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Ex2.xml" ContentType="application/vnd.ms-office.chartex+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2" r:id="rId2"/>
    <p:sldId id="272" r:id="rId3"/>
    <p:sldId id="273" r:id="rId4"/>
    <p:sldId id="263" r:id="rId5"/>
    <p:sldId id="274" r:id="rId6"/>
    <p:sldId id="275" r:id="rId7"/>
    <p:sldId id="277" r:id="rId8"/>
    <p:sldId id="276" r:id="rId9"/>
    <p:sldId id="278" r:id="rId10"/>
    <p:sldId id="279" r:id="rId11"/>
    <p:sldId id="280" r:id="rId12"/>
    <p:sldId id="281" r:id="rId13"/>
    <p:sldId id="268" r:id="rId14"/>
    <p:sldId id="267" r:id="rId15"/>
    <p:sldId id="259" r:id="rId16"/>
    <p:sldId id="284" r:id="rId17"/>
    <p:sldId id="286" r:id="rId18"/>
    <p:sldId id="260" r:id="rId19"/>
    <p:sldId id="269" r:id="rId20"/>
    <p:sldId id="282" r:id="rId21"/>
    <p:sldId id="285" r:id="rId22"/>
    <p:sldId id="283"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1DBE76-08C2-418B-801F-8837009609FE}">
          <p14:sldIdLst>
            <p14:sldId id="262"/>
            <p14:sldId id="272"/>
            <p14:sldId id="273"/>
            <p14:sldId id="263"/>
            <p14:sldId id="274"/>
            <p14:sldId id="275"/>
            <p14:sldId id="277"/>
            <p14:sldId id="276"/>
            <p14:sldId id="278"/>
            <p14:sldId id="279"/>
            <p14:sldId id="280"/>
            <p14:sldId id="281"/>
            <p14:sldId id="268"/>
            <p14:sldId id="267"/>
            <p14:sldId id="259"/>
            <p14:sldId id="284"/>
            <p14:sldId id="286"/>
            <p14:sldId id="260"/>
            <p14:sldId id="269"/>
            <p14:sldId id="282"/>
            <p14:sldId id="285"/>
            <p14:sldId id="28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0F0F"/>
    <a:srgbClr val="FCA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83476" autoAdjust="0"/>
  </p:normalViewPr>
  <p:slideViewPr>
    <p:cSldViewPr snapToGrid="0">
      <p:cViewPr varScale="1">
        <p:scale>
          <a:sx n="63" d="100"/>
          <a:sy n="63" d="100"/>
        </p:scale>
        <p:origin x="724" y="56"/>
      </p:cViewPr>
      <p:guideLst/>
    </p:cSldViewPr>
  </p:slideViewPr>
  <p:outlineViewPr>
    <p:cViewPr>
      <p:scale>
        <a:sx n="33" d="100"/>
        <a:sy n="33" d="100"/>
      </p:scale>
      <p:origin x="0" y="-18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2\Zomato_Data.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anie\Desktop\NS%20Projects\Zomato%20Project\Zomato_NS_Project3\Zomato_Data.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anie\Desktop\NS%20Projects\Zomato%20Project\Zomato_NS%20Project\Zomato_Data.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anie\Desktop\NS%20Projects\Zomato%20Project\Zomato_NS%20Project\Zomato_Dat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danie\Desktop\NS%20Projects\Zomato%20Project\Zomato_NS_Project2\Zomato_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danie\Desktop\NS%20Projects\Zomato%20Project\Zomato_NS_Project2\Zomato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tables!Countries with number of Restaurents</c:name>
    <c:fmtId val="99"/>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'Objective ans and Pivot tables'!$B$3</c:f>
              <c:strCache>
                <c:ptCount val="1"/>
                <c:pt idx="0">
                  <c:v>Total</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ans and Pivot tables'!$A$4:$A$19</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'Objective ans and Pivot tables'!$B$4:$B$19</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425</c:v>
                </c:pt>
              </c:numCache>
            </c:numRef>
          </c:val>
          <c:extLst>
            <c:ext xmlns:c16="http://schemas.microsoft.com/office/drawing/2014/chart" uri="{C3380CC4-5D6E-409C-BE32-E72D297353CC}">
              <c16:uniqueId val="{00000000-5917-4086-A6FB-BD219240DC87}"/>
            </c:ext>
          </c:extLst>
        </c:ser>
        <c:dLbls>
          <c:showLegendKey val="0"/>
          <c:showVal val="1"/>
          <c:showCatName val="0"/>
          <c:showSerName val="0"/>
          <c:showPercent val="0"/>
          <c:showBubbleSize val="0"/>
        </c:dLbls>
        <c:gapWidth val="150"/>
        <c:shape val="box"/>
        <c:axId val="677005343"/>
        <c:axId val="1385771199"/>
        <c:axId val="0"/>
      </c:bar3DChart>
      <c:catAx>
        <c:axId val="6770053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771199"/>
        <c:crosses val="autoZero"/>
        <c:auto val="1"/>
        <c:lblAlgn val="ctr"/>
        <c:lblOffset val="100"/>
        <c:noMultiLvlLbl val="0"/>
      </c:catAx>
      <c:valAx>
        <c:axId val="1385771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005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of Voters</a:t>
            </a:r>
          </a:p>
        </c:rich>
      </c:tx>
      <c:layout>
        <c:manualLayout>
          <c:xMode val="edge"/>
          <c:yMode val="edge"/>
          <c:x val="0.33607973297016386"/>
          <c:y val="5.60634395742870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'country description'!$F$3</c:f>
              <c:strCache>
                <c:ptCount val="1"/>
                <c:pt idx="0">
                  <c:v>Average of Votes</c:v>
                </c:pt>
              </c:strCache>
            </c:strRef>
          </c:tx>
          <c:spPr>
            <a:solidFill>
              <a:schemeClr val="accent1"/>
            </a:solidFill>
            <a:ln>
              <a:noFill/>
            </a:ln>
            <a:effectLst/>
            <a:sp3d/>
          </c:spPr>
          <c:invertIfNegative val="0"/>
          <c:cat>
            <c:strRef>
              <c:f>'country description'!$E$4:$E$18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'country description'!$F$4:$F$18</c:f>
              <c:numCache>
                <c:formatCode>General</c:formatCode>
                <c:ptCount val="15"/>
                <c:pt idx="0">
                  <c:v>111</c:v>
                </c:pt>
                <c:pt idx="1">
                  <c:v>20</c:v>
                </c:pt>
                <c:pt idx="2">
                  <c:v>103</c:v>
                </c:pt>
                <c:pt idx="3">
                  <c:v>137</c:v>
                </c:pt>
                <c:pt idx="4">
                  <c:v>772</c:v>
                </c:pt>
                <c:pt idx="5">
                  <c:v>243</c:v>
                </c:pt>
                <c:pt idx="6">
                  <c:v>407</c:v>
                </c:pt>
                <c:pt idx="7">
                  <c:v>164</c:v>
                </c:pt>
                <c:pt idx="8">
                  <c:v>32</c:v>
                </c:pt>
                <c:pt idx="9">
                  <c:v>315</c:v>
                </c:pt>
                <c:pt idx="10">
                  <c:v>146</c:v>
                </c:pt>
                <c:pt idx="11">
                  <c:v>431</c:v>
                </c:pt>
                <c:pt idx="12">
                  <c:v>494</c:v>
                </c:pt>
                <c:pt idx="13">
                  <c:v>205</c:v>
                </c:pt>
                <c:pt idx="14">
                  <c:v>428</c:v>
                </c:pt>
              </c:numCache>
            </c:numRef>
          </c:val>
          <c:extLst>
            <c:ext xmlns:c16="http://schemas.microsoft.com/office/drawing/2014/chart" uri="{C3380CC4-5D6E-409C-BE32-E72D297353CC}">
              <c16:uniqueId val="{00000000-7635-4819-9DC3-44AEE6B9D392}"/>
            </c:ext>
          </c:extLst>
        </c:ser>
        <c:dLbls>
          <c:showLegendKey val="0"/>
          <c:showVal val="0"/>
          <c:showCatName val="0"/>
          <c:showSerName val="0"/>
          <c:showPercent val="0"/>
          <c:showBubbleSize val="0"/>
        </c:dLbls>
        <c:gapWidth val="150"/>
        <c:shape val="box"/>
        <c:axId val="1250048864"/>
        <c:axId val="1250041184"/>
        <c:axId val="0"/>
      </c:bar3DChart>
      <c:catAx>
        <c:axId val="12500488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0041184"/>
        <c:crosses val="autoZero"/>
        <c:auto val="1"/>
        <c:lblAlgn val="ctr"/>
        <c:lblOffset val="100"/>
        <c:noMultiLvlLbl val="0"/>
      </c:catAx>
      <c:valAx>
        <c:axId val="125004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0048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tables!Cuisines</c:name>
    <c:fmtId val="10"/>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084411030036053"/>
          <c:y val="9.9999894286651611E-2"/>
          <c:w val="0.87753018372703417"/>
          <c:h val="0.60170620078740156"/>
        </c:manualLayout>
      </c:layout>
      <c:barChart>
        <c:barDir val="col"/>
        <c:grouping val="clustered"/>
        <c:varyColors val="0"/>
        <c:ser>
          <c:idx val="0"/>
          <c:order val="0"/>
          <c:tx>
            <c:strRef>
              <c:f>'Objective ans and Pivot tables'!$S$2</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'Objective ans and Pivot tables'!$R$3:$R$12</c:f>
              <c:strCache>
                <c:ptCount val="10"/>
                <c:pt idx="0">
                  <c:v>North Indian</c:v>
                </c:pt>
                <c:pt idx="1">
                  <c:v>Chinese</c:v>
                </c:pt>
                <c:pt idx="2">
                  <c:v>Fast Food</c:v>
                </c:pt>
                <c:pt idx="3">
                  <c:v>Mughlai</c:v>
                </c:pt>
                <c:pt idx="4">
                  <c:v>Italian</c:v>
                </c:pt>
                <c:pt idx="5">
                  <c:v>Bakery</c:v>
                </c:pt>
                <c:pt idx="6">
                  <c:v>Continental</c:v>
                </c:pt>
                <c:pt idx="7">
                  <c:v>Cafe</c:v>
                </c:pt>
                <c:pt idx="8">
                  <c:v>Desserts</c:v>
                </c:pt>
                <c:pt idx="9">
                  <c:v>South Indian</c:v>
                </c:pt>
              </c:strCache>
            </c:strRef>
          </c:cat>
          <c:val>
            <c:numRef>
              <c:f>'Objective ans and Pivot tables'!$S$3:$S$12</c:f>
              <c:numCache>
                <c:formatCode>General</c:formatCode>
                <c:ptCount val="10"/>
                <c:pt idx="0">
                  <c:v>3960</c:v>
                </c:pt>
                <c:pt idx="1">
                  <c:v>2735</c:v>
                </c:pt>
                <c:pt idx="2">
                  <c:v>1986</c:v>
                </c:pt>
                <c:pt idx="3">
                  <c:v>995</c:v>
                </c:pt>
                <c:pt idx="4">
                  <c:v>764</c:v>
                </c:pt>
                <c:pt idx="5">
                  <c:v>745</c:v>
                </c:pt>
                <c:pt idx="6">
                  <c:v>736</c:v>
                </c:pt>
                <c:pt idx="7">
                  <c:v>703</c:v>
                </c:pt>
                <c:pt idx="8">
                  <c:v>653</c:v>
                </c:pt>
                <c:pt idx="9">
                  <c:v>636</c:v>
                </c:pt>
              </c:numCache>
            </c:numRef>
          </c:val>
          <c:extLst>
            <c:ext xmlns:c16="http://schemas.microsoft.com/office/drawing/2014/chart" uri="{C3380CC4-5D6E-409C-BE32-E72D297353CC}">
              <c16:uniqueId val="{00000000-A6CE-4622-9A89-555A5E142345}"/>
            </c:ext>
          </c:extLst>
        </c:ser>
        <c:dLbls>
          <c:showLegendKey val="0"/>
          <c:showVal val="0"/>
          <c:showCatName val="0"/>
          <c:showSerName val="0"/>
          <c:showPercent val="0"/>
          <c:showBubbleSize val="0"/>
        </c:dLbls>
        <c:gapWidth val="164"/>
        <c:overlap val="-22"/>
        <c:axId val="105112160"/>
        <c:axId val="105127040"/>
      </c:barChart>
      <c:catAx>
        <c:axId val="10511216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127040"/>
        <c:crosses val="autoZero"/>
        <c:auto val="1"/>
        <c:lblAlgn val="ctr"/>
        <c:lblOffset val="100"/>
        <c:noMultiLvlLbl val="0"/>
      </c:catAx>
      <c:valAx>
        <c:axId val="105127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112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tables!Year Wise Number of restaurents</c:name>
    <c:fmtId val="17"/>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3227063283756203E-2"/>
          <c:y val="8.1384493062145735E-2"/>
          <c:w val="0.86936552930883637"/>
          <c:h val="0.77720998230270077"/>
        </c:manualLayout>
      </c:layout>
      <c:bar3DChart>
        <c:barDir val="col"/>
        <c:grouping val="clustered"/>
        <c:varyColors val="0"/>
        <c:ser>
          <c:idx val="0"/>
          <c:order val="0"/>
          <c:tx>
            <c:strRef>
              <c:f>'Objective ans and Pivot tables'!$E$3</c:f>
              <c:strCache>
                <c:ptCount val="1"/>
                <c:pt idx="0">
                  <c:v>Total</c:v>
                </c:pt>
              </c:strCache>
            </c:strRef>
          </c:tx>
          <c:spPr>
            <a:solidFill>
              <a:schemeClr val="accent1"/>
            </a:solidFill>
            <a:ln>
              <a:noFill/>
            </a:ln>
            <a:effectLst/>
            <a:sp3d/>
          </c:spPr>
          <c:invertIfNegative val="0"/>
          <c:cat>
            <c:strRef>
              <c:f>'Objective ans and Pivot tables'!$D$4:$D$13</c:f>
              <c:strCache>
                <c:ptCount val="9"/>
                <c:pt idx="0">
                  <c:v>2010</c:v>
                </c:pt>
                <c:pt idx="1">
                  <c:v>2011</c:v>
                </c:pt>
                <c:pt idx="2">
                  <c:v>2012</c:v>
                </c:pt>
                <c:pt idx="3">
                  <c:v>2013</c:v>
                </c:pt>
                <c:pt idx="4">
                  <c:v>2014</c:v>
                </c:pt>
                <c:pt idx="5">
                  <c:v>2015</c:v>
                </c:pt>
                <c:pt idx="6">
                  <c:v>2016</c:v>
                </c:pt>
                <c:pt idx="7">
                  <c:v>2017</c:v>
                </c:pt>
                <c:pt idx="8">
                  <c:v>2018</c:v>
                </c:pt>
              </c:strCache>
            </c:strRef>
          </c:cat>
          <c:val>
            <c:numRef>
              <c:f>'Objective ans and Pivot tables'!$E$4:$E$13</c:f>
              <c:numCache>
                <c:formatCode>General</c:formatCode>
                <c:ptCount val="9"/>
                <c:pt idx="0">
                  <c:v>1079</c:v>
                </c:pt>
                <c:pt idx="1">
                  <c:v>1096</c:v>
                </c:pt>
                <c:pt idx="2">
                  <c:v>1022</c:v>
                </c:pt>
                <c:pt idx="3">
                  <c:v>1059</c:v>
                </c:pt>
                <c:pt idx="4">
                  <c:v>1049</c:v>
                </c:pt>
                <c:pt idx="5">
                  <c:v>1023</c:v>
                </c:pt>
                <c:pt idx="6">
                  <c:v>1026</c:v>
                </c:pt>
                <c:pt idx="7">
                  <c:v>1086</c:v>
                </c:pt>
                <c:pt idx="8">
                  <c:v>1102</c:v>
                </c:pt>
              </c:numCache>
            </c:numRef>
          </c:val>
          <c:extLst>
            <c:ext xmlns:c16="http://schemas.microsoft.com/office/drawing/2014/chart" uri="{C3380CC4-5D6E-409C-BE32-E72D297353CC}">
              <c16:uniqueId val="{00000000-1A0C-4655-9E6A-439BB2C36652}"/>
            </c:ext>
          </c:extLst>
        </c:ser>
        <c:dLbls>
          <c:showLegendKey val="0"/>
          <c:showVal val="0"/>
          <c:showCatName val="0"/>
          <c:showSerName val="0"/>
          <c:showPercent val="0"/>
          <c:showBubbleSize val="0"/>
        </c:dLbls>
        <c:gapWidth val="150"/>
        <c:shape val="box"/>
        <c:axId val="1094280607"/>
        <c:axId val="1094727791"/>
        <c:axId val="0"/>
      </c:bar3DChart>
      <c:catAx>
        <c:axId val="1094280607"/>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4727791"/>
        <c:crosses val="autoZero"/>
        <c:auto val="1"/>
        <c:lblAlgn val="ctr"/>
        <c:lblOffset val="100"/>
        <c:noMultiLvlLbl val="0"/>
      </c:catAx>
      <c:valAx>
        <c:axId val="1094727791"/>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42806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tables!Country wise Avg. Votes</c:name>
    <c:fmtId val="66"/>
  </c:pivotSource>
  <c:chart>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ans and Pivot tables'!$B$95</c:f>
              <c:strCache>
                <c:ptCount val="1"/>
                <c:pt idx="0">
                  <c:v>No. of Restaurants</c:v>
                </c:pt>
              </c:strCache>
            </c:strRef>
          </c:tx>
          <c:spPr>
            <a:solidFill>
              <a:schemeClr val="accent1"/>
            </a:solidFill>
            <a:ln>
              <a:noFill/>
            </a:ln>
            <a:effectLst/>
          </c:spPr>
          <c:invertIfNegative val="0"/>
          <c:cat>
            <c:strRef>
              <c:f>'Objective ans and Pivot tables'!$A$96:$A$108</c:f>
              <c:strCache>
                <c:ptCount val="13"/>
                <c:pt idx="0">
                  <c:v>United Kingdom</c:v>
                </c:pt>
                <c:pt idx="1">
                  <c:v>United Arab Emirates</c:v>
                </c:pt>
                <c:pt idx="2">
                  <c:v>South Africa</c:v>
                </c:pt>
                <c:pt idx="3">
                  <c:v>Brazil</c:v>
                </c:pt>
                <c:pt idx="4">
                  <c:v>New Zealand</c:v>
                </c:pt>
                <c:pt idx="5">
                  <c:v>Turkey</c:v>
                </c:pt>
                <c:pt idx="6">
                  <c:v>Australia</c:v>
                </c:pt>
                <c:pt idx="7">
                  <c:v>Philippines</c:v>
                </c:pt>
                <c:pt idx="8">
                  <c:v>Indonesia</c:v>
                </c:pt>
                <c:pt idx="9">
                  <c:v>Singapore</c:v>
                </c:pt>
                <c:pt idx="10">
                  <c:v>Sri Lanka</c:v>
                </c:pt>
                <c:pt idx="11">
                  <c:v>Qatar</c:v>
                </c:pt>
                <c:pt idx="12">
                  <c:v>Canada</c:v>
                </c:pt>
              </c:strCache>
            </c:strRef>
          </c:cat>
          <c:val>
            <c:numRef>
              <c:f>'Objective ans and Pivot tables'!$B$96:$B$108</c:f>
              <c:numCache>
                <c:formatCode>General</c:formatCode>
                <c:ptCount val="13"/>
                <c:pt idx="0">
                  <c:v>80</c:v>
                </c:pt>
                <c:pt idx="1">
                  <c:v>60</c:v>
                </c:pt>
                <c:pt idx="2">
                  <c:v>60</c:v>
                </c:pt>
                <c:pt idx="3">
                  <c:v>60</c:v>
                </c:pt>
                <c:pt idx="4">
                  <c:v>40</c:v>
                </c:pt>
                <c:pt idx="5">
                  <c:v>34</c:v>
                </c:pt>
                <c:pt idx="6">
                  <c:v>24</c:v>
                </c:pt>
                <c:pt idx="7">
                  <c:v>22</c:v>
                </c:pt>
                <c:pt idx="8">
                  <c:v>21</c:v>
                </c:pt>
                <c:pt idx="9">
                  <c:v>20</c:v>
                </c:pt>
                <c:pt idx="10">
                  <c:v>20</c:v>
                </c:pt>
                <c:pt idx="11">
                  <c:v>20</c:v>
                </c:pt>
                <c:pt idx="12">
                  <c:v>4</c:v>
                </c:pt>
              </c:numCache>
            </c:numRef>
          </c:val>
          <c:extLst>
            <c:ext xmlns:c16="http://schemas.microsoft.com/office/drawing/2014/chart" uri="{C3380CC4-5D6E-409C-BE32-E72D297353CC}">
              <c16:uniqueId val="{00000000-D469-4752-AC7F-12E38D9B1765}"/>
            </c:ext>
          </c:extLst>
        </c:ser>
        <c:ser>
          <c:idx val="1"/>
          <c:order val="1"/>
          <c:tx>
            <c:strRef>
              <c:f>'Objective ans and Pivot tables'!$C$95</c:f>
              <c:strCache>
                <c:ptCount val="1"/>
                <c:pt idx="0">
                  <c:v>Average of Votes</c:v>
                </c:pt>
              </c:strCache>
            </c:strRef>
          </c:tx>
          <c:spPr>
            <a:solidFill>
              <a:schemeClr val="accent2"/>
            </a:solidFill>
            <a:ln>
              <a:noFill/>
            </a:ln>
            <a:effectLst/>
          </c:spPr>
          <c:invertIfNegative val="0"/>
          <c:cat>
            <c:strRef>
              <c:f>'Objective ans and Pivot tables'!$A$96:$A$108</c:f>
              <c:strCache>
                <c:ptCount val="13"/>
                <c:pt idx="0">
                  <c:v>United Kingdom</c:v>
                </c:pt>
                <c:pt idx="1">
                  <c:v>United Arab Emirates</c:v>
                </c:pt>
                <c:pt idx="2">
                  <c:v>South Africa</c:v>
                </c:pt>
                <c:pt idx="3">
                  <c:v>Brazil</c:v>
                </c:pt>
                <c:pt idx="4">
                  <c:v>New Zealand</c:v>
                </c:pt>
                <c:pt idx="5">
                  <c:v>Turkey</c:v>
                </c:pt>
                <c:pt idx="6">
                  <c:v>Australia</c:v>
                </c:pt>
                <c:pt idx="7">
                  <c:v>Philippines</c:v>
                </c:pt>
                <c:pt idx="8">
                  <c:v>Indonesia</c:v>
                </c:pt>
                <c:pt idx="9">
                  <c:v>Singapore</c:v>
                </c:pt>
                <c:pt idx="10">
                  <c:v>Sri Lanka</c:v>
                </c:pt>
                <c:pt idx="11">
                  <c:v>Qatar</c:v>
                </c:pt>
                <c:pt idx="12">
                  <c:v>Canada</c:v>
                </c:pt>
              </c:strCache>
            </c:strRef>
          </c:cat>
          <c:val>
            <c:numRef>
              <c:f>'Objective ans and Pivot tables'!$C$96:$C$108</c:f>
              <c:numCache>
                <c:formatCode>0.00</c:formatCode>
                <c:ptCount val="13"/>
                <c:pt idx="0">
                  <c:v>205.48750000000001</c:v>
                </c:pt>
                <c:pt idx="1">
                  <c:v>493.51666666666665</c:v>
                </c:pt>
                <c:pt idx="2">
                  <c:v>315.16666666666669</c:v>
                </c:pt>
                <c:pt idx="3">
                  <c:v>19.616666666666667</c:v>
                </c:pt>
                <c:pt idx="4">
                  <c:v>243.02500000000001</c:v>
                </c:pt>
                <c:pt idx="5">
                  <c:v>431.47058823529414</c:v>
                </c:pt>
                <c:pt idx="6">
                  <c:v>111.41666666666667</c:v>
                </c:pt>
                <c:pt idx="7">
                  <c:v>407.40909090909093</c:v>
                </c:pt>
                <c:pt idx="8">
                  <c:v>772.09523809523807</c:v>
                </c:pt>
                <c:pt idx="9">
                  <c:v>31.9</c:v>
                </c:pt>
                <c:pt idx="10">
                  <c:v>146.44999999999999</c:v>
                </c:pt>
                <c:pt idx="11">
                  <c:v>163.80000000000001</c:v>
                </c:pt>
                <c:pt idx="12">
                  <c:v>103</c:v>
                </c:pt>
              </c:numCache>
            </c:numRef>
          </c:val>
          <c:extLst>
            <c:ext xmlns:c16="http://schemas.microsoft.com/office/drawing/2014/chart" uri="{C3380CC4-5D6E-409C-BE32-E72D297353CC}">
              <c16:uniqueId val="{00000001-D469-4752-AC7F-12E38D9B1765}"/>
            </c:ext>
          </c:extLst>
        </c:ser>
        <c:dLbls>
          <c:showLegendKey val="0"/>
          <c:showVal val="0"/>
          <c:showCatName val="0"/>
          <c:showSerName val="0"/>
          <c:showPercent val="0"/>
          <c:showBubbleSize val="0"/>
        </c:dLbls>
        <c:gapWidth val="219"/>
        <c:axId val="1165322688"/>
        <c:axId val="1165323168"/>
      </c:barChart>
      <c:lineChart>
        <c:grouping val="standard"/>
        <c:varyColors val="0"/>
        <c:ser>
          <c:idx val="2"/>
          <c:order val="2"/>
          <c:tx>
            <c:strRef>
              <c:f>'Objective ans and Pivot tables'!$D$95</c:f>
              <c:strCache>
                <c:ptCount val="1"/>
                <c:pt idx="0">
                  <c:v>Average of Rating</c:v>
                </c:pt>
              </c:strCache>
            </c:strRef>
          </c:tx>
          <c:spPr>
            <a:ln w="28575" cap="rnd">
              <a:solidFill>
                <a:schemeClr val="accent3"/>
              </a:solidFill>
              <a:round/>
            </a:ln>
            <a:effectLst/>
          </c:spPr>
          <c:marker>
            <c:symbol val="none"/>
          </c:marker>
          <c:cat>
            <c:strRef>
              <c:f>'Objective ans and Pivot tables'!$A$96:$A$108</c:f>
              <c:strCache>
                <c:ptCount val="13"/>
                <c:pt idx="0">
                  <c:v>United Kingdom</c:v>
                </c:pt>
                <c:pt idx="1">
                  <c:v>United Arab Emirates</c:v>
                </c:pt>
                <c:pt idx="2">
                  <c:v>South Africa</c:v>
                </c:pt>
                <c:pt idx="3">
                  <c:v>Brazil</c:v>
                </c:pt>
                <c:pt idx="4">
                  <c:v>New Zealand</c:v>
                </c:pt>
                <c:pt idx="5">
                  <c:v>Turkey</c:v>
                </c:pt>
                <c:pt idx="6">
                  <c:v>Australia</c:v>
                </c:pt>
                <c:pt idx="7">
                  <c:v>Philippines</c:v>
                </c:pt>
                <c:pt idx="8">
                  <c:v>Indonesia</c:v>
                </c:pt>
                <c:pt idx="9">
                  <c:v>Singapore</c:v>
                </c:pt>
                <c:pt idx="10">
                  <c:v>Sri Lanka</c:v>
                </c:pt>
                <c:pt idx="11">
                  <c:v>Qatar</c:v>
                </c:pt>
                <c:pt idx="12">
                  <c:v>Canada</c:v>
                </c:pt>
              </c:strCache>
            </c:strRef>
          </c:cat>
          <c:val>
            <c:numRef>
              <c:f>'Objective ans and Pivot tables'!$D$96:$D$108</c:f>
              <c:numCache>
                <c:formatCode>0.00</c:formatCode>
                <c:ptCount val="13"/>
                <c:pt idx="0">
                  <c:v>4.0999999999999996</c:v>
                </c:pt>
                <c:pt idx="1">
                  <c:v>4.2333333333333352</c:v>
                </c:pt>
                <c:pt idx="2">
                  <c:v>4.2100000000000009</c:v>
                </c:pt>
                <c:pt idx="3">
                  <c:v>3.8466666666666667</c:v>
                </c:pt>
                <c:pt idx="4">
                  <c:v>4.2624999999999993</c:v>
                </c:pt>
                <c:pt idx="5">
                  <c:v>4.3</c:v>
                </c:pt>
                <c:pt idx="6">
                  <c:v>3.6583333333333337</c:v>
                </c:pt>
                <c:pt idx="7">
                  <c:v>4.4681818181818187</c:v>
                </c:pt>
                <c:pt idx="8">
                  <c:v>4.295238095238096</c:v>
                </c:pt>
                <c:pt idx="9">
                  <c:v>3.5750000000000002</c:v>
                </c:pt>
                <c:pt idx="10">
                  <c:v>3.87</c:v>
                </c:pt>
                <c:pt idx="11">
                  <c:v>4.0599999999999996</c:v>
                </c:pt>
                <c:pt idx="12">
                  <c:v>3.5750000000000002</c:v>
                </c:pt>
              </c:numCache>
            </c:numRef>
          </c:val>
          <c:smooth val="0"/>
          <c:extLst>
            <c:ext xmlns:c16="http://schemas.microsoft.com/office/drawing/2014/chart" uri="{C3380CC4-5D6E-409C-BE32-E72D297353CC}">
              <c16:uniqueId val="{00000002-D469-4752-AC7F-12E38D9B1765}"/>
            </c:ext>
          </c:extLst>
        </c:ser>
        <c:dLbls>
          <c:showLegendKey val="0"/>
          <c:showVal val="0"/>
          <c:showCatName val="0"/>
          <c:showSerName val="0"/>
          <c:showPercent val="0"/>
          <c:showBubbleSize val="0"/>
        </c:dLbls>
        <c:marker val="1"/>
        <c:smooth val="0"/>
        <c:axId val="1249197056"/>
        <c:axId val="1249196576"/>
      </c:lineChart>
      <c:catAx>
        <c:axId val="1165322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323168"/>
        <c:crosses val="autoZero"/>
        <c:auto val="1"/>
        <c:lblAlgn val="ctr"/>
        <c:lblOffset val="100"/>
        <c:noMultiLvlLbl val="0"/>
      </c:catAx>
      <c:valAx>
        <c:axId val="116532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322688"/>
        <c:crosses val="autoZero"/>
        <c:crossBetween val="between"/>
      </c:valAx>
      <c:valAx>
        <c:axId val="124919657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9197056"/>
        <c:crosses val="max"/>
        <c:crossBetween val="between"/>
      </c:valAx>
      <c:catAx>
        <c:axId val="1249197056"/>
        <c:scaling>
          <c:orientation val="minMax"/>
        </c:scaling>
        <c:delete val="1"/>
        <c:axPos val="b"/>
        <c:numFmt formatCode="General" sourceLinked="1"/>
        <c:majorTickMark val="out"/>
        <c:minorTickMark val="none"/>
        <c:tickLblPos val="nextTo"/>
        <c:crossAx val="1249196576"/>
        <c:crosses val="autoZero"/>
        <c:auto val="1"/>
        <c:lblAlgn val="ctr"/>
        <c:lblOffset val="100"/>
        <c:noMultiLvlLbl val="0"/>
      </c:catAx>
      <c:spPr>
        <a:noFill/>
        <a:ln>
          <a:noFill/>
        </a:ln>
        <a:effectLst/>
      </c:spPr>
    </c:plotArea>
    <c:legend>
      <c:legendPos val="b"/>
      <c:layout>
        <c:manualLayout>
          <c:xMode val="edge"/>
          <c:yMode val="edge"/>
          <c:x val="0.16827558884257293"/>
          <c:y val="0.89383298296559055"/>
          <c:w val="0.67986453029850868"/>
          <c:h val="4.60855436319659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tables!PivotTable5</c:name>
    <c:fmtId val="105"/>
  </c:pivotSource>
  <c:chart>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ans and Pivot tables'!$C$159</c:f>
              <c:strCache>
                <c:ptCount val="1"/>
                <c:pt idx="0">
                  <c:v>No. of Restaurants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'Objective ans and Pivot tables'!$A$160:$B$222</c:f>
              <c:multiLvlStrCache>
                <c:ptCount val="63"/>
                <c:lvl>
                  <c:pt idx="0">
                    <c:v>Birmingham</c:v>
                  </c:pt>
                  <c:pt idx="1">
                    <c:v>Edinburgh</c:v>
                  </c:pt>
                  <c:pt idx="2">
                    <c:v>London</c:v>
                  </c:pt>
                  <c:pt idx="3">
                    <c:v>Manchester</c:v>
                  </c:pt>
                  <c:pt idx="4">
                    <c:v>Abu Dhabi</c:v>
                  </c:pt>
                  <c:pt idx="5">
                    <c:v>Dubai</c:v>
                  </c:pt>
                  <c:pt idx="6">
                    <c:v>Sharjah</c:v>
                  </c:pt>
                  <c:pt idx="7">
                    <c:v>Cape Town</c:v>
                  </c:pt>
                  <c:pt idx="8">
                    <c:v>Inner City</c:v>
                  </c:pt>
                  <c:pt idx="9">
                    <c:v>Johannesburg</c:v>
                  </c:pt>
                  <c:pt idx="10">
                    <c:v>Pretoria</c:v>
                  </c:pt>
                  <c:pt idx="11">
                    <c:v>Randburg</c:v>
                  </c:pt>
                  <c:pt idx="12">
                    <c:v>Sandton</c:v>
                  </c:pt>
                  <c:pt idx="13">
                    <c:v>Brasí_lia</c:v>
                  </c:pt>
                  <c:pt idx="14">
                    <c:v>Rio de Janeiro</c:v>
                  </c:pt>
                  <c:pt idx="15">
                    <c:v>Sí£o Paulo</c:v>
                  </c:pt>
                  <c:pt idx="16">
                    <c:v>Auckland</c:v>
                  </c:pt>
                  <c:pt idx="17">
                    <c:v>Wellington City</c:v>
                  </c:pt>
                  <c:pt idx="18">
                    <c:v>Ankara</c:v>
                  </c:pt>
                  <c:pt idx="19">
                    <c:v>ÛÁstanbul</c:v>
                  </c:pt>
                  <c:pt idx="20">
                    <c:v>Armidale</c:v>
                  </c:pt>
                  <c:pt idx="21">
                    <c:v>Balingup</c:v>
                  </c:pt>
                  <c:pt idx="22">
                    <c:v>Beechworth</c:v>
                  </c:pt>
                  <c:pt idx="23">
                    <c:v>Dicky Beach</c:v>
                  </c:pt>
                  <c:pt idx="24">
                    <c:v>East Ballina</c:v>
                  </c:pt>
                  <c:pt idx="25">
                    <c:v>Flaxton</c:v>
                  </c:pt>
                  <c:pt idx="26">
                    <c:v>Forrest</c:v>
                  </c:pt>
                  <c:pt idx="27">
                    <c:v>Hepburn Springs</c:v>
                  </c:pt>
                  <c:pt idx="28">
                    <c:v>Huskisson</c:v>
                  </c:pt>
                  <c:pt idx="29">
                    <c:v>Inverloch</c:v>
                  </c:pt>
                  <c:pt idx="30">
                    <c:v>Lakes Entrance</c:v>
                  </c:pt>
                  <c:pt idx="31">
                    <c:v>Lorn</c:v>
                  </c:pt>
                  <c:pt idx="32">
                    <c:v>Macedon</c:v>
                  </c:pt>
                  <c:pt idx="33">
                    <c:v>Mayfield</c:v>
                  </c:pt>
                  <c:pt idx="34">
                    <c:v>Middleton Beach</c:v>
                  </c:pt>
                  <c:pt idx="35">
                    <c:v>Montville</c:v>
                  </c:pt>
                  <c:pt idx="36">
                    <c:v>Palm Cove</c:v>
                  </c:pt>
                  <c:pt idx="37">
                    <c:v>Paynesville</c:v>
                  </c:pt>
                  <c:pt idx="38">
                    <c:v>Penola</c:v>
                  </c:pt>
                  <c:pt idx="39">
                    <c:v>Phillip Island</c:v>
                  </c:pt>
                  <c:pt idx="40">
                    <c:v>Tanunda</c:v>
                  </c:pt>
                  <c:pt idx="41">
                    <c:v>Trentham East</c:v>
                  </c:pt>
                  <c:pt idx="42">
                    <c:v>Victor Harbor</c:v>
                  </c:pt>
                  <c:pt idx="43">
                    <c:v>Makati City</c:v>
                  </c:pt>
                  <c:pt idx="44">
                    <c:v>Mandaluyong City</c:v>
                  </c:pt>
                  <c:pt idx="45">
                    <c:v>Pasay City</c:v>
                  </c:pt>
                  <c:pt idx="46">
                    <c:v>Pasig City</c:v>
                  </c:pt>
                  <c:pt idx="47">
                    <c:v>Quezon City</c:v>
                  </c:pt>
                  <c:pt idx="48">
                    <c:v>San Juan City</c:v>
                  </c:pt>
                  <c:pt idx="49">
                    <c:v>Santa Rosa</c:v>
                  </c:pt>
                  <c:pt idx="50">
                    <c:v>Tagaytay City</c:v>
                  </c:pt>
                  <c:pt idx="51">
                    <c:v>Taguig City</c:v>
                  </c:pt>
                  <c:pt idx="52">
                    <c:v>Bandung</c:v>
                  </c:pt>
                  <c:pt idx="53">
                    <c:v>Bogor</c:v>
                  </c:pt>
                  <c:pt idx="54">
                    <c:v>Jakarta</c:v>
                  </c:pt>
                  <c:pt idx="55">
                    <c:v>Tangerang</c:v>
                  </c:pt>
                  <c:pt idx="56">
                    <c:v>Singapore</c:v>
                  </c:pt>
                  <c:pt idx="57">
                    <c:v>Colombo</c:v>
                  </c:pt>
                  <c:pt idx="58">
                    <c:v>Doha</c:v>
                  </c:pt>
                  <c:pt idx="59">
                    <c:v>Chatham-Kent</c:v>
                  </c:pt>
                  <c:pt idx="60">
                    <c:v>Consort</c:v>
                  </c:pt>
                  <c:pt idx="61">
                    <c:v>Vineland Station</c:v>
                  </c:pt>
                  <c:pt idx="62">
                    <c:v>Yorkton</c:v>
                  </c:pt>
                </c:lvl>
                <c:lvl>
                  <c:pt idx="0">
                    <c:v>United Kingdom</c:v>
                  </c:pt>
                  <c:pt idx="4">
                    <c:v>United Arab Emirates</c:v>
                  </c:pt>
                  <c:pt idx="7">
                    <c:v>South Africa</c:v>
                  </c:pt>
                  <c:pt idx="13">
                    <c:v>Brazil</c:v>
                  </c:pt>
                  <c:pt idx="16">
                    <c:v>New Zealand</c:v>
                  </c:pt>
                  <c:pt idx="18">
                    <c:v>Turkey</c:v>
                  </c:pt>
                  <c:pt idx="20">
                    <c:v>Australia</c:v>
                  </c:pt>
                  <c:pt idx="43">
                    <c:v>Philippines</c:v>
                  </c:pt>
                  <c:pt idx="52">
                    <c:v>Indonesia</c:v>
                  </c:pt>
                  <c:pt idx="56">
                    <c:v>Singapore</c:v>
                  </c:pt>
                  <c:pt idx="57">
                    <c:v>Sri Lanka</c:v>
                  </c:pt>
                  <c:pt idx="58">
                    <c:v>Qatar</c:v>
                  </c:pt>
                  <c:pt idx="59">
                    <c:v>Canada</c:v>
                  </c:pt>
                </c:lvl>
              </c:multiLvlStrCache>
            </c:multiLvlStrRef>
          </c:cat>
          <c:val>
            <c:numRef>
              <c:f>'Objective ans and Pivot tables'!$C$160:$C$222</c:f>
              <c:numCache>
                <c:formatCode>General</c:formatCode>
                <c:ptCount val="63"/>
                <c:pt idx="0">
                  <c:v>20</c:v>
                </c:pt>
                <c:pt idx="1">
                  <c:v>20</c:v>
                </c:pt>
                <c:pt idx="2">
                  <c:v>20</c:v>
                </c:pt>
                <c:pt idx="3">
                  <c:v>20</c:v>
                </c:pt>
                <c:pt idx="4">
                  <c:v>20</c:v>
                </c:pt>
                <c:pt idx="5">
                  <c:v>20</c:v>
                </c:pt>
                <c:pt idx="6">
                  <c:v>20</c:v>
                </c:pt>
                <c:pt idx="7">
                  <c:v>20</c:v>
                </c:pt>
                <c:pt idx="8">
                  <c:v>2</c:v>
                </c:pt>
                <c:pt idx="9">
                  <c:v>6</c:v>
                </c:pt>
                <c:pt idx="10">
                  <c:v>20</c:v>
                </c:pt>
                <c:pt idx="11">
                  <c:v>1</c:v>
                </c:pt>
                <c:pt idx="12">
                  <c:v>11</c:v>
                </c:pt>
                <c:pt idx="13">
                  <c:v>20</c:v>
                </c:pt>
                <c:pt idx="14">
                  <c:v>20</c:v>
                </c:pt>
                <c:pt idx="15">
                  <c:v>20</c:v>
                </c:pt>
                <c:pt idx="16">
                  <c:v>20</c:v>
                </c:pt>
                <c:pt idx="17">
                  <c:v>20</c:v>
                </c:pt>
                <c:pt idx="18">
                  <c:v>20</c:v>
                </c:pt>
                <c:pt idx="19">
                  <c:v>14</c:v>
                </c:pt>
                <c:pt idx="20">
                  <c:v>1</c:v>
                </c:pt>
                <c:pt idx="21">
                  <c:v>1</c:v>
                </c:pt>
                <c:pt idx="22">
                  <c:v>1</c:v>
                </c:pt>
                <c:pt idx="23">
                  <c:v>1</c:v>
                </c:pt>
                <c:pt idx="24">
                  <c:v>1</c:v>
                </c:pt>
                <c:pt idx="25">
                  <c:v>1</c:v>
                </c:pt>
                <c:pt idx="26">
                  <c:v>1</c:v>
                </c:pt>
                <c:pt idx="27">
                  <c:v>2</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2</c:v>
                </c:pt>
                <c:pt idx="44">
                  <c:v>4</c:v>
                </c:pt>
                <c:pt idx="45">
                  <c:v>3</c:v>
                </c:pt>
                <c:pt idx="46">
                  <c:v>3</c:v>
                </c:pt>
                <c:pt idx="47">
                  <c:v>1</c:v>
                </c:pt>
                <c:pt idx="48">
                  <c:v>2</c:v>
                </c:pt>
                <c:pt idx="49">
                  <c:v>2</c:v>
                </c:pt>
                <c:pt idx="50">
                  <c:v>1</c:v>
                </c:pt>
                <c:pt idx="51">
                  <c:v>4</c:v>
                </c:pt>
                <c:pt idx="52">
                  <c:v>1</c:v>
                </c:pt>
                <c:pt idx="53">
                  <c:v>2</c:v>
                </c:pt>
                <c:pt idx="54">
                  <c:v>16</c:v>
                </c:pt>
                <c:pt idx="55">
                  <c:v>2</c:v>
                </c:pt>
                <c:pt idx="56">
                  <c:v>20</c:v>
                </c:pt>
                <c:pt idx="57">
                  <c:v>20</c:v>
                </c:pt>
                <c:pt idx="58">
                  <c:v>20</c:v>
                </c:pt>
                <c:pt idx="59">
                  <c:v>1</c:v>
                </c:pt>
                <c:pt idx="60">
                  <c:v>1</c:v>
                </c:pt>
                <c:pt idx="61">
                  <c:v>1</c:v>
                </c:pt>
                <c:pt idx="62">
                  <c:v>1</c:v>
                </c:pt>
              </c:numCache>
            </c:numRef>
          </c:val>
          <c:extLst>
            <c:ext xmlns:c16="http://schemas.microsoft.com/office/drawing/2014/chart" uri="{C3380CC4-5D6E-409C-BE32-E72D297353CC}">
              <c16:uniqueId val="{00000000-1016-4851-8B7F-A4CF4AECB851}"/>
            </c:ext>
          </c:extLst>
        </c:ser>
        <c:ser>
          <c:idx val="1"/>
          <c:order val="1"/>
          <c:tx>
            <c:strRef>
              <c:f>'Objective ans and Pivot tables'!$D$159</c:f>
              <c:strCache>
                <c:ptCount val="1"/>
                <c:pt idx="0">
                  <c:v>Average of Rating</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'Objective ans and Pivot tables'!$A$160:$B$222</c:f>
              <c:multiLvlStrCache>
                <c:ptCount val="63"/>
                <c:lvl>
                  <c:pt idx="0">
                    <c:v>Birmingham</c:v>
                  </c:pt>
                  <c:pt idx="1">
                    <c:v>Edinburgh</c:v>
                  </c:pt>
                  <c:pt idx="2">
                    <c:v>London</c:v>
                  </c:pt>
                  <c:pt idx="3">
                    <c:v>Manchester</c:v>
                  </c:pt>
                  <c:pt idx="4">
                    <c:v>Abu Dhabi</c:v>
                  </c:pt>
                  <c:pt idx="5">
                    <c:v>Dubai</c:v>
                  </c:pt>
                  <c:pt idx="6">
                    <c:v>Sharjah</c:v>
                  </c:pt>
                  <c:pt idx="7">
                    <c:v>Cape Town</c:v>
                  </c:pt>
                  <c:pt idx="8">
                    <c:v>Inner City</c:v>
                  </c:pt>
                  <c:pt idx="9">
                    <c:v>Johannesburg</c:v>
                  </c:pt>
                  <c:pt idx="10">
                    <c:v>Pretoria</c:v>
                  </c:pt>
                  <c:pt idx="11">
                    <c:v>Randburg</c:v>
                  </c:pt>
                  <c:pt idx="12">
                    <c:v>Sandton</c:v>
                  </c:pt>
                  <c:pt idx="13">
                    <c:v>Brasí_lia</c:v>
                  </c:pt>
                  <c:pt idx="14">
                    <c:v>Rio de Janeiro</c:v>
                  </c:pt>
                  <c:pt idx="15">
                    <c:v>Sí£o Paulo</c:v>
                  </c:pt>
                  <c:pt idx="16">
                    <c:v>Auckland</c:v>
                  </c:pt>
                  <c:pt idx="17">
                    <c:v>Wellington City</c:v>
                  </c:pt>
                  <c:pt idx="18">
                    <c:v>Ankara</c:v>
                  </c:pt>
                  <c:pt idx="19">
                    <c:v>ÛÁstanbul</c:v>
                  </c:pt>
                  <c:pt idx="20">
                    <c:v>Armidale</c:v>
                  </c:pt>
                  <c:pt idx="21">
                    <c:v>Balingup</c:v>
                  </c:pt>
                  <c:pt idx="22">
                    <c:v>Beechworth</c:v>
                  </c:pt>
                  <c:pt idx="23">
                    <c:v>Dicky Beach</c:v>
                  </c:pt>
                  <c:pt idx="24">
                    <c:v>East Ballina</c:v>
                  </c:pt>
                  <c:pt idx="25">
                    <c:v>Flaxton</c:v>
                  </c:pt>
                  <c:pt idx="26">
                    <c:v>Forrest</c:v>
                  </c:pt>
                  <c:pt idx="27">
                    <c:v>Hepburn Springs</c:v>
                  </c:pt>
                  <c:pt idx="28">
                    <c:v>Huskisson</c:v>
                  </c:pt>
                  <c:pt idx="29">
                    <c:v>Inverloch</c:v>
                  </c:pt>
                  <c:pt idx="30">
                    <c:v>Lakes Entrance</c:v>
                  </c:pt>
                  <c:pt idx="31">
                    <c:v>Lorn</c:v>
                  </c:pt>
                  <c:pt idx="32">
                    <c:v>Macedon</c:v>
                  </c:pt>
                  <c:pt idx="33">
                    <c:v>Mayfield</c:v>
                  </c:pt>
                  <c:pt idx="34">
                    <c:v>Middleton Beach</c:v>
                  </c:pt>
                  <c:pt idx="35">
                    <c:v>Montville</c:v>
                  </c:pt>
                  <c:pt idx="36">
                    <c:v>Palm Cove</c:v>
                  </c:pt>
                  <c:pt idx="37">
                    <c:v>Paynesville</c:v>
                  </c:pt>
                  <c:pt idx="38">
                    <c:v>Penola</c:v>
                  </c:pt>
                  <c:pt idx="39">
                    <c:v>Phillip Island</c:v>
                  </c:pt>
                  <c:pt idx="40">
                    <c:v>Tanunda</c:v>
                  </c:pt>
                  <c:pt idx="41">
                    <c:v>Trentham East</c:v>
                  </c:pt>
                  <c:pt idx="42">
                    <c:v>Victor Harbor</c:v>
                  </c:pt>
                  <c:pt idx="43">
                    <c:v>Makati City</c:v>
                  </c:pt>
                  <c:pt idx="44">
                    <c:v>Mandaluyong City</c:v>
                  </c:pt>
                  <c:pt idx="45">
                    <c:v>Pasay City</c:v>
                  </c:pt>
                  <c:pt idx="46">
                    <c:v>Pasig City</c:v>
                  </c:pt>
                  <c:pt idx="47">
                    <c:v>Quezon City</c:v>
                  </c:pt>
                  <c:pt idx="48">
                    <c:v>San Juan City</c:v>
                  </c:pt>
                  <c:pt idx="49">
                    <c:v>Santa Rosa</c:v>
                  </c:pt>
                  <c:pt idx="50">
                    <c:v>Tagaytay City</c:v>
                  </c:pt>
                  <c:pt idx="51">
                    <c:v>Taguig City</c:v>
                  </c:pt>
                  <c:pt idx="52">
                    <c:v>Bandung</c:v>
                  </c:pt>
                  <c:pt idx="53">
                    <c:v>Bogor</c:v>
                  </c:pt>
                  <c:pt idx="54">
                    <c:v>Jakarta</c:v>
                  </c:pt>
                  <c:pt idx="55">
                    <c:v>Tangerang</c:v>
                  </c:pt>
                  <c:pt idx="56">
                    <c:v>Singapore</c:v>
                  </c:pt>
                  <c:pt idx="57">
                    <c:v>Colombo</c:v>
                  </c:pt>
                  <c:pt idx="58">
                    <c:v>Doha</c:v>
                  </c:pt>
                  <c:pt idx="59">
                    <c:v>Chatham-Kent</c:v>
                  </c:pt>
                  <c:pt idx="60">
                    <c:v>Consort</c:v>
                  </c:pt>
                  <c:pt idx="61">
                    <c:v>Vineland Station</c:v>
                  </c:pt>
                  <c:pt idx="62">
                    <c:v>Yorkton</c:v>
                  </c:pt>
                </c:lvl>
                <c:lvl>
                  <c:pt idx="0">
                    <c:v>United Kingdom</c:v>
                  </c:pt>
                  <c:pt idx="4">
                    <c:v>United Arab Emirates</c:v>
                  </c:pt>
                  <c:pt idx="7">
                    <c:v>South Africa</c:v>
                  </c:pt>
                  <c:pt idx="13">
                    <c:v>Brazil</c:v>
                  </c:pt>
                  <c:pt idx="16">
                    <c:v>New Zealand</c:v>
                  </c:pt>
                  <c:pt idx="18">
                    <c:v>Turkey</c:v>
                  </c:pt>
                  <c:pt idx="20">
                    <c:v>Australia</c:v>
                  </c:pt>
                  <c:pt idx="43">
                    <c:v>Philippines</c:v>
                  </c:pt>
                  <c:pt idx="52">
                    <c:v>Indonesia</c:v>
                  </c:pt>
                  <c:pt idx="56">
                    <c:v>Singapore</c:v>
                  </c:pt>
                  <c:pt idx="57">
                    <c:v>Sri Lanka</c:v>
                  </c:pt>
                  <c:pt idx="58">
                    <c:v>Qatar</c:v>
                  </c:pt>
                  <c:pt idx="59">
                    <c:v>Canada</c:v>
                  </c:pt>
                </c:lvl>
              </c:multiLvlStrCache>
            </c:multiLvlStrRef>
          </c:cat>
          <c:val>
            <c:numRef>
              <c:f>'Objective ans and Pivot tables'!$D$160:$D$222</c:f>
              <c:numCache>
                <c:formatCode>0.00</c:formatCode>
                <c:ptCount val="63"/>
                <c:pt idx="0">
                  <c:v>3.7300000000000004</c:v>
                </c:pt>
                <c:pt idx="1">
                  <c:v>4.09</c:v>
                </c:pt>
                <c:pt idx="2">
                  <c:v>4.5349999999999993</c:v>
                </c:pt>
                <c:pt idx="3">
                  <c:v>4.0449999999999999</c:v>
                </c:pt>
                <c:pt idx="4">
                  <c:v>4.3</c:v>
                </c:pt>
                <c:pt idx="5">
                  <c:v>4.3699999999999992</c:v>
                </c:pt>
                <c:pt idx="6">
                  <c:v>4.0299999999999994</c:v>
                </c:pt>
                <c:pt idx="7">
                  <c:v>4.1100000000000003</c:v>
                </c:pt>
                <c:pt idx="8">
                  <c:v>4.9000000000000004</c:v>
                </c:pt>
                <c:pt idx="9">
                  <c:v>4.2</c:v>
                </c:pt>
                <c:pt idx="10">
                  <c:v>4.1900000000000004</c:v>
                </c:pt>
                <c:pt idx="11">
                  <c:v>4.3</c:v>
                </c:pt>
                <c:pt idx="12">
                  <c:v>4.3000000000000007</c:v>
                </c:pt>
                <c:pt idx="13">
                  <c:v>3.5449999999999995</c:v>
                </c:pt>
                <c:pt idx="14">
                  <c:v>4.3149999999999995</c:v>
                </c:pt>
                <c:pt idx="15">
                  <c:v>3.6799999999999997</c:v>
                </c:pt>
                <c:pt idx="16">
                  <c:v>4.2750000000000004</c:v>
                </c:pt>
                <c:pt idx="17">
                  <c:v>4.2499999999999991</c:v>
                </c:pt>
                <c:pt idx="18">
                  <c:v>4.3050000000000015</c:v>
                </c:pt>
                <c:pt idx="19">
                  <c:v>4.2928571428571436</c:v>
                </c:pt>
                <c:pt idx="20">
                  <c:v>3.5</c:v>
                </c:pt>
                <c:pt idx="21">
                  <c:v>3.2</c:v>
                </c:pt>
                <c:pt idx="22">
                  <c:v>4.5999999999999996</c:v>
                </c:pt>
                <c:pt idx="23">
                  <c:v>3.6</c:v>
                </c:pt>
                <c:pt idx="24">
                  <c:v>4.0999999999999996</c:v>
                </c:pt>
                <c:pt idx="25">
                  <c:v>3.5</c:v>
                </c:pt>
                <c:pt idx="26">
                  <c:v>3.7</c:v>
                </c:pt>
                <c:pt idx="27">
                  <c:v>3.8</c:v>
                </c:pt>
                <c:pt idx="28">
                  <c:v>4.0999999999999996</c:v>
                </c:pt>
                <c:pt idx="29">
                  <c:v>3.7</c:v>
                </c:pt>
                <c:pt idx="30">
                  <c:v>3.8</c:v>
                </c:pt>
                <c:pt idx="31">
                  <c:v>3.6</c:v>
                </c:pt>
                <c:pt idx="32">
                  <c:v>3.5</c:v>
                </c:pt>
                <c:pt idx="33">
                  <c:v>2.9</c:v>
                </c:pt>
                <c:pt idx="34">
                  <c:v>3.8</c:v>
                </c:pt>
                <c:pt idx="35">
                  <c:v>2.4</c:v>
                </c:pt>
                <c:pt idx="36">
                  <c:v>4.4000000000000004</c:v>
                </c:pt>
                <c:pt idx="37">
                  <c:v>2.6</c:v>
                </c:pt>
                <c:pt idx="38">
                  <c:v>3.4</c:v>
                </c:pt>
                <c:pt idx="39">
                  <c:v>3.7</c:v>
                </c:pt>
                <c:pt idx="40">
                  <c:v>4.4000000000000004</c:v>
                </c:pt>
                <c:pt idx="41">
                  <c:v>4.0999999999999996</c:v>
                </c:pt>
                <c:pt idx="42">
                  <c:v>3.6</c:v>
                </c:pt>
                <c:pt idx="43">
                  <c:v>4.6500000000000004</c:v>
                </c:pt>
                <c:pt idx="44">
                  <c:v>4.625</c:v>
                </c:pt>
                <c:pt idx="45">
                  <c:v>4.3666666666666663</c:v>
                </c:pt>
                <c:pt idx="46">
                  <c:v>4.6333333333333337</c:v>
                </c:pt>
                <c:pt idx="47">
                  <c:v>4.8</c:v>
                </c:pt>
                <c:pt idx="48">
                  <c:v>4.25</c:v>
                </c:pt>
                <c:pt idx="49">
                  <c:v>3.8</c:v>
                </c:pt>
                <c:pt idx="50">
                  <c:v>4.5</c:v>
                </c:pt>
                <c:pt idx="51">
                  <c:v>4.5250000000000004</c:v>
                </c:pt>
                <c:pt idx="52">
                  <c:v>4.2</c:v>
                </c:pt>
                <c:pt idx="53">
                  <c:v>3.85</c:v>
                </c:pt>
                <c:pt idx="54">
                  <c:v>4.3562499999999993</c:v>
                </c:pt>
                <c:pt idx="55">
                  <c:v>4.3000000000000007</c:v>
                </c:pt>
                <c:pt idx="56">
                  <c:v>3.5750000000000002</c:v>
                </c:pt>
                <c:pt idx="57">
                  <c:v>3.87</c:v>
                </c:pt>
                <c:pt idx="58">
                  <c:v>4.0599999999999996</c:v>
                </c:pt>
                <c:pt idx="59">
                  <c:v>3.7</c:v>
                </c:pt>
                <c:pt idx="60">
                  <c:v>3</c:v>
                </c:pt>
                <c:pt idx="61">
                  <c:v>4.3</c:v>
                </c:pt>
                <c:pt idx="62">
                  <c:v>3.3</c:v>
                </c:pt>
              </c:numCache>
            </c:numRef>
          </c:val>
          <c:extLst>
            <c:ext xmlns:c16="http://schemas.microsoft.com/office/drawing/2014/chart" uri="{C3380CC4-5D6E-409C-BE32-E72D297353CC}">
              <c16:uniqueId val="{00000001-1016-4851-8B7F-A4CF4AECB851}"/>
            </c:ext>
          </c:extLst>
        </c:ser>
        <c:dLbls>
          <c:showLegendKey val="0"/>
          <c:showVal val="0"/>
          <c:showCatName val="0"/>
          <c:showSerName val="0"/>
          <c:showPercent val="0"/>
          <c:showBubbleSize val="0"/>
        </c:dLbls>
        <c:gapWidth val="100"/>
        <c:overlap val="-24"/>
        <c:axId val="821358111"/>
        <c:axId val="821359071"/>
      </c:barChart>
      <c:catAx>
        <c:axId val="82135811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1359071"/>
        <c:crosses val="autoZero"/>
        <c:auto val="1"/>
        <c:lblAlgn val="ctr"/>
        <c:lblOffset val="100"/>
        <c:noMultiLvlLbl val="0"/>
      </c:catAx>
      <c:valAx>
        <c:axId val="8213590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1358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tables!PivotTable6</c:name>
    <c:fmtId val="18"/>
  </c:pivotSource>
  <c:chart>
    <c:autoTitleDeleted val="1"/>
    <c:pivotFmts>
      <c:pivotFmt>
        <c:idx val="0"/>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'Objective ans and Pivot tables'!$G$227</c:f>
              <c:strCache>
                <c:ptCount val="1"/>
                <c:pt idx="0">
                  <c:v>Total</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multiLvlStrRef>
              <c:f>'Objective ans and Pivot tables'!$E$228:$F$252</c:f>
              <c:multiLvlStrCache>
                <c:ptCount val="25"/>
                <c:lvl>
                  <c:pt idx="0">
                    <c:v>Armidale</c:v>
                  </c:pt>
                  <c:pt idx="1">
                    <c:v>Balingup</c:v>
                  </c:pt>
                  <c:pt idx="2">
                    <c:v>Flaxton</c:v>
                  </c:pt>
                  <c:pt idx="3">
                    <c:v>Macedon</c:v>
                  </c:pt>
                  <c:pt idx="4">
                    <c:v>Mayfield</c:v>
                  </c:pt>
                  <c:pt idx="5">
                    <c:v>Montville</c:v>
                  </c:pt>
                  <c:pt idx="6">
                    <c:v>Paynesville</c:v>
                  </c:pt>
                  <c:pt idx="7">
                    <c:v>Penola</c:v>
                  </c:pt>
                  <c:pt idx="8">
                    <c:v>Brasí_lia</c:v>
                  </c:pt>
                  <c:pt idx="9">
                    <c:v>Rio de Janeiro</c:v>
                  </c:pt>
                  <c:pt idx="10">
                    <c:v>Sí£o Paulo</c:v>
                  </c:pt>
                  <c:pt idx="11">
                    <c:v>Consort</c:v>
                  </c:pt>
                  <c:pt idx="12">
                    <c:v>Yorkton</c:v>
                  </c:pt>
                  <c:pt idx="13">
                    <c:v>Jakarta</c:v>
                  </c:pt>
                  <c:pt idx="14">
                    <c:v>Auckland</c:v>
                  </c:pt>
                  <c:pt idx="15">
                    <c:v>Doha</c:v>
                  </c:pt>
                  <c:pt idx="16">
                    <c:v>Singapore</c:v>
                  </c:pt>
                  <c:pt idx="17">
                    <c:v>Pretoria</c:v>
                  </c:pt>
                  <c:pt idx="18">
                    <c:v>Colombo</c:v>
                  </c:pt>
                  <c:pt idx="19">
                    <c:v>Ankara</c:v>
                  </c:pt>
                  <c:pt idx="20">
                    <c:v>Dubai</c:v>
                  </c:pt>
                  <c:pt idx="21">
                    <c:v>Sharjah</c:v>
                  </c:pt>
                  <c:pt idx="22">
                    <c:v>Birmingham</c:v>
                  </c:pt>
                  <c:pt idx="23">
                    <c:v>Edinburgh</c:v>
                  </c:pt>
                  <c:pt idx="24">
                    <c:v>Manchester</c:v>
                  </c:pt>
                </c:lvl>
                <c:lvl>
                  <c:pt idx="0">
                    <c:v>Australia</c:v>
                  </c:pt>
                  <c:pt idx="8">
                    <c:v>Brazil</c:v>
                  </c:pt>
                  <c:pt idx="11">
                    <c:v>Canada</c:v>
                  </c:pt>
                  <c:pt idx="13">
                    <c:v>Indonesia</c:v>
                  </c:pt>
                  <c:pt idx="14">
                    <c:v>New Zealand</c:v>
                  </c:pt>
                  <c:pt idx="15">
                    <c:v>Qatar</c:v>
                  </c:pt>
                  <c:pt idx="16">
                    <c:v>Singapore</c:v>
                  </c:pt>
                  <c:pt idx="17">
                    <c:v>South Africa</c:v>
                  </c:pt>
                  <c:pt idx="18">
                    <c:v>Sri Lanka</c:v>
                  </c:pt>
                  <c:pt idx="19">
                    <c:v>Turkey</c:v>
                  </c:pt>
                  <c:pt idx="20">
                    <c:v>United Arab Emirates</c:v>
                  </c:pt>
                  <c:pt idx="22">
                    <c:v>United Kingdom</c:v>
                  </c:pt>
                </c:lvl>
              </c:multiLvlStrCache>
            </c:multiLvlStrRef>
          </c:cat>
          <c:val>
            <c:numRef>
              <c:f>'Objective ans and Pivot tables'!$G$228:$G$252</c:f>
              <c:numCache>
                <c:formatCode>General</c:formatCode>
                <c:ptCount val="25"/>
                <c:pt idx="0">
                  <c:v>3.5</c:v>
                </c:pt>
                <c:pt idx="1">
                  <c:v>3.2</c:v>
                </c:pt>
                <c:pt idx="2">
                  <c:v>3.5</c:v>
                </c:pt>
                <c:pt idx="3">
                  <c:v>3.5</c:v>
                </c:pt>
                <c:pt idx="4">
                  <c:v>2.9</c:v>
                </c:pt>
                <c:pt idx="5">
                  <c:v>2.4</c:v>
                </c:pt>
                <c:pt idx="6">
                  <c:v>2.6</c:v>
                </c:pt>
                <c:pt idx="7">
                  <c:v>3.4</c:v>
                </c:pt>
                <c:pt idx="8">
                  <c:v>2.72</c:v>
                </c:pt>
                <c:pt idx="9">
                  <c:v>1</c:v>
                </c:pt>
                <c:pt idx="10">
                  <c:v>2.75</c:v>
                </c:pt>
                <c:pt idx="11">
                  <c:v>3</c:v>
                </c:pt>
                <c:pt idx="12">
                  <c:v>3.3</c:v>
                </c:pt>
                <c:pt idx="13">
                  <c:v>3.4</c:v>
                </c:pt>
                <c:pt idx="14">
                  <c:v>2.9</c:v>
                </c:pt>
                <c:pt idx="15">
                  <c:v>3.4</c:v>
                </c:pt>
                <c:pt idx="16">
                  <c:v>3.1750000000000003</c:v>
                </c:pt>
                <c:pt idx="17">
                  <c:v>3.4</c:v>
                </c:pt>
                <c:pt idx="18">
                  <c:v>2.95</c:v>
                </c:pt>
                <c:pt idx="19">
                  <c:v>3.4</c:v>
                </c:pt>
                <c:pt idx="20">
                  <c:v>3.2</c:v>
                </c:pt>
                <c:pt idx="21">
                  <c:v>2.4</c:v>
                </c:pt>
                <c:pt idx="22">
                  <c:v>2.3000000000000003</c:v>
                </c:pt>
                <c:pt idx="23">
                  <c:v>3.5</c:v>
                </c:pt>
                <c:pt idx="24">
                  <c:v>3.3499999999999996</c:v>
                </c:pt>
              </c:numCache>
            </c:numRef>
          </c:val>
          <c:smooth val="0"/>
          <c:extLst>
            <c:ext xmlns:c16="http://schemas.microsoft.com/office/drawing/2014/chart" uri="{C3380CC4-5D6E-409C-BE32-E72D297353CC}">
              <c16:uniqueId val="{00000000-7650-4ED4-A7C8-65F577ACCD99}"/>
            </c:ext>
          </c:extLst>
        </c:ser>
        <c:dLbls>
          <c:dLblPos val="t"/>
          <c:showLegendKey val="0"/>
          <c:showVal val="1"/>
          <c:showCatName val="0"/>
          <c:showSerName val="0"/>
          <c:showPercent val="0"/>
          <c:showBubbleSize val="0"/>
        </c:dLbls>
        <c:smooth val="0"/>
        <c:axId val="608010831"/>
        <c:axId val="608011791"/>
      </c:lineChart>
      <c:catAx>
        <c:axId val="60801083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en-US"/>
          </a:p>
        </c:txPr>
        <c:crossAx val="608011791"/>
        <c:crosses val="autoZero"/>
        <c:auto val="1"/>
        <c:lblAlgn val="ctr"/>
        <c:lblOffset val="100"/>
        <c:noMultiLvlLbl val="0"/>
      </c:catAx>
      <c:valAx>
        <c:axId val="60801179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75000"/>
                  </a:schemeClr>
                </a:solidFill>
                <a:latin typeface="Times New Roman" panose="02020603050405020304" pitchFamily="18" charset="0"/>
                <a:ea typeface="+mn-ea"/>
                <a:cs typeface="Times New Roman" panose="02020603050405020304" pitchFamily="18" charset="0"/>
              </a:defRPr>
            </a:pPr>
            <a:endParaRPr lang="en-US"/>
          </a:p>
        </c:txPr>
        <c:crossAx val="608010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sz="800">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[Zomato_Data.xlsx]Sheet4!PivotTable10</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Sheet4!$F$3</c:f>
              <c:strCache>
                <c:ptCount val="1"/>
                <c:pt idx="0">
                  <c:v>Average of Rating</c:v>
                </c:pt>
              </c:strCache>
            </c:strRef>
          </c:tx>
          <c:spPr>
            <a:solidFill>
              <a:schemeClr val="accent1"/>
            </a:solidFill>
            <a:ln>
              <a:noFill/>
            </a:ln>
            <a:effectLst/>
          </c:spPr>
          <c:invertIfNegative val="0"/>
          <c:cat>
            <c:strRef>
              <c:f>Sheet4!$E$4:$E$13</c:f>
              <c:strCache>
                <c:ptCount val="10"/>
                <c:pt idx="0">
                  <c:v>North Indian</c:v>
                </c:pt>
                <c:pt idx="1">
                  <c:v>North Indian, Chinese</c:v>
                </c:pt>
                <c:pt idx="2">
                  <c:v>Chinese</c:v>
                </c:pt>
                <c:pt idx="3">
                  <c:v>Fast Food</c:v>
                </c:pt>
                <c:pt idx="4">
                  <c:v>North Indian, Mughlai</c:v>
                </c:pt>
                <c:pt idx="5">
                  <c:v>Cafe</c:v>
                </c:pt>
                <c:pt idx="6">
                  <c:v>Bakery</c:v>
                </c:pt>
                <c:pt idx="7">
                  <c:v>North Indian, Mughlai, Chinese</c:v>
                </c:pt>
                <c:pt idx="8">
                  <c:v>Bakery, Desserts</c:v>
                </c:pt>
                <c:pt idx="9">
                  <c:v>Street Food</c:v>
                </c:pt>
              </c:strCache>
            </c:strRef>
          </c:cat>
          <c:val>
            <c:numRef>
              <c:f>Sheet4!$F$4:$F$13</c:f>
              <c:numCache>
                <c:formatCode>0.00</c:formatCode>
                <c:ptCount val="10"/>
                <c:pt idx="0">
                  <c:v>2.1466880341880334</c:v>
                </c:pt>
                <c:pt idx="1">
                  <c:v>2.6448140900195698</c:v>
                </c:pt>
                <c:pt idx="2">
                  <c:v>2.4093220338983037</c:v>
                </c:pt>
                <c:pt idx="3">
                  <c:v>2.474293785310735</c:v>
                </c:pt>
                <c:pt idx="4">
                  <c:v>3.0083832335329341</c:v>
                </c:pt>
                <c:pt idx="5">
                  <c:v>3.0481605351170562</c:v>
                </c:pt>
                <c:pt idx="6">
                  <c:v>2.3279816513761458</c:v>
                </c:pt>
                <c:pt idx="7">
                  <c:v>2.736040609137055</c:v>
                </c:pt>
                <c:pt idx="8">
                  <c:v>2.6352941176470606</c:v>
                </c:pt>
                <c:pt idx="9">
                  <c:v>2.5241610738255038</c:v>
                </c:pt>
              </c:numCache>
            </c:numRef>
          </c:val>
          <c:extLst>
            <c:ext xmlns:c16="http://schemas.microsoft.com/office/drawing/2014/chart" uri="{C3380CC4-5D6E-409C-BE32-E72D297353CC}">
              <c16:uniqueId val="{00000000-9954-48AA-880E-3177757A1588}"/>
            </c:ext>
          </c:extLst>
        </c:ser>
        <c:dLbls>
          <c:showLegendKey val="0"/>
          <c:showVal val="0"/>
          <c:showCatName val="0"/>
          <c:showSerName val="0"/>
          <c:showPercent val="0"/>
          <c:showBubbleSize val="0"/>
        </c:dLbls>
        <c:gapWidth val="150"/>
        <c:axId val="601760031"/>
        <c:axId val="601761471"/>
      </c:barChart>
      <c:lineChart>
        <c:grouping val="standard"/>
        <c:varyColors val="0"/>
        <c:ser>
          <c:idx val="1"/>
          <c:order val="1"/>
          <c:tx>
            <c:strRef>
              <c:f>Sheet4!$G$3</c:f>
              <c:strCache>
                <c:ptCount val="1"/>
                <c:pt idx="0">
                  <c:v>No. of Restaurants</c:v>
                </c:pt>
              </c:strCache>
            </c:strRef>
          </c:tx>
          <c:spPr>
            <a:ln w="28575" cap="rnd">
              <a:solidFill>
                <a:schemeClr val="accent2"/>
              </a:solidFill>
              <a:round/>
            </a:ln>
            <a:effectLst/>
          </c:spPr>
          <c:marker>
            <c:symbol val="none"/>
          </c:marker>
          <c:cat>
            <c:strRef>
              <c:f>Sheet4!$E$4:$E$13</c:f>
              <c:strCache>
                <c:ptCount val="10"/>
                <c:pt idx="0">
                  <c:v>North Indian</c:v>
                </c:pt>
                <c:pt idx="1">
                  <c:v>North Indian, Chinese</c:v>
                </c:pt>
                <c:pt idx="2">
                  <c:v>Chinese</c:v>
                </c:pt>
                <c:pt idx="3">
                  <c:v>Fast Food</c:v>
                </c:pt>
                <c:pt idx="4">
                  <c:v>North Indian, Mughlai</c:v>
                </c:pt>
                <c:pt idx="5">
                  <c:v>Cafe</c:v>
                </c:pt>
                <c:pt idx="6">
                  <c:v>Bakery</c:v>
                </c:pt>
                <c:pt idx="7">
                  <c:v>North Indian, Mughlai, Chinese</c:v>
                </c:pt>
                <c:pt idx="8">
                  <c:v>Bakery, Desserts</c:v>
                </c:pt>
                <c:pt idx="9">
                  <c:v>Street Food</c:v>
                </c:pt>
              </c:strCache>
            </c:strRef>
          </c:cat>
          <c:val>
            <c:numRef>
              <c:f>Sheet4!$G$4:$G$13</c:f>
              <c:numCache>
                <c:formatCode>General</c:formatCode>
                <c:ptCount val="10"/>
                <c:pt idx="0">
                  <c:v>936</c:v>
                </c:pt>
                <c:pt idx="1">
                  <c:v>511</c:v>
                </c:pt>
                <c:pt idx="2">
                  <c:v>354</c:v>
                </c:pt>
                <c:pt idx="3">
                  <c:v>354</c:v>
                </c:pt>
                <c:pt idx="4">
                  <c:v>334</c:v>
                </c:pt>
                <c:pt idx="5">
                  <c:v>299</c:v>
                </c:pt>
                <c:pt idx="6">
                  <c:v>218</c:v>
                </c:pt>
                <c:pt idx="7">
                  <c:v>197</c:v>
                </c:pt>
                <c:pt idx="8">
                  <c:v>170</c:v>
                </c:pt>
                <c:pt idx="9">
                  <c:v>149</c:v>
                </c:pt>
              </c:numCache>
            </c:numRef>
          </c:val>
          <c:smooth val="0"/>
          <c:extLst>
            <c:ext xmlns:c16="http://schemas.microsoft.com/office/drawing/2014/chart" uri="{C3380CC4-5D6E-409C-BE32-E72D297353CC}">
              <c16:uniqueId val="{00000001-9954-48AA-880E-3177757A1588}"/>
            </c:ext>
          </c:extLst>
        </c:ser>
        <c:dLbls>
          <c:showLegendKey val="0"/>
          <c:showVal val="0"/>
          <c:showCatName val="0"/>
          <c:showSerName val="0"/>
          <c:showPercent val="0"/>
          <c:showBubbleSize val="0"/>
        </c:dLbls>
        <c:marker val="1"/>
        <c:smooth val="0"/>
        <c:axId val="823618255"/>
        <c:axId val="823616815"/>
      </c:lineChart>
      <c:catAx>
        <c:axId val="60176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761471"/>
        <c:crosses val="autoZero"/>
        <c:auto val="1"/>
        <c:lblAlgn val="ctr"/>
        <c:lblOffset val="100"/>
        <c:noMultiLvlLbl val="0"/>
      </c:catAx>
      <c:valAx>
        <c:axId val="60176147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760031"/>
        <c:crosses val="autoZero"/>
        <c:crossBetween val="between"/>
      </c:valAx>
      <c:valAx>
        <c:axId val="82361681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3618255"/>
        <c:crosses val="max"/>
        <c:crossBetween val="between"/>
      </c:valAx>
      <c:catAx>
        <c:axId val="823618255"/>
        <c:scaling>
          <c:orientation val="minMax"/>
        </c:scaling>
        <c:delete val="1"/>
        <c:axPos val="b"/>
        <c:numFmt formatCode="General" sourceLinked="1"/>
        <c:majorTickMark val="out"/>
        <c:minorTickMark val="none"/>
        <c:tickLblPos val="nextTo"/>
        <c:crossAx val="82361681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ans and Pivot tables!PivotTable10</c:name>
    <c:fmtId val="55"/>
  </c:pivotSource>
  <c:chart>
    <c:autoTitleDeleted val="1"/>
    <c:pivotFmts>
      <c:pivotFmt>
        <c:idx val="0"/>
        <c:spPr>
          <a:solidFill>
            <a:schemeClr val="accent1"/>
          </a:solidFill>
          <a:ln>
            <a:noFill/>
          </a:ln>
          <a:effectLst/>
          <a:sp3d/>
        </c:spPr>
        <c:marker>
          <c:symbol val="none"/>
        </c:marker>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'Objective ans and Pivot tables'!$G$76</c:f>
              <c:strCache>
                <c:ptCount val="1"/>
                <c:pt idx="0">
                  <c:v>Total</c:v>
                </c:pt>
              </c:strCache>
            </c:strRef>
          </c:tx>
          <c:spPr>
            <a:solidFill>
              <a:schemeClr val="accent1"/>
            </a:solidFill>
            <a:ln>
              <a:noFill/>
            </a:ln>
            <a:effectLst/>
            <a:sp3d/>
          </c:spPr>
          <c:invertIfNegative val="0"/>
          <c:cat>
            <c:strRef>
              <c:f>'Objective ans and Pivot tables'!$F$77:$F$91</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'Objective ans and Pivot tables'!$G$77:$G$91</c:f>
              <c:numCache>
                <c:formatCode>_ [$₹-4009]\ * #,##0_ ;_ [$₹-4009]\ * \-#,##0_ ;_ [$₹-4009]\ * "-"??_ ;_ @_ </c:formatCode>
                <c:ptCount val="15"/>
                <c:pt idx="0">
                  <c:v>1311.7112251666663</c:v>
                </c:pt>
                <c:pt idx="1">
                  <c:v>2251.1681266666669</c:v>
                </c:pt>
                <c:pt idx="2">
                  <c:v>2225.3683599999999</c:v>
                </c:pt>
                <c:pt idx="3">
                  <c:v>623.37031900138697</c:v>
                </c:pt>
                <c:pt idx="4">
                  <c:v>1481.0302380952385</c:v>
                </c:pt>
                <c:pt idx="5">
                  <c:v>3491.1433912500006</c:v>
                </c:pt>
                <c:pt idx="6">
                  <c:v>2379.1273068181827</c:v>
                </c:pt>
                <c:pt idx="7">
                  <c:v>5121.7513887499999</c:v>
                </c:pt>
                <c:pt idx="8">
                  <c:v>9645.4403482500002</c:v>
                </c:pt>
                <c:pt idx="9">
                  <c:v>1843.0679546666661</c:v>
                </c:pt>
                <c:pt idx="10">
                  <c:v>655.21974999999998</c:v>
                </c:pt>
                <c:pt idx="11">
                  <c:v>219.7232970588235</c:v>
                </c:pt>
                <c:pt idx="12">
                  <c:v>3775.6511819166672</c:v>
                </c:pt>
                <c:pt idx="13">
                  <c:v>5031.9715303124958</c:v>
                </c:pt>
                <c:pt idx="14">
                  <c:v>2195.7653760000003</c:v>
                </c:pt>
              </c:numCache>
            </c:numRef>
          </c:val>
          <c:extLst>
            <c:ext xmlns:c16="http://schemas.microsoft.com/office/drawing/2014/chart" uri="{C3380CC4-5D6E-409C-BE32-E72D297353CC}">
              <c16:uniqueId val="{00000000-BE50-4A2B-8E57-93C800BFC528}"/>
            </c:ext>
          </c:extLst>
        </c:ser>
        <c:dLbls>
          <c:showLegendKey val="0"/>
          <c:showVal val="0"/>
          <c:showCatName val="0"/>
          <c:showSerName val="0"/>
          <c:showPercent val="0"/>
          <c:showBubbleSize val="0"/>
        </c:dLbls>
        <c:gapWidth val="150"/>
        <c:shape val="box"/>
        <c:axId val="415307391"/>
        <c:axId val="415309311"/>
        <c:axId val="0"/>
      </c:bar3DChart>
      <c:catAx>
        <c:axId val="415307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5309311"/>
        <c:crosses val="autoZero"/>
        <c:auto val="1"/>
        <c:lblAlgn val="ctr"/>
        <c:lblOffset val="100"/>
        <c:noMultiLvlLbl val="0"/>
      </c:catAx>
      <c:valAx>
        <c:axId val="415309311"/>
        <c:scaling>
          <c:orientation val="minMax"/>
        </c:scaling>
        <c:delete val="0"/>
        <c:axPos val="l"/>
        <c:majorGridlines>
          <c:spPr>
            <a:ln w="9525" cap="flat" cmpd="sng" algn="ctr">
              <a:solidFill>
                <a:schemeClr val="tx1">
                  <a:lumMod val="15000"/>
                  <a:lumOff val="85000"/>
                </a:schemeClr>
              </a:solidFill>
              <a:round/>
            </a:ln>
            <a:effectLst/>
          </c:spPr>
        </c:majorGridlines>
        <c:numFmt formatCode="_ [$₹-4009]\ * #,##0_ ;_ [$₹-4009]\ * \-#,##0_ ;_ [$₹-4009]\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5307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3rd , 4th, 5th &amp; 6th!PivotTable2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t>Restaurants Online Booking</a:t>
            </a:r>
          </a:p>
        </c:rich>
      </c:tx>
      <c:layout>
        <c:manualLayout>
          <c:xMode val="edge"/>
          <c:yMode val="edge"/>
          <c:x val="0.1747227009497094"/>
          <c:y val="7.100774314891103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spPr>
            <a:noFill/>
            <a:ln>
              <a:noFill/>
            </a:ln>
            <a:effectLst>
              <a:softEdge rad="635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extLst>
        </c:dLbl>
      </c:pivotFmt>
      <c:pivotFmt>
        <c:idx val="3"/>
        <c:spPr>
          <a:solidFill>
            <a:schemeClr val="accent1"/>
          </a:solidFill>
          <a:ln w="19050">
            <a:solidFill>
              <a:schemeClr val="lt1"/>
            </a:solidFill>
          </a:ln>
          <a:effectLst/>
        </c:spPr>
        <c:dLbl>
          <c:idx val="0"/>
          <c:spPr>
            <a:noFill/>
            <a:ln>
              <a:noFill/>
            </a:ln>
            <a:effectLst>
              <a:softEdge rad="635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extLst>
        </c:dLbl>
      </c:pivotFmt>
      <c:pivotFmt>
        <c:idx val="6"/>
        <c:spPr>
          <a:solidFill>
            <a:schemeClr val="accent1"/>
          </a:solidFill>
          <a:ln w="19050">
            <a:solidFill>
              <a:schemeClr val="lt1"/>
            </a:solidFill>
          </a:ln>
          <a:effectLst>
            <a:outerShdw blurRad="50800" dist="38100" dir="2700000" algn="tl" rotWithShape="0">
              <a:prstClr val="black">
                <a:alpha val="40000"/>
              </a:prstClr>
            </a:outerShdw>
          </a:effectLst>
        </c:spPr>
        <c:dLbl>
          <c:idx val="0"/>
          <c:spPr>
            <a:noFill/>
            <a:ln>
              <a:noFill/>
            </a:ln>
            <a:effectLst>
              <a:softEdge rad="635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8"/>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extLst>
        </c:dLbl>
      </c:pivotFmt>
      <c:pivotFmt>
        <c:idx val="9"/>
        <c:spPr>
          <a:solidFill>
            <a:schemeClr val="accent1"/>
          </a:solidFill>
          <a:ln w="19050">
            <a:solidFill>
              <a:schemeClr val="lt1"/>
            </a:solidFill>
          </a:ln>
          <a:effectLst>
            <a:outerShdw blurRad="50800" dist="38100" dir="2700000" algn="tl" rotWithShape="0">
              <a:prstClr val="black">
                <a:alpha val="40000"/>
              </a:prstClr>
            </a:outerShdw>
          </a:effectLst>
        </c:spPr>
        <c:dLbl>
          <c:idx val="0"/>
          <c:spPr>
            <a:noFill/>
            <a:ln>
              <a:noFill/>
            </a:ln>
            <a:effectLst>
              <a:softEdge rad="635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11"/>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eparator>
</c:separator>
          <c:extLst>
            <c:ext xmlns:c15="http://schemas.microsoft.com/office/drawing/2012/chart" uri="{CE6537A1-D6FC-4f65-9D91-7224C49458BB}"/>
          </c:extLst>
        </c:dLbl>
      </c:pivotFmt>
      <c:pivotFmt>
        <c:idx val="12"/>
        <c:spPr>
          <a:solidFill>
            <a:schemeClr val="accent1"/>
          </a:solidFill>
          <a:ln w="19050">
            <a:solidFill>
              <a:schemeClr val="lt1"/>
            </a:solidFill>
          </a:ln>
          <a:effectLst>
            <a:outerShdw blurRad="50800" dist="38100" dir="2700000" algn="tl" rotWithShape="0">
              <a:prstClr val="black">
                <a:alpha val="40000"/>
              </a:prstClr>
            </a:outerShdw>
          </a:effectLst>
        </c:spPr>
        <c:dLbl>
          <c:idx val="0"/>
          <c:spPr>
            <a:noFill/>
            <a:ln>
              <a:noFill/>
            </a:ln>
            <a:effectLst>
              <a:softEdge rad="635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a:outerShdw blurRad="50800" dist="38100" dir="2700000" algn="tl" rotWithShape="0">
              <a:prstClr val="black">
                <a:alpha val="40000"/>
              </a:prstClr>
            </a:outerShdw>
          </a:effectLst>
        </c:spPr>
      </c:pivotFmt>
    </c:pivotFmts>
    <c:plotArea>
      <c:layout/>
      <c:doughnutChart>
        <c:varyColors val="1"/>
        <c:ser>
          <c:idx val="0"/>
          <c:order val="0"/>
          <c:tx>
            <c:strRef>
              <c:f>'Objective 3rd , 4th, 5th &amp; 6th'!$K$14</c:f>
              <c:strCache>
                <c:ptCount val="1"/>
                <c:pt idx="0">
                  <c:v>Total</c:v>
                </c:pt>
              </c:strCache>
            </c:strRef>
          </c:tx>
          <c:spPr>
            <a:effectLst>
              <a:outerShdw blurRad="50800" dist="38100" dir="2700000" algn="tl" rotWithShape="0">
                <a:prstClr val="black">
                  <a:alpha val="40000"/>
                </a:prstClr>
              </a:outerShdw>
            </a:effectLst>
          </c:spPr>
          <c:dPt>
            <c:idx val="0"/>
            <c:bubble3D val="0"/>
            <c:spPr>
              <a:solidFill>
                <a:schemeClr val="accent1"/>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4A4B-40DE-AF07-E71275328977}"/>
              </c:ext>
            </c:extLst>
          </c:dPt>
          <c:dPt>
            <c:idx val="1"/>
            <c:bubble3D val="0"/>
            <c:spPr>
              <a:solidFill>
                <a:schemeClr val="accent2"/>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4A4B-40DE-AF07-E71275328977}"/>
              </c:ext>
            </c:extLst>
          </c:dPt>
          <c:cat>
            <c:strRef>
              <c:f>'Objective 3rd , 4th, 5th &amp; 6th'!$J$15:$J$17</c:f>
              <c:strCache>
                <c:ptCount val="2"/>
                <c:pt idx="0">
                  <c:v>No</c:v>
                </c:pt>
                <c:pt idx="1">
                  <c:v>Yes</c:v>
                </c:pt>
              </c:strCache>
            </c:strRef>
          </c:cat>
          <c:val>
            <c:numRef>
              <c:f>'Objective 3rd , 4th, 5th &amp; 6th'!$K$15:$K$17</c:f>
              <c:numCache>
                <c:formatCode>General</c:formatCode>
                <c:ptCount val="2"/>
                <c:pt idx="0">
                  <c:v>754</c:v>
                </c:pt>
                <c:pt idx="1">
                  <c:v>270</c:v>
                </c:pt>
              </c:numCache>
            </c:numRef>
          </c:val>
          <c:extLst>
            <c:ext xmlns:c16="http://schemas.microsoft.com/office/drawing/2014/chart" uri="{C3380CC4-5D6E-409C-BE32-E72D297353CC}">
              <c16:uniqueId val="{00000004-4A4B-40DE-AF07-E71275328977}"/>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69635029008936555"/>
          <c:y val="0.43259496781457507"/>
          <c:w val="0.14732149451415161"/>
          <c:h val="0.20158653192699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[Zomato_Data.xlsx]Objective 3rd , 4th, 5th &amp; 6th!PivotTable1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Restaurants</a:t>
            </a:r>
            <a:r>
              <a:rPr lang="en-US" sz="1200" b="1" baseline="0" dirty="0"/>
              <a:t> Having</a:t>
            </a:r>
            <a:r>
              <a:rPr lang="en-US" sz="1200" b="1" dirty="0"/>
              <a:t> Table Booking</a:t>
            </a:r>
          </a:p>
        </c:rich>
      </c:tx>
      <c:layout>
        <c:manualLayout>
          <c:xMode val="edge"/>
          <c:yMode val="edge"/>
          <c:x val="0.11766861812392349"/>
          <c:y val="2.420679015344398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6"/>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7"/>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9"/>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10"/>
        <c:spPr>
          <a:solidFill>
            <a:schemeClr val="accent1"/>
          </a:solidFill>
          <a:ln w="19050">
            <a:solidFill>
              <a:schemeClr val="lt1"/>
            </a:solidFill>
          </a:ln>
          <a:effectLst>
            <a:outerShdw blurRad="50800" dist="38100" dir="2700000" algn="tl" rotWithShape="0">
              <a:prstClr val="black">
                <a:alpha val="4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a:outerShdw blurRad="50800" dist="38100" dir="2700000" algn="tl" rotWithShape="0">
              <a:prstClr val="black">
                <a:alpha val="40000"/>
              </a:prstClr>
            </a:outerShdw>
          </a:effectLst>
        </c:spPr>
      </c:pivotFmt>
      <c:pivotFmt>
        <c:idx val="12"/>
        <c:spPr>
          <a:solidFill>
            <a:schemeClr val="accent1"/>
          </a:solidFill>
          <a:ln w="19050">
            <a:solidFill>
              <a:schemeClr val="lt1"/>
            </a:solidFill>
          </a:ln>
          <a:effectLst>
            <a:outerShdw blurRad="50800" dist="38100" dir="2700000" algn="tl" rotWithShape="0">
              <a:prstClr val="black">
                <a:alpha val="40000"/>
              </a:prstClr>
            </a:outerShdw>
          </a:effectLst>
        </c:spPr>
      </c:pivotFmt>
    </c:pivotFmts>
    <c:plotArea>
      <c:layout>
        <c:manualLayout>
          <c:layoutTarget val="inner"/>
          <c:xMode val="edge"/>
          <c:yMode val="edge"/>
          <c:x val="0.18885159622281975"/>
          <c:y val="0.2812023315999912"/>
          <c:w val="0.46438294515610162"/>
          <c:h val="0.60839490541617858"/>
        </c:manualLayout>
      </c:layout>
      <c:pieChart>
        <c:varyColors val="1"/>
        <c:ser>
          <c:idx val="0"/>
          <c:order val="0"/>
          <c:tx>
            <c:strRef>
              <c:f>'Objective 3rd , 4th, 5th &amp; 6th'!$K$7</c:f>
              <c:strCache>
                <c:ptCount val="1"/>
                <c:pt idx="0">
                  <c:v>Total</c:v>
                </c:pt>
              </c:strCache>
            </c:strRef>
          </c:tx>
          <c:spPr>
            <a:effectLst>
              <a:outerShdw blurRad="50800" dist="38100" dir="2700000" algn="tl" rotWithShape="0">
                <a:prstClr val="black">
                  <a:alpha val="40000"/>
                </a:prstClr>
              </a:outerShdw>
            </a:effectLst>
          </c:spPr>
          <c:dPt>
            <c:idx val="0"/>
            <c:bubble3D val="0"/>
            <c:spPr>
              <a:solidFill>
                <a:schemeClr val="accent1"/>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1471-48BF-AF18-EAEF62248FE7}"/>
              </c:ext>
            </c:extLst>
          </c:dPt>
          <c:dPt>
            <c:idx val="1"/>
            <c:bubble3D val="0"/>
            <c:explosion val="17"/>
            <c:spPr>
              <a:solidFill>
                <a:schemeClr val="accent2"/>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1471-48BF-AF18-EAEF62248FE7}"/>
              </c:ext>
            </c:extLst>
          </c:dPt>
          <c:cat>
            <c:strRef>
              <c:f>'Objective 3rd , 4th, 5th &amp; 6th'!$J$8:$J$10</c:f>
              <c:strCache>
                <c:ptCount val="2"/>
                <c:pt idx="0">
                  <c:v>No</c:v>
                </c:pt>
                <c:pt idx="1">
                  <c:v>Yes</c:v>
                </c:pt>
              </c:strCache>
            </c:strRef>
          </c:cat>
          <c:val>
            <c:numRef>
              <c:f>'Objective 3rd , 4th, 5th &amp; 6th'!$K$8:$K$10</c:f>
              <c:numCache>
                <c:formatCode>General</c:formatCode>
                <c:ptCount val="2"/>
                <c:pt idx="0">
                  <c:v>903</c:v>
                </c:pt>
                <c:pt idx="1">
                  <c:v>121</c:v>
                </c:pt>
              </c:numCache>
            </c:numRef>
          </c:val>
          <c:extLst>
            <c:ext xmlns:c16="http://schemas.microsoft.com/office/drawing/2014/chart" uri="{C3380CC4-5D6E-409C-BE32-E72D297353CC}">
              <c16:uniqueId val="{00000004-1471-48BF-AF18-EAEF62248FE7}"/>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1086196129158452"/>
          <c:y val="0.32882301707713163"/>
          <c:w val="0.14273027619508366"/>
          <c:h val="0.190762211255125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'Objective ans and Pivot tables'!$F$43:$F$57</cx:f>
        <cx:nf>'Objective ans and Pivot tables'!$F$42</cx:nf>
        <cx:lvl ptCount="15" name="Country">
          <cx:pt idx="0">Australia</cx:pt>
          <cx:pt idx="1">Brazil</cx:pt>
          <cx:pt idx="2">Canada</cx:pt>
          <cx:pt idx="3">India</cx:pt>
          <cx:pt idx="4">Indonesia</cx:pt>
          <cx:pt idx="5">New Zealand</cx:pt>
          <cx:pt idx="6">Philippines</cx:pt>
          <cx:pt idx="7">Qatar</cx:pt>
          <cx:pt idx="8">Singapore</cx:pt>
          <cx:pt idx="9">South Africa</cx:pt>
          <cx:pt idx="10">Sri Lanka</cx:pt>
          <cx:pt idx="11">Turkey</cx:pt>
          <cx:pt idx="12">United Arab Emirates</cx:pt>
          <cx:pt idx="13">United Kingdom</cx:pt>
          <cx:pt idx="14">United States of America</cx:pt>
        </cx:lvl>
      </cx:strDim>
      <cx:numDim type="colorVal">
        <cx:f>'Objective ans and Pivot tables'!$G$43:$G$57</cx:f>
        <cx:nf>'Objective ans and Pivot tables'!$G$42</cx:nf>
        <cx:lvl ptCount="15" formatCode="General" name="No. of Restaurants">
          <cx:pt idx="0">24</cx:pt>
          <cx:pt idx="1">60</cx:pt>
          <cx:pt idx="2">4</cx:pt>
          <cx:pt idx="3">8652</cx:pt>
          <cx:pt idx="4">21</cx:pt>
          <cx:pt idx="5">40</cx:pt>
          <cx:pt idx="6">22</cx:pt>
          <cx:pt idx="7">20</cx:pt>
          <cx:pt idx="8">20</cx:pt>
          <cx:pt idx="9">60</cx:pt>
          <cx:pt idx="10">20</cx:pt>
          <cx:pt idx="11">34</cx:pt>
          <cx:pt idx="12">60</cx:pt>
          <cx:pt idx="13">80</cx:pt>
          <cx:pt idx="14">425</cx:pt>
        </cx:lvl>
      </cx:numDim>
    </cx:data>
  </cx:chartData>
  <cx:chart>
    <cx:title pos="t" align="ctr" overlay="0">
      <cx:tx>
        <cx:txData>
          <cx:v>County Wide Restaurants</cx:v>
        </cx:txData>
      </cx:tx>
      <cx:txPr>
        <a:bodyPr spcFirstLastPara="1" vertOverflow="ellipsis" horzOverflow="overflow" wrap="square" lIns="0" tIns="0" rIns="0" bIns="0" anchor="ctr" anchorCtr="1"/>
        <a:lstStyle/>
        <a:p>
          <a:pPr algn="ctr" rtl="0">
            <a:defRPr/>
          </a:pPr>
          <a:r>
            <a:rPr lang="en-US" sz="2400" b="1" i="0" u="none" strike="noStrike" baseline="0">
              <a:solidFill>
                <a:srgbClr val="000000">
                  <a:lumMod val="65000"/>
                  <a:lumOff val="35000"/>
                </a:srgbClr>
              </a:solidFill>
              <a:latin typeface="Cambria" panose="02040503050406030204" pitchFamily="18" charset="0"/>
              <a:ea typeface="Cambria" panose="02040503050406030204" pitchFamily="18" charset="0"/>
              <a:cs typeface="Calibri"/>
            </a:rPr>
            <a:t>County Wide Restaurants</a:t>
          </a:r>
        </a:p>
      </cx:txPr>
    </cx:title>
    <cx:plotArea>
      <cx:plotAreaRegion>
        <cx:plotSurface>
          <cx:spPr>
            <a:noFill/>
          </cx:spPr>
        </cx:plotSurface>
        <cx:series layoutId="regionMap" uniqueId="{08E4A3D2-2171-4104-9B22-DE046EA9AB37}">
          <cx:tx>
            <cx:txData>
              <cx:f>'Objective ans and Pivot tables'!$G$42</cx:f>
              <cx:v>No. of Restaurants</cx:v>
            </cx:txData>
          </cx:tx>
          <cx:dataId val="0"/>
          <cx:layoutPr>
            <cx:geography cultureLanguage="en-US" cultureRegion="IN" attribution="Powered by Bing">
              <cx:geoCache provider="{E9337A44-BEBE-4D9F-B70C-5C5E7DAFC167}">
                <cx:binary>7HzXbt3I1uarGL4eqlnFKoaD0z/QVQw7K8uSb4htBeac+WxzNy82iwr23hQt9uk20AeYMbodtEWt
Wjl9xX/ft/+6Dx/3+ac2CuPiX/ft75/dskz/9dtvxb37GO2Lk8i7z5MieSpP7pPot+Tpybt//O0h
3zde7PyGRUR+u3f3efnYfv6ff8NPcx6TTXK/L70kPq8e8+7isajCsvjgs8mPPt0nVVwOjzvwk37/
/EdVlPk+9PafPz3GpVd2V136+Pvno+/6/Om38c96R/dTCEcrqwd4VsD0RMGqSFQJaS+/Pn8Kk9h5
/RxJ5IRoIlIkiYjDL/RGe7eP4Pk/daTnA+0fHvLHovj0+ufRo0ccHH3iFQl/EQJPhvP+cf3M4G/H
Qv6ff4++ACyPvnKgh7F85j4aq+E69srHh09r0P1DEr3J4+/rgkonGpFUCUuvmlCPVCHgE0pFKhOR
PmtCFPEb7Rdd/PlzTStk/PxIK+OPx6qx2D+vGpbvey98E8vfV4mAxBPp+dcg7AO/EEBZ+FkNivyi
jZEy5k8yrYS350bCf/vyWOjs4p8X+pnrhV6aevFj8eskjyg4g0JEWVFe5AuB50D+CKMTgpEsQ2x6
I/riBX/yNNPSP3p4pIKjz8Z6OFv883rg+3j/8AtzgwwBRwEhI/Ri6YOkD1QgaPKJLCoaEtGrC0jH
mpg/z7QS3p4byf/ty2PR8z/+edHvHptPXx/34T5+eJPBLwg+BJ0MoV6VtFcFHMcgpOATVSIEIXkU
fP7kcabFf/TwSAdHn40Vsfv6zytiGT/8yvII4xOJYiqq9C0nH7mAop1IsiSrVEYvQYq+af8lFs2e
ZloDr4+NZP/61bHUl7v/CqknEP1/peQF8QQKUll5k/tQEh3JHiFyIoqapmj4vdTnT/NTyb89+l76
b5+804D+z2vgfF/u8zfj+/uhB7oCqHpkTcXyay16JHuKTjDWqCRK0ovdjyL/7Gmmpf/62Ejyr18d
S/38vyDsX0ILsE+T/PHXSR5BwJEpBtG+Cn5k9aJ0okI40iRlZPV/6izTcj94dCT7g0/G8r+0/nmr
v0yq0v30x1Pu3f/CukfA6gmEHgmLynHCBa8QVQURrJE3hb/E+T97jp+I/4iLsQaOPhwr4et/gxPk
3qfNPg5+oQYU6HQpgWb4Na2KEF8OKk9VPFGQpECnLI/08GeO8hMl/Hh0rIEfn4zFv1n/8z5wVeXB
Y/cmh78f+iUwflUTIcAoLxFIOZK9RE+IBCMKil77slHov/o//zsPvO7DiDitgR9PjhTw44Ox/K8u
/nn5v45F/sj33z4ZkZfvy1/ZBuOhyBExUTQ6mYhhZKRpREVvwzsYGb2MBo9GQn/6cNOamWZxpKXp
bxpr7A/jv0Zjl+Wgqk/J06c/osdfm0EkDRo3iSowrTtyHkHTTkQEPRsSX9UJzjWhr5ejvX005dMf
Kurt8WkNvX06Vs315T+vmh+u/qsG3P8/nH3fPzzbzHg18ZPh9puR/DI1/L/rET9fRHxfzOjQvRnP
G52DXcTHn74pc/ToR4uhF10uH37/jCjkie97ouFHHEWhbRLv75O38PP9gcd9Uf7+WYH8D023pgxT
DyJCHfb5U/P4+okIhYNGFVV9HhxC6xIneen+/plIJwpFKjyFNCypWEWfPxVDZfvyEeQ3SRMVooiK
KKHvO7SzJOycJP4uiNd/f4qr6Czx4rL4/TPUiJ8/pS/fNxxUwaKKqUQwtFBYEwnGInx+v7+ATg2+
Hf0vxRVpZ9ddzTJ8XmTc0av1OdU73psu9/V6se0UvRJj5lyqXFw1RqxHlmcpp31n9n7Bm46tb5wa
8yjhlmSVRp2z7rbN2aoy3Uj3zea2W9BVbZSrxllQeSVWequyYndTGAWLFtFCMVSzzzddnrFUMiJ5
gaMbsVtEXEpL5rGE9zGLtjW9SD1Ww8E63pq1riKjNe2GOV+pXvHzCk5xXnHb0PTQcpey4VqeHrBk
7Z5LDZe7TbX2XFaxm4q5G3GHz8OlCOxQVpt4lW5kC1upTu/Wgh7CDxF08QtZ5KvQwN880zaqxU3D
hUuJSWygYDOinAYKkza2KXmGpzDxor7D24pX7NzmhYFO5YBRdrM6v7nR2HY9/KPj+SZcFsZXwhOm
sHyTbxLWrYIQTrWOWMRuzasrh31r9XRT6pURXSTwxeAmS32mxLxQ2Fq0cMhAHV7PNY1VN64Ze7oC
P1thXz12BbJi/rLUS/haqyv3GhOYzBWVfcvvJD24KPWExZuIObtO87l3jXB84cncs/yyZJXT6Ers
Muk8u+8tcZkuyjXx9YCwRDIREIHnNvTcO3N4ahWLiqHTHiRKMt0pjExHoe7YK6Fb+sWGJsBmwR3m
6rYebGKmLXPLKXnZMuxeO+G60B11hS8zhixPM77I2EDntbAuDPmuXVxdCQvU64VVsoyXurfyl76u
6pLuLt1la5E1xsYNSU3yiL6EJloEq9RsTXkrVHrZrxoeeSuTUF1QLNcQmRToNyo2KNOG39oEsZBl
7aJkAYXf8nb55Tq0jaJdwmMlcLMK3SW5bK5zl2Vfa99UqZ71rMWsCFmeMC1buMRntaOXjo4aKxN1
ZVOIRl1/6R1Ow5127jNBTy31S7p1N3grXeabxqquZeVM+KZ9S3pRF1WP1xoTuQR/EVfBztWF0wT+
7QvbpjFEngebJGAiNSP4XeXw9xyzqGVyajUbZRm3ek85cg2i6V1sYLSVimUlM09m1VPsMZwzpLGG
mulVtXd9RjflaQE/I1k23aqq9MRdSLq9cs9AsBtawUP2OfxI/VvPanZ2tlnB+TMuXma6AAEgaVnp
MvdWSFh6FddMkriX8eJJ/ipvo7VraUtbNcOMC4a0CkwBzCv3mCcY9L6Ap1UdWbprKC6PuJ2YznnS
s7JmcqMLFWtvweYyyrwv6CwoOL3ThY7Zl+K9b7KSxay2qgXZ1hKvdVnl9B4Y01hsumZlnnULrDHu
BGsR9IIZySE0ODvp1L4WzEAf/FeUrrsvbqAXIiu+wblsnsY8vaUQNRRe39rn/pmzbh9k1cgehW9V
wOyE44wVkgn2Qa3Y+ZI5HHdXWNLRotvGJuFmZ3RG7bFy2eunqUnX3wRWbMFpvLX/EOzkleAxeR/r
iAWPdgwiERuu3oXfIoHlC3x35my1veTxnMX+Gb6QzjztWvKXNb7ru2XJ0bm0xXfqJs1L5iSsqdi9
uET9Vj01eq5Y6q3NhG20qTlh6Td8tpQuLIWjnfsk7dSzmktGdymtdtnSXyQmypjoXCjBMmU2uSE5
MJTv0oK5i0CHoGzs9+7Cz7m2FNmlu0jOVr4h8S9Gyly263SDnmPXuMc61h1ePOAN/I2JOrmN93cS
hPIEg3Y6szQqvTHdfaXHTIWvIN4arREuKO+NZrPDJuK7mOU3hauT034FLDCv5tEy2YCrGuppshTh
W1J4NmU1l3XFYRp8j2aFMgt3dNXocCD478sG8ZCFycLLmCYtScyDrXwXLIm9Kp8oZfDX8OlOsZ5P
sStvOsSLdWilLLxRjAqiYs2imhWbbNOYFQYjd0NWP/l4VehxyFDOet6ZMssq+KM0oiX8daNZdcgk
ComqXAmU2adhpIesRFbVmZUOz8iMWiE1hVDvVd6CeYpbcu+IOUupKRnOGbXuhC0CHjSiu6yDYGiB
VeqKhYxE30v7a5/5q0u+eBKWcaXjtbxWzetd3DPqcVtldE95sMwhaypbtAsa3p15IKLKzPRMl6zh
/9IQzpWUC18hw8LxFSvCzLmK90HEC80qNnAo9TYGSTYbkcUy6xvmbrXsa2dz4aEmulLqssM8cmob
55pOG0heodV5p7WzIClkOXoXwpGFlEk+K1QzFRZSvdB0VIqcJCtZE9hhf3RUm9wnaZd7jvsK8fn+
z/+5SiL47xmL8uOLA0Lox7+sx2To1YvxNw1l4/fv+oFnGYq17+CWUfF38Qwz+kll+OGHf65slGAc
+vOq8Q2i8KPMHL7/pWgcRqoqUWRVlRWiYVkZCtCXqlFQYIahSjDjoFAdyoom/ygbKWAsJATlpoo0
iqCcg2LvtWwUpOeSEh7AmgJLuKGkfOP8SDfQ8EzUjQga84OyEUpZqCQBbkBlAEOJgLGBAvWwbKzs
Ku16D503vDEambkckvW6BFciZrEhpshSHm6rFxN5ASdNUAWmD4jKEtTJsgzSkGUkQckswVj5kKit
SaljlxDHqvgJi9dOsUdlwdQ+Z7Z9LpPtgTomqCGozI/JaSKmiCBYq0FtLKkjco0TqYKaJQUj245D
7suXhNNF8SjsWgeCA4NQcxWvvFPpjF59TPo9ZaQqwK4MTQAIdyj/DxntEPLbMATKQnyKpKWNIN5i
iRNF4NRJ9Y+JjXQpExkNPQZMxVQkQsMxTI8PqSmqh0mdg1jtLb0tr5DLxJvka8bdkrUQ08vzMOci
RHhLmaGMh+biR/MxUAYTxlimIqKihjA4wCFlP867mLro3N9UhqI3vNw4i6HtUPVQj7bymbfUVs2p
xB0+lOEfsw37n3e0VYpVGVZHiqYog7EdND4OESRXaEDGYdlnzKcCZAXkrIKor2fMFk2wCY5JwI5E
hMD1RmxqQR/GgavcCrYc8b4XRR6gvGJKC3W4GkBXkIo3nSaxrMfrQJ1jFA3WcihllVKwJsClwG5e
AwDEiLwSxMhNW+C01BsjvYtW9ULYCiv7m6D7/GOhjm2JahiMCaQKv2kKkeWRLTU49ju3kXPu49yo
nUdbUEzZbVkVaAz6Y4YDzOwQqi1XMaKgXZI8tuIiMKJskcaPldTNyH7w0QPeX88DQRIWJIMvD552
oOU+6kuFuFrOkdQyJXnI69MZjke++o7CyI5a6L6rOrDBRawUQ5nCohsKHZ4Z6sGWfq0Kg9xHV6oZ
mNV6TtoQ6T9kbvj8gLkco6wUI2BOlhXD7WUe59ouKF09z1TDcVUWYM1s6nLGc36i5O9CfXbrA7pJ
EFZpP7CMLoO9dm/3EP3DU2WHL3OVdx4jHoNCiDsmfMvH0p4StiaDCcsaEQlSR8IWREXOqJsX3BVC
MxAd1kpQwpHb0u+YGGUz1Mae86zbQ3IjAQdaRLvUywpe4GLdJOldUGSIuQ0TmpYrYstp6mxkIdr1
gugyKlSLv8WuNhrOxGpaKHIC7GK1MXK1Z4Xo8p7WzLcfJWf1MTE05SuapioqmAv8Tke+GwZSQaNM
BuEu8xCaHW+NFoKhbtpGt6EbSK35jD5Hcvj8wJLkroEkKALJHKwXka+eO1czjIPvoENAXWD4BTgB
SDYjEr0T+GHXqQUXuzrVS6LWq5yKoaWmpDKrpHH3XV1QVvQ1DADk0KBtL55/LNlRqnk5AqKaLFPY
TMnaUEwdcNmgSsGkJAVvXXwpOuAe2I9h+oPy/ceEJsQJSAiZQvgdJovjqixthJQEcllwT7MvUF6v
G681/x6JUTJx/QIVHQYSqiR5q7Zz0DLoynbO8wZHHsVtSQQIPWx/ZAIjylHc1uSyRJ5cFDACUlhd
M/uc8MpSfZZZqq5tOzM4y3clT7kXcN/6CywSiVDY3IIv0DGLrlAJRVGB1wctYlmY3wg4X/49GiNf
S2SJJg6qC566UPr0X91Umcl8k0Z3wMXI7gPUSqJbAQVN8k2xT1nTw+iwdWfITMVISaSSMtRxcPGB
jOgoUQVFdNUVvLaRqWTktKjtVdDBCDitfZvZjnhlI+1LkaRGU2tmkEYvCL2fdgWTRq+IGkBvobyh
42I5ruW07eIeHDw9E4TbSHnBXf7056MpW5REFVouCRMRqrhj9y36spdbGyKI+jXGDJI70jOLNMwn
C8+KlpLR3vRbd+0gVnyxL8IZV5jSo4SIqslYQYDuHlmKChsDXwsoWAp9sGVHr3uB+dVr9/1TJqep
gM9CgKQAUx7xqAZaAF8FHh1HNgX3ToOajZJK/9jqJ41FAp9+IzPK372EUhqEQKbURY55wZNrx/J3
sdEtyIxZHHeo8nPQpQQaXpESAlv/EUc1UkkXRG7BK2mltAXzvBsBJqqek855wPCTxrHqkNKIKU3x
aJ26DoT3+/gqrYwYcyjsZV28LfetlZTc/QrzEytdeeZcBTiltqGwFYdOUZWUUaPYBF2ToSaGlE2y
nRDnhkK9UyeWjY/1Nm7UXoQJIwVFhZoeWrXhHAcZTCKxkFcoKTixnIW0UM9anYD2XF25SI34iwfD
NYmHRthydwvDrmYmgeKBj3cihhIeEUKgkxr7uC0lWhFFwCdUnDe1LrDIQDaL9WDlGPhumDtElmMl
CXMv8Ea29UZkc83qpD0dHGGUFTq5ldQmhSMQZ+u4MKn2q6Wb71Nkz9Rhc4RGDo8KVeyqgZDU7xr3
spK+ePlp0XozZvsTnf6Q6Shw4ySlYTrQ8ZewjlmRixpqvmoXGMLO46Xhn/oiKw0MEZtB6eLM9orT
B4C0oQ6THRGjkVH5fRO1WgJLRGz1ZrnEsDRqF/E6utZ4y9M9ZqWVwswhh64VL5SZBDzpObIGq11p
QJ6gkZRLuUhRLQLxnNyo/q4Irkl19rHXTJJQYXSEMSDzIHMcO01cu1Fht9CelTUx1LTTe8HmZTJT
8z2Laewbw40SFQP8D3DGoyYhpNRXvQDCD710r/wHWEJIC9tnql7dFXq2rB3Thw1m8OVj5iazIpTm
GoVGTFEB+nzMXZAjLIg9xNeGi7y5QbDrFXiw9ozgWtZrIziTjACGNrLI/kp9BjcIoMQFo1EAWndM
WQtlaIUQMKy04jXuwpQ5WTGX9Af9v5MqAIdVCDkwmBg3Qz3kwRRWdS8Rr4Nc1W3bRb/ruc2cW3Gh
Gh+Lc8pW4GLEd3IjZyzcpNO0GszRzYI1jEHvSixbftXNzDQnyWgYejtJk2BKPLaVJBRTkQCZJII9
dKFBdXvtd7cf84KnZKfCXTTQD4yw4b7TsYKiPAxpY7c5rMLzjXKqMcgVFrmji86A6Z6p6tEGGXTl
8EDvYDecmc0iNz8+w1QQPTzCKPs7cl5Cn9XlXPFi5ilXmWhIWs29dsbHBwjtOzs5JDRK/l4TuLQn
wCsgCqwhK8K+NuGakViy3vJOp7y9KI1GH9Jjt64AvDBE0nSjLedqgedOdmyy6tDuQg8P/QMgQ46S
dBxAm1v2Sg79u2DWt95FdgHzPsATyIVJrr3zchnqCVeMZCNLvCsWgsplaEUX2pnKP5b+VEmuIVgS
IFmTwEdHBtCmpRQFWp/DfAQbiZ1xWs+VxXiq6jqkMdKw6qQy9XIxh5LEP1OW9S1ZAQrFCF2m3oB9
w+YV4AUWPScwkXsIDdewDWnpDhtKA1ATf6WwPTzNyAzipG/rjADHQzQsdqFZL8hpvhOZpycvqOif
lurvLQ7wxgoCEBDAdqg0bkfakLZijuSSx7CTUOhKtne0+xpVMwEeD0c+NqeBzoCVlRRQ4rjxyErf
lj1oxHluqla7kffbapEZYsaRHhjY8FaqTi6h6FralypzuMiwyFDIRJPy3NLmy4X3NeAwxEWwEYEL
lANc6di8YePkJpLtwALcypcAdbhCm8rKeGJBGbhITc+wYT8a91yKjcQs5QHKNFMyTQw+j44gjcKn
m4kuUYcjxBXsvQh3bwePD3V7OVT7YauLJlT7RjKnivcB9ZjuyLMTlIHmPBe25OfKUjkNr1weGPJK
vY4BioCvM7B2Xfva6CUvIt52LIZZP3dXyuZjt56YEB6fY5TzVTHM/U4F/jFlfcK2zqKwbL1kLoUN
NDEjE/bDM3Xae2sfSKoi9PVwefZdYxqp0Jf2AgAHAq09bSH1G5qS6oLop1xK6tlpxvvIdUxu5McR
FBc2cYIa/Fi1vAX90i40wCwgI9Ch9bbmbWqOv5FV+yTPm1j1a16XzVJpXJNIgRUCzkEtZ1LV+4Cp
UbieNowwKGw0x2ug2nWjpk4ykKRTLxPN111o5gDg1cSi1dD/uNDQKKwuof2Gew8QRwaLPmgYS+KV
jthJNQ89uvBym7BaBiCRXUnXH9vk+4oGoP7DQltCsN+Rx0mvaYLYTj21BtiUeNpVxX1SOjkrMqGd
c/4p+WlwwRgmCkRWkTRKalgNvCwIaA2zCzUy5CdlEequLi9r2HvLDN/m++6yuPTMudwy0ScBiweE
h4MdyjKHCWkVA2HfY91FKXHA9t2LgMR0DI1TS77MQl7c4tvoAUO6CflcYTEp4gP6I58IylSKCkRq
nsUdyzuILdFTGt1/rMfJ2HLI5cgRWmhsGhgvDp5X5np7G+zzZWG5uscxYLquiqvSmusBp5z9gCQZ
hfO2xEXblwPJ1lukRbDHUTDTzE+mjMHvJEDzEqKSQbgHyivaOgyIDaWnC33Zfb5MzYS3IgO/C3h7
Dsg4YQXgqi9Kw1p/xmKn9faD9Mhga+qlWtiBa9gFANPyiOP+piua/7jWA+tURBlQytAFQjN9zCDq
Ndn2ernmtFQc02kCpKOqnKmvJlk5IDJipfHzzi8ScAEJwW4xL/RQcq7Fem5mOElGHdaLsP5C0NUe
89JqNo2jogRe3PiLKsqW4OcqK1V3poSboTNuw7ouhJke7Gc46dIY9uGeETrNVy/+z/eHGjRhFHDd
gNOBlyKMIkdNWjXvsgLolNCPODEn2oMPGAQBwYAFDPJjF56Y0gE5DPdxAbsEYI7xKqDx6jrAEpCL
NcA7t7pwW1mOEfDGlDcCbyznHANi2yr0PuPSIwX05DqfM/qJccjxIcb2CJewPUrhEEXK4yUxsm0p
MvuhXuF7iSe6u7K5c5otPmZ9MIzjWnkgCjs3mE/CS4fGDY8rl52P2wYKIzc20045r1UAOTaeoeSP
GDxCFABUja4/JjoxggGqBKvwEqRhGz5Osm3cx1HmQ0ZvACPrAHZQYwBPpYCKLtful+IerbBJTNXU
bpJTOlNNPA/I3rEsy5DbER1eiTXKCg4OFDdPgXhhJDGUSiGMfzK9ABD+KYYqON3O5cExHguG0MAu
LEAwwL8QrDdHFLtEcbNMAO8E0OymGXDImscCaEOgyoANAgA0O7MDfOt8ezeRKI4oj+NC2EHXpQJl
BMB+qbtMyuw/D3DD1gVpKrRcwwb+OPLYmSc6cRZDcZEJC79Lv9WdaLbJ3PxnkhEIXGAvsAwHMR6T
gauRTd8nYc1Te+nIMCRMLz+2yYnIJsOq7DuBUYfgE+q7bRyBVfQ2QO3T+Ikm3U2kpP1MsJkjNCow
+6C2JSUBgYWydtMkwhoGzQFrWnuGzgR+AKwOJjxQx2JAnsiDSA8SeA8Dl6B2UwhqG3WVrOwlsgSr
38bcnkmkUxXQEaVR5NIKr4rUNoF8vYWJtxFAQysUTAJyQz8tLQV9juRESXtEcWR1NWDVaq8DikWq
poymxKTEMWxP2Xid+jUUxdnoPOj/XdRQFToMB8Uhch1Ls0iSKMQaqM3dpEuZw6R6WbNKr28wAIbm
6rvpADnAYeGVQAiQF6MCD7UAQOxz6EK6nPlXmVEZzqKCjjVeCwYBBDftmMSxPtwYmBuBTQxBgd4B
7ZGreQAfzZsMaIcb0KalnWL1eXJi69Ku36FzbwmodGeJb2Mj3qpwJeEhtdyZLmzK3RGBpfgz8u/d
alxoci9TKohbSeLfV7iyYh/NZL45EiOHx04jCl415PwqY0L9VXBnCEw5+iEPI0f3Ee1cVwMCdVE+
RS0mLGriLZjmDJBvyheeMTow7Ic3hsgjfdnEp24aAh1F+dYGsGEMMWDmI6vtIiOCudbHcXJSbLBK
hdfGaDCNF0e+3sNVgVr2K8hlVWYGfW6omvkxhUm5Da/fgI4fUTrGPTlAQcNRDdEE3YWNy0LnFv2F
elkGpPJ3GiMucAOTmz4FGnKfnQZdvq5bWbdd7epjVqaqK9hVUIDrIniz1LjzTjUxqfwQhBVD6cnr
pBH0KBBcoytxuAYUVa7LNEHnaimXF1XhCecfk5+SJFCVAFwICAw6vEnmMAN0SYqIAt7D81h6LCR0
E8vpKiVzi7wh2I5DIxRxBKIjjGhAZ8dkypBkfuj3FQ+SXQbXdSKPNdqiSeY60il2AAgLAF0C4Dq4
KXBMJ6BukJIO6IjntY45dKDf4KIn83jPc7gs8mcC8ZQCD0mO8gwuwqBsHFQ9wwcKK4CbosiIzGIm
VExWiId0Rv2O7MZKq1BgbYAplKepCPcHy7UCnLWGug7gbqini6kez45Iptz5kPAorUkl3MfoG7Hi
GmxU1AEEnM6pbSpzHpIY1aC5Wsh5O/CmXPbmUOOTpbOs4E5RZM4XvJPV/Q9q0DoeG0nZFbmUFsBQ
vIE+jlWPLcwrCNzmkuF+XcyVGQ+fCr4yUWBOAnYJW/kRc62kOVkzjF0VXzR8zWfEhVsIbWrYcCcw
dJ8+dujJuuCA3PPE7aCmK4OkQtQfprw5A5QFAfwyzNKM4mtiaQbcATsjcLU0ZFjPA7jOOVd1TTng
IfVRpgk0vy3qDka+GCayrAQID5dI8i30406fYXT4UeOYckhqlJ1FQAzhpILpubiKLlIzglu1MrNv
fQYXI2ecb46rUZ4Oql70wwJIaTlcCZVwtiJDnReozuyQfvCmd1zBtXlFkSm0TGTkbXKBpRCgiBXP
DGSqeyFmvdnDUso184jha8cQAL+CzTYzc2sOfDDJ5gHtkaXmJbz5GYbecFmw7Zkja3Az+Lr3bz7W
22TxCLy9cUjH7tc0TQKwlWq4TG7CHW2jNKP9sD1HzD9tIVZ3pgb2CeNehdNhgMjm8TlTMW24aQWT
7gG+QkZBW+iUJiCdADENZ1zpYqaU8UwVNCnMAxKjeK2opZN5BPZJUR0YIVxi7qhsVO3c2mo46Tt7
OSAzshdJDGnsRsBJeRsund6IH4ZLRvLSW0orNdfrJ1GHpbkx1wJMjqIOJTiyFa3xvDBvgC45Hxo6
wKwtXFOGS7MEDHOYVPzF2PKD1bHh5H4jCBgAzBxAQcwHSmXGem1GoMO5P5DnGIBTCqpbSj4QCZdw
23VRwvViZPirOVebTEIH8hsDsdNScWVv0JtyikxJTyzF6C2ZIT4sWZVZAMWMwY8hPzFOmqRHQC6o
ADcC77TwuhnBTds7LO6hNYQ6TxrFyDTxG0ft7YrDjBIunAusr/fl7Bx2jsrA50F2S2FmrXUhUCGl
53FfwvkiUmplJ8twT/7jQDVZccGwfOgxoZ9/frvJIS0/TKgvNEPivkwYvNsiWA2DC/VOgwhcLOk1
XHJ2dDqT1ib9GdBL8GLB4Q7qGAkAN1Nz2O/BOpzm8DqCbtsVVK+zJ8Wp/spIBnZ9b5TGC38/kUqY
cQIleLHGUrY0Ft7Btl+vHZhZYFN5zK/njH5SeQcUR8WBVzlxXfVAsYzvvIYA1Ptidtc2R2NUFWQl
tIw0glTdBuIC011cpKYU/ecXEODCywEnI2MnbkxQLgxgCRfe91DA8jeMWTknr0mnPaAyMnbY4oC5
xyAvGV5yIfs+gC2vPrbxybXGISODOA/8CeeNXSANSLhL3MElSmRGRnFNVpIen6rL1CC3ot6clk+t
gaGuguJ1LpHM6WuUiUU/KFGBQJIdrQwRXloQN4nRobm7kmjQ+7u4DtMIuKY0QDqVkSzbuhQTKR8C
h6XcNlt7GbIe3veQAxA33s5VwZNJ5IDYSKpFXPZajoBYuGw3Q0/YrgQLL9SZawDTSfiAzkh4sufH
rT2Y4VBKlZ4RD9Cs2MyhQPTXUcoi8yncqqLxsdFM7X3B+n/IclTaFHKKnIQOof5Sux+AadK3GHBC
yCL3NhRuGbzxQ1xn3z6mOh0YB8glXIaB+/GjspHkcp0CaKvmToKsQHjoBA38YlkLTx/TmQDfDb79
g9AoShGxc5WEAiHhEsGLolLIz6IRnpI79UG59q7JqcfhNRmGcxtv862yHPCy3QqCtKnu5lZvk2Pz
w7OMohnJMg3GQ0M7ZcH7ofZwofu1z3HhxVPt1gFExAz306b7g/tRZKtFSD6VBxSHtx8ITDOFU2/h
wCtBhq7csq3hakS7DlauLi4JE+EVJCYy0HV05u7Si/9L2nf2Ro4rXf8iAcrhq6RWJ+c09nwRbI9H
kaJy+vXvoZ9312pat3lnLhaLXaABH5GsKhYrnGquh51Il1YNhIMyc/CCGQZs1amFYi/nruphoUr5
hgy3qXW0FEHKel2gFxjcNud6OJk5u5j0LbmiskcQWVEmz7wewBNT3jKHTNlLe1EIe93DWOBym53P
KGKYY+A2m5G64A2K7prGLe9TfySg6/FQWpu70UvkVdeJL6yhWD3qBTpnEgu5rXs7A/pc3mbtTwpS
pXEfFzdOdTMORw3cXwLZWlNhC0l0VJyDMhbxxtOjRD1Kbpq5g/flQQvk2/F52ChgQ6Betv38P/Af
6WB/iW6Si/gOJDEB7pzgvyppZRvL3wYID8CGgR4CuQPuS9JaVRuiIgSEA7/zE5d1Z5j3+R2CBwHY
lPzzC1/Nsy3huEdamlnFNBmfcPkNOlg37W4I6EN6EErU6hajlwl9ibaJnea0RY/DqZUlrfPsS/1g
gVtrV23DvdO4xqW1NYPmOr8tHjuQW51fIduvb/uJMjUTAyjAxP9Zb7twI/rS1to2xo2QJfU2lrZx
NcIlghh371P45/18jLXkC4zJ9QLMHOEu1CnA6lR7rrLipc/KR83qBQ+aNfVYwPD+MXKuUaIakNbi
QguQWdt3ASLIO1Edy5p9YzlDdEEayI/zAZ+CdraktchTmkm71Zj6Z2QTdrrAsK86QCz6jveMilpC
i7s/27oe01ZGehwtUVt9M+7Q3Y8MIehHUP0p8uqY6fgmDwswTgybJoH7rQEskru9HOUHK2lezouc
cEGc0Y7hN8qmijCc4SIC4YGb7Mgq6iZwVOW3ogjgZ5T23Io4Ux3OzjBELPmPEj4/B4NjUAbwylOf
eLrfoQVCfigR73TVgAZJIC79Yas5h88Z68i20tFmNQED+tmsoNrWu/mW7JmVtPZCg7V6fibYPVU0
RSIDxK02HsuqmEs8fcPL/ME+TB/0MfOsy8GfLpTXDFUo2dv50xQBcsurrCiLKxVuR2z8mnKE/2ZR
ZFWEwPvkSpeSnkAkpeynKu1nXZDEWDUXCBegVBAM3NZne/DCKjU9maaxZ25jnz63GUJHE+plE1As
ZhSF1qbjq5kc1Kooh7zSpQNzuADm9ICqTdwUKoDVW+WZiWW9j+5QuR/0x/I+e1R+9MfEA6/aftj3
ENhdd4HmpCC8S382Ij9qdY9tREts1E4p6LU+tcyVUc5DHyLPXD+DfPQ3wgre/KPe9VALCluTbqJr
UQHv6s2zgOQsTRYpzlRWKAMoqlRq3T7VbJAqgFjkpZlp8csw28LcD5JDRC/KFbttIaeOCA16kxFG
5m4hvdTaqCcSfEYye0o6ecYY7fM29/9YMSyFPXrg+oKny+TElnZ6HnUkGVAPJj8iEbexZ/P+PMTq
ShYQzKdYSG5shOFgkhhVZ52+kxJl03azVxBrcx5mpUEearHA4Zwup7GyUZeBo6PlpsRTNbuo9gQc
muKy7pV+sVMszuPSolZTOgVYfdCqeMX0+wIvp3JHtsZlfu9skg9GAKZ48a5F/ZHz4FDY7VJIt7GW
7MCa0YMLDgk0evD0KDHpBmrpOL70wjwUPgg1Ja/YOQRpjs63Ui/c9Rv0FHndGwgXAvMuZMS+rDNY
sPcr1unkO7i9z1Itk/Csw6POC2+jHR44b7mf3A3bGYylrgJq0w14Ie96sITeS+lGFNX8D2f/tQ/c
eWRmMfajhX2oQY5A75RjcskC6821OLezJs4YVwTaM8YHCKaTU3F28H4362jGlhvED8u7oXkZbd09
v6EiEPb7QmfKwdQjSQcI6TR3NkuXxtvQCv43EE4x5d5qWlwaaNch8d0sjz+VpvwooukvYMBVh1JX
9OgiHMxd9vWMHhaJgiUzGskFlaS9lY+3CJAIZHBNBJcw3Ll0CYliSQMMK2BgQbH/yxWJgqZrJwO3
HRXLhg6mDIe7EJyoQCaiB4xl3I3Jg9zsU1Gv2DoEKP5QegQiSr7KZLa7spcmbfC0GjG2+pFO96Hx
ev7s2dly/h7k9wuDO3sUoPdZ7ACjh8/XRD8Khbr9mIN/WHBpixbDWYaZRDadSwCF4P1q46NCjHtH
iwShShEKp/+dMlUKEmu4Y9KdRPdoB3CzXPkLpVzuGXclZzZJ81oGCDFH6EzuUhDqggdRAMME9T8f
DYicTnW/TVUaJ5StZXyzm9ADhcn2Lw4f3a8Ic4KiU+cFLI2UOUOGbfCMwemvE1nJN6SLKi/R0FQj
63WzP4+3ejoLPE7YoqYKmzDWsaJsR6N7s5PdHGT2/xsIJ2jKTORUJQCRC7rJ69E3QxCVyYKyUPZX
vh3OYimcoDWZAX9YwdbNYNELZ+uHMXStW85GkJkh4x1J3s4vay0Ij4P6OixO6pLRIYU6YF0R2WRX
yKwewXQQtDtVcc3OHVDF1G+nXSVQ2/PrhMt9KoQNtStwNwG1rfVLY0ZVURgjoZYeHC2IdEH96JrE
YwoaGN7g8qJ3iJOPDG3BjaPAyY7nYzylblGJYjpry1kicMIxlbSTe1B6eYUeuWqPZJr+cy6pN4WJ
rwlDB2vyjr4uRn8LtwzdAqebN8gapdPE1rOnmCcgX4Lk3cOgAN98rsG7Jm7w/nwNnIglwlUqqh8d
1JSinYzX6HBGX1FczngloLZlMh4oKm+T5grhNC+V0fKVdH4VUtfo231HN3pDAqm/AQmJa6f5rmoe
OysOtGoOKl27btVyN4GJyJivy/BjHEG7Xr+VxnSkpuKS7sEeXqrBvI+RfEdxiO/U1zE44Kfipsh+
TDUmOTT3c/t+Xgu+SQjWh14sBFwMBFTR03y6o3HW6q1SQhxjTbkY9faiVkXe0PfKNmBg72D4IILo
WeBOLWxRhVUQE+7QZX2he8rehCdLD+x5q7/PG5R/XTtbAzMchN7z2uqWyJx0ZtSR5zaET2FeFnv5
CYVKGCCgg5Kc7iM474mwjO4/rBWlFIYCgsBv5FfG2FV0GrHW4YC2J3XDevENVNhYnnao0Q+EKpGr
CA/qYScK3X1/On1u8xe0enqUqPvPSqUDdPSqPKMtd/Tzm3JfB6zBoNmqmxRFAmDnj73mHVwbyU26
048xeCdEL/vvhpX7EM4vlUiFfenxIfEeaenXbKegX73x6yNSt57haY/Iy/zpHQVIuF3o+NQ/mca5
tY8G6ouS1MHboa0ui+yxH6aHIRdcUZ/ZBd4YIFAEXkFYIFTJc8qilYneGglQmk0kbdT2jSRehiYz
Z1PuUCeGtDFIE0dfvag9yVcFnhjTEh4cg3eQIEAxH+LAzDYuXi6kN6wJaWP4etbbHO6HbtPS2KWW
IBy2ojKonUfNOjhmQUMts98XMHosGUUih4hbWNVRb4ydKovoE1YhMOAHLxfQeLBpQScQFoLloT5H
o1fY2s8h7K8nTdQh9e1agqlBYza613Tc8JgkdArRtpORxBUgSgMU8MrNqLRu2ILHKwPbni7qBF5F
s1Efj45qPCt4UvZyNqXYLrLRIw5GUrThJpk7zC76iGVnWxlVcN5kf3+TY3EqghPoCcE9CJq908U1
KRI2jkmwf+H8aETjr96a7tK2uK2L9kUe1WCe1SBy5qDUrINSirprvl3CHDxnzq04iUH4Dniqyn4+
t/48tK4iyu2KUDjTPbXmYEY6yPvG2nApPdJ0qxDHE2wlM0WcUp1sJed15p1RD72DtYBUtfs9+4U/
7tS9Bjb/ZzSMglpD1DYiWhbndNpJT/TcLkZPRmS1l66HWfFUkQ5/T7GwI1IhI+AnYQ9dTsNA49rZ
eOyC+XBf7jU/whwhFifCnKT/goFmdUlgIUWrPYrkMfX1VBxRLOmARA50u1lnH0Fr71G7u6nMeXP+
rL6H5NiiFjic3NF0mnQl7kY0r2mu4SqB4neoB0I3tSdFrukbWySQrsJ7bKiL2CTGO7nipgrRYjmx
rENaxLKJxeZKvZMTzCWoSPEj1SuB5y7C4QQzbrp+wFyJ0auaC8W6k9J7exa8RFYulJP95EQxcQoS
k7CBkEigmW41a0db8tjE+baWiu35w1u7OgGGdmmUmaKGnA2CX14rs07bEnxUo9dhRgWG1cAtAsH+
9p3o/nQzev3v4WK4TjfOSxe5Auj1df4DDYK+U+hBrSOnGgBdbaxrewtO711ymRySbfxqo+oJRITH
eitKqayf3xcop4F5aoYDkgujNyCWTabnQf8Yh51gZUwIvlmvfzcVnI6nK7O1HgxMA8I/ORpiGJ+d
8maDyeNHfqzYfKLdeDkdrZs88sSB+rU7/Os8v3HpZIWp6lHCNrWNJNypyaDeK7pUC+Rm/ezQXYdh
xiAb/pwUuPBGxml0rFyHGgzl5I7Zi0TfZetOiT8EO7m+nC8czuvJSERG2cROTofp97TRUN2SVS7a
cW+l2+oBPQ2BJqLo/Q/27AuTidBibRa4QyqLkfYzpoSqcWvA7JhS5NfoBL6mDw2qWrYu48ukPugi
7lJMIwRXnn9+7auSqquMA555lnzXp5lZQ6OaMAMpOOBbzCQEC8YsOEYRBme6iZQOcpLVcBlsUG+C
HBMNK248GoLrfFVadBOXhG0jh8AHxDu7jWnUVyOY+63XiFQXpPCK1i7cWK8EK1pVvQUUJzClToy0
yABl16P5AfqCDKP+LO1CJzTR3CHF+DRplBUQkIMI6W8O7LPWEWU738htMqceJnPCPdhaqC6Wf2rG
ocvkvwFBuRdaAjAkBkzmp8I5V1HThhrWN9DJ7dqnunvVokpgmlfF4gvks/xqoQG2napN10IsCqff
WOSWIKrS2Hd/sV3gf0EFjYzyyG8xsLIfQhSwwcXTPyzjMrPe0+kv3kyMYuYfCOt0syy9dqZagf9f
zJU7lJHX2SKav9WtAoOFoqIhEWEa3h9oaxuVHXBU+/Ridt47AxM4MbLm/FaxQ+XuE4w1YMO44Dti
KgR3acWhYeejZI1eAmYRKdko6gh2YNMoHPorN0tNvoxKKSz8yaD9iFDWKMU+iUv6F3KBcgywUyEd
CP5+nkOGlo5ljrKN91SL8ASm1AyWT9LgzxcLzndQPsBBRfaBW6xlFXJd6uWEuqoE8ZEEaa14JybR
XbFJjFr+XxjujrZyTLmVNAYzHBNYdEP7KetP9SCITaxcYExRkaZnfrjCy4eplpKZKHRCasspPE2h
T1lkC3zS700HjCZ/AcIZhWlQW3kKsZY+SG+aH9r+/5LSjZfdYg4iBpBJCOZRTHtMSlfe/RaHY79X
c51+AW8xwki1QmfGMp1duidNAOL3Y4bSAP2h3xR3oMWSXQcJ+nhX3iJ7YPw6LzKrm4wRdgoK2ZHc
+XRyF/YqsVTLiqQczMto2aOP2iCayiUC4LQ8N+M5JJRMHgIbGzC8bDSRiq8hgK8UNCcobYAaceJI
JSOZaTXDGs7VXh6ny250BNZwxVTZSwj25l7sEgRIRVAbrq9apve1PmNCLfmp2KPgBhathP2+gJmo
E6s6nhSYUZu5UXxnk9vzp72muct1sHUuAIzUoXUfYR3m1ESoim2eCgT/bSXxrDwWBPfW9wz9rBre
0Hi1cwdP2qKiOYE7TYzeLeMrB9GBsBUsaM28s2kF/4Bw6tuVMgEXM0Csam/NaNCtGRnyIUnfcgzI
rfLUKxpht7dgZbzG6mPjUCcHKKZK09f6ZrpEK3SDGp78qjyCN+Wh2GSYqyvKS33vwIClAFkAXpp4
cJo6H5WYO3QAEiKPXvQkXRvBdEkf22N+HA/OVntCfPZFRD6/4hHa4D1TUQsM9hEQWZyKC65+pZHY
U0WLiWvGH5Ke7YxhBvNC5bbOq6qV+/PyybwK/rZeAnLyqcpTaccMsGs0N5NnDJV9aO3B7+KjGb38
b1hMVxa6YKqzVYBSB6dYzp6Jka5959rqqyaj9aEX6MKqYhsqSrQRu0IBHfdeb61GbnOwm3lt3ged
DNeTCpzbtfgYWC9B6gDSWcaqyN39qd2bXadCKBtMT46O1QGkeHfhDm+9QP3hiF56qyqwQONsbmQp
+VRMTAUGyy26j7p7m2Mhi9UqCsLBMgICeFTyUfWaFnVcy3jHtc8TxkY+sGSXg2QXWn0STDWOPIJ6
cdEcxzUZRC0NonrwPFANzy0NuS6iUFPHi6umeRC30iWdrxIqE7BYDPq2xZiz3XlJXFsmiINARaOg
HwUVeqeS2DV6U+adBkdYV7epikhOjHigLgt8nVUYMJnDCQVjPEzJKUya2q2utRKUi97Ik+5OKfFa
IWHcZ8Ka12G48+xChmePcZinMLYyYQZmCY9qQPOKui32Foaz216HvGHsacdxX6HeKrvQDuOh2ks/
5w3BGAtQgGxFsx7WlA4PGIzMQCMIshjcEyZCUazjzNXkYce9Nr2f7efz57YOAJMM4jOdxaZPVxqO
KIQf1HHypC7d6DVmRhsCe7h2ZIzm8x8EThaVos/QQAOELlFdqd1ZFAMQ0l/nl/G95Qz3CjJKqApg
lWoojDxdR0QSucEQuAmmo9iTO/UVM2mDd4zvnr3hgoK2LbxCZb9/HnV1aZaBMj+oN7rL2e8L86sm
WgEaKoCGULVy/Bnlr6QQbN/qAWHaB4pdEaTFBcZhgNwR433hWg8gESkrlLZqAgT2F74JuwMfGRwi
KhKM3CoGU5nRtgAZY916rI64C5IbMYPy2mYhqwi+NAuMVSBIPF1I1U5KlWYo7A4x6k3JMR1ZUm+q
SA/On8l3JghIwhKHUxmpGMJytOPJawPESMxDt6WeuTcu0xzz4mkQBaL9Ey2McxKdSDa6kCbobywy
4na4+t2iDC9pr92dX9qaKCDkA/G24EJZfPY0jHN0PMnZ5CFw92jl5WPn5LfnIdYSAti9LwzulVDD
kCOmgVPqg2GjBUWAdrMW5NrR43gsN7Mn+2PkYeCb8yIaHLa6OsTNkHtGq8O36AIS6fVgORDDes68
Sf7oRN2/q+cEUntHQ2gB4S1OzqXMbnS1a8E23En+kFLXKX/NkuAe/M7AzsRvgcKJ+RwXeYjQLZbh
j36yK4LulU2lmllj5rYnLnlWr+M7zasCCgL4Md2cP0DRIjnpLxOiqqXF7CD9FZf7wkIXVSe4hJlA
8wYDvK2sQgm9iXjznmpy2w52W7fd5E0YHpH0pUetyU1Q5JgoN4ZebFPRhCURIKdh+lCifdHGyYWS
VoErme5qBUUWmVwfwkm7LjX1van/5tG/XCVnePuy6YrZAqiE2SkEZL4JxhX/+WEtIPgqrzxvzAYh
48lLcEyl+Sse33WUeJwHWdOrJQh3M8q50lUtBQiqY4OwKe4G5y+yamyiIOK4qNz8PmVrIrZUKAWD
KB/U8UUpnzTl+fwqVkUAjXOIr6NHSLc55cXd5SjRhNOI49feaFxn/O2A1TmZMI99vNWGh/Nwa2oE
b+tfOE6Lc7U1pmgEHK2uTP1mTC7V+s/zvPYSgtMiSVWLysY0VG+23gr5QxkxJ6beNIKoD/vQb7q6
WAinOvZY1FIewh4QV8pLr6lK13IuBLeGaLc4VQmtOssGGbtVgQTPCl9o+ywXgkiqAIPnwc8dkA+H
BsNQHzpE+JTx0bYE61jbLMdGSSTcSMxL0rl1RE5EpxbzA7ys+JWZ1K1AgU8jN6sEh7Kmkgscnnkr
1PXItCXglNpvgongnSgXtQqASKjO5hWieYN7jVWt9v8BbHJfwqg0QjKnteOAl/AvAmdVZqkk8xDh
OBivReagaiC973e5i/k3t5Of7jDldiP/TQkjIkdfqNxbwkE+uDf0z8u199MSVBrKrndRj/5UFxsN
c91BzvZfMFwyVTxVIlVB8R2oykHvhMIutt0LPx8FbYmVxMnsxZaFoI41mUnompGUqq6GCUBofCMK
Jq+jIwwTFYe4NnNvSLMp9WI1m8C1H6pTgj4DomXHnKp2hJb+LnvGyOVyupCsSkLfWmVGAm/xu8Vk
H43iN8waw/OBd3cIphDTWoox7pTR2NmjP5Bd20euMzcb4pRbGwnY80ZzDZFVZIP3FkWKNv8cCg0z
zjFFZPbUMQkk/bFW0iCfflVxdJnHrdcajX8e8PvL5fNZjKGSYINAfIUTQop4lGK0zuzpefou99SL
UEZbpe89OsmdMfeysN4pIkKb77oFULAwa4aB1wz+cyoMmjSRXkpj2bOiV314SIsf5xf1XbPw9w0M
OcXYMs1Cuu/076MnfZASRPa8HsRvGMJ9I9vRtaqL+m2/2zrAoPUAVWgoxTRt7vqJJqOP9GaePYdG
XotoVNwkm17bGpi78RcLQvZLt0DLjIIGDokWutlakoUAJa64KjT8prltJUkgC6vHskDhLjopz6gy
OTZ0FMGu4cFs7/9iFfDrcStgCd8qa8wyxOCaVEM4QTecrRQT8pIU0uAVuDNEkcmVQChG3aJSXcFA
FhUHxMmAWZRZOGqoHsieQDsSzLsMna3Wdsa0OjEPpAiNj+zKUlGAaRdoyN1h/mLQbG1/3qrvxRWr
/hfFJlfq0E8Wx3OqRHOiZrmTynghpQ+x7pE7E6xQ8X176PzJL0E88STmYl1JkjJUVAKDrw5yyPMe
pRgDa0lVzlARW37NEi9/sY6g9kzRO1zVPhj2xycaxJvB1Vz1MH6Ii7NWNPvkE7jba5ZmbZh0fII0
Gf5Mntuh9DEn7I/9/dOFci/4sai0qGSy0yM2OnYERT0Cz1W0DqaKi+uw0xPSaDXWUZXvZbejauxO
tsBFWrlyEXTS8A8GLLFJOacYNK/nqMVYXc+s7yard7NugklHVAopZUoEFuozCM9d8CdonLtPcX9I
o1Mx4ahZB1Psjf83H03DcKJw2+8ZCay0qfzBdw7KEbMutIvokB+HZ/ow/yw9aR9hxqaQKnwlW4az
RGDOQVckaJW+jcCIYz2eiQmj48H7mJ4aN9pgpDh10YRZuzamNaeXRHC6K5fqCSZne7oBkcIiAebY
oP0przCSl8TIFmfkRkrzHwnb/sK2Njr8ifMmduVKWiLzdqgLZzk2Opjw0CGBWr/qabK19d85iQR3
xUq0+GRfeRM0qSZt0hRrNNzen32MLN9IG1typRnFhYpXXrVgf+/Rt/9wfoWrewvbI8OPRDUPP1dR
sYoOVOm4ChllQ7OVNtq22as7Uc+2uqqhCxzOBqiVPeWFivXR3+0FSBP90HDDS/Alb8gVEhgI6/U7
G6zpKK2h9b5GlBw3iwPaoiQQ+ewr9zLK/r6WzBmLXJMT4lQ4VMlIL8ekORZCjuGVkk0c5wKDNxal
0hThiG117u0tJj5hLsEvxWXjxeX7BB1XO2uTo3O02PQVCIUYA1qzKx//PBvAJqojyQyFRTrA4Da9
kvShKzHkwouqJxrv5xBc1UYisO4rOqKho0VFNgj8AqBbO7WL+SD3dZGashcSWF2MaRtGzLaiv0ND
RC/3WQLAGcUTKO7k4qhBgAJcvl5St7cqzS+twWzcAVxUbh3PCKqT5DatNeQUQxJoUfFyXldWXhOs
zhE8LfAZMbqMcxtJP4FhC81enpFMGwxz3UZ9WrhjQ/2eyhmaxSXU89kCBV1RnBNQzotM0iof0ZIp
e12ZutNwZ8Q/KuuPB7qwCaQoe8SiDBg8m/MDzCSptdwCSDPovhqiSYI0AjFZ0TrtsxwKM+ltxDK4
s7PQpW3XpoOzq6IfY05fJlPZnD+fNUlUVLDiIQiM9yVfDRiWGKaSVBCPXFH81k7c2cZk56Z0E0O0
YaunsoDiVhMnUYkHLINS0SYwvvfKC3o9BE7AKgh6svHCZ2ETPj815qGsDBSaFeVN5suxdt9o1Ysj
yX9+y7E55+jIQbIcL3Pu0ToP46QWIY5Gl+nlQOQrvNKetX74mdV/HmfCI3IBxQmaQmgmo+8NDmcX
blNQNunUFuzamhQsITh7RBTSRGqH1cAq+RlVXVVBaCFM3XB4/3N5gwzAGwSpCrJEnGpqaRbhEQat
sVsLleOjO4236Zxuy15ERrNSzshq1b+gOBfIKkme9zGghgO5Qg0WWnZLt8HwcLrNUMYYHUw/f8Ll
iWDKR/uo3Zxf6JogLtB5NyjWKcZvMvS+fTbJ29A9J5kgg7NmHrCNGkqKwS2PJvPTWwQ/VGGLakAv
a+dNpmb71IkFEGvPPA0PWBlTIRwUfPGFLySZmzC3TbTo32dXwxXjzYQGw+vQMAc+xYQdyTf2Nt38
+eYZCOCyJB/aMPkCkbLXYl2vZJRqhj9o/Sh1oHjR/0KDlxjc7mF0LymlHBglZsXVs+EPYe5VsOGj
KPG1dk7oyEXIkXHAoUjw9JzkzqowWUdByrJMbzM8heyhEDy01iFQIySjyAQV7Nw1OzWSMo/JhDRX
Vb9FIfkxWSI2U6aZvCNhoDP6HwhOczvNaRCkA4RS1Y+FmR3HDAOd7Pm2zdqXrlX3yEr9j6viNJh0
s5LAUUHdNbFdp53defqbK3axKr6CUsmyqBw0rCps3tLmSi8FUrbST4yYJsZ7aaweDulqznpj/CGe
xkUPBcIjRQVLQoTmOHoR7/KfwumHzEx/O6IFFmfGk0oZkqwCVrMBi0zlksyNfUbppnmYVA5PE6zc
5xV17eJYro4TbaucHGmYgKhIPzXpWksecA0OoobzVenWMeWBZf1RmcbtYRTLSMXH4AkZMUE5bPEK
EjX1aiyX8n3rviC4rXOQkijbHBB1s+kqb/bnBxucphZe6P4c2BUIvkHx8AvcNXjYgpX6EmwTdwUY
sbVtcVXcIXXOpko6vsgSrgUPID9fH8bvcKX0BqEwU4ab7yUQRu6iDzxJ9s1+2tdegcCeaAbG+pl+
IfKG0ZZ6Q63Ybse2a46POBG3t2wkSQS1qOwPndtz9iGLCJSOwJBFagBN2Q8wgBbgAQxFJD3rGGBG
wdhikAfwGedKDYuYWgPq1lS6jcpLomi+lgqcGhEItxDJHpQxZHYK1RZ7qS2uewWV87UiMIdrIV7k
K5CUQfkVWF9UTg/A3Dhms63iZGbF3hpxnKIDdkz2RUUUj9adsnUkMz5GLC4vz5l8nWpK9dD3pn7Z
pxi0dF731+IviCijrJEVDKB9nDPPTo9UgWzg/OxL63rY6K9BtokOjmf9RIcWKFkMT971qS9AXTVy
X6ifmryQmqbWMZyDsE0IqifVmy77o7Ex3fhOD9gkaJEft6oN8EBUTJ5BQSJfkkhnPatmikWi/sKt
w8KtMEJOCS9CS/BSXomVYje/gLjDDR1q0dTGTeQQ0LnYs6+0H4Y++SEIVyRh5ncVDeSXmEGtgv3a
5ByGVC9To5Owi/o2uZMwRvyiAd97fh37jlf8zq8UFkU/yjtRkckn6fk3pV8A825Epwx1awE4ei33
dMPCVX2gH0YfnMDDI+OqVkBeZPr6vYGJWTUj5d1oBw3paLxLd6L5GSu8PrieF5/DyTDF6SoYoAXV
vYwf8l866HysgB5YZfAQbOmh3aGbZ6NfpLvaq25I0N4mgegSXXeyUQnIymKg3Xw4SNVrOUU/Kyt2
1LfmYfatXYJZEsaVtp29bm8HRDjNfe1KNTVW7YN6VEfm85PgLlOjKLFx3+m/avsu6USMSauOzwKB
L4synFYhs2Ph4rrGrPpd4fdvzqO1xfDjD1GkdM3+grQH3TdsIsY3clOkJuc+H/AQkufwVyUrF+VY
BhERGbxVGJgBVAPjX1i+0/tKJUXrpAlgyFwHsPmHXJF99JmLzDyTOV5FMMPxXxz2HQsL11pE7roG
OM1Gyj370F6ji8Kj3kzc9ph5jKE30nw2fOiTcUQU6111OfBWYbFYDOF1DE5FRyUfSWxorCpEeVYC
42LexX50MR8m3/DGxyQQEeGubuwCkFPCruxoOREAypVzTdADptbqxWyJ6OrXTPliXTwRd0gHmeY5
YBANc9s+3FJZDYoBE9OixhXcUmyPvp3h15L4BthakkyClnU8yHYmmF2T4/CUHVnXSHYZ7mavfM3v
pgtzF290URpMsJl8E6JSkcEaEraZ86y5o15vSSPZbiIXgWCN60g6MiAoIHVAnnUqp82gmFM6Q04H
D7mJHPcHm7FYbqIHxcOT2ptckCqIpHPVcBlfoJyvpUdVrKkTAy1Dt1JG1zD/InKD6qB/l8VdjaWh
R3bVmzBcSVS7nZZfpCR9KSTR03BVzRc4nJqVlYxoWAacrvjVWu+1ubGy57Q/KJrsW/1bmwjc7XWL
vADk1Gyw7TmeEwDiifPEZsPOmCrDOFr+gm4awXFQ0VjomEIADq7qqWiEnYLqh5CpGthv0s5EP9sI
OgURxdSqBCIqBQpJtEmhDOYUZoxlo4ShhpbN6mujKbtQ7TU3zP7KQGF2NtrmMR0VEZBTnEYZC1Kw
KuKyj4Mwf1IU1DfMg8C1/fTfvxmNLxg+GBHaiFynJWCaTXzDaGfkJ2SgMOl23sN0BDbe8uCgv7Ie
w2tZ95BL+Zs8n4bRWv8s9FOEFleP3BlDoZU9mrAdeO/5m12W3nmrsVJaD9FYQHCiMeGtG5XgkMP0
Lv2A+PlT9trvQaKI7G20bXw8G3I3DCxwVoZvhZi1clXrFvCcyJhdqukzBby+7S9KvO2z2S181s3X
+NI2vQIxLSZM1W7139TorBqvBTjnQfSTM8dwfxFtusSVY1zUD2y4pOk3Pgnd+Bgexd1Nq49G00EV
IfqbUHPJ94bZiAgOFeslYEw4bFAZ/ejdymddNMWjKEi40nmC02U8ZVB+sM3z+b4JQ8PiEAUynnY9
/I5vetA2fs7eJV7i9Sh2eK6PoIIo/HYrut1XbcECmTOnBg0Te+4hupJO/UrDjDrt0ikE44/WQFCL
izwmUktgOufSPqGiScSgNTSUgFMofSjC+zran9eQNTdlicEpSDMpcd5VwDAxvLBvLy2tQ+b0IRSV
rovWwmmCnEVF3Rlo1dGMj6L8QdWrfBS4smvyjj4ksAUh4YMMAn8mslMofQF5H3IlKBQVdL635zdr
1ZwsITjTjAkdlZT0EO9q2pQXKRhw/WQT+++NAr0yr9VAqj1mNumNuquUzbQTFQycXyPyqKd3g5FU
1AbrJeujube1X3Vxd36Fay/1rwWCEPT0709ZM9UVK2fPe8XN88rPwEzURShIjgIzNtzzaKurQbcs
C+zYCqj8T9G0VI/7yGYCHg634VT9tC1J1CG+KuBgmUZPMx4XiBydYoSR1HRZBRvRt5I/19mxspxD
Xiub8M+b+vAeXCBx8jeCKHes5A4RKvKhJ89dhsgtfTu/Y6tqtMDgBLBq5wkuEOyOJWFkukza27Z1
QGlBk6fzQOui/oX0+fvicta1IS4rCqR4b+mbOcacQFTHXJZH9Zq+m640bXTV1Xe517nOfYoqIJGo
C5bKXyVNURI0ouADouh61o9zchmLnNRV+UOvA5L3JsIhFiftio6qCjIg3EbL3wqeaWYdCxwQEQIn
4V0WKoYEChWPpJhz2+So23gWHJQIgrOsVWFIk6kCovbNg3Xdvc7v02/jmZWopbFr+yB2qCM3fUJV
P9jaHscN9cGBt0fPnWCtq095Nvfjn+1kX7oQmcGwSYvoFrydWzhbm2aLUdYH46ryTdc5kMC6mQWP
p5Wme6jcApHJ0AJRoXU4ZRjsiORJ7xfYgNKzb6V7/aB7lRfua+KWb+Nd8cRIyZm3011UKDrx2Ihc
NrTt/EmshqhxU6P+Hu8eVGFzh03LaCDlhMg8KAAuBhR17TSfhVIccDeUT/b7/DRiDIEUnIddNXC4
9GA/2VBe3gkq9dFOHNZaGefJwQ7J/yPtOpbk1pXlFzGCnuAWNG3GaUZjWtowpNERvff8+peYa4aN
5mscnbvQaiKUDbBQKJTJdHLl62hWu0L/c+YyttufSJyDi/o5N3sJlw9mWnbVuOzsNj+U8uRdX9Dm
HbSC4XxcEZHOnAguWbxPHAy5u6r9mtbP8mj7eS4YEWP/F/8IWi2Jz++Df28OPx5B83EAQ0MISSTN
k/eiSFXwjfjGBhktuUPMwmI70mmcnHo1AtfLYyxazqbP/Nw6jbNA3Z6lgLCpOrkBldLUJr6mQcnB
UjqB0W0CgTcdMT44NTBLc37wGlAnpFIEoGlOwd+huWY6oPlNFZjC5r6tYLj1lBVkNTCOiKewDWtO
+26f1ORei2psnzH9vm5322BonbJAms7k3s7XlGRqGqojIoUKXwdtDY5qLO48gDp9dx1o02NjguY/
QOyHrLxWUMkBSTTcbFUJcv8h6xw9VZ7/Nwwu7BmTbhotNiraZ+gEwEea5j+fdmb5b7g5tNyj1snH
olFq1EmlwgZmvaTz8my2ovLbppWtEDgrk8jQViEbv1f6kapxRCE3CrrtRXBxiWA4K2sb1BUz9lCW
soGO6vcaBXbSi6pgmygghtFRAwMZzUVojULpQjS8gMqgplH5HZzNNDdEHMlbDg2DYCB1wCsIY0Dc
d4+tSG+LASGN3YMgfyqnp7HQsapkOdRG4GuG+ntq1IoGgfT05xa3RuZuh8qA9iTEALA+O/C7pL1T
00mUVGRfgnfXawzuauiXuMbgMjDGI9lpbnwMwB/uBQ+mj8rdvYgkcPNCRx4D0sCgH7mcq8sMJSDz
oLELHe29Ji2PwSFGO4SE/MKCPhfNyx/6n6I4auv+Yy0EOsa4QBTDd8n2JQQIMN2Bp/LQ4gmxTIeq
l37O+XxvNNUDkUWXxpbfW+NxYVuFgUhzmoG36NZDkwePBkn9aZI8s228f2Ijn0tjZ2Tl+YxE7XAR
AsrC7JShn5Zpfx1gs7q5XgznW7vcWEq9UlnGzd7Xr9Nz9rXa65RQyyMP7Rcm50EEVrnlzteQ3JEb
h6IqDAKj7Nq7LDlVlSju2gys1wjc0ZrlCPKgJRbVeuWP8ZVN99nO6Jvv/9JoD11R8XHbi3x+J+6c
GaQM1YkBgvgLTC7/GToRhUWCneNT0HlbL2atoBSN1hEIn+EWEWVsNhEw6AsmP7aaj4r8yuDiybJB
c4qQ3M6qPUnlG0gs7K6b3DYERq10lAQwZMH+voKojW4JTRY2mLPpKjXGv4yOXofY9AjKJwR3bFTS
1pj8BUSmKi5WQi3jsYsbOswabTuBOW+6AwwboZ6Iij00PM/XE5G+jmYJW9Y2Fm2kB0Rezmj/LCpB
dlOEwxl1PBkj5CjhC6KWTdFBmdmAErsj28leHlNBbnDbL6xWxVt0E5pWzlruoGX0nCJ/kTkx9H6Y
jlLyqlr7+TaD0IRoMG7rzicgJFZVyMpbuEXO97Lr+5pUKeqHlfJFTToaNX9Nw/N149jGQC4a2mbo
sDG47xVIrSynES6pYAhcUv1YWou2TSGIkTa/FowMI9moVaJB6Xwl0A3ucyg3IRuzxDbto/SQB9kx
qjAl1i9fr6+I/V8Xtzz650wTzWdg7OPMHcpbozkb7ALMZHyoGIOEgoHFLQRUKMCJhbwgJqO4W2LK
KpMMhT1DtyiFTtpAdbvzri9i02mvMbjvEmYJ2mOlALnijxk61cvc4W1Bj034jamasF4kAeKWJawR
uRNVgDF/nkKJlUOmfqc6qqeglwLTicf4ljxgYuRvDElvVnygk8TIxTB+ftEmmHR5l3RjiHlTJQjd
MBgMKjWz4WRjtof2nezV0rSLjPxYS9bdJMVHjPdFVO0ngTv5sEDOajDyqqDBCtPamP7lrCbGWImi
LVACj257L2ioFnnDl8zFBhxA7IdWr+R1RjiFx4RTeKyXJYLs9PJXvw8E32HDuPBDMEKFmQhsCf8u
yrphqhMNO7IMBD3RQfklaGSBdW18ahCqoi0T7eRMqYdzZ2RWqrlcEqSylsqFXlSsVl49/7puUBtR
AEAwkAGeRzDwaWyh65stDBfQmAAkOXQQ7x72jWcdxSx/W2H2GQ735UBsoiplxXBuld7Rf0dO7AVu
4M8nNJq6yzEFtWDoiqKq7S0k2EDUisDOwZ3PKtcHQ4qnxbFI81z10Ws5kVvTaF6vb6IIhjuUEFyt
I6sGTDssdFBSqmp4TZSiEf4N/4w9/FwNZxAd8vVl1YBIpSvjg9WMN4kS3SdGCNWyRHDSNs0C1Dbg
mlBkpmJ3bhZoYmzNDvq44BTsfDu8N0hH7WA3NpFbmM/xaLtNuru+iexbXJztFST3Qp/LWtPSUMYm
Bm+dFdEFXOQxYRT8vgLR1etgm+d3Baadry/pdaWsG6zP1pFm6jAV/Od85OhiwhwnaJFxrmxeAHCp
ZtssMuQxZGnERK7pZCBzSySI1iZCMuHN1WAYBGOvILzTeIIqCfc1zAJb1/nkEZTkBQriVHKy372r
Ocarum9l+g9KN1jffzF5sqpylOwcY8dY35BRafhryb/aoegzbVo8emTQUYxpVQzFnn+mDqROtjbX
7Px2N3KXUHSOu6la+7osarDbPMOM6RQpFVNDoegcalFKTG/1uFrq8WWZ3uP4h2w9Xze6TQtfQXBu
Qm0NfQjCbHGUtHX07rvZP8dJ4liFDfq61P/fwDhn0WQ1klEl1qOSSKJKb32pZPtVrsznWgmTnRX9
OdUza9vTMfsLYg5QgXNHqh1bGV3tjHBclqieqY40lTt5FjYJbtrECoe7sdChhTYKrWRkCYnqlj/s
E2sTlDww//eO+l69ym7iiTVLRbDcBUaSRW7lALBLSRxjMmkgv5IY7Mux6DhvmQm4pUGJayqQduHT
e/ZQ16XWdDD6vE5pPiYDRS7wR20XdwinYxr2ksDbb9n+GpEzzKLI0hbZPPBeRNE+ytKv1qR5bSgS
095yUyw3isANZLIQfjo/YlafT2GmwkJGzcp8sD91Tt42j9ftXgTCmceIvL8VQAPakVK0CEEkq5QF
uyVC4CzB6IzWtEc4paBNfg5d/lQV8+F/WwQzxlVUhqHzXJEyQBDrlCo3k/n1+v+/FdFDLOPzU3De
rmsG8L0xx1rcdreau+yrvXJEFzgkJzEB5lxH2zo6YB1gzLAanpY8rUoFzXFVymBeZbGbtbec3Ej5
TVv+g+crvM8nDBdAQCFRzbOkweNg6I9D0iFYllxteuwUkeLR1rsPkgegakB8joiMr/VFYZZFYQPW
L421gkiqF6rhoUoixh/sZFGza5Yjyb9UAQJO+SbDkGkQ97TsRXOM7GByMRMEicC2aGLkBuwxnJMn
gT3PJlHYM8R4NoeUjiDC1ft4NxcvrYVpw0AUg264CiBiOlxFWAPObu4MT23RJ8ZkIDC0MUGrHuwO
FYhRcIY/6tmX6/pE4Q5xZBSq3SRAmfwppvoTKgAP0sN0iidXAWNyvpO/9q51hBqlH/hQdaMY5Tnl
Oew3dQuh5t7GgceaCRwywis0kXCGNadQJ6kkfO3cHqg8vWmG4DhuRNtnANymNl0ha4h+cUACcw/u
Wk+1b+2loGp0zFN0kjbER1PTHx/KM0xui6chrFVQXiACzhMXlIygTYbMuGJD8O/ndSTR9nH+UjMj
cGHOQDLMrr8Pq5R4CPOFcQH7Cpc28/mVOJ8590Zb6B1gupN26g5QMfe0R/1dg5IGJqwELk20Js5/
aoXWV/aIL9bJDc2HN1Mkq7J5znR0e+DpgFFvvvjeIQCYwhg8jHoOVfjxlKaDb2Hq4vqn2fDMmDvC
UWbEU1DK4vyHQkYIPUCMxinD3FWMF9VafEM5JJIokN+IadZAfKdZZElGF6VwVJkRUKsbwYcv0XQ6
5mN0awuHEQXL4tvK4sK2JaXDsqzBBinRfVi0bqfsS0vgp7YYQfAqgQQfessUTP1x+zeNDeTXyQAz
AJe7hREgx4akmoMX2J48gDwLiQ2IgPgzHs+ufRAVETeXSZCYs0DXiXFSzm0ofYQrykI+IDdPGohv
okgFz8r9sIQCa/8o0lycrRUS5yw0ksfBwqyxWjqnmgy3UNASorzVeXMTSV9SM6NkgR6w9Ou6fW6e
ghUu5zrqeLF1+Arsb6b9VUg1LUGRaGaWfx1GtJHs76twq5x0tSI98jdliV5HqT/MVYemp8qbIpGi
2+aKMNpENAT3eNVy38xctMUIF5YqsuRDoclUKVMwVwkWtI0Cr4F2WFgmTyZkJIZcS+wJIevflPHV
KNFbHr9f37TL6R/4JiRiIRGNHmIsiTP+bJpnNGrPIe7mBuMk6XHYd6BTY33RonnMy9LOORbfwzU1
4JVUCbD+XaUPosfsHUriDuNeJKqL9gdb2YuFdi4tnwPmEmFLUiUQ0apDOh8xcor8qLLDUAdy+6Il
frjAszPGkEDmiHgNWwpul3MjVAfdMgIblAXMl9iqGxETAwGjlz1bfkuXveQF+8FTHPu1WLI7FQJH
u79BLXlxi+JXQGETVMZ4fWJck7NPxQq6gUxQURj82QviOyl30qPkNZ7qd/Hpb3xZtoH8steAnGvR
JzMzLRmAjGIk09x+N+wHTEgnpSce6bi0WRSbEC0z5kymmXpRdlLUtqpH66Tv0idtbx7A/+frvrr/
B4NPHBLnU/TGbLuut06lUqTQ7ovf0AskaGy8PBXnGLxET2QnVWh2WYe9Gz1wiZuoA7VOjvuHUeaC
c02X6RzR2BW96C4CVg6YW1ypW1KRNwAOEi115yLvD7G+2EjWjsR0UPHr9kocKg+BtgR3VSENAv92
+X5lP0C38PhiLTQX4kRyCCXuZk67j8MSHJEB8uNddmMcq2Pol29/6uk4NG65VrQYyHQCLbpFfOQr
e/KcHjSHsS6L7nThyrjIMhjbuqonYDEG/ZDcVP60j29nPw124SlGQev62thPPzt+bGnw4qB5MuHK
eRHuoFgCc7ask6E1eyLdD7LlBWPkLqomiCEuriQOiDvnENVTtLa1T2n9G8oZhfFMUkE0JloK50AL
ux8XjJqcCIrjaryHIjGVzSctFLXfiXA4azCMeiqSxToVSulOVuk0HQpZUUkjSYR0dc/QrsohBa3e
z4GVgyZk+WKbMHZLpmEnsG4RCGdwrIoRZQpA4rl3Ug0lA6v1dBK71w3tsgK4NgAshksyLm2JRgkV
OJPfvxaohQQ+Zhf0A0TL3eHeIk76DYkazKCMNBQskdnW/2vkgOYiFd2WlnwYAK13r1MGcaJYNOW0
7YpRlUa9R8MVrnH3ptFCJKSJQFWFU6tiJrLXUYDpKNLEFB2Ebvo18ISuYtMLrzC5IyXNtpFNKTkl
t/oxcjJECcNB8RW33eU7DEd60U196J+XOwhJCg7z5oZ+IuuczUzDDAopDRsqKQ1dipkuwzeBuVwE
IsxcVhCcuYwhJvwGDD99+EE2Zbr8NL/UmO4o/flGFXEc8G4XwmIYHMNLCrcJk6C1uaMWZUktjVlw
ym5lcHXlXujZ9/Z3BD2oSovuEy5rd4HF7Z4myUQJ5eAExVRaBT6JDa+QnzvLoHX8bDQvgp3kPtYF
HLeTGKlX6jIPTvKxvS8fY2/s3Or36AYgVBj3mNnd9SIZYREid940yUySRg1ORqrTyfwmCR/4nM/i
lgROgPNYuZSstpSK4BSB+jcM9vqDUBWOO1sXCFzc37ZBaA9GcEoOiC7A3aPtor04+t1aB6rQmsa6
rWSTLxJrU6mZ6SSdJNJ5fX8ng0g5nX9f//7MclfO72MlawzOsrsyM8uol06pVjlWd8iqhuoEw+GR
oP1uey3ICzPiHAtMrOffJFeKpRnl8FtUF8ngT6pCnvDQQVNQW5mDoATDqzl+LAo0nsSAnAxeK/zb
U+k1qWgj5TG4U/x8XyPmRRDsJk+QyaZi8okte0aOB9zLiJCgWcod2N6upTaP7VO1GFS2X+R8FOTh
Pn4v/5GQ6EOzDyuQoOh3vnmS2ke2jPXUHtmpXvvDQFOXdQ+Nyjv7CWQC/kBB0Xen7AxwoHUv0y5/
yCFZuXwDMftOFk4gb3xKUGujnxbjtGgO4j8l+nXBcQcHZcdPtv5QZt8zkZDaxo6eIbC/rzIu4wL9
43YJThg7bQeIpy+iIuqFj9U+pIY0kzUyMpHlc4Aa8zeqFqOfv4oHP1h2mvEz0TVKZvM4ksYZTIFF
fnyhsy/4AQiNR/TJobzJl4RMBGvVUrYm7Z0SxPk+ZDCO7cvPDiKBXoTvpz4MvzEfmr2y4czskWVJ
oru5EVzMfEYSSSW27s+fwa7V1ca2Von68YifoZZfawQhWT8cyiyGFmNDy1R1woTQwsx2BRmOyzhg
vM/2YyLTVAMjbqUf8vbNmn4kVUXzuhBx/158dfbjoO8OHnxTMzAkc/7j1JL0RZx3JtXvwozKkZPf
2z5afPSKjoqLnNhBdTNIxR3+0ANysNzhChdijWMEW8jAKTTE32xLd0v15xJagmO8aXSr9XFW3cAl
NaqG9SXtIQChopmxgTZUCFvJkbuWqqnIcVw4dzT7sEIcE20CFYfBOXe7JbXU2b1FE2gYoA+Ilkrj
jctNZr9e30Pm4jjzxksb34wpGSDjx+1hMdeK1ZfYMX1pwqcB6g1Q1EpcQwljamVZ8lVu/3Dmgpky
GG7Nj75ElCd46phYmocyRj6BthnCluS+m0zBoi6/F2ofKgYBwQoNGmW+fIp0W2gpWm7SPIFkQpEY
+36ATKG5HFtzeIlVsh/SdH99Iy/PADBZkg8vblR2eOYfo9f6eBozkxaoFix27lSii/jyU50h8BMX
AxOQCyOsqjXUl6TGwHgU3yWSfIxJfS+T9Nf1BV1cFhqED9BirYEQBhcx3zhloUnLMuvaoElF7kwL
3SoEyixFL2XudaCNnUMHJ9oRMY3KChvcLRxOBikwyGvQNlBfwLN40DQRg4kIghnMynum5tCwYNmg
8F8jTc3F76Ps/foyLo8sRIbZtAA4EqH0yfe0obWjyCo1MyiJQtmNtcCFQvkttOyQwl4wyP+HaCBM
NVGigjY0etpwis5XFMomGfukV6lZj/fQo44guFLupGGsPanTJAHax/DxmZtAxVKFaYNqkMm6ycxY
VhsYj5pW1hDsQbrc3FUH3dH2jKgH/7zCL74Ufvpo35fHZU9utUeCx3HzOPuao1L1pnhR70M3lkBD
JcqtX3xW7ldxXhJ62JFqR7JM+x4tBfVrTjTBwi8OgYEuEExm6AQdW6An47bZqoa+HxtFpuWy0DTN
npT8F155P65/zMt1oCKP2XwLASK0Dnix0zzNJdvMgGA272WdU9WcBOu48IgGSFog2oFJXzhezGWc
f7/ammqi52VDkS78MvWtn4R9BclB8wg22Wcc6pu2VidB0HK5eSifQgPQhng0ggK+2VhqU82OSYzx
3+X7FHwzwcEXD6Jc2sWxA4EUSrRgkcK8E7suz1c290SqIhPNsWOY7bVopCX4zK32Zz+J5Cf5XBBU
xKETgrAZvFzQJEZG4RxK1jHUXM0aoJzgkRynQ3wc3rp9helExkrR3CUT/UOyKh6TL5DVdWOnOsOM
lQOOoBPON308Cz7UR+H8/HhjZRh8QH+naWPAmTveYRNFYZUUI0UXP+Ys3tUfOeZPyrv0zvxlfb/V
jv3tfDsfhhf1LduN2GqBeV68ytnOAlpRMdWDMI03z1BjDKMM/xDvjZtunx5MX70R+YvLU4CMOAaT
WAIK7RF8MqiQtEIZWbPPUhXxXR+E1itE5qI7M+3mL40uJTs0TOpfiN6I+Ad5xr6P74gnIMJkyPCw
4OTcdnRpRnpIgpnOu94zmCKXTAe0j2k0/m6DUe5jWsLrb6Vj9yjvkzsI+Rmx6173M5fPa+wzRB8w
b4bHPJRAuMMSqWWPrh1zoObd4rMRo4FaTuOxeegcAh3CTCbL1/B2tcbjvms+ammemsAzKEiccF7C
XY63QLUTlTv4LPTH/mKmAepHqADqF0GEFgYZonLsb+eSXbmAYjT18pfWl21khamxs47EH2+q91yU
Mt3yP2tgbolTZpmDVQO40f812xAR6NXIz5AQFny9DXfK6CsNBJjw4heUcqHRGtjNEO50mJfvdhBY
0HGRWlcOhlLwsrpMm8JQkB/AfY8Ag9GEnJtrO2ut0mMOgNbz2N8SM7Q6SsqgBfm2aTypQQl684wM
ntbKtY+6suJZeAPex0VFnIXEwt9zeUNCZFiGbi1jvsZsK+d6NSsql3rEVYKprOl9cg2/34VHy0tm
fNvwS7KPjuVecFgEmDwvdaGnuaIrwGSCHHZJTSSrA7DWQoxRZQzyPjp/dtcxt/ygiY5tPPg+qtnc
a2zo1C5PAlxiRCXHICvcwEqfpTzfKYn1m0jdowFGkAkzSQL/u7nUFS77+yq8a/o6q0jLbmob9AHQ
7ZkjUWedaGncFaMvUr/kNZZWtDpI+PvpOOGmpZNU3bZ9xWR7ylOjh6AvzURPM+bVeC+03lXO92bK
OOpJCGjNmGlm/DUEOjWGkz0lVO5ENAmbPhbxjoG2aEhjo+HifC/bupOUWEtwS6JkxEoOGGJwWDnM
3mWedDAFI99bXmENx326uc+jtjXx6eyp8EgCklADyyoi77plblvI56q4z1fkst1WCVY1henNEnXf
VbRvCayQb7/+cOLrtXAfSoeOz9AZABn84hA/gWPfUwLH8OQSjcCoaiAXvBcx/4kWxl2JdQwZmSEH
ZrK8pdpTq/y8vnFCe+AuCC2e81RDww/t/NHT/MydbuI76KnS+pCDWFU08yHcRM5V1naftLMFg2hc
8ji5mht63U11U7slbl5wbe8VAZObCNHiqjZBSXCUTKwQhS6k/xix5tEABT3NqOK0z+qNBAHO67u6
bfXoacIthXySxW3qUGaJVVRYpDQn/hw/tqrpGcXX6yCbQYUJlQCMZmJUDW/f86OcDJKVLwUe8I1v
fCWPaC8CNV3kWx7UfVBuQROvD25ld/omwGUu4sJhrXA5F6Kkc1lKoIr8twvJwDpMXKBS5kJCX2Qy
m5u5guNciGVWiyzngEvl75Lx0E5vsi7SdNw2khUI50DUuWygbgaQ4ha68KBxhup4YSH8ZJR+oVMX
9G9wODMzuLaRnEPpp3KOFPYBe3TyKr7uqDW1MXiApEW5I4fRnxEg7hgDUXY3iiLDzffi2nw412Lp
qd3XH5+xoel9AGV39iXRvr7LaqfGC6fBFPssCCGEqNzRGIMaTVRso+dHJnY87mRw67uMyXn6rR0h
JwZqWxHb0uYNy4QaMcLPxNY5nyMPeRwXOULTJDBDlwSZZzfjztCqb1A+jWhWGaLG8023/YnIN55X
jZladi8NVJFMNLb3mP+2Y6Qyrp/E7ZPx33V9vJtXcVFelwsxGqxLqx6tUAbtUUll5f0fgGBmA3VI
dJwrJvfBwjEYpyUOUAoM8xqFnXxwhkE3vZpMo3cdajMIW0Fx3ylo8sQkLaAqA5UkdL9GXURN853o
sJHxZ1l9lSpR7nBzDz8x+dsh1VtDSWtglhruPJA7hMgDLcKR4k2DMBnXNhJNmOHi/EtiVCl6ownM
Xpv9pU1v7b56vb57mytZQXDexFyaoWoXQLSTdW8k5JiiKTI2Vec6zLarXOFwfqOWwyxqe+Bkt40f
3ptHzH375q/BMREzyLfiuvD/g4jqO3YOjGk6t3lDXGdFitIhGk6bg/yy7Esn3oW3KDUcmkemVteL
Mj5CSG4z+6Wtpib9gNR8zQXbic98VOexYn/lIM30KNjW7c/3uUhuW2V1RKtY+bGtyklFbJI7Nti4
TAxz9GCWRVP97bCDmq33P+Jy53uODKtpc4YbUxXcuoWPPLrt9ZAuaA8alNjZBosSIhuLJToeUHjU
sd5zjTvpWjRbs1YrjAwx2pmmtK8yfV/q4e/ri9s4dSC5w8wDnD6rD3CGk2B4ZIpJNdPCyhXV0+1q
qTw9DGdb0BPNzIG7yaHcAW0+jEUiic1XV5bczCdLTWdaQS+n/lLbxqzsxkXr9LtZCpPwXYnz2BSc
xI1NROoDM5hoakEZkafnlWLJGM2wg2RjmzmN8p7JjaMlokf/JgqancE/BvZhpP/Po8wgXQIVvJIz
tfqZOJJaG54+V5Jn2eriX/9cG/c0elF0cI0QTKBdiHkxaWALmbIZNfo6BYAsn8ol6ncEraIQ8g7a
/aQO5u466Nan+zBCiNYhSc93UMTWBBWUCnLU8jTvllpzpjA/hDJqEfLpOtJW2speQ3EBu4EcnG2D
VJpaEgZG1egvo0+PQdu84Jl3jJP+Lq6TtwF92FS2Bi9VogJ8DU0tWPDWoVj/Ci58r3RZIjLbZXNK
jqlpufmkCJ7KmxD4lMgog05A5i1zLuM+zQycu2T+a0BXiNKJWIK3EYgBMiYUGvHMOrdKLQ6lcpqA
oCNMCJFDlfAUv/65tgwfM4rgn0KlnnUknUPEWTaVsoKvVQdvSXlnhSrtalGhVATCmUTaBxKZJVgf
5rOopb5IZQh9oZ/XV7J1rlidHByCNqhheB5BWa37wqq0iWYgaFGU+8wCuZ/0y1qgArvY3nWwrRWh
No9zjBz+pZpW1lf1Io8wLyiWgknHBjPdr3j8B459DcIO9SrybVES1QgDWYLc7UnujtWf9hWC+QoX
EwqD0ElCNY07JX2pWYmsAWGKWsdAv3Gn9wcVeYPru7Vlx8hja2z0SkdpiTMyyJ4v2piioKrEwVEh
nV/IogaGrQ8CuRyCSjHOCoaQzvcKHJJNIjcYS9Ci9IHE87EMINoDYknTvb6WSyBwBALEMsD1i0PJ
AWUQ0I4GHVumjsZDIfcvSQ7a0kb7+g9gWAEAXAjwYx/KnKtvT5YwaDGeMNMuyo7KPO1rgidyngla
6zZXs4LhVmPFpmTVNmCauvlFdEREpH80E0vQncbCq/PIAZuGLBFucrQd6XzTYyRDok1m10/bRafY
Sl5NLfoV9rVvpGlBNRtxmP7H/SbGOSYzytUOzmE0TFCJRrRSz+iKi7KFhqkpOECX9ypATJg1I4pg
hDLnICRq2jnJEDcEHYJXdE4fp6b1G2V6gvCSSI1r82NhHhl9OtB70fgLp0B+z8gT+GrTQNI+M9wA
siJBL0glXh5WLMkG+QablGQz8udLqmI5NfsFRZ0JieAHu+rymwWMkoL7eSMli1Qzi1YNWyeXrgev
w26QJm3EcwfEP4YfH22IZZrv/a0GoglJSFe3sSzgwQchhkQbCR8lq+ESSjX46anaZLSYe5+1ql4/
sxu5SramTwzOYZMwbO2iAoaGalV3q7gYxWFUfJgu8qaMIuq6b5zQr/fXcTeMELBoVMRVhBoLLwEq
VZ0GCg0d2e30e0H+ijuyq5QHcwoO/wBHBUklunHQq80HkUY/L0oNT07TdnIMG5po9dewChy7CAVO
dvNjrZC4gGFQCyPsEiBFenSbgXAonES1sMtwAd9KxyIQEaMbgR8qkqfYlmcjnKg6dzt1Mp6y3PDq
uPFbpXatQkQZxk/HAuwcjy155Y7ALdiQJowmOoNsCu0P/RhD3TzOhojcVeUEbR5zWF5CtFNR3Wxf
7bRLMmoFw6i7aSYVRPAtN97+57+HOZvV78ms2SpqDeuHbqwvexAxfkx3THtLcYIb9cY+iNq4PhJ1
3CVwtuPc6VBT8BMnKhCnd+ldiqkS0am4m1JnNFh9hGLA1rGPyb6YPNLt1YhiZE2+qd8kATvLpnGt
vjyzjNXKizoszJitXCcl1XoAG4KH8oajxkrBJ4yZA+aqub2t0Y0QVDMQzKCiWV07FpiT7EoUVm/7
mxUOt6MxjEVWeuBoPRwOFIOc+qWcKBvyrm+7HwkmkJq7bCesym+fnc/1cTs4VRLYedn6Wm9yJVr5
JvEicDDtTLd3F28+THdoe8/AeCWWhGRH/8KKLPSoImrFm4WfF2lj3dTmGV1eTCFxOqQo7WKMHqIC
aG9/7AWeld11F2DoNEPXECDRrXRuKmpeLwGeTawYynjcmcw4KzeJsg/bh/ETh+8wG+Y2r5oWOB/8
BKfkW/Mt9iSn9wdP2slQmBdnxDb3cQXJxeRFME0B+iEZ5PBB/NT9tHABo6sCk9fKt+s3x+aBIDa6
RjAugBYzDqydJCNQEwZG3o3lfehTOLnv1zG2PewKhLs0ZD0oc5IBRN/F+/kucuFZ/GhfPP4NKgf2
gy8N43NBXNw36eE0DmXAdk92ql+MvAIVpafmUTwPumkcGMODmoWKiwoTlOdGWBTDkIwlQUPKXfYM
NphFxdhL4ttO56X2QfFkikklUSiz9cXWoNwR70ghW0gN/6uDwkAZ+zfYnwoXOXCXPJjNI/TA3ORF
6NG2rBIze2imhmwnWvm5A5cPGI+qGovByo7qRA7j5uiotVNdeW8cBBazFTit0PiyiJ51Wa63QAvu
yA7UsdE31dP25S54NsEKoOAawoMF0nyipMum414Dc+chzCpM6tQA1h6gw+Iju5OAaBviy69LQ5lW
PJs9Ewu+bvltNt6HNmfMUl/06aag4inqCJy59vJFmt4z8PPKRbEryRGk21SwuewI8EdkDcbehKtr
tmyUIUC7JWK4g4HMLdxn4Cr36oOBQbvOkW9E7Qhb1/oajzOdTO1SLVZwJCsComj7rVL+QfMxayj6
7/5d2IskQTI3AMQ0fDUxS5h6wUHL6fJUv6MbATPGs4ueNPcP6YA/Qsc1LGctGklBCaKwnYwCpwvR
XxmbdBhF9EmbDnSNwzlQI7ekHCIIeJIZtDrkXrlTnqLXATN1eGZ6AvO4bEs930vOg1ZqnTX9CG+d
HIZD9jV33g00AVQvos3byEefA3GBdwwSKGQAsKpZ96tD5ZcOpLnn/eSUKPzEfiGqtQrs0OKCP5tU
y5IkwAu10Kt6jAdmhWjzNvIpZ4bIXQmT/J/N61x3cpNvuA++JlClzNH1SmeFTiD50dBjEIIS234V
ua/Nu2F1DLi7QV+qPsWQMi7avHo2q/JH2C+PRR2LXgxCg+RciDFb+jilMPz+uPiWX++C2+iezdaL
L7zNq2C1Js57RJNUJ3WGr9bIqL8r7pi3bh8QD0yBgmbBbfsAhzPrSzQQrZ77xVqfyj6L8RBUjZOp
xLTQBQAb3SfM4qG3BYopi0nLnSMozawOCnNTmM7dpTfNg3Iz7EOM2cu+6po36n58swV5xO3t+4Tk
DDKYMTqTJHgRNFJOh7KkLYjyxix3IpHg9vb2fSJxxqdFuax3EXtbzYFflZ0HKSxX4Ju278lPDM7u
wnbs5cqC3VWaYx5bihl405Gewr9ArjPT+RRQmUZHLXEXXNu7/xGcs8Q5VftstAGuPCCdXYRefM+a
lsLvFk53R+sTRM0KJDR9FpkIvaXgQ/JjUJh4Nco5xvYO/oKGLVB9xi/hDmKYrTt4Mh4ioW8c5hsh
7mbg92mzPKteLOmYtWVb3npQRsZIm4kO2sPg6b68r99KQQpgM/u4OiI2d9UVZpIHEcv+sAZh+Uc5
gAeAuC0er6WGzl0qCWldtmO+1Qq5c29HsKlFxQrJ9xiF3nvWx4gGuGfbea9P6IHzCy/9Kgxxtx4q
64Wy47SKwqreCodoASq7Zgs/cQP3ffZNv3wQxV/bC1RllLRZFzuSkedQppk3i8aeDLWXHRr0Gj21
EO9F3zWd3+X36F51U1+2RGHmZhyxQuWOSwhHU9cRLqPoMCAXoe2le233IZd8EBzMzWvvE4mfRZAn
W6ostj6M0aCpr4XiGs0eiKujJfT/SLuOJcd1ZflFjKA3W5ISZVvtp6c3jB5H7z2//iV035mmIFxh
ztzFrCaiUyAKhUKZzNh+gRxlzo1emN5ugUmFflZhGaEWAlOwUHGSBCcJSs4X5EFQR6HorSxJyAcc
hscg/mb1vLIF+wG7WARl+XNfBVmeYRE1YXKN8HolHEqdOxziTYzbnGigc/aK7PrV42MBSZk9uEEt
NLGTReF8W+JdLrvKYd4kTrkS44OfHEYvclNH9oZXv/0DVhPmDbLAp67gHkwRQdICH30OMQpcwfci
bZDRzHRPaPqNVvIuYO5Hpm7g1tADVSLWKe5kR3dA0Xyn5+tmPa7IUz2scDPb6RvnM5Odu/WZqcu4
juR5TGNins3O95AHBGvBo34oIns4tO9VCD/KzUwwb6jFp6XcTFqOaORSgTmCfxg1lvB7BBIQy1G8
plkRLzrtm2/NpnNur5VnUZSfGQVTsNIesP2avGX7zbAWvD9IBZLjduOT0hdwXkoQfxGAo3qjbGNy
AHWxDNOfgTMe+ZkIme3UVEgQi5Ag1ixqB+UxzYciAlyDuYjmYdyQ+1ds4Ef9c/6sfVV+aZj7sLCR
steBernb1sc/EF9jr/vzh1Dbir5ATD/l5++rrKEb9BKsMkd9ktfFuhHtv3rCyJ9o1G62U6ZYJcmp
+fq+Aj9e1HyNox+3Lea/HMl/QK6YtEahaUWBHEmS1c2/Gvt0HaxIUlIzHdElRU6QdXMwb39GFHAv
L+Fk/mc/B2c6J9DSdebVGwOy7MmJG6syo4vfnxE9UBRa3Y8DxssHO90Gm/pptFHD3XXbeGdteTvG
PvaGgYY4dLdjLPISShL6VCkmEhaHituC8rs/SsaqTHgDUCwc0yBCkBhkBW0UhSNUdSOoRYr2aKWx
M/UBFZa13weO8S/1ns9ZHdIIiEZKFG1BB3W5oE6NW0OOUMjIjY2SzW6t8kqcrJt9gaDTM0Fpr7X6
kAChKT00+rphx83ysT7XEoOytyAe1SiagEFKQZKL0RzTlgV77tbpHh2GxHPAZSLsRE6Ol2lh5Qeg
XgUhH8yloh3nHOUvgtvaimp1KETiK9tt/xSgZJJs1bX/5Q+y8MT/UH4ZWIQOXgOXGPqMLrdrzmOj
UoyJDFh1YKEMHTXcRQ8gWJLwLPsmeYTp2DRsoYWGFmStudE142Bf4FMRjdYZSlV2Mzlq0SYi7xXd
xUtQAr/HIECN0Xq+7UkYG4tmYlAAgz8Pw740W0WkxmaMHDLw+uC7ZvqrSXgEgfWPoufpZ7MeDoBC
9zIab9HTplFLK2K97GoFbRN9X7m1aDxaORg+xF6yRSXZ5rKyMa30ay2lX0HnuAH/4XOapG8N1DsE
9M12pno3qP3P28tnnB2ZvGJgVBh2hkLa5XaHnS/VVYfll9O4Hgb/3S+r77chWI9Q9DggG49GMrR5
0eq2Y1iJQhdhS8mdKx0klDoMEc8l1OBX8l70Hd6cJetGAiL2FJLOYAShGWtmMbSU3mz+M049H3zM
fGEETHuInudXGeyfuTf+xfMCE0myCYIcIIv0q7DTwjkrZ0CKMnSXhxcZXf+c78jcqwUE5UnjuAsj
YwLE4OTbetveRwgdylUGGmlpBdGXv0nIg4MEHZNg7MKhpOsAklUpoaXV2Lj+IxmML3VRurXP1WJn
PCJApoJEIaDQY0xPdIEaA615bY/dgnonTASCy1CTgo8D/+zkDh26iuZVvBq+8bIxjKBwCUwPdllJ
IszTCOCyKk691VS2XmLe3e+ViBNV85Co60MU09AwOiDFZXNKRfDsxvKP1JLXt02E1XtysSLqOI99
aUpT2xETqQ/CQfbQIoVkiHGXYNqrtUEfg+6s2sFYz65wh4205emzMd3p517SjYJ61KZlrGOhnSa6
/YDmhTwBE/hbyAsr2F5lgUR5U3EOMjWogNSsJATSjYeb4l53R8fYZetQtbkPMtbNtDDT8xNjcQtD
XL2TK9RycAsjcpfscG3+KGGgeLFg0tO1eB7lmocRzfBLQPKtF4BgNLKyucQK+zck71YdgUXGMPHI
aKf+PKyV3eTKdiOv+JV/pq9ZfF3qvRRLqd+GAxY7zvdGJYM7gTdVyXbSCwjqJRQqlZ+B9IrYKqmB
N076hIqVLa5tfQPWFk6vEntBYPMgUvW47OmToUjgGYFBQjGoLKGYoj9Wdf18+/j9F5sEtRa4qCQM
MlDH3Bh8UY+JTYZbQvIPEm0HEtcqKLxJO40Pnh0eItt3fiJSyxIHYy59rAunwPeyXbAf3jvVLjeZ
1zviOvs6HcbXwp02U8hxNax6I6zzE5kKFBs1GqDO+f/IOcbwUwksbZ0rrWoPsnG8VNfZc9CB6RKP
bPDiNChd5SdDD7z5BD4hJwvQctpvBKjf7McNoTWqDqWtOfGu2ys/66PmQBOen5Uhq7r1K4ijX/wK
1exDP5vxK2rM/NjdHfJPDphhiVw7ul75kqHsi+PzK1M+oJvEudHIFTWLuZO0P8w28kBdyLFbphWh
OxlMfoR7gKYAFbsxKkJBQdMwiNqQ8w3fytDuHtCrvEKT6IOyk1btgxKgEMObWOQhU37GLMDzkU9A
DgrxLi2rdVPIp87PNbee2nUiFN7tpTLdAN69Klqjwap2vkAX+9dlEWiDSXt0jgmaQJfsIucxnLEd
G8YhNVQIwF9Ix9TlHAuFIZ6fa8o6rxDLtF/IyRBd5SeIm8jAKbfQw1oXJJRAtkV4izB1d2mX+tRM
U2Di2UZuw6x2cqRDSITdYM52i84pd/rCi55oXSPysoe83ycmFY+qo6mNtQZM8izNdgUCNkJxnp3+
pm9wiUQHalLWqEYRn18Q74ToJkUXUWBrd41LWCrSn7y7nhlHLZZGm0mixEoE4RmSBZW+g0xlL3ry
LtqQ7qXgMO99dzolqlujaxEti5kdv0uc6QTmVYLHC8hAiF47jublhsYCNHvF4byhJOFASCQyvGFS
W9v1XvTEux6Z7hy9aCY4KKFEh5HNS7zBKlC7EMj9mNrlM8lwRO9jgA4LwuPQFw6PUJlpsBAcJSyR
ZzLKSzw1VNV+TrG+KpebbZJFCBUxIMMZyGF+Rihx43mLuRWw0VE2agpdW+ctuBuGWWvWUASdQG0c
6l6oisE6s8JspfeBf18VY2PHZqe7eKm2nZ0Pnb/pijp3LL3hykyynPriR9EJqzjVZ8sP8KNIT2rx
CP7qwtErO1gh/kFA2UhIdaAXiXdg2bCWpUK5yoBSDxWdKFah19YUIk8L6dMpdQt0WPZc6WnWxiKX
8BuFikg0KJ0mQQEUVShxTlqjOfZRHjze9uOs5g95CUOFH3kYQp8xBIx+rF6DzXDsdCd+GtGVAS0Y
3MU/jZ/TN+PHbVTm2iDOQkh6QOxIFy0Uv9fMogtw+4/53pTDEBTpKY92nm2zEPcDOya6YZEHvjwa
SiuGU9BkuBM/hO9BAH7BYFXveye3i23T/wG3LevRBm3a34BUkFGYLbgyewD2MRI01nvfvLYpJAVL
zqYxDRDrIbwZYMum27/TLk7MKowH2wg8QwcFbfWMG9S+vUdsEKSbkdVSNfH8dRc3fKOBcwRqFajV
CaYrDPVGGg3BbjpF5gAxjQFH6R8g8v8LIKkZpDkjLLBJGXpzKxwavXi6vRa2KSwwKFNAIFQqeg+M
ZgXpQBTJjEcTVBnTutuGO21b82yPaQkLPMoSsqHVG3hFfDw5sOV23FbjLsXLNvU7TmsKCwljvQhX
QGCN4WLq/HZ1JsSqMSLp0yluoopuGvkHo/tWlTVnn1gGgbgIkgqEZhIz7Jf7NHW9BhUW3OX6kNll
qTtBUqz9Sl9z9ooVyuIqUzBeLism5u8ucVQ9L4I60eAc3rJXyPKg561BTxXUcnR3+F7VLmH+eLVe
E6hu8OI/li1CQhOTIpg7hvoHdXuXHVQ4zAqjcZmcbUHefoS8EucBzaxCLDGo75j6dZeMCTBq9GKq
aJInFKuaZ67DB95NxVsO9SlTo2qs8DwX1+iO0rxK0Pf4m936/GIaFV/lpqaXY4WHB8mUTeJG8u2y
hQCW7xqoQ8cfkxtv9MZr79ojb9qG9yXpNEEQ6Bn8K76kghrLtIJgz069J23BoHXmvHfOgT/9YF3s
Gs0rN0sCVGI1PHjUhwTcDW/6Ds1DboUZH91td8JD+pg8p4/pKvd4qUDOJmrUCZ/CPJUSmawyr+yq
38cSx4WwDvZyaZQDrro2KmMLSwumaqOPzSZCw0uvGhwYZmi8xKGcMC6yuZNGLCS4U38RGp8ItW3o
UZGGk8DV3NuWyftslAvu1ShoixhoahnYc53YRcwJinnfjXIWVRSVuZ7B9DFobfsqRChh7jwuShYI
pslACwSPez1ejadoPoUN/LveKHYuyI4aiY6f8MhJmDCYW8OLHn7vinvI1BKhVnQ8W8ahOuZx5SlC
9VYE8ur2pjBrdwbajTGJh9hFoTmBiiQam9lCnUz16q211vZdZZtuCTrrHNMQozftMeDPzzcxH6JL
XMrp1lmpJqJwxs3uFEwAZnYG6YN+Y0BPl9BI5XcB0vnDJnG7e33/dzWg5Q+gXLE+hpmFEiVOsVJt
c9VwdaFfBQmv7suyegNfF2ThKEMiQXt5eYawo7nIAANO8RddKZ9kreRd0ORv0K4QtM4oQZLBKzA0
XGL0XVZK2Qh/gSdu8kGkmPVttA3BAAByTXU/bDKe52Cv6hOROsuyDtYZKQOidkJ29rF7RN8ASBnb
VUYkHQk7Iu/mZDqr5SLpw21muqbkgMwPRMdR24frBBnowW3u/0ALmbdAyjynum6VSAaasPEfwq8l
ZhfIAoevyAM7c4Pu8ewL5ySSP3lrFymD7Me+kztCPiBsSB442fe5nY1OfMpz23cjUB9rr/CcGGjD
cTyaDSdwOD9S/ju+TOsGqlJW9uoA/H6dPkdPvlO6uBd242E8kKRbuTJiR9+CQO97444bcKk6BQ4p
kfsO1rDvGMUa9ZHzTeSb3wSJq0vLFiJjFtUKv4mUUkjLrtbaRDPFwjwh6NN5uRum0/19kKAwcAkn
+ugPHslB0pQAeigIaHXw8CKCur0sYqq3vjTlEzrZ8lOB9EtYbZV4WpbHdlSkYJhLOzc7vxrkH7cR
mSnNz9ODXPjlykA80Q5ZD0gIXUKXApPeh2LbPwjc0jozSbxEopzR5OfNkIMn0JY9/+gjgdo9Nl6A
p8K8az+y0k64Mw+8XaOcUZuBWaMnzkjQ0rWmxXd922+DVuKMyPBgKAeUa3miiMQBtcG3WUb4kpmY
w+QWR287c3QnXO5UDi+AKQMcKNJUMry35PC30CyX1+a+RmqfPyrMQ6QcT9K1SYWzgFDjTd4RQYt6
P3ugNsWofLxCvs67bYtkO66sn9xSJmbJQY9EWb/aQO4zIzfiPHzpwAsoWV80wVPlyrmNw74xFkCU
zUtpZilFASDppHyvt50XriGrnNoYKV/9XRLSWKBRdt9n4liLA9BUjJ+Mwz1aYd1Z5YWFzHtpgULZ
ugkNNiEOgRIElh3E0DDkcs3yICg7L/O463JovNhpXdoyuutVZcPZGR4EZeNJWISxRXYGPdJuc0fo
/bMjarvbYat+ifD24NU9eDZHmXgVBLLWBgAcZYwvyBDGlSHym4SbQOSRsjKv8c8donOBqEQmlTah
SKZEojdl97XU2oW57ePAzvPG1jOLc5v8FztH752qYOQemSfKY5SxMHYKKg71elwr62SFEb56360t
r1gP33gTSUw3CPK0f9Ao87A0tY1rFe+fvMpUWy3G+rmMDNPOTYXL4c7DouxEFiExJMpYGeg7Di30
odArIm1G0KOYJ+tXf1edIPPDcU8s2zQJH5iJblELSlWXX9OP8w59gyW+Jtoy9a60C25VmuVwTbRr
aKgSgYSF5gGbk8xMCtJ+pqLoJ7npSRRsKbCzN6QIDS+HwIU5cC4vVmrGgBIh2mx18HVdqUN1g5DN
eGoSFaHelR3Jbl5IVznUDF54pW+GQULkGBlqNNqC9VXUqTBKCBO5KWpwJGF+9cFYz3tIih5I8YK0
zPOO9vV+AQxdp9AlR5PdFSeCYdZDk8kAa4X4GAh4jhj/WsUR6mjQeVKQzUX3C+hzL01Cl+dYtXod
EOZ3v3zPy32qVpxTfO02gGEg0YnCKEDomd/RGspYnbE/+Sy56hCtICOyNmcQ7Z0S6TDoW44LJr/5
8ha+xKOcRjSM3TQ2wIMY4a5c+9sAw5qkGRnhvMsbBCdn5hYY5TOqZqgCvwZYjDEDZUNoeECKzaXh
uXYXl2ui3EUxllpXkzUlrXHn19UKLLIhyBB4IlJMk4P6GY4w2JTBpnZpD30XCwkazZEJD6LXXhJ/
CL70cnt/2BAoZkI7ClxJ5+O8qMEoA+JXfUJBzm9+hGbpFMnb/wZA2TTY10N9NgDQSbqrZ4Vd5t9v
IzB3A/zZMGu8N/C5Lr+SEMmlCKV4eLk2cmZ/XdcQe45L9zbK1YdCXy3KAjrKzuiJFumGBoixtekY
abETa4mXjLETqtrqNsTVQigIaiGR1f4/xCQeg+iXUv7wlY/bEOQAXBwQAgF3qYLW7CzTd/mtTHCb
t/Nkxc5kNY4hRnZrPJSj7ubJj6HldGAwl2PhW6FVCNSkdPzdZW0iBoGEcbB+tlsrckXUdKYy54Tf
VyEXWdIChmzcwoLzVAe14AQYfR6dfoCetXpnJSB/EHlcvjwksuAFUttLbWcUQFIQD8vC66xojoSm
4LHh5JeZtrZYEuUzK0EdZ5TjYifxm4dEzh7CkEdBydscylP2bWUqkiXGTtNE7mAZe6SAt2OurW/b
G2slKq4yZFQkCCLTteRIELoqNrCSDBklOX5vNQ6HxXV+F9u/RKC2X1LEZJQKJXZErwGzvbYKQ1f8
FTqpm3kBSlO/onvrV3xH5s2iexGsFpHLq9OwviUokaFjgcCAzLRf2oUIXldLzLHIqo5cKZfsqTCd
qpE4hn4tS4ml4tiiFgByL0iOU9dB7CumGvlR7AxO9hEfxvv5pHqio6wzEAwFu3rT7iDS06WO/6SC
nc1Eg+eJt9br+I76EVTYOoDraw7DGB5kF9+DJMezHP0EtSo7cfXH28ZzXTO4xDonmxYHLvT7OUoE
LDg/CBvNbVbDR7ELfloYaxgOwvu8ap2cq07J2k0MUigI80D4iWDscjerOkwwa9PCbelvbf6mjroz
RYrLWRrx5bQjXqJQZjsJkYaaPVBA3uEZ6+IYeGAo8cgc3F+Erhi4hAglOKIlNC1ZdHE76rRoMooq
cTq1WeGlIZojbz0M33gBQdnmUJoCaLDrxJm81s2fVad4l2N7DsESStZE5uwwaLrnskOR3aC+4wUu
ZY4Ympq0Im7A6wi+u3Wyr449+EHjD/IKaDG6zy0PkI25AUiXvQMr0M1WwkIBaEoe6VFPPON9/AVB
Emi+lI8thp9vGwvDIlFnJxziIgYKUS29tMhIqUI17cB/KqhITdc/0c1pV9q/1s8gRoIHDrqKYCoi
3S8pJ0ZRGP6UOK38I+tbuw5bN015Efp129kZBu4Lryi84c9vusWZlkdfEYYZiyl+YTwyI6OgnuD0
Dnh7uzXabbdnbVvOW5v1BbEsGacZUwVQtrj8ghin6S1By1LHGocvWtnu20D8iBSV46GvH6RYHB5v
6AJFoIiGSeribhQ5RkevnDjW07BSV/NGRTb6Pycgd3imyLr60NsKtnRkN0ETRdtFq3SlKLV64ojo
rM3uSMspocc1Hox9sFOfR0fw5iP0arbFxrjnUwKwjrwK7qizjC/m9SgXFpVzJcWYW3f6SfZC7TWX
P0q/31nBz9vmz8QB5QA+KwI96DZcbp4pF5Iop8DJWtOVA8nJ4tSB2tdu1gPOBrLshLDBQ0zBAP0o
3cbf5RBm7zsBXjlS3ubM35Ty5BVNxvOWPBzKHiHLVqaC7sfO+BY/i6tkH7ZnAktSZhR7O/s+vkQu
N11CPhTtuparo3y0acbROCF74cTb8DnazHtIi6EITlxlseYzpV2PX+E0QMIagwJ4AKBPmToNUxKm
eIyk5Khbkttuh2PhgKrhuUZadFUMTmv3K/8NfANQxkic/J1XZWO56iU+9ZWbDN7MGIEfBq+Bcqis
h9uGyYpPLhZIfdCsq+N5VACg+itQZCLlsDe3xrsvEHoDZyrsEf5tlT8Ea5VXRb1ubCQfF4pRyOFI
GK+mW6B0bVTqIQgxMXBSdxg4cZoX4VG1zRMO/cvA5d1ifks8sk1knDFnSsM1tWWlchInkC6IPA3k
Zl3EG1BiHgoLYrz4dx6ovjzn2hihEaZG8Vcov47mV1m+rw1OdpK5igUE9cJWYq2PkgEQbSe4c6Q6
48jLd7G8FVnBP6ugvFWsD3XeQ7kCMWu9lVzU7whBs4pCgK3shJ25RybZqde8Tgliy1dnewFLVr64
VgNJ0KLc12MnjR6txg1N2Z78U5K8Jym3csjGAkUzmcUn1BeXWAoYjadOQRJBLUGahAgIvivZaSCC
iZwWfJlQaXhVcxRgeTwV5A/Ti8STACnS811OExzriBswQ2qStwdpPgFX4Vbw0JTB6To5a6Zc4aiQ
7IHejayjX+lygXGJlIikFyCBckHDtJd3safYuqc+IF4Z16NbPVr7ZCes/E3+4T+1RJEuAtcyWlIc
cLP9QUsb67QrGhKAioWWsOvuKbnO0P2laOibw9NvwjwLqAajn9X3zo1byJsLLrdNg3FULhAp31Zj
lESLQh2spM1rqO+7nvNwZ5z2i79PGdEcTW0Ya1iR2byizdEe0O1b97yWW4bFIFdPyCnw2a4rIGGC
gtUczkB56TABTKj0/NjuQcRh+Y6Icce7Hi8UxUH9WXW11i14VYPz2A9lS/9R3IOCBCIYnTqYU1PL
XdCKkZOnzvml56EALj/bco77j8jpynZxitwy5hYsrgc+MRsMuhgFkSioBxCZXppxiN7OvBCNyFHx
TKl2hP9+hIJD4+RPgmMesmO9N15SNOpmbiY44RG6kdmTwskCMvwhSoUIui0V7hvx2+WPmLW6CIZM
iBx0lW2EtFxBYXElNZAoi75zrmOWSeF5RFTKcHJFkTIpJegD0ORgvcYJtzFUkRuH0BjOd/JWtmxC
Bzuqf0DYyDopC1g6S1HqsgqBGjNyJrGzq/JY1pxbi7MuOr8k6YM6BiIAKvNJQW9BdR+DDej2x2Nv
0+9vRz/LzCxI9TQBRqqCaTaenFH8GofPLaSebwPxFkMZJZ6xehIpAILGrhNL6EhqLLdCg/NtGJm3
K9S5y+s5kdoGOIZki49ZhqFcbRM+1/cgMtnmJyJBoXjK6yDb6TfrOLgaaNOkI1+Hgrde8v+Li3ku
K0mpZfyO2GjsXvTtwZ9sbeb5Gd5yqVi7L0Nh9jvAtJpudwEibOmR80Vl/FLaky3tnAqnEWmb6kR2
TjlZh3bdgcdJdzS8dcEdvc43gmZnz6OXQzTpLsPAfLNRH+IXHrsXe51kQFcFDx0Emi4/Z6kgUTLH
uJbEXLFhr6jGctbJQ6AMVEhHPxNnXExZ8S2R7uvy5fZ3ZCUJiC7S7yVQlqlPuSRFKZagP1i26hit
jY5PpI7G1XzMH/51XzC5BBZolP2ZilZWFflgY/k1jyanrgP39oLYFv65Hsr05Lnta9xDkdPHB8WP
3MICkeXAmzdhbouB7SWFayJcfrnxSlmPilSrOM+zZAedaIP9eH17IUwfuICg7g/TGgttAE2ZI/WI
CSC23XbfhfZrIPKGxNgm8IlEz6/2lWYOsgEk1Qs25WneI4X4UuIlrq+nvT5xNojtCxdw1B0cmHra
16gdgJix3Iq77FFdEYZBYaWtBq8Cx0bk1KjJZ/cIYkO7WpfQHuN7QsazAW3/v3eQ7tbIeiv2+wh2
MiIEU/wDZkSdvPgVGKnTNjwuWaZRLsCoUzxIE9IPFpbctYcmvUsh19V+uW0urNhyuR7qHE9NU2oi
WDwQVAUbkgXWwO1Wc+sRzAjSBL8g1BCJ+OY5C7G4QXLkiqKuPRuLsj7mLmRRMzvwxh2JHvNddNIf
CT8BL7V+5gS48vcLXMrft5aUaaUPz9Gs2oPi5qf6IK7El8JLHOkhfvRPIrhzIAF03z39QbKKfRg/
V02d97Gd2haNRLjQvpPOkc4T7vK99j59rc/craWXFZxjQv7irfVSx39q1doSyKHUwmRfFOKhsaqN
0sZuGUJTvZKx0VylbPbm4ikNYz+31FFHU1djMag7hMed061ML/swdyRqJRlxvCpBfeGAaRzJOd5T
mnk+kDeCWJBFdA4p3DCrp6AKcZk3UeYNTWcHvbqSctm5fUaY64MyNSaWMdhJihiXbntq8lHJSxKX
vA27Ca314m5aYSRxL6ymezTljq+B0x9BW2bfBmaZzxKXMt6uhKpnL+At0JvmqohRlJkrZ8wHNIj8
uo3E+pJLJMpQlS7J5oREXo0GFYPmGXNhTmZxNKuYIEi34BtaoJehp3vAqqZAPR2sakZ6aGIMxx7G
+e32OpiXEjJIQEDhE7UZaqvQTp/OJnmpksqWN3jBu0XYiFK8UP+ICYjlPy007WDGXMWkuUht0QyR
UqnXsKYRciv1IXrs7obHGXkdYYWyiaP9IkPasjvldnnk5cJZ0cQSm9q0Jm9nrScsdVOxn+dv+vyd
8zHJ9CvtTJYAlDPxB7Xs/RDOZNq1W2Wjb5OtaZNBM158x0wNLZDo5yeYtcu6yonbOvVw0zMG2wgW
ITYjqSjeQ4Ntib93jX6MQipd7GMBX04tQruefpYqWrowAnb7+zFRoDVuYUgGhGN0gJRKgu9jfjly
wknDKP1JkzsMWv7NoVLxpDHRh4vmMWqP+rIR0NVFApIaTP3Bux71tpVEnKWwz9UnDN2oDaLltCyQ
TMNrV3Bky3T8qsLF3Q4vRaXbcz4/zlMc2kY8PYS6tk4ggmzr+shxU0yLX/wKyuFrTWvEtYRfUTbF
QRPiLXpQOdk2HoR86etDOR8snyQp4+TFUE5p9XjbKHh/n4rpIiha/eeh0cSRHYhPZcxJ/DKtTkMn
sWoQphu6TCyXnQ62MFz0jT4f0BfrdaH8JPjC6i/WoSFxDvI3aPHq1FbkwjgoEQkcA6v78CPxNe3M
h9sQzOtvAUFthdJIOZrOcX6C8lc2gh0wfhUTHNRg4nwytvtZIFGb0sVtHSQDFuPnymviT6tWmHeB
iux8F4KkMyxAxdPvoSD7aOF6sSMlvstq36nDoOV8VvbufX5WYj6LOLmoJqmb8GWdUv+FD+DoKbrd
BZ4qEw+F/P8CxW86XYB8CQILGXmctLK16WOYEvf2/pG77+r6WHxV6i7GQ7TSYxEo2hTaQ4DUMbpp
9PQYq4cehDZ/AWaip9WEzjFYeagPN8hVpRmFD2erI7jWVFfCi7eWn+NUPrUlLzJjfsAFGvUBM10p
pbkFWpocxAIRja7aRv7t9pKu5xCR9oCK6O81UR9wtop2hhwyefISvYnMm71q23p8nk/ecqgoBmwi
7ThqWI5cBuiuMvQh9x0DHJaR7edT1G85C2NaBsRL8RK0QDZGF9UTCbxXM5riHPM4vRJio3xtbgmN
2wzuOLw/0T4mrIkIw21cxjJVEfRmpMFFkpBPujT7bDCS3sgRT4uzTjqtX80OUlOiInJskXVbopcF
zhX0f7KOvvdLoGZW0DKqw58MOyheIpwp96RFAblizAvwqCJYJZILNCoEkKTSaqMQVxaRf1FBoVrr
R2iTRKvyKRhXRWKjrRIdNatuDbVrOzUcaLPkie2PkQ3abev59kdmOFNQiUtEdBMN2micoJxpmZv+
VKlhjid3VUHrnrRGqXZ2EB7CDdH65LUQMbqxLgGpoz8N+AKpDEBMfzy23X74mRwtx3ovwPd2yNyh
cXrdgQQdb/jp2pwIZzqazdDRgzIyndOA8m+XJjXY4cpx38+vWQBioeDp9tckv/3Sh0oS5jTQIUUe
n9fMFnDSXWwGmSNOoj2Id0KecYyVgaCqaGvURbyWcJlTZz/oeimZGq1yoGilr3q/89dmBVrD2+tg
fCtYAzovcBosUIyR/1/eOL4wiG2pV45YIXvX5NCy6B4GC+QAt3EYPhPtoXhhYi0Iia/I2fRkhGKj
pMDwQnObpMMulpFWGqe1FoM83Kh+DOKwCzD+UEYBJ14hp5raqwtoKiTqtcKIUIiHfp4wrYThzmp+
lRhvhZ6x7fsvucWjtGKkRNGigdBLgUYILoqrrWt99I2HZoWDL735vzqvKpwcraOvlfPsI+GCuWTJ
qX5MrgEN2sQdJAfbXKyDJ+vH7a/OsqHlD6H8XdJ0UZUF+CGW/q2yLLsfW86+MhJ5l2ulnFyRVBWh
qMdadxEoDZ7MHVELqk/fsiPCtqd+58RQEnC0j/ghPUZfbq/vOhIl4BYm20zNIOSYl9bb9n3UJRas
1x86EFSCViFtHMG4L+Ln20AsX4YSs6KD1dBQwcMrXyLF01jOmiXgnOysN/1jOkaggyQUrsOhe+6P
+uZvtPrA4QoPc/ZhmAzUKQ8wRw046ceihsOeVgZ6gc1t4PlbgkqYTZE3dAY+b+y1R8AbRUawZoKv
DM2f1GmZ0rJvpalP8eSHzUKvDKrQaO5eG6gigaA+D/6A/IBxMRNQ9PsgQEQu2qA+bwButrzIRSg0
Q8m83QbTMV2DqATq17W6j3e8vMb1uQCcrmCVaF4gKjuXu5nOmkGezZB8E0p7Bln1FH29bTDMr7hA
oEKaUp3RHDHiK8L5rsdwLwvFJhJ49e5rngoo95DWDw2t24jY6O82+oJVqGZkgVok3xoa2i+QUf7S
13b+Cp3hXZfb8VHgvcror4ceCMDi4OHeQP8SPao9zUNnzAmUyrNfzYeQrbuHdG3el7UtTXb0VXud
3+vK5o6k07EpQUWRAt2IpEMQHH6Xe5agr8+wGkyVJV13GmsTjS6W7IxD/pRK80lqJ+/f7SA6/y0R
4kvoccG5RxLnEq8DT58yzlFmp3qzzg3jHRN092odbG7DXG0h+uLhU9DYDQkmzEialOlnvgXaTX8E
r+9b92v4IBoCJoiP0i/D2thFbwk02G8jXm8f0NBCiDonKgOwG2phRa9NGH5JQcxWzLbYT+/12G1v
Y9DmTxaFk0x2S4IyF03DA145JS5TYKgYZB3Cp7JDQZ1f6ry2iUsYylfFpVKP9QyYZte68X0v29Vd
+DbcoVcdPerxZJtP+Z1v2hht0DitR7wVUttWp0IrBwQ6anr9x9AFwdaSUohxZki8cN5H7B37/JrU
NTfJWi+HKrBa5WBUXyT9y/+2WwR/EQSaw9RUfoS/P6MlQdkq4TFJ/2X6jjYIyuNWfimFQwUIg6jH
h7JtzH9l1p8fiTqvWo+8mlITBAPFLUHvTlUTccyaZ2/k/xcfqkqLbmzIRgj51z6WD8qY253aOmKG
npjw35bR6G9GebwGdbQY3SI4qGayVsuDBpbSoOYyzJA/swyPaRjKH6CQPYuiMIFS5iDvxBUoUdGy
n9ijHUE2t0fDreia3/BMM78FECu9bXkcy6brC34hQsmrB7ZazqskMe0QnTe3ITjLo2sKfVGZvRbg
K+qjD5wg+FKEIAmY+y9133qjEmj2lNecE3XVvU991HPAs7CUEvN32axiYQMaM6PGhoY1umqtAATY
s5OCQQXJlHgXuP+jzZyTAAvc1s/qIpywWrFtjlKZ2ImVuUnBeVExnR/0BdAKCTYOi44A+rEzhNQA
iiRBbH3o3VHLbZA83N45NoqFlyk6bK0rURjFlwujaEirZfjQj4ciiR1f5flW+glx3ijtE4TyrX41
hx3GrcDc38ft3TjVXhsXG0zrN1upkXa3V8S0RbCySBipgoikSp3oQU/lJhixIgk5CShi97bYoXIn
17Ya5SvRio51wotjroZqzytcgFLnu6qtIq17AmrF1jbsWrF0xtZMV1pZarY0o6t0yGV9VepisAVf
hIAhPTHamuLYb24v/1z4v3I1nz+Fnm/M/4+0M2uO21iy8C9CBPblFeiNFEVJpEgtLwhZtrDvO379
fKDvXLOrMQ1TY/vBEQo7uwpZWVmZJ8/ph0KXOn6KfGSKubyZ75wDYCFKQIfhSULNpPwRfI5t3osL
oDbahcON9Ea8q7Ab4vMmQG2ACiTfG52Yd1F8LDPdo86zEXTWz/+rlQrpwTQmk13WrLTdBQ/DL+cn
0AtXe1d4xr39GN8TAaznbdqftRMDWQ1FIwg9ZDDp5/cTPBK2FafkkklSvusjqK+axDzZY7kFvVg1
BMKDJzc0PPCCnhuq5C5GnYHwFnf53vYzD7KtY1pvtTfXDic9l/+aEe5bS6FdaWqsR0ZnTovDfZ8G
buU/pXSdrrvm2kX02pJwMnlDKV2HDjEsV+b3SVI/Knb6G+HstQnhHGqD7Rv0kcgYyxpSaUU7lHVv
uE2e7q+v5QIXs/j4K0uiEEIOxHD0Cyy1u7B3049Y2zNIprzLPGc/fXWMQ/Ex3ju7pHbVh+u2N/ZR
RORbSmoNfbLce471JYL2IRzjp7ea4D6wHZVZZeRJLh5mRTZr1ChSAExhKT8gjfSpae3w23UjKwcY
Kw41PFuFsx0O43MPLxxfCTQTK/XuAGun5H/TIZyEUXNEwSKe1IdRejS8cC/xsNkIHpd7eG5a8MW+
jbqi8pcFOv28l/uq3FOitQ4bK1weR+fBGLSPbUNeaGsq4UIw06pmoXaSQc/hzr4FYqRAadQvpKS9
lzKU9P+0Jni/SU964PeEsOXZt7VCxEfy86jsjRGyps3WwxJeL9YG+owRMtnUofE6/3ow7ldW5WAN
3ZrdeDfDFcbqXvSPgh36irvfWd0re8JD1PDzwA4t7MXo4o4vGsCLn/QP6ia122VMZNhl0acxdU4A
xfvzpSVmZtO/hRIqsiSfif3CcTWlKk8tfx3zLi63yj0i2giGKMbVSPNUdI6gRFvc9VVKGdmdPDsV
BmF7/VSMgCSLVtmVVnhXSCh/gv3gLvX3vRKdeNhtvBtXYhlifZR2dJ35EdJNwW/KsJ/ncQQvHd40
ycma70EBoBF/HF00zH9Wn/XiQwnMar+gRbfmAbaMixKrklWNvtJivNnLIZTyxoPif6j8R4OsZeH/
ypiHqPrKDcP3fcoQkL6NwLq8aZf1U98DM8I2iGK5Ndj0IQxG8OLIt9vjU8bgvwVHyficNQDZ8nuk
kRiG3LhCXqYQhQN0ZlbIX+pZtebeGf42S+7tyG6vjz9eIGAe9H6Z/oVZngyd6+KGptF9dkg+zs+5
coqi3dM2S8VF8xIn5PegUY7fUyUTCQ2LQfdts+9DFzDVbhkzQ+zrcWHjkA8kzl+2pjQvCtKCPREj
Nk8JjY0Oe+2uvMn/LJkHpY+7K3nJ/Ys+/9byRNSOrje5GiuYM98bXxmqXcgWerf4av9U7/RTdNhk
2lmur8vv+9/9vMDL151s1QEG8exf7V10sk7RbQY1tn/ifXofn6rH7DH3Nk/UyqXz+juKtBK2Mysp
6LQQAfHsYZmy/Tl75X1/fDuWUPyCQtjqpXmw9QpLRTjmnpTHH/1AeZ/WTBRdD/7LPXmxlfBPIZuE
sp8l1jCgHW7DrOCEzrwHDr6ffIaV/6eUEbD8vN61SY0IZWq/uf7IgXhlVbhxOlUt8hgRB3cYY8pp
joq+kTuh+OAFfbKFGNJWP9sra0I4aMIuMfqMNdLRPMzzARpTxYgP+h4aUw5h+kPbQ4R1Ug/j+KO4
gTz/QYa5VVdd+zTcRd+oxd1Uh6jk8Gy1claet8tGkA/Sy4HzRYQ1pE4+1RlyuFy99U2G6Gi1QwLB
yw65t4Uu2rQl+BRkKVGfh13oJvHNgvwJD2Dr7aN8KHbb+ImXNvGlY/2zMuGmH2bYEwuLlVX7pPL0
5IvSeVrxrSk/OrCeal5y71SECtNFkvuwjHm1LoTXoBfp2xXhfmLsNyl7b9q1SINupjwrKRbIB3Zc
1mik0UoQ0gInhf5aqRaXGPbduMvwhXLvf1A8GPmSw9bEyErac2ZOyAPsJJyq1KoXf6+/jr2yd+AI
aLQfRro1rboejP9ZmUhWZOVD4wwJpvRjxkt9Vx7G00JePs5e8XH50ltre2GRvPjSrywKh1mr267Q
Jyy2O8a4pQ8jsG77p519CXiRztaDZYUAD+m8ZrzkFiaE6VDep6defS/R4ziZKI9EO8px0+PY/1HO
kAa6velaSJHB1MBbdtwZv6KvUkPL7mP/Sde5U7anItazpVerEIIEbaymC2NWsaic1oP8oD8vvxZc
012rf7PSU2bqh165Af8HZ9fvHc5X5oVKXtz57aRCZ8VnSz9me/+mO0CPvQwxbQLWLuAAL5fL8jJc
CK2oTQq2pgGIfzRiqyYrK5lJDDVqePvsuKRmZfZF0T4lsZsqp3aTH3Y9NXllWwhCjTHnvVO/HDzl
YEqP/+ueDa977Xb7wbHSoSTCvjIoxKFoNsM0mzG4pKCS/rwQ81mUsYNmp/1qHzTT3WbBvVDGEnd4
iQevXh05D16Ell52uL0bdS+bNDdtpL39AxwEWgK5mz6U6Y0pPRXqeGw+bCcQmx9ZKAHUTjw19FuQ
kTwOzyl6CXH3rmncnOlGBwqe2mRU1LgLp3+T767mZ4ss3kL8iCSOsOeFnHambzMF0R+K+xx3RjfY
8ayTfwNK8pDnu2I37KRf+ubzcv0Uv7IsbPycdaNGLrF87X5HAXNYvkF6J5ssfORylQ9y2bvq/LhM
7mx3hP4P9/5n5cKuy1XV5rmE/fimQ+RjCb2ma/yKXwZOtkotF7C0v93sH2vCLQa7ZmEFYfl3rO8Q
8e0O+b2KCvRmAWT5Yhcx3tFUIBMqSiViyVQKFnmKAkvjwT9+n+rnpZ5k7phDmpd//kbXbt3Sa7cm
5mCboUnD+IcQK+oWRXKLFofb2WH1xR6VejdXo3HbOZW+t+cm3l/PhVczJI3BSsC8EEhd0IIYZqxr
vh+FrpZ+LkcUjrLPhYL0fN89BgUzloP10cxbT9eeDWuLrHftzLy2LSx2HpQUinNsp/HdbCv7Qfqg
FHex/GmanY2cf8k2zj4m43LaAu9Dt1IDASq4jZqUQzLlxq+/tbXb03AAQ3va5Bi7WBETc0yKGDx8
cRtb9Bl/rJpK6SkwmH19MPPqQ6Haj3Kq3gKRYXYtP+mR+i2f9Puo+xxkMsSNN5UMu2Lw0dQzVx+s
nQ8mIs8fFVjgnHjf1r5rZHdh8pBaJ5XMsVAYw3O+Z4MMs3UIB8jRlxUyDsNbFG57CfW5UAe58RhZ
41EOpb2jfWgb+NYazTPDjzZQ3jGzdxly7c70KVUNd8OfLrJMUKOg0ahz4cE6YJzzayBIagjK7K56
eXhAvHuY4nckunvNg1cm8UZry4GXm/v8y54ZFB/+kt37dmRhcERACmThckoZMN1Tif2Xo4oXb6vz
JYpv/75JpDJZlogzAbgDPVnuQTDYdIi3KUYvAoJgTMjR/KxQmyrBo5BP99oMkQbpeQr7u7SVdxuf
bmsnhRxpqO3SHw3W1aJIGmu71tgvmYO+M6lYggl1vPK4Vbe6zN2F9QkxIE+BsZTOi9GBUWCk6Ku9
hWToIgqQPCpQ9mxEgsueJhZpRxjgbJleQBDo3ENLVSuTzOghvr0dZiatJy97QL3bM+M9/kmatAhR
jjlPUrJeRq37XfXl+k6/gE9Fn339E4RDUo19KJs+P2HwpA9DAZzRWzRgG4gs3eWGcYCQ6J60b3bG
hLLddFKoL/0LpeqLK+58K8SzA/IbHHs4wHw1PKpcALHxpDr6r+urXf3Er1Yrnhe9Satxkl5WO+4i
yaAKMZ+WZWazc1jkORjluNmweRGIVXhduZ8hyYWMlCr4+UduZB3A3JS0NK6HX9077eNwO+zHu4Yv
nb1nwUBJw4d/09Fd/PXs09LK1RTK3viYQulT8OfJmAojGDEM1MjzC8mNhy0MzmXGBVCSG8aRYV/E
kCV4sDRVvY322K/Bq9ND+bE55q3LWxJSC0Je6W1VbC68BH1H+hcQrv4t4iKEoD6MM3tM7F+9Ebmm
77jG+D3OrY1jedm/0xaABZhilEdBqjjCxg1O2I+jlQQuqatXJTftZ1gmHqOn8sRbmrlzqtfT5/4J
1b+NwtzFF8Mwn4qJCtQHmRMTlgcDU6ZEDoZrBlX1D2n7tOGLF1eiDuccI1qQZaLuY4kIhiqpg4W/
AgPEVTt1tVNLjkycod97dG7e/q5+eYQYYMEZ37Dh+D73/XLqdHkysRdTsjWAMECzCpVs+S96W5fp
uGBL2LwIDk3JQOSKu7C+MRBS1Y4KoepfPGovvFCwJNxOYTPJMWVNpCh5WjntqYNjZUHWt/ey6vbH
+n33YZu19jJSC1YFr+y1HCCkw/rGg3LQ6SeTrPIVnQgVxZulp4Qq5b4NPsR7/6fmpac2cRmL28YA
X77plx/CsYeKmFls4tr5RyV1t+LW/8/yFylFJ2PQj0LNwxI/i/38Nd4aNbp8G2BTU0zKtCRyYJ6F
OEPQ9k0n75ePm91XtwXwwta13eqzetpiNb98uy+2VA12RG7nhdDzfH1FKNfjFA6Ba34aFm7GfbQP
D8AZb3m+LpSEH6TNAtRFasVRZOaaSRQoJxSaAecm5THmPdX4EcmNBLl5Dztvdgi3SvEX4QXVMpDV
vFuXB9aFbI+md7ERj0CpaWu4JlePtjneurj+2Z1jLdGL007fEWkgXUgnmrFP5DwJwQ7y+n8mbO7K
xwxoAHyg1B0O/6J0d3EYzy2K7XqzcabazrHoPMLWcaPutV33PiPv7veYrCEg2p6tvXQRwagQ17rZ
gLgKkmM3+GETbVSy0/zDUtH/j9HS+xf9r62VCgFutga1lVCBcJPnYb9w+JYHBRHgxSgzVLUnu6m3
dcG/kKtc+aCGEOuaRJmj2g4Sty7QMahvgnfUk05UNXfxzXzYFffGYWHNGebO8z/5x+g0vFegEM1v
oEa6N05Gxlbw78ZB25XskEUFyvcz9LUR59uV71NfOi6KwgsniCR/RyeNEu/89KTelaB6/y4Tbd5K
K+fgtZOKp20yQ19JBzYyvjGp9zqH5HakRdvvZ3ogLmIt3taU8uL2F7uIhgHlXhuCQBERFDeaWYUm
u7jwqnXHlrtJOm7PJl2GycUvX9kRwqQcm/acadgZPMud79JdvKtPxV14Ko9bQwwXI8qqYEs46tYE
fCSosBXezRCNKad+pr/3rjxVd+ZBPgWHzgPglMERZe3aw8jIbn0cENow929Nas5/iBgBJH2amNHk
hxguifUN7zZoqnRXudX25XFL++ViQFNYtphCKY7PjFuBtaXGqaDIHFNO9nfD+5lcyj/ZsOiadBEX
24AyaFcst8XgRcYxetwq0S2f88yt4IhBhxJgDaJMS+J4fm0wp1N0qP0VbmvWlmdVan7Q5ELaa3b6
V2rL/kNQVNK+COetMdWLE4RhUknGgODQdxxHvCJ1ba7tFtG02YcGScqLz51vbGm3bBkRVjeMQxAY
ixGKacFpstPCK5V4i5D14nn2shSmMpeU3+TsnO9hVpWOpMNH7EJ9mJtu1nbjH7PToJoUF1L5R+aX
4WM7JDDjXHfb9dX9Y1e4QiQ9baI2LApXt2X9pCsynIfyqH+7bmXNQ0AW/Hd14p0xFHSaRqxEbS/t
VU2XvX6cfrIXfwSD4nsTNN1jm+6uW11dG0NpEFubEIMbgntYE5dyEXFj9A6Kr03qm65USs3xupXV
tb2yIviH3lDe0xcrFkpMTfVXnTk7tUBeJ/7VhxnMeBv2Lu7fxVPgJYUhgOF6nlDnnmIUtTw04bIq
sKNF6x+sIkFrLdh4BF4+ZLBjKDLHCtAaVBOCR3KMnU6ZmsINjD5N9lafMrlYZkb8owytECn4LGba
1chbNXF5wqY/5rQIPzdpY7ZbL+HF1HmAWWYmebgtsxp8TMF9gllre4rtpctz0tF2U5mO2TF3/Gy4
7ZVgDg92qpvdbdVGdrmHU2guPhpWNTGrovmBsVXRvfwA0CYY0Os6RB7IY8VcRJ31OIe0igb1QHVZ
KT8iL6B7Jgq81z1r1RBYMW1hMyEnFwzZxWik6SQRV8GktHr4NCVm5eZWvYGPXLGzNFgWrRrSf6Ta
zj0qjYdx7GFPcJuZrFxtuvxLw0jnHXNV3W+YclCdMlE8tIwLvsPe19I2SpcvWZf2T6UcO9fU2+Kp
bKetRs7KquhrUHSiE4hCqNh/tIZcs6dCT9wyzf7Kw7nY9VPde4GkbzXGLuMMM5w0qGh0yBpPKCGG
VrM0JKPqJG6fZ+WHStaGT10yOVtjYJcLQnNQYYBfB9O9UBCef6ZqlBvujT5z6SrXt3JpZplr5DUT
sEAL30oQyysQLSgSRToXxiIQIBiLZ6mzpSZzkd2cPLmG5mWW+sfAj+PTW70cAfqFkX5ptkF1IkRp
2cjmsYrDzB1Hn4bNHL2zZokHUxNv3QfL/+k8jGBpka5byIEoFgobGA155E/6YskiRmlZ9RSm6kNr
Do9dWA6ATcCiXV/bhsWXGPsKAlD66hAFJRPYUfHnPPPizQPPr0+BcczVrQxizT1YFH22RU2UjOz8
i/mmEeZGX2R4Q/rOZnj/e2EPzjtUfrbEMS/93abKuiQqYFkd+pXnlnqMZ4qEpdQugj8yOUCSiXzl
4frera2HIW+bAg+8LqR451Y6QxusqYgz11HiQzGerCraScybXbey9oVeWxFu78zIcgIFX2j0oXRu
0uckMr9MoJQaX3lnVfYf181dVFg4VjaYM0hlDUARojaMVRa5Go0cq8FulG9BDL4GlUX7US368A9f
BoL9G/aYjqDUyt8Xpdx2quIo6l9iRsBErFZrpuy2JYruuzgzswfwTFroXbd58eGWMjzuQYx6GeMR
ttT2hzgaVDVz58j+4PsSA3vlTagoT/8/M4IX5kmXwzyAmdbQPWR8bnNt2Aeherxu5sJBzlcjTiLJ
qV4Yha9krp00zvu6jm7jeMh/Rr2VvK+ySf+eOEa9RTl3ccIQN5fRhIUziYmSi7urGFqL86xlbp2n
j3Ru7hXJ3qo/rHwmbJBRUYQABCBmF7MyRHIss396bezH7lccVF4cRIfr27duhbcDtCiw2Irgf+iQ
Sl1N2b7R+sMvwJZF5bswy3fXraztF7SUKvheqoq0S4RYUSRtzzgZvjBMxiGvff/GKfz+6+9YYbeg
XeNSNNRzK37p2KnfYaW0GTHPxp9FMG1k3asLMRYC/5d8QlRITKRWSszCwcRcIUgTGo1n6v2X6+tY
+yYvpCtEBLRvRGoLq1brEY0FXsyynBg7tTL02fWnqAa7ScI/b8SDtTWRVFoOCR8ACPG6KCGz67ss
yV2ytPxT18fmfQkJwoaVlXNK6kpfjr0DzyumEXmJMLAtwWKgFkn5DNjD37W5CaNL1sWftcjsMjeb
KvvpN7ZSW57FOskfr6Vzl2jqtmxjHz2ROXAeEqbk+96+bWFNvm5mdXH/mBHziLEKNK2owpzBy+6h
6cabItHdMUDu1Cn3STdvHKdVByGTRUUEXioaq+erSuXCLKSJVdUgeiHPL4LwJm1HZ3DzaXpzVkas
447/r7Fl7a9yJEpKdaAzgOsWWkNpQDoWHTW0uLwp7fHGCTbm11d3EkYXCOXRonbEM2yokZTUHQds
0GcFlmbJj74xBpwosJ70pe06TWGG3syLbIs/bnVTaXi8dCW404VrsZmmzh9DtAmyqfxLLaMedYcM
0jE52srPLpKMZUdh3lqgeihbiWXeNpIjKEspCJqKI33JkjL9HIH6aOAFqNvvem8p5m9EeWYUF24j
G0LBF8W4V9+QuQZFnhQcJrbj2jMqO3nXNynseIZT/Y5vOhSw+QRAGZxlm1+ZqrImZM6uhK2kUIOD
Fg3lvuJtvDPTNP6NVZGl2Sp0XlxfYkYtT5IxVmWeuxMUUWo4PjVpfg9w+dP1w31ZaeF7If+58CTq
0BlpwglQwiKjRU3o6myn/tbLvb5TmfHf9fJY7/0axfQxV5qbUOL+dKbxKU6iYeNYrMXo1z9BcM5c
jy3Ld/gJpu7fRaPUurGPsvf1ha4b4eUF0RexWnwnd6qW1BSGKVQXbfiByVf9oY5rdSMkr3m/QRbw
v1aEWzr2o0CqGS2C2cP0Mho71iAdlCz5K9E3LK2d6NeWtHNXrNUmdqTFUtArndvaxQeqnAyPpMEG
E/ta0DIUTeE8Uzm5oNFrByWuFQlHTOb6sR0l0w0TOfOqOvf31VD/NKrOf7z+rS57ODglEZIyDV+L
dq14ziIqK6ZdEijrDHh8VwHTcPTgttWCXZPHh0ySIheH9Mt8PNj6CCRLDszT9V+xtsN02RkcXeja
yCHOd3h0qqqIozpzpyn41KbJzaSOj8m0Ob3C/+asMPCy1n/MiN7fRUlYz5ixa3/YRSavTHM03qjo
qC5GAE0vWFgKHuJ7NkjGjAppSy2grMbTUCjzrjNpiSS2GW2NHC8+Li6I2w31EubiF+LF831Tg2ZM
spD3Q5BViuHqjV4cJKnn/lYa1dUra943Vi25WSY1+WmSZjn/OsYFbN160R76vsm2arhrX5IXIfkE
ly5ZoPCLrKiv+sA0eBQWneJBQpUcugqZc3/s0t9wGp66wNxe4FmipKSvDYOpSaCH0zJSvY5n7l+x
rjinsPTfKj24fFOUvRdtNxXkmViSaxo/S5JuzFxfo7IYOicFPpY8Vn/jzrMWaj24IjSeOMIx0OZR
KUqNV7wS9cqp6ZxnroL0aGnFBrXMJeZsWRAqJzqPqEVIdQnhr25X+tF2UkwyRRenhlhS8eV6P4Wl
w9RyJcnvA2O2mJd3jI/hKA+Ga1ZRC0jU8dV9KE3xn8sAvHRrWa3+3ERp9a5mnOkD+P1oi/No7Srh
vCposZDyk8yd/84WHlNNSiY2vvthDu8nXhfXI8+WAWEjyjnPk8Lky+rhyHxoFB2CsHlzJ4HWyjJ0
a4PIpI8gNk7r1HT6VDGJO9P3KUT+81fmf7u+jktopGBDeKG0swaEcMKG6sTzh67Wq+cpza1Dn+UA
mrNefhfp4XSQayP+MlNwez/L70eVYM+nP278lpUgAJKJkTMZbM4l2a06yXmjBKT6A8HoSZbT8mRq
LeJuSmYfGUigP236iIDUTA/mxkDtfjSnwMur1IQfVze9vuj9PfcFid/QOvvrP2/t1zGgvxw0ZOAJ
Vec+FVVOZSo9Sazm9Jo3ZIp2M6SVuq/b3n97ZkmhDQgU3CUUy8SJX7gW5SBXbRicy+g5iHzFzfXk
2SmbremgFTcGQMYdoBtICGkiiMyy4zgveHa7CXJWOzsqfoVm+ev6vi2hW7hsaEpAEs2AgwYkVti3
LBvRUGwdFmNF7miM+1Bnzmvh0rD7jX27BP3hzag8gU+lLYHR5Ru+ik/OaEpNmfe8THeTN+3zXfdE
WrRMaC5qb+Wt2XhbIyzL5S8uj2cUYprA8PBdwWTqtGblqw2FBVPu3HBY0H9xf6tZ/l1oyequKLIv
bUKF6+27Su0PCBM5A7htIcJlZeAP/gKqkAN0Q305hHOy+1yr4zP/yVbxZM31qWmh8UOGArGb0MHq
/TptOa+4Sfck6XdKA0lE/Of1Ba24Ig0D+Pu5LB3KjcI+DmXldJkh8UaM7LteVfbU0jY8ceVT4YOq
STkG+ZaLzmxlR6mUDrwNO19xOtcxRjPaVXrbF25aNeP3MeygO4HFqvwygB3cujOWUCp4ChcnRe+l
ColCmBBq48RIHEg3CCC20+6NKGWAwfTro9ZlkBs3HaQfYxaf5Nq0vdSQ0ofrG7yWslNmNaDOgk+c
OCvscGaqfp9oNXU95G3I2+f7qgM/StbplRmDVPZ0D2b2EPi0euXe/BJ0W4nnih/xC2weRVAOczcL
ThtIMdWwmF9QTTBVamX7rm58qJybeSNRWfvSlBLBqNJn4H0ixhyOauEjkOBmy4SpbFQns09+IJ95
onjVeVUmf0sTlOau7/CaC7+2uvyqV9FnCpk/t3w+cBMOHh0rV+qLDRNrO0i1fHlyIXFBIfPchKr1
RVNqA6dkamtYeVTGEOXHuNk4jCtmeNiZ8IaT7lEzXVb6aiWOxcVWqIBIgqGc0d0auIb7rzmR21B3
nS3X2VYesmYRmDZidrxgqZ0LX0wtq0gqTQBOC/ZwwcXnWnw3HOZ9+2mhPQpCBB5lz0/Ct1c2iN70
sjFM500krKzCZLbrfARY5aQGPD+hTPnU15vB3Fjh6gJfGRJOfzjlki3VGApMeRcHtqf2k1ek+f66
D14OD1H0Wiqm+Abvm4vBfaV25AA5dS6G2/jP/Mb+ER/kkZk05h/HXXUIDrl0um5yxe3PLArOAh4M
pGEeF64EN0tb/LSG9HjdwlqWurw8lrNMC5t25bk/SoOvV3PNopYBfZ2hN12CHWtEJaA9At/cAsKu
hcoze8JJ5oQlZWNgr0Gm20fVItzJN8XN8Hk66b8Rls9sCY6hFHkYwLWweL70szsG+8zzT6gtvfj9
xj4u4UG4ghwuP7r/MoQm4ETO97EJc0evLS5ZM93VN/lC7wJBEbi3Y3awM1eKt7dyxe/PTArekaXy
lOH5uVtMe/+YwSCRf1m0mmvX/KAe/h56/43eJbcLKwTKwUEwlt/0KnwloJvrRg4Kt6ufq/jnGHzS
Scuu7+VKWntmY/nzVzakFqFz3caGoxMfh+AoFX9pyBFIyR/XDa3cZWeGBN/XYZOSIp8N7MugchnG
bNwsHgZAddWh8Mv3UAHey9H49brVtUPNYJnN5DccfAD9zpeXzqXFawxIZh11coveiIbwSK9Msrxx
tpefL7ok82tARbjSmJ4Rckt0T4q+ANrqys38J3XmyaX+9atMTGCDUbkrpdp48x1KL9iGotiEdgKN
TMEj2yDPTaPUycPiAbx/roR7owjLYz6o+c31Xbx0fkxRLwGGrCNRbAuL0+xuQBkB6midwmHlxJ+M
KjwWWrsRgbfMqOcfSzeKqJ8cVhRF7ccumW8n2I5VP36zT5yvRogeo1poeqJhpvczih69/22Q9Y3M
bWspwsdR7bhDW5kd0zQAN3Wzs0b7i95sFFsvvVtRAbzQckYujDghWJFK3Kp3WvLDQQKXV+r3RlS9
ObPABpB35IBBHFxA5Brf1KXSwsbcV/BfaB/VONso5F6eHUw4lkx/CPgC+e75d+/9EmTriIlujI9S
aL+fQ9lrxvgw++pOa6oNft/LkIfgNbgS/qEiJYuKr4UxwPs2Z7k7xLbpzbp1UvL4hr7l5IZ2/vZ2
0Jk1UfjVyf0k7S2sGbl8qm35Lsyqtzv0UphYdBtpYzAgfL5/UqtJaeRjQhm6yGOq7bNpdhuutvaN
XtkQcdIq1CutnlCFQG3x5PSKG+UPku3fTzpT7Ja0cSutOLa26K+qNBLokInFlp746TcxPSe/oV0+
Qu5xQ3Ui34jZK4f0zIp9vm92VYSa2i+draLeaXO70zPNs8kv3xw9z8wIn0efHTOsQ8xEoelqLUWH
oHZr/8/rVla8mmzIBjNryujpic/yHmKB0pmxAmp8J0cf085yTXlyBwilr1ta+zhgQBjfoLK39HLP
tw3tlLGo8AXXGow7CuY3kHJvmFjxNgQB/zEhZCWD3ZrtkKdUajR53hVh/TyTmnvqOD4qYfpJD414
w+NWLdJ8pHKDDhxI/vNFJWqZxrIEmqCdFS/XJ6pf+S6icZVmLeU+Z8PcmusBPIaln7uIAp8Q8rok
yiFBwxwkJzc5QrlZNvypGulWfW3xrfO0ZGmoEuOgvaQCKwt2klKiHNUQGsq+ZTw0pNsRyYkZuS1r
u68HybklazP34axrxyjDX97sK3TByLtwFfIGERUVmbKeJhkfsrQDw6umOriB2cTYX7dyOSJKcrKo
hGsUtWkEiuK1Jm8q8B8h9YRuVqtdF5ilDqU6SsC7ODVmsJkjykOB3EzeQMnxy4jm0fs+7Ip5l+RO
9xBr6hi7FcNtt12XZZ98n1rvhk+vHBsQFrT7Dcqr1I+FT1GN8RCpJoV3akWHvu0/Z0yUvX27qbTT
PGNihkxN7L5qYxFGmgr6JqiGr7Ci/4gM2ujXN3sl0JzZEKIm/cw4LStsNGa6oGyTu7T3mQb0rZM5
BsOGtZWDAtDNogJm4MgUjM7PZd0nphI33Du5E3Y3ST10e98Z/E9ZlwUbacjKB6JuQ0WR9xZ1cLGw
2AdNbyc6Z0WarR9K0++mQN5IPVaiDCYWuT46FaiWLT/h1WvLt9EnbDNWo8uV8rUNS+t5ULKy3bdT
bZXumFJb8WBJpel4/aOtxIEzw0LMRoARSs6C20HRLG2fxUlygFyoPyVTQr22GrKjJIXM+mgmLM1Z
N29kD6tbCxyGYg6pHuiw83UnmhGavQ0Ws5moXh6mJEoh9NCaeesALM4nxLulLEtpXCa0XIgiJvPQ
1kO53E2Tlf9SW52JaCcJn2PW7qWKkXuRItcnI4+N3fUdXjsWhDkAfssgGRTz50usxxkMprMskfaW
nQR3yfBOCcZd7W8RNq2tccHVL+KsHAgR9tCXJuQFIZb81p9MSL9S+TRPQ3qIRlU5yhG8GArjajvJ
MuIN/11b5GvTwmmUpEFJpA7TcpkYnt+Yf1mxfmjU+VBmcX64vqNrR/+FyAfY5HIchYA5ZpFjzhLG
OtU4hDYTcUn9p2oF++tmVrcTHAAbCWoXqpvzD9cHCNw2E1dxZOvhc1oG42mOIUHtpXb2GmmIP5fm
CKXKMBUPv2HZ5lUNYHiZrBKKE10dtcNIi9SVLN8ClBkzXuVls6p+V/xp/K6GTv4rspXqU6UajCL+
hnFejQBVIPm4IGpHgT0JVJMrU6sM8zAzgtKiqWKk0Fe2ZeoVcoDWdhdlh0auPl83vRYFDS4pGpzw
YlwclYZfVZTz0mu0Msuzw1E/xLnfDTBydLldPLVdMJYereXC2gjxKxVY3sl0VMGNwjhEneb8Y8dj
1jZdSX0rkXrZy0Dlvjf0sPuYxhUw40z6CqoH1tBmolc9y0yTKw2MVXasHvLKHr5d34e1qAhOFryU
Tr8FSPf5j6G5BxhRIliZilV4dEuGfewM6c11K2tnFki6RWZEnehivpKRwLSpX0Ji/GRGf0nhl1l6
nJKtjHbto5oLipTrmgxE7OQWpOtKNeFPZATjndpSJx1B9H1KtGLyNMlBLtYe5Y2zuxYiQJQsWvRQ
dfJVz3cwVcswkMLl7ObWExIQp8JIv8HFtRH2Vs3Q6QKZqC7De0LKwzVjDGmAmTgrDlxwgNJbb9oa
eV5zB3A+tPtQPr/EP5khBJzka+BGrM58R+MqeCgZJD9dd4e1cMfADYIrjBFQbxGcjgZ1HZkl3ePY
b7p9X9vRcegt2L2GJnmXVwF683JkPIxGXz5dt7wCa+DuQBljoadiiEWMd0MRx1WkLgX6cGDQUpOU
k+q3f9gGVKD0su29ko7f60h95+vDsWx0preSuD6l2hh5oQH3Eq+Z3fXfdLnn/CSkZ2g2GYi1yMuf
v0rIILMZzNhg2IUhkT70GBwzjb0VO2n45lN4bkjY9r6f2N+CtauVv3PS7l04ZJ9TBACK0fzz+pou
TyKtRzRdF/Q//WkRb2XLcW73JSdx1Dqg1WkaonbaBeVUuTGvWtuFrT5DY7yZyi3s06pp4isTV6C9
qBieb6dhSaFT1awyRHLJ/D5ZtTto2U63/8j7fqPEutLdYp3M9oAWJHxeKD+FadtqL2/LYZIh2Yck
4Hveh+EDcvGxmfT7xo/9L8zXQsCWManolvL/UHYdS5LjSvKLaEYtrhSps7S+0KqrqwAqCEIQ5Nev
15x25x2e7Xl6ujOTYCDCwwWGwsCR//dc938/xr+KA4s27uURikMk2umTghea1sk49Oq/HNX/rOP4
d36PqR8C7f0P6c82jmA3WTxWSmlUdgPoQQQdUWUIP66z+y8d+z+D1f/tpPGKhmCKgZmDU/9vdQwr
BO96hmoU2u6wpRLSf9tfhih8ohHCyrLR9pUter+kPj0oy/+2uXkLJ7gMMQRcjHnwR6j5i0/hC2Ap
hmG894Drr7oqDNw3It5mZTgVK4RfOfREWxDUq5eG1bra24n+tzDB/yx6v18GcjYwjRAJ+e9UeAYz
A2YifJlhXEO41SQRuWkl7R6jfHMN0KYUkbolb8l/C3X8182BUQeNq49JHPMIAtP/nd0lPPq72fsV
aOX7IrkFaboM/f8mf4Wb2D8SrP/1uP79D/3T+PyvQlZAui4onFOabFKzXao+UykztxB1Wphb5I5k
/lKZNZqE2cFNKxlMpQYT53s2hqtB+qhCo90XueC2aVGMFb1pWTpF7EauUk/qeabtlmd47msw0Rsv
LMjklR48XFN7Qo8H5m5lZ8bk73OMWUT3Zpnb8I6lsYJwWkyzgOXqlg/IuSOxD0O7UG5KV7nVsn3o
xqV42n6pd2W6Jto1fjIH67HPR5/Vib9Yr45ZMsgycDR472IIVF85MrSWOluQuwZhdsSzJho9aFTD
RPu/aDsJkXK+8KKrw9UbN6Rd9Gyq/BHd7VEsVmvQ7Qf7uSA3caxW3vb7AbGMH9FqkNTlR2r9Lsah
+wBFbfUbNkbJ1ogc3gfXODbyy18CFp1IGG3+fUAH+Yl03JXULWOZf0hX6wK/6hWPiSlZPgX41i4C
WUjCBDqr2Tbq16JdLT+kYs3h4eRN3cuaZrIouSLiSbQkn597iHUUzPTHDZSRYpR6Z4SY6d5DhnL0
GEC+Jl99wFfpgS48S2ownqasiZFPJC5yTRWs2eetj6dqym1IGhj9Ap4ZkjWGYdUyhuFujTeFm58i
mr7Oiz4TtzHVLKtdmrAE2ZSRDUFZCYOkCryg4xVXcBA4xm50P8WUSCwB4o2YetH+Bosy1gbRyZN2
gf+coBHke4gZ82pH+dZWlhkHPlgxzGhqRPDqZRhWS6GkohXiFgfeUE5pUEuohYedbMFEr2lrE1OG
lMHHAKZLIJzM8IHgZesp+bwan3kQMMQ6rra50CM8L0KaNUREY34LgibU7Z1C99uYTZE/nK8eRDLa
bEU9JbrAyOE2b7z3XOzJI75X54YG/jLaP8etN5vn1JnZd81SEPHHzNPqNSA4eyPiyyAjyW1Nwo7M
N5FL9GUF/VRCaa4yOKvFdARHJYcA/tgbCrcfuYwzoGvE/9jvDvHjG6kzLTAfASmgvt6tUAX2FZVb
FpVrgoJZcqc28YiZLSn+2BjlturHqA+rJFzEXK2L4V1J+exB2Id5KYXSYZBRk6SLecUbXsB/aLDD
S6iNnmvKwBRDFOfgfWO/Sn/aFdjPfpwYsB9w7dEBwIBnQUSCCeUYvK4sICtksjm8b543FdzqgSUn
mBIM9Fp4ZEjFL4oyDEh1oyKirIZgzBYXMfsDhDJRwENBqhFQ7HiOxsjXn4XvYQZ9pqnX41VIRjbO
svS9yY6vkk1+/AkBx+bULo43reWRJMhE/nYyYxJjytbyO9F7c/a0FXOK/xEaTT16ZbIWg33NsimC
s3uoE6SM6sH7zTjON52vJ0gu8uF+0KhSJ0xUcVHOgCjZbs0mZy5m9kb40WGPISE601vReXkthlFG
tjSYAsb3QGB3+E1iwGF/uEcy93fzeiAPZcSLFXNyirEdfRTkEKojDe4uF3+OrkjE1aptbmUdJE6J
vlxz7W13HY+n4hSkcoGZRFJwJ179ASkxbYmBJsSOWMfFTGAkPi89R04QiwuX1Snh7fQ+gMLVk7JD
XIr59rJp1ogNor7y/85cZjESWnyHj1SKrNPy3YySmXtIqV1xhAFMPL+2qOTFccxI2P5kkabrLSqd
W9+iJFbRqU95qysEAxLEDeAsJQdEEs1ptbYC8XAmHZj/wovCruc0ph1vIKLNNTA8Fc+7PplX2UT+
kvH3RMkQFsuZdaJZtcMEPeHtxIDv0owc4J0UxDdKyjmqFwkPpaZTpo1OmKhJtg/J6r2vIc/fFVjr
oisTHxn3TR9uirrapzBVgS84CYrJP+ZYRcscvxdnatm3wstHxGGO/mB+8JVl2jA5ZfSQDNT/Mb4x
9nt2hdd31WaJnd+neQsKbPxd5k85YPhNd8+eb+yK0igEHocvRPqWF+3oZrA2ug30Je38mKOfTLbo
iUec/lV56OTZsdg9oBCYaL+KVPe3RTqHYAXxliHD14sib14rkYfBlJWsWwPcRUiUttgnAQYQqiac
tPwdZtUrJCcCsjoPVnbS40vJhUCDAPIYJ7WDpiTAS06y9dxyEmaPZAiTCWGS1v+GP86qH6A9Cbu9
lkUkTwsq9vSzQtqCILPfxIxKppgn21JlVrky65FVetPL0HqVIAa5tnGmerjm2RBm/fkqAokfx3BP
/hFTzrod9/OZnD2ZzEkNfHMOf6TlmasjYJrJS0H8Dea382CvGWRli0V7t0QgxyO6veX7deu6uJbz
ZNlDgvUap7XsRuF95wnN85fUd47QknhJW/zhWmz+I1ns1t5Q3xp6GYUY6CEgvYHB3taFa2220erP
Df/Ve8tYvzG8wRso3ZVn/AkXVF6s8qdVSTE8ouXZukOeAkZCQ4nZD9rjFnbzjNTdMvrmVo0JxD/9
lOnoaVimOfkgLnPJvm11lF1ygHH2KeFrKho6aBOnuEd7KT6CbsmqhRHqqs5oqSqHR/J3DKgie/y1
SVyuy9D3ddyC8721vvuKh4L+iuCCN6bmYgFSSsODG+kSH4s5z89bT9QJDuxgD3dEIp65V5tb7saW
g2HZtiy/oY6MNyiUmMi5DN+Krhvfli2ZW7Rvlr5YN+t9SuS4G3OT8GZR67CWgZIeDIup5/VVjsQq
Ww62y2+WHP5+qmj9MxaFPN/HwOGn236YxJ9e5dHbzIcoLz2VZd8iyBGwglfxPunj4SGCXuqDwn7k
MIP8iSTdHBTsxrNtUUNorQ5a+HF7Ezi7qiNk9EtbryZ3j8KH3V/F87xV5Vp0bqwMZa4r0TDBhoN1
RH2FsPtbQCXnrqjSqY12GFnDCg5G6kZK0xV7bxjz+1QLuz3pceaY7ij7Bhbb6VrbuE8A2/JN1cuK
5mNyit7mBvkbNPDmxmvbNzRg75HsX0SmZKVUNEBnIwiEKOgjgmW5kE3tg9S8wJ8JtkyJGSp4vKsG
DWVegcf/6rvJVClJX7siM5eZrdOOhGhiuc3uRsAsJeOOnUiqP9F3s53Pt+y5TfT8Fa0TwYMcl6ZL
+eeSFbceQ9frFct2l2Wcnoe13/a4B9klaaP5o6V4HfJCntoxDirVC69O+ratnJVbufUchOI2CF6k
ntVhFot31+Me8CuYmyzjTTa0wVWkPNrp2MxnHQn/zll7zOJgvE8syf5A3L28SLlO8iHyh7hZkhYJ
X7nGC1VFTk7XKWonUk44ihhfnSweEK4dnXRqIlMFKYBTGBiDx0RJpF47BvxGcP3daZ7WmxJ5vdrN
7PHJfywT3q4viq1Mc95X8BlAk8AGtWOChUgrSbyjSxUqQz5faJ4c02mGAEpG494Lsj1ZzXCK9czw
zykZYVKDUoqLfKr0aosmaOPXZJ7nJmNRcgXkCeAIN+idAL0C7G75EkoPPrYZ385z2JIHLbfu6AsU
fRZGVz2GZ78YC5jLRSHEAtFUOZrGYOoV91sgL+hnkKHSZihehdtejMmXGkUWtNk22HEzo3FzGVL0
sEwq2xjuCrj308qE9G7bOvTLFhY9xTTfxvOQlDz9FRRv84ytXpTvhnFKqyHLJNSFeVILk4Vna5I7
9CCf3ojWiBRrhhM5bdVqCHQVA1o94OP2bDHSItF207AbDfCr9ujZoiXd56JHvhZj5CRtdAIKkJep
Glg1+0XV2hH5sznd93inMXsOWV0w3z85vqW7RMyQEVnjcOE4qAgKpFTNuDWqBW/oDWRc2QFWiLSa
cPeoyL93BRLrhMR76w2/hT3Z7NHX3bBL4dVWAkM/8w49arjB4tKLJoxJSGeose57K7QOSok+tMlz
xquRyq8lEJ+CZe7iDfFTrDJVAyl5gUQ4qpQP1AjjuWuw3xuOLutljUtG1wMRet8Na3L2Wubtc98u
z1n8C2F6Om58l52FhZbAsR4D1oDySZWoZtzElZAL2ukoPEL9zfdmTg6SznXheNJs/TTcEdqddKdN
3RHEN2rb4zl7NoI3cfAxKwyTANmQGszwA2NHtVVDPI7HfgRWEPNhqgKCbmQaxv0aI0eg7ewFeOtW
KoMmnobzJW6xC6RDEh1xqrxqnNAZDbR/DeF+UMa/tzTZnqgbBPK79JlP3mMWdjB+zN76aAorvaQH
KGuSssjonUjaZxNvstoW8dDy+I2ibd9hDMOIFkt7D/dZUePnt3d90S+7ET4EtT8HdesmJFwX7BV1
Nmp4h9rcDZAIFKwX1Zowr/KJJkeyhqwBD07AIoeIqusGRLmZZC4nDhAPkRrfJvDTGnwcuBsBKa+p
zr7a0NwG3foOc6k3IeT7bObbcM5vOmpuRZHtGPrgUsNMKmWe99KR4HbK4FG65AzZ0Co/Od+8BHP7
QGc/2mVbcBvYlcI8SbkfvkAsGSWdAPtm8nv8NWhQunIZRr9B290f4znsdiZMt8rzxunoQKDhJU96
cs3iAbjC4uNY5Ai+NjrCxln3fqNhnLPnWnUPLB1UjdtmPPcE7kbtuNoHX/D2hRVqe57j2D4AKo12
trDsKqBz2kMl21+c/Z0wOeOrq0ZvSvKGLb1c732h8FKmS9AhIgDxT4dEZM9B0sWwzV+hSC29OdW8
bjcW+OUgJtpV0ldXlUR7Evk+qJVD2wRBrG8GJ70X7afrLu98VeOH/CJ+AhAgm7NmXTZ6tJi3SkOX
7aR9uSJPMmtLzq1uOGaAOk0MxOAJDm26dsjP+E15bHUuyg3q5UNRkLNr+Rvkz0PVFYF7nebCNMu4
yiPyuBBn5KfzeZimsB4GCvoTx1LZTHdxNN8MiYvrRG/zLjPRege3ubhpvWDZ9UIfyCbWHQn0sWth
uU3cCosUBmEPxoj9CkSkZNGkD96ShhiAps8g3bYbYwjqmlDVyDdb+VteHEEkLE7+NJCrGvCz4FcN
kM0La34UmuSZzABxWQ9LiDCkt3QwN0zESw3WFt47O0fQENL7eHNsXxBAOq2U+AvTi/XbvmJ+nldO
wsnUYn9d9cLBLh+P63s0atoDBHzcisiA05zNWDrEMHwfKamF9ptsNSnsT7sWpuwIal3tcIPuexfr
BVNXUqxlu4hD4uBe0urj4CNTFaaiH0rbL6HWqZrRK+97+JrVOSXfuqPXTvZHMcI+f5x3kceGS4zx
YZuysUwktHQZSn3p87wos8Ji1vEdacCFQ/Vc7E2yLbC3KwosKoYHQHAn1Oja0PCrV+J1tIjRHNV2
Z8DDqkRi0P9L/p5NIt4NPPkOXDc0axZ/MYojtBnpV9ShQCP66RiOEQghaV/aUF76dnkiLS0aTDpQ
JwOKW35B59dEh5Aw/brxlIKNLyIJHoN8uoeCubgFtWq9ZHZ4HRZ1mEKM4gBovhZ/aHI+2l2RSvKS
tijQk4dwp4QUiJvSyM1w4xm6aO/kWxQGeL+4X2PH+ZL3w1KDpXWPK/asybJWbNAX0GPgf4cGl62w
7CjmERiyak/Ikqqx7/rAia5sNl7DFapZl9/6ffsSrMudGd0hjDcEydDgMxpXLLqXwcAqmXY7mMzQ
OhM5rMV7ZLjGtIftyDLjc3IGMDIxfTVaipPPiFd3gU0rDDl96ac0A5isTZVkOnt2GQlkiSTI+ISW
eilh442VyyyvcgC6nVHegWc24C4Is8uUBXs4JHX1LCIP8zs+yTAML2rJZzj/KizGpi0uqRVFnQKC
rzbc20E/YWLazmGiRLkG662j9qcLN9zjPA2QcjzaCvAPvbRivW3RrgJvCu4RZg1YaASoJlIcX8TC
z2QEOKcAmaWB+W4Lkd3CBgEa0tZ+rkx/DFOIEJeEexWAsLGcZXg/2uiejPOetlg9+EvxCD89wBhJ
/o21YV+ZDMhbl0L6aczS45lqtC2denOYImFu+jelMZLSKCQJcm4drsZQ7rwCGI5RIbiIo2xsJpLd
UkynITX6lHvgQUVtsDV+KM0ZUCHWN2P8A2UDsh/z8FnwOMK3k5VP2Q/C2PdBn1yRywZVvcq3uiX0
YFZ6wgh6Kxy5VQSNkIrmss+Wj5y2DzMmxWaT3V+GDr1cLTvOm30Pt7EtN1lMKHFwuQlmAmQw/QvB
z42y2QU2Pz8O/gLlaLzPReZH1MFT1yXxDqzRq6ND0bikzQCwg74FDQaR8x+Stw/MCnSCWzQ/ZFu8
X/PiK6Id1GWzA0eIx6/wr7qLxuHqCkvOsCh/7zpH4EoRvIGMOlWqwwyf8u2dA/LFr5If2n6d7rFL
dDsDBlzl56A1Tt1lwRhx36dzdM0x+Vp/SaowdWfN2VrjHNcTMee+IGOJxKzd5rr9bCJIp2B+UPYs
+uuHvAGNyNtTgh1UlaZrfB6d/xdLhHeyMa/BnfW0EXrHo/XNZ0llfH+uY+pB3YU/V/mm2/fheMxc
f9YbO8OoUFWhl/p3ZCqOzNPARcOuK5lFzyGWAobaNiGlD8CrsbLFPCn6U7/oY8yDsB4n8E9gAvxA
W47bP8y/22F5pDzbozTetoHnai92P/Dq0SVkmNFBJfpzxvdJl8mVuKuaaLDfuIZvmC66phjRGy6k
uImCvB5j7yElgalHzu6hatDofpYdvt5O2vYj+3XWMziQ6CyhJk6WY2Dbn9ST/QH6F2gFKD9sZPbL
NpnySnqQJ0yb/qayI1gsyg/tIctOxi+0mx66Obz1WvOCPueayfSP6QVG4QVA9+ylWfmLXl/YApeI
GFoa3U7ZvhfYxef4Hq20prQ5ZU0ntbouCpg11f118KNTQsK6GJavwEVvhGFeblXbnlN8ljLEtE+A
s2KX7oXVjIEchRPYleW6zoAAwSbHIfF7BYQowuGpp/G9bYP7sIUUS8RtiBhkHN9sTZoZOqmSojED
w7OaWNIdaZ/rfa5QfeIJYx/RLxS6Cc8A5CRkPMLZ4rnw+Nmb40Omvcswh8ekbethytH60mQPAgo0
clOOq4HXIWT4h3xL31dL3opV7bEtxStJjytsmEukLNhSeRvccDFczrp4zNOeIpmvJcD/0W/4y6Hj
YVjBlupM0ApUPPJMCe7dXs/JBbuL2gGIAHTYf3EeAB73+iObp7n04f991ILtBwMTDlwx/TUfgYun
CIr3jHoCmoM4SVgHtV56VlBuWQmGbs69Y6SiZlwueAUaiEqaOf3TUnEfalEX2n2NkTx7ucYrF96o
cHqwwHQLbfci3N66AouXKGsc27YyUesjM14djahqfWg+krCl2MV0pyU2dTHF/h4D9T0MHPcApPZw
hWrmoq0EljfeEIIxsTWLJFUHBz+ZZrCxRGmNutP4z6pKlZiO0BsF7onn7i1oF434geRRJ2avfOxe
Ormz26tR65VreQM/76yEaca+l1MTZu4HlCmLcFCwIEi/PbN+fV3z8DERUMQmKjnDW8jbL5w9rDhF
lem8A/cl4AZCKpsmt2mX3Xt0umJ71YHSRQ9cxx85y/4kOnmDjiutkhiHRSa6KeL0AGo8xapLSuDF
/nTQ3XScJ2Dgep53oUh/sGTEK61O04IKFfsHtmWlnO1zPrJDv8RnYOnXDjgOnaebrmD1pNO9gulh
qUh6khQBEkHgHSjWaBXMGO4CE7OmJWYpi265Ldb2rAN27NvkEklugbSt2BWm80fSLtVU2BMjQPdH
dwNkTiEmSu16nFhPm6hklD8wNr/AqOiuDRAQtkzDadta+PMt4ACYqN9Pxt0Rw9G25M+ISGtEeJNt
9jDmMKDlY4PLGoA+lk5p1F1m3x7bLjvjkV/pnN1Huq+7wmuMI3donCf8lPk9FWbvhaIiOelxOSAl
EkMAdMosefHcSKqkg34zQc/HJ3fjCrdbXbsDdjuiliGiYYtwBaPw3w7EOyq/mAB99F+ZwqEaXRmG
fVUot4c1C9Q243VhwZkM9q8Y/A/Y0lyieHrxfPuQbG5tbJ55dQDCAfKRHqPE7NQviy6e3rxB1gDy
mzVy6NHh4YFdECbqIIoOk7bVLEhjU9usaVy3AHFKP2/vIokd7Ca6wzClN7ZdPrdieQKMi4l4Ootw
OmGvc5o1ZKlr/uNjikOYdRyXCtm4ZrU3GuZOFZsyuD34Dbg9KJvkwwvjH2f1Y8oFokzg/gCgMqki
v/vZOpTIOQ8QMx/C3ZPkSORj0jZcRbBvmNDsJNkp0olspig+ShfuRDbs1i15XcVQ8RanyXc3wFLf
SYJwb92dKIrMJIEVJhlQa6AW+frrR+E+fRGdQtdWOB+7ztt+gknVmPQvATqKeQjrpYtuSYj5YUnt
znb21PvrjwfmUQknmysYn9j3kFKQP0vXl2riatdpfUQOxMMaPsIB8jX2fbTVeZ1SfbApVt7cv0vU
hjDgpf0Q0seeajkTuDmFSIZAHVVP0JHeA6czZdebU7yNDZ2A5ywOoFRLRF5hAZJVs1yXSrTWYaYx
qoY88gj460/fDs08wy+04P1jHMKAxlPLLmu3O+jAXhY6wnBtEwfivL9BzxzGMPZQ+O0lRwByrSV5
TgZMgNM67kB4r1Ok1EN0mV7zdftc0+SuGACSAKDYTTgDFdbhoNctm4a9RwAwgsWnLLDHAYNzYtg+
RORl5FqMKZDKgGsG141UACSHLnuRNVrDh23tazqupe0WFPPkSrfwU5DgD+Eg9Bd6R5z+PcH7Lh2h
xJo3YNJ+vB+wj1KIos5dsR8TvO8Tvx1T8Dbwcl6ybMybkaha9/aLigl5JMlNL9C/mkUeXdjWPc9q
5dQLD6fjRs2MF5T6VWokvJq1Ozgj/8w8lpBlRIfZwJy890njQnXjG3bJZXeJ9INVGijgFh5pup6L
PrkHJ+BjWdNGFliP9vltQt7cNNe6FedJ5030+0XTeAdvi7Oa4gOXeR1k3iMcWU6ecAeYPF2dWyhE
8jPkP/EDuNY1jX9tBnPviHYYrqxLgYhvNeFFnfxhp6J+p7cXjT1oMLXnHKv0ZpnGn27In1I/iGsW
T2md2X7dhXnLK4wFrOIciFgivsFIR0yTCLHmYejfUuxbgN7OFdL2xjJsV1BOMaOM/dB0DLa+EHxG
v2vp71zkN1uBVcmW3ccaNWYcgvulLZCPIL5N1r9HbDj5AcM7iJVrlFPcyq++ARtc2jtprhbTyCrI
M8Q1771R2FrYHrsPO8FBi4VY1SosCmHchlmxwDiw4rf3tkcvUHcq4LXnwQSMmPbHX+hhdBKBExJc
c8A4efKMF7+Z6Ksg/n4M80MX4zTlmKa6ZQ9EspJZ0YzbGJRtrwGYYZCd+j+w9j0YEdYqymvipQt2
EhDHILWZ1WSJdR2xhd4oBHfvpAM+a1iQYl+JgS2ILQ5t0LpbS0MFGAkxzDPL+FWSDsQPsHTOctXR
Pk+V2knO+nslkCAcUPsFy0FRK4PUhUACIBx9n31mU0f3ZNJBPc5hX/tJb65+OI+N5wN9ajm2PZSw
KphI48fTz+jxExq9A4pzky1/nFhAxEz3lm3fcx9UGdAMMu2xKD7OWPkgusmMLZBXUJc16neQCbQa
CwT94WnlQ80k9t1A8oCZX0GBwMtJQDdy4cGK7Cjg8DcMaIDYqNBJz2qfjGJXBPpm7ZBSbjElB3yP
jIcmyVYcWP+OgTDW4n1vwS77JeekUVYbtNrQpd/5/4yf9qopcNcYPLOB1cjpPrPBwZ1rUbXXj0cH
BK2HEHsk+lP4LQiv4ntMBgRqQTodwjdi7J7YgnFQ0/6S9OqtYOkVL8cOa2p4772FGS8F6AdIezsR
3Z0JgkhyDFzel12gVF6Q2UyCK36sSzeFBxHnVYrRoI/6Q+6SU5dHrxOJv4pAXlkvG2AfaPNTjri4
aBi+2AIrH2ycezibqGYIi11vw0PsZjyvoIYKc4fBthrn6STD7uKwgwnj4Z6RO3yqHXPYX6xL/OP1
wTGb4kprc419FE6CD+bB84Ngmwa4J1NDvYj7MXH7YQR+BPCnSNuX3kvv2PjMlye+fBU9NJYZcEI1
3g0AhrAWgqe4extSZEqyb9VlT0SmB8Oz28Dp5xRxVu22fBNtd5HNysR2jTUixu1DP1zbYQ9rdx5g
Bov6NnUPKWd7E0yHSI+g246YPIMBTR0OsTDvHbkyv9sb3CzKma+U62sCABRcMfgeYRSeE55UG/Ph
c+tfQc8ttxwDRZGdsCc5msHsbf6M713zYX2wETZKFHCP+TTZ2mgcZGm6cz6Lm4xPZ04woU3dI9vI
tTDupJfoDLuWC9/WazKcioiiVQTUDRRTD+s5zvzLRDge5xKd0PHd+qRrXJ7XPkITBXWPyYD88rU/
CUSzYntwS+P1PACUAP0mKMc5u7oYULe3nUGg+zOStCRwJCq87uAViNJy/pOiwbkNfvxtPIZbejbo
qwVAwGEFc05mDqiJQAnM7Adegu8i8dCE9js0SLfjejTpHdaYjzScrq1U1x4KJ8HWuzWasVw+IdSb
5xtsLX93i22477AjWAugcP9D0Xkst6oEYfiJqIIhbyVQlixH2d5QToecGWB4+vNpd8O515YYerr/
1FNjQtRq287tr2ZnvrI5CU8aQKk3ud/VkP40RWQD9DsVaEC1L23jlMvyu/CaFwpTMBdyw0JC9Er9
BkE7OV9e2Kf6150jlVFxNLLkWaWqWBVAts5UvDt1cRMEmqxllrKHMqUsaM9+SlJqyoNR+IckNxi5
Q5s7r1JL2a/oSND1xcd0XgJ7cS7QqMwe9daAKsnz+liz/sBu8sDrJWAdPFLCt1mlJx7PleNzKmb1
r3AKC5aLxdKt/lahDXaN7l+MAAKPXx+aTfIpaHTSQj5P4PMk9+yGuMUz7S4vkc29lYhGsfv61t7h
PLt/IdYRmk+GedvvUoH4wJJi29jYZssUTS54PBKZJ9lrj2Y7X3Fih5llPLr+52gtYVXXa32w35zU
o875yGBypgbTprp64H3gIXyzPlP/MA1Bn6l6xQa0N4aZfelNm7J7imT+1WTR2m0eJ93k3SgOBghK
Txip3qlAi7qwUUZQqpqdClXgRNPGaZKjaWYH6R1kZjC+tNFlbhFnjf3ONavXPDMPymU1Xcql4suN
1tRIJZoHzVlWJnxwZ7+20fRA2E6DNmHwyMzQWcW2bQ3tt6IsAIvgmE//Zsu6YnA96e1tZL1LnMc8
xPSq98Vh6uAHsuWi6ctuGcvLqJoPX5mIOwlQQ1vB0IFSBoKHocEvEHLHNL8ZQPDYAzvnxc+IWwhY
vN1LOARp9j+0eYfSor9om/zoptbNNFgELYZD3mmPulj27BB4c4Z5ZeYLg/KDpVXhjKxJtO6j2827
pJpQf+1ldLWplDH1ZCT/cvm3FCUqURavIkBtKmebLDSzxbGe37goDlwS/6IpDkWjrTz9NfX8XTqW
p04xQ3T9xm/9V4+Li8E5yHw1hE4m3vJ53CaVscvMYe/IfKP1+dqYuSXgsz26D2N8QaxzTlI7yEfv
0QL+mAlUKLuvrFmCNPI50d6Z/mVv99EqjsbQKtMvejHCjrW1iYnHGvxVA2jW0gnmlRZUyBjtxtgk
hr/ViywwFGNeM5Ngrfuvg6b/IQpB/keD7BCJtiKB/igKf5PEQOftdEXQdhow1xNdwiytMXibVkjh
C7oU7e88dqCZ2omgm9tQ+2eZ1O8gLL9zHZ8s9jMAT+8zFlSu+owDIFiHudiHPIdn7PQw8a/aZL2b
aXaUntyaZrFKXW3jCiSNZbeuY5+EL1ZaGxoo8R9TAfd3tTV6898oo2MH5Klpr15lIydopqtVqgNh
WqsaqK0SbKg3suwyueNpcJrHLrPCZMhPWY3iojZ/71QI5sjrZBm32ah2ZOVsRW1ul15C1qNjRzft
zP0eFXKYl1WYuSJY7PhgpOWhj76iOb9wwUHzobhsKppG+9E3jM3dLMvHvplW+gRo+YFXsFvFiECL
OaIeVVZYMP63c7lx455o11dVcjHZ5kg9Q4ExZd8z/HWtmqNg61MPadxHo0XD0cUI6+o1eTirHBVd
vFiQwpJYgk8PJrSEjkkz820uIwDQCSC24NhFH01FpBiSb6RNXTIQnsMr7LwIdLWccbF2Gjf0AQoE
0VV2t/XpSCVYG4GJZwEr0A9nU53T/KvtqURttTa9f6Y7hPfIKTOqvwTmZORFRrAY2cFcps9k8vek
60KAZdND2ZvvNVbzqkDSQAIdKQPqVGfe2nWOpSY2dn+VgllD/y2Ue+kLKxyV+4/NEBcndzcpwsgm
X9ZVN5wm69ti7ygmsjBb8pWKopWZ/JONCjVjgAz9xxC38truJ82SjYrck0O+ttYPQdm3IGDJuaAb
9/wzO1/WCel7gV7YQDjDCS/iDpAX1yE1b8j7Q8R85bndNs/2BI8GKBqo4LxZtjiq/n3oykDrinRV
CPkCr2cFeTpfxsL8djru5UXWF/rgj5joO0UtoCQ0C2FWtLBOK78Ku7taGpK+pl2zRTjIjejbqdCp
2UlLX+TUaznKtW+j9Cv4qvWkXMcyCydDPs5D/lpiT5bdHa7ON5aG3sVI44Pqk1vLj7Zt8aDK5hTz
hbKBKtBldle0gGlQzTrXC7r+KY6+m/SDm2lt3Rk824P0t9A3UVwki/z49dXWLpP7l6puc2p8JkDv
+BD9P7vVkcu6I+SMI3ZJTDs1NF+Vrm54466t3X6khvdpyzdwaz0UKtpGmb4p7eQG6vaZIL2u8n+D
Uq9Vue252PPuxTfTDyueN4JJqEmfUyk/9Kk6+UYfRLXxNaT+bx81lLFjRSHoiuhP081d5aTfttuJ
rT7EVKsYRYof+0VQjzlXW/kX1fkpjmjHKk1doj5Jn7xZRZ/d/UhmS+mFynD7TexkT9KO5NZjjdvj
0GhlAKOhAlsZCfIcoYcN2rej3XjWXjRDHiCbhXDNzSOKpkjwFiS8urjEdhXWg3vMasPszFyvdFEE
uoknIXeHhRGijY+KiM6VXw3tejbMdo34TaHW9b6m2flaVA594zefruC5lcYdzRb1U9nW+SZy1ddk
Gxn6L0hAbTZBVGbXWqUqfpWtw99pcrxTs+dlduS2tUA/+2wokTzNx0Rqcm9jI12DLhCA73J1Dy0Z
AyB218mA8nZlgTq+gptwaCZHO90gGuB/U0JiIXt8GJX35I2pC4JamnRhbRgJxPmJNFICOiux9ZLl
5AAaUmTbkaoxbsfe+coX2dNskqrmxsTQWyjmejcGFqy+WYkZyNzgE1gYiptmV8I1rURsXEXuP442
uLXt7PIGegvTc7IaHBh1Tz57ldw1Oj8CPJVY+43jdQHBUPvJYfc7GIkLFJL10VXTYE1V1z4hTzv5
nbxzVtpLQS+5tG4A9d0DDg3fSBfhj8Y1CxBBdNh9aFUX/tdo1/lO48hMV7Kxu70alu985l3plmQO
l5KxdjJGa514JUTfzKqXSL9awtvzeH5NUTvbNNP2lVM8TlmzHV31CERWhZ2bZIFp13DHSQqwmjcb
WxQntwYTg9F8mdA02vl8S3uwhnlIEQhrAwo5T+7LdPEhYRt6Qd/57sbFuZZlDeQVdTWLCtz7nt08
WKhEqZfvyQ05ejoNa5/0v1FGTU8Yn0myKl6MIf9Ll/mcFRx9e3iSQn/WvfrXWtT9BgISI0kFT8XY
/LA9AL18lexxCARNZ31GnhOtLVs7WFhBVjJtLaTB5Z+ROgYSwcld9TVNQV2BJlvICKvO+YosrAuO
v+xFotAOsD1pP6ftQ+MkZ6Tsv4tliAMT6Tff6w85F/p6Kdwt//CKRO7zjmvV946EPRtATx0eiB45
t+Wka+Ua+MSgOfCsRNiSoLenZErWSTZ9GsNy68v0PC/LV24tAhRJblq22wR+FF3qOj+z/WhaMcCk
q7FMi42US46WMt70UTugP/AZrwzSxUTWK5T6Sbu2eLVW2VB/DZF4Xni5K15snuKSrgfBy5iQa7GX
JjjwhFAfGhDdW2VFEn27/seqnjlUfYWOMqrv6eb3wFx4oyirNz6zbjgIUOucuB1D+bj8fWwgFQqb
dnLbtTakD4bbFsFYoq0gq2bXl/Mfw/+063qhke03PrI6YwfJzWSU7zWEieukmYL+Dm9ahQYujySk
bLUDnNdXYXlhw1+ssgnVyjTTeVoaHEWhzolb6ivXMNGIkBUF5ZFwyoVxsrHqBEs1ThQFIXcGQ7Ob
UWvNXNtA7GySUediLuxjZsfDNlLNSz0XX57PGo2yMbZ3O9Uqm+ktx/hitgxv5AmsJslXFxsl414+
bpwoel2U8zBUzk8lfe6nOiiK6jp2zWc7IHusNRhIYlGCNGO8EeK5QU0W+By1YOpt7ONJpCHbr49t
GV0Q3Z+6WRyzztiZlnRBlT/uyY+bQjnPrGh5Hb27o5CF7JWSP7lMHpQkaD9zz1kGulMicqdj2VmJ
ce1SYBAhii0Lxx4Gw/rsy/i2TOOb0YobkD4tqG4eIUk3+qABL/u/Qo3mPpn6OVAChDfNDLlbPBTw
xbI1E/0PNmuV2cvWr+x95xS8MkS5qDpuAzMi4G7u4yvidVoaimVkyX3fkPyPVPCDAcwMNNvtQbfa
ryaHd9Iz6iSE2GWeyqcsu3eGC8pTXeh3YxeHI7O7hyr3yo0P+ZiKSg9ylxtHQ1yge9klZwpbuSUR
C2JgZ5tiudv9FnhPkE2vTNV9iNhLKCrekz2wq5N9FjEFfHQ3cdeWOOLMNuySac85tdaQ88+t8NA8
gKPauITCfOQA1pHilR5w9HQoBVR8pRAd+kx8e31+mnMMAD0CXoQyPq7Ctoo2SYPcWcdBL8R8TFmb
YXjNv0UHl1cuPeqo0T/lwov3WDHPPf9+7KE8enMfNY7aaSOLZVzcbxyydqXuRNqSZYBIGZC6Vg1H
VfhNkNr9w+QMBzOe9wtvPDqcLZlBKeTjeCxNpwxJ+sWjk90DsGDEbc17ymrxSx4NC7akz+2daXSg
0R12gibYDQ53dD1SZ1U+UJxwIq7BXNNQ2u5TklBn2iXeZT5nsoftiRD7IJeiLZzHMOn9j16zb65R
wCVEZzxLOzfVH/0yPZDNxDylFTC5rIohrc14ItnlOPUIEEbFkNqQb1sM9aNbCtCcFiAIWxECqfSz
RXqxMGxrcfytj2m6ngUVC2QbDabY04BDws4yfR484kUKt3qvSgBRFfuh5KOXd32ukiM4DRFO98kw
c5S2StRIyjIRkOsk7odd7ycYI0XdnWI8lnvZIMoZXTRiNllPV3Th7q6LmhNbxR7ZKmBsjMp59TNP
3896o4JlcPqVFLhY6tTgfaxaPRhKK0P4zVzv6kuzhV3950sR6rTla5S2+Qbr4t3WgdiubsE/kN1w
mVNppk6jkg1PXTMxOMdvGQhOkzmfzQzWbxFhRIrXBoco6YdFea6K/A0NFY/mnvSTkOqoHaTBZGQi
EUio+UjAFzXsBld7WTxxHV3rjT1sK/se1rro76oHWqzTNmyEe9YVQRZDtZk6/IGjDFRpgXpnd+X6
fW+BmfOJ6ua1N8tD0xmQsYn+OeCSZMvZ3mzd93ZSH4ST6yvHkhDymvVa5ilTRiaMXUosB0qUmEau
VNAhhjmG3iSmdec3pxGrtRO77QrT4wc8w2UEF17FUHzhOOrPeUKD2Dj261L3zz1dgVX1e81NzyhY
d/e5M6vTFy3RLmMVvyaJc458jdF+OGIoPInuwVWATww4K9Eh8G/qo0ECtTna26IrllUDYLvurXSj
993G6uazU+GVYxvoV1w/+1n3itd9B4l7kMXyVNU9Q46BOJdtbo4G2AsSVw5AlrRZMnFfOVPdekKF
KjCcAXVF18VW715fTXgF7X9222KxYPzSwVuhJIaAZ8t0b6052vERfWN7F2i/snLsQeXRMYEilDoK
Q8UwFCNukeKV5JrfXCWbSC8vAxDCIL/yQZ2tDBtu7t1Agx6GwkexCt0y9DspvyB/WVJF+p7DoGgt
p6iox/XoDVhFtTHQhPYARodUNrsh+VgXFWkGeTgo49WGck/16VS3w6Fz8fPUkGyVRMiBrBpP2Knu
9e9IRyLjcQlb5vAia+eEFCEcBxcWiIbU7/8BQHejvUdcuYp8eyPcPqgXpGdz4R41immjUEPU1SUe
i6Oa0lPpV1vM5Ouu7h3KrWXQU5ZvUSNvpuYcCqQ1yajdLCUCciEeJhoWoFyPd9WjPSglcqWqzwJ8
4kkQWRikJ6ns7WAzyVbDNjEBA7rsFqFwIGztkPgklPMjsMWtNVZGL5O38qZPtmw9YSvbiVZ9Rne5
ERL5PYuCH1zN3vna/GKh7rOqLx0gzWgQECPO6Y1lCUkbwuCAgrmMdwXhoZOK+fNTYCEk1zDE2kv1
7tZXnxs3juPAsmzasZ8aRyotcIOIfUlv42B9Ac4ACs/DN13DM+5RNoOirnXsp971wtp1r23h/mK8
2KlOHZpR+6NtDWUEomZ4T1M2b0c5bErH54HjK4/mdUkZ7qGyQ2ex9g7QIVMlfRMypzj/J/IaD2eK
rhQEY8mng8smqPsw+NoyR3GXbwxn3BpedogsnFqudrUQDRcafHA+otfUn8fKvKPBVAhB7AZBU5sM
KIJNejYBJ9F0GiyazVp55wE2f6z1x6XL8bJaOZTxcnKp9PDmedBmnHh+ie1YtHTgpiyoX83L0k+f
Q+tsLW2hU9SWd9wgoLRip3XaiW1WjxMiiBjfGESsSoLa48ufxqNyCa/Juls8IxzTS4aP8Z9JP7B2
ZqQDbVved4idDYRkOMOOtV8fO1/HE1wOjOGG7cJZyCwYcgk6VbJexBXuziZ7xzNJGGFh2bBq9WFt
dMUaczWW2qE7VG7Haa7wlDZCC+OxOs6uBpGlhneyV29JISk5Mx2O7VZbreBadEp5SkS2b+nMm1qC
b5rr1ONadk1U7gYYY5XIPARXfytJtFw5rr2e/DnZlbkSYZEIcWRqfSEoZVkLtGfcPJiZclJJkH/7
C8L5evy0qvo63aO68TlIT1yQqPYrUVVpmLTdY5P6n6r05/WYRS+p4x6ihlHAT86NxEdnyXFH+X4F
kA4i114Zrjr0o/VE28DwrlFWtZVfTpfauGeTfJKKw6Mga0ebjhZ6MWb1oIYrmxotrJ1v28RQVY7c
VXO50N3VSPrygeiAZ718zTGiZpkXanZ3rDqGfahLHXVXkt8w3gggpHSvCa8KnZppqdTr3bj0R88Z
nn2UcCvNFODYqruC6mSs8E2Y2Iq1zy5DZOlbx+e29cv6CbCTxQTIP1WSHatEocHkEYEYYAls7Fuk
TQWut/40GO6pa5NXmtW1MZghaeofBr0uqksqm+nj2hlbTe2RHW5TRO6r0klwydgTFv/Bf4xxlzi5
dmuy8slQLC9RtXgklG+nJc6PMtL92MG1uVG8huSeaMVQfiSTU2w9rwtlI6lvIBLNbGynHAd86f45
ENnYQ5fQ4jZt8vwg2Q2RiU94ybDv2C/d/xqlEXDBrKNCP81tFday5ux0MGiFe47sDOi60x6WVvXk
4I9IiZK5DnQhb7ZrPiwSZU7kWle/8RnEHY3uLIsONuSyRKobDIa38aeW+rswFTrPukie2TgPrdkR
wUAW6IkEiYYObba+nZmbGT1yEEe8LLhe6YStLqVXrJ/YGIEa2/jpQOhNbwrxosKMYlmacZx3Lbbs
3Lo0BPhstch7KlQVh7Si16TwtrpEdgVl8Bu3WM/SqHvptNxbowjOiZNM4hV+iodpTB8j274gwN9m
SUr3gAYMYK3fWjk9jRyY29KG9NthBBgp1Wst/L9G1cwCgE49OqM6gb2NbX6zOrR8ROp2jIe4I6vK
fnRAbNd1DnbiWhLJRfKCR+wnKYpNlzXh0FjPonRffYaMlTCTN9Pqds5oPbh3spYRk+pcfPia8aJc
81vq3kVpM61ldFxwlIGKYG6fMGg4zXwVEYj2YPfdOhOktE7jdE2l/QLFB3GQ4BQonT9nvmC6yPEI
4Nlo3AR8mRx51l0+trV5jtJsj90yqBwUhnBE1jgh2ed30I3bmBq7gkIdD3dCoycYOuLLETTLUU/B
s7Ww8KyNPjmkGRAXrdRCXUKFUgVLabw0C1YDN+q3WPHp76MgsRknpMN/0H2gAmENR/JhWNHa670d
nKe1FQLAaIzjU7IYXIgxaDZEzK3iKkyN5DC16lBEJci9eHKtmgOkM/R09C6zt5yTujnMjvPQW8NJ
tqis/GjZ1rDhhZz/Ot7lasnQVBk6t6d+69mujcUgq8DhdWOdF8sd/Yc1KHuFkzhZa9MYTFxhGYrg
KBnPXmqerMnfoXkIDKtbtcK9RpbGe+xQiHN4cvD1cQShQUiYAnOnoACMEcYuQl2W1HLjmU8J0v54
HNbgnnSukWu+4bl9ABTLTvjG6qPf+7/2bO6wzB9w++EyjHLMEWjtnB+zVds5cojqz1hT12Y0APmV
7Tl/SDy41LXofbTQRGI+WdZD2t1k1D8t0XubqnOezbe4mJ6MjmBKF//5hr3p16yfQxGjqMtNumT4
7knXj043l6Bn+VmngK4tluGJEk06roEgUtUSqAWPlO4/dksVYokJZ8vlSU1pWKrxmaVxadBUHcyR
RS6S2Zf/TEc+9bERbdtopm9A9orpqkQcjQAfUKtFX7w4dKjOU6xIkkmp/aByzOQ+AeForDe2WZ1i
r/+OBdox36vXfeyWDB18fkhufxw+WmkUBwzhIWP6jn1kBJihZWzK8hOzF61hS/fIeXwE637im1iz
g+Ig772GCUPmDTvX8I93ve1UiY3loEvx7VD41aeGEFYf5H7q25M/pF9gZPu07sA/oLXIPk0CU5u2
qm8usYj3RDIDEdhPCC2NtY7VF65d0zcgDX8togtisWr61WYrTWNnoZQc7OYyOtaXN/U1mSH9l5z3
lcCgYiy8oXE8h/F0Inlu79j1rVD3pMIF0bwiWyiH2QchRohicNzcbtO23k5vNlaMj1b8GBHCQD6Q
vQMB8tZaZx91R0AfsRW59gl2k9bzPCEKH8oLK+d2MHUvUHqI6NyVjoXWiIrHcVaPi2k/I6ndam6+
d2NgfUTTkqPiF+qkiApa2an5h28XZfD0ICOmT8r6JuOk6h0SwHs7l9nSXwvFFcsDxyphazWtaRLq
1ULlTxCUd8QZ6VnGL5SxgXoWDhZGDyf50n4RDFiutaTygM97brOm4ouDjRa0svfVqD4MKRSAu+pK
anda9X82RRjOQXwIgxSMPnryh5htgcZuWOyHJTHPGrakVVFoXOf0VRqmnLVRje/dfQpFWnNzKqQ+
+Kk+0hFMxSieiXRCNFjD1bjjCrUYjckfgfObPovtbRpjcZq1dVTiOzI191arAt4ib7/7egindAqK
KOKiHdMynLQabzs6HWOGOpz9sBmx9SYtOqzkuxToCTNtxVuNFYyL13D1dewaNHhN6JpZaKdwHmoZ
4KGR99mDH++iDrYr52bVG7ZqxTiCmkydClWEixUxgnHddjkPeRJnYhvIpc8fRUL+fZpL8Ng2Pw4a
kkBl0QeahH0DgnlfLXYgaY1HtEQNMhHZYhy4S7qrijWIabPxJvu5HP0no6HmxgnaX7+rtavvZz5N
QXdSHR8So189dQdJqE+kt0hsfgGu15oOnJ0bn0zlCLA0/DqJ3zzNYvipurrDPUychB1r797sPJfN
RJ/T26Eaiw3WXjRyFUr1zNn6dJgrDOZMTaP7i9X3lTylt9Lof9g+F6+AUw5C/nQmqK+VJ9sFKj7C
DCmIN0dc48TrSEz/qupDW3AgeN5zxbhBJvK2XOyjOT2XLpcSm6+w3TL/sjX3xB94igYadvQpV0ef
PmXhvWHwRDpEwMjWTmfOYaq/Z7nxMM7u2evHf8lE8zhmXn2wI/ul8ZqfWcd53ty5LpNvN46IU0iS
YznhqHT8ncdkITMMih1ETD2Ym6QSb4Xe/GGnPeTmxcbPX/lHQoHeK0AEMbi/UapdKr7kbp4PTmbd
5oai3eX7SPAA2EDRLCnuA/3qEnIltfKcThCr9KyL1wdmPHIAQbPSLtCXVwcGXTfMrTWA1WtHlTy0
fDp2jgUZDRPx4qigd8Qb3Ssehkd3baK5ZHE0v/qliKsHBcVYoz4tkb8uxQ5fDt6xedPjq5+Scc/e
1yDuGckQMI8GJWtpQ1LfXvy7GoYiZzCmLVjgChBklhOpFZTv2uwGovysRx28viqyEGHWFH+Nd4dW
/SroRTo06sDKT+2YHwZBnOGkv+lzdljuikGt3OYOgntzjk8y/bIzGGBeq3bBIj0fZaPt3LnkwvO2
tV2drcU6e9YvrguefLYqcLEqk3HFZeOo+5ZBFDg2+rj411v8tZ2zL6xwvqDcvbi4i+aTDIG4sxt7
dzN02Mm9AfxNfMM2B9k8bHMgDT3+riRFzJ+CpITOHl5GoCbFBVhr7i5PbVCZnDkk2uYm572iidLF
l8MlI4sjv1qCtRDWAgjpjaCKc1U1G5V8qb7e2K67mU3SMNBzo2gnXqAMe0C+0oK2dP090ovVDPBN
5NlaSDy8bXnQYCOKrtu30Pk1iC91GTBJ24+k1XXgadI7ZcjTDYR8gw80ovPDIdUh7JCmMAjQGjXV
d2WiY4ixXYIOxdEG2R2u03jbafIg9A+7QgiwmKuabKTURATZf2jmiWRfHj9m//FF4XgZKYY4xek1
97WSwd0KKiHs0S2BvJOob/TbliXGna8usn5jbfm6YI1nkCSnvrOQ0Jq/reLa41ppStB3jeka1lY9
C3kqpudq2ukY2Pxpt8h9NreBrZFWUUVAN1w7rNLOxjys4x8PMCInWsRenjQOtq4xJKD7zZ0DOSMX
j20UDqIEP4k/PT0+qcr8Z7GaWPkNHaJRraWQQSzj3VAYL3ZZAxl3fsLIhrRJjr8ELa5ihEf6WIRE
MVLXB7UpW1D6WWDB7fpsx8QZYwNsDgSTnEzPu9qlYloiy1LUv12nHvr5rJGmY4/RUThaOKdsSyZX
LIWwnVW37bl7remZ4SAzv705gcfazQBxzWTRhBnh5DQrBmryZGhnpxbfJYh2yYsNc7vcQZ+e7PJG
7sEe4TqInUUQKZbmpKNFsEjIi1nPohmBh6+oXkraCne3DF+DD8pp+/tpekyHNxvpRprjQqdfAkxf
2o3BW+T15anHC2pd4qRb9cR18vHdR5zVgdk8DO1h1F8E76KRsvpvQ8EBkv/K4m6nGbeu3mtJTULR
40R7EV/n/rXKL4MlQsu9kxQ/KJVWDdyPZ4TxnSHwrNAYULLZbxlUDNZHey52YoKTJ92VXJggldZq
du8TZrlN2Hjfx1a45HxW5OIlQnidKLMYtoIAIl6XH2skKSzHkgz+2yWKha76k1WxB9g96e6GkShf
2B+QfC/drWH6iRdwOVrIOeHbzSCzcahpaKravccFYSLWn8zNHew0yk9UdEV7atRXhV66wcu1xP+8
z6jB0pleKkZRcF9W26wMLkGiAcgHWtuEUDihO3+m+lFGD1ApzryBigYmwzG3nbqtFe3i9uySNnrP
/MqIJGNTqsNEaDeb0nvpixenC0aExk6v3X3ejAknO/6zMPiZLHnpl2DUkLr4F0+wnzOeD2wWWGkW
Zvi8OtTcFEPpB6rvABjnsPPLY2f61AnsOpgPYxMvD8wr6GXYJtz19J+NT9ABb7YI/ejXsZP1kl+E
b25nT1uXABYeZLWy73LekduqPFn+nncOlBmXfwvqhwlAODc/sY66yHfIeQ99ykJFJ/+rM42VlN2f
1OxzLHQI/7kdEOthFC9L4+kOUNcmJsmR/FsCGZbp24qLfFeTt7nSl3lDMtPB8+NXXyA0st3sCnlP
dgBxNeRlpPg96tndRU0XlGADtH2BmTK6eZvC3yXqcYimfW2+WA3yOxwHBM8u4rmoEOXpWdg6Ge5+
N6TNPCS9uda74erSSUI53GqbpgACtErSfak/ePoqNl4G+xqPZyColWAG1hZyDZfPGfpJWto5rz9G
A8sDGkDcV6Wd3npFbW/IY3Oaoz0+a5kWEroKbw/wkroHB+0ikWRMTcFkv+s4BlCdkFe0KpnRAFas
elc67z6JlxGu4y6ogDWr+mPQbj3iECPtQ1dbUM7gE3SbIG4fa/3+lnFfxM9N8mbr77pz7KLLyIph
fF7KkIcBe14D5RVkJPMZ6kC/6riQdUDB1g8Bs/s7n1EblPP5pWwUDEC+70d/I3Le3QpEF3+rPViI
u17ksrX8p7r3QRlQgmCsEzi1R+vHaGdMrheL4Eh3qwqE6svHhHMVvVFIOFiQOnxfzN+gm5V9UUga
01fX2xfGs1e/m1R+dvpMBDk63i6Lnh0OoJ3tF2ODNgfMAQWHZ7wTCAtQcV9Cg1L8rjO8i3mneDfO
DxYT4vSa+hcH9hzXii+LYJYbMDY72/zn6LyWG8WiKPpFVJHDqyRAOViWbPcL5Ui45AxfP4t5m5rp
6XZLcO8Je6+tIdzV2G/GmHbblyBZFGn4EtNjVJ104cKd9XlCB3yywWB5+IyOJRcqbIjlrl6lYBXK
tGJAZ3hKMr04RSetHQFJzNS4vOzQfmeKMGw0NAgzs8cgxqKM/hYHrfOYtf4mF5mr9EzkpHbf1WK/
hJe05aXICtr2O2v5fWrO1wxYTVTI6zGe10B7mCeUK8icK0U4/zKUlxYVMGRHpvXWRp9ObP06bacM
BxgVbDXMVVx7RluumBRo9bMCTNXsmoaCU7oO+jGsXofmMmJ7TOHn5p6tpt9xxIMqtcVhlPBeQfNj
jbvWEFkGqeYHmCmnwXTjzjY9IQs/R0hvoY93ekSJiXJsM/FnY4dojOFGYbeXZORh2NS55lk9Kduc
pdjAKDxMj3U57PumR4bKFG6hqetTS6J5hS9qXPP77Fr5Bzo3GWAm6CuKoHL6mTX5pc/752zHJ6WZ
fVNietZXnLqF9hVaWH4Bes2ZsdIlpV526nhRunUXcL5YzbwfghktWqLil/sNpfLaTa7ClKL9GFns
ms4qVvH7twjq9HDapRWmkUdQUi9Nm3aqLto4wnq7Lc0yoJotBFK3kAD6kbORDZ+JRPHPCClscley
+r3I2QG12Zstk9WkeI7YJk3P8Tqs6ry7NklGRV7ZJ6B+jM0ymTGfvGlQdbIdfc8khP2a4Xcy4FP9
ty8PM1W2lZ3mWfVNZjr2dJSU0u2rSwgcZpA2YsbEwKK6T2Qkq805xcVUolVQ9068lwKvoCkUk3ZE
sbodygt+eE4UUGstSqgZLUBsDHck45s+mt2qZe4m5KtiDj5U4wc8s6OB5Eth8DFYD4yQaZKuB1pc
FbmFoUm30pGeescGi4IsUKOtgPuVD1ccKD+65FyLcqREzACQxOsCbrlmQeuaeFhhtFAxQRFBsRZs
KI5fWJri/1/QP5GvkTeq1/qOgb3bUMsU4q9jAhk17zIVxIiXCWGYE+116T1nUVNL38OY71T5x9Qc
KDPJWmIiUcMyLZ+FBY/ToMzXg/0Qm0eVrTAeWn8a6t3IeL23OTMZVsbD2rHIyJCBMOSpm/PLojkB
hTF5lY6yrWu32Yi1uo52aVi/JjrI5/bUlbOnhj+cQEi98VYMaP5muirC63k1lF46Grq+y+DkdP2t
5ZKQ73lt7Xj3ZftbphjM2vemfhYG311KNtQjEg0zkY5oAyw7VfgaoPJN0doukdjCGBCJd3/5wkAY
IkqoCifQcULdlE4UfKkO8NR16MtJR2C4CrG5NDeVhqVq+MCpGan7OlS4iiS4xqexZEqKqFsv36aI
cDr44SG9SERfmF1LfOgC2FbF1wxT89K1SA9m5PP2vqGDibGvxdoSZ/OCQY6vJ3UDjJJ9zyc1jMFF
k4pXxXkZjc2UPFp11+cTjfpNKmhPFcmHZOoinLKk9pRFaHYzWndDewv4qJeYrPzLtm420L4KwUJe
XEZ2gE76bKoPYno2jcmTPb4Pyb5BPlWOeIhrluva9ItcHAOBwQlibZc7107qLfDwpeeialG4u5ux
3kwDEuZhWBmw0di/rmUHtBS2q3hqvBKmcDux2sMpKrQIK95Moq+6zei6AqnwEtTktPq0UgAH7OIg
7NIva9Mn+WUFJf2E6vGVWwJMnMRSeELkFe+GTnOFCNYdZOwgqtc5vqtlT4V5ZEMfinj3ZHXGLS7p
ZJH62Ma4zXjBC06gGaLdLKmuGPV935WEVoZH1IQ7OaDsKsUTo9E9zhpscMp6nPtNNTlwX5j7QsSK
MhzSdbvqHduNU1wXvG2l2rhww1ys3+ui/5Epd7lcEBM1wQ4W9KZF6ZPMmAiEsgVPvOsz5yY7/4wk
vkRzcAkHaVsa5m7Bh8wafAJu+EnP6D1lsLHyJsNFqCUxCKkA2+G0qUL7nlicjTH4FeDkWMOPuFB3
Jq7qtYXW6jIHrH6VHAkLZZcZJ++9aTHisOgWKjDQC0YmXLV2CoYwFb8VbNm8A2jYxyehjo8ZFZWw
8jXO/YuKqTLrUl/vtE+JuHUzf9bG/Jqmv3Ueoswa3sZB5T7SziE28EpLDnIUXoah2bWG8xeOzlvE
QrYuZb6T5fq4wk1zQ/HSZByXhvzDsuS3VfqNbSoumXw++Ka9wgZ+UcdT0bDzf+YFWkJnmY7aFG3N
LDOJmP1adC5yi42tZ4e+785FWz3rqWbsdBQ65GL0AQ5oLAKMquQgST10lnxvM1eKiukeMUnTdMW3
LPnWJUB/KFwbuWfuq71gn/FhrTHBfi+za2+y43f2HNiImybFnXDNmwMR7ZTNnCdfIuZn5OAFEfcL
tOAiIkyXmOh1jSed2UPCz2FToqR9vu1s/SSUxT54Uganx86kUiMDtJO+IuxPvFfWx4x0vVU/qYBS
09pa2c+EujZNpE00po+WwyRSkg9InByCmEfk0FrFQORMfstEfUMbxIDjtzXYD1spjWRML2aY+25+
As77v+GZRkyGijhHgYu49zfkox86eW1wiWFjBxRCbU04mF9jqCrgpRS5sk6y7z59HXVaJrPyVKxr
Q2CiTyx3is76yjZP41Rc6iLdJJWJZxBnbVHv52aJNtYBUoZuOrbPHp9YLgfnYS5dhVkqd9IRrvDG
qpmvldFVZaRhZ9Ivo8ynIR6J8xNXj0SCYBoY+4QjPVQGat1mo8+XqTQwrLWgiSDP6fInYHe3EQjT
DQWXAG/7DM/TYHyQo8SwpnpTWLlXWcm2dZItN8hmmAevF/0xjtW9aLHQDTeUCzs9ehjMO/Op4qON
qc+Ei/roEqeox7scgOF7LIMO6MZnEbXwGZbhT3iU4s6thINoR72FotqqjOYX3lDQ0xlNYCkwA6vS
frCX/ARtT6ZNyIAPoJVDR02FpsfNi0aYbUvTD73XUCibctszuemkafS1RvwRNcpLVpLYQkAnwxIs
4nvRoWc3AxQkoWuEmGEAop261MASL1yn1OBshh7qmKYzoFswszWM9ZjdmHy9iKDFHGC9mulyCLHg
5E+sUKs1xt5grkdIlq/M8occLDQZA2QBMBappctPEO79nxEqIVzOOuUmG+le7rpfMTdwjPovgX+P
ahpmUTSiYRgzsMFCE+aq76ZvqIE3Z+zOAz8laWYpSg0MnoscnoJemhc+BNCbLDO82qonPgSRviJ/
ay75NAWXqCoeNpHwmaK7o0UKgZxV9xTi1bpR238dMQ/cmw1HRB6gyxPa6xSFPxjcnlIkfqF+PBlD
/I5zRO2tcHpWAyiY2ETLZ1XUr0mpfA3dSFugsRwqJtIktWrApTzMDZxyYfhA1A4TvOuAr7qsO/TP
Rl3SuRcp+R14DeLxYkZJgxFE+tE0cTWxCPlzPLp5GbxkdC+bhg92PehFiZsjhKsi9Ic6cPhOAyZV
AJ6K70wWY9VFIq3lQbqZ+Tu/DKHG+MPpMBJxQFSN+lcKzGthqiFV6YezhX2euaWFf0M2pXVfKA5i
9PIuM7FepkJXFRLbGqIkj4phfITx5NsiuHZ56oVzsW9reRupnL65+mpTUhJe4aujdca+b20UBWCN
KRCG6y+1xvg+5yrUh+qvkCGOh+ozhOWKbz4CHo0/1JClfVTnrw1F7yrT4ENgzNOG4U1OBJQeMT00
OX5ktW5u8s7kKodBGENpEEp3wBQKxbRFtGj5hMuEmGfCi2EjJXIsILbsSwuZnaCRSQzFLewd4thL
zTWehqNZ93sWNlt41YWfZPNbXGADh2mPxc3a9KG0Rlzo2Xb/MqSMHoMSsbHBqrG6YhxztcS5yiND
oxH1B6z0QIwfyE+OZdEwgUG5y0hSi6ydXtZPwg9OaVvfDIWGFHMlZnPZOqrjzNJR9UandeuFH8UR
xzzkMTByx+byUugtWARZ2Va1uR0IyVgzo+A+q0o+4S6722F462N0JbVqH4om/YpiBsdNDu+XEUA0
/7EL+adX07YgQAOC81tvtJDzNGZpwrgX2nyfRlZlgDWClWSKoxRw4mjzwzE1hforeHNA/mnKxFBa
XMwse/ZpdBra8HNhKGnDeKwZfwajtAuLufS0rvMClVFAxbI3JwN07tZarJxLNfxj7gp3a9wZsr5r
0Ini+cw2w6iVq6alpMgodKJOYhQon4ViuyrJAFrCSDUs8SogNiu5YxUYc7W9S9jWZtK4B1+1raNm
AywFJWBLncomAc3SUZLw/qfmo7JZQKgCF9PSypQ0ctlkXSZV0H7FfgNJIJrwfCN1ZNW7CyZlHzH6
scsUnDqUJAd2IwsgNj+yeJnVwMtL8Bf9dxVrTzFskSW4Y4m/jxuQzDjiidI1iIe+pv5FfsgM44S2
3M8yHPy2ejGN9hXQ027ss1sC2cig0gy7zOsU6ZpWvzF6st5A9o0Zx19YwlGQ3+wpvXA6bdW4O4wy
eA1WMlJhPTshbevibs3vBu4QuXuVZckjbeCfLYHmQUA+qFfoxOdQgz7QJ4eBbd+Q4KSkLUB1v54n
61Zpwo3MDJJeuS9MlA8zkqDELvfWNKH1LdaOc1yQVYo2bzD6bFoLdwG1YO7EvipZFIdkPVQdd7yO
bs88hvGXuozqpGqv4RZDddM4X/mU+tDYt8AcGd5prjVRZPFC5nANE4e9mcPPw8BEf5lDeiW2e4Xz
JrMirpkbMIjmmZ68WNb3bRCccltb6TkYFG7Szix9WcXPEPySkOqNqe5VmuRnOP7Jq3BzC2e2rjI4
wpPuMAsXTO+W/qjgpqTm50v708riM5UQXnWTjeb2JFvkhuAHBA4VzGIbBsynxcTLXf5RP+5q5aFm
+ZZQCkKK0T9EbpWKYw3JXRafIn+WjbKWJv1DG48TrssQp5OROBuBzJ8wwXU+UEZXDCMRE3G9eGDq
sNC8xtDBSZFiTmBtVNYvbYMPIQEQUhB+EzI6Br1YqoC50rp7UVFTyQqs83TcO1OEXWIkRCejc6sR
E6BwhtZka0c7+7CZqjcFm2DUJWAWwvSmzKkv09ppC5psSQZJB2YlBXUaxMMCDsZIpZs3qreobeqB
QxzTxARlpf02+4fCvLcz78u4qbNr4jQ6nGDOkfyMrSZL69mJDjW1P1l0Xphz6HfflXIQg7Fp0OoZ
87fFrieUlR+1QwafzIwN2bBVAdvlFqSImW0mJfxSRPRCKKKbx8mRnIxTNkPGG7nv62CXO5lrh7i6
4z80VslQ3sy+/pbCBkbTkm+asM7FmMJ4ijiIg213vLligzFwZ5ea3yPVG627DloIWAExHBYa9NEL
kGg5SrZDN+9ZvMWWgDFUfnbRW2aPOxwGnPgz3nwBEwmp6bTgAxiF95SpOoY8EDgoAY6SLu/DCHN3
z9E6Tf84xjbc4kc8z0eZNXU3X0Lt3ZFdaXiDbsq6D1atHHpjYz2rZPzMTSuijsVcrT2VyfzjhNyD
TIbWIJ+GDHoSWys1uynDn4lmJaSdgYiJl3rRNzjNycGpYE13mWqrWL7WotjmU+Ci+XRT4zVgYT28
VFK4HvMTgUPMY/tVWwKzhRaHak5VHqOUP4Na/lLaCtM0phfEk/xNO4yhsvJGrBSybgeYBx8WgJzt
qNZ/g6R+Q8yYkpH1VMRAlXQGDgsma4lYW/m8b/BHM5NJpYtlM9BClTykwI0YQDYS9hPO60xGVdWk
23letj7jIQdNP2lQP9iOt7ixEy07yejMbHRSfVXjOao3AkAu2u/+0cGUgZr/l+gOMvBqb7MP4Ulv
eQSzwnl2OJpIruFRf4oZDzBfbcyie6jixfbzJKuG15IJNza9VR74IfdLGqd+D4nA0R9N+oJ8bRhO
1Ic2EmXpUIbbuD0mCHyBVczOlqBrmjpgVEzOTiUqO2JtW3nL+LJpd1zWA0yOiwlnxXlXq4c5v2c9
KjrEurP+nmm/BusRe28aV6tQXCYmnF9xum6Zh2L0GrQr9MdZgtAFzOtTwWRnevhGWRSCHQGSrXC7
W3j+U14/ZACoaijpmgHO0+jVnIoapkHjK5veUyYozS8MmjnxmQUoV9EdtZ48Epd3aUHON986Mj3g
l6zvJvpCc3rADCBk4D4bwKwg1qakZuJfo970MzZ2sRn5Q/gce8qQ6ES8LLLNTr7b2teYoHLYKM4Z
td+2sf6hdsBxq0JDy5xuF6qz4Vrpu50/Wi5MKe/dGPQYWzQD3f/oh+FBy/xO2jNAX6WmWySkdFa+
Dgewtyfiol6pvtZ6hGpOQh/DmvufVN/M+K8Yb5UB0hLwGkC4c9Wt9GxVpfBGV2XzI2Ffb97MzLfk
E6VhNn/b6SKchLMEGaT3U+045Awvy1cD+Vd2QyWQSPhWhudQokJ2c+MnjumLjgb4llgi37cRfvwG
7cS2YTctkqHqAEG/NnYkyqT2Ru89tfqggyUtE2kQNEUQHvEM+vQJTcEqXiwpAZZN77KDWAr2AIFW
hlINYBg0dzfH0Tj+WYo7Xkv6Kqs6p1BxlHtufy7qdcs6TTU74PcU+ac8uGrhdfYlVZ/t6Ev1A47L
jHsHIc48nOAtltmnvERiTG7Mll+FtI1HIqRRgIktY8/309g+ZX24M6Vrn3mFgnMl1K+MUrlr1gGw
7lUND8a5diNE5mDL5cmqXYuprPzc/Dfqg1+E0NmKfcSkIuUXtcyHJJY6SWusHS1cDwY7ipsyviMQ
aptdF90J8ODVwoVXf+XDhuhHo/e7ChMb3Avg6v3FLB6Y87kuC6TKuCZC1vzRLkN6zdvTMrZ/L99y
wngMTtZvGh38UmdC2fERUOtsA6T8OpOX10ZceVIsLDSOdmHwnJTAzpboEy+l2TGo2waYfXhjC2KG
GKJHrlof5OxN5acT0U0Uvx2AA6oN6Yq6MIfXM0WZF6m7ZNi1zW0Yrxjy9pi4Kt1nmdJziUc9iv0f
qJ6xtdXAEkPoZw59xPL1ColeXRyO43DQ+NIdGgDRLHZaDJwx+QPIqTIAKxDzZD6rBNPURvsGISSF
e2g6ynwe7YfUk/SwQWUUXSRUYCkkc14cbLKVcLUOEs12kOyVlZ+a6aYxAVPoG2oxP0fJDZZjDZ9z
mZ0wPqLE9A1MIk636T/D+YdQlDj6Y31iS70rY6ZwmECOq5BAoOvUbDMmvdDSlycLxcBmWM698umg
b6sV6kL1r1HDTTQhcEM3ElLvyyObh1dMBf30T5PeBtQ0hf6rzTvkHHXs5Zabdwt8c2NThTXhSel2
0GAEisCIj4MHRNhXJTwoxT3D/dSCaJq+k/xYq0egdzQMJ8CKpfU9MXG3eKGjezp42Fb50yPzYjvP
MPUkHJeMSoc/wftPJFh3d2CdkqDIUrs7ZkiiKLQc7YxqurGGBdsBgX9CG+caiGan02Q942FLrVSY
Xt6DloAfss+Nz7T5sEqvDy8i+TA0Lw5ouuHJ3XGMYTiss8+JJ1P3+U/FvDFFcAuw1du7KGfZkm2E
vk+iY4/dTtK3I5KFWXkHudA6LHPBL5F2Y+9AulsdjmrmarI6edIifu0bV8UxhEZqfuaQClv5W8b9
1xwm42Q4bEYv0/QzRF8tGQbcnaAKCsef1DXis4jIzgxjJnEFi/38HzNxM13jEi7olSglOf+Mi423
gmwUGv97Hx+qbku0n57QFTHKYGLVQ2/m+JvTK2Otfj52OhGKrJW/k7ZlnLqeP8YKjdmWlzPs15nm
MraCnYrO2gxZliMP7KRLFj6z8r2MmC2zsemz+YyPvWqw0TI35IB2wn+R+iU7r3kKzWC5jQ6CXanz
cLTXGRql5S5gJymCgxl7afZSz+8hiylL6o9qHG3C5LbkDMUF103/1dCahRuR7qbkZIZbO/XB7nt9
9453FtH0RwplXv6Jtc+sQtNBp9aEb235gSEZJwmk9DRnuov2xx3Dndr4Y/guN2+SGu9tVV5j9eOx
c1j6j9pDIOWsdf4WxNYWxWv0w5K8eUnGYU+mp8eV3PTHrPiiBNoYxucs3nWWqwiMsu8kCjaMSwB5
XmowhioI8Ap0K1T1wLiMpuqxTTQhhSMXbV8jaDbKuBjcPsL+w+h7d5zHTZtiCYsYn6D0NvAbgFBq
59ecgwsTJiBFTmUikyoUWOwHB5LVLAoI1Q3B9xfoOS2aqDpHo2gAYj9D9JrRrqTFdnhJTfXC6qKQ
LrnhSQoKLI2M92ll6Se2Ftq7JX8nPIcp9rtcAx6EAhfg8iOyXXywK1v6spABgXpRk1cz2zZi16VX
J3nowQXzEOqMFNSP8jCbjd0eEJs7rIV6jksORXb8MuIlN+TkjSEt1YaXOy9dB9RG+1P4ahjqAAg9
qM1dRu6YG3dAjWhu/Xl0VtUw6qvW+OPDi5KLTr6RbrpEB1BRffDnxseOMEkEQE5wDrJb4Dxk7dYa
O0U5D+a1Lt+yAX6vF2bv+nyqoeCrLgkQI8YIXAeCYK+ZBr0sjhKshpqwgJCVO5fzVp02pfXIyw+F
ojN05I0NyFJi5sgGWS2xEBG5wx0MMmsVWfu+PduwBZP2T+o/x/AGvQKB1QZ0N1z+Dq6O2xsuih+B
NxJDlkjYFMubKb3psSs7x9h40zvSj7rIiymVyNJEm/bXsBAG9MXjhAar4lusdxKVdNFYZzEx0IWW
V6ylJaKqf8jSjR2Qk18WoWvAaHtZOtxyuGaxbJw0WwetjPPHTxRKsF8ZAV/6r7OAPbGbm7+U4dNh
+x0Zmm+2B7t8MxmhEGQbYsB2JRowCkIMeYxgdNCayQgeUvJz/DcFNhy8JzXi6+QSJBqePQTCeChD
jvOIW2Nm3nxvo3f1DciITnRyRLKFoULVxPf4Wjbs5dvfObvDo2jTfY08jnlPRCJLAoO/xPr7MyX+
0J5s88vgUmquw/TFUn0dTe/6tLMDN3UoQ7knWKNK0zOOWOfQcK4HCVIHYyUbshjBgVtL3XXjQUal
n2gHlAjO+JeDMEBc3xArwSotkORTTIIG02qEZKTu7kHQTg6IkW3F7D9ms66gvUeTSZKrhKh5kvGB
TetOe6Ioi6PtkkUxMqMuBGvaZc9Tl/QGeFqH7aR4gfkIlY+M/hUdRYcGZxB/Wf014/dULNgzsENY
9DJL7iSgxT2TppNeXhVwyZFJtcBjMTM32bTqzwgQ0shg1CT/BuYqlepXnE4wkw0AvMk2qV7tDg9Y
eVBKbs2BCkbfWZxPwxsugokIrPmNsQAc1T3PHmvPXLtFTOyqrVn9MyHvOcx6YQh9KAr+leWfoJ2I
bZvsY5kXI2dYVPp19SkS0pzOk+7NA/71/gOPwiIvw7jqwgkOSX5q2iPxFky3x3UF5Cugim9zOKU/
BVr9Ljl2TEBrD6HGauIxaAAECnEugr+Euk8RqWfpnlVeNbRRYLI5Nkz+Z8MdQs52iNn4/tijv7UJ
iNEHwapTh6RWe9r5h0pTi2Qvql4t5U8tr40D9b1ctY7pFRXmlnWDlFx9C5h3YEVgy0eSS3YzyW5x
+CeWujm/TXkewA0vMC40yjPGTM7QD1066nGxYX0Zy3AkMTWUHJYpcJ4UvDjJB7W1ze2nuoCmTyYf
fVw/tPE7AyVpfaEpwHF1sz9gl5mhV6Xnev4NKyqBmsXrOs7/pYhay/YZRlzf/BQ0/c48UD+GG4kr
fKNE96ZnvoHpxetfSp6AelMhAukM3I/70EDKEEOi25jNn96Q6bVT1PcGA7HhoCJszktU8xkf4npR
cCow9yFlhlz1QMI64zByNAa0CIwswuwQw1OYhx9l3s3qRpqOCTlGdDgwLmHkD/FvEvHI/hX5d4mM
hSyundB/7flf9G2gkFClXar9w8nlGVlCYJE/8LXVy2P9huTTll6kEjOvxY3CIrm9J/2/HkGR7qDw
wh99mqYLyVim6RnYkqyALDdPRu4MR5ljRZH/WJ+k0imQ9pVE3uGdNqRnU13P5y7BdJYeKwt+rxFt
u6r0nYRwWLAjJt4OugNF+TWJ/OLX4FFjf41y92LiTsPFbE++GWIJe2oMoXNLd02Oe/4ozlGwas78
L8WZVZc/enTolePQBRuZqiRONzFG5CzqT1G5lfkLCXEQoPPmEzS9bjg45VUODwELjeBpvKCea4d3
U2Le9kgh0BmTl0c0XWxqP3VUUTbyOJOwqVbcqx+C5oBWRP1PgXGQeQ+8v1OIyBUsqvqkH+mgJJhb
O2AuuoZtmPULDGU1yv8U8zcpaYRZ06yN/mmVP7XxqiU7SIFrs9uXvJYqCMC7MZ9BwjsJE96Twlog
0ClDlq9Y4+69W/1nEn8SqhHhA9Z6zyg8ZGdwh3jlWSRb43NIARLs5Ihj3VXsdWl5Q3YyxjX75IZB
n7HjEp9NPCfgRRADCg5Tno6p2NGvYgGcnE3XvBj2tKrGfzP3E5+ezEEtTkChGxSygoWseafFI1ZF
MFhXe8Zqe2JXPXiOqOdWTkQYyw1xKhNdMzvM8TmQ3qLiQ+o9Jmm6uEcZRqn8X5+ygrjLMlpHnxgC
4JAW6tVa9wL9auvnXnHBMMXprZleWIv1MQby9lcgsOtxW06Lt4kDMulj4lO2VOKGehbNcWp/lVJs
a253WF6bmeTQ4nM5AEWGez5moFc9i8WLzghTq5ahJ41t9s+KvkpF7M3yy2bECryUFRSlRGFdc5oX
jGCEJ7JV54JCjlF7kn2sOuZ922w4JZ1XzsQ2kNFGBCNK4+4T3ALKsl2S/f5ftD0U+zXCNqgzvt5k
+DIbzlyHo8lEQQ1zq+Pi7gt69eSpa5iZzgtdfuDriSIstKtoCcL4Ju4bZdGJSF8t2zrFtZEuPcc0
8Sk9B810VEkHJi3ANjju96pJRtw+NvakXw4/oHq68ndWocgAx4Oyga4RHjhqBFTAgsz6bBf9zNOP
hTCgo5jMqqOqIUodSWFi59mxTOWV5an0m+Jq0WEmxk/IrFpOcAw+J3EVzX3It42CJHIbaLfcQQmB
S7zQVlICOolbUKB1hduABqjY9CNqU8ITW8QN2M1qvJa/XfhuzHcj7PnpYQ8sLR5TDQmsldzIhDCE
JwArMeN3nGDO3J+UJ9slwcvX7RfULCoWOh8MqiaqXZYKeebpv8u+QrNjb4Fn9jN6INgnr8LEI7nW
xYFFwgCSnNO5ezeaE+T6aN6RWlfaz7TbA7RGwQSVqqJTzkaI6dpKvuL+4rmwr+wqu/YIc2oiDkvr
zr30Z2nn+CkFuGqwOtVIY1iHJpATUtbmZcNdcwbIRSiCiwONxspuuO5WCyrR1ohIXhWvJM8CiIvX
QmGXs3R45JmiMiDcCBBKurdrcHMWBk1EKssvaNRnmd0LeXH24XBwW+nDHMkJ8iObPgM4/MRDM28I
/8oRGHBPgnOTQsTbv5XhhuMhbCLUuCP3jKuYZHrg9r4HwsaFBD/7U9fu5ehP7AkwBuoMrrEsoZ5C
KSgTSlHwXqBMWk2nxH4lnoQaYkPCql49UPAQ4tGk/wpsUQCEGqD8wptTOhCA5L7moOzW6BDOHS3r
ORRe299gglDNnMiMLXmB8hf2dNJoANamDWEvrXhxtCt5faLpGFn/Eu0z0t+a+XuUXpzhSy23zHE7
FNlsNp0O0LhusWvljKj/Keo9agMGTGvWAAz8EN96TXUwDQMnBmi6i86WzIj3OWZezD4GicA21mVL
vTvswONyxwCDhFWQMPyLb8oreQkBQLeMd98X8V6etXuHQlJRFmR7vcJks1KVQwbAJv0p8OTKHqW2
gn58b90txD+DPm2jb7k/Ve25YAMYVL8a7t+eASlNuMwGWUMo7If6cwhWlK2Z/sPH5Xe8Tqb9DWQi
mXEBDyXq8RuXCF79WTkM3SPpsMHzBaDtAy3SfjSfor7G2XkUl3z+0hE4aGy6Siwr+4jhinUwqtvk
YBjlNk7YCaF26Q8NOhVGHxo2w2upv9g2pVm9VY192bgB0JCWbW6/DctrH331kIGrGZpl17vgsnwb
1Ho+/Bhii3Ojt0nflo8JmiwAYKR2McGAfZ3Hry1hvWn2p4+HSj5GKZ+W81FNuza20dRj4r/I5XtT
lC7EDVT0ss2NsYt554phS2I7KJWrSPwR4UiqwLMg6JMfwUnPEhxBOh99ZxOWTDuWvkwKBhrjov8k
SoGC8yb3+34mKTE7ZMR2BSVv3FGwoZB32UzmDdfRqN4G5Uo/V4prjJOLMfrapINSzxp6BOFaQiMm
alhLzit+bqxaYPAKqnDu5NmVOBJLzB3EEVIxRVBBsvZZcMogzcyqP3VwEaepdOATh3zXNC4J06sW
B1BCjI8erVFRt8RrZfzd6BAIOC/RBYs3iiaZvW3w/y3v8v51Gps+heuCW6xZpv8la7LGuGXGppXt
QzR+ZgAeeijDBbVkh9KvQd396MdXGB2eQ5KLLq+F4UJHhXP4I/dfhvGaWTcT5SrSN+olZmP1G6RK
rbqyIukXGNqafXRHAim5GrMZbwh19zPBoAK9RRMAnYxOeJq2glhgM84+g/popPcU1hRj5przj2rx
A/0KbvIY9Aw2MptYOuqhZsu0u4cozXUR/pm4L50IR3TI+OxEKg0RKtb81TCsSIOD0v/pP9Z0UUzP
VN0mw8PAp/IL53aCXJkKP0F1PN0o/jSGLfqrWR8bwdPumz1r/ItZbxVtwDXttrm6gzxCy+mFCaY+
ZNxFLbYOUMhmrl/RJUEtmGJtw404kvqXNFx/dYyjlrN8Wif5Z5sclkIkyqjXB2WVq/sh+ZfkfkIb
yOlD0s2kPwnONBa1254fr6FsM/SdjBJuR95mAwhAs4/jO2FAhrZ2jCP7oaD/stMrxBrDgvOU3P/j
6Lx2G0eyMPxEBBiK6dYiqZwtOdwQTs2cM59+Pg6wF4vd6WlbIqvO+WNinZXyCXmHWFYY50EmrQvN
GDsGX8Hezi51f1MLeu086KMy1VyrvwBwa9aej9iPbpZ+qxG+hphf53ZnyhdJPvXc+oh/4G4s0Do1
+RkUDBWoxVCPB+VxCEjPjklZ7c5Gc0oA2ZXmHHXHiUSvHqCBsil5OZMoaQVEW+7YlzbaAjMbFtMM
gg/C6hQax/QPVS8B3UjtgPeokzeFzNPE+IGoRDNGEeGWckMPSwXEIRVV9N/uC4tgjWfbHfHcE1wF
CfNeEppN1NSL0Plqr5J2sU28aUBQhbgY/VVPrwFTgqrexXulP+bhi0IjlRZKdpjiFqavCzHrY80U
vyJY+60bFt+R4m9ynbDj8q0an2F+G2jGo9LQYIHcttV98nnC3dKmhG7Akvwyh5gbKPVlGYakllAQ
o4IaLj6Adu7OHUQm2oJ064O+WtdE2UvTcbA50B6NEN6SRFmTApky9P/GFrCL4qX5Xyprx1YH9wL+
RxF/iLWlo2ZwlZlgflyWvmB1tgp0kIXXMB5WgtjHfwusok4beGFsTymfA2dHejGHW6w4k3yJxLlU
DmSDMczF9PVCrmQakkZqINpVrH2gjPY1p+pJ9PnLLC8D9GWk6VCHCyCdkkdfKd/o4iSCdduEh5zZ
OiS6oG6iF+G/GrprzasGHWQTvducOtN01fNfPOr64M3I3WBHUdWr5RnavypCxOXPrKBaaO0zI3E+
N1wbi3vnlCvfZDTgvQw6ooeO/e+sTC+2Me9ESQv54v198r9sGpIQGtIfDHQTOWoJPN944C2Q7OgD
fQrPP8mclv8I7b3MF8RtERLDEf8rlyOKt7yO/7Likw8VXjgPPltgOKJUrEVLUJJImB3Uv6mAkeUm
Qj+qoe2UIZsfBtuor8J2QTHgXAJ52Jm8YQI07UpkqDlxXOGHkr54MpNxTSOJide42tjGTQKwrNV9
Va1lXroG32qhbvDxJRggY8oxkgUKPcz+H4MI2dGARCut2FQJukYHNfYkcfsBPAeEJHR9tdEG1qeH
Wf5ojUF7wK8MvjECRQxfvG2kWmjiH5xDle2tHKkDIg3e1D3AlR2T4/qBboR9jWDcHNyvoBZiZ0OH
4E1LVNTagKv0xFDTLd9MfhESghX73HWA0z19W9yEvQv3oD7Dpt3b9qeSPpYos1Qh29eKV9MpDM8l
+7aU2WBlFdnKnVvL56junLH86xAMKI5mbmNCj2eUDCgLqTNeSfMzNp7xeCHUxa69nCSZ5tnGjI/F
NWwBYZNdJEhcLT9l6Imc/g2jbQ8tlsNYP9TmriwjaKV7ndCaq7GwyHcT7jh+auErXmpLhmQ/NVLi
mPK5nNFP3ZAG2DWu14uve92yZ6gXYkSZeA9y9DpyNFkG+8foinJawwlaBIoVbEVIb1l53yLzqYLG
TSQl0iowDa4Zv8nBycZ2U1V/NQ0wfALgBP6efAH+lGFx8BBa2TF/AsIVK9LuN1F8C/HJZf27CT/j
I3cxnhZaRWTE2Cm5YBOGneRTCq5qdRLV0xqvyeSV1nY4xdmRBYaIkCHyZu6n4l+OlqpItvgZQTmH
zFHna9YylneujIOH7ORkB72VNhv1ge5MMzazsW6LmxjdTGHZd0cNqqABeEZqWfRfGYqUIL9TiIqr
/ZobZ2gqoMoeimOXj6TfOsF4JVFBHbeiex26T5VU8vBLTU5+utFAroPqMeg2aPG84qJwddFsDXEZ
jVeZIAjZ/ioSjAm3JGOYGF19Ar7G87IStIQyrtX/Jobb0nqk5Smh4WHcauNv5m8Wc4o+GY4Sbabx
z8Z7lyEI5W/Ab6Of8pF8M85mOnRUvNJJ8I3ygq6F0UBgtGb8lWyE38NNS5G80y6J+0drtnn4jRI2
Mm/Jst6sCSzwxWlksOYDjuN/df+NvirJtwvOGWTHkYARUKPQ9MqR/RuPKX7RPj3n1qs8XH0+2wwh
v0CO76Jlhd2B4em3VM/igfHpqNWPLdRcDKZck3KPEf6zZTUNsT70dNRKxIGE6SVC6U+UqijeLWKL
M5dMP2tYo7jv4psZ7LH+ReW3ZP7okNgIBqH6Bcd1E61D+uajlYg3qrhPM4Nji37gVURYfr3uo6Sm
Qb2M6IhblCXycrN1NCB5Q3CtCM3GKKf9agkeK9SsAODoR1gQu/TehMe+4wixHdm/g2EIs6Is9Zah
zimxf3lZtMHtODaXvvUdOz9NhoZ1/x9aqHUzlKi4mlUn7A2h604P1D8nN2uRqTefYvFLfWrVAtvS
FJcAX/uCO/y37p6lRRK0xc/PKgtZ8zIxgGsMMAlTVMZP08rynYLa8ZDXFAoCln0EycfAyFFFF8mE
RaXYsSAhEOAxZHculY/6pgaQws/mnsZokumJ4CVl5+TyE50nyYdu/JSkYsMVwDAvc6i0a5ZmUkZq
/08FRTJXrXYyZp7vTW2QSeFN39G8UUNG/PmTTBUJ3n4Yv4XxCElXoqKArq4XyzxL0sEan0szyrSO
elfSvYkQbtwi4j4XezDSSWwafhHtJxp+eiJLlr7vdNgP4iOLt8r07pM/0ohjoFDpfWERkvBJDdiC
UI5ZzwIhZXVejNjZv+ajysdVjQIMAkvt7hrqkJJHkKUrjdzZOArjNGm7xHzPKHEuNmi6kStoDzBa
Pye228G9wRBLH8aLia585r20lmLVZw5LanLbz5Y787waOQFYcFZkoEgm5gJQgbekfhUmINzXnBIB
4f/TsoOs7wXCBCzRPSrC8IEvTBufqrbPU2ZRHoHIXZbpuiak+6jzYiSGZy1f569WHJoFj2v2OCnT
8KZhBVMZXEYmnARicQpuY3UvE50B9svKzkpBZe0Cs66TbofEBANwRiByF+xG7VMZCDDMHONbRthM
zko7nWMMjEX6HubfsX3Vi514D9qVTUAlCDKBbAI3LXCAkqF3RmSo8nkyWNZj+EJsQmDc5HYJzkKn
lXJBsxn76n7ow11PdlzMWUsLjYIgcVHXL57FNuicTt5MmicRalY8C/SWk7jq+AJiVP9q7mb5XsKh
RXKDWKnfqrpRWONS/5wg/82lM3tjhlJbWrLKfqrOgfOecuYCRHxQDWebFLKBblOaUin/fieDyfxs
w2s6y9R+kbCJjouYJbqmuiHzrKlfBfN+lg9K/1tJN6qHI/XAx4oCu5vWuD5e6i9p4T96tLMAf0Cb
HQ+ChW1Njxyr+sl81xiYcII/aXQH8Qt4nPqeToiDprBzseGEyk9Z2S8GkpsOAEK8J+qqCsEVHilX
BPJzDxOBchQ5oWCPSUNDUz5N6a0nZiENblZzwSoGEKn3rwQSN8EzMU0AThaIbjOibFAGkhpwwgW2
E/BvRia4nIGuhJu7177M5p53/OjpsU+OxIMNuMdTf6dV/3B1GvK3NTmC2lxcXmrnKRKN27PPN/k7
dmeyGfv+2ZNDO9qvI2OZpH5Gark20uuE2a5FlRvyo9AMsUqAtpQlcm+RK8Jj2jGOHkcO1kWcu7L6
aP3Nkg9lumJ+n8AyG3SLHdNrcchHz9axeGRnlVwZcyPqHQ1nnOB7M9mH4gRvhI/vu6IzbNagial0
mZULG6AhjkV3HGjIznZJ6UiGG+D/lff4DUXx2QBkJtYj1O9W949gh9K8jMUdeSKHQZUduJLrmNfY
nWrG50tX8WdgWkn4odyWsFenqTZ5eKh4z5ssc0L1JtCWEyq4XERluJnae97e0auTynmoqm37xbXK
OSRpn0V7DUK2mpdUIXLZQRuSmbd+vALiWzNJ9bdMPXJFDR+GimrvjRiqVXWHYobSgMKMuMOKFc4y
i0bLxXLebhA9CRpY1Ftf3JXPLLm1Xb9q33KYTplPleqPD8Xibu2oOJQTV6Gfi+MYlX0U3VEQFfy+
QDnw4+h7rbvObrYUPDQItRMcrSrq8pTko9zW9tjveLA/jINsr/Pq3CGbj4K73219xcnNfdq2F2LL
nAjEKAqIRCREmMKvDh23CjG8xq5dCQCp2Vt0+dOzNgOk1jf8zHLK2OMltcuFVHZu9Oit/k5QqgM0
k8+wa/GJzFuy5/z+j+yHpqYKJUI3SJmWdpTmq94RMJbd5O46ErTp7/X0OyH0JB3/Cv2SlNzRQEm1
ZyGgIYGX9tIaQrS/JOGHP723SNg5kN6j8K8WiEytPeF2JdXE9uhUpb2WGP2kD0YEa7kqsfkSkZox
uMgQO4yCeOoLJDYYYmG8s/41GLbpM4zQxApBSNkV9RHLsYRkFn3YSMgraptaf5vI7uhR9tr235jv
ZlgMy/8d5HdVndyAOHij+2BRnkoyNS3kJSREhWgxBCBUGnGuxjtJd/uHQQgpXu5wh0sI0LZMHS73
khQ7FL8KaL5Fv647zN/A9Xr/q6CoGCnaBmk9JMouNw4V4+GoP4ZkP0mbkS9InUgHU2BACn3LMTPr
yTXJgcGVFe8e2fAav13Yvg1U+7UtA61JEtRdaMcSuqq+SvORSKMVSzXGEk7BPPQM4lvIVKLX25fd
ns9gEUsLNyabuCmPPHI5vCGwT2H+ZYxZoAikGzUGV8jw3ZjnMT0JWrm6uOTopi6HRGP1azLJQQF+
b1HMZUe1fDGZvCbUsEgTqjUPuIhPurwN2P0poWQpJ0GhegHzaYxP5RHFP+i6JdmN9ZUcvGv1RxX/
CdKPZQpo54UAVNtnWe1sAlzLV5UbGYN/uxfjhS+ZVAVhn5a0kwG+nmpxFv4KCC4DHa5/S424zr2K
YITkcntjNOg5EQtueuKwyD2U975OqR5qNLwoqKE47cEXFskFun/Ol5L3IB2RHvRPLCpOndwTY/aM
nmqQsX2oxjdmNm/WcSSRAxusJHET6KBF0b5MEgn8I1I2/tlcFbD//HXg5VFGJ/RYvJuIGShLulRW
uSoIre4pQqfmptPltVDvWf0eS/VWb5/4s+vow8917izUpua1Nz+6CBcnmJTW3yfw2JQxuvOV9Yxc
QIlPXfOPFkO3QVSnMhigEhyDaaPFAi12eKloKq/5+G2AQ9JJw2YlEVRRIkwUjGeJ/plk26641PUx
wHoQEUWsxfkjxf5vY8CrFE/yLyn6Ry1zIwZwm5ydiVruVDXAlRZ5M1CLeI7kqVNpuRoIlaPb3glb
9UWQrdL1VB56FbybTDMsOtKeNCRsYd7s/5voUQu/bBLhoAphbJtDS4FW2twz+iQCTkVL98bAi8Fs
Sf99GaAbcTyQmURnDvoVCx56jg14LIghzH8D1bfkerI/bOiQ2vYzlVS+a9GcUIFgxC1nGDsO3qaV
GNBRALNolF/ZVbKexG9kGIwdKvoXdIuTV09QJcaM8wXExcFdmcPyiSlCtYjLH+sUEOpIjoKBD9Zm
+lEJIyVpnUfoiI3MjZF35eMbLTGbOb6NEbwqF0eC/geDAeJqrGOqvlIVrPl0nwmzeyUf9IzMbCc0
GwFmir61+VZ8Mg/qJnmBrojjbUbjyWR7zWLMfwTTX2ddMVjhsLz6NecgzC35ZCK/2tKH5H9l1oGs
xdU4PXr/miofovqoCc5jO5hPeX4K409VvZY0VQa8cDW33jRCQUKuMI6QUjCRkRVy/oAZVmrGlfuG
b3oVK69yehft5xy/K/axgUabrKeMWgfKM4bq1it/FRDz+aKCU6ucjyH3FuWQ8IdALvNsnbKxWoeg
XlFzXDz4pYyKq/5LYus+LSrZkArGLPqxS2ZGMgpztmoSE15q5SzTNmNdh7R7GYblBiPag4jOpD2H
VrmnX9QO32PE8qqG7lCijynk38Bs0GfxJgUz7PGJ0f22ygAaVdR9BvaLUtcIF1m+0OEp4+u3e+4Z
tXBHSXLhFcjkhoo2WhBM9pZKbGhw4MJQkIv/9DUUWdMGnNjaoRgqiNvqX0vQnMlTQVQZFzUJ6lpE
hFXlVl29IbLbjRAqjj1DTeQjzdzo9XGIBS1tyV2pf2IqHFPqh+r6rWoDen9udIPo7WYYd35eniOR
4NWxXmTIqUpjee0nl9Zp4JzPYvnRlw+j6dzJNrgLcrhww0axuqxVBLdEABjqrlR1voiWUNi2/5dp
8anRlT8JNVM4/C9QWXVgl5L1qhlnygqIo+GCITNE11qEpyNe6s5JUSOAmho2NjqPay9scd9BfMQE
R6nRL84IgjWZmUL06Vuh71WYAySpvrj65rvVH0TMcTusRZPuq3eV2WaGSC4wvramvgqST7P/36xF
b7dEdM+Rfu4KCWHfaOQYU82SxF7E5DZI4YvP0jMTDmA3mBKHe5ZwQWwy0DTDgi+c6TwSDH/QmodG
WXbDqzAu0WDDGROOR5LesLbR0PTZKhM/RfE7ywnu/5kMQq+GWW7Kb9SMJyl+D1GfSx8WIx3zWW15
HRpf9J9RgLAIUnSr1Dxm+7IlEkjbyS1FSepRDr5k+OoSlYq8AqS7lJp+nvTsmUPVsYiIfNeRdZ8i
x5sVSkOTgx6KpQRhJaMJtLDtmMWPWU5eN/4jZibBHFEjUAOOgddfUuW1kyTWvbyzDG2f5CaGq4HJ
XePLXtLBCA5gJrNqEivHm2L80Mk2I+8hwB7/S9N+a+huaLGFqt8R3KIBHY7DPVaXGNaXVgN80ynw
3QQQdyHeH4eXgEaf8MecLgzIqvQWWxiJgEAsVDFp/ygr0h7kR5HEhI0xa5GVu9Q5gQD42SEbXm01
wZjHaI4QRXUKnqaGL0GJ3iuL64Rq8yFHKGuRFurF6Tfi56C79eVVVIT38TunKws5ABa5l9bEDo9W
W8CYg0c6mkKuvjPY78gJ4lxzNBjRdeA/LInQQNWROb8lq/eI2n6JAbfIUQkhKziyEsvJSaIKt4my
DXWD2OPn6CM+I6UT1go65lfwrFf4EQqz8XQskrRx8jdNJPaD/I3J3TbYPgc+rTvq15r/VvkbIV/k
aZ/Vu/FfRmSfNUmrCrnIssvCsinNha5K1B90XR2KHA36ZZ6RdMCr+UhqTixNcb9RMAz1AH9jBGrQ
npLhV+gVYcQYB/amSmG0wk/7U5Tw0ktuWcrEOng1oJbIRmLiHCIkMUOZuvkSYJ5K5dk1rX6dKMxT
dAZn5AyipmzciSx9H3vAkiTS6xvkbxnSwEAutqb6iJDuj2nhLP+WDDClaPExxfeWlMBgXbXHqdtJ
FnjSNnvk0lsXfC8eA/5TIejS3NrfZWRmNUTDzK9S5CHlDOB+NB6BKz4dq7yZEdpJYs1rOhyVhQIk
Vksj6ErFyjEhR6J474q58+ijVingPybg6ISNNw+q05wshC55ps0ke6ihvBDbfYr3gP66r4kloO27
bWunONXBmhTA2DDd8k7Rw6mDVFaXoOjWiC5THo2APr09KO4k1kshAQFy1FANhOicMS2FmpdT1iF7
tHnZyTYdXSO9pFQmBgcWCFodFiEyRvHA2qCcgGcaOgpXLTSZYJijowPctwRrvnblmswXPVmT2IRt
ZIKAKTeT6qkauo2nhNP9rlbnQl2VeHtyKmT8OCG3584V2s2oIr75e/om/pBhXwPZGyFa4IDxvaDM
sKl7brTvAhdp2Z6Nblvn9xZNwPjXMGvXFZdR80Z72wvbIl0Dqb7UZfz0IOxjPXNbUNPRFscUIr/h
wJbN/+NFJ+1jls9NA0+hrtXAPrBNg9AJzoo5XAsROVU9r9Gr427QRgmFzFNlBUritynuvaK+Biks
UrAtKdVKYGdJ681kfz3qTA7nQMW2P3CVjKA6eF3bmwztLOgn5gNU+cAERZ0w4xlw8aPs/81E3DZk
hON4pxPn1I9uq98rRP6t9bTkmvH7kgSHNjqazIGqZDNgH0LtbLcX3YRekfd2/hzN1JnYpI3yQ1NI
WZVp18bcihOyKohXTANvCV4Z02OmXWvtXwgtISnPckmzH3Y2lkc9+xJdBgaXI+A+0s9M13WssYnx
TzTUXpVfWUlLG7kMjEsnS76mVLJh347eimRDdREoDELezRSXO1A6xb8U6CFS7FSS+WtzSEwsk3Vz
rztPI1oYBwhh5ihuSBYjwvE1Nr2uCZw8TO4FxW3KZYyO4fyBaCCyF0S91WvKyIQTmNSU2u/ddA30
U8UUTo68N+cb8lgwM2k6Dj2kqotCz8e3nlEi/zaDcXS8eGDqeKkDylQTVzJaD/VmTxJBBAru5wzH
eLdQmSkqkg+yrNV/CvE08WDh3lwr5TYKYeeDYCdHl3D4SVD9q6XKSBGvLR0GQXprOcgVLK1GsHg5
kQIsGdQwH118llMGXw+n2baPTrN/s+q7mSBRyVH9EA1anAHMSE5G4ck620JxfwdiwZHITUfi8Rep
Tkovkv9mDMc+RzqEIEi3CRVDqR6Lm/Ru24ZjBx8xvZ0V74qQVui06GMzBLbNVQXhl8NShJvM3Jkk
7xaKug8kCGydxYJ3O75aymtCZANJOl4rzZQ6t17aENxVK2DIhEwiwDMBZhWtXldxDcX2a7EI4dJ/
MREt8F0nLR5UPvAaVwlmBu4kNLcuYTsGGlXjQxDhE41b39hV/ts47kUl/cGf3/Mmh4o28NlzidD8
IFOEGnAU0Ka2MSyf84UEsAIZvMQvreLXlrdh8qtEHx0U2mhO227Y5fXAEtp7tGuuexVeglk+wncx
AAyWlE4UGancXdZ8xlKE+cl20uhS2haJg7qJNB2ESjH6jaXa2+XpLT8bsAEqytEql6Bj80O2WLzl
nnrq7G2GG1aTrw5hTYmFJ0MFI3LmDaQYqY/irbT/rP4Yjx0sISY2JYTCsV3EnV8RMJyvhIdWQ1cW
APD5pP/W/XFuJ5QlhPKDiHcYKwKdwjLCaXybm0obm/1g/L+tUv7HLhb4hmOyD3aUaEl5jbgeH00z
NusK/Ymh4lPn5u3heRm7EtG85+Qm4Q8YtxY9aKoiiCXA0THyY8zGSyrqdTk/DXBexuXgdUYWY1MH
pKhkXTMiIm+MwfE1FRccT1qqNTsEMI7ZGJtoJhOJdLuqNdFLL9jII5qJ6g5NN9DpD8X/rfZOLd/1
MXRpJGSVf448/iroYE8vHO1nrfFHAgNhHdExTyg/j2Frsnz4hwkOOK3x76GfOeVoeFORYj8xJ4qk
tU8dR2sKE2XdpQJMNl0PWE0zDo8Exb0fkI+J06cdwR+JONYQ/EcWr7a5ZR1jOod2xbji8zFjhluZ
LUdRU79LaNJqrOGdvzO7b+6tAPFLgYEhzalrM+VnBP9FMBquCtOdaXxHa+5TXCuJ8prPGk3S1RvO
2mxqfyqDdP+xIM2gwJ5EqSCiyCTyHan9mmSCNoR2CHg7c2tRDwe03eMb1DM2Q0wPPLJVNXhhCz4P
VxFznfc8NEWNRzzYtmDoQ/uVdReags40iK/owH4xMX3byKz0ejrlxnMJWZDtQ4qOYJh9TLvdykoR
urUJeU82BRMCqUdghycDdsOsfvgHr12hbeX5sy8wdIJP1ZnXUkVnF9MDowG0Tr6kGbsRQiNfAbLE
iZzU9t7K9jIRZkZlr7s0Olc9WFsmfVr1pL70hNaaXyH0aIAXMwPAirWVRmytFCOqzwsvwZRu9xsj
P/QoKsZsq8WdY/Eqy/MmQLc9FUcJ6YgNeKcS5ZwPPyWb+4TGRulxehMQzmXO7y7cTj2Tv+fNNQZf
mhhMEp/rlPjr4t6S9e4vH+/IX5GgTNcnBBxTh3z8VCJIp7L8JbblXSxnFMnEq1zNdukMuoJWFP1U
0T34GLaU25FzxWWCukBTgrWUHei9AV4jy7ysZiwxSypn50Spcqjq8FxPuH+wyXQkdRpGu1EG0F89
Z+StLzRCbtTFzqumt8wcNyUGEYGosYC4VdubwfVoKyy7Pdt9FZb0i0k00v/LpnR6qbv+HIXUX5Ij
Z8s2K9ya3CLHbjKHzWItaUxJbKI+fBGzVd9Bj4VMkvrDx1roN5yikdU7SqUd2P9fkxC03iLZ4diR
Ts0Q5diIH/KuXGmsqRKWgoz6m6kjvZZcN0MjFra1HEkjtx3DFcFLHRnXmiZtJTbfjgPkqQ3rTrW/
B5ZUn2c5Fsq/GW6MuwO2VawsVXfgzDHfrGQs3IXGeqAl77FePkOWTAVit81UMIvea7HioLx86fs/
kwy/uWJwDivSIsD1A+OsDLEzIvtOEeqQ4uwtzmxwPE8LBrhP5gdl3Wa7rjBcPX41gfUlKhfT6VeP
SOfVfqYK3ceXbhFH05F6rcVHG1WzZKaP0Rg/JumIsG9U0T5aKVVupEj261wun7SKIGsfBpyMIvgp
pmTfB/aij3Xysnw1zNe20EnGaQjHLgKSMMj4aa92/TCto6kVyLc+7Zr+qxHPYUBWd2tdy3a46oi9
fa7shntYQ2vXPRs0VhSiJORdZ4/BNPdRYG8yrUEWwKmWTedQsn+nKiI9D2nyiCSmDnEu3jsbs2bB
3Eu4E03Aqo5cUl2sVPeil8C29V3Umpsh9mHSUTZUxMfR9IB5F2V+i1MvYu0Rv+S1roqY1XURNXA9
kkUt9JgN913V3hPQKTX57kyg9lj/o0yW7Ukh2AayM8DUFzWbZKI8rw3pX43ZH84Kz33XEb6Au6MI
vmbEvH7QTTA0Nf5yopHC8qbmWG4k3UExgp8/z3/AyseKcsjst7atHztaJFyUtiiDIyAToQrga223
AFybsLANDYpqHGhGJ1E0cu7Mmu96I6H21Xh5NGCKYshv6VLu6TOuUazXD8+So7LqOYPP0Jgy9Fuo
3YmVr+xDqTO51A8bd1DM9hLutQ5hDIUAhQB//oixh2uBTwUJezDsd9QF0GFH21xY7UVfNKB6/puq
71oQqxpcsgQx8IAVmPN6qcYoJqKqO+JBKANSQOpG0yPrnnU/ZvMlRKOKLHdQtbtEPsaMgIqcbqeH
rc3wqxncy35GrKcfbWbY7HAhf3kwGr6zmlg/OZIfPqaATpVJVh8Q9opNnBOPXZmHOYp3ZBbSK7a8
3JR5E/16zhrKP3yOyhhNvcCxF9jEnHGV2EHvKYvEFlEOPLv212jdC47Ryq7dubA++mTMgLPMNZMf
zW8JJCvpnXSeGWRNo1G19esYAhYA/M4mqiAeRhWj7BjeGth1/iDP5bc9KtuoJQuc5xpEFsP8ziKB
qG4JOZffBXthozoDam+9oiw7JzvnXtNF0mA1LDEiVW1P9qX5Uubfs46rFXi30WzcbhSjlY1n4F0w
MxL2rV2MA1GBHhqzyqvxRMtZvZ30mJU1ciWI7VLdp9PVD9p9Q39yVstHDXuGKNJVph/9NNtEdKKT
zvep9e0uszRCMDq6UHfJUjyn30pZhQpElwpAo/bZPwlWMZElbh4S0bOlSnjf8J5VOiIv5EgqjpgB
2DFKxGYI8m3do5/XpnWGZJLeGDdh3jOQNKpWtC4bkrXq6nPqzbfUmBBp/RQgkArhtaavruL2I6NH
L9ahnzmsUru90U/uaLDeXa1Ce84nAt1eIgCKSiYLYShOiyo+IWSvAHAgsu5G4gdFOK+WzpLcwia2
isNlSkuwtletziNWoC4uo9otvSO/S1nyyDxby7cx7i4KM08+mwx17bq2jS312y8irR5tOLBXvOHd
I341dU2mlqKqXEX024nhxG59ktOei9RMYiq06FdUme56bGtJGWwHY9oL2VqXfb6ulq2HzDrGeVpi
6BCweDvgyKkjjolZzxP5nW0LVYrsxQgL5SF6jYJnkCln3UYGDKbXTrQsXVO0ABXzYTbdfJmqHDxU
+Fy3tkTcGWfXxIEW4/rLffWpYrOFn4g6yj7hy1S6X2nz8/Kk8Pz/M0N1l6GXF71fixKFhU9f7lyc
Y4AtUbsWr1gpfXXZRRgxwdGwVBSaDhHBIDgDJ/lUNcCBdfZvTGavZFlqFX9vh9HaSvPzUOe7inAG
i4874IAoiTnK63cUp2wD7Y0PP0YjJRDN9d18E8WhF4wgVgR3zVAlkUJmNcyKuX1qA//om8nZ7Cwn
HdnbqECsMLvC9sRJvR4rzYupKEzV2BOIVu1E9lTF3AURMWqswTKAgMJNggnelNUjgbNF8yoYJOxH
HGEf9Q0kRHQ5lCw9NT/mL2SOpUarAR9+g2wLCnE1VsV5wKkZEMiT+zQ2wBr6AmqAodiE3dgakAdl
OaIVxL/Pui6bMpUlxTpvdhZ61hSTVUlmlo7bnZAPko7XPrk0hkkeS/4WsqBGdcJVD1TE/ZSXyd6i
mcqsgyODJIo6/xRhdhF97oYRfJUUbJTJ3DRt6ZbM5YTtI9dtbq0vPWrcty2swIgBegYqmTLOYr9z
IfqHHixEDsmZU1yf/BQ5H3iHYWVdjf+HWrCVqaWbUICrDP6upO/IMEhq4ocyBFayp9HS4YD0k88g
UXhH8N2V6MgtzKjix68+qRD04zcFxCEPZMcmiiEnXMouNkxG68if32yDfqtw4O7MnACrt6591wSF
hbD5g/ya5U4io/Mjn7AX1WqYGQ594zLrEhAB1TQ64T8oOBatiDkBcuXEcWmEEduD1wG8+n3w0VKt
mWToGrOaVwGpM9kQPuEfNcIK5AYbMSNkTxnF8OuION3rhv2rie+kYKoOpLutGcdBGdeDNmJOV9yJ
0X8MpVfJppiibY+t/6+bfrPIabkc42CZj5S9aUtkoH02+iOebTeQ/wbjT9L9m8x+seD1TfVPM4ZV
gExiTGXwWG1XWew5ae0SwedoOE1kcIKMX1XVrirZ5GMGc8w6mXBEYOOV4HBJdSNkr0MX15BADN+H
9UdUBGsiTarnDcvQqxHaGMKw7oISN3bKJu87SUNohTXM7yZypx7TaKdExwknTBmO61AC2KzETtHa
bZmGex1edawfojl1I8yPDAzo+wJHNjQqdgeDpCE8VicceBtFlpBu2FeyAsnZxlzJKI6iYZOJ/hDA
HVsJnoUI46xqYSbK6UjxtyZaD0VGMtrl/KG0ceu0/pqncWuCrFh9tTZmNGlmx3XBpz3RrUAQAoHo
h6mvnqaV7mJrvgYqGJoZbQU28IIU5l4Gr5yjfY9uWv6Po/NYjhSJougXEYE3W5X3KiO7IeQaTwIJ
JPD1c5jdTMyE1F0Fmc/ce+5ItqoLksHNNrCYN8PwFvnjg6KPCam+ygKItRZSCFvAgUicEv1CjgPd
3wewZnTM7xEWzC4kP0M0YBYHBkERqlSWswiSzcwAfC9vo3vu6JlzYnn1sPwnIac/idS6Riz5OsJL
JJPOfKo3ZaU/Z0gcusBcDNlPEr2wJd94GnYJyI6yblD/zrsHWDO9C03OOjT835rEOgpOjDXnoWXl
YnNGKES+aoCyEhtIyrOzrJIHL/15nOI338m4J0y3XAzGq8FU3qxfGTZtPQF8FUFUxY6qQKyl1b+C
0B/Sm7fAe//GagODex0j8ovbDzpBqtfoiUIfYxEy04uKKbUtF0VMCcoITy0uoxzifeodhPFTR7uG
u5Fn7uCM/sMgfr0BEF0MfAJznCFdQjhNhz4YftuMgT32tox8lphcSiPilAThO1K3+M5nWyUbwWZ4
FDhbBxZLxtMciSM9biP0fHFa/5YD+Z0uTVcu8/WI70BnSN3H1CMcPz4wOcP9pxgfaWN0CuEiNJAO
qsS468ZM8aSlBhrn2HdkuXhKs4UJar7t6E7REjjog1P910HwFek6Vssaawf8Vdt6HvRmM09hS9Pt
NgTczm4ssHUR7IvH0L7peGsTeEDhuDdq6l2dy76C3cJm8xjzpta180o6yAsizmvY4s1xi/nQTqDp
JUcanWcvhYXH4q+1lh6FqkZwDyuyJ0NnbmUyMigZboaxtdE14zRwHicjmEjl/UvKeYXLD3OwQNis
nYFlfETMBAaEfY2Dvh3yzqith0Lc6oD5UjzuUtavASbeIi33kc1mrm3YNReLlngwieNAc+tdYZDO
h8d0VPTWsfdjluq14bgpNJOCy0b/ZnmveY3AkfpaZNHMemEBVh+s6FbCOSmj/jmf7JUv4/cIqKMv
8sNQyFvPxkAf853W8LTNGRA1ehkre+HH3KX3VU/DKW48BkLVAsj+Sihe1ZbYKXh85jCuFNt/czYI
ef6bHdO4DtW+BBRR58hTrOCvzZ0EzWoHbMe7EUOY4GkzwuK14bghjgBBeTId7QysH5+hiHTCv8pV
pYJTh1dMn/pHTOE9jfimMvA/FZA8seaV2XlDhG+hnTZk1VOwM/02XH2tW6+tTQVnRPgPch4IV6KX
Mxv9LW2uGM2CzN1VSqBXpyTMjfxCksOzrb6r/FX106G2OR9r5xhYOnfP9xzo4gDlq+ylMWD5A+2s
t8FhGsadV9XA5AJjpVrGSjGW/agPyAtAp6i3UImKcwtlIcgDbA+UzXV9N0sELWWy0YnZkxnSCJ/5
adsdLM/lColIM+ko1GgaHBSrYV8+qtHdujqCXxcAUe3s4+JVD5GizEkixCF0XnAX4JJqNeIhmBd9
DRZEJlIouCLLWWfmSU3ua9S0W2lZ5z7xNxY7R6eMF4Ze7WtvWNtNeyhagQwIiRkjy391WBxUzXM4
X4JK4h3O1zbBVtbIQsRz16pqXlX2FRXfUwvcpBZrIN8cQ2yZyn5tTdG+0NUuyabnsKpWAbpntkBM
vrOFPWH7wtlsTUeLGVjYeSsuZvRNBWwjoi6NzzYgTD1Y+tBJa907m5I9SaZvO+QqRX5KQi6TqCfD
95eHAkMPCXpQjIeJFgo6I3Hu3MHOOUrBVEJz7yNnpwJYiixhBMSQ2vDQ5jA2HDOTM1bdfHb+inyW
OEk2JnlLmCVsb+4aZpcrrOnyUsQVKxEWgDGJtrpQuMuCE0iathfXEPEgd+19lN1SldgJnIjdCKVv
AzBo0r4LulITGaYd1cc89jdp6v5ECs2GLreGPXEgrvz0PvcgqS7f6bdYI+Qs2zqUJJ8VyrgBsfek
q32VNEiM/6IWRb6HV3OWIrRoX4yqvxQ69hRDv1iev3GaCifXsB8csPtZTBoE22/NM05NEO5Cy1s5
vbxphotxDnIHE1VvjDCknV3trE/+pjPA2n2URr/KKw5TlIo5E8PewFIrtpFECUvJ7dTNd6E+GyTS
ZfDlMNruxPQIJtbbntgQIEeSc55/ZtzIcTJiyhniQ6wY0Kbtt+vG94r1+zJ3Oyw+IQt421CzDSnD
AK07r15/8avyFAXZYiju3mypx5ToJ0e9zvcFDuGeDRAQBCZsvGtKcT6695l0UsL5y9KtqN/zKT14
7dWGIJNk4wmzx6bG0xC4wyVPJyydOAEQjVu2wvQtF+lA+TeDBZT/USEZsDr1GMfi4CnzbhK1pUfV
qx0zIxvcVYse6GnU4QkCdXUVakgKy9ApZsf/dIvjCZhGcTO8Gi1j9afVIcs+xZwo/TGkoPxTPHRd
54DNSYd3VHYkIkXMhWTiM+ywm5AoqnCTJoQpkWjpAa8QVbbR0aJM9bkey6tlkHOF+qRMi+fAhEPg
nbIoAV8lCyLwMo1ixD5WyW9UenSziPpitjS1k6+Z4O0HHJK9AORSG29xwRRzlLPaGAgGxFs7Iwqe
1YYz/HY203RodSs97Pb66DL9qTbZGGGIBwTemqda4hcKxDJUkYmOhiptCk5x2d9sJMApR5umt+fI
d69Vlpw9fVybmbNVZcf92eGw8IiwuTjiZQqftZFyZvAurW9g/cdFUFTXVFiHMZY7H/fWhMZYmtqz
5ntYJRkME3dp9d0lgzjdxHD5gynYjRGyRguw9TxzJn8h07Bg0k1pTXeKICsnMy0QSB7EaC7q4pAN
+qLp34O83UQOVyT0OOU1i5ZkxIRjiN/HkgkRd5wfZiN6XemQfc0N9fmM+DY4uqJN1hU7R3POGpe1
iiKeetLOwUglBUBJcoKcgc5w1qtzyacWel6dwSRaiWGiwIudhSxmLTnaOStlvNhiZucAN6Jdrf+O
BEeY7NXyVN8FUFAygMXwZ0jwtnadOW5rjR9ZmJgs0J858C9CD2DvGIP+UtfY86OrkN0/RHhbmTgv
cZ1Ipgv0Yphy0acqFI5QeztTvPpztHeKWLNDRpXOfTDupTZQFyo/tBaYy5yAs4uP9SunT5Oz20Vj
r5Eb9qeptcc+DB+akH8cJZexcc5jKv7ZHqqgEm2mTq/oThCkMvamgpj43g9MBj0mw8qOvrHghgCl
CtrWm7i3/cTihe6+xSzAlgX2RzN0D11WAdj1cS7GdfzCIHkZiQhvFrDgJ+60p67COJR89sZ7M97r
atr0YcaejrBUJXZzfBM95ZNlxWvPG//aqOHUo1Stm5pYT6joRkl1zH3SQ0KHRI4GRtIDTqQZZGmx
M6r80XhvpsUT01A8WLYHUBk+UgiVyUMiMkhSahWdq+azDU8a/5ZpgPLMdN9zVo2wHTwVHezcOheE
7oBpslGz8ydPAPH1Uf0xVuarHRCJTbuvFd4ub20QJLArQ8PZFL62ZYC5oMbeOlCpUl/faBTCjPfW
ylSPtDTn9R4OBgxdnLhaLvdJOrLAcBk2lcs2Yp+Zt3fJgm8d8+aXSq1HjtII6cEo7bMEiN964qtr
1d5wabULZznl1amAm2ex/C21f6F4ZMThMZ7Fp41JxyyJ+p0Q+BB9RPPFwBA3v43aU2vBNuLmLFMc
nVX66MjycYQgsLXcZ7Ha+vW3os7v5LTo+7tLbUO3grMc4Vub3Sr8W3hSAdG8+mJ4FxNaIEXsuXOn
6/0QePoSw9xYWJO1vGLaI+Ee4+6J4EpyX2szUIEOq0+OUYuULJ2FH0sFqDO0yQRz26OMqluWqrtb
GjethDo8WUBJwD3q7mPI1ZcTddtq3PrYI+tGW1YdNaBDAocWflTSXUzsZn0GDrrC7MmYKh0NZAkj
33RrMG3IfxPNJxpp9gnoyS9h5Ld+xH/eGf6LqvpPCbfsKZYzIN04wOKkVYrgGk2ldUM4e/NSJPHa
gKPPoUQx0KtVlgu+yse9pX/WOKRzPsACP6wwBphvEx6cunqWbrY3SDgyvfAHAvyRRTzc3+gWYA7p
bL7NUl1ry3uuLSJXyDUyEVWjELlyMQxMsphoaShfk+JSOOJmMNdLR6kxKQ83diMOTkniZ0V7KJBG
IzNxtOCzsdBW6/pDa42Tb+FgU1FLyFGysdDETJZ9tkt/E8XpRgZIiZDrOIpKKzUfQPwhGcEmY2Jz
HnQmm6XL4dDF7D70hBoC5o0pm3ta22tD919ETWPTZsO66SJqRBtVGXkrhfMZoAjA2/WXUJ4QQXJ1
u9jFRDvifoa5XqSGQ62AhCXSCHwPAVRHc/ZQl+hz+ja0EWoj2j/RvhgyeraD/q5oQhlogl40AcMN
Ahk75DQ++40E0tQyuKMXvhQIQfQsZoopjwFfdaUV09MQEIrnR4LuMN8YbbtyqWllql2ZWhAT2MMW
xgo4qjch6Zkxhvc0+InZA1mi7MscDsU2jelZ1Bu95h8dKj4hFGZ1xXCshpiPQp7JIzN6z36tWVfk
+C7zQf6aPbtPkxyVeloMOUryaDia7Do1+MV8ODTLxW6Mh7VbBivddvAYeqs48AmnBlYBZdagXUEk
vZwgAGiduXTx/nhQXm2kKi7jri7x7qrP+2Xhz9FgaFWq4F1Y4AIpO1wp2T81X9yw7qKI/V1n1PQX
OMWTIUjxr89IatriGaQtI/3e52h2K/eME48A3BA/mQCM8U92MLLK97KtKNmsY2OPB1m5h0pO56rI
r0WfbcIC7pjZ2LvEesSwgKwWIazL4AIJus02djE2JgIFz3S3TEaeZWwtxDxnDKoTC++/vAKD64Hd
EgnpcMXUnVByorEv0nMdg1AvCQDINZ89FcJXwdm5mqR99zhn41Agq6zwjGJJxnBXpBCqBGro1GsO
WtNeeyHPhN2tK0oJoFHWe5Ujl6jSjg29li1E4+PHdeFrmCvR1/SpVnl3FdNWVV2Yip3xu2AUMF4b
s9PRZHGsex29k0hdesniq7XciowLn32tXu8drX8TY/kdpGo5le6htZIbI25mSuBZSJkE7hutcb//
9AFr+7YmkFHyGmLW5h88iAiOJ97NatpHXfZXRgWBZtohQ5vuVC6PQnK1e6T//EeWF0ykWhmuDY9R
UREdHEqi1EeWWGssIGKG7xJfIgckMSMmVLeJvGCZsXDSsaRFMSWtTykmcGUbdfjdFeURff+2Iccg
spDDmvGfnqnnygT8K7RpY2QomIPRfsS++dU74DNT5FwjZVrce6gUqaRBjY8N8xiypLzJDZ6Gjkln
CSumdLp06evTTlmKGGpMZY5k0RDAJ8bPE2JVq9vybIbVyR2Kf5nXk/cNPlZE1SozW8L9nHpdKiLG
tHRfEE3MdSP21Km4GpB+GP6upKdxm48cbaCcokujw7f2IGEx3zJykuvzYGF76aPO9A1hvxT40J5t
Ertr2TxYHa5MGN4ELOFKivXngl3iZHdLzUAeZLhnU6e+FCOWErPe8eEhItNWanZGZZ1cM146qMk8
hwlyGQrWpuxPpm7dRcKBX5SnOAvWRan/yzR0PTVqIN8laN2UEa7wah1AM0Ryg1fUYLdGjaJ8dEQe
GlWmWSYitvzqICx7GtmHFh6LNqZ5CBDx3k/TY/AgB8pIw4iv++uJ6npAKGWkycHzWEdlbP50o0ZQ
PNyTpj2nwd0w812k94cksX/IDFsJNz1UOhdyrZ/MltW3RZiVhz4OOGVUhYvBrz7iIH7U0YgqzTlm
AXv6kYU60bdoTgAUIA63y/fCmx7zRyUU8DddrHkNsMdi7WFtlTG6jKIBo230rwkBLVSauHRaf4kx
WWoBV0RqnRwozmk/bdI4oIMxMb3E/3oBbtu0LQuD30DNhhYnFudBcx6SPZbWsSwxcRYOPuQRNBRP
Is+Zdfv0Sb2JHoFCC/SaeRgNfWN1KIZGQuBsbpK4da7dmHFNAUsZ9BtBvU9l7yzZm2/dnKQ26uSn
krjO0ugAplPFoCDvO+MtDBDos08mpjrAa4dbCdJw4TZn3WGwITC7hQ797UCdjumaOMXWWcYVZpQx
KY5SxwjdOqjz2h4jZDkLYGW8n3zvpUgJtcOiOXucEKnsJA6fRjfea2N4dO6sXBHhRg+mVa/6T8/V
+N3xxvPicw5vF92isWxwdcHruWkdy3fp2vcyrLftBH/LiPZuJ68Tn7twUKUUwKBjO0ai8eM7oK+S
8e5YPnWXWbLYy1+6ipGrG1CyqUseSE7A8trRq7mA4aywvHdR+tDdeD9200sxaSyi8N9U2b0AmyBs
4BesrtnCMFIGW6cDvCdyDjsnAAasIyraEU5IgwtLBn1Wf3Ow+9N1rf1oprqLrZ86K0vlJ4fgaDMA
mqd3wadPD6JxyMedE0CAQ6U5qB/pv3FmvBthdzd8BsQEhDjG3Z7cRSLowpV264AijZSmjttcfRxM
bmm+u2PwHDNyKwgGr+lSUADszOYKZhb7RLOy7JcMfApXD5wq1kVoA81RO08DYoqeJ6YqvJeE5ZGL
NcW16z8kWm+xl+LbfHGUecWl82dxEovkzrb6XKfOzhng+icfTs77iRxEONy8NeRgWx2NAv1LUsqD
YQ0nggxxl77YRs6GM0FflrndMfXmmBdU4lFCngDpZYHOsN1GBCrG7zpkA4S31YLWomEKZAP8PIw8
VJ67GMSr5khcdzm9NLi42tz1ZriLtF8BH7BtxXZ0gaKbnaRYhQIxSb7dFlZb77/U4n3I+Iii8TXp
UUczJTUAsYicFGXMpYPNYEvE5IwQ3DRyi3cTjrqggE4ELyQrAWGAip53DdNHkiL3CN0/x+CsLAFY
ZaACCRUEjO7buMH0r4ZuWOFxz9RI9HR3FBmo8TY4YXg8h8r9tLgWKmW++3X51MBxUH76Mho2ie0/
qhEvXgTgWrWwMpEDsysyyn6j4XPykqMx9TiQsJJZAQqILBfMTPO9MDRGVMFMF1tVBGP5OYEgLuEw
Q3pKdZARWqNvNbcDtcgqIyEsdAghQU1UqnCpL2mDGs3xk6uK5NmJkJAanUNCckc8Jzt4djCoWjZm
Ig8J7lrP/pnmZYvrXvBtUJ9914P7m/ntZRLzmBqFQR47AR0RXqeaeYpSPyPi5skj5jzR7GvlN2zT
x2UIGcJiTQJjWrJ7tfAGtXXyK6sSqSRfedCNZ1I31gNyNab9uxHpdZuQnMAjorf+G6j4d60hFwtf
mEDeWTjBIuhBqpaS+6IY3ePUo7VtS/aKjAsyBsbLOIUAZ3cVEQCKiL9qADGdFQlnYQnuBm67pn3n
0YjsMAi33tht9aQ9BDqHsqmRHl1Mw0UbclBHkiqt+NF8Vz+WFdsyV2EEFiVa0SziB/eBJG+wwrah
y+m91a1bk8td1eGeNSluG/kPw8YtrlixMm8n5ClAx5M3PREMIkDK0m+wg+KXys0/e8SsNnraZ4Ma
nvLPLZ7mB8Onx0HtgGRhACRS9gw2DYvZAUfkbSolkYHeEUEJ3oM4uTQzTsyo2X7p6mz31c3qGLMz
EgDr0B7UADVEFeaem4YeZURArVx2DMrMzgDHPOARYNunYvrWRHUxS/9WpQzl65o/M8q/a1pURzMq
t3ZFuLUnr7YT7zWy1J02e5XgGBQ2ooKYNWQBwYfDJKyhXJdKA/aV0CP7NlTg3HWxmeG6J9dvjmkw
4L1ZLZ97WkMGGPVqN+UI0DVPIMm3Tole3IOo/gpQyCtPxxBh4acDweUC7yJKy7XIDs4TGgwj/wVB
vJyyf77kK9X8PXCy26DKLyYHz4RAbNOci7lPf+AhWevOs5GaAfVjf8RYm7skYEmR5M4u5eJ+UsGX
DaDZgVLQYNDynOrXtY33Lpv2TCGvzlBtojZ+VP60DsyBRFWNWVfU+1jTon2W61RDGi518FQEiSzC
tH04tbxbTnGpBQBKKlUUKYQWoxpLJ6LYMQQMaD0Crs7MtD/TPlrWuXNPG1TPI1XCCBIqzRSqOlSp
g0Funk/uoYE91Dfrh5kEL7kJmdqvgoetWy/EO/wpxhyD9KGmQorw4h0Aj6M79jDM/G7fOPpu4MWP
8uIYVc2JtdTK1/G4etpZhf7CN3Ce6+02TGDepZzdFNXYUWmhXfs9twGdtCPBaBzwVVgwfHYwcaO3
M9wEGl6KZdqCfhhW5LFr4TYT8cHUs8toGm9ZSTScNNZEH0CjmlGIIFwtjwmwi8Sg6ptz0GFSBR2Y
GOlSeRcDFuLA7Mcx5xAGvbl2gdhw3a/jwd011l45jgFkJLdPrgGtrYyfiY4eFz05VW3Zrc0hJ0+L
iSaqVGNEf+agvlVDQ57EmK5HyyF8Rq6GvD5aGStv/poktMbPXQ7HMrT0FcbPjPgu+JbmMHcNJWuE
Suvm7isHgNVdJgUCZlYHlE335tbO16jaNwt1z2ikx0aCLA7cGOGRTtVENrJD97c0R8h9mTbt+8a4
Oem0Kw1Sd0YDpY3MGiIynZ++889t0z0GA/yqLPWPsQwdSHrAiBSKUlfg9QpkxlFaofQeErGV5bRu
BItaMym29GHM7Rp3WhZx/NL6Ji43jnYTNkM4vKRj/mJJMkTYz3P4+NpMmOF0MiRiPpXShMH4vSSU
4WtDBeuJ08fVbK59EE4MIsRKYCh4kkb2LSL35/+xvjm9JxZBsdGk/YsC91HpgVwJDS8puZc7Px8O
5PKdsmT68vUQVcvkv/gF5vS2ifcEqm6G0X7lqsP1NIA1E7H31vnjZzVFV4Z6+P8QfcZ0Zsgouztc
oxBoabjsynKAPA/hSMeiLKzqZrvFi1b03N/j8Gm0Xr6ds+XdGllj1HB0Kn/uolNEHO3A9ApGMTsW
hrZFVmBH1CvUcTOnrpwWlRmuWls9RJFiE0+hQvQtGya7xDoYF9aN6ndOlKvuheuwoUW4JK1Dovy3
fsTMGGaZmkPUOMla497Ilq8shhpWReXJzfyznStnQelAKMegWEuMOGKAaBZ1DaaJX8v8lcF2bRm3
OCibo/LBifObf5TFFrf23Ve3ZxNpKCrVlp7+SQvEawFtIlCwA+TAB6BrWrM2yGENspzoY9X+agXG
a4XXBRQPyBq/q7/RgzwSfbSXWj3AazRvWq8+y7RC7WXQWdtRvI1UxtioPDQxAosEPftEGmFx6cL6
x7YpVjITj3cg1EkazgeP5jf1rGTFUwNB4o9G88D3OfgjXgMHnGCVMOeDefBI7M47O4jecUrlGhd9
DvjMS0P0Ywn4JjP3YDV3eq+rS2HEVOlDGLMlZGCeFIBRynJTMtdNkuxfD1ROI7mr4K0sPRKCQGLq
FaskD7azT/L2KRKvZDyuHD/Yy/67YU4RMqLFOJuEPCnpJ7h69kop68hPYDLXiBTuoKRTnThoNfr0
rpOsa0oekyhalxVm5Vyc9G788sg6y7wKlHzHRu4SGPp5kGqtd+KipfhUUBpFfGH8nHsg22e9dp5g
4ldyXMjeuI5jf3A9BU/6C0bWUp9FGqyrJ9P7sqPiSFDwpsL+3pMioJDYLh1yJfYyNopNjWqOfNH2
u5H1H+UvXj6L9JUe59iqS6BSyliW+6F2WYSCXvKDrj4M+DafewMpiS0BkTE9QuoARryp3HHvtXl6
q926wiosUF/lJJVGz9kECBdwf1sxlyV+wCUmtpsxHQPHSos/xaW1jPXgppchbl9h/ismtlsZFI8G
Bgo4K9xF481CXIYmiyUqH+lxoG/xz9Usrv/kzNGLTQFapnl31bKrz+10NtpZaEK74GxTYs4z9EgL
AHp9uvFybQWzdJH2d+D9MTtzk71J/TJ5O0e+W/6uFgQsFGLlN+UyFF8CMH2qrU1Q2QOZT160BSu5
NLJiFUpIAMESibDC9EuWT+c9++raoUeQn/gv2Yqw33mq1Cv2U0aNSbuGhFZ1J+BVlgDmvp1YvM0h
GTPln2cIaevWxA3AkjQu79bIqhQ96pyHcC76De057t4M/UcZvUVwr0MX5fVtkCu/g3gGpWcCqQC5
R+S4YxFsJmfKw5zO3nJOY/WV4KKKw4DG8p8GZpLoAAY/fxGuob4vFilKOtdKLgwxeWXp7zlGPTZ6
AY+vFaWLtGEhrnExtLy7WnvOEfi5eAsTfmeCIQD4Cbo1xrsANr96tljkELZHq4FLLHZ1wOcBZ/oz
tvat9sZOnvAvLTxYVyyiS/bUTNpJWWVJvzC9TQHb1I7h/2L/i3YCeDm0m+RtdN3t0CA5ezI/+XqM
mqhjfyWQVtKsoXo/DMzAba5Mlnn0VCK5zGv+un6tyAiI2UGzTxSE8wqqQWIxQLqzVdvl5Sqx0SFR
ndBi42PhtunnEfOiRM+rF6/Qmw3eBcLJ/OYjjvc8xl27YUZCxpnT74d+jbrnqWFXFj9pVEZl9Td/
tvJQlUfHmLFZovoo053VPkt4IB1GjYRZ1qIeWIRUC6889flzbAwL1FbGX8PoFsiBaV2Is9C772FC
3XGW6ppZa9vcOJFOFtmGluLJ+PVo113Gv4a3Fc26R7GTzvscxMjZ2StvONoC0IE0rzGE15JoC8mP
fstQLrTJft7IY1NFKFs6r3V7G+u/KsM2MvxV5Bv4tBEBkx1CxBq+wqzatemZHqzBgBAGSAyA5gO5
LMsnm0kL3Q0Ck+KQjupmQFwUibZ3aQHwwnANYkM4+PyJpnudH8oA0SgNApigmr8HJAIPZ7D7hm1+
sm+ND83gVWJ41FZVsNO6XdP+dPllkrfJOmD0QAjKWxFRq93AOhGcUDBd0+qlMXIGh1BGJ+iI+cMk
agKoB6tC5kRYfDwwFl/YGGT8Sv07T7ynrbJXSbQcBNLu7dRuhoj6pUeH/aQq/Qk7Cv0oyvbNLMFi
v5G73A08fWXCBBmhork0JVP7G7QHC055/xWmd9c7FIaJM9HeljMcwy7xu3Qrnx2lPPfph5bnm2nG
7xvdE5EcqGJM+b+BdQ7gpc8utFMF8akOTs38+DE5cZeG+Gfp10Tc9OEDN2SBNxXNAdi1DYc6cR5Z
/JXV29p6YQLocJAMNs8SMIDsmX9buh5OF4GkkXYNE0d20hNYsM2xCElaX+oskCp6Yrf314FEd7Iy
0JJqX04f3gtz0zn8AMx8ow3KmqoDfx0rpqdkPI+sn2i6VjJGLtcDRq/uOGuXtY7XwmZdlJAq5ZHW
uHGGD5gja9AACx+fW+RQwLh0js+NcxXJKgo2KbiFybxaw65nvjHNmWzyJUQP204N9+fW1eb1xgcX
b5x9xf66HiAJVq/SfhVIubRHkc3cCNwMi8KvnurIpen9hnuW9OsUxKfbHlzumJldRoAsygZrC8uD
pBpTW5mQwExwEHSKYwJQBRK/v23FOTHfEiYHJhSZLD+zAENLstcmqKX6peNCHjoyrexl3/4ABrXb
wxCfWFVnAj3SqlNI3RPWMIuWJ7S4xiisuR7N4LcZjvH4K60v4Kg1KlzBTCUbjrm4KWWiod2ms+d1
2NcjWL34PHTNNaqOlZoWZLdtshRsPtTF8NQmb1H8G+BeGNKPiNeKY6sHK6FXx87cgBXo4xeUO/Yl
dZ7Jswn4m4P7CcTawEkY8fk01ptl/NOpZKZlYL3TsNrwsc2DPlxgSKIuKIb1mOOGeVZo/xTHEa8Y
IZZj9mZGDAbJeBuevZKalk8k29U0UeSH5BJWzVszXxjMeJmCPmU83yJcU+PtHEKF4m2FGGc81+rF
YPDufGtYseKOhNI7rPsnq5kxBTlohiq4RvK5HNdOt41DEHWQgq13SVATq/DGRNOJXNzZ42cpmmOD
1k8D9Qd2tGu3OSbkYgo41vexcWidn0b79LRdT/BFSpKdY7NjWRmfEg+Mjo5R7ozk1wAY0xVXTb56
mkV/C6LG4fLA18KWteStsInIjNudJAlW04K3bCRWAyxmOm09F0A041hK5zhaGvZrKiAO7BtfrpT1
mmsmMrJd6b638rkilUR/LxHThDTjDTFrqM96QnPGmfxwHJA74osvTbJabk6SLS04lm6413h5oQLR
mi0tLpi8O4cm6ifGWhwtxdoMmo0sQdbzxCW3WUTB42lGFhaE7UyN6iA2MvDDiF4pxMu4GkAaF/ua
DtyMPwhSE/neA72Zprc0eKkM9Fr6i9nPAyrmtHFAuMpVB+bAwhxSwZaNEQfvp6PnYLMs9PqnJnkM
xbsXvHYNC6CtxfrN5yBzFPeu+nSYmRdA9jFx0O1UFJUnN6+QGnVL4t/Wrd8skB1yMsCvHI/d2LN3
qTZtxt5zrQfRTlrjemRGG1Kvu9274Dlshi1w9s0ki40qz7aNTdg6+6WzlRq4b2vb2kh0wMqnW9t7
n8n6KZw6lGKN925kyQqh4kKie8V3OxGb6Au2k92P4Z8dzC4I0RkvoY/HzMv9hxeqAW8A8Kzz71r0
1Zp4s7BcBgmsjQGvbwOKEI/1LHty1asHsUnF3tYU9U0Y8WdINo5fmzw8s6UMFROKAQNxuO8Td8TW
NxQCJ7z5JLvgxD6TIIthr9Xave0ZiQf4NvLZmZG4yQ7CxSYmY85I0BCDQ4G9+4E2l9avgASql4Bs
RehwdjtLhy2GTuB7zNWTq3zVuLP9jJCrwdWrk2iECYcyRLkSZA+UICB3wT4VurlIvGDbzkKiMo7v
qJPZkKLqsBK8roG3GSEy4DCXB90BPzfMhAON1fCiDq2NE3qb3A+JLgvTP5Rct0rwAPltHu06p36M
NaK2gPnvc+fIcGfGEIDHKCC6vhqKpZZ01Vva1lizRjjsyFhHaq2gS76HAGMJkilQLGNwVIG3G6xq
Jh1OWKkd3gDL5o2uSIr4j7TzWJIcSdL0q7T0eSALbsDKzh4ccBacJb1AIiMzwTnH0++H3MOEI1wc
UzmHZllVrW4wpqb6k9qYAnTfW+PoZ9KDEH588NK2vGoF8LSxzoCMGvJtXppfLEUZECdiyfVpQUHN
NxVOcZTK0Rao7yx+7ibuzS+YItNOFL2+MwfD+wyggRaC1iCWOtB9ReuQao24mlL0+0FEks9Nw50t
Qc1JC43Xt6w+9LneXsuSXzpCx2hK9BDmTVW5o6TLe2q6TWA12FpFttGP1yGJXpKq0GKse82mbBiQ
WjlqBXOaFuKhgDTcRPKrpsGXbLk/gAjwQi0cuVJNNy1pyeT0OVKdLauGbU/JHh2RFnk/E5sUBAXi
fLzKLAQ5R+PNkkCkI4vJNdvACq9LbT+ohnao/OowhLMJUXRlGALJIXuARKEznjLt7gYt/hJSOIHV
ax0nHjsjUPxRKenWwQEbZ31DrtqaXnhuITFZtbNrQUw7qkCPUTZNHCtwIIAKZUFPGZGH94LoN7hb
/H/xa22NJxXPTSlCczlsECvL8FMbgY4bLcWT/FuoW08dKL8AsoFbd92+KcSvbIrf/JJOCL+N3s2A
zkktvQ4BRD6ddkDWyK9NMxPBpZ9q5P8KNOlTbiB8YpPaa9JtgsNXCyqgViuk7fLbSA+PTcCMS+ld
agWIaAT4TnLGTdqxIbFPdOszMB1AjnZ2SydLpZcOd6dJj3ALd53gWW75hwgh4DCCOY0Hm27W0Dfr
K03Ue02WP6c9qEiAPsDMQjeqkHBsoEpMJiwSM7vjcYz2mxk9phVe5XHzEta8l2obNRW0BaWaB4z6
PfGkBhEUBd554wkNb2BFoEug7jtr7OVfqM8MUDGMOjP6H7IW6uarHwNA/al0bdnSRUPkX5PxwEpk
LB57qAtodmpSEtN4yPIuI+nKzTyL1Z1f6Tk3SSOVE4JKXM80YQOtSGhl1TaiSRQzsFTBGVGQPsLq
84NCUu+D3DKQ/21SD5FCR8syW8dJskZDg/tUVAWoV5zlK8pZXGl5QvFrSme4daUybRuk7SrMjSHG
VjrNy4ku9I8x5KHzWwZjiV2DmGoVqyhd6rzuq8c/O5cGbMVvxVPZiRRVrjRK6E6B8vVakgYpHQvr
W+CZQBYogomgvOet26EYmlt1zNkgkJuaWzotU6W7sS41PPiREeXR0NCBoCYyTQrlIKpKKvdK3tGK
vO7jtMsStxSp0ZN6+CT6t7WGyTeibKLTCqc2ffwo+sDWr4y4j1JuoZ6OhFtbWorqHFy5AHdiYLQZ
T9IY4GLyvbYpKI9OJgc55bEYoJL3wzPoPqRbaHM6lfsQV2FuprQNk1a4fjJ4NbZDhgcQF1kPH1uA
PPAmowQS2PXaAYHJnPeA8AqcNBxh0f9LWXgAOVFPaGwkX4txyH9Ppaqo3zWQVYjrWKxunveVCgAX
WbkyMHI8U4269z63CJ1YL35m+QXqj55JfW0yhyjl2eVJBsmVnuRm+xt9/hzDjbpVO5Sz08aKkWPJ
skJ5bvKqoh4sx2XSf4oboEng4gIFvn4LIP+nHSMgipNnHTTqL19RywGh4i5q2y8K1Sd1r7CuJmnG
MJYIdlldnKnRFgnQEUfGSo9bHvL6kMrWjyky1TYi51By9GZTyctk5SrxZCv9nWS9bOmu3AmyBN0q
BzWmUaNWVHJlFrk5Q/qlArs2XVEy6zZu+8Z6AXXvC1CjzWRa9j4Y48TWKJw0Borehm7lNlK9tjYO
9z23HAjnrOE660PNG3ZJGahY0NM+GwwqjL2otf6l9026WZvAGCzva9NFIeQ6q6nG8GcorAjaac3d
2r6ZoCchlXF6NMexk8aZt1rblUIDrfbJDrcigLoR9Bjb04wUcCOpEqpdF9dAM+iMhuqhyaCO91dC
lXIcs8YgEnSOW8kMEVtMUV6JVZTiNVvDA0auVUXatXaRD58NqBvQZiM9is1mC3g0p9oad7VJN1Zp
PLpN6jhMcQXmO0u8Do0hv+mASNd0YwAhmoUSbPltlXVQy6mkr9KYknZtKGgGHobI95hlq/RBUaG+
02YV71HYPTkZY9NUHfJ5FYB7GkBCtcfPqVX7tXSd1W2UDdta6n2rvpU1I0lNtw38qoaTk2iz9qc3
Jnrx2lmtP4WoOtWl/k3lR4NnVWQ5lSkOoyMY6y6bzacGAoKg6aytGlah+lyrnpcgv6rEepE82nUh
18ZWggPQ/lYo7Lfps4IbYZD/Gk243FhvqF5KnzSQw4xyQhOEVvKqe3qs3PpxoJeUeHMjAwTWl1Cd
EbpRch0+/yiJ1J5te2uz/ezFfayO+7jqVXsAE1IGQIzJGLrmpq+8Djw1KxohhGhQwcOzj6JpB2YB
cz5LZSZfBq3LedNCM2PoApQtrUO/9lkLaRj55VcAQXpGcgYWsLv1ALoANWviHaou4sWXDdyQBp22
52MgB3hWjJPIaMB1KoLIHKKAlOzRnnPMoKUACFAsvc5aC4A7iDqr+6XqiYGtp8BYdvgy1kOBKa/d
jCqvpHYqK+U329qfbhkhCyKa/Dh8RNAx1280Q5nLBgiNcINHcjTF+yAJFe3GGCru9ZJzHEphZPIg
KhseWVsKjFZ0K+nWXAqsKlu66WjCTkfUjBuEC/mHx+epCZMnJjqMrkO7MrofQlGH6SjnYYIYV6DA
TULU3PQeRyoLAuhDo2QHbWpTGw2RJrPbve4nMgJpicQLV0xpiLhi0QQmBdchssonYAASgoZWnskh
1bCpKrsDGEi7QYY2giMEK55Ox+e6yWoopFKBpMaWiqkeuHpTTZbMTQIT7rs9FZRPWcgaRQZVA9hN
SWKcot/CSNMeslPoh9UzEOCUUuLoSRhF+WpslV/7Wg9Jp5kjiWJI5U891MjE8wCs+JnfhzSOgCUc
0gErc9ji+aQBF/bVGUonmpyMBuc2I4mI4E150l3FCNF4CvatHSUydJz92qMln8jmcCtsitlXbI3C
pHnRVRB2ybGB8JFejcb4JpUdhu++LX2uAOmBx4uidhLXkp7FtJqsOEsiVJLswQe+PAwjmvbILyDV
tvVDr6QhWiD3o0nSuNXp3SFc6aPmZyUTz8bcHoswACBi+Ta6IiUOFPkgdK/GRF2X0GdNq7ANwYPk
XYLyUEIrdD8oFu3u1OAs22mYbom9BXND+jGwdyjD9XTK902GIeCNFOSw7rWU28K1/BCwppUVaFYK
9Cq8G8nWaZPLstUGbzaE8Jb+S9B5+1Ly1fEa/FVXf8I1JIbHVcUZInqwFgcgUZrqcYRI3M8PY5zq
qCwpeH5SvcrjDNZZocb4WgfNT40FfavWZa78DLK6ItWqDDWleqMZrdyiz2Tl6a7UZXhfUgSohL4c
77DbyUZh4KHuaku5Lnqp59RgzZbHTCtL/br0J6+gzOErzfjL8yo6lFpUmg1dAEtiM1VeU4/bAVxa
eh10qmBTszXzyOlr7mskMJS2v+OcHqMrcBKedi0yIZonZRCF79aNgMwK+aR9qay8S19jYSEwNlhm
iKEgfR58btsg5xFNWlny8Jj4yLQ+2wbiX44KOehDQDZmbIT9lWaQB24GQxfBrZyVNGF6CpLdturo
0O90T5Z/RrGmKZsK42X9QfG82H5UqKJymE0lOnSiSBrw/amWa1glTRy4SDDpmJTsU10IcKj8cI6b
KrbApE1yMyLMye9FGRMgh3B7I6rCgy/D/oKvp1YqgvVjjPG9ZTfqW2BW3U9DTHlzp4yd3d90YS1R
OVb1oMS9iePalZqe5scogMbhmFZJEZCKPqYiHiMVRNFvkqix6Q2SwSM4e9x9AhuzXRWQ1Ub0E4zW
RBZg90bqnOPGNnMDxEWjlTDC8qK35iqnGd3pIh0Mp0DDGefNxmx+xLWu49pGPaFzh9Gf/G9W2QIe
k+hpK09qqA6ACszY1p+mcKJJqihgnO5j1FLu1cKLvgUioc2tl+kI8ELF6cUA3v29NKvxUXgWvCgv
mBDfHYFFIpU8GVxNvIiQHGHtI4xT5ohlezBff+S1GifOoOYZ/z5240+A64LmMMD4eBdBm/smq57x
aisDtHqawbjhxmUfQvzwOVsQDVDbH0iG8fGHNADuOVL8+TrSCn1Cu7B8C5MCCxyjyAIYb1WYAwKD
AYj8vR61qN6Ax8ROVzcD5AekYQjR0u+NCuszoaIEic7Bc4VqJsZyDZw3NIvQg5vzbMQtJUPTEyqK
FnKJUtVLoztyMPB/XPcpQjZa3KSHrLZzioMcveM2SxMkvEiicIEJS94iG7+S1Wnb9zzGKH8r6Asg
R2kgAA/JQebPLbRPxyCki1L3EUbxJkoNMBCFnHVU3armZZCAM23TVKTgPBXFkHYcvaZ1E3W23DuR
4Wf2MfCN5uc0VV2GHTccMKjSQm/v/SDs4l3sI4yP/4dPzrchtdChY2taFF3P53GER2+A/B+EQLIN
Q6ZguRu7RC4/IWuUNbuGN1H8lYWV1ff52JnhDYocaXWwpF6qXs28x7TUGus++F61LUxVBeXu8Gfi
o7C3UxoOEfOqQxgrfrCRKGO5TiBkdYtsoYMzosRmaR1QNx2TzzaQp5hrozC7m4bWUX8cPDmP3ri9
EiZ8GhGEAWjWBSRPXMiSxyYz6eQjyCLyDqYSwPbuQEY9Tg+Djr+ty4rNJvgj40iX1+ZGAaMxCj+B
4IyUEP2PKg1ksliBQDMLM6gPJGFd+LPwPF7+kd7q6cw8m9or4UUSXrkmRgnOaBpejBZvRZksMeRW
uy/GxBj2haUnT0plj+aTrjWATH00YrxjR7tAPySdbvqfKPrPUv9ZrPhiI8KKix0hkrwP9x3ANBQV
28r8Uts8Pe4LFJAzVIuDPL0DEUqZMYRceKySQSnYeoISdIFkv/lc9pVo9iHgjv4gD1kcAJP1U4hc
/nx0TG2eIQI2idleIBni3HaSSuu9bcFVEXwRoOlsiG96Sp8zluyi/dT6lo8IdMUVwoVY+NCsG12j
OfgfXhhCSyxAOcJxcjm36Iy+leJZr2edxdbhoUUWY/GjYS3FkJCqOUc2ADYECX3+pqESXpW8DGkp
y/lwbWcUPab4c8l2akE7JQHoMtACtj44//7X//q//+dt+N/+r/whT0Y/z/6VtekDhJam/s9/K9q/
/1X8/z8+/vzPf5uA5jRTE6rCf2Fv6brMX397fQozf/67/yPNa0U00Jtcfd8csXz7kYQ7FE9cNAU3
GAyh6itvLodUz4ZE+9c0wTGpmjX/9Xchu7g1vLCaa2mPGJG48SPIwh0H2RfviBL9Mb/5piIksAEO
sVG2MZZbuAzN9vOXf4Z1ZuCGrcqWLAxDtpe/Iopy9mapJXDVAfAkR71gjowvmvclwNDF+H45mqKc
CWdalmpZsqoaqr0YtCHHrZ6gAusCYkPiZTtdQ5t6hg7pxG755XIweyWWfvqB9URGFwxQLbEwutxb
R2Ov72hjHC6HMc6EEbKhs4hshaxfnIahGldUmk5Bh9TtFvLMJ1CMO7Me3Mth5l+7XKGWkDUq2JrB
F1RPw9DN5CwReUVFTz5QXjs2inH7PwuxmJxCDSqEh0g8/KiRb0gzxKGzLWVlIOe+l4UIgyabsi0U
sYwC5ok/BlHro7eQJ/GTpOo8MYaby4M5t7Dfh1nMvijMVhpNcikKlz9Yd0CCpe3Qe68IHTrQ6Xzv
5XJA88wE8aDnYNUEeZuYl/67/Zz7GbhZE+xOlxSOVcGLqX60QNg49Vb2rHJuZds6ZTdeC6aOzdBp
KGsYKMcaHt55qBFfpUATNkXh+t9ndY2tvCPBY5X/rh/MA5p6vhv98/iGoaELqZuyxQzKi29r4VEC
AatIXZjEW0rVsO36aRO5HQ2Y1/Ro7ahClu7kzKenhS0kmJ6VnzCP8HQ3nP6CeZG9+9g2SZHa9Mrg
Rh41oWJwtAQRG1x/QVdR97o8sx9WrKGykkicDMVUhSrmpfYuWOUPRYS3seZ48hhKL+EgoKVXvOOK
Hz0uI+Ovy+Hmr3cyNsJZqtBMVddk1HgWsxtFdUzLkHC1Rbu3+FkaKyfWx9tuEWExIK0qUs1riWDc
Z0frKj34j3R+YY9u8Lb97yyYeU9fGtK8oN99QbD7KqAL1O4rl7bJY3hQDpZLU2rcyC5YKNdbWR4r
n1BZXOdR7Eu5aTJAZHtQvO3Jxq8vT9LHm2z+hrrgicdUKZayWIGSh248t7fmyFfhwfiBCNUG5e5d
7NoPwr0c69z6ex9qPnnefb2eWiGPIUL1BT4tLzWmrlb7cDnG2S/2bjiLRadrRSPLNjEaHu+d/YzO
xeUAyocDefHBFosOLEHVFuM8Coen5k2xq25gye+R2t6WN4pj7BUnOuDu/G1tMfyZitPVxz7SbA5n
natTMRZji7pRReliYGxuuwV3hw+qC2HI6XfaFdrn22TbH4L9ynA/ZDrGadDFcH14ShXvCs1Jbrx9
sRsO4Q0YpA04OLddOZ/OfFpN1kgkBQkCo9QW22uMePpIM8tff5QdeYvcj0l35wlpwK39RE8RjFqM
mqxTPOGVfcy/rAz148wS3qJUrhuGKpvGvPvfrU9dKxtr6AjfvfVbZGqvyGQP0fO8JdAN2FKLVRxw
il98VzteDq2e+8rvQ8/L+l1oAyG3dmjn0Lt+i+QhmV70zXSYXyd0ws2LtK22SJGQbDrZFSIWK+fM
x53JyG1ZaLKhGrb84RAQhqrhQQBFqE+Mrz5eHgCwq9YJsz54+puh2roC48i25/zpdKijYZuhRuXR
Ga9SKAIOYElwnVsUM28RkD+iHbaJgD46EBU36Q5K4eq9/yHDYUkbij4nHpaOFOPiF+h6EndN0cJG
rEEJWRSLC7SlUNgJ8pUVfea7GjTJVCELy6TGstixJrLCgxwrLGgPosv3AICXP4z/fPJOgix2qBfn
KrhEJi/VX6ryCyAti2rp5VlT5l+6OHtOgiy2pkjCbJK7eSS0f/f4fmwRuc2d6iB9kl4xEVd3jSOz
PWY7W2Pl3lDUy8G1xTVI71au0obgvQNsb5u40lOzabb2HmmnXb5yI55ZHe9Hqi3yX8RxptiELjrr
d6ZJcT2qPWA1HBHKYmVcH+8qjUhCyCaUex6ui0hDHmijMe8ELb6xM2oG+afLs3YugKoZukFRwBDs
69OtlrQSNAqQJ6j3wApElNsvvl6OcG6Bv48wz9y7cwuwgWonGhEwvYspIYc3k7UyH+q8tBZLj3QV
cwjbtKhsmItNlIvStmnp4Fizh4l3Jd2Hh/xJ2mXH8o51+Bi4sVO7UN8cADPH0o1fZlcZp7lDvMOB
4+2u3RNnxmyqtqzazJpm8nA4HTMCu7XS1A1S0QMsPguiL7LoavLyj7+sUAxTMbl+wWsss2eFcpct
Y2nhKKA+Fb/cF5hEBjgbXA5z5uNC9jF1LlxN5QJYfFwVixlgkz0UGApG9T7ea/vg8BfFBUM7CbM4
owyzC+jaUrLvcvu7UrZfwHI4UHBXjsIzL4LTOItjqukGhEbnOOatwKnBrY7ZriNlkfVtfQNWZh/t
L3+/M6cFAyMnA9dtQDRa5LS1TKFJiTsDNMhz0B7Q9nBCMqWwX5mnc7vgJNBiolBBMLEyZ6LCz9Fe
3Qf7dtvdSIfR0Xb2Lryzv2YkK9IWH2TFbTb6vbepNngA33VbCGUH301WPvWZswUyGpxITi6AkuZi
Rkc/0RowBbPIcLvBIpOO7O/Ln/ZjZXFeNO9CLCazlgNzkhOsxIY3ZYeM6VsTuKoTOO0vD4tsB9fB
fbENXksE293Y5bTe9YfCtVcKMMq5kepwLKnWK6rFVlzsdyuUKJljH9zt6iv7PnpID4mLxj8iQK60
byhSrKVjZ0f+PuTiiNEN4FCWALBqPpavwQuyu/v6k3+dbvNbY0dauJOct/5rcpc/9AiiOGCrr/5m
Yb//CYuTveia2NdNfkJS1W7rN0+i0R4jTIGdWgcefXmqzxypQjcsXlaCM01elq0rPRNhFKFYDX/Q
9JHASg90hHaXg/wpLS4uEkFdixCGIPE0Fl+11RtbKwYmEmk8+DJXcyaR770H7wV/OjpJTvrcOF/g
7JLn21fpTvqmP13+CWeX0rtfsPio5aQN4wSjGN0J6lxISRTpj8sRzn3J+daQha1qJPWLMU6dsIqg
kwxHwyy+asyN1Fb0557/eRRT5lYmgz5XNPBD4Coe48i8GI8oCZjtY9it7P9zH8tUwYkpumqqsrb4
WAIAiSEbvulo9qtq/Yq7lVLBn+rJcj2YGgIQ/IvH1/IlUsRy2mkV6nLjlXnV3nrHN0h+D+pBHC9/
rfkOuBRnHui7JCmGsozjbsxAaPCCm3HtTj+qs09AaH/+56GEqtEAMW2SPk07DVWjz6z0RTA7Y0bD
rhiRaquNBgDDEA9uJ9pk7XCcr53l2N4HXIxNluoYzBlCjdFxgrjo38K+Ax2+sbfowe6qJ6ys/XSH
oKULhnflCjobW9NQnTAV3nPL3CUBTD81/jxYZGbk6DGDxZ3DAQadivbeSlPh3MYS74It7rsqUGy/
yhlo3diPkzztLdUMqV9lK1/0XBxqO8yfTSniw+N09DDNqaVBdWTJ3gqtc/WyvYJq7F5eKOfyPote
j60JQxGGtdhcdlVH6PP18BjaoL7W0gBid+AX8L1zNJFaHFHtAN2VDsHYRwRG1ZW9d25vw/IRtknR
kV7QIpvRq3g0hklVnEFOD4MKlULK9pdHeG7XvQ+xmLDIKEGwFoQImgDvi0Dqw/sOaNoNzIfkBgWG
8e1ywDMzZ8kWB4lBbwuS5OLotRtEq9QAiWOMAcv2FgC0vNZ3PBuCOg3JCBUUsawH+zkGF2DVsP7r
inKXAx640mI73KogHlc215kZ+pPu0FCWaSkbi88HJWWCtyCpmHUiP1uLjdZ/++ffi+ccbw9Vpya7
HIwmGUkAdhm9OtSKJ6nY6WW4H8f46nKY+YcuTqg5pVB4a2uUYYzFCTUMWdqJiYF4Fo5loJzN7jn5
YQGIAPwKD+kvVsHcf2eGVFPR1HlZvjvsA/IWnQa16kxZjhzG5HjxJ8Vea3efmx2V5txcP9AsbuLT
KKnh1coQMagWu7Pe+pSIlQ16ruADyp1ukcazxpLtxWfjLIhzEPcqOLgNrLhv/WcAR1v/Nv/abelH
7PRdfYOy826tDX2u2HMSeN4D7z5gyRkc6SmBzVtguq6ySVxxx81c3MH4XDkjzuX2pPUqkhk2fTHT
WATLM/CxETZQPH9xIHOGG81lkJ+mO9LBK22LJPnL5dV45s4i4PzWtoAraPbikJDwygAVWHKNxPhi
VYP3rFXeuCnzgb6Lgcqxjkzx5ZBnDkIya5lBmqpG4rt4v2RyxdhtQqYI0Y+BidQYPIqkd20s1/9n
oRaji8suDkO/QrNax2L2RWmxRglfNT9ciXOma0X+jkkbZU3aBSzQ00UyGFUMLhqMtdnn2wnUHejK
UUVZRGh3Nkq+djXdAgzfFTJSgYW0Ev7cMQy4RrVNEDZzbeo0OubDHXa+PdFnhcDOwqhx3Cr4wFz+
mmfuaF4qf7A8XJLqn5LAu51gYI8V9i1S9Pp+Bn7MtZkZ+LG2Ps5/zP+Ks1wgZpaaEHX+xLG/zp2s
ZgOL9ydyt06wkkWdPVYMiuG8UTghqeidfjo1S0y/smvF8W7jO3DKW3QVDsm1skeh3w22uDpv8M92
V6EGZzfBu7iLKavtLKZYCYFzvGp22Y36G1Op+AotuGeUT/bk/RDVNvG9sXaMnotrynMDAFgfS1Y9
HW/rp4rRYkviyBRsshd7B7P0i//pLT3iergF+3mPHMpKCnn2VAOUQsnXplNIX/c0aCLQ5E2nlGbk
Bson1mLUwOhh3ZMLHebvax9Xe5PnLiRT6JapcczwXluEbIZMCaNUo/d51K9wh3fEtb9Nnc7BwORO
dpOrv7on6BSqjJHDDRm100HWXY6oeWEypiP2EzvlgNr584zViLbYyqxkQ+d2/Ptgi+Wj+1Uq1R38
4jb5kvThRgtvm37laph/8DJRIWE1TUNRKNbri8PTM/vYhLOm4mTU70rAmyJF1+8mHsGdVpoTxivx
zu7F9wEXaxPvy5SKhKf86WQ3R1iJW4R+HArq+4Z6iLdp78EM3v7Fs816H3axVGCwwleE/+zgWY6a
2VGSChRVPKfEMKVeS8fOrEv2gCAfNzVLscXigqelOoyoiKAbblIgLYudb327fEqf61rTMea5B4FN
IfVbjCeoMmSr8bBFrHxTuM0NL+C94kb3pituEcm4ASC6sXaV47vm3UroM9mEzchkkwtcY9fNf/3d
DZGMcj30MaPrHdkh7obT9Eexw4jsm/oCHc1NAVI7ENnGtbvp3HflAhaARwzqTB+gU6VU4opdQMhF
EDc3HvT2y+WxnTk4OcCQsiKLpjSzvOFVz66tTgJ3MFXRC4LXjEGt7rAGQyQYhsLKVXtmEnmDqBxf
QmGdfDi/kBCW0wb0BVAiZadu/VfxhqEnBXVtn1xjAjBtMb1zyud11MPHL0lk1g/4s7kBby9WaFFX
Gar9BgQfa2ZHjelnvf7nzwXq1/SsdFYJxPFlwtIE8KADck9QMUp8SAq1wgwb7vDlKVM+zhlhZg6k
oGyHD9ViJ0zyoPr9QBjtPtg3b9lR3+LG62+aqz7aoPlm7PEa3GvftJfLgT8mSsQlu1VtlconEIbT
bQC0EH5LBdNUKWDb+/JLEWCI2Wt38AxuICo4iYVkTRPLx8txz0zdSdz5e7zbfrpZ5bZPUdnx0FaP
vIfWWnm7nh8Y2GoD+T6LN/9pgMSGFxB2KIfoublPzOQNiDM8H9hgVL72UmE8T7ABkFHs9pdHdqYD
wSc1TYu3KoAQShqnkfW+M/M2YmjdDl6D2x5ax06c8fNwLPfMqPG9de2r6BUa4m6r7kiddoc1uNi5
rzuXwVTwExQ7lqmiVwVe2Y+IRiPhhXYLUqX9yvn58VYHdEpHR1BJ+QOYPx2klSiGqiQ628KEEYQB
TIkztSa9Xf6WZ8ZhwrnkDLMFlZvlId2M0mQlckp7oZ2Z0YjRJSsRzozjJMIiFZK7BFmNIoFdoOOh
CetgGI5mpa6ckeejcM/ReMJqTV7s7l5BqLAxYjrSYsByeUCDu95k7coL4QwUiqYC9DZKJ5r8MZO0
AeUOcRzjVZ6Gv1NEFSbpdaZUjWPrlurPRnzvVWC5seX2SI5lHQZnEbRqkFHKLF+FjFMFnrWyrxRP
RmYQS2OEuy7P6JnMid9I61OXwdJSaF/cu1WF1LwhEN2dE2zxLN1DBPmCArGDKPhdcNe7c56d3a7G
/ZgiGqY+4wEo/cjULRZxpRH7hFqjk6Dv/UN+1T1QR3DCLRVbY1Pvetd3Kqe41Z+a29VU4+MqPg29
WGMUgzWN2TcdGA80MDblY/0p2CEQukWymCbo92wVHL0WcnEGTW2Mbjy8ehYcTCYthqftreycjzfW
yaiWT19uzKSCnm06TfxJxYtHEyytrt37YlrZPSuDWTbmuo4OQuAh/VFFyWzZc2yLcIWV8nGDng5m
kc8P+GmKsWAwVfHCwY5R+705eivjOHPJn0ZZHANjxcIU5vzJ3AidNgdPyB8RYgc/wn16ROXS2Cif
fOW/sfrPfUGTm4iuJueougQp1nSO4VyioRpKeGn+gNS2MrR595w+wObEhVyd6q2AXb/YXUo1YmZZ
Jeg9RL1TJ3ej8VBoqOwi2xIr2kqwM6M5CbbYT/GQBdIQEaz0Bxefsm0i/V45peaZWI7HpEalwG+g
U/+n7vMuPelCPdM7yse8Dqz93JdLf6EXtUlfsu14Xe2s7eV4Z/YSWDb4FJRRScb0xYgGBPQTu9Ut
Z4qlrWF8ihWxnyXm/oI3gqLSjJqbqVc0sZbdI/Snfa1PEeZoXNnRb/VH/al35mwTlSaEUrYgsbFJ
Sja+0z6jkuJeHueZbXYSfTHOEjmhCisGohvRYfBRhcSRcwrWkstzq/H9IBenX4qGm9ZFDDJWv3Xy
iyE/mP7BsjDRtFeW4pnHz8n3NBYV4kYY3lTB0XEqgBEzwrLfDrAHAzc7RJ8RwDlIj7mLJeX1WuJ+
Bq9FZAXAsWVApAPid5qBlWlWyZM68i135n7cBlxm3cE8Qure6zfFXlqpjJ2duv8KZy8GWuqisDuF
cC1w3z76bY2aa6B5fHmBnDsiGRWNkzmH5j/nvf9u49VJqWp+zNQZz7gl3SHgd5s66ot4nCt+wVYc
XWm1AqfOv3252yFtkZ/B7lGEWJxemNTIAPUZm7zPkRWTtvETrCqndI7ddXcVvhR34YO97XfN5/ao
HtaKyOc2PyA4+nikJ9R1F9G1UhnaMVXQkh3vwtmANUQN91VtVuqp57JDamN8WBqspNTW4tNOmHn1
xigLB7uQfmtS/LP2hWu4A9RT/peyiXbhHtUFgRrQpvwJ9uVZWfkNZ8qrVFa5KDjiKIGoSwpjY4Tg
Kmblut6BNvaNF9kfXgTUD+8rLmnzFMc/Li+pM+8xY6aaWhoCU4pO/n26pJKwadohI+NEpkIBAlZ/
wnLKaY7KwYSMcW++tG57Y9z2MH3Fa7H3yEyzT9h+Xf4Z89c9XWMsLp1erUppxvhQTeuoossajD0n
Tk0PxYJc7BU8rlb2z8ddOkcRAO5IrqleL+ZY7foJfxMCWPmbkn1tDQkJCXPltjo7FN63MhheTp4l
eGTUIXyj+UXZsYbqOPUYtk+Hy1/r7DjehVhcFEIOjJSlil1xGz3EAz7oZaUDGzYRu70caW0wi2M0
79B6HwSRfMSBpQAwgIVG0N8EgQnyB+5DTWJRn0Y1TfRKYntOMiI7a7pZnbh/MYx3EdTTRW7kXppp
EnMyTC0CDon8Dabwyig+HlQsrplgBHmbzvkSVZah+adjWMmk5DTptbHB6rVCdq0x0P1VJmntq63F
W2zcdMoHz4s0z9FaxOKswIZtOnYQXUPvJhkRV7/8Cc+tObIGKoagRCgNL9ZcpUQ9qjGsBA17VqvP
X80eQmn2z2saVGWpfakCEDxCFovjfiqNSPRqILHgEEzP4+gF+9nj5aF8TICIAcCBmqymc9LPX/bd
LZpK2D9JE/Ii6JIiS4rqdY78nYV2aupoWFhejnZuC72PthgR0qeK0ntEwxYDMbhyZ+XBt8shzi2F
9yEWcxOWYEM82ZecsUSU34x2GgQCWf889Y+XA62NZXEcSH6jBXpOoDCAWZ2l9qMU6iu1s5UYy5wx
9StLH0pieGpwq2e1hkmgUP/iQHj3xZaI3RH8BEqlBMmYlFjpcQGRX/9H38pYnDkq153R28y7kKMn
CTeSvNVWjpyze5LWL3Q3Th1lCcoM8OZOEYuUnKrKv2Kh50p18Vpio3F5JGth5hl7t1/aqsZz3QgJ
M2rfkcl5Q2jtB7XPlQ92flv+12jmn/EujFE0yJOZjEaPUE7Dcule0fI7ISlXQg9uo+Jv9qXJC1ZA
uuHFtxiVmCJ0Ru0U6+PYS7a0nCA3dFO7QjI69+2o44HmIMEyiHQ6qMBH6DEwUN8mynWefgmR1kfj
baW2uRJlWW3KJvSiaZxIuJR4GzQ5kWumgqLHKwthPkeWWRoQRAFuGuY9LbrTwRgYVehoeTBDKOC7
iLDpn60uuVOQWXfaKs63Yzs2jjcVwfbyCvwDbvsQ2YaV9P9I+64eOXKl2V9UQHnzWq7deCfzUpBG
UlmW97/+C/beo+lm8zZX2sXB4gALTDZZyWQyMzIC6BwKjGFSBAArLVRe49hP34x3CKLT1+Tkgc0H
6jee4kJK3lMArQIF9cMMwcdg8VOMcMyB80s8mcN5W+IaPPkxzMnO7cUc1wU886O1a34NbwAFB9Um
xd3xNPlg8wyEaDL6F68tn7nr56TRkaVj+dYzJB/jbbchG/Nm+uzsAfQI/7M55mgsuDSNocUCJy+9
a+7AuXMwX94rAGmgIyRwXfq3ri2NOfW5pi6UkRE9bHt6AO7kNlv8687DuR1VGTwRaHRRqBpb3kOb
V5qWkmBSiZLqZtGzPFkPoMkGtbzgfHDqHZgnwAgwXjEw5rAgvNWp1zpqoGWilfeltQXBojfeG5/s
nX4PAWpo4d0md3bikhs9CXoh0Q5/oR/WWb+UyixTwF/pryoe6qOZ3MSlARVo5+taRIJbmhNxVFRX
IHdsKUAky8xn0/OZ9GYfSR7KRwqI4DXtRRem1JxHOfbzxApd8cmVkDcJAMQqrNAHMXSBwLzz2D/X
z0nYuzc3YJUFKAfkWm4UDFuK8hINWPA/6MkPYJK3zkFgz1r8AGhC+e0LZFWjN7JPsnCave623S6h
DOr7LVSGIG2VBKLKJ6fgc74BTMRVlTKv+gr2IXcMWDYKMIHxiXg5SgLT6FqFGx2Mwe9zP9mLbHMO
JvbeRqOUTnyAueB87w0bHKl9a+MLg7kHmlYAhIPX9vrRPJ495vRjAAdgSwd3IxiPmP1d8sluQaiK
D7x3nrOXGMR04CZwAmWTfevfgMx1642ozMops2BTT4wym1qNzqrWMozG39Rfy7cO8CTTr25Q14Uq
q6dvJSHK6wg5v7ZOJg0AWyHo42qYlPfHYuRe3y2hGcoHYeymf+ncEqIcCoSWfWyXOIyl0gaZ/WiB
2F7faOGae+WzBDAkZoOkAJWzTeVT7eLXAuOFCybFQhFe7zIunJoH8uTca0iTmECEwPzQQEkGNWw7
B0GbmQpiusgMkw8sUpo3fTRnvhUb3jItsd9PBUTEevJ03UO5hhyQSaBqhMorW36sMIm6DrKa+X30
Okg/TPt7BHbT6zYuTxo83wBNBlAByHBYzP1UrIUMAmy6Z+8lZVDXRdQyl6n1uQUmf2hWqD9UVgY2
fb95WwLjBiowfvRDv9f2BUCU+tbZQZwlaLb/bWF04SfhGx2dqJXiFGVUpQRBhTr9iKNUcOdyPhBa
IrQ4rQKZejGXOK15B7UCCFqPIAZOJCOYULc0AJ2+vhROFRwlUkzAaCZiogpY3PlaMtBRL2k6oF2x
nwLILWM2GgDjZgMoZbKNwNXkPJIXoLymQD5ExNUt9y865fgJiFuyjdI/AjOznSmIYvvGxldsfSXs
AIWND91m3M7eGKzfoODiiziceHuLUQLUxFF6xxOJcRtQMHTZDJFzvzEOcrq1ncRNgHe6vrNcIzol
PMSME4agmTte0eTZLHSsasgmiG5UUxaAp9fc1mOdfv5vppjbpqhrqYH0a+oTeZ1cB0UZ6PRFamCA
XFvglpe5GL4VmAgpbAzINZOu+sT166ac+1We0CRcAH+V5BAkolsIrj/LrWgejQMaObfF7OCqmFmT
9SME9hDyl5/pXvVKv/Jw2dxLjxjXB3Ij28i9++cZAuwaQFDi04Fakb28LewkyK+Vyq9UDHxIE6iv
2/nx+ifjnTuERGykgnFdCyHyfCMhbrFA12RM8Rapb+LoDoKQajC9FiHoT738RoFSe+ViklFD69kM
MxeCoYJPyckXbIOiA2wcfcw1yszRVxcrSsZ/9ldJ3f4+84nX+NldcXfcXO+vyLHOTLIjbCBl6DtN
T+knBX/hliLehzB7Ul1xjsu5fTCfpOgUQ6bREsX5BlfxohqDA08d88lvqqe++GNmTjRhTy0wYYR0
kKYoZ7nycwhiQF4OKtdozgjekZzxrnMrTHQcZg3SCCrdsscpsBCdc7pldxS5JAknhDlB62xJjFc2
MwZ1zBybplhUduy7uZSBGYmGS7hWKKwWzV4M3bMoTSmzlbKkicFaf5Gz1iMlur3Tz+snjJMwGgBD
msAgAwqJaZ3z7w9girl00K3zKU+fdui3ZDfs8lB0l3BP0akdJuuWumVqFhl2rOfZV3zo0o1bbUMZ
FasbTB955WYW9VN5S/uHekwBVgUcwudLk2O9jrWxzHwVguSfMYq/SXxIbt1ECWxaqKEAtDLcmNtl
C4E4UdTgfTw6l4NHFCZ0QJp8bnyCNMOkQB6bsusmQNFDTaXwKbCtIIEJzuL+ifjdKvRM7jk4tcvc
Bmk96VFV2DRgTkH31G2kQAfN3BogcB5E3Xle8EBYxNgpgjNWyhjL4jIZF9tJ/bKPwWKSdobv6KUh
yF95W+louE8B0gL+QGO2cpRqK5plOfOnMQXCYnJHKOmYyvfrB4FrBeVgCCGAuNK0GSttqyF9nGCl
KKChW39zKuhO4tRdt8LbMdpD+58VZscqebYImH0yX0sxWdGCtFuYJ9KTxDwBLbBIIVdUgTVD5Dj3
PIgsGfUg9TUuj/mmgwLgN4idQWUNRy7ftIBVYjof4rXQn5VfWi/Zi6omR1j8xQ/QQOLh4D0DEl5m
jXk8kCxzoJXUBfETxFY96Cv6eKt9Ipt4A8UG1I7dEVMPUEgEzBv6YLvitg0h4iYovnOe3ejHnvwQ
JrYNdYvK8ZI2fnEz+xLm8szdPzRUonPA8R3kP2hbgrsbRTH2daCRZh673Kn9iOieSd7bHFNWrWg2
hne2waeFKS7Mm8Mc27aKFMUeAZLMj2dbB0QXatsIKG6zo1UL7csfuyqevABKIP9Hy5fFZUOpCsNH
EZ5WSh9IkbK1pHV33QJ1BNZRkFNhooOCjoF5PvfUWgZp5GjEBHrlP0spxST9W9au3riIRsM4pw51
SjycKKwG4G8mOchltVAWkhDoUPRvFrScYqcMr6+F+3FObTCLmUlRVjLRMr+8sfd0MlLZHIHTYAzG
oMifhxGw8WMsEjw5tgN01PnOlWZeKXYMY3HXvWsKCUurEsyI8Hz6xASbg6J+XEFuFiLDqkr2cVrt
oVadieorvMcLFoLyBCiCkfWx3NFDQuzFGvGI0Dcl9KoxGzj7oFY70Ipc8QQuit2I9201euRedGg5
6QEetRj1BlsoJSRn4mSdJQpkD1AGo6B3ZZtvphDSyEImN06/CIQrGMzXKUMU5kGYYtW0RknjlEqN
U2u8rz5l1038GdNL4FErg9wWPsx4Xw70ZrgqMUxBUUjnzgEM7aRFMUHdpYFYCoQeNyvYm1y1lURJ
N90i9gCfWmK2cCziRU8hAotIr4RxDHkGSOuigoUQDylww8Xl4l8/Zty14RSjLoDlXSDFigUqRE5B
Lba5r1ORb0n2mqESlK54kQkz8oh+VE8AA57nW6iSFXNhFql8UtPOTUXelSxWgraZNtDYEoQO7pos
MGIA04UxT7aPX6oE8gnaWiF3sm/KOH1ZobZXt7IgZnDvZfCHoNBCaV5w4s4XBamYNJNtKGpQ3DYk
0rtfw97e6N+mBjOejRdvwVX1xfHSnbWfNyBY0g1QIOxir8aIqYiTmbtmIOIxhgnqbky7nP+W2oDK
tg6xTV/S3uwZWuXd+6p8vu4rvKhPNSf+Z4M5B2VelHXfQaxXBwkGlNpcRZOC6yb4y7AB2USDH8TS
zAFYyezMkqVnfp09xXO3jTC6hCri5roVnjeCBhKwK4A1Ea7orzipJg3pBOVji6qvrLNXNqVnJu8a
ZgkgTyrwEd6WnVqiv+TEkgFWHaJpkLgYMohk1T/T+cf1pdCUi40YgHnC1QH4o1DMcwNRNNaj1di5
n0lzUKepp6KjDX6jg9x/bucv141x+meo2JxYYzZOinSk2jYyUe2evI0+ePWB44du9p7iWUEkBuJO
6GAK9pDTNYRVEFAd66YUznq+xjUqyhYFT3TlKncO06fuDoRXyNNAZgbebVDOQEgg/tI/qdBCOogC
JHeDT4wzhzzR8gjT/lIJbdrYlZzvlvxaIvjrzmaJBPk1xy3B0QnCEpr5YjaHcZZMxvNvXlLiR9D8
ykBcm5U/1b52wd/pXv+QHLekkEogP1AJkcGufb6jmUxWWSuQyKfK8hZp5C2bNUHE5/QiUcg8scH4
yiAlhd6s7T/pQDTv4n2/jcJxT2ElkGpqPTBwDRh6968vjectSH/xXoNiBwrgLOQxIrmqQakWr1tP
3cfbUvLBJlJvjScjmD10eTEDh+lONEK7gyG5xovAPHdr6UABaoAKNpdx1smokX1JcuGvg0u+Qarh
U75xbocvY2A9UlYY40H0QOXETPA+4VziHzR+2WhW2E4LFeW19gvtTeqhH6rcx5mgbsxbFf48JoYw
NoBxT2ZVEMFuwFOSd66UQsr0XTdEjEQcbIJtI28F9uGo8sI2WjUZ4sm2nVLBDozSuPHdFKQHiqBP
g8iHEiEGGBUv9qAF+NA9pKEwyFxmrxgipC8npCgW/SXnR6JV+uSf6jvG5V70BMqAruI7n/J9BXhA
6hXfGp8+P6Y+aL3+VfjG55oH1ZQCx1Ug4cfcrZO1QjCzxouqC2QPBN0mZPoQ7Lpv63HAR33QNvlD
GdDSKxS87mdwRuQhsoqHEeAsTE+ElsCRL70K+3Hyg5j9IND8JMWIxFDNZ0hrdxjzvWunThDbL/2K
WgHbAR5dlEWYWfaY2XNDCEJe1iu3NfrOY7uE108kdyEOsnbUaeC5rOsukOtbFKlr/K6GmvRYZatb
TfatmrWiWtRl/MZiTiwxV0WKrEY1EyX3yfxViw9ggt6tYFOI+kSwa/QPnV/6GPVHgxbvIBxF5NPn
vtpYkpzq4Pj1K9nZqYn2mhbT3SxnL9DL6L10rScXUBNBCOCsjnJ30uo5nnFw0nOjBrQ018jWGkgG
vxkVndt7aZM5WER2ON/rzA5zC4IDcp7bZiZ+o9735Vuv7urk/bpLcPIYdL9sVQPjPujBIIZ3vhZo
UdetrqGkJ+8z4hmq+xX3O1Arg5899d+W1DXQ5hALWnDuRNhFuRKcg5qD6UvG3SVnUjCYkzQ+nUef
3hQ//0oZnyj7kgTOjSJIQxELPu+zgfEGFacjRofFTUPztwT4FBlo3X+q5SLIx5eiK7y8W0PBptIf
z3glyqMGYHq0lwMQwfmm9tBp1CE3XfqUQmsBSqYIySb7RHGO7auo/8HzEjwZYUuj9G7snFW2qjpI
dXLi2xMuvuJLRgAbTUQEctwPdmqGxq+T/D02Z82YCpihymN2viNBvNdfwNQFwwN0Xso9kEGVDzlP
wWZyAiOKHBjaAIgFNY4LcILU2UWvo1gYvVKNmyIE8h0tZwUy4+g+KF4VSrul3ly3ytlUcHzigrd0
PNORdJ+vtkYFLIYGXObL0NRcrdtKjd1h+fnnRgB4RcjHEUChijEiQQDSToccF0sbpgBWLoqBZjcR
eCPH7Sl1+P+ssNW2hEDS3lmwlKpegyTStqWePtqt/MVwprfrCxKZYp7ewPPP4D7GpwJxEU6ZBkke
axf1yk2bVCJ0B88hsS4UHMD3itkuNk2xBrNLJtQdkCcAsv1kQYaIlsAgz/O985EJAKnwnLxeX+Dl
E4jq/3zYZA6BDOxFCvlfLBCqewno/ZfdqIV2ejDUWuD3PLc/NUU99OS8FSWGmbQGpsbJ8XMI02dG
9RdOfmqCfs4TE0s/gKeuq+EZeeQ69vs0qgB/Cpyc4xOYftVAKEgL/iiZnBtRiNzg10voj/ZJMEtf
2mJx87lxO0gn/vHHcTBFBkULdMGApGIsqbkzjRjtAX+4Uj/FI8R8Wy1302jAjLYxBlnXCQzylobC
GR6NtPZ1UcrLiNolBXBTfl6/4w3rpk0XjJYVtKntX1+awNIRy3LypWIsWSs79OsN9JwX6HRnZWjG
VaDW0va6Jd6xAj/h70UdXycnpqBSX0+ZpqF4Uap7rZrwfJtNyavHCUVmNY3dTIqHQ69K1oMjWdON
3k7A0vaGFtiYgwws6Dc/Dqmyer1dW+H1H3ephwCMGgXkYcspbIxtfcfJ7EDouQc64tncpNsBr5DA
DEr04PQjMqk/xPSR0n2WwwTTGi1ylzRMe8F3v9yj488AWA5JNG1fMXGOZHljkg7YU9oJp90y+HL8
U7sDY6XiNzsSFpvKcnORbNaFF1CzaIhDghZzhhjTPz9Klamv6J0AGzKkpjuk+4gsviV3QIgLGjQX
sYcxxIQ5jIpLpF7nFNhU5LVRbEg7s54Gwde8eOgdrYBWFeknYFBs6WVFIdBcEpniQ6INAeYRgnH/
gjGZJltnyRjMAAVLua0xAo4+yfmupQRjsnOGj6V16je9Ub3ZgU9kgLxXNkgH1F07lc/X/fQyq6Y2
6aQ9ihEYoNMZm7VJ+slQIGWQvlVvs9/dlSEKdHcK6H53A97O82b8Wt+KULGXjUJq9hiKEAFNNHLP
l2rayeBAAI/6pfYOwXs/3oN8sHetjeqDxUsECacBld1ZyicFGD/kqy+axpDFG7XaJmBnVZ0XJL1+
3073g7MQwSOPa0fBiA0k7Siin/F7os2JRBzspqT/LIrPqfrgZIKpE57H6ycmGI+XS3UchwGBxWgB
aJe/rkL+c97h1cG8BVpkjO5jMeffpsR7tEPFM/XbQSpJgJsd1SqvIqSGNvtaQTQonNWpmQWHjL93
H2aZS3HNViXSZxxlWYFoPCnkxw5sIhh5sUWYqIvcCM53ukC6AScXRyxFU1WCafb4ostBZfNW7+qQ
6CCFdZUn3V0X1wzRTp7dTEjQyv18xyIreG7ATMlk0uDyzXKnApbT6EolSACuD+YsFg12cj/hhxWW
i0Xrc2fogRTy46H1Y1CEq+2+LJ6z9KcgfPA+GlgMQZxhAuGLCu75VhZthoPQKhTRZj9qIQkGimnT
AW0Bu+GmeaE816LDzFvciU120hNUojluNSwOYjyP2noAcVlRF7c6VBqvr473reiMPCAGOM+Q8T1f
XN8Uib7U8JNEKT+lpL0FxEX0aORv4IcN5gGOqDxLdgavH4rnXLL2wxxtZkOYjtAwzgZATMXhVWoA
awKU2vlSJj034gKiPzQduZWKcAQZUYrKsFuinEHZTpZ+j6k8DOSAAtPP9uVGEZw67mae/AL1/Bfo
Tl8NHcEv0JTZLfLbRhZdZXQN19bIBF+5hJMuHSxA5/VtALSR6lhaexV6uiKCbNFi6H8/iSC6JE1D
08JUrc1u27z3f04zjhh1+sGYaKgYPRTpTPiFuniKHtSoYsxb5cno3Okd9NXyDfJFv/p+3eG5J+vk
GzGB0UmTOWs6PFQxWBRq5fqmkwyZe+T3qmiBXL8/McWcrabPcwxqJ3g0tjWKQK1nVQsuFxFt7mWL
gtlH5nx11lzIa4MvlSPIN3cLaLiGAH2CcXRHSvCza4P8AXqWiQ9KKWlD/DQUSazyl2pjvA+lDagZ
MmcviztwSceIkW3SgspWT++ROBycNv6rE/Zhhzlh2RDFcx9Bdjdvv0V0TiXT/b/wD5ReHRVhEfNG
zGaOiIVOnjRAwxGrrkFSMMixn4yEgCNUHdd0qw4yETEHcs8a3lFgo4PJC0xqmaZSTVpkxZPz3Nao
pLWCFq7IAOP1aZzZXT63mb+uwx3GffaGvAhAQiITrLePqgUWOFxZ6kB2Tk/uuy4RvIS4Z/dkm5hv
U815WVk13aY02azFhFrgs6aofrqKrixu8g4i6N9fhLn0o1Qe+qaEqS6gNGGFT6ad+mUI1wBXRx0u
IkAG9wB92GOzmYVkpplbsBcnGI2F7l4DglTUSq47N/cpdLIsdnJ9zOts6uUV59RfQ/Ot8aKHFEMn
VNyBQvT7TXof34ta3/SzXFxaJ2tjDq00TFYUx0i286KT7lVjtt0kUluPDgocyKg6v6ohjm8ka8gE
wZ6XBZ8ul7kuMYZoR0k54Lp0locoWd2l0QK97x/Kfvw8ra0gOom8hp3kgOwQyZwcX7H6BXko8Df0
W/V58Lsdjbl/zEBGwz5Qz0j0QWkKkqPzC9o2ZgwBDAj7srpXQP1urokrcBf6Jy6+3IkJeuZPcgDN
6PPJnGGi9Ydf9W75uh4oqePsaYUrJy7t+l63yD0GmL2kVCrAyLFN0WGMlsYxY8yGk0YxD86Sd62f
xXamHaYVWo6CsHgJSz3u4Yc9JqJYetxneoOXppS48h5PsiDN3eZrv21if/YgQLhvH+Vt4YFuVxTz
RUtlIgxivjVmNUyTEmL180i5FRpRvZdnBK8WykkDKjyb5W9w0q4ckgpHT9OKYFCWwJnee0N5vf7V
uH5/aoa5XqIq0Tt5xHxI3HgpnZZFRElAIrmT/SxA+S24bk+0KuaqqdYaihIEq+qnbKvH9l5N+196
uT5dN8O70UCCg8oNThgQ//TBceL9YwEcflGYtb+0P6ryyyx//ou/D8UBKmQEj2cJ8Yg6OznQ/6kf
zbaf9OtLJzefrpvg7RRw179NMKHXnlpZnVSYaJdnuwTTiwMhTXUV3MsiK0wkMpbItCMdVgj5uUIb
gtQ7LRHEVpENJhTF/SQXBBe9j6Dx1Vq0W3kE7iZtZkHME9mh//3ko5sLsVYkMmgDmgc5v1P00TWF
VAC8ROb0szDnZZjMtoQ+LWaQWuK4cYbZVkkyvkopoGdSIUjMRCtiTktftcrqLPg6+fKYoxQkl7fD
IOq+cB8hoIoCEAv1RxmEe+f7RnQ1zqcYVqiUTLvrXANEWwZ0ru0bvfDmgFZJYj9/ARYTGH87du2v
wlYA98ACN4GOCWX8Y6sm7YJZ8knDtxssELmqtwTAmuvniZfKAAT52wLzzjGsomiNCW0fp9S8urhf
QIlVQ27J1n/0zaFQwuvm6B3A3r/oeSsmDrAKQiwmAnW20qRNDNgxHfmm8uxTKG3+BdUVr6xwaodZ
VhkrtdYTTKtFty1ejNJTJbnzUcFw2eZ/TAKLO/fUGBOTlNJOgJ6AMac13MyGCK4twnxwXf5k3xhn
dNqmiFW1yHxAZD2nwRhqP7mLkfvXP8+xW3/t+zBBqdGmuWvXufCLHW16KVvK96L8CzV17g17umlM
WKp7kg+OGgOhI+u31RLdytMX3SoxEtG4K4q5VlPcpVEflPGylefvWd0FgrXyD9eHLzIxy26SHLck
8KuUlsJuwN7rzqUb7SRP26AChaaRX27+GEPK+Aobu+bEXMwGvCyW9b1s76cq82eR5vXlyDJjhEkC
TVJVKBvilIFxrlDdOLmt7gYwbuQ3RRfK0V4NqzAOJcHZFpplEkBTJoU5pXBSiuGhT8zEecmz9+WB
IG1q7m1t2xW3Riq4RwUhhY2RM3SxgJnF6VPa6LCC5LdrR79HXRlDTd4Qldt6BZTHiJbtf/Mftk2b
YKB3yOgu65uOygBBJw43BHLEDqMn8r94S3AdFjMhADtAbcVhB32zgRQAz9othL+g/RPFLu5cwXPl
EtRNXefEBnMo5JUMMbiDCgwD1uh7V51rhZQlsA5AufPUb5I7Cg6mmD3Ro5p6/kXoObHMngyA2pRO
BVwpasxd3o131bCi1W96lY4fkOiv1z+fyBxzRvJ6WSangLlFltypfU1LyY3nxjP1Ny2Zd9eNXY7S
MdvKHI2mRYbf5H3hjxL0YZzBM7U67KPI75ZHywFdIfBZXQEOzGncWNHo6Z2xUYb6b55oJ1+XLcqY
qzHFeB4g5pj5Dv0NT+q/l5bgQArclC3JKLlkZDGBkVypvbVGk64q/irUfDiLw1y5aCU5Udri68n7
cafmkLfw8p/1pxbSW8qt8lPGa63yFJFECXX+Ky7KdorT3DbGZsbhyIz3cUV1SZddPf82OF8E7sLN
yk6Wx1zDKAIPs5LCEIWvrlTGMLB32TNandAreaZ9OtmVvyuS2wiJ9UVfj7mX17zJUJ8B1NKJqxfo
YH9OUhE9iMgEE2OsuZWdiGLP9CkNRym6HVpRHYT+yssvZcog4qYkuexsSpNbk6Tr2MAlbTcWJIJr
kONBZFfwnWjadWkGpHVg+IHIH+sQsTUkzhH8iMYc4j+mo1AiS/zUS8xDsu1vC080LcAFB4Gg4LdJ
xjUsNWkWKC3jbl/ujMFTvQRaeMf5LP0FcoLal3/GHkV1LKFdxi+qVWqLuq+rIyipH0Fei59wd4RC
uvq22zX3Yhg331E+1so4SpatvexUcJSBAsO6uylSBV9QZIG5dKK6lNZpikDGhGl06yVSc8H7Srhv
zD2T4hoHegBrKCpXCTWfKvIYvv0yelmKm1SG+jC497vvojlV0cqYG0fRSxOcfEjGdKeGlN8vFbLH
Au/nX6H/+zwY8MTpOKksNEpkZK0CV1wWrwCx1ecerr/FZd0gTM1e/GBNGDe5WSC6CqyBf906/4R/
GGdeeJKMSnGCEXG3zJ4KYOE6iMb3wIFetyL4fFAcOV+jVAySUyRw+y7oJRCUOdBVNh/Me9tdbpIV
w0EEmbSo+cj7dqB8gNQk+mcORqjPjZIpBStHjXLgUHYH3HQBHueCj8e7YTAEBgtQ/wGDAeOWDrJX
BHdwr61Qvxpv42zfZbbfGaaHM+GN6eb6PvK+FmAMwLsDYAX4JxM9TLmSRj2ZsY3WoZoeC21v54/X
TfC8EX/YpKLGVHCHWdFQx1Kn5Ni00YpdS3tqusG14jLUmhuiimjyuH6B6WmMPjoKiK7Y/nDrLE2Z
Z2BJApu3CuEdyCaB7cwJ3s33YXekzxDyMXD38MQk44olSepYBv+HX5aVm413Rv4cL6KBVe67HOwc
UJ7C7AwocJi4Ic+VZDcteC3+UVBW3MYjGyOQQxDVbUWQQl5CdWLMYiLIUpb1umhoLy2ptB8gcuam
ZXFjNuReIcLmD/dUIRcAIpRyCLCfrKpnZV4tQI/nSPGBXHt1VvmPYfXI88FqAsgAtDptENOdn9zZ
cSo7obnvWgGGaX2Ju5frXn7JhUAtqDIm6gHQB26AiXsWJGdmvUTBznC1d/PVvm0BwfxnOAFgCSp/
WW3GAxamu/p78tZV7tKCrigPHYhCXf8tvBgCilmoL6E4CeQrcz1PU9zZg1bAVZoOcuwVbMV9cZim
+WdcDYdUUd/GShUUf7kOemqVubIJNPzAygq8y+QtR4nv9QBoKFBQVErZ2F1fIu/MnRpjgkrnNNKk
SyjSRKT9auvl9yJyZreSrafrdnjBC3EROwl9Dbztmfgox3U2Ji2Kzetaekv5Daegyd7SXPaUahbk
PFxbCFzQClQA9WaFnioLkTHpZiizp8bgZo39TVUiACerLRmrz5DyKwV+wjvlGML7bZDZxF7K9XKh
KRBgh26a5sGqvAwOCurCKdcjvQmbkCPfB9KQciZh2PX8/PWlHs+VgYI5JOAxWzwFRliGcWA9WR7Z
kR+a7RKUMmSUaEcMxqf3Ipgj3zs/fgD7wi7RFSMGpfWlxDIgFgCdkjy5KTgblEDeRotga3Ws58p6
2bc2aKvn3FxpdpmXLjoWrl0LWmHcj3eyIObWiaNBjbIOlYtydfwFzl8McTDlhhvLwoSS/q3L1eBx
A15+CFlqzNezUwBGqmlBeSJcUEDMQjIGo7d6x5P9pbPc64eOe4kDrAmObEDpcRaYUweWRTJOBaGh
BActxRy6ttV6V/JUwOj7t+qLKruFRwQ9em5MObHKhM1CqTDVT11EAuBHzlBJU19WpxV8t/+PJ34s
jomTUHZdoUmE7HwMZY+sLsUi9u7wWfuF6ddnUV2bC8Q53UvmkNdZGyeKg4qMvhlvOvlWxhy7Z85o
IVhBclfpXitvB+JJexKKZvr5SwWyCRMz+JDAOJ2f+rUuon6Mjra1sPTXg9ZA1qSD6HS7UTWhDju3
SwKdjN/2mFteqszJmnucOnUTbVDf2sQ7Z5OBL00EWeWEanBUok0GklMQTrBsTqWarBYZQciSK6Pu
1tqyNyCQ67SK6mpF+W4XsQg+zXHOU4tsg67V66GN8B39oS28vo62WZG70LMQ3EE8M9B9AsGoDapH
iy1lz4tOljxLCr+rHvT1JYrmoBhFnAe83cNoL+rZGGAD2oE5AUUqrabaglnBmB03clBhjTIvHu6R
RAc2SoTXownXGr12bMpMcEGlmI6ZIY8SOjs6uDcz8kNNLZd+tU77WluiWS3e/lE85/8zxn4mewT/
dxtLlZ8NDkbmNrYOvV8RCoIHJsIw3IcVJteUyrRIzRJT9GOY3/U32pECzvySeyZmBZxfsWduMZ3j
L5vrO8m51GBWx/8g4CFfqBlnRpcXtlU1voRJJxfaVG+gc9xet8Ffm4WWOhS0MfXGZlzDMkf5OKP7
p298LfHH6p7W7qSgebcgqgeMxGecLcPLQU8vgkbyugHgDPywzdwAUllog57BtrrRSUBz9vV7f+jd
dW/sZ+DEt1EgWC3XX04sMkdhVMooHdeY4EuqHlpj95T7ZN3mHpUyBuOdmwvVr0UmmQvBSQBwQUqL
8d95GyeaW5t3ziR6b9GMgMkYznaSyRhmh9JoKFiXvgFEA59vAJ7gX9wwXJf8vX+4Zs5vGOQkipa2
OAm9Hxku6Li2xIvCNrCh5CNDSyfZizLJ69sHmslzi7GytO2s0e60HphE34Ica1fFgvSR17JVwKEE
8lfsEx37PLfSgbYtUjJwRxn3o2/vQfEYSk/mQ+rVbxq6fJjqk35cd0XeTuLxCnoj8C2omM08t5hP
a5fMa1L7FSrzU4EmYx3vrpvgbR0eAVQl07Tw8GCcoumkLGnVHk4xZrupI7kLQfIUQ82iSSpOboyp
HLBHowaEfx/zy5MCaJHpgGGsce5H46sW70tw6MWr4sm1YEG8RBWGEAwNAEkg4cZsmpWrTV4SsGO0
FeYtXA0vC7zzPYIZoGpXgB2WTiILYc58s0inUDRR0Elh2xsYsVaammTEtwb0oegMdJK4IDndWt7g
z9+iA+0Di4TVeNGRUqX9tko96GRXHS3DED5k86jVNex3+f74vv/c3MiAWv0VRPfMHnWnE3tpp0rN
bEWFn0e1axt3LYAgQ/983SeFe8nE/BbcSwYVQfed5/xu9UEfcZveDpvIr7f2s1K462v3vReh/jkn
4WxpzPFOi9wZ0yxGH5FgOMz4murDJkv+qxUm0k/Qvm3yBFbmUduvUeWaUx0oieDG5h428N2AWAon
7aIobqR91sprU/qG8d3Qb5wWXXMMvpnwkuufim4Kc6cAmvZhiPG/rATIoqqQm4LY5NFWtvXwC7IJ
GzWGhrAkqrdyv9CJMcb5SJvV8zLhZCvynTp+WaUHxWkFC+LxGpytiPG9PJFbjMjAiPoot25114bg
XgjpgFqCPp7yqd1Kt8BsLzfa7eArQfQdah3+9U3lvdHwG0D8cKSQRwXz/JQVqDpNStWX+A2jj1da
mIRz7MY7el1DAPbHdXM0xF9+ww9rzO2pz2YPci6suNj9M7UAOEUgxhnyXeXDDPPwLO15VeMKAXKo
78oWrJgp6ILsB9K0XpQYgs/Iu6zPtpC5Bcy4i5pugWPar/O7jYfnvF1xR0e4BVbvH70cMwmvbyTf
Pz9WyBwGJ+lUVaUkJBhuIIGdWbafG0W/t5py+fO6CFgccc+hnQICflYtgQJknK5Mcr/tM+VRHjti
uuaStzdF1ooe1vRnX/iHZejAWNA0nB0jiEGrXkVKlEPm7RkTfoEJHae/2DiwQqDqCXU0nV2N1ZmE
OD36KHL9LqPaOI+m38Q3143wQMqqguczmnVQs8TEwvmpsuwuGQzIpPmj4ha71Qda6nbdFaH6QFAB
WT1rD4StHGJeJ5w+ZWLhUF5QBvuFiUcYUlT8v3P7RlVKrWHhm3WBdG/cdJ5VB/V2xFBmf0cHJYyX
8bXwRBH62EZhP9+pWSagaZWtWJEWoc0yuD0Gv8DvFlAt3fbI4NXeSBAZy0LrqbulW9J804M0kFBR
TIPEN/3OL+7ssAi6nb0l96qvo5nrFptsC0KX29ITQid4znb6a5lbGFpyUSav+LXmI8XyWL1LXk3f
Ag+dvO037a0YOMH1i1OTzJU8zgBam8nxu4C96i4+2I8OaNT8eGvcAOnqOUFeucCZmYArEs3VD70O
1mRBwOKvG/RM4JykRAOMc9Tz3ExWh/RUSsjWMprPszH/uH4AeOEJzGa/TbCOMPS9MyQl8demdot+
8jCPt2rT3ywEJQmQnKFWBfjluZd35Ti3rT2CM1Qr3Ti6V4qH68vg7tSJAeZzzdXQ2MtsoRCdkEPe
qKFNXq9b4N1UmBz9vQQmUDj2OC6jMSCVX9RvvT1ttViaPXnV7tOo3Jn6/5F2XcuR40r2ixhBb15p
ilUl79rohSGpu+k9aL9+D3T3tlgQtrCjiemHiagIJRNIJBJpzum/MNKEJBgwpIEGqmD4jRFoLNoy
yg3g+zoHDdWlAq/+akdEEBTyF+6vlPdM7SZ2r8ahNLO+KHyr38vxgNKZ6Z1fOF6yd6uIwoQS6zxb
5uxg8ymlmbGnMJKrN8Chimgd3v/SJ6/2sWTvIdRGGXUwCzVvoMza9rs0vV7sa6VGyx/6QkcH7KfD
r5jMO9BCeHNDBPc8Lx8GrgcAVcPENUqKdGrj+moCAEqHmgtiQjjU9pmmh2YvvS2CNRx8ED95XYhI
TSCYu4PI8qEXRVEMINicyq21NZcIgWG2jvozXoGrlhXd4St7uBFCP2Kzsq2haItswgNTrjCSgHfd
QT2QXJeJELWI73o3shivp+SWFBsVZEXP0s3wAkIV3EW2O14UsruCWcXwMA8fvU57vPYA3nH5PmUQ
nFeYe9o338C4RZNUk97MCH+rcq3cvLdv5JwcJcNO/F5qDkCxEa0w/YufbBfHHJw7iEbAfHi6wsiz
5/FqQOsMUYge6CGQy1BwAlhagTDEdqsgex4uRGwX3FcFHa39r1jGM5uTuWQ9jT/GXfVYBtHhDUOa
j937aJYo6uDeNcgWAzgb8NGAaTxVEQNNaj8tee4TiVx3OuL7QVtjtx7b3+d3j1fFBl4DRlxV4MYD
pps5E8rapEZR4izOuyh8B3vJPNNCfFM/WYjn6EvGuh3QOThnYWN6In5MjvXoSL/rtLpgATKCseAc
YHxVMeBIppbsqk7ir+AD6MxjXSV7yRTRgHKWFQQzlEHEBOWLwbI1yYlJyg7huJ9FV5aSubWOzoBc
VOvluBmAewEPmEIRK5943yNJlZRGAm3HpEjPfdEfp1oUi/BF6ADgAvo0BaY/tQ87xyRhlmMmq0Ue
qcMLbRXNJPKWCvbwVwITJlR21GQOSEt9zV5DS219pZ//lHgo/fN4B4sF/GlgzAHrku3WA95FZTpV
AQYl4PfXmDRLVMFbj/eWBfDtO28AyN4AIHa6WBjOk5ZVNmhCHQDN19NT4qMY8YAOaq/clTeRJ2pW
4u7ORiBzv8k1LK+gfQyNoXitmnitLupfoCEN4wOhE1LOqgXEGEAYnOrUV+jFSChrG+Vl6kPKy0SJ
CL5QGTgRw1xmwzxFRS3nhR/j9ZNa121je029CmyAa2sbZRgnkBlJnPUVKNusUnanQXLXods17Sp4
wfK35WPNmHujcWa8ziugZkvab3kBAP5yf96ZigQwp1I3SiMpDQgoF+2n2fSXcO2iJB4veAJENija
EDyhwdBgdr6URrA7RTNNbhHAFGHiVAUy/OKrOtjKx+MYmLsmRC3T1kMnc1dJsFe85PKJfMYktBHY
MdWAqr2GMo4cVDvpOr4yAudqAWOhuo/99kJ043PtA/VZlGdRZYG1nxo7IUnfA+UHGRSztz3ZWG8N
KzO8dG7ezm/gO8fdp2O1kcS4ipTUKKWvqL1Fz0qN2pvuTQuwLZJHQit+noVGj0C9KcHQeFiDzAXE
1nidBKISKifAwRJ/6Mv4j4lU8RwvNrJTSHRn5G6dAHIhLe4gC0cGqELnFGasqQHdSQRQIOCEHDCE
iihqDSvUGenAubB1hl4ZrCwKW6rrSKojpmGeaQSgE2A0wTbKYTa6ZerZf9T1KUe2BL1CvtVgCs81
X51vLQjubvOdyJfxTudGPItIoS21HdUOECnqFGim5q9V2BLIc8pbCYz1aEa3ALJUp4tJcC7JnsZP
6l6kCPdC28ph7CPp4AKQ8Svg/MdL9DkWO5plmfe6TzCuNRFP3muCrAEvTtuKZOyEKMmsdhFys32n
SR66U9F/u6o7q12PYGXb2ZEleG3zzgDwQyjsCiJDpGhPz3ySYLAd0+GdXy3Xlda5azejt2Z1HSE9
GdejbkUxHi3ObY0oPXQzDSSB3WJ0++usfO+oLL23EedudKv8YKAJRXzD8vVE44BpmGA2YrOak60N
aTfg+UTm7CpSbtoh8dsMZDGDABeWV+vUgVr+VxJz/cWzkUWjQWudD+m1sWtRD9Td+agdY4+gtvqV
zpMTecxtqCV2XpcaNFu8EcSyyI1Coum/tYcxrMKvlHKRScC7HoknALSbjDgj7fO47VD0KcGr+DiE
MbxK+8N05z/UU4vdmcrZOXQWaBhqARIuWGgYCyV2nuhExjN03HUHa2/srNfolhaQ04BmiNXD7C0I
NGckqLs7tMyC292vdDfzyE50OnkdkSffwphwtiiTOeg9HuE/1KOOOb36t17eyyhqe2tQBeVDvAPM
G6qKsagVjeNVTyQzsVvSo9KctHip6iZ5yjL5u1yhceD8tcx7pJ4IYUx3yEjTNz2EYKkvs8YFAkts
uM5r+4xuKkwfAKLddMGS5XxbKnf+nT6ISooiLRnjGgdpKPMCe50PqTdFCIbRLylC/ecbFKIcE7Hd
Z0rSOZuTxHCQYDAL3bup8x0xLypFwBPOi9/ARgfkMwrMRBlCTx2rAnzoLh3R7BM9rWh9Hg/NjXOd
GohsrMJFmigoAIGJd9j5LeQt4FYq85wc50yqZRUABmp1a9Z9YJSi8UpefuZEMSa80CQ0m0q0yy45
9N/UoA3VW7Q6oNKMYCYUGQRdJSaW2Qpjk8GJOa1SO1FAhnxSQ0lf+4fBrlLPikgFpqEmjn1jxEzi
+VXknvPNMrIJ4kFHah2lRoxBYt6AVp7gZ+DcXjHhoITGO5RtfDNXXinKafBuD5QwUXjDuBGYa9g8
ETHqFaDmWN3JSx5nRGhg6I0OMWjwmmukp5Z9Ep7XlRP0Q6Bj2+h4QlKcrej0OaoGZg94GH1Nd03x
U5q0YMx//zshjGMx0evcghSt8VVQvCz6MUEKMzafzgvh2T7ya2B2Qf8gJa89PXG5kzS23uBZWBl/
ACnn9cYosAveWm0l0C/Y5JwHvdEKMkJC1xtp61rLNBzTsmhCZclECRuRLPr7Rpa1LqTKS7z/kOBw
pfUV/W/urH0/v2RcL7XViNkYneSGqrfgnZp3zpuFRvs0GC+6fb8r0cXRuUXQPDm/zssUKcY4RkMv
Fb0EtKZvN98U/RA1jzURpKJEIhgvmFWZWuQoVfmScjmSuy5V3SV//HdqMG6wAhMOAbcM3udpNu0X
pXmu7BzxVtT9PC+IFzdjTBIIlxi0peRnzDPEnDsdDAl5h4J8er/iHvbKu+pVu0DQrKGwg47mJHe7
GLFlLVhHXuEDvZZg/EG9F02lbEqP6EuVyzleWsPi1Xtk9cBMVodVBnbQ+roM6OCVdBehjITB9xoT
4bHf7QTa825rJEgxAYyGRXhG5hzYhVxVDtrR8NiL90iQBdoOSn83UeF+MF0d/ABFiJnd8vW8XM4j
Gg8FBd1NVDhguk6PnwTcrwbI38hQONI4eXnrWIMKSFg9Hd5Ia6WhOlZREntZbOjNMyhhF1GpnfPK
PfkCZturJlrlWq4a3zETz55UrzJrT+vBPt8Pbp28DH18pZqVYL15R2erN+NEF7Rf592KCLeXwarX
RXel1t2npH84v7y8/jVohzw05dtGmYVZ32WabaCSjbgRQtxzlwmgpeZ9cxiuKSwK5rWu5oC+RgMS
DjeNB3jOvagkwtf04wvY9e2VtK5L5PbNJrpK5uJFiaZvWi55Ak3pirEhDGXvwBi7A3Lidxe8ceR2
V9pdF1t4MOGF+6f45exWqBsHKKGjNU8K09AIIxf8LnjC1I//AWLKBdbMO0QWsAcs6kQs3JGn1pxo
Q2+aI6aGm9nwi8Typ+mCaJI7oAZ9Xl1ewLaRxOYQVWtAH6aO5FPTtH4xTEhfAL2EcsiBFq8xvtDL
ZlgoT2IwW0F94z2c2iwuoN47NTbQPzdrl5L61DXoTLKECFp8pT6kMPe+UdpxLNEuPcreBEJBv2iO
AD4YfpaABaP9yzZIo7px7xjiTiOu+aBqSKGDQLNlMddl3Dq9AvQIjFXB89EByvy3c412AfrcDW3L
Ne/PbyDvWMBC/spj7s7YKNQ4VtD/2DSPK6iK7eS+sL7/cxl0pMqgmGd0XOzUHFu1XI0yg06Dmu8M
Mwmdnrw5SiS4oum2sCdvK4Y54UaeFno3oFnJQPQM1lr08v87PejebawvK3AzLV2JTl9kB4f5sbde
8/j5H8tAtooCD4BtCGyrjIxFqqKqGxzM3MTAbgOsTbKWrjyIGoo5HgJi4J+QHXOAxcyImfox6rUI
AxZJORyrPve0uj2SGuFNMwTnNeIFNCeymONkT4vWSiv2hYIKrofmoFxWfnaTh4mNcEbDCFoSSL+k
W9FjkmMPJ3Kp6W+2qylnZVH6DLn+HmRratVXrgqA3vPaiYTQhd4IMZdCbucCF6ieXuVj6c2oGf07
CaxHiJtpIrTzJc+Py5R5Cozi30lgfADKIlXWEhhDkfbGYWr18lquolkkhuNWT/aDuZV0y47LDsPa
fmfZgazsY9NxFWn0ivll0b/yskb7DPLcSHbThDcjrTejxRxXNOSha7ItXOeHckndqeQRN1fdlgSA
6Tt8YR0/RLLIAZ3aAfCc4OxGVlrcRWlR3BdqKcJe43jsrWJsqDotySzF5YTdiosDiobHTHMOaeQI
ShO8ot2JHMadqk69KJqFFpZxh5vI8ZpsVz/lz2iF8iVPd8srC3Nzqq/+6IDDUMxoE6aXY/IsKtuJ
9GVcFVGNWF8NFMtTewq6Mf5TdcpekaqXf755aCoBWpODGuEnx1vg0WEZGcoVi9UGAyjqxizdnxfB
e35j8OlDBuMJp8hRWmtCr2txORxREEGfldeH/ZV5ixB48fLb5ZAcbVGFgufrt1IZP5iOTpfmPQym
uhx9xR9CG2Ha7PVPaUjB3wzPMr3xdxE2ouwkb+e2ghnf2Et6CX6EuvRLUtzj0C9uXc17aSCiwy4S
xLhIZ8RTeo3Rdlkl1s7sAdGWyF6EQYfz+ycSw/jJVJ+TvrNph5xihW01BK1CAnldg/NiuCdvu26M
69LKWBqGGuoQwBq3GGV7Wl+1780tWFh2Jt5N2r726BEcA9Ufr1TiGvj/BizXX7lBNx/COjRFMkBu
Q7vYuurRahCLFF+gNtqeCNaZWbXeKWOCU9dF2X22fLNQixxJF65CjkjeRY1UNeDgUcTSPzV4JJVZ
LEPV9H7qZMe4XA9zawrON/+gfYhgjrdROk6eKogPp7Fw0cGJxmkMWQJLAK3bAlP8fJfCRylIVNDo
zdHYkBpdxpg+r+fER1DqLsmv1lAPZvqU6GCYs9PdeYP8bPcQpkOOYmF8FdOrpzFOb6fOXJs5GJol
JAjq+spxZq91op/nxfB00ukYLjgsFButa6diZo2gN5M4sT/a/a6q9pr0mKrfka7xJzIL1u+zNaDn
dCOLcU1alxdz0UCW1Sn5lWQpUgimgz/nFeKtG2iIAWGKmTlE88y6RSDGk+xuRaLONjw1+VObr2tk
/+MAFJp8CGFf4B3ekU1UQ0inp9+TRPfUuRAA0fA2BhgfeMjrtGSgMTfwCACrObbN2EcOQUcqbJot
afbXftWU2FNaEBcNYDWcOmX2pZFoIkATzrWpQTbGOZE3wsVsMYaR9VKqTlUEFd9Q924erYs4d617
89K8mQtXe5Hd8kE89PP5NEMqJtwVtLWirZ0tCqWaPGiOFSdIXEfZeNBqrZqfkXJRndQdF0lTd5Kj
5qJaFFcqajOOjoYsE4gxp4cgaUH/g8o4hrIL+SLXGgBOde4gRa6s/WNvBf02kpjbbFLA6tbqkARk
bi/TWi+u51CPcrdcX8+fA65OqNPgVNMNZAk9tai2zE4y0MMGpDt1umxRZ1iJ22AO/rwg3qmGp0LW
xEBfKhLYp4un2tHsTMqa+BMoUmoFxetYsGi8Iw1iUhgifVJ8yu4pVdVGhWJCgtVc5ll7P7TVRdQv
D+cV4Z04jBSbSHZhVglkPKeKjJOpmLAuEFvFchjpPytDBkpqMJsLIKcO52VxF+2dI0UDBz0s/VTW
DFVnrYGshexk5ZekiMJA3vabSPvQewqN9ywEUlOYQK41ddxVA4q5qKs2cZ2EfT1p8TXGsnRybGsA
Pn5Jrb9S2WnlTJJ0pUE3r19P+UtlzktgOWkt8Ixcc/hQjU1ro1W9N2bdSHzVuNBM4ql6fqkWq+Cy
4koBWRaCFhVmx44tKDm6sxqF7lCTHZaK7PrRcBvpK6ZtI6mK1CoiCxaCaxnR5pMCV9Dv22nXdBlS
GT3ocohgX7jKbMQwZ9RQikqRmjHxE7icARM1Rdy4SZwH562ae4I2YqjVb/IydQdawUwCnLGKvLcd
H7vyd98X4aD8ssvx13lZPAPH1DOOD7ovge/BeFLVsasqbaPEHwYndtV09sY4uQD10BO439svKAZk
FAr4S50cey2N2YQpLxkjHXrePOEt5bbNr7YFqI02eYDqfzqvGs85oIqASRKgeWCYhHEOzmT2aFyI
QaFk2t8ny37WIklg3ZzuCw0RObLdkIMuM/bKU5SZ6JOC5VPvFo/iCkQ/06fmgsJP/yz2ub+P7osf
59Xi5CRPZTJb1upT7FgLZJrP0sPst/ftXXp0rjEMhHm5R6BLkuviKPn9hXx/XjLP/DGABPwhzOJh
MIi53622ttbBBsq1DPY+PI7dNq5cQMMIbkKuSW7EMPp1bW/k84p968fVjUcNt8fk4rgEtrruz2vE
6ZvFWm5kMZfV0A2m1kdQKS7cRbptjEDFsHYe5pdafKXkQJYnqJeI3qacxiQqFhC6uLTojBNzwm2z
qExLSkATjhSy+kgNpwyLC6n+Nfm1L8a/4B4FA2PpKmbHAOTHHIW8Xye9NyFPwTjFoP5WzfD8QnL3
DBc7xm0ReH4CPUrLoUrGGuuolPWlYfZ3lfq7la/jWTCwwY2nMUdjwU8gtP1ErUAck7R2X6IjNgAp
82V/vfye0QVSAlMVwzv6Xn0Vt/rx7B6hu4LsGqgFgTZw6o+7GgRRetoicGqauwE1PNfRox1YVXSB
5XMF6ZhGxTtfszFYfipILtO46FIQS89aeZVbCG+77qqrDEF6VCSGsQYSyX2hrxCzkupqqu8bJd0V
jagdgmdzgLr+qwyzak4BjsHBgRRzkH1JKj17eTtvdCIJzHUMtBLFSZYq8bsR8aWGacH8/ryEdyD6
07ocmCo3SjAHlQBdCJM7UILyFuN12HsdRqEPaekqj6jkXlQ3khddZi/WkXj1wxyiESGYdVf253B+
yh+GV1EPNe+gbT+I7u0mNqgSWeowDQKyp9XyjRRE6HUVataPfC0FR1pkJfRLNpIWVc1RhGjQTkvf
Vflrnr7kUyqweO5lttWHuVOyop5GGbgrgMrJbufULVvPAMnBQkDvkQLnC50Vyeyr/rKXGrcXgmNQ
/35uf5m7ZqxmM26p+AzzwrfDXsNoT3QsHszMlXDH/ZZp486PFUAVfoOLQCRftMbM9ZOr+qyrKV1j
RMVyHvuxU+K6E5wTbpTyscgKix9oyd2QLR3EFAeMHWbVLnf8/ipHCt1+A7pZsPjkvm/3lSGEkOUq
iMlTHY1ZmHxl0y8NspZjbsBdq9E1UQDDOB8G5eX8IeX0guOQboQwhzQeOq2WHQjRgEKj/ml22kV3
EweRv/wkx/xR8zBwcLFeIaB4FbWdcY8jiASR7ACXBcZhTg9JicHeCNEQXmpa7Tpgjdb70Y2H1jcr
URMQVxTK3ehCsjBdwCYIalvLjKjKcDnMetCO5c6xJ+KSWfspx+U3wZJS58yeCzTZWg7eUzoQqhk3
IycDsrIDhIGJMQUJWx3mXuvX0M3LAgdNJOfl8XTbiqO/b3yNXjeILHWIU7L8Ql/V666RXUA+HdW4
CM6L4l0aW1GMw6HAjdmwQJQTPRXl70b6c/7vc61xK4BxKQPlpVlnCCB+pbrofmgv6OVBDhSquR73
9mODAwfsuOmhrtxpL1pLTiekRhuk/+4d41SMzGlMmeAD6CAwXiTfKgyDYYAexz4ERSAAPTEOimJ8
hvryYQ7JlX0v+gbOsUe6HceBYpcAgIoxnyZB8CZ3PfyZurrZPOy6NnHHaBaE7yIxrNm0a9oRFWKs
JvOSqglrcNIrMRHchByTOdGGMZlcK7JELSFGTR4sAP9NUOi80YgUYWwmXcs+dUZISCNwug1OYAHq
ZzDjr4hBH4MG9HAktFi0E63p5EKzGijS/u6KysuV66UWdZVwddkIYbyxujRqZjUgfJfy3gMkgjuk
kaeCXOX8knE3ZSOGMbFZLdIMfHixj8ZXYNOgmU8gQKQHY1xOGRvGlEBAn3WuBIQ2ybxe+kTg+fhS
0GuJo4JqC5sSiaY0WiejQH0ib2JXS5QHMJlk7mw5gr3nrpeFWT8bSR7jU/YX6D5zPrUj9l6XQB04
38WtKbqIuTIAdY66Dfi4MHZ36sbR7TukhkFiAN0kv+gsSv/kgKStekn2/UPjOb5oDJz3fgfE04dE
ZpPAa6mMig6JaeHqpf9svqx785AeUPfVdw6mX8jTPwfvw0YBBFcDOgUFSWFeHfE4lolERQ5W6ZXV
5WCKWLF5ywj/SHcKdRSVhfIoJydd1GlBzYFcxuXsrejNOn94eFaHmig4LjA8j7Ev5opwitTIO6tK
/WiScUeZxiX4BA712jsCQXT9mTgCgBR/BbHx0RDlcw7C7dQvssu4j115BfRFfZcAoOC8RiJBzJu2
1PWEpEMBUBpp9C3zt5lLbleD0hSN7+clCdaOxclazGjOcR2kPgA9QKs3uyT6DjDp80LolXJu3Vgj
0+QWXFFQp3eWYCVli00qBrfrTMA4meUCFi6BWqIFpEa5CcEqhGAksiCxVeVDLmmHSEneBqdAe4bW
inaLu4ZIgSnI4aCRk30WZI3SW9WMNVQGY29haAM0MjsnmgVGwcuzATf6Qw6jlARiDgBD1TC/7lA9
Kn4flqH6uCw74whwfSGeAHcNN+IY/9crtV2PEcRVse3ONE8EOvbYlnZEBNLEtY+NJPolm90ibRFN
S4QDjHfH4M2mtZdJl7hRguaGEfyASnZ/3iA5PgnYubg2aFiHSigjEEQPSYzrA+drfpDH1osAtPwF
CUCCoC1myKazTw7drAH3nSvYKz12TSV2J0kwI8SxOptiTfxXAqNDnnf6nPVr6pMIt0Xk+ESdPSUW
RSYcFmsk7zZymHjRNFHBkQuC7O7g1X9oXWAI9RdtL3nN3nqadvYP+dIGid7/YwRdpCITSM59OQ6Z
KgOERE/c0kAe46mv7v7dRjGXh6YtudFWdKOa/mUpssfUES6h+tn/bZfwEzKHLKcRmfuUgpAcKQph
AHpIf/JREaAwgCJwNV6G5EQec33I8YQmjuldHthmrEeKZgsNje+ww8JyjXANpgeKJCD0GbyMNkSj
Tg4QFJSaWY7PgagOHb/Glu3k+gJDc+jR0Pw6dLz0IA8YpXKNP5IJHB1RIPMeWzKXzIlk5pIBClaX
SnWLtlGMyA3huB+PzTW1SjEk7P+xwB9aMp44AaGE1I4T6GaBY6m+lEFVueTC8Uzk7eeX2EuCOHGL
owjVkn8ePsQyHhkA5wDr7SGWIHexSIm7qo/jJAqnuM5xs4WMY5FKBRhjPbawJWv5LR2aYTdpVi2q
fdDDe26/GL+SgKdIHkeIkY/Lt2Z0UbvXfhi79Jh7FRA1/kSu4SFDiztnfip+twLv+R7YnhPP+Bbd
lOa+kiFevQPXNBIbOoh3VRcZRfOFzuIug6sdwVuGZN9OvnTCosWIRAwOG5SuBXcF72I/MV3GBzm9
nk5aP4DY90EFqGYLJKZop/6gqb6vUDRQf/7XiNgg1inNfNIIFLerX0t8U2OU1RFl93hpoxMhjAeq
kYRLWhVCpmMPrijwnvYguwsJ4LQT/21dgGI5XZZJoPzpAEwOUC3RmgqMmI1rzSLvgSSAD6hy27WK
2NXT4PzFwUv2n+jIOBwJnf6jtELEiBHu1U9+zI9AxvaaII3cqnDLR7p7yi/0kQski3RjvI8kq4So
EswFbIJAqztYg4iSlxrcmcPx7uU3AVlVxUXtTFDtP1RAeajhyhADPYkUYTyNmRbQhFBFes1V7aup
EYCBiAQwPsZyiLkMEfQwiX2ss8FvkYk9bwac2PXEChg/Yuv5rMu5gwcUsBDrVnLzbr9EP2vyI1sa
watGdLuyDVxo/STlCAguP/+WXs++tVt0N7p1At0tXorr8brcST/L7+cV5EwMnzgMtn9LWhWrBY4E
MMW+kdq1ldAZPOXNenPisEsDOoWShtFDWXpdflg0L4nvdLwTPHI1XYgqTIL9ZLu8FGmwxmFCLOoA
cn2tyLXWW4JGMl4SZruh78uxsf117Ua7diCDzpzSGmlxU+vgsRw9XAJBWbnpg4gZV6QW40kUs+sn
ecU5qC3Zq6LWtQfBdSeIHNgWjXbpidNget7XyQrMggXACSQJyBAJGIVFcujvm8Vbinbu+gUGWg6v
OQiORsxMqrYgZBduEeM3yFTMvaNT92SALjxqsUkUhXr2EjSavmR71ZV8YZcL3YQzPpEFrl+t3h5n
Gnxll/WLkb5j09i+chfdUO4DMc+caCkZxxIDz28wJdjhmiwPij79qIw8KA0hHxb/cfI3HmB744lc
t1YZmwgq/e5y+mZdzGDPM13tz3SDgMQ/70wEls72yLdWm0zNBDtcTWA7JN80+8d5ASLbYJEziua/
lyNyqKM/VBgbB/etB5Wqm8nXgiqUHmOBixS9B1ikkCGvmkb+j89IEPsDsLYEYOE07wq8l8MF/RON
V3nJVSGFAnUFu8fmnoZmLkxNwlEg/lAA0BMJY1+7Sx8xEB9EnohjXhTzaHR/N+c7SfpCRmSFuwCj
c486ZTx6dQCtNfnmzrmzAivEfMW+CM1AoCcNGD+dPgcld5k268nsJVRM9oCXCKzULrSreYnvSy07
aqBRbpYC/Atm684KGJnWCRdQnyYeJjUEm8w9j5svYEJaScvlVBuger1aNlrmrUeHoIhszS/nVRXJ
oTu+WeIxbZ26lqGpEV01KDRZ4zNQnwXraQmWk7lxKAefac9QZu3ry6TETKmjBZOjBGZ0NFBNPa+S
SBpjNRXqdHWC7KHfAlhO7x4M+9W2Ww+1B9e0RWDLXBez2Se6vpv1M01nthAeVz46nUCbIzuKN2ua
YP1Em8TcQGgiKpyFhuDZMB2UJA77NgrrVJTU4IlB+RsNqoBhRG8l+zB0MtXJShV+2LyX0kfSXuTV
4fzecGAeMcnzIYNt04tns2hINdRoCstBD75zdjHmGpPKtf3uMfHSo4TwcgJeSv2o+g7Od3Gsgvmq
vpGAhHz+W7jqWhrKbeCQRTmKOWKRXo8OiilICSyNb0U/0Bvptq3AZdKtYT0JOi4x0wG+KkBgMGtK
oliP9RxrWuuPcT8EzbLvjMpVQEH9FW3QTAPKKohi69PF2ibrvFDYVefWag659mamP8+LoDHAZ10+
RDAHS0/GVo7UscZ1+qtBX3ES38fVEchNO1uWfDIUgrXj3q4wF/Q/qZiJUdmmabt3SD9b2KHkgLcA
MHJx1cXuPXF78MX4tLtY1CLIffNsRTJxkFzKZWvJEOkkrokMgrVffhc3ya7fma6TeOUtRa1AI/D5
leVmMLZiGTPRs9a2+hhiM3QMxUG8uJLiOm8xEpg7Gm7mXjL5iwI2yECP/fy2CuKd9Xj+I3h+U7NN
dFQrwMD/VJytl2Sq0QWNaHoaB9cpiiVMymxG381iXs2J8aauSvYFz4ZaMECT0P2MnhdmuYcyaspi
1fH8ceYbRUkO1Twgl9lFAngVnpveymHWN17tFqU/XHMRGgQiC2OEot4lgQQ20UXWXm/nyK78YsGz
wJa9xBGVGbmZOxqP4J/hGJ9QIzFO34MyzqCPRdkDIZlXPcwXloeh9F2WC/lwuOHXO0GLLGtgfGdV
agZVKlSUUv0pCuYfzUEPEj/ylSak0MPovA/1nQ5IPM+aXNE55PnmrWjGN9vIoTVTZeEqqkfPALeI
bnSBNe3PW7xIChP81FA5aWtYxSLJu4iosVs1y71qEkHTODepsVWHCYAso56XcSxqbFz9jYKZR+F0
bNDVBhRLOBf6AkIaL7lefNUt7uwLCjV1XlWe795+AeO7JcOI0ZU8Ac4VU60uUg7jRboQzJ+s0ZTf
lZUyHIYWZMXuRBJDhKzFPxuANvpfQ6L7sAmStIESwC4wpGqVvLiKb8u4/3NeP9FWMiFSFE1WV7TQ
L01Hv6xe0fG5V0pBsPz+6mZvwO0qUhe6UaSGH4lGHQeQcp+QQ/Vzln3Ia8Nkl98lDwBn8FdvDtTL
6prQ5L2Hvujb7Lkf3OGmeIYZn1datK6M95y6yklbGd7TWEgwxbVXd5IgxcK7FLYaM44zynJNaVRo
nJGg0kMdffml6hMTmC9EkD7lgOJq6LT+aybsqyvDtFjlUPdm4C2tIs2ifadPaQt+BkWuoy4ASBHt
Jpvfw27qZd3gVI5v8Yv2tgQ9aqXRQfeKXam7uTfsrGC9sAL7Jr5FQhpgztE1gFof1O+OLyLdE2wl
mwcEfpAGXgpsZWcrvlyoXmokglwjr7n1ZH0ZL9SsmUkyC+tLe2qNXfeAvmuAA4b1lQT+TQmkNwbQ
68ewvM2Cxc2eRM9q7hmlPSuYlgTEqcU4ddVaUsusRoAed2OxI0MuH+JsqAB33BdJ5J8/G7zAG+jA
f4Uxvj3qE2tuujRD+0pXWJ6mFcvVMufSJZiR4kOTjkQ0jyGSyCxv2gDHV3FywCSVdAr9NXHeUrV3
s1XghbimstGM/r5xQk1lmZPWwlS0+LZZdY+sTnB+7UQSGH8d1QbJWvCL+EsKIBq5/5ZE/dN5ESJb
YPx1KUfdmti4EtboJpPRtEmeUo0IbIB76W1WinHXMcnMnEwRyH2M9ZdS6wj9msWLbOu70feNJzfq
G+lkwU3L1QzUxBRk20IHFeMxzSpdBgvA0b6p12Fbrtf2mN+M46x9xfl/yNGZ8QmZpGg3iiAHvIU7
qypvHcl6OL9J3NeQvpHBnNg4TdQ4UyBj8uyQkvCS1S/QBw8geNkHdzZBeaIAYpZANe6l49CYU8MC
4mXAWHg6ZJldg1vG7u7l4nY0X2vNcUn3i4yC641/52xEMXaYFuiwI3QVO2Au2S/TVYNOMPBMgE3d
Q8NMMQs5+riHayORMUq7Tf7XPrT6ph4zr5SEpFIiEUxcABCpVJlbKKWGFhilA2XvBMrd8jYGmKjY
VcfqShSvc5/q+kYrxuqrqKT8JAillZv+G25QH+3+gRKuwC9FcQ5tRyJAe663/RDIJpLGkiBBO/cA
5artS0NVLuPCeHbI9FxHqwgAVLCe7Ahw5shr7ryHfd1wq6aZl+r5T8FRE8lg7qtW1eY4KyU4xJv6
W/9i7RGK+KOngDDrTQno4JDoOuY/JzdLyFxYzUqhjDFvgOfPGK7JtZ7/QGbQr6zX2cYpKCXXyh6M
yPAka3yYmr1AY6rRp2B6I56uyOYeM0YjNiypy3zjpnn8D+UoOF5SV3XB7CJE2GXcMkWgQU4TqGaq
jowfhsBOpRWGakstARZo1BndIc4NcukgFA3T3lzuzmvGuK93USo660HDqWKyjcVyNfUFYOYluFNU
JdKfMZoY7btxaHwQlSw/1WxW73LkWUVA4syB+I9U7A+lfcR/LKXEqhaOAVblyjXjbgk1fVb/h7Tz
WpLbWLboFyEC3rwC7cYPzdC9IEhRhPeugK+/C9S5R90YRCOGp58ktWKyqyorMyvN3kzEWMGT5Hfd
k2E1W0HCujz4VchbkXLUFnZsgpgTMmLkDWZin9rGrBnsLcSEzgpK2FoUDBsB7OKK/GeF/0pcmDUp
icquSFqOMIf1LEu/OFP04/rRrWnJjEWhGLCFyyjApZb0olREJ/XMKVdFeXC6fDw4mvpJL7MNx7Mu
CKAnZhJxc8u5+GiQRmdoUEfIqpK7PKCFhwai8iYYuY/X1/Q7T3N20f7ZNyCf/l/W4p5LnWpn7az6
NJMrf9OsVbhaQKm87A15b0SKc2wCkeyEqjFpZhVqfpNMqrXf+BVzrPDqV5iAokG0yCzNkuDJLhq9
TzRGwNWOJilAiH8VDIc9xEwR+jTP/1W3bfHLpxTl5YEinwDvDbzU1rdgVFeVyJohtijKwYe2UNs6
LQcjDwUbr8Y/ga66xwhsFBaWzvCfDbeZFQbURGaWcBE2DW0aq1C8UdTosr0Z+gcRmfAAKobYy1Zz
Z4nmm6QopCkYIDE7ZyeceHSFLaQbKezvFLt5f33v15QNqwexggmslLFsJug1MO/bApI5NWPghqCj
vHNiy/ws8583Eq1rVgEYIdYNM/AM+724QGMFg7aWFq4uNfbXtBEmvBGAeYSeJJIp3dmS5viH68tb
s7dA1OlMSiMaA3gpM1bCMQiGkq7wKolGt1XSPtg3smAOsEiKmnJBqFdwg2RNEW/0la6JnkE7GDQi
ac4c2qVoXUvZhl7CJHWGpPNe6rrvZtZMhhtIJTRCFZAY/aGXLf+t7Pa/lYxbhNPQOFHMyKVoeSp0
G06q3A37oHajNvbfaW34qRKheSzg+PD8gBo99FQ/49gZjuPQ+hsefO0qzcRXuACVTVhOVSdN1mVp
xi/AuEyALYnAtUq99d58uioErRZehgFu8/dlOwsTMlNOC8myYSKr7DK+YwzTz4510HWhF/Z5/uL0
QtoPU543fyIY6BIdriFgHJfwW3oVRTawXCiRlqu3kya+qHXx3rQrde/Y3R72PP94falrlhphJPZl
Cyx40J4uzzRXU8kc9RhNJkMLc4QfQJhKZ5OSuSNjA89TLw+/wmDyFdccklj3eIR22THS7eiNSEKz
etH9AFQgKNrObC4vf4qhixouc+jDVSXhOieNyUhqShW1PSijrvydZ/Nc8vX1rygUjz6o06kxMiaz
vMhSk0mhXGeFO2SdZAF87nTFMbS0agtGdd7HS19EBYUCijO7gRna8nJxjAxwm8eY7rqpUO/rInkO
fNV/BohycLMy9r85aWk82WW1RXv/eoUIBmyPyFrWZjauS8FtEZNCFvTvp5bdH4c07R46p0w/Xd/H
5XQChwfuigV5I3BTJnZ4cXhBJfTA0fH4MibAmQDyNUlfNvKtGKTPfgmxTJR5cggQo9HIjx3YCxs/
YE4+LDYY5EzdAkl8Bk1aepwkLIooaJTc7cXUHtPart+pduXsA0BLDn3aQCEX9dKpbBvjkEVqfmdn
8bRxf1f2WiHoB1ETch8IIhZuwUysLi1DfkMqydngVoYCiFOW+HCTXV/tvJuLxYL+Cbc7KU3Lwsle
HmoTqHgASScStvu7PqkBB4o1esAD8iPXJa0sScU2zPcSKLFX2FdjMTZSIFSCl8n070tZFTst1jYR
QtcWhALBiM60MwjAC/WxsyoJaseiTcEcGibEJelQSn7pRrkt3D4cbkZVib1crxJanI3etXND9Szh
aDcpMd4hBFLg4FeF40mB/slu8vh5svzALYeidB3FiG87GXgDMKb3ozrCDxHBS2d25uBKlvUEQtVd
pHcvVat/kJi6p5UuEMye+AfJCn6NeQWBhJW1Xp5IgBck/X4q7E9ZZH6dZAkEgySHKjhnsGKKAmZy
ZmMq50bn2iL5EXflh7gYfigWAM1Do9+oGJud1mQPqdBeehF6g2U+ZHH7HGngBqbOIcmTxu0qlSF8
sgpRLL/rwvo5aYzPbUkiu9beHqoRyHDEFOK5NvIyRz6CS+szLli4ip/Dzl2JqNo3qQ3eLcPA4Yfr
6rR6znSnKKA92UyCL26IrqaxFfnYeCNVdLcLoPdSm4mpXMvZaiZfFaXrwEsaTGrxubwjUgXQSmrB
QxQWRkFE6Bwyuf0gq/XLHyzpTM7iLuaNFce5gxwdcOKkMN0Q7NRo2JqOXbuISPnvchY7Z06Me5hU
+F27CfZVF3/INPD8/mAp+MH/QCAvCb6BBBaDLXxgAuV32WQelSDZSfHbw6s5cuZdQHAFkoK5SNyB
2xuYUsRdL5pkr0XD16qMv0v8c2lhZxLH2HgcrSrCv/KsRdparZohbHSeQ71EicTqLDCVWtkd5TdS
Xs8+kLeOrBKjMVEA1ealxmWtKKcoJTQvmYc8dm2oPNSaHB+r1MrvoDzqb64f15pKnMtTL+UJwowy
n58ClIGOjmW8s0X28bqItb0jXQDmKP15Nr2FlyLsttPH1pxFtOZDPcaFZ4TO3TSlG5XY9aX8V87y
jPS+kOtJwggFQfZkzc2NTvDr+lLme7j0mRYdPwRDNP6AoXq5FOGI/+xWHj7mfvRNt4qnSVL3c5ri
uqT5L12TtIipQQMoap8OTdcInv2aCRaJLtc8dAPte9Mqh+vCVk9otqREsLwGl4Fl7LeOns10a0ZT
3wZ2f58X+QcsxR8YbsvBMQPNagEmu7Byoz4pRtJjGmRlzPdWKUPfTHCAq47z4x+sCBAK0kJENyQQ
Lg+q1OxEH2xWpPatOA5j2e6afBDvws7WNgK21c07E7W4sQW0Glk0IqqumdUzVNdSxU1Ub2QR16QA
5K2D30H8/erJHghHycYR5a7s3vXHL6oqXGhm/kDrbIJCUBp4ogOwfbltsTMOujErQpIb76yUOlLb
jadYaB8qA0+RF+PGspaT87/tHW9kCt74c9IgixuVJ2qhSBqGHMyo9i6MZe1RgxjtkCajYC46Ecc6
FJ03TeMXK2wVz6md9mjMmSfZGB1vMmsd7MxJ88YqNW8HffwVhYF9F4GItZE0Wbv7M4gxkO2/ce3m
Ezp70csysrqIdJQ+9h8ScEFTS+pdcyxSAB/archjzZiBrMqNpC8WwoSF0ZwGufFLgwkuQLX6G73I
uuPUmPHGjdyQsuyVC5usGbMRKQ5jTq5tBO+Nuq131+/ismLzzxnPrZIK+gsy82ItbWA2ij6S6Sqs
epR2QUEW4YH/uVS8qasa3WVQvOx3AOQ29TEpp5RwnSJZ74V+FHVuGVdpvtdzU/5x/YetnigVsPnZ
zntv2UrtTHJcVAMP94Y+f6/2W3/vTF141wAts+s7PXxz9pykjExnMK9onY5n7VKDgnQwyX9F5LGF
9X0Me7Snk26izv8Dn850AhkZ8gQ0Qc6nfqapvg8EEC+uguSsOt7QShCR0UvljWNds0iOSsVIneF+
rGWkknRQkNswAJLTqfaGX90ONfG/ET5fP6QtMYsAhUSR6I35adGljMopg+dHz06xRdu1dhEcneep
jrMg079wt53jR7HZ8OoaNScvvD7PSDXoYaF1b981unuglwQGh2TzsqDn2L5SN1rBTlVqTIY9/VjA
0rGTDLs9vHnjQHGkXGATdc2Z3kstyPSu8LOuKtw6L279MR1df9KdXWK8kb91vt6QPpAXMlDu1ywT
+PsiNo2mcMNOvqtF/iD06ZZ0gMoGTlvtSivqYCERvmWTaPJVM7Gv2KGwLA7KjvUbxo0+63Z10+Xy
X2/fPNwS64GRD+KRhVsqAhIn08hVbWzbP0xti2fvbmgJz/dvF0QKfoZ+BjGCrM/lKfWDHbVOglch
IVz+LeVh95yaUvFMws3awttZ27tzWQuN0MwYwosKWVotnfQ6+KIX8jFIqnd/sCQw+ElfEUQYS6cC
F6NIgw6nYsiD9gQ+hvK5a1tQfS1TfLwuasWC02rDmIpNVE4EsbCoeqRqqVWh4wLs3lwFSZgnWhvm
h9L/+7qkFQNxIWn+/symanVDU2mDhWPS9Atg3bEbjMkfmFSEsHGUlhQDo3opJJ20rMgnHKVpymLn
69Wub+xDK4t+I85b1YQzQQtzRwExmhxG6Miodgc7Ch/tQRydMNzoVV3ftH/Xs3D8WmWVWa8ihmI8
abJU/VX70Yazm/dk8VDiTQHXA9dUYxRj4R9CiZhCnZBRpuIU2F8CfXDl6N7wxU25BSqxsm0Y0xmp
igLL/Lk8n4iGz17KBratqb/w/ve9NFN/MUKkete1bU0QKVOA56HFBsJ//v5M25wyTIRB3catNedX
ZEkvlV3/lWvwdVyXs3JAs2uYkw0WKe+lD2+MTq7HavZGDRwt/qGgAPe/SVgcjxlXee7rc9TsK8U+
bppHI6+2APpWl0HAiBdiv145haQ3nHwyMQND0TNflYRfjTr6eX0hK3pGFhA3StkQPLHlEDFvoEal
AsDZkwi29J+6X76vWufQK4wflOkW/eyqBpi8xnnzwa2tL1RNAdDX0eO+cHOlFXsp7wK3Dn1n33TV
RoC1unlnkhYn1EOpbQqBJNnOnrqieNcY06/re7dipm2m+9g2FUoFxjQv1Xly2tlSd9gBwzlKzR29
zeCdqgcC1T9RtzNJi8UkQe8bWYEki5781BtRDOlgTzqp+v9tSQvPk1tOUjsqgqqsfLSm/L4MqoPd
Rt+tIvtwXdT6Af27e/P3Z8bAMKI5Cc0oYSCAgDFq9s9W31+XsardvDdnFBM6P5aNPX5np04ac02l
yYDspTjG012gSQ+yLlyrerkubHVBZ8IWe+eAV6fHLcJ4DY4N3HGxIjx1bLtmwzdsCVrsXFh3Nl0G
s/FRzR3kwHvKLLvra1m7p5CTUEGjLMtnsZYhlQLK8IhoNMujE/IwObSxWVs19rUbpM1T/b/nnF+R
Ws6+Bspf1M2ZQNgSzHaQl0lM/1NXSFtOYTnWOQf0kJ9A0wjgLfxdSzcXO2lFGlrG1PVTlHiTJCJw
XH3R7nWzMfehpmaPYiisnRXG4SnpRPlMnb36OPV5eywLQ3LBDIsl3htm/C4OtPR94mTdvc/HcsnZ
ac9pUWaje/0k1lQYoinuiQYjDbR6l9cE49zWU4VztuMcYD1Zzz/EEaC9VaY6T1aQCM8BFWojf2Ws
SQVqgacjlm1mwrmUSheCKfqRyxmOUiRcJt6/NK3+pREJnWpq7HiBSfG6yeiLkMrs/VwOc6NUOHSw
pZVbm7FPe1MoQ4hli9u5wn+Alqvf05cj9p1d2IfC6G0vMIBWCzq/PVRVPu6syvo2TYrqNmWjeX4B
RGwXD1/AHwICUg5udaEwgl5rpptreXFI5TLwKJbdkNdQPEOG7UvqTkGj/V06/l0U2A9d7fyqbOLZ
zhDBXalm9l3ql19gcviaBlHlhWFi7QJ5NDwhq9lD3rbGsdGTW2eswK6R68CTJ6CdqkbeOtW1+0Xd
2Fbl3131y/dyZvgarahEQomTpJ4Viw9hlewrsh4b6rMiiPoO3a+02c7dSYuHmJ0Jm/I0bjAODf8m
HAChdqH6LT9VUQyq8HVdfS3MQAF1bKDJ8+UVeZKSTkY9Fjzwatn5SBqRkbu06Fw/sL5cF/TaboAR
AO+UCnoBkpaZ/QkYIK2wHCKjZJKdnex0k4JBr0OeS2kEyq9dGpO9YRPn18NlSE7cQisqSaE5XFr2
eJH7aIMym++EpPzVhtCw6fIn/ONOH5XPTlb6rpjeni81KMcQns0g2lSFF7ffSUJfKAI9ybLR2veO
JE5p08gfr2/n2rlx2xXKF0TlGMnL215DxOZHsyu2reiJnOKJC3wb2uEfbOC5mMXzLMupO/cD1n4q
MnhkTetn2ol7Ww4+BE3J1Fua7cDT2BD62pLBd0kaAkWhUkdq6nJt2Vh2sS3PEWdXuVOn7sOw2Kl6
4w7DF/oXvOs7qa/oyLm0+fuzoGYMYr1VS6SNspG4emI/mHJ0vC5j9bRUlQ5ScNV5VC9W5IyRobc9
p9W31o0VP5QAFNRTf3i7FPIPuC0sBzo4/4qzlYgO3J12YCjRSksYr4YDT/wbYDv/wGSYJNjQPUu3
me+5FOMMamQy6szxhHSL1nk8uVAr7kWQZxuKsNKHZaAF84NwpjgkkXMpKmjoQWtJUpIXD8mFqpqa
0AZsO6e5De6mjdroNDTkJEZFa49JFuJ1JlUNQ6/r4q1huDU9gcFgbi3EudKAdvlbIitqiKg4w2n6
GWrv6nqj83dNR6hFzs2LIJPTKnf598WoDElhYYmBA43vK7uN3UGJogOEhNqGoqwuhfQOlHKQyvFW
vRQVRInVhgG2WAk7GAvMgqslb06Qvr7GZP0xuzizOau4XJA6Jo7jFxL5ENseyE/k79JienK0uD40
bXJXRsqbWyMuBS6WZXd1NTUzOLhc/hwE6K/pNw304rdeskshC3NBEWyeU0WIXf+ItR9KXXvGliqs
1KkQgvegx/F38+xCSFVHVSOlHJCo+nEkydP9gC1X20GmVboZxqMwaJfj2gCy4o/iY2zVhtf1RuwF
ylR9vL7i19rCg4KUBlVYXv80BF5qi9K3Y1Im84rpuHKBUMo9fWi3wlf+yKWnRgig8jMRLAwXy5a5
Uq+bOiwNiiuW2XbeUKGfLs/DNvZ0Ypc3pwORNvs1bAo9SMu3ksGArmqkOo1UwaM8lQAKJ971TXt9
m5EAYD09DNAQsrDLTZtJz3pn4gSdStn18Wdt/G6bb0/OzUI0BzYdLP6rEk4MnkkfyIyjDPVwGB3F
DfT3ZmltWIv1pViIIWyjMr5wK0S7mVBaE8Nn4Eva0n+ib/1rLm0R2s7G/JUK4O3/X87C2Ctlw1oH
5LTKJz1rHrt6eLKGp2z86/rRrOrzmZzF0UiJETijjaqpQw5JvXyb61tdiK/jTg7G5C0PPBYlgeUM
c+0wrta12PLCbmAUqCodQrisLwnpreymkMfukOHWnupuijdCjTWrS0ULpWNIz36FY6Wboz31QYoo
ih7Aeah+txNhH974jGtpj35ST8qnanCMl+u7unZ653IXJivh4dYmCXKDVvs81oytlAHEgkamfZzi
rbh+TSUtCpdzemAlzRpJUR3aFa5lrFT4QxmTmXE3811sSVtjlmvaYtGbTD/pnJ3+barPgipt7DNF
jkLMbj+I+zCPhp3i9PYfGKRzKQvXNcSqMAbBggxLPZV0cbhG3m01Xb7eNQh3ZmuJWyGIWb5MijE1
ukzKSzefii9yA1LW9LWx5K/XFeH1hiGFdyvmld552OsvLZ9Es1icBoxnFmo03gcSfI9FWMVv9vVI
oXuBCTSDCbNlTbnR9L6XC/qhI3/wbzvDpxk+g5Mk85utBOvagphFm8lkwfQzlmF1DLEJL0U0gLLH
nTFap3iottqdXt8e2hZMCJIpINHQt3QXnR9pKmPnJVPD9Kmqx6p4aVqD/Iy00Tv02jwgiEszv8EV
XlkL4+eMtGzr+HO3bECGmqIWvHXLOlRWtSu5SpHcbo0BrQQz2AX6baiJwV5F/uRSIQw1HeViDst0
4f/MY/GXz8XeU7J970jSB0NM96OdPWhCM9w0VF6mIn/UzXpj3doSjWsu1dOsNk8UO7aO+i9+xiBi
049rrlhj3EVi7+vHUQIarvQAa+Pfbcsrss95+SXTqv3Q/vRLqAz6cCcFUMVbO93xOschKQ3vQPLE
gJwr1arXZbvevk3TwW24Tpr0sYYVd5paAFe9KvgW0H1vx7LXkZFP0vfd9GwX8qEW/U7Ok71v7+ng
T/U9KMEa3BtFm3tp/6Tywo065TA0Bzk6JcL3MhP+UnHws8irG+PebqJ94NwDuaU533vb2OVh7Q2m
ICsP2WgQ7sfQS6ZbO2rcUPHdOqv2pdkCxRC2rm+n90MXV7dZKL5KNLsF0jfbuUmj2lP8mDzft6Cw
3Rq2RCZ7TkFnfDaKl6E9WOGJ9kg6FhUl8JTqPmlvRuXJ7oAy98FsUsedGateEbWulr7Tx4++/SDH
L6FyCklejcYnpRv2Qfai9/AHtKcmezeIj6l8iGHIKtX3XVd6mnU7JD2Bn+ZW05MpP/mMRlvKY1L8
0ovY7cRLLWFI6ttWCkBSUkn5+rvQCQ62/9cEKJ1m/qrt46Q9JvJpqtVDSKQMZ7BHfnAq/zJEQtPv
96Rj/mzvDD6kwpVLN4/XypVX5J9bp7rVnXw3JckTc2uuYnfulDz0ZeJ22QE+VbXzep10jphcYdwm
GoB7XxvDpum/uhG5RB87adWud2P1pGoYJOmop4ekUzybt5zlmfkh9B+BgXkU6XEYQnDnH4ZqJwM7
pxXJrgheDA7ff1Kmp0H+MFR3eu7Jzo+ieJCTo1qAmNB3t2FSeG1/p5bvgvbU9QyKF++Fbntm/+z3
x8Bp90EH9af0rHfqoQgBb5W+qhN1gE9qbXly8iEavgtzL/lf5fSkWMds+DuYXor2XnV2U+WOtKe2
t2byPoj3RvpOTQ59brklueQmKg5N9U3wBq/jHzUzyFVrYjyivSHd9KJyc+smq09T2biWc5c3E5R4
qRf3j6V+Y6VgLxrtzp7zOanpxfXolu03o3tMmBXLw1PkqK4Yv07O30VPnvxDmsRuAnCqiPeK/2Sn
34zU2Jd5dGubpWcY0kueF3spsdzacGg8FbeqSE+ltk9b0/Xj1EW9D6V52zvvwoot6Jl7oSOIsUBv
gqFTSrtTJGf7Vjf2NeTgKbNxrfmcyK3bZ/aDKGO+Is2c64e455TMveM/qcWuoJQwOa4q/VB98Vx1
/V6pT4zKJMx+mbF0uO5DX8eP2CoIr3gK4Upxo5cmUxoCNSbBRyanJlU6OowIaeNjb5o3Imvu+3Zi
DrrcCEFWii2zUJJHKs2ldAAtHHcfN0FkzH5uhg+LTnqyi/OHcXhgzA9gNlc+qPdh7ZqJp3S7OtmP
0WH4sYU4vrpwurJJnM5D7suFG2BsRbmCkc4ozNzUjohPViuUXZnmNY2Kqe4lddz7ZAKjrfzOmgum
v2FOM80JmGV+v4AyFB5M7HdvJTe53b2EdjBRTzdv1Lb8ef181yIxlbYxHgjzEL21OF+QsIc4yYLS
5fzdKKHrrhFemv64LmUtcDmXskjeSondaz1AkG4QPSj219HKNnIhS/Sff3zqnA0jO4BrXb5zhBEH
TV2jp4ow7vUw9cj7e7rePDBAPW9kmwBRrSc/bd8I7sOmsdzBDz9OgTq6fVL1G2/u9fWS0bJ5fZF1
WuyqbkjxDI5fusxx7xksx9ZsrXjt4JjrtXVThWiUoObyYqZDNKVBSPhUDKV9sCRw8clWS27VmBsB
7tpiziXN35+9O6IwFaofxnM4oXX4nPALgAifrivI1mrm789kUF4SjGUjA+xOBpj0At8YzaMKCQ1F
10UtobB+qwrl6ZkD1poBrBeHY0dGNFKbZT2OW98Xj7+ZSP4OjjoEZ4oXnvp38mmrS2rtSlOxMwHk
xaq9avcOGEAXWs1TpOmkR0LdI0/wm2mMf9KOutG7sma4SI4RWNMtxxjYQjHqIi0I1TCe4Wg8kulJ
XUNUFdk5xh6TLr6t6uK2arcAWFcWSMP4jNtAswTGZGGykx46PM2uSneMdOKT+5hOE4ex9s7ewsRa
UUfo2E3sIolJ/RUOdyBlda7ILRarIrdau3Gw1U+7kuwnWczENYz2zLC/KpyNRsYkdICI/qAdAO2P
bv377EbdJar3Zl6tWR1J/jHWRrerCcbEQh21aMxloZaofhRVrkbma9dHRejKaVLur6v+fAiXea1Z
FCVBFiajI4tb1rQ5oNAwhLtGFZ6MSf6L7M1Rr7STI2UnbejcUJVGt5H1jSfPikpCgE6Jhg8rXLak
Vr3SFVNLRqZXn9XO533nHGz9w9SlD3piAOO30W27pozn8hYWiwennxdz5kmo+iejLe7NaWRAuX+P
A9mIVdZEkVWlrMCjknfd4rbJtR5afsLF1rvIJNTXhw+MjJvPQpTjDjeeH64f4ao8YzZb0CIrrwBp
7KhkOCZpMCRm6UpDdZAcyE5FdTPn3a+LWrHJLGieXqbpxWDq5tImCy2V7c5EW7Ih2w9NcRf5jBtM
fffrupxZwRdaqYKvM9sN8CksYyFHawdLRDZLKiU5cnkSEeAyhOLGWfvilEXt0o8uNrZxxYioJKDI
Ps0jB68gtuzIb8RUcMNDUVMgD0fh3IsUjJeNPVw5LuTYtEYqzBgTmVzuoQS8lxppNTdubNtDZubj
UVaiL7EkHK/Qe2cjDFo5MvKtNFfNKVfCDvVSnModrnuN92ZXpOo+EW38TvHt+KDWfryxg6srowxD
mzGVV2bwFqIAsgEddphzUb8Mg0am1kunj3H8dqAEhmQtk7mDOU9E38alHB8yjom6eOlWfUtvkOzK
+saM7Jr+KewVzKMOtZhlMpJ+fSDJJ2ovdabcT2FK7T0Mymkn6G0+FabI74uUhMV1pV/bvnmyhsbZ
efJpqRhZlslDE6vYDbN35UQ7SAYVjYj4A/CEPxDFUwqkCRDz6NC43EE8qCOcQCkBd3jsm2JXJfZN
2D+B77C7LmjtUhHfoOlcrRk36lKQmitWouhsZNQHL93QnZyq2SjOrW7bmYj5+7M40bRLzaI1rHTb
BCAI3zhGyQ9R+4dMSvbXF7N2lc4Xs3DLCdieYZ0jqclUWAAY0J0+q84W3eRaSpLWmX/3bPEy0gpT
zeCAYkF9fnRs9V049KanEMRbZnIkcrt1kunHVFX+3iiyY0V+q9K3QHTWdxWAIJmBGzKxCw3puYCx
D3eKGzfhPlb9fZPFpElqN9uy9esq8q+k+fuz8xNTHBKZC9Q+eFAB7o1J4l0/t7XsKjv6r4iFFtJF
lg15gBYW9RjcRl013QgrL4+JqCNvoO+MlFLTHJ0qqW9okCmPqewn76H8NmNeBAGJRVMnGDPwRVNP
HqkajcQzhaQfrv/QdQX793cuVFmbeA7IDb9TqPeJau8qCbBy8eu6kBXbRnVF5VBnPDUszeV+k70x
G2FiZnJa3gxvEkL+OtAv+iLD4pS5IigA1sjqMNziQVlZHYJ5gKga2HGw5lwK7oaRlgtY59x+NL02
bHadMHaBtIXnuiVm4fD8qfVrgjpCoS76HA3A2PR2fgobEnLXN3JL0GIj/aYHNytCEI9xNym/j/6t
RAfwHwjBzZHFIExn6y43jSHMSe5yTmtQy4+Rrf0MZIVEpvz2gUuLrqF/5SxuoSJJpS5C8iIgA31M
rY9F0T3kzkbQv7pjZ0Lm78+u+hjoVRvOqmfWjzRNnfKq3DmgJF/fsjUFR63nl7VFLLUcowiNqKxR
LV6D8kOajV4R/prMj1pSHOvh43VRK7aLZrN/RS10jUg/iZJ2VumyZmrnOQZk5w8k8Lgl4qECrqmL
LSuGwMlhKONceuvn1IQnu1PD/1HGwuzk9eRIlc+xGE77YeBcjE77dH0ZaydP5gsEA2aDeGguXGds
535ZJRaXUhRfpCj/VtXipNRb4Jwr50HlVZ77aZk/epUIMMDNGPqE8wDjOD8pfq3srToIbq4vZt6P
xetkriKT2WBE3Xk1dpY5ZpKHOlIMRj/ULvK00G9pQKmb3bTZA73yUGbf8EFMKFPflReVwb6InK5p
S3pNnbR9CdNQfegNpfEAnXSOnciHQ2iE4QHY0y3M4S3JC3utaJIWmwGSNaNqjnUmwsfKj5U7H4K/
Uxya0mOcR9bJbzZDoJVj5AHBK2JOQlMQXkjOCJLbPKN0A4TppzieDm2zxVW6opAMw1LGmJFcCXEW
b5UgHZvQVgYW18SdGydS4o598z0fpy1chxVzxMggPQ1zZz6av1iMlORM8rQaFb1GsT/kkDo8Z0LU
nhkE4q6yGtrkIMgw9td1dGV9ZAJIB9AXRbpq+RbLs8Axi1Su3FZQH5peHLs6aaCVXpeyclBMlPJQ
n6FJSL4t7F9jEDzICVJMSo+Ufl2A4TZErFw2h7Z8IBUJV+iqWDhAIalaY6gEon1gUiEzCtk19MFw
cyMj9SapG3d7bd/Oxc0rPnNRUUzxp48IwfqxmkFWPVrYXVs9Xd+31UWRdYOHjUwDWKCXUiawuqRK
QoqiWa03KcOXKDc/E1/uk8H+dF3W2hlpOsN+4PZqTBss9C8HIlNkHfFr0KbeQMU7MNXj/yZioQYa
md688nFSajb9THxk0WC44aTWDuZ8GYst603V6ZWcPy0qm8eQ2OV+fVMVwcbJLPl359yrcy5noQBi
yHsnKJDT7JWDPLkJ9fHv6cHc6S44LJ8ACbETz6Y3Y7f18Fs9qHlkmhsLZMPvV8yZ6iVK1xThvHl6
nFquWtf3UTt++IOTOpMx2/wzGXnj8xZKcV1KmNegKMb3avJGgvB/dvBMxsK09kYnDVKAjDLJHyXl
uXam+2x8e6vzDDTw391aNu7Q6NvWY4mUQFieKn1qwMpKt4DMVo8EywbWE8SpDBVcbpco/CibuUrc
VOtenFZ7lPpsq/FtQ8ZyIdagEa6OLCSqf9n+9754f/3IV9w4nue/a1iGw8lYUdD2+fvmoGXe0CpP
4E3sRnplANhJI3zfeKc30UYSfO26EhoDZETQgvVZWB0pHDLJlJA6ZYUb6XcAJrl99f360raELOyO
0ppOn1cI8UMK/0nxoZUNT2+31rJ2QudrWZgeuHhDqCcQU9vfKyvcEZK71xeyJWH+/uxa2n5L41uJ
nhXjd4XOb9nfKNiumjWG6AiryCzN/EWXEpKyH5pqvpQT83Pv5L38dwpAckXzhPzU0ToGT9f9zMyh
xl6s766vbi0CInCd1YAexVflLEhlEyuN5uKEjOmMWk+rf9gMQ07BxyjeyNyu7SSjuPLcKEGWfRlt
hV0jukQElRsQiVMV9Jpha/BnTetIDZPJmOcgQNC93MquGstYCh28XV3eNRPkkmN0LPtuIxJZixHO
xBiLwF9XJs2qM8QEoX8zqD7bBS9fNt5AlbGlHbMGL140c4CqUD3VqHIuYRRaqRvVYj6hsNlXv+p7
yaUCfnC83rhzjsUuP24R/Kzu4ZnAxc3tWlNrxxiBTEntc8Z5Acbdi07eCEy2xCxurjU5vq5XiLFr
62Oj5Q+RNu2Mfqsstqp0M2QQWUZG3JbbF+S548cjSlfTZDnQQhZk++tXaNapVwd0JmGxX/FUmk5J
O59rGdmL6LKH/yPtO7ojx9Et/0qf2rMfvZnzqhc04SWFQl4bHlkQNKADCJK/fi5VbTKoOIrJntpl
KVMgQBD4zDVK3j4I2DGEjWoA6OY8gdLthJV5rhNyahcC7QQU0JTEgL13vNkJydy0ZEkNRv1QY7Bs
owttlRc1uFJ2eeag+D4YsjFIHIJLB1kXJBXHg1X6mNk2ZTXCYlt95gYRK5j8Oa2PbyFlQT10Wnbm
5P2+QzAkoGyADUAyElzU4yFlDGw7wq4a1B5yjbIp8e1xDJlhnhvo+x6B1j7w4KBZ6vBU8KZD8pcj
3vTIwGMPnNGiHq76xPssu9o6M5kT3iTHg8zCuzJPB69MuxrBq7mx8xV1JtPL0L4RIcAtkInPAZ47
76s9LdLx7pyGBf0GjJLJg2R2IoK6X6qJQL6OK8xBnOzpzPCVIlb3ZlzUEEvU+GtZaSn80OLCbvwy
Z9k245Vd+BQilecKs6e2EWB66Bp8lebM6Z3/stQppFoyMtFzYSy3zsBF0wZwCBN1yZRzUlSn3uqv
Q02P8stQyVhBFD3HULIsOLASxkNN2jOH2AnsI4i5OooVqIggW5v3O62mQ86iYhBzme6hNGJCTaA0
tgQSwZm3K5aQ9gy0oEdweiXHXWtxuDblAQvOwaROfSsgaGAXo+wMwsHsW+lUfIpOBjCuBEDSZ7wW
QV+RnXI2ZD09kOcB0oM8CKCl41U1eTq2MFVGdBLHTZCWk64BTVJQ7oxzttvfYxOsrTtRAMBrcL5B
owiIDGYhLXyW0togJoa9d5LvgTY9ABVzcJX8TFx8ejwDDXkLCTkAAMdTE2MxUqwevlDKASKuexVt
J0AcBsKXKi2KNkx7bp1DBn7PAaZZ/mfU2RfhCi9RaG2iGjTG6tblQ7OOm0tX0ZJL6M2Kq74VdlAY
Th79fG2dnC3Quqg+gPKFUtTxbMdBU1o71vAiiffcZc5V03jbAcXuEC6GlwCOrX4e79TGAT15CmNU
YB3mwKliNDIok/Ia7fNV6j0R+y3j5zoy2vdgCaqKvwwyO2Q1uKG1rdZiMcMelNAeVu2WCtg4zFTC
pPUteEMXcJE5V4490Rc+Hnf2VchiVNLSweTyzNEvARIjgafVyaZt2jbsq6SMpJXTZ6PohgB3kBuk
BH49EFFtw1Lyc4qMJxBxR48z1xFPrMoCYRDL0EbOmxmVy+KxuYcx9iIPft9Y5Xio2cEDSBpJNBtD
aZWRBq2qRAxtsTOX56lbY1I00UECmhjus+DDUlqwmlMcOkKD06Vew+suFcmhzdsDabJzPemTOxWF
HtSegfYAxuT4yyjGrqjIdJbajcsWhlJvZZKXQZHm56TlTn2DaCD8e6TZN9hk5cTYRo029zIZqnGd
R7yGbqKiTmrS+i0Rdh3+/BmeuhWhkQXKtDZ5p8zLJkhARzKmmJxRYj3l4F7U4/j08xgnFxA34oQs
+cJRHS8gnKIgAtog5pBCXkOV60XtlTdW8t/NJ9F2xWZAqgccGlT5Z/GvI4hAsR61siY2we0RuZ0e
RM66fPnzdL4t2dc48CQEwQ7mReoskECE5GjQEWp8gM9i2LkaieItvLQS9Rl15S9d0aNgDSNNUhF4
OxCfgYb58cIRUkITWQJDl6pxu2iHslk3Tpe9lbaRbjM77UJhURZARl2AfKKzlWSpd/fzbL8fHtND
TKVW8Opxy8+xwV5qp0AFY1lrrZW+YIYMKMQ6IjL25gqdH3CVaGcGcauRa2scexnYHQSzJGwpgzOP
MuXR39YDDTYT3wjoh9b8OIc7WOvC8MqXSEqXWTsqa3VMiojwxIgglEgCIjMl6JKUr1BhN++LHrSn
nx/i2/38ZZwCCRbbAxAcWkTH70RmXpvrHqIQNPZJYDLjsu7Zg23Lz1hQCYF399ZyKvfMifftE5qN
Ojvx8s6ggLJh1LYzO7DK5Ka12Bq36zlk2+mBgGAA3ASaxPMANq7MoUcfoobNQJYt1RTJlZ0TaG9A
tyT6eSXPDTX7jliiwIXKxFCNCXlbyMF7ebuxtPTMCfc9CPhau/9MaTp1fwn860qIMdYRx8Wxfm/V
fbprK709NFtRDXLN8hCRCGyTMr2JKmxaYFhVWNYkQxHoRk1u/4tJ40NChgCfRGvezFTKzjUSB+Hd
mFh30uoDS2aR3jvX/80wHr5Z6DqBTjCt/S9zjr0WPGDmIs2LLyZpMwHqWdaduxlPnIQ4EIB/BMcK
bVN1duJqFjOqrLNr3ypdeNIhjhpT/vHzTE4dgnDAQlkcbXys2tx3EIeL0jrVNIg5OmbgGvKQse7O
TMfkALSduyfVQAawj8EYRQMvH+F7y7tz9H1t+sJmZw+kzdDqxkcFvW5vdvaYHNKe3oD42FUrxI7s
vjXHC6v0LvMY5KShW5VNrodlry9kbIWaUNd51Zwp/k1h40/PMAsrBzgI1L2N+KBpbLKstWWh3MO0
Flu7gXvdJeHeADcNU/ldRaHpA/r31FE3ON5MlVE2KVUxbAkwZVVDObyFKsNZrPCp2aH2DK0umNEg
nZx9pybLWMotRCGtdku6ut4iFvLCFv/5smV9WLgw4daTsQ4Boj9HrvgWUmKOk58bNJlwwSDJPJ6j
XpC8azlWcoS4Nwfi0zc1dhCsygKvZ+cgm6c+HBSMIbmGNu933wQN0ldKMZ2y6F/uPJff6Gl9ruv2
nSk1TQkqVhO+Bqn5vL4OJ/hJ7x13hiyatPYz26ouBk0tbzwzK3cSiBhYpDrA+CRlf0FMph7Moa2u
hK2yKEurCrgV3PC6KLyLOvfY4efv+tTp/+vTzRa8kGaZcIqnGyQEF3sOTGlzB7GeMzHUyff6yyLM
jihYm4Mp4+K8lZM0G0qxqM1bIfCGgOn1/Zmr5uScIHENPQQbRYo5kiMZzJyKAaeuUJ2AN01EdQuA
7XPk1tPDTMJDKJpBHmP2PRalp8KE1AFdunIDNvQLRu0odX4bOzXtH1BV/jXMLNKpJGWj4mKYLpuq
2ZJTfwDADfC28qNXjHMlq5PfBKqS8KpEKvJNdU5N9Crjg4c0y8guOSSigQpP/P9i03nQArQAroAI
y7Syv1yLsgNFoVPAPnZTq9mXrkkDGBpOpof6uTjx5MZDYR22JRMZeF6Np2mq14qp1D7F3QsBheRB
6bL71LCe+e8ncRA3REcDyRryBOubT2RSj3XhjWnjd53NA6fX1lwTdfTz2p14Pxhkmg4KYnhBswsw
BSklLhhkwdu+3Y9ljzMi/f8cYna/aaOogGJDZuX2o9hkPCsCKNdVZ6CtpwJCkHtBwZp6CbhnZhub
4KQxicrzsI166uvRuPIibdkH6N8F9paG577XEyuH8dCAnMhKIMbPpjXSHtXKPk/DrISkbQupS1nd
//xyprtxFhmg5WRAmAStGLBtZndnrCVaaQ1dHqrlmwHsO0ctzauaUHSXDMWnnwf7Ph+QAOHsgZsL
NMTvusQy5mjVNVXIlBTyUJsOofJvj4CXA4rcFHlMKNTj77RBRUKXjpeG0kzfhUL3jDTOb58FKBGg
WDCx/3DmzMONUaROaYJZFUIXwjfV9j1vxx1t2Znd9nUaH78aTAEgV3w4QEliHxzPBdjBzBpizEVZ
iUiN2ALlMKovGtXnxtoifhd0kRo2y1pFIoSwKoSecvJR/TY4D/IPcJiE2hWwtmikze5blQ550naY
biwvemVb89DLluDKnlnV7+nx8TCz+1aBfXAJnUZ4o8BexPcaQy5QxMh8cJiWmtZm0311GM8yCb7z
RjA9KBCj5YIy09TbPV5l6VoIt0dMz7iCKg5W2WFrbm/c4jW7MJZDmEeWXDfZMh+WhXXx23iw2eiz
d+wMllYRM2580eXpY54AacBE4i1+/iq+9wwxzFdPZ8I3QYBo9g6rKtOImWKS6ZquNNdH5lH3twDU
ZNDVgPQQVBXHDR3f6jN5x4kP/mjc2UvtC0Zsl2B6A4TRY5rdgjRyjgvy/QRDjgFBpa/bGQfYbAmL
XrdraitpmGTwEna9YQG0kvTLimgQ04UGkUWGM9M6M6Q7O2UyCLlrKBK2fspraPbD29179FixG6Ei
o7z//O5OLCFuT5QlPRN5MtSjjvcni1MJz6kcuJ0KYHRGVoqjn7k9T0znaIjZtQZtdtmNWoEWvA1t
esuK7ec8Ls1AQWluWbjozWf0rJrtFDHNTjek/tBigN4iTLnmOIC4rZhIBfSrCC3UwNaa+NYzEn1N
eTz+N0v4y1CzXagz0SrQDGoRxUsPdYBRA9rXKtY/v6hpn/1nQogKUS5BiAOBcXMiXc4hQ7mSZqVo
7WczbkEWMFDexcns4BDTffTUfRNlTt+B/fbPox6/u2+jzhFEDEwYl/X2c0K2dl4uLXf0E1QyY49C
JfBMrHC8FWEog/o4xBHQGZ46GohHjreiB8U+0U0XHx3iPDDi/q626O3P85mVS74PMj3EL5F2J8oa
kRw+29IRa+5A3ShBURTq39dgx/iphO6+lt/SYVw3ECBz7UN6Dh58vDPx6vCZgYYF5OkUtNpzAzwH
JU4VEnggenRGUMjrCnE+inzhzxOdL+Z8lNmx5dlJYzlJDW0rLeX7jKvaredV3ernUU7MBSW2STV1
yi7B5j9ezQHES8j2DlBNotDeFIpiQnleNaOU9L9nsve1bL8ONT8UncRS49IwYJLiuil91QZTVB85
WIf5jZ4AG/zx2zODxjYoA4DPg+JozjZj7iSQx1ESHgJ9nCkHz9h4xs3PQxxnYl8zOhpithWFSluV
Ox4Sl8YY3QAZNeR006FxcwSvDJTcfjzrE3bihR2NOf38l+0PUDrsjkmNclyFustycNNa3dj6QLKN
heIk/2t//M9b/3/IR7n/63xq//G/+PNbWQ0NJQmf/fEfF/StKdvyk//v9M/+/deO/9E/rqoPdsOb
jw9+8VLN/+bRP8Tv/+f44Qt/OfpDxCCJPlyLj2Y4fLQi51+D4Emnv/n/+sO/fXz9ltuh+vjzj7dS
TCDwwwehJfvjnz9av//5x2RP8j+//vp//uzypcA/C16qj7/dfzTv2HV//bp//ZuPl5b/+Yei638H
Rxd+swBqIGAC9OmPv8mPv35k/R1nBBAPKAdMYNepj8fKhid//qE5f8dXpgPDMxWd4SeGQKstYU2O
H5l/h1jI1CrF0QKdM5QQ/vV0R6/pP6/tb0wU+5Iy3v75x5fH1q+3DegD4OIge4cjCBTUv1LVX/YJ
/PeSRm3110kqzaKActaBGllbNSqi9IaF0OlbdYG5bgMaeZHpdxE0spIVgDbP+oHciLW+YkG7ArDg
zIGD8jp26OzJ8FECIwYWDdZoDpRU8WG6sKx9GxJ3YSaIqevm0ZLmoSjJgwZjOka0jaBPXmluJ7tU
XjRQasxucvQoNbeP+sZdlxnU3bRPlb5nLnTfaBElyOiz4pVUNzIZb6qC6EFStR3IKNlDqcSLLNUg
XVvIJ8focNeWSTA4IoIAbKC4d4xUoT6KAIQ+qEfbW4/l72AWPuFcvCutbdJuSQz1S4jvWPSSQoR0
SB+lMBajAyRdEUOT77EuUMBnnnVjN1e5bUB961Wlhl+UN3Z563i3pl6vRt0LeLVUykd3uHNbw59i
KAF7D9q8MyP3m94N2ny8VJh2wyvQvpu2eHHr8hICWIEENihrEOUpxVot6aKs4EAD8JfWpX6TosCA
Shra+r6q021jKGiV4oK33MuyEWskaIHSE0hpOlDMG6J+KJZEPFuuWDr2Z22zFbAHF0airmAaCzH8
V13sTTcNbIh9evCyTqge4NQJLFr4XZME1eCEA+/3ZVwFZRvvNGhh8IEepPtB2E0SiwCcxKgvtXda
AN5dXSvWi1FbYWVoC6Y+ZOmW9Nqh0d0ohwwUFAzHWgt0esgtc+UwQLwQgFmxs7PZGAzcC2pHWVaF
dkGhWO3nsEJvhs+qWXWAwI30ueo+i9wLtBbygykUR68LIgEZfYJZoJ801VKC8iRQ8LM0CxLXuc8Z
DxIzWerqBxj+fpKu4EgOH6rug+fZro/HUClgPIQuRO3cJUXmA/AK3fJPLp8q8kS9O82iFw50SyvN
u4xLlyDpRilzBJQeLAoGkcdEFH6Wuz4rjAtOk+vaG1eDuUNZV/pgSVzqHmzquAFR10et2NTFCDxo
vVCb8TEzoVwIccE+7aDaSIpXjyVLrpnv2dBEJcEYg+Y9ewqUTWm5oX2/6Qq5UZgZGl6+7eS1Zz2q
3nMDpFyQ8DFwpbKrPXpHas1n8jZn7znULQe12bh58zA6ItSVdt1o7bYnXg4SOw8K3vuZolyaEHbM
tQvTuirA/Myl48MTCjKX5FoKJSolGjaQ5M0gNowlKj0SqdmLTXALltvKLoPesIGH5BcWtVZN2a86
XWyz1A1qSz1ArjgyUabAc0Rjiag3tp8K572nXQi2aSDxqluNPzIQJGtg/xycBr20P93CvPXIm2zl
i+kivnSLANoNF2hSQLQvW7cKpDDVYaV17mLUrCsVWp4xNe9KCTXOwolUVAy4uesUSH066KrVxg6y
VAu3+lSx52SlvGNsOHqr9UKK4uAJ8KwzO+LcvCKeOOTEW/feZ9EXn/RtsPGlu0sV0pt8UH0DEuoa
sIkgM2TafRH3O0duhEwCFeZBYtgPZg+N1HGvu02QJ2IhVXNRqVjRuMeLtLB3CbRluhBneoiWMiLa
IVAyw5cOFnG4N2oaNq1YV0YVqlUS5K7mSxP5l/MoY3PV5OUeWvea1z9YAznwAdFBXCAYjgf8WsjV
9/VBGGug88JSH9d5EUcwI4OJjLLIGdzYC61DOUxuWKGdkWWZpzy4hI6O+llZIQYV0Ox6/paurYWx
ypZyYS701e8Jyk+w2OlOxa062c1DmW0WwxYNFL1bqr2ZbM+qLmiTacvkfidS1IrOpFOz8OtrLIgz
oRgO9z/UumbhVw+0hOem42s5CEizAPYHD0A31c6MgthhdkXCThmwJpR2UVaDKOFxkJcg8WUoLb7k
7mueX8UjlNi8OFS4tRiyCwtqx7+ENv8MHn4NFvR5kogVxFwmapCFhh7SgOPx0sLIaqWxXuGjGhlQ
dY9hUNNbPfN7tEUvY5wfaAYPoay9i9bV155APSgfl31VXtSKHdq55jcZCwdUbfuivIjNAn1jzVey
N8egvsgOojmM5rnC418wpeNQYjLI0GHbjtYOZGhnhYk8qfMGogkvxcBWWZpksOtSaND38l1Qz7eH
dAkf2JUgfNOoUPQUAyxJ8utWfdYn4/K8CIZkjIYKwKLhXgFinhevlcEDt36N88ek27raE5TGoHwH
k0c39rX6mZXXZvuax7jJrSu7fgO7OuSyX5DyPhvWHVCXiiWWbX+A4gBO9csh3oJUuKmMug5y1t4C
x3zHWjMq0mFL0fSG1t2i0+yFBkFki8GJDsWUahx8QygLE4aCLXH8cXCjzHEDOtxpEHG2RRl4VuqX
EM5IC7qB8kgosjcmsyUO6LqyFrIpNjSGhMNg4Vh6mhx/7fIuVRNUhfdamywqRy6thC5j10MeUSwd
Z52Mzlq16GJs3QAP+17xNqxpT4OkdtekW41aHyHWgUZ2HhDAIkfjNYUiW92xN3Rt9P7aYBIWzMla
c95J2689qvhmoy2hGe7n44MF16pGfRMlW8Qx8WNlD20vgGUh1KztUuGC/5N7vkvrVQVed8qXj9x9
5yOAwiOE1/dQkYyGMl7YOhyL68RPY3x+8RtgA9h8LDTjAfriLBRNHVqJvnQyy2/H0c9ZkChWlIuH
ktIAbfE1bfGW1WRZw4CqLyG5rXkhmOTozpOrmhwq9UUb35wK0yYeNG+7NUQ9cLt1C6dXL0VCHlF+
6BAo9gsOGHqdfNLRDvWqWfS9uwZ4MBiLpSisgGp2kJl2UCnkEKfqKh+GbTkoT7liLEybrgWlqzxn
UeJ+dK6zHKs1F+k2LbyFZJAicLZKVUcG032VeyGlVtj0JpA9jU/EFTX2XarDQyuOekRIagVn3coM
qOMu2qoILOUjdR8aSH6T8TP1LEj1q0FXja82K6BlDfZdQjaFuhXYarl49ygUziEID0bwMotfCbYB
rhejWPUMZAaiLAe8eV0BNCWnYcsLzddg54pzQYbYCzeFLscVH/GZQ14p4F4VDtSLRhQLJXrHxKFB
ZsPBNm4jQZ197vaQD+8fSUc3dVoHQB5Giiq2gm3g8+ATCAm6GqwlKrEuG2/T231Auk8IRd6wXt3x
UTLfZDWCyHbVtCoiqo9C0SKveCBufTmp+4xdgk/PgiqXFto12jwkfVYmU3A1LxYGNx9sJ++iQlQr
wAgDFxBY2Yz6wq7sfeL2KcJZ8w5Gq/APsl5F197oMEIx1L1Om5UQ3hbRuE9iPTCHBDwvKzQt+liX
dQgzx7VSyihN4+cxrnIfNMs6sKkt/V6Nb1nWvqVVcxaIMd2fs/MPLTncsV8CdSi6HZ/bXMkH4sXt
axsNkRGmC/vdifpgDIyoWlbnBFZneM2vexajWV+X7ITrnd2zaEGy2FXaV5EEzZotupX30gdiV4bV
WWrg9xwRBV/MC4ky+oGQLTieWKbZNRDY7WuRQ+fIikOAI89csdqJO3YSpVUnwhf6O3NystE3NWvT
9lUGXWgGoDpeJbjJoba6NUN1oYZJRJnfYiegjLM/c9/OCkeIIkyUDcEAAzVatSDPcTw9o9V0DQoD
n6OZBBOJB4dT3unYUmkSpqq3VZFwNb1x4G4VdnCagvd8a4cjinO2/tHl+UMmUUbrSh4Omb1XauPG
TZBWMPNWaVVfgX5kpxm43Or9MNRnYjqUMr7vOujrQtYU9d6pajjbBwZzmtge6levg6tEM/oGtS7k
KD+LyhsD1vUvRLpQf3DivWcmL2lF7+yU74D3i5K+XWZpu5aw8brIBn7P9C6OIA64J4X5Bpte7uyh
2rOGjwn3s7JZutlwZ3T60oCJALHaoPC8Kz1v1zY3omJkYa5Ag8174/WzsB5l0q2hh480E8bmNjzc
EjSoedJs3RYmBsott2FPAdhpOsJHgL3DrNTn6YAFNrC0xkaU2tJGQyOuD6RFgEPEpsA8dIrbV7PX
XA6BR5vtWCpRA+SNl75Q7ZqU+dbg5Cr3QHYzP4R4ksJeoWsbGsa41iU5jGxSR9XEws34ax/Xa2KT
tWXXW/B8/C61cB0ApqTBHzZ58KxhVxr5ujbHt6qUW4XD9KOAx+XCoXw7mCRQEntbwmYDVEKkm1nk
VA9Kai5kaTs+i+sPBRmJjUNVb9q1y4s1tAqWPHZD21WizqqisfIuTZ1EOkB3KmDNwnoDzvnClu2K
GJDRt/AZIDFSUQugmniGNwGTOwoDr5bkQadiiyL/L8p+k0kAtYunxswD1QFwGGmvDrnZRIc4hhHz
6zixFmk6JenIQyx2oekx2AdKyAi97Txv36Q9NultPnpB2sqdN2Z+Xr/36L/QSvhDxpddae2GibyI
q9TBwa/Gu9FeuSBIuPpDVgw3vaP4unnDibGCmhyybr4ExWuhsAc5QSHElAVlq5GghJ68cgrDi6G9
JdkdaZAMszfRP6pEbLWhXJYNOoOm2V0VHB0ZOTi49OQBkul6CIF/GtRa6gSjS3uEvGvGP1ndXMlh
uMAREgxms4irwneVd5Kh/Atcn6KpawWKgS44OqgEKZ+KcZfE7ADX8ChRq53sYtXX+Y2QxjU1zADp
5nStBZVW7kG0XZh1vokJ6ERxsu1seYiNds2qYWl1BCYdaWAguDVB2K/4rs6uYv1dYa9xvXVGEkKI
J6DFu8x2Mt04GgK04Uq6m7Z/S+I4ILkRgI0ReIkGvHfmo/R/bxnYhmq3BBoy8XVwX90YlxsKJJd8
WILT7KfwCfEQjZjOKzh56zpBXYDDDABeQAluTFh28Pgj0UWYKJDl8ZpLeyiQRCPVTdMWpn8p1DKo
LFHCwv8f0/I6YcoBCsw3tslNP+08Pcrj7sZmiGnahN4LK9vZ3FmI/olnF7ayodYbaMmBnVzqHOld
Dh4rUVZ2g9sdrrxd2u8VzUFH6yIZrs0RmQt5KNO7yQNZo87S9vKgMO/tOEYP/aFynI1AVl8o9GKM
vaskh98L6a7Rg4ba9X2NVmNJ3Z0J+5o0QXlL7cG2zJUoGV8AabjV7K7xKWkS1HaUW6WgT7mbobpa
qw/SNnhYatS4rjtTCYEr5n6RZGtHSx9kY18D6RoaiEntsXpClWPNaiRPtbkrcJ1Kt/tws/SJZirD
x6/oYa1rTWRW1A4ooIW+l6shRyTt6YDK5eOqjqF3Ao4nNLKuz9xNp053oJkNZJ7wIAIe4PhuGjqj
Vipef92LbG9dDVES1EuxTBdxqBq+CMHLyJ6ykIT0obk4l8ufuPhRM0czSgNdCTLrs0xUSFUboNzw
qhokYMDKDp04k+zO0KtfYQx+8wRzQGoIusVsiLQEt1VxxCv9xIar1kXkSl+LA9h1wBoiXUHkP5Ab
ni7PSRJ+1SFm0RpKBsBpgZYIFOJcB9cz4Unr9D1WFjld2PpCrvhqDFMMv9J5mAVU9w0I8kTuVl05
If7ao3uQKOFcu5ERWHew4vFQwTwTCJ2oaECNE2goAJXQfJgTpbEdBWMDjFK6rZpvlXxpxuuft9S8
ZTsVTaZOydSFANge5iXHW4okiAdibClzWd1Wi2JZPo5B42Pxg/hwbpW/byAT3T70ZeEFgG7KvJTR
JiN6nVXzOiocN8dWU89A1qfW4bf4B+A0/P/J2Q2VoHm9SXcZKyAa/SKMDctGKDXZd6nyaucffauh
4ieDokWDxeqDQgUAVBconA7Anl605IaxNvAUFA9grSRMSJnhpK/qHMmIcQE1+Siz3lWd7NJGvSnE
lkgnjB1z33fOtWVmS9vB3QcBtMpkaypQk4jdFXLrlO4UHl9SSOYrjhdK/anT6ws7zu6KfKuxzUjw
CGXja6W6Ela7syA3licZQU70kYHGoSrGuq7aa633Frki/LIzIrW9n3QQDK/3q2rXd0sNz5LHOGLf
l7a101G2Hi/cApVW81PNEb61KJMXe6ROERhlS+JaSObHqAB5qawDTW9WDvLmjmZ+V14M1iZtjIDo
V+2Y+8LALTvsKhTRXZTqiTVEZfUep49u+THyMZRK4eepDRHih8HJAoupgVeNC1SFUOxIlmaWhfGQ
+gN6A4oLZAMyTBs3l8zfetLtLFO57kdzYTcCHSGIQztF0Da7wnnJs1cd1n/Ay0eDUW+4i9okOB6K
ly/K9LPlcuHBNi0xkqVj3DnJwWDXRL+B7s9qdK4VtEJQSPOrCRIJaJ3Ln7MOeaHDAqbkodlnAXIz
f5S7GpbPLUoeODvzak+sfdYyn6MlZzZJqGcx+JHr1lHuhxg6qDQP9LpYG+hvZI8OtF449gfT0JO5
NBlgWQWB6RbcbfvssmyrhYmCD2/leih7+COzBZca5PA4mgQfMWnwFG5oNlcZ2zTaLTBskdVVy5jv
OlzhxGpWStxdaKgnW6jfpdCGyOomKPoGZ8z9GJNI41pg9RSNkrXHt1110+pZpFEzkk184eZDSO0H
VRNYsdgn3XOTXGV4FqKipgT6nPo8MHdJ1JuWDxAYJlGTZuBXqFvK9EiMImxT7A98IYOKnozW+JbS
A808VRZhsJY1S8NWVrrJlxbORrV4Gx25SHt0YZ5ZlaxVb52ahl/Vb6U7kZwXPOdRx3lU9tB8zdQI
ShRLC6E6fJKCiYVVZHsY3aGypKCmBtIruSDyyYW2c+44fi3eeAd4U/HQNK9mbeJ/oBQH1X9EYvhK
HhS8G4OvO2v0myRbab0C48PXtnTQftMgFrBzMDesSlDpuJNdFfUtkKGdbEFHGdoDNAqLW6XmgcYU
lGfcsK2waiZ2Drp+NRmDAoLU6PEpnbkW7gtEPdE6uRls1c9NJH+JJ3FoPPEkgakWkIDt1BHT/Ni+
r1u20nGkOIWxqKpVApbOqLd+7KEZamwd43l0AHKNNxqKWbqJU8ARPtPY0lFSeAeKflePFd6B91Er
6XVuWvvpO9OsajH2wxrk071pr7CG1Zhs0hTMy6GIug7ueQJJCQ0lRLqrWoRQrA++MDAlMMivjSKX
SbEmDQ816gY9f9GBB8X5snOrCx15hZB0mWKjlth9FKnI1JVUhmHBx3pRSBnFmR4xgkIqXUvlVuqX
br2REiAL14alYXuZAymu149jtiIaOtawrzHLfGUZhY9ueNB2TwPUxphwVnWKFmvVYhPpO5guIYAk
t6YlUfH0AvTgJ9PqQKCHyI2dkzh+q/BlAxnTTr1t7Qfg6QPhonitpiGTe5V9Um8rTCXCjvcbgk4t
fgvMyBDjXdtDG3aqG2bsSldYQHP4HXfdKhEvnYIKCR0vC/gSZyWwZdDVchIgDBK/B6fz/zJ2XruN
Y9u6fiICzOFWDKJkWXK2yzeEI3POfPrzsffZ6CqV0dpYd6uNohjmnGP8aaS55k7mfRW2pPYMdInM
eCEfF8ctX30KU+lLxkwpmW+KRLOjXnJ6sd/IWe6gPNjJIrY4/bsUR0cob9r1aV5PxbEoik2TMX8v
mpkcQGEjRHRMa1DtW1X+SmfmO5o7c4B+C4Z9AwGrQjqSWrKxlMeJ3XFSscHWtBEaVqWavB+6FjrL
jGXYD7TcBrQAk/zqMdtNwjt8mL0UgW1q8yZlirpFHzPKo63Gft6eCul5TZyoOSb1KHPS6F4d1n3Y
jYL3NbfPBJo2+YysiiZEZ8eVkG+J0PXRc50w2o/1KZAN3UGjpSvhLVx3LKO0fSsDw4nCV6oOP2cI
Q1gjVn1rNdkNDOtOSV7bOtiY9MhDrbhW1G8r8R5LIdBn7CbSqURxupTZul1vEyZTK+qViv+k46wm
tBCe4Hky1umPuvAJ7+2uc8MkCJiEOLFWIWkOeLIiNj2mHwYPy0I0pMmzRP1f9fxX0OQ0uCvam6jS
SXhddsp4jPgmJWZLBtGnrESbzrqt28Q1Qs1PV5RSP5jqRIIhcx3hUEoDvJlJrqiK0/7XmjugSYWj
xCcxCVxrGf0yu2+Cj5FW22D/0bLSaeCjg+BGkVEDTCcheJf675ZNNNQbWkudxQ5X3iZOO3PX3H1K
RI/S9NsYVGVj6hrzEu+YijlEw9boj3rFu2bB60Xh6MPopIIJ24s9z0wdxvbukro4WsuXWrKdWKYb
mzcMayToz42jwKs5QaJE388qaUNBsRWUp0nNNobC/102bm6ezOVlWZhLBqQwygcNlF4C+JpppCpy
PWv9PhGXfUA5IwWjE5NAnprvKT0/jqHZfJuzYxMejelFSQC7o2GjtygCgMgDiaQLYDCdMeMJe3H5
0rfqVT1zNpofTVrb/WiB7zEfU2TLJHAlKAhT00j/Nxen43xeis6lJ9nIGgCB9jkt1rbLTE9qCpsJ
tKq1ncbvsmBzgRNoDIALld1e1V2Tik4aps3UTBut82OqnLC+qpQTzMXUln4ZvFZq746BRUQch4GY
E7pQ2VnPpXoWaO3rfBMK/bcgvVr66BTqTiFytop+qUmzD+myl6qBWiBeZJY2srHTagEXxreV74LK
Z5T7Y94+IIhpBfaVsLZD5b5gJ0d3sIIqgzTYgXBSUaso6n4UO7seU7/s9gps0jirIFAZx0hu66Ww
D5mwY4mMCpVDu0ymbVvF+1xeIbnxsMQlWiLNGZpwZwhXVqXtq+y9AWiJhm4bdXigS2j52sEQuImF
E8HlVC7PfRxuR620+2LxY0IGh/G6gNXIYCiE8jQav7TR3Fr9x6wpLAz4mOA2pxDrUpXPdScA06XC
qVHuZGaxBjMZzdohhFOX3q2JaN6C06TKnWyRndb4SuCzh3axSaNCqhI7ZBE7SaxuR7N9bYlsnHAv
TXPm1KEIN3AwSdroyTJrRusurhkbqibDXbo0p0BRKL2traBrcCf5VoCvKYRPgF3WePdrGU1nmq8F
SwSebvdhfleYL2J8lev6Pgly8iefxeU4V8xIJe6w5lRZpsqBwnTS5UNqPpUhsEuspug+OJbukG+j
Qlc2c/5qsfsBrTg4uDdChS6hSW2aYT5hygXW6SRe9xz1ofxcKIWTEuCYL8n11MH9TB3Ehsm/m8CR
UbdbOq7M1MlKxrUy6UEvYBL161J/F0APOhnh1ML5BlcLU7MfCwJjlGOuRI4OOpR1nIuM4g1n1BB5
SQGZoEgofGuunDZr7pKCk0+uHSPPfVWgNDAxnEffZTDxhXyk2iFvbuP4w7RiO+HLyeFNDLE9tFCb
gvwEAJQnwVaQG6+WgFmj4jYWa9QqiR3FqdPSsBg4r8uQU4iNIlUwWCa6b0HPakhmlA1xDW6DedZA
PTWrcGDZa7TcCeCU+fisZR+t1Rwa5VYc92V3FDnQkNtslbHyGG/gmWSQqeCWrflRRoBY5Qjjqb+K
Glsl8e1RQz0qvuoJMQgRVUMvuuo0+iqtOTkqt7V4M+V8I58h94Q3yk2HyLOMwBYH+SjMr9oISLKq
q0N0HPVykPp+M2ofQbkTZD9brY7DsFP7u2T+Hq3AzlQOquylEEDMuTFzCQ999iWLd+0YOh0Raqn8
Bh3vEoWO0C3bLJ3ui4Ct2fA+Th+J+ilQJgqGu85cjubrKAk8OcE4Nfh9+i3VCXgTViplBlxggdE7
RjWaoTvk/HxOs60H7S5CwRoZL8aAgkm/NZWDJt9b4QPeMpbjaIe1QtPGmxiRCpYc+smxHusbscxv
LO6v6HEdzboDBknTwISpCUJ1BEWDdG46t82/pNCw1X7xx/4pKCgFccemWuMECnhGdicWutssuW20
zdYqg0MgffSV4NWxwCliun1+2+ufIzt3yum4Zj9r1nNiybQUr2Z1as2G9b0OZVL9eqr8YWF6CWOQ
hTr1RIYaSU22VTKUjpSiCoVCIN5rzWlJu41OaRzrG9F4HSbPqHymOXth39uaQlKVMPkLdGcnXgfU
YT0ZVhT+0XGpQWPIZQ7FwW2HiXyn5cCMaqRub5NwBEexlza3K3bgtmEirfRtMN8zqx/HgkZ7cYZU
pyB56TlJmr5yKw66/E3pC0eDNQTdiyu0B3KKqMqwrfmhS18N/D7NLB+y0mDbyzftvEA66xuTJyzl
91Uj0gte95q4mahgRWVwErr2IrTcvkhpaam/iS/XGr46K3b7DmxauRlz36CPiGvA25C+K/5O0+ix
U78rvoB0baMXzVaEV4WnVHeNzbjkTTXch+Z1R73b6Md4IXRK9pbmDXf7JhI5npYbrbvtOQ8bA66l
Z6Q2a9aE3BmyY0eTkbWvQf9iKc8TZ+WY38aD7OZwq3GSOXLvp8OLWI5vTFXYpryw+JHJsFxXQl9w
lxXZRgU9adbP5XFKWg7QxMmFkdfEKdJPnoBkIEO7mY8QtuI9nKhjdILT07UJrGANPjfPg12Tp57C
4Ax9+NaG5WDBK+lC6YoFXGZsbnBK7LEJbyzVwP7xy4zGTQehTyOw6WaGUmPrFEbySlRSv7VTQGnC
cIQNc17Rb36o2n5pqPX120Q+SIADvRrYRfPKOurCr0L7KPDmMpFqGzJaG7erK0U9bxIYnePN0n1p
9PMRUTe9dt63G93qvKrk24mCvVU+KvWNQV9XBby55kvBVCSy506M1SYv/1TpkTO1r0LwGqNU7LuY
E2tkE0WdNH7m6kFR6Hn0txaxa0ONRqImakHN6UMKz0K44EqUVjDvT5QTdMxkbJ+iiRYJaWfwqqg3
Wgkb8N45o6sdGFTtMIZrh/H//hJWfGbNW5FciDQyHajJUJph0/sTVzTnRdfHdPpSQkfrbcnJnHzL
UrcpZYyrxGv8UrH1DysD09Xv/hvT1P+JzD6/z98vvnK8vwmsg2iS4kzGsN7taxoxUxm2q3hHGPS9
hfkyT56reLV9JrtU/mwQpECNbVFEbxs9deMex2alO2UXXIeyiOJ12gJeMck6ci3cz9QXq4TkbmGd
NpZqh4X4VuTi1hyyq97qHgnZeewn3Unm0p8kZKFSx1w/OprJJKZ+eK1FviXt19QLdi1a13EW0CXQ
KTSMXkf6lE6/UvW6bJ6EKKA1/0zFlyZ6I4khtjRbbNgPkkOk69A27S6Ual8YyXEosG5kxsTRI0Z2
Ycy2BqErlSPm0oZjln1CV71YTt779ph3sT/V017MfRqgfVdGXp43HAYdNrXxM+lB2UlLKIXck0gj
tEU0JmKvn8wEgI9auAgTZsMndl0rR8VsHUtJd0t4RV7UrTk8qbrXR9U2RmgsRJzzfGRtt0o4PwSO
tJph5AKHrtGkPkNND3MlfmAQZW3S2y9bs0LGEg13YpofuwxyNEIJtu0EyQ70rTLQUgdUqwZP1C/b
ZNthFURBQBw3lPsQv1oJn3UROtUSO0O0Fal0UXa6qlD7EadYNO3nOfNQuHpd91i28PvaQhPIP1sY
DPGTd2OS+IiDAYkHAg8O1pgdYvmoLbrbUv+myNSjaPa15FVsRn9EADOjlu1Vww4j0+6rbZfvK6v2
BuIFxfBR1B8qcbZTyL2OMidR78KATVybdv0UX49STCv6y0hnN6z24rA4NVIrSinqUUwqZp/ZHDBi
/yzmgm2NqpvFPjiqnYxbZYlv26b8yMFWlkh0SImHnwRXa+HO4diWbQ9jEiALLsf4SjdNRw4Huivy
3gJwzbb1urRxlBnlV3oVa9pnaIgH/vksGK8G8yMp+V4VNHBJ5qmBsDVUMs+RHSlI3sRtC5MYtHfy
8qj0UHqhm2bVDo8Lf0o0ORY207iaAOwsEWj6Seakri15t0Th/TKypYqj3THJu862JfG6AMaHGFWT
fiNbs2NKzRVQs9MWzX5IUQSD0g54HySGmQLtHJjg7kYq3wOsUFy9dtG7Iv4Sym0XFW4SFaCWw31S
w4iKBwvUtc22oZDZsSqeqm7Xccz1pBOmenkQu3I3TBMA2LyLZfmo/xIGsBTytIPJLkYj2ow6UF2w
r5g3rlyP5btEQWQgWo6651K6t8qtKAm+ACYrjJ5E4Ti0hNdOzD2VNLcoJEcszLsUUbuKCi4XiGdA
zTwFjZMq2SGKdDe1hN0oy5uUQWHS/0jgWniHdB5dQdXsOjPcxJy3owgdak1OKa7Td9XrWss8UtAe
zOCahJacZTF5WlI6Y5zYskEXMUYNyDaVnChIT0MD4Fp2qrvodDupnN5ZmCk3wvypNXdNuTgmU3VE
do1p2VnD2mcmjwohekNpXa2o2FRmXg06NU5vWpp4S4qYu4q8sEJTmYd3adUB1dTjtyImtFniFeli
V8h5HCTufmuYbtVZV2kJfkauRzC+9OnsLSGM2iI8qq3Jgoe9Z7BlIRvHPsfEIeVODls/mJVdh7Vb
qeP9gI63qYPbUUn9ue88S8AmDMzTy/Q/6oeQr1sDBChoTlhZbosQvJKWO5lE2ixZNshheJ+Hbhoc
uAPYEdTxFRAPJsSJRp9TV+67TQGemHXPU/oiZkdRLl2zu5bmpzRuPFl6SiI0csVwiqrPOpNRSqJp
RO1R0dgmHXVPnH6k+uQY9bNYvc/LfRKOnOWvBVuCKST72URswEY2ZdhLpJbXeZCLB2HYKrw3qQgf
BdV6H4rgujR1uPwYuOSUdO+Lfq1n7cMYhteWpjtFmu+W9r4aHlta85FUmwylYSz7g/AcWQ9JDKrX
DZsVodTDb4xoaBVFv14iX4GzsKbWjZuTAsxsijEBbwTiaKZjlgnmyBHg5s4AJ25m1cnWKlo5GUAh
FjEZc7BdBtVplIzi9zvvXwUBrfi4taZXaTgmce5oxkNVf5vW3dIK+wjkVrfwf8ybqQvcObitMBKl
kxdIjZPBHcRhyCs+ydLn/66b+ZPopRjJbAA3QdseI3yRxmWDoI1wLcmB9FwM8ICGbOrCr9VoE1ak
mi3a89w8E6l+E0Qr0qQc2jnejBnQqayO12qTA4J+Qjqc6g5OxtgmICF9HLlVqLMgZadL1oXSGq4c
662r6SEw4FFeunVAs2nPreDh+e02TFS+F2XVtxADTfHsleK1FjS3Q5FspyyTuRg/RmXiZPWGOPIY
zEBnJk9lQZHdYJfIGNZNJ18YAP0Ix8x+ckf9RQXQQpGELNg3y8Kl63SzgaeqBftBkXyJTUGRKqQc
hmvMnjY+hPlrkrPRWwiHIwIkskHdxMuiosqctkxYjR0zrD8ljQorLLZqI3tC/pkM71VT3gJN+e1g
bLXsPRYpflb0pRSYvAgAReFrric7QEw1ncLyUh7OjxXn75XYWcU5DVZp5EQHtS5gp+EtvrpLSaV2
ZYSJwSUDwA9k9p9F56or/K3uk+FVozoxMdaNruHRtQUOWT8247B/zb7w8N9l5o9XW+MgydsyGO99
Tp1XqThUUyq8z3tEPK8ADXa2GZ3oqrgt7EvU+Y8P8veLrXLT326tif//xax7yRu3w9WHvkkfOD+c
9oIJ8B/34XnxTCYs3yCjM5jKeiYhZCaWTJiH+NU4kjd8ytMmdE2nc+Ob+YH+KD5dCsohrYPf/h9X
NM5iEmJWrZrIFq485jjT+plOrEy3dM4vUordqGrutQCh6Ux1bMqPQXCs4ZRjSqjCj8P7PH4c0L2o
LdNzinF8jzqL1PqGPfgQDzeF+t2kR1G418rHjj+zOs1Xp2QnNpJflcOmLXaNjIY92HRj+DlA5du1
al4p87upCNRMz+b0JirXRKPdVnPpMGPInoqWJq05dP1Ooqk14qs2+Vb1YVPUiJzpMyZqpuwhrG6M
4KpPv8I63bTaUdHIgAcQRaCdM0KmALzQipOgPa7D09JktFtduyZIeT8l6WlIeleu3vTqaR1boZnh
oTJRTnYnq7ktANVkQUSbdz9Fd0KfOPW4HKt2YsJb6jBNz2u1ymky5FJr5r1+1XS7EvR5lJI3rGm+
ymFhKjdKPD5LqeXBR13JARV/kmfOJB0QtTrzAD+a406lOGjRsquzZo/iigknfpazl7CnNei+5Djc
xRRVcgn+UlJtvxVLfo3yw1uH1MqwXFa4wLhqOzn00vRVw+k4U9lLo+k2UXYSsN7lSbRvaBcAjjgE
6m0gHRrq5KgBqamO7LbwS7GyS0Lz0E6FQ8S8p7XgDqnpS4yQzti3ol2bDvbc5L4YJdswBYobEH8I
44ma/QaD3VWxGIcyZNOuoYqShV3U2nfTiQDSblOa2nOaBY+I46/jFOzcujGrZp9P5WsAsQLIfTBy
cYIayzp7jJg3Rg+5YgSZCuduqpRWir4f2oFdFKeDnVayRx/YtQy3bPuvYX43pN5ZlNspva/Nm6E9
BHkEkIScQxXJtW2QYUbioRAhcsrQC2XBDkMOM6Qg8J5Ajzdi/UIu2gmT4sNgRtdmIKqb0sCJkjxA
n2gh7QPMGAKEJPlK0Oi3bbORzdaLevW+EPerJpN6dor10zBR8sWRsCP7CAAdexyZUUGLPvEUceq0
yxOzMnflTCEHwM20Hrg40TFbbVd18pVp5Y+V2D+EtfGu5hZNTraTuIM40I5TrbnxmF5l/Sk1ut0S
UL0agm12NzNo3vIi8xNhzH0dpF8sEJ5m5DpmpOYpTE0QJX9SyWQRcvmEV+Kx7vJfwrxSvHl9Fabd
1SjBdSTpeBMn1p7/ehNl/Q56vsDMOF9bZuQwxfEeDbAnI0edM/FaXMInoafMUhvNnsd6H6/GkB7F
cQMTGo03DRhO3ADS95NBgni0N8zw2MWiQ7zpMY3FhxpLUlJMtgicNEWyF1np1RQ3WCCEHHlUY14F
VneT1IaDseceyOGCmvvnA+bfndg402YJdaGNjRm8J7tm199Sl296r9whvuOAuRTE908WzdkmTI7c
qrhnApT2lwJuDGdFKKPpo3HCOzzOB/kxvZXd+pj67ApXYLKb6ql5i3u3+r8cbz/ottax2sgaEfwz
BetMdV+PFU2ENX2sQ/2mXeqG8K8b9OMcqOQtP6+2JPu/j+/1GDu/X/Ia18GtGpny5wBVQux1JSTz
hyEEmxFGZWQHHoMEiVTAYGK6FOJOwbYuKPp+uioJLMSNihjjKBv+PMbrXkhVs5o/6GJ37Tbe0j26
sm+6/31v8t/CQf5x8Z/0XOJ5SGH/8zKtmpVTusw8ThARL0fJKGwyB5viU/Ird5mf45TMUN+E5N9N
bn2DwBunLFhxAUZ5qZ5YK5PzB/3bbzmPdVuGgZDVZsZomt3k7uR36FTHA+6pzeURjT8VL7/fuHW2
ZJomCUZNnT9GW7QZQenEr6n9YWzh9hxhdxHkXN/Wf93aWVEW61rP/+aPyUuCDW22j8FxHz5gmN8k
bnF9qVL6QR7La2USChpgTeKrPXutjbxGrcf4lQ7qPvbTfXJvHOebyTYZapGfqsf+6tKXZPz49v69
pHJWm3WZ0KRMtvgoQEgKfd7k7UeTPOEigNVAkRE3N6l0ygrdJnIVIOq27hnAmd932qsUPA6IIgv1
bgkmgMjBSbvMqyTGQObICcOXvAPB+8wBaDsopAGNXANtGmaZXcdHxu46tQkqztDakq4uTkSGqz3E
w8NQC27Nh7qmK9BBoQppdxVYF26aaCU45Ctxkpy0eYizEPFiuSt61N20SIkECG3qdH0nAR3gCGeV
Wyh59gl6mERxig57+FEqH8v+PqLBnW4z83FpkBTlb/+9Pn/+TNl7JBExNbGxZ58pBn9mWpkVn2nX
2+tOINhoBUBT7NnJvfj+0pfz0/Zq/Ha9sw81m+Nab4saf363EfM7ub3UC126wNm+ViTGGJlW9YF/
f4tmtPKCnWUjsDdZCkwccQXHvLB/n+Xi/cMwsIH++wzXn/RbR2RmBdhpULHHgYYwLoMNLjqFWxVL
q63Z1RZrwYXouJ/Xn04KKppsha7vrJst2iGv0pbHaM/27EL6AO7DbEQO6rFT4k+P83twYSv/qfHT
1znE/3vNs542rtuoZ8rEPz79k+SvR4buiReN+j9/kr9d52xvUYZR0ppuvTd5vzgpG7V0NzC2KtjI
V6FXXnqUP+4r/17uPHGqyFNiubicug19tBJu5LCj2BDtfrK/uE//eBz+drGz5TYTQlUw6Ix7Gxyw
dSIlICnt4jnw53JDqbxBeWI51qWT74e+Fishivc1UYhUgvVn/faFZuYwDZxHlFSzi41xO12ZNwjG
OnGzNtSSjcJpQqiEFGGjXhhj9VPt+Me1zygwtSorwUpQIeyE04q7BF7rwIq6NM7eRXDix+f7242e
rQsjTKd6XuqPwRtdumE7uR+egwNuV2JLNs12vIItu/nvLfTHDee3S54tiyoxpUEuKRhj2t78V1df
4Er1H8/23y5wth7SqK/bKZw+ckGD1phpx+j8UfQF+k3dNihFIfQa36xVOypDXEzAlrUfj9Q16I2L
ep/ppNCIndNZEXkEH1BL3ph+q4jD5PauTtHiQE/VSFwt7U6Hu5dolJW8dMz6RUhrzyRtUKsYdMaB
oD1OtJ/ZMDsz1JPxABi+qZrMNmZSjJrnpkodqY3xVYIJ1ZBsJOdMLFpE/V2k2hP+3JhmSfoiudcu
GM5kTDtRxjKo7IVUtqX+13+/mvXR/1UV/fvkzgu+HDrc0KbpQzC3bRq7ghnao3E3VG+R/CWDUvz3
1S596eclXy93pVIJI4tbtGW73Sjvud1tsAnukv2lTNSLFzs7SNscmrZlWf2PM7lYt/5j5TKD1bN2
ly524RO3zs7UKRhro1WmD6u+HhA8YAa68Oh+Xrb/Wp3PTtB6bpnRS9MVMX6hTELUt8k26y9NTvr5
1MQtbogKs5rwjv+5Dco5rX2Trj1P6LdbNJh0lMFuuV2fWvFo0v9cxDD/NnFrnNDrritKXPW8zaqW
pUKWJGPnio+kjWGp2Zi7tYdVXyKf6CkXN+ZWuOBe+/txclFu0FhHONNQnu2CWkwaQN6W73n5PIvH
cHyQyos+/7/XFvfFpAFzNeATlX32TYC3dWy0FakCkofhsmNmc+YpzuRb9uyhymUOCsdKUO9lJEve
pTJy3fP+XNlcHR8aAwBxjZGm/+ebzNMGc4hmvg/eGjJAmoYnbHPvUsf401XWiY+kvhLdB7r+51WM
LgRkyYR3cf/P93I1etH/oShQ/zZTEgZvMBDA4ivHW3f2uhJZadtRMr7MEIlAP+yCHguVjmcoQT4s
tJAGyKQUCcn3nOySXEJi2x9GhWC0iZ2962wtGU5yeYuKrce3W8dPkUIOCGr5Kp2fZKNjgIboLEa2
bapdA2xkGHCe+k1Oc4I4PRKExz5pGpsTzLPmztbrei+G1i1crt/IwoVi5O/NRCepFz0OX6bKcMGz
44wJOX2habSOFk6gL3I17Avb8PpW/vw2uABWRUljSB9P9OzbqESSeoNuoQNY8512GTGGmotcc/0e
MeD4l4oO+e+lwAo3112FmA38fmcX7LMc17e8fKwpivMbFeT9WouXW8NeKQsdtGNd8OYGoHeLB8nT
HvyRPjl4jtxL6+Jsevvai/z5W84+2QCtKhvp9FFS8ODzcYKnpN/UX6Yz2KIXvpARhgQZT2V7qYz+
e6P788JnWzjOsDwahfp7TRlJ/dpesyP/aUjcAWQntLNXM78InaEcOH/Z6MjWcHBJIg9yXah/LlHu
Nkmspv0o8Ygp+anJX5G2kSl1lSz35MWEOe14TB4kSiTYSXtKYPlRHpjZdohEj+EYdl4BeHc7RtM4
4PZOaN2gY4DAZXm89dVbIYSbWhS26ENCcuwMDBli8qDVn336kFUnRXpeAw6LIIZO7d2mlZyl25tW
fWKUmJ9D44oqI5ajlyJECKXVh1gkNii+WXgtA6hCSaC01SZ2gFpBwrvbQzFLTfqhof5DaY98On3S
k8kd9NoTkHUD5F03y+QmA2yK3B2r6KDIh3ERNxAPm7xrrqVVyIyjJyCEXhl3dQqTxf0VmrxXjRIh
F152gpGkSnTn+FknZCAaalsJ8bAttJLlgybXrlm+RzXSLjXbwYXtQF42GoKZKsN1pY++gjEHd6em
5u4IgD1nKIjTNwHdaRy9D11kLwzhzsLOVZIKKby+LVC7ZjwIyWJgPHlr1fCGLqYnNCDSDTvNBF8Z
9Z2cJzeRbpK/BUdbadkmGLCzYvxQlQ05nXYrP4koIUVI+ki/VisfHiMRU5fZE6htW7sbDvp0DMXS
Q/WykyKEsqV4pZZo2gi4S9jOcg2qaAY8io6NjGJUVpzBvJFTY4tdUBKvkSyY7W3HM5u6le1q+Aks
3Vm8E7TCz+raF/HTrG5NKTwlyi5Ov/QRCQ5/Y72nE2g4spFavke2v+kIFJHLnUpkYgvI3x4K9RjI
30l+lfNv5Pq1gQBETK9F9TuqlI0+xptwDWZJ8ItI96g0nLE9GEXlmP2jqrzNy9cUVIgy+Oy2vUDQ
VuGRAlNMMPjtduheu2DyMNPx5wP+UNGNQrIL1e8ERrFQHtPxauEoFrpoq4doweSvqbjDylFF4UZQ
iKZUIL1kZrhkd532q9JwAU2L2w+rhISArI58rxzphLiGJNU34NX424brOmm+ZONeJrlEr0e7JmNU
4bdH2Lsmj0x9JyOS0hAjPy8+zfY5a09ahrCxaJzY8rPppTYXt8y3fP2bsYidsGivqyHezeSKhSiZ
dR4h0ThbOUNrbD7Hyxcaqk0xX6eitf3vY+OvY+lsIznbv7JuUadqmT4047srvqLp0tDYHxJxzq5w
1oTrkdFocqJ8F9W0bRoMqDVqY1HHiwt8KMH2NvoOi4lXmMEzuvLVHn3bID9WmMM6zfcSnLFWtdt+
zAMYQGyQxprKuCqamY2oTZo/i6lHMWgzHpQMnOUwBJnbCNVW6gVE6sX3oGYfVMVIWjJ5F5q9Y7Ii
RwMDzSDtqtjcWVF40099ijsNdaR4LIXBVkYmXsfZccTv3fXMsYAcXaoHicouSvorIrW/LKxPzIV7
6vOe8BvUcpO6VeOvlf0sQtEJ5clu0bll/FmBLsfA99Cp2pHJok49SX6HIl9Rak9ZKc518Vd4nPlc
TJXRYQTejh9t8yjKB3EKyFiZNqvtFtekQPipKGIb7/G9QL9Vw1FQDFJCRHsGFB6Xp66MWVWNn2Ok
YYr2dxujgM87V2tDv0ytl0gfGYtiLvuxC+8U7rfTq1+y1Tr8SidIY89cPVh02kvdo4ON3TrRnd4g
dIFFyQB24tArUopiN5yO6QTKGL2oAvk/ZY9kF5NUpng1vriygBPX4jsLjb6dtfnDwCPXU20He4fB
Vvul47Q2uvZKjnHktqFtIKfB2enNBpa9Pvey7ikW6lu1wkWDK92seiJgLRmTJa+ykiEt8UKTJEsg
pL1QDqo9mkqdyZla65ZS6o4Iew0v5lCm9Td4bPKUeEJdM1ADyjQIUjvsg+1spU6pqF4S13fGHHtW
SIrNWo2SV1OjGCpM1LEp6I2JTk3fYpyRMlzTpoa2eLLLhuqnQXwWEnqDq4Oq/VTzQkOpY4d9l+U3
VT30c7cPE+IpsHhmw6cYoTgFZMAw3EQf1cj2Inmc1k5Yhu5UUz4JGD6H1xnXbA2vscg4EEmMaTF8
Ji1lTZc45BtSJh9bFPsxC0SkBBD3+Wg51dxjhNgHOPGWXH8t0uDQ19N1lxt3kR68o/e8LoFK4vjV
aFrPQBLRTuYtKmWsPQq89W3TBqcxCo+hxr6GK0eHiqvT+D3gnMUHiBuvpKZOdkHRurUV3c/LTT2G
fh7kG6N061TfT2KyLZPBZyIWGmO8GDLm1C5/ZrG7GjfN7ON9A0vBdGK7qRDihxCdI9JZWInq/3F3
XkuOI1uW/SJcgxYv80ABEtRkMOQLLFJBw6HV1/cCM7tEVs+U9euYXeMlQFYGCQIO93P2XhuK4uxd
F8BrLITGli89Z7Pma5ZhZTre7mMfflOUeJfY35102klqAfsRAYclCbcJdFxfuGBk1S2h22jRMo9B
OyOcHToko+N33TGRAARPfjNw60V1Gq6y/iULs41ttHgPnqxKAt9MBxKtpW59iw3JjVKrWAXK6DWx
vzLGcZeq1jJ3yidQKW8ZDp1I/pYG9ipUPpTgxk0OmcgpzvOL2XItqcolbM2TKgWuFWNI07NlWdPL
BdykOBRCIbJubT/ezKNWoGU46rjzp0az9jtrS0SpJ0SwBcywUZhTNIwFPujAtAL51WJrmC5mY7oV
Eg1Zo9UT2AsLoXoroa3X/+VO8c859jyQ27YNfEbWlH+s6Scc/sOQDV+1c37wN8oqd0N7gZtgiS8E
/ufnjL3R7v/7GfZvf/a3+4dWj7biq8PXcm2dxUllTaqtsp3YSGvfjU862j5oX/+60v5n2f+3PzvP
wP9SOx6gNuahav8otAfQz/b6ltXMsEZj8q/c90eE0N/WbrNsjoICvUVdhYDz2+LQStDeSBzaeu18
ReEfbJGhMiZ8zisJ2nOMKd4sb9NZzBkvFQ7atxR59b+sUP9ZW/v7p1B+azUSnFAaPTSsubZB8mvo
yu/F2iaerTwjLf+3/tH/sIT563d+/AB/OcBqJ2xh2f6PND4MLPoDCefjQRb/FjH6yKD6/djSP0VK
p5o69KTfjm0G9rMyevHD1iXimiCzqVnvJsWTEhUr0BS3JjDWUmvg+Q0vDU4DjOZcXwFUb8PrapoG
KEzRft5Krdk4Y4eTRF+a0OUgaUIfOMNwQ2zrTweVEalHxiOP4Uro/H/HGKZW2A4NoHl+HxGHgsS+
VNwg6o4a3my1grQtha6NpTWeir0j36JK+1airm8r87lEqNmzxLBT2Rs6c63I4SoS6kpV/Zc0KShu
X33cidhW8GG4MvPHgNALvX7PxsyFXzcPwsyRNdYz6guEAbyM0vOoXiKperWVLzIzHOoy1z70aSfT
sJMrN06O/bivMZYpo/kSxMNRtbNbJ5apGgLqs5xTYxiUXGWBVjhmIqZ1xZkDY8OLcHZF1O1bjKKj
+bUC81k33Tok4XaZddUPhP3/Ujz9n86fv/yuv4tz8qzLS0D7XwcmaKxpMg12nZcMX//f8+N/tuW4
KP76Z34rOI+xEQPQxggxXxWGvoxXw6v8BKxgMd6Rb+XP/6aLoVrzz8X93/7kb8WMKoKCaOpgz3Wi
pdBVSrtaRFDNp3RWlpVbo6bf2jdMPgq3kGfYPnk7lfF9LmLJHPQ4wqgU4IHAMhkE1cZoQ4RUvnJs
cd4nAZNZVt5ZgueuHtyyVWn/f8mdwbUHfdkN5bJC3IfGcpmBBbIqglqiK/SK09CDwjDeZ/tRL940
cazpi1iOC2dig7SR2ppqbCVnOmvZ8J2railBouswqWgtja8EfUuJwWMyod51KwcMRjFzH3AQT11O
CpgtPfvye+PDdZDy7ZDFKy5niA0i2piT9l6W+VOeJG9Dh0vDj74aeXsqLeNq+v01Q4xpqaGrgjzC
HPkUyRbwxmzn68raJANAVICSRUKLM7VgKmF7AMlAPiH83ObdxzW88HvAQLirdXIBCn9XAT0oUSwQ
fg3+clqFzUbKPuQu2E3joYo+/YiLJyo16oaWa4XdQR3E2tTjpdPOPB+Ja97Z+Yj3nN5cChm5KNal
XnDlMK3Q2nPXB+CezWOF6n/Cu5B2V82TUuHSTFko+ZHsgsBMXu1aLIECteW3Mb1E6h3gxaCie1Vf
ZgFuGD8Lcawae6szuRWZsZ8mOA7lXnJeBpFt++7bZHdrx1RZ1eMLoORSZhd7ZBKY7lLW+LPF12Rx
jEl1K4rqgxyDs2NQGa3abTugpVazRZBJp3K294OmaZemsjfafhEwyRzoTBcXmVOkR87appipEMqO
CLlQ8hWGctABPkSpZwXPNuv3OYHVp/AfPxdGthmlp1wBtaiqi26Wbw6sveLvfW8x4Kn72sywvXhG
dB3CU4Z2XdxiPKiITjeRg4W7+CwksJx6f6gwxdfDXZkwaefHvivcOa5prg1XDuEpdngKlPeCxIWg
OLbaewJFIwm++/lr2UNm71LQD0CldDwb8IoZxt7IpV20RbDKtW9wo9Z2gKcifcugoDeyvlFbmaK/
gyo0YSBHaKz702Uapm0n4Eeq8UeECtbUCL8avhBLvEmbCm86E9C4QzP6MWjPZvIRFFTEknY72c8J
uShw4lcaK7NcwI6gECGVewXfdu6n12Ho7kUIKkKn0aAXX1NjgrUoLa0ctY4Vuzr0zjGB1eqvQeZv
ppFO5Gtkv44qcShwUAlSW1nDh46E0u+o+hn5wuhU6jQ9UWAwMgCBGv4mMb4z/1yjk1mOXDLR11C6
9Mq2tZ8b3HHIz63hm0qlyVC4m3DrNPk5pkZdFi1M1DrlPiZNOCpHJ3zP0uZsmOmyQnAdKji/ChbW
pbXucQOp8Ad6BhZL0qACoLHWViFaYM6UtZFUB71t7k32YYbjDsklw9hewqM7qt91g+K18hqP+pMD
1o3F9rpM+5XSITLBJFN0zdpml9a/9l28rVtWz83douUq6teeZbPTSqzbjp0crCT4Etb4pcH4P2Ql
LJ+30LiP2oW88WUMGzfzX+TgZZAuSVXimIm3pRNzJ65XwGTh5CKlKVnuDbn1oVYAXmnawfTDQRYv
K5PzMNhP0g0h/WIUH0nfLTQi66MWTTE+sbBAbG68jyHOKFiGpT3TZDlOxr60y73wfdUtAuk7coX9
AHOnx+1i1F9CacJnB0emyNc1cPKEH39OuYTictDinYNqq8LP1en1tqSkB6PO64PKjSiOiBRcklF4
Dh0AOWxcaewWFRQBswS7Y+C4P1Z1TD1wXBexcc2H6K3ruP+n2TmL5J0g60SNqBt3AMS59ahQ2mUx
kfGRbsoW1zjS9MTQjxILp1G6FgYaCml4d9Tm0pHzqR7F+ET3L/c7Ekcgq3CplFa2Eixhej1d+1za
PrGrQ/KaUv7yheriiuoRq83UkpglUpRo10Szb3oHQ62ouXAKCX9msImxtgOasLKEuUd4mSriM4h7
Djjy8S0yWE0OmEQZjaq83OY6ypYc7JqpHM0ExFLhb6zhWjY2q6zKm9R+k2navkjCZRBLnjkQZNp+
qQaxT0egqfrnJIVH3RdbSZjuUJ3mCqIDnswCY2xBGss5k7LKBvrOfQqbVhNpRwvnLBimoOjQ+x+K
4TNpj1Ju4IsFp2YnLs7CVapt0sirIjh3WGtHauIh9w8VN0Sh76dA4wcHFe98cRS3ph7blHs5gNho
wvtrsSo0mH2rgLSiJ4NCvgwJTyq/FsXN1JQlSkGfK6aOYTZP8pcgPInwnFYnsE/BgEadmKXe+toH
patGXsYBHIPL1AuvdcS84kTBPhDUDnu2trBq0hggn8YTTf1RGIAaw/xVLhl6az7ypNsrn6ShcpIg
oVTIzDoWSTUzETy8Rvgcxv01saa1lD+X5rQMBt+TC2WRJFfrgA9zXKSbhJMxUKxVoCe73qGKJjTP
wvURipGZBRW7aMy2jbC2Qa27Tp8B5HlKiVBM/fCswPBjfDlGdOYbKXyKkiPJittazU6xP2yDQDsL
Kfa6xjlaZfBT/PIree3yc/nwW9Tbb5v/5//P5DdlXof936PfvPybyL/X0edfk98e/83P6Dd8yP+h
y64h6Ib+qYOp/+/kN8cg3Y3FrT1jTpFEz0nmv4LfjP+YpLuh0oIeQU8DSeEfwW/QoP/jyEQw0uIC
Ksr62PxfJb/x7/1tcg2SHUCVxr+ExJ1aBk6Yv6/rM02Rc4OK5tFRpiuO2FojfYiKWhgZuBzJPV+Y
bSB2o+jyHdcqUp7HNqXBjPlyMS6sJlezbTJO+e7n0xifwO7xUErkFAVGQRG2ppaybvqq2MWcuyTw
mBtRR/mukGZgncPonLcmgcJMscbSVNaBHX483jB0MyWknN/7c9tgIpvOf8IJ65FwLhuHvGkm1rtQ
3rip/mgb9bRYAEml9jd4JO5hvlHvBdliebnKArHY7kr9y3JnA95Y7NbrEDL+Aaqi5a4XeRWsF9y6
nSW9Q7EFi5BvFsBksq0HoCTYuAtTsVy/X3iG3nmeh9f5PWo/stA8QEOsoTsW382J5kifY4VUyPPt
nO0yM/X1sjGD1XL+e1FoLNeHA6qrcrHYbDwsJcFq4S3uHuEu3cq9jz2josxNRbNujmnDEms/Fm7R
Wkfv7kltdvLOZzdX7O3xnINhOB6PafMmFUCFku67nKdbKGi6G8Y2JKV27Tf1MsRGXGbO9+Vpvc6Y
ziypI9qXxfqwWdh55i42HsDvL0DT/Y1hBHd7tPb2mK8X6zXWr9V6sVmoksmHvXnct5fz9w6C4jYW
N1sygQTey5qJRZgLMFcHCubxwsuA/XiBg5PdqFe8v4K86J2/uPMcyT0e3TjvFu7b26rldlx0+wqc
QFcC65YnWpP5RBYIhNdkFJBhp+h9TNHLC8Ot6I2lxfRSBs4by5buXSn0r5hGYfVFHV9jvSiHN90a
5o96u9/hn19z9BLu2aX4fs/PY50ApZpeJll79o3s68KDTXJ2bxz6Flc0x/Xjw+3GgU9Ylj1QcU8L
wsMgzY6agJVW7bpnR5489+Po9mm1EYvjHgBq4a72ERysmBuWqOJDrYz71PoSEtXgEmu1ztUlTHq3
tI3DwvNkBE382F4aVAe3zSPmoqTuTTs4bkHia27fWni0HQBbOhSkduWRJydtZUtaEfaTAJilNl22
gs/eVHvPCxZumBkr1zsTCqcv3fOxpU/MSWEHx0EN9kUAxlC3MRZO1MvlZBV3w0mMd0JlzpHZ7r1o
QROgWLvn8/HjeFQzZ3l82++5o/brih9BK5O9b+711hA0xqEBVp7zWrXNcpppYB7nrWtP5cY934+N
Mezcj49jGRan4xtAgBBn0nMtaB442iazl4D3XhRKRNq0ACgIf8gcnxewTprtxnV8bc2ZBTF/ct07
X6bMXf6xNIV0574dNecTdxutUIzZbXivbBaGYwhykIi0fYKT2wRZ6Y/5VRGvktZfuxpDiVpfFwtm
u8rV23h+5rx5Hh3y2bY/A044LZM03rj3j/PHkZ9yZQ6V6+4JBaLZKLgsnxJdVLuk0Z9Ih8CUE1D6
n4zvZjneRGrv6Dhd9CQm4AHwpPq0+rGFKFVvt7un3XrOsIGJZ9J8V/qFH1ib0gTaquti3cjE8STB
LpjqUxQryzg0T7YFDLenUWSSVVwna3WMUPhEW1MpNjMzridri0nAy/KwIGNi2HJ+sywbV6b/fRHw
RVI52c0HrZn2QrTu0XVlmR7VoO/bqDzQfVs6VXwTft1uY2twM7/6aASdPzkDzUF0hiV/MqSeOVgB
HGzv5nHxKImxdc8fbl5HOy4IQ5yZQzCRpeltNozrbaC5sUwHCxMj5tWFe3e12YjoMjgQPQBDq3OM
E/E/l0n0HHWrBnUxX/SpgjDAGa/MRF05htRZ9/AQ5UbZaHgx5He7vdZatPMWN49pG1b1aMXAV/Qp
5/j57OT9c2C+50Wyw/D+BUmUPuQ/lgu90xhf+TQr4pma1aTvOcdSZ7+4ubqev8yHyc1y++K69CAa
LmTXks4lEE9GI4uhW+C9k09QoIfVUN59R3wL8aI3I+yFcV1WystiI+zqymUnldh6Gc7U0Tm4fF9d
4fT3LCanLiwMsNzCowxCV1Vfue4x7ard8fhGMSneqEuNQeJ8XK1GUW5X+9UqZtYf1Tig4DpYGBuz
kEEm04oXHcZHNxEBoGvDUsuDjTF8ZVLPavHQiOzmcZfUthyhYHHnd1TLieN/Pg4kg7nHj7fjSsvb
XSTR/H2tOuFqXQvaoo5WZMNoy1BDEUVeKFrvJPKirr1b1C8DQbzJIjDSJ2FyzclWd1bqyeYmcEiq
5m2xOXha1ewWtFOctXdzBzo9XPxlLb2456nS+LLQyVKxDUr1PY+lC4EkHCj5Xfe5I2iNai+0MBlx
vrTHqK63hZm+Lha+Urx5VPG60+N2mhqcP2danfcjFyV9tfnaB7vNV6yQjDCSdsJCVjV9r+L24rZx
+sZn0FTdcz1GzpIh63TmPmqtjuc3NzETd/XG/1YzI26Z4orNnDFf4YLd+8nuOHHTx+m3Wh0xMS1X
zNRxNAIYDjkP+I3Aiq30aNquVrXmhRQZW7k/kMyAC+9OokQjYAjF/vtkafnP+dFjkgSBGY+ynqJn
oQiPLUjJ8h2h7TzMzx7v+X3zj7f8fPWP92U//4UGLKnd+PA95nlPntq/5lc5HU4iav6Yb0XzJOwv
O7M6ZL72cyoWSDYJZvMbHtuPtz42G71DhjIEwVpQJ8SvNP91O/Kz3TBPtR7P/tz32LT4CAnM9v9+
z+Pln//1n29H3vdFpze8LupWrfePWWNvmPKvp4+j5qtyiGc+ymG76uoWv4fYpfPXC6eoQ09lBb7P
dGZYCElCmRRGhdiF3Zg13I+YlD62gyZ5hZ1YARqm1o7r3tOZcutXRWbJKWcNgCGfXCYWufkpEbDx
kjwFE1yZko3ABoY2cPqilcWpDaxm4WQRQ/4I9iyuGixQE/dwZqaDi45y2gb62LGUlfQnv+yVmzPe
8HIaT489eQiSUSYWdvfYZ5Yfsi2qk0H+CjHAE+tmZC8hjd1zRJDRIvRFC9UuSw6jla47uZ6z1OIR
wC5uu40Em3GREPC76oIA90ufpjtNF7ABdJO1XYNDWxDX5JlaGz5lnZEclVB5Mo3R2k02a2PVCbTn
Zh9FzfBM8zR/DrCLP8V5SWURP1mgGCefPvTCtFN/70+6v69E9+vhsc9RYDNG8+EqyXxRpClQFpaa
iZMxPwRmrR+C/jXlRK7JItyWRZB5WWZ2TynJ7Tun1RACF5Ezz8yUfUlgIMHEWnrUR8gEEni6OM66
K7dDZxeTjL7mKCWfsX21UBN9kay4XtlgxQ9y5LTnAg6oWYHg1fLEuUO8k0+F7jw9tmS0E089aOHH
1s8H31z1neRcZat37iSlfAq1Ng+xfpbJOLynji2WEUJzr6klA+BeNq0nXyrcbt5UlELb9gkO7ccm
OhTlEDJJA92ruiAKs6s2ac3VCKg2dk3WLSMcuY4OSuvxr5l29U5zFmzC/Kem0PwGCVLG9BdeJV3l
xy0C0nby+UFIWJcZbbEyRR21iNr4nJ9MqWV8DhD6BDFznxNPYPQO7zn1bZCfLRAhTPNl7BDhYKEL
SDtn/ND16dcL9fyC3moUCaRdY0JwJ4aNdVcUKYe20SFg6a18CEW3HzW5uYj40oO4eImKMLuok/Iy
9JN47cZc80ZZilc6fYh2GrrzYGnaxbJnJRhV7ZUaxQRNzPs6tbB2kem/PLbaLF9JSiDu5B6eFCWS
rl0fWzcN7J3kxzTiy3qrmJN+artQ3dFaObCg1E6PXVZuj9s+DOPl0EYfCNuH16hiBdUlU3/O01re
BlYoPKsU8OXz9lCmTDz6Vg72vqpPB7smsiA1c+cpm09VvTQsBCjG3XGmRlk1IdK8yeJX80UXsigp
M/SOURrySczIDWydSKh50+mM8NQT1mFYXXcknRprp5LpK/KiZJKhC+VVr2lj1L4jzVnR9kXkqDT0
pKs+aZAXRGfowbUlzwVaPjkxjxcKBdZvWzjPlp7n24oZy9iYCsBSw7irUhvsx1hD7wf37K7LIed7
1p9EXxv3vLGU++g+XqkzJ/e6UQDoJBZRcULp1CRmey+oMQIwthLPnLLu7sStD7eWLIdxgG2QqdDn
VKPw92k6/XrwHSfybM3fPPZrCSFIIjevRoeWcnAsqtUYez6ETy2vHWSA9VMF+kmDuDRYXHp62qEW
GmwStEstfGonJ/F633cWDJLoxpM8cQfGZqYiPLR9+l5ZpbOpKxKM/txfxwRUTEGH4qeyIV60CZIt
gyiWxdjr1aGDSkgoY7M1cQepC1tqlCNwkCBO9JPelF5d2+1T5xA82zumfMTVNt0IdCTQTjPfU3N0
6P6NQCiA4722kb5g+LTeG7kmJwzbEy2P5iYcBxD70BRPqg37qhR559mVpe9MMzBqN6ijdCuCxBYr
PTCIPGYmQjopiGslL49/PtPk9q/7jBQyXAJow9wYNYwNjQjsfdZglBJM1z8U4R8bM6EXHjWu38wo
ssTvexaNLaFeKolngRy1Z1lrE/e3Z0I3ZmUzDIzKKfGph/JweTyMRtEcbW1ym0waLl2QmFsQzRqJ
FBlHTm3ze4RUaV01vn5MrHT0uBHLNFs06ZSl9FhGhG2i18mf49K421VI4kSSSO5js6yaxLMTSC95
q3B2JQg0c8JEkrXjI599HFcjtt9bOzWvRW2Wp7JDr/fYH2Ym6W+yPx4zLVJvfljfo/l3iE0C3HWD
bNopJLRNKvu9iFLYIPXoP6FJaIlzz4q95uQEfg/2fmxk+0m00XBMqNbCxo7KdzNQ22XURp0nl+kT
q6XM7cMkessr+pB9MZQnsxuDl4bcuEKmlq8R5bqnsY8lqy3KmyRNn8OU3hQFXLDjq4B7pvJt6lRp
ZTas8VDfraF/2PCGnPyrbtb9psptKF6AlY+PzcgQPx67Hg+Tbw9bqdNkcxPXCLv5oP41NHeSSNMr
4nL/qo1NfzAgJj9eciKGxtCBpwfQeF4WqV8LAuMOMGqMpz5ZFXJWPvVayMb3WEf+YPkpGWNJX7wq
TrUiKbC860ljXgmRO9qmEDeNGlP5xbbbwqMZeUIqr/1wBnWpdja+N1aXaPycmmWz+NJIfYy5faEF
UU9Qw4CwpRTtfTSGhDu5bu1H8la0QJuW9D9LY2dkybmX4sIrs5dQFmbCVc3SKDdTEg5SRSaiQTdk
NzbykZ6sSM6KIF2l6u5E4xXvdkR/S1bScWv1RfmeINBw4qJ8HaBk10ac3rOQSDq4jxcbDd+lsi92
T+VCB+3ND0HZCVGwIbffEz/x78FEh1bK2uoKB9TYB60GP5Q4WpX6IYX4SFpWTJJ2rV9qrxU5JBYI
z6QYQzj2fn3W06I+D7Aqz2RwG9mQrnFzY9NQre4+2g8kfJZtQg1Lf5QM9taeGuqL86t9RQozVifm
TrJsLyUbhnNTTStdJYneDEAZ5cEg3+NB01yVudEuzMbkHOQNYFHJdk09Kl67tCXkpDUBhc+bDjRn
v5WHc5K08glZyHushjtdC6sjaoeaiZBSgQfmOyhVdQxbA9FbUmnmRpMc4Otdh/0nteXDSJ72Iaz1
aK2U9mdWMPr3FzPM9Au8W+2iz88g0LwrxPHt/txfak5LkErsoGmMeunJz41rmPjmNylANqOr07tV
0qgKyXakemE2Xtz51RKMjf9lFD+aybDemJav+eEGIpe5rnTdoE8yb6bcpVU9zHePrcdDxl0Cfcw4
rkfUnYUvdyFwJF/dDA1Vocd5PfaGjBieuCju1+I14547ylV6V4PcdouZtp9mLfFyU6QdRiUbuZrD
yg0sakGxFZFzMtRLQy2UQ+4U+b1Iu27ZQjTY1r2T3StlSLYS+IqlOTRupUhk92gRMjlhyjeEQigi
BJRuZ8jTF6mSkGPb6jNoi+CgDBpyz77QnjOV5JcJKbFVG/C2REGkC9JmB0LVFDA380cmcSqwwvnZ
NO/781nQ19PHn+8Lp3I3QXb97Q3CJAJhGChs97qyrwmdWKngmFax1VjHcH54PBvV2DoK6UOkJflI
s8uipJmwogLKLJBfmcMIR2wbDeNnRe3vmCRWdo8dM1iX3SADvWITiiCq+rQtPSPu9fPjgfHmU9Y1
+S+7lKgqz0Q0aPObrIH7beAX9oZKWrbslDrbKppU38jwaG6xuTNjKZg1VegBAq3aWXPHcZRYkJtV
jhrEL6ynMgoQ6Pq9+Y6C+146gfzDUZ9bRz77hZlcOzw8FyEpx8fy5Y8tzWi0Z6seLDfQWX7T0VjI
dF7F0rcstCKxMrr8nOFT4ijRdX71sSp6rJSKQf31jse+xzty5Ka1lFZL+KSJ91gzFHJATNkQXB5r
BlUzC3QITXB4vAh6yV5OkjVRhGVFkVbIpssgghsfpFBW+1p2qiWqmY/AHPtDUMkKEzxFeoETZ24K
XS/Wj80sxe5gFjVWmqKxj0YRTihOwm1LEf+97Ipwzc9AQrJPirns9EwNOsf50Gn+C5OUSTniZi0n
6BzzvhE3J8u0rSWN5oYJjvLU9tDb7NqPvjl1tNXHSLiGz1RAREax5HNpN640aZ20SX5Ue0v1xs5X
tzGVoBP7xLotZg4+LKt1buXS0UrKcxW0E3aoTu02TuN3qygkMO3xapP+KGtf8BXG8VTa+QgUzXAW
aS6Ei2OhVBEZOMMpn5yKLFroynZTks+EV2HqCuR0RfDrQdOCooR+oMFzKo1zJGf5PnBC+zD1/cEq
ddIuH5t50hwmjfJUGaDPZva8rMnpoTbWqNbx51MJUOoCCU8VNQeoEeFA0jA3x8cDkx3EWRMqCQuG
3zLqAuKOdap/pWhucj2huKCwvoYBV9+0BiuGWTGJqaZKh6upwJZr1Ocg0/TriLw8Vj51tP+NSKx9
NIbilHaK6YIQbt1OhX7HRPvc6Z36jPLhltXmeJ7I2z3pif8CsO76eL2cx5eBdzvzu+MQ8HbfUlOS
jjUpbS+6NE0nFqYpE7NJJc2vM9Yscl5boYutNs9BJjMz0HyonbJLH7NNtcnPlMrX8nxBFvMFKQbT
cK2W4NPHPt8xV46UNrc29eG800yqTJThUT9Eq4HlmIIajXzXx+Q+Qputh/qximLtefR9rkkw46kl
bUvfka+KIqVPbZwgSEr01yjH6DaY0nswqc+SQr1CsCKlfOAaULPdx2d5fAKFUyRLi+Zi5oq2t0Tz
XXV8aY2tr3KVuVyRFeOvzbD6SOQiv8q5Pl6Dev/47x8PtGXQ4xl1maztzFmphWCSFohB2xBAglMr
VOtzXVaESWmMZNTs3oQRNOeeS4qb1EQWEUqQQbnbhdVfJaNcTwaTQGT01fqxy5oS5V5LWY5XKod4
WGLULgS+P5RphA4nhUF33pKddcq5ohc5cYBVmR0MY7SPrRBihVW4/CwJd5CCLP5mw2Ing82gKJpF
qpsLVuTGKFPyUpP8UmgdovhqvNhtf8wsPfjLg+wEHXl0oF/zsjkz0iTf/vaEgkD6c09PsKIvB91W
GjmR1FKTto/DyepKAgEhSds47aKDyMsf5nzBPh5a2VH3ptm48uN6fexrNHs8FRVtSXziZ8XSYwI1
WFOYvTJeAsoee9+orz93dUnuKUwDald9PKb5z/Ut4UGpqu9De0reyCsvQ218a0K8biz4AVMw/3S7
MC03QxSiDJuifD/EhfaayVQWiP2552GJqgI+49ZMwm4tQAQuyUgcDRovTuSqDnInUo+JHanTdGVb
evQF7t9S2H3wrgH9Xv88g50y2xYGDEe1wvMmJ4SYPTYh6AlMIqwMUAoDorVxpTUonUQ/Vtc/99mK
hjwuueq22E8JzgVFKR2MNRU8TStW3VHE+wAd7CKcB4DKHufLx6rESY4HdOmK+jVSiYuGLDuMXuEY
MX1cxzxZ0uCaU5rcHrumXOYGOqcixwYU4cQyUTY2UXMbivGLLRn9z61ENMLNmOXN4hIi0XJb3qnF
NGf0JIAok6rbdbGdXXxW1/twoC07f+BfRU6w+vyasSkhq1KO/mQMl8eDpCfjhdrAhUDEaV9HHY7I
MQ1RTClAEXNHrCjrt9gaWXEkQfCexol1zgF/v3TJxmFY2I4KmLrH7R8uyfdIVPn+sdWlWQzNKnKl
W2c30yfmVBxKY9jt9SqOgW6AbH28IGoSQ7Si0y8kYxGoHaMNTAmOOo55OLAg4+Gx6UwaC1RW5RjD
inLWU297Uy7e87rC/mWFX0ZJFisVDjd01So91egxOSikOpmZedc72KSPZ3/u64uGsBpSaKrUCm+W
Zk60p4vg4MtNsld7TWzqJpAuWa08VLPTDiW4tNJhR4p5Ea9aBKvFbYJRtHKiKwz4rd5TDq/G2LqY
YpKOCJfgmpT/xdZ57TaubOv6VQ7OPQHmcHFuROVsWXLoG8KhzUwWc3j6/ZGe2HPhYAENQZTlNkUV
q0b94w/q8CfN0YDK2DbSDEoQ/YDAmXOdJqek0rQGNNJRL4667ClvYRxa1MZpfmJrgXZZSNLKSfV4
nTphfbdbi5XSCNu/EuactuStDWMiVo6ecQgL5Z+Hfw8Lq2n3rBzS0NFq7eiBDcUHvKyv+Qlchv94
UjjJPQYtUuomJCF8UfcNE2hWwY8affv+i/hojRMcHRCAddfG8s5UjXT3e+8bYeafAei6VV/m3Uqz
THGuLf8k5eDkdHz2epGWF6pEtrNTUo9hdy+JSlgBAY/qQ3QE0JSS2vwuAtl0GPh6sDYTVM7gR4pW
nnuQk79D7W+HdPT+2CY8wBFkC56MdfUlM9vGqpFh6Zq3l0ayw2VYkR4gMUkRGAnjAMva/n1+Jvl6
/86WFAXs9CwzZSzqwZDcOFTCbeNk8mEwCCxnvh3ezEaobj52xaG2++EtekphF94c8uNhr0EhCAMB
+6xVlaOkI+AtPbaPspPeGqWgOG0dQp1wgkl2SdEHz0EVGjQ4kKPLJVG2HnCiYnTNSif8aNVEtkRg
rDu/M26mAakqMA+FthOajznr7+2ZKtkuaODAq62p4oyv6IceUZ8zRvZBnmomuXZa/GsTMrHm47SW
6lUisbXqfWzn5x8L37obGvQVbdoP+w7uc/kaBE1cpEQMq5DAr10seUuzUk1yq+joBuMIUtkEYGPc
XJXXag9c9sn/7aZoo1RVH3aqOeuua8CZ4OamIauRqk7EPasQ+jnxVO5QnQ2zQ/Xb1eN3Tmv60lhR
sJM6pdn2I4tgXXGrjoUzrAwJV/J5PYyUMDiVQeuf0F8Bj0zIU2NgakFd86F5IKx+X/sXOdG7vSNp
f6iicNyRA3Sqg41G8b88yxP1P3+afwQ6jFhPrbF/7Ysu3AdZsWObohxznVYBbP8aUkRinedNYTmE
D1kLk0sSltytRNWvQiXwl2OTqJc6tMMdQHi1Zb1WrrnffNqlevOtMH7YAuXf/CwzSqj++TiexrY+
hdNmv7NCLl+Kbn7e9s8AwPyaKtGCCr+KqelTKEl1CB2F8L+0ZfKJKrEcHbPajEE57nTVT67gAI1b
FVQl9YgTcWF5wEgSvkogSbpUG6jJe+cfAG87L3fttA6WbAS3di0M6k3WQaEX7cnqiyxYJmhr3J7Q
J/5iv8HZoD8h4BNbWWjKrst756KHJgl2ZSWv7ZAJE1I/L8qocQav26fIjU/zXy/LYSBrwpeogcC4
kkbER1Gb9II4q/khSOoNsx++UFItHevCNretVWUrRnPxZp4S3QEVip7xYomPMWvECayj2hp+Xi0S
PJB3cjcn75XoGWX899quzbY2wtZt08pToE3kwam22pfW6BYy0Uu+lz6cfDQvscRv21aYbvpAN59p
QyxbQaIFqpPvEYcUNoLZp6Hog5smeGxlIEXYTrNOZrlWvM7PQiqM165lvpQiTYUm2vpEb7LYOvzu
uY39pW1IGetlVRmnNsxh6TOabGLDyLhJqpIihkEdeY7yTohLuSaIsF0rg4phBPMSAlcCOrpSu2k4
bR97DPhWkipZb8N0S0qi/FYC7csOC/+hjLq1totY2jVmmF0bCzVo03jOl4VIQZDeqGkK5jL62E18
9Pptfga5ZB3XQ3aeSx0jDm1oDIQYDGOcHmsTib/Ff4l6IMFHzBQ9gtkuOMjxeJMbCzmonjQvhWxe
hEaGiDEG2Vo3lP402AHdmmkPZ06H+OAj/YboIdly7YK+le9Nc517DWWfGmtplPzt/LJi/NeXuwat
RgmjS87vbVKGNxQ0NfhUAr1N7baZCahkkmDVQ1J+ctooAjqTSS4xGumlVAjjTSkpN/OhyKi62qZo
D4afbVvdCa6NR8gK/T3zO4GGEUcgfHpi2KT2An+2dlHvs6qD8GLZ8v3f96p457BY5x9OotJsBqs9
9FoePGeGV5ET1qnLjOtBv5Gmj5MGxWZMBAYwIWuc0dFKbmurumhzY3iI+nOIZGXqf5hBWB2L387I
CBWI9MLzXDgGuqrtM2XSniFKQ7DdF+WqR0O7Avh0DnrnDOwaO8sRB4mUITiVaUlWj90e/IE1s3C8
cj8vxKVWVgy/fnR7H1aYJZl/YmR5uWQ7D48kw01SdtY2UX1BP432Z2/03jIde3XTDUpzBdqAxk9d
+1vJsobsmqgAbJ9eMwzDAkP3ZZKNBnjN0BLTVRSBAcWD5r8HgTgCSPTPovPKc2vJKCrqJHhPMlUs
GzZ4EDtz8826OpGR7LOGLZCcqt3NIMtcMqWsdR02ugrZxE/j1GXVVRzDnRE/9Wrq4LYRFnIe0LBr
kcw+X9v5Yb7UhsNbBzk4/+4pNNv5U2iqRPmg7oc4lfb/sWrFUbWOzIDMu2qUt/S+2jvgco0DTApF
aDoMp+5wiCZ2PvJRi5W93p+rlIyxUjHJWZzv+kLDSElNqz9Rn47QBeGAFYKgkML0SAtxrd7Qr0Y/
Wr8P5HY+hGWGh39fSqF1xaiEYk2OSQdbFblmfmdjpSI3MdtV3ZMMbIYBaqqUOO5ame4Ekdh0ibSp
rz1N8bBs1UNTNe92zILeJ2N3mjeJlY2TtUikFo98QDbKvX9++u/75rdUieh+3zL/wDcJuYq1wjrb
GriM3RKsN9cuXdTHTxlEiPkoFyOiaMVS0gMNtH4TGa99XmPMo+eFOw5R+ROW6XUgHvkjEjlbc6uU
X+sEJdSo9Obz0CfGMshEdbWzaFyz3c5PSUh4ox2kkIbnaqCvJ+OXCWJZCmtAgmeipbFSCAFm0Rxp
A+JQaqrkBk61ZioNYg0szrxhpKQiD+5cvSRGnz2r8eBKlUFxiW7GrbM6dcvAUldiAkHAmTX3tw7u
Ru9JL3DNnH+AfzgRbgWGi/P/ZEndP4eeItXPDdoW539fmn9hfse/v+8HGdOrYylrBzesAx3+dMN4
eUR5mtMpmV5TzabZVAb2C1jPopepR5SwZfFe0MJfdXWpbqXEEWzRIFn13dIwakwxYq6m51jxs+9B
Sax1HAny0tKeE6FOnjOx+SXa8lDpfvDWD6W+6rUoOUidv2lNu9uYqpBRQlgkJuCF9GXLzbpKHOkt
QHewCpMel5eUECkiT+PJfgFizUwN8T3UPXWrveddXz1VZrefz4zw6mTpV7G3z1Wlfg0liu/pjMmu
S+lQ4oyQSFZaLbHmmrGEaK/liBZ9TS6f2lp/8mpde4UoGO+Uzpw2PyhHdBO2wC/M0QhYZ6xG2/kr
9qfDsNU3OZjMypjoMXVO2zomX2E+mh80n0IJk8b8H/hCM7UWXbEiXi1jWOo0cih9RhboAiSANKa/
xDprDy0ONPrQ9l+5C4aDoQ2fM5T5X0HN+SdGYJ2V0nK56FOzmVtcmx4KK6bwq3U4fdPR/84FbG6W
ZqOI8/ySjPTTLcYYsVoX2YRvK/LOseB3FAztpa9V3VtI7Gza/+haJ71oRd/u9Twe3fmwIBJg3ei2
up4PKdiEC3XD2GJcRqxBZREU5sWkt8LmCcyACkmJSAbLGpDDWNxbP+qP3ogzqKKWysmC61w7MIDk
jGyMaScnJYVK8JJTk7IceEff6l6oM8qnWA8HGKy+uQ2MiHkonI51Ddq4bPsDnj3DwSMT+BCPfnWZ
H/QJs0tJevv3dV2VTpoRBhC84GTkbaVvU1t/+ZehQVcBt/hfAke9AUVoTzOxY34FNZmOPwudE9L9
aB7FcPvCVMNG35EU5WhW8j5sHe0qZWjd6sbK1rGm/5BW2Li50uQPGLJIb1iEfp/Nr9VRtbNYoOAx
FuBCPUyAkc+3N3UAdb9KhlVr2Modm7sauYCwv1ScfCw9138aS7tYAjHYMGUPS7HVrWw101B1Sf0Z
ltfkFquKd1Ogoww7ozwocme8VHhIIPFRmxTFa0wOiiXMcDMjQJotZ1dfNZZOO1KhF5SJzBXDuQll
oaIQ8g5xmI/7+bX5ofLS8ozV1CDp5VrLQMATxaQajSnyzh5SjyEgezzwCXW2fTIJtUH/Ii0zfK7x
R9/T9dSwb2G/Rb5jxFdKWHcgbVg6DeYPDS5IOtKLnY+bukvXvlRoG8HG4ZzGlcfMADWvzf1xMx/+
+4PQADXji/gKCHp2zWTIsP0HupofRDOpP6nIEuFDx6Pcz73RP5V9Iw5C0Vwf3uC1I5302FXKbj5y
kFhvk6jBw2oaiD62Snro0E6dx6FkSMDBQ72U6imRMMyibvHvFnN+ZjcoGIiX0935EHuYQy2liJ8h
V3ijUh1nYPkXXe6aEVYqEbg+DDTXiYvwk/bHMYut7AVIL9mSn1NtDAMlZaeTifVUBy0mih6UrVoB
7dOcutim2JecEwuP9/mhSmN80LAtW/ziKlWrrasgbG8djZblf3uWF14CcQhfGZqpxL85oSNv6iJ7
AFRMODdUbVu6+o4Nl4cnkVaX0UKRr1Xv0/j1TWs3EJx5S/ruNVAbqBbTkZVBLQmJCZ2Pekv96zTt
sA7DQj/asSW7nk2Hc7CsP5VViptW+vqxpG3hCgO85XePXqSWt1bqtoVQKSSLRHDcoqbKNjGCnVMn
/TOOk9Fayyus9JTYfq2cys1nxGx6XZle7+STkhj6eb7grWYS29cMxIBOeH5gggj/0/kozGI3X79C
99AqSuY/13m+unWLrCCTSwSIef/j26p6QUsa7RBC2b8ruMbX9XuICMpb4XOlbhRQuFU+eOQCTY2J
+TDpEUsbzqC5IvLaN6wIALJKCheE28sEzuzRNyXrWrXQmQp6Lx9to30bLF03o9K0vZRxceZfMJRp
Fx8+0io7JmWZrDunKHYxmOFDBP2lbO3xw3LwAhqEE50FbdeLbY4Sqz8t7tBq0zMhA6cuNbXv6Ymk
F79PhumVTg9PmSz074Enkm8YNEXj96BRalfxI/9gzNyDODjBFLWeRrPJ79HQ4fBDz73wPOuYGRHU
kOldapqChAp6HfMvkVaDirxviUPkcdPwte7MRA92ta2LU6HUZL+3rXgy05ooA/C9B5l0BLjnifcn
z9WnIe3ln5rdCQl8S1h/0qsjLIhaujMeIr8fro08KAtcLNrPuCwvTqTaj15KvI1eFAbmI7ieyWP1
ICjmoqpa/qS2ckryM/aJADqvPiYRZ9OOCc/JSvv+H5K+f8SN/4et0DUPs7r6f/9Xl7VJBfevaYpp
q2zANdOwSGch6UL+/w1pstH3Jgw8QRbTr1u/z8+RX5ELxcVKCwtW7JAzm/nJZJ/dGCK/FN4Yrnut
RPdP3OihDh4IbpTjELDcIIMxoXFlcICsyqbNRvRmbkMSGju2t2OjAFzgwTC/Nj/4OqHcfZ7vS7wV
T6Niaoc+C4xVkeb9C+DZcbKGVOoa75GJqmAN0R0DMHHhO8KBU7echTJTi/Gds/cokhbpxEC1ay08
Rq7c5WzS5rYivKv333KdRpf8lA6yhU0CphKtA0oXClFsYGK6MQa0h9RPi/PYI8wtfSemX8fOKGnX
IEbDfzA/TGT/k+Mirt9Kz2BEN8KmPHhqp6PAd8h7XNhEcOzmTlFP+LffWPFjtKdQpRjodCxIDZsm
BlsWH5WhZLe6plbMpfqh5QYwNSaNZ4uTqk0J5zXqkwXMbrfWSEdexCobsfnZ9FMttT7tPCjfppd/
3zC9VdcrnQgurbgIdNeKkjYfJfnybsaE/kSTh+y0utvp2dBci7akU8sVBihgtxLjdhAU6GvbtEEt
kp7HIEo2kmxmhFTmfM8t/CNDiOFNanJuYjKavNA+WVpubRppaFZm9qPupZKrEw0GXGK9PUUh/bcG
Ff+2FMiHDepUz+Y+6WPtQKBJrhC0WAaZ4Ro+EI1HWGukHXR5/EsjoFqmefzT9+AunfSVqVjBJ4ih
e8P6MzZFtqKjaSNgdFZ+pK0SkX6MIfIlZJ6YhkFtKtUXvf2jYaOnKOWiIGcE9HoRy3t4MCZGiHb4
jSlRG12QtEc5Om3l0EVXK4Hf4BxHNTyT/b7tVWtLoJNb09MhqQvIbkkoWYEdJrSToD1DUOroPOZs
KGhvQxlSVlL8xBMIgYq6qpol3gttvjcAlxY6fPq98UfRd8WwEYObZOTYrcIcjfeeKDfjgc5Dq39y
e1d1Lr77sO0WsvIyDrfeAQAhoflaJxf0lmG/S7xllbj8OUz7hHJL7RV0qdCtiztkfK98VOTUW+Gi
ik4sMpOuPXEHQlp9KHqj2EV5JeEtgEJdC9chBY5e9Vw64eyHTg03Za4j6or0cqWXMV+zTDaW1yDV
S81VXptET7fyvhsMb+F7AywkkKqA8UgdZx6k4bmpP43hNe8g5r+l6bMyPJv1p9M/86KiEMrabiLv
M4sfsnxKnYMsb6vhYXB78zHiv0oDut9Uro/3QiiXbusP+6xF9NlDFYH8Wo8KWsJrXvg7v3z1+r8Z
k1TgY11qXUmNHqx3Azuc3vwMukNlvxbN1fKf3T4/rbX+FaHyIsRFusDggvRlHI0oSdplEaxFdrGw
5iJaJ9Z2iXgEdHEhFirgCTnqGutG4Zbn+JjEp1480Goa2aPHM9DPt5V4DpHQBRcHP0WfL/ykRhfR
bMbnjGgvaWV7yz481R0w88aI1v141oZ1N96W7JshwGMa8lSkcEiTDcCXYu6KcG06u9ahXb0J4eYo
Z9dPT3w8W99FxaHIniz6pbmEsOcpE3gA4LKz5fxNB4JbunDpkwNtRhE8ZIp5MH/b4+7HtRyLBf4O
YqjAuXLeHLum+e7biC/iU27shHzozWsmTp19dwouwRlzRNxSpj9XYPdiO3fHuDrVH5mYQU5Gdd7R
6iwms5qMxDv7tfNWfOs1e4Uyv1jxWi+wAV1y5cAND5VyqquTI05VhrfBycTnzJBufEYErkvvr9Rs
1eRUKgfN+Rz759A7+9meSV/yl7l6Ibevk6DEOd8J29id0R8cvHGGNXHsxCPSxBgXDh0ORu4FKuRW
qZ4U3BKKDBNB36WebzCTzGmOQQbFisiFswAB7w9tzIWEsyEdg6WBntEBvPOSv7p3doonFMcMwP1Q
BOzvH3L3KKmVnIvJerOUsakADVkI65ORxQe081e7+zMSNkJhsTBpkQpkK3gfYgfM+3ppVyOc9KMC
q1oZCI4UHZh4wn7hv3otZHTQ20i6GfnDyJ/s+G+hMNCzh2D0pd0fpXvNkvVIAhX/p4iwA1lfKuLT
2m4t0sfax84BswwXSaPXj6DbX8PKpFnn4U3DOJsKfear3s/VnWHscJ9xjlapOQs753S1wdkHdtvv
oVL1e5gidzT2CjdU2C71DmMHUs0Dn06YSVQfnpfjQkljZdHgKSGq6q0w8CpV4/EoEKSJGEfIuKaj
JJOEjUuFcrbZMbSKtgoGbQXNd2MEPlKH4JKSeDiS7lx4sBaJ/qtzV3PEApbzqhrXCdGOZussQ9uG
zxpeHPWO+m5dpYwAQpRlnDJqaViq1q4quJLyuyNy13Jkt6OLH6um6+MUnVnEGDMS6S9KubdbmP05
LbnmfYRz9OfYTCHkeGBCkM4ai3KE20iRFnK1jW3ue/Q/jsZVM9+9YmvJmJkgNXL8C8arILIHzsjU
rzY9/7J4pXl7kAUs40nNy4JTgWKW5SfoML1nZjEwcqlklPEB+9paVD6LbQvT6FGpr1pz7bWPicz4
XvafKRPckNr4A5grLHHIAMUcdiCcL37QTCGtEglngy3duOgYQr3BR3N6V0LBz856XcGO8r8zvK+x
7FmQlQxsCdLR9xs1k2+4ccUwBSxiUSoN+j/ImRaxlL/4Ce0Krko2SU4qYoTbFwAnPFPVESXvDWtR
rb0pxbeufwcRXFgyntOlrH+lwUs+9QH07Zgb+yErsHA01ZOSSd+lolxNJ1gMbWNfZK85Jal5sCLc
t+TYPBYk1q1rSvNFJ2XL0mGGr5v64Ej4sbIzXwFpNhsIw0iRSns7JC2Uux5/HBsdiCJRQeEBsw7j
TdULZ1MGbMg9IojQLWU6mhb6lbojp3etzsdt1wRHW6ab9b8EjJmPUdMb1EqYRdgQrDU7UV+qeJiG
x1dYDs41tmUWB3uUNwXuB+jMun2HrZ6LkIFcobjIz3bURmypHEiLbf0YFKd+QgEnnuqufkHSe06U
3t+LaY8/P4zFmB+gdruxnIgzjCHyEG0TncZSiSv1pPrR2Y1ypiXGWPCtVi75Mp3YmdxA9Q7HwYUM
H3Laf0Tdp1y+M39j7C2Zbpzeq3rboaam3lpK2dpUXFtspX43FmviWtvkJdUfSo75zpejnuJiq+uu
naxRJaR0FEZs4tzkJFkrnNQiHzeCdqsb+y669/HGrldytSv0lXIOYRAgn3fOGoLmg9gwAbCBMY/W
KtevafdcUDg6Z8U5l2TshK5drOjEYBeL4W+4c+Rd+M1f9sqNPhzcyU35T72o4XEqy9B7WOnKa7iK
yyjfkOSu0gR+rpSrKu29Lx3eIG5VcKQi16pvhYSQ5VSIrfmq+TQCnq19q2BS9AY+nhVrvA2wp8Ga
GeipRZLHFUP+SdYl8bzOhitMxDCNw9o6uFa6z7IN/1k3ruUlsKZOTC0Qc7DRxcVv9nRJpDOzIrSK
E2FAtbhVNP5iDwvU1nRTbdndpYbuzhb1zRu/qMTX+J0u8Yh9PR4isvRREYneHQW2F+yzdaJozc/R
xmkJ44iQsHeS2yWx0J2L1NwUcUUQpMpno/+IEG/4MD9pKtDYwfgUasVCje9B+Z3IW7U/pJu6QYq8
dqebE+PbEWF8Ahqr5quqpwFgsDfHVk5YxLZp5brtH7n0wbx4acq74D2w9DZq7OJtDJPP3mPE1cPT
948JzQaa28O7/2aJYzm8c1FS6Wk6kTw4DiHV7zMR2TSnqVlKN5Q+I8Rx2EbJt0xp3YgrZLN8fOqM
W1jq1yF74/sYkEB296JHKRjAAWIrpT9jA0UgYOWt8evsvLVn74f06CCHKRjIl1reV8kxjm9eeDOj
mxksfVLSso3sbz7M8p4VVzm82cVJq47GU6+8q3Qy0Qg6j6j7MLxnTIxwDMHgxMI/JNqATykIPLJ1
VV2wZVvjoT/kN2qX10Q/Rd6h1U+69eH3B5ebpew+MJ9vxmjVo5vK3pPuVuYrbWUX9+BHfR6S9aDi
jXeos1VrnytnA8VCOXfhBgcLg9K7uylEzW86rCOrU5C+1OpOb67+pT5L5A5KH3yoVt171o+SH0Ox
986yvSBxoF8WyZp069py5eoUaleubrE0CaOqTtwcEOuNlThbDL/yxPY6/sJ5v/A23OakQmbxqo5e
GLeWskuli7ui2YRBaYL+z37Xw+O5b26ltodwb3Pb+Qg5XWd1F+Ox7q52Dc93x9ZwFFsreYuMwwIf
DtISIomh+Mi8Z2ZBpFew76ne8pvCDUy/CefnbIsxWN8dqxbb3LswKa+uXBVrX+B+rJzNNfs48aLl
Vy3ZYw+hNDen+YCwA8GA9ZRUv64+OfUjoHSwN8rg8s/STs6DxcKnfFxpfbpIuKLgb9JHKa7QHpji
hpX1J0HdSKW/zzGSgDjRvqb6KuimeSRTN/zDfF23NwIvN+lpYOmJjp53WSn+SX0H0gPtUh2qbHwY
XXXReG5+9my3qY9Mg1PuAGd9KCo8DsCQQT/WtzQ6ZGiqBSMC83PIUcT1jSkZ45hqLd+/fOyxZDzk
rx0eJ9G6TbZMCaYDf5Uw6O+42mnR1nxmauSLtcA8dOsrD28RFIptIq59wO3qEibjpvyv1TrJr2G1
5Byp5ZyG8nuPllF3NjQzmDSyh21+2RI22T+F+T0s/WaLW1v+FdnPTJoBLgDzWCmNkxiX9nWB6U8R
cwO40bl5VzEccCHMF/i6tfh6X5gEsjU5O37p6sUif8qzY9GtIvkpGpdl+1N3GwXnCiolCB6cVhAt
saXeL1L4v9gBmcq1NN5lcInknCSbbNhI2Upi/s6v6SS4XPLlGZQgvth6HQ6KS7vZN/4LPrEpgDra
Q8a6Jb2ymnBPyFSSe79fk2ZZHbmtj/rSKta9f4+k58L8qrtlsi+aQ9/tyuaksss6thkGNG+OvMzC
7xr/ZFOfJrxnex1Yi0i9cGqGhIBTT6Z9U9RNPncjfR0ALf60YpIY8c6ckbPh8I92+1JrBzXYEKGR
KmfyLYYUUd5HWG+r5I82FqubKR9G8FMA7+oWXsNr6m88iT0pK9YxT96abCf+xsZFGOdm+Ja9C7aR
C0JCEv09z1zK/xPSrxgb7XwdFatWrES8jYhBqZflO00Q7v/O3jBG/OiW4WTzbOh7R3yadeZWI6d6
6uhbpgbSAfLmYipgpfuQje8Bgj/DhvC7Po6XiIcWZn2iLD8wRNw6PClsiKYbZ9nVbAW3iDOiaMdS
NuVivPDdG/pBMCJb6WhZ+MGQVryfznQ8J/YZl6jAW2UrVi9wNcZuoy1ZtwYsOLL7UO9QgjL6RLyh
8BgNHFazq2402Blt+cJHmrZm8iY3V4MpI7v5Pooj3IJD9qevChNG8mY0q749sd3AR8VrfwZkUfjX
RMmq8h4sqwgrwuY1JMNJks4waJkuWTkGTt73lxVSZKCl96nmmag7H/xJbjohjgVq6nFPNteaD0Jx
kBf4IHzk5S7pHtnCibcQqoq33Nq14y7TcwpAnF+oQSk2yuEhJ5euW6dQeSAg+28VTQ3CVWJnxzro
qsaebUF4eeIjihFLh61ZMRq+pjLN1HfcAiyYmPdAIS2eGsYZTNaAaN0P6N2Y1OXlqrG+VO8hGoKS
+l2K0WcXroQG5ZAcgYGDDf58HVvU6GiIL088ivBFUx9F+zy0mJgQdZZtmXhVaaN6W3EogRuy4wJI
HouvHIqchsaDEcVeeMseJZJ3zXK6bVEKYM/Q7Qf/xmxmSEfQ3A+tfWSF2zJFGje2Jy4raE2Yig7/
CMUTaw8zfv+amYfonH3QvSnLry7+w2Bi/emUc4a4G0cvLGLlYsd4i6jfwIm6ZxirIrkP0CIUNzsY
8ooFxfZvjLAsuMjNdjqVGlYRYF9e7W2qUMd59vrzUJwq72OoWM4WZnHirk/8N6O4djnJDKnMnv8d
mE46avKjJRSDw67fjzjdZOyIhiv0Uz24DXyR1KfcWiNkn3zbNqukwTYNeELHQdPGKsP14s88Wlj6
nv9MFSdUTYPraVyHdpdFzY9x1Pwztr/tzfafEuvmafvgXVKXunnW+x2hD02DNgxTSzeCkTNuo445
FPvDSx0ckjeNSXpbybuMCBRTHDrtBHdkCXG8LlYJTNiJ43bMvJ2F2C1ZZVhrUcbkP5b20xen3jgS
miQxcvLFn5GcG+mq15+t93DeTMcV1KFGfIEWYO7U9h7YN/QVnI9o39qR+ya7a+mb1vyEZAUl8SVx
nmhdVHtTfIt6RTlAHgS9/+xu14mbvCX6j6S6/ngJ0ilV4ZDKeyZ5r1pa3Q8GYwUghqthi2zfymIV
YBdW3/FwruoLwCjE6tB85a8L5543GI6UPsZZlurdWo/0Fjs1Nr7qtPu4fbcNq181tncncCJdSbLx
ShSV61d5gVlV+2i7uDglDdaehW0dAA7YJARysSknQmjq6GyB8acpno47S6ULsNcHADIfEzo/deXx
qsovSveQxg0zVxlvmbCG8ZWFiWAX+UkFl2SyS4e1Vn4aPza9tbo4EmzB1Fm5JkLvLnkiSuFRlHt1
eNXZFOsGtrivFEKAAva34riN9kMghsABfEgx0cnlhUocN2FbdB6tL1v7sTFn7S2yKGCTDfIxJXtK
a1d+fFfKRzY82RbhFs0f5nQDtXd+hwVZiPdCoEN5k9VvZiWSplzcTekM2v6GPQmJQrVPfY0LmR+8
lOK7w82BLhLBtuVe787vKt44FcYO42cmKBmapeO84/vrhr6/sNDhVxBjZYR9BtIfYxEDQAf1FEok
LUBS0Q0eMbreeXp/t/QPC2OiKTJFb1da86Ld5JBQJ8dm7zhZg2PEaS+d7lvWAQNXwCq1ubc4t66/
J9Pv3gUzZfgSVdYCyGxctII9iv6tf7HkD6bt0uIGWe6ztzy0Fmp2V/tnSNS967QgjWGJDgPzom5i
GcN7JyxGC1/L3Iig0ekXVUZeXmAk3MRfOYb8EsnBtfJh6QMqbJgsbD7SYN0kV6i9GMyNzL5a+hE7
r7XHl9TpaNARtqVfSSJiSJGJc53VaUXQIqmi9UMJ1zUh3EK1EltbyMURMv0Ww8XgKHvWmzGJ40zE
mAsDHgMWy5MQ1IB7O8ZOfi5gQKyiTs0AU8T/EHYey3EjWRT9IkTAm215sgy9kTYIiWrB24RJ4Ovn
INnTarIjpA0CQGl6pCogzXv3nuusoQDqq6HgcQFCEOx8y87WlTNaF+FQmnQqz4LLmk876En0fZd7
6tOo19CPW2igzqPFVlsbTxqgimPgls3FU3otQeWPWgzVIAhX44vQw0V7buxlyFP0/j/F/94fDGXk
iTBFUnwoLhO8xwADIbG5VQGUjGavXUPMrnhFD7bn49es6Yn26bQ2dT3e0rjTz3jO2J22ifXSCW3a
BUhTdgki3g3gF2unNC1Tb0CO1R2E/IsZTZvxeYbhssEeQ4oSroweEK46CIBAiUcJyYyLI7AKmGHV
ZZUh0LGkFbJccMezPULwaCv0fibQrXfh2+9bnIb5MSzUIyHRNL3ANRxIoCjyPucxlkNHbafr5K5C
ObHXpy7f637qnyupZX+fFayFQqHRr13ca4DJYMxQlldXRTtbh7yd2ePaob9Jm8DjDJdR7HCg6Mb0
aOmXQCkiZ+Nbk6Jgichgu896rGB2aLSvRuB8xwuq/SBsZh0Inw6eFtH6igQxe0H/0zI658VgVhKl
Dj1uGu6sDEW51rfyOOjJTNdhCCh6WvLOjDKd/WztvtIne849XuzJrZh3zVCXx9w1APlawgCDUxjo
XIZ7KDPT18weSf5DJIQM19Uf4ETfOxNenLAD/bOr6/wFg1K1Sbo0wt04tHd+4rV36h69w5/8fPoR
1s8lhuPyMC1C4MjItdW7haPMYua01LL2ZWbHZ3WGIoc2/cd7759GDmFONU4U6fQEqS6YnzJ9S20z
4JWT1UHdxsl2mku83dcRMca4MSlNVZq+j5azSbP+PlP3ppwiVAC7DQ0G0tohexBWjzU+BGMeYaw9
qktRkHqBNK3aEsazxnEzPJfJlNESrKKv6gw5o/blX2eZfPa6L4nJaiVaDkps2zUaqA2v9LbqXu5X
f0jDNvyPoRDL8+rplmk6dK9906I3T8f+X3Epeksmq+dH4y5AYnYojHYn3TD6Mme+hRhaujRRI+sY
dfVTpovpWMhC3OkVWy23kEueliaOSD3EsVvO6tlkV1+m3lp94OM7DYhTnTZ676MGHUTxvciS9rV+
LPBPvUaSTrg+FOEeepJ2LgOr3/ANod5v3UODdJp6QxTeJROYQJQtyX3YmzWlv+A+wi50NYcAhmKn
+PtM3ZPLvXS5F0mjoApndxsCWJNL5TfOBoB8+zIV3cvoZOFXuvqnq16G2VtdwrbucSXB1immM97L
dNNjDn67//SxPnTFtq+o+7V17RzK0EfMhQ4dNjcTRlfP42Nu2PQqyqb9jr54H3fJrWbn0xdgRns5
B/Y3N2Wb5hPHe1+g6KZ/S9RcD8NM2f60LOk3ZRGLnbpUh9qA+5Ni/1Km4sw1/JOaLRJUanT6N2k0
hFd1gYpuipMAg933zhvt7JwxbGwrYdePYfqVJkd81JLYvLXSNzMFWYLd/a++zAoQIi5vsQ+6ipmL
hVSLsnk0AUUJHIHrdHmhZ6NjWxIgSynJRCHnw/qR97Z349v+zyEfp9dWAODi8Vol6DpRYQzD1WQa
4XU5WsOVZgvOzMRaIY72af/gVXGRweoR+V96kQ84o5LgVrr2cACa1rINDs7KUJUsrirlr/J9SFzL
fXWl7lcEqpHCu/GGGhVelPHuGUI+RstAWTUFbl+AIshNUoq8o7NVf0891pJVwjsBciOfD2HeYFeF
ckJWQ3Fl+aW+UZd+5IOTbcp92wMrGRrcllsdTM6h74N0pf5qaSDGbadR0Ek72OyTE9Mbv66Qf66V
2Lekf1lPmf7YgvhZJb0fb8cxdIHQojNRh7wO2pMjR3f9+znI/iiy4ZU2QM6ZvhX4tmHZhv0pmaib
/cowBkyyY2FohyL0s+uiCB7KSYxHO3Z/+pqgWIhFIyyT78Zc6k9jpGExH8fpWhA4uwy4hhEcJMrB
GzUG56L5Oc8kJSJ2LO/axUYVYjK68wN6jos22NLsjdmn7sVKSI710zjblY5o7xjPzNvKnuStmbTm
rQct6rbTj6FP7HJQK3UYuy/PWshrxE/op7yn6S0dZpiuNwHkLfpE70dtu9rN+3keWLvff1/m8n38
EiXxfZE+Zls6c7WtO/wVPuVTeb0ABVW35l53TQk/Cq8unqjvWd+/nyx39BFU79g08vLP520iXmTr
ylXqRZg/up6Fu6uoAkoJVIfS26SWCFZdPv7VjU3xNhj5E5EH4mmK5XM7YjAgD0k+KvNO5rbR2qZB
+4d4tf8+DURDE6dM/BdPBdL2T/+6zqtFZoeWg/LYw3El+h6h7QQES87JW7Ql2KRg/CvRl8hsPgth
9+dQF2zfWGyghTc7zTqr8YZe6Q97iqeDC3IUjK+N4nJV+sOJvCS0L5FV36szFD7NvTbyLqmzUu++
va8ZvLZ3YDiyDy/mwSW7J/0rhhay0Xni7qycZpxR25vcGQucOln6WrCftcohvM8xDd9WJr6KuE5e
xRQF+4RfdNvrZvKaYPiDKOCn298/Fv4Sh/ThsfAgznuG5ZpmQO/Z+0R0p9ELVtjIkv27F76MLcYu
vr8nA71CGjTTbe04Pea3+gEvEEmJLO+XRQzjSBGvEVb3284ZR7LHofmoszYY6dvqMr2W/euk2+3j
IPhX+dErkUbNvkg1hw1y5cLrzOgPdVSz5rm6KmanumiiyE+WOVJhWhQ4oOUy3D9bykSYiRTZZbQI
iPUG8aAW63oaH3tbxDda6rhgh+Cr2WyC7yMN4zPd6/ltKTWVaZ6v3Zqaol/Db1f/3QEzH2DI7HEk
tYgWc0hLcHKCuwpqR+eI5JGwzeSx8Zq3Pm5pnCqzgTOB3GZ47/cagSNbNYrWNqBinW3LaajI2Zmz
rAHvK8pdaiakMC1kpiRHrBS61JJKw+uuYfUQFrmspzTpt/cpNah44ezEkSH+8Nb7/1moe6ZDyLXt
WKzSTVMFdP1r4WMMCMRTGWX7xBDNqSgnefJcT76flUXaXk8OFeF/btVmCbQ7pQ6Ak789kwwu1ur7
mu3oZ+5b7o0b/gD0VN46vRUdkDNBYFguYQkOV/h5v1Eu9s5hGZEaQ81oYu+8HNTd2S/bvblolsfO
EzcMzYGb3SjUabqsBh33Tktq50pEdXc9uQEbbnUKosggdzk0NpZunvKZln4VLmlHc/AjzJjrpjyf
HmMvsdgllsN1g1ryEuSatu41vGpJZG87Mw1+zPH0wzMbD0kChfjcp1gteVD3oszvsai4R0xdtBht
JKVUmWyMt3Eltl4Gj8zXHWOlDK9KL47KQ77f07vbuNbFt7LGDFWNfvwKQQ+BIfDZB9BN9dYoqRkm
FQaOoknaY1xSIpsnWqa/f5FVEt/HF5mAB+Z00FmeTxLnpyVuWgSR4xltsjfMnkJmiwWFnbW/svXR
WBWGOx0V0oxZs92Qf+5t1KU2N2zCmNZRnln1bS0eg2WX0hTg7GtzxntqowjctT1LlEEiy1/c6aHm
HXu/CXdTpOtPeA0207I86jLrZ9pq7squw/GGOJIRZdYknvMEweCIaveHbgLTEbGIVm4UXZtXaiJR
UDx1SEf3tZztflekoOyb3mso3rvTJejH6eKB+DUXpNoZGQ2PbTWRgu3mK4LrodsAthx35TwRAKZ7
bJp7kGUoANvhSKZLUo7BTyOjbWpSzahMauZJ7iTPYLmSTZnV4x2C3mJnpWI4o1APDlhukj/kQ3r/
fRMtD4NXEFg2sX1Qfz5uQdhvaSZsxWxf1Ya5aZadfpUa1VXae9/Sxd+iDup+KraafPb94J4sGeul
B7d8JX0ichSrruI1x5zZrtR7mQw0Bd1FIB2xVI90uHyGF01fl/tz7V9A5WbXXtwalwbU6cXL6IQX
DQRvPSPsSH2g7qlPnVKa53y6R9WjX3l6/SiiyN9AROeHcJBWeKQys+5DcDlSlURp+4Nkifg7wacI
vuRo3PWp8TiWpEEUoXH9yaVB3vIBrJf5mE1DsC+D2d+pNQES99HuofW30t/rFkgi26O85pdgK9Rl
ajsTMg1KgXHZX/VOknyv+wEOj5aWl0aY9aXNRLcWfTT94aUKPuadsGgi58Sy9CV2BRIFo+jHH434
Hgb/ykj3eJ2yS78wTIMWlH2ug9Z6fz8gEn+NSlSPqiiACumtHyjhTe3duDhLmoIM1MzCnWF1GTtf
m564iEfS9RAqEGNFz4VK0NEzKNik1IXufGF0V+FEPRBl/kYxdimOiY1eTvUVX0D9wkb/69jW+o0z
kjkt656KUqKn98ECsspKBBnqUh0mEpCGqhhuPeLFKJ8FxvaXbmZiN3Heg8M5+l2WXPIudx5mo+Hp
jENES06f3yMLRELoYXOIpJc/tZ14DqHOrTTTK26aZKZjPfcsHni8X0zCule9XYkLKr7qooTvjaXf
tmVlXKkrdT+1QibCLu/3pQjcW9dHniUXk9hCABmr8mtSLvl7yH8IcLKKtciM+Z6wo28sKUpkMJTd
asv6FsysoePIedW/IzqyvwUtShZz1uR13HjyHifJHyIzrY+ZmcvDYDseMCrdDhzydD6PsGZkaKZD
ZMreoo/HTp1eAiKsIG1HQpOMbH7Odcl1MFe3WgVj35Z2fba1PD4ig7N2yO+bBxFIHR2LsLYWULtN
67nwhws8WrpmrbIFW2BWQQI3AzjmPixZ2yAei8h+WIpopYYOp9ZrotENNzl1fjqu7Dkn0nE2qS96
XbIBN8e6a6EkTV2KdeTL72cZQ//vepGpjlnGcE0Wn+RkfHwjPPI0JmRfzT62R3xsizJfWqV7QrwM
tJCrtKU/n5cGZf/4nUcABjYczemg5o5+muiB+/O4M+mcNH6OJ0z37fHguLM8O442nkW7rBB5VFfS
j+mVJFTWKjJZmE04m5d7quxR0kw+MoJ5qERiyONDeWv5VXvT5GBBxoUsZjVvjsC0utR1qTTCNEK+
nSVhxBgJgMlOecNSkeNG+kdLFgTVuGm7BgVPhfd0CmT9xbKcGnNLP23KqMfCMDvWpS9CiCXA3e8a
PQACPeDocGRrsEVIMdwHAajVDPZI12Jvl8G0q73Gv5TLYSrPZWZ+S5tm5zWiJgyo0Y+NIrfIpGf5
s8wNBcy0teVDMtIRR20dIzcQa2Mlwd6weV+rW9oCeKY1hOCQ6meVhgTxRQCUTHgpy9UMrR4LewHF
fqyRPcSjbVyCDJlf7D+kYpoeo4KSEOL9+RKmLTT4giVrupgwTeCVG7XUUYse3ETFH3YehrWEv35c
sfi2p1NFNk3f9ViffnyUUlOMEltptTeJZQFjYUa7VpLXoA2EBalD280/tZ5cTurcyarT9B/aYidL
ohKgb2UiP3A8CzIXPeEovo6OHhW2S73g+QfeO0jtaJNNMXQ70XXf5iVpJsthhswZFKWFo+CVDr4C
DXddhwV+5SmMSdVNA1zUSltq+lDNFppPn+E+fh/vW6tcG0VT3oalAetrOTMrWa5tf+kn9LDTGmxP
0RjhbF7O0onsTCIHdrZsh3cLrTQm7SDb5FWteuOgs8+N8K/Mcmzfa/tFR4Q16AtG8yV9YJYxSq40
e1WF/4xoji19DHe93DJG3dqVgF13CoCllJiR4d76HiqREiDqhcQGug2ULLYy14pbqyyLkwzpASKm
xWmzsAlaC/JI6DWP6koddHlCDCofotwVGK2McK9BktyUosofSrIzVn8DZimui9kZrkOXslVShN7G
cPzspanka0Q99Hq2NPoSiUS+7/mv7BkJMpxkdTP5FBUHEz48m+jvid8WZ8qvOltezkpz1PdjdUgs
RD/vtapYf9Rny7/1wO8/TK0AhB8tsuusuuCESk6JRZddWdHCUjd2acQyUl1SiUBSFZzZynrfBaii
tKmyPxWY9f/MDb6t44+2LPBPDg/1spD41z7Lpk1YdeQpHryiDzed14oTw+Qq8QCxWprlnY3loM7U
PQlGBE/CSiwGIS10vgyFNVyUXUjgiW+rJj3mQUpbP3If5hRPrw8OZU+V3HloSkMcA4npcrQbfVPP
nWsfYmqHm7nztzx5FVgGztJ+JN09kgH10ej/Zz403Lgdkn1ZYJ+SVf+FtBe0X4BJjlMmoGT49hE7
/HweS2+l9gi/eMjUP+dV5hdgVUKiOjo60hqJpi9UkduV2UPvbmVZvzTYrd0uLp6IX2FpQ/bV3BPv
MoV+dCntOj6zeEDDkXfoYRfETOQXT/owON+XkzHzg8Mc1vaegiTsq364r+eovk3r+Q23oHbCPIYP
jc7BwSU+YqdKt4H+Wk1j8iXNrfwAS52CczFuQ6oPD8xi1coyYS+TULIaUsd/lKqoA1T5KDSvRGez
NK5lbR3BmDwNyyLPmUhqcAxQxspF7dCCnarEfCH84iqZPfkUm2mD4dykj2hJ/w8rDefT00RyL1OK
7jq6ZbPk0INPe4WobezSK8z+2mLa6B5SzRgedOE7RyfB4k2WGd3v1tmmAXJ1FFgM7ep60BbiluVe
MMDy5zDHbc109G8yke1aQ/jHIMuZpgYENGFYfo+rGIailF8nBUzTUF/UunzzTNfGtulPt92U4RdY
AiJIR3mgzgoEOZ2LN0Fq7RQT6Qwhc+M6YNAk3RfWAdm95obakzuIjTZb0TlU1PrRr4a1Bnt9r6AW
7aIMGTLNwGfiryAVBQe1/ou9nPi63NI36jIHNHLTvPx+/aK+uX/NOXyzrk/MIoVdj1qhY31avjiz
VQe2jVDUV51gsjtMeJ4JnlBsukFFiqwIaOGkZv/1fYDLatI3axiueCLhQP1zZtcwsMPk5Z1P3eQW
ocb6kLNq/ulDFrxWcNGenfAqprSwTcHYVy78ZWYGPIrqLOZeFBOy9jcoXS5Rt06VbH28cF9h6KxU
PRVEdoM8zW9uuiH3jobdrjvekZXmGnq5nqsZ6DkGYOlYBze2LXhAHGKQrKfQjOhRWUEE9niivTcu
s4oLRd0t5UnxbC056WfTTc8KZwtmalMVSX7bkOCyMuD4HmUEgMdLPcTX/pis28nL7uj/+BDbynhh
sneHiuLCRk0t6lAP+U/H9pGioZRmx1bUh8xNxQ3eDABso/7calV0inODzkHd9TtgpMOu6sgXj5xO
O3pZ/axLyIB04K3nItMOo1M27EOCceUuycQO20ReTbY/Gr2XU9+2SzJ5HBC6+U8y5+37I/FvG6/x
eUgPTIuKfGA4huVYuuf5n7Lrx8mdDWdKjGs2gfFNVrv9DhBJwFDp4TTQdAtXl6U9dYByLzmr/LVy
nsY1/pO07fXbKRv3NGIqWg4FUhOravGOdfFb2L4VuhjWemdgvyiS6XaYg+q6bIOvRttNt+RmTbei
s43D+3qEjvk6FN0Jykv5Eg0k3tVBzctT9GQcDDYW3YVG1/rApdz2RwpWNjDq+jqRXXUn/IZFREOU
PBWAcb88hdKtgktYswqvJuvBdor2Xlaad/EkgTFREdRfsilLNmRRjLjkcGTWTdMT2jbF67zIX+yu
JpxwDn+WRuswCzEP6LINDobf4GajC7EqJgTiorTbu2ma6vOc9zdxLK7q2dWfUAuV11Qekvf1+XJ/
QsvRavZby+qMZXT3A6zDRVhd8OB7fJWijeltZ5a5T2dWEKux7oONZQQ3SUJxPVtwaD6iMNBe2hd2
LQV4Dn0kdg1PY5TT5e9ahMh94PvnpJ7nvwGJTpwR7tz17J+wr+DWibtip+tvnbmMr405/KhEIje/
f6Lcj8UEirCBZ5msGV0LnBNL908PlBs6dJndQLIataetuRhd6oBAGCPry33ftQ5es3xcZ3nyMM1B
w7KycZ5dYGUkTDw7TmfeScTg5WA5z9VYmKde+BQhlkvTLCagwTNrZ8A3lQj6l5FhhoA9+2dJ1cca
NPeLN3kjtkzFyUm6/awjXWnDMLz6xeRhu9Ct7e9T41DnLczbdsEZ/XMlCuCN/1zJRnwhbqq7LVJh
HNypbbeKg2mZLA4zo/gZWcV4lEWJSKSz3BPV8Jn6RVzguzEbOp9twZqf5bsjIabXXuo+AyEDZ5G5
8jsR2dcGEQB/WKep3emv4V/9BLbvmLZrBrzaSFc+LtPCsXT7oZgn1ODBX14Xxyj9OFCX/vuMCiFI
Xp8YMdezDwMwp9Cg+pvpw/2Q08MdNUDNBRJduIkGXAuf2IPO7c7lkNDWo26yiYzQYVQm5nHQ0qHD
Rja1J7rP0XGcmxVKJHHKShCXLpK3rVrQ29C+J2vwLmLR9XiO97wQqtBUBvnJJwRtNcPSt+PJjVd+
EwGoFSs3rTZVkxn3zXIwzYEaQGrruyj35wJgyXNH0+aO6qF+37VNCll/atcCFvz69880D+6HTZzP
GgX+AcOjZ5gkltBj+PiN9vi43AJU0A5vaOmb80sQQylTr3nJZLyfRKXt0ykgF0CL8EP0df1iBeGX
2JdkTMMifC6IH/KLYu24tM3xlomtqqQVeFLCLhfPg4MI+Nf9uNOQx7ZXcYvoZvDzcheZVgakpxw3
oynzK+E8TL1bP/TQIR4tVjyo+53xpLI5spFxrymKZu/mbMzdqCnPSV6Qu5d54W2lz/6ZfwSovGEM
D1RyCV6ycem3DgKLamFRptDSYSG3O37+aq11LTU5iwyQoXGX5bN5o/5fyaVBx4rN++r90gX2CCuA
ZVIv770Z6UTl5d6P1r6KG6c6jjSJN+HyZBDL0b4f2L+JU9FYzSrtuuA2NpEUV2bAYF3LEwyQa+FP
rOU6G+uKNi5ePHZhG+p2+eGd9+pD4W/qJQksJ70eTZOzKXMgUa5qQ0szS06Wc1T967HA5axJKmaz
+s1Q8dWJGYJPC98GFktPi9Av7KW4KoT3pp5Z9fk/V2lu+/gKQ2svCNu5mVwq7H2dTF/DdjSRA03J
jRihqThtMPATe/Um8muYFaJE5T6x6NbiZBfEtfHFRbKys1td7MfI07/ImCpET+eQkgBc9nE6uhFA
/3ciWMjcFguzuUyTa+ErRZRAG/jWSpzmizPkGVVaNmTqzyaGvU4chNpt6l5pXTVdh8VM43qRfcgi
P8oGq6/vFPeA/4d1YxXZFzE+q/J0FUTmLpRjdsD2qW4Xdrn47qxx6/oEwDW2V2+JF5pejQEMm84K
9oJIi1hQ39hDaxr+sIb1Ps8jDuI7NA+mgQTPR4L3aQ3b153GXjANSSh1/U3bLrn1/DuEPUHiH6OQ
IFgSbhoJp3i5X6bO3/fLLEq3deUMe9elh+CbkUX2Mg2dgsH+lFrxi1AToPq0txMcSbkAhObOrxLQ
m2qi84ohpM8RnFVojwlqBGrSWlPyJpZA0oIJR4Y6XvG++dr0EVbLhqciJyxlkzgsM4dqeJeMAms+
Wx+uZIglXYa8edQz8nRbUmDZaFpZ3asz1CTVfSITY1OOWnUfLWdJ19dkV5HroYrH8xz7WFQm50rt
IBLCMg52puFQERYejby5pYsb3MjSuP5V6ChauQl1kgoAyA6P6FYIPyY//FiaZfOHfR0/0OfR0uC3
WzIZdZeipqETF//vMsGgAT+E1kI/YUhluKO4OEACAuqb1dM+jPPxtbTNZD1ORnhT5W1zLAPCSOtG
w48RzKtl//tgU1fB4ZwFP5z6ukfL+hevNeHJKNJuaJW8oXgFx+qEwbcarIba242JvKeqXr32Iug2
k1beTQlpQlE6fVc/Ksqwl7i1w8feGQgj84kggAa3IDiG71WITR3STXEISQW/wZ/b7vEUs5Ve4L2a
4vgWI5zciq3XHnAP/Om4LtHhhxfkdc0jy+gcML4FzGVpTKVxdEPQyHZCsnkm53d4pAZprqCYmtfq
MhbS3uZzrm3VpURYeT3Dn1pFJU0fhmgI1xpAj2gcG1jayV8KEjws2GJ8wIc8ZsfLgKBjxCKlckea
H2Ckwhd700pnioiltnPpxB2aJaSr7dFqt0HnbdUlQwDulbp90NLgW0mT59s/JyXULo1t1E6nErTm
i2b0bcEbbgXqyMyc85VXG/H3uRhvGY+bJxoC5iF3yVuQSTe/Noy/RhFlG+C52cklHGxL4yS5tpMw
eDLD7qDGotGkaBQ4wb2IneAUOhA/6hilgQ1SBFV/HlHJ0Lu/UIYhw7Sit6GrU7o6rbyrXZyZfVsl
VwI83h9qtd5H/SSzPPO85+q645qOg+jq07qpa1thabpe7WUq9UO9RKFMOVHLox57O3UpchOuqKdB
amzMnnkenkxnlv1NW1X5dd+bwS4bsx9W28Rb1WKmQW7eJsahCHQ2P0AAwTgsIMipaNbBhNSI7IPy
DLGY5KSF3D8HWOsEeGdvdqN978aYLi3nPAf0wOJQmHc0qIJNupyh6r5DbVGudJ3OfCr/on/sfjWU
OtOcS/fRw4XW1oF87W2ambjjTxH1okdD2mJDhpO8cpd+VpzLi+6mqG8rWAXWFH4zo3Z6HUfIeKnr
dfuYGuQaond5UBB8e6ipe5X6Hj3A2ikad6tWzJqmS3yFXJa+0xzJywR5he8i0QP/TnQFyk+rPamD
32v9rqrJjVKXQPq0P/ySn/Q+6pc00W6bhkdX02FH8nEEamNp6aEbVvt39lrlU9GzFqhips/addWD
AK54Wc5RDbcryrCSVn7y/7NqBHjw9OvzX2fqT0bSuVd2/0HWG0jZ/hcIie26JkXmzPJhOKEPdN7l
JDkZBgYyo42jJe1JRMnRWHSStc1orYWEzhvpoJ1JlKXhjLdZHxz9ftBtch1MjM9GjTlQpr3Po6SN
h6ywio0iD6gauBH5/v6dOepY0Kq6yZOvRZ7C88mz527o7S2ohm+yRORZNiz5ELP6Vzo0qAMBqO1t
GWTh2uQtgkrdvCaLPDvLUiLC5iY/2E3JyKKaNfGs80MtH1dFcQXLKkKGBGRoNCv3oKEdWc1Obdzl
UVgeR5nB3lha13azFy0pfRqQqCeGr6uSgMjX3y/Lnf/MMx5bHLXJoVlpWJ8LiEWRh66GeYTmLjaS
rMUGEi+Vuyjp74XttfgrbRpvs0Seo8P+aLq0uTKkOd+7AfAWl6VgQCr3laO4/G4Dl98b4VKQOIJl
K/JWkYn5rPENEiuo0CyjuBqsW5k/eXWVXt4H9ugacdN417S6dxNb3k+TZt09zYpHggyd6zIa4gME
9QUuypXvzQD+P5yxi8fzVSyLRr9FbeZ01pNoDB2baWmBiCwuaqKHu5Xw2pTNllIOqtuGUhhGF3dV
HRtiu25CB8PW779h678bH2/RkjsO0lPf03Xz01TeNnpdxyL19kHsRRepB3CRksh/Vvt6SJTOBua2
j0ScblRi7Su9A1ZDmSJfmyZWNN2X9ZVSPndLCErEyks+ZaOuHQQpgI9zRbrRMtq09JWuyjHekRRe
r1W7wI4Jw5vG3NvgLXEgW6F0o2NoJrpzoKkarWyEhbA7qQ4S7LFkENXNwQShgjSaTNRIgNoJE1ZY
1OopMAcJlvDlm4XGZZJIWBtIDqdqO9Cm2eQhSbDpclBnvw7Cd1EW2DVUYXcMN0FE0dhU3DgVWPyv
0wItD68qVtoWaTV9EpgR+BffbRLeZK+9JTtCoK/wSdx+lbUXbb3RDsgPgQjlV7Qkxyjz7gQ7d8gx
jBJ2CdAoNhykc1JQ6KqmbYZBZ/XeCZlEikNRhvMuzvCvN0sNQ11qKZepAdqHUa85qIZxn09wPnpC
6pUxJXSIGhiCAqk1G7x8Hy6RW6Gb36vOTC4I6KoDXLfeAF9M9h7+taA9tq7Z8jfIcYwlDHwtaHL4
3v3ZaHC+e3SKz2R6B7dJiTdCNTBRw9OYSbv9pw/VOv7X/2pE9+Mms3uXy/aZNRokhiomTGjU202U
peahygbv+O8zpyTkZVEwv/8b8rkmzjgBJchfR8cFOaBARtBibQ1wj/bB6HP+bDoQpKiViARN8pKv
7E5ED7SynoN3hbLePKi1ST2m35yJ+NCEsuAJuru+bsuguXn/IauexYmMJ+LGiJ7YI4XEP+wKsY/i
6u+zSs+vYnysg7SgncIMPqMiEntrOZPLPWGNp8kMh516HBHdwgGVjTyC3uCRMZpLlGFLj2KrRnuE
Gjcaq797tkKPFoabh29W5eakvjMeEkRVduQ8TqiZ7otQByEqRzLjUiu70GVqNxAMvX1Rz8H+FGfB
+JUau7m18G2rgrU6pJ77dXE64QtIMFCXwUVU87OCR6eWOe8AQN4Utdnf6ZYDrYD6TfXhivza/q7N
vIOTygWkGD1RICSZI/Tx/S3zkhj0ca199bWgPBTlQCsnXXCO6npqzG8s5gs6K/A8CHT7qYfaLia8
dpX7aXVUvSmmLXzKzThfZaHREUu5yMpbNglrlpfGSSyHlhjcXdkK5DnLZcWIs6eRjvIEPvjgkJQR
E9p2iuOfPa60d4hq6zQT+97lv6YDcQtaKSAYZPPXMCUYwWjEMx1X+0rd70x/YNDQxp1SC9Dz3xQo
EQimRgYV9TSyx6AkFphXY59ofnou2aJ4ztxTEqgABFZYZhcTRDqFAbRwSUInvjmDKp0tr9Nernua
omvRgCg3ZxLYI0BZ7xsBniB5PXX4SSYtj67VNrxIEGDX43B4F2+bRY0STose0MaFG2K8yPVewrFk
4D2+bze1oQK2HLUSXL9oFkgqyKOqvKk62YDbIa5EyW/UQRpatgsoFwvXnUB0ZA3eVWjxSpfU2cnM
pqe/cRaFvNpRNHrkE3BrLjSWHqxGhMtHfS1KXMF6j6yjUpyGMYjYbTcEMExmcZvqPc7Uso12uSEA
/y0KW76tU+LWPWUT06W16nxVXU22hEwGY/ilD7+8NzZjvvArNVc6Odpky6iCK99nxNETvKrvqvTR
nJ+wZmor1FjTqfAfov8Rdl67kiPLFf0iAjRJ91reHu9fiLb03vPrtTKr78xoBEnABS9ZVdOnDMmM
2LFN2XAVSh8nXTfSDe6S9qZNKgNt+U69JfUe1CaFjPt/r6b/FhRSlnpC8D/hCqHTaXhyIvqP+XkQ
ikZ0caPtsxxzsdmovvXt2MM+CPxjR6HMvKAyv3CuW8JS7MinxTTZmZ2dWU/jvhpCA6hIX7tp7r8F
TQfD1iYT0xl74xOjr9/uHBN0QTbhOZjt/uq5ALGmHtxN6TT5GzMYueRzescZi2Vt1ruD5ljB2cwj
7Tza/QK/FfvAAn+qlVKFlG6dPcwe+c9SFaI28VClm6nUwbO05iEedfcumz1nGy8TYANr7F5oLiuf
VeF54aThsjWrSRzsUcYch78K7OTfvYqiKC8wpNBIuFb3QMMuccnCLXxjSt6bE+qPIVwc6cDGAlbX
xsNN35kkzSYawsbaVODZp7TVrj62/ne9FXX4CWg2bjiIqwe9iJ9dk5S/0Y6BNSc7fTOC4tHMqKcZ
M6L6sst808LyuLc1iISt3SeHcvJiRL/51y2MRtH8jKX/UKyz0iAywItpZ9Wh7eg14GHPT5hF7z3L
j57G3WuWOeLaXBEoLslIL1Dgq+PlD4PcjARKn25El9uHWaqRnjwkU2zTM4HPi/QLuAR7Cdl2tjo3
WyK7bwPLRGtPS4udPwnQBHdhqawYo3RoDmHfXCtDNDr/D5OXMQEn4z+nCLZP56Qbsoci1Um3/0X2
qEiPIdQ2jQ6hU5u7ijHrPSOwV2NwTEwF/xwxFrdedWiCJyq77Uhk3XZ0M8xJfTG/zOXDEOe4zxLJ
cVWvrHNoY13LYnBburXB/OmWs3MtMB6MRE4ujMFlnM6McFtX3MVIbV6yKT+oKhGTaWvVGz3QiFW4
cOURPG6i0NGe1F6KKPq2hySJITZmV4gdcDWaHp00/qFipRQMpeN3WqCduGPiW2HNSiqCWxVf4D3d
nToDa6f6ao2iu0O9ar7KI7slardANrbR3HnZNqzEb9MEkqYoF6N/zoQNA6jIoIoq6JlFVL9QBz8i
5a0O4zjkACMOUkQr0MCBZK/RzSOGE7URHTLMn8mG9Tzc9EaY/iIczK16vwOjkXWcvHptw0qYYpKv
1lNbG8Y1Z7d5NpmNYBth9MGujEjtUpt2Wsw33W13OZZ4jU5BJrJcwMPLmQKNZImrTaotAtEP+RUq
wiiblMOwsxWSnphUlNgYCf9I6yzft9wu1lbfdkerN8H/wYUb7Imy9xRry9dsEGJfkRdPj0Rmr6nq
LSIigps7vxAhwUMZJomWGJLDEAsixFAJrPpBACJnc/NCat0+9dvkuYXSFlOraXeqMFGIA7rNs6hm
FC59t9PQOwKkVP7xthdABZ8n7xy6eD5a8C73EYjZpxkG2yAplld4z8Wl0rG24yurP5tU25KikO+6
jHzCv+m6VklKwe3U6tRbALcbn6NMP8KmhCVRpMYaIGR4yHtaceLlgwNTzAdkieVxxvpEgrn5nTb6
Pt5E4/62Jv/fy4dpe1Lf9c9LEq4DgyhhQsyFYq+Lf60fC02TsMgk35tUODL5grkHmWQ7f6AwVBtv
8rAy/PtYCIyt3O7blGbfVY+gpV52l0/x9zhy3HsDo/LP1BPYX4TO94K00KeC1KmLbSGzFq2AiKm4
q16N/hs0dtP1vY3w0BueeypmhbzXlseNgV+t1GKYCkxi7xnjercmxoqDB9XX5CTRK0Qs1GscXnGl
JZaJnBdbODsEA3hAhvqrVjAetarylluCohrLKXmoyo7QAUjx2oB0MiTB5FFzpuJT8Mo8K0MyapOG
iCKZ96gboGON4aK7NZtvdgc+LxI/e7SdPjrYSAqcYqarlFWbKk+EKTwuJguChnyMIrNfj5oQJAiQ
oAPh/0m5IPx1pN6NPHJ0OZaUTeVfz6kqqUD5hOiNO99k4/amSZh7JhxbkXrBKrqniXkQXieYxEZD
G14X4B68M5oI2qYCXbreJ0tmkbRcUZnOh0mgsEri6iPx5kj1T48KY2MWGWN9GX1U9zlqu2b4xn/5
McJXWBGGG+wcmSVXFEN2CbXpd2kH3qMzhxc6mHStgqnUJtcpTRdjwKO7lRFaOpFhThihSTYiF7Zy
Yh9Lp8MxrmzbR5f69E/uj+n3Ap+mscW4jHGtLeuE3KSdvS2hfWBsw7zzV7eUn9AgjBVPndi1x6vq
NF0rwX/QK8FZ2vEI07V+oVQkr1az3m1GqufI6vo1UPwHaaLEHGr5Y1vnOF144u5GCJsc8YkewHiY
taDY9hglHCEixW9uFh16ul4mRfI/DGOIQZ66+y2adpzM8ODL22BYfb9d8yxBHTao3bCfBnfGQ7t4
Yf6k7SbCPTYQ/nFdRTkxnBsTOuwuJK2bK0H+RN6+XOlA+XiFr6YJYi7/X3jF79bJ/E0+lxo+fuGI
F9vsB3v6eG3lSq2ciQOOWsfssVhOesQsMswr1itJhHSKKjllEwrspuw3LZQW9OLuiIyl+K0VBSXY
nHvG+vYPmGU/reY5mx7SSiNvBgF05AXTwYyHeEut0OwjbMW36IpmqFEg87Y8JeagTx61pMZ+jN9H
zxDspArrF8sJKWh4l3gE+6y6OnjT6rA+FplIL1Mc7tUbxC1jWDdikunvMDUXSwRHHbdAU28IYoQq
rPjCasPy9lKEZU77UDbHwdNnUjnTZrf4UfxS+Nx0tdnoH28coHH4LJsyfzQI1zvZxObsxopgvyUo
nV1UIbmiKszfy57akSm1TzqO+XnTd0Ud7hMWU1jbCQlgNhItWg8zjOnRn8Qd9HZxZ3fFn01louvE
n6ZP2nMZpt19K8Nd1cazh/OAhBIolrEUUhMGIZ2HYRUFKxaebpnhex3+UrqzrAQFNSAw7v1aK941
KyADNUBENOhZB4zLRs+Wnyho6zNLJ9y1AEKKIyjDeby9qKE5YmUihgI936tDt7LdA5HYM+rMSjov
CBxG5eSs/rp9Rd5ELVDr+SXNoAM7pU2AvV1aSDgLUIKl9A6V1geYlfZh89q8q/KaGfAz4rIQz12y
iwU+KzLJ1ZjxvVb3/4ZyTF0ORosZcBNPzlYdVgyl9jc6eGa4VrubKox1EzmNjLzeei3NGQNWQNQg
HaOXpkHQ5SAn36t1ZloMa0UAdH/G6cJbd/mECaYkoFSuB3uP31KHOtl31fn2webZuld0KtkdRoQa
3I6itMPsJFneyr7ep2ElTm0dQbiwRBKvVY2lNp6strrc0DFzVeWhG2OKCBs2eQ4yJHkCDhzq9o4c
XTgJ7aegSCXrOGouZWLvmEAEe+Q/yLvwzDFIkHbSdauRvws3YqtqwEhKcxnP/cpSTnubU/IY65wY
pR8JrvN+fBu64HcNe/A6h7lD0iFer+p7LuN4B8DsvoRzmDLnmpnTJr1S8R0gZugfmQ//S4qAnab7
Ragz529acoo3ITf3TLqcAAc+Q+G8z8JI3DuJP5zdPq22WUptODD+PyPSOCquhVbp73pZN2+2uI/c
rl0rIC7QijejqV9FDAW4kG4dadG+Dz6xTdy4pw2qWcxlIo63Q08AgLPozkF3yno/QC56jYnKMXGE
fkG5Zd81zvCuw4oaiU1CBcBcPY3nH2mKuDkyxb6T9Cm3cqWL1DQdR94ikGaBU0DknOMq/BpA15/U
pjYWa92XNv8YN+hVJrkmoxxwmnVcPRM5oG5VetNAnCr7fqtITJbbYIXYpPa1nUl1UCeqJu/lPcSb
y5Q/dmabX6OS0qiVmGjtxHDuucxXcLdC4hAsVDeYdNNqI53xUwHNwjHeR+wymLo4AJsyXxf5anjb
+F36XfRFe0JbS4Sg32EML9V7auNVq2oiQTODpbNWWV924Vb3SVaslTbObqv20Yy9ZXM77Qapb++9
+qYkFRqucSVCLESqstKJSbYlo7bd+xaVjj8WxcsI+fauiw1GM0iny4GLHGul+eSzHCiVXOOU1SV3
8cgSuGu964Hn7NKZyMPEci+gyJj0S4lRGcKVUHvMkwlFqrjBBi3Mg6yir6mkMA07jfJiacMv8Ktt
infKmyFafDNzzLbTvB+x5Kz9nfq+nWSoV25ERqpaU5kQwAfriVVBH/SoNzVGl3/t6Y1lHG5L1YIY
fOWmzksiv2IVKKU2kOQ+9CRrrgDyhz6Kih+egQtY7/TfqiwxzygpRkIM8vjkcgnfJfmwbIIY+4aW
afU6YoU2IixC1YxK9DPYGqHkf1JGCcHZxP48PhgijJ/J9fN37swVNRrGQ9RN/lEvUC+ryy/Irb22
ILtyNWvYQ7oXdwxGuASl7GxqnXpPkxXtRkhKJPoJ7RSFeXlC6EWt1fbWYxj99MMGJgBWqRLGUAdx
82Uv+s+SpvmisPfR750LDDOoWbV5vVV7i/Gb67/CbbqmQJVjypo+5nbnZXIXrA0Qv1twn99p9TWy
jB81/ig/6uV+nDv3J3YB0yqaZlwRy5Z6xzDa6uyPAKy1iB9v5BfA/B0OCdPmJlAbJvdwu1ON5Be4
TJvG3MXmWBYQznjszNx7s8As8BzbjKVH1OOUQURwGufJFvW7+sbQ/LBGRV51GazEfcq78va4z5SL
9zx9mAZGTer7q7V6PZpO8VqWkX1fN8V3yHOsHG7ZPvTh8KW3MCM93Qi3Qasb10bvIbuNx2kiTdcN
XPeJmb8NcTebfsxQ+DVuCC9O7OSr2Y7He7QB5drOZ+/LwXWNGeB29PLyRU8hKFtl+ta4g/WOjJIC
yxGvAVXcrnGofhqpS4n9vD/AViEaFioj71uLD8o3paE90TrzqZrNjQ3nDmdTsHY0/7KiRY6qDmM/
IY6mmxtqNACnOEzeIz029sK33P2UhdZbXzWnaaiIlJ3oxhUVjb7JIxZswvNZpQE3kMYRDATHfkph
o7eQ4im7mNK3LuOssOM+05mdfIZjMWvXMO/ffdhKZ+4wcNjlua1O/9CMy9UMsnRSmbumlU1nS75E
PVuFGUkmHZZbefOKqA//lqTyX6vpvZWCFqczsru5TPFNjqL8PrbtX33uZgyZnWWnwohcL/wMogKi
Xug7j2lePNtVNX+wBv37VWLWg2uyMPWehINcJ7Xd++WvvXLU/zz2914YRazOxCjcXlcGaXW1In4U
yyLipmIENqRtdLcY9D1VXtfvtjG89zGsRp1F4+rVXX9CpkOsZtcWUOngce4LrXoEWb4IPS/fdY+T
cRroHaf5B4/2V0UJbkiUCfHHPQiVV5XxYda0qKReSGFznFHjtAxycdnhUN3VQSCZbFavSe17Zy+F
RzPNeOjLJbwOUKcGgYNXbFWJc+Ei51bjrtDui3VaVfKSr8PtlJtScIEBVYJp0uM0gCyqPfUYCSzZ
4yIfU3uJF+JLHxjEfqCTt5mxM3jz8pM67Mz6RL6vtcFAr9kkcr4AhwrbCdqgXZBFoKjp1KKniE5I
mvEQ0GGiejOpTYDj5c6u/ei5z7g73e7RMxZnxD4Pz3nuDM9WPX01OhOAKOqHZ130zr6eHIwj5ZP4
xJGSpuE1XTPHxHASzjAcOuYlAwyH2YUebJp3XTv056EfjG1T+oQvVYax78XSbqxGbx/yrGb8WMyC
E3kW4KOpthfBlN0PLkwC2zPbF90neSnLiBrBIebRcolKYkZnbQZJM9CyD5H58Sfj71HKcjHumXfh
YvIRU1s8m7nun51Mf9MxqRyhU/0jTsGMBmMz9UZzWGzYILW+yHa9wVc+tR412/zdSObU3KBp53bO
/EPU1mUZQiI2hfMN5d9a+S5hIoDPZK2Lvd4GtClJm2wzlNAbdbdXm55cojELgJLmbnfrW6tqxDNc
laqlPpDx5sZf+GbS9kkF9G2hwJ5ts4gYOwROvGhA6la6S7PpsRpifCaPk4hxR+mxRumxHn3HpYS/
b3u4oo1cMmlBUgMR6KcQaTnSUWJklqRsPmCOkSJje+4rFgWrDP4iSoOJOGKotu/jIFZCUUtpjA5L
Ent4cuvh+oZcW7aD/YnWPigRfSKV9M0SPOmamC6NQfDAyIA+jDDA9cPwEMlD9VgmGlSMllncW6i2
16loO3l7cXZ/oHC4bWv+DIFDWWaf0e0Ozx3w0li5w1sWTgxf4yc19LINTNuNpB13tnQJmhhHnyDB
buxJcz98vFR2YyHcg07Q+muRy5xcfp0b3bezxF2ZaBRRsrThrr0LTDyEg8XT7qnMWZ4k6Z25mMn8
Pq9RgXppvUW8G39fhOavOy3JrubstfeV1+CH2tjWJg1tarFFgw+rk4nOlRk/sXS9unLgAephQJsD
C0KuANtRmocgK98bkU+MgtNpGz2Wxkpj/qLqhXFxIZdz1NlmiHmXr2/teeJHa7rwWwDZK/FG83cf
k/TbO7Dk61RsNHMOfiKE+ewys//kKyQKZ3TKh1HnBJS3gSzCS3XwLSLRA1Pys8XwfSDvdAeXgh5M
CmG0mHZzduvokpqJ+0pI7haMKD72zAZ2xkC3lzcDKQ5E0ZDVbiVnzevBYOYs2mVWVG69oXP3ND6X
QXKhoezg+wRH/BRbDIU4z7JVYrBkl5IAFKaIOSJr6N/hXLYBuEE6uvoFd4XsAo0OlEVaWNXCxrCb
AgTKrdhpsQbTLnLov2pgMhw4rEtLPhON0qYM/SOCKvPXf9+JIvcSjOh7NE12k0ZOVEAB9oK3V3zC
E+XL4U+cVbJv0AXdHZ5ZOD3VA+RJqsEgdtpTZfL5iENuPxYnO1BaZD9yn0o60ripERWG1g2DpCmS
FlyjTlCX3IvkY2pPPRaG8PB1reKiJS1wEzTyTjW7J0UFse1rrQV8xKp76In/fUrx7o9ag7y7Ev9e
tdwYkKx1nwyQ2fKWh9x+RxGBQbAZ2s9eTUaEvZTjFzLIe8/P3HBV10zMp55bVJY+AzkEG4+I6qOP
3e1uSLBQVjHFY1p6dyCnQAj2buq5sWPNmp2bxhrWc4KngsmIglsCY9lksJ58K48vCnLgF/e3fYS0
dHTcfBWYMa59qIDWmdcuAJnjPzoj9BDlzhEVZsrEeTKjan+IjlwiqcG0e/HZ9Y7/FlXur94muMEr
pvk2ZjRwa7qH+7T3yMJTr0by8H1y+unNX3As5brpr8LDPUUNGmff36Q5lKq4JC1GXUadNy/HxjEW
wqyHF5ur7pmpe7LS7DZ/ovl1TrkH76dFNf5l2u+W9TqGZvpJOHt6cOfI3KmWmYcrP8k+a4EdeEkH
so4JKjw6P+M5KskrMDHwwilei5zi2OCReG/lfgxSqGWfvobEq0r7awtTB+6o/nuIjfExjUmxWELw
aW42/WFyUkBZubeovRAe+g27kIOTVdR3cKiYzfwupi5GqhyWT+7gaEcFnBJgXq1Z6oqTm8LLxLQG
4DIs/Z3wi+XWenqdWcEd62Po8VStxlx7x9uCExkePPFphjMIumay9PXUG/joJrTY3NaepTOH+ipL
v+VCTKtfyjOu7ZoAPX8UbpT0AiPK1mvI8gwa+1DW3pOiJkYmYyM0rtW6jMcI4868P6s9eNPdocO0
Hr0lE8PoUHH1v0AjgxknUhf0tGjSSJK8FLyTJd0pJPkMmdosjoPehrt2hP+W63hmJ2hxHsYu8s55
HJPQFVTZdxIQg0wzvsMKG1gy4dj4LQJ8f8TE+PaE7nJCivoctb2xSa05vKZ6Q5JC3BGBIBGEpGCm
l0XLyWQ6RUZyj6lpeyAWtPxdOtW/dqaMEC9fCy6iz7EFzLXpQTQQa3IMMTY+NMsAiWCYXofG2TtF
SJBjsVw7yWBr5MYILCz4cbcPhVesvYUsaNVzLG6EZ8hArKU6zCwvfA494sNtAsKVw8eN0zjjZQZs
XkBHk72mRaDbWR3SKxsnY9RjfPx5LOkb8tnkFBMla3euRYQ7OSSo6VGfdXcdJl/q9KhsyForzJeK
c0u5TgOMhpypdbUwUV+5MT96bg9PiUD5qIxB1CaQRLu2IiWZpn8X6pjVW+0C1Y1M6VuZMnDSnP5w
AtLOWnmI2hW28jfKYgcT2VvC6I84Wi1bZxQa8CPYRxOL8Rw7HXmbCvyg3INi4F607aQF/rNeGOFL
ynlMKCyBP8McRS9x6ZT7RaIn6lkG2PF9lhJPYXnDfRi1GIQaxrFu8WgqnSV+mFKssfQSPt5cJG9R
WGp3cZ3O67zIPnBN9Z+XGjnfHEGGyekjv2wjhXlVVfsS7e8+pKs/1eCwq78RoZp598ZJ027l4by8
Lrx0fLfc6tyyUr7duNm1kSITqcqzur15xXwyszT7AhMRLFXRfKQtuFdnSmXk9tYys/l2DQuJDLhh
QniFbV5Gxxv3lMo4n0Zk5jVqTldp1p2pYaYRSH+z2Jx2OGT1O3X9DiVO44lpu4S4YPIydR1YCk4G
G2491VdnorQxpQ+WurG6SjjuD2AdcEhyFtx8fF/Ga1zW7t2toKqIxV2pAS3+uclWJx5+VTX9MXGj
G83fQ1yynfpAO1KmRG/y8WFp1yY63Pcq9sh+HjpuaKZ2e65nJIwEgzgTm5sFXyzKSRu7xcJJIVq1
I61gLB4caxS/g94hZ8tMfs5Z1zJV1lwZEWDi8Dfy2cGqCRRgDKkkE8aMq7aducbOr+CKJJn2EnuU
FWTXdXslmxKTs4vHuHo1aq2/VMwccEK337Uk9J+0cHrVElt8L8b23zt1eS51/GAXx/1V4Log6oQh
dUNZllD//NSm4ns5ltaHaRPLthhz9yxMeDGWL/pzEWiHIs9zyOetgzhPg3nDp8b4WnJw5F4oH4vl
s/9+XT76B+g4rwmV1y5wk+ChisleyOoxenUKxiRW1OqfpV59koZg/cxdYwvtCWuZoD3bQYaD30hY
V5Jrw86GhnaYfJOmr6bndDGQPlBd2IeIudTDGDAJdUaMjotE0HMm/S+q8K+6mWGyVcm0p1YO7sem
+LAU+GiiKVjmvtiow6RGyBJX9Rp0cnpC64wXSz0lP2I7W3dS0KNp1Yc8gExfEW3q5y81eYPkGVXO
wUwmWmqI+gcnpVWKIkn0MMxvpgYIIq31qih9jJPC/qxLjAOgLjRPXepUu4yupgpfaqN/7b1u+bbg
GreKS+JDZhb0O5Ui3sg88TaY74e+jNcuzgXdkb7/5tNdaBmyHyv6oQUODEpCzG/R83UJ4ZNKLzrb
FhmJw+xSOk+iWw3Q6e+C1qsfb6bmQ5g/K34OUwH/WsXGWR0BsnZPlIHXrNbOfUlO+RqA9XUYvPRi
YCv/VJKe+YBV0UoXJnOJMPodMBy/t9I4XWNHl/8g7HBjeq0mnZrqLfOb7ozJGHEKMYNVH5mgK6U5
eFK96n3WvLg9bPehmIMNkM5dPQ4VzTvLexMX5tmTY1p1aKEhd1tbrJUb86AHf1yak9akrSlKfzun
0Cq7Vn4rWUVHJ59IwSWZlWYf0zKMGJrCP2qd0tsoUy5I4DPZu9LEeTjikui/2CNtgNt72kUNzy15
GC9PIBXVmQzx/GXoERq2giRhdZh5fXt2bRKJFqe4wiwtH7DaXs7O7EvHD2AQayRPySnop+zsrHQk
SUkkIumi5Evac3+kcXPORqeTdZ8P4DFcoWe1ydzGue3x85crrcj1rRYEaFCXwTLO9dD+ZxdvdDyR
oXNMQ1Dgu2wOVzxZu20UB9rLHBFzuWRB+dMoF2xhhp+j64o3tw+fZjdaPnMHg8w66XJiL5HGZIOR
XBYvH6CL1MNWmYgh6DDObkUs4yDBC8Ro5mqucRhVJwxINhYY2IOoMycqZm1fEQSdaI55I2PGOQsk
NGcOJQchdjOU6AW69JDZE3VM9+zESXCEYeht8SK3vqzyaYz57jpL+0z9/KgG9mrjuMGyHszC36tD
387D+2bIjk3WEnyGOLHCwuOp9cOtIjg08qjytY36NTU9yHdNjr7d14ZH1adbU9Ts63FkzuVQcRRt
q1+L2GBSnZkl/ATa2sJJKrxymV5rY2wdjMy3tz5IsKVFw+9k3ncu9R+UnPwpxmLx05yYZuFQYxBf
s5CHXB6p2KNnIfGr1Hfuu3A6KvqG2uhaOa7zKoz3XWMd/swwF2gu8JCtY9PifulYk39NB93cznka
PNmOX6/tvrM/orj+ms0x/NUR5cokAe0sGMHWaPp7bmTWDTS2LafcVKbVrbUJyGkwbI1ujNyPYGbS
G1XlY8GPcpkTUAFFAPjrkAYqOGS9Oa8R5DmXSCq6a3PSXkukON4UIVGOkpdWVsnyaPS75AX99/G2
thWZ+zmAVB7JQPE3nYdrV7NQA3m1Y6wqsLBNBkvqycswjYua5Vcvp212muBTiyWSPkIFKFkBtvHN
T6cMYB/TaGRoW3fqtWrDj3Ecm6S6sxtAxQKqA0ikNz0QNn8UgI0Q2zhK7QILj9ZpkEI69RpL4LtG
3sX1HDfTqB4fKmNx2/VYJLvSQ7vMevpDQGHEjkKW200PwNWFvbuZ0tu7Vn97dpdONmIJDU5DSpDi
w4SZZTz4hpGvBa7DdFz8mdCENOaztm7gRMTESrhozxGEfg0iuldngWL3+F3dX+rpkrmQhqQdWixh
qXi6aCZ9kQlMf5fC1OlluTt0en4eXKdHTERliHK4+GTAB4gp9ack7qGeJTayor7lZ0u2odtgyiqp
zIrAHEcGndOYNpubfEdW5kALAJYmfojqWmEaaR4rGP1GSiefUJOBXPsSo+PDZKzJWH+R9NG3cOF8
1Jyu7yZb09OqndL+xroeIzgwPoCD3T82H+Niarc6jBFedKKBJr+yFMODlowTySj/2UMxMj6E2OZt
5ypd+5i+//FbTKM72En4YGflDFqKpyMVD7lMaiYdNzXZeH35QGc+3AHJDXDC6gij95ggzHrsln3h
Buk2zTtjU+t9/hWix/VDsDRNgNyiBXaflhwib+Pp+aFd2uch1gJSvaj2xDB3X6FdXzIpqQ5CRDyd
p31ko/XDLimG7fxB0dEr6XqYjT7miDhOFDG2BSOGw6iXcRGd5Z4mWFHCFGKnOlRPqJfMQ9chrsqj
8yj3/n5Wwpq3f+D2un55M9D6ghOE7WNgTeQsJ1F0LAH11nbMT5GMA00d/Wp/sAOytzowhwN4pL9S
AkgBT5vAFVLS9HJ8/gNsToycfffBnpb+7h9LKA9p1ZPZpIhcw5o6ph0/xODUDHx8KGE5hCEtqMUu
z8pndUMuvMVGfLEQvF7v1FUfj2V4NHz0TcNQjgcrHZKNil7JBv3ZB65qkD2AfYxh+3uSqIvoH+xs
WAimEuTXdt0f7LWby3f8IlrS0cHTBoYn73aHBEaaqlT1CrU9PtcGXJQU1dl2zL0e7kVcvY+Ccz0G
r73a8hAkgLYiX7ZoxZa90+vtoZGQ3YC33avp9W/dQgRHtHg/xtGZr4PVXtQvyzC32fXMw9aNOdBq
qgf1otgarTFeU4mG++DRXPZ5fE3m4ewHcf4rzKczV3j+qw26c8qPdsvTgOO6adxIEA4F0aVuaiLf
elJ5gH/e6vxRve+pIpxlaHKIIuGT+uG8PNRxXQgemeKaG4fp4CmpkBiZPgtEN4NMRrGdb20/dT+M
DhKTxIkzLjUKtfysJVH1rCFPJKWIGXuRZhjzhwxRi2uKg+OmdcnPUH9ZT4CoiTS71/x4erPIuzTT
5AmU9Zc+Es7hSMw4yGiQqc2Sa+gV/Us9GkcDdRMeXMbLRHLFiTwIOijZz1d1FJ+8kSJD3VjizHkc
B41Jn7qzGyYysiYbcZ+WfLNRuPU+GfhUz0Hvm+8EojtXxDVkKMuBL25+7qaJ4q0vUv0QSs+R0p5+
q6pTlph5hxkcHJphPzOhWdmBCflarryR1ifnpYVgzLjF2NjxRIoaZkOPkcCiRK5h6shh/epNcijd
YMB+w53DjW2DNKZe+l0KMX57GZNnuGUrX7MemiTw7kSdtzDy/HZj+5SNXqfHd9bIvDma7PyH4+2q
xmy/o+/rbi+Y8B2neWfw/D9f0FgxA+1JHP/1Is3YpVnW/e//yn9eoN4HLr3htfOiM+12chlBile1
3mifkzBHKCWRpHvry7PoYXvKxxMMKra5VVjHpEJn3ZM1pF7vJkxn2jor9wyFO3LITSJ/XcN/nJZs
r87IOF7aPwsfHmrHEdobraPsE6fSAfdv6s9F14BNIUtcUhdrMH92jLOIY8ruwMtIBr797JqN676m
SYGdPAtQ8n7XbK/fOPWU36cZBLBGzjcms7mLCtdCbiMAva3hMhthcCvuXM+Y90WV/znMcZ3dN/iM
znEgnWX0GI6KF65NZxo+dc9/j/to+oUZ4boOgEox/cULoKaYiufpy+o169y6ZoVxA4tkbZQe4uM4
oBuGF1rYuf8+6GTP1nbz0+jddz1L/FeS29odNENgEi7G+zRmcpoiwFhPGcYC9bQ067r3iifbt/FG
n0j0jSAqnhHLo8oLPPuhT9ML5sxwmNRsoeG7d5cvIxoOgd9dVElw6/lch+vZRaakd0REVqJ7s/qp
OtXSbIwuuL3rFposNVKyait4pHsJcWqx020vZ5EeeuEaueEijGo7FO5E5Cn/UOoTg1LE6Duh2udw
+bPoTe3R6od/9ui4qf7LNdIgZDGYc3yLoPguqtFdEMR2pmh/mgMUXL8uize0j+tlrr50FU4C43q4
Yk6YaCWGElih4Ae5r1uN/JXae1Cb1vdu3iEeWV33ubGQlVt0q3YCnVPri6uNGj2R912fDempKJ91
aBaQ1KROt1xrP7Vu58oCjKp1mniPl2A7a5wmNEjIU708uxcT9j1p0lff8m7aOFLwGlDwrVyR6C8h
+U07Bx5R7oUlQkeYtXBK+CQZwrS1Tzu7y+sU9FqytjoE2kd1aDMNJNXSwpR/qp67OM1/ILxD5UXB
gaNSSP/dzPEpsN3mdiN0nCo+Yef459DGXv+2OsQkqmtJmj7qNm9YmxvmVyWlM+ohEwlB5ECILa9q
6UCXHJz+i7AzW44U2bLoF2HGDP4KxCgpFJqHF0ypzGQGZx6+vheorOt290OXlclCIWWmIgTux8/Z
e+00hb+7rdwV0PUgI557W2ljoX+7jO/utlNXWC8f1QIf0sXqAQ/+zpznEq0UYgCJKQjadYIZtVys
k+SQBVaTMDF1ojP780OFiE2yic7o9lerRTzcgLT7z0/zigajQkJDRPz5ZxkheFDSJf7nUSXu2IWG
ByBUdVCAd7y3RKodR0uWp67UjcvWFzNREKS1El8zXSr0CpZ3sejt41ZvE5po+9xpiIXxCgDo+n9Y
DIar/2+UD/BRrEQILnQDqpjqWv/T9tbSDsA3oESn1lasnTbV4rkMhUvGLopDSELiOXFacWo0mkHb
V5EOz2hcwq/tizCV7Ye6R9a0/sntQwvtdAHOubfQZAXbUwvZLXNtG5efPyNKg7q1FeftiwzEwOih
JzhsX/33X9++2hHLdTJJ9PF7F7LUMvaCI1w2PuZopCatfNo+NHZGIq5SOFwsPJdOdGNTkoNZRquf
79B7F1k96TM/f0rq83KbNeH7v3/HCF6NGqcpbuAZVk/4JNNzk1Wzt33L1Keciqry4vT2U6LX2d0m
2zGR65xqNSPRY4lxSPXSfNLsxQ4Yupq7oVA0fLfCuRnjUj8a66NpfY7m2dqYR36H6+aEuCe0z0AU
cmyXrX2IGbz5/UqBjXvOD0NIFrzWqAUnSZUTSqhyeyJyQLCnNPoJLQIaZPaoYUj7E8q86Y6MOTgg
SZrux/VT6JxkwlUKUv0vywnHLzdtjSCi2U+rsJnP9I1fUdW0Nyrj+4dmBSe2ensu1PvINOZPRi6h
t8FfIZgdaxtpIqoj7a1VxpetT64aeKeGasa3EtHdEA2JlGFsEC5grJdtzqmbyU+1axQ4ia4U1WHD
8Bddm7MNgNCcBcOZ9Zix5OLcK6r1qQ5ochywQpTshCRC/VT2eVEqu8E9u06SuocmxBXZhrEdmE77
Wtpj5JVqD/y8DP/zEc6i//Pcf3zfakhuq47U67J8SQq+dcQm/MNGsu2EiUubBdUqy83ZTNZFZkRY
a2HCBhCQ3XGesJjcTscf0ryWjlzKFRwc1A+sg3RlH5YxHu5Y++sf7Igucanntk1QtVsEm0QLu9NJ
UUd+qeVcn34Mz6Tvkl1sFb7UOIJVBpoqg2nTKg5XlegrhZvbSJe+QKoDoQJI/LgxcCo3fOf9DW+2
p8yFdKlYO7UuoVrbcHKMZuW0DHXH9aAbL+UklVPJKBTLd/O7yrRO53QOPRC/R7iLosS6//dRJJnn
dbU6nNXVZmj1SkYJMRtn9O0/cm9lXgBvUT7th9yQ3qb+3p5zCNojqvGrpX8H9tERH/WyA6iC/TsV
2GuhQP+ENaSRQ0YEK3rkct5tknm+2R79+0FtnOmkuN3Pd/z7vO1zg5D73MR60LUWfdMVq7h9gK2k
BsNC0IVrzc6lEzLYxL+bYAyJKjZ+Opl4UUv5BtNJKd8A/sv7rqq+s8Ku3kSfxqcYXFVQz3nlY1t3
uahVebBqt+UkOtcfgEJzLpMppDBwu7dML3+el1Xo7iiKg82ZqYZvUIHb5+2TfEL0G+WXPpJ0AwYk
JMo0Qy2AQ/jvbWgMDB+357LOGY7ILWr4vgxeICxAYhpr2t7rHT7VzcePazPVusKrJCGoLb25V0ck
D4sm8w+gwwxwhAXqlNtxaer52q+D0T7u3AttKu/ns/UpOVeWrwjYTiiFUbaF8FZJNjG9n2ue08Rw
cKJZe8QS9nehO/Urmyl/5jBVHraGdxHTytJ14f9cy6myHOuh7kGhDMYbZ+kAefuMzCZpr1oYviER
7C8WzwU9Q5csz9DnpF1zMMjpQhvB2yt19UyrqnyeWlXeZQok6FQi3bFhBSnNM4ry5VFJVetpzEZe
iQnYV7NUuqtISKs4+ec22O6AfLLfMiTI1TZV3QS9Ged6B3wi9gWmv5ap7LtKOox2WrkHAREH1An/
vJS5RJNOYSbiYvlU+gE3v9WJwCJ99DjmNoDgTFrUSg6ReqbEEpfVDuRI45AV9fB3fRAn9s8D5Ak/
D7YvxaMS6FrtNeO3OZBXCJ1rurPXD1mfOUxApO6FTUEQ+2CTfLglDLW9YHXVB+w1pdMFcZ+Np82f
hbvtvkf7+xCCGQO/SSmeTruutt2LWGePc1bIM1UVnJbBUa9EQ+0bI0KM5RBJsYkoRB02558Lykyq
K0YS86kUpXOECMdivo4qbJRQT4VybGrF9ku4Fpwi8YsiZ7fd0zSI86iSC9RYV2w42T/r46BVrcck
rzp13N+MZll+0iZNntgs29tw6T6EpnOLbV+1VB0CTWGb9S+6VcTYrquc3eTuEUur423r3fYh7Fcm
KUyNYHKmL2no4l6H83hP816/sYv69uez/35ejBatWCVs0L/opJXjaFMzN95TszRMLPhU6GbqhWFu
XbqIBGPAOvmhp3/Sgw7NAKtcqtyk/719WlVs5yVj0O2rhUu8+qzZzEmt7LC9tgkn4HVa4l04ReA6
lg7NhN5DUEU38sdpd/ADwj/jQgZgrdntS1ka73naGKekTQBOcEXaJKycho6Ajc0RaF/w+YYP2+Oy
q8wzGAn2GitmaiW6sWGgqABklHjX+v63Webxyags/hrBnjLlKTSd0mM42mU05fi/cfYJwAt+vFWC
SvgeOPkYrcfktU3YHSzOTz+ThX79tE5FvIsHRh/p4N5v37E9tdXITm788wfspF9u23GNXtyiTFG+
r72JurkgZF6OM4KLrc7o5olQqdHudtsaWBdqfG44dePM1JfnolIpuhAbNxtITzd09biVDrVuNHdR
eB2ilD71ZgrOdJuuq+jkbTibVkC/tP7Kid4zEWiXtUMffWor1uF6sKlMrRcADuYFS0HpydyIOHhF
AieHPBVxPe11t7EA0gBi1KTyaWVgO+pp7s8/IMTCQm4VlKH51mKco9lWP2xKj/UzYyLGIzdq69RY
tIpsF6WB1VlNII2c8O4f/D2yWeRADAXK1N4Naa6d3HiynzD1vm+ixsGCATnZwAQirRxPmpLAC6vz
HVlx4q0mymIzFDlVcdUY7V+csPmLZLDea0vTnPqqkM+TG0Hg5eQrZ1ivyNz7K4CbPgDkK/EBaT5v
RHwpkFpft/C8biV9yMXiZ7LaH78S0Q5e5KTqL5A84Fgpea+DI95iRjKHBD/hj2oyS2l2lC3TrhAM
VTC2FVt9gufSrtThtxrlfrsNiwo44ZW7tF9hPzsE0db6kxxzOGgKVCpLLoq3LXnadmxW6coE40Qn
y0XS52+qXofj6SbO256f8Cqcyzhx2Jjtbm9mrXsSorAfgLL0qxmWsm563l7a9gHzSHlNYnE3KNil
YxM0V5Nhpk5yVBSOmhoPkNbQ+Nu0y6dmpi9JllObuRUI/C4WZ2uqX0oMDKFnFu1yXm3OXpXF2ePQ
MnayOi19BAOAsmZ1uJnLbivK4yyt7lWCV7ctW1fd7mDihvR+inIz0U6GsabEzzGX3miSl1MkHUSn
jZ/kJuJuY33Yq3V37iTUltnpzsqEWmJBdrk5sJSmA7JrZOlhc2fF83qGlPoRBMm9XM3HJJTtbIII
YSZoCvP7KmSrTa5L3c/Qt+jOc7N1p0jScN8eLRZH5Brr0mER8td2WZcizy91OHmNgpo2SUR23zjK
cj9ZaCF/XrHkVHGXRl301PD6rUQql0rl14eComTANMn7//UICJdf2GS6rAf1GzssMeeWLTqnIhI9
Vj8dl8Y60Iadnt5JM70XofG6yXRVPbb3/Vgo+0wfxEtFl6PSiRaIkvHv+oA22fQ3ynDU8t+J+Wqz
q61ZQ/+I/2B7Pb0RXVw9N30NXejJhJzw2Fl0DLEBt9ef0NU2zNaEZ4TkWA6m707zpdRSBIYEJIQi
ra56Y+WsBu68r0vdfSEQ77VtqOzR/bvDo5NmM1ZTbXmw105xbMzvbK3xIdJGDEORCXSuKUrydtza
M6BoLFoyX5K0++fDMhrzBQ3rZcnS8rw9D6rrny/OiJ/OpfbVkOe4VbCmNLpbsx0aT4vqyybShRDA
GVw3xsc+IxEUKn90ztZjYk87+EA8Zv/j9+8W9y5K+Zn+Ze/8AHgYdPl92oPez9qvH44IVtHLrPdf
HJIy8KJo2+fuXOMpfSr7xb2JHf17EGVJ75nO4dKg+9QdQwu2OGirBtmrNUBvpqXV9qZdmi+cJvxt
Hs2pUD3V0njUjf77X8ZP3Kj1xSGOfhvfjZrT/RMAbDYKXGGHw3ZI/+VexyBxo8R0+pCetX4fhbkv
F4KRHdO1jkNoxLdNXqxSKaU9qUl+SVAO/HCGCto+AWGB895WlQIZYL/cp2qj3mTKUOwg2r/+5GJE
LH1a89QBPPm2el0DkO8MF1FU816VKDN7/alDw4wgRWrXftGA24robrtaMcO4pIq3CONMgocjK0lv
ST34TfCse9fMkEOTGr2MXb5PGu6J2srAr0Sh+pAyMxgUO9qBrBsOxioiCGFvBT8hyGEEZYAa7T/4
P7LUKNrb8FDZ7nTamhMusMkiFNatSgordGsFIcmqUxsmEXpSDfV9L41bvTBJMs0ySEGV6tWlQiJ1
2bNrUdB65Wjfm9kv0XfMsSML8ol4FAMcZHdMjzalQFdWT4kmbiFaP0zoJXxa/zY22uVxoutnD5UI
mqK+gc3MpREh/dCQ9SiDPe+MkT2pnwhxH28R8SuBTOiwjhJaEbP1vIOT0PSGIHbKDKBogiEXuu3Z
rthrIT9xhv7F1ztubzPsn7omnXAxaPj9uvtFF07gpE22V9EVppl+nBPNwirC9Lbr8bIkjIv7ySUS
mX/ldsr4d90CqJa7PNFkxbJYCzhBUUB8l3nMx97ys055g2L1kOVlFgxT5iCGlKTuRuXvylKxKWMS
rWOBw5shaEF8rRclBj0YWA5qibi6jecnS3TuQRQdDK1R33PEOI+mMZ2sxkaEXdK6h8vqq8J4iLOx
8DqQr35cz5E/AVLyuJmfiyVhmlG1v6oegXn22eufwE0hEmR7vZx8aTq3hBUlAcBr0tMZ7mIp0LlG
wgo1iPMJkOHoFOrb+n4RFwxgMBZQOdWZcxfdFovCbFdYFEktfYyTE/JHUf8+WE1+Z6r9sM8tsEGO
Kneiap7YePA5kpliIMuzy2/EbSQBMugN2SgwMKLidJszs6xPt7EvxF17KVeANhbwS5TinAK48ZVl
/KJt5skU/VJbOM1+thYKtZmQz9aKSBCZnSvdgO+xK9+qxLnWqwneZasytFzfZXpDx9oZRnjF6lU0
yplMROVODvMpoklC8azhdJ6Ht4GDsl8vzlmVxR9LcquPhhFotvmrL+VTEpeAkXttXyzhs7IUMjDd
9YcycAyFKyNkgtds5slTKTV/ZqFXNCOCPZ3UvNE0diX6J0tHunrX1uxl6TKDIUy1zKfQLCchfAdv
EdnBObxzUwuxfTdPONWTS8+S1mKk7DumRAxYge4ooYGH6S5sZ05DBuHfmvlSDtAy3Ybx2uSqGXq5
VvccThceKMYPCxbKLQ5QSGGOR0JpwS815N7Vkm9ZMdfPmMaGMil2uRaf9bh9cvUWTWwPh5Ll+K0Z
EUMVY45lhv5AaMB5Tkjng/XcAGdnK0/U/tPIASDHtAiGxIqORjPco6hpqIuSx9IgStBt03ds7Huc
PbNvJ/WMbH3tIn4zOYr9JZl5HaQCp4v2PiXmbb80f6hkhkPjRA+mPfBCHHpfOrK+VtYYtlxUgWFV
LAFqz/7cldaN6s6S1Jvu3M80H/U1rnrJ413u4P3R7dtupKiaZuWPVi/wD2Z5tboBBYXdX1xysD0i
jR5q1cGXNqTYMMbld9epvzuCUXnbi8jDInGKVtLhsmIzx+4620oC+QHCRNVDZ1azVxZmdPr9jGCS
Vkfh7vDZUMFU4aco2vaUYlzx8qhZuJbzKOiyEtaWmnAUAV0+UmqRGPaW0r1ARGFQ0FqHVDb3jpM/
KJr+odhLyHEwee0zSmgoUWQM5Z2zTwsCUobZeIFtkd5kSXqwe5eSq1VQXCoIb/HsRsmSYVggG0LH
hqcJ67A08rWUnE2UCCmoEv0u4jHlIIuO1j2NhUnvyLzrG3xGoV6+Exl/b/ZK6tvcG4PRtLs4I2ZI
lyAdwuUguza7NaL3LgSRg17EX0ju9SEmegUIwlU2SC6Tnd9UpclmOCmpZyX8HM7U7CC93Yuufc8h
NQaNkoEr4urPnlEnLC8rCy6u/xgkiR1w9eZBFrcjwIHpjxsZSbC01zi2vnhnm0xWr8sS3pII4zvm
WOxUJWNj6Z6I9nrid9mf7ThEWxAtE9tN8dVpOu/TcKg7eut5zOAdb/ikPeBC0h6AziLgC+dd28Uf
pVRHb1KND9Oa0ceF4XsXOfIg0Wb5ikG7r83ywLAG9a5Gz2WbKmsPiDki/5A4k8aE2YLjDkgZuggK
9ttASYzRn8HuH5LEOi5q6mPn2c+rYd4dADXAsb/JGjxAthifMvOuGdNhL0Lt1ZB67xXYYQIj1Dq/
n5W9CgAcY28/oF3ok/usjIF1YARXrDxAqswkpL5KM0QhF7UOc7oWrqIxcfk1f5c0e1hyGvnDAKKw
8zIc2IFl23d22z9UmXVMtZn+aGW/M5kbaMF+aaBrdnLsK6JkEiY1JqfbUXnWU/1dlTH+Ezw6rYah
UTSCWJHQedaWmigalzSHRIznfqAan8FMDfU83Dq8b57Rjx9xKHezhUORgyUDVJ1GVBXKpzD0QnfW
9wm9Q08SDh0SlXNrj/kf4D+PpWqOOyYSpperuC/H1iAvxV4i3zTqx2wcdn1mX13OKyxA/LaylpAZ
TQ3crsrvmNCfOL9GN20LugXbge51qfJtW8tjsejXUUVcxYzstUdYer7QUv2uSuNK7OR8R3h6QODX
F6Yprh0T7gAphTBqX5OxPegz43Ir5AezkRt6EU3Eu9T6iHT1pqn7fGdju/cmgNS8AbcuJoNFc/y0
5Cw3Wiqb4CRB1ZQXVasxgZJDy3vJ+spNBFbt1q243yWR7Z6Fhy5wLPejXNPRCyzVrIrus52FD45K
51oDWTQYHAQRz5FKHF2znjlYliKVaGiQoS4IdwOHNeB7kc9+cqR8co6IuR64BwnnAtZGInn212mT
pz4JS8zTZeuNiwKMEgEoELXpGtUfdTlWOPsy8rMndcA3YJGgGC++CZtj10SS+7QneTdK8yBPYOWT
dgus2xwWHAzLXSGLj6KHQmXRZSpa9wGpZaN9RGHRwCWnSKxx/STduMsG6LsjFY/LST6FPWgozXBM
ew3mlJpRf4zvxpgC0MsS5y6b2ms99S4x6/0rzashWCayFJivk2DWqiDKdEr7aIhcb25cI6Dnfs7A
KjCWixLPQCKwox2Y4RRN8j12p52CIGfnhiUpaA6pgkIWWLoWBpZ1WWEv7+JAlwUIPjGyE2j5r46W
HFMO5JC2Un1GvMGaIp/NRJGs7VbvARo2qX2Kg2paHCWN2Nhl8NfDBXJoOxjvCbk1ZsGlbyBUeMag
3M72zlHijJUrwt0pqQWk8TcphEvfzWKHoyM5MVEIRrhPOZ1KanH68lbHb77iLayNFcSK1EFNsXGx
B3P5tONpjHeZk14JiGlPwyiR4qQVRTOm3snMiXziDZcmQlpT6QNHUqvpZcJoap6xTC+vU93eRk7O
5jVztw+6/Tm40Vmh636biuQPxxqC8xYpidDhnRO9+UQQy7OI1/TZX1OFU7e0lTQwhbi6K12Mlhvu
PnQjXVWyM3d5kBB76LeLkXjtoFeAdBTBPY7nlGo819V8rxHx6Tsuro3kNS9x1DY60qjJRN5RdwXl
UZz7E/pQoKJ4yCLzhEz0zrSZN2UcvbwJ7zHN+hoGGButJvWOZbes4aZREud4UUwFjSsIWg/61npj
tqmR+MQwI/Cr42uCTv3Nzv0St22PZoAuXIWFbrhb75aBl9ehV1db8pqV6AXGyHs6Z/uKX2uqk8ag
h9rBiYHZM2pAcD1lB62LiYRm6mHplAvkLvnqYM2BGtYXjg9g4m8UgGycl2bXW8g9zWTx202ZUOl5
+5sGhnvTG78tBS28E8VaQGfthoIKvqRZXqI0aDwyzihpIqLbpIklotQuHIrJZVVb7TAy8hoNO/Fc
VHy+YPCDBI8lPvLm0blpTbvlSaFcoin+bYvijoBYpnKJ+qD0iM8aRd4pGJSIaRu9hQzEgAn8r97B
vlbMXKUh6Ka6PLXcCrmAcWJV3MK2fsdc76nMH9kKGAZQFgojqc4Dw3Qs1S3RDvmTocKEHPrEg/2B
ql6Mrzm9i6ra9/YRYOuvMCLMVaGpvncT0yFg41lvFzLhdW5W5m70M9Rrb0MIaCkcup2VOC82tH2/
R/fdOos46FpmIby3AtYvrsb1Rlbd8fc8FkdsGOI4dsO+sBP91oFJrsiIAVGxlH7+sCJJwTF+Ygk7
O+lCcAE1z84EF+ON0aWGRHAdGubkMMR1ZrG7xhac9KrOPmWc0B/tKtrNAwrlhYPVAg2Oa0bREDcR
Qssx8LsLweO2YXozcuabG8RoUce/vTDOyOryjZTEJ1EL2zcVxobz2BS+3QAUHzOoOqbb3fSx8jYz
3fQyg7afoTYjtTMinqKojLWZ5JyNtir2dhJ/2CMtKFvoV4Fsd3UQyV2nnWH6QCmSZeyHUfgiTPej
Lbt3UjB8XcrqUFjJS4gHxh+I7PRKK/q0pfuIkKAGDtFOwSQLuUeIdtuBtvWgUd5JgAcUJRS+iNTS
vcBWhmyR9X8M3T1aJAR57QWxP9eoeszmNNx1xoh3JTZGT7pI9AXd1V1TtvE+CzmG4/s+qnlIiNKK
oiQ/AlgjayRVWkliq9X7Wih0L5sMjqUsXsIiZDnv6vc2JispcUbmwoyzjkM5XasknD0wCtO7U/9m
IWWTLViwWk5mjgt3esKkh1MvHgmyQUxbx8xyhyzHnNKwnLvjc9d3V7JoTBxzzgfuwiIf3F2Xq9cs
Vgrqod/NMjBXh0yIqhSXLvQOL0yL6QkMG47btIF5wvbZJ0GlObWfQN25U+NXdwK5txiSwTByP7OA
jWKtgr1wwJk4LQRGZnP72skMFjjnw6wA/1WrO9PUd5h0KKaKnLOlI57Q6E2naEVMZIX7PWUE9+Dt
6B7g0PlmiPgxQspgmhVFbhedQBjuNHSvM87HOFnRBYXNlKd8yzlreFiVvX7dx4s5/HCS9aJVLRUK
Qo8Vv6SxbWPEZb1Y2AbxVpTpCmHy2r7D1VPZsEOU7EGQGmNY2Z6kGc038L7xd1BZ2MrgGa1RByKv
wCFHvTjRg+nOiFL/YqI8y77/whjP2JRjr19uGvdF26tNaftpBD16AjB/MkEjeviHnFWW4DWi+Yt7
6luDhxKUmnklZy0/Mza4HWubge1QOzshgGEykzaxWiu7qF0gjEQOo2zR/tWsGw6Y7ikOuzd0qo+N
EsOWN+UVZ1Rgx5N+Tepa97TKKv2kaL6x49PU0lQcIDYssrpL92y2v1qGaUNTYZtN4x0J8Qbt4r9l
OzoBZXwEq63+FihIndiGQc9OtB6DrcaMdnavvUFdZSQfhSIgAerWntWXZXSgoYMBjQAa0sqjBC6U
5ybvX6akcnxVn991DLLcmO3FUar8RpDpQ592eSjn5GawKOuklf2VNFlvELR5Ll4hakG1PfdhgtYn
jqYdsEtAkEwykDAoF13LJ8+10SXqY3GoxtFzdOO2RN6zn6Ai2bqN/6qOSAbTw5tpkg+5EptoJNTn
YerZR7nSPUuZcsavjAujTGJutf6Qp37O+1fwSyJwQd77HXwoFwijD6WvDFKDIzS6Fd6PUX0a2trY
wxBCA5oGnTqe17/dmqx6v1hnlvuMJlTBkjpg0+jxAZUKudgtm63V7aNpMHZ13X266l/cbXSDMBJ4
/Qw+uBmpWLMYphiGT6/upz/V0JaQTIh4a+M+ohPqNCd7wcam0u0OWoMiEr2RGcwtEajtyizA+c2R
RsyPAOgoFBb4K0tq0jXspxcE4t8JTVO0/Z2vdaTwsVuAlLsNCzqQaR9BkqBLWDRkFosp+spR4Pl6
33A5D8sBvZ8XivGeO6Vh95Qx2YDaMzA5DODKwdbaF7z6GA00biJTMV9gwhoc1NTHMl1+xatT1y4I
UE87lmp9AgGz9mPITIeNqfD7V3KwYVbs4Y6OEYLSBhOcOh3V/jI7MQfSqc/OSMr03KXsPMImK9Ge
nkfauBxDvsUgLW8S7RBYDa43orsdIb7RSXccwB/o7zDFjrQDyOzp2Nh564WGxg9u1w7jRS5IvoPu
FSFyULq/i5GeANMJwXB+ER7AOo7vkS9IXT+rWnXDKHuhHOHGCGGHkF893RRavcutqAYNFREIDIcM
2kTzhHQ2kGl6oWuxkJu4LBgg7FOBK0wUyzXNInUnhXFfW7TGJlygi67q9N6E4elT/IgG4KaChgwY
yaZzKL5sp39qnfqaizAAUIszN61U3xxV+siUEDH5zruhUr/RxhN2Jx2Jw413WSnjT4A2OzoBdIWX
CuUbMBOoXFWAQ/m4VA2kSifGkzYMT4hrmR/WvRHk1NIon5BGGy3JF136jtWi4DhCeg5E4K+07ZsH
sz+YDZbPuYpwp+tr10QfiHhkJmAX6BPy8YT2r/V9W9A1U6gSx1reGyWnAXDFNLIduQ/dBv1aYxNi
lYmHxVg0n1Zv4omMczyJfXGKUWdiazXg1dNX+R5cCVI1eUmTZaeUqyathSgQlclLMcv4KELLqxuK
LjKwy10oJhh8fkiMo9/Y/HYSkTxrGmjkZKKVoU4PzNFXDiJVfVz2LwPuoHMfRSMaQwtNepapu8kh
3XzNVENsHKzypIW9UwDdOnAOHpOye1kc46DJur4Fte7QgsQAMzW/LCXB91NDeCPzWfoOW7iGoWRX
pfnn0Cpf6iRe2pyAcX0Eu54nMkQCBRZDhHjRFSu5cQuiMqf03cqAD1fQQOBQHazFji+RxrlOk3iu
BpcImZgEvKGhzTWeB1Jl9iSTlL6hc2bFwTr5GpWp55YYfuuu3BmzoLbWzIfOwV6iIZ7fF2PymTfh
R+10DynQrjap9J2Tvs7Z6svJKJbmJd5Lt4/uh7ImmtfxFW7cHT2V0hdUO3rFDFbVsjvkrr7aJi+i
4aJ2cVvsijYcfdoph8Q0903U14HmKn+KpbjGEkdJYrD26VZ2csOFfrIAyuOorbmXayoiCdoUXJX9
B2G9PDbJ+G7F6FiMSF01tSURBqw5KE7+Fqtenqofznkwap1yTsN5TzPyjwV70m/D5j6c5vpGy9IM
NJOb0Qg7gGDCtyTU3ptcZyZFHS6GyHdjhrB+irM17YVaQn/LGvIOEZLbAcM9rLClPBo1mtcG/+ps
Uz30vNRO5YWZJlpt47UV5Qmi1GsCfoCqKya3pWTGn1lIiUT4Xi7GR82b5Q29u/apX7LctXyV1Fwf
R6p1bDrtOi7TpZxsNrTB0g55/UcF0V6O9RFTqfIYYvg9lGa7W8CjeSWR3ElU7Iy8m85UAR/RPFk+
AcP5zu0kkiF+h+VCr0sq0GIsPmntL37cGxvLGfDhLIiFcsM2EVFLwVCWq78l+uyWntOXcP+qOOgb
NJ1lr//uJveoZ9E5RyxrQgc541K9txvSm9zUTPe6dhvP1KZuabS8SWgqxvy70QUXP4gerylY58GT
Bk7GvCojcAYSYRk0Xf+nD6CGDCBi4fy7lbYWTPZtVVbk341fKpIuXCn5TV+GH1gNI39Z4dNLaV5N
DWlobGKaDp1pJ1sGUjQ2fuEWI8GmxUuSS9iK7hTeLdnAiojF3q2VhInuNewMtJ0Stv+Swhwl3Yjo
C2QdC7BBy43e2I7jqf474JIFFkELgVACn3gdjZKnossRLo91Rhejb3t7P9lU6bqFZsoWeOEj9rKm
GcxrY4ffLmNQJCED7RNOsqA2pdfacX3CDOqgHmQ6MhpEgJjUTRSa8bc7FkMQpZHCKtci0zLnryyW
3aHjZY34hAwEHE4GMhDXEj20Q6KO/QGhp4XSE8HxxBTbS9CsUYvfJpheHDCFaF+YmjWKdUR2xCR2
pPIbw3Ivb8qcjnaPKDFlRvdcMIzCp8w1y9n3QID2qW+5ivs+rNCrdr9UN+IsINyPNRaVcjM6JsMQ
+VXLYrmE2dVBrwWbtON0NFB9OzvQ+tABFcfYhbV2x6pW7lNwaXOzSEaEMeYMipQoVw9ctOs9KcQu
SYYHdKgDma4FKMI5fQfvAz7eaPHZaYcF+NdJL7ObLJ1uZgQx6qGpOJYbvYnqu8qe7HRfTECOTRUQ
HNugvRhMx6LuFqeSeVpG4uEt9Ni0+2muLlnp1WO9F47+asnoJVX9lOyug5kaf8yCHU/Ox6GbcJuM
MRMAuCDS0Aj0Q5Jm6nq9Q3T/WEqEB9BX7wk3J5ovS46S7rkvHZ1sc8f1rbYkws4CnhBatgMDVqOt
YADyLnQyO+PSx9xFJ73j3DHQh53asT2G7sBQZULkqI9DfTaQfSUzq7peuYD46tdZm//ItzoewiO8
VA5Zme54ei1KpOpleYeZ+Lw0qrPr1pKQ1AqtpYO7RHlJIYtoasGTiSIRFSrHXjmHu15Y/0XYeSzH
jW1R9l963IiAN4OepLfMpBXFCYKSSvDAhTdf3wsXeqWqVxH1JogEkhLJJHDNOXuvjSqBgLZd45w0
MbyTfkCMABpo1XS/Ow3ubRKjYrf8NAf9O7KQHcTuaTUIsXeHzD6kuk8Hd7C20LwyUGr2Xrf9F60e
D36jmjvg1Bklg2s7zXEZ2FFXWucfK1X/UDy2/q57qdqIhCoUeAAzrdckq6Yz+7zvAwpNEaUgicee
cB0zg4fCj86+kU8mNcdtaP/UI+973DLCmTrL+yRTHoySkmpu5R9lE7CtQHu8i0R7xDhLGJufIA1W
gx0lcDY9t6HFtg+Uy115DaCWYPzZljStYq9RN6PdXUyP5Ywlehx3MRLMTLxWnh9uKK18lAWNUvTQ
FEmtZMJC8Qnr8dkG47uJVUIvgK9S6K2fKx4kVg46KyUjzQBF/mG5oGzhCuJNWTdFQoSAM34xS1SW
TccdaQyUKzTqn10IlCyA+bfpYvM1QZASVvo7PYbPoiorCifKFqGD6ZC2sPJG8HpsWK5Vmr/aQHYA
sZtbNNTIU6OPIo++JwQRzzyhNWLWCTEL9f9hKMaNbt9zGwRhmD32OXuXXjHCnYbr3yhIdWkF+jDA
NGefmtQ6i2nSVO4eSXu2z2x135ELj9SXpjmlKnr3DEMmDTsQiesyn2EZXppsWW6uopCHwix46mKb
X8/LEKQb+rlrKB7rKYNxQ986ooRPYbMSs8J/pyjRdPOMCYBUE56jXtlmkEZ3URH+qOkSr7x4HuLB
1HoTpdQgAdChIs4xyJo4DzQ7gLHNxED9qqWiXWeefWqKrt/mtOqUxP7MerKAqWa9KxW3k+Zy06A8
BESksuABrBTo+nel09x5qgapQA8DbR3RFXoZH9juHocajGGOXMNk3bgZeu+rNlJAzAifuLsD1Mdi
nnMi0ewcQ/nUneLT042fuflpgDhf672KbD2pnm1kMgrAQub/lqY4DPaKRs6qof2zb+3q2ffU8lgq
6tbws+5QBedWpMkRjRBlTqWyqOC7BEeo/o8oGegTkAFSqQ9EA7d7n0wFpLMdfx8+CMtu692YNS8N
kM0dJEQeLX+bZvanzxMJmsV8mmJ82ixojq6uBeuwdl+c6RtAtm90q+0r8B6/MQOsGe2THRvZTqDK
10JGGC3Dj0qSgtHdUqItbYf5r6xWcebqbBdxcLLBFNQ09XFvRvbemaPEXFHjxWYxmExNuout4kTh
+bFsnBhFBZjVVvlDzJ3SEjQ9szJFbj+je4OSwNkoinKpULoDOoYFQZn6qA/Vhz7bTQvHLJ9LsIqR
da4cqM6WVttbPHbm3moCa2a/GGt1CPOvrh895ogOfxaxCYLcth5oLhPeVzMg7eatHJNd/80p4ViF
hXYMB+OYUFq99kkZXIU/BVfP5WEyypimiGMD+9dQFLLAKPCpju67HgwlWkt2ahaNjTZGmV1JhX+V
DLu8bMicydP0SaubDXKh4gHZaLNORqPcZo6Sw9PSz8Ac24NjW/VTG6DH8xSWjMvpHAkhMjTRfZ60
jACKeiiEr+xroeqX369cP/1qqzVaiNmelXdT8EDt6EGlojxLT1FMBF5enYH2j1didw9e6KOBcBzo
xnACtl0zPy76YHwZhzxGTFAGF6gPxhdXT9b4FCPkx7MVRdClLXGssBrS9at0CS/e8UE3DuYYq9cM
1WELW/uau1htaZiZtAZDAmVI33hO7BtFMQN9kUMLI2mafF+K/lbNgdO9jTbS0d181xlmdYRuLzYO
fnrueGjd7NuL22giBJMMfvmGbuP9S/AM3IdsRAfvwy9KLGIGLeQJyJIJYJXfh8Al+0pgLvx+rTJu
44S8d0GE0HnTYfuhcOeWxTMWRS+lEy1nlLn4Bed/GdOwUWI3OrQ++eG+q6Q7ZxZ0yGDGtH799flG
SnfMG43Hp4j+kD5PTGzLmRShS02636VvUYn/WDrO89hYsQ+xPkSovC3/TU8YwmdmkIKnadM3EVvG
ymCKem6RWuB2cckraOv8jJBwO6bOOWXXROsR/60uWGqRxWnujba+pqZqvRvoRpK6wgfjaHjSwt65
VHpm3FBFs+eFWbkt4wBhthb8qDzhPOaDGTOg1x1WJxA28/U2Me4EeX3BqOltpTnf6noStciBXTK8
jYo1cG8kX/NW026Kmc5TcKDfeHJBDFPcPFjkK83a9+QyCdJs6JtynvmCnabktHRWd2ko2z109Vjd
HR94n+Xhzu2oXUauKLYyOQUJPPlPSv9Yxu0lGPQPFavPx2QO2toPCYxosVyvJZwq8LJsK7oqX/An
k6lm7Ff1L8Luvy5RYeoACzLxwukclMospYWyCw1fQ8dtnnIVpz724nqXJySlLAr/yvOm+8RKIiKl
78do0NXTDSd9rRDoIseO1KsRZ8mJKTACLemextmxkslgEPx0fPS/CBwThOUtbVT7QF9xfG/ieB9m
gEWVEBOlVxU0Xedwv9ietSITSwulsPxdoxjGieKpekWsS7bNKKw3V2dNlY3jxYhmkPYcgwncufPj
ezwK10Vzpcy1fqZC3wrGYxyYG8m3oVhzVlWvOetJ7+2THCJI1A/KvbB40pUa9SdNuWCj0qiiCA2l
rVfVQzUiDxsgay5coq5Ei8UiWGxjh6Rwo3PyDaE5LgxEN3iwQhFeUbxAYQD4taLz4m8E8OpDUoSf
kgXj4Pzfs+FAm5Aq2d0i2bx3wuxhms/kpWw0/sg7suVH6k0LowTj8ZuiGziv8DKdRJXaO82buheQ
LLSYfbt98YY5krXpZ4wUmkK6XTqYihAmbxP61T6aT1HTxysNx/8+6ad5ow5uJzDiGxHR8V2CMrQS
OV045+doY9rtRI2uaBnjjD/PUc3wG6sEgIop2crhS7P14mg7mK5EXZWX5aPvK2+AtkW7bZboxopg
l0IL/9rC7aUtUz250neRNG4OKrT+KUcUJ0Hk7Hg8ZXig1VWaw8z5CwKp6bv21NcdGc4jqxGtNQ+W
FvOJT23z4ndvHc6M2/JRjBH/ZdfS7wkYi7EJ8Cp2vHWFBf6wUBgZTG4C2Mna6NHsLNcwum34Kb19
McD1yWqvuqHZMrZOUVJHH1jASDAL+oc1Y/z4YajvDjv+Ju7VVWE18Q/P/CHNQ3Y4fSdmonxLvDHf
9oBfaDbRlJHCbWOwvupR1T3Ix7sN3a+WntXrxrPZSUmsvu1H8VGxGEfkE6q4+eNQi/QpYxF9d8ri
s/He6sDQ7tL+j2VkgzRROS6Dft9H4yN19T4z0CYSR6HjWNcaVAaVlj0A/rTXlByz72N6GiN1FpE0
41HamprctU/Cnu6M5ej/QsVVjo3NrhCnzXT0Agfxjoi6Z+67g7zF3NkGWBSlSd2VWyxV0WKNPvtu
sMDBNy/Vpk+jEs/EN9cv6BssbKIW3LL5evQQC9F8xhgTtkqqj8dipFkDCaA6WvPW3jMDA2DLWNMD
1NSUOlF/gWxG5G2S/zogibNXkPB6agzafuZjb8HGjctYyO6ufVLdr3B4rOc0GMWxC8aUJexLTtb0
p0tFAlSXP1z6wKUizELo0M2mV2lmqhDton8bVjGI0Z1MOFYQSQDTIjZNGkrcRjOQt8fVg0JlOTQ1
kwJE910PRu9YjkLdI+iyH/OqJP1ttNJvRejNcJv2sQctt4qJoFgLtFGXhviDN4x/q7hrhy/LtGBF
TGN+GsfUWkS9rzLMFgM5IL/hTnXXwQazcaTNyB8xsuNAUdWSNInUZVubrvbYYVMnmI28sfngA5Rk
YZA7p7qj9wxoaS05eQs6z4svTcz0Lc8G9oCXmFpRXr5MpnbxkjL6NoZo+FtE3g8GaD7oMx2F/PmN
ZIr3woiMLyp9uj042+wQKUryNv9L+QXyX+YeUrCw6Vew7KKnzlGu0niq1KZ6jDOamUrpGV9gpqO6
xXeh4LrbNOxpgcHP0Fy9RXoZRWLu27fmg6ZH6G1Zsx2mUL+2s6fKSNjnONGsbxyr7orf3SIixLPf
8pT9hJZeCsaOJzyX1ZNIp4scEJ0qdY59pWQbl3LAtmz52cMK+SA9NJ+wU115htBwsIQY2Y9W5Fiq
oAiL2TriKYxiFglJV9d0V30Z5i9lQ38+bbPqUhlN/pKCR9rm3Lg7w1Ozl5xPADovez7T/aDBaD1T
4bSexchqfwIvLImGocqqbq6JmhMJscQ5AtoNruoQlV/zpE74WftyK/M6NVX9mpdpuukp9jwouXeS
zqLS9F/1rlLfhhb61MQg7Vv+Z1gKxH+z31CGthWgByrFqHYoiwRR2ylZSnkhvnim8wlBy/xZvuWm
1f20jPxFp9f9JWNfv1ENr78W7L3PlpoRFT8jaBaX37J4G0P7HihQhypqpbMcfXrxYxdcCAyjb5lV
kZUYAiwaU7GN9LD67rj6TvUt+uzAfrC6mbupERMhMQwjHQDzVWgr6pUeS0F/H/KBoYft1kAkAERN
GK/WfEpKjkJ9m9oXSofg5FHBwCdiEs9mJtN7llo62QmQBjMvdsyDLbSLiz7yCk82q5NqOZFX8oSC
4vJ76A6bg8SO55T4DmRd4ccbeSoPqqVoJ6ik/SEuguGMVxZyYAJ9tGeJ58YjOsDWi3aTXH0Yas+K
NIaCRK/znSwEl2acSK+VEOmFwt9XP7Y/hj9t386YJAcjD1V0AGw6f7+BKzGp6XOLlggjjMSoRubR
uSdGkd0LbP2hdm/LqGukJUrzYoofgppgAZtt1ZeyCb8kjen/UeGdAq3mnKAhWNSWYfdrPjHgZpWl
b62n7SWGRV53PPeYTvho6PKAQO1iunoB5Te5ypRoPRtozkRPd4qKz5HRcm3qfnQn9wIEFyDSfQE5
dz22swJvstpgbwhgeewoXzyHTjYELxXQvtk9eo39szVsVvE2tgIUTHl/lqjKqlOskzv59O5mcqUr
TLwKY9tjyqWmReWwUyH3GbMf28vMfPPv6bHeDFn5a3asazqWYauOrRpYxbGB/x3CUmmiUFpRZr8S
RnvLrCmPR9EtwK2/y/985VJ6Xa41PEieOVWvISsCL4h9sO1hfqOBg5YxtLLHMchIuisydFm9658n
dlJbcxqqlW4nTrVcRC2pHefoiEh1h7vSlXeVruR58Tm2iHG3qlmaG+pP7UoVQQ6Fr78PgPhunTyk
ycSCF71WmXk3eT0hKvBqh96Hy3d+dgot2ZmdigO78ItzZRvuLoZV+ITJ+6lIojfT8vxXd3RAR86v
6ELk6z6DtNIgudwQcgKsDZjkfIhqVJpB5VQXear7qr2xzGxb+HQslMkIrqHKQb7SQ+2txPZ57dT2
S6L21kNndvorTSWy5AqGUBewRsY+eYFguioWStNqHqsedGXT0wSz6y8FppIdYV2YhOeDn0bmg+2q
/MZO8tK2+vuCEXTwJKNVwYEdqQmtowrs7P+I+zbd/749SBv2NJVgeiD49j8YPS1qgSyyx+5odab9
oMczg5CSoZEZ4d1sdTKfTW329YUJAoLIiMRWmducIVYvxWrVjSADZgOikUqT3AmWInZXy9ovgxx9
XhYZfuN2/s4a2Dq2Wvlds2JxYKkIyUBXkH9amO7mtIKKDQrJanCDO2qpyyLQQrS77cVLncTTk8yf
GZysX6tEqhziOYkmJ+qNNJFsN6RGDY8SqoYYArgBqLVO0Xyq9emTU/fu3abF+/zvz5fmzOHLf3vA
bF2zXQu7k0b4qGbOeerfP5+iPKj/3//R/m/FSjbTTM8+Kjz9azUuoBGrjaChgS8EhxZ9zMqzwosM
Io2YpneIWmjTenj9U7xxCGVIdhMzozP9IhEBhhYPM1YZAXyQIscx1Hrr1HC3rBg2PapjbcWs7H+b
QheeHmibQn1izrCAYKQbnuOeDtp/lpaq2uMHL5u3wEC87Qxe/51iC1nS9g+W9Qh02GCsB8zHR1QM
PHzNwQUAexPGf0gHgTdEh6yf5VUCl1QwPUjzYUDUwSoSeXBjD2kQlUE3JupMBBF+z4YY98ISAQRb
y7yYOt6l0Uvf4aKTaUABZXklXIvHoJnuGuXg3RQ0TI9JlN5Si46e7938OAoAYQ/mzdThWpnNJm6n
V9whzWODPukRotjbaBM3Q2YlYYdVgE68djwMbrRp9m01OFdbTd1rUdXjNvG1ZHqrs0rQGc/8C/rf
C2qn6jEhOWRlmGZ0GQP7AuIzfK5a3bw5Gd0LkKWqPVxlcYlMSO9h6sY3ecau9Og7fb0hVLN9m4r6
HLZO+G1QbEqowpseoq5liJqsi6yW2Ig6LxBzmFrludWULwuvEwJF+aAUY7bD7lveuP3HsjQJM4qS
rYT+hV79rTW18NFWlegeoDNf6ZNCOTCKgi2r2JA4r6a7CF1JznWeBfsOhMQTgC92eaET7EOyVQ+R
326ToePPrmg/lcH3Xxy1f/Hp06592FMHO1TrLyTN76a+qT9NAEwbz7Oms6MNgug/4H5QLT5ZkONa
01PtZkzB92jKrmrjdRfkgP0FI8Bw9MlYVlnLXTLMSrPbGmPmSn5NC9XWMuqvZeSf0JQVr05l9qco
4Sb2TbQRCxjt359OW//vh5MqImJcwuFUx7Q1zfn7w6l1tSOQjOUn2++Liyit6GUwES0bTX3XZV79
QiIpBs05/yL6wPZJrTbjj4tcLQ3K7WKab9PWouI20mqSZOcsFCPgPVpPNaAmjR3tRdrph4QN2Rgm
3W7IoCLoTTnsEQpox64Cj67P1Qp52synoRlWa1WxsDTNfbAQpt2TfBVoWfRUz6pmTQvvQgTkpYmK
5QNykjuZZdQwU1z2cotatZ25biMEYqwKAYjYBd8nsbyLGEixI3P4B+477zl1RHvIygwdeY/+IYB7
uGlMPXwI5yxpSZe181jh1xv7/wGDs+ZB8G+DpGPQEdBcT9d1S0c2//e/AwNnRihhmGPOrMNVZ2Zv
vc4K3dRPDD1McLZbEAOqJ5+C8jRnfvniOk6GvYG8T9/K4aD4McbycgOh10UtTuUtY9XAnCiAScZe
dsOKupFUG2SBH3mahQeZ5GZqSnpcnPd6ZSnHMTJXjcaOpIf/eghgi+0c3Ro+5us+e78VpEvjQObN
H7JU6ju5Qa0n/MkeF8r3f84UP3HWNuEQJ2yO7nnq0GnJNaU8AMHawbLrzv9+NzNr/ONjdEzVUS1X
c3WEcf+Ya2JNrdix5bSzmpnqktWW/V0rtF+mczFQR+gSglzDKZ7JX2Hysty8hYnapuidZyualHUw
0XHUGiLN86rjUaa6v5LbwZ5uLOlqpK+XU/CW9Vp5aFvrWxFRdN+EcwSSvOZF7jeeq5+a7Eos4JKc
jQCS2IInP9unc+9FHggrCq8U9VY1QuUnYkbfzcHRHoyOTnkTNpgMZss8HvsXQ1FG3OHhcE0bpIVW
6BrbNnf9nRYKZ9/ombun/IIjPlEfJaNEjQp2jEr2TtBXuA3QpG2UGi832NfwOUvohAIWbLa6qYkn
z9nlspRLrQyBW3PF3fLmKQKvW0bBWEdGJ/tFslU0ijY/0NazzAOuARBffJS+r3yDeFlRGh4vua32
qzLKR0RbKarQkNXyRR6QJse7ZbVDhK+9HxE/1oyCVXLJ/zyE7H75aKPtcltOpfJpDORpyVkzsB0Q
nkMAGp2JPJJ5TegY53wMXUXcrlrdU1mo3j3vvqFYwHc4DwuVj4izaVxEZUr2kJS1twuFTUiJ5aln
VipH7BDGFyWt65Nao3MgYY8yheJ3G0TyASXrMHqs3R7xC4K0izXFr8vqa1nUsT5+64quwvxAWfo3
R0HiE2qPCKK6fqaVM+0lFF1+wTB/PX5lb6X1XXAlqPAvb4ZDewYEGl/kl1qt567//VEx/rGudVzH
Uw2mI5NNj6XOT9JfVmV0ehNI/2pz9BSzW9uOwCtbjJ4G9IvZoEY+SnZHupfD8eBN3iN9Wla59vQ6
HYxmgqeBAfElCONsJSsS8P3xVaXTY8u4R1ciNY8zk2rur6d3R2jBxg/K+t0sq9csN42favza+tMt
YmElnxt17ibIV3Y/bYES9ps+0dFAao746iePJT6if/8InH/MfS6EHkNzWN8D/HHN/8JvUhIPTSv2
h6PQ+qvXadZbwWR+qkqjW5eisN5sXP27oAKI6szv4sGPNpZKDoV8Vx1c+tCIBa7UOcA/WaCdrVH/
kKAc2wgRpKXe126AP9Rh2kPZqnnr39Qft0Rjnw7KHCFAYyMt7V/PRTD72pCyfkkmzfjKNm49n1AI
hD3AC0NYfMbwF/F4IaYx3OxWhhO6UG7eTwtWeajV4ZZOaogeNdMuRje69Fx0ouVRqx/U/ohiOHw0
WZEizR7nqs9cNGH3GO5lxshUISftZs1dmDjZS+JF9gU21PfaaLMXEc5kWOYJEDF1c5xKHyWHbzzI
g2pP5vLKct3/sREz/gFLpWDMYsVjr27wW+n/dcPS/dbTHHnJyeiVApgMHQZfMT/ULArXrZGRLROK
YEdkvUe7SBEnNUR/p+b7vARhzmg97STJTJRF8yQPaVv/kdFlFkrrN0et7Z19r9KD8tC0L2stJVbO
eZa6P6JJO6asQ+CYUkrG1lSClxxXVZMCNqd3FGVGv8kzWhX/fotquv6PhYHrAEZFS4FKQbP+cZMm
KAB4TjWqp0MXnTCc10/DFG9tGlrURCqxK4w6RF3NQR/Qgy9tf2LAg23fkqE1GVnMriAa36HeEjBU
xfrerJHCuxZpoamdVV+LAWklmejf0LXTj/ac7uK3enLng6AZlwb2u6vdYBwM557tQ1XmFbJpl6OO
yeEsD/zgxZ58xB+ScacSjyQost4QbtSP0wCDTitd2nSD7FXDvISGEZL4iOPfu8RzyQr/31Hr7OnD
8GsSVyp3vBcaT1/qi3sDimfda0oXblu0dDt5PhNVdrCs8d30eQEsocRX0pLbHAL+U+Zoo3EnKU11
jBqUoTu6yFPIDMR1KhiqhPDsjajM8oTPHQWjP+CsDgP4OSrNrEkVX+0M18LU+NYl96f4uExbrl9g
N9La6BOLNWEHgJfzYGwRAsWnZU7kkZ8Airj9NXOGYpe0yNolYEtewxlj9xsfJNtka+NdJtkxDuE1
6KqYilDBZBWqzRUVxCNtTuplpaX97V0apFcrtykWKpV7R3MwngyFdLo61sTZjWhyXnUyQbaZGebH
icTnPat576lMsayJstHfll8knoaPcGgyZniNdnOiZYciMc3tVNXo6JL+7IRTde4bhwrpnA8iD/I6
iU/n35d8yODLEid1cbSApYDJbDhYLxBkj6sGVtvGMcdo707Oz0qk/kukgf3RGry12GW9h84YrksZ
xGyg8XseTWMndnYzn3Qnb11dGZ/hwLrHZbqXMz+r2183u4q8R2W8fnI9eGZy6WOZtzEmE71lLUib
eKB9SpPz1KQJO1ZXax/N3muvBcs5DF7gJOUbiL7Dk1Gaw52OgHPxyn6kqjtbuHwdOpbMje3cMWNV
qe4khzFuAe6DIabMM5dPh4See2Rae4A49ma5GTLLwIluo/xnr0W+zOA7bOWs3ropzppOwsuyYgnD
1VROSHcR5q+KeqSRTZqCF7SHShwGoUXPkjHWuBaGYRG6B3kzZxGOkjAS5y7BKY+1xmBv6bbPnQMl
xQKAwSwN4BVpvk9Lecx3puP5Xwx6cK2MnVDNfdBVV8E09MNDfDQ/iR3uHezgzfSqAmDeqmIMKGWa
75J3VUEqPfm6+JBncLz1Q1wmMGuNSoGK0KR7sirjt1EpHwOhcOuW2XRW28Q7In9v1xYNo8cxoqgx
z/bRvF7GBU7nw/tDaFQc5Q9rVLAy/I7vPQx287XNS/blCrXHWo+GV11FVCejn+WPEKm2oGTGOkZP
KmWNF6zeScCsfAOVSHOUibFMVshQyKTeW2IcwWHk4wP+xGaTRaTNe603QLHvMnujOs1VC+0KWU+A
uciZAPBgflz5FG8WuVBTvZU8eW92b9sPrfWHKPrrCB/iIg+UU369MvpRvVD1obBZPcT8/pu4D3CO
OqblbPCE5meenPUspZXlEh38+NN8JnVV8gx9w0ZWTzWPCtb8Xs9YsI6i0N93Sltd5EFvOpbYCYCj
MxZPapWrzoamq0WpdciDItmlxCroRGqOnvkhd+ASbQdFApBYuymyuHmZFOIpB4NY8UJn6zvNr4b5
mnw3EOIniZD9rRv18nn2t+gzhRj2Z/ms09iygn6tKJ17l6NXq6JBV1Ud0rTojFUpR/tgJHxw2Qyo
dlvttTx6Jw4Jr3Ovpu2qHZJy7486yZp6bZ0BEVJSZlWUazWxtoG+kUOnPAAPoDld+sq2NNvomLTe
0++xSB1TeFej85fh6QniWQ7pl45v6gX13nI07JZe9anHer18jMsnKD/MsTeri8PfalK8gQ0kt1Z5
lE9+TXPkvMyujZeka7lhILkYfqofPzaWajyrYEflZcfXsMTHPhsVI1DAMotsFUzqcBsBYW41YFOv
Tqr+oSN6uXpiusZpnF41EXbbmmDETSvbPiVtdiAjs0WpvPTk2X9xHCwtjI7GVOPW8fH0wRkON8hd
xnebgh/sbLO8eGzSmeEQh2Ru5GzJuk+PVL7Ca00wCImczN6RDcK6T/Md1VYDgVA1XMhm07cu0t/H
hXKmKP699iLlAb4PQZldozwQG2is8ly9ScBi5FrBOQjRbg2a1eP4RbA5za+GEAWZfCWvBZgVl3eH
1gm2s7B18/uL5ashylxE+t1MUwxn0lL43gypeYiIrttJLRyK6jWRuQ6K7hn9jfpVQVG3lUOAHAyM
bAhuHYY+Hw+zXqpXOcJIqG6YOURDsYgnW2Gmv88G+D9fEZOh0eLrkOWVA3th9eyWY7/8a02vlV9r
8jTMyoMMaK1DxitoKiA/LGTBuDSjQ5lFf/DB1k/koAWPhfIjD0tYWobI7X094ikADYpx0+xdIgeV
faMEGzn2/f4ZA+bQvtSgMNudckBla9/6ABWLY3vT12oYlkVSSQypZ1/LOQmiFblyMxz75ns+xFtb
sWmpBghdiq7YxzEddHkqDwN+iG3njPUV33A/Gel77FJxJpuxw1CktvtkmlyMtCbRv8StXhuBmspm
DJSXaB2uls1uMWGLCip0HOyR9VuiaMoWy0dkxtGDM3crSkQ+D1HVHoKsRlCdwNnqR/HMhENLkOb6
vIOm2M4MqybGc2MbRHMQ/vqm8pif4E5jPXfIIl8tkNcu7jHEzMOAPGQeg7I+COJk5pHBt86ubfWP
adrvEWNk3/mkjRUzD4BHoXzKDzhyewyUSj13XKz0wfqmmwWpY4NB9rDgL4SnXj2r3fgp/3qUppqn
CgnhZuSJZV5vm6saY0Cef89eT2n1TFGwq/NSw60/Y2gVI0qv8ju5WUXKuRufwh5vn4hUsPSx41wy
86TIZZBbh3s2hWITTVH3PoNSw2Yg2yE3jLW8jXM/ZYayYYlX2rbM/fyo4rfbmYRVvaUB4d/o3A5p
H2iLVMxHSKyW4IeKpjcecpSQMTze71lRf2JBhTqtG9oOneUi9CTRSAMPiqF0FoFGYag9F2h8QlMN
jyQeaqx3HfN5jOsnP6wxGM1KkqAUJuNRpBKsbj4ZstdFwKO1K4cIWLHdKEgbrG3ux8GLyHBBFZht
uJ9APS53YgmoR/VqyhrRR+ZBJmNO+GB9mm2nXJvOCrwE9IcgBcR8cFskmMspHpovrk2p0fBZxyw1
3ACP/cYQ2QiKoNK/5lp2k3WEOiVNchyM76GI8ZxMY/GoqZDGcuAOvdtE7n5qQG5GeUaHo8NAUOWI
8RtlSi++Vk0HIcB+NYhUUGzRYS7nZTuhH7brmlfJEreLdE1HvLn8Fg1JZr4BkmizQNYbSqVbFx8t
fchQw94YeMWG6nG1RUtPkaxUxDfKUtYFUE+wgDeLysFoBiD2VCPMmsgMPg/RbH9jw4dwwfCvSeYn
hIWa1rXL1Xs1P/OO3gWnzAx2ZcvKPDJQppcmEFBrptSycnxYtAExm7ZVkHnw4w2fOuOi3hgtTN8J
+qhfAkdq78quUh1wOJr6JVPQ5hSKgxl7vkOs2tAPRTR9tAS2r6EReodmdAZoFQZbbG96Mbgb10ET
4X4dsnTvGpZzNRmal1dInzAEy37nEHT+egYIPNelUl0ro34zeo3NtGeM1zJcLSVSHNrmvSUDcQva
zTybkDdunlI9Lu8ik21Pbljjb/TnmAMPq+MlJuQJcgTKfZJkxjNxsUCjjK7b84Pe5dnv679PAaci
N5zUAG3FBOmkkkdoaz5hBwZIqXzdjGQGVDWrHHRJfIl80xIeJvyx9M/yFGdgRoQ0w3o9wot1MZKj
9n6Qh9qemBTDQAGaqunNfjmnFXv0UbVB40HSj/f4LFMYG9+rHoOkeLaD0T4rY2bfk+KgZsI8joVN
uxYL/Ae5qjsh/PpNXjdDMh/o1HyUrqWcxlQZX5xMxydhPVXNVB9/38dSM9EkA6s48B65cJPbiMft
CGQsABE5ZY9uhUxbA93xWUGiXdQsUx7cw5G259b5AY+lvPtmMt69yQJQpWXqalCOdttNO1msE+SW
LmU7WcCzY4jX8t22DP2jKurQfi80FPg6Ou3JKHuQFoX7DJ5m6SvVaBNUQIbsA/wLYk+2u1D5DkWY
2OW3Al/mverVg3wqR4mnzoKMZT6mGpzU/MlhpvLA/uUtnCQCjhQX1WpiuhQe+SuOU1yVOo3Bo3TG
K1hu7FJV7p8ixj94kNaRBvAcrZYz1tVzlW5+CDv5PE4lPVtCuqZtGOO/EX2HONExQa23RxvqNRFQ
o3PNFOtRqWLxGLGpHaq8fI1663kpDseDgSVkqPpdjXlp/TtrU776/UY094TlNYK4ntpCCPjannPV
vPY02W5+ctKupQAzfz8LjvBVd51+NY7lE4Dihh7hn38lN1BRaiDVnv9mqd+N94jN6MWIm5thWHvb
7subHDP8gGqQY7as+AcIIesxdPbwQ+mxFgDwVcvSD9UIv3maZUjgldWnovz/hJ3XkqRKtm2/CDMc
zWtomVrWC1ZZAo2j1defgUd1V9/d1855wYBUkRHguK8155ipeJoGhC8yscVJnTPgt9zpSAvVF+04
98/pZP8wLCC0rpk0x2mS4mUAu7yLhaFv1aHn1gl0xyJcq0ODVIV7itX3hMgJ5qa0i/KBteZo2797
0zBPycLdVxs6T6bNPxYtZ7zBpnYej2TgeYQzCI0yJ5Ylfbe5yYZu43kZvNYG9D4YOYwcgQMd0APv
sFNvQoYpDCgU0IvbOFp6/aMEifHnHQKHeLsvchCwCPZCJLnQkZWqGo/Bt7JxXogvieZhFRDn+da4
+SruDP2jQet5+8k+av2tckt4FZ0YG9bZXv28OmSS3u0xg3dndFjhIbT6czSFGolbevtk1kZxccbp
TZUsAfAOuykBPvYfF7+I3upphkqJHhktDc+Dyjbsa1zU95oTmJc8ru9v17K6rNWGiPGtV2sfQpj9
Qf2MMKr5TEj5b13zpj3qy0V/VVSgdZ3USgg+sqM9DtzqrWJEkLpnrv48+zLXOUfI4O5DaBHHUdc+
czcTYOaXczWFoHU3zMaW9T2eh6iOjhlI5KRZIKX1I1a84jEjho59dbYkk/pxOk3LdxRmuw3MDJJn
7r2q98sRdHBkM+DZRxjzFo/ZC5U456ePuzqp9fkVasVmLpmk9bobHMwZuWpbmTBRjelbqstwN1dF
iLJzGV3AyzlgBibYD7BDHtVeFaHTr9tw34xBc2fJ/E/EOKgFpFgduRx9zQe4zBTANXhYCfFfqmss
8lF2ucxPzrrbdHvfbeudQmwvD//SzrEsN7SyKWzyWO6NODk5Yf6OgtWoteG9nMP8EkaEeKufCep+
CyOwPJGcs/nHEKuG3ajp4ksBVB0IT70tCT7ejssqkHTweoxnjP5jenGkdxc47eMtUw66B5SIgU4S
pgNgFixRVtGgxaz9eQorj4AN3Oj2qRaws06eNz7WQH4ut19AiY05bei/UDO2rmWLqdhKg0PIm7RX
OaxYqdSlNFJ/PZD1aWFtOxTY8cDQccJqoCUVw0GTtfMrCglGXsSXatPZMw9kFSWhFXZ7UNeomgml
VoDJNMVdSMNe298KyCy4i9MQQHv+38vtCB/+2T+maQ4ODiODY/iOafyzJeTbpRdDhj7ORCx+kTAA
b7CZuvZujLkPeyRJOxN7ywpi0D7H/YdRmGwtk6n+NWRKvKyB6MES2NAmFKTwwcV1zUBaONNB+ly2
qZvlRz0srwbtwgd1ilpguRN29dlM/nTShsx76MHXrxwEQV9m7v5UvxXcVIjMGjakLbsT3DH600sN
xnGgi4Pt3GIR7ah6tBVaL9yKgntmSzINAqgqwpqYuiXuSKbQtUtfivoDUSCg/kodKEphzw9pUH7v
K7qlIjaTBT/+U/Oc6JjoobtMqvMHILMHMk2S3zxU2AE/Q1Xa2/LD7anQtHGvFazWVHkpktYn8UTV
Ua1vTTmuXI/ORAokAA63yQBtRvh9dTiCRZRPL+QlvHiliL60QFLasQqH2yyfGMfRzltuSO5LiVok
KyFTjcTbv8uELAgNiLYM3YZwAVbeVtGXDxN8Rq2etEsx5C9mpBuvVpc+dZo/3fvLwFuldBTIqukJ
JuGRQoXSem5bYpnlNP3ypvSbesGDVhLlCEZwXUr32wRU6dzCy1MrY5O69j5IgODaKBXjQk7fNMuL
t0Oub2uMfVubohSew5LAPjfd3boDmf5di0d37zkFY6i0uu2cS9hdCcnaBFro60JdSSOciCcPFlgi
hbzCu/nAWmzdVVPjs2DCWu8thy7dSQS5Ub1SX82W5psVFGB1tOxiJLjDod4h/12GtBkc/S6IoCnh
hvt0Op4SrDBh9bSD725lrwO5WproYg8Z9Ve+qG8lU+VH3Y4h2UefPbwsqsoUPGo8pnjYgx/EK19M
sm7vhO3y2wCNLt4NtNay8MvlZYIq00nlE9nwTqArpDeJTb0lGmffz7q3lh4fLPzyFluQhyl/aTtl
qE5XSaq7J7yK0BESM9vAmO2+Zcm0y6kJX4QOpLyEayE3mk44G4Xie2VhKAdPp5Y6ErbXh8YO5LG+
7peORSocsUjV8BkvrQuJrXtkjobFYT45qYc6YSnYI8TekwFdHZwGr7Pm6MVLGrXNikK68eDNpHE0
PWyBBPd96KV4E5e4GOoF80NIwlZCW4JSvjm/KCm8MEnanae5OlqO5C6rpmDHZAZui80jHGM/TCas
AYkeP4c+pnFNWsj9PX8lB4zZa5Ja0rtbN6isvRXIlhXMf/fVL6ankLHwLk0HyPm1e3Q1eLTh4DY7
khgwwSyTXbWZqAQ19f8hqjH1f46J9Glo4gmdVCndcv+pqSE8s3MK4C3HwrU/fVi9hNjFQGyxZ1Jj
mle2Q91GFRgllakNPnZxYJ15EnroAMR0gm0JE3/eg+mDO5zoM95r97eRyN+aMX6pWVY/pd5pOSq1
caVco5o3fmlGZB0sl4eS6TneQronkKIq4v9Loer/lxDAh83NYG9aBlG8tx7sf2ghPANq8yQM/3gb
0kvDeUbcIFfoq4dPv1l8i9kU3DmJ+PNZUW+gYSfAY+zRwI26KB8h3M5XORYXsuvjfdOGBnq0wWB5
bOL6rCvSFRZ1hFaJ5zhu43e9WOqlOrZ1grj29MygRcxTFp8BIjATxdF1HyKFX8nly7GNekULsSSY
YT1h8X/sRgb5OtOSxzmaaGBkDeWtsXF2c9B/QsC2N+ESH9kCOR3jNIanWq8nko2ZozBVvdQE/NnO
8KJn79JBrAihA6bFkv5m+BVwWkomJ7siAwxvbLlVaTBjVj+FNkQ1VFLeJRl1F2Yde9G/97CHpWsc
Fk+qQKeq+U0S8kAqYVhWwrhTYpLBrZvDxAhD4PJPZAnUPIh50YjYnouNqVGwSfuabCL/NxwLFng4
fPBWZl4DPpmxKlJyqCS4ABNz91g4cakuD0ImxPNF97/71NVVRmJBINZOJypH7zRnG0YQP9WeRujl
/VjYztY0yndMbkSeL0eRxnkLoNhaxN4OVRY6q+UPUngPN1Q+i104jDtVZDPycpE3YSTSEXz9y99+
GxHtvMxgCmnFKdCZzqUY/AGeUMAve3nnpXjleLUP0DmzTUX8N/mg3HpnaLNc+J3vvyb019dRXRBc
bLjel0DdTWHFxcEKZXkLyM/d3h4XiZWbV1NjTsnlG/+Ykh/4yq3VUM2/aa3ax7HtgH0ZfnNPKShZ
UYPNHm8vMbURA9+qTVVa9Ts109AGmgBF8KYNSY4E1MDgUiCOnCjfH9AoT/eUj7Z/S2B2hNyHIfwM
ckudTQrjezk26XlcOthkyh0yM7NW3ozmSUvpvcDNumPRtQSR7FU95u9GFWqkgcAganpxMtSjZYRt
SUGE/OX/fZJn/7dI0EdGIhzGMnz4LgKg/1f6RHIgZP42i0725Pb+2nbSP1UoPSu6rZdr4zaciv6h
8WYomF1DqgGNSt+E+kAOcbmnoV3uZsiF1Heolt/eyTpy0nVmp/APSCYA+2x1xVkd99zMayU4h54p
dq5ZQnRFfbqzbLD5AoPgc5Ul3nrO0Z3lXUnWNzwEtbGdrzIb4ke7gaZiJrieGq8CtU9k9HHEUgj+
7IVqFbYTGWq/7OqqtYV5EcibKRBF8anOQvSxy9zedFtJR8r3XlOiSUaEjxHGmq3TkEXtRuYPskma
Vwf1UmEb88lazHfKkFfGVn2wUaL6gQ8br0qvnuuwGiepmwjnriISpR2/JwVMXzkGv/ysB7+iEVZI
5DIt28X/ZtnE7ER4DM75DH6WNy86t1Fq4iFEt6G+ZRYaxJ8SDX014PlKpvwAxNMjUwC+et8YJpqx
7OD45hEAVf8uW/0XvOv+I1jupXKhGSw/NrW1cXHSpFy53WjtRerG28IpxyvWsOFa5m8Ti9gHltv1
o6cTXDbb4cYC+bK+CYfrtMHA1V8Ty2aJVqAD1L27Io8LmE5Evw7C+lR3Co9Je+2Ak2LEaCAn9M1j
VbevpdWN53+fvhlFUh2IBZCVUFhvkW07O92fxq09FMd4GcaUtLOo7KUDsEwBLBLC/qMMbdrNXrO0
alOkVsQfAiszfP159ND/m8rp+YYNsMGWF9gWCfZyHhL4dWOdTneJlYKz85jtetoEupEAF5Da/Qxm
rjeW2x5BNF1JfMNON4KzSkcEEV8ycNw1/hPv5LUZ9EXUY6R+qDsSZyjPo2UpnfgTRF4k0xHd4qsh
uGHMWN9Yld3T3vGj57lBAxLI17zNbomrXmWU91mRvDD361dqddVLz2SloUkWqu6wFkki+o0+Wn23
SzIYUW3qfpl1Mb4WCNiW2LX4lCei26v2V9U1UCbjyoY25K4KqHNj2smnPO20hfRkfg2senxj0k+J
Bt1Pmwj0mTqtPCa0TGGVsICvbb260t71v4S/m+cGve1SHVx+nyVCxHZhf1RJ0reHc546kLOcGakQ
TWvPpQcUWe6GwN8E8oPtf3mEUh1VcnQryQCNEO55KZCPZYau5uohZSmvYVSjflQftbh/UQ1t9WIK
4nPIbp8rMs3Su262yfBc5rGIMTXC4ZznrHYosGWYXC2ebCtX6yKmu353sOZSHKXmQWTj6O+3aUzE
VrYh+5MG3+ah98MLHh2AlH30SxLMMqbhACgbqMzYdOlaPW18WXjXainpOm79MJRpi5R3hmg0TA9q
mUVsn3vQWUMgnBqzL1LILFDGW66XBNd4R9xWIJk0WE1+REfibkSR/Chpc7zU1GBRxExb1SJU3fgu
ZLVmTPXZ7eYYEPTEGBIRTXdzDyRJjSaE4RflWsj9u8LQE9/1DAVoZHA2CSIXZTXmxyEJDjWSlBz9
tmfuy8m2100i0wsODSz0AqaUTlvmC/fo/rYE6stMHtTryOjJ0jQfcZY4UOGXlZZSizg58SrtxC2p
Y/TagMV3324/myTB99nBiN4sJSuvduWp6qrPtPTbawOphaAOzD0sXo7F8uLgGpC4ldgtTtvmS5Pd
MQRK9UaO3L9Oq28YTKoiLvS129FYPZcNqRxJfqemx2pD5Fa+roNq7RHyvvegchy4BryV24R7t6NU
hqH+Z5dA4sk6uTK4lp/08FMtc5SPk/EJUCz9+k3fshxS5UgUH8ZaurLYA8IfkrXqwAyZFKekRjow
zkb5hP9gV0u/Ry8Xip2yaIYUWPdoQ49qcSWjJXQsc8lsNO9nsfQSEvubmNr+xdAgUVgOeD2PjB6v
b3UqqOSCNn1i78gLrre3EgGRIHA5YrE10/lAQ7gHZZWB/TCyiaDA2d6qhmL0NiaVBiwVSEqW5OfY
0xG6BgAVKIDXD1Uxdagkx2FfRHW7GYOq/Ayjn/ry+GtZz6/aqZguE4YlxwntZlfp9bi3RDHuJt1g
hkiO7mFaulV22bVHaVvRWomslPAq2zVW5PEioxqjmiXPUMCew2DcVX3YnlULmGDxcqMnvQWsRppX
MZBA1d+7aMSOwTIDitxmPGMFfev0AoPa0thxY6xKjhVOB6WrVxun6YPL7T24qVAd9DIr39YKoltK
6xxaaXWB6UMJxIVZ6FCS6YSRntTk2sbqw+AUbayJAUr1ldXGMuHhq3NKLeF28R2a+/ys3le3yri9
/LH8rMNgOmIVRG45dtURRqv17ExafaxZ2rEWBrnIQvbTSqKDqOv697KDGc9DszHgYMvgF5oS93OP
+WKrz6W76aAHspBlOr2XyWuGapOiMk8QQXTXKiCcOvdT/Y2Ayb0Xh87P0i2/T1R3zmNETRfADmT5
QnfIhk+i8lntFVX4IXP9iXF9PluWyLeF6clvWgTZzngp54oIMEg/K3Ji9ggF+oMnnfYkehofrjMs
V5ZVXVw78ndeEDH3Nz3ieaWPlKMPxFkTwgaLSMm4de1X2p3dtbeYVrszKFWJLAAntuUV56bmhf8f
gnSemv+9EvVMz/V0CpC27rj2P6amTS+7fizi4Hj7U6lc3iV4PI9tn7cnifJrZzVushqLzGRBnacP
puP+zNFGfoCqzXb6zLpTHeaZfjdYbXrny0GHPI60SnkJBjcpt+ECRC318Su3SvDASw28pAu4z0H5
s76T3sYA/LAZuja6OCzLVAmyF/Hj6PT5NaWQ9TibBBovZAOr8/NnoquaMKL1h6nnqKaubR/Vj05z
m8cKOjgrnIvGqTEHILZm1J4I67S3PRW/TYry+wCXKd7EodFd9BbFMkUknDrRKA+34rPse2dFEKs8
wChNgUbDDSpciWg4S+Va3aKlnleEkG+yPvtXGCyVNBpuyYiK3eQWT/xgUTRgNDYan65FBgDU9SLy
AEUO2ETN++LG+u7p1geLKuMwLDYqId192VKF6WnrCnOej4YYQPiSf7MgSpINeqvsIxrmN/p9zlOg
RR+oneuL2gRu1tz2NCNotkiAuIIYai04NMmw9jR32LpUzeGyagHCFwAtqpE6g9xY+XDf9uhtyIey
gt9BIZC9VABluzLPjzR+8wfmcPXWETEPKs+U194dqmNjZNdZa+U10Ka62xD5Dd23ist1Mfcoj+u4
6i+G8bG4M/C/tBpTuk7PM+yrqYBsip3cirrgROf/UR393ThmT3w9dS55783ynHTCX2WmAObUWtaL
rc0zhl3vKoDaPM32bD4ZQjspx25j7GVrt/cD5VZSb7r0YNhLSvjioi1AHdx75mlyoJ+UxsxzqE9G
1kiT+eSnQfZoQhl9tpJ2bwASePdxnYIkAk5teD0aEeUTpj5WbZpSjBstZl2G4g9+l9LdMPVutgj3
ufELKfR7jasD14/bP5MmgWZ2qOcjwohQq0A6L8aoQlPqImdTFNYlqaziIS+xQdiIiW0tQBC4pAx7
cDj3elO2d0ZRfUNmY7wW1nw7UvNT9bXMehVYJDX/pdfwEzuJcTYg73yEvmltchfSA81CcRcLOpGL
PKrwa+/gBpTctbq7MYMmX9dpHoPaV1P9oGYFqQ7H2PzIk85+At1zBcfovvKxNIes0rO9IK8c1py9
jss75WQO7O4X3eP0NRnIksQUxSg8Wf7a7xftELhREk4y85vnuNwjLdKNjEmF6sEx58VCJlfmNA0H
xL/jg9q0Zl2jGouIGFwQFt0IU/ym1UgioodVm1Vt3KXhmnt5wzhCy3iNhTR4D01hElqL5sYi8fjq
UAy5maYqecpGHprKN0XiR7DRbTR9JiqEbV4ueRgUBe4per5OXfIQouT5Evhwi2Xp2RTNC2Vn7z1g
DTrJZcXn1vmp7R0Jm4T8Hq9hnaLGOt2ZmofbwxUxJKbmYSPs9pPGoll9IWhzs3DcZ/NYXWVbjIQn
sucv56QXuMR7IGXQUf/sQ1rl17/frPVJuvfFf3z/32+wHYm9Itfa49httNyl/Fv61X2bp+5j43tv
Mq2rzxqtxlJDdw80+ntgqq5/Mn2bbmyd/7ASzVj5nqc9hKbdn1qgyts2qrSLAZVmNbIcXEMxmO6C
IQvAH7bTWvFysrg4GDMAfNhy9UG2zUeY2sGvCX1+h3/lB0wdb5UHdEeorvd7NfjEY/kTBUDOdGjl
BnP7y9C/MGulP4OIWJTMjBoq5wSkVWPwaFVN8pk379k8TN9MjLuA0WV2AP58svsSBK9YtAM67rZc
Ryag3n9y4Vpy1LLxUFrGD7fuzePfB1SViE2g0yVIRk2/N1KZHOuqaQ6E0ogHP+b/aruCZ5NJUJ5C
TSZ19khpYDoSv4Pzv7K76cJihW58ZSPhImxqxNQI5gvtqQPwvTbJdgY0mIyWTSdblncUIUk7oixg
6z0bt9KuadsIZw+H3iXNUf0CMmCQ3E15Yxxzw3nPjHR7+0C9afDI5aNkkGn92W87KpqGhlaggJO9
IELLU0Q1eXPr7GYe7aHBMi60BrCUgdzKOjN5Liz/KSQdcROLQn9Ue0U+648T8zYt6ww8KjM40xpl
JoJFECu34zwvkq1rl/Xtt/8epT18BDX+Zjvr83oV+dR9A8KEqBX307e+9y8QYsT11nAnbONkuuJn
mA2Am/1qeubaqX/5NkLKZMrqu9vjaghRVsghlkfY9P4mWqohNBmXh4f1h3Uy5xpu4plkG1PTn1uy
zXajBwgJyyqVC5E1W+bE37wqi+lGwwZxLPlE2NX4lM3mOY6c4RVorNXsBuRJjJFEaCyYKJfP8pKY
uQ84pQIeNJmbmoXpH6VcgbPxWA71V61b0cUKm+ISWCaU/tnyX8IMsF5QgNo3epRMM5XvjWtm6Um1
ySvkl3NJ6Ihm5eXLkOXvsZG1X9og37VEx91vMq3VfqdcrSQyohB2cC/sW794nWtErVU1+SurTPMj
Sr/iTuhxv6HmGn9AtdhOuJ5fwlmj5xhHSyk2/iA4VdvNozvuzOVQzO6x0zpA5nMOLA2Smmp5AObd
lzbi0Mi3tO0kje4UYfV4xKr824YC4ynjkFUW912JpMMckW0mhtdR0arHQ1XSi6d7GJ5v9JnMJMWw
8aytn1j6ynTrlMgYUZi0UcFC5Tq68VEnQqd12vI5gTFolWDJHD04tYZxrxYTdYWdZfYw0MwLXNXS
XJlufYeKM3rHjTs54hVJ9giQmGi4MiIr0nJYfqq+tzUV6DrtvqdqLrZz6P8mn9t9gN0pDwBHKYBZ
fnfvZTSMCL+gjOL27ik0Z8YiAaCzngz5NvIuIzUlsRoy594ca1ZNTds/eMIcDqxXAxbAnXvvjKO/
tmorWMfSyJkDobU3pP5BvEu7kLy6Xd1K7RAKTJqm3k17WeYBBsKlKrocJj4NBrVKpIpUxzNpMxhA
YFob5nttLcrt3NKunTUTUF5SlpHmD32avMcyMeJr4eB9SJexD0P1g1PN+rk005rubt9Vp9v9Q8nS
2QfUJF/jON5RjS8/qT5Pe60O5p0ZlPqDmyD/UJi2SU/omXqxONz6myOS5ObQZ4F8UidkKp2DG4/e
Spsd/6oR3rVJFjQc41Hx4GkQTIu2JQemAMZQ5YG+cOfqE9Jq7M+LgbNOq/Ip7vXbkUax7fYiHVSx
aj7v6DqFGLvSYABBjyGpAp3WxCK5ltZ6Em13jzEmO7kScbLtGd5lkvx7Hpm5G3wF2XdG4VXcLwk+
8ajdlzV+Kb8KiJGrdW8rqqFAt8KlPXvMB3Ks8BTFnavaI67sz14isODWBWLAkpzlrNSmO34ailCW
f4a9qZ3D0TzQmQjWCe3J5xH2C53l2X9W58IRYCmAKqZ8OlKXdQ93Rq7DjmSXcJDILQfZQ3tPpo8k
zthrxnLjJDRv6SCbOOm+aTXWiNkqJbwhPX9t/Oi+6b35u0OHbW35pDNE/VjxqF/8bXFeQ7joYsDr
YaC9ldSTR2Ij6QlXzVNX6PC0OO0Qm3nBUG2s+jZudkaD225KQ4jfnZk9TNWUnuneEL46eMOnGSVb
c3nm/+M7LJN/rPBWkd7n3xaQfDXF4qvtQcNGsXCvaoNd0UYRzRcc28Z55ue4WeEE1w5lna4rh0eW
6O2KPLBLr+ayFmHhqI3mhjl7Glyhlp9VrQ8dLNphFFukbXDrxXbk7NVVpq43/g1JYkBzGDA+HmLi
I47E95QITGEvBniVPrKmvodY+30crfFZaHHH7ynFC5Fj01bMc3FtGARPXUYVZgjeCMRSNqi+hb5T
CY8HdnBFtHHNJi19ofHKqEnLKfYh3Bm5e478gRAUk7JS5WfalaLouiJBhk60D671Nhc1tXnc6fYY
kbhDYelGrtSGtxwm9EPPR42IxDG2cZe327C2zYeiadptvOyFyzm1p86RLj3cI0HfTPkSz7iIdpV8
FzhrelTn1MQmqgY+OSNY4lwgomok8j74fRVShEY4TTVJf+3i+iMVAEQBnz8AGyMxwm6Ns/LNttqw
TlJWQzEgw01j2gmOWe9pkRi8Ma8udkib9RP+OHFv095bMzq5Pwqy8khayAmdOSpsZpvP7UJLJ8Vi
oRyFyXtEztKrK3hcUGG+6eBSMQeHAPgoBBzd3QFaAEPjUzS8iHsiImDmhZAqgmXjJqQgr5KW4nGU
ELHgpjH9nzKgvEheGnWQuxviMZkZcXSRoc7F5OQMnfiktvNE3pPzFA65QxuTAb3sQ4E6iHuzd7sa
oyr4hyCl8q/VpvZ2VdtaCPlgZmhG9TR8b4bOQuaMxbZEa7gffCs/eBlmdRadv0Wg7Zpa2r9ndrLl
zPKl1INv1frzcEliJveRwwShCgbxUCEy4FLyoq+8IC9JezaB8j46Qec9df50Th3i1GWdZcQ5zPYm
KbT4Y+5mEkRcL0S9P9AjIAluVUeyWc1dIV/w2RY78MZkiS7B8Qb4q62uPUxlHF88wuof63B4ncfw
mUUXfoy6kteGOedV7f3d1J1XHLPeulpxfrxN3ahu5m8IQO5dGv+/GivYLYFp3ynoNuCTyC8P0q0h
8xjMdC6v4MfcjW4JQLGyPAk04gddG8dVTN85AsYfHcqRigJh79o3Ao7XshTJz37xy2IdLZ4SC6mF
y0RvTxeyv9NKFk1F4H1oRIbe1Ne24zhnI5phMtF++OuiN1t8rDPojn3AFXin6dFuVhZIZAWXadkQ
icioGVTYappuyYIO7nPUOefAGym6LJqDKPOI8SCF824YmLExs1k6Npbz2LIysmIbbdyyMiKK0D0w
E7GfY7IDwPHtCYFr3kRgW8ek7ShBLXPcaoCp9+/zIsl+DZnzQg0Rz8qsJOQG9P4sKa9YwX8Vo13u
8zyw9p3hEs4CCF9tvFgnVNWv3ilvkQcr0vciz8ujYO6xzUcdQixlFNi3ABZ81Sdrzf4XFjxigFza
+Zr1Fve++aAV05/NWP6gcNDd14a0bqfDwa5WIOxQzXVtd1RF/oYQPHR6gdzeBNktMbNynJ6UrjKx
A/P2Rdq83SYM/YGarqRZGeo9lMYRlZqyYZVuIq6Bc2gXhRmPoPQ65gNgD47cTAuOZTS/qa6TwgHh
0Y+uxOXdmmKLmEiddvT8h0hlSAvSgMmVL/jLAszDvhIzHj+T6F2NNkkTkBbe2km17dCHX5y4p2k4
4eiEZn8mzCY440gLbnvq0AwjeRYT5O3ncKGsTQViCtfK/CcmYuY+rZDb3NbmzJiMrU0hcq3pTfCt
drS9MUTBr9iv7kAJ9vsgY56mdCahi6OE1du8U4ANpuv3TuZph1ET8mCPgnZU3g33gwMLr5JT8Bjp
/h59v3+vNqBk4U+7ZkefvvtzDptre77NeedJ+xlF1RvKa5PB1KNH0bJgVoe42AlwjSaK/ZF2GReV
R9Z0+IoUVYJVKn81FFA0cv9rLMzbTv+vneVLkc06hIzLb///74sIU/sUbY2lNrmj9OP8nGv7EUh0
925VXU1+a9pctAzsRdMFaJudvPgQXXY3RNxUFuIfmHXauKFDJ0+5bvUfWXbIlrtO+Kl3yHMoIZqz
QX4u35O8Lzdt47THtitLeI35Z6n5ONV7HeZ47Zb7wXoz8tR8j4fYvihftDpMmNatwk5nau3jSk7D
/uyI53w5+IP+8bP9UITwb0MuzidsxyNGOfIlDKK1F8ac2nRGGZ6ClpCmaumuQRv1zgVEOCgLLtOt
cJxwto/VDThTWofeQ5llNd6Dki7iH4U0a4QPTLymTc+K74wXLcTXTdpP0w3WEy1XzA81BEcXpUsV
jvU5HfPmcSwHFsIkwqzctDc/fQzGSo869hD1vK4oLn5XyWO7KBYbup9Uw5ictRjsohhY9VRJjViN
8CUe7fxH7Xq/TWjnO7yHxUboQYasnjzHticQpbOlDtwtIoSR1gtqeT9/wtglmdndU53wt//Yi8j8
uZ1L1B4lz00p5ubAzXZW15/VNxpwaFI01aEIE5xaxTen8svv/Il9tFR7QMTex07q8mxzDkWXmcTQ
2uEhSQc+5Zp2IdNO/zq3Qr6TRrSiiR2+FN2zXMQTNs3X6zxmNoImNBOh9wQgjzCocrgmE+tKhACY
pxTodPIyDWmHdQqcUTvhZ0eHaYV7vY1gWC5HpmynTV74CXFvtTxKH/j0rd379zixG4lhjDxGMT+3
fVw9qM8oEnq5vy1tmxFZXdCfQscefi07TWyPagfPbHCpkBbe0CR1XvDM+jekZJ59ygFleFHn0Y8c
6SU0V/UsS4mzIvjS9DbKdpFPcQaTWye1CNQx0pum+xU06YoRqfmRQ11cx3rpPvb4NPYWkq+jWaIv
G4rGXE+pHu6HXui7zLR+z7pufmtG9/dQ5n924sLkSqwfwhkRcCTp66jir1P8Guw2eOuJ17y0IQkl
6jTZPOaqLrBieRlylUWYc+Nlq11vvA99fVcGFdNQElRBUuvpxapaRmwAKf0GHn9IRlDDsj7okSwu
q97s34cBtP/HqQu2quxnT958LmZ9e8OZ5Z2JCKObkSqQo6j6xbiImmd1tIir08KHrmCF2fg49Ebx
HJQ+SXWFwN1bmmTCUd3fWjFK7dkKzv6yUXut1XPVJGIajpmqsnl+/xvB4ePseTES5pz709inZrhR
8PrYofVopXH44BYIxIQr6Pwiol0PPcT41jUJU1FOLS2Gn1zbgTiWkzatJ8P3riDiZpRbEbXRRWls
5O25z0vmJSF9++W5pMHc20gqumsDvPvtBaov+PLRrgImags4QCnchpJoZScksSNyUBnuE9OhDRhN
3a860SXJVv2dqxvu3kotcf67me3WrFZVudCqe2zWyj/IcuuPk1AdCsNKDoGf3dXQC5FQFtg/jOGP
Gyxc9oy2ey1KVp63t4xsn34VE8e7pQavrxRETuHkfJOYplgJELLafC7I9yAHt3G41NP6pTC75w4b
/3cWXUsykTBJdPWbO42gNeik6HjbvrLuGjv9crQueZoBqF3k7GC6xbe7p3c3kJrBE9Iqk7Nnld55
Wo6U1ac1Q/eURw4OAjSfk+rfVgbx7q1MnLPtWjAgkzZfUeT2m135cbtwREYQs6pGJmDntnVFS/+v
PagRgm4ZKNv/IexMlttWtm37L6+PCNRF43VYl6IKWrLcQViWjbpM1F9/BxI+x+f5vNi3wwCpvW2Z
JDJXrjXnmFs5jKjpMTRKbR6bIenOrd50ZzE/yCv52oBF9iwil94zmH8yQG9t7ZsnObMY5knF5IU9
bhRdHOTggneQatHUq3U78WZS1bSgJth7NLdsrmw4e1mjq0lXYv0iiPNPyS6vZC3vOV5yzgZx1n37
SHSfuC6bjG7FewS++FTzH2rpf06x67CiaW/LMtZMjf1hoBIKJsP70fZ2szLayEAhBbiySab0gPz0
6E0+J5jWxiiv5tsxNOu7b9vpgVwQbx/AlLtbtfFV3imMfL+bYkQX4Kfqpa3makpRjXUkbZW1GpO3
RcJQGEErjzUz33q+/+Ix74HkUbb7wfO1Q5TSBdY80o98vU2+cXjYjTBP5Z/fZAFCM6saHkuVbh3Z
rsZWIRLgff4v1HH6zJ0kfeZt8ghdH9uTHkbiizEOJwO1Hyw/QdYg9Rt+FQhl5Hz2L2URaIfMVPOv
NruqJPFgLct33PzHVu213cgp+9lwIgRPsdXffje1GVOvwHgd5G8VJplGA7UZyf2p4AnPzXHCJLZK
4ZXHyEo3cVyDqwwBqwawSSumEye7ok0eM0tG7ZEMlfIxVf3PTqTh6xh5hGbV6O3aaZanpU10lGfz
eNAJqRnVcZ2mIyk0ccQ6ZCZavTFVtdpXFcqcYE5U0Vsk+FVWlTujR4onE6ZUhXhFhnUcXIHOgBnc
DLTbJC1ltuC/uNy7azewXqFuDGBvRHlna/0uFK95Slv1qzUbiwThEkrYzYYXkrOSkv5HmXnfi8Kw
P+Oo2bdodd96dJkdFI0XdHrDEQWGsZq81D4YlLhLhS7mMt3qoGPpvn8EKBASEFn3+270U5K70VFW
VWMiAeyf5F8rhVJg77kxNDXZV2Zf36PWBuut31oHrjUUdHigszu8LECnKkH6kKYTqRcWiV7STQ6M
ObnKpyOojHNbRfWaHSLYWr5anSasS+tplp+EehHvm8DQN8CP/LVUVtvp5XcRHib11dIK71aZnnvL
o6LaG1AgEBT12A2NFMqX6mM/kalfVUX0mIN1i6m3sQM6Yr2w1Yono6YxOdMNvDgOTsufPJhAyIvA
+xZHrv59vhBts1yovRV/JbAdz0ix02ed+dRm2fP8zCIvFrV2slLJK3r02bpXohLBQQrDZDkrX6vb
rtzFXbaVH3TfFP4juMC1iw5pv5wRaIk7D0V3tydsHdq8nspDiK+J+pAMCGAGw9duaU+K7U/Tq/i4
JNGvULp6m9mEPdta/hRMQXGMZrswoxXn2swmYXmlFYQHxK6rrZuqFhgyNeOwwCusdld5Fou8BoMQ
X762AXaUPMvXwG43JEa3+jGA3PVI3+U5Mzp7Xfkq7QRgkRhzzGStptawxbPT3novxO7kRt1yVc9X
iW+yYTad+TrUw0PGxPoLS1t7QLga7+Mc2PTy/uOT+04M/BxaXb7ZVulcoS4TNz1bvTLC+vZ0Wiow
pYic/FGB9WXlLk4ZZMxAdR+xUpqP8iqelOcwh4wgnxmTWRycIdOrDxXf/s5mRsGZ9FkO+WOzPAsS
n7eqouDVn4EiCumlj1bRKNdaQ/Fia/BBqDm9dUoBgnTIEs9NSvh0YVqzDZqqocr7Hzmo3pkiYIFS
YKmt0nbY5L2P5ill8+D/b89BTLCJzywJvWYy+2JLVAtvy2cAXszc/+k6sFI7m3FsirWn3uMJvkMc
wpBZ2HdhSZiTUjMtmpuRcUKudZjGOenrXBVZmz8ObnOI+3haSUECYw34ZaWZzjJUiCfQtrWrXHNS
ZhaNF2kXdYQaPrcFZG+gcSI0CpZ2BDow7UWbUk7N3xnTNK2TFis/nFkt7iowAK36k/JeWZXg3CFP
JuRnzGY6Q2M45Nqdc6Bnib3KMvzfLBdaKQxX8mmvq5lL9NgEBa1o4fQ5+Oc5exXN3RjJBZ6XkVpH
SiyHTQvmvzaNemUwLEHZy9nTz4xy55LUSDd6MN5g7eSrXKO7LHkTRGJba38WMwc2D4bp9offt7nG
HwMTt7qSQuas87kLmNj21nMj5DuQnfccSQ+1iAiKolpxNiJXSL+Oqjcv6VVCrcJhKyfBwoy5/SOT
PoXUEc8tE+FowYVkBvqkVM11CkJvaTZ5IViOOrSOUiNIwFd9HKDegHv+WtHseywTBX+X8B8KVXRX
Vt6As8usa+HWQvrmp1cpcLEbw8fPyUYbxPm4R8GaraVUVbeYFaFm0ugXE3ZXQBu4ySs8+uNxNnSt
co/oZ7PTv6hjol9n4xXD0uiyvF+iutN06g6or42n0UeHz9TO+ty6ovm1vG9q8T7NJmsz6zgOqD1t
DFoypHv0W9v0SAGaJ0+cRrLD4HRUpfNTnFG7ZYSutixgpR1t5EdrUeSutVYXl6Egp2qROfbT6KLV
ngP+hKesCdT7lVRqeQXcVQO+iuhWtkT1seq8eQMy4qSO202SRdGKlds58Z42JFpUww159DYEcPiw
TAztHBsRB6JLGIQa8/ZKuxSdMpzj8iP2refcNzqAM5x+laBo32lyzD1Pulet1MI2VuWdlkwyn1SC
E5qRfZkLQIAZ9+UyXgIMuI5FVRwwvYiLvArKUVzC+bVpfi0Ixn/9NPH89TJxgTkSLv8mLwEX08WM
SkdiR83CLA8tmtyHnpHlNi0rh32KkFJfKPZ7agx3Mx/UX7p3b8pUeUlZ4NeNwvC01dM3IwtYf+Q9
EAbDRZNfotYsQDwlNucG3zUeXHX09yFhGSuzyc0HC67fhZ7luoWnBSmI/O7tIl4+5YD0LtFo1Jfy
31ckU6vH1kdfWz7LOLIptId7oD2LWf8khkY+kT9xu15f2VNRHZQ8z/amwVMjLcUNdoy4hcToIFWc
h8qW2SdPdqrkBHRXw9as1Pa16pRka2mhsYfx0r1GhDGtQwfYrfxp4w35qgwmcZ3yvH2NTczZaeiS
gV5bSAk9fW0x8V/HpNFelRQLe+Mnv9Qgsl4X+ScRAzut0Tnrdd20VfvMg63Q3vN0tC8qe/nOTHcu
8mmEy8DH1I5oNs5QfRV5DAkb76BRYj33Om1ap6lu8pno1f5QBPC3h+zjj5BE8RlcRHX4kc5NprJM
UKCoeknHMnoT4HPfgsQjukezoofaL2ELpH2PnsqHTNeJ5wSlLs44w/2AvLeuh97/GSbeftCRLszS
v0xLmHZNWXUhKZbwqcD8LHwLM3pQd+t27kOi8J/WilEZ2zIGYGuW2eef9EEk6N8X/Uo0FmjyysLV
dkraRZvApvxTpn8FurhNGF7HCviJPfjxqasj/VG3tB1tKAZybjbdiBPHLVTZX6gXxpPM1yux8tWd
/yDXyyiryIvxW6zmmU8ObMZ7K6XFMq0kFTS14a6u2wRibDEMysbrOSQEc/KM3ybjyWFsuAJ2jIpT
bEYFvr/td9Pa1fHwJHWCLrrSkP+YGZz81ma50HFeLl/45YutbRN10gjEszFXcyLCxJRksFvzZrg2
DtrVSI8jvOITWBjETZ8oJFZuHgSXXqmcjUO2+KZLMgY0834jEuWxipqOQKMernITFvN2UYLrDpqN
hNVVo3PLsjq5y9fT+fVMIUEmDzRnm3rRROXfhUcMdebdKIsX0Q8RaOcA67PpnBsUzXISGvkFM9RC
W+aiWQ5uSx6ql0NQwY1zAd/RkmiRv7oF9KM/DzDX//Op/MFYEBJoZegkcx+iubSmiw6sPUriERha
/bvrbvdYm7s4pteHbPAw5l60jlBHsjMWNEJ1vtLzCr8s84O17nrEonJxlcts/+JYU8dWiBPcMEW4
61SfRsZ878/SyQOdpnwV6hBM09gXc9aJ8QUYJFZwW++uS8rhv5/Kn6JT/f1TfcxJSu9C5rtaQ5cj
Ct5av8we6hLEBEFlwRtkiOTYleRyyp92aU4eT39e1NTYL7RDU7VSbBuYWHdHfhUPFFLQEEIy56YR
BvVrMhDMtDF4YRrYSAjmivxPm8Nis1gZQu8PbmVbO5pAgM9wHD212nwop70mn4G4Ouhzk0w+o513
8BhcaHF7kW5IhOThsaozPMaEJJ91r0s3cpMzLfqrgTK8yNcZtWGFL1TnrEMWp4eVV0+c/m+GGZVv
kRjGUx+O6tqan8aCIX/siI3Z2Gidcog6q36Oihr5hSfDbx64g5htBG276TQ/2KeetwLMHn6g9BXo
l1hJqqqoH11TA/KUmsrKrZXabrY9gElWBaqpxEiIZataErIR5vQbUkDMS5m/hPg2j4MTWKugAraf
jW2OgcLAxZ5A+y1H/8L6Fr5oc5CRaeTPpumFJxeF+ElekWuPT2+8IY5m0DyLachwIG2CFfBBgwR8
a8qGqBT+YXfTrs4yw3lo3HdRpDHA0MxFRRVsAr6f5zLMmnUbO/XF0DIbx6NbvEXV4JKzTtEmpxxK
0WXrIOuYYurkZuRxJPZuCIM4QW6w0hhNr+RZDelxxxStYsRtsrPIVmXrRs2R063PB1JiJJnjveRT
+eB79sp5TeiNW9YVwP7vu8TqRbqDaEZsfGt/L0pFpWYvzZNXsLEozWCslp3JT9z0AStbdU4wBXJn
olzMKI5JCr6qUXOyLfOHRG8aootWdSTKjRkPX2XuKgf975ZCj275qv8uYWoahv58rpHSf9Op8gMg
0G6VtNaPf3bV/n+cC54JoF3VyS6xOAL9lfKEwkqhb0dvReQvuFqK/Z8RcQTRG99y/Chb6yZo4R2x
feHaV2uaMBxo5dxAThD+miUYXj7tFiRkHbrUlqbPeK0XIT634lc5268Xysr8+qI7G+JLzfDmVAK/
cDbTFJzFQCHX0Yx/6BOq6iy5FzXfLihFwyk0cOExQ3W3pcPi3GZddwcfNJ6s2ONcOP+0aapHZbBO
E375a6VPw4lj1l6eMFycJ4xdJfspj2plM6A6XMs9gLzLCK1Du2bCAGDUY3Gv9YgKFxwKhsZm5wgX
MuIwcBch9n1YIIeVP6HD9ykZK6uwVzQnxZNda/WTE3T9/p8/MVP922ziqbxmajigVZt0gr+J+mpd
EAFhGwTm0iPZozfEHOHH5tn3iuka9ZVGKxS+Qxx0ETgxFTHe5GlH6ShzMzp09ZgXRLmdKqE9VXPj
yOyi9CEp2w/5rMvN5EFx+4889u8oHIt3oc7oCNZqLpKqHn8UrfMm4r58DFBtnMnUpiDL8V0hEI+w
paNfTXUXZgy6i6kavivkfG+iJlBP1ZzNWQ/0txV9hwDK3Q1dMhwj6Ahbp4ufR790LqrRL5gtoTkc
VYUAXEMA6G3MiMK10McIV7eOUvTWNBAOIZhUeIENZ6aO0eCY/FkwAE8y7vN73CnRWgeecjT1OL9r
iZXgrjeap06xg23dlR3VKqrlBDvE1QL/tEJwJR6yxlXvWjFR6H73iTZ4lh5TNcZh04/a86w6YnCK
7kf6stjbfhDoUL6gl1ZRQjr1C5J7fVfXbXQuXS8+kLCgXTqioE+5pr+QoZM/QiA0rhPU5pkmdvWl
/tjMC2WHco/s0nlbq53YO5thiGYR0FLeD/4l1u36wlRlbpQK5aSbBMBHmpU9SnVXNpAOkZhDQk8p
jNYIReYDS1hcqR9YxmYIcWYl3mrCeUMYVFAzCU30XatMylPeeJjc1eGoIybeRp0DQ1HPGK60XcvA
xTb8c2/7CYdb3gWFeL1rrvfqfrlSZ+FgrqNX9/BwHrzKq/eZ6eWrvknGa52537xc1Fd1SsWwstHB
XpfnXpOfCYjYyJfkg778JzibYfxf5BSzjob9UHXDKc7GX/NA6+xMhfpkD8lBfix50Vq7AgrMKuh7
rOmhob8UKqeUwbU+lk4PxHWO0CS+qu3QhQCIaPS0pvLTL+PX0K3M9ymB7J8kQXi0GV5cJ615dZD4
fiolyqkW9fBKL1Yl/KRoJfpwm+p299PX2fTdsULcIzAGeHH3VitKtcbvRoBK5X4bkzg6W7GImLdw
pUcY0CLfOUyzvkZyxiV73C2cADPEbFKrSq/b66n9bkX2dAhljHbYWvDe5QANl3+56swqWBMdmc1c
h9mBq1nAQCfoZx2L4wE/GTy5WXYpn5qd3W06wvUeIst8ly7voiX3tTdG76iqWb81EdFuh6JXrxEx
krJjJh/03Ne2pRp5jL+zL5KgMTakmw/phzNRFxnxmbN2+FKODYI3r+1XkN5ZKnWhfnNS29hMvmqd
VYd2cpln75ahNkw36HGPdWNutK49tJaB/1OJfsiRqXBouQJOflCVqngUQbIeiVlhjbEykAkBhW6J
9qlzqi++7dc7K57cU+vE1YFGjsaNykSGQdd1ULNyP/T6hNwq9gBLBQKTJQ6kTLTHAnTiS19Tcule
HbZHl2R0ZLExStv6Lnkpmn3rQsS6f0yYmRK+1xHAnz7pHilAUB03DWL/+SpoiTNolcZ5CO3m2bSN
/iYx4b7bPfeF2mFzQk6fYa3b04v3TmE6QPYzE3fL3xzeS0ef+DwRty19RSUZ6ougG56XY/oR1ax4
tJetW1egmtCm5FkDr7v2R4JPZMnd9Nz+8mnfx2QAy7N5ME7lSh7/6BjMmJaJaQKdtnUgcDL1tBwP
5lCmF7ftjznBLYj0YN/DpZ4uDxKDT1ZksF60PHqQThs5XbALihetGaur/G45jNpXrZki8cvyLRZa
9p8w+JnOMCpVCAVq1mzaVEYxv5WpjpCFIJGALy3ZDt5DQhCaNFaUuPf2gwWsU0yWdXZF/81016LO
i08QtsE6G1qUv2lmHmLWnqU+Mpo+facoCWFQotDgY8E6No9a5AOqQfoyRP+hz+r7VVuk6q2Jm+TG
iA+zh5xajYhjjQ5A9bxylszlTkFQvQcqBmIy1T8k9EWexWXVT/QuTWhDF7vYL4ONFeTePs4YvSpm
hF9NodVAlEjyvwBPzP/e512H7GlS5+dgNE2fAzr/A2/UljqROvjbT0M+vI3S7oQuydzkabZLQZSQ
2xTYL7jTlKe07FbqPB7BBmG99JX6PXKe9HhwdmoyqKBZffMh6+LB53jux2fJB5dgNHnlVjEDabOO
9lJoJZIof69QLUnVlm3FB9EST0uz5D6hUwE5QXlDf9Q7Jd7wTT4L228eYWg16Wb5weHOWqKKNTLo
ZjXNP1dA4J3+Qlt5QJ08T3f559uq5f1tt51HpBkVtXFSCJvZ9uQgorD44ogy3nVth7BOs3+lVjwu
M2Fk1A+64aXgOY3826iJYxwh/JLCPXrz8VMRMo0any3n2dFCiGVNSyiGGLVtlwNq0Wi/g4v85QhU
wmsSB9Ht2XV1tgxPbGtd+F89EyCLdkjzsABt0gI1K/LqRIvjNRdusZVVlWskGQIdd8LTW8erINSH
cwdjS1rMcb9XiHTt5jpV+H1pIf0YuMD36smLINm3ZYicLGmIkbB0EHdtHKzZHWglJT2GPC9p+Xaa
LlL/vhfnODZ9hEX2QMGbkpqna4RHDwh0DNx0Z9LqjDcFNCZfIPfOmwkTRoVzTq+Mk6DWdvcurB4a
1Z5jiVzlJty02gOEvtkSWG3qu0wpuKmCuIVvjItKj6f8JjQM/fMkdTDAaUHwsdZy1qYLbEk98sKz
XBlHP4eJZbQNonYPX12hhxmDLujAYaM7L4VJHEhwqjWz3g9ah1DfzSjDiAEr3yffIdmQxIxdoXr+
g7wKkpSxtYNPOTPoIaKtbI62kriPTeU+2FYWv8WWc5EKrwpIWTFqX/BiJN+GwIhXbLmka1tlszdg
bEsnnBNcwMBpwKSiAeKsop6SoIUZkkz1I+lMcLYVId50Q3w2k9mxLWPeRLlaO7Ybr7jwaqV8oc3o
cZ7Yu3SC34rIauef/Ps/IW+TEqRsQ8SZ8wcoJ1j9VBr8Pny0y06AqK3pq+wH6Qbfa+HVdye0yP9N
45eo6Z2VFo34xP0ueZwIQV21I7IAt/AQq1e1ehhSWgFyzJBFbXhw4KStl4QiP1FXetDb0KZptmZm
a+9iqVOBtT/hb94srX0rqLpt6vpLMoBWe9bF1eiyOfXv+JcZ8UiuLcEXfvBzRBVVO53xpnc+Wlv8
YRsEm8ZbphAUHM3IBlaT3R+9YBcpZHWDcj9KvWBBqYMnLffgJNBt6Hxi4fEkmEswaFbM7cWyPMjx
uBr1WxED/ZOmgCkdT56mWM+WmgbPilo/tBphWTU8ErhbdKwdrRzWOGnuVego52EW/EWq63wbSNj0
umOXx+2zXAdyBNZrp57slWVmnxyIC1orc+zw0pknhy5c9QPoPovFbQld9/U+u8VpcYb8Yu5G03EW
RrTnF+0hNoBCWUUIQMwfqwNsreoSkhSydUjRQY1rPGDOQ/FR2fWOERFdfIMwm0MPEWI9qiuSd5lQ
Q0/JMyXbcZoet3UIz7HC8kiZVQyXJWJXRb30DGlDOwwtUEPu+E8rSsy3LtQ7uGTdeJXvU/iTMwzH
2SG0eDcwQfSNo0OsgZfg0Vi72P3wLbVALBKFMO4QKXlgOO1fke5YR0FuwjbGbbup6CkeMtVtziH9
9nWIHXodj7ZOVBubPuUJ8XseEs4yL37K0YJiYxGan5V6oBx6ch72UYQa2Umdz7BN7ia02lfb0m+9
EuC8CjV9+Vg1ADYYGTX7isszuAu+DxBcw5WiZfpOOpO92Z4sH/Adv4nKMC8JIJZVY8b5FSlJv9ED
0zlQFHfbqVOCxUPSjeKjErp5K4XxmdEOWDz7pY+uTal5j0PL/YH90T9wSEj+l13L+q9IOOIKVQjX
jqo6lm64f+cWIicrxVSX0ymI4s+xDelvqtO0lgGlRh2q0MWMr76r+VuJiKXvi/DUhfYxEGh3caQL
mSNEeJJk4aGYyI9KtWviacn3uSVpzGkaNMJBKpm3ZR+k7TZtMEeEiDJAo/95wIv7ilXysOjyPC8d
dpKOLNHzpC8WW9sYs63mYp23wPhfZ4bFnTCkczcS7AiggE8CP98274adPk4eAOJQnN24s14n+Jvq
EFXvfo2KOy7AOrMsdyutb6e9LSK69G3EFNvIQ5buSIdpg5Ara4dmoU50WQd6JKsRURGNdZuVooWm
tBuVQdbzn6sg9cDpOBUyTBj/Uo+3gP/l89zmfps1h3NcyL9TwysgOYdwMpnFzK9J303L5vM4Rvpz
aVXKCXyEt2Xs5IAYQDXg9nr0LehBZoryIZ74dsm+Q0A/cQuNjVSRKs1eKqIx5j8vcc3vuat6R/k3
+oXJ3MU1X2VZGvTBqQs8Mr29NNqQCzwdWBq83ewRPIImtxj9sceNNuS9KcjDbd7W7tln7X6QP0i0
lOmMPzsXCp1hknyxmDN9JbggSpR6HyhC2+aB5T+APUEdbMIXsQxW17nJPWgwV5EZoMafG9wqH8Em
nJ+Gwn6AZEfOkwDTVCca9gQ1t47VVJVPhUgeJZ8sGHJ1YzhXKZWXVQu9E4ZVyHbhHiom/l1IgfIH
SJFjnyA46euwFfgfefINDo+6D4wy3UuEDi8zPqbq78BydVhkDyBNYIpnI9/VWul+YBjr6ASjZ+xu
i3wlconCRIVuoAI5Sv50FijoFsBDbgGfI9awxje7V/OjRODJB2GRIihFSkHUFUe5wVTOSPNJ1/hG
xc9qrnQXedxFkSnOhWP/qMJWAHBPUMECCFun8eBt067y9yZtqq+cNi6Rzmk012rr7JteeWpmvgIH
Im9lZEq/b0N1eBxn1WJUFmJfNVs5IhAjkjrVs4ZNjWhOOgIAvBWrwLDNF7WFzWUGSv7GubTeC6tg
oI7SkPYKXDFlo3T03hqzL/ZKW5HWgnrsYpU6sn5ORWDYPsrcT65m3PanZQdn1DBtu64n5nUM9aPc
fBXVao9LeRH2P2VNFJnG2knH9Jvl4VhumCbFA0GlhR7R3VaMV2alzskFoXa3MuXy26gzakRCAAaQ
WTqLDbVkaV6AnrLIk4UfehBGFrqeHyqQw1Gc4Vp2e/YvsuMEwZ0z20PTi57ycd5uRaNilO+zeifR
xUPXWRvD9OGfzEtX0DnsvR6GeCl1K8mz8Sy6hvIwOsWZvXPmpyzAB+KUvCv+mvDsY3lfZns5ceAK
HfdtodNxo8IuKbbc8r0Y1XKFn+Vn0Q7jXHnzuk4il9Nl9C5b094q/misvCE9NEONrxWJ9lZKQkZR
kzvVuP4xOklfgU+zb8PWRRuUWmmTBor6OTWJvl/EA10UsscN01m+icLNv0RibDZiVJuF+iwbDnre
6OuEPJAVDYxv8i+SXLegaHa2EpVPWZXc+8kpFqt3nkR3pZresTaJnfyvZYmWlyFS/Nn2HRDo+kft
ooU3n4SYC8pZjuwzTIuyNX9uw5PuCvUdvZGLwKukD4iza1vDTdlgkhhJbzHamyw0F/3kwId+lMsO
A+YGTU1SntK09PeoD+v1osGKQCYysIA4uPwmtgkUgLROsUdSnzFFGgtS+NC/2HWnEaLmxGvhtE/w
7SHkz9aSsdG8a69VDPPje+vl0VXevXquGjAp4rVc8eQvQXh5jA3KO9Dsjp9Ixew37hSouwSZ/Dl1
8hbZRKvuurpE9RL6fK3SrgfM0hfbRnj9BV+zecnZZbflQOCxjDoLEv1eiNb7KEb7XiTINnIL5eFE
WsKxcFVMDMzVdIMOBWeI5JhqXXhJY+STctisDRN60J41Q2jD999yqJQvDsKMPw+tH8/B9dVDNrnl
MR/jLzpV3sdAc9LQIcgzQitXAh/XxtPqYC/mTdOV+2fHIW+7dFgCLDqloTqbUEZql6jetoPqVpsi
U9VzZSW/ZFqKHdWc5kryWZP+p2eWyoceuiyedW3cSCGR8O24Dua7B0VmXtbgHCa+IDmHtJVr2Be5
wRWwwKET4tNbLQMr11G9TVxrmzwGMezPuVq68lUWKBK8WsC7OxccQd0IHXvlFtbBsbjPW994Fab7
ywyH7FZCR0w0Rz/J+sS59F7nXqgphpPXq6eRYxAAlXRXpBZCuCiB75EqxZp5WF2qXzxmUl8NdWxQ
hvVvCsdJWk8DwuN+qLcj/6DeS8xNbaJBr/pu28xnXzssijPGdqy4VWGvE6vQ1y30lNXoV/wW3FVr
+g/EfMMQ25gzkl2lvbqaQpHP/Cu6eqEeb/+5q0Eo8H91NSxuAtsG1W0BEvPmJOX/6PeEKfMG/AZk
nQvLXrkji10ks8Hs7oVdWZzanDFVXRozXpTYTxWR0EtFlHDIdIMJQ9vc3bK38CS/8vVrbgyFXkxa
GxbUNb/U9HvqM5PAXorE2wzjW0kOgO8W/Xfm9HmV9J9xKyCNTpVxaNsZE5bG97Szoqv8AqE2w7AQ
tR+wJoOLmk/NrjPjDhACoHZAPsh2PeB+tksjY+Lcmgz+2vZEv6oh9MGBoy9VF+i7/VwPdvIpOON8
XU/eXX61liKNYVxh59O1Wr5onN92QJFg4sxFmtNa6Rpvk04cR4p8c0gTbcX8HGxIqZNTZpruchXO
r03GMK7Rca26IUBGyph7J7VsBPH8ioD+7ZcOJ1VpQx4jkZ5JPoXXIFTpC6A/IXZQq+gx1M5uagiW
kn8jcpuVFMrkYCI2rhbCzOuIkg3r+LupwniMxUS6FVd9VNnvbaLT7P9/bbUG9MdN6VOloB7vUU5a
znI2N5KXRf9mkvGXo5PbYmFrnswmiBDFiIamidP9Tk8KmXvs2ebgQ7PG7cjIhYdcOeQfl5RTUvDs
BviiwuQLkbDZl3rYABck9ZbLef8M6Yt74UNXNPHb4DccfVOVZXduL8Al/2JA3Vn7KVmBZQBmp/Hd
d4Cm/Tq3HPGkaFPN0dzXTtUU4zADBtl0JJlOPfZz+VC4xGy4hf5NfjfqMWqvY8cbWrs2pn3Hv+Uj
lEra7vXqn+8h678bgw4tUwshOYcPlqK/WqaZ70CvxYZ88txQ3fb4FoWdqz/mC8PXlwsrrrM3sy2/
uyQ6YFPsHlJdn45tUJprUwvTi5X7pJYQAlKxDB7jEGSdYakX15z5qnMHbCxLZhe293OpgFizt5JA
RGpOgOyzIHQCbJtltfWL/CiUknwYPapfaoeqAhUq/qdyfO1p0H7U/7pIlO41xIe/RsJDkO98V0kH
kUimXer04iJfkg9ysa54HaiMuDBeDP63tUiytIsUSUl+/Py//8e1IeszZVZty7Ndko7tvwJVdH4t
mxSw9NxY3EGMyoer6zb2JqGkXBPfEZ6Xxoh8M9FIHEQHK7lu1HcGF9DFvHHa9Wi+rr3Xb1KE+i+d
2rzkk6McLMsmQ2bMsWrIarAP43dLWJs27vLXodSuy/phFJ9a+CwHQ2Hf06gAF3D2cF6eMTIn4Duw
rkLK818yHXxXWRIDMAiP7SVpT7QraBwGajESy6Tcm0HbAN8yvodWySqOX44cPHXaOUqcbTIU2Ks0
AO9UCkoI+QGrvjNuAsf70U8oYKkWppdB1aJNIZzppc828DyqN8WZm2yZk1zD1jTepuIYVpXzkEad
eBx1uFHzMphWcbxOOpf3p8ufksFR6dC19qafEYxEwboPxnQV1bAHJkgACS4170onYh/kOemYXnWV
55w6rb4rfQsKeYa0lxOkFw/AFyfisFrbsGaubdCg1+1cAfsvas9jxMokldJtfS0dVEypqvwISDWe
bRK0McOLlI67bZDcnPaLMxjiYalTMWQ014QBzG0Yo7OU+rl0hJ4zqzs2kw3cpBIZ+sXBfE7T4nda
4D/fxrr2d3YFYQ627niq55ooP03ZSvmPrRCAbV8HnR6dFrdZVODj8kf4Cy3lsRHq4ublDpJex721
2dCtCFuIPktri0jK+exmB/VQEd2QWfVwlKdv1nK+eUN8KGpjK9nf0i6magb5Tbb6iIb2amAFDmgG
PehpXFw0r7Y3XQw8dimE+MiRHxkTPpAmWgez/aekv4vVaAZ2KfbUw77FyZnBVLhIO2cIueFI8/Fg
JiFqC2Zu4n3Zc0YEKth9vHIjUeLy9tJdy1u5YfY/hJ3HcuTIEmW/CGbQYptaM6nJ2sCqRUFrja+f
EwHOq67ume5NGpAsmQkEPNzvPbfbcjOAZhSIS/W6VFltdVzsdzaQmLM05nXF3HCb4b6xfKe9RQPZ
7lqvvS3YTWPumnPrw4Kevmmmsm5cTC9Oq4+A1UQkhduYZ4jdw0p+lqgZ6vXIpU43A9+AfHG/LR89
f+a8nWnfWlMUfYxwJfZJqzSHMonsV5iPt7nXUDLTP2pDq19l9gRoRdrJHdNhcix7/IbiX2hBkLbI
NvcvwAKPfT8muRazjKOaB6bv5caXUW/ixRUv2mgQjbMAb/qCkCSKeMy9hGh3Lsk1ZMicjM59XjaW
Q1LRI/Urd9NUIVqEdPTdL3iEqafKTv4ltkD28Cc7g+YUGz3aV7x915X6T+wg2jmeLHXHNtJdeQa8
K2lRT0f1uuxiaI19AyBGcpBv1beFemmCH0EoFUIh6IBLLE39csBSsejDIrR1PMERn8kXkv9QoIme
lTy1IpzxWZ36WGeJWmtGrUOsLXq04kW+l1ZwJtrW+dZiwztqo2Y++I5Wn6yJQE9xpraBBViMo1m3
CJ9kvrCRp76PTWZ5Sum4JNY/t4Jz1bf7qKz2S2HDDXfvYsveTy3p8fQCSwX3PtlYo9AsG3SdMQJm
6UYKkdUmoPZ22hJWP4/JmM0KzOHiJS62RWLkf1E2SKFDoAy0c+vKhg6sU7WNQXJXiLllIqnYWJsR
ny23RdNyT9Gba2C1bJgPHP99WbGElu2XhxpjF8NwPM31VJeHm/drgc1WxdUKtW5OBhVWQjT0urVD
/NDiyFXM5jbTXtq4yGle2srSN2ZKTw1vjP2StuG0n4to2mjilE1vfp4G3EJq0dkv5CHoD2mbXeVv
deKxXRewgvSHJXacCDAMpW13Gkhw+6i66S7TDVLh0jctXPq4dcAseFhDyqHdwc80XmF2j+cZiAZj
JEf9RLSD+mSOrId4qLV7rQxkR4Sl9pkinWKkAQt3sYX4btW/D5rYnmEvVByiAog3ap6NIp/+o6Ft
CKjxrx+nZaqkrqlg3EwTAeGvH+cQiljAcipOMOTucThBX7A0/T2gN4ye1IgfihlaJVTqdBVmVnNo
xo7FRbwYQtw0pAFMqKCPt7XT3WSOgXwZRKyBXXYM5braPtaDSYaUZiu7mHnGyc7Mp0IZ5xuGn+3y
0AydrD52JfLGA/PV+Y5betiHs6LAzAXS8PNUDiWamTHov19YmvmPrRuPK9v2YIgZhCDx3Pr1ozAC
FU0ZJKGTNkkfljE9TV2y9PHJnx8oevKzDyCRK0af3uKWj6NKso1vZ8gOyugzSJrPcSqC38RBULbZ
tk71eiOTbPI2yzdKRuhGNhpijsvkUALAi8EcL4pXPSl+1pzHNnEfyHSI13BilG1fkfRj5BFx050X
PMGgKQ+Vps6HthN8oZynQqrl28AkbijS0ejkI2qJgr9rT35o+V52g0pj1rVpayDGDS32+AHS/nnA
WqxSAM+e5b0Vyp8S9T+71r1IGLYRGxg8Yz3pF9pHY7032NYYEw7GsW6mdKcNNgw4tYo+khSzqVKW
F0uE4fVT2N26Mf6GWWw8Gkbl7rCgIAouKgebbtE+Sc+GN363NNNCyDNbLyNEuQDMNj07ZimGAQJD
eUoA2YWRpn7obtUeVKzC3vQaa7QC+WVcpBiSle1Yd08KOVFPVA7jplNV/dIBcOeWF0/z2W2U7Wz7
811Vgu+Bqkwf9Cm6lZVrTwW5Qm9O6T7STcx+H4cXFVRR7M/qPbJswpyUPFxLaOeExRDRmLb2yi56
YDfNQipfGqaO59imch8IYFusSrUazlu0ozO7PCu+K5P1KVGavecWBz9syy0Ku3w/2u6wtulB0sv5
X7GhVr9Bm7COEgWv0NnK/UzZBcWU3CLijP9yNMx9up4cYoSQ8xe3Sbzw8FP/YxtGXu4/lgaHLRE9
EhQHnst98ev9wExv9DIXTGnkGNFpLPpdWE23IBoeg4nQIwslUJgh5jLgQdhtPt/tmEl8VqrWTvc6
n0tJgdJLYU6/cf6UR0WkTstR+L/35E9HatW//LogyX+ncaWdHa+YLqNuVetaQHrRAvHFWHlxHRSV
/KMIFwPWta3E/KXWhOdQSXgSC+pfX3jzwdZ8fSNPO2PwNsxL/mhrBGXSpNkOaO9J36uX6UsvT5Gm
AT/5I8V47DPfbjEhVHG+Z+I83uVL0rBFT/H7ob6jT4CGz3vwhbofByL+6AZjTpJEAB3FqUfmAB5A
XcO/kgRAzSC/SCa6aw7BMa6LdkGk56b5qdVRMT7mkAv/Ri93Bce8Vi1ni8xuUDBTjye9yburMn7R
MXBMbT2768iTJFxFUxodLFg2b4AKJUdVSjr1QHNXaUYbqgqRfOj15CCy7NjTBU1LAKu/innYlrT/
hmd2lsl6boJ4+fNkvl3GTuyritZE1lVeYdGCE5acQ8x2kI/JVHe8lHypPNS3Tdb424642o1k88n2
W+ilX+8BC3FWkxHQumb8dAXN+NeXFvNZ67fFSb4f40BlWXPVYzg3zp7gEniBwqyc6gSTYrMqT4Mw
K1dt9KRmHQ3WdI1s11vboV+fldyw3jw6TpL8mUZ2cSAiiZQUJKGrrILOPwofc8Z49RwP7ouiRGa7
jcU1hD7tQXUjxMIwjTZSOvtTRCs1tfrczmfsPIGFpB02Ui6jH5oHrUjf2l4F2jMTlayIbGiNwFt6
vVpJmhmCBJ0lBXMAP507xNLuFB0VGTJR9Yl+4RK+29AI53n8HjrlSBCc2wLnbownx69/JJAsL0gt
1M3Y+I+VPTQfBRafDc9N55apin7UFdI9wqn5aIim2zXiAWrUTQZgM013TpOMey+kAdkULhplyLo3
xVOTdxPvkxCAMKAaV5hB2akWkXFNwTduTCOuPvsyOvVYyXZ5lpmU5LSKbDATS79Inqoak7rRjslN
aFjN26HmNoyZUA7V52hj0Cc9MduFTaOdVKVUN2nooAUI2veaTuO+GmhKpbBpPsxGRP7G6veuU+cN
/j/1PLXMGUcj2SwYi3Rg3r+U7tOQZRcdEwmEvWzms4CQhNLYWxtp/pZ4wlCGlvcLiFf4zF8bRXuO
hsbeoFL3DlJJpRfzMxJKWtYBF8NuGWxBdQpOtAMh5tKQkPAGCVrLcnJPdAK9thI44I8JDuC6Gbe2
zFgWhuifP0AENm5pMZgPDM9W8MKTBxKwCK+f1fIzmuheOF2JCLash3etRPnd6d6qr9nF+HSFHs0k
PclMvcmqbcG16lat2iAe0rAFb6VfuAcKxTK4xsppvLs1XdDQV5uzNGzj/4F+5VcXyFvFmvIg2lgC
N48qDyQ3CLjGwp4bN7tONw86w9GzQ/v6tshZSLXBK0pE51dpr9nz2TUcRoBQtJNrocwZVvvOPjv4
Zg+BA5RnIHnn4FG5mL1OnNOEZzKxHmW/0p/AuScOyaDWfNKJewNNPj/TJC43RkV6ANoqEOKZmt/T
zjFhsRPErGup+tmwVMlHvFU13a6QUaQI3bGMTOg3a5G63YZZ+RBWXGAlyxTFSvtCY6cU9XNbk2sK
mU69eo29XYImwoGuaxBqxcoMs7PDHGslBX7M/92zYTEty1xQiUFDGGhFtoPk/zP3V86+qr814D8X
VJJCBAp57WRHUKObaVE+S1Qu9su1EbnFM63mblVbHTwpyQoMG2bFehd+k1N6w2w/BptbrFCeJXuz
Qjut0jV5DkqXHlXMnS8gnJ6R407vPCarlIHP9kADHY0vo7RiPAeOzv3lOFdMjD1YX6DE51punHEe
vqfCeJ0KHzY0QW6ESXHXgVUaG7gqxCAIzY/j9+1lnMYL2uZbYWvdH3GVLQeFXexaz9+kiZ7eZaZv
hMxABfp+B24UrVvZGAASiGYPzP9vhg2JEm/Ee480mIg5YKFKzr7J8cxxnVKLbRK05tcJX/YlRRay
zWBC7pRI7w6jreMwooxtuOl2sC1m0Jf8MtZNeLkePBUo4Ve5rZg6uz3biklGiRgoyBf8Rs5ZI4US
W5ICdmSCmVs21VrOacNM2/R0jv+EP5yWDveYo9zTAPWChdjkec6mJ3GxfRZZ1a6rnAANpcInVTaC
O6pO8XmY3nUdD7IcC1Z1RhRqa5YXeSpudsVq+nXfG/WDqZHX4GZt/SmPtNT5OpLvDQDQeMx+45nW
P/bYE6667SAaFf9v1UGdirQaJ3hQH0Eiuw+RpSNeyfTyU1IEM6MuTvoQjLdFQZ1nTgf0AoKNpqcw
ll3noRvye5kZXxqJ0nSyqzFg2zSgSoE3Jb9hFjGLmHa0+5C03XYYLQAOSBg2svnd675+t5h215N/
Mq3gDwlvCVRt2MaF4myb2TGfYRHE+y+nQ0xrIurSebWoO9q+AdeB/X1dFU2DeWf6Hdm3UALS6FTY
NdPToTllieZfhaD+4tqOdlwU7oHewu+ukdL/z7QaOPlOd/WTFJvh6g+iwPsdOFS8dmej26QWYpgp
ZNcy1eYnDu7pY56JO+WJuJ9moz2UgTWt5b85Sdl7NAFXqOMcEYDPG9Iksh1WyOphtEo6FdK8P87Z
t9B33nTh7flLsa8ixMmECcu+qzxNAShM0yX1nXyroFt7hwR+x5jJU8fIrn4amTcwf+ZNC/Dc4HfY
Qf7zLt4wbPtoMrnlA9K1GA0PTFOtqq8OCzG5Ftr53Jl/8yczuVhJ//Vi62lCyh3vuca4X3zIXjX/
7vvoAuQ6y6aWqEk56i06446tfvv//TNq8mq6yZpuVdzUK5luEfTmhTC1J8Uk3CNv4u9TkunfxUGg
6toaEYdxlMTlptg4NLTvmG+xLgXleCQhFO8Qm7eJg0JvHpduWWL5GeIEluKpHvxPJhx3QKdNgCr7
YTbz8Ec7ub/pSjWc9LouYZRTPqtBqOzcqQHPKE7TzKV8FkeDaVarRBTcRlaXN8cf93OaeVdZWapj
rWDiclA6mMZ3WRgyKsyOgdt0KJ0C8sttQ9t0KAsPZgyxWrV862bW+Qe72equFbH6AmxlM8Yl0lef
J5IgI3iJUZ2ZRwZHO5x3PeCosxl101ke/XzJq1zf+F344z9aEfo/WxEunQ5DFQJDQ2zCft16tfRZ
adl4/WmRvw123K/VgjzOcIyI50Q5sF5C40iG0PeyPoc1c6IOCE6NadYbImOsjVm3b7ZmtOd8MM6L
0IDC7aLkXn5uc+ddfqfyUwwL3vJn791nUnTM0xyMP5lIx64HjiaEUaNQQklqGyHkW1KOgMWb/Ukb
ouihaAhtBYgUXapaL652bIM0VTEeoNobxE0JbmhEytKr575x7U0c1mAObSJbmdOmb19Hfy49TLF/
e0788hsht+OL7XGHo8k5NnFlvUUpnCIRgBGX4Xjsil0+a+p1jowfMkGAiHqVQFjjh4wXIAU7Wqth
YJ31UDtbYv6PSgOutECNsuH1dnULVzSl0/jU+8pT3DgBrcSAGl7soZq8HIv96BdoBwKML9DL2Psn
K0ZezMPEi1n5hLz29lOcJMnRYja9hclp7dygrrZuqmINH9igGdowXqI4f4zaNr/ZeTUf59BhShky
7HKrpkebDjFhNAyENXl7TtzxO0VvtdECvseqKQ9odOFTiIaaZ0/a3gLJ8NnhpyI3keYjYUglGwhk
BoS9cc8N1YOToKuqiEyYbeTGQTd+01Mc7E6mCrEpX4jzWWVN9R+eVl39x1VrOHg6MAWYOpNbdjO/
XrW1PhidkzBTLssyBokznWVgqRaVDGHKEnq63TlEBaYvASaWTCmrs5zr1MRYbZYhCRsU59qzmRmm
FuymjZGXqyd9Kea1GuVECMXqwBLMUYJiej37KSp/keJbE3DOTi1td35IkEUYRN7Vd0STTc2bZ2cC
u+cmrr9uQsvRdp0Yc9Af8C6JMe2A+1YHdJ70Z4BEEhldGPCy5/l9afaVZJBufZ02qI2ig53AzRIA
F4kGkkeukj4hJBz2pt/fRb00mab6JOslcdYiy3qS16Q4g+e0d2NrL1P75GRZbfGbptRQSMrhSKBW
+SkZSxCtZjP7ukSBIBErnX5BtoXH0GXZ3S8NIHB63PfmYYy+RKb1uCbPQt3KJgcfE9GpuCx1/B6X
2iz/kP+w3hwYUnKmo39YLbMZO8I/Ak/K3XsotY6BHXp3qEJob0MWX2TI3aXWdFQIKnYi+afI0wQf
DuK5aH4rCGfZDVqGt85pzgS4ocZRa30qV2GCz4WOXpEdGlW7yZqNJaXdNaPfQbygjpsN3d0ti4DV
Mhw29I6WY6JPR8aU2ttoJjvp7rao3+SjctmjjfFsrqppDN/TID/KtNEoBlpTzUN6iyN0MEOsIf8w
Bvc+ZrFQ1FOpxoP/0TSTxagic9YM33vlefbYd3WEKCktXh2ZO1y12rPhZ+7Otw11w1ZSPSjxaB+U
ugjvgafYkKkM9xNpgDo6x7Yp/T/jtMH/TvCDP3YGpR0Gay77D81xs5M/BGdprsMxJsCfw1uemR8p
m7pzUUdwBf3cPVhZGmMT7oOjvFeLOd/ZFQHlWWvcJeOizUB0ObH5JFy0rwEPL0YhEWpO+rnEuw2X
wJzhegoee1l4H5PlUd+qyXDBO2euVSeg2ETflUNMuHcaD3sYG1GTVYfJBpYqkRuJk9KhyboaCyEF
7nZCKSr/QFVX/yjtMP6PMYRrsDT8MobASYSmGqczo2LP1MTP/zIrpjmLYkkBbKkNPndvglinhYXD
DsVhNpUHpFbn3s2op+DSRqhs5cKShAGpLn72jGgUsPD/3sc58qoacXQET6Eu9Z/Hkxp3BnnzEkCI
xHA8mBkiaXpMz6QJfW84WPez5+4WeVyC9/bCTU2B5Q2rMp2zp75HMGxNU/w5AG1E8ov90RgFhZez
Rk++3k+d0ni0TB/vT5S/9Si2j0NrYTcWpzltlb3uj7efhPoKCsMBgh+FtKDWw38zsNOm5U3rSnIi
W8T7/RwxOVL7iKjSYtpMxFFtJNlu4dlxNxg3snKYIuybtHZ+G3JNALzmP1yN59QvByQqLO9oHDgG
jYTJjRTSJvmv0ogpLorZ1gclQED1H0WN/Q89gKnbXNjEMDhQ6xDI/fodG5CKmhHa/0khteuIucA8
EwK5loPzyB3BGVSdCbKGAPZZsZONC1ZpOaVtq5yCqcxXSgeMtG3QWObGKycZxuDX7E3H0HVdBCMd
8Vt9/OGYHWPR1gRm5IYQCsy2ejKS4u7yFHzUjTp77giwxKqbvGgk3ylclHA6e+um2mSo+n04vKrs
VaA/+8PvHq1jD47ac9Fl9TrUgdCTou2fC9OPdnPZjQ+WFeLEyxuWC3E0Knm5ru3eXVeD/ba0IaBt
Nqj/P5s8s6BVTuvR7BiNO6539IiG+tld8lX/HRgcEAOxh0qmObj3NKSR3DyQA8bXrHGb1tJEJFXV
XgcQyqpisALAihXfPaVz0J9NoT7CI9Q8yKNu9E+60aOVKdibfer4FHU6DMyDfGPdyaRYWdbIAkeO
rBKf0tzC8ZDYWbqlXoEojix7eQlAE2yG0HnUcgJs5e+Uv2n57RLCqPuzyGULw92ghCevhAk2mkr8
BMk92Plcf5tE90m/ttquWxVpNh97Jd0jFRiegfry1GHSRGy2mwIBXeuIKM/zmOU06FTuiKy1rlne
qk+1WVAmliZjBSXagusyjkVQqntymsaF9yxdJbPqFzs8+MFKnsqXLiE+YOmO1wmoS1kKT96kkfPK
CoqvDrKk3kYbpVDM53GwrsOo6TcJ4WjsXoRjuatBG5JrlOHNJM8muSomAiO6rNVYJq/a1P4pZ7h5
7WzJouv+45765/QWcIiDTk5VmVdajve3yFo8exrvquap6rOL1tv6q2UMyo6uVLeVt0hnl8pO0YOv
04BU+pCUmMFonTMEeLxqSk+O8/89hdx6CGwd71rG4DJ2WnKNxIs8mvTYQebEktJbK/n2bPU/hIID
2hzw0tD0jYthxo+lIJvKF3PUcTOG7KjkqVLGyvXflxWpBvzlyWGahtgm8cwwNR3R26+rChLSttF1
3zulhENsSzISmd0Xf9ZWENOUaJwXJCv1jklpcjYnh22LqmmbwnJBXU7djedA8afdNlfE99ZHWPbT
Jory8OY4ABfJqqpOhoFHWwAPDEMf74DG1sRohle7p98Mz8AHK4dgMEisbL/Ek5Z4VFZmAJX9GFsx
V3GS8uOh2xZupd2pfNcwskhfqKuj3jkpFz06mJ8vmlabm55p0xpkUPpQ1Jm+j4FErejZpHQkGZyu
gpoHotnw28R7U+4i3TD6CXfqVD9MivanFEiTF2buoUfqW01mt2KcJAW09jZTmWLTbNG7uT7tSRWp
wq+/M68yjJuWqm8Z/uf7rJqSjWcbqcE2fFN4GaKZEA6j02v04MWXrVfDeASK1y9XgnwvHLJpk1tG
uLPswTz8+9eu6f98mlg8TES1gHYBc/3fKoah1dIBCJ9Hxq2Y9hKZHV1AOPzhuKZz1cLW2yiJZu7C
aVLWyMBqSOOovUJNu9RWU5EfOQebnkVpT6ur3FoYEl4rL/o6lfcORvNu9RVlFpCYNprOtJJ1fKpi
xDQVvklnjB4ZD8KFFUJBmyd0x7WhlsX3PIX+mfq2/tAoinshKxF8DsiSp2xs4UulQXIkFlB9aRCs
yaqV9iglSleMD7P/Qp82Xup3fEH1Hg4cNCxkBooRJWc5g6gzEEvEk0TLc8RTame1tOV1K13yZlDD
Y0TH872bMCms58FKD5BdGEgKa0aW9NUpS9ofQaBXDz4Ols5yumcATojpRe6yPO3JFLvg4fq2nOH6
eTbC6a2b2ZmljBT25pxBccrKcoMb0tzb4hSeaXGoaa6u5U91tUaMm6fxqhwIB9AIKsR3bjjHqhzT
fUjwOZuChLm/YfcYS8N6iUrogPxdyIvBsizQbmVrHPoaJpc0GJRDhP3YGotdFiL3txmWSw+wSw1B
m3h6iDAkM8gV3RwSrZ4GLRhfWUqPsoyl1R1ssXdW8A31479fmtIC+suKZNG3oXHLRlJlcfo72MCw
M3qEjjGcMTeMRe6fu3BymcvspA5WdaCIY2pZGY6IhZSLSWGeEpiUF8djahUQD4brzyhoJ7rJ86xO
BY+UIiVfr/06KjCVFm6eX2sLE+Ewd95usQxpCf51oE5rP3Lqx7bSw5PTNdFqUTYPbrZFaKGQwkNh
wUwmIwAkedYrUzmonh889hpVhy7CGsaYHoEzac8ZxrZj0DTEPr/+++dk/bPLZVlw6Gh0oT+ybM0T
/YS/FP0V/MYWD1p1zkLGP7M+tGcl0/TsrA5OvnIEe8vzCapRCz47Mjnazs7Rq2vaK6Fh26H+3TUq
Ll8spAzYN8vqyzPo3gaNzRfupov7nrodyEmwGZmhA9Tpin56dU9y3hOEwZtl4m4Jsa5s01IvLh0j
5YsXTOEu9ElnULvCW3l0vOriMVJtCEHoHbAdyE04GqbkKL2U5pxXF/aq26Cw3Q3u8RCLqKW+w6hY
oQWxP/WmQBDcxm8gQpmuuglgvaZ7tItE5QomH6dpkltVxtphctVqYwuJelXsxrDvnlKTsA0u1Irs
oNbfouvtz1E7u1f0mxDMGtqjpWl4B5017ayPI112sfnTFP8a20V2XDbVUT4cq9bNb0411IegGH6z
BG5FhlbJ91O7/7HsqRH2y8ryJ13E9/PksKyFxoCMzXDbYIOfCx1y0Wwlm9rEbB7ucp9ginKYvqSP
bMoeaUgCa5pa+0L6VA8kuFTv8igWR4VfflSBEh5jtTmGAgbOrC6/e44F8KNhqImdC0ldpG1HHpLh
1tStH7RvGdAPFlndwkq7hIA5IPC2ywo4l9q0WcylVQXpLUqI4w5Yj+dQ5Qf0TxcGaqJSLI2TP26k
RLo2iaHojAgvawEkWMKSSnvi/zl354UXP/uoOCRiaCAS4kBkAKha8t9E2pNWrt2BrFAn4AtR4nC8
VAb/zkm1+2tMgIEurN1ZnFirNA2/uX407hbtW5z9cACK7BdfXp2nCDV6zd4NIz5LJyvJO3G7l8jw
p8uCN/dJDFwt3j904/ZKVt5VZFnbwgttyNhpeyKM4/DzC44Ci7QqX+/XqeAW2GLGS8Rzdc250+Rb
GvSftSfsAfJPi4VHoIJHv9FqEOxaqTebZPLNYz9M6inM9K+jJlUIATSNZX7Ees4NEastfTIWoKEM
HxQvM4+S3ydbmARSf8LYu7B16O71gDHendmtVUI4L0/JptrPU3CUvZ7IasEUGwMy2wkyW9UPL07P
eBR33SEESxQ+4gz57DEsHkAJbVHlBGSs9OVTnb4Tofcs5ft9GcL1rmJgr80aXp4P58pv7r06wFCL
kCwtFQQ+hD+0gupWbkiNELu+GOvlf8gIJLPHQNy6VbS0JCqCVo44yt/cUX9LmmaXKE772oGFpiU7
BrbLw4zsXdmhtbL+AxnVeHMd3NoIWNVjSSY1rQEWKKGkrMWLvFxjRKh7r+pB4EqIjWfZACkGrdkG
goSRZKS3RHFzdqRw3rc3i+pksLXoIpMy5IuIQsk6Js90D7UH/jvJLq1jf2PNmXHpPDPeQEA7yAWw
LKruKynXh7+KzJgklIU/JLhEgw5PrSr0R9j8+cpD/3twuNx38dS7ZxrP7UVljrxFtqk8DQ46MBjd
9YsSi+DgoRlgOfv1usXYRAykMe+lz7cXp21laVibuo1kM/nsL5Gom2dvssKdXw8a+XCC1E+UI/uV
erpIH7hVWrdQgbxZ6yJsdCbtaZ0Z6FrSruORyQJ5TcJo3ERVGF4IHtLvGpEAC2e1J11ToTBXlNH4
zg78mzxQCv9bTk7to4bsYCVZFDapInMVj6cBWy0fYRqjT4zoG8rtVZSzJ81VOg9mT9cnBTHxOher
Bh51skJOEMcVByRrpfLgfz9iCGulzQv7su6lGsipDJuhOQZBHLwXGmgO/iv4Q+P05Fc62C3YlluJ
lMj7irLBezUKTOGygqV8tM8EmNTmvVXc6yTkf+EUFjeei+UGMWm8kdcKThv0PLF7EZ2EGFMSXphm
uhiQATCJhFiUIGj3eFX2QydoS4N2K5vBqH6LXRIeJGCkjAfrnhY7ZUDvpWZ2tpfQkxToGYHGPWsb
5qdxz6f5tBiJukmk+FqkD3QpqLXab76QlUQgRiu7avy9heJ0bUHs2sgyTr6Y3nl5nlopwyySodYy
sEwuszLIrEuMcuvW42utV2Q4xF+pRzin3IPLtvQv78VOk16XPb0irEiBPa/71IqWlC35aWWlj87k
50+k0RVzgn4OiuwqSGD7vMu9r6NIvc9xYJ+kyBsteHAt/J2V8ok1ePWeA2yDazPw4tPSmwWVvZx2
lpdv0hlYt4bq9KHq3zyh9/KFGkweGVh3V4xrMCwXzWvY9+bTzAOZhsaG8jvM17OF+qYdxx59RxBx
Tpa0Dzj9Jn9tkqbDrrb1nTIS+SSrWtsFMqnZ7nNjz/355/shMqKf71ctSj3uToSHQDztmLhlX6mS
nfz3m+LUm5JkJ5vLPoKubTs8EhfK90xE3bf4T/lX6ZmRYxywxn2R5eLdtNSUddsrxiWNPHULAk8g
4//LG0hiKzXhL8W17dkqk2PLgR5mWe7ftvtxbpiTWVjpOWi66lW1UKmpWhK8yaPCrJTlPXkUeGTb
uOF3eedCXGDdrF1zuZHRYTXnDHLniuL8sriD6LfHYEMGOMjsKfbSpiejwKCaJKfMiJ51QaiQa5FM
gPOQTe4ZVDOs6GeYGC73uz/N5D95qgo1sBi3P0k39Lg0F3U0JdYp5ELcETFSv9aT+3tAarpbYNhG
8fw5RpO90i0nvPlNOD1pZfMi34cSlG/jPuqgZnjuK/sDDIrefmrG8blHG/sImfdJ6vcmcCPHLtIe
aYv0K7npiMzaWBlNxLhQLC2LK2gpmI3oxZzLQzAzypcNRBTkmLJipTpQhd9qR6MnPCjdW14/2wJL
VKu6fYmK3lxB1t99kTklRWJwrXpvJ5p3qqr49rNhOKUQNLSqSTYZcgKjDlFxq5k/7rSExEBZkopK
tM977N04mFZeU1Yrv/KM90KN3N2Ud/2ultLEwACFSERJXoWodnOzfpRCu96d3i2EBeul/ktV55vj
dMW9cMfm0uSQHCTnPYqjdTbl0bMStXdDAZaJ+kxfF0YT/qbW0b4wAF6VVlEhgCESNPLKG5o7idXu
YrW7LrqbMcIOSKS4xsOnb5lbVeNB9x3q77x0H0yb4J1FcPPv+yXzHx0Ph30SNjuPi4fMoL83+0K1
B2pmuP0Z+JVzzJyJx6vI7cgaFa0jBqQ+yhLmmOb0kQmoW+IaLxbz0otajAqYBvdIlzuGASDmPWIR
TSpnPnVD90zp+PVWFBR3bgauUIyc1wmnO/vBevrQemWgDcpWMleMu0+i+Bahln0B+jJcqiEpt1Nd
qygKnLsLs20AuvLBGgPVM8l/TETj5HYevfz7B2IJL/0va4HDnhLwNY4gi/3239cCzbKZJkzmeC5J
iaczU7PXEjW274xHcIvKe+2535px+CZLndaND0mbPk1a3DzGVq2dnNL7IXeZRm5Fx7Gvd4npBUsG
8c9coCyPQSFpbbSdbMeutlZvoOGe6AXVQ4MY438aX1fv1X07e85Kvjd11XyucxXKcVXqr2vJ05eH
hyCvKRW8AgOn6M8vPuFuOkZNZJzliuOXU08TMZpP7HIutsj+UefmmXlW/J4547AFHvwfqhP3//Fx
OgAZUYQ4NnO8v3fUfL/G/wZP6rRIS8xW9dGRkIiQJ/DxpJNBi42PCG7DHedZulmijcAhpIdJGfDr
zS4BG25aijab8hAS1BUytXmOxUvetaxy9rtCs/5SGsmpqGvTRcZKP4LwKW8jy2w/n09w7/JroHQo
bh29XZllOX3w6/15VN+THBBVp48nub+oe8vaRJ+lotC3K73xIwqbpzHK/UerwZhQIS5kjbT2Qw50
ue2ATsijWhyZOtIKCzopwwuoeFJXAiyF79d0ANP75gxzNa+3vua9eaBjUBYymDJbJ7jR9DtXvR8w
DmDX4hhav5aseydv7a1WqVCThdumMtGR2loTIAmjenZ8d6IpH21UMbsKIHQ8izPZauQrCW5N4Nlb
jE7RRs6I805z/w9j57Xctpat61fpWvfogxx27e4LZoqkAiVZtm9Qsi0j54ynPx8m1KIld3ntKheM
GQCKATOM8YfDPOL8+blRtGmSfP/gmARUFVshZq1ZvxHDAXvanQQM9UCnbF8G1nhua7wfrcjZgOGo
Nnj7imm+dEiDoQv5hJUoqPt2eKq6+nsOJ4N1t3stZLTQ+E3WDjQkHLmZBIdOGZeC9F6oMmynaXk2
Yzt0xdlLI0ldkbw1DeXGByvwwH4yO0y64bns3uPF553EQZDL3TK2X5Ehda1mW6cLJKzgUEK8yE0Q
en9dPhIHBtWL4d0SOELyPXcg4jhBeSx9xGTFg97YKhg0rLzcYoxIDObP6OzGV8Ib251MUsH64OVa
QUIDc/AaOJHTLrgTpG1gPLea22HC0xvfanSN1oFdu8sZuh9oJtSLNN6Ip7/RtdvGhNrVB+6PWM59
qLrkvvJmGO4ghs2Zr0wxr+ZZmJRidSU23hAUpcOoyQvXwL96heWbx+ZSkdZpfBWjVn72gakuPfza
sxrjOst3/ANYMXY9ueY+ZXm6xAt++FrKlrnw1LFcIuyGKoSVpldoyyM8Pf2MxcFNAxj5hnkAxsaE
quVbKdO2Su2BapfzuygYrpHvkT6NiTMc4FiiFqji+qFIcrj1GsDvyJ375xCv42zssXcAxAqpuFzV
aCcMiSt/qv0UHXR0KudfsYTl5Vr8MtLSRqt24j17aa7vGMWfxinEO2IN9Te0vt9lZh0yto5GvMgx
FIsg0Psgo5oEdqPbqHyVvRM/BEMCXjUHiRgqxQlFYvVrX/POlKaI7rMQx82iZ8BFoIesZW9br3hx
cK3tpk/QaJpiU6aE5bDd3gj3cxGywpeG1IAc+2zAsivBnIZJDdDIdOTDbC+QdohgRd6DRHj1uzjJ
6ocW5bkz2tjG0suU8FZTfQOieanuBJRkwo1AXi+3M31mgAjz55HA/G3Id3C31UjdWBb/mx+HfNYE
8JNKVDUzBQn+vP6cdpCilv0o+3D8gOvO5bQiGyY1yMoHnt0dzab+hAd7A/8q0BdiAPOgzRzqArtk
UUS8s5mLir3FAUH5qgVyuXAhod3KGmGDvpnmj4nhYRC8jkK9fHK7VNpKIcBxr8MLDrtjuKCSnZrI
ANjZtDt22fSC9bcNr73Vb1vSluXaNDy8XVJcATEJ+pxkcQO+0NKukeg24FehOtloyvdW1eU7qU0m
cm4oPcc4guaTqVPEhX7uOgQelGiTYus1uQzZZW4eC7vWF4JRodX8LEY/KbcOoh9//gZU9TfkC7Fp
WI0s6VSwEaAj3v8+w1xJs7qUvOOg8+fFYYfcmmXHx2gA6dZHQKvB6Qbf+Hw/STZZFmKy3lqEeVi1
1FeFLr+Ikpg+vTgvsa6W0UVijtFlcw8JIL0rTdu8CgMkyTvokQn+Lj9TJzrmKgLIrp4959IpAxZF
mHzQjhKBoOcOwBMhDqt5aFnCraF7SMfAllkH5ThaFWrwpXYm3ytWW6ODb50t5TCdpMa68jTyy8AL
pdWggEo0JpbwhS+sNjE5iMlPRcWEkBAEnd0+kBZl3Sk7X2NYs3N5D5QHjZrOszd1mMtLMXaP/bhL
tMK/S71m57pafwcKWV3IQoJuDuH5yZJPM4ZG3eiPVlY9+xPDJRxV5n0MVoGS46BjhAURK0DVBxc0
RMzS99wRAlkrON0u/aaL95lZIzHbBCxhjZr4UaTfqTAz2krVHplRt1Ff67PpRkLGK04wfS6bBejH
/GzJg35Fjg0E6OTus1e0oPrSpR7aNUNo2btygr/nRswOS2KfGVk+xD2dvGkcweUjJnQVV6gEzUH5
dNC2XsF+SEoLZ1HVpbsTwnyl3ex7l5mRdUK05aeb7q2hIU2sKu7ZZKO0qNH0X8zqspKKuaLWOzZR
JdvbF4j+3A7W5B/aQUcaR0e9tftDJ/FB9Z0/AfnpENnnmWwLkaMHeZzpqyZwzjHf1EFgQMTmzvER
1xwrB6C9Inur0ULay03ajYWX3k/D1PY4YUTPDpkNZKGt6lya6S7ox3wdhY2+i32jvs/7kLyfzqMm
iK913N2WxpAve1kq7xq0Rbd5YI97xRulay0ti1XTBrdmCnYY3AW5Z+aoyyicDiw9IJLKJ1lroo0n
B83N5cy2y7OjltdVCiqxtWRc3jq32bdNqW90GNadiUkvufSt4E2hAvTDHKPhpiiV9tEG+Wlo8YNR
6nOcR6oYlhXERdcKuMY8STeTXeSVcNxVWwPLczhiVwKcnxqwKkszJL7oGxvBaRQHzO3NdWmW6uJS
J870sikOhBf3iiRlp9AeMMJOY/MwQ9P/PP5ov2F2HRTYQYg4TDJIJzgf0ui5bVYsyUbngPhgumZ/
ZNw7pqddaQm+B2J9J+qsWlk41r6Km2h+msUjXQNR2EWyTjJzesxxXgJMZWMRYNlVfQggWM3co954
tHNbnWvy2vrcuFVzNee4KufojSCjoVtK66GPCjhuo4UzAkkEQRYXtPGB2ORylDyoKYme7gZLYff3
N2OxM+khvVsWAyYwSENivGMShrc/DMXRgNpTPtHbYO7eDWkLPxCyyV7sqBVrJK6s1I/QsnVGS+I7
or5XATfn4VDvkywFSVrbLeHBwt4LCpMgMwlr7YnfhMBq/tkqGcdQuCIEYmIZgbV7fxMOVrBRJhxZ
5frhRtR5CTY8kU0CzLIq9A9UQj1pcm+7iXMmI7Srmjx/IsdpHghhkKxKI8RvcTVHgSXJSKROLqz+
qK5JxkhXaZmkmI+i4dDbP321e8WElSGWRygoEvCEmHzbBmZ4jUTMkjiCD8OLKnHQ6yxfWwaOe5c6
0SUOlH0YjrC0pr5yLi/gUzYnYdmgRFb/NYpQ8RG+DcLBwXXJW8kdVUHENl3FBIfw4ZNc4fhTY/kn
lwbYAzN8zYYQ56tuQjX57Ni9vFfDJt5T+hppuiWvAuulrWAzwFpQ220PXhN0AT6tRlFKJykorv78
oKj2b0oZ/DZkxdAUFErBCH2MNrQBsf5yiIqj56b6UpggQej8aRiZfaMlfcSHo+Dv45RPVoFKZqgl
Dr56hf6k80PSYw1VfnKl9zbLxJU462LiSJkuk6kkp6Ub7mv9pcflLMJxCzA/DFhSRRlIqCOJ42NN
JJsVatPdlW9nYH9f6+D5PedaOF6JDPWIzcgrVkaucZUl6LeNR1Q7bcvMt+F0ZhQPYlFuxrDQA/eL
GrOme4dpxkKBGEuI/DxKFCjBuIdZwkmwukqNhf+8nWFPhlv9lIRuXfJOXRM9JfWQ710T2+c5jYz6
P4JeRpVtfT/VTiNuQNvMtdVTpk4pcRmqZeWeJRZPEF5rbNPJARQHjIg3XQ78vwK7+KUZonVnZIgg
yCgOD7lUbfXGCdYi3jNGerWN4Y2CG5g8CpAM89dlGd03wuBmSPCgioYnqcv7m8Kwxzs1KD4LmnjW
R83ag1W7y7JMWc0gEm/EviRJlE0sp8FZrAVi5End0Iu3rixJEAdRDvEd66yykbzLhvZaGNaY9sj6
SZDDofKxNJqk+wwV8mMhFdImCzINOQoZ8KFrkgy3y7VQahZnGTxpI0aYXqx7zdAPrtCxQDu+U48I
USG6y+S0+sXsrTeeI8aXQ2zC7XMSOdvyFxNK1Zr0lnXccE16z16UDW8Z9WHSjwFqpGzT0FCa3HRB
XxwHQoPdgsiBsXMqKdzpOOUx8sbFWtiujbz7FdkAY8O8kV75SNYvZ6IxmWhS6zKC33lsEZvuy70P
FfwqhakxA1BUnhC8qnN7KSSHKgP1F2j78rJLlC+D48obSw2RLNIaFEowiL0DaLdS7QZFBQUgnVvk
X1hV5SdZivneCw9iuWw8x5XyKMSwTegzS61u1L05UWQCWW83aRCEKwkHivsPZ2nCpKX0MpFs7bad
8H0NX8BVpabPwn411KGH2kqAI8ME94vsgbSgDW/HVQzC1+xzh91oqZ80zT1HdWY8WnkMTiuJjV3h
82H2HsjY8UvqE2URSlCpATZnYEbfjdiIXYWZu2+HrjoFgClxLPsuhsRctT6BFmnP844ZFoC0M62F
IAI4fZocorzQl36akZJMTxhJVo8Ntk4CWeCUeDqruHqN4BFZwnon8ZcXbKwRd4fvLCxCxSGcZmZx
ZnYbjOik4/yuRJpeHNCOHrealb+YiVMivCqby2FUvX4hS3V2mk+RWbtKTaYAHwWwla/KXgOd6tZw
5BLL1rraCeUeLcOzK/Kh7zLriN2/Gd5JRRAthfmRnwQGYBT+vDzRb8Mkt89/HriJar2f1iFwMWRb
liY7Ov4NbLPe77DYyqdB0UjqYd4keDLYYrPJ2H/Ejl9f655JUJuA3TqpkefRURYBqg9yTksrbRMl
fNutR1hHQe8ekhX7JrMuoqNljdHxDSDY9M1wnRV6tzdtkMSqVWV3aH6iHoYS2QG3w2Yp1s31tP6v
YY+sGuBX65To2Clv2pXQCWvAbWFfsTZiyzvhh3YbTW4mJSJlKzvpKoy6IPWw0MfAoo3bxegZ3l5s
jWz2HzvPSEY47dmdF1nqd1jylxMkDxHkziIUXEIylU5twQZrFeNTmNeAUNK03BR5Znwyk8hCbTW1
94MamJ8md8WFNJCKlAsXEa1aMa4i10Yr2leSx8G1f9jDhGWskM6Xrbjeep7VnrJiUkGHa2QaAfKn
sVZvBT2vDh04EKVbbwWGstC0Z0in2Q7v0xcEj4D6J06WrHzsAqMcRoyulubxcshiPUCVlp3ZpU6c
1cpwUwGfW2mw0jaZDfhG5GpV4k1b/CrsJWr++soc5fqp0OxPEaSAFxc5Wo01zJXXEe01dET0JkZu
OPrFojJ9+T5OKuLKFrs/yVA/a6hRlx1OwU2qEOOpdOeIdkayN53WPAjDsspnR1WGOQYjIypZCs4+
IqRVVTqjylQU+VWvQgg6SUeTlV7zkiC5+xKDEzfa+kfjIyxV1PWXzkWwwJ5khcTBnc5SPQN4PCig
HBVDXpQslPeKbIdn7DSjM9rqyzwvw1tRReY5WxYC5Ipi8DOymP0nsDc/0cCIf8bmMok6/WfXBF9H
+HE7hE+1WRsUbkF/gjYJCKQa9pIv7dK0bf1lPPDuVdNWgSTke3yjmEaRk1qJNxRIsbJVtQyJvimC
Z0dj8Xc6ph+FuXiANbK9smnw3siBaR/2KETk6lqKfAv36sHczvycQcItG0rRuJaGkOxSE/gkLU28
dIi7eShQaGDYWJY8zLlOR+tfQlkPdsjgeDvTLOQHqGEPEXKNrkS4suorwLxVvxEBPhHTY7UfQgQO
vpYxnkMXZJqF+DgWCcHCH5tyVQmphZbIzD6KrOShyNCiBzjSHcQ0htKbtxn8alyXifw9az0L0IcR
ryLkvNa2QPGYMfhjNujpqswz67Y0yaHF9SI3AQqIGrMfrVtlKKAnp87VpSoM5KchMfullwJeSXBx
ya/nZ6NUjyyWrjC/2BPnyVAqHn9Na0koNM1KiOxbGLingbmPs5uSWcXq0Bqz1G9zIrUw/C9J7pRH
Xx9fD40KkWLsTXzcTK9YJ9MPXxBMxm7KG2tydx+aEKd53BAoq3KPhG+grmoDacWiNFllNdFnP3Zf
SBhKzwNWjOjIAPfpx5+SxxAynQzUSF1WXydTms0Z1OTWgM2bVEp+HU8R2ChDWWhO2stmcwM4LDri
ax8dY8gxV6lMkvityhjh3mK1etdmkHdQF26uS0iP16mJT1PDGPXNvdbHAgan0xwFcr3QA/tmYHkl
Gz7RUD3U3B2BUuAuyvMszdmMUbAD5wthcBJ4tJwCLH6A9dLSU1RjXYZwDRhe+7HtUNKIE6TeVO2J
RVk7h7f/3/f+f7wX8tNCzbf69/9S/p7lkCg9v/5Q/PdDlvDvf6dr3vq8v+Lfp+A7ZKHsZ/3HXtuX
7Po5eak+dnp3Z1799a9bPdfP7wrrtA7q4a55KYfzS9XEtfgreB9Tz/9r4z9exF0ehvzlX399z5q0
nu7Ghij967VpEjfG4OGXZcB0/9fG6Q3866/HNKhffvzjvn6uX6rfrnt5rup//SWZ5j8dSyYzgLSZ
qtgW4YDuZWpRLPWf+iQBCIYbeoEzcUpSRO79f/1lKf8Er4yQDWRUvsm//lFlzVSv2P90NJXgAQF1
i9S8av31nzf/7ku8fKn/SJvkNgvSuvrXX5ryPjCvwzEjQeeQilUt0wFN/gEaHSthiRJ+ZLxM6jOC
nNBjIbFCFNDZCjhLpxdMJGPpbEWrbEvK3Coiv6I1jqPX1v92rbiV6PzfrlWcZ6AA2LC2bLrEwY7j
ApeNt7LTD8XBmg4f6kJvzP/TUaqOZlr3CDgzfFwO8TSkXIqBnpCBEIaz2pOXx8lRMx1vKTLO+FWh
AQ5adCv20qpV/4jSumPAGheKj4uXVYYYTrFOMnJMW2vFecJQdWM4YV27jGSjvroItoozodqauh4S
TJcyrHXtqsV9nLA74rYW4Zm61EJvRTBKOWDFZhUbFCWVgyj7jDlAB+VvALDD3RDq6ZGVA5o208F3
e2tJxg8Xv/cNoigO+DhkxyiPcFATp/nOmQYv0YYXlrT2/D5kHziQdNJG+5oMQLthuW1f+9PZ2CP+
iJ0bA7uyzSqt+uTIhXRbx1m0jSQ/W4gNfzs5+wgrH9cqBnBAKYzUuvNwR9HB8rFt9BzWdDUyJfV4
7eVQ3JQsqNb4v3mbsi+Nex9hgpOXV49FkuCXymarPUdoRV31ZL0Jvp9FSpz30e7YXaESOtWJw/Ss
LJwgZH061ZlsHc5/ukjcKDbaHRI32b7rtazAoALBjY5N6y8HUccmiYD1W4Ooa/X88fU7t7XrIWx3
uoJ+W6kF/j36ucaWZZgyS0VBK1QgU1X9CrhTvS0irIgx7myucqtrd7ZSBNdoTJOJB811VntbWxos
Pp4iPEhY3DntIU8BU2ZqHy9DuBafxBm+6K9nVScFc93lzNKQxwpjH3RAXAZLBZNPFNgQDlmKMpKy
xpbIg4c97ED6Z1qE4nODNBN+CruxRCHGww3knFdtuWglNBd9ECB14SdfaxcfH1+XgpNRq+7R07DJ
cOvB3WQNiqsz0pHcE+KrcBI2AukowKKzcoAFdrSYZvzemRwoJhRpaQ9AG0Wz5LO4t4v8u4X0ROHG
X2fNq9zBYWsqzqvDzBqlK2hLXwl18YbeikKauyJ0r40QN2GqsyyPdKSZ0xgIPQLF9VpD722unNvD
SvmGQDFehwmAzcyHXt+07My2hvQdAwQWpxN2PekdLBqsePzEtjheIELq2enCxolgoRg5ivHsz2eE
pYBZpshc9U7wa43X24usKMetAGP2cQ+FSh227LqCu8zN1FkVJ+i8XR82/RNkqWsrLbYX4iijnnsw
+Eh/cywTffgCb9wxDSbMQXisWyU5+aVurZhuxs+eK894Hj8Y7/XRCJ4QuunWyNKEx2wsk1PgOK9d
23Q8hnqSPf0yFb7ONr/OLopg018C3TpJZ5j2ZPZ1B71bJppp9vmFeGMpk6Ok6dsvkRnEmCxGRIZV
J8ivpNzMrrA7oixOP5Y/dv2l/Nvpx2urYYyWUt3ra10b5cem8M4Fip03CSGaRwykkL9NltDb3bXg
I7ySEkYcwdBdOUJpmOsTgT4WrfZ0RS/BwUSYTr++XPZ2xaXeUEfw5OKKv3+NIi1PRdql94ONg2PV
Zt1dgFARVqIoHxBCAzYStfgga96nxJGCvU5UfnLGyJ/bA4LbqAkkWbWpg8zemXFUfZKkZA/xA6ZW
fd97Y3ormbVxJkd+8garQaHB8HejaerkIOvmM5jvBGJ75d+wEfN2pWehcVIq+OeUA8pxbjUsE1nu
j2Rmh/sErUhrqq/sHgRPMrp4Ohnp09hMaVPqGwcTN8y91a1LVP+rUt90Q299dodU2k25r7Wo9lp9
T6o1ePSggBxqfYxWiFUEXzX176QeFFt9F4/h10cshhEPqQeQB8AZp/Zffn1jiH8tGN/gR6hEGipy
TF2hHI1fdXk0l92gsmbIXe3cjDZTeYZYReyYS/YGCE1Wg3ZGDfdp4IEFoIC0pFDQFUr9F81+UQcz
6BYzGG/3oV707fGA/1V9V1SGZnFbaiWfuCb/agFweQm5Cre539xZhp6t+wapDblOjCOOW+Eag1vv
c22GN4IMhcgUKlm6/CS6qsiAzF3bEc+ht67ZZKKZAagM80R5MuHFrBXSxqvSr8GVLyRdGvP0ls3k
nkdy04V6CH2dMznWIw/VK//17H3rx35SH2x67HLnay+tmU14WS0bfSmk9JHgkI+Xg5OT29HMcn+p
EmeXvqg0ver7m0Z2rJF2gIQzDHBXJmX+/3aZkaU3ahf3O3Hp5XYfL0sc+SxFKsL1IPhcDGIfmDzx
mbOV8rM51ITharv7hsL2acRuACwPVqNBIDXBIglykt9OeVYCNnuSkT4qYR/eiPjwW0lEKoKgeFTb
JLwRYYypTZQE7P2t5//punF6hbe7XF7P4xVE6a3t8npT26X09npGGlv7KA9AoCuBf7JzT1/2Bj4k
CSGek6gTZ5dDJBq8WF+aSv/a77919ns8LP48j1jvM2Ik2TRN02Hca6ai4zVjfXiQez+QVL/UpB9B
KN/XY2nf2VYYnioIdkvxRLMk+N4AOL9j6ROcird6m/rqrR51E+xoCnWYlhDfeytwfukv6jXP+h67
z0HpnGeun6D9EQ15/ZnNZxMVEJAsbJrA1Em2V2SOxG9MNIuD+GWKM9GR2RGMj6aPDXaG3Gy+Oeat
KfJBvgzgmUVxEUf5Im0RSBPCD0mmyVtfRnBHFOXUju9qIkWilE3LZs318gUB5OwQGF/HOl6CxzPQ
/amR41BBgYlIP5GVZeia/deEZfL60sM0frjGVdXa5h5h4mhRKzDmlpcyKnV//haNyU4pE3GFaSMt
vsVps6uq8Pkdm0jb++EYRGJmMQbZPySkhAw0MZVCBacKfihTtnGjSg+iEEW7zsilhzwws/tgeG4T
iwxd6J1ME2nZ5VsRVyz+YPSV5laBTYJOu8Kjc2eMBZEpPfZ2VS6rR2M606Y6cSbqLq1Z7krbSz9x
1gXdmbRKcOwshz2IrvYbEVG/6JKIhqxxejaFHnnk6SC6IK7I6nRqmOE3AomjTJXiNpeOTjQ4iz9/
xubvT4rF5lAn96Abtsqe/v1n7Bm4Zcu9r/0w0hqzwSnrRjbh9fCLm65IdJq5t9bqAKs4kZ2bcp9F
yheDKZG2HgPjlYGCDPQi1PzqJKgoF2ZKEOox/vQKAiYTW+XSIHgrgCDZ2arBek6KZmNgxddy1oar
gER70ZPO+QDZmuoz3Rx2c1+wetGN3kQHAW4Z1cy5tazgAJsccFQ02LdTWzERrd/aBCpG17sHUo4D
5p1Ssa+6PDyIs7BDYFWcxW9nl9bLGYH68BCpVbn983ejaL8/ADYOCLo5CVARDhK8i1/WIyhZuHE4
yOWPCBH7Sl9DC9iU/iCdYru4xVmg3YvSXGUp7rgoU6CRHlJWsGlFeeot2kNQszAHyz1AIumkJejM
beEB/XIb0SD6BqaqA5ZF3xZPzHCJMIP0xVDTc5aXChapRw8JPP73tNteTYuvnUssFSC5fI/NQL9O
M+jdEKjDPXbSxd42fe0UMWmulS4s7zVYC0v4sd7X6Y5+ZMnTHXXXi862BnRJl3CqryfzA12Wt0WP
KGDQJu56lCzMZ2PTvRU94tLsroEpYMotfq7Tb1HIFlnCwbIrAD8ZmhdvhCSFaLl0zAD7rfAGSZfo
T1Z3Tp8tAKz59zoawPdq16irwLGrjah761H3RbRSevcsyD3GCIRYdd1gJWg+oi6IEW4tHNZ+M2vY
eysLWQvRUdRJThiuxontIRou90pEWiNVoYJVUg1NzScNDTG+8Xr2w298pNxIjYNSeOsP9aKHaJyu
tCbq0uUiQbnGoQBM+n9uK3qIetFNxbNX3FZUfbj8/W0rJ/ubOdv+7ccOU0YH62WbhsmQr30Y7Wsz
kCGbpu538PUIY1hmtmjGgh26zDbdVOzkIIqF4SoLA3wQevXsCRei+UPH0PYtazl3F5366R6i56W7
uKUoilvauXETq1oCi7kergNdy9VF7cbNdX4QNWOnDdeRqEan2d14ndzDw6gK1KGnK0Q7UVtkwKw4
Qt0GAODc/HoXhFOxNSoTqPDeOgcpCZl/EthRwGS+ek6JciXF7iHx1qIgk4I4/tJZVIoDupHkPZCh
OUg4v+Y5txNV86mLwsqmtjR3hvVVaTpssDzKoRy3vzoakJEK+hnmZ3fWMZcHFJ792n+tu+D/fKd+
vYOoc3LD+Rsck6JP2bJ38z0JeJ3tF/t/RijNnmhmvwx3kINDEIm19C2qonWNADZWYiVWswruySsx
R1ymDLt1+mv7q6iYGdliThnA4a4i7Anm/qJOXDkGIzDW74wk011hC75OP+/vP78oGik/Lb5SAVxO
4BLetdbZl/Xidl4zBJOAQHp/qfHsJLrNw6PeqMue7+VuRitKrbeqQJxuPdcxcCc0w4NZwBMWrQLB
OF2gu4wDooqIKxd00HuqCn++aaEjOVGz4pnJdqLoIUS3UnFy3Qmqju/+p1VE3i+tIvIuWuWp84dr
FZRHH7OkS/Zj3v+8oFRFJlHy2h9jHoGdmBQvRGNjxy34tvKnSEHGsjquekfVeCcgC5tNqKFXNMHm
whY87aAOxk0xyM3BqgzkiyrX+1pZ0rJ0fQ0RbHfleUW2RYISLEpe+vcC4aJE/drxaulGVPUBArc+
zJRVZ4TMcU2nrp26STe+FLRQtDPnpgA2egMB1AHa6XkLoinx/tLQR45+KqRxKbpd6sVN8INDg3O6
XjQQKxwXmiyx2AigVh3asiC6EbGaC/MMgx7zu7B1Hdos3ViKMWzNifXlNtmNicHkOfL9vxkIrfcc
KDhceIvqk/WVAiyZLcyHGBhoH7uUi7H/Bm6JDT8WI1K6gLBjnFin3WWIF+Uofek/tdZ3DmMot/eE
bVHusRKAqFNRHNr8AXnF4iwKAMiaFRAUdyOKvpIaJy807kSpmaST2sD9GcVFc1BbKb8mtvoatUKk
ap11MHBFDGuOVcGgR4OmjaPlpZ8moliY66wnZQ4pnhHGicNKOQIUuhLrrux90RkcxDStfEPayzhp
cXYvgvvigAverdciqi1K7mD1aGhYOEOIbEBYmpf+mTJoy5YFKt6nvbYSZySf7YdiKI9CrEPU60ME
AB6z2Yfazj/Wa53McigEFoN6iuf+3Urug/ny9J2alo4SKwRoXYOb+uE7tQu1wlXJzL5VA3TEFEbj
vk6a61kYUsh6XKwa4UVUe7OsrtnPVcaV6DwVE6Fd6GjnWEaKGB/YZJc7jn9VS11yssLRhNKd9Mhk
NQgcBEHybCX9Act5KEWQ1RZWG6k/LERCF6lsXKvEBE/CFBnZ6YG8EisSKMeIV5jxACTPisB+jdsm
QfrLb9UoeFHJbK7SASbDOE09l4NwWrHf2620Kfq6k+UK8AkFHoHr1eesNfepW+6SicmihX62GnKs
tozJG6Q2kYNQnfzcxEN3Dmv3wBAYfcqtG4Fm4k95xTWJoj2WWFSFbX3IqljZibrSackQqZ68nbfN
JJ4e8J5xt5eNttibX4piYy323W99RZXoYUo5sMK23oMTGA6Xw9jmwyGJEwCXtbrTNA8++KV1Lls+
CSvsvfZG2OGZOHlQpklx0qaSqKqZdQ5y3Z9EiTHmtb6FVL4ZIEYvL3WiCzmcr0ozYG5PjLf8Fmpy
uu7q3txreAYt4nzwviB7oC2JXQ6HbAC5rEA4FPWZ62b7wQ+xsCci9UWbmNIJklc3epKad4peP5pT
PXwrspUOXjepZKF5rQ7+2EFG7BW05fvOvE/B0D7W2UYEnvRKEQURP9J9259aRCGeuqHrdunmBZti
Alj9eXOkyaS0360WlGlstCZ2tWrJ+Jp/SET3WpfmTjpq3xKf58XSZfsoDnA9w00xAFS51Ol+DWsZ
vvhrnzSOge2Seny7SvT9UBT9DXlAhyjhLVlFfe9L43AVTkK44gCEbqnrrEQuVUhVI7BQqOmuUDNw
g1NfH/uRjSlXiK5OdehUKSujcIoNUP9JEbtKsN0snIfCBOFnApDZiGI+6iXEcKy1RTEcUvKBWQ77
YOrc2PBUW1k/iVLkj9mDZ8wXiprEbHduGFqoQQffQ1gfhwQVrl2j9+5CpMAE3fxDHUpVLEbe97vU
SQaZ6znX9uG6RrOHg9HhCgIVAmPyJPpUta20VoATH9TBc0+g3Fp8MSL5izx6e3nyCHrfNbKYffSp
K84T7QqR1G5rl75F5qX1r+3pUMiEc2UZumcQ+9emUSSQUacGUUbV+5ptoL6XSjWWkfSmj9Ma/nUp
RcBv/SFd/3JdIanWNrbBAaDJE99oYw3qzJE/4REARiYhOCaKZY4+uxX5KYKTtOIvEKw1xLS2c+fY
9ZcqZkQHUfSk4rMFnOjG9Erlkx9VSzTmXhq3IZlooD0zGEVwyk3ls5jFRBW5ugP72+DGyhzr6EX6
WRd+PGJDpiQjVkEKsaTLTu2yLROtakHc6MN+TXLlbN8rgX3ljC6jT90M4VUR6KCe5WQRqjYp96E6
aNPBwx+IhCFnYxZljHbO6lIlzkQ30UMUxUGuUVF3XaXaknVHCN9rICe5lrbOMmx8zQx6eTAO4ynq
PPeTM9z4Vht8ll3DPYxumi5FUUV+awXfPwGlSysyToc2hSYWluEXtzKfI2XygTPd/sqBWPxY+/FB
ML9FfTDVQ538r/WWL6tXgaQhjDmlQ3vTidaiKHKgIjsqGi5p00tdM8IZG+W9VMnayZX9bMPkJ5P0
png5OG9FVzaShQEuaytaPWIfEwab3mUBgnYM9m5eaCfArcXa6/V0rY2afcLbBtLF5D1G4GBcBr7p
HvDxdB/zxuVhD4oveiTp0OZwDRBuXIWqnwJm9ntbx8JbXD5O3T5cnjTSStSzVNLXRhAeg8KWfoE/
aBka9WFiaVcC/sBKQLmpRrS/JjDEkFr10hhZJf7HuDvoXcDI7MrTWzw30X0MpHItNPFFHdKJ4Y1q
PToCs3zplhqfI6Co2cLPJedOR+Sd4F4GzjSVUFbWglkQU3YKd2osJuqs25o3f54hFGOKGPy6n0Qw
AkoXqjyKZpiQrD/ENq0EdiLSLfnX3NVb5FUqmGptkJYLLVA4zufC87q14HKqvqkvDdE0dxBN86E0
YKJ0AZykykeDJUnjORCdT0XQ7PGs0+pmMFYyqYrXYkNmtgi2iNawTbI7xBo2Ar8g8AzirKkaFG6b
YH+pv0Ahuv80iv7DhIm4dHPk7jEcKxga6WLE8uoxwpTLmmzmcCbjmQoSiRAXAilON/YLhxjvdYRI
gegmjaChk15Sl2LBw+oCuoihBHN+TNRdVkIfMhqXzh+WUx+KlzszTwVzFuNyU7Vvj/X/p+y8luNG
tm37RYiAN6/lLcvQ6wUhShS89/j6M5DVW6Vm79s77gsCaVCiyAKQudaaY2qhfXL6+kHkJRPcOxUp
6l710iiW0J7qAwQ25yABvFxCvkreKq18gEMyYL03qWZgwntXPCGhm+UAw3SDtW+nyjve2lA5KgM/
h6EkXzA1xTSKu7tDrrTpLHOHYiYYtPfvMoLh5zbv5d3ty6yBy9toCXtcMUUc6skMwjez56bL5N29
/z5XfObtppGM7PZ5YYZurRqBcQkWNZFoPH0qw1mKik5xAAXwDRHPsBctt1Pssxu9icaNX2256lar
HbiyE9P4v31On0IZ/PcbCNTpP24gjepmA5kCxFnCcl92LSDoq8T1s/xb7avJTnAvBAGDQqVkHrH5
WNzM5O9YjC/DolnnxjvF5jlqEzaatXOiPBcdydSIyrJaqK7tr0VT6hvlKLv99bbJjSL5s8gs79BC
ZdhQthqgyO6NbhE6jbfQEAYsunIwN0XYvAZsfZYZhrSLGuXwibp5bCKaEcl8qoc70WdO4YIQCPUB
48C1aKEaa6ZaO2qbOrxdrgM8EAxEXUe/2Djmih8qUYk8yJHpL8Vu2c0a/0Kqeg5wrXsUM0o9JoGT
xtlWNAvwfLtuCvSIpqLF2IDAQ13HsFgPud4valZLD2Y+EDUsauKMii93Swga9dy3m9RciKFKkr85
ua1vBseDW+J5/iZD+rnw+l65+lbVLkaCO1cvGtpFP50BmGsXQqgmiWW7NfGuVD0glR77Z+FsBnkQ
zXuB0kP0s+k7i9YYgKhEgYEXU2SdR6l9F4+OKvPwmMoxhsBDxts3dWhufRg2NY6fWLTw2K7VNNr6
TumSrIQLKw5S4l6oOK+OonWfIUrexFW/P0PMCLwe6R53/Oz+XBQPO1Wp/GPt/vzSLZpWq/pHQlWi
cX9kiuejGHObn/eHpTgr9GNb2aX5MAlscjuMDhq5uh37RophQqM7gpyhWMaOe+J9k1UCZjIvkKPb
WVIX2fciqc/Qyt1fZv3RpoNJFYSS4xY1qj+rWvmWmk6Kz7bpzVMSHrtcZUOtUut/REhj3TD1AZrC
bapEF9BT2oiepP5rILUfTeRGrOalaQOOofs8bVVvfQ/N9ch8Mqc98i242J6v//h9EnvhrQco7H2o
VqyT5LfR3pzsGCW/AkPZlYQWG0Mq2YrQ6ShUcC6K2s1XaWcFlyA0jF2O+QU+NLUczytc9haSDHhH
LA54+pSXcDjFkr0uqF873J9/Fr+NFeu9ZH579LXVtfZtaWkhLtl2ASZJzH9TXL35aAIzmbUKyR5D
d6qdJQNtKGDmfrOSaiZmZI0SLGrUkEeIlNaD6er5HByYupXsjJeu7Rh7RO3mHt2wuRfN+6Es5HWn
xf723tWYUbe+eQApZdWsCXgvCb75DyrZyHM/WezaUmiypRqtdWvpeJpkdjgZSpvyXAzr08Sg90N2
Hh6IvSJc2wGYeq3VnHUYl+NOSdL0EEf48zRKyZcHj5F5ZbjWa2EZP/rRSD9zPFSwICZpNsKHlYqy
/4gkainUpsKTiaD4zG6z8jGT/JmjquYlruwC6EsDHLKBeCgGof9aJ1dyVmJQdHlKiiiRgORWNCU5
7vaGh5VcgoViTpwmfo5DLT6ORZ4ucoN63FVRyWAuEtIhfkxyRdZNcijiVHSKQzQN385k1cDfBYz/
bbroFE0et+ba1nsJ3ZWvWiDoy2DnB+HbV9dpNZDmcpQPSzEAobnfuKUnzdi9WLhgBDxW7H54U1Uy
Z731mmP0uPf6vJqnhHig/Yfjy5iiaW8MNbyKgyc9Y4zrntHZRNfaSPu9MpTf7uMa9K4l2ll1IfpU
ufpuZwCLo5lFgdk6HlDVdF7+vTYSE/MAyNpBJ1sPCva+NzzTf5mR4zSJvFd/A/KYXT3in8JlSrRC
w/ujNY0JGZkYy8Aj3VvT2IC93GdCEHcfZ014bqiZu91vRUzQvycSeluui8LjtGr3rk7BnpsnN+SR
YVfzshzbJ1eq2qsMYCOOM+lFT40J6hxDS53ASGHeWeuw8POlGI1DHzvxKqe6OKeEQHy0msXxWcEv
Vtzd4tB2bbYu3fCvnyD0tGSN4VSIGtnWDv2oXpvEwjovHQKouCapXoFBEAfypQ89Sr1l7VYnQxSu
lBUZMj+oCd5PJSy3zngwsnWrkkp1vZBXmCmxN1MjzEG1Frb2KHWncJJk0nPvvk/1FSO5DcSJAp7A
Z+EsOesWzq++CTJ8IYiRVzOqS+PPiuIyJXM/rcQOyBDU9bMRAwDt8HdBo6xg4S5hzjBnkSjdwF9a
HOwcAKXPsmfha+fZf/TrvRYeszH7SLxEu/Lymcux5jyJSEuGe5sTdPlVtELXAkroure4jEoQdN42
GPmIwdbD/oFEXLwWzUAz63UYYJQrPs0cygE8NtQaw3arVYsHJCFNh1yxWxoHWSezUlqKOevc2v/g
3ru0AEYBbvICy9VEW8lBVhyHKcPFbnpdlVLw04o1uFJR3DyitJLWAP+HDVVI7TUeYQiLKWFEtIUq
kG9xJ/EXaX2K19Sk/R8x8C/mA5TxwHKSLUuxgSDAc1K+7MZghKeeggL7WxBEM7MtmrOiSaBOajXa
5VVUzKhTqq+iL7cqhYc+lu2iKQZGzfp6VS/BpM+cWno0zHaWjnO7dzBC1Jv7CbUVyUWTPXVJNIqS
AEurYa1OBzcxilVmyN9HSar2qWfBXlEttdqjMftrimjqKXiA28j94j+uEZ/TD+X7vy++lS9QTX5f
Fu8h1D/UQVOZ+o/fV1XKFUYlWveutmmySjwlnGnTekKZDuIs92Ne6+BIroDywq3oC6ZFRQfmYZyR
B6jWlqSFM9HZRIF9TKDuHaIWkwY389iMmsrpy1mrxuqtr/999v8/r1PLVW1441rkKQ0Kgme+TmBN
bItF09PD6AaDEs0IPPQfTTF6n3y/FrKcPfsy+d70Kmyx/Rj/E7lXgKVBSTjZQ7RJpuoOcSBer80T
R9PWBGD9x3h00pNpaXNdlYuPyWtpRo1yDRKpVTc51jkb39Yj9gWaNgv71vwZuZAuhvKnGTXSLIn7
cJcrPJLNvMpndh+nbx5S2KXk98paNNPeepIyK72kKsk4qvMeNEdL3gLAs3DiG6QGohmO48zs3OHY
he3woqWfYTKmb12cpntNt6dvNh+N0iBYZLZc7cTooEtzQEflcxDIPdsJfgLxYXICiVL8BLem7jxl
dpteMEUorhVGYonnG0vDwIaumTz6yt4ySGkAVwrCqUY2KoIPbo53bMK1R00OtS1Sen9VGWH5zbY+
sLLxP75c6DbK679//9Uvpmwo2SwT1Ba1IDACVd0WxVF/VAOMGk9NyTGTF5DwyfiiK7a+qvzQHFZe
DGwJA2PJ1FysTIqL73n6WrREP5k1CzOyaVS0UdNMdme5tuk6PdkOZsgez9ezZG6pjQL+cqy2Wmv0
16Iw83NmNnOvjIer6Eqzvl21UlovRFMM6CpW5yWGl6LLQpxzqPzxWbTEoXcBnscuUZWWkt8lFgve
yhora5017rgUhr4sMrEVkGt8xCZ0Meawk2PE8EwlHSis0Arnftsa9VQONc5V3bLBynBn3255cSsH
NRY3OsrYRlZnBq+l9Z1NLgDleQRcUo+N+I8BAS0XV1jTFWJempsfiuaa89zBHhWkAJAn2YmKff37
rBQjok2i17bntm396HOHgu9potTLD7Vsnr/EAUTz3hcMQL0q/SB6skn4e48o1KpXkGVzgV7bKQ4l
bB9evND9pvPsP4lWU59iPbOfE9VNLrLln0g7SS+gQvu9jHx6jpe99IJIKVjjUA6EherUKwKcFMc+
Kbygz134kWw8CgeBwu+ymZOHBe4q9KEjXmd1MqzdMIdO7koNjtFDu3di1cZW5XdbnN3n2NNs0WTb
9+ATZFZbpd/cNnHYimJG4ebPd3m2ONP9psB7x6HSfMjZ7HmEku/zjAwFGGwT/IF6RT8pAfxFs2QF
pU1NcZBrzzilen6ZKnp3Q2kEuCsBQzuWLTbUf58WFjUwJ6GOk0dX30dV6Z/EIe3L6MEezqJBNJCw
M5Hll6xRx206dok+EyNWMCWfMIxfiKbDl2lv1+GRJ0547bFojLMuPosWqvCE/EUwPY3CqzgkMSmu
EX0Vy4v/9Ok5lrINoBVMnvxjWg4/BX04MnNbtAR6I5SwkJnGbiCO/7SqRFWfIzgP97EWUdSCapdk
4eXmuDP8UN6Jsxrawe1M9KHD1OA7xRToNzHeSoad77RMcUm3WU06UcKmc0VHp5iEMUhcct54IA/D
FkR+fFBt4BCFNLgPTZcg7CfVec0SLCBwDK+fU6OArNyRt+jb4DNkP/nDSBW+zn2NAiDAhwV39YDF
Vgmxz8NhbYibQ1JI9ofpV79cwDdvqYOZj54ryXOGSmwB1V7/H9G8fyh3bczoZDaPE78QlfBtwfHH
AzUyXT/tisp69msXTtJUXtTlTTGHLR/vRMVQj/HxHCvZeCdevWI0Caq/RmUl/mv0fq0YVQ08r9Us
v/y368XHiQt8lQpjo8R1F65rT10LeJ/ZF0WA2VByz2a4VWe3IJYdOh2sjaCas1/unvMS2w5oxN2z
zqa9odhVktSTrgf562jDpO6tbMrI0iRSKC9tTxt4SNI0PYtS+qIujiNmAa+wsebFUMTrxqidpVf7
5gbtT7E2WtV8bkbjKji9Qz36M5uC58ewM4xN5ckgQOvQesZq6RoglQJt4uPO2Rc7ucrSd0OiND9g
mXvUtVTd+w6Keycz25ekMl9ElPv31ASS7W2q1brKbart9K9Zl0sLFJPWUbfRIS+UGO1UmMEsdXzW
dPhY2EeVFOxRqzuM6pPxanJTfsha8WkBNXrX8qSZOYmLRTQAhHlumu1zbyHCSBwVE5gwHRZFQ5AC
Wk67tAtfP6Wp1K4oDAbrX+JO2Td6fTA73dqoUu/sHGxJd5qU9Vur6+S9DfMON17EgE6QBeumz62H
PDSkJXCZET470ZUs65prGmbxIoRB/FSVKnt5Ne1eeHBpsybplbfAkmKqJjrpmzWOb/xPyh8sAI7W
WFifRpesdBxQdx5JG6xg+O+02AadhmwoLmleYACmKe+4SsuLylOKXVQhhMRxbyb68SCx1iW1bave
s+R33zM2mC/6T11z6rm5t6MDkyNHKo1SqoLaUrXRD71oZn4RNZ9DYQMaNZv8OXBjD58JSQMVm0I7
gWCzjOXCe40686XDdOkTM+pVg2vnysxCdTOwpwHWHzXXJHO1ldbI7d6impUHopevmtLPH6sk5HHp
a8mHUYwg9UoM1TO4nlaU23sS/9btIJom2TjWIIa/EAOKpXTlTJzKCdwOniJcczt1plOtHlOQt398
jJhsB3U3t+Qs3kKcqRZ9J5cPrhyoO9zK1JVH1eITBY8pLxw9/dT89270xx8pL+Z5X6byRS1GfKRC
3d7o4A3PEq4g0J2t4qPyyrm4JrXtX40qZ88QkqJVw1dvb2gosyUltSjh9XvC0YCBwGInO56Gj4GD
VZDwgNEozTmJ/rIZH+9d936yko+i1YGswpgKH2jxGf/PPvEh4l/o2/gt0SgTMAPbWCAW8p6wka0e
6sQ+q9hfPYkuE0ZtRTL5JE9dtlMmCCgD7Fmn+aGBKbYekgwQTUcdiMeBZrfksJpXfbtEXvegxWN9
Mmupfqz9YC9suVWljTcFrL5lO0W1kE6Hs1Z1qhNQoeZRbbw/pjUDlZaJ86pF1rDJCdMlTkcVr1rY
5aE3qF0TB9EE9cTfzzDSBeGjyeUg885hsEOaS7xSdEmd8Q3OVP1XHwS0YUEZQIE1ABewysj3/2OB
LuhU2V2eg7+BbVPlSWqVm1NR5C8FOIWWJmOGw+QzGU6SMSuetfmuG+21SdztUgSh9oxx+RrZ5l+t
aezemsbETGEG3/9t5j+vEzOr6TN//wu/rwsiqVx3ZTrO3NYlneI2HekV5yBXLTWTtgmJdeoRh4Gi
KFjOMSiCvw9UZswuQJjF2zY+5k4JQy4yUDJMKTdu8OzBAHMrWuKgV4Gx5kFRzhUBY2lrG794xx7W
fqrMR+qW0ABiaGENgbsLtPAinC3uHhdSQLqmAR/LayB0TmKA6BaOsIk3PIROtdSTUT170wp1SIp8
YUZSQdlJamBiEMp71g8RNHP1oyTO+xQo9ucIL/wZ7l6HL4mr7BQ3Mh6wgYRUF3vVNs86Z0k0CvVW
bVytHNeyKE/XUWJmr2bahQejITYomj31ijy1jHpV9mn+ClQtmEvKzszy5kGK02RBTEql/j7D6FMB
c/jglctRqSgZxVF0y1KiXrYJItj1MI7fDTXrZkPU1ksi0/Zzk6tXQWdOWlIoPbavj5QGmZsYu8X1
f5lBdDNb1K6irhHyKHha1yQ11CQ5sgfOl0kuJy+8y34iFHE/VfW9qZvqHKMs1jcQyzy2TrlB9CY2
zl2cAbcjUrJEdGG8ydgP+72R/FCk+K8Z/PTybhKdLS2T9FWV69XcT3DoEyW/hNSbOR7mxl7NKXKh
5jSQ7G5/K5Fz/cY7BEN/6GWvmGCYwQziPHrQKjQgd3TqL0/RHwgzRx9l7EbY+Dnuq50XAMy6OHoa
WvzXXP4zZzyK6hVe7O0Rc+Jh09eUsgxB6+/d3sg2oL3sI+HGeBWWIAH4iwFlwAljMXiJWa1Yg49H
rRjQRqiZtvUwr3+Let4Bee8QM3exuUZ/MBP9uluNC83vmRZHw1tf9H9Mk6PCmNXTE0waUj6tNv6a
FkVIvCPnF6/26FXnVwhEoXz3wB0sY0yeDnVYlICQInfuIdD7wKEHFKX5I5DlbD7WkUNllKPuAEYH
/LBq8Qpl9SExI/NHEsefqdSVT1ZR5P9r6Sto8X9/VEHq0lWFcJps6Mjd/q4sqPtIseImG56p1nHw
sXqxtYYHL7iMndE6KAbiqHhPAiBpplQ3pxZb5UuvKqA16I/AZAJEXPjoMOZaDt9MbEREM6iMP5ti
1ARyWwT5xRmBpbtK0K38ss+vcRmV855ox7uWjJdA1OXi+pobVvGrMvPv2hDbrxISz3mC+cSW5M+v
uq7kvQT+eJE3+fDNt9IrgDf1sZz6fXBTC0/H26A9FKGbnTqZ0LvY0WfRKK+6ETCb2O+LuAAJrv4Y
qLmxNWNLr9dGBpqrMLRwbcUtK0uE4+Qq7bT8K5hudcqCaun2YIVgzWe+3HeoUGm7GHQevN5oyEr0
sBv/PiCmmLhAstqeJtZO2S8Tu3+udfMsKglF7SEq9/gwdUmIBi5+bsUgJuxugfhShvtaF0v8EtgM
yXIOAiTof9YBylXVM35ZdnENXVt6Ayhg4G5SKucRsTrPf4VY3O/LA5eaMXE5v7nb5QD59V9l0F5H
bfBOje52G6zY01OFrGCWeWb6VpZBvYI6m6ylskrffMt8b1y9OwfFGDw6yGZF9+Bg7gY8AcTPdFE6
sPvT1dI96D4gvyDb6JoLGTjLccMzJw+2qdlLwyP6m1M4AYHS0n2wQqC2XlfH+07R2oXo91LvRFFd
8aTVGBw4mNTLcb7S65olOCv5A8Xjfx7ufbJVd0s9w0pLTLkPiCaVot0SzZKFaUI1LHo1iS9OkTpL
lhsyL8qgXQdhAj64GLJtxLJwl1C5sNe4QTda2DQwQqDLyl6LZCIck+WQhP01jh13nttp9Qxk1AXI
rTRvsl9FE+5N+666Uw44x+08r1ZD5Lr+bDTW+CM4wUwb3FkTecI+lySMC2K08YJHjMrS8FdLMcVW
ZMywJ9/lbhNdBKMxs4Md5qLRRYyR0bmNaeBbnn+PiZzcP69zotJftF2q3tQDjh6YFJU6/kZUYKKN
1TDGwBJZSA1qz8KmvotzSl35RjaPjuxtWcZ7v1Aqbn03C96JhSg8KProIXZibSeDtlkloWo92iVZ
7AA0y2dozrn7rZ8lpjuzUU2lq62AEa5ZDOx6D1ySV7DeLNR4eM8Kbx84cX3EaVpbW0TyZgQ+vV+U
nCaprv2S8vo9I7n8ajVRvijsZjyBP4Xxqqn5VnMbHROW2N9DSglWsV8pe61UgqNcF/GSoq/oVevi
FzgAzSdVLqsm0v3vQwS3A/tY/4wwgidNkfobr2y1i+VHPtti1fiwum8smcPhZuAa9APF0mafd/sp
P9mlfn8UljDD7zNdGXr4Blh4y4Nhntuufi8n36MWSDwcT51Y41SIVSv6Qm4k52mIu+KArimYy7Ue
vDUZZksaX4+NaDpjeWwqr7sC5awvXRY9qtMsJ9PiDbhmoDRTk+AdkU/J/5EaXfNAPoFfRY4Y6V4k
NQaDRaY5IJY/reLEYQBqKoGcOokWfqXBpoz9NbkCbY/XAYILz3LWel7xZJBjaVEpOGNGZm/O5LLt
vtVefgn5dnizXFpGUZT5szTM94PWeh/1qCDsx3HkWR4fbgsDKfrBg/pFeNrntTJumiT18afB4t5x
2maOT2+6v43y38KPwXz493W6+UVVZyM70QgQq1TwK478D4W30o1IpM1CeuqcVKG2SdPmQzG2J7kD
Mlp1pbtCLpk9uRnLEl0FNZpTF+jV3MT3uQO6xu0QPbAsYHqQp0954cezPNPM+/REhkglPjpG4Lq7
zZ0+2pjUJJVb42cnRN3p2FBSH8c3hHdZK7u+yaJvddXq86DGyUgYzWTsO+DvYj4jbGhMKfO+JSiy
IXi7n9NFbWdFREGp0xipm1CnJ0FuJMGT5YUzlRLgZx/g1VOEv6dQJoix360hGr+OTddR5WIt/v0P
QMnc38vopr+ArsEwkGHzyaBVvpTREb5xdcoJrSeN1C6AzSHKX2PDnVFiFq0pFKv2ttyhzRSnZUM6
sp4Ot5FUH5y56OziikzkONhzLzGoJDXHo6hzEeUw4uxLTcyXZtcZA/SI2tQ3iKVgAzXtZAPf2o+W
orLotNtmr0iFdajBvi8r0BrPoEq82bQL+kzyAzAG46e4KJECLrKw8pM19vzioiryuC19W3u24pyl
fnxS1dz/2XTd0sZi3J8VXjY3B4phUPd9t2pzfHOUupqjZTGu8hAhi40C81iHWL6jP5S3kRz5R4Ny
gZWOA+TO8fUX3yWgFlNkcyBEhzXOFISRkrF7StHE8a7shk9cr8MJo1tSj0e9Rxs+d5FjLAOn/Osi
AuHB7SK2rcXviwZRKVCC6ipjNbhdFE7/0rRtuv1Lrip1T7KL03pLAdC61R0wyRR2Bi9j7X1XDFs5
dFoU7sY8dFjsEmWsAIMvq773NvoUgyw0OZsZxeDcYpDgpWbTfvM5j41FJ1O/KUmK+Za3v6qJT183
EJBL4ikb2witqbvQwuzs6dFbYiUueDS0ulWlvoIxdB9ElziIppPEKwLv4eFLv16p+A4lXQng+Ro1
2rAX/NQvJNV7X+S1+SZKDzyh7JZ9m/yImwMFx7FrHITjiwU3H/ua1Dyorak+i9GhkY1D6TziJ19t
BYI9Gh0M9zzzUe4t/1L63c3OKNMrZ6MkMLqlUdWWUgMPKMvLdNMRf1+Iu1axh3SDX0xza4rRxITX
rwxrI69/CRPRnkL9FWEcky7EmVKoHAvqP69u9hM7ROlQOYN1FAtcX1kFFubitzWvamMwQnRexchW
xS6NhG+w7OQQelrlU13NUo1dprcAV+Af8tBPHo0x/LN/ZNfXp0byOM03msR519VDPFDhn9RobKPJ
FV78REGSb1n624tOa+WNiYHuMk3wtEnq2j7WkZ89S7ibiX0mnqL5NiE+PO8itXkcej9f57YWrkSi
0I0SbZbgBnkQ4NY0POeyMrxQffZ0K4Kh1ktbjJok411VWrvEbaSj3dZsL/E0ejPq6OxNsc42zHdm
khrvXYQvs8a67FS4gbt1pKpaB56jX+M0Vmc2tSo/a3WlR9WvFK3De5pdCQZniAj/cyJJX3v+HEqp
Xgjxtr7PSbH5fZcR94mUA7UvU47IItw6JSTSipSRGijeSoy2yCSLbPiwrVk6sFd3+XPOkRLUD3Fg
RYfGyALYa5X13iTlsopr5UeSNfLMUaLxErNIohDQtFdx0DnPSd0+iRllErBhDeLnOo+LdWOnwVaJ
m+LaTME3McMCPJEb7XDMeaYt6snYopwOnYyYRvYTZXHzQBd+IJ1lavO4scLnpA8eNDUuzuLlk9Hi
gvwsvsbT2L1Va94frd/XuS5fxH9/+Tiy9c/3/1RuQ+ZHIVH3TxYSBuiV5Mn98DSCaJbwTtsGCTVJ
jqO3izYLzb0QRogzr3HZAOlonBZh5UrUkmEZ06RgfxCnoMMnNrEv9N4mey4/RVbkLE0eVetBr8OV
6aZEhafSYlFkHAq8Da5+aYFgLQBqtDd5sr5YuvOC34N6Ei0Zbr+Whk9RQNRGMVMXw8O0XHipZbyj
uP4JbjG55Lg9PERj24P/7tSHwZEKYhD9xcf7DvFf89OAVPteEkCjdgEjyBCjSnyv4nM0eECOQ1To
gW1nD6VjuZtQwd28ZHeasIcEWV+0j70qj3hDN9+UUW0fhyLFb6JuPRzyyCrkvOt+OmY10/jdbSIl
lDaFW38MJRy4RE9yfh+etugUp/yucLenam694vzqrpEDp2uzyJuLb+bHmFLe9zjRFiKvJNdwiYYu
889WWFw6yQ+3fR+Yezc1jNuB1ycVilkBbm3SCU26qvZXp/K+JUMD6v/Nz1xAm5pc7m1rqAmqm7xK
MQZbakZfrMrI1U8lT6d55xY2vkVUFMxQbUNtaiLrarvySaMM7rtCwcwsy7N05lp5zoZnWGWy/eob
afth20E2K7qyWoZjE67NUlbmPAG6V8fE+KvU/faHhxy+9IoOoywNOzbd+WW00oVN8aYmO78YLBQL
Q6TO61qpZ13i2+tIrx1MjKp+Y9oSxqlZulQGVOxx1c5kqqtfx7TpVy11cavMbdiBp/VJzanfqyg6
/Gii7myTbP0k5UTMxnLmnuvbK9Qg9S6mLEao/ZjwH1lgOowtsoX40Ht+eBGHopCVvRRRwjd1RZJU
4imE5yPeysqxg2N/lLv8rbfzc2Gm+RNVuU9K6cQnIErycyYpL5mnWA9qmFfHwSjPCAEo6U/CkC0c
GPcmPciBd3XQdW89K8GDsAwy/SARe3aWo28m751J1DhvZEy2p6Y0mCc7Z3toqm330JiYuuGmnb7r
UhgsSnkyQsW2iDJNm/pnKGJCQeM7nGHz8zPKfW+dDN1f/WIwIohJuGaaItrQxr5JVpYuWnd4JjOS
noo4fGZ1Uj0MfcidNHbKruuq9kW2eVJTGp6sCZJgoJB2l8RutWPfWxsj1v1gDlCLgJ5OCfo0KA9u
d2l7y9rlY/RBjpEZHYSErRPAJbu1A4i4MOzVeOb2abvMiSy/sIxplpTe81qbmnheOXMsdxoUPWO+
wtp6mHd1JYF/MbV0fzu19IZtEisue95NvZHHC8pWpbnfPeSd7+zSajgXQ2ic7KRes/tc6o72M+uw
mJHD+qPTjfY81vjhqZldrsrgfSzxYQ3Z6QxNWP3q9MfOtrrnKvKdQ+GOaIeLGFlF1CAiCXmkg/Bz
N3IXJLOc2/mcSE1+TqczS1fOmOcUe9ElBtusStZdp+F8MM2guCl5kJTyIyIlnFWW8VRGcrvtKrOc
i6YVeCORt+h7KKXmE2zh7po02TyeWnmGYjPw2mbZy710GKcD1WR/ncWR1q5b3/x+77pPu891UBST
2uBf/32lZVZ7qnh/4aln7/qiCrc2XjBIQvtkE+gKBsJBUK39UoseSCUOKy3XitNol9bk3dPsu847
O7yZN1mSJXt4xPXO5/bfYA5jHzRIqSt1kMdTX9TZ0qX44wqWHvS03slPeXwpS4OqA3tMLnCtw02r
l+U29Jz6NGBtSNwrLt8xFDjKBXd6FFNboKTVt7BsNBzHNNxPSLtuKKSSN23eRPMiU5HbEUXdKiaf
1hnS9Mroirltacp3k42FKpfmp50njwpriHlFVPDcaRL+TGH+S0dU5vMsfPdafsLOj7KzkQbNphzq
B5tbaR2pdrfuDWplZMsmtoDd7KtsVB+qmYS/UvNIlSaABW7ms0nu+d3ytXxetEp1BffSrIq4zg52
X+6dkJyg60nVGYVRM08rMgFF1s/9rIw/ZZ9tlpOyJjFtPV0hL8z246gZR5U6koXvdMqb3g1HYiA2
iUpH4ZG9qmSz+I61xLjsbLnYEaa0rmnVfaKt4EFJ1p4dcWVekqoJ91rgQfJL2uEhcabti2F8hEru
Icuoh43i183a9FgigSy64DPo/XAok5spaTJchwTjmDgu5VWZts0r4QkSJMwIpoWzXWTJRe0wymr6
aiNbXry1RsfcKmOYHfhbRutBrs2ToxfOIsAVadn0obPBwGU4pDnl+H3guE+GrldnrOd2EcrUTsPu
BFeNmdfX8TEAwIfzVlkvRXGX93+0nVlz28gSpX8RIrAvr1wlStRqW7ZfEG67L/Z9x6+fD0m1oNbt
7ukbE/OCQGVmFSiKBFGZec7hvdzZQ1RdS+tXB7E5nSJueyfepnM3HZymn1S1z59UvyBl2lo3Vt2n
W8Psh+uuQwRtdrX8G0CM36m6jA+VB7SjMMJf0XLPtRJvU/YKmpk6edgJ2Y/rPuqnI+pq+VOgD95G
Lbrmp+3VkHl22u8KJYtKjZzPlWrOe01LviHFVO6K3PAesuUAwH7Y6DEfVN9WdGVDIkjbzbVT7kO/
9h4k0PNs8+jGprdZbTC7gW+xuLEsq0hYao32A4LTi+GyWGpraB3fj/0wv0xKEO5dFJbPSkACEHwg
z8+9kd56sffdSQzvHBnsr8PmeTaMaKvPOoS1Hij32j85qA2eSwAq2xl+bVpPIMX30ka/zvt0ui+X
Q3SVT+hIsjmOrkp2CjvT7vQX6E5/GPU4/of63EynMg8q7LZrBU2JpvWK/UDum9tlGswnJeVGbSrW
48h95EqdlBiBUFv7bMeBc+UnSg5JY873VUu/0jOTImfV8MClltPt7NM9khmWc4htY4QPCOV2V52c
26Lquh4mpe7ZKpzsSmzrQWvcP0IaVyev5tD+xdMIjIRN8+KiZrrJHTP60kPqvuszy3hIvJAtKr0Q
9HMfY2MGIgAggf4eiCAHvRo2c9Seh9pgC0iG6jmjzrQBlD1ei03LDHvTzy2gYsV9iA0kAKlFoYKw
bf3AfQoMnpIjXf2BGtt0ovN0PpnKxLvjw50cTUtqolIGHgSTr0oTpd8GNaRhnXagpXHZJQEenuhK
7yFAM1AhHFFis+mht8KIgmSQRbdqOebX0YwmEhK1yq5yZp3Snuc/Tc7wFNjBGWx0EEIOpJBgSbqj
r9XFI/k0IMlKlYNjQ7totnlqAlJbf7aLKT6P5DVIhbT156Qs3DsvMT/x+bE/zRNoHuDgfyDEnYUt
ZoWCVezidlVPAVjQ4OKIKwTZ2/KnDOwwVPeFMyQ7x6nnhwRqLNTO2hFkgjE/XGywfRz11KX3YgkR
B7sFOFIUtK2woJSMpJGV8wC8EKiNnlPddl36epYaZbKHNhId22hAsVZiLqfcifhcpWp/gDIfXkQL
ykkkZ8pjpnn+WQ58DLzrDqSVAbfI2aptfgCy+LGtlISvP7dFnmCdR20eIUfhnbm2ast5FFvrFic9
aearInZ1CKZAdnWpTRUeJVy06eBUqaY7qk7GgzpN1tbww+Ax5FUfUZJJrxS2lpUezKDRpiWFcE8H
6663VJOfaTo3vVIHixOb33pAfeew/4XqO4XWbioPnkvitowS59T4Dc9iy5mWQJ9zMcpYDq1zR5V3
OvRd1O5Jm1KiKEFCDkr6zU/C5DtiAgsjitJ+4X6vbdvYD57pRYn2Zlz797bKhyJKfrC5ogDf1TTv
dxY/LctQDoOn01WLwhNsiuLSR8c+5cNOGVL9wWieIrMB2KjaUK/4vMFQIsCcrCIOh/iiPoDf0JRo
W87kA8wEIaJoVoxHOVQhkECetrqDFqivtrrtOgo2enU9prV5iRs07Y6Cno12p+UdSvQPd52jmac2
ItPiwWH9SQvt5mloho0KCe4n0+n3XqIqj8uDut812otBx+otCQL/MrRKhK/jaYgPmV7GNVy7KGCU
0P8foWBKqcUWP10/LlAOGIYT3zUUg1pzfLRg0thOXjofLc93b5Ja+RLGiGENICTNrm4+BdNUI5zj
AnpqtbsyUOpPnjFY2x6Oau6wDFFh8Y9aT2rGb/07q6CpCuiWf5fH9i9tnuOXIIvr60gNqQh5QfJi
g5bZm0ODOvniBREBd2dolnSv4EVmApbbRHlWXVN94veDNhbMo9ODWwwLe2Oz0bxxlJmGwd4yriyj
SXewiNggppIGwia6x8CB258RzyaXSZF9R14f76Rqx7Lg511JHIsUSwh/J22ie5mre31wLLWy21/m
djSd8WtPnm8J5gmvORQznfHiTXpyf+Y0V5chbVr8YE2jepDgfEipb44mdIbLddUgyfd1R2LsMncc
/Z1DQfsowUbf6rs6dP2LN7WbDn6LrLq6zI0GCm89JSH5E5I5VLZUWJMjYjxXluP19z3U94csmstb
N7mh+yT6pCDBpanDJ0Vz+k9ZPX4BReWdCzMfr6oe8KZijMN910JBF/Ue8CIlsi+2VvtRzfCpXUw9
ZAV3JsVmXy3huY3ZMdNoHp4QUxvuZY28jpBatfMISexxmzn5wCNe5Oxon05vggDgN6i3nznJqR9l
Geobujys+8y3YtSr3VPbztlDZyWfOzUJXsAj6yd0LWC89sbgpU7a9kCufTqIl+aBZkuN0DuJtzDr
56wp+ocgco0v3Y+myoIrPSzUXTlYNYwhNoJi4FaPTUyRE00LaJC8EnWQfWw5f5ymy6mpZZW+fRfw
7tTMtPKQTKQPAuvJB4T5xebPe/ZM2nhHL/hi8Gl79NPiJCPFGsz7OJieZBTPOWym+fBTRjV/NPDt
qKLcWoVf5hruIHekRierxu1sHHw6U3axrRj3k6++Hkzl2kG8/X4188BfnlI/QDSQoNWemp22Dycq
xR8cRYDIbOWDFliDJYR8BHsdeMyGt8v5PRtGq9a0z+DhD9HQTt/c2fZ3c0tTM+Lo6lnVSXfRO71z
4XoB/16H22gRO5EDukqvZ2j0uny9c37DHVhAxKu9naVF5u3HHkDJB4cEi3folOCdF7BPQAl7aMhK
kHu9rNo06E42M4176NraJFimOT9BF/Z6iHlUOKXLQc5Wxxq3Oj7E/YuQdXlUv+lsk/XXeTJcY9Yr
/YuQD0utc//2Vf7t1dZXsIZ8WL4Jlsa8D+4PV1qXWV/Mh2XWkP/t/fjbZf75SjJNXqXWT9WhC6On
9U8Q+zr820v8bcjq+PBG/O9LrX/Gh6XWN+x/utqHV/A/zf3n9+Vvl/rnVwq9Q83ToVFsIQjh0S5a
voZy+IfxOxelKGblqfs66zLuzKS4rHIZXya8m/aXVxCjLPV+1t+/ovWqa4xK3Xner573K/2/Xp/N
DFvvwYx5Ol+veFn1cp31uu+t/6/XvVzx/V8iV2/BQFjVgLjz27u/vqoPtnX48YX+7RRxvHvp6xLi
SZeLfrCJ41/Y/kXI/74UPfXdbkLhZ2PGU3PXjaGzr+mIR7eSYdgvlAFm3tC5w5AeLQs1X9ffKW5T
6Me0QdSvqT2eKBe3BI5TQE8czSu3gNTrk16g2bQTd9DvTTP1zvT8gqATUz976U2F0i4t4aV+1CfD
2ZkUlbbg/raUGWi9XOTaLmJuousmym1g9qD0lFNrnBNlu+q56c7rxNW0SsH5vhHDctykP/yoUa5N
KJ+3eZYlR2pS5KPUrHiiK/PKrPL2DrKl/Ekh+3Jree2D+CSq4pt78Ox63AELz58kTE+QEgtJtpwk
RPdVHpFyHk1ZVQLSErnf2IxpFlwuIo5/eXXd7R8cS/dJov7Flb0J5iXd/y3IDTJwuTucZzqx6AOD
++MsYzDs4XZMvVf36jDfQmxTIaQYCSmG12kyVw4S572tYlVJeChMwLtaCaLFqGOqAHIqB7KEkJSu
43dBieue6b6cju/m0Hn6R/g7axFqqbsdDZRYlQYOf6Tf7Ltei5w7OUvRruj7vDt/sPNAFO14PuUz
9GHC2Ia3fRLA1vDHGhIhh5LtLSxQdn9cbXIWpk5/BQzy9w92WaRs3Ju6nO2TOMXkpMMhU6fhuqLf
np5J6oQIOVm8Rc42t2vvYhen2OVsPdBeZ9/IcBYCPDl1Kab4dfw6V6Y1ZuTvIqNu0TzLxgMtAP02
imfd28Cv1zxsKo0kCaJGCp9aWqhJ29njIfaK9mEI1Pah1krn5PTuJzGtdui3PllZ67LXIFQOGe3I
B9sM+u20zBTb5Rqy0mqU67hOMF2uIw61nL9mRd0cBaYrZ/BAPb7idT9AdyHh88rNxXc5F8yuoHeh
haXbod158HKG1HBPamsYKbzmVdaclEqxOfcVtf7TeasZtbqVcL+t+/Gm1XR7EzR9tmti4xU7nSid
55LdAB29HowSHWeLbL6Y3oV8RF6LP4jRbqYqyhKXUEPxB5kuQGzoCzYRPP8Ip5GzNg2A0k3q2jfh
0hSBQqT6PStgB1qUNNaI0NY0SIOHbKtff2j6STKazw9idBa1UPCvFgmQXVF6rwLLcBrd5HZA5WjJ
APJNeYqookJcCS2eHCBkz9CVa/sLaV4pfNJLXEs17BJHq8Wwh/WkgTqubB4XhoJD1NbxLoTqPdzS
KZjTDpLFF935cpjqR7Fpi60D1I3kEDnag4zF/WGdUY3vm84Prnu7GW571epvvYEK8UbGMSz0N65+
V3TFmO8uDpJP9AOMTvdbiLgNhXu9h385KHfrCl0ev671wRYu6/n63QezrUbKUdHHx+5NDPTd78qr
imjtz1tyCNq7X5jLzw4lwJtLjIzfzbz8yAx+pG4Dmp62IPzgx1WomGZp9DKACzvmZY0m4XJI384m
EZVbx+Luh+Qy44Ndhuyg+yOd/1+boXPnDYlPUFMeIObMjJTzesj95nVoBu2mo03kVpxiv8ztQeNs
g7me9+s0sur+ri8rbXthuzUBHAKDGiADNI0ooglYq/aK03wzpi4LTm3uDLd5nLMxjZrqOp7T6jox
Uld9GixyB+ro5luJqZfARBAJk0dndEfV7UYf78Tkhnqx5WF0gB6k0dRs6+lohc+jM1/xM6fdA2bV
7+UsQwdUn6PuvNp1pNtuM92Cu4hQT6WpdqONpXV0eNlA/DCuB9J6/CV0fe8ixVsqA4s7Mj2oKt+u
JrZmueRYKJRkuNr6AsI6b277xrxc7Z09R108yNHFG2b9ek6j6kieWn32ugyiSsW3f+nIeYRdNvzm
tvmwrQH1P/hvsZHhzB9iB+drzWXSCj7lQKME0DWQo6VeQzopRwMLvqbh4q7siIwknQ6vtgJgVTFW
KOwsMy6TZZ0hXJJ6VehumsVTw2Om7WRFewyvJOTjlGVtoLURrO/MEG9hVbtUd5zRvqdnPd+7DUTD
/OvsX3YITkRLqh+hHcPrYTXpfVUnaP8iZniwwLl8kliha/lzrNrPFmUaWh8UvVY2jsZPkmAGGlQP
AMMkDJc2YtWAV028gjYQr+PS6CBemVt01CFVzzC9euuzztakTr6pF3Up8vVk4Cv6p9aheKtFiUq8
WYGqTG3S0NRosPx63UaE6iEqAcHjp8396lht4eKlg0M72jFoBYmTwwAb88UBduPXTIVvHgaKqOsE
ucSHleQSE2wnMEKzsASv106XF0X3VXOuaGsyHLPc2xPteJE9xt/AQSEHo34LeAMoFkZQDQ+d9q2y
NJqsyul5KgbweUqSUgkPtG9OrjoUP1X/HKSzigAiH9hluqyat3l9PZLv/Xer+qMON4aioO/Dw+O1
NbjWUfN7kNn0Z23gD+tvIz0KXsJyvg4qsv2tG8+fiqrYjgsxGvi54k7vkI0KlihAizw722jMiNdL
9Io/hSXFK0uCyhtuxRuZ6rsl8ymnUMwablv8oqSQUmHwCjrone5JhXD8unND+4DYlf1FmaM7+R1e
I1IaP6/LyLEOYWNBumzCTjVs6tmqjvKcPMeRcWM6+fbDszKgSp7AZ1U1bqz41ftqE0/U1O8808jP
z+byqE7B58oomudkkW800hQWHbM5teqgDHdvQ4qiwVkOc+5cA44uz7aCnh0LFVeN5kZPcvBo8CgT
evFkBLeFfq7M9sboTQRgsikbj1k39NxkmTDz/X9ysrTdLvpbxwIqOkRiWvVUtp1zlpBJ94c7252P
6wTdnpMr7qCg6mWCrxbWtoU+/RJzue6c3JdFEV4WMaB3vA8nCp/yKhza8K8gmLY2EisHuqbTHb1N
w8Fclp8Vt9yOqCI8K+lOjRFOKbpmeJ6CWt9GA8K3YhvpuL2lK+qXt/C9iqkqTKiCMvXsLKaB7vRD
Uts8RS7Dkk3fk2F9FZ+EmzE4Ui8DstOqvnmaMv8b3CHDjRcEw83kj3Shy6kcuL0rCroWbwEfo6o3
j8TI0C/aoNrIGKqzaK9bc39Zc43Jinjyt+tsWdeqp9fXcVlCxmXmfFKHOjh+CLEblV/UwPscWjVK
Kp1nntxeiegdnFVO5bCOxS+R4nagynqNlLG9Rl5cEkpBYtpqATwjEiRryNl6SbQJFGP7l1eTSPao
IayDdCaqejPeOxAM7uJRS/Yy7L0QW2+M9707O5sBDorDB4c/pL9C6i3XH+3FeArLTLup8zq1kVNh
kdF91qdyuAv0oKU5KXMOHjvLR0jt641fz8O1DOWQdO6TavbxrYyqONYeO2vc5QgI3RfLyDOD4BFg
5jqlgoXj3HXWlT81c7T1uhaWAS/7oQH/jrZwvMx8RXTI/mT6cuHRDIdDE2X0KVX1lvae4bF21PAZ
IAB9lf6zHIzYbukgsvxTutjchkbVeVYQd1mGVOu7+zzQT5XpvU7Qe1oYLIQExQQULds7cw9t7BJP
721+2xfOf9Z4oIG0d9mo2y0BVV9N26APpysZzm3Z0YxmR1sZKm5qPOXllyxJX68GK1JF+tJ2ro20
Tei6KQySNu6iWwaXaMxfFgc7KNaLs9iiwqKJeB2b1wZAObj6CfCXSRIlQzkYkR3TR1MEuw+OdYh2
i3kILZsewS+G5qKTMxkBUikuxaYRHnuLxsddOzTzgSo81PVuFD6qkbuJpzL7L6/MNZHkkdjUcINn
mQ+4/+N8iQghp71ErFd4u7441zVoCobLN27uPaj+D1YIh1dSI6G3sQHvnF2l3YPMCCASsIafdRsH
p3jpsd5IdGdHznYKjfFBDi2sqefSb6C1b6eH3AbkkcV+dpTXBMU0kgxWfXsZuZTRGsUaN4m8HW9e
eXXZX3hTUmLv5nbL3GF563I1sa6oVQcgnFKgN0lZn2gXjJ9GGmCfxnCbRkvBf7EUauyd7DH/j7gu
QbXf7dPKjfbrnGAo0s3UB6/riAMy4/+P66zXHv/vr6frZ3VrWDCUVall3BaNfuxj3bpufYPnrbTv
jdupYhkevVLjNrWN+DQCAUYW0rgV0yDeS4yEV4By9lrrgSVZpkikrC1DZZxVWgQCCJ/apJr2YhT3
5YoSPgJC2gO+qjeRGyWvd+lyos9nU5rGdIUmxh71u8jcktQwT1GVWbRuc89vA37ykJhg7Mn9Xfzk
ciZ3X1Zte/X6XOOP0TVZPuWOL0hw73apexiL1oDr+A+bujjQvwOZU+sXew7zDmLJSwiy5F973Sqv
Zb6YZILGx2fHJwValGW+OIY+c29tfVIOcTaC5xjKW3olqttZs8rbvxqKQ0ImWK3tegZa+3+PlZXS
KPjh2DCi1fZzqRjKVs5MmlYuZ/liK1MF8b837z/HoQer0BVMMtNN9x+4sWSo08ar5BENs8tznJjk
UId98E6GO6W1IPUNaNuy4Kw5AeAz6summdHjPJoGDczxs7GY/axLThN76a0MrQroPRxJCg3Mc/Gi
ayThyQJBOLoE80R/WWPmmeYhdsLnALDSC4eEr63JcwwKF3aG3tuxKJ2nxrdRk1yHgEOu+wBCk6PS
eBdvAFnZY2yb1i0U4ePDDE2KNRndDSRo04NvcmgiBRbsKtJ3Tl9y8xpjO7md3dcJMksOrpFepspI
5o9WEu8dWml2pVul5Dq76VhokfFYArTadyV5MtOykNRbbL5ittuysJtLiDgmFtjAzJafSn36vQss
QKd5ZzxCanpS41A9a13rRtviZQIr9tgurqlrlbNmj1et4XgRQtrZdEoU/T+XSBOwFt3pZrGVa64v
Jg3g+o5piynpYb8Re9p67bZC4uN4WWp9MeKWFxg76eWFrMsVL5qXONd5rAcQJrCxM5b9pBsp/RWt
/uC2FLb0m9WoTTN9t7JflHB6vomEtP4Ssy6xOlbbugxqP/Fm5nuK1v34hRTaC4BK5VNbTNax6Mzy
qs3q9BNMfr/pND7+/HPAGCF4UQekZTIY/sZJBSdjQOQl9H9qaBs7u8reD81lKMHileB1KN4Pcwub
9vSWHuvt0FnGOUvoBxp99yv9rZp/CjTo0gHxwPJVl8pEmiY2z+R2jbNEN2O7S2pjuCna/6SFZZ5C
KJ5uQJLyr6oUdCpBhhY1JGJY0TEfb0gJiXdaQuRMDnUDSOri+Ti2o9Y42f1PJM1scNFLnCwnY5JI
HVDo6hRPAXTtQdJnwKA5GLMWKldjRcJ+5ndk21tV7v4nTc3shm7gktRnlGU3DR1R28Txta1MatzU
20ddF/FslTuKeUarGdT6MIEAXBTSlyGsUdO9F/odIuTeq9dS+/pxRhrgDADvhV1n8bXL4nmjFZH/
0nW0I2l9Mb34VWRtvLbJX3wH2cGiCDxUFBplo1hgdjsDRBNlA++koU57wWmbcexfhpoXQOcAW827
4eoVXN2/nZumQbR1Brbk7YL+NDraY4w60nhW8JyzvbCdUD6ji32iZngzBNVebCMtl/Pu4l6mZH2h
7etlBRNA197T9Hrv1kp5BX2Ku0+A7X7Tk/hLA8TgUe0r/X7IqnQj9jzrzV2m0kbuLU29wJ95NNO+
+nPVnngDGpRKsuQb6LZm0wSef0cv4PxUKu2j2AM9qw6pb1okxrhI1LSHzqSdqIVn8yX6boTx+GuY
A+QKuK099mU7X6F+Ul2pZhY8sR2kh97O7V/Rd72F/0QioTebHu0YWpjXJ2v4JkE+oem4g8IiBQOV
kjUS+XkxAjVI99PkpGe68Zz7vFKUrRJY/Jq9nQU5qVKxRW9nq/dyFo/Fucshx4oC+zHk6fWaz6Jx
JwdA7OadFfuoNqIcuPngkOEU+49lmbnXErtGwPNOJsyi57RPgyfI/fJnrU7jva/S9l80AMdipSy3
Vu+kP9sx3s7mNH4PUBfbz3XyPqJZSiT/GCE8UWkcbbMonL6bgQLgI4dq8wi7Tca3SFHDe3/ZcDSh
5+wsFU6wi4hyKJsTZ9VcDsA3KJF148EZ2u28xSFeL3X50qT1eVLKGlDIsqd5N21ZmxrweNPU53aR
2tV7Er5G5ZVPE42J14Or6IdxLpUvZLAuEQagn002QTxkx0CicurD2sK3jij4D0rP2g3Muu0TPIrT
HdznV0bOy96qxVQcrEkfdhIrB0NNf0Bhp93IqOqiGUxlfwWfe/PA5nLbzzVlSR8xNxHKbRvycIVB
dmRu2umzo+c7gUBDj8p2GDmVnaCcXd3RNq5tq2cAits01HrlOfKnaQ/rfmGDlIEWVw6hraonxVoO
9Jpn3EU4pbfW1IEUdL9l3BupFCweCV8w7X93mgeIQNbAYcG9VtP4GC33a8i+LGo4qcW2HuBC/vvs
t/lhlfSc6btF3a9CK3ByrsT+UfVTQvLYGG/SKTQ3MywcOwkUx7qUnAVJc4zflvoQlrj3iqdlTXSE
ckWPd21m7drWzh+sMmWjaSbxsdbbdNfoETtNNQU436nojJr1b0OZeQe9V2ekCNCnFu1qsbVeP29H
ZWwexfG3NnWZC8IPaOoaI1PSuhm23TRqOyk8rgTRl7LluzpmiHrRwR+Gz1K1vLgv3NH/fX4pb5oG
knQXzumu6OxDX3Sf3WgH+eXG0sf0PEx9H+4TBaink//XMFlQxvlAhi7t26OM3kLbBYssN7M3u6wo
I7FLxFu82M1FIOktXi4pod53u4KAqVxYq+VQlL69b/p63qw2OVv4M8964UFjKzGWCy8heP3Xea07
AAqSyCGpgvM4JM6+qJL3MeuKLcRrR6pRv9BLsE9VZd1d3g8ZwnoFLJo3YP2LqLJdwsTk5g7387ep
l6F4PtjI+P7wg7raaPqg7puWO5uwC5SN8YuG+v4+oLWYHlZtIxwETVBlt6YJT6hEySQn6GFfWKjM
/3tS2yTn11KJFmkofZs5cLcymdCQCpCKTEp7PMs4QB7n0E+UEsWmLDHvA0Fd77lbOZfZ4iYnrFFZ
JP9G77UB8VD8u0nl7VrJJ+NBDnPbOztnaIL9aquB11FCVINNlqsm22Kk2odFOEwOZKvhW63Jeeej
D4PjIhwW2omBGPV3CXhn7nrtAJ1tthXbugY5OfqeGse5rCEOO9e8sx7wqLlcqnu7Hl1A6WGezeGj
g2eOn5Re++t18crja1CaHR8+T7+CQQlKmEW0FVLD+tHQC3DWjnnf5KjQIw5ZPy4BYpIAOcTOe5OE
LhNpVrYuE/+81rr8n9eaivarF8XaydXDjWNbzZMcYq1A8V7zu1ddm7aAFEmfPfO6U9P2qe8z76HP
wiVHhZbMEKCv6qtEX8YkrqjF59prtAMc56FgK/Mxer2ezFCX9cU2maP3MLK+jLpSe4my8GVMIudx
HHjcqxIjvJahQHe82bkBhdacBcOTxV7wGGs3MpCgEGZ6sIzmp2jB/YidaP+Y9HRN1RZgsG2HdN5O
a/jmyAyJAYH8eql1qeVSDklcZLd5MVpbhI9+Dc5vWUMFeXU7cJnMWypbqp8fAjWkyYI+/Ycw6+/q
OZ1uxCSHElanI6LYOmSOhJF5hEs+Jk61aB5IFKc6VaMZOygJI7t9JVuJRH7i5FQOcDj6u1bTtI1s
U8Qm2xI5W23rjA82WcCk6rdR3aLbhwBAaRkyhgs32IU0DLCoc12rKUoMC50YcNdX6rBiqveWpUOR
2SMueFDATx5g+IQzNimzAzCD5FAt1dTVOwX6z1Gjg4aSXrQFp+TsP7TJy1C8JSXHi3dtk5d2eqq0
4WXuB8dlqcWbzHyS0TYkuwWKCE2jL3MJU5evwejv9pr1xe/07wgy5ffi7Fp9A0me/qnKau9p0sOj
mMPM1c/GAA531CP7y1iozXWulslOvFbQKPvAi6mjLRfw0T6+XOCy5Oh8uADFxHcXiNzGPUBlStcr
MJf21gqTLUPSLjLMLBr6Jk3fpkl/gsDTve38Kdo1VhT9VgHkmHX4TxGCMw+DXtiQWhTJ51GpHyWA
BkoHsovAuF9nIg8Y/lZpbII93/yazpl1QNyFj5UFa306ZvDDLD0r/dLssh7EliO8Ar1tflztXlQP
h4pGSfJciIN9mCpDRZopl7ngdNGLelt4eoojPkxWF9Tlplv0KeRgFx2JKjmtY1qw2uWwusU2zUG4
mwcSQeL4uMRlnbKmUEwWemfotX27Hoaub059SevSmz2gG+nWGCHa2/1xCuSwn5t3MUUbjcek9X7r
g7G4gytZP9fKQQZQQ4dAMHgcv9ir7Ch2schZu8wZkkY/82yzmgMEJeG0o8j6p0Xfrbfa/7RogCBW
nzeR62x1kFPLnkI2IJbv2sdxTL6LaT182H8AFP6K6Bf9tMtM+sv0QxSPZIuX4RrrLKtVYfT9sgMS
72U/01fDjoYm9yY2soqUTl4/NykAPlWZAaNklQOPcOV8mmyQ6RDW/AcJO/ezxv2THJ7m385xXd/o
Bo2Q6BcZz7znwyZUWvWX0t6Lztcyx6r01zm+pvi3TRAhzZ0U014bpu2UFeyKyWh/b7k/b3pIXO7r
pofOQw3YfYXZ/L1x4H6AL3Lapg1cjs4wFTsqKvE9rcfjte1OylF3muLR1byKnQ84LMODbnkhD5ui
4WHsG/3rh0laWyuwrZrFY1vDe+BOunNtDt6UoTrBAyT4oNo5JFZufEnq8S6d3PRnYiQgKXl6e4Jf
swZjSkSoqMaXeujvJH/2VxFva/xtBCA2d5uDAt65XfIZXorsQRodur1KdeuLNTU1ALDwkzRUFKFq
n0Y4ti5tDllp0OqJGsbBGGGv6uDbPZZG3m+LwkRte+mEiPPosqjMb3ey6ES3pCwqPRQAO53Lop02
dfsY0RJai3lMUZ3hIVCr/BZtA3YgiJNdhiJSL7yxGiZyJzCsLI87Yl9Mdazmt7LE2zpiQtBz68SK
xtsMfb9N0yPAK0g+gtvZ1pP7ZhHS68Iw/9mFdEy1nvd9mlV/l7LRukRYrdpvQpp0PDrtDnYTA6B6
y6dCB9DcF2Wq4UBGbpL86Wq04MFG5lJh6yKzKdpUGx3Oh+UHObB3xTiTXpuy7D4r4RIVXfOuikca
qv7bUdsKe4nFEZBRu8xIeo9P8eII4tK81Q14iM8jqaqsaNTm+TW/MxhOdhgpUIve3c7vJ/VHm7yg
FJr9JNOnbiNvmu80+ptuAbBDEfYakPfRvk4V+vmU2D1ObXew1Na5sSffcnakS5JDDpEiXUZozIs7
UnTnJuLvgX4IvcoU6N11qgNil7+MNuu9Qff/SzfC9LHa4cbZm2kSvvxFvL3Y9cgr6Gxs4CIroPdI
k5pv6ZKTlLHqBvWGsrGFoB25C6/Uxo1pZy2SsZXx0lB5qVuSkCQH7sK6KzfCsgnPCpRWCnyHMjRt
858nVZpJc14+nUlSFdDfLgcFnkraC9HPaOc/bIsjDk0bRZiBtifV3k+wG5eaW93GzTQ9hsshH619
Uxawuy8jOdDwb0YND52Lxcs69b6jViwjKB3h46CzD0nk4GY1xWOd3Qy9+k1McrA7r7h2Vb29zGyi
OrzOa+t3JHq6G7g/kTHqxqRHHLTothChW9SYhpJ8+2IUj0TK2SVcxmaQ/Z6nqkq/TDLesmXS9tXc
DxvptdQG0Dc8l+ORscTImRxgSYO3ILldzdD3xt2m7LrXCXWDxHY1q/eJ7iBlpLSewz1Z0Xnnutrf
T1Xg7uLEmD41fUge1fIedZVernAsYQ+1NeVGnPOgqgAqEVoXrwv90xWi1f5WvC4/NWd7cn6ALJ4+
WXBBPyMHUNR13W2LWrmvBrjFJLKwQGdXU65eyzp6zVensYZpL1696YaTBt4VNkxeEX0c8UOslydZ
ViLohISwT6meZBTlEFGy5axuZTVyVh0k9tUEjZaN3qiJHp6l9WzD5lD/7ANmpeARQROFEunVwAf5
2oBG9wwqm1tzHZSfKsgxNuqAMhvZ8SufhE+AXFCzU4N4vOqCnIaLJafKdlrbRlFYwYrHMNOL0NjQ
zZCc+VGCr6U0AdsoprOL21jbpn72p8DQQQTAr7KDmleoAC8lOGUpwflLaS4lB+T1Y3snJnHaDQQ2
qmcOB4kQh91B5CTzxbYuolkdPbpZdyd2tVGG/8PalS3JqSvbLyICJMbXmueeB/cLYXvbiHkQIODr
71LS7mp7+9wTN+K+ECiVEtXVFEiZK9eCJA00s1Cvb52ari52lQjvwsmwQf1FlFZRzkBkZYEjdQqT
7zne5SBX0T1CBjiFFky6caEdvCAj1LDgTqezK6gri3XXIS0FeepVELyIsh1vriGA0bBRFhDGxo4C
B9QRS3uAELZsVnjA8lvqyJhEzru0XkCQkR28sizw4AvY1s674FK10DXInRiCCuE0Lc3GS15a5ZcL
b8rDr7VfX5RCQH4xTG8VNnz4VssWFSR9/SO182dHpcVbZ+Bfi/rl8Qn7gXwlikzedX2JgIDtWGdf
DNNujLzuUJuBgiov+9eVy8H+fGVHX9kQ1aUaS8RZyuwNSfvPV+679DmpcnOZFHZ/M8XFBiRmYOOe
bGNrl6PxlSvc50GXsgfQgfhrUPwHJ9T89wfk0a0tV4l5m4LQbOmhROvVkd2LBm1j/E9QGyHTOaVf
DcswX6LeS1cMP/rbKAuNLeq3k0OcJvI8tMm0doKpfPRECMJoYVvfIKTx/jEsfAwjjKJvHUcQ8I+P
MU7Bvz5GbPvlbx+jwcLmzLFOXnYDfs+1gnwFkhD5I6hgyzve4rGiW3Zg4gAsX+GNxYVMWG3JVSB5
t6UmDRcTsErUbPkwD0ddtyeXeigKA1BjDlJkb7LjVc+F8xCWVn6HrRaACa3zAD0B56GPdBAGIkhH
sjVRpFG/musKJMcPQBjld274PhySYMgnxg6iCXZnnrrWfj9IfZYC/u4aPdCluuXG/YTYSsYRONU9
IOeBao9l7k2wVK5I18G2EF1ACmQ6gQ0WmnrmdzJDXRRSMdqLdGrIq5jG8VTV5h3WLeEyrirwYY7K
bk69ZlmhA2v7HutjkEHHoH/cXzsgjQBv88N7HJp12YY7yHV2S4742Z6Sd1kK7iswTPggQwXOmnrB
eR3sKfGXswlyvD7oZd0wXM/AgUkJsQhD5W/L2Gr4ivTeLW2EpoK/JWF3EounM+plYHFbtLq3boGd
6VQL1XWQhN1Mgj8yYqnVrdE1H4nClvp069qnPc0Pz9/HQWB49qx4w1FIBlhYqJxxnbbgUKIl4Lwa
JOMQV9AJ0YtFSpXTYfa2W44qX6Tmr4dgNMb1WGH1q4S7S2yDA6QQj28Adq2qLEhfxripUOoHO3HT
pnEAJos6m+3+qBnG/HB80/arv8XsH1i+KTzDEHsZNGM7HdqUoVpEdTHCbbBdeyPtl3vtBLAD7RaL
LBeXyMKLq20VKi1Gb3gNgjBaDTxnB8rueOXtNI3y5Q8v5SU6t3jIsIO/M/BP67iLxIUfe/bKLwQS
nFqYVXE53NUj/qWU1ugZ9myUXhu44d1ltskfwLKzNvC+gWaK052MDPs1UqphmYXlHBMoItI6NpB9
KQBNF/JIvW3mHEbQVtxHkbBpDjL3kBY9iRxz0JQccTDgkdJ8kYsyhYJVJx6qsa5BvwOgUs1j8VCC
uB9kLf5yGsA+u6x5D03DMPQ2te2+96bYVtNQMv1tvPagTg8FdmsHmjSoHWi8ttJ/ipwJzL3Srk/4
U+TMWW46ojlR76Qz49SL7DicBfjNr730a6Km8NjnsX9zpt8anmrpSR2L2BuWhRsYj0Y0/utsHNi7
TX2c/eFnJNByH2QzbGWR8qMYfJDu6JsWOIj7sRrGB6dv+bHqxgyqhrg5G9B9c+xePtnpZg5/+asE
XKBTXyrXXFeuhwARSEyOkxTsOLLWXUESni/Idu34WxOxBFYvaNy1mxeTu2oFFLL/6LD0/BneuKvW
55D4MixxQ4e8zB5Rv+oB8fjLRGfgdQuW4JTP1iXpZZKxSiRoU1wfFGi/e8cCYPfM/XY18zGKr1fI
vfL9Cp4D7JZmjQuWLBLZmkZcnV0jf4hUvjcMsGyieilZ1PmQbFqofEJLzmf7djLri6kzvYbIg6PZ
AWKgM71408p7iZgTZBZq6LZqD+rIpb23UEM2D0J5cbeSEDcbrSm8QI60XRhZUH1pK6QjHZaLYx72
1Qv0yGZ7M0KlCIJE9rpOm/pLhbWqZZXlPS9CsBXlI5DG2t7r4aiAiq7Da0iuPkRu9wyRi3IF7b30
QZkIt9AZ2ZS2jdpGZ/8/fkaJ8EJhgmt6GIS1DPgEun39RHO2Uz+2rzYT43E0gVkma5rl1nJQeKJU
gkO/Yt1NIMEOIMJjgCBv08jE2pLQxeTxi2OV5n2aD+ltLNk/ZCYvP/bNbWHb46v2MgNvy3PgYUrD
fsBaszhaDh4CyMc7D2QrhVgNKHK84w53HhIINa88oK635EED7BHhTi0A+0A2PaB3wd46xwF8FsUA
8aVrsHaLF8Clm33YN2wtdOjLg91pnc/2EtuiN+3/N7uaMqjP1uFCDKK7pIXyNynry3VZiPwJNIZ8
B13KYCnCNn9SokHRshd5CyNAM5lCBCUq0GOSs8XB59Pn6kKdaZVM9ylIyCIsnRR0tlZ5VLJH1qn4
Tnmt2vWp65sIw7ntocLLMlsoKwr3Nt9ajpT9P9RhlKC7OuZsaA+zO2T7oDcDESqgp2qwsEzVcLHj
sntpV+5gqxfTkC0Ep4YMaiZoRlWnGSYNyMDqJlRJK4groJSFmvkABbPIUQ/ITAd3fueeyYxvFwxF
EUDuVdpgSh8qaDmEYHbU61njW2iP7SbNsL+7vm4RHcnGRYwICbQAPr2G6W17ffmGw1oX9X5yoD5B
CizonCDzMr+raSBDDDoGGdLJBrs79pCW2vQ6y5Z3Q3sfT+Gm7UR0Q6bO9KF3LJp/qI9M10FX2++D
2mGqj1an/iH//+uguANaDGwP+Gid9BEn9YabIIkA9aik4vW3sYmORoLV5kMRtuVjkYY/Lb3qqr0m
XvhYTJ5BJ8jnpvt7k3qvzohYyfO1qVJUnFlZVK8CYx/aurJ44P50i1ZEdcb9X1vcK4qFytz6HpAQ
tnRywe58Zo0byEo3JxDB9QclIZYTeL68QXyZrwwAJp6mGkIaY1k33/xa7KUFvO2iBJwb/AQQCs35
NyjviFeXeWyZIt02T9kbmvbRK96nVBMAS51y3qdESfkpwr0bt1K9GiXrQc2IsxE1eAvoHKjXQuKa
dKa07a9+JZ9AExuAsHQ5tLnYkDZYiLDK2fVAcVGDOHlNzaZrIBQORU5SCiPNsCpn3vnDTtJiLgIY
eBmnCdaCZ7+AbPACJ3aI988CUh3zyeeu/8XHBODn0E8x30Qd71Zi8sJ9HATjqwc5606V1bO0yuSc
gSF6MUDX45Xc4jg19uAIHl8heLOoWB/skpSFW4FixRUKk+11rCr8r6ts6la8zKD7Qe2xtTvQitj2
eoCoEHRB3WnNTW8LLNM/oTNGe+KtB+iqvaGzD/vVRPbJsWZ/orgnk6MBIwPseKtGe7KTiTr/q/2P
+XGPf/o8v89PnzMgRMfH3Io5mwBVbRvLcG3ckL8OPYhsR9bddEUK3vda+UhdFMm3hnthuga2HfGf
pgPJiB4w+/ApgdBL4kEVJsFT+t9TXS0f083DE1D6ukMOhXAXhSh26ei7SFbLwPKzDdlIO6ED8+lF
ZeaC9wy82HiVcjuy9kiNmjNuTPmZvXCk3509sMw/xTV/fwEn1bvbDCPTbkFbdmewhrhP6S+3qR3+
NdvvbjS8DCP8i13c/XzCxhgKTDdt5UCTntfeXSxj+w5oT4X6YdzopXnKWjBbkKe0ebtzXe6DK5Fh
U6L9mykG1aFowHVLPqPhuItGAk3HkGOZffQVwL7sfLqCuZrdMxVOJ9BG3JI3TTsEeG7xOTlkyuEw
eECt2KGR7zLoYD6bFVISoRdGZ2qC6m/b5G38YECR7iEf+WrUNa5pxhmqnmS5oOY0WXwHMmZz7s0G
ASDMUBQ76qUpBQQ3ztTUU44ZOPloygL0OlkXtWcnCkGLYgQIVoglo7iJPsgmB0wccnAniqV0UTVB
Ey+ONtS0UqGOzIRmUV+L4jFC3ujBzuZQCjk0NSifr8OlrM1l4HVrq+VQKYyS4G6oUarGojH/Xqke
tBNeC6Bx14P94d8eym+PzYBX/R8eQE4hLK5THn+Zw8P+fTXEHPrwWLPkbA0kDkIqLrdxnDTtfp8Y
GyLSn21zP0j1QbJfN2CBdQrD2jq1jawEA6sp8mD1yaMmUiZzkxA2hKkRyplNV0zNxyBC65DXh4la
5PoxkKEc4SQilFInrLzpsvQI+UHvAdBg78Fj7BllXM0ZJLEeJMtrf4349rCmztYzgvOIkFWrO8lU
FNml9DIGVlqMTmMnWaOkvtnQcN+UFnaizbd5tB4EKY0t4P3xLZlMv8eiCsTPW/oEQ+93RwE94AX1
0hwMObjCZP0dmVRloIJIeemOPgLUteuDw1wTAJBfnwikP1D9Mu7J0po5VJ+mb2ES93sKwEkQ5G6n
uqvmAJ6KeXvBi/aOOukmQzYWou+JuKMbTKQtyj5+Hy7zqloJl4G+uUj9fYz3ALC7/r4N6vzRYUnx
mGOdxId0uIlqjnvcYfbSYULuqBMI6WnHQZSwpAEfw/G8ykHiOnpr3y2TC+cPBJpgeAmtAOmdwL4D
vvu0RlK5UUP8DTS4X90O+j4gGgn2uYAao5dl1hsGUj8NHCvDXzkJQDPFyjATtnc0BN8y6nGHtLil
oRfyDnlhZxFWTbbxwVqgIIP02qUxB9tphgxGppWktJSLtgNZyz7Zf/dHzvDMgkZ0e5QuD4CwpkAq
6MjfHzHAyourJY+R0Lh2fAoWNhQJ9BRYNYsYz/C+L8GlocI7qHiFd66FLAuWx8G2h4ztHTgCEPN3
Ufql/OBEHixMrNuh+zqNjpMss0C4mj78R+gpN1k6mh240VOSL81BUzp1A80+fYW6ZwjedlDvDnsU
vemdHZ5LLmT8onZPzYaZKwFW2KcYOw8sW/7tRq+K3oGCdpC3f3Wr9WwEZP5w0/uYeTay00WNzpbX
i9JsXQ9G5T5VAE5AmGzbTml6hC5Ydswtw96OQCHcCFUCxl5a/kMXInRdM6f8wmLxJRaq+lEn0LtL
vUEs+AAIdCPKH11QfxkNUXzJ6yKBNE7qPYwMP+bKENkNBCrer1Jbw+eruHacrJEHa0B//FZz8501
BkrT6gjMFnHEfDJDG3KmlfmbjQZpCg4/siCxEfjrDLG3B4jElAcHKRsI8zj2A9ki+doqu79XFl4H
gQPZ4WYCF9bVH9JXgDRKE6vUxmru5sNL304QLS3tW2cc3APXi1UX2I2NlY4J0tiTvEGyfQDa9Xfj
LB5PRq49k7V9GKTv/1Om5skEy8n1xHOt2RL8OvnNp0yC8Tlu6zdaI9NqmRbKYw+xeRmae7KrwL8R
3Af2IZu+dBFkB67hXQoDa7vNIHZuu9GGKg9G9VxFUKqAVIS1ipFnhORcMl14KM0lOTjBc9rW9lIU
KFZvZJQt5WRGmyl27IsBxO18sAImToG0130eIrxFHeSiILe0LPAj25CtR/3fynTiCMJ0nbzpFehC
WicdNmUh8f3VpYEApBwPWDSOr2DP9SBR6RiHTjcZ29TB4L1UIK85Oj7U+4TWjrbyyVt2EhT+k2cU
YMKqflQjN970iZ9W7ycW+HFTCUEQx0J2sbAy67n223YlOmnfKAvaAmkT5wckDMDoEE7BumJQRUis
sFhmFch3IntqcAfirPOB9gaQB23TQtIvGUxr/Z99yJEOSQK2E6G9r5PRmci/FkUbYLvFT7Tl7Esx
3TJjOpEMWZqw8Vb30Q6T+hqGu0VvTj/6/rdx4EMBy/1gvzWQZViA+Eg8CB76m9EHxkaBxvDMkiBe
d7W0nkuj+5qXA9TMY/DgYVX3HXTPfDHoQQb7NQjg2+GMgp4EzJqG+TwNwzwIsqrzoKZEQAtwEyPs
02NcO8Yym1SyRMwpPUbhAJJ26mnDZHw/pa4pNRFAcfLpwAck0ApdVlkaKASPLQivQwssPgUhGDSM
XDb3hp1Uy7KS4m3M1Y3noNZr0auvvfTbHyiZ+il8x3/2Mg4eZn+wb1LPTKH7JMUB32x1TkfO1tL2
vQeWyJc4jLaTzh/RQZVjAGyNQN04tTOOdHHqDAeLMlCffD66hS/GA7VaE4rz7RhMW4IElQN0yvsG
Eb0ZIaThQ6Bk+btNumCgIFFqcia/4WMsoY5oPvL7j/M5DdboftqewL+B8hTTM1bXCEtvm49gSQfm
RgdpChugwNJxQVWm0dH6QINCaDutr7YpCS6W8VZj232I/aDCLtk0BnyH0WpuDip3b0aVJ6jcjQOE
C0CcFOsDdYDJLlxwpxDbT95YLa+aMevPV2fH08TeafXwyQ1C7vF6cPIGXOAvIIgJzrKsHL5oEQ/Y
Bzx8qRgLL6PEvmUF+P3G5SAfm11QczUtkjg08HQZ8xXwRBA1uD6fBpZVILNe04OpJbs9dvalyNp8
pbQz9YQZMnALUwIgmMjZ+Y+HH82eM26BbBFl6Zrt0NX0iBErUJdJpyYRH167yKisxAaqD9gMPYQ0
8D75id4qxYocndhCeRCvPL5ntppt8wx8rHYNZNpsscirHHITlmXfxulU75y4zfYFd8abCUKQ0IhL
6i8D5B49IzJ++KreuSXz3lovH5Y0KHeTeqcyC8wjQTfecEw5D8pN90xPBLtod4gRufOgELi22yAZ
1wwKfYtcVyq4ulKBDtVQLxG0Cs7cVhZwNXprD64NAforlB6AkPHdD7smMJfIqgbeHCGfxcdgs4zV
FvpokDdGOucGmOHhJk9VfWYuFOoly12I74ACxYyb8VAG5h21XG2iM/CWZLvO1eUJeihNQh2FEaUb
swL8zgub4n2WIMvaFesQSY0tP4zXhY2N5pAyEBJeL4XcEj4NEDQ7mm0Yk12YJPIiQaqw9n0Vr+kX
VeqflRkXD1ByYydqNWHQnou6A+8f+ugQ1KZau0BcrJMyeLehcvUuLA1//i2iqrY4VxO/IX/6KYI8
Xq4joer1dSIVylsO2eIzzYPgMOg3Ri9BkAmUKpXmv7LS+KdUiXfr9BDvliFY68kuXcdbWo3Fjk1U
DE8sEdt29K0vmbKgZF0045bcUqTQMwsb+2bq2eE/TTsxo1q4CjRcNG0equLACRbYGB3foWowXOfO
1G6IhYyaCWLrn5pCN4myzGzqcH3tDRWCEmbxM8Jr4amHptBBpvgrqWkLRMtL10chgu5NHM0RKSrg
EnXTTIA9lJqmn5pIGcTntGrTuRmNyjxHlfFjngkZj0sSFV+pFUnHufSt+exN0/TUFrK9MaAjRn3C
4uK2yYIL9Q1ALt42IwdnAK4IRo36DgusXQiClafYmAxgisYN9eU9s+5dEAbSuM7pmoexjZfUV01R
/OjmPyvceVuVAOvehUX/oPIiBS1X1h9dTe4E2DDfJcyuoKUDvqjZBdU0NXecO2olRcaAAYytDTV7
CxjuIg0u1KJBBRboCwQI+iM1aUrP7+68NHkcNe1J1jfpvaGjtkUl7C0WGD3kbkS1H1C7fyEXJGXE
BRoU++uANpfmFoUAQFDoSejQ5bGcJ4nyut9zQJcXYJgIkMqu3EVSB0AzV7ZtLJjhCIhsyWBld1N4
W2VleItqyWwXQ95oYZJPzVBmV1TdhXrpQM7joQgi93Z2Shs8XBrcA/O8aQCmJNNJo9110PVahb6M
lYDCNkgLZ4WCK2BIgshkRwdfzsdaIFcx0NrU/vT2H+IxW3ceguBVa26TLut3LqqFHiLh/COSKf9e
mAEyB175lIMu7W8OaeM9BWNZzQ548fa7asSmS8+QYbN074FHZhG70LQvrKg6e5nBX5jcTGEev1T1
UF+GOAJOW5u7QoltCuD4Bsko/nId9N7Eaj1BJGuayuP8ZhxYgN9ILEqU90Ee6dOhCwF4E/0IlV90
NPrdSmeQefcu2PDEfAhWZAkYwzonLcttmBVQw3PsALKumVw7kiVPMsdSMG6j9p8SsSqD2fZPiTRW
5Y3JF6dFUCMDPhs77Q7bQyy/D1bVoNhODw8hdjMPn3yzeULKo18nGVb7jcZCuBofIRsbr0uvu1DL
M8GmMLWpXFqjBXyH7u189d4bRSiXr50SiCk99GN84A/FxgzAYBqDwhqxABTC97pGJeOgVcEP5AF5
ex9cUdgL9B4z3zr1SP0huN1WjAfTkQZmemBLxS3T8Fhn8XjwdFlF3frFxdFn1IzcEL/TsD9ZE7S2
wcIBfsa6VCdyI4/JiMpt24Esdg/wUbf0nbxGxnM05tqAMEvKRWyZ6tbq/eoC7IsBNCtSp66qStyf
lRYn/TWCR2lwB0JAcJhn9ndP+vJIL6euiYMLZNC2rcCbftmwqN+ASa9ZXZd6eoCrsvZIJgWavo3p
c4CkER6ViTu8hVm1B/GO8cNyrBOES6cvEswCSw/1/jfgzTJ2Tmf2O5SXArWpB3kO6hYTs95Pgyhv
ptAuFulYiHOmq1LTGPBoBUmgufVhd6RTyFWu8kPBwaV4JZkBLBS6PkbngV3VLA7UkeH2WpeZjRw/
C6Hk2pnjuQZD2kv3s1JW9xKxIQJHLljRgjrgLxL8X5vEUsOGnMDa+j6GubX9Yn23o2yn6iK+62ou
HljOAYzPTNBXNUn8kMmyOeGJ84U6JyGqMyiqz8XgZic+ptkKyrgQWNTNoMMbcEGndAiNBI8w3TMO
KXo8CHdqoR53Tcbe+QZIXHZnj159yYAfXbR9YL6KZjBWZc2KPTVTZCygjqmeUktvwYCzXQgww7yG
ST0AW2H6e0/4yRFVp+4Sy6FFl0r5POWROJvGGIBAFzAACMm2K6P0o0Opm9pNajczqsUZ8UpookUN
kmFAYa1AZSMO1Pxws/RsAIuBG41ABVPzDZUdYNiqyq+Bi5i6jpgnZqOAtOr8yxAU5QkVce7qwwMp
CZQAJEotXe0RtqCUJw9oEpVfo/p9DvIwoDgHLiJwJOOBZN63SKatpxo1IENZW/copbfuMxlsGkQp
b8gjjxMOxEEwLBCdAs+ul7jTAk+bcU/ONkdhthwbYK4wlEY0ek6EI5u1XaopX1ausRl65wuDptY+
BR3TotXMMM4UVkdqQqSGPzmdfG9GwxhvYpQqr4ZauruqgGAY7dVd/NU7Wap4RRt56qUm7davznar
wiOCOsmCslqt3YIqOCn6Tdz4BkDKeXeQNvePJlBbc3YsDUHJNSDDSgPITqmzZhzi7QgM0DzTdcCf
cyJSBFXCVSqw7GEZgG4i79PbIMUbbZi8uzosYAKG4Dgw/+1q6hMXkgh2rpZRm3XJ0hO5XCVGm27m
dhVNmrM85vu5bYV4+dZlcaEpytxNb8ehw/5QDwbebp4/Q4ktSOqGQxYf80ilJ6x23g+TnwDs82db
lFV/zJsj2WlEGwYcNKomUc3wi6fB5lMfQjDYQy0lDw22IJujO/DvL5cFQFHrKw0InSGMjjQqkHYi
zh8mZ3QeBwmYzBjfdNJwHsnCjWkP+ojuVmpTz816kVSddySPAhmJVSOhhNYYjYsVFUolZQ0OKRoq
ICV7QDFWsKAmSmKty3+5ksfr7jYGxKVBFj7oMgeV0lOdH1t9iAeOdjeKHJihKT/SGXWXdjeAnJgP
4G38GBORO/WTZzVV4PP585T6jaav15DSird2FqUr0g3f57o6rMJ9smKNqc4dAPhnJ8vSVWYyfhzc
8ocM0+5kqe79ECV2dyKb64Nfz7GzI3VO2qMDWwPiaB8u1DOggg6UzuBVy427a5pq6j1xNMf6i/yo
LLeRZiATpanoYLSgqNRe1CJXGjiJdh44Z7R+zXWd/ve5yP5xxetc7NcVaWZWFPyIWmw8PvEwqlNU
3hKC1/9oYrvDnpIWj5VrL5YTn5vUi4S4yFhzth1DnQcmwz1ebYeWJUDskG0+9QFQ2SeWdSAbHQq3
Qj2zPqDMACSlL6LFDgK8XdIbnwzA7/3EeKnauvxWcP/Fx43wDVTQ8wnwpPPJb11mOHjPkMo46O5C
j/wvU/y/+0ACDFVe4O9eO53jnOrBtRdE9JCLTGwa6NTO7BDcg7JLVZnOpcWf/Mz8x3hi/OVvg0Kf
NTM7xL8HDUnFXyJuxydVoPiyy43hlg5t7GXQylxeLRMCcbdurBfkqdCir6Zmsywqa2vF2KO6yho/
Dc26pRHWZThP2Vvg6jAHHZTQV9Axvds6FNY2DUEESzYbGcpF03oFqEGLat2jpn4fejJ7Ho1pW9QM
oFZtN3kaXO0qKt/tHhjb9jXwdc9OiT3kh/3q/7u9rFG/RtmrOfGls1egvIQm8zgny2rQ1p66oHm8
5s+yntXb3vGH5TV/ppDCRBQ29jfXpFhnR1+yyB6OZJrtYlmGqCijnNtkhOlJ8OrxeukOD5xtXYtx
eZ2mCfvPU1PHaGXz1DSRCSrn285ly8lChaB0JwQGM0BSLlnlukujkTnqAIbwMvfgCTXuUdfylGsb
+TUshIIiECRbmmEeSxN8zKLA7oOCJj3pxwHL03mmq+k6Zx2nW7xvvCN1Agd2nzhZd+pRxr8acg8r
br2QmVceePFVo43UrDb54JneldkIqi7dpOWKU0TItakwPZLN9UFwAFD4DXXObnpeF6nwzdVWsJ/X
aY3R/zwtDQoMBLMSJVPso7AMoml7MFpTJx3aj2lDia3CWGFVNbSGs69arOxoPeNHwEFQk9Yz1HT9
XqEQCamJa5N6UcuG30t68iPsenpUEG/DYfoatNgSRZ7Zn0AojjUetT1tpDM6xGEBidi02dLQECzr
eG3oIdS+zhCWIPjnfXP/h32e+dNFxiyIF55fqA1CHP1+8KIHZvfmmwch1iB04u95l/TLZkj8CwR/
2xNoPFBOOJbBV6s+k4MDVeJl6YFTvh6q6lxAR2RFHe6WQ2PqG5Sd65Vbq/gciCi/iAnYA6S24u8u
e+wra/rKUZS+go5toZfN4RYpYsQeJIQ78c4d33LTlos45dFtUbj2hTqwBUBthe4wUGI3d1QG+JdD
hjqKoT54lgC1oqMhUINU92RTrQOU3diP9zUigxseGeomzAS7sRrzTupFbYJUErVUa4iNAcZ8KAJD
5DHyPHZAVGVPRS3XQhdqQt3ZOYD8fO4kf7LTYURq6eDE7u5Pu54W7NDGobTa3Sd/bacLpJMhjijI
mTv/GI7qXeSPTTV/vGu9DbkBElkcpyrbXqdlwNSfE18ta0MOZ9dFQmcAJv+mD/G6RqFZfC/TALDf
EooNQxMUS8u2qhdPNijjU0325vtAAShVfA9SkCcVbvezs4tVmuYe9EPvkQxKsEvJ5LIKePgTqTPA
uLP02xD/gxq9+snuunEt8Gg81WZRHi1kVzeTb2NRCfKBRZT77XfOoqUxZflPcHA/d85ovwTGgOA+
Iu8X1zDNfWmjdN/DnuwuKfx+qVrTehvtfq9cK/tpetOhG4P6DaBNCHSB/dDr5EKofnowWZFsQ7tO
D7Un0xvbF9HKCnr1BiT9dqzS7Ic5itcuS8bnXg0jdp9WcQqszj7hl12uvd4rX7wO4UDtyttpH3u+
ONZN7CyrKOlAge3IY+xb00MrrQfwdDhv0GiGmlNotyfoh1X3oGn7Rnb8MYjK9LU6F6Ctu2ukAJA6
9ldGgOI6EGBGFyMv4nNtCWz2Oe+/Nc7aTeLiO8A1kMnSDky64xY1lGKdsLS4RfFLcVuGKPBCwKFC
vN7Jby1or/mLKscnnrIbMqGGy0BmWgVcLAaj3EVGm2yUBn3gX23cMT+LFwgbqwPX7725I0S1wBSW
t9QSbliecybO10FZibf+KGKQeH5MVCBhvMKPKdkYBBHBgvp9YvLxhCUXud98J7K3SfNxVmk3Htt8
UTia8m0mfpuP5EOHT+1qiKajBNa1s/wDJGwWjgsWjzLjlxmzMEEaA8GBZEMYh6hg8owCjWfqJJMr
rDPj/bu/BMIdabLIORqN7yyJjsIum9cytq17hqDZ6S/2vi4+2xPWvjqZfPevAQBaEnsF7pvXIEzY
/RChmmqOZBVhL9/5XZEEOXkuuEEJk0Clajn4F9qmBfdEaN/iiymfekgy7VqUcG/akVuvEx68UeeJ
b3iFgT5FpsZp7JzpBirVPogyUJCsRyKnWz4NeqQsERiK3GoeSQ5OiCIwGsmBqLjpEoiOe79G0jVN
DxBFGukI33yVAB+RA1Z6qL2I1nnU2PdAiCcb/DOCk0pj8A1DvHrHJa+QFxAcauGdCT1qDnpVztLv
kC7ajJU3RahJFGtwdFnfExuVhUDMJs/OZKpVwBS7KVVkbPupbw9u3Y4n5NkhPu6V9X2NxzzK8/ri
C5YRj2EKcO9C3E9dA8awyqu0qoj9RRpmsfzbZ5s6/q/PFlXmp88WGwZEdnXtF5VuiUHmS8lFe5iL
s3QTqPn2QGVfkhn3qCOR+0qlqVogsgoKOQrX+Y1Xr3kMxoDZ6CJtu/YHYSyQxi6wa229zQAxs6UY
QnzrZJRljHd05JwmreI16EPRmd5GRhA796phywevOBiAhJyV2w1nOqNDl5RgKAtdd3XtqOvwWyzN
cJE33rDhScT3vleJe3/UJW0jqH6BPDmhxLN6IY/R5gz5TbC8tghhQI89Ogx4lPBrWv9TjH8+JacJ
TpQC8JLY2ahBYNsPNroRwV3H81GDEmbrWsOKJZftwmqBDOwBC3p0HUCk7XR6JbfQBM2pU/0PZV+2
HLeuZPsrJ87zZVyQBEiw43Y/1DxLpZJsyy8M2bI5gyM4ff1dzNJ2ycPZO9rhYBCJgSyKA5CZa60C
HrgWa40oappTMzVrA2D5pu5/atbjyV8rpCJCxsrVT1WWrQHlRlwPT97KEuG4zqZilxbzGLohHxNV
sl1iOZAdN0b2zET/bYg9eY9Ac38HNm0g1qf2tuk581q7iFxNw2Zaran9ELtvw+bwG2/GDMh2UGuD
YXclkTM2R3Qx2tLSlooFi+PtdeE71QKxEb0rwpcZbeOSIRJdAl0qKXE1iEQ7M81WLD3lsYOgbFd8
JFpnBXjG/dsRoU6zDxr4adLRag4AmYBeIgNR9QECnb61CgqAynO371ZUTxvDjV5ip7DWvbI0MCzY
RCpoj3ld5oDypwIMMtLpZ2SM8vqtje1oPS/qGtHfqTVVaDfowX8JpYWkQPAWWuv6qDsfyYTQl5o3
OSQauwTZ/AjdYxczr2YFxrdmJuGa7GdkrKYa2pPIlNnmpXt3sxemBeqPa622F2aBRMMeMwOBz/i+
pgcNj1B4bBKOZ452Q3kp7DSGwhn85rRBjCrt4NL9q9yAX0iB158s73pSeUwiE5rlcxrr1gdCQnDF
Txsrc+0l71MnPYEerFkxcIGfCtO3j0w/mVO6F23ITHtj2NlzJx7UMsJMxcUaxJeHMcjm1CQh2+Cp
Cvo9IV/eRqgi9oTVSQiaPqnVzIAq2c6bNrQXJKJRYFJwYMR6zluStRkrjvTdqZVwOZTO62FDbcjE
Rf5XbxryVqY2VMzzTPD5rcYx3XxhOhCUrDoEjDoVvW1ieCMr4OVRTntZgnAo+Ha1pVRDzUXl5qs2
M76TB/KdkzKJIqj8hCBPb5DNfsDa8b038xfnJnWWIngyIuMDsqDto2WAH7CzwwFK8UN8LIdUgXtJ
G2eA0Kx52YQWfDxpMANjpHrtg2SJJEWF3I8IwjXCD7/puPySB07zqRoQtzeckD1gwiPBPVkz/B3z
ZIuPVgsWnApofjdZOvi44nkQCtci7obDddewtbEzK8ypVFICSTTV0MbpkJk1gBavx2qwiSyA9kCH
8YzEyzPEOquLHAvvALBgNSe7oUG+mFdheZf49njviR7zl6lDCK4ARIxysefAFz/KHHK6HVNPQT5W
sx6MfAfaDJ2RHdi0udmoqDtdz0VqrfIRCeGdqo+1E+RPHrJgH2rpz5lVhchrWVSOSp9E3+RP8Lwi
vbHQD9QwyNMTsqTkHZWquHrtVTlcB4FeHWhV0xDP4TRmPi1o8SLqtlRMRzEukAvE11RsZIHwIBzc
KyoOkV9jNVbJhT0dFFyh0RbRDXtOtYjEG7syB70F1UqnjY5Ngxkq1bLequ7gMjhTJaau0awQA9tk
hmGPYFtOKgAyql2DyQFcSVniH3Fv+UfaM7riE/iyu41l5mKcWaXfwgE/gAnezLAwzKDMPO3RJoAq
wM6PsLkV/9Tu1o16UBPqdiv+74e6HfKXoX45g9sxfmlHFW7d6W1rXvwQIssGVELyGe3eNiD+EIvc
LvoZhBLS/a3CjUBJX+bZX12ofKuW04i3Iu39eoC0QUTSdMFy+PfDhOWPE6Oj0JlcjbejktGpSp7P
HG6eRx1h7TadxK0LFa9NaJe6FEX8Ecqb5dawo/y+gTSkQCjooCbGTtoUg0AWiOEX88Gy32wd7cXJ
yoCo0XGYngDkRut6VekEWIkffalHHiNbrnet480+MmC3xxRvIjrqrWIAvU7ndMlJyRAzcx22zjIp
Im9+PeKPgeGlAnAbHN4dHTvVCqvk0owX16Goc6ifU7cL765DpdoslmFklNcmnuGdbJAQrcEwoXeO
Znp33XPT9m3vDzZq0kvupniw0Y826sfezeZMw9xGpYqbrQRL6DzmeOJB7+Y9FK0LbqoQTOpU9EXi
PWgLEtpdYt2FU4sS8mqbsBHtnCpLLr2HHP6WrOzY8dqp01AKBIgHni+kiCpdqztp2yfQpJSvxShO
hsOKV67dU+hiR8Ei/bg+uFEKbiaP+Vu36p8oIZ3S0IMpFx2egKv9ZqIWZM/K8Q4o8xkbsCBIRXwP
Aj1+jqPYPeGFtKQSbYwRbM6p3by2Q5Ag0tcgI6/wynouHR8sBm4W7KuUT+v50nlufuwlsflmo702
5c5zGA7pjOWZ+3ytDdbM9C6J1slZCJGcwXvtHOpm3JMJ4hDJuUEi/p2PdxlU8/pgTs3a9hyCjOme
WtGmqepNYufdkUp9FCfnSuUfc1eBSWMamUx9Dc4Kx7CC7c3W5nY1lzFL1tSEKlKdAXSRA8RDNhoz
LCEnGjQ8WdyOGrjaXic9GKhv4wV2am1ds0e+lilxwnE+yj13mjN1o5+EvIgSSqXFu9HNEjS88fUU
bj8hwYqyA/vX6WZSfnXfe254uJ2Zdv1oZoImEZhUXDBqWzuVPzMMx333q0rLRxqpBboqakIbbwQH
SG3W5vVX0aBu60F0L8v0/HZY1ii5MUrkrd9+aVu1xo7J7tPtwsFBCt5/nW5vZ9cr4d3lwTONdf0b
en0xeV2Hu2txLPgODBvdBKbptq4FkQQjz/qXuG4erTRLHmNINu5cxpChO9mhZ2cbeXMaMQ9H8qes
Vw2ojLYyK/iTBtEdNWKOZc4bh1XHyBbGwhB5NtMQ4Lu0vfmhawZ17KaSU3jjCrkiYE4uPfNSOX11
L0F61cjEvJCpNUHtFWRBtCdb3wbFJotyNr92EFZw6c2Vr7UJJk6k6GFe3cZbGhycuMkOXhFzRkXq
4OFmMRyzP5OpHeFKTPu2WtPgQJtkh9hW36iSTteIzD1CuMHd9eiN3SHbLHKWNJh0k+7EeHGi9rTx
4vglT1zzQKUe08O171ot6ETwg0ajD87IVFlQJZlySGTOeOX3OyomY2Fv3AjOOmpCp9ABGcfGCxkM
FxovXjmyDZ0AaD3YLtA9lpJYU3XRRxbZ7Xnkrr4vxu7V7zzvE6TdhyUUAYdN0KMYamMB0i3kaMae
dyiqDAp8QFB/Ak8hByVu1uyLNkLqmnW+mlso8OmyBF8IfDTztxU3KNQ21zy9W25+gtDHvlXF7F2i
nh3XEBM37QcDp10E/keKXwdMfdG1zh8LBNk2uobED7y03uPUgELbmAN+4fVnA07OL7FAAmTS8e+J
nd416WA967gZoAdqqbNjR+1alla/80sngZ8iYWAN5P1jMkAZV0Gg8+vUHRql/HuE7m4GZzBuUX/l
2ylujZQBkjDhyCNpgNnCTAA+S8P+AzQqwOUM+61ZN6HPU89FGBEOtWszB9h7agZ0xNtow9TsNloU
f/WJ6ACSxwNovgHvMGbZ8Jq5IbJLPesjZIdLJCWa2abum+RD2fKDW5jhF+B50nmB9OiTdi12zM0B
oTV7iL786NmlEKOgnrkTIG3bttnCiGMEiAKVfqA9FTjJda/7g+1P7QJmMrw3i/RdnM1w7GEPZrDN
u6jeNcYmhoshRmdL4bVrrYso2VIYJWAmP2J01JhGSct6Q/Y+TmdqRGD3VLRFsXZAP/DRyoorn5WT
SnOZ2LLaIgsJ4rxpfuWzwlwa9rgBgbblGR+m9hJ+MqDUkKYghhw8ylbRWcspd34eOh54sMsw+Q/l
bh7rmR9pf+8lkB1BqkySn7JRIOBidguqQJwwP0XQELQX8dgvkEPl72/N/EGEqyFI3XnPgebskKix
11nbPoadpZZgKetX1+IIIjbuVDgly20fdWeOIHBND1RJm84FYRhAXWcq0Wh9Yr6Nxs3ubbTANoJV
q1UDj5e0khlxZkF+6NBJszpRqWZpvYm9rJpTkTZw8oKYM6hPvPSQsDm1qEEgNueTlAjZ/jDGtcXU
4ecx/nQUu4T2a9GCezIceHExEnNP3Aw+1Ek3CbBWy356KKDRF02+6O6uhGj3hXfjnkH8dYmXo7sP
6yCcN3LkhzrJ7Q8MdOlX2jqt8h1YKItFgKy5T9TMT0t+MFmwllbeAlTvfKEnpq4hXFHCZ3FuGGv2
TdDKBQuS6IvOjnlpe5/bBLSrYzNGO5al6jJ1pPoqyaGhYyFdyI4SZ5ukGMepLec1gMMnDJvuC6Kl
3bzlXnifSNOEmOsIllE7HyGinLy1FVBk0ZBjVAsTwdMWDL3g/uBs0dOejaVqp7SEuwB719ppzw5f
RNNDxV0CJjRtQIqpg3WNhN61aDiCshpvogbTCPD7u+Paw3vmXLoIrU98adc/RtgMi9qB05X+lmnY
xmcoy00aXPfCY+JzCq5diCl2n62xZ3OdxB209IJu0zitsWGIdN51gITPEZcbn8u+PxCHtqfA3hnl
3WdWppCDBP7C6OLsUQF6D+g29oKqgGwoXsmPRqzfbLda2lOM1ctOVWAG4nhRAqKR7eiUfSdND05Z
vVzPePopTgGyL2qRhXoDxYL4ycuKQ54b3mMMwqcd3ijTU9gNnyd7yvC1sMKQ7xwXVCk/20cEMma5
WZcbvP76Iyb8/XEUTgd9aJ6vE6uIZiXrIUJANW4YjbOmFOE67wbomhnQQZDe5NSaijebm6TDBrlt
1bmdNjWI9RG9gI2KVHGz5bVbr0rfaueU5Ub5blgDn13u+FvKb7vZDTce1wy5w7OUaFpvylaeXZ0R
W6uXSuPtERimdacSYSyjaS9whrc9sv2pFomloM9BruQ6xt2zkwgdrOrRLZ6qSr3a8DK+RmW9giOu
+2xmfrJA/tRw0lLCs2fm9UqlrjO31GjMfJmZB0mMCOQoprKARw7znGBHJtq4kxeZ9hCmgJZrMUKI
Fsmrq9jVQCtPgDtK4iIbCACgf2M7Rzhy8pM3vX6Vtp6tsWGbmAu8kgujT7acGfhKlAk00Ns64BDT
MeNXH0+FtBzxUnhhvDCFyE5ewuQ+HPN62WulgfUGXhxqnq+8zr4Peds8yjBq1r6fZ9sgE1BKmwaj
FqMNxfWoFi9w7ccL3x3VwmVy2IBCkHLUaeMpVS59V1hLKnYA7z04bw24LdZOliFdfGguo/IB7U+i
bIuYBgCGUHg4QxnkzVa6R8OPtyp0ln/SrPBtfGqnynEKxbsqZAukLHbGBd41XIUuCooFYf8ThK42
iPVa+IRB5QlEitU5hDPmaqMiVSC7vdnYc8MFAULLW+sJMPB2x61i4qaWcB9WkIa4FR0QKOK62sfY
DpAhLR1vnkwM45Bq/eDUVXBxRZMe2iHx58To7fxl17mdHnJ7kmeCB34JLt8UooTFDI+t+QV8Gxo5
/1Z672pnANcL/hCpiNoLkxUIh6ZX7RC+tW1DMBrblg4fQhPk1dpHIAtrw/EzZ1Dm6fXwEXIxb3ZK
xABH5tVO7UcV+8vAGIExaJpkw7soXCHIgbieHPFeRKwc7DYAhSRpujGTrPlELcIm4usY4nwzTLay
+ZV6vjFYv/5jmYjnES8DSkZIb2M5oIYLnRrqZ3RJdfW+SLXw+Hdbuv5l1P1W+0vfW+N2GqqUhl6P
wbjrBgRdIYVe7nt4AFaqMu2LQkoYZI7V+Jr7d0Xf+d/ssfxuCymfdGpiZRn0/gFZ4NW1j84KY6kG
IJXoeWMDr9axEebwPU1zID1NeLppk3qjPWfs5YaZvuGqC5BJbLMS4j4cyOvOyWoIFA/6DYl9awdN
BszN2+yJs5rhPu0qcNNk9ioVSC6OkrI4AgSvlkh7Kj9UrvmVoI2G8xWvreT11odFY7gwfPGsHfwx
CbWGDONydSt6dV+uII8crlI3CA5iAPRK9B8p+z3PW0jThf5wklx2B0tjIROVvvlSJ9cGdn9hvTlD
tKBEhggeiRwzTLiFeXEgGZpsKoqpSLV2C2wn1WKtaD1R7Z/6Jk6IyEWmQKBqqBOmCZhXQoDWKnu5
LzXDVHOyd5UDwoCheS61zO3vOnHlA/RoF2C4DbJzGEwABh0dwNQt+FcFDPECtBr8ziig+jcYbvIU
pHm1hJLUeATkK905ReKsxyK37+24EPNWOOFza6mHLM35dwD7kd/o6dew/Ku7G2qkb7SJBSJ/fCvA
j+DBFeNlB9G0PrIH+g/0+JPd4spZu0V1VR/yBiu7B7Z7rxSEkW6CRFkRNmuhQ5DhjhAkulWYBYfg
h3EPBhswURXI2odzZVaKqNtTsRnytyJBD/F1eF87/Fyk2pgBHvYf++YjcnRKlS1AbXsQtau23jTB
QjYiFNlkmYVHKtNmauLno9rGiRsdTEw+ic8g1t03X+ThvdP1/IGNyYnIEGzV2WukjcYrajVk4zeg
9IJ7zG2vrchsDTZa9SlaTTPXH2OBv+LaStWFs9KytpfwUCJBuK/Yx8gGNxyea/+swhp83Hj5H4GR
QQzKb0M4XTr7OCJVHOKItf3Q5HUzz03Vf4o9+6X13OSbVTboPsWhRFpiqcSSV8eD0GofCAZBtgDP
dFCDG6UbECZpzejom8ZLavj8OqFsEzM75HH4QtM0WiBIoFxn0m6THU3WPI57EGD4YklsXsTrpXs/
PRoVPhUT8xfZm14D2jHZeSfnt6Zkh0xnig+DV85A2DuuAZrJPrqQF1emDL9kPmDQLrjYTnEadicJ
ADVSDZrwSwxpAMHAvWG5kb/+uWdiRuO9yuyPCjObIyiY1BGzXnXECiTeiN74IO0o2ttxtAqsrLyk
adzeO4mLhJYOyqA9fC7zymdsQ7VGK5pDEMjP11o2OK81wB97TI6wanG4AclLeMioLW1AXLcSnTLu
qBSVnrP497/+7//8v6/9fwXf8nukkQa5+pfS2X0eqab+73877N//Kq7m7et//5t70pZCcHBYCA/s
I44jUf/15QFBcLQ2/0/YgG8MakTWhdd5fWmsBQQIstdY+QGwaUEJ163HN7Y3sSoASf/QJANguFq7
rwidI3yuvrbG4rqODbow2QOxsk5ohtUJ0W6QaibSkzOG2VoSrxzkUvksHMpofVUZTKLmpzJwxKcQ
iTC3aUaciHiBaEwGgRAwE9EmSPz3NmpcZumC4R7fQZ4Y2bPTRqisP9rTpo+bapXjpQdGpr9q00p/
Apl+thEtw4xdZE6FfCTZXptQX2pMA0BNgc3+/tJz6/dL7zjcwZ0lBGLQDv/50oMeLze62nUuTRcN
GwSBA2RNmeMy40b5XCUImkzTiW4EDrqUvLqnFg4wT4BqM6SJ/blVpXxjl4Xy3Tgdm2g27F5DrNjY
CVGHz2lUWYvYTrqjC0nMfVmAJ2NAbOrDCNJnXF7ndWoK/mnkeE9NmQ+lkSAdDvSYmdVwp8PY3nFu
4Z0LSIP7D/elZ/96cTiD1xdXhyM1xBGO+PnidDIpJVLn1eU6SXcKAVx+zj8gQpGfoSjbngHVf6LX
YVQrY0WvPCpOrZCupc5DAa1iK/Re4APWS0dkCqxpeDGFqoZYgxDNJ0tXR3eaI+Kj+KBiln8URgHJ
oKJD0yHn+9q9D428ukei/QoBe3HJJzb9Ety2oDtI/D3ZQBmWrJsC/I9USx2qqF+JiZcfXjOo1lYR
B27PzuZwTsXb0VVg7fcVII+9D84Mu0uqee0DRRg2F2jXi8svbbl5XzvWVkK545epPSnMWVp4u6mS
5OfGNgA6qYPTA9NfdjB59K3qvOyxmTbwFBaViEEAhkIWOe2sBfRwl3mFerS0Wa0Mc8yXVEu9uy69
9s5B3nt39TfywmJLizfJO3L5tnGnt7LZrKiitFj4D3cE9366IwRj0sR/AcVsFzBk154ep3dvKrxZ
rAFUMsFF4BMF+TjWnzoT9MqEM4zKD6ZXWy80CeNG2x8C4fcnI/QwRTMqSEHGyZFUZa8qsSQee5WH
pd3KK4pi1kxqbxGSAKG9U8YQl0nKPXWiCir+R9t1sIAl/rquJbJsBlumG7cbzT3j0tzTHu8Tu5yp
aEC2FQJFbMNlvL1V/9bmauCVXv/Du+fn1/50MUEA5XDmSM8CEZ3n/Hwxk7BiZpox/8Ht6wGh2Myb
mcAv3FuR4SHpOzOXbeqp55yJJc11qUVVhUDpdbwDwy2IZxFGLCSwx22xqRFnmN6z1fR2fbcByOjY
aoi3oQGZofEBp5MZwp0WjGpeJSboXS2WnU0viWbkbKEKlhlvFYjORPASgNbd4FrN46IAl43vpWcH
eS5/f1U897dbzOYuE65pgXKXcfuXq4IZFQ9UkzoPDHK5R3sSzAC1SYIUtknlljhRAyeOF31xjpwx
XbyjXs4haEB0yWQDfx6AsRJU8kSt7LsD8uB6p1nUVWyAizur55QKmAvQc0AKOdiLKWMwDtauLtyP
t1a1g+w0l0G6sZtcQ4UfgxQjMoINFfVk6yQQSuFg/2ajdsXkaro2ntqRbaglptrceK4meu+ZG4z8
gtcwdEWsIAZTl1NuqSYqobHlV5Dhotp3rT1e1xDI5d4h1NZ0CwyfcTsVq9iqx40SSFSZ7CzvHbwj
4FQEawpW/CDsl0jGF3LW1l5/sSYASQEgMkK3WClNpamuG6CglDZwy0EiLAwU6J07099C3Ls46SYC
zfzY+HuZuZ9SpZsHMuX4dC1SxDBWVKQKMwWEipkvf3+PWOK3R8eD3oZnQlzAExyr8Kn+3Xto8Bg+
d4NdPoShOXmd1ce4rqIvqkPSod877B6RnwjpeUgABr9e+KUAIwbi+/5zgbDSCrqpYMlwnejx555e
1TIsYIaDlxkRMK7gYnG6uIJPCnS1VJTRuAwLPV7a0AWrSKBW0aSIV+RGfgRNLFJNpyJWGM1GuhPL
zVTMKpCPllL0GyoCaPQ2JBUhhbyMkGq2lDbuckIERb5VL6PRad5Br4EWx8yoqq7AITiqxm3KAXW7
Qq9FBiIJKIGZV+g11ObyO98W76DXRdDXS91l+noIOs4AYA7yvq3EfbYsV58dywvukhb41x4gnmdb
W1AKZyw7IEPBfTSDcuuHhfkMVpFmhXeqv6ZmcQz+8wKxrq6RyHdqsYIgu8Obl9uwdjDCAzx1p2EL
nQdwxReHWvMReaOQbhzKNnwE5zpHfg68dZVbb4caEQHACtw52C+iV0yf1CwbS/8paUdr4Rt9eqeQ
G7rReWttaSTRIAJ4G6ljWfDgFT3AydDJav1+bkE0Ds5pYJPltCG7qJphWQtbz01nfLNRBbXr0ctm
zL6OIaM1RKzqOxnAg6K4zj6DAH5HypBN3OxFP3rPSGJ05rE7hMBPQD7VbSpz00dw2JuWbeMMZPZZ
RvWu9tUTwAzJHcPr8DxgYQTNCwhci7x9RJwrgJxdkD/m2VhDJqBo11R0ylRv6xaJ41SECLN9X9ds
FWs7P8PDbi5ylroPVpmnd6x01+bQuw9k6iO/WfiWP67syWbxsoZyx7W536XqZBVqS85aiAaB3TB1
tuQwCilCNtma3kVudMsACMdkSYK67dlQ5jmqBJx6eb21/ar83lrJix2PEpjX2p9jmc7vS9Ou1zyt
DeQDjaBrAIpzVUQ6f/jTOGmy7bOiXMNh0S7LFpJ4KioeigmNgjRIqCRPQBRl5BBtrFOFRwo22ggI
B1BbZ8RbSkYlYvL98Enm+WIc8uEpTgDQkKVjItaCFTtmtxwAjRwf0oncUKTFAsCiftdVTYUIXNd2
ybGO83Jem8w7g580XNuyiKA4kw+HxIJ3HimJ7sWxEChw8lB+AaZqmWYB/x5ob982iMhQd6QDeGce
hNEaCU3j6u/fhPavX0vMGjizGT4MjmmaeKf8/CKEG6psrN5oIRhvwsXa+QgvEWQAdFP3XqjNDajC
4BEhWwvtqLBpH8fGKSF4A5Z8xy3Mc9wqzAe6Mvua465Echn/eGuBHP4AgWo/2rgTxQrxrGiQrGL9
03pLIlXRk4At7UHCEcK486Cus+s8wkb28VzzITnpsLHuqYIhAnL/95fB/HVeOl0GwTBvmP45Dq2w
330P3L5Hnrdk+vSW0+56E5IUjzyD8jFIvOAGsK0RfJm3hz4N7AXv7fLXlwH1KFIk+dPTHxbgs0Ok
LJ7//Slz85d5jmtKU0r85SReHvy3lSeQpiaEBqP4dJ3Qj75bgQk9iD7DJ5xOTnmw7STr0vPZ+i8z
feMrE6lUv5sD8DZezczW0WdIbdxa13HjLkRUKnA0LcnNmble9GQJcLnk6XIIaxAHI+SxUIkZPhhB
+bYHIQS+6DRgHiow+WKY9m7tFCTy/mE5TuuHmydE4JuOZTDHwsJ2PM5Q/vl27oaxj6pRJJvBB9RL
zG2IsrQjpLZdTDThQHIfurGDoO4EOOl0co+kt+rDrYVv8BHxIaufdYEP1UYLUIao7yHlFIJgOsU3
ByjQPLwIlpW7bqqlIm0CBIIHpw8OIWfQqvrRX3UiAU7YNL+wbv/394A1eRd+/rl4eKULlhBuuS4w
WT//XEAtsgGRrGBzxXDZxfzqkYFv3ztagULgEhwq1bRJxqAGDzjs7aCAaQNB9SxxwOIY6BbEfMyF
2zqw7PUALucQ6wVAd9+Vb/WECZPVP9zN+CPZkzfg3Y8RzMIv8TzbgoeHS/mrF4tB1Td3o7Bepzrh
Ow258DkyhZDB1ongU5R5oMBD4rl0KyAleR/NyI4MIHcFLkYEoCMVfvJYnkLsSDgnEzGHpwxxUWqm
cqH2QQi3CxVzAVrqOu4YSB0jzJb7ptghYvYFyVbx96w4YdKIL5IKbESkfPk8UQ3P4RnUD9xPm1XG
yvLQpK27QxC5WzcVH++BzQ4WeJVbH6dx2saPvo/j2ziWAaZHB8HEojiZQYgPCBgk2xMS7Y8ySPKd
hafbnNxDGgxUgT6OxlMF3o0TtSIzFQddjhugn1/ITiaqpM3Qlv7CxLR/fj0CGetpyNrs25lWKliT
7d3BpNus9RDX+3e2rFXZoWHlQnQl9CapCx1KAPy1ttIqe2+jNoao8kkDrYXD4vezhhQ11oSSeWvM
tMptwMCCmAI5BhVHE/hMmaoF0H6WOMSFBXd9YvqgydNGu6dyLvNg3gRmhNntsEz92oGq2pgMcxAo
44viNNnF1aF7HLl/5/AQpcmkU9+c1Q0T0AoRGeI3Ad8bPPt+a9EJ9h0k2C5e7TzBfBE9EYhzt40L
mWUaw5sGAnE6SAu0OFILnpbJBr5xOKCnSrLZCV/CdRXeX4+UecMqG4ZxcR0jwow3HuM7t1pHdQKm
uKmfVUu1ND3TXV5HyP3ybEPf8jaoa47RAkDPYk2j8rHwT1Ea7KRgIp8DDghFisIfNim7HqcJfH6A
dMtHak7j9AjrzxoQae6o6IeST6gd5HVOp0CbMgCfRupYB+oVyMDYVAX+JnRWZLMtwBEQ6z5R+4hH
IOfwzXBB12bo/c92XkcHCW44vGPalRVy/gCiR/5gj6DCgp6Et2wcEap5byQzKLZkZ2qCHAMbEDao
kUaWlS+tmDdrrwWbcJ2+pF2arvqRR1tuWMWHdPQxAXHTF2RA1gunya09VEf7B6Ntv5iln7wgLwpT
CdWYJxl4yR1mp86MKpTTf29L1zhHfp4cxrpJF3QAeMb3ckpnzNvhBKo+0Nj3+FPQQVL/MS88G+yr
fbpOi85b19woPkF6ez6wyl9ZaQ1oqYcwjtHsu7hE7EHDGTjH2yXemonLgLHGJYPnkc2KPmLl3MdL
zDcDdaZa04nahYOV/5qKoeEhnwnCq9ehKtzDJXw0J+lpdoEgRrTyLTjyqFiqit0B0ri5tm164LMh
FZCv/Nr+SqO5hWusIbIr5liFmxfL6PlDZu+p7mpRQEJkyHi7nqo0GrXDmgVSK9OZ2ynWVyARAWyo
xkcT/ti3c558ojGCdWs6D50zfrC5ejvnzpF3SCdW13OebocVuA3yJR01FchgH10XkfTpANOGzhv+
5u56Xn93ztSpr43fzjlIKhD2I+5216h+1RmJWOvK2xaIzQGDpgskdhgtpha0O6S6QtoqYiJF5IqN
RzXSyIFWVClk3a4tG4A6YiEDqLZNeSHTGB0yqld+JD8mdgghabIx0IuGB9q9WovWYjOk2vnKSBZh
hA+AnVziugSeowLLG6Yg6QW4y/RSZlCk7LwzNUDSgL1kgFItqViwxHpAZ2pIXaAAJhdd2KkV2WqJ
YLGO5pBCHbZ5m87fumHcOmyQl6NL8G5bbXphgWjuBtNZ31pk5aDxM3W+obH02HhHXBHVzsui2FM7
6loFPeTYWF9vyaZ61h0GHj+P5ai30i7TBTy78Zo3vdixRGXHoK8wU+8Xviq2Mskhb8VUNkvDYvgW
jqtUufX3IR2/YgVtfZA5ggtx5SvkhIP4bqw5FpZWE5x7HzwyqrWyz5YpEStGJyTMYqXTWC+xsEHE
34zZAx25H3Kxi+Pe2YIacF1IB/RC1ujumzj8ZndWiTCpAXJLR4pjhK/GiheBCTQdJLOHpPTmzEfO
g1EvSw5ijhRZFi8yYCdQaE/hT3htZI+LHCNRIIys/NXQwdcSyq6fnJ4lc94N/qUGP+UCMgwMsI/x
7dhA8Re7X44b6UCegYcAbC4Muw/IEgbA2URGwU/Hg0Q38Hx5Xay8oQCDOdjPVxU4QBZ+Cgkd1ZqY
cA+t+QJg3sxvrfrZqwG1D8Eat2HwZXzwuLMrs2nUyjPncoTQkd235p2KEsRyqCd8kX5YDhffM4ud
CzHpJXXI1Hq0YvkZ0JIUAjldvUWavnwcvf9P2XnsSG5sYfqJCNCbLdNnpStf1RtCLXUz6L19+vkY
2VI1NMLFzIZgWKZlBM/5jX2T7bMdE9PVquEiSsLzsBvxO1+ulHkhQl+m88Lfrj2Mqki2lV4H34J6
ex9ouP1G7+biqKlEuDD5+7i/EFCzvpLzwSU8EJx18jerYpkQ4NKxiLr8bXbFtNehgm+ztus+k3Ly
ZQfFgJ+Hd1/2gPhS9eS5mE/JSzUW5O2GXcMtBANxslHAXMsGxWq2HnfN9841zJ2LVOlOJKPyXph8
88s1kbir1rNwU1K4IH7wSK7uH1eBsboP3iV8shUcaoLFRFiOqGMQPwSSPtvZDnfjXNZ7XEimt7nA
Z2X5oJMMXQUEMLOzPSseELxY92eWpFeSVa/VhINHBJ5gX4QJtmH3xDfZbwvtBOJZNqnLRQhGNmih
86yMmHMuq2mtxNZTuRzclL1dZcTKRi6fkdfT4P4p7LG5L6hlFs27At2flRwke/Wgdye2k2dZssfO
w3VjYBkuCn3HNlc7wqDyHVAxr6mpKI9JWD5oQR++j07BhwPZ8x6LrGsNmJOajRvZamdhulZI3R1k
8BEk6c+0dNWLLC0z6qAoXvNlRuTpEFYnfmlVXPdvsngq8JuEFHICe+qeOqtnd9pXo74fnO6qLw1w
3SCR/dasjOWem759mMsYDztwWe4psPS/Tydh47Izj3+F2rfBDBH77vqMIJhnJCvhiHblskbuKkM1
kxV2jDu9d41LA9/kaa5VcTYy9fqrc66Q8Bu7bH0v68QLYWhWLU43y2RNjg+pGj+mkZc+kRon4C+8
H52d0qZ3brbR24afmbxQYxZ/dmWrbUCiqxvwzgZKXHb8noaKvckUr8DYhmI1IMkeiKQ8yeJo6Hsw
aOyiisB6zudyU0x58h6KmkzGYurFRjp5xy3B3dVq8Ks1TsdkjWLTdJCtver8YRaivsqhSriZDRXG
QlqVN4Ivr/I6WW5WR/mismV+KOP//aJka0b0Ub4oBYVPNgtJtQumWT1JlOcd77kUcxLgfsCTzF0s
QHa5ywj8hgwNlYAA+9LJkWICXxPdO8k5o6WTlWXzumrDDY/0K2BJ8TM4kPnVAO2etLCDZUkdCrZo
qLHLkqsZB2NWk3spLaeTERbDTbYFrXdFr8u9ypIeqs8V0pL3EqjK9250tItsy8Psuyas6K4aruIw
T27EHM73S6h16vPfCE5SGxyB1drPvQlAyPLigq5As0BL3QfZmrPO+1pmkqeRrfi/859KQdp2ofpq
O166ytRza9fJgdRY8TLbTrxLFFVby2KYqu3ZrYMPR7UjfsX4lIYTamOyUW25VGE03jFvlOJlTPpi
m8eE6GXrEBjZqZm4o93HtuikuOmL7JrlSJUTqGfjvlxUdEO/wfEhJfvORB4KDEfQ/2k9NJfUwFog
TTJtTX69uVgVPr+AcjiNBRiLCceG7b2yEh5NVaPd4qw3D4QeJizhljlUgCCZkX3UgziMMxh1xBHz
Z80bsksViYuqaEoBWHTmgU0zsBNaWq2oaR+CCcRZkFXFs6zD6OqblekAsZaqyBswjV8ehCY5waTB
WtCLhrsv40cN6FQgMHeURTlCL7ci6dUnWaMJ9nqTlSZb2SamZLgRBrl3lz2GEcPrriSSJIsuYU+E
+/un2Rm/IZXTnmR1qwBr5AfaH2UxbCoTphF0AVmUh6HWX4w2Tc/ySt4MvSJi9YKyxAuVB9Va472x
5oeS3gZzVDeG2vUb7jTVNm8LZy0H9oWmPA0/7u+2qbx5PUE2B5bHLHNs6NckjXe6mPJn2d3KSczq
6qz/evluaPIMZL17CX5TK/ii8PHDFc5OKHs7hnFLnAWZrbjHryp5lozOFiTfeJalexWGG6QNx3EH
ofbXcHT+DaDjU79C6eAgytHZpCY8hwkU7K2P3ex+CBp3MVwIjl5XIDOTNcjdjWP+q5/hdcO2czD2
80QZrYck1M7ks9szSMBsnYyp+DM4yDDzV7tq9v+zXY5nac54+EuLLVkuZ12RInroWrj50h39qyhF
dL6KUIeQn1k6Q1OkM9vv169WObYBlrmuPXU8uGSwro2h/ZQpYdsVSLTVtb2TKWF2becJI4Knll2o
7BXEzus0oFccZoO3vXso6dpr30Xto2d61WNqpG8SCVPGobt1ytLbdiydpGT9yYZWCcm42H3pbKVK
nZ0Ejy1JEokSFNDfXaTGVjKKao0UzriZhiKZfMfLb+gexgcJkLrXSZiUPbbN+m7uhuc3AJFyRAHd
Vl0+NISUxWwC2c0hzqD7Z7zKVizGMDjG1yFNhnA7hsTpSmVATVPTC/UsEm+jkR27GcthQv3iFmbl
90mvk6MsyXq3038NlXXyoNrKuJ54aLtaBlrHEeLUD5PT9C9W0jWbthLNdliKpqI5BzsOo5VsLczY
u1a1eZSNsqrs+7VnqNqjLOGXgzzvlBUPeLD/PpuqbaOwth9xym6flOTc6fnwqC3250NGCt0LWtWX
bbLODhVsrKKBgNDSX9Z5ybmtO/3Ux9nla6A9jaovi/8aaOQWaXEGwQcbCFPMv64kB8RZHuwL3XXT
S84+AdEFjRBW6OwVJdcf8mCw/68zdvhbzQlAf7VEj4ikEaVYWAjAA4aqt06y1I2K9YAxxh+yJA9A
/qdVjNP5zsgGhLp7N3zqiacug+U0QdQqy787WvdNgur2MmMrLOs0DIp4sgUgqTTHA3J+0+VbipG1
XpvCdpFA5eOTh7iuH1LDUM6yNA3waMdBe5Ol2hn6U1248y4lc3aKQoGj5HJI/jmzIq/btUn1KXuk
WvWrhyxOabqyzDLGltBskaCFBDRjWet7qGVfhir1rurSkC0NhQmYFUFYaPrF4F0hG/8aAdv151zq
0HWs9NAvEAVDm81HE/XLWW+esgWm4HBr3zclYRTZQdYNixiQAhb2PqgpFPPR8ba5c7atcWUnegRY
Ojcv8jB4IzZseOhuewyVeKCnQbgL0HlaWkz4i6NBSE32k62AC196XNn2Ulkr92wsUWz3QQpreRoa
+75skOWlVQnCP8F8wr8XeAnl3qA/f52FyiTW5VKnhLSaifd761e/sbBOmN18F8NQfRKcJR3C138h
76o/VWQjZX2NBz1hs6bcq2NUfQoek7KxtN/6jg0PEpw8ci/1X8NzXGoeaqDZt1ZHsWbGx+mdBwkE
0JezeqmTZ7JOtsp+Q1+Lf7e63vBrbFEH9cobhL5TZgOSXCsQSUKJ/wgAZSOrvurlWWG34blzzWbn
Wcn8YqbBWcGk46/lBMjkIE8whb/XODVOvncr8oBvoos7cVRq7ZYGPENE8puTp403Y9bjTgMBEr5T
eznIBmPWxdH7e4TLO73cqUAOxi1gPIx5rRdjuxvcSnvhq1R2Qxrma1lMG5DGFmEbXxabMeExjZ1C
WEd6tzIUfTsMcQx2iKEeCEe/4p/3oLSG9iInruOKwOpSFDYTezmx9oAILzrBk3tDYGxTCn28eAs5
KBmxCFWtcN3DeiKVHbSm8Y5iGJKGSVauNC813xU7J1qr5BU8t8p4r8vmc7KM9BYS/3z5j0GKNqnr
vNDtc46ttqLECXuldRiCuuQfs47kyTCvWbHsvW3Y1jZT9Hw3gfEmPs7iK4tGY/JktSy+stjip7qa
M1E9TlNqHvXUU1bIQE0fKqJJq76zshMhl/4dTFpu4pkge4nSVKCbeeOH5yLai+BTdjJ6RfaSg/+r
l6HABck1WxANSfp3UznLGcq2+3VZWfzXZenVpEOxrZRBW5M/zC5fh9hAD65Uz181mcY67oPJWtW1
VZ5kA+4i+QXye3dSEfb9yDP+y6wzr7iE2ftsqqxtQubzo6+bdbpglmIHE4OwbN1TjBLsdeyxPL+D
mRgZ1HHymlbtr5FakN1Hyg7pPyMrPTPuIyXaCYvJx6lo9xFeFX80+W5EsOpnjROlX5W9/Wqh0rEp
+iE615WSPNTKqG89yy6eibSQ23J6889u7nw5Kimmz07M0XtLMH4NqkxchElqVbOI30GCTZ7iJhCr
MEur79HgovJA5iwJWFGVsvmYI69Cs6URV+Qi+4NbF59s+rN1NZrEojBeQu9pcr+x4QRT20U/F6OT
BNbbZ55pzioorOimtYG+d93E3heGRpII/D02vcP4adoFNjasrZoSfHYsCJ1meZeg0oqXHgrBqsQj
ZK95RfGikqqC7unNq9IU5cswDeq1xS2R/13xIntYo7sP5ym9ySq79ppV7LriIPvPYW/tqkxL17KV
IH57QR7tUV5KVrliXGO10z3KUisMD74RPiZy7iiqla2NpzLSsLwYOzQKQLDlN9l3LLL6kkUWjO9I
MTDTibIXQleXPs2Lb0YERtpE0udYuy7Y2hlSR6MV36ZgQs2zM/lR4OXxUarfZXdFA5s0umzsZRFd
Bqdoh8/C6Ko9znrNVlbjY7puzTiDS5Hph0IX1UZO2ivWseDP+GLnLZQ8wzyAIUueksLEt8cE3N04
Pf5URR+wFFas1USTn8oWlJGYekhe+ZCs7LDu9qh4KSRIl/L/4+D7VMvV/nMCLcQFNG4L1FcWxYYW
Zj96Fq+xhhhZp5WWL+tzbZzXZTgY9251Pv7WrXXT37vZbJYOKvvk8xRJS3CSiH9FSev5jaPhl9DO
5ruK826OHvSbqnriatuV8OflJsr+oN95cDM2smhXFnl4AgUnWQyM1z602zdh1OZlzMKENCaT9bYF
mbhD4jDufZuc/5+w2deqnhOcANj0EGue9800cJPDOlF9Qqyl345JqzwEXtU9QO52t0ZUKo/xhOCb
gOP9zeq7iy7HzwkyUENU/1XmWFSMTjug0Ir3cBl4+cUpp+6AjPW0j4OmvWaTgqowViRvJIh+ZHEv
fobq3tINXkel6a9u6o640fDfUxaSWRxX2g5mQHdsxYxba59bmwjtzxd1uVHw9D5+V+wGLWtiYvhF
9vvEUIP9pNThum104zWPWndfVgQhZHECUrZPlCS+FzE5Nfa61yT34hDyL82wPlurRWy+pupIttzI
c9ZXiq0VjxTt4t7ZIV29rzBSvLfaddjuHSJC97GicNjnpQKrwWVsaZM9aSYN+8flVUHvybCNU/p7
a2ZBJO1cFRXKpdXzymgfasp0b029QNmFvabeW+c0Dnak2CFjLDPXDokQLMGNe6ul4fRs6QiOy6lE
pBo7tUVHVRZZ27Td3DXIFixj83GYd7oVYJqyXFfr9XGHfRtUrak5NG7Z7oMpf8V7aBx9WJbNWR74
en+dxcbVaebx9O8espuA8uqTyEt3stiUmAznwsI0abGPzEzdPXtzC86oDK4svoaDOIodbasQ8VNZ
KfvJQ1jE350IZKksyUZbQX+yy4ZtvIz/6hqnxKLSmFzYV508a3X1Rc+xNP2au8GZ9cEV1rGJAlY8
2S2I4dxWaOWs5cRaxs3Hj2CPZ7CsH74uFhTYj1RKcUt4IP/t+lA4GkSO8ngj+35dzNGTg+U25emr
vguV7Ih29Zu88tfcUa67KwJj2n0O5zlwNKiii92KPCgRTivCwyV7Wlhlf1enqbBaX5Z1rDL+ObVI
paHfguSAoWRrFYDF6X4qu7ZlqviixY9PtvyP6do02ulBSGphueS0zGOHHU9FsmxOiovEiKdvtNhl
b4YOrjdo3qEK+ZXLom0lDs9Nojirlhe+1Xi4yXptdI1DVatsYwFffWgNVDC7Ae4Mytl8zYgGyPok
88bDLEbIgXJybHnIkYArJAbChlYjFSAPZRt7p3o5yGLbWtVWDSCKy7qhqkhSk+MvfVVXTSJTsXOO
ndY5J2mz7jxjfmARNomNLQ124PQbAl+sK0nOPlt2lC1ahG3j0lssY7/q5ZkXaL+GyeJ9bB1aR7NA
c/V7lTa7adKVE5CG1DWzszxMZoRg1XKQZ7IuImG0Bgddr/7VgNQ4BMRlrOwcK/1uUsvi+K962UMO
JU0ebGu2y/cr/tfF5Fit9r4TQFwic4R+0yGYtupijzgtB3Bdvw6lNFBMoZUc7FDd1LL41WcwQnWl
esqw0xsn9i3NijCUrsODU2bpbhBh+hYFyaOklMxNEPOzaH/v4QFG/989AqVq19PcIg/roSDqdS3B
qzbMT7rqbEwDr92vKieNEUf4Kn+NqPWk2xtFdYYek51k/b2zM6nOus9wtLO6rr2hNQ+zxcSxYyR2
4pHuq509tlSFX01We7tXlnmzA9C3CLlSVyyHpk6jDc/Y6lpOc2/QHPxjEtS0Z3WxcVq8nUZlUldp
GnSrr7rYFY5zLxfSu+mrSdOQU/XlSFn5W7ssNw1aGP+a7j87jssrkC3yIGe0NfdX3VeRfx0Lu+zj
5hWOMNsEAtraI+My+mU4lecRN0YyO0WlPlRwU1RDUJQtXdDo3Tpsa7iVfMtbWWnX9mIKMhnxOqnR
PjWG5qmKVO4leuQcXC8hXDLUyaPufsg2WQPiNN47RB5XX3W2hY9HlMOm0xKrfhJgBZ6KJ9ldHlLD
Y9uuus79GrLOFGqMaIho9nrhDnstU8HAZFl6JhiXnhtiH3uBCkQVFNrAb9flKFtkH7CcLXjsHh3n
pbdsgDupbYveQDIsS/VjYSV98xJkGP5aFVZ4nhs+Z1Y0fmoZmPXaylry0BWmdGkIQCJvpuNUQapn
4xjeENLEoFGBgZnw6OwPmTn9BdF+BQllCP20G8AaGR6YJRNBgTTqXpSAJF5v1Eh3OEhvq2kSH5Rl
3wV3qdgY4zS+lA1g8shGWV9zk8N9JoxOCa4ECD52/P3SLL8Ec4aIals+GJZOHteZ0pLs0N9leSYP
TdQUe7MxEHsKw7P9z4HQGtz3kdtaFrn6TnWbT9n4Vf+vvvNYiQXb9p9zfA0Vidsf8eTbyLm/6uXZ
V91cutEpQjZ7eQX/utJXnXwxyYz0sosL4T9d3dyMdpWdI7QVWs0ZYViM6p3Q2I5u1mzqeAa/nz16
DkROpWjdlzLXbyX2S1eVROpL02mzPztt+tAPmfcyB12zJu7i8BnQajaDvTXY/m/0pegtXrqzAgRH
zhT3tYZvjPhDNlpIBT0F/F3Yc5/qxCqxYQv5q+O9zjFY5GzJQIFlkGV5ikz6cATRuvA+Ru81C/D5
TsfhIktQOZ+zXB2u95IwCWy54+1esp19Nhfqoyx5CRESG92A3HDewZ9DGx7a+SoPOkDYTR4YKhAF
6vLK/NVQg6jEcsV1N61qdTYM/6UFURU/5A61/5qhQifgGodil6cRZvT/zAw53tvkBuhLDxNO6E6Z
uUF7zL61gG5uZuHE+8l0YJb1JdCS5WAQFTlnWM/rAU8j7Eqp64xwZ9TzyPaUkuwbR6bu13YEXR17
n1uHaVKsjCc1moZ1RmTrOyo8lWZ/r1HaW6tJpp8MpXQuU09aTTZUsM3x7VQ/+8GCwzm3PyBkubup
aYtjhlkDIoBfpzHw7CNp3WZexaFeHFvNxrtrVIIDlg7EnCFU2lZdvogeGDgrfH0guFe+ZGxwdjVW
2GvZmkEuPNdD9kYwOm1X3TD7bhc1T+WSVEVlZvYtBxfHPvQwBYAhha1Il6vHRgvm+yHJh9+L35XZ
zhD6VcIHokLwUpazYC7Eb0XZ8K+6dOlXujkWtHKINrcb7i3WvgYONApBxmPKxMYRag0rNoofNauG
CVM11femt1+8UTVekm4094ljBtu07IN3BRrBCJTmezUjOZr3U3uJ1cw4j2Q7V1U95tcxEmqzC0OY
aDkoL/QwhuCgNQlekY0e3PTlwFNTdRkWIltMuH8DBpZNejPgGkOj7MYS/YPwdXyUc8iDsCNA4OEW
Wiq4NGHOeJsjZWga0zejLFHaJJGOK1QX76IeRHjQW+ISo+NwKSqB5msT2EQiKH41iKWYmS3QJwMT
pq8GxbaqswJw06lylHPzxvkwwgCtZVE7DzbE4veh+24v1QEeUIduCQ6SJah8EMzhXoPrigLWoOCO
aisnyMPmZggzEj9Lg6yTrZbGYy5i7fQBDlut0CD0lWx2rl4LQtx1zOi7OqVPTVUpLyXQrn0zm/o2
rXLlI7eUleww4bC97qrEPMmRQQ5UR1qvYDPylGkq+d1fVhCtlbLaJcY1ti39SkRy2IaZgoPIP3Xy
rI5FtVrCGdvJm3o4hDwZ9dPo8sNkrDxYdapfvOJFFoyCG4SfAfo7jIXzl1NPXbJh351uTBh8669R
1TI+NMreb6bA2ckG+VICsA9Y+ISIzC+u2A5UfKVrxNuE5/u1L7XQJ6FPwLmep51TNc5GdnMDUgS2
6bHuLq3/36OsPqpeO8yXFEPvb4gT9TfYCEh9GPgkk0k6fdV3UU6ieJ5dHgfpJhuSVFVPhFgPcpCs
5/0i+tAOS4jLMa5ku4mwD679rlrqhxTVib0dugPODyVskO/X3PLNaRR73Xvg64xQtIcGx6g9yCzj
apXNr9F8oh+gh38aYfeD6cLzXedPKgA6izSNsHBxigIMPb+kAWVD24/XPE3UtZ5qgIEb9zxpqKpJ
Raq413ehGrlnWZL1S5Xs5c0i2N0Tv3peAPgzbfFcTnrwqGRPgIShvCyHGUumdVyN0VYWgYsuNsrV
tKviGWFLtzs1WjtdrTlDyJKs+wpK1XyQjZEzTltcmPONbMXvdnzIcnx4ZGudoeg1geOSjbIKpgVQ
W3O6ypIVEGMImlPA402urxe/6XSx0+gBlK5TAOkrWfzyq74b3cjyuPRpKqVdSU9r1XFHuNHa9Oy6
yHbqCkambHnnZwVWDw8T4+u0lGSVqutvyMSmZ9m/4Se7wyaeVWfp4QIjeuyFSQCfyTzIFIhsgBTT
sdHRowv2WGwBR+4+Zfo4qTa7RzM6k5dS17yg4RFZO52Nrc9983Gs+xJwpZ6spmzCb0/pcQnoPsLW
8m7J0eZm8+jA7U6niWxrmjk7k+j61nU8e2sW6UcZlwogfVtZCdKTe9KxB4SAo0cv4OauwVH85hLo
NlsUmjXdNNC4MMeLPFMs4EZViYCjbvO1xsqQYd9eLqLH3or4E6s0oVgiZyzJgxrgdtwE5totdKK4
yYIk3zvj4+QtOyIPad+Q6yOBMRVHQ6/n1asewfJGPuPI/3/0gbH9WSCx91SqRngI3ezT68M/RBx6
uyDSvH0SKMS2eBxmlYz4Fc2vVjSlO3tBM7jNeIjrkveKfo4bYVNsWv6EnNSthIm4FcgeJAHo80p7
6Qztm6fprq+CCFubXUC0U3H82iBBpE4Af4awW/UD/x6iBDmeUy22XWiGqDfPU5E/J0/o67OAAEQi
YgPo2YF4Wo7NmkzHZhg61mU1jR9GYIu+KNpzRzg+JGL/V2LlSMxWRrsJC63alq2S+YMJwFRP+xW6
kgCdok/N7uY/2qrb4V94aGbrapS1+uA1YFtZnPqNF9W5r0XTz6D7o85RX+bZ9wdS2HwWzScqg7vY
y9/7DDCJXnZQcYsnHbSaP9SYy+vKe5gnK6uuWFaqFvsxYf6R5h/ofm0NPpncwzRvdJofKtuEtWW+
wQaojkCOeTrB7MU3456QgaIMK33OUwBW1jc90mcA3+wpvagQKzp8QibdlDkL7JRhNlWVySWyQVbP
IXk7K8GjYCy6HWjRP5Qhz1+64GeFhO4OEtqrQnSUfcJ8KUcCSFm0CE6NKYvH7KxVTb+Ax+SdzBWq
TIQXgEgOP9I4rC/aZGCGlr50fa+9Gs6xB0G5UgLxosELWRcoG6xH7gFEPM0D9uIXcx6PhVBx4kqy
y9Di+aRBkdnMCV8Gid5+F4EnPUbhwavajaNjnhgUNRY55vDYaVHN5rOtdpGN6GDfdzegH2uzngZQ
yOZRK1zFV6MoA2nXPTtzQcJyKuZ1F+T1UcTDoe7A5iK1RGoW+LrSqfthgGNWmDnAV3BdyNaT7Y8c
LFRK0kRth1tcjytDFNgX1wHmjGuO6Cp713YR2pmRurJBQAqkF/bzDI/BxALI14JcO/JY7q6GTmHr
HtQHYti+WbUTKA71GHsCfnhVRfqmmqrm2CUIp1/laQXvLfV/a5t1lYq8sPtdo3aHoiTQBTqSUXIW
TTbfJwjxCIoD3c/GedhB9shhO5u1j9X7iI7G3ByFF+lbq1Ovql5WR4DkM/+wyMUuhefjdTMBMun0
6QdrlQ1NZvYeG7GoybMz8Fn9wqOtI66Qh6ugdPCgSt2/nvBz+oxdHuAmp4r8XP+u286zCDpfJ6d3
COGqbpy4/7Ns+HqEN99K00bAt0S7mQx8kS8i2b13rdMkQj8Y41VbvOTRXG3SDiBy3f3IHDRLAOo6
yKaW5WZWIvfa18Ehm13lOUDgN5iiB83oXnOrLbYol3y2eapsnKDhy0PYEfWf/qzaoieFT6Jaa4rn
Juq/hbXZomQY2bvEJqFSDt026Ot8xetNHrJs3HkRH0hWotmiZ1Z/rgo+LC0VL9lAXl+veHQJxC6J
s+1MQHlvi+aUZQXSPknxOpTqSizeMPhUYhOFZxoZzWTbFsGpLlGVSPgzqlp/KwPtI9IdQjVN/aDy
vLHq5r7fwFy0joquCGL2iXlIBSIXdVv9FFpR+HhSG2r9E5We2B/NGGvyJsUwNXxsc0Pbo9Bbh521
RgG5cJpnNRVvlalGvmeMPPq62SVy7HBbGwP6wiHY1NrLDrrGJiFxk4+29ma/S9xp5TSnsk19155s
X3g5hu9Z6W4L0j2XDshiHTbtJbc6ornIkSCmBg+rFSqalE33Skw/9kVvfRhFCCOLkNNVqN5+SNE8
cZtjoUw/PAf9K8v7tIYM+09jOORknvxIkC5mcR5XkwWcr9A9d0UYetzz5JWSXUPNJs2qh3houQe7
o7nFPEP3u8Xp00i1NwjdI9jV+mROrreOyx7vjARyqhjiB3nohRU/kB19SLPahjpsZ8B4+2c3gWBB
ZMnPbMXv2vpnbFhv1jD9WestObDIPAHGfihhIToTcUTTdqs1OgjvDWajGydPX5AVty4jy73f1mm9
L8Mmu2UTODwl6h5FN/tml6WbjE3dWoeYhShWjMOXNoClzexVp+GsXOnCQBDITfZ15oYnbGkC1H6M
6GH2MusQsFM7iijRjvFgwNCM8vmhiJNhnyOCfAIabuw0IaZzH2Uhm1lorcBjqm0/YIxIrknblHHi
3LI2jDZhfa46aD2msEmmYgCJdgZb4rzC5zBC/He1oCBXbaKSNzeBxFtCWC+24WEXOIvqtWn2vWLj
N5DH7mtL0n5VO1aH2n6ExnAHDMiYsGRCIl99nyuenLSqLz6Uipyol7TjobRMaw3ltfFbbpcfowXT
J4LX8gGtuAWcDPYBnCquf50wPljAcFaEqvUx2l2Hh69Q8da08M8gLvIRIojic1sfPoin88CWVP2H
5gW9n4GS+vAspJCs2a0/woJbBDqG1QcUshFRbSTeQsU4YjioX9Cf9AhIOMFaFmMx65dcgUU0Rh9z
m5QreEkmmO6w3VbmyCJrmsfI5pk4CM3+0iLieml4rw+jW28BnPGszAK0Lr0MqmXqWGf22kSUvJsy
18pLm/CRDeaqt3mVSAwlSHmPAxrJiMJ0obFEQVHzARoF7DfEQc8eTW1lAxnfqqrSYJzS/OH2KSlm
tEHg+BfP5HSmbY+eyBqkkL3CDcvwe81Ir5U1OP4kEmOTEAL2Davf6UXi4UkeD9u5vPRJNe27Jg4u
M+9Fie0TmMXXNArEjUBq56NJxZJVK+oVKXQU/fL5ZpsTC3ZRTysCCaDrUO4mMcWTrNrH3QoyQ7s1
FhPULo9XMOKTqz10xcGbcVpF2hEPlnL+VnQFPiPFvKtw5dtMpfcGOHjd1UMM8YX/fzCD+J0qV/BW
bLAhGA63M2htx94ESRT6QUqgtanRwRGcbuMYypAI0PjShvRmK8lFX27dYUrgys66et2hHaqgw8bC
LSA+EBBAizWwVp2XOb6aFSQiWR7aOLCfhtIjqG5l26YzSn8oCGoUXuiuEwzg/IbM8qaJSns9uXV/
RKjDPsdCi/nRzeAWGsJlmskNNWcLfXWK+JQbFSBd4zQhTbfprSl+gNtR7dj4W7yyK7pp1V5DMUMo
TfDQ8ldFHKr803TmDiM2Ye17pGiiKCaEPDnapm2DYleEIl2Z8Wtja9UtnEbdJ6L2jbs3GeZBTMfc
8vupL/2oCZWrXTbdZbRHxc9J158bMYgVms28cdU7Rlhv5AVhnqStb0S7ATd0AH+KGgXK3MJA29E0
lOnRvPQRpXVVLblAb9zykxgvbUO2ERtF7xgGLo6pmXtGyH3Xh0rq9656NQnobAx7mnytVY6tV7wK
YTunvFV+1CNf1Ghpxtksq3zTTMlfjQF+p0ZUHOecW9HV8Snth/H/sHVey63rWLt9IlYxh1tRWbZs
SbbXXvuGtdIGmHN8+jMId7e7+vw3KAKkZJmigIk5v7DRktnbTLgMdKz7qEKwrOhufsbIO9rNEe5B
coAp3UcRpmtId0hP+2NP9nixI+BbUxWHcT85YSt5TvrKzM+aHKCAWiRG56k8+fOAM4hf1k9ojl31
hi2VBVTEwhLRxHIDsCwRmczdSzMFOLpMBE9GM7QHSLa7eNKgrNVyOeZO1gKtrN66trxpOoA3BLbb
g9e23w2ZmaHVGDa/sIwfX2C/LP0ES24RJ1/gWrTmRPshTnfIQRPBC2Pe6uw+qiCWZzhKOtWr5e+2
tcDKERZs+VHAocBnPVymCfehPvieRYW96byBXAcyTVOGNnTrvlAqna4TIEM0i9p95osPD7Ga3RSY
uJnKbLdMwmUzPHCDhkHuXRHpO+llHxgCTdualNkOyVV9l8WgCUtNILRiVk/FhB5WG7FE5a5tbTwk
4fZaMnhhlyddKKP4QA4uO6dI77q66V6I8Z8wu+yQMU9eLcPQDhU/pE00v2YAOMY8kbeW/axwKDRb
PnUTCa+kq1t2rHpjEumzs6ssMR3yyjW2CQCbjfSRk01ehJwcwpt2CHMQklvHS29xIC+u4ze7Dolc
6ta5vh+g4x0XTw9g/CJywhwOlWZI832P8PvSuyVyXgleDOip76NZ37We32ygK2f7KHCYSSIpdqg8
fTfQ3dnVfTs+jJy0UA77pjZNrL6CAM9SC+GvOkqmLeaPD74qnxyL/4P0Z7aXGk4Xs7X1MjAygqQc
aH2vwdGkQdDOjHJgPpP8iMnPwHMNNbCBgNq7JhwIKfa1g4J5jRIE6PCyu9cZFC6LQmBAzb+ZQNBn
kz1vdCJpu8cajPnnJzIL40Um2U2L6iUcdCN6lq313bWpwy9DdU76VJ6Kmena1oBzlVQzKu/iscuE
enrBe3dr4EIX1rWBIlIZQZ2LwCml7bkzC0BeU4amo6g3EQKrB11jzzLUTvPZOAsoCLvMsUZynVsU
pMsejiZmGCmE1H7R2KlPeQIQIKhPWF7252mUw1kdfTXCtftzngCdglPDSu2RbgfffpiLzD/w5VZn
K9Ors0u+a98t5XVG7PeMJNJyTnI2bQG8pFC9m99RDOiz6VBTYESG5kL2wt+Q6r9KI2jOaV18NH5O
AqWwx+a4xDlb5ABWs5/NyBL383m0erTMvRYvXNfI843joM5iFvZp0FZDvOowzUtxZhUp2ARN0c7p
yw83BhXQDaLk/Um1tPjs5nYZanEZs5fyo7NqCF+JQ+P06pB230ea3pyXvkEva3QODdPhudFTsIsx
Yemmbsq3JO1+tV3Rf94rdaRuU7w4aJ/P0eKj/NLLQ7S6Uap9hjry1+5qzcf3vW2qYuJD07hTNJ5d
8Q6pqWKi2xlI/bO7oCobeMmHVYjCCFu9Tk9dt1BwX7bGmN4MLUhws+cfo/jmIEOJEgQRfNtGUcgk
tX6A+mUo22uqMV0goRvG6Rzlm1iPosOS1cexrRFWKHBFTOLT2MFL1AjWgMFO1ll9AsQ8qAt7yztl
uwq/CstfQnXYGnHF9jeyNnEHiBKpEOjfb2URsLUabfI1GFKdATqYZwnHPKw8eGz1T3/JfpJ38bmz
ERpyg+n47I7p44GFDWosT+q7qsypPDdro7qqsRHz4DFfv8r/63SEEf1/XT16QbufR0lysTgY1Rhi
tvydzUkftjaqcDtXsxEYKdLjUOcBRR0uEBX+36WfIJY+b5qgAZ8pvRrIHc0A4m8//5Z4SlABnAyt
e4qyPj5lWo6c+0uPTeC+j4dbEVVPKfPAGZVsHNKq/AdycoJEeQtNq8djdjFfWrThSYdr/s5LG20D
MJpygkiWe1TnBXP3ku+NUdw8qmJR/sB3/b3RfeswrGkC3XHy8ySQiWwa8zIbWNscICJ4j77hNxwM
PnjJvHwLFA0S+4FCQKQcxpNWuik/HX++yhlBNsfTWqIm8owB4g31kJ0jXaLL3WmEVZCxLtyaE1ow
mrNZqDpvtAmQlm+ZmzQQ9gPFo6Kq0nNQLr/5svGnAbR6sscCb00z6bYxJTJz7ILrKBfrQFK5gjUW
Jmwhtk7Tli96DqlxYBsVyqxKNn0myhcnoeKMkBWi/cUBov2ypQoTcBWCz9aEsi0eN6a/pH+B+m8u
UZHYIZbIxbbVlvopRTjDMkrto2Ka3XtT458yfIlueGdSk3aW7teUyoO3dHjPd/bD82R54CdQHCPy
6B9lEaGYkGg/+siuQuRpBxCjMrtqOvueNhh2VRbLH6KK38kkhThw298HIW8Ionp/ckk+jXXBLDT3
JYsIXwqR1JtGx7bNbt2fZOZ9cgHMUZ7e9UeSJXdKg3Bc+hqiFdmSbSna9GSiOL/1cns5omK6HBZK
B1tQmtZ20bp2R/i4LasxOej1mu8IyEgVZFo72btXgP7YFcrhXsAnsZIy/h5plQsTnGKC+UgrvVzJ
K/FOt9zl3o769641/irGrkadHMIk1X7qMHi1JH4SoAM0Fls0l9ObTNIccms6M0ntujnPLnVejRdn
zd7NQH1Hq6mPwdBo71hf72RgkVKFsbeN+mw3iUS8gxT8KTGaerYbU3uzdEfDPkMfd36fg2x0ynif
NZP/vSF/3QQ+2Po2mi8kPsU2s5FTGqggH1Hk3/oouf9og9EKvdQzXtgBWKemittDC/fsEdsdrHcq
4X8a5IOdIPndYEhMPG1Yt6DMqtV7xD4G1iBvVh2R2tBk8Sur/iArEFMjjavN0rjBA7RxtBexB2G4
XvDYWtLlhRTD79nsTsssu8fYdv6tR9giLsAzYzTdHFACZzpS9e+MD3tWNe+UWlq2+ep/nlZXqkHV
V426/OvVX2P/51uo0+4SqXkesTLtJMh8wv5YTY0/D8sRu2PVV0dqvRlinYtU/78Ov85/Xa7GVPM/
Y+p91NhsdMXW0qtpw94uQ/utKCoW1fVQ9whhSKf+e9QabAKC9XymAdnd4cf2r/7nSz9bOVMG1Bxt
L1JZn1VTrcvsaJeIj6m+3c7/7qNeTRQ5JE/lbIq7Y+j8HPzcCgERibsaq3KX2T2xx4MaU40ON12P
x+jpcyh301fBNPb1og7nxpONmv/nmDpRtEtDfWfVOl7f/HMs0dqNYQz66WuMHWeImL31UtqZsYv9
ShycCqnxUqudq17Z+jXKg5ilb+p+NL7xkQNEfpi6Np2XSOY7FwOiWzkvbJ/EvEHirfweg7g4JBhA
HimMwFqGnYjJ3tYwg2E7NBm5lKh4dsuhfbKT7OCzxl5w8iREWtLsBHPskLLlvxRIth4Qd3kvmsy7
Qj/UdxrbLqYV4T6P3ZQQ4evP6dSdEUPJL7j3Six1AHKDolp2VmC4mJ7k6MeVyw/pITvJjQ4eJPSf
i67Rv6O3Vmzl6BY7fTFeKTf3bDF7ZBrLdApb1A0PdlNS6dERZDJMiHKE3tt0GPT32hsBjHbpyqYg
k5ThD4UFlbD+SqrfVtu37JQBNPbC+VhGu9rmcOfuWYxIQTWVP8nlzxc11AizvwZZflI91UAUFvsW
6vdWXa/Gut58D5yheVK9IS4XKkzTc9fNATi1Tm7LPB3vhYwKaLDxuNPEON7VWFwS7AKOuqpegCvn
Ja7zP8jQ/OuCZUKqmqwkGJT1PVSTm//EoyNv6m2CaolPOtaFm68Lhh67B1trspMaq/ndPnVadA1a
avhzuUUvUbwaS65j4pnOe88Xa3qCaVuNCSe+5QUVVDXklAOo26z8peZ1NRSPyxzqlWEeVDeZ2/I+
kxX/fIcCC2wToJLCvCqQK3DQ16RKvGPSMr8i2fJv0O3nJe1CfG5E377G//c6UvwFcEjL3Kv3+7pw
MOLHRDWOnU0+hig4lc9IBtona1r1c+p42qgx1QylXj53ayMSDTinOS+r5hPUnP+c+LrYSBfvWJn6
69eQOpqzqHz+GvOT/I8eNEQ/TRxs/KZNnkuTkrHErPfz6GvM1TpABE1wVldoVJg+LytEnR01EzBM
Z6I6nlQ2Zih63r0LEkG7iJhhr7qGLHPcEHp4157TvssoWkE+a65wvTgeZX5MpARUvXZH2Vc4BoMz
QaqJvZd0360gA99W2mSY165NUf1otiD3u7F336eiGY9SI2JTZ7OpTY9dU81bYcOVHzrXO0cNQYmb
kp3TNUMikpa5b95QsAUL5IfqObmRPtY6gerFfuS+WbaDSlKX39RQ2QuiibxanlQXxJQd4uH4vUbn
YWtOdfDmxIOGJFis7Zwg8N8MQqOjXhDUqW6J1Av6awQ56mKL6eIVBsNFnYxAdLx9M3msh3CcLX5X
VfWqr2+adoS7XRAUT+pCbImJ6eYeZySMCzdqbGTl2ckWFaqA/X0QVwMkGpa8SS1sam3yTS8i3bmW
cboBukhoueZy9LJ2L70hA/sp4kOBWsibGG9V1eT7QMMYOhtX3cvRfZAkcCj+Gv2uBJX1rqUD2alM
/9aLlNV9LvJ3x5hm4nxmOUxjMmJxy7ssMXRndESz90GbKLYE0Qdy0FhwTIg/B719UL26Gps3zzox
O8Y7Fy9LD1TQ2TPNAPpWihR1Ecn3diKTldWUpKDRmEejEF4oqQmsWT4vHEC67OLM7veksdbcmE84
nz/m3ipC28zFMTC3iI/6r+7qB6MaMztatvZiFc233tSw4vHr+YUPjQxHOZGvzti7aBa0yITicSjc
CqqhiYYgqlnlj64YXqOo1t9wMlSIm01jB9EjJ6+V1sTqulZzf2YDdNHaqCO5xhhuaT+LQmSfQ8YU
xWfNGu5Jm/2qXN86tthYXKWDPtxMiHvJ6/wvYu/2l2/L6zDlxh9sNvZp0Dpsll7aedkQkBfUsLsO
uISTbgLElb+JFX8ti2Yj8MZ4t5P2FAPk/WXkCMNprxk2JnfTLS8o8xb70iBPW2hJsfPHpKLoHX8j
6KsPgw+RQXaBRJ8+7V7toWxIBLjxr0b+0MXiHoLWWNH5hb+ddXKERSJLjLN9krY6yFh3MW9LMhZv
Y5+s7MJMnlU3q9EbBTTxBPPefY36mTpUP9ZwNazpNW7slV+WtHtQwcmxrdEIcbTiiN0TJg6Z2xxJ
+jU7e6WVszO37oT+/PmFGiQFii0gqF2iUeinqJVtErOLSd64G9u84Tp4FwszkMVUuxeRWeL2XYD6
0ozq3fQ6NGvz4uawW3sfFt+4da25V+eQPg0uPR7am8n93TM5v9vSCx55hTw/Fhnvg2PNuGhjwrye
mxCCI9eMq+na09FbvNcDmfu1N1Asvhc48aoeesDVvQ3SvYwq570ra8x2i/ygzvWBo9+8qDl+9iq7
vnXjcrL1VEfWwjymdbZc87Xp9PGyJJ1JuoZe1bfDfvA1Fy0j071OpuGx553zDRkdNAPUoLWeSRzW
mHnOL7nZuFd9NDgbzd2ys+N4QLB27atTqqGAic3TcFWdz7fK69ahqFqSRs1HeRyHnLRkKzFM851G
QhhCOUx1y/UPUARwefUKe6ZqAZyI7tSZXL34+nLq5fz22VVnjKYazrGTXvNs+Msuk/KUk/G6DkP9
rwYFTG+Hr1wd/s+JUQ+mZ5OP8nVtZ3mGtWkno94AIEdaZH2XuCMZNJkJggF2JF6s1J/2coBMaWS6
eOGXBEnAHZb5afUwUmPqOh9roBfV9Wv7FcYdWYb19V/jS90iX9S4GrqMoiGUi4ytnCMJ45SmSLoC
gDEUyzGrKCKvY7HN7IkQkADO4XZvuVO8V1Etr6oXBHO0QitxJF9Pjl2iHbTRTdhIF/2b7hbms4vv
B4iRDtALV9TAUtkcP1RHNtSY0KtfnlTX6IByQMbLDqpbzUVyisYA5PD6SmQ885dljD//sBpynTmM
m0zcVc/JR1KsI5ooqhvj/b5z7TURvb5cuk51hovhblQ3Mz3ntYGCq3rq83XCPGZu3ryqz56vOK/J
STT8NNfPvQKLZtOodqpbYS7Po1ngdqM+m5sjg5QgBLX21LvF0fCaVaR4KSxTWnOMQg+1um3OLsUC
EslzzVxtl+1Rd6kMCcw/372pnDeJEN4PAMSXhiM86fg9tc7yD3mLj5lM6Peqhy5CUV4+8PlmqSc0
3ODRWV1BcGTHqnSjc2ct8hJFWnykDlkcS0Q8X8w8+ciQZ/vdzd7dnvFr9/zqd5GXLpbL6XQ2KkyN
/QT0Dbmf+PeJQnxLBp+NgSH85JpNRQISR4gLJdJDMi1v7lJYG+Q4gW9UmfvcLX25bPLa4PHmlzpk
+YtqNNfNXsiGIpEd/fBQeAyHFAa6P9bU00Q9ALgCeg6HTkdjs4fFEnTTBbD8cmra+ie2mdrJMfL5
zelrHrvp1cAP/gPftV/F4ocU6FHurqK9dOWfus/TlziJ0a3NPG0PTV//qJzEIGjt9oZvuu/SPVAS
y75ZyzLuLS1Odr6WXYQW/CJc1892E/+x4/JnP0mb8k7tHQ0Qo1TZfIyzEBqbmiRDgQnyQyCt9O+R
IlE2Oz5QpJpipccPO62nYGtKyks1QIB7WR7IyCeU/DA974oE8xfUiakSGN/qRQRHJ6DyCfA929US
eUzbA6w0goVv2yF6cv72YX1fx8K4W3p7hoheb6hCib1ekhFzkLsk8TKR79WJzRvPepmmv00cT6xb
2bn+cc575A8nAMpNSJ5ROxoadTU4TfUe7ryJPEhknX8B9dCvGRmwLfpK7rZwi9VHdjmxPCKx6Yrv
de43j8Vk0WbIfPEo3APu9iQZUxrNnuTTFCS/5gLTxWlEOxerxX8WaDBVZwa4AYo2dAbZ3SjeGgen
duRZOAVZ+bjyt6LQrQ+Qnz9HJ6n+sVHBpBb0J+77GvK3JFlfVohDjF2/0RGpO+HcN9710ohfa1Aq
qqea2umMPcR5kmPrFaqJKhOkyxRcIsgqd2RUDGB/yRFsxC7Bi+FlMGz9MVNa3QUmtW7VdRBSvOYJ
WvDryQF04WO0IGNP7vCkhizYBwcvdutt66fGIxisDpQnAKK1p4YMy0HwrcvSs3rBuvqcLFZmYpf4
WBrRqvZZ9Y85AtJqx9VN9fCkErvMj7DQWU9O7GyoV3dn1QtMo3/EWgZCwEOSXo2ZeISchqBwYdHw
AtUQlOz5aWAvur5A+Nq8S+tUB43AFUTVyWtvUn1YT2prM40k/jRIAyd1Banu8RyVqEB9vaXwszPi
q+nnZ87jsQzjYH7MCemO2THMRxthjVY08pzlkpWu7JJ/3M5FV5rY6e5J956Nvys8cd/IaYaz5UxY
kxTWWzVVv2SK0IQ6R4pWDxGnDI4gRu0318DPUBuCcaeuLSxTnGtsakJ1dtSp9GC/7hwi+5X1vgIM
08z5OZBEEFDR4rtqEEcpd3Ualbv0P2PmHOcbUQeId7tmfJ/FBMorCtD+tg+ZjK2HX/bWI100Jn0w
LSfVTbSgPxkL8BB1iTG61oMFbPby+PP6oqWMPKHSenTXl9ei2QN3jxBEh9tWa713V02atMx27Tid
PJF49w5t9OuUaNDMTQBopS1gR+NIc1AXkxGUN7Tk2NNEXRGC+m133KBpB7D5X+/X9P+UuRbtYPYD
jMI25Q6XzsTiru0/u2qss5ttY7CeqR4mpuVhqQHYfXbNiFct+SECuPGihiZroZzXJzq2HrV4qLF5
ic5GwQ9D9ZpOG46d05RcwR9VzeDOLxXgkOfPIViQOFqNwcbyivjV8/mZd2hnubNpb6jtUim2RnFX
TaDLg15ay1X1pshvr3HjH0ozi9NwadcscFN7G3W2jFnlM8ckddamyf5rzArSP4Gus+gNVXszYlhl
fzy8RadWv6uG5wgFj4Fq9ddYZI/vTaxPTyj66PdBRMlTY7h/fV2Qsk9BeaNtD19jPnZl3fT5pu0w
IliBjFDoTO78ZMbJazcF+ZU1ML9SQj8PkCDOqodRpqtv1GGQybvR2d3pv8bUy5y2/Nl0kdgaVZ0D
8im8m2r8hiyhByEAhjpjla4B0qUW04zbFI7qo0mi6hGlFem1IIkPaiyPC3KVCRBzWZRVONeRvuHZ
j07qYtvCo7VEpdiygf9UOnZYGdPsTvRx82iW6t6RKHxG77V5lCkit7bUolCHDorXw3jxenvgBnBS
Ap/aUkgFKWW4zUOfm+SlTfyTOqmG8BkzSN63wcmYx+o629PFbeTA9zla7609VudganpQQbPInxtR
7Ypqp+ljtW1br9kajlgAHkXt3tYs73lIoWgkQ5Su9mM7fNy+tVZUwocfnqJqeHYGgWK7pCYFL+Fn
1Cd7RyJ4kDrsdEoigKAy6uMUu78XvwDB1pz0QcCc0CSYbn0wtx0xSNgSfRQB/kJmvllACYdTrEEk
jVjNVbUPfAzsehsMuq6NZxAT70bjxQfBgkCCWweSDkh5GMyLvqA11xmaRXEBdpKvHbLJ/GDfxWQD
emFbWfo177MTZtTaU91X0GOH0T/lAwQ4y3pP2jFh++ezTwbtmQ/Sfyy5Y5xnKtrkOzqSiVa5yYu5
gzO10SecdFEnpnw74wYQVEO66RbWSDbDz/pwM2QbvK4ifDMkBneubXiPwnqy20TfaxijbMr4Y1mW
NypC27gzqn3pdv5lyHGDIRHA4VczjyjAu1Z9QbTsGwiLCRe6bthXnsTH1TSj61D85m3kGbkVa4Pu
8xh6tkXlttSMp5xYNXcm/WZlvPNY58vFQXBWSEAiuYblYmrCyZvTY2uMzbnpo2aHfeS4bT1PPGV+
s2z1zvwmJvwDQEz1O7FA0dCX6uYA/7jVpv2uJXF9zFFrfEImEVwJa8oua73uqSpLsiTmCH9riUJR
z8MTQIJj3yDI2DVpWDTVIcin4FRYc73NiBvYWtlyY+GmFTZDf3TqFREoemNnj266ByD8E6mmH6uZ
6NGmSh5yt4YQOFwfos5GBo/nxm014Hpp110MWnQSgGuhJcGOvbdY7S0Xto3+s07NGV6d3VxGgAYn
bU14WO1NRdTGGlYTovAY9dRBMokwS5EiGRGPnf5u5j8GV7tmGTxfxFHCLLmBXv5n8a36TP1NZyVM
GzTX9PNc1sbdhuFh89hT7nWbMQV/49WhVcj4qS9qcRYTEUZu8PudJb48WV8htzeuT2+Vk7LyBjQp
vPgdo14CzJQcqls3zUG680/f1v2nyU+7kFRgJ0mFfoId8FajtuR6JzFIHCEEZBqjwLSsbNZMyTeI
AEU4JvHvNq9wyY7tI2v5kIJYQd6q2XND/2kyLGIm0vBUHzDl6GrnlcSIuUlAl22jpH0EfgvHzG9x
f9Ot8iQb5sFEs8NlHNqw6skJNMUrmqb60xDHxlO3Np6NYaUHCTMrNtIU0c7uQepJw2SHonk9c6/T
7kSa+iGgrH1cit8alQeUGGIUhUhl/BqcsfrokDVn0T72BTZ2ng+nyRTUQPQJempAePwsWoA8y40d
SRdS96wr+4qteb7BDeA9S3TJn/ecFUK9nSEXv0wBCfbG7GeqwuKOsArLZ1eDUIr0Hhy+nTxNIC83
2GYRVbAp7FMdDo/dkbxeMrF3g1V9th5+Cz/KESizgDf6ZgaIwS4AHkYHuWDVaEKY3/QGVKbuzwhp
MAb2u2sD4HyN65F19jZ20ekhQtPlTi97EMq9hgGLoWvIR6IXI0REYaHyH3M93yfptk+kGvNw6WdE
0fLuBfbynUxzu3HQkz8FswkK1Iyck+f6Zy0agrOWRv7ZWXE6ddL/aP3gqYqZZu1WYxrL6vq4oLCE
herfI0DUQ933f+N9YMEJdsVOq9L5ecSr6MkjeVyuBGKRmY/M8y/gH2ai7CniDo5/T+zayW4I4EtJ
sjOtPtq0JSSKPKlJVHTCpupWOcfar8uNk7rdAeh6CSgucADdsBjsITOfvYKilFmiuYV07KNyep8s
T2ls0yQ5VHNnH4amDv7Kgje4TL3eRb8Wt9nCeWctDVaIjPYrtoawcHJxNieBP2Ktt1t26sFxAHh2
cMCBgjuhJKVFbN56CPeeU5L00O0tMeNzMDnjazaiUeTRQ0wm3XW2eCtyzb18NfVYep9dl8j/5DZQ
xLD5ujoRsWMwOuAY/RygZx0E+0hEQSgD1NcMpr6QLfPG1AU/xci2LkuTUDYl+vidFeauEOl81hfk
mxCKuhmJ+OOsDlFQdZ7QLVYPI7szFuK1WcVz7GIynnS76W7j0M3XLllnbnpBJbpbExPq1k12qISn
yzDz+BrBhJ20jv1HP2REHk78kWYmOod2+epYk7ufipj999pE/vMS9PDQOiPZtf0t89r0LNkenLPI
i7dWCQEANnZ8cVz7ZgoL9kYw8URh9ziCuCK/l+xGrbktGFSS2GNz1q8CZ0Z+VBgwd61IQxUGlmg7
q9cVCMz/NFpPvWhA27QMsMuwJJJaUQVSY8qDjjQLfg0esudrIUBbzJ0ZYeuK4RYcCcxAAzjWYgCN
NYtxZscZ8VpSI08ISp94UMtLa8+vulwmqB2Ru51QpQnntYtMwRwONl+WnfkAzTyZwSvpkZ5cDNBF
gV1eQGQcxxlGCnCla2/3N63D/6mwk3RrYqK5hAozJ1cCvwP+bOeNcwGnYPGvU2YYhIJ9/hJQmjsn
bf2xADd6x2sDtGH5Q45x9q4XuMQE3W+/jHi4VZbAW1MFzWKy08l4oLzAN55VM7OEAbAKtG2krkYD
HHu1SrUaYM8IpMDcFPZZvQ2ulW9xI4pTnlRM2VPvbTHsBh5CSQEQXLmEJYppsVe6/C7c0GbKex4N
KL0NQAH818Z92vL3kByJnhMSrMd0kR8SKTjER/cz1nJbz5sguK94IwDa29Tg20X/N9PCbGj+YV/T
XboxPzRTwzIJKjD1sLTWU0hCHTzOpjl58ntZVNY3JORR5JzuZiqcYzZq94UkwEpv1Q+1vRoPJH/r
vXVMgklSrd8GyRKcZOxcE0ppYWYiq9TpBcJ/Fohx9+Lb5vxkZMnbpLNLlbVARlFCGV5NmuoIXZu0
5e8BBfr4VIAQedPvXQreYLkq91M4Ipv/6UfPeADb9ZHG1mY2AjbztLHi6otsaLdl5gavsAC8F31+
W0DwvVqAEdxCtPs6Sb9VBAbIV8ZAKyuKqaq7ZGZOzFflADQ17ZD2viR+sjLgL862EL0V1lU5HGFH
lG+93bTHCbZIqLpm6rXgjRsHv1CtfSZc5v/pendrVuL37GrzoUyy5YLwx+uwAPa2fTd9EUi5vIjW
aKgMI4XpDV62cxq3PlTQwC0BO0NLkZjL+XgrU8MfkQr2JEXGUmy8Zcp37KJfLPIczOLbPH/pJWCx
H4X7hmlZd8pXzEy14uokCIuT7b3EK260sWb9BDBCrkhS1cxm/KFpVrRL/jOkxtXl+fqza86V4L4G
HXS6TV5mtAro2Zogp42mFttoP+MIeXTkW9KCFIgeUyuyvYDO63YW3KJxeiBUjrohnnefuhoKI6Rw
Q7nNhsFPPJS8V8ENdaKPMkiS08/Zb8UZXJaz7AhW+STqUP2inRou2VEdpgsZJFhY/HtjU4L29TsT
BaFKO8wrpJBYNj+XA3Br0eL1EG1SzVjzCIwKsFg7qirfPa3YprrAIfe3PYygmNcb167vqI6+8Imu
kerLTkEV1eC05HN+VFfGXsedQRZR/Ov13fom6ipD6vPG9fJsqz5litY0BViEz1ZXv4No9YNSGPGC
EJL7eALD+atfv7/Jjr1jgRq1qgGrJlX3Xx0mbJEpaWF8p7p5Xh9kpZn4z6yfqQD3KfDOOKo/qT4G
zssyrkfESYZ6F1TVb/W6bBJwzNev8fMbVoMKL1VEVF2clTT6NTZVZn9AagVPJkAfn9hf9TRAu6VC
Pc3ZtNPN5ofCA6tmBEbdN/DryKciOZLXo4sZUe1lzPF+u1NF70+cl9TF3wPMxV3QSr5RFwnRfZe2
D/Xdu6n/MpL32S+NxbTujDF6e4TulLfKc+ax/eskmm1fXxrYYRMIdSu26utS34Y6qvD4TDfqUD0F
jjQj6sr9JiiH4oyvYwD6TB2uDUQEng3tUOP1ztwypgtABGDOWA1jBPpfh+rVHo4UIJF9qzh/Hi7Z
ABrKjY/q701tS4663SZd+m2ZzLO6c593CWrppnSyeavutboraVey/+8MxFdWDID6TtQr1JEa+3wc
VF81VoZjSNtLIJqIPo79XX3xn4+mujVfT4M605D53NRg2LfqVqgPaQ4N96cTpRmSQSfKdeqf3Wob
gtzl5/21C29YAF5Z+5xogKfuYdRFB9NW7osFonNnzndznTrUsp0nrndYxAISGDu+jQ6dEyXcFj0h
Jy3K/+8P/9dnUIfYXkF2N6X5eeXnt4eaDA6lg2Vu1RSg1vceufGjCyBrumdweT9v7iec4r9+Nf8F
qvjfO/j/GDuv5UiVrVs/ERF4c1veq9QyLfUN0RbvPU9/PpLeG23FWif+m4x0QBUkSeacc4yh4cbL
AlCTY7XT/FQZt6Htf5OaRN4ud5hJ8KRaNpDuZXKR23uCiOVO/JbWLR5ic5R3cDS247pK/EvdqRJh
HtM8NL3W4kiR+9c6p8lHiAP8aCNGQhvGO5YwbF2mgaD2UDvpYKyX4TN1MIuRDrq67qBgO4gR3DdG
dxhSg21JsU2tDuEjewqu/Nfrmll8dH1ihZ1UI1xhCkhZxt4YXm11CmDUMrOc6G2Y3qZpWYwkUVzq
Mqw/04xkqKO1da2iI2YlvluexBwp+otkeVs/DNE5K9rHwukOTqWvxUiYD0FWYC+91hUOAjEXsmGv
9jB0H5c3fBnLok4UvWkUym27qwjS2/tWsBNtuhjsosdy/OchKMriqYncfIwoz9lP7aL4qW4etnlh
mn+nHmTlcPDH+tEDK7eKCY/JYoLcWpMI5+nDoToATT2Vjeqg7tChwE/PukA88c5UEQa1HtKxfrRY
G7A/vKhYLEY5Q2M7ekwJSunK5mxMsapjnz+mnd3sdH1kKVGp8kb2Mmw3LQQzKxy8O4E7GNJJLlIf
u3LjBfmDhXjx8uDFVUVxfp2WsqhchsmnQ7Iurg8t8oNiMIqknKZrkVMj4Et6COZJ3H1xkox4xoGY
FYZd6wKrX4u3BFQ7tSL7obaztbfUgERJ7FsGVIO3gOreTYGl8LlhTSjFR+zgQEPCKb6hj9SXoCXc
HRqTrbjHIhGPPZyWJxDlskce4h/poJ6cUEt28tifIz2HoMxpDmKSUZi1azC7Oey5Gz/z5i+AVv8C
lJ8cxQnFkxc5Zvp6QsOYQfdr7Jw7YnH2HLPsRuaTi+bZLhUjYpkMZEW2jhy3/D617pVNOwC8X+5i
nljMpNH0mUnsxNi4BnAhASoBF/BGXLLGStyBflR0wbcG5ESDF6VXjO3MYyYWW8TrFvvBto4DgTn4
c/fAI+EoDsx1gmLYvLqad1GB4mX43FRlnoTBUt9KLdJ24vzid7lm0B9r9WHU0non69qjeKrLoxW5
tGl+htoQrPosg+kfCPnfDdoycUji2y/K88KO7WmOIg3bB2L8t0pipqDz67S7QsiuHwhNK04CtdMF
TXFiLPzJ/SSZn694EsscszwYPtC/Y+CZ+uCUGwOANLQYlobCScZLYDODb2AI3ObcMvFkxLD2ZGyP
BuHBboZuyH8nc9FhmdGXJzkP6Gm+X27C0ipyosv//1Ss1XrQS9dlqhc/RhTntfhSFrm5cgyQ/WBB
CzGDWOhKjXmQ0VgUXcRl5yWXyKKwyas2Z/Fr/w2rnz+U4nd+WGXMx+apvSYs4IJDEHkMPvRi/Ypz
BNO1eE3GDDqYtTfo3+BawZ7st9Ehq3xf3oruc9advqABwSCNF8/rODFSxYpuSZa6YUxwOSgwRSqE
iU2LMPF3lmSOkhTlD2vZ+dfnYw8S59pn8Lq15CvC03cmXqpxDV9vhhPqhy1+iF6eVFuVj2JZJhZ1
IieS+dTTslAUcQTBee0BAFk6iy5LUeSWZHmMS91yjU/HBulLA1EHcxhzppg4GwIB0oMoizePOx6x
jZ/a5x8/5kq2CqRO/rCMFI9wHnnjdw+g/VEM1wAmXYKmp2fgNw2UG2Kk/HNWHD1PVQTlVAc7jzef
oSAeSJFlC/cJEyIAHqJ1aVj2gKJBJEs/Uezcn51Spsf5108jeQZ7LO/MvJ6ZB7OoddS0wX/y3/dO
5OZeIvu5LA6az/qh1+cLfD5KUnBs1OazMkI1K+aVZfUgjv2nuqWLaJ3X2SK7JOJ5LEWRE8f961k/
bGdEb9Hx06X+qe7TWT9dyZsmfITmysYH0Te94mg446soxnmvKl54kWBKAZwJjIjN+2RmW5KlbkzQ
BAV+R5+i1sjOncR0K06+dP3QIrKu7hEhhAt+HtHiZRHvyfKyLC/Vv9Yth4n3TvT7p7r/66ncMZ3A
/VlItF+/sVFoY1k7rYXFh2tJ5p3sUv5gq/in7p/q5v3EdNr5CuI8n/rMV+gi56JI3R+5cfy1mBrE
HlTklm+0mEOWosgtC7Kl86e6T0XRz20hDGh/KiWUCFFmAuTj5cT3zvJWDOE5K2pFecSUzbY6KZKd
6mRPy/ROMBWw8aUsjROMXJTFzM9ayMOiZCSGPZuOXM+ox7WYHrD+Q8lawQz8F642TxqmjA1BzC5Z
PgLChPxt80/T7TIULLHpX/osw2Cp+zRcRFG09l4VY7KwQXp18qhvGkuNx7XY/0YEGGAuivpnr+6C
3fzGi5uyJPO0upTF7frXomhYXl1R9DCk/J2+RfnTGUTdmETETigRr9Ey2c8L67ldPJ/lyAqtEjZv
ydHAMKJNFpIPO8elmzhWJGJhsBRF7lM/MYkudR/+uGj5dEjnFNJ21K5EBd5LoBSoBogeWMo1hUiO
6cOVo4hXP4mpy02iJDmIO5NHbZocRtlaVYllHMTLvjzR+d3/YMz8sFRYuoqceLxB1mLRmzvNRq7U
gvRECwNoUlS4srvRyXHHwOaiDDfxis52SjEC+lENqzfxIv+1apWyt0U6G9dJhXMwTZNjBEUwKHFA
ayIpK7yVq6XsGp4E/5lvrPKJd9gaDQTImJAXy4ehKt5eV92zwGwbOAACGe4acVfFcykToExqkT3n
ITgTgSdXpwc81pDu1LM989PtFzf1wyOat67zXRd7FpGdX/MA5+To6MNW3GVx2SURP2Apihv7qW7e
1YmWz2DOpadoXv6S6vvq2kRab4WMIVJxXuq+NlnY7zWIALcqiFmKQM8gIM2O6EzSaqj4zjQLmp6p
1XEI81SjCO2m0nsKlGSvTOeQozK55l5Zr0SvsUn6gzTm+kZuE4L0ui5bVQGvukicxNbXpkOAp0JM
0SWO7J0c+Ea6hTIIwWV29luskkQND9axUr3qAUwWvmZIYwGeJxbqRaF8id3+eYpo/+JBA/sF/E25
gTWuh5WDoqhLIDxKItwTZQ8LRGgW8ZfQsWAW1JvrEMKFYBG2sFPx7e8dwx3vcVH9BO94aHUlf+1T
HVWt2P2W5izJS3TgT64nEymeVM+tMxrfHaz1eHZdD4eDUsOO03UrryrLr+VITC9b8vxFlWNzDaMO
4VUBtF1yNskC6JiSx9Qo4G+S5U0BRTDMUDlx3AgxFrd+asGUhJhAh6KAHyn7KjPz2zhExU3kRJJk
mQXvWZpCLIwR3shCb5MX0A+5Q/eu4zzb1/JE5ZfIhYYcCUwcm8kAvLJddm5hFsJ6LQP41FyERGUY
DDd1khET5NQd++Eqs09EauBeczC217B+De0Q3LspAegS3F05+gatpnQUVXmCSDe8i7ByZRCfaQbe
Gsu7V7Bh32U8ofdYUpT10PceOwgaQtMhtCo2uZcpkqJoyK6GrmtuStQ4D+OUlAlheyZjC3Q1PZYG
X03itZJbqKJ1eGf0AbG5vlfhhXF/D1Ew3uYS0Rww/1qMueX4IjCcB1hmgnXh1yt4T7WtpRj6Zhiq
FI43gukzTdFPpkWoM2GtykY11aheIQUPDQYK4Lnj55cCqN2lmpKlyPjcRxk21A5qIxNsWq6e0lGP
tbWia8pJJNng/acyawtpPTig3B0/xtgMqcFz6xIwapt9+x516ZuGK524cOD+vFs6eGYiE4lWyApY
YtrxN+7Or34aqe9DFRGtACHOs9cnhF3Dg/UwKviSjSEyzoWdtie1DetDHIfZjUegAPmv5S9VLzG4
kli/ylr7XMIadLWD6KEziwroq1R+CVscRxZkj1tRFA24Ql+gX0+3Zb9qEe5YDVP3UIkR5QuJ5ZqO
w4NNlSUBu2XO2Hw42Ei/WfGon8WpykpXbpbjHwCHodSZQIu244NTbJZfUHvRH98fo/m8pTbWD1VT
b1MZWpu1i8Ry6yVPCBWOGO2zir2yqZ8BWlRfwJ63N0zHR1FCaLf+gmgdYKikh6xp6iHqLC3/fFBk
P8s2fFyoBhKoDewHi8WUlUDQXeBPay9lh1k5j2E7EQ0WTBZHaDAjotm4Faou1XvINpW1KIrbk8Ty
9KmyiAmb7o/Z9wS6FNNCL9yb/Z/578RR6u7NrARzNt0/WKeJyEsGB316xkzf6TCniKxICm8E4b6U
xWjraygkP1SKZtHSAO7YdA8EzhCB53Ur4rqQVMgLJiW1fCtLzz+0ZufB8e4X3/J8J9rDzi93sQpr
UzFKFgZryUYtHHvgsfIC79JMSRfBe2Jr7v5DQ9vGyMm8eq4ZboEwhOe8T9AwnBKRE3U6u2wkG0wY
1UIlqNAb/JeO4pC593J00yMO+H85JLY74itkZf/5NHWTQXL72N9yGWvg+tOvE73FRYYsV6tLXE84
CtyOulGDgIWR8hpMSQrBxFUUB9eFsTBwO8DrcohxfWrOZZjLV0snkUNB78yHr8GPzMGhjVXFzwsH
TYxBkk7Wq0EoPsxSovXToaIoLlzDOnqwIAKfDxVX+3BEourbJidA43PD9KuGPATs+Dhm5luMPCmR
S6Mdn+uhiM92HxBwosC82ST4GWW8Fdso85UnOfe7i62WP1JfkZ86M5OfVL+8NUywN3zTIF0gHeTr
12rwf1llrZ5NQkte7YRT4czJrzFsBq9BIX0Fj+w9iEY9965uFpp30Uak8DYGUPclnXr25WvUKfqz
4gbZixIdRRe+OcmTXFXAL29+GQ+X1lPiaz8lkPup3UqPSrJmNa6Ys4nGm4qiD0BTHDmu/VuOOtRL
bWyXIJfi18Qp4dFWtHotilpbdQcN1dRNrhsw4q9Mo2m/IGMFdZHRq9sAQOVr1SKLIIPX20/4yldC
wfKNmbj6oUcy856b/TMhNM27kX8f7cr+akh2fUryAOokU23eq5FACtky0jskOnDp+u0fzzLrd0K2
1M0YoiJuVu6zQvAZHLZ1R7wnudCvtyPSsOCF/1MFLPJv46c61bCIik3GS9455Ra9thyGOSt7TiTD
PFVxM8C53WbPKojpL0i/r0SjRBjbMxEYX0HyyldRZboV/gW7y/ei2MMmcVScIVqLYhna+n3ESydK
4oxNJ19luN5UENFnbxiJS8gMXzuXcMUAiy5dWNjM9IrRPWw2xOJB6wm17LZwO+skWtradba60hmM
O9RORpeZB8KY4LWVi3YNxic4iaIVyCZhCkF7FkUTISJ0IFX3IoqjNHy3+ebfRGlokzvzdXrXQuJ7
3N47+EEnPcZJLV8DFxix7yJX1aXFnUCfLbQT7WPu1C9RWMtnghW6R1WteVVCWOWLyL6IDqIeXsRd
LpXJTVSJRIflKDABMJSNiuBqhnpsYnqPonsIHO2e6o9Vle3sxi4QLCy30JjnZ3OwsnPQAJabyILz
sySTVE1hQzMrD5vQaSEdN4PqwVcspMAH4xmGsPhdNgpnC29mfhBFMDqE1KvZa673UFJqLbEEUzel
HdwVnH5E1aQ96spyTaB4Eb8TRZ3sgeNbOxXfx7tpaOfUlown3U+sax4ZBFhM3epB/j0QLXnk06Zc
WdYpqBGRs6dkVGJ3jQWvIn73P3VLF5EzpPp30arK/p+OV2sCYBozfCj7sbr1UkG4dGZDfUdUl86X
6Hcquy9635mvldXDD5Sq2SXxNRNm4yImIq4bv7aF/Si69lp8KQPNeSurVN7YZWhc49xBgKUsYUuB
F/YFONJPCfKrbZitbcKGLnLOS2X34fdGIUDM0OzqwdEb7ySZVrQPYl9+glWlXInTW+ObnDvVzwa/
EWFEeggP46AdsNnmsO7mxqNjwjnO625BbKmkqygpM5hx4ai65MypFzP3N62rhqcScvK/DXMf0Zwv
teBICH6Gxn8jj54cbkS7T9zjRZwttGwqzQI4YWHpx7komlVHifodr3Yw9/QU9dHQI2Mvmx3Y7eUU
hqWfTcLLT5ZvSNtYyVRkqTrrYBDve0Trproomm7tzCgZ7gM6Lpu2lqsX3kaZ0B/b+sba+RFuHulP
5TzbXcSStM+M3eOTWWf6TzCJkEXqzPOMPl7aJLIAqXjjtiyK8haqdXnQtaI7BXZtoO7r5sgSNBb8
WASrMvGBzFRzaLHc1n0Pvf4lCnTpt0Sk5XyhJFWgisuMX0PcffclyXpTzCqB7VgZn3wTbnCWKN4D
EGp7n0yk4rLkxuc2Do095oD4wQYKRIxzZWA/YyIz3dF/ZwL+BvhQ+qV66CATncQKm0V45Nn67wRm
ZLVpnz2kOar6S9sQswxPcfXs1OwJm7ZQHojbaAjPQWEJ3JW1wbjmugdV1dCg6q2J0kCOUYtTmuQs
cpZV4gKEAuHaRNC6oF/zRbE65zmNnTdlCKWr3joO9wD63tKPy5MoNhrMc6kVNkc1bCGmUliXHZuc
ULessp0XD0D6quh8+doWufsSlOO7anjqTZTGKQLcUo0H0dVRrHOgGO5dlPzW29dxHn/RM9V9cUd8
iZlRPeWaZb24+95NrPeQT+W+7uV6b9Wd9y1T92VXmt9yIrKQzCnKQ+d12Rsyd+vWCOwv7CMviDxk
t9KVIM/3AG80ra+s5rqpIcjwOKOsOyFZ+j1kRwMvEcRrWqD9FnKHBmRqvuU1L0uHSiu1TWE2xq5D
UvDWTAkDY9hUaCNvRFE04LDNbtWI2haS1WeCnbiy1xRENyA4usJ2l920KTGh4j3bknZNrWL8ghXg
rcmD4dsQTIEeNXgOeKCg3IvVt3Dshm99GRjrfqoPpvr/7W9DubT0d22X8xCetq48G8K3/5x/qf+3
8/9vf3FdtehAbjv6Vk+NcN2xYX/Mu6F8VC1d3ZtTHXQZ5aNoSNn8znWiC0SR1WM+1X06li8ndFaS
sw9VvokiMSa0pVNU8o6Rkfytk5GPdlJ9t3QTjX3oOKuyBG/g5Q9SUhsAJsF89UrZeVuLd33TwmOz
SXolexBJr/O8svZVXSlVsVX9SL54BUA8JilRgKFdvtRTIoqmJgG6n8tJsWnZrsH1+J9WUb8UxRGi
Dm67cxoQ0LZUzWdayjGT3tjbDzm363uL/AeMZM57BJ6JQZWnR8cFS6r21pfBbJ3vGgR0WAud7sGw
bQRHI/hWslgO8L6CJgZ4fKxyaaepzvgVRoZu33BWQXj6CizrKK7hJ4TztUVtXFHCdm5uo+Doms6N
eMWDyl17IW7EQHVA03ZqVfcntfTh7J4Ed4SiziyuY/gZ4Fw2X6JBJC1c3VubICuQ6K111GM9h1yn
dh8TK5IeIYhuNurBQUYsGkc4XTS4YyAht/QVSxBwMWFf7qUiafds/qDF1/4Uev0NipHuaxCiBB81
dfsQVK1ykMM6Obp9rN98T0UTQ8rH19iP/xB0mPzhYB85+JOk67BjIf37iJ7MXusb71ZkVfWYTYkm
szz0M+gSpw6aOkGRKkI2jDq/KTG4eCiT5W3nZM1N9BfdEHjaIho5IIAGOU00abITMo+WbBs9epB1
oKtWxXdIhxCIMBBG0xq536GDVt4Mr4n2BdCaa5QAqtB6fbxYNpHFoOPNs5V0wTGDyvjs6IFxxOyR
nZxh7E5J0fdHSQ7yc6JlCPu4bXCJKheKp86yL1E+oPVaYiQJmsjdhXUto8AglzvbyXqArpAuQwDV
3vFP5Ns4tJpHF7YneIOJHWTGIRqoaNunsUHqB3Hn/jkwoEdu9FXb+BilvEx+qfBBr/1e1l5724bL
G97Tr2jPtKsiGPqriw4VFNRpvCkGP4AJC/44vk0APtx4/BFV9tZFj+wN73UFr00wYe3H4IlY0j+B
KY8/pEj7geEXeLnhYSj3bHWX1Hyc3U7ft9MZ7BD9DuLAciQeejZU5gBJJyEmPzLiEtVG/+4Qa8AW
MOnOcKP29xIh9YmNf4R0rbw6xtBAhcwbwM4oPySVApEM5H39LYSthUV5f0h1KXh2Jce6WQpoWiEE
7+stkDvD7Q5t3A1vusneSVG8ZzvjTVGGNIM2QO7fAgIAt17etQdxlBpGx1LrlFNqKd0GW2J2AhEU
slWdIoMNB0EOt17NVfoAIaLoInIfKs2pRVR+blm694ngJ+QCy3lEXVHY4NBw4K0TFANvRl4j5VhL
zWuDgOWpd+UE+gpuSQLfNnbLDqTHVITRztkOdYbO5VRU9QHQkm5kR1F041JZgU4MV4g8AJIzLTYF
U6KmPnpPuT7k596JChQsyIlk6SNyog6lcXpXKiFKXUo01v/huBHCqByA+v+cWxQ/XNpCR+DISmj1
oW45RFy/D/LxlMRv1eD7z8y57ioLLeOoumAr2lR7kh3L3WudL63HlMdsOVl4N4vsIEriIF1znuom
ca6GIR2gLhpvTlMBKazT+mvbW8VK6yzve+1JzwCKnF+6ouxSm+kAHvC1p6RqQAdIeZsk/IMx4wF2
kPBHEZQhn52qfpvk7teR0eRX7NxnGRL3K0CB4poqhb+DznRcRbpcXJcG0coC628/HUmerLbWcvNK
iAzKzdMZxCGi41Jszd5aWV2Jz/K/F/l0aqmPwAup7mtMjCqEmdNFlhOIYtzJB5xf4Wljd5J1aXoP
ASKkQ1F8kVofCIlq3XWYHO+xOc2+SkaEge7bcx1IXySVYvtgYSq4WjLCJaEM1f9cnOpQ6u6uwZSI
OkIwlS26aHhBptalQfQTdUUpJzu9QxVAFGtTS7cBtDCbJhww7xfljwDggpPJ5bviDcDf2nx4tXI2
7eVQuU/pmLYbQsXaR7UJYcO0+uTB1iBVCSFxuw5G2x0yomphcAyI2Ue26mjEDpwg0yzeWXJwS2O5
2CXsde8yXLtYDLBex0YpYVjPkhd+nb/G5m1/jUwYUIxR17+hKfrmVrH5Mzfck4wh04MJB1xTVEYs
pV+yvDah78PIgEOj+dMPzsVN0+ynVoXfJR0rNbMlAfREDRlGixqWDtWCAaVnMibdi1t2FZzmbCBE
a2/5+dlPgAKK1hQJz4vbjtVKtIaxn6B5CaecaB1qM76Vkv4tms6ExyN9iMviSbSFuo3NCaIl1uTB
Q17L0i1ESYi8Z4zBg8iJRE6891GVi+NSJXKoofqbEB2f+ailVbYSax/iiFqJOqvyoZu0K3CnkIOu
l37LdeQuuVZ6Zp7cUaXvGKJKBRLpqY+cHBeRi/NEiZWzYzfKWQZHBWY9UPbxCFWMaBBJb8MatJam
PqUkDcVuOUZxpZ/5mMNs99/TfOhiWCEYMnHy5WwtMh3r1hryzXxe0ezGIZf40HM0JWmNHJa+0UwH
INh0eqkrgQiCYP1woGiYLyl+oJ/I7s7R9de5ThO/YLn44EQMQddq5GPl15t//E9L77/nVX4lHrwN
82+Y7oLIffix04+bf5NomS/a5MlDCLErUPG9UdvyOZu6iQ6uXmLmEVnRIpJB3H6R1e0G6obuh4NH
6Co13Y7VBnJqfXWtoqBYlwhYeAFQM69KvxtZNcChR0xjKx9N3x33ltP8Jix32MQQK8rBz1aNkI7U
TfQoHPjBnK45+nH9q0xcZ8ea6WxDYRoUarBRzGGisnV+mhIS2WGzkkomcohmdejwbQcbY4W6lV1G
r+wzD4DwXvSqdVYtrx28HsNz6RYEFzcvitdzMmB+MGJHt1auLlYI/rIg6gmDzjbGupXp6nc/6y4S
Xs8hQxJxgIIhnxx+mYTTIQLvewBHzDbVic6BpDyWdSTd5ZAtb46e0b1wzzprEeTlpqqub4FJxdF1
rlMQcVmNWZccl6M8LHmbpIRyCd1U6S4awKB9r0cQV0XdAuUcn6riqYr17t6xEKqtEi70lC15NxIy
AnlZyA/xXqQckRUUcpA9KBoLZoe6X/VATXWHeEMjvrVKjwLYlAyx+1h24PiT7Gx5nUHUP0mGtXgN
xqzfqRlcY6IuhYFhP6KyhsH0P3XNyEICSlN1X6Cil9mG+5BMCXQUTm4V99qErimu4cXpWcPcxykJ
Yi0/2IM1rESRGUS7h7BRABiq5qqlvjL1r4FRaydRZUuFCi9ZPyIXWmVbUScSTXVV3ERwNoouHxpg
zNOGar6wqDbUDP/ukKVHcWFR5/rdynRqbVMPJR7r6UeKxiCS07NhQkA4VRmY1W+WJW06zw8fs3yb
AQi+14oSPOIz/9MHhXvsFO0KEXl86RGruovEHuH6h9bK2C118dCmiLjBzB/JUigBaXQ1NK+bU2RE
xh1jvzEf2wTmdsxc1I/8ukJFy2bT5sZoDI1Gbu/nMgpJxa7MYn1NnC/tfm6o52nxHFb2w+iwOmjH
Al9R0eh3x4mkByM4e1NBC8K/SW+U7w1Wy9Ogx9O2ELwP6n8EZiz9+giWo3hk6hUnsuTMRLsiuCN4
19zybNjMI2rMA49Y43oFK3L1kJWJ96hjJHtUw+wpd73+LLqJhCWZukIWKD+IouirwLK+MQoix8VR
og5ERQwkIbqyh+vXjuw59zjVnDu83ONJ05pvnlvCEjLVq1bSoiQVrtzQBvkvusGAecRz719FD1Z+
dzlQtHMwMv6yIagPkueYd8Ci1h0FsWKr+DZaBv1o3UWDUkPuKec4Z0RRNECYot+KmAUjyhsSzLF+
jStZ09ZtwPwbtcZl6etjO0XMrLL2sVqEO3sgYgI6S/8xBw2xQZ4l2moWzGhrqy7cneZoMIfD3/II
1XPwqNcV2FAtwn7QYw+1tRhRoUnLRCSsXUbUslDzVMee1UbuIYcnIRbiTkx9LsTDf3NTEX69r2mN
lh/aGg7xd5O0ios49EnkkGtO8F+f6gkl1EwhjCInkk4ESk4Jm1oCJ0Ul1LXN3lHxePchhC/Z8OzP
gVdTnLfMsrt8k9URM0vNLnYCPiwJa2SgDqKcCNRDqydf9Ql41ExImnL6CWgTgTwyBf7IKCB2gw0S
owC8uyeRqEXdjwgclRP/xn+zauz8DCIVDowqhfZRNLftCEJUZENoZ6D8j0LcHBDn47SDZW++Y/aA
BEkEz0hom7gQxV2cmyF7OU9WmT3cJ8gdgDADvqBvpUGTgNg1v4dG/+XCFhFnxb5H/mtjKE8euo6n
rGnfLG7rOUAObFcr+jd/0J1tP0XVRpwmc87MOMlW/N/lbouceAL4sPyt7nGvJFTSznKjbsrI0w81
Qm0nU8vyo8kmISrCciXJzb7TzZeYf20YPQh9QB0yT5ghoJSsyW0I6UfJ2IQlIOYJlJZOEdfW9LBE
LoG0YVtAC8J3t1VOFcwWXmHi6NJymPiiuL98uDFAlLlvplNBoWgpa0lKXOz9GNwK3/ipJ7601YxL
1pX9qfLNbk40PehPrjrduWT4lihqcQLyW5yctIB0XGRT22mVrcgK6VWRE0lkuQXRTg5sGFPsfDbJ
seRaAUCHRcc/DqzcsdJjkEAEMGFEp78pEvGHl2KTaDDLKOhmuhOGaZxiFMXtyATmVGTrEYNXmljD
ZnkyYpwuRZFzlA55KwC8TN4ZPIEk2hT2tyRGo/v7RjfO0RR7L8aBSIKp2OHi2I1BdRFVuWsg7uDZ
rEaErEErFA1MqeX5tln2JVaqEvVRLQUDNqHG5qzVqN0xguQLkDz3dOKHKHRkDEQiimEAC7ESSH9K
lpTdGWHIejVWVosqihT2Z8vONhoyXXXWDysvQVrXR596I9sFuxhVdvfYfn45cf+s5BOxLusRdGMz
BOeA0g+4zrdq0oIbja5JVvgrOMpwlI65fzGJhbl6brPG316tuiG5JQqfiNQpjI0Dy+pZLuo1U0aO
Cx3LYl40R+gGpq3tKD+CvlcPY4eCkGmjSWt9rcs63ek4YYhib1q0WCpvF9QIUerpSmoT/COECW74
4DJphA+6qpjrQRmkrSvVyMK06g7uf+jpxhdNj49pnmO/Q5IoqPT3oivQLBziHfRLwdYA6JfVzcX3
SnnFxxFksp9lmwpAht9cIH4lniTEpSvJuF69EKMKWKo1pGzBrismjehaIwoXEwXO6fWYqx36xna1
yaGoqGxsjW3/p7K4MXbrIJXC8WPrXLwhCtcBAltuGsrwmiJRGiiYq1sZ4lsthB0f0cyi/RO6ILJl
IqnW/WjYexeuGymvD7XqcxPgoQt0kzut+2DFq04nLqZ7dezJdIkQJOux6pfFp3uaWxQF7hjLPKbR
XpMGgMAS8f5NJ+1ZUYxr/I/fWDz7W3sAv59LZgQ3EWE69sjaUwebY0OPRvgmf9xLneEQ2Y89FEgH
PJ7yhWBa1DNsFBjklAedg9IFM994EAbbni2jtdXocE6BevKlP7WLtkzZX6cRpIZmfY398bdB4zqt
+FAWbLIly71lavOzSGBHUnlF10rXItY0dPgbfQvFHDnUNxhEL1lUoYBrghMDwb2JMSdoOqDwMZLj
tVlPlCJwLa96tf7q8r3YwPK6QpcZfdAEF47NtczCCeCEGNs1UTkDjF7GtSmkXeJV7uMA4/pY2D/y
GFU9T/a+D620q202gp3SbqYFYGtq/plYuZ3h+L8keFhXWY82sdKPb06BwQIDpCL9tpBIhNdIC46a
giXPCeVHGBfstTbEG9dvnwfF3iGES/iITyiWpMt4W9khSdHPqFCa3Vj0zWbw43wn2a++lKYrI0zc
bRmn2GfadGeYUnYZfU7Y1VgGA0V58PqwhppyODbyd3b+/toZrHbblE9VhFRriV4X9vyt6eTvSt1C
zwJBkq0hely3r0TkapAdhf4aFc9kxWpQWY/wr64cBFNX9dAnq9DyD4YuyasWyi4z1F8hEit0giSh
+YpZHxXyJg1RX7FhDJWV5qBonkHb8NVz2u+uV5SQOmW/wvFtVCPI12L/J8G5yaZSX5BQfGmJl8Tr
Altqd3agTJ18G3Xf2Btsbf3QWJjMCAI2XfUP5hsoTMz3sDNuWY/TPnYuukq3ROmumszqnzk93Lao
Dtd5dXHHBgHZdNgjz2uiLpv6h+EHytnYq5+jtPmmNAjKy/Vw10NW/s040fVmGAKRRsfRpzNDp5BM
NsQMQ2zoMSbWZdZACBZ+b7lJqzJHFFjSpGPes8jydaVY13vuvbyJLQz+SAqctXxXJob7iLZhvcW1
E677wnox+2SjpQ0TgQQNbRy/oXEfbxQHh3dV1sGqqpKvxIsCcqzZQ/dRgF4S0ZtmiZDwpBNLZHS/
raT4FTL/R6jT7FX1tTVhoCuCCNx9d7QD9VcmRb+SQP1ZFRpigSXM/DJ7KCzc+7Rrht3/o+s8dltX
tjT8RAQYimkqSqJkKzinCeHInEMV+fT9SefePkADPdnYkmnZlsjiqj96JWRBaqBl9wp0RMkcvxmg
oKok7E/O9aOetaf2AlRV84WI/bV6l+oFyS+cIJXtJ7Ei967bKM252J2b85Rkq7R2QEsuQt02Vvva
4KZQohFyCO8j64VV04mDzNh3ZXp2EWKsmqI+lXn9V1ruvm2dzz5l46XEXeIV5VroxQ6hCnhQNNDX
IiN89Z68GWgzi4mqXrco0DejlZHII6d87Wi00ZvaMK80u1LryNK+PZKNkmhCiJ5aG0GplDm4Tjir
7omaN2joUoSgAKG9gGQm1XOl9K2g1XvrJQ76YTQrqc1pptVvvl5nN1MQJ94lQ+xhshLSxouXeRmK
NfkzT0m3fNfKeTXr+X5yArN02q0Tq+NCNGfukDzX0z9pOM6xJsbaq3tyBmsTRk30+zyKkGk7oUy1
tZfSdf8+p82HHxdPTjMelIOmUZcvyVDsejQ4ueKcyIZ+SyQb0TTTISE4EEEbwWhdYa/zhh241q2t
juuTVHm72LV9LQFxZzLjyIcmNIDuitj+mAf1QTd1uXIL7bn3CLIZUvO9L/NvSZye1ap3/GW/yHbR
xVrhMqX7UZRPMzbyoNDrh2YkvDwlh2nKUVTzfjwKSsTCGhoAzZ8FdtQvIQQkYWr9Ph7HezqN6BD0
wMfl4P72oieagjssHdtUvVeCyF8ClFeakFRe6hWxTcXBHKr7nGielbFIeyN8P1SOv38vewL6SBva
18oeyNvPEcvPyCMSejRpY7+lFKM+4RtGwucSm25yRTYRyA6o8GB/6+VwyHX5NvJLsfV7TRFhkPRZ
vPiddsvK94i4rFmNo8tbH58Mmulr2wyHTO5UHW37XS+rbc/bwiLBzh/uUK3g9lLmf0kUsNucUlCq
3UCfmt5TLKb8Q16T9TlaOXxKtZUpV6/0ot+ioEI5R59Wqe7VGYeD6Q93o1cE9DncN0P8YZfsG7GQ
Ud0gi3cXTz35pPUUQM3Q8iCo/lw4N2AEiI2vGBs6QzLRqI1n6QiMx1Cwz9j77Jbr8kT1aMcckOpg
VVwu46szACovhadW5PCci0z1q9YlEVAXCI6sMn6qneK3GVS3KodCrlt/pDES02GX6PtJ9x9ciyFy
TkjOruLp1uqZspsx+hgHrrtlNLcOYd5uPx0t0DuSU/I1EXeOVsCGthFRominiNx9JYMQoVMMhGaB
HXaTxZvs8jZSebKwoBvlejRdH8O/562mTJbr8rEvyYiack3fmhaZDX2XPlAAP0Rk23ODY5K89390
NY4HgyAydmP2zouGJ03MxG7644cYSBqftRTdy/jR9f42nogU7VM6iv3cXxdABB0ER4Ewfl3pGhcP
Q1grsqCNQQRGXS9BrPNduUzenpLJVzclvIc7+Dg1P8bAbDxLLs+afJ0sPQitpmFOkqGYcbq06YPB
8rPGnYSqif6eJW0PcVr/UTKarIQxQitZz1HvUVRSfRkk13lLh0vCoBEsSj36OavjGLe3DsNiPFSn
yYc0pF+EqKsjBqIXZu0XD9IisONLV4SpvmebHUDuTerk+dxqnHmde+OlYZC7uUOBVNaTo9q+5mbL
1SEDp1v0sz2VimG8yFfCYwZzCnQbcfo3gWcPt3Z9SciyFXlvSj7btdwYpq0YrCjNSF2yHZzxTpOq
2adafmfFDOR00lamXYUWyFTbLpKBNplCTNpW75RrAKFnJ4m/yLciOzVHs5cYLVcAJ432B+j3mdb5
PnIsRTPwAFt5KhtizIi4F6sCte1useNu3ZOI6cssyBb72I0+2tTx19ZuqFo+pBSzVoDQBD6ivcub
DVbGu2wSYqtX7TshCzdjtZD4XF8imj9aQXG18g3M+nXy3AiXSQgNlAdIsGr1mLmzTomZRIJeeSGi
JZtqSFcGmYO5x5lxhdif2UgE5CRnOtsdcyus+cnUnUObcQUmvMO5oFQCVvLXdqNpXQwkDpebxHDC
1FEfi7pBOfNcoEhd0QvSbkqD94kq8RNODGQjC/t1B6/SMF8gePtVI5nvom0LSA95M/tbzdg6FB6t
fFt7FLXYTgTcXhapekUOKlaoGQF1eEmXo/0jZ2HTrFuiA9+nxPoyHW3eRuZEWDIWUhIN2Z4WBfF2
TIS2z9lfa3gHGEyoTUzwrzDjD2lCRlJu/VnOUK0cBdxvk5rEugmEaBMvaOr3qaebpMq565yW05Xm
c5a4tvkJ4PJLh3JzO+Ww1ibE/UxVUW4aDwT2lWukMhgoLWOt57V9+YZNCka8Nk2IfS8PhU0uraHU
zjUmjzkgawKi5nrSU4a3zGiJox5utZSzre7Eqi+a56yosCM5NwRjrpea+VkOPq2+gBQrp0hCSeM4
qZ3LyUHC3oif2fC/m3LJ1gjZGk7T8d6t5Lvby2+SRHfLPAeOaXzUKrVJS5ZE9GK+iFRnk08iqwAe
RG/E45S792PvYcvIyuPkjRAorQ6R7b9n9kCjfWk9RcPDKHSiuskQpUGMxh3djdYqqY6FLQ7CcLh0
44E+J3iMTnfPDbuOqa7kOkn1OwpHns2JVkx/rLZxMj8kkT2hBXTvIVQocMkiMpuXN89/8BwNkYh5
yeIrBxUMQ8aAzYBJfF28zsx6PZNiS835aupG+IYk1JrqWBXPxOb5kJ3RjnMy6JrE2qjMYCc2GRxq
ptVGMx0r8G76mMBOQD+0C3SD+yOak8rdyFZ/04oCqmU0w0iRuaciyvAKYtBadwziafhOWqT3trVn
vuirggFDuiubqZLdlzzr+Z5J2iZ1uKClKvUDo54cfgx9CIWvBRHa3Kq1jMDzsp/ZTd4SeMp5HstA
m8gGzHxz3rvzay3SYhOZYSEgpCt8qHhQ441DD0wtxre8ii8INTv/KONT850u4IYAV9IZIK301Wlh
hol0dvJnpbh727R6bxvJyDE5AzRhDz2cUBLtuz4Zyj9NREdGnjSnIU62FkUiW39Wt01ufhUaht0k
I/n9kjfUDt8okp4hxOuthkZl1XLFb3zNZW/ocylJ2Z+qeeuTAjzPwO3oudp1lMeks9XYAlucCAWs
Vtbj/SsisJA0/amj4qC7GqHmWUOzUGRDPaX9LiFgY4VoyV11tfkjLWKnimfDcaswro0P19B27qLA
T3zUPFbzU9dEnZLX/UPezCcTtdy2ZnJaiBwm2TfPA9pgSSFYzl1Cheud4m7KpYjhsPpEEoP0e/qj
3/IU+VQsp6xRBkXn5eS++Ia6nTvCSMiZo0ve6s5TJz4rPiwiUe7T3DdD7VK5nDTzobB1Ut/Tatym
Kfs0ndm/aeQL1ygyEET1l+XQ2XTxHPJ9sOBjTPBtsqdW6Dk3TG1NA1b4gpE0Wsk2Qj3046vX1rNe
wbaf3HJk2kSYai8ozqiuxjpxW+Q+21SWqMhi4OXaRGQL1tt2yGvedcf8aA20VCWaCQDbh5o3b1VJ
614rciBDYb1N8JZGLKc17T+XPBU/PiS2eIoXZ2cUDOgippSP1YkJgKQ99rCeSXZrO1oIjUkSBrC6
85P4vvll4Y1gfiTOSpVM94Vgp+Z0+GkySS2K0N+SjqKG2azpg5JPBJAWWzRcd5k7HaAVMPppxUkU
8bBmE3iQl+TW2Xo0PuPK+3TH/qXXOTFz+4Xui0fTqdYipqeQCmBSwCmSnW/6jqsFWxcK8V1v6W/j
YH9p7gSujNKtt+iuy3TAmIz7v7ukFo6Jad+Op7wlB5wFABncJbzZeI8um1dPiw8LSYVEah9y01kA
7vrvplXb1tVeCiqJV25iyUDWDN66jZoh4mxhihmr2scqLvSVLYqbOhq+KoGFIhkXQimRP3Xjo1uI
W6t0+sDURmaqCvm9TkC1yjRtLS79vKNvbLCCU0Wf1d9JmewIrrjp0mSr5/ZP4nXgVB0sIE2qVCmm
oTk3p9yhULRri30zUZk66s0GVfhnbvTIRU0auu10k+UQz9mA/i2qCA62N/wKt2NydtMKkbA8VJpB
vpNjJCtMj5G0HqIBC0UU/S2V9mRSJaScOnnS8g8yEyt7MQMt1lFjSfM0kz22tgbj2x2Hvemnj7WE
WccB+DNElzc7KT5mY3rNK3zVtC2QflXzN6fyNOfyWGfI86L4kxHik2LVZOXW09Zu5o+xufjydG7k
WumjCFxqssdN1HbM5hekUoWweMnamoFm9dSkAN4ETUg+fJtGiryvDmVBnVJtP5SeFDDo2vsSy4Pe
EiHtV0eTJVy4XjjUtReUkpC7atikMn1Li04Ef63dfNtW8RU1DVpLs74vSWsc3JLFxeloW7IH4vFu
l0puIvrjUTnh1TaaW3xGj6Y2IU7H+YvLYjdLYgkTukGzTAfUG6uJsxHN+SKstQ6nSgZXjBekkoEe
DIvKaEpM8+0Su7c4KD8d0X4Uy3KeyPmCVnOOXCGvTk5amzau/apGg+nFodllgStHBMcabVHZcsK8
dENq7RK2trWxiTfg/mPQR1kEnsnVNS36tKPTgRR9ZODKGwlZ549qLP9BuYA3LnjKymKi4yyujlbx
Mop8TYHqXZcMb8kEBX45BZeZiimEJfo2djhR8E+cliIKQcTfInc4gdyeI4Ly2SXgQytaY0ML0W0h
yschMd9L5Qg2egljLX4qzyflSQzcGKv08SoViHVAGcDjZsdu7JFS7bdmyL7Z/T7hAh32xObTqbxE
a3wvb3Zz6JronfEAPUbCiBIB1B80iJzOoGxlnO1845XmDpURsF42W4wMbUw/pHao3UY7sdd8VSXY
7jK6W/qyq3VtO5I9vfK35UIUzSKKfFd1x6rWIAh4gY2Xa9/se1czXgiRRt5OLRq+yZLISkqyYuXF
N1Mq2TSSnAC3rwVNZlNbPNvh3JfGjVbAYLU4EWAiXDZqXqJjzzDCefbbPfa4dNXNdDApwyoftLkn
NN7N+/D68J/niKHPuC77Ilq7WDgI4m9M7lUDZeNuWdNlcGl/Um+eSAnjpsDCcdUctP68r10s6Zic
PhxwZEOgP3WtUdvx92wXg0F1FBFIHyH2bG1elqLrw4kJvZPcw6YOADIdHukX/hyH4uLs4u6zaHIv
jMkP3ejPpbMzmAvjEx0Z95oeuVumi5ie4+JdGwlUrS1Ge0cav1HlcdEwYZdR9GVlYgyAiLw1sQHC
twhx1iv+JodlyWtvUnkZ2RLtNnHR8EXud+Kb31OPfHtmEY7GaE8SMwHpIFaDb776OaHf9raZtWN7
+XHphYGxHORTkuR733shP4/Yw4pmiaUKpjk7LLrzUDbnJhPTKivkYxXDPheet+8aAaTpnnMTN7nr
/XTKJsQ/bu9mu7jPLtSBr5XAhqq7FXosg76zuCJ8WuBxld3Qj1Gt27hVcPjDmuFacllb+2oSFOrY
7N52VpwIwiZQdugOiQSG25CJmlsuCY1xt8ns5txl05sqL0WLKpvCyCr/ZLr0x4GkjRh4W7fZKVux
zw12tuAHLGvjJ/pbOrtHP/4zewtOtqMPzWPD2aRexfKYPZbyJbJS0oU89mhJbMUrLNYrNZDloGoV
eH7G3tm15QpONcxS3XjNfVZrsmPZ3QKxqJJ+KCO9FSPoizOJE3vsJ0cvX/vSKzZaJ1KEFvEbGSNY
2D0zxM2kBwg9WAYvokOX2iGQQ0CqMbjAnpvJxKxu8hmbF7Z10SiGtPM8pMiU7zJvLbiwre45nwtO
/lICVUYT5AoRKljcYdzloNjDafQueVXhBbnjGDiapiejIBBQt4h8meoGWRWAld385FlL9ksld8UM
zmwUtr83xX4oh3E1xxBT/QL45Lr55wjIx92m1lYVooe+qJN9nE2XAdp8t7G4rEArY+JOVHenlyXE
iml/1RfqKfpoQVgCI9eYXYdDD2aJTLa7ibEGjgwj95HDWVnVgJ2jju9kOk346wI0Ks3Gr2xS0mdo
D+fSWDO2IH7pMkr4Mk4YkhHysEtIqWC8W6kuH+9bOtPXPfVGl0D+W3D5Y2y3QTGC2ygSNQwJrMks
1eyzqSXxgztC0oooaMdUPw5S35bMlKvZxTmdLjSWC/3sN8IKhT62WxIi90ubuSsnrzaJSWHLEnNz
iGPR30rw9txD4J7l6sWpEJnqwzOsGZ9/tSD9AZGN0j67KWpgdfat5NRmDtUr05YsBlIk2io9DC78
adsB2jeW0jDFkgdZ+OVmGSxuxrJ/I6JnU9mX+bPGGrdMeztnJS3S+qVyFmvnmjVqZlHPN6K/cEId
chrqN9DwuXnHXFvQJ453YyMSTgtNCgzYPUAgFxrbLMd+KYuuDFyjigIiVyq0nLhemyygsq0iAOpy
SZ4LxY/IZy5hq+jsQAhx6VNoD7bIXgeH9zYyBmeXpTkCJi57bD4vncNf3Nr8SPxEIDGxw7IGJeN4
06vt2wiL8/JA1Ke6jet7HQiFM6paRXwqmyTvifvuO7Z7/GyjmbcUjUywzkxZLlzPxvGaOsjiaSfY
uFMvXFKxOooqhCy2yIjZ+tOxTihvwSv7qTtieCjNaDNl86slcV1O7vTcR3g9kQF1YUURDUv0cFbp
wkHan6AlCFgn/mosZ1y73ngTw6ECHPomwSjxDGzuND/kN/MWzdndpI8a5dMeDpjJo3ajwpjQNuhp
TRA6k7KRkYbNijPZjohb40LC9d8cxTyw3KjK3BNUUi+MFTbnnGiMHxXbn7r5N6nlh+gZyi0ICrfb
u6V3dJJxInDo6JPwLb5bmM5WL3BQQBmSXtNjMgH30OR0knDMDi0+WTJt+kR79zvhbUajo3Atzesj
zJ+7KRaPdjwBpwPtFegGkw77HMy9TKzsa0OCfURAJka+5ra9z6xovnEiHW6DrY+okOS4ca22Glnw
6JAfB63Qt513R8YFg6E+v0zK2C29DiqsuudhghFx5BCYcdUHSvoGg2Kx8NvHx6Qf3gsHisz6M6f0
zmO3zyaYu+I0KaRGbAdGBQGd+Boz+67DN36O6SPRasqsKXday1776erp3Yrp9SqiYz6irRTjj/QA
9JsMCB515dMAKEDfm0/ub+UAfljPU8T2MCO9YYNB51O7uNcSd75VLtUFZZbda6IhPd+eOeWWpl7V
SFHWxsSez71k4vdN9atb8muYdCYWR+4M1p7wErot6+IL7QbtlaSfwveyMzbd7oG/KOOsSjLgF7sI
EyJwERuucy3blTqFzl1k3bW9n93UPee21a5j3uTV3PjIAyHBjda3N8kg5anxNhbq2bWnBG0b4+c8
12fusBlTsLUSDfa5rq7QgTTbObsYdgf2HZS2IZBfmp8MkxVbhezR1P0oSFqg16S2U/4HcFLE9Xiu
HJy52jdYu/zQ4h3sq060kzhNPTTboqpv171kswi2Rl2PsG7iUzH0JYz9pT+nl39s0LcSJe3N9Smn
aKkyAnlocoe/tr9U0ERqVyJ/RJNrspZSrO5pPin+3TSvm5Z1OGqMp2xMM84D/bUnXmJtmKYbxNbO
cxx7LRb/NU4TgcsNTLvuS7npIjYypcQHka06Vbf7VvVPk9ssoZlZ6WbqipNCMgZ3DDtndUUbcvFQ
bOyNOTnCCq4WJo4RjjUWlz4xFaDDG6vrx9PUeA9FxRtaLcWqbIzuNPhDQ4f31uOm7zVksgzQG6SO
nbtoBuQHZhwS9SVHgxRxF1o+G40Xy0FZ2PQfTUuSC44uRqFy43fuuYQRWzeL6AOG1k2EdXCCYiUz
51K0IX+zbl5HzjRQX3iTd6PaEvyNcjE6+Ut8jB32KmzLtrnZJIHUcvAYQ94Y9A8w5KhfllzCo1zv
zrC6+3bMgWGc+KWY4T8F96WYBOlOm/8U/cFZZBmn1Lam9VCV8VYraEZoDe/PtdFolsOLGqZoJYhB
DtxZD9x+Zn22lh+hvF1nUZOd/bkOJ+hSFt+twluruwOzn0aJUTXHt9JqnrscMcXAyWX2T/g4bv0O
hU8cJZso7UjxGM2V64vvi+OEQZx0kt43rSAy3YOJ8rqAf9lMsbP3kfzcYFR8Ni4143GjwbbXvAGu
+OkLzJb4iGrA162KPEJtsuLJd+CpTZeOIrJAbpx6Pk8W7IEtovfkDgUKq0oQyWUzmkj3p+44j3kR
IsvYz1N0pi4E6wtYRG4opDourxnP82tZ2b/doo5CjGemVGKLk9s84gjOTg1BUL/NxcjZfZnO4FHO
TpYIxtm+BDmxdq097A1FD3qpHrV5MY4jWiATHfC2Tndlx4g7+NavmVvjqnL6V60eFnCunJsB75uJ
M7NF9NR5ye0Alwbm9mmKYTgYlMVmiTdvtWHw1/1SB75IOFvS+4JkhiBmra+7kFilPZpJbuW5buLv
bz4KhzqxSFk0Tmu/sT1+5iL/Grpk4ew3Q9nyuYiU8kL61rfO0n/EFiBkll3s9BkMmkXHk1l7cSCI
KANhgLG1eZunbtoifGKFvcmG7JnP/8H96prOX8fgBcC0gP69r680ybbKjn9Vrx560/1tiuHVm/tH
WIgoMDONnHyX4iyfRKk2YjsgjIt6Bx5VozXYEUiyqTzwVmO5tGz5dVhnN7JuCUr7MiLpBW2FTuzC
ZlUD9nx2asWa2p39pBzCH25maw5drqAqrsOShTtytDdrTP8IN6tAnlsV1jqyNuzvSfdbuf0rPVOg
0VV9bsXWiLhzsqaTruzvSjGRflx9mbmHNl1tRi9FUqeLhl4GfKfNpX5GmxHYRcaPa/5CaHqbZPGP
CknaujKIRkB6nbY6ml4/uVH2YqyyNDk2tUZrpVUeHNxqedWW4TDb+gbZnM10IYOxckJDqpi0saal
gqV9MHlhEta4/HNx07EpjXF00u6YYLz224EVPpyb7Dep20vo1LC3Ko2/m1ZO4YDiMN6yCbt0oM3y
xVgS/xZkI1A93eOenRob5VZPSdPdWSNFEMRU82uka1midfVAy/F720cnZyvUQpcH6axTXGXlBzL1
7pF/E/qnGhgrBYmhKHdCORW2g9ZsZHMeFt24rcppKystXrc5Q1nT7+rKYG4FE06rlE9PVRsvWY5p
yQIUJW210ZvhJvYobo91ahdQHBm+1m/8QsOuPL0Vqtt0U88IMMR3msHQL6v6J4bQazPKKP1YS9fa
bH46Q3sW+rAr/WLeDAbzbjHkDniQhVmoIJElkndDbH014ja2WDXpCXShw/58NA61sLG5T/4vHSmf
gF+i9V5gUEJFDRyelluLTWkSM0ao2DxjWDknUj+nckTtYeybuCi3BvCAUzp3yvQvUh7G0aalSHFG
69p05muv0icUloyj5FDZw4RRo3JO1WI9Rlb2IFhTtp47hnm3hH5j3ETcyTGLBmMNQUY15SbLQCNp
7MzSbmW2ylojo+SRFzPsNOhi+hLUHC93WifhPBlbdxiYSgAbfToLVo1WHITqfqJs+sl7uIpsWRnt
Q9GOIxcNlr+ofjMT5ydV9u841eT1m2tLL5qQ8Hv4splghZZdu5N8AclC2DdVB3imna16eUps9yVz
1U43rX2bMKpqg3kgfge7h0CjM3JDtHtvXB3+DKFtWr3hhkE0xOSLrd1yh9XlV1cRG5h/CUvQw5bv
AXXvHRckrhjq1yXy1928iDAZjGefHta29d+T8aKIT5ODJhFSILSjBaJUB7uk97Q2AbhL71knxW2M
6jOBRxPKq+mxncBihhgzbO06R4xjFNpFzUOJkWHlL/OhGv11uti0KHEIjMnBIicFmtXb2l73YNnl
Z9fTVabpLln7CNL06ckXwMuWj63A9h7lYDCw2WuWXBhoMhKQ4YrnnIJO7CbEi9lW91np41pDpdrS
GqpS8+wYLp2h5AZmYO5jE+0utzx4gdelyu2VSCq86Vh9ota+b63+ZHfKC+Aa2XZTWrfSWuuuGJ1+
U6HpkR7KRzXcmiNscAyd0mnfJDlQ9Qi2upIdCZLoUk2Xj1bClxeFwb7U3QPBszamRsN9bQlHY3wp
dSAwUpEujvRQw9jd+w5DCYOixK1yoQHJk0qJndDjGXCA6TfqP1rP2I6dOIyuSx5KQzNkzppNoIVb
A2iOw1E2YjgadToeASAWaD2p7ZCPyFWvNWpf9qJ5yISWP7Ctvvz/+kTd438kp4jbphORBRklsRF0
tt6H//kyB2pq2lBr2J6vTyEHgIewxfu/L5LJOGMd99TGXvrmARymfUAu9tjohHdcn7Kodz21vr77
54DLUQUFplt+22T97wsBpOPSl6a2vx6H2Frdq5b6+surXv/BW7JLMFRCW/ObXZ/rnX4IUNjZxLj8
97ki9QKDUJ/z9Qiyu2bULhmAtp3Ls1DTf/5hb3fviUre/J/nBbMBUToSQuu/xxutQ4qFOMCTmqd/
ny6oVjvFKIyuL3p9vqhnqqcS+469yLYx2+guo9PzqY0QTtWNHG6uDx2/zi8dcMsmVdn45HdxcWu2
YIlVLEfuHIN3TwdCUGC/GYLKVUeps/hev3Xu/D6IEevtrw+zws9CjA1i/c8Lx5E80FUIaHb5sV1B
6lxu/HPo9Ud5fvMK6yKO158kUyobl8iLASQ4XI5tuWM7rQXXhynO06P0zeey1fg9dP1stUb/eH0d
g+8Eyujaw/WF7ApRX1v50fb61SGzgxlNL66aor6//mMXbbfNOy4torKSJBidmqwLWfbB9csomut7
fmC66+hgZhW/HFOmS4LqClLr39fJ+1mxH6hCQApzOwxWegZiT7a1VMUdFPxFOdA090TUues6TqeH
nEjNdU+qwuPctU4Q4b55Yvbqglg6xcsA+sZ1Z8vXZCHPzi1s961SdrUqtLH+EF3zS6ksdsmuevWm
rPxWTYVtMLN+qgUhe+HVf4NioijhVGA46mDSGxaORb+LFBPNqjuAViHJLUmhEU6G/IBqYsadiaOX
OkzgQn4hIm6tYWl/is69d1H4f6Uye/eqpPvU2RMwvfX+uwl3u8qzYt6mTUw1im+095TJk6tZuCxB
l8Ll63Nx3mCpXDSGn6lt769fMGLDZZGIms314fULXQo4lMWFxrjDS/1zXBOrjYPEbH19OFxeoHZN
bzMpj0S9//0ZdD3XyKfh0WzZ1kmwdK6+1SyDFOLLMdfX9+EEQ9Xa0z+/6vULVR+NYdXDaV0Pub6+
0nR0/lMC31+36NlwpO+WKacuEgr0TFtQuRtbO6MStEmOXGbaZtBU9kiIQRp0hj18lIV2Mu1GxnDE
94sXJX9taX8i8PZfpWN6VCAP2GalW4Cq+O2tVtXWrWtKb8vmdeL6L014cWt6k9H0ZtdEuST2BvcA
H9CSL/eV2zjvyjHrII7l8uAbab31nZK4nbKfblD3eyGtzdGZWtN+bbW5/oKiMCMwKblr9fyhWkzz
ZDUlQQuWI6Em4ALHPGlPnDgQRXGdn3K2TqFF1sIxz0URji0pKUUFwVXmcj7mtjWEVoWqoBKQ/6Mw
yqMxzmZIsk18NHzTCblQ3EOeYwSoWXC5ym4qRCdhg7V/Z9lZcs80wkhnuM53XNyQK+H8DOzDV/0Q
zw/XQ1N70UBl/nuomvr/c6iFzflBp+M7nAab1XfMH1FPZQe6z0IZkW1K2jJwxvU5AM9wahuZbCR1
oeum02H9Inlfmj3Nylm0bMx0kffXf6iXdQOLOInt9aFxOc6YcOLGVmOHDUsbxd0ZWDapPvHeTFv1
z/clGaCyZ0bdDST4z0KbH0FVIP1o/e+Gxif2Bp8Su0FvV9OigsZSYgbGl3BvkSq8RrSjNtfnZO1F
90z3aPRJ3IQT4rjrc6601nImnun6SCZReSKibHd9dH0h/Gn+LqM9Dzkzr3H9xxZ2RHEz19C/z6Hn
7KByHXM//u9x8B9rk2i78/WpxvcqIt26Xd1Roa6KYljrpkRdAYAybLVM8NlRB5lscCPix9SWHCzL
7M8utwWEAJcnwSbz4J/HfdsRwAeO+8+R14cE5wM1Xf759yWuX6jteDg7UOpkTnvEwMj+bESzvrsC
95VW8EtwYv4/T8a2o+80A4j/+o3XA6//XL+ADxU6+PLNy9IgH899Zx9fNqBt0lmnCfznHJctshZS
Az9ADXtIHru+MxuCKuwFP049QjhabvVbmbV/n8YYb/wWPP36fOn6j8R96I/+ZdxtW2wxWjJyfFXf
1g2pUPZM23Q0V+3m+vyYsCOSY/MKi+MSTqSoV82gLkubylkjkdpt73I2ra7/HWaaSys1EWVua7fX
p7rsf6g7s+W2kS1dv0pFXR/sxjx09N4XBMFBFClqtn2DkGUZ8zzj6c8HyFWSaB2pu/fVcTgUBJBA
EslEInOtf4g4Om8/f5z3vhxvLYhrcSL8PNk/b57s02RT2iZF5HQmMVR8r4adLw+//ohidRk03Ouo
ghdPfEP7IoWQD8Q8yr+RtPuhqbn+IBjpXS1J9VbVFXVtSqHvWImC6gca8HdqJpE+g+GRyibjqSeh
y1TGwT2Ol5gaM2CCyhCcShl2Jipb7hAqS1DhjH9pfxiKInkackQ9m0r+4mmVCII0M1mxd8JZd7+R
pRZZUZHU/ULsFG/jJilL6xpqlyknD7klfcWfXLhCMDvbpTIyg4ExAkjom1WR5PF9K5JEG4RYWglQ
uL7prs0FEqe5b0svP5OKMl6JEMS2WeMld+YwbAlGpg9Sp2Swnlx3l/hteOWq3s+5ulE2+QWLPrsw
sqQ9uB5Zhn46YfoeICjJaYVgA1PdU9fISX4PkSTdz3+UtG/2hdoAr9VMJA4EVukFAMm9Igdqv5jL
wOWcPgLThgOn7n5t/n2JuXiS5/dJEmebl0vHCrBgVWhrpymgBvT9uEW3xTrMW2kEAc1okb2fN8MS
FAvw1G1nVgeDhGC9rYiAgA4TAzsrhPJ+aMmrhqlafDVG8tZBH1cPWZzcA/PoHrFo3jfMR5+qVoeS
lXo42GfjIjOhCSwEFvJTONry4LckPQgZ01Mnun0CT7yGpzyJy2VGgcKcLOWLAGvp9bz5ciCKhQQf
ZHCWLeHui+BOaLERVxCkPjd1v7BWVQ7Et+v1ausrzdm8Nf+Zi2hTuXmzmNhFaucRL6uNy6AXhW1q
wutKYKmzSm8RUZAhXy2D6fBcphRc0Y5jYqKlplGG1+ojS3rh7PkUWYrtUva0i+fC/E4HCWcJrdSM
SwhDXOTvOp7P79ykpGdRRwWkYNfndbeya3DYV16UpFfutOQIxBKszt/7zKqplxEhMKA7SMLBXJGP
pWia54UcludwWe5ZE2s3IrQq9Mb0Y14ZSMqG4MkNOuL5fFBD1X4JDiTfiDk4wbpV8nVqgHeNa8W7
DdzMcPIWcQQ57OFRQe/EPKeF6tYn+s0Yg7KxMk94WpFfc5/SlimpUtbaTcK1HACy0XmvKf4yD2MI
RCAFrolmOj3XOiqaol2PpUvg1JBZYUKyY22OqLui1uFiPmooZDqH2nDPSc8jMBoE8SGv9PJggFgj
hV4G3wsjOSvTULsrldyAU+EhBzImwX0uEECYChhvzySXWhFUN/3v4EWez9QZsex8qOQjuSUi7kYR
33QxDCUEPIPL0HXRjZLqjBRJbKy7QZd3Ie8I4DBJQ0Y7zM4Z3+r1kIjGQaV9HCOKlMssxv4uEAXj
pp8ki9DjXRSFaq6rxh2HRTJ5MDTGIO1JdcYELlHdmnalIPj3+fTnuVxdqhneFsKvM+Yj9TDgkNyp
LhaEkNvJcTsgEpsrXWn861xHsyJA6M2ZN+c/FFANvbliZj+xgBAeeikw76OApBIOJALSbV2rUXGm
bb2dnsblvvO7xImSuL6Tg/Bx/qkl5Wegdf6PkL5KMH3A6GI6x0SqaKdO58QGMYUyVKu7UZnSB537
pKbP56RWLC1kM/l1TqGDS4nidAelytpJ9WDtSHmS3+pkEhJFmHqriHdDiRs2h9L50OlHJsHKUmiC
VdwXSYNJgQqPD1fdRcXdo/KMj/rgIcKw0ESTv+m04+VPHQcYAIN6vRkh0jpNj+N6FfTKeZbKkRNo
oXAPSf6ioxf+0IL2qFadcg9vISUtXv1W1E2ai3nqqvr9MbeCX0VPrqqOIh7rWRERRnyQy1S5Fd0y
v/HaVxtB+yC1uvx8RLJeHTk9J7fybl2VLiCUsWhxFq/EnncsjH8SoqLqzB8jCUGAYPqTWyEKk+aF
iG7Xroym9dr8MUWDVsBT9e3eeRtl+PJsVAhZW4NwlmreDsqIuo5JFZ+RlRfO5v0Q3wmezjulpDfR
RZ5Kk/Sz0sVcqtGlRtvMBap57/xx/lOYGrkyowkXOcoZv8rPRwbJ+9ZYpb8bGOePHo/GJu4JzElJ
kR7dVEqP8ydmoXc1ydSzl/2960kbUyFxP5/6tixo019la7R7F2gcNMgOm95+/qMh9Ek/SlTHKBK0
S+oG7vf88aVMNZDuOC0zH9ZFDbGWFmOZAJihdyMg/r5L01okPj19lAUQX/On+U/l8e4CnuQvXva1
sjkU+5ftSB+jVZigYzafDMURpaaT6xCuJElTVTrDlUmO7NU1mDgZdjr0IviaHK4Wcn2tFRwRMkiP
nuinxyIeDDjirrK0Bjl5fWBTtwj4vezNFcVYkmlVlvOJ8x+kldNjtSmnkvOOqgMfpjPlWMPTSHCa
uR9JN+4xQygW8yZUpmxdKSgtzZuyCmVUgKt5Pm8GerDkBSnf5JYsH6NEvZl3dwHarbWKh1w4pMN9
JZHqZQlhbOejgiZe4KQ5XmKUrV5X6fh8aStWm10XNjl6SpxExmNw0BViPTp9LSlGTTDTBOXQ4at0
L7s4k/z+bdXp2zIN81dkkvr7l287XzLi2yYVAs0FLP31rISe8LpY1ZkHLnoSS39WR5/01F82i8qH
iWYBoZmPzgfGPmZkn7djMf0aS3G6mbeGpNgxVELxiSXHCpnrQgsMgiPabv2yIp7t9JUxAGXyE9tF
qOCQMRXCOsnVSD+UyGfNpZ9PNBQf7HRhTr4ewVETquAI3sxjadFdRvhfnCMgv2uE3rwXZaofrB7W
kWUdiza6rabdqQXPpoxIp9dNZN73tRLaBOKD8/lorYd4YgzRnSeBnq5VLHb6TjDvS0hjq7QM+9V8
lix3hCObMDxYQmzdjeH5XKUptOI5Sq9kAKeq3DAkkVumwnreHKLh64jvLBpWVX5Tea4zV2nV5Mak
Eefrpo3lOxXWWBSY+zpWyHiIIuRijKz2OGUb+67QyL2Eku6CC1WvhyFWkRv6+3AvgGF4OWUcx4FB
FIl9jVerosE68dtrz2/aa4yWCB3GgENdj00kbzCQ6YaHlxJS4952oRLv5/K4nlRrpYVoOW+W0wWn
LO50rfmcrkw0G00Ra20p2rpuhvKiT+HbMwEAal8KPK0iIpmNons//MvGb7MfeDgl4AS9yWtAhW07
1iZE/y681fTqu6UI6Y/IlYG/6MUXRdYKp0aZ8JxopL7PR6nAA8kyvoVCsZyLFiZ5PrkTzasxxhtu
EAPeJFrZXY251S7m+nRIinGrFw9uDlRRKHomY0Kk7SpIlU4W6OY9wIH9XLQO5a+tKcJBlHWJL0VE
Z76HzO0K22Ad9dc9RKyhnu8hS5hTzfdQwhq6DdLiO/DdduUWkbqKxWjcAA5IljLCHrfzZltG6VL2
RflWratfR0fLU15tipFcbEgaJSvYzuRJFCG8E/FJX4qDWB4Aw3fbQoqqDbLJ6IgKQbw00M37Mgzt
PRBo9adZ7apYGJ/qgmECEfIQQjlnj5ZbHirimVmD4EKnpA9dUvhr9LIS5O/iLj8nModl1PTpZLNB
5BmbYbW2WQdQuii6AXYENtBuneiHWFIctxeCc9JGph0Td3Xm/YUpgwWC6JyeK1rmZHWHZYTXcIZi
BRi/WL35fIFuqxgqrlrSZK9nGOK5qoIFnbaK0APFk5XD88G29CWnLFsUCaYDc5H5qNXK2Y4EAir6
IQkqlMBWcelpe5X45l6f/sybftzpuxFzyXlr3j+XkBLyRyR9DJSp0xDq+3Rul+Fx5GvJysf1xp4F
2GG63uYI/V8HHoDJSgJnMQuhG2N1q1tmdE063X/en8eG3Uhy9Q21Ddjm7Q/UxnmHAX+59HLV3XhI
B61NP06vo44kRy2I7Q+lE20EoJsHEdWmJTKO0gHpVBzQmjhY9YVQ3ZWidOuVUYekDkZZQ2rdayEe
KqFkROdNXnR4gCgDqv2Dd2SNARk79S6hlXfnilzrl9r0R5XBLWrZ5RAG+qQo1uyBYO7g/4G1LNWo
3Moj04qX8k1VBSuxZsk275tPa31Q+EPQJOt5cz4gBuUTsvXa2UsxAySVUWXJBeRN/TIu3OrCbAX7
pQDKMkzNwuHx5TKVYhTreoTUN580H2iaoF9Gse9CueBC8z6pTnvMroNkO2+2mauv0iAHDSHijWN5
2r3Jkm7XWYAA5s1qGHwHpRpxM28aUXZbk+46QqZyr2Gor6q60e7zwYPAZl1JfajuSV0gwe+JP4Fh
ieuwzFnSzPvmP0GQVudwrqAtU1YcM2XljmW+rdv0K1hgqOeWKy8l0QyvuiHVjqr8vSG2AHEGu4ot
MmZQXqeDWZlFV6IaiEuR7JAz73s+4OZflUGWdvMWUora0Uq/z8XnPYEmiVsmra+vE8aZCCqiFpzS
aFuIpHX11YND9XwNFhfAtYvxK+QX0y4tMtMhqX9pGoAC9F6vX7Zc93lrHqt6VC5ejrVvtv4+bx7k
/i45n0fOqbuWO3LV0wD4d8nn+qZjk+DOO+dZvQf60eu2XjdEe5iN0V6L3KsmGdoNcizR/mX//Ol5
X9GTMOtANlD8ZXdaMtIv5u1qbB9jD2A+/gx7N9Gy/fxp/lMVA5oqctxgIPbXAVcSg/7VtmoEm0z0
krOww4fy+TIvV2grYXCkcNLum64//5mvxaSgXfz5x3/8678e+//0nrJjFg9elv4BW/GYoadV/fNP
Xfrzj/x59/bHP/80QDdauqWasiKKkEg1Sef448NVkHqUlv5PKta+G/a59SiGsqZ/690evsK09GqX
ZVGLtxq47tsBAhqf58UacTGrv5D1CKY40Iuv7jRl9qdpdDJNqKGZ3ViE/s6iea6dym3LCwZ47Vxk
/mMmhWmnJXjfYiEEncVEBZOAeOWFkXooR015/pOM0kFlaD0jN0xbo5akHkDl52tB8prFS7n5ADk3
DDSzAMnkPCAoqqWbIjW7vZYm/X7+pPz9aSqBckrKNA7cqc/SZO/K0rYOmuwyD4DSuurwastKxa3m
W8Pq45bXrNOWN1RF11XT0hTTkBXTfNvygTaA4/MC40eJjetel5Ps0DVifMDdYvoMe7sivzHtKRxt
wJkM2EaPdMj059fusLSQDSwqdy+Q3FwmqqgheNNXl1ZglEgosK93dQ04qdj6sPr+2s6b8rGIywb3
Gf+uAK5/EZANvxPluziqm1sF0tRVBJZ73ms2dbiXXCiG82YskVTpFQHx/OkcDe6B48VVCXm/0e7A
WsT2aKTxbj6aZtGr6/f5q+sLirjtmhKipSvheuq6NWIdVbsn+vxxQ1vKbw2tSyL93FBNCcqXqr5t
6MZMTSasXvpERKRDL4b2m1vYSywaVUPKAmIfanlzG78c7jJkUas0PXsu51cNTGF0RM98dSzPCevA
h43ocIk+NJhmTjtbc8IPzx9dV50+GvKvUrmmP7UF867Cy60tmlWK05r1+FDXi6EiHj5iELMSE7nZ
Nolq3miudJyPJ6xyiJjLOUxOVz+UyBvbVWuOD24V3fTEmG8YA04uGAM/uBItBaCh3cfolo5af2wN
wz9vunw/byESOBx/7W+P+DyjwNfmqbtoFZQfgbkoS1d9KcKptZo+nyoLarkcmZ9sshCUh490CBL2
QX8lusXN0EsSBm8tsSSznu7FE74YhjM0mvhVRP1/A1hIf97Uh+CQwmG9VkxMgoJMSzBM5ez3rjqd
XipoIcxd4z/eDH/VPBw+ZvlQBp5fn2z+6yZL+P9f0zl/l3l7xr/2wWOZVYAEPiy1fsoOD8lTdVro
zZWp/de3Wz7UD282nLQO6uGyeSqHq6eqieu/hvGp5H/34B9P81Vuhvzpn38+Zg1pUa6GTkv6569D
07CPscarZ2i6/q+D0w3888/7h+jpj20VP6Q/fjvr6aGqeTHo+j90zVB0xbQkXZQ0Xhvd019HNOxZ
VRXNH+hnOsNeivyZz0nWPxQJlwR2W5ohKpL85x8VTJ3nQ7JuoUVAKNaSTUOS/vzr7n+9xJ5/tvdf
aoh8vHnkTUkUZU1VdY1Xmy4DoJrG3ldvNV+qwszoNPFGuyAoBFARoeor+AWbcBnHOI2US0NFKGnM
bQ+dgMkzWW8PCAus3S5dSuNd6CERqEHGhx6ht1tQW8s6tJadbqwyliJuOQIyBvASCGiK3Y8KDLEf
TX9j5I7mr3zWJA0KPSWSwfW4t2AuWcK5jualcAY5W0scAsQyyPiQ+AbE7N6u1pDZgNx8gaZuLJjY
9wt0/i4nqMUCuZH4p2QryD/0ttj9BMz4A3DrpXYsl4Mt2/KtssrUbXoGaWUEVkrWekU60VVtNAOs
HOgcTjeHbJc3SNMsQnQJwG9diCUmOYsOCoB8Vt70FaDvdXhMt367iO5wnI1VJ4mgm9u9sAcZGdzp
34QdJ4fale4UG8JnQYTZVbvNUC1+Chrs2VaI7ifcRbcE0J0Ueys7StmOabISL1xGqADFtPP4TNt2
dszPsYAX8T1bmr4Dix3AD2ByO1z7C+IAd/XEfCqbi3ht2mZuJz9NJ36KgR5fFysT6UuLBI7Tnesb
VbvoSeURbV0a295Y69/Utbg2ttKTubHOOpiDF9W5dYaIb5ghynvbiCs+mznSn3am77nal9gh3bl2
bQBtkaNJOx9NLTNcYb0OIN+Wd+iQQCnagGt3z5Qc1/aboYKMeJcso4vUHtvNcIniywr5vCnobuzE
MxWC+xqxY9Qa/APwloUZXAXf0GBciuI37C1sd1sRhMabCVTEdS+fHSvoiaRnAedb22YNzReB0l1y
Dg+0XWQr9Ez5Iquq26GkWxxprrWIVNYyuem+ACS2Je0QIP2VY6S2jLcYYiwa54dwdMGlr104Hoso
v7DkrQ8qEsD/ulp2S3VxVWJmxwJlSaLG2k/GN+fGyOi/1QuUJYWrWLKTcJ1p9sShGLYpVCXlonHx
8a5/tsFN0l4O+rkhPVjAAyBfuTvXAPB1HUGKjIA62fEqeMJpB809x6VSKG+2uQJwG51XX/uzYTnp
Sm4RjpbtcSNhOvITPSONdeZZ82hedNA6f1Y/0ECCnrvUyOYcmhCFkSWCIuaynRoD6f0z6zazu9to
3a06YLJ3xM+RsROyMzFco38TDPiCeYsOXQ7iFApBVSdb15tuBUOXVjW/JOfpPd9auCJ7Kbc0Luom
16bnqNfhPTRxBFzcI7xNu2j3ifeUVN8qYmageNAk6Zw8XGW9Ezg4mdsVVAWeklX5M3faDaCBg7Tr
OhuKIfqiWdWBsN336RqVIf3aPG/CY7hSlurPvr/GrUnodnQc92eFdtd5fkxZhJeO9T17wkkA6ggh
mp0eNDz5fBtiY1K9w6PArvV18zS1BuAdGGjiooHHDSFll97XySIHc3KD39V5jU6NjIJ3/lMVD4Da
emU98AAOSDjq35SeFW13WcRfvO5ORUK3QhERyq+abo3wOCkipLaqn3Xpltg2xNYHBcVTM9qb8Ohd
x7Ou9eQn5G6iOLb1WByslYFPMXe9SXmEWOoDDwP22Y7AQZAs29YS0jc3A5CPG2IMcUbmNESN9nbQ
HoW1ZkfLdK/90I2Dl20L66b3UNv+GuNxIEBhPc9xeWoO+KQ4hvWEcDmWA98t1dsrxnmXn2GWiL7H
REiApuJ9HUR4k7K2kDMCTSp0eFMjMES4VFkF8MFQ4V+hGLkwm97xw+OAyz2sdKvZx3hUy5swXA9o
ERMzr7ofkKAPAKZfvU3fWXRJ2ttV16/3k25QsSLqLLyMt+8nnFOqViNAdVM5xGIQL0Ylb+15dgDE
5jzfVov6WrtXsk2vEpVwMvMcp16kHC464U4ZHoP+RmqfItW0R22PosSybY5aeOMHKx6iJE+XLUO2
iVoICl5X6GpiGQSOY1O6O6S1aun7lT88mgpaXEDLRoJ+tiesxMYxLvNDvy6f0GXNmkWvoRqz7/cB
I+Zm0hjT0MRDzZhHhTF4WeQOkmCFSSMzQEY/pWtEzmDxplwBHgrCgc0yX0OQyuproEPo8v80xyt5
XCLjR3omQGWA58tY1PlVhtEj9vIB6I9oQadv1UWvwqxZKMW9ZcPNQYnVItCqwvJttz6KL0vkbWzw
NP2Z2fwkN1SmU73qsEmyM1zVkT7lkTIulBvkYsNyW6O4+oiunEHCzjpU1VGdDJRwLnVi2CRQixhT
sO1cSNC5lnpwI/VfEIGFmoPIOK8dNPOfO8D/aN7535tUXuRP6XVdPj3V+4f8/4OZpa69ehR+m1gu
swRyy+ND+sfVU958j4PH1/PL6dzn6aWgm/9QZFXSRNFkHmfJEhO45/mlYMj/gLyr6jqzxd8nmJYi
aaolGrLM5E/mgn9NMI1/qAaPmsWKmxmrZcn/kwnmHBV5iZqYKsrdigSo1pJASpqKSUWv55fw8YWB
gEnmIJwirtHO1e2uSuSExawooUIs1/lDhj3d16SR9NYpB7c/WAZe6bFBoGahdlq7lhMhoetKOt3L
zIJRQbot9bav2vedoWYKIpx+UVkyNM2SRNXgxt9+0RpJKL0x0RacwsmuBsXlsQ7wdEvNr8Bx9mXS
fP+4wmnk+qBCQ3xboWAEvm4VVBj7OxXl3H7dEvoyh51W7z+uSXq7rn/+EWQNnAzrelYN0skgWjRk
XdBHZc4NyWTrbap1+b1eEHlfhQfFljfVZ4GE925NMw26F/+10x8dd/WgQnIhd/qVt0lX01TC30TM
vD6+r6nv/NaCpmVIsK3AGZ6+GxAEz7U2RmkYMt/GGpIrQ+G9hK/Kx9VMv/zbamRlylTzJImKJovT
K+rVEilSxgzqF0RDTeIdgAq90GOkibk9OJNl6kNqkVEgR47142rfeXTe1ssi8HW9A+lGwctF6vUc
ZZWvqj0+QOGuXTwaa+TqcDK4RHmZV9nzWv/NUv91pPP3ZlVlHn8LuLWoiHx8W2+qR2oVKKjMha1Q
73hkxi9iVJf3paKkT5/c4+9PnSpDidIMSTEVyVJOe2YFS0YOEDqqnMERCBMtmJufsyLb1BtpHR5G
pzrGm/DMuwjXn1R9MrNgZEKrQiXUJYsIosjqyW1afSJn/OCVo66NL8BfNvUZFrgbaN1L95Of8mSR
PVWls85nDiNNQ7V60oMKzxz1uGtqJ0MRWUfXK/aD849v552GfFPFSWfJIjfDkACgZov+r1NH4r1h
xUg8+u1d6rt30sT1JLpNGOOjoPg7I8sUNpBllVmiYWinv588RjXG1RjetCv/qJznF/3OXxaPxAOQ
GVyA4fysc8rv/Gy6otA7RYypdWU+/upprIxQMGO5afjZlJWKDd3GXAb7acXC8mKlbxvMK23YbOgB
BBcT6A5W5POk5P/5gExvx5MRgX5jiIYpy6ZiGHOq4NV3CAUl9IUxaxyWGpfmPnPUswS3HgfkAsjU
bfXVcoxvhp2cR8eS6bq4LJmDNZt07zoft/9nX+TkVzcVNasTkS9iRc0ShWIzFJ0gLz7pvp/VMr1e
Xt2uXyQQP6bbBdJ8hBfKFBzrenkSm//4dt4Z8qaGZc5g0p14KE+eyTzlAfKVghm2tOgcZSmjOPqE
kt02unH5QZGJ6a4jvAWMT56eKXfzdoifBgK6FMMdb5JpfvX6DsthKLOhq/EHENejtSrqrzouMNXh
49t7rx01UZpmV0yFROOkHUtRt7BN6hoo9PrSQsS9a+JVkdXOx9W824qAFHkgLYvB9XQANxVMDDA9
o1cgcfDNuxId7GVu3SUGMRk5hzM8WbYlC8ONdfNxze/f4N8VSydTmrETfVfw+sZpEEBt22Rdkr3T
tLOPa5min7/9WkxamfeaBi8q5aQdG3fIYpyPWx6/fknq4bu7tWwkiO3SRvHps1nGO4O3oWuWoYtM
pEzx9PXvialLfDJqoZ2PjlGBxUDI55M7eq//va7j5DlWVQ0PGY06iIXcqWfw88/xW1kShrD7OwNI
qp3b3Sb85Ll+551h6GTUMOdhaghv/W2vb4qqUWsrax2rQp8V/AIMhKIDZ4Owdt+pBIM+mUnJ77Ul
Ss8awzbv+99e9zKGbZhZ0DORnFtZi31lo6HZb8MVAybgeTt34KoSs7EhkCz0TX1ARhps4MJ9+KTB
p554+sC//iJT07wa0qyB5QceV9NbpN7Gy3AVrJOtvBQ3xvaTmqYh67eapm7DSsoCUn/y7vcjo/Sq
XG2c9JyYhdIu8mPihEv3WO50ZOMX9KuluSEQLn8XjmCplh/X/94jabyq/qRnZWXbR0qlNWCz9UWJ
9U3pmotwFD/pSu9NBIzX9Zw8k15E57ESfXol9kvPW/Tmwl8KdrTtlmNgQ8J6+qz3Su92ple3Nh1/
9Rt6OCno5NUah5TbEhwAj0yCJamDq9aZj37Rwlt+9ub/tM6TRyYoI8HH94vmHBYIdS+QWyWKa/tL
XG3Qh1r03z6fPX72E06Dx6v7VD0paplbNo7uDutxIEgL0i7tLz/uKO+1pqlpuiRBmSAFfDITt9Kx
birRaBxY4o7rP1ToHXxcw7uN97qKk4eOlGpYloHZMNlPt/3St+WnljjtFfru2+bCylZodJjOJ5VO
He/0+Xtd6cmUAvBzbyDUxJCzDaY34WXwzXK0dX/n2WSuokWz+fcqNE9egrrSVm1tTA3JFEYCobdw
tyP3WGzFG3T/Nl79SbvK0zP8wS2eDjEKpp9xg94Ytxj+QOBxA2OUAQ3Dgi/mhWL3h7NwIy/ETbqu
7kO7Xn7Wxu+9R141sXkyxiDrLw4CqHwHhAC2pBgoCRjm6BdmvjdGHKAJU37cxu89Ea8rPBlsRK/q
/RqVQUeqzzqjxaXhoUBI79+r5GR4IUeODu5AJcm4NXvEmdoSJ4X7jyt5dy7z+lZOBhQAvMpY6LSd
+w153faGvL8jrXtUM+ks2fVnvfPdp1znja8oxAZZdb8dSxIVqdxapauUOj+TJSz6OP/ftNurKk7a
zW1kgBEYzTiCflW4VzkC5drxk1Z7twO8quOk1dAObgQF+j3LTuERF5jyRrXjJfpFNhDQpfWztexy
/Vk3f2/paeBj+HfjnQzEZgzLpxCoVV63S7+1863slBcIn8MxWwZPpD7XApGZ4rq66X6UVzAxPolZ
vDeXeP0FTsZoX+szBbAYyyN452oBW7219qgNLlKzXWXmjxZo9ID9zcet/VmfORm2Y5PFkQ5myQlg
soxjg4LDJ5Okz2o4GaORhYA+09CwfvggWoWtosn2b92DfDIoV7FpCIrLPbgiSVa8Hyzh7uMa3u2S
rOqsKdJN6OxknpdpWDQqpsCYhE5IGl5Exo9c/6Tff1bHyUArNnFhRgZ1QAHEam9hokcZJV8+vpH3
X9MmGJMpxMJa+KSXIYikSVA6ERB1OgdK4sonjOMg57OEFeeQTDpmn7wzpyv+9gJ7VeNJD/PBuOc6
5ER0voA/thX4OZw3t6mALH36SV/7rK6TvtZDfYVVi7sZFJZm2OOWgDEcsSIRFyq8Oz5py/cWdoBq
/mpL/aTfuV6IaD4+kU4TncVHn0HKXxoHvACzzh4umqXCWoeUSCHZ6N5/XPf7neWl6pMOqQf4xrsa
P2OcXPjFvddsBdy9Pq7jvWk/a3DDUKagiUgi6u37BHGrQDAarXXcvbvu1qSil6Uz2hPYIlqiTv1J
RwHd9FtPeVPfyROAG4oC/I/6hjOJkDjEsbVyxtxmIZBb/fje5mDTSa98U9fJu9Lyq0EJauoCGB9t
mMstc9taIi2ymqLF6nJauUFbW6d8jchWLlnpONDaw4NE9DN03MP/pje9+UbTOPpqJRBprTQa8Fgd
tCvVSxkLNCed3npOjSzYvkS6hpavroWjf/txW7zTjVm7ykDFRJJdLBDeVlwlqg8pL6idsAoPamuu
sB1eMmIjTpB+0uzvdak3dZ3cZEaTJ3njQ861zXVyhe1FyELScOTrDnLNFzLfkfhJN37nUXlT5XT8
VbvCnYsMr6NKSERA8y8NjHeU/jME+ad3djJ/yGQ3KuSaatAA3+ZHZcmCdS9vWSNvx9th91mo/J04
IJgNIg78I9EhiycPSyMM8YjODwIutnnprkGPg8G18Rt3UF0+L++mpzRYedVnv+B03TcPjkJCQCPK
qSgkO4jkvm1Ooy4KGWnxjhxVi/WX2qX5d3hV3U5KjMIxW0879EPYoQiAVe1Fju3r0tUCV1kgO9Sv
EHP0P/lGv3VfvhAIS2Ki+rTCPY3XD11vDnLcdc4IXgoLp0n1G7n/ld7effyc/P4Tn9R00uS9iTEL
hgidE1fiTsmVjR8jlQ3cEBVltvOvlRQvC6V8Cur2Ss+6BwQnALulq4+/x28vOR5S3VSZ4YMfNcmW
vP0F2hpJCyVrCaGPqI92PnKhAgwNdQS7Vewz5FM/ru/3OQPBWFpXknXT0gngnzxBSaIOwtD7U1fr
HNWOnGrf3tPXbGudrcp9cFF8EkqUfntmT2o8eZgYfERfHucaRXtcIptwi3a8C+atZxAcrss1C9HP
lgDQPH7v2yoxU1WWQehOaYq3LdsoZYojZdw5gqVMNCCrEanGLcXvQyOMCYLE5GTj3JShSzaYZgSo
235LM0+9FpSuvzDjKluNKbk5vBjgESGwpuX1ZS76EeonRbxD3gVHB79FGPcMspuOAj1qi9g2aTra
tEbQfJWrEj/SoW2DBi9dw/jqozqzqQ3B+GLgj3mb+p1FtLgM6esQYMmM4al+1ytWfmZFUuuErt9d
ILEXgDDH+4EsIWZ3VtQjINnkiryBcQxwCGaibUHvuXETUKlolCOG3U2y0tXQKODGQkCbfTgEHXJQ
ZRPZjDXmj3QYirUbISSFQ1kCGiy2gPEOhJhn9aQAC6I0GXYj9KDzic2qnkGUs/xVl+D+Dbrf910E
iiUAl5mawszFYvwQp25zppnQghxZ9IIHNQOI2+uRKe/Rei5/WgS48TqU8zOM0YJVApYstgfBB9wb
qWrkpDidY9clVZ6wF0pZOvhdriAckeAajC6l1yzx0bAehLoyNhmOMdEi6SMP+4UKkR0i5Cg496o6
RtuGPNse8ikqUnz/68htE2MdwgBBjVEOVym3tqMRjXrR9q2HzK4xJiBo1Q52Y8LsINZtqxbSK6iC
8iNua5gENh5SXSmar/CX1O96bbV2Fqs2Gto3tS44QZofQ0HrY0dRIRQOIO2+R0ZSiw4WySCzu8KT
rzBbwewv00xbN6abkctqY6IDtMnB+CANVyuXRdoAbZTrUT+IHmIvi2iU2rshGyp92aW4iDE21nsD
ZYfb0AK06aNwhmOYFoi600Uh+qMxX8D9v+ydx3bdyJKu3+WOL86CN8MLYFt6K4oTrC2JhPceT98f
pOpTJMhLdJ1xj6qWJDKBRGZkZMRvXDXWPc3tBwkFwFjz6j1e5lG6D3pjfA3GOtqVWTwBotUwd0HK
wed63kCrvwiROAWsFqPi64xiL7uQWU1UC8TxQfCaGN93SiD+7RAluGlq0oj2kxDF+m3vz6zhSkB6
wlOV/lyIs+AWCwDEZjsdumnahw9RPcV3iaRO+PWm9IG9VOzsSs7BbocZR21p5u02sPoeikkx+3mr
obDx4OntzVr3vmM6A1bcGvO9JzV0k+NBQAgi7HDegZ2SIZ9cR011CtDsIcds/Om2q/q6hzKPsY6L
XjMKxLLkGehDmRhpeXl8lnhVeKeak7TPa4lsJenRxQD87r9UwTDghKAVIi7DqNAMrZbv0ZtOD0CP
8JPH1A2CV6aLGwRzo4tuKkdMaH3huTTqCiHIsehdfeoTUH26lh3GJiz3Yj4OuzorUpx10EPCBKtH
bmIsSFa7Xn+WMY6AeJJZF76nBKONKD6AQUVSDnkuGS9iKoSygyGEmNEcwHEnqCRusLlnPHaco1D1
rfwMKyMAw1mdhYjqw750C63I94UWjY9q78WbSNTqbTFmwUWpawlKZlL6jAd1eO6JFXsMj3ABr5kw
xoejoqWryNYTflH6MUEw9XrIQ1D9gY9rW1zMro5I4xKNEvM+yGKAXq0ERQAi72U0+0o76Bq3N0xG
h8ar0IDE7bTRlzZKJ3Qhigh699Pn+A02RVkWYHLJI++bNCBxFLGnvm5UC9coK3sxJc9/ENLKRxAl
wBcRm7fkDiF3E9/YjqbMMGTW5RjgQLDx/Ux4kvteLxw8OGHzx3FQlTt/UtOHLtPAhEpiBd5TKENo
Tb4K3Dlo8SrwCDnbSRdz0S4F1cMtNYtuJ2n62ahSuvUM6w7xY/SLzBFzt6J/8ThzbMA4t7RvZRtj
MwUyRZc5smDmN7IQB2coicZHRYrHrU6AcXK/eaj67lvSKUiip1F+aUkQFG2jIcObmCDCxU8pF+9L
vXtSzaF4Js7dz9Njl7L1OALWNjvUBoJSg2tdAi2XSKGAR6MiXldwNkapOut0vDWCIG+uxtyMbR2R
OLsK0pegKG8EtNkQAA2Aqud+fFYhqbLpUw+T4E5qbE0niVZls8LeLaKDN2G60SD3d8hn1SHLhBZH
M0Czu9xozyCDXdRiKN6noonLkI9eZG95EQ7lWKhYAdKsUy3uhHJkVwMhtAXkg+xmJiUOU/hIu1tN
UDyfDM4TS7rqpjrhe2i4JkMLxdgxaOtrC9OhXRA003XQ9dWzGkkJbjGN/lqX6OY3cKDx8SNg88Ve
8CHwv5maoF34Zv8yRjVBrc8qu1ZpnuFjLNh51RduzuCOlnl4hBiF5jaI1WCQMowIXyXg6IPwe5JK
CDTCu3Q6tYwxjrKwjSjk4GgkJS7YQfec6gn5g5UekZehkF1L10A5FLcxrfJUCdCTbXmqw33bZgLG
AeEddk1QJpTMvKzF3DqiPHcMxwkYd4WC6y4tMRpE61VUb5NRMA9Rl3bXYsGttK07ya215Kfhm9BZ
KrnZeyAwnARsx6buZGayHK4hMD+VBVLDqBEmEOYt/cbvW2mPOgHQZbEmb43U/obUCwF+xGAsXDQl
fDuBzju4mioOAi34sUlo1yGdAO3XzBpY6JZ3rhdxS28gzq8jX0YPMcXhRlE7A0EOSjxNMhR7vWtf
6rSNb3OxwfPbtBwFO/RWQA1uJkwoavCUohF20jCXOos1/JnEIXDHEKl3Ss7CdyEL4p0QFRP0+r7c
120t3ctjStFSanP1JowQj0nb2jj3FA/uhap7r0U04ogU5kgYOEM4wB/BMXhknkIy9zaMXVlqU9tS
UFxBJX+ELVAWeu9aIkYbcETJZ2JsZDK8ct0IOtexbXoP97pp2uEZX1S2iDaj7Pij7kE5anAmJKE8
4PgKHQZTO7dDIOPOGz3jUExN4cLeKreWWAkOXtj5Xik7fadMfrPvPKPb96Ienlmth/OlkucHsSVy
p/gYH1QpKM+QsNBhMxnphooMnd6pedCRAPTm5xnzyymYpufaaOCYGLV0zIwAZhC2H66Aeci5YjTk
7YNcs7KAiEoyf6sjbe+WDZZ1Uwsc1lSr9tKHNugAm/Pssi0ga6DmH061C+IDrEKBJk0nqBqF6FKl
Qpmh/pIEmusXTcgVx6oOSDsY1xBsZSSlNZazhdOrlUamq4KgxBoclLBo5CIOQUGELXyBSAaeaXhY
VzAx0jg8op1opY5ZlwaLPBfzjR5iVhy2ll64iDJFylbAvJ3kl1Nzi3mQdT4oZoHvSzpqERrtOox4
2fCPspHi6eJ1SuA0Der8Zul7MdZko37L4+EiNMWDuPGlsdgLVNAeDDLf11bKOKlaHNrOYoxYXEkL
yx8YUIwnjoKAf04xbCfGVX9RjTWaEQg/HWrcMRGaS3v9rvI7wPdGWOmPohjUuiNi+eWAqhp2oRqN
Z3ketz8x3tQOciPV7mRKzY+atMstE7N2xVJkmtReugj0KL0vAm8aUKOS0+fKKr07pBXap1BpY8ON
eAIsdRRNeDAmWdpXmYdtZ637fM4YtcZrCy3qfRn1kxsqlnGnVXF5b+aSdBNxZof7Uk2Cq6Eq0ZGu
hD67k2RpKjYwbWVx/38x8OUNGkHZ9GF/YwbZXjT7DSx1uv0D+opf3yo/tAUAFcozMEvHxY8Uf3GL
HYLYUoohQt02R3NVxja3W0Fkzej4ZamCVpgMDRPgtygvIVnIkBdl4MFSkm96/GUVB6Jfdo8jsxts
DUe1TsoNAhdE1019kM+I49P3f/yO7x5gUe0qgL5n/jD1G1G4i+W7BMO0rwf4pBTwboDFhXWIEQzM
Egaog6jYlqLsIPZ7asIYMJjS0ATXyxUw3ceeJtXgt5O6uJoXUc8GM5lUhGwRmoUrArOtcxIyA8rd
6wCJz6ou7wZcFJxyLGLI4Bhw2A4urFPrR3BlOc0GvNbgZM+Zs1YbXn3FRcfCrJQ6yA1GbFzjp7yZ
9oSPbXCrzOQsZ62Q99kn1Kk2AHel8sB/39ccCjz4tDCT+o1G6uQIITqZWuIFLmn/RpKLbcFxtLJq
Pt0Yb8dcvGBAmoXWImNiSUML/DaAequj87OboS41aZcTkyY7koP7+UH5Huy+XrXy2jsv9j5WNkph
zu8s7iCqUuCRH2TVVn4k6EVD29u0Lh15p7nIt6c/DYfUpQWwC56Fe0w3/jGAe+5vyBQzWWY08pYV
zbjTyilGqWyTGf4vVSc7bdb6Up/Us94NsZhwQx1EJbDEfuOPGG4q1xgaYc16vzKtn4RURjFVU1VE
2lK/p/1NpRtRx0pFao4XOW+A2adHZBIbx9+Y1+J3+G+53W6VSw0yLIjlG+V6/KYduDAGF+1KaP9k
yxrcJqgiGaYG5Pb3+nvzIEnpp4ijGiKNnOqgv8yt+/CQXba/wdLc3NaYhPI8f++L0u8GXHaAQWx7
uTAwYHCI7vtju6Fm6ER3qaNChFG3wDqd8TnkMX6WzML3fitt0q1AuewCc72duXbwfKyR8zh8AF3i
W1CsXazvySy1QR6R6ZtRQvN5k15w3tjyNtugF7ZWLP1sNND5Gq2bmQK0xLBGfiVlidJLtHSxO4wp
zM19SMe7835qD+F2bbt8Eh5pHsOqoO+pG/NKex+xkkSLg7jGwt24Su5/9zmc6kw8zLyV7DlYoTd9
3DkERlHWZfDiVCyXnXdtihSrURIF4TrfwdUEA9uN0a0lI58UnA2dFgJ1dThUmrFEy4a5OKpkegpb
x9tNB+NH+iL5tnxQ2C3SJr/KsCB8kW+/3rAfG56KYUrKnJ0oBpD4Jcep1HywFx4J9bxOZEdxyej2
2k7fcmHefz3WJ/NogssVcVRU2ZVL8H0QDGqYe60KmSC4q7GlC4P+cUzSlaX/MbLTIQBKrUvEUgPh
ifdrQyjSAO+OkDeqkaiu7jEJpxJnD8EN9Nmv3+hjtGMoi8yUhS9RvVh0p9UkishTkWdVm/Qc/4sH
T8vWwOhzB/99XEF8E+VmoL06e+u3ps6bQBaMfSBYUaNu4uY2hEoXPoewxVXpmzfdxxO6RNItRMf/
YA5N+juEULjPH9ruiW9xL/UVBm1PxYQ9cG9tYpQ8C7K60fz+z2fRNA16v9rcQVum4VYsA2jMZHVT
AB82/Gkz6cLh6yE+Lj34ZjqYfnRNYPYs0/C2DYaOXgZmicWI8Z3vIA/rTtXz16N8shwQU6EfoCgW
H20ZBYVIlM06YxRLyjHZ5MIN4v7rIebUdrEaDDi30FTMuSG23K5e3NUmysQqqs8/k55GfTbRZpHP
RSy5vx7ps5ehv2docCwNzpF5St+sO9oyiCEZnrrBHHmryP7JSNJ4JQv85LNArpRMgqtESFjun7ZJ
U2kC3rmpkKjFUTmRBqcwxz+5wP9yvFEP4qv9m0/3geSNhlD4Izy9ZXb//ok/1G5Z+xfTzukpWerM
dZvXUv9HOUj6l8HeNyxAnLCqYcP9WzlIkPR/wYiBpSpCCcd2fs6D/mJ2C7LJ31mwxFn9s5Kd+o+o
3bAX3i32WZgIoBsVKxqiwIwY9f0SLOIh7WQ/LDHe5Q6bzi6XlYACCN44m7ivcsov1J+Q/6ArFl80
Y9WIZ0EzKLHbxz19FzVMTPHgeQUtoKHFiuRMSSPcS9o8lURsYbs6CermLquDlETJQCErwSMl0JVA
wgon5bDSEXY1o0Q5TjII5Ghb6Jpv9Ee1g56H00aCT3UDYD/Y96OBtoGkjK2xl1BZ+BEYfuntGtny
UJMMVLNz6hQh5o1Glmg6vd4XyYUVGKm1MxQvROhSwAf4Z5AN2S/k0nHFqNIgi25CSZDvPBFjNNvr
oQrdSaValRsLpfi5PqPVhi2FPP0RB0kdX0pRT5FaNfKElwwsMqMhKUNERASTNrLOMRJx3SpBdupa
SjMsDEehc02rQW9Yo6NB28bstV8xDpLlXsUJsNkWENe6s0ISfRGlb6h1dqYps+YKkIcnnZv495Iq
LA0cGZRlvQ1Lo/oV1AHi90mpNOpjlfRGaI9+FvH/SAXLG5krQrdF468Zkn3hh63YI0GiW2NRv2R0
mHVXzwMP+Qkv9pguu0kt3zrC1g92eqTETzBrPKJ4L1bKfTumfYokC6Loe68iZ7zkh9ruoa4nK9mn
xkj5CO+aUtoOftIHryOKbeUGpU6ut6iTR+o2F8ImPVIsGwy01S3JH3+W2KLRUEQIQNZOQ9n1wl3Z
tKL6U4ks5Rfg+0PWNT8EMcoJV54fTLQAknY0aM2i4ZiZeUzhUBm1q3nb0S0tmrhzS6yqJdsXK5HC
vifiAOWWneRbN4LV0xcKi1S2HrpyEkHRt1UbHVMPN5XJkqty35l6T5OiHTMdo3igELq/LysjD3Aw
pbV1Pwmlr7hFO/jxHWyEzDoWfZwi8xSWWU4PuTC8l6bHWOZRpparOKWgRf1lMAWS+FxQ16+xUcRG
QPTtulAk8Z5XEqZD28l9NiLbESEETKM/q05jOpmxgAd0UEgvRu2P9U5rB9R4zDKxmptATHv5VpT9
UdoIClKECDb1OVpdaKE0UYVGsZBiUmrhLYX2QmGhBDnrCoVa4kgd/YuXCYs42kAiG7ALnaJSouHb
KOqVeZwkaUoQCOmon98b42SpbGx8Ip4ysqdqo/pKXGquXlPHSJy+67zxcpwQDbwjGQjFc1OZzPCs
an0zf4kkr24PVWDm2qZBwD7eGUUWYyjlD3jNZmJE+2X0G/+YRNRKbtUAWTK82sXSDG4Gis3tRqyC
StmLk27qZ/okQisZKZAK9qx0q8MM9nU5fpZBR4r7wR9VDydcqUhdzCAFLEXSXAeR6gS0DeOj5sm9
5uayXqGq3elAiY5DPATGUUt0PzvLu0wXzktd8NSjLqgIQaeNNxjfhUZr4g01YE+67cM8ibaSVKao
GQkExk1BWdrYT8Zg9mc0wkJKsehLF1tBbaTpqFEJUF8IbLhm2pOOF98OPbypchUhUDuXZo9k3k9R
XyPUY1mtYUdiY5h7Bb+kyaETLNBMjOuuuAIiPHjnqaKKQYgSU6LjtEI6ObgV9oZy4HTBqND7jCJa
KT3+W2NmZ8IUxbdyp7CuMfc19bR24QnK/tYAt/U0jAMOWWmc1uV1Wph5eiEGlcmLAuCYtqTiICvC
ROsMt40kEQVFI4BqpkmmgFNhKgVIhGHEpdjFzPC2YeXgnVvVHX1rIaVfvRm4wgEEmWgfH+S6buTn
NMM9blNRwGy2U1BP9VmC1bAeYxqqD3gljr4/nHv8W/yX0Zp/0qRca46SFGXBg1UP7UsuFJ4JjCGt
fxgVbd9zkCp5hFqcYsTtVR0LbfAAh8RM9wWzVt5bvm6lkjOBZ/FeSbJnY9y+9GcrXyW0VvJ46X1V
giPUJEuE94sGAac197v3R2iemomCwhMB+Jhd95v+qB8DlOQQPvupY53qjCg+yZgt+5S9VnLuxdXy
r7ElJC2AeCMkuOTuZ8iJI5CAEfCM2Uq+z9J6/qE+SA/rWNoFPuz3WLPwAZUOmYlVlwm+AMuFAwrR
KezYXdXZxpsEa1yk/EQKHvHdePbPqBIfB5zT5zfpMeABIc2w5LGjA2zafbxTdsEeyaqVOuVnk4iO
jkwBi4zLopD1fhysiruxrf8aJz/OImf9dtoMF/8D8uH7dPyvd3oz1lzlefNOMk67GV0S6B7n5lFx
O7T6XGvT/NA21i7ZjGegloCLbd6kpNd/7i5v1UDe3zM+Dqq8H9QosyKsZAZVrPJcQFaZXbByTV8U
Az+OsfhYDQi1uX0a/F6J5lF3/Jv4othPaDm2V+M+//b1K72/pP33cCx7aI6W8UHz0quxaR1CUip9
uIqLXYn78NT90IfHr4dZVIz+GsfUKQxwtYUassiPIzOjqhNAz6lc8Uj1fkuX2B3O9EO9RYL4Ot0W
F2vMqAXD+s+YBlI11FaILB8UFMZYD4ywIUiXs/hObXvPxflwjrvZQ1raxqXhkIo6w05yIFvc1fcz
TD96qHZrtaRFBfDDcygL4kMngz/VK54DGB/DD2exo9vqkw+RPXP+Yb1xHo0CDHBXkgXu8B9U4oA5
c1UuEd9ottJW3kQYQdgh6FNxG+3FfWms3Is/CWfvx5vD+pudKA5GEcrzeMLe3EnnJRV0/2K61e96
V9mM6ClhQvePF9P7IRcnReZZhRZUDBkdqkN2yC/nrpN6KF57OiHkMbtgs8Y3+F0T/7ua8WdaueKJ
+qxgM8s6vH9NjGCCIlYF2Nzb6hA8ZbMa4zw4CqY741Y+SDfcvDbJHgc+VJf6b2uNr092EJaP84kh
z0uayuv7B1CyklYGFnR291tIykOaE+yPO6BrCVFoY17iJxwIqyIzn6ze9+MuIm1tpTVEScYN0Cko
rvGHclU3O5F+onu3+pYf7tGsXgR0TNFUAOnTFnj/llXXexWiv74tHsM9MKlgGzqYLBxwL1iLtB9D
37uhtMW2TNBeUAeDoZJz61w9wpps7Ym9mdjRrXCB0Ywz6xiutkvnQ+LDQvr7DX+jqt/slySpoq5F
gt2eKWWS2+6kb4jdu/mhOEY3ycUqTf+z8ejnM68SAswfyOxYX+eFRYJO52aEoV9cCcjWAgyf0ehA
5Kzv/0EewPr8TamlwigTed9/QyTWrAHreb5hehemwI47bL3J66Yisdtua0DWUekU+MF2WIv5n31T
ThgVQ94/IfD90JacGkbdcTkscXcRQCplRr7LWmwse/c/CEJvh1oc1HEZ6KEVM1Tj6rsCIYt6F21j
+la92x/68+i4LlLySXKgAxOUVPD05KkfVEqm0IuSPunQp0VZorycz9DUCR3/MKeOwve1fOezmMN4
SClyW6H89vt53qzVAnivjo3f/I6dK82duRfdLV1hZ25j13L3w/XKpM5RdLE5VChVyC3SRFDpl73/
ftgaplQ62rmgoe8MX9h5QQsEMT34XfnEbQdt7DQ4ZKnaOYHQnuoGQPakF0dDyk9pjM2NWVuOXwJO
H7M1KMfH7A/huzfPtvjgfdyMVJmZDPUC7GXTOjhxb/2N5cj4QT1bN9E+uhFWBv2Y5jIm02ARDRU+
/CJtqio6hwDoscTWVWxVRScwaIwOvbMy7x/vXjriZRKUIFmHwbg83dJKyID4olXSbRVsk22QdXr2
I/C2kRs/DLf5IdmXwn3dwynYIeVqraqJfPaibx9gkUWAz+0CPeUBWC6bxLqvLXwN0zX7jI+f0FBF
QyQBhbHCUbo4XXS5TUVsGF/F8XtkgqBc6b4uWGZzkvDu9y/1LgJ897SuVF8Ru90N5+VteswvcBza
IcE9uqRhrnHwr9Yi/MdvN1fAuVIyPKnBssEcjp2FYYr8agAHFUPbbHpKbVey+Zx5ryLI75Wl8vFL
zcOh9WYhxi+p8hyC38SEIZiwJbOUV4XiV1Z5x2EQkPQuXQUUr5gJd0qyUfFlK6KDPu8VYPwCDejB
UhxJyrcrD/Mx3vMwEnigucLPDWYRL8YutgLZk18H+bWjUFvm4p2HKnocBpeJEG7irrRFlNKaRHcz
WXa9Ds+3CLTQGO4wYbXDduU69Rt/9D6A8UBcgWWUAOmBLpteIyRQwKnSa/ak3viYB2D6Nh+3wbf6
KX+SjjOYRPwh/KIWvjITHyPnrOGEiQI5osyVZ5GfthjyKIUmvVLut/Hpwmo6chXxe05lTLAKWPhn
0CjG4dJsnzpq2Fr6kheHUbmQgzMNkOzXT/PJGnn3MIvdnOJW21aB/Bom37zYcEqtsodubbN9spkZ
xAK9I3Pis6vfL0S8iQYcsaXXxhUdXHRf4iM1V+icvdv+ijbVw5p81WcvRTNJ4whG3enD2WREUar6
YfUaRLeVdqEWV4q0hk35ZDkDraIZpfM6XJIXH3Gs2zQY+vC1d7KD/GjVrgdgkBZRhLPDfFmdEDwy
gb7hPiCvld8+H3s+6pGF/biViqmo63EKGNvcQbwasMXUtkDdnOaHgc5/UG+HRzotxW415//kQ/LW
f4+8OFjFLq9jH6lvCBDujESqZCc8GhuMGbb4NORX6yjJz94VnVXLAN/BXl1mqGnrRYJfWS+TAMRV
FHBORQvQws6MlsXXO2E+URbxwNJMmMcgjhSJvOb9Ih2yQqzJv3+1BSKu6KR0/YNP3VU86mRxg/y9
NpuVAP3JTRWm699DLu81CNUmQZBYv+RnlJt3KDjuqr13wDMkBbw7bsv77JJeluO78sX6zH7YJBb6
p5gNivT9ETteAmesNosBRls/ZNDxmrqnpmuP3rQSXj6WikmAASqzUQAiAi5Y3DCUUJWnVI1Pw099
Nys6yjlV4mJfbPQ7fB9AjiWb6jm+MiLbXwvwH1/w/dCL6zBNS4msM8bQkxQcdKIbXOUD+m4dSNDR
JZIOzOraEf/xEr544cU5Z6pCKsEvOzUuNZ0Hmne00xxjp2y6gQ+5WkP6sGoXwy12ZBPjeIt27qne
wFkq4ADkdno73WNcL15Ebu6obk5vL7enEwwR78d6kXztARaxvQrDGeofnxKxepymEt5Ohz76Piv1
g1Gi26X1dug1T1/v1Q9xaPHWc9R4m9nUoPR0KT7J8k073sv+Gvz8Y3KwGGAR3htFH3zRx8NlC2ru
Hg0CPXfoaynoBNOORUIj0GZngYb19Lx2l/tYDWXw+aiclXpJgpftlb4BFwAplSXUucN59kuSnepQ
H8ffJPXEze7q8dgAp2sP2gusJGgM5a/ZI2dVueljgHr/JEu19yDxZ8Gy6BQhv65vjOIGbHx4a23T
i+QsLm9YWqatcJRrYOT/R0Wmz/bwm6kwFuHDlFo/x/ea5e3tVPPMe6wpWkq30rG6NFWnmcXGvMu1
ws/aoIvAEeStr5RRfIpiYUM/5iKUX+qkXgtPH062xdwuAkViNnJjWNFphkj6Z+LD+FJeWE7pxrLd
wlPb5u64V9vtav752d55O6WLiNGx6H5HZAPhxzBFChIwxNe789Pd83aIRUwYA9zjhyQ+obpl+Siu
7HxhE8luIbvNfX4Tq+RIuFVjTj0iIrouIbL2/RbRIZSgoMlNfJLqwtY62YYsg0XPWqRf3RyLGAEI
ImnjITqVlW3coeTp1jczQHkW9LY26YN86Lflobg098mNdS3frszx2vJZJO4N3MFYSePT3AYdH2FY
aJk9ZHRfj/FNuJvB4VXxg6QsvqvXct95/b/LlBYrd5EpWbkJuCiMT9oVokJO63Oiq256iPY9iBN3
rZ6/8jWXN/XKQnQFoYlT4Yt7TcqcsaiOtVmvrNm1URaBRmxqLZ1YM02AAqtxOXTY0nTfv/5m84L4
Yt6WipND3tb4lcYnMw4cVYlsHa2PUeodiMh2b62tz5V9bi7iS5oK+I2wCTVvckVzRKhCWslf1+Zs
EUnEqNEn7EJPYf5Lwngz/DYka0ttfsivpmx+hLcHvYA8AuTxU7nhRbbSfiY+mHcm7miz48F/FPjp
PiIJgzmHuaxplu1s9l5Ep6mILkRcscX8PGvkh69XwYci0Lx7uF9QegAj+QEFLWBY5k9Igojj4Jhh
bCt5eJTD6DsE7fMu8i7Acm2+HvHTlQDmcSYj4gmyhEJzCfCHkENULqHR9aZjKHdfDyB/+plmlITK
bZtG5iIUmriPmyF5gg4THyFX4RqCq1EdFFQmA2tXyPZsqBLvOqS+wjS3q+Yc42kl/mYUvzCrgQO1
lhd/+spvHmgRHQtAB1NiRCcqUk6v1Kho7L5+5U/zfPSK/v3KiyBojLR12zg+oQK180L0Bps9DoSO
eI4Y4Lq7yaeh4+/RlkHQrDozRvDvlNaNrbboReuzaIbplhDncW5bebdPPydgJkC8wAA+tIXqPC5F
IGmcLQqJ56l28DR0CyjLCBDr2+i4lvF++rXejDcfOG92eahBygcXesqRlTIsHYcwcyWQfBqq3oww
v/GbEbAHFoBkhqdEFY8KhC1wrjjkrpwhn78GAGOeEZuWZQVhRPU/RqfoVJX3ifEchj++/iyfv8O/
f/2yWoCPVJ2iO3QqSQ+9DH9FXbY1TVp5ibVRFgdhlmaRCMrkVONmVci3wmw5Xa0tsE+Xs/L3qyw/
uFBaGg7Dp+AwPZWPpW5L5zHgGYP+WLcZ0HnrbLzg6ZWrK7Wzz7Im2CdUzbCuRf9xsWsbBR0MBCno
QGn6psbuVWkCPPWMNrEDpZK3//SLzfV3vL8lGhkg5ZZzWaiVjhbzc2igblM/lAMGq+ZaI+7jK811
9RlUP0sdUlB6v7T9SbKmVO6e6w1GIGShIw4k0z50osduI2/JuvEq/Yvo+r/kh/8zx/n/P/fh/7U1
uknJe/bD/CN/yA+SZv0L+VmZazsCAxy2HDv/TX6Q/wXHjxN/Zh2o0FP+Jj/wMwDcKY/PzEPtz+n5
3+QHVYE0MfdL0L6avzLEiH9gnPy74/N3OoUuHCtRJjghXIErPT3E92ulVNBwyBEieRBvGszHroyf
Y70VngKEI0mtijOkoLFOPIbdHnOrdpuf45ELrZW2zAVKUtGDiMPjSrz5HRW/eqZ5fb8JzR2I5Rah
MPEhui+24aWIqEG9EZ3sXtvC+wRQf2i2yXlxngI00fbaT2WvfJOeozPVNfbpMX1ATZWKjLLL9t0j
f0bjxqIaEaV2YrrRvnEewDB8q6/La+H+zae//vOIbzGGix7/n9lEopIPhDwjm3CRZEhYqI5jO4oP
/U18Up1cw64Vraqd7rsiKoKtm+MO8mvt5rcQzv9rWEjI+LtAmcEN8f2E6Z0glZk5iQ/xKTwJ4FJK
x7CLX/6Nd42e4E5ysyt8QXJn1kYyHZS964PQus3gYKX39QzM6/lNev7Xo/DuECNhwcE0ff8oIs5H
mZHE0gOCWW68L53ounOT6/RG30S/ekxKckfYaJvz8GyWUlA2xSazDcxhWFhnrR1gl3KDyv8M5POv
mt2az9Rvx77l0lLePN5iuVsQ4KUJDO+D4bv4fU7Dtqs3jeII2DL1WyWEK3qUo0v/0EZugFrrZS3A
Y7EVN+ts1UFVddob9VkZuyzFU22gt+SElwjDofXiyKAUFdqSjqBuVe9Y2eaVjnfI8V40Duphso2t
8e0iR00CFU11l8fA5LGncWvRLfpNLrgVhtH9BVsP0cPtJLvpWVhtOtC+zVkknyG6ojx5mxZLZlt5
LH9AUtC+Y2H9Iu7Tb0Nhc5fTvotrWTMhauWDLjbjMMJnkVQ+6LS9hz//KuyzA2VkoHTdk/azOcBS
2Fg/MbneaTZo9g0q8pesNHRHtO3oVPfpY7w33OxQOxxGjrZNts8Uwl38jTDgpVXGrNouNWpji/mJ
g5qPbey1K3Uu6oGQsRxvr9vidnD6n3f72YkJ1aJdey8+NaOtmZclCJra3XwLAUVpR8ixDhmQU9x2
oM4TG3WjZofaTbNjdl80tz7U+7NgN2zzHx2vEB1/0VhZySuVOVP5aoktbj5xKYkIfBED2qN+U93j
WYcmXexUEmm6a5x1oSuzA7b+jX6t36NoFd+jJOg9hbN3NBT+9DzP7VF2xtiJFduvdvIluF7q5l9v
1EVJ+eNGXYSqIRWDPIEv8gAUwLjDStnc5bf1TjqjGIeQI2p84nVmuR1oGdzDMVU392mMzC5CydL3
IduiubjyRNbMKvw4dQYUQRm2OI3hxTO10ahGCZp/D8UTDhwoWuUjyqS2NzotUkA0pZitZ6CTEhy9
H/6Lf2vZ9Ki6O/PEedU8iSfpW3Ef3mTXwd2ArWWwyV8xuHeqq+4e6lsYOnJzKzqueVt+N2+Vq+zX
NjoIk1vdo4U1lpcgWCD24VSf2MJdeBz4/YD776sH4fv5eK79Em/kV2CN4ml81K6SQ3BMH/NHrdlo
igOvlM1g2UK8LSLb+lXjzM2Sq5685/Qm+FlsvWN8m12Pl17uyFSurWQrZhvjKUmd6rwJEUfb19kO
ru20FdsffQh5AuLwk/JU3saXUnsUH33q26/ppZA46SOGiGHvZufd+XQQX9SH/KZQbIAawnAWhOw1
80Jz6Z/B5E9e6jPkwoRtf6PdT1fhY3CPMRd5ofcLgvc++IXc4J1x1x7jy/DSv4wvK9RQnoL76N47
5pf9o3+LOV52jX7ntYKmK7QlkD0Xwja3JVd3FRd0me2Mg102W4OYAHfstYdqBRcjsWEPj4/pZPN7
Xl/zjXeTY/+Jcu8OJTS7hCkibtKd3p0a7ZfwpHX8EeeEuEdeTkFFS3QKEcVhm0pYetQIDtN341C5
1t2v2ZGmOo9vdbgDkDA21lVpH3jKQ3euPhp7Nd754Hi3yX8RdqZLiiPLtn4izEBCIO7PCM0DYp7+
YEkmSIAEEpOQnv5+qnPt3Oqsskrbtnvv7q5MRCjCw3358rXck33y+DFkAJ3O2ucunqwYiTSfUnW1
aW+e2DFK6F0HbcRpz+mvb3bf7RsVBORWkG76BpzvyfxoqKISObfA1vAVOJ6x0XKH22GOx9bFVMWZ
f99yV5WXschnoztMUNpAXFS2czy5jpYqUjkI5NN/elbh9KfvAA1Nc2DG3mQwycLCbpfiU48gXO5m
PaOWJ/FycOMOi5C/xToAVuJsw0AoUfCBs+fW4DIY7TpWylfnvhm9xfYi6RJfxLOHDErONWtglv4y
0DM19k/sc5bH8O2MCD3y7dxDHaTgaHUCxWsF8VCz2nInMufFH6aNBFK9O9ENPVkvmaHRwIMOL7sq
2kbXVRsx5OP4KRRWiSlDs8PL2LJlQkQynYd7R3bQOULmjsdwDac37vnaf0Pxfrndq2xf5dmvzFuw
3agDkTLsPc38h4Td42wlytrDOirNF6nBGiL0ZXXktPvTE28jDXxdVl7NZXJprlBu4uchNksb4WKG
jeAacPq9dNphJ0Z7DO1FEmmKUw9jOx5rS8XsobDmwrQ2Sm9gTQgqBrve6ptsESAMr3fgYkfC0j0a
7wgrN6PPQWIPnNxc8maxjOfSerilGeFKZJ8T4SXjc3S08BJnw92sRqjp6V04YcEpbH0plm45OndQ
4mGpKVXRs98z9pxk1M9U3YIe/jJedUyUnJyj1RNXSGWSLh194MK5eCdZOansmV3raGHgCAp2M2Cf
+fX8hE6Qwe65ERQKs2dni9ogZm8u1ucxODktyMG4iB6ajyy9mlfTseBvjR4oHjVfp5IcY11qo+a5
7yZabOJ6lK1pq+ckidlBl3KML+/wGmZy1x51kWF6JbKd4kIzewcdkm9KyFWyRqjPLMwM7mpldyyQ
vKlmYwFnXCrZdXkBkcIlfz+0NcagscN7BWdvMCRpysyXsUmmrea6DoOLKAqxojmdRLw2uwiWNCcG
DHS8pDDXpO0TUEHTGQIvuYk/8KoZiiQtiFgIJFWIfckOU7mx0UX/0yDRd4k20NdWKK9a8RAtIDs1
fFbfxJRe1NgKvITOa+dfmL1xIbJQX6Mn/Bn7leRb4YJQeE0BoZKtoHF6tnSn5aYMW/XF231wjIhX
DEc0gRxFNe5KMVgxsGBjUuDs77hEqPYx2MXDzpTBQf9EBBx2omL8CHT7xOjKCUZOjHRYTKZLP8g8
T1hsjZ17kXcSFOs0Q48iSqKe3Vi/6lQvNdXLJ90aLq7aQtTRe4nlvoDZ3jWYyrBz8YmvkjntzQb2
HBMTt8ar4v5Zrl4HBbGwVHjDx2FOxoUx2VA3lh2518XkIebD/Uv0xEePdnX0nrVQPaY95MMpsUlt
oV2cLG1Iy9jTAzQAx6Nsnrux+RzfRda4w823zEuoaCcbqVX1HTbyVQyfR3bwzWmGGFpuZTG/sYNA
iMFpLtvwGy62Ns5lf9xH5Uo1l83HNyYI4jNzNRi3AcldpBg9URkvtGdio+L3oL3YhFAxCNXxaZnh
6Rhdm7M2ukX9CRNwn29X8dABbGL8CMfDbdAB2+jyxNC4RQsOLP55FrklUm09I5ucPZgzLsJtdr3U
xmsmpo0OUxdkMmbuZE7hb+3MCRW7tgri8ogAbPS8R+RmiwEZ6s14BQRf3AbQPIUXqhpXGyFJ0cev
QgnDcSUTtzKLUDMvi44fU2mRPDn3eWxnc55t1lrM7jRzv1BX+/I1UVvHMZqh9uc97E9isz3SxjeH
DDjsi91V9oJ82nNjrkWsuN2XH5tU3MZ1hbDz6OjqBpquxtmdEO4gzWn+08bMwyMicsd08e+9SyIE
Ry2TStih51bJneKVQ4VBTN1sHP76IuF48t/FVWzDkz19SqftM3Yr2dnGe1rIq1PyT3RzpUwUj0jc
9rasv2Zww5od65U17GL6EyXuc+Tv3OVaeDQZf5CDZWeZLnuj1PicJEj7xPZw9GY/32XfpKfhIsjV
LKE+jv238YpwRpKTQnR8jBWJ9xaJwCazu7LjbIPCQhXOzp141pJX77LmBe4HZr7YOoPxJ6rUBhPz
b6P2u6PSyNlqJzMn3i4xT+bmS417+BYv8dg9rX7oEmceo4ux6/MqdbuFWlQdbLmRrlA7X+Lt8OvY
CTxuqIwuYgRpoWbsUTfTlvFeas5zr8jeMA+UxdvavkV1eFuVPYiySR6wzVzyneg00+eVdxwe0e0d
bucnN5nFPrib/XLfPm+EGxfeO/n0kyP9LCWCsghcZhLheyvNKVQqrvbEemH0SClwpGP6dNOCrEKT
epTc0aV7zGNqnwIFgFFTVp2iHtfzzSnmD7E+WZ+vBt3Y3M8W869FgDwC76f3dR+TpDF0e3HqtuiN
tF1vdNJF1z19nO27uDnd6OLrop5cifCqXO7bX4jUYv7yHB7Hj+lxg17omFWESWJsvdjriXy5/SLd
CI7C7SOy9iIadwXiEX7QWJrQ5JVtptUQ3+WSHjQl/QahWRKUc8hHTGqxnTFc9nCY1Xb0rxcd+HZP
PikXB2aFo2Ah9HyuXC0Eh4rziFRC4ULgad7ikhv5NLmZKYy33G9N9Q31AAFpvN0zyxVsKfNy41nb
+r4OjiZ/aYJVTHIakwpwNdvPYTPcoQax2bdqvvlatxJsGm9M0WICJnGC8h4swcR+LU8POXrOz87b
ucpZwVd/PMTR3ro4m3DoH752ZXxZJOeoGW1STYX5Gy6VceGBuRA7+s6RPDXhovEp5wXUNu4Xclr8
YXmgIJOZs9J4hjog12v9ynEpnWunNs7eijjPxbF6u0wJcHKTFZTDfhqUtTl4UgHGk4u1DTXAsKuX
u88j7Zci7Nm7mkdFTAsshd9rpFFfNjfAM+C9C2WtjQnqffmhwg06TTtkCfya675o/iDv6Ea1Wa16
s0YqD8EQcxDeRMxxrkDcs1h+Bh0znmm7xMjGzdjjDYtX3Tlj9tSzGHga03JtSIlZcDI+mwlF8C3R
5ya/mA+B0wK5U26+iWRLRMtHg+GJq4NqyoNP7UAzcVthbPfW1Um8b0vEEAcd9KTNcv9CSjegFBuX
do98sQjzJxIlY4i01/FzDCaJbc7Z5jgUm/Y8bcL2GFCPCmA7eoYoSJ3bQF9Xn05OAyH0XDW8WM18
2HunEslr+NwLFCwcZqmWPZnO4mFh1/4zvAv05KrS4KpwQB3ubOD7WokeEXtI9Ma1lQ17gBen6LQe
g6C5O17A8M32aLFklXniqsaaZtSh7uhSizTeh5clJ8zZU9G7m4f/dgZw/hKr428JaexwnPdKyXAr
vU+3ds/j2Huig5AiAW0g3B6TQtKg50q92eroaM2PLtXBXfZK2blLwDP35seBWnGDVsFl0ed1l81S
y/tRmNw+s2V3pU9vk7aVe1ezhe4xcsjjPqayRPSPAjaRq+RC0cADrbTnKS2h44CBinVHNqYvbSNO
bUTNO8BiR7MEgWk1mbRKoTulBOB6AuUSYVueiN3NFr5iYv/yTy95jMXZR8Wc/yUBZz7+fxA/5Nl5
HY044VW1EFrAAbZL+IBXiyRLpE21dUMbozFBxrvF5afvt8x8ehf3jzCxc7cQV8kAsMZtTcbncJHp
XmO2DCgcjY5B4dZyFHxsCXVkriJ2dbHPxWiZGRownHPClwLeViJRRO6mMn3NbyB34sLrG4RbsCVt
whngF5ajp0XY4zlhLHodshWCrUgXj7FC1lCbuUAgunpKzW5tsnK5vSBYZleFo0HTOsuY162FDd1H
s+3Ph9irw7hLiIQs7KpslvYX0ZbZvaalRUr6yqVKNtA8xYv74GbqpEIvEcXkQurkLU5Lpn45vm/O
1axvvhzT7AU9YnBNplDzayprIFHhMbZR81ti923SDQYRCfqAYoVxDItVTXCurH3Q9Afb1otvp0b1
5OheFZTf3RsRgPr0xt3MqY9akxtC86j4D+OQyY9zy+qqZverPzwV5su/kSQsH0frsVRUQY+5l4vM
vfin4WXStz+2bRFrsnWVWctIq5do2fcge7LL4o3m5Kr5Fl3zHsvsDW2SiyGJGOBwt4Bd93UtdUUU
0XNUWfgyuK2TVB0+USembtA8v92nffaSh0K0v430lRyMkwUX9V1UI3QLz5vYu1ycEyiOeQyy9VEX
i/RsVJp77tlHOFBvcSgbgdUSVRj32XjHF5+l1bLbuPu4I9r0CMIzbWE/g34hGTPJQMp7Jg+5LHth
DZZQOIjlv45OTTJREP7tC+IkVpelQkBmRnd/Eq9fk1thvUIwvHd4Cy/h01cmYLLaSAMY9ZWwe7Pa
lXyxT2/mu7Rvn0rbHkyrQ3NJdAkn9ecpF9vFG9gPSdMvfJGrRW+M5D/QEHMo1rbEjcR47YAJGgcS
P42q+dG5dAO8VhFUGQAKnZ1t18pQaTsGIFDbCWIxCA0B2d3gNJc4uQ2MVfcmBrMe5UiDQI/6bOcd
36o6WagTzJ6iFKqZbjS5HbJSPtDHy/5I9ylj4ENFtEbbSTmNSUxy+XW2yNPn6bgttPVHy83wGBFX
LCGeUaL4r5Of71/7lnH3797DSEbgvBSuundDgwVrudTFZ6QF9suUQu2ctqLWzPwln3fRAmV4GCAM
iuxrQfowtm2z3bXPPW9AKb2VF4R7C7OF2+sH2YFxE5+V5R0N0uuWn5rvYWr3ca8DDyZOge+W0nia
O5U8AFdREHJayP55qi7ePXnb9BdlkM+7luImE2SxuLDOEesWUX3gW2RbOX8h0aVK7IMefOUSHGca
07V1us5dMYstuXjPamLW3WfS2M4oZRiXsgsrXrTEyW55h4d9NFqzk1jW49TntYl21PDMLzY4ktTD
+3Lam7Q9pWtVmf3KRWd0ZjSz523fQax+tAdrrZxVJIA9ea6Dm+IjjCqPr2G2XePGctpc78s62evZ
6vRuyyLmcJUKpEYjs7RD6d6j7u4yP13Z30j5DPWLezkPU+1upBr7mGrv/InRikBSTHuP+4nzvppd
Y/YZu7k4sItTMc9tkE2JFQRmMx/YtFLqxdbD4tVbQ4RcZrrVGAdOX17GzxBZ33a1Ur35YPw226va
TIZNMfc+1GQaR/cmFL/2VPM0aViBW8Lfx23cNp5cxdyh461ojXNvWECPJIqfBA0U/tBxSj0eKT46
O1ZTcKPayN2z6hvalQHvMoBmKL96S7MK0vBivsI24mXTniAycp57DgmvKKxaojzjEJuC6Ul0bLIY
WTKurd1E6myHTP8idB336CuYrMXtbNzggexJD2PZusipnLZyKyutPrBhGtWbq2okV7N4jAuOi+a8
JunVTEEzv66j8um1DilqYltbwZbhJZWXnXtK4d1S81XbeVtmD1lN9fvsvOr5Cs3Tt6kRqDmni2fw
vKGksd0Vo9tHG6Gco5FfDG1+LozH5jR+Vx6njQuyoXGS4hvUZu+rvI3RG41zupvKCHlyp5olsfUc
uBeAJSLI3Umv/isVhe7ooLp38djUumxtzleRQm4YdshW2247ttNyfkdBozXqG+VyqoJ+xbJ/spXl
lfwDAzCvPRDHlnW5WVBm26vzKHUuZ1K59ONELrSolTG2E1ouW+Pz12tyv/GN6Xrqoulp8Y7Ah86+
3pHZenDQOZmZrDPzcbMoCm/KmPHK0wTC8Sl1lXrZfdkv1ctwXauxZBHblmShc92neZuReJBffMYP
mVDEY80GV7JtHHM36zrNwFwp8KPoZeKJbOljyBgdS1tG/GSZ2Eptxbg3KOJ1ty530fm4ktYtlYco
d1hPBa3Pu5mTFHmdp6Rp83lBDe4qkvZIjVrB42yjJvcmZ8uB9LPywICaXTr6MI5Kt7uiBGmGJwWf
Vk1+1Mv4NSX8ezsJtQwYAsjQd7uMSXZ/NVx/a4braS+/JkWRzlPaQhUQVHE4T5ioAPXicigz43q4
k9/MWk4MvJnMOqDU2jR2jvOtVX2eR9VamSLGf7cpZVJUUo4BJedB3Zq3Q1lZ7wM75YklQHfIylU/
UOL+YBf8evgBpDHUGvBv/K6X8DxWl3sO83GeBIvVNqTLJ8LoLtx9ORqNltcgUOVQOo5c/NTe+sVl
/WPZfvvkpkv327Lhen4rsxOf3DgLm3eNojFcoRzjRGXiRLuotdokckclV0hU8ZLoqFgNYv08myRw
e1wxTrOW2V4P+taopNylsUM0WdJ0bHJp8Tbnqulxd6pXedD74kApL/OxdGKLkDseO4YExBqjCnbR
QHGnz+UAAV2zNfv6OkncSojfUqV5IBb/7qGhevWthfZ9xb/R2lrvV6+PyHs6zw7HDwUo4mHQisn6
xhZfrpuT3J237tJubTbO2cXqJHfroO9XgKlP427TwdExdgz16HRCbuKGEcC4CpHceULcH/ec3FF3
+Q43rC5kZZxTvmokXDYVxd2aP6HTUYdlQbAHCDuSMrRnGlxOvu1EWZFL1qKYwboAglqdDnd8MFTZ
2DoGV0thcy9b0YvFd2jGqexI7EkS8RzhtVYfWsQ3Qjkow0TfPRZKgMFRsu9P8xX3MKusv8Xjs73R
w9e6/wObSvnelER7AylpGDJNRxKCzLd+7vY96OXd+Kayh3X7si6GqF1S5lMjUHyhCEj2vEW+qivw
y23gqPvuF8z/7xerNsSw/+5neGMdtLMbkVwstL7R1K5q3nl3+7k61+ddWyFlbHuJ2x52Uf3MxXv0
9FJ39YhqqtG3aMnOwFAzQVV4tC8ds/q6LLjvaJFuUAm9/KQZoun/JZwhd8wSIVHYQU68UYj6xU/5
7bAdn9tz7/rMtfnLWq2SUUY3PrjhAjXXHOr6NALwiBA+FGFIN8d5OvC0Y3mkv3Y1TmFvuFiogqu9
/9maXi+mkhld7waQ07UXN2s8Hrh5mHiVePpb2Q+0KRWw2ydbrfl/iasBUj6V8cPQosXTW6TyC8dM
rwNOA1fQGA8chmlk1xtQ+HkKufbOukSznowqM2wYKr7qjkuHnWt+Pb3jopJKBbyZfJGIH2UNzCXe
maREFaFv+KltjDNwYNrx5uIQR0RjedmrwI77w3F6kWn49bXohgX47cV9G+lsc64bHIgGVC7iSqaf
BOz5KUqmIHliptE2cDYh95dY9eaZRkzQVP6yIFRZOkxecZ2AE22ZWJG7PHp2xYxW2lGknzvda4mB
fx3Pnnv4FrAmNgVrOC78L1X4VphbLqoTo6vNGeQBeP7PK89sLErh4HF5GH/54SqdAUw9rJZmdhfZ
Aw8xUbsxQP4uG3ccZa+ffbplV4YrLEDR5zyNZg1EANgLLPa6+48UhJFCT35+Pg61vbcv7eYkjIqw
KzetzwHt3Cg6m3UzH7fbGnutLY+tptFQGL2OGH1SiNlUubWwWE/q+GAVvUW2d7XmQE86XTuTE6tv
bUJjhc09S6LIcDeb8U/3R9IRab/FHkWnm7O/oTgCGtmbcgClQ5Wyq4RHDot/931VqGK0ha2wLkfX
jsEMB5n+ojSGJUS2wnI8tFhPFD6Oh9mquaxaltqU4sHbXCeMYBhrjE/N5VqJ7Twfkkr2ja5ifHTZ
XOKyeeyn3ssmzz2CRd80S+cHBvbd9appZ56aay0VQ5xR94kJV+XMVPvZ8p7RtmGolFPEzguziLY+
ubV34Sd5sMP66g6HyFeSNmXTxMyM4VAHp1gWq+VFDPlS947QLVNfkXFnMhn2hKhtWmeTkViXwUfi
F2tFpF4ipgPXx9HR5jhuxVXQe2gOUjKe4lZMaT9llwuI46UoHxSBJ3tBFib92HBu+1ZlK/7J274s
npncBzrSWXJWnaFdRWAZneEy6Mi1pxiyEofB6HC/Gg58h+k9elArXEz+L27M1gGrKvqcYwpuayvW
iu4mH2SjrZswW97HY+wcTuOLHFOOlgLTeDLLH2TSf4WdP2ImilSI86PQ3+t9ywFOT63zTt9aNV+F
m10MhNSiOfjA4sa+CHOe8/gsgpPYIHr/jtYIUP8lWjeOB3hUDPCP/kbIYxL19lbqfndOI3LVoMFh
dGtbgIYzQI/9qAZu9s5BVwSSSksXXiw9eThaLSrIW8jWAgc79I3C9/s/aNKof7vNGtMCXeUmQ6rr
GwH5np+uZXJ7qvNuqF2ibmpUB9zk0FyyOc0+7SlbDfMKjFCbnKLyHUItSQTFpXKRg4+ytLfTmvr4
nXiXPOgANb094vhl35v8ewXVhoj3x7v77Tm/vbtj9Uwf3aN6gUnZxGmFCL61N7W7AxvlTc5mj+Vk
lPp3mAqgZ4KD8zY/dGsuS7/R5WvNVPeHJ2re2R9PhJVQo6iG4E7D1/09o9Szltqvb3oNr+ssVqD6
m9kzzKc0k9y9+BRBylEtXM9MTelgOfMU438/wP9oHv7rCb6tCaPryeXarrvzxeribqzbNMKVJDTy
T12uevYG1OHzLkiySe+uYofFBkuVYVwnonbItWHFYhb1dbFzrbeY6LNYTDrQPToCuU8iUsyddIrc
1x3qx2RyPRkjEdw+1sFbLmtJp5eoZJoi7iKDC7iHVMdnV5hXdz26GzYdoOH8uvYcB+mfr7szPmRT
B+4aKNH+QZGPdVVrBALHuPvkgIezGC9Ocyrovhgbh7NxOAyM6eInJp7y1z2EyTXqDQi7oP/03zdW
9DMlywvW62qG4SZCD6kWJZpTwrVHAaDxkOjsTBuhAeMHEuAvudQ/X9X//+hvrMm4d861+lVoc9+g
h38XM9eeLIVJE4XYbDj+D3m//tNX/ZakolR7rdvNV108ViR+5FKbjhW172IHZ+Muoh0MabHLHJ4E
FmIhd1nepCDX0j03d/B+mwt71DVGyxoWxM09B4Fpnke6OIPtDLcCIFvSLhAn+LlIIdEFJrUytNHY
AQSthIOcmDoimt/vBNVMF4fYAvksxVdHFV/FnYroZv37NPz4cr9xBbvHV33t6lVT4IVh0fh60dJ3
3fZ6v7VGXP2iHcwdRz/JA5WL8+8P7/1ZZZHwkocjNzxow97/ttxl2UNCjpnpObO28rFatPz3Gh6Y
n8b0jmlcrZRx3KRxm7t0T9Fkr7g2zUaTE7OE/hI8YrE8usGIkinti0/kBEMOY9w3j3IUv0Rg3oTn
pTS2p87X1/gnz6q/L91vT/9t6bK8Uo5a+9Kd36zQh0TERkiMCesWBw0Fx3OmB6fvLnTIRP9eN2jg
fwmiaE8xbNDpKBhmfQuiWpZW98FRucxb/nFBWx4qQvoVnf1IVcwjXdLNcUJe3pbhCzrOtk/el9Nn
3z0nlIZipwXcVZMrP8aggkjc1xPHWgoBX7HDl2GFF4MY93b6w32quvTbJq/cpLV1DGkUJO8AQ7Iu
gn/uqPWh0vCjgxCNTNNUhOccxiW2uWC8qX2QJ3Mo41GNT64x6BmM0wnNg5LSCedAPLtp6VcinrYd
JEwFiP9wSLs0CMgpvavVFodkM20ZzmFQCq7zcSVuNqVBfIEH2OlY952ht38lWoqfmJyYr62pTH7M
P35a5m83xTO+XC6tfreaD5zETdH+3OxyqyMKSCkDS4GeUM9oj0OCgUvAitHoav7T2lfAMkHQt0tD
sQZoFs1RvDpat5ABv+XLJmuEYUbboPXDYf41kfQ9XCLPispOo3Wpfh9gaLdxskUA6zIHsIAkTuNI
RgMrUmlj07QVZRipS8gKAxg+dGtI/d/LK3TGCYlp06vbt6EVGDotv9QfkSl3VRnQGHtgwdP08IKA
bqygw0hzczSfXqfKkgTea/s5LKwEPaZKkMaCgNALbVDfcd/wr6YPoww2QWoO6LB3wMaecvx0ePuk
7lDEnEXP/OF0/PWtdZCxVxHGRxTu233V72GBE/d6KiHtzbX83vH+YK8t+14ZsdtS+yTlz8FM/1tK
OPjtY7/dVZl+7l4rlVSLNo67Ih7EDhjdUUBLk+QTG90OV+CiIdXYrty7yZR2nJioEyD/yai01kAL
61SMeD9Ylzv8q/0oEMrqqTCxJ+eS/K0fUeAfyHJTB8nSecv48sEsaSc4N+nR+PqkvzS/yKfzpfwg
NPbXGgCiOUlbv/GS+RWQfoMm3jXm9Z3jrzUlHj+MjRUlnzNXpL4A1V94dLS+tvKH67/7fWiiAUTQ
cULVr8fIF05Q/8082letUruVdp6/PsFp9VbQediIXmQf9dHsJV5v0aF9WC4odSFkdSS3b59IRThx
aUtezO7VwUI8swDywWyfKwWnFKf31Y7NDBId5Gg4XgGOxnRdO2HlZLv4cL0a7U1xD0A636P7EuhM
/fr39vxbTtNpo3/XR+O332v/uhR/W0pEW2/PZ6Wpc2MVDqwd4JKwP81AF+sHFxVE3q8flvFvxQpW
Kl20qBoDIGQf/7uMLTZl2sM8eO6vmnuKDtDoBFZTwJWmCLDFpCtE0IKJUgaYaPbODI4f6UxCITHG
TyrKn1Dlb9pVv4AuhriRBlQbkSx8H//7QGX9ajMwelHnN6NY3BtS54li0m9Hz4DzCe9bmzlcR/9e
+F6TTXyLjv/51G/RvKtc1DM63Ze5JowQKvIr2kSvYJdI62gmOVMyKiMRQjV2D1eRNVMP8J/O5qym
5zj5FR+z/aTjzGxOrG3mQieJU/w2Z09nGO76pX3QJC+mWXSgdy+T+XZYQYO9bKaxNTZ+2ER/TMhx
MvguCEQjCYDO2R9+mcn5miP/r5I5NTGuA929L0e1CXRa+rnx75XrN+/jz5X7309Tvp3Drhqfi2OL
01+Y6Yvo1t3woUbDz2lYnBFo0t1aZ8EnBLfhW35yk8BzgVEFlxhq6+EUJNAHcXhgTmF2lQVKZcbk
wVXDZCFQGKRioJwTGr6yaYS3xTCbJYK9dzTQo+fv0/C4xNJ82ShDayKHlPnv7/er5vzj+zGQryIJ
xQDz9zhze/ZSPS7a8bwTdUmZ2h7YsH2HdvyCe8fkBSyRm3/WYRirFF92+fmCQM1Kg1NDz4Jc4Shf
p0XXouu2p/nHoFZeNFVZ3vH1m6yY1PhpsL/z18382yN/O0LoPl62V5yh5pcgvphH1O0efn/4EByj
2itcuMPz7fJ/55M/3/8n3l9H/7Mmv49mfvNN/X9H97fP/XaI3vEpP8VJu6kX/LA6bBTutq45Sy13
kvp2flius9nQm3MGxo6aix924o8f/60v83xlz/zW52tr4vrR3Kt5BOEa5hQs8N1xDLEDXtfAbOg+
0MbMwqpgNChG/HksqbgSeISrf++dXx2Df+2d7n9jWW/QUc5pSskY+m1pFaI7v9PxmdFCoD7eWu1p
TsfAg2JekXsoO/Afd8wQzb+f4ldm9/0pEIBFlV9R8Gb81Vr47VLZPu91cbk8TvPzTWjRLbVKZj/C
RLast6ub8QLKSlcOEtH5xBSoAzdqfIObJuJJ0RMaXW0YZLS6r/ZtyulMp69I+dA/S3BpaMpkFsEL
1vXVVOD8XXFHElRe8fwctq6GDiertX8wpUkRAd2rNJKJxs8iIBYNEDgXYPGNRVbDhegsshHd4QmI
ZsdlnGPH39qJfYPTFTwD5LkU+ArKckDJ+2CpBqMXSK2fRT/OF/8lQ6SL+v9X61vdeX/Ur2fSJXq+
GOjSTRWc59dB733BmF5CoqBP8mPR9rcO2H8+9ds1vMVkJLnF2oUoCvMc0MmCailme/VXIniV95Ah
hk3TZ2hFleyBQK1q4zR6G7xHy72GLnn66L4mMR968uLJ4bpnfLa3KEmY++165kJpst9E1JmbhQQl
HW721mIhIapSew01rzK8eSWoloxB20dAe3H3cvj3dI23cjtpZrKecE5l62sMMeKrdMagT6VzkB4D
DcEN/H5gD+W8+WclWYH21bsYP2VHv0r+7xsZ4WCtQ6uQYKx/W6Q7TuYt9aWowIM+VSsjfUyppTB2
mbwJGXTheNlgAZCGh+0uyu86oy8IacinFeQfz2CtyeMKzdTFY2GC89NdjteZ4R2M83IQ/IAWdf8C
ZTbCqdjJ4keBrNG3ZuJj+zpdtnm7KTS0aQYtP9SEGq1WITWiNcnsSZII29UDO2gxrvMBQO0hOnqA
ROZIRzd/eJzO35L035/nj/Lv9n4/KVA6JAWV/TDO6OFHkBvgO0EPjd/z1s3o1ZIOWpy4d7a9bu0T
1Prn5VFeachBuIRjYpSTyxf9ui/tHBELcr/ASmudU9a2mE+4FuL6trPwjUg6XBIktmzE0XfP0n3h
ybHvT7BQVWlHWo+pBl/mQ/PPZ4M5gEtLPrtD5rrrd5BvZSdzsg4NokFYPTwmjM+wY5lcTEzix/vs
DGBQH6EQYuco2pexglrK09A1uyw8nSNL0lEKvW/lb6+gWaxY/bU2itHIrUR/f2Zyk1ugywzqaxC0
2wK2W87scjFPdLOjyfsyOTN0eDbo4dajiyoZTtXfk/bLGNzMBDfsh7hx6MofMBv1bxf2b5tl8O3C
vlLn6OfjsykPS4+zTfM0hiSxvzH6QyKhZOx21W2dV5jRJs/hvqsKzq4LjjD8cJzHNXgn+Dmd4Rmq
bq5M85e5/b+EneuSqky3pa/ICDzr30zOCAh45I+hpYKIRxTRq+8n1xfR0b17x+5Yb9Rab1WpQGbO
nHPMMUbKm/eJ/ueNpK327/+6/rqcggQLjtOt/5/DR1r56PvW+k17/o0AiGj0YAymt8nqAsQU/79T
bPr/DQDYVucSkVrS8eZQ2f978yw7v+rWKfudue77z/2DBvELYSeWyzvHKUzH3D33KCHig0VuQbdM
0kDLo+c8Sbrz+VPQabzaE7EO3CTKwByQ9f9/Ru2/DUf/5wX+l3DEAYdjbZiNO3PNWvgU9WE4vuuO
asXHpzkkNR3qrBtf5AE6cmH8gWJBpLxLYmy7tiMQEkCrYwJIJf5doaqm/ucB+++vsNMGh6QdRgr7
X9CO8jtqbdr1OJ9nZ7vFimKnJaVO871WgQme7943KF52TfP6bZ0+88clea4v85Z49qwNp5x+iJyc
S1KiEP/6Wa533qJuQkrk/KK/K/uqOYO/x0VeatmfVy0940BpTk75iPb6dw7GtX1C3FGb0C7/59vq
cgf/XdWBf8v/vrP/Aqj0vkXT7ucj1WNb+OyCVybEo0e5/IgcFs7LHo/ZAIhFpFpnF04A+6T2CZFR
X9y2h36pkgBag9px6Baa6AA/VkvpkD9QHRB5bW7oDdAfp76XptQwUZjeAjRD3qzgtymOx6QFF041
peZQlN/qWEKTIMwjxBSru8NUAPQraAKResdOac5+jv810oGsw7H3vAoqRyf+I1WqBQ5tIDo/kfrP
yar1kswkDe2oWBSTlWrx++FVD99zYnWlh0/SNAaRG8UgwjqliuXwgU65dGaNsEaT6cFxzBQJ5kly
4aMTUpcZ/G3j9HEu8PofvA3AU+ivvpLmtRbv37bn/fj/gUvt37dnJuXXgev6Y+LSsvSxOaGtwaJL
6XHsLgZ8eedArMZ4XHKbqEzvEPmglrA00/IPeWo6/lutrpOzuNlepLIBZACgvs9ChwNABzaxdR2m
QYq2mBSnTE4MCZVf4z3keMhwoY2+A8mdrZhmGjfzUTSSofBeGZwurYBt8pWX7U28F357sguVYUhh
jrZVDNnjIX+ijdjLigeTlxACAS3axhsSH4Fp5izsek5Bd17v1AZZUEse6kKqKeLwUDBC6FhcdamD
AcCS5nl0dXPGEqabdWguXFhce7PO/B46P00gQTFhfrTt7oRJEZN/HdB68ohlzrm6b37ecPkpBxjq
5FErBfqdDdOh8bc5WYc2MkI+eYYi3FkttHRxahuKsXb9AxOFmAMgiLBjFmsQcLA3JdAhoxW7L9Mk
xU/Ap/E036XNhOsGd1eSTyRd+CzMNrpjPZVlwOEAZyNFrq0ug0Edyxix6Yz4ad7QVQ/FAtvAu1xo
LriPuatEfzdzRtPDkyyxh+4tmExe7l/sIDG3QTWGckmWZ2jOND4AZUCUia1G4drxDe9OMdsxUZlU
vf7qpZOclbDpxaoPLEkmIMB2V5BwTDOc1UuV0SK9VxIwJ6ynM4rDHZmCNZgSMxHgqRbijh0wbTrM
fZiMG7qu5sn9ie+BjiuuLw5izi/OzLRhzZST8kKWfPxiW+AMJWfXYk1SARreYgPcadtHCg3oB0gw
EQaKDVOxoAAX9LCjptCPqGrR0h4/GC0do6Yv96MAAJ6pduXf/f0emtPEYwZmsbqY8Jwidkx7x8we
uY3OMNXmWTwZte9FT+GA0IzjRcATkecB5zJo7FExRh/CmaXXaao6lVhq/pgrihEwMweSPjc6R+ZH
CvrbYCXGbPm4F/FqgnwywKUes4xVhfz6xbS09g97AZXEOwX8b0g+L8XsJGasoDiGGXiYObuxZ+Kz
kX4suk58Om1HFNQT8ceMcMITaLu5S88BEeZKI5N0g5QU1WnYTNLXJNXVgPV1G+wKEP4YdcVCV3fO
Z7BIGb3d2Q4fBMMxN8CHnqXj+KkmV+220HWG+GRAOBpBPhOXNIvojP+bcaeANx7MERyA4MEXA2Tr
m2lYrAgDSA6UMm1YsXrh/ckdP+TKvAXRdLnQMQ/xfX2xOQArfCRDT+uCGsmn0apuD3KOxdTqVcDO
8uuHTO8Lvh+Cd4CayVeWHhGD6c60ZErCwaWZv7rrns0U2PeCaJQJWhN82ooYHealZCL1d05uzlgw
TMau/hCo0xo9G+B0oLlXFqgWESqMob449td0ODpgoiUF1ClMjnShEIMUIsnP4nh8Lz1+VUvfsjeU
b7fLgqCAw6AHH5M+97hQ1LiL2Ota4HnlZNXJucUOiH5BvklE+LB8xOLLN1Yd2eb0Y6r2nszvamfg
qfsfae+pxsLoakXYO61WXR6AZoRDj/Fy4t6MFepzQx+LSApL5kn09c0eog3vP60pB54pjQUGKl2t
atO7/kEeoD0Ueas01CChE0IJt5AFI+9p2ovMpPmWhRC/YfbsvQFx66kjzl2pmAlwynCfYy5B+vpo
vlqxOac7Js/jwbqnJWiGt4sL1C6/QSVndwgdVqfHInGsoUFkgVXXtZmQY9MHP9JXb4nhbOXZjxcd
b73usGxvI1H09UFtqt5e3+l89Rdt8OPXOyY97+lHEjWDtxrlxIewP8klkzMlepse3SWG/JygZvZc
FEeMl136US9gK/xGKkR/rsrQ4A8DAv7AYZ8MJFPC9zj8U6wa82f6MGRat5Dp9zwZJnQHxOI6Eieq
6OOSWjNmKp5E2uK2209MuTIU2RYnHzNhfUpU4bRQqeVJbPUcNljHwRSLnISE4Mw2Jpx3NINPcmBX
92Zqz4XL7eWTl0oNx1eMDnDrsIgtvUomFOUy8r7WgqDTajM8bQbf9zPbb5vDP265rafaRWfje/ts
Hxc/juPLisOMJXp4AsGsQK4ouILYcQC7fX9VGSuvXOGmgJGS+aPtLnJ/8aE3ztuGXYSl/EmHK4L4
bOiZId/t4HqhRv1ih7hQ2TPnQUjvm2EIFR63qQHP5a8EC4bcTHH4E1c0dMIZb7hx56IiVciJn/5q
5K8WTRh5ZyANJvEnWnjvJxoz2tLFmI+4oHVE7oosRAwuwZuDyOVNtULs3E14CPt9DdvF68ILttuF
6L/0TFdkOVQRX3rSZB8Rwd/z7MQFGAm2ACSWzY4AgoT709vssCaepez/W4/ZEdAnSi667dI72wOD
MJnQAacQ60nH2HkUOTXNPPYQg6DMHGOLMkd6TAIqzgqKqL/LsbgiTpHwbAcu+zJiPgRt/1aSqrgJ
9XB92M4fJH20/ajA1fpatXKxUGvUvE5DHuuNFafqCnKI8O74RDKuZoXyecWGWIjdh4dcImIhNKuI
b7Pyfg7pAVWSz7LUWR4beIOUF1DIivkHzqB+o0gSvdrEN6KnJ2Mac5pRrpjcvHl3xt+/P89bJD37
iDkcfXb2RUr8eD+CxeMajREktN9L/wMUBPvqrmJ6z6SuGA1ln9j4aFulw1Pyf45KmrVMPhqyTb9e
saUZA9i8MzwJsHTTByebZJItEN8OMXyJ2futxyo1cF5gsTRc+vR+0Ley37yfhGu1X7EsYTf5b+O3
GrLFF115Wmgk4CkWT62/72Lj5jJ0Zi02a2GG/jkgIRlDYe435gXODCHpXJkDiwXzNPfeEPDT1tn+
sphYweAp2luRzBx41GzJLFhubqB7tY4hFISC3OngNO9UxtXxEaosWoJx4+U8uYcRRQgiIYCSyrXM
ve4qoYKnBXv7ZcF//Qi2gIex0luhvyMCXukqNTsHJEj3dcS4Z9Y3y8k0rwknx8PCUPvpU4+iI6N3
esmOXYA6QuhuTW0ZGEtYYYYhL2aivMzFxwY2jr5xZH/Zr73suFgROuEIfwCaC/bhsxF+AtgbjHON
1EdXxCKbd65Ct7Q13b0a86dvD7dgTwB43v625BdUyx45j3CbgCSKCGwr00BhqGyptT7aD7vH0aA4
fcnFio2iBdmaUQSkJEhio3Mz7tzYnj0CL2h+j4V5/NqsK03cpo3lJgkkjnnuuR2O/LI1xP/+3B0O
TPfpJjZW1rpdGi7FwnzYiDnKD+hO6grE/H0VN7PtI2uYzE8P2JzoQ6DOVnJ+M93jsbu2E165DcAj
ubEqPGW6+/I5Ntzlk/Wt0bK2iL9Wbus8vUv3wk+hVnlje0HeShWzhc478fpOdHz6RxsR4V670evs
650YPQlnG7J/4m+maqjHAte03kf/dXkCVEHkUgDonp7YGEZ8TtDnDRcN1Lxjv9RZxrR9zj14+USq
mQroikO5Z1tTmZa9f3gFmelHIAwVHCJ1LK3WnX9wa9IdmIoVg3rjEqoRv0r8FBL2u+R1yFmN831+
OB7vEe0n1G/imvGlRFqqguE+uh6O+26LvHe/eark9i10len02DiIiUeCI3NGz0lpiOUmSZXjnH2K
yDA8xWl/QpbRXflskL+78CKpcTkwMBPiQ6RrlrfKYrJ93Y4UUweLA8nDVCk2rH/OjV1dtisdCBna
D9ficTPJbYp+jyA9J5AUKT305Kn0Z43PZnwGpvssmZiFyz274467DuZQHF7CfUZucvd5TSYD+VzA
mOuIpLQU1qCWF7GKEL/LLciROD9BjyPQnUOeYlJYe9RB7lMEYjKudQvrv+W6CyXiZ2zzjn3TP7M7
fh2uW7hnM4KkknSY+VE+j7iQ0V13Eavu7ITdSVU0Q/FYgH2hDSfHMolfFV48FCyvZAdd6rGo9TrH
gIggN6EP6kNSI58gIRtD8OVLPsUEEAa7CF9TKk6Bv9qKYKJRWrd2m4XaD84LknwqUChZl1Iv2SV2
eMlE/G/5R9iR6YqMmMfdQHWHWUEDubuGDJWc24IxvzZMCOtoq5RWs3seIb/VIhMFwSXwN32CFO23
j72Hkrk/Ho8cCnh87xTrqNXwNO/zqzUiw0ZkdetDLaXRupGUAGMbyN3rqXMtM1NnGNxttv/q28aa
J3rE1EA4CIcIGw/xxVPNLLuQ9jBympyXkM4bg6gEEcUi+9rfdnuYPzD32NUXw6H1MKg/eQqAL4s9
P/9ayAvblD/p20hhSaMLJ8qSsbPSPgY5PUCu6OVy5a06KQvvNfkAHLB5EkKRt/yx6xrgFBVxb7QA
/VDlb46ry6iOM7uoMdVihNIdViLUGjBtqG3fKLfhNYY7MwVwUcau7CDYKAjzTGX7TxAxrgI6+5lo
DUXcekLkqjMxhSjiQNYB8HsmLejbeJ6NDVy02McgwitkgWpf/AIoFEotchLPNXgE/xqtQaF3szg+
1BckGhk/p30R7kAOv0Oj14JRVXB6NWT6MR9p3BqXj1Y3ol0puPxDVlh9bU7i+W0DMW0KPo7DHCOV
Dszwz9Dpo8vHvL8r9Q7eMC2SsntX4LpRk4w0teieRLeyuxnPYvg10QM9nV0GiCXe25r9ufeeNPqQ
BKTqk+p0Oe6uI64nsar1zdPE1uw0IFvgMDosCmkoirotOEXzhS7UAOyxj0eyUzAf9rwROcJluTEY
8oVH1efZ+vy0ImT9445ELdtTySNVL8kV28aKiqwQ8JwxG2LVow5nyiISjoh5++f8A5q0yJZtx4sw
Eds/zQVb/yci/AyTld9XAIPaIGTju3d5Su4W1QCfhCBzR+HPn5dJjnUKhhx0jy/ZUdVCTvqIq6s7
OoS9BSdP+KHKAYBTYnMGh8HeAcEU5g0wFzuJbhA7yIGc+F7xQMkYlKUJf6mSQFU9PHuwxgcpBL9+
8a3ZHc8O6VAu72YHup+ZOHxR5QiLb05bFK2HFxU0lVlF0nIQQDaToAxoCN1t4dDvYxI8PuIQK/Lw
SLeuGIJZjfv3C6zpt8Arp62AmF5PV0nTULF1sLMiFoE1qsoBZMQPHQfg4aAgwX/1O5PANK3NhIxf
na7VwSjDfN1hrAPm+dg/9LneQcGkHaDoeXPoy4EtHYCC6lfhe8M3QB8WpqgETjH8Z9V+Y+sfPGQ4
AJQHCkJyGp+smHsagEviLLHrzUN+kB20oUEzoxZ/XV9xPXMJWRPzGhFT8efwjJwTBpNc59jDWOvk
Qfuf3Q6kgFQPLmYK6i5b5INxH9MrVuzTnv4BRTmO8l9mRLwKi0dQQ4kdk5I8PawQIrbEBctBPBBP
TxbcXxFXZ8bIrW2G4xd33gbkYGsy2Yzpwgcjc4sh91FykkSXNTAJ5LrKUQwZoxvCH2wjq7c1tC4j
Z/g1aHhmnclvYwz9qmXiBrRa5gGnhvJ79U/etxQtprGsYEc28Uv0iyjzX3ZLNjf90UPHzLru48k1
MofBoMD/8V6b8YO767Vsh3EEBXVmDmw1yilCyMi4yY+qkM938z+gUePhwAqma9yyBEL2867P4CYt
r+bDz2E8UG2/G/8RgV+yg+XJ18dXZ9Kq/PvJKAG5zeyavLMIs4gX9qjnjoXGtvOv4v1PnU86jxus
QVKM8TCOLldA3zUFx+CUwHiZqNKYeprwTfL7mpzVNrch5ePbZ/i+xmCkCpwVXjmFwq5U4g2IOcNo
4wm+oL+HFA3ftsuMIqWRVAx8EKprQBoj7U5C4OP/rFASc9SzEihZNbxZ5Ruz6uEZwcL/IrEkSBJj
NsY5zNjCAEoi4gFFK8Ir+ZU+RRMSuQ47w8D1gTV60QrLm39gOuLbtGSRhiZiye6s53dV6kNWn/5I
d7inE1/CBpgfpFGFOnysBWaeTJPxvBWm5zitxhIDnq9xnf3MXsFVEkxCnjZ5+5dhFkUH7OmD6wur
ZMMqeem9iM+gcPxsyRyIPeYjThW0vWJVIcxj10EuqIAqnfx5zGPekYmp8se8m2Ga4mfcQfH5YGH9
VMignIjUlHEwfopViR36l4acgY92FDDqhx+fraG7ZNOZmum9Vs/3mPeNFUe6GeHDr2mCDBzSbjHe
Wuwp8adg68pZZ4UehqrPyzi2qHh79GDhOt1EPQEgJLRczgQctiMNZoiol5RLRoVRrCpcV0/QPLnx
cf7G00NNCDKh/obq3cpKfefcoBUfrsvYmX3TDDSMwHqTNQa02KsCCZ9hTdcJovurYGgY8g34UQ7R
BAz/pYYDOYulzTlmMccMXLTuioJXhGfexsQdQXkNotIcAGTt6hAX4DvncbNr7pw37Z+wB3e5yCVA
+KFeXqQ1wJBtQLht5CSAhG2TnFCrkDdKd/1rGWgVq0rHRQ2+2cWs+MJ+9Nm7/crsmTnwDofqKCuo
5TCq9KH/0KtMXz50UU3wKiiDr36bbYeLOQy1KMnG5qZQxVWWXA8nHbr6Ra+j/CnrO6u+b2xpc4/E
E0M0YVg/62/awcHjLgZva8ShS3kmCE2DP8gdONA1sgweP/M3EE/xSRK3Q5f7UEqMKOhykgvbdoJ3
ByyaM1Ys6IXc9YbxMwZdQm71ltlTn2AV+cEIqRxJEjc9OO3dbSuT3QWKzbE1fE06X3ONtUXV0QsE
mY9cX1s/HGT/2RUJDKtvoyM2idDeLsSn3MxN58vgENYVgHvqcWSsaF/tDqtTf3xm6oDn+F8DxVLT
bTr5rpb8q8nEHdz/Vy84VfHmDqY/GkDhzh+5P5yTOlY57d7D68v+jvSylin6hYdb0rEplz39zrpi
Bfx9QN6s6QAdQjzEIUjkfat/xWdFfy7PFhdC26N7c1tG+dP75YpNuehuB8BDcEdoEbFn4JMBkgDk
CDTMa9nUyP0OGaS+De5Yw41kijf27NmSlfX2ycU3CxqBr4mnbYyVX1ykTy9VgmEpfe2qYYEPgYVa
2KvTObvoEK3exvPpaP1/wDWBTv1CdiECdhULv3AWi8hDKtyleZLFlwGr9LLo4VZDL07UpawMHHpx
uL0wHxFgn0mbsesFSikr51SJtG8qtOexIErRJCDQtE3KiYsRzk7ujG4eVJhCqv3SI3/R5LSXp71/
rSBs0gDl6JcAvccHch6dcyDQJgc8KYyAO5J8FEqBbfoLwOAx4HT7RUrfbUyQOOXErByir7SPnX54
r0DbR1cPlAU/Pv5gt9MPX/rgCnbCeYRmK9n4C3okmaZA9pvxMrnegqua+CZ5uqF6Uv55ROejodhS
FuTPt3vvyS8mlLo/fFJwEzm9bEuEb9riZQ6GEh05udwIc8EuiSu9OIcEgYAZAyOrqTn96/uaiXCY
pdV1J5DQLMMIChsliaIrtYFGaBw8PmT+jw/T8oMSe3LAjXHPXDi8XiI26x35HKZ4GITKaj77zonE
Px2AL7N/P7PKzPMXHODlfKgIH1uw2q/bxUlPB7IDMw7xdsYfnecLAbdrILGY5VfBlp63AWRmgBZ6
yxA4qVmVOSEhmkys311O43j4IErG7UIe/q4eOUQJliD+rcXJsocjwnfOZZwQ7Yy5EBXxqbfUrAOT
3IEdtYWGU53x6OKbN8JuS97UrGrG8xdu5yNnczFGG+NxvF1VTR/ejJtXSkCTM9anyyMYBUSv3Xj/
FsMr6Cjr7IER9aoamgvu7aKAs7x2SnnUdtRhhfi1IC/gIeH9cLaCXK8BZ5wx4wg17K8EWM23E2Po
BHaB9mC5x6pJtjHtetvtrk5dyEFsTk2f7YdtkQSf0ILFB6AcT1CpOuSp/rYx8ADOgiCY6yoI3CK6
SzcfB/3MyGjrq8454hpFakMar1qAj4wpdaP3T+lT8JRPdzaHdj+80X/tjmiWkVCezgbDYc5q9OH4
vN6T2cwhXpwauVmzRbFVwHj8CGzjOKGF3clve+CspQ5g3t2prQZRL66XYTUPP2cxo6c8u6WtJQLP
7+FJe0IvEvyJ5ofOdPrTDCZT8zbjmEhCtz6T4Sx2pkM5NZrj2vr+y0GDataWRPLAmJTMRvjOVlt1
nD83fDAyViqtIBMshhTHTc3D3/Jt/h2wHlgy4l0O9vTGZrOhcjELJEjymtBOaJFAdnp6Q/HwLvDk
ffSVAsnK5sTsXMTOaH+IMwNcHqT2AVGCsuYi+4HV5qAuRt/NaqMd9DTcuyg0nBkVydsCyfjXWMsW
K5pPKa0OLFwUfWGmHei8e8QUvNWxTszmLUpCDBl7e7oZP/E+0I75lzRdOWPqODjb79cOvkMn/XAK
d2EPxssuBnnR/U+1939vFnxl9HyvVmzCfN4vDPt4lyAyl5DjNeXVP55NeqytGVZfx98Zx6YmZd4B
W0BTw0cLXAnUh+KvkAXzi+wwS+gWNABpR9DS8Ux93Xue5rJUTXKsZ4L3FHUbhfbtXxeqZVyXVE4x
9RSpWOaNBSizYv9DncFfASxWNJNyCpTDw9EaWSQPH7qb6FKpsAtaTB/sA3C8oeNtxA6KeM2ZoFBs
RnKyVC58Y6lIDhi3o/hkS/otqXO4DeYzUWN2gDWywyfPZ8LRg3wl7B2V3nSNm0s/xWV8qRSAJ9od
KB63+McJwYobykpX9F7CcsvUMDzA1+4W0FL8deW95X44ZIBzlEey6U5IF39jZyTyke3D+NmQrTEe
XvmyCrBAv+OGZpN0Yraqj+zgM4bTavpN2V3apakEgxmXzMkA+HH/EYySWmNxPNThBayuhoCMA6cs
8ULHJLbC/v4+BZ+3xpRPPCDVw+UABfH4AqlCEkg6CvB5cATB0ynf1mOpaXIDex2L7QVWNiPsVoOu
kWOuklQvJGVJOyPDKTXp4v/QVk6ot6n7MF9yA2XRAy88vj2Aq4U6BYHeDgZ/UB6zJYSAjD5t962f
sabq7sYF90AV0TWCQUdsaaTMrrhi/2TANDknQ5qi+HBKbQlHUSJzjTgaDWkanxbO3XoxEpeOHjxw
WkPc0O+LEeYXuTSMMUD5xps/05fcbt7okRssLqFkSFzMvoor9Uov+gt0Df/AS/hJXI5xFtoNVWgn
F9uhi30D0LWbaXqrB9iO/PfFKRMYyYLeI765DiQeLuIFHqkrP/8pV9bS7/NksJuT9GlCoX7h8dey
j8+HyHkJHxbUW+VtcUEaiX/O/ILNMipz+YrUE7vrVV+dVsS8IQxIDBLOwj3SbuDYgzbdtuiCazXZ
nywzJxrQFRmZx3wOsEcaQJK+vXxtFi/Vy795or0mg6/BYA7UUh5pdFRxrF/08209GXcpHyko/9WW
IzKazsYonfO2xdkEb3Kcp5pdqKrJp3ya+I9fmM+ub+s+eRTOJ5evYlLrBQcaqxLSfQOkjn3q0Bof
sYv8KtIUh0d37vsB3XJyBE67ccGwQAZhvFQ2KQtZCYeacqYBjofvQ+9tbjg5ovWxxg7dw8euOFz9
jAMTmkNptB7i+jLrxviUk95GXArAKEqkzKneHvC36n+d4Ql9DObYmaZK22mDjlAXrwi07dKm+NP7
H+Mln4jyftvtWGXbYAs8hMMT/z7qAt5u/YH+B6R/EduXyujbvCBRA6DX+KhzhiwOk+hiP+F8iBn4
dkRBY/Ymg41TPifDwz3tDmR1txGp3WnVLenvYeYsORgl4nrphoz1oiVokC86rLZSRdUbKSQST2ae
+NeygATEmQiXtpFbvdK6wp3VDJgvrYHxu/kDPEoAAKXRnKSxHpVymQ/133Xaf5hdta2dWVl8kx+c
VFmRG8sBB1msn1djfX1Iw+qm0/VpSsa1pH4oxRoLw5+0Tjfl5NA+alg7Yi7HhRpDK99mG7HdeNkq
qCZrt45eQQPGzzo07xLbyD5LkNRENOvoeNLLqPZLuhAb4zVUEl/atXa1PNq1JW1MDrwrbLwIF0k7
06MejbEientkKwhLO0KuyQu3A9KUI5nLByMY1QvLVkmlSwOHMRd7RCofoVoZUXtPvwTnzdK3UYtj
PqlHzbpltnFdsZAxrGGX0jne8yV68ur1cpDAhw8GN7Gdc77GyfywD8MCGdjVtC9d+4q1qYa4+Ygr
Em3qYzOH1WAvNo1KbJHF2JqYu49ZXybnkUik25ZBnwVZRIn7nkqbVS32bk1zZO5yb7a8DyXvYA4d
O2GLPCV210DleeHn+AvgEU7DbmQGWkcEPVuumyORznODoXLUeQ6EHL5MuX5M7hiKEVATLBdNbkVi
+O5uL3sXCPAF4N9f84DdqFIlciI5C2vzJGnklBZck3FQ6evbhCBVGDK4U6jKJ50AGmCTyrk4lV4Q
VYaCDE2bXlbW8msuwc1Zm8KyfnIdaPrWvvsua4Nyer0dbl2xntz+0HoLTHanHGNAmasHUJEAlKU7
J2e68964+eDCHLh1Ko2+G7gX8+d3hKGZk3xnoZfU3tLI7a2SQngVXALPnhvGz71zzhWWP67dXTNr
pDTKRdcNepOnRHjsRe4zhpGLCyl1NFNPYsuApMLDVMIYUVTI5GrpsHAUl2Ohe+ob0XAdnRM6eP+E
y8nFzBlFz6fP2yUT1jyO8BPV3v0uj+Snf3gOfHTWDaMt4iXk5O5AzG3aTjQ/Vqv3AljNW0QRno4W
VNwBA9+zXcEZHRNXodp4vCm/I1AFelRQia0c6g1ByCYc9pOFavUntFaDljXhpNryaLVx8h2ALJzW
/YHqnJWBJDhg3gVBurtg4THiu2N5SCpeOdbZL1s2rDL/fpErLsX+LhP7N09QpO+B+CO1QRjIiYMi
kAjxg5IBZI4wOD2PCz0j7sKkcW4EuJgY9YBDJ6RLL/Cy3Osd725B/Re3l3PtWo01wJ9MXGljBW+n
bhlbfKKiNyZ/UjI5R+HLwD55bK3npT238fqFqS/vfvNQLoDVS0QX6oyENkEwWnVlRx9uMXQiFA7P
+kDT67Rn//y+xKv0E+ZsaACujh5BGQE3jD6eGtqzSVtanyjtkjFRjBDajxf957skAmrx4sbDqhPV
7EkrIjklPDbX+KkKEhNWjs4A7cI1Nef8Dc27ptQ5bLq0XmU5z+CwNBRD0+uLcAWz+44zcgsgh0Lu
BJTCX+ts/zOoTEd6RvTGJDUYq8FV5tf4SuHEx0CObPcafxEvW6xUruSIxceRDwZPOzyREn7p1Q2W
9AHieVt+c97uYcqvsp1NsrZgMZMfsal0TPQ57bZ1mj1qwaLXXuz6NP0F7qJz3ozfdS9v8UXaW+Hn
2uGoBvZ+TF4R8mvmSJRbkiXqWAwzXGXr37EjLDnJyRFE7+C2JbyPShosNZa4koLKPGi/dH6E65Zz
bNU2wFdyw/bXDU7TQHVtEyIe8v+HrQVnHIFFbxSsAE6e+J6xKVUuJSZMAZoCphu8wd9YrXbuR6Rv
MLCAnDF8U1KAYtZR6ErpNF3Z+7Ix6+C035MD1jzmjpPLP4IIlozXyuAoH1PDJ9JIFYxIT+I9dyhV
DlqhgEz6arvfhMOPbtCHASu+2I2QX8Sb7S3nsEK5KJ/2Gxdj6/m02UjfpIQdm4musrd//Ivlm+DU
Xd927WmX4D4UhVWNTFphZJs86nua2H1nz+v0H5kEVJmvy/Fir77szwadsFNNN12z5J7+2gldWhws
PpNObtZX4DzoHkgbfl9cd4lcwfwIPQM3v5sBFqOA4x7EEsUBK617jws6gVES6JZti1gbuHI/3EPB
gO7kdo1sHYxs1dq2F3j80QTDe96hxtWT5pB87NNO+XxMPehlSSAbw52zATqEyLX2N2lhmI5hN7PT
1v/ZrnDgZEdhwib7LCKw9eiPaGpH3sJbtUJdI5v3oqOLWHcbJG60gZm1f8EAgAni758t8V5+VI0G
Za/iLCfAsZreHOEdJ8MgyOQ7tEHxMCYczEEsN0aPszzixWV3Rscvvc2VhfWA9Xg+y5KEl4wWroBJ
TQAQcdfr+XckmrtJAvXuOVqbDLkFs8V1jdrAeAUqx035TShuJRGHHDafH5VlX2Lvm1Ar9ey4L5C7
fXfHxcPOjpxQdVoClez5wI+AUiL7xzVcko6XKF4Lox3lJMt+tIA5fvO4tJaOfW1tUZQayf5cyfzw
W+9/CWj1EX7wy3rlcRfs5mrdVb2nSMw9F1NQxdpUmBFd6Wv1j2l7oowCyaHp/zX6q9tiYD2GAOtX
nslr8mtjSwvQPohqOOTYrpohOAdlRoUg0Afq8Uea+xkt7zQ/oE11QyzLu/vNgWVxDYe4kI/p+sic
hiGT/eNmW0qlFfaOY5hvAJRraWOTWIPViBeNj8oY+Rfv5uU+4ZeJyfZz9b/MbfnhtCqqJHSatA9c
Ko7riDzp6btwexqaYRh2IRQhwoGxExmoWICajgkP/BES0BPm7cezIcQwIpjIce4QWMqZO6dN4avZ
OFh+oXKcTAhrxbyHw6uTG8nI3r62LgcoCt6Dn5JLjaf7Lv91JFQlws3YbXJ/q+ZwIufXwIX7ByOu
UNkiG8eWXOj+kES1lzVqy6Swt5gsTGhQxs/lWDn0nFlKd7K+rXHdYmSnMrlPmIAw7ElCoYP+3uBj
urQDbdKwOkheVTLCkt/jDXwzdJI3bp7C1aY7RZnE5GH19GsjT++ycBs6A3eXWvIJuADy89qeppvw
J8+kNhCuFONIMSg2aRZwxKe+ityNh16o6An2mZEXBNiCff+I6CSF/4uk82pWHVmW8C8iAmGEeJW3
SAjPiwK3ZHASHn79fLUnTtx7zp69hiVa3dVVWZlZTM2LjpDPWKfd5HYgcdHu3qjrr243XbwjMmI8
Ose/8fxhw6eFR/XggoBmB9hHfci/R2DnwqBpQetSUvefcaK8PU4tlhj7looShF9IS3MXMu4Cb/hM
J13Pa73mlg9zlW5J8dNbfzM56383YzPqknka/NpJfcCpEe9BJg6ddGtXtvSdOPlY2BLnSdiLGa52
y/WM1qRe/zEFA2cFWQ6mkzfG6GL54Dh/NFrN/XvcWL2vCy4pdDneBmk0pXy1rp2xew3G9Iuuc+hZ
NV/wMuaAdoxHSmEFBBtPmFeAF1CDdUWArTUcBcU6Gb205jhxqQAsUiYZg+UZXvub1iGc1BkpGU2o
gQ3mRX5FUbG8jmoPaQs0OlJKyOiKN5aqwKe+P2Pg9Y98hRe3capt0huOpKmmUKbRfA7hWkN+hahp
20OIpIrdZfdUh/2dfhssMBrd1JONe7M7Y/oK04HmwWtQrcCcSCrAywFRENeNQeK68P7gZi+zt7mE
s9vX58NQEvPJ/akbxKT7ArbS85vCFg6xRjv64sUqiAveD/PMKiKFYWbEzFn/HyMUBpTBsB7d57Zh
a1/p03MNY7fFH8DWHs6bwSLEPYf8Gy6wdDTp7HFhg73DUJ2LMG+4i5ZVOJaDZ2Vbl1TOCGBsxgwT
4+tqTpvEJLwjSWLaJoTMP1EMzcsFtVjLo3Y6VHw4m5c6OKL8APEFVRgPwbSZvknjgjcAeTGYvKKe
2xcjiMfsRrlFDBoLI5a5MHm0zv7WXSDiT8/QNmvmO0Dlk1/z9hG2zlQImqfZX4ccaujt+3DTDA30
mEjGfs3grYjgI/87005YQnF66Jpxb5zx13X/McTiXGgkkPil8/yPKkhvV9mJUOdGe4Q+Dh3Xtf2K
kYnBk7G5xZ1xoUpWGVBjgqrjx8NNzfeS7jk5HNnDcmhv8cv+U2nbQIh6D3TlrX+ExMxKExW5p1su
pFUf3vr8SY1+cfMF/lmhtJkgS+U2OTG3zGikfOGDqkFbb4NLOPN5Y3V30fzKzcqwYo1XT67ok9T9
rBUS7dJ2cXIZHXuGsel+9E13U+v5/kLNXo+EfQnB9zLjNfBrMczXGb8VBZ2fPv//zLW3rVVua1ex
9GHomcaGCABrMjl+NzvAI4f1w3L4cjgdOgPWGdoOPqv6V9CTP9lBgRYxp4OZFbCPsCZLiqd/HvHq
npv8wjworz0fwJ5/WzTmYk7P+IaUe6HiurfDLm3/hulmTlqF1918J7MrJ9uAOclpYHiB9rDtL21o
M/hN5iT6dfQ4HM2GODBmEFhBu2FHy5WaqbF7LYO0t41xAXMqJA6O5yK5WQ8Kc7DTYI9Y/WAADq9v
oUGif2Yqw+VC2SeNcDQkTJAEr1yQBmN5AGdN56GMWS4hvhp/A0wcpkuYUu3KOzaG6py64YC9+CJy
yNUBghBmBjUMr9ChGqv0MEOupl3o7oQjrkmXNvEXwyxUSsMwcP+oMQyN1p/Rvrh9kzsb2R6XCSxJ
Ok/e82ncl4p/GnU+9vFpcIFYLjYjrad1Xdx9rJlh1L2YkRW/KVLJv3Nj9sVYarNBC+0PTwR+13yP
38YTc+LRMhuTkrRxjhkyK6SLAOJi4u17BNzfHgO2dwYBiBwChYycB3o2xFCI4GOuS7Jpox1uftRS
MBLNfUNwAowOSKpgXgk3RJIdmnnoJ/pMkfVBq+nXgCOv83QZEVQfdsDEiHkQMbiE4OI8cE9xCJQZ
e1kFb3EfQ18B4eYwjsf/VmSPgfU835DIEWP4Ne0aqc8SkyBMCFYdoaJm9ACuQd03xnvXV2YcR6BX
mgNvnRDdmpLEzShpHfxYLWtDhvtmNzCOpfQeVjldXeZQeeC82pCrj3Fh/ZHWo1B405pFh/QXZY2x
BrYE4zT2YxqJdL816+/E7D7B9TrUCJwuA8X6zBeRGYEbJJ1YN18Ct+VbVRSk0uMFEYXo+LHRJfVR
vKgMWslG5QWlOooVG2Nt/RkztsLc9OfAw/ewGFl4C/n0f0hiLB6b7wPws5g3BO8eoonhkJA/ALxH
ouS2cWHm3rRvDhdTTxp3uKvVvupO8OZSR8XVZlZlwnINVojmuF5bQXN2ijyl27u8haDxLBlv7S7k
S94/B9T+jmjFcnSgfdrHMb37F80QTgf+430vt7O0wPb7b3zc4tMHWDQu8FbrU3mjsmQ3RFBJPEgn
6BQ92s1tw069Fh0RyAQ21LWSUAkRRkSbOXqyPv1t+kilD5FNIigfwKt+mcFSYVKtEfCbyOpCg9Cp
joSuOieo0hKFoVcttdx7gqEnSLiWBJS9OFmAa3VK+69hACzpTGWOG1JQvjSWdLfQptPPEPXrAWeC
9+HuwGsQGq4t7RUBe7n6++b+rzj+uzgKPKlutlkxfoFmf9hsMv+d0qOhUakA9cATYaAfjp6QVrav
KVNq//ktYuM+pLd5ehuqOPItefnUnLAUAw0eJpH37X++owY9SPGzuyT/hFdz3jtZ8yd2LQ495vWa
C4QSYYye5qSQ+f/rieLaG2+/F7M9+7DWH+9OXw7aDbMqaDUrQens+gxxeg88GoiMhKPld3Qy5Bb0
nOjTuUfs8FQzubiLx5nZmKoJVQ72BrmLWF0xARJDDYhtYY/ZQszDWji3AFPL8L1bkDUrVB/4A4Lx
lhmAAdk0dmE0HXG68QYyYdN4WFaRcnVuRpblJLdtH1btzwmtFd2JX2QtDqkmJflvAY+yszo4JZv7
srHCxmwryCihCqnQZwtbWaQpTVCLQtXxLWKn3ocU3AeuNO8t2qaX4IkRjX4kA8A170WVICyPnPHN
cO+YBMtBdU+KNbgyyO0g/E7psLH/jsYDmiaDF3O3g5Ml44gjbzqkzZmyDiWZmwX18oB8nAmGGSQ9
aBr2Dxk0MsRDN4L5zABIOs4y4SLl3aehvup/dZS0PFNylWbsY8F/3bYMZWQKMh3C12IKAZL3Y2VE
tSNU8gFXhWKVM9FfS4+bETgThapQFLBQFzF5T0APhacFPZwhLbK/pFmZ82nTumNM0VEWMQ9wFMdG
hXVhIMnNSh5+cqDHPQBjada37WthT7vmWvOp7rzBjpiEf6+eDqykE4vVIDoaRnlgGIoy7wd9Eg0Z
BGX3Q6ORCeLCzJBRH0zaNQ91YR9QsTPigxYmVMM2s15lBjRecrcJaxu8mB3afdqHKeI/MmzYoifx
nPwFlc2Lpu36u9O1gw/BIvcgPDeXVKXybBs/IiELfgt27UmPLWVothE6Qyz/PVxn5hfdgbeRcONR
btzN1nxgXF98SHJddjya7osBhC7jPEuTpOskd/vwkx2a3c3+6HBku2/ptVb2NH25t0UPFSSvn7/v
j7ENp2efggzhy99FKF5DKHheQ34GclG9bRlMBNfe0DS1FSBedF+9DGqtnRomLSMVkuZ0ChNuNAxi
7J4gmQvg2yEuMXaYz6doho9sJlqh74bWgYMnoU1U9l3z9XC3n32PB8BLk8GiuStMUMiKR3d9/+fH
ROAUr+kLm+4ckR3TToXa2lQWz8vqsVFJmFr6d/UYCCUmna5jEx8fXBs8kUDBObTPFjDH+OocxAfo
u3cKk/CEuA+QQd9ChVCTQ5LZnONmKnwEKMNZyK4Xlnkj/e+dEHMbB4VsynngpT2YTwl/9z4q8Aie
pqr3pnVAxyxmJOqBnV4H/RHnpd1jSA6Shjuen85WCREKRm9oF/wDhrjpUAMI2NT/PMCHMCAsYEIA
NGF0FlwE0h+nu/w/OZAiAutfqI+EdubOvSy4TiipZC3VF1fGmQeGqjhFqQMRdI1oGUU+R4rqao1g
8YrhAD9xuvqYIskBaxCeNxAt5Bs6PeFGiW/E2W1byDZ+5JWwZVUy1c7RZdwa1Jtm1ClppJtI+JbL
GE9J075y00Ol+ugMY80dmMdTXEo8lOP3P9RdV0MYp5EM1FhCc9tCpg2EEVm7SUJ9jA9QLloAj5nY
Uzjx7zk/IWYimpdDc5lu4WJenHV7Q9bM4IeCc98Y5fg8qyZPaKs0qJEmGJCaKsJoZU45rGTYIAiY
78DZQrHgwK1+MOW5tm3uvcLa9g53mLJvDpwYffH62ySrn2V5TQY6vEs8AjDA+ecL2dLLoE5uIZzp
m12HzEYxMg1ieMYsAqFsfYJ3Pu7mTq9D3Za7D1poRua0zyYMWSYCvyDWE0rcclyOT4yMbXwpG2tv
vTSZK3Mze8JZlcyi99cVdwJ6vNAV6sJCkN4XbrL8wqU6LlEBPjcoIIeTp1WOooyhO19ruFtD94ZW
tYZJhisCqevHzjflBpM+dvSQAVVGnpJ3+aStpx7zeuS6fYRtlA9ng69/EXpsdJ13zhY0PPxLeXXc
EZCJ4jUP2SO/G3h8JKCE5MYXyPWfaqZykfHxQv27ihkVkDCcv9/TYR0U+73pwX+wPuAl+3r63FxH
901JCQzTYqtB1e06GePhoY+RWrH1V+vnhsi4geQhOtsur6O3sR8YH+kvT14R2Uy1EnoyrW4s6WFD
Iti3t15atPUDl+IRezCG8dHuIpNBGSNfaIScaAMaDnOoM4/hO8XbdZWIxovjNeMagzZXGJicvFg8
/fiHkktcSi7YlXD1cA++odj3jHt6Zhi33C9HZ2ilMSB8uYkibWOvGcvMb+Id8AYseLv/0nlJddi4
XqrqCX0+wsRx7J2trc2Lg1Au1XwksgF2MSLPdWFCIY6BKJaUmcESGxSbmHzQ9p69jZfwGgf65we6
eTE9mJle7FGFUC/khSFUOyIWLKQ0PQkBLOUbRnkKgKIHZ/k/ICGElDRWa8eYjdr2hr4ulWtGhmKM
IZKQ/u4vy7koSIY7WnAGQ2cmbiDGCByGYddgNw3srZ1bHC9uazKatPVhLLrnbdfPs0mCyiVC5CUM
EyAdD/EFIiKctwGP2PSNwRFcNhSzw4cfiV6cn4EayDhm/2X+k909zBKkgp6i2XoZe9G0/RJ6cGxC
xOIe90i8BpxQYD6naFYpoMVjpu0vj4URBOL+/uTddZmwLPgMCHtDrQQJzyYXlky+iydnH6B+qUG0
0UEAA4ZGuqA+LrVRn7VAO1bRQ0Tx/7Eu0Pb3/QS118NuO+AMg52gQRnF/XG0lhjdIj6ze2L76MpX
GdpMzokHC/vnpmWUQm/0yI1QuP/0g7pPxVZgu/1X3VD3wC7o0WfGqh6vAuQ/JvEIDrxYeMCPStPS
x41HrGWm8VBHONhbzwfM/GYB0fBi1GVfv6bkysQyOb6DIxcIPtt43wD6zFltkUC9wMLZIABGSyk0
QFWWcD4CwCIDzoX7td82I12AWOm5Uj7wHaW8/7KqHXq25mcnZja/Lxr62ivO9nlo4M5MMQLUb0CH
f/6MZfSCpSYHnwERCddwzNh64tmLpXkwKtDm6YnR3LIyHQLSn8clsWZIDCEMYdkGRN0ODOMTAcX8
mXPB1IA7UO7/TA4RmsLMFFuQDwmYgkjXOFrncWXH20vCUTSezpS8ADm/iu2EKSPsyzFiTYozMMEx
sln/SyHI+IMgWMfKYuqJVDXCfgNnwbGZjYAAztvAba3oni2Qne77sFiGOoN/iCGH3GJyBSYhPHbM
bdX+E3W7ZqrTlK9SEQPiHoMegDCS/Tij9XF3O4jI3fZi/HcP6KBLP1Cq60u0f5XzNwLCCZSLEfR1
1/jq+yJ60uHusJ0eEHt14iH7fvngGHc4Nvb69bBuCTRHs/KWe3fYgieBvhjF9xLiMLhuvUaA2jU2
fBbA/eae+LTkv/osC3x0iIJvc245lnQK+cwIwcJSVPUBb5l/ym6YaA6+QX3eOdDTNHpxXFFZTsmW
pZwYOKEjV7CNuoDp8lMiCyWTzvlfU3ItITkt12L6kHoPSMIlMln8jjBwIdbJKguz5gmhSIXMOqDy
5z9f7F7lBD3sN5R5XUMnw4kiASEDg33tfshr4rdDLOFuYdVNmJHcXyIYBVWQi/5iEozf8GGhSm+3
Im8gYw553b0vkaGzaYnXE9cFEtJbPJVEM0f+xIgoGqE8WM6NqybHmZdoU7Rji2N4rsLV72xayAFM
WH+w3s2fb20A82+bkLy32i70kYVCGsGsag7A5U/6Ato0/gWNPtvgow1OYx2xJToxZoHJ4VwjD5cl
gC9oe9qKLNRBn4XHPSoNvYXkNlwN/JXwS8DyicJYoZGazQjl3yNHhJnFZKNWYf9zZDrV8CPu8P4o
FZM8dPAFntqd+ZQB8U7PdFpRVSeDozsqgpEjSjDVpFLglVUmSigS+Z5Hgu8icegt9XCn4zUYp4wr
oKq7o4lIndeW8CIvta71rZf76Za7J6XCUNJdshsODB1uA2rxiWGE4GnijsnAKEv6JzIhbWbwR5qp
P0bQ0JmFIEJvA8S0vYVsArEoDFUKFaqTtIJje9jdu1R/dG7hIsGHwhc4s6tfRFHQkvTWmeYfXUij
B+4UUAKUMFIOUXLxvLpTW5z1wIMgXpbQ15U/cvEL9odOQk3dRRpIy3fOP3Iz+yBM0bgk1qTtfZJy
cYhrmEaa9cTAZohEAExFx9zLIyyRHKKMYB+V7rqEVwypdfkQ4QDXMVEgQ8SCFuaNodUU3ANJ0RRb
H6/afqntnXpuOWk/PZK4avtd/6cnZ1QgZzJUbjuKGEiybgnrVU87F/4izSiITzVHJrkEqcd1oRNf
yK+cH9mqxBOjQyY7/QQw3nvUHbs8rK0ExR4v9cO/sWBgcEhJ4x04d7ai/wphvlIJZOZgdFmUje6A
Ldys19dwHNExMOrC5hykOFJY/TEI2hOAoYYLqwtl08IApayc39X0Cvrl+mm3JvXFUIeHeLNE3gmS
PhN+oQiapVGG+DZR/tse+kueyGcLIR3oth1AVkg/HIViaGCWZVH+HrxXYnv45plcg1MH3k2Y9K1B
19k5rx+TcOiK0tFiRjxivlEytEgZrpWD1IAfWLxNZ/dcOZLnU0ikCD69EhSBb+od+hFLBWcKq/p4
EbLuLblcQTh2Hz9pzRMROMhc+mVrvbI6tq/aT29Efw46CbA7PVl2Kg9zpU6u5237yVw2CDejZprR
lIIztfj4dAnpz1rUsTygMfp6ysxvnc3V5WeExWah8St69qYH1FhtVuek1ldfsFwGuilzGA0nhn03
8ul/Kp0I5erkBvSgS+rDQuR4mPQOaV9yWKoOC0dcWKF3ouS6W/cdmtjmaLfOQV07iw+dR2nLfgwq
RfvIvkXjzATVcNGN0qH1g7YJo6Qd5Beqonfu5ofb4sNli0JD+NNK49D+PmMZrsBKH440SECVqSWP
F0tteB+XrdjzRE1qUfb/pMW8JlAysWCNe3FMVk8ab0h+7E07lFPsEF6IxNaMgQINx9JvUSZ6LUSF
mMChIkuZhHMf6iWzAo/6rpwVgvQwAaUlQBauZRbRRkrmV5zjJHjz1IG5/geAgLcR0NdkKrSn6Aw9
cEhB7n6pxLILTy+yGM3hSWJveDVT/r+N7hBhiU/20dFJgShiuLVL/RlxF3Q0smoeQ/+Smv1M+4Qu
8WkNIOlRA916NO+rMP/SfOhi9fWvGVh59fLcsyvNEQMCLgqqA2+NIJLOp8AEiJpBXj0KVprPEcwC
shHB7yXtwceWy5VrB1PFDvcOGJWYtVBlRG8/iCLvQiARUXcxXc4vu3/mmF8rvvoecnZCG5MhufOe
V7veHj4Lr15MtwN7iz3xQvQbvBRezmUVT5EEvmKC4Y9wzUtgFcRt6SBIFieSObMEAt1J+g431AEr
vft6S2paRn1CRyG59hCQiReomdnqEYgmjIUtKiPsOiH8MnbZDcRVLJBPih/2kDZ/7aeJTzCdasV5
JwfVey1KwT2OByUjmLHDbApQq7rRN1YdKrEP9ScLz1BVBXK4lDRnvh8CWYpDIH3cJK3PjmbB13iP
8RB5h8XH6ZsP2llH6Vd0xgVYL/WBhhu5jEEm684qX8HjMf6+TPygSbVoYkpr8P1L6eal/QuomD6n
CUQqlaVIG3oXn2ZHEsyh01/7fEGyXdL/v7eOxIcC/u0DOPA8gfjjtzBmbPhzEIkXhWIuta/7Ukyp
Dd4a/YLBRIy/6rsbdUG7EQL8QP/Jwn/kOejCrK1IajkmUgyk+IOQvZDkW6m6P9hiHwcuoROTJfP3
+btRtSJmP8gi35t/yl7Qx7OVzZ4q9IZTiDvo7p/9w7LftQKcLpMiET8osRJkEbfcP6WMpSR5Xms/
qyTlljK5R8HNUrf03907ZexJ5Apn+bbXYL+HoDI0Wa/xjNaL/8A+pqPXUDWVq9E/+NgEzzSXXKTj
Qra/pLkBa6i9hR5SpQStCSyg43aMaUjBXrf2+48InBYwgsa0z89UyA+yNFgUX6d9Mz7JXCrLm3Gf
/Bt1uOC30jzmXfG/qMTgDLy8mOcSxkIGcMCHjVsJiSDsm3+yYi7XFcfYDB4XKAGFYqqRLEPF4ASZ
A8rFyPnqn6H0AMKhIeH8bDEe4WiCZH0ZGGPjtcWd/9Y9MX9IZXKMzUH816VcSg4QUTbpJPQetwbZ
2j/2KaAzdRnKOWJbg4wHJApTaudlWPVmdHKB5vm4ZnxH9lZzjgDuvzbAJWdrdrCJZK8kVoI7lCPs
k6c3r/Ze5sdcxx4Taz6iU+rxo0yydDymUqNCTm+u8xoYBy5n4AaSjkhziIKKuY1+wnsilNk2XgWZ
vQj7UFYcvBYAnckp7elaoWHY8ytBo2AhscPBG9YehxuR1C78GXooqG57T3uDby72BKT5wvhf3udr
fvlUXXmIGbX52fJQcxIO8LR7M8eKRKIdtRZYsnoUeac96pb8ZLWjLcIIgZzAXjrGLVyrY4xIusxo
p+31zzVzrI1OdOQp24QAQKudj8cndLyNY+SXy08cSHD4UOM//2ElUitSz3YnFE4u/hCcu38kLkJr
sqajnK2XUeaTl1E6S8qO0gxIWvBivA52Fdl3aRxqLpvcUrYA7nM2we1BYvxxCcv38TBA5tElnbP5
IJTxiskSAVR1QTAuBZVpnWDwKs/KP8S8hq7ssG0uYUwye8mP1q9/vVZ/ib18D5xHrGYJYzfAKcwo
W8CfdFSmsX3Qpg66s6u+29Gzu5HDkbgmbW/xsshNUrl3BPPnXt1Ot2d3e7GH2ykMU5e5WMACoJiA
J0/Q/EwMGxA+HY8I1BKbZLiyJV272+CHJMgHgeLbtcAMTSQAcw6mfXFLo78mVwK6F8A//MZd52nD
JedM9BdHK7eAs0PnA7AuDhDk1evMPDotixw/Hd71Sx8DzBO+qGyTYbAlzWVf9MNuMOXalXoUxdl8
jbsnwkNQBeaWpGlxpppIayD79EzryI7ByJfLG9vghux2zdHjHH3cs9EV6wto2vQkvsALGlXDDyky
UxulpPzuMdM4ABhR5WPtusbjQqxQnQ46b0neVhCLmUuXpmQmPLdBLE3xfMXBTAUFnIO9YvsqzwTg
8tLpsh3wgMHUMyxSSxTQmXeYNg7QO31SI5JuNLGTcyteutn0Bdb9c6e4WJLa0F4WLkkAaWYJ6Gvb
z3HccK59EcpTRdmvLV98YDEcwO/RBxqc5cmSTpJmKykm31+nCy3Cv0cKQhoGubyxTdkAffTQxv3D
N5obB1B6nOxHmW885MetpoPnvcHbJf07e9Kvk41OsUDNVjr4fmwV+r5A4bWVFiKVjaHQi+lP8GFO
CBBRZ44D6Lwz4g4Tg1S7WKLn9Jjvh8E35CeXuqwkJPLsurMg7OcGuQsnmaSAykR3HFQCrIZDjYnP
bOTZbXIX8V/CjWHe6FuUakTcmBaj4YRv20rptfUdabl9FhhETznXnTHYgmB6PPltUc40JAvsNDdl
1L2NV+0azCZH0EZdjxs7ce1JmhnNO+l8DicWfIMOtEAsFfvzVBk7NjVpismXPd6MH44IMcUgcD89
T+GK62GNRQNNE351XxKuNd6xnsdRO2h0R3CjOfDC8N6xu64YKeisblg6icfgDfrWfNBORrIVo1Dv
WwcNn9hpH/ksDHEsHeRZ+azM3i26PqsykGORljQ8+AZCjeaQbLnOuTm2U91LutGAjPxl/ChzUsIs
joRiVddD3Leu9w8PVn9paj7FnfRvft6ZT4J1Js1F1W8bLbScN7Ee7Yi58tCFmzOew4CLH7sv9JT1
C4NXsMy/Mr6AaQa98f0GIqeNwYtLF0OnTRfnCUBRPBz9H8oXXNk6mOTK8y3LBWsDIHzXhxKjIY7g
40TZJE40nRopt++ELCdjX/AXJQZ170aHxgy8n5Ir70FTcTTKAkofEkmLbjbrIPa8TZRbctU9gRT7
pX1GcMh5elBtEICo03eDGWYSeNBoHNnDlIt23Xoa64GE5NuCeTfqhEs07nCh/HRqSsqBL2UbEd48
aVLB5ToVBnvg85WpejeOHe0rtkO2euKGzPpdh5bS2faDk9k1EXC+DCxYXl4fQh2GVx1/cBvn7tHt
ulXcGj3cigA5g9QUKYpxP9CI6itGvx//YHl+wzpmUqM0+6PTpHoGcBKaWdYfaarx5X4V0KpwIDh5
A/vNaRkYi3rzMorJMyqDe3qLG83KcJqhm9bWrDZWD6vv/LoBRes/MZH4V1OQY2AX80EXTeVMm38V
Oi1kv2hcDYhNyVmksW41qbAysBjuQKh4cDu1CSHbuPen0Mh+uQ+6YXeja184S5CbMTcAXGPU0t2H
YoHIGHdQ42q1jcY/Bs0YSsf167ygjpBtkCpgExEcsTVQsDrI3CMhb2j1mIyCN/ge/T7Jq8L+Qz77
I/ao++usPwLEy6aMU8dFXcgJil+PGm8wHtSGirtQgXtFOed1KczslaYqasGe1TnRj/zoT4Tz61NM
aRmoyF88DjLkhNZoaDEoCs6pWT1oCNbAggoi6G9ClfG2IU00Zm1pcnu/K/OcpS/cKS5mlmgcLuqJ
3PxoOn7a2DVwT5gMIvfLtBz1IX7dbGWZgyeCBQIcmJ+4fhvtbqzUKCbQ88X83ZDRmvuPeQqL8HOx
Wxeu71dyL/2jag5fozw4koj4XabG0LhHCImhsV1J44HhP8QQIRN0LHYDdYnqdtGE/J0ScPaIrIDz
pznf8cCj1unpf1f3tzynlJG/96TnbzlsBQgW9eo1j17fUe9svTGm6KMgZFOwXxqHO42jV08+LoAR
7rYmO+eNDzXuFMMtrzb6jKmfv8Q1Cmk4NvP87BxHxwDmhqL6+ewS9CO87DG1gYxq9hJ1fza2XRsI
VNOMMsf/FG+PbR3kXgUHgBYn88OGZnd0NbYC3red377tIJkwz7w7zcOXlmySfCj9ZNADGNBJ5nKJ
pr9plzsLI4p9xzvPGoeOgvtMqXbyB7YMy+d7Q7NzTlVpUr1pThkcrV+QJVkC/YFYc6p8lbPKacWp
Z3RK4F+ZTJiCT9b31NmrPVfXCvKxq6+ZPepCnc85zy8nrO04KrnTkOmQrfX6eke2OR3kh5vRJbrT
dk8r0HIWZ91xHjROwcv9+MKuvAQFX/j/BRigI2BmAev8Ns5f1MZWkxLKL2KCoKDJuDyc6x+ZOkRQ
730ny6vMDHliesNojoLfxNVXPIZQlKoUvMU/oJBtzWa+TAh5RH/rNHpYlHYNtM2H9x113S7IEroC
qrrK4qZU7H8zbhUWYXqaPjQnH3Hqau/TMUFA1i2mABgnRKw06RVUC5+4YL43tfTPLoMCUrqC1zTm
HR//S5EJHaOYdPkxpsRNiXt3s31oZlAcng16K+s4Km7mcdRhSM33Zd14kTlsmuLs3L561phnxVxc
0D+hB0sbOxvar3GjjBqq/XHRNzHzsdQ93BQCfWUeBRzuTX7gs0cQILTNrTX78c5aItTHiEaF7r7v
tIMnNPEnq94srsN5RSHBAlZIE07R8ZiokJgZtYf7zMDPkuGNcAtu/wuw9aLwYJX7tMLZ/SdojM/R
5eo1he9dPwxVtBpy2MJ5jhUyx6sHuQQeA0YRLXyrart9eI8KYHcbg0FCy6QNvVxwYshVFb0e+1cT
G8e/zG7aUIfOs6KFv+bLOTcU3UoMSeF0N5ujV9yjx3H2vjp0F/r0t7rz+8WBRI5n6a2ZKrsr9HZt
dj36QAX9wqR7j7omrDXvqBnHGxw06sf9jeJl0DVyGO/Y0lz/uvFtl5WQUlmqIhp4WTqokiEYh3er
rDfxmluIeSeAjkALppoZvaup9pw9YrwPHc2viSH8C4OU3a2wnnMx1XyoVvPZVsP1C1YPqbXmKVxz
pEg5bys8Y9XpKZxXwx4+HB5j0PKPI6bcvf+6Cin8UJmfGEOoZglCm4oZJdQyP/ft/yZYk+TcB20d
O6Kwe7E/hPWelTX24CZ4ixa94dWpgVZT8zHEIJGjTbZYusAfoBBk4iq+TqurUyw+7m3PDdu0rZah
hVdKMpvqJri9OBbHtA45wZxzSimcQtKrc3a/8y5BFgsGUKy+fcchkafQUgjvhNOKqbdZ1NsMCQ04
JxXLeiEGLoSXzfpHNVAHN470gEuuABPBcpv/gD3kdK4Wywr67cdkcjggdRc5NWPbXK1lHRHtYgcB
d+wDdtaOTvvy4hPhAV8v0X1Nor+oF7l/MV+e5g9i+hzLAjUpVPg9n5ecwhKzawY/1HGH3rJNld75
Rbe7omPtQ1R/nMJv2+V/oNuHsvic0Ae8W0WCX9iSaHkfdQMi+2ny5ApGoUHi9HJ/bYNAj5FG9YIX
pgSX7cfF/VzYxZhZ8LNO26oJGqri0H2tpj2kTvMWFls/6/Fwu3aR4Lc77ismUqR13XjnoHnal11x
c6+b+7yjmcMlt04nqipTfcyu/B3Tr59e1ve1wUrpjs6LK87NQsSGeft3G+qZNmJ3tJ1rgCRrc8ZJ
FbQsbuCEhPCJeRfs9xUqK7RS0KHRklq/yVWzmd3TbeGH3EnzRTlX36Zkv8Fl2n0aLUmtW0xphQhP
S/kP+T5jJCjElAVZCP6quHUGpEkD4z1EZobouztRdsWJeIovngFbO2gNwue2tf9UAtLlm/OmJlqH
3A/e0fpSb//cAg89DGIrXbNg0+JDRJrBHKYfZGQOagO+Mocy8R7fuTDIm24uf3rtBhcMl6CrVjej
Fx7jdzAIuyfjw5g5uHyhhu7oarXILHHQ0LuoIorwNL2zsb5IKU3tZA0eDhhn5+SCijxBR+PyiQWn
2e6M8RO9Y2q0PEadCUeBwP1NeNte5ufP8DHthre4mqhXUvLSH7g/uwg5+2Lt/nY+2yIm7VsMaXRA
FQPvgtCmCNOiwmsfsT2OkRq+NmYztKqj2FlzHpB7uZmD+OQmGzx6QzcVWPye672UCMMOs3/4F6CN
eKLiwx0Dd5zV3aXJT4MHFPbCrbfB0fvDHPklN+WQv+KPmMJq9P/fAWx41L2FNeRf0mpHPVnNYtwy
oWJXYzjZ1nlxPC5/Mex3MsrC6vdhhf340ZNHs34QMLirRUfUfWzfoDLx4zUfWqftcIirh3+H4Pd0
jumXsumdYmb2HA12Hez7B+4ZIcUZzdCU+ENMGuIjhcK1tYNxJny7Zv0LjoHaWRU9Q92cIHuA/0C5
RACZh426uLRMFdOyoPxZXQju0/qpv8h1n2bmva7mALOZERBhNu1Mu/SdSYQqo7q6Da3x8uPcaieP
ADm0BLuaiCRtCnmh4ysCopk5V0pBGQoa1TBf7DS6O1c4/y99OKGXgJWGsicx72g28bW8MSvKPm8K
pN3mewatGEIQV+FgaLbASSqx+oP2D33pan2ekYpNzl8rZntbgJ8yX9cTC0MGVV2ZtUF2kPS9jFb6
J6488VAug1+mN6MuHwp1fsxwJ/c+/pj5qI93l6HQCXngm7vMaaAuB/FgV7o8YPROOur2OGX2ZNe/
rtTgNaaUG4EzuRptuiYi0eSgn/TZaTQYq5iA3d/gsGBtp9LGP2pofcg9B8irzd/o+DAft/T3Dnte
FgJMDVKO9O2ZQAq9KcblOP5oNrTQIiZ1xBnnirKXRhd3tCwXfP/9MygB81HI/P3inv+N+i7vqHG2
GvcrKRDD8EpsPYsJLaw86pnfJW3LXIfavkVojp5eA/RUEzi/VPwWR6HpUTfhEjpRTxwGEuFu+Gib
9eS4FrRXsapti1mDNL8a+z+Szq07UW0Lwr+IMZA7r3JH8Rqj5oURkw5yRwQBf/352Oel9+6kuyOw
WGvOqppV8NGiQD0+WBALaGnEvX40FQfzMrT6bEA39TAXQbvyhPg0LTd495tsW/G19fF1cUoaKhp+
ddZIjmd2d0pGatL4iEsUnKJn2MYA+2AP3px4QeWH8qGnNqd+/jggk12gSlrcT+Vf7zSB7Bs7qlof
a7KUxsP9UHbcdShgnlybnhiOflTefddytDic8SrNMHYl4vr1K4Ua1SJyvW9w+DcBfYI7sbbfQZN4
MsrBXwFKF6tS0wKjMEKD1FfKy8dnKXn9yMhOv27H1fh0eqfcCOj1eY09hGKdy2pfEFJ1t4c7B6th
S7zdiTdLK0hjaHSPpaeimKCpQ2TkJDhR+3XlPb6HAwsPe3d61d6RmAvJN6/ARAAT9Cx5ZErMa3XB
s/Y6yeZDLPpwxNhukzoyUMLgAZt9SG+rZMizWkt4ArjyGlk0LT+aRTZmY0XHQZUCuM8OqM6mzfdr
0i6F+ZMoBB87iR+jQcfDCxtoLLzU2OqOyeFZ8LpaaWXPx3Fpy4geEy9hmmvgjtNESidqAVqru7Gk
x8rDKqFEdEweyt6EO73JbxsmdZZPgwUhm6fpx34J+3rUFa/tk1xrxabqn3byXpSW1WcLiDCGpcfe
9/bJiCUye9h1ZXRnZnOwADjA6HGNwRaMgmg2sr0tbriCRamxk30NYu6ODcEW/TtCO0jdbmXwO6At
ibYJcyrSXrAY8jIaJo+Nq88+U2gs/Itbj9YZMfGg7x57U/MGDtIaGLtgvPhrDEra5UP/r7l2pCEU
YewhVaWdKdYdxiSX5ERLgr+zVcSg3ggl+hPhbAAY1FszcjJEEkSVO2xyv/6nBM+rMDJSjnDGWngZ
B9C5XfGayWdNnUXiRmZLuwS9shotvCT2yw6rHD9/X6Y+SLz2TDFJ+2vaZsZ2siIuVz7om+yYrmhh
SaZg6HaOaEuWtKayl3KyhMBC8/gQLcmrWEofkjM9LGocfXakhqKUepKMeRMZoilxnsCGeK3RI0bS
R0MPy0YS8szGX2m0R1yXeFihNpNB3xQlOd+kGgs5c5cpAPNHgqjwQj0CRsyv6wgt4BRikx1piwA2
KtsmTHu7BcefVbgTDT6Yxd3KfrPLYiWh8GjV9QIIi5OOTV3zkems8BxNbeD47eYHIssDMQsVxUqu
8eV+MI7pOlWtuiKMRj/8C8rRehxQWgJZdEgH+TSKzZ77XAMdMJrbBPnhyV79D6m0HknVtkZTs1k4
tQzULl46J4GwKWzj8prmoWQDTRFoTUf0axdy7Aw74YvWjnhiwm+vc02NVOI7pqSCI18KaCQvw6aw
DzuEGdbre3IVShFmGxzDfrox9Q/M+keG8OoyS2881v2cLuiheuHtm0faMolZueImfGa5r06OiNOa
TWTx/TsPqN05KLQAp/b2xvvJpi03TjmF6X5XtV45eW0diLmTFyuSud7xvoBdxCjP6mKvNelHDbsj
H5rVJlsqpkVS6Eb0F9rXoH2YPmYReuo8J7vh1PE0Z6JZwQJy283W7EQ6P6dA+8rg1PctY7DM8Or2
Xf0135uMUuxIkQBH5ddMBkB+sPnMFhV+vwI6UkITX1eyIZc6Gji3s0WGFpz7B1uyirMxyi7UGEBh
2L/wd5r121UvhWK14KoIuJzXrGxeo+enFKH1t4dPAiTx4OLLE/NakweFLX4NVnqQV8JG3QClws+M
Ierih9d/YT/czEb1GILSeYTJJyk93OP8O6GbYdv8gVzJLHwyj2htC0z+UthBeiOngnUSQXZBDe/w
4iBGs1AuYsrOkKMqAM6ETxcA1kYfsMnKKi8N0Pmx389DPoBuwP725LF1dwDQJWdTHvH4FocE11qZ
cy6mhSlx2OLczHYUc6mPUNPnlRWsGrVC8IWXdHh7LbdGoPq9aGGt4M2zCGlUWtWqWHV/MQYyV3p1
EODg+VFvCaBw38iqiR1YPUFMVw8PTdtRlEFsObg3hJjf7Xx1PxofDd2UpfRLc//+Xr8Yq1J21FV5
CHy6riS73aqb50V1cMPFNPKJNgT9C+67eH8fkxsWX9WP5tFPqAaPRfNmPYg7tT/JSrbf/o/4U4u7
1tGpTRWqMor86hmA/3XokPChvL73wwVyFisZyAroZza5h73wlG37BuIFl0FMgSCJAu0Rkr8Z+3rU
/OnwtcEEAuTIKwDU904AZOVKVQiyyUVC1Hy3AK8G19LP/AJWfg8sEJ4uaJoMos9ZbwmIz5fLUvDu
71nkparUQDMsVa0eRJm3vum92SYT5yGEvf0CERhsucA23Z9swUOF4er/dKR0/WVw4x+ss7LaKckH
DcdPiRdLQu7EBxSRUqXr2NUPI+B/d+T9P8z8hgCaPYAcL1XPCJ4u5s8GGZxWKiEDlJbGAQOjcZ8G
iz9tCeDNieBnwMRuvh6dFpdKw9G2nBV3675pS6e3u81+jDBKpua2shs6yTMHMFhg4sgQKywuCTrQ
9J47Am9+E/c02Sbk3Fdq5YGwf1n5yrwghSGFUYbaSXZ3/BxQrywlCMHih8bGFr4nOmQJoTNbdbdk
/3d6M1o/1k84Uz2a+W8ahNLSTyVfGPi+tebsJiacA40ldVzwdEKe88+L9Td9GTaNmwDpCBIzzMLL
RzBRyAQm1AePnz9r8F4iDV0ENfBUGmkYn1CeYdMDA3R8mssH7+WxSIOnnKEJ6H2x/5CEIEOLDXXR
/xky1fG/uD7V2arqlr2+lgbro1pYRHTmGcJVtIQUTxDjd/FWZduhY7LAIPt0Yhyrdsez8Fyxp8Z2
nG2QOBxi9GGggbfZu9nX71fKVYg8ypLKdDPieatirw0vxOSfBE71+U4dfyde+MFfnNl5/uk55Xky
z2s2+DwUnIYC+JxN+RmH7xnIpK2nTybkSg9oe7Od/oQgjz+pQoCjvWF0XmyW+opYK9mG5LhWP7Sr
V2o5jpMPAvxmox/q7yD3aYYebDEzPv2c8zS6dRsIZ/ogHY1CxcCRdpLAxy6jba7Ef0+6iAAh145L
gb95wXBAqyDZRG9eM3lfNo7g62gqBugQhpjp9nZ3C39SBJAWZutInJbjrVQ44NHe4PWy1j7rSJ9J
sl2jLp8gITs+oeovbIzjwaVfONTTZc/ofXoaUXtIL7slTS/birEvmPZIfZSjyIRpQcbIOOAXMNni
RySj8F8remayTYPxOwkSGQ5IN60WH4Ie7bDbP53ERC5Iv8V7G8yC/IXXINrYmPcZ4Ixpcn1mRrLj
/zVyitP8pgekC4smAmRRJXsB3kW6EsYerE10YQBvdAOUuaq44xgKoBszITSeazMOs+AetLYgO0zw
0CtA+zuUTf+JPyzYyJm++MIWV7Fhn2850/mzBxSoLb1h4bZPizE6dNw4CzekOC3NwzOSrhS666vx
g0RxmR23szWOEl7KykbAPX3XHBDRzq07e7HO3CqmKNQ3OcDK70ccgt0rNA0yWh8ckaz2sPhObOMg
79Jb7UietMc0oLmChBv2PM0bdnOIDNhhxVZvOkyKlQOFoJK72nGxCO+VZ+mYOcdbE1XwLyh1poFF
0wYssa5XKAhirw9O2aFgc/4sJO/Of53C2LTqqhIxZr9MWPkMTMIhdMxxqaRqv9SWzJkSPVEAUvd7
DcYTfrrpQY2hLvUN9VplC0t3QEMGneKh00BvTtjhEi61cFWn+G58QQ40JjpYbJqDxftqgQWJ9zhp
FujR6zfbNufXrXjyDUJ0OAODcb/sv/C0XDXUfjBxYpBGMRKT+SiUjgtOx//4Asnu97IPYq6ubow7
EB5vCf7jm2nInMTYUHHqE1I/6Ps6MP8gLM7aehHmDCwr4CCzwQvDaCysidQwUCM0ryrIjft8eW2I
h5lCAlqFlbhiPSQE7hrL25U+mDy/g8izjN0h86ob19vHFCVBCqzHazsh/NselOSn19Z0jmYWSsdR
vLKN5AsXmfNW+6pgSkCFrEz+olBQDyYYFTqVBxMIb0vl/9oCmh5VrJiv6wAognPCad8+Pjx1YKAP
5N1Dhb7FLlZtsELGlkXY4V1KEia+9LcsyvYmhqVxhemnq+BT2Fr6Y6fdnbrdv8TA3MshrzfqX5yl
Sw6qdP3iuYLcHJD3H4xd/AvsPH+of1P8T7y2HDoW2TQot3y+imP0PxELBh1Db5fR1d4dcbQN8R2o
1+C0WBHku36d/D6ZZo6XE0XHBTFwgD1j+10D3/+8PtMdQ9Dtp7B//8WU0rhMh7j6lh9jwfFEFW/P
xgT4GeJbKa2UFVAsnn6l3WJT0nkVToO4DkYlovz2lG/LrYgDzvM4RjW2T5kj4lIoCwB3eOB6pKmQ
6ofQcqNstE3PREq8SY7coRMJdHPgWoEu0dUOWODos19CFo3MJOGmxs6JHFVym9xu+OmDWygrRbQT
TLLaTQJB4TFgat3/0qBGtsGFo4dkOkN1uIZsw4knPh2th1Fwa1hYOper9FuskKCDihr4QGwXe7ia
lpF65vu+qDTuy2IFdD3QdkmBFKiblFXegMpPbBUfREwlJwNlbBo1N33Td/ZI+QwivF5sYKT6K8tQ
+ZAClMxraSvvzUg4qV8C+X6WcqR+QuyOKcNuWvOKU0Zj8GlQWGTf5p6XzXmRTIAOjMW2cNRPzZ1J
MlIcUXh3Vm13HuhwsAgaov0KL+XmN/vCKd16m/M9VAeXYfuO4lsRvqIuuu+rqIrElXIusfl7R8r6
tVl8l9eNtNbcad0H7+/nR3LFJTm+GJcKuyjmY1nvh3SX7JI+/K+xirfcwddfOv8SHyWa1bl4SNdz
LYszygrG/Dx79TGmweSBZW66MyAxDbWKigIR1cgkhG4tNnAaiKt3KKRav7hlZ+kXvZlm8/r7yhF7
ceA0kWXVeDhsRpS/HtZKNq4Ba/NP8NS/dDd/rO6TjxOwQ2SfbyQOEVIOm4iKQ/yhbip/noahEwwA
+tz7qqMJHdZqaO7Fi+yV696VvQRgap8zcU8v+Tkv/jq4b+It1nW088y6+DITTPiNwWuwvEu3jVIW
QxQjvBBwZXrcev9xk6/qb01An3ZaHJuf5kf5WhwFv7m0P82lISDOIC9hppNEltrfeFGP+lE+Tnvk
vyNAVmfxq/ZlfLH5XLTTw39f4ecWV/hBisLnyjhITCjxPjiFpw7LJ2XhHCyYHCdARkqfSMAEbElU
CXRkNJyF3Z0qFKz5X38uTvFGDyTQHPtNm7kI2kv6aUREIn9ixNisF2idqg/tD5aHA4SaiXIUjVLN
2G91hG6IntGE9C9sq2V1hLHNv0BeTrI/j+7NNhuLOZ/I1y9QTk2AwOebmmNHM6KEePr+JBu69fcP
hinHhExk8Ut7Lj/HXTXM8YQdKWQcj2zKu5opgJiYO9bvUdgVEZd5fZBERpajghwgs7gTgl14k5+6
d+CQbb2FJyj2+bbyCrSqjoG/b4+/Jx2Cr1/TLf+I96A89TMPmpN6d73YCa5xUr7iE7jhTLv8CWAa
1arS/AwyGxDwdyCult0F9UXA3eXpdi9HFVcCm7395mforvQ4Jg+vyBwZY3doa3LrqPMET2SG2FnI
zudrNnTPPxfHuxdbNULE2jVgDWijmWij563Wd0/+NWSPgA7g8l9dRpRhFdEfLjTSwuE5UfKACpg2
Gh5nunWD0/Z2SSNOgzYsBV6NjZA5WH3RlFntK2hBZSabK0xy63ViL0xdGeH0GGDxSZx6bMknhY9B
s4YE4v1wn+Vaedovdd89eAOjtrk9QKzISvCbdkM31iyiEs9zr0QGsWPv7EFY8Suyh4cNWyR7RWkr
48qkTnkzAeeosqvTxlGtbCZXDecTxX4G3duZ7HYzpTYe0xraShank8gEkDk9HSoWIY9AXEt2FRI5
xeXDhBJsOJwbhb7RUiTYo1Wv+FNuCXffpEv8xzXgbz7hlOH0t2M4nPPFrT8L74tAdoPMsuTAbWxZ
cpU3xkYNG2u+qpXl4owTCoL36e4vFlY6OAnYRckpC5HrSYwVIYe40nLXkVyDGd6J/QG7i4rnTCWj
7uy0iOGYPRoBnfO0ticGI1NbCvjAqNw5xQ6ZMU+zMd6ECBY15KDOk178++UXTGz22HbcXSfN0Yuz
3hEclbXbreDLj4Vo5yAGmp2RyDInI5kzYh38e63qaBIAjtziWL+h3ENDtRf9Zly1N6LIVIeu1ot/
8t55fcp76vDFBhxEC4zdP3MjVH5T+1wLikL14QnjDxXpXTxNhUXT/WB5xcfq7fcXNr1e80ueLDiT
iNvGhM9Mt+T+d1d1w6hqo2CDkd8xbY8EZasBm4KEypEhbyTofErpxeqh4Bp4vKeucX2gFKVzO+Sm
w91utuNRlZgbox+j58KYR8psNFSApSkJFnMy2eZ+exDmPGBAtixnvV/eObEQyY7hNz1BB07BMPrb
AnEwvWakZruAHWpQVsJKPJf2eGK/g9LkaXld9Io/n8d+V7EEmSKCeIzqwefmyn7zcFCK0irLEzbX
fm//533+8VxA3Vkx9Pix8ZvV/aYj9MplK0a03DPpkuJv5gIbouOmU2JIya+6jURaZGwBdcY2v7AZ
YlWGJBfSpgoESpYnPSN/5w6d3CCNr84lmunZc4UUwtHPo/iXn/Q3WpgEA38xk5kfjSOMn4DODC2A
91I8dFkFcq65Yc4jkIaHlSApvTaMQvT4gumOFsh8t6BXpqU3kVgcUunfw34VtmhEMYUiouy881Jj
uyDS99LrAaJmGiIQqsErX0eAfVpu+5W6z3rNYgC+r1gv+jKQMido6FPpIwhTQf4iMZG1kz7EH+qm
pgzfhtUJTql84tQNXe02pXNXgXPs3PB5idglbJBX1MKznFDyEcrp7dxDJpyR1e69Tws2bt/oZwP6
TLefmPxiSTTYGZZr/WxHf//OtJXqaVszytex//Y4xz9myB1w/FfbGVdeDFi6/AuQ/AmmCFwGrEV6
yY2JvO7MCottkL15FLDz34eJtoQRO2TRYuukTweA/gEnJjjjdy3b7EUiYg5ytyg9oM3buSECAYn9
YfcAUbjyJIRPjb+5NgjoWWD2MceGUQ26Y6h+DegKgQXQHaY2rSKs3uKQ/Unb/vLev8IX2Vv2m1yj
4pxEaTQ2DgiBXNtQPciM0D0RUETKQzjC6CInmQ2OHhH0Rf1v0YSIZxxcHwh0Rx1Wb0hlYNSxDGX/
4SUhVkUnY5dtTRDtA+8k2AIZRXAS4SMqtvPwc/41oN4/JSHQkvOjoJz7ee+7sAvjNSW0JZzKSwrj
/4tayjMk60XdKrgmk0ua3eP8DTge1jRk/QW4CVAOegI3/0BgABup64JAxfe05Dy4E3vt3DcPDtwN
33nafIGKKpRcpgsvAlOcOn2ScGI+MLzjbNqvZet0Os624FQxG+NACUNd0tn3k3EQdGy5h1V+LPaK
T5QotmKe7IAouQtUe7CpeCDSOs6IeXr7fQ0WhyYH9eOsB5yBCg0vi3Yj646+u5/iw+N2j7J/83/7
WxFNfjabjBNo1L/QWFoKvAR92bSfGDv6wGM3ftkCBnEPACuQr9FJJ0dvnSGUKP9pyT5LRAqQeaoF
YhPDlTragfrgriyHG3h1Yolwli8nKSP5+SXA3hrLIl81mlUMziCgdj2bkisPfp25hAIk236V3/SP
2JE4ofBBpkd8TexwmB63mqXwamKiWeNXnQzL4iASXYfh34CPxr5lKF9FjBQv02FZC7Z6ulNM3x2x
tMR0Tq4oEstQvbyKGitdLPcPl5id5h5SJ03dOde+3+33iFgE1QCi65mnii+SS6PZ/MUyvZJxrnCH
WSpbQYxw3S9xCiCj4yj6w02nxVHDZMuMaEjDiAM8rqNLYV93vOSuSiLkxbg779ct81WEAJBe9uQ+
Ma2jMdeAW9A0fdBIAEJj5r5Tdvj/qEqgUtk2bg4CzakzMviJJtEb2TE887tju+6/9ZMScOLCBCw8
4e2nu3JX4G1LEPwcJQkD+QjF2h/peF3SHTrbvCLopCgIMyoi8HCsnsxgRMBow8SnS/NzMLhuu4gU
BpCYpbkZvD+ehFDMe7noaVZEF0VUkWF36rzCUdbq58gQ2w6IhqbyhWuwHpp/Ew10UznqYKPMsdmu
96Agm3L3VNfqX8s2adEaZHxCtNPb7IQv6RMH1JeTUcfhuUjEGszsYFU/jcyujoJ4Yl5kVpsV02rS
lljxINS1k8IfuXsPy2B7+k5XiNf6vZTbrbGcSLBFcFIMZ3Rwpk9HLDDH1vNGWSpiMHq0T/IMGG7M
Ytyl2dns/gAp5o0/L4rxXa9/6OKqRflnP9mUpOPzNp3H0XppHO2zECeeLbiHG0WusxGJd4meqi++
Ng3MMtxuv6+ocZHwOGj8OtMTNZgcRnJyvAOwxEp4STbTZFPiI8VpC/4IGjgUAmi34CGR1MBWGV/T
X36AZgJB4Mi/FN/TT6k4zHE6WZgl+Gl/JUZqlUfWtJRvG5QIYQ9LeHzty90Yb3ps/hX6n9jF/b6z
TqHCSM9w6F5rxaVH5cSCiZgu/RVojA1XROtMBZ7NnOxWrzYgOYyTnh6dUyIBRJ5qk5W4XvxJ0rJV
9veFX/gCSWbm08Nk1h4jg+dFtGKqOhAVEw0KbtKJww2f/IdKR2Kwd2+LKIsaHEBQxSJD5pzI14Mj
0GIxKPCjARffMbxndCJYMEOwxr4NOVmOeSMJ9Qv3eWZdshtIB4p3NoL6bU+ZhURHRihhPzK/MDwh
dqewMbdPqgYOKylEMFADEErEmwfTn3p5rSegmG/8NtEoxXmoAz0hsnyj3o+dZg0xmBxMzUchysiq
viX05+nki/D5CdMum6gvAzL8engCGKO7U76JkUJWlG/aj+dmvG8mR+2xUXWENiCuCgnPl7ztcx+l
+8QIWmlLus2oM1vOgdkR+cIHQEKhcSNa0GmFf96ZmLYZ3fhfesuDp0K/TcEWw3nwOmbx4enz3uTG
0hzDZA5wuqNhoHwaln/65z6cO70mWlDz5G7CzM4OZErPfOMJahZAs2mrxcvBD3PHUMaJPJCFaqk7
bmDy1yjQxmjFns7DYFdBbycxW+FRc8ZbsnJYCZQk6cfz7uiVN353+4Fe41R02xds7vAj7wwnO1We
Rj9LRm6+ejYhD1yMCQdYSg+vAnXdPqAFx++MgoOEgfSYTaHImfTwBp8idULQxpFENpQXhsVnknDl
nGzgQKKjW5Xk643XP7dp5AntijKSAkxiwr88QIgiBldFvAeRLJ2HxfLBFVHNanb8S2U4+qg9Zvue
1NOt94Y5CKoSqC56tDu5SuNZ5W3Dixscaj6oC1KNpQ9AGwN/IBAw94FbFfUaJbisXBeiL7+dnuBu
FnZ9i/XlkfdMdo78Fv12NgVF4fRnXGJqJeiGvcDNYAk/EbZQxEDRMPuMo0D0OuWX8hXq33iqVl72
j8Z3OjzKQNpwfAf9D6AXFcghiQ/TdahcQLiuITaGUgMIJ8W/VBOCpnfxCeDSN6Y1XAvJbzDt4mbE
q7w+cSI8i4PycUfCYeOnp3hC48kM7TBAQLBA/Vn9VW+2fYNc1d1d9OEAWdnf3HP87YPJ3BaCI3fr
O3aEpqUKTquvkh0MWoJdFp0Qaxe/YESTM7npZOJejWiWmF20uWeC6mb6pSUKIQMt4i1cU0jJUfIK
+EW2SAnnmenxStq1ENaUnWjCOMA2VMHDj7SwJ8QCbtxZphjWF2wUXsZZ0nzxyCUqHxTMTwDC5T+1
tqWrQsKI4i5wHu7mhoL569kgZpZVerp6kiF5gwdMDnPMJwwp6fq6dFuKK7wd84g+8oV0+6Phlkj+
glJgnxFI4nCTjeWdzZ0nDm1JBOtBmLxH7xw7gC4Qgy9TX+fYUffb7lRxJiukPZ7TrZrZ93wlI0Ae
9+pOfLi9GtbkClGLUQhljOs0dgxl9wpicjCUDWvjle/m+gNGHBeuzXAbKEivRDy00ZyFognWFLxP
GTClYK6zf73kz2cRP8ZwqlOHgxIIs/yvbEMRHB7HOYvdHovaDOdHjH4AglEyMadOlEgWVG1UkZIn
hXL+lYP2PGn7ri1VeI6co8Cq2IwjXKmOJtWYh7DWKH21chtoP3u6u728VQO8nSlXOLRLGhTWgd2f
yypI2IUUItdzB4U+u3J+7LnT0KzGHPb2+td4BnAryhyg7apxqbQQiEBzUREwvfZpgLbL+zxxRg4j
l3v+/swvmIowOMPY1At0p/kiV4dtJIVTGnfvBQHKs6t1spGoC2Z1r+mjk12gxgLQf/lZEmrKV1pE
XUJg7dc0sZ2v79lq6nbmhzl4cYx4PSc0dwEmRZ2mA6o5ooxW1MPGDQZRjNCt5mzsCFLYJD25DbVT
uZIuNMSUjgG9HWXN/RvQR5OWOpYWmGCVNEluDYWXWtmBeLnnUs59YS+hb0miGq6OiB87qzfF5FC2
DfIhIa/ii9auxsHkP9waVEhyMx8kyocVwTzhdjQoh1dIJtSlvFeOCf3U4vwqAcachkNngR+APbWR
IPoQ1j/F94KHCe6r7AANJq7maPJx5u6wXdWCr9EYN2jbUGlcONtj3BUG+tE5yoKyL7ne0wuxgYCj
HC0mMifANWycjW2On9PF+DJ9MuV+kXEHAixG+fPWXJpDIt1ywaLUB4DsVwlkxfjGbl19z4DW/UtD
hGg6r4icgn3Zkk5HIhk4889kLpMP/Cz1FTfxVTrN4oO+Ej4lfVnDFmjrdTD8/qMTKUScTbN5Boge
vt9/dzEwkD8n7mhdSTqTh5BDbETBK3zMReawMjYZPZCIICQENVbM1ata9+M6bjyU5wuBJKjqB2Xk
eNV/n/6+Tl3hWkrOM7Z/E7vNVo8bELJ2QNQJLs2mRupRTnkBm0JX+vDe/yGyJo3JCIRo93RfKxAV
h1mZXe9LsyYbF361WeJjAYoEDXlECINkk7Zash9G8GJCYfpq31tGERllSN5H/W2RmJ359RWeLuQF
Rh2F0ntEKcSM2ZjyMynf7fyc4s7DwxXW74eNL15L/42QHMaVLvcXZHPxq7zgalcPhifYWCB3NH/a
lyv+YHJ+OPUfAc33tRRJm/q8wGOCpd8O4dC7qXIB6J0Ar226urzeDQZACZwYL4L+3ihJNLsbTiTq
jQ8/CxLBaXprCBXURw6m4ygYl3NVTfNQhWlHXu5qyrYyaQzkt/R/OfZE7EtRjGxg9KTpYKDgV3xF
CRI2mptuS55On2rTSJLxHiqR9HBV21y/ma+50nk0/7rniZOVHpUSVfafN3ytKybKhaDsNiQBRpyt
7ENzXa/b6cMzK7dLd4xGKHmUgH4TEovamVzV58ZAoiBbWKvbLfet+7e49itwY/NK6FzqvpEGX2ML
A0KGbEQxfDpEvhcEJJWr99XEWC7byyPG/xmehDiy6bY+uroJUaGdKrYpr8KZr7PR7y+M0+OvkNHM
5p2LHaZ6I9mXuTvsKr1xO1752WitsAJJ7NpHq1b9E4L/rqC41LiIfCcK2h9H+2LEoS5tzDdHF/28
rnuAkJDub0A0hy9InjHvg58iCjnBzc93GJojj96w7sFs/EcMLND+yq/PNH2qTZxlTk1kOt2lzdap
YQ3tQeZsdQGuPhiv8bQOM1EEdjz9xxQ8HIK6SaHUt8y9MxrB5NqPRBjKQIlnP1FCjLvGjJ5hdXlM
ByZ/BCZDfwweskB0kbN4HeNx2xM6AiE7ucXa5BZnEUAAXfLk17xyDNKCjzaBIa4FpMK/GkPbmg0L
GyOtMGxgSjxpEKGINqXdm2V6Uq6YJakqpSKTYBsO+m4FVooJAZoq9cvQg2zkpHBl/L7X7IMCGLtq
5URcMGzrSjD3s+AtW3gxckssG+zW12xyjOvLaD3XImqLb+ki75H3POyzXiJre5t2datrt0Ji2QdZ
GoD8UJIOtuTS0ZGmuDGIYyhxPbUmzVeRd4LifOkRYiWVScXBxl4LacP70KezEpzqq6dcwV1budSt
/86PiRHUd3sH2q9wf//KO9783IuP9DcGHkJYVl9KtrMdvsNQgNSwx8cGdfNOmsccQVInm39Q5qOO
WwlqjI0BAZXxs271C9upPjrSwy/XoKjTzzzpXkIBwydS2/LZhnGDv1PO4EDiiNtJm5aCZosD0wgI
ULEKt1E5yeauJf5pWBrrLgTpAqZoMaY9Icw1xss0eOrs0WKk8hJtRJ59Pl8oiW1TtHpaPNYCFbiw
zxUC0C19r7LN1/+SNtLQbKe2WTm6slfQmOr2sM4mK7G0S1N58l9PmYsbtgXYzXAP8vfvZ2nd/eec
y3OUUz/zn79QlODedswHKtFGs66p2Xgw6TLdKfptbD6TcVXT8BzhpJHJcfAIQRq0fyDaDZGsl9Er
q2WfuvAUq9aSne/84/4pv+yZ57SUC7QNP29qQwF5QTUb44mcL8yj6Evp/NqwRrsDMy3sZbayYlsQ
agABoKrTA2jGfX/22zgmu6m+5Y+jsG7+0YeX1xwuN3HvotceBjDDwh6dZkkkri1Tw9ggB68oc5A6
kPN0eiLiRflSnTOq2tiLO19BvdF7usAaeYUU1IOLWWQFj/BVT+sWe75bta+c8loV9kDnr1pMRRUo
P64d6n5OpyYoAHJWzQaZUvCu0M3P2sYOCT1K0GI1Mf/I/CQgifgmswkBxAf09sKSP++rwqn2ueSg
UOj2hDUg4Cu+ha/RIhd0ViCf36gLA0SbJnoQpG+zyim2p6uGFxXL2b7fj+ZGRo0+C/4RusToaGKX
o83HrKe4MqfVj3bffjLnVzEG2TuaR17dAm4UcCf+U+OlplkNhUnj17U1goudc05XQFRcYPha7mW2
YjhMkQlW0x7FMdTgu7ItjqLivzu7ZxlmUKgcpx+Ziv4uAA1gdldsf3rm4u4IbgE+ii0u89PJvGX2
2C0PrxXwcR0NUXbtGbJYEj6AFlFyAI5xC3lYh/ruJ1+jz1XHH7zkZhUq6YYXlVaC8SganNlVGGeF
FRMmnvCcB18R/8w9moZlG7fihaUB1MdeQm+1hVHTEPA2xE1o3+K/OnxUYUkNPTK6kNmM16ZM1NSu
N/6PpPNqVhVZw/AvsgowILc0OSliwhtLlyJiFhXx18/Te2qqTs2ss/dSsfuLb+gHrybqHD0uKMf7
TdWiBgrD990R4MOTVY8OhXP8nIPa4aVq5P7vMyaJ5wz/dOc1HhaMa/WO8z8bVhsu+0vIJgrNNxKf
yxNQ4SHkJnBJXB65uIGWxLRNk7qedidRw98Un+0PzTFAZPvloZ4U/AoQObJBRcAWHt7488NegfVw
Ex32l/gIiRzSM9sAh934BowA1+1J2VCtcLxpdi/Uxoein4LuXEPP/XtEndv48DFBx7JnAfrCHVPa
qDrZ+j5rvMcCuBJTZeDvXvZxlSng+17fvhMtpvq1+BIMIpaoUkeAqo26YUCwA3hFUxrXb/HTWKQ9
fTgGr7l+se5oTPzT7OunbIoocdAMfZr3VLHs2ZM4h+8ikM81u7fWwcOYQcWdUEGlw+06Wcq2c6eM
NxuDHom9OxWowagtafvuAYgTqWkxRP/zhWyvyhn0+2M9x0nthdeNrRwdSkoQPp1rxBYdmNAXR8WO
tnx94zvqVGWgdjxaxidx5Z1pqE+VyRWtxMVzBg/5Kj57ff7V3OMStAq+DKw/GG2vPhMgLyQRLkxX
yKldd6oPQhLpAKDUv/6Kga9CzwPjjO8QZZHWVKLHGFF+YM9Spyg/IcRm52rwsIzZXyfVg/MP/jdm
T4IA0ZRWi2i8BbSrfUnenPhOXhigspND5LJE8FoKlk/6ILphDw8sEzEQ4+o9kSxCtugYg6qcnDfd
2Nh2VcCI7IfbmGbbevXcy77KLq7BgIY8qrXj/mXXjsATr2uXU+Wie7Ae2Puje6rCC8pzPH8AtEdz
onvbrgIl+UDUKdHrS+HIgBQ9GOI9YcmqkfXcPt0+CJqeRKae7N6+K5WG2xEl9suZ2UbQDRiq6FDH
jpiAAMbuxmgFsKlGOaW4Ky4f5mNr0ZBhkHXze5kyOi9+k286ZIbtPb6IB3RaO+GBaoTniwWy21jR
ovRU9M79csPU5mbmdkXe+tnrETeljvrijebnHEsRX48Xby4ekFz7rVnf4r3UVwc1evwdVUubdn7m
OkIgsg/40amXRFP7XTstyAE1fkzOaPaHw8+o36Eetvw3XkIBOkOn+EMsJqxAC8/vo0vQy5/gcNCL
mJRdr2UF9HZK1b6wFvJBGz/QNV2w8gu/uN6XCJGoQCnAUK/dB18NI0x6+qBzD1hCEFE1DGnvbNLg
T16dD5CjHJaVStQ/gMYlnSGNMj5bkmXRjtgqKDDQrc/8VFt0Ooce+vpMUkSHmeRZdEsu28/TWVaK
Y8f5Je0IN0TwTbxFIpccAZIhW2+IZ/Kj5qkrfQHigCjf14PrA/mW1iwB8IzOyI57EkoFFtTXHvjL
mr0leFEAhoe7v77ELzgwe9yyumCs+UA/0gWd3z1W8DjWUU+/Ha2k5/At8Ddv6E+tv3LkZsS3wXb9
wZmZIo7u4xucYPE5qGBaBtRQmLBZjxucDMfvG8Rq67dg0mgcHSkbq99tte++OOaMsaUsC1BDfdWJ
1yPqne572z8slejAW77OKDS6zfbscTfrCL0GnGsOe6aWUM35nD/QumMjLq82uMoP/159wY59Qm32
uzjqFCEqHc1YyRCh5DuPviHLXXV7zRhO+Mz9YihzAOXOP5thAbLIpNhL8Kl3vXNEprg0zuVvjaJs
GV+myHyZCyYDr5JzXc2b5ekVlDCwueWVpyNMMxyZUB+ImEZ8kOW0lPrAvRPy47ZGy817O6AJEsCt
bKHZjKs3rx82D1MKIpM5oWp+2byyJcS6jIz1tbinx5BUVtySNcmZQhVc1S1VQ5azLIAGYERDtR9T
qp9bcYxhRFYutAH7iNoSVwWkKRthghtCfgj0kedhgqvivmWZoR3DD5vIqwCe8jhZX4ry+ACQBLyT
+GRV7Xb0oCuh6tfREEwR0oLgpVCSNLxP176q5i1tWDHefbU/+wIfLLHuCSvDgwx9/rsNoW6L88vX
8TqCg9ADlG5MDMkGA+CiMhY9t6OmTd5Pj1Gi9gc+lJlFyk7wfE++PzFswxI0FUZX3tO63uP3nZ5N
mQwSDIJ3zRRHYQISJtRnStUhspiM56CVAIkmAvNz4EbMYdsl05L+ZrA48/IC0oZzEEClT+MrkAYf
voi8VFgagYccek1/33PWmtlMW5/TpsafdH2IcIs+iBoOcaLwpW8qT4NkRXY7RRJFnFds2ewFWeNX
AYXh2aVgn9ETMWbXFi1rQANoAPUshsDLFyWt7vxDUJzRbSYqrWHslFuDRHOERNvcZlLLyVd102BR
X88gMy+oLp43jJQxOea5OxQ4t5gIEz7Au0Fb4pI9FfM9I5LpqN6dAGuyCgq7rIRxXgIMy0cdtavY
QX/WkBT87pLtDUx6oWLM/Jz+KJFbvF4QLj0jXFv1V0CO1OH00SgESI7KZ0DQQJuJIg7cKSBNMgja
UshCIfSK7hyQkKOlTmvqr37YA0iD8KHSC167aqyiowWSmljfR72YZabfBwC7PcG7FDQ3CIxjGpQe
g2G+hmf0OwkFJUrnAumwX5wflmaPjmdfuVpDlt4Uz4991+vZCBNGutP3Gmo++591FRHZO+3Xx/mB
kMMq1/ptGWK/5KxV+AdJQQX3co06lJT71/Rc+83P1tvwsyNpNJJfOsyPjf/7OLjGLADiaDfRedjE
aeRSoBNXL/x54GS/wv0v7R3AhsuyHzwB2ASmHSf/e84UGp255jwnRjA4O4OScSGeyaw+W/Myfm3y
6ybKIUSRJKGWm59+yPx8MMrxQGURj+pTiVjgeHIR7h++8ENn9rVhBv19ZKl10mT7BsYfxbnaGnIV
kuMLJSpHccBaXX/2Zs2ETJSU4dame8FBOe/RDJo/3FEqCrLF8Wj+SQAscJqnlf/EIony5xwsHRyM
FloSO57v0+FXm06FlAqCEpasYWoCMzD2+Uf64eItSR5wM7DYYjwZ+MCY9EQWQiCC+DzDpDfcMKRl
SFTTzLwlCOnRUNYBcB6CSvbfHZ/+CWg0ivB/eh39PCprSZAzMj6byujm47DV/GNZYpjU6xBJfMy3
a5wo4GY/QZUcJt+//kgJvlRsWFK8rDVj51bAB2th3fxODopYlcdc7GwjqDyMH3aL3/DRbGpHKaSb
YIjjg0fXhoH8UKRhN0PC4bhZPuaKFDR4JFKh2GdfouTr3fhlul03Yl8dmQiwj9EdRjByivQCpVNr
jW7gVXl3LMLVj2vUcndST06IGwwpAJDCVFS/fNvgO/blU/K3r42jsFi7c1n4v6VYIUJkUiyfeoCS
hjLLn7jteDw4huM/XpvxxEkzF6r7t3Ymz3A9hWQs3cJ+qDa1M0TmQD9AhWRNttj/bvZ4jOoZdzMc
5AfTZQ4BnQzoH70mjwoignxFf3oKf4iVPD9iFfOBl5e5lP9abeH/Tqfo3knY4V4qyPqAGxYMCOx6
Nh1BaEF19Ozg27Oawu/kD7p0wa50L/MnI389d8BkjQ14sCxqKQfS0xyhDQbuwmIi3gaP+WOuw2Sk
sBTb6Q0RE5M1zgz4knnfnhXQV1DnGAAtwHRJHDea3/gHQHrcI6NmqUB53emacoeZC6wcgMM0uMxs
Fgi9w04yRwPEFn3ERKmb5RvuIn897qIoMv7CPF1aOJmspMviBYOzGLEBBBEm059Xyce6V8Y9Yi1i
OvavyA1XxQnyxF7fvOzkDMXMwcFOoyN+YADqdDG+IDjbbe0cIf73Xw1HrnN2F1TEyExa9gNQAoZd
9GNvKznPvwIVc4xj6RhA2Sp4aNy9yQSROHGnQwqNpD7gPVVXc5RTVAib5GIeDLNixtA8Ih8Y2t6A
jwkGmx6XtfbHRcedujhagI6s87+FEWsjGnRJHuutXkuUt1WHMaupomWJpplJXTDl2fE7YYmTRKaX
FYamDARq5LMPB75JkoeUh+DVYP1LyVEfMNkJvKO4rboho7OsRr7QGb2TVT2Pv0vGo3gu84pLbRDi
Wq4B25AQb0W6T2QtsAe8rMlY36c7rY1IBa24Bd0BD8UaVr5G8tZhnKMYPEbGBSmcs9Xu4a/KL5Mw
ywH5iRWCa9lWVmsgAoV0czpMhozDpYLk6ibBIVXeMamka/MScDa80XPK2NPqFY09OGenhBP9w+YP
8ZLzlKfD4GnDqDkEo1D6aHoFxy3SNelw0oTZi6NTOa1ZSKvVr27/pLMqItk3AkgbcDuYtQ8Q1YFl
tu304PJoLv92G1joJrco+Q5ZCZoPFhw88iliCbJWEz/pggQ2d4BM01dseway1cwT7rXV2qTZmDpY
46PiK9W+ImbW7CJQzp4aaFqsQmT/vvaS98zMj7e+JoCBb8Tj9hGiYlSZu2YBjgzugvc2U76G+D1f
dZhL/5zvRfASzhYPmqP9nVIsMt5+8WCA1QwUvm5QymN1+fsbonnG74AF82Vi/Rv6SI4naPmUEfMo
17AGC30MbctEH94scQXi+Lq/TG4ZMsq+iMeORMl7z3naNhsMqyAVH5MewoLTyoIvBOVnLAMbjMHq
At/x8RRtgw2WSUIGQQ3hseiJQ8WzAqVhnZ0R9QJyOKsXZA+opEeBWIoSnP07gHG++/Aw6cVQRxlQ
QsZYKnhh/FDtgPT9+utWkWMhGtCis17PgT7XK3WLhOCEdsgEl8dyCYMDQnAXRQ14xSmDpNJ5MqZa
jwm4alhaByY4AxwoDnDkpIr7ScfLE1geDPchSIeuwINeY1Jlakw/ihY8EY1ICH9vCSubygbkzM/5
RfqfwuyHw1KUCNZVJgZuSyIsyg63jbQ65ivirgCHgSU4DKQc9F2qfdwKEh8iaqxmqVmB8GLltBYh
ZXYl1wNA9oUGrqwfPP/OpGiAlm4Lo5xxPaD+OiK3dZfI3TwZkQI64bIx0A9o8gdU6XuQ2riqXy/2
p88us+fvMVY0Ju5TFUzVENB+J0B4Z/3t4SYmLqIcNGSM3XX30k3W+rzfC9uOZIUB5n39rO8CoUPf
qdrIQSMYdf/PdoqDJJjRLf9112yDGhGPwjbBDeuvO/ks7q+w6yHxNv8CgzUSsGN4zqH2MwXDhGBQ
cSXrM4lnrcvTqBMN+bDT/ADmyv3U/qDvfD/gFXh8Z39prUv+ym2i2SeP4SBqSV+rXB5CpXj/PCTI
bGP5kqJwgCWFDFPWlrEc00aHPu/HIwGTCGmWSiOBXorM+Lhjw22borHX6btI9A3uKHuSnDRBEEIs
D3uurtM3ZH1Zn6yKibhNyl5jTjWGkgqelqdxMcdIl8TX+WCNUMLR6/xpVOkgatA0DZsZ8FtOHmmT
jt9j0DJEmxDhWUKFfXHxTeHdfCeNSqyVKRz+peT1n8AFX5N+fGmCqF6ugV0JphEHAlnLVjTqs4WF
9YqMIFFa0F9i8TE03M/Lec7V9I4VSc9pjysWHarurCNu4iWmzG7xK/FQC1qVWzSdYQdRsDNAFkz6
WFQM/45HW71YsJnSlumTpS2OVvkFgEbLI82cPG2Bt3XAWB5MRzN6zQFh0lDYPbB76D9suABF1x2Y
SHpwwtkBqACbz4xBlPRpg3hpag5jOTs1QVknxsW7nuKrN2o71A/onUynxha7RkQOKMH7VPEMED5w
zdGJBNmZdeY4C+2/oJPbyu5fJR+xpf6pXPPI+gHzzdeIouomlbnlDPq2eo6Ns3OdNsk6QE2Vy0gb
QhUxvfvthkheoqKLS7IdE6QP6OIN9318YBGTbIk7017wY7OLogP9Q/ijsPiClL6eBF86Qd542IgY
jaGCMpunWSLuIDTTD2/C53s/2bfUr5akrQoZG/4EhO+0PDkXKRSEhgFaN5gdeXtkIQ0aNhZzJzU6
g8oHbI5MOwSSSjw7st3fQv5WTq4+ZAGGVHklRgzYmNeAuLCHKF9Q5p2Q5UeiHZUs9H+eJn6KLjWR
dAi7JaPJIDoFjOTf1FKQzol8Kah2kkCmLCP61A4tMUrrYMhZRyQMb1B1edrtaDBmWjTR+Y0x9MP+
hEGwYU0mgPhRAkKdGxkgHsSUNohypSZZ1mJ4xPyUYeYKHnaC6Y6nJ/DyPrppwoH5QbHSTVBVnHHp
nPch3NKZlZk2BqjWdym7UMNxWzYCiHej1IL4BDrdwDItl05BQp5Y8FgodJE+KHWpVJjG8fvLDEZg
wxDCYhQB5D5DXI8C22Gc3t+iC7JHKGnSI6FfPXQ93SPnp+crGdMGaVojN5NBiziM8QhN4OeQjbmM
EMDpx0Hp17XXK1H5gqPKqPOXNB3TnaAKQil9XrwAuekFv2TYsy9RB0ladGI/nk8BJfvx9biGF5oP
l9wyEFJHhlBG/BVsFU3BygwzTNNYwTkufmLMAEST4jCdlWByPvw64NgOYJFTzF5pDP9Kjxbu+K/h
W2NcxApKyQZShY2OivGBtnwWgz/WoRSpwIVBcWvWLUe8ARD3E1+0DiqeVm4ETcQwzH6P5I3OnqDZ
3N/q1JndE5WrD4P46c7YY8Gnqm9+FXxmjSbuDP/2TNO/+zbsI2PQ+KCUJP6Y9WBQNEC6ozIs0eID
GP4OpcE8OMzSn7/yL+NBQHToGQBQ7njnhzk/thH8ug+9a1DeBP9a7YN1JQTYhmBwtwP+5AyY5nWW
8b9B9cCQ3hcsG4UHUxfandUurlh+kZLD6ymEpHNw4FibAvDNMaORA04edrBAY0DWeGVQ3h1Ake9B
HBSnxnminQp/hzSO6tsAayOufKRYJR4HU5jeTR/sKQokNbhoivQxukVP8L5UiBqmUeI0dMHb8B/W
OtMr/1FFryHmAqrbBcpt4oqEbEi30BAuEb++M1zqG4XFW+M1ACzYJ+4v2xN7GVDoW8RujhiEAPq6
2etVHTy27QEkh38oVGLP2dWnZ/dfqD3vJV78NHpvwQfFpX1yQAa+YnYeSBkaOWMJVqtWqn+Dt9fp
uAjovb3nAzBPUL+wxwvfW6gMrMG9CzN/GCcUwVgVM/SYlHtQ4ueVEl5GsE5XvfDwd49vhJj0Hhd6
x3x+bPAfB+e55+s7i4w39BXqV7zS28HSrNPRuhyt9iUeDoeBYDU+bIeC2YRseOTJYKxOkOJsQDX8
R23QqArEeiIJkw8Yl+mteH7Ceb19t16fhe3ugZHfEEQmQDR6urX1WihAqrswZhgWkEwOYyRWDEdD
hij93CdHsFgPrzQDZRicwSTAcHWV2n0zCAM58rIrAAjYsDJeIvMTnSZvfg02Vz/7tDvdzRsMEFhf
INUUEFLde0He1E4RCxy520ruyMIxw7sCb0JvDP7R4Tk9GNuj4XeL7m906e+q5KLebWXot583NBWr
6tjK04ezT9PHtJ5+A5W5t3srFbGI7n3Cy1r3T/5VzXvqHEhjK6Pg2qEwAkoOyvTEYO/ExE5qoxLL
piQITTa4cI1k2Otzbs6DFOYc///rbqNFvi9VcYKxjAYD8i2Edz166SmuY1quvgoUAf/NuPBgdqc4
t8M0uiNKR5+9n2K9QYl3DKbfzDd9c+HSxEaEqv3h5kAON+j7rQpNKhZFp5hYB/uH6vyblaKkIzi6
03aGJxUjiv0exhP+1z+oUUN/D3rhBKHMxbLvvp2wGMb0BQeOxS3iOimxAeX9xYC00fZALiJX2Q2s
B2q/5tX76gJXCKojk706IbhnXn/xkVnsp2DicbyZC4zWx8xceJWp88mm/mU/Obq8yS4f/sSRqtDm
YtGfs1XYnxdSjUbpWujdbAGCNiazEjY6LhZO0j16TVrBMOT9cmupR9YV0aWvmUlX8TXCNTAVaH5y
Truol1/ZyBupawysMU2saEfSf4WJ1k8wdkAhkEld/sL3kPIB2TvA6zNIjmX4nexJiwcGW2IwsKly
vmy9GAg/YEkI5jj8Ffai0BUktam11yqJuASEBdaeLz3j7EH7NXUsIuVPTn7OyWoZozKUHlJf2WZy
i85augDngNBj/Bgn+dVcMAD4ByteGO4Qf0txYb3Lu2ytBrY9AFMzym2Yg+TD/e3vT5jSKaN44Hwq
3eAazPzY4OX5bZq8RIanghRG3vW7VnMw58wLmAJy9EAtyylmwNVLDR+Dc7TcwQJ/zLE+WzBb5F23
pjQwUSXyHTeO4BzMmh0qqnCwYGKnV5EFs4BPt+CtjPlCjwKTxD9gk1IlaHHzL1M0hT5mcA9m0CSM
PAuEzXJnnCsOv04xvfQAk1tOm0zmYm8nyuWrlIEQ0SeI7Oc8SQbA/tk93cxoUc6j5DJlN+2lvUna
eMVdBJWXcOIXBHQeCZQzATk/YkzDXoA1HLZ07UUkLIGTJHgJviy3tMGk3HFubEcLVKiDPMFzlD9E
vf3H1BcX+rMdEFV8+bIbzcz4lFexo4JnNKIEMWalhRg4CVoiqtiUjOCWSWU2/AMmzvNmOfmw5QU2
Ac6lpQmreif5aLBoWPoL1T4T6R4jfu8dmGNDmc6QcxnXZzyNbNb1NO873ql9TW4X5zGVbwCslcfv
yDG+1P7elt2QwqzrZPN1ITcT/3cVkhr5x+6mNtJUAXql/GZJ6ZZvand4MRHpWJ5Ikohx1jmsnd4o
SjSzgAikjj1PqiQkx2kuAg80JdLOqFefhch4iDD1EOPruAhSRIn46FaeSHAFZtgnoIL3OEium82M
93FFgwNSPYhSzwuSLzK5ts1LJPK9m3fUwk0sMhOzZN5i4CJ4N5NnGhSAtbPZ2Xv7WnQQTzE7keCB
sT6FJkdiGWCCfZFRdISBnIig2YQ3nr06eCswlXwS/+MgdYwv7WDRAkngaKF/4vNGgwIvUo+yxHAT
TGRF2qaV2HFgMk/jomCgbIY8dLTEv85cKh1cFLCCu65vWDcnALI47tozL8VhGQ2auQdniAniNWms
vJpwcg5TWqGrmahx9u8p43fy8JatQM1JeeHE9F3iVbvzPL6FpEoo0i5mkOSGRH8ZqbzEeRMlwdn2
eN59nz4ZnQMMjYFSmnHozdQNKVqk/Khhsn2T8udUtkjRm4P49DSPC+YHDSwj1NLE42UWzIuq/X12
vPOVZAfV7FBvC1Lkj7iG3I5zuYiFXGAi3M+OhrxeS5aH9M6Ee6fTyNHLTqO+GiwGf/lGBp+8B9tv
w1di6vtZfmUn/DRnV2zUIOBwpKkruBHvxXvopLi9FGuR6VbR8b1s6AQPP7jaMhixkTPGp6PDR0Hr
Yg6GFZwD/3B/Uj5kvLGHHIVk0+fpLmhZ84YVBXoxWWaMU5bD1A4+usSel3IEBHfNXJQLmpnGMBf8
2c1LiGJte1y6F8j7Sdrpc95TQKkQmXioXmE0omAsZQVRDkfYxYYpyTJoJ5x7b/7jz3oi445TmmZg
TbL6agYPZwbJN7ANcgrmTkjYsAPGs9RDEIiq6w+pCgLHT0jE2oDJnMRB4pppPvCWaz3vs8ebKFno
7pn4/Wq92pEXkgc5O1legT2z4BWC1KtiVrQr6ULLiyyGWUQqyL9zQJ/m7PL3knX+7HgWN6t8ilO+
OeYE8dPDqszN6YP4gagMgUfu2e4z3wqDSwYiSIMEZtYnyjb53XR8TSECSGmLjgUsplnU9E+VC7Of
Kw5MEVB2cbuaknHkXUaFh2tdiH6IyRyWjO1ezDkH39rxpLKLQzDiuMhm0swZms8CrhBW5SEyg0n4
tOa7sMG4iRsb2NgrXiWohvA3dITggMtrxBy1Tl5XR4trYCVjgz88g+PpDMxZwfwa7gI8XTTaeYMq
ZkSIXeMyI0+lnQSiIHnZDO4YWPqN4F/mvYn8lUOwLex8LULML9YiZfqcbBJy36KbksH7gQ0e8zaW
izraidofmuaieZuE/G9rEgeBiUZ9t+8uLnzNLI81Mldj4Skosuw4ejGFVQjRbgHF8WJ6u86d5ybl
OLB57GdDGdMBOxXPmMrbI108CDUgFpmaiOcMvhb/5PKVKSD1lHMdBEMvwbkVxu+Gt/AkfR/H/BRI
68gLBHWLfJdetdHd3C7DTU6aHPE5qgkrvYvPQ9VMm5ogt6XgT/SILv7NR1+Jo3EUCV1OIG2MmeIQ
B4eOLXNib7Qgy66XQHS7gnQxe+9k5lFYfF/5mxrF7Rxoo/2BkcobdbvxIr9Mk0/SnW9sbhgLRdjd
bBrBBdNwNhZR4tc33fw1v5tI3cyywuO+6aWZNqZQzI1dR7Yg9gjrYBXVquWG4aTH2JtdPOntLeYW
ZQZHVCQ2RRO528w8jxPE0ZMj0KVF5Us23BGx4XNwSvgTAbtc/sKTIsU7ZKE3sOFh79KjRSkhrgmF
xE822ShmgNcShx1P92NH52IRYdzLFRJ8iURIjqCtuKH0ibeD6AJqeQJSUSZ6WmgCXKDG3Bv6pUp+
n1Q8T37lKTK56Lxylqb6dOehYiV4JIsDOOCxOvkI18yDZJNRDhXwgecPpPRFL1UCfAjmBwuMjjxp
NcUAUCzRcUnNnK3M+7iCEJPzqAIvtd4iXgJmFrEVh5gLWIDjAGwoZkD+tOleB6MI2FQgvDTddRyL
MBPP1oxVj0SniNKDM0QVZhMa5Q6JH1Tmd1Z464mXkfNtFp0soYPDXyDyWSBgpMrX/4BpCCKqIjUG
uiqqwDs4npdxSoOa5AR7m3rW5rZzqPnGirSaNWaW2fKU2B031107OuCJl9tkuYIQU0Cdp3+nxJK4
uWghs8DdZaOxCIhRhG8b62dXZAQemRfxt5tjOEwJ+BRUhh4BnOZ0l4ahliruvG8dR/eJ5nzTl2lz
NejlyyRHKXkIO+hOEn5ueKjebcwjXW97lA8btvIqCQ3tCUDKzSj4EHM99F6lPzz7Bpl6lvMmYDnh
p94rzmx4VsnmGXjZjqKYZADdwcRxnvLsRrVk6ZFF5acgHWfz3nUpv8WjzFuLeP7i51nxppBgeorO
IejHoxkARM5OGSVdjJ14RjAIAmDCPNHs6HjYjs5xGX3zNujZpdvuww7nrAOtzINBxCTNKmRUQRmK
nz5nRYq1KBfiS1XArHwVLlMru3B++FUhfnXweHZWSibOyDldQgBZztA51jlezhwsjqw1b11KpniA
24sxiueYEVBHhb27SyC7y1v73qbtv74hoxQdMe3dJMycpJyYLeSBmJ3tgcNGfrzxOATpOabCePLZ
a6qMtzX7nO3DUtgHztGT6wwBuyBdYJ3qYns4FElOwPrnkF56zwnl51fYNo9XQDQi/fYb15gOkp23
RroN+SEqx8eIu6ZspR1reOT9fp3n2blHyx+qYWZFafWEes96n7GipOwOkeQCWgn9OiM2FBCVOorD
WDuFwDXvmvM54SZVwoNDDgqriJ1fNX1FjCI2HTNmIRQ/8Fwqrj6eDr3JOXrYz7+PiodudwQFxFwq
rQgRoJrrlpqT4mAX6aCPg5RyHljby0KISrdOilm5oK4RLEr0rjUUxhSOQ0Nu0lSbyYv6dZnbrNuJ
nIoYkBa/Zmlf98UAShQ1rdhBovcyi6LnQGlSSyj+C/cjilUVRBCMHOvq8u3QOo67s1mi65YMG8XR
8iwgD2wJ31eXDah6wEqNfF3FxdHRtncx60U1Y5bg4pSSHXawUlTCLtsUmK2yzQDxZgPnxTUcs5sH
jLKUMWLGAsSpvj4Gw+lazH/ZvJXewRezRb3FZghvp6lXQFihxnC9dF4bFuOvHafoNJJNCvEpHKzC
VM+9IzIcXWxNIPmW9mzg2aU3CyC20ZiI3pYnIAoLZ9gYE2yMM8kR633Xr70DU8GOlQ3CgWOruvWx
N8+vtaEq9IjOqT7+1zKwtpFl3W36nm5+8UxuTYMvkFgCX4BKIvr14SxBw5PALjQOFDR5gDzmaXng
Mw69jHwS2ORW3hP3RFkEYMaTTf0RMOzWZvJJqZ1EAcezqPjA9GNePzcorhUC1TlOB/alEmF/9FyG
0pFWm8P8StvZtpk4MSat39HOK7j9DCRfor/n9QnongdZq4w7TpP2YpZj5KPa45hS+QQhqQNdL27j
gsE3GZB2LkkJqfR1N/t/B2X2W95u10pnY+GFLOqXlMhknOUgWG2Bzr98PCSBAi7PcNtkoVKHXAu6
YoaolBgUiMQTSqePs8Q/w5ThgwAENqbHolkHKPIx3F4hnThXnZFuct+W3eUA3YF0naoIhfEjIDFg
mdhvAp1fNXP0YMBpyH8yNsdWn+m65nWhx8nt+hfSFPvMiluwmyu6kD3Lm30BUwPdJ+TINsyuZZkY
KFYAjJum4mtmn1lB2Oo485iYtcInMA4pGmRnxUO3MtKLV5mz+wR9mIyfrl2ODr4uPHEjInSy6T7U
sn1NiiqAckhiI5bVET0+XTclBOBjE7ihh8vOUs94skveZUprApOcp8LmHL7aMObzHPm/NmwmP2zw
D+ClIdJbn9ruZB3sHfgLZfT6Q+lFc0/0U+KXXcK+z/EctDB0Leyf9Gm3L74Yhu3a7gjXBkRRIJIm
766ndeGADc7LPiVvZUka6Zl6semE/Bc0Fkar0IUJCYiZKVhamDPC6IOWQy4b4P9hYoi0C5Zl4g73
yQRiJk1XF4zamA4MlrYSIfK4z0hQUwR2ErkUybsiaLJZrt1otzQLzTZAHpZ3nITyl0CR2aRLDm4Y
WmlnnFo7iPqE2GucvcnLaYzKMwQ8E9NWh1GGx2Cf/oKgdI6RXVgVJL1Z0kml7To1DZ2fbCWkTDsH
bNmHfudRUlF35psLsGfziSiDIAeQmm/ePGUIwk2ufRoc8gIOKVY6D+dLluFzvDasmHk121ATtPRG
WiuvU74lcGg2TndnpzNanubQLRxIG1dz9wXYOKZnD5W1eGyh5MtrP1gwYfJSorg8H3y6K8w80n1h
eU8S5wAnKUGfyxsiGhNQwZUJXqH0B2TnR0iOZ85BxJ0hnGNu+gwZCorbEC5pSBaCxgSNO/sy6tio
c4aGB5OW7V8Pl7wj2+MT4SRCVZHKNkHOhRJiufxigl8spxOM0sLfCMkKW1vmScJIXmS7ncMDpISk
QNh90ED2dsdFKuuwfDhCB8Om4E5vdjshapZ+zAoeKx8kjmR9m2Ye4zN51jes2B2XGnXhUsvL7zkh
m1NE0rBhkHJaLBmnhDtPCJtCme/N846LeUPwFJcFeqtFJgIjoD4jahN6LiGwhLuFNsdyCFbjD0l6
dqTCcQyxn0x9MukSy2vr/hcuJfws7rZOrKXgW3iV0uCOWLEiMIIlQpga/dtA+qaXPjOBi9mBeifW
6Sm5JAhl+Zy487Tya/va8AlxEl2GqBFgDj/nmaBmjcLLSIKUaJdLfFn4laFHnkftgiIuoEBjhvcn
6+IdFu1IIvqcImAmPKV/MBwe1YWxMF1uSEvihV5G8UsbQnpjz8iflabdEq5YByEprbTJFwX4snqC
c/06buDGLyG455j6lLkhjfJYgYsXACDfH1oTfzQCqcWRBZQ2McwV75mXUbP7H4tIUinpxEoZE9JH
a/LYlQHliTyRhAVqg9eby0dYkB1uOK+isJNRyUiQ2/KDmFq05OPOSzfdsbTr+BxB8Pkez6ffQZq8
RL52QDDHLOfVjWKt+GKzhp1BMuJ9BvGPuLfeIw5qpe+wXZxjVK4oMGoSDrp34oCrRj0KQd88LYSu
QErh1dkakGb5AsPlWiqLX2SyGiSE8Yq91e3u/WaP2mVpAxO8/zVnvfDGJOTFRMqe9a7m7Ol+gABZ
x+y1p8L9g9pdFClF0nH7y8FpHfj8JkKedDZETPNSinmP1HR8iNr+4dxmqX8tYF2iNdKnLhjsv148
B0KzM/wwnOPDNl/veU7Ae5ZgShE+t7CRr+0Y9Gn8i9bQhiUZY7jB9hLYzqrWwQ0Bsbc+EbO/y+M/
ws5sSXUsa9Kv8ltdN9aah7b++0LzAAIhxHSDRQTBIGaBBOjp+9tRbdaZp9LOsbSqyooJkLT3Xsvd
l7tLqqqRzwnQ8PYbLNCRHqm8silgkDkXUUkaf7BbDzgmeGQohYYepq059TlbyfTik+y+HLDNYU1E
KNuUrY5NZOoRMZ4hbeOYDa8ew8iMubCItwFoVNEMzxJdj5eh8/P7C2DxnBP4eE84X3hC3u6V4SL3
vhFdwlHxSO3gXvZfXjDsEG4iPiBtN3zMMN0TGTB7Z3jyh0sUqZBtBA2J2T6cSAlH+bEVUjZMDveQ
iV3X0KgsLt4mb/UYbhg6w3gExyfnPRHjFzR6p4kJdtMlfbos0fUqXpJw2xhWfiN8Acuj6J6kjwUM
MPyF283FGzuMO+Jn3j+BREgCCt4vvkJVjeoxXGGESpEBO8KdkYd10EsZaacp07jpWl9x2IzE7sef
m0pLdf0OG548VhoYL9MpbjCQWKfszVgibMv925mThoi1sZBCcQSw5fOHh89kZbvAooRWTdbTmjP/
Cyc14KEBIdM7thxvqYWPRzjnjDvDCKhOwPrEN4NRLvf08SSAkHLm5Nk4DGJIdHJvq+yhoEu89u2h
sNZgJzjplI/gfB+geVuOAMzZ4L/dzR3JGafyNTCfUcUWX+yS3mI7zNXRmsp+k2wBxf2iFmWwOAEk
jpFiX2AKz4124MGPW4dKXHSK44Tih0/L3CLJImDmuxJXKZKE+VyXc2T5uOtzA9rKTxnab7YOMAhD
j561RP9VOx5Pn77WMWxUnfUxJJb8NeQb2IOcpmygmgU2/UhOaQMP4icgrgpDrM3VS2zDLQ7cAfpP
eeueAvpmn4MLDMWdITru85i5wAywoAJWemWlAFB/IDGq7vRlYSkAzMHYr8FoDKOBp2BfJ0+pj1Xe
5/vUr92nQPJ3JsfPZRXSs9Nb1g44vQuw1i3YsGlpgSroqbRTbHp4qzBJLfte7xJspGjvucIFpUeE
jqexqzwpZsXVfUbviKHdwe3JAby1nSjZg5lsSHF190z7O8DikhrlZrwGR36HlPcSgPHY2ItGtRmV
2XYN6wOzxGDG0T37jyXFoSN/4xsq2BMtrQeCiwDk/qSVyy2gao+8UTSQE4oLs6VYwFvYOfqlcDhn
HiXYDScSolGvGjLUTFI00hJIzJnKpu+GV2YlmYbANN7yenCxrQSdqiME/cathpsC08vcTDMxMAFx
EAXDozKzZKJLRlR8e7pQs/vv8RlbfRJTX+jqXDhaDyEPwhkx/lcXE8Hgohl/cOjvE3R/+cXVsIc4
xzVjmEK5K37ulHfORE/vhAl+LisduSclPeEOO81FztkFJsJLJItiG1ISsvs+J+ZMiObblNG5aAT8
zVzUdfNjeHQP7JfzJTXRvfq8nMZt5Wr7lPdZohFlaC25CI9X9N3Hoc5UVsUBg88WvYOjR+dA3vuf
l/wiAiFRfT2wqBaTYqcwPuVIvE+I0ody+uKrTKqMt7iPuMfZF9aYtwC5PzIdf6RnyIYifiSPY92H
+3vODeHCVE1rYAyOqsEMdxWeY2lQb0zsIhn7Wj7ZZjF/gBt02y5iyLEO9vHqFldvwC7mPgoUbm8K
Jj4ltliz/ky++LCks9l2h2wdW+zBDOaH5zT03RKcE5D27j2whSa1PUf/w39kyy3LBKiMFpM5jt14
dgX4Qlq0mgsDuf6iF0KtgYIBz1iwfUo44CjqivXtE5EMra8yA05OPj7OWQbnCjRdkLBxcGYgbRcP
fp5a5QcQwI+lhG700qc7pcTlPL51XoQtJlAIKhI2r6e/3KfLJRVNzeb3ZG+po59mb4UUglPSqiJD
d7DXuFkcNjj9nAA+6PY7iirwWirKDal/fitKEbO/n4mTfxdM6VpBpTir0vd4msPLUQ/vC6Be7Y5h
4Dpa21h0Nt7zU7kmLZHy4v22mlO8BFS+3DklAqXsDL+2FxvcRtAQhwBuWPPYBGig9jIW1+hsNk3P
5Vcl/m/5+BZ7ox2vKRM4J7aM5uHl94UJBmVbV6Tg8WwbY05lwUvQ2BEQOBgsqXOdI4HIji5OhHnF
vDP9nP5FEXedY2kO+7YWEhdihLHlYO9BwuQSnuqokRGanJWiG58ifuFT6hV9D/AMvRq3qcczCXmv
pA/i7QJ8bc7O7QQYt3vFwgsIHq5JFSO0aBouTVSWB9lpVO9qBioZjzgGhdfa/bgfS2g6XCaaBIuf
jwYdC3Ykgzd5y2zcE23e9JIqe/DI16Dv8nXUw3UCmR7zsqDlT7IGVHkiXXOToAMGz/V0to9FLlqH
O6RLAg5qD3I/8BvEdNaxWv+sRQhFxi8xj4xGcWSeRqOtILZsH6dpGHAVHZ7LDP4ORWzlxYwUMFLx
Xn6KuBTETNROTDHsClz6GU5B+cjXPXY9xFxsN+xK+Jo+sj1jn0xrNIhbJuwcL/Z+RC87Lm74vT8Q
ds43NH7WRfoi9jlLCl5NIDxPoH0nN4/NoEYnpJvZqLdk2XKFhGtHe07tgUyKAdlnL5/hzC+DcR2x
5Fux2k1t/lbHXfjVgXUSq7hQzu73ez+994SYYWSa7szMxawU8qqAHHFIH7yoZs+vL+ZrRworf7YA
Ua+yI6gliPv1kmpfyMsRt2AlkVQMC6K/MwL90Wczr4VJqINCj6H9g8a6bT9qaAiCJf17/IEmqSIX
TDhOyEcfRbSQF2wXmUw9Gn8gKcNk9DCidhgjkL5HHdUBJAHRyL0+n7cJpBtmL+HsOWeKTLAZdGe6
+4EIw3jB6FjkagCdtHs2XGfBGK1gcVDv/jCDWQ/J4N15oaEGUkNjQlTWYjUUUyuCTxPoOdqEu8NJ
fNP9hcRcgYMWBcbEEGoIJVhIwnGaTBkzZNaWwTX2tmB2wCyaxHmh5tTW3J1zdDvjEXxp8pfhfWnO
TM/hBrcTtModf1GHVkETcvfgAg6jRS9HWyBkFNV3DmFUU2fjo0bzuW5mESAXJXW6fgLTIkwsGiYU
1tJJQKPUy1Ek6s4VHcotmlplk7Du7/7cpgGkemNH6k1opgotjfiRtdj5LP/dBPQnIwGNF2gTQN89
SixR1tCml0xFOtQx+N8XbQPFRPd1mLF7NJ9Ptphoba7ZRV/I8raojfB7djZI+wqG5DhlKIiFSTCs
HZSAmrhZRDuD9Ty/KM0QenTILYDdPqEx5vP51AYPA0mpBjnNVDoAx4YO43MB7AtSYg7KDcstCE6B
xwK/0F+/vuxivpu0ngkGLTYgZbm+N0Fa2AvAizvFt2jWEFq0Ph5C6jayvVyNL3RvEq/VC/I76FMG
RoGc8ukQ6OCi2qSzfCfsty+ubzfAfvbBM3Xoo3BnKA/CPJJzeykMILGQCTNlzgQ+8rrydvPo/yG2
2eXpGSMlggftT/kEvR79Kg4Yi/W64IWgQS1q1WGWXad9jDpj2CTPWysZ19X2NlhCsL8LDHr3LS5y
gefVdYmIHpcphxMr2ZN2s4Y9XAjNGMUh3DCwVX906H/V7xiajcgW4SQNKS+FCIlrancgjY/sXeDA
CGz7QTNhObw4HyUROBlqaMGEuYBPqFIewYMqPopebpvI+QHwCghYdcFnmL4H/QG0AkQYNP5cdTyg
5kRH65Bs6OZAvNArpB4Pl2ALgB+6oZejng1fnIbJMgWJjTDxABDDwPAFbiwGjjgQiVHwah0w5fXw
1mQ7HF385ArMdq5L+HojZVemcv3i8sKaXIa44wLwrJgdChYo7KThYoEeDZmM4BBxiYw3EYBmBrJz
/VgkNcy67a2lLJ17A/trPseFbDofaEJBAp0K1STUNcewiC4/SD4nlgpmlINR5jWfHZvU27CAYogO
sJHrHMhOcCY0r/zlxSGetf4CdhWUie4UgC4qNmuUPZ4LYF5Em6Q7OMnH9QOhTb4BVE0qP8vgrUny
o6PbCIBP96a8F7CfBuVURHPAwDYVlhT0Z/py1idMhf3zFCdFtHA5r/hN7Kn6wuU1eWVA4YnbR7Dh
dOwqGP/x5QVC635ZRDyHaHtgQF7M3gF64mcyRwf4RPPIdo0SsGL/Voahv7AEcSuH7N/KvB8yBl1v
Frc4o1MQ/G5v4Cfla8BTs1gkUfpg5fLZAMmyBSq0Ue8bqo+2wX+F+kdSGKgPEyCOndOwfXw08YLN
bsEsLLsKBqz9R8aGynSt0I1QKzKb68O+A7ZmQo03w9xCe7gjhAl9bQ5AJWiItHQ90HFWiJBYsEdd
Q64UBK+6BvROU8jZH54dYVNue+kbTQa1uZNiKRgIMqQdFDmzbIIQdkuoZQDFcsFFoXWvYYsST4jO
Nqxf/za5DzO2UqHZY7dgChKvxb7rbr9E03QXz+aa9+DRGaLbGRQozoC8hOKYvp3JQ4DhAuQwQxYk
5C8fgGUqOCsqYnpHurcchdk03/AzKKR89sRo1TkRPS6P3Tqn19cbD3BXwO/K3ivdnP2E4soRGG3l
Hj7X1FsYqvq191hML0CPUQl3zAkKN/9C5y6Hb08w+cKB0N1gIiMQRGQ/5pk3yeOWqMCaz4ibAzgO
oZ4qy5sPg0zRdhRnCFAU+raRzxlUbNL19MRo8lL34Nn5k0kC+GkO7EHrX6cL9oPNRqi9XOrTohcL
Mz1BtqbTfF9sjPF9lm+uSOPrkInNnPqbOh7Gu8wQZS4qsnAcsq8EqAOeOAWgoIxzVmwRVKl2TTH6
CuYKTTklOe8wyjlveJTRFKCG8HE+LbPHVKC0QK4cTGAlfIbXCIvGdeNaJTKU6MNn6+6zCBG0RRG/
mzfRhktM03JyR6broMD4EL11LvYuLpIdYdrJ3gYeBQQKPuKtIUd4ZXH99x1PyS1l/C9njdewsywg
yH26fzp4+na/RsQVA2b0nJYC232wTXrI3AafPWcItHnBcjyEGVoOzmu6vYBhB55TQY8g8trAVYEi
+ZyUKF5cFstuDHfOvUVQCdgBDJXnt4vHWy2i2mUJsBamcPHMQz6PXPcBBEDwiofCPxy9A2GIS8Wl
eNAGnPLTXuqly+fRQTwRT6eNswHSgJOEOxoEQ9IOP28OClreEEC3GESbX3Hod5ZAZHBlO8iE+WVz
99VbjOW5e2dRegfEaZzFyK7yAgUhDIU/BTI1aSBeX+0jxJocf9iIGQLorLqHNk0mk8yTK/HGizq0
Zs+CmhSxZIv3tZtQ9eGDilpgfF9bj9xYOQfyfmCwOPWuIdz01nt/chy2A9wcQvI0g5ZvaVz62+SM
lIN+kfuBpYCGxtxH2UhIM+Wd4H2ujs9eemIhM+7/o6XlbEZX7gGacCO3tY89OWMjKNTchn+dIsWN
5URDZvcOMMTDVLCfrdIEKQdANMZ+oBkGgTlOcQuwC6Mo5/ZjCAdG76wAFfiHXSPOMq0vHNOz8iL2
MM5kOtRvhFgvkJ2J6SuTUR8aQ/wNmF+aNoGR8Fj5hGeF7uID/IvVD9odcbNK15/BPrNlf8ycjumg
hU+RzM7I8krYKZJCm13ZpcTfgk9ml0Lt1dCl4g4/xaZ6xsEc5XC0iDZ4OFkeG5TOJV8oy0XyyDlD
VkNfCxah5owJxBgzqu2Hh9FP97k5s32lMnyX6zYjsaCMLI8SuYzE4mmi40A8k9DEtYgEQ8Vzs3mG
fV/nia5zHmYXwe3CLakNAfR+aoSOnvjqUT9cyRh4RnpMgmE/906ej5jSoFTcBxse3DXWpD1KQAU8
e9/RkQpQFgB8symKqvXYUlE+fVb5nu0D3IPBGr9gdubpXIzEjG+YcxJqwO63D6eQ75xb2GkxHMPI
TVRmoAZE98D7GV99Cptb8PHDrSk8n1IKCyyUmBTOgpZ78rs5LJbY738Envk2SAHf07kRQoNEQzhB
DDTBANitWFV3hmCZoiSgCgBn65C3OmE6H2+0HYsLwwY+kjjNWDsHL3kXLPI8taN5eo6Dpdk6S8aq
mViw/HjIOgYxVtxPecJyFHvGnLqWVx7MFTcwo9carmjeBgJkGGzH1VoNVhu7CxpCNGl63OUFXgMH
L7c7BismJW9uqhy9K0aNcCE54zewwaTkjCi77BhT3o3NrcAlXwJSd6sXBWEO5YA8aM3u7oq6ay6E
mYVs+biGBTacLHIPHijbU8SvTNuQmSfksMj9kYCdyRn4xLdN8ffecfkiIhi+dmehcRb1/4E5d+rz
XbgxaSokft3IsFN1ajQLHKS5xkf9XK+ZIso34Byo6DHAoEZs5R9YxSzOBKkxoa0sH0FzIp2Hyw98
XhjLp5uudSBJB4a8ck/wlL66pXS7+HyQCvZy3SJbBwuhIXEpjKiCWeYUFImZoFenKgeccl22mAec
TCDRaOPN+KZliSH6xxv4dZQc+ihVxogygXFddXgmFkAQ/CcmN27gQjoWqycPf1elb4Q7FRs979KD
je14VKgXePZdlwCXBTZ2lx/1HoX/grrmiJ5ZGYAcAS7uSQQ4Ar63iAzmc/JcLw5b7HA+oNrcIFMX
MlgoSyKdODd8/RAtfKRwxKHk3FU7YphdQDomnIoPyYam5+QOUC7ceCAOGURRAHuycwmeOILkQM3t
+m2bWuU0arA6jqZ0XpKSCHOS1eBFAyNuAvaVWHpBWmHKx3hBVkMXvQBYgatR2gnZ/Wxfw7IjgLf4
Lt011LvUIYveqs7H+x5SFFKlCmjCU32Gbu92bDb98sqcTm5opXzw6UZ5KTqpd8iKr+K5aEkAsYCw
eCi/UdDYiEt47Pw1Bsen2RRXVw4gecGeTExL2R5CBL3B5RL3YmIEzkzKoZFD+6qKkx6pAc+e2sZ0
e7XQ+dpAVJxN1cBeK9pgK0MgpE0y5eHzWS9kOWClgBE6mVtZk+l9oJ1xsOuFyzfolF/dPZt535ML
j3aaUna+HZKPGbwfWuQ80GXS6+aXGbX4aixe/YacpUn4KR6BrngCXIvUuZQsbgdmyv66OLww8cl4
BmOpRdFXSynEohpvSDHh0ROfmp8X/bK4NAMTN49VorkS5cWGrc+v+7A5FFGMrsj7kFgS9zU8bMBe
WGlgBcb5568+d8NK4P9i4qJkG2cC0i3kg8N6eM4gT54xpoFF03FIAlApTMTxGF68tbxNWD9PMdm4
kThtZgckG7gOrtzrhR8xTCc/CFahQVNjMLtMVAEXm8buJkQ2HLB0xzIylAVvq/bTZ3Jvyh/uuhsi
0VHGTJ2CHSMJo2mDVBicQ8pm6e7uvUpJz9870XmtMu7ZZMocHdfgEw3L1tkU7Pyc3UgJOeVgMnmh
CD4wwr0W/R3XWoYmhg6hp55RRuy//l/3eei4ojIOkS4nDs2ZGEPZNqygIwfay3A+3G5gf29pd8JE
/xaoLB29QDWFhyJ2cmi23v/e/kyOdTYqNlMCqlxRYFDaMzLvWSaw20gS2UViE6Rq+BF2QIiAhO4w
xJZ0HlYchQh4SCImHIsNsxzXMLJSKquUXSulukNJhPSXHYzWkoGS2i8gYMoEvOb8XSTkbvi0ckIl
yvjBIQBVvQoqrab3oVL2+193RtyOn99MVs9ANSf1cLLDyQfnpDor9/PErz8y6iCUFgg4ZwyBR18+
ATIfggJK4HeQchT5bkB5PVXCp4v+2ED7s4eOFAQ9usaJmAvzaV5yVpe8YBMDeifD9gtEeI2hOfPM
FFfUGi6VE5P1bBpOIuTDCyd0Ro9oJMUO1ESfsJEvrmRQiqnPLf+oCyrGhH05S7SIlhOkf0H71dJW
aA9ABAa6GaPRk0UfVwAxHHDNdgwRMo1GrqmYPKKvRMskjOe5HELN/RKQyGGdIe1lC6YDj1RcvKOi
FP18H5mQjygUCKiAbHTUI9Uc421Q0IAfXAW4tNC1Nx9Kv+T5QOruQW3QzJWbDQgAdiFsWVgp2VgB
HSdUzhTLqFE16nsTyMbBTBBxMfCmKnQkiIKsK2cjytYiSxbh1X+vEQe9/MWCa3GLFyA8fSpBWlI2
RI7X6fsdTUXfp4oQWhbr5waYCi0ihy1L5om6McbY5Mco1IzV0bH177jLxpyvqWCykS72SeejxaAZ
z9yIfpmFvXXWAD0HQb+yfhqHjYERIHJ40Ad5nSGYWeoroUcsrTTDLxTQlAvzAeQSRSw/is6yqBjS
YRQifQnuvAsUzKi8c2xDSIdv/753X96jvx1TvtiyEMC8s4BGC5mxi2AtZ81SmT0oNIRSKPd+NkQF
vQhEM9fzSudOzwqeRdMcpSlynwF6lcHg0bqBLdxShj1n0rwcCifyDplD7yLGP4cDK1FCHXdKE/sj
RuCHJIFdyYmuy10p49GfHedGSshr2Xy6/tj28dhOcKSOe7C+eCPf2GsMIpRX37eULFECwLjMIllZ
lQVZgrYm7YH+C6aSgMTxvuSIx0YFw9NwPwMVH/Maz1v4Nqlxrt52thvsSW3ms1rjfYFcyiu7DFYt
xS9wmNBDH0ghwaDHzdfMCr/bwH4M0ZDB+myq/M5QMUcsGKR7ZGULnTniWf6hSO3ZLEYO6ZczvUfQ
L+kZy3QOohuc+ZIe0vJ8lNr0LdwvsC4a4sbRRd2nehJ0JN0ZXzUBKr38X//1P//P//56/a/t92V0
Ob63l/N/nZvT6LI/P+7//S9T/9d/Xf/95Xj93/8ydEOVZU1VFFWXLFU1JYPvf32M9+ctPy3/D8m4
9F6dcTmXbF5Lzf28uSph5zuKYvwktomqDfelI1z8DDJL4GoC/veKpvSensKXI/XWh926ovW+RHeM
wogO2a3xuUTQ84I38F7O6JqGgOes+wzOD2X2J1x5FV4v/Xq35r855pXuc6/jNtjnPNo/8cD9N5xy
WfHkH3ugrE8uF/F10Q4mjv3191dAN/9wBcT3/3IFNKs+veTqcC47cHxkp1dOeOWUGvsY7dzt5KM9
EBZhBwFIUujtaeDlYLiF1zUxnhLzxp0CUYzdR0N7UXkikQfKNcSVQYB48kZ269uIWWq/d0g+nqgW
hF6kh4xniMZiwzikjt3T7z+ULP/jfTUlSZVMW9dNzfr7p7q1vdfWel+35THGX4yTXyyw6/yJYRF5
Tnikrbw7cirMhnB8IO02RFpDcaL4t/COO5ZL0OW09uM7TkFAIAAh+GD5W+eLsWCMYr5F0vRt0Btf
ybW7z+GfXB4URojfCAgIP/GwXhli6szeMMHHgHbixmlvhJ0nnD56PgJvR9usBlSQM/I9BpQNuHc4
+xCBjcf5i7sTS8BV40dgDq8xJWJBjgU9zHb4WB4mxw+FtWKND/BFJ+8Y/v7iWaq4OP+xKCxJVS1T
NiVblv5+8VaX9rDrLrdDSceCSJYgLQaDzgx26ulVDqo6utCwEIqDLws2TExGv1z97nb3yOhiAz9E
Oan6tQ3An+7eoQI/3fNNCqeV3y4UrAQaWkdhFfTMT5jq2o6MiyD2ngqRbYSLwRnfztHTTuVzX6Uc
+3p/yM+Rip1mpEwlRBY9d7dWtS/THr5xCEJzsBKdHXvWw1FWKcVbw3D3292xYHsjGdsJuDUMtqrW
pd05WZ5+XsDJNgS47L360Cd3T++RqBq/n26LbA4ZA3FTGKzuGNP07vKwwzho71sWzzg17Mq3OQ6l
wSGVleiJxe8WnR6m0fb4WgXN2Xu9A14Jk01GaA7hDpgHh+dbVgH87zwJDKYrbFyYn1R9GnP0ED89
+p3HWE+VNu9m1cNVJaeyA5UsqN1GA4eGi3o48jWumaODu/1q+7oVytigOE1GkKK1aQ4RNjfYdrVQ
a5rzBsUuq3k9R7F1ohnQPPXzmZ327rs0NggUnlSvwpTGwk0456q3nwb8R/zqS9DQM5Wua6PwdMW7
B8Nq2ztOVsIR4zjeYsPha+RWk6RIMDe+KFUoDa5UtSMsPzNj0VWBCU/99kyNJD9Xf3sNmNXW2eOY
Eoqb8Aa/7pIHnyaxsFYgNTB65XXnne/pnSTOZlCdvI42kO3hHb97wRXf//kRL/WS6B0cNV8EmWyO
5Fugsri4j0tqI/IgTuLBXD4PxtgGT7x7t0K7RHTEDaMQ/Xov3GWx4rH6mIS8+88eEytOy7rWfOkW
2118Jw75NlgdsaWJeJOIICeKPoaaViFyHn1cnMlU62oQC1eTR5ehLoQpUk/M/TW6+zj5ytO9/0w3
WS6Thz1ORZQZWaXGT+LZVshtjk2gX7zjJ+QsgTnnze3L2Hqqjjur5WJmwxV6E33X+rU0PiPAogdj
VolPRcQHQ7ooIR/B+zB8TfHaNcz4iY+5MOG9efzLyz+a6OCWdRNc9zZXBQkLJ7qjY8OFhOg018gQ
hdnAaPb4GikG54cZnA+T92Usyz7P2EWbyWcc0Ym1H+84oFaeNlkhcLg6+EErrNRD/wSK43b2yLrF
fPlRp3qV1PSk70hmG6SLu8CvJu2q0NsSYc3zhSHPQDv3ER9cOcLRR5HfU1yHGLg2PWdPyKF76P2Y
Et+L3c3jCbxv3Xbr4NYhPQZKi6zeYTt5Np60F75eepPZ+kDTRobq3dW1aad7oUsaXsi2Q71I8lIM
iXVn03yLq/EGg6FxtvO37FgjHtYrdSG+zYPa8t7x4+MkowwMxUHFtUZeDAZbXLZQ/wj30evN6wOi
8byZXuevCdZFGr0k2C1NH7rEzTWrlurVOSyQbxwTC7NSnKXe6AOa9Tl9TpSbfzX7ry2vmWjjXf+5
6fUZ5NXgPPcuscnnBNXNg8//de9E1hQpfAgisKZHtIqwiMESp12KHDI+w3Q73+PF4pADdBry+spj
rmC1shroLm0yXts1nk6IxLSqv9u77Q4LLGXrtQJrrCT/QTBPb7Sa72YgzGp4mbwWDELcUhLST3ie
zBQtumbvL7mULv7uuxfVMPkvtnbc07OWBvOC61kXSa9xb/TA2ngtf8DZsjxWCGqDA1JQMGY86Jk4
0KlNMGYIDdOtJuRAYsZmIiCjuosPy8tYB/LunPdnN4LjOeNE3DEQd/kkJFBBJgvp1XOUAUuVGvTC
agMRHla0nWgaOLFZX+SG0wLgoYzacM1c+Jvj2P4x1eOAobxYfRN5VT9jfUX8+cDGNUIOovu92FJ1
F69qdNWIsofIcxQttKndboh4Uq0N9g9CHzyGRwmTPKMxxHCXXkxp3FtM/9XUnvTOdLSZX++vBn0M
IUTD1RwMnRaguwT0HA2r3HClvo6GCeHFp0wewWEEOsChhRZJfk5IfW3i52qIwuexaeyQAFO84o+3
TJqvcHQniGl4/eTlGf6mqQA71fDk51IcQc1AxJDzEa4c2Qu2N/np8cmIm3n0HwR9ett+MzAz9ZAI
022iPklPTQEP0Izb4UX3KzZO0suxNB917cdlpC6qY1DfvDuDatjDbgcyCh+Jh0oGEeO0VCNgxNXO
N+5Jyx4/IwaSwZEqsZqP97fBpxOCsAfwI88eg7lvv+q3TNgW1ppTsqsjHkgZvTtSDUxVzM8WfB0M
pRdgf96pri33z/x0Q6RrpAI6HqITDoe7jz0WWKMaqFXHcI/neNCgnnkH6LYfDR7EPgFMtTk9YnPI
cS2LVFQmaizN3ZkzTI+a5/ft6h93Jhqj2YsbjDfJAXfgy5D4pdEZjCjH2wr19+7uNcy8Ac+vK2Lm
7rHJh1Uu6/pFPxlI+0nP7MsjvdALIjb0XnRYecZjg8UoDeaJTZ/j49DnACKu+k4YuOUC2Znrx1yr
XKgS+9x/nN3fV2CG9ocCTP57ASbvVi+5vl+2JZ647nLHzOctQ93sbT9PptP4L294H78HdCrpGWfM
w6D+PHp1vApJYCDigWDnmOqgnSE35en3mK1FlLfyb343Z8abzD7AJDLZKHIbiKBnwJhTce/baBEO
BVYxb+IbXXKzo6v3h8/1j73GXwpL5e+fS9JPe/Mt7RCWMsR3j+Qv9OCrb4UcdB1XTv857SYtIQgY
yn8cOgd64Ag/rGc6mWa+dXP1fsskAx6/7IaUzoiQOIszfdrhLw6J/0Icqzk7soyIPKeE1DKqFQw7
uhfGvw6HRm9p9I+ku3u417OX1QPz4YF64bOxevdljAN2oRIADAMdnJcKMQTMe7YD0tl2MmTL76+F
/E9Ftq5YmiZ6T9O2f+lQlE62u13bKuQvEAeDuR9+rY+ZNTGYSt9PdDFIVaUVfXETvYa/f21DPD+/
Fvi6KlumpSqaoZq/3IeTrrfby+m5LcUEDGbzaVsYH2qqRq/Jcdjkq6lW6v1qLke7QFlosUVNoQqH
QCRxWGNtY4lsqmLHWFRv8wr3njni4EJ8wObaICVHBOOxd9ARlLQEQowSSdAdOOnegI1ByAHqusU9
2Q1+/7H++ZLquq1KsiZrtiqW1V9a2f3qce6ag6GWUogletDFGq0cw96opr71zKScfRZC3Wlhe9Jb
25Pfv7xi/9NV5dUNg35UVX9tm67ysWpluT2XIOTHHT1zO5/TKSOvxLAxC40+JhX9zERQV2XZB/jH
Ju396amS/+FNKJpl8kRJuqwYmmiM/3INNE06V8eqPpYd5c/yBuD1mK/y/ccuJq9iQvzdabrrm1gs
t3Us5kBHdDTtfDuUGCQ3Bo/FNjsHvezIbDakZ/8yrUaHkqye6Sk75CffApMKNZ8cl+GTYfLD6JBg
L+/iaYgByJavn8isQoXCdEdLEO7DBwqKTrEa6nkv06jCY/JZhj2m7wF6MQA+kYJphljcBGYJOwu5
RXanGt4GjJwwRkBwrupu2brknGOZP9Yi3TvQUr8jGwmKFGChi8xFH+0GR2hlWzgv//6mqv8AJCiG
qRiKbKiWpmu/LJXefntRJLn3Ks0CuXHQAzD4sp1WQQCv+N+rAsWr77sScwpQasPx6PvLDKkqHXwL
UEWgkKTBQx3+h3f1DxupYimSali6rGqa8ctdrgz1sntearkUwpl5OtfhZTCqbkfCrbkTCJY3Ro/7
xcodaUP0BTgtICwlePfqHoaQqNAP09+/p58r8cum8rf39AuUdq60/UPHWK+c6g6yDdmJ454/3vqT
4edSR60x/IzjcRzePMT5QCRZN0XJVEDtCEIc+ef6T8fNz7P+u3f0C7RVndXb832+yuWUEEhmbOYD
FX2LGQ0RBw9XcXf1rUvZVOnKW01GmFMg+KXRjUBXsrIE0K7wvIgS6nT4fkG/XZBgVu4frpus/Olm
/nIScBCoitysXuW5j72oRxwiAu6Hdw5MhjA+ezCfTILT8RMKF3eeylAj6C4rjF4bcJdRYUed8d0c
2uPBZkM1Drd/Q9dNkxp9Gr6UbMe9LyziA8Wti/3yhQR8tXjxg2JqgZXKqTO0x1sicEwW880jpw4p
Jq1HACoeCXkfRQHNSwWE+U6FkMrEdGQLycwkfoAE5MZU0z5osC98Yb1hMBrTMoCEfh1CxgyfxbWs
Qt2lM7HGvQC5Nv5HYmie9M8xmXOYGW+D3z+MP3vtf9561ZI0NkMFEOvv26C920l2t1Kq/IaXya4J
91fWhU3wAf7RT9OT0A9BJK/+sP2a/3grDZ2FKZucANYv6/KsaNLRvK66Ui60nKk6LVFci9BTaJY3
k5E9pqQaJCItMoshgUbuUJm+4klwH0wYtKEZxNrPtUTI5ohJ985fkOjBTmlVpPchq4ESAZKN/T7J
F04IFQXPZAg1CLD/j20UsTzORh6pf9oE/6FeUKy/fKxflrZRv5VD2zvdywYHd9NhphYCWfE015yR
S/gA8PbBMch4JSXDbRYnLjJP5S3WIskKGAYjR5qtesHQNHzA7++09k8HHjilLVmyItn2DxL8lwNP
fjyUi6E967K9xYN2Ynxfwt0DPOswMI0BhtGb85r/LjtvbzDF+2OyfQsv5W5Ys1hSjiHs11v3VUU4
hKrgCZS/NmnJU8Y9bJRHj+W5NOFxn3fndkMMVFNMMjuGMcCfKsI/fpJfrrLcavLlotpdidHNT+DH
PaPNzCeX5eQ1GxPMAtZuLb7D+AVCyOo/5GCPTshUH0UFevgbNGjVYYp4ziHjhSC0YbEKxwJGDP90
3WXxbv5jhZk6p49ka5ai/1JsWZe67Zm6XeXynS4MvQZ5gFsjvR9tV4bbNLA5MBmbtW/eAbtkFKBY
1Rwqkr7d6/Xz98+Aov7Te7EUzmhJU3Tppyj6yzNQ3bvuLGtvqRwMPt/ZBH3YeA+DKLy6MInkeOmJ
vIj1+vcvq4qz/z8uwf9/WeUXnHzb7av2WVsPVJnt+pB+kq8l0pK74MbWizMrq4DJDtysWv82qSh2
GGxhM/1AXMFAANni/5e0M9tOVdva9hXRGnVxSiWgWGvUE5omUaxFVJCr/5+RffBlutKSg3/PXay9
5pphAIM+evEWgNb+WNKPAchxNMdwFMW0tZclGdur/izOx9vk6ustu5W1NPD/6zo+4ncJCsKnmMX6
ikAfXNuXCBtZwV4hrIN2XAhpR1tAd/1rh2MZILzQJfl9gZZYwMsz03RLI3chl9I18yUw248qa4zH
SZ/Yk5m/YBAjyRxjcaz2h+54H4yl7tDlEHpDFg3GKixKt+o7E8trDWPPhXwFngANlA+acGLKikZB
irPMwk+ZX4PGHK3X3MMwC9bt6e8L/0qpfln4141922PVVdGqw51Z16HuWrPN1WtYLhRjH1RR1sm9
Q1/BuK1a1qroy+MAlHXMzsPyzsyMCIwGuFUIUirvX46tDIfWa28TqNyMS+/zSPeOGVKsg0zZgGvU
OxI85S1SW9euAVXN37/v34vwkdpD9InmR4MGnLed7pmzttpoch6U8Pfb1X74pHhPpslOUkzVtF/e
k1xcjjdVf6qTM3vZTJS53L10bnHZuDCv7wN6wrKPKSIY+QmFH2cCln9pvsRSC8cA2IOB6GHSfSB3
YI6cM0oK/8rvjB++PzGytXXHMjVNk8Xvf3slql3aUvPI5MmFPfsASXb39svt0l7QEf4oKJs303Kt
D6oBjokThvXrEvuGAQ5EdEdOtsvimWI8+8xzTYhEFh6sLrL/Ct2Fj2Z47tBd0K7u4+rOwWR8WqZ7
ZWCFSxMpjoYQO0lY+scmU2wRNV93maXIqm1YmsUH/J+o2pyrx1V7TvIOs9hq6rwzlSbbYodcwkcH
+nvICey4+qDmLAak5vRkWr84du/i+2247RZLNVGbeIegKko+wnLEmN3ILMKy2zD4lAF5q4nwpS8C
+KB4wT89kDI9cLj8oyUzSR3qEIL6PhaZAe0WFbaZX8eP3jnFnruzj+4pRLKV3Je8ur1d5D0lAu3I
qCTOONxDKzSXz9Robwh+c0Sv7BOe5rsbvMF6SGd+D9wivQbGQLbiG+iQdxy2qVyQekucgRzqIdZ+
t2XV0SAO8TXRo9aAL822/c0Y4kW9PoKbARuaLI8AkuraPX/Ys0frlJx7AKBBnIDKqSJCfnRGnmaJ
gFhHHW07WJDTKBpqhccPNQRHfHAf3QGEZPgS4ZdAC2MTOkS7WgxqmbKComCEAHZRDfdCthecHEf+
4Y8q7ut8+M/Lth1N4RfRUH5p851lQzvZ9kmbgHkPilJUlfhuhAzttCEPeGql0uA4RjR2BQAQ2MX9
jwUoP35A3xbw8gEdNBpQzkWTJ0XQe24iCR5xcGo3XtZeo+6V5X/0ndQfimnN+nY9EXS+fbCGejLs
WuV62+mKVkKqsUPLpAI3JghyJYT3zSbCx1WtmJnGHTOUCDgU0udVvW0fKvf3GKf+kNZqlqNaOiNu
RzVeGzbWBfn281bcPlMHp7ufFJN9hK/GwV3hmBMTDk4ZXEm7jToc9Dxawg+UmePfV6H/sApdE2mL
7qhsBOflyG7k06luLkdjAtJCyFCpoA0w1QvD3kqycXw7e0Oniy8QpHnc+uB/dpzcQ91TyFLTEpnQ
O0zXgkeIZ/1fp8AP4UjXdcOwdUUjx3s9Bfay4Rwds27IcBZjUW8yOEbqR1DPC5eVAXB5Z/QYPNxb
9Nl5E3wlsGAn74APQtkm5/rjWf2Q3nxfz+uz2isbRzrrT1FfmamdMmvtfdVS46EO6mQ3dWD/UIK6
70eWxuTZPWFNWce5x1pbnxDvMSVvYz0g9CInoCWBWBhxEf1RBqo/fFf/LPPlwzatq1IWztdjE2QX
loEbExN1shkgMfMNOPURom8Ae4D3/v6IftrU/1z75ZvW7pX8tOx8TzdhvwIoQOGICS2TQy1smTT7
ie2bVJtqSQalLuAzd6bOvPmrPNDM/x5k/yzj5VPfS5luqhpvKo+N0alzRxaq+EIL7Sc4iGKe+mkF
+ZsR3OfYrrpGC2n6BKiT6JflrQ/GReByITRFSv8vcNBPfdp/lvZyxkqHm7E5bVkaBTpDxBBhC17P
uXVOM1yDjh4YPhple2A4R/TjmUkBE5aopiR/8Pu7+qpNXw4APi7D0Axa1jKDgH/j4c1u9GO2LzSS
LK1z1MLNIH9DsqfmyJkQcy6TA13ZvxBfP+7O71cVr+5bFL7khlIfauNJNX/z07R3CssWnq4uiTeb
ExxsDIFi8Gc77qeUUjcsUzGA3Ok0Zl5Sysoyqp1qkEEXgQoD4gjqkt6UDA5djlRv00Y/EhZ++9q+
Bk4TnaL9whJKbd392O7UZGwRAIrn0csPPrhr77j6/WV8TQf+8zL+b3nGSxyWNhvpcjzmxuTMuiwh
gBQyvDzEGPJu3cto42LEwRNqQ1YdHNbQ6/ZjVOSRa+VpiQQin/y+oJ+qWp6XY9DdUCzb/vrEvr2n
7emCXY6sPOkHMOOPc2TUFowT+NW64Uqmuxt66XhfJiMmzvSXfr/8j+fS98uLWPzt8qqU7Ta3h6pP
qLPOz2B62wikqxCzWjDJcTPi7QcII+zGw17pDfGuIpduCZftJxJljBc3Uir64EuQxKNqj1xwy/99
icrXO/nPO6PKJWdwFOs//TZrq0rN88Ej2nWwYDR6xqgZ1T1778qDHelzcpo1PRVfxFNsw+8YlsGO
ocauYy6wQtp1nFE9Y/qGQIrRs0a07/uX4Lo+kPYbLoAK8v8Gnhle4oHlgYOBKKaOtNZNiL+cluhT
3BDD4FRuknxazvIp7WSmHpm/I6KAVOqoQTm8xYDnIsQj8GU+E3/ZPBBBQru1oUZScaa1aZThWzSQ
BkVHCvaBw8d4b+Xe6ti9B9kAyhT61sz1u49ZPcsWzbuEcAPEd4xJTpZ/7mSKD+M0X1ZoIPXwOnrP
+V5OQ0qwc/8Bux5ElIcWw2Vgh/Qda3fk+HZgjUE1EWAzaAdngMC/vxZdxPbf3spLgHk+D1urvCgQ
Q+sA6mcP71mfVlsw/JJLgm9GKwLpEckD4P+OeGuXbBu9bgB3GAAJbxIhNt9u+lnpTv9Ymogxvy3t
ZVNXuaxZ1pGlya10tkfaLR7vVE+02lcnHNEwMhTd9WJxGOUj5oaskdZDCyRZqEyaxpWY/ndPw8Qh
D+oxRIfNCcVB6Fqs9bfjCEllNFF/X7L1w6BYN2VZlVXHlJnqvRwSzka727t6e5xIPQw5B9gpB7Tc
tXGZ7OFaoTc7ey7RWDitn2uVsyNzwR/mWQv7WP79IIftYKJtoqp0CGoIQUW6rb1i45W1q63u0yrN
xruxgoPPpiP3jTAHdefeZ1AU6kBaP4bPmGm48hRkaFwIuY7ElOQxNIAmgEreohRRok7JCED3qtEh
NQeUWvDFQK6V/vG9pnpM1eMfaeBPhdM/j+Rlgz22lVZt9s1zAh6HehgseqCFvXDY76gERI0BXDIh
Jf79RXz1zl73zvcX8bJ3lKahE6qfcEQmCRazmqeXMubqkQa3489NapVuHwMJgPJ+ondylzoShvof
H5f63+2gOpyfpi2rNLytr2fzLSzXep3nmg02hBmb+JQ2Lv9Tu5+f8FNiFwc7hOgFA2nTG/1x6R++
ay5tKIahKoZj6V+wgm+XVu3jZns4bauJnlTJtXXqHKf7JfKEGSnbrq8nu74RNW3sHQebAUlFevI/
0WX04BvSv+jkQ0R58mGeMheYVfG5n7XPfVLgzqNTUOiX0e+vS/lvXaVS2ym2oqikG9pX9+jbag8n
6XLSH/a1b92SyyN5wrKVoZEVm0gtB9U5zk+rcseE2dwGf135vwFQpQerO4auODot8pdM56JL+yYr
MkXsz/cKAUu8cp8Hd7EixaESySE7QHV1r2d/mIch+2imbRCrffhhuFIiMcHF1VKYOYqKwf7Amdi7
b3wR8vEy6iJZs/G6N7QskIJOkrkQRXoTJie4VCQGViof7Wl6ikVhhOhDOP1AVAD62f1jiacadO8w
8VHCFpvYhO/jwrnHqgApDdBtI0RS/8gjVPFZ/PvZaLLI9uhm0NT63xn+7T08TcPeN/nlOQFCEhu9
NqxWHLDDYYakbc0Ahh5vsgH53umeoUvvWmXy++v4b8jn+jQwDcDsusIo/988RtubzTU7nZrJLr7B
6vPL1iWqKZqH+R/v/YeEjStZhs1XotLas18CxPW2f6rW3lEm7WsH3TIjKpjQDIedS4FhEmdcgjwq
bEOUg36/Q+2/W11c2FEZ0TnGf7v+9fN62G8qRZnYi/t6G51Isa3gvEno6Rw3ybXeu5+SCqQOjauu
poe52eaLvHd2bYQqeeiHoVX4khk89TaNGAdq+BHoHcYyNJb/arooxn97CiwWjI5sM62T1a8Z6rf9
oGfS4VhLljm+hhX9a7ih1iGElCQlt/Ez614/6jK69PHgrvzNNNe62hg207bnmAE95F36SDchCsYr
VmZBHlWv7tWHHX6bZEOrk6UPdplGWX95v+OvBrWSkejedzpOXPdKyGePfWiutcieHxPb8Jq2urx1
OBxrxQPKaKxq3TPe1eAyujsM0R8hKRbpYIhXbAu6K84k8NAVLGgBqj7AKG88mXBC2lJ5zvJKH2sA
6vmwKtIb6CewuZJ7iegtK8NdFpBUHmeYN9FQ0ofndxuU9Q7l1+cmqTEfENalgF5GdiTPbl2nfxaS
3YDX7BvkC0/6bDwUz5n/tU9LPZISiQnNeX6zfWVtXgYZ7O1DhATpeXxLDwdfb1crPbJB6betzy1T
/0Tqn7M/dp3+84s0qaUdU7dN+6XTUNuSfdmJKMdO6cxmiMWiG0K7AQg+EoQuCcFw9fzUVsNs/knG
3BY2eMIGoEufeq6dfDRk3NPwSgqRVCfBjWW0Q8vI+eMg+KHrqMlMmkwZpJsumuv/BoCT9bjfzarJ
xpKyBWcHy7Gqw0yV/Ue+0h7rrVCWo/lanQN9D1SMoFjSZD7jVNE3yzxQANAfmoEBjcEwYP+Yk1vd
vdjL3Jo+m9XvX/IPEDbWqhMvVU23DQYw/671phzK7cU25MkTKWEt3A92h4HUuPKHQhJaQzeeGpI7
AWsH0un41xvVLJFLvsZqak6VfykWwfrl8uVOMsrz7aJOlN52SntEpBjj+5ACeNcrvCrtwecGgXIN
Z364IhWMYzSrQKMvTwixcKD1Cw4UsN+1v+A5I0UK8Rur73ugvFtov4SrJsp9jjVvIaEP0bNmDtMl
fbqABJT7UBXniyZ8bEG45B9nqx06T/5jox9sK9HWVVaNW+Df6z5Guvco00dfD+Kx+Hgypmi3W3us
vZ09uufxEziiTrfJ4sDVJ4U3voQSAW+wKhdnr0K3AurJ+2O0dcc1qs5oJI7jPfq3igfU/a1xY7RS
GYYgUmOoLmLNcbwXZQBllu0Bc3u4mGVHDRKCAu7AiM7NHjgmdY0W+n4MCwYoiaBXpocqdoVIXqLc
H9be3Gl1nQTMJLYUaqfLJAJdtrKPhkyx9cGJ8yOS7TvOgJcn1TPyPfgdLpnCjlDRCm7TbYZZHX8U
Rb4DzlaDiRDAUlLGHl38arqCJmyuUIR4DOplkiBbBqWXTmy6xjED5jnsJQDl0IY1d4bOepuORf0J
pxuA8+QxpPwCo+aP6GWMExJnf3aKhcAdpr1CIAl96e6z09WCUQK9uHxD2vQA4xbFAqRkhKahcA9C
owtlB/qJo0RGWIZMBW2vTxh+Gxj4Rp8Y8U7Px53p6DVUy3SqC4FOmHWMSitvCoa6Ddc3OizgGkVJ
xthwHKHoPv39+/pv8qzJpiWrhmpwUCrOy/421YdsFIdahhYIRr3jEMXBwUOs+/+7zEsiUDuFfKkK
OmzP4CKA49gZ7zCNiv88+I3/jtP/vSFxw98O0xtBb7ORH/Kkyr39yTefLZ1DAlpUT15uh80pzBIL
Xhyk0zaqnwmAr5EKNQ7FFmkEbsOromua3AKsCJkfYH4z1PGYbV1SVG2a4No/9B5Gy1mdYi3efcrd
a8+eolwTFRO5oH9SDs8LtEhBLZ3u7nFpCdF7LB7eD/1mfEcdipzURuD3iQp95ECYNaeqAf0MQ93i
E//y7aekuJWNd7gG/tOla6MgojvIMUNMOHBNWEiwcW9oGKUZi5BGKhG6Dqx3DdN2Dkz86FFPKgaX
wjfVkPBcDptjaurI92M41DGYfz7CaoLv+K7XKJ7u2yPHy6agZzS80qLtZN/Zpzr47yr4HxFIzqO9
Ft62cKc82ErmI2okT9qG4Jn0wFYjKB/baT6+jR1cvk3XaUMtsg8xMelUJBusqYTNbnpVPQhNDe+d
QTJNbJwXh5KRnnqnh3dPnx8nX0IjFMrok6mA5B2h/eNWpLfMXPSd5F2Hw2d7GR+kzp0R+gX11+he
+I/qHZ1OxX6Tju3jJqjh6p66Ut0zmRx2pCI0WhW09zVEn/Xxw/jc92B9TMDxO4YH0e72eZOhe3lO
505JYAVO//gO6cUk00EBB7i24RclXwLCcpzKI8H0ig5qKEOGNzqQe9TVUUPG1Vfwy3ERxpV0X5Xa
2u5d2rYh4+MVjZbDNj0EsFXoicDxkrxKXU40vKVJxMJzP18ACZhk0Tm+Lpjp5ovzW704tcBxKLhW
0uBa79Aa3c5uppfh+41OVUsfPMIHZP9QW2dIecxoPhwgwd7mOr5V0XVafCCkcvM2MRLvko8syLaH
CGVdhPkhKIjdk1oSJt9l0ULtexvC8Ro/GKJvkkeFT3qAIIaF7i3wE1wTkBHTfbS4PSjut0libjjy
PRSBOD9KBuSP89L5QPdkAF0p728RAsHc/PeY8VOZYnHqOirYGMXUX0LTRioudQbKZEK9+GxhHVBd
XAiPmzEcwL+A8j80UDTwcrAOHN1ihme8XEy91GdCZN5MpmWArolQYE1nMC9dBJ2QdNpH2JAIea6v
6RXmBG4fD722GaM5Xni9FVlB3HlzSQs4ksNxr2i1WjTHV72VGAnGYt61DYZnJIUJEz5OMphh9kdI
KuNML0brSFwJf5hIuKYK1S8EajhK+OjcdyECKgScJih23ZBq5TTAS87jDyNCFflGDOvjj0T2xwrV
VtEBMMhlAYyK8upbEH1Up1um6ATR5j2fk3IPnd5+oMfmcr9g7mCh7hJn80cM6kHjY9ucPK1/0zDr
ve+9bIag/aGlfPy+GZSfiubvS3rJWXflRtU297M8aafhiv3pDymQk43Pwxv9Na78gTPAbvh2/6Kd
8e3+twfrZN6MoywGYsKeNk3HcdzvNx7CBZjscTT/fnc/ZuTfLygqi28XvF/lQ20W3N3N99NenLOF
Snc8HLaYjiZHf4O840Bolfx+WVo//NzX9Pb7dV9aqVtns1XNO+cy94j3sIITGsSiFjrQQeGuFHfM
vh66kF7dPcoASFpRDbtn5JUMh08BhG6wavxe79yiPcOKS9o58aE37mEcEi74k1bQioe7ECn/YYHY
Fslix/zYtzhlLqDxz7PW8DMmjQTMyzC6DDedhzskFx32FaEdEM6BsAVBC3v2FpiVW4B2NcYYuGvj
39EVinUqXwlKQujJJMcxorcAHPm9Sc3Akt+KQMDkAUqXwxL/nGfLRqUIcHXvRMW8azXI3vSt2PCR
mt21sCRGggkNJtEcGoCZw4pPOJkB0fnjqf/QNv13d73EGhKue16XvGz6UQtc+sg/se+IU/AEcWuO
KA83Mn9DtJu+Fhr4v7/zH9qlXN1gtOqoNBzgcPy71Y71dv8k2j0nOpqZV19CYx/BMfIfDZRmLJB3
pq9jNX0NbEbh6dwTY+hDC+233xeimOI+XzefQ29IcEko7F5rK825609g/g1jV6i4TzpR6S7mr5Rw
xSbDoEZQOHquewmGPaPnh8P4huVsRHcQVbEPsehDHALrj8w+Zh7tYYisHgE73qNC02t1OgmTQcV1
P4XmVhi/j5FoA93g2vhL3fwVvYF02+KXB/xwApJ8iTYpm6rTFeI+ExwnhR6sPQI3C1XJVTA4VxBU
nmziw9QeGaiiASEYIZaK1J0H2sSbpvHDjbFobNfh+gmMzBcIlAGitYE3WuMni2fWWoiACTTLLJLd
v0KkCBL/fZ6O5dgAFIndL/NaY3e82A+Ot0k+lkl4FZd58dAc38i3Whp8d3xjYBvsPn9/jz+AfmF2
GfBuwBwyc/z6/W+xqzjS2qoPpTqpLvSswlO8b19GyriaVusyubchE25CwM+5EcAfT3QoqGMbwvRG
9eF85wbiw4XlOqNdvwos/0lu7hvHvxqR4nR4eTT/rPEloNv2uTGc+iom7WenW29aDoOa09t2cROQ
31uijzTO8+WuDA/0FlDGQhYKBQLvOTi3d8UfO/+naP/Pal6i/XVzt/ePa6FOLh0qDywl8hwDa5rB
GZJ0kHoHJ+iYd58s+9q2Jk2ynedra/AAAgiGOtBvaN/p3d/fovLD5lFkCkADpoagC75UaJKpSo4j
8YRMuXWaax8mBFSvPHtK9wwA+uldzfbEgjX9R6rxU6f2n+u+hKPMqcvyoXJdxO/vGAdFFs6AXZQ6
mvgwesRCmNFAVzZuZnpw6D17deS8YdnSd6TOufSrTYDHHQIBDiNr29++G3Oy798fzQ+sKTb4t0fz
Oryo6sfT2LBEof7Su9xA7siWb1hxWfk5Y3DE1+bNE1UBA3Zs9/DuOCGV3rkQ8iP6iAbndalRGl1d
jkBnUs1Oyy19Tro2cHPz5D4qtM4WAdAPqR4/H1078yGPnlpZI6yUjm8IS/1+P9oPifX3+3mNE9ui
KgoH5gBju6+47++jsnuMaK4NswTppi9o1g0SGN6QCAAhvRJlselzHy7AUkBiidpW2ab8klr1NG+j
J6C317+v0vwh4ftnlS856M4oj5XgN9BMJen2wL8wh4bwH6pBRksftAD8yk1SpEZkIuF1QNSL0RA5
8zmsFzhBeneACuAO/H1yYNfcIt2/wvtDUa6FHa2PC/UQKEN3n9YRBVDkeKjw43yBGX1YrnYTvkdL
WCQ9IfR4+eSvIZAiIs5rRIL5pgJqZnYo26/B+txUWm0ZCqND457QPd9WAQ139NWTsq+QxFy20d2I
f3+oPyW2TP/+76ovD/V+ustZ9eSqwJu3W6+Adnr2re4ZvecZw0iZnmDvMHDQgh2ZAX1HwmU7X/y+
CF02Abb9cfsiYH87NO4VSN9iB7VHTa+zZ2LuokcoY+hcXrypMRInO5gaOcDvrZ/O8AREmXLgF8Gx
EnZ5TbhI5XRhCST+jO7rALlpRDuxr/ufy4+FPVCFeDb913kPvlmy8NtyC4+NrvDjAICB/NyxDIVh
48f6Swp59IE06TUUZ7MSgjpG9JfOjKCr5f10atP5xAJogEogfBYgesJAyE4xdtu7DcKY/MqR03Rt
CxNDsTzyOkDjKamMfx7i96adqCNpKukekxWku7HXQ4YZCj3YvvjOPSn4qs2Pb+SdKMEi7z4Vs0+a
wBripakwjMaHXOzaOzZ8NQDX9dry7SeNqQ8saFtfLUTnCgNyNvtatkgode8YFXw6zjt8EMZJpPI0
esaHsGiJGbk0FHCTM7QM7FvcYzoWrkIOlS8mSS7JaJbQSkJsAEHiJYo6HQNdAspiHSwuRGqQuZ5B
rzpLIL7D5eA4RyvIE0LsPsvnPsRgGQGXw2SQwXHnpyJivkamOWrLXXpeSRujuvQ2NrceS2Jp0fjg
r8IUzdyoLUAE4104hg6IzyPd9O7MEFirJ41g8WAE2mrTJirgx8JUN50iuUnSNmVqCxaLv99VKVPE
yxI3g+6ffoDFI9aMYZ/lQjKf0mY5gK/J2kv6uNikH2i6Aq9kjjCYou2FUWXATVw+RxGeynRHUsR/
E6+rIw+O7qrv5x16AbiY8EPRJo5wal9uUPWuF8AA1kxtsqD5ktpGRhaZe+zcWxGiE163CYLRSLDQ
TNn7UAg2YgO5/InRTXi6fBkRVgngNayU2+1BcsW2gK3yYXtyq6Arxz2IpInZONg3jAKFeSjjPcNt
XwQ/gseMXh4V2kr3xr1Db7WPVtRimGfU/HpkbOmb07pPZe8KKyewr6HZAnHOK+p8mMFush0h5Ucz
IhcK1+e3j8ohiZU+IuGkOoc3Tbed343a2pz+pwdSnSufpzBvpURwvYSaM7IGszsyuuiaxQPk/50J
8BksnroB1nMeE3q0tJVRGwNysVqoGrhZUnnI0918BfRssQ3uZ8YO8ideiCFfUjmlD/MUP1cWkr1o
J95aV4b0ykj7mGJpQM8dRVOMPIW9oiYMdXdxe+ojuT+jVYLwJjfQ5ick/AdhIrIsYeq1o6tP1YcN
OPjyXVSHbCz+eOFvIEVOb9eInz/N1J5QTkdPB/l+PJ7C0WOHlGc+KEYHUE5bH0zojhY9+o5JsOkH
SOwiRyUs2X1UXVANRiRn4UQ2gqUB5O5J9CRUoYSI1DStHl4G+oe0MFDqbj4+cP1j3xy8tthafHE5
73jqsPrM05H7PL1jIGrTThZaOl505I+a9I349pD1JHd0kQVYT208zdBShRdtUvSI3Y9oOwVt9zjG
hdi7piOMU3DDuE0ZxEyW1npCJc2qGgmkMSenF2CIZLvd5DKYCKMYMfAQOvCn0k0mI66wHjDAOPsP
/GdwDq4hgoOfY4VDwTg6MCPhI+lYrR0bpbt8DKjO9wwxoWpAJFnZSPbZSGy0N8MG4U0axprHfUoj
MQrbd7+IVY5nhKiZE717WofI2d4KyIA07dM9gxhcuKHwt0aPie2AbruH3oJ3G2n4G/jjHUN6YLFh
uNATCzHo9plC0UH/DhnxaWq3iG8rzd+6x8E2eayoHd3QtyePECeG8ZNYuVqBTQzhnTy7Ky0aF6nw
WSC8lR5E7u0n7JoJrbzFgsGuGO6d+pK7KV280VXdHZd0PPh/9E09WsBujWoWackKTZ/VbdRjI2MZ
Q+U3aLPdHfT3otovlqcyZjK4++gVV4JnHizEfNHpgmh1y1ZMPVnO+/v07I3jEzNk2iuFsKvOtcDM
IzH22wtXV/73Odkuyta46lqwXl373LrMtwefsUBHgu5EynpTeV7VGrGqsnMqUtSPZJQsby392duh
9XiN4Dk18T3QndHNwGMrnOU3n8SnToQJByrDhG2U9Ynv7bY4K5ETwozqJD4uXDH5OCFAFwFWJxgX
fFh0XMR3+bkG05+3DB+krHzwgZhy3qk8iOwYiMZauWz81XW+EQhDfbkVDEJEECfjGKAho0gVda65
c+g84oXEP47l5KV3R6TLO8XV+qy0rpqnXjyQGkImXuzy5Dlmx5IJTFne5dibokQuHnZ4H/DSFz3O
E2IhflYebs4oWB58pUBq88q3+iXBO0CZ+ZFGeKdQ0Wfe+RKsB4wEE7UzWkOfa6SWqcbtJypNOz9j
fMBlZ1+K8QRB9BR8uoVm5af64Px0Z3YLj/fewR+DronDXvq8fJCT6BvCMcpeLuLyF1jBBu3mQEdx
xD9lPfv8UeGedAwsKdSzfnMDrGqPTldC0xNguKYxO67K8KLixZQHN66GxFsIzqB11ENEqJqCu9KZ
kz/85/pat/VryOeFLPr66R3yQN5HdoszE6jmkAbLclZfIwkDKTbztiv2Lp+A2N7Cipz/ovEJvhGh
0yOSloHIVC4HTx0gJDm2hJbVzZcTXADPXVBwrMR4v0lJE8K8IwBZPprmqC5ckHyRRjfQTFKCV4zM
ec1r75JoPYfCalGkSvZTAH+/TMGzSTorClyBnx66WDOsbJcztO4ZJAn4UCq9kQ1VPAmmsfvlQmKJ
B0o/9xovsik9dubXq693fF4+Or1jJHKIzP9U57iECg2QlYafL2tQkeMI74uSe5XeF+ExgG/LB07r
a6y8bQPFJV36+tT4dizX5IE6tEdxIwYtER5gjMCN2CSfaHYFZ++0YlA/3AA8DFf1GMB+jJyxWfHD
Klge2650DjSQLw93O7HRmOLNuWN9wriLZTc+ozO0lkDx+1VQoj+GFthGwRv6QHW1dtxb3JNTNi0n
FzmlHCyMWeFePi6PVkp6NjfxOkBnBRgu1twrol6KkdK76FeHZFA3HLDB04ztJZaHzPt24QW1KJSs
PkUH3z06wQaGBbM/X+HhZLRd3Kx/RsJgXIhn9QCuUFpt/dbRpaBY5v1HGR0QbXuGGvtAnMT1+8GK
dlv2l1r5bEcYmBdE3Phrn7/cLrNBc2+pAgUjT1EV1bBGJaGUl7d+bJKQFhMLeIISHQCMZn0EBWmq
+VnljXmVwoWRx4WQmZgWEw33rQaF2lRbnWt6gIgYaaUYSTLkRLfENcyETkA2ZzZ5QZEGK9gczFYf
JJWQ84AjmdQdRUqBM+tePV4pt4BONXyPKmrcFZSoaeMj4LsveSfapqVC1XdV21ssTqEB8AEgdK+J
duH+M0PbYe9dovdNx1jgv8MBhfUt0pRui8nbORk+3h7RYUR6TRnglhOMS6sYdYXWSfLGWfx5aWed
Zij+qHKMMF8BnHstPKEt6dVHXw0TEAOwQN/w3EAMfbnv0/xPaAdERe/eC4RSkkU6AjgrEV5gE2s5
Aa8gSnFr+Xx4XY7p7QeGif35MQ/Ud5MaD9XlFJ3RuwVwH1Pb8hReqBveZHROxC4VXpga4EqYfFHo
Kt2meyM3pP2cuYduQiud5eBgLMT3sxW+OYCTxqqLgetSm+znNm2aoHPC/+wQGld8XAHlIG0O9MHB
aKKMJ92ydwhsPAfyhNRmgBgWNcHoFHSFNQ9/4sQj0Aa68lkonec1qKtO091Xbl/toaA7KN/7u7yn
akGfUqVeDS0kDFDe8jtyb4tkJlvA3eVeOeNvipzlOao/SVUC9M795DYcXVOe3LVwEz3ibyLDK0zU
wKzQi9y/2duJagscroNCk9TXMPw53FdLPDhFr/c4BvqyRnCTIYflOaYvITVOlPNLeFCefmJ3bj+P
3rXdr/r90gdsarsdZf2lg1+MRN5zLYGz6DMQMT2qRdJut8SUGqaKU3UkYSFAreHbKJWgRrshWBwy
fz8Z5r1t+mkESgs9oLlKjsfr90C4dm5ugxVZS9cCkU/vqfW85uli3+leifseZIfjMzxWb1zpC5Dz
vIkbEj5LH/SdcBV0L0Nmt/x1DIkXQcGgECqmTtqQ8N7qXnMhU0dTQCRZPdwLaMVxqK0ZjtMwx7GG
qO0N3ZPMsAYWCCTlsBTz+8bVOA/Q8RQ/E+F9PE2OGq8fKUvFO4+3W8oi/ATiucFy+KUHx9xXKbaE
TmnnZoTs/2DzDPuHdt9kvEuGtSGBU9zTvB47go12QCxC7h+XFN6Y5YmgI04mx8WeJ8bG9UJKQrFO
rmdPDKokh9qkR+arB7Pa4dgQIubrAv086vHgEEtlssN4OBf68jiUrA9SWOmhsw/vZ/KK20xzq6vX
Jr8x5qAyVgNRzLSxTiSyqsG4aq1ETc3ZqHHUQyNY82CEvgF8LTEP4yLEG3RMvRus/1vrcm+ds1Ge
udK76hn8Y9TMeV97P3VyXlaTFtdwJ2TRgHxY7mN2XFMQMn/OyUlIaGD9aY/oQyMW6Ngs4t2zcz+y
e2h37eCoBNo93shCDFUjD2nv0Dq6BlSCVx8XNpg+wUKU/MhNkUOw0fxtnVwLav1z6/Em10lNvEe4
RaGDRicAHATeJKGAjQXHSfNGY81VGo4F4bHrynd/fKdoIww37QuHSgXIjP9D5GbgrU9WqjiGeqmB
S6tLz0a8IOtJng7NiEINN5O3tVa5zgceoHsMzjikLp0FQpLkx7HAsfUkl24A/+gzmT4tbmE/rUNO
mBKEOEl6THYLPmSx0Mi6G0/SGd8I53pNaD3QpDO79CnS6TOZpdwxQzTyYRoE5NHDzSDU/B7JAFYe
bvy5/yQgezrLDY6D3mO0WvRAoate+kRR5jiIaYbtxBxzIYqRkyryK25oZl+5o/9H0nktOY4dQfSL
EAFHgHiFB2hA714YzSabBnTw5uv33NlQSJodzbRImLpVmVmZIzNh02Q+MEM97ryD5aMvijlsyAyB
4ecEa2wqPe5eFmmhREz1zBPI8y6pTrn2BiZVzi9HKV08YhBusArMmq0rkTssZQFXO12/nFYPFrwF
yWp4gQ1ErYNJ3ZVHDmO6zw+rWligP5lTMyzEXx5LW4HhnS12beZDsY1fwV4+neNChJNchfQDG2Dk
BS8yGtCybEPK+J/UgO0tr6hI3Gfj9ayjOAiCB7PGHqw6ADga5m8R8gWZdB6kYJGVVbTuSWFsuno3
n999hadsiiJncfh3VcWswkP2Ykoh+Nwa4bzJXchlXILDNoyicgaPveiSRaSNMiexRhmhvI4k3qLd
fSNa4ZMZyiTXnZmmwueKxpEtQwliNhGAjhaRrh5U29TtOBX/2dY8SKJ3iCr90OfC9JnhiWeHuBWs
FHzaNtkRM5fucQGv9sVcmN5vMK44I8bNL8oae7vyJfsfFCKC8ia3p6+xdgmeYhz/zc65+8yiG6cL
1gcDlyQcA0DM+Vsj3/NQv2La9FOIoEyJNFl7SdYaS9P7TTvb7PohYAomrYSS068ePlwlkDQ9GLH0
QmWBByPBbk1g5Z7UtS7Z/jOsmlbnavbysVe4kHrEWCWQlY5Jcaqxq5B58nD6LxPng0+t0IM1nxj0
iA6D/N3p1TX3KEFCnI5smoWfGP0Im2JFDBAmQyZRveFVBrbrJ9GCCHqc8w+vRdJMob/WJiB6vmJG
jb6s1R9dHj9OQ55iZ5WGoj3l8PtlQAFHNWveEiMWUsXJ52+AVfDvLY8EUHjQPYYc1KYFMGL2b+ZF
o3O1W6wOKXydjxFSyDQtAj7YvgovWHlt0winEZANkbA3++KPuNWCoIwvhviQSA7SS3AZ1s6FVRlk
cG7QL8azameILcpvZ9N8XSX8yw234i6ZNkKbKx3fFyc3fvVxdBw6Z4E50ZENfJxTRrALq1DmlDyd
0S/UCpuYdBC5h0ST82UjJyw4SusWhwm6gekXVw9Ezx7XJDfjHmO5uz0EjPpn3tfNtlc++xs9UOGh
r8IJhZ/F8fe71VezG9rWJ9EYw4Z3mG56UdJWenfvIbtZG931UZIMGEetX9OeDAogCiBQif6TfrE9
MUHQArBGGt09bOuIoOtojrlGDMfM8u0SJPsx41bYxAMcEl5EGGznoi3Q5SfbwRzG6RrssZSKxa+R
hom81u2XZFkcXpfYveLJr2AvyfIjJpK2OnC0qcLXY31XWhfukMpZjNvOw2NyzzKnM/3x2FybAvQQ
nMo1JHMheBAZq5GHi+6WadU+Xj1LDrT5kO8v7xc3UtX5fLySbFCLPQ/8ImbZ771yug5iHTsxD5Y1
r3+yPMree3K42uTZJX1soPxnIDUj/trQAUUX88/mpcu0Hhz5ncegShaepLjVZyQ7Qhno3NGoOACN
pcHmIgbjbzogasnnJ10c6ogxTCFPxsk58TjQaHMjzT1oQlvwQD7G/qptJuS9vTZGUKShYtFY/MMY
OX4AC3EdzDhi2A811tbbzx+8iWI3XJxsApp+2yueaJ5nAQqJbBSjQU9K5+IyVvTjU1XzCywHycgL
D8NNMU+4r/Re03+MxKpY+6dk8ljtOGqaNXYWeDpRZs74nPMK1qcWhOrtnhirwURemH5UzgMz0iO6
m0+BRAePh7ttPf1eZWQvV9XUsBwZu2kSWm35h1LqDnKXORpuXbURVMhYLcFueTvKeDSg21dwrvUp
wDlQI/0QMLZ+7n2TE8QDYgVEVYAVtATP70c84oqrwe6xyol7IZXi/9F/gLOpGNTvi+QYJ/0qWYkZ
8mb5/ehlOAr+SMfRcN/yHlxu7lX1Pw42xanqg/Ir9mmATZTAyWgbmgtnJ7rQfc3rZvPyp3SAzHuT
VcfVepyLhbhSDPp3Epc5lQ9XccL88/PkfZUd3lngMRoZ9uB7Qkxu6F69XvjBoUIlvSBSCJYJ3jNi
7azTVyXgSH9ER2vJfFYJKoHB5ZeplnNeuBK+kbH/U6PkTH1HGkkVvrO1guLt3bOppmH4NPBzvsH1
6d1Npwm+bAHcbRM5fO1INxzNecLySOJ5gr3OJlwjSAcmtme7vH7O8PxvTN5BGW3+j+X3iF4QQMQf
+F9IVv2SpXzkRyKxa8p/idqjkCTtgQnSiD2XfrmUUgexPyRoOqsChVSzIUX3dAXDd+jCVDyKmIzz
oPmQL8fPSkz/UEb31uX1yqZ8CwAkMGJoHHWupD7USOFJ7wQPfTsHNyixap09BFztUWiF7lU4dY3z
DTJ4tuwIO3PQj4IXmxxmHEcEPZ5xC3wD+dAiCxCTc32yGbmhCGfDzh+WBcNmh9Rwy71N9MX8iv1m
WkzNglZDutmymC86Bzzwxp4PnjLBWyxIfOEhh0w0tomrbR7il2FNSr8l6JKWDMmUn3oKXuTBakG5
Jz1GjNv8Bi0f+BfCnP37JFluOrFuvqYlVRuXYxAj0vCW4TuG65nfWU3nsX6H2Zb0Ozw5o8EM+S95
mmh/i9G/7ODnBaifdWbiZ2wcmBA6/su/1o2wcAuNvYSH6QZq0us7YIAtTsZfiuarYPCx0rCpAiZC
jO63xjBJiVXmrBxdhmdVsi+pY6ykS8UkFo45izy23u1v0Fl+2JzuLussjfCMaZicvw6xABjzY2Yf
H3OXfqMO1LCer01Af4IU/eXyRr7d4wJDwSQYxBknqgcd/47TpXoiAlMS3BJe/3xvgr8cU7zw/Lt2
H/Cq7dVrd6ogPkyyqqbEmFwBNTGjJuMdEdzRgx4hMw6wYqkB3u2KD20LgJ29/6y890ZkiKsv58ck
eXN6/33eoiU3PP7iCWlrlmey12lXM4gCu/wZ2rUn/zLxG7YI7xxWzl79lX/ZI9+R6zlbK5P7rsVk
BLE08OtQ8W71fjCbq4uBq8h+2djgsWxGVGE6nM+H0wKq5a8wxao5F+yCpelVch4H3tXUJZYUqf0k
R8TmapjEHwyktci79GswQGCiwrDj5qrutcZ9sFLSjP+tb5PRJ2eeIcHBXYYsubf2VEJ9+KIJc44E
NA08xnmgIb93WjU+AtywfPpH+9ISv/Ief7BjjofL3lE7f2xN8EsPyZlGVaY5+hgyRN6NjeX3xrti
I1Yz2GNl6BdD1CeAh50dw4w4U5f4BiRmV2fdJJ9ELNJjr/ZXyTaNaeGcrdl33dBfMgyKyEteQo5k
48RGo8uAMvvZVzdhKYr96d+VgKdqhGMJzR8rBc6XbGaGiDGZS0xgpmSXD+COyfUED6o0ATRfd+Ov
nDPFORtT+u7UntynCs2K7vSRL+rHbjdI1MNG/2C3xzsja6GCVpnMI3vpdIQni9djq1b2GDPtKaTp
LX4hthiOfr62uiOahw51HJfTF/9P6OY69M78VcsdLv59v3ODqPkZzAm04+7xADvLunWcOTxkvsae
+Q8hOkOxtpxj1PCYwtUGf82WtQz3TOBF2Mx37uTmRItjxAjAOKD4sIaie8jHAvdnfgxaFpkEMnid
4xE8OeVFoKJ2dwoxDfLP3SEZDMgMrd32+MOhiLhdiZ+D32v10zKx04fgTwQO+llQZ9cWh5AkAMnU
ky/VQXNvTk56kk4BxG9TDKx3006YNF+dSzPSYMDGKoTTn5DRxmBWucNgJ5xCjlcHxeIcm0fwoKPm
Bq1NExixBEGzYmt3dLjU1CObkB3nukJfUSb17IBMpw5eVwyMvwDNXvdBmwwe+Vy2w8ha7tL3pd/d
Je+zYZA4zmRQfNAOHoajb3gtmQfnnoTPE6/RrSVObX4kg40BsHj5xq7eYKKxHCafCBSHmwfcx3pW
M45VOkFo0PxC1skHFNRRw9Q9qkRUOzIGUraxhXl2pVg87gL/Oe6oEALho24W/IKN901ROSB4wwjm
3nTp/2kKSU6EBAGah/txB6BOvAH5TuePY+VSe0MWGDB9xCV0/4Mlkkg+YqWqpstBHj/6wdcuvjrL
2/r8wb8PvAFlxs1RkNEpNTp6OpbqEYHFYBR4jNtdA4CZLoGtZWXF72qkdxKFMQB5KPDVk5jGwcMk
jNqHP53Mxtwr0R/Ltp128xTH0AKDQGMworsTzYL1K/ClHvABp+mH82FfS7OVgZORFMEYBp27FG9x
Z1cnqtS+a8dnIubpZgDyS4rwnfTZ8ubSUfla0sw3hUhmnAubWraQmekNloDa4EjWIndPENciE1xH
ATLaNPMzjEDyFRZMZ1dLYFKWQpIChW2P/sJ3yiGNijWstsBYMNeiwEvhgwgYfhB648PhCopgsxS/
2z3G7hzml2TjIvoJSTncNA7jYwnMzGdjRxfC/iydhZhVn3AGb4p4o15tdl8Q0zbOxD9U05PK0Yws
xphPuPo0Eu71PdpUhJhMALQEn63t2J8a3G0XXbkZrjr2m/mFn7SuhGMZ3e97yl8iT+zlyV4iWFrh
5luHBkaW4YueMAuesLRToTiZQKS1Pj+ThiCNr1OgIgEJNpnz0lfq39AYHcSkVNgKrKwZNlDxufMt
5wq2oR5/wabBovLqdramH4W8fbvNPWbAedi6B0dweqDPA4bkMzSMb2/kKJ9vcKLn1kPYZmNyBfNx
aPbnBSRh8EWXuMZAhGqyrhWnqFzzS0+Sxor99a3CTU4sTaDG7fhSD0YdKgwc0OPqZn38Ojxcsc1A
b+21WB2wlwPLNKSJT3AteVJSAOKLeYYTs9eD6WsrhR4We+bv/oh7A/VKa5DFpdGDlaF7QZJHubhZ
60qeCDZJXHh63ApCaWAl1S0X94ixSX1EV7a6dIxyXuT9ChsUh1op/vjrM6pBDoZ9mOnc0uvE0j2e
9uLB6A24rMbSMcbV+FUueks8lGIphh27j2esCRsjcPOnygU1CH68s3YDPrJTqm5KWosJkpBDGLD1
aNyj4YHP0bpUtQPJVayUg6gyn9GF06eyn+f2rsQ9Fchz6e4IHhfqkskEqq+ZJvfePjRBIqeufvkm
dP9Oy+zcCrSN/whYn8gOxnBM1lUaY6f7xX8IH07QRNA+6TFu2SXyNNgsHhLLP97p46UThD3h5EBt
JxZopQVUzazypTk5tT/XffshJwd3uO/be5icZrfC73bW0ZPo0PsJ6WM1BO1OodEXTaLxa73Yk1LH
0ovCxn4dtc9ET3hz3hv0X7cfLG0/KP06uIw6VW2tT57s0ZebqojynyGZcIXfk/x2nGZVTHjri6ww
8FhHYwNrkepMxo6CqKZhu5wVruNjXaIs7eTUwSWMnMJAZ7Ih+qqsUaZmjrrT8wjGo/OPZVBSpr+T
yozyzuG5J4XSfm5vOKuFW5qVQYy6ieslVDVhvKbo7oXmmJb/POtf9qXeMonwaMNk0fdgwmp5i69I
9dQj6I2ZEgfBc7QwostzhDcHzdBuP6vj2pnNjPNlwOv8wBVAl30l8MYdTcsatdSa0N9S8vbZuFmf
mJOftRDJ8Q3948Bvhf4NPbmf8arpnu4cdv3vP8etJPFxpps1eyZwnMiy+LMgBycOMherQ9FfHd0V
h+iKwBwBXMO29wuQGffmtieQSO7YElujqwPVQEnK6+Da2+x6rW68pJiKH48LySMzYsGrzCyGB5U5
OjEy/zA/djyVAKQCbPxSIwZoShJIszGPvsDKWNzpR9HqwOa2SVEWgpAHDB+dp9hLQBvsf8AnE/mS
HMCZeUFZqjEOuT9kWgbFOxFuypAlU7ktrP46IEXK9G32PLPF+ihD7BVaV2/t1Vt2X0xXqU91Udmp
8RrS9aIqQAWT0czi/+iCxr4os33ELHmPFxErUyKQ9zOzaCY2Yr1smi9UN8NGX5gTrbOEZnd7E2nO
bRuVwbAQq0dQjdtiR1qk4DnvjOgSV1JTnFty4Ql4x3pE/CGI3LiGtR//mk8PUiLwKvAeaoYtz/7d
oiwAWXStzBf2hnm4EHBRkpRjJC9RRHq1dfid8XuLlPrX28FvAaGb8+hdIKWhxTzBENf2LKUq8Pcp
ycpK3Qhv8ZedMqFYEwMtCO3e5D3jxjwVgBhR5C/gaj3lFYSgxEnvAfhleovHNnUADIhFpOQXib5v
am5zawK7edo3KOq5hDn5LH+HV23afcXX6BfqzEbxMFEPCGFAraEh2GxixDG3KrDPlYq/oLJk5Skn
cwzZZsHH3+0ongb5EByk6vxoiQyvUW0RmujssAFjMcqc6uecydW5COgTaBuARHMFOjPZWaH7OrHw
xrItpiV2+PcnWgH0id2CpyM6F+H5NVKS9tdqRha1S3Q/2i8/+3HzhuI1+bBQig4k1ny59/yIsBlu
nV9zabLJlfMV6PY0cdGX8keJUT+hNPjpgRbxC0A3+MT71V9Jtr94LpE+rfK9IHx4/WeL99CvbbCv
Jb/xCTTykiiPwrjIbleH28wIBMAGnlLzrohX4rs/HXJ52nlUWzJlaS2KzedHdlx4O2JIiCY66E9e
EhyrD4ds8Y/oycfZRo4nLZQWG/pcOIYSKUFjmnz9V4zEPhmMkw/xeV97Ior7scGnvfW/RygEbXew
RANgf5D+aBwm/NPP66ffkbQm0S4ptA5ozFBRmCPBN8IFwRrQYN9t1CqIPoJWNHtVbku5p853h5o6
MgPpsFZo5f6ORyFoEwnb4Y0IU3os9w3ecUcPj6Laec+HBDfr7O6FCHXP1tGHbzkp+/NHJtYbDWSI
9p8WEYAT7gpEhPvGvIEoilBXjn8B/A67ALqExuVI5qI3wMXszZUc0v4IMsj+ECFrH4/ejhNdbtZ1
Do/IuT0i37V0e4YffW4Kne6LHFXD5ZGRwvcr+T7sqx7gBI7TC2wibggyAZ9i3JJm0EjZSdWDebP9
A7pZxkgVM17fIOvEx/uBsUsthBEDsMBD6dKzc0POpAwJTaO7w/YKkkyFcABLEkZL//BUfgBYC2KD
xDgA0e4yNRbPpWh+4V+pbhBWFkpKOChgpTMJuPZzjDcGM4KD7c39X0TLqq6dd7ECD/Xpu8C5mkAZ
k40LKUmD9woPpmofKphBFISoYxt6J1HzBZ9hnBE9aBMOsZR+Nr4LIv7Oqx/l+E4FqxfRcUY8DHBu
8+F3QiuaMzKjaoURdkoCUZ5ev0T6hQD2o9jxUgzjFqvn9tDJwSLeodBlskXX7lIVpIq9fRtKmcC+
FLseR+F/2yg8XL/tDlUPByYNjiP3nB5ZtWCF/xrcFxIWIhV/BDqHgwbhrHAu/jycoVMYLGDrh+tm
lwGG2Sn+E5XpA8gw1OFpbsL0crk+pEwAlzROI0LCN8c1ImFcgFCt544uO/MbSmieYskdQQ9iJjWC
VL49RgWAwrwfsOD9lxViePtnfcttmJ+tcYpi2+WYY4q/Ru3t8mgmJdWF1oZoGoGKwS0yBPIQM+P8
tQ3auyFtwMB9HDo7ZbIniIDXwrvd/0jWvMGVxbLfXYN/Xh2vlWHfVwBKJO0RB/2jAR+gl3A+y+X6
w7JHTJszfXsOAlgbPXYHNrYcbvPAKBw8yp39feal4w/Gdg28y/hFvJ/9nd73P6lBhI1Tz0usa8C3
8DX/KX+cn/5g+NNHyyQbK5bzU0U0VNeX/54+9T1mquCrOPSIaVTAL/w63whMyIrr4OMuW1LuG+w9
rNnfn84ajJcBxgAq1iGENgMsTxy3rPIeDDAeIQTHNdc6S+OP6eYA1vmY9+Q7HdIAIsmTPMDN+4K2
uQdlYMISZk2+hHDyj4RogGFsLYE9GeVLFEuNq9+cXkcemPZUH2wRwusTZv/6A7DBiqbua0chZsDm
01BogV3m2yJdmi2c4VvyMa1CDQwYvHqN2iqUzdXRcg0IYcIRropt7gumNPprjC7wUiNX1vIGLx97
B/1IpA3yXGDWZHX3fEHXf8KRj0mNK7xgdM8/DIPktHqgTjncKbKTw+6I4qyaQ1RBrIJJx0fQPnYA
3iEn251KgZ6euRgE5zjWqbt1nrya07PapZhFsHmEf6suJr+SaJdSj3J1TVayhZRZptnYfMmVNJlA
pmmV5GlyR3r5eccDto9QeOC5b03ZwhpkrgYBG9Jq6ewDKb6JZMbwzB1zfXFBNMZwBzGpo7gkqWCj
4+/V2s9TOinKxERudMSdI2w+vlDYdOGnmmvvGKbsCYtQVvCktZ/dwjcWCqrXPhIsr+5NKAO3Vy6J
0zTyAXnv9/njNr7yGhb2DWsLofdL21iuPX50j7kKpLNp+q3+dF9H+BjUQINZa6xgK6h+5DWbvoJQ
EzUPPeaYm1StlHfwlaMMO7DUB0VGf9O+464Kj1WIRcjDxPMDzdEZ0zy0GQggP4ymJtdMZDZA8l3u
8oilqK+94KOAlFfTj4EM8DXh0ARpfIdMHZBZjNYJW19fwkHXKUInsqVRemC4wYts39gBarwbrCnN
SaPbBZcyZWLt82WPiOTRbLjTqcN4AID1/bjty57dLTsQVHuhEm7PI1K4CB1CuXa4GPZ9ZlBbaUUN
+/n3r6fE6+NJv5BCvyz64N2FWhcNjeiBhUZuy2UQGMn2/nJUX3EMK/g5/tbOL0EiX68pA+YttG7j
rdmFCJ+ImY/UyhmycRPsCYxytgRVHxMt7vhGzpgN9N/Li9QXxCuCLjjiw2ouBOk2uO0XXCeL+AYq
LTvFx4gUZMeCi7qoM/m14PulDrdMzulua5Hi3Va+Ck4Av4V4Y0WbRL/DGP0PghICHF9xTyjHhZZG
111/dUp80azeRTNoxAch4EwiPsOem9jYUMU0g9f1xXCH4/G47v7lbDCTgaV7tBb15UZ6GEZGwTEh
MKyZ/ULJ72mJS9rqFuQTmvxXTgLP46uawR5mvQ9mKRYmTvBrjwnJ2l7B2jrfs3V3cUGMeubTcyXg
zNMYaMNnkx93vCkZOfNK7B4UJONxtIEDl6jItTGP2GtN0y5xzqPBFmqsfMwcjaBLnLxwmSsuCg4v
pITDliMlbTwsOPugcLEgvbH7P1wGR9rGG0MYSz+r4LefmofxfQZofd97hAK9oZTddGxOXjuuhR0l
CGWdLBCkN4ugCEYOXwxpbXcCf83Htp87ILSGozlo/l4/aIMOdxI72Z5NrBPl6eMgXzmkt8kbApEO
nvkFFjCg5u1gvmBHoems0YfQ71Elx/V+c3Sq7R9+S6ngtmnQLNpvOXdukzD11zzL7PEsDLbz/0Gh
EqTqnK6QJY+vx7H64eRmZWaIwfsOyGXIo8sWdqS4zWJFJ1aOnkWQHZQt8nEig+1VcnvS5mWOVtri
tUU0cCQRZ0L8O7sRkypl6il4/f412OxpZUi1GBMW5egm2NSguuT7UuTXgZMdekZWVDZmBny8+I66
WT8f30k8osvFbS+zfobWZHCPGsWFgDBcGbZV44XVwR/9Ej79a7/vSVW6mCRaC02v7Ot9fPuznh6K
9cr+NtxBIs2BLYZJi0+phWhqmBhJt6vcYgxqoDkZLdrieiaiJ3+5Wgfm2/5BmXTjnxZpBv96/mAX
rc3L+Pc6YYoF1qaQOmbuXOSlMgdO44F1fmC11kK1xJuu2AYyjQGRUQUCAHus/wYOp4f9kwN77MGj
zHneR+OM5MmXu9d/u13r3B9j8zCQV3eQjtzu4w9Fhv0A9GgoFdXwOFZ5H5+uPKnPxgaw/npinHbM
39fmgzFry1hXiN0O1o2BTMgTfwep6aYS8vzjk453h4T+tnqCmaws3LIg32eKLQMar18Ta3qcaRDZ
UvSUbRlHa9c05tggkvbC/HaSAB5E9zfpWMdnvABCYGThvdEzpx6z2aBuUJStqgkKdHsQgkiB+z/P
BMjYMPm1OyzQOwC1YVRqeEwSiAEBlpGa8WYE96NYfnP56dU0i/Plt/FlppB/ghjeNVYJ2E0c17W/
yDkPgtduC90kyKZpup9O2z/4sAnsJ/k3lLZFxiLJZXXnoeLZWeDfuAIOI87oWU57Cuf0V4OXtK2f
guo34aHpH04dov/hT77QxpLVaES41vcic1gDeFY4DiQsQxginH4woaY+4CtpGpftB8ATyO6auqui
8USG20BnOIlumftmua2wjWp8yuLVtacWqWwHap9kMmFBAcT37XVQyba6gboBHELq2/jov+82+2NK
OBCoqgKj6yunh8rqOCMvIr/lqVyJFJFnMx2onhYWTiLtTuhV0BQc0sMxHb0hY5fDWzgcIu4XVtgK
WDMwZ82aV/wFhB/GeuYNYTac1AiWf2D/ux3rlh5I0ntuokcdwaA3dijbDYt+zTQs18v5FZKEmF+6
NZpG5370h89Vb6CDjb8sc7BoH7FRjTFl3E+a849C5mYr5Df5MzaKUJEj6UGz/KYAoamK1+amZ9PI
NS83Ts1/1nVgZOvrff93hbHO7HN2wrOs9m6BVT4jIx8dvbe2tPTZs55Y/AzHWsGn6uaq4taYb18s
zop/HXAoXtHnCeREyBHRV5mvsIZZcLsXlefqAa3osVC3CT6CItqb4FMDe6ftJr3bjyc5eggaDYAU
H6eOG1AGYAWPr/CklvzzWVgedculsV2K1dCzwcqB8xkEYuMGyUC1XS4RIkphN3peGjsHkr+Uqs+I
nSZqARO4lIktTFfWHmPxwaWelIjUpYGrIalcdnY3gigk+RYBIRYu4bycaLqg0v+ea/hDaaVF6pTg
dc5g3AK4q2qcw1gJDxaWHUAtDkzRlfceozSGMSuvLL3caee/Sxn1scsyi7VkwhQ1leN9+NcfkVzZ
NcuoZD0pIH8l0yirwts+Y/G8oNX2b8juLTzaKPQDemc6PfMdPRL8177ZtpTtWh5XKJsMTBxZt8g2
2ULpxiqc4mB+/OBD5nCGWjJr0UPvUeGx5NZs43dQ6oN1Li+sColxCJVybLFdjY6Go4McqusX737p
fNhsvDrDa6z0J2OGpKxSIyDEV++90SUXYw14f44bn/kJpXdkpNPyTDBKjbY9nV1rHMYcQwuGpj/U
E6VeNQkV99kn75tjsftR0lUuESNnJZB0NwyvgI4n+LEUPBPvO7I6+i7WrvEgnXZ6csyDtscdliJ7
RQQNzaHbJvwDKtkKGIkpWxL5etonYMz8an7NUnzv6CDWuyr3kKy2dagD1eBS2SCniUzMtbtx+Zp9
ZPax3TKdtp+xrjim7vLU53QHj/BlLbNX0BiuOuo09zk3Pu79OWm2zxD9+SBWQ8hPPv07uJ8+L1aw
tsoVEsplis7p+77UvgmKEXbAlGoiK9574Kq41oKr6GMZO7tPiuCCF1TfMS4IASGkbuV9Ej1fyq1n
RR9XLlGsBYykgwtahJzwdVThV9W78/p9Vp+jBxqYnrDKYsUFbwU1+JZ+b+5U3XmmiKsCk5dvMP0+
vQfsB4c1ppG0NPTE7dJIl2SbIWMHj3zicRjlmdtYo5LS2uszqHRVDZ/3zZOpVI7ZAnuxotGosclI
nY0sjFdyR6tn7284ZB6iDRStqGlFhhIh9GRDpkfIcYMrWOZjubOVL/hJ3EBSQNEg0sddLh+l9AS8
Q7TVx8hUPXAzcId+yfXqtgAIC50ptXGHul/j4sNUXbgay55wkU/jVCqGXZi+hhsT1sFMD7ZVeXf9
ACp1Vdd1M89voXHbgyI86UH3TETSd/YdLDvICb6uNCusKUMUlyPTD2p/GrDaEr3bFYqBTHNJTHsO
3Fvnmk101zx9e/1E3Pyv7j4kP2cf8hh+uWGDgcM/fK2YBUIgxh5961w2MWgVKhgIxq9fIQ309IKB
jfiM/O/7XL+NBZcBH+YaUMMyTobhvslk08aV6b6VDQp8tMlPKTze9mB7yHlVefHkPdBdXYtwHwYz
gdhlP3gujc8qqW4rlvffY2wAcn+ehfPsdJ67cjDa1VB2jPbx43dAr8imtQemNJjxzFUnbcXdqGe4
jFj1rAND84o/OtlyAGp1wt1Q2qcoy0/vXfbiBMbM0S3hbgFWNJseFcvkaqskoNLdQcFy4bF+wgSH
TcwR24+/MUpxXopp6gIVmnvdYEe7p/jbNzoa5MQ/DGe0WctmeaR0o2TCgbpxTMaUQBZyJ1YkjwzN
Ni6KtzUQo+iOF+riQQfgfqLOIukdDQhMFS6LI3TE5sABm8xGN0bprUm1ZG6NlL9H7uCLgqlt8J60
QTWu4yGQSBEPk9e5Gynnavs9aLMmRt8AIcuyM/AQlWzWBZZiP1AL0neNX0zkMSj0IFYi6e2/uZbC
X+LJ08LiZWXfVmovjDr1WR/ofIPRY/bqnCvv8hI2mEIz6RkQgieiP/7nR/KZCn56fg+VMD8RykZ1
ntfj+vdl2u0O3DYuR1hJsXYrWgtri27VYB9rw7ihMAS+XLf9fYw/0xdXZyb/Yfugzy3Ukw2t8LKd
9R+fS25xErLNtWsWNFTfBHznvgCm4RTwczLXRhlda46IpBzfiM+a6VRJNFUYXKNJQBlGr/5ObpKd
HoXDN4D0lsN16NGxvsA0XOrPtGk9fmr2DLupsn2p/mBIYEb5my1gSPITLpC/gFTQoAtmkIAluCHs
GBB6+GbsXd608AkSINvSCVEq28fICCr0nh+3H2IhyePgMcdAVwb1L9tVoSrBsXGBy7hYy2cWm4nZ
OMh3Byd2kDGsDPiMUoJgE92ejvzFhv2ZDpbQB/7dIDNG2cne7esNtOhWvtwCUchz+rqFNwnxDYCn
ey9dTEMHBHrfAPJSn20qg4BFxfmygsZh+w2xXU2fJ/IHHFbw7qw8yrHK8pjFkBrLaWx9Jz3j7DN8
vPxOCZ4dJjhDaNN+zFWATEFXoHvSd5KbazOpV3SV6oa6B74G/h+aS1hpD72OdKrHhZDbZApocr8q
kPkIM1T1Uhi2VXjdjf0f5z3WRl8usfzH+WRJtF1a6eqTwU5zgVSyOXqr5Wsk7ZWLTGUObuMPpgjd
wJV0MGbilab0oMOC2cw3V/c/jccCFSrdBSrU60IamWf1ACMAPVgDoQ+Ucbl/PEZGFgz2ssxaSMPk
yXeddBIGz4jPuu/6PjFbXOQ3qoq7etSRgDbgVqKr04GgCUkLlcVw/3zvWmzjoVeB91T3s9BwUvfa
dFWqnNsRy6102bTJKKvZzcn3g9dkeHWo+A+Ekm9Psdbqt0P5MHuqrjE35u3OTP26DK4cLdVKBuBW
Sgym2BjNSU5FWAyheVVWSHUGmjDMHnQjEDYQznsfttnuAQxO+Q5LtmZQ+Yzp4fpoGAC91+y2AJco
LoQbOueOjMjWobDInhK2tMsf99VwuWy9x6IXubSbxdkUfcBjX21Sz8Dv6oHo3n9dBj28vNMdtNJT
OfaKkJUu1FR4RHxebgVwcGSGt+8t7JICDpJF12nWulo/JU9bC2pox6DDUuMbNYtn6VSLZgOom0Jn
U6Yh5wYnKbpeXdxZt1hIUXgfY+lsQJqKsBp9Dk5P4ZF+n4Wrxs0cZapH55AhtvHqGV+UokTcLWCz
zIvNASXeT5WQmTcmr4yehd0aAe8lx6MpBc03IACAvogRXZ7Qw16bdW8FfBWqr7W8wn8QzfQfSWe2
pSqWhOEnYi1AEbxlnpwQxxuXUyLOCor69PXFqXW6q/p0ZqoJm70j/ikKDyy1BAZ/RqdXZujupbV4
I9IGrcSaiI4ecQH3gNlWqGU0Wj2eQbSbJeAMS6Xac/xfpmYzJlXHGLybQIelqPznwX36hxGpAFeP
K5wUIDayCFC2aIeg0EIFnxbM3VkZ6FQE3JvCrz4QXrnSyc7syKqrlzFNBG90z9kUBujan66BVp3D
T3OUjeZXqGrYxYdU4gApetvVVvan5VLQQzce84Pe11t+++8FkaNChjn1zEwAilrpKX6STz6mmjm0
HR3yF//yuH0K3i1Pn9Zvu3huqQtrioOrU81eKLx/8XFJ0EX60xlKqS1oZYCl/GZEhwXH22vPqK1e
JDxwWkKp4Bx4htztC63q7GLZ1UaLupgDFPR667IPGQy1l9HyUd51dxxlxLut343Pxyx62tLsm8y5
/yP2lqeugAzLL6MTlOAnpnl+DngO4Z83L8zVPNp/oBY/tJ0xD+kZZjt+R7e4np1W+yt8xaKke9g8
iQ/JtRbDButrrK4yjjTgTMycHW4btBg0ArBTG2VlnXTejI1A+UrJ/o5WTXz8AEdawJ391R3N3iEm
NehDPl5uPhILMdW3MwFgAQcwYVY1T9MhY5zi5KGQvJPPPDyQvLRy7u0AiPvebHVAsKd7XaNuqTQE
7WsL3OAZaBMNyrN+DU83OXXOj4H12B2YfKi6h8E9OWIFGlYdKmWnhRA6/17dt4LVyPmxDWkeu9qp
2J3R2Jrs8qYHBNNgbqRZKve4xM/mEvt26T7mAE0qyEg1uubEAVHplQASinuFOIh5HNXeiQJnUsPY
oxLz9G5KFfiq2f2Og28bW4Xdmr3p7Rvn1e6fB9AKVcDfT6egS48JbcED94Nl/D4obFH6t/3TxaGD
16ZVy1Nrr2U5ehVVHe8FG6CFbZA4xsxaYa0HrXq7Onj3NeOtqLd6qhV1rMDEyTVskw1B4PMR8OeA
2AbQBaxqdEFt0xk8yQaCJrLWysUFVm+6gyeHwNM7NY66AFm+cTXN9Fij68oO5FV+d792BHve4IIz
R/oqbBa3lCjrB7X8yIAxAoXGHrogfeRlOAFotIwS1VZeGW1599Lpeih8Tr1MJgTY2Re7dn2xg7dh
zy6YMdF7posD1LvzSPH7or+cBzPQwC9fJivEaeBD7X2W5/6cR050e49sg8vw5EUgvi864RB6CoEO
oo8231oGh6MTLL5uwWpFT76oUp53+8gw4BbHH5SO2zTBEODzMPhAZaB9AagOIKo45pA3Wekw0AyJ
IEIcN+6gFhhSRaMIAaMeGElNTUhyy4HamvQVOPYN85wddCmgzcZA8ikof8loYXvsa/P5pkEYICYL
BCnf4HZyyeoV+dMbsHK2vf7NAtPbB4zt5bGCZgZ6o+zA4VnbeZmg3u3C4feWjyncfW+17KF80BiF
B/Kb1QjcISI4pLLsuXK+SvQ5zbvenp0puTm5Orm6bO384Vc7+Fk72pfXiVye+2yPz/J8ED5jiNvx
mjxOPoEEqgIabwLp2W0b2KjvxX/1nhRpD8ms9/6brT4+arAin6VobH8WYqBnf107v2VD/mWHgN0m
7V+i9Mu5G6FHerjBzHrZW+tqB6nn/Ri5NEH+MBqVG5wC8KLUfVB84DtW0v+t4VIs5+tOWiec+Zat
NBPIoN8X1LFyDcEPMQGcnZQBg0EQ5bn44nQmzmDi5Hb44ARk4RaBPeMjlgwYxDy9Tclfh9vgvMD3
3yerE3z9kjED/Bw/zjgTL2RcrVC1ru7DE4DVAzYgAcD7wQOwHf1aIZU3cluV2caI/X5oMMv4tH81
0GWKQ4ZKR6Lt4cJJSXA+42/hDJaduEvkGElZaLTKr0fhl0whzQFh1eCA/BVc9sQ7U29weH09pipe
YI+9C85PKmwDYwlYJWxvrk4RjMOPZKUzTLHvX6cnWBzTGX4AGEQjpefDNzA8JBimPA160xuC1qdB
J42GK5Yxq3lfmCllLCQF5HZlo7RnTI/J98y4x2SdDJhLzuUF8nE2wN0bNLMMyjw5ZUzxeHajDIq3
D3X18Jk1sEqHaJ+IVBh6qdpyPhdvpeBtUF+IsJ9rY0L3h7vYiJ7Ow0cccWe4ir140Sd/vdmR3xRH
Qz2oByuQQ5x5TXJAYjUnX0lMpSdmczIMfvxwgKR43F8eUBlkxlDlUIi4lL2NtRddu+GD5c7hq+e9
uTJgBo3pPKgEQdrflXe79Rk7CvYanZAinDn4L3/6lxLFJe3siq+SdJuTb3lv3IKN07INc1A+k1ZJ
vSMyEtlbOsRZomzy9GxXvPqHCWdXYuQXaF2H2RqUnywIW1VdhVAZW0V4R4sLDeO8OoxvSG5ntCBE
gkEBkH8Tn5sE5LB/6fDCDBflDXe/cjj6axKy9ivn7+SWyI14DNHJuPh2Cq6Ranc2TTv84Xm2ywNv
dkFmMoE+ib8RwOSzp0O6+c0M94oA+iFdxVg7uojAHytXxhXVKCwK9/jgX8cDk9gfPwzbTntGsE7T
Gz9Ut/7YY14BrYYMmYaPeoRadCj7yMlnf+HBuzqxzixJ+zTsM2T55l9H8FuNfQgA6UyQl9sxVkI1
uP3RoqCoFmuaIV0odCf1aAcHB9gEAIKLLfLtQ6LNLzaCsd3qZ0//xTX+U5Sj4ObJwlaGfXyuQgnJ
C/zqHlSs8z2OTrNihTNGylptfEuMIn7uv2Mug7k/0+a9e0BWtwPKmIharmvSLOzQp+nJAySfpINW
WBxCuilNR+NI4LNdxBVrh2eLNf4JS2+PsXsrB8DNeYLl06ZgcgSABQ6bUaUXsRCXKL33RzIStuBn
jjIzIYlTvHQekH1JYd1N3sN6eAk70xui45gOOC0ThZeKqAyMt2369IRTaoUqe8CMUDaEnwjIS1hG
NJ75zwdO8Vok+hxLUsRWASJEiDraooY88zp+20r/QhKMX8/0b3D4pcfgtjEbulbny1TY2X20eyVE
6LPwiIYkws2pwo6HCxjCs41U2l/qGD3e7vTtg5hcWMffoBFgSMfDh1LN/sldlYkyoO3InRlaRtzE
M0JuhToV5T8DtVI4J2V+57OCffD1ToyU/NYnlIl+FbslyrxMmRc/MD6+Wf8De+DVp2Umxvyr4T2w
y/589c+cF9ldF4tAAfhLrlgn4GPQhrSDt49gH723CLcLAuV59rdn2jPig8Stij31Cs388690R5JI
pvk8gw5tNVotPlGd8voxL9yJ/bwkvTVaGvZut+qL/+df7MPZ+SCvWpvjClkZiAkaD0xg4sK/JFTe
locxcfaVKBKeCBLM+ILhNvYrPAaUtBLWWUxXa9lErFETf4mFH/G4OmauRSRTRtU1NF2dn8McZabt
3gFSn02n5TTxaqKOuuFH8BXDNV2gqnYfkQvEReETJxKRXo3ljHQ9a4DtVh5oJSLpharly/DL0tXD
WHXHYfiHGkYmzfC8g/YEUyL9+FMxBRdPDlrAf+IvceAprjHsRqVb94TXQdNr8W5nx+X3JnPPjCS7
6+XV/hz3I+fnCengdWBukD2T75R09kZCLm6E7l4xuRPLrOsc/MEtVsi0EOyAawxC4115Mm4BIMYB
WYcP5Zxbk2N8GpCbD2fDldWTO87vJ9vHWtJjDhn5Qq9oQnKh3BIJHAR/T5GzoZ+ESBiJADAt+liE
DRIyPxyNODtYttw3kg/ZRe5p9ccd3HbZ8junEAAGEIufqjhG/z7+G0j0nn7jGijARr7T4D0MlKRe
6P0vfAswJuckvTLoImhnrtztx4bhKZhpFJtvaPePwSNBsO8C5aHG4J+d3uvPsH8D4mtSurWAw8oa
AQTxYbbn9PZHN/xdeQ1jXQBd3pp7TPXgN0aRxxAASXHU5m2+pH9Da4kcVB01I9h4wP95zRfQCiqP
yOrx5UaGKL+Q5sHIeOWX8xeVKQiPhvD5Gd+3T1DY0mshX5TslrK2lZylBqjjsRd3vKfJZ7CNO5mg
Vn+VXSeIndxzj6l+SAK74SO0PPHdYrxKRBwHT9aEJn5dfkieAW7XFSUfbS4KPSoZOTsu1HLBOTAj
GrUf5o5QtRaGlhjUxkW8akUcOFBqH3Tslg2HY3xGuu4ZhFTf1wag3CttmDlP0RU/Oh7+yGrztrzv
z302o8M7P5CyYsYXxUEOy8FXO8XuubwYA9B27Rtfu2nhq0zL6KnUhJyE2mZFyWG0iRl2OkpM0vpq
c7u7oPaK4Wir6XfWOrrtFxg54pzHaQSXdYeH9F+bOmD+otHY7ZUrlHfNHB+v+6bRo7kZsllcUcc+
c9XT4dwOxMpzpDgnHCwZeuwurOWN0ULk8Z6HEPqab6TMJXruzjlcAdParHPwZa5SFd+tSdHtKy+K
PPZlq1dCPxu+RboVToY1ymSmHNURQLzqdYbaIVcq26oGpDbArRXnhL6gY6Y8PxbIWUIYzmt/bocn
6cX/faB6WPUImPkhBMEy9nAAOM5sHr/gFzZm2gI1woj9YXM882B1HVDIouODZpxajDMcKa8AlsKq
MPp6X9wnneR7nzZUjLfbtOgrSFC3D0gOri+VEfMRHy7YKSsf+HNfOdfu5B/gvTrP3pX7XChYXBRM
Ih58D5/OqHrg4N+Xe4Lfd2+0eL8+NZ3euNX6neutQOWUXVqLqvciYKXjX/SAgxp6DPjW3NYNQ8uo
jOoF1RHFK3l4VtD0im/AfVRxWbF1FH2OFDO8te3VA8pJ2HuiDpFEvnBFsBCmeHX0/XVnXCltnccv
aG0ptOCeHx6V75EJj5ojEA9B+eDpF8tl0zCfITdDh5B8OY8MdyWBd7guEVRwr04M5V0NIZ9IekK/
lDy/YM0T49PvnL0C4W1XGZVsH18eAN0YfV7RGxMWlYn7IyP8hawBcV5E5cjdp+FgS4BRUFiA/Jeq
Ykf8zic3N+/8wwUkgePCpSAdCGDudfO+uMxCtL4dBzQRPPrUtu91orSiYkn3gTAJlKVDHMLSGmLU
/36iA491/1lwcP7mBXM41wpQKp0n/5k/1OiM7P4Y3qbXXRvcqUPgV7TiLfbXpGg5F8UGKm+B+m1+
t4j/iYDhhBXCCJ6r/MIMeLIeODzJ1yYCwS0YR6/5JvsqlYdCRk90vYW3u/8pfWtHr2VVgTK5o1t6
kk3vWEpwPQxUjaNqd3/6qKc7LM+7yAAb5vQdzeBw6B+GL8nmEPiwGhEviHZDmTcNVjvjszUu6PFC
C71D4fJhFXB3AjTB/4tJS3VqldQqp75E8Arq7trGi+VadI7c6KRZ1kQSAl+hUmtizfT5rLd3+Dz1
OrfJ6up31wSLvDvurJsxv7sNxbawwHk+b795TAwUWTfHR4hWHl3FiO//bHnHW6RaqYHRC1/d8F1M
SETsjJBownc8Ok7XQSMuyNtt2VnfRkd+GN724SEGNNMri9207+B4XUhU+9oOaS1PJ1fniNW9S0z+
P5cTFx8bAI7rJcGIZGGsXMW5b/QIF8onYYFRt/rzJQcmeJ3fmpPSdQD3B8jmsZOcp683gNFDVUR6
1j2Vauo550TavrfFGrmwMjgQZZOLgM4fLI+537NBGiSUsDK9c22fwK9XoT6sk3qDdTKSBKYifsHg
IOkErLHcYVB7wRD0Bn0j5z5Ixw06avCkhSRHIb7RLT8cIq4mr4x5eXSQ/QrslbgXXIImzqsmrv1V
Tx8lRFizSbq18xcmn+HcZYhl4WWRj1eJfE4/yglecVb5Kch8hKn+e3xBsFm6VZ+ZDiIvpTan5CCA
gL8wRYjMVxzSaHfAbZzunA0dRFv1nrt6OBi0Nlw4B+dzfuuTjtCvBxemtuNLG6ItDSh3wDxJQ5lp
CVPyTt5tf3azOwfO0Dz4XTqL4Dg+8UYobBPwUGuBta+9OEA7Al+TFMSEFtsb0nkXEUDVLfr8Hdai
iDI94MXRo6fc4zyrN4q3tdKV/0POErd6t207Z8uukeSxbpguHnyICUUds7txdrhGRu7nd6hGBdBq
3Bo1W2UikQEXZDzgfoERHKbNHNyNXDq38RFvhNvst8n3NnGxgX0KSAk4z4reneWteAAXH8yh/K4e
9BsQ+S9EP/XeoM9CbqkPy95V8xDKHT1lrXw8cpRg61oavzPBiVY90Cw/w14ErvqxI4b18QGBHb+M
PwB72P9TD3eVJOPayVVCGbgH+7vyQAzvs4/Fs84dFG+SxCwBk/Cwgewjh3fbR0bJAbuR6/Q1nPbQ
csUdlrO0oHCQe62iLDhu2qQO6Yts2M6D4CQRjrSjAFJp5aqKvxpLeGKVLp6VjeGws/WIIyAV8FXF
eo3yN8U2qc/P55gLN/441jhdGCCeaP+xYU7btsLtt9m5Zttf8ImWS4TE6PcoxEThKRJV/MmjAUp3
nKX2QJ2grttgVYnzHE33LYjOoCH2l4Ic0ElzFdyY/hK61daoqucA7/8jCb8iWH6nG7zNMZZPTDME
np3ZUu0aNQNKM+sT5x+VXvBJMJxrLd5JVYRstyDvPvLgZ7PPeAwlK+YOzVTwbwKejj4jQ3L+f/Yq
0spKoqwvMePQj66dMXzo9i9IosQt6xUf3rFdRDmwGIm3HilaFI8T2BZvrzNTSHpi8iRAGsma0jZH
tMSn3h5BNrRFX6Y6IbL7Ec5j//von82+CJRLuNXaCTLiVc5AXYA7l+0ua8PW2PWMH7ki5TLuLpYn
i2c0/yRFx8mGLeTSdzYwZhP09jqBCy7iJbpk0rLGGB3nS2KqvkTmBQ8ptXpi5r2EuJngA+wH+Qk0
4lbD+kJgTdbkmWyEQf3yJOLWY180xkvGiW2YLzuRtcuHQSqQ8RGb+OTsERczPM/oN1dnn0FX80sS
sguGZheT9yfd/vt9n5sK+R9B0nwu1JpNUDJpk7i/nIpLROwQwpodZcyM2r1tw6sYul6He6C44OV6
DglqICZP4u7NUWdOhFb/lKdee5A+6ZzPboqOmWVrHOOZMv0BtrbLQF3AZcv1R3XBNpSTOLhcVmsi
ff7tzVn25nkS0fknzE7LKAq2WzYCtoZ9Fn1CIgMR9Wb78wZgz3L3NYlVzdHL6Hy1DVfHtERWfUGP
aQ/uww3/yiLAdoeE0DnAvApecJhg8EKuBlg+JEPO2e+tPONRD7WNnXXch+EAOhqjWSr5aN2MRhud
7zC4pUHA8tnfghvmkgDPKpj7FssHTE4IkqwvHgoXWI3K73CYPe8eq2xGONyLWHRGIv5SHhMM4SPS
5ZhVsVy+sqtLn4nAKWbHJGaRKA/CmFjl5uboc9mj6DmzM9asGp8ogNxrO2BgRhKgJWUyHBM9bT0a
dr3LnmUK5M3xAMFvG8hs4XvQeupBYbmPjo39hDASRKT2nCKQkczoBMivYxm0FzR2AnvvjxS4zsfy
i5FxC+Fpg/0zIY5MNRw8yKreP2M60wAzw0IhmAfRLjeSTxR216Yzu6T6HI/Cyv6SI+u8M+CzW3Rh
Yjd/KBHatv7pYzeBMbNnL7pMn4JJ6ZV8wzW4TmczvgPp9DMBkWIJ/NsKyz1lbBB0nfTlv9yvj5gu
Xa+QlHuLlNKojBZXOzbW669rYaDqQVN41HUVBkrGl1D14tDh7OvSY1tf8Ef1D5AHGTv+MgbUJ0BC
GGHp6ae3vl/vBtWyIhzXFScnCq9XcN62UmaUsgE2pM7bG8KvEXogYy7h+N26injyBOh2Ws/5MbpZ
Ttn/gWDV4t6EBv56B3BLRIj4KK8/6kjd8NunGVB95V/wdJLYHx0Qw8ihDh8H4XRtR3AxbGAexdoF
zNq9BObLrz+pTroFo7dIOuuWI6bPpuqCU/Zh71HT9PZis6BHPPVebw9Btau3xm2KOnicEixtT/0i
ob9VHXwIvrcBrd9OSZ2tswGpo1PLobf5EjH0O0az08tBdhm/JHCEpKbHt99hdKB65uCY1V7K3SNn
mxwTf/aJua+dLRRTlROH47QM/xJpcZnqOaFeU32HaRjVPeAi2DqZIBCAEu3/050XXEwuPlqsXeRR
0TbZVUGwFbFu9JtHrwxse1sBzF0Tim3T0xeAfagZ+dZzl41eVMlkg9HbSvyAqEuQHfD4JWxWLW5U
04GZunAeYZkiCix4u8a2RwyE8UkgGJCH48twWzT79muCbNePEN5eNQovprFKimEOJc4twczMCW2h
SOSbfY57EYSXMUUVIKUgqkaKvAj+0xtE8rsNPmOsSC5+MMzWVqi5RNrwMQ+81nsWtfrUGUGE74Xw
VtzlbZa5c99J9OszasSixg6O8eXBo2GfRoDoXrNsgdLyAtkb6a7lSTR5lDXGMMpYDydH76Q/Vn7H
67I49quaqrmcFD051g5jtBtApxDzNk6FPbIk/ioUP9k6/KGt/X18XRXEHzqI/YA4CXvwHHJ53O4M
ri4WywXFOHNvMV00WUWKHFAVu8d7fmoHllN3Y+stVsvRWxAqRMD0j4TjSWK5eu+3486Ty49P7+Nf
33bPusAGQraMj/6NgG9iA+SzyJ+nzpAVU3c5GzEA3cFAyZo753X6lJR6HrYi0ZlbRdZWl2oW7vFf
LIi34a+FYW+if+cTZ9e3v7wwFBlPTp4zGIfowsHqj7Y5/b9ylk1lxfNV9uobBw/H6JcGUwouwtOJ
Y7g4bxo+QsZwcxjO1nKzj+ztGHTYFXh6y5+n3nxitU/IQ7Afp/sM2bZkfGrpsocQpNu1e4qttZ3X
nzLuQuD4q0sC+UHli9IEKQ5fA4nmsnQRT7cTTTaNvxXWfokcheWH1GE+sN37TmmGmIbLmhZR+f0W
Foj8c9jdkMODgF3sbmZoCpAs4YxCCd0XkgQs/vG6nFQe4lU1PhLq8vV66pRniBO/J70AMczYjgY6
IwewViI5gKclfpXJAJwqyO36JU6mIuP32EBIeYi48E4TAuIMjgTv3oIVxG29uVCIUF24OH0bOjSe
k4Nbz7CIm5Jpy/8OFaw2t4DAaBL/2dtW0YV4kcNgRYGUlyMWtX9aytdxs3DuyN3Cwj+uJoW3WuC0
m/BPlHF+NXkEBD/Rc/S05DFBTAhhTZvAuj7xghf+HymItH/r6Egurepw+Ec5QwbqkFaq116A6+DT
WgqwPsiZRrs9RQFBZRl59/vOghbWgoWeBR+nwsPuPals2m5A/ZeZLIyduoApTu6hHHPfxZUq4xRg
qRtiZCMjFzwsbEfsPf2nh0XLqQlaCPb6WKxu8izWsz1MMk8X6IJDp7SCyD9xwtKaBFwrULY+vcg7
LHo4SBiLTN/rUU/GQnhos1tQjqRnJXuUa1vyfizRhI9FdAIcDrHBFxiTHysesZZnykPrEcLMMuhR
YsMX/vxqekZkBTfgMGsKqtiTLpv0HaoceRAuTjTgwfRa2w4UCMoVt9drufNwHK8XIXA2wWfYutkG
nMaBe5fXgZxwqU1xA0nihDxGkoC7Jw3Q7bjnu3eemd4zvG7uyS/77opou/K3bS7sg+LpzUHzC7Yv
FydiNe/2iLMZv5108YFJhy+M1K3SI+DlsP76ZoANY/3+w5/kd7aHPipbB+R8jDcx5S97UCsC8wln
AQXtVS62SMmnpZLHLfWh56m999fW4pvIP16uNWgFmA/cmPy7I+nuj2ixpiyVCUu/A6HunHa115FY
XbK1zIs34ywkVOvgvL2zSu4eUK6+/VBBEIJOF9ahqLmx/tn2OOp9D6chQ63zV6D2TB9RvAM07ILN
ox815s0fZzOUEajUPWUOYvROUU30kbCO9L+arAY9/iBgPFEERz9fGaCXoDwj8Jzea9qBJcc7MW4T
RXRMwdLYbw9wBaTHE7ONlm3086HS9Rh5mCBnARGsY4YiesccwdW8BfTArmLhTJRXeM9hFPqPaXfw
sHi3x/TnG/Nz/sYC3HhEuKUqIVL4EWmH/PcMOJaFBQkmyQO13wLfheWWBREzfc2BukHPpY+e7nT3
ByCLU2cE8SBRozbPrjz+ZDQFm80XV+Tc4Fcw7YFizxvmD+VDJKlYzjQqcplQRHt29ilGIQTZh3Am
YiFh1J5kld9d7N4B1Ax7Exgz7BX5qkRo5XxBdeArTFKtd0D4KWkKaBKA+ZlU7FwdPcMnCIE1U4ar
/gs5OJEjSC6H3cW516GVzxgguuKnVxCGxtDyJMkNUzDc19O/w5o/PGPAVB/oWZSpsOLTsn9byyb7
4CA85lJIDJrg4Cy7JKzayYET8SUBYBTXdKacotQKI3LynPa/oT28Y+83aByZdPdx4e+h82FKHHjn
BX6jtOOtoH2JI2A82JNSjnlVXbhOAwZC8Y0cSTTRhCRoSEo5RDntFkiSu/uGf42dtGy67sNwzgdB
YJFak27YgtGGNgnJwIVMfswOAfHXkDtK0iaafnlubG1HsAiVAOi4jZtAzRToONghjDobIrfHegID
FyGOmnB7Cx/Xgd/YVVIlj7Cd4f7Ecp/If3dKyk8ZO5wa/Xb2CoUyZLgbed4uBhUYP8tDZP7L3iqf
UWIqdxBBLU5DgB+sfCusP3Kse43KXTfdliIeg/YRWNqDupnsIPBgZApubqd/2xyC0+wGw/sN7vN6
cUj5p/+KD6nB5oU2qMfwHRSjJneI0/GZtuMV605Sz+i5nFVsxRJgAWDgWWuS6LGyMUcEPRPYHUcd
82tGsBfM0sJzTnJDjBxw/O0LP23wyFMDncJW2mIDRPfqbESlUQXPMfdYXvoP7JlEmzzHHEyNSBfm
/ULJwda9d6ROv1PxCdd4fwksoI4q+36RSSRSSTiRAfEscZGSvSJx4BUtseYi+/PNBEMFdbOApKT+
x+U/tFHaTU0SuiYnRr+VcRFn5JnhoyMAWfo64qzZIEdM9sH5m20oQ2koOd9H9BcwJ8L+C4hocTyy
f3PKgn2EBx/tZFQGIAcdd9uJun3KIfcJMopgjYxgClOOICpjPqLIza4cVZzqbg6fz/hiRoWZdFMa
JWI75tZShfHGyPkdLiWpmCTHxufoGuEM8DugFgw6whNHq+QycEqlAAbX3aDzpvbg8/rMl2ErtZAU
VFTqvKt8XjkO+5RFY/nkP+RuJ486PKmYICBtFD68jFOZqin5zeh8ZNYQEUG3XlZO9uTZH1iBsYSq
opt120iDONwpUiifTxQFbUAi6AgSk7geA+ADkAXEhEOyceXXppUq4w94K47TgnAt+H57347uM3ox
703Jw9HccVfpPRS7qCDDHfd991ASBZnUK/ydWsGK9AXwIVjjrGQwTuFZ1KS3PTgRiPntX2/EmCTa
JYp49pBH7waWqiWyVDfkV8rQ1lt84SKp3onlQ54W2LHsOUgvfJE0WBNSL1julKJ2F4SXu0bp772T
S3DfyEWiKZEikHsixZ3GzCm2/Xcqll55JcnKEfM6h9HYJD4FsjnAGjXCM+DAR/kcZwGbr73run9j
eTgp0AcF+2jDo4/bk+1mtFMidsQKGwGiopt3SM9pix9DrPKKW0gQ2gG8de1ODxGx5SAStX9jt+Ld
2MfV0RHw12ckSTuj8IDUQFLIEUqyE2OOaSkS0WawT8K1RAoEzZxKlgZkeiU2RI/haKDWz9FbClye
Kc1v/auMf3yb7AFoyXPRqKBu90+wMFRFU2C3PiuUDYPTmQkNYAjUxdecFUsywfAdtVjXAg4gc236
XSxOAhVeqJ8Q23W5v7SO1lDpg0itUql0hcAQ+HaPLtMeSBLkdA6pj0SI3HqKrBdqLdmS/o3kDK/D
L2eEfFeV0JAR2LfJWX0smVNg8UYyfUOwV23zQaOyCtgrTrAePdMmE3D09iWaWPDbTixpf088yinX
QcyaaFkDprUy/4LjAMWJow1qTrduiIif9JXgFWNOE9hXahStQnGgs11CznPRy7+n/xmu1khuOYwU
X82QJXFgHiZV2DLIxNl9FlWoDZkFM+rSko2LqdwGeVMNjQUTNRi4bXkImN0Ke1LwnOvB4+89J0R8
0B20iCX/v3S97wYbebppsaVDabMjHtHri5S0DOUXkldFNhzD9HPonPi8qGOQ21DC0Hl2AmXQIoLQ
Y5IsaeekpniinMBcK+ZZgwICLVWADzUopzhK2HO48HRZN7b1DdttchcIApu5wGbxycOIzXaPqMcR
pQ3AADkijM30mZMCucTcQVKAd0b6i0CsobRR7sGxOUZ4Wx7GBnnqNDU8v+xGZ1/KA91Du866YnEx
HogPh97CRXdE1BCkEAWZ1OUMNnRuEzLgA6inf4H4D5oucMGkAh2CIcJ4wvbxAYwoe7LaDFxkZLbT
RiNegX0C94Oy8kBFBfEWzyy7Wg/4UFiKXOL2GC7yP1V0CUnqpFEIOEyo4F9Swvyb+8q3gGB/mCtW
sPzNcIOyv2RPlmNRClp0Ub5cMG4Vl5kcT81le6bBhjtlgRJo07VfxAHw2/BsuRpWIJz5R9570OMB
/nLnaHBlfg3FiqxyaShkEG0nkKR6EMlcdie6SC8bzDnWiVoM0EbKiWny49xf/kb0pL28MHmbNBte
j0d7s3kEA46O81C+b/5EWiNlGBEbfrXmBoFXYh/jQzkfjFxscps8r3qSmfgTfBTy2GctUa4jnkHf
0g4oYe/+aqpx37r/nitgDeoNqd3wUVAIH51RFT4S02VxkmrbtQ2cXiAEUtQdovecmSgU4nwkOcm8
85h4yQE3xyG/gXXBvWhPVc8KQPwZKML+MGj5x6E0VyQSs9aPESPtmc00/Y60gTaQRaxjbkRMyXLk
w3W5dgK7FJlcNZQ+LHSUv0Q2TFGXUauW/SIrM5YsLyZPwjGSn8P/QmxXd3CjJ0QKKiHXbLjrIqsZ
9t0vfgS8oXN72DiwhpqrrjsMCH2Or+5hjjIWehW5AhoW25q2UsJ8UgNBCNIzIBRGyRBE79xBCZZF
wVJ+BRCswM/+5hVskJd4P1f/y8FRgsGy5VvxB+RbANVPdB1S9D2wp5I9Jeo5NuJX9r0PFdpiqZGn
K4oh6mUMdWrZOF04VB2nGKbx545WF+GUAef05fahPY+WvNf6l8o+bU070/uiGi17tAju/OvVPMws
aArBpTp9RtCz36nmK9vjrk3lUVKAlYzvUeYPdiXOw5+DJIMJPlywORFpKNkFprv0n1E7bv5acpBY
f+B2noHEcA6ri6pTLjIRZevOl0ddNH9HFjd7NKvyNgUZyS79IpQXIHEPyfNIGXQYfodKmtkynfi4
Q/WHnjDrUghNSWowt8pAY4/50prJZsSNfR68Mvu4r+n74BGSlSrb1/TCGVZNkYthNvDrg3hwRcFb
ZLIi+b1RmPGIUkWtYkrMnFXPwSZfUafkwb7TJe1eRiLpXmBD+J+296KMu/z78TqlqZRDcIm8pf9a
tzhLRUzJ0EXeEU2HMAiHgV+nOhVRGf4gqtGV8NM8EeddJ7709b/VqOajVmsTJRC/Er8zM5Sp0tfy
MeUDyjXmGx0K1zvNNQoZAO4YtaNbZsAW3JUtlv0CIjsFUmdToT8lpZSNidMCdHrdSiXrgh0xY5oW
DweVwhLL/ikjjYTzXTYN2QF9v+e6yd+UOQ1EZK81jyHRSSK/CUf7Q4qMlp1I8/x2mV5mJ1NauR5D
GcYADl//LDz3QnXRedv9xnWc0OXRSsI4Bhf0+6Rp664zpHKjwKoIpsmDPVL1q70gGzaWqUeTkYWk
smX/Ka4aijJT7ePUfnGK0Y/f9iZX5pMSRf4kyYeEArVPkCR55ca0haPsEmP/rMhOtpIbXfq6vT61
44LkkYtfXzD+OwaDINSQ8UF3DjPEebfAZFMCJIh7A0TsAxn7/lF6rKt7fqHYIUqJS1bY2y6FCqn7
NvYB+a2lJ33xOaVvnM+l9gYyYtLGk1sMZTE/DrkXzVTZ8iADkRASRRdTZqQF4Vm0WLXzE5MAqVxZ
rQZbtFSUgnnIgmb3VHpP3EvEWMr8L/e5a3tyOKFYXHaBuUjbnl3HpsC9ZBM+f355DlkqLATG/gpt
hhTXk2NdpSJlGYr8FuSDcMC4nL7ZVZQtRV/Djn5ai3qWrGcgEylc+TR0GoKyCruNKVvKHCzAI4Rv
6h8msP9nrKox+SKMt5H9SSqqb7fPX9gfQBl0vHr6qGQSYvTgSsAg/iJ56R67cfzZUm8VUyJVYYS6
/D6ALFwNsFr2ZcKhFab+yXEHAkQ5UdPS/Zatp3uvotfaQr956L3WqKGw/Kt/96gIZUgXp53ucEwt
/5/YZVJYrK95wc6lMnonKkMUZyrGoakJAMY1vofvIXdckVPunOvorwyv9R9NZ7akqLaE4ScywgFF
b4HFDIo43xBWWYI4ggPq058ve8eJvU+c3t3VloVryPzzH1ZD/7w4nPwXg3qOpOvi+8tl8f0t6E/S
rwTfveyFOI/LUXUEjGrXNg7+WiKIzYj/vX4btnRaW43PDTxE+o661CO3mGexr1e31WDTTbgZKWUu
4QCJPf2y/1TnxTBC4/1ROd8RpbVEAWTi24iAnsQW2hJmNQEUHkoX2c9l7dCU+kPUVcFrWfOR/6GE
g4JFqQOcrOAk6dgEgZZWDrAtw0RIHKXFPXFwDszKspnGRCyzetK25bRzjx8oUT2Qqx9MarHnGcwG
tI76tK1Zr6VIpucaWDZfXoy5l/9a8V8fDr+UQEWqK8RDoATCfudy9DMBp+mApxWwNmLYx1LKVXjq
ILyVM0Igi+QqoN2tIOrRaPP2aPaaf+m5wvKQiTuFWAeNP0a1X7ZatAoSQhgokrneJ3vBdoKVTXA7
LSeI/7i0amDK6EWuLqaABNBKvhU4q8574i3b5fiBD4dUfYzYrNyHKwfyLuMNGlFsKBs3A5NDpzP0
+t05PwHNCIrj/hRs4mr2lucIQph3jph2ddxsDc1uKvDCvwaf5wcoUKbZGsnqOWLkDzAt5bH4rKOx
YzSMDPqQZBNSDUu7iUAUlr0lBD04RV+YejYlj9A0Wj+nMV4qGTUbfNXJbc3MDcFzM8f+t1P5/HvB
4ZHfa2z+5hUPp87I7nfMGrwfUleXoD+Ifvc34DWyZdX8lZV/u4l/IPM+pj+dF/Jnjvm8rZ7TI1sd
sdhlwvgXp8gsuYWDpNkXuQPlFJY7CokPYDk4vOTrDdcsDditw1lv0ycr/Z+zd0Ep5ZU/D0Mb65ui
BUCpK1wJ1Ii7fc7oG4FYc01aJ9V9UC8q7PbeH3O0wRSq55w6fp9MW7YqQQeYTJb0vvieB3jrPf5R
AO+r3OvAiwCyCEumreThQI/8GAX7FMEstdrJbGHg6CHF5LcZs1cd66Yg6M2e2OAK2dvvbR6tECUZ
A/g2cE8Jze9tA0ozt/h6V+5MGKLfyaWT9JxObQBtn58Itsw2dE+AU0wz0aTQwMUklpF68ZuN+Sq4
NPeBiSXKaDxgX0ubIvNxWY+CPjdKzkPct+DecVbWoWgUhHbfNzrjLha2H45iuXLPIDwyaoU8g0CF
0EeJVcASFh0RZ4f5EpF+h1hj4kQHzoU+SvM7VCjSpAuoO9xQ0C6+467D26Q4LcHSaCV9FExt3Tzu
B5vrnvaOsRoZ2vwHNnG6eRAkAtpuBxZuYQaLkh4DlcdtZLzgTcL8RPVwnd04sGpXfGqinBOcyAQQ
B53sIv6WTxwpM/EQKTdXcVO6uLYQ/SdphJcABdNr1YNDXkvpnTIlXPXQKvGZj3wN7gWUQ+RApX/i
oIbkrgVP3cw/GG2b384/i39+Tf45+ioDDxZ0FskTEnqU/R3KtE2/DYr+sMHCAIKBNX9AUTHuxFHV
xXAHXdXZwpFtNbRRxGHiiMERFyVTeaAr4B6mrXx2fuXpzmUbf7yWr9n1wXwtyFrs7bv2gwmSIvNA
1QnOO7PnOGsb70iDbu7oR+dm1skp0QKsH6w8/QTkkmj4kRMAtDmC5ZycwVTChNSdKZZ1sHFyJekO
FPaDQGN+cv1/yUvuYUxJI105RIqBO0y42Vg8Cz48jrPMLKMdIZQgt5na769Y4JbEMucmvJr1w2Tk
ad2cmmG3TcrH5Ol+e5AAkA7wUO0u7dMFegUE8sbSf49SITIOpj+TKYJMJHAk9MTZBsaIZHset8dt
1vHfT6zcuF6vqD4Odg8JOdFLl8W79DSmmhAqjKpnflnLwJKSSLR40cVQv4lQ72kNftvsEKOVRz1H
xlV99Z3irmF3vQFSJlRI3EwciG/YZpxc1CQIcJyzf6VyhuHuQjyHk0N5EPON2xrsJ3HafTHbeiv4
xlb+wcestcbu97F5/F2Zp6qmsa+4rx3x8SRgzBh17VPX7qJt4xhEF8pgFzJEZmWx3hgiOeB6Kx2d
IdBPnkL+BxN3++Xkcw+Kp5UUCuVbGY0mlw8xpkSgnBq3+enTBi5RuTmnqI8OGNtXW0Q/eXo+JVl8
wunMOj6MADc8gnfNAYdBpVreEV8NUO0lIpE+o5g5ugqGJR840aXxbyGg0mvtTn8YplRk2KCwGwL2
XIl5gSpllRiT9de8U690smnfw1OsRE0Bpt8wTVGDnlfDuL1aMO/b6Gp21fL4svu6GtLN/mBpgw3U
T8UMFdc1S+e3Cd+ajzrBJcI/ufVxLgpbqgBXbmKSsuWZXRNCuD6YvX2H0Od6cRrIoK49EgPGYtsA
tYzhuHBeQx99KIgvevLk03+oMubD399DAinzrtVk0EGd3IMZieNibbN2OhwNC0wbm+CJylODv0gQ
40f1kvsK0oSnR6wtM/fouLyQVMe+0/MHY8YWjDSZVz4U1S7oxaqxTvHI0ezLtIdk3cBd6cFFiTMm
llDm0L1PapP0qRJ3a4McqmS/N0VNyo9FgwJq57rzR/ym19FCsh9K2pbM2A7sevq6Om2LvKiHeSe+
HGqoOXcZdnJKHF9mN7zcF20aA3p6fdca2P1Fvtbx4fBoVaid7I91w+DnDHfTKQBbEKJ+Fb8z6jrD
1vhOnpxmng+KL6jpvN7Wd3E9i5C4TSbEtkLfVigNoj3PvGtDvupaWRVBAbp3sbE0MDlB9FRMMdBq
F6qjB7hVE3F0mb5oDtTIb/l3LwN88jQItYqgOMKvSkOzESb5t4vV6zqXqZx1pr9Pdrs91TfCvhfj
PfYpPmBM5VCJWeXTKo5WgexzXyo33T/d0XpEDCyI5wNkVLVsNgQjpRf6TdzeiIpidMtz6pkwCrAd
6DLzxnyA3SsTDWqfEaRI0xmpw9v5+xPmNxXXZBmbfqKjdXMLI/6VrG+ZFfDVeFiqdoSYHQ3Fy6XU
erlNg24TPl0rPkTaRLN+19CDbMRrWGRSJRhB4vohj8BcAgNNiNYNL+CAswKFaY2yLbezeMT5z0+H
fmnNrte9E4cunGLEtohVC3W09vy4vqRF8cSO1st5RGf79ofV9s30zTVUbGf2w3QJWJBaraT5o5wq
VwyU/s2j3sH54xykcCzss5D9gPNwHlQtLH6XYVy4nUVvUQQ6AMj6mOGbjGD9yjLlg2u1xyV4PnlH
uMx1wxsumJf47pXT8+RwM15fcV6sMgONUt1SJzyfmLi/VTxn4L5FqGa8zlbfRw+dt6JbrDM61EyW
GZbQ69N0SFfoDelYFevEOU1zWprpNQ86i2rW6iU8pTZ2KrTAs20RrOvFW+n+xxqs1kigzPJrEq1a
haMEmgAMgatXedgWHGajhEOVTflWrFGKIJAVq71iuz95PF4HOvS6FTXWWg3tODx4Z09Oa9jUb16i
w9T0ZZRT9Pgd2JsMdBbI+DhM5BbW5O/r/oN0H0xcSZkxa9q8WUnpOYnVyeBlOBYt/pyMHd4sX/9B
3IgwLGdn2rzAqpie4t7+xfSKSm3/AWllUGhXM1zwnLP3Vu1WRPo7XNpsVbhNmBnsGoeXJcKws9ji
OcMyvsX5uo47GMbyt/Z8CN2zCUIR3mf1FC/MS9xyeuaD7Rt/VRMO7LcYxbY5RVpOHfdNnG92j3hg
V5PCfcJeYay5rmb834GVxQsXQTe87p4Qdxf9+ZAn4BRBGYwW2tC/Wn2GenaFYypBYi1n9EbAYh+t
NE2Yna96QC0gJ5iQ4IXs1G9XdOLUHhE3CJ93bs71txHzKHkXZcAD2GraQr07yJhu8V286Qe2r0K5
QM9e6V66GJQ5vX2r7ZG1djl5h4PyiSTblZj22BdFWUNFcjRMF5Phw0zFXQRvHiJXV4wxc4teK1gs
+kCpaLVlCKAxZiFFY9wjppuEdEBVaxG4H+PDHm9aZuqi1W7ZyclJdqVpuQfrY/h+2FixeYPjjH9+
2zZN8+GojmlebfW0OqYy3dZ6n55t31fE9ORCIlnGPV/5eP3vE+szddkRrK1HONTdsOeE61jqju7T
XF7DcNlJTobzsR0ETiOj4wyAjsgBCt/+Uhvx66VOMDNuBweUSebkvp4sh9AzjL6z1LC4a02KLF0L
w/9G8G/AYnFeJ9yArxlOEh6n9xnpDluUtfMlj42rBFMrHCZ6eAa/568jxRmrQfnvxbqNBzOez8b2
Nt2uHwx6WceyanCqxMfZPWQOMVeuliFC5+Y1OlGcw6fpk8VqxNvuC3/esPH62ytuksZwafr42gzw
lnNG3FqNZsY1jk+ySL35G+mIbKxOFn8sZI3z1iHVcPakJO2bGBHe2S+EHuWzfODSRKJ88wquzTlv
JUdUy10UP6BZT6CeQmcV12Qchuxs5OBoOTS/bZdDSU4hOMPvMwSvzy+xTgRhwNn6zZgK1OxzIpar
ZnmHfASQwsqgLljickiVDWqIv4P/MtWX25jEy3mdvJz5eTKwe5yJgH4WEacmOY7U9Cybltf9uTgj
L53j+PBQqufLCfM1nSUXymDywAGYItvTmQcPJmAWJmpXQMUGepKcO0c2ftd+Q/w1uIbZEM3sOumb
zYwQZa7rwyrH3x5hI5SkK+g1fKTTVnfgV3uc1LMRZn/k/wFPli4fx7rxsN6cFtNy2sM3x36GSEXY
R7l5Uo13UlvJ6MSG5DbHgwEqjBSCukemhdT3rPoDStiaQM3vgnqHUh23B/ea1uZt03ZPqhoPoIa0
ra5sOrMJcru3rlwGwjg+kfB+JUQCnhR5qwACHA/cVzIj3lPAfvCKoPUw04vD2TBUO9cHW6Vr4Nh+
+TdIYsv1ms+Re+KybSxcgfztmbUJHsBrlP4V8wfhouyYQ/J2BTU5mUmO5prO3biPzzb4kEMmho33
kdsOt+t1Y3H3dNlLvFUZVIsCOGPK5EFqueBfqGC2iHUFEq1gYXJVffd9Mv1k1Qx4X0R1BM4yzCdS
w6FwIpD7oUabu92dQeqTBWS/FNXn9hlyD023WCRPh6vsd+Sss3H7n4f+mnu6a5TqNm+7/MPzkVUj
TVUTkKxHByaZhyWp10FPPCa46vnnAEh8RMJ+ta9URewH9xK/F58QXyT+iPPmY1/Dx5Dl0GbVnNhB
X0WLiGpe6sHSLSi5gCH2bfblupCNr6TpiuMrPkBUyPUCCzVAcLOzF24dZiu8UOXdw8NMCqTK41Th
km8bc9a7WUwRISLD5xtz80w5uA53tvGTcxAsffL3y46J3X0yUAmnqISd5Cn7IjfxCXj/6wQq2luL
pty+RBiCzlk1YHeUNZeIbsNqSGobou9aUkn52vgJsx9mGGOA3R9zIeOnQ22mqN4k9l43+xFnKzOf
FUfOXHMPKy24kcXICcWOOalOziJjuaC9fzsPKBS7elqt57UzYJvKU2WV/wtmSVkMbu2c2AxoK9dd
G/VCMX1wz5cUM2yc1Xv/oKp/2kuurBpRg5/63CmXo3VJ+DsjNsH3YM5v/omOOMXohOWFRQn7t8EJ
os3W1KpoyHreftKeyX3MCYqzk8Xh0gcU6lEKjs50JQ0kR2z+Oc51VtwbdxnUMlcicd/38LmCVInE
fvzCLgjBChoQ2nyh+0Nbcae5Q5jY9tTbsFJP+88J5ynjTBw3VnHm+rR9qXi4WrMDQo0fPu2yHfV1
bjG3X4sHv9+3KhytoZSy8JqAdVjP09GRPdJeskE4F8zh0z4z17GW/ReMGT2CYMkKYuKh2T5i1vmW
G3nbnsUc4FuucqrVg5XsryhH0Yfx7U6b+SM5Ad0a6SOad+ZH6w1FmA1t3qVnUTcIWFRGXNlpStuJ
H4yIRzg75B8Jxjkc6YCGga9iQKsRsNMHjx3qAzmWzuNUzkc/rry23f3QiDTQJE/sSaoplAnvxbYZ
+ykqe6CYiZtSxOcWbebFTGUx3IzDjk92aMuf4xJLpb2Rt1Zy0al3FistNE06EEElFsK+zCIUuquF
Fu1qxEsTigR9jDV21oWlgE20iUcOnTR2okMA0p+WOElaXXgTH3QnTmsYvccUkHGB0sMxr2OMrNHt
cL6lhDjlFpya88dl0IqBACIWM7/5GWkjtDDSyhwL+wMRrQ11AIypuPsYP8KoUb1u/DR3dEUEM0K5
EMf0bDQjoNVycTkIYN8s2gnwFObr7/Eqj7OEVuTARPMYRxASBgx1u2vovx+j2vdz1cGPl8G+c6sS
vEIKc3VuO5XCYegp9BWcnncYIgTJIAswCCkNN32ISU9uka9Mni0fuZGXdk2dd0tqBOXYSD+oaMZF
owoJPjpadVL7W3PdXYWnIStpr7bniT//XIy5OfxlHfhEtcqtlEBRPIIWJML9S6m1amfvgpYn2hTn
P6KvmBHxxHDMwYjb4mKQZZDvtvMr10VaJq213GKXDamMI0+78ii1GCL9DwzWj/GEZSmeP7vGyGKc
T8UoqCF7rG3Qmbvs5KTTGDt4lXhIn9Rid33wdXv6L+od6k58pZj48fXSmCWJfKo4XCOE+l2MZjsQ
mx67i1+xZuimb+Zq4ICt6gZD/aCbhfvmZy8nEcvNaS8/y3015HZ6RX4ab1t4sPgcTHxNuqPrhb7T
ghlUakCQtX0EPzHbI2v37CjQTq1HW5zoE57WYZxqS78B6eBepgzjeOqa+JKady9+Qx1R2++2bVFX
19ZWs7f09FtJMOPbu/t/G7I06MDiqmut/fjlpJT1l7MxT++SGzx0OUGsWP/zFb1QfHLncqOQVs3z
QpQpeduU2UMjPYzFo5yQ6WdA70r9JlZIPAoLd6bMfJSKB+kmRfLiWxOe5iW744/MHMFFG66KIfEp
7m4H9sUrnTZAlql8iJwB+O79pFKCzDmIOVChX3MRDbkFmytqsNh3oZ8lFCE9/FfMpMcBYPQmCVP5
94P1+yGGgskwxiU9o8OH/n6pBGJA41dKTxd9DHRsTHnxtmRT94zzz7nnPm/UGCUFIjxnkPmbAdn1
iVTNzJe71mxX/gn/dnHp85uLKoMBAEeZjlQdfi4o7jMJiru7sGxJ/zGSvtf3diXmMg8gUXj2F0w4
/viKts4jGp23d5AwihCWW1/oVlyMswp9i5UMdGP/GphDHvScHUp51UfOafh7/zMEyi0H1hmhyYZm
iI7RXjIrFZO4nvP8gm3pQJuPuOYGXLOyb47r0s1gTNVgodH4d//NDAHkmnf+rhj4tuMHi74G8jQ/
tyVc34HPTPyJ5xdEYq9GZMAm+7tFWOy0g8e8uyw3LT7Yf64ozq3PywASTk9z0GOowOLT1POuLvxi
CjU+Qux+hlOwxntwci6me3Po5PyTW43xFWOa6+TUsRRubqlAP6g35tSb83p+GMMrNIab6z84Z7TT
PfYOK/DqrX2/ZWGavZ9/1VyKTL/vf0JMbhyT5DOO1B0fJZPNm/fAh4qDl+sDJoHZLIR4Jtq7C3oS
DFnRXUP6YpR62cHug2oJNmu1pkJdkuE3rjxo0C0cMV42I9vVQDfPZwcPj15P4RyifQ09rILeBG+i
wE2Ptha8/4ZLjJHdz0+m84OfUxzMy80Xd+D05ncI6d0MmkmVtnFAwOzY/aAjochFkT0/4ats38jT
gdU9cO4Moh+Mt8Ui6Li9MyediXE3tAQms0lNfli+6Kf5FmY9UZ9g0wROwZuWRObLpJ70w8d4FOAk
3TCm+WOszt0y14NHYdw3z/m7UmioZcBGSCu6XxgcuftcwIXAagr+mLYmWMf8weHk7b3Gj8lj/Dwa
drGqJ3ACYqF+8D9OQtQHiBeuC2gxFERnNUoxBRp8TDyE+LeE6Jhiv39X8mMIdQl3C34cagDk+MLd
xYbUgNzR7JmgH4aC5rdSZkcXjIhd5FGbMiwRWiYLfTI0VzB/XqmQuIRthf+3RE1WOFodOEb+2Vkl
e2ZSi2iQCBWWOdZugeMcvKwsyRx4Z5eQIRJcQWjIfUyI3qvz4uJ1GJh3oGDJr4SJWaP6zN1HOCD+
vPCYD8k3+bAEhBZQz0TYxzoRpj++zHxIQp8cuSMXdzjOe4w9oPkJrQyLsEnBIbjt7jENQ+mZwzgw
79ti/YVC9fDItYPx04ME91m09+IBBbcBhmThlTyu5JNcOlaDO2TpN7qJ1REs/RZ30qLEm5zLDGuN
8DN94PSnOXBHkH/4wnwE+dyc6dE3Q4IoEd+NxqsaUkvN/dNZIfa7hW3qRKBsEoJgQsK1FVLj+Bw3
MOJ/hEmdq3P0cvWYGhOt0nSwziai7OKYCI7zUXxCaGTeghc+r1GJMQQiL4ww4CZmIQRnZxQzlz86
PZBWr0jP5m/by+waejQ9uHuM+JMY39qSPpiRvlku0FpiyFr95rTg6HH8ytLQ30NImghFu1a592Ss
gKKn+1tsj+GDpcrX1epAJdrYRw91kajcj47hXMA9gNycPDxAyv27UWAtXz85nEigEL7zcJd30TZf
o1Na5OHo6o2Wz3l73oN3PfSwBeHhWtiMsjQ1Nfi7g+8+8aaGJoWjWzhMkMhQGQltSfNvIdsQygnT
BHYnYquLN0rltCRDwZFK42bJHEs4FFJz3dkW/9H3bhDAYJ48gMnaXHgVs84Wh0BEK4tEo8+kraFG
xc9y/EngRHqowKByQ4PfjrswwbDcMj9CYRUTP+ZlDOZBTYNPBDHBAc0+i+7AaEg0uiM5J3kGXTiO
LIb8MOxbxlfQMYVrKNQeQGyCxv5ZBIw37Ft+vhHfEokq/zrGMkvvlgPdlLLw57vEa/b/35KXzIGM
MdpAG1dyXQnHnQeYlOYiIJ0+uJvTKZ/ANFokC4C0vUwV78wyIE96I7eL/qM3K6Kh6q07k2Gsr0/z
xj2Oj/YADOXk0Af3H9YdusT8YA2YUlIEO7DBHW5TuTzkjsd59Q/auNLDbtRJdaiZXUf4tNbJg6tE
g+BAX//FeLzLd0T/DRmoYz0dKLKgIBib3M3v7OC2VplDaspvMbsu7h988sVQTdiUAB6ctB+7q1uc
/tX2P07xAH5ZFgmLp4EC+Z717NpDgTni48gS5F4w+/Tfw1T4rThVU+5hgbQ40G/+nla8YS5CrkGL
mQTyJQaYXP44XZhoRDdjvBtEoQoXPh3ZQrDE4m9bTmCke008IKgGipfRnt/SLmhdMhiqA9PacQcD
N1HoHlQ9vjs9hMWdHyjN44pfN1QKf3f5icU8CYpKkR6dDCIw3kBfqAPoHvCziP8mE5BH7K+ZAoi9
zeFt3CNRoGC+b98m+DZy36lekOX+KL79vIIiLfm+Pfczv6PhfvM9K7MhSBtlSpQ1Rr7pBDUTIRwi
ybOCzJLe7PK31+IEfMLyy+Br6yseMY/rH9sgYznm04EjglUOKftuziD78AaSK+9pxISiNS2gzWA3
bsIq46SjVivCgGnzKTzuM+7CHE4CfFML/uc/wsJ1gXhGU2cmG8LH7gWwBrzL7hlfJqNVAeMTuujR
/wYY4GCtVYwB5qy7zcMwjxFnHK45XZX5t1kx6cNjhfEYCkUfD8CjX20+V7O/fI2pndz79OV1Qjyl
kGuDsk+4oBmqHEXj+ZejAwGd5AcgQNuVE5Cd+idPC09frk7wRSMP4EkiK+LGbRMdchA37S5TN8QZ
fEyctZCGkH/zAj9izQzhiJ9Gxyc9ekCbQnZTYto6ZRTNnEfkevC/eP3vEpZnAfsSAhr+kxi8Pah1
8P7ZtOeonMjGCPLgFQ4dhnrWw8P/QA0Tbub4BdaCFvAGi4S3wfnSUh5Mpc74sBD68BFWWgHl7bCV
945TBL/3CksovMhHYPIRszTGo+1EKBiuBFDZNRD4CU69h/nLhWpEsiifa/QNekvcfyvkSuwcu+9e
rDrtu/QtKkcJ9cHz/hxDWo2LtW6TZeKd1l8r8/WVkP+E5If2MPw47Vi2UI/iX7Q8uadZ7Z1UvhSA
ANxxF2BHJi66lMbOdUIsKWjDV5Xu0Fi/VPgGLQPgMrTgsUHFIoM0SjCfcvIS5XZLV/qkmO9QEYiM
RtQAX3szQ7QO4RxuDCpRSywzJRnpGdCP3awv0wXkgRwUsHc5UzSohHJMY8aLCvTDueivT3EXOtkk
Z+BFzG6b0ciBo+2fRo4EYwH+wElFSnNeHpGPL2hsF3DZhUP8URUeUDjPBWWHlf6cNtPK55bafggf
gwe5QdQVjJi+x6+Ae9fC1owzGgZa9ccK+vxTuv/0iN1AuJvYHY9cUZpDMJbNLSpggtQOBreXiEB0
sNSD1VrjkbiWtpcC1koqEJL0syyAua52odqBeXOuY64tXoOGDACccVDBV4pOEAEgrcwK/jamsj+Q
ibgUYBxYezzL+I4ATdItWnuO9TkDTdAWaKruPX1HuTny/acH8mv3ucwZnsr0AQKt5naFN3sCLIQ0
AmBDXztmFAonwS2S/6SdLWsvOF46+Hk4V0gzWfCKhXUCxoob557IcPxwZcSqroEwFAg9uzn7igYF
f2h4gvaFbud2MFYfbCofQCP/ZVy/kMwifBJLV5FJEGMTfsFOau+5gHeKQg3G4suwVzCFccJDxsnn
mU2Z4qKoLJzWrDOp6IUbo8JLjDdM00il2lPaRkhTXHLqOybywuoAglkLfVzAk2yjeqO4sDWa/x3J
Atx1pBREl1+UO2ERDrhXzsaOEcekN+lM8Gb1aSlX9J/+cLNI/BuwdHucuRi2b+VRgH63Z+sQH1rL
CH2ADhrTkQWWscXbA6d3yyEpVXVd5sex00zUmqdkcZMP6UTptc7Wnv8oTVeECCPx93WP7shuUVA0
FLo071TegucmAPr+cjLwUN3hnRMyZ3z/dY155T09+STnprvQnKciGVcNVTce8ix2ZugcnK53cyEn
OuG2cOEb0C3uWxMSIc1hXP30rXYMjhBLHT9wxPNVvD/dOfSNjEHc7uBoXoc6a0p+CtUSAarm7OlM
W4Ckrfmv4SFYMf5YTR+b9cT0yCh8U4WgpvHAGoa/3YmuUAbGuxHBwiRWj8Ah1+EvHWM8UrQ3Fl4p
cqAv+BuUPA+GevPvgMXOexATZ5FYlB2rN2s4LwOqvyiobUlnF2ocbFkqF32SmTn3adTzXut2DDZY
w0zIVCeFUDYGYrJ5db+V25/JAO8+rgxMyeYnMIG1Nmlj7Lflqgy4SIznExd54FxBT6gntmw0UD8S
dTwXIBQDaErI+zLdg/n30a1nbM8+eP13cVjLtJux92v/pKoWHyzhKn3seE7QW9CasDmhEkxrn4ED
yP5wlXMVWdcZM/e2dWY49R9Z0NGTMx+mWGILLe3GTILRklVuM3KR/O5Kd757NPh73Wlw9aChmw1W
+QTWDcV6FVKWh0/rDT4eMy5NFlS7CJ9v+K3WAUBRtSyh2OFXtC3Dt33yrpC485itSFkMXR515RR+
kYwNqBnfEZQzyAQM+JjLj6+hDGsoZeHQwq91JgODCd1F+fLHa95OGFd36xFrd+u+k/nGgHmB9Oj9
K0bit7/zzdKCi/MxTj4DoljfgceAAR4ZK7nNxW3N6sZ8M5xBpegdxrB1/CyAtntYHhgZYS/8UmXu
3hrz/NObsJKqH4IfgOlYq22HBlGqlppenrhjoaFHrI6VVpgQ2AYRIu0Bh8JnOpxDc4BO+WbnS+Nf
hn34kERY8lkDoeBjK1umcesISMQdhTsG0/v+hEEWICmnozjaQhszBVRgMQBojyZy+u1PkcBoKafP
vgsmlanncjDV0PxYz475DO5LmmRaxUnfkxNM3gI+RkB+fistJrLtW660zn3a6R0nAiNDE0IbqPpe
3tjQTBiKh6otFyswb7Lj6toxeEeYv6+NJEE/SDszjDSHnwgdPIdsY+bbl/2vmTGHznH7thdcq0S9
qb51WclxQ+wljxZOZGO4Bl4rXa/HzHqZE83DHPzLnJxgrm0VvtRDwed7KO0XkgQWeeGywhrw+vv7
YMsQbGX9s7A6BTi/gTKuYIFFN1UuddPBwZUUhTGVHcLfbFZYf38Or0dsWq0YQw7/6YQdb4OwTQRw
mw7EawjWjAUlPdoYA5JAm/mN1x0/9Fh0tFUq4hxe7Ab/NLiR914efDH1kGnv04YrNmGm6VThBQVJ
EfM92vYHXpAPvBnKOKuNC/bv6OuOaqgibfvBHo0dZ7mUsS9ApPPwOdTzGR/sRktvqkvVQ7s8bp/M
X53y/S+z9Xnm/ov4ePhVbn2np2A0/yaZiwqaNoC3/49ErkmM+yAkpspjflRZVJwX6zHiZCDMy7gp
HBvdil6ctGKht7Rw48BT+LW5QvHAW9kRN4EaDA02oKrtTgpGI9eFCSuVBk9cCE6rc7BD64/VAH2P
NLZ6OETPucY0QBXRlfFBNz4sg/PQ/jZQ4FuCMV7mtyOs04vTuCMkpFx7ckwiREHFK9sGCFabIitd
X5gGgARvr16sV4bPiD7+h8XvAvAaig/OC1XOG5rJ2vkEg59nWjvAqG0QciImz9Z7c3IL97iGg9ZZ
CJWpCOA0wW6YrOEwWSPgB3F1OfAwjmE/ao9lBHj1iB40e+qkXhEX289lc8I4Oaqji//eYGnKdBfA
0oHPRnV0oL5ou5R3fzAZoWYNfnSmPslZUg44b2nzwYS5qdefKSiODgJmvtctEAPiVqIhYmt61lt4
2OIZCKgwVEHP0707BhacFICrTHsqxEsu7im+WSYHqg12vNRHe1NhdOK2g3ckPICufWfKWKsTEJaV
w8M28V/BdZDxaHydyRC/VGZ8mLWcwr3uBsz04Vx9mC/DLZ69GYLbJURk3vYd6sr8Oi4V735d+IDA
eVr8CTuU7tNi4EpG5UYLXlTdGfzbCUSlr6lDu+g48OcLbL9hV+AdxrvbPngcpcGwvWHMDItQ78B8
YSjaK0B00LHFN0U2uU3nAK92BBFX/gubloNxY2LdxrGTaU81Bv/2YS5TxMJiI84hU1i/M4XjbN3M
fkbYuOPIcKLd+5hfdM/f3fCqKsrp2ZGigjxJ0O73hRXVnS6G8156+72tCvR48O9xKNDD11oAN5tj
yYGzi7YeYyqfJC7oXniTwI4n3joSbjuWaesR0HpAyTsEH8LIHahYPPNhvOLETUlRqj2YB7J1SjUO
iBwiryG8VhCg+/LitPhUuQGc/q6QVOoi6nN1dNIWLcCBv+4ObRxNXMYIbvqPSM0PKme6f+BqpZ9Z
u+Z+F6CnH4AL5iAMQEuFR7Q1cxu3h7xEJd14QObCsnI/DiUlVufMeKlWqmDPO7Q+7iV6AkRxzeI4
smRqyWTN/hd5Iec7/yjW8IszY1mNoa8mrwilIZ0QWqw8thIhyYyiMo6Fq8jvX5VLdQBjcXp3zz/V
EraGYpQ1yal75DbjEZTmvupQJsk2XwRwxoZ45W7QZZLCt4LCNmlmNwoYGFTr9u+SHKlpHuF2R18j
4p7AqUGecDdzgR6v1uWndrFnpALDiio9bwCn1NsA18DZTi3X/sNhVJ1BUoDb09hamtkDywm/+Nk1
5GtyB7K1BzYEJUsx46Z09VMZKDTj/gJS4uDAeib5168OrGl/r3sFg7mKx6fBi97h1E7Qfb7S/1qQ
AHffqI1X7WHyVh11H0vqes+H0MdYpjN9gwt52IaOqCgdLrArFIEK0sHibn+x1QNwfXFSvziBX7Ry
iG/grC8170CrbWKlCx6C44Y1hZ5OVHxQ/hwcPcZ4i1dD/AW3qePoVI91cJiXKcK2N4jG38QJWzIg
P7ciaJu/b1OP2ml714k1j9rywfdhe+Kqm3vdiqdFns0dwcR2wJl3xutpPZp/akWBgtyTewLmNHyI
r9NJ+uxLZt5cgYAegISZrXkDb0Cen4EHtm5yMXWMb1zWBnaHYQVKmozexhvfh2P6ZegU9pMixkmp
bd+93uI+0cIhn8DQOJxxSrVQppzBVrHIjh7wAyH6RzfwuXCQ3lekr+mbu3VD2zrWIKfw1LnEQtwH
RdWi4RJQW8UA1tNgJW0+vGOm7NlPs7uP8dlDikTmNDpn6y3MWVpQbhwIjT01yAw4c8fda8Ep00rW
c0ZuLlLvHpHyVIbSFsk2ffr5sgcC2fKKecN6fx+t6/jlvP/oqKDfWeTubrI0n0ElUQDUUP20X9gY
nMIc0hf4BD1Dk0Od+85MLEov1CZHOlnnQ5/1P5bOa0lxbImiX0QEHvEqbxAISQjzQhRQhfeer5+1
6Ym+M3e6upoCSeeczJ3b0A10q93oTJpJE/YFyL3VyIDzvwZcBacrxyZUK6K9KakYzE9AUk27b0fF
kmKBOmikbw4buCTp4AU4nfzxLN/iGxtz2Xaou7M7Z+XFC8dDOShf/ip96idx3q6UHPdAXCMRgpZQ
cMRQw9oh/ITchCnbNk8mrVTTnMLRQRUz5zdw3WgyWsDwEI5CjK0XOu+BehP6HmqOAT6dSD3wj7d+
xsOTM4TAdg5OFEX5c7T7c7oW7GjGrVYp+jBIrwQGgu1VjpCf2CQsTHjZ+AM/hZ1TTC04dvYVoWq7
o666HQg1/ji4iD7dVvwmADJePhQxXR2ReAYMTBF3txkJWv0GPNAlVf7ehQF34nN1Eo76yQP79mxV
HAHRflSR2YfQgEgCkdnUqQ9wEY6nAIih8tz4rJSz8MazGsEYMnRSwdPo7TprrFFaGVD+jUrfFQ6A
I27YFUds7GSZZrb9RbHbYWNsPpid/fPRYqzIpxLqf/llgLlzeAD5LJRbvAGDFuUHtukyePKGvoe2
uXN0f7ROnI4Hj5DVTUQZ6UgroF+IkDXn4R2zQzgQO6vx93I+f6qQH1ivbTum82Nlq3DjNH26RR5U
qmZ2pWGyDZb5071AEQ05clUpoF1uxDJI2wf3ThtK5QUGLOcDBiClBfyi8cXlQojEVwtusB3Ud2it
HCMSoHzGojpp6l3m44eb/TnhIKLv4Rxc9/4d1FPnMKhXOETWLiUR4oezvfNhmHHGm2JTiXnbX24t
KHuDK9XPFVTJv3nv4Ac+HYceBHGz0x1ALPaBjHZdEm6D25sq4zq6kSNIDx2QHDRY91/EEwByGLmR
E89gpbkkpzgBet6YZw/P4rHBw+w5/xRJ2U8NyuvSgtXQOFiVpJ0zAKB5giwUDirFBSlSCMe7adb6
a4yEDzRwMMajmkPmOv0HOxDbEVwkRB+iCz7tWnj76yRGhwg7m039wlwNxxGmY/iso1nXvwyMFKvw
or2Dj+aIgZ+9GcpDD+lr7eDXIZlgqVeFDteAA1fP7sgCny4sMh5h3RmYZfC1JdIao2lImUQuqDxA
uN6m1RWp7+Mcv8J1Cr8Ms5MOS6RKoU8+HcWYQZtPppN4vi5/EEA1vo7IrOekgzzGQ8s8Fdomw3o4
JZxoMBA3VBwv7QU/ezrvTtcyHSu0nzzIPmK4sBmdeTLQpeBWYLf5Mn89E1eW6M9wN/AXR/C7AA83
20gpmhbn2X64H749f3HwAPP4KvBJ59syJMJMXj1mn9ewkjFyR5tXx4K26UeAB2yNTHb3hWrkz+KV
FEuAF3QFzir49Ph/v5oapBCD1IhUsaUjxl3A3OB8hPbTu83RM/MXk7Z/cZfFSKjbyjqjjI9BVoH6
DA+3GK86YcBvXLXvgz+sBkiRXt6fZs2r/tY9xXyoyY2zBM0Ajlj9Ok/sqF0cMAU87Oznw4O0PxIf
+2ONGUpKHqJ5ywM5fHy2m51ad8WhEFW6U0iwdGvvB6NQduROY7Kt2AafGF9J0G0mce/RsEuxC5Y5
dWAbeBTejAy7izOGa5EdydpHhZpWFAjAZfDEhc+9/QojsNVvUSByAcAbryBPDUDh9KR7dpxtQLw3
/WMGudc7xe/ZsjdNV3G920iWN7OPHqWp6LdCE01OGGbxhIkzpWf4xoizX2NIDXun2n31zj5bv9NO
SrQ43Hx3h1UQZSTMCMPhLsnqa1TncHPu8uVhDEYhdYyuYRtYYP0ngzyMK1006NZq8bDXUpq6j+AV
1AvGbe4UyBTDqxOwOqN492SX0/WQDPRYCGE9BUjamEUF7x5Mosjhs4mFL0ZYf3wYamqfrWQALwzq
sDuVq5iMGnF1jUpyKjta+IV5zEPTFqXU+peBmSYYaH3ITlu2TBJeXp3VAioJTvejNs6A+EvxCwhW
wemNoAmcG7HP3TmtHvNriEC1Eoi6QLnbZzaMbYvbdp/YPhN5uELyir6+3wL6xcwKVJWv9Pf+cs/8
j3OIUQ7CLRdZaYhdho1nIKkNLgw+jKPkTdiMo+qEE/Pd31U6hNwmbMicjiHqVzwDW3ZflxzW2MVu
Z18jMLuH55TTpFh49kGx6MG7SxsLYRtlHjNZfG/Ap2pIdQ0no+YJIdNDqfLBoGBJxVAtCE7PP6MW
cBS1fW1RckvfIe7RgYYHo7avTAs3EgyV7GISnRgjnGcVwQO1wI7OQwhOZ19kIB4IOmMYlYvrsJGc
7Ijf+zxAqyCG24ELurOebM5Ok0z37hJAD4O2i4/m6oyf5IPh1j3Gxm6N+Sv9OXY6RnCZHdA2aZwp
46U17iUY2dsEa0GGgBPRmn9Q8UN+R7DAlHcXIBR+tPwmmFbFhPTIHvBijMWtJLaPnWbvVZDsLlAR
3+7Eg7iwEFtgx+kdQHdYwR0DPeNiB5Z75KfGLEEQtPKMrv/X6Y6r81KfdgKm9QkIAJgkZjh0gvHU
olYBfwIj4JdZvQJMvmLkJuyNaLqew5Vz+s5GoCpSUUoWmw2MiGR5No6fC/I+KQGB0xRMOJXXDG8E
d8Q+UxHoZ22z6O/EkByc2PUhfepSttye7FXQttSAm0WUh0TXAkQApNTWid8wEhdeSXuARLfLogCa
gQvMHCrYwR8VTLHx2p123u60qLlq7MZQW7lZpE4uu/BhXWwpN2Sag8iVmUY8kdkY1qEOqvsidQzy
HNQ7Wr1j9JSL2xkGaYVnDWsknnnchlgFlRFmGc8/zD5XuWwjzk5RrDxwJd5HKa/XAv61ZHlVUyiV
OJy17Rfu+oyugnXZhEx2HoIIr5hGfuxjmTtl7W/mZeOUJ6575WEQdWLp10gzg0vuER8NpIScAw36
Mr106OA5+/6aTOpeSMP+kA4v09HoShOL2Jjtn4o6qchbL1Z6DGbQuK/1xTpqQuAQK4w/3GIKOvWM
P7nRcJ4HzOCgVGHd/IjSKvNH5xQZNr762MabyYOkW8bDbDRYoRpMwuOJlnsLrm4GHHKlhwlp81ni
rDVFet5Rhr8YdhEpx+bO7tptJ3ziFqREDNw65RD+LvskOgCQmwXv1l4z9Mtn2y6sFVzwKwRR4JsF
I8lSq3AcglW4mwBWFvC66SJLbOOUxWSVCEHMKQPC8KI7dAPcvtMZmYwLBt9F1apgftJ9F5d8jWq5
ER6TD4+mytB2iOZNAOHK3/jhLd3PXx47JKzTXfr5a4crNGV5mS4CUHYFHT4bboPjl7hjZOeOc82v
yR2PUVoWm+L34DSppEohkZ1Izd78DZP/lcJj/jMIN3TxP5sucg4EdsugMz5Q238QzWhcePm7j0px
vfcJt+BPvRP0giY/eR/sGTicgzOpIHWGd3l9buCQbW0TdIiMJyARNpDC19QPNN7o8MrQIEelNxxb
Ud3HiJesJ0LCb3NwA+QYl8L9WMMsDH2WBFSHnZ/uD7TW3iY8cNs8LWMcL3jhc2dXNDzJLxhHL62m
f+TVzgGco351vuk2QXsvEty9urwkF+BTUAGODuFzcaBBgDwNP3iGChQO1hji5fpkn+L6jDLjwmj4
NwOdp5sc3JljrJ/mJTxnz+zovgZPurPhgBLVoEw7vcwVqd4MjCFXusfvhJXJDtm0VYbfg8rRgmhs
dQdrDjHzCrTUsI7cj7P7zJYWk/P0p+qu82VyzME+qRJP6aVb+4HpOcdmhrv0QmQEhDp4dhoheqf8
gBbxQTGKNoFxlEbvysE99Q20f/tsh3gVRcCqzyS3jRbd38QwhZkjQHgE5dpQOQNlSiMydXDkJeZ9
CneFPwRzngt3JhzAND4KK1xceeqrYfWPWAUebp1dDbuh2YyRUnAEl8EFs066ik10+8oZb5Zws/qM
wogfxi6GCFqyTaB4hDAn9McSQZ7gsPEklvob1fB1hBatwRnmWcur0xPNwZ2GxGssB0TYVLDTHfMb
A78hvo9fwQlAhPw4wneEGjcZHCq6qBai80Quxqr4fXX5+GB39MTumpDCqk/g7cHTgka4/Ixa0FAY
zP0CDidUxEvzzmbi30Oq2UmD/olmo3+Bn8hGhFcW/MSmd8E0ujaX7aKcm16o7hjsIB4oTf3jjGFg
VFJvLpU+F7iUIKbY4ObmlxhW/d4BKWdvGk4cBgAjW2C5FLUwcMPmxy4Pb7/v4TIrz0rBBl9S9AhU
gjT2DsUVvRnhcQDQ8reXh6HKqnWKOdO3bhZ9RGzD0QRTtk3HivonjK/kOAf+hZnziehEHRk7/FWC
ms6yRwO1cp9PfGG45NTT17gRlO/udkZgbiW5HsNaUtun7Zwyh0Hck6kaPtEHv5leh9+Tgs2/vXgf
ArpF5neXF0pOujeOtiGf6g7RsIUy4jksLdBewGrY/ZLGeMfpLVqFoJrV2Zfh3T66D+Cx371cMXiP
gxtn9IHPuWEgAbRvNQaC8wbSbLEuuWgUwU1n8XpaVAOLqDnAls9bYjNZVOORLsmHSZdTDZfdbfFR
mdzOPvNnw4RpAJg0O8zXw2Jk2zFVaRyBfrzD7d/ZwT5w8sTinzhg/pubzZQQ1Nrc/1zsenx2TuxR
MACx3zr/1LFYa80rcGOw3drkL3T2Yqh93B6meJWadfzZPDgHOLhgoP7WwaCCLQ7/uK44u3yb1jHg
XeUH5HokEZRl8MQ8Gq+VShahuVehwcdQqpp8OCs9MmU153n6BdU80RouvBZKDaxqGJA14Sxw0EJ2
pKTt0ShMJxcbjApQARsWirYCh2sqnq/9sQvTTrXx6E5fV41r5mFjl9tQJ0udKi5d6Z65a9RIIJLr
sFMvqJpFxraYIWI3BfIM5SYpdbZfG+w7gr4+w1HGUJQaRyaleod6NDH8ykaTuEdKgOuuxnqLH7fF
aEXGiA+XgCQ6D+o+XLbpHimf+tFIMmGxo9yeUdSds3wG33/t3mFlv0MRwCvZS03jk2aqAfNnbbgF
C48B9kNrULQJqka2VGajbFiUL+MWTqkLMT/2wCMlF7Y4TAC2MgY+lPRFucHHIsXWgNzJJaIww7eb
xRLdGTlczepRJVYleGDAslT+KXPeOx9u47AQGgsadF2NPqj9A42ljBIsDDQoxeSOrpUntBDzOdhS
KIly3kYR8YgwT6M4A67RPdX0DjenQJ8QBx5XvMTXmDZzY59K6MqpQzSE4kNFdPpL2+r7i/5KvUaB
HEpErMKm0IONYIMLFfXu2QeV/Mu4FTiqowEwmOzC2vNtK+Ov1MyRXRTFTuwI+9UDTOKT/H+HVfMA
rjPXnjLwll4CJOhf9K+tlsX/KxbYCvmR/WcBcSBq8MSygEtL4/+PUysexKIvGA6rcgzLkQhRAi+m
znWou8AERLcGu43vllRoxIPtOR+vRi6sZhKiHOAsA6NjQWnd9w3semBNQuO5mS+kDTi+cswNqsCx
Lf4fASw1adKgQm7ntaSU70GI18NK8O5PSYbLP9llXiKwbVC7OK/edEfj/IJXf6fsbsbHv2ofdRhz
dRSTb5Pvm/6AOsTEL/xNT9YGJzyqU1YO5C2MlMka6gjewOj0Yq6L4uIWYrprPF8GrZCDPZ4Z0Irf
zPEh3DD8IrcatiRWOYRgfq0+KyOKV6NfJ8q5Gct/SIwtXomQ8ogVL19RqvMVP+PZr2RFnwuGKVI0
/YUEQUYBxEG6dHUZ/E9AySo5/8gek/2OnmvfpZxW78UvFhP40cL/w3rRpoEXuXpl9Vxcp3GTLmM0
N6L/wnOu/05BRmnh9fTD9OnjTFz3ro4x+cy1bUD0vFO3bzDOlLfXa9SgB9nk6O+CQ75JTpiqHsaf
/JVPw2ZYJUm05jYx0f10Tvk6PXfbow2pZQAvTAQVOToNp2Sg1EP3lF9/eNv3n6X/6gAU4JdJWAN/
sv9Z5XhWwcmSnfK6C6ef+O1Dh2ddLlX4VuFJSxVe9pqwNqotlk8LZLieNuzl8HMn8brpKC/+gsUT
HlhwOsgA4IIfRs9wA40S3vC9OGDGiE0LJpCIEVzZYrUACeCFyia1o1jYzgvaI9UoV2QKR1tTSNp1
eMjL7uQfF1ZstUOnlFXZzPUK2HYppJpVS1qHduW43/8nlsaAZBTHOODjjC7GdhDQHwW5YQdsK7AK
W9E+RPnknQHCrv1GR4TxCiDIwSVWOBZHU/6/bKV5j+BShLnkIkIeg1OWZRaQ9RjZMzQ3KqHS74lk
lHYXC3kItkDYNPbE9WHzhvrk1oN6TZTIxWpCQcIWn5B1+VpPvfvPHugRv8uPtcFTaeXgdogHGX0Y
mD7DDQ4VXK9Iq9nlwDi441/7L6lZntS0OOaLA19yDHtOTFvNAp69mXP9k1xQJyigBod174hL4MrF
l5fBRsQv8iEVZXL2ZDlfgdeKmIV/QBG4IlXgn6cHbxIrTslXSAFbmzlEEIs0TX/vl+P64N19ERLw
WMD+teUMD02zkGn4LqEH+1oxkn+8Se7IjvbdPckffEaUPRC816hIXDKlrZg2XdNlrJ/82SuAx/zT
cuX+v1lMSUIusaaIzKlBmHm4O5o18UFRqAQ3nMkvXIzjz7VYJS9bCoUlJGvDM7wTigWNJzgMoPWK
wqpoAwzfsWmrY5i7x+r64AIMUcIVC/h7nB2hPgFSAc5ZpDXOE/PWDcvnhDAGsuOXs6wFrOegbm0P
ti6OfqHF5AT759Je56kDFuEdiiNftwhL511pulsP8fyGJXPCN7fp3XmS8WQOtpSN/4y/FUVksHov
gfF3TQ9JiabV+9i49snkVrEqb2ffXaf/uMvLrmC1enjDKPzUgRaMyg+70ZfdQM7zdaRN/2Uq0M15
rEzkD7M7259MMKf9OmBDDXdd0XsJKjBTF7s6g4MMhAjbZBZNPOHVyWDjb54LgINpn66/MadkonOW
M/i6S91WhXiunIIZcY04Yn/4VQMPqLnrSP7X11SFUdt84/f8oY6iGmM/B0JQA/7dadnHZE/6ouMn
trgEuwMpKSUiFAOAEufATsH+Q9EMF3nCsiN0Ai4SiAdPIw9BikzAnMzYh1WLNSjTRpj03Tq75Na5
F9y8LqhGm63y6lQRBYFeGH2wjb5uLw6qX5IrOwof2GDX3BNxsYErNn5gofzzyr7Yp1FU8kfyBHsj
LXmK3k0fmXk/xHpgm+RjkyvGgbDuEiH28+jU3F1+UvJNbbRMTxxYynuAGMcjQv5DzmPOE8aVwkB9
SXHnYkgOdfwVtBhCLup/rJkPBucunPUxPsIjZFRNXGU5Tihj9xDFdPGpU3numYqrOmWyzDVeJcef
ePZh/wSrnzSPVgu6pHeDT9Jb9/GZbLC33T2CsoWsVgt+RoXVTW4F44R8i9F6aYjXqsttn0xmvZlo
hFjbfomu+LG41+JCIsL9j4LyaXGYvq1zwc0CIBVT8QnJ+xEohkkb5iZT1sb5HX5me3abYPm7I2yY
7UfenTn7Rx6kaGOCINfmg3TAY/PCGhR7X/OS3TIk2YNnjJIOVeLVmol2rCtWdTisRJEnah59w9Kf
hlfcqncJNuPat3ZIJ2ZfL3e+v6tvQQRh8VHtGZsWb+z7KmdMqHW7KSl4uJRAMunl6RznhReGFnMP
Mi6zJ9hy0ni1HDPtoesZxUUtoNrFxeYaFt+pyzf1hqFJlZtBLMQ/t9oZOgMuWctXiklvNtOteZFE
WUYe9Qa6Z5nqb+Q7W6az4JRsAPaELEkbgGxR6zw9ws7D++DAmxc+D4OHLXeC5ZpblQk1n7QHZcsn
PJc8FIIxWuhae9+YY2uGcZz7xrqdP8He/j5Yf82irxZ6hAaHGoNF3MxxoyeF7u65AVi/G7i9mbR4
j+CelrAi43pd2d8q/+JSoFrc/MoRhgMKFGKpNz0kI1ivym6fiC4dE1JbISTBH5Z0wFfEyTq1f0mY
I8SWiHLaIo7ItUfMB8GBrdklOzDCxtA82xMjSBi3y2PPhKPmtkbyzOfy1fiMb0eqDCQHLPM691r+
3zp8/m1nunUw1dkORDcKJy5+/R+eKZ3I+RIMkrhAqMorN01/OeNTvM1IAhBDQzwRMU+IL9X7VEiF
vpjqueAlMDy3Zr38bOVyUOdysrNwD3NelPqAbZK3V+F82DKWtLlUnB+8ZbZuwuHsb5ooTxtpLwdC
SrShfxAuMbtBQ7f2UVqZPA3aLXuzXpmZjNvrSVTC7yFgcnNd9WvaCVcJOzFb42Q0YvHzeKrEJLGR
6O4KByBBGXpy5As+aXEp+Ebt4so/4dnnfO7BsGUB85ywsiytNqqUVAtg7fBR1ojYkBMpO8HEUzfv
kazkkpPD51ybAaaHTj7TNch5Af1hrvRg+GW6tnm+dYK8R44cv1maxG9fvYAz3gyCWpTmep7I8+b5
5Cu9AAHxxtVPZXzBd3EB1wiS9Lb2JJ/DS8+DIOjxI0j609iH1+U7mEGxPwA3i67J40McBKkiVCy4
s3NMAUPzPn71hki3SXnP30QB3Hs3yp3Q+0z5tt6/dygz5JQX+Jh8sd01eNEAZvyv/mNveb/YfjP5
4nNhjh64+YXzhedI24WKnxmvrmfrxSwMQ2D7iMiw5KAhw42YJ54LqGQS4d1LEiqWVFd66o8yP9dL
4EPNk5U3EAMqKUkf/Nw/2Ko6uHz6Vr31Xg4neke6IcfAnYiBg6ulqlWIHigSsDANL/oePf08C2UH
qSKmv2juUnTdVTQYU2/CgaNnSf98OjOB/lo80k3+q9qAAOJer8f2TjtMjplBGxvZwgFi4pb1oIER
CIfhv5bd1vdA07Ml7cfz6w4AFjIdwHAFhlczLe4D/H/xeEAcqMZ/DLoSlUiE1Cj1iVh4Aj3i7WCa
X4aN7pmMRmysJas1wL5IUv/QYzHLiCstBLDXJ5muRr6b1bqHoaDDq/tMsCBNMSgWaWDZ2e/IFH73
6nY1uEF8WzH3ByeOLsw7Zu30dLXIPHcgSDfSRrcOmp1eoumjD0xJHT00AuygSxpPKE+ZbHRd/9w9
LLRXHr3brNWtpfhi2UdAzkd0m6HAWw8qFSxFTQMTHYS0s+Vk5VZ8AuPRRxJYBJfYfwzz4Hdt/R6g
oL1Mt+48EMxxImUlZzk4cHpMIRgtIdDO4Z7MTVbHnvYO7AYZ2ShSvgpxLSGmZeADkGElolfzLcLQ
nzpSbQgUsgGVm9bP1t+nU+9dzMpkWe7skx4jbdVo99l26ipLLBWqq1yBMQIdjkhNZALAjOPplDL6
Jc4flSvaiojkYnNta0Pq9WYxYxCbR1pNTa/nwR50oN7Ad4LHBh3mPp76r3BTtOJWrEQn1Mu+Qdoj
sSsh9zgxEjTTEUc8TYhsxt/jPR6LxviGWJr1EbIXsEuy5mSlvewTV4pPP6L9M7Evr4jTbNfb929J
3XkF9+6HT3wm/ZGtoUF99OksU4zr+Jy3Ekkz7eiCuP+cSoXTiNruLXsOGqS66CJsKQ8opFbw0JxV
Ist+nfMquP9x7bf4qnyJZ3eTGCUIl+omuTQ6p5n26mHn6/KCxx+/XxBQQGOKrzvNqaQ70gpSHktd
XqZJflK44Y3o7Yh1bQwrePdLPI78r3/lLFaTUbaoEc9boAGK8ymAQqc9p5erKkRj/qGfRuWAkS+s
bcRCbqvX6N2dFfwnIGXW+mGhow+raAYJxBmeC5JNaOKYjbV622JNYZvVACXpjSnwORqwLUJyA7UK
chWfC/QPHr0DegDEwBQe/I4HTktaZcj3UOEUwwCwPVI9vXeI3v5uarszOS06ItGe0k6SaUmDmtzY
zlA02jd0ujEzJMQFcnRbx+WxEbQ4dJUF9trwYOyGxqIJNZJU3ku0g7d5B9XuzLfxg1FBw3m0WMoQ
6fgrX5mRVUmX8FmXcT24RQ//t8YfaIOfjnHr1AFtJIoGQ9/HGTkopSxK8jt9tuNYkl2O9sGtHpxR
e79MUifEiTL/+qg9cFHCd8xCaOfpa2FojceORzKur0NLkW9HelaifhHIEtUy4SRWN8MOChGGE7fh
KjCErfzAcakA2YP9pjvkulPRrbtanrr6GsDsCGW60Im9OKKZLxJgA9It6iKrT2c1cdxAGhMUv1TK
dgzUUVrwPHyeVlxWh4qH/9WMRzaCcVGjreiLVARoyQhgQ6iszcNFec1fdYMgDTyo+We746XfCidg
Nssx9n/dxnHFgWT/ssNuGAqn/3TN91++SSdLbzXuoWr2DpTcO5fzNwDROBLo7s3lSYBoJLn5Ko++
tZ1Z869MyX3Kgc2oTpjNjun9w9qyQpHK984xDz8lpwAUnYqqIq4obKlNtLC28an8vZfU+KFcRnok
2bNlJt6VN89PBgiDlK85vLkomt2FPaIymj0dN1flwb5ESfmKXJrDisvCUZzyXBNoyd1r2fJDAtpF
5i3gUH34PwPYnzX0uhUoJTxELvjh/e8Bu4tmkekRZKW6sym5NzqDPrbu5Hdui+bkNAelh1pVZvn0
gRQNCsJeMwZrDKbhe/BAnsi0vd8ennpIw1X4Ei3Q32TECUaE3tscKFazc0EyUuNzIUJxbtFt+Bgi
ruZZZYvzCexL2pjZP2G2mMdOA9uB5xg3z3k9Z22thpX05kOLe/zjbD9C1hovQrgB15RQhO9KeagM
1X0Ogt+kbiaprp62tQcdLzYkHoJg0OQ340ekvDAlwHhp06kgkXujlXZrOjKYeVJ5sCmZoH77r4/J
05sJiljlXKULUwZiCHV338Wno9HGpE7rDgEGCTjwHEMDAAVrRNdyNd1KLlCCWctqAQOChQKeV/5b
Qy7Q3EVCalJWRzfWxegEitj0AF29dk/AJrYtPew4HsCBxLXjCl/ygXbCulcBDgcHhXjRqaatDmpV
xnjim+PsERsTiAHsWR//w7WZJhzDEapE/zK7zKgZncuMfMToM7utiXCFRVNFmMZz3vCxgVm+Uchf
GWYgmMKn01yDtZF8+CPPEH7InY7CnphkSLhYOICnLLsotQS6ghwg1xpV+xs+IUVRAT3mCXo3QFQB
4SQDql1ygmeVHkTdanz0W3m523RqWSMzcCj6468ZMdD2J3v20VaMSpm0cDhiMPYmP2mnzppzZVkQ
LQukwmZuAMIK36N4jO+czPTvZbNWsY5NOq8qNPkKdWija6yjWlpfvOE1JW1rN6svpvkpqid8MeFq
hCzyHoDjcdKe0YzdOdW5VhH8CzZ6khR/aff4JUQaShBAPQ04DwWhnz31h7ykol4X/Yh3S5WWci85
83R00NgCy9b/yE/ieJLvCrmB/9J62+TdrBKgrEPwGQG0d0ELyAPnnp//qp4BVsxiK/mkyDhR6VtC
LhYIR7NCSDnLl6C7eNUp9EcrjG+gOhtWMz0RAQk0iaxwwXyFtAwHBzM84DQY061DSrvga7QqiIqS
T3bF3+mflRQ+hkuYiwvycalho3/N+w43GM3SSBoTkXwt9vg7nMabQCGAyndoxvfwGa6nifZv4UQC
1i55w92N8f3h6lWovWA8ApoCnzrbUAfKx0+xKbAPmUwAVJgpFGwFyAcouKe97KkBzwMy6SUm6BBv
8aVBwoxFvAkh+24DQYD28mvehjLz0DYACHGJEm9IeLQ1H8ouxrB1uhKPGL8wR2g7GxxfU7aPMhaT
cPuHS8pqnn2+UmK141Eft5a4cl+i1hTPRGPc7qp5kcSykbH7srUr68UgI4VG1juUvenVQ/TQssKX
tW363bZlBRSKsvlgO6CtoTqcS56+W1uIYXGMbrKtiS9AjDWFAVFG/tJrOPM6f8BLcO4TDIMYF2/T
0RkPC3Pztw7EJwdGQ1u3hhPzCTd/h79lcEUkhZiC2kF+lx84BHWT1yF+lvegbjkwcbpxOhBEz/MP
p+AHYroKCSE2+/jGWaYPrS2uYjbc2ZnXEtQ9lN1CafgAqm50ap29c0luiRqsiGPcU0yHSGB2vLI4
oTzH8ep2C/oDsa7IH6HD0iXpAT2aHJjUBBzd2Wk+iziuYkHjzI34T96fGkm1vy6lK9/Ftd1STPEV
Ote9p5ZziUiFT4QaHfUBrvzCnSSFeTlWBXY7kUl4K1c5hxvEdKrSUF0v25x/Zem2YO4DKvpkx2ea
QYfNR+bh46cSeihcg/5qvJb0hXxWzpUGp0cyX1OuPQ9W8vubcqwCVyiBCDSHen3psEf86zoxsAeM
auFJQUsqSASkx2p3KSEQoCKd/NfSf8zf67icvfp1KsSc8sYq+SX47nSKrB1oKDkm9fBYRK1TIcN+
OgOMAMPrYSFBlQDZUQPNKRNOP4P9Aw8HLjGswdL4zWgSYRpNJRsoM7e3J/aeYa28GnZ0UcQ2UeV2
6V5A8GSyRMGLCu2BdPBJ5aXMlQtvghzCuWoz/VJPpApZoD65LH3xRkq9L2IOk0CTZ/5mR6K3Tad4
p7WcATAD6FpW7t+/42CmtXp1XrVzdD5Qc45MVJmqRk1s3hTzKdHXP2mAPCg1TIVCCHcHOT2ERs1a
+4VoiG8MKxniR1vGo/uhxGbQDGKyw+ACten6yj6ZFRHhRSnxIbwyw2zlLH7GariVYorRAaVPmVOk
CrcQL0d20tvBbaztB3HINk4I4JEkkpR8cQz10bY/d+JmoRs0erXvudvccbFWLHlHYg1X4dEnOWRZ
r54m1CUYr9cw4li2bsBs2KyRZKMcVXoKzDRJceGGQFPkMvPHsv5ilGeyJ+stNh1YyMyUCxYVJVsZ
5eGIZVPERSnadHhl4lhzyQKZfNPw8nQU+lRoSJjefuev3N5/N42BLx2N/Ee0qMAtCDHhvkf2iINh
AQVVumosI1gChscSnIwmNFAc1xw3am/wPmKxumAlLFWqGMqgr03RhZGJAPSph96STU3A2awulE0Z
PhohafZhj+7WtwK42VXMq/RO3vTWaqNle6XjebW4BE2mSTW5p3UeOa/A5sguwOWwbTdgA0EULSDw
zDgNLiboG90hEAI4VwXgf40/SG9W04lAzewdMGXSHoVvFQAQKo1DrzV7rMx8I+zo7qn/ENJXpfNY
00aNmm/mAvwuuoMqYedDUyMcucedo3ukqrR/iXJgN8TpaEAolQ0sZO7JXCbJxWebjqcB9mBApdsB
PVxCcc1ap3+3vuDbi3NsGeoHs4MmqnA5deyHz/kRNLqniCRnu80GKUCVgoLJGlv/fXyArgxe7PzC
F6uSV8+ZBfXxZiYHpOsX/znOOQK5DCu7jbyYuGifQTySFw4/yVbEEjV6ybCcgNEJTfjF8f2DoZkO
lYdyREncBv8GDdS370eln9venBP65Tyi7S/7Pv46O/c9qNG95DRtg0bEVLd/9h5D4mC9ZXjI2pGO
BuohqqoTWP3Z28fL/pc57WEPxpwRjO4cr/v7CeoZ/xG10rWHzChb2wNLxwyxxN/S3P7FT0Sus3In
gI+4tDJoINkwKdEhMBIDctQVZSudVTrHkHtJncDmX+d6DE8k8/BiDaQsg5c3kJylTVADBQGk7i3o
OiNuumbW1xNDwHIIzYgHqdYR1U3CD63vCh1qw92MKYe5tWTPRrBh+yuXXqO7M3+1f5eQLl7dOhTR
8envTp1BFzHREYlOA245R7OvkPYDt73klJFoNDwJrQYrPCaXlgkSzDNjzcUHJA9Wo0Dl4Wqcx+IP
W51KcHTavlhpbI6UXTh3gHK4rzFahrFE8NJzf1hnrLg3vomqq9/h+oduwKvMJfRmOyCsWlubwrPX
qGZuuFm+GcjCymH7Q6GBWKCQ0UdrvBk0khaBOpgUIUuCGYUSRGx+TDVjZfyo5dlHVawWYPV7H1Bc
OEbbmboH+Cv6T2hVcIJ0FFDLWlHYLsQUzRDt6nCniXFH2M3CW4CZw0EKGat7mBuDct+YsKmGJzSJ
80+vlt0QRMsubgpPoey0mIQfmWjUcM+89epKfLXQC8BKMeINZxcU+OQ6U4zQl47DhxK3h5pUgwz1
aAA9XFmdUcLrWmwlQh2eg3UocJyBeFEiVf6BX45GuQxM2FwRivQbX3YG2FW+uEBkXBz94oyKPNzh
IALKiBRPnLwHiDF97pvDTk5NZ8dmcsWOq27xMniTs4T7NfogN1tCecd1GXHS1Hk9gSJRymVZG4He
Ezem9lf52+St1/7vAxlP8n4ZHVuNhHs3ET9/F0NCHNaeAjSDVZwhBQBz2/b0OFOX++28mlKTr6C/
tpIDHEMM0P2N1DxQ76ke+GFoosuozpvdhzQUDd4zD0MKK9bh2IDCxJuPNgMceNeQ9d94pvLRF5HP
R+EAWRC6sEThiQ4DEyeZOoH/+LwnH7tzvl4KsGJFoIiubbIK72w/XnlmDCVyk4PTE0vS6RAcQV4H
4Tc7ysLSCgQSmhDkXGj9O+8eTdODhRfLBsreFa7ZqmM4za4IbaxPWse6VyVxG++9OydHmQ4Jmoe/
GuGgZuXnkOCs/gHA+Ji2mIHtSWr90F6QJ+zAdWi52+hJtdRZU/67ywjbr+Cc1r8oJQydoNbh8IhO
dB7aq1r+Fj+z2gOnZurUGuac9/4z1VS54VN6Mn1o8J2HrOI/40dWjgGBmKq23EPSGh1/mF+9Y5le
/jNOlKcZrHtWEc8nzDVVdMfi/Vd/Y/AHmvjl30LAfIweJdBL+uNaG0LhvTh3qzAaH5xP6wiDUJpm
6FZVWLr0kwVSEx3GnJ0/JcQma5OXg/2R6uF5uQ04Qoy9yEkCksy4Xo/RhmQ4GmOANUiWB9DbKs0z
gwleE50po19asWTqbVPNQSqSI3D64vO2t3YJUdL2A9YQAwd31ZEmo5Zd5jd9rley6iAbCGrZdNKC
CFDv1+Ba8PizOZ3T9RJW1AXveqfecO/shORe18LyH9QmIKZDHZjDbxhB+2LvceXDAqTpnk78RHt7
55ypERu89OJ6y15dyYzeEH9Mybb1LlULOJUOZA83/ubX4av324/iBnnNgLLdK2+6sIIa6x4eTiuK
+ZW9javMRajfW+lhuKffv0Xoyhcf1F/jalIeP0tkx3oArsDt33ZvldGlxrfhFL8VsA//AEr1jms+
Rx+nFSfeDW3zgPmVtf51e66J8BcT0nkqqH9rzYFAMFziVONsYOzBubCNLz4MqTosTkZUTJFWeL68
CKi4McRhGsbxpgaSo/xs/ab14LNyV0xfbjAdo1JXzV4906hGznQ0HrtoXY7eC4Au1RgJPuG+AkAq
XU4g+kQdh/jrYwBmdjr4uOA+guKzsfPmGGk5awxakDcZEKQBQ1curpu8baJQXBoTnU0MZ1S2bH8b
hsvYBrLVx9cE8kV58LtCZpd9hofeFp4rFKL28IKC0G34dDw0Nx4ex+EShIhR1W+LfbeLYgCsV5/v
gAw2bjlPnIZ+1h4IN28LuSyGmnCgn/awnpXiI/ErZ8IyxpviEbZwTAHx/iKns5a17iw7lbJ1v5uf
tA1zhHdpJFxVukormafc4XrSZAsJkHkZ9FarbGWTQke37lV/n4MzF3kJIMJtQTPrUOeYb4j1aP2D
+XA+Xu5ZXTaJGz/jc8eD4/WyhqjWcHjgU1Foqs8UIMxA+mVWgIB4uf9YOq8lxZUgiH4REXjzKm8Q
EkIwjF6IwXvvv/6e1N6YtWNAanWXycrKerPjqF8CvtO2uyYD38B5+CLQDriPbh53f/05T+8/Z6BL
ZC6JoJgVCg+M+kJ29c6IOE7WBgBEhzFhVFO507byvzV/3D2kb4H2WQMk1Cp08iKEAEfaINrJWjzq
2Q9jaOhYPtKh3OzuXChqtN8nSChkq+4EYawGt3h5oVFu3pdvopADXTISwP3MG6gVEaRy+YnfpXe0
6pchn2eVdHEMm13XRPDt4tu+oboo3AqQkeO0QzRDhBNt3I79psGQZa4SVdWoJO+IdVEHt0ujzt89
qLlPs5YShdEpxPb7rXyMM4xc5A8I0O72cXS3kwbqK6XojfYDkgyCaDTaBOxweXHLSzGhqmYJlw8N
C0rQeJvtiMTIhVwGgWrYp4oD0b+Sm5KZU69MlaFCaqJkO079s0OATyEe8dYIlrr5zFT7vWHKy5SS
i1L82QG+vE6oUjGnGVlHmh5WlB+gZxIHQvBnEPGN3jEKU6W3044YZ2eKMUgZDXNLdtuO9j79sVYT
VhwSl+BYwrA66DUpaQFE55Wl7Qslpis4/j6jBXFYo1P2YWPEIa9AZZNvqEMeezsbaLUNgyBKaWN/
DTLkVfwm4Fn560HvgrwQcSdEpYBmCg/G4HnirkNDL/Sj2PtMJOaeKTU+UlhopBockHuo6LtaB2KB
jPj1bpFq5SRNgO0ndz9ocTYWlfAb6jCTByjopYJoEt5Huz4UzeGlX10ouD8AuahEegrK0aPfNM/z
9oi6jrUKb6DWJwROsV6prMejhEny/Yvp+PS+9hocg7Z19j7J7E5OAYDCiXW52h+XaVzdbpIQsScA
Kp1UtvNpzFAuYXNLJgKRCPvUdf/RLlfuDJES5Opa0ZWZEAnjYoKb9UApTq1EDFT62n9qDxrug8cR
5XagMfOD9gQyRf4vEcmBbdarO4xOCWo0YR2YUf72Hr0Ce0vThISKnjJOUw8Uji7JUdl5ddm7tT7i
JR2b7roi+3eg0X2CDzAtGNLw0oN5gIGzjHY2aw035s+Pbf8BpQFLqRQjIoCqhu2InRuOvIndZyJt
ZRCNiDk/+qWijliOTffQY/CmjcM2yGCdzHdZj/Qf/StL/QW6DD+SbCim9Cz1rxvjwzQrMdgSUfbs
X941oSQCSuW6Z9vggfL+EW3tRkiJOiaBxiY6Dn49qo3fltJ10TDbbg2wB6KyBMyLPB5tNXx7lzPW
gFHDFYoXo9ugSXq2pwN59TcWYE8DGUixmMiqjlLe5WBSPQlUQVUHgSrlc3j6iLbNl8uBeoP7D9qq
OjSejkpdcA+uTS0sn+Af+BQSxa8Bb9RB3ESHmZSB4Fd5inpYiSqs89tEBmBvk10w8ORgDTbOoMr8
HMAxDYKg9ZVq9Bw6Rtjsk9fFLUMNQ1+nQnhPiwoMc+ETrx7MDEQkSFjGR9A2uBrorJEyUETOCyNC
eFVUnMkQmeZWmomOp979sst8XUpERP3kjRCJ7TxSzb/h5JxRUCGW6+jTDR4JHis4ASyMbIqQd453
VxwFascQcwV5x/5XdcApbBQIu1rscajFU7OJ6JmoOINFrq172IY5JsWGJuSBCdoPbVxFK+W3vZhx
enSmcRtwe0TLe6UQGjCigDjNIOeJc7LBUakxVLkhOGAgoFwc0kU4RSS5AF1WN+OFCs5YPNeTLFFI
2f7fc6QL7GX0SfVACx+k0KSNcCrIUC1auQHhRwBSQFJhuQeOxPofTUBf+PNfBiWo50Xjyc8++jiM
kwcMdp5cZTYVmZBoFhSFa1gAje5g6mTAuojNcigZeWm7pPbccYJdyc5xtkIcOl3IRizuRuqyMKL7
iKi4Btm9BFK5lom8wnUTVWeKG5BFo/GXmjuVbHrquprC9cYfNsFaiII2CCJNki8S14d+zdvl58El
v0UVyGWiLPNM+Yf9IizjFEiWuNLNOQwhxS1tzVK2VibWndfTNcxQ2kxG9bRl3RGyI/0m5WOjs3T9
MCyqzCKNU3z3Y20AB9KXcB1hNs9WqpJ2zVEJEMZY8Xhk6Z+MDSj/HZMz7G+2AkycpGV3TUSE6Dnp
e0iN2C6fmbm2a9prPk0Gz3t65vuvS0SQEs9BFilB/ln50mJijoeFGSGZk72YpQvo2c4tyiCMUGzJ
Yt2c+njZDduMFiW25CQgp2BHTJin/a9OiZP9RJsCg0d/f1hQ2TKYe9AQoc1qE4uWqX/jJBlmYEds
cdG+WG0e5drJ2JAX44w4t6icuGwK01sqPGqvphjASbh383uSvzCHG6+z4SGUiIpotyIYmVh+wbKO
iKJxr7yR04R8TLZzW+45ZE02Q/x2MLh43Ai1S0aTY0+E7Y7LCM54gzpDHDfWI1ytkSRrU4ZjhJiE
ylpMjwGFJRfDH3cGKybZVggPmsEExlApFgV+98enxuukSNHQzAUIcCh0SVlIuezV4RwwjALNCVER
BUKU6DGAmnyws2yS+NQvtGM3AXQLPGGSMJ4O9Znu4rXVNu2V0skvNB9ct39eI9x+yR+InxNwGxlZ
EeRiBnFIYAKA1FHbHVrZ5m1ECYUT8yV4+M7p5Rk30cKl/l81sb5q+MQO0y5XR7gSi12NZK8533Bw
nSiLv1OC2oI0bDAtUzQ51r/DQ9xArVcpXBA/yMy4StEXo4QkBD/Nyfg6V1QGOOEtnhetr1bRVnD8
fWcHDz7svyro2Xm527Fong8kyf+qHCAMAbEEFM4rzXnG+bdCEf1fxwRcwX/nlcEOnFltrBTQxqpk
B1Ccbh3+8qtXHarroGo/yqTv298auNClV8Kk5Ztwim/7CHmOb33VElVBZNAEtFo4IcQmG1fsl2LD
Au47fHveXKrHFJE9JK/pyJEoyGak6oe4KEKG9LCfUm/Rmkz6m94TFSm6ed7Wfs725OCKLfR2DsxR
ChSrWeGojxVkKB31CgovIej114l8WLUHaLIkmWYqpqiRww7U0m6gZO21opw7WoZgyHJkW5yTlXim
RPTualFPFucwOfDTE+RHDwDEDAdWCsKsGKwY9p9shPiKml5MKMojPUEJU8GUmHTIwmIG7ewQOJyz
o4FuP+ducYj2G4eM6frDkA3wS7pazdvOqcancWuYvFCNmc04sCkFwlZwHt2619Ga8YqoJK8Iqz6D
a3AOqgY9vssPKldfu03MlszqVGMTkhNI9u59dBYarSTqByCWRO1pJhv/GzyI3nqEa2gFMVqSmueH
IiZj1/3mYIOl2nRvTrPb3FikUrCYChnRVfK0V0mbCmZlecj0d6th2MwLJl35/RUF5NPhfQh+pqj2
NuwVsSVJJpTBB3M7+UDRr0biwnSJGSwqav54VbBhJdTbg0+nD1nft7cPf1DHMRIXNj1hQQOU5Qwc
1KpCdbgfGH5ypz88X4WFv0Z+BvZnPZ2DinpzilKMji6kUkKIDDGIKSXFT4DCSSVRQznw6LgI2UUb
uI322b1lnygs3YBQ7laOaRCYj5BT8nBcKPP4C/nCGx1KK/h40aT/AtGVYK4F4YVVa6KxLYKjeqEx
PIx9uGfjcOChSspMJWC4SW8wuCSPZLhmxJY9Z/Ib3SaSGN875aiDFT6wgVHIoT9Ep36L4M2E53JH
N/1rnrC8/fagjXTsBzl7hNJR86Gh0aZK/YjX/fOw9VupGeUeDRndXVhHQbdu7IY7O9+FmssgInk7
cUZMxsI1fDivGU57Z+pcZ47FdSN470oOCib+yUBA/GQN5uNJgBcaLavG8AwhmM8hEQo5dnQ9SYgy
OjssvVRx6S2MmMETqUYlPiPSL0DOOrdRLumM1J90UyqVVLiZHWKSQkUMDBmNxhbEaPJthEnMhR8T
wQGYK1pTEqmjVLLhWPk5qJ0Cm2iaaa7Qhi/nqgTZmhkkWgfoS3idthPOs3tz2EUwC8zEfZFooCRs
GD4jD3BtqiXvHV/f17QaNyOdzDmlGaR1WD+FLDJFOTSQUECaz62oTJOBTu/DpWj26esKiBn5ZJal
6cz9+YybxqzqYwsocmHqEBMeiEmZF90MauF5jKCKZCVmJiuEGFMppODhPclA9+PxaIe7IDicliCb
lbjVlQGVaRdS3oGGQeMMzSBrmJ+iQRMaNsYVej2J65fi06huie3PHdHJTy4NPK7M7Kt3tOSi4Yl+
u8Tb9E38THcN8fNVADj6k4YRcVWkbd6U4hE5Ml9itgH1QgK1+AoeeWUECh16jbHq8tWA1sXujWYV
OATfeETzOpgm7b3riG5qRi75by4ihlbg/szcdJFlucgEirPJ1PvRWIz62eyJfCWK7a4rYpf6WGYa
u3Pttma7XnX3A8bej/KaVcQbL7wASgy0lp1RH7kSzKy/9HsqIyM0W7ZIFOgpiA5/D02lOpCzK+WJ
8qOld1YpVYyeCqkKa70arQWoqwwBWDDCH5HCuW6JWZe4TV2oGqVb6NGPtvwEh6/DJMcSLbZtyDP+
GJMBl0dWQay8CbnKsUtkobWghRv9AErlP7BzRniPHeoAVRfwk3I6CVMXLtBtj3YSdCjSdqM2GNFV
ihGjst3xEMNAYSGKpyLykhHAAO0xvGWL9pFqpnISQBy4i1P+GmZTvOOhR1M+4jpW27n2AgbMGZSR
veOQAOpoMLf0Rfg0SbcL6NWqRcx3fpKgfm+jbIdmiR1ghHAQDExA1wzSt3vPg2NatigFjNAaOkaD
KmrAQa/l2n9NrxI1zCGqYcErrjKP2UE9khSX8cW4nFuViXQvqp+/+Jymg9oYNoEoeIzj7BgRNna+
jR4/qFMsB2iFBAPUH0K9Zxlv9TcclPxLmab+jXN218Zw0jaG6MkxmhMb88F3Mdvzw1XhSnYo1oFc
nY02m9dpcGFEaCpkfBh/uWc6XPCIURiBhXNEno6vEKgxz3PwrlJpk4T5pLexDjGjBpclBDmvSP26
rAIfwLhqbkVybUvGjAfgm5dIdqLV8/Eli33x5RKvfTg6cNxt5m+bZ6QLl+vg9cNAI8NT/mXyOKLp
I1XwUqi63wht2fjWmUkPGmnCdhNvlao4UTyUbcL13lTNnVdf4drpq2CJ2INhb380WjlnWLY5PS/W
+CMtLUvlI6B1l6l5sGdWRxPRt1xMkrIKVhJEhs/Q8Rnu8A1+eyyc1AmbHwdpQqQDqxZXzLOJWAp0
TCGhEFsjDrYnU1LuiEgbKQoFQ8gLE7i/H0YcVlOa9SEvzFfO2v0QscJOlOinjbDL2UVd0vkjuLij
u3mzLtZt1hk2B43+qxjmfr45v3gsJnRbExRkzWvQdFYIa2y9W3IgKKfiQ4DexGVKg5Qo5GfWtBLS
pc+g3KU5nEIzevdmaWujZ0KZlM8gB6mRAsyjRHpbbtT8/Kh8itRmCMaAdxwoeAkYH43eq17AffEN
6NCE4eRvRE5M2DjHL7VIO8J3DInEgFuOzBr9HmdSNARAkC9oWa07Nde9+wqvO0ag7Bzmmbhbr6fJ
i+298+Z+fyGpsRl+2Y6ocnJS0UEE40JA22IX5RsoLnt3uyD1RAUGLaXFQ6pgUv/iRtznyaww+hiS
KHUGAJRjvdh55PAq2YY13B2KnEVjA6k7MSsRK7gOoPw5qHss4Xf0yP5+a0RYvbL1Nwn/PqjN92o2
1ewd3BoAHX5O8E3YYV4WSGmOUB2zDV7hASoAox+C281qh1fMQM182z2dAuxTsk/rDkYAXTOUC9yD
1fSqBBhVBn0/IxZhZaIpg/SYs0Rybw7Hx4PoCX9piKIDZeSP9/gh4vRIrWVk2b10djEuxRsytdoE
dGbIrrlcylhVeTsGzLAhWTboUN4S5Iiv3cKlZHr/bfVV3MaES3E9rCw46W3qtkivo0gNzrRxllIb
RG407MxDVeaFf2wZSHvAJoqjUJYObnN8TKssyvBKhc3+smXfLpUppEcBrKqarIlYEZZtAkp1debM
qI65Da98Z/PA2OLRb5wrIu8YJa6UqCepO7AGhHaZA21KqiyUo5k6KyJUcxposYIB4+G1e7f9c6RZ
5qwox3ZwdINhMEAp8RPySVVohyYatAE99bZpIqrH/wzT3DJwaESEccUp4BlkTnFLQt9O1PRR53gj
XiH5ByuikwVeuNNBHJBiNR+qKe8p/PKg1va2356ifWzd00d87X9XZhuqQ8AmmTC/uX1jPzEQKb43
LO/Kw95Z+/7VHJyjAWK2dsDMCUwcSTiI6o/U19HbGWwReGJoyyucf3+FNn1qGN9mOkkbvxW4U8Av
EYIIFJOM5Yc6e9BarPEjhLgyOZwMbFArOVO9RqVYU5o2SS1YUVlaMe6gh2it9i/cdd4DnRCwRkiv
5Gy8oya+H7ACUqwT2243LfcqSQlxwVWbPaRZulTA2ZzeEz9ydddByX+g3sUI1zryPUhRouABtSvs
s8HQ4XrhTHLzyW0/o2HbwZEFgYawv6M1Y6TWAJ+J2dOzXaHmAfrOIzsw8hMPphFJZBMvzSe5TS/T
F+imDuferoeIgpknZjxQf98uyqHGaqNXQm3MWDLyk8zz7D4jivVQAT3kF2/e7cf7hK/pFhyL9WbL
HdhUoocUE4GRgWH27wF3ZveX6ADS44CVQjTvxgjKco+j904YKsA5lOIi3WpDCHFhxZdaxXM82iwf
RBewHz4B3TcktU4Htp/UcD5BCDGNpAdivTDe+0xEY6CzLxaoATri1KMXXUFeHyFBpBwfkPW8BjLH
Xum35WukeNjqMtRhjebzi3HwwjU2y+e4zptZbBsPxSjFfASl6GrQ0BZcN6BPrfjxwSxEuTPmCg8Q
rb+UjB6jB93+rRlYO15UkTw983TuwS+AnwyTgzo09XIgbNjbg6Zae14F9VFhGK0/rqghkOG2AGTk
HXtALqoBb6czoG+7COpOhHXM9CZ9ufr5ND/8jTlYk540rfTa9YBAGM5JlzQfjSb9CMhMgiAXj0JA
+fsXLR6MiztfMoYKm95JiLZ0EPpkmBxLus9KTiu7hKUu8B/b10NhdcmEL6SzmjaymGv3+RuW4ZdP
YIMyRAnJHAQKzEKT4eogbaoBLl4fSEIB7BPeIeHTJlXuQ6K5InuG20RFEURIFEF4miKg0mInSvgF
YtJIwjBihXakidSIQTdK4iaOY0rdBjH5BuzG0TiaFWcKEi9cpYthidnoRmgZwCCMF4JBDRJ4wyEL
AcwgDSt+xHIcjYhVw4vAxCKjaQbiOP1Pk+/QPzkOuXMbUbZfVkVvDUGYt/Z9gtqS8WLwKcD+Ay2Y
O7Hz1QGAVfvfBiimDTZLAUL1kAjqcJaDiOc5SHv8dcKITraXca5LALPag5dJ2wsEAZRVNMCz5eQ5
eX/5w2VVyKvoZf7YEd21NPsAaNJ9Z4BzGKwgr+mkrMWCFB8Agjq/gTn/AWxBfMuEHpxdk3jl5RPA
L7p3VrQgHuns8NcZmw+CNR9SNQpxVIiwk3464CmGP1WWsiG3hSOG+EIj5nsnuUUZFNYGuraA0nhh
lIs02QhbgEkTp0hkUMmprTy2WwijRxpZgA1MpWCyTNWlelFwO3GjGgxEnkVRU514469F2qG1fv30
STmQzRHcqSLIh8IS9YQr+7/uhqStNL5GsJ6nEc1GN9MCXsx5ImqvYrnZAk4muB6uZ2dM50zedskR
kXTwpWAxDhF5mitpEgn5pTGbCLXHPpxTCN0JNTT2H/zQnMNMGk+BjllT9G5Rks1z2q2PFq/dcmc+
qEYk2JX6RhpT5QfMcZE9N9xUhQ+1n02CiqVWAaA3lA/0vfmnF9dUdAAm5wJz7phyRejklIuq8EAp
mZJjl8ipj8jD7HpkejjIMW1mzNXlQUHTPRI0YYeYHMhOrDhk1tr7N8+SLg510WjvAK/y/jXEb6i9
BsYPQGRidBlFZDJ8MU0mFiAbShI+/ax72gfBQNeAQD7t0sJ8O2AFWcehUdyhjBXBf8XaRRmDlGO6
7Qpgj6Vao0qhYmG8thLD+LWHM0imvJzSTh+cDwpG3PAE2r8RtuUrDrwP1oqR7vSrUOYyV32HMgVm
KeM1AGfk4K0x3WxMY3CoFvgpsOR6oO5eIqxgENguDPyMBgzaUKnc3r3Fok5vgmFwFO6sO69SxfCA
xug+6OZ4MnOyZCcUb2hEgLLCf4CBvhZvAbBtUcD/DIWp8DByVavjJpo4wBNoZ/iUDaxURBkg0TiO
6CiwUQnHXDGgjeoQZaOCCYDq3dGkETviKaap8WvMbLvuMdGra7A/MuMLFpACnA4nPg306o0/IR2V
swkJ7rn5mDdKmt2uTShgcjOm2YVcTxOKkXQZ+eDSmEnVDQbNyfqQLQAny5TVgXYoMflPZoc0E6i6
APjegZS69kNRxf9EO2i/AvY6YUYXEEQFnAH7mZagn+4fagp0vTBTlHGr1nRjQFpzKJk7aoxWbXAT
bn9Paf4xxyEqjuF8HEug4ujkFEmEvuSRhRjWBezc47BY7MiBiP9D4ZE80Q6qArUf6oPcKhl+cGAJ
EZRIE1odfTLEsp3zJ9sh1sxUOtNm4vqP8IdWf+4FzEHyRhxh6nTyWOGoknj9paQzz3ofQs1S0g/R
OAHSdqCiQk+1QN8cWcDU6Jo2YhDQsLh3fDFI3mCAc7LiokW/wo+4dEUbjpieE4tKWN1YuYC4xiJz
phSfOXBnBrnk+FWZQnbEYdga5JwyNBZtesU5zXDZR0JimG38cn2euRgJKqPBWeLMgMdzqGHjLtye
AW9vA50HSpg5S74cQ3gKwIC0UMTpCk4zXF8rpeoBmPiyJTC2NjA/byccq95G+mCNqAhF1ijaWmmT
0xUhWIHYALs4CjcOnehgkuoM5DFi73Bg4HYV6NHQiMFWHtGhn/m8bLmYsDEO+T5OusvuhCqACQVk
DHy4VdCygEnlUdj0m6I02uTpnaJG6Of5lWuycmfKcUaXQscXzNjkp/TBD3BGsH1/7O9bhAAFZ59T
RE9itgl0ElUXYQ/AvPArzG5WESLKHNGboKtRl0LpGKxvlDsjrL9mofNAEaKBJAEjIVnQ7gv0kL29
fy6bMnXTtlh8vomuPIviKzeSpPA2elxF0pUiBGNxoR4QaKH/xvnsy87ETlrYaB5gikkxbbITVw/k
FBEWYAUzGr4fPEFM2A8Xt3cy0WWo2pjuzK2YxoIJ2y0wvJg7P/LqZIBAqBBSPVRFPSIPggs+hxcN
AUSIC1lt1ZcObgLAg0Gx3RctRIzhNbj2GMHMsZ4HLp2bw6ggQJGePR86UdHABBhU45nAeYfz4eHa
8HS08HKtiGGkVGANalbMT/OzopHzww1T4F24XVZA5Tsai7uzTKgp0PTGvR+MpKbi7RsDgC3CRaBI
kaWGC1CEw3d0Ri4ufUVsCnOqIISTTuje9yyE98eRBCiKSANwk8nzQmYJeQkwNFK22FjcP3Em/C2f
7lgoN7xm0X5KtqzGEWyGzIsd4YStCLGgDFI+D8DIWMpyyuByMUZ8uBJP/Ds1S5ykkxN0UPKIoikb
R67NxEQjEbNw/Z1YRSYbGSFGlPkCiIDsKFlyHbLtYJHORHfchxPqQSHWx6F1kW4bTmjLsmh67BDE
sWU6jH94g1BRNeDskz2IlfLhN77Pwm9b/C3pDbb5lMiCjUtnHJQbNu6BGFWhW0i6YecceocdwnLX
Ldy7E7GVI4cJ1gQSC+wfPzD+FHGuB6yMtXGmEdsFaU+AZXriDNccGljYA99DKERrmnamjxPX5gRD
9/kS5J/ET28Qy2B6opGBZ3Jxlq79w2RN2zPQr+OVCOHIgZlpyAtrvbgC352wsVbMWqe7EeEzjmkW
d0JFKoLGddOKMegMtqAbzNluXmiymTHxJtZd+6/thn1Mc0bAHF2A4rEFOAMTeIqkjwZrxySk5Udg
l/HAnPHIqdGcEeOzuaF5v0CoOCU8cbwccLClQB638wxpVgMKjqHPUpInRM9EZYoyBQp8CQdmic1j
eWw2LBGXsLf8qaOaC7vc6NpdMcCmOnXybpgZnBr3SozTxdxzwTxplqRqmQfn3tcUX5J22wwMFqhr
92zcB54BWM9VZKaWHgf5IRgcLDyLw82P4ZX8O0pF3fJp4IxxvEQIP8ilRx1o2Bej4U1GSHh9pUvG
vpHYDoeft5fUCKnGcMW1XTiSuCLemKetMVq/LZNr3UKUy3NxicZ7VgI2ZsKXugSUh6Efb8dF4QhW
Hsec6LbwQwyLjy+B4jBiII32WYOy2ALVnSndiiwwT0/wbYRYkcx6avDLsI0hkCMfYO+rvq7kJ5X0
zeTXlQtYE4A0YPTygJtQemBIOHRo5TmtJBkRnE35hpOmvh5cHH2OCizhsyFuZi4ObmdrwplZ8G+q
Xdw67FxpPbS5w2PJrNx5x1KPAIqaPBR6NuDDjasjFWao6FtslYjW7TPXLmM7Rlx27FkD8w8YySOv
sKZy9pgCqgoqYFOTm/IoxE+z3as9W6Qrnlx09DFDHAN6VhM54TiqQcMnXp+4tJ9ZpokDiYgDsUR0
fsLRUDAGmZKyjoZOkG7VEcRTsuVzKjF4d2zZluzHwQ59LTgjfJ58ktiKpZ2lDsQPOlDJNcXPi/CX
VVO3NMWElvAHFhFEnsGo4Xn7KaELx5oHsTFxlNMadsQr2O8k+uy0ES6ubGJR0THTCxOA0ZMF35II
l7wMuic1ILorRuFcmb6MsEopPGJxVhQ1Cf8w0j2mQzkVmUVKPsxqHn06TqAWQOBAskzlUrlVLLCi
cwr5KtDCWIvAOKyIWqJeVh/0bRFXpknqZNONR3dMDN/MQll2VLRzctN6jV2A6fZKPmeVxcRWY4n9
eGwhgJCmsHhZTAwgae8tnKM9FJLVeYzyZo/2vaBP9E9rINseD6x0A+cLZSmV3OVi0TWGXaqHPFAm
9fQHAaEKBcmDiSFm+nLHPk83EQIlaAfDK2YTNnluBPwYvU6aqiCaQnKv+qm2HYkxQmqKYJqYvuuc
31mNxAd5ruZShWPaESCoPZmuIIE5ljOMiAcRC6YYKLPNenpgFSEx6ceYo+JLqSxypsfBVBVfSxAu
4yWdEv/im/CIc+Wr0yqxps1SrAfaU0+4CRQF7CKoJXtZlHQ71GuA3TXlzADWSGFZsPlS14Uf0LET
w2Y8LX3nFOubHNqkS65Pl0HiVviPS3QT1K0F3qDNzlc+Crc6lWbIhYIxLHREQRaz5Cd5jQtheLPd
PXpnGy2POnFDk64l8/nD0yZy35bMPYQH+hFv+Gwc6zEmHzz1a2FjygLaEzq/EZLhkNyzeKqOR9nc
aRQ/GS0uQcpLMI1xh9QldA5KUPGm7+705V6ULkuXAkHMN/0yVWr0U8wmteMSVuqNDsbLrjgxPVmU
3/5JYqE+yQyc0kxMgiqOuHAmI3Iunf/8+SRb3qXbhK6OCfysQ+8JAqXfyLC9qNNH+RnyM19DpC0Y
j3iGEwCEUUjeL6diLQHc2a9ihukFLZ7g3fQsa+SBZPKdHXrQ12L8edwS9oEZbPMXc4nl6UYjLiIG
CLDGJOFErx5UiH4I3EXarpMpUdhj8mZVJDKAR9SeIJZSWCR9oRw/xsLRE2o7HDyOHrhKawBpw9lF
BCygATHigW/8yb+uaU5+xSk+g2Gu2jyNGNk2N01mP93fnv3ybRwGFpxUndYI6a/ETHaHqfCCq4e3
IPbqDLSdpb0nxFLEgi3XgJQbqYjbIuxm42UZWWrxHSrf44ALy8VeI3BmXB7BiqAQepfIIOUUsRSs
DgwvkZaZzQQUe5e2+oRUTdG3pIejsfipIGBcBweiI6KVRSjt52Qu8JWIR3CmIW89FV9RTHmM9MhS
sYFaHo8E70CyCuKhAJE7I4U1a+EXl88V+M4Uz0DE/bPJeWDZxX2zmwXtTd8ELuACxFNYTNFXFH4q
aMbLx8S4IVfIMZVKALXMGquBAiegCg1eMDGhyRQSeYXlCE4YFU5TenMwRm8C7e8UjjMRyUURH2Y9
PrlkiEQPEjx4c4TwHIgCUUlntZVEEVHExNbk0lLqVd9ABM+DfqsC0mWCDRcZWdEV4i4WmuVB4gpv
BurHEXlbMR4Nu55jJDNMScziESzI2RFQPCzCGNLs4nGIIgxOBP4oBoV4rzyq/Obe4NPrGAIO7/1L
y2r2a7PX8kM8/0CLBnKAP3ErVqOrJIGtORV56G28kKqATcBNnehF7tz5B/pLhbyNCBaQFXB3tSki
Yc6aUFkEqAXuGOOPeCQ8sWKbQABQfombIRyZAG2IP+wvfkiN3x4dO9ard2HxRQiR75EhT5qGe4qu
6Hm+CbzokJLkMUsH1sVGAEUNCVAU9tEBZ7ru0RgycHpCCMPL4bL18Q5LqCjQi/M2zvDZiHt3Aaxf
FCp2ZnULEYsZhKg/Ez0FxPW0U/GBKNAK9EpbIcetEfV+YaWRGLpgAASL6FuE+nk1yNAEba1jop4K
4/mq1HOG2yPLczGP8Zl5FnazaazCSVC72xUYJ4CqNDJg00YbSNZV40gH2gTSV++OYi6TEagNzdoQ
bEpxeXn6O/q1MZ0g/HpiTpdoIjGyt9uJ19lpVBrQSzdu9+GePuzvjCEHDg37wZGpOltkgDfM6irb
B+w5lyxJviutytI3+uJ96nHL3MB2BkeyOnYTSb5Wr4kfuIflulVhjOfixqQto0UH4dO+bWfbZ3L9
efy+ZtVZZcks2ppNeZFKgaCfIpim+LljSqemgpQS1e3bDLqmXEZlrGzQMNBzu63ls2Tvq/31zl8z
OWZChnumVrbLTn6DAuHXpAfCuoFUfmnPYuZl/2rTpMNz/xJizkBoTc1M/8LpU0O6IL1PLHCPIbLg
Yk3rzBNJZpII5Vl02A5ti3wy1Ub0cacS19CH+umvKAoeXFG/xUjSIvz7WsqZZePpTyiPkH9LpjRa
2CuKj9kzNMpZkin6sn1B3nbuBhVL4YxqrOcTAClDqN9Al3xjqSe9QjwqOAnnDvWx6cP9+l+/EdL6
iaWYkPoRHYeT3xNkIEZIso83QUYeQ6sbGoxsbP2bn+bMgaKAljDxXNDJG6v9T+sv1bnEasrUdQiZ
8Cf8UtcRICa3x84nksAw5fJdzF02+xrMKmb9MqCFhbJpvy9OvWAe1ajg3MLhaYm8D0dpJEMszWx5
6iGU6asxaIZl6zDvVZaT2SYpj2n0qvGsHo6aaIg+/ig6/g0Gg/ly7VLlb/dUNTWoGpFIFpE2pkL1
FgWivC8SEsj79D2bNCLZmXue6A9x0N9w+MfIkqv4h3WkccJrBB+QYjw0G0r1K+cGKYl5f2xAREcY
YLy2Ndyp7p2cEy78yBRzCZNoYI2agjUjZr1Aq2OhDmCGKq6cR1iDc1J0/1PrJmiTCgi1MfFLVba/
/VC3f3ia/QwXhlqHtEE+aP5AkcSPSCKFPylqU5rmVaiAUKhGF8PfURejgFVInqi7vhSuu9fZGwf/
cdaPoLG22kf3SXm1aV/WfejGwaeNoIKMqxhue9RdJcC5RwwC9wUlH8JwTilDPV8Yu1Ad/KoSfEEn
jviJk+Rs/sUvI7XNvBHqlvOl5pJP1V9B5YUAhXUWyYUSLG32UFAAd6gDQwnh72hHt50YHYzPKYfM
gwaKFOqqWUargqLjocfXXDG4jHoPzfsda84DlXKCWBzw3NUUo+WY0H/DAlLpfrGKffYWxTxquDa8
BgZ82rx50fv/8PqQPsSHWUFv0ALSbgupXbQdaMyit11hkHc8SSK2I/Rh0BpAQQzus9THJPW0RqdP
dBLo4kz+uDE9gxZ5yqgXu9pnpsSK3xf+gygM0ZguQhMgmchAo1ELaQuEojR2oNmnDASTWuumD/h+
3UZcZdLBC5YT6ubB3dFsyrVfBT6SJItqlBRrifPqlN6BpxjTqHAXFBNaERtB1dCJatRcsMjdquzS
zcSHbqvp/ouEfCAFMGCpl7QIHeiPglEleQh9uxoIHrzEfEndlaoPiExR9CUhBg2LONxEGYrhiPA8
U+EnacjLJFxr4cGreHKmTDpcGH1gMFD+be25qtNSwSTKhTzE68CG55vFZ0fylmy9iByEW8q4LJIZ
LZ9Jki7QCm6aLxdnqKCWwj+IrQp5klvRlVNhWyufCpRVvcF5wfky5EKVTFh1zOyeZkV+Wtnlh2Sb
zVgi8BqPMXvkwIIw+I1+GbYLzPKfwAhhrKEokpTrj4gPl2ETjxA1U7b0SsYY2QniG+YweOS2I8tr
Up63aAwJvUMVdRnJQVQRFD3Y1aHSOyzjFQaeeYgomph+i+S6YTSJChg1rWC9o9yPr9dNmtQAcaA0
juBfBaZmJv1B8LDKIUOgLUalc95FglZD1h2jCgWGTfBRliBw+1lYNuYEsjgMQegQCQY772ZSqzb8
Q8CjQ5qTwOAX/C9Cp4bB8sWldghs6PUe0GNZp7zMdcjOgy4BGOXC6KiIAsZrQYrtFr4oyOukMXaF
7fYignuRUK2poC2YY170HTjo6osXiinRVpOoP8HnrmmUuAVItiMiKG95j47RLT4NrDnmWHlIw5kS
aitibIDEKDK/9WPyc7SmLeqG/JeU7+FWd8AIVAH39EVQJbIbCInTFAZExH7a8VetbRSd0ME5fgoU
t3kIDY+Je+4T4J5JYKRe5E+mB9dMrB0i8Tx+AVG7DmVdqNAb+z54IygPnKAuUzAotlAmwUoKiVwB
cDXdhopTYdQGFxuvq9EOYiLryKNawd8vmyQdIQxMw46gyPEXC/sJzEFPq3KxNfVAwugpABzQus20
TCVR9HRowzIh1rTMZV+qyS16fxH+ThcLF9hiBGBM4A+ykDGqZhRN29aUJ0MORMDeXyr1qVn+DLQK
yaHYQdxYaAj1a9CCR7/WbQc0qHATKNFZ12yfaSswcWgI3j2HLDQI/xV/WrzNQxRqMgciUbLMQbD0
yH+V7PBJEi9SIzAtkVMAGngn0houAXyrYpSgaILLd7jFPSU8pgtwAskdVykpj560hmOswm2m1AwJ
C/XZ6K30BMv2ZzS5mOU/Ce6oNIgyMsLO6RfSJyNAlDKDF8nVkCqiaYCP4p98I0kPesRVThLzJ1Bz
eI1qUAI2SEJs/tTGSDuoyM4T6vEKatuI7vOUpNA1isb/RNJkmv9RQXa0x8CPprlq7dejiggVUuKi
1ypvD5EhpLqeQ2NmZDxf2TBfAfa4GY6YWISVkdE9EDLXQCEdxBwjxs8UPZWMmTdG6y6jCGdwpzH1
wWbJCwxqDDijw0rDau+kqNT31+bdqfer/SqMa13RfTxBNhK50p66INbdizKnrX/skm7RwEMLFIrC
X/akxNzX2J+1OVU59opKukQc8PIu+arkkiVesBcXGrsLvIKc0c2cTkZUHVFCrkxoWWs4p1Qn+oBA
zX5Wjp4kgcDnFBrV4/RP9VhNaXvFaugkZzRbjlYhfdvo8u+8BgMJaJueGKc2tkgceDSJSbtvGGw9
XfAasImKc9BgUXzP8ntCAZSGiDb9wRLuQKC/PxbfQ0zexgzA5QrUhxQXWTHw4do5RFckG6xtTGZG
njhLNmhTkKRgfRD9DQlkCHP3gxupxJ19sW7LBkikXhLRX+uObIpatHTRxYazL00WTq2k9MLZd4DS
NwM56uYLVhE4bo0KQMQInTOCzG9rl0qmR9L8xdAafqzD6lAgo0P+Q0MXeT9sJAhQ2orX5NWjIRR+
m7k+0wmwn7PZzxkvxt+HXnO5S4s2WeeYXbO3tU5Ylg20dYbBMHHiTc8y33o4sthP+lRi/uBZ48rj
A+WODmp0L+Ix8EMQrEn/MtJYD/nGKd5K3fHSvSpwVBmZXfCiTNEJXz2eRKZFoIBsTM8DhC06GF7d
O8/H3ian3jGBSXGi2/TLKALkqg0aFJvaUrJzgo2vmZp10CLg3SgekRfH07XZXkz/dXbmG+84B+J0
mJx3gyi2TZpBFZEu98Y15tMtxWRM3E1tuTiZHMvnR3VUGf9j6by2FMeWIPpFrAVIGL3KIuGF54UF
NIUVRoCE+Pq7g7lT0zPVZTDSOXkyIyMjXGkmci25O+d2g4VDAFC8LXqaGrL8PM5jXulBWLJmfokr
6p1SjgiL5uf9vjUruvsGOgiNNqSSA7AATRNN6O/iGPFdJojVs1O82LyZs7lFp6054cCWMwHv71cx
WW31qFQyc10DZRyEDbcZ6aLB1eJ+0xI3vYxOggUgxSaDAdPi1zkjlk2UJUdXNxsJaPnhS6CcZ+e6
2SVouXC4/l+DgK7hfSQl1dLM6IwJ/NyBqmfw1r/MEV25C5J6kOfLd6xTmryNXYtucE8VoRr86sz+
DlgullBNploWMr5QaqRr/lzDL9PkIqNLGh4A4wd+00L9b/aFq0dqxfFNd5g5SdQnadnt0XW7tygy
GZxxdvRwEelgiBgBWIeSHqCCOslbPEPQi845PHcGxT90Kfcht8EGM7bpBR2mp7/tyr/MpEEi8ojq
VIuQCAzyfIg54FVpZx/sGqwZiyEhk9RNmAUHk9XefP7Vp0+uMVceinlpqzEdIlBPFkH1P2ZULuyk
ZlRibhYVAbYnWcDwUnIeTB4y8hSr5qa11M9eNjp1xL3mghamXx+kG/Q9Jib8Fqg8DUr4ani13ArB
36mOjOXd24PpbG+MMvRfUZ0pGe9U4INVWV5b55K/8q3JKyr3ry3DQH6m3vn2Suuat+pUwzcSaPWx
RFffwLTgG+jehQjcI5VHQe7Eik61bjWUVrblpS3L2zVdOEK7w18+OM2qg+0x4Io3eqAiLiYENF52
ghAGPy0fyWdy7oIvKomLBRqYP+l0DXzfumfPJIulbQStBxUe8rafzPFALQjuGmrnGSpU8apzJk+6
uSSBQguQlPGInkm31DMXr1Zesmu9YkEvI6Vc69QRaH+1UKNu18hnyKePfqNhf/HW3lSZSabDUeol
GFucmjZTllmFDurmNXgzZkLN3QymGCN6hkEFSWxPmSR9MJMHVKe2wGVEE/XjvmB6rNUgvFCQxKys
waV9aXvN/stLSKHvdoluYO9S9Vbv7rtkp/DmiN+TC7LARPTeau/NAvgTgAyW8zbsp9/sVP/dWwbd
xaBByKk44wyetTOGiIZ0/uC82y8Tmn+I2TZT+ewduyT+3eLcckkFcHEAgDP7FfZRTkhfLZQ7k5L2
3iAuz0lNFUx28s51PznJxi4+Yt5TSRkt5i2RjHb7ZPeEBV8FUOpr6u/gXSZHUsATOZI6YWTmMPlg
ARFOs/DnMc1yZWF4O4lN31EX7H5D3jABB1tLJCdwDZfBo6ZJJBhR7am0k7oKPYsxmupsJ4bTEUi0
EHFsG70yk6BSEeRvBG7kvap2s4m4FXF2eUadVTpRYRfRFxiOGn2DIVzpfx4u+U1BHtK3Rsw28GXe
FGdwoNqyHFRGT3Bi5bukdPquoAHVy5h5IB3kM0tDN/iIGEbrPGsi5FkfZpAS1IVgRZZ6HNe71aDS
qmKWXYWrThnDSMhjvQrRN9N64chCeQIAiEv8YvgwhdL63Tb6FMgP2MxNam+qZPJGjkxVs5uGL/s7
sjzX6CyRvWx9QvJycg7ArtG3rUOvnqNLtCeEME2ChlmyrGzJCwNyadIm13p5NH9qWw0G1ci9oAnT
M3r2GsRFvMBhxHYbCf59ZW4oItn0io50B/7Iu8G8MzbEJD1f/JWsktJHlY2JzVobhhTftXHoZYD7
AzY6vlvuDlAu9KlIkc4iQenkC9xr0PplUC+fpky6I75u2RifPVcOYW01fk/Ty3L1SFz6d+78e1BT
089tPjkWnQqMdLN1buLOcIP5WhuXA3P/YmrOJReG+9A4wmp9kIA8q0/nqCvLWTSuci08Y3m1T9Pj
o1sK68AEhvfgXSsNBJuuLw4+NE6abdTAX+j3vBDklXssekGUB2QtIVT6JT5judVcQG01YkLmh8Hf
0HcCqEwmKGepLxLGvGemknchHC8FfOHZDKh2EYRYKs1WBYYAIm0zYhp7QoOw+lp3vqROYt0wGMld
ltHRxaezADTbSYFpD+jfEEa3u23idLYe56iO/SNbt+eERk/9mME3VtfgQ0Z7ofCrs8Z1TIg7UGub
kwtYz/A9TPARQggDUR/Z7KGNQnmVsDsE/pNAqv5nHVCYEWyRzgArPTG7fym5SWS1ZRWiBNayi4v9
XOMLevXMFK0zB+l6/ovKKrXN1z22ZKp1JZ/RoqU4Mncp/jL+/d+nU3caJxADTuhxH1kAvvqcCmJo
tO6IYJTZ3Y15nZEeks3nFPE6kkGm2xQwcrDQ74xh1CbwLtsKjEMwe9h0OWj6GAbwouNYRwcxb4A2
RoCY2YG3D1hL9iHGBOLXbbqvLAD32wPMXhT9D4wi5ohG2cUdzJ4AqkemA+uo8NzR33mE9d+k78We
AXZLARaEu4lcnZNuGrQe0IttZhgZ3UBxQBIOgBvkmkSakTTNpRGqrEUmOkmQQkchSQfSNV52snxM
lJYeMfUqd+kULZ9YHjwctckfTm4iPpfCLOfI1oFnUKyx/vDGjF9N32BOarDHIxPWDqS5HztrtThg
F/c1UCr/UkME+yXtpzBsLqh7nnDOdOQJPHeqXBs9JHjIQMFJqPZ5eDnQp/q2j5HQGM4eQeGqmaTA
Bigl6YBBQOpDJ4CRNcbV8NG4UKaxCXYxh0wccCaTMXR2dL15sqz9n70JqktREMPj+5BDbbQ8d3V3
uxsoQzjihI7d5xvLjADObU8GGnE8Pg5rPL/75mSnXAEDIiNGDMN9/dNQeyaDU7SJ60qr/6lBbfiY
fG8tmrQ0wreWXWfnb2soeMgHEPWb8/OnhihMXfDZcyqdHxW/OmHeWCZI6KUImHtoH4LjZlqffP9p
dgQ5+4CuLQzJFcjW8B+fGiP9hhlDGNGQCs4KEz5pdKzWd/Dp390rhsBeJTTsR+t1sofo8WvIypny
u1IIhWBahmLf/qFDy/4GtrYiMhuUAVogEVJqQjkkLUCXJ+QQnxNe2foZk6sG7QsJjEMpog4E4Img
ZYGUytpaHLL99IIKWQIWAotEhAImFnjk21Bsrg31grRlBrTdKsGsErDIJadONjExbRqZoQ8lHER0
g6yRxkiFFCU9HB+IvGlHJpQrBFh+xxSF+hz9f05MXSIzmC/n+9aPoKbWCaueigDLF5b0EWnmMmmP
4eY7fYcGZvPQ+hyA5lRJsc5o5T3c3H+4l7/Ue/5UKb40y3K/8CtMVGhajx4Dw1o1ZyEBsA99qJpn
uhbtJBxmR+ko7767VptSw2aD068y6u7p7+5ZymY7+cU5kkyBsZOkIlnHaBcC/04yyrr35adbZWD0
glnTEyL0kg2+PrtpoOfCEB2pumNY6969gYgbwWzAPzA+BofpGa0yuIYiJYa6UZLH5zwY0YyGb/tG
ib864lm/mKhsad31rcmR+8Whg1MWGRlXRX1uNgJ7i4BUt8+oY/q11D6tEc7cZl55/mr+dtniOl31
s7/Om9q3iyA0T9iIz8GOcgTHIEkP1hAaeJjuNpgx8fYcl91n2LsN8sR3TP+RORemsK1o1b+ozVc5
ty4os3JhXzNGUVY2vqpM+K9zcpoCGWCqVYsz51/NB38q1iKQ4D6/vg9SYA38LeGHqR4FHTTcN3J8
r5ASF2N4hvlxQ0ixBWgySZ6GNf8RneYSjvthMwDqJaaVrpo8bDfIcgxyoBp8ayaNKuBPapbLKVkz
R5LW+skvCBymWgOzykn3pBH0QoIvlaIePWwSRFrf1d9meeB0m8HKkDpspYUrA42ay7jJV2nDYmqL
T/IUsW9OdhECT+SAKuyJLBTaP7kZKkvDF6jxDV+DpLeBX+Pu41LrzousMwsDK/zt/KuFjxktmfap
WwutDgNt6uqw12tMZTV7DaoeF4d2D0DMNXtvR86pTOAwflWNLBTKrO1jelvrDy5UQFxooF/xPsr/
ntPm8DCWMMHHx/iUCpoOavDqnMbyrVoFQrMeUFFV/t4mwLsKE+L3AOb+0gdKRrAOn7NkmExwLlHY
5mtGZ8Opwy/C1mjJMPSNXm06QoNH539LXtEqMYUxUaSA9yP8gNkS16yFfzCUAYqMH7yh/thtkkye
iCqjITiUZPp7VwPZ7lJgeQZo040zQ/MsUs0uh5Z3bnpHKmJA4AlNWqeZ2yXobNDr7y/n+AX1uCCA
ULj5OxhzuhD51c9/ulZXZ64sHhoMmpSQv0F2kir8ONFnFsWl1DcsfB+OHMHZTwnVIv2hoc+5UWcy
47VRt7jJH6ED6QZSdNNN0eDEnYmQUXcb9LZz9AaS0CACYg9DrDGCBKoJeKHIGqS0XD7eCj+so1Vw
OhcXeIPSWgIhFB1CH1BYJQPRmA39Fs7lPfrhyg91SUS+4DXBU5DdF+8A1pkVA4FQm0IqsNdMWkdp
4QElUK6isSlSAJPjHKvrGWH/LNAEsXnZN65gBxwn9dByMKdw9nBjUU4MuFr+29dp+/Q/sb624qtK
T3aqiRIuE1Q3jwLSJ1MhoUNl1n77v5fDC5RYWMeAuflxjuHTLTgHuOipt/AWp+qHZf0In50e2geE
TMgLjBAfmTIsMaX7hMdlMbQP0+6IhHTOlkBiy2dztCT+3XCHmju9TzTAmrhr1GeZNi0TvmEjeHfa
vXcnmySjxNcsdALefrKhgWryGTYzMgwf7+rdXMN79gvukhUU3KkLUTHB5iNdV5ybe6HDXHWriE0n
o5P3JYTroQrGVZ4oL16J3mUcU44oCiBexCjKzV3zzNKEJO41AlEeasHb/3DtUCSFwVpxFsFAcwPk
rh7cSPT9GfbhgpswQb/Bw/1EqVfqnrGdQZTSO3fe/rVVDg+bKhDBD9DpISPIcuMsa9+CWqu+Vi/o
hLTucYgGZ3T8QczUeEL4NQeAvw2OfQ+OBMplAzzZgueiAStJ6h5tYGA8FqiRN2Gu5hEZeXhulzHF
uffvI4azKKWQAsbJpd6/soj/asPS8pq7jSCbVjyuXVj1G0EFE5paUBfdlR7IZca/6PKixC1UhLST
SNjYUMMhfoKdVVQaZRzzhl8R7sxTIdoXwpODHoJw7g5Aklfoo2efhLlvuvkAZaK/6vwYlrq5v7j0
tJgQsu3tuyuwnUpc6527jRgKECZ14C4wipriJHGdKUtKDOlJnPIDKqehS/XQrVGKtCKaMPILkT0m
UgO++oP0dYBkxcYzUHazIN8Q9hqkJqjJVBFBsSkUYIuawWVujBsYQLJWjxSMqLFzgKgzyDwwqZ5L
Y7zVgrBwWpbcff8SNGNrsIoR7wj2/T9+Xt4cpbBmwAda9REHWnOk22BI6iKI6v2rjIijMuik7KIi
HBMzcPiCOfXz8T318fvtrxj1U7RmE/sp/TKiCZifc9q+7tznK2cNAq14xqsq2MTfmUJGpUWNkqBN
XQ8BauQtoViq1Fu9Chp4NrXj/BBaiHq9gmeEV0C1K+sQ6RWQ21DgjH4sjc3eV6O/FIoGi5B4bAyO
eCZZbjKrDIrggWL7skAuZZhty5HcvHOHTuSJtNFiIhSxW0jw8h1Y5dTQdT5WcnNz79s3HmIPMHsG
tFH8LIKVDFmuKPr/BqSFTSgzxwxx+Ba8yRkhOenNyU8QKAPknaRMkTN4pTIIljH8wxuUm9Lswhii
iXbx5ryjCOfCrbgTxGyrB+eGFXPgAPApQgARdCaR/8T4IqOMOciQ/PC+FG5sH4qQcvgdNgAW9xN6
LoNDGajhgpMoJOXZk+YDhKADlRi/XCxihg8nwQOHMxk9IbcJnPzoEmopzRKnWFAn7bkF5lhmnNkM
jlNYXB1mWkiyVPjcwsKfeY2IB5h6jPZJ+azeb46OY7Fxnr4xDAAL7tQYdzrKe/reehfoYyPLplhM
hCd1pyoG1dkTrGiYUb99r63SlUOj1mM+zq2OH2ig4CHaf7r7qmbEOoc1ady6EbzQd0QFzS8tv7kL
uS21Z4uXhyQXamq3k72tBFn0icz+ey4d6NLZ3m6p3GzM8aIj5wyHDrMNDgJq3hYJXnhcXD0VA8wO
RdUR5dx7MStN6p0SZkVVJp22exScgpkuMeK5T46J2pCzl9+XxelPu/OnXKqe+Zg8N4BnWaXO6qIA
yVFWu9JWuPSzJtm+UrA33tfMUfCCoZahjf72X6ndsVEDWPfWp3a0mkVIo9wJzUgDO4feorfuHdpV
FyERDouXI62PddW9tJr+eRV4zieIsnWliaZPL7q0UKbxo5+CygEii80XEbtxIsdLoFRcGEuZLXoo
C/UWwewTSxZcMuQcU6nTQ4dneOvklCnw3lBd2NrHsQG7+9z5RI2D857nhpP9vXkVdBr5FKeD1LeG
Z/wSvVKwsr0rTWW/wTne+xydsmv6+YrXRMKBTC/pEXXvDtR8EIMFaNyKkRyxuAnGVPHa7zXQ6lba
4jB+eZ3ZYAujFGNad0/jXsUvrdtMM45g1nBhO3C1elevZ6U2L+7UyxE2MudgcV5vwRPuCNcJnfr1
S3QX7Tp7QHqBdYpeDI2gFWhmT6S2YFAJ9iFyfTNKeq+DtkpvwbXiL4VfvdkLXTYlHgDSMiXF3r11
DMCjm2Okaq/kYVD7oOGxrMdjf7Ph2ahbky5b2LPhwccCQYBBg5A4ZKuKom6KIc71gcQQ1QevoqqS
khpi5rNZ5rHGTFoOu4BtyuWSQB+tNdimj1+/a0MFAhqkAlO9Kgpcuk7wMHLACxAMWcjRsCtzuqpl
upRPq6/kFPP1gL6I0kgSKkqn7QyNdciNiMTaGSoZfDpDEZHvCOlAkVBNlB+dcSELXmjdxY4MgYeC
T7gRFszD63hSSUylIphS2thisYLONGL+81FLQndeKJGySZ29+vOb+WVaChYG0mSbJQgwMBljDxaP
ullS9NPX4lh47C40GIUm7bnG0vWXdSx0ceZSAF2Y1kF/j5ER1taZJJOlA0NalGiYyn3G+mLEX88T
xdX4CVmbMENyCCkzYGAx0ASZZxNLP8PGRNkqQCZdgLd/m89mjOBzNyKFhwxB3dyyZyTfSmcdoLIq
XkYoElOpuCaVD/9reLpT4tVDEUfFF8EEl6x6vLlFvDt8xW8M02qsXMAEyXTwaQtWwneBhcMclC5c
k01AW0gUTwoHctRdUWN+Qutma3IoHKkFqAR4ZN3IEKUF4OlZeuXyhH3QVHIMlJYvdHMPTjaq79kD
wETcIFl2z1G5YIAHQVSYKXTdhcSSFQDNwPiixASElTrClCk8tEwAiRzgmWKnkMUmpVoEXbWAHppu
MKhCBz9yuS5ERcvZh3YHOXFpHq3BFyZoRo2EWER/I0gjI0h6ZMIYpdpVH2kzKg90Z1BxDPlAqPhD
5l/ur/yMptObAwPQwSDpzJxtGaMB4vPFZgYZXcs2tQNPT9LqNxf4ciMZocFCmpJsKTJa4IuyJC1/
cQ7d3wCMgvkUmx4wtwPZUOIMj2OzKlim4ZjdwKIMbsGTIu30a+PQwwLcpQNTnpwxXFHlx8rhf8GO
KSg4VlrkbF9+3V9N0dRj5EtaDH3mjg/YKIFfqWSMNWJiUqSi2f+Xe3S4j6jYCummwK3atSZtiNOR
8y/Fec1E727waDWQIijRNfqPkSgFjxOQm+XumT1HBeo/aSRP11XqOBwCFBgn7/SfIpaLg1GgfozZ
U6sIhVE+h2qIBEoI4tYGfoAx2OhDPXkULcOW8x2iYfBQpk3oou+9/W86z+CbPNAi/EB0TH4IBVV7
vx7U5npTkCX471ccOwPnmKufeBnZ7DOoA6412uP7iHY6WN6S2W9du4trtMJvGwNVcLuCPv2MRjet
ddNbnb3xj1XK6DFJn8IB22aWT76bBtHogVDqIrWlVOdnFw0f4ajQWSBa93Wswq5Vo9KBpWeA4mXM
zRv9VP7O/cs47S83B8IDsYoUATLdKjrG5rTBKz22K5CijFZ+dmvt+t6ptA9ggcFWcXBGQgACTA3r
4gFyGYHvsFzsIDDQxJus7Ek6vMd5Hzmyx6LCfut+Of5QyvnjrDS9xHAe4LKFm97cKkGRdzTkPwWU
Wn4WqIiyHw41VtGrvJt/nCdvUfbeqxNcKjjRZ/uxPoxRtZs/OTWlfXKvuhUO3bU1Ohf00hr/mPaS
ho2yeNkniIWEio73D8jFWCQw3WZo1pAt4+7YxAaasTFQSjBgHC88hp+4G7oXEBWuC/MBwMlU5GBF
htx7BjeSxb3KricLyX1PEq9YPuNzEuXTZg2thOQBFNQAqfqY3rmwPzBE4ax2XqwgWmRBNn8rZECx
ymEWfOgNSv+mPsGWHBj2gs5KHjHafIeznFMa0xKWgp9/4y5CJRROReXTUyUIxQsKxXiZezDO6A2j
FXOOjQtduX38H/Z1FgVGLNDco3tbpzWZe0bhG/OEFoy4SF/ueBVJFziiFUCr+hANoxfpEC+Mdj4W
wpmkZ1nGnpg67wlnBhg94YNDA7lw2h609XuXDXUtpL/cPYcp9xHHub+BSZ6XtqhL4ObH8Y48hc43
5zA0RFaM8IYoG6FKACNItFYdZn2OMIZRgZu1tgKyD6ZkZgOBQe5lY3nlAagPQ9SUWLIibY5ApJUR
rnyNtKZ4x8VANZTU/6FAIlAAZGyYLgRG+bUuVJaVNoKojm0pb/uxGm9MSuFVvpghi04+Q1SmBe9X
EHdElM5DQUy1obikuJqv7IUyd+zkMjJgA2t2SSK9GeXkKDD6tIR1F6EWwqkZx4T5INaYAB5Q3DhO
B539SxKyMbIhymrGYRecT8fLVPUm/0dJnxam2MLyTMSP4afaGNLR63gThCBJtMjFGQDbDp7uk8tB
3TC62os6R+92OyN76HZVG2uaFA3TLoRdcrmh4kZMMUECtCE1oredjsVGlxuc3D2ZdGOlqCITSwn9
ADiLeGDUo8v4tm4OS/17mEGXKv6ETJ7GH6RWKUTAK+9I/RfMBiGsIJU0ATcc7jDV96ApIOOEXUSJ
0SMrDVp/DbeyyPj2+NHCbOw/9055eyIsN1AoL7XFFjSow5F06wENDWDvU2yf+8d+gjJ78XvshluN
b+1biy31be5uxGYF7j+FbaTWYrNX6hCfORUarhl/rw7Q08p5MhxgNnjkvS+xRuSuxrmutmQna5jP
ke56BaRAXgrGaw2X13fmDocrRiraBcc/kwj/EqCbyWm32tO2vwTYhQ7+QQKAai5a+xvDPqwB4vf6
N5wmOgCQjlovyiXVnuPCw7765X80YKCQDv/o4Oj18RbY5ooHUL775SibP7Th8WUbafeLY67m06GK
lGdtK9xV9HCWE/+qLQzU0ZGcMR3yD9iQeAfKeM2/Ivnd1gxG4B5uoBIYYNsnT/Jy3fJyL/86qciC
nbRQoYS3X3hHmG7c6zrU/UNYBEXc6BQx1hw4hr//ZC2upc7JFyCc5iGTls3r9KWFRqsf+w2hmrHD
lQZ8xeDjfP+xGMBpIPP38QqImJ0C7n751+1lXoLsiyrVD5zArw7Nz7rHBYUgXCMc1odmwGtWB07u
4JcQUx2KAL1reFy4ZiZdeiORTKhuMqcBaRFSgqFNcCGDpUTqaTKIUoSyhVbPmdPr5wvVu7aVFFPI
EsH2AVu1C9IL4kvmCoybD5pgAfXxno7lGcbWoVcABr4pjlUgp1Sig1qvSlmlHD2jzMVli3k0gkKd
enxbG1pd/JQGd3CpTqP7iQb1zm1+oBmMqQT95wenOiwbQENN0TSGjeDrWdEjfHdo5NBBBqpEOfIS
a/Dq2isxzrYfH2DVeKO/0aRCn8mifgCCzrxvlHSM4blT7jeWd1iP8/3P1nkfrvAJM7qf4Xthrbfn
jnUmYzzzblJPADDfb4GG1EDGlR8zKBeVpm/wYRJLijtIV+kv11bLl7MdmupSLYP/UO4X+uMNwLpX
m5tMFXfkX4/pKQE45OlPsvZva4+cABB3JJAbisRQf9PxwRPyAUDiVkOOByX0Stt1/4hN2ipi/wky
1+ex6qmmS/FXsl//TLi1GUPtqn/B6GcgMXQO0nYd01SSVdBrMzQXFUhquFGlYJe4c8bqFZQZEkLP
YGfRLWZajInoBfmomtYntxSfqAwwZp3Q2eYzoW8V3pnKa8bNAJ2QhGjFSm2F97zav54AdY0MV79U
/YaTDFaM2X1/H4/B1WvSDXzFF+XwZT/zKg5W04TCs8/cXSAw+oNIKNIWrfXk5YAjMJAHrF1G0Fza
nRL7PP/moqrgF4eWJBM6X6SqGlGB3Pqd38zQ8uQLxfzuVfuyNv/gmGXiPnptPfGFNSmc05mKoxrF
HxUTxqNSAWFTUNjKumIp2qZuFnVil2YMP6QOyJmjUqOeVGFHO2ZZxPGGH+VnGX39ccg/sgmSg0x/
M6ZshQ54dK4tlXw1NtPdO4Z0W72ZCoqdKA+qQOlpBKt/qvgFfYPw6B6fYF/oxlvqv+b8GXxsgKQO
Z6uJjNjEnq1aRjeLanQlcFQWmDTjYc9YBDQCPI7YhjVheTt1bXTAW96WOuYbDUBE05ZezU6gNaIE
SQACy6CCwhErTDdYZEPJ51twf+VZvYQiMDDgYpv0yhQ84WUTCgldePhoBpwuF9FTyZTI4ucWo76i
VfF7EOvFVikcmR1TpFDd0BolPDNjhLejgxmqzkbG+Zi+0nFT9952bUDDD0kaDRx9/CYxUUEOePv3
QYimtKiRLOixuNbigou6pXJMl05WPprh0USE+gO6fxrQ/QFDCECI6KuUPNYyFnTAjPhcfqbKcvWY
qnD1dkTghmJE4iGSq+6wDijmGR7IeZIwI1V6HF0wzMYsG/ngo2+FGkKTkDBDaT8+Gw1NGBDTn74F
2UrVecO6YTTbHW8EY8C9FMC30XLjM7RfjkNRLTWh/B9I8QgufboohBcpzp29/oZTBAhLuYg44jpV
ONeghndLqE4dEHkvItB2IBKyUm4cF4GlS9w+smE/7qYZsvTADJiQ3w5IKhWl9fDiCmewznQJlKXd
EI4XdwprGLSBikB+qE3PCI8bg3kBFfw05CEwn2M4xpy5kncUP52jNVZzoRmZnOmaj9RKMfmzB0Vg
pqpTlbJ2A19Qng40qcwfafeDZUB7ZAnqvumQHG+4h8D+GhzV67tDiNbJdSL46c5yvYIxLgNsVH6b
W8wtZTNSTapcPNgv+DdQSpiWHmHfQaqhSaCxfA33S/JsDhu2BtcdLifNKfk7sgsZEdH2XiEMcN5V
7NASwkNTtrXZdFGppXBiEZqcTxBIKMgwE+GZ3t1mbmd3qCQJkC1VWkYzCLgtFkzGG0kAab7cZwDb
YZlKLrj235PKTP5JkHKChLeHYzZ3rNGqknC2iL3wGdh/fH1k7hmegI5DgfJlKu1SgeqZhe+1xpSg
hPi1DW+I34Qg1b+OTn0dGWJwyl0beiqQVYPwA4WVtwgaR2R+YoOReaknYPDa2nf0fQDW3yi1yBTC
NyllWvLBUxnLdY099LXeLtF2zqwzMUfCH1BcB0y2zxYrkJqr1+BmBwbmj/qJnhUJmulVdAYARw62
/HS4Y/TdVx3Cw6LU96A40wbkcGyV685xCeoI+3jIVzgQddWCH72Ex3uSOVBX00UmV5E1Ji8T6BT5
I4Y2kiXAlZrH0OE56TiV1Wcelxk5gb3JDDRJy68HzjFvdBssivAYntYJTdls+kFOm4Yq8PKX9IJa
AZpL+PZnGdGX0xE36pNbz3m9511iclqoUJCiQpkNiv4kiq8b8tpvcNeM/BcPZk14HDHtvgXnyRtG
HfapyAz88Dfiarey55ivcinIIQjG7Q/Zdac5xq0yJuOYMKuxKAz62ECcdHdp8/YPPp34Y/DDin8D
3x/OCvVcdP6zX/hQcWg5M5xbsOWaXZt45rzRtrqz7stUlaC9dCJ9qLEZMcFgmBihPDr93pPQwGUb
8kOHuX5DCduepUoI3Z1O9i3+VKEyXqDYHaNQM1HjSkepzk2aeMTVJSKF4J9cco7LtknZ3ycrwCw2
a39aSVSXXcyexl7fKtsP6HX9lHpxmXSrOUfgQCcQoblb2xyXqEoB3f1cU3Ec2BwZRyfL4OzCuQ0X
z2cOLpfDK6f74wvu/g9XgR7EMqPsQ2+WY6ceMDRwlSn8IsFSHFI+dKzKUp6hlpdDwAHtVKLFpoeF
xDg+Cc8CQ7gwpRnQMhe0WVkrT1/cbZJbIDCD0/taONZa5ADtIxOP2zriNdvDrfX5ojal1argg/sa
mVSTa/ufbEk2ShdK8K+Lb4obw4q2Rtk/THNfxj0Vh52BOforqgg2ohXugcYWUC0qICGLtM1qgEoy
a/7gZXIrem4En9kKyuevrdF+5IxeSj0TJaAz37SJQZKm2qzCIvsvOVuCzHsDWmBdi9u6g9hELLhz
MdlDu3xhkpirGXffZK1wtSDzC3dERZB6moh6PwaLXaZb+4nJbwwWySCnXQcAAS8FqQVWKDTHbHZD
bqGZO5AdW1hi5IRAkiRWv7IOYf8frKpJG5avUZ/8Zh9BZUFZYu89usWELg39ubhA45XEeqsY/Np8
MX3VXZLNG3Dsjq/RqYx3A3Qv/D1nD5n5Cyw/3SDoxBGP2tItaOCl3ub5V/irsjAjNmvSfSKJKqTZ
Kju7+tgMr7QHe3RZru3qmGGJMpatRF0KNaLSYUV0fMBeUZVjhqRP1/bXcl+qBM4l+7RyypSiVydj
7EScuVVrH3ATGqyKjG7WCmaUa76cBt5S9E2FOKsUei5YfAd7m+OZTD6YkxDe5rf582ZvdSdMO5/T
D1Tp8XXMLYDejz9X7zzpABAL+o+LY45eK+9JHxJwsDZcjWZN0ATfiI5YrmCKWvLMrRF9aSUCCZ0Q
h3/DsOB9dIt/Oaa/INnnsLw9rCt4Ez076frU0w+ew9Ly8ld+2zfSr90BHsPJu7bThl2Xw/O14jG4
8TGoIBAG6VQCOlhN8PYvFIjSsgJKFNyRJZgeYlylwlVfJKDrX+7TvIMZJ6Pay9Ra0iu9wM/HDXaS
cTZa9ufuVJaVtFNwnkOU71aGlF5w+fiR3G8M6cb3Lon7+XvzpSnvqL7dj3mh8P4Q0nhhbc/xzpgr
u6qfMs6MZgf2f8szFe+kAOCY1siJD0iNs6/gZOGNxfuHBvMTdijsM78NxRJZ4/XiBi+Pdj/Smg03
r05vhX+s2qeHw8OXVoMannCMdMB6LZwjdc/bvudumru88QxMs+SXqRMuDu1WODEP92T6ZuplzCqj
24828MGvfbwDgMzDtSa3LWcDZy2uFBBnJpNV34OoQzeh5MRUtDZmS5D2yLQEfUrWDCCQDyLU0eHm
J/Bft7WHX0N7oOqk1HaQE9j6hlxdH/MvJt4uM0XPOSNSlAJ3h4o6Za4mMgrn3nS+UT1t0V3dY/TH
AO7b+TTwELvT9i6vugULr3Pr3KtR1hQ98h0Ub8fEgW+eZPaTq5W7pWFBixk44UNN13lTakFjovUM
qF4anmL6o7WoMq36tUhnaeYtbuNnzXsgzQ3zDLiwoLHce01rUSn4rq3oHp/o9x2dQ4xNrFOJak1n
NVezV4+9J5W92et3SBjcWgFtX0RVPnV7Na99+bGiY/oH9MWdxh+IOzykzxkk4N7bI5Lxct5N22yj
fuCUuNSDaudAAMNDvVNzDm0ayWnvGt/jwvUA99CTvI2/nnredR9WZ2e9x/8kjS9Xt+ofYsQ/BswE
AJ9CBsjdB2vxL/u7sG9U0EJWotV0pznEppj9WgrWEE6VyjDoRwEdV1hewLAzmnx+JTqHlaA2/BDm
xfV5u9X+YU0yE0E0qqyoCO8Ej3yuJbxkSbPM2DTWstE93vCghIt0xP0dVGxZG1aC019lyA+VkrYB
L5Bpmb/MuTOgPzSWVcM7s3TmVTIKZtCQQEHWDQM3ZAWCLweG5doJ1cIT6SDQCYIya0iDYfvutX3d
1N1Kr+FdN1hWt25M/YXwPQh2HEWDa3vVeSjkHmsYdheLcli7QFTg5RHwHryder80ybVdmGuaDEQ4
PIewLOawdb9RdZsgq7Lqf5FWaRIllHTWggbjDf30r850WWeA/fabIA1z2IcePDyHbH/3G3HZm6MG
jrHT5OByublerF4+uXVYdNdpLXjcdMnX2d8n5+ff5MeMrV4IIVeZFi/e+0Du2Ps3F/5bHV7XHfgc
AOck9dzaWYA/S4l69EwP9ovdEOVBap/XKmuY5JfT9Jwpa9U1aHZIueSA9Hppm7mVrcwtIfn+wZtC
pIgAB6/1hOYFc/Tg2l7ioFEjj4JyTNFEUcyhtwHJLlMCb5iMZtS8HMkI9zJmwsPA8sESc83amhGC
SVPxhK5IQvDEiKf+K6E4SslLU3xuyqYhWWdAkRba+zlVFiIWkToXlNuS/ODXUKJnoAq/rUsnmWKQ
KMGRp4c0lnOc0kPpWKOabULYJvlHJWtU0JDpTsHmD2E2b3Yb5H3HMNum2/uWRuJncCFnQjCld+g+
WnUED5DBsTqVQW3AH8wsbp48tR4zAyGazT8A6TH+ISfPqON4kuUBBq/Qobg6oUonOjc5YDj0/jte
XXn0jhh4r2G/Mjp1gIid+tleUa3RSax36ekIVT1PD5Si4MFRmV7iqtscJhgnSD4lsV9bgaBM1fNg
JlP11eF+faB061bBRZPpvcPtix5/B4yXaTG5YgKDPUDv2LsW0hchF7OIMnRSUtwa+K5EwwquVROD
J6mtPD3mH5BNRap0zhj9D2l9ddhuwBK4ATjDExN0qTv/+MwXAc1/mEBOGNxnvj9IeUIBxjTm0ItF
xkCCfs+mo+ZSAtZchayccreskRBvau5eOiY//zPplKGoRQVtAQxA0u724abMOnVuspsRvDCaGPRY
5V+vcOHvwxZ0bwCwoKOckPepii2kcyt/7JFbp7QcABxRJ/MMb6lrvdzqUCtSgLgWzsFB9K09/bfy
QF340MB6yIzVeAwXg/NIzpxAH2yIN5ITN2pSVEgc9EZoJLemWvGr6D42I40ffjRF8u6d7hAQYdd9
Or92KXU6gRilTQRcQFFoaiMjwpQ4eCFLBkSAqh44g9JWo+KXu30dVFnsH+T+ug8n/I/AgRAG3PMy
GQ4nx+LYBkj5o0tT9kz6BtOkx8ie3iL7cqgGT7/WBnqq+JcB071BZaueusWHiMcbBp9+062CqC6h
rn35ih9r0jPmpwFzGmPeBxNXje0xbsIrsJnOZzKLO6Ejukw4KLwKa4Uv/PfXDY/IxdJWBFrF/FWt
+RRvMMEh9YjNfkVz4I5X3yowmUPT6HeDhXUYHJqty1hk/woL6I6NeIlX+uoQVVYNV5Z7D5Aszmxw
vXWDZOO/T+v00JngMguuUS1v58AAdoaGjLGtbN+pfSu87ws9+jd4FkGFluuUIQCCLkpABicGw7OE
zf4BEcph6WCzu67b/cr5UHECfaftUouvEu7/x9KZNamKLVH4FxmBI/LKPCuFOL0YDgWIA4qzv76/
rNPRfc/tqmOVCHvvzFxr5UrIfpx/yIhpxed43R56zpkDZsVkqp/WcITf3p4GB0p4BL59+45d8TX5
NiZidF5e0KLa8junAl513l3510EgBMUFTyF9/sCCZF09ZS4sVlLMPxdZarmKaqwUaHYGd6P7TfFF
N8lOne+PwFFcs8YRhYzffAGNPO2yceetg90dXU8gUxwmRhSpnGx3GaDzMupGvLZprkQzM0GgK7oh
2tye4t3wvYMZrMa1c3nEb6Ds4wgwiNk6oJO1keSw4Hi4Gq8gRxiBjMm5rkxSR+YRgVK+OAAZefZg
VoLmctYM36NrAwPVfdNAZvbTN1q+9LnlfBAvEP6zHd4Rmn4UZr6kdf4GlclRWGqzflr9G6FTwSiv
rNNaRuTC1IuPxUhFw9OmasZgwZG6qzPpqU5TGtaZAyTUFGdGjtb2Z8iFqVPABYlAssKVXCxTbOCa
p+69k8VxjYk2ERmZMqCEYIFLTHo9QBRQeiZrCtAnDGdliGCkZpSIAHsNAWOVsdngu+nsp8yn1ulI
0vyN99KhQKPcjx4imExVFI7gHyPAJ50AN631XRkyY+gOcSrcfYdTmjF1uGLtBtRgLroluNPRhrEV
KyA31LibcRlzzywBnKnzjN+7+wtW8/C2L9TG8RhFpD7TIpKB27zXDj97OoXGd9qqsuu2Ad5/8ffD
0UJGVZHogBlwSKl8LDbEacqKwHSFuJNROds8Lvg4e+5FfyIfYafrOSg5Rfh2gK5pn7cbq3sK2+wr
bi++Qm24OJrZHKuj+26OCVhQ/01rP7EAueHDZbEeoAQoRfL79Nj5QfRIIoa2I58WeQ6TTLgF9Lws
3/gFc1l5d9Rjpifj6Z8GnMkTgkWx5tiyX2kdFEIUL0j8toPdBynH06a3RyEeVYLpcvQsBfPmQMY5
EYRFqnAIJgHSAMqkBD9xB1TuDFwFFkD8dYxNL2u7L0NFyW/eIf0qoDKqXRe2AsRM2SxSEkAGMKMV
2pWe8ZkqHKl7o1rpiF7a9mU/Ii2qaF1+6pxFNVKVoVErERuSSFoyUjLhTnFRzNPEwIkkKkFpwlrA
lWO++nqapnOeFfErryb9LbaPZ4yNQGdXusbC/+j8O6T2yztILmkt//CpL2FF5lLE+xgavUvWcuTg
Q+312766bazfsgrXNFSyD729fc95lURuLWW18vbXfLXER3Kw5NgQC8nTR5KdJwIWMXMlYpED0Tql
kPbYDMz5Ium+cGKQkogBG5tRBEuydGVXtFyVeMqMq5oRsO1x3mE0HE5mkK/pZX7YdCAp2Pq8tM32
Eas8bUI3x468OVXi0wZeQFdNiPITo4BctFRsARFWYVAnkx2Rmdt/8/VkEt3KyKnEra4+TciiZDrO
S2d2Ige0/wrEoNKlOnXXcApJ8sIIje5H3PIIyFaS3iM/ayJ1zOwrq/TTYiRD2JAUzu5R5XfclNGY
xtFfVUZ+dw72kRZ2GHs9PwMWsEjGYo3H8d9T4e1bOAPghxdwRHPp5+hvdh6D1w6jVSxjxnYM6b7S
nrLbtRECYHiH9B/vLtRkTP3j/ZMzrs+03FEmWgu/b2B+SBUsH9s4/7o5NAlQ0IxZzNzwGpdBBB00
EaStBT3oOIwjhpd9dphdA2wW94zpyxO5a96R9phPkOcf/UsL9kYLkQXgiTXisJZpdYrecwczzmuZ
h2f02VWblPInOEdlJvRSnjYGzgDJa1PWxsvVxmUhc9vkrFc2O6yOxFtBv0RcWrSCmOKSmb5Jpsl1
c6eZRllFK0ZO04/GRxgC5UMWoXSsA5YT2+JOAwVrnjDLaV9MzWJoEEVpD3CDRBsfEUms4qRyBj8E
VrEvFG5o14vbHmKMbGXtStQIP2Lsx5s94W3G5/kUBckaczMOVmFnMAwg+WJaY5Jgh/HAqZv2QfHa
nSKyqIOnDJvtzgPDxfQ5mEoIlGYN5Hg8aPzNIXOoSGi6uwY3l5Jb9HwGhSUDHIJO0uZ3yGLNE809
8exREfICn15tTtcbQsp6TrnLBEAB/tvO9wP9SBX84X/nH6L9+IL2Bz1QZ44Eg8hZKNJJwf1hCN2G
xzmSNl0MJPlKgVfcrCyZsQU2xE5QGYvK3XLf47vNpyeCE06nvZgZfTMSjOjQNpSgshrnSUs4QwOn
yF88Zdbydg9masm+1QktD2j/4E77dXxxjMwCz/9wk5E+WitGUOL0iEPk2dljTPXFpPGly+DHFw8d
n0sHX07/aAEfkFRhUz+M3tv9dD/tT17unWTRPb68XFOxmxSrvAOO/eQgJF9zsnqfNIWuboQYXdXt
f+yCJJ+smdKHHpkzYoxOg5Vtf9TMHyBmo++oKG0lYZt3uUEiyKyBI71vVy+jVSyqGT4MPpu7wc+N
86RmNh0f96Hox0QYxZV1GB2jYcUnIVO5zcAEEdkw/1HmlsnPTbm7LPD0xQ1jZC/bqcIl9NBj8iWj
Ql6kx9YFB/3aOm+nO+Ibo+jY7rRZVnqvNh9uvbnx5NiWzIG5bagITFpiLHUhh4VBEwyD099ha4KV
KEKUoVXPVK/8vbnH35N8jN4PDK5z5edoEaY6nw1/hlYbuJpNJPKdC7NTS+cW9Heg6rx1H7c5hiZa
lKTQqciQ4j3jQ+/OwO2y5eyO+Unf8Ytps41/Tx50uA1mTVb66ATMHtrs32+EEG39XUJm6I2eGwsr
Ju20rilWnvTf7FAHMltIzrAyajGCs/PDR+YBdkcVElXV5EyAZ0CzxCN2PvqaBhC64yrsQlteHsyf
FA0nlJI65yfH7wtppU0jhR9zkFRM8GRwLc1x0iR0Zlw87XLc0RzFEiuNXuJYwT6fGcVUqrzt2eht
Lj2Un4iYXx4npEXME4xCMkyOMKOh605UDR35eoM5Jw/84cmxeo7+TiJuqT1AkjUwXkg1TNqsxnIj
aBh0z9ExU8fq+OjQQmifs/KtsyYuvwebSakB5hz2Cxm/fxpdJIF1S6gu6prxi6hACemmSRni3ciG
F+WU2HaK16gosLAMTIiy1/wO2OlAuaddfCL8I3MMewAQK7CKbyhSHdV+TgawmoekvRFbpKvT39TO
Hdwdz32m9Ih3higNMGOg9Z45GjX0koig6t/CP6YYqyFatDF6OMCjVH+8Hw44dNnDPvA9fP9Lek1h
kSZt5AtDhEHdn26MR02MwZH1WZSjvZihmW8GcO4O8ExTfuGwtpuv2exoYGB9lLSVydXHq+iV934f
JMXEd2IWza88cLy0PLS9/irhND/FNwQlDgmFmNKq8xVmKtLYbZGyFDEwDciwTbTkiH5YtymHv1R2
baajf3LSJKouUZOevcMaYEkmMPzThKikQWKZuumWHOcqxm1CV+GJE0vSv3cLgNFxM/5Y90nfLhdt
8xBQVJN5jVv6CcnFZ638mbipAlAV7gBmSbTltDeI1iLaY4dzm775T0Wckuyef6LZuTMdMv5hHx8l
E/vnzd4zgDukpCUxE2WGzDSmfNpT4BZiUTZdOcBSpHYMrAT6tAXimQ7wDrpj7PjvSPjgPSibCFdt
xLhfkKC7vc+Bc7K2d2OGstNwzLCE2Ptd0i5GC+W0t2HXRiFJYbrFhYTnL4T3nyXw5uaIzKGynxst
VuBjfqC4cIl6Mhbu5FzAidH+YPi1oZ1THMlpXCPvvbv4fwzRLmBL/ftFSVPa7U2JHdvVef1CCC3V
WYlifklPnEmTNiZJr0x1X85q2rHEnC6SyUn7YHmZ3KZXgAmxHhaBMTcQFASf0vgQ39blrrsHaDiO
MW/gH1Gtg2Hgeg56Q7eG38kPxGfmD3YsbPZAYH/OEOUJLolOz2oeBvmCxn67L1E0BatAuRufSXda
7z7h+aszRP0JKrwbogMN7knBhmwbDR1DKmg67VD5CQWYpTq9+S1U7NPkMFbMvnGYn+wCE9jCuJX6
7WAobidgargSaDRe/E27VfQEGSZxseVpZulLUtPH63yh7YZLkoDOCSV/TYRZxSIXXcX1hgnBHk+T
w0/DJppQCY9W0fTbcDISIHBpDq6YTKDQqsDar/bQbdMDXP7c4AGG5PgA2QjkTPo8lw9Udt0EYJei
26Fc09dAFhGag6gIhyHj48T1XGBcNUIogLPD02hNUdihwUvbFwOuTP24/aVxBNyGsjh0aBuDU7oj
NXdupTmYX73VtnS5EzlNY3uDWc+QVeRvir5+hU8mjLet1+QdV6TM13FBW0MHzkAjxvfpdq53VcD+
tdpWy7/ELb/uGVn2clcYYbkGSsfVBLi4g8oQJpugAuAfc6jTA6YZiwcPgUSIvMhbw8QBtnjFrms0
U8YTE65IhMTjYqi/T6aCOu1mN0e3RIGlgV8HRd/7Pxcmz9RP5Kdkklbrzy+lIPcd0DBk3jZpxmRl
eQ4c8pY6fjCE+OFSWSHNVcdkocQSHjQXh3H9nsiK6a5XOQTi6Lvoev3xbmDdFw3bugFgllgvqR0a
ZIoTfmV6SsmVaaSRma6MsLkcyQlaE5IRCh9U0ZJO5cwnZNa089kwoVof2rxjTvqsmVlGvzmBemhh
Uyojsvpmul58WbSx3GHR6VUU4g1T0BWyL82sHC4+GPLmDp3BFkJhyVMG1nu0+3B3CbUjeWqKHq8b
DEJqbuHVg7+kXU2a4R4LWSe97X7SNjrhx5M6RnH/xohzvWSX5p756Bf9tLny3f6C/+1OMxkLbM7n
f96ETxvX1XBIFMatnNL0iczrbv/Zh/NaUaOrgvBJsOtOsOMjH6VsIBXQXRRb/NhOvqRnA8AVtNI4
jRArHkwZMV3pfPKtNHmJwI9hNGryxOydzg7iOrIDOGIS568PE/PYwtrV89e8seCGP+g8oFY7HjxG
+LYAdjtmMe8Qo5aNsd+qB/OsGt+o8SGxTAU7UVax16bGqbIzrB1ZME2gk5v3juU2y6NCIqJfkoZc
pCGXKezrplcl3cUqphWby2/Ysie6/DtmizRdKJiZ6C7Fg+mKFKgzQvqzQ07oXKarLWQf/3aG7iNs
Axp+9Ad2TZdpT1+speFqoZEiFdwE+eLIVquCB8nFkoNIcVk3F/+AR/05UQKKN67KkUz97CguhxCX
goUA2swrTgdS4UJE7q5uK6yDq2Z2veuGdHGxN3O/SYyBLa0E5VrknfRhIhnFXsp+4u6Mzz9VaSrJ
4GDWzgYbsT24O1K+vUjkWiTTJE/kEuZjdLJrW67iNGLZV3hFI0StzUHQjk4cYqkswhZbT9H5pW4g
daRsKz786Jm8wbq3H6//u8ItW9E7Qdr/vTvv5XXE1u25lZ6lkvIxN/TjMtiT1A/zSdGykoyukHdc
uPJ2Lpx5x275A5szE0P/xv+kSGADcloOH05QV2SsuCbYCrLWF+dyL8aonz0m2MEuT8WvhzyQF6z4
taKsgoEFJffRQOvUylS1LAPyc0YJkN21xnvKf5JeVIj405OCKhT1j4CiDHmlFEQUXbaU4aUzQNV3
dUVuLk0FQ3JACj9WPVU0xYDEAfkJmWvPY6rJ66mpeJSSc8qd1sycO5gzIeOvxEoS8l/ZztLRoDFy
tYpaoQwjl1Hp/THxB998D8CD7cRQBdXbtTx+RNoPKPGRrmQavvu0HnBM/RtKIEaFDcmDWBTCzJCd
/nkDe1jnk78s7xPRZz4ZpizZGA1gIs6cT6XuJTOLpnjG8zWnnPQx7GTWuxx2NU0ZmB47MiNG6D0B
k0GdODDp/SITEnEjYDA3ijnuciWSbDNZXOAIigWnS/YfPQL5UOJxJSLVK21IjS3ZkALm69XBW47G
TqSSV/fxYbhaairFoPQvSG/CFVErrBU1lKhIhXqpjLbwWHxOMRAQ6IUDSYCCMhKYQTz7eRNILulD
6DgQdwLwH8HLOemdDxCjME1/FAfayTOzNkUSg9MXSLeoGZEG2iJ1FKcIuUvCRUTlGFoiFMNCXAxH
SADMPlTW96/pCikj2MJ73PDhEH/S9VdzcF6hRIXsIHnk3gmWYYtOVKWoEvJDQ2Mmc7FfdEdIA6jY
CAv3BF0kDKmwo+hyuCgEuNJMwxgInGUfeNIW5K6SJKN7YGAIWC+QNvmv24z3rmLhtI91IxO8uUX2
hxp5J+OjaVDUaHGUBbqy0p67Cp7ZO1oXhIlztPoBFtpUSyChJhnS2V6PjtYzfo16bs99O4/dmTqS
4svz0RDcl6fKHgQXvzfrMylwYFT+y6W03omNGbYWLMNbgOTX43sT1dMAjZg8WLAp/UsExrUm8qV7
O0FxauT5a0MhK01R9oO2nxtY3cvd24+ZwE4VVXHZ09tU1Fy7d8xuwDEqgZ4ERAAGl+K+v9iRmGGc
oY2HrNmW93C7iyqjRi8QH4CBEWNRd3PalBxLcqz1s6F9+bkjiTjQiFX6jYMQIlBmzcAo0nu2BxEk
0BbGJRvOKIb5GWk7Qrs8OpE8BnfmkTydi38m2rdynPCs4abStfyGnP5jMt6mmd5zaqFgQC/GYwsD
3y2NY4zEjM6MKh6MYO0d1e/NpRvjGsJJOrewmx8mqy3qpE9jtjCA5oKPrpjTEPm4APqfKEbPDi0t
OeHfCPXQJ4YXgHxHIy2t3gzoxRctaZZVQFE+PZsXTBS9n624q/0JUfV1D7MgtGSigtRobviB+NAx
uC34DgWELPk/H8nIw7ZQutBF70afOqNlLSs3bt4L+zOkJgBZEg5RCZDtnRF/hHQRPxBkPf2VPX6i
3JDUlhZQH1HHC3mWKMTGM9r5Jdkb8CMzEoGjHmJOQJSkL25BCqMvjNiaqSBmyELkhXc+A3/jzGIj
dRnucMyq5G6E7eT9I4KzcEZPgRX6awup1dNHtcfD8Rh+CFuBj+wYL9bdFkHdyqXMwHdxJoQv0gkb
XSxMAoYIhrWVOUNfGk27fVgRUtessmKyTr+gU6L8OXlD2Az8Gfpge62kjeRHbCFAAdDfTFjRAlvE
VriOs2J7O5M5iBNQj04NAVYkCh74L4Bocrz9fBWAZ3SN7O7UdofXPKOGJETCTctUxzVKXwFQBXdj
P/HEUxl3cwHOECMVAVgL9PL5uZCnrlc+Mdu6OBcAj1yii0CGU1DeK5yLyiF8ifYk6L6R96T3s7CH
P1VPJ/4k4Kig3U7TJqpRqSxaZn8hmC87CQ8liaRUNr956rtJK+zFARMNQOhXBpiVXFWeS1Ak70Vg
MEQ5QMcemO7HIBWWzmf63TiCCfMyrYcUXWBFifSZlAcUBmSMO9Wc8gJ1gioH38ILB3abJMQBjFPN
qwzeYSwG7St0thM//gUUuS97mzganB3NY48HH8bVfPRVTEjnUwPccvjTYg1ADo61aZEckI1b15E4
dhR4ciwYGU8Ftmbbnn1JgUjxmFF1TARH/0j9INvepHQgIzOJsHInSgKxavYn4N02Myqmicm5FLQ4
5iQGCQYk71jP6mAYD2mmefu89kTkCfp9o2r99CW4ll1jkBU0jOyd/ij6wisVDg0ZfNxH5Q+w5T+D
eVUPsw0I5XfM2KJTMNbYB4sM6xDcH4ls5NUqucAd1kAyFSqMgpsMZKf8NPZz+zCOc4XOwWMoQOkp
KATzynNMI/tmnyLn7HCbBsCLpdOo9CR8U+TyfI6yIqX5ps+FGlIVAU409n7T56xzTpv3qL8rRKdi
7t6VBYL5w2Sv+JjBzDAECaA57QXNr+Z9MbtjGcqkpYvTfVqa94AwFmh5FZ+N7690n3VcgwWAcckP
pyqLgGfG3ElC/Rn2U0bf7jRgVSIAyYTY+7AMEzyzog+p3IXKl63F8vno3AzIRl6khrTWHy05FFWP
t7afguBJel8hrO9P1aliKk9EbFLeWvWYquHy06YrzmB3M9BoZVCvyNBjrAEK6EkPv/2FQpRHRTL0
Na6YxtUOmIVYMMO/7fF7c/a4VJ0nCoH15TOCqGWD8g1Vo/0QbgC2tm/uKKXIz2fcINX8YPRtYH40
iPloKSgjzy0CZlABgNild/0O6QArhF1zxkQKCo/5gLm3NJdbN/c2Y10J82D1F9S0/MJABqtJqDzT
2vRbPCju1Adgxdlgzfo9O0tfrgxoIjN0GJ8FmfQxzzE2kpMeQK3qHCbIX8VZpgF7EJFniWfWx8bB
Z0q1doyH22tYkFzjo8XRfEVPO24xl5GOqhkWHU7HpmKlTOcp9g3NocKk5r/o+0U/7x/1664M4gfJ
CFrsCZkDPfo6M3O232UJ8Dd+3UyDl6iUMl8egLLJO3cdBoFkXLjhE6iK00clT2on0f1IdbI2UkhA
CI50EGF4+u94mmnU8GA46fctkZxDBiwajw4OyuEPtYypuMDGZKBWyTrtm22MHaE+uyP0S5JRPs1h
Ata3HTCBhJmK2AqRcsFDAeEmwPBA0dSE1FLAE3Y10LG36T0QsJpvSxoqd08no3jhbBl9gKnk2ASZ
D97A1kmV3TY8NXfAHulDU5GrwiJwsYAo3HYwINTCHGEqZWZ/odFT/E27o37aWcKRBTAFHYaUM+yE
RPCE9IFeXXP3lzdJfOzYbSNm9BpwgQjhX3TtrSUv4EvjHhECwBI+fGw5eG8BvWBY4Q0tYcgkM4dQ
4gdRlUp/Jz8Plg6Ovygpg6qktaiSalkuj0S8BGyshzXn74VI+4x6m47bmSkzsqcev39W+fKPUAoX
cmjhmLIi1cbXTem8Rxq9VJJj90c1GT7Ztd9jfFeDWOwcXqcDLDb5SISJ9pz9AxF1yhVwcG4TSbx/
0cBOAVBfDXoUp5W+t4fphXzfqWTGl8A76O/MYUDvm2gW8W8lt6BfBt0eot/Jd3oaD1F7960ZLnnE
7BqLuBMGyjjrjJgR4JTTjya65VZUdKdtoEJqTKraJ6QvHxet7Stkr86eVNtXfAGPydF/R28SJc6d
X2VzBjm6mAoJhn0o9UIxOxRty2p5yfAydZXZfvTZdGZ1eoB/fc2Ab5geB+pPFTJ5WB2nE7XwXEtv
JIHzdvpxbjnDG5fdbeld5oMlQkv6AOmDfwNTM7bkdXAPMWNGgNWReDGcRJ3350ou+koROhZxPZUx
j/2R4E9Hr5xoo0cuer7vCEtQX/R82YV7xC8/TGFEOZhS6YBeZa9ESbqj/fpJd3iOGpBKD+EPHXBd
jwyDauw9htbGEOPQ6Pv8ZcwZyQO63+XykEWLFEmOTGR6GDncUW/KP9KqPr8BfGxfObo3qkygUgvx
W0Xv6eQeovx6hiPci0aTEZIvdEKmsYiN7GSnFpAk6sxJB001+fXNxvhKRYhNTinuV4vau3VEG0+7
yl7XEh52w2RNEUmHmX8xDNM1cc/hT6bzUMTuBC+5pZkU+7HPkzH8ddvIfN8lUBin2Y1Ymqd4bDMo
tIrRx9zzMg5nDXpylanLD3PvlVN6s7vIhsed9GUPoC8jcaRY4VpJF4s+hFUmmUXZAxSb0CAwxfTM
1vL2uhd+l98IwJrtqTV6cTIu01tY/TwtZOLF+BEOt11g4QSFOInziGSzN2pF1fTJpsU7vGv8Cfib
NejW/BW+vNKtJw/v4UHmTYbB0D7+iBr7xXdKV/XL4O28o1Vwgl50m+VgNkSrkwCpCLIiqIaABBxE
rEK5K3CDHKOl0wo1nvT0xpNfnMC/7T5x6L6Q4hkRqnkHKIMW4+h8wDd3F9fNiiyeGoP6C3fZserd
NgWJkuBjJ1vF3cofui/Sq3qR9Uq9zUlN77EvyGueUnklOeO9E5ekgK3rS7n3mOU5GRtaFPLZ3dAI
CN54WtNxMO56yk9t7QTAIJjqAfCycN7CtNR8CkRJ+3yYddP3aPrwp21v2luSFk2YxxD1zf2mYh0T
K8kqyFUlD8QDgp+XiNBlZHNe+uWy+e1tIEKh8+AISaELm11cpOxhSVXklsnkRpkCjxhKsAGMp5vJ
jb4ZD1sExunNd3JxCZF9jAhgCmCK9mjvyrjkgP2H48l1WgIazEXlWS467J9/OwbOnXRDkjgGqQX8
rr++X8SkwuZsNhMZzGSb2CaY0EgkhoPknN3ywrKXgCyDpPnYfF9l6wnwgj6QZlP6gSMYNht6LJVt
KK5IjAdcDhwmBIpgc+VLtyu9Z4gws2r+YrKche7NGW2QXl7ZyHJprArGU8K4ks4rPy+UGR6VuzvQ
uOnf8XPByZASldsjBify8ilAO0UAz4o9jgyFh3n0B5t61HHBKaOecCr0bWU+s8ypvE1U+DSQIH/w
x7OzO2ZLX3QKRSxWKb9Awe1wKxYH1IYzscBj34CS+tbimQ+2F/buOjtth/bAVteSql+WH4BMqwoE
/St/wDlHi9NkP5mxhc9k9niZ4KUHfBIifCfS0XxxwhtUWgtQYlAd/rlShbcw9OsFzQtJ95frRlVD
xTa0i/k9UaeVfht1zPtP8/Pw+ut6LMFWCj6YEUDOV8qxQhvGiieH3mcsUCudIZjTeWjtaD7Zw9S8
fVwPNf21vQiuzSdG6MGHRkrvIfvAeBfk1PDxf6g7ZBWQWpBXkuHSCMLnsvgLC6dYwUJXmLByEE9U
+BVxAZw5izD+A6Wrn57NnSIA65wB6prTk1KTdv5MfAd93/9aGTJkk7faozaStAbSPSMtl8ohhdjx
L1fqspWV5HXa/IKB2uC9J4Dqlf5E9hxaZdx3rHFjjQej2fa6PdGtS8tdl0sJVyPueMgzxtd2jaL6
ovt3YzAr/RWSi3t02op4iYPN8DvBnbdGSgLRDlJLYoIotnZlNAv1gjmdPgC/ekx/O1EkechCk15M
VLMB7OCHj+EebSIEIygrh1abhd6E8/aIkWuexK6a+qWxcYFX8Rpt7TTwnymVMRUDJAzLYLVFyUfW
xVTas4V5Fawah7qsQJrPADHirn+cjlk4izar8T4t445NIAKcsAoJIn7qC3+FmQYtZkMeZUwLjS12
CvkDrQI0xwNulUr+bgAlrTPJUDaXSCD0AnLmwoM98muEgUAweQlIqv1z3mX1N5hmPCA96TbhV0PZ
aXR5+c3J/OsCehugCy8TPPszUejGQYzQzl473B/awEKvHR4PKeBA2s34GzI0ye5Q51ycTtA4bnY3
sBgiDaZSvGRiBDGw01w21idomT3AqxVVkgD+XMfvJ8DBuNjef54OhjhU6b7VdxaGn+8MP3WtRSzc
gYLBKyUTA9RdqXVXBBYZJEB7A8XjRVixgCONQ3La2FWIcKcx36OjMT3ld5vjQ7oE+pQ4MpCxFqq/
S4o47UEWyTh6gj84Jv62uk2XAhzSwEKtjvAWa3T7yqvvNKUlSDuZfygKZTpF5t9tEKQmx10LrwGi
DMM/mWD2Z8iO8ZDrJ+QEjGb3dG/pTZYallCXkC9piBT7+Dfv1ceqakB3CekDv/XPUc5mkhvlAanL
GcCNcdrFtI0eKCyowEj6MNAxd7skUtBIPkGmGUbgCLQbBTLoPmESaxLNbUQBI+k9KchJeCUY2vZp
zhl4apoIuUsgYg7f3nSDwTJ/+cq/iDfJ9UqTP8y5DMeRuUP/gPXGvrld2aREXXKXF3H6iL6rpOQG
9OMBSKAXCCIQXBvHL38uLQBJQalsqFLaPMkZZVAeuwinfPl/bNowiVoyZYwjymIKK4MiTL7eMJ6B
kXXYO8m858b7hjg0cR1A1hOSp+DGyR/0PVVkSNRiuJ8VepsrGosiTNshkYtvG8SB1S9cyi8S0tnB
7hyM22joFggbZXi3Aq2jYbvVhV+uFf07ehz8y/YKu3CRsnm3k1o+PdgpLqwL4bIoXbGRFFNfWSHg
zLDj4jyw7aXiI341x6CSBkWMb/kdu3RhO/WFYmv+22LCAtdAry33l2p7WiOjZXfhfBdqlD/EsOUd
3cDHXBt36xbSmqnLAWqdPN652IHC0n7lz/qOFtVhXK4PHhWFWcazb/LgCJFDXcJSw6A1MF/AGPDC
KrhzxRKvPh61lJ5dnJRvN/K/GIvYlwlv3jhpn+SXcgw+HGBiZrmuiRiVA6vvxCCHt1LXcEmwXjgO
KFTcAntcsoK25AO3p8pQaA0BOiqfQuSQnkZiTWgsDMPdVaRePdItgbj9Q3qk2vzjrSy3HhmGHhpk
OIwWEa0r9H3zeyAbRr/KWmp50KABrzkyOY5sGWjGcAFnDSMRKpqGW6CHkqZ4jgAkbLA9jQkZTOK2
O5jpFJbGOGyEckEGH3V8CnoCJG6YLfIg8cwTpT2r/i/haVHyuxEzfY3RPAKe4r2EvyGdsTdzKmB+
mJ0iMnhyMLuNxZWUi0jAMT44m3bEBvE5CkBDkqmQXJLIKLQybJgh4HMeROwB/q/LgMmDuylgT/Ai
jczpnCNiz2+Q6ZmRh+Ifrwz2LpmTjFOlO37TNqtFM3lOCsovCppz2EMGfaNPAhXUMHuADwP1IXNH
XHK0VKQdp6AXVcziZMSXcX9QuOo39CNuA3hp0b+w0gzOjZdqv0cF/WDYH5z9oWYoDZOfnP3mDXhC
Wctn2F3oGNusGuNRm+quTchyenCImKOjarB5OBFBJqz0NN+l4PqxHlo+jwZdsH6lnhH61Arv9Bfw
wEj0pzAS5GE13PtjQ2OGyZRYFw1zKzxnZMVQcwueI0YyXqJ5AfHXf627tMZRTIaQc6LZBIBBBslQ
CTg1DYtKeETwrg8PRbxJZD9Ku97UBHxyE0w+9CVPaoMlARktJxtNeBzA3Ngu3iCbm87zkByVhZAP
ot4yYCorDz3YpQK1ivwv4behLdfS6TxR+UHKRVseGijxlUzbDC4hZ2OwXNoq346C3TAWNbQMflGw
T7HB9rbttO2d6OApyGo5EudL3OpMthbr+cWI2bgXs2QLnWKhAJVHCqqGh81h9u8xrDBVifmD9h1t
Mg1QPqAbFphbC3sNM75abEWCtdyNJ0D8w22Pez+t8L04XKwdZ+MTiglBOPf2rFoDJgVg/y/zURhU
Zr0AvYI3cwk95EVdUHBHo0hkLMEq6J29dm23wiNyGHYvsCh78cCe5ukx9D7qBAO4t4IUirwaBQWi
Xqa1f9I74Mw7GwZ7uprDyi3dL8D2c0qtvAI/i5RR4fx6EwLisj2rwQyO9nbmQK779IUP0SeCMTJ3
QXqSRUNC2gBALl3B3BiqRxxMHcDKMmmhp0QylSoBrCCaTRHBuxHjfVlUH50TpoGlryelC4ZuX+Cq
YSPAdivnpRvZ8A+xbZkcXshECB18sAN6BDRCuXn4Q/erbBjDGZ9mXxTc2PJQgf22QMuQtYoyX1qT
NUExeW8Q3g1VBzFo96L5BjoU5QCmRxdkDp6ApKrHvRvfsw7DHuTlH7iznibqKyjHGzDOnyN9xcW0
sM5quJdIGWdyWt7hlM7JQTGfb/2ohV/Qf0BcRFsZx+wSBkM7WM2bHzihQm3lLf+Z3JHvcCdr83rX
O5DYrO4x6aenjhG/CpUpOCRHNHP99Jzc1CPbpnOAIxtShr8ERrMU1LDSA/Dkkgcio+D9/qQp9AqP
RD3Bhf8eRpVfp2BuFNe10YFRUTYKf1bLs/Pi6vfmaXR/k3gKICAKjo97J6d7MFgGrRDBlDQPlvWP
pqVEYI4RRKdL2si/ww0nB0ItRX9GXcqFamA+l+94FdSmr677a/rCoQshedFgGCvRWvVc2sa/4L8v
D5nYBRrsOvlQKrjvtRCfj/A+pd2dokT0HOvqh6D806eb3uwTn/e706Sbw6ABcnxzSQZU550TlWmd
90pycoLvwbvz52ALVk3PY3giMKvONaTpnWK+bb4BH+zBkJWsANCuqW6Y82HAfcKlsYzRqL2t2Vde
RPs4pgOAplJT/kuSj1x8YdTjr9XNNUcujJrzASOIDm9beO1YprM0bsPYT6B+VHiEALJwzRnMKQu8
LwbnWjLDux0vNrYLlmlWL8jYEDuac00YN3XMOgB3camhfEA0lwL3LzkpYxJy2GgRVieio2a3IECh
k8AU6yjOPowKaSr5EJQp19iDVQLAzJIQXupkQxQm0M0g08cE3i9Bm+P7Ma3+FhhwJhQjaBhSa1HT
tBlHsiZESB9CGHbmwMYUBEgoeT6kKCQTh1Q6YiBdhgYKF9CZSITXFTjm3qQWNDqunw1sUhv+kDJE
pm90/ZjlIIvSj8OnES7WHX4TsjUAn1xWVcetbfQ1BeiaOUC8UxjUpYcLC0G5mW1LvllSTVDUcMzJ
+90zXOuWb7B2IgBE6UnYDNYj35CcEfoFt/22hWJMmT+tO0XJwaPRDHb8L/0CTZfKWEhny89A8Rgv
8OSBi95HkHDOSq5kzRe2j4QLGwqYJz6OgnRo3bNxL7j/nDlgMIng5vBRnJzOF4TrxiC4G2I1zJE4
/2Zvp6Ovi/lrJ+kdwAB53NB+4YTQIjkTy4KuMxxp0Qk+/2WT5YLv4ZbM543huske+/oZHEPDrYE7
RjQAbz76veCS3NJHBxpFsH1kcuM3vL3vZ2e+z/04UKbLg2kcteYen2yEpHd5eh+PvgP6fkoxkU0Z
S8bLCOXQSyLUJ8J5OxEZT0WbWKGPIV7TayGClY/xtbURnp0+IdKoGKih0iBpNtub37Lfi8tfqn+l
Ax5Ny/ZlVRNw3y8dufTZVl7HqUKNMyPZqRAq3XEZ3YIP1AJixeQL5iZSJEhhuYYaBRTCLjJijj/T
j8lV+dxyImBIznoWju/IPkjvTj6E/zOhjjFV9k/rYC7MJduIdhOBAInnuII2qD0rZ0pihekyqRYq
H68TCwYH7ScKkOuMM1iOfnaGdbJprwuGrrC7tNVQNEEVQ0rmFJUwdD5O1ZANjX3sg/QhQPKGy7c9
xK0A49n/SDqvJcWRJQw/EREgYaRbeQcygDA3BKZBwoMAAU8/XzIxZ8/O9vTQIJWqMvN35H7tMlEg
L0hAf1tddo6sEd+RGtf5KcPEtAXppvzCXJewcH0qnqY1jJ0aTwEKdgrVo6+gRQDBIUOG3OqmXXqr
qyN2c7/mtEie+TERwzfs/iT1SghEfJuJ0JD/7bwd1Sq0nvl8Fd/xapIIC52vfCPqKhw+8fikaCZQ
1rrPhFQtTVEnXFESKfaP1xXxqgjJ9xaVrUivawTozAf5PTZudIAaLDAKvRuvyl3m3p6jS053LdF6
PW76KyqQfwtTjL9NlXcx9iPN3WVAUttFfzcQrQO2rFu5SERr2goODLgOkdkDob8pH13s9SQ/m3oY
cbt4X0E1L6X+u3D5PvZl8LHr/EsRfsIXEThAbAC0FFkzL6nzSR40rDeCs2GXb2r7TtyaBIIRMwZF
SqQFWAbDFaCw4adDZZN3t0hppVF7PiwmSDDCICKIzFyuHbh0ouLAT2P7dGNhqF/982gu5n+S0D1H
sYsHH3cQUT6Wsxh2E40ugnUNmgYmFpC9CL119n5jKMKFt4Nc7UhbLOw5Cao5kY6GsrIvCKUyv1vI
qoHg79ZiqSGMwqCcTkYC0kuyBsVM8U8sNEW3OxJaGZ0Q1tpiYHDLv849ajGaaJDlS2cOnV4QNHOX
tZy5eN7Krxak+q+/n7ISI3G5btqHjARbbklDEtyFkK9asQjn55g1YjzqvOl+bm6TSb2Y58ERkwTE
S9C2JRS1Nep4nRCtus1y+UB9a5uruq87q3b+ilUczORuqI4+JfyOi+JIsH1nKutEEi0/rAIdaxxU
9+Kt2HMqZCjiC4rfYiWrkB9EYBrcNVTZfwurhWGY2MxhzmV2mFzg7vY1Oui0rFtKXBxZRJV58irj
tZEloDr7WQsbXHv3c42XCFPx2Hsb5xUxEyKolrr2ZJZ/7RmWWkSXHOaSnHa2uj/3BLJE+3yPcSUP
+Bf+7hVDsY6E2WdfeUBwvYovY3nJ1W/cMZIHusGWAOPIF/nKfsRiJRih5B7p+IiwZPw5ObH/g94v
qbwfmNGKW+Ygp+x7EtUpCIAsD7KLPjx6cmf+E/uqDyurC9mAATxwmZLe2Kx8fAcqu7X70SF/IPUD
w+p8+h9CE0C6gBnT6bkF5vawG5iSKMBuzjPQPRpOZqhMZIoIpw+lr46O06vVoul1aFg5vGhHNs1s
N6EBBblLWj47XscC3AOJ+BMOZcPBpoQOihsUw7mEgYO4LHvNjjUYwHumDErx4YT+w53tGWf0NBO6
VLrVciX2nCqmlkrW/MAtuYF5F66StTA6x7EI3hrZhApME/ml+u0BaEI7u4X65jJhbLpSfXWGRA6V
W8IevoH5yVhiLGK41uw0Eb5+I6pCBRl89gaZGHQg9TWYD6k+UlVYIZXXSxoboRHtLNGWbjDn3zBF
2GxAMOk84NpPZEolvIvMwg4al+dQ9MkVm7WIZ+i5mCxq7CkYikRibs9DJjYeXx6daqm5wqwUs1DZ
xLsQg8SHJFcF/uyBwGh9fB0wA0ELJPsMEZJbYG/uArOPnJTuqMxJekAv5j0cCSwHkZEj7gP4yxFz
jDCQYaZwQx2EaQv3gZMJVJWPIk6uHZ828wj5HqkV/TdcKCy7sG+BnTMKBYS5cnLjt8Is9bASqZCQ
J7p9nlFcIeiFZcM/Yqby4I+6aKPl2N+P+iXCnCfN8iegNNBsitMz7bbQUwXQFWz+ylyd3EheHyVs
8AWaVuMHwznCt0pemYkoHhrDZsB210E2O9VjMleRL4mkCT5WisRbBWYUEwMx8n4j4pREWDjDbjNT
Bj9WLIU5KNmR2f0b+BhFPj87f8esVIgBMgQS4rQCzxgj9qRjncDQvzGkJsCFPhcYbgSXC9I1ikiE
C7z9Pbr3F0cku62LaTjnrwuUjrc5RG2GF7aURTsLJHPyDHuzZwj15ggTeQEsuBvuUXVDaBLCt9DI
oVKj/PkYKTGAaUpdtS3+aupI2Hi8hgiQgSyFiEA/J8TUjazUbTlMWb82a1BopEJr+g++kuzB7xnv
QN4TF4y9C11L+OSdhDcFHiJMPiH6FSm8V2tLQzBRKip82s2rSdc4prmhBzYoxYV4Cr8nqH3R5Rwp
fSlkxVcOsyw4l9g6zfCveZuLIWPM7dts4gD3I1+C1fTcyPzVPkIouXjiSQujbdSCcs0s5IJ2mTJO
gkuYkghsKu5DovyVHhYtsbnlwYLnEU1mv26cMp/69G5+/HErF3/GpY2+4UwrNqSkK62hPJRNT6ah
UsEj3qKBZMgqxKE2mqOvHQyHcHtBJsxxAZgCWMxPq8OSIUSbcjbA7I3eka5jywiXUUENOYx9qvDc
LuPeQKJstoyIUi4NjdhHmgTmGAuYm0Braq7CUcWT1Oqg+EDI9M5Pm8UU5i39KbDWmZ4JRRSwYI3S
pINlmKCUTHwZY9yzA5tm/wL996k73AFGHkMzOMyEfKt4Qhqoo8GyaTw3WjhefhSRot7TJ//X34Om
QAHhzya03R80NLAU+GtQpydSiO7nEIyZRwgkwypxWYseO5rMqeT5AzqhhmM4f/bnsMXbjOwPFQeP
BGnIY6ExBKMlAECWhxqO48NokTtDI4kX9C0E52fMlyKV5+f3ZqzrusWY7/lydsNebR4PNo4FDZHZ
cnA6/Gc5ZJbbSHSKDahS8ePGsBsTMs45d4f3CdZ/rvglsnr6E4RoKQwFTMe3YJE916Yx7kHlPfkT
6ZAb88oqMbTD4onbQDjlgxm04cIcBmspLKl24DGG+LVxwbHLkAQPAN9HiG2OnYmhaleM077ZfUe4
HV807xPyi3tzOqtAmMKCqWLv7iNftpP1wsHuEs8THFTT1wPTzbeH23D3ZeNd6WZZkgCxrakLGoPq
QjBz3b8xdCFJ6Ow8NGpRxLPidUy8LMUQTprEJaPBxQk5oEZSSW1qTUpqpXpc/2G4MWx2TTHD/EUJ
KvZjWP8piMjnIzx4MdBjuPmz4K1cXP9W2BPXdjU+I2I8ze8wxv80bBco0f9IEcDA/s1EhvODXRoP
UQx5ETuNMK7P9OzlFZpxwg4Kr+pxjzA1LgpXQ7wofz50O7eLzb6+fFLprBvLinzqyVo3Sz4mLreu
MRuMmaOKShnvmnZ83vbaTo9aQzc+6+6wSytl9dgJKsDoExM1CesD8jTdY95Lj0uM0N8mWPlsQpS6
QOpiDE+SW+2IcA+MN4rcway5PuYC/Yo+Z7fhUuK/JwAwUzCDZ2o/aB8RbjXXGsoIBuEfA9fJF+pQ
6zJ94t/6gHZWWdGsgsZ5Zs3UThl90Hjj7teN1xOwDtW0jcmDpQdSb1/8wYRl9nUj+4zGfJ+raTeG
tS0+lW9wUkg1UGP1rWo+o/oEuFKPeC5JBypsNklUDe5hipsh2IDFtmTSytMx8zgG7CZsX2ifTJNZ
QWfbtO6ZDmL+dh8ZzMaR9gLoryOI314TioEnW1YPyVHt61uFMYVgwhfwneEdew/gFo828+B4bGoM
zIpweXOaADsvtx0VYdt5MFp9sY2/XZQSkL7NczAGa0bxJp6dpDCQ1VUmgvFw/cGx6JXvIppjOLF8
559ID04jRmWmgsVphEiAx7ADNbNewzHA97iH+MO9cOBICCuuA3ExwP6zCRX9kXadrnfi4HgBSL2W
mmKcGHudRvDiSmOfJ2tEpZMSpvzXJbHRmpT8HJmrwOO3hdUP8RP/fMbFpIxb0TfgsgeTWTSJ2HLP
2WkEAQAz2mSGy5qwOIgHty8nSIkQLZi/uV8CjSfRbjSbzYKlEJr3QHMMIRlcDIPWcjC8z/Wc9HMG
j9T0LpR7mf2sPkYLXiu6xcrfZ2+5x0jOR6KShbhvRGcvwvDVdSFKkIC5ZrdhHkpsgc10CMTcHnRD
M1hMa585mGeyNITpGkWn0YARsjmIAplc2l2h/8hE0LoGJpzcFPcLKJEsucCE1ylSyU2IFdJUdJ3i
saBzfn9CyKqQbiEEthso9jRe5DLkcD45b7fHF8+sLkkC24eFN34m10CF4z++Ob2/Dke5Yo05P4ZM
gd1gaMIKGDMaQZhpPMavscwueUXnOSzCK8TBhODGWwJhnMH6UvjKD+Inmw4H6JsIIXi67O3Yf/4A
0skAXFPd7jOZdGqUZvELhjh3C7sRdsII8yuIBfetNjxEX0I9TrrxhVeO9iNrMGvHyGhEB/Q/AbKg
MZMAhjVh8+vmDFukP7baU7/BYA3L8wMG6UnPJv2O7Iqu1baSQ98gI25N1AXfYSY6sQxdiy3elPAQ
ocm9A64/Vqe8dQGpTs5XGMEPc0wWEveI8bY7RKDowlr2jjbPJp4QhgU7f0wl0fQ+oQe/wAIHGAJC
/k8IYMjkbY/BEA1QPkyHAQR3NUk/Huo678N08uTwL6mW+BKveZ5Dlje3YYsmhTLb2Mi8cw/iSmFH
JUQvNBZGqlSknaFo0r6zzQa67ISikPoSPSRhlS61wCU+0ChbdfwADWE6abFkmeUzkVvAALKLsMM8
GPlj8KoMzTtQCZdW9+u0T86ZlhSDX3BH5rs4xI7KTdOS8eEpuQktG5NXkZYsvz8iITPzHQR9BO6j
+/IA4YYd98Xs88NeTAhrPRRhTcftuM/CqnT3upxpsTBZHjnWxiNxC2UTOSQdZDezqDt8c+yyEET9
ouN+FZ5wB1SJLCn7qliSPRh1Jy4vLyf5JDu4f8h8BgMxErkleqCTEg6/OGBXiwa/dao5dwbRl6YF
TVigCxGkND8RZTVSxOS50gaUHfDCsRNAxMVNnAgWTTvqUusNr3OApKahTUQTfexDCGQc6MNa5Hll
n5b7L4Xg8By8+rfha87KAFPiHOgrTIKxFAGsYvzpkND6HFHbucIWg4zFLodo3Ltmt2QP5GqWM8VZ
NoKnrzmBOCrV/hXoGNv8GVpQ+xnpW/S6orxqT5dLJWJPvrDhyOfWg90G0rcKhD162Ys1iH1gs9FA
p+L1efJawWzAKXkY4dg64hDEOxpxfcScm+284dZI+4VKJDyjCF5Ay2aGLu/ywq3GKGvzShWUnFu2
D7EZ2IRIEGSWxOSTZh6aLnxBnXJQWtHn4IyxhRqdfkM1aUhVi6GVHT+X2GgweywH0MSN6XUKLJ0L
saQ7rgLtzSuhjHREnbIBmejw36KxYe75A8tlZAXvgx5WDFJVfC2g7VTLq8+PhpplTLs05Xg1fBnw
J3BIFkA57sJ9dOwHSVGnM0WpKD+h0NMOYgX9c61YfHATkxmzhDa1tztvvloIxYXRXXv5xEifaVKH
muvoxAgZ5/xEwfSF0Ag0xAzR6Gn9xR/FMCmJBe9z1P3SASoMDW4i1ICVSuE76KGpvXnNgca4RSQt
usWQQDS38lnfzDgOKwYc55rPj0LRERXJd8h4ZDHOQxo4wbW/w3JSQYjC/H3+oZfV+NOOzLkvy3sE
5k8aFIAoRXnPaNzIIyMK3O5Nv6RXdHOyXBgqPjC5N+b6WnOvP19TJtQoE/wOUl+my1rXWvQPjLSP
yg/vBiP/DrkZ6MRo1YELPWr3LiNyIameJqpfXazzxTmt7qhmGJT3+aAHeHhNvN6IbrYbfG6Gwm0+
5M4pxl1w1Nr47sPjeHc2eg3Yq6W1wz9+Jb0mj9yHf9QLnRuhYjiSC+GPeh8hYyNBg7wq4+cEo5vj
0/oQpYybPp2X11wVjAMRPfM8+vSrM+iwZYNNsJgrPLyMFaHEds0HWGDLfANxKDZH4YLonfQ0BPiF
8sc3YOrD6emiy6RrorxK1rbNkcpBu+Ls3INX7NMjoKXGcQAq+8bx23/vzA6vulLfcvJfUwUbI3ie
tJeF8X2z07bGy9qv/YsFt1jzjoq/oHsYPE/OkyaWnKttJ0AUgSE9Fb8rj6xEY68TVwKopIJR09KX
6om2xCA8MLHhwChsMYvMowDmXEvcdbImq/hr2wnl59n74mdBmS35VWv3bWRMr1NCKR2CDhgTYKLD
VJNMQTnqehx1pU+te4u+WzaNQFtTS3oDtvBE3Ju7xuRJKAIiH35FkVDNFx6n8iV6Oi0StM8IC8uE
HX7d4bBvuG9Igl/X5hxikPXtn9OTJbzXqysblHWCXALgSp//B/w/b/0B+LK1NHY/wpFqX9lluXKK
JXjWw9UmH7a/Dttg6+Bj401HTT3FNXU69poakkME1QTWmDsQVwTykNqnFJ/EwVIK9kgC+xUaOvzH
9vRBny9F9xkzMxQRMKFetmqPr8vdBij34l8Haq4Y1IFlUniirGg7i2k5u7zQr777O1PPgfese/pm
bxIoFtcmyBvx1f2sUJnQ95NZZr8p3jEoMCmB0E2mqFrmr3k7eu3MG1F9d3MfoE85o5s8zTQAUWG5
Sj25BQIyr39Xvkslt9Sphl2+KvZS3UmJkENGKGcsXoCkeFlWIcQnRjLY48FerLzbCu+6htedywS/
MyKBz9dHzBa3UCLmeA7FoNOjV/81f8ZPDqMvc7PgxRNhf1bXMRRLzqNlufnmjeBj7bMig3VMk4yG
dsIMgkcFtaxQd78BPuyzypmcl2Ss0fcsVeQGnB4sFWII7kJZpnvjOoNsT2EUw//SkWsVnObdadvh
wr+5vjf2Hv+e0ybQpkhoFyirs4DzKbyBndWb8Y91qczPqmGdOFwxNrsTVwNlUMtKJtzRRo5c0gGZ
tSIWFa/E0jn+MQODByajRpGn1fxlZcI1I1ZRYcS1cyh02bkSlK5RK79jQbTFkL62lOk5Jw7WbTtV
BTECmJ1BEeTSVT28xWNuDGpzcWQU8jERqVgqTBAGchQJUEjHGqjknClWW8E21+ix9vNyc0jaUBUh
tLLiNLP5dC8K7evPIZ67y1V9swqJOaN0xqTZeWALUxs3BqEbmKjZTyPrl85leBteLB4XtguYfnZX
mAHqtmBg1fNUzfy0CwN+QXfNI3FcNkDCtgoir20HiCxWIdbZr22NtzY0BDgIgMTRY3sWqUa3bT+2
3X1U330aXvICcBJO9fSOjuSYwzxX0PPLX7kTFXGLxJid7ImGo7SsXqpAiV6TmBvcKvuc7wgN8jsd
o4QpC4cbADA95p+p7Aui1m6ulVhSKC7RZOfXU4kH5aklgoj8hPbwG+wudMu/LPVJY1z6N9p1OiOJ
EV9TxskUJFmjeE9vlliq6HO1z6imT9B4ps4ZfLlK/AIZIm5DsjuEPV9FbbKMrqEEr4G0v8w2cS2X
qJqi5U5x5WFvkj8scnEeKqOrLcGEFSTML4IEFsOk09/5stmpA/9rwa67esRg4NOfPOwJCgqCjM78
A8XCJhmE2BLdVggWtJeTv/cPE1tEe/I0yKE5ez1T8k3KCOdfgB6mCJInzPxqcl1pHI9jhViQR49O
RnbhrkULfGHoFrfwyhl1R2pGRgjxgcxMaEYMFZGDqQ5IEGr7l4YwrrvWeaIOzpOGjdWx6N3/kLnz
fgl3AaVqDRpLYrWjYnX1GEhRISOkddtwTq1v9oTDET5VyQRoW8rm/CSBZT9ZRGdsrPfWByDf5Y01
OVgWDgks0lBJovmBfxOOlf3df1qig5lxhkg+5DnURneiD3EbHtwnhCDax5Ukyd1DThh+ssckaKLb
pA/2y7/HhAYUQG9ECUWfVrpqtoiuIUt89qZGIqJ9z3W+hnXLwemLSMW7x/vWeTnN0rPyrwdrk6Cb
haSlS4rlw1vgictZj+PcxXwbHa5Uv5Gx/3L7CNpg1OW2Vrv5IWB65ZF4Jsk2oLaxFsAeHn3D17D0
RNelgNIdE67toPROXBm0oCDTJ+zWBHI8pTADRxKnVOH01YB4LcinMgYO4eXADEMJ+jqSD8X3W9oS
rJv8dKvl3cb7mDfIII6Z2jW+Djurs3MhPgoHbWKuCFEMF5yc6BK8Jsolq4hPbmPwCh+MEz1wZwLJ
3iGpzxMSk9xflD32vZjkEdsHkM57pFSFDDEnBBkbbQMECHhV8PGvCfIH7tNf8f28X/myYLB48lkV
6WE3PlcXABuviDAGPxRgvsuvSwZa+hvbHpaY2NObCIANsn66gRIBooMG9tagSSXg7W1JoQ8aDsrE
r6b9AWZkBkmluYK194gLXg7u+o5FtLDktosVib76vQeu1sGuGTtybTikSJeUBD9yKpyTJ6HHMD/7
b74Op4C/tkh2ASJeOo3w0l8wnlrRCP7t0pJD2P2Gh/l+eOl/JSb7B9cHjQE/ytv9wuUWOA5+cUQh
z23OX8X0GDvCG1dz7yzgrJLUtRu/5ecxTCCY2Diwlo4OOW/Yy0O2HXaw5eY9hK3wxGewWUIso/9L
CTzcLuey1gBoia36kgv3ZaLL3eGF+lB6KyM2/gyZTjiFw9uT9ZQlMlk+SViW96amgxbNo8LTZGNm
R9TmQ/LbxvIMPTDGKxwtObTJRGIx83uLhCWfJD9+IvEerDsJ8mJJGBnfMWKrGRL+6J/Mt8em9CZM
mSdVPps8HdnR4j/5Mj9gMZOXIO6NrcHANpzryGcD5xa8GzPGPlea0D3EBjcTW+m9Ncrk1XiRksz7
kwQYjiQ07sVVFpT668EH4I8k3VcllG5UuwRmHkDpJdePx/2DiyEItAXzzRV3xCPoNLm6nmJrORov
8HctWMmSpkmMaBEhWKA+E+JKD+SaIAOge2FEXAZiHwOzQXP7czzmCW2+0UHSyAhD2yEO1UGENtfy
HnRestow25YtuLR/DxOfmcRD3u9KfqbqzA9eLAoNhdRtGiRzVe6E7Cs+NHD1/VhZHqD/si8Zsi7r
/qjHG6Z5krhdHhs2icHNeGa78DN4E/Lb8eSxfPEo9ry4bUKGodFICt72i8dQeMdzVoWoRSQrMW4R
ltCyqgzCw+qxOdlv/zO/zsgKOTpcvyOGPmKNw6w/kIRueAAM802dfshiV+LPxJSwwjDzaMWvRBru
+EdI4cF7CRW8TcS25CKU4X4mvju60/HelA32HhoGZE6rceex7wFFrE9vuzLPNJj4JrZGT7eG2bAf
HkjpLthSCv7/7ByCkc7mBcLXtC6/n1oahTU6pKq8owo2fJdrwSuyNAgPYzWg1IPJ7I54sPn7e8kf
Yzgn4AudTGn2zC/TN1AVW5nWDvYl/Y599p41p895kih8d9E0uoDsg3ZCbq1VujwnPXtBgpTwHEuz
u+lueoMr6v7mrDk7r+4cNjiG9r+crD2D85LzYdNkd+XgLN2qbXVRokR/uz/hcRwhVkqu2rkFftOi
WeaIBtnAQqZhKzAIrva5ArQ5mW2IA9ib6oPH5E5f67ZrU39HPJNasiCPj+GhwhMC+vHm2bH3vDI0
Bqzw+A0TQktfsLFdmKCg+OeJusZVWmEAURhx17zSEXGdzk7PO3nv0Xn2Gl0qwjWUvM4fQPwk2HfY
cYvRi0a+2laYSNUmnG6RMcBbyxUXV3iL2ckNJiT2raLQ7o7B5UkhacXNFAAaFjmcKfFAb8SMCsRT
XpRMzBuwQhZXDuYMlqr/FNGLtBgJs0BIUJWxOgVXenfuf9f8cHdLu3J7ExWDph7cgw+Mgy6P3yIv
pixLKPiwD6CWCeVAqFryHUSBeKpVuweSi+WkJN6RUOE7brEnl01Wro7sTS+2zaPVCWu3E60epFxq
X/O+2c8U+8q61Q1wf6JqYD0w3dCpPP2iQU5EAQ7JjUVldyDnvMvQ0gzzPvvqd0GRoNs78o7V7Az1
md9m8GzG3eQs96/sU0HMtOT0ty+MY3xK8XJmMsqDLSyrV4S3ieY2YrEGqwNU2ZiMeEzSmfY8YSgQ
5WFXXJUYqCs4YALP/YMbBg/skkk86SFwTrb8WvE9TcJMZJ8trDZxg1JJNf3iwWrUWcfdqHMwvum6
Z1PUNRlMa6Or11hSFLeYOkM5TYkOhkVhALQlSE8pQeXheVDHdi1XmL1nIPSltFlwWEym6TI6uPFP
BHatwWitPS0Dv5dmD06ux2QFlR20bQxY0gusRpfmCS/GJ80OkmL6VfM5YhzL65yIiuMbDIAloAnS
+NYCdClryRDlzzn94SQvb77iVD4CIo9WCS91htYI0R5WmIs1PgTHWiDiPGVk7Wy520i+obpjSnRJ
xIyzCZtXQ27hyhT4ZwgxODMLQYg56ACcLiu+C1AD1EnFuPPnl0f7TzIdGWIKNNlT0rLHGlx5CL0C
yzEkcdlQRJlLiyW0ZwbbYnzEt3lP5lWSw4aViMw0sa2qEFE+cBEhEDJtxi0An1knYFpcWgxgUcKl
KfjTAG8kXP8Y7w4E3AoQLPDzPuBrwDbwBXiHSRse+AWjKETl+T1nhsCMHN4hsB8Y5msLl3Yi8kyZ
OXymjX7pi3zyRltCPU6XoPi/bMLeQDap0j171LokCVKHh0xyCL7o0vfQu9itnrmLSpoCZQQyTT08
ZiG0OdKPd2Pd4MinpjCTtXy7mxDsnkzImXMpg2kj/PtWCL7cV2f9pNu18a7qxiibXyCXX3vJWoJm
jfwGAVcK8LBPQbZYH2c3MEkSoXXoWmt98OdWs08CsPJiib5oZRupsDgkoR1hqdzEaKE7V9yIelEd
dtDVY+e+xZgWSAqswwSa+wlV5Saie0PoL+YitNcEueJghCDAyMuJZuYwIEkh6bN9iai9h0OgdMZe
AB0WBks4xZHDF0Ym3yFD4uIGZ4qR5NkMgsqfBa3+3YQDg4sQOx6zTBkcC/VpPs/zcENLD/DBwCHd
QkjYDfIcuofw/ZGaMjjBnhyuAlJ3qJTQKjGiQxEGvwgVlQFHXjXwLxO78yETAMSMzAbEeQotk6T1
OHAaktfr5+tWTbBTgbXDeNf7nEmJ7sy6O2QWOPP+f7OYvCIY4djFKqg349upxpxbZWL4DWbnwmrB
3ZJ5Jmaa+mxx4XnC2H243Q0/YT2paXS5eJDyRWhSh8LfwQd8fsAOADI84hee+yJ9Ec3NoIp/XcmB
uFjt6JZUSbk+WeNL8so0me7r8MuBdHJc33guWyiLB3aw9TYpABcY31CBObIc8IiZQfrk5MFFfMwU
ZnXMzlBckOL+LPfQfgj1H/sQjqcCSyrZbUrMvwS4RofmCo7CiQ65WWP2A+9jhmu3Y6McVHnkTYGS
GIoZWKDDtV8+IyUaCOgLCYf39cFh7gd9BJcRMiaAxNkSSgwaZd5yURnsW4AjOvYZoKuM/oA0ckF1
i8HJh4A4gNteDLo/1wv4IYGa7nwepbU04LqZYbeWdQYvSuaMrFmLImStWT2ODamzfcv5GxnuxUxk
4Ao6+NvUwZ65IOwWdsZf5mTrS/1+MTOJuOHbwr+MikXq+L+/nmQKU/LwgkwnejZRemC7NVwhrALY
8NBOemYa9kWDjBgY0tKWYfaQkSE3EUHzwjAHwyFf97isr76wJVhpGLINzAEjU/kFqwg9U3BLZIw3
CzzkgkieKQ5krg7x3fA222tfQNuHCcdJDM1uDnRE74g2jpW0RaoW3q18I1YketKcwO+Uefz2PMdM
BueCxQRLJPfoYdoLaWKMOOKVBYWnoteofJJdXCDA6AwbQxwLZmJUwPimTzwhoyeEHBKG+eJYQ4oe
3Nh6u2w4KB9E76JByuHeUekRmMs5YYBOMo0F+JcXD4S9dBKoWnAwFqRpLll15hJV0baCclibPI5p
jqkpAAkyFual9z6hA0JbA7GEFqf64fAl7mHgpzzaVD48r7IamcreATRFclFbt2hmX8EhxRxQThBW
kwvry+GBYLxkNy/sXUETvpqcvE9m9mKOcPLZ+9jW7JfBYcWx/FdYcBxmaFGgCvBc8244dMzhESWt
DYULSAGtN/LP0GRejBiKA6wwROFx5+DGlQ86SoCxVQDAPuaQtblWPHkBKnbOQCHPLfGC3SHA5THA
QZ8LyQZsQm2AUCKWEReWu+LwKq4MvTGqHFz7Q87Vmsco4K5zmXCasTzTlijkwDAyl3XMuRvMijDY
mrjt0SSAaG4x5ZL3VsbplmuXmjxqcn4vWRUelBlRgwCUNAhw5W55oTK4WnJMml7escSMmc2S9Xex
hUYqFRR6yZ4FW0+yOcQbRQBTKU2QFO1tOISxuAPL5iyyFlFbkJ6SIg3G5gg3AkpofiA/h/OJ7DZs
qOR5EC6dSDzZ1FnyT5tyTfhoDCCE9YwQnpkIbaQMNX78NHiylWEhmYU7/4bmDOvLui3BKyGpB0KF
3UecCUJLvdm5sKJbfGgcSOVdF24reUKV5AzAnzOXxAwIr5kebXGIBUc3VZy7F1nPb+943jST94TB
FsB9ASFU2L9P8X6rA4p1+PeMTfFgFbo/xgB5LmNgNFS+DLHRunJpjsDUBqJllBmYynrVav9X/GFc
56Fm5qRANJMdx5wlGf8ByvacHF1+VxHR6mswAFadBm4/gG7iwMhgncMBWIyYHDaKEC0tZ4jY/WYc
vLiMFiTBWQirE1H0SYjFLgZg4+xJmiseIm83hGh3ZcXiVgYS9ddgOI2FGKs8ZkBPuRBy4jwVe4/G
B1bE6+B20UfGykoke98rmr1HH1GQ4qEDEhUeKlCB0F54Vf4ohlixitlkh9rTefev81cfxOWBgOnh
3h6AK+JAKSonajGbq4Lt1QmrNeeVdqnv+hcYW2ZvWU6PHmbvVknhYbV087k5sKa7DiouSCl4w9ej
FqUk9R/ptiMc0gDRo5b9cJHrKw4FL8QWseM/0sAHhw35tnQcqKJ4Tr5BJ93jg1QwVJaAZynDqTUZ
nhh2cqAPslwz4EllJuu6tm2zHXfZmjCTZ8bNEHlCVGyj/2CnUCDG4HH9ccTeC/2gDSdTpteygT79
pQKqX7NL1tZTsBI56qjRALtkR+3YPPKQ1NkWu1i2XiQ8xPou1SVioAonk2MmjNbC+8hfxa9+sJt9
7Y45sK+5MhUHQrYvrCjWetrVeSUhtU2EolhNIWfgKnrnYDqQ+/xm7H5gywa+JZhN/xr3cH0/Sfsh
II5s1WgssSvnKV0YZdILzlk1asFX/aEf/HyKb7ALJPR8PmHDLvBj4Usc2B+8/NUt/8ZiXFxjNGOi
sgHBshHyFSHW5pPr8nFmY2FIQPk3KQqGH3ZTujUeezYits+mmW/2bijnZcXTCykIoqkYqkCGSTuj
HYbwsPZtNVGTVw3BW2Ey3DTElhqxF9R8PEBWl4lOMhL2E2LvrGVd/JPYbcQDm03lQVkHyGY1RnC1
4abiQ4XUUHw7t3KugOJ3iHhaZNQ3QNbiRoCgzaGObdIGc+jwTDUp0IZg3qmCkUQ1NHN2KxAj+Zhk
1/9v4Djc7nwk2Qk3Fwg+8lsY1YbXpcFoe185AVhKnhZ2UBtCROKQBcUbgyn5REqwbV9GdH8CvzWn
D5hTdrGMaBuATziEJnjZ7qw1YU5B5ezQ1x+iEljEnbSCPexi/x1Ii9mjydiRSNzKEmL33iZkRehy
GEeASrOhUSJQC3vp+MviFXx3IjJKObpkgNDAJMscUJrCTLK27cl4gFWtH43hRTfYCS4HE+z9OPc8
UU/dfSX4yJ3juM7Dz0riBihb2emgboQoKGB4VOjr4TBQeSV7XPLn3T6uen7DEWtPlFEwIhrObqXA
vsCa72p1aA2Q3EXNDOH8YVK0nAWjq4ujgthRYLBb7oYNmmCoPud0YP/ZA0FvvRN8nbsxYEL4pit/
M8D6m+EIyXMcvjhB2OVBayh6akhjbJgYXqGmwLfqaYfDk9VZBhT7FFLyWnhRmN6U4BcDT6+vc1se
iVh8OFBiyPCGrn72OUtCCUdkSoMHGXsznAb4eLjAyikBs4ImIYEOAkWiN4Motu9X3iYHhfn1Hyev
2e84czXm4NrZ14JZdaYgqADkJ3Meovlb+C+bdIOHF4pdqoumZNgZc4Zv10kGqabPccdmabQRTeyc
lH6oQaAVhxesZ9onDfbJjnNTSyUEZaUylS7dKzxFoTyLaNWV8lhm6/P+FPnYe3r0xeql6859I8ES
S2H36PQrx0dfNmUow5xJCaCC4+OtRs18nzBRZTYaw8bhcOZUPDIpkLMRjwOhrh0Zhw/mjGqHx1gN
e6AVxLRzPUXPUCIySLHnUGjl9rjOouFCbejoznmE4HB6jEgs4l3XBP/xHfIB421ocSlIAfJjfx/3
HlywirnNF6fM6ZRVar76zCYoUBS7bTs0liEZjh8kYVWumKNT+g3Z/vlFI+vnc/om/Hr6oyMWM8jp
+rHDFFyEWhA9mXJmmLuAaDjM/75GLJNq8eIUVSqZ6n2syaDlCU0HH6Hpbqm45OJAt9jukW2iSnk5
9d1ptVjWL1zY2x/zBRmpC6/p5Szm/B6CEhUJU6VcHx7yl1PmrfV3TVjZdNFHiXW3iqPzmL7XC4KQ
oQNRvrwR3YnFGvnGXAPJkyy4LWQ3uR1mfG9nQWBxuey6rK5Acae7AU56jsRx7WEQ4myB4EWceL5I
GtGF0uD67bbzvKNpgWo0v2xFQIMB0mLeQT3Dzopfynu9R58ruqBuqvF1xmQx8pmpPhQ1S1+0PIe8
jekjWpqCN8THVNzb3SjYt0F3ka4SLwVpXeVNv6aKW7Mo+TtiUPu0b9s7fkZ8//ZjPtavdQeJh6+2
jBcKT4aGseJ+hB7VgBBCEFHD0+ZobZAzxiWkQRB+V2Me2hvyUzGpbKakSr7xAtqit7nrxPB4F7sV
E+LMKcCf7Mh4VNIerz4lNzc+5PhfrjGj5Ccd2/Zl2zlwW8jX3vLi3JWOscNj33/oxnVH6HTh617D
Q4HE40RxcDcOWwLlcEwwH5RzaCQoLPEiGuIM1r+zoudVcPllAOws3WvF1pEXcT+pmIA8g9bD/Mbn
dYm6evpOGnTE41PYnMOC45PU6OfaLNJooZKUsNeNPTqS9HFDXNwk+1O0c82bw3fwOhuNzM/NeX3p
GU82Tdq/maoixEPZFTZ7TI17JW5lL6TX/ReSTsoLDh4KsRZfOG2LSBvzHpiSYF/YCBuwmuKzLm7Q
xG33T9idmciV2unDaaHO4TIWld1M9aGkpC7GfG72i8f6GC36BHYecjV+Tx+07MB6N1NhCSiGul6k
6rQ8gyve8TqOFFxCWzyKGmpWnrcnhzdnKPsW1tEBzYM3toMUbRI22ZJSJdITgLVLP57mOievfOfd
AmyYipE3XmpU3h6P+BstrN/PpRX+4EPjCWmPPZ1nZHoa3KN5BYjDNsqNwqW9T/Y1vlgggsIbBkBb
r18eygbGzWxYLaOff0zkhhIrU9nzHm8B2enNvbjxwWsZTIWBpBkB/2PpzLoUVZYo/ItcS0RUXpkH
EUQciheXWhai4jyAv/58YZ97bldXlxZCkmRG7Nh7B1Uj8pArrEdqd9bW9+kMu5gBiYIe4UiD4AUx
OOi+bCkk9BhM/iHXkYTMXmHpBfNuDIsI3VYU2Lo5JZfgvolRSIXL2K9uIZnj0CBKDl+cKAppcwAh
GYhmsaCkpDs5DjC/eJyMOVbbPCWvWBPQHiqp1Z+/gD5MJQOWD6jjsQ8qlLqoelk9UG9tosWy175Q
DovWXkR4XfcO3Pm3H+LMqk94LOijASkKgmXEAtE2WbrAyGnEFNOYeNZ/Gm0ekJWyeTN/Jp9NB0/c
JcFScP7jTZXivoPeGIR90wfR3JnFSpfnTkV8NmyhwUKVzFOGmxjYPFrvB/+xVGx20gASu1lUzQpM
HH4V2z2qvjHuO0yxPoTOT7x4LVhlax5idj/CQtA7Lg2G1GnRgfDkf1cQ1HaIGv8eG/RFdH1nar82
TdCfYMZ3FaVe8fGKFVf3Nm8L6VXfzXf8QRkNsoZ7mo6zRqBCgTS+aw/rkfT4IIaLFM5F/M8AHcFd
yHr7k8GU3vZ/HdFUsuohZBs3rnq1qNCwOTyIep7BxerZBAM87tw+wgzEsMJNZecwZheSxJm4jJPl
oScUHjiGA9EDu/Sd/70RYig+mwGcSkqqU68QCeQbZ1FJhrV4GX0bM+ezvcmKRCwyeaO8/cQ87thH
WSHpPXqDFQ5imHAQsK+mfyTawiG9DAFUwglxDon4yCLs8ZB5mJKGq0BVITI2kAR+oCdvYgmwWc8L
/r41KmHtyuOJSDWL41fMLvo9TeSG48mNPrLIc21CgLaJPxK/aNHNhUXYitbPtEJyr4UXbK12E79r
v6OLc/DEqo5pTGP1Nnt9O6DlLwzMjUazdJkM2P0GhDHSedKzgO092GJ0vGoZZM44u4NqgCyYg9Fu
+ydtJ3QabnbSGa01cJAsCGC991qwS+j3J5PMm2aQ1mIm2lBJxYlCLCu3FmMMCOUBnoXixkU1Po64
T8z8gFb3wNwz6xkgnjNmIN5i88rzNxFQExq4BfJsEuiilVtTMcyyCDGsxCTgDIz1L6sXaTkhDElN
FNLzA+CFf+QMQox4vWvnOsvHuI/JFeMMW87CYSrmuQcxxMl0HP7ecKxyiFg4wAMLqvyWLAPxrRI6
8I2yjAndrxv+TcbhzSGkzc94UxKnLmhZbkU4+zUmt8hXyW1fJt7x1Kzld7GGDccTPo0LxZwvQhd/
i2M+mHOPGBUyHzSnfLIjJJLmbjgWrlWedTEDTA3FZBk9uDi5xu3pe6ThdEUvHkHW8XsFFpXm5dhc
vRwxMevamlfacbx4mzj6xT7yjjsrK9UOWttkqUGu6oLRnqHUQ1uAP2uXbkLRJ+FAMCBeplvBiiUp
75g+uwIki3TrkqID4fFDUd070Szye0OfbuSRE4XSncYwXFJklwKd4Ruxw9+uC6hGIg8V4svXgMvg
CznNSF6hSsUtXfowHhwMJXD2YrRz30ndd2KTe22z57QdvUcn0DmsKJYB+NKov+gvXhLlyhQWfwlk
+HyHvg1OOja3pvgtTsSsAtRs71pMB4YHRk8UzcIxloLhV/7NwzIGwPWQ99xtHDswigRSkusgJ/Bd
e4RRnB9nOf7V+JdJZWHGyWkGQ45/I7/F3wIvPcTMUZBJJLMWthTgvmxEFtRLPHRdmeLj2SInYq+R
OXO7WII8RCeXSAykTNzS2H/AqEVPTHvnhaVj3hAx/yMLCgiEJ3/hZGKNB2kdY8osWvC4jRccKYp8
f9v2ffwakbZxMpgQt00m1H3KOTJrxic+XvPlmhz/4dHT3N9ySAcgb8HpzdiaI6dPw0rKXhwm5sFY
w2aCn8Js1PHr2yciomZ1M/jB19mS6yXl4Om3wIpZnDymppU7sdBY8POOZt6vN6EeMcHpeWExVeP4
6PjspnR0YH7k2L9RiRLWE+dHJixrVsTTxRlmd7eCWOL3wwukH+7Xy4felFO356qz50h3SBta6w6T
ukdBP5dyPCPOmMAPcsTRj4dUvluwjoZy0RkTNB+MmVG0i+eyuQhuDhdTGuwBkQXDrM9jcnYdDkdo
zeMeYcEkD6c4gFaMb5QvyIawo2G34BdI0Ry8AddcKZ+CcN6yitRxGH98SNM4ZjIQpSCi4KPoYR+J
p1JE+LCQqcVqBYtJMQhc2EnENq1K2ZyiiAb2jILcJJ6MWOQQ3E0wltULF5QPDtEcQ1Kl65R1Ig9P
w0W+wPAMmEa8CViSTS2McQnJixEjTL5oyzHkP+zQ6RNR4EcqLtMMg5Ol6YFUl21AHA1YZKKI/SVk
OuXQ6WADOuvb5MnVCAUhYmbjUM2/aBtkGHMeaQZ4necRJga5g8iVEyI5ZjWKYW+xzSgGfLO0YlmB
E8hbFOur8nDketeKcKOEWqWR6/nFeM8M5z7HhE3kBJMM72y5lGwHCSxGZAXIYUXsIKSXmMFy4xYR
kZUPk8oH6bJdEmlae1uOytOL+7fF6g5d7u46OSswcwYSW/69N/xjZ/mGEQwhVUG08v1X6MfMrD5B
FuaSUA0KSDgqpwU7zHRLc5tmfsw9XiyQqLAeOBQuuQUYi3DyzKTKyA0HVbPLVTITuHdPF2qCo8D6
Sh0X1NL4YcnjKD7v6oNqTqWO9aESCYETnilg597S5mroOwV7cex8jCq4GzCT2BaZafGXVgg9jvW0
a/kpGKvrZ8uEG8AxU7R4wj3jUeYGcnM02zegBjGslMnghMpzIMWZyIHBGaSpkcA0y9n4fIN1nduw
ZSUfJmikWVFyh5GEGeo7CypzLnWbuesyUEI27PHg8NyydvCxLpCVy4EIETEuNFlMZCTkBPyWzSgh
0B1KaY+F6xpkVyxm3tMqEK7lCc7KPWLPoY+Uz/PDwr3YmcwvlqjfXzFYZHYyFYRQRuoPh9TJtDkX
y6J9ZrXKcb1hDijkIhL8v8yUOuGd+4svMPVdx2HlhQDOIkzhL4pllDSeSzIGZjyMi41hU/xh/xLs
JWZhSLOYHZg9XyiRlcs85llgMwSNltsmb8sIkGDAQU41ucdsJaa4jrKPsk7o3305Z7gKdzj/3mlG
RRlCAQvFZ3ho2OyRDp6LWNckeBKHvzzRgDwsFcwW1jfZsRk1n8UdLIQ4lekt0QZvW4Qi+3fW0F/W
GB4HF//Bog7/HdpOmeasI+SFJm98ORLz1ETxdItowG7Io4uVGCmz/AAgFCPZGHrcI4RRBNIYyxEB
n4YNZgSU6gR9IuD3MZJxP5uu2wn4HEGVxG+VlekMuCXwQjGj5/AOPGQwvtsHYmc8U4aCegjcIZgT
hq/242vE3csFyJDGKoP8gePwkU4rb3E6aQPWNC52oiyR76Amq6HTO2AL+X0b/2fS+MFoP7z+EYaS
l/jFDBWYGpP3733yAjlcA8TSPlp0rQh6+QuYB8PFnAykIBH+kH4ibCUyQnBVE62DMOz9Z2MOpjtf
IfkClSCOrP6egXiNitXKYUa/90knWND76Fda8w3yS8t54zkMhRY/qr8aWTUmdOS8/Ukz3g9xjhn2
ohZgtShEpkT71j0A+rbBhPA/ljaQMpQ9OveQkgFWZPyY53NPBxaaSoo1fseavDFt9l6uQqXuGD2Q
niCFdfaRV8V/jDapEoMqrQrYYul8gTAWj9eWZlDNoQeJTT0JcPstMWkOzZiH/CN7by0VOKdlxwC/
fAAcODBJSs4UY6ToPeWXzSngB/lIbwSxgePTpYRCE8IY4prfYwAL4erR0URytZtDsM4Gws4QhjjC
zLSNyBDvo9cQHl128FQ2TqjXfL6wRj5C0g1LKNaS8YrJEzy9kX//R5PNeKIdAlAKDPBTHIRsSUnJ
34H14HT7BuVGmmMTQaPFAwm9znCUYpdEnMK8F65nj/2NLtAsGEf8YdizoviBPRl7P6D0eY4/DE+U
2GTr4NuEwcTYK82pgmd0GB9sFQLClicacYOZ1gS4Z5dCZeE9YK6Wo5bBQ6OyQ/FiCaAPJUiinA6y
RwFohUBE1Q6BgruFpEswEUuS8U1a5blDiWmm2zt7wlrlroGK5Nl5C/kGiQBsIZrcRSimMz/bli7h
rTyIC5Ics5s8nUQfUU+4/CnupgBAqA207Gya4mxmbOefYPeHkBqodbqbXAluIeULAlIaXATnxAY1
4NU1RnLgOtkFcJpluwfY4RDCOBn97NgelFz4ep0fmJSBOtfmMMSJhFPpGdkOBvnV/muMn/FM5eni
mZyxvFMdx8cjYZFk4z6bTgT4QsCGH8bSuhs3/NZYT7hZrIMx3GqKXi6Eeu46Gxg7iM9mIkMEuBsD
keO4tWWvKQ0dProOIVrsPQgU7UfSIfH8WOM7wuo+rT7e8AEJ4OmcmWfpgD3viQaDC/AYjJ41PM2S
neVCWrHn9DU+cO2veeVezcvkw9G5YxgD0ltGZf4FuwS16S2BOkvaex9VhDknaxlI93dIwvQ0H+Oc
x30uguOksDl6F1VAr8enESU6Dn7wHwfCOsRcrPx55zWC01bY6Rr/L5ZKTJ95YKR+RWM6j1bt3hNc
daEAGEsPnj5nIGn+yyETjNagtw9I2j0m2YdbAvhiaw7ZCiC32Ap2TPZ02WnW8tPO7MAKHfW9vkBH
ltCda5iflZ1VLiR5KGk7c4YxDGVnggyk977EK7HcC39bE0MQRokM4eOn5FUkfmcwtJ0jiP0OwlnF
AS4hbQ2IwKDp1kazPcEzfQzLlCoDAPCMncRhHXkD2WBAwxdBHKLnWMjY6pfRrViiMRApypk/3OIZ
hmUsad8dwz7+KkRweyK6yrtll2Stz4U+3jceQ9XZ/dRETrUknjsrxYXNqUOUBZDuoZRyqcJ0liJA
ayRRYYVDytntpyQl+TorAr/FKPkVxFn/yQKzg75d2MxOgI4ne91h3EqvsIKGhXt3aBAN6qT4D2fh
wENmj9Xoa5/D5J9vUymenCgpvcDEb/5akp0zpCViSjBGlBXAdsHOEbFE7d2nVfTGDISROHL/yFIJ
2YgctmkqM4jMtvmpzAO6HdQ1waabHAgGCoamNTqbelpMIa+4zoDn5I7kp2X2kgOKqt7PbiK1DnwA
kherC3EgK0gR8IkIn/BwsQbokI4DTmEHj1ekHS+eF4UKjJRyXrgrnkfoRYj+Gzac5ZigjhmQFm4q
86Im3BQjGKJNj+Oz5rFY762lj+Amg4G9zbBWhkcup4AKw9XQ1rCsHEzujuodomtUTDkhB53QqJoq
c6QLzNbCqKY84FnUkq0n4wBmhYb246JWapuXOdxgVF23Cj6WVPIff314LFTb0UwSv/8u7RZtCGXf
ndGJYTLBQvjnMdqHhVmvbob0VXl84BzU7NwTGpmkjd9Mrj+fVYt98kopcecdkg4c00/wXtAs5u9t
PaR9AEYsVuXfn6Ye3ez7Bl1qjO4teGHhf+igTbvYrM56dFWs62b/15p2gJPfRgH6GZwIfzb0aJl0
JujUIKaM9almD262GnWyU2Mtvd7wASyWlHA+32+jTWNX1OHc1ldIlP9Bj0TCYzSReCxCjfmiOQ6c
c7bCTBZhTMeYmJ+XWRTGEYMXWP+PydW9uvV6PzD2rI+ok9ifWKCfdvNTTpsvNxnlmJJ2fvp2wRr/
dmqzzLoL0eAKk0Jq/OLQDW0D+eSOFVN8nBqPLjuoZtvS3fY0ZXd9QJ8/m4N1DfN8B5+wg0nCi7Ly
oGPr0EXwEO+G6vnb1vq2PeW4ztLFDe9rwudrrESfwizpmstnb/BjDOiLCa+5O6QtyKIPQ8oRPTE1
DRPSI3wmeJRa0rOXK+nZBAsApzSacoL9n0NhxeNhDIXmFAEaxuJQpWVSLXnQZ0IHUoTFE7Tdva/T
hAyJPPNndpNyJYUeA7PCX422iC3n8zY+eE369BlitVTMK5wVzALehtq1IAnQX1jaaraXJowd6WmC
m1tMnQJi9ml7u4pRC1dAHRYTkfaaBugDQ7r7NmG9pRkozIsdHsnX+KtbV1lygWUKptwJj4f+DAfj
u48DPz9+jIrS6rOC4nCK6HTPOpfdmLb4rbM6wMMQx3TF7Aflb8tVKwvmBg7IsDjoHjFY9BbPjnSM
xbAFw69A+btA2mMmn1YoqpnpKg1nDlmPlotaUPmX1ZGfCekSBwkbzArIDea4O4RBDCtB1+C/VH6X
4tHq1ech+LytY2X1Yn7yButHFAePiy62SEorGptBTcENbvzCE05FctomLB9XwwOGSTTl7U2Os9Pf
K9DzmuqfBy2dtr37P+qSO/6JPmRy8lCdbvinPCRPhyeEOHHTBjYSpRWlj6EasWEDkhSGPjqwcPft
U3i1tv/bxexQICIaQPuSuvAxbJeo8E7uWZrtOF2inJcVp4zkD5aerNofT8XWZm8QLKB1GO+cA8sP
TlrklpKmi9jqES79G8ZoZvdtXKeYmAXF+IQNycC45+f8DW6mrEtj36GcfHLe0/v2EOjzNrSrWPGq
cYdvJtegi+QJ44S55rW3b3ePvXzb0OatrveO7m5rjgHpuMk/b+Q6SsvUsKU3NaTGjIOzJ0+lfuf3
tsiGRoqlz6t8H98mEizhMhovE6IHjAdaI43NetS3+wQ2L+/uoNLMugkbBDsH674tfmOFvSagF5GR
Sm2eLJIYUkPI0UpZshkRqEZbFuvxcXKapLdwZ7GMGEm1QOKAshMAFauINfseutdux7z/XLzzGxmP
unPQ6RRTUvULxnuJjl3lesnDBOMEKuzkeCC8eW6B27wd/k2MfB993nX63GJcNlEJiDGWm99rs8XN
YMITG6CxQ3+V7DaDbRuKGjswy1b28J+r1uYx3CXdvtVpjDLtBurixY4urXouO+tGu7YRBfAW1dyR
1F5gSwi0/9m0Gwo9Ut59U7iRMvidpRIeElwoBB24PdImsaH43wofOIkC1u+m1A+S0sJST/nq2f+R
hqoYhlBvXe3gHEFSscSAoqJ7LzXL8Drv740+/XLBCApHDkI5R+K580qB+nBedf70RXGy+H8XZBGE
kT1TDxVcSkrv9XsffRDRnYMqvwNKoWBxn7kouMqgngNk/yzjuhH+P1Svtr+f19y7EdJk/8YA8jxU
3N5qfOYB0AgN52A/5j4eEEmwwOZlrs4vkxvrOabVtdgCjxlmFm9/kGHKtQWlCqlnY2UioTg1aPcW
n3Bvjy5xa63O35i0sg3wu/iCnxAO3gcIizh5TFpuQ4J0CJkS+LaZWDKtxP0WqSxx1sAiFnpkNEf5
JZ71wl9QnJNFfHAXcRtu4Ivr6mM1M9U5/uLtPBK0pTAGoKhUAEn5GyxFS+AFPLrHGr7cLU/gAcpn
XZeKJlVtlaoJOTL5vDbpur3Iwv2iTwFWN0r8ZaMesx4+HmoT4UFRRP4LaaIEcgo7tAPqQJU0oBAE
Lek4rDc4dMNbokNywAy624IIbHoR9ATvBK2UZIxaoQZVQfrX4WQrDewughRAAaGXKIyAx08DtVT/
RXQgAECx1ix6WkzZkYbUj6fS2bmfYCMjlVdmSc+e/UJCgxL1SXjFutMeFd9Q6StGF4yfCkk29Gko
SyGk+9/zxZhef0+UheDRYsLu6AmNLxAFkqmDvsZwF2lQ4h3QZ7Qg82/7P9XS0jSz38eRtFUH7Jbs
Upig0/mbdqHSYF5Ka5Iv39zKKTDE2m13RAjwY+uupSUPsmf6yw+LeR3TyARfm6SYL++0lHDL9f5r
y6tgDpJKb2RoovBihcGn/vZhCMJl1f0Cz6iE+twaiuq4vbTYTjmlZarjQe1pP4PRkyHl4eYa4FyJ
MeoJjjbYaAIBrRhIMxl6ylcTLrIUkgDSCnZ80O6Zxkd20MtVkLQKSQ82wExd6jYF6cvJuk1AA5mf
XErLqK8UmnhE3i0cqJa+PurQKC24YEqxN6lUkiEQCZfjgoXAIwtmudrH9ylzONZk/zhO1LU2P8Xk
OTWaN319mgj0qM870yddr9YKKqZJj0e2T57VLczb09C75hI1P+zPn9bi5Vs6b4dKETYzykqO5nzw
8d39LjFsp00RSBTo/qkiV0V9TYKK2TjMKGpvH0JxiiXicPSkkaj2A3QjibgkEzwkVu8nkz51iAil
eSZxIEUZ6iB4X9pboMPmj2lO2Y4Bhhhp/QowV4xglnHMc1oDnVzzHU/qzkGc/1O6yCxFdPykbgEk
ORswmkecs93B+GItpBrYNp8oe5eBii92FbzA7kWHS7riVJhaV0G2J1AjCUK+i1ab1eaKeJKWVn6G
XpVUge0Y/lNSU8b7kJg84hOoacsGlT8H5MLufcuR3Ns67YeSTKjkBOTPVjNlVUM+fwj7oRqSedK4
8kRku5xdkueY+nM6CCqCJlNs8y94K5MIGhQiogNjCBj9GmqLhsroxW8qlinkvxQ0n2mD8Tz6ZntB
d0mGLgYuFtSUb3VSIrCJLvJdZ922qS4x2l1J3UijmCZ3l02JTYv7EElYHpPMWYOkAKip56V9JROe
SHGp9p6sl5MyP28PrMwDMGWsB9gGFSwtJgMIz9MXctR5vYa+hpYbQ87dZC/URpwUUIadTXS/EyX8
hHVYY5sggMUp7jBD3PXbrbxz8J6WY+SXHZy5kHwGYtTFylKugLbma6akeExJSZW81T1HIpKXqETx
LjERCPp6R13DneOcbzEBiuKd3Vd4sHX+QIgBznkY2vpyYTAO7o1ACHl5vI/L/LXexShvS1BE90we
9wkruUW3dbfF6n0moa0JBKjynNY7TM8/c+KB38d8Cb9TrADOXNgY8fq49mrJPMdayGieLNW6cfD2
tsfjxalhE/+I8WLhyAL/XByN89o723K7X1oX7xG28T73byGyzCQt3d4FQ0Tz/MqKacnwKXCnXjY4
WLrRzc7Pft6OO5k+PQwlUEVY9/62IX8vPu4FsZjDdlqaRJze/mZ0gRygQUeD+DJDgQEElwm7Gf8T
X8e8D8UyvXmHA+tKdexmniBcm0cqSmmzdwc4TfS5iw/FLMQqtqbxzFrxPnPcCyZneIlnn/EP311w
kXPeZrVhl91e6I5gKKR5+vzi6LSvyynSkIvLHaSWhx8DCFuakcx5h7A1b0aP387R7cCluhvXUckX
7nJ/Xo1RoENb+BWziVix1jcKHMrwlACsEMCulsGA7qwV6vTDWNwvBIPoJX0ixa8brsqMpYMF+wLM
HtXs5wmOLYqxoxdMz1s6bZ44sm176b2QREO6Xmhg4TZCxvvmBAS+BAPSohMvOLc3itY31LijWePT
w97p4Ig1KSgvHOEyI0s02jFJVUh/4+F+KbRVWc4sKWGRkbJcHx/8gGkX6WnPLyOiT/uFda+8dFv3
yQ2IBz1mG5a2czFcaAEdkCMUXBHrNNEqqu7vd4cpZb689s7TcySLiKxV4vnwLcPZ56he36cHsBd+
cHQ+84PYTFCYVNb3SJl3AMGAVWq8IdRQMR4H8OjbhBgeL6kTS919S9pgrLEe4ABPCkui8T8wwk1+
N1mlKntJAkDAc9y8XdV7uh0IcMk50IaQvy7Y1EJPXtUl1R8KUeL5cU+v6fHn2HbKAuyIDhRBTfvE
mn2g9NZVegGhES5Clz4Yrwy2bHZO27bc1AEkbxpDtmc92lj/9jsWqvTRzYfgZBRem9YXSGpW7Equ
NMhgAyJY06gZKdYbjDdQSN0J5t6z9+pe8k1j46byXjUzfXGuLXjdH3gQaZleMl5+rvqFe1tOn0rU
G5h71l8Meik7gIbU1n5psGc0AI1E3pwT9AiEBOAno5dfhk/QVHB8FCEOHshu7SkUn1TNf0cNs5Ey
j3/LTklnNiBQ3h2HXYR4G8xNFvuEnsinRHr8je6z54xauSqVb3Vxo19ku7/o/tX0sWj/sQ1464Pt
gOODFQPsItLgOdr/nDn313AQ9OHvZtd0j01NBrnjow73YGv4U+gLLkb/AHlpSNhg6YHSZjUlSSn9
5RCs10+AfHkgaYPOTRDzFAJe0u+loeJ9uDhihOD3YTO8cb1QnG9ljayFtqFChYOSkQJ2YswyFOXD
E1MJon2zF1SpoMaiwH8NL9kj60gHF4oG9MXj7i2g0zUECTSehdUIHkqRuqBWDl+Y/6T0Lq42kJ1Z
WXypcetwsa4rGskQYbBlc17X2X12SGtw1OHxF2fF09K44jpYnDADoKq/uNGaRFgXHXv5B7QtA7fE
lVsuFn+MN54wT/Yjm5s3WisCF7JQ5lXegcfo9cwBad31YCCc78+lXCsYMuxE20dvnKZ7thtMc4Jz
1D/5RzpLABAOXt7Af4Ss1i1piMkzy9pFPREM8YgOMcJ9J6uAKQWXPHRlsjzorFSwUwDHUkbd9lN9
BEhGcj4H4mIX7UEQJec9Twn3SkKzaT+9zUmHSUbJinYTefSPsTL/UDIaAOKeJkIBecVLujHh2HQi
DztlNW7aPBB9zI6dZnbJPjIUikFbWbqbHiADDdzrrExpQCB9SfbZdabrBjHHExSnhEHrdw9znfrA
5+icr+bjM9IaR+/a9dNtK+4NM69O0HvTCeOvi24UZPWa7YDKn65G7Hp0SGBVbEqCdy9UN5RgFfqq
ZiS2yzGE29POPpzDDnErZUoytpvTO4U3XjyFDyYTiVbf+zgFK+7f/eC19Pgy8DvQxAiIgQ33wyNY
9iksME27eQMgr4NX8nw+gvMAmsgyeDaGqseDxrx3Mr7uHkEP2OWIDu2nXdmD+7A5hXBASZc6S7QC
FF5P4WEGAR6C4iG4FSva4jbUOyFE4nTBO4W0vocBjrkSE4seWDivDfny2cAvVTndzWvRjyle0uRh
WKwI3xvCK+e1WOaQ3wuWF6ucvYMrzX8o3R6pDMO7h+3JswAV/LXgN3kAeCwof/Kj4WPB203InMt8
mfORDTxKeufiBTwsZmVjnzCjJh18W3xPfZnk8YihAagqVNejcaBYAoGgMXm1jZ/Cgi8clq9wRHdP
89DIuzgab4Qoffjjb+jq8juB/LuRI/ANv8D7OCYv8s9/R2vwJg14nTqyHAqYiQtQLEjmAGlD+UK1
h3gEgO1u87uPBceFFsmP5QRAT74vUo/m5/xTm/z7GZ8kr3u3wu7gWTaDqQ4xFI0PtVd08ow1SQhP
986okBk1iA6OVLLd7su6Em/dDNq68H3514nedGHCn2l1XNSxVlovPABVW3+Zg5N83x7xpYWBW/L4
qbi0l6n8Pn6U3zq+UrOH0YkDavxJGreH2yo/LWizwrcDEAS6r5yCOzqnUv6P0KdxvwdsmqhY10mb
3hyqz6lwlLNXJ520jmnRIsxdB0KuHO7sKb80uDySwfH24x7wV83eGKSo2WHeGdH6Jfn8tBw0YxhQ
jvRhnWhZ/SMNOMBvr2GH/h/8ugZo9aL2W63fGI+MrlDsvv27QrEjVNCa9Wjz0hthzIz4jZfIwsOl
fZ63shoaJnri7ADAYqmJlty9e6gl1XwX4Yk6egI8X3nbdd6hHpe+Kde1Mv2379/nfWlVxptFPETp
LtxP7/PW7zJtn2maJvCQlgAKRE9P858IvltZN0W9NEJINOqlvBa1gKT7PvmxJ/BB6/eblT/phnuV
npWCEOymOp3I3h6NFyINiRy6tpEolWhGE4mJRwM4Ln1zd1GPNm0cK316XBrHE40ctF96qal80h5e
Fr/MKIlpw8BufS/3Ivi3vPwghQSBWXdGjCvkgz5cdhqrUO35djpBLYn3Tjjo+HXSpDsiB7eOpXfa
07xsIF+jSlnC56arNVx0eiIT0kiJjTlIS0RzR171XdMVPF2IDcmfD6QoklzS/gAqj9izfW2KpmUO
5SkXLzh1vXeyM/1IWfSPMakEPm1AusLeJ4Ny2DLwDEuIB0Ft5UUlbCEvjYj+wEFbo1YqJmXsFwZx
IRtSy36Eh+if2dZh+pJM5aciZmxhHVQRfYIpT2uUD4bOtsMbMQx4hAPoTy+P6MTGxm8r1brtnoCf
eot8xEvyVq5yna3FN02dS3RIHoTeFPdHPMyX2NsruO8NrA74Wy8T97ADka1OdwXxFqOGRzCMkZJu
D3AgFPOZbkIQTC1IHNdw6vJbdha3xPdgKddkc+YQI/hYQDfShHTgv7wtK8l3W10CBVKFM9Y4GRRb
6VrFvkY17kwhUvL/M0XIh5edJpJ3vtiWuUy5PMLqCt+6K8ixdOmS6JZf8WUMD9OlfyWi1bANO3Nb
xM9KtfC++laDSXJJ3sl62NPFzkvM2LY7Pkcs8DqEsrBpvy+AMJsZFVdAAF4mHpQsVaEhBr/jfcIv
o4vKtI4PkfxUaMbiAbe3JJ0FjuEypAApVk+tdBdLzYxyont5MNTc5vkrJAVrpdwSblY/LaPbnHeb
4pMmtLZdfJgepiBEuPeRqnH124GljXTGJS1tAg5wDAIWf5BsyfdH7J6W2FVxKwZ8Lq+aqVAg/C/U
uT5EA26LjBn6Q8YR2yx5m4x+6zvSMt1IR1tkj9uUwaCMuk0xmMBOJukxNTScK4HqsGEULObGPeHm
2rxfjkiS+62DHPDQIvzGs7H5Oc7l75JXdTqH9hGEfIR2qY8A72UGXbxT2Hm7HFxJb7fwjpcCUR0K
gx8BjEcy0Vqc6Jn2nenNowbNwSM+nXSrjDo0DKFO0jfK6EMf458y6vld//F0Wphkyw9kpgLmWTcI
Fxfvw/BwdCyj0d/AvNkqnDi4EiAAXpSCfPw7FgaY/FM+GH/MCB+c7+z2qely0xxxxun5HP4WkuAb
anqlqTVmKYmSthPOzNy4R5wmsc1cOr2hsXE/N5mx3wv5ngVNSz4u2TydY51KCrLiwLx0ls5nrFJJ
5ho/IzWn7arbUCPwNXqoNuZFPvwWKqOPu5vdcRs3ccBQ801JSEGtE16Z5LgHPVo6R2J46G2Y6sr5
7Ul7/pScE2L6BOS2aq7kfQyAUL/vzH/fyOfdLmbnYV40Q8FyEgwUJzDoMELguW9eN1MZLTkcr/UB
xkgJKW1i7e7xztasW1q8wNs7v0tHzQcoWAAKaHLKXZShFaNPzrCJGaalM8g0JMEfjnf8a2J+IW2S
i8eJtFa9odgAcT9p5Byr0XVDNq7mDEvexJ/xd0wFpWsxu2Dujqhc18ESIpfBMPWoXpOQZ0wwV74r
fDxfJ5+uc6ZKTHIHyASZAtnNYjfbz3YzpPcEkjNKew5G2/R29nmdz+saHJa/S9xGaF8hn+92J2Lk
VIOtdI2bfbO7fFYdKK4C8BczpNeNvGP/h8b5j78bfq0dc8qumvNWuQbuJEpp/zOmAQhut7Hc3+5k
/3d3OFmFD/i4HInSPP0hjqymakRJAD4hTDU4XZPrARPbi1e4AwpPCr1QLLlFCyVvbRk4PmnE6Hd9
zb4cLX7A3eDu8Hhz3z5Ga0VBfcnkhqUwaicaTyPNTczNkoH8jP69nfvZWjFr4IjwbBbsGRTEMFOT
hwdYxu9AgEk1xJbRwXXcjIfQ9aED3OakSa+vWkKoH1LSYa3ZImpzoSmBcXgs8rAl2KnCAY0z0nLK
XmyeyaB2MSAUXA3ZCGSh2om4zi8RbTvPUQykuXQ/ltAAZzMgHOxBwPJomkr5DVeQxqD2Igy3jklh
B6Y1m5f8VVJPrUyfzYvdTxfGLkwSH7Xyd1k10lSWcVmSv/u3JSCts65sWelTv/PjpIAt1P1EHuCT
kNG10c3YhGEmsRimxdjdxXvR6coeIFmh7B37yTVC0mVnwMMGjCEQUFfSzGN8nOwnaTlOsxQWLruC
w9dnFB+CEzvbFf4ODNq1JJZQlPiaYQ8KETzLrq5zinEFldMC+pQqKyxZRAFid3iZ+HeOD+3HR9Qs
Nn+lzf6UnceXyTmQ4zSR4Nb0auL9ondS8Xek66ROJS+P76keCg9s3fcA5MLPUGAXDZClpDNBbb38
17AX4NRHlg6Xo7ErpDy9AMHGwG3bESoGFeXNGuwAehQwLoKFRS8Q9YRGMeppviyahKAPIIjnczNI
zHBtyLwpxRJRvd2nm8Xsp7LtXzm59d4C4eO2MGiQq3KAAaHQd2E6NkAX6B2i6D5DiRRZeYhPLGn6
2cTCsc+awo4NKn/FCg8vUUjY3gkusdjlykyQu8VnHFBiZxDJKYH7qRDJpHYnsBr2lwEsdbxaLQwg
CWHcIUwTPM7swKaZC/unyTQLeghzzK2f+glkeyQmkAuT1fTCSzdjSkSPD8WA7hfzhMYpI3Mzhy8O
zeeJCQB2JRhjTTC0wG6oH/zg+wMQYAQ/V3+ftp0Hlj1YcWCQUyT4Sp3pLoILPm5Acxr2LCcQGGm+
3aGxSR104uMfBtc2Xkdd+AKf8c3Wp20fB6gegQC0aS4NuJ5LI1JVuP9iHEs4aKzx8A9GtmwJLtYJ
T+dqXXAMuW7KoRhEY0LNn5uXzPvf3ZtnVS4SXKSgzvHxG3wLhYqWHOCDbs8bFgSJKCZ7ormER5XH
hP8RB+Ib63Z++OVtz9+AgrLbEQkQKQqNFOMieYO4NNGcSwzeYXzyd5cLtIc1SCs9zUaY28OgpAW2
PbTnvAc/7yveTzt8hoama98Mvtl5HWPC2E9HQdvqSNtxRjtoucbKxcPnB8uKpy+uF9JV7oqNH0uG
aqu81PNW8nPIvxVSuLYHVecUeR4JBrZsNN25jToQtOS9R6/noBzG+4T2V0bPo6MVnB9sQujEdDMx
1cI2Yxmu8H/AnXDVpzUeXQ3wHulQtF3hQObQKIWW8EFtYyUoZkNQgzpMhhImEJZqEwXXo45wkc3G
wBoOXST6MXs4MkYvm9ZiuHdwvR8u+TpcDUetMVqxxhm5IzWQqXJaDZ94SGKz0hqXGYPUOLcZPlFM
Whk3+d+c38WY8DuU4gPGjLrMMD+hnULGz4ej+7C3GfKD+/A/ms5rS1FtC8NP5BgiBrglJxHMesMo
I6IYMKA+/fmmvc/Z4+zQXV2FsFhrzn/+IWqkLLxssIBdkxLT0jVIfe+5EWaHeoXjIL+JHxQ3xo3F
gIorvE4XEQ8mftj4ykS3qJre+AMLvpRLJitQfoAd4YZ2lX+qwe8/bXtB3o483Z5LHhouUvwOH5gU
Hn4eV5KNLr6N16S9kA8QLRbi9M93kOBvAhQVMmMWF3+B0s6w+cWnBduNb3Hmq/jMXBHqAi7SlP/4
7wbEZPXxH/J78kux+/PZ4nsT38Bts7ljmFgxXuGmaoPiL84GR1++OuKT6Km4qMirGGE3RqqNjv08
Tvcd/MXyvzxurh873sw8bkOKiB7gZUJOy00MUcTVXklVVEeD1oDpgzaakWvRNqigvsPu4lL7zTZj
b0ulqiIsVbVaC+GhfIf1Ydru2Xci3yla33HWYspTebi7fQnh4EV3MSQ1ehMqwQfqBanbvceKPW3P
bsfchbEeJ5IvdTXqNan5jXbSOjNhoIaWnQDeIofxnpOsu+hSQlPX1MaDl/s3HKMrzWBCMv5hMsCM
eXkIHjwChoM/BqfZi+kQkAxhZzd2MFbvxbQn/IoMzcQMmh8izRvtJDwQcUkH1gTTxpj8OUG1I5M7
/pNNfcC1Sa/VmnyWPYD284gNm84I7+wm/yLSJ5HgcQQw4PQRLcGusJCIoVVLNyiB5g6TDMBdQV77
D4aDDg0jbH/RkIgoaQla3mFGQasuLSMd16+t7O+5f8PDFvMRjN+T5BAlooALa6S1SP/AvkVvhgqI
vdHCurI1YDdG0WdHmTcjxKPhFkIGJ8QAq8tgcdkQwua9Sb7rTHvTjnnDvG74xq2ty3RuLTFRKnZz
pxgnHqIJEh/xAIAkUwB9LRqaZZ7IwYvORSqYpTOkLEeHJMZ1BWEWZzij5DbZRiS6HBRlcEGw7bDy
8dshdtaaK86jNJHJ+mM+1c/tJ8IicyFqozE0L2oZwJdfbrc48iIYnqKLPoO3IGEW9acWgPgz3GcO
zJle76o9me5Z0GNq36OgAt0EEMSww73vhJ2EE4+zSU84RmrDFl7XQmtAVMr8H/BfTlpKHeajMg6V
43EA9Mynwh+FfxffmIaDwBsFZ9NEv7Zh0i/K7tFZpNklsp9x5iOKNPyuNZRu/R0Otxi/zHCX4h4k
262NcrxpBLaJaRTGnpGM/yllpWLjXGft4z5uHLw5NPt8jqjbQsN1M07YDcPWp54PuIylinBtyLgc
RWl/uYSkxiJitMvSpXDSw07UNjHn10qijJEiKSK0eu74NyRLcyjbRJ1/ncNwP2Rc3+A3M2SUYmcP
TCrLDkUHZQqqBhECikZD+A5LnGREdc7agnzdByZHXoRwesPiFl0TeJP7L0oPMQR3RYQb/4LcMSbn
MegYAzzmuo7WPuONAzfM2DdQpBxpwJzrfQByCLlqcyMXOJH0p5qIB1v7WJdLULjXvVf08y3I2kQ/
m0X/MtPsPXljDCuZZsDrs861AfaNJzQDOZSj10i0Shjr+Zuu3arMGyly+ubkdoAX0fdS5PW9g+UR
Zez1arfhgIOOJaKV0qwMySvBe1DnOeeGKXpRRsTO0sKVZIqojG7ZF/gEqMHghqKwRVjQDzcp/pJm
yqJkPWAwieJXnjOzW9tuoqj3J6OfYQbYWh8hBQK+M3fQwjBnfMN5lOyCDukF3xmR5QP1YSAzQ44N
cEfFSSQCO4JsYz5Ew+EeXIbdkX2fs1ZEBg4sijEG3I3hL/wA2O0V9lR2VEFpJM7hMKG2Ion04ErV
727XXfh4xB3GXWCVhtkD0lJjDJRrgEevbFtgVi1i1begeQBCSGO54Csej3OGZEPlgse85uYJxoAy
wETqSkm97LHycvsWY5kCkB0wVvMVhm2IlpdqxNr1CTUhJmi/UKl+JhyX5JJO/kjIbMnZ+Z2S9NZ0
qDowPTGuw5ajmJ8DJRWUz6imBWANQvRZNzocvBoITNrlFU/ZwmRX4q+uv3db494EPy4xDMPMlBMv
ybwIm+FIdW9cNHFIFGlOG/wS1qy46qKBEmMWaO/sXlbYtUP2J7FMYA3zpntYv7D0w5Dwtjte4cDe
/MZ8fkP/gbp5jhdPuRNvrZAdybPjqLX+YhQmjPUKLZGtFAFuT0C8XrIWzOdhtEZJl2v7BrDdnZf5
UQzhNjhJA7oQl4170KCE42aUUXK17yiJzLWB+5hJB55V9gEW4oy0uQQoqhC5jI6XlOgPQDVOhXkO
G5xd9h0+c8zRsMrGSdK21muMuyY8UQQJngbCRVrMIFkTAKhFB/fU5N4lCb4AV29d7Y1ZD3TgK/nL
oG80IsaQBYxIFZoSc0T2LwRXCbAe9weZARbdEkpCMMOEgyrW7xypB7FJG9Xr75UoruPTPDE2dhVy
rk+AsErckobVTWYuf+pltFCm9mIN/cCFUpyfyE8VSJAvmNmG76zQdnMMTwTdpUL33U687QAFta0S
71r6pYaJRfgQYrcGwso4mzNGlvoDrsxlIl0TeKSxXp+Imun0EX+yadr0uiaVBfW9YczEJcF1mUiZ
nFPnsGOrcT6rFwpomFAdaK0HGd9u6K7X1CNSUxyfnMVqCEILds6CmtD+YTYGZmu2tgCtcDBMSELD
jki+OU5CmFu0vwoVARwi/WHc4Ejd+4NivsJ0ApIUXmFsn1+Ilt0+YaT00APBJuIqbEIS5dHSor9C
yhyBsosZ5FHMOmnZ/OZCWnkeiLttQAnmNQgz4eUAkTrGNmESDCL/Bu/iAKG1Zi5/S7/+M0ZbKMgx
YDQMspw1iKbu02//7cPqbj382m4FUhYVM8HNt1cb9jGA2lewUpNkYrilPS5wKK8dJ2RGEAfsVtjQ
FHZAvxLr0Vn1IFdhjb/H2Oy82XsMwKEz3LvGeaztRPUqcixqtk6cK3aSEFVgX0OibjzXTQyADpe4
Wff3z/Yo88hScjv2rJ5TjWi8P1RfzpteloAl3yYn/Oo+4eRfV6yesYg3ILo5TChMZ9AwOKjFfwAx
x5gZxoCYlwAAHbURFG98I3j1meDzRf1irVoN3n5R4RSctg5/pO9Q0lgEEIhdEeUlp69L8jS9n2gA
xWZyreGEC4paUyRStXFTNM5+tE4mwBSziwM6QQmFG7JSyd/EvxYnVi8wdx5+xljmjWJcavdjRNki
D0L3x8NRkMqz61J5dE02JGtwpxKiCtI5R+dNKhsumsNYrj0L+JuENCK2THGjSENcuvDfeTwNppHi
+icON+KuhbqNZjdi//pXGYnzmciAP2x3FDEi9Gaj6O/7IGNNHziZD9ozZUQSdX1qkiHaLPfA6TEE
qAdNSN5gWWDeFMuav39yUHA2SUX+IognRwClLXhngYxKyjRQIMAS/LOJ31EP9mrJ2ZGbK8zIgz5l
ynGoOPs3KqgKv7x8XIwrOWzOY+VgSKjGdcx39S7r5giJT48Ov5gd3A91gIrqLcc6C/UmxXW4+lqH
EFIFd2hqedjvWuG8D1EPM4QqKb2aN3TMlkFqBVl6GBcyXsKzAJR/y9JpcljcILOztAC6o9PqwEyg
nTRJTtXG3+E5nB1wD5aGRHCKriVzAHjg3pYELmQ5AIQ0FwyqxF3+ukKcxstKF8HMBrZX3F1IOHp7
MR6Ox0xShj2UFSwYrzGEjEhmzura9i6pTK4UoxMBHDrAgE+ZvxkrTAqGz6HqrHrO5+/z12nBKlFh
3iwRVrCHzaSOPxjrHltv16eGfoRD/44dw2o73KNDGlIgUJCOecLUjl3Kle0QpC164qXwcxFYCngF
za2PRw/rnYpMVgu9iYrjSZuquoHKbzkAauzZMjUjCGgJqMJKL36LHoIRg6EXW+MKwG0JNuUs5z9D
eMk8lTIQYxvqQykXBn2sQphnwp7FTwlkDOBPdPMOX2JZ4EyYl2KlvcO7fgOjgEcr2cxP6vywxFwn
hevq4OCzOa5S3JRm9oJsZ2PxtCIzwKqQWarZsdKR50FdJ/yjhLDM6b13xK9FPtYTXqmQM8WyQM6G
Pa45QjRl5DgaciS+mXWK/oJ4gJexn6DioPAS7wBZJ4ztuONf+r4V6Oq+z/GkQwAjS4SY+Z7Hzp6b
DUacZgVJV4mgC/61hYv2210gWqHvLIcwpM7UjDAWnf74M6kJngLvvGxhaDIlNbdtgbmZ1vhblIti
EYGmuIj1+M1n81+rK/AeUt1jXCpmZ6EWDJDFfWQ+X/aBynozklimKm1f2uw/RiV+ZWx7PlutOxuy
oYmSTXxabkuE6zcUPpa4y5+Xp+BkK9wu67a44C/M4CQ8cqcHtXdglmQyemc4fl9lplUQKSDNLDS/
VYN4MohD2FHwCDEmwlZtFyh0q2JVvKpwyGFOstJCHcLyooPR6Slt4ayqAXtfRqVThFp4wa+2sTje
UMzrTMt32CfjlSyuWB/OPRPvqUXPasc0AjGGzysRn43EKme6Xz3NM0Kz95qebkTmiKuKY8JAFwKK
+BHcg3tQOe8zLIrcvazUhUzdv5CWtlrJ1P83rw/ht/8SCZoYRo4ug7PrTbzRKPbMM7yoILeLn/3m
qb/Dgrm/Q35GDu2ocqHu9zFU340uzggB3M/7u+Y7bTD64i3jnPBOGzLB8N5w7e+u5VDw+KwVFWSZ
TjYGfP5KTyVxwP3l50+ffx2V3678/fDtoJyh7BR/HYLFeBPXXWImadqwpyjtATe/HUCUw/tib6M3
ZZi73SZ2bEhJw7GDVccBnSj0N+ath+AbXjTU2SoL4/Hg1WeDRnQqZMhOdNyzu56S1erB82uxi8Xq
Wtehy53GGduvhoaZ7nDZGNS7xkj6T+FB9owbLrL868vqilB+CQPQfOCGkIouWjhtdJFWD+nyKTpj
r/CflBVfSnhKGGFz/Az+teHPgNhbrAHhF/LoMKJxifAYGgNO3MLHs/Pnftle4tegjB7rVvrENxKQ
qd/tn9Bk06pVWGAep2LmJoyUC5aS96BNPC1DljfQOhjIdoj3ikMTJVYmWDF9hg3nvBbxAn8SFcsN
C6nbrGun9UyDuQyFpAGwWfWv/esNg9iLc6QjwSISK6nHcpTOMZebCsDCd2S1X7wp7aJDKomUxmJT
AgVkt7mET2Mn6DmIG7DopwlsXgRknkrwN/72KVpZSxlMp5vLLHfpHOAOuTV6zxFO8pY4QWU25/Uc
iTm4BA06O9ScMAk79AgeWeRerAAWIhq1o2R95iQc5g4gA2AgeRAXI54EoBHEg8AHwTFlpK0mOMSn
OndsPztDEP2lOeOIhAUR+ELS2oEEeDpqxhCvWAtpWnBmD8ReluFMw7xN7uB9x9xDt9GgkWclNoH0
gteqiYdo3jL38BGvkw9t/cO6vai9z71x+UwpERtYN3T6xj3uh4cVT9VRm8MHnuo0dfq0qtyMI/I0
1ruDKvPrv84+uVzdSoRr546bFWEXCBnPv4b1ulHQNRT4DQPooKp5BHI7mMrBynRynOPzfVYC8FU2
pmn9M/FeHJP2YOxqBnEXFC4Mx1RPSCJiIQZPNnOL5DLsyGfX4Rf+MUdatmn1XyaNK6UHIM8Ur0M6
vzRsGvYdOGlj3ndK5d/0+KXOnnNmIPenEX8c44k14bwnkmUGW8m5JzLnFi0rmPbsPjqMGkRXt4ZY
Cecu3oZ22kgek2uqrXSuX3VrGG24urxKZuS6c+8F2nddcH4pfrjsfu1BJ2rgOUPJIZDnYTLsUxFF
gxP6nYM5hxd4X9F/GTVkAtW489DVwn3ew4IQ6CCHQW52QRQ71nuJIqjIPR2HRUNVjSv9i9GFmtqw
SQ76YhbATt9JQnXcwTzkD97WGZOWOVzfnLb6sp6XgEhF7t6IEJ4i0X8dI4jKJVxpAjBettdc6ZwT
1gsJw+LBmDQPUO9ea08FkeUYjplKIEBUTH7+Bmrau2NeIG1BuH8fwv2s0YmqeTtQEF/Qm1HtnAvn
eHXodi57b9uY0rtHB+ZZ6x/BB1mesM9bovQi/Lu8x8zoKYH3lcFDJxMxcDT8XahzMXe9gTp5+jna
vY9260IUgbeHrDcenSYPJiBXk6aUOCRCRYq2QaJ8U42IcfQvNOYwYLctCMeztG4ax6/F5zGBRXnk
JLTMuqve9Eau08Fu3v2a0A0UAV5Xn5z/3jhe77LBhRMcn0+2eBQqTF+QazmEGk0RCb9uJmgGkben
s13fvQp2/bi6Sd4vRQnD/6hHcMZ7VxOe0elLh/H8OG/ys3BFEmmEUsHpVxl+dcD9m84N+4zq6z17
3n6s45mPef1a043H7vJ0MYgn6lpiXZrELgn4eqQCFowQ1z4Z0QEsvMxowelki0yPzcqUdGjG0ViB
CbqUsbhOf/skxrTyw5iHcpqjN8OkzrTNWf53s6RFd6j4xCHLd/gWf8w0wFwi055wkqagJp4Z8B7a
+/FhDCGQ0atYDC5UoOlvKiHVLh0DvQVFNFm4DC0ZWjCHNANiOiQV5Q3IU68lbLY3EdbNwaSiTVSm
fXLSfcMz3mSwo8x8RQ4rrTD+Kc7WcMGOh0Oafdoxd1hYWxeb7hbshMqezRYLk6MdjK/wwMTTLhHc
0PLuYZs+iOYcQwTro5gHpAbOKyco/YWGfO9Aj6VEwaLSxil9t+tS7CFeM0/9EXEOB2eX0sRbG7pA
Jx1NNMf0asI/KBp4NQa77rBAEnAlTuI4knj0dEc03cPYkFVki5B+1ASJfJrTfIKkbKYN0bwv8IkX
J3fyjrDaVBRK2Bu290KWvLTR3O8uigm/kSQKqtsFIsKjwTcVl/79qJg8gQv4HDkuLATFo2/M7Hx7
Ms+k8HRvkBFz3IP2jBVfLlKa7b2JmFGj2oKlCO8H5rcHzxXz/t2udK786k73+Taz/ShP5XUxRjrx
01JR7zl+ofSgyud+8fO/yWZ3YBLrj1rGbtdQjZPbSOQ0sjh9KR6J6pYYDdQRFIFPDyTc89q8pgkE
U0mu4kqewL7pHbkhGVUeR+kmJRaNby0hItN7kOJ5t9nQVwCghrXxXig+RyjdbnLxmu7H1ajXgwIn
Xob2Kac+BntSGxyNNs0OfQMXXUQtPKaMK27LGLwOxFEWSIny5BkQhODDXjaaHNINr5nmUQteBs61
GGwBJ8PvtTZ49s2p3QFmGnTDvDhHFvFslkQcvUBJkENcVjkzvYRGAq8bsBiHt+ZeoYr+0KaTXZBC
PLXLlecxFunRSUMnsm0vxesf/AfXE7w0Nj3Bm0O+Mr153n2m8ozvId6xq3zZkFKBZLfC04PTMPcY
3FDK33By2N11Ur8RdY7ECUpnTuKOvHP6CT0eBA9U3B7qcIdxa38vTFbu4Mk8wMN62YxEsJG3ngir
xhdERYSjf5Mwlev8JgAEXA/KWWoTFf+VhvOCzerWfFu+D3/xUH10sDw2TCk9fgCr/0O6EOttRUoJ
RhZyxcY5vTl0CKwwKYre/I0vkkSmIiBK4vdunNxakcIfz2f6ubyv+z3MLgm+cfGe9Tasi5zRIV3L
VpZdxjKZnMhhAUnBiqSgEZCFw1udjnawjkPQlhKcv8cCvpp8xpqktUyCe/hkLDCWEnV81ef924Da
S9zQCKx1CGPZ3oQXe5o+GQcA50tw2Khp7FJvGu6a4S8Qrenixpv3vRELXGMvCTwP+0/OQn4cJZ3n
NTDBnjaHmclVMA+YwkbHPNdgNapjSdHATnNCTp63+1WBoNHCOREjZOAYmqw77fKvX8PtzrJY6LhV
O8xsHNCrO4CjIzDKy9JSqlD+x6qE/wou8MFyCTK7PpJ3ZM534j0gSWezGf1ZEIo3MrsC465tGP3Y
gWGvWYb4sVOsyySoNKioRd6qYGUrP5i7CErEv/DG8j5OH0Dm4pnZdBF7gx2JY7LM1XhBKJ7OUW2+
1/iVd/C2v2InR6ujBadEgJw2KjghtaiM9YS92mE4ekFsehrcgXB1R8DRlHJXBn6SettG1XURIwcG
oIQde8Qb0yzfXYUGHvCoxZyhG2io4ZFytIX7Z7x6HmIHiY7VAczEv/vsfCbtn27oZd2AmkQ81C8/
tAjoeeZSfq0lWoj2JPjgQvd/+EOeghjsNcLcb3itFCfsAVICVOjazbns9nGDQFokKccYFagpRSNv
NlZC8zuitCnaIwdZChO659dsa+bZb2Ij4CLB4O/HWIzyQOEE3Dv+USUjokdmct+pa26+PAfppH6N
FYKj2x/1TpPz0XBWAFhM+JY4Hon9As9OwgROsJQckgjmRP2KvRqxwKbDqIbxkkZXTuEtEb21O26b
zo1RTWPd1+cNbg16O4RzDPaayJIufzWfqq4M1pggMzFmY89pv4rAHIW1VtHfMPHzHVhykMnoSx5j
GQ1yKUip4z5mAIx1DwZWv6jCnzsk1Fx6MeZ+lDEeghkfVixSpe7uQ4Vz2oHcJZBWeAU0dV3wq931
TiQCqCTBokXS3PHtblPx2RJNNTIM7zsApfiwP7KXc9TRLsGjemWEkdKFPkuLnKqH2FK0XEln6Blv
FJpkvO4efuZyI8DaHeSLmB9ADONZNQMiJGiBGWDFfGic4+wiOs+Pu+tc976jDM0pwYOENGEONOal
RgwPlM5eZDZCXtaReGPxSDNM5SxrfpqHD0JpwJAZSyr2d1G1acE+hDkQL6pwvBCrMxWP/ZI9dkMa
SwzaoQ0FtuphYCHYRIe8XsRlCPfZEpd5oD2g1Tz67fAaNAI7JuVo+pgaX5golUHUGrr9qa2a1G9v
c38wsCWtjCKEyaMJ9aimPkSOZFHKiasQRoSQpyob38Fspk+7Tm2ZjOBGJN2RoAYNKDdGWXwYHB0O
Y+/q7uRY9UiTYssgPkBcZvv0cuIT11xWTsgZfuYzEXYQbphx0UQb1tVl38dym2Mg7UDR5xcA9F4T
IuQMKDEkoloLNn9EEF4Wbzw1YZMsneNaLBg+XmW+XdrkEUk61CYeuynpAWxGFu061pa+DE35gRqE
DPbji2V62A3hBs9pgUaCykdiUAajanJdQq1iuP41ceWBZIYd6iyI4atR43IQ5UbACcjRw0EPZQqk
i//nhGQFo50cKCYnsbc7u1+2GPzcoc0J3UdBQ2acYDTEdFd/yHS4gZLzBj0KoRa0OA1GEHlW3iiO
JEErahGwFcOtov0u7Bii59+IS6TxGO1+pc9ODp3NTnhcE8420Hu6UPvoCCqH9bhUhBt+CfLX4EvV
wlVKJZVS+1CIgHZy+GymOw/iAWeKHG81ZdyG39hk/Jzz9jPLiYt7uPTr/BWk3DOe0W70bFpaOFl0
zMViMSOJy7ZjO5oBKQST0mGVwdCi2RZWGWXGRO6SGMIfGIcXW8bbnIB8G2hkN+cvGBGuDCYoE++2
p08VMzZHeSBpnByxQLnCrIqDyZGFUIkPNovceKW1//H3NKFQU8gPI6uJ0MmaxFwOdnPGJcXEFsYx
RTzge+KuucBo8YQj9RcHI/mQCK6sk12BBud2oNoEbxICSQ4oy5cQNx5vwWOgQCHRQsibjFhNXjvq
2AbrSh73HrMy/MJ/a2EUbigLyVOyMRD3U8zpvRHtwWi3wRc2BZKk0Hcyuz3MJz3eZ+4A1RChtyL2
YYDFsSqVFXUVhpe2+Gfzh2HFWYWXSdbm1yQJeHCvrIK3ksBC6JQ1ZYeg0frgXltFbhF8xC6C5R32
oITL3EFonrCG4LljSiok1O+gwCNuT+bktNj+XD0J6+Dda0QlehVilTZAj41xSuWRbxUAz4IKqsCK
/8PqoAaG+DqtSPsgwogKRBxNQdTvhUkfvLljki7zxycRFp0KaxUx7f/V9Nue78HO4q23j6QOcQAJ
7xUEXZBJ5LcnTPMFwIeVAkpNtyX6FkZqkF57xuvjaBzh+Na+nf0fTokpHmASdkOuD8FVWTO42SRO
sAioHmSozmbNgSnK2keiOz3vlQD8WS1GYBIxwjkjF8kU/ld8yPmo87OeaZUIg0WOln08xzHzZ+iP
l+3u2jSYUhPbdjLQIzAvFTeF34y5r65+dKofrF+KjANGeMl/bS9mmUIhe4lCFjaafDSO3BJ6M04D
EvNN4YE236xj7SJeildHPq7cDnoYLgkujMKHkPAFph3NQFk30A38ihHxtQCrBSaaYFPwnQk4i5PX
E+aH0NIYIXaGR2L6PCZTWF0hGMKF6IRpU9c8La4JVAooQujb5Vbj/sCdRi9vHCBTCzWbb8v1y3Dq
6okx4N7QaQ/7UlnhoYIF13emePIHoDAjgGG2oMZISphIWUjPZaoFX+CzQLoD5StzmHTxzbYZXq8y
0Be9jZZ0OYbDw7ZavSHdYozBhZZ9hvFCS3O2vdhHEcQAENX/9rvyb5DNy/Tp6jNx32bigT+n1CFY
N/dhtQG6MSSpXga0IzGEbUG+umCxA+9PJratD3ezSPqsOio9XwZQGTvhGFZTwapDY3Iz2wFlDj5t
wSVoYnepWI9xJ8rN5Z7SmGcEgzx3Tk7F6y5Uc6Mg2hDVEINYe+hyJN59Nu0gxTiKf0K3NWaw21pj
bB6H9HUMMcVCEfcO318P7wD5Xw/oHI0U1uA9uTVIrA3Gn0M/HxBxgEsHN88bimPIUJiJ4+ce3g6G
51SsBh//w4iEd3wg1HtaRJIcOE5ZJCq+41wrC07SHaCiQ/djjswnxkSVO3DwYIxbJJ3054MVpbMx
/hG3ZaYkIwSLAB4K+cLnqxgW6wY1LdA3UDjidn6Yv6Ku6bpYAUgsjbSyEAWRoONKsOPPibluyACc
hcYMiytgEkBzYMF0IqKDSmeqjvpd4lbwDPSJcbM5AXcG9QaYFpl6xog+rUfXKIIGjw5DxQeXefvB
G1h8WosNpycQIK1RdHdAl+yAjXJPi1q9jd2mY4FXuBIVqNEMASjgWLUaQykQPB3pA3cGU2AMuknz
gYYl+nvhYvHQYQ+A7Nj02b0UzrWbYK/LaHP58hHSux26EN8Sw2ZrSi32UjkJQEDY9Rt+k4OdUwjA
YOHtGHQRlhzZxmwfGcZfTM1Bx/hDCNywx34D+UdHAMy+87t7mEKr/o5kYY1iqXQsjzACwsYkauUw
VDt2NcYSogetBeEEWgBRV/6Igywb1rDK53m+DfyNMOI0yu0FH7rb8pi+YTSJBREzkIclODmTPGon
TN3uW9irdvmjBjgsi9Pg7cHz2m4JTDS7jGzrsPuEQq9PnrEEUrTct3NlxI8n9jKbMFT5On36QcsJ
H7LBUrM7n5jxlMEKkLyeG1CvgB/kLPgoyIYd3hAiEOCA7HFIw/jiYA4eY7wrGGu9ozfBon6VXDfM
FEtUCqwW+s8KCHDgGC55vaZdj11Z3ar1hmYBjdW6ALpXOJAJ8kT9ELSZhmzrWW6zDlSbY7zCz7Hp
vSaNLny5ME+v1FPd8JzeBychno+oIdzRk39QQrrfCUGqM/5UTSt+H3nP5MpRD9zEk0QCLyxVL7gi
iUgEasBJ8siqBBsLKkJUrQdYCCUp8HlIITmHegeJot2GnQCPl1a7N+8f42s0vdncEkiXeAuy1HDh
JkKErCCLusNlswA+o25oncX9NKc+Cx7pnwlrnVKaysOGws+V7Il6PxlYMNqdACo4NSMUcSXIBvEz
ekyzebxQA3xPmak5TBPqSA+uwSuemAfFaK66M1L/PAu8hGKSGzIoAsrqbOgBx/FhnjMqLHfnAZvc
YeXjTMT1kFkOQtnE+bKaiLkYQ0uL6/FSGg99vMFTz/JAa/gUewqAk1+xp0h+Chp2h2F9CDjpwtlM
qfI1F2OZfnsprJESNEqjMIFjioB9XtANYmPx18NRvkeHClXIfQZiiMHRztKdE67m9Ei+gyCHvl7C
uyg8MHH1JFYeIsquEb5VA1l42qbx2QVm7CZsxjLxB2YIlU2nRf/AjE22KqiU7TgjT1jFnVkwEw2y
LYku0HJouAh8kXqms3kXBnVEO5b+jD1JnrBwcb80rOSmtGMLqKezKVda/IVGCv42tVIwXlmUTM/B
1NLLjPwjyjmgzwpbNPvtUmZSM25kkOLhn2rA7SxRUATchL7mdab6lMz2kKpaoKxJi7j42oqpusHI
nlR/XW/Hn053EFbTmsgUOqqTy25Dm7ODiCoGh01MSFvRzcmxvQ8rHFzBJpwuiHLKyDHU3T9iZDhN
MXidfJfKpB7jCeDiK+DYIiQBOpLBocwoX+6DjOm3TfNyNqFCfYwHJXCL9iyYkGgrPrtg+PmeDXtP
XQeSjS/ZlRUNz9ZXmWOwL2Yg3LIPKwt6VYoHK9/2rA9fsugRmDsTLJvKmryCWRNo+KkZ7PfBT7Uy
+TvZZxu5i1sDEarEUAKcVQyw59i5AImT3uZ14HugZGdPDIsOKCocDUV86iUqqhXDBAZGp6XJfXmi
hZmGhIRKqswFNPYFDJOc+k3MZ/dOQWG76Yw7vIrAi4Bql9kzhE7VnY3oOtjXwaeoi4MPyBTQF6aD
LJS3pQtlQbbzfziVrKSLIDm403u3WU0JCvZOnbscKGAkAEeUJhjBrJtTqjn/JHVXSbGUSX3HFk2c
hIQhSSCK7ihUW0RL+P4Y76fr5rNs2iq76/IraEMZa4E+lzwbFj9cd+7IX21fiWT7mCQXECK1JPcG
eRO7/MlxEBlAo4NfxRiM4/Pze224k8sVP5iUihveBhe+k9XqN93s78UZPNYj5SpdOm81aEK94mgL
N+AVF48XHNUxLzVYk0RNUpT2GeoDiWA2CaoCcNhvDDR+kBSuUutCYcQITCTm9wk1pQfnyn3PsgVm
aUaF41MFlRipKpL/YyC2V+SAMIolUgm/PkdkeUBiWCaDUEmVSpyKfNMxYxojQzYrFnX4EFFTihpe
KlhlxgKH8yfGUByKXMV9+uWZ3cWxQzIhn0ErFSr5B4pAyrz7HahUGhXTqrc5U1LcbN3a+bCD0qsS
xM3ohQhvtvhiQjtN6nDuAgFLl3Z2DxqN0kfYQ543CWAZi7tvxVFSpC1vtLuQkxG2ZwdnQ4fqdvz7
CjS2D+YoPIo+HEp53tijA0i27efw1+fM50S64RHpQO+eHDFY5kfRY2Y2Q0PgFpvXUSYy3WE4GrF5
4ADJ19FPS2P8B82AI/GHxZejZou85v/qkqkFtRh0KU13FRA6ufE9spBLK5tpNJTMCM1FzB3wxLeY
piZpBJexgjLqZc8S1qEkuUQzcB/Kmos/g1X8TRt/cPqObekShBGEvh16a4ahepvGR5avC+tygSuI
35ncR5p3srlc3ucGObsFL9KP58ErVNNLb6Q5FLBhJMMZxio8IJm13EIqrW5cTKDXYNpsZzHb8muh
sNnjAPLlKwnxtFtpRW35JI+CZ1sB18L1rkkRdg6EZmRmkz87v/WMZ8/8pHucdp5GC0TzYSkA7GCx
GIMUtg501orxx9s9GHtLXohu5OOKLe24KhnXYQT1drt89fhOyzgrYelmZiPi8nBzTJ5ePVNxjC2M
kjk9c74rL027Z+RP6/ZMbqrX0q13ckSfjgcOIphlGUI9m+nRBSH5IPfhfLfcw+7hsH80XU4z5vtc
fHmxOj4vYW/8bScPxakaw2d+Nd5FaO3ku2+tVmE2kRtfArw8j2w53wEZtVL7B0o3aHZhfB0z74g/
G5ZiDMID8VXam5pmV0iXbnaGtI276V3v5rdpvLHC5YAN1NamrK0PWykMpXlZc942JZa15KUvkWBZ
OuyFzrgB+x16Oe6oa96vE9GWbRuW6iGqHR2DbnTUrxJBCA078P/RowpyziBjtamN26+xypVo9rvJ
zN/sYs4WXdvmMy2u1oFYzHvY7FiHMtzv8S5bdoMTbgVEV4Krq6OyIJnWamPWo3hN3b4zhr86z655
HTw24MBVbpfEY5ZmNS6xYhjT9GlIfHhncIcaPE0WUI/s5G5wQC0dMdxPn6h0tgpDgndaVqwL88V9
cA9GDpW3Z2uPcffmlVVt3FScI/Dgxd8RW+K40pwswQ2Z2DGotLctouWnBS31NkF5ceCdRlj2Ym/D
4fC7X9T1OOtGV34sOxdvwLtnF67SttqlcX27Onmq5KPn656VgRi/Ay0+3Ow2Mbr4qGNhKuPjZ6ev
QPBL7t7pZetR9teVMxO/2uzjMXlQyfKdZFsW+xPMDLoFpxvJgIq5e92M3YFmqsS1623cO+7BGbW8
W5PsHxLONU9XvM/Da0b4t9fEbrfCylWBK9yJfjLY8jI7G35+7L0e2RIHl2qitToyKn/5+4NTPrDr
QQ1DAVhkcAaML4xys4uE7mLlS3bCK/LPPfQg/sL9lu3sPoDUQYUNz98p1HHRSDqZvXjYL1JaGD9+
7tarMbvpLmmYf4rdYZxnnqlyALE7SSPi8b0bbm+sJNQQzBj5cZ0FsNTk7DYWJHq3B3eKSCss2NVl
pkhFoiR7xZ62+lcyPXcq4kbFvTKUhP2Der4OvllYvl1MX+5IM7CD33sYWXwSfXnD6is5p1eX8TUg
esKCXWkXm97zeBxozfXnlZSD3ml9Agi/XdJjHuvbbtM662aJaoaqIIP+6F1LSz960YPIYhiq6+/0
9Nc5WW8srG79zrthHMBcnBPWilZ9ArEPO7VVJi8X8oz/bULfIUjA1Pg7HEyIid/xjfff7dJj3Rz9
adEsK0e3QEt5mnzRs3esjh5Vnfh8YzvE6f9rjSAVnN82f2dr6r38y5Vai5eHB1j3qzZX7n1Ahj6+
6LQFVefQOunRUVmXjoKj8jE8tcL91df9dnxocoMJKzZvnbARfgu7poClwjpMCa/8DJ73KEPKPIe/
o7zsxsW5Ve7n6h0ptJte9forRQ17dstxgZ9iZtTa6mUXQ44fUswYMdgtHDZJLSC/07nlBlOKE8OK
KyoAh1PEMuOJ1KK0I5jxtyPRKuMB/Q9uJxLJiDOQ9J6r4oW/+Hd0HXEGrZByP5F043IBaEqxKke0
K39JT9gxm5Hyxzn/P5bOrEtRLAjCv8hzEAXlVVZB3JfSF4+WpbjjLv76+cKeqenqrs1SuDdvZmRE
5JYEFmxCrXh1/SXsws4pMGuiwqISg8PQzWYko9Qk6by9GbDyA41jZLAoy67W3aW7kNpw/UqcZok+
7TU0k3NQJ4VXDk5+QSXFa+Q56NdRB7S5qY73bfoI+ab01PkOJcHRWeZ+mxJUGF2OFSYkBLxQkmn2
02G27RTJacQx2mcSznQlxgVnPmgE/RR4tdhNYXGFTzXW00VCMz7J4UDMfflVZyNeETSIPgGIjcPM
+3rbajJ3wYWp0q40L0mWPuRlTTNbNNUezBD3FmUj/Ki4MGpfjgGZyx32AFeGIci1Zg2kuIrpFriL
X02twS2GyknUiGrd28SZviakj/ir/B2wcxqYSyJaMaFSoU9/HQGwBxSPiYF1Fry27obIm3DK6rhP
89Hpj+qgSLg5DGCAlZaSiDGQHsPrtNQFdVmeUpr1cAdo5JXJw7QmxAHZ+UaCmLxOOVRNzIh7MTn0
nukNgfqzf0Pk0rKD8kJNFoPNduzOgepuncegGtWXZjJaP/+g00DUjU+gMmZUpXJe088nXzrSIeBG
unt6bAlFzKpKdf6Z1YM8fodnDvvG9ucav9s0v+C8NNmsRzbxitZHNfj49wVKxVbR+sChMpywsmb2
Awu2ju7DCY0fp4fxX0A0gJj0Nbipo1EWBAtjblgDMO3aWB1YvbcLdwknNxwQuKbNZ4zxjgd8+AfO
in/GX5nkm4Ra82H+uiSzDojWh/Vf7UjsTnFPulcl3f3FHDKok/1BYMIT1wUa+er18fymswYhZ0Dp
90aRRBwsWnPENDBkV9Vtgy3bz9v+PPPNgA93fScssa2tuDAbTkg3i/yQ2rGyfsP/HZ5uAey0Go2u
m3/3rZ4VbjDhnVS9m4dZw7RtBkT/LZ4xSsBt0sYJ2lafZLMrYSFjC35hzbfwn/GcBXBSn5MmOP9h
CoX+B/nyDmq0lAafjJxTJHu+z9XVMrpg0PSV4S+76Drmw21Y8+fDj+xbLIYI8VGln2GBgzANBjku
D1/Tly8/ziuwRvCPLSuc+uzXKz0WstM8vAQVov2ZbhoNRljb9BbPxAEl3+L0UjMsjrT29iwUNQON
JB5weNBLurojw7NoF47oQa57IAnUpsJ6GoMXG7y6afTobbHevtSoLXSRKmjgVV+n8nA1C4c5ax4j
6uLnLz8sDle9fxjROqYwyNNsVtxcBZ8CsKZetITZsHmy3gGLjV6xZLpBSlxyq0sWMFUFOHL39Gb9
W+6CQ4Q9Q/S6t+eJew7y2W3w6tw6baCC8uLaf6JKD84r66KiAYMKaEWGl7cdemwmHTYt3urPc/wR
B4/ge27S7Htiu2CFrO4QUuG6Jp8eAi/SJjyM/CppYhWP59UhecY16HgPr3FdMy3k9+aVUi1FWLoN
CH2EazxZCZkUOAP+imlgDiRzZkFDV57mjcULWwTGAbTjxckftT/+161gcMcygQbkgH3sxiDLAGjI
QV18SAJ6hy9vSs+Mi0+7DSiMpIRBexuXXisVYKuN6gNSULy4NjhhNKNX7a4DHCrGKkNSpEhh8gSj
gPn3tKXuIT4m1IcraGsanLzyqN+I8D5Rm049/xzvgE+FHQnCZThVp6BORu1uQLhRt0eFMn2hudeh
7XNusDiogngOL/qyFz9ipreaCRx/6ufSTAZs9FcrVti65/3QK/m2iSANeDxPyFI49nlJ0RPV5Due
QE6yFOSa8o1IGcj2BpfFExNM4CNVLL+II2AFvDQa9MZSuqxE9OZsVwcPrMDr8YMPX/PsV0BoL5/j
CbUzXTfq/9nNl3i14NsvjeUVaxz6aiZNPKHDP/NUI9brqHHuAeVwuzZU8ZzzSwc1Lws5TQIm+YH5
aZrnLGUuCo9igNoVsGZEhZiV1BuTMGSWY/zOmpWYDtPQeqpplkVY9PY7l2qv7h9q/jnZLC3G2pMR
9AsrplLc7bzVnkP4msDtNfoUgk7LLDyyw/uda0C1e4qKwvtMV96bzrtnGG7Pg/B3nLyn2ba7e/ae
2a/VLO5s0d07PFAJdh+Mu8LUokG2XRrSLS21qKjoMj6GpKS3s2c+AgNIpTmnn0I2fGWm07SKrgpi
3NOvYMYqyvRlckcy1kKNDibG5/kqn9jB7pm7l9x/RBUgNVJb/CdfEZUw/BC6TQhfGjzsi8RiAsV7
e0uoRW/JhZYtxFrGpYO1tcXsg+b2Z5MizF2mqWNX6Vg4eHuUqKih4JuENzV5X8kcKvXhj097nNIk
QXWgRiYBkYJQZDfod2zGmarTKnOdMYYVq0m8L1DdtDIYswS0jGWjDG3s2hWR7MlKgSWkxZO1IFt8
AtBap1UXyB0emLGyH6w5XSGvpbzCD9zxnQe/xSmFRMEtpLul0gf+UWEIIPhcns5RlbPBas3j5Bbx
3aB5h7A85QY8yUHp7p11w1abyT+RmbruWpjBbLlcPnqMK0N88OFMrTcwkaejKYetFG8vByeLy295
9nQt3x4CZ8ACj270hUcCmj4TW7NjL/Df1LYNX0xjo6mLeaNaoZ+oj1WSbLxIUF00oKaPC0AjucWs
eu3IGTvbXWJnxTVhHixDepUywdGkszCWMhILrqOL0SGqMcRzXQgl0J3pROlRuMzSmEEjhEgIgYYN
GqFxg23kNALFIY4cWEFAQd6Y+yGmkEIT07UJAXc+x6DrHjnlWuARG4OMjPCUzP+AzmFdeXM27aEJ
d4zdxG7lQhm8TL1QutW0XqUBlFsJSByXMUjfChvIRxLiBJxbGQQTDtUCI26QfxF3CBP8z3ByQCYx
NaFPiq6oJfmm5nc3d0w2QE9NGob/zCLUCROYqKmB3+zV2wOZu6sHH0n8vibp3QdFch8NoG4QoyMR
MtbwaEowCzVcd6zFSOR5BnOmU+qRiTiOeg3w/LDrwvNb7QN+i0iFzkDiP5Y1sSXnyV95HeogQCkT
SohuaSYnC4T7XJIffswiZp4jIcu8Rj1LSfcZc/sgfuZIlxSqFI+cQd5CGNHjwmvl/XubdZai1YG6
SnyJmzPjMNUgA/FCnQSXsjnndiLMrmBK/QmAODw9vSeMCpi6BLCz3yMPd7w63Qq1TckW1tdwwC21
/bNfgq32gghR7WmM5KFZhpu3bzMkc8tTMmHB1XvzXuHeYCPxdUVLKAP+I+aSWQT1wjXianxvvSDp
vXg5AoZNui88igHRk7/okltBLVhiSf5voDH7fya09wfW9fiHy0xXNNarubYeY2iVxAD5m9QSnWKg
Z1ORM5dcgkMHRSTtwc4MfZOoVyUdPfwWtWPoEX0GWENGOSZQbaU1UK4ClS06luRku6N8YegzsFPr
mMAMx4dZRNFSYo+c6ET3CLfkPckFIlwaQhhWc2d0U/HDwScI1V4FUFzPlxNkiZUPiTGY60xoaxlD
eDW8tQ4E7te82lBALUjimXFz1VRL5MXBxt0N53SwviRYZhXDTu3YfFUBJ8GRZK01ze1gqhEXh3yN
7lIpOnKl6Anq6mqZsLB4vVB9KLCufD8xcpyy4L6X3C/GLAeRNGmdWTDDOfkUOLgReob1Ho+FR4qe
CmtwrK3X05LUdZQtvUgqm7bORoiD/K3e/L5djbkXCLG+PnEwILhflkLj91G19dNcTwPeKszggBWL
/TwncI5c/zRkfqQrz/uHmybVOGXHEDqQd8txzmBUqnIVbQKNk4E1gW+/t1xq6BNkAu56wPjYL2+H
5jODoaAO6NXcxto5FZrIT6mNRaflPvAmt6JyBCS/VmeVnU+hj47Apx02tcms67iAcVR6lExPwJR+
G0CgHoBf0Y3t9bAj14XGjS0ouOaC5yMTnmOPUGjER8qfEMYRiYGH6X8sXeEO3R/jVeIylB8/gYk4
TrhB4PG8Jl40OXYCGZRER/OC796B+Z9kMQMmx8LxZfuwuTz6udwd7ijUhpc2je4gG+QelIEROsrX
b2vtS32ew571qRV0WWxs0g6k6YQe2lEc+IDcLxclF4EeencBB4/4d/TWThdFFrRxkyUPjBuqKud9
ahfeE6TNP2eBie3RdnRklizudoj/NiS4bKIbR3TBQWpBdMaVbLSfBzb2cFwW07eje7+8MLyKS0HK
mA6yYyPOHCpeE7U7ktUSgAd1suPdD67RZscOTTo4ZO7aoKQdWUGqNHS2/pM9+opM2jDprnd7hdUA
hRJzVphgyODDQ+TWcOjLvTO9ZMlALsvq8rHMGIhxT+8/+Np/Nv0ngw0qFPDBkcmnLdYvSev66YEz
Z0h0kdiA+sKe/zlBeoZ6c0G/6p/r0ZnibDd+lIJrgXD+CnG1xvKkjqs/XbxYsC4xuAgM/W7cXu67
HmxxE5gnVpntv6dQ3AVbM8kpvUFYMZpELcuPwX/4K/VtFhvOh+611ruSitF3H/VrbNOab51jzVo1
kVWzQshQXawxckrMeqOgBcc4kf7Oim5MjZ2dmfxZ9+pDrEafMDlfjO0iW2HU3ruPz2itX+mTjI3M
ZqVPQWo2TxNsLzLM8fAuqTa79srEmRNpEh68vIg7vlW78QTV1Q++WXElhgvtqaj3902uQbBv2QP5
rexb+A2Yw2zyB9FKxhpVLxs7C6b++fLV4OVBMJ1a0Crwcuvu2lNEHnDk6bRWlxgXrV8TiIabzjW9
dXKX1EuKpOufGd0pDp+9e3jyYVci/zodZKs3/wUI8Mu6QaXwM543FjvYCO81yTT1VnvHjsaD1MPv
jyZn8y3LvfLFtYMDfalNYG8a5HtZeIS3S4gPD9R4peaWaaMm8NYAlJL2+P63GFJ/myqwzx6MB+jF
5y4dg8BtL1xMMuzGBtEXb9liCxLy6m5fLnqtU4Q5bBuKHoa6IWAuF2KiCzkHFsUIjLrViokmnzGk
USRtm+7BBrkAoyAJPTeIOjb7NcqjWzlw4MxEH5RvVapDFGU5m6LR3bTw/SH9C2mBeUaO5zDWBc08
Yaqtv08b96ja/cOZv3PDPE8Yr4bk/IbZssacHfP3CUCBP9ISy2oovyWGYqMzw44iqYFuEECbOC8h
wO5O1Iwsx5thrYfj2pM6mVUeH9rTU7/ArKbhs0LXTxpE8Olev5efamfbclJcMX9AUHwMG0eLNz59
d/5MWo0y/SffbhXdQzJviahH84ocj3idzKfN8+hLA2KUU2P/ZzfRSt4Tq13eaJKtmnr4Jx9AioCN
GP7sY6OiDLrFBfm94q+CMai/ELjabgObNN7rPR2gt1tB/Phz3jZO4xMCwlfw+sFJeFD8ahapwCgD
kGCPxZ2gnxf/3g5fmC7Wf5wQwLyA7XpryjOO1TSCe92GuwuzeM5X5o0263A/NIInVidvODGVWKvs
NqyxAssxy/MBMnHouzE8Cz8GUEKAOERGFfqtRYGC8uZtmQTlV8LJuXke+u5nfF3USZ5CO4FrMz75
8NfX3zmqfi5TxEV5TMyLN91d/9i9Lub8rOuEU7lxtv3J23cXAhpszilAkNabPunL2wN0OeGRtV+J
33ERgHe9QevM7hGyJp7lzEBlX/Lnjp3Q0+12+eF/7dhXDmKGhxveM6o2SrAp8cwRWEUrXXbDDi3X
5wT1inddzrv1pkVcxjzpHpnTPWNPnxN5Tkh3beEsiMk7/t3V1W36F/79Qf5ywz9+nTwhZGL8d43w
9ObXYEXRYVVssA4DOOtDQZB3y5WuHYbGOS0EnhGfwpckZQJL0JSl+jvZldz6dD7FcR1L49Okf0+q
lQbmQY5PpHNc59bA6wen7Ateyo5bdD+bxm8O9wmv7/nwBQU9xeWn3xfoieiy3/0Nu7cSw7MaFsrx
D94sbGg6PaGV/u7G7MJ4ws1rteYdJjuDq7JEFu1Df9Ge1hsTAkHf/iX+37wMw0pTsadN4EF/6xs/
++G0Paq40wW8MmZEoG1osIBD+gWw9KQviGLczwCWPmBabdHJNOK47NsBeQdYUtT2p23Di+VVCsjc
qEK3KbMeAatGUaQSqEe9Br3n5L9VspjAQ3i7dvtdNKhgTkSyht8tuX+NaS1EXwGWiFix1uzF1eAQ
vViVrPRY8khwGfcIzLhgjYlWMDKgIyRTt9UyArmcyT5x3ri25ZsLSpV9pwoz6MHN+yeeGC0GXCvA
EE+z6wwinMhwyqfRlQmZLA0PoRG9R8cBrJ74BV5VNF0rhh8/EBSvYjuKTF5c3n8NYSPF8HIgGMGs
Qu0QY6QxiLmMppdDlkdT4o8+KTaw0nwM1lWEve1H0Ji6LlQIY0krh2JwwIBkjAjOCUKIe4juDpuL
DWB6jnoz8yNvRSEvjSayugKkP4Tk9PrCqNFuRIsDWb5QI9SmVGLKjYEmoPmQ5d2QxUwok5UYqUMy
lsEHGFgsGAMnUI+6J/ihPB65UAUhb1xJEFUxojmAugml1YkqHYNy7DY+DcUuGltd5DW70JhJ7SqG
Idy80WjOVYioVcbRChBuG5w7mwEspS89qPQliYihdadV9Ei2nccE7tzgBGcKdt0JVlMjjkYIbBmC
KQ7JgNQk+UzxlWDy92x2hPXGc6Q4Fym2KtkBhV8PgtQzHDiMMVkxlKNXx4JJI107HeowvJ4Bn4I6
l4XGTMODlSWW2tdDshoHmtIFAkf6yugRLJv+iQBMDCr4CDIUCMOpuWPw2JPEC+UfTWYXhugSNx0M
oq7QSt/orypwE0Rp7CwZ4kCwGJY9akHIKq8Z0+vwx3SoUNCMvSlfsQ9zg3y1vHfhjuN1uZyHjDbD
LwvjB1Lq9B14sB4dakZ5YxeMeMxbP/T0kcAxfTVlCpm7mlPqPqhDxSN6BwDeQIbequet2ZeiwsWo
j78eG8CPM+aMlBvUTFRgjvfdfC+fHF9whmQFM4zSQFvvE/AhbM+r41e73Pq0KFHjfklW2kt4OLDY
gXhonECgBixYyuOTi/uUvZN7bf3Me5Bd4W3eYFWcG6dudY01D0yseihJ5VNMx/rMQEcEcNeqouy1
Bhn1VQi70UwRlJFQBA93eyVZfoETPDVkxWFGzAc5Rd1/Mj0D8MTur44Tu11qOV4ZQi9sEmScITKm
xocmyVdNK0L0SlysGjQkuo3hg9rEad7kh8DEmLACxEqdUAJcvWFPWe3vUhh3dC7/oK1QXXANjAat
xAe7GPTvNkGX2yzvvMcSXXh7B1A4921mzjBZpvmyY2cKyrjpXJYRvc1pvc/zKKFW8+DFQdKHlEFv
dkSzTvw8YOoIuqhDP5K9jYVqs5jM+zl/7zldApnvsO5hmNJ+GNFM9zKAnB2Z+ht6ovx7CFf6kGGN
QTWYZv1dRET12xYplwU1kmTs0CfrvwHFDfcIjOpIV3zLPdCAuHTZl8vjrnH7EmeJvdAciIV/eXgg
muWNBzbi1eAbEWFE0PRN3RJ4sh+dB/xnNj4YZyBz/mWAwFax7Xt8G8FmxdR1ZrOPIALTucHPWrXn
9FMQsqfqH5C1oaV0S70XptE44HHCTEcVX8r3HQ1C7hCie5vV/IXHSPDjKjVV4915d7Qgxqwb6Vkw
txUgVWvJWIgees/CtEblvpxshZyy3SmuVbHzzfX0RHkkX8wazSD82eInYGHH6uTswN83vYZ+EVJV
+eUmkvkK45COE84W6ljxFalq4bsjUV5Rr46twXyW/zIR7UsOFyBQD03CwjmprdacB2wouI6E2945
ukDzA3YkQHQCfT+cpSY4t1rVTtPsi6LZ09p8IGwaPFPaSeqZyJiHRUQFqgb6g6gJjXMFrHdLWCah
2l3nDioyD33YM3ym3OkcI7sz85ALDFI3Ael/XDADmYYHyrADiCdd93UPQTiM3QcxjBaxuwYWYjAz
K4/+HLULH0nVL7U7PQKXWvrpnYbwJ6mCPVQfVrIbMHnnr3Ed4HfqmqM307sJFz9l2OUnXIzw2cWx
rFOPKUxbcNtns2EHczUcAPGxcYJc5sq8+ahmcLYJrqfGElUV+AqmcwJD9thjYGNb6gCjpGntV4JR
hvd9gcV5CH+VmeX/rADfPD+BKUJs0ofvIZGtBLXGiTlhzNcI00oHNGgggE2PAEw6kOcZiE8s92EX
jW8PUC+2eza4nUIokWezHs+xJFiVxJEGxeDBnp6JAyiA48u9jOdpWoclBHsW0m4b/iZoxisGswVe
FJaFaCxIMTvZclm3GB/vqmizHrOPZ+yjOz6R7DRYWtTMR+Zm0nBd2nhhRdvZqWPja9Qr2oh3+1d0
sWd6ePxuSOHb/g7fkPURBHiTnuf+vR4+Mdu/9h/bpmGEGyCb2uJ59+xTXJtHc9rtWRBb3nkJjeQA
zMvUrBOcnNCipdhAn9fYgReNiqj8wvzCv02KbYDhjb+fVEw3x6VxNT82t9UO5GB4H7UBODcuRLfG
Dso52i9DE5w3/SvZE1hM4WIkRz6AQRWzHqXxha2WgwEBulSDORnUMbFW1XN8hUVH7TSa72KAEirp
i7trvojudlTGaKZ08TLTq5QC2GaXRaWKXrqU+Z+bdzGa97tfOzCUshIYRJdd08o8IDjrZzeUhmbb
Lt3iUseE/H5cX+DNryoVBfnSr1mk99/3PbwxIP4BfGWhgql5pZYJ368C/Hdgrp81u++o/W6D+Rwm
UYdOSdk/vPxS1csfnR0i1Li899+QBVLzhBLluchZ8gyxqPryrr2OF/izUTbNO/fCn7N2jwFXOPOh
o21ICZDntHB7uNOVT/Y/+9Wjew3PJfdFDbrYgeQxgTqATcDkxHljO7z7ZTEwdj3a3qHJtFMeEqZR
bEFQ8QwsdeY9G6gSWxpXIwJLQebo9Hv1RPu/topNgJenUUaivb0hCTkuij72HXg2kcWhIugcF7sj
icOphViP6deescx75I7pBUo/5WNQ6twYWYG/0KF1gXse8tGJ6wwmVp27d/pLsq9kEOCZuXanmJab
SbJwoc8JzvT3BGNObFYXOkkDTdjv9YWhkGueog9zluDh09tkk91AvxiHdyhCgy7qPj397m5+/vuZ
bjHOY/wILEOoWO330x+YtUa9km46zMx79eZPkt2kNn3MPY5TnxajrCCcGkmNrHxMGCXwCYLj4PTy
8a27jp69ogWFLLcbJsMgWL303Ojo7+7ExfKfzKpX9dFrF9Ws1tm/MYwQrRU/3yBhy9Mbxo35O2Ci
n9hANrzBd2iB0+19uobERawJZlWSk8Kv0RTH4anUeJzjGtDox8ts924mT8aQo8fLovKjUyon9y0I
5zk4nd1PvuDxPB7q8HaPBsSk7E8oOYPl2ji2170PY1T2YQW7AFwUQoSK1YP//HUGxrn7rGBimPk2
DefoOt37zYvVtl/pkagW3QCwD+3DL9of5+e4yC5p3iILfWc+3lo2sy9LCECeefpgwjBN8OR5IYL5
3KTLh3i/3ny8XmVVRlX1qKYvTqsujKEdE7sxdkre7XrmX6CA/T0mFt3GY//ITSLH5HoVvmM2tm/v
dAzgh+6Gd69iR5db+8lQFJHru3WJU6sxPn+z8ssHWq3QZb00rSHOyOA/59GjHtTnLmxNDHSQhJCz
IY2xW2Ckj0sIl+14GazKz2G1mr5PbpX0Oz6uqTnKjTsTvOtNDZ3d7UdE4k34opikpAmRbpWd4LFP
9tD5loyqtyAnju4XH5LqpwTZZR9dGXAUlk139/sc3AcGB9iEUcWpkb6H9mKpGTujPYozCPHy/rw1
Hu1P64W1LUfgEw9QejXtfFiMt4ysfTaXZZlj6AzLm/WQwwe4/OUDi5Nfl5kXc+P7lfKWfmkvkelj
ioEvBa4GFTTE6o5ApSaxl+eBbBseCAetQe40tlf68xU2XtbKf6RDns9YlY3xu0PJ1czsljWUE88a
75nmIWS44fCOl1gXXNs2/DtXC2othiDtz4A9TkOs1KKHaG3lxnM+ezfOwuEBVuiq3MXfnXWM892I
BtGYlkre3HV3XRl5XMavNSdAZR5/fs4XsgFen/ULnbje27bx7bCcxpW+J6yfzMvIp3/n0NP5fhpY
JmNNDbpUTEjpMD0WKMvlVZHanzkxoBXGn84DikUZ37BRfUR6V51VU1jmlcHnAWMaxUivFD3owdFt
+zZuO+BPCDFKbljt9plbgMQYc424PiNGStAsN0NcdnFspoJQ+pSL35qMpd5+MtLAjnerwm48h9uk
0jLSR3gn9XTxO/k9xq8wo4eC//tAY5JqqCXLT6o4uo7defi6UMw4nU1/274z7LWentc7Agchq9w0
UUnCdQTdG9lful/CJrlE/xqeai0b64dfD9UOejZvn4Y9NhfPlYmElzxox8wAOiAOc5BqBPgKoVx0
j6yVkfbcMc64foWDev3iCCwdakHDx78Z1usHzz26THXOQIdWCYlNj8sXJZzjSG2o1Q/kffOjvG3Q
aUIxMf0d+H+FtuH/HXZW9L25LNJXWvHYLT06WB0krUnirRiTWYPkQAPBB2XWGSLJxw6qqliKJMJO
dMXSfGW274HB2cppHt8Dmmnxm8Zv1lSt/YpPvI6sVR4QDhflgRGer4E4J0iIvn2cwzBHT8s4bLQo
se0eozO/htmUjGkaMTGLfeN/eWknNNpbf6ih9xWokABz295ldP4OWIbLBqQ1sZ58ls1pogaB/vxv
Q9KSXhxxDKYP53w31m28XbwDOcrUbe98Jd1T/1q9WzWlCSXzkAK+St/VCi4xcnc58vaMkXY8BrMO
LTlzXLTzLmkaP1ZnpkU1Vm2hW/X0HHAQp0ENHF6bbCJJmwwXaxPmYsnDmn/FMjn5ivaHzaE6d9CD
MT9HkEOpwoVLK5Ig005vW8EVrf2SzHnIzUFkzzQtmoJoeZR3f0dwLI+98+zGfKnzHyQLTamK9UQN
n9T50KRnqxfGOz1gpzPkbPiOMEOoi/23p99uusslhfxrNJx1iFxXj0SO9wXJ2cW/SIAlxsUKObCb
8LTJrAl0wjDQh+Me86CLe15XBvmPwc598xldSP1ROaT8XEmiqxVBEdaGRQU2oAtnkDeyov39d9y3
Lp12OW7EGJLe1cDHQoQZ5C2LZQZbmm19pRYy2BkKjxYWO/oFvDhdYsRsLQCapOjTna+DXdGFpppX
01+t/w3vIQH4mK1RU6roopoXORlSx3RHLlBQgssJ6gQ5Fsu07x+JNQvItadUfECsJPi8OM7ijMjT
ArIttZuDtlF/eAwQQ6pceX6ZWIzAGcS3Fx/g+BlCC4dg+CUwy66K3/G3CaAijGC+qmr/qp6AJxnf
CAMW0hz/j0A6168GWALYmbQHPLpJe0gstn8Pl/lSE0Lt5/WpaFPkUev/H49S9EoReXnSvDTxK8nJ
9KOIGvmV03mnDpf1TmcA2hQlwUKIp4RNCww+GNa0AG+j5Sjyrp57DjSm93oeJuYqUtKiX6SkF7G8
QGVZCsVb/XIZEYC1RB913E3K9AGw8joRW9O5ujVXPSQrvMMy/Ddh78xrK77scdI56tBHJFwnC50W
LrWtF45h4k1fJptg9SDjq8slWKZpa4mdDGxgmE1Rpnu1GVbiz5frSH3zvd5b7iiySqBg4Y9i+iBb
ofIlJcCzz/I2kyNUP+AkrC6AVSuwuGnTBmLNXbHbvgfbtfynaIXH5Y6oo7LUomJRJ5u2Plu0MUQe
R/+HaawJpS14HkM/CdLv72nOMam1PidEUBwhL/yfMwLHxmbt6zwTA0Tva8QmHVG7lrgWYkIIYZWl
PG6wfDcMAR5W383sbJcNS4FFPDwMtr7GGfFGopErXsoGwwk0aRCPDMwt7k2Lmhh9+LC+rpDTX5sW
AlChFXpDf8RmfQdy/oWYAksJiJKmKWaOcprXQau5dTRyEzVGuI2MMWDo72TLlGAxuTTSNQuqJUZZ
MGcY4+N/A+0zflANjiN/3smbgC1icYa3N6I9+FoZtOx+5lVp6DOOB+tyhsvuGTSsmYiaa6wxhyJS
8f47zhgbExqd/JiwRrAEQn5Kmy2RySSN84Em0elzx5GOBpLsiDG8+KYTGAEr+cEAVwwJJHnInn45
2n25YsR6gnyEPzxW43ybNJ50nXkpZ7cOgYiby1zjpj39vtCBukl/f3DfRkdYcPRuukeGSkmjpCkB
f0wJ5jH01C4jhttdYFYP+a8TyGMCmdIXl0JICT1NodOMoUugWpWc8YIaUz+hYY84gYhiV4LcxnPk
w4yXt415WYxuZB70UJyofhbUeXWb73OEicMXEcXwGPSXmOeEDRYmXD94vghE4LgHgoUxRwKh2R2/
dFS6fRBbrV0uN6tnCSwN+SNvnsiqliAy0PF0aLGMzvEQZxagK5GvAHU4XITlgqDrgUGL5QcCefHY
tvH+sGNxhBjcQi+Ho0e8Gp2O5OccBAr9oDXAKZyFNSyzf2RerfR5KKpYMkbpwlrUW48GCjAYYJuY
Zwrz1fACFzjGd0Nm3hoB8YMV4w/osl6edOniIN2DO/hgfXRG/yjVN0RMspeSOH8JJhsdzfHsRLBm
4XKJQo46yz2QLQHdPVwDVFoPQ5HjFf0SCB75ZNMIr2jx2Z4wzOCj4JmmJztevWgbDHo8cIBJ0Cm2
J1dXIJveODjcwQCpKF0axd7BII7biyl4qJTrmIIqHpGc6XCVNzZpbvyPuqZ8BIZcSi8MvuMKf/GU
GVzaOaJUkhzhXfQdqv1hpAdyXb+5V/agLkGnw5UH1K8wH5rx2Kxmfg7LChYz4zfYWSJyXthX2kEa
Ef4VCGud8jETxgMwuv2Mioc5JKJ4DfU5/RNRHq43A3niYLXDemHFshQZXS6XQJ6DWqTnnrwDYYpi
KUPNFO3jG6nYCdAPpI8FphiFX09SI1bumU8KtzNngVW8ql9pfZqPfrlFnzPKubdW5CDBVIayBHhk
LX7Ne2iPkB19F4zkvnzaYIkS5ZbLgkHawoxkPqg/DjH4XxRmaf5j0729bR9OKUQq1WXUY+NtpJrt
TpdH7iR6b8BAfQMmKtKCwMk2SAO4tDXwzKAYMNd1Pk0GFDAUg1aSaGl6E2tM/4bOpMiuBocYfXZc
DgBxIL45mPt9Q72+uxLUQ33h7WXUWJAZXRHMdCAoMco5XeY9bEH0SPrkbohWnl+qEyBnEofTkRpb
GZAwaWTsGo3CoXRq0YJTFssyfQcf6PGbtpbspu0M3pjw61ThKz93mTGdaCCpkjm1jHi7qOLYDvbB
56mTIJgK1AP7EcMLhFyJ2YEyxMbJRKWYGO3s5pix8zx81lQGJryYRC2CdD8oOH+RlXFm44dBj5L+
CYIpFFSc4N9DOAOHq3k3ONlK3eALMhaSM19JW51te55csCutoW/oK4uT1QTWp/oBqagoc1ekcqke
jlZlqP6O5gbIU1ekbaeZ/WXMU6YbSgGD/lJWt3pTiiPRCTrzdkEDAu3DYnGH47Gwv/IA9f/qESlZ
jsjk2kDezbu4Sr/3wHss5wLsLL5TBdA28QJftEuVnMhdB4PE781joha1Pdj2g+Jyz0QwufqzK1j7
onZSJ8fFnxUNc6Z47BlBpHRBC1aLtcad3vRR1nLfFFf/3YxyRxWhSJSYBnSgx9L5IEfmRhWUHczS
5YTKGDwOhwq17BNzJCYph8cUFsIOvx4dkLgfTbPgqKkZTIU/jjJc1zMcmhUIdDBDWuDc0sEsvIPD
OsL5AO8DjlWCBDGmBxsRwD7UVr+NVIDwyZiRuPANLyHONb1ywlBhXi7bnf1ruxU2vb5b4MmJoUb/
RqjYtBE1ua5KdVWBAQnBGF+ufWT6Jv/W12Q8egrgs+hxQhljIbFtGeNspY24jbaRTW8Rw1IixNF/
9WWguWQAA3gZ0UK/V3YHGdv1PVTL4tpU7iTo/thgtI36mIWPXPlLwcRrkgdV/UZVoZrMwDGoDi1x
P9Y4h3qIWIJ9NtbOZb9+abPscsb43XhikqIYkHarikvK8DDNB8JRqHiN86EiVX1tMNw206tidZxa
JcB0M9SRwh38FZ2RXjokVMTsSNolGLl69JZWHEw/AfOazrQGdMLzN7dp+C8XYHIcfYPknWiMxK7D
LBrdInTJzHuxlqcAMTWvUxGY+OwjFI3KnkWgXSqGbLiCuupVrpSmHytk8tY+3OBSvnDiV6OL8XJ8
UekAvVpvHl+H/65ZheBpBYeuvoPQAxUO135FTtIbXWQdXTrvVQPrYWvkG7p2ik8flveTy6zbIULt
l5JLAffFukhD9Qj6Xn3+yIEofEBhjhsQ7AARdP7+ewSlz8rAFfz+xSLSqBT85AOt1IgPLTBTtb+F
uSjJ1feo7aci+AYfv/8Hq81h3hDaLA7KJV60nHiPHscQR5EOHXZwIuhO+xbyEGedFEZ5l+fOAaHl
qyXG0sQnV9fqXzYkCq9Nl0j84zdXoQI/lwujF2ysBe+VycTP7U0ko7Tqd6WreGCgHwvp0d9H9Ih4
6SIki5KsjD9zSc9IATPulNaWDeO84IErQbnxamtv8XVIB/rXJb58533rCeK1z5kqPYXtGqNPk1yL
GoAl8G/FWnBNt8EAJ4C1FR3/YNcPDhj2o1NgBVAV9wqanJgLiDX4mFxdizwGnUkHj5LvABD4njj3
zumELEAQ/GH2m9E5GrxX7LcspH2wubq3/g4zO+SCTMtBY5D0gGEMmkLjYlzxGA5V+IwuGVflPnCl
V5jTWfdB4HLvNjp06L6hWFH5myH58K+LKs+R6HzA5uCvkBT81N6dfZs8r9yYQMjEwf+vGFxxkti6
o/2PMbzBbJzZE+T6lPO9W5fm9L2nvnvP7hltaCXvfYP/879TvAG/bJRTaYxViJK54Uq15+8DzXbp
kO8U8Cp2NeeZHpUmObs6Dbb4lh1GYgLc6NfPsYd/IAzm4OqWVruU1A4qANwRjOkBCTDipvTvIOfF
2WjTwQ8Ier58tmK5Zh69E8apBkzPUrjv1uI950LTDI7NGmU1XFPx8poVtxQfRCmK77NH59o79aqR
nWx/dzmjp689O6KdMymP8PWOL4wLegzKb/czehEssA/Je2i+E3uS996jD/RPtNXVaF5ipNBzlJPe
wcaBArAxPJpdnwd9L6581tsPGIyxgduKkhdrcrRTvIpXhM54IBU3VgvYhCXnzj08+NXIyL17auAX
prk8cwy0zaACZw8DUbAGrJX0IrlmACqwIgw4qk4XeAWYovNKyBY6r8l2YGCkXkyKyekPi/4BF2u6
GzFfaDnvO027j4Sr1hQFowJdZPSIrCb29CkC8hQuhTM92LgiHUYwLUgLlrWpHh+4YLQZnFJMRHe2
64Cg7F3YF6VuMQG5gYrAnIzG1x8Fc6VpjRA5eEx4khNM/OvwaWVIW/quDSEtYDL/bnwJ0gYSdCq2
DkpqYCEhS9xn/OB5fjxHa6pxRrVultIpU7ZChoLbaalFcCfX0oEE4V7nvMLSUmk5xWVdNRxpQqfG
8UbKTPjR2UyN6lL2wftP5X6qnIrig6soiSN5iLeG7lXzekKLoIYJ0bBA0IBQhpDBbFTSJEAYsWFy
jMUQKWGfmEVcIVLuk8fe3zHm/j+WzmxJUW0Jw09khIiI3jIPIs5a3hhqWYg4gEzq058ve5/o2L17
qC4VFmtl/vkPDz8hp9xq32ZZS+M//Yby35MQMSFPpmaPWLWhX23em1ssJpgUNytVsSvOe64KXDmu
bd+oNoNptzVem+FPdexxxqGtgO7OCxzznt3W1m2IdwKzNJOfsx1/gP44Uo7PnGajZeI0xPCInzDg
q0LFe+XWg11o9cncMjHrFQAxjAHOOSowirwNv9GZFL3NR9xSzD/w0uGP2vOHSpzAJUTMZ+K33mRr
MQjajQgyWOWLW2Xqx2LHFF4Sueg2NhiodM/VYrRhAPBaPOI6alfd82jTruqoyym2eZClvnot9M1z
9+Gs3bXRc/ZZYZmyeM7U8EGo192r3ZLCRZgNJEtyptz/dT+07PzfKWdMCEOVsA+NL9TC3Gl55X/H
9OI+o8/iJO/SqIVZoB/rFe6mjpxIUiipYEuXLXG80CJjzdM3r1gOqTdJrro3Cp9BjzE73VaOLykn
/kLeBWVZVJ+JQAsYQUkZZVCecRwknsIJLqXXh+Oh8nWKgR6vM+DT695nktGfcRy5uqd7FFcR/htQ
NgqCKEdONyqCPWbAXhbiV7j77w917+7JX+heEfRX9Wwkn8zNSBRs3bvN+cI7lBbwFScIyDA6lD+o
Yko4vpBEGeonLgz/+HIiTnfZup1Nj96u4St0/v5uj7gOOW7or5+vr3nDg7ygxEXKaZ0SjpRLOWMr
eJd/ne9tdU9nF3hanYwiLeElrByeKo49h6ycvrP5peNyDqbpbPcpwhFxO6ldTXvNsVVdeBfk5Sxx
V3xjWaP4ryJumuA1+Hul9oAFfCwnyn2XhGSG7BsSYFbtzUvvAd6S5dD6cOQPrRcEelwKGuO1Nz7V
6VEhAWG+NHJ7StTBKAbdIDjs19E+YZPgYYmop9Eqs7pjNMJkf1IPDK0ij2XxmCZexoRIdbsEzZLi
ysFT/NxkPsHQ03uktJsMuqAgXszSfJ6JkPH2mvNIJj315674ECSuSfjF+9LX+5TF6vg+Kbrx8x68
e9Ygn4hxve7xxj4cPf6d4CAjAcL2+x/sT+16oofQe/aW5lHhQCEkam5oo2cZ/TL1JyhgIWlkvCdo
IalXupcHK4tER8x0QJtI2kZ3uic/fXDm4tQPu17vsdQoVTPNZCqRYH9eQB/9Kkbz2iI7y+8mczGG
QO/x65dhm/3lTO5QS72dHpKUxCJcjIqP2pQre3cuqAUwl/dlzMOkwf3mdERv6/arbyk5idzu8bwD
iGUuQbb4qcDuf1Ic0yFMMn7BY1Tn0yvHEFRHYRYptTtCWsjr3WAQqgQLjGCE2p8JT/7d28OXhM6q
+v2IiBK3r7jvLUnd1p6wqHF5UCxlaAwPCQhUydzXvu8Xz288qObFWmK+r8tRFTw0OyXqDrpxd9q2
1utK872P9n36TQRRzysWXA2H0LkitIsq52020ZV2g3a38LoTIbTlU0C0xHqBquWYPSpsmtkZXUFJ
S+rfoy90S9p7gKttzggZ4Xmo+IMoGS12VKKvlONmiExloWHnBzhL3OoF12BlUkLPNY+0nrGqGE+o
OnH+8/KvvzBcvBvB041VIkED8fHYOTtH3enCo2kDfawvBxBiV0OIHcdv+29ss4ctTPnqlIfKB8SZ
0yWtqYZjdVG+4xq/AiTj/hVHPWR4hYWo/KqMswuLCwj+oy+1FICdqXJ1avTDqAm7uxaUYfyZ7bXw
RVbMTZy2eYtPwLzWzROrd39Z/T6CUljJPgyHD+d0u6g7Y6y3ulBSMPBuHjRUpFj9U6K2e1tfXMG1
EVMjmaRODtWtvqWDme2jyz/cA8YhI4ZZLfzd/RW9Wk9nKoW3pq/syUeQbIqXpUuIZcugjWPZBoJq
xskc3gMSbww6WLKM0VSzzxsAYZsLPyo9QF+qaqK5r/o8LaYKeaWM8vo/CQPUdEJ/ErysW2PoKusP
EiwDAsgJgKkI2eGaF8iwjHTAG/LUGtF4cpSIFEy5wKbH3UlvlpPgC9H3fkTFPxhZnPNdlxECfcGb
rZxJ2w6fUOmamoVGPjKSM8w6Vl2en2y7/ylmg0N/DZwFlKNfSOrAVrg7EyXwkxpGLAyQGT6whLMG
+rRwh1Yelk4HCSbaHZ5cp1pmdP1f+uLjzel0gBT2ft2SuTpq8cdYJ7MPR/4iDfZ+sfsMFhoaRxAu
uJo9HqeKlg86ta84mkAH8bWw7wOz6HNkAU4ARu+dnM7k0P/aPSRFPMnQk6ZbAZuos/hQkAzMD0by
0+YZXBb1+d7axZnGBJmhRz2g6AElwIdRQLZKAoYDu8G6XmcHhXidefEHUe0J5Pv1k2Mf8H/EN3xz
HBm15jC37P8hSr6QPbfnYHvfTe1lJV1vBLy3R4xBG/aKlxyTXP3ZawGIM+u7pfHBmjBenj61OT2y
m4uk84HzmEV91PZBWggU3VO7OpViZrOC/cXd3+ctRdwbYzPnngQ80S/ycn6/1WFzxSb/boyost8m
hdCXQcO5MjbDeIj0YuA9McvJzDrOlv3EUkgy+U6aiYwlP/MnTLIWsPp+9T41Bp11gccsJgdYSzN7
9CRY9DBERwMBxpPcigTDUYjr4/t0eDMh6I5g0E06UV9ipUpmfuPh4HRLzVwN2ruju/W2YuSGq86p
n2FZ5V0OCd5XSEv0vomhKNDh86A2VLa9gyL7zSAXbScD8NMAkksKMMOpfGsEjcG7wj3g97N7Wp3Z
dLhQgpJwOTV65Ui8LuyGITy9wtJKY4gX0HkwoEwe2fj4jC+wj3iXYsbTicjcMLrjPZTiN6NH8Rm4
g62LxH0ACpB4Ja8l4K6wRdnnUWBRjPT/taHZWv1NCHjH/eWGjPQzg7dX1o48DCAVk9tvjhQ1TIuH
ccmDNOhoEVN7j+1f81Te36kP9s65BNuB5bPUT18fzj6DmOkVCEdldvP1QBMcaNUoObQfeo7unCUA
vyN3nqvLZsRbA7lw9w+8SOw0A7V7z7+eSoV7Zsd0n5TNYQkA6vdRuQFhxNs05Lws5sk8n7JV9Zmx
209Yzdehp5KwsGzR2QObgEeJQb1IDECN6SrYc/FM5QICHRmv+EXuXuVctjrqNYKx/4ud9/SnVZEQ
OyBU0bpWZn+ljFNkxbqjwizoLPaurp8E5nrU6BAevvLKjfQSpQcOG8GgeXC+8MtReWL2zC+wIiMt
6DntfowCDvqhvC8+6yZ+jJwk0s2ur7/tr7vZ/4LHzDpkl/B8DEJqMNzor9N8yRnKTvhhrHM3jjfM
+ocBVWXYzkHrKU7fCCh0o7MQQFrwLSZh/JDdgx/glUT/LFW2rhc6RkDxMkPG/6xX7KKbMrf/Xsxt
xDSDewIGnZ95THKrAU6FrnJxH9EVt19EOkuK7IjOA1e6STEwW24mYCpdT+UVZzb2m9ksM6rmdffv
g3ECw29L+zjt18+LqKdAlHvBcf9FChFfZ7AP7AtOljDUDAgoI/jdOrkPVrGB3yCzAhhT/+6oxmmz
7e9+y82VUyydPKHGaez7It+BZTnrAiPicHBl0gcl+mbmHVBifcy2+CE6TV+Cx2OO6wDTNb+cx2d4
TxlYYf5D57C5e/2dNIHDg4qt+Kul9Oswt0lsMOJjGX2pTDL704zLCU7hF2C17m6rhMWkT8oPYwKs
z0z0dVEXkoGXpP5X45WPOKczH+S55454M+xXvZKulOqlYsFenCX+94JYp2ch5QPvgc3C+ggFy+7O
OMGfk88fKLn9ApNjtpif1O39j4rW1sZc3zkkzYV+TJ7jZ8/pcmMgpSJP7dlfTicsOo0vZ0jPflAu
ZQZ9xFtYRdAlSWhwhrMORgjutbQUuPJsAFwk8LVmms0FZOzOcp/ahSOGeoJOL/MkAh1P0Wpv9Flt
l0XPPwNSP8MRCYFr2oqxeFyHb7xb4KxAuMmZlKix9PJqCAK8fYyRQuunDnq0JZzvQnKiiEQYmM/C
qSNa4BuJkhC+XZ1quw0GdURhwmnAeuxiywvbDFomg0R2eLuiae1IlL2OCUBHjHmj506FkbBQjlrH
VEMN6KjzO6QJv3j0xXBNu+gljzzIxdDmwmjNWcW+Bo8f97pIvihD49uD4rX35RD70CLwXsvD4+K2
Xf9F5jE+zzy8PdCwp/2YQtshIuSzGNwW6j5+6Dxe8OLwGn0z9lPwIm4UomaNT4xGHvih5/Ua1Hv1
wFVudvFbA2MNazOBL4ALJ8+G34nwuTp0meq6EkbivCaVuapIc/yWAHHISlPSA9C8u8RIgl15Ep7x
DlCMICfZCC7RPXOvSnNEGg7eiMw6Znfk0Gxqto4D17GzYbKBPp6GLnPQS04+06bvJOP6Z08DPH5s
FHcf5/aFOTDAGfK7R3Ap3CZ371Xc87/z/DEtCBQAeFPtzzFZPI+gNtZtNpokmT0vLBi/QICYK4gE
1s/CAZ5zkUKsyWQ/Jg70PIqKMfxcpFnYiwbAuVKmkQCQrZUTxiK4n8J7SK9uCQX9a1XH7jRxM4Bn
nLhdDWtA9x2MonLcZWHaBXZwN6t/ypdYjaj4IBnZvLN9zil7ps+DuEK112ALZmUM/Sf/m/WnPZrC
iv1PZ0ic9uhtpkBIAFmpUxCHfuxm7JGN6vWfzieCZ4G/jFjKIg9t13o4vNriKctJhXv07m5/0csG
lCyvwlWesvi+d19Dwovx21/287CT7S1mziW5Lb2fN3dnZLp77zQwROrc8J/iYiy2sBGEiHUHm4cl
fLCGnyvEem1wjPUcr0vQD2LnOoAEl0VLsmc9Hfz0qSQtRBE6vEgoKEIceoOWbeOYsAahacBzEOKY
IPsOk6qvp2zwBFa9R7buUKg32DkwgAQ8hBLCKBrnqoruIX63hsJwCcs6LDSAG+gnJvfrhBFZAaCS
7sRYnErNSt7LC1+dOoBKSlivBq9VpmIhk1kK7C6w4xFO6R3Wj9WwaXEnqXNXOcqZkICxX4UpTzSE
gdBh1EHAipHsOowIsc5jryX7pYARdAFH0ry4psK3nj+v2S3ILwGYanO1Kob9lLWQ1u2rYnXJuWuD
16mDeZDyM5wQNBDsW0d5TV7ma7WgUUwMHLMw1fowfZh2GsSNXeLOX9iQRMTWfP3ycN0qHZMtZVDF
5Ef3sWe5gjRPRx7yFtAziu9ileYODgyce/nTfGkWHxLh69B4jewvtl4k10MbWPCm7pucDekFq+IN
fZmckqGhhc2Co9iqKJOyIwxU7IVukd4at+uUk7Y7wogZywJI/7pBrDdEAg3rB4O5LgZFRJkpDL0u
rd1gKrSixuFvh6nHF9yuNgxe1ueKz9gl4EgzO0TxMrgsrB7cqAnutxaGYZe9h5OH1nFT6vW7AXSr
UxJi8tmAY8ML4V2xhvrG34XJFGPnMtAXb3oi4f5doHyVDKyvPoEhkNh/+yvopTtkJtEL/KJn9ayS
1sRYAZD3DLeUUSmsPM5KOBdCd2jn2ZyhGDeaZ429jlQb6znfu/EFgbj3ce8bzLkh373XbeI+VMiU
yg9e1iVcvB7CHGIIpM+iPJJ2Q6NN/Q3q2iaUlt2+NUMY+bCwebxf+EVP2OSy3efcu7nVc2gUmDDT
T6oAdqOn/yDGMLjkXtVpnSETY9C+wdfQslkPHKXXGqNJT45Kxbinp1v7+wWuUUdWTjffDQc9Sqpm
qT0rs0bNwabu9xq7HVzCZ4NP/J4b27k4BR1Kf6PctrpGZ1hP9h0UlOuEwVEzfTy27WfZVCZOIBmb
g+LykS4NjS9niwZYTIVKVffy9MX+63ercQJpSRXuUmlWnDNMy7hglyVg0W571b0hhZQyzhuqOzlp
3yMUfB+2kTe1YDXe7fZrHlVXRWhjgWTzwtS1MnJ+OGq4bH6Ff6V4S5BAnYG75pP2ZX4mCCroMG9h
TGP5uQcZGfJMihucTy19cZG6IKElL9bPW6DLOLJ3M3Y4XXeRp4mpD+ScvG/TzMSCqbYaurZlOUHs
eqMOYPEIVwJED6evf85BO218pMnM4F0RIET3MUIDG78g6QB2cZSfm3KCn4BBI5EAnePo4c+X/ae5
XJ4/Csy5BNrXUybpdCtd7HTNfA9xCTRKYRvtLGo70a3PrICDx+FJHdgwCwX8YPL4+IUUMwc56hnA
exwYPklc1ztSblymbgZloUwSs7B/bmKuFfUJE1R4heRk2jnXQjRBEZVSYQPXUfIhtVbKGPE1DmSl
4m5ppBqjxZvZiPTUILxyO9yFUTV+W8OO/di7yD5karrr3oKdah1foPwuWQyPH/YXxy+guDXHgW4v
45hTjbQuJzU+uMSVM5oEcnguzrmnGnOIbss8XgoD7qx1TZh3kBG98mGeBnuxmcnM61Ht2ie8X/o/
A/xg+lZxSsYkZaewd5wj/+7NNXUvtePORxMOsflF9YYdFx9Uxuhc+GM646BkdODx/fWRiVXJx5w+
r3xrrDvgKQp2oM+J70rAETsj8zyy50I45MDytPCIksCKXktmv4xVuY5ga47Pgesvj4xHse/inRdw
USzlap50c3xbv4PTcCw8S0Wx38aQ59pOAC/OPFC8YORz+nxDyjYVnK8GKoZYaGPWCjdS3TDbB2GI
r0SvwyP6Osd6/t8YGH8Ik7ELxlEMq+NsaA2+bMxHcL4B0UScjhz7x5I/WT4Jkej2eSnMJ0b2ZpzD
lz3YWCyA294s/D3SsWv4eFMcj9Fuu9+J6IO5E6IWiKYV7EE/hYoG7vycV349O/Y4/LjRA/P1s/wX
DvW17vRqoF+GkbOi42OXbnH32cVFaYjmfCnxzOPrZDx2z/4cfIYynUcDvvC5AM40rh9jihNqSQ6d
SbW8UArjAVk/2k+pUnRzOt7TGr/ps2qGiuNTnrvTPgTNXhPN38arWdPKXq1BS5sLQCrHrfWmTbtC
KcM02VIpab4uFkaJeSdkyGRD/HaPYGkmRXjn4Q3YkBiQRY/cTq54fmgMsQfLkV2FQDHgdxH1aMhR
wmqwWXC2jiHrw3thkdsA5nRsfYIFTTSye77OFUijKtQTg1sLqXTC8Sn8O/ftfY8wO4RBIzW5c2Ul
ogabCfmGDQxK5sXKhwbG/uwc4K+MTxgQsllBT2Cfx1ROOCU1pAeI/ADwJlcbhubd06DHsKWHQu0g
c01zxCpMCGuxkIJkzQpZMGWZSDhdyU3N/82rgDGB0l3hCsPGoTNSgI3riFES4XSINflm16nQPyBr
UpwE8zsQFmND0HYeV6qHjAhhYJ2Vs2MyxcDynEHDFWLCEqkCqyOGWoCQ0BhTJBmb0+mcRtPzyMRN
0j+l5jnleVTm0/F4jO+Sbp7Eh5wpnkNKYGZ2p3nYGP1l4r5hfzt9/43wYin0WPlIUJpiMShIGXxl
DM0y7KlgDoWUOkIBzlZDyaEX6mrK4CkLZUBH5XWDO1maCMVaGSlqXeP+ZrjGtCwso2fAPDFnKncU
GjU3bKdtCpdnRuiOGY9STVbBPYBmye+uVht9VjIHkXvSs++ezkBKZ2ddMnmDzCyEpqsllwnWo3vs
w3J6UTQLRUeGXyLXEP6ujH8Z4U1l04RISGxaj+/HnfiXKCiyDg47WkNYwnCnoVJzzlkIN4T5kYXD
M3Mg/iXTCF4bWgUvxzUxlsfjFQUA2tmjaolVHNohBlisGmMpNOLiX0QMbOl/5DTBTnhPvDKfHKxp
Cl2btcIxxIcWkjIrbbdD8sdRpvDulzK4XP5LlOH85V8kAmjKmxO+6ZunS34MuAH8/IOnDjF/5gn3
FljXK2GQ81h5dCtstAInf93pazN/5XiWGT1GeCDs7/AOyXn3jHA4XQhnVPg5suhoSI7i3UN4DWQ0
wS06kyyiLxBO9v3MPzFhlFvJjsBG8jKocnhYGWIXFm5BQSmr8ItfAZ7edCl9q29dN91p6o7kKYaV
c55P5/j74GvBhzLmsGyH/pyVwE1YDrjSbGN+HPPzkSOOpsQxDJVdbXrKzOlp08c8R/5To9oprc1Q
PInwdhLTJSz08V3O/JLucfyDH/MfhSfERDHgD5BiMEsyCJKBeUiZR/RU+o96gMJfGIfY1iPRz+Gj
VAgw4IO4Gl5WJNiC3gLUAkYGOOWighAXZ1z+iGp4HJTgsS7G48xPqK0YRs5GUer3ABbG6FpnNFUY
K+V237qFj3Bklk6fKzWwelN9QozDF6wpVCdcIKPCEeo6EYOml11Yyq7Ps4iFl2rVJEokfNnIfJ4e
XsKIQJ00xmZKprHP6Tc/75cDv+0IfjtUYQnYmQtiwZELKR95gRT43Cu56kdY5MKN+n91ZGx4/k+4
HEFqv7A+RqY26Zj02fyuCl1u0Px8N6ebghNStAI8QTAV3DuihbOO/Vyykpvpnua4Kg359xiokf36
I/PA4fh67C8BX3rAWOw4qf/C8BqhuThuBz1oOPcpUDIf+YvfWMOyGfCphuPLJveGy49mKnRyPrFg
xkm8tgcsog3GxVI13HCU7xunPl5mqcuQTQHPukfgEqiJW56k6ovwIJl9w2JVr2r67DOzNcUD+3zF
xex2kj3nBl73QNbwDofTDJcwCPs3Sa3l18hJhoHw+Zg6xPFdyKV2OmO3u7FZqyH8hWFt1Thxorp9
mj3Oztyv4j21PYqFdYVOBHI7hVMIRMKma12Bb8GwUiZOb3zylvm0wsLgjUvGh8H2wGHw8QRm5rjt
ep2TBJUjTYfCLE8BnM9ZabwXiCXnUA44y16bgVVwHfHkPw1O+kzyKFWuYzrtWqun34XSlPkp14h4
ixmJe6zblvp4qSMJGi7gHUEUOnSxjsfIRFyhcKOa8AsFhQ+medxBbjbm9txHsSkfY0HP90LEaPe2
imlPhg6PArZlfzWPlwYtSoPDi3eVtfli/SbpKNn0Mv/+PbA8a+yNPP3TzmHvFSfs5eLWEQc8uqP8
ZaR+Zwda6HI6DS2W3C82W/JKPJ2JmQfykP380IK7jamWIGxWMq5Yzk6HqgMQKXVzngeVfQ3iHOX6
XJnrxJhqpfFMQUgeL0PnZE8wk+vCVSRM4G1+sKXS0DC9zWzMAGwmLvxsnG6yu5tGxocZpyxTut5l
fylHYm/6CPmOdtenFuHvR9SuTjpWd1XAO6IX4srr5mh1+dNNhSKmdLSoCjrrrn897r3c5unH64We
FYu9D/zVkwLzkmIDVwQSLOJOpAbdLbdsqwQ1itebWf3x19lY6+JcN6AsMHHlS/xP3Na4CFpdP3Fz
j4HN8JdS+g4r+Ut564m3xdWpVyxv2MGcqWDzjMuYKKre3X6ByK0vP/kSeVwE+yhgqGVBE7BqHJxy
fLwu9uvcxb+Y+BOojOF1lsUX/BFG03JThrT9ypTWPXgz6WE03wZ0yqa2qE7DndjIYmXEh5k9mUnD
GIR58IbE+/CxyByjVsHKDzzf2AqzvbaZWTzXdJ+Q6McvhjFXZChgdZyyQqzGbY4Reof5kDadlQDK
7ym2tBSR7uAHRgFEXoBWPrpNph5UhYHbZ3h7YeBVbTsqEBBybcrkrstoAGXzA4MVwC+IQSyDV0Dr
BjA+/k7fU/TQHzM/KThY6PFw1TDx5+k4MGoc4yKDdLC7GSSQGEcV5TE+AYbEYQ2shMOfiTXVLzYa
lZse89MgGnGJJcm6hQ3Kxx9L9hNoDUqXvwXGfLO1eHs1J+L1qkVMjt0rsV8MylE9MN7CTP6fCBMe
xAzkyRqi/YNuwvd4UVCulS1c0BEBkjCIsLYeasyx+YcSFC12K9Img9vjoawbKdgIrGpXpRZtDyA8
wLuGdmIYcuphvdILHn4DLuA//77xMOpRRC2TyQMVP4yOfFnhhHKb0pe+OInZo/60GCeggOoILU84
q8WMa5uugQY0qs1xs20DcgopWsXLdwh/1hddcoH76Y7h+Ru9wJiL0d9h5+xWPb6qwfbiY655pjmU
QbHREwrBD2gu5oryuL9wCH0wZGRTdVqnxZlz6OQczosP/j3P8BcJ0CIAPfhygK/+sMvdRtff6/QB
e6A/exKcl4/fSO7wRZuzoRKTPDQfU83pHdA9N8b+7wLzeonwmWc992vovwClB6jny3QugBIrhETQ
u0wsO0jnS1SqEHg+YsjSzSfq8NipAiCjzx/akPfmM2cdsaFvvj8Nwifma3Nk/X0xY/v+XLAVEVWU
BqWyxhZmKN4icBnwKALVhPYK1oiYaicpCqQrwM7bsMjJXIRLiAvTMLrwpPAPGHkIcZ0EBUibKE9D
cJnMWJdebzKwgSfxBelNVNg2zKMqnJiH0SCCrGv32KaOg/nF7UXfaX+CywcBMth2wZecIqhFXeKV
GBQlDrEcbmuQI8mwhRvckuWHmxspOXuTRfv4p0x+Oaqv+ENAVuioeHqUD+iht5bh6FcBCSFYl+v0
+ftv5YE0TbDfZ8kuOtDdmEdCeALZg9YedHP0YJcxMNnT49LpqPr7fFIeLDxj7MITN7AuzHpyiwrj
5maNo4MUG6UHF1UWALkDIo6Xp23xjhW/IrQJlsZ1jFweh+s6wLJqSuQ9YpHuBpMG5vnTlvB6WT4a
w+8p6tYvZNKSHxiOtCh5zzzYCRANJuWXFUsCyxE2I0jvPChvR4wBMq9Z5kvxiuDWAh1+LW5cGD2s
Xb0WWTTedEwamnF9GAT1mun0vsWL6LJUT92Xc2NZYd3A8r/AMnswZIWbrTma0L/vPKFgxb9M+qjE
9PBtgbYTNOkBSrCVs9+huz3ikdma3/ALZ+MZVL/1BD6hPExQ+OP0AGviTyZhjTEejOQ0ZiAPfviD
Ier9DNwxmjPj0ibMmFGQItmkzlEg6jW/GdzEsuAxEEGVOEwnazQvhtB3bmPQtTnTKuaVwn7EX86W
RgDQHz6ihHXKrBeBuie+HNzvORsUZKgLfawMqzsNne6dllahL2J7YLNAc2T2E7BBqJoniAgT4MRx
f808kaGOSNjg5UeEjSMxdgApYI06wP992jEmo5G0fyJUZfBzWYBme4BXxUrA4BJZTIo4tfFSWpcA
sN/NdjUrBqHMUuKbGZ8havtRe1bBhetBhETJ4gpOtIHSlPl9VGfEvihuW7m1019c/74zfJqc7q9m
Dx94EDfsrpS0yXkPDO6BYowYkSCjBWhAofrvbd1onhbMzp4yI6X6/cfDla9haM29q7Ar7T5M3Wbc
FWJkm7jqJHVfnjZHsM15J7rfbMVcxK2OICh0bt5loTB/p511mQghKurY2rzC4Pd2FO2ReKb2ZDaJ
y2qHrWzwMwKEB1+JrvybwqVTgmoC7xQoIla9Yzmnw6R8YKEHX+zrFkmAriUmGt76rJZ8LKNDk7vH
IAZJUxblRyEgQ30ZGBu24LX0SZVNjJNUZ3xUmsByhUpYHJrFHzY1Hx5A3izxpY6jNk9c+ogjVkNM
nsTegJmvqQMiM40KuuyLQgm7jpUY4Orft0noVTN3REsJkuYrcwH9biH+3hg74kQ6wG1W4B+WNi1D
RlVmGBxI6DfW6QRwGsKi0Lhyko41S0ECJRsTuy+R86gnb/B5MbLwIBfLjK1r1W4fqgx2M1hf4jOz
D+5zzGXkAORdQH/oB6293vYma5n9A7vzLMOGPHR4uwPcORmqd+nJhUYlJzDG4U4XK5n6UI1Vp17f
lkNU+jpDfOQ0J/F3BMSWL339891w0ZyhUyQ/JmYu1fDJcttdihhKhOcI2o7ado3glS4XwY293VIu
GUQzy/hOhGnCihPND9DQsUCMJXI2hvdQHDN0hWy6H8gX45Ry4C2WmV8M8JQT4xbEhRi2/fMBg4dF
ofIYMyZ/ipRVHFEe49LeIbEXvIUtyECUbs6l27+DWsWM0ozwEbW8lcEcnoNEtckZhrwWr1HxrBia
kk9BTXTb4g2oO9g1cXiFnXjP3vc85P7u6CeMC6AnMEUNJNqiwyKoqRqh8TjCBmXaNlPho5hrPr8U
idA++XL5Ie9sKS3rzXkDHYOQsJoJegDQuvN0zUEMwMh4RvkLNUzJeIeMv912jKN8HtG3C9BUrwQ3
k3FrcN22Ll2bLAsNfr08NaLXBXIxoH5bly04j3nfQcD7J+nDFQSwifeqcoxA4nQk2AMWGYEezq8I
mrHBFxX1f6EYQoQq+TRXc8357oAeFv9IQJTn4ZI7v+akHaLxNH/vAvTKBb+DwbOi+XqAs3/SMx5Q
dpMwjfA6dulsRvbQpxOPO3PU87aKWzz6S2xgCQWcNx5igCUmpnDGR06Muqzxj6OwYfcy2nws8TDM
mdM3W+ZyD7N/1mB1IgtnGOxdbfv5K4m6nTT2JTXJOWwOKtFqTkDmkWg3cOP4oCgwhqxg5CvIpIx6
kW0lS1svzKAyAxoInF9nzyNy0+X9GXDxMYid3kgaQxeiTQtM/vdSW3B04nLKdV6KWhOhVxGB2uGT
shMALcbN5e2I0DZiVYsAV64M4MJ0w/5D88nUwZ8Lsl5isNOyUBgsIuogMQJBODoMFCAutmhRBKFF
ThSZ5XBZY/5WojLaf8gPvrMwwF2sQbxf5gR26YkqXCpBuX3yvNd87VMxFcy6ws6YJCWvitqQmTb3
lOht/d8Nz+IcdxOSiu6QIKD7chYvqbh6c/PHwFMjxO/3b/EHgXROxTojbsGJ1kNbmX6n3sRDaS4u
L3i4oRAxIj8FOpuDxzNqEN0l0VWkKkQiU6UsQEomBzRGNVvSDsMIwxwHrzpyL0LeCVkXyjuk5NBP
2aH+U0Z8iEftNh8SfqgqH2M9LmEhMkSyoWJhiM4An4ISAmN89UV5LEJ+Ud4LUYDElOjJwrSKFUYX
M2YQCBGuTIrNel7MiyBOPNG2IcdjqM/JLHeCP2DvkjQXKDcoG3aq48TzO3h0HNMeiouRuF0Qilsc
RJbXtUXNJ0I5oKz5gCBdlQnii+O+wF9IFLBiqlHMRSy5q+CbaQ7QCV4aIjHEngxJbhtQFUI0hJZi
P/9k/5c+U3gOwklDq8dzLrhWMRE1aCPr6w0rso+7FoTWf2JLu4kRBMBIFMsGGA0og7p8v4aYLUJH
HlClqCBAX0Ut/hVK6WoEKAK89WKPid+M3XKMhsm5fuzonsMChRMBKqS8ihJI1jkMQ0GUf744y4Ek
kya+LIxoK14Hqk/5voXCZGXEeWyLfzEw2CnZybELNDTJcdNHgmCfl4xyhMeR4AH19GRr2LGjyR53
YhYI1sOtYqB/LhGeNNPBGnks/ntrfIznGI1Q6ojqL5mgBrVI9Fjv55dJtnwuR1BXtyP6BqfPsllX
0RBt2HPTk3pep8GoKcJVgjkBPw36ND63fWCaviqpMLHTrx2yb81RpM4qm/LM0WGKSNKUfwaChLeN
POqGmNCb/NTWj4jAiebgu8Irhtkv7YVHOWr2naGDsc26a3WpVVCS4FQLaEowBGSWLybiOjRZLYB0
ZIidDsIrYjXz1eJm6wfCeFGTo0MEbHJU3HEUhG5VVMSVeehaPZatky3uwHcwushkhSQi5kK5+V6J
5hATbeslYZ3RnsZHtx4znHPGA+ukzXs/glueevFpOjLnfZpRqjlqZ5i3pBCk5rT0v+CWH+ezJQZg
SSbFsvb74yeCwpS9jqDvKd/PnJRLJHFes+uP80l+eP8RJKkF1URdK1j6vvHc+kmnw7iyR9HjUKYG
v3QxogRQTp1JFfTiywEoKDU2ow8EDHh/SsDv+M0grh2wrNzONz5US/jNDExdIG8mbRgWeTbgah5e
jnnI+/6Hcg3jfH2/2GIBJCD8fCpTcH+suz/ByFoEZHNc5p1ZA+UXR2CTG+9ZNN+FtbF/VFs1Jx+D
TRKrWqA4Fv+ZLzp4M/OnMwToS8xDzxm5ONHj9VwCx4YDFmR0mS0ABsX4dORCuOBej+AY28NYvXoC
2HN+JYbS9cl2cWvj72oEgIjptO8MnO6ygZ0mHkWDTYUTlLcqnGvYs/S3JcgiLvJ3ME39w72/Yg7I
2+IFYIaRckk1x45+W7F88TjYS4+d8+1rseLErEkMCfB0ElNuPHrZeVdDovcs5Rd2KGYGFDR+Gnf8
0fSDSbJfH4kV6XkpCUAeAwOIOQtiKUl6Y0FJGmXwt/Ca1i+Pcv5gwkAmXCdsMWhAbEgC7rJDHOL6
Yng1K7KJ8mgh3vsfT2SOWdzpUDu83Ff0Wg2OveN+ZDVYAdJS4NXQemhWp4gxWfBIGmDHykfAMJJR
BAmEuflcNO7bJau1Mi9sWah1M+d7rsiAuNktH1Ccovo8E+KwL3aqnZ+bm9fyfUmjS59IZDUfMgxP
oI9LKJjAz/5J161JN0+9gnKEVytRfCLHRKP62KG0ZFjLdwIwpN4bhP9ZYJVh7f2hXeV3zEAKeZgP
fD+qBGEYVYSMLsRy5QPKAgfT9orP6a9Ltfw/ls5sWVEsiKJfZIQKAr4ygyKKqOiLcZ1RccAJ+fpe
aXVUVPXtqjsoHM7J3LkH6O0rGPEwLdkkSgoEmnzrynV8w7Dg6Rx9iV9rBNQUf682cFBFb4lqym1x
ZJja+HAKG0dyB8SKzwXJXsZ9BrlgYLCKBtqakcuHYB5OOUoYiMTm3520TSZPileQM9KysHFkoZCP
JjGFBBb5E4DlO0BUn4wCqgS28fTFpb54O4NznbrM1rea+7X18Is3SPiIL6xrvuufGHsxDLovzStU
uUDNiuHxYX5oywOQ88Je9lgxz6Pk/C3/YE59CJp/YLKVzy5IPtCHHx094AJc2Ti2rWOvoYDF4IBL
lDV3zqWsqrxJNR04eTq7A41IpNAhMbLBK6gf5l+lydjq7obqakdyOkHU2GFiUcjuM9Zk0z3cLKeq
7MHbI46Patlu9sqK23VYjNuKv4TcTFGH0LYyx4YvEyy+BRbi/dntgxA3MPa20ycN1wkxXmPt5CJ2
PTjjLmM1eOpmDhCIW6lFhjnEE84PjfRXi+yFycEsvXGhmCHPDbgdhSV/PgxzJ/vui2Lr3tvUEFsi
MFbzA2AizRWqFEwM2cr5zx1shMco5Rk+T3KXfAWvl9V4hEFH0jlZ6VrUDid/V3hJChzX0ry2oJfB
yQZVxosX2xkNZkuUMB5NArGjobyN8K9JDDyYAvwzONwXBVZfkKLhkjMjEvOx9d0BVXpdpm8A9nmv
YBmdVidqWgq13W6M8zfP14UDmo1U8T5xaYUXyk7eFDj13cdBjS+rx+2vvb8C4F30PiGWmyXDGoJu
BXTiOdSW9nOiIZFhp0eX7p5AvNlXmj0ea3nWjidnd4p33blMKdHTEzq5tG4f6F0+JkafldGyxhS+
gw0u59OO+Soh1tmj7nBH7F+veoSYQC0izWKuB0gIQYh+jA0KAIv/G8Gn6KsJJemiFWd0pFiktx03
VWbHMZ5Zmc1OT4yG+J5Sf0PySlfwUHQTEDrrEoOAQc7bPi5NvJkaD2ocgNelCQ52ddj98XKbRnny
87L0y4hAVpV/QgxGD/5J3IgCE5/A+Qsgb0roNjGCpwG4EAaj3YGmmFcvYIreoLG28NJ6z2mM7k6m
efR9EV0PlBpx50gopMzjGrvYEVZfcWR4i3yqm1TEU2kSiYYrXaOkms+5Lk5PwuMwc7pAHgLWMEsF
/k1C+7hqONvbbCu9wW1MGbgS+6Isu3VNO1u1bN77nRkDrieLyJ5qTJu4IoCu0UrIRd5htZVkQBr2
OxcZ3yje2v0LV09advEkiS92EDScADM42Dv8SDfOfdaenQS8Zvp+zD8X390iSnlbb5NqLohfSQB/
JUjiBrGD23ZAmUVqDJb1PZCRJQCPWKFxt2ie4ZksgG2CYhsE7iqOMItHs5yKJRSSiNGqtqlysSRu
wfJfDj8gCD3GFCwMsVKK3eAYAw9FJVp1sW3PeuPcFl8+BJKV28oo090VQBG/NMYuEHjqGZyxBQw3
Gu6YcFBbZfCTLVwswYKkiLYXEJy9iYvZ044aTXv6DbkOEiDHytj1wGhckIqUbxXA00mgKfS4HUyt
oGId+QDqTbqS9/SZ0rrczFVllwW96eI1gKL2iNIrHb4qnX3AhV1ght6eijGnkD0CELGE4R8zyRua
nvC7WZe6uX36AW3jHDiO0G25dD9rOUg1HMaQdlZfjD2kz6vzfo/1/QweZkZ9ING+UrlPo3PH4f7G
gcctCeLmtPETdHPzDy6uilqQmCnPS3Y/SEJipLvp3klSbgXYJ1BwKb7WcRSkW15zsJB0xNJR3r2L
TneFHRzXVpXvxNKOAA1Ueg7AkIjHNn54aZRNl1uuIJkW7FL8HbeauNbkMGYsmTSmQyjezWDtwb+f
dAbM40ELngGrlivMy4DUAixoXj+mF/BQ0268TLQd3Di+CyN6M4ndHu6hH7AMnOFGbdAr85geh/CR
RhB7rhNgjzAInr01LHUv4IHDvrSyHxqvpoA8HQV8I6/rMHtPEgAiOGb7RDer7EQjxuWAI5UGSbkS
CmHMBkKbhBWPWMdMS0axaq/go0PQu//zZIiuf12zSKARQToM4hXOPtKQ6eKckLGn82gFRa/NQw2i
EICkgseza7uLJhu6NMcy1Kpadla6+6Y50iZgjiV7GKTN2bTrgzWykzJ4ySLpTsVKDWghyjBGhg9/
J6KWzlRlCHd4grTZrWBKMMMtavZkH8w4clQwZNYay1YYo49JmhK5Ahq2znqKQBySVQxg1fTAC0N6
nJcFZ0RoJJujN6rH8iZ18AQYwDwTebKA/wr3cT8AE6KBnrCm2IzIl2JJ0S739CfbaHQLotuQ3he8
brk4MgVilbESUpbHIWN7knxStG4rFbrvnCkVhsQ8zzV2y0wBhCer9OLGjN2AFSh+kG//iOgcW3Yr
AZ4WUI8CHCuNTxDA2wNAmx0YCnC/cAZwnwdPfbg1n/7taSCFKB8e7lJ06RV9D9sEEQ3oOTkHR5DA
afCx7/lyX6ZLDbAXrzJKJp5eJ1pcyc6TGYOQl54sMLi40OMOQHiKVbc4fDtr5m1iuXY3Axf093cN
JGaE8z0DRFV3qyqN5AzZ/8mcU54JeJYCn7KmgpcuPxCqHOK/Y8j2fWxAWFv2yy+KWXLsgN4PMfM4
rM0fBJz7JZpQAGn68wveq+gDDxWFNUW0erLGGMR256RX+rsi/poX1RxPiIVSXcu/r3xgzrBpW75U
jBIBxXc62Qr2sAcY+wezWO+tDs8IhVGHRsx6pDQ1KLU+vhzWOJEAjzK14qiOmEnmg0jGLEra5Oan
SCD3KLu/YuF2jakwSnreNuSkwenFS7OQygnS1bpYj9nHPI/G39oeH8zONhSv2fPHGeOOY499tTAJ
k0GK5CNVRpRBv0PZt2kDmRJ8QBNhyFRSJnzUBD2o6fZhcY429VykE7sRtm8MSbzGhigtBmf2aPxC
98zKTevxE39zUpEttURHY3HWLwcdTB5qqgrhRvOUNDvux7CihXsbp0n7w7bH0f6aaqG4/clKb5lB
jtu1yyiZRx26KEenbm5I48JZYa4HkvdEtAjDd9YCyJ/FLnkcQyoGA8p60/dSTLjgoLFWqPmYkG3T
IGarfCC/A+FhEnVdpHqPh6SERxvwYK1OPoTkmoViMyAk8UVmq17knsIgPW0Dzpa2wxie7f+JGV+G
/SYbAy4t5jtjF1Pk+JK0X6iBOCrxaOjYegkfs71jt5I1S1rvF5mAQIaPKWZOvEXwochNmaUMbk24
1L8M4QzE/WB34e7+TL3AlyFluyCzKbw56wMbeQJVzwpiJHvw6oQ5RYscYEjD8drF4fT0spNtCwqm
zWTGUxFq3OjExalUGIKozpX+CjEkYeY0P6TJqiV7gHXdadRfTww7WWVLykhpeb6yGFgAf9PeMRrx
yFIR8k6Y7wG+8qZUlmUD3J4Y1ZepzHUORGwMdGG/57/PNTygNG4St/Jf4A/n19d7qqBeAvmwLnek
XfcEVKRaVHdUc6215kEHqbKDRF9PVYFiSblYU9mlbDmnSULpIPa7TLo5leT1RIuW6ULpoXBaCSX+
V3+NSGKT3ZT9ilfEnWuH0d10YcFQjrn8NI2smmPAycnhcEsX+n30gBnkEp3Sv/Vba/hjiKJ/KKUh
iVlZa63W4ppqSMErpmURR61wsG3G/4Ync52Tn/ew1WaRtGBTPHEUVl6ssBROaZihopTJFqW2EDRJ
ILgElECMm6XYygdUyRmgc98ePdg2emTqwr+5cDbKbWeAyZBipToRNZM7HX1Nf7ORQ4R75nJl3hSK
pX1jIgzRhuO75d4HRD/LqJnu506lRIdTBytK+C5DDk5oZiEuvnowTkI870IBjG/QHnBQZxrGsVfP
qlVhMWB7O+J5VMKGYI5ybbnlzWu/zNbi1DcU4DzIUvVgSKF2sBsJughKp+3xQZkKeTDAzABAvuol
Wz5BqO+r1UJ2Z7zOL3FAGicJQ2mqzSn0OCxxFKL9YrhVlz8iV9ejdSYA0KFvB87vgxruH2HCsHpD
SaUkyblre50EQrLoAG5Lm3pgz4c+IQT4x1kBDjdpsuSJYQJAaQg6ex7yjOMqwcqlwmC58Vi7/PQt
NC5z5Wag8J2UBG+dg/jHmLnzhS7VzSpxseKJb0/StXgUW6uCjrH9ZCCXBKTHS+dAqStnolwAjKI0
u7F337DXrO0eEnUXB9LC3LaLvjJ4vtzz7Ihfh4WIB+mAdT9CYAI64EY3EuFKKz1uwnz1pDloZHmi
rynin/3jUINeSzW4kPdbIZHElpl3SN0qfHEuYHQYc9XfZCMi71hcBzVJvtAEAsrbZAjhdb1Wbc9b
UljzQ3itBztI6S26XxyQaUKoqfjOBGHiawAOM9sac1469OszkcVA+IMbFpMlER7WoRoUkKfuvlEF
yzws1J6uTaGcXQCu8bzuFZSbCnemcUgvX9JkaE7m5xr47fTjCpK6eN9cGSlMVP8KjeQ8OIY5rZ7A
czmHImOdAajB2dkzPnxAknTwaY9KALkzL6U1ONJOk6D27XotRAIMUVyVGoYxjVivgzpZRMxcx+Bu
5mfc3f3VIHZonQ623oGzDituRuGvEmdrDNEvBrczChPx3WiBqNdeo8QXqTF7NZ1IJ93X+bAf5395
zVZZnMOaKKG+ARYOI8OYMk2tuJRkIASolERV6y7aaG6u8buPaAmp9M18wm3H9nDpwoeQYUaDbegx
eGLWM+vQ2iisgcFWHzSHF/9WwPEVTmyz8qi3kFvYLXgVg+Wid866kPBJyCClEJuIdtPL6SHLsBBz
V4MDGZIZB79kzRVrgbGJFduNGn3Nec+NSbfEoR8dO7lEry/b4XJkeNnevw1XGrqO/SBvx4xltN1H
iVZlTWr0RrujinikN7yDa2pP7vYJDIXL8ery3s+bThk1+A6ve0+dNuFSosU+DMCz/h4kgxJ1gzTG
qiWF5E0NWEqGIcS66dfK8sExxU5yvEQgj/cJHNauddfcZbjiaaV9wwEYUi894ClZxE0gaxJ597a6
bRg8imUTn2txEqUaePj1kt2sLT0V/XQvOj4ddtXrH+x4Oj9izpgtSxFuQm7gWEaTjyQInVV2BQNY
ek1n8WF+lmNOZqbKkuGfQSER8VecbDDmKEq5ZQtmKBlsJWYvtdVa/ws7I9aDnbZDt1G6qB+lqOmO
M5nTL5DTc/jv/fbuzXfmHxotiU8Hrs0kLB2zaHWLyqdMxSEsbfOsueTfuDEidkv945wB2wIvIY3F
aXGUUDZcp8c2k1OYRbrZiFuMHyG+jSAJxLJ5N/EdKA5oYOF7jUY65pf0qR3rgXTT+Yym4k3UiDkh
6jTWs45L62kWE9rvB5vUMtiWSGW+sPmD7VcEOUc7iesnLeKDzwnYj86rhEbgxGbHYDgRTVGMmBsH
ETaaaiZE/73ZvdkpSvCzFCltbGHgUIBJLFGACIBBO8zpwz16ZzZ/SjymakVRJsSIM+ct15fFo9jL
KcJPkwQsCEggB0uMCBBOxio1+J6S7QWRuVuzTGKEStoJbQj4jxiRiU90MSDEkrGY27m450yRe/x1
eMwKB51U5StwSqW+Yi2kRYgiLF7AYcrNY9s+/wTPdJgGci9ArmvTp6rr86roHyxuafbGAT5HkuFG
OsUAB/i0AvLuSyRdy13EGN324ivNNb02aarmVk+6Dnt5lJ4w0DKTJwDeLWyRrkit5WsNcRHIwwpr
l9uE9UYDzQVD3iJd9ErsTyuyb05+w/xoEDi9hhFgGkKJwxmPZgEus21shWqABQh12s9A3wwMOaYU
NpPTAtWQ1T6ZcTHC+2bFJBPULaj2SJTptnFKQrBuQmlctM590cMUDlbhKFBXF/RCzG9bJgZyHaRs
3NakgxqkQivUIDgAutCbrQklyFAnXCz31jcK6+iiurk1bComu9fws4aufdFNjykfzJ+1B7SgO/Ch
mS09Gi5KjtIcqi/0Rcj01pru3XJSu58MHc1O6WpwuoezGr7wfH2QCOmG0/jaud5X9nNDZQ71O+bf
op3PX/BvTdSz6gfsYnm7mMtXiuUb5wclybzhkVTpDBxP7nkLngPQXPNvtaq5QqIPy71hRf7Szbo/
veI7QDrxsd/yAtT1e3raFMObKN44i2oMGCx9p1HclxGSeXYAfGW9lureukgfHhe3C0R+8+CMa3R2
zDX76nqWQ6C/9WiloX0B5n/E8AHbdRc9WA6eztNDRqNNCw/Njntop9i2TlYRw3dtkUUoCNNk2Ly4
Otob6vbxwfYgSN3Y2cRYtbpP54PaINcD21Ux18Fph4kqqr/v2VEYhzPdk+jk1t9esTkwwdZJPgSw
s8OOFc4vfwVmqda74zof91l47buNlJJp7Em16RlQ+C8ZE0IBNswV2EcRJdvt0lUi1VQhabCbO6f+
+YlxVpZhJ8MzoltT5SYzv8+qIkFeulIGtgzM6BAP3ua2ft6DA99vrI2U9QuCLQ9218TrpOmUmtNA
rQBp4VhCUu6WJA2yPXgrNkZCBTkGgfpSmo17iQLZW8Fd8Qr3i+EkewK/CNiGlm0wmdARI9kSDduh
t4axwDrnPGKuQ/XfiulBIci+HbTsS6uSIDzGWd0U6PpjdhrmSCixRW+6/4BRN/RY1a2OsDuEV4LS
GcQBFBuzsr0HM8ogxAE3tvdL2Mld0Y+T9/fgPDlSKoSQQtVF5/bhWNAcTur7EgJtszVRnldz0wHx
7SCqx2+cgdlG+E5tj/gAzplPQuOKDQDOVXM0nMLCiXnSD1aEH15tPziG6rbgxNI0ppWPCA/NSceZ
6Tdr5j3mw8usy+5tDANUk/xY/FVWp95i70cQ1DKgHsKUFGbTnCDGEnIHF+b0RQod8eYIU6wHT+ws
rEUrTS9u80TXrNG3qrwKjANYwQFAEC5YTXrNoA0FxubsQAebfk4eJMD2kf3uH20OdQKcJ/O9AV8W
mtJvX4K8k6aHOElaBcsdhYIw6iCAL1KOPrEfFWRSm+tLtBRwDMdJjdDvHrb6nGVUVOyJsr9RlVET
o8wKSYdzOGOhfFA4QF8XfngFTwJyH1vID0dGZMDqUIJHSBcqDoLuc8hyBgbjhyXbim06SFPq1Q0N
UUVrzH4L3PSwUeER9yRk07pfIBDgMJI4KeoSdpKuPKyw+w8hzQ4xHld+DJN++Z74sxYcXjFRUD5v
DUGHvAcyIWRHfdXeo+JvoKkw1pGoZbHqJx6TU9mOm1xIOiRaBhXGw5CkN6S+wLT0T8Pt+mx6RdA3
+Sv6GF7zEj//lTYUK/mhzhfd4GOPCu4HewwLYJ5PKv/NOM9OjP76vvbQI6mgBe9ZYXlk1HvURGmj
xdERJI+PIOx805sbpMG7R/fc6cdIhKmYEqCBIZyNST+BZmmymXve4W82E4x3aM61zGHgsA+GtH4a
8EPXaQ95MQZZRXKPWhQGTSaTXCww2gTuAYj5e0hBRsY2hhpxRRAdbJQXj/5nejWJOcjK/iL6BUzQ
+uBvBO00CFZ3c+8jhrTj0iCM0kyZ+lCTVED2xpwLVvrFx4L6yrH+4YbKsE46MJemXM8W1InpHk40
58V1myg6+8lymEIQxnMgSM6wC3/NCudKYfLx3UpJ2ALTgd8Y4PDFvS5E3WOmAejYmGI/TsGC2BHx
TfvAIWzPEbUBIVodAyid9hP3EyJz2WQqKyYcTLX2LdzcX8kqoBTi6PQ+DCxMwBppBPJcnCTU99J+
KcyikfhU9uvpXpUo7z1ZGcuLp0G1RjumQ11wtOZCR1C2X50bk2tjcL31mCYxtPuOr80YycLyEL1q
hw4E89Irp0Nwxr+6i3XCimKAJUiVDx1NygROH5ux9RQ3K+ATMpJzwIymYR01oFvoZmWk7lrG00HT
0WmEpaqEXSMo1e1hueTN/qkN/CtrIrrLoK5meo63k10zbQ3UpYOR2KH0Ly30XuDcOwybwgOUYlyn
FB74+6L5stOVOqE1fTJx+EX26rHOaJ/H9XK8muU5OZW95RZ79ZAFcYNUdZ4LDNw6ODl5Qr/YJslY
N0ZQzsUGAhavTHZLG5olEDMymhR/DzwJeC9cHiwrRFwNK+P/X4LCceEACthhiSR+ibxXOOdg3OYR
+5BRPaN8hwGIA74XJIIbuLe4XklDe3uaz96PzGwyOmOfkxC6fQ8vwhB99nm4T0iTGmH/GX9pzb5u
DtBXQe32L6xeaAs8EMVIWnjcfEVYLOEojDrF925xY5CF8gHbduywIBgfsPlk8/k6DJtyACNKHVzs
ROXnYK0KR8ytyB/tZvRPmBvgA0bXI5hTpF48sEhqbOcxEl26dppBoyLhiuEcqsw2Qnb7sjTdOwnO
+CX6X8RSwK7Y4Tp5ooYvB9rbF+L1s9+IP+SCfjChAPSBuoxmBpcj+fyPk9HcRCCbgxoiMD5CKSat
hKbcAskYQgfUwV1DkVuIrz/sOIJP/sUmSgLdg1/MmPl9ZAouVtjfpsU4WhiFklgitpEYho5ctAKo
J1VHg/zXZtYr+gXsOLcAYdIwrCguXZTkHAcMG8jRwlYXoYTCC/2ZL9EtIko4qtDab0Eb5xsy9QJO
648F2UY830fAbN1+b4o0SyI7GA2g9pCoMTDHKUMYxqerFY2mCehXxTasAt411txZBDCvjWgJdV6w
GN91x1qHkQPX82NHbO1CkYR9gEazfAbanbPA/TAnC55sVSY7VBwQst1DyWB3szecZTQdTj5l8obm
TFu8iEqHV6Nbdr4TXY6CsqbRhy3t8tLpMzO9ywpgSXNzGMEqPAk6M3tgddHPCfiZNXfRZSNDUl4F
mAcQKLPxR4JaAsm9DMXT1KBs+trvwjS3nmRZGEFrNJ/1+5w4zJHb6e1rP9bPjtnvjBRvds906xur
9hoxOJFxFBycUIi6oVgzCLxYGCsYAfsfpxaQGEetoO/4jDoi+W+lHK9/sCk9PXbzwYIFSlFDKslt
3PEXoG49NSltyi3XZWJIgiLolcoAB+8oGrE28nt2D24+W/iUhKHXACcxhxcKorhaUHoFsBUjSCA+
9mw4YjFjRCwrX055ZuPJcg3xFMAJkbaGhx627bbY2S7L3KXNXE55/AiOH42e3tG5hG1/B9sW0ijA
KSwclv8rUSgFaM0ZB+yT4i9yLxvsGjsYjXK4JK77XdwtQDXkG5aGeNdXvEe/3f9zxOaEq4NB3sN6
GkzDD/GNcv6JmNSIUbL5t9DBY+NKyfYcp69IwT4DrVL0XknhK8akGCFQdUjISDGi9uBKdHy6HfC+
4DR6c/T4yG2G2Buws+JfsL3Bc00YZ3pqUHOqNZfQGM6rtmj1t3yje4T1OOVN8+/O8XM0FRBYNkLD
W7FtQlBgrimQ+c3umq70jT9nCtoBWGstAH9SRUevFTNQW2q3YoKfYNtFaxK3VXjmMP9xZ8DDDLov
wwXeOT4/viKlzR73PAmv+SCavhLsVkDcfYGC0Qy12IMY6cYALpLIS987eRsc0eWBgzfwSidh4zyC
+gDCUxBOwURxu5tjuYl7pPg9FA7u4a/FbdzALXDBZWYRXGXd5STJaR/GpUjQoWKCSDPZp6dhAMKV
vVoogGYVIm+lB8BwXUAkppQDt00CdKMOzhPsPzzF8iz/cAuMABPZkV0u2ZUBpASxsmoObCObERxy
mUThXGRRSjGEGR3HUB96/msGH0h2A5oehhYg/GZ0HKoA7hHAMyIlKrLKpDgwOWFkRCNP5x5DUtQL
a6ilrIQTRwXXe7+oZ59tLvb2VBfBYQPVGOx+SnWPyo75i9mDf0K6wcnk+kdMZJDMsoRloCYVB5Uu
AILYThxjLOOKBT78chOoD3qimdJ7L0jHgMeEufLpvB8gLtmRmTIA2fO6vAuhRLClPbQ8C5YhHsI8
7h7uKAdwKWwgeOofKK/y35mrZ2RyJQfOLMPTRrRUGEGfdohVs/eaiOsP+Yl4VTsEbE05xX6pPQm+
o+5V8unKwAjVHTFcWTe+9Lvjn7P3qMqybDQSYu/oBTMPXI0DnF2Q0Z1cXoQHm6kGNAa/J2WsllA6
DwOdxx6qMfRo0CjhOVHsSAAY5wMvF//IM1eKQUXc4sR5wJunDGDYkjt4W0ihzLCoZlTScaUYYNez
VMg6qJ/sPMqx34Busmg7MlmiNByift82KJbxUams2c08+JX3ByKwD8A+tL4avGD4DZfzZVASwKAN
t56HrtWU2SVfVFtNt2VhgPBwh6KSp9+vrfP06977XQ4pAAn+r0WH/3C7f52oHtwcvD1DEOW+mnW/
IBZdr+megoHjw8hkWNpyHm+rGOZD+fsaWw1K0H2Q9889o/9mg4czzz6EeG5pif1G7Wk0NmLIUvp1
om7aOEJsDPadJzAhVrBW14KW1KGLw/Pg9OGzfsFUYDBfmgx1nm813pNm48Aw7wxQoqw0yFinLWcE
WjVSHJcb/NV6+6ikA0q310yJvij9vuY16yJXuvO+2tCaEHEddsqiHh1nVXJz4I+zT4zqEc/DFm9N
GlNuPEY6C+JoclGi4VH4xaxzUs32B58BzPmK+I6y3hjinOIpq+sC95jbmGgsnmjPwNZExzGCe9Qh
ExXa6JvRxKBCczNVeeCZsnLihB8XU9BJNXqHs2PCNcSryIXM3b8Gra/55R/RGw8/w2eI37Db2Gr9
xvZtXRVR3beRjnodr94VAW7zQcfTYtVsx7Ddx/t0/uoruyXFjI15LwYIHQxgk8IWLvdndgiLGBCF
GZt/j788YkThwMV1H6sXj2LlntNLcEZgq0EPaGyQEfWgGKsr+MEvOOodWh23jYvJ0nzZL7sbVTCd
vkTI3gPV7YY5rjgbPVzGd0jzKqRtHAn6/4R7cGXjjw3flDXY8T42VOlBI3zv5CPVbbB6muwzkGAH
578b4lyGcaLikwxSNqlh37lBRMAjgEQea/IJRJhNxHrW//uroiPE74sJM56vYIHBU1Pjd3jxsUfY
8IQxLmI7PUFxaljCHVthYEOBB+7Ilg34JJm0ijcXc5Y2ptrj0mPSgbSst0yUOV4DXzxAHzMyYVJi
64adwEAWIZqry6TAiyx6jqAcMwnAUvsRvwenYdN9BMIA16eG+17A+uZzH/7It/piM4NqihEZ74Hk
HNJ2DRNwkhXQtbxyVTJtitBDcm7K0SZ6IbBxdoSCWJDP5EjD2EGVg9o7XrrDYcerLC4y8nTcLL5Z
ZR3+9EiPNPMKBxnH7KjEL5DCDw1DY6K1zAYW+o4oCNrB0m+O9wxQIJTd/LKnBSr8ic3y5Yv1CzvJ
Y76kCujymRf/Cf9fwcd+fIKGFxT9p2G9+ChF7tACvrzP396TNJ8m7BLkzYkxILiHfLyD+cdAzSHM
4BkdnfasSejW8Ew8ueGQ7kdDNc2W0bl/YkNtUcl3Y1Ty4Qvn4tJFLd2D9hFfohPtUChf37FyfprY
fVeiAtjjAcKytmZEJWB1szSh6sOAacL5LWE7HUYiI+ds7hvJcQJZ3LnBijmarb9/ViJisuHM8J8C
Z6LhP1my1vagiDKreLJ02dTw8I+/a5xMPjYL8kRZ5bwdTMeTn90OXogjPmT9fm2RhEBKhoVjMkzW
fou3y4owu5EaXzPVnM3v/TcwHvqKsP5r9pk3sCq+8lTBi6c1sueQiLDcwgfhrwg+B9vgb0uzwYTB
zeO9KyxljEWpnaAJvlwNtONidTbLh0kaQju5++qgFRzoYHw+oUU6AsJ6fz9rehpcPrx6SocM9kDZ
6BuSqTzQzI+PrKC42e2Vmrvt3i3C8pPUK/kHVO4q4Y/Q5Ik46u3gMLMxldbo7hgTMQBojKPp15ue
8Vx0vkzN4f9BdmePVXE/OaKCsr9SDiKevYbVajkngmabrKnrRabDgSO6DwyEqG9v1hM1LYBniGlK
G0TLx3Dt0gPjFBMS2PE4ZGbNuBrVSWvQGYCHOG+cynlKmKsOt9vhsBWqIFgz7he/SrB9u00FBerw
w0rEIOshOq/K1DZtxrGoA5wKdubL5UdG3NUW9i27G7TZI+KPVx+Tbm5eabBDIexl38UoCocXCOgF
sCKmS7vaQmhSOR8+nnZCJcQNl31YDHuLvjFW46KvoaJpuko4mCPYs/bDNrs1Z+4HVxNuM2codueI
kohNgiWFl2l4cfL5Fb+b7IEIBhGCqcaNSY6VC8ccLkdGwJXkmTX4Pxgojd9A37AbDsN4V5KT5W8O
Ls8J7AA0o9R38KBGsB1DCTyQGNZXJMNnwVBxEcQ8ugZ6OLp3YlOxrYSjC9JJ1S7COZXqRTo/SajH
1ivHBXtIyPNPrXq2bzClqOnu0XF8YCIi8FTEFCZHMotg/c1uIu0A0w42oNk3bjFW4LMPNjsctYqy
eLnLsYHxDwdgC4ulR8AxDN3qJr4utEVnJAZ397pReNgbu0fQ9a7BBxcrkUqcmat/XPHj6S5kD8t5
YlkliITEewk2q3enW0Itjz0Ncmw5YTreHj2UGFYheHKMLGxN0GR52JJar0APr8NieEkQS7kHv8m0
4+K8vTOH49FBCcOGdkV/QVTCZ8bpOD4TnmAQTUq2POQ5TkV2OtQzEgBPFPzXb/rtHjS+9+g9MHzD
VfuPocb7k4z0R9DBu7rr1U7Dk/dEIAUv7uBrrurqIfKtKZXBtBs2PDlBVf72azfCg4+Ze9BGxqX5
38DwW07T/vblO3z7l8E9RebE5z6Cg89uKIIzBjKOin6tjfjoOaidcsDe7DTwKWo5mnt3z754hhl+
k7fFGY4yDc6Nx+m/QOfVK2wAJbQQe7eLZy7JGjN2nAF5P4fJXXx2iH0j4oywMd0mH8VCREt+OkKS
O1xTLoiksR49Mts3S1QsxsAYICwiII8tJSZ1zifXwjVmdYRxiXtJzskbSR0c6cHXxaJ3+rLxA5zN
L+b8z/LHyDqszQhLFQoNDNGOCYIWuWK19bL73lAeA3wkgDi6wC85M0xzkTJipLNiVofDoi0zY5Bw
fkv4cMsHMCeElYj2leSTMu5AxcxYE3dxSRrnGaG13IfFFrsEnhCxpNAHKkWibi3THEuEnMevS2FZ
9vQBZar37gFFSI369p8+O5KPVpbHT871BprD0v9X/LVGF6BJjOJa7EGC//0j8T88+XUBrpRBgOSc
QnlxH5E+OzdB78gTA972id0KRaH58IqFvHaFULAHzr64J/Wgy5AtS9B5jv3iaST2X0pPWYkFBmAu
M2AeZqTjwpNh4Bry5vFf4s/R3cMszAWplf88EBTI7iguXnuf7ApibyRWs/pFbnaQ6EKhzaq1ePMb
sLYPgbEgngcSWWkj6X+gkf9aC5fe+4dKx+6iRbXCL0/uhYA08puOk+v7e4e8S9GynxnJADaI22Hv
DRNYhhuY+x34RDFwY0nxiWISJVGwIDVgK/JSAXyAtXjpFENSEHV/f4prpPzeUsmdV5f/NYbYNPal
/H5bsiFUKJWeSCThRHEiY6fA10Kbwr0hR/NJQaamNTWVDJHvNtg9NmHYKLO1vPAX08y5yDrxI6N4
LQLOL35Vko/S8L5205VlWVt8zs+w7/oLcSwpvHlY+VfZ8WXnN8xyqmZwlflGHU+czp5sYY2J/MSc
vqjjvPGi0vkttTK2WmApdEOXnrwHsSdciwRVvIkUti62BZSVyJj28PpceUpIgKCGfv5JbX0NpDCX
6nv47zbgDsuKQOIu1w/gQCZLLEZuk0zH9kxfjGA4fNjeNmEUATItHCJxABVsRkwdYs6UNBXWvSiZ
ZeomN0IO3NuMISHpgia1857ih9eFF7kpjoaUYrxCogB6721u579NUuRWOXtCE8UepTxsqtI8M0mu
qIokTwLomG0MORcXTSStNd4aQum6mQOmmtyZLxN08ei7mTU2aVi18VvuWcktkXxJ+Vc2E0opzhtN
rts9YzreHUtqkzZ6U28uI2V9gfqCnUxYk+L1ZtpKgpglSC4TYkDsS1oTTCzBqasHEa9cDgG+Ja0b
vIkkZJ4yjlVsXLd5KMeoLHLmX/Qo/ODDoAhA3tyLOZyhTX65s+EQ0xLRD7PTcYZhWcdBdUVXLIuA
qqLo6yNeLNZUlJsURrsndlPiTafTEuleY3QxzbmX4p6P4aTAJpI0XvOaRTSvQBdqhiqo56Vfucfg
y8en6aWvjS4YHmmjOmuGLwI0KsyzebSz1+5Dvco3ECW4EMzELRS3O6Qzso2Iiwq7IXvgwSaXJs4n
8rCtHzxDnwyaOEsTHwd+y/MkvpHftVx68a6783ztgyosxabmRfm8JrvO4+EEupWWYu8dZ+femvVO
RMK5J36K8skVl6UIxFRPLlArZL7HnQSZkKaIcvs2hTFBlzwiDsHtjuQ4f4sl446EoP68MzpOG7Q7
0A0ouaQNvUx/jzqrQNaJNKdShCij2VoYCDz569m+f7eXPoJMiBxS51Nv2cM3g9GuVSeHmcrTqDvd
/zeYf9VWV4xK+fITt9kATsPhlIyrf1jaHZgHIEi+tzhOSh8hdkfSY/HJVGy4HMngEMB0H73me5Bn
jhkOMUko0hDvPGdvPPKwCWKvw7OJYYTOXIAhze9jTAP+2o5CCiTkX6xCZHYMtZq0+waPo4BNohn8
h8DTrXHeiNGExBrnGIzceaGAQQK5DCUk+ugCR4HDgtC5iOzYkDk9RbVSU+8Ja1cAUw6tgYIPAQ7e
IF81S/84/MKBknlQh7Qv8avFyoxHpLK1XQmL3PDK0wQukeEJc4z/ZPeL86MwHjdt9ty+fJKMTTA/
Iy5a1E4cN2hE2oyDZC1X8PFYr2FHsSImLHUHoJYXQBWTEkpR2jIqpFll2WZT4PVcqsYjebMQEmkX
rdeHbfCke2+UtOE9xpqt5qlF1F/YY9oYBJ/W2bGsv78WAgrZz/8j6ayWXNW6KPxEqcIS4BaHuHTs
hooSI1iC5OnPt/apX+rI7u40LJlzzCEIy3EVEVWFG592LqDYQXWfHOq7ty8CfSn7kCcjurUJlB0s
kGgAdoraj/qHvh0pcgC5XPznfK4fSCkw/qAmGlIbLc76rK3dsscUVEgsTIJihI46oLrSQ/HFJOii
dXiMb38tB+ruXbsOegYdJa4OZ12w1ruNulMmZ4RbELa/9tpBcsm809WIwKJa96XFg/auvxrgZoQE
PxwAKuCO40IyFid6sgeTLocY6x4hAQvHUFyZMM8GH5v807jFIMi9hcEImgqe81zAqT8C/95T4XCF
VKc/XH3/qFKIN8CpkSoJZHKOesAqjwKQHWeXh0EW7f9NBF4mZ4alWJgTLO/VpI7QkywEkUEYI3Ku
UK6EP8Y54n4/YgaC97HCIJuIhAWfD2xayAzeSM1E99JoeM2472V/80Nq7lOtFJiavhxPzx2vv3l7
R8nunkwnqO1yj+gltounYIzJoJHBZWH1seILsSODTugy2Uwnn/C2k7Cg0KL7hMGWQNFvNrxRrIe8
+TljLLc2wY5xP7HnywhxNg7T1kb1Sfvh1h2lI2un+4ff+q7Z7wEAXT0Q57Ifc2OtVQBsY/5vXjy2
JzFHQYos57OQVjiPHoygmmEXgEOpW1In/RnDlixG2pa/b98nOVHLWThzxv6/DUINl+QrEZsYR/wK
Yrup4BGA7uh8WV5sU3j9oAWCgayNTNRvFNWZk53fjF28VyQdkQkdn0vxP5Iu8stjTyUvk9bpaHTw
mA3gptk4fze3HCub5/IKBKiFAhjpUAvjGwSa6Yt4NPGImH5vKfNtBbgBKpOjz4h5xtigQ2T/witL
DFwZX2Vr/o/5fnJ4rpsSSQXaE3ITrO81nt9W+aii5AqpFuuTUDObYELhLYz32ToPNSb3GDEdvuBj
3Mf69rloDpjPnmEkPHY/6CGHJw9lAemgOCD2lUrryJoa58DU8/YqQfi9/tY01+Va71t5Z9VgXVsg
nBic54bW2erw0mKL7qTlD0nmb0KS4LAMxImusWVDBZz8w8nYDrnucufFiusufToFQkUjxRUU0dA8
lYlfrXtTCZjyhG8NDWuozAfj51XF2g8yWANlx8VL8ZJMv4AwSJDe/FiW/lCmcGksDP0IY4EglmH2
bzGVuBfHdifv9Fm9M1d8dc/rgMl1CwdPxrMvWrnE6TDZSFzYXDy39R0wlEOZuXgJjS/1+ftcD03u
e5NM9NJ98CuP36rN0+WL4IGp21/4A+wVFXYfNdHQWHH7gsuslFkLQ2qMQwv0HjLFWIFA2UvEP1gk
7EFHsz9tV6IFb4SRi/711IXUt/G9rTxMj5103USK7gkICswc81SGjnUwgFYlxoqThHumtGNqJFaC
ar2TQJ09ZbuPVhzAhlEPZLjdh5m66vLJjT1Cd5myZ4vH377CodO+hSkcASYS0NfIOaI4HP1zABzz
POO/hDqaYX0XVLFbgs3RsSu8bPJFWYDSxFhkwQDCG6otXv3iGz1GLMSPKWwedcyb/wmHntfaE4w6
7rc85Cx4IUj5zgs6D9zwRBMYFQtCWn9bmftnrp9uK0l3WOLv1XfdGfaAtZp66SRO3efAioFywHaY
kOVOvMjonxr/sdSHsIVJfoH41l+2W5FxmRR2nTHGx7GS2WDqmwtkGZj2DR6gOINzbjo8cB0DbXZY
K7KhALCaGWs3e9CMGn37SVEEKFG4T92+nSqx6YqrMZeu7K94/pRCPtvv639MdBVWBjaI3zPfJhn/
WkqScCrm9HBsnovXDBFx4wuW2mbRCP4ntYigBQrUqIFLpiUotz83UeOjAcGtnfBFy8CfwTYZUSJD
Qtgyh/89ZcKFpyXtf2clS0xwjOPfdxpwH+IzGGwHUO9vms0ZLI9wmscbn3J93c1rXFvmLcooklhP
t1CaPEYx8qtDdRBScNMjqNsn5mHHOEea0sWMMgQ1SsTvy/co6AWQTbUOrhxNBFPb/8DufoS43jlE
O8yoZAOVHkY+yTNl8dnhvlAASs4hTjbX58LcthuSC5YGNQc0SkVkvIEcMfoTLxgtVeynPKB6WlLo
PZ0v1oVRO+KPoC79TdOhfmZHE2eHHuLLf3Ohou1YoyB3h2oCLeFGUit3IzQ6hupp1KypziEeLR8h
nwRRaAXH/Mok2oObPQBlwi0YrSpomWExIBzQ7zKuUYeDSxENZqiiHscXWY0X0ptusEVHd7wBoM4D
yNHSoD0sAwkArt5UtjbRz8rNu6PzUElitEz+n3KlZ989CWLJTA6TzffIOV5TMUqgPowqXm47Vo6p
1zIHuhtoiuzbxbBf2y8GRvvnpIUmq9vMUyF2Y1Ys7dl9ysup2Xf7AUhwP3zhVcTrRI1XJdYbcyGW
8ApvCtSEudj+GDFzoqk2u0SlEWcQSsN5+i7uPDvYCBzyWPchZkAG6cUwC9A9KVRxMgaEX0fRgp5B
FrDzuDyPOf615UKpHTyPMWXNTxKdHAeejgQFbkbPe6g252JdccKKzao0Di8FWuc30ncweRlAELv5
Gz930Ky5NzLF6u2F/za1MoUAt9iZh/a4PJigJRZnuhSpJ16WDscAqkJj/8687T5tEtXZ+6/AoBdk
onKh7EIw1BT/caZEJQ+WDJg/3mrM46dHgNIw5I3GACzzbo/dNZPf7lDOXjN1W6WYddUhlnNRHeQc
vpdq/8xtdTQAeH07KWaiB4M8cLYyYwCylCCiViJe+ks8OJsKk6wSOvO8o5CPrde53A34iSJ1ysrP
GvKgkzEvhulGnlJDwR6i/4Sxw6APVA734XCQMn6B/+frQb3Rj9JYOXR/BRUfK/g5B4H6TM2jwsgu
usGGxEq6mXOqavMKpYjTonOZJ8PbuVrD17KbxffQcM/j5G7aHD4JXQTMwQ6mbJ/Z0yHj48hOi0ca
iBJH9h0N4yNM3kMecQ8X7thlAT3F8rznUbHh1AAar2yD+UZikePCyF/7g0OgLrTplxCyaztCITTQ
LPQ6j11ZOT/NJhK8ebvsVWh/DyL44CWABzCF681Ygo1hm0tMojn8qSLueEs7nMdwmpa9oU74DWnJ
OII7UHzxN+oElxuZvmD9JQvjCk2D7fdZtjfrMyP5U2jViot0eZ2+4258D/LVt0CcWYA5UlkeOpei
9EKiUMQCNNY/xdaHFfyBwsrhL/xxmN9ih32dMbWiAHm4Mozp840aa5HsQSXnxbj56weQW8UPPknj
+kx8VR94i9QKqvC1HPK5gseuHpEislSPgGPA8W/ncX7hevuB0n7OQ9ZXeiBjE2EZuG3+l6OVhtsI
cWZbwN7g+k3W2J2GBtdsnzHZg5HPhC4OMCG7ShFJL7Be2ifgjwEuDOUi93CtDaCe8iz4iaRYsqwv
8KavkJy4Du+TBA+tgYVLwmvEiiPvcR1z9cG5xDOdkW0TyKE85fGjtIMFpSH3VeZc3O22x3w+xMqY
RIQHEwbJzaHy2OwjqLfGuVcxk9NxtH9BbXnglk+F10If5CYOqGPyo2k3XCpLeQL1ybDUowYcJDka
rT/uZWMe3HcyOIjEKZAaKgGc28b0UFQEeYzoHSuu3W8nYUhXh+8lBytHN1sJ5pLiQlmENcuK6iV+
CeiJaM6wqa9wNbiawO1C7sVlQyBo/vVZ5YPO7dN2T6gV62L8TLlHHUJHO2S2qdNHq81hCG2/caga
5K0yV4iR6ZwcQvnxhfkjVnACXw8Z/WPf9o5erLQ9CHy6+QgbhYj9N/lG1FY8UyX6gRvoS3Ksp8Cy
6yRSdlCkwYfAtkpR8pjoA+VATsmoQM0ChT2mU6Km5HCjHPlHyr0H9+gzTEYxYQIZTSf8v8DYgQXA
LrVloleJAvLlyQeZ/ewDdo7nIWQwI3outGsLc+tD4/4bYacAG4wgEJ+5FtSy5+UXsEk42NCeRAhU
EsZPAs0tQQEIL5rI0MfyDYekOmSdQ0b+7u+uuSCp6TP8HKlE8+WAgwFafG/LCc2W0IeJbiFqgO+e
f0UADuTlHQ0CmWSm086/28Hpve79mWTVey0sercHIz+26+OD84tbTweopA3hwC32YTGGR4/WiPhL
MrruiV2n82z/bEORmzovaQ+O02pcXG4C4adCVugRmDuqk+9u0KP/Tf7AisNspDDab/3foR9Bndk3
X9cYvRC1csbr9Be0ok5L1ft//BRtrR4U+1/w21SXmsyZJlA/gDC3NwxajVqDIY3FQzPzoGO2hKm/
SjH0I1Kwcgbv5SfM0cmR80DZx24Uis/a5pFwo+Yf/KcnX5k334fC/Apw3mzKU5oNm6vcX3DytdIM
AKdcoWhR0MpnzB6RZDDhLAMYs6RQkldQf3y6t23r7MtzTomIFISDHPohjGkOxpTPQ+GXwHh8/TyW
NBWccMhoMTxAOCaMlqpAhT0iEq11i/Tk/Sq8/DMMQKk34xV8hjjBYJDENESHsa6t3+ffCKk0bOFf
trtP2Eji5AjZXflvpi7Phg1Floacny34vNjnjxNUuOJkT38kMoupD94juneEU8UkKYZQjF0yCULO
UfmrhSlJd2B4Tmq8DkQiKF5VNfpwaYszLofvdL2vK0z99v98AdB17Mdr5tnzxDlDZY3xI7njHqHx
PVBHg0pxR+7hvE6fw2ny46cf37J13KcLcghoQRnZWDham+ARyIJmU67pd20LGqpweBDWQ9NmMUZ4
5GGJ+0+iEiCSg26CuHAPitbxHRETVFTgLBSrO/S4T8Mm5a9fO5Ak2gyIrz7xxBxHnEI8APafU+vB
LaRU03w2/ZBbvm99oAbjZBXs8b0y/tDj0ScLF1/uWGeM8lO8NNnbYkyd4RIlfK+K9XitLofjLS9D
UF3hovFqV4MrrYIeHHEcfrJ770M+p6Adv8AGropP2a75QAVsRYrzRXbob2H6/VieYnh8m+lcVfCt
uf5wNnEKV7dYNPz8qc6NQHxixuQEN5HJuny4X5pg/pggEd8P8AvE7yHU8an1rtwxmkjxY1g6ZHiZ
wyMqmPO/h8fDurvfi8xWIe0k3I9xLhUcfc5AIT+yMm4MnJ236hZHBCOqV4oc7IEjTYCh9MCj4ebh
lu+CJuoX4ZpawEHXOoexjXLqSo2n+OBC3VW3yPgExeJ2WNEd5TRIkALvaIqBzs1jYUP9WvEvMYlf
MIlHdn9gozp9HXoemkYhU/fp6DKfHoFsxT8B9SBy/yc6fWzZaO/fUHL1vsttU+Kl6DSIW+y8Rj0E
hsUO5sgCHWjNw+8xEhtMYzD04uz/JD5/uyWfB2eecWoVuU+5jtiBGMtP9DGnudRaT/p9TJjtx20B
JQ43Mk4hjyuAZHasa2OXgAI4LYwF4a870vfQYufpANmoU+BHD07YUXeMRQGTAQe5DEsi4dJ2rFcv
Ii769ITwlQv49FqfFRvxEPEcXtDp5Sbl91kG0XLWYw9xGa8uBbMm1htdjrUdoiQA0oIWLhSlDJlg
gG7zB1R1tfM4sEcstAE6OdavYrOP9lvJHw6RlQiWmqAONS5fjpYIXjFa3+qKxASZnEexYh/7mylk
auGhgRparJJwejxCXneGdwMx94H1IDt0VMgkG59YqsLeIwfjXUKd7Vlj8hvFp6FKGgtPX364R7Oy
L0PI7uUIwOq3bZ4BpwIRmuJgAjkDNvNorHHTkI8LecPjC15TpHIV9gYin2CKLPcVCZ+iJb0nJ63w
s+M2+OOOWab7GKMWXcZoOFwREIeZb+feziWkR/f74gxIhnsFhadFSdhHVFtN8N1gLxKtYfFX++cw
XDFAJUGKj/NajdGTHCt4/eJW+N6B++8MVbnsmKE6SESPHC4oryhnQNkrjG3ZtPX0+MOQkIoZwHRf
CTbvvlSoZ/d3XGZkDFH4RYcEfsQu2xpLE6pWcWgxKKM7dtKFuCvwn2lPwkYIc6zM/U1BqJinvWZH
6SCc9EDUVKfc3ckkwd/Z9BKijDnHSEnnB1mtwvthnI/OgQmXON/QWW4TLBHzxOfcOfz/gj9YNO6R
+BzxFqAGwViidnrLjG6DP/BYMa9EpyJcloXplNDc4CMz3hJGrzsYFLLwzCUQGNx0cfgmwbEXW0f6
qjd7iFhtbiN+uhSxEzSPTQCwOIqrkayHt/6pqflKDV0Res3dvBfOh7/lHFujpTCaDDprrvjDccew
4eY4w3UMlSEFbY34F+fcGW5NrAXlwENvQO3niNW4n0LCToR0FyUDGI3HCdxhqOeUJ0wMtpT6Q6ym
9klp48lpc85mktuC1mXsGJok/Ad9YPZBeDvCfWqPMQErZ0llGGkuYP9Yv2NmI7dUA6IhlzCRs4gm
dFXsM4YZFxUK6PIxNWUOBpFAqmLdykQcqQAbKikXSKjMvqt8R9WPxu2VT7nV+eSUrhKPjWvwn6sB
iCYfPBmyPRBQUMwkJULSUUtgMlqiysp3XMRieaCAqGerphBA04axE31OAuwES9zY0Q1VVP7D8jFv
65OiMhEwduFzz3Ipot6xLhmFcbMQM6azmZ/78PkXzpTVRp1TfkcmWK9VslG8f0JjRiHq/nHUTU4k
pnXSLt3eGaxCFCJYw/QNOKaYpv59Pt7kgMPqCPt2hp89YQrAFVIrQsCEQzXDY8Iwef9bAptU6PV5
68O4+yKRAf9Jm5EZrDFxYgMCypoJMwRWy+DFEUorjKMYY1JC7ILpj9A+ghqBF5zmD0R5J4JbO3LB
wENs7dLxq17eYrrXUxzUdLm2vn9HA+RTFBkp5oIqUgZLYnX3WTdmPEZlzEVK6gP1GpMHiGj2A7sn
caWxl60j/Qddp4wfEvJcWgAu26l+wsqQ1GM4JK1dPX0G17z7VStGLzlKTtm+9BYpLD+7l/u3Eowc
cTyGQ7PF3WKis2QXDb8Dm1A5vs67KxwI7QokA9itXP2/73FYHzBRDePrJzzmHotHjBI41UHTQSOx
CFcDDkGyFoRk0l0J4eaiFrT50GSBkkgLixvCJOlgjK+iFQY1hJxy+wHI60EWIQgg3pO1ySDVVTc5
mdv8Oaya2n+HWuM3E6ovxMFnMfo55mESABOKN8Eb2g6dYRV87bmwYTaoCbbjMVZWMF8fx/Sfg8QY
BhEfCOonoSGjy4L7HAIuajpprAZs0im4JE+3c6ke9pSgr1k6ySbfdRJQeEouk4t/hIlyiW7DQrEB
i9lnaDfmnE8m6SQfbQfglQbN381uXM4ztjWT+d/26+4poNXtR+DIWMW+BSjduLxkTWRPl6Pn+59V
FS5lveU7bK63FX0lW9VWT1zUDFuomN8hfXTftO6AQSE97o9TU5yi4rrBeT9EusQF5UBAHq7xHttT
1wnLRyRiY6G3wQWX02m88hwxZuToGuPjP15vqfegB0z1m0N5xY1JRclzs5hqoyPBbVLcuu5wT+KF
iIvaoqRCqyW0DMLKRKJ4nh55psJE1IdXcsNAADiZJeUh4/MQAABpoJ+wAUMxAcIy6E4LAzHIB/gR
hFwIFR/esT8YUURlW/Ip/zEkiH+5Q9Ke/jD292/rgj7cT0L0UFssAYMPFwXDdwROsFAvyZ9QUzLo
dBbaw7nTscnEBYk5ZBvEmC8yTwdhdOoNL1xCVKBDcb6Piq28711oiE+XcqMBwpO/J/M952+KlRXS
QHUoogEqKjmdLFnu5BUQEFwz4amEsSgwJ8yzKIMkwjj/AnKFSc9ycKFMR36mWQie4TEmrgFd6jln
4DeuLjh5/A85Y5PBYivmNyDeB3UiQERMNUhk69jZig31xrcQZxLPueIkJaxFxmEyRxwRIhcaOx8q
e88ybT/kZ1gqZwZS1NZB88aZTXWx8Hno74CJjrQrh6YoVjVcSbPxc4/DSNlztEu5A6MNKJdrmwl+
rtk6B1vqaND8mculbAsdGH3x/LvDFkUKYpuwATQn0ZxLTqwN82rvwyFZOptNgS8UvDCWMsJb/mm4
JXnkckohRJOw/YBF7gyo5At7Z+iB7v9S53fFVZpBqIVAK+r9f7Jb349f9FSYGm8OdXgYfSWAa5GS
PKSdL5cFh0UKYx5enJ/+CTZsfNZwC4E+1Vm7TTLbHZRRE0qjQ04A6m4CzDBnagFxn+l+L6zwTdl0
VmQMJ92og6ml6o4O8RpWycBK6BPN8Sd2k5E6cKB0EAf2JR67nj/eAVqVVCzj4Oa1Qi+S2SZ1n0aA
qt2McYK9a9A/SB2ClQ9oi/5onVsZhEFivEy7frsD4dz/UKPy0JtD1vqq9g6mebnedaNe1EI03zHi
RV5l3wSJpZs+K46E2cb8kLkK0qAuDDKYLoNQ2b2GuTtTffYJTBvAMAIwH04nDE16djfGdLIVTvPX
HrwDHaVnXq/o2MHhRiWU2fQA/gkLHbDfVpeDz0HMzoj8Y3DxO+W40JDlA2COhQSdSOdlUjggJ+ye
eEzCimLSE5hzBkFGjV4zuktOXPIPmR0z0ZgYmJ1xs186y/6TYLrB2Y+i6ENXBk3Gwe6Spml84wEH
mGd0CeMUu7cyR9AcnvfQABcvuWIcEouo7vmcK6GHhb2kMpv2GVD4+PTYwgE52SsNfnKrR4y8E/NF
RvNebgQKXoRMZyhwMToV3STFnb/OqTkIhWkbKBW9h8hLEWFBnw9Y3eFrf2Hj6X4Mlksc4QnfKpSv
fc5xCvgjtovWoiLgc/ojmwF/6Ol+CI7K0MFV4O4uv43z+UQ/zLB4zOahIzVRDBzb1ksLfmGgZ9qX
I+UWKorDE3Icc5jgBw/8Cd2ELAgYhWKi3wy/gpqGmRgZDXS/uE6B/LxRxiuRaoQFcZ839236muxr
TK34fW8OA3L+eaXM7/HysSpHRl/AMHF15JUxe9M1MRgG7RWXyhOj8acS8Y8VOEXwyFMBh0OIeIe0
fo251K0kG2KntW1+byaCsqfFm6b0JHpQIa2unbeyVn7iqkmrY5KMe4PgoVzVKnqbhwJAmE4xQ05d
0VENgnt/+3xGhf7xlCJ2OjyuDBzbZQxp87vTr5c6W7t3I0lP/5PmlULR1gJKY4FZfzlAk4WSDjUY
r7XC/CPmitBb99NO3vE+IevmHmZMp7q5UYMLprP2A4vyCQmK2MwfCINRariSTFOFGqo+fXaVyUd7
/5XfsB+f+jfdbXswBZWJ0mABdJKeP18dQORMiepLDff9RWKnvn2MW50m94tHpGKup0PkmKVpOxrc
fl5181Srq2ZPJCwvGjKIHaZT9La37K9FMdNh3CMnnjlKGamqdx/guaG6R2SBc3CXLwslgPlDPNHj
QVbq8vPZvW+nuzCONlq/J2FMvDBFf5BjnlhNMjCS2BzKPSyFFvpt1u/5KmycfptbNfM3OIrfkHvk
EfHbv3sUZJSOD8UCW/v2PaiOYk1gzasLZ21gLywZaaWwqKVf4He2YXxRMuofvJWxsUYNE6qEZBC9
W8NoW+8a2LC5e7osMntaz6BXKb6IdqHMKia61637Kby0x3bFaDz6B4nw51aCO1kdBld6l4Edr/tk
N9M49Lkj5bt376AGE+5938eQ0wy4Elz8EIJifnGSk6jGBjW1xc/gfH23I5mDCcVS0W0NniTvSIE/
9jj+MNhN8UFgutbib8dQtmm5LwLjfnqSgBp0fJ/s4T/1Ua4C6qFFJQVLhQaPJvO2ZsxaAjMkdaDf
ZOckzZ69UFemGVEISphW0/IxYIuEXY8rDKWgtCref780LEF9kdhI+voW29qNcekwg1WnOQ1hv7eN
ElKIGJBa8LSzc9nV9VXPVnMflJi5YwKMCtx5fXFcoArRvCesq9TH+MnkmMP0vDpmo2Yrx27eTVHH
/N7nlMeS6H8YMtKWPuaYW8n9uaEfFOlCdyN5d3VSI314H4hSTwSxwG3q4J0F35rgbFMNPrSJaFRi
O9MANBUv6fzMv48BrRCUoTyd3OrEMu6zrnYv/a+HjCbG4lAwFfkOMsIC8qOdHu2vG8/kLMiFfpqC
5WdppN7SiH6hqYcfgXf7uLNkT7ePin8juGjCoPJwg7yogkF1EYeQr1zxmw41+5hPObvrQGL28Kbe
QzHF0tecdmH++DqOdIXZa+YMzmqJJFYW92zqc90L0yhoqb31RugPyz4pk1PGuEIx1CMupXRnA2vU
m08OpWXTn8/7KgSqYHmYjPQxGrTCm+WdtXnp1gkHJN1RBoEvnaHMfT7WBbKoX+Hf+M9Rn9Jlyw7q
Tcf0AAu/+Pia1W1LBEeyJOQudt73UKZw4AmBys8eISOqqGsXE4OgQtna9EUJIwiyWsH2Qd0Iq1y5
4HJz28wu1OA8phCLTCkc+bfFblLaEQqMQGSA2EJBuWtdBcr4pnKeoxE/tvEogoILuUamu/gQMz2q
tgil+IOHSeHZyK8ose+XhemeBAt19NCd3n4EM8cIxId+XXP8uGTrUY2SsCjChOI5c0+ojkY+WTqu
5evlSOPU3ss4Xat82E1vHwcGeVMSge8jiVhKhnG67UthwdKhfkLc4SA0FvokZVXbPjHzG3VszdAt
/pmos5Ezhpd+ZS3w0l6kL9ukJA5Pso8mx5qork2px4Ps4Lm/J81shn07c/LLdD8e3kZDAQMC4i2G
DbPquRP/GX8oVE/rx8veOsb8eRWKfqacGKRReMN+ZWF9iS0FelwLhIoxGHOeCEOHPfwOZ5uwDu+C
GLV+fKHSCScnmqE2FJR2eFV/WM51siVo8CFBYjxhxEx9NqFz4l1StvJMLX3CNiAFb8Pc9mV4l/fw
+bIvF2UXM3YWPTRjNGbQ1IBv+4K6YY77whsvvXFLmmJ/1P/tHpL/HogQzxZeIHyytVtfy7efJmTK
fNwbjjapc6fvIUt+9CzDPJsVffR02rbhhBhkqx+vcDQoQnVeNpTdivWlrCnm5i94Jr6Jeo5hFYcw
yezEEjyjG3gvlqZBku7SIrw/jvCKTAm7s5kiDfl97NHo57quf2I5CiPXxryc3oEUvlJRUNaSfZK+
40QfJc/joxpmHJQTBYYLo/SHr5nrvja9EYb+d3M0DZNGA4kBdxJWDPedXl9roBXadJADzgkINfXu
Vm4Y38EqW9xoQjsfpkSHDGKPfxebvnDb3+jh4AWhIpw2+D5xz8K8CroLNCUGd0nfeX8nsSOh8gNS
zbyLXMIvfwMOTqkbPqi0oWCiGUMDgI+51QBhCKmwgvoiCxVP1NWPtY8jHeJy066hx2W0FE+fb7hQ
Hn7COwMNy/5eudP++wh3V3BYmfcjgOYBJWlgDJhPw86oPp6BMnOvtZYaWzpTa1pyLhsBVcllxIRA
AfJZZWMm/5dnG3EvMdWm3/XQLwlVM7GrfruYJd2klKO4BcCCzsUWVmaXOzbKNX8rnbTpSR1rq0/E
lgV8246U7X32nB1610MZBU/Mam2aOMP6IjiL0tMHRZts3xYFriqvKzHteoByte3gwCcMqtD0CFNB
urafhevic0xAg9BzQFmIZEm4GV4gBs5YzKesDAYQEr2X9xNmdUPsnC8q/fzRg5S8bndVxK3rssc4
XS8xdwB4vYV1wtWInWuDQBpZmF1+HLFd1/fSu6PIm/YSaNaYNQw6GwT/52ECBMdT9/oj4owxrPU4
fTYJPbdo6BAsbwRfBhMUwa1YPw9seiAMoLaMuCBGkvqp41MUmDimfi+dPn+BMS69XuwRd2WnGywr
mEdlTtv6JD+qiIgpkIZ0xiATwqNUFmM5allbeNMdBUr+wIAI9rkM2PkK9v1i9V7dyfUGtYH48nZT
UtOZr6lU5cUTrJwZAOCcSZI4e5eBCmW2U6wbV1BPcBalAgJ0m/cAOFn8oLby04ZVYeSMnpk3/IbF
5Xnpx+LY+LdnBEyY5wEfpAX24re0cT4hkoQnAikNgdeXnFDsJHaQCcJvt5J4y8dVvOPiorUQGVmC
p3se9mfQ4hOZTvdjfyFfjaOldmSNODjJNngWk4WDN+pecxlEMVgsQde6fQJVbPQJ6xS6AO2AMxwO
lw/rD37MwgTbs9IT+4pBoGMwUvdL235nPnj1KorujkRwEy1nQNpTZ6GEvOT7p1cgHvG03hDxO002
1BFCGtZp989NQEIfHilOFe64uA0r641bV1ffTkmTg2AZaWBuPdkJWLbfXEwyYws1LQYBXydZ9fks
ipNX3s68/qmoNv4K5jmZXRI1AI3SHggxeEQCnhnJ2fKOW3Pt9KGRD9xv7FPel3ZNiCFycRFM0Gyg
+mDYSDORu/PG6s8M9ywt3ie4b42tsg0FIKeiVRM9ljBAEhO4e2+WlyErsHBUlh2KL7gXYE8Y4cDV
ca817HT/0QTBA4uMgeJqsh2YO9PhX7MvqHc2GeOYp/MmEK2l9WNG4ADcW+sgMgK8B/ZsaSHBvnXR
jWrNMeLhAEZR7n5E16rPSH0gAe7uDP7xLx3lqPB0gEjx1YH2CeqFB3kdSv3987coewsVN5KK+Cg7
1sb8mvoX8xsxRftCJ+wWamkypZPR5YuxcjUp3ms4bvcrrnFStQCogQqRVY5yw/xDc7F3fGGf3kGB
+wIcjMoTnZWOLZLeWfJ7+i7DO5yq220R8/KKX6CR7fYMSuxW+gK5foAYM6Znljx8yM6wwCnrRexZ
QTZtK4vkGenLuc5xTiTzm8/V29/i6I4hrp449RaSwNcF6sxvLgRe4XL/q1GpbMeClAq4RPGJpQ+l
zkaN0E1ZoGI9CxQMK32PUQiSUWyJhP2u8Pz7zoGeu6cLfV3IEO8duCY8C8nihgT6u/wWfCdjiSI8
HPU7y91o5B66Brokd+NTrM7MceONCFYbadPRDs1yRDWz2fTWJyH5AYcMLgCfOaAwc19UDSt+KCpJ
685nTECuoUPgh8tfjxfhD+fFRR1cFr46PoEVCXSste8awsAdfMXdrkTC3GypOqgjtSnFruS/HvZp
NLiPsGuB4EH5O1h2lfsTZrd1hPrPp1D0/Y81gxGFCdfic7ygZD31Lr47+tbWbrR5ZjgToG5kUrbo
El+29R4tMfK6ScZshMqBHEfBukAih/yUpoUyC/+1q8QAp4MFzHAiY8DxWtY4ukBLKziSsx6z/uoa
dzYvnEn1Fyqa1buPtvv7omY+0nIbCMxa0x2W24fr3N6KTFVyT9G4gRsPDcas4+IAwDNX4IMjaQQO
oqhT7DHvnYHlFpvUtbTATRlOG6W5sT6i8MAUPONzYY0CHwGYIfZ7cIVvKyAP5n1feTyoPCFqNBia
s4gHPsgka0H4YQtSA78en7+zGwRjaBtvzha2ORbAjaMh/PErNGqCOmB0fMU25RZSnoGYMScycyK2
/mO51hb8TidW9BlW7LoI5q+/4TnZ6OHZfDh65qV3LygHdkLZYM37obKgV52XDoz3YTMfDgeTIAba
x16sENHBZhj0NYvR05BfETvpPU3U9DkR6R08NWFvqF232xIew563AsLBbuARcBATvL2V+d5wQhCo
MPic93bX8/+Dc24vAgqAyYTq/58dP7pba4WtFDItAZSNtwwrAzuyI5bFJEodpgZDxuFwVDLh6ehQ
bijWK+g+tkgqnLwmu8azbPyAGKzoS+7d+bwbihjIyeNuuyN/44NUMrrJvcZf+f7JdnEWNn16NteN
Io5gM2Ssry0eHLc7Drbcv/J8Ous2j36XBjMWcnBe/lnl0Os5xFYGzXCuTXIH4pSl4Or/sAdISTnM
wIAa+I7YHFPX442PpLmLmOF9ADx0EhXh4836yqRBLxYlv3AgUTrUXkmZs29sVBtJO0IMhOjCU+bJ
BLSLyqJafE7db4fMZylE0PC9dQ4TDrHKE6Mfm4G1GFTrMoNllu80jsS0vT88xmuG9p0a7d8zsJXb
jMFyZbC8etOB7kDS+mVTtsj75krKXMpn9zfkWL47uJc2Z/+wmZGzuPAlhTiVH9Wwq5juiA8F+Lln
PEhXdrfME7OirnGaFMHKHxnKlKDUIRhmysX41m1iZaVoUICyKe9vv1dr69jhxPVariimmfD1MyiA
d1z26/kAnbttxMHTDi/CbBoTB+GobfJYP/gUews6pJ7tn361c+EvcWGC0wJCQCgzqkTKGjgkGked
sGDVGVHcsEzUMIqx2bxVuow7F8P+1uMpVNd/00vU5DtZteZwz2nw2Bb/sXRmS6oiURT9IiNQHF9J
klkUcX4xtFRQQRxAxK/vlTc6OuJ2t7fKsiDJPGefPYyOyw6R1GOWNDN0KJZw1vqwC6AqfAMYbElU
QJyAAdV5ii7F69fc2YPKHrd/Fn5lZQTPvMckvL8sGsBJiZ37w31NHhP9gQL9oWQObPT5CRf1Iai9
eRp+5rdFF1Zg4jEfgg+BgNMm2K238y/jzkCZg+fVZmh2dRpcfMlrbCkUnAP4UF3snK8u6R36Zg1t
FLXvg5JDAMAM8G8Qp9FMNY+2VGJl2WYooCaYczxlwVemLTyHsakRvZ7Xb9mvy7xPm2HCRv9jMPIV
eYBzFN3PDMGBu+k2YADhC+eafLrn6YOROz1/FuoRWzxmykomlcCLkhMvmYPMoJgOAxoCtMS4icA4
0peE+/bOom+FCNFEM7LOj0W10naixGoTSFW2SvN8rWUqqRux8THq0qAMcarDTuSH44i8y2VJRnag
bTU1KnhczR6/uuYfW3dql/pwMV8nahFKTvREjiefc4brqkBriDLdPz9iMYDWNIkfW3QigxPpm5RF
h5h4WG1nlVRw3wUeWbM2/nFWkdr7O9Lm/V6VgOLxNsK+mtrfcWe9QzKVmllMoTDSilmb/Bi2VQHZ
/8NHCXN0gIsV9NvfVsusABifk7RuAFA6p+vNWyXzH9tNg4C5Ber2MjeXW7AaDtx2Ltv2kCdfALfZ
nbl96jES1BHX3Rke0vCDqeCqi16HrTK33XmqbKLV7LlhO4cNRTYSExI0KtmcKDvbj+6LGswptQvn
BW6xfi+pPAwG/VXBQPxOTwP89a+fBK9gpsw8V1npba1c0vxgIoHHMIxC4vvYC3L+GChmClUc3Iuu
+LiKu0TPrJyUGWYap4t9d+wglB43DS2D8xuHxMzS3FPScKTTVlxRN0F5hRXC1J0dClIIU7x+oIZx
QEJ5F0OCqh20o5yNirUHS1lzqc2pLvTxMEgPDQRjZEu0GoVo++DZHB8jpF5I5HNalTa0RhwqgUTe
JdLmN7bp5ldxQa2+GhIqIxsVgEG7j5vyac5equS0lT/YJGQqMIAZBW3d/E5bd2snov5DMgCF7E4J
PI7viw6rcZE15iJOrDhebIhSQ70rd35OhEtXtRZRBUr0gd6s8nVItF2jLvJak/u8oF5h16BY3TXu
4Gs1w7AkNRduIKkh6yVHvwrrsEb4HrBBFOOTC8bx7uK9Vwj6dF7CuqMivv2bGhlGUm01A+4gZP3B
roK9SfVwZ4uGzcNG8jO0JRr9vfJrfzcEaMBnTTEg/MDagtBL9KK5VROlG/Ox3K4okHgQmHpBsQ4Z
6aGdIgNNJ3F1xEkIZYn90Fcd70CpnuAYNPvfzphcBlx8HasIGljaxU5vpUFAuPm6U3OF5eXrJhcH
8PblTbpL9BQWLN0v3SSQPy5ePf71+qgT8huDY1Sm+r3RIdL+GVAunpGapn5XqgFn2M06paQgvflI
HBhaOf1iQsCc/qzWZD35zmmabwjFiEuYYW7noydXTif3J2TfTh9SM5gCqENBSAY6eamI4HC/DrvK
VL1n4k8op9CJ1VKdf8puOr2Yh0K3sWec47eouewa5/X1soCa9YEvxez9ZyifllnfpeAtPdvgQYXd
t13fA7h+KtrAyiD7iNFhXkFmIr8CeK/nADTni7lbhxNyP9moMLpQPvLWDAJICztZhwfuLbQF7rgk
cuK1SCwcLYPLT+JvlCZ0zp73Q0CfN0QewlVBlqWvoFGS+srzaMGtJXuAS4Xd4wH+ODA7JJtJd0/H
3GYmqSuKMJJ8IA2yQeZoHFR04KSz7+8BjJIB0FIDcw1udvdsTXZL6HgkC7JbGZRNkF0uXGU+Yc7j
3+rJOrxucKiA7m5yAF6GJnN61IwV+DqKYXzEoLLCPOZeI6T0O2OmTNp22Y1wCvgDVZ2rUNhGzYew
HoYbpHauj9nv+8xSeDKXaLlSkNd/xGXeectyAbznnyHOnxBqkpCpYwevCHdQ2jDkUPuVHZxseXU0
IF5Rff1yy+dX5VK3EQMohBgZ0CaL1ohfKZsC1M7YwBKkusbcPVDBTmCIWBz0LDp3R62CNT7EYxYP
0uyIQ0wxzoCioDDea6uPNwtzEVJuNpQZAQ3DZRd+TSqNImRLgpRsY7tTTvgLKnQQeoH/N2rR3CbK
uSE26N9wrJJl8DVbMPPYXJl+Q9shggy1Ep+6gwzDwzqZz0FrBmfaREFBYUJTUJqVZBjeyc0tgWd3
9Reqp0AnsJuC2eFaZaybHZ4GoAcqd673t2Vtq0hSTEoVSxbPYZwQz8gVljgSkzCbz7aKuvivvjT9
l4nyLKe2V3eJpoMD4oYpJAcIrrSC9kaldsHkR+CzJuGyZp+Jl7DSAJ51o79Ybrf/7JDsHuKSw3eK
8vX1p7M012PrBw/nij5orb4J6u54gBwMbx9QUtBzKLX/zjEaHD4EYEiE9au5voXKA72zjb6AQj9d
olfGQRvDD9JGa4bn9Dd3WF4ceNBG/WPlR/wJGd3nHToOOzaiZ5pq4/NQ0UGR5kcmywjknbuDHN5+
KsMGSpoBbgvEQXa79nXhKLu+GsjXAi+6e19MvofQTcyhtdg/aCuuHJNmxqnQb4lqgpHkZbrhbMeK
p6Fb7lTgv8oQBkh4VScS0s1wxJTIKADPwFRVzEmwKkC5ZHDfh+ErxCXiFkfXLtUoBLH6i8nRKxOp
AkYetaGB3EC5I+XaOe9wRJ3czLiMwt1687jLfWGJM16oF+Z8ZgpEbd3Hd0IxdZN3vs3lv0EQUPqU
kZScvhJj+qJDpwPahHfpOcCkZiGX43+jDm+ZBk/Hia4RV5e5bmXEseQ3CblCDnR5fusSA2qzNt6r
hx0XE7I5H6EnYg2oCfeccPOjCoTTeZd0WUP8eJpYVVqaT5VmgA01BtND7hqNJonrT+q7+9c+XsfZ
GP/CY4envLKO3PgUsthT3jkfV8uWo5z23+d/AanFzclcUGS43gBedKcvwAGRVBZYq8sNr43LhHIY
UrUEClYmjFgsFPw2tTEgCSUitr0vu3g7As4q3RMvH3sbqOXQMrh8duXDU3mMY4oA2EfY/hDOjq8Y
XpBnVeWy3uxz7wjDbje7TF7j1KjifdcK9cYY/qHtDDFIcFrT+GapX5ja1uVzzXN4cOyMlm6NWcKV
ZzoIQvmFUxk7XDTqzDkOjhy+xx7bG96n9hoJAHuAiX9kYpxT6ioaIhF+lkLE57dzrjFQuMDgSGV1
NwSw2QZInwvfqJ75aXnnCItvrkrPxcqM1dITYrjee5/tHu4BFTtSr5tw6juIZSpfJ/X2EBD4E9gQ
yLAbeEPK/zDZlPv++lLKDyiTh22b82AX6Jnc7IcXjrywsLw4MSN9iu0zMDnJt/4P9TXsjQY7NmLi
ARfvYqAMR8A1YTIM5tzekRs33Jyn3SHGtW3dVj3EGBGyR+x6xFCTOs8oa4MdArew4KqvNKVTm4I+
A1GOMGvC///iZgGbOucyaM1thjM1ECs72YhcjCpsUDHi+yg57Z+AXFXIyUAXagwIoYOSw6amcBQm
5JOOnboQG9oPg7RJxnW7KQfL+oEPAnoGHFHqq1geP8ijaO2XNPuw3tYYBJA396RlXiu0vQLB1xVH
CW8B5/CG/I0GVXHJb5wbEvUDeJMKFyfbTDHNOR7t95aJ7n0Kiwawh+Q9it6OR5lThE/WifJFgksP
TjVGw8dhwDwNnnwmttn82vj8HgjuawkRCWpLwSaehxqF1l3n3ZsLPjV9jwO+24e2D7qkvLQI1pkr
oQN0UlUJmM9ZV8DxG/GjfibU98Q5ZHdECZMR/n132etJfkhHn9PjIntvvVxAjYGZ1yrgLJurvxuY
XBSGHEYW8FoN4SlY+7XwHRhWsJxBX2AOkU7oAZ+cVeynjubTJwVpfHDdHXksClT6kOJsr3sIHT7m
JQToWo9r4ZjXyHF89QSMKVX73CiOrkbVN0iYkIi1lPUBlxKtryYZXsWk0Ix/HHV41NNrUOpxcr8X
br2oK5PSlNY7tW5bhh04ryhygctQkEGQaqCqxdVydeyn4LaYV/P1z3zi5YCX4FwAk43JHLCoCk+f
zd+UZwwrfjCDf/Y/H7w5upI8k/y4WlHLFU2XIpvK47m01v8uTTv+WBkUWI5NUqConHi4waP1P7Lv
EjwcgF4cggjf41sPA6yqluVTUvL9HK6Rysvp1cFwPkDXoz/k746/wB/j3L/h8dQOYZjO8sVBYYq/
TYepX2XB8crB6xROqthwtHVTJ36MQfnl4zTYHFtzqgellHMA4/1B5d67JsD+7cP22XOhULMyjOqF
YnzYFxNs52HCgUIZ1ZCagDMfeS818pQDGrcMJdei7FSeYEM0cdMu0uOLmmg9DicVopAQnMtsWnnc
YuxFTeyS9DqbYc46m2voUr6KKXgiP2fCHIzk4gLkcnQHi2kc9k/6EieGIfcwItWMgFAuTWaBFlNx
MuwpoLfjhxmZjKYVfa698e8XfzBnt50OeuJ4HAWVkeL9J0a0S/N/WhvYkdmf6jDsC2ebajuouqEJ
7PiAtzGZ3zvzdGo2dHM7RrMMZ5EN7sxXm7Qyus4ZN2M23DCgVCaoEqdgQVQ0WCv8gIh0YHSjGOuI
EYcbLy4bJUKC9myNJwwF4GVKJCYBvykEcnf2PRDTx7Ca9Tc+HMYcSczOlGlUPkklFAxOJfOIrycb
ckftzfGVE+D8YuZCq+oUO9Ph4DDPGcNrg530Zt1MlP43Hjg8LwVTncuEru5zRzz5pOHvwrgn7Y0U
Q519hc3Zjzh8jGfLXBQb7IoMj4zSmK2dUdlb0PfVRvHw7uKoG79YN2oPXwbyaxToEr1Ksxhav+mS
TZOKnqEKo+E9ZSlHNPQh1oTiRqKnNnoYg8LsUlrJtwrsee6b87oCUSfLUCXf0GttQRaBktds5NVu
+mAXrM3WzQJjxPJG/G4BJvYj0T0n2UoveIXn/v9iGWqZso3AjaUR2c3SQl03h0LDfHggs5bDuecz
U8IdlbXhPpUSb/1gwo3v1Qsid8P/2Jw8z7Zslyai7BcT2s/48xnjqbrbgQVqVDwLdq84mUTHVnCs
vPU6D8fjlsO125y93lJQbYwCMtZ2ChJLvTNKnBpWGeZcER9lDHV/u1UpXYSD18YrAZls2Ax3pbH4
2l5PPGZ7eLwKiaJD58YSAK444RzO6c8mMDa3PkQTGJUaow5z64WAH5owiRqa9XgKuU99StTuQfko
w3aMWxy4IHK3dcd8Hh+F/UJAi7SJpY3tH3LdDchW5bXF6Izd88eu6KAJVYJ7jEGD9eEhVZSYgXdJ
/HAAbcfetyXlIXWKtsK2ljFsHRCRKDf5POSjJAZVD66TKjlWrJTz4dS23TedPMrbwJBX/+XpYn+b
5wl9vdzz3141WchRRAH8iwIJn8/bD32vY4UYXn0tAMP7zR3itJe7HFDAybhiYNagbOhxj6jNlSJY
cetmp2lnSn8XU0LD1cHc99WOqs4Zb/Hd09w8E7vunmAkLsN9IpgYfhefm8uqSrFX5oc19K82THw8
E4w2pk0QvkEJ5QZuC3mKmYyV8ZoymaVwoZASgqpdTpleFQQFgqcSAFqJALrK9PTx8XqXIFWw+pcd
nBVhvsBWE/oZv01jaHmtLnCkbEU/7lZpey1zmTTK3yNC5QtzAgsVLwxrNiQ9CDe3jUIdNTO8VlgK
czWMTP3mrQhKi8SsFtVia6U+oaB2ir1SXJ19PWFb0B7mb8H/GnucyeXqwaTQkOKcxE7XybYxYxL8
yW/zzW7dvRgLL4LgxexbKgNz4DbMxeRecOZGTJGXkRPrIKEC+3audU3BheXt0IhzRnpjyj9P2oMt
7aAbPvYhnpmiNXU03qxwhchNCVTHXAU3zoRv2k3wxzclH0zE1IGqfhVSBn9QsGy0E5t3EKrxjuYs
rn64N4ISB8u+i94iCGRrYG5WncmqM/9DK0CFNO5vbsApwHegKZjDzaC4MCu9GvPD+0t1c12n4oAE
ZTbiALwt1TaEEBFvcbR4kLTxduPEN9zOtD/Pa2N1QbVxZSBg91jFuN7tbRmmysex3IeJbuw1VMep
fZ9hX3zlHmppyFKEHkInbzLO4GEwG+Db1x7rrDmjz4SXvkvqf8VSTT5MNbmte8wmKkNKnN4xkoRt
M2GiNTQ0fVm4QVCsVwxA56vVB/4gq1/wNDf+a+EcK+ET5b5m1pUfGOFF+JQKwx6hP5sFNlZwm/Ax
8/qOODfM11QFBs9YtdfMzdg8+EmdNWA0m3oqTYe2xncUJE6/R73OX2SGvM0bkz6VQ3towikRDsjf
fYxfcsfwNnJj/+2Cv2ay6k9WLD6+XrJvOTQUP3Iwj47jKY95KZXVao3diqIUmCyDBa3MiogB6qbj
7O7Ids+QZEngA80Yrvqz6TqhVFAVu9x7FXbw7/OoQflKuWAOoe/hdRem0CJMuXDUyebEn4+5QBmx
ZxcLsbIN9t9wDxvj2VHzCeXjI7ioHz3aEB/KQ4PTlSy+caBha7Yj4AIaVm82BJ0xmGgEXZQC453D
IpghXCyEzgzDSml9WGKdqT0QdmVtgneg7HQTcclorHj28Lif7jdTKcN8OlwziWe/KLkCXB58IlGN
4aE6ZWsg4hptEunuUvKNCkplyacJVyow1Mq2L4KdUfDI8khwlZH+/XzXnaUH5vT817Qd/n14RK6G
53AC61PafadDSykD6I3QRdn4kvEXQJiyJeL9SHEQ7CvsT1OKKQBTx6JC6SF1N05Trr0IRXyN2Cq4
Mitp9IMrEru7h6FGOsTcvakRiPRx58zHFxLGzO5dqJ11unMkq6Utsn2rmQR4lzIdnTObw4yC2zd1
dYzeEXAS9s51O6DOY+Cm1HN8STC6Gfa0P83J9bP4FN/EUHHfWLMYOmoxCq2L/UtwyIDl4H4Ow0Hw
7IavAyP/oYVdFPUPQyke95LEA7MEqmASpYYrm9XX+2A3bg6pQ4zOH0gKEgRjOOlOOsWcY474caPE
y9/my3/nTbs4c4iFn3MefDCD23HE8CSmmcdd4xEc2WEZ7uF386CUmbF5PsfIM4uv36zVKVOiqpSr
oF0qCQxmqsDkXE0V81ACuOLZtbwbOtp0s0gfYvWp8XoNnm2TA+nJkVSzhBjvvGR3uMe+xUvY2UY4
8Jmn0pvWaz76+mlqsUZhPVUsuNNAlcSowqAuwrNKDXeuiOgJVGHiH/Ge0uWOPHKjGRnYI3GYcOj2
weh6Voa+Z/PQPSZQWhNf3ubeE4vel03g6t3HGkI10WfqiFMCZYRuqtCSwU/sL+t7tKgnHBj757xO
qSQAIcg+5DmojMXQWWSIa/oUHB3Twy6Z9Io3z4ndonvYSXheL9amQc31dD4thcC0WmZv3g2P+pUu
f4QducX47hLfTxoUYWdQmYsHopZ9myLgPf/hrouu10Js9ZXUMe8hxz0X9oxa6xtN2e1H4q4EVv/S
tTu0eqZalKBOIfsDyi6dsLY3t6kdzgw3M9G9sfZttwOF+ebKkM1EJ4cIu0aHpdDF/wyfPpXmUOH3
6vZqxuMv5xeteBRIDoBPOArpQ7h3nNVDoUdvnVodZq3gTjYZwE5ryhPfFv2Wl7OQI90rZYZVC1zX
1RCda9skacBSxzW7wz7NTA8X9WNHucOYIivs28VkobU199VJTHWGsz+nbRfpBFFIO5gMn4JIA/ON
Mp0WeGc1mnlrEyHSHu95v6HjtVPvoZRiV7ZDzu3FwOOp1nygNQU6hXKx889xenIcgf2+t0CX0B7H
8cB9+oTIkCXjhYMzC+T6k1/5/FmbO9WIwfCWcuQ1jlktr6+x0PcgeAQOaC3RcQQg540Jp/RgfVmL
XBUqIAjCuWlmpc0wS6voNDxFhzgzNEIuWSlgjFHs52q2HosreJMqiJ9M8Yzah5GHLZ9K6xi/naO/
BDQBpDWGIdtreMxx0KkicjFHD2bDgF1PhnaMC0X7Yfj9p/XoSlaYTzSzspVLbdBA0GlOPUynzeIQ
qdbVgb+Bh+PyNZqQAbwGa9l1rfVT0gzAt+zOKN6XN/ITcYTQlN0qFO773yiAmIF3JeUp76aoEQ++
byDePbWguyjcaZSTQz+TWRdmrlPkcg1XzY3anHmcfGXiMb9mNGfw4d64PX7+liWQBRhpglqTt+sJ
uuvbimNzUmNlX5ITWeFCXED7HvxzJ6HiOg5VG5HEXLB8wl02Iwgs+LdhWkwX9OZfRMe2J0n+j27K
hAMXWd7JX/6OSzLgNTGE1aoDXTP+d7MOHGGYwfCC0mnfa1Q2QTHws64AWXm2lD+ZzsSmMBie1VRe
NFaowfv8hYL5NTnJ/p4eGpnqy+QMRQm03BHazyfZmq/HhuJmiBE5nhMjZQzCKaOsszDe3YVpKtVo
AWNM6E1RNmdOsdvqf4A3OKzg8/mHNAkXHIzbLvsGI0bgkmjJ6zXxmPe/5YeRyJNtlxYydbs5U6Dv
iP/zC6dhLkgfB8EJUhXuXooHjMipHNhvoOjUqjlLLgCNvwZ2+l58Gf3968CvNsYptklGJygMsXFk
xo1QrOJgnEltAGDMBoZaewApZ6lwybt4rvphfqBtz8/c9hXb2XXchqINxVEcSxxiPn5yXmYobIz0
xFyBa4Ok31frJPWbQfyyPpeAhdMAVhExzZ87Kx24n2z/UMgzuOYb93xXK7zmIWk7o+wkekOpMm7I
rIhGVyhXyqm1RkQZHqvVGTQBSR56D7bS8z2i2AP519rwX/sH5LC0BwyvGoDY1mcWPiBBqdoy+HrT
6mGsDLlR1fnFwowPEhH9LK2AZjgf6Br77092sbSgILy5yDPYD8SVQUCaev84n9n4WBzU02Ye305n
/YVoaSGD6tAkK09lZrMGTq3gZdBJCoAYOaM0HcnTZeHa6EjT/Ya5R055FmBsbs/sfss4tXdfoeGD
2FRjJFhhG5CAJEoN2MV1lfXDF2oub/Vz4MY8FwoYaYvbdgT0wlvDmjPHOs6easM5LpeseqiWN0xT
b6dT3TWv2RrZCVcjZtRaRPO3guJa4Wv1eIDhUYL8rX58sucQOmWWc1gjgoE5OP/t4s2X/u8Nv89t
Bg4WoZxM+NcWPpwZuIS4zkJMVJUlFEj1bd+7/XS/b6rKprJVt9yW+zqOIdjqWG1Duc0o7nA2rpyI
bWDItzkd5NgwYnGe3c1abuVzMyvn3IcxTsyNQieovY1jG2x7B52fMXzU1Z1jhhMb3jUlTvqzL/G1
oOd8OA+iWXr5G3F46OHr41xtopQ+EQTz3scZuSWGvcXnxI5ITHy1yRKvLGmo873u9q9Rf3a5TN5+
XXjFig2NXAqKHXH7mb/EqZncX8h3pQMpDR1RhJnZ0RcgC64bruSswjNc4huMZdShoCNlCCp+Lyfs
0V287Kp5/jt02ROAUNgTWw76R/a0vAni9w84hPGO4IHhQXuzGjW7sVFpK1QrDMOrqsdALTlvvNEJ
3deVx8bo9Y1WFSQf7x/UwB/hhs5ald0lYtHnUtfGaUsGwS14UBGQn+bBjSW6ZhLcl6iWr0HAIkym
YZg6i3vjvpjzPEhzRgDi950OCtgqVgak76ulGTXerTLWVi33fBxyZhQSw1Sc8YhteEtALk4Hlqs4
UvlkggOKCZP5WsRXA/c1ogAka17FHo7ktzDfV/u0mxMaLlelxNc9BkWqndHUyRLnflmOzBYxYqaD
KHk44xy54s9jVpU1lDquI+oIDYq+V5BQ2ecqm9nirqLDjO+p71DFgC1L5gcAfB+SrtSwRv8awDzt
ZUI23ZMxbkfcMCvhbn1OlHLviu5EeJn3oCIsTym6VVxIgQhZ1Ya+6Pvxa3zmxg7MC+aHT/vI8JD7
r9Cq0fx6arAEwOwsuKdO1rFelXnjJFcfBtZslIgMfqML1sR4HNG389A8yO9UTniarRq2LjWZPUJ5
F0tmFFo0Gtid8XFg+opmDk8WNdLP/Sf9HE8yqEYpiQxwcPWuIE8Yd37OMnVMXjvK8Qs/wIpJGGd5
PoWDj5CYhJ6COlPdkceKtRSY67vbKAIE9IBdhAsGAKGA+h/1JQEyrQojtPESrR0vs/qg+V3dVvyC
wVJ6HKJwuG/sNB9waPV/6wEOJ9d5G6tlXoaoAaCwTgbmC2iIVBUIJYuj3558rL6twEJuZsnAkQ+m
bfNWgHQd5k23kcqMiHMKS6rrOGFm3YuZnHLQG0um5JcD8Cxs/Qum/Q0nABt8nKiKiRngEmUvbOfJ
QIGj0LJ6bIHaz4AX8mTozqsZ3huKvwFpgzFKD8+3eQsCqjkp0X08UFUZiKM5UlnFcHXmW0ZzOu8B
FsfQp1y8J8nICJGMU0DSZwP4Do5X3KQi3YVaR6wSkpqLY74dB9gG1oSLXun9RfcPe8rQw5Fo7fVC
VmxCPnTDxXP984INENN7vv+NRL7piTICTbhNWDCwdQhrohIaauLOpTGvNuLlt/8sw6RKDDaVfEAJ
NIB4z2FuXq9/nc8phbpbXsMaP5KrcebsPnZhs+3Ql7h6lwNztptlIhvz0fH1RFlTizZoGYIrCCQh
JYB5RvxTIAh5X1AxJJA+IxKd6g8BMNcvH4MROpFf2wfVLrAytftPJrloQfunBvwbMsdNpgqooP0j
D3Pk7Xtfw2sAwsA+e+f7LIUUSHeEvGK4OnPXEJ0AgNBm7ZG7aHP24YlCcuU/aBhc/WJFi7BlgyJR
mreA2bHSHPEH4tBS7CsoAwt4BjG9wY7RGVA/f/H0C3/5wseNpB5nPe6rW4nr3Y+aq0H7QuUF75aa
lf98yl+85Os1QHr76MQpYWIqE3DhsKn9auMJy4Ly47bicqUeHVnKJzpHJiUkVeD26x56TgmbpSMn
JTk0PfXMEU2NqZhGXvtXhb80ggL4tnwOzD7Eqb2a72KQOOADC0LJlSPXezk+QE7DUgnXcA9jXhWp
jgssDyUqY2z6KGHXPwurQ1WBrxlSUUoySeKmkARj9CbKa+0WKth/8a++/P2tC0mhiGLkwwfqlgwI
LcogrtonOZ8HTIVUOgXCC5VZ5UJ+vPJAbNkFUGvlS7wILd93zgCT0DJe51XhPox93+qJ0bKepAbP
LTyEHyV4iA3DmVlvAS/mXHTBN83HGHfs0h89F7+CDyRv5gfXKgjPSQ1AiMqd1s8c+sDrumwvw8s0
VIE/Nn7nbYw6VAO6upCRFpbiJRjUt6ZpghhpsUNt6nV0iQq7AyEFKQscyambxrY9RSeL9UZ4KQEl
ft70N+vJv6/IlrwO9lUKRax8EU5EK85EwjJR1EP7m0Zvp6Y501ZsyeGGEZT64So+KvQWWOtAsFg4
Xf/BSdqWgIf1egNY+zJiphWYoG/OaH43WbjSSqojALp5MecbP7RwdxmK9jkk2S0j+RSiABSViYBJ
8DA28Hpx/+Pg28B+yxfuIDzlkJN1a8qUDP4qzw4zNogjO8LtjcEWE5Gc94fbOdrJoM6s6351x2Ou
TWDvFwBQNuaelrR7YN5lhG8M06G/qEgei8+lEHq60UCrDLuDRCAn/uolwjqQOngOiNBKwwhBgtX0
SB28jR+HAWIe5e1DGEIX1KldmKdp12zbdhr2ota45gwBdQfzs1TI5XsOnnsxJMGlbcPW1ikzcWJg
H2C9PENcqAizSrWlGhjfMfJcfidqUkkEi2aCCYH8iU2Yd8D5aLhN8jCfE29/n+2f7uDF7/BhygAN
CGSspo3AVNfIfCWNYRjNFLN/Um5qCbZTrZCrOOK6nOu/HnMGRhvJa/wj/ZHBO8U99cD54urbT86m
C05yUx6zFVjMixmZUjFX9YraB9ofIBWOLW/rNDSR0pK1PMLLCE8WY6ah3MkDcifZ2Hr+DQg7mT4M
7xuG5VIxllZNJuwNs5KPTJQEGFQ2ZTGymBg+bdpodZ9/XcO+88WDMZc9fB55LUA2D/e5UxjiCWbx
MuUjc/d1UJvcxwyFMXZDmLrObLsFsvZz1OrkkgdhYaKcSJgQgHN0rFa0uqTm6tUDTvlKrxN4rDOs
wF/W5hreSjZHlT7WHlPVzaCI2NmyPN/PQcC9B8XakYiWkChqeLvCACUeeTJ806bu2Mg3VSo563hJ
BtRmALkma41immLF1+Z7InnYRF9mp7F2ugLXWG920FqC0neAqYpS8nYMw5kuL3uL8NljXiR1QZgh
kmEjvpHXVggyLpgfYPtrDOSQjw2MxKMW8rM+p+GB6dcLKLdmnpL5zO3tr0Ob0wJ8mg7ESgHV17BB
fgjSxMVgvsa4vW/TWbzEbwzxZ5+UrDVGd8EVOjiIEhsU27x4FFDHXram0lg2UNd3xmUakCBD6dY1
2UI2utcE8hoGGARkqynznE25VOB76ozOjFZsxrwMetkJ8ZGwjrWfSgVEAORBHGLvI0j3ZnioLfft
856bwtFxTqPzN2HHgS8nnoeWu5uxEwPB5D6tO9SQM7HxabDUaWqg0NDDRzt5jhmZLhxQwd3sjOrO
PxdxfOE8djA7+aEnYheDXFMpeztwgTsyphxS4xftnFJ1oShRdIZxDssSrytnMFRV0fgOrWqHlBRE
oTe/RvebAeWLfF+sVYbCobSh1Hec+BzhNdvfVmLkHF8KsmminjIhX/oPim4ng2uah8oxsPWH9CPA
l7sWH66xWzSzHwEkgHQWlTtUQ3iGn/G3G9YHJ8aaA2ObsN1y4uinx7vO/n2on/atCTi+zzv8fuzW
l4ZwsGlNsZZPe2arng8+m2JktQj+bOO3XEftG3CD9SrEfSgRVrgXoj7VvykHL+RWFtg4AX2YI8Tu
WdR7b7kf8LVoKr44MzQBNwFliZ96l8+0z2UEYKc/ILiA3IE0al3tlpklYAyDbsxGRl1yNwb9KWwQ
8ev4ZeNVAy+P+yQcPFAYAzRCY+u6l85hqKDbDwGZfAs3SOjLPdOWAU2vztaUTJkNx52OpOB4iEdU
HxdexmyJNcaxxvguCgWdz2PsDREpoTo2NYNDk6KkD+4YcUDbeFY8MMGQ7fPGwxtr4NFO26vVBT63
+5Ucd6ruU1jL++DceyaFtzrl4PYNjQe2rKWV4gO5gQDVFW3xeqst47zZJewXYPOMZNlxe4Dz/WCa
sJcx+dnAYtxTGV1M0GkQU4K2cT9iWMbOzz7xWrKbdT+Q6HbITc8qiBdnxwDm2298wecisUlgfI7l
Bki5CzlTJjC6tp+BsIOSYBY1fIDsCZQNN7uavfA2GrqXH0FNjA10ttOMNIWcvVKHCGxkeyji62lJ
NX1q4SbAORUzOS8AR2b3Fbnakh2B4sgqsQfSXM0Kvj3D3mQXwSGnFKEMz7VAw61mtlHDiMr6eOgt
EQmxkMG1Gck/d+PNkON8k0912VEjp7ZsAkR1hic413jmE4v8G2qoHoIQobgfk8c4K1grThdJ2wy0
VdEyGfwVphd21ydVgSltUCUwAmEUNd1ZK85tyemxH14McvGCVesUqLE7jMMLhTZvGXdWkA3hN42c
PQwDRnjs5ZLb8QsV1s9Qrc7Fv2K7jzXS8it6NvQGQ9RzeomR/SHplDlq2LEyIBoT2wHv5f27iamM
Ru7ALdoSAgJTTSBLCgwqEMn0Ti76jvS42FHmT90MEMhhZGYbpwCPCw7lABe2bpCh0YaJoQtJYuJf
ELDsIFQ4ziUux573nH5+xp6TlChP+zSihBgeWR7OR6wqkz00pI3epwAzQHBKRVg7UUSXc0zoSm+8
qjRCjas2aeivXIReIdRXXayK8DxzlxjHt682CZgRSMRZeRo2W6/xvcUx0GrbWrnur5NjTv5mSmsE
INExw2pneJ/Zgmcg7i3ASDx1SfugmecWXIWu8/NzOW8HOw8CDoay2tu4QHKEvY67BeCcqRb1z730
OiB4koB7enrcxW0MGroDtzPJ2ya5ShBshM7h+ZpVQcPNvjn3mlCQSfpipoXpjDbHB0+5SmPyioEm
Lrqkx5SpgQv10/6i1x22jDdAkElm9pRrJcWHs+rqQwbZBIPtlIJgpehVoDGLRDJ7NE5uazaz66kd
yDAWUH+969P6j6UzW1YVa7bwExlhB+otfSOCiIrcGGKHYo8N+vT15doVFef8u3atRnHObEaOHGPy
pNeqzQZZkxw4eXS1CTSU1c/kxC/Untt94GB5uUYH/DvHVDpLt30doh/U0KuW9QNgZ1LKaBeNQxQ1
AGu4zhaSg3g/RrU+pPijBFzsC+OGBZKm2Lefw4jwDxlswRSRCTCxri8XThGGB59CNUB5T5dlMoTL
cECdA419NBVZTK1scKHYIzwGzbu9EwZtswFeUkmGJuDkRGPnRJqGjQFJo7/uU51/cWeW9NzSpTOc
viberoF6AviAMapc3Kw0BRJua9YQ8YOlPy2t51Q8jeF6TLEkXqnOM+hSKmgL9lAY0vO4jkg0EKwr
ei8u/G73wVeddJIT9cGrVAsH6MVQHc4pfNmXVRbOZHoQfgM7eVST06/Llt+IjAXpCeSKphh+8sCV
NC9kEg/G0Xh/YagEtCyxCF5Qa+v1LYZub54U3ON9V4e3MYn6zGSFITBF/ogildUouPEvtmc1b9hH
DLe/Zoglq9s8QK7Qnj94XTGG3gl/jj7/1TLBAqbsCTadTuGoVFbTdwCc9YC1rF3zDRwYfdRfSxmJ
DkmZUsxBioWljrE8qWvSR7iHf6icZt7Kcbhr4CtPmyT4dah7PNUqfIcPZFeUeOBhmLgsrEEEk45w
Nfaczxzxf6gNr/l4csoUTEIZoSoupdYWBh4CF+3CUowyx8QExQ1zwoawI1USUVCVDKhPJzuk/GcA
1ylC+NBiCaTQgITcdNtRkfb4yBXQH/0TyvDnq71854eJ6hHRkl4CawNdAp1dZL7olXAbRCuCbi6+
5ncx7YPdU0IkahhYnx3v2m5MDQfGeNL5qy7RhgrEaQAvVR7QFZs0350siCCPPgOGeQkfflCssdc7
mW9sCGdI8CGogOuXoqlQ6sWz5wODRq+w6eWA6MstBZaosPysZs9AdWSgZUvojW+UrT9j9c9z6dDU
dryJ8+Qg2G7bv+lAIHwWIg7j7E68yMnN4+OcbO45X/dX5JKNYDvyqq/zPsWZbwSHOIPYg/MEfOAe
dRqbGjQ+Nh83SM2kUBhdDp/61dAnY6cbX67W6aM3Y3p9pmJNT0AL4C92XtAY6c55rhxA1vyYIkEE
B9EEthg7RTa5CA9qAN8fUXGWdcqr3WVkcYSV+HRf8d9+0AV5x7Mz8NnSQq4cYVXo1VlQrpZj0b5l
gw6ikfzEXi9swNx9+P1Genw7fDy3o/08zIrB7PyL3zh1cAPAKHekWrzH9eVzNHi7E7B1ODVKb7ij
QO0t5NNt9CgBW7fpztlNELyfsHIBuoSCm979xaAIg2iyb5vd1+gWHPpIEblNJiiTm8qRZgCnBt2G
/yjtW63dsgdM+Y6CeQxT/+JirKDyPbfEUIruKZshv5M95bZQKXKcL4E6AjGbIEG66vHIXjQRUMUQ
L6OnMBA2ocozq4SJ84QxFaNgxHy62vRCy8V+MJnfG8w8BR8xSIXDNoWjhhTIF84nCl2MbF4sHltQ
3gqGfeMXtVfDZdI0v/FjK5gDP6Bnt1VpKpIsfmsmP5PLMRw2gFKYnsu/MAmn2RdBsppAd6Q71aO+
1iH0jfa6dzFhsAaTGp5MZSxqHQ5Iz8a7Hipd8ePGrT0TB98FBVDHpuMADpl6o+XavFv0gYAdrPpM
H/pKAeVYve2bfhpTelu1qp+8Pie3MBmL7DzEJKk7RE290+BMoazA4DcIWsMsMz664ZxY3WktABmp
KximbaR9ek8nF9sABE8D1hO2Vw8GK6tHs7H6t3E+PeEoIIR43zd20y45g0cIZDMeV2QSfbwsx/Kh
i1rj3dm3TEBSd3cwxqz0cqOzHOdnUu3RSHDb8Bmncl1B7022WTsRsHM75kYCMHdMxqfAFMBh1QkR
348JEgzSFyBKBmbu4XHxOToUGGJrAnEOkJplA+amd3wFW0+xjUPj0kfG4cXiIpEDXVVEeY2Zwn4Q
R1tDihx8BAcI1gSvuhbfaNcoQ90cijbi4KsM/QgLn3sqAyb4+F26CQuOH0xVvHdp7T/Zc/206rUI
ez5Z1cApNVP1I4YH9Ht+Tc8Noa8X+rM3bGv/qxtZngsJMGTHAjpuIOrjofWZ0gqyZHrXgu4U3VNm
uPQtTW3DCIBZ3OxZWuKUyxzgwZ4Ceyr8Oquz/qB1adX4cCQQe9EByc5m6MbMJ2sn/l8fJXn7LCvo
IWVy9BqxEp0twS5RvWgZAWjUKGXhGvlq17qjf6C5cKEilj6f+V47NiltrkHCEorsBVxckKNDDjaF
wCtz40gCE1U2b0aDdMoxIxkOdxPKAQ8i3hicr8DbtuGnRtr+avCPNWNj7MgEdN7HbY/ylzHc3bkZ
bBN2UAIKgVfDcJAHszcK0EC2QcZlZWEV5v2brYvQwpTlOmDdi3qSiQbQL0N/l0O0106hYFCJ4sDE
p3l/HKFdYGHIS+uyT9i3s1dsVTb6JrJYenaShHq6QQ13tZOkbVpZ24aa//1oiEsD8olqEXOLPLHs
C2tpdI66xpIctbCPHfCULYIIQubPqf1YiWPXwpzBZ0qtXbe1w6oiMRWPIpnpnmButijehVp33K37
aHhDBjoj5M0CgXVKkHpPINRvXx+vMYN19NJVmlQzjihOY0vdslS912L7RgpL2P1IwpuVBhUwGUix
xfonAmQMi49Giw0d1jeO6wOLI4exKK93pyHkvIHZb1qnjrtnMbsKIIlpLxLDT4wSwGF2KRvzlpWl
R9fPWGa8s1O4gu7Op82Th+LETW2OU9ntlrvhhqUTvrb4X6HWzapwpVM3Cz1VVOxf+njjHKjUZsta
89MsCBN377n5IQ6snBEZe6mUyaqL25AGGc0eMvRO4GlYTyjNjC1sfIieIBlIpdiVCXWy70/IObhO
kLs1RC3WEFeTwPD9HTAGW5FLYwMtZIDZ3NP6U4FBaEnM3cE6QcM0NNJ5/kKOXLogiuzJ/hXSyYdH
9mCLracNqrB/s6HO1Iz5HkaaPcI8ADy5Hr09TtDmDOhHypjjVJgt7CscxyePjqth0+J8YAhQDmgE
U6AVZzKh2utoM9kFEoERbNiQfNLZVlfW4jC+XyH+zlRZQ8fRzXKkXNx4+3RkE+QUslWa1wZHbsU8
QeqAFPUsmZ3UizE4Ld2oteME/Jh0LTZKAR9EQryIiI1hXbBmBeYD72ajEihuxI7W3kxVOwtafJKW
5Tdj38cAaJV9d69dgCe1FfgNpjPLHnwfgC42CLQXJqj6j00oMdkIuXdk3h1XoGe5LKAURrxFjDW2
8CDP+VilUberjsY6zH2KGfZZRFSLgxv14hhE3bpZaMFwRRFUYXTJCO+MOsNzyLbWBxuA0WDO+Vka
fBlaOrwWPmH2RZgZA7iRTHqcgd6BWxj4XxtigV7Nd7sd7QlWh/lJJ0FsoMJwJmj1YEywVZX9rCx4
uqLKg1gckRVXlQSeNbrwjPxydslYfnEphzgDWxj2N165+8Npu2R/BxxzCcqujAardZtOGuwTNpEF
UZI2chhtY1JUXWgE2Vz84ONINWQWMOzYa94/IZPKgIVQI1t67DKteHY1t+eBnVht4B7B1NLosg+w
NyT2Buhg02cwddAHsvGF+w//lnyYFhhWI8/Z6a1mbeFDqx54ntZh5wbbs4Q1aTb3rMIeX98sBO8a
bCTnSCIj/ozAlhb0bVbAuZLEiLj6QCjEKy4PU8QBMCA4D3iFX14YLkIod5rX+Dvi4QVX0+8sGN0z
kUbnwvlTBPzHU2LFGvmojMeIs3yWomXnTA8pFd3H98dNmwTyp7gji60M/P8CBu+OQMsYShNh0Bs5
sqEpoNoQV4A82V9E0eYgH09Cv51X2/JGAfB2+kYrFsnQk5G8myxY47GId8aMyXZDz8miZNRaS+It
+I3Qejt6AegFSZcFOAtTiZPL0qJE7KX9WrFrL+6898DiCFSj0rGQD0teWTk+kmBbGBVJFLoGNixh
QJAeH29zrUW2xVEhYFxHWdie3hhfaaKWOXbDppndhjiQZQGXBg1iKD8ntqw+IKqQg2QDoQOAvz3b
SYhrmVtzolpzQjCSJsY+fpmfwQjJor2hqM4HtxPiQs8KE0QQAjfJB1yM7vjiBh2jwk5PL5gipg/L
l9nwbEbzYLKmboaYQ8oJOVD86odSS57Uo3gjtLT2tkB2kKH6H8bMQmZSSw5iW1BOCx+goMuy65l2
HywonvW8RzPwAYGzKTr6mdhRYNV0sjDwm5YlHGdUPLKM/ED/MWF7/2cNHkJKuPN482eUixX9HqsP
6A7Z00UzMFVSK+uhBgPzgYV6CKe8JZRNEZvVpxUw2MN2pI18SjbmLqfp9+pn5LDkHrDvx6HM8BEK
Okh/ipQY/L2ATb0aZmMqjQzLe1+ODqEAR13MkWT/0uIhJ5gtCa9gH59pQSQuAxsTn0WhywiQgFD2
dkn31fQgvtgdi81S8DJeIU98ja7kwMqDRihaIl+GugFptJ6726Zb6hoMrBYYK+LLy0UrzztDTCzz
HOl0ryJSx0dck1FLZRpj7C7bmz4ZLDBMmwOawZrqY0CF4h+DhQnr7GPodmjmpsFy9wGQIvS9I0LV
Q0bR7Ib6MBP2+ggwD7gPxALehD9wqJCC64rGDBcUJIE+uTETvgkHhyEzKb8LdYEP49jV0VXAy4Jq
7YzUZ4OqgtmnnyOmwoNKZwX/T3Jy20wAz1QKKYQQuZ1TwHCB9CbjjTqiNMO6DRlRltgs+svZ7uQ5
lwA+x/todhaDBb3QzjDwfEpvQ6EuEnMNHrfoDc5U4u91d2A4ZP32Zqe0fijq8vbHSGWoZsGwQzVu
a5mUk9Ev9lWEYig3iCqcxfSNGFIhrBbkGGVTmVyBv8CmEW38M+t95OIe2vjWjas0S8OOke8xeXJD
BErlS7HJREqzMmGHBC3ZTuYJvbzu6O7McBu6m28qmK+JVnibkUtxyiqsRNmzHvAWUoUq4pJkxYJD
zaQLEmUXSAF5Cp7hMwFZJJzgQshG7K9PTCJjj+P9lNy3/kTD4dmF2LGwlZ82X5MeBAs/g3wWwPYm
E8zGCulCYGOTFwvJuwvMSA1NqQcMwXUt0WsvJifIh0vD5X/4YMJig3UWK91/NBfI3RhaeRIaxJyr
6Yn7WsJo7i9H4D6FAGNKp0TnDfQDsVS+gojyl1DeTs1MdT8k48k0hiCGorCVHPzOsC6H5QAhGpoq
sz2DblNdiC2KZYmaPHJGYr5B5c0Ss/+Py8AZg+fQS4XSlOdsmmIZdMjueohAPf8GqK9tn/PCQMcJ
I5yqB9/2ESr5PivYSjmGyZcePuSFX+3tg+KAd4BeZEbD9gV1eDD3D78jkeQLRQ3KTagD0LrWlDW+
QnvkWuMkDIXn2/wSICIKqQY8G3Z5axT2hN7Rhnt7tcaXYMeiygpiOGgkpxoY96NLPABz2M0Uatc0
oDqlXtEYTFhhcJ+hsILSymkTgi3TKnF2JDZSoB7kY3r7YR6qXpsFbA09fkRFPjtE0piCv2yx7Xsn
GTX7V28TWB6oNkDGPNv7lscNqEwEUDhbhxiqk4lhTJtoTeREDEByYG2wDDpgg551dmF5AT3RyrHf
zJvUUygwAFZwqyFIec2pxcuqzMFEbrB4Nab0swE9ZUZniS6TsMnvJtxgvgq4Q7/P/ireJ5QVBdVJ
njVqxBpf3mJFSgo2kVnB22jCJeIV8e72T94MS/B8Iqk0dII3qayBsSUPZmRayNuhvBM+KO6NoGvj
g8TgktKQ/4YiGNWSG3YsjIuOJK4Qn6MsDDt+yFJslsozIMTNgmAwwfbjquUYf/YvZu+t9bdVrYVX
NAp01G0e8Bos1G7uK74fS2st4bdeSOk/48Pf9G2p+Q+4iLc0zNwoXg9+2KG5ArLHLZf1J9dVdR5Y
h0Ua1pg0i7GEeIW1SCt6cvfyAO0qqtgrAKLKxI1XBcMHtRs3530l8cXfXklCybMlNIuJu735mus+
Hoh0iaI2gYaElCOTPeNscKFy4HjcR7Wk30VBirVbXC0bHJ3zV9xVs5wmldqSGPHz1MkcSF829pD2
rychTSD9ofwUVNLto4zY4UbwKyrCwjVw7cPwYW75cowfmlKi7MnFbBWNrnr8kpcieknfxRZ9sAt3
/a+KuepbWeYuPdo86wqASZV+9r7T4uUzb0ZNvm0dcCWk5sMoErdSmOafMYx7WtWcN+EiCtAz0fDe
7tExK80jV/0+4JSdeGj4Us0G1OQFUmOolAFfQEmsEbHlGWIF5vn4bvHloyzvOTkhDdkhltD3mry4
rtk123wc2cc02rbfihrM1DkGHSMkPL1428wz5CD2fLn0nB/0D+UqYpuasXIu5EORcuGUUKBkFCQQ
qrgPyxPkVPfJS7srZA1AB0LJ6MvrQPr1dzO4uHCztNaGKiPgzfRYXoayCHnsODWEmAjvaAqGXcGL
GkmhUEftnt4eI+D0Nf/C4c8I795BK39ehQcFT52K9NEinL/xeI8rCcG1s8UfjzkRCvxYSXpAAiUE
dtQUmWfAjVh0xizJPeFOYJtF8OMTDsRJsEH3f7BtYXEzPB2ZTDgbGkSU21fjbxxhf5uNeLlhg4+l
H4UdutNOnJrwlaNvJTDx1KZxxNZn1jhveuyoQX8eR6rWhmF1Yx4osHy/wQqvkFhGo+l94Zmo7h6A
HIerZjIqN3BVnAlL8sze/oY6CTMPfb7uurZ78M6Z9EW/WH7VwYuxMxjY+8ViVCv8yPlcNO7MBR4m
bMid5nH8czR3Dn9kNVydRiPVGUAAYIJJge4BhK6QNP3py4b1sZZWz1xSXql7TJ7kQ3/0wSpoy5OQ
YKB3VTSnda6CdGmnOb5xjovnNsn+TX455RFLTmtGzAMahJuzjtQJ+u6Ftma1aaQy9jZjciiHDr21
xijuJ+1kOFcUbUh4eFOHMqOFCnfQ1o+ztn7xkcGfmsTRl46Om8ynSw+2XSuZYv79hZXVTzODBKF9
MsoCZoOHMS81xjCi5jQQIroNbqIbvkPkWBFG2/Ihr+xtQv8HCgra0RCRwxh/bU04MnYZxNV63WzQ
bZAJ9UdDZ+8gofYchAgaUoWSh4k9N8mhjZsp3NRPRyOK8BiSQAoANmgkOwUsIEYMr9cxEfdkoNAC
XEcba0MpYgJnz0mAKxRtcKYJR6wVmuvGKOomDKf5762AfamndOrFXwIoUsrvqk+EQYZvmrs/HndJ
+sc4NXQ1Hg7Ms1CmBm6CiyTKxmtSh+X2jQ8Chq6Ik571h1NMECsZstHsNmZbNYqj/TAmzR7MGIOn
L6eG4r+S5WHefBNAt6kDdsjZYQ09fvDh3PSYiJWHODOFYTNATQ4lMLrXPd6P7FAOdBYoqxY8Bbxa
1rEUOLkyZGdCY1Wjqu3S3v5taHJH0OiwO2hSpg/z6alDdEY7RFh8XHiDfJ9D57uj8LYIe8TaCDIm
PyN+aprJfFDk72jGezkvnt8icJHp9j+apoyiphs9yT96jIDZndEJxt3ZfQVoYQkaVkKCclyX99+/
/+k8R0PbTgpjQGLYe3F/c9blJ3TsR8tmB6Uy1iUFhHZzuGOcGItiC8UZlIRNtwhJe+HHDDOUMcOE
P6telvNS4b6VD+cFZG0MzO7iz3kPJTt+venafKay66vx4GvtRd0fECtqEilROyDe6N8Wn3qI7W6Y
c5oBIdXFlqvw1ObVh41lSCXun3pJ6bxWoulzm7CC++Qq1hoLs1tTPFNmrOZ4z4c+XQ1t1/4xHef3
mrBMEBFb3SMTg7jhUJP5BCOaOvCgO0Qn3xRxSVSclNKGwOQv4fRphIoFy9V2rQm0DPQaR/MzS831
7mXYnJL3XInJi/nFEaNC0TWADYMYN72T6vfvCRPa8jFusiI4cU4BTO8+gsMhY4amP1ERrmV9f9Fj
qMXpvI0OSRNO92c9f351VZ1CqyiPsD46o/fSr1koPdvb5ttUoLnVpyvSmt23SZhi0qTxDG+Fdg/2
yuhej0Us8Wg9r+61NO5256lRGQaf7Y0ds49Z2d+X8TuPcZ//vEO8065whZtTarDwLqx7ijcmgSNo
7NiHSasPnYamPizPWi47aT34XFfq3GZlMV85QmYToZW/RPNQ8OnhFyErGLWGP/DmWd/Lz7uCFVSz
gUoshfSVgm3pfJpeRTEqY9dmfFs/U1p7Dupt+DS+Hl5VxSDgqy44pKHhd4GjfN7NfuGXS6LdDDjN
R1e1BTxRoUoGA4fBjb0ZoCJdTgbREn0NNhlr2LkX72Y8euZmvyNWNyzwDCWkmYOoLFpfBrbVHVYV
wJfJ23aKv1pPA/BoNURFqOS9AgAdeSR4Wz5aRm+CjF9bns5HLOcHkNZkCW+pgQALcktXRuMxDa9Z
SUIW9vZgzbyIRJVQZlEpFEaHOqZ4EZ7OfEUYZmKY3oNbbqDu/WUdB3kpeMRZowPKnbY6bEcKP7vl
sqmi6H19jBDW1Rl/tP7VEJG+UpSaKixZw87QdTEbP9sF4bn0CErviLgwoc5nXxp5RfdlMxdi6pXC
4VKd3vCSMgMZpihpweg7FTariJT9QdgvTXwqUrgMUYbC8j1WxPzc4rQctOUs3zvte5RdZRsxeFPP
f7/OjGjPluKueWamBgSAOAUlDM7HoRL6t3UHAT8Q0m9P27y0LoCK4KTWkU5W5BPZB2zTEWT5d0Se
Jb/Wn+gxyM5foz4YJeFTYiiRjWNOhotbVL5tylMxHT58eUnfbVLnNTICb77kaIREZIotNA+Jm+QH
KVdzaiDRzUZHM0wSIag0WMgwsDhhfGPeqR1MSewdrGykhN7vab2okek3KRR5eaVJado2AVF/w87B
utuXkEhITyucyI5BkGRDZttjaw6EEGhDNDu7aAYjhsrnLjgXaJGVUU9TPi5JnfQgVKQ8/3E3hqrA
X3OLz1M6lA0kQYpmULYM7DmEpGO5WmVFg2xOQKeaSipefo+IUy2aIUsg5M69WY/hXaISrr1W7zYf
zBMct283vZe0bCJD9iU2s2Ejl5ldC8rlGyOp/Q60wsqSI20Fkc7iyV0SfK+Qqo2rkTLkUdNLSDpq
zPnzaUL1Qclg/NiN4OfeVyzogPO2tPDF6IYywFcR66IEMWiYGSRdRp2QnvNhsW/Dl5uVJ2qA0N42
40ECkI/qLb0kmNIG2EmdjhmFs2B102UAh34fk5RLVhqoIvrlDqR4QB8MlMQT+WwRDQ2ZD+C7HXzN
AOsAvklnpJCC/WX1MDBmEDHAw8Ri8cYW907da47/kzDCeg8xCKy3jK3sKTbwWbCPUzDoHketY1Cz
g+HQmnL5R7z9+MNVRBS+PQYQYt7CQh8MOHgAbGYNFpzoTa/QZiwzMCTl0L8ZxzR5MtyOVGHgAZPk
5p3D3UnVxz22CWd8DAFnvdDBEfgKMftm4S/fcC9S0MN6mLV1Yybzgw3Umd2L2d18xwImalt6agRW
Z9icMifQMt44yFsxlZn19830BHVE+4Yy4nEAcesMoenjOwKPpYxtgkQMMsXXDC5K+U+XEXoUJKnd
rhvD9iiGAK6i/umjGfPim2CEcEYh+PqX6ZhXZ4gZ5vKgZ1lqGAN3XMKidnnlsnW9YfHyBqJ2By7d
8BPYhIM7Kj/9BObDvBrldWgmYAW6KKzgLY/0Gh2QCLj6KXYffC5MJhjFFbbfvZnC5WtED1XvLRz6
NvnUuh647YFX8bAIfx/RKHGAVYnl3J4DdzPHlNPwOQbOC4mFh05SL8z2HD1R8zBhVQy3SPFil6tx
IOp0zBB3SUuE6xC6ctUh/cJFE742ZnBuSVdLkkTwoTTJbmRPfPNiTTGHA0Wbl1IPgOoFFwohKlFG
NK2a8owKlJCR/+n3EtHOwPhX6gY2FPlP1J+mBINLxNIPRTohbdu7GFtR8LCSwEpraVPB1C3GVK+r
Fdd+GLQeBnkRSBsxVukZu+AYXMW3TwBQk+/m+W/bgj6deU3LSg0J6D8LD+a4ZLYTidXRnenOT4w2
iLJNnqWave/G7DRk1HmMiJKk/beIOwPPLv8J4gKF3kRwEDRvk1VchabHvL7NcLYAcjk/ZHRTkMI0
hnXLMWA/dSppyHxav9raH9zPgc2k+pgx18Q4Bunpr74EFdlTy7GKj8undoGAyKo6KBZSwuufVcYM
U+/ac2BnIoRoNtaoH5IXjf4OcF3mL5yX6U8TL/VPxuE53bRbtD+5ym9yWXSnhf4IL02j1/Pu47P5
fvINkmCPEwYWl65d6ltXmL7HFEVoEBjKtsYqUpkDUqOinLQ42/AhTWbxOBrex/UGXOKHQOPfwBpR
SPod9zAu+lq8XX9vWlwC/pEw/n7BND6Rfs5TKZxFTMRNgOlFcDLLW0y2Scb8VxVsZyCS2Adi/If0
wvSMnEUEjHljdpjzBWLTCouilYQNvlMQOMCkLpqYvUk68x3E8gvtlEGfGoM1cy8FvZEn8+F19Gch
jRf1VAvk/rcMsYut26AX11lIOeBqd/KnvS3BjQpr+/T5pSWkmBOniR0YRruCeOY5Bt0fM1iytkql
kCMojvAepxPxwAQ3HUEz+OQGfO5t8nYRMac1crToUcR54kEDTxl7aH0LLyAJX2MeWoDHYYzOv9ZE
itdQRZG7q1tNKHHE1hnXZFcs2ghlv8Z8TwPvQuBSFONFtLDaXrsaVQ3Tw6sNb4oRDx3N7Yt0ix79
AQsng0kSN6pp/ozirQPFhcoclFQG9g1WhidMzRfx46j/pHV4wuXSDu6izerNqEpo9CEtrRWzZzJP
5REEWZc9FRS//QQk5C5ywQc9OtAqR+3kYWqmCHNgMHVY3LTnrASFwHh8EXXoCKDSkiMBziFPsclz
YrCfnUn0YBHcFNhNHYnH1OZQDD4tffewvRa7NCSQ2WLeGdfj9f5vcYXmQVbIzi+bTcndCSYxssU8
DAUBSpRNYW3gZQ6nA7XMDuO1eoNNgBAqsEGUkg/mDUeKyNAZrd+qEZU2nzKFRdckr7/YnDdDZtgV
f1VNjwZAOIAkp9DtL2CGBLXDd1rCAuSZM7qkYhQq0XpesL4C1BMBRJ+D5MGskEsASsGvIrypsxCR
grgNZZc+tBCI5JcXjA9eF8wRC6CKZmkI0eK4sUBmC3ZkUUnFQZ51LPZEetsp46/xhr8hXiY9//gE
kS9PxtXrlnZypHDl6qCBoAA9DmLAFi5xAQ2R3SVaoKfGgr2BK+beHrLNzjOeIpQmqj84W5hq1AAv
kXc5dbliOEbjCadq3VnPWQKFUq6nSPcTgyjPGBMFPFO35eNZg0lHVDsgySz9ARfaeJqkxmyJbbOO
gG7Jlo4PbSvg8qnb5yei4YFJUGvdaAsDZmhO3/ERPQCd7YEoYsTqFoqb1BJM9H1pnPravs24teMn
nULLr7GUh+msjiTJPYZWwHTj7wBbmRFUHhgkV9ISU3mBkBHCR7ODOaVPyUT5kwZl38ietN4MWS4W
rhSlZIjkhd0mbtu0eRqCES/FSFjQbEAP+pNgb0/l3nPBpGVnlwcewldPC8Z8rPhwoqFGmcwZeFw6
KXXiTFismxB3djN2ucmhVO+srt7xsM+/WCA8DswCBiwHZdgShMlvXnMEnvmZzwxOwk9HppnJCOW9
0zUrAuxeLFoIxSSPWcWvZNEGZ2HSHpkSnCqR4S7y+sj89UxE19qICoCxcZh98BkdaAhnIWLy2cHH
ieyQt5wEcVD252SDgYUZE/U8zY3dMwnzRR0L+u1fSR7SK1TMuTnbvB5kXiWk2HAeD4RtWVrssHBP
QL3yRxWmjtkSwwD3DaMa/j/ag/wOvP3yS4RkpB+2fH4Gextxe7HvarEwrVYo6skBjOPkJqQ8GxiV
c8rP0Bi9Y26MCSaKtj9MaNYRT2ZkKjMYZyO2UBnFu9fxaQIhqsGIAJhHlnPY/GMLPGL2z+tqCaul
ZcgV5hY2GQ3PmFVtAbnIZ8PFaGhHblxNY1ZZwHfAYmC9hBg6H+droBXNYuyKxL7Dk3Q12ptH0ngY
7CCHrpxaeeX4sLolw6U7AK2eMYNlEhZvZRLIt7hZULiQdg9NpylNKvmm74UUIxwYabwkpSQM9bJK
PBXpiWxXdmzFmcW2odbkGfktC5hR/ghlBCwYb/w0lYvEgb/q4cukCNes4LNLwwedAgS3wupueJYo
amLcRj7Ed4nCFMYDUgHyO6DC3HXawpCtXBGeYR+6ZdFwY63YgIsGVLP9S8uB7R6Rcfuka1EmOb/N
MAfvyLFzzVkIFA04ijnqV4JQz8qTEwYQfSPSXjeNCsoKbwn9krzqhJfyHfHJFvzfe0m+XxqM/CAD
MS/iZchIAJoFEn7d8Jt+O3qErhGQWf0gF++djP7L4xGgmMnjilDSuoC4kzNd5Q7OuWY1SXPpwAlb
nEGsOi5kXx6uxPGOo5LA+CPtKnnUIiS13PFm3A2QRTCgHjG6IBfEhd6StgxCsOnyU7ZILfL0CapO
CcnoO8uWMKo/QpooObQt/u5NIklbk9Rg4MK1PsJ81Zvs2zX5UCxeLP2J7jN2p6UPqDnE3RLQIeP+
E2nywgqtkI7LtYjOeRxePaZbNCOizQtVAArvGM6anvYoSikcboxJZEhC7UIzxxMDGd3GPRMBvqF5
Wplg4Fx1jz6TXoVBlgIM+oB31vFFl/kq3q1Lo7/A0I6vb5kjHGEWDYT/1n8XuIUHUsMHbD7X1OwP
LhPTRCL8YQapYkeQKgyrGQTGIJn5fQpriCJ/xWsFAyjLemh+wGqUrRWejokaCDJpFKV9DsLw4Ilh
IC9LGGZ7VWJgz6FGugZnxWiqerWH4BGjMjaPCSWgzY8JcMbiOmZo0O7iFommXopvNSt637e2Yptt
OGrwsxA0eDKgWFr7t+tul1Hyc2T+QppAcPmaRsOR3uAKMxxhjYeNFHPeQn0Rhbrn1as19Yh389SO
r1OSI4zXZxjynLixMPTsLy65++D1QUQKOSCRDEIWHYolHNItAJxV64sKHTSA91qvmOq0k2bUCRB3
SRB+HO03fUjgzxmcsh+gttaYrhHFY52ZpbUyaB78e9fAOgvuFZwcd9DjmR2Nd773evRK6H6TeHsX
RlwsR/Y5SSdDyT81tMcWNuHaGYQkhmx6f5tPsALpVYC3GO7x0dKz/OQZapxDXnTbEuYQpQ/nHuNg
zgs9FW4woDT4srQUG+8bmLRUsETCHu+81D99U3mNqGH2hXMu/W/b+oDN9ryBGmAnorYtBU5XhQVx
AACkhAzBQXSaTMTuoKX8qkd32t6ejyAZLN71tf6ZJdbSXuLocrfoLQaQEU5+s2bJHuTP+0zzZ8fs
tGO6qLofqCAe0QXBOgPbp35ltWCJaiW+modJk/ymo/+umr83ijZYTs76feP38Lp6HzztafZXN3rc
nlMsLbU0krtqVISdtv7GJ8y7/xbvfqx+wnKZqo9t451+cM8sLRWya8e+P/R7bR7X3MkGcw8ObavP
6W+eo9bPL1mIK5mz2O1P/HwAm9ZG9R4ePsP35noxmnvrcJ1AXWuap4PRfESou2NzzEu63cOeYjbf
cbNvNG/+8ed33iTsfcvNzk2TYqq40aP1HtBX72ejffGf9aRq0xHCSKPgOI9SozOB+0T7xOcdnXI+
PF1KEcIgg8+EEwskZ8HOJyJ4PpUOIF1C7QUrUlRYpCBJEla1uxuGbEx/qSTB29h+oBP+Tj+2BAeB
YYWJcDdRqQNr8NsZ4G0TjCcnSoOVcTM4fglNFcmbILCWpZyakN39GDgApk9QqOCBIwx5j+BAEnHK
EKrQVTBYEFOhBMJX+2vZ71TMcSd+EL6bewNRZClZZEqm5JCtm8bBh3+h8g+DujDMvz/6Olh1eCDK
fDzsmj+EF/rBDQEniLNve/Dynn2KoGqzh2ytmMuLCZGnoHK5X5CKtY8DBxYWTpx7u73Lug8cV8LL
G26Yss8vBbIM+j1eoveLB86TvG09kqaqZep9doLGdipIo/v018ZD6toKur9MVdkQKF0g61pEk40v
5uGq/7pGSn+V9mBsdBWeY1c16PBLIeuAvhl4P6bwytPm+IBU8RM9PbB1eF/jA4NZvC0nA7dgP/o1
F9gGEbUNsin0LtSPxLfwZdOcZj2gRtYcqt17DYZOssYKBBFdD5IWxstMDBGCQU5UgDZYwW3Qeewb
sLtkv6Z03gcNdrEihFxylCWJ7I/8Q1WffOJ8AO4eCo+gCrDxQuEUohLrrIwWXBDLluO+xnu/iYKV
9TWXX5lkhBfYwQMzppcHCSCNs2YK2amNazHVGhArjSsqxzmJmIaGYNMnZp/vmK/xj0Mig8kVw4jt
DPnoMv4uiy/oBuL82r5OFenDGkQwYVUCBZvdhiNTrAHCrUkfmDopJkuEVpEEB7ozDlmCTyFDwxvM
3ZBRTQsiGPs782TQMD4Z8eeuGAw8IcQoCCTwTDNQOHq6s8osIStx/yJGcMOovaCukqTD/upidDiP
MbTPGAxcUHC3PVXmIV1Pf8d3wT14TB4NvQXgj0Ph3T8jhUk7rTgvMILDOPmPpDNrVhRbovAvMkIF
BF+ZR8XZ4wuhHgtxFhSRX99fno4bt7uquo7DZu/cmSvXWgnFi9bH75sqHcQR2l4uPG9Buy+z02w+
/yxgQkkT9O8a75m8nTSZBJ+hesHlwHrkiNKfIxoeZJn9nvde8uYbfugxppueT0BC6EiLOT8Hr0Ql
5B4zL6/j5yO6faNPy3CHALNEWGZsDNl91v09NTrp/bkEUfL0M1E8fLn6LB8VcHwe4HpXaDbzzjSQ
oMLECq4XVEO4zViX9ckCo8RPvvtkYCRiYfvbsyZ+x1/C94B12zCFYqku6+A6BWZk+jx8G/ckgxYu
sQLzzVxijQC+ApRkPtbQJpF4MqcGa37mz0XLJcAdMzz4J4Vtdug+YOUPsb6+4K5DDCFdeFauNHrW
CrEGIBXaqOSMUKiY4pGv+DvthTDYwhgtMJYP6DXxJHD/O6hzERsQDkYKnacUajbl4o1Jr1BLQmGV
RS8OG8QRGt+F4xYka0km7JD+hGEe6LN+/aVQE6Ok+48hODJ1F1IL/4eFt8QpDJbLg2HmpdlyMKvw
jEn6B92Z5S87bpSovIX7HWn+jgRJ+/KRed6UiARE54Hl1ToBB+RoG94xJZ/CWJMK4RYI5wmFxcOt
4GrLAK47vS6BDuQ8vW7SI7lzz8NeLHzyUaiDU3Gv6TiFB+4Sp9DAqSzGMqPjzSXzqz7Sx5W+cNJR
rPudj+Vd4qfMFqhdVED/hB8OtEF7ekZqvGO3ciX1LTZXne4+DA8Bevv+MXCDnZvYbzKVuHJu2CSt
y4CKal7AsyaG0DYYUKCix1TksQkNeaPw31nY9knP6cpRp9EMegJhi+NOUneFDvBOuGIGwZRM729k
Wz5BaEVaMD+9OQxQD4KS0RnevMcNZHw9qZ0H/4Zk4aCILwpCxD+krBxRsWjmVUxs1rn1VnOoFtV0
2OEkIkLgs1D5SEylWS+Iy0HkXJ09L8RSUZJQOU8f1DD3WDpcQgMarkRig9KHmafDyhQqGPewzluS
QqFRG8MLupgeTluxkzJeA2zyh6p3x7dEVkU3vYvB9cP9tkjCmLIMwkzDgh0UwarbbOgF9inbVIeP
JfgvhlLdiXQ3vg5AADU36vYH0LjLFuitNxsaxYpbPGllY56XvEcdZjaOUMVDjGxdDY2TGjaz3WUM
YEGRTOEF7qihhvOYD9OzXqpH4qvatHtnXcP7+dnWwp8cndfoXV11h+3FCIOD9IhKUQvlfj4uFaR8
qCSsL5NAG6n105pYLr1Z0muQIwFs2YrfxY4dcTSn5KAB+wCZiRuwx8bum/5b+SNZRJGI6THPNAgw
fMBNHJWmE8Pw4Z629twZkEC4bQS7Ib1hfBypBm/jEhUFeFB5aoFAsMFUyvVXKDIswX65zEDe1/Sz
XNIeAmOPg5wQKxjbB71T99nEny3xenydUGjAkac0gerCsM3byZrCrHtABnFgZHOTTf8ISSSx6ODg
+CxFvNKOcadbnwBEHiDu8aq14gPIGucQIC9AdDaYcAOA4WVYhdkuBREGvmu3oLg4J16qLyhJdx10
L5txA6g+TdaJMlsnuzkg+BTw2YOMVPqI0MZrabsibQOJIjuXEX6og2gqb+gWEhWdKKI3N5ZkHpqs
4D6tDZmWxIvuAAUlLXmiBICvsPHI8zY3tncw9fbxj3o3GYzg/IxKqqUGR3CQJdbuHLaAaGCHlyBJ
6rSygPzD44xy4MNZ+qQp3kPWjZKpN0GhBvRlnuPB0xda1eEIUSv78EHvkyohdWChp52p+KnzGyQ8
LlXjOlpOkA/XCzqQyzUoFZWzFIF3jwqRS2YjMA3WKw562HriQH7DVJzWxPjdWAxnBK+iRQwjBo53
lFmTJWx4uMI4SZrNL3vDFmFcyvxWJ76MoIapYy9V4fLnvMbRfRVU71plaezYXTsn7AKfCAdflQxJ
rUAsYddyRfVY88/9wG9EOFAPOYl/I5ukfbPrOypz/yhMNjxXRbA+l63GI+tNsaFYIRqkvb2ln/JN
YI4TO8uUnVrCDt+AbOko+NopUWqT+6BHnAy614GnjNi8ZFCSIwmyxQ4hSxbRIeHLuyPi4eEEIHgN
52qOMwatM0r6zeArz5cODD5ldhq8fzL/geG4QFs7omyJnv/qVIkufksyzJOvTgrY+lhTujrh9s14
rVeg2GAqXh0UIyXA/NctSK7u3sNnFC6SkAqnZhnNLIj2KzrN3p7mn6OMn9PW+fT77zjPYPherKZv
3n4vKeyRS1rGxdZI8NVbPSN11P48mcjeg6bhwe3wjvF5p42ftCQ7/iDkxccv921eA2Y4eHgqBkie
CGRk6OSme9UrAwYbWDVDtzLY1tAQOcK0MTnir3jgiYaJniKTWdETn7GVYypUZwYWTvaJjySpP4pI
EQpTksJG+5AFNBGTHgX7BZu4e19Ir0P2NAQQt+/uT+wRSFU+ElnmYn4d/BV9Db7FCfqOvA5eP1bJ
dYZXILnvv23p8alQjlxMHnMbrBgEgXKZN8eLwSsidfFOrrBqFLg1A6QfmLqF5fg4HjIJo0x+mLwd
VvhniVT0yndT4Fuza8CRyd3m+ph7nqcI6uQYjq8pJuP/mjT/9/T73lu3z6OLjRU87UAFPkuxfDDo
/rL+TtbvYEgd8fVhGbnPpPYH9okprE18ngL+LEiiobC/ccxDq4J48MRitpG2apjv1XXcAZkIAZS6
mjVHiEyqqrEhznEjeQDsR9NpaGWgHeI6uXuILigFhyhrZCv1nYt7BmxhYwPk0GbVZ5mn8WvyFhB3
O2Oy3MgIBkHP0qwzboYQYe0zL9NxMnKzJ7+uI8M+zfhm/HVyAIjlHtvBgZJPRjJkPXiStCIZJOvA
xKFNLd5DlFe0rI9ux1HZOnQGiGeVLR1YAIn9xVSwVhIXIhmNVqLJoC6XNhyfHPiAb/IkpSkclGAs
JwR9u8OfthZmURAQDQAdLFVQe0OP9QqPoQvWx31FN0oMeXz8N+bNIQeEH+LA2KDabv3aL6OPi9MP
FUQDHZ4hPZT0GKywW982nAwejTZ+xPig09vJbCb8+k+v9nEAwviBEGPfZgU2djQDn3bB8rDb6pg6
aTQInyONUGg1oWq3Ic4CFm5JlBE9BHT3tTHuuqeR5ilh6WTjayAjeIAdluYNE5RnkO0Lm4aRhUsJ
wwxtJmwiz7LvwQVBXdfGEy08eQ9SRl4Sq6IShxbN6o5brIUyxkFg3Ob+tfFGdG5wjRqfgt+uja98
WHpVVKLKvGMdnVulM7TiN05wT1Yb+zeCde4acAVL/C56vH3XxTbaphrgc3bd2jHGTThM1LHineOP
O0zk33nQ814wtWA457QMDlMuC24ktNrkGRKSeH6G/XVDcdWQh3Lmf+HPCgJyZVOU8gBfHPo8kDku
gEI0sxrrwSc7jfHI4NHjLwVNQidC/FFE2WKp4lfeBcTqaKcMGpFatkfKcXT3DyRaXXMlBPkefQym
5/EgZVdgL0qwkZn0Bo91Af2xsVR7Lq/d8p+gzHJK+L4MOAYe4DMhOBR9nvVzxtxKtkLBzm4tgsTA
oxIgFDVWmpmzF7RtZnow0oNPJIwZuU0ubBbVPDwRNwL59giUjHP928XgfXaDWRbawS+10hwYw6qW
5JGsExktAYmn0vAjJBewxPm0Zyvu8w4nc9VhYrlqv3HaOwoVi4xFuPeyNC82JieQ9158KA4qyHw0
MLTxBc0fjR+CJHUgUBUZJZonoOQBH+IgeQcHnepVWE1DAtQdTg8edTx2/iD68tm/1qaiCH0SFpmf
7mZ0V/E0ctTgiXOTNmlgfnFYNmjK+MQccYq0k9sh8MiSFwk9a1RazmV5Woq/GAin2w8pAK2UJhne
Xq0J4sA/STRZVRIngsG8tVh6vJOcbcr9QLYkDNkOgaRim+JE8DOgOTzkwJfm4sSPdngBOZ5cISbi
0IIEDxUAC8ocJejWiP8bnt7qzHxzSu/2b9/gVMwOhyu/3w15X9L5Ar4PIVbUvmwxHrC1yOyHOQP/
4HcMU7QIYWmXx1aQyKjWgR88USsQb6kyJAjI6/X4vWG/bYxyuYDwZVAlLPGf8Fbnfx/Wfy/yKsoR
mZQpI86lN/0IGpvQwP31QdTTYZkowK1lLUmZoHd/OxK8epp5IpjngMmGxeODpyI+p+rfBv0/7Da+
DlcUmTEfHHUNudHX3Ba29e/DyyPjA4jt+R2M0ZgdCS+HW5L8mJzmbnFiBrzQh1hZY5tQOjrBBkTm
L/YC9rOn99iAEhAyfEpriggRz71gruFDPMk4R1w5DAz7mFyIlo71WcMwmm5wi3rTPLmtyD37P7dV
GT12PQRhK0YBwZDCkyB6RVx3SS9ylVUvqpLLWHr+SqRF70W1oKdRhL1V23coBSb6qhw/J7r/SWC+
sOdvrkQDLao8NOxBHr2CF5LkPLql1+krOE+P6XWkrCHnj15oFZ5Js2ITLzBsNX6KRB/lC21aRt2f
PHlECp/y7IFMjWi8ERcYEMbsH3PELevekzNouRC55YmeXO6/dM8m576ROwmtMQuOqQwLUnGOCCkD
HGvYpHJ/0V9lBxL8WMOv9SsS0pIeoSQ4L65nyNDwMXSHewUAWWKDgs0Eu0EEyxU7nNrP3h55ECe7
T8IiWdeSleN8vgS94sgb1HbEG64QwnclJRhBiuO4Y+QtQeRKGDiQkxEgH5hF1c4W+cHig3lXyc9w
MVvkiaSiEizoYJrkuV3wsI4caWcB/sLlK5PiK3OqWCN2n7lLhSF5M3/mfAP24lkuEeI7sCJ3Jeds
c2YP5pC3aBgSL4EmWcqBuX2InIU+EHuFO7NmEUjC+UJAvfaQn7L2O+aEcyKlSd3yU4RSar90Lq/C
BiRs8EeEZ8ETXYmzhglBaEWxzBeErcWGphiTfjaf4skLrPBi/Ckg9ENODVv7RcSpPK4HlrVG7Qa+
wQt7xG82Lfx6rnLs+6hk7L7L1eIYLFk/NQgb8EotNXxvr86N9IkPjyDhY6crINxAsQoSqh6IP3PC
bbGY/Y4/JKC0dgbxcHFcvfzSx+GW9KkIv4xq5P1czb+QYFzZTle2l7662R/4TcfFm29ApYq6DAsF
7n/SY7chPPCFKNh5j9ZedoKSK6LAWuDinTjTfGuvtvXdixP+JBMhZETaGJE5yxUQiZ2rhWk/WuKl
Qladh2PsxuhsypXYQ+wjq00Tkc8tT/OayAQt0KaAJtHVWhHmLPQPT/ZDiscWu3NgtZFqE5EJpAxT
46JlH+/6/Di0EfJe5hBv7r46Asl3h4QVifZcZrhtU2Ryu9NmcfURRP4gj8+87K5yFOhVA4YcUwXb
7ajAXVInvDF1go2XBcbvcHqFPsICs7rPcMgxg8dPWjtWdtVCZyrcmH/ccK+iTLhzJ0BhBONQTeIH
TGYaVtxR/IS0X5uufd+wDH0jLhwcDs70wBrV/yxeaH5ejEUhZ+fHH7LrLx1WPn9YDKd9dViCPocF
n6J6NNBs/d6jTboZ6Gl2ZyGvD/qMt6c9zONX5alvRNbBgzku5y9/K1HeM+TxbXfV0Ot6K16uu/dL
MMwIYYZmq8Xh8giOud0fjPRschriVPyefRMGS7ceuLiRB9WGt8zbyfEzmut6kiGYyOJr43T/mnKN
5te3+Wf0oHzd3a/+Z2i974hZvetxrjDnqaLYN6Z0X7qgsvm8eC17jIMqf/Orn8GzV8L3wO1d4hPc
1TpsXkGu/Vx+c+jjfd487HfHhWHDU4R38wpOmdd8ow5lKkcxMy9/uPWnsHblz1CKdvzV0RpLl5kw
FL0b+O04HVApMkyGiXlMPbHo+RTH9e0S02ujErj4t3kBC+KDB3430NWD8Rjda8V8tnyFzDx1xsaV
c8C44uCBM3PwxczvYfjH2mvbGQJwmkAV9QfA/PGBROP4/Dnp096XkcMhZmqfZ3qE5kgK8/K/F984
As1lmC8duT2o7Grry9f/gJN8F28lbOyymm9uqlW0xMAXCohU0w69C4nEgOTuToz70ADKJ/VbY8wc
HZZOOHziVpV0GEX7mGdt0OvH9Ptv0fHrnu9pzWBiDEV0FC2ndR9NgBIcQdARPh/NNufU4SPMvztH
iAN3+wKHdOBun2+8+z+MJPZnOG1NBMmG4S1gegKEbf95G1I/+iT/lLN4oIaTf/cVPitIAGBs0LG/
pTyejWtIHTPGcIScrnZRFbaLGQOLgdkYvmypWJxI1ytfnjC4RKAuU5EgO67XOQr/5WAhnIXbr5C2
QSp8H2vAowPv/DP51QJY1kkC7CxNR+ZTrN2kBweIVqkCIgSd9zELQMuCcRHNXaF+zIGh68JMxpCe
QhfRJhVSqN9xFMO/3+EJulgbiAvXx1pOYLJP+Dr04BQL/PWIrMD6zUaT3wfQF6JnofXX63VtJyUM
rruJLATY6le42F+sLmSoyt1ZKgzyWRoLFgWcHDvVP7+bABkXojn3DT63nI+Bc1IQrRjWEXc+8OCc
8EaffgqczOzPBKwXOxSxISBNNKlUUsqfeGgJ3kMSIg4PD2n9FBFj2yUU5c4UVlwgchfi6EEn4IHR
T3Pku0CXgG8bZEuC9sn468E/5sezZ18xEzVpXVj/JtlWuCLMvMYtJIRGY6MS+kKhRx2/7W9pJwnu
vCxd/g6e1CKquM3d8dnBo0hDe4lemEYscd58U461NuiN2EvI8GSNtvTHke4LuPqQv8GL81LfyRIW
OooCwN4O3i3PD4EeXPyGq2qedLpOylc9zuYqAOVOw2AGZTIrikgjOzkH4HumMUETAzUVJBB4F1+S
9i3X8NCkC8SFfJ9uAjefzM8RkBw7fIyEQYt4/7Xd9WybqdRzoPk5S+opmyCFxgQ3hEyhMwFp7FCx
wUYXS3Ez7mzb6T5Wx6sfzIBjsLSrCf80zWLPCZlW66wY9zsaYbw5W4Rg1cokjhmXsKi9ywZXXCsE
CZ4OrSmvhNVvb8H8y5tzW8KSSlOjGx17FkozwXZpveB99cQKxaruroFbIwnRBeBN2IVzOqdCTwqU
J8tECkGnSlgtFs2IHJzf6pwngCHcnHMpb4CFyfg/5pCVemJJ8ST/obB5gBwSrilMpGU66VxpCZmD
D0AuWU7A1Q0PNJkWAzioFH0Ql55vkk3RoZc8O4v76TbTM/tWerw5qZ4RU+RCAdKYtYlACQuGnBpg
Tur6cQBnXzqFwS15zIxzdJt1H+7zGZdjcKSx3kHuCpQ2lBtP5S6DsO18C8KRMD+SQW7lILD0Ep5O
/7ADN70VwB9qu+33gqoXNAF2D+qQRPIaZlS0piIGln3cKoyoux1s343zSrvbqkjcj5K8gbOzekev
r7b0h8/FWv6eI+npMksm89R8cqzm9x5Milzx9GGgXd2BEvbiS28EQQO9hGHfBr99Y42L5oMeNgO9
qHlA6Z/mpeF6x4aEqTVfg0qpLx49cPgfQ/MIG8X8vN3fN4XerREfMLikv7AeRG/WCn5MEwdzhF0R
3SuaTjTnlw0Td3h92pM8WTTNwS6PxCcj2BFf1X99jSuOAfQCMK+j4khJj6zrEScY8+zczIN6dCaX
JkqQLZPUkm4SMQmXOJwk4x0I2cbVYkWMQJIevnfW0HBpcpFj/dHCEIMbRzOdDtKr1Wb0lR6gobRK
QPURFVpkM+wPgZHn0w5eXAPM+YNzeBz3m7nx8Xvm+5IqQEG3Sb8NLxhajM+AQMbmClWNB13dHTrt
9CoL5Ak+Ng8PjdEG87uC/HVzff3SzSbVeRI3mPTyWp7ewXGwzLSfHJnEqbMrcfkoqEDy9JmPSSWG
qAKwJa2n/c7sVtl6HvWtlhRAc27crx2GGauQN7dcrS3A2XNshIpbK5iX5tG3M1JBITpJpUxqaCRd
P39EVd+rSWLtDkLqdxcji9e6x/WbeWU5ScZj9zQXrkVOq4xmwXBRvj9m0tIhpjHbndT7lonuBEr6
KheXniqNPPfbcYZZQke6HXpfPTJokhMF9RwwGrlGD/gFE5xIpTQjVL4zh4mA1bJrlfNaMpnTnH7L
SbCo6LJu02yrJq9Hcm0TDdX+xYZITCsCAxxoHmjPBugR6rdXciRC4AIHl7bdHykdpdwVvtN3JJ5j
ryAzrOeb3ns1GljJ6+hspMgisKBkRfU3Qs6oOgRcrkW2IXcdsLuQDO1bYmP/RejuG1yD19MKrQwj
rr64UVokeGyxh3SfN9L1EIdIrqI/vlHfQ0yKogv6T0tNwbY+IYzwYbnTxJMT1GeUIxRxfk2nzA+Y
/+tP6VMYByjw9DOEhEh4B1UjNmU9mjQatqpmPXOlQ7tBvTLeoPJYUPZO+jDViNq8JI1Qd83aDLFT
Oc3PoyuY2lbj/nhByLbfyM3IFFGKmNibkkRLk+yU9ng4YNnkygxwooHLrC8mfkl7FJKd3/PJ5DsI
ynDJhTUL/Qs6SD7B8YQn0f3XuMdgqcucH/uP4I3ukRtLOtuRMvtTFiELGrFepCNI1zSz610/5GzR
mjQwWVd4UokT3JRSHgquGLXBp9F9HgW3/RAe0u72pnHeGZMuMS+Mb4iZym5OWwC8jN2yeRXC3fn0
GMH51FxUzQmjILmvE5moBQFk3FnzSlyTZwpw3qL+Jbf4HISyAoMH9nxhKl1zmj/NKXQun40ESr5j
ueS2MFG8cjkQXlQVxmY36SPEpJPyXRpnH8c44Y+JzEU4Ol8azlf64aoFKUse0nEN7i+cyMeM3RoT
HHngIqW4zeYUejB2zgfmE1v6jrxnXHP7TTbnqaAbd8g8kmnstCjAV+xJAiFc80213Q2jHkYYMc5P
l9/iGjYaUzx7btk3aTglNUyNKDvAs3DgTJxSwusr7ZHsczdx8zGUAiaFve/P0YQYeN0KpNAZwe4x
3/RoO0Q8ciy0lY2La6wwab8hj5L7gcdCo7lkoAEPv8dKjDfvJWnt3CVrOSAFH0Pl7VHeH6jqKA4B
Fj5w3egLslYtBQGzWNkgohTV3FdKLaA6DfeaVeD+PfvSoCKhQ7tAm56Qz6VA0nlf4gdLW48bgImK
oBqW+4EUbHaXPQrV6wRLAjpHUA/EgPbIviQxpLtw5R8C6hDfkUz8kKN1EWOQTgmJ60RrwmYKEGAp
mqbJhb4dAeVRc1fUwRwaDI2PPlQX7hLGXbW+GLt16OLAu+Ooqlb558amLjBoIeXH/pYrCsLDnYb4
QxbzQEdHkgk4UayTD12DD5x51KHYOIiXC+rEit0pmjfIKZvNix2pxWiGcWOaH/fkOwBgpJLmY0a1
itE86ND5MGCoA0htTseSJGLXzCgBBxbKBFV2WjO72Zq0NnMm3IqRldUZcpniUyXrnUc8V9jwISOL
vUZ462eCBoSU8WDAg7rDqgZd4xG0DC8Qls+TL1/vSKPr1Vs+yUAKeWNL+KDuBMpcV11r15c3hlW6
3cGmYyVQTKMohvymr8HUUPsjxTkOwx1eOIbH5TCHOJWBuQr1Ahrz4YvtJClbeURt/WLJCtrBme4I
zAtB2e3AUkNzhkiYjICxs/jFDbtEekwx31s99xCU85TpD/ZYEtCbNkZm9KZ1ycwN4AumFTC9nE09
7y5EEkLOZgq9LJ8SwjH468NmpfN7BviVhsEGzQBAMTk4715hMCCMcJSz9y+QrVACN5vBcgcwhBPI
WZxYkG9SzHCAW8lmvRUSBIDrML1FdC+wejS9ux4fyDJpdM3JFM3jhRbFobsAZSbuW25nv84S2gdP
9OwiKABf5jGQ1TZY9LFEfLtqYJIgbRK5La9y1cGJkH1N4nrHSsyucjQbYB7mAE2KDr7Z4SrQIQwg
HdWnqm0yAQlMtXZWWrLXSbSn4o2xj3tfhiKssl6sJblXMhsh+Z48lc4JU4CX5xzc2fvo8XBUEPVh
qNcgXw3pD/NbMUpSV6B5sPqEikca8vA/GBXo4RxpJMfmBvrRgHS/XrJNz+xIsjDdPeKjOaUvj3rI
NXBL6nCYMvJrviIvDHmRFmYzQYdVbGSLvEfihsRQto/P/vsAAC66x4NEYeZ93A+v3aH7k1Y/dPtw
Gtc9fIL+yVRvLDK79G/afwzCARKIPy+qMg77AKCHsrDAJxh8uSfGmmmNPqb1rzBOfgd4B9lX+vl8
VluTHQDl/bIDGSutHEQsXsmTXZ22x4HJQI7i6r5j/RTE3TG54tCZnyciPEL2YqORUWh8X74OSnq6
GSeHgukBHmb2LwRGXJft7Gu1+6tZrj9WrrpXMY2+7o4LppOWVJ7U4xhafLYJnCUnYClOmX10mwsY
IZYu+FBS//jNyuCbU+dgXSAaNYXnExYbDEgcChTIVeZ3kPKIuNOQr50Zb/eCSM89lnyO/tsQsFuJ
uD3RjGmq/3r4X3IE6A5HjlPEiWqpTrpCA4JEzyM9OwPxHM2pYc0SXAbqEdj5Epri8lkxEJO8lPsX
AyxuvqGpvUImbt6cx8A5yd39HO3oexyujGC3hzuM8FZ1hCIFQr+C+Z5CHyO4hzdigjTN31hJWWSA
FYNnITUQsAbpIFU4oOmR4v8JHN74Z08ny5pzVO9wRX11CYo/k86N7mb/Ch9gwCdwZz9G8Ly7zUpE
FXd8Lp3vtoAmIQYmG5gzfs1AUruRPkOJrQxZ0W5wUGICHKT5b8MlffY74GZojkmtFL9LONcWQz28
zeCkLB4lLforHOtQ71monxv7PTk9gvMHvx61MT/t5N3OjcEIM2hiL1u+R1OUgeiYldS9NO+NOdtY
75AWz4dIymxjwRlYIotlGam8CmrGevfuRl3N6tONjTSnLnh188osUhtrXD4wXtNhdbMfP0OIKUSx
GdftZd9BbUJ4qcmAofDSux1zZLJUiWD/0YuHIHxNhiNG1FEodTnPrbc/5AMLTAHLM48LtYcdmzSu
cjgx0t1wml3uEAsOPKHG70VnByxnJEEI9Bj82SmG7ImPo+3hgvjM8oK6kjMPXsKm3C4JimFJKaSf
I36cPA26WYikaIxi8dyBbyulepYe3UE6dLDnoWNG5jmg5XxNWh9j7tlr3MwQgzDGq3WVPypoSzoB
D0MnryVtIFQe2t15Q7BgXwMsQwzVfFj8+51BD9TdFfRsNhxFaGKGB4sDuIfkCEs/6YOmiJT45PGN
o5amikd6Do+Bb7eTvqE+3qDmlg4yw0D4wtKJw3floMPEFttYRAXopKXVugPBdDKaongayDuJQICG
pQRe+TPxU6MKBYCvXNygsRLhpO6EKi39dRHuV6SPMuRWWKd6zPxLwFccSOfFVAEToVdJt4SuvvSm
GgbO07F3+xb0IOlLM+vZPOxxxTZ3A7pWu6NrBPM+PRiyF+ugOZoDgwD5i+4XItbNPOn7yLdZafw5
KWpSgruDAR1UgGO7ZgwQlKeb+5iRcwx+7nQ1VLsf3HydGSLgq1ahWAx/LB3iCTG2C1HhuM1mBIT4
5NcTtm3fbJcnjBLEVjXuknDz1UKVf7PmI6zImrA/0zfX+MZ0+K95WRZBxRjHzvJjd8IT89WOiwfE
CWHWdKyYA82QKzxLXX2iSnO04pviUSskaCp06QOWXOQYRSmkmHBEbnb8WmrenoyfG6bFJnHgQS2B
kNLHS3LHpWNmsxxZ4o3eSutVaEtj2o282xu/ytr9UEpePbaLVbvnrdiuXi5Wx61CGicbktnr9u00
Lh6vGj9JEjEcE9mLEZWgtr5vm7iGtg/gBKBl0EDXmcpnq1DOhvRiOYNE9ueiF7294x6Syv+KoGJC
ZypBSBPeDyiLfweB8bKpsqRpjuoZkgZ1YmiwnwxbGWU+i0l7J229Fy3kodzP8Gpedm+MsQcuSlz4
4p6HMd5gfNly5efpCdpCynih/nqYHLf5fOjpIcWu13cNeCeqieXEEQkYfAWijEfeCCQL2VyH3V4Z
f9yJXlwG2j5LhLtseFgaw2TyO2tI8ahlyNUuCsQnLpLPAluEA51fgORxHjZ8vpejhfq/B0OeBv4l
7MKNAYtCRXv5UzRKlwuZNUsFyyFLihGIgcrD2H9cPUnvAj+7qjfgQrm4JNiksezO2u8HOntag0DV
nDiP+ARyZYqPHsbNHCjISQ7hhQtiD7NxKBQCcrmoi0K1WjYC7NI0MIbWMWjdnnuqbJIVCNUZBvp3
57tE6wLa1Y2r0jpHJVz0hdaxzvhbPB0d9f+4zmxFn+fcOPSaMplNBZyJGPd5gAwOiFe+AuPIUYM/
hWMOQQVeBbOz9BE2ySt6+U6XyeIC/ZKbewZyUHhg6flAX60Hs0qhouB/mHM/k++ihR6LF22+OfO9
KCzsI8wNLAo7DlGUzSzt4DvJXH/M1SPnaAHgR+SBChF204JuaAkF6+p5HAhzN3RW8R3bXnfFoR4/
Wfj9i277gJeT7FEIVjCACAyt18IzYGIr5w+OFN1W3Wscjmx/j0GZEJ+zWQ3tKotrSnhqBd5kOGXj
EI4kUhm28GtIJbw2SoWfBEDKd4VfRCfT5MEO7J61V20sD54wOaD1hq1Hc4gW8sd+jc72DwUhnDAO
k7OrQczRzCKMIesdWqs9okUILtKszSXknoJL0ADckJ8AhN/i3rjjGtPrWIENAD7gVKM3jYuMolba
+nRcGoBVg9wcRITTg5pQhqcSQzg+8GYY/v6KaJJXQATcW5O7NySphpwiH6bwL3MV0pRuXigWbkG7
/5ur3Bt/Q1EO3GBi3p3u6OsRFaYnW5v+BV/rzZxJ67aqoDAg6irg+N0X+ANjS3RyOviUfSNjlJMe
zbtelgy5xdCRNu5n1Ns1EQj29AsKyiS3r4ud12vPyTSvLgY5NHTZtqBoqoXuCRCPr6Q6H68L0QMl
EAiCiA+ox6zDfIhwV+5u4ddQ1kutyB0KlglDs/JQ7XIt9agHqb74YhD6OjB54PYZcLT5i6+d7mCM
igGfbj18RidqpPuSXNB89PToleqEFEHPuIUK/+rTGYs//x4xozjpQOGf/u8U97gSNoZjTLHX3XWR
7mYOI4jNU3iy/j3H0CA+1r9TBJZqPwOY5hYTOfyb18WBrbB1++nf/ZOXz5hqmkyuLAFhAWLM0z2T
CkRV1LH7U+QtQZsqaX9KU4pZh87H1+xP9PI64b+fo3OxrFUnUBkAVLuGg2G2x9lni/NmpgJno+tK
q5Bc386iG9SmxTfuu224Nfj1g4lJAwZMUO/wEzdHSAufcQ//DTkknbBkdHD4meGrxiTWE21GBjnZ
JVzDKh56zAFcYwGKrCDjMRkmzUQmrHHNEYQhJBOM78EX2oYS1t7NI0a6HTdzGILrA9SOuzxlsqpw
4N3iO7jbEJCbfWw4gOfXfzTH+TqDzZ01ADc+eio0bVbjuNBxkcquZjHDLyf8+sV4+DNkwoxuV/4x
MRx+jXH5mRmRzKnp7rp+QfYP34GpWe7J6fq3Q2GjkvK6EV5XPIDC7fNXmHpdL7o7ZoJhh7IvE96g
gjGAlX23RIVxdcpZhXvFffLe9A+f6XtaB5rfi7+jOrileVQi7QEVDOv4s6y2IIHPJXUECjcMolTo
Fa39+FW3jwccYkpbclGwSeHMNJhPMa0svvrJYFn+vGbP8JVWIxVDuTLFiprUCDnwjwaeTQOMbrqn
AiZ/lp8tFzhj46O+3+e5Q6QKzzzdfvx0/3XNT3CKukyIpNod1dPnmJGu0f0Be9E/+ed1lZbha3rx
h4c3M6CUg0qF76oMNX7Ou/H1d3FyFqfoSpC8yeRwl5F8tdePwi0HcZ1SZcKXIvnF+4cYHir+d2ww
LLF0FOuyxcXlHr+e1jk9RV9WmalZWLdUs9uk3mSrR3gmBp+9V3/d42Q+nVcPXa7XQDS5eHBMJ0dM
ufpW3rVfBz0PMrikgELHQN0xbCbTJzXQUm7dNjNgpMoq3KxnKezxSaX65eG1eI6rWWdgFmnrDP8Z
axknOtg9ckulRpYGj/Uc3ybfKFN8bA8bJgJCfhuVmBWOGMsWVJzCt1962qLXwDJyj2bFyfx6yrgz
Lm2FLgTjsV5utqmByxURPNxD0OUnLwuKwf0HeWQB3aJ/oCjrIQsYrgzDyVtP2+EmUnFZG2YfmTe1
KJfR5qq43SYYqotCX92/PwO0jMe4e2JGsuKcjbRC4XlfgCR1F8bdem9O+1d62b+RtdD7HhxORMkR
TTK4gmMVBJF+DksXgR6dMO5aVhO37tpXXRBQOnBMm7/sobkwi4kRNrB0mSINngl78GHemck9sLso
g4GojvvP5rgv4bHIPI7q4n2e0Iz48ddDJg8wsqNvvsX/gBfBLBH5xOJDZzlHhmcPo7oMOyeXFx9G
vPwAgW0EFDp605CAQHN3KBpPSGwrm+YP8H4zy5bnv7+5VZfvKWi8CnTKO72nbLBIdW4/j58bvwXr
8N8juoNgcHyUo8cL1QHtIR1bf3jgmDTwbRA4wNXGygZOcAvQ3/NLyro2YORFAlUMLuwgVdPu7KuQ
hQMtaVcH/UjpPCJpstMgOCfGDzneNWFCZ6wvNM/bX+CZR5LHknZB2icNIwvJybRIUUoSlfMCApZ/
Sf8j6cyWU9W2MPxEVEmneCs9AvZNckMZTUREQVrx6fc3166zz6l9spIVhMmcY/zdSLAZ/Gx/haYM
KUC65lCHOhZ4BQeTPQ5qIpcpQWCNMa3/09GCEIFgz7o5olrwE75xd/3tRc1YHWBUD8pXIsp/Hx3f
Waa2+MVsVnl3tJBC3pRsUT5567F1M2+hblPZ8A9BUqSjI04+09iA213dA3fONPDJyIjlx4saZe3L
OixpvaCneaux35QAEOvKk9AMMUyXioYcIGrQxNLjJz6KxpsRVPVlUOsBrKPPg0A94HsCcZ2jFONH
sAzjigOXJmYCa4u4AlAVKhAqJbvYdT8o/hkfQNsjYFq0mpDhQpQLVIeyTdR76NsOt1/yVmxwYurH
OU8VXaPGNeNhav4QfNW27mZxsqj26RoRzX0LW7kd2F/31ekO9I0ez7Ybk3No7CDQ8sXGzicyNcIE
mQsYIW9vOMdks/C1sxQVIZFRz49ZUC95nW69HOTxHw48zRs4Xhnvy6NKbiEDHz62Yj2cTQ1XMLHH
MTM50Wg4OW05x0UTPVfP7waY0ikDRvsxRTeBGNmPOW+VkL/aHXvFJhP7VkZI7tuV7cJSkfdOmbUs
rlmiODxw6nJAIqukPuBC7pBWRxkVqf3+u27HC+PKnogUehrxRePt1HL4Xo9bb8hmOrJQ3jYGDrF4
Pwh8wPVx76eaP7p6d26YPO/w9FQ/AifZEVAPpnpz1DmisQpNaWEB6I6J7UF7eoAZe7kAvcYll+bv
/pItHlFFNoRsGrLTX71S/0ZzO85clULlC2WvXyAetz7zNTRp8qbnbsF88G7DBtVu1jQmmx1bSofq
MPvNx3gRrWGnz29z6TjNduVWKSErCadFz01dDwpJ6do4TR4Wrxi/f61851PPGDuKFOuoKCmy/yUA
wCR9/OkwH39sNgPcz3hrmwWLKi+Cq3sN2ynjtRlmX2JI2tAdkmGBKlaF12KKg1+h7DlqlBoYa0nO
/5fBk7mDBG4YkJQt1fNnvrrDvJeOhsh4qWBEp1mrCB2eT77HudnokAGOGOxpHEbei876p//RQTCu
HnGzk2X+q6JS5wHAS/iS0JG/LvqfGtzf8xGgiQLYbLPyEo3pxW4aD1MxJPthlX8PcXnntp292UgD
sIPgWcxfYQFN8/1ZPdrV9FTcnRzV5Hkaff5A7hgsccXS7j8DzswpTf+mJo5x3pyMyjI4jHkF4c3I
83afUtDviY5DFHlzsfWdkQvMbj1EETXKCBWLKaNPeVkJaq97gNOzjvCAeaRG9CdVCDIz2pbpjBzC
0eqKjQBA7UVl9sYUNp2RhMxntz7oaN+P2StdjpZtZhcZ0mc2FCLISjvT3evOoAOU7c+IJPWMiuq9
aOtAyq3m46cGa8wa5QzE89/QpxxbvzWz7MELIHbYGyfjgCEHIKwGsofuQzuM7EsitWSHIAHsobHY
5Ijfhgfba+hHttXNLNeS+6H1Khf9e17tJ5BJYJZMta2loPzYD2UWArMntgbTO7In9a+KvQr6LUYr
AX6QcLAqNpQYgc6MBGll962aWe3JuMuU7TR36LfJWXg9XQCt1zJBIIBbbjob3X0pd/qTHIrhQh7n
HVB8s1GJaam84WsyNTnrE/7tznsn+Rh0R5smCyaD3zPjnCiJygoPj8FJSbt7gb8HoaKA5Iw2GphG
tZ8mAn6n+qADrAdigD/OsLfu6zLUF+rLSpHPDzCNsqNRdm+npAUvGOmht3DYykpW15mIMf7gGe8Z
dOI9tEhWrQ6fWO4m6+HnbjBcqYneUb94UKmehs5NucM0BpTs+C07isI2lMbzXgq02rtuX1DscMbh
DadGEjPnun5tublyVILs4aroZ/KyQjOTkUnBwg70d1w/XBC+1n4gneK4MPz6g7NMfUV1TUEG1hJP
cTtwMipms5Q4ags+SB8YuT0Jy8xOmMcdYkWCkRQOOGYdP5zXpiJjwPV0yWO8bDB+2Ug8k3HALN4H
g6ZNBax0im8q6I5NE5Sq+Xi6qmwZqOir9YMfuc3LnkdOGVfZr5HbM1vpp5DN6vfGMRC3XgHpUTCr
xJYoqMlnZdr38fGwxtWMCTNAL1MXZdz9aRcx9dF4r4Py3lZXu3DhBa6/Vbf/FOiJLmKI+NQhWwS2
tujW08rqDVMHh2tnpWZPvUkaP+bTUBZjVNv5tHAkQC9t1hLPQYO4mDC22tEMUBlnnJnp7oEmoeRD
KqX98uSLuvwQ4Ou+SexlSF5tV+wc2OeYQruFTO/Chw1UjsYcam+42iMSiZkeuJ7EyJ7pc+iNoYSZ
1/OLL01xpi83wx/MeZzTpqADBQWrVxNGoQqLyITuKQ/uV65/9trcdD9Hg87hEMu+Fo2/U19muOVf
pwJb0nSPpX1L5o/q+HLvPAIypuYqNHi6YCiLV/Q+pxIVBJYZprimdO7cuG9o1OvgSp3jc7Zxer2R
MPGKepTuc0rDj9nuMwCL+77X59o3+og20AEeADJHPgqpK8aFde/CcpPr82Ns11jOle0HGEnbFMyV
27/OxZl9qheh0zcMXYIGkJBfdZT9TAs+aIeMBZu53NL8WAO9cRsVtD1Z2MmzcYQgpf9zKkcKVV6k
FPHgbnc/pnSvlwaSunXz0/hctIyGxXhUWw2Q9jcV2FmaWNQqos3ObWX+/L3y/CBxmBgu0aB80xFl
uGh0N4dfGoIMIKh3PuCirWX0zki0YbNP9I6pKw68YT3dwYHg2TVz1FmYcR484VH4T8nuwMNF9SCM
reP1lR7XVOYP5nVR8WBHPPQ8zuzrBjLmJGI6GIMZrzFkywurWIh4CrEQb6l6C9H3SnONZMNtO6ed
Lu+WZNif7xEjHig6MoKB3fHDeQ4+s73M+Javh/Snv3wYXVQtUx6UU8UlKk4KLruJi68UWI2rIFwG
WixxnxCeyHbD+6VR3F4LW9ST5XzcBswcuLN1ThhIFNyf0a3j7LJyPrJsXrtY0Ra94XDkNryQxjtM
zF7YHW5MlkIQzmrunPZnksX3Fz0svbDL8N8URq4MB4o1vsGIjfFqjKmM8nVMDB5YPG675WeZtysJ
SySADhE7X8PEKqUoY4BCv6bsI8Xssax5icEXK1DEIXyQLgqOs6binMxLRo9CaTzsu2oW54k5jOba
Euto+68sa+a/nf5dzeX7agSijVgLGuXts4O3doqHB5AKvYfV6dEjhYefcFRmW+ozOKwPNkHZlJ6e
RPAD5Y/m8u9TMp9XTYehuMKf/M0rQWIMZ7G+KOqQ9Xklgbk8P4qLtMmgXLhXN+tGXb1MWdlTq8co
aSnQPZ/18A6z6M1CJj2cIhoAyAYJ86XEHnPUsGVI1js2eJUoP+GiSidjvREdBcI3tfKjttLAxr6v
a0BKZCF3LlmeKWmAph2EbE1mSCVwY0bSrXJYIsxRN6T4TAQgNKZMbaZZrAnxGqHIARdUhGefGWl3
3dE3NXFLnKqIZ5jLVZ+0v8EGWrGN1TO1NGqQQAnEwK6zFl1zBEIv3IRWXtu8nmKaFMt3ezswSfVx
kJdGXPbmiznzoEc4zWEWjop73auXxK6i5+5FtMfv4KmZ1TZwNa03AWanWAZ+h8S38t0fScSLPLpt
sNRa/Q+HwiFD67aU0YwQf7emLC5ndyqVcjYknB66Jc2fxzR8nj+bGv2u2zn8Tuevw0pzUSHZDHf/
8iAjUHGgdcGy9/I4Dhj7mdgXYlQEuXe1wI7uM3517nLp1gQQ0DArN8Prku0ujUPADhYfeYO4yS/m
vcC53MlSkQm2p/jE3INXtwdpNJDaREgioCF/Jj5btzm4himOz3rOL/Lf5AldAYCnuDo38pGoKyDn
/q8+XT2A35W0geTHfdn+kSh1hmqLEGNjBf9jCCp2IIplV1mW8xCXi3l60H+la5cOvlx2lw9eB2wc
nf8Rv2KN6HKuAygYNMQPADRlX/ndMrsw2CAe7ZUTFhjr9YZn5Znn1gRbNfwMzqwPIxV5q6kzMezH
4Aoel7wdbASXQvRYhSQXkbbQhAX+uyQAUXb4hbS5qqPYFBAUQw36PeaKkwDJvbEa2Jo7t3vf0rSR
ru0wU3IzMOhdxbwlm70fdsGVB487EU3WLF3dnDIa2ygxEucVxlVQrjiHZ7knuc2aXfBzSs6Zp4WT
gO195BQOobwmtU4KYjn2mrgPFYaUCAf2MzCcx/K27bd3QIJlaRehDmv1i1ILHoSkO+v8xk0MsajM
UqDcfL0UMPWSpFYMRGYVXgmlhzEyX36zTxnqsKyi8hewkqf7Zjt27qyb0Vr+YoI4r/QU0xwu0mmE
wdTcVTTDTTz9Sz0cS/PU1hw1oBqxk7kxz1bQkd5gwWdSIFktJ+3SkM16gbVk/7G1wzOQ9+2mcu+1
OaDbYuOFeNijkihG9hT+kkFpHcRSdiS15j6v1/2aZ09W1lrvTFCcfj0Fsoe7IKCHjeHKuE/8035F
YBF9nIr2FJmAxiIgCoA9wqc1hH7LvzQTkedasSv/CsJKv9gRw3qbJ8j6L+3pKuL1RvvPlkIbYTmF
FbThNgkqkgrAjdKvOu5CFhwxkEiHb7ADnHGzZpuz5obTc2kEbx8ZXbHW+APsrdZwYoTo8u49L3BS
X+VSOnY+A575CoaLtXSkEd5+mFuaBPgT5/kFBd1WQhBHBpVNv3T1mALoCIEm18GVcdmaGQEQ4ZHi
F0t8MJVIKHYXhvbY5RbzhxgjqDotQkjoR8IUBLnOvNLxH6QT2RCDDQYc5pdPyOY6nN4kegw2OyTD
CiHpkbcILcb0eMfg+7by7ffkjE/LfJ1gM/FQVPy6foz664GJtfITSOPbmrF7UMc6AflYW0MIk8Vg
N2IIhhho34FjhFfMr5NzBVMVCZ5ZCzon2wqpam2XIdH2phFllHoqg1otHD179Ws/mIQafZNS88QH
iWDyH0Hzb0QcgrU+njARpT0RbIYXl6x+kwaL6vItmR/Z/GheSz/eO2isitWUuNlgALW19XDaeB+c
oBCYYGQQ+bhuNHlRGOwo7Cm4sx5BcwEyYPDis1p0/AMHlXvv7ZiAP8VN+QsZG5yCI0hxeZkku5IU
io9dwOM5Le8TJk/08A90if6zA5YWExPv/7BKvt6D4st30nBQU34M75UHPWf9CJrhfZLpXerrqhdp
a864PneKBcVbKC6q7JYtgIoRfvF6lM71x77fYfJau6PGX1ThdDH8yQ63mQtQj59RzO70Gs+ajjX0
9sFUG9Iz8pA86nLCC8S7MAEqWvYxFkDEugmEgP+YbJQu1B5Brs5yDqTCJuey84FIDYqtegZs8uCO
58jLvSyd3+SFNpzkekUNIGDcBF2TLadu1XgZlF3h3kgM+ThSarU4MTgGounV1XU7TV2VqvfzmEVZ
vvsfvn0AtRJ7Abdz5rTm7+FlHu9VmBYe57yHc8ef+pNcEDR1BTIBgouF7FhkB/y+1/XYG2/ANKbX
aKp8Ta5Rk2zedpp7iiabieFTALaNXZ0e4IiDraNCRDkxFpzCHzOippHCNPgSLPaHQctWH7yddlbM
O3kuf1HV1fMWjQK9LB2ne3OkZanN0u8x5PXbkf7AXt7Ajp1rnF/+E/Oz1YKk84fpLA8oCxsXQOyp
+eA9hBy2iFW7+fmQOJ/1eDR/X8li9EbLvkW6D9XJUcrRh3tGVuFDMmo5t+5n10iWbX2w0oMaNaCJ
QMScjUiQ0aKuynl+aEhyyhyYAnU+7K4VAkWLnS+7YJAcoTe4rzl4daBh0bQhEBYvTU0hf0Ch9WMQ
lvWAPEfGVnwCQMKAhnUiwrJYJYCl380CyGGI8fz7TfjQnceJzYFWxJkYTovYO4DS9OgsmhczUpDx
k8uToNpSMSgobDEYGjHIQwP0M4iX3BU1xTQsmNFotV7W+69m3h7qw434G45cBkV9p6i7/oAXDNmt
7RHE1GOCSohtCr01vjbhOEztFsBsYnUtbxpvk1Pd6S29MY1mRw3K8iIo18Tl+OaqSADayfpPWts5
2SMzFQckj/6kGSYb5baNGxSnhZuQvp8aTkOMDNIJqfCu7+iNuain0HQfu6yZ6ZU5tCtqEsMZnmYN
CLcBNHnRk6rkGXMYKtsborPuQBsKXN3jfCcATkK11SEFEmarm33dj1xUT8sLc2Zlf0SAUqBTuHXn
YRDpfSI3J6Jh/FK954IgNJpV0hiIbmSuFVWJUZryJrEnzzUDZujnX172C3OZ71s4P9aJLI7Q8Q56
vRIDvkYut7IOeirJOI8+sEZIw14z4/DefbAFLFmkDoe59HUrPfkXBtMtEktgG4hnTIp46e22VOYr
g9WDMCTS7crLZbuFbOGYrB0ttTJPjkBFni7QwSiZfwCPqX90tkHqIRJaGLzBPjKej3lrQCewp+Od
e8/ZbNLTezgUp1p3WslGDme/SGSaWJT01PDN5FycKsRMYe9OiL9eKbv3pePQ4nhalWHKjsJ2D9pg
GgjTtZWIvskd2JQ7qcqo3ofZbbDRFqDykxlVgHYOod9eAT1QDUQt6OI0bCeQ7eF9nxl+IdlssyBx
FXkf+F4K1CaYsJ+chVSOwujGsDmRcpJTDmatnV8KZLL8hMVmKx/BQZqQqwY/Ky+o4dzKGa0TusoS
WZRQ+D39Zolkkx7Aka1C9tXUIqLJWHVSwHNnGhpzWhJmBVMFLNv1FPskdJHw24iLQc46l+K2p4bj
CPHKCxvmo5zzGTgU0qKY3XLvPpnf2UDVAEcRbzuwNTUw0Up/A50EYaWlzu99/Y6qy+h94tzKE/8F
lsG5NyHWM60jNJfT688N7G/8dEHSuXM8Iyx1bNIF7OQwwzPVIPwCkU1+3iNu6XPq6XixnkzIoQ57
d7jxrHpNALKOsZH6MJ1zCEhYo0kyRu29rbmrnLvQhB0+cFecjY2nT33GzNC9TRnCS36o7A2nqby8
K9EdSLPas5WM1GBieJ9qiwWLaqc2rHHtgCVMau9ezpW7z824q0H2cNgiXrmH4xp9KmYKdomaEduG
l1Dmjzzc3xykk9YtFYsHwOfM2+Cthk/DG2qnqf2eZ9maRsXgHMa32rlmFoCJ2CSQ8DdBPfKHh0Vk
L3YtMLmaiEw6BhAXnnt6qtQwrSKep1QsPrXX8azAGM+klzKjL6PxvJnFibUNktqxdwvzWMApj3fd
mFgKlReDOv5YQuKQb9a8ERKM1MfUj2yjdN8Yt/iZBhxT+3glQyo5xCgkk0WOno/oLByOD2vKGcXI
HhDptU6bJKqqloD7XcZasK4HwpWJSXMBhjrGcFn1Qgy8z03dH7OhgOdMeHFvTgCrb8IWLAsxt7ef
lZHqg8xhnRuZb6dC13C3AEE4JjVm9RFAYeuLaPwmRwqQGpXFgBqQUTBCE0P0Bag7ipsVPgdSbBHf
PTSOuAx5Al4E4q55RSvrvXh5eAVnusr1fRzxjZBHylIE7ADf4tNoT7DGANJTjpXxw1Zz874H3AQ5
o2Mnn9jvGBuyGX0/wb7R2sYFcbI5wonoKbCPzZOClzukL/pAMqLiTz9zt9PLK04CRnhBpVOjXxn/
+TZ7FyUAe4PwjJCLxSJ9B0/sJ/R7gSaFnfW9JcjM64jtEtFPn4PqiQQtolPdbwpapDCtpzLQzPjT
3j6B4FsCjp5mEbURymtg3F4Mlk9W7dWpV6VCiBvv9oVAqd+f+1y42txRayu+8rVGHxsAq9rpQbK5
ncNJWI9+x+BDe+LJ0IWtVYxuwB4uGgvsdML5A3J89XA/EW6WA2fR3fHZZjCnEFJULlx1EwjjCOQs
pmP9F6CtDQdWyXFYjPFYK4RlTVboJZ1+WywLf0RRBKxwWI7IuLPkuPHkg4gpQXUO0IGMl5QciGly
4+MvYrZuNhFX3ClhVMffBMJBRMeTfWP29YmgjfiikPBNSadhPzOJ4IlJVKusuN9wnuw7e7AoXDZx
R0VHPUXfSqdnJg77Cn8MJwAUqIUjeE6DzyS+AzCXY5sQwg6ZkOFVCGah8kIQPHtwaucBQi9YzJt5
EMNF5Qjqx7qHH/cXrI7/Kn59tTqzDlXEO9Jy9PRL8x11oyjfaxtC/5ZIr6GUMeQgsXQskd/CsU5E
DApAWNRu3cUlPf9km8TP6Blk6+tW+qXgBkrpiJ6faWSVtfBgZyExRH3qIRwzfxknks1b6OLy75Nb
FTW61RzOYcwcTeBeVjTq020JoT6dwdxMv0eOeqJXSM3eQWDggmKxSzHu2wjVdf7T9wRoMmTaFxEl
Qjm47InBEpFmZ22mr6QdLDZPAczKPTNZeAxTnyzuiDEteJaeT/KJlwcBTaDXMbnYD3hobcOjfQpb
Kmyosv6Nnu+mHaR3OIVYbZl4tJPHlVXdNCcvrSf2RoQY7Pe1CD7sPB3kQYghZZJyrk5amQYVEZ+J
YJ/KbJd3Fe0P05sMKLciyoggZKzxm6qWTGnIu9mAtvG3izVHhp+H3lsWW4O+loa5342koDkBn1yY
0EppgV2QLSW1pMpBezEiEQHYKLVG2lpDT8vemtoD85uftmpQO1nIdjgYts26MVMvs7V4SoodoMMI
4dwaZNuRHaQFkYGYQzwqUCQQAiDGYBzh8z0nhHBwYDtKBJkMu/pdnoVddYR8kHYY+bgH3npBKo/o
k3lAg5v6pTW2Dew4zM1j60JagRVqtl/F3sojB56dlcKpiaZvpEuc4Wa7eC2bVfONEmnmjX4qQKOb
0B0/ttW+WGJ3Zp4teyyhyFZyHJGpp7qf4MFKUodZxXbKXUcjvn/GEnD+NBjCioE9yHKXUsD/+qnX
+3jfgWUKSuXZy0Hl9zV4w/zGe8d+sXzv33992PtaiJTV0V3SIAMdLVjtZ+sqfvl1+IyTs4Ewb3zM
4tbR0fS1Yb7+2M+4qR0d5ypO+NRGts4BcASxenEKwmn9DUQ8cwJspsDyufmorJtfDTYS9UV/7oha
WrAOA3VVclogXUVkMZ0tf5NtEg6gHbx0jxWhYuxcLuGRQEvwKqhH1DXiVVSB91D6DvU/7RjvWG+A
pyEyPdq0lKwIk3bDGn1PLB7yOJ6qMAR8kejK2eZEqoJjLLikWwj7vewd5TJ8wd+7z3k5h3Emprkk
jDHZGtunN1oI4cint972iaoUeS8/bt2XLHturG5Wa9C+ZXYaObcllsKVna7zj/kk95i30b7u7uZh
sGQbdO7C9hqqwfP02E6D2ofYUCz9T2GN9xYSFLJjSSlDIKIdv1RTZWMj4GZ5I/3UQw0V3Y67lp+T
7ScA2+2CNnzNq2ZuSgJZ/o15dLgHs8JRbSlIMRh0UbthSJcz3VfrjK11WUTqD26bLd4dAY2JSXXA
4VC7Qsd+Rx5zRoMuwulQWI4c2fwC8LBSz5jfnTQoo9tC+soAEg8ldjbMdR9YQg9BKalDGkurcbAy
dGbKPBd8Pxf5dIW946RZv4Ali2R2/ZJFpSJGLSsUWIrbgGZIgdyEtFBpsjEWd19d6VHOZK3FGGlt
O2PhTFc9r6/PGr8u87gOs/gp2fo1euFmB0q5Rro7xsUJRarZrLrSYKIcmCBtJvG7OOiPbKfN3+Qe
9K1ZUW2dsxM/J0Xse0TGRqOjRJ1eEdfNEq2TAHJtEo0WyjY9jPw3Ntet0piT7/dAgsYMXweS7MpR
Nmd5TGym3lkPpLVEdJ0bwhY46dx8z+9j3wViuOIdAE4eHJnlrs9uSIyYasg2y7Y/8cArYOZJDdzz
b8gq2mJRIlxeSYh0xvN85DOD2iESjfxNfCno6fcv/8OL/rTtqcxMGWGzI3g4llaD0wzMcQDPmFBN
gEivSO+EuUGiARR1kig3h5kcgIDYjT1e8FJySRSRXBfnM7KRxcTl5eXg2XO39tWeBcjmOroCamjH
ezLjkAxqVAp3r/CTweF7W3Z5vbdAU1S4At59hnCrLOHa41kkG+4tkqcTOwEf991b+Ylf2lr9Ebil
QMNgjhgAao/6+TtoHTjj76QROWWo7R4zCQv/Gmsl/jSUW48I857+g/mtFsNsxKAnjJyKf0fUrZuo
TgZooZev4bh3VX123YI0P+PUK+Nyasp27vUbKUiOfIGKgT/hAyxwWazyv+wPqtrtBq9kK52RcSta
RRCY6BqICAvsbxQhQmC2pnBdYTagphXs2r/RYFYz+UGGJHE18pwJ4Iayn3DsYpsALd9N4QiF0B+3
ckE3yX9+OSQNrJmoF/AWYTEOdA/fEP65dgWFHjSLSjExF0M3LAXMSXEjInLrXb5R5zrg/PPrEz4v
2J+YpnQn4An3AxOPMM+LKGgyOLo5l7KsDoirroj6hMqO+0TBPYkRWN0jhFoeItGPZCp3SnMCULQb
IXvFmpYUEgRxOupHqhGCAdmd2VaVxdMriMc1e+r11TgUQsEJ9wOvCzpLABThjhJuXIxbkXG5krZz
OAi7DbXVfeeXI6Y+ppAcFqaTm6vxpkmrMRK8CiGekAxm8dtUqaB2FTYzlN4JLhX2XcUnqP8HGKPH
XA0UKj5hN2esn0dCkfzzxMCAUcLsfm70GLCnv3R/rihFw1f4CcqTPPJbzgQ0RU6+l0YuEI0e8c5S
B4mRVoQG8xkyC4QYTSYz4/CJwhwLW+9au80V0nuouZv7Vv5JM4eAUR/xGjKGt6fHGUU2akShAQUB
RjS7BVaotkUMW6E6wJbNZTonBHJRa7Pi97Hjb+VTlD83phE2yO6044us70d4boJb+JzrMWaTA1ws
C5zlAir7OTwdyCh0DTTapFZP32L6eYcjWIwJK7ABPn8Iq/SehBuwoWMMgicE3lpebaaSsZ/fTw82
MrslIwQ7UqOaaLGmG2xJQ7ms/8aQx/jhGKsk+oMiuHn3Yp6O1yPkBFRQq89FqUApLFBPT/8C0ZF8
CkWkf/h63PErQFOO+xST280ktsXOVklc/0hhQS1g9QBrwCxIRXZpBGe4eEz4/mLzQm+z6uJ3PKh0
jn+X/QT+YP8NsQS7i0udeMHVdHlz+ln6285TTUwwZiYNxxI+hsL+kMr0I3xeN4KSE5wwPo48EYND
3lN3lgQye+FHBas1867OxEc6weJ8+kzUwD69uC8a90ZGBWvFroIuzrzkoJvtBUEIQYWwlZ6hIgOx
7rid/9LaM0iZvLofMHCL1ApCTmCC6caz8RrUYKx8FbXz2qcKJroxGqmOhvgxvyWm6k8uXIr8RZON
KimFW8MsArtsj6E3wKohBRh5E5FAxcOQSf/sfNWDSOTfwMpO+jFfwkw1/vOCpHD4e+1xywkb3TMo
1xycQPWUYyNPVtw3tAuOHi8F4rP5VSummSLlpPmG4UKksSIx4edD+ihb7wryh9sDO4eIfZjTuS8x
+3IvItLiMBCWNP2KEAcRy5yt+o3o9yDNoGySAJZN5W9h4PylC8HlH7TlD/sz5WaBK5jMNfLBk/n/
0ywEPKt8SWE+0zgAyJ8cuWtPKKKEBleIl1XQw4E5ihoNKzkQc4JQQc1bJnk/kSTZKh8gt1ldYCRQ
XrG0Aexy+zl+R8yE+vKFDXo5RvNkdd89ZOsQCJAxC1DUcNT11gkHuStZ0pcQ0kNUkQ99niyYot3g
/wTSwRpk3mgPQV5rW1tVDAIRsZel8JrxaW9WB5+tJXDl+LRPj956CZpfCWD7Pxw1MKA9n302XebY
Qt6//VwKwapJdVqO9+jiZQ+48gbVzw8lNAuV9VkomG28IG6tMyqNWTzAH5Tor1bkrf/oRPET+z/5
iFRTWgIGQfPKgtHiHgz4vWazALBiowF1Roe2u7uoB/GXUi6QPjyGjxPQxZtUWGKF8DJ26DIRS2ir
o8jHzPw0rI4Iv5LvhkpgoSAuetlk7ppzwybHv7eV4ElssPAKDq7ifuPHpZ+HgbPAYIjWEwHAaxHG
Dms223tZBAd3XT8gArVAPS/wY0WcNT7R7qSrQaqZKcYnZmksIjEidbbKVpPl5XLn73rZe5xv5m2R
xC/vgmhgtopYSWgLA5UwJBkeAWEHYaOwJB6NEudKZua/MBNOF0pHwHDGS34z5hA0coC8ZJMG1RJx
gIBrH2KxRPDUdvu9T4kEEAatx+zyND92ULpA0jwNZEIhvCTv6ThSIBNqm+0QAAOh5w+Dzzhl/gWz
W6VXnKeQKbEeoRLN/yoiJrKAfGa4kk0L7v4tJqo8zzj9QXlGAWYiEQBY+taRt9m/Hm4HkjeasIWJ
EygQKZdcy1xHb8HL+J5BxYqYUeZHHIUBjck/cIvn0V+FIsrG+v3iur6ZxLrxSUfiSDlcZ4wUBhO7
LoTuSsQHfvNpMQ4638AnP2si0fjAQhgKtceHYO7u79sTuQrUGVPuH98KvzyhsNfc5pwR7C9s1US9
otxHHPzc98fRUV/p7vNkUHqv6ciZKY10QA1Utz3SRyM4XWEs2FUBTdaS+2VuXTQF+do4mrupFRt4
mbuAujM/pSd+xsHtTAdHHfdhWuxzELHS1x2QFimqPgWSttXZunW6C+ok3azBxRox9xkFLOF3wnip
XUSTpa7AZG4IL47Tq6VgOgtL9nmS44x/2bNs2jb2038PF/U5rwskpUAOm6/yXAcvW90UduEhc0E/
vO8DdXHdMydd3jxmiMgZuCTBXzK+2ilw2/XDvxW/YITOqph9y8xmP843qFNnXs+jfoaZ//pLgPZE
muMrzpeIqcD0vnkjpv8vQLF+ZavhzKfh2U1ibdP0FlI9B8sargGqazoHGvrdzdrE5MriJOdLrvhS
t9cD2uUavzgyDaaFEpr2PEzWlGrRDZ0reniEgi+XkI/PYYyzgsmUBIzYt/hKnB0JL1D0VG4paKAe
oW02+QkKldc3DhVO3lVe2XmGugMWt2IE0JjZ1U5+KbM1WY1I5HBTjKDpoT56KibkMIhEqtWoXMrT
H+LPrvVvNXGz4/0mIE4GZqxkNAlft1HwMx0vyK5NVbvE1O7q2MIieNq09R9AePgqK/uur+CZqYrQ
uCFc8G4rgX8+1ugo3uM1r/BwGMtRuuwsiWfRBA0YOSpHZbrpkgXUCoq4U+eUYrMTSnITcF7ZqyGf
6Rlp2mwioa3eaKAZuV1RVqjMa0MJ7Au2qNqoh/vgMgmCLZRUJwZ4MS/lmwwQkW4j8rdJJgruqwkB
A3xBwLEMEyEH9fTWbc74W/xAbWtxj5oQXVkOhKHinWJpW88QMHw1chImgyMAn033H1BEYNUVhViK
wsLM1pzWmAGzoKgA2g9NGhQLxSPbr8Q9Tiiy6o/jvKIWlnjPoY3eSMKemBM4237QAWuIzY/G7n0c
g6tTwdnI1RZ1shzIAWhnkGlWxjbDavf7AjWOss527YERm+msDf5e4cMnQgB/iLqrYl7nUYgmMqZ6
eD/ACrI1srtnTGcnTCv59wiL38N6LQ3nfh6FfFexfVg4H78rDJWGJ5/Q8+Dx5nTkAYfdHpcZvBMK
3QfSTbSP1S6PptvUzSCYtoatatbtIFGz5eQ4rd/JHideGeWB/ttfbhjEqDeXElAqpZPiSiR6kFHG
/o158vj6OCVR/MvyTrvNa9HspwSSY6OBbzyhRmLPqonXnVXAK+ma9pQWBcGqy6YT1qG0epBPcHVH
jtmttRCVOCojiDiKHn7FkW5QkUwY+xLRMdN0LKq/LZiYJT4aeioKVadeILRFmQp3LwND64Hi1CGl
BUfJ18kTJEnCABfmxFjcdQLKd/C9A3JbxCQgebUPWmnrzL7KZif0hrTekguauqz9Kk7UUOa8gbi7
WoMPHNIC2if/HsF/LJ3ZsqJYFoafyAhEBLyVGSechxtCPcqgCAgi+PT97ayO6qG6OvOkA2zW+sfH
QkMdjqn0d4SuRt/h4iXFTVpgBGL+4dkhShk7X+IvrBLT71I6jUiymI5cUmSlVXL50+e9qUp3Rjod
rmOPdJSJOtNnX5+/lrmrbh+oy3mmwh3B9PbMx0I8jp+z+5M/TiaeoPpHvBKabDIH84RkdkDptIZT
spNd7LVXaYkAmqsrQs5gcKF5kM4YtrEnD8aYZxHwSk5tMgBu33Y/EAHed6R/nCQ8jAktnsJKiZRf
Tsg/0c2jOhX0jXANvO2PjwfmTww+BOyYv7U6A0I1hn997+OnU2Wpz5QZTKsAqAC/O4MYbjrtOiM5
qzDAkOGPs8rp7wzXQK6vKY9kbJ7ku4PKJkwxj/N7qoDkcOfCY7DpYjXPdoJ4OzCEF8gMq13XMWp/
7voSO7wdTwWhhaJj/Ti/COx5XSnUZaytUS2pfDLlPZorjk4FDm0tG2hDJLJoJujQoxOiJbDbKW+P
pdjPP1uiyfyfO7i81iSzLwpkhoTJY8sny/2WzVoU1+JXcXI+1/wNzzwi0ZA54pu+fU5NgPXoO2/A
apCBYXEk+nAyItJtOPluxZ+4pogus5pFx8iQI23MXByZMoJ4rndVQPFobp4Bfx7JG2OWSpc0XiGq
c2r7wIX0J/vkEgmJa7iUudGgtcj5gQgLfQEHisq9gqzijryaj/VlkaxNjXNSrC/pVOY7oSfMijcS
v1Umn01bELn1todEKcKJxujunptX5KixoabeTrUUPIxPYXxfijlO8sOl7oQnfiTqy2t7VZcIww9Q
eY9zyw9haNyJSSVCDD2YP2aDSWxXW1Sf4lOfiooe5cZWTWJLQb1Kf3yCMCUaDpAQn9PqPeUNiUhF
kUe2ZNxk/MFmhAgaBRyaLXJ+QAxcbiIzdyR+kMhcoymJtWV0jRH+11edeszW1g4oQW2iObmQJxiF
ZzVdVHjqoQVYsxk++qhYhpuR+1sku1ByHnceWSvy6K1uJfTfweCvN9ERXsJvpjOFRIpdz84n2pSb
aeCR3k0js8HYUlrDNf9m8kZvDyD286UBgCs9Ik9H1KakHp8MKQH+qYdfyB686V4VKXwtyJxu8KSE
8mYSsYno4KtjdUReoS5f08HiOSI9q7JQuRmkZW9e3tuk/KzhduxxccGvkug0HQkmlD2sLyYCFqX8
LN4bRbgwplwhM5nVZNZf432fvu2Si4EaImGmTwncIRrCvQBRQW0yudoR1tjCbhboAHgi+7/C7AlS
cyPvcny0Z5SFL0TpvXXMMlJzYanUVmXz14bLMPUkpi8Y1o5f02F1551cP9bfEoUNaDZowFJ1kBPT
BS9CM/uHjWgBW4mjAQOk1+N85m1DjfBSmvEelQWQphzwwKZpYxHx8njLnJIhF0U13sQmkU6bfIYB
dbwXYRu9ObEPbKoywskf94Go07xs0jVKFBMsq2VDp1GGaZbMD0FhAvYIKII2lh7/DD2pSVN8jh6V
bwr1EXcMgaNi7VPBnJjkE+h4mFlymWRwHVMn4PoxFwFU+Rjyhbeu+pf/Gik2TObea6qLUMIxfDxf
hupsRM1Y5qiGcuc7+VfBJTud8USOSuo8iVKEQ4r4P65hPkVL4Tvk/kdLIho0UBxwvYodE/28ST7m
hM8o+C8h/LBbHi6Ch2fBRarUMOgpFnlOaIY5vOnsYts8/PmSeReIn8ChFoThMVHijEXMv8p8jQuP
mB6CiRcRBxM7XLbdMLHRJmmKDWQjqPcLb7NgZ8PdzlqCLv2/5fOac90jrUMiU4BSkXDr8F0Jjy+f
Ar+a+AaRytjddy60EUqEN7VqPyTZGUeUkFyLMrXPmPNoR0A5pcdct4j1+QDBLPmOgPlEiJNYYsls
Z5m6H/jcx88Z+wAnX+ikgVBAi5mw8NCXjsa71FkjcnYOCQd+wT0klkyEOwRCDlbgi8GKx7j/WVbO
yN6IBlJCh4rpi9+MXoB1rRuPjrUttkPQfnZafTPFcjP2ROtDNF4BMC7ofZ1Qt/zlGwL/9kSviiyS
aiYjIE2WXdQUa9AKJMsDG9hvnO8bHp0K1Dr0YcuL4KvCrBSyMxRWb54YU1B3B7VSO77tiSOAJFPB
KBltDKcYW5l3VMdOf5455aywTyL4F9ubV/JYhZYg7QsWaMz9xueiEdLJ72vG4ytGbUzmPDM4sQVK
8LnDLICTIBv5p6iIlgwJ6AZASwSYiE7HGtEkTQDHlgIPHuLisYmRfkKHILFL30ATujHOt5Z7e+BG
PhG/KDhTA8zB7pG+hs6ShwwV6t5jR1YZmFM2k47k7Qjums1iIXuJpzmk9J3o1tuVKw02XT6SrysJ
E5ceJBwnnFiAypCgeKBDm2gfJMMcEGCSVGc0Zow1AbMi3Vs4p+AQUIuZiKgMxX7Ny0tGYE0IJogx
vLMh9yDYf37jox7yW0gxOnaocoPFt/DsbHGU7D4Y43nQ4gxHC4rsCf3XEXkiWDMpgyHqgxcPfV4b
1mE2N5YwAsrQcwNxC+lIGOibm+gia3wEZ2QMLhJjtO1s6CLx3fkZ/YEhahE0XohSBWcAO136H97J
cB7R6yWuT0JmXIJnkEOgIqdqiAAKLg5IejJVNb63PXF0RsVTEj0GMpoOkZxAAOILotPMeImm5f5e
D/hdtRtu2JoA8KFlP2a4KP+iYGBUa41NWHZzu5inq3omyK0cjoOVCJ9DByGZMNqBjnhHeQJsiBue
4rcZ2ZWuUHTAh4UL9VCa/QkNdWvSByzZrucM8n2jmI+cSPfS82AWcaGBiotiP3WSEKvV0KHamRX3
h6vRkFVA+SBD5Zl+rWyNqIAw6GEN3VOtO9G9DviOsAWUrwZCaysR3aqy91uiQ+YfgmEZ+eFrf4LO
1DGaYlJwHtwB5+EpPQsaCMji0sD/8Dj1mol0AAWn+I30C0PzYfEy+kAfwXuH+rFzsdj7/SUBZeuh
/+9N0A+3yTbp5AztxRm8eUx1mJ3vmMsZfLGzC0sPUH+2LonBBmZiFffHwP9y4UGkzEPAhMLmsCVl
j9cMcic2+s8cxZj9XLQwAQvcMcZmVYDrQKaItx0JOik17ZPw8WSia1oc2NQm+hm3tkjhU5lQd+K4
q0l4QXX7YgvmpmeFcnkYBJPI3okjh4Hy38SAAZoELY07lThYI4jn09K88pJN4rpR8vLIYNScYtuC
l4K5HM+W/2B5gVZAyHCpjher1gg2X2vBpUpyoaDobqRkDSB8YLP5BTcSFmBURsiQav9NKvJJyDWF
SgjSquI3wOXOybxB5Y9K+WduVoGjHOi7I3NK9FuKjvkVcROeaGRFzOQT1ebd2Op4fAJ8sskMOdBa
fiJCLIbddA1vmPi31/76JR0LySIsfhCMt7UDAGsOyZojuDQaczvCenN97HirHGALBgMNdQ/s9kFj
KJlwXxUTorhkAhsfzIzot40R8AbhujSRiMmSQMjba4fZhrQw3p6OngbRg2D3OX+RFNNuzxgt5p2X
pwDAvsnu520yDZpL1qTRQr4fAKt4KxTvcJH/AOfgIFkTHMW8aTxpYw5z7s4/1N1weo0xRSK1YInk
bX3skEeeqdgjP9vIpOywiIzPA24eyFDGJspcfF10EQLf7fkwx+/x3Fkh6nNzY6WMqcqViYNCJzHe
Elp2F6BAZieo3Fn7xRIaGvc16yz2I5vwmeueCYvLGNLtShu8kGrxbyA+jP9WE6Bc5n0gERJWqApU
ii/WoVSTckAiNTzsPyY2bGpPOTTxqrmVycLNWKMT+oTCafdkrZ+rLL+MWAmW2uooImr9O9k5OoIb
oIUB1ytH/RaNIwaq48h5zklLBBew3xbXWsJrq24pRZ5En10D6oWniTdw+NYNxGmCm9Rm3Hlj2N/x
e6XaytRHXYUAEj/7mBGHPCncpvCS0iE+E9lBKCLwplFd4/sXMxdS+D/ZU5AEkKbGQfJClhG7nHcr
hbZKrmNOhW9kChxOjcejMyIKN9oS8yLK5QiUMQYndG2n/pKayur/CqneUlvGq2YXGeGBFAJIqTLA
qupxyjhCOC5/oVGJJU18vJqFDmjNLjdBQcy8j+kP1ehYBDZ+2UsbYc1BXU6WLZJbKwRo5N379Y6L
Eb/AlfOLpODpg8/0O33vBGwCLd8XKMbQV3mUo3AjQUZIfnaK3czjDivbwCgDzjwr32gcW/WutyTe
x1avQ6FgQK6AwwI9jAFowzRGRgZ8Rp/cD08cAhDmmPjCAO0XWj9tK3n9ZSFI5Y/ZcToAkC6GqJd4
3tIY5tXWtDsQccmJgAhgf5UX2OHMCBCH2z24/hwHm8O94dTXK+cjhAOkrsANYTEGwRn5MI2rj9nr
aPBqlquCVE/Y9Qma0epU3norIiLN1yR0S9rBSBhOd70tP5Y4T+YyIZ0MnfrQXqNzbxEHQi3svMnE
K1ALLomWy++1YhEA4AwCZd4Gsp9ummkcDNmkEcGxsYpWH8lnJ2M32sGIUWeLdYEo/z45Rbivka0T
xT/FutMvzQzYiN4jsYJ96TG4iL9FNUfsLGSU3a+MN5co+K9OhQDW49rMCYelPwjTOIGJp5YGo4aE
SHTeVx6QCGZoFeA7nAnNh/PpbD4DFE18Iem9XX3ZKD82F6F8lAlBIutsTe/s+LsjmH+ucp7yC1BA
oHvB4ct1TZa6B5+X4dqygXtG095UIkyyb7PZcJAtk3uyQ7b+nMbeAKkc6Q0Y2x4TxSkvZAXghe4H
ufthgtmrVmKmN0DBA3alEPXhARPYHUhAX6LbFZzUby3hi+jMjgVCGv9SDKb5RfuT54OC3iaw1T+J
hQPabl/CPqHW4ay767MYUTXWmUVIrydfHOMrhrGhGMNZSXFt0m++i+YgfSQjYiGaCdHNNN7rf2Vj
aeRf1pcIhS/E/+1xqyG2GdC26SIMUkTCpDUcMf748ul9kGc852bPWWg9+kbq5Bc8kD/kYyuVvexI
WEKyRvKylfCpqavf0Bgcf40brqIXc0J10VnH/fiEQKreqpdyMWRrhBe2+ucC5B6UxqvnhPUIOIG6
4mqeUzEGV0xutg8vWsFK1w45iSVOC0OaI9qekZWWrL+XeNsPRq9xgTbUf3rvae1Js3JbT0ik3CHX
jEkbb6xSwR3rNwXQOPYns0/R9Hf8baxCiCXCPiEPnCtSCrBCfsr7RxQ8HwibG/wXQKWJpCSbceX1
+ihAzYp7mbK7HOm8PWBux5LCWNqbNCyHOgou68Uzgd8pjft4suDzfGIPvg+ri12NFacTjTfL5zSb
P0QMQMuz7h4R5A4MxWMKiSP7LRgHWEfBsqnZ/6q3heURgAss3FrFJsd7whJLOtiEuIxNeq7vBAo/
cZVqJmRiA/PPJJUeVN4D/1PM736D8N0YMGiTf7rNjCeP8VN+R1vug4Uw4iXI1+FIwVXys3YQiaM/
X1uijUUvjl/TAVQCIwoQSJtz9Lv+xxydOLMOrd+S6U1wXvAPMRHkywe4WCMyGusGOmwCwZgk/9l1
ZGtEYXYypQtgBNUp/t+PHW15cCesz+/9jTlmzdOT0T300OpMo1t/3jDRY8YbTsMdBZoM7phAzrzF
0RXQEpZEZx00f1fxOTrVXhcgwGkk1tBAJQgUjx1O0cuix4aOJd+CixvBpqHnc4gpFu08oh4lccRB
iDkpZh7n5WeozscJ+AE5fPb3INi79yTacl5EoOZcH4zHtDMNFym3S12t88LuoPXJlKjX5C91eHNx
yerIY5TtF4afLS154KlccGpREKWCNQVy8JwMlj8/xUZ4GCzTOwojPEQ8VlCRQQb4iOWY/a3hvS+5
I6eKnMFd4khlgf7a/dOHR6slBRBCOfmAmE6honqo9RNX2hVg5nN8OzghgCThaxR0eIw2jAAC3JQA
BUauAh5gaWvxnMznyllcZnyYpBYoK9WCBafo4DUVvlSuf6RH0KBcCYkVE+KNNRQxe2kWhQvWm5EY
1065VYE+JjKYDKjkYx4zoZMy7WuHBF0AASluwrzO3srHwUDCdADAR5ws3wE/CwkNGixLQQ63lW90
AfzgJnqF4M4gbHcaKKnkPeZMw0jSeUx385oOBARMFAlA5vDeNpjf8AVRILlP7Zqe9oFTov2wgWVY
FlhuJfND8w3x7BS9LgZE3hOqJm5y/EtB7qN1IYZn0q77SPp/7sf5QoUhu8fnMuQOEhsedc4pi0y8
RnvjVcmE7WlfEORHDfEiWxVeIt4zTr8plSp/ImrzY3E6e68rOOEkp4BnosxV1pA39ubYaA/pBsJx
AFcJDK8vfy92G2AaOqCwbK2QeEmmcHc9veE6m4AzEJyFdVBM3BVwioweLoZQWySudi0CDQSERXdF
Ze8Q/C1yPzARm3bVX+p9+vS+5PgSTkaHJgYKja2TSYN8FNbBJ85BYZmkeSDyJK+GkMNMwb6J1JY0
O8ykREe8nejU7jtlrhwHq9AmA/mgIo9U7By1L4AACoEx98eMmrABWRrrNvEY+dRNhHQcLVc+q7ZP
qrVpVUlmeesgud9lAHqzh5cSnwukM9gpV7Sa4gs7yDxAC860PHIQC/Pwxju2IWPZe4svvy0WHyLi
V+2GL+OHLmSNTvBfYwHgJAnSZAveRiJqhxAGKoSbPWd37lAfiVaSymSxZ76wyY5D8mEB3ZHP+KEr
EpRHYjaAdySKqoLVxv6E2YlWSn0XH7rt0367Q4AWImdfNp5VxcNxKx378+5t4YoI+HOGZkLXKDUJ
k/dGd1oEFhNlpiUmch7AWB6Cb4MI61I2txSdkFkBRaPMysIprsqylf9Gqvu4hzfENY99+x2X+/jW
50nFs+tnaoo5aHAekF2EppiHbDf0HsjDRiYltA52UEddcvqDFK2jXdyzGQk6H6BnV+2fWyOd9f7i
dDJg2OGe8nAdxq4cmu+ZPCHOadmSqzDI+Y/GKSFmYQHhtCIem1wZbP7scFZMiJk59Bj41uEp3z3I
hYBDWFGuxFHACdDHVU7zqTJ+gdzlHo875bMYJkcUgd8OBoczhP3aT3mAALXGU7U1ypGl/wute3QI
nuzuRnEqUk85vQvBJ34Evq3u9uau0oyE8S20e7rfI6XiOKC/TMstPUFuHvGFr0m/lPpew1TPM08O
VAaVYhLupMTl4tiq3mAlBdJR2+4RQLbK5rOBpfcbCMsjPSLc4iIurIZseC5x7PYCVMP7Kqga46cy
VRjp22ixhO4U6NWHV2mrDjyWE1o3fpmpoEd/j5tujMJBJzr5BD5GSKRmYa/uuTGjz0yCUJfGg30+
wzkzHsyfRM7hW/E54msJZTiemBcPILLjuapIn+dZcfxuUrfd6dcYRUnKc3cRTX9gpWRFeu1FPwJP
pZg0UPrm9vdlhGg4W+OMmHB4LubPubJ4M4V+SO3lqWqVU54n6NXP3XW0HcxisG/JbpH6lm83ovc7
3AyprkNY5TBqAx8dkxmPLeyM1nT++Y8cJpqC2yQOrR/jBye0iYGESOJloRsRJPPTEEYm5W+l+EM0
ZsMefOHLQzsBHfMTinqBTfO3x45LlRVhQ1KqABqwYOKAQX4mkLuY1MXFgJPtNflxPmpmQ384rq0p
VuJtb8qD3Zpg+e+MEHLsU6EFtipqZHRRHwIkSJAKAwrRcaOREEL1iEiq3AGGC1tDn9LjP3flz0O7
FIb8ORip67dL0FR1R8nQ+bX9SP0eQOj6hQUZ+IwowcJivm0DQpmU05PIN8Bv2okoQCAgddWEvACn
5puE+EBXJcZlHbXP+HvjyZiJ1p6dPq8m3dApZuAG8/brjzbq6sN0hzoebpAf3i1J9ZOXgh/LL0PK
K4nVYXHYYdNse7NfOxlgCcwnv+EKe/aTCQDhz1hnfGTYp0+AlqOApWTXKBaL1AxhRr+2uDnD4HUY
bIbpOFu83kYtDIuvWw+swEnu6XdyGIzXQ1QZ9yfnLA8TvhBvZF9ojckJPeaGhSTGRykaFP9F4HeA
nzi7MbnRRDkmUOQa6YQpQN5ufiMA3cf5i3oLJQqeZMBd1GcKK4rFNOIxpMGiBozFZ30GODchSUrf
kkBHxJYI0uzJLo2KF8yZqfHou4oOLZNT3IblxRiS9V352D3DZd03kXlgWkEdS8bHnRlmuFYZWquF
SN/CIVqKtDgUkFf8gziyhyfMcPRrD13F0knQ+K1pxrBEiAjPC4bcBpFQ5jeXm2Zkh/CPNtmfD5Bu
9DSc+wPoFBa+HS14AO/k8WIEJsFGJkbCQjROFbZAIsjBDO+8FG60Kf7wBbf/NRyrvHTywLnKbOIu
cXW+l7hZeXdDe8DQQooxODESd/rpXHJkhsHHL6ZkaaKFicfN4se4VVmodInae9t8OXf0fQkdaCJ3
lxaoxzLbDnABOPrL/gb5tDk9NuSrESmJbNJjzqSb5Vbe3he4lVlbOOpfeCQNrjXo6ym3uMJWDwZM
SiixdQ6iaYVGnFmyT/ydmW/priqdUbWXWvYMsi5oN/PCeEZ99MBEZAScK+pR8o9Z4C7FyespJYnc
kI18JoRucCcj32KIn2jVvD/waixtmvXt2/QgRfC8rBgEuka++hc5NfzjQYz8Z92V9zE7MfGTLMfZ
mixsT11YUeW+CA0P/f2X29nnFpc4axHMLhj56qnuf1ZMpJAIoywo+2ZC9qJwvmB2WI64hkrdYEr0
YhI4xIb6XbbXB9IXjGuCked4SP/RR+Q7GI8b3VSt+9Wt14jomktebhlDh0P38wBp5RKlSS9axX/i
XT6JVhIUsYfWLCVfmXGER3CgcsUXZvucv1Arq9mshB7WrRTe09EIDUX8RkegDUX9NZrPuKRIHqro
SiWinX2g3MsZUFbGl0e+N1sJyk++BvJbH8gF3BHROU+Bta764YwhuvTZKFGAgwn3DxxrgCFj6m3o
/qUygjONMk6E+E8QodVl9C9UppmO5DHP4ch6gYY4EEABj0ujd9XBZwzOx26nWDSJoMkXoxN5Gf1N
4n4hfBkosh1ChM1r3dKSAgdZnh4j64W1ZFvDM2eTaD0Immu41A5DmwAqVGOyzaVi919YFM6F7tNP
8qNBlLE4KS49mDM2eeKBQGmWQ1cjrBQTEczy06oHJjHXtG7+i7PuFQv53L3nUoltDjxAEJh8aNGc
2y3+i68l/BKiohMXHedvP7502EKHUTDUrySp6L7UbbFRv/+eNfciEeJpbJBvxB/waUWTA5nfqG5e
3uj6OTefw0/BqQIuS6E5Q7rKPR6pSCPa56kYTB+4Lzhgmil5WuzgLThdN/5o0Imf1Vt3X9ifEkpK
HXH6HuThBIL2R0L3mGCmny4eBD/I2b5LsMCXYCdaQBG1d8i3LFQpDcFerBca/egGidxMOd2sxjv6
A8tLBFe8GSYgFE4HbNZ4JUwtP0Ly8NETr0lhuP3BTQ5desWH7muQd/kkCuf8DYFHZDCIoJnarflQ
vwTUabDpNZpS8HPCZoCjX0SX6NdHZLcfX8rW7CEDiQgG7hni/4GGZRTqm4qnwXvZhOc2XokdEv2A
bI5I+TIIBi5cFUZ2YNG2OwKXbJwTxJw2GbVrjZGApywXHuhDhkznaUP6ALmoLztnScm8tJ5/Gnbq
Rna9ATrg3F49WC9yQDZXwRAvLhxIIW1Ftk32MDtEA6gNZDppRFtQwSBHQwxeuAVK0GHuksEcK24S
uzX4EYBu6wK2YFP7+S9p92CjUoiHoQcnNB/bECK591+muB7oPY+shgfEI2nKEJ2xmwMaR+5wpW9k
ggc1LyJX5eNIHEEI78EcO+8BEQzxjuGVpNX45/ZKYHLy9YyG9xhgbSRg+6nbvPKh4vTBxZzoJqfB
Y4bNaGh0qMY1Ym0+BFSh+93i9iPhsF3l1xaqkc3WqocTHK3aPbxq9yPmXuGM5sBGUoFahGdXhM0Q
/h5yelzO2hXaKKoy+M7pbETQy3ABkrPeITwXEqWqf1KEQqqdKDTM5O4QtyhrIDG3xzeQHNNgz44q
6/uwC1xLqamnFGlVR01yWByZbdPVb6bRRHwLQWzhOEe8YOIlsIxP413tYxOlkcDoQnegLiuYNcom
kyCkAym3lb8REekxcX7401X3p9Mf7CYjIA5l8gTJZfiUHhc5CbwZp7wIh2BpAhTV591r9yBWvSMD
GYAYaA993Pd9URW2QF01Q0J8W+II8s3zO1G3KTVMi/qa8WQF6bhnIh2mQXKDqJiS19SmKXuEvxVe
BayhHX+2H6cmY5+/hHQDdQtsRdzi0Cg/U26xwWPb7/nRSsgRunsIfJUR48f5CICz+gEsEVUJEqln
mAa60Tx6WS1tTBsgXVIw3gIxQb54GFWWHs0y2c8obu07BQJVmxgN6W0zflBlDGMxMKJ61f/uzUT2
ZXysZ4DmXoJdkYczScEFz0ukUp3fTgsSCzevkfNvA45LgArNk9uTnq6Hrf2ioC7x0j44PvoPUod5
Kun4yt2nUyjgP5PepmkspTdBjhpaBW1J+LQSu9yTCzEyO+cxr5CZKY6JarV8uQjDwZQi3peZbiqQ
5NqJMc56vcphY/3esx8W8kUDnJN6+fnFZfg0R0JaUth5bz182sD+YNzSLMdnwoOfdGBS4xjXZRYr
rm87WfUYoTKeXB/jT8JEW2yzgjaDcY4Ucn1MiUB4j7NrZoaX7Dha9udygC4ZsHUcf01hVG1Qwqzf
ZM0bH7pDcLSwgWn24wNeIRIGa6dwPp8gWrxYtF94yf24ZQwmYDDntHKAmysP+2YfWkx39d8crkcC
P3pyksKcI8p9ZvsHgl4JGziLeHQc9mfPHhHnVqFNpNFlhAmGiLJpcW6fvnyQMZxipifWCXN0O35A
jcpbJUKQTcqssq9Jf2h8luDBwB7C2SPGTx1iQXMKzjmRynMP4pJMOrZkzS97G1U7KaXTRVOV6vBY
xGJ+L42CbdFil1ChHAiDfy4/fUN+HmISX750pcC/E/8FO1n5IKKmfO/D29LP28L32G+VTthtRhva
aAkY/VzIElQkmxwK/thjtnx+rA6lE1kVOnrGvvfqLXvV7FvvHpjpudEbI005VPRVveF5Wr3W3+Hm
pV/f7KLVLErIdthkylGXnU9xJ7w1/atZQ15WArv/Vle993I4mHa/k5aswCgrWwoBnwPp3kmuJrR4
+qxbxg6v3iordsR20V/8PiKhqbDkU+qFy2fwmAwppPR+tU+vFkumUOZVpKegn3YSf0NfjGhpwQ7/
pQBx9qhsOA/Zr5E/0MPzJkYzclWkoGdRvpwGKDJPeM9aLEvylF2TO4DEVzMjf3pF6xP5xkYNk6Xz
KQpva356LRiTP2DpMImb8cpWN93xfalu0qz2hCgdFC9nfn/xpctiG60PCteWvGTkp2yc6JeIwg10
CthDxeoC2cOmuRjxh9tcE1MmPQ0hL3nuiOUDFJbwwuBetqDxn1u2UsVpNh8qc6i+AN9HtuONmC4C
He5cfA7UsmOVYVorbPUrOm8QKUHSPTd41sznCaYWKRnahvda/4r3AF1NR+P8dZiwxDHei02t3Ek+
r1WcNGaFQgZrnjqR0F+/nHDZoGf5apPw4SYsshGt7GZ3f38cVlEdS+3r9i12+K3awS3ke2JoIlJI
LoJ0eCdliXdTFgHjOxZCChix+0kMoNlZf7iP95VpUIcbPfPhfGJu3dr/yVMNM1q5PKHG0C9AyDQ/
scNz9P2kFhR4xjMwZGa21KXCooJLwhtWVnL+3H98DuwIxGs9SMIgq8UbftwvshUgOjg+hvM/fMaE
KTtJGDyosEomP42kDrN5TKIFXrcCGHoM9r0qC6O8Y7a29MnTaUvztW15DLtpajW30h1scmhb/npi
ERwQYbyG3WTgROYh8aiGavKzOZVxl8yFk948zid4jwfpOfE6cyPyVL/nDHAGMZxq1GAuBAyj38Ox
aY/2OHr3EtzPgCmEOPIZLKrNPAQRlblER/bxVs5T2JmCulZ0bV7v9jP6uyP1i+2YwO9s+aUdlsIV
8tSmecTkZ6N4rvjcghJl7YH+RT9ECm6+0efAvr9tEm/g/9FEb/oIKx9MMvi1GXoVkSyhOeVU3uA9
p21zD2kqukbaNWsL6HJ0W1HNsga6WxTdimN0zVFM1wtmCiArfoyEqOyKRikmwk4c1pZuq4QRd57m
45a3CGizld6pn+zzaxmeAFQquPx2VaTGYDXsMJsZMSc8x8+L/0od4bAjaiXtrlKOip0oOaxgnY/G
kuYTqp0Gn+DX2NoF6Q5UfEDGn0gh8h8nMi/A1VFZIo2g9TWyGFapF94qcOEQeDLigJyNlvx05s39
49ZQ37Qdlo5KYNJzORxtwnoxSBjnNintfQhMngvt7YTPq852V3PbQh//yAGjYVD1EfbGx5DSa+EG
hFpIWovXWdakcCxgUb4rrWe+U7vf2CzdFDUc054RHmH09tSx9EtHq8cNtJgb8gwPKFMOjkMUs9a0
AqzByjMY3wYjk3V/dP51Rgdxn5kVjoXOQMLFYqiA5kx6H1slBNZRZ5KzxPyHq0Od9z5W3pmtesl1
KjqQ/WnrsPOQXjfsyICyh+G02nIddjwkKS8iOjtWT4xcfHJI55o7m/wn8j+MWtDa+P1Sk/0ti+61
uPQUEA/YXYrdFPedwZcwcvx2QsFJawlyT3B+qLhdfWpRQLUib+/tINMZU0R7ypblSauMhsfzqfRJ
RevrY1qOwH/5LHqMhcSaNDaEKyhq1rogVAAN1YeiYbz0I2rGYCgW+NYRNipjpBPYx0qycGRGqXGG
npF9ZV1fSfOS5yTx9XGR6Fa/52L3HRo9ZHwofHrgWuscMR7IM8QXU3luv29SPeY2J86MYGFpzJ+G
4hsLBEJ/lrVu/gMvelL6kdyeui/a63u7ltQZFT0Ckv3XshQZh9CWLWGLQLsEXe3Qq8ewguVqRP8u
WKT6RXYp1zbC0ZGIl6OoTHiwQnYImS2U/Etwn77GfWCJ4+s39Pnkq3z6wgB3e4qRlsNd3j6zmZyf
ifTH3TaoNmT08Dzg5+h/uTCIa446RXm9Z9ug6ZY7KKHsekzrwOcxlxtLPz6ppiQ9AWp92WB80KZL
OrhAZzgWoG5XsU3OhLJ92Ygm+fyDt5vg+toDbo/ILVnQ9zpCMIOUj+aJ90n3+Jmcagou4vjIMvWI
PJQF295zxjUTLeFImuyQfY/dl+EFjKyuokmTe59wN6J4qpnViHfa5UeePFGwPZcVrFRulBzg7Ubr
C+K9r/lw7JANiGZxjStEkvFDwSK5Z6ip5kD4CsoHGpCsa5iHDrQmtbmGOpWQlWXDdl7Khyi5l9l1
xHO/Cjgo+VdL7KY9TFeE9JXd9lXP0iiI8TvhAY48dqY+qakEQ1qAQnNkeNr4+TjU4SSGngHpqyYP
ZPrAg0yv1iDGTUmYQxZIifWckx1NaIndRznCREfGFoKDxGklY3SmE+v+hgBkQabCycPg5T3QTcJE
hdP21CP3SCROuZilKpkfyONy/YY9BZkV8hpgbpaXT2uOEK8iuyCFBVQcvvQhGo/ZvBFdX4XHRyEE
hHH9B5f4PEgYGpJ5ckE1cmCx4hs/EFLGKxPzedaaBTYPYhrrQ7zRCT5FY8N1xO2pGl/Af8IUfpim
YldtFm/+OCDobgs1HzTlGn48u30ZzHxUvZw6HnAh4wkmZGx+CAHeSE6RtP61BJQOJV64o9GjF1GC
baD4TbmadXS/1+v8+zdk1zDp+h08b1CUbzpiWsY3TFd88cBMv8uLdl2fyB688+MXqRyQo9r4o8yT
2W81ONUcXaVXsCgicXudedZZluYwyKggyRI6th/FkevROWSneecQbI6sTkek/n6FMojJdY8+uLcq
AVlDkMtpNGOeRgmiB080QhwbbNLVpK3HESyCDim8SNQAij85cW9a1ba3ylMU22Fqwvh/tq8KfnBP
PWvynD+/PKW62fcEOkMOLXVI43KJupX+qMFcJXl5k16S6C9+eVLj6Y3bXFRkp0xv2YUn+4/NDUMr
w0Z7f6qztlpTdN35cucAYIYxjz4dOY7ifTrgXMYG0N8uI+j495cM2Yl7sD+cjttCmj5Dm/4EJuUv
SpPHsVnLA1pAxpHsle8g0tY5P+d9lEGucCDmMjM5yhmtIckUbSL/Fb83H8ZbRp+zsl1oF+BUPlx0
WkfiXgBEGr/8t5sV6V5ZPO/5oWomv3ijla0VMf9IQI1RWYHYqPZTW+ryWkl2PS4H1OnRETq+dZTX
qhwGP+yKZesM5vLf+18QDkxLCUSEFK0DFuX2THf9D9uhzsNrlSwfX7cdngrFq/cD9FLlmq9zkCyY
qqrXSgKHGj2W0MS500GvYi3Rl0kaKAp41PFX+ASfIPHgG35sY5szjp8nBjugWSJT+xblxBw8XHTg
oSEiqNYohPFhC7pAW2Ox+h9JZ7akKpaF4SciAgFFbpkHEQVMhxtCMxURRREV9enr26eiq6u7TmU6
wGbvtf71D+cE8s85udXkkbiJCorHLWHAbeqdzYCK/U5CdRU+wXrW3+ABL/LmFP882kPpnnHfXrWF
w7a2fywRiu/5CAwM6jkUXh5A5ERfv2WKLaD6ymHVMeQQdiwE+Xp8rguUFs3+AC1MB1N5Np6AIdv8
AaRuGOWCj6iiZmDarSHFGcA11D3k1rNq/czbXCvIlxn54FZUvc/vBNsS7JoxGf1BrJrfpkcImz/l
PT9do7qNKYNuBZZo3EO8rbB/Qz1bUPlBJWDMySETsXlGt4XOnowwKRnmVeEokHeWzPKiBk6PNm1a
8ZM6UFzMmftZynVSnpPiRtJT3j3ml9F+gJchxRom52x22GQNlbAWXmJ3KlOVOuZjfh6rKxFljrKC
fTmkJAJJwrxIzsHi5Nln1k70N1aDVFyicgj2MAVSg6P2LHvte3XupkYTPm4MLyEbAIfJ2xaFI5vt
MzhSjgJXfhH+VjtNCvCHefhHeuxqxl7ziqBZqIr/YJ+QxdYGqSLi6DGExGVAAM3rAJoqzUuGwfFH
NFUmo4xmix53TPaObKF/rgn2wM3IP+LWe7d6dDVsxr2FMKiC1vfUeXv7uYPm1kdwAKrdeQXCQ5YX
c6Mz9LsGQyZYvIgd0JzMLiueNr4CuCi70jcqN0QYsqMH1PJ4Osrr47KcM4KRwRKQvUNTZyZQU/ly
WMLZertErqhQ7fkUiYEu6/j7fK+ehT8aTR4R02aeuAdzmxMlKjLoqabNHs+p8Ln48ERd+qAeRI8h
c+wTTIXf4s7EG/kQKq0lJQtbNAqU94TNtX+tod3R2hyTm8LA9mR/iMMgk+gWPqUUDHf4xhiWrGiu
NgELcVH4jI7OAhF1xhn8EGOurFAZv/CzYMR5ptOlHLGOIP5DTlpSyBr0DP3QeQGUA8skd553EB8u
Ef6/J1iBjb/ERHD1oC0oLeCVK0fOefa9TUpSdzpPqm0ItTVWKusBAGKdvE08j2Q1oj66zgvoq14Z
YsMKIXuA+NRIh9PXjkpmCEXo4cMp/ayvV1dXfG3gPt6T4cVsdiyVZnnWvCvRUsBvRXSn8TQ/FBPH
vCW35hmM78nYZnpWUmsvMSm1Pj9jXLjcCgoC7pB05MAKCBsgUOTgm/ccayToTjLUDCr4SF6TtMfp
eRjD9ft9p/LDBsoCcIC+D1drhiQf3iV9N0b2aD1hzmBisHn7o6s13nbKnPjbxXl92RZ4aa8YDj3I
MoNqVUaffUL5pO5o+dSI4RN5CLDb5j144MjT8Ezp0oqdPuOQO8NcXzc73rfZqfD6QB+mL7anrBei
XvasmNxKmvEpX5O1V3l81gserFcbEia1KQWCDJmIDif9mi644Qr7kOoHqSxRYcBA1bacKoApQtiQ
6H/qyakhpuHvpfPlRP71yYJ0agR+Jmp7yPo+VNWU4N4lx9tv1H9jDSh3qcSltEI1zQhddQbJiYl8
8lqpYOpw0M0xCQyvCaMXBGqVCSfCdXPab7paXt9WG2yTrdcAVjBeD9A+YYfmIteQTZrunbFAbCYi
RetidfRNJxMIzlpiDLf2bv7+vbzyixfUkyfCT1Omi5v8luQcJh7zX2ZQdvqK8NJNqEUJskCGK8xf
MPwQ/vKctjYdA728o3jQZGIk4YjYCaWRzL9npN9MSMI3mzZH9iBbbPhpU0o2n+2OxT/HuI1BLd7W
fM6Kca394tACHXST4BGAjAGgqmg5jjmSNnfT/Gk/u57kYRWWj27PD3KUDTRT23H096af9cuPCfZi
Ht9Afo4afNgJGzf6mSPdB1UnLBsRInGl1vOB34+BPQIkKEv2D411MXI/9HuZpBSOCqZty5716w2Q
fzCIIA8P16JF9mQXCBsrOpAd/COAlthOEj1y3RifNaEUaRBVwRq3Suj6dlYi0ZDRZAEgfaA1Nmb4
WABktGbY+3RveCg5L2+6fWOOimGIGb5SVTMVMwwp91wHx3g3pCuTMLHUme4iJgnf+5tl9TmVtHln
n+DgcscdRgfipVRUKbtCh80Hu5uvPmY5apvXbzPRk2p6R/BZmXRmARPBh5QMDa+Vg6Eq/JY+5qor
HIyjz0giGYL2oYy90dP38R6AOi2IUpGCPGJxdK43gqaveghOf68d2GDYvDFTppQkxYwWRsQGkMj8
ga1VgQTdve8LPy663u1nGDfyCnJBz2PmPsr9vSfBSEGEwF8fe8h45/17oYeHMfbyv2gl1MCgeYO7
6BO4BJ0YEznvyWq+R5UxM+6hNmWCbZDeRBITOmLvy579STstwQwN5LSQrRtWA/j/85GmrJM6KdL+
NB9BTuMswq7gGcPZPmnOme8hQ3qDuplWgF6Fez0fRj01Vv97HSyk4+SGaTohgg+ohd2sHrtD5J6d
c/E7EdZgDEamFo9JVuvD6+EJ19zWW7sHgRkep8xocDgT8viFslDdDzxWzoAJI0hdcj8DT/skL0je
/XXGdEZYEg3vvpSMvTHZnhYII6BnD9GKIC/J+fzIKlrFshQjpBptFQaclkIzBfGMNQJ41jhH2Sd7
SJ7dh8y2xwGOnA+n/7jFgyAowS5qcDGkUUYNAy+aLVyBffdlEiy5zza4jHnCR7S8vlqsikf8HDN9
6k9AoAyxSvhowzZT7xi7PmwgsNHbGwqojEJqA72z+MMqsN2IqWXpt5LfM0dkzSFdDOhiXirpsfHx
m9aU70X1y7jv1RHmKfJBP9LecL5N8HzBp0MYKxNOGD520tQAQzDy6yuGq9lr05eMjwOHO8DFGYrE
N3pV7nWRvnZ5qg/jEfDLXYqu+yAYo+DmPHNhlFvlnFZHQY4j9jUFv2OfF8uv1qfP8146HG0OIOoM
9371gyTlDMhfyxwy/RfaKptnBg0oDtxcea0pkVNAhyAP+IWBmb77nxyybmkG7K0ni78X6/yYseuO
zTzAxQeuTX5M+BRvmNxijxWvx7bs5GUYlLUXQF1hf/dBXOmbEPj6LWY4Sb0pUCgAakDg1c+QEIV0
D5avVQEaVHwT0Ds2GwITc/Z6/Oo44xJUhTVWLZMKO8wBsl0oF9e4PVOIOYMd4O3YNM7zanOlKgGY
JIzJ7lAjlA4DFVAM0aq6OPeabZwAbDw18NQPOo2kwqAI2m7YcrXbuJzXIf6HV+ZDLicrX6SwO/g7
7R4Ehu9Iqc85wR+/ff41YXsJpkOtmVfiL/EtWovQ1iEUTou/9Xt+mCoaU7M2fu65JQoUE+iVPr0G
Kn/xAmj9+WWoKBwQ9DRIaiBKj/9dTHUpbN9P9pl8xy4eYGtwzsDikedcbi68GXV3A/R743XOe/Pf
Ey+BZoc2hlUB47Ogxjgi94TT2QJmIwLPZQfUIlEnO6gKhBByp1pr14YE76Bl5lbmeFgWdpB/xf0U
XmxTvNdSIixBdJPrFJhQXEcB5zJSZca96T0GXvQ0YNwIIrkCYZ4PJwOuUrSvry7oYGHnwXmd12Bc
nOupMqPC+6VTQVvwjXIRzG5yIvqBNxiGFYP6PQGii/Esh5QTPbHg3iOKpPBzU5ai6MG4dWhOictr
t9xKK4A9hudtijOzKVTwOxppDtiLtb/53ynZkW2AxIUn97wE6B/NUJdICBsg4YqFhvOGELEOdrmq
4IbvfqDf1Kzj0kyfC5w98zwgzdvi77uAqwmXuOH5ZslVY4dBwB5Wg2hKaQR5OI4Zv8jdvHhcrucs
f+1cHt3W4nGV+CF+O719JuI55bXEU8INw8aVdnYNO+sdVn1Oa7LH6yGHHLSAtP+DWsEBc6isjQZg
2S642C7vmAdSysshGyX1JsGZLxDFss1rspqfMQApEloqfdb9k6qHN3QDtjEO1B39xw1S+nvObAU8
KYVRrYIN/UG+oXzCU8nSW6+1LhgAiEf6HWGq0Zr8f0qY/BXxPFI3HRPqX57oegOvfMP69mmTafS4
69iNdKKHADesN91CUJR5vt5LHgTGrSiR97/jxpw4ky1DJ6v9IwuJfX39GFsPMaoArl3Dn+e7m4Zu
o3y9I9Uv46NOjOMCEkjftxYzeEsynJMM4GC+u1kloxZsYBoZ9vGUdfoPcMfdiHQtlLZXxkfK069p
EOknz3p+HbZ2q2TkivPXSMnuy4s+efjaumPogCbpn1EuverVPhmk06NI+rZLOvcipYE5DaD3ta/5
9Rkrz7wasB7U6VidHo01BD2rPc1AWnHg7fFMHDgPYcmRs1zS5O0fXbFx8Jy2MZYfbIp4UggnXq6w
y8oWlwiFB8rx5dUDUmotrhx87JoHlKo8SVVoX5bhzORgJgSfsutMgSXF3Ps2fyYfgtrZZFobmO0i
JkvIOGGN8GPFO1pDvwpec5i1WXbe4Dhu+z6kV31GDcGckun1SHhXjIggEzXeclyb0dHDu/NjlpmA
IohSLKzhX2HNoWmNr3Y2V4YksU++ki/9PTGbB1PCf+VoberpBnNYDCX3PWS1mddhDD8jE+DrkzUu
PIuFwUcrrCquuIdNRE0pyukB9ns7xs7Yb37trLKzsUYVdueJ29085qa2sf6bv9cnREc+/Mi7NW8s
37Kw8LRprPu1enV+Gb1QCXSTtbV9T+8bXMfgdZmG5Oh61HX2EddO7JmoNOpJl28F4x6DKy6INafU
Nz8/8CXRCLhTXbdBgdzFhRKU0jAiQ5ALJtAUrpCGij4dXbErAj2QDfv24tMbk/KAzWaDgcTVhBMM
M4M3w+YpEPRrkcrg/2kAYvOLYY+x9fw7hKG5VP76WcFnPvNKFWlb/kMjjQyPVe6y/Fj/srY9JL+2
QHqEezv8hslgjt2cNZMMqtWkkIL6FR+1YEhmqnNf9pqtrJkgfuzK493qffoLnoIWaFdj1od3ZDwz
A4jEK8wDD+KObSgzJslzIUC11+7LfP1tYgtV9I4wk/LEphwEKU7NBFi7/YleacBkxQ6CyyYP2H6Y
gzyYC1jC1MHPi4B8eP6HSU9hIdFA1HNZfMjnY+cyc9VXB1beMYrFQoMD+pQNolPyLx1ELA4zCCgz
vACnP6fJVH/AtWffszjV4RaRB+OKFCucJ/xvJLEgYPefceYXUcpwODE9xIwqhUkmHKZLf5BEJM4C
qQjbL5gaLxjr+K+bjxyO00+Z4nf5wWT9F54PhmKC0CXhrpLc/mDRkQdkCkF92BRhxDW6B/ebuYnF
CNMZw4MGB2ptNeEiqisG5UPFjLHUgrBNKWQMxHPMt6Fkwczl6cUY92FkFm92bJqceVGqNehh47qf
UxU2QG9DYfmw4+AV1RMgc7tHq8N92L9Lcw+EQWnGnp9fsRpO8BsWXt38HE8YTxnbfw0K753KCU4c
hsvudPwFar74UD6QKSkWyWJAybUr3HJ0CECUrURT4vIw4HRnu0ZGEqRSJz4aexNlqahyOBM5N87Z
KUsDHGm8QNQKCLI0X+J3xZmkY6Xbbl/4CGB1dUcGR3/1tincmwwSIZ356IfNLjX5Dnh4v70LuSgp
nlsL/ekCCUN3RRaWzzR7OaUJ/JiYWdwx5Lsg+VlJtT8MkbDDVYbaqiMIdF5ETBAPobkSg3xM+x5e
S0tTZ8CgQmsxfDv6d218F9oFJrwjqZvSA4trdoyu0Yud7DRIKcIAPnC0Dhr24WB3ntGVn0xuzxgH
nx95E63inUtBAAgNq0UccXbavaDcWiwqcOh/a/CW8PVhe2Exw/ZlZFIS99sdhmhmT4UEDMMwj5cQ
sMp4LZ4bJs2cvBhiY0uM2aZ0h3qn5WDF1Bh05yKN4Q4rUAeOZ3fnxlLKJ5qzK7/cvt01pPoMdMPy
LlaK2hGQmYx0ig9omVQnkB3emIhkeGDF9XT1QZq2aYLNAAUED1wgzBqI6iOpgGLoEu91h9C2ysY5
YSTyACZ3R06MhUTqCDRmJtHYGUiBPgVC49ii6qPC+f+4gowY0d+xbaMfgUw9w3uVYtPNH8v9XhOj
SuaxhMlbuA1M3iGuE1BPHchZ0/fPFP7SLR2bpHTAz2cQp7lyNXmJ41vMWyafxgUG7uRI7SCblbE2
015zFbcz0N5Hwsxbv0fqVFaZxbrP9bA+PAvofPHnM7u+XaYSp3l1XXxb+BL0wsvqBE3HeZCirkh+
/u/EZdnBU0aej4tJQKUZjFEemeNtQhoR+56phcJvAwOwOQw+NQeyS4V9q+yhi6fUwIjDYPUzdIiD
PbHd/m/hQvYfmPhOWsfl14M8AQ8za0xHW2Fu8bAWCgnFgDGhFICGk797C7efiXa0De9rjToxoByS
qdGvGF7V7ngwKTXnSVzgtq085a9Geq9tpGH4bbNG2cLEBWZ7OftrnA+WsEDE/s3oB9sOUU3TOFwX
FL7AfNae1Y7hwVjyOij98SO6sq/TDh/5zvWc3Wd3zrhtioOXygNq9yTG3Lfz8mqeX+eiS0k5tDWb
M3hV5ddgWt7MdW8vkSeak7HpWOEoyphMPrGcrGxErhkAYnyQAIT6nZASmJa+XZByhve2efTJiT/5
2y5f058h1npd7IvOhmeu5RWZE/oc2lIZK2N4je7kXYcthDHk+JQvULo84VvxkK0Zpxd3/sXxbA0Q
bmfHn969Kbl6Jx+UVX7H2ZYLqVqnmkVXBkprj46LN0WeLXfOkKEHKsNsVDrA/3WTjOmKGQI3kdZ7
wJ1pyro/LfE1qF+BVMd3RJa2il4k5Y/2okeB/ko1ZdbjoCea65NgLgHT4xQSgxqcjxyIdB6jGQuM
ftW+Jw+KDVfZCm04LcDQTh6zBJ6rYmM2FydDP8jHMx5z4qtqTzCQffomz+FqvRcdRA4PyT0LzNSx
XcHjh417MsrA1Hm9NS4kms0DzQ11djnYa7oZTjhST2JMVi+wZFnn7GrsuaKrwOFC3MtjcnZdODkx
uqmUKyBbcH3Vq7nB0gq7ccmavRiezBhSDmzMksk8gJI8IvQCSNEneEZg4sR3nZl4d9Zux2lMyUB8
thmPrIQnijA9s1tAp6f/hNv7hdqMIvFIB0qVR3Syn8N85Nyi6ePjuWyCI8x16rj2bkuKHLymgyeW
EOYZrnFQIbZ8OYPUmzhbbLvCQzFwAALDifObMhfaSz+Y/ONrgsV6GGLrOVcpAy0/tBzv83SW33Ap
u2urQgpjWpd8KtxS4aPYMF6sHqSuhCkwO/iPRfbehL7fWPM28n2/9z+YrG6dN9Jz/Mm+lgPB3GEq
IQyoo6zZHFgv1oIjGwXO3n8u/2CtSRB8kJTW7miXZb0P9Hr0zmQFW5w2dm82c4zgZdsK3zF5SnvG
a5xuC8UdHpz+ai5FuAi+YKd4hr8LYk0qiDnPl+59bIfxny+b2bO2fGl9AFhmJ9EIsD40izmM4Xb3
JVY9u/AETr8OPjoTsoLwzmZnDdfbjjo8xPYKixmoMLujeZyDztqSzYOaAVCKQn/YYA2BGAanXuuu
mn/XiM/rnT0Y1hin4VPrZheXLCJnSkuGG8ZE+lrklJRWqB9gw2vYb8HxzbLHotkAmwLDu37PfZj7
oQpz+GSGFcAN788mEFdHcqPMsxOqlgMQP1349uGnYF6pUhs30N2B82GoOVAyRw5ac64dOwnYKR3F
0IYOFdqcr1+7OGy+rjANPE9+GjzPtemfcsJ1UmCz3ABuxoCv0mB+G/pguhZWRiuxTMEGXFFPmizd
l8LqxVZ5I3IDezg6PRJImg96KnR4cZLnQAymy3HuXOA7ozwyzMHQMbDAwFqBgch7Nd7I3nnFZPLB
A0KsO297chh/cJvuUINOhLG6b2B49hBB/mTebz6jfvdZNjHg8QdeYKqwsmAmZzdWRrMRcafUn3zl
kzW/ITw3m9+HezkAT2Pw6VayJ1X2HyKqIVFeBEe1EcNHS18fKrx/TwAj5hM5C9Yeiv8dWTf+Q3SW
xYp/xBUd1YLsMgM2jg2harNo0Qs/cfx4kJz13mIYLDLXJd0GfScNi6SeJ+fROdqX+EVAAxAVvIi0
yvc3p1tB7lKwiptgYXHA2oUHRHRZxyi0er6RU2eNF955Vu+ttSbhxpLNkLAz7mZvfiWejsL6znRE
6ZgBj1E6QD5v/YhVmYVXd0ECzho/58JcsNIUc/rSoy3eT/YZlxKqG9rxo5ll2c0jGtmcP02cTLnD
sFaZUeHnyuP3hK6NC4l1Ebnz4RdOIKZK7fRBUQA2zOi+isWRJD+cMVgo5lTTovNBGO6KZxxjBMVf
3nKK08MDeZYC8HAztxhQj48O3aKI1GpkxIvH+ev+9yJg8y0ikHqMlKlNAVCgDGNAd9M5jHRjuVxP
oKRjdGUAlYHiHO19Sfu7BwACNQqTGyaCIEIVE0CBps74v5AHKA01dmNNtV9HlLhw6rPrqh35lH7j
fGzLEjXleQm8Metwdvrdc3zg4sdhOXFkF6CbTUw2HzD3zMcGEuHbyp5YoSyOPBvnRXSJkNDaLAD+
sWzM7MI5Xrsye9/ZK1LDlh62z7P6jFhCD+9hEU1ijtz3dlvNYGcfreWICZdlOsxtfAQMCIwshcJ+
rVdOuYzmZ5y5cMtDPF+Y0wrVzIx10AbWYhFW9qGP/tplMT2cNqxX7qSK05bJnLjKG/KtcO8aWr9y
sJxMpsAZmeKP/XBNBz76/VoTiqvfYWnOmmgJimSxtLI7czc+954py4FlRqNQJIVpte4iLJO/pwX7
ujb/5s+IzaDxDsxEzgA/PZ2b+PLJMT7tDwpqO+LDHjHnww+elIP5BRsv9mEkSxC9eK/7jyNOEdme
VqvQv5H9Yev2PJNNazo4COuyxYn1LQw2/zrs7tdH3oYPxklgGlR9H/Zt48R+Ru6vXbvhghdSQ14X
6gaTCmKxiDObhorJyXRQZ8/oQNYiZ9Zi7B7NxcFgA+G5nDJkJbtGbM0ncbowzFd8PcdIrc4yLiUq
yY3GXKRyWO9EmTmnlMwhpp7dyvv8icn7+lePv+Famk+NsBU+8PNbzGMZtchmzZuX+a/4+uTY27Ip
DG6k6b3bv2/nvuqgkpLu4SgjGEb1YkQWrbHj78AinX8zPzjpHWMeLyrEJlXcU6ritffyKHCHnJPb
evaoBZXu+9w9VFRE1rtz2+ChR4NBjO501QWnt30Hb2Qm+Nge6WjUY7ydfr/Wo3zbLOezX5TeZTY8
xgoP7BBMpwXYYaiHjy6JduqhC7pcwl7uOeBeCGdF8q45XG8/Q29N3yG7dYE8jCjAB4/4EAZrekKX
1wWwU8dP+Hh/CE9qebpGqo5pl/ZzHwlNiubevoC6U+HTNwyb6ceGyU4WsimTM8sFw0UTte1zwvIs
Z9WXHXpIXC7chs6XHruKQBsc0s/hS10Xw78z1Mc3Z+gJ12W3R42N+xMLf4SRwJt7AaefRlt+cgWn
1rInRJ45B7NxXPgDvukRvb0pv8yF8cNKoG6mhF2Ok7ZmfHT//TaGVefPKr0TYlKZN+Tf9QXeZ5vr
0kwtsvKWrN/84uK6DtfOsqGMlyFRT88jlIj1xOgpr8+a9eAfH49Jgxag9DTta985kp0SWn1jLifa
MK0D+bR4SbMvltZweWWGVKTp3F0mLUc8MUmAj8IM8rHpDy1nMvBOFB4J1IfHalRvpDp8niAMcoEc
LgKedn8MiTNrZLh49tj156fZ+wCNG2G4UsOnwsrX1Mfmjv7EXgkNdicOicUnI8SbXD02IUaak201
crqjZ0Awof5/hNp4p0qzCzmfLNr4jZIFRgcfrc2x998ODzU5sW/mx59MsKNa90LtgQErGdJMYCCx
cG7uiS3iJlrjwr4yaBFHGuuYHaM7uUoTK+biw8pXKCnFt9XB9AaudHLwx2dIDov1aIpHdi5f7Ydk
/nwz4YVJREJDsCQLlgCsUaQqAohZ4ZaNVRKmmz8o7fFPKuKew5N2tIZYguPvpQrod0oHAPYEvcVU
yAsbRoOGQIN6eVl+mOv7vT7viYiwihE2SW3Wd9Pu6Y4bulcJMTO1ytiLB/8AI8YWdLkbiCzf04Rk
C9glX4yeL2d8Z++kitywCNAY7Br4WRkvT3Hg/5QyiVB2M5wQjA0kgfmh9dImN8wxOvsO4B3j2nrA
kJ/6BkKM1TO1FOlYf3fbXjF2Vw0TRGh8xFD4BUG223a6e8P4XF1TJzaLQ9bMa1gD9tynwcbjd4Mf
s2IdZy87rn2AErvFYdGG93nB5i37kSIKQeIuj26LUANGiYxweaqc3Tf8hR485LIHJfu4rDChMAMp
zsifJ+YLm+4ZMPKfkc+xDbyzRKkfRA09B8p1rKW+AESfEB9KS9GxrqDZ25RvIbslgglOgR8xM9pX
C8YGwD8w11Iz35VmbCTxhm4IgcHbZDQApnmJU+hHAuga/3lw0F4EiHprNhgDRvFmZG0QGuNGmhdr
RLSQdDF7KwWoZv5qxwiC/r/qQXKc05UOsF4tWo4ZqbKolmUxgR/dJ2UzhWAErMpP3+HZtb5uXSV3
lI343p1b/m1LTN2Y8UJUsKvLBKV37x3v0JKJv3Hq1ZQHwOhcg62Jf0/iW2F+G4IysLqY0F6Ojxu9
RS/wVSprSDX0exXsmbZ0fsX47K0jg18zlmbApxjhO52NK8HRepizp4TZ5fKJmPA0aUuPJw8rBsNc
F5KLw9Fp2r5Mwt0JPbzIy+01BwMYkcE4MiXdukCWpWN/iARgmurZSYdQ7VXeF7onb8p7XR/e8nUH
YrktXybMuVYEAsIgEEbKUMpmL3VTQ81lJl/tmVsJhEtYCz+pkzGIAUKlnILIrzupNqSIUvJf7Zp3
pPBSrA17e2J+nuayCl4kWa71sfCbnL697eBn+yJ/W3Ksbuisu3z4TVrkDNjyfKlAdjBBj2jsxwv8
eX55khvvbetd8CrQqLF7dSBNFytpScCo7M0HIb9unnKdTHooTP5KZoccB+CVqqWFsWQmz02NszDg
QSPZ6BMsQNu3TYw7WDVg7S/NCUvILPHmQ1UKgSPQiBGEcJcRBGeYyg+yeAgyVscwNqFLw+FCUGjN
BLgXW1gFNSkmVnE3LX6KHyDKBdNn2A5sTq+cpwdEGb3HObnOmdnu3Nju520dE3RmaoXN0GM+JygR
epK7uk9iF1RSwNqwJ0D5l0kOAjVwV4rHnAGXB/qNdWkLAx9+L8v09VzKn8g+in1v8VE29F8balZ2
IBP5adFam17Nkcs3mrVj7sq1XaYArlhgzVh9s85geZDaeYfKN5G7EERHoRdjq4rRa4NSmBVTQkyv
2GvKdPDcLqUHWo0RPcAjBCqu8W0pnPcHQXHIL8ooZrvVG1lUQJGOWNwpx8GkMrxTy6Bianyh/obX
caADGX0Yj1GSa/fgcl1XBrQf+KTtx71/Nu1p8m3274sjcz+kjaL8PZCvFK3PkcoQovwO7NHwTZJL
euRLvAehljx7Aut01PAQJm+D9fUzvdzmpNXaShH26t+9zq59pPyDlXwMW1vExxdzX/wBO6cvWKh2
oe0uFG6EL6n2b3v5NxUakqwH0IE915Zx7cA97gBuDGAUXseoghlxtV6jBoBJYp/q6KDMz4JpxHx3
tpkpODiectJ3iF5sWQDBICsgxNpsP4LocrLll2NosbBZsJlR3CLov7LDY8ywvICO1w2FixEJWnxM
Jivg5PgSikDK/RCa+Cy9YRTG6FYYzP9W1nIiryZLOfvloT+b3jkaMgIDXub9cBls/AFXw589/GFh
pakaLzs2Xz7Tkf1XyWfI3zCOfA6t9uWXRVrI7mn5PS4xKvcVWhthHIMdVTqGi0foqO0h8C8lv/Jk
BmuFD8ACM0gPNIIEMMBug56OtlxIxeSk+AimGJAX5xQNIHz2Tl0WuX637oZwqOxAQ5x+RNmJm9d1
0evIC4+1uYfdm7IpjZ758QEoyWEFWq6dHIhABryLuESvAfE3/9XBePBkcQBk4Jf5/px54V+R+rUd
iiLQdDBCs879xeN1iLwYr6XG71Gul2vlhaYyatTtRXEHZjDQgi8JsNgt2DX0JpBFRtQmD3Kw68yd
WnruRo94+IWQDWaDUjJKpMkg2e9qMxZs1aXGW+wL15ta9G+MTeXW+7uVYmqLqWauosR7mIfsAKuN
vBwIba7vO5PhZvYESypZD4xQ9jJqSHYWKdVOU0ZXNSQHMa4aRLnu/tu2koRuN4eYRLN6Qtd0tZ4Q
HoeeDn2JtWFK8P1g3xEFAdx6mp27SG+z0+sgWfuADenFeFF32jJkAC8f/+4jhm8274KeCciTTARm
5Y/kIUCJ8TntcI81u1/o1+k/cCfuhaI9qR0XpgddVgeXqA5YR5TGFw+/PFzC8Mqv7/NOivGYpKw+
+/+gtdAZhpxcy7elZFDbIXV/p8veXcNlnuJd7VuN5/9VV/sP7qUciU4Sxma0UN827cqPqoRF6awv
L3M9HCP1874/FPC6dzRlUpok+1SGczZEkwr4wyU+j7GhNS67Nx7TIlje6mZiLVzNaati7I6Egv2/
7ObT0S/E7dPAqtPLyH09/E/pimoM9gISwyfkFnZMfhopKHKLrx2AIYh8xEuIqQCzPR5Kuh9SQg0S
cnAafQW75KVY/UJkNbPrM+Nt/F+PbVQjmsdMsUqwTi+XCQ67RbDDbtQBMhZjJebDyIjjC+bPQMgl
pvCKHRUb0icXPy3IF6j1Nf+MKD3rHwIwah+QvhFSYxyIIV+fJnIz/flScWJOZ7fkxYe7emjmgsSU
DOwE01zaEb/SbYDpOIF/dHJRGgqyTJ7E9mghE6AI5VGFhQ58eagBz/YHENvIuvMY6a0FVOEf5/P5
zY5EkiPw9oUBZWUd0X168ns+pPHK7xnRBGNWQ2jIvzncPEy78PaW8cl6wx5vGOXBl4+Y/V0W5r5z
lS4ki+VI9c9DjeDlzbTflsR+uj8zaP+KPXIwcPaftfqlSNTMCcqH5ZPNztDC0T3EgXH5XFOvzKqR
fyWjTQ49tCy8fLzX/mC44xkdXwb2OXr4jAQvZsrcZzmTNpxN9L7UoRU+FuCcJjwZjoOhM5qALzQR
sEHdwXNgrs4Vt9hJ96mgjgFcCnrbCHtrYVYubFdH3ioZRoJs5XlMMPDPEyQbSDmBFTZhJoFbDByQ
hKwT3ZU12DpVwUSw/WWicl99jHjdMXJwqLbZRI/33eDk8yipMn3X9PUNuj66N9FVS/Eyx6haTOC1
9HzxtDK9dmF3mxsoGu6TAkFeFXRCBynTBeilYZ4GlESQE0bGX/PZPRuqzx8sS84qgIH90WY9uxV6
B6bkX1gpusNj8B44bBH7b0pKgh08Bmz0KbIbpgmpl/KPUBEEu4qR7YCo9grPEZflrOGAC7m9E0Se
95UZjF0EpXCCFeMaaGRwytRl/maCjl+KRUIQDghi+m0m8B/PmRi5W7kgch2ZwENygmTObAU2Om5R
nHmtx8SDn/7HergseKp8F7SZ+/GPhBC7KC+v8ZgPDIuCv2BqRvwRmN8Q1r0WXGK4oSc0Rz67XnP1
cYiBEQq5CvKbidaRN+Fnqg1ivlt4ggTB+/OZ93zGARbs74vgC/pqZDx47iFeSFzWDIMhYpAMhz8s
nSSFRXrCvF+MhNoYtqFzTni87if3jjpqRFxA8wo3lxSeoHeFQEW/xyMIwQJxCvV0yiQVuha9MXzU
xX6kZlA0LvA0clLEA1dQRagRoCOMmE6FmPC5DPhx+/e4BjAoGYbjLXlyodlzZ3hvu6EL+sTaYkdB
ioCBnKEP1W0xN8xbXvobfAqaMcFfAp0XzvorA8QStnBFy+omOoQ9QYkYYwu43d/97jR9MgC3NEg5
urP/j6QzW1IV2cLwExHBIAK3zCCC4uyNoZYyOOEMPn1/uTtOn+4dtatKhSRzrfVP5ifKuZYX7krp
87mZTDI3ywwSRm0FlmPr7dpoTSjXGlTgH7ZfDYMR+ul+sqedccxLXkLfxTBIVEt78axyGcTRQ51x
MhIe/wqH7h33r4Xh9u//2Ngif/VgsrLVZYV0lJXBA7VynUIG/l63dxXuD0LAOtU4+9Aw8F6x+Pli
KYYJNAcovx9mNb9g+mHX+/d6IofiH1fghJWclHJwpjlzcCEeYFkiyxFQNLQ89gO+NOVGw/mwgI98
zoQNXuoto5Nk8PKVl6NkaLexUvkf/KA7STVIHoOXaOz7/xh9twNCFh8OhIxBDhF8CPsxjkbvTOUJ
zL/+Ij5k80bBamDyj90ZfST3AmUW6D8RUHRk6nQhzRbX8GPrvNEpmGEUcembmM+zGfHWg/zpjx5H
cSYjl+18rY5AwF+0uuyA9NkQt7OL6j7mLVmv1O38817qZ5dyVpfHvXuIa966dRTGraJ1YxN75S+c
MLue1zOi1lmZNgK5ML284OhHFyxPmNyBcByZbvSoywnT9NU7yp2QHI3O63X+s6QP9VYfkJ5whdeC
Ov1HHEJNIni2HIgHy2EzNyw8iuP7UlSkz+SbgNOmqi//aP/ch71VWeWp9uVXacdVcpr2lwaBL181
6SOe/fyyc9peMfPK0ehBxPOS29kp52UzN3o+STRs77S8zGixsl9wCOAGX8o2gM9YT6mBODyCfrKA
7kgD8vLwvSZtsvo7n5m+xuj9BLiyYIbN0GNW8rWVcZ60GJ8wDE/IolytzCWy5dQcOKgXurCOGXXF
G9V2nKOA2QBrwKpNZ9Ue/7FAmi5UJ7yrflaa9FYCDmKmYqeyjxlW5/fhJS0WJRMRDBjs67F6uElP
WBSLEs8u0x7UQdQATOyv27J1PS/AH5OxfR908txlVpu1XfhrnMXmxLbsJkkNdglYYO5l/55gbj3+
7h+4Z/Koxpw/dIX23eTYkobYcL+FtxD51vGZx1JiutLtJU20Lv3J9cEMwmXu6wWfeiK1nt44OHQv
GCzbVqwMzfDiN+ubS27mtpmvlGCPgXCPnobuqYFVApXDYJk9i1yaMZDAYUt1CYEgpwPLB4EH8Abg
4RMqwTJbiXJyRD5BN2LNg4I9OvS6Nlpmkk/uIWlNzZuHFKaSYi+weFbw70CQgVEhuAcyY7CB2rGu
c+vMut3qqLBL2i0inr1yR94zBBDn3O0OaAuwomBfY+w7Cg71NTSnyCbRhfn95O0vEmfVUdbaAj7B
rsj+jjDtEIxq6l6CR8lXpTQ1oUUk5guLkAsPXHA5O6PkHzdlcgIhdNJitBptWMA3i04BjiHnMzLJ
FXaRfbJf7jtlrHH536rttQ4OnYdilkOGsLdOOA77nhtOnHc0uQ5LJPJOSFfhpUnCRK1vr6rRSnSU
Z9sDfemA4l0nPPbT044Z/1ReY58Tzt821M7XegJQCHg/GqnZfc+VilidoftXKYhv7DB8BJPVJRLE
k0k4OGnMRVsIpdZI0TwE8oMxcVDMXQmbPx6LyXn4BsGinNFuTixG5lp8iZILW0TmpbxrYkLNSwTH
dRBO9MPdv7npViFVhWbSeVO8dZBpgZaa4OKn6UJfJwv2q1U9B5jnx4/vAVPioHDDdCEzMgT2tI3p
3/GUAd88Q300CcOe+Bbn+KeMxnGMzf0t8mJajMFfm0FWoRy3iaSanVbMa+wJwxWUct5Mcy6jdl79
VT3nIyCS7X2qJsUfMAdZMpDayL2xLUJDIRjZi9FVmKHj8yyycr5Jqge9jC14v9hrl3BfRDZGsrcg
yPd7BiXJVqc4tlnzItTGA+47zyYd7/EcO+MuGHMHcKJNMR+3vS0UCa6sq6+gpa5S6tkiYTu33Hyv
TpztkctsrCZx7NmkMRneqME53oLrFQSQgkBq6HYE7wGP6sL+o9cRNIjJzIFNEXjscGihdCfx0hCG
8R3sF/wwPIY0xuk7SRa0/Hqgjz3u/XHM+DwM4xhwOXZgVoAWXt5AbqvkkvALyMOlj5p8kWrxAgW7
HzZrAtVUh0DnDryIGGyqguW7Ki+TDTRc22F3US1sTIFP3vi26vg3NDu6Snp8xPVf+/Jy3y+sDv8Z
mdj5KCdvij0NH1aotmXpm8l+M+1zFzRqQEgrVWA53xFoxLhlo7zzrs7ibZ6HzuTh0Nez8vPcjPC+
GWIW6x2oPxnMUS/mEBL5WQ9hXBZ7qwTiMuNLUptciE7Q+qJopyS+n9eXCJgJ1rsn4r7gvt8qcTsf
8zg98eA9nAlAYRaHc7qj8Y0JHzQKhYwSIxqHYKsqmW2mnSwwpuWtMCabrkYdHay9YHXqU1awFMQT
pnv4jJw15+4pE5BSZ0UwIBuk4x65h6HljscIxsphCKzr2CoQocfiVN14YrnWH0jTuPTkcNa5Wwbr
jE7BncFGGKqi7cuqwvP4eL7HHCRIvq4X6zzCsKy/C3o3bK3jDmy2cBzPzK52ykTTji9Zw1YiCAyT
F6/oBeL46P7ePvfP24aTcWmnaecvgO55R47LvFElrUPE/0K1GB453lLPW3xHCUtyFoYbz4iEnZQJ
TgZDPnhwcAhNvTN/estfhb4Va4BlBYvKronqRYQ5eLiWhv3U+DvAua4HrXdgqf4VuOBBPw9hAzZS
7THNoHwgf4l3yu7Gh+mDorMoIcW8bs4RVHqs6HSrz8GTEbFr5hsv1HTnWE2UQPdG3WpvOc1lIGTs
OsCc7SlAbtcAnyZm1Y5MKmm+eQfbzkUVgb8uKRNWoHKO/elk9iWYLqrYGa7u5LPQniWw94OrAmcP
gyVyhwAVryWybWrR7UabQ2GQAtVtfrZ17PkM9o1YEaDZCn74qvi79/ONFFen2bN3tLRpAyQLxvBo
Z8odYpJnkP0CJ6lPsuAzApot8BS3VTPqLzlJ3lHBPYcqJCa+R3KrfHSnJmAqssE3UAja9W9S91wC
uVsBVSFYncGTed7isxSi3rTb1bxw+TLUXzC+mmAbEG9LCvoe3L2Hg0uBB9UlYmmyezGNddHTB2zT
YsEwkITGWu5wqeKxfY9uPZdMydvXrnfaJaK3lGhKnQNzjQPHtSXHgDP8A5nQ2o5aKgz2RSOOP8GE
08sYTZzYU1i8XvoeOWLPp3EBrIugGGuB2HrZPxxAjpsUS83fGVS4oKMVbOXRqhgl7BYVx1QHGAnh
NbZ4dOc0U42DT6kIcai6tHhEOCQuBB3FXfWygtgJgFLFTZyXR5Vz8Xq3rCH3/rx+krpoYX/Laj9r
q4e2OkMAcFkdm6W5NHR8QjFVJXoSN1CVHjT6zMt7akoiM8v6ZW8z1I9S8GWcwy71GIK8dwmw/QPI
Ov5HZVHgt7mr0wVP9uHrxcGENeRj+oOVd0okApjtEu1J6Z7TShlRH1wrpzUGYkL1xiwEis67G2iX
iYI/DEAygeImtRp4rxX1T0lPipmCQV6cniJpiH3+ffhEewAlBOTKIysd331Oo99poTz2FlMcLFNc
XLOwqt/dpaHAwu9R+hyljc34TfZ5LLr71LRmAnr/rZUPVjQ3WvfWgB8pAUz0fMW7r9Jrij0loL92
O9xglTM8ey2bLZfxQdq7IDhRfJ2SlN/CDKhbXKZnY3BHOdo7Fn8fAOJbDziuWZVAvjxVhTR8a4kK
ScDEBrC/t5o/oO977ygCAzYYWPP0N+kirV4eb5TKNJW+UBYEQC1yCbBLg7kgBn60wNWm46v1mQSZ
m5bwmgDmD4rRb8JY6smDveRYkob0yvzW1pOh14FM4Zb1Sx9zxpIQLEQ5nqTak+ahWL7mBb9V0X3O
BtYbD/Mz5FKZdmEFGC50fslq6jwSAl5MsTaZzsufJ4uiypOUv2LlPJP6iqXuFwFGQp1tBEAbiU7I
JrVgVPTRpzPMZDFXEJkZJuCx+abyvd6d5AEX33SMgAX5wnvVv0Ap/YWL5FS8eTwW52b0EAwonJKU
ozSG6fx274msza1i+JgnnvawrxfXGr/fAT8JrYtBrWPU0XWLZxjtHCqzayCS6oE8X+SJIZH1AhaC
Oq6eIW0GdoZ+r8yfhD7SYLUy0qhbhu2I7XGWx5BD3gEJmsBF+xfIxn1oPiKwoRojimNyvQ3IIVMJ
OqOq34IB3UuXc6Xe9vb8mPkIFQz5KggAHsmAPGL2ewO5Zan9CLsegxD1anjX3Vq/DmhcW6dMGyW4
6PkLVsVK/Y1KbBEFXMWNSnpQLMn8EjFMzOujW8IWz9dacNFqptQYd5UiaAXGJzsAGi7GaBjakjBw
dxaL5jqoydpq4Evjzp2bGGJmp4hIFmjMDSQB/Zmv2uuAwgN/+FtqqjR65oQPVet+T3H1Z0Jj1i1/
Dp8K6Asj9wYjyRf7Io8c7+ARdu0CMrNoxRHL518ocOUp1AKrXtC30nKZJUcwhcFc4eW0ds37kyHg
9QCv3mbwrJlQqvt/BYnVd2ltMKN5uhYN0m+INumiOc/lr168rgPpOrryIS7eqO2GVJEttWh/zwYQ
b/Zb04fBtXH+OiJNANsLQgPyT+dawFmo94pnJhHDikSm5xE/g2GUcRl0hdu7rM4gava78BgegCZJ
dfz7Uv7590fIJvtW5hrwMW/hVS2U66iGQYLO/IN/tf/AXlHB1st7GhG10Lnn4zjLV+hJ+aL+cRlU
kp5jYu/1/79fUAIdpkNnKdlgAorV1sm/7U/MVUtSLOgavRcdbXrRcsVIKyl6NcGrcxFCvFcKmSWy
o8CUHjS0HH18ZmLGtcLbpnMNPf5Scdbou9wnxsD8mXlLzdOL0mVc4yogCUsspCFncbyViF0lu09u
zCXqjRDOgJxRGsAGxE7fOZEdK/S1BULXj/fJb74MEWFI9AQeiAz99OBz80lquQ2IEoA1dw8aSIhw
thfGFN7Q4Em8hXNfsP1ddhrZ8b1UG/1Gd22tiSbsxDduBi1DkWFHL7dJqwmzBJnNZvnN9MMZC7Hp
+6+i7q+cK9IUKrHDa03c7qL0CnhrZWzmXVAtkE16okDX8SHazH77LpbH2rRWXDmt8ctcmA5cIEAS
Zwvj2Pf6fgoe6W07+w8nbVFnMTRzlIjQHfsFbUTUkgS26eAFqJ7JiuohAit9nfkvMeoDjjSv2FU7
DenT4rUypr/JhhYE6lwohScct9ddg7EzJUfM574u29Hd60MvBigP+ultUMPLR4GvgIVTDHX532VR
7RoQrVm7KhMDHk4xgfpz26nIfYLHoT68bv59M7hsnNfqxdOv4BPyqoQrZQfvrBnhsgqGSP6JNGmX
0uAetjXIZulzH+4fXwPWzC7ZQN7xS8/ngTy9jThXE+KOgye49fI+fUNjUcn2KEcyg0FCBzZAQ26P
gg5jq7OvQ2NNEBjIoB97Zdl1hHD2xl38jY3S7sDf3BvRV6CPN6wZ7fPyO/gUzmsmRc9QifDNvjCL
xR0IA1/rwXlr446JvVZDZJDuCmNdH5F2VAzuKfCNlb1J1fph8lq5KOe+19AgapCbKDm/b3Rlx9cD
aWq4VvJucx2LAmy60IjQUlRzQh1LHjC8xjvUhAMOl2zzV2sRYRkMOh54WazQwCGkQO2I4cbuQakd
yFCdcbqycRJ50/Mhq4G2jYLepJtnrFWuIRLdFiQlmZ6ZfgdIWxlc7ylWqYRuI2SGUQDU1Zua7qYN
sEk0p2VviMQSlccGQwq6lbeL1SGvZaU8dj0+LX/DVI3SJ39Hv6G6e8hLddcwFCazifV/cdUBIPGh
mnBka6zbpF8EyWby8nSCzmsXgg9GnmK++8KxGJdRHQjGcl40gZD1W4ZLZQpzLznnUJPZwNGuUGMd
z/R0HC7WENOkZ/Ibd8I7CWxaqIEUAo1gscNDGp9OhFdfM32B15v3zhVXWnbzX4KE6IHTzDNA4wS9
GH4YxPQ/bUhpuvkOtPjJ0/FhOrikAJpqUPMxAkE2QDznhkxKosAIgkYQLjZXF/eIuGXWdg3BujGZ
dYXTvPa0u8xYN8S2+hufVoOB5WdRZvcDajUce/gXY+m8wGwBhgx8qaAfGbkuhIXdqmtQ3venyM57
U8OpF4Q0DZXApD2jyEPn5KRMAyGeOXcRYG7FP1J+AX088GsYA5HCPLqbt8k7Jcj3jsTZbkZiwaJX
OvTo7OuUrtNgICESne801ZcgD1pks3sTeEDPYTbSZTmjHHyCzgDCACb7L+La8Hhl7aGW4fr2mH4h
tF1+hITN7bsVVi3Y7I/QktWOkncrhWcHyplLqlsgrU/JJhQzPRRgO07V2uaD3gFAa4QsGIIgyoKE
twa9D+gbLpHC9Ryh05wVKIgOJSZKA6vmgh1eMRa3y/X0cC9JghT6xJqnzykhYGZiwF4Mr+SKM7Sn
v+lNz/AeuKnjX6BGGIwJXJ4JZhGQpoSK/IRRL5+PTwicW/GXVcAMEbwKo4GTd0agK4Sjj0z4SWB5
sSAVfHB2d36T9Md0D/xvh57Ma4DRBWAkHke2OGAiIWzFHjlF4A/qVcXFGDMf4fERfxYi2ZFcx5DU
Ol5K+A8QhccCyIPRIZp2XsaPOI9JFXP6ulPEvuSVC0HQriXoRCM8yMZ1A6Eef4DxuWz9+dvRbWwn
6gxPBuFlkZX7R9abNf6LcNikWfUcZUpCaY7tHNOxKbwiSmg8yfEN8deoHiEbg5SI1OHi0I8eC3VV
zIyUs5ZYwkhcHjFdZ8ZK7+jBZDJHPYFyiQcEd2JCxAFcPsKuteWzw6gFtuLR5Za4sINgVQ1sC2UT
MFQEkQtTCkHYEigLbM5IoK54xbH687OLJGukDJoJgA6YicGpsPQBLVUSHa8iC8ew15Ak/8Eo1VAs
XZGLiRU8dwnfWKAsXgQaDS++FhfsSYSB6mi+ZO/IH4JKpftMywUCiYgaEyvSz7m9hCueYiwwxc3U
XHFVBXzzspC43Gz4IuIHUMMSU+vmw/UaeH86LbxIvMcpa8/FfA1jE3t/tg/59JHtqjCb5paXC6Bq
bdnXCJZFJN6X8DpgqgWbS8MHvRwh8nCEtPvOjQboA4sQN7nnRcKZS7xRTl6PUxsLEg7Y5Bx9vY9b
bU/pTrF3QpCj81xz72SvjhBWZ7nQObB0uQu+Rsb094SF+hWzJe71JTfwSUOzy+SFSZ27bkEPe3zA
AccvH3jdn0NX4s2qzj0XNgNLCS6xwR/w++TJrHm3GbpIyENevWpGTPJ9PNtIhu054tNBTdobTuMd
uAY+XlO4RuFfy68WC22NeTi2WMfZBHm/e/cuNkZfsY5Y1+IenTw4z9AQxTYjdiqhqz+MiBiBA/jl
LfPmpqwz7gIO7B7a9GQHP82ZU+oABtlcDJZbzOuz7bL62sVz1piwbDgtJ+RjhhYK63KCJ8WO7xFT
IIarQGxe5UmOPRPThgZnVfYflVihCzY5Fbrr7MlmtDthYgIpCvx4x8y45bkt8aQwR7BzNHCvyj6Y
bmZwr5AFUtsLixTQHDCXclcMscDh5t7YWk1s4rgz92QhnNmYqHB/eXaQjFfOqGIf1dMTphbYImJx
wxP1Riuo+fJQwf5CgqKZrWHnOxz0Hu97+CNsVrytZA8v3x1pQy3fY9qITlmabVi/ctxBJGYfKtm7
n1w+xGIEp2KBDXq844T0cdNMyRFPutVr8RLGd0Wyn+LlTJgbFOXWx7yDHxYwJBPrWT2/zjn8ntN7
Uh7BTaohI2ClCZh1yy05Qn9YwdXvD9wvqyRLY95b5cC2bKh12ixkDGtk3rRAeXGGMjwE5T8RFxFK
VMG3emTkJfbVHlbgID30PljG5fuy8ZhMySccofyTub08wo2SQNIjZvNMYfXG15epeHbTd6fPBLNI
LmOxZv+0tga6T8JLPLj/GlMA+eQnSQMtjjkJOeQYGGMWX7dEqxvOfpGgJ2mDWfFmmioxkWFCJQ2Z
23lMXu5Myr+L8RUT1h3F5ORCbETrFUuhQUNKUzhQvo79G/yaDDUjU0FK15iquf0GL7/dPz0jIQQV
4JrJ/cRsPHhsBlwut+NZ2JWkdFFNB1LyprE4YzdXZcdHgEwnrpt9y01qMBEn2ZSz9Ivo80FJIWf0
Xs+n18bMNUYXtm9xe3pqav7hcNILUD83O4r6coKg1ViAzHHd7WhXw97hVKUvJHG55GDCnkg8Yqfx
dNph9QBJzD7DY3cQNoPmCiNYFrZ8yFB7CzOEx4ZFVDqw5YSlj+G3yfqfDyzi1SnhT+MMn/8nNgYa
+VZs7JHMZg01gt9J9/KhzyTO4bWqoR3AMUBSTYWHbvqoZF8a02CpLTFw1nydSHKCDLwWh87VD6+A
V4Kdov9HH74+fv8Zm2dfE6VQZ6NaAz7RVtaIaQA6XLaUPwbzuE5Aj2IVD3cW/NgnOVeAi7ZQaZ/d
KUQVUHbMxCkJEdwaFIP3+MvHv1hO1mmEvhGT2KwyS7Bb/nfkGP1jDMBCwTlgiKAcVILPF96HeET+
K7dhySym7/GTfazusZVxjIU7TrKYivyDOfJnIa7zlz0al3S2cOQKHMSJQonNpnedvISXF0dCGUMl
FoTQMw/sP9KMq+x+IfnM2HU9nY6JMGcnEBFzQHuKj4dlsj4c/RFwk0WaaXuj4FPCU6wwDhE0nYP2
I81PsCI8DSQphnR4574/+w7iOnG2nH44Ut2wjaLA4n5PzZ5t8W6pUXhza77p5KnsVFebFbO+pVAY
NNouu1mxkBCN21aXYAW5629bvCd7scGZInaZE32HU5BsIdKEgGliaS9j3wmDrQQZ2fcO1uCbVlyd
6Ga6P540t3UlyNl9OVQJFgMXtjcmXG6k0zJl1/RuZziWEEjry6YHh4htiVKdQGPcvEqb6LjfQtmd
3R5Yyr5Br9w4U9zPhW5/EzUyG0LE9xyqYX9VTiJum0utP+Ej3ob9mqEcH6QNc/IMpMjCwQ1vFWAj
zv+NSGxhMXGucNWgUYpN2/cfo8/o6XBzD0wZcqiWa3hMVByXGdt5bH24e8VY4wRCAzOUhd9WJJbA
yQHFwsXM360t8BJOOOESJ5YFC7Qc0JGDWnBs4Y4V9zvOAdJpOGcgmmM/R4gKqS4+tCpRPfJKMcw8
ThBcifArq7x769xnIpMP7s7J1nbMt2dPttjBZ2dgor04YN3OfJczDLOD/S9oYzOrPlimDZi3Ndzg
h9dXDv3eHkNAa8yMj4niRYVA5xGtYU5E3yVQDVX3yBJq33lpDKTzxKTtgg3iwa17onwtmU2CHFrn
SUH2muG2dXT+zjY03GyDHQLuVW9f3p1Nj2IqhiNeiwPRymRjJ6vJ6ey/gXQjfpG8x6pEVtwb7AnL
DsCuLniSdDbkDB0PH/JvOE8T+RGWut/CzOtu4D/qcQOl/DTpo5VAddxc/9T7Ui1nDKI25vBW5A8O
r99r2/+fbvDI5f7s9ITudwktNeoh++2NMLe/3GZdNcAsfajnPbpZbIV+/XHRxs3C1DgjF0Z+/vjN
Dr4ZZm/Gh3zw91Fle8bTlGKV5QCZmpNN6cdsr0SnfQ4wiwsWkwa5TfnlJFt6vx2UwxbGOfZV1aEl
BpDNhXvLmvpnHCTqSr8W9T/ZGpS5BidBhf6KAvHOht318J95SM5DrNxngBvepR1iU1d0znPc/mmu
KOH6HUd+DwUCdnfzJzi43Qv4pvjlEj0DLQnLGPTZH7cfY2uT77R/vwQUBCIQtHD3dGh2EI2VNjHd
mlXWBpurL47LB4lVko+6hCYYsGcLZmMuO9Wt/hTnnL9VV5dBXRoG/pWguPxCWTuc+8tnhQ8bpLbZ
r/PKtEZw7/wgBkEuZD64x4IO8QrGs1f0KrA90EjiiX919qIfe3yoQQqP/0jk9tCF4AtDaVgB/LY5
QYm8jGlLY8CSLeqfozX6Q1j+uyUT5PhxqgF4yFJMnMkpQo3C9rK2ulC5BInsQxNZNvZHjJ9vEZ9B
cAf83/ESSWuIKJ+e3+GnZJPnrcSLkgXsi1Escj++Pbkz8VZ5afLAcRRhjmFOmP7+lHFR5jy3801I
u5vKK8qnWauFtK4umxZgWrjfL0jzon/nHT8AX+UB6uEeQpe7fawRydmPOI6bNAVNYJZyB2h24TIt
zgOKRwkvZqRMSgAbqJzvdXJ5kG7ZlyVYGVzRBSIGbKcpGmDipwY/CdixB2hRTuGt9Hj4IAzBWXlT
OjQXe493HXTR6YeK3RoCQABvAnHCrfBmDA/rki1yAg7S53Q1yPMh4CQsDRQwzq/vSzFGaZfzjJSH
Br/sL5YSvMIPQlmPG80pS/IosL/qSt+ZxjVewcF6gA328ytCUZsMM6hm3kOb6rfBg2y+kjnoVCg8
wTdiheJt/o/ZBoZ6680LbPs2p7WOCBL5PRQwFboCinPQPYbzivs6PtQY6I+3cP0kVusWKzSHpoix
DVUFpB9Nu9MxWcA1T/Ekodrm4e5z09rjdQtOFtRpDaw3r3OkmeB1nEVOPWsC6NAbT1zVpJoqxz6B
gDxaJNpG9VZdGq+kBcSlR3OQwcEYe+B646GndMyPU0VvV8UTc4QcFQoCluojAYapdoDo/Ym9uctb
x5EVWLhjuodcv68itMQiGGlBQn6D88t/oM0OE4Ll8+EKl4pf2qsTLg9bKcyx/buEJ+DzjA83jiJF
GDvI1JYOXGIGT7cRn9vEt89/k7P6C8v8cwrBWfhVGL9+uUdydCYbjnmWgkIXApUn7wugSdWFNvZG
tQs/7xHdIi66xqTpNf/NQc3RVKM7Q+OOwB6bxJfYmI1AgXzGkVYK/xuue/bDz+JVORecOREHEZt0
xKMmWMH/5kVpd5k3YkfDNBeyotqNZCN4kGvxCqBHV5vYqkOlijaXTOq7gMGdMWOqdjS66N5Mkd3V
W+3nlLSxSFCDd3zaqmNFc/WskKP3/MZ0nt7WONn9KlIUuyodyvGLTB08UPNebnowqrhfVBnMXxl2
VdEFuMpme+PfOqkbX/+esBLhOckNduQMXgOYUoCISZVX6c1/c+9NG/8a97q+2qPTrAhA6Kwho+HA
4lMZ5IWc7ZL64oyB0wTwD/KmPrzvDfbcnodAOmmbwWmKUUIvqZafflrf/ZeRvp72Ffnm2mLq5/1G
SvQj7DHRbDKYuFl7cKR29HKvmruJMVaXmJoQuDxA3Q7hN3+GYA4a1kNQBvwXuwwmVFj6wiHcWkFK
V9OZuIn8EPqeknZsJpCR8WLchIbh065ZaEbHDAh+/BwpLgiBkReRQL3moXfU+Uf3lE9A+uG7w80L
xdrJhSISb9adxMyBeGKmJUeiZre3rbVnmE6pR+V/e/pM8gk4L7EVz9Er4AcRGXiPXqE8P5mnXV31
RvVSLt+BMlAPP3TEHiQHcJgdhpKrAr+g+JJ891WErxJ43kcJvmf/yVjmHQCrglyLAGXB9b/tKSXo
xk/xpkl+OwZ2ZDec3Nfun+neDSeyW3y3Ym34IOLIq5G9Wy7NqfBRY85niTRtYUw1MWq8LoMU1FGI
XuShzGu38dt/89CbwSjF1Mm/WOz/4JBlCmmUSkliO7ZS/QoizQ0WBQrwJj+6BC3U2DwFMqP6SMWr
WwYeWzIyfQUwQGWcq1yLhPNnfr+PtY6KYFLP+XRnrhPx5KDKT4/j5GOj67KG1DpJm+51XONRYgKd
JhwOIMwmH2vMwxIyV3aI3qCG3ZadreFQyn/ed/eXNrptv1D3MeLxDCYBYAKWvVezp/90jSGbP3KQ
YUWqaZddQyLBGRYK5llxwKMYZLEgJ/XBAIW4cy6VOrVyBlMMVfW0WGuysP5/ciYhodCxDfasVJUH
m26pYwUNrUVY5z+Y/wJaZhDMXB1bCj0XU4rg2nlsEzAe4QAI3FV4DLBlLjmT9g/JexOyuIItgWFA
z2dHf0favHPP+AGd1wbehTRwOPTgn+72Qlr3rh9gyJBpnMhZN7BG9IZgKDwYC0xuBtqqHJ6xYILE
9ybf4z6Sk9OqyZscDuEWMq9kOhxdxd83OY36SwxVNAeaCGYkV/h57FeFsAr4HdsjnwKLGyimS77Q
wPNMekvWwW1K3qxX8oL+2btkZ+dPqDU1f905fxNrLprTPo2R0LTqQiX2dYacUYNPRIID7WKbGMwa
+Z6whcQhioLXrMrYWMme/yuHKGxXXX7dVzuiHibI5Z8705vh9weJYgH2spkyj6E5xhNTGxaiRPjE
+lqDgPv1pSFXmJFNKo2xM92rS6gUNfxHY6zE/I3s47IQ1gNhTWS+8MOpsMmviCDFzYhUIP8i4et+
mjCUQFVug3LZuOL715n8xBqK3cC9uJp3G5n+xSVzMIaqxo70xcDogpgiOx7PQZ+7Pzwfmlm5fmAu
nnWy/d4RCypujWmIHt5a1WtDH3ECYsVTMCm8QwWBsC4EpFBS2rk4rP49SEb4izcZrBmJzAoAMap6
4ELexg9oi9Nq/2Pk+XBRQRz505n6DJRzqLCWx58BnWDFsYok8uPJQMULxsyUtKLPJyKWDq+efAbX
CTKqlNaCcfw1I0CCuu1FdX7OihiljOj7L2MUI+hlBnhDw3kvXWERiBQFa2qO+3URY34di5mdkEPE
z1mZkYkzLjMmAfZ3BaTGeSnGjZCtZUin58klEOJHXGpesdKFBsMpbC+cIn/P+3GT6G/7dOzorfvr
DVIyMSwnLFS9MgS+JkToZS8GrBUeHD4d01hYCDOAZNTVy0Q1S8nG0QQ1gsCfeTXlcN5MPkcTmiFc
/gotJCsDStRW3UvjH/5gPK2B5cIwVCG44Eki1rQ2b2Aanr30GeFAwi/0rKAHPotNQBcSA/An8RhC
Ca7xfrhlnwArAQpHl3LxCiSNAOkINQ4WbX/QLeGeFIFxKGpKNZfirNZinrXe8mUsoeprDiyk5jZA
eQwDTIXiThGs7qGWKzGFF+yXnhF2Rkgh1CdQ90J9uYcBYo216wAei/u4jahLajZyM33d5tAPIK4y
GLbVwmuQPoBvF9BqRxiHAjyhNEFq+0SRN7oED0zOKv/NddPtd/ZhsivZDZ52fy/qhtPQCs+WXVkp
oTReJQ8RpfdhvyBQf4Bf4HTyXVed/ervvlAyma8WKX3tET74M1ThdQm+KBHNGMCxTN33nKjbuQZR
CQC64wdIULMrkNvOFOaCZ0wQKod88o2SyYj+r4ziN3GBnHS7iZXEnFv+e8yqDmkhqezoyV6x5LFX
7wHzsSC8M2VS51ryDADW5ndULZf0Pa/y+uXJ3pO/hKsyloPN4YLdXjG+Ha6mPW3Amd7iCL5zNehL
XR1j4joiKmVqHtETkMV2TaRJsT1tL2nJvvPH2qc3muHBHROeETbkBGQV9QY8qMCaGJmUVfnPZc7l
mvGaPI7BM6BCDGWZ+NfP/qERimY3pE6z8zGgxckgt5CZOPLxua0xHB5pS5UHO72lSskDTbW3hWuc
KfsmuV9cOT4DvT0YNkGJfjtPLKoiUuUJHSEPNq0FA9u+G7jlAhipBL8Q8uucdnpUTIDDC78+WKsn
kaYlNdUGJOEEYcgrECTOBSZGh5E1BAq+EjO4JrB5xNtEDo/06BVeBx2WnmsLeAC4zFXjniPMxllp
jHBN7xYqo7fH9Cg4rZnEYDqf/RYn8k3FFlOshYX3eacRc0URYjg/2bnyG1FWiEMX+KFIaPXozloc
UBgvH99LaVYf2zrEYPDXOCgkTpqjIF9qHEbZLFYsH3VbznC30rWAEf6Lc3hKQjnPV2Kk6uo1QBeM
sRIepBfi3VgTDpl5/md6CQHsfWaXoYAyBWp5OqCu4zKgWxVgrxopuZFXB1irq3NGvSi2Fsk7K445
AhcFXgwZ44MEFugPZoAXHroOHkEbPOJE59mOq3+Ud8szMP8+mMl3hRnRyWd/214XKp833TD2B0dJ
AF8fAyulCoWR01shXrwMSeTk+qHRkkneTUg+p5x2iTLbOJbAFR4b5/4O4TPdHpE0q6z/aDqzLUXR
JQo/EWshTnDLPAuaTnnjckhRnBFFffrzhdWns7uqOst0gPhj2LFjB1KRPvO4N8VFx3nTCbRMuujS
eWzhOZlhoyu6aLmvjtfbZzfZvBqD0iyUtZax2PA8hT50Z0cKFG0HSpHSTq5sFG9FndLrApYEb/bC
9AHorrSsF4z4L6j0QX8YQYKn4NCxOa52W2i3TPOjaKaOdGjx/GDN6hXMpgjZI5kqT7ccHTw4XiX5
1JCXZx9ml1hLPG2BBL2ixZx40TD8BcyHN6DzjLHSbKW5OUH2oUV+BC1z51SayV7jqyYqOd0ZI4hh
g3Ud2ahHxd6Cw/sHaqf2g/cieczQV3jaiBB024yKV9ZthnDqnoDaovviaJ1h3E9eFb0fFomJqsgU
6wIrJmd9Z89zpL6zadzMWgun92B66d36q0vSLUvrL9tstKKPLaL2CBDozY+G/EFtg1rqUHbpwzL+
uMBTrPRNbYg6AysFvIW/m9zdumuyE5usMe1s4B1uerAXuFrETABJazFq0Ea5OlcfTJa5T1JPIuQp
YalaBnciKkRYk4HJl8k9Tjvz/Xif6Fjuhb4ZG2jpSyspi3+H+/EJrFeaq9IoB8JmnoAf4inoRPEf
gXYRVz46Ckzw6PTpd9ChEPPmLcBy1mmhygqHXlBH6O3aqI2PCmbmlEQfFBk4EZJXLatO38HJbgZl
dMnaAGDCxViYhhdq5Ebw9KslKWzHhZ5uf7i8m27IfvKsCd6x6DSjpgvZAkmzXElkPA8FoxwRMNJs
ShNX1GPhKs9OAV+agEH6qJ0/ZlBTOoN2fiHyXKG9gNyMjN99UDtwqUfMiEFPXe8fFjMYE7qKRrJA
chvI6D5jAPqxhtXXUDi2rU+Ol4F5o4xv9F/d7q8xphJoec9QxcOxGY4yUOasZXJNp3/+y2TFbX3n
AO+YPEEhwrCVyTniNtbcOw7ZNTp3kt4GJk83ZS7Uow729c2jtN+whziN1GFMf9fRydsnHfTdOGfA
obsR490OYDVLrJOTgwwIsDhvILrn74QN6k9LralCr/NqU9CDhq5pdWHiuu/0EDXeCbeMNgt15LRk
YPaSALX/vqbwiOrVYUylQsOEPRNg/yzGE2H1fXKdHtCQVnkDzDZQv7DHj2YUEPKf7CEEjaFF2s1w
eAhXA+vyBDoV+RilNdQ5wIPZNAxBRJzeFT4C46ManWtmH2kn+8h/0A+907SEorOLXkOd9ZQbKF6I
xjUWOcZFc1nbwlxsPe2x4biPJgE9JfgQLDPhvpP4sbk+j7ndAH+tMrwyTkAc+ziwcKlIyp6I94K6
4GtL9hjtKIPI6coUunpnDQWK0GF1WtvTHdz4nJZbpus7P7Wpx5AqGS5RMH8QYYT2QYRhE6NO4hUo
2F4cvDFQqP+AFUvZUzlFgMBBeii96h2wfVIG8K5UgBkMWnOKoDB46I5exIrxWu2NRnkLcRK3tbr9
ah3T5Zvvgl4GkPiNDXYofJLutpwPsrSA3SaIuCC6d/Rvr3SZX3Hnbzc7y5p3uFrQWjq2zoNwl0V8
eOWaAi2mj0Qo/iKfPiflRElOsz1SuPsi0Kk+8Vu0fhaF/we+9EEegnQBGt7BakhLFpEBh5Rj6zDg
gk4R+oyWAjGntvYt1nhpbAhg62QVdeH4tdwFs912w0rJF4MtQLONqUzgEoJ3wbV/9RgJQvOE0Mhr
WzybzuhOxyfri0oHhUUa6FMknm1E5K0hCi4dZqEKcK9qvK0sDRDybK6JmfRru8lX/0kSbB10JGD8
oTDGi+sPN/jJCqJPUpzntDm0jsxlNuujDLLFh2r2RMeh1xvDnkJJqj+Eja5cvVcn+cOksNQWUckt
avfDxpj3DtSZQkX00lspnXX4eYUa7bErFj4AGOM/+paKgbxdlc3JJ+cU4y/MLh1C92YzXjE4tOPu
YgrB7olUIHA9sa2d4xqMpHZwRx1GIC8sQ/bOj9WhSjprdeaUMNnXPTo1dOYegzt7sfw7s180+SYH
2suQ7qvJ/uTe47uA8YZXT3R46cH1sv0o2XmJ3DUApFaHx8+g32Kf/ETtDim5F4gIiccFOX5NdGDY
mk8ONaImeRjf4jdTAwUdwX3DnaXORio3PCnhm8kG3Oz7FVUHvxU+NYxJtGXom8Z0DdZcbdEH7Hpc
58UnQ3WPicHq7l4PPsT/njY5nz3eTrl8vpmqDYA6bw8CQB92O4BBWqb7n84a+LnpCJTRzDit1C0c
SADBjhZ3Oqjt2Wfs9b0m2NJTQB6DoVcQHnxyb6DyOQYsS8we8U1NlTq+LkGgVX93dih520c0nBBJ
8wCZ2O5Csc6+UCY0jm4pEyzD6yXlbV2I73ThEEtFC6sVlEO8RMN4BNo71PSTdghMxvwCBsZVA4tk
eIApi33GIWdegmFiJEc7a5OnvAOb8ekpltjVB6QOHAwadWCsg7uZtH/Z+kX6YPMZ6eswA718ear9
iBeDemskWGnrtyL53LRSPAjEXToPMcZKvn383UCP3ih+Lzn17ZZBGmLD69VoFlMzrbswQ3fugbHn
DLGBSR814wFKt/0bdF1HGb1D9tQl7VFvDEwTL15UTNZzfkA/1IdlrLine7pjz3DbrvDoFxu4oQ3+
iKO/2jc9V+iXQ4RuXP63xClMlWGbztqOMZnkMj7XEV1acsqaCEAWyAjUxfgjCta8vrVHyveX07Bw
jbFcANa6T9CP+3j3GKY1m9xJd2F7ZWxHMkEIrw6TxB+S+ouj/KGLhLkAMNfbIz0X2q0YCJ5rrAaM
TV4jEnTCIGDVuAjbqyapRq+NxhwMKNOsw7Qh+Zu3i3XcNW1ilgglpLHkmLzNffQBUWHvJD2Nkp0B
faZnMYAHE4+0Y7EIkEp+VX45oBhaZxEqScOcA4cJ3oLolRP+MT+cPzjiQKde3pLQ4Uphmr1pbznN
Gkoiz9xKC1wVTAx4QMIhOFhr3EbtXCcHko0a8Ttm0UKmsxoGzOkbg9QjrHdkhbhMGahraNi0RcL7
DIyScodRSBKOU3yj8zsh4zk52CWdXRBO9MY4HOctHwQhLwU4XLVYpwtMOOZzG7K+p8iD7+ha83Cu
UX949UtmBEn8k+5vs+a4vesQmJ1X74IW9ulf+HQeuJOUTOctzKEOfCYa+XHXqXhGq44kj2z5AWtw
u+Cmh+SJ9NU1IogzfcPMUcBumW2HeRXDbvYebG1SwC7tXWHVQUuA8/3dOQYVm8V7jdnHrKymoUDg
HhE1ZbEugoMOQYJ6SNq3PytyhGiRwe2agiTRlgdjGiAqBEtN+KXP1WuqshxPElCS4S6jcmOy2mE1
HbJ2gy10qAwKf5gZUKbGlfwGWOoBzTKlST719Gu/ilopn1gNmvlnCL9Jwj6XF0GvXtv+DCnoPCb/
zbXklxCg/ILVsTLBff0E1RbzpNXD2cYsauf08wG63lnYEJKlrc5TilIQFa0V73AtiEv0WIrNMxss
GadRhdgO4YRdIre1hjTZSfH76dXnWjuo9uojbcAw4eIHCoU+1xTqKcPho8A9U2eN/WHY+QNx8Omz
lA+1pPn1EqrzXsZcB4tn9+M3aWPLrabPXvhRosNvn5wNxiraLUCpdCJUE6BONU+//WnnOSD9eBzs
LusmBU9x9lf3lnQ0t4EMsbAfF4sSIq2q0XPV9LJCc6GnijDIbUw9x0qui3B/EzTQmHyDYMMIZ0Yq
Isjdgz4Bp7HDlCirUd/k2i0En2kKz7Q1LTXUK+gKMk/gvLBN9npsDtgUC/JCFtpBuA4pNqG93oWc
+Ip4C1GfDSKQucjd9Nl3bEGzOQl978P0QztG9LV+DtW4Hvb35J22oqSf5TVVccVb9fhbg+UZJMt1
jOkf9BUtMWIXOx/vPtNWn+Oofv/29LGqe8VPsUN132pcAjyYOl145sR6cKBpT7TyYw377d73Lw9P
W3fhYp4HFAxHkdZn5mwfsOWsT+CnimyFJUobudGN2l4RtFJqul5f9LapHpq18YsBQTQAkeN/oZ/E
+x0CCPDCC3oMu+ViQKw9qoMG9V/iGYGFmEmWCwZ5+GG3/JChff5M9sAb5Ps7dK5Q4Oq6R4Pd8mNm
kxh4ZjqCNTYdlyY+5Or9uH8YaetmjRgXWczbWOJuegB9bxOOCNWRoqdK64eborUQ0pqi+vnu+Wyb
fp8G1dFu5q2h3KVTItsFIYOx+82r8EIuJIiTERcm5HfGOlfg3h3/DhXEK1muw7nooCEMQ5LWGk1Y
xqQ+tEjdioBn8FsZ0KPi8oJaGh68FtaO0/jh88rN7TLfyogC2dBb9xUGXBZjYnWxIWarM24Bkiit
bWMr3NPs/vNa9twrKu+XQf2nEwXyz++ZFp7aZebV5Hp9rhkqycTaPmscvNPdLoccYlrL/eiAoMvR
ZxSVonCzMKAbHNNiQXzErziv78jeorDv+zFTmQf/H9OgmeHSoTPslsUP3eqPW6bvxUClKyU/2m0B
ltpKGbA8VGMw4z7bIXHCLGax6bd+uiB++Y1ZDvSTofBJG4ukhxozxONwJmVxC/QekQchUpST2jkS
RAhB3ZxhPsr9LZoBMGRHtIRVxYXiSSraGz3DPVIC1J3wU8lLBkdzz4BTHaqjC+x9OkkOuWe0mwIg
HadqRkbsVFTvEK0M5uKMofjFJ6dN6G2CAuz4arstF1AwFOY0tYZQY3N4dlDB4Y7bzIUBbEkBt1kL
+gBg4B8Aj2SJFmCZfQGGTeWpSpd119Sr7OPkR9Z3ZhbJXimO3kIQdm6x8ls5DH4krECVZpqnZcNz
xNud8uTt9BrtPUouG/madE+dOoI0dQB8PeU3cEURR9qNXmwmuSBnwo4/3CPEIfCM9tUhpT95LGVO
2AJG0ctMgqwQBa0Q9tA9EQo5UqPhJVlki+AAoYdmNWjMPunDdAYZGaNqxWd5eO/x6uRobJZswUOE
EAgVGo4gjQx5+CVhVTRjREp6+KsRW6uissU1VVmDNT4gM4x78+gNRTzl8Enz8R9IAu/W5V79ce1R
J1wTavaAgWDU0pWAxbruBYv4GBnLp/UMswzcnR0sMGOoPuDJABKkNDFJOkSeX7SD5obXnqAhDeLr
ayvEEqrk6p29YrRDjPG9OnvnceEeE8n+kV+gI0jwtWuwhBDVgbx0oIMgQ2hkMv/EIi+353+SKj/Z
FNCuqPgXdsE829HSHVjk8c67M9O+SHlaJgH1abOhT6EyaTFXwkf8tpF9jp70ifwuHeCfWHGm13Au
nKAxM108T2XFCNHQ5dSis0fvjgYgu1ct1v4V5GvpC3FYKBp987BqoPZ2rf4Pc5bbJj+CUo31UvSp
fS1qpsffYqD65z9UE2EHH1YqHUHvgERza3ljgL0NF8sEo5ELhKqH36FWpXs4OAzuCNsBJPinjOu2
1VkVEd+CalIvKV3h15SRHjEnvZiW0WNQsgkG5o0NwQ1IhQVVY/hk2ri1t5kv+dBOaoC0y6SPXoqF
93Lo8758stElpMjurPB1rwrOXac9I0tgLghQD/O75GrPuiPc3PPag4XqXe1uQN9VyTSV5iGys8wj
F+QUnJMFFApiw84sL+xlWdbbhdw6rmSZv8ZNcGBslm0TTL7nPbPaqsLDpnd62b7cwduqbHpKUDBc
NiT0UZ2DEMYaO1vw+ouzIfIjrFszGrlAGSPvIotk36G1IvRRsnEBHt+2CavZw3nFLWZ4Ltt6tviF
ZHGggl+WP83kVwvRipgVqzbrVjK6rQDjhGCEUihnengJ1d7DFlfshr4kSNBoS8PoAdMw2vmMfNMi
kxlmSbboy4XnCQkOWgxvOy1Z1GHBZLQJJ+j7ICVlvSPwX6uf8cZ4e1xzJsXtkiUfjbnBpK8eChk7
czQO2UPwlr2fyzGiMlv2WoNNo+zThlh9c2o6EQi+QaKFmZA1TuO8vl0TREPdp40+90S+BwJsd7mf
NSu6SP3CNi8GhZ6WLXB6pDusp88YkfT0YWE/kDJRGGBlSZUn+7ph3nGIOE4ww0RshLfGfi52WdH8
O4cH+zKQPx2/BDaLYVeTrVU0w7m/LB+nZPOYvwMv95D8py+IzGB0c8lmrMeA0oDfycItiH02OgyW
kLR6X9C09DVb/v/syE4igVE1OADya4GOUo8gCCLwtsGP2Tnx709LLteWiyeU+0ZWSmA47Dnxe3Qy
A1ZBWMZ3LpLPxsE/0u1sWGkkn3Hv7hxZ4vG96CyuYDkLn/Tkdq3Sp3ZGdOHjHKjVEcC4/7SBebGC
+dIIWX2ANactAFx6otTGU8BjRk+sB8JRLW49FjHNpmkacj/li8lpS4sO9sGWi0EI5eOy/GtbLZ8T
pP7tK85NcS+UofYEow84qKxT50Mw3oOZQ/tGPDpfcIqSi3+YIg8jfkxu1NErx8CKTuFCgx40KyEe
oB3PR+5n8hi2FSGspHDzDi7tJNqyODg5SDYpF18aBAm5xZx8LtTVbqORo/h0GfgT+8eRKZHv0Esz
6UpzfY8YgsKprTFruXiYplyznYNYr7R8Oz7I18gSKoE9wpCFECA/hawJr4GCbpZv8L5Y/EReMN9u
ZWPpFhFqm91HKda+M/1tIe8XgSKLM/HA4KPo5cIW5GsCk9pvi4dy5FdONn8tlnv0CheVo/CK36yw
H7nE8BJpXvEf5Dk0e5YvK6sRC0l5YyzLcpbzpZxPa5tv2DYQRZMNLUJ373LTRBVnWlu633aAs36Y
DIGh8Nmi9hTHyzQcp2OxOd4np5dIgoEN924ZvrgurFvEkFsOfNm05bDWpRdBSeTGd1yU5Fme1Zkh
pmUuobHwjW4otNAH4jTzjzP10IlHh8nKN/nBnExmk74JYs+X6j3dituAlm9aenyN4Vmkd/8yffAd
XdR9DiuiWYT1T8uw/mX6VkMV7D54DHS3GsJRgbiB7/HVj+0jzvPtWsBSg5igcoppPX5NAMnSMxBL
z2G/LFbE9CufRjYFfEd5PQIt2lgI4tFaF2NigOWaNH6DKg1EEsLrFSZsCOmGSXzEs5Didl7erbYu
7is5ysk6/o7BLOVQBazgZb4kUuMPY6wvlhBzLY6pQCfaWs4U+gdvczdEWsLqhocNE8CqXadt3MTb
PrN1hNkH7glHldPFEL1beu3AiCF7W0R4bwvGhB+p0MFCCuqAYhLgGO6mg8odykSMkXdWuK6e+0nC
+bxnevRRUUhGpvNCujSUadifH9ZptZjhe5mZM2ehTpx50kRar0VlRBSPpeXz8i4kF1cRd+McWr20
zay0uR8wfH1O0I/mYsvJ2JlLVpY50xf2OLfCcDTCW7Hq6TSVgf8NK8FE/I03vyUXIUigiONK3sIw
h5OO2fUk3rMZvZKefx8QSxLSGUmRfD4arNXqb3QbVBaLcSBy2G3WjTD4HXA1GZuwph6MAWat6N9a
WUVpy8giWm3zhSkfgRMMx8faSubxwKbDcIm4ACU4sj3QQ/AVYxZFINbgj0bjS1CZyDRHD+54A72G
U676pVMnWnSH4oJq24FId+TkEoYjezZTw14+iRqUynxxNxIFm9HTO+ciFKXCnz0MTkR6WF24pnCJ
xp1HNsgvaShWef5rosWwWRUwqQdbzq0Kz6Tiqqpfr2bYJevvdAdlqw0eCi/FpDtk96f9azDE+Gam
bRcskhv8UISLCgvjg7NiWrnNe0vIgl4BU4owFzliiATTMAxVrwnLWDYRT14Ddo78TXbBREsMeJki
vTBpQuQCOIcSSUtLSzqJ4reg6Tu7gGabw1JjCA4XJi33w5YLVdw1BseAuYjYGEFnMBvnHBx/Oswx
wqrImJU6LBf5bMaUZDv4MEdt7/7QZucg5xu+N5mwKS/Rf2/bXn6N9+mVnz0Hp5QphIXXcuErhO5v
QB5D28u00hHXXYLMFW2+bTNVAvFme1ubHmzuMivpVExjYfbDtsWGI7lLwIbivbEnfXpHE06aJRC/
uCPC6kHTHNgX6UnkSJ4O2zihDuU0ANAFX8tE/CmQ+oc1EYHBNqgTDGZa4ZA8iNvUc8+wDwxO75JZ
+UHjPl5hC6YNPZHoDKTKUA/P/bGWaL6nDtvN/Gib+5s8aiXIv6YzImI4YhkO+mV+5JLazFhmJh4p
BYkx+Se0/QT3S8Dj/ZdOeJRv8l3+uYuxnUiyCuR2GIHXcWA1jgJBODFPSWq2G7QINbb9Zl204PAO
Plq0pHMsn0Kobblfc/zI1yS2waxY4YnIDbSIL/817q0+4ycbr09UHwAMLuz5j4ObsnYcAJZrabYa
sx7DYlBmemTM/mnFDZu9pzFpAmAPZ1NcmLgv3Vwur9wQnL9sHRfzvOCohWMnuosSqzF6yRe5T4n8
LkG9H0Ar9dhyF3TtHDO5ORIZJlygxhyhWui8Ei6UZJA6fL+5E4r80weMT4yEqWCPxMbiBSVpEd39
2lmMuJtsrKMZtS1+wHrR6XxZZmgR4gpXUg0OPxN9Ju/2bVuEzdGOTFWuGQ42lVFLFol48SFmjhMO
VlaHd/fj7VEbqBAGwwgatwv3eu5RLHqOQ1x0rDm6qbwFICIGFjJ6j7AkQFcoWmng6nOQU1DowcqA
RXkzZ0/75aoWUC5jWhpJLymuowxeTJLRc4SBfBfk3Hx4HGJ+Z3Ohs5fR7sT9CRiwX0t3683HJjND
GBSdx8F/OduVXYuStV5/VTNcpsSCHVA/eEY/f0MNR+I0vsN1gSKwWjNv6/1JfQ6DGhqTx0iP9Ueb
BkpW4a2zJ71YQZNhfDOh8s3+5R5yB2WrOcIwuPWxRKAaEBWLFHM8EZI0bjuMGE6aZJ2F1QRLYZd+
yD0kvmnYbAf7lOPakN9BzRjeoztMvH7WD/oZ6U/GjJTdRE0kjnJ0v5P/6alkguIzyTodMeC9K2l9
gw4kk7PcUnRAo5PKRKXys/PUoRHrJB5biZzEloOL2pyclIacgjyS9GCTYw30xUnODP6CZy4dNEdI
PHlLFI52Bx0Txe0GPWdByge1hr1u+O1iIOf2MBL6rjgciiGp0xG+JG3jgd3gsmKlDk/y/2JDLsvR
OeKMyDskvuDQFHuRGqiSFoPbSo6BEpz/9gMDMXOXV+M0nKY3v+SjsZiBFypzyUjeFNhcFt8I+oGe
6mk3KD3Udjz2KuDOL47msToSfAoPrec9T4XgdUaJ4TAs/AqqboVMAY2JoD+7stfDvU/EAb8dPXwi
TwaY9LFllLRt1xtRBdj7cPZkdFYqsReDVj0wp+TGI19Qy1BdmBT+OXsGB4QNIOalLexWAZBahEw8
pjIuWfgqRdtCCvRwAXvud6DxKouQvTkEs7cs65TIIyuXe47hSz13YeBYhrylKny6JzI2Cj6W+kFH
GFLpYC6Cnkj63Q7YRm03Fs15wlTf/F09/uAYMePb4UubgKjy3Scv9QEv03n5xOaebCU+kBSg4BEg
mBlKTiA1zM3tvsxQ6h1xIlOPDiALJMyr32SybfFAIwRfz38Ky9nkh1oOlBhHSjf+qoaOStchFtng
2hFHtDCprNT4skEZz9KpFOX2Ix0l2wrpYONfSW3IWF6JFNGEKBzy6ABsgleklsOcgv1AySoyUGY8
qATIMByyI8b8sR5Jlg5k6BQHkMYp4aWO/fr3g/kak7g4iykJLV9ord4Gr4MZXuxnLlFDPm5hVRxI
5kfIr6grXKlHyZtJkUp/R614o0S4MnoGYSvWXMZAWC0wY4iGVtwDatPdVQdQ8enKGzSzztN+KvSl
QyIdgj7k48JTJv9ytF5wZexr4bNIVFoM7pNr8+aywToJAYFpnkh52UGy+IOu3CcUxsED2AEfiz7i
IejQYODCT2REzglHOVUWiR0Fl+4obhvapoqgE4sfYy1pBZXbhW9Ouec+XZp6FvCRo3r/MpsFx7Kb
IQ1KZfWIyqSXUlCnzOwMe6nsKO3Ob9N+hpvhEZSuRKAnHcxHKIti/2EUlS0WSXVGrXYP5flvjkSq
XXDa6kkZ9H7LeBfsgs7Vag96v8wpxke+cdh2EWI2NY9MDJOvbcS/nA+D9fet2KYkax9J71Q0KJ62
MWDgOHwB6shDJfdjn4Zw6+W4qGGRijVL8TiLZqSIORFSXFawxZVBPxAgsZk+poCJPouICWoV22ZH
UqXrLjwnSQGkbqbShYD59YdfZPHrHmk/UyPL10M0VG1CMk6QyjugkKTAlWXHLNe0Jvnm/lX8BPCx
Df5OZJ/4Nd7wgC6wF89CUYwyqIEUGM+Dg8o5wPJvd36PblE7U2LuJE9FxiOlOpgN95COPv5MZx0w
ih9cdxn5fFuSS/IgBoT4vXIVv3bpAvEFT96qXRA6DIDnFueLeze3aMQ6FBlWnkczhu+BIPAm3YF4
FMmD5fo/nC5OsqGbu91PekmLq6744khqbnJ31Ese4Q3ySqKmn9GH526bn6wdXJxa0C11yE5VG2zt
p7WZyDvvOSiXxsW0/SPvvLS4Fn5B+YqVWpcVLLEfYBwCFUgvvqufIQNp0aGhAnxnV4cDdnMn/e6q
tf81tD3jUlTFEfZX2G3gMdjdv62B/qt5yKQ4jPWySfeAKAmtGEromyMJfGXvAvb/aZ5k77ugCSV5
l99r99+FelI3aF4vYao9fWE/Ha+kg6Dn+xQhMQHYxNJk8l0MssFt9rw+qjVMPD24JOeAC/myZy5S
abEW9qkAHs77zQ8qsKQvk0/bejg3lsC8Ztg7l+C9FfGZwernZ4A8zoefOyyPwTHowcM2Bh2v492d
Hre25x0DMJAoynXPTZJjcGUgQIjR7/AY3JA/xnj0QHs7z3h2no1RQf87IEOFIEVtwcZgRO6daEAJ
Zaxz3q5xx9O8/uijuHfaJIwcPJjBCLto2XkI0DC7il4OLGKmICBVfoRu9EIfZLWSt8ewzrIigsoZ
bTgHgzLogoUgXce1aLm9pFjul728tS5SVlzZhQ8YyUa3oKQwizHV0QVXImkr82QMJudHyEmj5xpj
28IK80t69YMyLjnWux+52G/vNb84r5vdSZ4uHHoD8+6OIJ8/QkGTdmMFy2YLZmTEnCNRLxehUuuw
RX9Gsi9JM5j9B/BvZWzDTHRJAATvJkUg9+iyr+9kalLA39iLfXGe639Lym94vWPSDYyfHh9OTxDG
zP8Vd3JDoKL32D7NVF6H9VDsy012DxIiVcrjKeDIN3xQ4TS8sUd02bvduYHAsVRmgLm4ge4cB3CP
2hy4OXN91LqPFAoLOc0/jN9taCR0QXy6xHKGgRBR37uVV+e3ARDb6JqMiFfjEdLq5E+WTA4Jhifn
H+dBciUAIXKEcuq6PKBPvZBEyV0EiuC7c7JvfCpxFErcxYEJSAfEdnMoJvBgUQQASevd1RhxEBBe
cGf+SgIKrMeIlC+VDE48F8AqSRb/obH9GeFnoXhQz4Kgu9r0QiLQtStAQ+jPrFHm/QoovncNdodR
YA0fEdnoVBSgSdR4E4I3fp+Db/PHiTgjyWsestRaGjiCgglyXWJC4kO4N98f21GoCxDwPVZ4r45X
28USXrQj57iXwwpxi/QyMQZFz+yujYEyalFbyBmeIYiIHAhSalwpqiw+iNxzeWm5qPKMvAbTDJsN
mSavIX6Sd0ZWliBWtGq8MyIbK+gOzh7+B2onosLxM/hNZuANgkkTeiQVBjosKOXKvBSAmAx1WrAU
/OvtSJDRiB4TgcbLMB2BtOOj96PtRoJXDlgq2Tn6hJQVAl+mU2YF4fzYH/i+NaU16s6ov4eIgG9E
HD5Fm18UZOLplO+OS0CV0gR82uQ4eUIFF5lckQ+AWr5NqnqjYgKN4PvKj9xYaZT5Oe9XjhA9Uipl
MJS2Y5kmsNiQsoo2Lc8MRGWyqHj4RoxOWM4deqJT5p4ojHjIlfVtfUvQASrAOV0NckAp+lhRyBc7
EzLhP6/XItg//YeeA7GJyr3YPI2YADBZ8GrSMNKxdBxut6NwHH5NiOPGBDCxQk4GljE2CMenFdZX
YR4Ik9Dz+5bFo5wVjV8kmvJEChQJMrQUie4ATaSQgMecV8rcqzmPwzEIHdWDwcJppvsmGzkQCyv3
/ZFv59uFs7lPH/63opCohT6k2IjkPEhaUpp+3CpmuOiQMrH6haKkUSMtmR4te66xKFyJq+z/l8h0
PHlgy5X6QaOz1bJXcjOkvsWgrNXqbiazJELVfgQdCIyPLFTSFFIWMA1Hctx/CKRE3I0cnXRBygY6
jbZ7TZ6RHelzsNnXvNJBpTUij2uNyAiIZQwIhcieuPAVnRbigQzRUeo8aTHtGcKReHEBxskWYyqO
ARNPNRI9E/qKwApg2Wm1t5a1dQ2r5PkHzgSl0RzdGb5ZODSjyfrQz4iL4Zs/AaLxyXdPZkcJyfQi
kwuPoU9aIrGKI0BhOwINtPvh4QeGYh9ykwtSLpgNJV4ozZs2YvBzadmySfj6J20qRhAl35NIDcAE
etYSJJYe62G1YawmLijwYB8mfZwQ+a42JN1SssdKYJRrY2nDW9T0zW3oILyoBSifVyc4Ve1EKLEV
dGzgK7gJ0GF1EibWG3MmZeTxW80XUt8w+A60LzzTxt2lbX6E2n2xpsQHRqlDkWUgW4c/oQ+YeTOz
JyMJ6NL2MpUGMVRZynN8IBuPGHXpMcfSy5gk7DF1wvwNxGkeAsGhihY/lUhCAF2cgmqpyubuF2WR
Fp+Y6KQGCbgJAMSri9v8VBa+tlktUrRtT08XkGCKqi1d4/vUmBf2Djo2iAYnlAf78pg7TBoTY1/R
xygsgP7jldNEpPFKMa4/8VpjaVyIvUntjkwuChD4XOlP9Lz9UuoHbah/DxY0z9/Rlqw3LQYMfEoP
aPNkYGxeeix+vqkmmlgEPgW2sMc53Xl009d39Ms2bwa/IhmG11I/B8jzgYnQuZCqRrTopWHxsgCO
ph0DPyP7OmJ42ALomLGXZTFLDZw5B1iQNunUz1ldxA6nYElrqecyfyhwzBZXLO5CEBVpAwouEY7A
T+XYiGPY+pwrlhDyR1AP4ELx3pu8LTj2yN+OcK242MXQCO6RuJc3/ufhE3B1h6MnhQF4Ot2hCKcu
8/oNwMvjSz6QlhyYGs4FrqxYL8YEfSFhBpOXBLfc8tr4ttHOoU0Q0hPAGcuXPC3lPDdlK84LVI4/
4hu/jcAjBIYvzBIJAUKagFL7twMlJoo5u+Tu3/Gl3K2VERwTYCKisCCJ8iyCEEjUoe4RqFFa1YSf
2vq6V4GB+CgA7BP+EXxdwiBzCAAuqFJzXaKosWZSnEi9IoeR2EJwkfS7mDzdxVj1JIaSe+IL6EFT
B6pevW4R1ImddzwUWRBwBhqftKW5hIUtsV0+srzUTI52V+A/CdJvEmfqEGBAEpPJjOLErd0DHSuI
//YRiJiA/HQnE8PHJdisTsj93PYRAqXl8d3wEUxlrQk6cIgOmNmUMCWTNVNg2hiwVHoesGzNZcge
lblw+7EjWj/xHCCTg7uWPSRsIkF/72T15miK/mXgfyxb+/O87GCBMxaBN42LgHibCfbJE2Od8TTG
aONYG4CUODFYCRQHh90JPNZJCddiYHLHpJ5mvwMXU7C4u0SeDc1AAeVG3AZJqiSG0ffwLqsNBmbS
KOybEfdGx5FyB7AWsROypAf3WwIB1iyJ3z8oaG9Tc0oxK0WtxE/Cnok1E2tz3eHnJCHhAVhgymeX
w8YZskJe38/zDRnSPwCJzNDmK9ooMQcAI6IpJTAx8TX95t8cDfpb7LJEPwTwkAKZnGez+WTUnlE+
KuR9kM9gq1i6jJmPwzHjU7yNEYmLRbNiYTpA1/SE6Nj6BF5yKJs8i0J+shH/K+EYW0nuq3JcJuJi
hKnAQebmcWllwEp1BYylD29tMf+bv5lgFoD+pmhqyu9SwmE+PpU1lifvUp6R6z3iuuYRd6Vwuf4T
Xjmh6qtt0IVZIs+h+Fxzrr8Ao7luRduHT6nfk8SZTjInJecf+Yj8teRRcgalTQXAmtt2NCGH4Km/
+Ze8BZrPPJqzn/uuPXDdZFYGJNuEyLa5mUivkKOefZkhYwn/4xHcGZLBMWxuHLJAYnx53DgymNQK
aahscymDxGho64kZ6MA3dxJXrIQPyyou7tw/kodwpf5lEf/gXIOUi8J7Lm7FCAD/QQDHY/F8XBr5
URZt0HWXZxdbFdcof5K32uXjbzcC0IrbpAu4LT0MWVwipIUt5jUiCSWInsSz4C9okoqT5JbmudA1
/vk6ng78WnqhkpvtXW53KQUDBla4d0wxjyIlIvfmeHBrv/C2jdIAJj3A5PhktLrBa3hVbkK06VIb
GmJzvAdULBs+wyItEzIJuRzgE5hGlDDMiNew/XwrjR/Q5Pd7jWFhXkS7H925RXvmU+kvErfJGj5E
ba7iwyegifFv39EZoQpknf59Jl6pIPQunItQNoShIHXYhqNI0CH8bEdcn93Y+CG6u3JXIIU5m4h3
IqgXAAV4izn5h3kNbiaNvpsViBQqG2F/7h4k4W/CXu2/tZzqgQvwOnYUXWVjj8Tlf5URz2zYbAqK
1/HVgYhHC+j3y1Vi35ezHGEhiIgE30qDI2+phIJFJCUGhuX5mAKBTNnUICuV1Xr4F4TZxaPwYQhb
cgCYH3MNBNqsN5SbDItfgLXrjvjy/c7UUUpFXdL5EhDM91SxW0gb8uMLh7v49ipXJ+Zbn0yQSsO+
TJX4e2XvUKg1v0vbdLNb+BWzFvge/zSqk3IX0Dl2me9At0K1O9OKFY+/i3PwpA9EB8S+Q8DcYThG
1kZyA0FFZa4t6IvKMDgyG6dB0fWfGCGi6APSTopsxe7BkWuhfgJ3BAZjy93T/Sc4j9E2gGpbzMqD
sz+bBM2Tgeny3HTUkyoxMnrgUYVRG9QBcBONrD9/sWtuhzG2sydqBEAbUMXG1715pqG6J6CRiD1G
PZZR5obXssbPHFYCLPmzX9F3b+vWbqnqYw1W9jtFXaiNDA5DfvF7gxwLgDSkPya7HC4PcZqi4eR3
GOVDHtH8H03ntaUqtoXhJ3IMxYS3ICBBDIihbhxlzjnh0/f3U7vPPt29K1lIWGvOP81nWgJaG60D
Ity37TJW4lgWSOfVPVBcNx+yMTtXgssRp5MZ3eLgKPrLUPcpcfblmVIw/GlX9uTZFT4Dxy3JCR9G
lIRTpjFbSwpTkrkeIUE+nxmA0HEdVMstzIzn9MwhrXuIWhnWyS/iZwvgYpMMU8fLuXOPsWvi7m1L
64pNnrDREgZzJBcvy+taEZV+FHVH12b3T5aiPRIyMUC5wIZLCBwJIBjRUB5CtkUGecJljHHYdxtI
SL8EYD0nbwJpUMzEBnYDBKyjCjkF+H+X2J+8mjZqEXUNe1mg2+SjioXvhWREJaFLtbrF4u/h3AhO
JLSTmL62rD4VsuNZzKp8juttbPe4Xrv9ZZ+vkcTXJgmyv2SfH40c9Qfo7D+woLDdY5w9pNEaqGRG
tcWa1rwUl5ADP3WVzciMujTtJLiBF7oKbYFdp+dUK//vbSOrXZOCpD/f+ArwRoTO3q7hQ3wQFUwi
T3MNwKD06tNkHVq+371kzfkIowJ1bzkg8MQ9+tx0ZIKoDhb3ytQLjBdMoyqtysTj3YZnn+FWEgR8
HbZ68TFiEzKIYGoi4qnHpGGQFsSzSq1E0vFWefRNhM2++nqQOIweB+jjv9r8TxQjoRNmSuIfSeg7
MiFGEfl7Qt2fzXJAJJuE5cROIQz/IB1QniAGWs+6IaJFteIe+BDfRZWhIfS2wO9uJSyc3djp+5ht
sfsqCN73OHtMfXaJoP/6+Ih4OtYaVfIqehcIsKNX7AAqiLO9hLcQ0c4cHxOHWsXSdnNeSAUY6Gh/
+njbnDrYMO/m692crqbLcyci+6KnTZM0VV1yREDGXot4gud5r7EeAMfSxLBFtG/BdVAcVMFjqnYB
b6cihGH+44qbMXAKuTx4iHQOnOjqqobwC3FBzEyXzP+griB0rvXxPjjKSSMOWvQQO3Qbea2/GFK5
Ji0J1SQj8PAX1bDp83SMRmesjAJPNMOy0Hui1SHvyqJG/WqC32gibU+dZUXiDcoBkKJN65fLXA1o
jLYD+lgumhhq+lWoI9yRW9ubcN75shPbcE1f23NAeLjxnXLAazvCWpAssb3xtnfiSaSjSaWoCq7J
K8VYzdqnL6mBybdfShY27xAelvl3t1QUChQ01nD2RCod6hPW30s7r0G1YYqn/tMnqthk8ZQqI3wh
XIEhQWoKOMMXOO1Qe2zi6sLZQzvoRFTbsMGhh4CPyquoi8oPKqT8sFf0XRp9WNTmwv7YI7MI9jpJ
9BKrDe8M9RsYlwSazDhrsE3kr7/aOKsemzQXgSZYSowggbIXHcrEP8pz6u+VahkAiiKFXosShn4l
XMch/9uxQVKfUOFRrIQtQNew3T5F37GxOq/a2tOFtNHcBCIRQEKYK0Dt1KZypK7x78Gw2UY+ZfMt
dD8qBKFxgo336TwmTzscg2ISzEZMCqGfAEd6KWqFB4zN2w4zyDjQbBqvN1gs1SXueF6BCVIRv/rT
PFvtkB+4Ue48mnyR4wXDVEnMa/B/FQ50UsNqk9uQNpQ7MOY5jrhzpNmp8c8Dx4OeapGPYIwRDw+S
VxYxJ3ASSRm4neLflEGEPAIT+BtnghwyPvXjQ0ycU3uE8UkCGASuXaI4KNgjRJAHLCaxY9me5fcH
PjUPSPUP77Xd7viK2bX6nue9mF2IcASgUNJrPQmCXrhL3yh3UsZF6oNJHBe5c4JAGl2ntNLdTvPF
d1XcCQIPOGhxq0Jqnj5ZcoPJh2HTXtFleTIErbycIw9wOWAG2J1gXD4yO5J4v11WSs0Roy+cxM4E
AxgL7LO5GxbnNIyZux1chiVEjKxP/NHadyEkUMAF8bYWCsCyF00m1OhgvolkcHHMCMgIcwRFDNlN
8lrqkQb/8VgudOBX3lLsxBOpU2rsLvnbJlLT4sQ+cU7U2xXoGjKFkGA9XWiW4TcgI6JdSLEMrG7y
rrHPqee8bWyjo12FuNJeLWIU9Rq7a7l/k68DRprYDRwgMip+IHseoUnYVUFBxQT1I8YZdNoNq0P0
/hVHjOQ5H4KzSDpBs7NnU8XL0cYbw+JrkquiHZXF16BPlqeU+CdvnwI84c3BWNBfWkxTTdGicX3Q
5iFMiiZAOUhtORt0zFyrSFCOtAM4HFgctAIjFOOOtO2YoV1ztvGjt8R53/275hOuxjff/HTVs1zB
KMUCEtPVl6mcIumlgUO5HaHmxuFR8PAscUv86pOEvyNz+OXm0e6s6ZisZsKHUWPSR+pO63b5pUfe
KjOv9U2aAkN8HyoIRtIxoKWI0f30S0Lopl/mgww/A9N6QDRBfdkauSclPNCivHOYPiydu7S5Mksg
dAkqM5Y32mF2Gf3lT7Eg8ZrBz/EF+GjmKbm4WfjvDWiOyEfkuPpbvjKSdCqdED9NJp6QrbWbSRXk
mnTlPSAbanIxqwK/RGwD4+WiG+FILI50dWIohCnRLkLF0B2p+FdzQ3vQ3vLphfo8utwef4FvguSB
So4+TI8CeMXPsFiA5VoAQmZKVz0MAcxoRWmDESwBHAnT0aqT89S8RB26XOoh9Y9E9tFRsqLrHRwc
VmZ65IYvAJ4DQuLBggufRLeLlMiFHNmAWAhO44cdGnbStNyqVi9Jy4VPMWuz+R6pGeWnUYpKF79m
HUDRsOpxVEhTxS02WI0FzgMuSCBAM8oGpd1BEAmb0a8mt3LxynY6+WU5XAnuU2O9Yp8SGMikWmrE
Vt8bjWA9gCDBdNheVivOHpJezizoxLpJr5rjD4Qwe6KQJXm4Q8vrGMQDaK7MOX47FwhTkqbsm4//
Pyi7+kj4V2aTR8KafYPAr8JOcY45+Rt4c+hvIRNFW4qi2cW9W9vWlYVezrdX88vXGnQdOPwG0lCM
h8LhdCVwyuS/G3Edv2/qySv3aRbtg8+cLL/QMZjj7tJfFje2iDQJDESjSQ5QZ2/Rj6tVZeMahovV
NAYgOOBk4S7YeDlWVAVq0Q4mkaK0AvV82sSTfevtyJJ38SvBI/q675VEG1Ve809AohMFxKfNqiEx
H2IPXSXUHA0YY/Nn53NI03a1c8bBDiiNmZTACtQlggOl88jnJq8WUJRTG5xxsWitUnYjGLOInYqd
YB5ZlHp2khOn/9hEe1G2GoMppwaTDNN+5chA27IBikG5gun+n1zAzFl07DcdKH3QUfdKkQ3tf/Iv
KMZE4UifAiU/VJKaBCjED7cf40MEnpOU0BWL/hFNtI2NoOZpR5Z6UVqx+rwSrPu6QSpeITkPn3BG
6NJczgYDQQYgADCKkgswdYGweN64xWgrfukOudquWws+htLV1i3DJug7Vp3xdI7Dz3g/RO/QO68k
s6kmfxownVddcZBV5xbpHqi6NE0ktR4dUltJ4MIYhsBNgkr9jk03/96VDpn7aWz23qsdzBzJ3O72
t5Bs45qHwBnhwhPW5+9ywsdS43D4cM56o/I06B7Wv8cNxq2QAWfrbnqAdem8IE3jm3UYDE6ACqug
5fxEh26BQLxP08xyxoyTKhWQEaCwnp8x3hWdn4wnuMIncHTRl8DAusTYUcaEUuLwf1YzqptSh6Op
c6als/iTFI0hQXs7nE9a5lbw75e2VkdqT/Rg0smuB4RsYLe9ABLn5QwGBMoXZmlWPVVA1DdxbFPY
qELQNGrJoiMvop6mfI65zfZuEvwG2lCEeQasKYhoqR61uWi505aQwliy5v8twUC+fzI3PsWirnob
+hhMNff6IInviBbFTAY5lkBleJe25G2qwc9u9Yr9geH2VTtNMdKgbGXic+RZgvH0Sw7OiT83mERW
sAMtEI1OgvVA4D/uYzRQAsBYY9Ha0+3kumkOA5sOv+CIQVna/x0GD7APKeXk5UJISzmC1pl9m79D
oFKh82ZWUglfepLbfbwLPgfipZ1NWAhKzt2/+1IjV4Ozf/WnHU2CP/p7X2XTX9uoKCzt5WzLKsGF
qWhhBnJukqQLyJer/2C+02wEuMOGyZKd6JTypqt4IS6BiVyICDP6s4pbpx9Cd8tlxRvdBGTmpKeM
pmVUNoYu2S2eOBwoAuSg5strmihd/4ydXHVv/AsUrQvDL6Hyh4uGTLcDB5KJgvOXQo43z6mmoEOP
Hscpc+Q1hF0A679GRQpY7dEMmOdOpgxA6kpvI1qdEkSSSXTUlM4xL6lfzhHrXdPS8ArMOAalliCX
XdrXDsgXoLIQN9K2bF3OTa/C6+4C6fq5XRzQK4oLxJdSqP9JFks2DLruLW5A6MOcVZf0eNOiWIEs
W+cniNnnUqiXbB6AQyvzsWdARsHUMuicWzmGnIqPA5vPbl0xVgSicetd7NZqUQf6hzzvHYJtJ4BJ
kN2llbBRckfQd/EQcO8Xm5ytESU4NXt5yaGs7QlX4+rqIYF4h45U/bGqT7Qjq2wRAy/Re/jurUcl
aO3hvbVYgJj22Pul+lC/ok/UfR72YS/sIUdEFdRD3wPfUIMuyCk37vX/C4M7wK1LZUSRQyZ/3V9R
AgHNXu+22a/KGpC7YkaAV836pOHvlhhSuJi3NGslF/6FtgVhtiAB7gbhiVwOOkoKJu5BtC1adyC2
WlfUSr1FvVmImosq38R7QXgxtcNhzSnGlfbVYQM101q78iP7SQFVvjtFfYZcbw6CeEWdckBfxUhM
qR2f5IrKaoKWEwXnzruPmOsIIQtEWvW3JiSekTsc60D3B+9KAQQUnhyWYn1Z1kpABsuTXZV0+kaX
saguSjwqqI9knW4WKUWwDiMlAtZtTtNGq+D+DQadyJhyH7E+1tFSybx8aROJjsroyxlCQLRelZKs
D+HolScmrWl4DEsSMM4IWAh3VeiRWgzzW+qeW59ODcKq3pVk6eYWe9Vk+mO2BQWTNI4YaM/kUHKc
KVB/Ng4wUOvQkyC4yM2s0ZLT2YvHGXEAdbUreUA2OxPe3oJsBmsWnF2FaZIAtcIWoI2gLFPOza+6
DMbrHvsGEncQ1DUJqsomAWF0SAqiHsXcrukv9ZCZcDDUZIGaHkMIu1wzumrqjgC9EPLHRCLtzKnY
x2Bjn2OVRCJsGFrxZFdqUIAxKbd9HL5UsMipW6KCO/hqzWtc+uWnY6a3ptF7jS90/p1y50ktxeFg
FUJhwYuUO43E7GEfGmy65qqh+nS4jvnCnbmiHxUod0ecqEoHBiAK0CXSHuGIQaGXBY+nvf0qhotM
BnQHw2vevK/VQfSKI9Ss6tBpaKKscwUHrdHcghzaisGn6HPO0S5ueO+XxcyGMlJjRl/+FFKId4zm
gcKlP8EXqQ92GZ9VhZkE8uHhR10+Z4Wu1AEA4dwZbbN/8ja9Bg/x3rRAith9WHsn2fzdZLEjIYK0
vRB0CBwoWV8d6EgkIMXWo024d9MgBHzX5yAaaMJfPQY5kFxc9xRmLQTrwi89OJXWAwH3zbuA2x1o
iFYPkGjDrsxYpVuX5anNHZ8eAiTi6btVhWMFN+5P8dvSM2z1hMKAxund34SllJMTaJ2GGepW4oJ7
HJ3RsTQG2Cz8Bl0BrBF9Sk7X5Foi2inRGLRVXp0uJBxDUM46na0qGIoK1b1niELDe7insWT7QmSQ
A6Cclfzln1Z/QbXKclDUSN2892DvT6es2RdYUdoUUWLqH/4WQf1KOgqOEsWBmh5RcA1f7K2IsLxv
YSGiJ1R5oV3sz1kitfqtn0XFqGr/gl+yBVCLaCtjH+IcBCjOkqQn3/CKnQV1vQjJfI/RBqRWTD4P
VohGczF1oGgKkSgxHYm4ay3T97DMJQFVw32qmiV90fHmTbQW0gUyFMSOBdq+Rd6nybEPLEUzIg3n
zT3TOahgl7AZxo1JamKG9B61WEj2LOH5lKqDJlG7p9xqN7vFkWqL0Bli84Ed5xIZsbaEI3pQWiV+
Gl4EtSISTXuTirpkC0UYycLPyZU8AWUwV0XSgiofC0ZDd9D5uFJvIR4kQ/cTNZCeG5T7N1+aLJXE
akp4K+JAmXTFEf1ZorRn68zyORpz7f48HOzHsqECHnM2VWtSzMV0hsuGL5GaiDdVgQa3vU6a+Di6
YUpTvTN9t9pYtfJquzfeNdx4Oi1IZb68U+LmWaEaUcH9TLjDES7Sq3OOSBs4doASBBgAYzx+hKun
gBwC7icgaYrEI90UnPp/iU3EHSPfA8WuIGKTsTV5rUN5B+REYSTP/5YXpchgMxUtK2L1rywTiWfE
099PFzVuoGZMetRcOglIKhhHl05vTncVN7rOCNGAbYxR4CG6nsJDdC54mnNQWCpI/QrhB7qoTJn1
2fT1lORqPbC8qpAjwGe9JqQqHZ+uoZ5AfoB/9JTk0MJfLaXXp+I6U/BRA4YY5ORRSSloORyZx9f2
L8ibhIqY0n+B+qRrBHGMU+rQoMWBs2JRQ2Es3rpCU5TqQPdAVolOw+LJO+bh5MZM9Hy9wy0liN6D
lMA8J6iKzw/ejjZZHd3f25IeWm09G+So3AVPFoeqJ04FiE70SsIePYYSd6Cd5sl5oM6Ttv+vocq4
f9UqM9MxOAzOMesgd+nfnwoeJZmT5J7Td6mJoyFHSKOrpOdLTxhPL8s398R5jF4Tb/bdl/3GaErf
yXClherCI9PBarAYJ8dk6Ve4/eTpr1kRAsFtJ2pHVp0Ae7G7H7DuUBoazSvf/+yQ0/JubXqUToRU
88jfgysL86196L3axgh9a4CYhNpYf7/ITS4bl7QkaADCesF6Ei9PDb8kjuNFmwJ5u2deRQWT6yE4
zt/RoeYSiMTAs7QyoxjYpBVOV2yYAal59m2ZhRtmQ2+sO9bxyffRvJ78Z9lnYMxlG97WzeotqDf3
oxUGY7bHc/dLxiKkFV6KAjbFI/FDQH0cJ5Q+0vPpL6PfsTsUvS/pu6jonSODMi2KKVxmqXFxtgWq
wco3It6RyQvNE/p1BDEmy9igOCHy5m7ZO4M+qLE8JqSmrKfNWv9WaFUrTVRyhXpEasTU/p7sMzcq
k+FaU+J2gXIme/dbsWrhGzd8xd4wag+TFOqPWv/Ak8u4zQ4Rr+U2nSgpGh9Ss4jCrLCFhMzjTKoU
/nTs3JScnoKve9FMp6zhK7bm8PcAQWiCQ1fZX6l4MQYTkXf1T0ONTyVgzt/b8JVkmXus7DD53U3K
nvpsVf3VxzPYYpICCpq1WykB1B0cdMEA/c7NgnYDAOcE00O92r8wkPa84kfsTxDerHxwMEsicMAe
qRjYuEsMXRA1XGmukVMxygv2i+S5eV2DQz4BceP9oi9OlHQk4okGjEbHtNbdbF3MVYuCA9Nsz8vx
QWHg5Dp1B4xUJmmP1yt7JBgaDN8Gv00KwzURVUSQvV1Ccq/TABqRsGxi7BKGQL3nz3k259SRp1Yh
TezWqvbu40b7hqGcQn94nW8LVkZ32jqS+kNZnN4Znlf+AWuHgSTxevztSTy6p8mC1pbreQf3cG0y
2EaIsGu4xIqx7DaZA2SXVshH5Z89+0xFQLY4xhDnrgfkpw5IFxu8wPnfbtkjNi0bwzrUOkhTydYq
3WCSy161V4UaKbp5eGmt84IJJt+aKpAYDBNlL6vnkKivrfWh/2WGFEzBlmE3emuMDylRVZWJgn7Z
Z3joJ/vBbSiE4+WcGQYExB3vWma4OzRfHv0ye8B1UhpC3MCd4BNOiK6D8Hw3nQvXUzsJazJGW7JA
mekzMhiU9EMu271Jht4H4BzGmyMILjDOIOiEz8opfJ/AF0RiMfnhXHDHzPmk6mAufLpG54k+HBVd
mcPMeZi5eBe+8egrMCJfnWlydWzA76zXAhaEvf9S1Z6Rp3cLK6JcdJCipMhbpf6VUqoFH4gkqwdB
J+xpiMyd/ejcvWzFVhPSRpympvMU2jozjZ9q+05GUb19JxvzOT/66wHnPX8wthwO7M3wGX2GLIYq
Vxkhj0fSXEMznNhOsfThlq9zZMYYRqhV/2nwZrbRDpJG5nomy2GJ3MQGlQaHnT89dyrxenD1RWew
nnaZ/zPMmCml2U5TNK0Zq/TH2bQO/U2rxrCqmkuiPF5L9K6tJ3/7rhq9AqM96nTYJ/hprISCXFjT
7/6BSVnNFHyLxJQsIqzJ/xvtAinS/niaTrNly+pAcKst6DEBJjy6JvkmInvNFuPB0ow4B4WB2Dz4
nEoK8BpRFa8eIQ/4doURvXBsvpb8jTOCpTO4LV8/QEzOpf1Ic43WLEMoTNBD/Gprywc0SliiKam7
Jj2uasyyfw1LPs0jZeFmWcNPWKBULqNvLbj1AYJh7ESEf8wQksZU6/wbhx3GucJAXaqEbDV8i3Uf
f3JU7yKLca9oYI8deRk+Mfbv4JYW/PcMXTjbj3uie2HQnazD4Rb/MmUXd3LamOQqW76oVoJsWtws
WkGvoyKL0AzCO6VjnbzpgATP8KU2LmXvsqTKZF9WJSKbwplNXYTAmR1X6EYZ60AtzbD41PoL9g/U
rG6tz9tNq1gra5R6hCTi2qZ7adajkt/ookiDa7m28Mo4TxDNBZabyT1ggljycEsUo1Sv1c4hQrsP
TCtjQjWp9BpPiynFn238rgaleydjavP4yc1fc74JMEL7xlGGlTWLOVrGEoo7vDyyNMmQJ/kwsZkj
bKQRp5gaBKfVgiIGYTGoBMt/Y1Btfju3Od7NjFaYREN2mHQTbaJPp9j/JmJkKlwEtkbP6NccJFHF
nwI1LGlU6H1NboAbEQplEHka9ibIOuJM3vfNPYw/FzDkS/QYn7DTNToGbrd657nCM9FbxxVvG9c7
eYRwWb22/IDFvhh1ksj7hEnYxcwa76Jauh1VaW4gxZqv8W7Lr9+PEBA5mANQsjuFAOTK2vaBP9Dq
DXf+a34k47lHa4K4g1PYLdMTGn0jfjBxkXikqD7ga9G5xUieBhE9W8JBpikguwcebt7chyxtVayt
/IIMM2GGzRAzbJhBdHSpAtsnZlO4x0TdCIFg3NqrdyuU66pK7cFJ/XRKvsroS3MTGXGjBXbvU3aI
02cGUGD0DhEy0e/8xp5FzRzU2mR69VHzr2d1yljG13HbgZVQ8Qy5JiTSyGlXpaT08UQSovlzxQFP
BjO1pTBfHUTZrw8uTRTabr3z3vn1v/rdB7VR5sSn2yAFY90svy0KkWvI5B4ap9yjF1ydc6gzIotl
wd2lZLESPEsa1zM58Kw/R/XJE7tQThrpKn5cUpxa6GIZ1lWLeYLMfq1fWGCpmfC8YXR7gnG/W0Uy
NW5sPorpwivRMvrD2xy+x+iBymDT3A8ZReduonfv3HrhRmA1AIK6W29xDDeuewPQD1TbIU3aJYbv
zL1a9cvd8uQa0inx7dzvFsX4pn0eXcNKXLpw+8jqfJ7RSSpkY3HEnEqPerdMplwnfIMR61EUKGTw
oBr9sr+fnSp0rjU6SjPeluzNkod/UB8IGlDPZuY3vhrYKevQkfEJfQNBQ+5+o3RTVhAIXK1/ZRl5
tjbL47dZo7xvaQm5EHaH7cZDfXNbal6XsH88GDuL5TgxrNJvuvi4DMSF+yAmwTIoTYFWCsgH2ChI
SmJfRi7FxsrcX7RJ2hvECzgI1iWKG5HIYRM/JO3uzgt7ISgG/A7RA0Wn6Y4RxAYbZMZf6kyZ3/Wq
MnDRC54gPAyyNZgmbO0j/p3s0Yk82NSlZENs50DRgy4hg8eW5nW9PrUZsgCpyuCM+MMQXP3nI0L9
6zkRMgzJqC593sGvATyu2BU1zwoLEmr1YKuiYq5ZqcKQxEyQDclSzZ2ltUS89RnYgKZfsAhAxR8N
/OS80jioSatL6uqpAVcwBCs2/6xd1jdyKnrqtFSFsvx11cvlmiZ6PXEjN2KO1GIqHQMrHKECan3p
8+lXjXAqzEQkPgyHdwiUmrUvWcpzJcQ1JQLLYwdU7J1of4NLIEkZYpNmdXhygntXnwROG8DL0Cso
A485csRkqSGtEESmH2Rym8Wm6xxavykyOoeBeQD2x672+2LzV/yBhAZoNn2+ThOroAJaMVsigw9m
UTvWCZOsTkWOyIcHx3kGXxU8IKJJb5DalresBlfNrEBhVN/smtE5HAr+2nhn/BZqx7WHZSy29yD/
DIirLP5Fj8VAxDb/vXAh2MEG6oiJy2aPYa9hf7o1WZQCLNfjF9TktF1qWNnRgV8eH037M671KkCj
lV5pPm3Xet+GdV+dIuV07PwseLmsZHXsJlEV3zEDm+RQl5fuzlokmrpBaIbE0WLVlYAooEnWFQmc
2A9ypr3zp54WE12eT6uW2TN7059iMMXjyy+B8F7HeKqLLFVr4F19+smv0cJVDIpMUharq3/DkDMI
SWisS+oApDbugtUUi3Zm73+fjtmTDfwvoEAUt0hzXPYv2F+6dH5JblFlCzv4n3Hu9UYKB17xU8n4
l46ImEqW/RLxAckhEi2AAt1VVkK+1LK2bXDyZYQvNE/jGuv5dQMq8AwqDDHbg8jjkE7l+2eSAXu1
djwptkHEGH9KgZGLNgTlsVkM1oQgsU5WB8RnstXRUJLTz/VgwiA3b5P1E+KFMIdd9MVFFj2DI3uA
FsliTBnRfYBAriEhjqPt3WbiJr+lRCRM5gmPMdug8O66lbvBoYmV2lBLv4i+Xqwqj95ZdeVA+Ucy
MH12mKrZE1giuzy8S7OPOziG55sp2Qpu5bTcLVGxJAaZs53GZFon6IPIztvSQGbJRqOYTmSbD5jB
W4oBmRIOtCADA2EsUIJKvwjG9NEUZuTfl6UpnK7Qfe3JW/b4kvxx5KqBTWTenmiiK2sHBoPKF9ln
Tg7/ZUQGpM7uFTmyviiHFvalRrPefJOMmQJx4IBhryxDXRP7w1TZ13LKcKe7/Whf0TRWQohYVgrW
sWAaPrtraINx5jeGibZJChhWjKy5HdSR0pZsukFK/RMKphLl/pschP1ivZB+jUWYVlKzNUDLSU6J
DXfX/zjvqErdX0WlV2fc8WN4+i2OjbnAe6V3ERYyP3Cux3u6e4K67N1vNj4Md78Gf4fzI6OHM93E
dQmcIfZpb7Wow1D0Mq4F/5Mk4ZfwY0nRXXCgYAlOeq2miYhbWqaxQl5KMAdMCu4o5OnqVxDVdTfN
OQSCUpaY/c5M7m33NfzQKfHfXwAX5+2T9TI0QxZAWMLvj+ketczmwB4jE+fwk2MlM9boNYg5i7mw
9r1zndTXdgXUu2eGIPh1RCm7wbpfHx8W+7jQyRB0x2/Kp/0VKQW1YrtMlRyUOm/myq2H03SanuaX
uZnu0ChM1iTbUt1cbB6C7WhNkViIeAyMePHtMNICSghbb3CNX+h02gYwQmaVxk8y2p4rFoxbVJrf
5uUBlcSEW1ZjPnNHftCSAO9jp4UJW4lXxIq3ZnBowweRwgLIXT7apeVJaVLr9yi34NPIdqqQ6E3V
oQcQUq7cpdkZcSgn4nipqR9uIXlSu+FuhbNpDh+u4VHlP9kEah1GRL2sfAL49WlPAjIO/NKEOhZP
w4zoqny+ztQldpEIVsKijcmGse9vm8Gul1FxMh0wKndisp+wndAXx6cZgdL97fIVfkabZJ2JOtvb
Z7r5BONqPT7MLiGjNhFlEzdO+vsvty3CvT6UzVf7WVAb13vl3nXez1gkiPghW5uk/bX1qpMqjeu2
mDDPbduwAK4YgnedZ53qDyjB0X8hNkWLOSZeHQV1bYz6cj0pupLyIXwGyS5r+gn3sI9YnB342354
ZzboUvuT1kLDJKqoQmqbOTNnnxTJAvFbtfDU2yfHZml5CIzWFRSXJ3sEdz56kLIG4bKBAtv1KgC9
Pdh02IwNdxWZcGzxDRYopRo452SB8Z3wvFQthRzMzEHFM63QG3EJZ0eThGkubPATPVJUAmQfXPDU
1jCMwFviZUygnZyyc+thR6HOQbvDUrFYsPtGEgxu3eLo5n3T248JwCmRNYLBnze4GRXEz4mDv4HQ
vX5ulFDph1Q61pjaCILUpBb42CUtggzqgQLeJ7vesbNPuNuymTnaBIXue3RJEfWBooIoMkNX9eS+
c0glpijgF3/ysdpYYnImZUZ6serrJsRlAdAxjXaz2oAp7VQRqkcpU1EIrpPNEoSXHzvRN4qiodzl
/od3hpxZg/xToK5ZG/Pngu8c0RF3xbrrzy59Evco/TVSc+Q4dQjt7n10p/k90SEWBvKzcvdQ7UHg
wEdBRi/oNPrTPt4qDgPeDkUjUAK/SGk7a/cePmdmfLEXMGT8iPIxPm5GwKVLc9O8xXfmsl1iI0oR
j/vPFq6xMAvNGCQ+Uee7dlm2O1uY5QKV4QQrPXqwLRKYFfgFIcigI60TIvYTR34eoTyMnnZyQimI
stMDRWa0bhYmWypNRTNiu21vE84U90pGxbVP4CVDrglNQhlb9iGoRCTOsvICFO8C7s3wtZTGBYov
oMKgTDLbPW6kqMyuaUSf3zMxIBSlDvgx0VQNBD1EkXMn4UZCljMdGfildssN+6u42gd036F36+Hb
6ehOM8JHOwtR8fs7wCIY9dYtPdjph5oSgnA7lgYVhQjITyWqhDXiRh9eyWGABWMKjKbJgzQNmQbc
FA707hAu4J8BuY9ghH8a1QpHJoatQkEFbz7fgHRs0H1fWh/olA/zsJm1bIBZGaTgVWZiURA2YZkj
1hM4CeSmWe2afWkzYJLjzVIWRuk7uIep8+BpqcfXHbPfmNBRUadix67QYWHK4+Mn2MSnBCPpXNYB
QY/dDws2073D/Zf4pfrOwcoGgjm7z1Bp9rkrUajy2D6ZbP4cDlFogXI6yJHJIfBI0wKZ4tLSvtlY
4lar50xkDjoO/j+NSYToAxDBWaGhhalhYcdwipMNzRYsK1yr4v8oDXg0YHEw3e+WLPq0Gz1Mpxpc
jaOLyJHelU2AfIa+wlVELJt97nHWHL4Tpy+V87VFzF5XtCu0jRaa8XDRoC1XbI3YII4H1Uwu322G
JVLbSArEZ69XK/8Z9l87pzGAnMIS0Zd8VKF5xTrPC8/KnzdCz60cv2qEIDLquPQ3KZkXvI66WT1r
PKoWWBHiE7JudEfzDGDCVc/KL9SzhzSYVgGoK90s1Z3hyXvO4AoEX0kzQjcmzjCXRYUUbtRnK8qm
UyphLm89fs5+JUaC5VMDxL2o/BFKsqwFw58km8BQx0Uvxn1j8Sx+WMwro4SnTbKci70LvnyfFGuo
7B37BEuSvwRJ8aCPR566s3o5886QAT1zPKFubWZCwlC87SlCpV7TciBJTd4rspTQP4iHw9NBSM4w
y7lLFaxQusrhlmFQ6FgVEKa50B0ydbg2I11QfXTWK4jJ5RW49iHk9tOip+rpGuuPIkvE8AsIQQK1
WZIbtJ9C/iotWObkL8ER+WonKI3rpXnbol820YLGzaKtZ3Xs9cBPOftb9wCAB1bJ4qa8nFW+/mJ8
FXNLmD79r8YrQLzkdXUx3PxIf7jpaXNgP2qj5eg2Ks0TRQvFCg0VCwU+GtzB99EhPSxh5LhfO+9w
E+zYUTc/GaANnLWY/FWMX+niwG/YAY8qMh8QRg6NizXl9tI7Zt9lk4MyyKAcWWVFOSc93pCV7BmO
Ln17EVtOWnNPgQka/cJOQg/MQAxg8GNX4HfNLTBO7uq/eD4VnEQ7RH0s9rarqQN1vpixXDLMgTJz
F5+j0xC6Bw7lGt2G0w6xei4CRyse0Wzwo6j/REzC24Lbv+wpM42goHx4GfgRsQlSdtair1frFNps
sB5OC0qtO6NzivNsnI3fuekLx2PTwMCXYQFhIpbIpQczq+DnCOkzO3WPQh7sxOSK5RPZrWDjME0k
3mKS5KlyGWXlGs4MsgbSDZcgjNEe6uPibH4LP2ZSaCs28YHZQfMGeJdwBppB8nAmbG2Ohsw9wWhE
CJENCIlzj+q0Amh3cpXflY/kV+CjUANbOJ311bFbjDatM8kyJgD+ofWG3d1B8VMaVRkx8QJ9ufVw
rbYqrVMv41x1HikP2qg4g+ujYeLK5zcV7gG3zt8MvF9ZeKgpZmQTsCeDG9BBtqBej1hD3C2Vu8sa
CPoITkhe/TTeJuy/UxaFvDpgFYJUP7ThBizkXyePb942zwizu4IsR/ixSLiWERhHLuE9V8ugA6cW
41YCXL7bAGS0YPR4whNp+ViSCYTUdIp9AiyPK/Ll/LZI0LSGjP1L6PKKrQTZZUDCPDEF75mAt+Sy
LAIO9jZMleskSHwnKXczkUM5PqLtp9A9s0w8rZC3y4ZPm/nvKda6J9h8t1x3SN5oNiY80WKyCxOI
fJH419ZxBFvhVL7Waa5wRoDX8XW1jovB+90s351pr5QX9y8CCYEFtvbDZ/Bvc9b+KQOG39CbvyJS
cH2lhQr4UJeG34vlZNXE3aCQt9cYj4Fr/Gy818XabmzEhcWfNbAsazQzIsfAwwgqWXV4R8C+AOOs
UGRsPMBnG9ZPWwI6gPCtokUpb4nCRvyfGL3b+DEnN878IeavuQOcr/Wkc9r56/h9dNCw8UrfOa/T
NDzlpvFpBzPAwQrZpppnvGrA4hgk50dwIGQIw9OAPqOzJS9uH2dOgeykq9Wptyo4ICQBf7c1suba
O/aOP3sUemdSeHf4lXcJxubWkcHa/pZu1Fv/7ArgS2eLicGbhNE26Dy8Uqvhnro8T2sL++/e9s/e
3qmGG7upOPyEZXhcJntJMXfn3pOZ6V+mdMYKRs2GU9KRrnHx9zI4E8JkDM0gT3o9myjTSXzNnEOX
oeJmUHU//qlbudr7frlZJCX2CdCJ4PDmz642w+zWVsewX1G4AEtHtdcxPaW+ohP0Jbc/MpWnjGmD
TNnV27n5Zff5mzklNOrvr7Pp7rpcf+wZZM5/SWmquu4a4icqcnT3YS24+e9fk5zYkjXYe64LztRs
g7BsOYlnkL+xiVZlKC6Cwa/JPYBNiJCYSAln9nf2+OfRuVNm0jyQx54cWUOZhvNpF/6CeK+u8MsM
goCl4QU/DRmGuIfub29ns0vGVs5ZZlfQQHTqGLIANm30YfADdbrm8oAbbxM9XJMQmB88FdWkyH06
FGlTbViFzj7e9otXTs05Lg4rDF0t2kdanTWudP4466pF2sEjyX4Oc+Nu3bpFp9y8DUrRibPyiAhP
xCRxiGiEL6TsImeZQhMod6qRIJGBPJPdQsmYO7vWQN1xhHSi3vkwtlh9RMEVLUcJxQ7ZWKBfK2KR
p2/p0xih2qEfakwOZzujTAAzogKhy0HI2wCVoERF2MM4BI/Ev/YNMp6Qu7aRhzusk61LIYHX6A6a
CjKBEJ1x4R8eYUkskI0drONif29emfu1CSuMmDzdrTvAC+Uf96nkJzIGq6nDBRvAADASLKW+nNFc
VVh3NKpFXGXjbdPU5YyAr5Emt1QZCQbUwK5nzCANyk/EX8z4sI1ekXhDntKx6e0GR1DNL+bKT/PY
B5OrWet+EdEbwjeYM7xJLDneYVDoXMBdMb/gP6U/RRRJMUghLpgcbkYhy8Q5QWM+PPIsQMxbAc0B
SiBY9qt9iffdC5TDhrcGM51FpAHPte0w2+6EyD0bmOwsCGacV/qUB9ecHZPLD3qvpDiiPGMG1JIi
i8xDrkDYYCwxoQvKOWEDojCsRNu9S1gwEVg3KskiSfeftko3ammWQyDLSVX5ivs7426M+AJDyUCA
H0FAX7fI000Gc8DT9MJacvMf/peJQjhZhpndoIB3GFWMq0fMWfGncrdEYmpeznskhUthckBFTQPV
EinBvdKpjb7p6QfVPWDltL9bSsjI/NPuBbacB6CaADsBKO1sPFwAr7ma3oMTk7UNXUSqBkoEy1Pt
3dH6j6XzWlIcC4LoFxGBF7xKyEsgvHkhGpoGAUJ4o6/fk8zG7My2wYire8tkZWUxKBgjOoAhYhvB
RyTY180+jF8TjNHkSUtlcvupEMdgJt+/B+9mnXuXfnPS8/0RIyzMQaV7xBNNryGT70gw/CsDJe8o
lhtgLpJsSPsIHcQveupjTMqbjs69kx5sRmJ33kzn4rFv+vRp4p8112Unh8kgwTdqQDHAS//inL7E
o1HbFdJHE6qFIsPVq2SILoAYYRrmVV/CC+3BlZiawgVCoiF2t78Nmi++vMQVL+3fXPqegldcMe8Q
3ReHoLbK+iUwXbtyQ1XisqnxoGyRoSvRf2we7m18ZtzZybmSQBKE9NurAxPNitEBrM57+0XUgKph
bkNGD0V3v/WHLne4DO5+JUPjWlLxqXceVWmUy8CyTVZq6TcoxLnFgPZ/az+BWUTGl9EXSddui8Iq
CWqpDwkGJgy1rdvsNStRkrU1sI7A5u+J6mLbTuN2V+6o4tVWb1RTkU+wMsDlplulQbTHzLZhjqZb
7mTcrBVj2mJ6bB3GuQ0Zif6y9BSDQK/HKGYivt4FOGcH0mLTyVWaXbrtqlmfFHyehvOZNJyX23CO
mMGDV3OybjPY/6beCz1x/AXcJb9KUz/B6+9jcafZsVes9sNLo1NZ5W+mqqZEl+nLRqejmJo5Y7Rf
1nbRhsa37PBflSIxzQ9nhDuaoJb4EQAfrBaNd2jHQZeg6dc1YIIf4GTtQU+Ao6PX73NRYrD3JsOF
bYZLeqRoHsPtouX9bjrVqtn+O3WXRwfSTTpigER1bfQNKiH9G0Wf9fHvHjCqnHn3bvvnNX8a5h21
UpTwCuKqknlnJAB45WrXe3v5huF2lybdxJQLUWwY9BhP57EDDoxzDGvTV5058mXEVzZZ8HKfO3O0
BcXtt8P65jy/9UfENsGhn22WyG5/gLuSsl/uZZHRB7MErUyT9LeGdMcE63segNtN8t88Seftv4rN
AWzN3pMPwxJyqqiU10DqIHZaYx5HKAkHlQKdZvqgOLU3KdRtcSyUU7mPwHpX+sXZQvY0tQYDlDwI
/fesKOR5zrhXd15RnohZyXw3ENrfXxhzTfXbq1+J/KgeSZbSmEDfJkAHAeKdhOkUzNKhr54h5faZ
x9I5A5tHLdUaKEFX2tb6GysBartXaKuQvC/+GJTS+eMsRwD5Yp/Nf0jJsg5XbAQaTdEVU3NYDkn+
SaJt0cglj9mGO3EM/qxdH7squvUfHUdDGJsLsrgbtpc3l+kF0OqgCeEyVaEgl8+cIRrplLZTShnK
tnJk5OtMp3lO6rPMf/8BZgXlGaMhT5OM1nem0LtPhn8aVkJnHcPKZwxdBzOq9krjq11/8Gseq0nV
kNQCAOLk+gd3DlZYxW0Om2K3JYiP7ibGouGCnQ+Rmj+q4MwnLYIz0zwf5rQ5hAs3uf6xkxcQ6jon
hnKgmDJbOsZ493fptFIUPxBd2f3lJ557pCa7ypkLuKoth+12GUYJFSH45EDP72/NtcrELjJvlUtB
Bj+rj3dltm0PWCQ8wvon5J4ymAk+MpEreQpyhd6JXMCrTWpjVjMzLa7ik9gMXj9lJpXafimSTupP
DhUN8bil86Fgsa70M2r43S6Fd6rtTFeOuj/7/ng8nyOAU3HpTc9jYmAC3CaEQrWobyN4ibsJFD9W
wGV6HZv1brfjj7McfjX4oy6SBBDuIDWY8zoficAj+rFTq9GnIyTIfJQaxLMjn4aaV56t2WYtVOYv
ka6rgbaAqORqi7Q/DK9S2smwLaCzljk1LPJ52I60ijBiKYrKM+Bwuo++SrAHP4e7VwsENvKZEnVR
MjsPCQmJOdqBFQj6sa3I5Q4kdRorp5Frzx+d6Ryle86J86buQrmbizf3hkoH18xqMyaRNKPVFzmo
GsRSDHw7EBpmR3/WJuZe0CmqXmOkQPkXXUEUtxfxcWSY6Gkj4OOcIlVp79Cj9QvlQCXTiW8THjxz
tuYqjie/X6WPuNeLdz4PQqXj5COovfqyB1sWbxX+hiE5DSXoHrgiFGxqsTyoGmQTo81AE74Q7Xrb
gapgEALTDcx1SOlQHQcH2mhp7+KtV7MYHhVX+U92ISOtoejrhaeoTpMQQczJp8KNY2j+3SNVnk/+
foTTsWvO6kryc3Suw5tJqNPqG2avPlEj7z1qAsEm99Gzh8ftX3fmxUWSYVqE+cGWf2I49ZHwihXa
ECNTJe09vd0whRXPf+aBKu34EJyGl3FeZVB5aj8QdqClKbmZDad3ozB4i7cLxjFnpF23uDK9uWf5
ofPBqk15K3A4iAbEc03rscHrZQuGmPa2ZEBMbXTL48MiX1S848HiF5u0z3NpyUJxohbeKPXVuVre
2dI2b9uQaKxDcNkU3pHRyw+9Dnk6TV2DFH7rdDC4mSxS22xao30vq5s5gk5UT0sMn2aAabeVUPg6
QyBOGaQ00w2LLyZegsmxnXSxNRMX5spmS67JLG+mqqa2Gsa2wXOVoaClheK8eXkL4SvSTBQuxttF
7qb945DQxiZep4d6VAnlnaYHQp0julcX942sBkPCaRMqk+YeCRr2pJLiOyfciD2PQEWOXJf3CXc8
w1nFHahhoBIx8i0fK2ZsL/rsLC4acHX77R/nZ8fwMp6Uec/k4R7IKltBEZVp4kZIuOY0HGW3kOAJ
eEV7KJmGg9q8vzX9pG52xfTwaMu17Ggt3Y5kivCjHVGs/FCy1YCgg6/jqZlrJ/5fQy0JC2S4AGJM
+wMjR3nK5HTSKKJGCjWTSD3l1dnCe5/hhwTAqc1EhFzh/m33SJHkRecYFT3n523jG1wFmxnF7N0P
F+Xi4MMGs3IzJtw2QABODPo50dJQc+hW/2v3arO8+4z0ya6+GrlpBv/O+m0GZ0Zk1f+2NOB9OC8f
DpJ0cchs6HLfek2oGyeOLUez4HyFvxm3XU8v2FF04H8JarsRZ68NewSNd7ggaqaht0j8YL3Jm0Y+
OCCAEguJ8kt24WIuoE8tLuZKugutvmgq3+LygCSKjnjJ7ssw5RMgHe5FheMunFOZlmYG1DmfehXa
M0jjpc4OCASXQ5yVtv4yboHYVcbmPGLsKUIQOXiRZhmQmDFVrIJdK9GqD1QCP0RGTy+vQT1qS1EN
XxMbDqArDKch/6HLvvAFGl1RN1frENIEfPehQUQoSYsaf8tnx/ORwbbQXfYrfgbd705ORLrOB/jX
+6R3Okffj0jHyRWC5j9JCYlZ9HqjAlGYA2JhbCqfl2P784LPjmyb1LCfnbgTAliXacD3rB+CFHGO
vPAXiQqZYa14y60GpSE6zt1lfzuoB7fJbiShgXqQdQ9MUTuDgkl5oZab++QBIMKkHoY8d0FeRmUc
1eCa5EGK6lyFfX/qXPonBeqcAJ1FECW3Fj7iR3weXtDmmd7iG6NlOUnBDZm6C0e44dU8egekGAuT
7Y0FtPye9hVNFlEtPAS0ZoyXydMrIdCWEthjAuVqk9GhnwZZ3JxL1hktHaL+8/RD01j3vCKuXjJz
AF/KDJiW/54+w2e49JfQ4qCR8y+mHhtn4CqnEO1+AtsFD7FS72aumEfLEYW2rCkltIsBU1BKJsSk
VmXDKIMII+DmjrAg5TqmONNzKXEt9Yjf3RNQs7B3NfvQOR6+4+eg1HQkY8ag1ajlVew75xiaIEQz
MAt+tgPl8kvBLtyDChf2afDwTwOeoo7C7pX4U1zy6Y0lKZFTXX/rgdCwCk0MESKKnFvRftQyV4te
XY054pedqm04+q5uGQ7JW61jOE3GEh/wVZNH9wP4Vo5fbkHYMaVJFU5byR2r4FOJ0Wfjw75RkyKm
m1L4824O08j9y+gTbdGLVmL3HnLLmh0WWFPBi7DiPYeDiHamw7wcteHc0EtMSxMUOsZttWC3S5Eg
/y1nEPT23ieqOyQuFDNBMtx8pIouwnk2sf7NJw8HKFf8rX8faBhINqBhGXTTa85aQbPUi4kZKRIc
EuF4swjsx8E7WkLRzMH8hPsdE7LSUeWOp85ZhaaVB4ZDu7Ff/vIupQBfRE+/ahcROa0zalAP4Ics
YAOFdr6zPjZgsCeFDBmqagB2CIBRtSQI8vx+pd8g3oFDxKM7D7duk2kzIa1qV38A0Zylex1V5aac
Snh0AA94LhhpxlSoVYVrvvZ4LVhuipTkNC5s7u8ckANWmUnmNneYP8z/bjMUDT+5d+jJSQajHnZQ
3uUakjkOBlUGIhRfZ1l/2oecdpy2QbwwGMhpzN0BD1/SjLZYrGqhVKUK8xDI2foPAhBJTdHajApW
DHww9kfooK6qeLYTVRIdXz2e/8c5vnP4nuJHPbJ67JcUJw/EwBEniEz+txGYpgasYKUbjpBWdcOh
bGPfvq9RyOzRyBg8vdzKXK6zNPCfRAkDzuHgiEJ6ojbxNtuqCfOp1SnDz3DrycEtIP76BCljtlt1
fqJTCUGMuJpcw/L8wEXU/SaSlKlr2Kfpg7kinfUBDcsmF0ffDwTcNRkJcXEVcOXFGM8xchA60iKp
Isb81XUYlzvzeebTgK2xUJKeoidHUbqdzY7humGv26LR2JUB8f7BeswLZDCbHdQybfrbo62r2Xr0
L3XbeFqb3L5Eis0HqJBth9uYn9vJho6WhJdC3arpb922vWXSvZIJ9Ba5QEJzUrGAQL+HB1zcfTxo
zxntOpuUx0n/i/yDLHlU7+xXKJUmW/fM5AcKVzQXxZoPhjAYA0gN4nnK8M4FLcl1o/uk/enSMUhP
Ur/aA0eiHb/+K5XupYP6Zf+KiHR4nGpw6dIpM+vHz/Z2o7scgUvUBo2u+r3uXmOwHV+n1+l9Sqzq
ZC73j001l20tDVrQF6e520poFss2ux4hBfujRFz59EBuuPYDgpvMvelkEZXB6qw8246mrIZ+0dYC
Osew7t+9u3dw11qZgeTP8vg5bfkZr3sYEw2GhLBu7mbjFFzI8Uv2rqc/XInLIrpvXs3oSmINBVRM
O5Kmg/aA+JmDeyO2rHg7S0W/O6pPYBo362bhPZmyQbBqTpkBP6z31txR4tomGRfoMQkUZDva4z69
Y1iLq0Nz/7f0ljsTPbjepXMMn6wyXYAcOfYLI8KC1G/TFthwM5I3adVRfgkqZjPYjQxIrlU4Jmoc
efydd50W+u2QUsWcLbswy1TGuSGD9HEF5VMNKnl1BJM1Sqkho6EPz5Jv7RTHmWHbKxHyPdZ1pF6O
qDqpOTf0CQpzwyrQ5WTD+cNe0iyK1yK/79+ckye9OsOKCDjNBAOz4TTSx+few9y6MBMSSBCjxJAV
HXrUQLPFBeSy5qkaxNuP7yt5YEDHeN24aTOq4Q84if4/fzk/jA8uJzQ5e/WkbTcGKD2EvPbqGV6n
VbY7cb0tHO61AXXEZFY8ULhD/0ISc3FPSpJ2SmlaSQtBVG7o+OmhueBqB+0oNYGtcRlAltZm56Tk
Am/vtqmstuCp+86DLOlCHAvoatemo7d3sUAy2Qi7IR11YR2sjLTp7WH4gDbL2Cfg3DvG/+3fiPVJ
mfZgiDd+DoD65gMT9WPobt1bnPWfvRNxFdfg7jursrUMjuvHphLWaU+LD0Grc3M0i/MUlof13zSu
YMslwFEbXp32jkCxSmRdwrHaXBEhUh4cO8chn8p9zXfkDgDXSGdj/K+9I2WqV3xbnJzXmCyHctTq
EVfHl6AYIZYhjd4uoi2EqldcfsYxJJMlyqtaR5QeonwAhNlpBarebMMKvu45unVfZDxoEwoVk6YY
0WSOXEfqVTDQZ+Qsnv41eUaEEmlYdFaptzj2eDq7PwWNoI2U7gWQa2LSIidQJLcmHia6rDICi3nl
qGhpgrrhXLoZkRNo/+ABXK7gAsyQrn6yJu/9+xq8aITzilH9R3kGlae3/3IJDzXoc6AmhjcpIYcx
nEGygfnBELffPpNMyvYHFigFqv36EO5meVCjtRjtkNYPjraLMLK1paeSTmqAA1J294oEGCXezuyE
6yBGybkXrFUaluMDiDXUDmabMhvSzCjyFl7GtknZGqSRYSv4lYRSSk2rzS7BgXU/kye+kBg2WBnm
aJPaiwld0Ti4GyFV27kNtoCGzmfx9i9BedzwuPX2EW3jyuiMki7m+oXNSzf3aY0ZhIg2k1E0UfRG
vJscqGwV0c4yVtfenV0yzoJaWAk/m5t7cc+9WrguTH2zGxbEGOwahMh0pS+XNeudevdhHTlNCyHq
TjW5zZbmZoc7lii5lBaOEbVrwhpI7WHNY7ufeu8r5+Fm1TzBEW9Tb/HhezY9eX/Wv8Iu5vTUBqNm
kCPQ/NrQsk0qGvZGmXumDkBk0uo0bBLpQNHW54E93QagBSXYZigqcbzrJNh7p203ky0ql0ufsjGG
hYxHSjxqpf8yx+BUTRrq3ZdswAwaHhhKFvDxp/vesZcDm4eVlWrwh34lvLhIXpJT0CbOX+J+j4uq
EI0U2AwAgJghNLS6pBZ6IJR72RsvCpkn50iom9m1MLWVYijf2lN6tTYs4rccTCy4kodItvbqYxPM
RZWODjlkCp6pWg8lAM8ICz8nclRQd6ISTlUnHsWTEnCPjx3mOKnbgGiHt6W31yfjmT9HRaQxow0n
DS8ML2XL4WgwcRy9p/Ow00GN0/eM3tEHLJUAVJp0ix5junDU8pBJjv1udcgudScBo1g42q4gMahO
9oSDAFtZ57GjkO5lZ13lekoEpJixJFkWzPKxd+zqrbnETOKssacx+k2iLH0Y+wjNgMdJmq7iIOpG
ys95HRxHL5u95hTUOdqgycTJFMDoucBH/ZTW+iXqd1TwGt+kn1MkB7SK0YEySd2FBEpKT3jAA2G+
JwZsfY8WaCXaTixpvhs9JEu6NdLuNWr3rhHF6XOkPF8J+ULdJVyaM6OxDGU8aA5vhcaHAHvjYkl3
0aXBlKGil/6VqLHWXXo2xBTHMFWcJsNg8+4bRGYZtI50p9CrxeK+/TaQTS0qMDdS3Cvw3d6lX/OO
zrknjO3cOxLlZv2DfXJu7gP7XPMeLl6grwN5YL9LwwjHsdr2KellcQmkvSSvGafj9pZUE6fYvVLa
8rYQHzZne/Bmg2LgWPqlv0XLfXpfUZw7bIhaBIop4D3EaMESQsn5tghsM7dEBvHv++oeXOAeqoB1
Xyn6aQ+e3hmgnYZ7EoLwHl5X/JrnMd9U9ZsWx+wuJ4lHI4C6esTHR0JkKhue/HDbFkJQssvzq7fn
5/MCtIOOAtwsf/HoWJBqUv9dRobdGimk/RBUIx5wnB6YqEqFsbP+/NYV1fK3oG8lKSfMSeIb/QgL
R+L+rXN0rzCALqH3B4A+F91LzeJMmdYgXrbB1q4nGT5077wxNks+N0L1GB2IJh0ylZT4mrjfW0aU
jXgDwzqGlW4zakYZLEZ0s3oa81r0z5QwVMQ421JwVwAmchhKgX10E+wLuupbvz7U1yo0YqdEhZ3Q
iX3/yZJr94gkuBq9fsokmPTDMgFX458Pzpj5KJJVpne905zRCkJJR9K2x0GaaDTvmzFXKb9rQ+16
TtQOUuavaF7nH5Scbp7UaUUWo0XBnk7n1x/1x6tv/kWLyTYp4zeinOb0dLT/0UVzeUEDWYADMu71
dYW2DgC61Gwv6j2x0f6FFVfCRCLQJbGbmgAhbzA+/EHMqecbfeklS06g4laHRb8+vDnE/v0ntbss
WsJ/opT21+hTs1GR4UVg+3CqKFXwOg+kpSP0+RkI909l8c1tTNYZ1qegQNSdXxlmDjpLd+HT0jqr
qgDMTJWJBNz5oV8GkQWpAEvft0ThSYN6x0AIwRwhm58f6L3I9j3oVZjDMz2iEFg1f1TLe0BS+GHE
ylcixu5Kk1n3SgmQxNYFbo6ITkDqwPVXOkwMAZgCRnTnUnEWeIOYsjLFb66oHBQsrbOkZ2awqZvl
3pQaxjpRWC9452nRqUGTg3I6KUQoE1JIo9k76qJM1iRgaql8B1XAFRa2PuQGSgVBq/QGkX0Hb+7U
ccLIdhbkaZKvaW99HIMHSYOBcImEU2Wyq2a7c78BcynfSExBO5HXxLiDo3Cr1Lc5WC16pDvK6XQ5
38rS3dusv6+uJE9JjXLXr9ozYpuWER++w0X+TfqjpnuIuNtcHfXFD0Jt7HF7m+wHud9g+ICKpAyh
p+1nCa3hgbaB1A0+FDm/mozilH/7FrsH+JFUSKUvWUe5CvwfjAcFBE7CCw0E/VbVVSjsFebeoFWm
+7NNqOaSpwqIfnQSMa+oLjqC2YnO1+uET/4AoqGMOtIZkgxktdOdu8Siwt+xo3zwS4eX//lBLIsy
NFXZFMwMovZXhomCKKI/8H/gpMw1ujehLZdmERIEek3gHHLFpQBqKlf678S2/3ZeyT0kUs7Zjk6m
O1Vizt6I1Q/bpJpVQ6pc9TDmgUAmcaCQI1OMGmHvMYVEhC49MwelISR5tRfX0wzLnTbKRRVapq7Y
ieu3qRQjoaEOe4dMgDDYEqTTds6OIsZt+PSbYDtHTBxpBGWPpX+fQgcxuqUugOR9BehC9ia32QJF
XbovW+Bri9mESyZn0l7UvaFlSIetrb56/UbhvQoNQvVwbCovUH0IqSwRJGE5h5mgovEFgBU8xW4R
dclpbDfk5TZK407aJx2miLJzFOAp7SJVoqZzI34qyKOJfp2L+xpTOuEPv1mIBlgjWaYCwqTavfPN
zeQGc5fMn4OJgN/eIbD6llsKInciMoVBtG5pLLSg/xWJGZrmBE3bQINQ0v4hOASPDZUofiZvm4OG
UR7jdyMKttQOLqaPFyCrJ4xEE4hQUi9NeEpkpiRNK00CRXKWBRfocfGNJImwrqCGk3Flwg5IEqGx
8KY4Stxlt5k8cZX66BrnobdmMguWQrDLbggYjDt+8rz/fSRWRa8F0hCQOjoXJZA8503g/f05OTEI
x7avxFbn8wpUTIC64f6SmwGPhDA67ki28xosOEQQmwUnfgUDAAb7MmJW+g5QjL2j1ljtokWPoOEf
gec5XSbLBM6Kfy1/w4VW5zTVfJVGtzVKJf3OrENKN01iXiLtr/ctum2mrhAGEEe05vp4Jfua41zx
vHzmnfXpth2DEE8RtFYWVIRzSEZMWF94lTA1YzGx4I2wP8qWM8jcAYjU1kQFE18N8ghkMCV8MVt0
OCA0DxiPiDNLkLpQSVLXPE7b1ocBJgKqNFCGsjVgXNKMZMHaXaIkVO61lOwvdp9uLAckLHUVBRA3
Efg6Mntvk7LmrndpEukr6Wd7ulttYIuiIRkv24FEgI8wYhYOMQwRmMKsUpcdzw2+6V8yLSwRi6+R
OQKqDJB4dgTMKJADYQCrm0WWNijZdVij+hiYCUwT+TSI6kqwA9FdILoRmxiQUtfFi7KWJFTc/n+8
WK0f+4UNvuUj7azRCNY1+Yo8E2lttwgFyRagVuw/Jw0ooTr6CfXM+NQj3ORuZCTJglezOI8z0C7e
kaOk7OcEnKyY1RnRpMBKFKHymPqbmHuVeTDMTBycXJ5aRZ8eUk4esT43lId6bGAuWavMqgW8AI9p
s8jM5iFF6zxIIsG9eAn8O00aHaZHsHIrJlRA4vTTn2oATgAawCcWopBT7Nl6H9uYKVzfEcm3zXgL
hHCnEGg4i3dUWpN0TKi0cfjJZQRgwLEnqn1TtCkoSIVbsKQHvNuTeRvDjVJMnVFa7jemtWljKspZ
JaR2hEnZAZZjtPrE2mA7T6/ptwBfLhsMCQW6fpsBJ/apB1+N+J2YnS8oSgd3BIm69XkdHGXKhiPV
nGu3VbWUlBh2Ho5LERa8BoSNjMX+77KuLMrYuDNNCFv/9Hf+QGaB8gH7rGDCTervf/Y/OTXFP5oT
ng1zSeiTVLrMCJ2z7QqQrOuwER57pe59ukRSi7idYQq/6TM2ugZby32xENMGCCtp8/QO62TwHtTT
ToXjWkeDPwROHqNvla/Lw3xdWzBfgne5raUNJW2lGurXl9mLiYeKzLcxWzVW4M/J6p7ZOljsvYOV
gF1H1Qu9FBv+2DJ6X/k8TCP6OxAoVvpFUKcpgkG5o8xvuGgqjYouuPG0DPECJiF1Bzfv5wFl/rz/
ohgqImCBERLm26KjCk4hMxUoKbxAMrTjDmNjoMkTZ7VHWGX1eRBukYPjmPixRknJgoMoWg8u8cAN
kCOR0vmhzzn+FyW8vRammRwGfE/HRRUAzjB1QQPS+Ipa7yxHmoac9d5xetgztNVSV4OeNBtJGUcZ
9J+lGPAKIfAwCLRnwDrhYrHtbH7cnE6T/IJh5aD32v5p3Oqk8XmlfIkSgXslQ8L2clzts/dRJCij
qs9QmL4OdRl7+MbnFqRMOkdfM8KhrQOytZ1axBmB8NfZweDQ0CgVYPUHqidmUokdxrKzltVGkSSq
+qdQDNHG4Eu6Y0wH7vQbE2FriF6VYFW6BPy61hJotoz511bLv+HnlDj9g9Nlab6mWT5AVuxMsigK
BbUaDBxIlOTuVSRWGbjN1wCIfN3akfdffVIyNZjzDN72H7i0woTBBMWAvKdfX3+BdbHvjN4+RIot
gm/trozuJRakgimUnfGe1FUhm5ZYc1m+1m/drwFkkAlref9dqj5KxoIIfwPruJFiiyaDeg71+idR
vqT4FecIfWGnUDfmzlF6atAnhqEUrKYKFxQWlGcBgnUBCjlIJL2RCs14gzb82BTOVoN4+04kHKmA
Q7GFuoumrLAlgOdAiZ5fAQ1kMQAxS5SpFF0QT4BKik+yooLHpdWovVecFhjJ0gUegkCgBeTJoDK6
4Fqn8M/ODsKAIBFBJDOiNSCJzFxU4CJPoLr8Q2vuwPcHuFCARiIiIbPB3zKemFJzCN3dWuX8A37h
6leAvriSb8SmAGh4FIzIKnOv+MuSBBBiCHJSwgn4r2xSxXDKolcZC6QI5wGopyIjBQ6zHeLmuGe8
sn6prSogjdXSGut21BwxVZZBHCvbokyoiA8wnYYAwsw6W//sx6pMUlQHYEOQGeRSCBQfwabPpAGk
KUFNozOJAeUJeExA6XACNUGVah0N0jCwbhmFJXuuYn5iBSKcKECBur0CuE3wPdCasJ8q1f8KDiZ9
I7QgySK1x8NdLK7n5KxUEoNv87J59YUAME3fyH4+UBngbUj3l7u6WAkWBD2hDiFIRXmgS0kExEIV
wTaHamtDktaK2JfxaVgDpdQ5uIYbip+9jI2iki51t+gBCA4RZ7M+wLOmvLHRiza6Mh9XPJvCnbq/
3rp1/+yRPaOz59Ox7SV1sBWG2V46mMr1huAHBEaEWmWK0zUFOs43blH2FDuIHAJ2QlN8SlyETnUG
lJO6+j9OnZKESh8XQEeeIS0Bcok3vT2sLLE/WKuiAFVN/p23tznqzTohkgbqVXpZDIH4H3E5QkGp
+ZJb0KgaGqbUAsvNuzrvXgahjibX9qiYS/XtwnROOtFr1PdhMtB8Qu+uMFsaWngi3bM+Pah+C62l
pd2gNo+uQm5XESmRFkMppA1m9Noik3tB/AnuC7v/geLPw/stOR8XwksJObM98sEXm88CLgrzpU7D
JdwUiAOwENCQR4jtRc+wOl2J4DZooXCoNLjjzDYoiGtrVL4U27gZNim1Vyt2tiJv4V4KPGU9/9Wp
lRcQj7H9C0r6+DTC3TOspisMHSBUDmj+Vft+Q/WJSV1GTcJz1FPASqWgrBElktM6d2Yt2E1QttFs
Yc8Jm9920SFX8oZh+Uc1unC5e/U1MwJCEkZtxK1bvE7LugUUEBBLZi1ezO7h/0jBIdacg/NKQZcM
1KADjAf9tjlXWkpRKemY6Bpc57tz4M34/GpJ4/oJ2AMDpJQWJphXFf7NJ4ZJWxKnABqQ0w4rlBb6
cNgwdXVhw3ad1wDdpgozr0V1LK6wufJEfVP3SNNJqlBMiL6B+QUuvxDdKMjtE9SyxMeySr160Ka3
BprpRN9rAssdiqRsg4gmr64cD3TQTKLNtHOYH4qeItWJlfSBE1Gl+FrpqEq0qvE/oePEENaF4thK
4fWBhAk7xRVT6HEqK/EU9BPCCO/U+XSp7Kwu5pFhLADpgy1/YGYxLwwPcvW3ngETRlm1/iBJwros
atDbRM17dXeM+aTtjBawCcbHevvUh66JSHttLJcCBuWjCljOVCewkHIGVIs5uvCungDYkMh+5Ave
omDUKSGefhdVa8GFssgybCtwY4+MmSwVU67cUXuvaV2HKQnxt9QBaQmyJUSoEmWGxYlyhW6EfAkV
uFp4cqgWNrxzD8LU1npDNa46l4Xh3XgXLrOBWb/1Wz+tTXlc69S4fRQvqp3m3wnwcsT2oCeN5Zyk
A1rTTDrqqHrThrIbkqz+giRPYYzQrlJNjEEr4ovDNnjQXtYg/XnENQxZi4hkh+A9eeIeVVZCWizV
40WQkWPWroRfbdw/NBj7OoNn16l5BRkThtHfRuXf8tnM9p07COvNetPKQ8Y9ho81bf0Kqk6YZUbR
MoaekvZrZfO8U6CGbuawEt57afiCM8e5PliFf7k7hQ8hFTosj8rjls/sswWsMXZZrfOiFEYV62RS
PHPakHimz171pz6umE8cS3xy7kl9vHuZpNzlnxNwC5CndRuckgdstebfZUD5cpAN7v6NiqTcEovo
bLvwHBt2heZ1Mmz8WrJbmsbs8kOf3y45DC7de5T/PPLwdTRvWedcNV8MV9h1WoVXW8bXomugj/Ux
XwfvyQ/dw6DBRgbLKRxjtqUQquybnJEgqNSrzBhCFJxHj5/7qDrhTKJ4s3TrrGwObwEcHAtWGqRU
nu7JrcuV/B4hg/nL4PHz+ik6d3+VtOgnaLvqPH5FN/+Q0F1Abdf+IFtxSN52fVaKMx99InfpvWap
/3A+s1K/jj5Ro49yLaI1NXQkmRCQmtePKdR8id2lAY/CMA21e/Hrc6di5bMm8SgMH499CD/m2H3R
B41HhNxLmcuY3WnZYEYDZKeoicgV45ODSpnaeEF8T7QeX45WMajDD4DfY1M0YAl+KCOcVtvxkkkw
AxCs8bYPH5lwMnyT+9WmoACnIWEZqWdI1YpsiQlsjHixP3g0hU9npz5uQ0KCdsLNOxMB9tlYBZWR
lHrgFecJYYSjB49AoShTPZFWit72fbJNlj26j+rr5hqSx8+H5qPrhMaZ5nrZE2Ge9pn3HxI4DJtt
tZETziN+UoMOx41FeW3WbpgVsLGddaLMNGyadYbW5tHzbz+ZapqNSgBHnr14IeR0bllPgMTe848M
bEk3ygX4//13IysnGUuZw0MHivBuo/+PdALE+4BqdzJzvwZGRPjebw7fARrCrWHqb0ftPnPv/kQT
rtjykkjAWpDr0M25+UYAgQ+9KxQsBGPCkeNHNXLemgvdmA5Rj9w72o7ozm/3P86NPVNF5MdwmQvU
4A1bZrSblhmZWweINwCuy8PLjP57uEW3Dg1oWDFCDFCdhp2vEVh2kOiF91D1b87m7Bn2p5dGsg3v
/tY9TSlFwRZSBANTyb+SxS9/z+H6SXHBGC8dEmJerj4q18zNdQpSqQ6EL3wnWF96zYRbQtL2wwKM
rpUAzYBwoQSt5EgaATfKKWD7hgVnB061OzDApS2v//tneRZtDnbkkgAgyxi5QjrWTIAU6RP4TrEp
xl/juAL6D34Z3351vSHSCTitfjroATwqroD97dBThh9G4BkKgJMHOXQVtisXqrq08DXQJGiXhNFn
Quovw5lDTlSr8PEcNt8EP5DTRQ+3K9ESCiJsxUg+Bz/pqny/FcwRZgroLxAWxZ/mr/U52gY9MENK
lUNazGARcp6UhDdFk4OUxdEpzxtwbI5EIYM6ORg8a6YAsy36FRK4w2JXotyv1HbfExZZcIlYk2FB
OzSERA8bj7sTuweohgCqNIB54MD+AdjJJ0+aylilijlok+oj0eAuRylNfCK7Vf396r606sl2s0yu
0zPMof6x90Sm3lZbdq3zHgIlEGySsS79KtlD900KTLz2aJNTfzG8+L0ipF08Yp7GmGVYD8rmSgN8
Q3c7FntIKCw9df1aiP2nRYAU+OkR+YIuhF9sLd4PaUbY4yfxBoBBSHL0nm2nMSU9522k7UBfJKSF
plntvQdbaHJr5aLKLAi5AUC/txAaVSUSOzblW0IUGNpEUvLmYpHDjemIDAlt54vn4n64O6ffa3JB
QuI1NuATHUGCqqR0E4gglPzPdPdRK3xCTV1+oK2zojSFdDhj1Lc1UUac+ndUtbMBcQPWEvaUn8cH
Svbi0H1jBnKQCmyE1MsIWQHhikihSDpAhNSF+zNYuttB1apDxb+jvJ6CSIDjjG+x4e2RpME+JkK+
wANYlCsNE//qM+/wKBL2bcNar/iVCtq7Hhys/mO872C0WcpFqWXeqJAfID58UFAsuNgniNgZn8cB
vHtViBCrQx/OH3f282Ssz3nFQPMagBCnvukD/JZ+mqDbvzAVUbVSIgiwUzbBCVSAuA+htQAOCryp
zs/hbmqgCWsD3oCXAR2il9acL5NiZRgm22ZHPEI/4RJMgI8Zg0DvgPrYs/St2qB+y9zZ9Y7D4xD2
GJGEMtvCu7EUIKucHZha39DxFjewHhjWmGv83a2oo9kCys8eLM9oC92BPqrFJ4GqE1aTpfN1UBDZ
oBCmGAHRy7moE5IWoeooIO1ktkJd+bQMNTJ42nL0AFQbEOX1AFYAV8SMJqNVDSIGMg+BDdlzAbQW
4N4lDDwlhtTPIQ0KtjjbYpASXGHfEB2lRk3ZlKQSd6fNSsNtsvVqs/0IGQLevA4jnhXxIOdHNaY7
PWzpIpyHX4A9TCFyFasTzYreoV89O2cYWxgbgDFOIn06udWCitu0Wgl3EeF/qu0VOLVPRlD+XoGT
ofE9qLJ1QRevU5D6ATC3enCaiWx6q1P1K2/gRaDRJk0JTQjjDPElg3h05Y6vQ8W+IPTdxqDUxcxB
NMRKwXMYLFEoZCGWPjtCdZTqi3jwvGrOs3HLXyb4f0CBBehGoIgcOEqMoJogEPYHxaiOER5C2V0x
/1Lu5g7wXqh+bsnON5i8a/A0gSY0ZsGHJnAEYMRqK5uGWWEMTmhsqbqiyzCiVpKNeT7vO6KidOE8
wikd/0fTeW0prjRL+IlYC29uZZGQQ3huWHhvG//0+wsx+/R/Zvf0NCCVqrKyIiMiQep7TNi9C5Xi
hmK7CpY7p6Ro5vr8BS6GwL4HtKAiMU+Jmw4LOhEdDcQV7CR3i9ScnlEp/1sOknRjebFODlC+f9ee
4X4WHn/dA1SUo19g1Jc50yCPWY8ZKSa5JihtFqD1qs5b8FWOZ+8BiAAJi8chp711esYRcZNAF34+
OTJ106VC3nzLjJnpUDJrIFzRaZBLJNqz+dN564XEadsUkUsQDQmZ7XVFWAdGKvCDbCiFQYqL/STa
choYC1PhmM0OqELLkXgIR0tRFxJYhdOucR6f/Zl2ED19aTRYbtT9eAHjmi0ALX82qL+eyGc8U/+9
qECw18Ex25u8c3RCdp3DOw3ETf4kRGWjMnuUjWNbRLUaMux3Nz8VZvh0OElTL9UZeudWia01Tsvc
WNke1zB0wvCOU6iKkTAPATwh85PvHxG5wCt0z3aBvudNvGwao9zosrwQbDcGFhBrgEvsBvMosWiA
KN+Ji6zrsRXLN3H469yWOLW1TuNXfG9jkfQJLhH9EFAlTP+8G8agcDmcu4yhMKGiZSQYgGzmjth+
XEJ8eTY+Jgvk1kAvJnYeaQVJK16KH4COOtwseL+FuBBfscHOj1/mIUBXGD+H9yEOMQ8gQeRMtG0D
X3BLngynLm7eeOPvgC8dVWklmKhdm+sXVWsEK9jRfVp4ItoQD/H0x0n2YL5p1eCfggsdaF/2vXuj
p6lOso8xEuPwFVEDBi+k9FSBrvlI1yy2t0c7N7MGjPQOdthGU7nSxLqpPFXuvVyodpQgHPZzsoON
VWDfJtL4YG/JHWx6Rjg2j80GJzQom0wXUN4KtZ5KC6TSJcPCicFUa/kJyxFHtivtBPFrgACAaVxU
jY6z0uKKYN1akOOgmG5jh2upB5MlRAgVmElbPxDF1i4oxbIWfh2RTD2dWudNBuPiahxMemRhsByM
5/CgflIlQBMV7wXF3q011ZHVw280SzEGwF4FSkEgMtsTWU18GWnlSBZUsG5JXEUdtY3CPM79XbxI
y+2qWxoi+uruUxhvqOCuAGA0NmHFKYMYA6JMNwAN0EklFfx6pYBuMV2O8NRbKs0XAy0t/RYtopYI
2al9iYscbR7koEEN8to3KMuj4NWvY7moxqtFmqPMhbjU21uMXdbNBiP4o1PeEd5hGpF53sQ8XUq6
IBLgE3tOrhxHSUJf5HhHX5VLaAIkQF0elXHPEW49kY9BYFCqiP7YoHQjXFTFSOXDCtnPAWURxQxC
eKQwQ287JO5H/GgbYcFNvkTgLUx/BN4ZNwVarjsvpaUGCg1wjEV1kRfVzCvCV06pZ1MgUCm7AR5a
tajCoAFhb9qPu2CeIXkfsUSJuChml+YNjSo0Gg5x64Sa1hWSSdkgtlM5NeG1XWtU2ea3DzDv3ky7
QzzpX2YprnQgDbb/OL/Na/EJuE8pF8kuFeMvCMWA4gKSvScm0xcO3B2aMhuNeZHSD3SZ/oEwvzg2
gMUACXwSGYf6N/aUsu0qk7HSK+OO99eAJU1jC1Qhg0/dqWFaskM7bj5HpxdWAKfhhhA93Dzwri67
jxdwAWuvCplloURtccbxuf/3Z1SnlWAzkuUE//bHNLpQaBWQB8tYRVYrh9gYRRYMJ8hEdZTFx3Ye
JGyOYgkXoE14pGkn1jJ+KaY1gDNJN+G1WVhUMQX6eJfhelVFcITbdx7f782vp/CQKVyl5gjUQY0b
y2tECX+QTPCf7jIcL3s7RQgZ7KHP8NMht0/x/TL6An2LUbi3G1h/wNG6dRvzI55SOPGwSUB1xcxG
IGcGGeMmLf/RzBBsWaQ1Oi6H39GuYTAsR8gJgBDoY4cb7z58mHTAhLJNk1guphJfSMt8HK3w6uJK
ATqHJ8R408acvLoMYOoW+7fkDWK0mR/mu2Gx99hD+lbuejUZpC2uPuMnyiToXuB6Shihb6iSfum8
qeaGKJPaNPPO7K6QO8AVqERHOKgt6rObiVWLSJDIS/HJAPWHNQmRIXciGThyFmPri2ucw8kzPqGo
/UcIdstLfPThMJ9YuA8CIySbNmxrpjJb/D0uc5AoSVhBPRXBUrF7wNqkPCrhYdy7N2XmJ2rjlmLA
s3VBaKNLULHy1rw0i14lKvOiy6CUYqNACnZrbgb1oOzl+iSrW/Jp6rowzcBzpFk5z78urgbxxNmg
7aFq0INPxoNTGkRxgc/LEqKFOASEHdIn1j6RmiKSIzEYu7xKRl2x8gstTmNcMw93DYOAZ68vEt8L
R3dd+h1t1g245w7rBvTQgltDJjfxUmMeuImrgiAVT+oVHN743KXy/qoFVUykuDl0On3N8RMkpjRM
JEyIpPmgdGItl0fVPShUgvXrCKDin8hBEEJEV9KlH12ukvqg180AH5dtKDugi2MQQtcAhOW1Dmcf
ZSltwX3CeKWFAwyIZ0rdxNI52rPshsmIoDjpeEj5JnU9/ZQR5qMJjWC4ktHrb6rKUDVcUrKjyLY1
jFS0i1T50zdLSFUO3sO/UEFY1TeumTM3k2cpqpPrpSSH+96GLC/l5MtOuGR+IlNNMqFqU9RiUTc0
pr/Kp2guwFoQPBopJ5KkOspF59DbI95RsRl+8UzkFXRZIxW+JlapxuhkIq0IPgV0MLGd4Cmse9Jl
NajR1hC5YUTNgWINlqNqckLY9gruYSXC6aACcfRmP0Whm7/9RvhwpE6Hnkqfrgt0W+mKRG5Ujymc
pNGQobdbFhMQ4zrgBsivdxsA/NoPHDxIXtGHQagcUPSCS4B8IMrKX/gG4OCT8a00Pclh0RBAMSKR
B7SB3LnI2VUYbcvfw9y2s3xfNwbLhAFaorYACgJgFHWa46GeAQ/1t3MxIaGVbCyOOmTYqpThpd1i
ZqVzke51+UBSiDmYdvyEnhpL/jNfenHYQp/V7vet4XA8w/mJycbUFxlDpXgV5gogkNQ2xeJmG9PD
Obo33RwZv8g24tvpKiRK+F2PcMnULUQJx0coUFpLGQ1JjCouXauqiplUlYMShBbPgy6SbWrzancN
U42FBJ1Kpb5SyOKZc0cszCx6ccYCCdOXpg3HCShZp2YpfGBF6wnD2UqmCBVLzEQNG+7kEXQElRP1
iglxjuHkRMSL+UM8VH2rYF9FlyUijohtmpLM2uinu+bsi3awyuvZFrJPxtp/8GOvajEXOVSr8qrb
FP4inhLXlmrQAWcgejc4+R5odwejSxMxP2rwSw0IWlWqCbo73luVVoSdyRzl92CQuPM7HzpPmK5L
IsXa1zwRwJe+Da+L8VSXb9jCaJtLpKlSn9j2Eqq/zBGACpF4FZRYhO4AP5QR/grAXFCumf+cuZlO
/G8w/0O/l0B8M2HbMkl0MscaJmvQJslrwdxhCzoxorUZTYNJPIl5qyiKfJgxsg8diDRnDmg3XoMb
LmOeCS3GpCOnPV2/DsVW7dLy9GcXV1408zpcpckQXmzkf+1MVdsVw3gEl1rca/4rijoITaAfTb80
dBkVQHnlJwHr+jSt+H+B2OoTIx9MI5yNWOumDzN/B2kWe9VDWvO5GhHbMZIZDeR3MxpNox59yny4
tOrGzg00V82OaWJrJA9VHT5tzJem0w/sd17m+3Jq7nR6ZsRYTDFWg8uN1Tb8XKB6+PT+VNR/ybXp
1e4mAy49kN3MiXPPJlys2n7PNEcDwsvXHIlMXXILLrRG1Mr+tEP1zOlA0sWbphpz38Dq3KwNrVtX
gic9byeInInAOXcQAG9HUQcvJJrK7PiMVafDJ/tcT2c1MdvNJqj8w7KjUTSquVfdsBxw4O3jhYP4
ndng0qHH9k1OjPxyxG0WHQj/dgOGO5pc3j8ZzDn9K1kVGTsY2SOGjwePTRWWuXp6KNhzPv0kzGnB
5FkUnShwkWanLr48gR1FG8b/4PN/+Mq45CSJnq5w+VFPAvmS3fObany6dTo+1rh/HnWdjzPCeQgb
qSQJaHufjfrK7/hcLBPRjnoMFWbJckE9IL1YtTv4SPLo1FVYTxyytxrWqKWq31mt6Csf8S4+z44m
kjiqy72iYVU4URoLWhHTdR6UnN2aJxaMaGf3QXl/suWJr8Nkh/Eke9sZ9A/lFXgcYKnesPRC7nsa
Zc+FltiWvHKfjI8+G8cJv9wsckjVxcp8YrXCv3hntuhmx1hr1qI8gDMvsn0uzGb5yThCKiv5A1er
rsyanCtKKriuDYfKK//DPyT87eOQdwAa2MjjMCs8l/FJrWNMdDaG4tdSBIVMxhmpP4SHM+RM5ISx
F3fT7sa6zDy+i+OxkBkxXM5GOBxWjNaQDjJh6DgeVaQtO5E+GKoZMUWRku/jrjhWeLwoc0K/skSL
/RSnUqJ98jZSlzrbuLBC6AQooFLP9QLFrowDolgyUIh4IAQ5EIVctpaUmIN6lzcg7Vju3aWRJG+f
f621EdiRiyS8KuDh25g9HZg8BuUjfU2Ma5e1rYlI4OmP+B5XMxHjz7jEKGL0ehf/HfamKDEKuB5q
jX1YKQcXV22stTssZNtAXcGnshb0GabpU0fi0fq9yDf9vIFPkdHj9bwvpSJZQ0hyrnIbWKo5Xxtu
OmcZ+U2VUlYt35R/RGDMWQQaNSIq02oQRGZEF+wXzm0LQgyrK9Dd50w3dbkCk3l64Oif0ydPtV45
L3HJmhZSv7yJ0orfbpp63bjrpR79rxDeWh/UQXd/0pyXkXAwyvbIxCWuR1i+8FLW3ygajAbbgD9G
I1oSEHuPFOMIdgQ/HNJqbnFISNWUlayABl4CVTR/KZIxh4l29GjqNFlD02gipf4m2wYqLEY3mXNn
3CyLObpE6hJ1wWCrhyUjPT0JjSxA1n+e8KiG4HdCG9gQyE1T4VPB4/eCZqfjq8FAExdl8xw/ERcV
E462W8B3TtDFp71WUQcsNry0GFDEFkczER1ynqTe3mfPW7quMWJA2V/J7JgkxEfJamgYgrWyxlDj
M2nChQJ3PmJ5XTPz8RPhurQkeYqhW8QdVU7ZwNBafO90jpZJU6zMOHCPSCtcNtyzW1INRU+WJH4C
eC0tv9wbfqoyJUdiP2pTTogoexaR9tzsR+ueuMFKTDPWMgy3A2U+MvUOSHPGBlUuQb5nLpWFAzl8
ItT6kENQ08PNeaUcnJ0CtwPGkqMsXl3FY7J0nRCkN1gi7TWXkLPgoZtPxkcUyeWSNWUmDBl48Inz
gOYkF5fMB+5cq1os6jTRdjDnBsk1uVrxXFVkrJCh/ARwDd5sziJG1oWcSsNEyx4EmL62kewAgAUy
kpgscXq3UtIz9D6pPC+ujAF/LcJtE2WMS9qa5CRblzRNsD8fvTWVqCm5I+sjG1f286YorsEjN+W8
aOLZpBIL93exE/1VIG3Nxg0dPqwyYnJmTjawQEVZfFvrVExHnF1JiHX8kgDR41Sr2pwOYzmlvHMS
a2V6ZGg2owDUwoEFfI6Ds6if1OXJquBbHRwHax4QMCfml3R1pVS5IFxijlKzmjOTpoPpYZ4EXnOV
zA7YDBQ6VOZcCkonxaOQg7CRybJ2STO3vS0TQvVepYn64rXc8Fz3xVv8q/5qYt2zkKPHyRtSd4HO
21Miuw/z4D4UZfRLSk8nnOF4qA5Flj/zCUgKk5zR59Eq/ipOykhLmrTfovywPNH20J6VNaLNiG2f
GjVR+og1FzVnfSYUheyeSU7JawVb8dnMaFRcop/CMRQ/WedZvf23X+j3fGAoTHXFX1AA3ahfuXKk
HQQ+9no1H6HzAlX7LdbtNDuH+Iba0aynqxWoiKk+C/o3pVad7OV6MQa9oZo5b+klsOZ1a1pGqOaP
faT2ZSzdU+UD/ZKxoLotnt+BphfqPU4nxib97l+Q6OlOcHAbSQXJ5p0XaTtXH3AlE4pS2VZNc5HB
g+Z92udxnR9hiMwXam7g54nZF0WtD2VN/c52vDcdaHjXRfvm9MlIaBeilj0w+/o4Q9tVaHHqnQSf
EOcQ0BRvnd1W7+qIykC0lMWjbIY3ZG5KX5TcaEgOY1jdjtp4qelfnp+qdYKaF9zdd4hq37m7+v01
3kK9IpWzIk7apnY4BdoDON0uVI+TXFdNHnSDWwfnSIaNBg2kQB9+s8cuqBYikpxhRm+rnYweGD3+
8C0d4rJJ9koPT4ym+VmP3UAIfvsKPZFue6CCGwSvUKZ4CqQ4v+vHzpXUdU2vGvoemHQQ5Taz1n+A
YbTLSZULbbjcI95RGxq5yPS+wzgoQ8y6wCfkktORtvU6c/JDu+fpKOqRCRfaymIV0CVPfOHthknj
3iPRZOdiyuna1WhCz62W0LkRwBIYjiYXulu5juo6NDZcQOeejTXNKbTDy6buw5lEif4N4V+OkGRN
R669XELKmCvtoBTFFpenNUTJpvEh0xe3Zt5fo0ZjN7gpenY/Td+aQgidZXrwOOk6Q6WGtPOPxjEb
IEG6HzFXV8WW5jwdiegi8u7pTbKslC6lNOoE1ZQXKpMOduhE+CAdjUhXGwFdPCIcoO0KVs8X5PHw
q73d8kCzqE/z78t8Bv2zLr08Gj+6gMnJm6mU5aB3rlJtS/S0WTw8cX0gU1Ir9TDmd6QJZjI06GSp
fwTtp8Ckxi8TG3Y3YHvWhErucRltk8l/btE3hxZMWlI0G3Vz3kfrhnE5UQjSwhMLdm9QxGClM09q
/CmZoQbq7PR4Dr+VzOrH/FpT0vR7I8yA/GZn9eAiCBfZC/XSbD1y/QoePE1Wix6b/ML8nsad4WSl
aVEyVJqRuoA6d8D8ZPTa7Zq1IAdbcXho9+nQyr+rjefD4C4Wi4VCDzPD7nQUHknIaswjRRa1rZQ6
8nc16tn1ah1YSReXPjAb+i1xRCiizcxrEmq8Vz17agb0RyWf7Nk2szYKfNvn98xONJ1ybxqF9qqz
0pAtsqYtWXKoK9cXYk+ex82sNntXvqHvGFeUPcez86tw9UinNIwfZu/d/dK0lE8nt/qtLqL6d9xb
cd6hk06jRNopqaeqgwq9GxJjMmUzCDyUjsiPAPWFcZDBa58SzlO1qOwHcqRRrIeowTb6U1YJJETM
xe6nV+nVpPDaRMEC2wVUXuBZGSzBa7KCsdBMdk1QIcxmBLBKeCBzil9+nKSkHSRuexPxKokKnKiU
txSkzk+XIBTY47lk0eky9TjsoGbAcxU7EvGnoYpJ3vAxW3dWg2jfH1N2L9hPWZx+aoD58mr5mGHI
6YfTiDMOKYYY45i8Sc4i+pAME0aXBzgEtsOejihRFpnCVbauMichouQtKWixv8swNWytaVRINtfT
7y2XidvVCIiupQPz11177lJZFbuiEuSpPwqwMEuF0KZC33iRdCVrdtctW78QcAnSs3TohwUXPRzQ
hK0t+XzldzqNAeSD723JNpSFzpG2pam+h5uhJIvsQYOpS2ZASTVIa7RVvw3Ot6RvSopvfR0ryhzo
yaDLhDVVlLLP5dGTY+FkRAoqiFHySl0AQ5QJGSWbVTpwhxijO/j9mzyT5CiVJUSYHejEKr2znqDA
TGUnqX64LCr5k4maUiS+HYB70MIFhiOtpQZaONqODB2rOcNxttMhAawEMp9svSl/5QFjH86bYps7
iMCfFJHlAvyiHQ7uyxLVr72n/0S5frNvq0ZYIpcVPqtymyBP6mxYgZaNBNw0ezgkOnkwjyt+e7Li
E3iDoh/xs5TiEJERkwsy0WaDffCUfUpR9EAD+p7PVTZceRvU3HNQaUvoMNCJ6AFxUPsFpgTkt2tU
8TjjCqoaTYV1KQ3TAYiisgliIreEXQQ1USfiQaL9LjLNNlaVUOuJndTz+H9JcN6ORCgwNDmwo0UU
txwmPsR+ap0c3ytw9kWel3BB0RrDE1qlEgIVdFEekLuoP8yLRmOkTY66KiAEt3yX5aasNv2ltpr6
Ko9kxQSDXFsP+pnRQZgwcCB/LgrybYVoSw/RKqfJkUlTM5quMrM+ziBIUsN2BzqB4ALgyLWCoYcy
qnuk/ZFDlQaDgh5uGqxu/Lc1N7UqdMDHLcAaZOdI2r7RnHDChowrI7NCAVR5HLoIc9FGNNEj7B7n
MqIk8PKPONwRBTldCp6cCglTQghix25BAVMdltVsLsulDJrlLDqrTo+fsO+VoCxQvGwXs8cyxT4d
x8sD2WveUB8vDC7b6mYsw8sqPRPpWsSLtGd/2MG012z43R7Tw191fvsUn65djuSgRdrFvrD6tQPL
s5WfTGvRsojPvM7ocS6nbYU8A6Ioo8Zy8T0BXspF+A5fSXBMm4hP/6qbS5dPzsy6aHXpo481IFPn
4vq+xggUMhhQY+mqkk2kRVpKuRstG/RkyD5yIRUyrwBLLCYe83cYjFQTqZkTTOlGjPRJUqV49jWw
dFLx5jc/RGrViVHcY2kW8A8OSXvZxMymxfddCj3PDST+CrVGQhJlgmx7yBT0GwsoPYFb/2wde3jn
JVu0+tlpSeFXhQRFiyWHH+BoztVwX4J5MkdnlLB9mlBcH5mwp99WLp4dDGSwIAghA2dP8hJ8OYAZ
0xftrUneQCjStIvoHs0MyjA4QSITShnAaGg3Y4PimCWmtE6wXnfWvcSMDYc+DPa45z/whDXxnr8z
hoq7cYbA1ThgsvyEsMVjjLiJ/DKw5O6RUPElH+VZzPYDrBYXugWLH6I9zupmlMV4wSwfQpoEfDsb
47EMAdD7bXndCwexJ+d+aBeMMDhP2n31CPbSeYHViaiPhEeWxG/eFDXYmM2vAVVSpI4LFrxPq2YM
2eoKiD8E7elfeTWKM7A++YbW6erwsS+IZSSX+TpFn8BB3xaULVCJpPtRqGlJxLL4+eSi/SDgjBk7
GEvU680Y8I94T0FEW5KAPjHUoMHAqWhD3oc3yGyFfAuTsU4TCo73/negyUZ1sScyVAag8Lwl2hYD
VskF6kfeYzLSu0poKSk7s4fvdbQW3NhVgYNyaBevqk8Ugxzqy5nFzNcxP9dmLqshlVzZcwhbJC+2
SihZoE/kXXIHQf7tfXMpUvWV1fAI1CQabIPCNeiCg57tixkNDofygSlbqYOhV9nNo+pRjL2hiMSw
qZYxrWhShVRS0kcaVmGgLGdn9bupwrKutu/IZ9S8vGQcWxe+X9OY+0ST7SpQrQgsYj2hvoavcSR8
v8xhHpGm9IbV8GadgkNwJffeG6025YwMwMehRloxYdEn86+lnjEUAMi1ddDl9JsxEEiDSYE5CWsv
eEB9ojWMjA7gDIBuiO6Gl0RtpkeRTUiNMjASIy4IBS2KZL6wHqCVmXsxf2HPUO3nldJOyXBLLjXY
6sJN00/kPLXFC+SMdfINE7by6s3nDVvNttUKZfcqWOYabREqiTd+g5B2nWoWanrqgyhFO5tExJ0y
H5FHLfV7o6e1ndaAcz72ForIB86hDOlz0HzU/nzSzsUyvv7QUwduebPIa8vIuLKkUE/kQ4PmmrFD
xvam5ZU+roTRl8zC3o6cu+VFgS4Fpok+VB978XJzfAQ15yAiqqAKl6FqYsdAAis2rmTG7Lj0S9Hb
USHVkqHRl5a7M1PNW2v3S8zIpdS1j4L8zDyAF9ANVU9iHHmh8oJkroRbUUFfuKXxp5Ji/YmJmAXK
rsCiknyXmCAoK8brWrYLstLYt2ZKorVefk8NGuIvbdayYcDpZ0KarfvA2lHsfWFxrCzFZmWEP3Ct
AXBjUPZQXrOzX3uzyFGWgsgAoxrV4OR+RFBdc5zHs4bvDtNCW8kfFAiASU0KXb5uo0ttAG6XZksW
c/kp+48W/nkp5oFc5SUxlcj0l15AOcEqX5VOIi1hBLYVuSGF2VqKDp/ck9ota7mG0TXJrVZrEhgR
Gy24fZCoNvVDxp7+fK7mFMJOc+xSQi7XLlWrwTq8YXWiFPg3blwjoUwnA8U7wq8TG54Kxi7oP7s+
4LugsDcB4cmbFLv1p0mzDpX3S6n8SDKYUIuEt8GnNkVsQX6P2VA0soPBXHYgc7kukQbWXNs1yK1E
bdcdskFo/XVTnRI0L+riVyfyuVAU1ZtuGSTCa6rMOuX3xWyVmlMRVzQOoG72K/2tgiywBA2Xmdsf
x+Phg95vbAZEpRfBg8iLSpi5zUwnLjkkh2iVh/jr1t0wzqKAlGHGDBGC/sMrw6rLHBZp1uGcswGK
hPZjw5ewdUKZOFv59aoxyaCRpd9MBX2plBDZcCN+uXU2WW6opv6Sl8chU/mPDvBC2FbqaHWwewVb
JYaIOglWD7AGs/wQIgURmyQdpsakmwYuo0oq3lItQjn+B38IlY7lrYVJlSNyRtmakzTKbjUr7svc
YENXmQHkZVXbu10tgI2ToIqxI7zOA1dFNSbRgbBecCmxLbV4tFp4mk7I/f9hV1jrvOBHSrog8QJu
+O4VJex2qgAyuSGFpHmidtMv/pkzLXsRKpUzwahB0ak1V6FtgpQNkjGUYCKXzUtyNbZNRKMZRzJD
mXnahDteiR0kUlPJcxS+kFkRYbVJX7zMnhCdqlSuEt2HYavfaoVDnpeiocTg0u3/ZrTU9JqVTlfn
a8eBxdG2rNCBJtTFbx6/S8oIqIBmBJJQZDidoKWp/RIbH329jeSnzAu0kzNuJovN8Nr6ksmju+B2
8AonmJNVwkmSYDyrT5D2kVIxbxVUdFz04pnUxo++3uLrKfl4W7l47MwULdZEAE1hXsDRn9XAL+sr
y3rIv9RQiqqgO0+pemZhtcuFvySU/X3EMuUHiAA43OpLDg16hootirupXo+gFULnkd1JMf/m1V3p
hbUryf9APmvavbXr6vlJ9TLW4UofhzuIXUZIy1qajF9+0ZWHo1aSfjOGDpO6bnInAHFeoVsUp9gM
kxTCHlCW14GTAgu3Ru6BD5e0A6nCf/afdGN1YcSROJ6NdcrTUtaoSiyJW+x4wAO8sKvdgI0Zxuoj
lHPSTAMZc+JjAjyd0PI8D0LHfK4zt3YLaMvEBkwFltoquvFvYDTIGC99m+mSmKFcScVepZKzeG/z
LDTl1PhQ5SQlx7p7hQ+2s5CJor39My6hBarQ62NMn0iLXRjNkCarujWoxKJEoEIXzPEYWjJpz+t3
+tQsvfI5KlZDphV7LFN58tA9zU+0OWx6XPoZF0rJihmPfVSnm62ESBxdlV6dtdny2JmzOlxc2ypa
D18iQJvDFp8U9FqczdZ2buOvP+hiOCsijinDKaxGf8MDVWQ6z3FWzz2tZZ1yxpyAoR1WlDqyzgF+
S+zw2j9R3M0E7ZRowsPOoc2RagGqPe0w2k+yYtVAO1/GNmK3wT+JSg42fFSf8FrWs5Ddw8/BSWw6
ZbT73s/kFyGbniiqD4XWSVdA2xtpsCRzctyiks89dv8QCJzoukJ45/ymbIjHpMle4kylI8gnkiic
bUxbLEx0u9BlgESyYm+HGajl+f86UVFeG6IAJqxytC9CNYS3RFU1EetNyTG/QIJyZyeWFwQRlFsQ
FU9uStAPHZA2EQKwceeMXsNwfXAjBLMNaDhdTPxKboL3g+gsgjbE7qBbsIrgAkFGNtVjTu0mIE0V
/Q0AzID/3QWVAD7hfw5t8+2XMR76s6o4EKrQXUM7+TSKHhXDBpZaqgnO5xWZNRkcgLSCHRXBM4YW
z2l+ooL2GS299VjbY4prJLe8diFqs0Qbdj75AVny4sqWJPfL73H5YvH9sbMJ3eOuPRUHswzCVmFO
gycoSxy6bJ/gEKf0SZMHayaFeuKO1i8WTvxXW7QeAykjf36W9BFgAXuxztD/tm+emx7PQQVDioVo
CrQD8CdRX0ZfiCjpnYeibtsqm+sWLPgsFS8YDyIuz5nTF+/oGmDLwsZGogiJtMO3AvWCWljtyFgk
1RV0GUSKuWqxo4wG7kxdv1Zr83xe1hfsChoSgNVAVIMIrgRYBjB4e7WgONZS4apOoYGm7BnggmKD
3qArinMtgSICR1SZeroH+z1GkQuqot39QiaJuyHImXvNJLpC0QThZAkmIHlP9SX+YkEPONk9eqBl
dRik8+DYRf4FJoHQthpXV4euNOF8P7JrYcIJ/22LwzDKW5DElHpg7UR6OhAz4QTSpAKkKkPC0t4U
qt90/noNOcplk4+2YoJXE9iSGSOOpgEZdycpG4h4WRsXEG8R+wVAiW5VjvWdhi9gzor2McEOVCnp
FUNLWVzqX/UvrIisKl6P8cwkO5rTts8dzQfgs8WR+jr8ObneY77n7dXoaDR9A+gI9zt6emxAw4AX
A278z5NVKP8NxFjh1rSp3AljOrb+WvDB4GBWEkI1FTXtjuQZCt86jjCthNco/C/ZbtgUOJeTydFq
QBRjKuxILUWEBH+FhAnLh5DE1s2eobBCGNYRS30slVIo2Wh/aLO9ATwD5BGI1Vn0wxDMovsDeJS0
kjj1Fw8T0KD/MkOd2x34Q6kXOv3WQuUXGWJg7vEQzYwsTJniwM4QTsC8FZhWB7YaresrBrlKqzsL
9euULCGm9WMuzInjVqvRbA0dcJg64VP87xO+g5WUNqQ76ANQQ5qlVIGtYh9aopTXxg+Al+F1SJrI
KoApQBQopdkZgZK8QiMQcMEV1lThGHGiEwP2gq5813D0g0BaI0KIbq7ifQZZU2MHFw0BOLa9X6WE
eJKB60tCKwcObRQXm2fGvAFFwNIWbu0ftGK8ANiJgjVOTUJIX9YuesEp1JMuYJgi1mKe9vJ0naNj
es4Fw9KqqcOZVCkVc1LrwguUbouOgjtPFIyCAR80DzTxjekZF4ML3XGvDlSl4lALGjBR6wzOoxhR
gqPfMJoJsnwnk9ISHWrKzgdL05eVays8yJFVRq2/cPFn0b8SQ9Pf4lGxIJGLmHgkXqzzAmfr/pFE
wTE8CLkqJNxZlo8gqtJwhDa9hCZdP+sVFqHObnOg/Do/4yfT3gnOD1VXNaYV2gmSl1X9KUQbNU8F
SvBSsRMO9kY4agalrkwM1GlvhD/NUKDP+BQoU9DPdhAebYZ2wFksKwVmUqqN4NAbpE8+AkNX62z9
0QiFvskU9MCKhdZm9ElvteJwwl9JP7Ky80BnQep8h+VrgEALtsCudwmJT/KXFT3n2tt1EPcH6yXW
iQME2bmJ+SWy4SAiCFEmoGwx2ldrkpJic865Rrj6fokIZ/lGTgsOKN9t4jTBGuC1BYbTEuO6lBn5
sD2xycK34bmLkYnvRTs/rMO11bMq+A+r8DH+SL3tfbeQdQm6Ga/ul0pGza3OR2vTNPg/JeI67f42
cReC0ydza74h/y2FmPs95qdVPl6jBwtyYXG4SRsfo3QwKnWaLPPf4+Jj3dkgSWkPzR1i3Cmyv9rH
KN6sN4SSeeMGIFCNd30uiMZOzGfI8q8hpRfAF2cT5eeb/jY4IVzpFKLN7IPG+IhZn/pp4k+Mh3l7
16f/8LZbjy/9JyuHGgxot38JPy2Vd+mQap29TasCkaDMnJhAqKhYNWqjDvI5T6q5izm9G2Iq5fGL
fjnr5E99SafbBd4grgorYiDn0RXTyskr2VeHXLGz8Y/O1fmjv9KHs2k5ug5k6lQaQfuIN+3rxigs
q1CygdfK0bnVfmIsfbXy0kkPSPWqyJQGlZpRQnuJr+BgQufUu7tr35fHk1Ec5JtPAihMtof3nR4X
tdUX2+034UT0nENHdnPIA5qH1pf1pvWYH2JbSJ/S54o2wGHxYF5q1vUBQ6g6Km7MB9K3g1lpGC98
QMDQcGuDM4pXQD65DOAQLVHTNgYy85eNJF2A5cGYs0ugzLS3wNJ4WoXYg7grUcezQ1Bt192/rYne
9Os9O5/wEiPzh5pHmQkPeNVoaboIuA7pvYyo32NvHO9JhjbmLs3zIhP585Fu26iVg0pIh2Meuaym
c8CeoHJbOrt80lzzalfbDzpob40LaR+dwe8o1hIy/CIGGhub1pfTasXYdNVovrjCoa/RMCYYTraP
EY4+WNiXBrkU9nuHFjMp5UgSox2Nzp393v7g1pQUUjqOtisknoC6lxkVUre4vCUTbG7uiy9PMDgk
1jGi0VX3Fksjz1bbeYXP4JFuRrLIBwp0ym7Fug5yzrFVx6yfLnNsf6CNZj/P4jI5cN2sCX9iCEFi
ubaXd/DhJIdT0K8iim6bDE6KYlVGQS+yA7DAnrvImAVW24svzc9Ti9IZ+HJjXAnZcPBb0sFUHVaW
tNARq1A1gKRg0o+pBAtZKUJ9WPLPwaa/R1LGtimafjUoMONQNewQo++8v1Wdc8XgMMy7z+G1bt63
9Lyqwxfck4bqtFebI1JLJ6sPWcKXs+EVZ30eL2UhNq03EUplgjs9ESq4WHFMW82TJwk4klbnyMlA
151PPrDa6Yd0myHOpiiRrselcryDsEb2uShVCCLYh95YzXPm6sb7xlV7A+MFmTGkkPA6sSqj0mgD
xvuCjgESdazQ9bz4NfKsrWtTpmhcPiZkl4ATLh37euxafhP0ok/T00/mInHDaKyPuZZIKaSlZiNo
tRCz+jQD7ErmIvDQGw9bavsH0wFp7YGlvbNXbVjNKsQ4yoiWDshH0T0yH/VmbdUR2cQEFOceDAOg
T8zR0mpSY2q3Wi3QNNSLN6zkrJgbh+wXQ5F+WkP5YyqqtoYlkqJmR6JjCCvkzSQ6QO8qUgq3L48F
6uv9helfsUWqGLug1tlnoFyR3kdvjjQCogXcvcx+Fbif1hemhuPJQXhn5hJSb2uh2+a915bVV4MM
bXlQzLjCFvCayD47LHAejAy/BDsL8oqQf13FN/5l8hSA7UdLVJB6unN/nJiOqsALMXx42c58J41A
VnlXuErVqOLlAg4A/OPaqalyDNUN5lC8BhbmYOWdQlUd+Bi5uf2glFkJPVnOeERl5hsGVLSnuHWF
gFUADb5Ms4un+XlJTom69e1GeXAu+ewK/kcf6qLH9MpoNWvxG3HkiZYu1faenQaF81/my6GaNzjX
jMwWngkyIwkfs0Map20p8AucktSMrsbp6kfyUJ4MkICg2ehyxuf4Ng6B7c+U16+2NKd5EL4c3TU0
8GdOPuL0QZPyNu0LyCzjOzFb7WanCZoGnIaLvUBdWRCqmoUr71hl1gMmrqo2liykiFh9o+MlLuSM
W1eYnixet3Y8+9UgQTEwx2RwaxYdFKBx5VM4Xi09s4Knn05skaoo18MtRAM+HIZjjecT/JBToi8j
Vo0noYp8jVLGm0j2YHw0OrRZoV6i6t65L0djKaMBc0C3+Hcgvw82Asw7Kk1qPSKKgRiNFaP/ybqO
no27R8jTjH076MpN4S3gQSA3pCwkK99uPsRMAR18wXp77+661XA+tFxq0JwL0xcuUFUB6nNdB0zt
Q4bGfv0AP1OVrAbEuvOq473xcd+xEn0RKcl7KLUZh8UXl1YBVGfcmOXHfPLWaS5ep4Lv6H1Cy1OV
bOr4k24S2cc3UDcrQOyYKkViiJ4nzcOCEmuvL/raevABwM27D5/WVDg1izdXSHTDeuw5B2zPz7ul
jrgWN4tBaNCH7Mx7FOJ+yTvbD/9i3ZxPepnXwQLsd/xJz/Zh+I1LnfL4Hasa+CDDc4rjcxO3UxtD
Axu+JR4NrJfZJIILSkQimb2FJ8pzBAYcJBPR0ooRBotBo7kJtFfizcrnawJSj90izp4gsq9y13UM
xtSH9eLVhhNXuxNhj+gjI/13kS2Ef+DsV3fVnxZ3N8wGcC3cpuI+AVRjXUjy5WNz6NM/k3HD5hBb
iBz/egnkTah8QtNVAB0GcpAKbAn3X1Nc4lg/lLkV58CVZdYHmgsUjFPT6i5xv6FOrN0JHh9xDefu
bgo0Kthz6YE+W/BfFQLz4KeyhS2GteDmLPpiL4qMJ/E+cAMUO9TR0BfJ1TNq2/gIhROSGuxhcX6R
mEPEfRmVZAWbUYS8hTw0G81iuhD98drKBRUiHjTI8NGaPByFPkWltZaWt3E3bg6HtpLXaL6TyfSI
SWcxVATFsw2nZQXnI0vjA8YuLwMtJjWlK7qFONcsdNarcri9GXuK83zRpha/vEpcJGAAEY8f7H3M
7wv7F/PALCTX1oZKRwMeJq0W/eJsG+sQc7SqrQLLrElr1eYZYtGP/HuAy6seEUWS0yIpZEZhFWdE
MIiYJhBTaWMO70PgyZkfwI9aO69ZDbm+VaJFhHY6jSd3mtSsenRtAte4f80Sf8sFt5dZjhgsd2fm
o75KwhpIdopQnFgFOe0WCv3iVmgcaC6kdS8cWECbluuHhVsj4r6m8vtS+JqoFZLAYtqiMTGxDGVR
VoYNsANVQsRBQFBvV0PVtxfyWuXjTKvVAlA/UIplkWlebOhDTB7N9vjyyR6sYyvXfLAW66HWwh8b
JWFHn01AYmO+BH8rNU8XuR+7KmwvM04EVyRVRJx6Bse/AHmxATTXBfrQCSsVOEplwID3lyEaDkSV
Zp85tKibTL0/eJwc7kRWFUcHoHKlUroCfqMr0rQGTJTnOt/nuuARiz53QXjUJsSegnUT4Z7w39li
iH/OePHKm2ARwmvAphalMoChPPQJnNQk9GuFAdaT5IhHqPwFiF0AGEKRcddtrcsG+ILqGWpBSC4e
nrGAp46qFuD0mFS/LApYCaIfp5wVSNP5XOdyal5gO5gJcybJFAjCpvW+8hCvS0fzH03ntaQ41mzh
JyJCCCdu5RFGeHdDAIX3RhLo6edbdMzp0/N3VVEYmb0zVy4zexNJqCYUIg50G832BELzbn80P541
ACs0MDmRJEpOvrwSFERRHeUtqwHGT26NJh7snIL10f7Z3LD3QTUiZh0UXW5hfEJokq5CL66DpP0P
ozLaVQ0L2JW1L8ciJGkMxGx6CN1RKcUcECHORxenNiarorb8W3tUaUFqMZ32qXNv6TJLW+36FIaS
FiiNFQSGIU3nGcC16LLgVeJ0LH6n1idNxUU5wWiEF1SYpkYAKgr+cSlfDNsZVRTduSZqSqDWnxuF
dE7C1qVjbj9stG9emUoZw1h9pVWYWLCXXFdJNcaRrGo5lw6tS6McMSTE2zpShrQCuXXXYLjhaSiY
drPAYKSDw4J/ne1paEjRg0XBrGo/lXeqrhOqC1I4ijBTIMeImcthAq27bC5kf1za/xiqoPaAMT+Y
wXI3wvA1HJM/k47igzKIjz5crVZas+t4lnL89AnmKyYKjEVx4gYbEPisMeWP1lABga6FTJv4f/U1
Fy8nLJJ6w57LuZpjw+xHkHXM8+oM8Wwa/zDrG15nsqku/6gbyhq1IiZ+/BJ7BA8TvYho7UCLycfV
PCHov3ymZOuWzSwL9ZYAV1qcSZ8qfccV/CMFYAWh2Td1BDErGsxRm3NZKLJYH1Hed+xbDMX76E29
GQCq10H0xty93+c6YpYmVoDqdiRUIC23AMdtNFOMSHWo2KgU+8vFy6RFGD2Xigw0+xfuCJJkuGZq
/cCP5y5tSGFAb1NaFwaXcYI/8GX8YSEYs5L9Vildq/NVAvT+G14Cu/8mImjw/gG5UEBxqyRKfFlo
A/WClYFEM+lTIQmWFN+w9cMTlomBDBYgdXDmdQWLciKbrssGQzuc/+Z4hBL1QpphmeRiro2Yg8Ny
1JzOESdxY3K7ab3LqfpKdLgwAtrjMYbKrVrr7n7hNlN3FCgp5Y1087QC//05IerYMKT+pxJjcIct
uj5PkxLK6Jcaj/AG6vJoVtwDnXKBVkDbBiviDlnNuIjT+18P8S1CQVZHTlO7CbUeMxWMox/sRNix
zB6rnB2c/kN8+50bDkZ5+wLLumMMi+1QLKExZvhQpiqDFxsrFj7j+pmWSMAypttIasIDuH7I9J2a
ii1QO6HWa6YJwHam+yU7+zQzwcp0vOsBlq/Tr38Y3oHPPSsu9n42YjOv83aAEmEtqkBsQomQ2b2K
y3qcbS3Oqsb+C7hR2OVQCJKqDA3rzQIEhIFTrQafLBW6UeTTXPbSAf5B/ZwkHwZ3z1hw3vtq1xdu
cQIOCEcO5lv7AM4e7QeaegP8xenksFFyc91DCXdwgonko4Qx7diQ2Yybr2YSnjdilR78x90FUrqP
TvEJrUG5eSm4hIz3RiNIrh4TlJFAYQ1yGEkD9MsGA6CkjmspuneCLLpyliSW2GQb65wNW5nS9x/j
vXQBwzpgyPDbgxbD4+razGbVYenJ9O07O0/uTfPv9narQ6ObMN2Ehtwxuq+MCIqqW2PT2CHn4wfW
sNSRR4t2Eoic3f1AloRzXbS/JBimoLcR7jPKP1EsDHwl5v4b4HeGKprJeO9tRnjwvnNiBHhj0W4V
ejOHWoiK0DtY6K4P8YlrF9pygZbzcHJoyoyigx47vNL4zb/Nw+C7yihf2/f2dbQbFBr3dmEmac2B
/vYePFEwfea7NeaCXjkEdYagAtALsh0n60mLQSUzIM1x9N/1gU1PCdHrddAveMxoYfTjB8etuhHT
SY0eMzgGLBCQGC04yuMrDxK/fmIf17QYQ5qwAoYC4s3AxeEJ/1Hxqw0OvcaR+E9rDK1NVNUJe5QG
No1+V5NODKXba9YtjlDV7U4Ye8EIH+/46vcGWwEgO1rXtfZmDV07dUZlM3jTGlDJGqfBq/7cY2LF
rbGKoO4MvI6OKBdN0UmBywT2az7W4sly79Zl+gBQr1mUnkcc7XMTb0QepUkWBFwinUGi/80SltCV
Zxp9tRiHl90FYzClqZVEUIYLXOB2Pbd3lJ2Y7MM0z2DvIrCXu4TSBOoIyhclfAjByMHDtbGx3tqs
VFrB2AtQ9bJgs+p/2AY1+GY07s/VSqaQAuR3J2oAj9WKraG6dvLhim6kZrvsNdrK2bquLvtcwWaI
+mPg/LM9E21nDhM4ns+HopJeOAUiAGHgd6ixEbIBcGZpXVVTwJHga46f/qNllcjkSD29/sAiBOdQ
R8TrnV3tUFo153A4hn02pD5IA7s4b02TfTFr1K2/W7B2PmyK0Bq05Wiv97WTVqMUXiOh1v92JrZ1
9iDmt/0uZ/bAmTAYgff7fFymL3gggvtM267fgFcocYN4TWscFzqRWoedEyF8jyJvJs6rmFNsrN0+
t5zWG5hpcr54wujTwIOBUe7x9U/kTl6daOgQrjwkheWWHqAFNR/XI4NRUQ7C/yFke9/XHJMZfnfT
3cgISRao1l/N4zU2rENg5Mq40QREMtcK6KnepN6maH2iu/2jqKAC6bYC5mIa0+n2SfyJ5hu62BnW
9vusaKo7ubYFopb5789vQEdHu+emT6HKiwZM66vdrixb18goNOLlp9i5sBMHG66PuQjZ7NhTX96+
WOHAGaC45TCrAC7oSVLFmIDKqG0dE9GgDNqbVwANGPf+6Bt8Jl0bv8G/Kuy37eb0J7IgrIehjczv
2lRJsUuRxQtBdWr7lCpcbLpCoNzpVKuu4MLm/+K2D5AHAjlAFMBKh8GfPAdCTslSNES0cYNeDzQQ
TOjs/P2FvZCGGV1HD2RqQ/vMaJZ21DfYyLSNCzT80fy4OZpj+mPBOrLjLLO3TZsiso2nzRtBEtrK
xLwlRmSobk78MbF4rEhDvRU19cWLuRv5ENMeortmyLXGZxexbShZB7J/eCLU0PokSfCM+RXVmKoD
xWFQMUXFqFZQHn0+BQUptXRgKzgbwTpABqN4kSrMyX4w5Jfn82dj7v+IQoAM3Bn/UAal7vImEg/s
i4qRWxHPCla0GMq3htVD4PIYh6yhMF16zeY3UCWSrChEegj0GDBrMqgGH9SVCoO6BbxAsKmgoEJo
BBW7pxYPj0V6eylsplwh6lrH4v7RB4/5FnhMieNdA45O1Ln+SWT4r2WeEoDzj0RWgNytWSRAE89P
jALZFz/SN+k5gnRw/uClkDsaNqd3hGDmf18Cqd914RdGaQSjwEe84fvTxRxkAUqn7/dZgIKWiXiG
ZZiR70QyB90c3Me5U+lxMPmWbh8mtoRg4VmMP5We3fPCUAWqJqQ3WBzC+H5/4xSoaarVFKp5pEOB
FVLMjAG0+yRK89sdP6dC3CuDQpjzWX8izgsw1xMD0m90BnJS4aRLnWscOgAcbpbP2u9Kgq31DygQ
SiCUV0oSGSomCBPY7wzcStUUiI5HZ6feYME0eXyx/y7NIkyCJ3WXylDOunRrBOQO8X7z5BGgmvkm
RjGVNi3miNP/ezGuXVHXqD5h9IoEcSBw/g5Oy033a/fgyDW5hIZXzB3wNiGJC74JTRetE/5gstlW
V8uipBg5Uuv+cbJ+19lw88+VSz4B4ktV+qQ8XFjeNPyHEcBbktYAmyhatQULvfoujBp4F4gdAz0/
lGa8yqj9qP98+nl6VX7k/DzBHhuqo4C6/ow1OSvDELLm72bjfoO9HQ1/jw6LFJLqdvjUbFqkNTNB
YkqnwHkCQtovvlEJH/NHj5ZP6UqG0sHVzGr92TtzFqdf7SpG0SPKG4Zy0DkbGawmNYT6t3hMVf79
ciThkfTkH3pygIaYBPeBDgcmcGyGar/4nDgjyNT0F2KiT6u/6u3VuoiPRlRCKMT49zo6IHoF/eaN
v1gVrLQPgJrwMcVGkXOMYBs1Z/oJB5gSATUOoL1693/+ZjrzEOtI6fr/fQheYWsEdPg9ryoqFdsc
PQD/Pe9GhYJKBTX++sN7+rf9/vsSpap+qqeFVsrT0CryBiW4VNy0NhvN9LQP1b0uinBhIVDEuBjQ
myAYgp1OEib/qNOHq4XF2459kT1F/n/YQIjCLiooX/EdAT+kZ8rXjecCiME8DWiGBxBkCYzTpTOl
lkYyRcZbA2PmHyuv0DEJE8ETnEtpBWACXY1CP53IQF4Ih4YRrxFBbORfqeyQqEbufzoqvw9EUq0o
ifp4OpM6Hypr/p0Rsdr009tPDSzMRN+Bo9nm1sWnRHv2P4+L/oXxYF+H42fRx+31CfmSuSAUVWA+
MG7Rd9jcNC3RLaiDyz3r/HJbfzgFOAwHUHiNzjqBh6IC/9tUCPviIX2c/i6BPjh3EIcTBQP33Gkk
C1MdAeED+sg6p/ojkAzo4yc44AbiBOv8y0lVF7b+iKysr3TR6CAIWBkqaezCe8Btw+L5eFbGnjrP
VKnowsrUVz9YDUtKpTLy6r9qQZfp/7RArqZ/VxHbkTAwumI+WF/1BKu6kAQuFznA0bhgQ6cxsdYR
mX7o72Yj28c7tZJ4WoSNukeD/4iMWWWUz2d3gOB+DRMXDxaGgiawO+HIqMTSu/2n1tRNo1uGF0Jb
wFOFCiDdaGniOtMaJcIqOB5IHsqDn0oqnejzMq3+lWo6GVKy7XqHuUpvheSKt6q8BC0S/OXm/3f7
69jzu5wLvRP8DEkC1IfVh1jrkxsNUfqJK4cnqoaiapdI9dgRyKK9SswoNU/kQEOP24Mx8WAt8Rdy
Vz49Ueyko5ar7T93FL37fwdOm6XaK9zqey9obTwZGx8RGfSjdQTbV9xiajxGnxbrPLmXQWMocJwE
eOIDyNXEO+ZY/u7onznnsKHoPNhZY0kDpPmalNoqufVeJda5wrMpRceOQUClwqBvjUdrN/z6lUCJ
4idCStQo7TuojvljJj9K4AuXKziIEAX1v9qu5Sx3GNYCAlf4pWIEPcD9VQK0YXCtXqLzWOzvGYba
MrjDUWx7ETPWnhj+Bb3tj7fZKxPiUgvkjpHxRxwh9Wb61wtm6JeAbr2Yvq6BhMATyuGZicqF0BlV
jz4Ao/+GfkxOTlzEpk+2UBWICHpXtxY0o3EJjREZ7ftlJSi0xTvS84l1WcK3rwbzXW1mVxoMeGUT
2SoRJR5b3GhTsSPFgnuR2isp/DdOHYu3FJgDM35SnuiccYYpV35nemQMIDk2P/36Mu/cwxuIzhBL
exBulf06gzXPakmcDqGyu1/BR6g53265keAZ8zul4pfpToPdjB8QzIShugwZ2sulQDfkaQNuuo/5
BgsiSxvu08WfYZCc2FdVhqvCZFe78OMefzFblfXXWfQI/qKKQXvhFPGD/9cFkltEX/kgaOrQQRoJ
VZ8d/cOKqqrkzOCXETAQpdBSc6yJ2wvdBCObH3a6ekTqH7Vva7/Re2EFUXyBtixJGOEm4uYJFZE7
Q5/oyE2q5UbRsMA7I5bJ0JodRjza50b96XjP5AaJP5LASYabiGeoyOXaTLS6SEQl6gbLCl9z1uS4
Sfiyq2x2JaxrXaiR3oqdUrhAWyMqoFTbxUAX/ydSXPvLlwqq5hwn2uTY0lCzcaB9ZQDqcEMRJHTn
C6qQgiC9I+6iSKXtiTuNdashTze9EXycOof2jsJO998eee2HXC5c/BG+y+zh8Ls29x3ylfxAN/JE
oUJw4STIWus2+zgJlBrWCzAo3onHXa6bVwjOeiOftI2eE2H57kfJwSmK2UqZBf6ft5QSV1kOAZfN
mZbZf+qwfwv679/QCX47JaKK/pENFHAco3epcJ6A/3gaE+TBAaC4GILeaEVk6g/gX6fS+o6gfVNv
fYYlvJDRTXqlVtan7GFb5fKIPis0sOBhyLHt+gohn58yXamxqz2IVRBFQQa92izzpshBsufChGLH
UIjx0JM3jUWFVse2MDglR7HystrDTW0goUiYfxs8iU6uEePa3Fqz3nPblNGaaS/ltTBCg7YFqQqW
vWPGtTn/3mFN/oboCDVpwYfDLQsF3pOMElZ1/oV1F9cGHCCAOnH0jbi7aFmt7+wUVPogiUfW+MmH
J8F4Y7LbnNqfCR8yRNsRihXAnaBwkqDkpoi+4lffGClwFzLDITQ2OK4HRUYHe+cJ1EkS5b1LLl8D
hkirzAPSYaX121qvAyWIQN/YvImKww6uCP2X224g+LwA+5drukniWzPn+1ICmyW7TM07unHzovnf
OcnOycW0MlICLWseS3z8gnWEK5PDh0hRjhyxpD9gUb9j0lLq5+EGhiT5TjQhA9hwMqLmnijbXfbU
SclrrXdttiOvxEDX4up7TEtV92Zsy6SSUKq5qCyqPL1X3YNC38fPPXAnxEjrGZbm0HwjI/yQAOvC
ssqgv9/b8p0chSNmvHv6yHK7uesSgNA4xOfRwvmgvQxegxKEebmKYzgTjc6j0hH0AOKprDbPVSe6
g0L6z02hcewd3ArmR9Uwa+LI9YRIUhv+IfEMy53CbOHJSSud4YXzHGWTQve9j9J2BLJj12bPEYOC
rGlO6jPzYjt3Ola9Zm128j/BCWulY4Rt0Lm9b1973+Y7eCMd2H5XwLL76JH51sFPN9idX9uXJqSv
ZLWnsXzbx7sPUutm1TYcvvg633FDtWf5sh5Z08NzaDLYvXflxVE1umkeX5dXzAY/WwO4Yvy+BucX
BuMkI8g1YFDJESBdnKLl7MqbM2ETt72dF7rJAmoBtj5G435id3s0zp3L5ehU31G+LZqzL9NRbY+f
6/aNE8GsxOTu5S1iY/q+NZ9gbD4n51hAQGG6k0Npax1Y9R69Z4UMuYBtugJp9evcd+3S1zkjizZb
PPD0zmzcVSmN651HKzAxRC32viW6dNIhyd8oBpVj43kK829sEgm38D6wXx/rwtexeG0GWZFxJ0fg
QcRcxbdg1YWVL8lo12tARLmcRMiyZs/kKAZGh5FLDRaE0UziDOfdahFep1vAieg4XUCc2lnOvmES
KucXd26p5B0Pdrado9qiDUIcS8zZF4Vkb19zs5JzswJ+H146zOji5r6tQNJY7wHluRUsbo5Pi0yi
N8z4l/NNZoRsUSnGtZp9toYv2Fpvu8R048voeV/EzntHKU6EGjNL8jvUY+NyzbByg0npreJe4xd1
1I/PecrkifPyHzg3rYmbY4uhVsbdnaDoo6BgXqzfSHds8Z0NFEU7rdldKoI945742zX/ANETFm8I
WJm3H+SQM5k0YcB1c2rcnHje0bKc5vT9+D8SxJTZh29QThsW/jLtM+aB7EnUejXuIJDCu3fD+K3o
wZj9TM4xoMBzdX13qkM49oTNpY63mxWXhWtgstE8nFPXAg9NGpzuw8E2BtWrc7T8DNMW9B34Nx9G
T3pnTC7CDUuiMTjDUyIn+D44Q+pmK4OWfb77FbJD3Kg+vneeRpibvXq7PGSSktUCFoqaVyEK7LPC
z3zIRzcaOdWi6ddKUb5cLuvBydTJez/ZK4241K6jxnWT1rl/ggwDb96KCjAfX1cIIb1KwXawe8pW
zvmGy+/kuPmGO9aEqPrpFkelR+tRcE1iZhpXsnXoQYInJ5/IJYbZBmYptapz5lReH/IZAfGIz6xP
7eun0TPs3n1ewrrmG5ngW3X/WPKvDDyumKCNbju3EJHN+HR3XQkWiniot2YvigBcw27DveXcnu6B
Gweq1MuDQJ6ZBDu4Xlrw3nm8f7fIKTQTx2T4ifamPrl71wqjqvdqn2MuC30BNx4MYmUizPh8/qAq
5mRmiW3O6ssFtiiTYodic7/cdQ1MobFntw4uWU8VOlEYEfwkzDADZZMWtk2U+52ZXQXgxs/W9/C6
KnYoJsaYD+EVU0+958bAMubdG306prunqXwjzeDijPKvHUR260ZtA+LXNcPzHF0BNAzLZmr1BHrf
3BNIQAZaJSbaW5jKl/IYfU8+z6r9SjY6YuLRuP2dMaeJCpkN6b1fnebV5k6ek/P6+gwzyIPxQX80
MWe7xjUPq4gAWILyyCqrVUjg4h8bF3JQ1/vnmnXq0WLGnOQdVp2cg5JCKOTD3f/e1ebCIquhWXus
n0b7+2zcFu3ru/U90sV80mW16Kbv/nf9fXlnA4nY19ntvfTWuVm4RVqNVz1+JcrOvD7W1UVU3yNA
qA/MemzkXROOMVvaTqJAFj6fBbPSIyiyGF1h6F+C+9bMJvW2ZV8evexNgWQFlfv6SvwySo+yb6yN
Op5MhTkj8a/3yj/2vZzaxVfN/kCgo2y+8BkLrQyN7o5kUYw5ns/VuThT5XJ4cnMfRvf7msukcrmr
ISTq59o5XWYlIziV17cPhb1dv60Pp6Nbat+seHEdPj/0Mt0KkeYn3xgswiuTn4VjQozs3tZngAtO
Z9K7kwnWqA6Lfa7rzCn26SEpp7A2WJl8uwaZMoMdgA8pRBDI/EYmQ1FwIEEEtJfU8uRxoNqTtA+k
zV2M75hMVJGGZ+0Erxz4Sq2ZJrig/Xu4b3v9D5ZFSKzQzVfR/ly95T40YItJmidSmH64t5myiRdH
/CUE51FUCNDWhdLZwNX/qUEQ+mm+x6zEmzArxGTK8C0H3+kICms00wPxoNPrzmataLDzHczJuryZ
0WiAd92gB+CPyrzHLA/BxW8krSAoxtHuucchw4hOiUTItrBTmnDrYSIlfzoejzxQVojsqxIiyfOq
HpSnCiGtoWpKmR6pdbyk9JK0uS6Cj2JkrV8tEeVLX/swPHYOwxnGeft+Sk1Ew/yFBF+g/kDYwn6P
1K5z6hq4UfXNlmO2rjs0L/ecL0sft3JwLtyY4+o7vCV2Wve+dNWZ92HeeAu/8IToee9uecVbx2n4
87AzFq4PA2TMvY+QT5nKoeDC2PkW1u/2oejkQMSwCTMeX6bA/XBT2x8uwM2dajzmMZ/Ztw8ttErY
q11LnHtqnyveCdjp6WY4KvfM6MXJAZiu2OV2mWlEYu8ytzxftOE4YErKVIhkI3QVNKs8w8l/HMMd
3+lZpKQ+7X0tfP587rbz8tNuXkm1hSNEnItX7ORR7tjJ3ivWgBYmD2o5cLQam3ILWcN0wXBrFyjP
0t1V9dyJ5ZQXHmqBir1L+vmpVWAm1+Ft5JCwU/wHnqymCXlj7Jtt9tRSuV3pXzY1Py4w7sZyr5X1
it3qwinOTpPK8IllUBlteB0wiHymUuK8xt9eYlPu/RVan0eIcsZ+dav+OSxPMKdkMg27w6sPq89m
EZju5dTob48QtQOr6FFRQg8p/VWGxcb74SbwPKhZmChz4dhbtiXnxhCyfQHJnWKCeB7t2ztSO8vu
jbMSRIWGQY1Lyfr0iwx2rjebvBxkLu09Yoh2guSCWjqals7ObXmvQyJm1tGkTs5Wxdl5SvZYAX3t
djHfQ/nC9BHtxLjwDKuUQ9QHwGA7j63jMqrCeETgvk3M6M3VOqy3EvgUVBh9qBqs8fRpcIlrcRXH
C6p2+zBg8aFOLjChM+wiJXdKCQLHfud+v47B9QEjaHnrl0eXHqhEGRE//gMXN11EOQxgUruF3O9C
Eq4zgnZOPL+XQLJ+DkV+PsMaHN93Xga8EPtmFlbubt5s+KdNtbv4o/MhTpsSLMbrGML3K4IHy+be
PRkBWWCa/z2AjmOldMJ6uyE6QBO1c2AsE576saPKMehQEnwNm8MLf9M5njyxIst9BBwH13qRnmWj
jEvCA6I6Nua+Bek1i+4AU91FJ2n2eLn6mxT4nX8aYMoRcUvSptj3OXFwl7iC83OUnprXjZO8WdrJ
o4uum/fJM5oR5cXBv0FGKNtmeHFrrMiWdxld+b0Abgk+UmCsfo0xLTZvRzu/u8eY8Un5RPQqsCRO
HosZTfnJK5HQwGXH2RlfTn7+iffj6jppfd1nbpe5ROCTtWgvKmeXtWd/xTSAkKlxBnto+6Cp21a+
NjusYLfFICl75qKdGwyqmU/HhTYS9m1pfg/V9batp3dBpTF8YpPbfaROAgx37FwIpg7uFWrsDya3
qW0A1a4Pw33mTpb36PrhgKSwCADjKEss9+tWGXP8pS/flJ/dJT74ZejY7Jx+UrQ/G8N+mCzndBpB
eVLC12FUoqimm7UN1BjdaAFZtnFkegZLLuunrQX2AIE12gcLpkE3l/WqjLqR7MY2qXClIiFTjC/3
XTpQDEtazwI5bQz1ekZ0L7oGBlRBFZCSxF3nPJTdSKl19T+r8ui9sM3tZWnNs0uzuW9VR4sOnw44
xOeOtGr2TwL3DV3Oq1t7uwuCTTuIlKKyn7Qsn3U4JGXc36sltLh/vQuqmcHr7nK6d3Ssxvxdh9B2
unqmUx1jLBWQ6J47zyHvs316YGFankRpL2ssmuXmlRyrH1UccyKYAeGFbDTGg5Mvaqq7m2DjAwIC
XPwlI2RBHhlUKWudHEbJ9I4stFcqBRjGQLi9EN1CT0Gu2iMoAq00r6xlCIKQE5zgkhYwH782F34r
j+q9SbqzgQyU1HCPzMmxSV4pzMPa10vwEIa1VgKGq/PzRytnK7AX8ZOk9F6CHzE6HBcS1udiHxgW
U9zvu1czpFPYbfA2WMyKk1LRu2OiUAgrkFf6POSbBaVjZPwhdk5owDJiS+mFABtQl5jLwvTZqIG2
NwpTC48lkoLbXCMLJDBQPecUw9dvWH0H1Y9fn+8giZ9dfnZAVAxALJlZBt2qkZMPzgHOG3fLqZac
I4mPRqPrOF22mGqlf1/WK/6lezm4C2z6SUsHQqr6adKi7F3Y0cdkRfGMY/+ISrmX0lzaVUpiBOO5
x2a95hyn/XR5WVuG/K+fG5qOu1PZOF5he+2UKv4Lzt7eS+Jkwnq/6HxGfOOE/bPxCo9907Xo7k52
4epQjBj44l4RbzWfmCaf9vYhVpdsnxm5DOGsOHy45/jFVKpxeYXvGtCmlTqlCB7L/N0ujao37nIQ
8NKxsXhF1MgnLLNzgGvqEKpz3nCxjaFvr0wNg+cgRMNBebWtuSajQPhzDcyY7/7R8n6Lfp1dJ905
KUYDcpy+TR4TPt6gMEupcY/OeXSJexV6y+CNli+32RzhsDnF6aGfDgESEaGAqDCZ9fIZpTZOlq3o
+rI7NdCcpxstT3c75BPXGKadoVSdrvagnri7zO4sO/cl53+55+IqUCRJc70serQmJC9wWn08ISds
kyn1CneB3BWgtd7s2eOwvC9rmbs7tW5J8PY+bwheddujeX2CxikAwaoz6Shui47pJ41lPr+5A3Yz
9BeV4Z9oFIv21Oq9vHx9yhvleZHLisGOV7r6Ka9yDDgwT0JJGXGnPhI8KPNvF5pmXRhVRiNhv02/
cGzeTM+y/F6v4G7BcUgELSOYOY96NQpv+wsga8C5z5rPB4Xu42obTTJK4fXhxiyoC0pfYcYpisqW
/WmbeavarBbc8N3eeyHHe8NSbt8o8BDAv500QDtuTMALAafswc7duuN6OIVYAl+s4TM39ITfxtO5
aB/NJqagJz86e7XNsspojbDUBlcGcnzcybFpshcG76l88Lmqv3Y6wt5+8mXrxBMd91UfskobblDJ
xmxZ7NQdbyBxz15+QmgOvOdTZmqJLjTNgEoMBk+z0ritoH3CfQBqS2h8Zu+Kk0sqZDFEZ5lMqfet
ShAu+r0KVNsr9jcUjTV715lecufYKMb0DZ9AHhhcxlV0F7QBmW8ycjk3Szl4gjEzeePuZbSzv2XY
bIDffczM2JyZXkN4gxrR8odQUt/2i8LCDmbHfZtmPQfZVPrZ5P51kvWNmEKEl09C0D7O7WDD0nyO
azW37Ne3Re/1R/P/dA6Jnc8vJRQtl52bNZxLd2HfnsOctnekTBAUmXO4OfQcXFLoqPv1IUXn0bl+
fFwVqWZQ2KAWfpFkYdew9qOUG6LbKDZeV6j50PEDSDlfKDr5AMnKChZyHfne++3+3VZbDuKVKpeb
kbt3EBa6HwtcjqpMh9Fc7XsYowecO2ihVA/uKZcNO83UfMAJQP1do9kH8kCb4h7n3HDIVxGEJCvE
l82CP079N4yZOhJkyjJYUxcco8Lh8MQ5YeCeBObJXt3685xpQBeBACsr7/PYoIw8EPL4IpcUpnbq
Nufl6HZwvss6BLuHM08PKAYrerTYMCmej1T+51azhCgweK6pYWEi0Srb9QFsHSpS05XWJhvjIgUE
RY3oxCKZSey76xfrdnH9gbcGIQsa1duJPy1+CWZXjkKs9U6CY6F9oCWgyG0qXRchWu+1yuyTwb8/
XWqpgw1P7N2aJ51h1i5O4F2g1XERKLycW0gM7auJ7uoTN6kjq1QapUHx7XAGjs4BZvUjNuxtFr6a
lcM4PyLe4qrgLmEZGiAFb7OQxTqqEXdWVG4OAIy3+8SlM62jUGwkYeWPGCsoreStfBMu5NZlyNJl
0ToehpNSoJWanB8TJ5HwGzTNqI5cF7M7BBfI5TsGojf/7RXZuCz70Vi+/h5DMtotaarFiHq47+jX
pJvHH7nAzOzz2+7fHDuGxsZy03A/a4mUpuWIYR0sBCZO++2Euu2POU/MkZwzZGtA1X1/XQ0V25Sh
+AIe5CwXWVz9FTswh9ls4UPK2osiWQyOT0beGTnIjGWcVr6defnHTXOvs+8/jUbCxN274qGM4UTv
HIROuHRmp+EMd+vBfSMVGJjarN6D39g6YSRpNrxWZfsct7DOK7QxuHFPwyOY5sstepZJiWMMcdTx
zPDG3I9m3bBLH6w1ZOCieOa6mzLJRgzQPrjO4uBX8TfWbfuluXoSenWaflsZPHrCZ1zgB04TTHsW
6qOXazkmv4dSpwBT/YPHAPu19ywrovhr83Y4XeVp+Y1FT+mMizfJCuF2yxXGdVNk+LcjzoZhavxd
A2CCggMigWjALjVM96B6+5tEt4rX+SwNJuEMVa795ejDEdn+k7ntDvH+1mIfYSG/z782fSVuyKNF
8wmv+TZkH8QgyYbx/9zy1JGJeP7jge/VL8gDkPCtB5cBEAWo6MJjsa122LTumRqZ3oVYbTZJp1hx
fvrAizxx5/NXx/Dm2Zb7pRC/xlpzE+UpX1jhKwRR12cD8D7GHFf7ZHpfoFz/cmlTkGQcevfKMonb
yGEK36+wNQA5OxasTi7/yZHtlro93Pd2A0nij8GeC/wF2DJ+MtG+B/VWsVHft4w+Vte44jq9OjOX
gRUuUckkUKKoVJkgY63J+r1wA4ZN7MMAK4Q3MBO1suiBBRO2tVhYHN16nSKKWWVjN//AfGHIRlYr
jBgQVBDnCuNn+VTVL0KvqoQW4tsCORZ3ASJAnIpGv/txfW6sE/A/0JvHLuCyPX337hvzHDATcoXc
SoEZTFDAt4A7e8m8ifLdBk3a+dsSng9Or8dtzWXKVZ40KBEH75N9nt9PIElAy+rgTw9VdEWz+QaS
sevIFgkgQSdJdV2nR8QnJtsHJXb1oxl0Up4HY7G/3t0Fe2RIjI5FImP+yFR7XI4nZzTXW8rg8hnG
83L2aOA4lcR526B8BKVqvhBXMP/uyjN0uLm0+ww2J5NKxGpx/riH7jvtLws1t4gO2b/hG2y6IMDR
OcoGpr0sBLWtcnQws+AGFfQV4CVQpYNjGUTQikpicmMpPHsYXdIFfMa7l7tIHKPU4kJgOcuWXPZy
ALq+fIuMZMqzRc66B45nuYTqpb3oNhikN659ME4fpAQwjqyIaxsCcN39+yM3PC4jT7Yl8uz/pWTT
zEpdgJUjxSW3JFTh67oJmDH+Bok9Kra59EMkoM/ml66dYHFdwtVblBdC1t3m6+71qP6fcEDpsgwU
ozV3wG7N6EbFyd1hS6X1Jq/Uy3eDBHxbi8ZjVsEXOPEqDiU/cPortiYHarFygeQXKs8eDfRKytR8
9ol55koTH5DGZ1qPgXfpksZserNzGO1DetMpt2/9BAGFRWJ9ZKyD1NH6g1OE4YJdUNLSfW8PKxR9
4BIntj3AKm+I4OUiKJZKjssY+qKIe4cIZqE9TJvPKyzx9I2wCwtCwIV2+md6i21y9do10/afM8wV
WVTb0gkUTXtecv1SOAQzgZ2Q2hXDYyxznqQQ7XKELk8WiB1j3Xvig/9iZXO2j8TOLdr1XqF9o++y
9wgDvGVKMfZyu0CB0CoICaZZg68Y7mcvW8xlf/jjb6H8fNOfu/cfvQNas1yVptWeO8+CIWMwFNOz
YiX6oOeEaMMd3CiKPGq/RX2r36J6zSbHFKy8k3fsVr03A8ETg/RGSizcy8EHiQylCbv3zalMhvA6
m6t76tTt+3BXiuCkv+QnHPuQcctRCTso6Mb4slg1903L2ioBYuMvBD9c7G05hF/sx1bscXDD+bfT
GPp8Knh9ehnQOIURSok7998XCC9ZIDeE2ioZJaPXiPRfOxkBM4CEA5oxqyV6fVUcxtap8RH8aDil
rw9/ggVHwITQh8wrR19v/ujHWZB2oRhzeSAKf7l1BO5V4Y5/TKaawwzhAPSc+fyImsPNOlAyGkMV
tvYqtoIpJRe4nScFRhVZMQSNq2h/FwfbJt7J0c1GHzpJBr1gbZeOfFZ5JKD9kOUVOt3ijyWW1L29
O+Q+1iNx1PduH0eX4tlt9KsVhpRoVSD/iWZYuEAlkqnlcf3Tvs5/9FfwwRiCx2Bxc8yUcpFx6MMp
iHd7QSX7hoVpLSVrJG095aOdzqj3cpDZ6PqHSNNyq8svZzVKX0HS7lMxLCDOvF9OI27oSodaAtu/
h+PPzck+Qi4WJzH1WNbTJuAl34Lc2H/GhyZ223sqQ4A/dITwL/t8zIeTIlAAy73xUaN5KQkoqeYy
LAGwBhmcWIBK2CCw1t5bn+l57y1Qyt7sebY0mIqDy7v85gOaxHARnXif9r3k3rsYDC3ocwglv3pz
KUmz+QX/egNchgN/HdCRcUM3rIINVgNdiX0ZmydqSY63Ts1idpaiEZL19/MfSee1pCrXreErssqs
nJJzMKGeWNoqmBVE0atfz3DV2n/t/joowpxzpDdYcotfpTbCbsaAF1OPWtbfecAbaPzfoYeTiVNs
+DyhyG5+dpPzH4kzTzhzL1obJkfLhG2KhmSp05qjNKzRK+xvjktCThC2X4gKmphJWeWiVYBDrNnx
Gt2hgfHHTuea4L9hqXvcWNzN4cHbgfRdaaPIecHLt1pexTABawbCPjDTk4cO6ZWCWONBoLPOWjki
refSpgUz/9zWPsu0YSzp2bgfTizgZOtll1mnPPlBV6tQd+4ZL2fTo/advmKQ9Qu268NtC+fwQXmx
XLWsNgjvqGkMd4raPKuBoK57qWzB5pQlGtEG/fLU251x3QFdSwUowOrqB2sWIST5TfZoG7LGqg8Z
CS7pbQdVUT0pgNAdLOt2gzP613i9ZCoovxQpsubQeRS6fwyfsxCzelWZKWwrULPp56ndRP3xarQU
Gg5tkHJs4/HRbvr3sDaGTHZEPDTV1i5jlkzvAjHgcJL0nxlLovWpZA74yg5tt4TRxNBugzcaXc+z
fZpPM9GHuGNb1WVLkGedKAMp63JMmegtew9kIkuZ59yRzMPbTj/N1wP6xlIEZFugI0PJMfWiJDHR
mDIDZ2n7Sqa5Cplq0zygjEhfwb+gjpKU465dDUlnuYY9JXcy2F5ShTY2MwnpIDRpSOfqytOUr6Tc
4bR5IFHJC60q9bYqH9oBPKNdFtdRL5ufMFjozD76ogf3RG1/zGN4mlxR62MuvFbuGuNcONZuA5ua
wjh+jF5CRb/OsIemfSgUqJK5Yaanp+6I4TG3/oq18WVyya31tO2P6ZYm2tMaE9rvFjM4CFpDOpzf
/cNvuQxsDw9eryD7zfVuruPJRoQA2MOTE0W8A2Cz+DShIfQd6L2vQw6CoqZ7WLT2oHCePmX+RwwQ
SgOLTLpXCKTRUXjHhaKz37pcHZTmi2Id4rt0z36mbwzS1Ody+nkwNoewqZO3CAWQ7tlgQh/vSAup
bV0LG4XyjnFDYAYmIJmurdin9LRZFRrNmdnRmX/21f6lB0HL/0886mrUXZD/aaD99RBbcot12Jqt
n9qHfLqwbPEzI6ehP9Je9pfe/OoQoYgnc681TrZul8nqOQHr1KYmkcz0u6624lPHFKAH5gp4VqbZ
zLrpkygMCvBEPGtIFD61yyXKYfgQltbUJS3wn2eVtT/WSKU+ejVA8Omy6Sx+1fMQ7Z4PLK120sDH
Zu27lKk0A0XlQ5zpWO2I3th3+2/0gtNIJxuolkoEhnDIqYKg3Ki5APt9eRnxOy5Nv7FMKXdpsSw+
JBDaecaqCS2/s/+ZLi8WN/8G4+/mIMJlNkhHS9RgTjb5KzqSL22ddUmWgRvM1oCh3i8cm3OdhiFZ
PBiBFA23+q6lveTgZKDb1Go+CJ6CxukZvVIVy9+vyg384HqBXRbRYvQHQpCkSDSCQdzIebxakNa4
0fEI8N10RiXKd2DU1AxDvra5vtxVIad23EX6zgzpOHcGuhFTg6svphR2nWCLa7ikjSSaTAnGXVBN
T62aPOlgmevXsl5qH2p9/R254VV0CddMd9eHxQHBjlFOQuFAf8n03GMrjxlAfIGnnDjUYTbymxQa
24G7zsNKp7GMXDGmgngYKNr0ZFJ/lTnpgHoZqiDlHtDA7obi7K8nnTK2ZtZecwckUcnRGLQ6HgCe
qP1QJ3mP1ObpkLte6LM8KegROe+YkWIOIB8T/gknuFhxCH/JIoqD0URJ5ma9nNto5VZ9Du9lM9hM
ymkHBtPIaSLksa8BydNm4I7D9TEbnBPG8nqanod2d98+u8r8zl4donly/oxPJ6f71tsQsGg19guz
Qka0dNEwh3QHCzBHUk4KAkjzTDWJWNo1EQvG03yYW+eWPaRrQiMWCTDik5Fk0X5lJEjDdFRS8nzC
2BeLLVf6ik0tgwqiaMs6E7UXQlNTuzpUU5ZopGc2qZr6in90kREE3glcE6ESYTxDl3QLH69SG7Ye
fdHy6PnR8opwNxItwHl7jMyAMb+CwSinNUPF1DSvbyCWnfDbXPeb3p9Sg0NjiTaSu+oyCyCZxspn
h/7epJNORgB8LY1Kmo3MSMBwNXyN0ZOOu5N4MNqRJhO6BrRbVGVdHuFZKJ8NzRjxE7zoobvQwHqe
QA0PF7vmtjL9pmlMj/QpKm+PCgK5ASO7AUnHCU6QMwFFajOwGeWmOVleGSyQPJPKVBYGzE/Vd1fA
4tP4/cCIOb5/SPqVqTgLDICExI21MPkw5wZYqF0nzdl5Mvcq4BLIljNx7lqABtAbYtKNWlnYBtnn
MOsgy5oFywJdNDp76x7sOGYm/nJF/h2JcMhXfRbkpSS59XgDxvRMAFbvT4ZllZgd3WqVXOSG5jEE
qageL4WXqcyr9bIyBroO29SmCvRIiVeiVyKa/xvQ6ZLVRueGVgYPSnL6wGo9bhsnwhooa/NR+NFD
0VjWb7IUHaZywwDusCRpFGjuzxpGrZIlV0LW4WxuCeek19zx+JfotCBkp9N4xGPgisASqIiEVnLG
gn2ZxAHAajTKwdKvkuqiXyerDyUGc0mVdkdPGwCI7fqCeHnb+27Yxka1dofGg7tn15GyEqAj/dKn
Ps9WIWiHtlasVP5/NirhDMEznfTd83G0Gniigzpk9cI4fBhUk6lHYa2Px1TGmtdRg3kpbdJBZjSp
hCgEJ9cxNZNIK9MDUsDYKVQXXcvLqRVnFZ88qowzdj855SezIxFSvI3wJfrsmEU7bPHSomX4CZed
oZ3Hx/ixVsjjmB9vr3pFpoU4kEX3WBB3Om2aV7Lavm9M+MgrcWi/w3c7QyD/FXH5GBrV0O8AbYcY
kDUALz/t1ooxAaDCXTUAqdxAnRLPg4c2BIZFWfgUzcpHMLA7T+N2thl9+nM2pHcwx/bRc18HbY1Z
rL33WkiYoawAYPfNYBYNquNXNQ7xd8/m0/a29+F0yUEgwG1NDmYClTRoREIrfG1JIeE7kGg6k564
QEq5gUz9C7Iw7zaI0J9jPbzxsO55sCsp/KiE9UF6Wn6Rp0C2paV+CQo22FgdnAWnK/7U+pMxWRVR
z7CwdhT40PS7U+4kY3/3AKxTmPmgyEtNeZub6yT7UrApnEjLi01H4Rz2UDI4Lmpg4fQB6JZzYD+g
EKFIRRWIahXIB74Q/Ubp4rd0ngo1LkA7+cbmTCyDobqjbQDqf8N5HbAyDIhsUf9nnXaPoioUrus7
YPt9ffQnTdT0VYedjmAhszGzqTEn6Kh6MGd3lUKNBfY1gQygX9zSurgTlI/Q/iXNZlx9NFvg/IUz
JkUPhHUYYeSP1s9xk5KHvIDjCh4k6jBySwzZqzA/4AQ+IQMwvkpkAjH+ArgnQTX5Y14B2IPwKqW0
4+B9OpvN2+LIoBDXJpE8uY10CBggQiht2YclS41rAEyBas47QCzHg1bCSU7PROhtPf6Y0jmCPQNf
25nQ+LYQeCNsMNPgIxkV5QOLFYbBjoZ6B8zcj+4v1I3m/OILbbkVmlc/eBtzfGZYPhTKvB5lnifj
BWrByXspNJmXL4WNbNOnbGzGPeq8nKGoBFSGIUifHRwgsnDiPnBzESBT2LVAA+hRXMIluoQ0USAT
6zwwGBkok4HK5x9Pz1xmIyFIiLTZks3KPxkwLc+x0GV5mzmT5WBG6xcWcUBbBMkAaXdQWgmtL48a
I1iijgMdQ5IfIM88hwkNDXW420BtF9rOyLKaSBtJX4QQ40Ctg9rLgA36SGmZ5vIDtR6xsmAJxZpB
CxxvWNm8Je/CoMpeLg8jBT1HMa2q54f11T8WesEnY5SN5CmYooteQizf5xNU1v5EbeoS5rEorgmb
e+7plYpGJYcsoBPW4mCci3oNaHUkyNWm3KM1r2yidaogtFOSKBpIvCMw0BnDeI/u/gXhNtm1bF3A
IU/+eLgUWbZs3xrjSEZvxP4k2R4ACfgpdA/fakEeTYwaEvPfxCz2Nos5YJrYYPBI265geiISFUL3
GS7wFCLRuSyFR/yC6NLBQExoMS0PUzzjDnNTluIzfXbs7O00YCa9jXJX1morvZs1n6RrIWMI1amF
m1x3cUASrU5bqZK+JsX2KIJaV1K/O0IEn4DVz6NHm7MMer50y2meWIp38E72wG4ab8CZtEWCbHnZ
PXZCfq1xr2obNERuQLIuSRENbKStfrpfsnBafyyczbLJb4I75+IBnGIxdI0jRnqEAcmJONJUolqC
EFIDRZcdx0Jt9vSnSRLd45VELQDxW3NZj6Vah8UbD0G7NA1FdPRgC4Hug+a0IiGqwamTcbD12Y/p
eQy9LGDUROOKO/xNIXMhpiIU4ltAV7LrQJvt2Ny8GzRjSDIu4ry5PsLBETK5dTeFyNPeDsK/wr7N
29HJua8BMYF0VaF8+Sv/5Q0dkCjYe24LcpFlMcNsXG1T1o2+9Kk4D1FFMqvw4VKTWnXcYVoGGM3u
IOxWpz2vdlqbbPmYDqS9rJcDo1o8BE3fo8fW0vo+k+REcNsMyiBGnaMPKNiDwWkPsO27oQBCZjhu
T/Ap+YYYeixqe3d+jIeAWuM2HNEjzNfzps3DNYRF2hQHURYXuFu13GWwLL/6CYN12FEXuFAlIodh
2dGU5RMZAEW/rjSyPcS+QYxvLrucwRjqrilURPLM2bXJdR5vTh/yX3pg5MbEnQKs+9efD1DVGepv
4IfrelnR/VvU+wftxqiRvNxL8Nocpje/GJXOaw1T028hUMXxPCn9157qGIYBIP+2f4kZmJ/3tXua
9KOBcdy8Y+BDe6Z+zdxYIM/yJ1TPxRMJM6CuKp6zYOsxBlCsj86oAWn1nz4aYyZHuKF4WLTj42bn
p9cZAN8Q0Cj9jaM6RtM8Ekzua/cYn41yPF63KfvfWGk1zZC2x8J46ymA+BTXgNpY9EV6H5ipfduK
gI+7qGkLyIgF+/c6cAXoe0c6CcVK8bxlaou3RzE6qhrAYQxemihoclQiM8rOlLAnZ7eIYg0wr5FW
qFDH4UwYpXYlC3VKxOE6LHNxrcK5crn5r6a1ssRgkunrAN6kqIG8EFiW3IEDTUQ4xKcvIJIyILbx
yZxIZhxtTi7cZMLbf51BAFbi90QFUtIpWFmidCB6B9KsRsIDbpf5MrvBExw0Gh43MAOiUIm5YHiH
H90nERDtOsnuO8SmU3ieDK0WnlhXp8CFi9E6gLl5i00M2BtVVtoTSNm+tYfxsXL/Y4l8yMcV2VDu
B7GF0NYSvyRyEvkPkqWfYCB2Rl0E7ESNwwNQqzXst8YhzWcU/zAyCXIoUgM+69AVYRZFZbIPFo8M
pyZjlzAB3oscRm5ME+1oBVgggr5y7+lv+kMXcQefhIn4jigDkclBhYg+PeGFPEcipUgnlQaqZwIP
IFlHJEnqTYVvn8Jj3OFJSnykp0gEFrnDwhGTUKApXKdEnUNYclekS/7/e/K7MiCQ/36SHc4+mkio
eDKAEgUaeZD4kIGhIMxdJMxhWwq43AYqbttIzPG7Sx21FhF1Q0GOzhHTLUVgQ2N04VzE4YBOzYBf
MSrkb8T5/ap9KAhI3lHDVrbAQzXMdL03WX0NRoM2nunlAd6+6IfPtvKXW9RfUAZnKXv8Ii4kvPQW
g3nbBbNSgC8e4zsBH06nMZWAhRCjkqnGJSW0JuSfnQycM0inIQI81M+IyCBxN/vGubXt4K6JtCtL
asjwrOOIxDDiciloopno8ugAR4Kf1u3D5snbIrh3tratBeBjmmOdOKns75tpNEiv7QN5bobARNaB
nuzlFiV5sEJ7D0lhPuTsSoD2ZmfQQXIPcKbnPoBIsrgnGBoUmjL7QUfxTpAOqXlH15RXFa97JqP2
/kORKzIvCGybckkiGP5OFPtpkmrVZg4MHQ0kFpwMhZZkPzxjd3bVeEx6OerKYIOFAm50ST7Vkv2I
nNZg/jFwrGNXAqWdF75kU2LPyYJjy8gq/uokPPOhhpw7+8PEzgWmag22dE7KF5HzBPMve+snC+mn
GTikETuBHJt0y9r9Sdolot7K73zgWNFatrlZgkgh59aT2wYr6GT7Trg1v4QN+XZYEiEPGVV0lhHz
2kXbRFIONMLYMMS4yvI1bc/kndOA5zjXlzLycSzKevAkpI4bk1NI+l5sJqelrmYbserYnIyLS0aM
kHePDSZFLgMWpB7RMpJk8MJABUmqODbCK0el4mLaAgsR3R4YF3wtdhRvvcbSQv4JlR7BSjV1pDNP
SrlZORZs54uT4mDON0iGAB7SeMMMCDsPBP+4LWq8AILgsvpdwwADDkvct7o07NjzK/ccc8JAOnTE
ZTU42ZzHKtgl4AZR7gyXJcYdiGrLc2VzIowfeEhL4X8NFsR17S0LdsADJs+aXajIyaMr4zC7zf5X
ciR3dBg2cq6cUNvYHfUdyR7weNHNEAkMmpoucU6Xn0vBBo0aNVgQtcCyh2+ozlmCRgnkN3QroFsj
iCP6azV3lmVQ62g4cTTfBU7yVitPgFd3i+2Gw3Ry1JIxIvcWctpAJjlNtvxAfutNkHrDPsGhSACC
R0scq8DROR6tE89D9MrGQ1y4M3gBgAzjd1aG4EmAnoAlzkzFeVBLIk2pkDx7HqdwubuhyJlH4v1M
LY8ORvCTNdQFBkSiAiFy5RSpCPqgFoQii+iUSC5GsrI7UukSy6S6kANUUVk0FA+YwQ7jApg2qi9Q
uvn4MqQlfJmQl6kneEeoTozjSJ7FS4aFhDwAI1PrwJRbijOZ4ZHroZRzSkQpCIFFJpGi2FKzCsVG
Dg1R0T2psPTmntsUzPChRVj3BOu7QRKO16vw1v92hacYsTQPmnAWQW5DNUQoYCS6aPwmAgKk5Fw1
liFaF+V+BpN+f72hWa1i9YnuBjS6l3Qtgy64ExEhrGD9g/efilHVn3gfDfjxyhz6IsR20azJJnJU
XzOMOAasgUoO5SFk6oL2WmHj4CT+TYhIxhkWnsJmP1HEjhwCIUqxqm9ohgW5is1hvUh0RYxYLrUd
i+XSTraKiD8QyC0+JWsK3ZYFqjrT/x6yiDVBBxf3B4bOvC6T0eCJXB0XgZbODn85Y3QIDgG0V3Av
KBRCpacjoyCMiSIzj3kYi1/URePebpYivS6yuQR3HjOBfoQgmrVwwY7AXUXyh7d6QR+HCatA6u/H
RTp0lHAYi+qyPHfR8RXJB2p4nh19UdyzPA5ITr+NOpKPKucdAABx2BbPXpn5ixQi/z0WGaTJcVyn
lPusBGYHaPpQyAcP2PYkW8HXLjiJRXkJqSs2ogi38E6ITCCfRnJFS4NuzMXFX1BvBl2ji/YthHvS
NXnU79GAk18EL37pCJcGKAdDD4nSUmKKP6rg7SQ9aNBF4fimuWNLS+Kh8WmY6lLCkPrp8PoBbMrN
eukirl4BfyyIhmJbcSOMbntEWZkwy1nUidpJExxPsJIjQH5JRLY5gaUREPDlL03gHkkGQ/9O/Dhz
h+kRWuw1qu2SvcwJ8kjvBZ6ohpmONBrm3ARHjXcU4MYgxQozQF5SbjvNBh6l6DdKu3rDjkdablJz
SmHAyDOVXJDAVXP9P818PjHFcIdOmVy1KJdvOTsJbitrziKIzHnQ4+oins3E5EC2Ut9yeIvh7Bk/
uFWS/RFhlhC0Q9GZI3wy2AZGoE7QGBIAi+joMAYy6fNyVxGBlEcuZlv/V8qBQ2EkojpMVwDZnVGE
u/0aPKflKn7ZIyAlxAleQFYOXwqsgUXA/05LgaZKzJTKGncfiZ6izyYtfEkrScgNgtxPI8V7bWjj
cMag+ESHRf7iwE9GIlUm3Y3fauQQktr7ixqSHDuHZTnl+aOahaeMfsCwkmufiN6QtOpo0vAR5B+d
JhaZCF+LjiYLE60LsKn/z0lJxnNnRePixQNhdbF2Mi9aimATcZCHtdnQEJMKXt5LkmR5LxFWkVOK
DhbKnGJvm2ubtrb58GSjDeeVrH3pmpHkMpJBrZ3V/YrFuFxU0L5O/lYHxFBbtFokhUEIBiCKtGlq
Osi0M7h5RnEgaNbkJzOyKCgP2lnrxIUpavaRmNbmDP0l+oMJ2E0mJDjSumq6b15DdgCvySVF0hzA
QuZnnSbZMsH0oLJ/Ng6aini6qaOSUSHnOtgQrk+umuBJ3tOSQ0Y+inzuBzdkI4m7SetMRLBGE4fF
K5EkkuYi2GNsQSn2wQ8pvJAJtmLSg0wNml3vwSRic3ncxEljfoamGtf+nQ5gUam9FTiY/vpKBfAF
RIrpSg/EY5uGPGY1fNJs33GuTEMWdOJq//mifrggz2TQXFgtaNbeLFCJQAixGncv07N33b9x9r7t
PjIUoPPRaWj8FpfPqNX5zIq2XibIEmcwYingcXsXHahxuciRzJox8r6czS6EsQ4kf07vX4GOrjE7
+8LGoZ10M69pe4K+0P7pctReX6ZSaM0Gsl03MweG4eZIMod9dwC1z8B5ZZklZnYy+vSz9CxogIIc
mPTx8L64I/bzNj57DGca5nFyAjjEkkcQq8shbJ3TN1Q6lhFxfv0dqpMbdGAjjyDhCOVMZ3Cqp18c
lSraBkDGj9ZkNXs67Vq/4CoxPS1p5x/1O/q6xIOVRjsEeDFEmMm1E72a2qFhHpjzMnpvgSsA6/Bh
Fos9HbrGwEgfOHuCtJsNz4Rbq8v0MugipXKbNf8MCPSPk3+G80IF3gZCPFV2hxYQOfuIzBJqG4iJ
wliFNcaUE8RC1z5FB706aUePuWwHOG570m5YmZ82rDIqLNCqd2s1KsBDYVrB7NBsTFYP1L4VH87/
8jTup1WMd9+6t4fgX23BPs5QlnUrltzoyi5Ea+Mxb0zLeRYvcpp3KrPb/Ebz4tbV6pZDr0MUrq7r
Z3vymNeF34NXBmxNtC7uV1HtuEOQHOgf3jFhWs1YfpfBA1l0N0z52wBIPiZgA/ASPU6LZnyYrM5a
0fdOiNqAvC6c1X0CAf7S2XVX7u0bHmcNi6bL42y+mg/jfgRycfO/WXAb2AApOvD0Oszcj87jkShM
IZqFnQ+ooluLtuiKfJ26OOiXyhpeo3YbNMWrlbxAFp3HxSqtjkgU6FcShKvXK/12aTw6oCEt5Whf
gWkw3QP0c98/lOjMlsvyUdXRKnx7nRfdocJ59eb3jDHdYToENvBBZwUwNefSjzJPu6lQ/ZP/u7Xi
HEl/alkjDNrBqRJS8LwfKcFqfEKzuuVi14hCSI0ABBILZGCShclXg0QEuPoRdqS4oJb4pfejJmWY
S4PKKva9ZDjuJSenjelu8eHbLTx8D04juPCqpS4mkZLfwZsFoRL1ktqtzJPT40WUQKz+TtDgvu7B
Oc5E8ElUuxUALB2r/ZeWjZPegnaMopgCp6rYKA2mCKy/L1pazFXeV+3CUX/hss+XfaUroMtYhuYJ
7oKTz9DWoUfGa1yH4+PKuNBu7nrnYlOulsfnuuCBAdtGRfj2MnBAI/l7ukw6r3G7kXQuNn3Do/bk
o6NsJjBNmn2PLkh2RFeQ0IOD1FWHlCTU72Zf/0Nc5h4CmC+F1McHHff/Hk4hSm+w5FpW+Xfr2ydw
vJgUllcQwFb7Me8NU86eOny0/CZ6E73N4xNnwNzq5075Ts+dpvZ0P5hufYPzcHxvTVpds2c9aBGS
+nxMVBdWYx728+qVDOSn14Nz/ejxIFTxE7XTXcb2yPw8qugM7VBQOAICxMomQiTluUeh4tyIsQhE
Ee5WpxU8Z7Aat3iYIZwRvx5/K4DJtPRL41KPu+B2hgS0AUvO7GJcSVfRUL6Bwhoj1YBb+o1fPbVx
3gk/oe557SNal0+dliVrVFlWJmyf+wcJgcVZfc+HJ7M/RjRGDHF5zmx6itfFdF96AI80TUwXEJ6g
y4jim6Ki0cC6uzi3jub7XK5h4axB58wdUF9VxmnGQPzyUb0SKBDB8o8u1wY4XUjaQKQE9ofOWPV3
8G+Qf9R4sMSkckWVIPJ/By0VHT0q4AdALyrixZB8CEk958mBqN4RPBQZCqEW4LU7TxuzXtCyMJqk
GmlPmgyx+UilSc+bF31p2QA5iSE9lDOYFKXmZ63k6SIBYTRmsVUw1BChiB1d6W/SYhuAHWxHN0Ax
0R+adAf0686pZcEReeil/vnz6XAjcIYuVn973YgsI0XvbZq5RArztqPxLBI5L7t9M7NljpxbkQ6w
8aF3jyIxUEadkEN4OJH2gXA9GpSLK70DVGbTxQlbUjBa+sO4TjvEFHCHL5GjeB8smuKOTADiWr0C
cNt8iTzxidOx5ykP76+NmgSkAdTTOtbdBrX8jtG8yawOjmhAJ0kDeQfAkZavBLkQWWFN9NzFzXkz
ILtGZ5okc07lcn6Zcyy4WH1yFPU4JCqaGEOVQkTKWDTcHPTdHA4H66FLl/pFrYXWmM+M3lqNG8HD
h5tDJnkgoan1rkv2TdbEp+axMtlGVZy2NyA6IQ287TsMT/FE6mntNmIrpY/FbZRNKqLdXPSQ2LSB
Mm1G30SZih5ZPgM0MmdpH/ffkI8GAISZw7b46Hz1psxlIqwXhJLgOWYkkgBDfSRl8sT7skw+QcfP
vFsIJrxaN3KUvLkrOD7g4m2gCX5UOLSN64QWBQygT0/6qWT0S9IyPg7RGvaMDj7po2eI4HW1z9D+
kA3or/VQBST4WncQ3yeFMJ6jM0bZF/PqFkkV1cFhfkd16zu9J0+ts2sPAdDXQZEUS9g41Tj76wNX
w0WUb9aYz164OYhiHRyWMdxV/4CWJlzloDFttlBu47HMW0kneLqNtdi41+jzAyYih6iNa1hxA7O4
h1cA0pVQfh/mBzPU3Gv670mTCcbhrj5ioIHhgyhfOU0/9954sYLg1D+T3HuYT4y+q/HQu8LYxogi
wz7KlVbsAI1wMfnK/Yt+K4zhKhmGXc7cCAKhgugK5H6tcmtUjBC80NfrRcquXoEuwiSYrgxUyqEJ
QVQcAz5q+HDcvY4XCOcEleKHYcgQhjIyKUJqLYJiep8+p33gnF7TPidFAP5zA4+GDkB0ii7R3TpF
ND+DtieGGQh14AJGo8i2pyXYAoOmKaFe+H3qczTYCXOjbfNJXtO2fTLPCW9iI2sCcwH+1OHvAbjw
+bNhfhnrMU3XLfQSm2+6rjZOaDLeIDrKPeqsT3P0Dao404yFaH02TTFgZpzOJ6R7bLu+mv510KYc
0Pk4aRaDHNHShLNstAyOMyEvw2zDhh3cy15xtrPCfC46k4o4ppWY3B4hL14RBdBc1UAXn30sCp8Z
Gv5rF+ZJMjY0HwsQOhD4KeDRGceE/jkkKCZQiCV+1PSl/YkyI0yWX9+xx9vXBm+YQU5ZX0x3yt7T
h/bD7M0OOKzD0GIYxCDV+eht5kQPB1mWRRgOLP5GSMfiQywvJpKNFbrl0gbKyAV+sFVc1KlUUf/8
I8dLUxyrmyZnNasXl5+KlERkBL/aIgSc5hr+cRYvxgCBoKIkbqjRoiW2y6BzqKuGiu5SyJAMajOh
unEn3bn559mTbScyTEwEQYOJJBNDrT4XIWAD0Tu9q9O1mD0/d+Npm20ESWxAwiRX5nPYLdDAkRt/
F8P5hx+Sinljl1IM7LYI6KS163MH+qZ70rWQ1+a6U0tYhLwTAzVOJthyepOuugqsinkEp9bbrlIF
+2rpzgNIFrn3MY1GVuEbSrAUjtKC/NigiYPcvU7fGyXen61h2GFKJK4Z8GLF+lFGCRhBsrnKtLKP
gG0DfjjGTjBdhQ0Qtah48UvorIR1LPy6D4ydltOwsYuhj/J2u3TDIVEE3aAJItWbtUe8ZLqdzRgb
7ZvuITyipyADGTFNnM0w5oEAix9f38C1DwyhycXaDCP20nBl2ScNB0n9nRS/dD8I5Lgc8rXMIcYA
vrXzqGlOwdCv1yH3uW9C9kQgiIb70ZJLFY/HocF9mQqLvvQQBznulIWyuGNEB2fqyiJvw5YVB78M
LQuEAk0ZybCfTQ4Zy1Ygkr5XcIatQ9RE+1Mfyy9QqqBT9prWAc44EZTdpuqiWccwtIFEBDBh4VGL
GrU4M2IjBLfu/6tXmw+KRqfxhcond+8MS3gZq4xx6OOQra2+984B7oIkRWoDkjcbeRqu72FTnwp9
VShYDZ+bwdVgOUNHyLjv2ht4r02sWK8iTqDXwBwiJFWKvpYRBsbHJVZFMNLh59tN/oFpZ3zoMWQ3
OPX5wdE4J0BSj8kxA+re0CtgWR/KYe7R1YIee9BffYZVF1NiAe95dHODCm+PKsEU7Q2tvxkg+WQV
02dQNrQCmD0yN8ObXqWPry4CIAjv9BZd2jJWi5Mp2ObTntOLWW7WB5WnEPdAkdO5T4/JHZbIonW0
WJ4LFJIOJmu5CGAzJqD830fzMj7o28PmuzgGbwAZTVZCYfa2Z3pHA7XATULe5O2hBMPMrMBHAKxL
7qOodBZDQufmoR/TcWoZwBTmIe0RQi6IYAhFFZKw+D+eAwUbGRbPIovEiw+gSbbBlvOPCQU2Dler
n6ml3fzorwVVYsd5D9RtaSSNCW9d2vkURqXVD8W5jw+FOA3vWtkD9h72Ah0Hq4absZXly2SNzfmL
Y9yJh42JLk4J/ISJm/huDOIB1LRRHyLmFrMs55B+2GBGb9sdyZjv4g3QARoavNVkDOtYpokMdWW6
JbPW7Xb/sfc9MX4wGFIdTIQMpgg7fFTGELKkCSWcXypb5YRMwFOzP171gYNxBdQOKJoJJMwEOzf2
pzFbAeUDvga74D2X5JBax3Bb2iI1jipz/fcvG+v/IR3JQfnco92hSuEnRIKShOxlpBj7cQZDO5cg
B8mWXM+6y7D/ZeR2DY8AiOzbFkNkiMh7uJwg5nlGRh5g3aU9LiLDVAD/HmV4qIBTeYrs+6/1dbBE
Zvxp45Tw5i+c3d3brWhE8hUdB5yl+v4AeeE4xqFm4au7kcw8Rjsa+k8PqSo0aWlvrhxQQ9B4cFvc
Sku0YYD6QM5FlHnBF7ojIC/0b6U/I51HR5phnykgU2mItdTl3QF+TANVW4LuI0dbnjzAYMsTIB4A
Bz0crvuujK6l54gHOj5fgUzfBeNV+Ez7mRsjDBLMX/wYlJFYpaws6fZLn/9kQ58TeBLGt9KLOy0v
TLYOCTK39CCFroQPxIa8nRi8ix1uDDLUlkD9d0D67ujGluYnolYxGNa9VDVNgV9CX93aDHDxXqvs
rS4Ow8yhZBblbB/pMRiGyV5nYqxjsHzW9kwyIXGiGiGARHrRdEtlvOVjn0PlflWFHSyZNwl4rcnE
RGoGZksyZTItII1yoSbGM7r9G5vZoGoZIotUP0xSGtPLYCJPlk4mpQrdyJpxBmjS0f3BBAkN4W3b
QY9d/kcSc/UsWB8BstB2JZ0K1hgBmpvJPV86qmini6x3D8UkGjHDiMa1Q8e8IuzQopcyvo+kd9e5
e7UULCs/byJWIRLfhh+CUqa4ZPGTaxF7w7UPIsoiHr8BcbMJmip7R9MSMRsYLLwh99KgclSZ65Lu
MVVVUEczkb+UoTvM4IbdYIgAlcWUCYaADJhpeF4PS+438eU9Pzl+iFReeA5JbfhcRPo+Y+JYoGtS
JJ/o02L9M0cbrzKOfu7Mtvbck9UT8EDmtSnTCuldRyz7kdV2pEKSYvWuQkRUUVo2YEdBPDOYMtOw
ZdBg8hM07qmRSz0lO2JOjAWnmDyZ4D6iJgDEStrlI6QCFwaTIR5ySCr8CqcXc4riC0Frv4eNw5g0
J0LrCYcObnqcJ/Z1B7c8kjIKkAA0iYgzhOxK4rUtjkPJh+g0LgivOcpVZNeAKy46BwwTYvvuro1f
AsYwEvAcgkqsHHLKlPhH5LtqZ9IBaFWZuk0euLLv99Pxft9RyWRIWLxjUKYrA5p9FnGGhYR3Qj6j
eI7wKNFC6ETkWGEYIh/orrkfjOrUFyBJ4Cj8G1zwfrAMlyhLFBWgB8znAE+f4UgWKmq+RiX6H/+R
dE2gKSAq9k9i/S/s3jhHL/p0YfxJawDwHGeGwDWt0U1j8Me0kPavBqrAai4uMg/l7WVm+GTvMs1w
pdM7cmRigd2KTqvcfgQdr0eV+3sVzmgVUXAdVSiQjUOnG6sGMOn/2ZAHRMpHoRQAQyzp/csAzgUj
K8niLufyKpI2HlQFSY3P6AuJKDTK+donEuohXgd+x5IlI8n10/htJ+oJnriIu3SMvglRgbtB8kNB
oCG3aGsLKaAZp8toU0bHgppgzYgcudSuDky+gSZkPnRemKN0NvIpsOziCq7oWR+ovWWxi+5/STOb
hs2MjqapWAqCNyJm1p0PXOHtr8mBZIDOOknEv/kXqi3ygDZ10IdPjsKHYfH8MDPUspZqv8c8E3JP
MDY3J0RZ4mhPbyTDhTVOaNB5DKg5tGVEtDmbjCa/OuNedPE9IRE3IemKf899TNNOTq1R3GOr/DkB
szbGeDItk29jVgV2QLBMB4F3HyfiUSoAprcLoGkksOEZJqUrrKTabuevayEuAw5ePKGACpmKnUHS
fGsneGVjBe5OBCQ2dyCpt9FHOYJQAO+EzTiO9T1zwxEffL/Y0Qjr6Q6L+6RxyZMczOUEpmcVXMfM
oMChMbNFY2GXj7lAy5T5bQu3FjDVOZzbI1MCd2TRbb9O77sx+h0UjaxTP5ySiVAQR2PAR9xUl5XG
QktGmTES8ZXeD2XnUNih/MinF0V5+icy8tu0WJDwH9lE35SGOCZ7l2BnsYsoVqUIAeEEW0aD+KdN
p6xSgQVCjKr8qY2+1d4OgfOlBHbuKlNnht9amlIYtXXXT6XRIw0/ijeLQyknuwE/LCBh8cLb7P7o
/rqWyhz2EjKq+o9UBwwCgYbhqHlnpnX5x9J5LSmuLUH0i4jAI17lJSQhhOeFwJvGOwFff1Yy507c
OTM93SCkvWtXZWVmWZk5/LjpKqvTh4ScqlEdKOMZBUA1a7ThPqZptnXxOGFmwdkSdURD3U4mxRcV
b3Dg893NuAJnBcUz/IGNl8HCbWfMx/uM8tFpQHKz8AyKY+cMK0oVl9JJ2Z/gcyqyDXLGaCcmMrFU
NcIz3bYODpRGv95CEqgylBsGZ9MkM8JR161AwMwD32bk9wBSGUPQfCrF8dUeSnJHDEXYpnq2glnr
1eU9kn59Tr3HAYK3CwyzmAjODbDXcLIg9QQZiiFnNm54xP0gvs4kSq9C82vTF1RmVsZNA386TowN
j3iXNjzqTOijblJ37wFZXsiBuPZph5NAiicwjIZJwbMshn4DBHThNi0cp89T7p+5IosT8myTXvj8
oQ+9MwmdIBB3oc2KREjdc2MwLJrjtMlBXn8Cigmqc/jIHNAr7n405grqJseWwa+yu0nLLnZhRZJJ
qjwWxJdpkvcI3MIC5xWnFHQadSIgLPYtHNaBgUSOywdSwoGF3Jd6XC40G7cREEwqYyMpLDktKD6e
nBm530jrKFSpQzPOdSa/q1RWNcUnOJMjC0shhnQ549H/Ovx1gzQYFg83Jofop2qPWmJ+92HzWeUz
S+DealUCn/3krws9ymiLt/LX7AudKz9+HJk5f6cWI3OF1Yk8rsNEXIsModNSdc8rT9GWQiYadOqU
vfDwBlitMc9GHXlIIuLMsHm4q7AuOL1oWQdZRh6IwAcNADlrk9OHeZdsBTg5Pl+DvWF6q6FjcBQK
aLHGF6qc45z2zbjB0i5ARZXmCwZa0FvxCuTHbEuHHQ/1538akQQG7Ibgr6+JUae5wb8gK2S3XT2m
mHW2W8IE/BCOMeixXchbZNNHxktBVmKwA2l3Zth6YdYFSQc8NJ2BQJlg8fC6YNV4LCgWHffJZcGR
t+6g2Eh1QtdhCCmFzHzDHC5NilLH+sJ1031LpiG6X79qbUgiUyOk7+FdZ1emY4sZ+DkqSXc0H/sV
XYINTJEGP2es452/4YfEClY7vuYWYRa7d4hoJaZm0lS19ikxfonyMDikmq6ikZqTucZnH/0GAZqa
nZHjFegAu05b3MQfp3YLU7BHA55uuzr1qcfn4keDIBX0dvAxM8TBBEN+8j+iBCs3IilINf4cLCk6
EwnG6HI86FPjKKE7jvcyRjsB3mGzcYFdQFHV/wM7wj9swHgcCNe3gWAwzOZ/gznoXIAmVUn+xQVc
VG36ic4hAf8KiTbbRJAU4JwBEzs5ElsQMXhWSGSs20NeG2gKUd64GfBWC+x4bA+7GtVBfCwITXGa
IgIee+aD0E0K48Aag3iNUzWEi7/wyanK4LgStgiQ2iCJEVy9gjI71iCTpr8+5Kx3xEzsVbpgzoAL
wZ4rxRac3iGQXq9uciPgGFAEKcNVjquSSeARbJ0B/Fty4rgcSl7yZOUEK0yxnQ3+wU1ni1l2sbuQ
+kNzbSDMF1nGmthCYl3spgy/ynZkPgcTyG/FH9OUFhMrMwU4XJkZZ1u28lZRJPzNw6mHzAXdcYAD
RNN5aVYrK4xqUB+mhwKlYMaD3BooRchUoXCgjDU2J0vJZ02SIFU2JNmOw3NkPipwH4/hxGbmU1J0
IETv8FjLEN6J7yeU20cXR3nuv59YSTLe9ExGq6rlZZqQLWrkMNnCG1LaDCG20ZzaJjpGKHrNlHrJ
xr2/o34IS+dXVpFKt6CwY/DCSc3FaBgYB8pfUCdLVIzlgnSeJFGUKZq0WbZTrB5YvOKV/MFjV8nB
sUKNG8MC19xP4LgnBks7lyS5ngFRr6njGRi6HHEC6UGVsWxETRUq8XnZ23QuwuaL0WEwC+GYcEF7
lspc2wkKEmz39TFjMDzlNVFL9L3VotxFVabbx1UxriXD+Cz5ixXFNMmxAFWHP8zJjPSlf3EEMw4+
AzNlfE20EWExy1YbbxVAh3LPA1WJhEvdBbJzJhTDmHUskFuKSIoEYIrEYYieJNLmkIowVNx3LBJ5
OROwYNhfPslzucftNwii7FLVEivqlAp0PCopBuSR7OK6urO8QC0qxrpxzjIBy6COFPu2ZIU1nqWH
EEcrA5k/+Dyfk4xt3oMFSFgfomGDcYVfC/2+1Qp2k1hFvK6TYHIlTcUPdEbKjgq9C5b2L+HidxIv
EGVN6o6iISV/28WWQFQeCkANIL4yy+bNzYI0pocrLKKojLLmTgwP4W5RKc8ZVKJjh5bFLF9mOK8H
W+/uL3Ho42nVIeHFIlqLl839rLhzhTioeHFM14NeGP/vgxKFgg0p+nzG1qJfmmhivOqnPByhI79E
OaTgl4bYEjBF2FqlHv2Fpx0hFmH8JgIIuNaU7Vx8L2PTrUg05woE8R2+f8uniT7lIJv1KS5ZiX2Q
zm53TcGdW/F8MgKqQNXc6lC0wEI/WBSqsc1LTGIbSWo8slukKQlPHEUAFcMAhpwUIMR2FLeEnDZo
h7TC+pCA6tCOoEUxaXZvc25wj0iyXAhQ/z47AShjL0rBGcRqTeFPytRfpNxZ71/D8c23u2h82xyf
HNXtUetmixUP7A2xcITez83ksaTF/uewOL1oluzJJCnEIuTecEmzf4FH0XAU+zSMcqjDSL1pakp0
osnAkGTIJUAa/R8DmX4Ruu6yFSOGuBDdifaGSdbmJDUPDXrItFpRA7W730xgbfmdLnkHr+Mjws25
ZcgVUOqNJBi8g1mIUnmJRi8eC2qO3HEnVSfGv3RnM6qWF9FLicru9rTqEYLxmUe2pgfjMtciYn+s
Aq6nbT0HqMTQRO9ebx7rmQFwr+FMk/lg5fV7HAojRdhxDXfTml8tYt7OIgOn8CQhwPkLuuzO4r5k
QSxDNgDagkup7p1bxUTiQKw8pihaXtDhejyXUjJF2UZSo+oP2wDMoWjgae8qiPLsNA8yJf8sdMiv
PeJpoLlPxP4MMJCEZcObYsnEHGzx8XjGKCoEf/x4otzvTtnsdDroduUYcnVaSzpoHX1oliHQZmcJ
WLLceqphtyarr626H4IheU2ItD2rB8QA8gcmgEs8w7InAfPQTZHXWsQVUhHigNKk6TjLQHHGCad1
FAR/He5hB4TF4mIAhHAgGQ1wsCdfxUFUHZOlLGbJIHlVBnsyeVxjxYieOZOiJyOALJ5n0wzQh1tZ
Fi3uNsOmVlzNj10L349zjArmA+k/WgU9uI+MnEbFjkZDgYB9jZZ9b23jnA+NUyGbHDFNpxUjszAD
Peaaz33bJR80VZrWLGqpYrbmOK7gxvEk2mSF8BSLBAXtN8I7D+niPpDBCnLdd4MeceaBnksk8wrS
xB2cPyo+BnBu4SQiZGaCGhAXpzdnJIHqOSOhg64JPVPrTHTlPdkyzNNeAEoyNkZqNF7p8NPZdUl5
qnStG5yrgIYK1MdAnSU5Wdy7qgWAVd7OJnWok4jCHAwb8HQNyu5TdCTh0bZoLmreIRUf9aXZZy3/
DB4AvJFcLBZTrDRTqrGb6S8/3gB3QgsGpg4HDmLY3LpjWraDAW1uq4stDIcFOQjiFHzPfpvURd7d
7sk1UKfRKgsY3YtTuTkiesh9TFgMS0gT6+HS2NVkhFj6L1ylN83H9HDZBfPx5L4LmkHB0OgMKSe5
ZD4R0o4Ijj3dSooEbxj6e4B/0wkBUixqnzXonTOLxhGZ7GJI7ZpQ3ZpBitq03VCyq1XCIVNyN+jP
5oQ98Z4hsG/MyT8aNyFzDqSng+4M0x32i1Xupguk25j8vDONwFRvtwFdQI1p1uBC/V1OXV3iPhuP
x6dZZd3wyJxDzlNsOd3xgb4w/BOHHHfaRdpID5yRKS/R09oY1fRDf8AWJMJqwLrdAgCJOXvZdluX
wgbM7znSLUicsUl3gDNSspNJu2cG5H864Q1BuiB4yJSsbMEJFfb7KuEadrOnpw8MxbgjaaJuDEp7
9z9U4v368Nq+4i3jROmZ1Xuwa61A6vE5a1hsaPzgBPNxjrRhJbee3p1lysZSmbUC/DgkHwFjHL/c
1J+wwa8yhHukhJTdCXOIcXkMhpVg4qe80zEkbIok8NDSj2j+ZRXaCuaZ1jBDXkAEi4azGgqzcQQ6
XkmYS8SvFWUbS0HTMTe0S7AQIbBcsr2fjJEsNaDTVAmeGbFgooOMBcJXzF1U7kmGwZ3DojH7Wt7Q
a2N8B1NF6/ThlkrmPsJgifNtsO4eAFbXAwXlEXFGFPf4R2HXefGbfK7eZqtFaqnjaBtcneUStC9W
WUyfC1oGx3PszpstKIvosTVWHcUazt3WSJLzt1v2cN5Hw2ahKmMcGSY1nDhLCuyiCUOE3cuMGT2z
zroFgs6LvWzDU06oQw25u/3xhM69oAj9ZJHMTnKM5WWuopmh1DEGjYwZlofHiGNPBGsyiJqtakSa
sN4k1gDzuAoC+FgUJ/qo+nBNQtmEkCSKBCRqZI/WBW1jzgQNsms6R0WiESKLfVfn0gcFvjrq6OO4
qgkHtzbWz8PBR9Ej/rmY6Bxc1FXy+mGp/ktP5pP4wRn44GPXOJngt7a50uWUO6cGxBSDcA51XJI7
pDpl74aniMjlOIcPamQL+Hd7PzcCndAjFA0FEh41pDitCe7kaKP2vBRJK5pxBAcTd6CHgpQLYJSf
mKAsaKM3RAch3egTpwuSuq8/VyFwiMgVuA1VpzAsxhRRDYoofAnOCCyBRD+8ET++Zdix+GY078DH
L06lU4vFi4QuMXMgBJYmZNxfuo9kL5EneJIB9eKhwhilgKaWplLK7RmtcjB5UtCPfYUoSsLOuCEc
VC2n0XkDeCQgnqFH2oAix1sAeMOiY6BFp7hcGEyrK3AhuBPSa9u3p+PHEKk95UVMUXwjPbjQj1Ik
0IDwW8ugEAZvBBmwJWpFbajVSzcE0A0tuaYxAZhCw9czIvVTVfWXuGxEvG5cRsIxdc1Z0NghMj1D
GN+kXCqt7qHyLW7v0yl08xb5KdgPa+8elj1IexAueBd8uvFgamFejBwYcFQPQ/nSLai4paNVKbPy
2sEqbVKFBPP2NNxSW/UoxdntvyyTZcSSbuEL36OU4znZlNPywp/S4Irju+aCouq5Wd+ggReUPyF9
Xq9D6sRPtxphuPtIPgEulMl3dvCBCSXc7ixJA3EiGSzXR3fvLOGDEEzfqAU4cBT3AXyOKD/8NteK
mFUrkTXUFkTFbR0+3V8+156z6rS5B9gYmBNyb4sJc+aiFkerrMei+rqsR0mcFTyUjU2dwY3NCATP
Sr5Fp6hojRDBkD3yxluaFZgRtHpteAKsdlgDXBZLFBMFrkoLksSOFQoOCZStmoyDR420HZg0uQkJ
xaTAE1QfVyqlhj9Bvoy1MSJERewfdIUETvGbKaCrMxkHUU6VCr3ifwXtlChKbF/wyqSsvfnkFpA6
bRAvBO0704KzFX5S2OADdUnNx2n9ZtC0mE01T2f2SoNW4TwEhJnSaIPA/OtezUDWK4s0OsJFvQCj
POmJclDUOmQUcZXZedGDzsS0UxqVQ2wsaJxhB0x2LIMOdnWMHevJreC78qUbpU45wyTTTN3b+dY6
LO7W/IwkrAAKx14bkv1xRuoXrC/NM1wsTq0S5lCM3YX8GoyjQqzc6ULecmfiDdQLgOSqW3frLQM4
VuA2zL7AaMGKm7BcOkUiKdmPeGtPiH8lZlUDjmzNI9UNXVhaUFTlXw5sLoPFo+YNNg70PhDHZTXR
VgEPY03aBYeSF4OqCuGd6ifAR2kZjCVu8IwxiVFHUb/rpTTQ/oUc79Fqii7qCqMveQ/mVEG4IuE4
83GVAwLK0xEEzvf6TOE21C0FB/gAA05ERxcKN6ZhcTOJPdDV+STQVB8AZqgMOaF/90rgBb5xHkuN
YuLkb6Iy89/KHP6/h1WLmxN8GAdMbKXpQTcbfjxwdxW6JX4nwTeEpGpVuxVP5oe4nW54iSohKydX
fTvAFuoZy6ThxgzwO9zMnJHGyomuPU1E3Pv7DdSoaiREST0KBNrWBRQVnlGln3cP+F0lAPoQB9nF
qt2P3e1EqEe0qgZGjyiFbR7SCG2U/fDUMqIF4MQWk70mae0p25Ag36hp/tpQeLxXjPMgD1qWfNzi
YYF0Ad7bLMcJe0pMVqtBjLkK8yWri5J14y1vcNrKwPYM/5A8eczCwktNw8jXZdGxNXyE/gR262Tr
Gtom1P/jbrBRxOgvmNdh1AXaHHXP6BwCuLMyO1W0vcBGSPLZ1MOQp4xnCjhvQNeqVXON8MqK5cON
DsvP4NJrKITeEc9xRl8n57DszCVW00GN60H4weE+rLVPO+gbwiFVgzNSc6hmFHZMyr1UhrDaWFZa
qdhUcXAoI9tTnGDTUrSAJkHA/oDe9MT2dGwSbbaM/WUtAEELsYoH5mpo6fdD/jFicx/7L3/Xl1RP
LyrwRe1H0qCghq6Mi+2U2Bxga0Edp5ECD6mAGzq1MbUk6jE897B+s+5UBBuzmNTxY6tn06wBRxQy
awH6EbSs87xhGxZ0NWsbKSTfGeGkdCBG1L0sRTv/ERghfgtIm0qu3NuKEmSzzcIpNJp6QAUg9zQD
k4oXdjM7bIQfHIvo8lZHXzpefG9wXoPEYNbsA8QyGritVwzblc5uga/oANpDLZyursiRW/X+GU5h
NWlGW6/pf1P5F2yxriBb00yKoiXxVBEs4u7U2j9Lu7f7N7h/sC9qtM+DBnJ6pKJtyBHhg5OkHCqp
QwqJj0z2TCQ+U1L3BW7dmncmrHHma5026IkzResXdJlkaHuutHZgoKBCJEsjsCESISbNUt9z2tOg
hazzIJK+scJ4OuovqCl8GVd5+1EVTlDROgVf+NpJiS44Ty/EOjf84DjEejwnZZrgfN3FfzpHBCeL
EXqqRV6owT2WhxjFXI+cC4nncfL0ctytGaHTZtLJams9UgLG5CeYtJs03ivgqJzZwHfN4RPPoZOL
PxbdSpBrHhL0fG8LJarhkA70SEWO2I2IlTTRG2SLpgVBYBxB1g4PyZ0w57HNa44qiRxA/jGgDLIb
HaN9GUR/gbpxtNNRdGH/H4jR+3W+TjWCqO28kgdhO2f4ajAbVxdP+0X8MrrMoTj+ajZmLzCec0iu
Jo74L8TaxxSxUiRnGKti0XXklJGe05qGxRh3Ig5kTrnt0MAxCFaXzbOB3e/viNV/8P+Fkm7guuz4
M0h9+IXPgA6IWeV1G26PQJBBHqqqKHrKjU8RVO/1bvawC90PuW/ZuzqlLuOeEJ5dyLMoWSifacp6
mMADdbF3pMds4EP9S7LtOv9Q6OoB/9Yjdu8sDKiPfnVwBMS1b+lpiTOQ/wrymXSeIOdk+1MPJXEi
POuy1FdJ3wFRFHH97vIOhrkH0PvxdYNqBgaXWyR9/uAZFlw5x+TWd5Fbqq4kWD3BF/g2+TC63G9a
72sDNQMRflUyaf4FP4tXgb9pi1QIQmqAgxZ6NYxbodDUbGwXbLDRDqMn4B56dkumN8pUWRyINFDU
hkdhnKz/uC0qXMcYkwiNBo0CPM7DrwaGNZZVcmq3e4scjP8yPpCMklCz3NF95eKgOhhq1eByxu0q
tI3O12XuY4DsgX3M1ADiBUGMt1X0yB3Z/L1xjuax6cu/1h013cOWjHknhvJ3TGbcoDtX4FYUJGWF
EmHY++HOqyUrlCYrwduUl7eguta58DOUMD5WvfP58D4fx/Bkn/qK3rbxwS4kdzakaYyk/oW3V3Qj
IaSEabIibi42ZBZp+ZNfRW+k8qhhnnhRg3kX9iMqqUiS249MGXEpszgocDW5O1fZ3cAJiQqjLR/3
wZvtmcD1Wf+zvwQx+dJKNAYNf9P6o1QhS7Z55Z4CyaBOQq/uI1662I5xMSGpPnPtUNITEeYcXm8a
KmhNHWW4ogrydQzEPHayaqgV5dHbfAw3qM9JefEgohjkLXRqCcrWfdUHmbhx7+TesLonJpD1GYRB
2ihtOQ9kbUYDTPhBHXiqDiduADRU84aUVBnRvTy48XvJfke33jP587kEZcDf4bNPxArxkMTPdCLl
O5gPVZ/GIL8EHVh05sqpsWw4xbTOgUk+2dohI967GPXLplEcKDV3S0NaRIeum0HYqAYbj49HrBJ4
ewDDvFtnBJL2vtq0vsTYE0MBjan7ePiX1gW7uzJe5ojkLukpffSu2SktAAqqv9vgl0BBek3cijur
T4Qgyc7/8T3mP4k+dRtVkiY7clJc4Y/ITA9HqX8oC5dMugmM5WnSwLlz695Q8M2f8RsiRRtPfE49
VSzzB128TmV4nMDmajVZsrgyRZfePi07kFI4wMk7cDblDdILi6QyOvSeg5JbDctrpq7itJcPKtSO
gyanzX126v1lh3Tj35NXhJblPmPhcrJMcTmVjyROoI6IWE33+YYDhI9iSGcaTT00nvmFYwOHc24b
8i2PicD8yDe4dS9d6b1/anUWFFMhI84e7t52jI+qFgqNgZd9P/L69+RBT12XIjF7jm07kZk2Ogsq
49vt7c421h/naNjnjMCXvbZEyma7vEWIKqOfMiex1qAqarg58NUOCP3cTU9VwzV6UyBsye5QHpJ8
u6S6YjWg+t84f/1dXOBSzJURVICNe/vhyvP2zAuBGI73zRnX4b1qppRp8ySPb6ZQ48seNWecFF94
nqdWOa1kmLnhomI/5tB8qR36sP4KwGhINokZyuDYDfTZwhNNrO7GwX/FJu1FAm7sNcxGzWTIweWG
Q4su1pWd66D3X8A4WtZc5hWMhhkMJXP7slC6K0cBCycNQ7ze+wCM0BXFsOsLn3zvDeQ8gdNN3dxk
N5pdIpA121OvxGNhL7GVBSDwZftJkUssor5lOjQhIe4FwQ1fhHK6owm6pY+duyknJpaejzaeKi90
kFAzylZtAVPsxd18OPROQFuJG/ONyejj4Z4OtMc/Y1rO1A3GOiI7lzvJIptfB3xPwUrBjCsJU83t
Sb0z0XxXbvlwaqb15aFVQrqrekMmavkvWwRZh0hNL4XcvI8+o0bXnDCyIq3gZtA2ZYwDP1Bn/+9i
Ogzslw6aIpxXLE90JiYc+9TGkBPsvId7/ybVyTgDG2+roJz1EaK1rD7ToUhz+QJL5KdXHjPxJ5/j
x25deFvYPBQUcozjJZ2IFqr4yAaEY7qo1C1IwfrUQUfs6kTxoQiCUCVBYb19YegUPvtMkNZozXNQ
HX0/ECCPzm+RPpzm5GrzSVpf/J4Vs/xr/23WIRLvrFLGEmrSxr2jP4TBoU+DBhjHGGx1iMLTgEon
ZT4M3qmX+WXe/KGL9gk2AuPoluI4v2F2tmDZCYyCEwcKUKDTZdiAtzwGD2Us87TaAGK+aozHXAO/
0wW9/681BG+gwKAO/FrnnrrQWDlN3XQcMbRM0KdGFsAvOLvdbfiIEaiE/d+c7C9FEfjw+C9AnF7/
ybvNfPEKUUBf7Yvz2gV3dwvU5Zaf/gvtCdNobLbbE2RWdR3e3lYzm54sFKQNIf2GvcVtr0anbsVE
DOirVxw3i8AlRYohKOx94SPi4NPLPLSuuCywND5Uq4/Bxz72tv4d43V3t8xp/yYvUsPr1mmIJR39
UZFAXj9GRvtBjsfg0JwF9GUk/Tss9F8hToydkgdPBmv3EB0Lnes9Na1IFhDwEAjbR1iuOYJi8fFI
G29MK2C0uonq9JQkEGFRRVNCC2ohs0Vyq+nhW3+XNsNZX1om0qKi85e9yPtGAnR/9nZKa34It7pf
SsBEmO9i67YFDevfWEhfHuguMMfmX+8YwDQIl4Ml/BXyiPC+hsUC+Uwiu364WzRWVkjVJ4HcPqms
GUc+TsbjBlMgER0bLvxAukz0Oep0kCDI0ZfvWwc8GGeODzFb5TGKaGeD4nZtAMmXrG2LYXcPKux7
BKKCuNAkET9BlS3a7NFhod+In02zdrEak7+Ir6DVpPlO950jftd7AbugfU2Fj/5FlOQk8NMudCKw
Ek5ygAbW+8WRDC+lU1KjLVGnfeqZoLegRd7YgZIH3WXvdN8MjsjbL8iKjunQfDrZ8WPJqBoXSMwE
WcVN9F/ZjIDj4l8c4jf5O5guZQi9EC6ZLsNsl4q2NgXLAHWYGYvqCJ+zwSdyQriCER8NZaoNJWmf
5Xaob82jL2/Jktgd6e+pa4RL5pUphdF4pwEU9GmInOT1qGHCO2AnK5HiJISIXx5JwEJ8EbGKgW9F
3tXfesyYakElZEQy3GvblvtPx7dC0ZAPdSAQyS6hjsr0De8+28fon283zAfJMqqghrntPIcbFz7z
3mzk5sblp/4MxFcVsjJzNnvsLOjPb+cZVcIykzM4QmDLbpiXQcdLp+IJVOVOTJj6eQoGBC3XXMDk
h7eTQTTnnxampZipLItmHESfPggzCEzE4/hoASkkFttD2CzOkKxvAiytlv2EpvOcwS4fR1wCzPHO
FLYibUD4qWGMBJDZE+6XUihW7fv4ddQw4V3B/JA7WF+mr6omSxZSpZc64FE8P0xLz8EflR1DzKpR
HpQhN+0Bh0p/6FudMNkReK9BA+7z3dyTgSMlOvZmdSpiqxjtWzxnCFPMdCgAMwE+5uByMuzfAaAg
OdNGEArE4OAcqG7LFp6ar6/FVK+stiJ0lYGtmEUN72J+cqEM10GzJ4ImREaVDRHz5eEvBreyuUFA
7+Hbvgfbp7aqYnKZk+7/UXWNph0kOQAKTQBdpUA1N2c+34aWtS06YfFol5Qwyf+JBkB8xwHCec54
N1wPaPlU/Ofk5AaBRDmkzULAgxXtj+EQ/B/+8q84EYIAzVN6RcjG9MFw/u4FMDvMmJ6p0lTl7acA
mMHGHAssN4e20zA3sy/l6UiD1MnTJzSNwBCc64Fh2w98Fj8WgYb68O3KQ0pv8nYLbYZsquk28CGU
+TYTsEct/Kv4HxUTxRgIB65g5NV0GqAoELkxFIYaQPKFBQ3DuwoWn5Rvh8Mlt/htF1s+Maro/3oR
oZ1MH84ORt0fK4Z3gqSNdh1aUM+214g2RQ6HvGNTMRNT5XT/DtKfnxA2YUCzFPAAaKR8K/yYffGu
kCzRfLfAy4hcJYer3tDGg/GkiOaRQWwczHhB8ClYeAaqoOiR60CiEARKl3BrTqkCvB9wbbic9/jG
9rZrBjDkiuMMRg7f639bbKIHmosAyzRhd/cNDE4s2FdoC61j1r7he/0tA9hcetcZQtaBvMma7Tfc
OeaXl0jvaFe7h2h6Aak6BXWvtlA5a4SU0Br1O4UBIa9Qam9SQhAlNheDhKmT6OvZdAMoTHGpmJXA
jkiWnwZo/w2VCoVf0brs2KaVhdExOrvky+SMTVLvMNKuXWQuxyb50rpkOAcrt+qBU0Z0REN4KOtd
MoqXOnK42a6buTC3vuiGVP+dB1UGCiy+dBvX50E5vKt3S5nZgf18spb1vtZ/EeRMbdJT9MTu3PBo
c6leENXXzExI5S9IiczIwHxX4FMlahcHe7zNXWp+GFA2lMhVwJg5IYRNRq49elgzAcPSoXL/siPu
r4elCq64hD21Shh5XgNuANTO47iY1MwWgUg/G9dcSOS4rLECq8sychceeu/oUMM05p8Yw8ynV39q
XppqNFYj3X/4ezQS0COR/ogihxyKTXi2lOC7uNlBlZbF/iWdk3GfZb+Oe655HTB+jjKJHsHWlnc9
q30EHkRowJw24JsIw5xjWZtG6H5ZD5k0Ye8BZNAFGYxouDuDgn+mlKEnjQrMoJ3ivFAv//qcwku5
I4Fr807ndYE+OR6ZyiLgw9H4s+8MZCWNQIjMWSL6F8rvBpLKopvTZ5iR5wIT/QCdgfrE22AzE26T
U1ZFzTkodNeo2rh29IxlM2NbQBLAA2tFMYNE0/uSF9DWgTM9lTXffse9104EhcwewS39IuI59D7r
fY8+u3PMLmndmmszpGY6FBs/efaKdjHS5FOsmOkCfLCBwmIhWnA8iMjTdI6kePinAmBAZgq8ISp8
M6LCqo4NzgjAaaWwoAzoLQgVhBjgngmGwXCJM6acSGLCtAJ6OPZ7Tq+0dcE4UnMbXF6dNNsj7lOr
8PRdGvF32FB8aBeXErxNAAdFfSjTtphGF/okUJfVyBNb8mXBA8WO+501saooY1ZA+i60nhKPnJSK
csW5ImNyV620L25VXnqYN+ANb1BrvVsZ/JCMEbHzHQX+j0UKyR3Dd6TJNKTNVSFTG3+1osLh9OXn
iC8w1B70dTzehPg/3AVv2EAME+GQI7/hMGYUIay8Iv5TnJnn6L1+rJWGPJwaSBKwhjkeNoFDZqKQ
1iZVWyXDapHCkJ8xoMYjytEYGkoMoQyvBmk84r0OdkWqVUKyh7BKLXJQoXdrxdaxITs3+OsG0ild
cAuqs0mmTDfCGWPY48w6Z781daSDt0KMCELyuCYzt4ItPjdf7GgYYHrjJBYFZRcr7Uc9o5ONw4K6
+l8jDVkMUTXDK5zeXlKiaX/zyEvk0KMcpnSxPk8zet1gSyPK4aSWMIfbCzEJEr8YpZTR/qm9m3zx
B4Qfx+Ms3E2IsuZ+Ri3AwKhKhvu8JK9E9oc9eBAlmfsBVa8I/x3GisJ+lnEesQCoFXAdCfEJQMyK
aeuUeb/UaHL32dqoEMTmdmHUOacwnEGMJG/1u/ChkMz0YGxdMPbJyZ6q7plWl+rK+yiFOYgGgbJ3
4Zh9OikW+igWPoGBgyrNCNcxFChX/XZuC0g6lYBl9K72j+SqPhjK6D9717ZClFg8CrQqW7P7Mx3o
crxVfamxlVtubCbLe1TU4Re/GixFkjutlQXEf1gwpOTDLwPGeaaFWTWYLqXPIDCyNTTpAuceMyun
TetDw/YdMrsL+wtq6ZJTJ3rYm/SWXSH//zhoH/czUhb/dGudhzOsg0RsrdNaQtQnutrC6uR/loxi
U50uP8gaYBP+GfZzcVq/thbDvfKS/PTYb9vc3kV81POGGqFhXffYWfEI2X24/X+3bjnIFqsi5luU
WqCKW9CI3Qu2UonFXOVOqZH62bDUjKtPofjwSt63swkqNQo13uc6gqtk7YfFtLwkHXWpd69UKQ2y
3YaDN9Hyk37hk5nn0c15I4O6OLzqeYTx1fntpqWjX7evFZOkdXq3t/O6naMJs85If6mwcSupyZfp
gkTVeneudaLIJ2eRbquwCAyIBE/kndTBfw97Og0Y13rfm9dTdDrbzXqnlDWs52ZxQVx+z02K4V38
AdV3LmfS9XfTrvcu8EaqAbuYin158WnxGUGGv60H9BSAIzRuMK6MYLOqjmvZjalShabV+Jrl4FwA
IjgNp71aVk8reJKlmxW+xpTePOTWfXXvH9zHyZxD6dxk2Hki4PWiGsegZ6bse6jZW7OOPtZ050yc
dc9xT00myLqs4XeLQzqnQf5idAjlGErp1MCznwfXtMApbkP9YoPKLQt9UealNdhzGXq7P9rvIOY0
bBW3sJRAldsM5O0cEZ+I0kyIGGqfmIdWSoYVaCpKwCLl1QgZkI1GNCLWQBN922/FoiVw3rdj/m2H
FyaXVoD0//LNh9xZGFqU3lrTCHRqQ6Cvd28ssA1c0cl9Y9fhAshIWBTXPEYXoNhez81b0SydoQzw
32oNUkAtwzKxYDWScvoCipmVSSdAN/6qPFanXDFxdeTzb6fM9MG7h6PiQirK6KNibuJX7JTIx8b8
oofK9wJ7NB0emuyB+btCv1Yw63SWu9RCW7NxBUNZQKG1H9BakgeyTPq1mHejDL7zQCBUqpSWfd4D
wKPonnsfvESoUBcXoI7z1mFMcVQysNMwmS7OCEQytXUD46sXReslKTDUNQTq6cGigJezwRfFwFGE
wqk6ooY02uetLWS1YpXgBYTVxRu2J13f9oXRS1jv9IuyKQITw4iIEdCwzunpLxmNeSL0VyzmLLvP
lDpepHAS+tgmbVdBokY4mb3fOXS2ABlyDMr9bVgIiO7kLUe7iLvkd5a386Af/jFudnV2C3hvtvpJ
2KR6c3ajMqyDD6ZlIqUz/VB8d+Tl5M9nq9pSQW2d23JHenh/NqZ8gCxPq9QeoMCfJocYawsX9RWh
vRqVZoUDUqbdcuvPataVmec3vKtEL8AriakpBmnKwb/unGJUhbaVlqM7XIIGOCEYECP76i66CusR
67Ng0GJBY2hB+y3YG5EmuFPt72oKDkDTGOMprFQucf61718bG53x1CpUTBrpGNdsJ6gx4Vr4nDQd
Pk+0N9+rclQmul/Mgjc72tU57wORbVOhDr5YtaddRAh/iot0NCBTAkpWkPmtXpMXb2TuFpdJ9xZz
ARwYw0e84yjlpy6ce913fIRNUxuUYMXqQ7ehclzhasHutGCl9D9BlVaa+Yen1NFG7/exbzAsduk9
4nPvetea85eW9ZgLH/w06cgCtTyjxvoTNe9uHtWopls5qfhAnkwcPJxt5PpqwBTv5o1BbKhBwmtW
tsjpmwt6bXQopmHFjXdZfV0DWWFUzWFZRhOOYgNs4ZZOGY5ERd3RhJ8XlbO0dTRFwGUY2aUxNoFU
qSBczhVvB0jL1PDWa454lyyRnxhRYt0dA0xCDVekGJhpECzgj1HjAVzQfaeNgs5nwETBr0sFfacs
0L8eMca4wLTIPNDzNlGH8p/5gk776Ki9c6VtRnrIsb3x44/zlzR5VYqXgBgK8iVmzt1Ga3fHPBTP
pxm37WPvlrdZydosd0vzPaiKqjIGUEZIR/5OexVXA9I8gEykxkZ3h5GIWL5fe7+cI0+CXndhKpuO
alUYEzhdlK4JtEjmyrdHGiUFbBCkUanjefxRvvp8aNq9N6r2TTLtqEF47dDpnMAULMNF4IfUSeVT
fxg/bIsnsSV3oS10SBtujmOQVZ1tLVlv85cDc02uVpPsnhRBpbvoljT3atDQhniPGa2je+vf6WBh
jzMd9mfWGNESlQvlP9pHHOEr9O1KPj0kROzARk3zs4YKCnQhdXzZQgZCCkot8Aa/uQ0qHUa2auX3
CVK0UchBKkBtHBuHrO6S2nhn+7iAWkjOGcK2EjKMZxZzW53mvnO6Wg6LsGJ9gpxUaKNYN562mMMJ
AI1PAcZYNMJjw604uCSa917e+zqX5JKV7WmLYMfkoGy7Me+40BXt5peodoaFEhWnZhPirwVSK77a
7JjKpy6PXrN7QFLytpII3r+e4y7lIgclHvCDI35Zbz2oj6/mI75Miq07QDMWSAQIAkURuTAUCBSU
N9Je1MfkcocOAVA6An7qU7Dqw6L5Ze5nW9YEX9yYNiUIOeUWr8QJB3Et/msXh9vOsf1EGDhs4m0L
RbP76iu0Qq0Mv7BnrlgzVFvfN/Spz9V5xbeY8BWW+mWOhsbqdApPqB3MKysAQh5lbd1+JsaO6bIM
x6tAEGbgtHliUdFJooPQoUs43PNXKKjoZfuNYXOOUbtPLq7tcYJ0p/ZWCWHdbctOvTJMHXSLs25j
3QGHOn96BXpQ17iE1/upm/cfXUhuXsnPY1bIHckflBQNbWMEnN1gHJbWH8l3+9zh+/6j6cy6E9W2
KPyLHEOxf5UeBBG7mBdGNAax71F//f2mde6te7qqxCiw915rrtlodioL8AITMroruPJwWTAaNu/8
6cE6jURpKSc7K4NNwbY2fVtsMZfxBYdERoN9OThoUWV/dZryNmTp5P5j/LWCgvEaeAvM7rv9BWi7
Mb+EKFRtvp2EuhZnGbSdNPfWnBX9E6RbwhXhCYmPc0kwpaKUJj0IdTHtnrlYoA8zbJixvEI1eo+3
VVCPJ8vzeTN3B75zjy34K0fyUo1Kd3PvrcveLRnUMc1kdve2TmOiVQ3oOgP/ELLyVmhGqaUABUEE
Dx5LHbuJRsD+UyWwVW4L8HzM9eCKhrYgliFn+khHSmPngtWzK8/rAdjuBEplcEJohaCxHgSHYTXk
P1+IVFpxbV72OPBjoe/NuB6rSYYG0ntGYse/vMkcSh5OAi+MU0bVXie8uTxZHIgfP7vSG03auCTe
G7y2zHE+pwGDGat17P1oOAl6CcKEJxxma5yMTJxk7yJzKaD1+CVzIMof2AX2Su9/7bAn4A+FfG80
QhjwBxZejEo0YOfwr5xdFycq4VXaoCdS98RoNnyTXvH0lrRWWkWcwTaOHhMCGqg/h1DfgGpS+ZWe
wgZNAx6hNzhANHg5w9ElZqpLfn6CyCUYmd1khHUcFqJ0MYDj5693wFwQR0KaL2bGbbJ5vdHInNj8
z2XA9o9MecAkkhkBA4ivDJP0nokjZDkbBXE7aCDVph3nbARUSuGxk2Jkrxd6IzWmIhj7irnJxinc
tN0De+MUnDfRizOhn4BQcospL9FjtOgU0+Kb3oP7gmEC7JhjDDNFivUPmRGrcEVEQRooUihk57dd
pORk7pDzQzABb/krOOnibdpxD325jrQlkPVV4EOVFeGY32u5RWwESll4wfVjCv0tV5ImU1EqOo6f
t/X6AdWHSKaziAo9AvZtelt7OzwG43IlgsZ60PJTOgdYNFnw+G0Lu4tex/BpXateKwAlPe3NFg9x
469qyg2FU8MaSDivQ42WmSq3JbLW8D1MWACgS7VhcgMjUV+ghvwABYTTg1gbNw4mrgAUfxucoSI5
X2ElBObl/P86BywNC08cOnm3He9mmxn+zL3Vp73gdTuYWwDvRJjEA+Xh5F+W6QmU+3twsMgaQjQR
WtJOAQOCaIfsDRkMpuHviCILzT2rhN0/HvFsbLeEwe5cb+IVziX6G/5dPezaIvhVNVN8KxjVQL8o
WKrEN1QZvleFlo+1fjWeRQcFtgFEzK8zlNKar3+Dmu0S4fD+BzE+cAPT74mjdPswAqIdYhHdEQfF
HYSTb1BOoHW48x8DohAkvIT9/utNEY2g05Cug/P/682HQ3e3tthe4HVXkA9WpjS2WA3PJOBp/bKU
YAVW7CbTaSwq48wyShrR26yx0ey/M05b44patCuFgrXeYZ1xDqX50HoPibmqWEaG68UGWz+Mw9bR
ewPlrO7XwTovzPccCGzTK/6UM+YIDJBKUHkRojTO2Nddbt/Dyr3WGRj4HK9/SWeiBmGZXHDxQETd
e2aoYC5gOuULBgXfG6CX7Zi1JDx6b5I7RGCHkGdQLL0gWUQRZSohBFfgI8WxjUmBY4ggGhSfYZWv
8knLX6M0o/mL5RBsgOxV4H5wUW2qT3PBO4h4GEbcYA9fryeIBUO+j7ZTClLDrnvMWqKWbdExM9HP
STFRu3yNpOKGKeowuIH/1k4k53iZ0aKgdXWYgFgyl0QagdFlBpaDBaNzm2wHOCkN4cPicIkys+Fa
vx0zHPIToGV9L+D3/kIjuXO1xpwf6yWGHBpMYOEGgRPgs9lveo5wXz64EikaJnEGuBgZK2mEkJUt
WtMyrWM4zW5sKkTLmFZ5uqYoSfgm3QbsfVzh57BxXIzKKzH+DH5lQ+XI08oevcA56EnAK/AxFJfN
6PJwMgovqDgQT8yqjxm6v9swry3RjNxgARDNswshY0IhqMBY6TchYNIsuAd0kMvrEpvkCyvKzsHn
q+A8zxMZxsBH+FjjAupcb/IIr+KI23szT+VN997ANCTEN7/rwwawEpDThuqnYZ+B4S89fqtCAEO6
vvbLgqk+r7v5u8H+LOpme4t9d4kammcbou+4gwCsj7d6ZdXc2XD8z1bmMEC1KtMN83FYG0y0v+rD
8stgCgOSK+XGOXounh7wwaoDdgVxux4349NMooE2/9aYX+C3bDdhCgKS1PNeubGMeafeSwHauZ45
mxUUCMhjJZ8klFYEcwLbwCUoArmCYFDS+jeSEhcSfxulHFKcysBVDG6xbQDGw58pJ5xdjgvcOPEL
QghDG18sUO4g28vOwkkD46U4J3aIt3gW2oGjwETTLEkgiAWTvUAdFg/hT+F6RJLFG7kHO+mEeKw5
jdUEcIeclc9+cC4BdQEybOKLwJUqNmIUyBulmfJ5CY4HEmkKFuNyPsz1G6kJt0pEgPXM8NeLOgou
A3zwJsP8tv1MJQyBEUPw6/cdPQNKOyy38aVXrgIYZs5PhanKKkA8KfxjuIVowK1fAzAAnbl5BIIG
umLzxrIHCQmkQnOrWmOoI40xkz8XxHPcOAALGfjoYL3Q5ZNm/gtbM+hHWplHzqvDARVyr70g0nTB
XfC4O7DArjC9njPctRbgTMOus4eVEVHJ7u1t2JkqsUbJKDqPPmAdp1PSpx44MnjuUvwEJkp5GOns
Up0PdfcFN+BkTrIQS/H6XzPYxE/Y6kN9sEewnj1TUp9aQAlUL9ZN0zMbiwZi5sHoOaCB5bYf0qs2
MvppnflsPEFtKZiF+TWA3dm9o1rfDDAXYYliphZCBSD36uXc/qBjM83jpz2HS1Etl7gWR1zgjL4B
ZubXuW5uOYC+yyW348l9geDDGqNvI5mPCGuzMsn949etgSglM8ziSESc3fzesz2a1bN36x15pI/o
YwpQ0ja2oUTdvzUFILIUyF2O6I8AVgJ5IXZlkmE7Sf0WGKMmw6dlPWoCwdhYroTGL/fuHef9K0QS
4xdNnS0xaZkA60I9Is0RgY5Mhxr+htnLvtK7H0yyThxAuuR8MEsgN9bmjQ9/5zaOTx4Y5ckr3EO4
gnGFxWuMoGfc+L1XsAlocs5gUg/yfnWWnAUsipRGf3JakGYeGvP63TnNQPxeRKpXoTUBq3Y5G7Ix
67Nr7jKzbJoPQLu0yyeFUgv7Sp6U2Zj1Ts1BpLjVGPNnKD3tFi4qKTExZMQw+OEnrxdvqjOe1+qo
yriSixVA7bo6x2V7wqP8BvTdfx08xELLzIMnx7UEDT8As5Jb7r3AQ1oAQTTr3QqHWsF8I8B4Dmhq
3vqpdkmaaUzz8B4/x3vyC4KcU4aAm/j0q8B3zfNwcfJ7HBnmPKdF7hi99xQdDkBXekmv443XcWrT
c1L/oY/0HnG2dp8YUHrl4BCUg07L3QX1yXXQCDthNqtNLuYE/9bz4ClQai2QUXCZewHVOw2fLpbF
jIN41qxaJKTv4WbhLV2T8reh6f+hjvLgRUHMqwSTIQQyc02eHmSpGDct1I03ix0OS8Vh8S8sj7VV
4g+p3hnMjU73BhSJ5BBd0QYY5TzM3cv5bzu7MCjiBK7YNE6MpPfoaWYzkX8IHQlaA6WMtNFXtdiu
ePrFWLytTQ4LhoEFUSQ89s+gjs6uYRkMtaGuYB9K4HVfacBym4BmyRmPbxUtl7ayVY7QjIpqXKGS
GYxXEI57S9B9FuIhlMcQ4C9QUQvptcIPCpP9tIXzXAfE19/BhJZcEPmcjBrx7UZx1XSDpwtut3fw
wdw7f3evExfO6JftjAEyIkhmvVzWWWaiX2ZCgSguhvIjLhDOnXnkZv1VnWIVDB4xt8ZdGo0DNQNq
zBLN5RaLu40lleqgldvfxJsfXQ4JuVhx8AelpsL/Aus7TUklQtwSqMCUz7vOT3Yt5Uxifqo/a4xk
SSpc5mnvsZ2Xqe/eYUi9g1E4R6xOccmRYDbZHmOETFsAigkt4A0IDJ5iafXreoqAL8lXbNlYBk3+
Sg/vQRBfvrLh4KyMVwTT0aZbC/rkcJsMSSxGWLeFcqeWV4eECa1lUVqZWFYhcTF/Nu+ot4brdBeL
ZtcZaMSId/sTePOKt6SCLAP5eiqZ9PdM0fzxG+VtQInEhi2UvOJq/yu+W9C2pdEp+W+JLhCL8pxK
3fBPuLS2aT+DSQuHLJyTAWcIaVZU8SYYHSbcIuzWKcWl3igogdn8vP1i7TYthc4JMqcspgKwgIH7
cpxnModitAGL5eBx8BWcpjpFoUcwSYZ7Tg3wDoWXcChSxD37mwRkoNbDJ2hFA9ti+9S1yJkyF/6e
uyabCYyN9xwQOQcNhktR6hRAJhBGYZQqUe3hJXTMqu4x8vpAc/AJwY/xZxTDho4Xr0eGefdewsAl
TZd9PGDrQXfIlJgB2fFrw0yQyS7O6/vx+cHDABPTnHGOE41lmgccGbbjLopCmLpjOc2VBQPuc78u
sB1Mb8aOp9m8KwulOaj8z3ydAj6M9BBB7YSm2RjU3NqQzJ0lNlYTuRC00zZkS3lPcLZpD94xOdY5
YTz5UJlVQ4XjMShGUBu+KW2BdSbvxWZQC3c0T9/fneE3DQN+JxUO+CbMsAPNtnKihTo/e1kibam4
EF9ac7+7iO6mrxv4UQpLJAAYwz0w7C2GcQuq8U9rkdM7QIPq3f7+I+kyiV97PHEJc5o8Ofxkgx1G
j/RwnY+2NRMQg5cqKb+f9sk0Iml1xFsueD4NPE21BeKW88n+jTO7E8sWXBvmxcWt3QY5BZs5+xiW
3JlK8/CDr1D7svBH/4Ss3BHKCbk1wGGngFnpkF5Pk91UhEaKU9pajWZyRjGgQqKONuX6ePU3aZNB
EntsDxn9qHByR86GCIdwLlc0RiclM9jeuSSjIsIhejr4wgZn2/tYfrGqPO/owW76IELTYVcfBOvC
gxkYECiFsBD5ZXthxZNLQ4Tqn9Q70LghvvOYKpojqnTYkWWvlryop8NzeJ4xFMKtf9MAmkLHhARd
E/HGjDQQDwVh2PAas903YxGLnQThP4a8hVPxAV4nl4ipRsRqlTV/9+8S18kf4RAEQ90ML0wKTAG0
0r9W4ZI/AXY7Ms9lcEJR1uPqbUbgyDwxvE/w8XnHmZALMNzxYcQhAPthGxOsZg7/IHXAAbACHE37
Ou3YImBkQAMlf5jTCxLbD27qHtZckrvK4Bz3kMwcecDuPZevJCU5MHREgscxjMN9CfQBLM3cj7Zc
FrJoey/vj7gI/vEZefFvufXXCPF6H006IZ+DvYg8kfWwYE/7Z1zc9Ov+FflbI8U43l+7J5wewtqc
a9v00WpNusm5ikJse8OnpkO5n3DLhCfUx/VePpUHBYjp3c5/6sv9tDvCs7q/hpeGgKrm7NPXj9SO
RahRYA2UorZ8IaZD2mCuEZzVoe+z7dVGtyXbq3WHk8IeeodZdnKr3otD3aA4MKz7Lw8bttKe8j6e
P5efOo7uh/HLPsdMEHbzY3r57Trb8DzUPFgNPQlHVgIvKOhOkLdz/Si20uqnczHf8bLtsh8X8w6v
zo3QkK+OR34VIaIkxeufl/Ok6bwgt51tfo6ora9ghPScroExcXLAXllWHUcX24DMvy26KTX7ZXGa
EZpJS8S+s1AYrM571ZkwV0xNhwFR8I/ynrNieF29mGbB1+z08u+jplQF+c1HlEQgAuxOz97iwnCb
nWfxoaDhVcsef4T1RMMtW0sgvOAMJjgiS5U+TuUwMAWf/uP0gqiQPUsGm5BATOI/C3wc4BHbJd1B
PVzsoaXUvAUgkQzQogWHxRGAwLBBXXOA9HQN5Qp+apXvBR6isvH5DRnJlFGKFJYzBzJMaDlQgjEo
OfgDSgs4K/2luFjpAFojeyLcsQ+wBXXx6PIOHuFYDnXLPmZlDRxkDGJL0pbJRYQYROQgX01xollK
3GDIBwgKklWjIAIB53zijz9WWwTKwJ1I8copevCoYN4wGk5alk01MZlTXlDzgBZeMLCZBziwHswJ
JwplM3Btf5nwItBTx+JaFaKpimDedyn8qYJ6YLG8NicaYBcAM/cQmzaUaCk8sxneUNYRvudlgEi4
apIgSYtVh8FTo7+WQBh6YfAKAOfSItwhHeAYbqFovNE4ec/BzRH7r4YZjUiZ1VfvOGUsR82Fhodk
LY6uZpz9kvkLVYdCCgIYaWWFjwGxnFOv0VgHy0JzFu4Ni8pTUDnTfpAv6Y0fzhkO1yA8T7uD+rL6
d8XXlK/ixqafZB8dRno4pNe6MvwZSAh9QCNmnqekS8KNTgswYWADWZeLTSkSNNgkllnjhr0e7axU
zD0af6BUmkbu2n4CZgwSAUeWSthvU4rhxog9i0tCmFP/ph1eyQGWkrNHb5z7JS3nxTb4YIxJl7Uh
bPuLnfv5eEsRQKqcyeaYOVfC+NjgXfQYFxpC+cAuEQ4dwJHgHUXAMdXB8wLD/WFmIyoGsgjrDWcz
xdr074liqO12I1pGvzlsD1m5U+qQdmB8PTg3/TnWyTOKGpSrETREZkuLp8VTTpIDtRPFAE2WLEax
fcabBpY7jaS+2ASKKeev5Np7YBPF/teLLv2H36AMFH03QkGnvnsrWw8o4XusiCq9SCeYQ1GVpFq0
TyIqDL9NlaWj17APg3y4wybm5PwnF6p7//ikmHHuo93o4Z1mJ/WU2ZxHEvyFBDZ3v1qdFplfMFgb
a0AAXDS/0i0ByjHC+6b+jtvfnOVwsyj8uhNjJAX00afG/UIORejXixJbaWocZsv8t/ZXbvt3aIF/
XfekurwSdZaHaWVIRSYXhgd+72hngjalHeyEYKeB4dbaj25uXA9+oDPA3M/Nuw/ahouHbB2gWcIX
q//h1PB1iX/mHSpveuU/NFyYMcxbeEDD33fInYSrdgniN2vvs2+9CYg/JJdkj8HuHgp1C01Y1hvc
Bou2c4RUrCjpjZMl0BQ3I+f5e5izFETlZTMGfkNn9GTxwuehpXnSkt28T/2XHiNWmfkIWyz2wsWd
+9P7QCjEdtinfFyhWsAYH8GbXWeg1QzO/dqfOG+QGEkcWI35CcDA8CiTLqlm5FpQMCD5CCdkMv3s
x/+KWeriaBMSfqOJWSCbaWZmvPM2e9fZXRg2U0meJg5COTthbmnvUUtSY7IlAz2FsLIylHLYvEfQ
8SFTS1YrG4XhlbVYd9AoRLmHkpNC/zAaL96+mLjl1MBWH1hbYk5MdsldZsvCqRnjHrUWXc/qWlMe
Rr7E/Kb3mH4RIh2CZFDbBCigNiQDqdtSR/J22lhr3ZwXBgwdzuk2uXRIAvcxV5nAAXdHaMroPSuC
+4p/YuvLDuDVWNn2Y7Fqcqo8FqmzjRp0sMUQaJJl5TPqsg4umT1hd+ztopLloVxnpxKngGwKdAeF
5LYu13EyezAFIne8yYACbKbHFyGqJOucdXEjiL1rV2tOCmZZRIfLYB9e5Sh4e9gVv7ooKa6yFCBd
wUGVcde6UyChojm5t6icUcBguc10RvVpFh/tNV9X6VccCqZfDK5qzEYYv0SsOwftdljlQoD+prXk
OKMwqQP1K7qnWFD47wcMREt+J5tw4blkpfmrGCkchk795p2raDBbU1Ic7hoeLIH5hrL3Qn4bRQRk
13uf6cG0ipnq9C8fWdG+B7ln7RpQVmAc2jcHn8awmMJyM5hsoynj4D3gReZN/kQcARG4+mdYTVW8
0yAYshdJFBIZ5iWJwuE9+euY9A4SfAAwmcYEP4FetGEGXut9/TYxFGAbrTp3P/4z+wndxsX93VBC
l8xbQm9i/W6Zp/DWcw/foSNPxfAeUJaZeJdt4WNvOUhg1YzH39ZkNESNLCuLkBIZnRnySvKMQoTk
WAZwMgVfxwCvwW4vHLa8IWQmJ1pgq/YyfzHNocCV0VgRH0hHkAx2jQk6cJrZYubGO0++W/AHnuFu
0G6TLMcpwypOMwtzcP92tF5wule0ff3TRcAjhN+HbYA8fCSk4BYvh7DRWy+9zGhnUdP0f6gIOr0E
8UgRZRYRKmrMToOG3Zre/DrwwFceNiYvTvkCjcDdrVsXHt497uAljkV2d4mYnY1mD4lA5BWIbR4R
X3/DMwXr2R4Fz2mAexzKHHTXrOv5ojs7AYPA1Bi1zA0sSU7Vq/2w9pza8jnxAvyMqDyhXBG7eHMJ
ChvxXESS86OxyK0LsCteMA6clHvWg4AFgc+SLZLhQQOh8h8dZBtvv4Y8bxSOThGXQQ5S5VZGWVT+
7RJJha+IvdvOF6FQPCpdeGhyfJve+qf+98cgAeoC0yAOPwy9bNou/LGwB2NXPbPNk9LlGw7v0jyl
F5qzwtmY70Gd+SReGP3AbgxoKzdTe/ce3IvePBuVtI+4YiK3OqFToThjtjS8e682/cTarWKzeLTa
JFfRSvCsxxv3HhYszadraOGeeLgjwX6ZXU9e6OC8sMPDsGZFNkz6yDPZO1dvqCAu2jhAr4toBW2K
2DXOCbqonQtPqrXgm6I6xni5zeMn9YUsVzHpoCc9htfgt+yFLfxQYUsLTMDVDejoErrZAGd+d4Ln
EA8i3QG+gAk8fJfY0cYS5efSYOG8YOB3g2wAf2cE1KRNJyU7ADMNUCKgAZLERIJY22RQzq/hlP5O
K9lgu2d8ADWnGPDWQ8J9kPd92lguyzGsJwx8w85kx9mAxQv8t+00/6u6u35tiZzH+gbHxDoNp4+k
Zdf8rlcdorm39y8iRc3sJ58yextiBIEv5viLTWi+c7nfZDbdIV1uoi07F/3aoX+1D3fmz0+L9swW
aYBnDWCHjhIolRAE8PNemwe5xAmsSggfTOfRRU+uRky/O/5UKmpQMtpDwv8OHBWNh7NG4ggfidtN
YKNTtUB0LPo0GumAaxPdF+VMwFfT+qVY9dkXjzaj1Kn3BEnQokd/jDMUxSknE4ihtSVMDDAjkP1P
GeYjkA/OK8BkuJqGoIcXSW48WDKrGk6VjdZJN2QNZj9ddtqKx5DdvWKOhTH5FQ6ZWRl1B/e/u93G
8qczxMdDH/vO4wACMcorxJC49yo5QPmh1630vO6c/15k1OSleX71CY0jqxBwSM4qBz/DcU619fgD
8XAcqUDvsZw43Ol3I2wkXj95+Ia9aPxBPHa66OZaLzYNAYcFbMgdvQEaGrJboRndcZ9qBIS7+A8k
Whp7d8A8WNHMtLm74IxiF23hQuGvCalwRRM347ynAoc7PVZNTyc3YBn08eHAPaVkr974IgaI6ijJ
3niQzpIEFiGr+8msuskWJqeKbbBx2mEeyK0QD/TdTILyCuNHsSxO/BcGyswNsVZg32cUB2lCdlUa
H29xX1FJ9g4pwuo093rrdIwL/xmOv2FTQVVg5sFWuGDYTgwMBpns3upCHK3PFg9r+M/LFy5EgCky
1bIx/Grw5Jc2ObZiOZagSjywuPXy8LF6zOaI73rypO9Z9Gcoqi/2Im45Inn7FxiqNcl+bvMr+wzv
Excac1Oa+ezltkmus8KLc3E6V44h47uACuxnXH1hGDdLTZB8mvQjVQE1ZXFN6N7R+m0miK0m7Xk+
ICVvN8GOKll/b4Yv70P7/TyBwMWY6BSj6gI6A8/ungDOCxsZNNxohKcFkM0aHE0BV1uoIYI3Akgi
ZvAT/GVsd0Nahq9NvxVVvDYMfDCo7+fgxIzQrwAwNvlc1Afv5G6+hlWEYHtonDyAX1QOu357dJGt
qRYm+SQVdkGODXYNUJk9qLC/jdtfF7/w1u/wVemN78PGz+XXyYLLuPCKPXQ2kUMp/eCNXDyMZs9A
5TCmtgQ1kFtRWWAoNXwBT2B9xZ6PjK61MiYn2nLm1pM1wBcVGs6FIfInj25FjbBaVJln02WDH8gK
gaMWJJUKt2v0nFYgTZbYBT6MrErXuR39bghXGMhjzOlLqXqM13OYQcH+B8wWEgO3g2RP7ia/ZKiN
G+sNrV1IBnDNPtJSHH83YYMe0saFBA+DE5UFOOmNQDJ0pGtoec3Fgrfstmdv2Kh7+xWvYV7bNVSV
J0LzQCBgDeEGTsl9nvK81ZddnjQsfmALY1Yco+0coM7fJj/kBLotXKYIqv7Q89eO5vCnBT6BDbeV
tNN9BDgfkR8RPZn3fEDp26wbFyvsM5ItvYb81yiQUWBj2tZJbjXzOKnEXDiHornD8FbX7zOJtAhl
Wo/OmHTJTEZRTfkwD96zLvAFqL2G1/D9gn1wjUTVAIukU5AU9WVXltRvZEGrBq/NmjcoOjtrIZ3i
hu33i4sLKYSBFj9VDXrbzkG3Dh6TKDM59ptDMLD/pmO53xgxoQcCE+C+TN7My5KD9x6evKvzbwZG
mAbRvwevDX+EU829AR8yb2PsNTuBfBfmjSc1rKVyGGn4S+O3Ubfu6FhAyE7eZsGvjB8gLzHFiDwQ
xGHIwtC2w5zCSGqx6BcnuzWStJ3+3K8OgPZ+Lh5GGrwiXhAzZr6vJqLPk+c2RnfGHqS1I7DRiz4u
fEWSaOq1BAeMWz4T2NVSWB5JHhBaBIOzg1OoMXvNuXOID2EVPzEpkAH1wTuEmVOlcX/uCWnDSuaL
zwuXoc1+t+m9iYeF8NiH1+Azvf9lt3TrJCpjQI+/owhUt3BLwUn/KI0XHAxMYmIImv4j3OLct5Xb
qtOl5oN+flmgHiEnWTebv8TIAP0gU4BvVqvE1Ff7ts27Zitlxb09DSewEdLUkCgBtKhgSUzGTyhg
ZHrVtQ/ADvpvgknYyPnhKQ+buxngkPQ5QyrAjmlqBiUhcYjfYmzcgZ/4RUK9jFdA6aCKuSIrj8re
CMRUxg835CgFg/wTlB6oFFw97e2AaszkmtHdOfMgdbG47FjLt1sldRBPQ74sd5cdhp1LcUgavm5G
I8mZfWIsE6NXAI958sBuWSukyPs84kLjuH8fbJSPrw/JSMdcqeEHD2wgQ1JMO5QenhzYW1i6Iehs
KEUOAs/Jk8lm9/NOMgdXnpVuEppLd10T9lMAb/LlRL34GnwhU2L0lTcYhbFn0XbpZ7B+ILFDAKGB
1nQWXBWiM1ahHmsLUKCiJye8INptgzjI+Tdd6S0amI6hW+EVdG3kdKmjkxM0FX675hX0+9BnsBoU
hWTLSI9X4+5ARcyDHagUtwlGNZZD9XAbfDi+yHIP8zwsvDbGPo1+06lOX2/sAKkhgmvuPCBnG6C/
mB3Omr2MZQDmWAmvXh3zsa8cScF4F2ZW8fRfHfvq4oDV7xr9F8zz3mFpDM8QwB438/yEBg48DUup
CyMBVA/cWLPFKgXjHXnBxjzwp+4rPeBzKIYinnYGiPZkG9HGgyX2G/gv1dbObnGBJbOgVkD3zl5b
Z4NhlIDy6MixOPrnHI5zwPiRHEZnvP627m3xhDEBgP/sHQRhbRgBgjg9oHr1cHMH4L2gkwcAgwPL
1Dam8+MJnlyR3wPF8u9Xdq7ucM8eopKFVKvGCvS810i6YGT1Hno4nDYraXfR+aEvI05kck3lyWaP
OQ28bN7y4eTSQNbjXfg07S6nB5RmWGJ2narGO07O5oPSdFBOuhWriq3c1aqga5g2Meni6GKOCnpK
uh4PYhPv2ca8PeEJt1LEx9dvnjATXc0azIsN2DkEN2LO79YygRoCoImbxSnd1ns/7yl2Qywf3uca
eATeHYu6N0fJwGCadsEqEl0SjeZ3P2gTtv1rbte+kaWhamTQ8l27hGxOe5zHWk/sgvcsgatzmgKo
+vDzhutBFQjAacpLZEKMW/IyzB/D6Qz23R40u3fVPkA7BnvBc4NEdPSP8zsOeyB0WCBIFgsTApCf
fn9tnmrBpfBrVfeFhwpZ1ZmXr6AH4iL7tjjlxrtRM+QBEV2XK0jgDTYxOdwUA6XucjOADwfa7nZW
54kW1GkOZw0g/o2uDbOZu7PkbVw5VRq9atlLl11puE7T6mCzNp9tpzrPcAxZtM1daWXEOI+uzi2s
zm/FuM4+3vKRRwILaC/IPPlBiorGCYYyFCkgs2I2GkpdZOXawqBtpJQt42+UsbLwAUd0V/0EU/CL
KCpzBevhnAT9wRSFmGUugXOVgVWYR0XUAfnEREo0CaZOq1V13kKJaMACFL1D8WTURuwirGeNF1LI
XZ3e0W+7iLoD8mqdQ9hgksJryBULLW1OvO2Fv8OX45dQMGWkUVSwj7L1EpTJn0bGXFW7hOTQIfrt
6O3qtRj0omaSyhTlKjAxm0rBkmeSwQ5FgK4ciLkAFY5rWRF3mQPnjM5491ydhJAAPHn7oKEKlIcs
Mz5jfVTyyOi12xwxOlAgOnpb6C4ZalQZaLNby8PYT1PevF6DGGU0VTNpVD9Se00CqF0AZKQHFZ4v
Fk49wJtFPsY5S0835+QdYYClhs+J28CwrdMXGWwJ7cy7BRk7OwuDzbkvqo22Tc4DyhaGO6j7k45v
MOmLumykkBqe4WPxxgv/SrmjYRkqruDA9nbxEa1g/QHp5ugSQ6xjVBJrCiUir94cfncHF1L4Hckz
fcdUK61feDS6jTqbqHQfIer9uCmVrY5roWK8XKTZETkbdExrAuv25KXA0UDRQgXHpkBqNFloaF05
TsC8+TsFL3/Hg2QE39LNv3HMpVPAOFfUTn5jqG98c9TrJKJQwZ1ajA+PLYEpIN8ofrIiYnYQGcQl
lTCmRrqVhDb8MzwBtwok19fohOYOwxfR2ae3IE6DWA0QR+jfSvK41IgdbWyA18yzlEisqCdRqcUy
/AYjA1ASYsTP4njSz+eJ4hzkJoCl10gVY5OhUFNYh5TdVE/9esz2a19mlPtUWcwyVBZ9/qnLqQuj
UeG/c1GwHC2l7IErcLXrCHZanD31j/3i/38gREmdlrq444O1UF+sz8PpzKX9d25z8rJz6q89098K
tdAl1PdQ7tKsyEeA1lkMjf8eexYbd79QYMX856JZ4oxHmPFWiyKKaoWpoj6o7prGEHqz0En4N7VC
tC66hmJZV2nXn5bUbYrRBHbn+ko/WASfL1Tv/O8vtgJad9xt6GTUa7zMU1+Dt+7ndw1eiLqOG8VN
Xy1rbhXGGIEaPWZtqpN1ca+E4lXaOJtBMVuJHCyn2ysFtIhoLWs9a77Zi+DZqhKjCmLjYNH33+mB
HamhCF5yFLg9jKwpfWHRovtpwi2CFZkWbjZm9wnV+zfT7Dcbq7xhQ6XU2UJKZjgatzgsb+GB3uc0
02bbjRGCN5KO1WBKXp1jKmCzgjGR4B0/gtqwOjh+vWPVamIxidAkmt1S7mvGYD0VQWk9bY3a0e4P
QTmkMqWHtxgfSX3E1PANiYJRFtjSGeMvmGmuO3+i+aMkBRli/sUYX3kwn9cnOYFah90Kcf7g/WHw
8ThOro4xUsQ388VOz2WTl/LlwfZKrTpm8/a6MWfxLaRJAAqxVy1rN5NN8KduFd1ZhWI+oTDiSG7a
nAG4qHLo84RRyo+rFUlzujHTJhL+HrP3bD/ZM1aQoJshu6vafbUEt9G6JwXRXWBP4j5BhUWVgMRb
R9lGI+eyLD3WKOBtKBzzOctYAGwUw8I+Ycmpb9Xq/fxCkX910cLxYLESWOXjJstUPbbUozzyOh84
Awi1Z59S0bl1kfud6AxOXo19No/qG5OKO5Fw7DAjIp7lwjnDxEWdzQXHVEZpU6r33eyVUDD3HwFR
Avju5bxbICx8Id7Q5EnUkcfgnRuqgIF/wqiqcyKY5rO2ynktPoW7hd/wxYDtcgJpvs6DSTMh9q/h
bzgt9KiK0812zrkGgYsqX93DksU4PtLgJq/5boYtItUMeX88SRgesLzbbDM6ifTeFQLWZbFv3XzC
00wHBn6Fwh+1OxuW0qC08VwWe5e2L9pOOMNK83QkWR4KZIKwicE3bXzcfVkSvMRP8qQMyLb0GLC8
qrD/F+qztcJx6cX7vIahE+yX8R2DQAFhg7vrsITN1YyiDgogzgiD78tI+Z9UDlOmSyxX3PP8ZrD2
OjRVL4cobZDOPSnAUK7aEBzrnEIFF4NyikbAT+0rmB0HJf5mFrYPkFnaIHENbu6p41A70zb/QxfY
lPmkNBezGijFilzOQFuV0jZFdU546qnEGA4kbBhH2N7wz6lyoYddPNiBXNO0Sv/SNXM8a3SBz3XW
W4M31WJhXh3ux5i2N2cUq/NHcizDrnw9/TGmq/HZiWMKpV6jRMJhq7EVWMmz3uUQkVZH+iemP5aT
Ui18Sw+l7F/MQ8mZBeuniBNBXTwIcheh31yt6uhARCcjRhgQbKwLOHd/35AiLFpatH876+4a0xYH
BwgSjzyFB4WRX/uW/QOUx3zCQeEmGNqpyxT7A9TAQ/thMOWlRso4JlIas/XgsoClE5IL3W8tr04N
A4iyCkpRHe14GBlBvij4sc9H3NHk54CAAdlQ5e75f2BsLSJtGdU1wZ0vX0DMKIH2zGch1lBkQkIH
RoD6llYlRGSw6N3oho7mK1Y7Azhh42iy5Kg/20rc2EfPBonk12hhTB+4kd3pBt0iGDSAZuZ7nGS2
NKEP2D8c7pPmojbrAutyO57mNjf3RP0FnTm0YibDOmh24xYB1mPDXq1Tnc6cdexkGTlEEzaTFVbM
2HR0IBVTa5f2u0o4eMN++N/NQR0j81O/vYQtLrRFweKthz2IvpVlZMEg789zHB6h6UCI2yH+xous
z8ydPZ/HUW18Nt9ZLRNSzBh44qr1AW2DMvrn5GgIhc857qls0RTh7F6qVmjsS1P8iI8TvzzoCRQh
9vnnyhuHZVJjP6EeJZqx7NlNFwc4Jgcibt0dntJombDyo3SsD74Y+Nz5+XzLjP/KqlP5WESgd/SN
JIUsBtgAOIj43wSKqmjoYEGD+Jj6cEAl3eHxVlmV2xKfsRZugY6DkiKJDTijea1bp8RH0muSbRwI
DGyUJquuyj75hA4BD0B0sjsnkVhk8GLn0rDgwhlxDPerPtIEYKdT+KiaG6Lt2W3xjdnMMgfxgFyo
sE1MZYEkYUEe8QAyreqrIVDFxBbKc34CLOG2UPug/U1VpFBDoQmWVxKeEWaqHZb+AsrM9Yu2z23C
0uZKccBROHLwwGeiaIEI9sQriEXH++Cto8ln8XC1eH/CqWRD1/xostd0WTz/ytJVuS6+m6AsDLuQ
YNPys7OoEUjcDpTJ0moT2GYg4KfDZKM7ghHJ5qprXufv9BTq/OHlaSKoqTFoAUb7bOOU0glSHL+S
tuZsJTeO0iNH6TuE3BszCxZYAyMGZBn9IY9VhbrzDjsZ0mDvh5KhCYkenfNHUYfuGYMQaNh4SD6n
B3jhkDohm24dg1LDFetUtBh99owpVulpbPa37u0HT0xEcmiX93BDbucdTiV++asGo5b4ZDUteg1r
UoUUUyIqFuPm7hza8K277jqVISsHn0RNfXFgTm0EL+g6zssG+S5MatngKlGbe6ELpHhj2iGMjPL+
p11d95rf2pJzDi94L8KQeHzepsHoIznO68S0dU1Aot3oKB44ucpW3Xr46MYF7UKfUD8tSQqx9k0a
X3cd3/sZJzQcKU7ezDn/j6Uz61IUC4LwL/IcN1ReWUUREbVQXzxqWSjuuPvr5wt7Tk/3dNcmwr15
MyMjIidAHAM5Nb9Zm8xq+5eWbYaqEwTE8vAhqnGy397W+ec+eU+Kg9OYlAyrPqn9nUbzSfPvU+kZ
pdSEVBhFEcMFcI3cRJtkCoxLs0c2Ppqb8eFtQf1CAQiewul2CWhoN6rWpou1zLlT7e43nf0a7ip3
8h1uCqtYlPxyyG9yoL9rvJ3cruMjb2YmjB/CyjU9vkbbx6CJTUI7M0OZrMlHYOvehvcMkzgcDJh3
kTXJgejXkwtpIkqNkqim7cGox2P/CkWRz0PcQxW64Ey3W1nwCd7uZcHgF5NQmjDCo4DGd6UOQuL6
/HuzUSDNlZCFMJq9OtiPaM5RqkDVoLcPYYeJBQixgytuFaFIi/NwhPITx08aWbu/Y3hZnDduhZ4N
huYUPZHBYDk8/vP+g+W4TCjUcd3e/ynJT14ab43nu9fyVU1QFWkgr0GHxxyKUXjzSsxSaI6qMFQg
GEyfcoLYtSwzqFMd1qxbzSrRQQjMvkn/81yzmXGQRTifFMi5LN7Gm5rDKbymU7q3X5TcQDFkI5Qk
ezt7OvmJplkVhcnTntAi+nm6P/f2xT0TL6/udoFSIXo5qlY4da++zKXoXMCa19B19SSZ0tJwL+1y
hF/cAXEurWQ+LiLq9Vv6IkekCjGvVDP0MQ3imTDvAzg3GBH9pzs5rUQNKv8+9E6ZMNCkEV0w1+rB
64q12iJjRDpGmqXG4pL7w60n+CH3WX4Un1pU7ecuXlxNtxLly0qiYpR/VmNpuNAF3tpVPkn2Tp0o
BB7FplzJ5ySet26NvkQs0Jzah6IRiCcQlbcmsmbWU2A00JLVa9L/NaMK/WcK99vytlSRSSEBug1x
cTn/vSE8wgVvqqyThAoin+ZSPZaPdB7zMaziVearXNUgdM06YNYfc3tPwL7/EhoOKxXIVJyINGEO
Uv/vOLRJaC8gixDflO+6OXOy4keqk4jBCNTpkBp1W6UxAqrQKE1VzdKP6R5ffTARtobuMAcl7hXs
EpwnOJXz0ZMF/fLeNN/KnSxSb1T3XRUqUK8LnAtFF1sNdazpoQjERh5k+JA6T+F7kpPG0vtZ6aVO
DDL4UvDkCYcGSAC85CUbIMHk8a30MOolclO+Le7EUR3xegI0chp91SJoVKk3MNhpEVCpbYm2ZWbD
vBBSai6YfKTfoMoMawVP+mdCCBN4SX1DFanhrZhJkDOrZK6QfT2w2f+tReWY7kNvPkK9FRUy+Vf/
jrZMbzNEm6sD/cUxq7waT0aYpUICAO2/UJ5SctUooCkWfgPiMDhGYDgcHAPU7v7Xr9PW8FuINCxj
GCDAKxphIiKQNohadicarcvZv962yb3n61wi1FLYALAM1ZhOaHVAlEM8sBeavjm+ZRRIm/6byoq9
wkHOgituxPsty1I8U6Fx2kjwWt0z1EC1+NWJKpGsq4WhXStxC/1ENp7EyySEwZ4zSBMPdyBxGFxC
/IQdCqfKwACctop2KvmJiexKoKGQAuorrhAWOgurBNYozZH+xmuTBMCG0JaF2ODRWeVWkYt8LGu6
iQ7BjuGL1P/ESPYEh4R6N+AE3GXaVQBEKrYFyOnNrlaq2/5BRCSeBkFQ06LEOdBUFKg/Lr4RbIF4
hycdP4WjS36eqkFl1E0/i3u3hdmLUm243VrVPnA4WUjdqc0eHbl6qsqhQCSPEdWQopDMQttSSxuC
KKTPHa39k1MjOcIiDr8foujwgeIGe2j+zurBjzpvGx1WIBbaE3S15ttGc7v/UfoHG5qt11vrZF0V
f1TNiNV/9n+CRTbpJiUh4NZR8eF1iHEHiep8eOVe4/81MHs1f/Njjq9TymEQNJLXc/eEVRINr2d8
YfDhsV36obtxf+KhWP5t3OwPHD77RtVFNM8ARgPeEXnEi78SDEJ0uMOdiUEr/tyO2aSp4jZQxcns
/hTUOg+3gmX+fYIw+AzVpukUf1XaI0gCh8ag9rY3C7ya+AQaixxccOcZ6E4zxyBisEkWGS2/F8pj
jOHx2M97laj0c2+tb2f/DkEqYPsRXQ/WLR/coE8aLKYdzQHoEpxmhW0U9hWdFUwhRp0mtYQajQ81
XVqtz1KwwkKP9Lpp06FlfAGFxHDebRyti0c96miqOpOIc2SipvOhlHHOvU2n2i5wXNhAIHoxgfer
P93a1xFunQH15k7LAujI9HnzpCuUONEhPMgMc3JFiVsdFYZFOxr444gblcQioOFvBpJAliaT+eCE
1a7X7aP7Dj6z5y9Gjt3X+LEuI2A5eHv3DGMt72xmsoiDGkKSHe1dXUSR7Kb6+8FrpIfhfmedZ8cZ
siT/PPusW+kevx5x3XDunJrTvd1AokOi0762/8kHZWxx+YHlAZ/qN+8wxBtxEGZ41/6nN7YrKPXe
Yfbb/KtBaAaKgT5CGCzNqvRfJnfi1uAaMb6k7lHubaPuA97QTx1izdvmgMdRQNQpCQuwGsMlxuzT
QVR+UxDfif8zE07yPpa0p0+W0kL4QNcEi2ckxVt1Tg6+8n9/Rahm7gA7kkJmS/y/WaWfGHeFNrM9
aDagyUsoonB1IhBQk3Gsda4caYPn+uofBqWy9VyXHl6O0WsNQ6jNBD+KQ9toLxv2A+Lo7O1C02TM
PE3Rf8OPNK1M88cZfJ2MkKZ4iF2TOMDmhiudjfYOOnrco5c4Uo+2Lhiw4HGg8vb3U0Iy+qC5wahy
Jn5BSuGtWCbM0F27eYPsb37hOt4//FyRlBC8Y7PNIDe8o5wZLBZMdpj9eZVt5dulbcpULwHCS7hG
7y8xC7JPFfoZzL1GrwaDR4kR5ufFpERy9XOwjtC4ROY6h7Ka13wqMXn/IcMg8MfVLWQOKxpP/GiD
VYrVBz9ANEiYj5jMr70exCB8emD7BEHsYerTtBJI34bXX2L7wftm7A93iJAtAtceEMalp9BXVyHr
8CwkJKoQ92Z9mLx01cvkae8SqZFOI1w+qSt7PKu6ZcAmpXV3eYEVbDul6LztI4U62PurXSwpD8EY
G9M7LrTLjMq6+hiQJrUgPzbD20Uo6roxBVh29ktOXHoxEFS4XRmzF3NogVhgwaIcnS72DUmes2TV
TncDCYio1JB8d6uchy9kIOD1LYQkDUZaoKhkP+t8VESv/5Z/89SISPBEn9iOAWcN9XBfbcb10Byi
Hcno+W9PjON8CBJMtblbF5RzMPUgJYKRChHY7apWueLnJBl/W8N5lZd8Zjs77emuA/VjfVDbMgeu
7N7pV3hySoeBFZQ7BcqUlShl3VJYTY9sM/TZe//vt4uJPwl1d2AEx5M3t1F6DrrdqwtQs8TfELYF
ut8DKqYK0H2y1tld4r7+362gR4WVah9k2hH9J9hDZgfvo97eDl7LawOsonUa1pb56tHCdwZzFe+Q
Vz3zZl1KdCt4wtRGdHdQLenxF1PTW4JTJYwM6GMJ1e3+ouekyNAkbhYco6H7VUkr/eap5DQBW0M2
aEZbxaLjuWE/27TAPB3WK01/5bpXWQhWK7iZey+x6a29L1tYhKyhP3AFe+JEuXH2NuARdXrL5uHD
yUvyOZ2dvW1n0yf5u/a3LdpKVyj9l5ZTa7zaz13wBMYYZBHcxrvdyGGvnu7rHZMhWGh/YNX507+d
wmJTDu4bbjVi648Rm87v3H637F5mkmX+3QjA89Z8xLyQEtSUJuVrl3VFcjJ4rjgw6xfwt5XxaYfm
4OlV+9uQkwrfGfPokCFmL78cJzdY92Qf1pruJEsaYQypg1DzNeGMnDEV8UNWEAAjRL7vfFYLiHvd
f1HHjJQLi5zSGpH99KhhOKfGBEN6v73zVZUIe/DILdHgnta0NAfLgokTITlFw0d4PbeIWt8eYplY
VyC1IxK+nJ6B7MTXIOel+p1yUcOGSDpCsvyscx+zUljkEi8KItwMS7RwpWZUctXSJKuiW7vzJGEN
sQe+pilT5ZngaMpeFeKJf4R6joFQ8ZSfHvvxd9AGo3LYlvg3LDSAFVAjDldzekHKrC7OB1CjMsBh
4b1qDMtD+rtX2vpeaWB2an9wIXbxLm5MmL4jWdJ5cWD3Y0v+JPaFpDfJ1wwMeAdtuU3z4EkWhiW1
K3GcnN3UwdEKhLtB119LkPYNnRkqonUDBIKGOu3PDhEeXiPTXWE7QuTwIOFQOZXopH+i/Ke0UKNM
3x7fkZN97aW3/AyGqHAVR/pevNtRstoFXMbcQwNHs95vDRlyXIvmowfO37TVrvDaoa2xFRK4DaSu
4gvoYfNNvDkGoch4IExpH9mrGhOjyPlmTZL7gmpJcUvtqVRTe9XME9RI/yVdvToxIkeMe3x1M+V4
/21G8uTkfyqW0bWnxjAcLz8B2Q+248fygDrxw+HFOG0NVSJ8A+QhewMk4eQzOSFU/4ujm/+aqxnz
qnPHxyxQXg5UTS3sXBOOyn3c88CnDD4ORY8lKYLELAhc+iT9M0aLthXP+6kHwX1rB49vDEa2v2i0
AeHQAaQ08misCnNSy5x4ysV4MLGh9o80GlEjLlS1i4eIxgcwse6EDPraOsw7MsEQ4SGcf2R5r/KR
JqYKSKkOw9WaPiQgi1MsKRLjNJ3ew0fLPtFtOwbQchh4QEylHfbt17J2cngjVkVMrldXBkfAR++1
GscZzpX0dcDJYfn275Qaw61791HA9FhAxN72qVfB4u7aE7SEbOSCZcA56G1+X858MO9xGOOh9LVt
Zhh2AG5Np+H5L0xAIeM769CuNeQWwSZjYZ4Hh9GP/zIV1hXhqo9VKveSKvwMBUbH0o6Hu1qlMdZE
SbK6sXhi7r7s+OFw2VdaxbNyvzq8nYHXwO/QuWrsFZINJ4dufMfBGH4PnVFNeS753ESNE1DjBYwO
Vfo7YGSUiW7mhNEEZbUEz0CAcQMJh1qsvsuwSDYc4pv5b5OzFjqUzdRh8FvL+bkz9RJKc96tMNi1
ysTlsldAOLbS2MLUG9IMWPeCiUueb11XN6bLdF4DWiDw8oEGs7jevzqxkr8VJUJ1VLtaq0sND3Pr
2+EjDmMXBVhBRx9FABQa1gZFWf1J0wMrB1A7+oTcElxbGG1OwzHEl/aoTYZnUQOW5P4PxzHMwArI
dNIIaSNyh0itZBVVp2XMacgfxIsWVFAVnvXfJl9Etb/6xwVQQNbf5vjLahTdSmYqVMX8lb3pvGOI
YWzic7fCfDgYP7TeCMRlftaa64c7Iq/641z+8ojI91KmVouAkqpVoUVBWXu3OVfwSwr5Qfnfu8+/
LivwJNySjqaDm3xj1DxTb4vWUkaggbOYefa3Fa86zca0UGkulCAoMGsN3h4v/zh1jkxG4STBinBq
dJEE0sGsB3twud4OYGBD+Up//1V0qaWw2i/HK+qaz+CN5POFEgaSbObEPP+7XV1dJ7ugRftCfgSv
CNIVUL7kMpoEMR1XemMmJrQ1GkugOWU1OI5GB3Q2+Ca08ed1ccel9qZuAVgIp1MW42JR6UHJHg5I
fHL77+99w6zgbF+Gha/v4sSW50WA98sQmz2kUXrF6ZSTBGvOzsn5rPEU6oAMF0f3Epj+JTiMdr8G
DCJ0mEwg71xDg4BhvrGyBjpmsh0sb7RSGpNScxEJU7Ufk8/f3aG+LUHzafoRsyca7cU0DGPCeAOe
kZhG0KuunjFjgSm86oBkVWw55yp8hhciDp4m2J/go0MRT0gH0oYzIvuKs12a7nuZc+Eln9YJdSSV
qJRAexsHRCCi4EonoeSAqNu7IV4WyyH2DXsuQr/n3XtfI7AWFRc+HjeUAwGnEzFnOZvpA3FyglOE
LIp2NkaPCXuaq6yPDpiwh42wTO+0MWwNdVGrE9MSMJXmhPoQu6srPQiOYH0Q6IU+8g4ciLJk8mg6
jdXtZ4dl2EpP80LGzei8U6gR9upLaBaaWlkYJ+xdofRbJ1+b+T/HBo1F7t6xkmWmiHWelP0CBemp
fWkbwSXN17n/p3fcanIn0OvwxgEOmO4FeicnkSpPae++xvUUNIAOAM2UvVvv7rzb+mgfe/qOrD+3
854R7O3HtBrVSE2l0sDoO+PwIPz6EGUEYkKP4BcYFzkP/wNKxVHY6B49tLPPDP7XK6i6BoWQ0GmE
qRx/MvD5Kj3aLwDmDFXndpljjjGPLkt0aHY9YZIxeko9MS5HviAvm1bFbNORBA+7D1sr+ODklkyk
UW+04Um3By1Xi9gmW+TdYsYOTEmAzKNNhL0SFFntl2+goenN3oBx0uD2Vp3xWG5YdU+/LnHVKQZI
ob729o8eqqchAjWZI3Xf3XytNfTG3xnMwCdMIOUdQ1w6BdewYqcMdUATGaZTjTE0o1JfcO5kMkEp
gjXo5I3MiCKWY+oAIKhuUaXNsHqqBgpBTlMVGwHqZCM8Tmu0lbbWAfXRAbdniJvcQ7w3XIwkll+S
VmfuF8H9hxvIqYh+V89HPqA8dptSB0BBQN2BKIG7a7/fpGgcH2YjHYjMxuC1rz4NaABVOi4udeDw
6hvLwwwQHLWxrPDOJNS3LqVjkhhkEeI4wDtkSoMovqt/7zMivtQ9zPW0em4YXefQZAt8U9p6lv+e
nwx0hMgwQTQQbehfw28TQV/1v7vdcJ9TPN/xEQMqhXWzBFDtvBs2Mk6jC1reN9Irs3xrsB3m/qxP
QpmMMmjEDgc4qOeX+6eyZ7/kyHBfZ3iElMnEEuGN+n/MEfNdnIKZlbYdmG2IhqrjiZ9YcwwAhuZK
qdHu5w2koJld2+8qbzCjXslSFklc3HtUAeKBG7L2rGxT8F+h7pUuzrtTJvPvgbrifxfuyMU6Ndz8
Jm+mmx/Dj8m/9QkRt5vDd4dyT19DV+gGiPC0S16FuxLTN0IsReOoXUNDzlBw5p5r2+HsFlUjBq6A
T3h0duiwBA23ADkSAgHBnEVRwX0PiquGy2uyMIk2nQ5VrzsMmYiG36fHvzC9oJAlGCnVltFyRk+A
nKdnfksUhqdW2voRR5ChAz/422P7MSa7aBtpthmduM72ZxOgDqUlpDeDPe34ttoEeovcgLfNWzuG
JS4fgfQqi54YMXKVJ0atZe3yzz7mxrFWUVVOsJx1l4oOB96SB1EeTLctdCtrI/vlQ3r9GctYE3v5
NEmlySzuBrwf3OxzD3fgWzCbKRqZWDtUXRAMHB4cfL7HR9piEG9UoYNo6z5QOCaMKpNDHFLpHm9C
zyOL7nRV6n9Z2/xyAulxAXXPKO64n2SEV2R/F0J5e3MWrxq61vS2BGpJDnZ+hWc7H4H1ZmPSYXCO
N5DqyWv9gmI/AgPDUShUKGSo6Xhx/nzmtNpgg9X4OLmA5s44twPsq/KvAVQK+Tw/wLuSp8cVrop0
PeCz70YIyIy3IXggnKozxyM1FiTdFxk9BRGuJ1txemClIRq+CYNroFkhpe1TMpT/QAihv5EbqgtN
+Ft9Ey/2rXV94XR4Z74M4qoPqJdLHfWJVJh9qjCSzGOn/OzQo2HWCicCHqI+lhdwFAN11JDMOABP
38ZcK67n7vsFQxGyGKJGfOofEHb84h49qLl4vJCbHjjsB/Mtud2NhUdfiIUJ34KWAx3D4EgtIZ9Q
mufp7kKKOacVM35DW3KAqsQuY9gO2RAVPuz+qJlI5gII0Ewo+YPGVDANNwNmje2Ti8VrWrpwZKLO
G++bwFtyKziw0J5QaYpWWqdZg7ogUQOvOpWGRN1I6NO0DP591qSxwgszHwIKZpwcSIE3w1w+CgRm
eFXwD+mFAMR/V9SoYvUbC4TtFFXMZtPaVh2oqp9fPpb8/nLJKIwiEINNDSoNFtTftCYZ0Qeb4oi9
9p7tK72L4rJ+0Zv9Lt5KZPRgAAJrlGZqtqzUDeJCGbPEFatdpA29EkXtH/FeUiFJsUid4HyaEEbg
8pWnPAmEHr+imfF9NH5GPOhvIquK9t/vHSOETsAq3EB1ctTCS8VgE7kPUAlwwd+JYLnO0DCmolQy
5X6HJbIDism5ItYzJ0tfDVJas+mNR15B/vFYZnhliPx7GIuczdcNsgF/cpPEt4Z/DU2AE4AmmqhW
1NbiOoNSijYIK0sPGWeiLTAscRg4FIyRBn2Zyhr4iqlxNMl4ZlvqNTM5l/lsBnv8AdqADkV8UF4f
zo6aifrJ9JybaP1QElZ4hUdXX3xeNqaaI96giSx85gzRtui+n1RCWmD6DQNXPWWmLHOaBHpDdPx4
0yeaVwQIboJw9c5jSUwuKKBbVqWCqtXmn62cjjS8SLSMDHJKCMuV5D6NYdLzATAPBeoVRXVCcw5g
CpWzsFrWtbNOWLkwsFmn7jqRVurWjjVITRe5XmtHJFzJcbnWZ+BQ839wP1ySofWYUbNprSGSkdP6
63XCvLx1orCYwW1nfaIgEJVeDCZF/jpcAvIMlrGo4KxaEFLaDcL6mb4i0AACKsJOxRyRtBiEx5vm
yfHrxf/ZC/oC4VfY34Oilzs4JDdg3MLyoOFKixw+2kJpTNZmC0zUp6WwJj2Uty4qWpTUIZNRYfNp
f836fW0PiVTVob18KfR5nzmR60SVoyJKnQKS2TTfv0Ki0S+G3aoVqT7MFEmNA20ZbIT/ngwkFsc5
Fdaz0laCtrBWMSdhQyKNyUircgQqCp+HLqsfaE188S3WUypkWMtY0hJdDdA9X0Vk8B5QM8mFI+4+
/8FTh2Qig9EL4P0IsBiLSJgvM4IHiduP7g/YIcJ/DiFAbYfowiNh9SNhKMElA+4roMaU3RO2NToU
+catOPS6u+CNiGZpwUCNJ51BxAANl3VNoDr4gL5KJ7lOKlL1/Jn/AVdD00CVRhGAFidrE/NYuYjw
koiaP9r3D0wSEatA3DVBV+pds5B41FzVv1Zw5rISAcLsWQ//UnUu9FKxsBJ8kKDSMErNYffK4570
zE5Eojr0Ai28Fd1WjQeTRSZU/+9ZgHMOTGTJEwlgqTtt4Ur5gO09GtEtWb7a2EQfBjXwzFmpIluo
MePXQbVBR4g2Y7lRg0wU/xgi2159WkfBENNQTtncDSgiZ/eW97NW+EqvVEi7bobrG37RveO50zp5
HypGxqCTQCHrq0ElFVK2WZpuBQf1XGoWeF672fUcghWxOq+EfjMNSkTPLQU4nWIA7I1aueAJYCA4
oNcGeeFVMTYHyadwOFhFTiV5qnhFE7gDecCVpLDoohu75E6dwzV3H4AFUBb4b+c+uNqOCfg2ZLZD
5zJjKuoR2aiaKCS83zbKZ0knYofWHM1NiewZTm2drkupkGUWvuAl+wIRARFBFZceZP8UNxVPqpYH
Pvukfowxf7iHAI9pYyZ6R5lMZ4fckvaL9NEmNQSmYE+bmwlp9hNt0n8Wz4A3JIy/tQR8iLv/6MJ7
gSuwZstj6Iq3aB+kImo1gusFIQSc5o9EfOA+m3SfihAu8dA3YyhOcA75upL1REMPywXdP8719DRZ
dNgfpNWcEsQ4OSSmjene8I/X7nbdbHlE57lInxeCKnpeM9kMlTSceieYKKxFFt1qBawyeTC3kdGY
V/wFS73GMP1SATYb67H8si5gJDQBeoGHWl8Qrum/firIOs5Pu8rAyGHcbFcm97K/PObtS5hWbuMW
LafOuIB+8u4jTeIcCJkI+NsAwGrUoGaLzZ/uyBHL1oPzhHMrmzG+R/urSv/yuWgwBGDXMdEc9ND2
j8UEKuNDVelSOoOxifBEZlcq20+yLciZYiYpwCoZ4Aw7EPkPfj4sRfKhUAgS9YOlDrqGQk0GfDoy
9H0SB8PXTOZTVnPvBUq2xDEgm+2YNUWOpdiG8ooDtD7WIKAjVocvy8DPA1UVt4hu3FIvTYzf0XJ7
HelFjIshPSR2vigbuoN7mgYUx32/RpqAiOBsPUHhHVgC5LIAxfxy6T/xNP2VT2wuXKaUKztM8Bkk
WVpq+kHFYTr3BVKJBmFPesS3XVsZ+uzDSGxjUgE0UJzTlTAGg8wVEJpdhT03SfLY6FXOdqpRrcWG
bbgFzxUHpLxqDubYuazKVKksg9sfeAq9teADxwYgGQ0KDEjhKZ6mQj1TRjFx2pITqOPd2Q/F+6RL
8+X4zNvnv0dnG8oZfNCc4XJP8g5wuklFD4bGBIZK6Vr/hRmSEdMDlICTzU/NB5tEh00OdreOf80e
WiJORciidB9enTdi+iMIJ+7pIyQYFuyfQ3z9fUVHF6MXPFBoAzl7rClboL1HlPK9oHlykK4vRfEh
LgaP33ui2p/qnryWZJ8DB50XTj80KoglLZIUjR/Iib5U3RVNmmzFp57cDZgriBL9NHj6jcXt95kw
dcVMRQcApj8wr+XO8vo9p9txC48mhzWJSuPFsMjL+jgExuerrusCbKpfXjdT9fKVNpKUHaKaRwgl
9b0MjJTBUxxWrtS+a51Pn7Sy1EGpo8v0HnHWlcWKNBwV7+XsNsx3I3LbktgoJ9mwnXV8sKRmVdUC
cjH+2IyTLxU4/dOqiQpUvNCmf95wcznkW/2scHKkhGMhhLJAoLtkX6lxsPyGZSUtwDuu4oPOuUOT
06adRHWMq0EW3jpVsgeOpr7cyHnoOB8cLbYpfTejX/abVmvQtP7xNYojFuDPwc3DNujJwvVUq7do
6tR7leErvuMgRbMYIV919uyIyqHlvae4jXaLyuQcTM7osFv2LirV7BpDxZn7zawzj9kxqyYV/cXF
lWz0iUthIyonALPdLcZjwyqwKj48IObePbwETVxqHswIPI02bUDQMkQpoE2vgMnUMePtsBTwm8GP
TdmXgXR39oNicO4YL+sq83h4rzh+nzbsAQaauTljPgG5+2Y8l5PSNb2krajpNH/L0S1Hem46dSwX
xs343f7DPhw2sDhZDXx78/YCQnFhzZeaVbkZHIFUek1SRtTtfNu1zU+JtxXbHDW3UELt1/SwpP4t
GEFjtktdc2NtwmbIiO1O1b/hpLKx863VmG2YciurqcJ7xRmV0V3mS0mW3o52owkwglhy9rpb1cFz
Y78mOegZLN3+++k0oAfMB5XJDaYIo//C6qA+OJJL3hivngeQcLcLRBBGhdqRmeAPyq/BhaufPSa3
M+Nr5tjBYAiDA8xvy60nm14zAPA7eBk4nJPP2IwMotwwUAt/Gr+JWd3jaXXv2MH9GGAfvcmMiFWx
eo4z2PsOEHNuDXHvbd9AqNt7G68pYE5M7LBUeSdcfnLplkaMWQG3w/XUlfJTNnCzGVl4UCxpqRKY
AcUwE+o53aazo8WcvJuWEf/+dRpdEE6c/jCIONtNdgxrgOc82zr7OjbNc9YOczIdM7i3eQCv3P08
LVzP15txRlCINuMnZlgw9FmiuQtmPnebzqlrBCUDYye+9tS9g+nirdVyq3TjI/OJFc+xbmW8LVLB
AUZUuFftnGOnnpa7v6z49nZ450wo2e8jILxdLjvVD69/6l7qHk/6QpcIPKsJ2GUadg1/xF5Oy2r8
mm45OzOnzCO5cZj6VR+M7IF5dhWe9iG6V3xw5xPzagwhZxt2xDXMoHfjFVm4h7+Ta8Q3YsjdJ/h1
rqsni+dsmw/nOpmz403XqLgAhvu5c3249PoPyLehFcd1JuKNFQq3g8NMRyoIzy19YBzTQOx2wg81
UaAgRSNdo1FPEnUAHqXwgbuz09SQ7bo1ZWQsM7hqzJV7BCXUrQEMTCSD33qFRBzY5sZmMTmvoRzw
b94qoXydDXbjvGURI8kZmK53ljkp9ZfjLZEohQwx5eAnf0VpRUm9ZKTWoIkI7rWUrGrrqt5ezrAv
fENraviz5Yh+PZwbCD0VRJ4eJCo4WgRDC0OqUr/+c08KPGURivh91ugSpRNlhdRJlBE15xmdp0cK
QOUcuUfaItfjV0qhS8aZkN4LJVBNI90X+QCHhsSUgHANCGjiUScS/iwfYf9D9fQtgxDeqTZoamqJ
RMkUq+DbXB+1T0nm5HsZZPT6wXb2lV8fPSyJoUmZvONPG3J7b6kv5SzztalkU0JxzTR53As4ImSI
rAIHd4QntEm0XBWb0TD9zHAwbyV/ompxG0xBp/3MO5Nxz2jU33Xf0TUqWbdfE83JHs6aZlJtoGT2
Lp1H/I6wYObGmNYefkbngdvncikWmzlhwOC35TFCH8X2pIsjBTIFFKx4Acj8qvt3+BqcGCQ4ep+6
/L4JPf7pCvsH8/RAr5mi5ml+iKpZfbcIfg1CB4UutPzurqscCLxKTDSxvysoGXRUbtsXfl7N459v
zv0yJfMhMbwHnqTvRQ0uUZkeQdl9/lQ8+Zx9H3tnG7V85k5zUrnlvxZ1H7bDnDzqTCCfgRstx7CS
bO6AV3Ucq+DexJeF5IJ8EVeQw80cnX4afhY1wYDFgESLwiaFoAnLmJwyuH5b7Hfa7DJxagy2C0aH
/Fyp+cUbYgxq56Hmjw65PbhrC8O0y08R1ij1yfM49hp4l2eJhB6Ko4LGBI4JHtPYNWxGSBKe37vA
m4V9WDBYT6gBEYVfdywGWbLnPj1obr2aUqzFJSD9h+87UjcLdjjACMcZjvSDFITSWU/CWJbH+igD
apzbb3/m3cIZo9++FTbQFtU4KwYDYgzVyGX0xOr2rMYT0CN/OZDyo7N39khmtTpezmnxoKLXo+Er
GRykJg7zN9uHzrdm58JAAfDQQfJAdiPSZH/5Ct+smgMswdGoRf/Hu9ojltVMLwkxU+YDyn/1Jnji
yEPqPiQx/XOk1EtQxGjElvaAwk3Aki0fBJ2wrD5DBfkitm2DMYeAOfC8eP8XO+j1WW3wEok3hL8d
RT+eBcPljOdDiOU0wmhcuCZ1IXsx9fQNdJEE8EjKgOKCDYjYqd9nZWnF6KcJAUnWCYyRNGVYnOTW
Cl3CJ/hGNwjkjvvD3VQV+2LctmAFLq7oWjypp/2FWgAa9ksWnFSXa/xqgz6FiG4ZgOSIyYbIFvk6
sY/mv8LCWgIXvmAmtIKg30d4CH6BZkQpfIuUHrgCmgn9NokiRHKjbrIBe5Dia86kpqXBKxBWSm2B
8k8CTWWegiKVtoq3r/ct4wVdiXzfRdaae3n6RUl4JSA6OtYmRQSomgh0XB0XjC6Rf0kGAr/gSxHg
lfkkbkCQ3iml67wynwa2OfC9BEpbhAorhqSertM4jdpvfP/VxR604SlJi5GqO9/6tjL9lZQBItDX
EsbPRy1s7+XNVEBHurUpUKGrOLQl345YBA1o7oWmqtWtNAuwGYkWZStiWGdo9HYhmriZZHx3J23A
veAKXhDK4BxUbBceFhNCnvgevGC7vPETl95TTbYryLD4/qnmg1mbH9SlzDrZgrxtfoo3QDtAv5z8
8RyA7rFjwE+9XxugvBucGXqBWsutTqYAcvoa/bzVCvCXC1/hXXVGOUOL1kacbY9dKDKSqp9WkqQn
ULJYx7LbB+ml/HRPQQUf8whiOLM3zMKagiTtu7wkcnqqJ27xmvqnid8tBh8S4YiOuSOeaitjwBG2
OgJ2SsSEnFYsJxVlHh2CEkv9Wy1zJG3dhFIIEX8GDK6iLRV3Q7B6GcRYjx/sUCA0f0XKJNgaO28g
fYhgvcTOu6mobKjG4ADzAuc2t1X0Llq+agcDmEFl1EZBXQxsDkw9zYe6Hxgk8MPjcD5MOwcnclmi
mMuwYDYcI0//zPKEnxaZkjJ7i7K3YdJLdEJSsrVjESeKNFGtqhFwAOERyDqHOPeERahFzw1HbgOw
jN7HZGkDAXwFwHoQIAugqDsIlYAq7DbewdEZUdBz7WUvEqMOfSsJCAgA1e8emUMCYqObRqSD+oV8
+GVjSxeyckhQ/8buFI6E9LflmAQLXQXCUqhp6hRwE4g422RWA66U9/pKQvy1fpQCF3eNxIydxmMs
gSU9sMGUyQK+QPQ5eiHrSOSGzK7ZnU7JKSzXTVfEWL9p36fWBXiyhL3mOsGdCqxTYHkfwv2MaeLx
/PcjcIoV9bHWsE+4NaNjKgklUQwqJ8eyNwrWN01bH9/kMu4+OnOU08AtvWyg1MLvDJlBtPmyARie
Y8EaSxQQBRLrzqGNJ3bL5b+noU/62bppcPLgqnvI/s8Q/0iOEkUG3jg2YH4FPqDB7yrzxwhitDxz
uIYvwIZaRLEPwRLXDDOKMbECssKjbc1ACDdDFzO3CK1wBmV/mHDRh4CBDaWOXGI/zOSOeAgGa1Qx
Z/WGbau9JaeWUiL8HhTNp18Yg6qzRhK9ARZ5QMuvhb0Ot4FwIoagGGvglNYpVtu/Gi7wd/ZLvRtI
DwuYpdumv6NSpq+B7jZLrBwIlUxdKZR5XgQEIcIssG+EYXgWEBa0RrdgK5/5+XfnEqSAUiBmFg+L
NrKOL7o4mDIlvNkpxSfFDyMMfB4XZFGde0fvQAPDWvkN2ohAo1suvD41XZjEIkGqkVey/z1eQi54
h6L1hkIrXuGPb6/o34x6vYkHGE/LSn5wRAQa6fQYWsP58EX43SRhnICy4KLDWpWX/D8nI91SGqTh
ZglCuPVxqSpBkU1I4+E26EBj4/PkhJRzw7EB4cu5IRgvUE/oPmu/Q6lsMNqDLTpCGEshiOgG8tTL
tXDXpmcZ0WBt2E08z0nuS9qQUCqZkWIBbF2wjhZRN4KKIrgY5BAWXz0W/LpSPCPKSnQT+TG9iNew
wnJac+hoABHkU7jzrJ69i98+344rAE8xWLPZC+vYgW71dF6wDfEHw5+ux6PiOnfqH9FFmY5Pzslb
tCYRT+NllycGcP4u1C+jhwIwUo+Gc+YUNqF4o+oHNWbHEQyDhLlgLg/HwYyb8jG48Nwf6BAWHCv6
8ZU2dSjpPNBmpPkXLExk1TVffoj1ETerpXnALU/UNbiQQhprzG0+TegrS4AnQZtenetm3g2zWbSe
18i3EnILE84E6RUn8M5OP7bPTYt9/IhkHI9+RsF8/YxBHQmPFFYpu+6fcG+lAY9I9TEVYWS4KGuC
re49g7dED45QyORjK11AUEOt3vDKGhfklq1xixYIRzNI+VoZjPg3Un/odiR+QtRCEKYcINUmTgi5
fJS4x189nrQVcGAQwJggyKyu0A0xhrw7QO9YgHvTpzNl2jZblONJo+imKAm5JQxRcGPEhEf8NOAe
+JXIZ+nR3uEU0Z+6An48xFsGNQRV3vWLJgpuquy2Jab5/RFfzk6VKwjD+hgcZw6yURN+vD6WsWvY
uLrNukdyr/l27F2PYS/KrVEFJVCuoirX8n1rHErErJVuEa0E9XqZRN37+dGiPgYVb+YxjM+HQeo2
rJAlto7RILRTGkVqeDZd7IHA4RM/GJGm0hiBJOJgJsub4CKxEnR8n8tBWdy2fA5F+PI+LFxFnbM1
Td/0lxRb616LgAi2Bj5mLXR0GDAr77zDmn8gJMGB1qPQohKzVs1EcTGVCd0dLW8G4MIUtPamkwCI
AyXWeplGfmlmqjIkgHeyo38Uc7Kbch8qx4jNj8UFfQTCwMUBQ8fM4buM1KsXERU26icqw3M3F9yh
T8TZTQtFDlDCz7kRkJqOuJqAZ5J96VquYRPjGpyA+IHKv3SD6qLy6nQtuhl9lznsRaW5Bc6qMFeh
y5IPc7aSogyFNIAowN0j7UCSpJqiHIPoN8UegmnilIO5R+sK+emLAoQeNwW7Yh5HDHmY04S9o5r+
Sv6EuJlxngqo9CySxpR0oCGLMLJnVBq0OiDJ4+ImGzupIDbekUxM6cf6zUF2cUrrR0EeQi7irs2F
n7AWlVKBfXPKCv3Wb+Uw+pEyIFB7M/DdiOEMjHot61FWCFJamgRsDjD6sFwVUAfM+nTaASuFSAmI
57rTVInegbAi3SvBkTW6gULY0URZ3a2Gc52uuPkiWajd97USAV3m2IW3ArRAoiNK1WeA1wkHmrxr
0WJCqCfaf00CVRrovIGbgMcAgttELNKvRkfjvQlQKNFlM/sfSWfWpCgWROFfZISCCr6yg2wiivpi
qKXivov46/tLO6anZ7qrShHuzZt58pyTUFeQedGfO4qLl9/DiAk8X+TvKaYnuE1dIvqDtHHw+zBF
SybHkoT4ixCdyAShu5PaSu9C1MnSviX5ofIB7/LEEeLeZ4QHt1l+ht8IxiuuR0od2bo/joFk7gpS
D9e17WA4ZF8Mg0VYhChseNi567sFN5qvYKS9GUJBx/8x+Zkm2W7q5j78KsLV2sB3wuWsySQHJONp
u0IC+DC7ys9IqUiTmQs6lQ5kvBgOBd0mb5LhLVQkjBw2RwvY0JSNEAQfDkJhqEL0jWS/SE9FTFkk
15a1K4wwcTL/0EHXKbsFNZOxWi2SKSNcLGJeqaLSX1z5M9k3yBchjk8j1CN4mvGUD1ODVP8w1Kdp
F2TMGBFzvpGKo9/hvkhmnzLt3jMHfwPPJCKtmIZj+Gu6SzoYNXvwiDSk6d86tL6FyrhmAxOxsYxB
gkKt0D/B8PG/WZ3WWDbTguAWszlZKCwWBmmmv6qP0ksZNpMHNalEBDUSZ2jJDKTkgddDZ10ANBwX
hH9BO72QXM/GoofHSGrPbZGlJ0uN8P2zLybJpzPYrTAfTGbwFUk+BexpYBGylIT6V34D7iF9YdSk
HPCH0loJV/IJ1HjeoLGjZGKdiUmBQE8ALKAgLOeVQUUmPCQJOqKgoaARI/Lu33l5XzKTqcnYbbTS
fUxBsDkw12r8oJY6sGtAKTEpvXbcdy+XhtPBYuLa3DrTVhz0luWkwTMVPt87FMXIyVTIvL+GtnxD
2fgY9UiFury6ZZoDRiLXFB3zF/Ca4t7sT1JnT+fcgr85fgE1CCpBJ1PWiWLKoC0ZeTLuMjWmEaoG
DSfMFIBegJ2yy6YZT0DeOWGZ0cY9QiojkxqERAt0xINilBZlLx09eW4/7hQlpeAEUo1iFJxtSfqF
Y7eSqrGdN0ZED/JjbFVM1EdN4P6VdkX0rAV7FtHbrIgr1n1MS8JBn4h7PZU6Fi3ulpS6ZCID+ke2
1wOVUXjJ8enFi7DDsiAWh8Rmzk28yIRRQk6Dya+4GghLRupYwZ4pJCQZFtzoP0NShvuQ7CHMFTjX
kRBLdCQ9HhGiJf0lsHKCirubDlGqx0lEjOBcF2yEJJ1DWrYcNkMGN4nGMvuCkxlLZTsnccCZ1i7d
hrVzullfZtGBYCEfRUlFKOIooWJqDfZjUdXb4WgKEx4fXRnJ2OTDco/G84QjmrOSF87cVfHfc4rD
nmWWFtS8JAsU3eQDQTBg0g7G+zziF7CrtRkp4d67WHgBHHkpKTHP3h04NhdbA4nU63XBCie2D/96
odhGLEYf3pw2PVMjKx5TJxKLUzHAwHjAg1rZwNZOnmODN+8anPVytwDuBQfg44vngqskVAvkhGjg
sZIiKu2hlZR0tsFhgQKBCqFMwf6VRScTBLCEEQAAfHwmMxxbVDT4xfwYUg7H/Q9F4udl/xV0Nt09
vhwrwMsvToVLbuOaPJv8m8xY4JmjERsLFEU2BW7LRTDgnDcM76L2k6osDipYxKWrGl7AYGLOJtce
eoFNOi4nI+0UeF4sQjiD3BlIfvxJw7Rvbn0LhhKuU/nimx4DzF2M/x3YugI+NgNBNnG4bCfVROW2
rP0uEXd+NuhzdwZbGoLjN5mIjDMNAgr+zV9pUMxBjw/kLcSB6XfccCgysWKVOGsWtgAP7HF5izJt
DxBsEecpakhTkLFhItF0QnA80vP/6uM1e42dzV30SVulRSBRnXRLPpgMI6K8yJdJDuW3YP7axcfh
iQPadYlfjuvqsotZTGk1PS+xWJbEihx+2cY7WBA71D1LoEOSFgGLZXQCugUvz3gmQYpnHaWWGGx9
yTLAwKbNP7HUl4pDihW5spKwkksx3kIaVjtomCjZvuDSCOFxK/uC2kgDYAenuTchEmfcbe5NIqYB
rgg/OYFfGHgxPoQajyhtJdStFHmSVFYIQ24nXjgs0jxfPoz9n85kiQ79BKYzirCBz6kHM1DFp7cS
A5OPTaIMcIqZG8Ytlgu6naXqoAjRuGEwx5AFeSjPoGsRj5HAEgiGD2PWmXyJnIv7/Bc4xHNFmvd+
RtYvwhvsu40hciOueNmy8pKoCFoeSfqe+GE7wbI4WmGSgjE9NlZOb3A9MLPVYEYSSVdJQsBAkawb
LLHe4bkLAL4bv0VyThbfi9oE0re9X2gw5J3/cw4F9D3SpWjApunRMcDvMW8Qjbn0gtKGU4/3FyM8
Ee6DFfGtS6Dx5d1vcYCtqagEEnMzekE/DmnuoisSuixLPYC6xl6gYMKLDMIQ3yuwFKZE7Nm5Kwxq
8Xd12+RP3lKdOBSW9PWFg1/bS2LBOpPiKZpU5kQTQbCwfGf8GOdi30+OvmRAT2ICwyGk6AOwkbJA
IFcsUgh8aeZHtRlJdE0pbNntFEQ1KCVo24qTDh8m3jLlKjh8PCVdgRFJNFyx3szMDqmsOXfkAZF5
YJJKGbdmMbNai3SlIKIDTbgEHa/NdX0dRt2EcwgNT0sdyqmYQH4QhdKOkw5c7NfNQjatsKI+HqFv
Z2awB8nkZSClxAZAkYTV40xe6B4emDuk/sXo/5Fe3AzWEqw8kH9Gqv4SLkoGaUyQfQjv58TzjmZ0
5C3gHJlKopjMJyM/FAHE1RoSLScMpSHx8BveC/7FrO32aQzmHy9FdthxxR9vi8LqZIaBAJOYljgs
mzbtIHkZZ8a5I3dZ5ZFW0/nORs5J/MO3bc38MV88KjjVADN9vmktqInLflhhtTls+pLJCMiZSvXm
w3s1Mh5EFJFAcQ2ASgKaYg4Ar8n8ZLJt6RnzD3xyDioyIqJVEQL+rVw0/4gQJJcwZnhEuKg0U0Sq
GIvlvAlQK2MOpY3JM44m3Eghu6KOEKL6mbuJp4dcihA8nUh378h4nIwf5O+kXOZ2oki5+yQtbVey
7GTGC0F7F8hz7qyE0QmQ7hOHZHR3aJqMP/NsVxxFP4hSY+z4TJtISSrD8Q+FfBqazG7dxDFj3Ihd
hLbJ5UJ+S04KsXbLZJBaTJyIj9kV7hLFaHoYHUZCmMTElhk4kY5/nQcCDuLK5r9vWnO7U5t7XYpm
EnVIFyLCRJR5R34Ah4VzS9hQpEaS8yI7yKALXmEurusp5lOigFtd/AobuFjOQmkyyOBxYX99AdAU
/yEQsgwhIdjJsSIGJ7DB7CPKSvmH7HQorj5yfGs2ANiKidAx2405qBNgkIE6aLmfgTrDBJLnxzSu
zR0TFny7GPMX7HC9hY9gnRg2t0J4+MbCvul+si25EFat8ItASUrsgODCMXs1ElNJvK8GYre82gkQ
wCzQF+/Fh+etgPGOiy8yXMx5BbOSHLDNMf/7Tqm58VSgAfqmCdcYYg5pt8IdE9Fl7s8OL+JL13y2
TJJ5lUwia08rrg7imWpoPat1Il4JkAPJAJ81oXFC/BLjtK51ndP+EGnVgX4ata65HdVPAO4dOoEc
LwUmW2ElXNFPuy4Zlxr5pDFQBp+FnoKbpl9N9C3Zg9s9fWPBgOoe5ffvi136xjjB+u8nFTawAX4m
HCCIrJBNoqpAl7jEnHl6LnADBv12ua6y0QdlOBitYwRDrTI+uLHBluT9vt6LutZWFQ7K8hvu7Oqa
KXJiaoXUc9fph0xIGuGPcTc4p98Q3LxiPeB8ZXRr86qaJTSwE6McS1+PvpMu8+R196yQ/c6gYGP8
Bc3hpxBaMsfZvUV5BIlnaw1qd1xv6DgHcK3TJJeM3s+vCYkaQG7HLm7WaUJtAlUX6KbcoN19GgWK
ZDeTNSfHniADRQeIKYURKFU5eCWO0WdMetDsTzrJhOgNu0FgEQagGpNuZCURlXIbwhv5Ka9Smqle
BfqOtfpCDVpPehybSHmWS8YCzk7MoyRyieH9GyEDdGW6Od2/VTtPG7AEPgkoN4moPvUxmhFuJ/nD
Y5pm8/RrqAW3ni1vXBvma318mmJ7S3VGIwF8iClQD7Ma7W5O3eazHCoPkAEqBdAE+C9Ppa9qQV4O
n/yvcb3Z+jSDzcIaMuS1pR7Yc9LpPLMjc8E7b5pe+eFtwaeABuglr699kq4Osye+lHon/pZsDZrg
x9rRbG25k3k0UYdjGZcCt8kb1+7LhOUjRwBWO2/NIGJHRx+DJHcSPVzMSrknUXS3Gg1r/IZRJUGQ
NjY1DTUnZQ39GgQGnAOXze8sSnLQIhN7WfyF38QbkpddbrsMq9mbRSMCVySWtu1X7Dj8JYijOHJd
x5gZ+PCiOf7GoIBFd0u2hdENpzVQwpRSJRQwD1L6hXIFIFwZEhqp6iqrUxvbabzLW0HagzxFOLv2
66lmFs0ViTeaZ1DoVpyu/ewEGM6NdHsn6RNDnpVyklJJGueHWTbniFxWN070t/S0scehKwrSUP7g
wp3p+I+RL8fIgiosy28DKe+yEuNyNC23lyVFXQZy8rJRydVkxgh/oQlIlqgW18S5Xzli2IqkNp+B
i0T5eDML1U0f0x24KSkKOJN64RThha68Gh3EJx9VOkp72D4HE3HWL+YixzwM+AhSDgKjo1miHXQz
nm1WI9bqJ3vOUcI0Gx8S/pbQz5no7/pi1UQVYlCdi5KElAyfgDXcYAQmzxNIjtMe+X4K/LgCGqP2
pOWxc1pz61WzeW9CKeXWsNA6LTMXGio1A5IStktPjDZ3eAQ3nCf+n7D9jGpQ7q1x5CQ70qrxoTY4
Ne/hKRY115D31sgrpDmc4d02QuApUwTISRe1uVvs/b3fSh6wfofMyL2MoTvQQVnBVCEBbCU6eFpI
DIHT5/atKOl4+YmLQ/ThAfXtOIzqo2k4zEOckGnL2e2eqUCnKZ34YaisXiCwRufE1K6aY4qCJ1vN
z07aW9y5DOuI+EiLr7RmkERQzP8eG+d8a0kS//XvQ5KwHS7l8G6PUwQlPOacYkXy6UfJYcKdgMhz
F+MrUqlqRo5BPANlJxkjnMaVmG3ggWwOepW5vxleI+yXsB+j1mRylJxcgy0URUsu/PBikNLsPMTo
VhJEqI6+SlMzw84PybOJWYFpG/SYuYeS0qsNLnY22fuTZc/hx9/GS9Y+mXomaQ00s2F+H9ZUt/zp
JPFNAB2ymslu3EeBKetOh0UkZ4O/1rEf8GoYNrJGLuAeUHdCamvruRoP1Gm/35rQNHD8rElbgKXC
oqYsBr9Yy6vT2nV7C0HtqMMoCc5Jz9n1JakGphjPbhL6fcGHrCsUOlkcJfpOf6yVIAzc38Gfml8J
aua7JV+cqbQ0abtxT0YfXE17Zk+NelX4BIkxtBmNFzx0eJYaqrxTCAPaJuN44hv34ooKbSSYNi6n
B0peMQrPl1Iv7lMxVezAhrptJJ2DuCO3YI3NvAejpoltHhK/q11fjXp6R0VBIQJp3+M2RNsMXlX4
qE0k5rp7YdhtE3yBZrpsEZErsYPkWIA0yB1KdXowDsbF7DFBj+hOpusjR6i3Qjb2Bi82XyStgmtI
oOe8hi5xYJLGuj1d+yzwg8fA6EuNsVoVcDvI0B3nhhgomnySPmXoEqoErEFmWxqkP2lZIK+6X0Em
hfBDREMCkYGHZ5AdsL9RvdJ83c2lvpmh9xp3Y1QpQva8WwBxfDaasHvpw3Oe+rBbmJshr3oDrEkV
EjOZTEDY3PNBLpV9k5OuW0maxKbpLA90SvXx8pLNmjVpNJU1ywHEIrpFvB5mM7MTEKyZXBly9zZn
PHaewuT4d55LJIneux96c+FE2jBa+myAbLXbOC3MEbDF46MPXReyVGvPhGrITYdxNGGGcj0GAlpm
iOi93dsWsOKLYfySuczJk2kjKKPPbyNiHGs7+7vYBz4pTNa2G1Fnih2ccWh4cFWB5HAQYoiniQAD
P1H/7KMor8xxJXUnWxSG4gT/usveVHMuEOkDRZPuztpfc2ZNujYC7Kf1x5E6oXRhSdhfBvQOQYHt
b7p7mAyg1kd7GfPZjN9wtb1+v2bmJfQO5Wlt90TyPRwpoF48V/oZZz1ETUa4IOPpmHTYhMcTps9C
maYXPBiERLXuiXn69WilBkys/RQy9NmdMzxdPjWRoEOk7E9msBxzJ6PnQkvCrdLm8KbKJCmeXBME
BWEF8SO5BT/L0epuTFqkT3cfZtfvZ9IDUYCO4lOgYxLDE0g1a0T6ZT94wJwRdYRx6Di5/kejkQNE
unBl3JbGsQh5/+sXnejytQHFv8OD0YdvTAFjVBo3dgIH8PywEs3znQyhdUvjlS+Rn8yY6d21xzX5
twd8HOHvx2py1z1xyqmmBSCp4jTchcnot63ljQDn28NW7QP0wrOodvHq4ZRjOu9bgwXiALlCBmYT
iCZQtRpspFMcTR4n940Z5KxFhQ3pLXvsRZdNYzVUXZ1RBUV2M53oNk6clGYi3nx+pyAxzB22pM34
Aw5UlJ5U8hVtKWll2sd4eiBKyw06Retr4e62TChkLwKSAThgH8mxVOzgsQBOjtOdzDIjYtVO7dCB
L95bo7jw5zeMXYQNlpscp9SkvRgnWbHSakHC5AxzqQ4N17ThKDGgdXBa/jFuuT/0FrYobqY4xA/3
+HfsDWxhxboI9ogTakglwHlsFZOjmunqJfIENA1o2o0trSm+pehEoKz1lOy0cbUz8tCYLne894ae
TjSk6RdcnMDsThb8V1o5r0JnVp7p3XnH0QOgLF/Al6MsR7dFw+XvQQN4FZoL06w8NDH2X+9sDOgC
d7HIkaHDZESl2feYJT26PcyNd5wp3okmEXPta65v9B5gf0p60HGear6Ha0Wwt2G7rcQollSMTBQr
Tf7vSjGKFxHcBqEGWR3V2FRGCSiKQwlzyO/GpW1eIObQlCZZqQ1KDBq6OJc97S6lsqFMOsEd9xs+
7TmGARcWa4jNUCJG2UdQZNa2DtZy9dKHZcN8erXN4JB/zfuGsiWjrZnniq2hmyak0Dm/2i7glm7w
klNlckMsxV0J7ln99E9/U25RSa4iLvh1uiqfkhSN3NiGvbC3h7QksoZ73k60Y9Fzm59+0V7hGQ1c
u0CTnnZz6iR9KIjUXhMCRngf3/w4Hj3XASPqbTUoCBA4sQHDPMe0Fj0kEEhIRjIuYE6L/cWYO5m/
Em9N00O1MrwGoxgeH0qlmxnCNAt43p9ITJBc4gsuWbWwXP1y6LvGDhsONpjflGpK0VwjXmCIFKCY
CaYsonLRwndIh4vRYZ7uh7afeuO2bSPOKADDk0eFkHVVo01Yo1q2DdvEM3aEnf7iaXrIbDwvUGB+
xUFwxRr2Kd2Zj1XuzG8N1qAn5eI1uW504MHSxEnYAdgoXkezrKwtKs2W8TynVdf7Mi7hZGs1w9S6
7/4LKT+SLXxsXsYFxh+oAntDIZ/VYxRiKyyRbn4NNjIAWT9Qm3tADa+t1bx586ZwBoAqLu/iiMPt
zq96wZeJk+NP0253fT7cl2YRkqeeABYvlCUUP4+0dfKInN+7uQ3bqk3YhSjQMzpHmy34oBBG+8Io
96G4dfNRakM8lI841+4XNFDL7OV/xdM3ObSs2wR0hCoV6LNnHMf7+ErvhuLoReWLlcpgS8dwjLa0
2lrlpjE6b247yIK8Z4j37/DgHBJdM/ajLpkDDAiEeC2zHNxHL9jnDYZGdSKS4OBOMfUKO65Q+h7h
g6dN+PsGZ9bVzxGpxQNRHFRQ+/h7pOyaG7GCHbEiDeRo1KGVNhoSbIJmv0EsfiBr2Y+2yZXZ6RqW
RhgtYtL2dtve2yXTGO2GlXd2Zfz5iUHSitGKDtY7rq0F6kFc2+7uAvsghMRwLcTtbQFMzjI4x7t0
H2schsIC4jFBOfX3iw6+fWJQLI2/Jt94jkRW9SqQYm2TF+V2cYU3Tqt7fQeJMXbDI/m3jk9KJRqB
pOuCzUZ6dDB0Tifiowkp5UOr92zWBdIX6+2+kqf7NJ/uKam9Y7SnyYNBCPVHz8LqlNHuPSKGoBSw
6tzuUHUbs20OQQhDNCCpSLotYAgydERzKXTzLR+RcZ+WYiDuwmbbHFSmwJE1h6Fulu7crvs1vsrH
gLeNT389pjwzNOj9P4B9NxcAX/q0q24PRoxO2tGma8/giUltke7Du4ww5ka8VpBMqIPmsDO7Qwt+
Byyj9hDiqEgjGb5BuwS0Z3aZ3G0GPvYigEG64VeW2R/TVvbmk3OYMhRig9jR4WUzItFrIHf8itM1
45EQ+xE2FwHCt7Nph4CrHK1gpTm5AR+W1Qw+1uVhXfsdHA+5RYEeqtFtBTIJ0tm7O51AZ+yiMnni
9YsXpUXjgvJssc92+XOj0XqRhs4hvy+olb+B0oIOp3Zo+I5XOEUUGXNSGL1p4Si4bnk+QxTBiUL7
RYNtVPvazhyds1h7hgQ6ThFkwqODdXrH5F7+nOd2QkimHMkz0Q/+NUE2EFQdXSRa69o7iFJvw6CO
fmnoDytQpDncxYsZTyjzStNvTKCBx2VsByrbh5QfsiXEKe4u8cEAhV0dK2I7Zbq0ONUmc0yFubik
JFg+04dRLRSmaGiYKdI02dnSU6tpwaNM+JrRwx53R+N2hq23XQ2HA1mxqN/2rA+rjxOQqOhw5XWw
xX7gjD25+3QJMWEOLjH2RPRjFMIoqg1RdVT06q8gtQORllSktZ1JI2npfmuyVwBzmqU5n7W21v1o
ak9TTeqB4u6ZlqtED6SWH+e+eq5uoDRRD5Xe3Wq6T6cblRT9jF00aAv/VaS6oiam6GdLtbl2DCF/
fzNWSX2vFiYAdsNDr1dRwMjvAjfRaUG8IrA7TVlNhiSFLUobYFVLn93xGRZpHh5eH+c/QPtxJhUo
ggyyh3rAHLxQJJyybRpe09WjVsJA8zqQPY0bEjbejeHHOmTazuDXCVnITWQrUCPe/jtvhY/4+AdH
hKlmQms/2AiMgNTy2QwwjjLtC8NqKXIEsTIha+z3yGLFrF9ECsKButC1IfuStC+l3BDKhhCEcmfr
nsIw82nDUFvLQyX8RJL/ouzA5ENMo65wh0QKgwXBQNjK8po0e7rBNruN24EStMjAvyKoVDgSfJpG
IfQMk2IdUVqujHbcAPi2iDx+xKztDKzwNGLn5Uny5TPPT9ZymZxhJgm94Gi9YanSWROIVEYItRki
fPc/YTn9hLwbVO8HJETDCKXRwY6CMFLRdzpB2OxyykOIAWGCgJYzLPfqMRUelgxT1BHtHdZPmY8s
D1MK4La5o7LEhdeS6Zn6Qi6R9UlFJZ+PIsO49lA+sh/kwtGp2HdsRuh7ilaqHQjxQ8wxuG8U0pSi
QjKRV4Yj68idVFHQibWHoBEc4ROMFHGnw/gQM0Lr7ja9oUpaO6cRPmdOBrCeWNiZTDQinvL7SLO2
TsXpJLG17ou1nfxQExO+nVWiMGX6UUF4JzCIMLSVqCiN4Tnu0T4pQWfFogOJELG1LBegZZlpAoeY
25zg4eGW2Ljp0+3sMjrIMOIjzqrnIaYRdaQVKhOlOv1XhtEcxW8rfMXKWBet4Gv8DMWERUtak8Ni
u9iNFZfu3UolT+4LU2ESievHFt9x7AKuRTvtwiztSRW+l9kv+AvjWMXkUR/K0zfbgqhqxqODflK+
Zc4UIMUDwCCYN5ihV9GTudO+8tVMZsQIiRa4jyISC04Tv0zI5LTfGbyl3c2yZd/EjbMTX/bM5mrn
LboewDrns1fhFAPA4F00nJx2bivr1BaWG/dnCph6btnzfBf1TFLaFxKQngV5D172l60NLnvv37A1
pDkAxeVhvlr9I+fykh4K4Ef3yUxNFt8Bc7BYpRPXZkRnvbdJFOd/vWwtMz/Q1gOkc/bCARmpxAeU
pusOYRhuElfDjK2oO9Wo8tZnjqyLCS6KswKefzfkaL3+Dt91Ebs9OJt+jVgRQAhGkWUw2vdjGHeI
ntrBNSfVJmL4DY1iMVdZ1A0qd9ahrGRaA094CC8HPh7EOzFzaJgUrhkcOM1tDIQbLC60OEIPxIgB
/QVlXYesGaMhqgmKKnVGL2N9L9brrlWkQgs5w+ujoO2NYLvxBUjkENOx22DvyZQqIVjSOKXnD2T0
o67grsTpI6Px2GnCMFuKXu3NoqkDa/IKJlYEpu/zXcLCp8nCBBOEpDIOdA01juHF2PVs0/NY6AWi
DdrHUFX+d/0+gzoBZkTR5TficnggvHy9ViEH2GlWje4AXZSHGGunbRHvMDmSr8uIsg4uf61lZ6mM
/us62cuTec2B8EKvT5cgiuQBoEGFKM/9gnUBoAk+DfCW6TkLCmWGzKCFamrmqBhKYYeB+RAHlmQV
GYJU8gtH4kMXlqMCLT9aJktQWUiWaZh2XBKIzwYKttiYtodvE29IGSkTFtxdHLmytcC6WPnjjQyb
1O088RSwOMNL8A2azfB1YUrLTG3AdbuYQwLjbSkGkC1y+XJ72+4HwKNE8tm0JTQtWUI54KTIGjK4
iOdfHYoqSKp5YR6jkQoJrz44DFuWZlGb+k34oC8rJfOSOberdcbKA8BtB0DIojaUpca3y8tK+sgQ
bgQsNEWFx/5DAUid6NWSIcWBOXgBAVA4YUlr23HhrlJ0uMIk61p4iwkGSzxPRV7d9AEHwBnsn7k4
fAZ8jK8i1eHOukyAIcFy/5uhhoWSCAk7JJ2KR3E8LWyfRgLPC18mdJM51zt3o4S7ClDoOJQX4y/j
klh08E7piH1ddZAKwkTQlu6BaHTx+WMbtc/iLEnUm9CqJh+gmc7RCVa6dqGyhhTPED+Ad6ihpZzH
ZpAlCpfqaderGItbAIaYL+8gl8hS4ewTxjHwvyaOW7ghcdmueEgBcsMMog0o1sD4fCFvwrTHDw27
5pHwABxa89Sfnm7q9mBjBnzatGiwJRZU4aNXTv9YT6inrmMxR1YpPVp09CvnuoGwwJDBKH0ymVE4
5zJ6UMAHoi2iDhUhEWY6bWMorgwvY+N5Q6QIXefDjdREztUyEc2BPFBLQddCg9GTpUtX1djPsDyA
FT34kwdq6vB1WxT6AeUAtqhDb6Dh2fq3Ad7hjKMF8H92UitetSEPVCu5SG7bPmayfAipooJ2JSAu
pAwe/Ze9oBva4MuAH6n3QwIY/IU8E2U+DUlgSFpNTIEpipIPLwx86rL7T+Z1wmg4p0STGhFj5Nik
hqPiMr057G7Ibg2ZK6gdjaC3fo/MwyRokBT1dW90tN9RtzgOgmpI3XjkM8dQq9c64j6oH6/slX0R
h+MK7mBDijvUPXgQ1MDKtn0aByj4OnhTknAPRd3K7Ihnf81CFJXYyXOOfnQgU8H2te1+GefSkMx0
T656tZS72Y2/08GLgq+XS2F1MMBsiUNoo38qYOGvUHYBBm1aiaSTtSv4cMWybHMSyzdCoYrPDDWX
YbNwPchjmOEBXCoU/IP3tfTgmEddNoK0zXMi1LUQ3YBsWIpNFzvqnQuijuOS5JLsaJnHcuifbObI
bl1OXzg1mJ7/+MkYDHHwYbm4Z9uLopGPKRTgnBwt6gYikWJUJBUZpQa/soIeJ8rSu2EaxBf6UpwN
LkoLG9KdJRR6lDshYA/rk33ODiMxTSDlcTBiTAcROmXktI0mVUQSxAdAtGLP7qbA+ev1rM+FrrRI
ekvIBsLOZOazNKwxaWQGk8+oypuB3wxp0I1voQs62js31ODgcQcs2B6jj2JfZr8hNzadwxJS4/9h
53QgYklF76k8WQmjNSyDbqC7h/jsfx3xDrnZddAe1MFndVXN9qA33Ps93IqjIw+JBhJkM8GQKUeY
4z6oKdeeeLHYOAn3PZKnJuyOt3jnuRoZBtuNc5LejsaTEb3Im0lXdMf2mgUMtx9rP+D2dDF2PBoK
VU6PG7KUD/Oh1AFcutmHccQnjnTYNIBQQi0Rv0fNhC0u/oLWZ0mvC3ci+8p4BCGUtq0XKmBoxfKS
LWLHBxUvXNCaF4YMD8HCVnnTu+3CZRNiQ5YSlUhjeEiskvVJaAFroZ9vbSwRQIGgpeL/hm5E3ChM
Ah/6CVeUTdSf/NTNzeVMbZjCwp3DQsKZAxv3LR8IJKeM50MdN3qslZCtEq00dypu8kiTZYtLA103
9plIbw5kLKgB6hUY68v6kYmetVHeoFpx3xjRwNITru7HQE12pdAQC0MyKKB5M+PgoafNmWlybK5S
zncCDa/GVIMx2ub4CV4N9vlzAxQau3tlxAjO/qH75bj1aWPIyUepsyQloKcIh+DhyAuyPUBZZc1L
Ew8Oau6iyaHkP/bJmsJ4igh1uAlGihEHZabxgH5sYVIvoecJFC/3kjVAYsVtonjj9so2wI4ieBwI
Qyrji2iHyqI6Ua1OJsyqIYXiUJZLyfwUBr7wQeXDfWO0LdJUpV/jQka4YQn5XIrYmVaKTMJTreYi
920maS225tZsRSbQgzUMZKha0+IEW8j5y7CC/1InZqoeZG4gf8QQXY6TtBNBP3ftaRiY3h9CCC/m
MRZTQu8Vpa0YX/urNVuaBAGhTsNO23mV9hCQgbeINemZEtsJ6Yav5BCfLhbyQwwTWcndIBMVIl3R
CurJh1mC3QTwl3NWEpUU7gS05wZtAO7418V9bcoMblb2a2/LJBcWqex9XFhmv6IW6pRkadLhph/y
v2QjKUOCBtusTsJM8hecMblkmY/6gQXHqSHSvADhz82q0qNmrHojuBsALvCclQR+Hz1SqhG0dXNH
5F2wJUFrEsG53uw94KcWNmjiirYNVyG3LAzNgRlDzORE86nLtlS7J1yFzLEFrIcjZkS3mvwZT7Xl
LiD/xN3kb93Oz/2bJdkYe4JIGtCT4BD7qW577G/aH9xLkiRhH62JpiwcmbsnHS6WmLOjBYKwia+z
e6fTlx9/7F1+kSwCLwC5x3VyAu11G4sO9rESG+QX//7UI2anaWJAp8bnJbwwss8lI6Rgo2Dbtx3t
xGCGyS9hJ2NaX7aDXqw0JNiSKuVSVV8I4ULYr6cyHZFboUYpd4KxvHjqN5lhIFPcBDIvrpvrhhmR
PIGt30wa3OoVgmpm70Z1iytU8vkbwTF8uqe1a/b1nQ3Njtbc3Lv3LP6uKavm0jCesAjIfkEV+rDZ
qq5o3MjKOTFoykPphrMBVXGNAMe81vBipT9D+Xem3p1StB3UoY5ekx+HV9cxd51UfW32er5tF9v7
jA97uREYDksKwONxQrMFi+OOPm22nO97XL39bgvq41MbnPGlhCcLYf0CQoP5RMtR3j7LsquF87TE
qNTPu98J2TPl22VdYy9FNOUAeAhLR9l6UCvKBC4lHrGv9D1nDhZ6n3n/jDMTeOsWToK5v1jU0Su9
E8oEjGK6SzlltaP37lIw2zUf0Hgp1nOsTBiOoFn1hKi2/Ys/8d5olN7jHojQ4nkzNhqdcSYw3w+G
gsUMPWvry5mQXBR7gw5jduf5NHLw8Y5PAXI2hipaD7v5MJvFneD5sja7ZM+kcxpit5LGlVHOvO3L
GD50Y/52ztHfl5PYrDTsm/rfncv/6GateFeYxjhBxve9BUh3dD+VuXl8gWlbtZt1dOfJQoNd+NHE
DHJeuc2/8jokDWzNyVIork9vrwYueMY6wyJ5nOoZsOMUtbUQFfa2gv7JVA6OpxMhtAwazIS0Hiwu
KkE/W+EJN63xYnEZ/UhlTUi/GPu0Q8XWS+gUl1K0zeqoua7Wc2YIRJBUPc2B9/4422UJz3ybTb5H
Ei+oMGdL6/MgFWYaYtuJjvv18lbbi1QHjeg8pktwstXZ59TfkudMFwrQq3voAHpYtcH5BUxgXVAC
V/Jvzzk4NaTtNdZc6+Hmii6lWtbGEOwaliFDMaxqgpAiifcfcvKvWXBw8QZjhqwcFa+humtGH7FY
8na+atPOUcI3BmgcZnMlxHaBiEQrl53Dhm+M16+OeQBSnyopJNty2QMSuQ73QjLCnoMNrk8lBiGS
r8AE7S42dhy3eCoy3/XhnbtUIGerSl4JT14Qri3sSQVTuMi7YHtAn8Pe/cU3OTB+va89bXaGttFv
zTRgEaOHIQVDZfY8u13UPIfvT/j8DZ5MuZAvNo6tDvqoLq7mzvPXGLhT6V4mRWdwCS+lpbHY3c8r
qx7+k5lFZ7c90QIl3LLKUSAw1eYbrzJNM9adLE3T54bcorSmEu/E4/7upeA5pVPpONgr8PQGT9X8
wPrb+8B8LejTh8fq/PApdcv8NL4/7BbmItQx/Z5iXhA64LO3eVqvzRG+I/k/bMSLhz2aTIDW4zPU
sh2+mqq9bwDadyDQ2lus4XDqp6MGq9jQ3/hc8eJ4HHnLQwcI5wp4CN4Uf8OkTAEaQVklt9eGHZng
PP47gVaBubX8h5JsN3ty/r3HG1Tm7e48794dxIuRQrere4Gr5N6KLkPr/E56K+bmpd9w7shzh81B
fY57WgKjsjZnb6c7mHSZVDSeLatseU7rMYjczlz+IM6vzy4o1ALU5AcPt3qMe6xccTNX4TZgmDWb
s4BtuFxk7HgYsonyh1tFHZQwo+poHxgKYD7T8x/G/ZMP65TapwurpQalZBKCqdH3Q95Bh4DtFF+B
mRUoS73ha9NL+A6rZBCH1t9j4aQYGCL3UOWR3cLste8wE0HXT9yZSYVaj6lrdArNN0YnwGlhd0tp
xvAmp1YQBD+iAw0P3X4Ly7DHsV276nd1OowFJz8mJSTr9W1EeXAbQX0EJccPeKB2ITdpDdxstweL
v6ZegLzYAhUD9wcf7TcefUDVJSy1a9uD3Qg2w6SqLUMzLhQVNRwd1mok4pmbjeurkBNvZgmFwW6/
Ev4LQK84sNKI+CXHxEUPAZ9R7xUqDZwLiRscxqpiKqK+HV5Gtw5umN77hsncvSKpG3Ile+d1G90b
4u/PELnH+lW7R4cuzps61DtLUz/qPIb8zBHcDj713a3goQtg0/uMr+zA3Qcx8I3mi+LUh7RmWPta
O0UVzQBSdlod+Hh0/EOw3XlP7PsgGUBOrV2YvQcGyMMNMF4f4zFqFce2xzWoxWEmkyL2z38sndmS
osoWhp+ICEVBuSWZncX5xlBLEREREBCf/nzZ+0Ts6N3RVWUpJJlr/dMSKw19nkJbj5ot5lfCQr0T
NLzWR7WjesafHeaCcWneVhP5aF7LBAHOh/wYwj1IJbWbysoO+frb98hnju5sNSn6CrMeLnA2c5KT
aw1TDtnRb9hHanK2gFtJxoMSSDM2SkvuI5n9IqkUq7osWaW1r7dpwkDnoTdfbsSdsI7AeZEHzZuM
irfTrawOEisJZHAowmplXvhy07f1Wg9qm/9S1b4vkpep4DAAIYZ3S+b8W914PHNggpSWZCEhk29J
brazavpapxhQeVmzCzdw7dlPrj1zMqwPM8j5ihxkXCKnteIhb+qbk7JhyBFJx2g+1F39bf3a1Vez
1JxExXxoPhcPmzO6SfYR7bEcLcwkRJCXwT2A4/0KWGssCutPRCH/b/Dug+3RSgk3xSZutahHvJoi
sg2SWQaKShs2UhE0382gY02T1PltiI+2eptIVLqdxda69/R1ygwCixi0YOq14LWoEH4kEx7U8+Pu
PSvLkHN+iaVtTWbn/vPQtx5HWl37xtxj7C7psGybZs5uKzrjFj7rBnVNoZI6/VGBWpHQO7vjMcPo
FmLDKIGasaMqS0W2DdxQHmX8UWqNnvXwq1yUYksSyeEDIpQaxegyAOnaRqv+0xnTLPctmXXVYxJV
tektl+zwS5+JE6yR0Zu7AMQxAKqM3Odozmn2z5MIm0KTkxUTFDD6pbY/t4c+wqVCsa3chX3SpC+j
F8jGmmnBbsK87NrOx/EcUyVKgc9i+i7NgpFBRYCQ4iOCGMUAj07t35R543WRou2HH/veESd2fcAQ
NAvIyglwkPpieACEzSRdY2wrBWpWCLztmzoEcCZx/Xho41r7R2CUEBspTQDFqx8dHrAFyoBcxIF3
BMU3AXsAfZANvYMebf9Em36QguLcRGZsKZQcznOeLp8lEuvkPRqY7zvbZj0+vPf8nNTln9tNgrVa
Uov3nqVT56+ONzXHctKDUhX9DhYNLzKmD22527EFyyzmCGPxy83VBbGqGXCZzrYb0cAu/chFGZbn
hLry4EgkaCnDf4BUlgeNw5JIPQ62gdcRQ2PaSS3DjD0DwSg47FK6prbGoXHQBtG/0IHD5UVrQJ4Q
Lwl9/L8wP1Ml9/cFVovnW/7S7xaMX2rPjhQh/KVgyX1oorNaun6vsDjEFmOMUWWGBcHNNAi0BEpK
mnFAW7CXkJZZgw+8hDbBS6ayOAwCpfvkudBoQjJA9sCQj/6VkKsuk4WJ8Kv68kDBrk5WKI9+n79S
3I1Lt3TVKzAgEx4aynq5UmM+GZ11lwLx6HdkqIa+vyoZks671dQ2yv7l+4xuC/MuPL4p5/thRbyS
kWzmB7iDaMH2ho71JXxS2PGIMQuY2774AOY6+mn2YlwC3BNBl7iSddiWIqxwf+lPIP16hXh93b2b
eSGcgrRnUS5+zI/lDFFlzn3G88S2mq3pgr5Qy2bFmy/JvMQWOdd/gSYNOHJYQLZ4hXzV7bD+GbIn
Omuyl75oipFiUo/kcjhByX6/Ih9mAr+zYBvuOsdpuKhGi1EVpCauNb4HHHVwvl8GwH/mMBPvGdeN
aQWHpUS/uni+2jkYmIy1oPI4f0N+5J8UAUXsps8TL5g+JAcxw5XPz748bGFiyGi8zyP0grWYoMld
vOngNYaEsbWy3YUfxouhvxb1VOujtbh7yr6iSXMS3U1wqHOanW+kNjNjXCgMLR8j6fzuu3vDT2Zv
bnDYH3XJU2b7pcWhTLDfB/R/oNyoxBBo8jT1Azhw7Ab6yy4L0bgDtpciiDtBK8sRjlCAqMJ+q+L8
+3ADPvOU524Kq+wklI8bmZVLKHCyK8NCPBeJ1cKXWODCBEWjlSWwk3HWj+ESTPJloVQvGRbkd1Pn
XKpATbn8d7uprT7Kc8xDogV8rD4XPZ7k07vh5dNvzRBlLuMdYvkvzf/6g106bewEYOlXUhxZBXiT
9UJ/aBqXIX14xy9Lgj6FxoDiaZq5Hd2pf07E7VWt/lBE9bKPmupvoC8Lpj+OCIidMDJz3myOKKTG
+q3wNV5qhtlv8pqUXtc/Mqcz8vrBb9etBDVd+bW6vCCU9yljVcXivSp+ToJ9pZgcS0e5ZC870wGw
ycsbP+e0pv6XgNKTir9r+U6dDrXC7TnPlnwupbCGt3KDtIBTsDZf5EDN+0E2GBXJ+l36SYe1URMQ
CpMvFeQsqInMUB0GyfLLAND2GUiJCiC9zBY1WFpfZ8iR5mo7ylUZJJJOa55LOBj3PueqTZGFfzCY
4vJb4Bo5/ff3N5Kp97y7u98JPSWFCMHKrM+wSSdKrQSx8yy7dVGaYSe83DE7r9G2Lzx4F2O1eVs5
D8uq62urrHJI2KbiM//+5Ky7v6fYABJ9HFbJEUnQwBoSV/EUYQh/E8C3pLO3QAhEspjPSWzskR2E
QfCy3wRjoyWrmKDH00C+DcsW+q21ggAtK7wNCAHEzl77mi8ST3WzTvzAWxBnzdA8RM8Dlstjn0NT
OlLegePV4qwnYLr0Fh5lQ+6sPZKs10FPdJwTYsiACXtAgdZI+nhRBSAqwNEO6iYRy9FGpogOfH0q
U8MX7A3oEP8Rp11kTUKzLM3q+gOrM/gX47BhRRIzAK3qwYiMFn8NyQHx7A7DRC1XWSJACPHgx+Jt
NhqslDFe1gWzKevFcfR1EYsiqvX4MLwXvAhyESH7P5VC+vcHnkP4yWTz3rU8YMd1x5WCnwkSaxhp
mtgeAd4mYviemdsW1JE3siwLcwybHDnekn8hOpxPZMkYTuFxsYGnCamhnmHjZrignC9Qk+tBkuit
2qnMdwGWBsoms80OxO1vsWGHQmoUNtzW4+TIqK9WxMCAjEtDNPXbGbP4pIVI0FU3miFANJ892edV
sLtSgkQLAwXUCrofXNQjzRpJdHM6aTZIUXYfbgA3KGg6IGfmzVpsEKbDQVkI+j1E0GhXqxUwdAHS
+xit1x3zD6X/boLP+OsPPI4UABQv8ko8BmwmxZyTfwRl5XVXtD4WpR1YCZWCowcZSgWp2IJUldG/
hUWDV0Nck8j7RYh2JMOXpYCASkEphf4JNZfAyaPiRJFSAAnJMtqHZ2l8iJGFyV20pJ4hCJhg7WnH
Rs0CG4thTJ70ivkdy++Rw99mEyyIUOr/lRxrqV/qmpApSKkWyeIJjon034LGWi77DEkiLV0mAFKb
SP8KeqIVBkGZ+fYuxftcS4dSlVHcOivwQ4smDu4gWdNW/Bg4gx/ngJVRKuUGU1QASfB0lgQp4jGR
ZZrohJFEHKnZpBWcZAekFrZC0o3E+zhO7FSgS6kBRQF3/+mWOM+lOgp4lDp3iGf6X46iDfc9i3w1
VHEYkQ0QVNjU0THbnTlJHygVYdUYBMJIWUY7xfz66Ov+WiwlCCD9TiNoiXRmOf8LHXFpB2kL+e8R
Uhe+Qv5WXbWYvDg2/EHwSyd8YKZ/lI1NGaOixSOHCGKMqvHu5dREXLQXDkR2ADrvvjgXeA9IGH+h
ldwjo0I2elEujd3bZZsm+PAsIwNzdPzQ42dp/y7Sui9pcxYkTR3CLvy2XA5ybOfc2hNWZoKZBmeZ
FSbz2t7jt09g+cM6tzaToVQEDJuPQ7VunmmaIMjleutdSDnuk/Fw9c8ykAC0wKw4cgdQ6HpAzkRD
CPNjLjEJ8zDkPP46Esrg7l+vaTZ6G+57SDYpMa9EkqHwIRH8y+/n90XeijomWVYpK1c/dU6KOdMK
GfXdt1kqGSzPSCX6FHh9+x3IVErCL1EUzA7RkgJ5wiDq1UpSr4nAyTke0tihG49F+6czld4eUFm6
9TaCBbNLVwdEY1kPNz+LA037jgppbpRDOwdeEVKZMk/WWVWMnFlpZwJzGl5XBu99iHVAXnb+easZ
WxkLXn55Fqf45F4g7nenGC0JsRrvM79DVsjYzrvMulF36Qq1z5E122eEUu5iBJDKWTIawFFgcBm1
TV6L5HNB8a8UyAwkRK8HIIEFAExaTjLudmyV/8nw9BqRDW+Cp43VQ2fK4PtqOeM0/sf/UYs6ZHxC
tq1dqC9zayDuJLP4ToonqWHIzug4kPpAv9lTSKdpjeWTiEqdfF/k06B6qIgk0lhGNt6WwSOoBmsY
mK/zbkVTBpkBncKZBVURfQNDfpDu4SK14ZmxPqIuuhlw/dgswgvaktj6N5dn0D3FzUKHIagnBaC3
Rx8I2EIWAxU4HQdtVcmoHjjkdQP2Djm8/g4dJi/pyIlRYjeLL975xoTyfEBCstHpB54qdox6T6eR
jJ6DINMskKEXPO6ZYVI9wgAd5YeIEFwjp8K0uyONlm97Z9aWxt5DU/APzMjZCSUYgvqTOzHjeSDn
1VE6MlD/MERTbFEfxd5ZqhFrHt8uIiapF53d3wBwjfWqWOfF6nBvzFyC0KKe5ap/LiiYzc9fgYlt
bzhy7ytCHnUVI76s5uUEq8lxBfNfMdCJDH+/oizHw/smDJBOqBXz6v1vRiPXocAnz2HYJb3162HW
fYV8yg5UGYtA04PuO6gZM4kRGkkEUmXCB8U5i+RTeTL6gi6iAxBEWA+zs7Fv1qOP3IV48Ew6XtpG
dGx/59QmELLBrtEzOxLUQZS8X6ULVn8kZv8qaF6xaxaMvZI7JuAFfWIDRShtyhC4mELQwOTjR+kM
wC0XfXLuKrcLW7drrHj++WdZeAZbablW1j/3Rz52PImZiTpUTJewhPv50kGzP6t4uFXqU1L02W/R
LprbcocJB2HQpc+PpmM5cybzdacJM4mq9K40BrcM0BNIKf5ZVe14RwAAUbtAJh3rRaufjE/dzqyp
zRJud1dAfW4woCw6jtSpDNgTzf54qKJgmX5OmYpgqmO4ZR+W78UttQJ6DhD260LzcZ32zLSgICic
v4Gl7HE7GU4h6Gm+k2KRNe4wEeuH/UlAsvpdAVwVvRkBomKyKmfBqa+CBU54/dJDpgjxqyDl+lqq
FcmUqBrZGcTsRpFjsHqaGa0isu/Q4EPotmPMThholEzUaxK4bxGSb31KlURRHHuViYiFcpPB4Z1p
tNVJPHKHdr4FC3qJ7LzYPMYbdNLUAt9Lg0i84741cXcril68DQLbR1HbPZSV4Kvt+CWKa38LpU/v
bZW53QFoMMMjMZvQetbzkHOA5ea6ILyNz3kLiivjVya3InM8zFkPW4nFWmdqzrY/UhA4qR71r7K/
J+ZN32rXhJUtq56HfUvCm6GYN3WLiwuE6o14ZUQVS6W8YNi0zmx0gwE3ODRaM5khuO+ilmKmMYV3
83cHEhCN4X/pVW5IjtwHPpvDHc7mI1KWqngGLwo777XujPIwJ1e070T7atyxPiIPlTllMHNQhrbO
4VWIlOPi3MnsJ4QBoQiG1S7JruvYSkkugg+NkPPCwaakMv3Oc1wAUHZYVKLtl7kJpd1xS+9+aLaY
MyZHjovweWCOS/hZp8CdaAcOYIPvQ98bjrLQACp3669ZLBRdNMOgi2MZRBpEPhJc0uTltCVwljp+
UXtt7qMPHs7YAuZikRjumuWeWj1hBCzW1qr81EpnRSQ+1yLIZ+9Ax+vMgQJjdm38zHkEkL6bjvnl
PmSQ0epZ8d9uzVjoyr97/EJGFNWsWGPTkyBZ96Sm4hTcPw6/L8YleeuMjaD3E90ND1J7NPXUacbw
MvNhbeZ/AIp9Dqen19SiYM1xzsYWr6A71arpiw9B+JvXkD6TFWb/iMUl9JKGDyfO1+JF4/1TbmHm
vbXK+WfZOxlYZlOH35vNG8g+H1OFcmMOVyryFaTrnZ1zrr0Qcd9pjsbZX3do5awmXuxrvZcFTpjf
hjeujt8g+OKzfD5JQO6PGoI22HdgbzSuXTNTIBV2LNJkzy83Nn1GcG+e3sNjK6CXsobMjojF6QHq
/ceui5i6wdzDylpDsIrmLCeOQ7HZWmI1kKxbighR/T0KYsHBqCQSLMnY1/p+1eZNDydJtU1m0d3k
+YJlPVKJgzUb4zw8JjOFFoKtPIEhZNxYxTvpeKrhpn981pxUWT6gclKp84E7KVAonZ5BT991euKF
eBFqepoVi8f0m7NbNRS6Orq7yGGlcGs0yDNyOK0++SX6bJuPk1XDe71xVbVcaHIVvZfZPoj3xFPv
EffijTHcU7cfPMxoJ1eo0EsXOQqVleisuCMfUSwL8+61/sm4PUuTO2CzR0K+mB6GGLT2ZhOyMrgd
j66HKcTJ0TG5jWf490nkMAgLzQjqmpRQU2BWDLHKqfCYZyjxYP0pkETgPzL1cXdKHjfiA1QcAMWw
gTT7uoefL+5TakCqFpj5QK4ZwKNinJkZytzIrt/EOx6DkrEBBVJLfIxVtOQzxaveHUm5My6bkcH8
jAJ564/sHLtDjp5UaymTpBJl6/R+E7VrPVLOoMe0jKXeJuqJMdcOMJKJR4468I3JYwNX46BlIMNn
SRYCTP+We7TqtX65RzkDdxtN0Co0T3JwrKuGK2J0KahTdvLPaGCXFeVX1HDQFy04m+4DlMvykWoD
lRHyLjLCYuEaE+5JfZqmBL3h5YJRNCFVsVSRWibjS9/IR8tbT/WY14HMh4oV4eOV+X/M1RMv4O7P
ad8j5Z8sNRYCiiO5j8wHWpAzTQ1iBqR2GHYRsJXWYILXa8BwgildGcEWnzNmJYw2vBnmKzNLiH99
ja+Pc99qG/d+FPDcdCpEwUBQUUgRXosX7oEmkJ/P1sSTwqwI7GA+/SuGaLyY48fpy5TzEzfzcUJD
hgCm77t0HAjOCcLs+gQuAKa+zZW2XVHloRQgdUl6povYnx/R8hQbtXVAQ+6Ce3sbY3j7J2DthEh5
aDIU8/Adl5uSu6dioXb7mDvN46TBc9QNo2rDNLfcIjdgNAKFmlHQyenFV13GzlwpiJ1olE6LcTyV
DqP05xvM6tJB7B7eo50mP+9DyU+lXgx82N7vYB33Jdy/gLdkM0A4TgYCshPr9V4wfz7ii61INzlj
PVGJOGUXiKPz8GoUSke8I6r7/vAv2Q3dEftzaT9AdYPoJ3b5TSOZYSLfBHBWRTLckOUqjLA3g7Nm
Ipv1HoP/4/1J+Ki2HOUD9jBkfa8efh8HJppUFQnBjY+PvquFT+M1vk+oX6e9MfvnCVaQvMAtgCGn
/YxE1geTA1yARYOQsxZIQYd9b07lkugWktHwVT0lfrSTAOvkPZcutJ8z+RjmjqCOI2YgWwJ0+aa6
oSxBvoUijDe+6d/01owYJm32qCITDyAP0qG0J5+Seevj7Bj21cUPz3O8fLdbUqHA6eqnA2jXeY3i
xKsg+UVUjt945QipMtNRfFaILn2b6c9aFLg7kX7XHsZyzmZSQOcaEDzOT1AZCXkMg8m5lea/bP05
Qz71egyPZpAqa2pKtFZJu/65tWyTQPqUW6u8WtSYNT1l8+Msl+7gCMDWfh+picBn+04ydPsf9/nw
S+0SF3752ncjJBDaqN0NCufZHrIex6EdP8a/1L4TUJNiTb1vUIpqw/CLhgzC50ekkmJ9WhsDYJf0
/Mf41V3oZZC2ham0nFDa6NtdHY9fO2FrVohDKQOt9frRMlZv99bWgNlKqppQyS7JMdiickG61zV5
YyW2qkVWBvXD++XnOEFzVa3TJoyVw9EI2nyXcTtUwgc0DnVgeIrgnxspznHQF+Wlm45yqk+tWMIa
DYrxMOXKEJR3fWWXLJ1F6h+J6vUgTKpFf+DiaY7b+VfFD+0pv1P3a3fZW/ThpJM+3Xs3torWyxQ3
rfxmrpYP8aB7IXKnU9naY6L1wZDu8+7AGeqaVXypRecqOr4hkdA1myb3N57eK2eIPG3ZVf3ud3kf
7FNjWX13UEaddTS5E19NbGkTxHBmrw6AVW+aG9dclgkRejzy7/BYGQgbaHvzFEnM92K057acRfFF
eUCSMKmkf6hqm725QW9m0IWQ/zwtRjqb1++s5eEgXr1ReAHNlqNn7g5rsu/K2fNDzNaAUNHKL/Wx
bjUoeGh83N47/L2CY4fpKAN0E1vtMP8WoKSkCGX0FfPHEpVBLU4GUrBWBDXOM47FIjcpIYnN7e0p
DTTFe0FhkWqDAkwjuLlD13FHt3x8253tA/SWPcX8qk6JHUdw2v74nlJAV/AtfS8coLqmjn5oZpg6
dLwzTOqo2b+zDo8E/TYalUoMU9ZeGGkOdGJTjh/jz8DvLPowicGxBu1tQdKTx2JY0vj8wMO0QK0c
pQkSxlkyzE3USP0GjJ98D+yv4qtcjufDzr/jzrItEM85Q6Ki9oXFaEFjrK1efLZFtV2QzbGBO5KZ
YselHGrYchpyW8RC+ZNw9nfe838vETEDs+toxz/mKXI9Hhit31ip9/qyxzeok9yj8BZ1bZfehwiO
bQTjtmzMPpaZzHq4f1EYO8q8Q/98pTJjlOLR/pMpv71ZaWPlNXl6Rh7Di4DtgaLM9doKKy4/4gXm
JqpcSlRtYcoNBTJgjzYW3SEdMxfdeDtH7gbUnaluExaL0IDtZmGIEgAhAIQWyQn4qQkArl1uHzYP
YTT8ER7P9EeR8/dXOBviNdl4le8IHkNSrgeMyb2zzGWpbBYy29cO4JaUjxuiotbsoZCgMyBQQO6A
RjtvYl8mw1RcFgUdOwcu8H92vmPXEBLf5TzBdx/wvbVQp6rUOnWYRvmwVfkIjr7V/uHicBg4Vbb9
dZwKGYWrHL2MgMRGfmf1RbrDm/cH8+xodbDIzcgLWBzBxkaQeXRcckEyxxKS9mPxq7G1fKZH0V9G
XdtaRBT+5t9zvcCZQtfoEWgj6Qp+xJa8nZx/yahMFhL0/FN8GvG3CFWazDcsIBcLauVoPV2umSye
pZaBcgKwx7t7fWf6WZ6GUDYm43gFd/lm/Mm3we1g+CrFqwqRaoc4NJFDMHKA50dMydPAaueegsRC
SMJ6YkuDsJhTvY8ePFYNoIX5cCWHkY4Idm0FqVuAlxN0U9JRBm9xqA59u/YPr9V7/PDJMX3NFQeJ
pGIRmsA9t/fmVkaOfmxzmvvB0AlDOj/IgSrIn3h6yheNeW//V5ZCmX/kPNCvK6aPJaXLe9r4/TEJ
2aOws42tYe4uhlN64ccVZkadAtlDdiA4R1aQCBzBh8NBdwku3PRoHcwR6wPyAf/w7IdI6ugj+73m
jTlfMlwaq1lqzzAoXnav8YjFgEydDSCePlfIJWEnGIWb4Wf6Wyiy8LcxRElPCbTllvrb7t3iFcTJ
6LGV6Zm8U/O4CwLuH89r/Lb/rLCAssUny/X08MGTkr4GfCI9ho0YxhNXxBhDnYRBuLlc4iBQzTUt
nc9rEQGJmUa63nC0KTyciIM6mTleY7YFWj+zAJtRwzoDZiAbez/mewhNkGaokyqxBvVoofGJuW4k
365AzYC3cBiuEOmbznvOmT+To8pslQa4gzC72aXjgmpiV2yGnK/Oydagpt6RuEUs4afIkQRwDtD1
n1+T2zMSYf/thfcDM58jGK/2zLsy/0bf2cYI2xv6jQ/0iwpkI6BTZVA9/b2d7FSaIrrHliSB0560
Vl96rJr5Uo4yAm97zFblPSgnQ8mVo2f7blFxSuEJapgJeUtbWR2IJcbFnjVz1dVcInBkEnXHMwdt
hVR5W1viDWYaGUlwPhJ7/0XWTvqP7nOn9tPIbDmCkXJRCUtagSZKoYa+qvOrQXYu9Tv3T1bVy/lv
+UHZuZprS5qVUe3hDkevC8CKrr/PtLlZhbvQYj4hPuIl8VtyXPxy+WAO6GoGr43adgnU+LC4+LLy
l5wKG384JnSC5jm9TI+MkaKgAqdrHeYTkS10EjFrKIcZpn1cv4LelyfhI0GQdQ73/8Tx+ABZB/8y
e4SKrRC0PZ1mrd+9VTvp4hJn4BDEm63K+00VvvSvOsNz1PCfxc4d0jlWDrTNduDaLDY6UQzcTxsf
wXj8CVzeJcA/PVJ8xSFNhKFufeH0OCjM4gXYLsMBS3LNBlvcSW4akJ36f6fbBbGu1Kh3wdkQDQHO
l31L4VTcGx3x4gUCfUZviu8DC3Q7Jz3lQrVDUr6NggaJGBLkgavvYhB/YllI4dgohFgozFuqdonf
7Aj0HYPyi/mFcS40ZNt0TAahsZBB7u2MfBNat+L2sYcgP3udjUbDaNQ4BnIDxFJbYl2Hf0Ds0mSU
TPA/v2kqpTWiQpmlYsEY7jOGssYQdcbIWfqIqiaDyRb7EcYAsBYnmhPBDwoxf4tyHu+m+2nloLKi
TQmxHI/4vIm7VGwmJ9LrxVyYmKIDEiJlhgGpskM5dgXJAwl/jExJmQRL0LU9r3Z9CAgkkiwqjBBj
+lgmSM2m0mTb52JJmQ/9BtkfCpoj5u4eSOm3rkvoncswpIJb9nhulqsZ+xtrmP3J5UtokzCvCLyf
L0/eOoX78ltir6SH7wVEEk1DPsXoPlGXfzDoUO2BFF3L3HLp1gxCXOJyXhxvAZtvseWe8NCps5xY
XpzyQN+U/A6EJAty1qeukLzLsm+BOD+nPfYzs4tks2ty3qfhRx5sZkzdMP6uO1QVUsPyMN9L3WEE
AJFSt1C1fps1In+KMk2c9uCt5jOoZuCbYdD4zawM1RE6cx4FiLmtrPRUhrYF8gD7uKTkWOwYHIUI
u3GsvdzYoTx8XRO2X/A96zSlv9BcGmOoLpnYNcVYIIeMc3KecJBiDkKZKh15os8IgDu58Kd1bCl+
b97I7XhovqS7NPUZ3v5FXScNa6d4zjPKduhKx3dqrdnc+QRBcLLHNfO8iFeVE0ARlElTGCZRXrPL
Y65fSj/og1Afwc+eSzmTLB6Pg5PukXQmA1qG/CailovbY4NinuTEMQ43b77dPs1jCJIz/9qAVbpD
sI/AD5ufb0DOq96GrOeRvHqFeRq4TKsc45gemsj9eHNv0sQ61p6ozgVWIGmOJH9DLieYNVIj0EnL
LI//5CQyAp8u2EIp7XNMgfi4+bh1+O1ezBRHPOHcZLK4CPWZf5hhz0ll0zvIkRhDKgzVkZKHrfT9
aUEz7tkkdSuBFLUWJqZbWYHf0EeQySD0dU/WtX8yt4z7xi2w8MOSL3O8kAXQ5dmVzi1c7HPJYjTW
9oLn6g6ICF5T33IQpy3mgBjhOxn9HedJ9Dfmq5CDmeofHRIsAH/Dsr7HYVKN97wxiOKYdy5zzvke
6+5pYs3lYZUEpx9tnuCSy490NH+beI4xGk6AI1mClUQzMe161vEAqokvYmivRfAQM0/2JxsoswUb
eAj9rN2ByI4hKdlkmZ2+zyDl04thdzOItwlZLEebhEIxHEOw0BcY2OmIBLvgZ6w4G6DoJwZ9Aqcu
Ee02JxOab5AXuvBr9TZ/5GYBMHySEFwOG9rwMrXlu5CA+aKXmIHuMCvjxHML5PdDnOQA5rEPLsoy
aDCwWLg+CtTUD0s7iiPmU1Zo7V2PfwNk7XwJYO0m3a243GjG78+gj2+kEnsjCbbPzRii/1IPKEc5
TnqdgJ0zsmnd1AtZRBriHHTMJDn0po/crcinArcs9/OeHEfHQ9MVD0RkuL01+yMBYzRUjEjU+enS
UkCWCkbUjTng/yNuqa0XK5KNZ6i6qk2rUdOROZihr81xbGXiswU7q6VJany5b+QUuTsmU5UYDBl7
vDeiyXvzZACTPBP+DSjoLvEq8jOUPhpqEfWEcvTEZPKotRqX0JpgdfSXJcrslfR4fwdCoSXy5kTP
49G4sQWAvmC85yOs3uhZy+XrNZKViDLRL4Lgt2nIs/gS6XkE+aF85wVtAsemuFXbd+QbtZ3ldCER
rMLtO6TYSyC7nZxNWlLUyULF7hPkVw0a7A6E2EGxzVEnRx8DowjkvL/a0l8OsXYUIjKzBbQGBnIz
Y478Jjn13XjTHO2hMv6WQFlAR8yTJxrWVGAezPteFdrOMEyShkpbT0dG6WJIgLuhyKfvWHvJLAjb
cDqMKTW6dgHL44lbTF+ItugXasy2IFeIwV9u/+EjbQYeSYbIb8Gpaktm7fJYEdn543HOHG2uzSs5
pay4Jk7fg8hDR2oeK1GgdaUFFCEaL3pNKRI7HlIz0iFFLcQSid8t/Q7Cvrkq8DRIqYVM3dwonmYN
xcB6Z065/SExSXZDkQ9QZL0uhaUutMH6+3EBsmBGSVEjggqz89ems0BGjQ1FlxSehkuBD59uYvRz
DzS9AH89QmQdLlPikRiUMXdB+oJlaBlHYnk+AhmjaKuOgu5dQ2h0FIvMzmyrQDHY2JpPCAG1GWQJ
ZS/M2S2dKZTJt3T71zlQDYhOcB94dQ9/FkjC4TNmUipwyoJTOm5weDWAvrIChbBjeDswJHk4zC2n
dKNgJRsUwu3vPsmgyf5qfDmIqIaLeKq+5y9sPzuyzaiWnUJ+aq5gR8Zc5bdNchfq5P2ADgmyM1am
xB4eR7E2uU+GrTWIRw+BWLTnv16CH1ddPPoYvlBetFATbgqMohlmC2iMt4WckctxUXHJ1ADychot
gVKphpbH4Megk1HqVa60K6fBc4Yf5ZA1fp5siO5B1lNLLldUP4Q13xAFxK43BkMxBI8NtfxlMJED
GD5btATGW8SLV+5lht3DXy43PWpXhNfkHt1F5BELwjwSPeg5PYahH4Fb5aQMND4yakrOsofsJlE7
oglA032IdAEUjoFFjnA1z0QTMwb+53xAg5HIALRwJedHRIqZvVm8JkTqsLQ2HXcEjufKwDBSCNh7
mHhOyD53Z1Gt66GpjdKDFDXEB+yQOFFk9EDfR7TBNiEIY+SJXJEpoG7ODph+PJnLacalc+HprQP3
mroEvEoS4I5gmbiD/3z7tBc4p+eFbTBzFoqdGC4qAraEW+YPmIhJqgQ5htiJNZCMi47hf6r2RDRP
ECczcbqdUReTdRpAbOE/J1OfpVRzpgWnnLNy4HLcQXzZAQXOZU60EQbvvwvdZLujoBhykzKkO9L+
3l4lg7KFwylaTNKPKZM++EwzOGZgBBlHy7NItuvAHLEWb4/D7eWOPDgC6flqBQ+/8W/aCvo3QfRX
8Jndu2YzQaAFQeO1Ha+cSrfWi4eLBwCSDQi88P/NW3SwF6HsmfH473BwrOWMYZzFKE7sFwsAJWyX
H8FqPOdiK+sxm7G0y3G28BDZJdeayC9EFqDVskKd4/PuTShGfq4cxljYd5L1auyDoNZ84OZ6lxaC
yWvG0MYR9u/pGtKXc5xylc2O6gnOgr2qtvdTimL2Xb/0rDXVhrRCoNnAE6k6RDmNhyFvAFjLhhrC
YdlzEJeRlcE/XqjwqfFlR0qC2IT0f/nJm/U/vorF+nIactPipVQlEn8ToCGZfpzc3mxGxl9Fpls7
YFOSCW5fR3ffYyLLZthRLTUob8mGdMW7tJQlDCFQscW3a5YdZE5DVQ8gJpVZgxE5VWPl8pjLBwjW
g4mW35dZXu9OTQ3vfbc9xlYifoF/nshCI0RjzyGhCrr1XYqlbnX9MFaGtJqtXCfxWvYOpGrEJKUi
4GMWXrcQjBsJSPmhWthuWWgy+YQRiku5vFHMS1Uy8lDxdWpHbjIfB5WK/xAbfZKBLt7dBkUqbAql
jM8DSurcICTjndLG8N6WMtanBmINaVOUOdCwAPhx4FnrSepIaTCiYUz8Mgf+Z6lMGOkihIMn4DmX
vT6BywEBxH2xiq9kWF2ZGs6cpDnZ6aseQUXEQyhLKv2lTBb/jD4jWWBlTBg1iIAr1wnIA9pM+PiV
vHqV26wrqBHccSs8VYLYkrU0mpnXSw2xB4pwWJEXjz6SnZFhfwMe/IvG9rDk3xhz+S93BbDZRcfZ
Pb9CviBHDcDIYKahQ2MO+GqAcQIWczZDuSnjRGTQG3sEZhGUT6RG/VtLbHKCFGfnQHa5OTmjFiVj
b8TgTUoIhFshs0dyu7clWuWLhukdYjonf/lptVdatAQfXBwM99Aoso+k22SWYbXGuC+LIrahKyY1
MugyNw6yoODGWkX4xXJgL690zOS6mke5uPv75Z2mAEPwxL8+z0zX/nnn+8P0H9ZyKdPOYGPllJaP
nDz3P5LObElRdYnCT2SEAgrcMoMTIhbqjeFUTuAAoujT95fVEef03ruj21L5h8yVayBo+z2It0ly
s72L+/YRd8RYujSSHWUtjsmXZZUk4gADVxPl87cfNvAyN3vM0GJMDaYUEdOj1ewv82gtRR0uDc45
29LW4J3KQaDPSJP4fofbYn7CRWllbX3VfzJIOyIOG2ot5p+gAOIFhrsvRQZ+oVe2IeX/Cc8JHbn5
62cBpnZJV5pbxEXKPL+kBetGzx9qbbeNUc8j5p9eJ1q4Ec3LNKriZlQ4t7ECFj7Z1daP8N4RT2XX
4RmFzZur3lLjwJ6OqrTzg4UPjQzKao5ly7f2CbYGAwhg1jsUE58TmLGyso2kCh5ZF6m7o2SvCX1s
EKiu1i+wgAXvNCwjefR7iZ4eHn7LA7/29J02aqUA7vYDUY6JJqOFjYNcZrlfZ8D6QTm8+wr8C4f6
nIH4jcGwTW0ZF+GNAnjytam/HzAv0Zn4wNXjx/gaNcszsr4G5s0nhJ8RQOCAanTzQJ5PdOHj6Ttr
gzeeh6U1wGsDJYP/hRMWzWCw488Uf8LZy6ef0jzCiefuiEjOAawB0MgoatPOty0dZMGyfUvcc3BC
xO/NtPF2wDntwwOVB4gey2o2BDpzaYrV+XsGU85SCM65xz2WM2UvThgIywr7BqSGVPUU3ac9LBLJ
qwI0dgDvQjJ5JTreiAtRrFHlLp7CmkYYBTzSRgWzOwxBMPaCdK0A81YUBiO88CAl48VDYPvFVxag
PoVc2czP2Z9sy814eUpkh6aP4Q2236aGEIhyShyzRCVODC7elhz7CZN8dLK8OgVK5YuPKyYViY8b
WGsieaOcq8dMnF1e7pWkxRSKD/nfNFK0sFV47DPPtBY1rasrBtxuNMqDKjwnsDcMDzsKMBPoKG7j
rg9xPej81jyKFRcXkAZY8FiwliP8PBhHYa9/tkYLPnv6nL4TGOY3u3t3jy/sAbgyuxjuI9CTDHdj
x/f0JNaQDz/sYRFGU8n+FisU5sgEt2wfhPq8weGKlLcY3JisgB7C+PnBFZYme5H/qBEKDWKH8ZaG
usENHLe+vIoSi9cRqroQN5vFgsYXfFTUA/b/JABajMN0d8kQKFTZ7tZXyMcxhquh1BcmCX5YjnYc
j6qZR3GDqXpyuzh+PoYX9woAdVvWzAljmaFfElQ8b4wH8MlKoRL8qHMlOo0Oo7MCuzoftEFBHARZ
Yp2gMzDPB2qO+dHLk3mG/KwLQqSVL96YBCCE+VRKzM7RqpCRPZZyd/zlMKfNlNQGV3X0oPPHhD7G
rTHSZHfF0P8e4vWPmA3zG33+XwgknlbPEMH5Ax+uekjviZbnmT6s+06cR2/RZvNKT3CCfxq8EnkP
4tkjpTDw6tFJMEOBIowrAG5xvtxVELSNkJM45hzFqbsDopPhP+yJpwxOSZYsLJGBmpOP5/qkGxww
BocKTcyyVF9ikPlx851Ccb3y0TUB9hjMwXigZN8sz+H7Y10H5MPQcsCpn/Vx7UQmUeOMu82P0ETk
m5KEExcmZcL9OLyP/8ToMG+gv0vMDhh5E3V1j/g6TL/HWy0m4IISeDEzgugYjBYDrHAK5qMWPnpv
oA3j2NfSMsANglZx0FvIDYQyAiaehO3iPUlqU3mLmB3fnG7tES9R3hy8M89itUe/IdbBap9pAeBr
YTOiNpPTDDNgSMp8wcs0FUtFdA2FzfWVO+EzO7KemC+wOfnzFHGcBtIwICkImwywqCG5mJuv13Nj
LD229ULs6gafUsLKI7kWri5cQufyRMAMlxUyJRFsJ+cGqFc4D+Czylv0kK1YdVzaxibAc7p2Pv/H
0pAjsdLW48eXBrvTst5PKpoXtm5VDOwJVomVHgakTRJnjQ3hdm0QrflfF35nX3dn4KT9aMaJfgxo
1q0qzk/BQYNBLuZTXUKc/nyBUAf/dOgg8KwBmMcn6+MSYHvnynBxt4/cP0iTYpqbI2gSySkoOIif
Lt5FsKjeQGnZQOyputwFixJf8+Dk5xmOXPY2ziT8mumEjN3BSWMMIzKlX4CSAYV8oIQNYqD9Njt/
H+vQi3+/AKb3tbEVhfIlzMST6Tup5toU7HXcJo+1O8HMi+oJPAo7JNSnnOaX2aNvJGaIZNxWF0Um
aSPnMAcTePyiVUS+Uc71g4NGzbR6E5wvaLEPjOEm3nguQkdRSqlAt3aFem3eZ7SP0GtDrgCJX/3/
DsJsNQREiT6teG3aae87Bc8fPRE8CfiBtGzXm7BB4C1hrnGD9YOZiWFrhdP8qZt6PjrGqOMtN9Dc
6eCpny9cEi+HDc1kiJf/jA599jzU+QjAvBmKavABoN8fp7iBvuJTw+rE0anAhMFncV69593aAPDw
/4eN5PTEPYIiRiz6JqpzH3MNUgqnQ066t0hAbqMxQqcYPS19Aelocu2JDQb+Bk6OMN96wQw72Dcs
pqj8nhm/QCTNDst69gDjVQPCYWnEqSjxdE6e6WbcHqa0scbVTo53d5v3LRh9BQCNBX751NH3h+Xv
osvCG1SFvQCXZT7p30UvHDe2u7ilV0hrAKlE1AxOrGCKy/6rD2/sSLwJrQonyjl9rNHHNyEN2Xj1
A1X+28eRA2qWaKU3vfXmvOtCaN3yDo9UAR2KR3wtwifV83Y5rhJCnB4nknt9mD6kIW1SvjzQshKt
whG74B5jW25v4uPc9D0MsbdA/IHypTzJmPgxTCDgmURgWpj0X3+ZPrHBDhTa6aCJYpULEVVLibQJ
KQJeKtDtOZHfyVgMQtBvLmkE2o5ozmT5XBJwG/uLhec3wCVAjhlB6AAm0JZIac8tajrIKFC4dwdp
2skEviNpK2SUR/NkRrZEh4lMJi1ECpY7ppdW4HZOWiM7zEIeIxZV4B3bsUoxcohwsvXaQwAKaIoY
Z2FfRe4tMyQOZatNV8ySaZBMc0vWvOA01TcsKmX/BFOEHMup4uC6QblEp2z18DXa8BZPqXkZluj7
iWuwrxyCrREyBr5Plh/+HmCREHiG+PDQE+6PUxqXsNPn5Efi85c3uAqZ0e73rTVeFjJwMiV9hu4c
P794i52XO3vUIhmfMzKttg+KHFdc39IxkseeNYcUeENadcaiezhMrTB+ASBts3ZItiyeo9E46VIc
RvmUEMAmJZqQ8TJTI2+uyTbHUAYun39HIrnkAtN8ALI35L1SyAnQ9lJw0pE6ECnff63UM+Zxtdlh
6EPU4DBJUx4I2qk2PkLEzChx0vQTSE0GLIkrpj8XffBWRy+o1FxlzSa8LLGr44642sLb7Oio4DxF
mVag90xus1fHfR+iWwssl9wXpopLwqIQ6YAbQWy2CnHcTBCk8K8+z1LBBylsvSFmkg6amEfPcKoD
ChaxJ8N7CJ8EVpEOcZQulZk0A2sueIgE2BDkQQuRF0a0g/xoM6dcXJkxWfVW+p5qMOq4z2S0wB7i
loK+rs6ezR0F61hKxtWWGd9tx2CO8VXZ2IWXuzcwXEuj0IeHAguxf5iqp6BcjxhGJ6M3FZ9d7T6O
kEmf/LgvvSM8WFnmb7rk8DBJTLxtwMSQdzXQUp+e/31Mk8K/bx4aA05KP86fhHsBwJBYrov7JHQd
dOKvhd6Qd0P4BanupNkeAE/BBNZnmYqJBuQDN95trm5ZWVSc3MUL/RcXm2Cm9fFIXbcHCwYTuqPN
IQKrhk0HVg9kQIV/3C23B4MLh9W6s16bPnEtQPeU1p1fEhdIN5jCRMGprmISOu1l0ym887M/ASPH
wMthZjUrrTxBqiaesFgCtnxwNGvRVpg0E88NKf+H+yyJkw9dMofHqw9Qr/rbPQZgPOFh7gGI8vW8
MkEPKYpp188GGyvt4XJCahatOVwUKE5BvvsQshq8k27wt4uZO+H5iyaLnDyWlrhTUp600BLhpwbM
RU/7sVer8HJ2dcrTI1JMaJJ8Nu5wwKpih06kKt3RApeQbWs0TjtUXZPKXl34YRe8HcL0lbH/oSmL
L5CzMftsLNHXY8TASAXgj5tPHVzxcnDqOmnMmWhal0puLS9Pr/OSP7A2JvO5yhQFE3RQ1rocSAAH
pBv8HlFLwdL22wsfVI+PDGOZ4jZacnqD7Bl7chbIcoibE/FVDoOF4bKMX/E37YAJVgziLgHnq1ym
p4Cjtm/20ZphVF3jOs5vAD6MHxOABdK5Vef1DKBobuohqksfEKtQYPRLDIxmGWIn4FaPkN2oeaeQ
6ylj0vojIUI2o2A6XdTa52QUFbW1thckzRMPX3Q8sQchZNu5Fn7WWg40hl0f528Nkp0CMVv8mjl0
Z3xK4F0OUjyrMevMWrOumwjvGwOMISX720owT7VvV3t7L/ztd4Rrh2dy5l0Kp7dyNZDtBriV+9w6
rSV+we4NFTFdnL9/24w/ANQeHyYYUIJG0CbxoDrdRei/NOTgFJpL/80QzoV7zFeYKozNXtgh/DG8
WyqYeWv+1qLNIegw272tXyhBPzamAC1Ygs6faUDXLTXs9CkkDx7mWpGEc3ypny1Ez2Bq8w849KTz
JOCF8AsO1SsTPvs22hzhOwlYjtSyz6HZ5lTYnik+X62DLbJIHXqQ03zcIzwk5Rf4uagZ34Sdl/Mk
3ezyCvcg///NYF3GtncGmy2mtV93ketzAyBGhb3eZtgwOhXeStKrME9jc9jq+rS4xAzn11JO4mC6
N+Sx+4yB7zHS0KNzx7B3Cy4MKajVdrerym/XkvsjmoXFsbIWpxQ8mVPqSQdEBh41kFUcXepu/pyw
Q2IQLcxNUB3z3LvRohytQY9EdWdOLNzZWNASF8ndkZMrkHbIsVbpT8gUDGmAt7g+Z34MSobrxwsr
DSnmJuPxiT22bFVAljKce8CZiKVQZMd9oUp5l8n3T8OO1UnbCnMPxxypM1ADKzYK2kdlXWOWiu4U
BtwqOHcUhBvpPs8rCGL7BpUHHoNw1w/vdUEWYA5vvrmnObDVtb/6hiw3RHkDKjHT6p6s+8nhTSNH
PbHGdKvZvloeVsH2HRcJKOt2sZYh00Pi2aT3A9gXYW5ha2drf93EBDxaiHfN4dWArUYK+82KsRU8
wda6EGPAN8RxtS8woKOJ6nUgINsFhRhFl8J/bB91gKTV/RojsQvUO/5h1yD266xnJfpzphkgIQPr
RMs9ljGvsCaO/TuRCpYGn+63FU9aA6W0d6Yz4Rqz8S103RmcEsRkRxRwLuj936z5koo5LNuexCf6
MmVlkbq2oLuGpezw4CDj9qiexBNbD5YItOf6lFBEPOz6u7vTl77XI1MvNeLkmqkAwEcV0hdAZ5IK
3Yu/Sdw2KG96n6YFfSVRolvSrmKqUGZiAoFQXs6g58D6e9ki8hg0P6rd+kXApoFsOFUPFkLREops
jYkZVFCipQKlP6OF5LI+P2IF+iaQYj3AAfHF8Akor0ivoy68mnUu+B4HEr9n0FCVhn1Kawf9xwGd
AE5TMkqSbpL5uv/nmT2+9FUJe5XBBDFirTGtUQhWTJncs4cYM8zVENqokXz6q2Sya/FdzE8jLBE5
rr8hvi5iMoRb0MoJr1OoeMvHaPl2n0e3F90RtUUYet+sZXdwtNN6SInTWJAYXviNFxMm16dAl5DQ
5abbB20HycNIAe9iZzWZLw+BDP6l0JVIl1WHfyH/g6L2tWMICGJx5IexXUIyX9xiT3G0B23bcJFt
gOG4IkkIkl+aDCAQjgtOdCdX3+RjoD4qLDfJN9xaNuwsliamdsNvPwlX3h+Pxz0G9oKwOhgNJK4h
oE/8vRSxTI3GRfHXl9EtSby2Af+Ul7v0x8tL8vUwB7S+Le+01tFLOBrf+5rh6sf+MUOn5/5obV/V
febS9oPCDJOcEv4S2iNn9fs3pH+G54UoSApQ6py9SFPKZQlfU27JpRKZuBZualDHxABGewBXJJ0H
Lylo0AmtL5+TGeQqprD6dCGXByw70A5wwCghkP6J+FF3zdqjqre7FLGkp8csem9YvqwN6vqzY654
DTXTMwZvs+Ju4/xzVt2HwF5v/Dnw90M0jtdl8DmGJvOHZQPtiBbiLnNEPCyWhwlN+2XPG7rMgFT4
EVS1Tf84PkXi1MA9yLibjpNZS+Mfhd3w3vPao3Gbke8YFbm4p1EKkzCjypxKlzAWqhxzVm8hVC0u
AExAxm/KPG7rp49JuxKfzqNzJqokzhhx26dl4tkfpyQYSP5kMTstcQuQ+jTUobyoLIvTEloWo4TH
oFasRY+3IFWtC03QGJ9/xAS1np+pdQiSw8e09jdLU25m8MjXltYC5j+4m/v5ZeRej5a6CnQ4J9YG
fulQQRHEUJTPI44HklZunfpETwgJQ2URkYO9/yzgVn6zMAG8Qhzu6mSuwMm3W+TIwaWniq5gIhg/
KwDAfMtstY1zoboB7eZasEwmPIXO60JYOTr0T3LLMOBYjTlcjan4rVKanqn10HPvmEjFYQIbZ0ik
Q8o0TNuBTwxkIMEsjyVy7wA8DOl1keZIM9npX+l3796G0T0ZSzIo4njkDuTJSBn6UoM7AnNEh35m
TswhmDnRF2Jnx7Qbd+kLlU61l28dl4YwEbJKF2sJglj80efpKhQqFkNZxEJcFJLRcv9ZUGSSdG+1
Jngqwk71XCZ99nmSR9BdRx9E6JCtgzssYg8b187HHSzKQshhc4GNXjY5gxhex0eJ+31lDcsqxSjC
T5kIhLRoPUdjmEkqIog1VJSbtejAcjjs3E+KPY/cEZcpNXaELdDdGtwGi96WhLzZ7D0djT7Yn9/A
tKLXfnaBOGDPRpoRMNEZ1FvSGCkEtxjCZ22gkTm3DOZU1l8SBimDRS/AO0PsHPMRP+d95IDngGZ0
nMEktFrfmfCS1Emmk7yFgz5RJEq6JxXosyhebm+AZTjvGtWlMAAXUKgCH6IWLvQNJ0gNpKeM793+
sfCND7KhSIdbTc1YYgjS8pT7JC/2f8zU7yc4fPD3+DbjErw9t8u7/Tk4Ri9oQRWy/WpBgMe13w6R
NNI7XJUgplejXn+R9o2Zx94kaQ742T+BsHWs2xwjESYhIC6EH5huiKmIvuWYBzECf/H5ZFfedMaF
s9Uf/a3U0Nd157djf464gR+uNhadrmowWENpgJ3l74OBUp1hATCFhsfFzAO6M4460DaFHNsWfRNn
PM4w44SrFum5nbQKDj8QBWZQGJd3bLEAP8zYXHsGLxfNecM9VTDPPkKb3MmJ0EjTFB6Gz7aNATf0
NCXY9nb4KjZ2hps3TugUn1j/UY2aYh6emUSQ27HEDSrQpLmvofZKMfjMWUx8DSRukMMJzUBeoAyv
P5SD3OA3C+sF7BKyT+2XX9ypA6CFSSyvBWZtHUHzLDpPXILlFoYjzPEc+prlLy4pLvTliK5W9+tV
1OOz9fq4zccYtPhFyHbOiFG9gZ+TZTkYHPww4QQB7novjOMf1ZTRjZiiPGVz+iAnPp3TdEBYAhRi
GsXsvR2ABePvAhHvwXhpTdt8nSgZ2Si4d40RRqGFgjbk1aGbS2LN6uJlUGXfBH9Y9/UXz1PM+iiN
6LjRu0F1Fk8B6nD4ONSxnHMKj77kgpCfQnX+ZRI8oQtlByilA1jINqd6GUIsNOw29A7+2LrnBdN8
xoygP0UxrsluhHr8e96jQHlCHbd/2xkOB8vprLtW7dkrMRRr3Rm+sE2QfXtCzY/gCIKFHb3RRlgi
i7B2WkKN7yuQtfDqxqxSwqGRMk4pMC5WqfLLWTQrcIGoZkobuQJ0gaVJz3Mo4GF1BxQl5HsF4t/0
d7wLq8BYyrwKIgxZRdT7sOZHu87iV1vZRFiSUTCpIL9SCL/ji6Ph1xDluW9ssOEbTs+cXPb7ForP
xZfhKSzoykJxd5BuplcDVGj2ydzkPH7m0w3IhflbrnUoWVZ7+xfzQMEve8bw7N+JgdTiHLUWAW6q
izfqCeGzM19ht1a42o2/6fI2aq+XYklsd6VFo915gbnOcSjCd89d4kFrHYAz8Qbguho12MrYbYWo
a7P2TetwlcabWmtZJM8Yktw9kEvgdnFLli9cENh0f8oCSrLcOYORQrbDr0nC5ICX/9ysAD1Fj8wI
FVyK1iwaSNH9WlPXrxs+1kp0AOQ4YUQGGXAazezBe865GvHFMMdMFsZY1zi22JVvdG2w5k+cRa0R
28YkKhBjMpxG6Mf8hBuua+8fdE8q1Ehwo0pKo/0YF7UOLmpQidgVrURQ9Dusn1TdgL1WlLxXgGeQ
WkqGNtMY7rlUHVB3YfMJAztaUhOdMNdmwMtISYoWBPYd99txwxvXN+Vv2qT6y0Y442FQ2cdviz2p
8LP5pvwk9wDUPWWmbzgsvyk3EZIFlyEptHvAKkQfLqFF2LUMVs9InJo+sZ+sQpBhajqwZzggRMvC
xElfkDCscUrQF6Z0fTzinJ24n4F1FFEKKJ1IALAHMWTjobfpG0Oe8mrCc0XfTcUQUNrJTBpDUqfg
vV2isemN3z/yQVtwrsBtQHsGy00Zj9Pz1OvZG76MkDDszCdTd7BgWLRQf1WWpQsHHBL9l9qBk2Tx
Qavy5wezaLjUagl+4T7xQyAt21uWiiM2ZPSuoZWobRuW2+DMsYZBKRHcg7jhLzn+NUsaRvBS8yBs
Xxq/nvf5uvCCijWYS+ndsIhjuAIxkf6TqBo9ZGA9kUD1pUphBOhxqyAFXhLqZdjO2yWzVz7IHd6n
1R08ot6abI1omW/FfVUVwJ5ANQuHUp4rgruL1bvjI/AyoWWlN/wHbJWxfXL9OvsHwhEQbxwK7+QL
RTR0+KBSO38YpK5oighy8e7Unanp5qu+opLIANPg4ZcqI/SL1OMXnzGkFncOCyg/f3V4b/EHqPM0
ilkB94VSPd+gljksaKRfT9b208S1c6g9uBK63YlpGyBaVq+ETfXc4a2WU0kV72ibsWzGgJeUAmAr
OEyyxUreh/uFBiPXEAdxSfXKPeQaA91VuL0IDnSY8LdsfyvB3oeQvvzpVK1we0WsbOWEnHWWEKUx
kbXgo5v2cXMmF4QbAe0QjZhd6t6FaAwuwYZNx2DfcIyBpv80+uK5AsSywbbUURnADXuegbhgpRDG
ZNptznEEMRfFS2BYAH5DuVIDWuEPARywn2V942zVcsktXLRwD4Ed1eD+bPV2UKxKm5Gjgn0Sm2W7
v2/2vfQC6yS5EL0Y8IRM9JoEY4OFgKwnpyHGurQ5JcD0CCb6XHRBfFswdMH5URrrNudORjzUVgVs
CYX9CPjPrXb22Kl/cZg9zgY6rwfoPHv0+WMN2uE+xgDDOs34AMykaf0bwu6Y1LBJOQE6QFSMz0B4
hFQ3oUI5+XvT3l7wTxfXDiU8d9xCNE+ac1oF6HmI8qisrXZytvBEzxPoaRSqFzvzX6UQ9qkqNKbx
1qBFAuDV2W6/A2BOHeRl2ft5LKu7dy59kCH8/9ImYzkB0g6fUuQYr1SkOiu8Ig6UPOh/nhWVVCKC
/lBr0X/0Xu6eP5+ktB2SQ0jVgBbJrl5gsyxshOP++4pYu3WNoPjdoX6oIwMnxHALSQxhVwKOCXEY
iwEYVJaOO45lnJzmPWjRxZ+gl30YZVORkPBg5r7P4PBh0mtY/uh7GL5InUJoLmI3hsxSCSnXxZkk
euo4A9OKwagBreFLHqkRWQw/GXU1VMzXuuVH1Ou2TB16U2hWH3tRQxKxGHW8b5wqp4LHC4koJ3sC
lVYVfpzFoLcVwIcHLv53JuujlYRhvH1qHgdRFY5KQXpRIUnyCGqzYyC0GnqBci964frkfQI4VM8+
Yuc/OdH0cLQwL12x2uzzw5rYM9v2726GN9x0qmwQYcI3sNUYSSqU5dK2oz8I6jq5jQ9birPR+his
salpH90qnR379XimZb/2AcmSMaqgG7NiRa3Zziih7O+ewi7o4gODsYyHrIHYwMdnSn38QSrFjmOy
xfdHPLGl9WEX6E65kIQunWGve6FogiM9LqGd5JdB42i/dY9ZdKPE5zedaMoan4Snfe/MamY7bz87
P0bEmFKI9J8xawZQj5vcusrR2GVz92s6u/OYDdtvv8KkwKQQiMJKS+pz3PmFiptydrJIBCw9FzI2
/lPOkU87YSkiON18HRV6PmQe/ET+mO/sHlRp9LwpjAyfaKLtCnZQD7avxE67iAUSKEWySfUslWvJ
x+ohU7Zd0rbqAXZI9aAamG0UGAtJDcRPrgtFsRx0uNmUSDw2wLdpKPgWrjFa0EqQ8iWx16EMk1/A
2MV6uBJWEG4bkIhMzOkYEGNa/Fkab1e+JYvahiCJg1BkbaiVIc7GwFy3tWm9f9DrnqHCYCwhQqxf
FPtn+7VQhhdr2C+ufmsK3P8gdBYI1cpLh7H3HAs50yeR1bp23eUY8INpz1KQpY/MWj6j8ZOegFcE
m+WWMwAZOEethgy9H6yLZVzwPGBUinyBs40sDJCTMcnEMCbgLuU7RuSUbEV09bjNKRzEx7J7dLFH
VyPNbqbg0zfd2zwVzLMINLBrfP2XzHDJADJhaPEs6LlUVEj4GXp6X16FuwsAB2K33seRFtk4zBAp
C3lQ9hi23pi6udmB8lkyU+f0Ex4cLrK8szSHYOg8sX1hgs98kN4wpvosCxsH1Q3oo6AyBecJkXzl
AtLT6EvkpYvpH5o0q1A9iKH8b3PASTYw+xWgr63Bu/BeLNHWBW5PD6B+CM6y0ZoAi85MqrrTBUSK
yTTY0x5HQGwrCs5AY8H4lR9074ZKAxsO5jPNijZWTnFO+ghtAM8IinRn1iWPnc6v5Zkvh56t3rbf
PjYZ3+QUIjnDyWmkjR9X+w63ZNhmO+Bjw9mDgtljqNHu/Kom1Y4enaqgCHFkL8nWQlCGVJU8F8WO
C3hOnkENjMcaPn20WB6V8JHf41UGWeVduCMtTk14OaBdVOzz4p5+O5GS281rVuGhDw1DLb0VaGNJ
Q1ppLtdbmUcnhYjGUJiU61sMRm6NWhNEvRoYtFymldebuiOK7nXjR4gw0dD/Br9yymhw5zuBai8q
glWf1l6Lk5hrym+wBR6I9RN9ShXivbPWBpgF/oqo33SqDSQiKGY28+L+VF1LjOreF5G01JrMwZSr
dAAMxPlvn958f7KRgmG55tDMYfOnPNFgihded/GrIyOe3G1OzFNIrXB+gRczL3Sp1fMp5GBaEEpv
H9JOQy/EmYMlEcMQivoO6wcQsumf3FJx+aNJ8qAmtPWEFQDYCDMsoJuwIXyx0AFJOzLyYqaJxE8E
DEvlwVilJt4LSXwBmmppjX2eYxHj3EDxurR72AifV+ETM3zAORBBYjZ5n7z6CkKy5z2Au6qlimbf
QDjdvUfFvtqziSpuHyYOxoB868fsMWuQy47rZQ514ky0x7Q2CAcPsLe8Gl7+/ctXxuCMdwvvtX5P
OozuA0AMGHy9C+Vck0AKu95EyIeKtY/+hJkxjgxvZCYHv6v5D/K9GEIwhu3ad9MhXuze76kI8KMy
I52KMvw76k2ZXsHyEpLKIbpOVzGplAoZHu7jlRJbBb3qI8OWTsLT0+t9DUnwEJEcxgRtpcW1OmJA
T0FJXXNeuS8l/H6IQKMMhdTxPSJec1cEwE0UoieBFuBYYyE3r0hwQLSCuOs5Nz5T+l663+rr5aSV
Tt8tR+06r+VpfsIAd/EY4w7XR1T1Sl7gMG9X42nPy+QWMwUske2qDJbs9RHy2RlGCSpF+lL3FyYH
LbmFQ875A5fBfw5ffK+TWanjYFJxq/c2CLI2vzo1o1NnaLXe4QhNH1gFrEcAAf8JLuPhmyDOCVdy
+uiqVLddTw8HSNKdPFSvvMk3yjT00TczEFdFLcCilQwyr1LcPBi5C8C3t7ikAf6spjhFzTt2R0wU
b7syQQoajG4U/pigPpNB3tQ2N1wJt/fqUlRyJW6FA3ygSFacgogTIJce1f+Ev6ARgft2FoeXVXMB
+t9zhLRRzgbmOV8mFNzFQIcXdCf+lk3mfn8XHVSt1oef3U6vLtcX89CKUFwXfPivR+DgnGcgTJpD
zcH5yEKR/Ox4BVKlWY/reMVwDrTDucE6xo+C0+QF4y8XI26KkBGvg0xIr6zWD2eYhCtmvW0Xducz
D6/4RuSuqgHnlBBjMXNsW/BK1sXRp/2XjDcFLSFG4/QaLlGPAeMhtml2mHBS2PrDb09qG39JlfG+
24PG9/QYg9cufS+m3vA2j20EXp8HJzjbTCqdooy5te/Ty7I0Ju+erW/OT1u/O/XwMwPNbnM5wiNN
WaMyyiSjbXgWCKiKsKzUdO/oV5Bszu6uuzsRZWodoRh2MYBnk9SLkx2mhe1RWy073nDowH2FUzRk
q0Ic1AxiR9CaeEQgeil6H34bLiE5T0iCWtuGmYWzGVIoLDY1d8xq8vj6gpVckfcyMyR5iDOMjh+0
0n4drbE248zB9s/+nGzKgDx9rmC6wWuWaZlCWEYHXEN0FPC4gDPAqsbXl71c+fXPqcfwOdQobLat
DvQBPKgZ0sORAgbyqDs8hjr1zcXvpMd0Uqo7Ef6cgiZU/qfGnbxUJG9Wl4IXwUjHUvDGwGAC/JTR
vmVIZko96TKOI3mDQEhSDShbOLMhthGCR8cBpwUYShPmElZ4iAlhdjjXaT28XVDp8Zb/vyb0s6ew
rgCPav+zfE2LvC8uvHiGgFFZRuStgC/hbWAk2qd2W3x7bsu6p0yjT8mDSNvPT/0DHaXFbcefml/U
qPhaK/8cl/jZ3GNAO31eP+ISHeWjXyV3lX0V8Ld762faxjU2fRYeruCc9gSJFc7qh7lnJ31DHYVT
S9go+BVBRsGDwtl9537nL1OqWOaQeAyivOj9bMCw4oAD/aH/TSsDT7o+5cUd7JpnfXeE9NXDP5hj
aX/TptRU3AowbylSWAbdwMyIh/ZOQ/3jkM34eU1ggm74krgiNIL5bk5HDeAkU2Z8J5+toQyYTrFz
BqQF0RpExcH/YnJSkeHwlmoAFtDz9wZ1sav1zTV9sT4DF8bLBNuSW5B3abUv0Jt2PX3QqMErMHVu
YTIeiYMiyq0R2xwETjz3S88+UDyp4Rl7wLMDBVRBK66Oy8uElviaddpISm0yIkmm4T49O8Rtfkcl
J8pcvbnmzV1V7GDlTXAeHky4NrrXdZfu5GvfdjcnB3DmNG3sR5ccPIsgRnyZDrxPeuhhWwkvTMQO
lq1TcWCdCwerHfS8KjT6F04j9zkj/Xpw7WP6PG4hrQCKwEls1Jq9Y2iqNRqYfaUmK6Q9R++66X6S
lhKUD9Ei8R28P/4qNnaXgG19WncRIzPCYwIJ8xOo2q4R2AHyIZ2aVRPmZbcBF6bZg2fJZTwDGAhN
kD7IG9F9czTS1aKTrRZjmHmmPikUr3uLGJEtaz7Z11e6ziGH/OJwBGEh3nYoNfU2k7vq5Vwxe0Is
OIPTpc2euw57s/37KdzOXPs1IhigPbu317dok3udCGIjKzU1yKIDm39Hb7b0HYub5/hrQrVyjU/Y
cBNnn+ZjmWFOlLPzZNtqeDeycaAMGNvmyWiORMRCFlABE8TFvyRE/Pr4acYK/gcI3kc3Fl3ttXZv
nKDRZpZZhWU1Z9KSXvZtdxYVSFChzBBC97Ceszkskd2t7DL6BF+qjQafpuNwaiRnzbplVQTKZKEJ
ZutAQSmo1gV2azakhXYe7plmBXyMQbzhljf8AZ0OCGCxvBiudxzrWC1dRiXpexYHxAf7ZsNqKe6z
dnNs1hllWO/ZBQoA4rJ7QEKhnbccTWzdPxcn0Uj2OkaF2q+4vdtA8G8J+Llx4kY6ruDEe944lfR7
0EJBDKGHq4uOW+bRPKBcNr2ZsauZTN/eLoeXTLalW9UYmQhjY2pOGN1FBpPzJrhxpdr54jvgGDrH
F+zSzGdkMuDYtofSgDT2qhUQjqmEFEvYJuJaen/vb8dA4xSdVAe7VGc1k3+imbRQzdDrNRY//HAD
qwk2ve8dh/+aG33J1f7YU4KNOUs2uL1v+OeYbxC393FXG6ONAKIc8+nUNkwkrpLmFn56sZo11ZQX
rLqZ2uWoIVGQtY65+zeoZ+hKHi63JMFMYz7IGLY4spKv86LxmzCIB0N47T4/xYh9ohl8M24RIMeY
8lfKRwRh88YUEc8P+3ggYgbDqJ59fKAP0SOaMk5IkhAxdFt8aNXmbZw+wR9ZenCTDJiN3G5dEsh2
MCBbDvSCi87ww2llNaaBhAvOpN+0gKk04iF4Ll4rU2bsUEhmf3Qowsdp9IIcdeZ5nPevnzEo2RF1
7HFtLr8Yic3Na/+gONefhjsclR2+kxEOxx+s6jHDlWAgl4G/iVFrghoLL3DbCFZjbaqArGxxGSEy
jSLrMSjSPAH9xqduBZ9s3axvJ7deWSfqpNGz61ED4XrJTmOTW8htED9aGkCF7tB5LfF07sAN7eBe
5ZZ4swd3061Up8PVa+kMGOYEK07y4VGUd8d/LJ1Zk6rIFoV/kREqjq+ZJCSDCCIg9WJYKs7z7K/v
L+v07RvdZ6gqFZI9rbXXcq8zBlgwDvgWHwTxFH4xtHLKo3ouT8M2WxPNywA9jxkIk6D6v/KXlzGf
Zoa2MQ/PZfz96u53sL86xmL9ToKbwXws2MD4IJ/SRscIOlC34R/bzj6/H9T9w2gZuDpq06w3NHfY
m6YryEQU9ZZHT3FgIs9o5uJOy2dwnLKI8azb7eA02C33xfp3g2V7Z77Nm2PCP/szqng9/JNTs8RL
T4MV9funoL1mDjgVf4HkJdJHcXwz3OJaYYDwAtV6nhTqMMBk+CDLFwP7EYdy2D6iLSnaYEzz10NS
8LaOQ/DDbk1B1nhguF5nBeJl00TD5OJKbrAgAbWmXe5MTgCZEMeYn17mRg9mN4Hhxy0EkmyhlcXY
H72WGk/JlfJlgAox8uRsD3xU5BrU7eI0qcPTExgkqzrF0b9jktc0mh6UxChOLWrs7aYb75rvYoaF
EXh5fX4+I2L2nkbbxqD5p8U9FSi+pSun2VC1FwNFdvuwPCR0qunP3rs6TBk5aU1RXfQKePRkn9IG
Mah8zzhmyFS/rl5jl97s08MFAcSEL4JVsCk7k54Rr2F9Jr0chv0BKbcBE/SK1yaYyhWVJ9TRfs6a
n91lQ+VmP9aUR3Alw23TPTbdw4Fj+nwD8B5HzCDRtI1RcJ3fJ1vmUPrOXgd9L8K0e75uTHp5otsq
OhEfniFq9qdlYiEwFE0jmOF+t+J9g+D6X8Vz0ATk5Lr3pPVDzfJNMDV4TdbRdda56QcbY+xVs9jD
JC6cnVIePRRmzKzW2Y82RAao5yt2uSTy+qj/s2Tdn0/qbrX9urg87ZN+eWuoHnhpTaSXoskUD2oZ
INvsPOlkFAyf4k7unh9nW/2IO8HKQZ7/6G4VawqikeBbYPeu6Jqv8bTtjKa/38HN+1ar8EAcb77c
nkc+dSiIZq0UPFFe3ZX9YR3sY9d/r8nHYxRTXoqr02+gApg/AGHs7/BzlhYmTpuU/i+qMxjIeijr
bt39gItVQ8L8+QKFsTeY4AbPZQLX85bXwZXTB++so7pUsj3QE1CtJ16X6LDIV7F+yfPbtWgvAZkt
NCoQLeku1j3o8XqNdSX7AbATWogtz1snjcvb+u0BN98hi96LxttbTRqDAystR0WbeW7o6WQ67w++
Dfe1gOG02UIflCw6swi53GrCB9OLXnrOmf86LWYBv8epRpjyyTKKfcYXkgkHmNvTP6PSgzEZdPkm
Y5sbc0nnhHoC0+d7eKf7vNnvvd0JgZ9ZKEqaZTe7zs6jaVs/8zOWZxhMg4neqEf7cvsx/SR6vxDT
CZTHWQG7ygwhzD78bI3+6sbe2Xd3rRmEpdbA6zoPJomkhZXPyGINTnEM8LLsGrMigB+D9x+zpt0b
NoePsMtiRQ/tWi75WkBbRCcpsQC4EPMRZ/4OFa0vi6lPqFcmGxz96xssfj863pyH840AkNe/R426
1qSfrEfPQY3j9vF2ISUSgPTP1ekhuAKbGYnYOxPZFarUnxHerM7dfVtum8QF19V9jta8BlnQyEHt
c6NiZi2Rv2JbrELF4zF5JztjYXPW/TcrxzDAgAxShpP2Priq2tPezy6T92h/ZZj1BRQGBjqF9WHD
vXycqSUfDXsH/7ULjQglHPbu/N68LV+UKur6g1583B/XHuNthiwr9fKrm3BmzoN79hxwGstP2l6e
f5C6atu3Z/zBHZo6+5cNvnQzdXGj6a1Ug0sMIgs40B5d+7BsBRNGyLr77wCGL/JU2QWon0AStH+Z
/K8dOICNEbEI+bzBI6OnxYJVbaNrZaEx12RcER68A1RldB+PSH6e8wfajezrPLxOiesJ2nFY7V4D
LHk/8oUcG7alH/EZNznNDyTS+rgavofti33z38NTQUdgLjNX9+40GS91RBswZ3KX4FQvCXIiXilW
AIf42HW2I4uqOLMkwvKIzomMJcoEvCC+xS3Nnj4JWMNJAIwG5qsxmlznsGWUimBa+GzO6w1zJyeZ
qiRJzQIIhXYcQTBOK1Nsvziuya5IePATjEWOUD1ZHXn9pqlepRreccLJ++hkQwOo35bIcfXItA2E
P1jDxVh7eXPQk0FnN0j2LAIPTkyoUAsyC9w7R38YjDZ1ljXUDN26SxjNGjlEuHddN4DOim3OGrWM
6mMWvpnE6oATySB4kD847EARVBa4DuBae8bgjV0FFdeHPAd3thUacjqZ9Rwyl075j575GCIIGMSM
dw6eYOmhYP47msauh0xrN5+pspb02SeBsQArz85XeI6B4Dlt9I+Dg7CtySR/dGUwmGwwW32h5VEf
5S+xbgneAfO26gaHmeD792wafk+7beZrbpLAqc4PlSUsQuxDBBoWkEZnFKOWlcgPwdWuaUscgqT6
/B7fPEjIxjXYGLKlWTw1H8CXTeC7mrtryQg1h55xIAD8LsMyAtAzOCJrqOfK7MKY+4yS25YQc0ZH
mnH1dSBfC43irG0Js9twgF6hwbz4yQi1Ym/PFhDo01pkWF9whRpVlLXC2Ww/smSbFdwtR6XsQfBD
p05+Fa9odke4RLoTJVViW+PFJSAloAucSPZ1eQAod0h3LGiZNdvLVYfw1OvjqCwBEQU/NL1xbtp9
mWZVpfN87QXJWqXR8ytmDDaBA78DwEkYTLw8Q0IOq5X5qiN2D2jKHwBQ2KO8wiucvcazzQJJBp9r
trHpnAijBMYEfd2X/yeKZWThYX1NYQFMMjOaszC1+Mpw1RSFOnkNeRrPPt7F4cExJxLBH7SGz1zw
+jpSCLeGCgk4o8YTQZheLRqSV5uR8Wezo9rDzUpxIkwwikwQWPyIxIY6HGB66MPnh+n2rkLoYviJ
BGXUraaTPy1Dn0clTTOU1F42Yhv+2q+aRy+pxWmq+J6YwncukJIgPvCAfVmcQPAbnBOvoNSYnjKu
fuFvmJIqdcpfZ5k1k4nl2dqIINkcJp0+BzQuGM5Ufs3nF3KrZWronwlqFxl3CFJFxN1mH+zgJINH
T2Rv15B14LcIKbO0Omepb81Mfkxh6ms2wY04JEKqkZH2bVE6Cq23mda7uZ9eiIdOBVT8EnTbC52y
nqAaks9W13s+x0snxpPx4vAhNnaaoijy3ookqSTv+DySMtkOqnSfpNWDA6k7R6/i6ylCVs73hFXt
3hQdzaM+NpBO4DfyFaT3JT9Ha7mGfysvBT+Sj4K5JiRirte/F302HIhygC1OxkjakA6pgr8MZI10
I5/YV/ecQ4qrNAxLPCDREf/3T3ViMRRrkoRazag2IOF8/iHFzXxEEIvCqsNT5bngCuoK2WdIWlLn
lrdIQM6PErulRQ5xrqY/x4jdMEaxXcaa08EpN4rSPrQeKEldpBpqKJwYyjVfwR5CL7niL0e9xFhh
xIpM/uuBBLF58GuQJRwSkVliVPQhCG020qx9s/2NNhMkpwu7a0Hvx0x8/zayAWBbLvIPSZfBulGd
Y8IrDoQNkqp+2ru2A7d78LM72j8tNM+QpPqCApHHoNOoewlhiHVZnj/70tTtqf6rWO/2Dt0XIkXV
Jiuwp95r6q7NGmKXNTouHX8IvhhvBy8gA/gW8vvEEJVTijrbiTRjHNVX/M2OY5hwwFA7Ar84y8bL
4641zg4k+AlsRxuqJH6mwPcCTeqtDFpRkkq/y5oCJ/MTHLMk07M3M0y2L2AA+Ud//eRQklWuCFAN
SRadX51WycJqm9PiJpii+o2cmITrOvyEwSt9/hz9faIfLKHsgrM8dqJOxzWaSxW+NCI5aVvP1isx
ez8RDUfcU2VhPbTQK2Z8ekKptTubtZwumH2bdlWWU94au8BMY+yWbrU9aamGQnaG6OX4MP/wyaLY
tNTJaT3/fmhE2boREREAaEKx+EMU5zdhSBOLQDGPSZp2OyRj3+zEcHLDsAkzCoJP5KdrkQDCcxO0
7v3e1uH38ZPu9Q5/LkQkxKy/JFkYg/ttQCc5norTwTmunHZN3Xt2RN9OkfJFUhNPSngJeOewajQV
uDgxR8NMiRg0q9OlN3niv8Sns59e704cFtF0Xr7YRX3e2M4BRyrPf6LWN+L74cRyvOEGz2gomxTM
q8sY/+xX+nJo3o6ipLBm4e3adqCJs9F58Vq2q/j+0EW0ox4/RdOyAXrIFIrQicZgPwa/OouqShFU
R8O0+Iei3ByXAmw0dpzBG2ECeINfiP3ICteAcxX1g08k0vqNcrcgx1JiZIhwsJzmKvTiz8Q2pJYI
VFr6p9hHSFSyV0c+UEUL3SLQmTEl85rC0ENKZF6EDT9GcgQLHQRYjFRAvEQ4Gh3rUMSvEvJG+Myj
dZBSkrUKtIFyygsW+kTDjY+5K/21gsqDqouUrZCKCcHG1W8QnENUGvKeWrs7QWnxtJ0fK/z5sSc2
kSOBoay18eVFq49UsjD3mlRLaeajy8se5ideWsivTR1wSbajXQGarfyUIgsv4MSXXNeI32uToI3y
r72Y4EobPFYokQ0ssQgSwrAPEUjKxSLoUxpgQGsTAk1+5qcR1fZKVwkYsk5QyUeaWL8CE9QOwSKx
yY1KorwSs3/ICZ6BPohHzHVtasNzv+kFIzEa6fZWgJ/rxeZ3oY8un8qEV8OCf/1WCKPlNsr1OeUi
Ern8SP6W1wgmUzQofrqOY09WRa4ZjoOU+ok+BVrKkjZZCCoQLtBD3HQOtm77vDFNxZ3xA0h8M5bG
VERe3gyrpFEmwdkm9vWHXNtttqAGovM8TyaDRz6wAz6fxdOuM9hURguXNm8SooalNPqlWE+07TzA
H2cwCVZV3hpxJ1ZpReNmVhxwBcz3qD8URh6tDYsTAZVC+NLUNElQHyUPnSyofDWBryIcRtV5Cf9X
YQ5JLTUvmCtBp4M77s6izCRKriCuBIsZ/WdK+qoWXXuBoYCd3B17EAyeoT35uItggb0Dn/4F0+Yj
nxsxmXx8BMU1d1Wb7bnWJCQOcF38qTwATMUJWXKtmFr5NZdHm3Bm29twguKNGiyolVL23/1LSeOs
ecyKd+LyLEeoGSMnzI3xtW6zSsxwBB4yhROMZM0CAzLFimokw/osYv5F3WJKQr3OKr1VRM+bTxlA
DA4+nOKXYKcOKHHi/NRnhmy+i6hDJ3wWX0bXvCSOKVYPjVnFBGeh3p6KGdNtmzTBV6j+j6sowPz7
XxsDtd9nuBhJHaxDo9nT/ZPylMHNDzjvwC1/CZ93XoaoBCzpPEdFePFmimhq0jOF6mIdQtUX9uDq
DSb2BOO+ckZ+wVPJM+rwl8mdRk8RUPyjK2XIesDJe+Z+pj9FKk+lNPV7cuuKfC8fVBh6R6PxjHwO
UYjD9KigClf+Zk40O3iswax6btEL3SVgEou2xPISIMjvCA6DVIirBveS4o1Kk4bRK33pVzxABIFm
BBF6jS+4kP18FjHyKi2QafGaXwHUzbwzpyiAHTLC3lWsh+OxI0bEpRHxC3qQAqr1RgQyl4pZyYRn
kxcz75UatjmJXIb8MTwm+FBjS3setGnoax7ss20eQuHOfHzQA5q/FFGEslThaGS+OnZR4QwjyqVF
m6KTRQX47j1H+xV3uc6DjX26hLpAcML0IFKmEHWIJuafSSdhu4A1282IgmWimcHQEJAmWQ7A+4Kp
82LGtjMoZndEzUkhweMqW4XxsMHZg2CB5BEE+DU1+eamnn5bTR0Ifb+QeBEJHkNig9M2gG/1RXS0
gKuHCBIxfeQRrA0fuzku4EOq6BKiPdT4KUJYEdFVUE17SfJaCVolIpVyGxCKImUWLxySA4o9kD1Y
shAuT0LXNCPwgVSTgPMS9B1G36stBp+PoCp7yeDb4E9VYNMXLLoWpWnaxrZJUADxKGISKCTlNvlU
sZBfJglbvcSWD7WyPw0owy3Jey1j8/ZITeRgHrPUIIXHJW3jX1llB8HTHiAICWjeF7aNok/NYDNe
ddlJ6vlL2tFvJIq+6skSDzQLWYIVwPJiIfyPS1rAY1hdbeanbJ5e8Hrj0mwk1aZRb/ljKzpQaaHY
ss4Iv3aDJg9nQ3gqapsHBUdgbl20i02tIEPB2hGXnF26J7T0uM85pG1yI9wfSkE7M+Ikum5xroqT
R90QfbxWcGUB5ujS1WP6A5tFJraP9STTTBEyoudpcJWkeKITySKUMcy23B0gARPQ9GPU8RtfHmfa
ZMxf0EMPQxftNkOxeLO3ChB9bYi7WYRoFPCYV/zllnmlCKlxZqhzgZKcjckEWxlE5xc9vK9k2EgK
s+KDqUZJGSTJoVPkjxNu2M10Ltsfhl20bx8vIlrQBDPgcjka5oaiT063S5yIaJGA8bSvmwV6KhDk
4X4t2mT3Qcu3AFNAWP9Med7zSf4ZXdf5idTaMCe7cXKSF8fkbF+oYqr0jHWxvA46v2vRAV2lLNzR
4pi3u8668YL4kGPz/ZKfUYCNzuW3H1dpepcMqxHBVRh/9jGwPLNXdxQuHD8sAEOGA9RzrOqw8Ecp
ahYDrwMeqxcsebGg06GlMowjlEdAO5lV7HHyqeAHS1Js567Yr3f3iiIKk1YSLAKPYj/AdooagS0r
jsV3RoA23WLYTliGOUYRk4CjwAggk58gSYI25StbUOhN6Qv1SrVPYGBTLlCfbxbIOCJUwhSGDOfs
rh4EnRqgBNgWsZW55rictXNKoXqNdHkfrYPZPfH1nlGegyEW1o8FjdrBaQoru8Mv2SMbxnzXjCU6
ReaXJQUUcCv8Qr+bYHxpeto1kXcrdvCtGL4ocpWFYr86NpwPrRmDDQjQtNwoVN6XdORM5TD8LK8j
do/B93iO0w33pFpUp4Kx1O0s3wRmu71gzZENUfpSCH8rB1yoSftBbUYPHTJScJlr+fxcJmlGCQ20
g8zKNZRVf4xkOL5ZjC9QG3twCyip2Kymf+OPSfpYsPMuq4qL/sPUw4qpnDTjwjonZ7jthQ1zmju/
8k5m9gARzZoE8ApXFYr4/O4XyEaUsLGyJsmAbs64ZTE0sAcDyDOfHxZp4OPYgzxhekj/1IvecQ1r
HUxwXVOPMrcHJWm5XZAMHXRDi+vJNsefl2wdntObeA/+wuTCzJgY7OBYteJbqCiZRrKSObrRNub7
riJ78gfO3k3S1i9uWjc8dnDmdZM1OKi4BVSTRom0aZcU3MwszRTGf/PYnW5uG60eeRqCDHyXDI3g
03KP1wIZUTMd+Ii09/uEZH8VoG93eRueEzJ0C98A7a/kBg0e+YizqzSPLpTDYQNCBN8Ole4jMi5y
i78Gk2V3sx5wac9+Q2UMoqg7DJONDUC8Trcr8ii89CbX+CH6fCkrI3z3Qb83CVECBBBhVXw1nX3b
1F2tr7OCFKc+uG4MyAc8eVc5vSv/dubXRz9t9vURhRJ0eNb4HJvx7owQ1SXQQFllWgu+wQ8oSYvw
VGnPDoyYeEcf+zh6tUiiqGoyXwdB4kEBiKdaO/Qzft0mm7wQCxVfOipstmb0UuhboJgsGtTuEO02
7wDurrWWe1SEGm4tQ0aoaK3g3K4rVm+h75YoD7qICbSMOL+7mbIZw6IBq/RvtkrWKULWY/QwJNpO
xvETZDNmP41dFtEaFsj8xGoX17B8ClImO1TE+lHoFDQIx5S7GTm30c0rRXfw7lOyTTuMaDi2H+ep
dtz9iEeYWpM7Rbym9jTz8B4dg518YxYgu4IHhkkBwvGTi5o8KtIJu0JMik+IExDA+UbxBIIpYAap
G8uTjGbKtPO7mnC8mJXxoxUeTzxL/TgBWNu77a7Ck/DOugdEMrvdCZPGnzQf0/Rfi4jHc4Lpygdk
0j22jfUX5TiSB9zG7xLyzuzUwleVtrq/R9+WGT5CIN/gdHT+goaFP7VuELCCS9xqiib/32V9f8tK
rpyaM8IB6TGwMLzG2ekpsx7dOKgqhpkCZ+t9H93B+o1aydrrU7wBfjgwF378AoG+WV8IOSm83t3L
Lmfh390e1CLu/h7ADGwc5xj35m2Pdr2OtjDNPjYSdvvmXOtDxgTvVbI/ua+bZxl38SuFEec72zDf
uM8ibH5NGMzSGdzGOi1oT/R4oTEfttln1HG4q251ZAlCyQ6SlF6vq4u3wmvkBnJuJS0EVzE7ZLew
6e7ic2PQ7QS3pk1hDSftaPksqnDcfSIk1l+9SZde6Iv0B9Uuy3m78PYUn/PwfolrLyS26/oynrWs
8E1lAtX4k3K8KsPcVDU0pnhnj/DVZGBdr8f7y4JyaDqsbb1aP1qzX8mDgFsp/5lFGhu5bwKNHbGR
ru4dhzwasFUedhdJXHk9qIL8E5+/XnewCxtnCT5UAOQf89WObG/WbgrEyNi/hoeNu4i3TsdsjhS1
aO1MF19YUy1EsshOCBo0fr1RTc5ZiOqAhcolssDzp99i/sGeQwRPPu4suLWYH8M06MX4g13hTA6w
lTJGSrJGNuIf8wDG9wB27RJPHr6G4MfgAliONsfoVntdlkhfmOiYEe9W4NETs/IOXXoODTV8Yt6S
o6bVlwgyGFCShSqQueGI97qceo2Ov+yOcHgEfJzz+YxFygpqJeXDlc93lMs7HAkkAVkMXGP+iJiG
hMLRiEbPrkE/N4SI3WBkNke/ArNc1HDkHheHLdfgCReqxgjlAD8NHQY2MJ2fXfRbE+MH64esMByw
aZHr4jRhX4898gc2pKYufTyEC8n+4FLUw0w+mj3TGzSmlSHzITT4a8Et++RN+WtomzcqWNZsEBFE
FGN5/B2NxkaUihAWo6fA0JuAT5+Mh9xV3WxhSMHL6RguMeYsPbOL9kXMzPW26Yhde9eYFoSooZll
gZEwpgYPNvTtC1oy7cIIuRm51TqCX5BHL3Lo/LzR7z07zsjrjcW/oa2RBRsb7XUqa/g+sJDosjAc
M4LgY9wEfrivhvRriK9DLoYzEtcD+qA4JdGqCxddFg+VmLHnxA0WmLCh8EaAu9MQtRaaPiMUvfp5
o9THjidHp4a1Ixfb7GOKeWtM1wPAwDy8Zr+KKvWVEHF3NALG5lAO5h0MElifLEBTkCjsQrBmNYlm
h5kkdZKBVVLdPJC6/7AK9DbmRih/OUUf0V26ZhxJsZiSM8nwNA/1LZdkNGLDj9H6GlzuBZScJJR9
gIasPxv9MRu+I1XFCp9MH0goPJOFuOA9mASs3nCIl4iucnZ9lcGnZm7ka/o+07lK2UQyA5CFD4i1
OpvvGPwwFDYL6lumtvrgfBiJrpyFvXjHbdH7YSoCFoN4En9YmRnfEE/G0qers5OuzZwZ6Ysn/VVK
ARwsGuBQWmZ3QMgLs9uoTwPaw/Xvz83mJdauGcekPT2DRX8jFoOjkAVk0pNt5mhWmj8ZN+k0owBG
pARppg8lTxeJdJ8mDhreEHtwirCwNAIcmZmssNYuDlNDPNRJ3hoExpd6ktjkJ3qRg/dGxY8IBXbS
HwcP+elKiuapxAOsSjPjyBT1ER5gahq+VUl3ZKDD3ZB3REe64uv4MEpxK5XMfNPkMIgPem/BNn93
USUVI6GIqoHhqipqecuAIIz+sMcJTAtMawYRLc5f8lQFeQt+odJoBtLyyirJt/gpozy7EyzXjPa8
L2v8AOEB8aE3S5Iktx6qNmYQONApzUJ9nGFQpe9HO2LCRdaIpNk+AAet/vb7OQ3VhgU72zisnm1D
SJrhFl+fIqTuX2/iZfhU59FKdg0ihPStupFwah/xPbKbTb5AxahCrMZ5SoLH3HKB7LFe2o9gHUed
+V21MHmY08D3FURhQeM/57CKeDSFmR+iJeVRjgPZlSVbRhMsLmPMFHhAzdLpsreA31WyKM5gkUKf
epv6Wgo1v8EPMDMixdWlUawtFi+90HdKac6qUOyXFMjBcBC0XeWrilGg9CP0YagfuSmiq5ZP7ZqB
UEmgBvPglrC3RK2kgPf6dqpBtelGo4ymgFvaUVz/Bo/LjujLKgJaGX8I4pUpRLV1UwhXK+7nG2Rf
sCxqktNd1Y1t2G5t5lJPaTYV4ZMhgJgSOZyxobAj6wfDdLQdGuU+uaRtF0wxMUqs+uVebl0NcsGx
CENG71TNqMgyGGHs8cspNbQPUzxVwXnLaPUdJzYDOwO04QnHxgwh6KjnquAR45Ix0Eyqvgc2+Qdg
JNXul3EUMnMQFtm15wj7nNnAzH0ZC4arg1T4twJ8+p8CZrWrfJYgVXyxY0FsfRu5yBVzB+IOQe4q
t3wpfsh+SyvFokjG0MJouo6EC/jHm31A/aYtZGeW3tQ8OGzesHrM4H/UV7CUGH8lHmkcj3uvaPG3
1xyrj07diblg5iCw93wgm08XJGiiH65Yb5+oCatXMBYqoZq9hnJHvQRkTmQsDpN5PLIiahjJraKe
DUNrcK67G+ys7gPrRrEYITxvwjVkvV2GzmGy8a1/es1XctH9zwbAc5dHbhAF9sZHC+nge6xDe9cg
Rinna5aLsULVyEVQjoOMND03vtkEUIv54uFm3giVNQ55phxgGY1uLGFQun/Im8o/yRXXknZKrewk
QcX1L4taVqB/wBHkEJigl6eplB3SYutf/6X1oqcY8UmUr9H+VNuiY8asVwUjAQ7HHbM7sQufPnNQ
RhXzYntzqFCdMgOCjto+Te/VNfZ96Z7QQHUSPuvSJZWJ0RwakFiFZuQVLnk4jGUk8B3FHAitYd50
QnRoO/QxoYlTa/Kaz0xySdvhYXIJ7bGfIfbUGX8WXen9AZzDAcpfVGRclKl2hWfRrGySFcdnaVHm
nD92zBTW+MhS6jLE0X0Q3cyHi2SoFIrqWXJzMZTBfsl8F5mK4993TQ2tfFASTjLPfJ5A4BDYkl3t
Kw8qF+1viIjkTrtOGRmuRyVHAa4xfhCgfZlOST8GrZB+uEKTQGy84jgjFyWSN6OAYcyw0pKNnJuA
OzUDd0YHRqacbC6Tdmylf+GAWNumiW0GPs89+e2dcMSYY20DgFUm+BG65vOdZDSHn5M9cr8uLXTJ
CEUalwr8j2Gu4OPIuSi5yG6xQyUBY0/UkPFd5VKZIgtlCObyEWYvRmWAj8RxolQSxqZGkXyIq8fA
VYyWvjLCJpYg6Sd5/cfCPhYPgobFBQlkCnDw4UibBarjFCfeqEN5QQ68SxXto/5aFqEpgcMQIEgH
nZsIKrB0EKOpPBowb4dKqJqO/koCH2VcBE17ggqJS9AvuRq1cUVraA4wqXYf4Ixo1qrpETnvzGBI
RXDuzJgO11E0htBAEO7Fkm85P/CxBPoHkYivwVtQ6YEsi/rc6KYqAxkCuCRwIsyCKUHqKvxk74J7
ezrk2pr1xJjuwYQ4iqDK8NFMJJZ80KewRnOATr6LCVOmk57KKaWowki1YfGgwjbJlzIjTcmAvm9+
R+XteiiKud9ofm8bm2PTZ5j0btpmhjoAMkmOoA+/8UuE9f4Z8mnibz2aPLGH2yGuyb623anLd3kG
esJSmH8hRhRx6n6rphmH7WzaTmZ8rMkBvcuS0O7LBec54hzhVHtw0WICdTFDKR74pM+0h2Iuv6g6
oATRnEEXZBBKYxISIfipO3F8QvIVieCRYr4LFxjrZEq+TLV9Hqc3EcEkGvwY61sTcgnk4p9OWmHW
b4uy74aciIOZc/LN7GgQKWgIp8JkOeK0uDlNz/hhGQVAs7fFHj6+PR43gOq+CMO6QzXKULkWU8Hy
S25eWRA7XALVgZjNPM5l22I8QudiWRBXSLuSGdwWsnlQffTWZ27ld5yo7Ceq0eaIQCrfEPxJMv5r
Oe6tELk+yI+Rd+agHLXwRm8omjhiuwCibAmOhmi4I4KzxCNKoA0GB6qbQFVnywXxBgwVjVU5/yuY
pA+R1iG2w10nSJKI+JAUBj6z2ac7O4MqM1H2WD2canJNXSzHB1QDIYMUy54db9Ca4PID6lBg42kr
iA7GZxn6T4v7A3j0BAdzZc00EXg3NBn7i1nTud6cN+AFRiJsfherBu3P50jSs5Dy6Etk5BCyQVzR
I2TQcHrj9u+GvMJxfAdj57pAm1QiZ28+5EphRAP0cIgmGJCjGngzW8dixOWm6ZeKusJbKZf0zOmg
0wLqijI6kb8yFLgPUQluKltJxCxDYfMPDvlmC3BM05GpqNfn2LcTo//GRnAyH/VH08WSZkc1AuQO
B2iC0d+0FffXVNQgOg43fz+K/Oxmejy959WgXEPSZZrAEYIHDKcQ1ONis8tDNwghwTzS9JfG8oKk
QlnKCNAlHoLxrzz3UbL1idADSpSQxXlmzGaxcQYzjTj0QNwsuU70Q+77KhFbKdRnclWPSQl0UTL3
gqxBpA/2NXhhkMa+H44cIx3GwPQpTMJrAYYOzmpG9/fwETuqV12BE3s3BUFqgIc+p5q7uyL2Zxxl
JdxtgcgqI0RzmqhPZhuvNOkdKC7Jg7rfNF4moOqWOM/h+/kZ425CmJl5UlVG8NwI2ceohEWzJY9w
l0piD+UcEGUtQ4dhHjZ+EPx+4NuOAjRLJAQnS0qmtFVSHwUaUIJObmJvuOc3BtKQi0B3r45t+jw+
zNthE2WY3/wk1R2dETiZzAX4zfd+DGHyOIfMk/BTwOLldEkzc/jV+wEA3yqlSzB14R/XxXBE6iuo
4CEjyFcfJODAHily9jwkTvcHTigjXaheVI/mJt9daueXWDHYg3SEBwbTcfs4oEt6kcW51mANazb3
M+yFuI6URRuOVg8TeFPjWT7Jn6eSWbCTqXIFPBuHd4btPHt1ugYXTLec8WTxQkvq/GrBKHDxkN0w
0QacDhtgoWQaer0gIDxyM1HNEGi7svQ0NDB3Ds1g8fildZLss8Bvobriyj7mimwMKYhahj7STZOv
6dD69ITp1oBdUWRWY1AwctcHzrooSNJ9d0pTcSfwrJRRugTcpX0AqgUE43PIwxD0GD4IecIAO+Zp
A6UdL5LNkK5Q2oiXz7uAtBPgNtoR3KhTsOyh9reaswrtmEeHwC1ZXhzQLTY8rHxFA5I8Bwqa/1bW
gvoPO4V7WU8mk++DNrDpBn2sxTgMLOPmX4rJO7kICrlcAOwZVL8J5tu6iZyLYZ891IWZYbCLPvZ4
nIe/TYlsyN83vyen6nRQwbEtrWF+UgsCggVPkDvbAxyLF58niOoXcqdgj74e3Gvuwgx16SnOb1Ht
YQTqmg29ni3IOzl1738HIEGGENAjztEw2HAR+UWdscUyXTWE/3bxgImbfbdvpq33un4rHATMhJyF
mSeiD4YUsgv/YkQIq+YPfROGbsg9Avbpe4sthn9YMEiLIoUm+a8NpswgshBm1l9NucrdNkxBMHBk
j3jkX1cBiJNQj5he7arOZgvSDF0UTxvkjv0kP7DFyHyNzhpOBLsgfUwPJ4C+fo+2npomeQ+DoDHP
Lx8JAviRqB8MkoqnSPK213mhSsM+M7DoUTfgAlA11x9gq2+lZqaECHhcA0TRHkDteRsfWftEtmem
GfZWNsusBCrDsKCW4NHFctefMEqxOfG8AvTuLS/Y+mmjwt5lZ/CHYyW6dJ2ydZa7ylgh4pVJg9Ew
rQUn4Ih9Le8WUkjX3kpIzww5IIKyukInQLLOAFoyCBTlPirfskM5l2ziBjK1DyxXjJ21ZeDHczTr
aGBySMMNBNKMzy+5RxwqVkoYUlJtwgEhpnBWXrIb10p+Ml4xjtEzok4EFWeMwGysYHsFHnoAhgy7
7QtI/uJe1n/N4YCqukjyq23/rb0j3wydd/S7EUjIjJ+LTcBm/AqJIm8zMzwGpnZGUpDV1j8BHKSp
HxRVSKc/kfn6m59v8SW7SuoKNISvnIK/o9gMpr/XVgBjj/XIUW9D2DN7Yj1ZNh1w23SH2OMWKRAY
3Kkpg+E8kBa8R0OxIfMBMtvVOHpx++S8dFrb8rFgvQCEQgT/osv6Yd5utgGyusn6F3BVUDy93asW
9nLFMbF6Kms0nffyKjf40fKsi0fdbrwlbN/O1UUopcfs7kbNdsHGHm7QjKmFiZiQ8P4nB90pzgZg
CXG6uLfAiDkQPOwdRfFEH1A0SOpdN7owpr5zIWaz15AVMx4HAwq+b2LWrSIKNG7LGq4Vl6zOQS1i
3O7itrEVYQ2GIMcTIcKmE5GSQQUhalGHmhwELzUnIPtQCAD/AQQvwWzL/spJMfIfWCvJR5697uoG
nXLKSGi5hA3jCUQ2JJ6KtaTs+iL8Jow9zXljkMbp4Klbux9DH4dzxDvyN7E5c2uB2kZqkW8isBJY
H3bHmUJ3Ah7fowxR9n8KXkaRAA5z4vuUmQshGd83m650ZfbwRijCjOqxC6GGXAVvaD3YgcEx4eHI
QfOGo8EzdYZrsLLxhGtFvAPY0ADZj/9YOq8uRbEoCv8i11JAwFdyMGd9cZWRYABRUX/9fMee6dU9
3VWWwuXeE/fehwIZbXy4Ea3zwoRQBNuNtPAjivxcyZLQCEIVqVgn+qPn9GdE5z6mhtTfh9Mpy9tB
SrMRUf4oRuILjuen03DyyY0whKyGBo11VCrArzZ/mkjXBsIZUGh0N7UwizJXy4FfyHSUgrCsM5xg
j1HDoVI67HRTErOXu38AKGRANLlX++YOKw8xDcM3/A/WlAuI2w9PD/IdGxC4PDJk8e+OWvgF1S/O
NKV4HXPqbVLSyWWAQYVK+InTmkpu6sBOeOk4+rII6HKA3G1QCvwyPUyxyRKwLNZ1TOu06NhQXYkg
mxxF594KQbf+JU2ZXNH8eterA6O+PPRnJ+DDiMmzF6Nnge3FZaLVaDAgCKGB85+KpDARj9SFrvWM
+Q1vyjbU8IaMbwBj1O533Lx3YGyXVWU/GNBKso3nAFxiN5tb/SMl1tuWXYoti2S3SLQyRCpuKBBf
oiga2xUhUeftj+i8R7cVNDRg6anAbkuFnpOUtzM5FEDPnWBfNCyu8uJNXIvK9e7BdLHIaPrEu9oS
yh+cUaS0GWKcc1qQRrzgca5IliAlQmOJMjw9GJITL7U79jhM3TE/afSkuhIV47/H3PeHTSgptK74
xhWtjITInZqqQ8TL196ktNwfJ4PYaUEBkrAKsCA1Fw7rl8ri4tTlrNLXoTVCLUXKGFQ3CL8nAYwB
6YWeSedmvAf0YFuH88lluu9oN7xLswAZPbIyMsHKo8MCTzoHYUdf8Wm753mXuuFQkiySEJBDlM9k
hQTVCq5zsokpd4BhkIJvaj+Y8t5BhBB43WoaZqzYumW1rGwHODhldIboLtIfIZXbLYwReZogV4tY
CcEMG5RkDiGtkCgMGb3YW6oDpzeg0EYnLePjTUdTCfu5LSBZUiPBJPku5VscpSRc5AsAHI5S7fmT
qv/VshBxJKOi/0yGxpwOXzB4rRjxANGPmyLwjJBYWtiQz2ky+OPDfTGepsHVoYM+vse7ouMMy+WC
PgsqmbHJw+jYsvvWPA/JHiRFnIiIlBT3SdVZS0Q0YQK5M/zyxt3vG1dr70iF2iZ4BGkq6VWkMDmz
ry3tfgDbZN9ejegGKQFDXv8YcZT0V9IANaiw8gXCSAnAX7ZgrSkMO5fZ4U7h+GSFFUDohlQoSLkA
qGG3JilV6r+/79y1GR/ww4m1ppSSAXtRDEQFlucvVh70xWknrn4SA1yj3/USeZqsO+c+EjoZb3GX
THDBdrnuROKTUduqI4dQIUCBqO+ag/4fgc8goJwkeLusC4YK7ZleL8MukJbWRCIIlQ1OTF1DCLkb
H+nSs13bNlZZzAtdoIBoElPlTeJRs88nA6n+1ctt6g0gHd/EyKMPYYDzBE4V985Tecsl+cwcLC6l
wdTEIRNqylOXkJ0ePjWpozNrEiyBBI+i0XF/C3Jr/onmvVY4L2MAMpDFlr1BMSXQlZsmtsBh2mT5
DRPqQdOiRJXMAjhEc4WbPrec0o1jOJaAgehltcP53CH4I/GWWXjIaNhM7JDsiztFjoH0672iBRWS
AZGHpZNsTRLbo6rXXK7IDBNInbg0jUYSqHrFm6kuW/XNXNWI1BkU+YLuh8sugwzHSaBS2qJknXbv
ZFtiAyQfBg/sd5PjEAE3bA+D1iPmCAUjrU9qqgAjl6bcKFao+SFf00WNYovBpuS3wCFcajoByhQf
+SMJ7vWfj22FI3pyI9TQOyuQZNKcEj3JGH5MxxrUvUFprZ05CgTYVIgkYCSBWBxx0s9btL+10NQC
dXGdCSSUu509YP+eGMxrHAUQMATuhsx84aqRRBmlN4HdGHdSB9yZIAz7q4X/HtH4oWDNZprD0xnN
fwnLHjIPWLtgJk2Clj3sUijccc4/wQS20ITtoVpZQ86XyRs1u3UozUQuP5gbkHohTY8CiB6bzQ+o
A00M8q/bGnEQ3b44+TO/YBX2G1229YTErwoh23Ggj4R7VKCOJ8pR+9OAtmBF5ZOEwWQzASZnq/7r
BZHSRJQTF09v+LMH/Cxxg067nNzDeRBrg61F8nXjOw563y2VG7wjn0d/0xkBpMTHMTjlLfDtv/0I
xsZTPkQ6S3SsHjS7ifpJQ1/0+q49Ortoh1lUZzl8xCdoPfIIoHrCzmJ0M4WM/mXap48o0SjFGx+u
4+US5hjt8OFV7pvykDWXnCcYkXVJb5Y93bL3ApkeTMoBNZWVDSwdrwyuWcqKx+McqE5AlEvRgsZe
5AZ7kPisRQnDgIClEXLy1qyU02JiRsj74qAIRwXwTzIdkbzSZqYFqYyJpAr4l1yW/RxMRk+DwVHo
yv2eAjEMmk8fyUY606Cg18yQUj7/4lES+SNypCkgFUC8ouuDGhgBy2PkHkULHfqU1VzH1KZHyLk3
dR9AqECTQPZKzo34VU/hL5zsAmkZzh8w5j60BFPSMV/t0ZOX3kLEhdHVZSL4kY1O4nIjw2oD+TsN
0AtKHUG5Tm4DZOX4nblKgB4BBfuzxqfBkjv3pLJrOMhYNEJ+kN8C5CNbaDjKli0JLxfqK5pr3wOW
BEI3VEEsdvSi2oHsfiSVIRt1w7lOnGeB9pMSNEFkFeK2BYhHnbr4Q8JQPE4N3f9+oAvXm6W1Bdl4
lYzZ1LSFTrOd3/3BAI6cZjaR799QXWfggmH7kk9SaSJ6p2a9V2lp+f9YsKYNYi48coeUXVzFYzsu
1DU0f0QgAQyBNf9lzCwxp2JCo1oaoeL/oGSu9AGbBvAAHjUEB8aRORKdwDujN01rw6NFge+Bq2qy
NUhguCgk/Sm2giEVzh41dAlllUTArn23DdSbAs7kyIoRt7CzNtJ+CAg43uwnqu5yaGPwkWnF6XLi
4kr2u0yGSzJOpLCc92qfzDqYcTFI0EGdebE736y5gBJEQZKYcLTn7pHTIk/a7wMgqwR6whOBz7c0
UFkTcOd+LigEIUF87Iz8lqY6ZpF1Aj968jAvbCUYRcK/fLC52KYrKj9/BFxUy3kl7JK71Lx/uC4M
S3TkJrHMEZOl2ME1/5rDRJb6A5ed8857Sg20eOWH+eucYh2K67AMp1OYhiWT8UjsYzC7qGfCpjM5
OALkGMV4Q/DqzCKYzH7hCLuSNyFxjh2IjKBHlz1+LAj6ALOF4ooxGe0DKg7CWplT/OOFcJHIntdo
PYM65U/gBLjHXi8OsKGU2UZyGnCUozruOEcQ0lwhn0FCzGeawOrAyf/RdKWuPgQARbQrOH+Gj6OP
C8GCzU2o+kc0k08JVXiOchVxTA2KCIRQQMjrJGSTIwUwmO8TG0DsyaYAA56ASJxa8B/+nFPNSZY/
Z/zXb5KufBz8Jykx+3oS0Mej/gRRZ4LfmIlCTgRUfcXWXPjdMTHcm/DxcHjZ1O9oJ1DD+wsk2BjF
VGyFiUUJ0Z5Qi2OD3GI5FXuKl6l3PIKSAUXQlZiaUA6kPN2Z+XxEh9Dt0nSWZqJgtg7D4W6hiEg6
x2wU7PeyYpCHMn8O5ny/rzDYcKD4sCM3POEgY3YyX/yeGs6P8jjnVIJ4ZDwN04dBygLxORiQxOVR
YxmW8kRrBtNv/A9TFZgtwtBsdSe0I2E9yPBs8TKUc6V+KeMleVTy2fsjB7xgn1z/d3x8vYEzkFow
Or+oEVeuQF7kPbggphHrxK8jGLVnEiABB8f7eXWyjC6AagDI7BueFN0OHhqv28ORozAlPNfG5OtJ
bPXvF8+XEveEXItCWaxSgV7DjIslPBqxKICPYd0tex3r474dmTcn+46NiV3neHzsHvKLg+nX2kJD
I6SWZ7WMDQBHXLccy704b/qWK4FDTlh0Dghen/1G7hNQOvKYHMePogdggdLmqE+CD6ePa5ZLXvbW
a6+35orgz2OzCNVmeHfyRfYCX4rnDs0AIqDtYO2tl45NqUMAIv/e++Myk8LZrnv0Chw5239yq3Ke
lksJVxOpjMnjRIJhb4SGUwW6S3xI9ZcnwgpwCnpc4mCg2cwC4d6N3y9KjjxGqeuVQRkk/hfAct8E
yv7vZ9mYR4o1EveyNeDclWysHA+ES/1xpLFvFOXiOY+ecmg8X86XLFzAvkUScyKeS7awmBGXFfx9
mBOwP4iY5aJYJyIptidGasR3L1gEaGRkVxzP5omNtZfHKb/Y4Zyg1CkoDQgtXn5FR/okvEfC5oiA
Ggjp/UiACbwX1hZvIVuTxzSxkwAGPwd/NqMhRvLDsZY3uPvHKw5ErOikTwJCBLGXbH7P3RKe8fFy
rLjEBN8hlkWKbWILYPyJAdlDdJNTAImIlyVse0osRwIs1pvcH6+Ic7MW0qwCRQTybD9qh2J6iYVw
5C5bA/wy4dt8zs6WU/s7TDaWUC5vUtipJ3/5LZOsAufzd73cNgvIybqRs6AcQqhkhGDVAIrJ7RhD
cUmmK6FCO0x64ic3roHfN8IrlgvrxWWDXpJ1JZxilfYnQH5ui3DcdJUxGipR4TTih1dwZOWoohrk
v72319o9XfFVHOYdKmu/oyFHW7527j5d2VdfD7kV/99JayKlpkV5P+9vRkwcIZH5YvrF+KPC66wb
FmZGvloxTii8d9/OpZ+OKcpENVZHi+5ddanfZW+LezR7Lw+mOsRW+TgY6CidfiJxaxyxJ1tSHr1Y
AcH2Ac9DhEPkySmi45hpkTuGxWJXvMPLeXu6vxlp2DNxvjwCYjLcstXylKPpS3NCvl5HjQCVODTP
28y1e3vXLj8oHHwDBi/vqtjrpivnSU4Uuvj09vCGJjYT1VR6QdZ2jY2qMTlej79yQHvsc/l8srln
Ah6HN+lBvxCddXlP5Fy8/9fX4VS6JfASsdLLNW8pV/XP4okV1nvyzRMXji78/xb1E4mlFW3ZAtEi
jr/uqlg/eJUhhPwexoBoANWBubOH18JWoUnF8tGjcOQtWUjO/J69ErI92EMblz3jKDTRg4TekJKx
z56ERuaF/fOMO+G/OEU2lVh8RHuAemLeRglxp2xckBr8++cd5uTmMrryiE2QrUy0yu5F4jkUvpXW
1/qJb7JL+ZNUnoJnkGGOek+bgie/dIbEvLwkfLH+Zo9cg8Tn2m1GbchxSyTf4BB3Bkp0DRX2zjl8
scbIy++a9K6FfSrZEeLrPJTBFhvb+3rfpe6jgT41LLrYHWeDrHG4nWYTJnsDDZOGb+JQj2fwD/gh
xGdl08I8FafD35Fn3xJ7yDfxGvxtO9hivjsWPiDGNkDKigC6EGNgqSGa0dr7I4QG/dqnQkIIIHRm
gq+fRMxO8XvLFmOa8qZdf2dNLToZVk1J65n7t5LJBF+mFCFgmnnnAZrfSI5d/MY414g0Lr6MYx6j
bExVq+Nqw9RnIgkypYCPXQQkGPBzclsBE5aRtAXZ45+ixEkQrpVfLWpQDOGNkl3tV6jfajazVtNY
cauf0v726beoWA08+IZyy1NqPeDkKfvenQ7TzJsRW95fV5dAs5GXNRJH9UwKtOHt6j/d/NE9h5wK
OV1NWkQk9UuNhlMTFTgMjjrcM5v31XsGnYJysjOfi0W5Q6Cx2wzJsDsZQhIVe+27R3SERHHCdIqM
nYNMB+F5RvfmrdsmnZ5yslkgI+Hl7L2UEi+vmdi17D5Kbg6503FfFGL+pZ79s32kTB7irykBNm8p
WxHa/FcamJjlp6e+sIw0Hx5UV6S1jGoPsShh0YuzmWPuKRW5VTA6inmOWj0SSakMHZHFeHr7NPU0
AM5yWEAyjXnR46CnXhPdrnRiNuKEhKzT7mcowBRRjcAoQji0Y3KO2hNRnaT3ytyGSmHoaylIc9H6
nF8AvTIa9e3dqNE5y/YOA0vyaq0RBkaABX38k09KIXWmx+7lZWEbtqy1mcmwhg/K/3a1GHVeYXYw
kak1XZLMIEPV0m29ehJhgIXhS8fnC3EmdIjq0clrMdEFNNE485FDIhFUSTSBY5t2a3gLHuJinsQM
VBEQOWdcAxLJzLLGsN1Nv3RVLhSUmmUMzuHm7n2YFAofBL/xMML2hKn15+VrVQbUKb41GTfei6ki
xoiVJw3LR03T29hFK1ZbXoUV0sYSoFCtUQfFd4gfYDZvlCv+PdQh43hYTfEOugy6aFvr6jlWMeO9
+Qk4MrdP3ja/n9wXosvwZenZjuB7ia06eYZzHemLFjquFnQgoXLBDr3bZsfLSuh9d0m836xSXVCZ
0FFV1Acsk1Yx2Vei29zVNkxzd/c8dMN55sv7tfu0ru+lWbJValoY7jL9w1tJ0XIzWiuMxQVX523o
ihBVzwlB0XzvZlM6sqUs14f4gY7sDelQfNkVqMmDRwfD03lRfmqDiqAP5GUpS691HInFyK6WzQ+O
g8HZBDeP8WzGzrcAC14od9cj8xoc2cztYc0YTge9PQQEYUU+heaI7aF7xzYBdFwOsEa8XwsZdeWO
u0hwInEpMZ6h9Df66tN0E4qv6Wa4ebtZt0Bc8Vzb8xcYkI9zvXVzHeWBUz3PTgdQAsTTuFkiJfo5
xDLYf199DPAmDINquUKfNjSHMFA0UqimEDyxovXdf7MP+Z4gyD/EjxRvj2eG7LgkzSdvArhJfMue
a8e9nxSX/kTziUwGzE4UOCwWrAmD0t7fM05tigbUE4ET8tZbgT+jFiIaiSSYoOTxfDGhpYA6qEHW
HPEq4JJTmkYZ/k610gX+k9WFrvu05+CK1hPJZ6TgUjwcOmYFBSB9qz8sbiNX3GagUZ65+hibX7sZ
U7QrpHFCLyttgJaWBvYNeehnF9iJJHZSJeDo8PLR9QDsGkfRYeAez8kLsGsN54SWnuw+AtomzoAI
nMCYtazjEtFbzkzj6qmhAhL05s7NlxPXdqZ0NXRWiJQ+WcAhUFGE31Xsfb33blHAvC2aaLSKwWtQ
CWGH2LfJU0Ajbwgu9JIhN6r2PUUeC8zAxaFwwhSje4ikYdKHG3ZxX/b1Y59O7o6eU6raixdAgumC
Ns+qj6SF9HtvA9DhHr12bpVaVJACEGATB+y255XgpAzmeHUJqTAPpzlRJw6f8dkW9d3HDd0/irx0
7ekY0ueKj01WtUM0C01Dahgc9Ate/ZQs1/kbZ4MKen4OGsvSur/s+hzW/fekZX1m9Qzt+Ib1CkvT
8d4h2uOYSWo3UpWPW5KIPGneWp0ADX1LG2P+T1wkYc6ep3spXK3fUZ39gzHx5FDQcpHBlxe0ATzQ
k3eaFHSAzYxwXB0H4xTuFeKvhxN/n3467nmwk0BCzKb0vu31ddogTnTN+fbzjZTZlfk8FbVW++sY
G4tWBqB9BiYXIbM6YONxnR1qMACLfxc4WCJ9TGCmAbzRfbQ1FQf5D9NndP2L6FLE7Xu0LIDXPKn/
MiHuTdhjgCPAFxDQWfPNH2513gngJ6DQlLwRSMOn+RSQOWlBXJ8sd3ajQoCPy5ukJLkWnn2M2rFh
uBxF517blH6JCPUr+QJp0R2RMekIA5HgYaIYJVWF10wgV7QKa8Zg0nOwj4Jm6IT4s8MxAKxw/M1V
wbrDURQHvyfPeHOFJZhepwFp32Hb4iXaOyVKxxKxPVMJNfrtLlEPCIXSMrasadMebC9uuTZa9pSx
3pd01LBUmBpHMgm1OwU9n1qvQQs2qU3ccgWGQZyGeH4GuPnsMBtlYd7sy+ipMdvpYT8mKR0uoYod
PkKOCr/xdPsYEgXttzWUvblmGx7ZCtIV+sdtUjnw1A8Ox7BAuvSerjC/yvF60NkRozHEgoFfROOf
6Af2kZhVFRdJ7ENqO2dmU/PYSnm8TEvuVtaHeq+FjY8I6SDUfh9oeWQD5elMx8lAH+YHgrSJhGhM
yhhMq15p3w6ljRCS4Br4Uy79chhDH7C2D5rjUXvBu8mEA+48jVOiB/KqHI0wEQS7J2yLOJ+TSqT9
E+kYQWybe1uzX6nISLFd5BgkCRJC7U3EUvdXrcPDxQuNKuwzNebJPfdT/CRe8BY0wsx9YY+FyE1t
v7HirAcY8cN5fZmYL4Va0glz+SYpvjNyQrfpGVDF8/rP6R2ZKnvykLHDWfS+2ZQ3fYNZ5ZOWTuUA
Ajj9GDiwhZ96P1OdSmOEWnXhH1E55OyaZdQpafjHLVtpQLVq1Q6SS5C4fHqfPmgJSoSguKAHtcHy
5TmVff69OTn0vT6E81B17U0Vqna5h87tfE+D5DFXFPv6dhkzwyDPagpeo79SlosnGkHfY8WYu/Dc
HECKNakHFjpIvYfql8TNLek0ArFHVLDfOfQfMswsuVDfuWIzwK6C96F8zhD7ppN+YuZEG4CnH6O2
3QD1xCgm5HsAfSg2Gl88h8YwoXyouMHrAO2dggP2eMVoaOMMZhHdWfCbiCLfuq3NENT1n/QX0Ft8
0bhiGAqSWojkLmbF6EH2YvVRM1Np1gFRyiCvPe12pJiAx41vQLJzi1fIG6P7SXfwCtgFcJsSc3ap
OlCMbN6o/4ISIeKRHG4y0Zkm9cWCYD/oilJk08fz8xKvU5FtGWzrR7i+AC4KVLbVG9l4GXfPGJJB
82M3EvJrKOwdJzFovxkNPwHCUOFR63ZPIdi7jtlhlwKgm3YFZTueGgxyiM0huAuwVzKaMDPZS/mo
4340WvkXgF/DFPBDMucZUX3twPAvny4KVzeEgKtucwk0YoJbkQmFuX1dCCoHTABDlwQVjtiGi2N0
NHY8tb8lJgO3KdmSD2GVzgHpVBP8+AOiA4/zT4nTAhBNFqW9gyRRPNYom7xATSVBThOS4fJYGRDD
G1Uun+vFpgh/6Mw7/6Y4TR7DJ+CGykEab6h6b8V5dGWs54DyBrS5Ov56KYcyHVMZYcxQtG1W5KXl
SHMHaMuvzT9kTWpgC6A7prizKTzY6XTbJigjHSCj33wxSJ9vcJMuQqY4RMlNO8WTqJEZ0UUecoeY
ChFGSTokgs+DTBOlRAHB1dkCVHgMP/2v04RT+3EH2wa7EmSM6mAHO1iSZJUwPI9EWRIOFXm5sUmf
7HgBaKI4l+tkXfcVpjPN3vsL89EudqtNyTJbvXT+p3qYpzcfs9bm6YU5M2IEec26p9UOMxQaO4Sh
MW/jbPjlbKI0aZuvLniJU2EzkuGvce62nLb3wStcdK+YJpp9V5zazStscWMCzrQJgvqJ9r/L7Kuq
MVRgajBixz0F1xUQS0KCPOIRNSBd5f445d4RZIcEi2mnKZpb4VbPHV23tTx+Ft5XEeneJ7PkgKyQ
PGU8B13vJ7tWGTHQ4AFSyDtPiknCYDpSbCkaTxsXKwTWktJDkCmr8pTKA/K/DKl1v8GFrMRpMcJy
ezk0sNr+DQ7zAyQQfQKljlCEr6xhB9gliJ63DQF79eC32gzbEdSTfkp0O9zEGiXIxFXa/maDuZTw
rcdpBBk4oOzyGEjqZjSCI/LIFCxB+Ft2nvptG3uEwdlQuLzP6QNzZm76xmJk+q4mcLZVXwXRefba
fuPiNs1wVaHek508NF/6oCZuk0ArokaoLHIveweKpEJKTLpUZV71sK/R+4t2N8NErO+a0Qo4V3Ab
HTprfVrc7WRydr9oJSDtKPAd9Qw1nZ56JuK2J5ouQgUB63Yed1dJHwVBGQX+w0Wpx9XrSLtS5lsC
G7o6Q5XxFP7jZA0fwu+bqguB2h10eHkc6xPDhngKLLx1OGh7uMgdXK7NcJSTm0NlcBKPiR8M/vku
oa9B35ZXMrMNyfvCGjaeHshkUC522DE9HpBMnOIsIzK64jDTcXnE8PR4OkxSCVVqrBkQHUZSHT57
ARQIchZInopEQw0/9/33x2SAc/DX8FeG3wW5j/N5wXTspPZsQwtvhTCTuUOF9I+tHktJut89TL0p
Wk5W6MECSsEdIaxgWvm+GDOxacnonEPhkzQsJiDJidM2vgnRyG4caUs1vXvJ4m6WZKVcxwLSzMkf
X7hDduV4TNor0hzmb3INQQ5sUKAyyA00uAEtTBmZ+mlQQKpQnYEOojuHnN5LAaIRBfPusMYAItRP
s/S5n30Y+/L1pXv7pyVASr5WQa4YqK0eKg+6YqE4ubEaTDMAfvR0tB3YUbN01FFbRAuLOXJNzYlP
ixYOcpdJbaUszX0uohnAfB8QmNB38kljmT1BxeZhB0ZOmQec5BMxzcTai4ojlZYTKQvJrEHLmVbN
y3BHl9SjmPT2UcqwVQZQOg3JCMtyQpUh9alx3l8BaSlihlqPJACjKb5JJk0aOFOrPI0eXcaBKJKG
U0YYLE2BYhNvS1W2McCjGTHirNHyvatJTCz10n3Geh9jzz8RSBwdszWippg8yMuUnsCuUuwxVpTW
AbsIlhLo16A5bfUKHLFIJlXT2gEECU53qhN/WXkIQydlyNFb6J2wxb+kf4z+8J80YJrB8+7QAv8o
cyabnZiJ8LyHMMurSLOqXWdGoQqUfOrXNtCRF/PnCOna19WdmdYtH3W9j+G82OKEXeAO1SlRXUli
RzWTwiliKbW9Yf47eGgAieeo+uugC+VtOy9ra8QYZEqI4emGMP3YrG3RpMWLWpfRtLJy0nwrvI2m
orp2OG9VJUjtJtC9p7cqmIXrMSiOCSSWcQFksmILIKHwoaV/+sSiXAPZkTEfisfA564PzpGGCfTe
6983G22QNcE64lBJyOyz6ZnOCXp2PsO+Nhv7NwpLfBOWlvlyLwf8WqCiCiTDE7HqDAw/e1sZs2mn
Z//ZpJx5cUkGtuaRhma+qN3qb3Nct6bbJ2F1RosdBKk9zur9xmkX7hiFcN4YYJRGXOzotTVmiKzy
DGs06xz/TbndepEM2Jq1U6YMEiF7sdsGgmM9HQakNSaNmNa91z6Brm5dAoaIRTJKnQsjCc2Jv/Ch
7D48IDuKMa4X/+Ho78EnksfwXZLgsopkqr8UiWYHgoNueaUpcSIigGVCBEJScg8VW3OfTKe1O9uT
tVmF4810yDxFEQpcXC2l7G1keien7CMjflr+4lJbzIY+qGd2R9Sxb5lruHqY9n6Yzne8GU4Z3DUY
m44Bc9/J/QZ1ZuIN0LSkLBS6ZYZ04hlApB3tFRBFJMD+SEdOBR7xlfIF0ixewxCdqjcFBDntZJjR
j9jqU2RsqKd/0UialP7Zu4y+yKtZ6MBM03WDEqBHaGmZRvcFWX3DsioEfZQZbP+e2MM3+hXM+9IN
lyY405kew+LK/GD4XR46G1qvw3iDhtVxT6/woKzMqz0+YAJbvJJ5Ops4nWHOfTbSe9/IyLtkB5e2
TMzs8fgrmfGGUAePlUL5o+OdTW4TaMHo2plqNy5M/TiHMdfHDyCcws+Ss+hYWH2Vav2No5qwlbbj
lKDW1zP3cJqdmFeBkyhVa2gmQHkT02r3FgVeiZ7G9JnMN5tw2HFLw22pMricUTP3eHdhEEb3ML7d
PPliP3t5j+fJQpWAYFRnih4DMpYtNXgwUSAf5VmfI2EX8I2ZtU7BMGionuZ0XBXDnmm+cFrPKH0I
qesSAuDNxsnNv1u1RkaCTztDtMQZvUsMMKEeYjLTDdfalBHXzFbf6dNN6t+D7zXIX0zRqTTcBRY3
ejDGavXaThluTi+ChFNcLPYELLPpXnKfIueGcrZdodZnkbszbRci+eHTdh6Ky5YBweOOGf8EPYKp
Onaztg5s9/2QeB13/7bvLR8LwfMKM4byJkDtG9SQvSe1COdy4+zdaZreFofhdXF4X0N+PvkyuF5v
xTxzebDs2MsMKD5Tv9tDM2SyucPILyifCHwW+L8X3AwoiHf3QmfJw94arah62q+LazJ0NlQG/tlK
EgY+2aXz1Z37yVKmPCpmt6OA1B9Pxwxn413SgTGu39FXDRS2rN8pFzJYCGks+mkRYaLkCC3CFIbl
5Yd76l38+xbH76jjQ+c3TlbU+xm+JEp5yQU7iR8A5F9Mn3hMg/Kxg/wZLKGN6r510OiMoDvBBiwZ
dG64m+lbNARU+WPjXMD4t9xbr9CCm88YrBPsIqtWPOZsBKw3qmIyzpoWkgj/vNIVykF+nrvn14k8
OyhfvfoUMKpYX7Xp0SVaKEbw309NL6b7JrLi5954GXea5/5lfR20QEChOZlKRBxfB0hMii6PjqRB
74B6kUlEOmTefcvTrzM161VEtA6riTM/LjYnQptNx1oxYlxG7Zqcp0WbzkwQLHY7ArpxXmJ+9dDf
+cJ0JP/SEl9rDaHCBO8/le1Lho5L8Mphm38o4H1hu1oagIzMvfqInUbFjOYOTBnoyCe0vZ4xEJWZ
KIxnvhFWAW0WklSN+S3A1CjlwWpBNBko30Rl3Dxy1jZDNkCVw5RLqWQpgR3dkSqtkI9bGzmzh8h1
ZBRRrjqa99C9P60KKgV7AJK9lE0sQhwys1tcIUGtEAxMfkNv4jfFFAdF+e5O9tFuIUIHbPujsnsD
sa8cMEO73dCnrIUFgesHhIDYWEifL8IoebUw6nc7SrJuvSNigGVdYeCHNC47KDUhFNKBgFvBgvn6
LRnrZu3QNrEbCPiYnBQyw5rtcJCwWDKRf79w9Bg33KFXHlrbbzAt/ezX/6RdyIjfw2G8G+rOGPy+
rfNoN5xf4X9jjsGsM/EOOFY4CFE+krHZkmjlTEt+xNrqESDfsDj1NOyd4SJV2FemD3r+4carvJoR
ZX7lASnsPiLCFuenlgNeAk6cAzYq3rtItexetr9YIT9LYUiSG5AzhJYiQCGrLItLcwx3LGEUaw0R
m4tBVigcw/IHeCkUuDebjnBUngUPhIIQZFB4NPJ/HhI6k1JIuc9LviOh90q+/asqyfcEXIikKkbo
R/GV95FPfbskKiuU3Nt0PXl3+RrBPvBZ4LqIza6QiQEyxJcIfTHI8EZRJHdnf+g+CA96AWoZZivo
kH4fiNfQH8L4lMf72zBilhm7xm/sPfdfgSYVgh+0IIH5QwoOYTOBjXyJ4odAU1ZMQeN/KbEk1Hi3
D/4tcAHuP6Ldgg1EDLZi3XzNUUJSKRIqoQNT5udlIFaG/g7Fd14DdJDtuUBanaIUaSWtTaJv1l6P
m5SVbBl/IMIKs5tzdbUuxYaAUSoyaoZb5H6bqM1vboLEgwiA2Bo3t+IK5W6gkPwjGrxR8S1ckQwU
KSNb7oNPi45g9qKV4qG3BPyJVYIixv2t0Cb6qUH9JGIggQzDKc+WB4bKjxAneCMYN6zmYnjHWY2Z
Ru4A9UYVhh17OMiNsSBsKkgGwLhs3/IXPsyGMVEebgOq1mJhISzjhQPiF/7NU+RSXN8CXCg8cRd6
uehKwZ8dgYSSFn/u1XS2BAYEDEsShaVgDMFtce02nDVY+JAs8CVrGqzHwhfQOsRDxSopSgiXblPZ
IJUEONj2kZkAB+tAxGCdzwDcmeM0mVAwj+cvSJhVsGfVjy/pL11Fb3tGKgSSEGQBG42C2JIF7q+o
ggnw9njZZnbyAkwRI/gh7fMiQk+3HYEClrXuk8JFkwe2EdcDsDiyVy1au7CEooiGFLKKxLHMXqTd
pmrOPv4OYkScAcmY9ogPha64WcKhoxfDjyc0Yxm8yaSMEtAwUBDp302aVCa582OkCFkbZgCFCtEE
pV8mhdEfxwmA96Xl7s9cIXsrIH3DDFIMngTgzo8GrZVH24aBTOWvbYMWmJioLA7RSgxVHgdtiztl
/ob9ULxHEpRGRHXaeE8TmpqRWdkvXJmlbZyiDXLqirqrKAWhTUX6SKkTiCJvZDFwYXhB4isfsOwJ
8iXeLSPBbsqqlKvH+MVTs5vxTxepaoN152eEggh7MgSeB3rtJU06GnwxJCXEQLnVB9M/cvcyyCnK
OXxK4V+EhVoH7YwFVQxZWtpjMbxO+nAj5v9olU3ZhiETolkqhOWiV/+ba6P1WyEDltQJfZi56Gi3
ll9PiypyZr+dAD1iiitNZEABGs+HNiD0CQ+43ecmjSkiaLuNCpINiKBNv4OA4615VFRY09X4nA4O
/p2SCpFGiHXIafvBL2MiN5VmQGsUoijraJ7Row8dH4rtaUbClUzQ3Em9FqxOfEdGzH/igNAClPkq
Uq6QAUI67KhyoL/gSuVLdgAJB5lq7VE4SrCwkUlq55An3ynp0Em3lK2q48MLvLT7KaMsCXMmqXqf
2jMKL8rOBBvW/R00i+BOm4J4yJ58DzcHMg14Dwhi2ZqmQdQCqu1oMXMwgNs04RKGos4aKlbjHDZK
Xpg3u7oZGeyy0lMPzEHnKqlAoIsSk7tzmAAmzlnuy1Egn6D4PlbK4kVCCmdGUrq/W80LgRgDucDr
D2Zf1W+8g5f/4I83wjU5+2l1jOlQb8ZsV2kPg8q1ieHpoFUp9paSJR5aCF6p32xYeGXWll/ihmA/
X90cIRAq5Skk8fu+mj5ggony3Fu4xbBCszatkwg1TaotJM/5iuAHJgzbFcn+m0y+gePM2kCngCyZ
4WaT+FT7NyDMjBq33wCjLlGVOq357eXf+3Zzanyhy2gb2c/l4W4uKV0B/2iGH4eGAixhwUIDeQUL
wZ4cvTJnn81GVXxDJ+AG/oypAgXQYIMEF5VrqidnyumU/ZdrKTpvKWRvNbv18oEPmX7tLkEa6zOQ
T6DQZ+jACf+FmSdHELBtJ8Z4ruAFWv18+mEyG7eer7CDJwbrkmFSgh4AGCwV2p+PkLauFNbVxZlm
s9UYj9GlIqZ6uShOUVNrOpf9xqLxAv2ldgitu92b6YtnhCCEa5l1Vwta2Bo/RZo73gjzb/ysqTmM
9WHi5TNYiMSlUgrMD+MiHqO85a9yhWeVd4fNS7ckVFmstKXInpAa4WVeweE2Ezh6yZwTVDTgIInW
MqMHkl6Joh/QZpHz+UOqu+OvOnC4EOu84itx6cv/SDqzJUWxLQw/kRGCingLbGZQRFHzxjDTQsV5
QNSn72/Z0SeqTldXOgB777X+9Q8suEXcAR/rZVfy8j7w1pzRbUmB08kYEzDMdYBO0HmLcavGJOca
VyRRHHCiqP+6nH+HiHrx9Atp7fE7lvpPPgNArI22oRyQnMU/JUlx4QK15/+hIqo78Tj/WNMnFnJv
x8n38v+NKZ9UbDN8wpgAPQHHQWuCu7KwqpB1gtS1J2EPPyMKmnGwdCYT/DkBAc4gy/Ye09Ov7Tvy
RFIjnPAjiB0/zAwG1I4KmydUmN414kibtYb00sV3ymUSDoeBtIto1wlwvSt6X48CaGJLMpkfizVP
IM4VUhd0RCwo3GqktRmpCTD88aQg6IhnS3z4/OmgYCumbAduRm6LlxBH3myQxNgKeLP2GtspTuiQ
I5rXwOscLn9m2keMLlyhA6w5wLDA05gmkTk262TPkDLcA1CQLkqceE69ECOP1C7rCJ7fLQtLjhZf
HEFiQuYQ/kLw+J4xjNnLJb5Qf1pKDcst5qeQRogBYo48sfSF9xv60VaJsggvkcffa6Tj8yQiDYRM
8IlREOPcCP+FM4chprOzm4a2YTRSgIeK40jOe5Fi9AMdpyDWpwT4vdkYb14uFh8D2un2nOog3Eak
FuXU1mgYeD9tUdn8JAh/jFshFxNVkBCaexunuEGVGvjrF/sI4TRe7pS3riMWGPcz832YOCerJCNV
jn2NzvxD0p7ELK326/MDPcWRU7pfiBL4B8tthDzgUIv4OqAQ5qmchpiYo2Brj9kInNxhAJmuXkgp
qUSQQMJ4Of+uS9KQjOiRrcJ2TOxhEz8/9gDlcyuzTyIafTIZdmscXL2nLagHYlV0ERYVrfoSwdc1
VHvUKEoc0NjiQsjUzUz25e7GIjkNe/M18S5QGiqFmtRgcJrjv81Gid8KjznQkjPtoz+FgnalUBsQ
xHBjmLUfGQPKAIHjgXbhZ836zuWZ1c+ix7AWNsMEHvKBijnXpnZbVg8CTcqxzoNZ4815vwGWBwAj
wUBzDtcMMLk6WzUsZthYOuR7U8HuqYRwcm5PD3M4zDcHHIjknDNjVSLEZHoGwc1MorOCL5gxFk/K
mghExEd2EVUx//EWs/3CUhptK4QDL8of/+cRPEF+jTCZL5P/hUYccTpF3ZrQoTnpLFfLoFh9YiAO
OUXfMYZj9tXfxqedt3vT6np9+D8b53cHj1YtD3wMA8IkcA/TQF1pnP4fPM4wF9rebO2DmafaNOFt
fLpGp4vXJcv8EzEYaXT6eJOdAe8v6WgbNOJ/7VzMDHELdhGW1dzdN+yH8atgjs5PONyU/70t4/uc
HZvzxJnxe9e9d9kgKftJYHg75yc+Xvcaqdft4xG2SoPkGBeUN18vDmKhkAHucxHSYY7F8kiWNw5O
nZIYqjBeGOSIPcV7WmI9CS+moEadjLEKtnWARF18SXCutWyNJzjuZJ7EU9gUtiJ2uct2U0r1jaVX
jFAAKGLjDoIeMTd5+BwLK6/GtQYZCopNdA6wfbT4at2LxNXV76TFjMbmeEt+btw+kO/vE3Fjh+Rh
QsnDfF1zWvDZ7Hkhuk4hd2FHZGl/qKEBlntP6zT6SRh8JsP7zw1UcNgBuj/6+qpDtNJ3qkFHRkci
XxyN9DXf88Hf2Dp7dmjOF/hkLdR5LdjEna/wgo6Pe9toRF/BvrqzGhbaAiPA2YxNnxl54Bnxn7eP
+bthitcU+19uP72pWjVUJDwb4R7KyiaihrhPqERq3e6cHEw7Lrt558MOQeInd0wb6S4W5tQgq9Xx
T0QzOta9DHt0OgJ9Vl7+lXYus0JAIPypOHT7dl/t2Iu1GUA1BmZeO/DonAQf8eKB7RlgJ6SCcDQy
uxp5X9DgQiOH0F1QE+Dx9/AVSqu+5HJwkiEYpt9uUxjgDT5t4GuXpHU5RS8vkKXlORgQJj4PdlaF
kpiOjg9xx7YNm8Ft8tXD2hmkeFpDFJTEJuFWQmu8+3t5WrLSOK9YCmk1rlJ2Jvr/2m1DgLD/OokR
nyJz0hkzkgYwicDEh3SeYEhME6Qk/ITMauH7Wl7wjAgzmfHc5bBupBVnuqi7YBmXkldNmSLiPWuB
emymL5zpPK8BMMWpxBZpUe9/6ZIo/GdeI+4PVAZ+DkmLpgAZE5F4Pps/gV0cy19ZCjuO4wyRZ/CU
PoOB1baT78E6+DdlGrkOhcWfSU8rUh36T2t8Trb403nUSNSxfXZ7+DFMm5CUZiL6elL2FQjfOMHS
GCKHLFjRqYsf0MujpfY5m6a5wWoigFKS1fw1suqMJDB66HTBvYsErRh4lDPRe4zizaMthT2fF0Ud
IXtZflgzNOch3e2I3CVJLtBS6dtJD7TYhDkbgTjwwsYoFb9Junn2daeJqADWAwoThUIRBVF8e/M+
VDd8Ojtfl+zplE03UNwWDMyvnKw1YU2j+cNsafVVaGVbj6M7+YHgwJUrIjGexMuDYotydjNarFY5
74L3NN1+2zFdKg9ec52d0fNHUISJh4Q7JgqWk4iEnh7MUWomLoZ0obs//qW52yV2t5ABjLOkqcKP
hJ2cg5yu97+nJzePFndaYvPzD/QSb6Wdex7u3ZDw06Ojt+ywX7CCMCKz4uXW+qu2tscCyGebYBQb
cyWmJffFqDOGG3N2MWHlPj3H/kE1zKBdfIZ2DhUL9x1ey4gbTGUojFGuIrNZgUMKePtOdmCv5ZzM
ouVKNGk16N15RjUFQv/jT7snENpSOmWh9zJZW8L/EYp/RkcAWVtE48IpLEBVkoz9SWqMr9HRiX6L
F+ESQsmt6S9qvOKYj3E4+lxKksq5nULVX77BLAaiRuFc4wcwP8dU+sEipCOd4ghAL+EghdyE2IzJ
wyumtNQF0L+k+Z8T5re7O6vneLXbOYj06ezFQ+eAJ+wGvxkasP2aw8vq9UEOSQxxrmvAac2+kHpV
B62SKiINr3AA3vFArlVX5vJCwXLAWyAKozdgN0vfGJRx+WpM7K0eopgn02HIHPhQsfxwyqR+mDYW
iEAXfEWJSTYazwYA317foV36gwXiBf4T6C761NXF+pjiXU7ZgNjbJ6kGkgAPkA+6c+DgYfPiMZdE
1U5AhTCnZZtv95wzy+Subl31cLEPaUWEH996nFAN9ADo/uD9TtZb3JoMKmgOlTzgIDUENRns0SPz
ud5LR8pMY8bTCG3QOnYc6Jw8FND5khKSWCbbCZBPTqF04Z7XQuvlkYjOW5cyZ702Up5gU25VTsmU
Lfucou9fHo6M8zTgtpEeYvmUinlfYkW/+Al9QKnPwL2o7tbbhDQlfr4r5WpskOQA3eJJT91g7GZ1
LxbtzdljGAu6HUqLN2A8y4ANuIUI8qMtXZ2ufWOLFqQWfVb3o93fB4PyMt5AzuPguV/wq4Xa8qIP
dFE0PiIOzYOabhnhYz/RKuslGOeFADLwoOql8s8LO1j7lmivScv5mOo87DeqI7Dfe9IBedGCKS0t
OIUEyCkaBB/jss5iqR78toNL0H+hRKTehwI/zLWVybnCXCJnCxBf+iWclEweAParPgIvLOG6kL2J
NVwT5GS4IUpwpgwHwJiVTsh4ndeEKjk3VOpv/PHgeiOE0aUxlmkKX3cRXg1FOImd9mkUOFGY069M
sdkVt/aDyvsrGgBxGGjYkTDDF/YC6AOkx90JzGYnN1uARPxGotOK1fEoF9ohN3jEOVO15JAe0UwN
ftvYW9CxbDma2+6xB9KBpc4ivXHWFcCQklhmzK8TQlGYuwM6gKjsHcQa1NodZjGvrmV+qCBiTMXm
3RjuyXQZUcPIs8AVRr7BaXJKMpQ8bNQYjl9vznb1rRsFmepd7RX38upKZLM/qEE2psbd2YCe2XdZ
/SxE8tlWHxzEoZmNsR44CHXhXXsGahupgZjWbdTsebH/LjcXZqm6L1oDjE5I9HjZZj5jEWVs9htW
IdUNNoNUgRiInEhyI8/nPEK7DjOqpgM0ffNJsbj1F0CyR9kjLtb2Bfi7MrCOy8UKV3YAMxXdg/1M
PydvsaHtwTONJdZ/xs1EFKyIC9gLqD7M8SZvOW2uBL4PeOoRVAtDgPcDIgr5iuw9dzBaQovxweLe
9b8xM7ozXRhzASF8ci0XIb4faVrLVojWdpOjlOIpw66Mv0SHhO9mAov/5kZ4XSbUqu3phDDhtJXz
KwYJTARoyt/WkXkZN6C8I3XXE4Tkjfpxl6Fub8Z9OnS96x6tD/UAkj3aECPpww0F+hF2jpgxiI+j
Jd8GKiy1mnXMHy9+Q/q7/VeCFoG1QqDhlyrC1d0EulALz7BG7eDPWG/gj7xHG0rWZ0iJ3rht2nSY
NBRSs/ea2gsPeLF5xjuWTGdOBQpitmWHlrOckl5NQYs9TiNG0UxmjOHsLUFkb/d6YDYkgYDAS+83
Tlgy1KO85BelPmU86zH7aGLM4VR8P9g3wCbSHmhDWTE59oVS+s22BbAKdNuYFA/Y2xc2Z5jfx+n4
n04J26FQYTtgJ4QEC/XUEY2IXyWbIYeYBB5IccwfoVQrie+0q4w9AhYuqxT3B9RxOvYd7Pl5+OIk
sbkBdr3lwrEmeB0qJK5qi186lbXvMP+UA4FjswKMkGrlCMkfTRy7hB6V5pIiuGyN2tHhB9Z1lnVG
iPHpa9cMHUodA6Pp5yetg3SP1dqKxRwQrEK0yh9qDrvqwzuIG1p9Su5UvlS4Ut0/fLzopKmxqBga
fHolMhSPPSK2bICaHXI8mTaYtkScgdByU3ge0dcT1IrdhNLnFG0c5u/AD5EUcUTi4YDbVSyO1YrK
JNtwflr+5R+1Hq4osBmQYR5lYeM0xOQmI7xAUjeW2NZQ1ftT3P3OE85MepcfOXlE7YBsiEC81qih
rgHMZRXwmTDjiE1VIZpdVwmnL4MSQkNaDuXI16mgQfkBZ2eAXefSQ2RyVxHG5VE/1+6hNPu3OS1f
Vhpfrz05GvdsUwiGuj6zixt8+pup7kRg/Gp77+Zdh9PegDP0xh1CCtR3UBBcL3ZRfBo5/z9YTa05
EeXWHtkVWSgIzoGX/2VXTF9Ha8LQSvvC/Kh8R3kX2C7zW26xYVbqgNzgkSDJmwNvBdQMJiJpiCF2
4LiK+WJ5ss55gIjfADe3U55ZTOnJVxbHI/oIKQqwlRW8qfvLkuTpWwNqFoBYuE4z04TZlMWLJzAX
JRI9CEPQDlxAWWOYOFBiR/aKjh+8dk0jkfslanhAEaIJfEoXvFjAlwhQFMiLsGCQOQ56DF1Z+qH4
kePWRA3D7FESvA7IkZfo0zqU7lyhGxonkdL2Gk/cFmQahzIbUfXL+V8xLYCWSFWy+6/UkreX14pP
Tyyg0idKDQn92y252WClFHs5zwjXvTNZN30JBqdpPzMSQAS/tdvhEcsOLBnDKrhhuNCFosxUbAv3
2Ik5AEgpwUt6wXT3VMbMbBcAIlTf3XlKFlqo8+6iOjuhnC6NX7EJYrMX75PuuHhhTzTn8yYaOE+C
2pjKxn7VCjX3XHdq0M8V8EazloOZQSLrfRvyVOyV2Gfw5ZjqaDamvwdtblZDSpWHpALeOGh2/uMC
vdHC7/P5SkzDezMwzrotpjDVAOkjKO2NAg2tY8uZHhuvN4UC8blbHXUTBcNU6kmEm56BEOMr1UAT
5XIeme5usb8OgXqmoSREalsCeaaUbjLGWN1wNXXLqsGglwnXnbcEKuHzrQuJ8UFOuJrTVyIk1II7
2rAWgpUfcGFANbo1tiq5HfA8c8z3+XwMcDiVwFVocLSXKOdOyDvtA7tC8ymmZhdSEzUNRqG2ljzs
J3JUlhnvyEMFQFyQnQoOwSIPBgKkAJBB8YIjBL+KkAd3+InxeX38E3kTqqXpJxGKosxlxMVwH3Tu
KEhMog7E6BtAcz+6B2SXoZt4IENg267IIKkdCL/25yYnjmAjyOKoE0cr3PBVVw6prtNtu3Tg3g5U
Y4L1Y8S8nFnbe/i048OK8JERMiQLfuX0Xz+VuDC2ViIYiHjWyHW1V5zHYLUGglvHZ2sX40lufob3
C10p/iQA1oqSddqNQqzk1WwHG9MikYK2F+GL0mnKMT9l88XfB++eM+JcVhGmHVOSHEY0h/yEBImw
qcqZz9iSRdML1k/GenR2+NYIU0GGH6xjxfOTcyr5EbK+ryWyLsYsxOayVgYMyyVIl7MvFiUOQRbs
KeLLMYgfOISkLKo3y/+AhiG5Hh1gSxyJTb6eeD/hxcrJwF8+kxdK38wuf+aDqdHyBg4E6HGziMih
9aQmad0Ze/bFGEWpGdPNrsHcHhOiBzYduBSApO/OdKc2KxyN65LPJQkUwHnQyWZQPbCY9H1W30Ew
+JICV9yyqFL/+E90uWKu0/CbTNqBlKAVwAN1VwcuJqcbbQ1jvipDJRP4tLzz+Wbcm5uew7chLWlg
vWIg258fI2Q561gdsTfv3anU5lJ3RC23By2Nc8L0jh/7NLmy8t33dDLc+z8tC0fiaG5ylYD1aXZv
nAySQdmxyUymwKSko+0/2JTWJxs+dCZbFeBg8tP+YHowx26GA6+kH6SBYP1cZyWh5EBqMTUCHRdb
L7JRgEK2zjfQP7wOgAjcbNYR5QAzPxu3oxgLb9SHHHCYEYIJQRoGejEUvAKxiqeHEANQNm0/Kvp5
DweL5o3YWwapBKKTSsBg4ODjyfckDUAaIQYvWByKJNTeBtH8bHKCIjheCjLKIBFOcio2GkuGhlsm
DpB3WwP3bndXd3jctFYcfQ6nVBN0+Rrbjism8jrL7CLOdKbFoPUDX+gljLOXfRRKCzoD4OnUnl5d
m8OEtoVTUGImvwwSSJd/zO8qOMBw/tmTbcIiTv7MEz9jCXcneCXFHIwVoXjq4/NfzOMlZg7yQL7X
rN8+lk1/eu5R0FOOpTLDZ5vvr/n6gGUptUaAD6cUYyUnmdN62gVoRomxsZCFvimDbBhUTAzNONpz
KTwG65qmCrv5rrUfWDPxbzvB52wPZ4p1JNkcS8VckYpK4ofYarDCwxB0nW1o+KntQnu1YM2nU2yH
Recv7n5ASWyq+Jq17Qey0+jK2UHgGvv/wyPEkhrYtjB5VR4AHZBCyPEkem1kfv8brwyEQo6eNZwz
M2PyHYo2DUpe6N/ggtr+lDvDsW8JwoR56p+G0A6at0oh0vH8Rtz0QhtGoDWAdThrpSmqVC5V5mti
Lyay7xwVAIZ6OwRL7jYyfWJtqFNU+imXD1zdVv9/JPbB/EQYRos+YsBi3QTVUUHwzHd2QMsfBAJz
Xk7wfEbAq3cPnsLz998gHdMisIKhwDBHz29JiGCF1e5RtI6D61T7hTsakN6CNVhe015g1m/DzHoS
AwRrEqWaNSF7UWBOdZ+gaJTNV/ZenKlj6DhUMGB7UvebdNT0emeHKQSzh7JYJ0kTRkmCoguDJ64f
pl8hs7fVIEw5IfMcbFlpMMYOSng9UqzgbeDM8bJypJnknZggZ3NRQmMnM2zBGLBO+La9gp9L0PtL
KIDYUcTM8r7Obf8qzUdpy7lEpGHEV3rdAVR2brkG9uXqYxvPjGNbKPK5VzSDFV0VXZeTbURNQVQT
GEAMx5C1gVLJk0Hx+d/Esyy4dDIDzqv/AVoJj1Arw8WrEWfyL0xg0orCqSQCreCkPd4t95ZjL5dI
JZzxMAIs+KmxZXYgc9J9jtlgYOeshpAJQg24wMeh0F4/sUABRiJNj3ZfJ+6YHQ5Pnw+Kslvw8xgN
53NYGmd3umqV3ADZWfn8mTil/vzWH0j3b9SRlntUgUTcQyP8B6EdGitaYqYtCVOv57xnMWSDdASh
rRkSsYOyZGLavGm40Eq2DQuw086XSpzxGRIzNfPtlTIQxsxGXncCPVPRhYU6C5HF5eI72l84FM9G
zpwZPlZ0HHA+dRmKBZfvyci8D8PagkbBj2xmVrZPvQngfcETCR8teoFMdCbyubKipKYTGliCvxj3
O99ZfVKaHldVOURE4hxEnShOZxApK2tdaOtI8thMHm6G2HyUURmxzfNm8/ll4/XpvU/xkh+QSB86
Xzp+J4aD1wuf5V0MGDl/2f+XeFKUtZpTkNJewGVBeis7DlgizzqokEPLUdsO3Wjes1etLPb0PhlW
XmXCWtyMwO4wP5UEOE7H3E+/A5o7XfEz5VIZES2BNAU+/OVFxtmAH7GJoZ2M+mwOe85jJvKA6o84
meMXLKCNrKwvM43LD5wKMZCSSUI1+NCCqDNbwz3jNSQaPXyHc9ZaJyCIZYqzWMTxcohRYP8kj8kP
kvt5YcpBB2cgcl4jdsxhlL0pXZ7u/Cz35ZNHZD3J4f78F2JWmnJilLnjd7g5HOPLt130qMAEtVja
e4oLjI9YbNsfcTzFuIaTAltSOXLIHjm4C8AyHgRYD2KqhK/J+u0VzryVn7iTA6t4yWN+Bw/3rr8A
1DLNoNGkp/jK5huCUbgFVCEMpwhMSMnl5RD1W76TnFd8nNcfeZg4BP8cRsOOc4ZdRze6GVcky5cs
GZ5jJXKrhdAD6btyosXxtmQd/STPQC4HF4RCHAReoHeKPrcUxO89mSpGBuI8KCqPgxOwD2DSmcJH
Wr0DaiuQtIhr4mBRpdtzcR7AZ5HbI1v0YARwCYk/fYzJI6QzwkkbRIoHJyruVBA1pSCHG4+fZCNy
aMhQJschER8ZzJBZ/DjU0o6JzV2RzN1fsi/Elu4DWwaiBoMN/rkzC705LclGF6c4KUggIQCzCAkD
eoV8z+KA4/SbeRFPMSDV1+Fwi6EK7EM+Ks8OkCWLlekL/5icmv7BqxKWuAYrkuQWzicIEAqsgRQh
j/glJkdYq5mQn2q19+8UW3OQLAqp9bcKRX3Guc7BAX5B/cvIZ8U3jUiEaVjFZsPWf1UQcj5gES23
5X4aT3wZlzagI+UPW+/5V2K32mkhX49RpDYyFQ9Bh4fcGGe3vaLi22gyJfD5eBC/zZP7R37lJmDD
gVqPYSr0vzejs/Pk7SwqzjeSSAmVelo7tnFzZCye1ul3BO70asUxYymB2Bn3AAN4nR+KkIu14Iln
C0l4K1gSBQZxTsnIgWZQpQ8JVSJhnNb2BW/igC2ypuNsTYPC9Pft7Prj5z6Q5umO6ixnP9gByG2X
asblW7HPA4dkuCjCl4G6LCWYZub9ym8GQ6T8kiXpSrkAmEuNlLUiNs0efqlYDE0vjv6xouOvWJgi
izrTL+gXD+/CpJ6VbQl8wTmFjHAyCr0bugb2Y45Z5rGCBPlG9AHBtI1ZDrpZgjGQmMZ7ZCgAxAsK
JuZ30MVTAjBk44TL4wDyxnMO9s35QBkth7Afnf5IfWWbPfgSGNva4RfQe7M2RhijQOuWbWyzYGei
bhig0EBXCfhYz7/nAVwfp9iQMI7TGQa8bkZ1w1ah2RyjWyDE2aEUsrbNtgYZkg9Wis8jPeu8aLkc
3LgV2xe86bm6MRbdmPk/kavz0griGyeg40ctViEdkwZgif2+EgVQ4yyHaRp+R1ANSlGP5o8doJr8
4EtUYsGqj4v5S3CTXn60NjNcOzH1JoeKopKwlALKnKTEOn7BT218UbLhpjeHMuSDYKAHRfmJOSr3
DHsdcb7ieWEfYKqA0y5d44kaXQrhJ/2ggvFPm4ZgbtpXkM2qlfG3sMOSuNA79GyqJTLZs2iAP4nd
o/uU0SKviHNdnz69B7Hhnv4kyfzhFvcBA1dsn/Yr00MEHjkDv8DnbjneSfdCq8V2sPpCTjr4PZUi
aYUM6VLwLOgzBR6oGu0MQa2Cu8C5SxOxiZnX5OrJscdTz4OIL0PGrS+R33IVdL4pDOjDzxR+E0z1
EIaTcEKqgnuQqhtZjMAA+Plf3kg5BAteQIGnVMatGpvgArsnzFcfLkmYL4VpBIUid8WlyVj3Ok7B
9wV46FvrflxEnNog5eVBzN+BEfc37kw/HsTr0gQ7J2MHnhqjkR8aQc4bRT+iD2ecoLS91o5dhP4N
nlXWTjk8pJP4Jn0u2OKkZ+f7893FPPxs4TGAFvbPcaMzyTrHKBpMMruHHO3qlYBMv7m/xBRGGhNq
RI+S4ElGyxRYkFELw4p/A6cFokUFxCAoz9tcBwlG4MkRBKihKs46k6jACgIjP0IRT96VypMwb/ok
2maKF1qSq6UX4lnykadQGAcYbSP1ONwhahhuM1kybOSFIkNFdIkcBrxkuWU35BIwLJq2J7Tqczbl
iEqYtojOReKXkPqKTUXm8KVLU4g6vIhcwhblgaOXxJqFWM2PMNDGkmm99fgojWk/8RekEjjwLJy5
GvwMuWOK3QVZsgDY8OeotxgF5kAfrInTEQVt8o14wjJ7G9LB8bUhoU2BwbhPGafU/BAk0ZFvxjmL
qPmDnenXRJ0XB+eiwJed5m5jd+6TVXRhBiDLaR31d1CAHHgaYQjoxkWFJVf2FqAZJ/IsMLoC6j5Z
fZMCvnwhH9sT5Kiq6TE6f/zOvNqpe1KN+vkgvs9eDTbKeoR57sU6FyY++Hwe2Ac6k+5mttVcE3Nx
SB8xLl8cqo19welCdw3T1U13jwv8ywO1aeU3/CpQVnUQS1cxfoxxffS0jvjNFL1hK8I0qfjQAZfM
f/183yX6ru+A1BxjEhLoTzMiL/7ejYd4+WmbMcYli/G/JRsOQxGRD21dvUKqJJpPGel8sk+4eygD
fxzGMp9PsBkdF7ud2h78z9buXh3TUFvTNUa7izvoea8ZQtHzJtwkLwyxSHA8BUt/j2nWzjsgWOsE
5uIUXYBGi36o91TfsPSomTFtbw/ceuCiIK+yDdanp+CDAR6Ok7PdwL284JS77VMABbLb8bd7jzWw
Z0jfweHIY4jbkseSYexn2B1vpyZGEJAEcGEVCztteI5aoyo8bYKGAdbvLif0J2zD4BoNDLXL7wGB
qCEy0o0DT+qQdrL26MOE/uWduv4JV53fZ9c/VO7x4r5r594o8+UdYA1EnQ8uMKe0X2ww0di5F3Yn
5LlMjjh+dfeJIlNXD37igqbX097ew1T6zu0j3tBVrSv+gv9IIBPcLi5/fu76Tdfv8grZ52W3Z8uz
c0k0rNp1m69f/1YcBReXV+rx8lNtrzZzsoJ4Ed3voCecXt5eN+o18rK3RvGXHh60OmaPxPd8EO+R
ltBzsDVDH9EyMAlxjKfb113YYTps798uzkkca5XLlWsgn2fVxW33vOPwyFaW7VvyZPOm5q9hWjVW
o0PuRFLVHkZ6BjR2PD1ru4NbY9JkBgq9i90b3ote196tjGTfOODaDBg39j6sJnKreB5jLOOu3Eyv
RUKJkWnIXHA2iiuWOuXTwzJGz/BSPN6MeZcTHBPMxS06Y/eDbV5yD8inuP0wDyv0jXqGz+zzQY60
5Mtg5JJ/cvALFAk31Cp7KLiT7lUBVulXZV6ce9B+2IPiHvTDpd8fV3kXqP7i4vd5xGXBwhMSDl3C
jCZ5z9jboFw8e87g347Hg60ec1y4BchF4JSSU/WjTS8HxeU5XnwuG4Zzvb16A1rjWT/FcuBnC49h
C1hv4k3r7/MunQY1Fs/uEV4GyfCYJcyI04DvMGJyfXWv+Dw8HaNl91Aw9m3mBF2MPyh9eAzw1ESy
cXD0u5SYrUYh2oE9yX/awEE6qNbeqSDpNWr7Ujt0Oge14SNixwqkB2x8d3ooyztOfXcubZvH/TJQ
VRUe2mFnYGsD+71TkESn1RshB9LT+ZX+fWefRle8Z9rqic1EcZkAqO7GO/+YVpMzbPiDC6H2cvMx
n6z34e6tyFPZbtQdCQMRbf5l6UOeYXrUpoElKscuZWOz+JUisKRU2Lm1bxxAJX7A6pY75wPvHxE7
pA+WMxL4upngPdCulBngcYCp1gOSkaNPenimMkrYOCYHeN+v8N2s/EOxmWxG+nxruPRJlQ/tUns5
b4yjBiBhh4FEOD3FCFJ1ypOYQTjwIT8vVgWXwia8qstQ1XBfJ9XuEd4Gq9Xj14Zft6rT9i8Eexnu
aTPva8wQnCq9IQV6u/d7oLV9w30TqsTvyFUQjLTUMq9rYvns9/xR8Crbcd3lzy7kQ/SY3DLKbt+C
/aT38fm/z4//3PtP9tba++zDt+lte26r6/Kv6KIPZEPzqpVPuuHO9B5d97Sbta/zN2gv/6tVu4P4
2z1t3WXt7zlGWt79Gbxf4VJza4hN3gm93wT9xhEqMflFxI9Z4r92onxBKD3RIu13g1YchwhxGjiJ
qGOfcA/+wY+kxRK35/mPG1ijfSMERppFYrqZspj4PSmmUSGs3diehnZGNCStZ2hfnziC1SNNCcsT
bwkEr4HY+qIMtcZLzhwyjY5SIAtxn4YCrunOoUUO1W7CTIBaOtxLN/mh543xF2Tcj5A+/msVo1gI
4l2Xyv1mbX0gDdHTMdTeA4KF0/MoHRRTayElEJ/v1UdISg3IvPWTrOgjW8mMJDlm3zfrOX7wVLxj
isgUSkLtbNPeltJ+himQ+sPKAFwajtIB3HfArMvqT0djczTqQWLaOhP3HE7gEiUkfgVdBRLoj7sV
QhRoCRIKMX0JTkBLIDnT6WlMXchxnJePf7QVjOGkidWCJ71HgBMzcTBdRvsMTeDZA0XDU2Fe50Ed
uYPLNmKGKyU1kDBOZpxsJy+O9RzpcgNf+6K0Y/QH/SoAleljZZQD1DO4opGB2SPdFPpUlK+hiFVh
cXsYOoxefeQ2XYrkA6xMZsZp1wUcwqlgYXl9+197MWqExgXMs/iwG9O+I0Vd9+C5Jcu0Rx0stAVc
6xdAqXQMQJdl9gLpsZliUzGGjVMRFUg40ETUuzfUb0c8aohSs65zkYx6BLzt7f74NsMZok7xVFZj
c433M/ZNZ7T8E7E/wXOP52UzNcEdnBbbwtHy0JKSnyVkaoW2kphANAdr4paA+7+AwgzQeemMN8lf
G4kuiSKrHrUyPSSVai5UXc/6d5x645mn0WYCnRMrRTXsAbOD9MkQKYFUgyiGInep6hkRAjOZtviM
+IE3ITdRy9NfSsj1+OjhXDSQHD74JYz8mLDALgH1KQU1phssaIwA8oDRdi7TSojLfs/axsU6W44z
MUnvyaRZzMVd9xdXDGvzg+Qf+N3CPxe118Hb87HBg1BGe3n7l0qAByOBsVFRyEZHKlRZPRsHyo9T
0K7TmjDfZcILIicCWd6b03Vf1Ey6knXfiPmT++YrvfG5JuDBXETpC0PGB3TYUASJsmgBtyJyiEhG
lJ6Q4R6U6BnAPTAgSMga91bEqDk0hZuChkNPFwpWmq27FU9KuILkMAVmLEk2KLMnk48LwyzwpcTY
+0w/dri9M2oHPCoYdVF++69/JUll5tRhNqEz/rOMX5lZ9OnUe4xiYKeMc/uRhTl3iBahGFi/Wjz8
gUHGJAXkkGEagRsc0UACMr/pLBi2+UVnwnvS3AyDamtNAsN2oCJk7FK0ZJgdInOPmPX/3K1fDPHc
Sd8dJi2g6aJoqP1lUpIf+RRcDFgNBwwBvAsur1/eAfkqDL7oGXBRGOFE+qVEyFSt+EYSd4D1sNhU
BbeHqR9aFC5tRt0Pe4ZWgwuazpo51NVGnhe1hXoGs8TNPgsw9xOAZWgx6BXUjo3nk8Hmob/zaTqW
nHuSCLXG/w+DtJi328x4ivp5Er1GMvRDzNMJNwI5CgYKwJYCVLF8gWsYUAI+06MyGk/hjgNCAVHw
1g2Lh4lERzZ3ICJ4aTb7Mckpigkc/as+XvMQXmvwGKS8/zKch3tBVLxf8D8aMon3uJvx0HW9NyRV
dXqlNUqKnUNz0yeVpAM8B9PDHEf54eJmkJA94B6ZOJ3oNiwcV1ihKHXdExvcMoIpOOHIFi9HE+ul
6u4+9n7s9Q/ObB8IfX21EhT8WbMn4jH+Yi+Q4WDfQ4W+QPq2YowXPqD6fGkLd0nPog14y9AH93zO
P4y4bWAneU6uUmZvAaaY810ceulJ+6XqN6exu7m5x6NHgpIxUOeud9VUqw4Ofex73O3Z7ZEVfgyw
tnptfHqWLgI+cbzArPx49m9VpJ9DvRP0RlfaH+yZh7xNF5nB27s1QQ/qGR47eImZ7hPXmp53hdtx
DrXKG2hu1ycRGbvOqI4rX/cNVMhmMqBz7OFdOblErWyr42hORzF/xkZG98QAWklb84CoG9chDrrh
qTiku9wAY6pGS7wWySPfYvO3oNuZ8Vo40XLYj+53tR3vh3pWh9ijJ63cyDiRavFW3mb6FT9jRSfM
FzP8PjlWn+kTg1F02g9K3JbN577fvA7CniEdz2MTYmIODHjKDge1xfos2+WtmL0GjZU2v3TtjeG2
+BPDve6c/U7JTeaIpxYPwWigv2IJM1ucVhD7Q2jvAh8N/p051OkVaVkcQWxxsTS/PDE4djw9HJGn
hH5K1jMRHmdHyFl5/haGVsUoaukw8T1iaspkWRJMaKHgttEJCVTXEvyDkDueE3s3pxxYUYEyb5VJ
kuywNToN0GFj/NXpVRy+brgklx7aEJ8NjTnappWwTVfhi+Q20Alx3WYAOAzZODjss2xjssN6IZpI
+aPqnySx739B1tlTcefruMcFXhSjYGwurK9ylfUelky78pud/i0nHufkje0VsgO7bmudZRJHlxMn
mU9DpLVwVNqLf/hszqBhVrxUa6r44xR2BOt0zVa/ZcKBUA3IhRdgKnod+f7993tSyux7Bn65s+FL
YZfBm4C178CQfDZR8GRCB7lEzAhDWGvAmYx4O0S8DjFTvNl4YqBkKeGtye6M96ydWqM+4gV7JccV
g0MC7Nc+uR5CiViGQIYRTV+ExoABwBw4/p1FUFBEOcr2AIwjMGPRB0qBXAMlGJ+Rw0ox/tHUlXJK
CDFkRX/nbAPOUE7N3ndOx6nM/AZ7b1KEAcOPI/ZY65XwaAAzrnczJwNGXaFdKbNKA5AeOCCTTIjl
S3npBmJ3BnWk+yEpaV3uMXDDMg5eR65HaNWcKfqpy1gnMROM3kYZy5MDWRa47fRTlkIyyOwtFxLa
EYNeilW1esMusRkqZ6+FHzFW5Vau3pRpmH+0hd0608KYAnFFTVX+x9J5LauKbWH4iawyoMAtGQQx
pxtLt0vAiCCKPP35hn1qn+rq3mctJcw55gh/QAIcagWQxkLG8Cfmkbx+Qe1z6LS3niU2ZGjbJb7o
8K0EDPoFuk5geJql3x2iirqgj3FbZl65TBi1L9XYSmGRj5Egfb+N4phmdm+tRTsAFg6xq1oRfjhC
+A4NufM2QKFBlM53pzxFpc7mTYlDS57Yu4tDUsBMpkJA1qx8sZW+Wa+vXSwrxaS46q7vQ316W1z7
LlJZvaerpg5GlqE2A7qtcnBA+KMvo4FSK9zLwG1dELoNOgLXem95AWBomRoQsTpvv+44+ZsEC/Xr
IdBPgb4QpjEP8u5ivsdkG59U3Kfhu9pSauxpxQk4xqcHd7YhIuA984iDUxZ/CB1usO86MnfBJXi1
qQVeyUYWUlOyOsI64jCWA4KVlZBwy4iJk0480h72p8bzCpQQT5v5uz0CQbhqAk5QEJIyeZocX6D6
4c2eTrOXa2K2JOZbR6xEh28a1ybC9dCnybsIIydwrSQRlXGWrJgUnwIFIk644Dyid3td6ARWoLEC
puseZoNVFx8n2AKcr0/jyWTBfKPohIru6pp4ndq9HW7DQaTBu+y4+sPoJThG2fq/miE6ioFPdHzW
GScWyojpX+W9ObKsV2KIqmEyVwOUk1+grxUTpUdEInUUDqEgEtsT//6xX4n/dsHCQ/Pl7eLg/Mzs
fHQJ+9v25oW5b8ukE6Y+vC6MwcS/fezzrE8Vly7JCK4TOcuG7RU42uZC9eqWM2I6jRNWACjBtofU
ioxmi7/rZGYW09EoOTZLKnSGJ2xVYYMdeWrgGU6kP8iPML8r2FSBqLaAByMZsQFBku8eTbZFb+4F
/BWdYBPzWJdJJc30lvPzgZIxkaV50GEy6jtixmwmQG2k1Jk5kqg9HKAP+wuYQEAOA09aJHQfiXEA
FcnQ5hCAUoc04dQogvn+AMrnNKJnscLlCuhdWDqrelqbNez+KZsADKLJOaRbKTit6CmxjDnRkgAP
Nhz4AWt1YwNDmZEKC5T5/McUHzsNkbdn8916XsJ5M0ILIYN78bxx9nf8wYi2KEIDrXGLxmV7qEXN
+pq4GfJQCxUFR/p6nM9P57q42zrnNn2Y5XmsRW+yXtWuBcdw0+hBuAPyAJQO1OhOq/W+UOPSJ3w9
/eu+9L+pSX9MGXKS30gltIhPLqLy0AJo/HcO9VlFQ3SgmB+OeaekT/GszMv8hQIB4eDtnkk8emCL
/II2xUTHCP080b3nEiGUZd01aAxVK35wAHGD128oE9KN26gfc+kxqKFr6VxJU/gMrx9njZnMbsuX
WwU35sWDyQB4wPLBcDVsxWrPbBR7ACOu+7JTjjtfiZGrxSyeQX/qZeFOsbWMHaVvAjU6e8mMx9Af
N+g1+sxDuXYkcEhBUHXfOfclwW/V6GbuteJ61V0PnILZJWnLLtKCzDvzqW9YJcN0UvpI2CSw274Z
Tg/9ePe1o/zI5GFE3+i9V7wufqSo6rn3hTZ9DPsdo52auZNNOxU+YVWYzHeQy9llAU+aLwmz+M4c
isT9wYxhpk15FkyEvSec04+Zkm8xeHHqGRrUXn+MCT0WMdD8wufyO8tmGU9evuYcvnBeoXmdYRQx
fLmlX0TPoT57YTRGf5EuVweFumEd8Au88Va4O+ijrv9ZdfzOHmBEqC1ffu6kYy4Rbor5XJ4XPKAE
IDdTJewPoofDqvEGzBE6+0tM3hlS0T2GygTpTHl9VZh6aBk7V7QABiwyOjA63UGUF6qQJcY+Ks0G
PwD/6p/H/bHudfZ3LIpbHKfXBQB/ZZKOB5MqLP1z0OffOj69z5Jv4An2/POCf9emrRCSOMy+xqZt
7Z4DFZHUR6AAsWZSzGHD+9CZOiuKm9du8nSBMGNjPOsyStApLq2EY5OhVeno2Po679J7gnClT+Z0
X+OElPvtV5R7LuOrD0uuBrKYWv3E5dcGqrPzlDgZt07ngaOeWmzuL1MPllAXY6S2kZzdy+IOD/vJ
dMCj3ZyqltuFkqm799EDfRr6rlZ9RwDltlHeJjoGX/rE8ZWTnVfKfUeXxNeng1if3kkG4irSc6sz
LF9W3bF3LfdaOa+gz/Lr7owulA7E8tidfZfkvo9Pg81cASkkJkb9xIMW+0R0kP/BLyrcTu68HqaG
gnZcrZh4cHhHuW4wpR2M1M2VJKh3NbqA+CcslS8KVK3N7un2a5f5hHSKE+sSq2Mi00BKgmF7nnr0
zV8GakAsxTe0ldWAnn/h5hEGRl/NaRLvpRiMCahqyKxpTdCRvjwtPnmMrke5UnExoun/tJDUYZlR
+zHKOk/qmkztNvuugOpdMJSC3za+xPhYTK6AbpB7p7oZoHnNsx9TVzMOEIegGj0jpGU4LSXPHp7Z
OIcf35aUnuHREBZ8vsCeEI0ibBJRPiBzIOxSZXp4xrT88sCBjEChzFBB65Ln8qN5dFWM1obmFb8k
Hmrqh+nB9Y8FFKegyihOrTyQRCvdXuL8D5wCk5kHelsDuHHPmbZ6//FAJvVfYWJLs6I3gwUxpgsR
hxfgeBGium9vFHN8/iXmofxaGj3cmgtLcGYt5+ziUbP9SotJPGbPdKOnZAmikpWhJ5Q5nC5IMpKw
TXWLq25tugfmPt3hbZbEULXcC6eXPBZROWYesuDOkXygDpMndN1Co3Vh9XPf/DBFMSgLrDkWt1mp
cfbKBfNE+YNqczkkvcZizuUj+JWPx2OktURNlwb0m+S504VIt/Jd7eH7D4kHuRTloBzu/OVgVXFy
T+qo+eOpRHl0iQueWAv4zJCXfHe5cBPZdOQ7/r7Qub8HHjOX8AclZ4gbmK1Me/MykFlQ47ArtaCE
eCqEuJbIQ762TfSaIPJF54bObwLDbvmFUm0JDERWgkyI+2NSJiBbIFTgixqZ815oKwFHnimUU5uy
GXv23O0JOePrFYv8jwfDh5+3iJ/RDZOu62+RZLFyuFhko/CYaF/BDvpy9XQU2gcGASYjXyHcyeex
ungtV+zJcYy+kK7TF7Xzv/ZKcjlu2OYTbjHfIeiYlPdBjXpxWLzx3VRWXQi5xuuPBRbkEWO1mWqd
QWa/4bjcMQMRgoA4Eksldp1k/3g/c1FvRyZiKfcthewLHtOPdT0YUSOHaUSmyy9cZnWEmtUYthVE
ahzOBglJJXQQ7x7I+iTNvPKbhbRZUFPssOAgeZAuZeA4+UYSph9EgI+CO0w69MCzYzFYsWD4AdVq
hYn1Xsj7xrOCSuW+QM161RpL6Q1vdCvr+RG32bQdu17m9KFR36OfBr+Jy8notuC6RKJbtWXuXlGw
3heJw+KEnj7No8JlmRr8Ddgtj9gC/+zw8Uqk3nS+jLfAvQuf4jm/wWj6LWO6oigWqQA+aXCg5uwU
YWm3vM74RSoIpKy09C2+fRD6eFns/XoBQWTe4tbuASuQcjfd8vJjnsz9L91yKX0BMeUywHvOFO5N
bB1zPp+8nnJQDBfZ97QE0uHDKmevLQ96mwJWEBeP3Yj2sfE4AMdxWkeVyq0wy/Ebjfo2PFqEYvmj
HjUzWcEOmoDCD3jZrFyTE52Xx2IzbsfOUtBMSDr+E6V2LpRpLw/PKWke2XINFVNH40wQ4zUpB7me
MiZ8PGdSvTJdXmUzaPlWyiuRJ1ZsGYyi06pQdfPbEnx2piwv7gIgSy5LCp1XYUjURNP2igIVZujd
zd3X3xsZfkc7vH5bO8fWVLox5AD4oK8oHsddqAx+33pvzqxanRVLN8/oMwoQxs6Vbv0V/DEOWuPB
VB8TYOk8knUSOF8URXJ9g9Vj9vpjROKd6R6z+S5Od8VW67IVL9jDXTkhFIiRN7YPsQbB2a0wtRkC
Tnt8acupx7JY4S9jRd7ldiUu0pzlAxnPU+11os+MaS33i7kZGiKsWI/tKAu4YLXJM36T8S8a7l1j
m59NtKHnrxBzPboMmkmaNUoo0tj5bMEHAyZ+gfiPiBFqO0g9shoIbXHGxQqrEtWZ8W5E4KTdiM3l
9B615rdDSm8fW1C8R8Ty48DsDQku7AX7eJ4KekPF4YnfFG4cbY2zq0zB1xacGABg11npOEgIkY6t
EZXnPVJCd1w0e1ouhANRcFsp8fkkUj0Xc4ycN5qz7xUeKeKjEN0QkRfdO9G7bLkt970sUQB9gZRj
AI0/maEjwJ5Af9IskbNVARsKjYAyaVVEN4ZUQp2XwAZPlTmAotJpP0JqoV1j16h90RNjr8irAYBG
R+jv5SGmS1sE3BOANnMBacN3b9iG/wP8yCv3OB6kHWWC64d5BcJ9PBYF2kDaLcwZRyZzln90pQH5
Stdc+uRYCaBAbygCS3w7ndm5Y8F2htUiAMHc9fixjYhtuignImkszNgQtP0mCOg6UFiORowSwWVS
xqEPtHB7LsDafWCdqM1c9B7hzwzsJeJbV2TI7I1idL50Ju1RJwpsmvXIJLsovXk+g7IVSkr26Nf/
8ycsEcHPPlAqREiG3gqsKBRggeBeHoa7SachYESeBsMW6MZUBAuEA4608X9utMOGYDAsh2BYKVSl
H1TBzWkHGEUPxQB7VkL3ckE7z6kv74JD+sig5AzlnkdL1eMfwa9ZlHhtN2cOB6Ukg7luixGGLS5M
q2cYUG9i/RGiyEbP24aAZfPsKXgnyEII0wZsEBBwcxQyqevZ/2gMgvKGms5U5zOkMhnqImk5JHnD
o9M4DihKUNcLgKNwKdKRnVjDDtdB54Mhx4YpZGfL6DbkUfOOMW2XEGlcKJfm3+GJT7hG36GIDqEv
Sq1/nm4YrG9uc4TKGOuSM5IumAFzM4aZjJHBcpLV4PaC4BAvj7mGOWEN/lopQLvEjhdgMoBCPSTB
MHnZDONeQNYXbY827vEJBtz8lee0/0yujheDvjPsOJYFnYfdSEdpTXC/jAfY7v4XSuvkyKhrz/SU
WIw0H2hCyhyBsdJaYs3zMll0EBhs+mWhvg1RcmWGwtcG/0G4c++vTp3nmZlnlrEX6F7MPI1BGXMe
+rlyhNMEgT42tISASuvbZPwXCZZ04x3FFoyh1BJ5xw0Co9J/QiaP3hltLJopG6WwdGiuwoIAPM6s
amWh9PKj0WU+M0muWVRBaTbiqs7n19b2NRcVs9seS+SH9w1HQCJGHM7kuXAX5Gia8dnm3xT0mYVX
kW+4/6DyG8J0kjidL9hnh5bk9kU0g2YC726bMksxWobDW4BEeKVZjhQK2Tfrjf4b2ET2L1+B5NiG
Xj/HDJuJOoSzVxPZhdFI9ImR9drrfwuGO9yKTGuOSGyIXMGaisWWz89zw4FZnIfrrcpfrhnNgSQX
4Q8eIYi9SXICfyjsZTwCRbnvIZu4NZ4IpvjrACUIMaxygxbvX0stwkntUpuS17tHYik8a1Rx0R49
0EkU8YDX0m2CsfvJ0Qr/cVFkqokWSiJSN8xKT8cdL/MR8yk0NU9HWfsnsgZUOtlKMshLiIwCsZX3
w9aewSwKQRJ7Aes5pavOOl7Q6fQ4t2B/QGqcYf5DaoHnK/e0p1MM35I9yVsB0kjHHVK/DT1snxPO
ArqgjExF7JEeG0in0xCa45G5w4QXwaOLuna8vrCaMUJF34SIg1jpiQRH0L5M/TzFa9+dceiyvUBd
ldxEc7fofULhHP/dTKxoVh2uA+AOT5RBCqLCbBwm8DZ3NpOoTFePEC6+q0nlgGmszN0wGF1EiHnP
I+wyWRxxPNk9FCyXPCXMdwWSORxwnrMbmTzuZScSJYlLJknI+4/XT+OuZVn0ZJfD5IwDJTysTe9E
FAg/a0Sr0YiCeUTOmMx44gPGkMzqaBOoZh/PvWFv9glH4a2g7S4EAw2x8p/uGA1duraYJe7E4xXo
9E/7GzjCuMZCzP0bHP89rR8LtyGxh/Am3b+vRyp3BnlqaLSHH4A2ebCDFBEk5hnalFY0lKSwcrQK
ni0Sk5PThOivpga0A5DqJP0sGk5Qi3cZooj470aRKSJQHyiwMnjnNtBH0MgWG1joFDBMsw5Sl/GV
AvfgQkCkGNM2JoNmEmHZAOSZkIx9PM+PBiRYeJ7uC0DyqTqQ2bAFiGUPyeJzg8Phjvs4ENh7KIT/
46NjW6xEEMYAvamVF0vKyRFwTpRWcKhb1akEMkiICa+YXYDWy2KPg93o+zb7UAjEX/LD9eFIaNxA
915Jj7pUGka2XA+r4LgkXAMaWb3tix9uWhM76Gtm/uQoAV6vGHcimSitb6BzyFhrAhGS7AbWZDDj
++wwudF6B0LBYcKBJEO+mceV7OF3ioI/Hf0F241rr4JeDN0Mmlt2DcQdXIBKpFCIBkz0Me0TTsaZ
JfOpD3WaSSAw4Xu3tkw2aMQTn2kXeqfhG7UkmvOgXADIYJko14iczOhyJB5dQdCImOrNYuIAB8Qe
2MW6sH6W4QjuQ5D1Yp17v/v8bQntFTYKechJ4DwiAcaZbYKMYHNCsNO8ERKubFzpS89ED5OCmwkS
TWlOBZtx3sBSQKDPeTw2i3w/Ej4ihFQIWTX7mX2GBAg8AL4kiuAbbbfMwaAxIyBBWHg6ld8mUGtc
fdchd+GoOknOgD6FnB8gzhuw7Cwx/nAzckTnBnx6SGg91iPk3Q1esvSrC2o6GU1hEO6zvoDYjyB7
QSUPJeWlBiKCB4tTeyWZ3gJPKYBDrG3V7B7rabjiCmDf8Qo/w/5GM+m+L1OErx57SNHNeHmitnFn
5+FeKFrIFgG3JJNqO+FCGy7kpCdM/9uVgJOUWL6QrJLTWcYvDSIbMOdA/wsQwWObaagyfgOiG7j+
dffLcxkQv0lSFzN1CQsJEds6hwx9O0w+K+kIoWUk3fhDuYI2TtaRjTWjh6qS4XZjSZpVfBz+xm8T
QM9PwMgeV5t/qw1kKs55Ievw1ORof4jAhD0aoEJAI2B2PDKMIC4wmRRYz5DYKqUJOE4ZMbQPM34J
onBDAvkqHWSHHoISQ6sjKJYkq+pWHVi5XU8U6x8Size0jB1HMbfCPVg7URX5Pug+/+8D6hUqERWZ
F7b/5SJe/bGg5xP/f2MtsjV5Df/+EgRZxwpovesIeuiCs53TiT1zXC7XQF6+9rZx4C7K8JRTAGyR
MLJQDCqXrCjyt+OMnN4GPeJ2wJrBYKE84rbZlLuR8P2AQ5C74QB/k7oM9GOyGS3oIsssX4XBzAP9
OL9554aBdA+8oB3uPIncIKf69p8P8HAKgsp9yuoj8vPhFA1IPCr/cKsz6S+zz2ciqvOewqk4Q3lj
Er3omZvRM7Uq61GwPmrzzTTBILW2azG3Ar4Gf0nOo8q4rVjiM2oRTk6eD0/buC834W1OQSN8IX3r
rr5HZKt1dwNai9clWfSOmu8iIA6QRy+2HAH8BDKKFZiTa62pU7BOUKUo0awpfNaaaTheeGPs3C5Q
gVboHPHQ9gD5kEmREzzYiKJp30WXRPCNIqDCc4Uk/88H6baY+xp4cBNsJIRjYwo0XmjuEv8IjYID
QiMBqOW4GY3ljIbzQqR1wAfA/yOtQd4v4i5nbBuix++BqvaqDsKxeJEIwu9fwxtcATSCFxXsSO/a
Rvmk/ph9D7/zAz2QYdQ1Y0RLQd1hqTg/xCihCm5tSNwgi/npPNTxEtfR4zI5sDi8z+oEp2IZWZho
0RKZkDODLgJpNTAipDvpm37i9wTRxAk6ahPviDDCUEQtLTBlKFWRBYgUmgR/NHVAL1nr7wkJarFa
VkHDOYN9tK2WsCo7QLeei3nPiqKOEwk8D3iGQMkmw4gfLRhbP7DcNEp7h+YDVBYP6Z3+k6hEV5gc
1XvzPRwh1OGTG8QqEMn/chjgAxzYXhZBsYeJLkwdSgnYZsyrAJYqYQB0Sot5jXA6pAbXTMijlA0n
2ldCpfKswkH1P5CZL6GFraBaHFQyuaRkZcKwJ6cjVOxMxnGiFDcojSWJIRfCs6NcwRU6OXHblxEu
nkK5gTt1Rq6oNDaXOaN19s4PMDmAu/dPeGxZVKOVwkrDOgOXEPLXnwyNCrkVZRJMHdh3RJYn/yV2
POLi29/DCeOakVAeHkmmWSf3CGAN/tQWxPoP26e0hLX/EvsLFhY43jfiLbVbUTSMeidmn9BHnBOP
QFLjDYgK4VZKvhfvR9JsAM2JPsqLHTiYUSqiszr6+oHwgkmH2FfUfCS9k2NnXBmQlCCnOvv3nugN
1iSzJvCcTiCc2HlwheiTCTLuhraDKKjRLgxOIMW5AFL3cETuLmX6wGi57K1TtaIg7tgkAyNJ8Gc0
YblM1gV6ytThmJ/DjLtJxcmPtoeTyfHIq4qi7mkIxIHcWJY2Apj0BkCytUJWs+5RuGuRHCaikbab
vK3LkvQGWgMBcamiY0eikMQzomXwnXcB/lRHzk+oqkKwRcJwtSKtu5mXyJ9ja4JaCfYuoupGU4gs
gK0q2kr0fR6oCsHUU42jh+Lodw6uv0v6jfODTdgsdfHdHFionaOgKMcR7QuD1ITkGAENlpl1JLxd
jGZGCsRjEA1terz0CdH5YDoMSwCHi+rAVoCwyPFD11APSGXPjAzP0BpSyolgHxIZiLtevvgVZqCH
VGIzluQEik9oSvIACg9lcJiEkm0B2YFmTOrBSqZZD/6PVsOQ43CxB3tHEBcTH0b16C0z0Rf39gHt
66EomvPoVf8I2QW59l+LTCoJ0X9lP4FYCsfgnPypxNG5O6YVI+t28lEJNJRQJ6awsgZBUsD/B/7J
VaCegdorigsxNaLo1aM36BfS+OXPmRD+Mc4ALEAd0mEwq8PkEsvXof5B0aP6O3CZgtroxMsXcI5e
LqkVaFmOs+tEI6nJLGxDctrz0s7LQbvxH++owAPJIzSskBdwwUyTmXz92Z08ArIY38R6JmtHjfFI
xiPxwPquvAmyN/7SIxsSbmK4KvHcGTi0YxQ0gnkntm2MsYaiBON0476BTn0OE3Rt0YKJqHPXgkih
Mx3wgTRaBY9VA6ilXi1RaUgOE5XFbC3l7UT4078tli/NQ0Gs6uvDa7xFGxeuKG0aBFmDjz9DtEi0
e3gadGk/JonZwKWdSDFNsaXRdpqxazmgMlzuJ5vgP80PvhuIRu+HJ4MJzlYu0XdpOL0V67ZeiVFS
Y26Q3+IXV5zxC/I18gQlASzlceKR/JOMMFsfj1E1+5XW9qpxx386QQ3dzwddypbZG/290W+io0bd
lVDYsoK+yHavJjOqY05wNHTvnmJk/j9KtT8kD8gOOVN5ZszVaMrfPfLDBRW3EWZQs9vAsqWX+LMb
4NRII2A+FMh9Q9v+XyKH/sp63eHmSYuXS+Ik4DwO7Tt7ikbIL5qLbE6BXvLsFOxYG2zlEwGERUcG
BQA3DcnlTYT2QrJ2MfxSTXIa6mMIv2D9oQ72/SXdbFi/A1uqQt4mgri/80TIl9L1Jd4gR4A4I0NY
UcQQej7kB5Bj0tohCbPB9f+7YoxEUsQJcjxmKSePnPxAX2mobEIXNBB+0WZveh1CeHZt2BMBhWeb
RBmI5ExyoMsYJJ1ITYZh60Kx2gugXwRmQXdo/xHYGuIjeLGckSASZTdIH9HcSQIHWLQjWS1OKqgn
SBjAtduKffRaRC9rTiH09qVFE0H/nAmr9T4XPLBQTpdE1aUaCh+24iq6Q3yYCOnELQxnTNVXRstl
e4vKQDbdPkZbzRXVFZEdWWyK/QaoF6UsRHQgf9b6FUITBjXRA2VpOOgzgbFuj6Sa6bpMVB3pbwF/
k68mZlOqSztQLkckAhPvANFyc1BbOFsXeOj4LeN+jCOgcnBDOx1araiUwWWO+Qojn83jLXpLkoA3
jk5zC/2lmNMacBYqIOia8O3q7Ce8oIHX5eqoxGix0A4bfuxbbw7Diu407eTl74B3BuY8vs/m4rZB
79VC1BH9bH6mdoDm99Fs7jFh+FVm4CR+De52wROkQte94xOSyLBwliQtbbiuW8WMPyNU9hDpUBjF
PaMqJYm76dynXlhd08kZ0tpa0OLW20BFQp37UOO3lfJimK1yD/KPz4jRcvC1z4pZY1XQAlF8wVac
hrezm3wpl0w8Eu5hZdfYNdoFmYiRHq/zu5/2wgJJOzhtwDcctRXVVsL/GjsBH6MUTq56b5BjuCo+
fURBcqAs2dXotZyODmi9xvTktUOhsUfKbT45DlVSZKtK4wfp3xYtMAq7xQWtKYNngG4K79JQugEw
87YJ7ui2/HysXseqs0Xe/evyOdni0TDkJgx+0TIwiYBnv9dD62/Yiy/9tdranr+OOkPvDBAxQfIe
ajtbm1StMWHysWkhexfwmfJ8kulN65u9S/jFRVfsYO/+87NonA9NTXF3xzlelnr3DrGSZ17c+HYc
fpyaqW8Ju6HHQzm17XZJu/Lt754m7+CKDIMJ298p5vJGCBzrusOt6y0n5XXd8EH+LVrV++TjS9uH
53aznq+wC10S2gGzH8RKrPe6OxlE30mrhYgBUdjIv05fQZTGyLv0dTUAE8L+eJpqXK/PBRicgitO
p/iZip6Rqhsf+90LP3YinE3v7l9vJm5WWwzjudS5hjvR6IPhAt8YZF1XVb26YQgp31R1gnpwgNHQ
Cm8YSqt0XMDyXJZqx8oo8O8xL9VpX4IXNOSlFn0e5AlPCGu7oMnCl6MVYaO6msKI8wOK4TCwmTc0
2qluDzGd3TSvCEeFNhOIT9dvPaLCujR+vx4pV2tNcq/GH7t9Pw0+rP37y1YLS5VMHZ/N5gXR1dji
irGV/rCOEeWTlSx4UhmRfRE6t4G20lVH9LFkFbss79p6XL0Lehl2NvqaOYQ6loPirs/NqPcd1TpP
OvWJr2zffwyY5MWw0B+4H41AZGZshAccwlhldXPvFOQdqxfDgvyvFdWVVQRGk7cjKE3ieW+3fcDZ
vLJeYqVqGSV9LLBXsLbiNy2/V1SWo/MnOD/XVy2+KmM8eG4ox6sORajEgx4JxOXsDfp0Q9N72AFY
dzYb0TtBt+QTljALRrt+ZVREOhUDLabHhvL1n3auTLuP5TWxAfPdhrfUvECC/gTddtAmu9BU83wO
kz16mil8PEOPlYB/Gv11zZdbetypV8prmmLluy4HQzWxU5aSZuqJ3T0DUOB59jVf70/bPGfibkp1
RdFv16nVI/mwmGGwzkRnGFYI256hpVh8D2/9QO1ZF8a1Q27/dx1fszxxBKvG5wRVsQR62th16RPL
HobsmJRMApMT/6nb4MP+Drsc6Jk5f40bvgXInKx/NlHzT9vywCiQ7eNtRd1l6PQDOdFpYbV8GPMP
adWcLh8RqiWhbKbaCDzZo2MKS8MUaRuJRoIcYOMj79QymjdCeN2eyyOvjPm8VAz/haG7P8iGtWRb
z1kvMVJcOhPjOsP+A1J/13g0hsaO9wZtr7HuO5eP6ds9B/W2t8UTVTruY99Zt81cti5HFNmlhau5
EhY47ZA8ZIUVdr7GBvWiorXSxNm05X5uAsNmAmR0mTWN3ihqFNa+We4TIEekkcBJY+4ziT2Srufh
9dKMpAEhK3Lvk/QP2VXuHu+RK/CexNBu5q2ycUvsqxb1WrrHy6d0/sbcTUWgMaAyFh17mhj62eSn
xYf5DvrNeB8S/gkTL3Pmc3GYptjxfQBxtDAOunje6zsYnlh106tYM5jajF5E0NGdHAU4JMYT6J9z
UFmQH149N+mbi7KEkZ133U1G35dhNMLlxi4WNxSETHODCZvI3UD5NIzRxXeziieUsCnXFd5q1RyZ
znYM4fG0qiyIvdL77AX3tnf93qhertC4eWF34NHmue0nqd2fAKI0zoUzBkfnv09Kz1yJT2kCiIIv
7tGttNvieHN9DB8iQvi1TPAls8+qwDCnggDxCFrz9DPvA8Kk09tTRjTiBcjPTEi1X+fR2X2Dicjd
HYG+N2r6ZkuDv98czm5NS7yN6iaa883LOjKfwv/wbqDHIeXhTKAIsjD5/zpvD6hYFXWnfatD5Yn4
OoXjoLape84h0259zpfQ2n+iJwMh8AroDCjWFdyQrAPmWX+MmB/fUHoOPyAZX7L4QkRHksB8bhbt
sE1/C56wCWp0UbUd0Pn1AuxOzQVooEPglpqCVkMPiwDvXNeF87Tf/yTqlX32B9u8yQgX75fdoF27
7KRW0bXKtve2KriyVBO056iqawYR/xiHvMxPYdZ3p12i7lI+gqPqf5+upnLb4ARTwcN8Djfd+TD1
pLdFaZwrRr87vMXII4BMQU92ds/DHARbLgPKwTkGIdf3xW04TXzBq4kkvRBY+CtLOQBtbjEwmSGN
eMoXFJB3kx/6lmZZL7slqe5bJIeQgu5/PAWEEx4motT/xEDbrATBAnUJGz+ce0TGhJNe4SSfV1GH
LVCInXqqodxgpaCAjM/FoNTixF9j5PQ11pWtz/pGSVtZtwEmTNSxgOBmgOIBsvyaSt5RiJRNi7JW
n/fmtIjoX6ksIWV65nwz7sB5rasyzfNJ2tpyjgAgiUmCArippUGsnXeIfW/Yj9+Tysirb1yAVF+C
VtwpLM7CzOyTrSnmQR3erQJKHbo9HSwvCrQLjF3jJY3ZJmG+7UkGo/PxACW8Y6T/un2L/LjL2bT4
drzX8ZXZamk9gy1WRkrAjlqDuyg5krIDDRFK8j+obeZ1cXEmV9SCmbJn2IqvTgrbPEgCHK8baxrT
JsWzmLiJpxUxxHgjszZ/MQrvyRi+t0e46mWqmamVVmJmlf2o7ALgjYn8fPW0QQsooX7aVLpL6zbo
fKwnSRuUR/QGxqNBH+jae/T4YBMC2b/eF3vAcVDsP4v6lMxhQHcgBe2biwGmhzHSqLtGVJ4kGNeH
s6d+0P+6/T14sh1LzcEu09PqR61ld6zbA6bB5kWM57Cq5yaefAPe64epMv5rpmPUTe2EMefgAfpH
uivUjTQba5q+H9DLOPrcTc4WXZxHgcJRVtKnmY4KNJH0CfBwoGhXq79D9r4OqMRo4ptoGXSMIIB0
VKUuKOvp5UWmgrKA8dQ8RAgeVdBwanRoQ9KApwV3v/g7gyU3+1p4Z5yLMf27xngig9EyH9BVTU3A
eu1hy6dD1iZGzc6gd56LNpzB3yBk1weAwObgXNQY/CTM9gAuqeH3XRpnxqgcJa2Wr2ZDrbVO3adK
E4sDvK7mhcPpfe6Zu21fGrC6YqPoN4gq3hva9T2a9M4ORPvZJooh5AJW1oYPBGjuzURpWGoTvihq
r7iKzm6pdcxB124G5h0TecRU4MgwfKRQawQkB4TqWNPRkaRHpIvbLsPevPC+wWBndxIO7P53VHY2
XberjdDabj39t1Oofp5tX3pEA4rkrO6Gr+fka3Jos2UaksW87XwzM0/dQ48djP1TEmmVTRcK90km
319e1lDzEVED+Wo8afVnYth9CeKbt93e5xFUV1gfKOa1SpK997/SVmMqeJam0TTOUzcpH19dqV0q
WyTUVD1oOkY/w4bOKnCoUu387QtoTX+bfMRS2+qVsW6e8/4uIul/SCCRuWLtEBDa/WHtkIpSmhWT
4jtU160vWEkqMwokLTdrncblgGr4Y2W72e+L0wvd2fmXARkhbacDzrZAg7T9TDG1yu1ALaFQiS+p
hajQKPFT9LIanxFg29HPvlK5bZ5UMny17Ot+03MHLUfR3JY+4kxHLqMNjGyCOzflQWk/LdQn8p39
rxl9W7SrB/ewd/NRgkaOYGBJa3jFTJetcpeG2XvLFOycmaQDQopjK66wHHnSkH6d2v+YcZDOgIeg
A/hU4Jb58LiLqGD7Ph24dfBB6CLdRAtljzUh7ALkQZGO+hIBS/ty8fq8aCvvhm3FgRdeFNZgsm6B
/Bv4L9Zxz8qpDumYmudO2N4eCfS0f3Oy1+Org+5kRp2QuV2yoKFAbmdIHTN40kagMqWnIPM9dcZ7
WK9hqYDPohWjIsdJPOOPJrOj1GxPtUtUeVnla7pH0/5wjc/xDeAS+kc3U6eGoSVyvqMXgX470yPm
fW0/VHSD4RHg5RnubJuOCh5B+5goqfxVKALUBwZMTducds92D95DBcrubHcrv5fOVbJKBAAsDPke
HEVOv4n6fcbsqMl0QyVbvMqrkd7sc+O/M3wqLS3BMOJ6Y9R9655uYdF4+u2vuJFgm82kdJ79g/5y
XioDrt3xoobFsJPD5vOmhG6yXFFoWcw5Wzvm/BGV7o2JOXYKfeupGM0NC1I4BQi1GNWATMrMPjbX
7sx5/cjZc2h2qTQvk/psltzce9I9lun4ub53gg6ybVfWchdC6vVLe8AGota4WR9tPnvXs5CYUsAZ
PBzNn7b7/K59RVTHesuWs1lzVgvIZT/qlMNnEuTABIZ5Hvzmc76TTHYblYNrkxFz+XPG/IPqkSuu
vczw1Z3JL/BqsK4wn259wGX5jTEqukC9YXxev0sr87T9/GrxecOauDDY7FCKf0Y9b/4ZZaqTDOb4
olR2q2s11nXMYctOZZUkuvm5zTI8hKU98rgGF3X4rKY0UrK+AnUizv1c/ZfPe05FxcML6/i75n8s
ndmyqtiyhp/ICLFDbxn0IILY3xg6EezFFvXp60tXxTl7V1TtWXMpjCbzz79B0KSufqeyNOPRs/e2
vm5iDdHEKYe5lu7jBkqdGhd8i/eOulxjbvfYD0YXVpg2/QbLObfmwdLQiFXe5/B32ewZS5mjI6Mb
E+bSW77kwbyOy4NCRuponB82FxGcfoZDTBym31+09GUx4g+qf3yoMaiKFJgNfjLV3tlwfVMjeAVl
qq66V7O2uAJAmc2994QGixZrmfbKuF2ZmNuIsecLcbV6/sVtmjMWP85iy9KoRZy0KOPBfx9u/PCd
dnKesAOOkh8VI4WB6gIVziyS/dXakRiFi/FypzAhrzrG+u19CeFmp+AF1DHwrzp6S/xJjfaU9XgB
o0MIojxAgr1T0jIuN+dbemqmvP/NB181mqWXVyKxNOpPT+vR8Hzezst94fMf8D03u5rb4MorUL9A
CXnaWoOhe2Pe9T4akU9O7eK/nvESFqzMbt9r6Yha1ajz8s4lL45TWJ32UU0d6TyaXs9qVuHziWMV
uB9kIvdu77vp530g5WrapmIndmk7YHPz/9075z5fBWeUw8X+MhLED4VTgpyETSd736NbJzlu7XY7
eestE1u1krHxZ92BAdVxH1fux+sM0u6+f4F2Mu/2svbJbepprUCAELf3UGWTvW5Oj2D/FKLm56na
Dn+zfwyb6C84gnQ2vsaLfKeHJW6NnaOa9oBCODytcqca0P0nyxmaqC8BTQxf73aR4auEHRxMDqAR
bJNak+ruaW2b87xtP49223kwYzukuMBsVaPnb7GGoTc3Xzl6rQJOEKmQjBFO4fEetZt4DuCmZBVO
TRCNM3pTUydNZ6zhYsZlopMirY+nlX0FXdTPkXbMuyjrQQOFWvRdWjumXVxkg6rr1fZeJWmIp4d1
v42w3DvQ58S169+r6DOu4HaF1P1Ovw+ASdD3+gUzoHKEc0bXeFXcmIPpvJx0e6uP3WgPkbuh8jqM
9TI+UvC1ePMEdveeQ2ZkrdGr7nbfAb2ns9U8lIpobcs64EbP216cywvhGgc+TITCQa/YevjP66hC
jYI2BDpwY/DyLxwXvUGle1yHVYPBYctoMnJiqEtq5ik8PB3KSs3Rz8HtY926atoCjpGEVD78XBiN
S6OWQzdt+5ewxjixCrZ7aAe9j6qwgr1szfMZp4a4SdFO2/t02prfOQ/w7+v0+k/A0nNQ26cVibqf
qKuFPdAmDdseosTe8AYqxgKreVd3lwModV/Q3SZFstPEbxXJ64mX6rz1gIEY33SuJ7xoDLZkWelt
g/aaH5ofMor8VljHYNPmoNkaHVLPKQii+4voWqVv1fw5u1mYvbVIIdlysZp60u3hL9WwK8Jq8/mn
ZX0p9PqfrMNNh7H8w3R645t1N2ucPV/KB+I+J7hkjAErkIs43bu60cx+8hb3b4kwmdn8eefj5cbR
e0CHhgMm2hu+yvXulKIu767hqQ5con5qTGVuZsup8re5j9ec2NhlYf53tD+FGnxHjAiACcNPTi2J
5fUpX24azCEIdpvTOzPb/qwlKoHBY/KOxeAAtGexVQMxWLxQSh6stS0XRF2BWE/ec1ikOFI2HgSz
P4Pzy2LO0pvTpCKRogRPmvPGEFAAWiBAC8qDwE2zWwuSCxQtYvhO8CJwVKA1e//DkYHajOPsUxgJ
I+vTJ6zFeX7huIERB6UYdjmnkMxImephF8uqoi5/Crc4Sx58bNGFMEKHG8qVUdLOUI8jwoqFbNob
LZt2D3333T8DXveM5oim4IWSra2ql82sydM9CLAV2w0zzecF5QVVPPqjuOwwmO6ZCAbqUDVRDojB
nIBitDHDQ7x8Ouy3qeb8MUKLNt0W1cLVISyQAVOn5lJ6oKPi1DoYo6XZ8bZXq1YY9ZenFcbwBlCF
NKQ70D7u2W3T8brdbLNN30b7YQx4Z603RBLvEeAt1wy8YdU0HLzNOH55ZgZ1FhnqJynvd2ACPtfS
3q4Qu6A6NGqltek+zOVo8/DjkOC8sJPGna2BskHOZRACk6t2eNg0l4pa7mXVa/zKE1e13QRbRG8x
FFCtIvuQ8YY6LIrFZrRP+ReHhRMzvLOENMLUsbMeY28AEEP/Ca8rEN//1x307bCgCYm9mIOJsFAD
FhKGZqtX0oPYhFe4lbY7ClGVuvmMLdRrVRVOuSqNT7jaVfDAHysxO6sYANLbiWCNhjTdJi9oGJA1
fubgpxG7E/CnPkUqh008/L6jMNXmzBeSCx2m5J74luzlE+NrXXnepT+sWVyPqqSY1PvNLSQQ7OmA
zVacRyuczIhYBKeEXPikqH9Y9VllP+0bzUIJg0qDVn0m7tnkgVaUbuQ03fH2vZaDCIGx0aP7Q5cQ
csALWWsef/du/W1zqcX03q+AWk3Fm2kcgoWfIZN+JEvGiuqwdZmcU7oTAA7oo9wVsi8+Qm+hJW2q
xAOvSCo4r+2yrix8eGBJ6erski93xfybSV2iYypNfX7HTPuG5r5LZrkF2vDSIcyAzhLi60+rHujs
H+WkanLFGBxi8OMKg1dEXHADrBLRWxRPOYlvNEEf2r5+C79C9UC0MAZ8vq8T9EkSC7yTRoqprGR3
ik8zbBZrdWWcgxnYHL3dmzRtmSKLTgsmj7tfujVcZKCuKhJJQoCvpro8eQigm1/1yC8sEb6GmE7/
ns120jEwqxZy6ANDcUQbEhaUCQnr3GPILTYyfEQq7+l0/uTiqds+qU8uHGnYzexs8xGaOufJzU6E
KihckeUM2hEsu3XOWct4eWvBkEvhpOB/wXmi9v38NBALF81a4YBQW2AoGMM/OSOHmYdwPXabjhmC
y/hVKoIC3DDUd44xMX/3kX+ygCCAfMtl6aFZl1tmxbvsmXyk3cmq1OM3KuBAVDKmhuFR8+CUIq+f
+aAKUIHq4Pzjb59VpA5ZWcyeoJ0R65oMwbMBNQnmBlIHLIHAPpigE0n0Fc4BZFy87M4cTqOOdfc7
/Z4mYwuClxmCAnIcQ1pCEmqXcq21fRYIJoI3hU9+xvHbZsQKYxBj+4dT81W4G4VWW70WPGnIlXuB
+pLk1keGpubbyS+HeUz848dcFRBsshtz4OWR2Y2WAqzwoohjY/ad4VqSu9AfYI+CEkmoiUC6Fzos
vqSczvURGS8Xk/2LdpPbAaoBP49HLawsmJsWhLZoF0M6zsWoREAKGMOmyxOG3OERE7jrAv+Iivro
AmddTqrNFug3/YpUTMo6C+AMR0a6AkQbEtjS60O4jCL+QFgoNUb7LktU1IWwhyPIZdB1GgW6jy2h
w9QNxo2a3oRSdqOffjyJTUqAq8m06O8Gbw5IuYaW/OXR50Gd+6wjQV8pZR1k/Te7qwKeX6nYIn50
xY7ThMUSwTvdSi6ZCAhPVIoHfgEwNHsIOBIztmb8RDCzY4TtEOG2N8nzTH0cM1Svq1ZCL4HlkKLq
wYJSqBDSpuDJw5mIutGB+gQ3ucmsi4D1JV8MyeTvIzGxfcI1aP/IBaJxzOUVyKFZwLyrlkZvx0Aj
Fbp/ifaS7TEWkq/u7JlDHjn56Gnpcyhr5pLhiI0ZJK1/pNNbW/hvOZJUOLCHUEseGP9Q9YV12NWY
cfgM1tnqJtQ50oUbiGrOSadEt5mK6RU66X4NgP6p7tb+qYQKhekqpJ3aPP2yO4H3ZKgu/6enfAYw
7jwnfOimmpzzgsz0Ek4Jnk+OMgmlMGw95kjHMf/FDe5eYLJ9GEsJPWzcmoq7YYeoGCLvONJkTaYo
Ftv8qSX0LOHS3ISAseT+NZpgX4gPrj9a6KlpyO7B+Y5DikMLTs919ItnfytmRRwrTEIAxvHjgUzN
SoWr/A4XkCDE4LwD/cbFPdOFHsEsNMTzaW8cwDzb4xVW5b5I14Jg31a90QR0ciLMzhTelnKBPmWJ
tnAy4+N6IaJEMt+HDKpk6jNfXeOCBUT+JoT3BGUK0G3CHOXsCOWUlA57PdpReNhX3zZNGbySD8n6
S6AnVkYvrmVUPNMf34n/gc2K218G0Zqh8d2oFk1XMxoW38RkHMp3CRDgSHocRS+SFwUTJkODQbTO
RebL1HETvBp7MevIvaLN9NCRszeSCwG6nbVElPI6wccoOKDK8DnS0x/YM/n0wLWaxQtkuEmyyROn
SUiC/Kh4o4J3xJwBS9UAZkLYxUvRhKvDpP41n8hLZofhTs+O7KhceLP7oL1aWfdw2nSmukOGFp+C
awd6pwPXuDc8qD9daYnTCaUYGr+NuOHhV/Yg/ACvnJcPVcvTRQpCRSAxb09dLh85UpkhcYz7oQT5
6Dn0bh4K0orFJEO7L/ZejQTWzcefAKcFkBwTLpSPmz9dvGpkuAKcS/kN/wbhyJuyldGO+XbGNYfN
svIh7XGsMwNjnCOUr0DzZn3mHCKHcoK66g+e0YCBzgxeIruvSG/jnPxhMgXPnFlYMcANZehzidbH
P8r0F6wj5tmYJ8rC7Ex36JKIGA1cheoxOg65vXlYiLviCXb0s/6NeG9TyFnC/+IGUuGV9D+wT25b
v7DJGBdbqFqTV5BKuiyDDmZg/GrC5BFj13i7RAtj0AHVOWAJTwoewhNVnZw0DEyOw2iFY+LzhcXu
Ddt9PPlheKSEcQkPiTC7RQ02dqaBTR7WF+uByBgeBXkpX+4oZuPkblZk++YZmwoikd03nyrDmkKu
DtBsG/aA87QW+GJiaAMwokYHt8+BIYRGXOjsiT04muvOigQbKgP2Rksd2sZg0PmwwNm0BPvwDwfd
1XoARQuqJlK8RCyVSjl0s6TiIAIgMbYjSBt8rpmJB+7voksOEE2Tmx30BzRLO8u2wUfhjDf6W0eE
sS5peLy+c6bP+oMDuVK14QhWltANBp3Joh9Ar5NktgxdA9Qhv99SHiV4vAwxEydZbvTe4gIKkr8B
Uq2tR/BrH+u3MbQHLZFcktL0N+k4nF5N4+5KMC1fWOccY95a9yFJsDEZ5RIlMOof3Bpw2t1BlkF/
ohn2fjA4m2tp6qRawo01hQYbTExzrRkj4QiIsy3eok96RmxnSCXU7e1ssOD7wSKUf2vBauubmKKi
P+RqF+vZnnuHpfQVuSaTv8W6aWsmiOBQt4Y8GhKgv7PXTU7cftdZSDbVCHDz4i7rFrOXI0pt5AEY
yU1ef8CksHBoOFEDwk8TBtOCWZbLJ/oWFqi2UXXhVTESQO7D7/7Rw24hwx2hnd1/ooiqubgE39MQ
j4WnddYgRuCbsGji3GNUTCl5PFsPukdbpLOUTasjfwexXZSQ1Ihw9ljw9WBLTzV/urfzqjHs9oJa
zcm+WFXT+IMW9SvNanG64uQIc51cakytCvd5DzDx0cYHDWzPwSFjDDM8b2jqOfXdxxha+glwhcl2
R6Zt6X6RSwOqzff4jltUloUpthRSKnSuFm6PTIWlhmqU1unqPHEPrL7mu2txwjAs5slLUYpHDLsx
L55R80VNgc3ncQ8iaOhvnANkbZQbCVZF9FFy4CBATWtUIxKejiPmzmbKWx1GOzvnTj90Fi4cUTxm
rIz7NGHYO0Y6J/S2Gc1vXaz68Mhk5KI+OYjNjVvzYrXYhxEiliOeAdCaG+waqMTzdrKs2TRTN7N2
CZq6CT2kBbTu0l20P9b8A5kCYy7KEFwpLPAMiciTUmgW9AYYq3C5MEmmxmrWPPys8J7DBbjAo8js
3Pkv4Blm7TBeNWpqkANOPEpkSKGPykPmWpMfZydTdGL5IvUfVPw65hPQBvhnKKkEWxb+OZUBFhhD
YmXYBxgU4VvIM6feroJuhPX/EOCDbfs92mAWzJUhlrcRTDI773eoqs17B4SlGEIlKG8m6Nz1w9yD
dUpg5m5J0S9VRdEJPjs+paXBWjLqEuTJ48QyrJvUKHmAFeiDtIQp63P2Olk8IbgkT7VdaW1Qt2v/
htcL5dgL0siXn0cKzqi7BXQ1xUWBqk03mapC+V7d6pSeHWAoi8SYMbfrcqixfDj8kAnBlgfNAnMV
Q5MWwQgIkSj0xPsBvjQGJjke4KwK8RyhBhEohaFnVvADX2p19Tx5l4B6maWO2K595dLCueasXuTu
kqNLN9O5IE8GzmqxnHQGIBHlwy8C5S407p7Hwi4UcEupEugNvDq2GCZGTXo957OnGOqqq268n9Zp
Bx5paLxtQzKVhTLFk0MqRYmuGpJre2O8RKp9jSITcdVya8SfpmAR6pjTZcIZQDgyezGekf+5c+3D
m8lo3rX+4e9kf8HroY1gY0gyKhBxF4dJsxFolbd9s60KSuwy3JlfsF/QgYoIBD5zmxK2Bdfn6n/W
tHFvvQdIZRZdI60InDKwEvZ8QnYuNJTXGl+xu64yPCT76Qn+/sHpLinV+L58fdSG2Wl9E1CKQlio
v70/u8zW1RvUhZ/4SQxedWOfMkIxNWPZMpaTxT7uGfsRK8dsAgh8uJlws1KQ6jIoipz+3JJ0fz2j
Ts1aWo1Rx4TC94aHjLlVSCDtfjWNmJq2fZhOQwpQXjEeNZclbY4DrraApMhWPMJ1mq9EMvDNwUgm
IS7ohDzNSh2YlZU3XxXQKWKa3n/bi/BnnPrmV3QCgjr03tYJB+oJKEfdpkyDitXgieY977JmDTwo
M5AdQGGhmcXqpv1VsKro7JvgLOoYRTdEgK62adBJHccoCNBhoKgLkKtT//B7WmjwO1JI1iAF8X1Z
d3IpMPPEbSB6rlMKWpKBfeuE3I8+DolUyrlQDPLglxOpZt0jxT+pUEAAmT6iqMJm1TpuaO0UDChW
KRPvl3UP6nWC1OcURx9qeb8ajNOUkz4LOmf0HLjaYs7IP+HLkBA2mTQRj/SI7OoMBSEQS5m3HDSE
vrDp/qfPvDpExB84smtYYPBXfGQ3KHvWIqWAcDge0zitkMxV6199zs0KhgEdrQtepXYxFiCoZCva
l2wiM92WzeX/4cvUnRmS3n4fgu5DzheCV8z71i7/hP++2LkLTfDbh3kA5xbyJJi6Cd7djb7CTCBm
jkO2FQkCy15KH7IDqOMDx7teGRed/B1DZ6OwDkBEO0/XfKbwzGDoR4knALKbn6NTBnwGFsQxJmh8
QZx0zDhAv1h7WIBvOy5Ql73MBlEHIhLXLNwtwTHG5C4v8fhJsRuKtHyuxg0eBVci3pRkYX48ejOt
NLIry5m6AtfkKhCYGb+dpfgMvNpYrXUx+63cHuk1cKYOoBi3hf+OVhpWETfEh+ZcFma7LyX+7mGC
2ALyNHowko0/7eTeRJUJmBRhhOvRy/HWuygobBcvCiNiAKF2uodKEX+LqjBepajla+7t4XA91dIZ
BXsm2bhbYwtz/BQA2xd/ZYEh56VjicIZOySmR0vCrjvzGOqiZVF+e6IQxZWhSj5YUKvaiOoNUbkI
oDTILNzMMnMF9BTNFj04UC7Mi8kfo+M6KqtYtEtJ64Qz/PD29E5gpgmOLBzj8weG28ZhdkJU1tv4
tze/alwPEdHhuyBiIbpL4HtJg8aypsr87ck/zYErbgR4keLyppygWjr8ocR9rHCmyem5UUfDtnPE
iAybCMHL6BxJh8VhNhMPFkku+HgueCD2K6LXR8E/qeDM4zxwDpHMu/64rXhTWEeIGgQlD1QRsXpo
0mV1rey5zkvAfO4QAnOuCOnMHBM3kDWOZtTdyPJIw0GKIMedy9H+80FBMkIRZKMv4QCke2YEYO3B
qPFe2a9bUBkVbjza14hDRIhAfsjwxk0+ocWt6TCQVBuQ6s9cR+Lqc1Hyu4SfyF+lTEBz92Zyv0RP
2RxxunDC1FDAQO050Z5L13ti+NIbkQ7G6cJFR9B3NHemZwGXSX2QdPSILgo/AsxYaNtRufawd4BD
NuZPoSaspnA1DcToVtQUceBPets23iSmGJyopAmKHgtIjTtvDcVw3EIyT0AqdQGby6gDsutobZ0Q
nhgWhZyvnSiTAlrXnQ6BI+yfBzjNcmuzvuQMYrnIuVIfVqqZSmrCYY2Bk/z23ZpvxKbq5xfAIJUz
aQGj3Bq6rMEXZyj9ZveOb0NTUDfimiVHectiyOOCfJRTyyT0ZqORMmjhRSBILfUT9kbEHuP8qlB/
0ek8bP6QVwXvZLnRmODgPUtiA8fNPviEnBEmGGU0p9gBO//xbFozsaw6DxEDpb9LOSBlLUh2Ilq7
06f1TI5D3CUksAXhoYWlftNHjQw3tcuqyQXbYlthFShFoSZuNAh/pf86BJpxXVzaprdVa+j29H2k
iqNrYcygmgNyEQGkvpzSLDdsVthWe5GHXV15amTG0t/Yo521TemSNEJnkPcynCNqQiCOHPeWto+X
8RQoAU4wgX4CdrBwgEENJF1tdFV3LKMYkGGmwkdLNJhnJogDF9x+wziU/oMwJuoJbi8mDQw3ZADd
awd3U2e+CMqM2Ti57pi+XQ1Mb7/W/NElTpL+H62bjggT7f1BOXCYscKzU6tuCpYdH+toNGMLrB4O
oEjRQNyQjRlxNxw+ps6wIPEauLnAT4ze/erxJkkl5jtLIb5bXT4Usxf3In72JDWySBGSvrgG/oDk
Y7HdmQOjAxHJTM649sybDYS0OEV2+YTEBjbW6aoZrOCLJeSkt92TZpE+v02Vn5hiPkJrZOJX2Zge
BrIJLy/bhWKLQpZiH3vx/mGPpjV9rok8YEgkDdByCK0Yu3zSpQz/kKZuW/ltvzE7Mwji7KNdAPbc
5Ahhx48hB5L1C4rAXVIgBJwAaQD2CTcevwLEHm9mGR/gWGFXkb1APBYgR9SJaSBhg9NZ/E6KAUYN
GaXm30RPz1vzRGPTJwoYe+fs/GTBgWbQqLUcjSAx4SRTMF+Jk3tZCMJR2nO5dcek6lB3s/lI9YD5
CqlldFcLDfokKvW2iYgwgFcM67Xhc+xgBY5Ljz7PslIi2TGneNIf63JXgYbguvGA9E11nWUtkIG3
STAfaiezAr+oMYkEw9LF9YMXMsGK4skOoqrhY+3xznB/pTBHEmqfNWcwz4n3Hx3m97hB/JJJ3fOP
Eaq4ssFAYfs/zX3bJviJmAtKNypKdqFgktCGUeBGapeN8csGmMezbX6eWLudcQi3mv9gmMr9ydJk
xsjL02yI+rU6Hhb62aR41zErQ5M53WHo5O3NEa0UJK2DgwVN+OWUvsx5xy8mEDQdVIYkDteGEJ8P
hseYVeY0rF7yNvhe+LTtmI5bKTLZutFdcx5hQ1XSNdYFfRerqpJtv/RvXg28AeQATnkZ+dwPb9x/
VuNHkpLWDAoneNqsmDAUB8QIzEyHzKUu60TCF9NxSYrTwOVxVWHLtmDLhtOWhltS24c9OG4FmMbg
/isTa6ylAxJHpV4VBKN/NkdMcUcnvx0M3t7gJwPqGTtOFE6jIP9Z+j36FM8zGt8D4ogpc4UuLygn
yNya9e8TfokYwdYRUvv5bYObIpvZZaTEHwcjX8za+va5aSz6/S66XIosOS3g2/Pus6QUAI0RDJ+o
0w8YUs3QfB1cTAwuiTf4mnyMWzgL6omISd1mi/EBDNK6RZMG/AfQEgCpyQj/M8Geo46biRwSVZIg
A5DbRi9ApazJiyMxyPN0yZYFiQfe55Y+sqJY0ZNJ0u/4wjVY8J2JGKIo6SeIJ6nN0LqB/0Dh9XR0
Oh9AIIHiKPhBqjnCFzu2qGCNATkujInl3+ldAK4hFfaJC1kP1mhiUM+OxMOcr0hf3bIr1XKKSHDA
Rf8bDvgCHD6HG9ATCepsXEAcMOzCfGPBnh83bJE1BBBDG+MO4eQw8nm4Ane5jO7Al5kZh3UPS74z
gmIxAuH4olHZep2FeKF2ogMjcTD3pDEVbw/GQj7a9jelIudn3iNOnF8BnYJC7L1BIGCnpR8R9KD8
nKFBKRaK3IUGitX2L2lKqFtnG7hxFrABqFB4j/kZwwaQE/4USTuWkYCA7+Pah6rMYbS2YfkfZPSA
QBjQiKMJ6KG8e30Q5Uzn7OAgX62Q7DP4ssOvWlHuQa7OXcmvIHvFdhlmMPBS/lzHioTxCSXZWa6q
OuVnQqgqJlL3HygAkAvUxYyM58DXHVOX+yegHQkRkCMUmgbW91gbyLtdXNFJDR6ppwWjjhoEsMJA
m5gisiRp4ASxyWG3fPEfuylt4nNA4wonXoqoMuPLEMhXTjScwcDPr9xl8LKlELPIc2LIQ8dH2RjU
Ixbtgn2MeLkZd4f0cpyrrCIsmMzSmwXtFHizv+jZGFTLMmLooQ2krUR8nzw26Z3cCdCPn7IFLzvw
CApWhOc3B+ssWqaEgSRmdTpwaTscNYE1UfvKbuKkxiWimoKQGJywzL4AseoRuwSFKm8VzDdqZiQJ
4CxJgcPxLcNcOsiGI0Z+XUVBx4iEb9LfX2AiKvRhbWlRc5fnuqdwEiPbclyYzzUDQ05vARJ1nr/v
ysoBZbW/Xs/bpWmZ0BGAVjNj6YS70nIZbevXoHo44RTDG/ocIi4+UyolTY6HdFlT1N345S3XXB6D
lFI8b8fZeZz08NFBcsOjU6CPPYGTkhShXj8/L5rC0ccAtXzDKbRlrsGV2ufQQs0jc9MqKDef9f2K
myT3Dx4/LaatC45kuokSzsCtT0eXXwiQZLny9kFHgWB+9zNfHjs/PrjOfcZSZ+ZHUBX39XvzAXyh
Z2wqljhefxkGMHueO1vDxQX3dym2vaLjB/eClU/dhbst35HF1ZtTkn3N+/rLNzr0wS7lVaGuSROi
Ls3JN+WcNrMvRWwJOpIuI3AsHX9/TM90s0Tp5/TcZU8xNUzF7aE34g/X/NcWL0/jqBuhg5sltdR8
HmqMpyluP5TqdNhnEK87PRSvkZSQ/vg+iijXfRqk+lPhfjGuBniIEU7OIerRctD+yr6i9mA61Uin
ACUhZlNzvEbgPxGKZknxn4o/1tnQfJw1qLmXZy+/jSnzIgQc4arJDW1ZwzLYqRishUmqrx5Mgpga
8qQoS35qCo4UuOxucPvDp0/cj4+0KhDqHEbuKcvnjOYE80ecSXczdWUySSZuNIynVKj0o725q8Yn
nEs5IiV9fBuI8QoJ2JSzx0Va/GENVM3jKb22isYcXAwFtTjD9QtQGgy9tVdA75QxMWcIFgBUv9g6
ORc1vMAsekzfRncEl3cUTucrjhWGyk5GersNWCzDrIAbRWQrvjgsRerwh8WtwwJwyaVnlAqKYoUt
GEGWkoMx5NSCsx1neG+6aW2ej5srPxXDbKQwVK8cfgFXK76d3nznTfmCftLhF2G+dk0B41z+0Zka
WgDlpUVGDRMv6J1GuopQ5Qi3hoChOUwOeGIW75cdkHD97i1uD/YzXzc9pfzbUGisV05p8zRWHxPx
DENrEgV+RIOCq/M9PyqTPI/6QCwWMOYSkxi4BACJTzPn/VrWZ44ZUwH17AB/fTo8+Z6HwhG3xnnU
CjnenQToBKuMB48nxUHFxXJiF/IguGjk4mgNEc3RKVLS5N2h+AM+jNqqLSYvkn/eYEpXGBDrObLe
2BtAxgB9o747A2QUOOxxiwS8wTRn9cCa4SLZhY6Y4aWGutsW7zThFVADnGwFfWca12Ny+ITWAIGx
w6VAg9FymAxCmyAEPu6OoJ/ZhgHwwAKHfMHmTybM5zM83hJ+lwvryooL5uJHib90mEunWSty3TPd
P31X/Eegs9DaCoMq03KkL6Hqh3xgk/JGQWN/ZFZ5nfKuwX+juonZD6cmA1uZ/8jneVoovykx+iOo
eC/4bbUIhvZiJhPHzlCvcb6Ic2GHRkYExZpJx+gyaOlOMV+nZWGzUCL9yseewSGDSwORZmrE8I3C
ikmw8JOWayw/+QzJhafKHYn4x7u7nXEA9OkK3+J0xyX8TcnIcVqkecCoUGrHrtPxiyFutu7Nj04j
/mDstcHu2cb8BDcM3wrzpp2Z4YAbsLf1ibr1cyHo3EBs9g4dU+JaKBZC4un4OZojDsQd/EfCyOHp
pRj0KLgPNzaZIJ70vhO82CjIoBiAXEFPYbPRzPbcCTzXAVMCJ9HlNqBRhnRCYbA1IN+QctKyCcEk
F4udAi5L94XMljoK7MAIhdrCe6AroWupK9pCyZF0iNrlT2WkANcgba057iNQ9hQ0iIdFg6bHnDNR
42JYmApp2XK89+hwRMfJ5Q1XCMR9uMIjKvJZ3If1EX8bomipB/hFbAPxW46PAtNgISlesoKycvbg
NvpbaXdmtzRlGr4H5d/Th+OK83yJsibQz4Zpj5jNyhXfSCCFeB/VbwLlFpKhxjWCjuznPBrwKxBi
Qvr6OUPzqaGk5S4JoPQIItPlbDSOa/ApvCt/vpUYp8jjkP4L9kGAFQR1SfnCqkO8QTKxLoa/4T/E
s3rvy1Qnv2k2Tl8Jp5SvcFGZhgoobs9/fq+vHHK889VKtHTEkU3NpHGjLxcHK58t+uNy1GKwL+cT
d8I/mA8cJinkDe4UfFV0hP1UwhjC3xXhiViYUeL8E5+9TajAmCTlAiyOP5DUmP+z9G42lfVEvjrX
VVdn7Tx5eXBSyCrGxE04lpAX5CN/B4zS9y0iSn/ES8nosjjZdsRTgri5oK9mfmO251Fur64QFLKE
mGdaiz5lJweZMwZvhgBCd7ejTWvylKSkL+3Frye6gcyWW2zceOgmA62ITDVWDmAaAK5AE5QmAwpy
WBBHB45JYZS6RTHFokzST6BwVg+hNaE152gAiSsdsMOAexhrJqaKOoKry5T98DJtu+niLkOHeDM/
Dl+V78t/giN1EXcnjV/Wq3zK8hwjva96S+TtEyxpNOVws0DFOHeDxI/2jD2Afn2sGy0z6zK31+av
eaYQln8nMCt9UQVPHvMJD3YoKtyLZWJ/KD5XWXueCYzwsJ+WrhmHnCbszUbiSdw5c+4K/rcMtydX
QVkYHaAh5s5ilVQewWKQen6gC0apUjNNgsn3b3Z+28IbkjQApoEKl6QE618p3/nyR4eyFUucYib2
y1iDZ4DmbYYPpYdpiEClZxheHj/o0V3ReSpMz0oKIUq3ZCJWckzxaLgTmmPYJMnRybnWSETHaQe/
Hw1vNhxFI4Uvl7XvE6lK6wowOaUkgQPM7Se+6N+CrZInPPQJJzB9oJCufJDyPYOrkEPNhdfwm1oL
YsViTVy5K6N3V4kPZmQ5t5MRi1WmxcrjUxBERlXXoKPmITJAqSth1RhwTmZFDnmH5paccTfXN+lx
QU19YmHUIEx/3QuGiH+kBQlMF0FAVPWgdARo3StOWzgiNFjpXmj8bHTbsDqjWJiOXSyBWfG1GGNh
+H6InPhakEF3JmJzVqiUpwxxfDqVhr/oKEEsxcDoMgYYOfULS4MPQdWTITqhkNXY23tYecHrj1FQ
4cxqhdn8Yz+0B1frPWeGTk1ocQPwZzLUb7KIgOjyN0YT3GAmgbE6fxWQG4IEgw0Q9pbBzIYUsank
U+/Bwf2v33bKr0fTgIvTF8Io3/ehOsEb03I2Tp5WYEC0OuRZ9mLmETDho0D9aLtcOBl9l2SNRYDE
gDkKlh9bhQm7/bAvkFbkcmEXUo/xAYiTDnSTz4KDc53hVDoFVF1R2j5TvxyiDuFB90zeP55YLR82
6gZTXuuSNlxGQ9JsFHa74urLcwWU4x43LgbwpzMuXZPeYNlnqZFbw4dtTalldlzGZ3Vacl9wRskQ
Ii9SHoQ5K4Yf1jJ1QcZvTt3M7QTp1nInHCQkOFSCsNdGNG2MJ47mkazgm7mn3E0SLYbJcQnhjUNH
g3goF016A1LYQyqlDqMYfdp/SxvUy8G6Gy4h5D7F6B5Wq88VvLMlViIldqjot7z6w6Qk+hH0N7ip
VhAn3tbFo9xH2Tu5hiDNLXvc4EsQR2jRQiWgGpUAHnwJF1AhQWv0sbFvZRfwU085TKOgluIO4/qd
C8ZkLuHRoC2YDTnLBMHuh077ZZPPck3HNDEQKrsGAA4EZGqFRkAaDBctj4KEE9PET3tLQcq/Aikn
6Q8qR2D1k6HHNReBLRJ8ocmeheQMyQaJK60Y3W7HOv/dZHZT2KDMprQrT7teWDvmHZRAKlJMO0JI
yCmrK8lgtV258yG90fJgSfxZKlgF5HTwbP3wYzt/m5rkQmxqKsZYzLLmJFFyakHw5+VxIDcNiisK
GqYc4DJkjU46X149VTpKYapN7kbA2W/l1OzecyTMt8eKQrWkPIzwq4x4hdg0PzWaFGYzKGBgrlE4
k2YyK4gCwBeWNfli1suJHHBRr1TnLww/GK42aQni55zOTdjFY7W3pCXgl92DCach04O3/aWNBPHI
oZ+YHw/9MBzqV47phV+vsBrEHW5vlZSFR58MEOZk8eVMBTbPvsL35ZHUcVQyurD9dRx/iYkEgWgO
Jsy2ZcQS1ZwuJFfDcLrzW8Bvo8NnFPjYEnqdkcIHvCZs610HubCc2DROjJMotHGtpEQCOJLAJeCK
989/uDbB4oQkbqpBUG+2ja+N6+wbShg8EvnGehTHMAAgU/ogj3TUIDcBhBi2NKARNQsm0tdwfzLb
CVpvMp/l+rlKvp1GewiaFk4fBnJipJWxGExD4iZvdhngto61ckoXQqABUxbSDYUJwMHXTIMaRQCz
eE7UoViuA/rmuJpk3NwMQYBHsgnMrzznoMZOlCkb9w79Bt0Osx73z8F+T8Z/NYgiskdx0mWANMAj
0mS0JK60dO9clmlyJ/HUATv8o+DE2XG8eoZWKrMEyT9JOKqOwdnlhhfGznz5J3EttEdJ8NKMbYte
pvxD4EuMDgx8vrVigs7kH9PFudXRDI7byuZ8TNt81tK5sE4+9Cbc582BSTQKTEUIcpmJo9qCjRdA
c2PRMpqaBRX4RQLlcr5fSW5DynoMobliVszrPIpiw49UGPZUvLVfgEimQVSIL9PWdD92G0PSm4VP
aMqOw88cgApArOv3Z++YPcxM1nwLksVQj+F/RMdDFbFb10KZ13Gt0lKEQ1olNfwTAv2KvmrM175y
2OD6ywJ+cv0tWf00ryCsXasLbEKtNhGWPA/WzGDkQbrkugd44X3Ct0SzpIIfAMOXFKSWwYfZt22u
Qmtv7hLbWwh4jCHik/nI3sHABAWZOKhT6ICcAPOgE6OKWTF4QHrjPCBwEfQBRsMzhocsbzpykLL/
0M9I9jgDjnVyL61sAtnzP5bOa0lxJYuiX6QIkEN6lUd4b16IoinkADmQ4etnZd2JO9NdXYYSUubJ
Y7bpw0kDEXGjkc/Qi6W/Bx7z7EwInzTM/jhuIKqIYUk3pYlGEVbZc8KY4A3VDHDAVY2N1fGGNpGH
lhCFL0EGZtQJH3oxJMUCcTEhIxI9x5obugvn0FXR7BdDlXDDExY+LRdEx8S4Cr8YV5tNITTQK99h
sRt7Rk2IFxLfREGQCQ5Km7Bb/omh3QOVVsEVYCZHxWDT0mpIgtk74WAqZPxTW0BIzQAAwwYtXdth
thflDn2YIrQDNDZIY4enm0Bn92sBBb6rwGsM2IOkotVRiOEBDi4sArHE6ArwHRPZgHoR2Rx4BbRm
i9HUXLZAKQmtYmr2l4WRTRDWGRd2Qq2e5JgOAie93XjtnSYnj5Irm6yYt/EgabkLlU86B6jtKzZ0
GBEHGV0uV4KdwsQHaiVVVActRhRQUCiOf+6mtHBXfH3kmzOxyu+b1Whr2BiTyPa+4XjL5/GSPq3q
K/9IgHofMhZC0acN6G3KH0nc7AYgOaPchxUfDqgOM9Sxd3Ru/ka5AZ2b6cFfCjGpNfOpZ0JiQyPV
/9Bo5M5TTgQbsqAHp5wDCld0fHmYtzgXI+XYp4kc3RntGWvUXUFCMaEpyASATIvq+OATq+e2A5/n
FnAN5ATUxCvchCqa2eaC7rfibEt7vJbsMb18yDxMFCkN2ELRHjNrEVRweuIYeCrjgkJUDN51wNQR
1bpw2xIi41N+k+uK8M6i2ZcA3fc0s9ivXND+zvXAFhJ7bvQn2oPTjLqmeUL3OAXRwLulmAT2Ssoq
gh0sjzsK2dLEmY0QjjySmGuovbGEYB19BD6VBhC3doL4vCbqde66+GkmnQQJw/1uCrInNsI2xW+e
fJHKy5VmxqY+fjBi2dCXgRJ0NFaNR4pu7CbFw6POY7WCdHrylkGvrm7KDUQGv5N20EbnGXHSi+d1
EG7dVCOETtxahdzlA4MJylret5hoc2hzpsP6vCvuaK/vyCVFnc3RJaBZpIiTUABeBF9sc0f6qzwe
5gHgMJY2RQee18KXRwS0EXccS6LOVgX3jiKG7blHiTkg40MD1v6h2TjmShm7oyO7PNEsXD6u/6Y2
RmjcBoGLGDCvgll1IgtmB8Glcmkr0wEkW6WreoLDSDrJ/qcDL1hL0q4U38In2sPNAAC3oqvEXmwn
5eGmMyBG1BavAh43DHESvdRd7eifIalxoMii5t6aSx4CljoJgD26AQfqpLmD6V7IYYibQ3ml40ft
97x+ADfMyS4O6oZyENsOm7YHF/jBkgGHLJvDjL7Y9jY6gXVAgpYey7/BzYS32FnNNQdws8UbRBy7
sUXbn36c4P6uAHeRQjDBCGw8qMwXNDChKE83n8eiAXJwuuUNvCljMv9ndP/Z2DdtWTLPYRhB0YHY
CjSdxCJkOQXhA/6j8ydKM2HB0HWZX47IYArdtJA88bFGp5VNvH+KgAYBboBNC0L4gHB+6AC1V3Ns
OkPqbDK51B2OCSfFOPlaFz9eHplkihynn2KmTHYhTB3y+2RPQkoGzNplnoowMwmnPdf/qViBOfRG
Y5MGFEaGoK887JRbDlLqMGP+kjj+6Qu40i+pR8GJdVPGypYjMULrkRV9u1h/6jOnANaDE62PE/YF
yoUHTv2JGs7Ym6TdpIxDKp3c/S5uG0HLrDnnWfJX5RT7xHvBxbzTj2dVoufMraWDeuNEJZ7cVF7p
OCsIThAJiLqUkH/jQVqUnPfEbAYr5MUTuJw2Dd37BmAIoxayeHBR0LiZ5An13KM+O36PMElIaOgV
32JkbWgVo/4ZFM6fonqLCj5rh45xnHu89v7CTuzXH2ZpLezqW+zTmxO9Bs6rJ0BS94djeYVDDyEJ
hURmNgJhZ8/pc6lbmlfkgpQfAQ1YuEhiCi3SaDDM5N2oOnFoE30IhvnhJvbS/812NHTduH/k4vg7
rklaVcTBOVYvLpiuvcFW0cVPsehGzopRExbff2O4QlBa2JrmwIv92BdjOND99Ed23Ge6oZWfb3Ya
Q+LGnH53euqJJh1bZ2VOCQgk6TwiWGkIZlrd02fGqoHXY8hMg13ywx1tNxnHL8rzwYd5/XzUhsNl
AnfgloBsQVWq/9cle3YUQx7GYUQPhmSZdyGBa+jjpCvRHyc/48xh7FnZKrzpv+S+QFmDfqIACAxp
iTjRAa+Z8Z2d9zFYxcMZ2rMCaua+2BL0OH2KrhwdRhqNZND15HMAw/qLE5INhnLkW6hhXIbW8t8a
hZzQH+tTJNnh6v7JxKW/ZDhkYdTAMDf3AtfFo+SY55SAHcaWt/UjzUYmRrawu3sPbJ9oSFt4wvCK
kfvINdxJHcpnRcxesqGrCf12Mj0diNaIw5NrZ574H/kTYKlOpgRtyv5cERA5YL51VDBmQNVz6DUc
d40gGIYUVnu1d1aIGULbfAmb1eoXmDopmHigoBThOXvpWMgpp6iQGnPhqsYmcoUBKmwG5pKioyrz
X/LnuMmYirKWrf7hV9A92Q69zgHdROhH9bg+YBMLWqOACR2HPeRuFLBICFnMiVP9xkJm+2q2BIJ0
lVc+rqVgO53o2PmCDi+w0nQvUGOEnaIjdoAOhgR1Fr+qN9ALUB0XlzULY+FA1c2ISIgU8FLiL9Y+
KLuRhWRUGbCCuxOxqBROTSxBIprJskkW4tXRnGFOvomGSJZYDQRJ8ANsro6MJd0hQePIvupTjXro
JA89Rr2FpduaN0CDdkhbsCL7ygxE8GhXjAhvzI4cbdF5cqj7Mo1VOlhfeALOQ/p5IrGM2Awn/Wdq
0CkaX4azwSMY7B+j9cAFbbIe6evOSb9eCufebmn1KlMui1AkVHGyyH5kNio/36AyvXr28NrOuhp7
vmaVP0g8x053JAkYPDax7LwRPzTRG7XzdCyHCC8PCUhvdG5h0y9UDfjaZSZfs03zHQ+fbtZ7nQ3J
AtZ7Q6vJ0XwZjedq3OeL72PzRZCZka3LEZ0y2Uo8joOX2HemhxPrx0EVFGpECMqXs0+1aTlqPYb2
zgnsLWblhVUL0F7vJInT4KpdMCSMVtkNxZkBbWU6T4IaOxSIveMJUv4n8hMD93bW1QWaiQ6SZFRa
nwUoXvTcWD67DaX6awdRhfOWAMvioOeX/g5TNCoI2jsWDOvbdAbU4Cug9aKbCPbNllkk7pNggZsp
LSVG6tCugbElHnwgYZAMos6B3IBRqZv9w4RCprwT7Gpm0wxgXigcesiPdDacGSQ+JAdmB5wZrE4x
lS8x7YXOqv7X8nMbQSV6Yj9uPz2NJ/n73UFn7SykPr9zWfKLq4SeqNJ4Mh4Fj32ZLfXMvTyv9fus
yO4oD7LCa2OoEl5zLXtfztd6bsN7GGS+edXx7z7w2QG5Y+8Mxiq7sfTzKKxnHSfyJgVfRxjuqEaC
RvOj8wgcTxsMSz9Zyamvp34++6KWyT78lZdoKMzVC7AUtXB0aBDI/oAxkt0YdbIyfG6kpXxAm2XB
pP4VNrRu8c3eQQQr3cHAeYSQQt5+vPo0v/BoibiGOzqpc7meRKCxZ5jItWqAXXmT7YcZSoPbUeHl
YOryQJcmneYUzUJDJJob8TpCkSllxJbduJt9TK/pTTfO4pmC3dpnFLajMFJ3Zes9WFRjsw/Vr6NC
Dk01x/j+0wAZZEPV/siEkAvxJSXh71bydzowvarc5ZL97sYNDrLq5tGNhzkwYF8auZIUNPLESLx3
4VXROC2mlW4bRDNM2R8TkxljN04RvQb6AZyjPQyQMMF78bniXwLjx/8D1lhJEACfcgSuoauilb1R
KlJYajMYVFCR+N6NDtL8zBuBW6Nlc6YOQSWwHP5ms5GUzctH91Q4s9E6+ibB9zFRJ8YVsAyL89W6
6fmd04Gha8gpTY+DsOkEKr8tUFCDR69t0alWhS4a43RyMdZl7D5HocqTH1DVd+gvzOIVsCPO5td6
p9BjAfGGfa78ddIzzw0efDR+j5bN7wCpcitSyYarmVqCIr+Y29eQjBmQBJsg84ZtoOfjXhsjRXJF
DQmkuPCn6SW7HbBdxIHLUH4oT5DsueTky5ehjSCsuAmvzub39u9Jpy+/7eyLgFm9a6Mp+pkpx0CR
+YW4NT0CEu+JrC/edNnjgKXHW+wyt4ZRgU3wrn0CpXnBetLtnDs/eXGYlGFQlVNV9xvTbVMO4vdv
IXv8qJ4tOnqtGhkcbEMM6h0eNPUC5x4YG8BE6An1k4FGqSu6dtl3ahoUPI/ONcV2loZHcWA9veZX
6n07KXhD4N1qcdFath/grp0TJqTHsjCnsTntkY+2eJMAg0aZCyKtmUctl3Onez2a5ZctMXTB+ucY
fC5Yhy37/bOg9R6iCgCLy3SR7mGQwD++/nPz/R0Oj5k2TjsmIXScaFLyQ8AGvwKzHAwkeyMfHnFY
ISPZLB+KR6jiOOvZTpmfoSr/Wn01R5E947J9aZssPamySwQbGtNE3T3iTdUsTNkzs33y3MoDS1mq
SI7vJRTXOYVIaLibj4kxWkbaJtE25puLCCuQONFUYm0rfmfMLplbVP6zPWkEtQwx/9YtEA8/X3q/
hREoj2vDKRK3SVDSc3u+KLtl636Sm5ac1N6/yCiOltZzNG+0KcJwWj1LWeYGOq+ebk6j0fxZrF81
wlShoTl5TaH7tlGNS+V/ycjOvqvHJ0Abs4ysPpkNCiZ9VmI4URAvJaCHsm9aHfQMjXD+dksOdKyP
Xi5/8tVz+UXq134bYcEZ5Rb1KqutNwK8Qg/0GL8ZpkAfHjAGftoPEqgWAeyPjfg8R6b8+1LXADTP
QxIgEuno8L2ZyOuTUDMnjncDw+NAYtcGVHMEKyBqBFOmXKcnZ6Th6g2MAIKN6KAjwhQ3J/Mzo9LK
rh3N09bOYJR+T9/E79KrwT0Mn2Bke0CnaDjzgFEofUB/tLjrLydCTImhmznJxR2SfF3G38CKaQeY
v9LIu7ymmsJ57ilY1VlJhipfF3wDVJlQCoQ+eDVRgrTLYhpZfE5vrVdtj7gSW9FCZf4hnTqN7J5O
zv1C0qbY5hm/lHJPEzigJJxIqhuBLawcKkgICrJXPZ26chqsBh5eXZNjbKAfwkwe/qCxNnzigmWY
fv4Fq18i2IrOvywE6yAGIZNKjWUOxtIIueiF6ZvkTUzEU2QEraKZfqI5ehFtNi3H7598Ce57i4Qt
opCNA8FM6k7P0Uxj3XuXbg++/+PED+Rr5KPaeno0BfnnPYHrgSoqrIE5ThE0TFHQoIz7ka1afPI5
+7I+Oys9y4higYQfOKr2sEqccyqYErIny26mkLowjXEfA1vVpuw5JXMTBk1gRkDkdb/f+ixp4jRU
3xstc+p2LsUbebjOF5/RLOLv1Otbb9jNqu/qNVwgoPVQTk/z+ta9THe7c16PtegfY92odJDX5VD4
qlZtWB9JJByAAT6FQ6CXJy1sONzXr+zwpzPK7crnWwaTugAhAASx3uSkqORtLq+VewlofMR19CAf
ArXi62QjIq7OmpWO61xmt2jbbAjj6FK9yU4Q0lq8QhnpRwIzuRSoAQhe8oBRoWM+KOw/4/ccQfr3
18pPGphr2ZJQ0Nzwy0Da8ooH7oC4xo82Ng68hMixO/G6xSpjMYV8D/mzLDhWpBYzeVL5r/DFCCkW
rtQ/zyU7iTaxhi6P0lG4IRC3Q3jd+cu+Hh9HEqegAOgL1oeG8BKG0SUPA4AubZADwZTgTjZlw91B
xW6i5YLjTR3Isdr8Fj7pf7YgoXvBDOfQsVCRqda9czlWZJ0oJOMIAFXVMrCKRF1rdTm8fUbdPgVj
JHPbvqgQ2DIN3EmJKw3nNnkjc+QF4ZcDp9lFgGwOfDOYz2pX0DwTSHR64zwTza5Y0ey8PdWU0/ix
oGbqgWpYA8FEfzoq4D6rmSW4U8j2Owk4inaQwR7hCK3l8CnbxZnVTHUVhyQGzwWyy0CtGAKQCmR2
HRAFXBl4akrXRBizecodzUG3wJ1kXM1f8DCmms4F14S9sbhvMq66rIt680Tnw+H3vvCl5W10M4Ub
FPJM5QlneGhQi76pD1UfGhjkjMj7GXhiN7Iv2czmXU+s78+TTYyd7N89kunUkam83GL15kmSYT+4
dlKxcnOp+Rh++a90kk6XOQZfcwg92Vhb6QtjkSxlr/uRnWouQ23nCXJIfGeIBoEP/CyGO64U5jr7
nvqBCxVPAwCOUF9k43EXBw41gighhtjPTCk9Le2XH+VVsn/m/skb1hnKzRAY/GN5M8sjIloMjlHt
SY5qwMLpZin9EPtyhf9FZcn1sCnIBbodatwrghp6mMKztcApUweCF7Rj9NxExYK5JlaGD9Knh9h9
0PTRQGAvc7T3yD+OfMSxGhTQv6ine/zol4/b8YMGNPc+iRzWlY7XGNtZtks6414O22RGVdIOvG/N
DI+1wuU/PbYTWOH3DMi3TAwCbgp7i6dfTKFvWiagFnOVzp9LmiysBAXq7EnZw1h2VE/3UJhb5yfl
R+JMFPEBmR9+H+uhsBq/l4kdX+4AC58Vy5e7s+Ky24ezjswe7knCRqOCuhKVqLr0tTzXxDZC0FEM
IOaoVG8l+NBP+4IWR2IlNwlk72dRrdg6f4/zMunRhRIE/X6KCtPw511bA3huLmLozRxc5UW1obB0
/l85xkIdAg8QGwa93hm3ZeBw6xoRhOpbv3m5XPfn48aTdtz5ETPUk6BHv2jzlhviD4lZsUtn6WyE
cuhduZesjq9dbpPGViixQVHpxBhiWDphQ7IoOupWtGkco+ESiKToOLifNzPyJuFKSoiODzG7nqiI
YbKp91FqcYPmfw8rhh8753p4E0NXcalemznvjiwE6gJJBjhYNp885fvq5WiPir4CD/jS+IKdKnMJ
NH4Qg+IRGR5vhccfwQs2dci0RsJKU3b65G0/T1xbcmKF8z8j+HtFPiNKZT7GLZ2dLi7/PU8rdjm/
mAepENdYXLIjvp2bPdojcQ7E9WunwWesuBGyFWjGTo2gvX24k+2YZ4K8H21h1h05NORLQ7SBxPPg
SSQALkhLXe6eQynZjj9Q75bqtF7WHM+8e7uZ06NS9kQ8CZMa8dCqcPhjvnhvoMo4P266x1+8kR94
VvEA2W+A8FaXoAlvt7UjX6wstZJ/EUWinVFAfRz5Wv0aAYKnG/0m/VaULE8Wo9OALHshe+3nTy9v
/IFMh9JvlFWPVHC9aotFdPERvE3elFjBANOarUm4A2hEPohh0sttXm6PNjCtgptOF+npzbXBuBos
HjIvZpnfs9k6KPqTlEhyiNZ63aB3OCgWaMYSHvZG7PARc2fzfcUHZsjxhRQGhjbTqJ9oT1Gh6uT8
nVWbfqz3W2OAKOXPRb1lEU3gy09MrYm6Lw7Bw8FMt6anyPTV+ogS0fzCxOWB3ZD9lbfJx5eQWIM4
WQkxdzTZ+Ynn2CKN2BnAPvQeiFPklvkCLg7q3NYLbWe/yMaAO4Q+RoHzCrumKfdfnDuzwwBQVg+0
Va/YjU39ryjxf5mxUj7jL11RNv33TO4uDmzqu8rXL8jLBn0RmsqGgectr4HD48IyTjl01Hku8CB/
vFEV1Rm6yx86qfiQwpKAPUUHqXcQ6/ouFUT4HRkR7vVDGmdy0EHzdCqTJvXXnJlmGLVI7iMr8gZP
WKEt+PgdlQ7OAfG4DckRSq97LsD4Dh4OUq7UD8qy6bzPyDbleZNeW+Y2OIkgsXhP6nmcOpf3b5eA
kvqeRuR6ucN8aDCyaB91qoPYPpf8CjpgixbgBFq4sE12JSb0ECf5HA1h5ueo3Yges7RlGtPaRjdF
gImGwB80W1sK6Rumv8wgeNH4/Cf3x4nfTzcPUb37f1qe8SouPLKPHUnmBNhLsaOBSC9680nxsTz3
zG1EtSyUMwoap0CtLkgEzFbo51Rkq1ADmZnOBr3D+ITxoOo3CHorBzHCRoa8o3vv3mIKcMagsCSf
iPHbz8PkPlqKhvkq3t1yZQFOJipQ07fVNY11Y52SuB0SDXKcortvxUqHnhi/MWgn8Ufog/OERjKY
FVwPV98lj3bkDZkM5VC8YAv9Bz56ewyTByGszaNZOnugj/xoV59A0g3ux8vAf4vaCQO1faoHTIvQ
1mMgaauz7h/COVZFFeDX7kOxkxF28HkG+QajhOG/F/K9YT70K6zSFloE7dvThZGEYwCJeldjRI0Q
aH76Su2iOIMDCxOjdhfH7teL8GUt7bP3QnPbOl/CJw1DqgW7RXsebwov+vrUUrMtu1kCVjgMvgPg
6dxm7MiupZ2Ef4KyLYWSAxSL/WRv+11hWG/DSlaxbD/joCCrJachb3GbaDpkCOF9dvVuSyWVgFLs
SW4X7e6FgoiVP+ZG5rema04eiQ/H9Ee2FQIopNchscXSGCYEw8aWUSAPZDtdjoSNmYG+0Ch21f05
W2u0Q4ExflwGPZc7xFZOT9zqErhWpA3ueIZL7tG0FpRMsBcTt8Xsk/fyOZOVcbR79ACRcsY3o8bl
xk7/LWIdbzLb9PqfmqLwSaPZOlMwx24Szwoi/A9gzycZX3nveXYpA67G9DUSMhUO6MIUQmMZ+u30
p8H0U7FYsWRLFEKUmdyQ8WOzbXfIzWz4Wg+EE3WhACpry7/myJOvz8UpLp2BbvM6s2vO7iGOYyLA
zYi/WDXiuTUo9xTg2U+MkVYxHxCuYnwUHwHS/IaD8v0arhocdo5R+iKIeploDPrjP8l8q8fnMt4g
Rs9DONRC74KyOEEGnEA+Q0f9w3LD8wswsnlxvyye95O05zayC3MJzMENgu8JuNbQy16wESjnf5mE
4MNHJ4sJhFxSODz1UEN5pw2lrQCfUrpUv6IFZkuZG5LGzF/r909248zJG5vzAgAh5BiQ8Qlca5In
1kWJUL+dGaHyweNhmnukDPoHckAKd0BEAqZyQAfo+sGfprM9Rq6C487RAJNwJYy3KcoBJKYMtrMl
ueXrHn09Dh8EhZ88KashRRcddf99N88njgNNs4RwJimoa7fj04Vh3JPhpvs8/qvu6Y/AadryG42N
yzT/9692qtbhPFI9/BRAnWAQdvJLR3g3cF8By6qhZNr/8mT5lcdK4ffqsmD+ZQ8QkjUd47nuNRtZ
hIxOJer96PZGPCzMWravl9BhltyycZ/+IPXNOaUMW+c520aAWXcGt5M99MaKKIHS8wSEa9ESjxnY
gTVGDKj9pSz8XUe4Wows7AbYhA1lEXJY3zV/5n4tvAWodgEBeRqDcXd2xohwyA6HsiNj2oQHliN0
/y6M1V7KvvMUE0Fhq4TUBqfGucy6dKqostU+rPzlStawsRTvEfuzPp+cNaiLWLssRlB2BCgqt+o9
nkLWq6AFpXitEmKu1Xx8vqvbmZCsaZSgy+uANu5G49odWcn8fH4Gi/HwbW3RlnGLj7XAowY9Jnsx
TjdjTziWSkCvR/+Og9DwZ/B649PVe7rqy1loGE9Y1fadIXTYPTwFoCr4wQ8Pk2khWm5ob9XguEMZ
yXyETmyTNpSdns7NtOMmeJoUvsRGuyJSYy8+s6syvX6dM1sKJzx6WPwtLQT0tdesmXiXwwq0SOMk
P7o+kRZ4b1bCZIvDuXZVP8G+0rQepg9P93k5NE72owh1vGNdWZCL6/2Dt6UzsEJ+h9lUSINttt+D
o7C6BZLtjFrQb+MPp7cJ2qDlJyiH+ptysWFF8XDFOv8cqPiv7G96U1bFzL1SMeyavE+0HXtXw/+b
Yf0bQGF7Nzc69/2zJ91sMXaEDn1vprRGI27Z+YMPJH/jkrNlIVx8ndaqc1UhTJOxkWrbD8+84gyy
OEfrM1bMznCDQe4oAF1X8S6YOogfp6AhqC6khI/jpQDJgxoKBXhLBVUuqLEgp0Hq7ScjOL7ZHmy2
oItMJpMAnL9IpMDGW4G+LgMhQg8+oN3sWwbkKGMiSQY4mY+B3zBIdO7QTcEXjRyJg5NIHNJu430q
cEcEsgPMpwNs6KbWzGIFeR3sp7IsD4KuA18IKbkbST8ELUQegREC/10NzmijPKZ/XpgCJ6VtctTc
BrTUUAkDjATebyXmDECb3c1oiSvdn0D0nfJ2RynYb8GaQnRjJEdJEYri4ge1qh+DeEXxJzs/Ltbv
bjmG+0+0PCs7MUyT6L4ZIiFEYuxAPoH23aKYOgtluiD7t1r/fC7oDOLBiJLhxJwIuSbOm+5vj9Y8
YWbUgMXQE2WFS4vXFnukmHvK89XFAoggbttt71ZTmqek85gy4WoZ+a0YheNCq8I9RbLM7qpxVP4z
VuyVY57YUYUCnNCa/8bzJPLeN5n2l+PRIx7cC8yiPjYibA+eGKnmyKoxKFDFVJB3vaGaC/vp0GZu
ih6R+4WcTj8Z7RE4XagQy4iDbZrRErHDTXtF8wApFcnTGt1GOOtLaH47PAypQfqJSf8o8ZFmUQGB
LLNDHgx8olJucdQaeGOyl7p/aNqoRAH8JZ2yWXRwha+L95LkQSK+4Ge57RHES9DXsFsSrNWWdCSj
QUAi+vuSbY37P3CU2r4sSywErC2d3+s3kHKngblEZwk3t2uJMRDjeEJ07xBed0rgyTt9z/S6edox
SRLdwfHFT4LaL3+FkbQSlH7HXGDy2ETh4PQOyb/dyxI7RqB8zjC4LL/W9bHkcA2E0Onb+9t74SjI
Q7QVFMxe7JcjWeQwwStxFEfxonV6GzFuz+ayLWEgkzPvVn+7QxZ2V43B7MnEkpC0akTVMZHmJlaH
02Q2mgOEDWqrWb6nZ7pY/muijxM/wnuU4cGGssvVSaXQ3ppgs2MZ4d9g/ZdScUdP2RWDgtSR5rnf
XM11RC44PMR8dzTvMOb7gJC8+Nj+jOt7KQyGOW2OIsQ8bkwjF9n8sormlIi24mEQCmFyyOQ7AB+R
/uZsQ9RnF6QGIjgglsIewgHGjiPQv8UMFrX3hlVdnVFehOAWLcRAYYSg1sBPp8Ol7JMH2fX8Er6c
dFuNzWu6qGj7jovAdN8TA2P5Sbkr/cGuJplVnP6H0+p6Ff/4sjfasJrKWEpfcYpyMF61Lydtrp+a
sHQu09HMpGGGKVDpMIamLrT65WBMKYTjEAc83OrGvngaB3PqXZbvSZ9yJOvjzH95EsHv4tDMsGYR
6ef7EPEE1G3GDS/PW9ZPigV5FvI0MJ39Hs1/Oje8dwFNg5943YpTHn4N1P2es9LXAjJrnPUIyzq/
qQuK4OubZAWJ4Zp4rCM9Bfl6lvjGLdolDEWJTCCTAN9cvCp48gTfQQGaRkIY1EoYUs+qQCbVwG5p
Fu06WLsMb71oCjowHlj/omkH/jEWu/R+oCNWIe2Nphgdc2Z6dKBOGXjq2hdL6azfz1WN5zJZAVa6
KoIT++gKhKvxnAfQrnKfbr33WLpga2hvk1CZlPZVaEZTxALpRi/bmnVC2kf5sGhqN2I0gmPblBwE
g7jYvZyjH0AafhtiSQkMk4kVuF2Mg+FjC4ItbFjAYsni/qcjhu5AOjPHF2RXaqAwAs5GIecR+iGg
BgwEGd344K3snUvJTycVhNt9H+zFyoNhuAlCFJnAcLpB6q82NgQKigALcDo68aLA5TjieyH4UKsD
HwNKnk4nExAzELHgAUDGEXMY/hMY47mQpgeqBdQKQIVzR0xic9/wmmKMCuJrNZkQl2fnBSxfnKBJ
SdGHhkRR05vU/RdlmyN0BH5OU4CfwKdOEe1aKi9AYegoqRa0q8siHz9QXiNJJk8XnH/Th1YdIOQs
SJgQU0kwWrSbxZEhkjEGnn8oejqm7v4GpvFlo2YyOYoDE2lvsIcxzbHdvUerofE5wBAaAZ3PhJ46
eyDAv/vZhPTEnjkc06uNgJEPyEPUSfVbC0AZWUgf8O27OJiLJrB9lwPBMH5umGfwEdN3hB5uE0fj
WjhqaWf8teK7JfL4/oi8ZTXwQe0uOFVCY1Z53eLtDRcDEgBlCeOwQ6ec03oCthkvRM8EUAuGrEOG
4xOimAHICNw0RKJ/CER7ykYsl4kQZBtNc7i6f3jrT2gGX15fUPaq8Z/BNjp5YiEyoKP8SBG0ApR3
j1dMZwhG+bWGzmdOJQ/2AjxMAZMEXy2WmIDR9dwy8R9uB1+eOXOOGByXUEQAeE67Vwj60w8LE+++
4r7yZbD8JB4e/q4hCpEfCBliUEOywGuWMI2YZvtkp8H+uwS8AQqRjM41dpqj02XoYba2JJ0jS8YL
W/NiLyH6NG8UuPHxtRqAziD5Y2945EVfE+OFj6fHljLl6UefINKtP90en9RVq9jSun2vk3ZXFCiU
vd4T4Xkp1jS/EiSlBNA7B/QMAvM2cvJr7MM+4hro8i4F9jN3c2BzKRWvJ54jWFQG4yRIBoUBqXQ4
+jcCitdBLCPj3XOVlrl5UUs8f4Q/OS7rbObvco9uDJ0lwSW+hzvYE+GFFQh5DMLn33NAmWWFpMoy
OXyAyk5R46O2sn2An5eFC3L7HvuQFRcpVJ6NUEkASsJWm+xf05aUc28LYGGDFCVwVp6qSNlY51SW
Bl3aXcgwjW4vGF/kCE4IlP380DrGL6CiL2uGPdUhLTnwXQgQC3aEzgac/+wEzFsgTQgJPHj60Q5g
VyG/CLOAOW1zHxyzMaaF0uztxnMgQO4hwV+nFmUiGkDZGHlfWMPCFS7l8vxXcDiwnZ+cNx/ngPPc
rqnghciL9h8Yvlk+ZRaFM1XjVnvDqhB/+Om+BIMKrYBTvs1lp/daUngmzysREvR/GZ2S5XNLVdvs
jX/YTofS+fL2aZPGwIBRuBDmCNUav/hTPGHaRtgKjcN39oJlTbU8SRzwXy2H8mMnMSFGPgmeC7ZH
SFRd1jqsglNLrSEhu2v3hxeqU48dnwgu84ihPmBE4kCz24i5ILfGS04AV9UJosJ8QuBk6PMxaaS2
p1/rCuCT7qdu84Cy1syIjwwaGjruJQLsKi18kR8jADwIwg8PcNGO62X3M7dfPwgduwQ+7c5sJJ7Q
HZ8xWULbE9cyRhmak2FV90tbolAPl8tkcLFpXo62CHbconubBsrbTzRP2A9DX4Qr8XJJFNOTqCfN
D2axQWFcO2VKV8nDoa/dDUiINOe1iIAePk2bPPIFMtYQnaInzaHKKZ6kNyk6/141TphlhMlPRV6K
SYIvgzJjkIvJtRQMFXbz/kVu43QnYJpnsHJguMlmAJfWLn27NcUJufRaQUjjj+GALLO5LQ9v0MkY
Gt9ymlzkTynhgpaxqHqUjbEbbqLYy+7F8QUJK/6NfxOwd7RRoCii+vndYIxwKg/muDygXqktFR4g
D2rojpYPvjU0ruJY2lN2rD5EJWirF4axLZ987L5ANEC7BmD2do+wf86gP1SkEhgpHiR0g3FkvN6R
ungaKwQhMfJAjjG1oWWvtSFKEvR4mm2DTu7buoE1Td9ODoCHSkVago7/xA7iroJ0T3M1uzp3SI2o
W9WyUJcKH388rQa9KKS2WQDVb1K65YMfjTu0YlhYU2aqRQgaQWhkAXQFeNiitYswUQnLN0WmsZuZ
zGIUv32PmZThi2Y20zf2fk1YV6d5hQoriKRMqPoBHrpQpi5yxu4z1QNqkG3D7IaGjXpxygXUh3o5
FwMxECia5MZr/R902czwn59VGttVbCfjYt/sUXj7LFI3+cxfyoYeNNxCWQsl3U2e4+Hj9O7mhgzH
EhmLQ/lmQX22igJ9uEZCrmUUlkz4maxwMzC1mUs/HKCMIf80zfjdBNIneKnLLA+HqoP+QvPiasg1
y4lR/7YZkQ0r4X52oRfTv5b501eTcZmFbbP76v/SIXjyl19sy/XFN/yeLhq9jmMxpRmS91ZJ/tH6
MuXqK6gvdp87ULZkZmy4MhvowI1bzU8NNzBiryBGkwXSMHg472SKVCu2vZSV5kGphwx/7C9OhoQN
MmBp/MX0ezQdaXaDQwfJpiYmtcZ21GwZGOjpqky2g4rS99j37OGgf80fFZa36GRTDT4Ak3gxZMFN
0rvR/n8knVeTqlq3hn+RVZLllhxUzOnGatsWUFEEJfjr9zPXrvOd2iv06lacYYw3jduVOc2BqiIP
yGaQGVxYdL09wC9bkLqR3bdfDWnnjiNWBk/EAjZqIexgxhIZGl8X1tU3gHKSTwcoEjKoQSn6ckmJ
8qjlKZhToPWGfmcMtsMNN6hBkQfe0ZypE2lpZNNmn78tZzRVyrXWBCMlQA6D5OSWIC/7N6Dd0p4e
V2wAKonMXWA7vRLdKEpa/370VZfRlqJxPWjcoy+7ooNmjg1cy8AvTldSTv+NCzCcVAP4s+9NEKcS
I5HtjwEZfrip/hsJWPryZRwF5EwthGsIqR/5twiplizmV4IaxO9Xbqfjb6Ruu6OB+bByPeN1KKm0
8LDTSuF2B54GM3QbqgC7fyWVPKmksF/p2wGJJEQnnziOb456oj0r6QK/zpHT8jk2KawlSiB1oa/L
XalAZLhaFXYjoexGldSBLvVuc5wQP/6Sooq/JTiAP3p+g1Fx0dpYljkb8zE0lnwomIj0q/6zxR8f
8XsUjnoWHN3W5QMGx1B3I2lUl9nHaY9g0WpgeBq+rcvzuX2mTRppKTjQHZJOnyAf0tIlp5N8TZQ2
5JPpY3OmzFiMQ6RplQMGQFdNfKL8cExuRNiuRKvn4PzZL20H2iXZBecKmWxZpKHaMpnA6k4sXKJ7
WytU5VhDNgzu6AwHC/FVt6ifyGstdxllhBzOfajjr+Z2zlGwD5npG5IzICRlXh1R6P2Ln/n9Zm7/
cHOKDSTxPUAprVLvDuGDOrSeNl5zEsvgj27z4W3ed+N7gzKKO+B2YrsXV8p1hTyUECD2zncqz7Xk
byR5XEI/D5bU8i3bMedYYU63ZYwmeeYVaNuoDymfyCTDPyWMdGhnDykrZMlliYMPkpPoBRIXacuv
jrIarTNkB+7TEP1ptuiFw5K5cT6dW5c5dy53Bo/D36EdIHv0s5k0yBFYF3ffW0Ch0OupMRLE7+Af
yXJEfZ5ZoTc4tQukOrmTdEgVoDPYtjwhkjkyyFpELn0gz5k/bpLIj1eAJyouagRcEuhMRRQp3Ywh
1kTj6/H1R7kvSzlSVbd/R539ytfdaHr/hsjx0PelH1t6uv4bf8nx7jGuVE/Um6fk4fUaNqzF1Jfv
HqOsngwR+v4tJeQ7aG6LTcfEj+G5wygF0X52P78lLmzFmeHc/LwBBspJZU6L3mOs6agK8mPCLz6S
o0xqcETYWSp2rl0G8d10e5VGg8Z7a6FUBiq/hWZKo9WCpcSHvFaZLQW2Tiao4sokgRn2zJw0ZHpk
dvMwbbNwh/KGgrEKGW39nTdAI0ijgq86eZeoXBnsME0zdBVkqEhuAR65VI3w/ogVzXrjIaIrr708
jVPVLmvkopZczsfDKnhsyFq9yYhoXQrcl63WzvMYdtN+aSMOwhWyKmQXlfMHIXzrXggw+AxPVy5R
bI9UfMzwwUSgkgEY5VX0OSL1KBf1d3t9ExLiSpvrPazRNTq6Ym/h32FP5GUDjMocFPqTG3QT4slY
h4O4xRlav+Hi87RBq57cVA5IW8dwh4HVUzFA+D2CG6sREAuTUGajYJyP+dAfzwvc/7Fc6cdJzWrr
vcemuxxFsatZhWkdmTc8mvQvBywj773mFj2GE+O4zfS4fk0Gx5kpowc3lyonUY32i5G1ES+V5//Z
mTeoCeav2S8A1L+GRDlYk9PoCgASN0cHErRYoza9Jmka8puKLPnU1n+A567vsICfQvjbH7h5IGGg
pOFPsFzpUQ37Yh7j99BaQNWojeuFq+dfWCafOU+k4TsUEYhk7jJkKFHiYgLEo0EaKGG7v6VUKKSP
3JjPcxqZf8/RpoPSPjqdHhnohK4uMN/fMJSXZObJO5g0IafhOJAH6Ens/Mok0YA6maK6pmFRbDXJ
x0dPDik3tEcgw3cw2wb5n49cOXy+xPTQdG3yh08Y18FGXvqMo0yzhWnYEmO1q3E9vDx3EtPLaAt7
qKwlDQZTcgdeZYDheMSZDHLRBHUXxnbmlIszg3G2iS0EXN5QdjlzNGmnDhfIpJaZjmQTHRDcoc+6
efzg3WZAZU2etskHMQGZUhonNdamaWdPBzJNqf95krOf7Od2/KmhWubkKaYy0NH2WUcNeDo4ervr
mOUNStAE0rSEGZjlNNjpvpWJOHrPBoS8jlzkZdbtzwBStAE2VTRtylJ9OyoXwiNUUV4QL4lD+SBf
uYuHE95Z2qPJ9pUDIBnVG+GM9J01T2LSSK70xPTjcYWdF+x+OLcOMJIAk9dB3Zf3iXSMHyOvhgVZ
bRvbRZNzn6LBUctEv43v00HvPpqcwtEvzSnDFWCRqN195rc8ej4xMuPblyOvHvAnrIghiDjqiK8+
IJcSyF+N6jtKs5zhzEHbRQ0oEsO3Qs4blbNIc+QBI+Ochzp5HXGDo2RmAfH9iFT+4B57JzySKxkX
/FRlSNmz4XTSGMOrn753xGDFxSQZjLB7mHokQk520hb5ZPWN23V1Q0UakrOw7PD+AMuLYeSd6pso
qtR4lt8ZtYw6R4vMcobqeWgE5nGG7hAm6RZUst+V8QB51ytRNt8N4u33MET4TAwJ5CJyqZ/vF+0C
dWCU8YsXJmeJuZLANJQJiTmMzMmY/TvaIdQzqlmhuxWk68O9mjaLCaG1Arh7nI3YS9NuAyehB23J
CL0/kaie+a1BjLxTqY4kgShxtc6IF+oqd3PbSpo9IjEOIWbKnG47EsNlSx1rMC4WAFk+/j/CKc2V
FG6aXQO5FMdzbBTmLPNFAs0OMgUH+XRiyA4jsXbHw0S7c9sPIxhOJwdceQUjw4beUylNSLBW7P4W
7HpXqcNMtUnuK2cmNF0DObv2Vo8lZ5AxNYrwPrSOrR2ilGbLAlPK07xzzdrJqC9zlxC1oeGolUey
U/EekzcEUEYRfLUVgkIGMwTnNO5C4AypRuBYRtMdfCDzj38UvLvX5j0+vmydqUWOhm1eOXezI4W2
AegqL4xhzFMpHqGZoyy0lpwvshu1lqhEz0T9vnyKXvQvAA3l7tmiIQ+K4YQS9xqaxMtmNhaBbDCR
YEW/4Ytp05UFyzaV3Q8PjMF4g2DyRH1gfRNtdb7/Xd5/o7icorxqkTGOjcq6D1zlGzZ8ZzMpW4DC
3JI98hcAKV5EjNHyo0lFjASU1u2bloxcMyh/27sDOgj82FsGquf1tfBlnagWEUOP0+rLT+mR7Tl6
hvQToGVoWvkqW3x/gJkUn7V2a2Ol8M2Xd930zPSWGK1wdOud24IVqN7gERuMwwA3twhdjQR5GZhn
oCs6Vi6jn8FePsHTduBG6KoffyTulGNN4M7NAogiJtPjwuRHBEOfwMCrhy0VUFbHXnq5AH6w/B4+
ViIcScSPT83LuoyiWwJK8zK91EPy3Z+q9fPlqqfn93xbAoC8EGaqQdUF6hZNN7Ip3vjr56X7R5PB
l9LCyILRFsBkgKJg+Gf0+2GO1PGLTwTl2x3KicnFsqXcLRs/b4v4h+QsM/ngejSXpeSPsIpSqtcn
zqeSYmUYXS8VkynkzBlfN2K6gkQgkmBSCJJtbOg+H1YnKA8Matm4CrPFbHUnUQPXlH7OdjDB73xD
pgPyNrIt3+DycuiRLITtWIr0wM6gBmlmpoP5nlOQHBlOy6mykVHbS0HO6k5szEYH4HERocPKJJSI
ZCtorR0hjFY+WYQHLQFtvgzj+6QZEHO2eMN6qQEDqPoGm2NcTo7c1TZu+2yCVRuXUwCmy/piHpKI
iVFEaJaxb3FYjpiZW2lOGwRUy0EgYS/zA1ojkBLGByFjJpDCd0fo5VDdOt9DdsAcyYiGhxsQF10O
LDK/oh5cHYeS2jB33AKoyEd/+RBno398uzmqcTk0O4cT8Jg5+y8ypX57q1YVD84AYQnN+SuEBddm
wlgFmAqldlxkh6fXJlFxJqReOAwA9gYR5+APM1rskszCk3mmG5AnxRNRPUJbE40C+PChDDsYrc1X
qJ/U9aFY0CEjQlB+d/m/oEZzRaITDrPlGb7AQwfVbpAqNAL+3eAsJpP1u4udrwCu4uhH9mz1QYjC
KfUIpvtEE4RApOJMWEOG/bzcYY3riCLPdiDKVjk0aRleQ+Dn994c6zfCG+dwSVkI8I3ZYFxBVs+/
/NciJmF8H3N43AD+YOV2mwZEV+fGOTpkqEshiEQ/7xA8EcbOJVvHgFzykal7ANZSok42aBvVK4Uy
AG+I9Yi+NjWZZzcrRew/fjf5GbQnaKKbLxuYhO6UboerPsX+/HXIQKbPpH2iOQ54GMGbMcilSjwF
xlm7mQNRkQzKxJ7cmGCb2N8nYmaRgNv2rDqOGbzuyOSrSVuRmSHolTQh5OHMejiTkhlgGJxfGOZH
Eehkc3FicJphnM68+PziU1swT2B7BulxSR47AwAeARFb2FYERSfkTg7JeXe+LzGILE8E+sxeAYnF
Uh9RUDGa2+aYn2uhCrGEJoJ3eegI/bRKxQONxZDHyQlq5ZGLdAQXBB/ogbpfy0fjEAxBWidNdDsX
VM253prkjYPNQM98RGs5n6dL0PTLlbGC5MKIjOwhC7DpQgyEJha/ZfC6QoZ8yvAzJMdrCnHVO4iV
2K1zIP52TovpXEGMl4h8SWbBftg1kw8vgbmhWCDRZKHugm4RGOMnvgFFresYRAnryAlEn88Qf5E+
4dS7k+pNfiVqgRZxGI8CVJA5EFhEoHMZZMHxzJNhdvHmzYMiiukICcAckconK47ba/GC7BJ0DT8J
zJhIEWDjrLXP85bA3aUinI8XjJX2XIwjBird0DeTxsppzYThD9Q24N2dw+KbBpfKr1HpCJvqspoT
rsJYISpemdlAvCGy0xYFXASfHeiosN/TsKNDJdCSEXksLQiofnyJB3DjRKaHdfzsxkdbCwnOBIDF
F0AAY/uBGTee61YJz68T34nGjKET4OYlLYwnPRf3w31u6vYSLo4f+dImV79h6jMnoX1mg3Bw4Y4J
9FPTEeOAqxsGANj3gsIGzLmb6XLyJslCnRzRDNu9YQFQsYLoDs/ngNiV68chY5uS4oth2yKV9yyy
UxFzaHjIPQXoTYXSyrIN7D6MB/La29CqBUXWbrH6xgC3xMX9+7fiV4w8FMK9fpsif4ddGDB/EM8x
JpUl0hJBn6FFNsgHUrro29pYry7Av/+mQlKaCMKsma73yoWY3PVNgzd4r4zNeq2yL9HY8GA1yiCE
gvDGoHZih9DGSMgOeNdLtt8S/QQznjH1WKm2LvSfD0Gf67aJNNNuBdl3nTN+4vKxEHJT8hjwwvTC
pIFP5vBkaxIXPFYYqcSYWslxY0/oM1ER1Dc0N9ZIC+jIvpMlV8AcUXTGhn371LwMxyzsdTPHj9Uv
mbQFwY4iaiw7HfOwRFYkx0+P4oiAaiL/mAdZ2CMNkbAHKmINV+ulWNhnk1ckItq+/IY0IqTmwjLL
aYjJZquKkwWjm/BV51BlKnok6mFA/cIjOBFVFU49Pg0FvxppFuSBpjwf/hUfLstdJOrzfs/noRad
i4Yo9S/GC3WifVYfWCHqbs1mAT80JHWutpKnqKwBkN4iiYBU7zvRWTWk6pOZFa2ckAW7KtUZQDN5
HRyUqUVAo0gbIOcDTlBExWboW5yRCKm974BzMC3yyK58TwNzFY3ng50jmAlWwweGVWQUYCmjMXAZ
QM4cr/wITRenW9pYJDdejKCI9csg7CBYE6UnzpZ15NIYcFkdLajzHB0A5xd7GBgOilJDGTgpKFol
q8pJvNDb8T2fwYd241cMTi++lkTYLo3aLYuSMEW+g+A+OCbqL++CbaJpJLd+xTk1bM7IUnGFqAS+
6VPytnT3fCdxoI7Pl4qJna4uB+0jeJl78n3uixEPwVydWaj42bGGsTEe1r+Ze9wPVs1n1yG7CClh
XtGwDFUVmvwV1+ehmJmMnpZ2xUntKVQ+u1PM3RUTZbgvuDOp1HYibHRKeqUl3ZmuaBPChPANQeOH
pyoOThrgiMjMJbcWyRAVS82KpM75GaEdd9MZMwsYFQno5Fv70pouOeJHvHNIQk47W2pcsgJdjlSe
RX2ak85GUcbd1BA8hLJ/mXoSOCTjMWhG+JLL3AjPc8E94tdMef7wwi4brpRDWYBTys/w9pNzqYwW
D2pUdXwNBMkjAnTU7T/1Y8BpRZgXAd7oi8VUrCLF/1h4n1LUh+t0QJo5B3chbiGgbcxqpRh3Nj/D
RXcJZTzM72+MXUGfUx6eR6RW5BtoQ9SGHP8sBgMynPw9xstx6PN/8bO3TXKHtH5GG0JEzkIMt+VV
XJ3u3zxhwFC0Oe7ngVRALHx+2gWDrUgPGLRheXje9py4iCz0LepmrpX2nuTAJCn9NUgirPwCWV1s
hJzwWEfiN8LZj1PORyPgI1vN/LeUVKZ9wzRZbFXVHkSUii0YtFNBpT4OrxfA/jFuEKeJemPCScXu
6dVkNM1PBjElAblAeDhrzEQwmiFOnAgfjG7pO5OhDHpcMAXA3I+m9YniqpI8GXnZArkFIojSpmyU
RuFtel215MHpKMQ5A5v1kPB56zmFawuRjN9u0RclWLrQ5yB2hfMpYO+so4Zk3fhNF8WinFX7m+kk
dJwjxvFARYRMIkI2Cqla6yAUFnLbd+rXPxn2tQecmCsjj3jZg2Wn/HsNtIb821uABP6dOdJOU130
vvBGtNO3a1g/pzKsl/tFhKVN5bO0GM7AstqHh/5aPr+RLCyBYaAjCmj5FJnyLl1VG3Ip4mP878gs
MAemK57a+HpSWHBbVFBV0F6dft9i/QYCAufIwEhJjT2/hB+8ChoUGq3A/gZT/P9E1TA4Jg20XXvp
n2QxYsEggUxfEMJD2MfkPv5ceM0IorJZWsb/c1QPcSeIcbaGKWwaZlJfJCPQEiMpURiCoCVS0HBm
C6xFIUoQjI+C/jYp0XohpmptBmFw/GeWFl9hDebSyRqqTqgt/mrKrNXb0gELd4/NaFlujDlmaqdF
WoKA4RuB1Hkf7x0AnYCqp77ko3Ff0Jt4qpP6ZNfPqpgD7QC8xcQNyireHAv5gGoS6H8hp5GEXt6u
cL6MNouFmMqRR0IRnDz25E3E37f7XPRuyzFyD1R6+sbakd9F6yrUt1wYIo5o8BDrDRJyRAYXnEOS
a7FIjYIoXTGrtJjyc2cDaEBHhu1wSh0doJrvyv3pi5aZziSHKPgiborRpBETysA8pox6d6pWRaMM
gi8SIyuw1osqj2Ax6Dc4dSaViXhrftBjrB9ntBZ8G6GlBUPfe8A4R0ybFiwjFL9tZs5rmiTvJFll
S9bB1F8AISt+cxnP7jjDrFHnEWw3M93R+Y9+YuCuQIFT90Ug+OrLBYGy1zit6j+JaVS3ac7MqomY
uC7y6ZkefbU3vHChT4t3B6azTyY7KUG7JFQ6PCohMHqL4UlYw8XYmctmyBFEBjlzo9kR0RMXrVMK
Gbo8p9kjDP5EcaDylmWDN0waSh9ztKeMC1heHhOKeHqLr7VhhE964iJc8JB49mcQCvRq+lpIg6AO
z8AVG67UC73eJ5o7EPaU5g6qAVNG+clkpJ8dhIm/4b6HiwSntsHSH4iKoKPIVPNMzgnv3i6FNk3I
vg+Juhm6A1SBeW4npPMnGSIQikcLEsnO58UkXC0KJnWYoK0xoQj5jN03sJX3lKF6SM6t4oBsuUTh
FYr29dSjbNdxxmFRQFuY0OLykWaIm25PZ0Mbry8a+kj+c+5TMdfMJFJ2SPuJYHVF75t8Frc4MbZh
Z4U+nMsMJ0WzDUFbJkDFL2uhLch+4HUwZMgFJL2efk2oj/jv5vvMlrvxbbB//FYBo523VGmzxSJD
N5K7n4mJl+HqhAB5bI849zGfYvgo56qjDr3f7Yie1ip2qmPauuM3wb+dYzV4lcS2ggdxEu9Qbw4M
WKj9chkaDfm2Lzu5BfiNRoVYK1rl8rQLn4ebT7FxHNCrA8YzVZY7zGzsnYPh4FAvDkdh4Zjv7uMM
xwepCXbl6IJalJZnWhp6Hi4+HhUjU//VzPu7/2anKQEcxWBaQIFmD4vHHUIcWUznW3RByufwJHB+
4LaNu+gwF4EzfhIw4RSMfQUeHqbW/TMlNwsuBRLE62K4htQNORd6ezJIRDwpr4QF6yNsZTbhdebJ
rhasCsg9W7D7ItOL87Ej4Hh1WiHHXnV87ze0DERs0k4fZ/T9X0ZydL+MXWA3SU7CJgv/FvXAWrBY
nr6EDF17hF80uEJXX+1PLCHEmPjJvHhXR4xUyCWboLjY4V53dyMhZJ5hr18JJ9aHkIaXiy+OfW9a
kx1fw7DE3YQtGyM9mZ44FaxGdpBmhAkUD0j7b2Npdxfdu8VrGLV+FbyPNs9HPJWPf9StlYKdLiyC
w+GzwX/ls1rJxUWcvGFKax1sRG+PBROsAN3phJfkfceTVTFfhfnTFh/FjX1m39z3EkK7ZeYdxmbg
Wy5b7t7WwOIx8eAe7wkpLuMjmMQZwSD+4NzOd8vuj/LpEr8xY8hoUQy3PrVQwwIh7iilgEXmKuuB
/1JWi0gNilGaB1yroAA0QVw3FBJrwgCXtkZZfkabFO7lHYPAP4q9Rwq7XgvPFzonykP6SlR3kcgJ
gKtgeMwearbEQM24E5DsAxoszLyQXaR/kvZNcN8fdtrUE1g9SdMYT7/MT31usV+AJjJY4peWkcQH
W4zeIt1h6ZByx7nFuI4PHk5fO1OsMIYb9Jv0UOAPWmNM2jGsFHo+dIRYE15QDUxOJcvJqtCzMo6X
sAuqax4CsMNFETjCewCE3u3xnyTS8v0KlXxcOTGnqohipzO5nehuh6xaqkcPgeonGBBLSndAOzzn
wKRWjOve2VBa0mGkDqPDRVX4tsT8EhFP2IIG0TBQaWKcJ4lvfme781bvfpEzWCt3htuLSEhmdYry
awlmkK/EIBwxTVGYeoaMUd4oyDUuZpBvmYoNbuHQ3fOeRd/jMxnseuBbPAj7WqHBi9bTfEZruUZ7
egE4wApD4s7AGEugFoEAC+Ol6TDH67iAOuSZ8gnTiORAVlTuBp0V1yjlcGotRQYuGCgwByIq5kmX
c3oGjN78TIphGt0lMcNTQkVpyRnn0FOwL38IBwYLaQFDaOzvYviFam0/wBee2s/a3/GYCcHTTygC
8gzf3Q7DHN5BYzPZW8j2LXHlfw3qdpjisLFU/t83bP55zhwnZVOuGZPA60EMQ94YMXhidBl0AniB
6VwAl8oJXSd2YZG/jGxGoEXuP5Rl8OZNUqmz/EW7vqxKwCvCUf6Z+6PnGVDhLdTk8QUvN1d+CfK0
J+wVTpM2nUMPWSMd83LJwDZpw7wL6E2AGLq19He4mt7ODMBeswJNMCud+9oRUA3rgIzwEyNALeU2
uxG0cWLlgcvcSlpjDF0Obu4/AuDIlkMyZpnqtFw3JAevGz4ybs7ZdU33SSWjoAMGSaKSG8R3eDio
5Yg5AAIRf0z07YsUG5HiJ00q/zh9qw7cfrmuDu/1zQO9gWjgD4jiob2cQWNi9kaP7xIVBJyKJBGx
ISJCBiKszZURlj5LdZpNjTkgOTyAT08xlpbAWOFwa+xz1ovQu9PpAVyBvjF/HDz3J3OFXl7mXzSH
5+w9l+N0R6KlZ/p92I6vi3JR1laxasfvxTW4NfZoh0Sh/UQIwkawkiZowOmI7VuMZXrNrgb/0PSr
H/pnzNFErv3i9gcmv//Iv6PEnH8QmFRWb1o3wlYoD5ISkmHeXEqgXI03N/hTDh8TWkhkBUAiP1As
tMyNsWo8m4xmGXmYhF5cEbFGlf122rdTnnQqHkw4Q+EErfDW5WFzDVoEFnX0SlE6+tXQ/5jRC0M9
ESFgzirV6hvzxGPbPVGQcA1gB/TuaiCdvmBPmk91yB9n6An0iMJCIzFi9r7a6hluAfUv5N6lC0Z7
dfZ6O5996cKCdNgTgFNwqsMHLk3Iup+0sU0SJt1ycp0TetKsb0nmfpbV4YsNTyREDgXk/SLObbDv
nuOUCDsiIlU+1jypg4dmA6eEKPK8cl7y5UBRgxh0VOMsIsGA9o9hKzOttRRMbv9IUw7VDsliKbJY
v3vzrE/5LdOCyb/ka6jJJ0WcrVUOi3C0gPQHw/FZ5JxhT+oI1CcWSVeAyEpIqqhINummDSRwN/2q
xAYBFbNxbkvgyetfcWrAfkx7eKCOrPqpfg26R5LTnCB4Sd2+t8U8IYyKvZWDiVVi5odGvQl/f/Vf
L/+DC+g2l5+OInmgLWlNDCOzNXsVfSW5/dfeS9MJHTVCDzwxndVGTPOhya3dlnuPKcw0DhDxsGI0
Az15GqDv6gHYSxWmpsbTfWx0ONStktSRBT5I7RcVBYpMto0govJ4CF6z/cafv2pEs2ZLW4matyGG
tghGG5nEHTzkxfT504E85vbrZ7DT4MRWxum7GkFs7euHM/zanw2qL9hmLG3Fyy7hPzH/PzfNeDTn
h77DLhyc3omE7IErYZ39XncFl+P+DkGEMg/l9+y78u5ngxxcg9qGbFbUhFPaZ7myeHc12n8l+daY
R/W5gaqcl4ivYAPlcru0CIt+BxxNP4Nx9meeh4tvMjro83QBHcQTrCgi59Iyw22H3Gp+lfnOWqLs
EBAgdlR2jWI/GuCBW/DwcP1r2+LuPBfN1xug3iy4bp1bUM4kaoGZkRjY6ebdL9axkXgVAAcyLsYf
pG38shp/fqpVc679Di23rThpPr5fI0oqgp5sFBpBuz+Os6OjsN/2efSM3jMMwjyhApWzCRCIJdWi
HnPNVQ0SCL9z854rFi8G0or7EvpAXtSsATqDzkOLNuXj9s0loZj7957W17CP46PzmdCUQ7nz8HA/
0g+bbu0RyyE0VmoyWKuhHlanPLU13pgeMexmmgPtOoz1oGBYEIbByyjwdWmxEmfoBVB5c0N7A3Q3
Y5GV8UECRx3M/uXIdEyCLQGbtDO7q/7MSoJN282ADUkG7gHcfBS/VgRGcwL4HygnKg3+kIqL0oZD
5Vx2U+qSY2U/pPihzT48G26SVPTY+ANpvKffds4FU5+eStAvFHgPdJt4uTffXbphWhl7PAQa3hKW
/EoGGVRns+5PL3JnXYMRmF/d4SyVsXRo3md39N6xijejFiIeoeFaclGk5+4gri7GRCl+/Ztl3j4y
UGgqgrzTbt6ocSoPkPZ2kvbDYnyExSz8bMPRzemP6pZwtI8ojl6mA1qp7VEnU3b4xQslmnM8UYHA
e1vpTAGGCp8OWvFQL6Py8NoXma9+/D22gpERHBUbedJzEA3q02hA+M94cNx+j+5o2eHPkRwTPIT7
5AMggu4Msd/qOj2+HGYpTT9oR4gEU/yfsRHNb7NoK12QETfyihtkVIXPY/IewXq/+WbqMrtAefB2
9HHVh0QEvNEp9bg7Cl+aLoACFiqOl7elbB9OuzG8fkKCxmetjStQo+mRjaBwQLymV+cP4eL0iZ3l
/XV7oXfRIhQLqMIGpJyGXzQTnYjFQteBxBupAglPr6HDja9ozt10m3pNuGwzh1iQUZsRn87pC0f9
dP7Ff/N1BJje1zCfT8nu2R7FWJ/icIpfSZHBWeVeszZw+juE7XUHCguzsyEMs2ylgpW4D7/zqQSG
b5/3zmO7VkyREvyAcw9qyGTaT3u2JRDO3VCkOaOjg6LmqaAOdNL7Qv3Y9Q4bky8mtxa7hyijJhiP
XqezvBiMRXo0eY0Ba5n/GZg8tkewNSTC23sEHtytGRoZQu2AU14MmdfWRvXTcVrEYiWpRXb3nOyy
qGHa2GDVq/7d109D3gb5Ey+v31KM09uMe/IDGFpWjwkhW/erL3oj2SdYiAqCMgiZKDq6iqSVDRc2
M5H83gg1EVU2lfwOdTaYecc9qE4MIP70nDFqi6woQiK52RmIS2328W6T+rGothICLvryyTtBjIh6
kmDtGou1L3f+kDorvBnuMKw9eGzmDbFUwuvie1DHRDbB4D5jXKsCGzMhMTlXfeZZRyy/3taXRWhG
tx1F5ex16mMCcO3XWPFVGWMCJCr0rfOGppuzkN/uNchXxyW/f4ZGVP0Y0ZCAUSzZcoOfRlhxmCno
s+LHP7z6M4LPWPvLOF6aTblBnkCwLWm8tnbQKVBKn/pQBHaiq8byQ5WJM2aZ8ZKQ7YSDOc+LuV2y
gFmNuZJax9W9Eyj8I8p3GDWkZbe7bWnflD/CjHcgOeRzXW67Z5L/4sMIJVxTWqSTpadQwfTxWovY
MQvA1fXw6rxPsP82wkerDQazz3adztZUxOS7lRBrtxXpeowh1accX9h0sFb2pNsbsyE25j3VzF4m
1tCV486nzqXjuMb0MWjsGRX3hnYaLegGKFxpJd4dZ64lmSL9ULoH0qZ3Pp500CYdC4Io+PANseqT
8vUmfKVB0SyUNFSuGm00+DLFJ4PCIv4ODAJhzITWefIkAoNrCc0vI9MQKInBNGQjrmla0aaJIXXp
TnFNXwcR8BCIMTcSUpYzPG5XrxBt51g6KPPG5XUTdAd3Ttn2012+kTQHm96a7iPG+IAUHD/bGpuB
lUFh4bNEwhFkEaM7iDo5NItrTL7c4nW+IQX+es/hdFgH33Ja3aP6mIzwJQ3Dkba4Hhmnmpi9O+o9
1L3IlN/fJDcRaNuDgtgvr8HWWwdK60jDSU105zOuOP0kX+NvB+4A2WXhPjHDy0gVPd608g34qwZG
bdyA0iMoAHqleHs52aZ1+tWAMJo/TH5kvRouriYq0zo0/Nqrf1tvnWH3RZUc4dNDvjEqXW0mnSHH
ry58tbB72l+0fvA2xVjjkifM3KNSdgtGYekLyK21sR94wkL6ij/ka4pbQ8Lu8PCxYLpssCvJlARr
MZegEGz10tyIREAC2kZAOQj0zpr/xcwIznvdyL/6LyrEJ7EjqzvtM0ceV8DLAeinlQhfYzYaIfKd
i9Cq8Kisb47k5rP+4+ey8+FR/Vx/huRqjsTD5NChiaH9QmKaj+lUmou6K5lPwk8YMS/USlf3l/1g
cKIoei3zMADbHJc/+arN+VouthZV3TgPpQvq6JTcxJXJansHAkzNcVFiLgoRuAXFvlpo1FWQw/2q
d+4b008JSf2ceu4FLeJE5C77Ybe7qvOOUxypIeqHXT6rpldQ5nExIx5OnB0vtE1GVLMP0doGf7XD
Tf/KXOVClmJwSx5sLTY8YT7wFVxXtKh7rhl+V6uJhCPsRINKGXNcqI+AvLTBuZIw75NT4THOnT69
w36Bagh1etFudLoQjk4KBIlOcsi0EwtE6sgUsiEhDNeEQAT7HlYeF1EiCnBCGE7GrD99yKufAvka
Z64Ouv1PvZQu702B+5ItjpP6BKTEJeKldroC0wEdol/CdP8H+PnvcKv5Pl0aIH9nRRBMjMkHeCgt
I4w76/bl6wYJci5TJGQQenhzXDRgJXAwDm/SCB8+CmFI0ceEg1KMYCnF2gEf9fclE5yxeoA8orJA
pYTMQscPdrVpyrAj7dtISnANPkyrIBrsGOmoMeznpgyr1X2m07NOR5HkpD9G8qbE1TzoD/XyyW2s
Fu9VOWvxiLETaU5WoOPIecfYnhWbunxUzjI+Xj1u3ftgQnVeNhDibzTw7L1lH91+yvGdvCTUdDB3
Fz0VIlYMPsNr2FVBtcPTdkUWDGOf+omZgCTPSJ55QPn14eeKmoewZlcziB63joSm4Tb9vXJ3XgO5
D4R3i1hFGCAJ7Y5zvPsYuwj6AC2rI9LRM49bvIEGuxpjcD9j6Om983z5Vyk2qWQ44okEfjs6GJQZ
2o+1kA5Bz1cfoolcFYFUYdkki7hEDwNkO+0JzSOfdCwTANst3oheQQEhxP8j6byaVMXWMPyLqBIk
eStZUMy23lhtty2KBMnw6+dhT52pM7H3VsJa33ojD6AI/GdC00OLDI/FQqrX6RL9QNNIQUIYHlP6
M8wZRhs2OlkDVcovb0dwhR1+8pZgTWk0SBXsEcTsImoxNYdei+VAVG3kKj4GB5GpWrgnDZH4y7oE
sorWzlkyW99vUw9RWfleZoojx7Ag6oXN1FhwNI+WrbLkFBDnlG8upg/W+JeZTcCSAWhbpEBVZvfP
/fuL02jFZPwiJAv5ooKApjpoQcG5XbSBqcAjIWJ45KXXvms8rk5yy2SHoz07nWJkzMqyLcm+ekkL
QrwMkExpgUa14rymO6Lm6MvHd0N8I8NjslA5YJQmXgRw/27mlJy3Vk8rt/GJLhKk2SEec8DnXvFb
brdgN2yaU/Mzgds4DZ2DSkfk/7UAaasMKCIaLAy0QsgAIhBWnVvuOvJDyQzeYKcDtnjfxxCYUSDF
oizAfSDZfvJwuVHhfepvsXAf0lmii8xPYrdGlLXpPhvexLDUjXSyLqJvpcNx9hgNgu1KBlmouBBj
1hZnK4mg97lahZhS3mYMKn8YbxzK6lgfkZsXgwa3e9GQauxylsQZEWak7d9LyR75T6dul4+pP7hh
qxrQOzjCJJbIGRJOCizMhuGFM6iPE+RNd8Bdv2skqJPcxYVMsaQG3dSwKb7We+OCAyrG8VMEg4bW
RF6+gGMQ4kQVi8GGW9W0LnJ/FrSeVMJ6Pbk9dgYaRjDCV+R2QBUcq55URricZcuPBShZjV9h0Q8m
1S3UyCTtelBWnIjGJ8PRGsqAVp/b8OLw/zAxHvK7CT6xhM8jywDWvOoLSvr9+/qNVzKC6z8BHfAX
KYHJSpvebV9jnKC7UCbl7IXiOCP58UMiOKopu1V9LbTN8Zt1NiwcaLVK1rMl5ayF+HVS6x0Hsw9a
79DkSZs+viHsZXyY0h25OCiBVi4UcTBHFyH3DIGWlaXrRnU/eAXJxJPwQK3Tn36RYn7H/flLZwHy
mYP8WtCj9HpZOjxILR6E5FsYGltZJ4SelQb8X4uB8b1l6Zhi2edg8Llgs52UfpEFSkNtB74jO7oM
7P8kAeUcLTPD8Ov3clpcmhe6nRhVJwhi3P2M5D3CtnJdzbatRM4rurFk287g0YOcyB4UAajjzB7L
sxUtkFIhtkRY1nuzwYpm/vWzkNovWUfSxdg9HZwUKIQL3G+GT9CijGRK7fbl65z0f90niJmPGs5L
RY7VderMxFBH+0yYMa5nJhAHATEnGunE2qDcuSWIRJolRzW3uGhYPz6WjhGPZPNhEeM9n31la8Qi
pA+noqcQmEndEvKyYqlPVg3T4Ozrml4m4zEA8mHJN40o1yh3oJOthY6zDZvvF1UwV0AsRCmPMBqN
1abwMKZAd/Vj3bOvMJNEhPLIm0IfU3ZfHNPES6T7E+YbYh6K8Qz6QaEzMePY5jBJ4nknE7JOgFa+
4VHWuB1gzYx27O2K+1S9HtCgDSUBHzxeoivJBzJdBwg5Pekx9rTgyOB6CsJRPYlLfktCWQWjzLz2
tquJEOCGXE3yN67KckF/bCsakxvoAR1M8NrOKf+uLohykECjfxKIC1hyjslp/5mQV4hUmNyu52+/
bw4KdTQSGwjUDf6oeb1TdRqwHVKKi8R9MIST3ZciJzxnldvyYwkBLATH9pYa27X+XdvPOGAULMnA
4meuvT/Za++jOCyqwmgBcMmjV+lCItsnKr6nKrvYsohc9TRcuu+xDZjr8e7N8jf+zYplBdV9Da8K
Y9yultW5JKmGHB9mGP/y8VMkv3BazSTMOEJSXxgtR6WLZE6YIgWr/qqJV2JnT7AgE7pAmntsTZHd
8hpgfmLreVkl10ynQke5gOLyqBWdM1NnDGTBi/zMnuh26QZI+wnjli9muIsKZxJtqfQMNPbuxRRl
rx4MiatqRcA+0kTEs8SnHyxlcaqJ1sjm53O8Zp/4F0vBpzvrYTo/IRR9EzV4eHjakr/stjMgDHVP
xDiahCkQH0IerzRPncHRwES6VMxLBdX9N8o39heIOV67mIq1jnnutUHgObJsqaNEvyON1roDWpBR
a4Jub+qaylkbNbajXLipiQRh7tbRio2DKywGiZzjiRaFk71DyfbHqYxVckJ5wB8nwx0yf5cyF06I
Wbt+c7iftDaAACUA6AaNBYEGYy/SDkO7I/y9fAE1UjlnL897YuGy63wlvOdPgqZQA5BIn1qwoX1p
JiVjBC/WQvwY3+SsJzbaMIun439d50g1jVpQ/iGEBpqT1VR0897TjvwMqAq0WYkvUzHK32xil2td
5uj8LKxPymerLjvWDawoxDWg+UxzlMFkDeBwQIXmk5L+x8y9afDRdWzzgvd+uMMIRO4TJJH/YmrZ
sLTd9a7toQjnlL5i1A6xiDLDk14/y+xHs371i+6fOz/Icwwnu0j2h2gBucyvGWlWnXAFSmTMMdOW
bDbSbwrOCqGR4ZvgmMCWn3rQzHB2zNExiFQxjpUzjnjFYoJuQmywQG86Za2A1pIsuWxPDON6OaZ/
5ACxjTt7uIWAOVIg7GL7AY7pmdMekvXmddJp7qVsyGrhDvNvsT1TidSx0XEfL7RmsMqwWMuVL9Qm
T9Nzas7+hmM0MxFgfqQYK+3ipQcTJpcZ2rX0nxRZ4+zz/Cm1jdJ4cuqJqD0z8/EKB1KP+dCWIlD9
Vy4I2HuBdb/ddC90OyL8Pslu1r6sFn3WQ/OHwiz/atgFNj5riuCJfD6orwV7MRGWNIVcNxpYTmRi
q0efOAgOWxl6buF6h/37iEYr+BP2cXVJXc8QcVgxU2U1JYQ8PvKpP6CKs32vXjLZS2SvE30ttRss
ZCfhOhbD6bLHWVuVUfjkGz5V8XG2EccJOzLzk4PIrSLxiWOLOOFPNGTd2f5Xo9gD9Bayb77nW9hA
V3uv8/ec9+cyBxgUIDq5pPOPSiNged8zF2tEH3SnfXzJ7sggiFiuiV8bXLlFJJLiB+NwGrktOcFI
DXzC7JjPyvKyx/gma0He2Nv8FAN7KMY6Q8/69RDs9Sk6dgaknjQqel+4RsEreuW3NUv5ONNMbLGj
3zC1HnmYDPb1Z9A5QmFkctpiiQaSASoB4BVVH+vRn7ZsqLIxfgrfm9uafZlvvQdyTLA3DYSOpStY
P435tvG3a9lcU+uKzGEsTCY21pptpkjwqJoxp1ty2DQaqFhM/CuiJTqyBPdBdCA+RC0gFG0gjO/O
/JTfElSzd/79mg1Ssyp1gXszO4jPkIg3YbUVPg6Mj5E8yBFYj9oayu6G8Yp3t4rwoTkw+ygy6lAe
OzPO4buS1d8VzbJYTwgZfM6s+vMtzrMFkR2sT1C6c9GPuCmCTCLw9CaOQ2q82PJrMr7fs+Xn8Fz0
sQX3+bAmNNCTS2k1+E3hRzF70s7UL/gPoKs4JJvVbO9VaBj4BNHHymNS2M3ivXy9wrpZolJ8Hnh+
6hWZtvTs0EWsyybXJPrtlCXCzamrp8HPaGJWrBiBgWY82tPPumh+ejjoETMXwBlf38EpDl7hvl4S
pziPwvggGPUoBYty675VumBLQ9RtZkjSKqZUgWilYcvSOsb3wu/iOJ3Na7MmKxC5ZNCLJrXGcdCQ
t2eBOPWN//DW08RdKySSwuN0N3iyF3GztbMnn9pIlkBKDfImkpR1q5vrZ2fLlc/uUchX5rJsmGzn
1yMHFGMyZkvHGzm2lFu10xRvIs+nun3n/h0im2tHdjHOsPF9GVWilvrCcL/SvYLsj88lkVcly5/A
+QRb1tR8c9Cjhmy+Liyy6clwIrCPWIzewm45tx+I1Vw+Ia9pwtYz101M47MxObibujBU7V6GVDKh
sTnUAFViPgxpkIJkeNr7MEX+8l1Pl7f60h/EebPmVXwaUOIGPvYmLOcazyVHbHuirwmORJWtk0Mo
EjU4T+0b1+cJW3ok18AObxgWCBQfzAizm5E+VqE88YiqRsZqaJU1BK9fci+uTvI+MUA0xMMSW+Ww
HwDrW7LFEv57a1NUbok1g03FOG01n0U+MWvaQuzJGEnJmhEjkLbUaIGpGe5jethnm38LCA8ywLw+
Fzl2szyE46N9PbNNgPmd99vZWO+0JXpxv72eEXEh25HH57axr2aBLtzIBV+LNxl6UHNUZqXh7dGT
cbVBXNqpfDghsmZ4ljkxzlFVkDgHT6QSeAYJNUf3g+zOxE2LbniUDrkuUiX1gKeV/hXz62sMXiPP
FQ6OHFU2t8qZkAyCyJNVvuqhwKM9DCpeLrggfhssB96N0h6LuHBWRbSOtxnB4QDIHD6PD9rh2Hhq
NNIPhAVJcXmThzeYIR0zvIs79iPZC6/n/i53KPYglGYnMlyjKRGXBUUYAwcAByCnq76wCixfHinm
MXkzJJ9hzSVQKQYAtPJin8pkkkblps64Itk85j2OCbdrzajEoeVdkx0nuUrm+SjWzW89w9owj5KN
lNuUZrWx/4GRQkMwzKMvQlSzS7aRpn7a2iJdPpwVJuagOhUdPrWV0HiwL0g4DYqn1eOV5354Bfb4
yNSX6mGCqwaFkxC+zlymtDtFz60yvSP71pHblPaM0U9xJXUltPZLcV+a8yp5zJxoErwVdytHbqM6
bzI/n5hPMcdzZbWPAwdXLieEWbX2e3eb3jq/RE4DTkqgKZeP8FdWq5qwAXqlDLaoiFih+FcEUYuc
rl7k8lFFiH6dl92y87BZnTtQjtVnpfglr79XE69NAIRsFCTMsFo675AQ/ISadFrmBLM+PDfKbUpz
KbFNOZQY6UQwI7pZfMJyZigASwjoGrL3YzgKhCNMgw9TOCmPgMD9bpkS7xm+p5aiOp/OSmmp5W5V
drGW8NA7TAvxkXvWmc1+dhuJ5Z4D3haor8L6ts9h3jJHA6V+gAlYBXYRFrCGbAhn8namSJnIjeGQ
gTsA59D3KDtgdsmBMeclKYnvsP7Qp+qLoB0Pmh68OlmJuB4ZzNA4zvAm364a+Uxr4mB4i/smbBmp
ABRZCO/lQFulXzslYTm0s9z5ICCSSmKTqKbmdiPQ5br/LK/r51I4kkYw2cm1VxJJt06+hCK4ousJ
VHCu9zTsnyvS0/WG8UBkZyS7twKioSGNbUgtLvQmAtHcxRPATLLIiJ9trXgTiieU6iQ9pPlCWF0R
xykMO3SAORWc8tWV1vUD/X7HUpsTpN8t3g2Kf2Q5jK36+V3bScW06gnEqjx1R0Gr+B7/FeJUEhF0
b+gJr/h+TJn3Xt67/Z5wsCWgLwaCYvvBYEBajH7I/5IvwlofS2y+F/zjcB8amY79Og4epTftrel1
5EuK9jtR1Pls8xadK7AqehRid3CvhwXLLugn3BVY9qoBgLlHNp9jouBIXzB/KJENtEz4yCtzC7CP
fgExCc/4lsNHbYIQgF/cBcHX75SpIHBrrYh9ubuFSK1L8kcYzK2PshqS5Tsnf8co45V4YzGNwCbC
TEa9y2A5s0lCeqJC5KuQF/ViTWeFzZjaXUhtuwLEbUFsHPr1mKYZwM81YCBfgSTztYCAjIoVwmLI
7Y6ND/1cIYmMMMA2KrWEYamxc/ZNxg1csxw36bSmY42GW94YDl79bajDpDsm6ZcEdFruGtAJ2l0Z
YDgQtsaTpKZiBwZDio3RqQa0/YmeNdAHrHZXYpdwnJBL4Iw+d/7J43z9mcAZHTsILlQMNeFpI6xR
8lYz5PaWcTKS6XEKkyGX1sLR58V7V1kPpIergLuupfcUSGBYXGdLgoYKCL9ONfWnNWyvKX2YXzla
MrK7OVzfGbW4PhrCzcZVXyiSUVOzN1MbmUVuRnq1h4b4+vc6x/4VOveUbSLT5iK/xjZYQz0zXDBK
EywGGv2LGu2xLNt5rBgaYiJYwp+P+iOmTg0vx+Mx/azVCnR/fKCSzr/uYAcZAlVI4Oi7BXo3vwtj
g9NaYCQ70K5KDqQHk8XFYK/Sa4v/kimoMotiJPJVXvo1qm7mK6xNuq1YP7HHy/kyUacZjw31OuHH
YaqbYJqy+I4kDrkoOQik4JiLYJw/98wNUEqJ94AHFxzh7fR6KGBE/pgFdXBlKApfMzgk9epq8lLi
ZP5LKAvP0oO5lxPKSZdXEWg/7eeEKU85uATpx9G7BU/1SyaRKUBER5svr630/BmqVZYFulaMud3v
1Jvq52nqqk8/JvBDqUHsfxvYSEHbz0CJ1AdUw0flCTt+8PjxBIqUvEm8y8HjoXOGJhLr6UXiRkJf
+PTUXUaD13hQk7e15sHmakQjDO5bPMshOw39WJjtSajh9Z8Vtjw1oE7PLbFRbKJIZ+keCTD0Heic
6XhBZsSd/n2vWUYT0gRkM5PNq10GCek9/IEGkXZooj3Vzpe/SsRoPbSpzbISEW5uK0Zv6mGHxISk
s34FykRqhZL4MtnXiJPQDCFh4B9SCYmP5tbCnJImS1FX5/AbNv32isnbfl9NJad9zdZfjDjQBuTg
EO6OwHLOCfYDhUHmHSb6islb1ize7eb20chXYbwYQVZ+wuXmpEhGGKx6J/9Yo4CfQJsYuma0UGgI
Assxak1iHmeO68ZAk0fGGIWwEtmrkzFC5jfBmG1fshc97aLCXQOyMpvRAI+71hFqSiuMQYe14LEY
g9ybW34SeNCoyHg43UblwyUHDdkFtSCpK0T2s1n2ndO96NAaFTncVJ7kkm4OtkIEd2hL2yfkxKJt
sQVwVjTqH9JxVlfTY6JfZpQn/z88wyhmRqVaCjDfmD8BfYLv1HqBHEaLq1kR2zhhe+FA4V5JkNHo
o+BMPs8QGFQmqzIPvrqftM4ERxtEDxeE0mriNg8Z/3suPyhA0OoJTsRaXc05ONnDbRxKL48Fx6+O
i4zfat4fEhcuQddN0IhxRubdfRhx7CjVvKLG0UuIVJLG6b2oeQlJtgRRMIswYZoj/Je9p7pxtPvw
y/Mp5PV1nRxkBNv8tK9YwyL/Uy5Xm+5UYpCUFbE/KlpZ4OvfD98JIHbDUzbrrOpqoZgVMXsvh40a
TEEBxl2q+SOFFqUVzYckZYqlPQGvQKTDL6M7Nc2n4DAMTsj9qdDikx1Zbqa8nrAHV8wLtgij+ToM
/TyYfL01s/6a/MSFOf7Cn5+OTHCkvcr4Capyy4pUC5eu1OhndQqWbkiIjxn3AH+kNh/Elys/SO1y
ODch2hFma+0ydXo7RzdUQ0o+yBHA/XkpxAXv86SznzRZYnY+XJFhhxN6yue5VViomkoTaBGzqEHW
mFUGWXANn7/xOVl3tL5UlrpTNedKdZzXn6cr3tkfYBSPLhaUHhgYzcRLtzVgD7FzKPkI8Ua1OXO6
v9YG2uerQPezYzxByld1UO6RfRxn73m6Yu8/TkJ1N/li/VLJvtjTk02lhI4cBtNQtqRkDcDjSLwS
gbrSCVatRSQl0DOMSJdIpPlzzRxTlHYbCPTV4Rc+wWanB+Usbxtq9LCG/UKhkn5RnsTzcJ7uSd/Z
4d58oj9T7GrXUwHkI3L8m/y92AhRaVCWiC31L1rri8S9OmjANgUXDorHnQWDdMIJPtm+WDQuur6r
+Mzfov3J/b4fSzaE3YdZ8sazXYE/lEtO8/BDSAG2TRCtGzujKQTozC2WEwjCyVzyRdSzO+WMECxg
M9jwaww/k94g4Oh6Ic2bOg8VafNWXuqX1MtfW5im/KvHnQ1R6tDk8jRSalAHow+IhbIeNmJl6nDp
3DpTHizWrribhsT18mH+pMJG6VoQozuqoXMnITpEP8enFm8M2iJCke+ICeAFG3e6fvL5SCMMi2Wz
VIzhD5i2h+u/GiAMT4c4Kud0b1jFfr4FRPEESqDhQbqtIAijIe3iRNRR4ru9Wu24ClFmZ0s2Eq6l
chk0MqiYfIf60CCJ8eWn+SbxX0AybifkOPDEYBqT1uoaG5mhOJCRFjKLu9Ia0MV6bYOg9r0JuQ1l
Wp7eh2eYwWZs+h2BAt/Pc+9JPooHcO7rYwwyKBHP7Idzic0fuHqTCXTLkeCBVgO8u1imn0A6tePs
F4zJ6BRfuujhELnhNDKbZb5E0YH87kVbDIwyAQhoZuJdhKSAvlEsMvcneHPvwV8NS54/X3Jlt3NU
cmQpByd1YP7ayna9yy/j9c1Or6UA7I70Zp6W8zaU/SR8oR2/wQ9d8SeMiYOUQnNGMjrnOb1lDflh
82al+sVSWF8JH+GwcWswanQ82+95yWOsY7kxk4YiqM+ux3qDTB1Twjo2Vyj0gNSpBk3wYlfI1drE
ZlzSK7KoPTn47IpDeytPCDIm2UIDuHIgEyHsM8F/wlhvtG/hj9cZAB/fAjlm+Jpgs+o1pIdULMUj
lpydSlqpTpQMscKk7G8oN78XtLZRBEvxpeTUeCJ6C0lqvK+OV+LRIBgrqw6u7Lfk68053nGEMKO7
eOZBf1xxR24eeHAB9+WR/+QPNPEJcbXC/Nghw+emocarXdUSRYJ4fqi3AumPw3xz9ROeT33FkDzR
EENVm92EPBgULzTlZiYd1BKWRU4psF3nJJ8n68EQnclO2eTHwcJI3iEzm5jk2XoPT9zqv932SRhR
yfbJKSBIv3kkYNwYIDvrve1Js5dG2WbtdmvRiw5543H1Ly+K5jfM4ToqebLGwEB08gCXIn+gjpJu
HQiZO2ZpjBObhTyKlKhR/Ja5xCNtMbdbY5r5qvjWw4Iu5HI97UwSNDI4SOe1mjkT/GXMbRW6Ag6F
pfHSEKp6Is00pwFXzHL6IhoN0xbnCqpwp6C2o0EKwpx24fCMIYdEaujsY2O8eFa1/V+xQPvaQo7i
NQ9LcAmOLVckOOj3QInnbFEaVbcDT/SqDKYL7h+eCrTIxAQ12+sXhZYvlYgdty/dbC8eCfe0SvrO
CeI7IzQy4Tyb1Gy+CTqbkm/SjeF34NHxb+TjPeCWjMZbnAzQHDLZMqqBNmlySy/FYsyoVlF8xuaV
5QbAoP9qjtiX/OlZeszd0d1dWcVrgbNdgbPyWFlrlxn/iaCS400dIK/YYNufj14vdN+FsoKxRi0D
7fISXARNrAFYSThxvST7n+tIxr0LSHhj2eBTdcSz4E/BnsjUyM/kdrar8UOglYyQJEPUUvVKeQnf
4yvSKdMhEcSt129lDDFQJQLcS+zga7jP7LeBGX/YBFX2DWcXeziWe+gwGmet1o+Wosfyh1KXbK5L
7VZnBUUVeREXVTYqB45O4O+uVu8Qfzv9UcKZm7Hz0zHzupAyn6O3a61sYnIILEfZhHZGX6anHjYl
OwulUwrhYCYhjwfrGz4USrw5d/9RukkUEyEVnC11H7b7oTnpprhjo+lZGD+KBxdcLTmNvhdXX4H+
Fu8o/jLsxk9LQmG+16nIuFq8bEiPQJPnOxZdCG/EozIH6dRPgj6sTaT6NqEkg5F9qf8fzjm592OX
G8IzlF2lwSKHdA0d7nrYFoSrffafs+SjAIx4YmDH6JRiEZzf9aBFMosy14oPudssZhtI5kAcc3Ch
xgaLWkiXDdE90wuwlPfU+SBT4dRzfjivv0cwOLWZrqYLDgAjmFyBoJMI32Eot9KdEkyDegMSKwEY
GPoZvAHnPyf/5lQCkF/KQ8+4r0PvLZRTe+/8EaN/HBi4nxzHgT9g2uHI0yAbx31bz+fPO5mqNCTC
R7REcoS6PFeJ6IGuvVQnkbpDH1TOyWG46AqW5kv12F8euVOsnyyEqA5WJYkFqKkI+qvQmoBFciq8
8UvRcfdsTOX2vKS7zsNlW4QZhxBgUyjdDdQJZbxWY9cLICG/+uX8pn5LHXbg1BR9TiPVTW488STc
UPFMMBm39ueSLZp9b00WVCVZrcOPgKUR6wAeJ3IRAK7zdb2SkQbMQcqhXjDBpKH3eNCVCc2GoGnX
IHbS52CAZTdPzy3Fb00ws4sdI31yn3CN/uEo/9qbWt3Sz88N4GEgHcE4e6DnbC4G2tgHxBfs7zO/
20l8oUu1m53yXec+78PVz08wLGPXFrTeiOA+ZuOFkgYjhn9D8rT/0G0dqN14pUDgguar+3l7g0lK
RLaAwgPNQQZVhEi8Jha3AksP0ifOFm8gGicD0L7RlLmoD/0q/9U5NWOWCCVSYUNYTaI9COeYog3+
gXulxojb6POIbWLr4U9tlo3j2OgTOdMzg4cQ9Nt2o4S6U+11Z/iqcAHZ1yO4/X4a4ySvAJ6wzbwY
MwW66BYoEKfTAJHZsfpJA1hVE9EDGDPTZRrR/xRvS6yD1otUeYjyObAgxhsois+KrNkNu2SKggyM
ubwAYr5D4CrOqwyg3N79+/fpKi6PMHs3wjuUfrer11KnhEHO14/p+k2+hCX6YIviqRgIY8WqbgsY
2vR5tasPlV+esy/WWBJa2TYPwD6edNQKLiLDs4/IjCDwsMDfHRnK1/VPIq3jl3w5zikT67kl+mAM
yQNL/EXFUTtRmA/mR2f/NkgYrtYoQp7uzKeFLN29kKp6V3dGFd/r57Np78mFME0dbfvsCzkclNEf
UL/LmXjK79ysieWu1hKrmf0mwwDOwye/+hBvSH7+ZvgOKSrLLfG9JNEjVPzBG4JsNQOxfHuam2we
C7BVnkser41qMOLMm6DxIrJpd4MLeXuD5uIt0HG5YWJrl/WhRqVxUdzB06eLegUZgFZ2Zitk/She
w9WimQE8cx6RdoBDwkXRCEwBOUVusCnTohH9YqJZPbYyr7TiYQ2hGVKC65rBtACRjMYtWr5A5W8l
48VaD+DtRlJR9CvcEE87jq3BLWmCq8t5F8T612fLCZ7xhGfwddb/eI3eXvOTfrG8fNWWMFrGljGE
U2o/F1HIXy+HE5jSqoC7tVP7YQH/27JHtxqOHe4kvMa4wiDUOQCqWTAWh6c/BFqGLQ1g84jWl84l
MhkI7H0YCANr+nfNeIGetfHipbDFUGc1AW5Bn+xzXD/Zoh59P9HuSvSDUKK/BX4AI+s1C8RjRAam
t6nLeoQQAPH7avKNig4PojUxblFYuQ9HWU4vE0rfKfbSYYsHKB/R/YcAswBfpid4mHSXbGJ3NlcX
jxVHKH0TrZEOG/FGPEXhbKWbqU9yjf82n2DC0p3wDXZYCObFczldCXd1DxjwOMTL52bMoxhIlFx3
QUtMMy81t80deCJpugkLS7MSbHmUrBE/PJaR4mI0CWxBWL++Lj6wxryz5+TA492dEkfbXr13GFvF
/sbseABrunqlww0ng1qE0UXEQ+DFk/f5t4QxGXzcXsat1k31OFlClsZEq1mRPOoFKpaozpViR1dW
2mBquTVKlTAUk5VmZr1TH7IVrFm8FW1EoizY8YYaAB+mBoHZAjz1Zc9s6Vh+l8cSRyU8iIIgOpj0
89nP7CtfSxTWGKrBhgPZcj2mdkJ3X+dBRUbFQkBgxuW0YLD0zn1Rxo1kYQ696XUBRQYx5zQ6owmG
Xz19xa3qhRZKm8ki9yqvWHfFYphAn86LHYgbiclj+uZjW3k16il3otJdR67UHKZi5DV5nLfU0rCs
7HSw4BLx2TyqF0jVv6YUG1+inxj+mkPceUI9IHV1pcEip302LKM56VrgfxgYffYF4vzTNSvV95jY
JC3G1ijyiJdJgg1UQ093yf6e3/G38oUCyBP3YvDZ5LtxVTUbto9luX29RtU9ZXzx92y+r0izC2RH
xKEb4NKk+PSf37Pbp3a2JOXmmJODNPkT7dKIQpxvj8XUZm/+IJ1a1HQmCiseZU7OgEfU8lXr9tLw
ZPAcMwDRd8UPIJy1aASxM0c1JGpfNVuDYW/ZtFipRrAMMCFlw4hX7/3rV0JExhkTRy5EsCn9sTh2
u4lFNXQTPIHOjp+VmlK/xk1YKwH1PovYEcZtbpPbkmaWhxJabJt8a61Puo0kOtlWtrieALopnYCV
y7v6W60ZGgHTtcTMsTFuaWzBCNERCY45ZGaxfc4/5sDJEgTit19Dg7RcNOKi1hlpSuNL03BOxxJN
KdQ48pFKLDgwiBvhO15SJBzIHgsC+wHYZXHKVRZsGgZwhq1n4neM1ui5FsCt86n7bF1J89nbY9Za
HHcfg6sxu82YxcApX+Hzovg9tiuuH0ySgXmQ/AtP2LKZXb3M+FCVA+zaURzdHyQrRU7AjjdhZaZI
hhzt+eM+Sr5dhB6MMFLxy1TEHJafhVt6JuVax5H5uXNRjXvirdFXcNM/S5Be5NTZ4cU1OSnAdAcN
7R7IuMFeMLIeRFdD0EHd829IUrwwSpb3CDn7jq2PcFiokQsKoMn9ucHKy2Ik7TnOJMHHe65j7+1r
F+REK5RrJkiPDH7By8b6fzVz0oKI+jVx14Lzn16/5SXfdxzeDPVvwCnDzLeJIoeZ0sp5/D+MbZUr
78FCnHjdmiTY/7zIHsDbwJhzRJ4CSD4gkWKML3ZM43DCKq1ulAfBwc3biIXxLoczR6GfCzWoe1NQ
DrEanMvDUzWhaJ+WfNbXkBZXtvhkGe1ajkkb7tvhZTKnjJleP4rz8TQgHeheV/7C1rYHzbFpQ9hz
LCdYhjK9mhTl9xFMVuysHFwCppR12x70eb1hJf63UrAqezEGMXBwpsGa9VSbIzLgA5UOG7RgrLl3
hroeF3zoXcWFc86cmaVYLRhU+l1/vcCJMNphRZxuE4fcdVBF1GfnSDceXvs1vci/Q4Z41+JV5VhM
6BErAJRzFTA1WcCvxsQbf/fIRjB75JzA0fAR8jUpz2Ks2AD0kxmPOD5xh2CKcQqd2NufIZxh5Qbh
RpB//ATFN/1GxfbDshbQ4ByUpkaxAtUHpwzmnorlo3iY/gHfs/txwsizxWvCcWQUhzTrlIif/Ja6
2hau3ZUPDFA73jhL2YL1sYGSVsGNw5/M1MbGa3X40qdmF5Tf1a7AgxvGm+emYVsS0bgUu0nNwIlz
D2EXCMfICQLWCstn0G2bf5xWfkNqo/5qK1gpRqZmAFAJmWR5MChWRY+1bbAO1oTCxwybJX2gF/2M
P2CVKAZ61xbFJ/oKXyAtkvMqRi9r4Hz3J+2l9eMAJ/MKr/jJ8bXfQBBTP/VpaWC4Ho8W0jgnUuZz
ZpLM6I9vZDZfOl6Nc2KT17pKvz9mepqtmpu2mq5yazpx3+CjHU+xDUKAuPVJWmS6AkBxJwH1ITpu
UtyYJtBfqDj5iofLxIUIfa3xjXMfGX7I3+u6U4JI4yxdtPBUeIoWq87qCptGiKmjo+IhPrV3O2I5
geshAxm6FiBKpCm8zf4nHZ3dE8GGThMZ97ENCx8bVTLUjJwEL8au1M6VRU2K5OfSwDVTdXs12Tne
7W91e9lorcf0I5CdtbaqfORHaSAZifVcjITGe/dipIq5XwgXpXNDGy+zKg9/ZCI+ajn9jFF6mD/C
sbNVXsAWGm/1yIjsEsK17DZMlxQotLA/8w4th/1e45p6relGZ+ka0SbF+WE8JGSVRKh+hZ5hj4Vh
w4zIPLmdLqWQ/+gigIURaI1wi2wZBE4To0tdHMDq7/NAsrfTeYh8/JmllSMdhH5p3h6IR4gXMD4+
r9EvpittHt85aCs26Q9FqHNj2dTm+e+wJ+nNoNp++BYX4MIpPlq+IBvPBjW4B3vGk/60hBVqgelK
WzUnbSV5+r44qesIRGZeLhlcRv0Zihy/Wmt0rK4Si/0dpgNv4X8kndeSKjkQRL+ICLx5lVqt9h4a
eCFg8N5D8/V7dHc3YuPu3JmhjVSqysrKZIeCwarLRVcEEpdLOE9Omhz17d8qTaE8yBjF8I8LDqcZ
dfC1+OByW1N/5sA7Qpqn2z5GM7/8lV3iGgw2/Fb+totNeAr3CGaYe2fOSnSRBDAnZENffbpezPwi
qh/1g0F4drbl+VrePrKFUqxBtyF8QUteUhWa1NIhV0Ft6+BTUsBS3fBuWj5nVnyhzH8mpHlAaMh6
4C06vozQX3C4OTBBQuHJ2ygeOwN4P/w2aIszivZvdRgm3x3VP0oF6GxkOw9tSl1WALwiLIE5Cwbz
bW6+DXhMv/AwqK/frLxz0paviLx4NBj/rDb1EJ07dV+Q0PBOgEzZYuaT3h7DOnxtp/sW3JbZktMV
5zG+d2bR8BN9fi35B7//4Jl8g06GZ9Ii3KiYvMJFxZAtyKwhhWGdw48yzRHWJFwHTt3mkLSPPxF5
meHG6UZ2/2aia/e+BJV+/LEe1peroQEjjou/vsXPmnL4X9KC44ocRLy/AQ2vblzT79Exu9O6+IBX
1YY7l45t8B2BIpEDvdWVr/dQz73OQfSY0+HL5jYY5UYcic94WQ8gxrvXGr0s9BAp9Rr+T3RRPbI7
HvmxRquW908FxrhIjLNFh6gzk9uOapDgyM/IPIJFb9z8l0pveBaLgw9uOXxSfwPzD0/eI10YowwU
0D6SxqlgHB3ldi6E44T8QkLX5G6ZROBx8xgN1cIwcaGJoulnrJXx8qCgabIVd/x+gIT4CoeOStmu
scn+v4uba+6/elqHa7B4W2hwodOBMD16KS91dxd4qewXYECchaNX9IgeDFYG3YaPdCAG3FpzdmFC
eppc+s7GRcyKmdOr6gdABW+K5YZTg3XHmbnx3Kwn0SWbxULpgZGJczkJVQWGxLCZm+kfIoOijT6W
ThrZzNZBT9M8hPx77fP0TbxJ6I8wmdiQNSTwHs+AgI2rZQuPu5oLj3v/1wbZI9Ic5Azdu2nRYGqt
Q+aLTmxNIliXET0SHhN1L0RlbcMlzfRVaaQnmNGAJcPzPRSB0h0Fn3VVJUl5VwHd2+Ark+3PVPOL
zw0lQYfSbNDnJIeniCQTa7smITBA4HxTURthULfgbRYxtDd3tepexV/Xalv8tgnS1kyIAxrzfE7W
JOif4to84aVhqAL9he1rCIUiPMyn4SImdYVgvrN6FBEfeNF+HUcN9il86SG3EEIGa8LOsr5tF54s
p/m/4pLsg1s2EoqMtA2JudSyMGAp67myO1nwHgedNuvhsPoSQevHP/O7XBjffz2ZBMEb91bCRUJX
HP53Q05oI+CejKbbM8w30nvt1ONk33IGK3qmu5KfJTPqKCcJGgP0DHBKbpLQDb+j4V0MAYYN6Sn3
hmykB/JcbfcVz1nPLzmHndEHLo8ePI3RZBYbU+iniXXFg4TeFUhj4nMm/squKLtjiFFvQebWF2Wi
ISdROLMJLBeyPulyUN/q6N3U9whtrYj30LU6WR+Gk1o1IBd93e78yeC6uHk0N2kjWcWLjUEAJPZd
26v2R7nQK9ErhE17J1t7n8RqxdDsK/roxUCAUsZTJHwXKFZulMh0FWOzxij8dqQ3+m91LXnHFMrI
w2gIMSVqmfvnavsN7k4Hqc5ndL16PV4PdAmLrJLq3ar3ZbwZoCZFQ0LXIPhS6vIS65/J0QZL2tIr
VA0u9JVBE+e56MFJdoKHeIVsnWIDhP2P0DsgKqleSbR0qQlsmwHrj4Weq6YXYBePYcHr7s3GddrB
Pfv+WpHos7q3FN3FjWeI0BzwB9GYWh/v9N8ubk82ykTOR+hmZFFffceutZF3mGs74HJsiITbvr1D
MAiKP4VV/QBS5IJbfcWKeu7OHNfl68GOYCZXXMJB262jV4vYWM9+P9PFQ8YPVi8UmiuWWXhYv0MQ
aX42y1j+NTVzcZw1ySwiR4noSSXmexxLDmFGRlBwRZtw9pwcdBsN3h1tf2Z+wyy24zB8WmOMx92s
Y15ZfC6eBSwNKq2zKEQR88Rmk4tkoyBTK8FcBMtgAQdOhKedRFDzBbGXKX7rCod1ExO3vAMHcvzJ
FhuG+lrpzzIkbsx7HajifVobDoV/tpjeC6i7HC48fKCxVnDxPlH8aHlA1P7iMRgDnyMzQ4tDxLeI
k7QtO7tsgKJV7R9uXbNqCyC6WVENYyASM0f6amqqlvhErBGQwhdt1g28lpM0wJspc6tpV8YQuOOb
cBf/Rh5c5tGdDe+xLncgdOhJ097ovHHbsdFeIk2jTBqImY7rDDS3HqgxRHV6x6bQn16wsT5E4zHY
DHAlkBDDP7WYyE0/RNIO56j6cXvHpL6T32AgGoSODx/948/8jaHBMzo9NlYno9oWUd8xAz1Pa/AS
47p8HUX4hHOnPp/svIxrSOgk142uyym/l/h9fbrY0naAMOOrzVemZyw8bKSkGYkWlarq7kXQ/ujS
5T5bu6c9pagz7FWrjb/LR2GgiHAszx0I14wzbDz0V1lHzI0w6+bxLDVHyARQmjIYQa5K7XgzHte8
dxFoW2g6qOsaA7WVgFv2ss90GxVk9w2MRQxW6gvEPACvjCBUGv26Yjj0jN0EptBWXgn0IeaH5DeI
GIN+o5NFOTqGPIn8Ugcy+bGEEceTa3hBd4OLlVXChTFu2yhy0ldr6mCDZuRFlB0iY1+XSGB00GO7
g74xBgGJ6BHgiuRFzH8a4c7NU+KZkHU0Ex5vVGyCedOiJ6xQm0rOaH4+uHhc1bKr89cNSlIhNCNA
Q3SQPOtoFL0hHf0x6rPt+AOEve/2D0TooslUKHg+KLio9h9oa3oZN6kK4VKiYEHP7GOSkm18pw3w
9VqI1dT44k+TgC0G/wouanr6d6hCXWjY1uNeBj/yXrYy02Ue6GNmsjLGTgzG2g/uZTv5kG4qEipm
HihPmRwh/4o4FYxeqfz7klL+nXEtRwNGPxccr93i0lP7Y1gtSZXBS4Da4Wnrs/2J2I1gZ8/kGV/j
bQ7Ha5Oao24AEq93q5mLENv0y3UCk8CLp1SnD7RtVYwWk9A2bEbSUIarc3AVeJeCQL9+Rj3iXFxI
5ebYAT2X37zTVEy99K54g8LLQ6NNV0MK05f+DNAFku1VHQiJpGxnX1Z7SO0HiyZLD3bKW50X7WVz
G/0gjyzuL/vSYLTe/mXNBIH1M8R4cSUvryTyCyhLwb9+55Q18dshQbrBXj3BBjlG7fGdBfpG28xv
dqi01LH8YcnUA7R6L/7VOds/koadOgCdXctq2aZANDjYTyK2B+pW/VWVDejBkLeLuXJOCsJXQcaY
huS4xG8y700Hw6d3CiB5tuC7dbCXRuRRoAa9RJvIa2mwOv5vBv3h4A6G3+xLq7ajKbJs2kJjw+xp
TPvWKfxDCZMquAO1Fpi/o1opa3tA9xqLGdait1k2Rofku26+ZM+jO57tqHgra2foWmYe8X1R32GL
tIe8OD/98bc086/QcIM2uM1nfKvsGlVOB8LRV33cW9vCX/4qUb7fo6sDyTLkfpkuotqZkitvkDoL
bkE//mkqrojS9O73gxaEftEbSOB8+hzNCXSku2zhJY/Qgd14EvfQyHupC9q4T6u+TWZ05aERDODZ
0G9P9w0YUANDYP3OfLibcHQhGG5jStka8ryVpoMJ0okGO/sWQgjzsvRF9e+mXhv5a6LoqD8k1FOE
MpsfygEPhLBa7Y7WPacbSY+UQSSScwYdAMXBVBnGaaZA7ZOWfQ+QIYx/eZvJIA8HvPdffxZ0cgL3
jybSQNQ4YZiD9EAAZ1TfJo5i/zy6reF0oPfflO1h74Sac+MyrqbN+dc92jcaIvXhlQn85PUjZ0np
ALzz7/K69ZlfaY9aCNSZBscVZziow1Z7dLnLih+twttBM714zT9TOnEDCFPL68z+AnDI9rrzhzv2
uB3VI4TDcuTQg0Yx8+gMAWsgAXr1WUuUeKDEz0XfbUXbssKKY+az1akYdxf73nLar3DbwQ0V7iHz
rx3JvCBl+iAifNXmAFP9JcDJh3lnch+mklhDMFxbET9cLZHH8Onr7F4Fjm9EBLTlcY7lUctbgwTM
akzb2+hEO5yo3R+R3de/uj15lzW4uNlGX854iUJx7sfYmCF0xHU+as4+PyGai3xD0+b1UqhSYsxA
JCiy0JDxOnS+2h6Z4jHZ0wD9IY+Ki5ypy2jPE396fRtcgW/mB0823dGvQsLna+q9H5wT0EEz5QUt
Yrv1F9Xw59af9hl9RrS35pSMc6Ddj8LqLoRzQR/iRJaBGijH8AW6s2zKKdkIn8fuUcAEFvs3YDSI
TTpEBBZG7Pspsh39RnIRMAXSBvJN1LNvhjnLggp3ZsVuTLlm6MimzWzEz5nnQREPvS7Ti6KfZUgA
ICsF99ecmwyBhPbg1GXt7vYeCjOUyn5VzOUjSNYlKUHBbas6rYD254SZLmxYVy5n9fRKQuZlSbel
LoSAMoMDP5hxbG9WIKzY0Fo/rpHPMZ17gKg9RcqOgiAjtiQNenNvr9sPa200DRIRBK+diJp2y5uU
tWGXfTzsion31nOmhi3MU13qk0ZQe8yvFRaA6G3K5K9ZHOSZ+coZYetL92mbZ8AvePsB+Fz2EFtA
jghhG54SSvkLLsm2AXpF8dLk31iaYBDFJe3t/oQO901MX9G0KUlVdht2wDNpWbx+esGDRUFJilb7
byvcYsvI7EEzZMnt+ofpoi0RQVDNNVpCW7K8HUMC/tWml8F7pVx5mMk8mjvMH9JfOoo9mQxTigZC
A08T2QPVXEb4UKBXRdGzxz3jK9Ku6IXSdbwgxsCFQaItjogJi4a9OVsn8AvmxWhu7Vvkb10v3vjh
lPSvqUdN8BmFjsB6vffOCI8b3e70ao16OVxko81qjlF6wHUZ2u9lk+ErcsX5rGOHYGM8CaP0+XOP
E1LhJuQX+wU3DJEuNsLovYw7dJtZe69VcXpZRSs4qZOzMCiUzexEtuPFItxOcE6eDgUxwA/tJRbE
lvE/DLwgfhSthSlVTjpru7p2Q+nTo1r8RTc8rdqCuUb2Mk8GL4EpcD255bdAKQqF4sl5SQ+kuHn0
5eNaCT9gg6adfUofQFeQvdz6JWgyJ0yXGiNwnmcPhIQVgYAZVT/TgYR2ih0Du9Dh2gxZMsPVCZNY
UKqWD+AesSLo1TssvR8juqZGzy7o8fDbgQVuW4dJz8JED1oWTA3+tSxs2v+tFHwZiA0kvm2G++lz
f6lNnihctFTFSOrV2QI0f2ni1UO7KcM39zF7BVOGaOqyfk3Cjm0kVBcLwFz2h9YzB0+XQCM7YMpU
UuF4CnuFZPtBu2hxtulqmiWbZR8UolwI3G3Gz16YPPxlb/a6KQj1J9FQwIUKmlA85QpEwwV55G+5
Gc24iAgmTGMglzaZ1Ly3CoKE4/Q1oXzDfRBSLNTneHGisCioquVqM2QEiUT8arviL2gihEHOnVAA
8kZNx/wLSR9M1nHj7YepYQrZKtqPdz1SHYezk+E50ACOCqxnj+pdt+uAFpVFhxx5YsiXcPkhRtWH
vx47sre4MXZo7dTm62JnQI8O6SRqglvIzJf8DAsSNZpj7CDHFaIMBqnyjJZ3c/FDn9xYKF1XvQpV
elxPGUb9gGxZN0N8cXc0y76qX2cSQJ6OqHYEw75NltogOQJNPvl1krcW4E7WRn2mGiyZj3pWVjPf
0BFsAW0ZSTuQRUYyQKXNMqHNTRq+YGR1unHsgU+soycLSAO/hZOOaZLDyzr11QU4mcv+54VA2xlW
opjG+yUlxF2E44ppMB+L+b9Kji/zqT29TggX3REFD1TK8EjdktMHYqu1JUd/m0Ni1FyzIA5OURmr
co4JFhjfh0JKyVFFfP/WOUOOsLe4HjNLXHQIxTuvoNzV/1CljcjYB6/JTguXgEcZNmX5M1Fmr5KM
d22wdYl+lE/wGWNV2ovHfJsNHEDgLClZp1dsSxHgpd4cT2GiGCpFNWSFbNpiBXZIvRDty+T190eD
ZKXpC1Pd0U6k1x27rgshf0/Qj6K+Iym9gpuVuGT7Gdgs4drOZgWN7A9sK/P/UFJc4AWQPiqv5vgN
UfC4/sKll++OV58AzVJWMGQCnnoyuN/Z74TJqtUDTAUtuALiGRSul7HD2wrTVbOtwPBbYd1NNHwl
K2N4iEOrKE5O4WZuTwloHoXR7S9RUzBwNLQKfsVFZ0wqMcA/2ZbNfOeq31qJ5Mn4eyfktkFZDpLr
bfiuBukUih5DpJT4mxUrcx8tJ3OTZrwJApySDdjInmFKPgOjm6g/ug2Z0OpjCUoz4TacB1sZYJVA
PwQL/fmZEEg4kPZ7XYcujhlItCTLV002Mjqqr98ouS9CCGcUuqrCzf4aesJl8KKThvQ248uEihcz
SAhuR+nk0vMIE6ojjSEuZeZb8oksFiA01rmmHDyLycNCynXySipGrMB2CveD+ELxc22+6x1j9BGa
N9TjzXZoenF/rB/2u5gOBE7sIABxcQpX5uA3sXQBoUO+A4KZXaxETwVl+4/dp2GHHqa8Anh6dm8Y
6F2iuA8XcIe3Bwh40dyZLH/SaxlvOJ5XsqPRInR9DDXhFgRPQUlqfh4TG44Jfsr8XPH0V48JRHEI
HwY7dQsEJQiCf4H0cgMJzD9NvMXmk2RlREDiR0qIO/slVkQCBPvpEKlgk7Imnn0D2K0YduY+6Mg9
E1K5lauZiiV4aDXv255SSaaLvb3DUsbnv3wUJV1P6m3E0yVu0QwS7cnqX21/pj1xFtF3Tu7kzDeT
SSkKG6ZjfZQlEwJQhEND3YpEosGQhZ4EvzQIsADxpIOGEbRwAYZ5CbMVaLd3nkdRUzjSb7lYQDxl
xAzQ6S2g19+Fqv99rKhpSTR1rCUiZGlr0gmDRxCQUpegEHzKXnlWWrMdh56sO/kpPsT/xpbDk557
rxwEeBffh0iX+ueQEUy+cFQPFmKd37qx5DCalMwdzl9HmQiXXdLkqrfSZc1opaI6oG8DGEUxGpKo
ycDjyqmwDd7t9l1Wq13wqDhIDN8q20mtWXeR9wujyeRJV45Ff/YiwgTPcrdXmNZkmeEVR+ibBJOJ
XoGDssKueTGbAIOzUIKIkQ7Lu4frTZxHnrqO1PCrVV9wtJZcBCsN2j7FCMtyFrjuHScemNVlxs8y
EBVEk3k7aKwCvSJkMlP3I1ssaotiR7+BnknZjVkeH7s11RmLe9VcvkWgyF3b9sQs26NdvFL2kAWT
gc6Iu/jmC9JzzgPF7REXoq0/0YIlumfurXAT5nSjluIfzZW5NPptt/yMu8wrqLrFshLxN7fd7CkS
4b2S+QTnOea8Ak9a+K4sKWSGVyt1JIrK6HWKCAm0t97i53IS5IFbMbxY845k58yECHTmArVNw64s
TIz4AaryHOBMxXsr66ns3w55lqvVN4OKgW+1KImDvXQiX0tF9qDVreDgPGYRnQT8qZzRQfhtbVn5
b+itd/nak3unpbbiZAN7DZ10BJ6tw5YdP+Q0JiVVa8e/qacVphI3aEpxBLggLFqt4V7MZ2M8KQLP
yfvIfw/Xfjp+jb6UM1YFUpdblR6F05qYwoOL1liEbXFq9H3S396bHK5h/QLb5dy1i4Xd9YyQxyuD
hsVevOc3/VkVB2d6EuE2uUCxOAmrynrWMXRYzwhti+fwucpRrMdgeM1UwXlqIiwR835D352Rnqtw
8Ovhfqxe0s2QquxnO4yA9hfjx2PVBdx0L3JkeitTz1MQYIS3N8/nl/vS2AcdM+/o5Hm6bHJaLoxB
jm90NUIfLxUEvnIseWWV867UoeDNe6/Y4TfTopg8nDf2KWxwtrNGfWbGQZMEPDNvXS2O2gwN8dfQ
9x3Gm/CaSNmxUcSeLM3RdS3RBNDG3pfhkeXmKXxO1giLy+ldrz8L4zsEqCiaQQ1H5t3YOdjpPkz3
nBubj5ijEopoSP8HKtzX02k1v4jbHKsnrHW/ocdIBK/NcTBU8/FblWPjU+V4w3ogpTVqTrFUxQN4
uUw5dp480BoWt04jOV0Vtp8WPJto1AwxSx0w+5M6Ry4gzweJzF+xhxZ2jrO2yfA+OTN3ZtnwyEZf
G3qRO3obrzy8g2b0trCHFoeEHYg++8nqhTBugl5a7tdQf4izWO5iNjpkPIO3IKMfeVw1LoHEEnbv
0+lbf69JSRYy2SzBnehOQdqgiWuXvDYv38TLQWCsjF7ro/vFl+yOPluKnreDtejcMwXqT9ZCqryr
LCt77jlMcbWzj5M2HXBoxriCkjC2bsecX4DFCrmztMaILepkqZQf18GLc7b6sCARjUCUmkkaycP8
m34De0Fz1XPhx4E/FQ3MxeyewGtvNvV7gWM5T+mh3IzbqMSbNt2VgJYwb8d8O0GVXe53rOXGSkcs
tJ4IOZXDsGP55nsPYhSG4UnZod83SxGk6iRxzKYz+/nFTeQ+ITGi0hFACQHOFrdRXeIKm7LI1jjW
3i2UWbFIoUojG3sh3/3uaYdz5JV4lUjbYGdyxMSimBlv13BcV2PavHzKbN5yl7zZPd9mOpL9EhRD
mBX7PQiJw+OEUGPU4zmhkTk86nTUYumFIV2nfV7QJdoWJxgTPpL5H0Ya+3x0K0YSuzB7ySSs3OpL
GooEsjHjceMZUtHAmQmWOEXVjZ8u5KioI6U8av/m3G2o3DiVmCBFef21rgWoYXR3t1cIFgiK/o1n
0xas0Z5LSe+xnpcvn/1qSmmmwvm5998B+fYbkjy8q7UR3Enx404dOr1iZIw15bg+9W/++uWvGTSG
7oEiCICx9Smxv2S6BPd671OwQ3dF0AVvkmUtpPtAG5ncAo0pcoC3k61odDMVzwPiqKLwCknQkijf
pvJEGoi65El1wcdwCcA8oP8WQ4ahcd3gqE69vfPMvMpZ0t3VI8jlqCTX2grrGOi2AzHqPSEnil/S
6QZ91ZrQxPiY0Utcgil3CCX9BQqCdWQ6EWqKvf3eG+5bejdpNkgrr5sxtSTtpxkEhwi4lxFiT0V7
PMzqcZKZ3QWdjsTp7CctHeBoWnZUDXofg0sNChp6tEefA//GoQtYM8f2TSr1i7Qa6GjeGJ5VhUT/
znbMXqS134r+3hxJdHlAgHmRvMfRoTIHoVlCG2msI+vkKzZqeWRCzZpFk2V+OdlMBs9bqIJKk4ps
ubyOPjf0TzbHOxgoZGtOH3aCJER476F3mUQ9bSh9svUTpZ6QkH6j+WEJhsmgLicC7u6+M8LPh5Vv
73e4W8LSMpwcQCRzunAq3u2UA4qbGg7X59XSaomQv4HSCT1gZBLw+/TMjIV4xJ7D5TfyLkvVOa/q
Tn+x+/PqTr0EFVc34yLXLL1hrys4dltSoo/vsBDr6d1qpl1qsDXeIuDuHZm2QKVaWFRcV+uPWH4/
KIuh4PBYrCtjJINXc7pNz+EpR9Afq3nRuMh8PcBsmHSMsVredZt+2SZ26pgcvXFg6xgGwN7Pf7TQ
RG+EDKh4zx/Ux9ZheUgm9bsVQRyaR8YTD806ZhPRbxXbjIC8F8yzStm3yTFPmJQYibSS+oZXhh84
dskhbuMwRitWOrCpVzGq3gsDxTmlSmi0D5a15MEwDNfj2LIsLxLl8xsHqh5EAdl9AvgYBBP2MsbF
ld/P0lwOPQX/EPltC6oKYWROmPlnIfpyXn4qmz6pC/NjGl2AtwwCNRmeLE8Gk6dYdZNVTyUMba0D
if2c5yxPDbU+ypxpX452FfTUX/b1VxudKIkrIA9Ic6BviFQcn2o7fa5+K8QXhQLI7HMRWFs0x5P5
/O4N22V+sYfUYjR1UnMowbqZ1zTP9jD2Jp+dYO3n3GutaBKbjRfeLm5S5WGeMuiDzso5k/yBbCWO
k6Pak79RchZkdEpNdi7FzLCWrEkKiKdVuZZ9P4omnbvwVBMD8ehUGMZdWd6PMH2gA1rmlEVbEMs7
FZBD64yyXq1KFRyh0chvSDxWxKmzxDAPb+9Yek1uKlDJfqEVqTz3SHpEbuIsG8kyf6dyfR3ie5K/
9YRjFHU7SDpxRiFZXGnXoSoH9pEBHpGaDs9pPuSQOHrrT/kBrXQ+/nqNCi4XzsYio0TLUJCBweUl
hR0U6YfWDgoyYQvBoCH5GbUvdjpOJY5Dqw26LZZvJEWXsNTr5AO1ZDmjd3YTSzo5xkA33XqpdXH8
EHVQ6xlUKmTmrKLL8+/QO4/9h8M/3hfhV8ZbGWwG6QGmFX1nN0H+B6LgW7JJUo4Aa9yk82yDvMAC
oeUOTYPDtq3vrM3KZVq7pSRuhRDbC7oVHek7Z+1dbI+wLb5rEvNP7DWZm005fcFNQNbxEfZMx/5x
k+NRVzFDGbHXhl7b7o7nec3N1XybKW/NRCiSVTEX8ZJYgd5k2ByFV5cePb9Bt4yZLVYEMWGALSvO
4wqnCPg8DFeUiGuJDWxYvIf2zozuHgnQEWz9X2p7DfO+o+4R89QR68K7y7tGH87n+HZhxDYs/z3x
EY87WWp+n0fE4BkxCYjbWqPTbS1xrEKOYTzd+XG4h0Wxd1vkZuk6Z/9LBGRhZGXH7DeiOjWvLrUa
/FqSkSPfGz4Lxlr4w0c+7Yufzpj27qvDYhsuWXzru4wIwQqgRVD39qkL6oFDCsKDa3rUAMBn+iL6
vM0LFQY5tE8U4EbzPas5r/vrXichi//ngUidgY+fEvq5gRlFKp9vkVtOj+MRxq5jQ5roEsaRolli
83xNW6ol5715U7Q5PjGVQur5t+FkIGMRNbe/Eet/pCklyQ15JVu9rI4Wr89Ze+/MI1RDpZPzR0Ft
T1B0zmHaz7rZedzHy+c57z+96FFE2FisiJ30OKGWA5x3YxxDwqO3IS9ot3UHrXvYp8yzcHE2EeLk
VnT3IaMDIBOK3h4akvKCKQyv1z7rvho4NXgNfRI9UrewZpNdoWdAXzuZZZUPUoYrL+7DdHQ/GN5s
TvKngPZrjNz3OAkYxsXS8mJVDnoG6QX9yRH2I+VWP/yXz8AnPDnZxDyA7nHIGLsxde9DL0AUhNm9
A+gG3kfWUZ1DeosBcmkOEpv6REPV6erHqPJ4wP/cFpOu+tqbqGbvdeV8lq/g6HVGDcWWjujMUWPR
bqIiZXwIkBCihbjYV/0pm2WHacmy5banDZvBEmg2X3sffJO9Pg/vL6qHUdt72vg4+B9EGVCTsO8k
T2sm3HH5qYX3Ud85xa+4ch9Upvl1tU8PcfQBpBoYj5ttZtxF7kMUVmhY08Fz6s55aExK/V1+irs+
U9GorOhLDkNun276YruRDwS/4FyRGi2a5eCgGD9HvZtUielN0swoyFYDaBElAm4v8Q3rzgCdAXLa
/bASt+Sud3nP6qLlgLkI/3nrpkUfXN+cLnNgFmIB6XFO55uc1G6t7lNEBe0zQwMAQ3d8om5+zb/+
IRbRo9cgUWCqefD+69bVew630w6CvTjUkqdc6U7CeWUWwj4OO+hx5Q8XQObK6EK69waTLUILpnj0
jy66rrYJry06EOgU0jKYd/HQvobmrEAIinrmy8q9EsNq1j68UnvALhnzsbukDevIyANs4VROa+Ct
D/3uWBW8+bTHE8XiwULsdLShAz0T5A9vTGhgi2KB6X0CstXLpEfxNoMAUxX4bY4PBRjcojY6BO2/
56jmfaMPosi6/Qd9FiSN/gj626BrF30LGdSj+/wm06Ru41xE4UxiNkf7q5NAXHBwnCS9hHwLVlVj
rnpgDdl34rW4hvN2zE9Y1Agpc/onO+ro4QybTA5A+izyWF4XW+aX1M7t807W5MbDeS8lt1G1cGIs
Urs0saOzLNvwT2GZYgKCBKtgre7VN0TgBSAV8ze0T3zDtyXNRYSgb19JblB+YhhxAMXjA1MERnPQ
ZFbUjFixgxy+z/44nGgbu2YNCmQLLHjXoy9lV1f1o02OvD4ukkUN2ILzJjCl8MH6ha15bf3CCo5A
jwCHy78QpRHkSfZkWjDJ4IxcHEgUbJgtghY/5rlOLYzpeKGyhqHsYAQPlxDCRNJ8jJKWj4Fa9mW+
yOXQOJHBo6gQnKPGiKrlEJPvIatEyWwb8Rqs5eyjO7qT8qFl/J0PPIQ0LjERU+GkZZwUMYt8c2YZ
TAAKT3rUF1bSya7IJlKjeMGMBtaqO2v0UB8ESnfWK94r6mS6lF97ZLDHvsMA2mjvNBh8kLXJc2h2
GrMY1g3iC3gkjQ9MmS9lk5a/PwBLOhkF6s9i791A8CXcgptp5w8i9A0LRj32cLOsH8DBRR/ZAR21
zz4IQs2Z1+qOkYnCa+2QwPbd/WwqHADEpDl+AJ7W0l1CUN4hWlMJZJWRQ7koCsAKr9nKB8fIXsV9
3iDWaOYtdN14v37Q0FijoIKP0hlsr+iMTGJA6KTdE9SGnSntuvO6k37YSynWIBAAAvh68kIqO/+h
NoECDHUKXOpxu2FBvqBU3Ebmkwtgha4Bew3lR+9g9xHY4h3le7o3WgUPNL/o7kBJc79HVhta0uro
tGDB00ZBne0c3cAujaBJ8Jtf53XKQ245qWzoRGhJzcRztJ/XmDphVgxt1HKj6JSyb3pdxNmJ9Xuv
hoiFmFWk4WfmwY7RLG9Ry3/wh9sV3biPfC/VAbL2SEyOD1sLltx5BEUt/THd+y6bSZW0Jz//g3jj
hwnzXfjEsunCgYS8jPEW6TptJol0nefg1eMW3eqvM0ABUrRdDhuyE9proZ50nb8NkxqYHRLE9k7l
GkQLDSAfSyUPLEINzSbl6N/qTgHWZXUjrMZ0LTdjM03iFCv/4b0nVBs9bJqa6R6w5zC6qVqB6tNN
RLV0k1zMMzYGt+1sUNzts/u2MetiOGo7bcJq6qXY25JzzSIoZsELkOL5EVeOxYHHFrqPtqxwYut3
1BhdrKd+ZvCpYMCRaTqYILyYixvXbXMgPtMnfUxMY6TDAB5EsBchdG2OjI11H/ImIT87KFASymbq
jtwbyRBrUBtU4mnPZN3BypzliCrs9MwLwhVoDRK841TvRiQrWCZSm2JRXHHI7H2jw4OBk7V3D/PK
m4UIiNodYQRgukxE6cMEO5KN5e1kk35Ki4SlhqgpGm4q4kHmBL2Hsyv3PNMbNUA9P/tvzCkxH5Lw
z3TdrtGmNccbAnSm9wc3atmZEzXkVR/DboYvet4d32y8BMMrCe0XpGu0TYfdP5QD0dXcpgcCoVEj
HDgwMVX0sZs5Phx86mZx5FOP3n2FqabYlohVpnAnmVkkxdEvgu3WKGHpOdW8uqMwwrK2z4q6GN+e
rWAsXNynBCnZKqLGnWOMchhyG/6QY4zomVXMN3m7h4ENJ3vSt54L2NN8yHxng51+5PDB1RLyrhCA
OA/hxkH09WqoAZHhaYh1GtfKvGYZuyfITlZLN9Y/alzy56CewlZQO9+MIo822ZeZDtFINvYJlEU8
10cAC4isew7ikz1TjQl4B0w+Vvg34nG4nFRe5f1ymB3EVISw8SxaNP1X8uMcYVwZGgscwot7lzN1
5MS096sWmBkpOjqxqMyCFXBs9cU73bBBySvlJ32oPtEZ0wVgpQtDOR0Azu8Ir0OrycGKY5V9lSCx
JzFdIDqsvxYaauTPZtSEORnKpZb6UXdX7jcE4iuBmIJajF08a3HYQS61r8ZIQf2SrUYFVG5ddNX+
XfuFjsDXxvPFJa26U1Hj+Dphocvy6nDUWAN+CuSZj0rzE8n+/j+SzmtXcSwLw0+EZIJtfOucI/nG
IhwyxhgDhqfvb1dr1KPpmqo6YO+w1p8WQKYKgJGWscofrEL0YwhjnOIZSAEGP0tJOH92BPY5cEOk
yxtdLiXX2ZCm1iG4h/2phsQjAokrOTlKSCrfPm/1EciTUcT5IO5XlN0sVA9xImuGx8GwC+ObX1h1
aJqK1xz8F9wCy9K2byj2Vx+zVnkGTF0ujcY8Tqh0sUtOyZJIvjnyEN7b0CE6mX1d8puES7zj2qRz
x11JUWhx24BkDXVGHE8f7gBv8K7rkb5nU+Q67PSciXcxg5Pcl/t1NJcsoeQdyvZp/rm78p/8YMLq
12iRanWUwsfoifcTSnfKOx64h4ShqVTx342ofddcREjMLdGuAmBNnkzrpvsC5WlmnJlEdMkmjlG/
H77RrFOnsan1mgCQyZ2Vx9Qjq1gDntls2fnQwivG5RKOEKgX1N3nXJ3dmFb0nN/n4h2+0mnIEic6
pwvaoHKf5nX99GLFnlO/EdBw8P+oskArjXvRSwlioh/xxBA9RN1NODv6L3BtLeH+5EOImqVh+5AW
Dyx/AUKotm5lqTxYujXn7pbTsXVD6ONSSmE7nCE0w/p8wDHVuo3LXiW5TZTQd3yuOM3tfnpJGNSR
agAwHE/I+8IG8Yo9CA61ib3jlrzJpOl0uJnd2bquSO5zQs4WGEciSpxhTnIm/o2jAAsdzngqlBiz
rIuw1KjCXRVVvgxt3DEECU2W80xKYEZLcdlxFCDelYOXd2Ciw6NcilGOkTdAzdMLzqFikTzO/qJ3
5hXwm7Jy89nVOU0REznP/kDMalyI4g1FISYGLxtz0n4SRg9ubsXQ0pC/UGER7Muekn2ZEvdUVDwf
0BP3ax8moirWyEKrSW4UhSIRrPyU0f67Rpb9yk/BjWad68cezmv7FLw9mtjHRiF0mWyCcbQnOhSH
iwVKrMybqLRU85S8eCkfl71gXNOOWsfTCpbUcyduRbQ88Wj/Wi84rxL2AAK2e9zx+WeExVmH/Ohp
KUUqUuV7Chcj+wiYf6sakJ+SEBYfJZqQ6jUhomRGKB95T5ubWUXnSAvf5uGnLxDh1aKP3XAU8Tkm
CvNdxXhRJRs7Qkf2pMG020xheEDE5BqPnwsOU/F02dsU/v5pe6KLVGLZq4yGEqbJFRGUZXyMUzzY
y/qevw8jMh1uTgXnE8IXcCKgLTatYTSE7Gc6SPKkmYEgCK7TCoDjn5ZnZCxgDpcSLyPo4/H9hscV
w2Zbp4rrXDOHS2iZPnZDNimgGW+MpgyWWx+o+v4FCkpC1fJkK8HXUxZErWFG+8G08glx7LCSVhIV
k1BgX7atA3A1xMv+surK7FDQ7V4Tmj5a2HZsnigIftZd25xzsO8jRm6Ihm7fxt9ATU+g46yAJXGJ
45grijGWXLf0EsdkvCNQLdSmAywtYTWv5wqDyiRQHnc8GQ31liwd+Lyp8NI+zN4aazkdlYNyWpg9
UdgDqSArek+eODrFL6yRUNM3QLaRssgBizk+qozgCnb2DUYgKD1gRzHQCExQtIZYNwRnIooi9rI1
p/6nxGRcKJM9AbTuNvQEHgBDNt2PHSKFx975AH/hG2xUzl7O2LSOh9ThvBEbXMQS7SKo2EoYww1m
EnERHn3GYJXuDWO2SDvIqLIH26cYhUBSBuALYlOhyB8a3+idIu/gq57SIZUN8nhL4TNiXOcK5BVi
L8XXCt46doGaztZMYZeTOE+0F5GjLGeIEspARCikFDst8XFnev8r06of3p4OyVFABg98brEh+zRl
o3m1BXFA0XzzngCVd+bBspH7xu6Kb+eDba/n7TggmU/Jek/ORmtC89kS9RIadPbjC3yxs19WMRWn
IWgLN/bLOu/6eFPS26yBXe8Wn+yXct/c8djlPzYSuZtUITAqD4qMr+He2EyU3f45vHoSMA58o/PY
L8T4c0SjoUJKEl4YviYqNV/yb/mdKsQaIW7GLYRq9T4bAcQyvr6vf2uC+/UjY1I+zhl7K3rdkcA1
SsAYrulDMg7aDAKch4Nm79nXn+kA9m5PH2Zf7FvxoJM+LPtRtbowpogkR+7LW0ATdlpztB7sJ/Gr
AMT4TkCnsFWvHpDcsANgtU3e8LeS0mr1Aq7oBJjswO65Tw7cvqTT0uKWAdmMA5N2y78aSFUdKUCI
MNSs8eY37VbYaI6euj6eInlPZXnybjzFtVJcIAYR5CWkaE+I4GWMZnMAC7sUlV8eCSvg2n150kLZ
fvGtkIKMemg/XowWp8kPvwgtuvz3zh4pTfVoUY5yJXmhjx0Jcw9FVdE6Kphp8LNODJGD5/vtFbsT
afAd10B/Sq1sA7n6ypyD5fAK8GEQG1jO2/xnEViZvRG2YnAxllLYR1lS6enRfkSda/XXfDzrANxH
SQWZqPz7z8BW7AYhw2f3oc6+BxQdm4pq5ujJLCmS7bJ2qyb3tbZl+IZKuo2nfGk+7pZUuRyJ7ciU
ziKGccxCHus3zErFt3jh01aSPr0LMgiVrplWEN6rodoQkCDS7726bvHJkNiCdYhzDxwQ7XZ07LIh
13RLFDLAMnMQyLDY9LE+A1ACgp2nlIVixnxGnuz7rxvjkzIFPreqkSGD8VDbcBYdxOBELWXyILkP
E3TfXXhNP/EzU3CX4eep3dPPUVGtc6oyI5VfRLDmSUQiSQ3bpG+qm0TVL9yb4S3vWhegZKYl9cEa
cot+oa2pg0xCV8xLcWbWb22TkWif6eg5qcFs911UUpOTw28epu28sp+zTf5BFTjYyv4jHQd1pgR9
RtAd0iFHg9zjU+igfFh9wLUblt0lveYc6W/C8xRXE+KYHkY+eMRbRv3fS2GiLP6KCA4qUWgaF61q
jijSvWF0pntuTsYZGmt/T5miTINy8ViFyrZh/X+Yq6lkcP0yCTf0JrviY3ZkgxEceg8/9NkMbofA
p/WYjlEffmhLm5nM7TFhAdZrBjLPfo7iScWHOcXAbhxnZFqn4qGw6/Zv0G/JpJ5mERJJq5+4qj+u
TNio8aGlLIHMOKlSYMWrE7ezhh8naEFaEOpwMihJoCPP8qwja4F1tQ80t6LZ5JiIexPNpA4ouTxv
yxKODyDaIQL0ULA4Uv40H7fPQj7ObihhYMNhYo5ZafQ9LJYpFz3I0is5LNH+cuVQCffprUDMAuIx
A3Bbk6nk45wyjYEZ2NdE0zrCDzk/+hwptHk9wBn6Kae36zFUtMYuQcYo00q/HNDn6IUNzW5RMPWT
elszEUI/ki665bgk+cutKDpFjX5JsN32OJSvi3qBSL/hdGLJLhi4NoraJc2aPGHDLYbUi87YBel5
+9IQhkAf7Gjke+gsTvMW39fbHBKn6V6mDfcm77VksLYUvjDJ04cXSkhIzLIrjUN2Z8CVsLWL+1pK
nvYtPMKlXq0RfO228du/hquZyrCFMicdw1cdokejFtDoTwl6jBvjIgQn03zeqwtBoMSNMyB54U3s
uv+g2gZTYba5nF6n0C1ku3sQfMzKAlktBlxknb88mWxFT4m0YsQn/RnAHYQTm5+QIn2IWfGD9prp
LawguCFjP4b1E4W/vMBdBnwcQxRpCseKPNJf8z65E62pTn7AGstPcF21s0PUusMYgiUCxDj+jLHG
z5eBB77L8USqKGMO0SE8hNDB4wE/c0BdMOB2FV0vV0LUslenFBW5+Ie+lGueYlsfTAgB0ZnXhnqs
4SYl/JXa95FwQMKaAYRZBVOluLpXp5DgbKqWc8Ro7TkMD4XPD4r6BrbFEWyDcgee8F4owDs8d3GC
ETAddM4V2lCUEs30TN0+Sl7LhjltYGQilYLpofbXBqoIuNhV3hK0xWmCXdNq5gfwxr7PeLg6eONV
eMXHAjM40m5lJ1C7Gmf/QUBf8ESQDmc4PxIfXOEpFDtM1BR9jzI1543SomZc0aOcjhQdGu35EGI0
r88o4FByHaeDqFl0iex9XIZM82zA2Wi8SEonGfJCDY6K77X5MNXG6I3MHnM43jatAoP/LuykAI3J
Gzxiciu+NusZlyEx+xxUDlMjBuZ9A2cEkt5EXImr4eyAZcKk7xbXST3tQMP2gL6XFN8+7qAvAg9i
hKGQ6E33/YK4Hl7UOBFqFo+8OXHfcIkyw0127h5MMew6k0Jnj+0NLr6jFrjScZ0QOu1RcygyAYzi
MqwybgzZG8Rwyf306jC6k+bgt0PflSm9cEQiaCwFj4Tn31UmLOF4U5Jnll1I/CkYGVvUX4dRnZzM
otfc+JU/Jt+6NhnamzMf0Qer/XztpQpSpYQX7xhfvIF9ZuqdcZ+cdjKIhGq0AWNTGcF2cLiYRdco
oW4jyOYXPDLCNBnUQ6QXp+fLwwtgrlvrYRqgW1FvWVq/VInGESmqiRI/KYMVAVIrlvgX0pS/7vqJ
gGCMJuDi9TMKlzc79GA+XFmx/gcPxnHNvriuR6D0zjCTEi1i/gAz3kiVrnJkpr60uSKDYKk6DDdw
jsUNd83J16yDQ/f9sbk19Vdw2wou7RucoVcQTdqqCeDJxZPXEYdq5QzTIcXm/M3kzM0JIc5B//TF
zd9fDj0pf7oQ4NCJm0MinWx0ATdGCo6ZVmQ/50emW0MN8tCntznLE2VdbyflGgJrv3p6bxBn2jj6
ooHL3PLRncBp9/zHO+EgkykPAM3TO6EvIpCs9PAUIRZXncFJP+CbFOsJLQEfiJRqbi0mOAE5cBoK
gLkP+VCRejDHuMpf0OcSwCHOXiPJ9ESiNYiJ+f2HMlYEhj/dr4G30KnIeFj2TNC0VAC3T+q1aYXe
y0AhckloGjWPzoCl+kK3zdfhD/7SZisXb5AiEVvOrer90jF40jk8sjIHqw8yCap3H4IVIqchvr5C
dTgIeUKLDqiRDggLvfGdvCH5O1BI3rxJu+IS1+aMgsaP3/4QavkdKJ6Cnj7kxvWAiaxYFIyXqWJu
x5xFEunp2qx0yWsGWBRhzBI57xxhndWf0cLQR33R9R1srLbLp38mtbEKWzp11dyTJ4JvhnuTqQUW
oOeXJrz8o0tBVnXO5DVEl0mmbtExZEEzz+CoyDw4TUxSvaQF98/+/y8yZgYakg+X8oKTbNinfqmt
Q8TJVxvSokR9xvYRmxuMYxAhY4NR7DuqxZQeODbqxqBALWFNob0ApCaKTTn78TMGXAEJoslcqNT5
6lCHAhwzR5zhv791WfTXYxueZ0RGYmOVyZHyK+Lqoa9gVqlEHC4aGIiu9PwHVk2jKMf1hoXSo08h
5d2riYjMP4TwDpIxSl9XcDGPEKKKV0PFzlRMq3XFXA7pYR6calPhZ1oO0itS9ROZ2aKiRDNHyShy
4Mb8b3WlJPCF0He+bPZb2rOXpgMdYmZIOZJ67jjiawGjEGJyOjGq47D87RtLCdVIzXqZKKqYZJUc
FpIJc1wmfb+Zaf6BIhoCdI1wBFmN+w0AjHGHEPxPlj2dM73GDUBTVEeCD/56Ev1T67xziL7tcH9j
5+RPjyJw9pqMIF/eKNkY/OTLU3R1g5Ch3c7Xo7sqBxAjFXtyVgZt1CjGadvfS2gQw+H+y2SW/M6t
T53inSawy2QSKDZNvw28y5gLc62KfRjC/QC3+T/nY8prSjZf8x4cspueeQeBdlgbMxKi9hcyzKXl
EEAlIdQtJkWVxcsmiKXJcEYc+oAgVYDLn69GpX1zSi8l0NSQ/5i8DUJUJp+FGjWYSaLrw+nfvI7p
ZfHRpqBjg4oHSiTn9IRrgHARMersAw+Lt274L6wQCAWxHDNR0m/Iycy8cg7u2pqjBMd1ix4HIMMu
yAkQooevKSL6K4t2HWGGPH1SKzOSEriyBgrSvPtmaDyHYHR86B/y6v7PuBFFRiADNv4yUQVfR8UE
9koAjd3DRT8IJQ41UW3DuDCQhfGBQuowfqKT/oTrK78NvQXyYTEV4KM/3AdSEqDpCfagH0XPcfoI
ihdhc0xN8Fpf8H1owtlX+6MFH0ABfowa+2M8XHIJ9CcOdcknoo0U6rS3ayi+mblOY/A1Ra19XCnU
UwWviE4dealCAYqG4LVh0XIkwWmGX64Fqo9cKHr7BeD7klkCAvfrbOoA8wP00PKcvA41AicD+OOM
3Qa/i3fpgeiEgRWZsmlhf8AoSIgjWB3WC84BBprRH3P+Rk9NayiwJgbIhs5F9Qkjg/6IhudJl3/k
UKcXD6lLuF3OMvRc5wzCOuejsey5OXsIlRTrMu9RQRCaCJ5A3T+yGXhunlfP5DV5pFisYS+4aYHP
TgwLoscVNMP1TzafSA/qKbCEBxXuHNNuQQiKpRgSKmLQXw8KGzT7AfddOtBvyeVujjIFocXNBAEc
OKf1D+3THSgyOGasIXl5C5Tpbd8sJOZsFHDen0W3Fx2ZB7X9GhLdashf6xifZ3eN2R/6Y4tgg0pQ
XCwn85310L/2pgg/bVFr0JsvaH9gjMx6pA+AQzVAhnty/RjfQCKNTBPDFsaUdvG5Y54CFflwwQwY
jp8rZCf02MCFJmKVMAjOuoZX4OthqqV9KEjwZuOXnrHAJNBbweloS1kZ9RdPuNpM3g7gsdBhJ4R5
dPw/1aI1R/4JcUQOiOT0XEAtZFbtkk5scyF6u79TEV+gSLLvDBkKu3gP/mNIPpLvKxK00hgAuhFw
TRomhIbxmD+sUTZwFKf23mETSn4b1p78tNC8P+E8Py9kIVc0Vsi0SwoeIToeo0p7L5BCubxJqvfG
uZPUyIEm0eiU+IXAx+dnjv3+VELDqMrGBS9VgMIUryEib/eaCeBBJBdY9yVM4mun+i9TXRHmR8sg
uUAYY3fe5TcqPkEHPihLaqcf9fYylBBD4SnWKfyDeqqmj7k2UZfXoV1fRQZI8gypHoKBXSbCvJpq
Rjm5BtKycstQA9Zcj6EyjtOPW2UDOuK3c7GXkPiI+z5C2gIGgiCvzI9/H1cgijWtwlVf3012vmxO
sUwvXmS8IpY/JA/Eb1chb51Cd3NFhpccfsCRi7v1W6KOSsZzCE8p+GzUpWregveLk+QY3d2X/6Tz
T2RuOZ13bVyn6mSMTJHfTGsI6VArRvkz+/z75OpTPzeVWWpu/AiZn2X5qkn9eXZYcO20zih6KYhs
fCzE6C+u3NRH6+oA7gH8MEsrOIyNW6BNnnNyzMqYlWK/wNkCpqgj6zkhtWLkGiG/0yOQY3br88fs
L7lSFwboMgSSIAjjujpuCHNhQh9YBol9L//4ygdMPC/199g83hmZYQ6ezghZL48WvwFh7yQucqp1
ETwDxWX25cxAZBDD2CGvjh94CGDJ9xrxH/oVnAsome11EuKPx2TA1AhEICmL6sJMhq3MU08g8LiQ
nikKNLWyRlznkLATorPOOg+hfyDswmz2xKWMy1U1s87cpcWoGEw0dJsqtgDVLv0aL65GhJ/oLBvr
ZY63iv1i2DHcaB2LgvxtHd0H8W0B6kAT42SZCs/Lw4ZHwncpcCEkJHSSpz+NTgJBErXdwZRpHTJJ
F/wC2ggtLHPydE5o3GF8qDs+NBAcdkd+QRzUUCBmQ8F4ckqUmjGsWz6k7ADzfHp9FEKoAihfOmY4
r98swn+LKzz/9VK6q/QGAwj1Yv6wjKBHYGrTjcuRq00B/G5Z2cCJ7g2MA0QUFrW/fFhn777mXztW
RUpqOH0MbMdMpvrJrzuygmqiv4+hFr4g5QYrulHuYIvvD2+DgvB6sIDYzhH9ZkuIqsN9wfk2Pf0Q
JbLNGbZVYQLOtT8GDG1eAZoiNgpiQXAghizVmEUx/6C6Bl88g1HStAC2g1v3PCCJngeVSgUnmqPT
tHbn+AfQM5DHDlQq7RsUvIOIH9+bcCI71KuODBNJMS8cJgyY21TRC2UnECJwpnGCQH/5Jwh0mnBB
rTKdKpyenUHc8x4MjPnMBXFbhS9rKAZkyem5c2i9+1OielibrNspT4B7mxsvGMT3zYOLDB4k7jNf
C9lX0L84Tc5wPIUJjv5vrwm6+m0SsisQakumqMI3MaNyxVAIZ8RerlmpqCxfqcKtVEVscLYaWJb6
R41AU0cjDgzwztv4suAJYQ0MRiF5k3z8c/QNngJJHMc/RkHg7TybcDpaRGmD1vhmfybs3dp8bs4R
R1pCVS5O3t0opl5JJJeDMdBYfcyzXAs9+iGdnv/kpUzxmyHGtJBx7I4cJUw2Lrh+AaOEQrUEyWi4
aVm909N2RPtPwyeUe6AWFLFEKesH582g2XJ34hK5FeJKoFclXrgvqkeCixA3IFijzrC+QW95K64o
KIdM6UKgxj/IeF3stCo05Qt+9R21jA3jMxlPNLWcabggufYWUngOyvlDnEt3k9CJm9OfE9R5tFtO
Y65olzljQZlrnvgbBbBMTcelXTs9AHQSQ4Ptj2l7SnDaMpXqinDAVRHX/Y6IrDO0XfaAAbbv/GZT
RjUrZKqfDRWN+WR3MoqOI6pjtRFNCeYmFDUVNg1tBonHJ2QW+KJF0WLSZ2vEAE0fRceuBRjYUFuT
yc21NOLEQ7QQsISgtY0auB7KawQdwaPwKBHdNgPDQpLQ6R+ScT5sejCBL95p6DoSAmCKTzaUKbpf
3p+462jtcYMMUWd2FgQ6xhKXewr1Fn/WuW0RX0+O/iW5OkgpoueGcttTMAZeQQThfoPzQvDONVqe
khu7Z7bTWEE6zj3psm0hBabQPPwyyijy36LH+uR+o491W//u0FLA+wrw6p2j57HMZE4OZY/qZwaH
bzRc8yco7o0GLkxzaLXh2Ee9sfqiI3vNF/ccbhlpXsgJ0qWANsevzox6i+VisXbZeKtB/qZu+cyZ
x1Rl/aiG2kbUYlJqsinp+6GokhNnjb1FpATXwxmJNYUWb3/ZodvEIuCVKDZbS6gOvcZ6iJTP6wyS
FyR3bPadHmBPTgT38rTqWcx5dSXeIxAel6A+3n0J0aU/EZHCH1uc7x/OB3ewLZOOFu/r9ryrD0cg
qDUGcSOr49JeDAFOmCRVwM/8gSkTg8H3OSU8gpSDjSKH93G3+8v7NXo9A3UClA0x8iMEZdUtJZAM
viUmUpLzk5o4W9ngMJsOgtp/TpBUMvrtikqw1Jfv+Gd1VzGCmnGZVn+IvkLopgQtjG+LLbe9RXcy
6cEMbYkdVq+YNchy/yeP7pzaAQ642M90OHvnV59DnYszEyph2ZLnjBVmDdhvspuFPrdjp2t71Hjp
GPVUL+DIN+hJpYkQVD1Rul9wsRSy07GAOS7ENWRfcoQFXyQKQL74GdxCCJeGk4EzzmrOP+Sb+8NM
YeCCbGKCn9yScY4a7xhJMYYOJrVRqqjmFZx/pYVUh6/gMb8/8bTBU0DOyukvlWBef4t7POAp3Pzf
5ABsUnz8x9WsyLECdlb19m4PFB9dLQNvHG5wqt9P8NqwLLl1W+cJTCuUzgDCn3lDRn9FM1lHNTYy
dUnbxYMnwJszATQfED0eLLijvZeH9vrtiN9TQp33QLE8JYZIofrnxHgUKHibv5YaDcljxlF9QFjY
c/F8/LZHXldxWivZy78FXSoaHc6eHjgVozs6UAcP4vNf5Flnf7Pf4nEy6kkTjjPJkWIFeZJ31hgy
tOlS1PHxY1LU5jB5MOIEDx0ntxTfAzRPlB3gsY39ZrUhiDG4S7W9ZO4X0v+VO4cuccfWN0O+VBqx
gSgC1xiucAm+raIdBavK9/vC8llhPD4Xe3FlDJcZSq0OYcX8n8qCTEt6nQ8a0e6AfEDgS0XBHQYI
lYCDmCCMUKCk7tLH7ZmviPvPpQzYyTsyP3QGdg47u0XtNUdW1x/SU5b5nlxdXEV+TMUHrYInhOoZ
kR689OYVUrL/eejCJ0SSEJJMIK9+c5PJFWhBz4nenji/t3mdfUlc85CnoDwYuzWw4Kv10B6w6PQ3
lIOmE6CRpGnj5tXdy1s9TJfEENQ6AwcjgE0bLTVONkbZ4uvylQ2qQlIYXqaz7POorr4vrzEox5eJ
YHxv4fxH7i6eLwyL7q42sQIv3GzvooHRPubLmxY9083MoJ8EAZYon+B99maHJ52ieHLOQek6k41t
+ej39D1TPMWGMUzuI5dj+YiB5zc21qi8iqvzv2O8mkRBFMz2nYKHnNPb59+eV4zRQcdL6MHmpFrn
FLQKD5wVxu+PMyLEQLgXtv8Fmh1zMcvwJyEPEM8ElqgPck6ByAcXbnn8bEDVCJ4HSDRGQYGaYEr5
Ljy3U9IG7im4CY9yzdRLrKF60TkCVrRk/uRafKCLvlCcgLs7c93pwfCxOdA9EY9hckPMWgRpyaWI
+VZL2kxMDH6Vrz9Pl1G6VNTekp9BRawY/9ZYsxUXLV+rNpBz7dEktyKeS4l32vJU+LeREWeNHUVv
M1po/GzTNV4e7iGyOIS7CdKddDckGAvUlDOqTHkc3oTx/bFkvm6tk9xBh3TBtEuqB2JafX6g9L4z
6XcEQ2wjuSN4SterNQTdLI59cKQYL9i4C5ZVzsa4E0s697toXeqnHTmewia7PBIMc3sZ77PLF7qu
4+V0oKNxzDIs8XilnIxzt+hb78zws+u0n365QW7emK60ZNPwFEEV6aV0bjauMMs3CiCAAuyWnxJT
YhLeHvbvAU3cHvAqkvMBuQfTwqVfxM7Jg27WIBeP3WgxJrF+i2Nf906+9yfHZcjXcwi3ZjUEw5Id
/9ENPjQBCR+gCkfnK34Zc28Q/AGvwVJ1ttcglZbfiqk16TZEfWg5L5h1GnhUXHpcxfwRf38o2DEW
S3rJ1gqFXzU+u2vrmPvgQ/ssk+LMpQYrprAL+lqYcW4zAd+Q5WU2Ni+tYPSlb+4+3BGsaOziyIkD
/lvY2MHAPVZ8tstYB6aaKDmTT9DLobDU9O4FyneFuoG21rHqPlpkggVofyZ02TVmcWG2HQ+hyomW
aHy/Xl0SGNQlpTsEt8Gn/qLXwPcq1mjBVzHdHbzVlfHJDLod6wWM1FA0LcVexN9mYysYThaz06y8
CvnG05rdrWAHx4uBG0I+qfRhdr4w/gkE8WXOLYFTaL1/Js0qgw6O1+QPWBbWhqUV9/z1v2QFmtuh
8VmEVn/Pq7AbADoxHOovF4nn9ztiydxRJn9/Wk5UEyorDL/QvMQkEaxCrg+sRGHsRabFMN19eK0i
jRwFNLE/bHHKnnDOGG19m14Mh5T8ScIMCZE5Q9wPXXBOpBJxOaQB6dNPYhhWKlt5TibXJCeTyUWj
82a8Z7K08CmTFQYFBDOBtdf6c3Ky47jDYhwJKBqxq7d+53dk64dAGnf3sWG+26Shs76mw4vzEJmU
nV/N2pnoI2huvqb0dLljkNMpCcr0xfVhtFo8GHvsgzuUjWx/ARAbW1PNQ9r/mNexoaj8MtmUFdiN
4gkKFjdHD+xJE38NE2858nk1jXHcfHfo0vSWOEDMrtho1sqioT5szF4GYsd88O1z8U1+3B3lnZBK
bHmELiICJ0QTcS7jCdEePzyGBXi/1Zui5++MA/S9phvDYNPDLeicp68WMRxd7at45/xftEFYueMD
1ZRqpFdibYf5xSnNF2zkkMsGuIOygvJJpNFsU7hndgvlmrDhgHWAZyCA27+tQQIbxvwCDaM44kVd
aM8eZVIW5xkGAiH8vSxHFOo/IUj5GS9m3jBcQ5vWX/Ma8CMjCtdLxIZvmX6CrMGVvN50XPAHA9XA
jcGbOIWMMRlNGMAzWA5B/zjFcTow3uY1Lb1+LHnMWP8mZOfS38QjltNBb+c0eEtV5Um9GXfFiEHz
I3LKHJhCdIrDUAwFoFhMj+bNIvbQyskcADg/xp0/mFRzKX0uP2zdD9T431GF0ME1lI+oGTrrjU57
sIC6Go5I5iNip6/CbjNJ5cRlDzrxY8Db2T4AgEEbI5SC2jMlj6ah1W2akZKkcsCwHvFfY6/GJ8Zv
u8NCLk+RGj8YXv7PUdFZiJCfZPMp4ajAWHMjzAs2BsGqkfYsntkYhxzzD3gWTGoF6HbBgQWhx4pE
zpKOz5YW18Ec5UnrpNXTeJBNdyf0qrRpx9j8owlyZiBWBTUJLQ2eeKARe1gcsca8mVNGlwJ6KDSo
LCVEuPrbAGqERLMPkIh4mwD5HsEHxT48ojZ9c26NQmSO0174yXCorI4ws9uhvo9VGQ5xSkF1JClK
3Bhw7EJPdUhuiCJErMVgW39RlZzZ/Kg0wBsF0Uc/4/V2QjsvHIphyc+/m7sncru729+19iFH47B6
GcVaexD032UHT0NSQ4mI0QytvT9v3XbOaEGAA37u18ZpSNc2CpvokHRvF/VVbcSsMfQOfIqGSnnK
N8hlJJtgBce/KodMwNzfRJThI6RqgdXilUAbThbam5lGp9WYxObGGghh/BZMDe8GJCVOLnTbeAAI
JrnB9eJsd776+jYhH+CbMg5JX2swFxC1uxH4bGNUETDbmTAF3HwoAgQpBDGHTKzKhQG4tUeO1jfb
BVSdejTq9cGYnUP6lW7VgU6/XHV3QJZd9KKhj65tDlFm3th2YI1EoEjOwLnPxg6CDqM9ke4zYmie
5u5roZQF/+PeQwEJoP9bELNttjsyhUN8A8aPUuTL23jPOCIQH1wpVpBUAXkhuwKzkgiPx4Gwf+6Z
TsJaEejJCERxBEWLettpOEbBJI1n8DnwSYg35+qGoqQIg7hJoftNVpHV+wkrJidYZb0jnFlIG4CO
slE8pN+cvcknxIZWnFyapx+eAI1RRI/ZmxPoRiMhUGRXCOYhCFyoOPFXQ3V9TUvNRMuEtohe74sE
7Aj4CnLOHbCqY1QELNyG8qC1eQMs6Td8o6JYcyTDnF8libhQ1meLq9Xpe7S9DUITxJL/VFsHuJPG
VAqER+iv84OnFKwAaUHLzpGKWe/mnT9G8y4GqiFf7J1kX9irtYsUBcIMQpgJLMlH49KFw6B/ycQ5
3EJmHiZQ8FkDVhmLw1YoK+h98gJnKgXzZT6s7CJkQtWDD75onGpfIdKi9D0VDVmGwAsIPE6TPuv3
gqFolB+nUnzYy0mZqeYA8xZ2juFqABjDC0qfc4VZi2LCKfWNI2UEUaNvDlf9BYYRJmhuEXEZqvle
IuI54hOX4XmWIyhDHEdYz/mUqFmkYpTImWpgo33aJ091tL3GKVoh/VvzRjkiCLfiSjNvG/zmsDSs
ZKRVR/MeD01ZSOPoRAF9PixUIRilgK7QhY+ADOmLZbNgxdNmSS40AXJ1eaKx+NRUNiWnDlV4pKN3
Z6sJOeIXCLiYXtcD87fv9txeFvNZ1wLWGiJofc3B1sGRLgFzdXW5qLdXQONzivgzQhiqYkjjFRrU
lsGTsq5LkQMtlFX/gABamY74aYcnmd29E5MSusY877q3gduAHJ+j1V/c1kxkHiOMu9qDBnuPdBNr
vhcKxsUA7j9C/A6tjzfg8MIcAD3KfnAgqCaYopJxp7OOL5vh8jWvySEHs3jxMDkqt5d58Qo5hp1R
/uB708+6gyeKuBvoQs8RCoUE9HlTbjmLeboNaD3mnqAVHIXAIpAmgBB7pAw8QeSvgcA3K3/XJbsG
AJhBfzbNytcBMQ0betWLz4DqBdwZeKiwF8kEubR/dX4rbhN4d1A3dBfcwjETYP1eMoAiZIYz0Bcg
YuXMGPooLDuMpGD+LxnKZufzj8thyeqQI81gdhdzo0e66vZDLkouJSzelThzGGRbF5fsXUhkv70T
wlbvePzg7pw34H9DGbDq+JIv4qZwlNgoLQXrGn2MkrQNxKIHQfScwHLl3XupeuesIXfsZfRQiqmo
EIl0g2juGDFbEyv84dgloslvitG04x9lpviX9Wk9YuB5ZV7t+5QSq+8+xPTne/yzz56mj/g46Tsc
YsX1JaNBGT/aMzw7k7ngCV4lYAALuHcgibViPnQJswONcV93pGaQonBPfvC1AoN87YFXbh9TZZbd
AhlpswXDYKWQa8W9CdNxhMI4zRg13Zjwvux7iErzTkWTVkBm6ZNZoHS8wPzwHKHWeO9FxSf+Jm+6
46Jc89bGTEM3BgzwE1ZoaVZ21rn0yae4Wi8G4j2EJrXXSrp72CuqUWk6RjtVwokC3cDyW7J4+qX7
g3HghtJMFMqILrkKEEfgZmqjW+02f1cx3P60GNnDmwUkd3Zg2MklAcgkCVYt7W+OyoRAArCpeop1
Y7zBM1P/4UeJJOycfwqLGh/eL0HwM4jUHWDirfIAwoZoO7hnejqasBqw/mINgLciNf2PpDNrVlVJ
0/AvMsIBRW4hmUFBBIcbQ5cD4gwo4q8/T+4THdVV3XX2Xksk8xveCXoXmGsI4IJdBDg7KVu2KoXu
UM0OYP93A4T8zc71KsZoEZicd0N348PWFb8pkIsmtJMAiRkkDbhLgSU935ren4Fv8T8d0SIQ2BNe
yNGEqYBc/u3k6HQvywJKGx0au+uP/SGiIu1b9H1mHtKyGO0SSw95SavcdNSM7Rs1AbXd7+1Hk9a+
YGo/vaJqvcEvujJTipLQBWiqLgTzhkvZoUCcYXfwauCaPzLxvRvnZDyiRxcdFDX2wH3+gZ4DVSLt
HyDuBCpo5JOFeu08QEngMigsvuHQoxAZUiam3AUdgg8IJNFb7PKjMoVAfkNkMEGXwIeQ9a3nytj6
FgFS44E54WLS90uUCUztw+z7MDsXQbOrIMgYCwUN/8fubZ9oK1kL83Q1bFMJfbu5+cC9DqYqnv7G
GaP9LtSdwWSDesCVgmZuKGaSU6TdYCl0/x7Uh/cfGXTmmCgjhPnbZwVIflmNrT6+GZjc/sNBbmQ5
00UxrRxI38KY9r57do2cVuOsf49dLgEi6bg0WFkDu/M4j1TdGmeUeOM8/ZP99aj9qKe3o57okkpB
zgqyRZTZ2vGB54BGTrPxPLx3j91HNZWJ5kA2Ed1/zutgunPFHsPXxLSQbSHdbmF8wDQUATeeF6ML
KwOtiDNIR9ZpP8BjgZfZ7sFcKOKnR+oSVYGJ62HesjY31ITd50GyYsVHSpM2y8L54ivVDR7zCjMC
wC6gOJ9VGujdb93/GI+oc2ymvOf220HzCWVlrs7zcBjdbco8aQEKGAgreSwmSsG66pldXGYkijBI
3h21WnHgDJ3ZM3Qhv/wy8O0S2uzL/yWY2LTM3Q2UFuwjRtZr1SEzWlo8Mm0yxANm2w/5NHPnig4Y
fI6ymocpKYoC+34VX+JrDMjEeLAJsQbEH5tiiE7xgUOznwd3OBeqVcUaGyb/y7LkK/fe3IU/faDq
I+jOjvRUb42qRRZ5d3tBs704Z/NDfXgZP7HsSeoeyxbtTYpRjUQu/Qq0fFYORPymjcWq0FVxAGw8
VUcAZE4hf/asi/9J3uEAChjOw51pjm4RWdLGHuB+cxe9QEn5FzkH+OP8vWG090W+r+eInbwnXDKn
IYzVHUTX8EW2FaoFZKF1PF6Al++V4IKAEBQV+SVatleS+9/s1ieG8PVPdoV6FDWJKA6XpA6psAhU
cdKY30CQktHujffgCPl3r09ohwMLTh+t5oo3YLPdHn9/p20REASPEoyFWwkF6TXl/nbB7gIEJWhM
VkNrFBdvQ7HxovoysD7WN+eFqBGfdOAnCPNXQVp2ywGGavZzyqB2ifmoXTjqKGqRq0uJLRsG9Osf
v9MR3ztlmrX5uWfWjdHA0GJOBed5YrlCvXKH8sL37oV4EdJ6nozyaQtXAIR34FARWiUc9Z1aNR8v
e8gdJZFztD9cSGUtXr0tF2ufPpIcz4H+HCTvkTeU612u/zNu/ETN0kQe+HHg2nTeTEXdn3MPHqy8
acuHXj67RDW0jovBNT8euMAYWQGUxO3wR+uH5OlpVyyo8wc8V0Yrc8jKkRf9ZsANj2C3SlMIeJIc
T0/R4ft3E/gkqLrBPtHBz71aThilPSG/4LZk8wP1Pjc1UeP/kAfIMAy5DCpmdxpGWVbaWWGnI4Qy
6Ahrh1WAeERa9ppKlySSf6l8pV2i2CHTj5nOxXRpComFwZp2hwxLtmSk6OGpCAub1RLkaTVFvjg7
7++UFGoU5wUl1RaxFZMhrKbZaaVl9RoI5rJUyC+EM931tQhS5FnQVvKKcI4ZunCCoXf33gEyI3z+
fn3uH54ELS9zpl0zxuKFObkdanJk0U6JwpeTwGO3OeSQnGrjFrFQIhJTSvAgQhvnFP4g/6TcNG8S
trtiQ0EMNiwaVzeKFdYCMOOCobzSYIWwWCtYK0v50SUYolIlIMAfw2W666dVjixJnhgmQ5CW8kB9
D1ERmYPsS7jnSj1Cbzb5aNRY+NXpoye/MB8/w7Q0tfgSIfZB6W9D6RNbYpWsTUfc4z1th/zMMrxK
/lZjYPPWURHvXpYNjAgGVbwtlEDZ/cLipo9ZQvhcnl39m9JIS3o1jcZa+m6AW1pQA6FO58QQy2m/
MPs+6Jpsy2kfsZ35hp8ULdmbmfwwlpJC2khZ8H8QbboJ9gEj5EIokmYARnWoAgb+KqsKet7Z7Rgw
nGTkjEaSLE+Dlp+rOOhga96Pui68W8XJYzW6HxRkXej/utYGHBKWDBe75t52bx/Ovg+iMFG9yxJg
lGEuxCzvAsfPPoNDjHmPGgF/6WtKL19JftMM2ulHWvudlEVs4dMHyEurJFkF3sFDrDoGgX+gwX8s
G+H/vFbPGGOdfrsfm5xCaCus/U0FjsjhGkPwKw9QtiDDlDQ0IMQ4bdV2qS8K5FWLX2X0FnXfJILm
i37uJwhQ/+4+O4Z82NEJ3TcnwlP8M+9uyHsLPQVqxwiPuhcjAxqZPmeiO7973xQPItT5/fhtQvRx
GkQQi75CslyHRAuoVJQuKX9F/s0UyY6An9O3TIWXYAA/XJF7jVbvIh6AZJMUB0hnzD6DJe4uzu2g
ASZqcwWAAYIf/b5zm7yPP02n//paMJr6sf9wOvv9/nSUTKGBO56xfv/LY4g1K35nZdHu2G3OKQCY
KPJI/nq8j7LHRMTA3hpeiBrRBOEZN0ITwHhJCyZpGpgaQGih3eExW581C4UcvYAiJrDf/hQHESqU
YBivwSi42TzR745FZelEfAP8+VtyIpPXgu/AwqJrVXuGbLxM5VJMnnS5gwJaqXwGRAhVWIjRzJ9z
g8mRvlfZ9Q5DJI/OUB5k9OZcqTAzEFefEQi0op5VCeafffyNUPYvvLs/+YRoZGEx3o1UEvpxt8bJ
iv0cpA2uEx8lO9yPpw4BeoHkBqtSWnxKdxE96Lr2VyGzZWSY6Cs5L2keNih6aDh2mlMvX8ltR+OC
HOjLU2O/fSQOnuZJXMnnhpi//598qCII0IIjB8AAGbJln5KHHgHvYPgKpJmvcUduQs+PTGco951c
8rgnGOMFPl7SX+u7uyekFic1PIzNYpChsw7PNAq3hKVzbv2xcTY/hkpuCvStDB1Z74tEh50K5OIq
CyHs0OejipWtv7PfxKXLt++dHRW3kR/E5wQxEAGHivycWCAl30LQYHk9/AzD0aTj43b1Qt0qvWWR
GTfHEzxugUINqtVpBCJ79U8DuE59tJ/kSAMSBF3Wan1/mP6x6DDUhzF6YBgAhx9GxBYJm4W7KNbC
L+imnB8amsUXflJpY0ghugu4GuA1UlpLjUg6qxxlF2qi+YZNARcbK7DuAlJQUCWXP/hvT8QRWMdC
Y0QuvuX6AqV7UKCggHDNYW6D3d5tMZyPMUPkurvpiw2XFpUVSg7L9hYaMd4/T2rTbUpbjkMNikoM
RU4F4onFd9qOmHpwdffOsOuRyxr9yTiVdKhVkX2hwH5YCsPyeSMBwc0MvJmfgrZEfgn3+I6IGJ8j
a9tNoEK5GGbgJu9DD1y+ueQkcwMKyh7O2DAarJTJ2EzxTLIR6+cvo8gkBoaCD6JdX3KoxB+kUBCk
MmVMgdcLZuJjNsP2j9Uj68GgNbCIZzY73qw6bArjldGxIJO/zR+5WVIF46GthhzYrlU4D5ccvBws
JfcLn9GQXgVtPh6gTKOcaHbR0BGS7cYihJ4dNYHCUPRzfw9fVsa8oTme/IKv6BIwlYvxqmuOWlPF
x+U8+9D91ay2sg3XCmsukxBKD9bmbOx8wt5FjPGdSVBtYI7Cr/eF63li1/EwH5Nn8FnefMCI6YBq
dHjGV6ggmx1IFGzym68ur/sS0q3wlQWO0M6Y89JawwxyH/IblrzXyWDLgQQ5qALGKCwJEMdZcETZ
/Tcy26+zkqz13FXsEW6PsNicCmFKeZRc0WbZD4bQqNCuAA9mVwb4DxvbSEFe0F2cF2dsmOUOO18z
LwQVI96HAQ9rMM4KIAUrRsWDLAdv2KTjJbUV30ZNxxNkdXfxjbR7rIG8BI0E5iQwHi3vS2+SlPON
LWkisMenHXS6x5rHzhbotIMWJt49gV0ZRsG4a1DDc58fZHD3KGaJHoydtfeYVfbPr0LNepGmEDBu
CwTsBymkklyynkMcoIlZBrmqZ2cMxkvYJDFtD3Mcyqp0Fb0Zv2T0AWSAXGpUxP7JxG5iXrHXe0YD
sj/OxDs8rcfkNXlKV7M5+8gpOLFFfspj0jWUWNWbLfsMVo39sP67HTtgadNcMTdskt7u8G0CDAyk
1Q7Ef2K3ZvW0WP7YH8PO7S6IAdupcoX0epinN10Cjbu04BMbasIHu5g9tHTQE1yj24BxkCmOO6dH
YMwVwIa1hb6sZgPsy4p5Hz1OPaNnYBqH9GMm0vIJKSPXXy5fm2TowYscL3PMIPBdmX6g8ZpZ32Lx
Kh0dH6snL+G8mkNsrpC/XS28c1AwKsjAgaDTSV1ZuY9zuQyYb0U5O1tPt5rxnXxsJtvHtGU/G9SZ
SkWWqOM/l3xkF3B7G/O3Jm+UPFi2tfD3/de8R0z5ZwbYwqZp9rFhV9P74fmz2d5NbCCvnLl61gY/
VFOUjMnlqR9fjvfL6ln8EWc8nnAwY338z94pqCRd8+13iRleYrPpbmbcpHpVzdF9LF4uj43VEh/w
p8FepNmnWeUanVPUraWM//U12cctNURq/H+4MrFQpCmEucvkHcmNHVvfXXdOP3vUpipkEiN3KKAF
ZuM1KxLp/4tpbzxgUf3gdyKalUMImASD3ldCyT1Etm3Qds3YhH9WjaEM9dPsDDSBm5gj2gXyio6k
I0s86mqOfU1qQZ/rTzyAyNpOB0P9Q6nYlwvassFTTN+HYjoCVfGlnFF67H1RocIIauHPwTBYIBqV
wa4gsGtlrohNAPkd8gGSzjXRYB1+CQdDyzlJneWC8E0yC/CIZ6oAqJh2a7Rp9CN/P0AwHNQVR91u
dnW85WuPsO8wyBcpdeBoUhbNz7QhNw2SycWc9qxyRcKcSwKXmF3Mk8lyN1CAwdSswqp3PFvBLies
hdpMURxRF3Gfe65ekB8XPYNNi2RqQYekM67YKhGm227xkgHqNwiCZQThXZxdra8OREjEPFgryqAB
+CobcyZARjZZoPYIGzzpxWf3/a4lPRKZG28HyMz7ja8ezqtvprbM7/3llZg6AAG9N+ubindyBvy+
9uHNeNgBw+7BZ7hNMRaMOy58vYzT4CA3M2c9eSHsOkh5cfA1tpIZPgBxgpeIZzrsVgsXv3/78Z7A
iKYv1UV9JAId4NWn3ZUGiAlJ6VWERrzDzh/72ApdTE8MLRngTT+HhqQxBoiEW7/vwi60FWgeqPZW
XR0CCt2k5zcmMaF4GYEhIEmTbwv+RVspaG3m0q6KO54MpR4vNAkQqMNshHrS86UyR0clIw4sYTfs
4cGFNrLSKfaPEessJWR3npYpaBM7nb53wiAuxi2N1WqfFcfb+aDy1CJGuZwkyAPXONBCZ0h7C4ze
0ZW9Orkg1R+G0CJ8KYEezVeILDp2PcGgGLGWefYIyJzLjSH+teREFlYdsXwvsNiRaGiBj1s549WF
XdyNao+PE5QZzCc+jFw4f/2fz1XPC/Mxh7EsJqMxEoihWdN1kOg8Vc3Gem6xLPgRuzpmlXTumi9o
L2mRlEhuXh+2A92PIXvvxq2QXoPAMt7jLcneb4yfYmf+xiy3iZ4Qx9tog2qznvxgWTTTAV5iL7S4
SKo5HxuHq9IFoyuxf/A+uJKaMoaAqcXtuqeYrNTRfAzq+cEG7OO0q8ZavZgjmNUhgGUKVZ4BA02g
M5qh0YQn/2bs5ZgSVoC79Rl64Ao8m8jEHJa18/OGZh/ORRXRDMxOEHi6fuVjqUOyM7tzX2pi63Az
GTmSxbHSOFc/3uWzzUzFFpdoE0DzahlxGDMaoGLBspfN7RNPqQdI0SejvMhLkmLKGNnnb3sYZVIR
SQ1/CSSEB33DlhaZMbS3DvuuNsPr7Mdtjlumw9T02EnqcS8EGlXmZwipDUJA0tFId2Fwzv36ABOc
4+U89GVhJDUXdAXVc8b9jfLAKSe1KdWz3G7EEdqA2jScq0vU2wLp2lAB2HkGhLZtYDRI3jp2xodm
dzfg6P1g/Ecj9xb21l9YDpsb/yVHhAB5hF2smr3bCkTiGp+TkaPyIwprGHBlXcycNSRRaCOcnxBK
cASujKGbUAp3MN1C4Y98EIo/Wk7KISCxLMqXWcOiX9bNL/aIjOiwlt/OG3Dq7j7n1bZ2aQSIv6gC
1Kwe2JKLszq7K5aVG2imFCW8L3wGNn7njkk1oqPlJ/8QB0qng4oT4F2S9EeF7WI5WFFcYfvJFpgl
pjmc9gKsoKU6wCJHkjUf8DtN6c/7UcJfeK4MafB+q4b15lguGIwRr9DZ+EFN5d/gfvdhCwQY9ywb
S5lL+wspBy1tEMSxL0nS0NZcbMcAX6QXKaAa6WNe3HVGuf2MU5TyBmM7VyLNh2RVv8zL9uRc/KED
M9vdHDWsdca2gmICzEHx7u7+BqKCvROdI3oQG2OmFZ0BW8Qa1kfl4GBg3wB9rocSC9tCyuWlpFnu
zmAmnmgC7Pt83hoxUym23pcXlfG06G6fErMoH9zoUvLfWC3uwyeel+IgSTXjEXxZYAJq4te89PXx
X05kFtL0BPd2W/L0eR/w8ZGTfoHLdvfFepyCEVEZzwc8cgADgyf+VMjmFjcQ7VyDtl8FJ0JcZuR1
UJBKgx+BNwkuG1361yf2c7LXxxmQH4txMadFynYEmgFWLvwJqABkqRo1D44DFN2SCi/DYlKjHaOk
bBBdQG5y8B7kcpGWb0FvdtI1q6fTf7OV4n4ot3RPalwFaOxgfkkG9wUjBam97847vGp0m+kbOArq
Bh/uNYAifsI9gceMtiItwhMr/dxr/JYL54Tsm/WweXeuYLb4qpvbW/JJ35G0v+EjevdIBYHlReXD
OHWhc/O/LCRMJD463ykTIe3xaGhdI7ji3exHVhqbbwCWrxjbEL27Hiv9PXiK6FAbe4xlXwFC+sNj
BGW3g1aKrTQw+0fcMtb87DZTvpTXmTMA8hJfJzfUOP9YRrwfTA4b/j6HqSk5T9vFvjVas7vd2Cyc
kAiOzfG/Amh0ls32RCqB/GrjBxIdFhlv8nQdlrNsMKb4/8WflGuS/9Nhr3xm18AXN7Z7gfywAHd4
jsp2g9NqI5eJpUFYbdOSPfHvN+/wvzLotGYzHe8g5bOuxEyNBcKJBK2f8aTg0b3YnfmApmLM7IfQ
OWVZzJo5kMo6iBQcGOmxSll+TQbOeY2kNJRPTUpd4bCkkGX8sSbNY3KvtjFEgp0A8Bne/xCRYo2g
xhhgGf8EMAA0zGUnPXyHUM9a7wt0zZnAcZI3088hWQsfSml6sX4h2l/vHnb2t4WSPjFPSQq7PjCb
6/f9fU95prFpdjd8AlBpCb71SLWe0wGz/fQWf3cyyVUuPHfP+XB5OlIxcW1KeONoC3hs0ApQNwFf
l9YVvVoZqajHHbBgtrIriF1wf6763092/tKMScOKi8ZhFHLd0EQ/Jd0BPP0TXFiofjCPRH8leL7o
kJJvihjP3l8cuJoWMeRZsWrZJrBcRkF40pnlupoBoPdvFyi+63L9SqRhZsmqdcOz7iTSRQ/flGBs
gKzql3mPLvzvq+c0ymLjj9A548npwsmXVyBvPs0eToWRRh6ZXyI077KbVCGwMlom48mQmbKMSEqW
SHhb6fnyBJwLPvYxyL0VX+uik4UwSJv9a3pBEQLbDs3I1Q5VB7CMT/fSsxxfN+hSntQQcDkArOo/
l7+ABRSvDPuc+BqDhgKgQYKa392NfZ4ReYDlH/fgw5QrLQ4TifIDgTjjtwf6NkviLpA+GElfsGFE
jcIk6GAyj9aQWdiz/2DcgpJZzpfvl00UkRuEmItqLLpbZl07N6pMgTo+A7bCI23s9SLgUKShbGix
hKISNGa+UtmoqczXI/sNQqHNi5SkA1yjeXn8Hl8e/fsvu+Jckin2NWplhJP/+7tsRzYHgk3Hz6pd
fAs9jEeA05mShownRUb7eI5+8NK5401pMSZlU6e/z0QJxuiXZd9DjgSud7mvuRjVmIAsQ68h256L
sTb2+NADFlSI0E6gsK2h8UbevRdiXIi2KBowg4AcE+Ri5H4c2i+rnedIf0iGkLgnbyFKVyyPYJwM
dNDx26InoUwBGdVk2Ql35zT73xsc6zxOP0ZEWdeQ0APX+8OBgst+bIyQETSESwM+hnH2iwhhEWys
irGI898YI2ArWHkB+1LcUlnuRGwRP9bnJDAXo0ngrp+rQ6OPN3FjdOaoZDhQPaZ9qJwtB5nJuqdv
KrtULTRdqn4mPWPXo4Had6ApzfCY4WNrLAPFSKAWo4tEHfbl8dTG9yDtBH840b+QEKizrwGGdMPZ
Zkx0FrrjaTHJZ4270GYnRkjKIDcNcJEELmo4ih+M5Fcyk5eVM4eHxmKGgdrUU1nOyXQD1me8bCoy
fpCIElkYNAe0NlspPhvwKzxn2M65fFcoYwB9gHB2NL4uE7Mp1ykAnjg7FnYODMZ2LHy7VxaTXIBU
9x+P4qkzrJzX0lIBNBwGGz2X8/FJiMaVD/3sVG7+QoANmIujWcVwhYpW7n5UTBkwusVcp7YacwRx
lDwUOI2CfkCCSYtneOEypUkEpL5Majw82LzCsCsUGBqMaeISyrEWexhI4x339NencmNhgqEFng3p
WNquaxi5VBjn6Cv+VrrbHotVqZ2AUWeTESJWuIZj4vWZ3A9PmRMFcYC8ACb2m90xsSu6GD06vX/M
TLs/w7qYIlGJZnUJiu3HQ31CwDA6AZ+5XK+wgmSghjYLs8N+GHP5X40d1E0FXQh5kczkufX1I7Y+
dp/t+K2PgdXY3PYZq692xtGDDFhC8BuZ0qQXtNRNCZ6hwvMq/9FaGdzpHSmg81gZsVjinzGxmNai
m/UlHOPNda/hBfHELArXZfTL0Gt2GH5TgbWIaRueI52TwLCNjlHmLFHqgRpxAeZRSAj2LBTFQKnG
oqjB1eTJa4cB71inJrSFJX3rW/ppyjOcLiA/XJWNZlfYWdfUSBs3Xp6k9P1TfbNawXDeZr95EfQk
uDDgSkn7Jx+8Fj0PRoN6kP3YmfUZjiCSRYdcFyUmyiDSUh4EppOq9Np1F53gB58c3vGrZ+5lgcLd
CDo9aCyXHrSZ6cs8TzqBL1TEpUvgDUysS9sE4kDvMJWiI9QTBtlkd2i9C5RJfkyOVBiuu6aFTgRV
1J0xhrQKL9EE14XMUaSdgJqzaCkIc1ymOUnnM/4RZBqc2DcR2gT9RY4d7OLxuDbAp46KP+LxsRdY
YBpqn+MPa6E+DxVc3pmYCxQ1JnFndCn8KAek2YYdIolDJMM9JWfhxOMd4mbwRN5lm4fn4kPatWmb
XiKVKcce11q1a9D0pJwObzUm1RsrwquuB19z5bVz6hXNLUbUhQ8m6y65ttCVheguBdlirDhAvARr
rkaHFxALj0VEgN7MxMuEsNl/2comfE8+CgqXdEOCmulhyCiQRHUcn1aNtCq2+UuskoUDCtMLOUpU
LKhpLxU7TChB8Iluer3bOCsOJb/PkS+aVxZaxYeVRULEIB8mBlXm3WDpCTnV0xCW72MYH3wveHXo
p+UDhQ0rGL6Lk3js0J+hbCM9Tedemc9s/n1iEunkYZA/srvS4AN4eOhWHjbwttgDzZH96BzZwrB3
fdPMoQYSUmWoOEeppxob+6OT9J0ERyD/Qo4ClCvW/LePxbsFT9wA0WOXMkMvBtyeQgqGLQnZwUJm
2z7NL6dM1feAEaegYR5XdVykKlxBisVI5JVxtkkkxwEwiEiw+4GMscNz0d+8OcwGo1ptRDP3R86G
e/u4VAK7Z5qIhGezU6y7H31RWYiKUD8IUvBGIlqB8dsj6Ysc/MGor9HesK+ICHcek5HhYd0pcCaJ
X8jBt2xJyInlP7zeOseqX+sO6kBCjXsT3dwye6I5w9nid7FBA4fsJFIoNQ4DCG/GAHo1sq46xT7m
0OKBwZ9ESpk44FcO4MFndjI8I+Z80HAMD/JQH8kWPQKN6dqBt6HEYMDBDRciOsz7CGsztD4T9q/e
a/oLL9AdCgt9Hhj+AyqG/V6XcL3h1Mn5PSklfqmu9q3P92MiMyRXimqBII87zpfeEj+r45D/Ok8L
X6qUPKK4/iT27O85yT8RdsnD5b3kRQeLw72COOAXkibWmNPPhOSao+JhlgKjI518MkhUc7kq6oXE
pNHGrdf8DHnu90liGIO7OMEeNDwBTrEMS7AIKiAxozS7hZ+yiPCkIYWRfia9rZaxXnvdqbG1lWXx
kaE2E2s6v7Xs7UKYxW+dgSVB9ofY7cyrfRO8eUPCee+Fvd9MjoxT8PEpi3uybhOQf/p24xSq+F4s
5MqqM5vLiPXRx/z6vCCn1IYqEiH7wflTsICT6msE12BB/X+6HuTaGJD+abQHkl3CVH+87U94urhM
EBwNzzAmGm/dBngPx4nKOq3u5ovFvZN7R6lKnDRQEdhxoeJaoPojHRx0n2+oL5rk8XYIHQGuNs+X
9DHHlgzoxfHqOE0YDrnrqTH8L2NyQSJumBWXPRvPDY2kraUDmwj63yxaBAEW5bTYRnI8klqd22Wh
+w5Q5NGbmPikXNAbmvBbEjage+3+j+ty9TtGKXd1LWsJyUZsdM4h/q1kHvXFkFlMw+vpobMOWaP+
c17O/ug5xF4GQ2mSWkxWL5esAFTa1IYi5m9unH2MvyQep3rdoRBkYU9ckc/I1ttcSsxIm+I/EsIC
PkMalPtixV5KwwvSd8ZUIiCXuF10dyxEj+9djNY79pLBQU6yT7pYnWfmSYdpWGgPSer5ZHcagFPU
/hUvQ8pjMhlJpLsn4vLOqIXlrdbBNmqKUA4UHxipgxbvOwFTae1jA4CXlRKW81FM83pyfs7chZCH
HSTZItmSAE4vRbyeqNE9bGWGRy+Y/qwlEJLMDe5EX4Xy4exvSA+JrJHKXj9UuR4vqG45D5wJyKDw
VvhF8BTV5RX5SJKjGh0L1MkaZO5RhULlyMYN7KMHDIQ2kvrVdARh0h09uYYx7ECIg/cgy8C9fXi7
EjFAy+oIZfZOjhr7u5JKx51TJU/2X19n6ICCiDJ7Ypp8wW+zWERENwOTekf6DWTT7L2p8Oi/of5d
047YE4vcesvMQaJA6CgxnUd5huRdxOblIRJc0DhnBnwLqZymB1uiXeVTgiCzLGNjjsp3YzrOlv8a
s1P6hCSOs/uSG0A4nkcKF6eBrpJHwG8+Qe+LXpXiQVBNzKOjUbiRNWJ6oCCrKxbaYOAolbkc929q
JAixnsnLCO01WTw0j6gfeKGlmlrIxC2uipg1mMO26k5BxCgDDqXY9ExnhNCKS2FPmnSGerULM8Nd
79Bk65q+foz06x53Mf2xVfkgtcWPwe3JzmMNg3gE445UYsqnQJO/o8PwjCSmV4aizIpC5lbSifsh
hIuQR8BbVNoJClt5uS3HtspgNlo4vGdsM9nR3fhz++yL/xvfODANhBRMWtkLp5wdqZTF8QWk48Dn
SEAImWxpIj0W806M5j9BBQA/C9deLvQhqeSay9PEwxlknnbgnCA4vRq067J96u4INwMc/9yE8mfa
rAG4MRBz+ef16G7YJ9s2CeZa8c/yAJ2eDBCKHJ+L3qAVCCLV7EcNFBcdFwoeM2eMk8RrHlfS0p/U
Ur4YGWrMXyutmXRwiJ4IWNovgGn5lUXMPlgnXdTnsXPP47jTsjYuZpg1uPG+99T3fEiuI9MIom6i
m1QXI/bpBBAX+0d+LQ7CF97cSOcvRElObdbZSck1xhmL1nwxID7kOkkNh+tO8j/Bto04TqRunlnZ
Wy1KADTAKaSZXQs3iRdu2ohEp6xLF3xojZVEq5NYEGdN/BTMSA6MGK/C+YLeTgtUETc6uiLfF8vz
hAONuDjj8PLE63Qzu/3E0eG6pRfQ7GDBAyPrNj7/ybtbxmYS2JAcZV9IlAu8khRuMXPXa1VJkSoB
LsYRZt5Ys1I2PnQO2D2uniCd85+ltASOI68/7fCOMAgbxwIIL9aHvgrssxt9Y3wSxjqPA3xYTxEA
kGguOGk03625frpLPxZHWfP+3cbd3NrHMcRSM8mRCx8VKn6xHen24m92MaKiZxwUd7bgkW1LPWEf
iVWA523HevXRt0YCfElXJ01mcaUA1YW/eoEmlIJZkezMzNzL0fK8QaTcR/hduNbs7+lL/TIvEU3O
gyfBkkaNaLHPgi4Y0x2uLrv8k3x/0uKXrbFskJq/jXolu8ac0v4UGSep7OscqH6Y0e9KG4iE2+fP
47nejePGpDDI24iAR+sX5cB9kx47xI6fgVEv0YFnd9XcI1LjlTgeu4ujs2effdRWcdxvBdRess3F
UvsjVfeNpLVvqfbw0BWgOBN6Qrs/0IHA7EVwd2wU34fem20x8hdGXfClDsGY5qXnE+Y9Ep/SQLo8
Dl6NQZuOu6C6PgWzcneIVMO2Awwf+KYwr/C56phYSMQ7lItD9GcbklGNM0mAztlGHRWfGGMPvQnf
rm1M+iJN2AY4TrUw+D4CuxJREEze83Sl2oGNy47u5lN1pk2C4MeRfUd0BTGJyMwutvvTXZufAAfY
MxdmxPHlRmwdFuIQjkkbDRi2uqtbgB7ZnEXvVaSv2D7wTf97n0m4nMOM4s6gjr5sl864Y7PpKgHf
UPYzxiEJQTi7TjwYdLVu6zPUyAYdNA9pFrlALx5/SN9uU3g48nv3mzjjarwIiQp3NQJBCXjwTINf
kn/4ZLgut5E+Aal9lzbPab/vzzJOD0I/b5s7aZLgWPA7JPDZVFhCbL9FP7tv9PX6M5++s9fEWnJk
3h5Zv6xIUeURI9DqDNSUdKBHrqcnAATtXQH0258vbErU1sQoxzvC1eRYYHLA8V4ue1b4C9ZFBFZm
hUtKTsj7ZIWKuV7u96/FL2mMHxVC1jpqGTfWdTahbnugQlwXhs/yZV0U+lSEYk/pQijz1vExSGgs
zInM4kCcC6CACnSfca+s+0bI5SjwZbjpSAY1XTTynOnJj5YV+Re3EueanndaRmva8RCnGiaw1vP7
a/qvjAscsa1nHI/xZaf+q9z8aczCJ6vg62ENNunRyHEbixiry6w5grePXebzE7lVc0++H/C77zMT
Wwa54q9cbBT5xx1lsqeO8B/I0LNYQ9Hw+JmIEzJLqvkK8LjVV+f5A9xkgBmI02cscAa6CO8ua/Cu
IYjEEIKkd27u2viXD7+neYwTJlherdHSpKSiViK3RYNEqMu5Omu57SiwhpPyYLeb5ZZBR0+OSbp9
ByZVN2bq5krAHeXG8JkQEsQML7Kx+VOYHgofSnUfhlpmRyCmf9hIj8fSXOiaHkuFVQlTGUzMU4pS
HUMbbI9zr4ugt6YKAJS2BD6zXUP+Lk/l87CZbBb89Fb3vhPDkdYxQNdlwzPEHCeORabmeraPDQP7
hUBdR5p9w817M2nMu3xeId9nzOsIEIZpy+H4HApm5W9oOHtfvPSlgGBwjH0t8BueQ0ydiRkizKhh
CjUN78gCkEouKzv76D1LITxLKijQhmME/b8V6+eELyfjXShc+GxCOJQ3nT6j0QktkWx2fkKXt4uL
LgZ6lUrXzcQpbX5fBhEusuUCb82hju8VThXHAsuc3ipGcMiTYMvP38RRw8VCOgep2OFcLG9wIUZd
s2EaBJhnrNLWTY2k3fGV8U3Ap+ZsUxxjVhFxHN/pYfaDJ/113Dix51Q9igkzD1jtiXXVP/cdLjLN
mLk6PJrbssBCzD3TA6pYTg8gteO3TFP0dhzG64os+WMwSfmDToI52ywfsC9hsBnGSBdMZkCke7Uw
yHIwZAD7kYYoKVOcS4iBSmM6bW6VQRRTGUJwl8Zcd3SO1b9/R/14spq4hQ3+S9j9GBVsWUKyZae6
mfHAF6vJxHF4OysHH0k//OJwc86Wy3y+ZI3DCEuF8/c8SxI9lulokQ63kJrPcyJ+j3JWhOYanOfB
YG2vWOdMAJNlFbMh7kMj4PEmtEEk/JpyvQOMEKcp3oSa7Rk4EqJQExWISNjyLjgx6B0WFzH8heZk
v7DKw4eKSGEkBO6JcCoWGSd9Fm3+2WslGCfyqcG2puQ38egMNOPy5ZKtAA346G9lsJpih4dqCiUD
/WfLl/89SDDwNI25e7oTOpPKa2IgNEDfBB85zxtZnrm6Xz0WrBxUOW36Ddlg0/W6hTiWnUQfSf2k
5u6/UJ/5tcEljPjFO3VHUZg8hLGSLKeJ+e9mki8/a3+WID4dFmdbnS6frFM55lfgydboHt8mIWSa
Q56B6XncdwAhDONd6wtg8gGQhIPE1HueOtJniO2UCjYBuuf4e40mgAGJXXePtqhrbHLclYRKB+1y
7s+L14L34jx9GogtiUVJryaUOVbq3gnPTbZApU6ENJ+g1d+4+eGF8zTf/rGv8KCc8Y4J/cj2m2Px
7qDQ2KI048oa8weYAQi0CmHhX3aXBeQP54RCS6/luHveAvEdKyxw2Wr8s8XX4IGeKfab/1g6ryVn
tSsIPxFVKCDELUHkjEg3KoWRUM7x6f3t/7hcx3bZMyME7BV6dfeCEMTW1ug2WzHFX6nmrcdNx9/T
/m08NENkjTeY3zYXFfWmlBV9fC4Vsf/we4puZijFI29Wjm2RoWYhXIkh+XwukaTBiA1nk+MtwdQB
BSVzqfUMr+OAQv1kCyMk80VMNxWaD41qG9iIHSC0URjtOOt9nL9P3ATHY/5xwTVoShtuA3xwZ7S/
B0NHekNmA3Dtb63Cc4fbJxiKtOrcNN4kyrXDlNE7B0qUbRBgufsfNNUQLPmxP043HLEo6k8i6hTK
1X/RC7Yxdob0dI6Tzxa9EPl/AB0Sw32aUtZ5r3lcooQ//FFY3MUKb4Px2npI1p+SAHGjmHop10/T
7ea05/SQ3Bgc+pm/E56BI4Q2lAL0wFRG0RlM1T66v5C6ggWBZ3MOcYNbJ5MPuQ3p9qHT0nTXenuP
UIh+tsJI9WJ2xtdbrda8R0RBga911pp5Po2zI9z8KCxMMsXZIlpzyfdqvT5N14T764JccoNRdEgW
OD86gG29um43ThjSNgl8LBxM+J8ptFKUBCLthX3DrOmx2eFZUjvG4GtdAaAiIAkAO5OPIGyGvRVv
xo/ISznyW5L1N2v6WtOfgMmFIdU2kCte1OWF3I14t/ZVEJlLX297E3x7wNmO1nF6W2xbbAP6yANg
BAS9m6UeoPx+zQvdHnDKhPUSo0BmC1pwnMj0/eC6ZG6Zx86wJ9qs7n1drOarALBQYq2x7QC0XJ7f
/mPrvuuHJaU4uYMjUG4ITGQvpl4YNeIRHP5CwLB2pzHlIfOA0n5Qt5mMp/SgiYxNnUezm7lpIjio
SPd/ZQMxd2z8vswT3ss7fBh3rHtzYlyX8iZYBAhMRXCG87YTuNxYNQUvI6CGmSvCuPSH2zTZAvCJ
PFqf3DCM70bRmcUkDMNSoklDhO/fJiVG2qA0/OjaR/q9WjnrrbneyibKrL9f+4CZCODbsyIAiIse
cdl4pUAFw/Lll9l/3aQzXYou33U/Ooh7EIF2UlasBaRiCSgawy+mUiQE5OdTJ1dd09/vgM5LYJmy
7Lk+byD42JpGMTylwClYBbJNNwn43t6eYplKm5KgA6wqV8KoD3Tez/PTH4IpdpEY01wjzvrr9dob
VwIPm6tXdqPIH59bcXpMwGCbRuuMJgm6agk2EDE8Z7DYss6XIsibb1a0nVpa9WGlYX8Z0WhfyQX0
/lxJQBfBlYC0zyYP3WU7ocTX3Bq2uPFiPeCFGbzUAGsYzFiw6dHt4F8qQgJCfaUk6SZfUy4Wm3g4
Qd/Ium+Lvrhr86m4dOC4cwXW5NMomqgPqGAdnCQLKmisUphWOWfrftPNo1+mZGRHAEkAxyOLKhva
O4fksGLaxtJo8OPHBHwUmNq/Lb82vCkAB4oKikCSJDjHtQDBoMygQ6G2kzAq4i5NIkOQ4d66qTnl
OCTNmE+jBJIBWDdX9KsnFya+hgieM/SVLLTDvaKuf3FYDzhXNecOU01k7/8maefFCmyK9wlQiEEf
Q6A+7cPIKoV1wColMDyREZj96MswjCdG75Vv+HJazPWHrD8WK0HrG4wTlrKA2CrQZ1/MX7mAY8SY
qo+yQr9C+kKcQS4oIeK7fqo0QgzEnpiC5nRZBVUUPV1PhW26g1Zc00zM4uZxQrfNQ/UUZhPsYqtI
3Jucc+2QfYCqWIKFpsqIfrL7u7JfGoIQ/b1oVLD+I06lTHxMZoGUWfcSh0O6eX+UAaVQV+rTSLLn
TBuA1UBJ633EL0iIPeRg/uzjNsBOwI2BmpLXbYiOW9zxtenzB+xwIlsbGSE7agvnEnId+kaDj0YL
kPgszGFkSvB18lfaB8hhnznSbNIqxhn0qySNgeByCsUGSPrUmJIUz25zA2Ri1IWzqFhCkq/TsmzV
SUxlSJyl28FKTtnA1sVH2aJMtQlYZ5cXmo8FKrHTlRqkDNQoD2h/cgGDg0D6PmU588xAxOzNmlAN
wq0wMUsH7g7hbODxvegD0g53PWBugbH+wP8cyVdzKFs0g+WN8SZKvH8gI8ooDIh7GMUhu9RsLCup
ey4fkzg75bUF8Xv6QLOyw5+g3liZBM2Ump7NTnF1x9ci2dhYQIHoJQecmZ+TCs860ZpTBx5Nzzgf
jfnPgvJFWqfP3tBqyO2IDFkrNS2nwL0cCEOAcSBEHq6OdPJUqlgKEr5xu+KgrEWg5k12hrn9z8FU
AJbck5wkQGgIfvZfJkV/7Ac3Lg5Hu7KeQXRPvIYa1AIboaxlJd1EXFrPoHslmjEzJZkLlxmavlNQ
c8rlNYx7GOX6BGjVSMX8ljM4mqbC8nSdj2CbT7EnZjDxNLfFQEQmwvFg3TNm9YAw092Mf/NrcI1s
sveK70+PJ7atR8/fZLaxmfud4JoCt+xzyhEPq1oj4nfOWGQgeK8AXtM7ExUskNfMKGw/7E1UMPkX
VDjm3mQNNP3FaaATk0RjAJIOuOCJKbbvzO5UVTgzoKMRuBephu4Q0q+Ntp3XEOgNpI07iQ8fU3hC
DceeYa14lR54GuB5foTf3fFKFdFU/fMQVBONVaIV4ANg656wBrAtimZOFBM/KtQd/pX2vqjo17gT
hjUfBh4h9ex25T0Qt53gjjY10Rzh7FjHmsh4/0a7Tz+HduintLxfiIhD2Vaw6EWMdSMCcjVwEwVw
R3MpYJCpIVpK1GtVoND4SGBEgUEozXks9MoAeoQdKjXWbfBbb6N0pl7U884MAOgfnDVP/8780x2G
HLwRM0sAjo7PkI1NJqhcRFuU90gFOEUCutgadzYxz7tVGz/TeDhEzRDHSme+gjHcvvrgjmw8X2p2
wOJShN4UmHVj0LmBl1NN+azEuOAJgvgmd74QVw8ITlMWmV0g80R/PRqo/pvNojPjD7UC6nuMngHV
lHDHpopTB6P4QK6OCIFi3u0JmSnO1rjkyjByOzOwvwcjeFg7iZvyYrGLiSFgJE8CIZFM/tnUboI/
ZChZBt/972971TkXMtBZ9hGz6o0EoI/y5bVIusrWXflPFAx6cnEI2E2X0f7Y/ViA7Aj2PdA/3c6K
Y6rBi+A4sqp8LigazLRdsMosIQFTNsFxb6ZT8DCHBVKG6V8t8ld4o/UC7I08S7xUipH/c9j9bi3W
NbBBh/EVNTPN7rCE1smNZUwnhv5E0Nxg4EvVwFQoXe2QNpnMN4NACMMhPUURlFEMyIK5AUYzZxbP
NJ4L+gMWpoIwok0t6nZBJOVsvMJzYNs/vqq7cO2/pQUzOwLhzNxCoIIB1xZY9qCtGFL2a/0vwUIv
WHbyPx4He5nToFHWnBqljLDfZJ2I7bqFNDSAomnqBI5bDVKYJYY103RMPYlYHvZpMDzEJ8Sqc9dd
hsEZVORAj0DDHtg9EnjxCjPGAEKjChARhvZ8DvjA/Cnlra9DuLnQQJht0fvD4gBkzgkUOIrOgW5p
R43Oo2zqHawRAhCDedMRZwXjxo4Hsw1rsiMx9TjJOzTKYo4pXEIxMU/9V7NaKUx6PDngBJFTDBiJ
krOPwCW5fJqX2u/l4kC0m7H5cEUlJPIMDwaRjudQSXCI2p87abeZaDcPBF2RjZjSwN4/xndgPJGo
uXRxtL//evYzvbLkGkQMj76aU8nIiY8e+RztY0D5w3frZ4P8PMHBlM3dAaSdqpdS3NOIM//gOLzS
G8LX/EQLBnblGB7Fk80swBYtQHBFFyFkoGxxhxGO/siswG0amETRi/wwcwBpBTSR06aaA6pEYgj0
YwNVkcBHBOOCsaOw1sUOIV0D1lFFHnwbbJ3RO4sUVmyD8Ik39CB89Iug6B99hyPY4NrTEv8GGEKo
6Lp4wK+W4MjPsh2AQqss1Ri+U05oOs4FLneEAIEXeO0LLNakVCDTNdST+/zus3jgKDcMy2LWuNqg
/dWWTRlkHLa4fSeVNRfhXhafawV24kJXyzLNsCsLSyCQH4+CP/XvPFEPFW4QzSmE/INGiuMgWs3A
rob6lmNE8Y0wJmiG+Pxa4MucOOZhbN3AYmBnIzL9NHzRznMOQFw6jGMxdEWWpePpi28zUkXhJRR8
2UjWgNdYTRW8POGaTUsMzsGqJBUGsAEP7+IkAVcSbBVrzrlnOEzenuEVn4mvbjT9OqieNXhfwLjV
sj5WBHs+EMAyQ2FW3gxSVDd2A/XAAPsi24HS1uFVTLDExJineac0YhVPdIgiI+0zcAYOWCtuSboy
KHOR60K0mtJUpQygmd+9rrSD7K02ABsixvFmBZ3SaPYFmY5KYzNZCxfwwJ4FiR4MPEyPKQV6cb3i
wYshGc0E/Cl6qpMOCTHhVoK9e7y3AqhnrrUnHDMO4UvSJlDQbPgNx+8kXWQHPAmjfvBbDyfcLyJS
3Bkuqj/idlXJvELizaJfoQBr5NriBEQWrcmdyVjqREZgJfbrKMYlU4jNokvi5TYMGuP0wwh9sbp7
AK5IP7KhLRb1MjHUdM5jDm1AcKgcaKtcFPSbzhX25VeJ6v1DefGalJghwBhuhDm8Bua4pcACzJQZ
xub9WshG46AJ+D8J2nLLK8VWYjOwsC/kYDXBP9yRV5Nj0/M+Bl3emU131Ntw+ARjAVhIxBENdBrk
d83Mk2blF59ZWuNRCDLCZ6ZNpYn2grP98njzccCt2RdiyPY++glADQALgvOLYkb4c/emY2rbu3cR
3RdBiOOl5nev887+F28JVoFHXtD0QISg0ErsAQNyx6fik7A+3VyVOPj5jF8Ic4gDFyLsETTlFsU/
/Y+0hGBxXW/nWoza+olRnQpcDsGnZ0jgDdadcgHiKOu0AMz7rbYy7vl98bD/Qd9sAhbtvwCHHPoi
dnzxN8et5CjuBcuTOQJIo+J8V0orFKY7lVBFay+o0+uc72cMYBgi9IN8LQpmzR1H/8aROW3GvPnh
u6JQTVJuI9bTl6xk4SDiaxIR3ARILmpiYtc2CLDntjPRzyEhmbiFneHvTY3BlM/iR34GP1AJ6Jn6
jnQkuhEbJIpKr+zjjITJvBgP0rZ4VBf44ONKSeoV5Jd/xtIUE0ifljCfQ9JvxKQ6wqOsodxmzNAE
zwNhS8YFQz2h5jiWpZjmU5T/A6D9tJTTchMpBKZvBqqdP8UOYwY3B6iQaSdZm7uL1efAwpKAE+/s
KyhsN/pFEDzRGzbw28XQkeLQMBopFW/tSjBX1qJziGwiCgD0zYioWrAXACLhagv3rk+y7E+8sRGr
QmntGN3AaETsSnE/i/F3mBHt+CCYdjmLp2idRVEtMDbJhA7G9sfg/3fQY3JI3tFHnZ6I9F99kLnU
EAZCjVn0ANEbNnal5K98ChrGcxYTwVn83yWT79nis2Heig0HNRUPf70R3ksECUF32Zc1FTaWfsDA
jEW++Zwy7BhAKpWLOdzCYKRHMvwXTBeWdjeh/YKkOqMqpDZh36j7DZdPITqsvpMoejGmJeWKnEuS
4OklydhNEiIOAwFK1LWUiFxKICHckCOF+UHPEfZHSygdlVSSMohxo1mIpAplCxgZyKdF6NOhGkfw
l+iTHCYuO4YJnGBYTR8xHsLHZZqIkYOxTrVV9wJeN9f0PIa9qx4614d4pQJsx1q4eeAzcr2EFEhW
cIOyNq/Iqhw0rjDiT1IFexBbRWfJm8YXMdfnhcA5yp0748iCkzhUNIKUcdFBrAL4+buw7zx9+MWG
MzfsQVqRohs9Wf4bHm90Nxmu7KoCTKMVwtIthwXJaIRJOCwI6g+L4her8R+v3HYimjUqMEajZrqd
+KVs15cAfhazCwg5kEngD1KrnedioIsPndhFKMUbILlsUrQhwncCIh1/O7b5AYoknc4ujHt6YR8V
w9UnrVK3d/12AWil/aAnAYFRc8gJF+MhoUGS5xqYsgigUr5DOMPaHUXvNB0YP2V1JOG/fPXAR4Dk
24kQO+ubtOPWWi4gqhGjA+pMRcRJiJHm7Y8cR+PFLANM+I20loL9yT/OVXierc5OGdbt254UM9MV
ICU9OtNTJHwMgH3EVGnaS8aRHI1TTe9W8cmMEeXejUvSomZJcMk0B7U6KU5xTFg18Ynxkc4BxrCa
ox4ZbrHLyXsqV/oKGIErCDxYK1hSDNWTqx4XO0wl+lZch6sf1iXpha6gc7c3HcDqNsGP+aYfil4g
oB9sdsXN1PIuYDcY7wrVnUDPxJRdYKxtSxl7Xl+tUQsA3ZmbNUmid0OaBuSM/4J9pXJmBxbDZ3As
IT/cq/AKxy3l2QhqVScG2fcrP8ATpCmlimNRlkga+2jyvOvtE+0nHknakj8uIe+UJr089fP3Qsxy
a3MSLmLWMcRx3wKh600EUENsZzIwWTzAz72DYv1eKM3Q8/5QDnyNF5N3LEa3vYIbjnRiZj2fkzFw
VS8AZ1GNC+bNnK3HabJCTrXD8gQatHJChpVCZNm53EzkLH8/mjchb+vzOsJkRtoFo4+6B273s3Kg
RK9GFx6otPUP33qDGVWhibQGzCAGFcf18GA+vROmIwOrfDwFAQ1tNsszyHYbUBRDC7Qn/jN8jBgF
vy8WDCdoLoca6TRzPkFKWOGshH8O+U84HMpoPGDh2Cu5he3Z99pWQ2gyGurFI+mM9muBa3o/3DRn
EGawbhD/9Xa3mFdAccNaEZLEjAUlsJ6WO9m/MbXdUdsNeAOk/eREX0wFs9NoOOBRilu0X7823E7Z
q8nf4oFtPuYVofWLmw5/QKFUjwWC+WAM8qXo1aWjEcMhBeU3x2V8b/f+myXGqAvXXUcuvPJoaNMn
N5a39S0UqPgqjdncoBjHBaZyjPJszipmfHJ6oxUxrsx6wj2n9g1u2jvC3IGzMLYZD9Yz7jFo/9M4
SRj5TkRF9MIg1lQDXGXR7U5LAAY6LKyS0QUJYPkE3nCoKThGYk4pxRIneX7ExXbe29iwLf4NL1dv
Ol7RfGtJunrfQI6ZjFHOQpo9hWIe5DOhLAV4I6JWurr6lM7g4bknwRkRzH4milgHri82zJupmPOP
raFwWV8hq56cBtlleS9PPK9YWrCHJ9vAqtnq3cDiPJ+HOvOMg+nu8h+UQDwFFgou0Jzi9rASm1sX
xR0iDq4ANOzGYvE4svfC0PRdwRIfFMeQXUxqqY25jR8jo4+JQAU5R23gHlbw2Xh515jGHVHos12J
krCUW1DPB7EDe5s79kA/8BiIv/897foqUHjCM5L59DO0dhSHYjJH6QYD571+KhOsG1xubHOabPHA
oEbaRwRH1nbyi/TSAsr/8NwBSC15/WIRSV3jkPZffsbNKOsw6q06BuTCw12++YpqccHwtHMGop4E
QZCEAU0BYmnY9yReN64Py0nO7x42CEHrJoCnN174zBZEl8xbqm3ZBT46WCVRan80d9hC80V7LPsK
jsDKU5QQ8D0sUJY3lJ4zio6rhXfRrhiF+BgnPD4D9so47DNgRnTHMIAY89P3SN3RgtunDXcUcloX
joDXXPIX0+81pzFV+7hxnU9+VwyWR8nqcYKW/bd5h/YMXsEWDvhzh/rx1n+qlSqEQl6rdnAJ6KGF
l72+Asl7VxAQv2KcIvZCMfJ+W3fwqSk+w86FzWb66WWpYsKt83cU87T84UwrdmRhiznd3vzHKHjj
S3dS54fT9Pf2bgOMlzw2sOqKBIeSsRQnfptAIiXdj8JrGcbvSA5l+lFvi8jkkJPUJfZv9OmgjZnE
ts+fgynQx/hiDq7fVrIw5HAwL3igJJhOed+5K0g1J6hYVoIzvR9zCE7tJT2BidD233D40H9/N+83
whgEAAV+z7JrtwuU/BAPFmMHLPUfiQhi8WTQaNQw6Bx5jfvULgAHEh3IEfH852l6KGfbvhj6BpUW
AhVRjAzAjMD6LG/N7aPfMqZ0voe5RY9m5JdQLL+mhhYFwAAiMLtqjf6C6Q3xFVqwBW77xa8Hrijo
iyXUN/1FvuawnJipsK0wFCOduaF4DUx0jjoJSVmlwJMG5egwoMwLTusmmDNkE/2j2uAvNUNk80ER
AjUA7/RrfbOkAIsj2NBP+LusrcYN4OkKsd5BrE6DYiIE8Xtexa+NJSeOV1LSz4Swvx9KQJ/b6lL3
8E+SPTljBoLbcgBd6YBR8iUUDs+nKdhwIKEXVRn8ohV1sGDHMUR1v84Jm0nUn+LMM2PJzvQe+MGF
I6Ac9MMNVDnzGHYGfdl1gbmvu087F4bMl1KCRcCWGt7dUzTDCpSlC6xc6f5tid4FJI1kE+/CQT5s
5XScdsXLPsyHMDiWs74Bkz0BV5vAahauc1r78mfNMPlFV3y6jxN1JSVjn/0tLHdU7aGPrXCsrs6V
0hyyWd5lXTuMoFuDQkUjscvgAGe0C/h2tE5Uk7P44LN9hK//xP8GPgN5Q0b7vpqFKNKbX8K5pENM
TkEvUCrmEZs55ItBTj25WQ9hBDRYUtPnwy5Vi9ty7H2ac/X1rtNbcC376S0YhW/vjZYbNnH+hem/
vLAFBN88XrQYa5lzPIPyhPzfl9qzy4UyU5GzXgM8/onvRKCyn11CPKSC3ZrdDMxsRqgd2YwC0xu3
uE3BM59yRi/eG7uJV3krz8UWb7snO/X6saSxCl1Jv7TcxhtxZ7wthjhFvn3ZPAafFMfpSEuk5MQC
4zM+Ln1335xj1sFiY7x3MBjzWJAKnffQShhcnBcypjIqm6Lu5Nbgzth0DvbCPseCBlhOZvFm+vHO
walkxQiGM4/pDtNaykXJZ6TsqjjMdOUzGDN5xjSZbxr18xGCdBnVXRdfHlgDjgucQDfJm2rtlzP5
vrLmYRxeQn4nOyfb+D3RQjwKfLG5AafTYGZfph3zmUOLOwJA0QGapcambKAUducWEKCzGxNsdg8K
fxRc9+yrdwRy/fx1rboa7rAQwfey7RejfIx1Wq86sOt9qnibAsMibA62dGz+JTk6v8U2/NZHyOS9
8gDf7OwivYu25sd+M559JJpwMbNPTM3nA3rMbdkXIaGn78p3gMYSTsjlb5DwnvQjNb7EG/8dsRAA
8forHEx/HK9fPgzl9IFwpGcPbBkTVQUlQknWxYvjuiAZxB/U6huHA2LxmmqFnLG83uoTBuCtfcke
S6bPp9Vu1ftNRgc9Pq0u+XU6FpGcpn8NvepAel8qk1ii3MDKDgdr4SH5aNG00ylmgiKurDE9+uuF
3+Lb6cQFZaDfFzC1jlQlWnibjzNKfTlTVkj7bqgRqT3hQrks8QD6R4r906/+IL2oOu5dZDJuH4or
Kikc0UH/l0II8PVv/tB9sWwNn1wsoYJtPCITSzp6Q2bVpJvQVIt+JreD/Lj4Sfp2gVTmXl3SXYYK
eYeVCqFRaH6wbrJv1p3Dl70TFZ+S8FopGPSikZ3FnbNJTuuLJ+pA/5wrK5a4Y22+X3Dz9rGc3dLL
fFhvm0N4oh2XUt7aeNNeyvFkuBi4bwdhFf1LeGY/LOQUT7FU2NhHR/XVaIaFc+d1PrgQHrl4K2Lg
P/KfhTQGcjrCL+ObXKYavtv5Ph76s/mAeISt1nTgjhindfYMxuy4/bBD89NoDkNFXHIwFlT5Z4c0
/A0mNazQCRmjiBrI+i5201/8zD4Biy6tPquV/1ltyJVijh0MO3q48cjzb3hKhOk3kl/vDGzEetGI
VgoN6xDRP65CHizpO9a0KjGSnFCdq99KjoZc2SE4+wcXTC9mM1hww4MpwqtTLYivWyx0xsuTd2pH
i0N6F/Sag801Y+M8hFclFlz2oxf8vX20X3+zXs4WjRhsD528qg95xM412OZqwctxMbGc4g3+2hvn
gnmkbL/Rt9AOIZa4LljgPGWx7C9BrIr55umP6WD3B1JM5HX5j3HGA6xuNQZE8bBSPNa9c22xVKDK
cMF/HvPXFOst+8p88w+ohyDeT1lhm868O20eK+tqChs8WZYbTB7Gzi1Df59v+Wqq2KK8+kyJvFuT
pfLZkF2nw/TqDSCJDtx7RCiHR8BBkttNeVyT31mhkiswmsklO0DE7Xy/IGDvUOY+bDJKxGUE4/hn
/dYDECjBHFKW5/LVSLiUSMGovYsq+Fyd0m9wSzfxi3ipNVAuD1gKHZI9hDDW9GbClRIioPcKZbOf
7ucI0eZvj5t0mQ59RIKo0EIZMz0Zb4+r/4w2vmr2wnssrJ1U3IOpr5N70mGpZ8OqxOl+ln0rfu+5
YLsqWrFjegpOEIk98gdUx1F1Ypk5SKzzTD/u0XnlY7yPZpj0jquOFoqP3YmbdEdRkJOpNHFYZ+Rx
/F0rLHZRwSoNZhoLJCfsyyp4CPscpdtFxw0vGnvP8E7JjSAY/AyHU+eJ94ZYg8yJcPvIaL4Bm12z
Icao/CseZFgxEtFDNd9GT28YDkPG6YNGXY2mGtSPX0MNjcdLhAVRwAJdH/dWQRLBC/MR4pztYDyd
XZ1vxkag6gEu3Zuf0ns1XBxjHlU/xKQCXvJK3hqA1SDy1NYqwzIKJWoD6mtF33Vm19fv6+d6GO7E
Gr4z65GADL60ZGxO0p+19DU6GfWxTvw8WQ9ErLyTn/mY9ak6ZQGS51ROD9k4H7SfjMDVBwJYkkaC
KzeDjVbVLj8tvs0tf8SXXFmMm3fD4mOtpQTlj85qepbZUmVomu38MTho/Uj3F0hwjxKPJL7SPeac
nf5ef2Kd92hxSz8RJ3Sf39JBOfbZXp5u63vcs7TsVpFYX+nYv+aQIsJ92qtG+SNiMTdFxMh9sBX9
i4YQo/V8WwgLPo3S5xXgXgk+El3LmYdhNJatRMv08ndA3IqF1vQ4x/Vj/vS6RGwFAReDnacG0uS9
uOavsremTmBXeH6MMQQx1eo6xYN/2q9GixG2uMDibN90b8kpZyUN77+a3OM+L/fe3NSv6MJ0XnhE
8u/9iilcdeMFETfEZ495KKrRQ4iI33sEHXpMTukuPXGUKMgrqcAFCMfDDyY4dHShsAheckPJdRF/
YZcdG0y/7NtcWuPHTyLLrjHWWJB0MBKhRCuVshc+QCE5Mq8/suCwOlHJ1OpWvyUbvjc3eVvjRZUw
EMZHhuEipOXefOYPpjehVG2/7nhBSC220Qe6ZoP3zGCCexVemcVtS3P0CPhbYxT7WExgV/WMHx/9
yROUFxcM+pMLj1JeUNQAAOVK8UmGqVZ9mRIK99i1Oumn2vJVvMPruoNwiEklGrKbsZFFW0k/x4KC
Qi5ekfL3zvuUvn+PP2G+8Gr3zS+8rrpstnzMme5dC63E8j9Ty3N+ZT3JmcPPQjQkgQR3qpNL+Ix/
8+fq1MJ2xHj1QOGWb1noUvTyd9l599W+/rWILX7TH6Q98j0rP9JXO6tUItMwOE1vxbDU6AMTiaXn
1E2eCtdSbGp8aMY+xneqwJ6OfS9ku+CYjUtp8XN3zT2cTanvUHJi0U6Lg2RyoTVK3F/Ppt10fRcF
zzgjIL3+9qbqHui0d3+XerdSa+zk62fJum/ucqyyVAdTr19+hIeT/rBRSi9Fv9zxxqn+IHjUm+w+
34W3tJv+sPHc+LecCKzl/fboP5qn90qukVSzdyj7ZmeCzWJPpIYlgFFVcN3oeP0mo/kjuabXrIeV
/dOnW1jvmvMIHkq3EpzA4vnl43tPYwNQRI7CmLZATlTx/piO5tyKMQ3w6pleVu1nqVIhwfo6wscK
e/GjuYKRJV06yobrgbiHgMX4597L1/JyEHD+s+/sQvjH2LnhOvCPijWFkMtuq+IRn71DM6ZUcz5t
f8HJJH1vgMCrR/r7+1YQciH8z0KSfnkJsDpMX3+/P6Gxkhye1zkDNoAyN+E7jMLZYlSB3gB7HfAZ
LdSc2o/s2onnzIi9IelF7+BaXBdqsod+k8vk8+qVDhf97I6x6gcWk2ZDrwdRzW7BbHGaDlM5U5ea
2/vTymd8+qN6VJfvOV9zkPPFSA0I4DGIpxL7VjuMU3d6b/ph3gVd85sRm7n9oFDVfa3Vg/rmDUq6
IixP9rmSHyMGj5iOaQyL1NUjfKS9XFjkh1TtBTuWELbXX4ccv+hBk6UMpP7mGG0rujFa9T4ODdNx
hSCiEqWjjXfOFkc2te5R1ijchlJtqB4grp7Xx/kQ2wiszIfVyBnVz+Lxd64eAe7L+cOlYYpv9LRq
3q3G/MRl+qhVR0W5do6oyN84Qa1B0HsJJvika/DmCy8m+d35rk+FcjS+4T2jpB9+gctpN+WW6ppS
/NNwU+wjFDLRf949Jp6U8Zq+EWXOrjk6g/Y85ZQCfM7+ZvTlcAdjnstsLqdKQvb7G/n49TczXGBQ
IubaVMVAjJ52fW0wjmS1wcxATbSZMSXklw3kFApLE4fY+1nvu6G9DXlmQod7DXHMM5H0vc5Gn7US
G+N4MTGlwJMFQ3ten+3DEI+Ln2Q7K1NxkOrr5EE07RmHIQgS5hc9tKFEjg0et/p1xQsqMgaHhDkS
goSBsIjc0I/3dWwk8FHcsuBF52jPkH4ewaJ1bTTZ11d+iN1MuEQOjc2zhn71IzkHqDm2M7G68IrT
9erMbGUP7i0uBgyMCv3LWLtnPNgsAk/2FIBfD3BqOwj45omHLELmvnFFJko8ZEsl3dOQMbe5w98S
dy3srV5iedpu+TpkuF9qxgmCGovqyXTAiQ9rezSe8NUxPzoaMKVfb7zqDcaB45yS+kkV0Rnvnklb
Prya36e+2xk76EZfg4nlvnnLOmeMRSnxHdOUFZH/BdUTXSs9pcT9NpnEIz09s7XwowPYM/ZQZuJ0
DmAuMTxjaNnTWVvH8z319BGqlK8+kI0fFTn7A2APQCttwYeHTER542kb/8aVEIpj8lT1gNDXyvpX
bla8Fd/iHsPTH5SDdjTQd4sHsP1V0PMtuTM/89GCumKA5BrW7UsfIUtRdFCVMwZsJLiBQbrlOezu
4n//rrQ5HeGBjVGaLpAYYgjKmOa7PLNSO35MH7TPsNXlBY5IRJ90Vp3KIYPN7VgY4D1ZMjXztXaJ
LLc04Gs940t6j7sWE9AE2b77AQKBRQq0PvZx7QJQOzabuCvGFNDP5DU9hAQdGqQ+jvIokunNZJ+U
zEpOd+cJV7Y3TEatVdNfpETfRE1PuCgMYxxvs2MolTJV3KXcJrv0jLJVwpzhaWptLz3Wb6gfPeju
V78Z0nfSerEWcOwOwh67vzrnZfX8IwVXH/OxM2oAtnd4L08LpfRSfmmE5apzLvw/41qiWbvjI3Qw
79HPJYhnQ+tqb5K7O3P2CXbgeNLOP9kWQ/rTVEuUZqpEUjbM2XfMPIa1SfVDNBwINNOhf4i66J08
6AaPGLdsEpUa7+bdc3jXqOipBONzPlyc2oelAl0ohKEX4r5z/qFcgCGJlg+gsTok10zjRr8wM8Mr
xh8koxA0DgAEZDYcNONWSc60klT6IcuRCWQ4qgSHFlAHLAbdrTnlyOpa2efx0SaUyvI7x0ibPg5U
xKE1DM7VxsS8VfhWmyCHxbgagufRO57+xEN6YmUJEY0WRGr63gtD/23EniH/RhF6xQwnH0bHXMia
viA+t2CfPT0WLMQyGq95b9nPDn/szkn76M+VGLPOI4GfDTB85ZFPfdGx80+zX+U+V5szPcQlPCZ4
JeevFqfR6hzjbVhfk9kSBhmQJQH07t8n32SE5KtQ0m1xmY/rj8DcVrtMJYRTW+LRk2yK/epcDJef
iL1vy1P0mF9wfwGrE0tBHDYZhAP/46sYKz9debLxbg7YbvyuoK8+XRa+Am3vnDH3dDNlAfO0Z7+T
UcJSVqy92f1RzSYKf7gXqdHGu8QS1oXxJ92V++Jdc7xOZZ+Du3wwCljCP/0m+79f8GRtcm/9rUeB
ClwU3ttDvCfMTokpv8XdvjjjZuz2ymtxLE685Y/5x2MH9HbaIaf9m2GD+ffiCrd5N8Vny1ay2aqL
zuzpuOTvEDBvlkhAUNWDuSXbyIHwXA1dAe+gf50w3ogVn4Vb8cfncyb7nI0bLArGjw0wm71HrNsA
fEtH5im++F02cqREmvyWY96vW3iayg41fCDhdIufQ4GoOwQTSHhxsr1/Z7mkOCwz7+u82ifrrM4x
pueROn9lcvA/ls5rSXEkC8NPRARIIOAWIyHvcTcEphBOIIsknn6/7NnYjdmd7upqSibz5G+pX3JJ
8TIac+Qxv+ODtkqnv+qbpFc6fe12yaKXh8XCvWmPaAQm/InABdjkX4yPIMobaSWTZuS+9duWGd9N
0QOlTnNsOOFpXczP3WjJOjcB0j/uckioH6OSyxQPlD7dCnY/6Cg1nnSzt1dEoDDovYc4UYYrVHqc
nEurjibmzYcNv6ZOeqzXxFyKiCbKt4i44RxYrb+k+kByzrLjJ3ru+mYS5TyfPPIuQVqLxJA35WLC
yYOXRstXzyB38qC/ZMYyOdFpzbq3Zaz66e8oXYyO94cQ/qid1Y8qfxQjwmfte9jUlgSggi4LzKJx
Mo9SIeiL1mlAWYvgGebL0sl0xjjEDFNXthqO85XW2sRbqLBImA8LAG52YLf0WLrpYyLlLTwE0+gV
PVe1NlWJcyNrmsgTMoSvj2i8vZsNUJf8dxB9QtuMv4RWgO0XOJfR72Ez8T2IoMIV3J7azeHC8xPk
i3HwxH7ecgjtNq/4hsYPTSXnl+EKUkwdw80Iy38GGgDQ5kp4/9pwYNFi4eXr1y43RhuGAiA5AZ7n
ztstdOj5BSmQ1NohueMnGeuFk4T5CdkFS0PMeXR4+qgF/Q2JLenD8zNi23F+4DyDdUZZAIfPZvO2
jWkw8QRu1aOehGVfIw53Li8VysNWRA/ys1d+4RdUlpRuE2b0nHzVOw/SJ3jvCm4nIyjbrn0wWbnJ
Z1UWlSOR6NdbKdev/qBckXtufLfSla7rJ+iDJ2Hn3ExVBCDmeFP+dXFHQOdeggIaQjf5nAjS8PX3
tT7JrHfqYODDw1oG+qHS2p5uatZ0mNiH3hdL42aC3bKlj1w0Zd9XmUdA4kp0eULN948j62dJ/MQ9
r159IykmcmhT8x48NJJxyW5F+QDRk/vKseVlglH3Wp3qFu+x7eIXB9jgFim89LDocDQ/OFyVgibS
cWWKsJxftpDJIL27b+LM0RQyZI0RHPdJbf8sMw6MpTPkjSm91GNKZMuCaBIjtGRUuIYedkkcObFf
a2WdIGdkn8ePMyIKc7guvCdgsxxzXgMd4553JpkMz0Vv2cMggV5BJW33ZU/s0fah1tqNlscpvQjq
MxhYlVeEz1Xu3OPnKlklTKjufV/a0pro3pALfpZdxSZiUJ8YmCrVF6m0xEmTcs2TpUnXEXz2l/Ks
3zrdNe4gxh7KyQvRhNnq3I86eF0y/WeX3v2cbA8nDBbRnZ2QZjKVtnCRWGq0f5KB9Ihnc/6iYacl
0jH1vg61I8j4IeeTMxuTQH4fMCH5emSV+3Z1z+csH5wzUX3sRtbw7xfdOKBZnfH2m1Acv1MnwSXM
6HWZblvKdJqIOi/qhcc7stSvzTH36704WuGdApNKnX4AGh2mMEdAx73FndKEU0VdjID7oR5VKjiH
wcCTtcmlQkTFMMw6eNvDV2DkQAuE04O8crM2qcq1Wth+G44qTvCw7KYX5jTqlPq7n69spwDM4MZA
+d7HpGtMp1Q3TjYERCMtm/psuQtyxE+3GOyu3ND/TfYYr+s5uUKpd8FF1m4d5uIZAmuyr2LF6YWJ
kzhX4Jx79OaA/4C7HS8nHCZ21BNwZPyBu2TGNMpokH8spyvwZf2utjuAapms/A1zmZ6dpk5D2inz
xPxNWhZaCIQ7Y8/oXAiI2xrjS8AHAtwwJTPxBkb/nOgjeP1Nfyc7rzUTJ1rbcoOOaMsDeAL5D3oW
ogWWK0p1tP4JXmq0Aw8g9jWsT1j3VsWGuIr9k1733SCgIQIraqAE5NwFd50l74/6D5yLgqLcpYgD
EoEm2D+NUgqRKrYDehdd9JD0YKbLASFftz0ElNl4IzwvI2Yn1jz7tQRRZq1pTkApPdEjzdTK4Rfc
Zv7AOVFj3qPR0U6Ayajl0sdRzldXhAoozjiqnM8lI30hX3M2fR7L4OPwSoQVV+KibIAjwh4zYP+c
xaSo4/jKYNzjZ5zsf5u3ydHh4DauAgdUMfzUmx8RPsP9b8tT7KFuMWXCjRuL5kh9eh674H686KU7
VuhlQvGgkfesAuocnN4Kvzzd4ZzSexZBpae7+2W+ol/TZhwlHvXgPEnfuK2nAaMpHhQCR+cMR9o4
UkjIP1j1+UWFhMDD+7P+prKpHkIYHkp4rdPgfbkzJq152al9/x6nxhMyQEHqzHlnaty3TVReWrCF
bjUxftHbS4KGRJrGhpKZ984dWPyUhPDueovqNdJ9YugxIn884kmWWZQfSVwVDvQ13lTuITAJB9lI
QPTkt1vE9Qcj0sCrOA8fNvhayoakLKfbCcthxtIKddijgXBWx/Imt3/6j9vMOVraFH8P2CF6G8iL
Z+9388vHq8MW743IRH/REXIPoYvxg4wx0b0Jfa2IbUcNrQu5mkjQZUr//r15yijo8kgxXmZhua9t
zFWeDM30mc7pDfq6o9WPFtvGqf1KXKjsMpZmQJoPjGDbCkfCrrfhlxvn5qGpya+D7XBJurjPwf4b
tA7UFO74SJj23gbst8veM7S+dmV/7Zv59X+QvBmFigdTrCYVk/qbwPC+Rp0zwsSvluHvY3yiAOsb
i8PBLRi6LWt6z/uAw3WLvjq3KjM1nvpr9QI7p71Tb3RoohWk8YpSOp52mScJ0t3KrKna5fPb5Wv9
wM2KMDV+C0JQOGoRXMb1mRiHubQQ+SJQFnOqeZl4Cl1e5EZpjylaLQ3wWSaoNzJUIAU2OnZhHWGh
X+k3r7ftnWX1po3VsQmaVh/H29qgZ955qpXPac8jfoknoj7e+CY3bk3r3MHQkTJhKBL1YDlAAMhT
aVR6GqTGKJgsRmYb3rZPsy/GB691mUxX41P+J29+mzuhgB+QVNn6erXTX49Mwtot1Jj25/RiA+a9
dl975cSkh90r46nAGGeBNr298ghPZLTaGEjusAGBDwgVR9FHAn0I2BCUDkMsP8rNZzNSc0qlbizV
rdMjqwy9SHBf1c5ztf+qYq3ImA9l3nwDARwjMUdHoK9nALhYMB8Ui0Fc+e2+cZmEjZfXLkBfwL9u
5HuEjDZfrwqbAKUN+kMAd65j7owhGbkCq2d80B5kOwFTrlurCHvBy/2sKcQ08FkyPU1dJZ8T9Q53
hACL06729hqHImwDMeni4SvL++oRyry3ifMwxoxABFAhlG3NN7LZp0M89/7LZFvP0kC2Wl1ac3Si
JLOTF0NrxDmW+k6nOyIj2E7Nr3c3c+MbHYzcl3BBiTLJ7lj6Wfhwv5vcGOMQf6Mf6NsHks8ROvUA
Y2KxdX7cNx/gSZ/IZwnFhwP3oE3N3DnY4+3Paq7tmeUQPoUoEjt1husBT2oV3bZ1XO9peo6Uf7Mj
lyyqWRl65/cFCWI+WdzAdHbDY+EBLVdRVi56WxYZliA5hHpQ1uIz8yCOzo+IbMvROeW0c26MG9Lg
534CBbrP1JvFttCdeqjtRQJi5rfH1/F2BNwS9Tjnh1nt0WRhUvX5LQc07hOx8499zp6yDzNW8ew8
dwMyFLEmfaLqSPl3cMDm/43LMAu+9r9vW8UivvyA1SAL/qvBc24RA0weTOyEQz8J99g/63WqzGiS
G0AbBpSdCWEuacYuD/S6Ep10TI38dCkxWt1x4guZ4VoIHhyKT7dojE9s6GheH2hKERIyHojvQyQp
TYpQW8wozQx69sneN5qDBOL1Wih7lKzjnT9Bzkg1FaPOW9SBU/3MTMMf5BdzvgDFA/WJD+1Omu6/
X+fLRtxe2E+S/AHuDvPfY4G24R9RLqrWpQfWf6R7YsdB2cYJib/5VJAp9PCQWSCv3z/PtDZNr0xa
B8jwmP+F54AHSgazwR/oKnh/M0EBB8c0mRV7sqy++zvy4g3OOQAG2hT+bQQSyjQ8+j7dLAgq/hAd
AhiDgqc/RkMKgSbv+T2mlATic9IsDj+dfzaMj4T7Teb3+3xIhACHqXrO40HPuGjyKNEnSOdaFhBl
QTHhaAbMKh/5BHBe/DPZfThnAmt6qIHYMUH7L3dwg0ueCkCWfTMnOhV1Ktg3FwcaBWXV5h5J5643
K7ggqADL+ecPreBwN4w+nIFBJjPYeLRG50pDA/BZ8Hd3LmDXO6C1kh8H3pXIfv4fD58pa8qWMxnC
Ua/Z8qTyJPbQ9hB71+xANd8qdF1p/8xqRXOXPnSBO8cOOTz6Xe92iS55N4ckY0w4QzeHkYbOpzir
wumIbNAeUs4gEyRHb9WMikLCocvNGEjggGRN8Un031IA5mKEmoQT0Jftv4BaSxJJ+yKPnQMwGrsF
ikVaByV1YIjqnzv2OtqqlqKZHgKSoazH33uIQGhGOA/7K4YY9aD2dDSj+njeWKhDWG5fhhAbaItR
hMF6sP1Bb/rPNakv55HAHPoaLOx1ZPTRW/SAGVCnMkI3OrMQyyiAANqNnsV5NCB92iSq3x4vb8cx
kpYHKb9ivnrumUNJiSgcirfoZGPJFCFr32MdcQqDBPlBpihM50IHkaiIqwlJfqyBsPQyqvUWm4dM
zNzDlFG5EzT7X2gIMeNrVHW+TLz0R52shhwEIcg5wHQGu0zQrn90ZuecjDIDVf1mICAuG5pV+8H8
ZAYH8eU9SNBLU+wTpR44TXn5BpCPe/qz6W/sW/K6oeAxW/6MgztxCUx20PatS7744byuSpT8jaiy
Q0JpA9hYby3BrTjdgbhF0z3KsmLWeIfLgyHgyzgvEx6eazJdRZSvrfoq4M7qsSrVhtl+GH7i7yqx
qRzUbqvWTJcj8gcaPVdbN0xx2SWAwNBEnJGpxN7yy/YkuHN+HFioeO4Ixt+MeXdgsvbIFALcJ9Mw
znHOQtSFwK2hChhU11N4Qr5rcirA3G7Bg/SHH21EE+2l586EJoTETTCoIgFzhckXkYgzxA9xsBOH
hbSPQ+Rto4dZlurTA2sye2pOQiBoCQ8B/RKrD9VmkgHuo42JkZq6EpiAlwYHv2c9oYNfgi7PjvAv
3HqXlgJvdC0jgNFVz0BZiJCOjCJHWvZEa5/xNL868FNQkSM9JdYmm8cTvINVUOu4o7Hs5F5/VVgv
77Zr1mlAfZL28VIaP4dGeZyqkvaz7sF41Th9o56HYJMopVqtd0VoRQ0y741KYQmew/FE73UqfUwk
VRi9HVVCzpsBDjJUTIgoWK0P2mIVSnqC8JDUDhZCGjwa3FH3iMeM+8+TQo8MoMxshCqB9kcEB/8w
NHCgKnwD7qIkYvcyRiFKGEPsMXfzacrqmAHh7T28ZvVDlEyOCu+7SuuGRY0liTQ5OmExrg+Jca9i
EBidco15fgJUCZ/+cM6GN+Ts+44nyAAP2iRuhaggd6RrfsSyoCNmsEj6MboNkYtUMbocDV4ze5EE
TCUeOF7OVU44oCAzCibayHxAM2JFWDFTh/VlANNaXtNgRDUR8gNbMSoGVOhQmGDFGFugDouRoKPV
xecIjASlK5+fhBjwZx46ve9rFmqSQRQMT8x+2+RCc4T2XAkNOvGYgitW90nw70PllBZf/kOjcvbd
ctWz3n8s2LyV9386VJbo1ZwWm742XKJ2WSSAXFN9vKCIjJd8njkPlnZkaRruHc5DDwyNYN8iCQSn
2EsTMV2dxvWOCiRNPPlAK48I2cGu1e8ccJj/bhZdccH02q5pNeLDFojZaJcPDqjp+pZk3i9fbYLc
nwq/datT3HZKl5x991TAOYqTmtyLfvA9f5x2W6C8p9F76h94YFgeSZhFtstEmWkDV9F64CxTd0QC
eGd/jMGCRYlXEW3d/IZKBi000fUJuyQQF/950Bnx5pW48QoPtx3UmId6J//XGkBZ7aITf2713MEr
mIWNvu+ar1F+bl9Ra30tRNseZGJ7bawWID71aLXBVfMhpXdqvfm0Nc+itOZYwrdRkH5Rk8jJpkDO
zkx+TIL6WFlD48VOIq5xp0OFenQI/VsVJtrb6m0LtDw3j/Twxc0jJ8qBrgNFZfkfLxqkOKlDqah5
Wx6cKWd8qnapCUl2Ld0dSsj1BmCjgQt7D6pupsh39AXP/qW0XHY8KawGHEhkNidpWXL7GZoQHx5s
IFijDpB8w3GlC/ncE3eWSE7Rdc3LqAHXqyTT2hnw6YTMHtSo4HiJMfAlTocfVLTSQmKryd2MikTG
BSpWEL2RY3ZHGPnWOSOTvw/0u+LjiByh1Qc9kZDGTcwUlo0tCWQdPyPcT28JE+flqOglUbYMr/EK
FNZ3AdfJf/AwxEVTln6sndLv9oU3ZBurXRmdztCSEQe8fchK5BIZFBlGH/lM3VH/ykt2i54BH5au
wnvwWSrbO6suJVFclumCnoBlYRWLUkfuzGEA95R/gxv1CHw2Cfm/voMMuuRA9XNyqdaPgM02+K5z
mpYeK5qFjR99QzeL5Tq4WYmTOr0zC6V59wbrw7l/fhyZjTjtu4VfsWmiEbVeFxrrABrEUU4ojcXf
SjIp/J14Dwf6zSZo0Ei1WzixFNSM3jBCFe5QobJt2E9E3i90FSva35c2KzpRDWrmtBFdVKi3iMQt
1yMAWckg6BkxC/o8DjI04rCur+LMebrpv8PP4fo5PgiMKo6/Y4I5zUR3tW+N9nQLWlLZJAThLwei
d5tEXzssVxKfc0J7c06r+/1P0n9Y1+miXyRwcxm55DCtc3IFMGbXBs40XFr9xdQXdohKxXvZI7j/
xWUeEzrxpdsDzuJJBRPjJIdV3mPoK3AzijDWkiagxYd9HFKzAU+NjwHVtXO34Bm0CpYkE7AEe7gy
O+jdVnAKiBc4M/YXMCYOkvjlE7cD7LEOLoz5kZUBTU3OSjj0qzlSwMH16T1WFXsSMnaNAx5xYTAn
kvGzvvqHf+LA1+YcAvoWVU3qYUlNwpHHKD+mHENhES+jbpZETLRJ9LvCBjVoB5A2ouhccDzzRt7P
zc0egejMymRkkIW9QsVk1cbLz0BskKh2gbTvO8X2vR2FzfWn10uMTsdm/7BAFik912ibdnsqR2GN
ym8Un4pRO5WKMo1TGfAA6ly+MYC5ddMAJeChqJfcVntoak7OwxNPmoGoWK0AM0HsUL/eeB6G/6B5
wn7tA/PfgbV2HI2i9KSwtyvY+ehfQhceguTMMdKz4N7+cCf9dadJwMGpEINWDgl0CESrDZo2/0C1
8RNBbUeQGREKnGmAQl8AJoi59CkRQPchFUxTcsLSJcVh4GHKSToxG60ORFu8Y8EpgbG6qAmLmDOU
goqPQ9ho99ArTC+S+TmIgHB5vEwHeP2FizLFE+r3uMIE711vhsxpPGMnanTxrhbrMSMmydhI+fDF
LGtm7WQ+EEA1/vVSTXTuUZhzMXKLFWuPIAjXFXgkNDYxfjFIpd+pPWRBNxTRNXbeD5Res5mSZ8ZT
2QjZI/u/9zKeEZp0mnx+y+JaGQUghQhiHMAdp5Te5FodU9RJk3KtTbyJla1GKAl6AMLVZmrWcWqj
GqSAazyHDU48wrAx1pw/BA89RQsI4CxEllFqlYlLEGfHhKfpi9v/4dQWewe95D8gzRRi5EP9ZAFO
gZ9hzQbFFNqJf7vU0YEzwohY9IFVB1RXrmqLOQJSXRKNxwxn7C/AZ0IkL8L62ZVg0nlZtQ+w1nix
AHkER+ttau3pjzY1uuupeTCezkAfnqibCdg3GZH7GzQazmiL5YKsDmBgSspZFk2J93sy51Sofq/g
phrNPPQvfyBToOoNBtnwh6U5CVqVDQoHAeW/nEw4TuATGPEcwt4su5UMC4gzFHF4ywIrBXBcswkn
CFYWQsnRp2fLCYJuulHWjBwaTXioTTBAsbg2eIkACEHzK+0BTsmgv/mEQmMExIZsgiQ5lcQUVOAQ
e2DAOPxMqCaC8MFPNJ4F7YaUgfcXGV7q9jdI0PUCTOdJ5/yEnNYDWGiNVIOvBS35LmoqUPEerQr2
tFGMpp6s0hvUb8Hs16NxuhLxYmwAu9T+zGkWsO/Uu7/jzqRDk7kGpJnm5B/d5py8gcons2kw9CQ8
WUMzJfruoyL9A3nGOmOMGb/F9khxG4L9j/FWwTVyspHEjgnMULoHQPfq7+HT9YuUe0wM6n1+gKlS
EOkqCPXzEI1G+P0T4t4KHox5LCzMNMYehf48sX/E4A9W5WJIvdd5wM1MqHbK7Y/9Ujl5aeLjfKhk
K+hnwjhEksPBlfQeWxBbKKNYukKYo9Gmy1shm0//7tfxhAyO9/LlSyaClQCZCGTxw8/DIdYaZgAm
pRegHxIWhvSeDg6/Qt1Eb/PT/mDwaGEEBIWMVnDx4kmGXuZ4xNq4okkb/B7KGf9DywFzYk3hByU9
WyH8WmzwCUFomO0F4SUJ/dwDYQUwJzQEMlzhTCsgoDhXIPzkE8GO8fr00dOAog03gpU3iQyIOZ9R
SIY+Wm018H9bOT327z8ugFhJd5nJk+9z4Qdk197xUsgwQnBmqTv4eyPzRKQ8CcZWvZGCDjEZkJ9b
/ElWirQlWd+vBQUWkL60HZtkKbaQ/zRS2BIRKQhFVvjTEMv0yQjtEXbDVoj+xpycUSf8CRvHpq8V
0ZPtrT5lnzkuzRutJCexUIWcZL2nCccsxQncYYd5bhTdDMYI6+2OTgTK3s36OD1NwdhWslqe+hxJ
978/KhRZ7N+fOWud4kh+YrJPgsbxBP81Gx48e6Klq5E5/Mv/pqehzREJacNhSfBq3N8UasH48gy6
4xR32TrTm7AIKD/B0cFq+yahplmPJDBB6Qjc+b58AgyuIO73iwIMypYgaa0Fo609YvZs4VrNZ4VL
ySkJS19AgU6bXKfmLYTOq0wASYTFnfOLALA55YoqbKL0cMG4vwikufTrv8qcLm/hYffDpv+NHrva
Ydx15dNhR/NC2JqV+/XEY3rXp2rvDjb72CXqIC7dD8PaVAWk1nC+B+Cz+sj7qmVQgEOMrI/TMPG9
QoXf5/pbid+sEZWTn6mxQSLJ78eVyfvJih6ARu8nngwx8LigZMbvRbBet/5yrqgFQQYNTSTEHrUK
REzFdpSc38w5vLWrNqKe0hrpics4Mtpxyzty7RPnG2UWv0auRI76hYcti0GxXz4lwHGC8e1pttYz
BIOxy1DkNIyP6D8VA51NgHtkXmDqNr7xaJFZOQqNHi0i1Ehr+YzSyp+a6SUPyYcfRewIQr2FLgSe
YUSNpbIp2XlhOsmFwEm4vyNOli1gexKvfxYc2ArpuiHHU6wPwvOKWXYj66mjaDgfv3Q9TXWMKhw6
Hs1stKoDRRN0R4Js/403MEVj/dUGrJ0F+BPyGvUR9e0iBPlxVWn5szK3H1N5x1CC/shk+zN+p9rO
jeY4MiE6NtRXWqBwDVtMzSdO1wkpUjDF5wdWlrM4gle6sID88x16EvPWgeyBN818TFA4WZG4T4JD
jAR5i6x34FXbA+Zhn5iIHa5l1L7X2z8Vc32sgxNuMUBzrnu9KWIUJ6+YIeEOcVnNBs1sMJrTqQf4
DIj941/JSEWFjU2aVWV1AdO+bybxd4vw+X5UCGqyUGCY2b70wG25ocPN70/ZwrLun+GE2bhkZQJN
/H/cbrdWyAQYzw77CXw837IArGXJQVy8bxnVYh6qaW826FG8MR/zOhPMWOHqn48uMr1/9nhNjTSC
0ZBVo1YMlK38NmYj/mJQbSwknciJQgxd7UpyQU5FHB/p6RZmULK02mvNvHAtEdBfCjZwoK3pDOEp
c0zNaYYzYFAiFTkKXt8rvHq8QJyqXB7UGGLdd14quoR1e/yEXCacSwcOzJv79rXnGg1wcFI9jKI9
mX//auohXm69L+MMVGgDBv0lTOhBddCLlR4h3CiYxr+O4jEBMeTR3fo5jcbMRUJ1raK3+i2k3dhO
o56OvXZ+GWvvtXCjfTYDV44Qy+CzFa7bAZVEiC9dIPKD+1gj/7PEI0ivVgTo7d0oQp3GtQX5oX+R
x67LxY0c9ICJ9e3HOK3MyslDtiC/ZbUSvl+FgzzoUkSigtcDPp5qo6swBlHNDZmHucFqyPBsie7I
UdlIQAQk/2JkZehAJ9DfcaQG4mYoZW56AduRAR/0xKvEs/uHva+P70wh4gNGKl1z16sd//htK9xQ
eFwpFoa7pkhgLRfqGPnFsb1mawZm7Xm6sf+cQa9GbrV9rrMtdxoKCnhaOHDDTH1bzVhE8DwsZT7k
CNCYT4YfYDfj30vUC+VoDPBJ+9EkX4Dmv/J5htD9Nv9epa24fsKwg7yx3N6OQze1KG+kaCq3iuPD
4bclt4G5RyYY9szXYHFfvyKCJYQzi88A34V5/uArc6B77x6ICnhpOQ3RnkCfxT3GFclBWH+Sw++W
r+9t356A/VqinRX0YT2ttG4B/ql/IwoJBovp+rFC7+V225H9Wh9CxRJoeGX01YkLSOzfrWHIvUUj
3C2G4dhu/ZSPVy+yDcrUJeW3Fqon7npqv0+ZqVCqOPCe9DfV24+VRAMtgQpGpmGP0MqiwvGz8zQi
hWyJ8B4/7xhdPwuhmR5HC/kyiSXep212/nnCYZWAT+PFFzaC1LkfS/NmjtZPr/AfsbJX7EE4cCdx
3++Zz0XuvVaj6H6ccGd/eyolnSet10SlU8WO3gPgJrUaT/bxCm0P1mtDIQPqOImQ+6E6MjKCqWRD
OPkHEAp9r4cwgLMBVS8XPiyC/hXiV3yl1uiMOYM1LkiQXeQrxcgh+1qvPcPtyS6LTM+Ex4MTo0z4
Z7NdodfDZwDmQpIXav0LqSzZFttDu2WVTJ0PDhXg3u9R/qPJpUGVGZUhhS4scFXw3BZ7vAf9CA8C
71EGRAHTQsTAndNh53eGdK39PuaE7Q2+E0IOnu7vNZjVJI4MWS7PnbFIedo7DcUR7pwvHyCCTiQL
4FeTaYf1GsMKqRwksfgVNvDPfLhhPWTp55MwKWHXT4QVduKY5pzLwAIuLyV3Cv34niOKGv9mSMwG
FIOg9cHunM+mv1nvrx+WrHUhpFl1HeNkQ8KCuZAs2V19OZyg++Q4ZRG9QLR9/Y7t//K5JDvI2Nor
9uwP5WlgNLsDZTdbSJsi+B2x5K3R5RDvLXi18ZGOUcHi3vzDmC0fNd93No4LrgD70xQ/CNnwyQXk
sl3nly7KL+MrZrlJovHHe/ikrkU+ZzkGdkoIvcOEkc6fhPOQ5LMvd+l2yo+5xwVA5tUYFfxjIekj
R2GfuGRU87Fzc04kKhsLijzrc+aNv2vkACeo5bjh88DN9cRegZkIuc9T5XeQpf+8918eSqehgwIq
5XzRi3Aqv/ZAueLN/ecUQtEDtsF9viSXOwMsl218/R35aQrnt+SSnRofwdGu3TE+YQn9XCfkw8Fv
cGyp/v7Z3ZNQ+FxPPImZLW0ecbmZCLF4p+det8HghGhX2R7Cz4VXCSrOKmkLftijkOAzaL2D/4i6
bsYj3ECdsgLeZ0xjBZ6IgC2Tj8dDmv0NAAQ6TMAp34zp6giZYoA3AdzeT0R1kHHnyrs7hpUhxlqh
RUUIHOSbXoj/dYeEjs+DCyfbJ40qnbiaq+aqAEu1ccZ3J7PsiXvl36BWY/n5BoNy1oTTNZXncsyl
kNf38xfn6Dt+7csIq3zLQNhsEJMwWfRn8r85gsrIPQYfbgtEHPlDvL99TnxPV5ndAFJOjSfSJSZn
fK9Rh1NJhNON/HTXQ9LWWPW2RhngPdmgSaqkjZxNDN8Mt4sdBJUdLjEgGfx5m8lOwfp6j8t4EChh
wh4RyuPZZMcZ5NanLRvriLLrX9CVw9+UerX/xhwC7OQsdLaFke4+URdxPfBuAfQoJ3EF/ibIuChA
RbHFuYNULhhs7InH9HyDXARyw58CRfyHwndEUZc9vXTBncmFMxq1FX+Q90g1cJ70S0rl+xGrazUr
Ccy1eWibevbfk36HJb42FGpspMEshXj+oA+YC9Ppb8abTVwBcwj/TTmWVmuRYLKVtjhRy/PrCE8h
JJEAZqhCLiULy65gBOPTdkGLTQdVMjGp/ns6/66/gWTxb3KYcFoDFYgnPupWu/t7eYf9myFLXtd4
LO9rjKL6PYIldL7AHPKu879nyR9tOxRHGIOI7Bn7A7+68lEyB1EZI6jA5pDVbmGdVj006iLNJ7PK
JaIJEkycXjRmPWVRAJ3iOArPMLWLtRJkKHYidnZEQFJYngtMP9jrGRBYZEClgWMOZwX9FkNlcAPT
Jhkz/nJ9Rduz4j6u7zVyATiGI7Z/d4i3YQTo9ESLyuQxBl3pICXJnUIsQZcOryDDbeczUwBb8+eM
LJYCQLrnpuXBcg9gpo5EXUZzwrxq1eN5dxrabBBbFD/7n9s7f2KOgxHfSqzovFyojIkZDnO0baU/
dmUPSTlZ/IiRWNxCxmTU2Xg2Hb7+tUUjwkCAKNbrn/pOy2laiQvUajl93ngmCr9hXsWaijUf/ztx
T3E+FkqSx3SWnW/1vDgz3KNf4Cb39+xd8mWEn8tR4uSEQY9jv/264gnDp9w7pr3Z9Pjs8QrwlE33
2HmKZvG9idmHN2kYZoBy28qBqKvEGoxjg23tTwhqDCiJSC5mbBbDFa9xhdiG7fb7x4jOT1Bsh1da
E/diVdgjUplGbER8aiEfeW4hEIlapYLJ/WrdQjbq7e+KJlEFqGv4qsSlEhkzz9dubWoVeOv+k07+
yw1ZMxZQ8MPiCz0gKpuQ6qpDaH/5NqefF9Calw0Ol5alcjYk/obJ0Bj53yXUsiq51fLg4v33hgBZ
xP4R4dvXFbo30vPrN3vhmQBmA0rnN/wP9cTw+vlc2UIltE41XcK5R9l7CVAJ74CEMOZcpATTBQun
w7tvyX5iSZdaLXF/Kl+2gAbOETrkvYcyiAqjBP75exIW1emVAg02oToItS1sWTNHx8EHQFRwQT4p
RpcCFfzEQdCxJKxYq+fttkfN08R5axV0MDwgAX7lMrOGGsmA7LlIPEC/4cu0Xlih5a5N6SQcRQ2v
1OWH4rTEiou+jp/leLgBgiGW4NvShylQCHgf0SJcz7GjKEAZ2GXenFZlMksS8ORWO3D5H8aQwFsT
gg+nOVQ72NKAbNGhiwkN+JW7zeDvYU1k4YE/5tvQTeyO0V3fBvPxUpkdszmb3ct++MU/14U2piX6
iTwYg/eKNZFIiRYqHQtvp8pk4ojArB/RpGP71c0Trm9f5VSoPVGkrpifeWJAqFj4BE2ChUqYUsbo
BDJr7aeAsCR9i+wcnv/TF4z8dFiKSzac8+nnoFoqDgFAKCI6SDScvReV+1AJTQNA7Ts5v9asGMLm
b9IRRjNpjj2O6H+kBQLru3vj9WTF6rj/4fWDFuKwc70FIzSZgLBkuRXWbXdnYV7w3NskvulQvTti
Rjq424YCoc5t50L4w9eHAPYkJoOuPvTunzajNnCUwdcIK2tBm9uDb3xfwLGA5Iok5CQgIG42JTlG
9LN068n6pVJYuxjM3hEy6b6WrnMkqxJtUecfsoQvmHHH0WygZrseH05QQSQrqzyEClpu/BG65P9C
IkQHLhzjZ4k4BOACY65KqLxKudGAb6VRdo5+1KIe4S7yhKjR4JHl7IDykfjFzBJTKvjceHZhzFvm
RJplfPjSwroJxo28c4FrYIArv6BTkOUJWq+/fBrjU+X2uR+I35hYCfkggexmA7TPRyo7M7F7zVIW
NVh0VLAMc1Bke8RF0CBUm3/+GXyL4QwX0I8jzmjBsZ/UCITooANk4R6s2Xf+1GH9CRAK0VuF5YJN
btnXK+4SUhqEP0SgUdIyGy+H9Kst7269iTcS09Mc6ceCdqX59Mpo652J1OAAzU3hSYeyM8i+o3ZY
ILqE5dFUyShEHgmXY59wN3kJdUyjOCt8AHoeHOKqeWR5WfEFEwQ30T+0B6++czzelGGDkMflieGy
QnTeilmAiUBMb4oALR98O7SVwGzsP9B2dF2Q9JaqA4pODuTWJYsKRIwGrU1/deHQ6XBlZ9w+5DE6
QDRrxHjWX/Y2bYgsgyBJDIz6S++W2C+6JUi/wUoKzT7FMZKYE778vqB5Sqwxov8L6+9rsRf525Bm
ixepVxla1d/iwqLtJmdmoBQ9wGT2gF7+tbPxH2VHJl43MPaSQF9YBGDYOcJsub9At17NGhv7MKgV
8Zevx6ILktP00qy4gv8j6cyaVUW2LfyLiFBAgVeSxr7vX4iFDSgKCALir68vd0Xce+qcql1rKWTO
ZswxxixEjCk/CpCc3SaIv+8J8A2K0cijeJK3F66BJEbz4yArIvEysQtegPcwgQC6btbSVAKZipvi
wgmHvcB3xfLKKVCLQeLk6u9wDqC+2D2Hmn3JfUDw24uGM5o3MHjoHcY0bpJ/EO+af0EyZarR9+iY
9wCxUgWg+x+DlUQQC/DqBj2KdCSlR2bnBGd8VybpiNqQHrJgqwOj6OkSctEi+zqfSX/Zn+K0xrVp
NuS/dpPBFquhA3QQCz2ZERVQnDCQgBpV/kHWaWfNSUYqDYMd04/Qbb9El+yx7FPP8ji4Q4DjtUOE
6/f8iAHNDbRXd0v88YGSMa9k7OuZS3UE04of42U7a91DxLLsrfEMHFP+oLJAkRCy8k369qzrSXrp
7KDWo+zR/2qi131OreLhSssTb7DGwVoEQ/Tcs9hClcGZLQd0geywsceSO48U+HRhY40DnX/KRxl9
JH8Mj0YC6deDXTr9DTQHYtYQyssSMeNK4THK+JZPmVON9BWDcGbquPRA+2h9urOnQKnz9zVJaelZ
n92Y9AroHDZYgP1gox+Xx2FMuMmcCwebAQ2MCDi0Tv/wYbMvszUyp4HZr8Dw35WkgsKPIGEjz+0g
j9a8DsQrJPkTaC5+637X9IPr71zHy0dbMLw5VbKtwmNThkM2fr48EzjLLAWzA1Rljs5i+JsFc4Er
v22o7xMHtAGOmwlZKuaM3TQ5gbXVktKDwLOD8ET/cl/QRrfw22REgebAKoUWNPf2vmO0y80GYQC2
ZofXZ/Vw1cB5XIEVRIWU56KwTbS7yAafw4MxOVwqyHUpfm24CBASeSq6lzkI1dBTthOVaSF8nAqW
GXFZHbcbaDyUjrwQBUMCmy8irZZ6MFzwDHCVIdJODnyHH9Ib3WGRQZcf0rhrqfhta5d25YO/zvkP
HBaSsYKImm2qk/v1vtUxTu9zcZlUP3guxS3eJUP8zcfmMFoGC/WoOxOmJ2ODWqfnx7KJR34eDE0n
crUw5g69Jn/piWpY5K4E/jtMsMD5fn5/mO6D3D73bZ4QfIhtOTknwnIhWEO7k5Yf6XRbOZTJ5aJx
Fijg/baxidamB49Q6qhmkpjxmT5G2VETV0Vc99LBSxrrow952JPerDvr8aHTVevsVxqmVJlgU84Q
SSGhXcewn22NTHaoNZgkybEyakW6N6AEHknjoD1idWXH2XNKvYeHq4SrY4ngWCJ25GDcdHIXUnJV
QfdFAT9OvuLVDAMGgt/xcx57CWM9WWNCjJkk/tMrT+31iroJPwuBPnP/9jPu8zpbBkesGZAKslav
gEs3eczwHGRhd89/O3g1aJC9MMPYfgd5+G74AKXDZXGAWZHeqnxMTHaxgQXhEfUA6Pn4QCUVTfg0
w54gSqNGoXi/wmIQR9wJZxZi7+xsUIkptwzpL4/k/s+VkWgKAyKGOszuDPa14YhcloKuhP2lsQen
Y54xOV5/XfUcrPeo3RYViXT/l6K1KWnrrePzGl9vlJfcHMIhhAoWUTg7aulBcWVd6oRrzklqxoUU
TPifSipnedLMl4Vcb8LogPVjvIjXBHY9/qYPrKOfAj/Fx0phkyObGp0vuR3CwiB3ix3EY6gJd/c5
j9wz2qzR7Ls0nWDx4kXYmwITa/++lC9iUrNfYGEuLMxADXgFDLXZ3Bh5f8R6TgMKIsca4iWZHagt
nMR9LeX45u4ukDnvIVzSyDV2dgVrCIY6MlF6St+Y6cMvEl1f+dlpaC76OPazxX3Temdm3b7l/nDD
ks0Ib5tjQHsuahfeiYBUs578XypqruSvUCOZkGkvtFy/OayFGe3d3fmR+VovnwE2jNPw5yNJ4KRO
GL2FeIlQHu+56+PAuw8hCqnzYMC3djEGFiAl2ApKwwloSSrHXRM8TYeyhF9P8qeEAxuIl3+6cx/W
LpvzkAdr8MRyPL1Vf/ly6K8yhziyzbmdTNzqGe2OT5EjIKuISyGNMn3t0rKMU2ofE3srx91yB25C
29ROemKWNALkEGRDdz5uj3UMNBlPRneYKJBjcDixc98UKJkAPwV8Mw/AYvblEN8dolILzJ3JYnd0
H+i3YoN1lFOP727qcJxAgW3l/IMHncwqF9EgtcG8z3TeYN/kZxUDi05SsfsMv5hqLQm86gDQ6s5o
SSzJA1T+yHuwUYT+al/kjkkYO+A7wYrag+YC17948nG6HvoXgLe+SJbqV3jauKRQgVrNb8f9e9zF
fivegCSQAIPlj0OTOiht0cQNo9HmMylvJZ0/xRxbzOC/k7ygOGGg+AQvy31l8gLiaAZjzVHY7DKQ
UZeRatn3GxoaWSZjFsNhQerUzAxqpMhD3RGfdqX9RBjGh2I3631g4Nk8knkFrdyXX87DhHSXY9FU
IC/WsRG0mDU/+X+ceMj7hjd+4Kqf4SLAGHyt+7KclNWg7mY0+mt+pRoPSl3iyQAtqJz23XGxJz1s
sJFVPAwbJ1j0jp6UytBV6TmCZT5sZ71B6pg+VruE0Jd4ene3S3P1+otm+gkQRZZ9kl5KH8sCnbf7
3uGxxyFgZewgRfHNR+R04XEt4AR7wYhBPj8aMdua7A+Py5sDqnQ9BuM+DGropbRtBNxgCEIPi/zn
ZbOE9DlhBnN7bCKpX2SMu1P3sNCgrcpq16PSZokFO2QAIZ4jWVWIFkZSPsQHzScVd2z2OZUjOki+
A/xOnu5vGL5ZxxLvP4OX31zfo8C/z9CzkFUlBn9fmy6YoJ35XfuENAgWvbr/v7h+DbB1cD8DxQ13
0rOTWaKNgdIw83MvcjPxhQBLx+QwbmT4gS81fMgxhIgW37Z8qUAaau3jH9LQGb6MH8c7dSG2hp2T
6iOqef2TJ/m0Mgze46t1kRztC/eP3lbBPE80nHgcahhkziQJHijCfV63KgUpNgU2sgidoE/VOyQS
1YarLei+toSJKStIVFhHORYHL8nW97BuQoG0PtJs+fetsroLQcgEiaG27oSqvS/2lthj08hRHQED
xW5LtdjHkKMiILxpqmVHS+kk3rOCF72MXfzdKEVyvJ/E50wzjBckgHbmUJ2SStCGg9kpzEtKO12n
LKx2tGbwv01U15S8PSqxTUQ2vmpbVXqXFgy54lGnY7+w0NUGP+gX28c0vzY4zZhwabFcd3EnoiOC
z/PBNA7swyGtWRe+9XfOkXCmLxEedCzewFf4c34AuIFDjHSuTVnDxlIO0dvTrLLYB0ChdqBY+s+N
+W9V6IXEuzPnDeTl56BZm3iOnoCA+ebuA2oo4QVvdVtb0N2ybdQvEvkdsK7Ct3T1PMR0z3+yyEsF
oybsxyCC62OsLhhk4jSAKzo2/XYyj68IsxfsOlZXkB2mlPjZ+B6+wVEIbBR+/8iG6gmUSCOEBWOo
2JIGGKQDfFExn5YV+MdhzIfq3cSORVn9OJGfc+G90MIDNuEk7Ug8BFLFPLPD9zYMmN2x+UPcR19Y
AfBY0HfAhEO++ZxqC+4jqHOBwgsWhmJn07ubDEiPGeaDr4cTTevBm/ZBZ+W9/YVrfcVgygYQjtEK
n/qc/94cr3AqE0rUx7DrpN4PpcPDwxiODR7glv+gcxmNESfg2fP08JrBcMyQ91MS8tIJ2IHpPubB
JuO1wNDJJySShiodOSMCpDs1Er5izPlC05FtwfuGlsmGw0AJpAgqXZ89E561kcAKiNlU/rPvMJ//
wmgUAugSkZm94Yo/+AmkVRxV9J9YH7zcdF6ThfenxxCeBY53HgryN0qkDw2SsgoWcipBf4+TGf15
Ackc5F1dWVDnvkdMVUE97sQvjYBwzEgl/F5TwtScURPkjrp9IXt20sn8heSjM9KhuLEIfhZuvgNz
kY+/JOKQMvXh4EczBC/5HfvojBG4k8B7TuV2yELvKR9SOrqpJz4CMZRHJ5/eKTimgdPqHB0Re0/n
oE4ZFvBG3QcjoNe4hhRO9LlBUmTXBq9WGKvv2FrNT8E2+kM8OOhL3FwZVEBnGcnxM+fdUxJb3msU
UTd1B/WAeZUbTHV2g8O98Sq6vmhW3RSIDR23d0YSzRVPyf8fjz0Ka5V9K88hhKQJ0/5yW6UCMlKN
BOF3vs8CBqwVNVrEKhnFghnEJIxt7G48ZRWoDjVROii4AOfBijZeWNA1k0FnxEGd3veQFmze5pdd
DwbJT/NA5k/feReKDLs+IB1DNHhckWaWA0qZQJh7smQY/P3mdMkD81behXKgVGGajR/P5DGxBjmG
diQM90MzIesFCV/ssHjbysWUj0m7ktcIzlFmX2DQEEtx+RcpR/zhdPdgedQxMBAc1X/hRoB3RHd9
uXvoWNYUgbQWBR7+aNQdoAaAXeoAyZ6RD8zgX6nZNE6f4misXuB2aYPepOC6muLWR23BakKysn1Q
nIvpd3a1s8Pmg6E5Na5LQ774eOXNhA4KRO60p2QwZvrHHIPopqHCcvnA+bZJpIYfX/IWwj10AkaN
bGjsAMA+rlhDNuKzftFI5euqcshJkEjZw1Gj8obKNa1PSGb4mXtrmEuIiq0k7Hj7Dd+nFiNwReRr
zdk1Y7bHPk/ROdjDTmZJ5VPwW0gBmP+pA5yPtm1Il94IXBtxjaZCqb2QrXJhi8HXXqNUA0MbT2+g
acx5AWowAli/EpGyu2UlL2xATiUqij3daEZ1ja0TTEBjKFFVEBRCRglGWfk8BCEjgrQEQ/ifUorz
L/oKhLF/MBZU4UGzyte/AbUngajcU13xwgu/xWy/xVgEuQDJB/J2Pi3AffugxDkdj855ZU0LOexH
sZJ7TzibxJ8eqZjAYMMvjbiOuOKMk22fbpnNToa92ifQmu0Vrm0bwtfyOya0Le72aWdczCk4NN8T
ttiYqPu8Yp+ywKSMJAwyKbMrizHGoTQ4+B1ZyCO+Y4XmloaJYTklmndHCoOUPMTWcarSHWlOMkqg
Eacsr3Ktf4DgnRWL0frG9OzImKIZ7E79vuiGxJAXNQStkLbnwZd0hDxEiGYGcKM8SBo/RH63ZB95
/TCaSxY+GIKx2M2/icgwCm6hRzFcwvzFZWvR4j6CueP8BgksHtxvGJEAI1o8X57NqKBlWL0w8+9c
u9BxH+wLXMiUIDfNkLLZ2qbOkA2hxJUPD/7sqd4bg2SpcEXAofxoxOP04zn1Wwh2zntWSQclXat2
7Dm1d3qdCP/cIAuX5xNfhVsEPEcMfl8Vl6bRov6U04IK4duJATONEL5vhORj5hYIdkGiubxA5xy8
ZXJVoNDyh048o25HNgXIdjBDoItm37kva8Ha6Tqqi9SQCC7Rph6gGAO6ITQpMU3GwJfp/DVlMERr
nFE/k1Q9cxuzoTX3jH3iUiTjThJhunFf472NM9QhwNIbHMM1LwzM+KxoeLGRFj9Zt5fU0sDsEXQM
mRK42iHYQXCMOHpQerwTzoACIB7DNyrxcgQNRVvHyM0gUHnfcTU1j4ynU966P+/RTPTAl59OAPis
jEke1OXYM6LtYtHUVPH4V0Gl2XHV4Ae5SrAdS3Yyb7ZjJO3asDEw25AJ7zlpaAjieXf/qsjFqkDh
SdFjOZSB5Pp/qc6imAlDRt5jCDqM3nlUduKSu/D1Z3DB8joutivLCFnY8soW7zCQgYrIzK8SIRZL
vCy6DelI7vcYHqwB/SFs44gK5d46Jjzc7gD/u/Cx7jHb98lfoKAdwfhy9AKTJcpaQwClE9eMUQWK
OzEMFHvD8gq6B14F93opAeGM5FZ4DVVeDhGUEn7VGz5RL4ExIzkjJH9typUEdSAf3pmTLpnZdnyW
CuE4yu0JOPWcqzNrPGGnSO3Tm3V7dL4uixId2SKf3kKZTZllOGHmP2mVGoovVeB4JhrID/P0LCWz
VIJDtE48qfl7+yJeAuAyPHbxYupQOoIgeEQu0h4LfUUTQuD9R8zozFD8htW4pMdm5G4bBqep5JpJ
P1+VePTapo4hBQJs4jQYdVCFQRqAdg4UQi8pTxtBLRYKC996Yw7/PES26GN1P0ogCrz8viG6Xenx
qyA1VUvB+CatQOyU46OhGoeVg4Ib7IthA2Bdl+wBNU02U6KL9wnNhPNzHOIQ3Jh4asBTHUjonWkf
CBEe6n6BGFMbP9fxPHYYqPcBNqgVqYLHoEWFe0QpgIUCv4aPXg4iGAS4dq4QoJGNSQt4KjF94ZbI
OagpDp/Ny8bpAAOWebDSFLnCRZ/hkz7osKoH8RLTRxl1uoNwh90dc4lBjGBUbkljK8rsdGF4rRzb
3vTNqoa327gv9mXNspEWPjwlG3Fc3WRPmCYrNA9Jso3xUcIh2mmpOfr2NBCslIj4F7G3BxADv+Aa
UJNQsjA9Y31UqHXsE8AwS43MWUmlyc9A5gcIekEkyCdDkU8MA4Cck9AXpEBmZxq4tSOHbZhKQ8KQ
PcMeElnJnYY8XgqdmooJJcKUdMXZAft2DxiSQdXnW7ESspFDuUwbGBuA86VGW/7ZGIPq2tsrBM5p
k/ja/nVK2MMEyMZ/dTU4ot+5Mnky7A8IRGte/Ger4bLHt8rRoCDkcqU7P3gLH6R+uFE6hHgI4CcL
2UFJCR8BJDxJfOndi97S46GW4AONvi+rW5JVKnTKkAz8sOG6WRg+MaMCvsCrZ/taYs2ALn/b5ZZR
qgBJ5IsIbIXRANgojHudT0RaDNfYTn1gY9A4MTUj9MG/ZZ9q7r2nwB4Qzrr2AYHvHrMqEjop10m2
CtmCUPjgbcDUcajp5VnscBc4sK9tH9YJGX8gfzeuF1Idz2wm9Xg63Cw5O8EfhWT5G9NP8Z3487+x
7v72yswE+xq/pj0AF9Ob6z5UVed1NSlNFtpKxviu814+HK5p3cFtg86LPfEi4YlgfOfjJXrp0XjQ
BTHPHsnmguiW7rtE39VrW+yDISmgHvdmn/Edjr/cs/Fx8g22bhEl2ZulCgAqAjPAkrbBOpyscYfT
Q8BrCf3K7C1OADtefSAAuYH0BBv/aDl4Kw7szM5xWAy7B0bigwKmwNfujQ0249V2vGEEyUjIIjuN
TD8W1bVLr9if6iMNpxBbp8+zJO5EOORRhDz5lQpxk+SvhfycPlkeV9GjJlsEqC0/Fs/JEViYblox
WH6vEeIrGONoAIA9B/dt5hO04MXLm0qpwT7UvqM7fJD1g8h5MNAfcqPomjkv8jUUVAi8MdNJBFDu
MaIiKmfs6UgDFgj2R3iY4BvTdWQLFpX2B8wfOh4LWqCi8Z/ovjIAdSxkIV8vLA5Z41Pm/J5La/UZ
9Deb1JG7PX9zWY812GwFi2jJpWP8nXppAkZGfRV/xBsxoUhG3c2HuW3p9l15buRIzZKv7843pCxe
9UkwzZL4RSVhXnlvdMzD9y6iVs3JF6BnsK5KMhTnjQwQT5tlwZ16Ol8cGrhXuA4+PCBrF8YY9yyZ
QQ8CbePRs1VMdtn/2PpusJJY2Y91gphd+3cJcw1pZFD9TwqmlTjfuo9hgz0Vvwb2wdfrs3DoAyYL
M5L5OQkWKXAX0UbY6E6kU1ThYbV4cMluz8Du8NWB1p7ip7ENksn98A4jH4sDDLNNjkV8yRetK/3O
8IPE4tgYEEfLHS+iB4mFMTBQ/Q+ZdI8eHlOqeshRHGRTBlVgbflc3bZbijGFhmzL1fh78U9zFj8O
yyOQ/pcDrm+tnquE2fVxLlfpRSuctHQ+TLew/lJs/TMve6KmQKLEgl/7HtR0PoWbfb14V7DmHQg3
ZcpFDGfWj4tMxSom6pECk54lE+N+I36BuNdDg/2Klafx/mJP0xGWOg9Gd9CUKq+Cb5y796/fbXFD
n5p312SUJzmPGsRGCFqBXcZO/ymgwuWu0Q5T8E92iUhARUhNMZi6yZJwEnLXVWn58eRj+4pO6fxj
6mSxubvGtKxlSF8g9oCPlrE6zVrUyP1qt0DDrGOQ7WQsN2E6RQpkLoiSYQSRAkoNADWmUgIvV+aM
GHlhJwSjBDIJ/RSY/KCH3tGDD7CD6ku1K5LJkZwG+85Y4IQiuDrMSo7IvUdAo1hCsprr4yNpYVFa
M1RgJY9QIAfAltYCr0W3c9AhanpPNnXWjE6h/heENhGzjqdwG9LZRHfAkt6M585M2PgNKWA98m85
lOgMcHlYlZMW32b8dy6qE1sCGle8ijZS5IyXxpK5lk9szV3daR7ofmFxtG4FygN7u8LZDe+UXYvS
Fr4YzMyW7hmqMIL25ND3JAEDaTtqSXpLujx4y4iY8SHvPhF2Fm4fNx/ZqUdrQrJcMP0HdidNe7mI
DRvPHm7JG0N5zgiGPwTdZ4AvMq3i7MWn/eyg/2NAHruW1DBiThe+YX1cc+4VLrW1yzC5UKR9r8qk
WoXtJj+nhTAgWfA3f6iPdy2b/DCqgS5wMZ3q+vAsAeCDUkD6dn9vBo690bSDtIKT0bN7p846Jxjo
Q/1IorFWNTSMJcYeDod0zCBSvXYISBQyQp1D4a4cTE7WXBzI2MHmTnuL00JoYdb6FDWMLUY9cKY0
qDY9kQGM6uLzx4fGJsj5RyHDOYKu0xhHnNnSPZaR/1RcvonKMOotEMJILYzh4LCk/QZtMFWgCDHU
zxav6C/D5qkYKukiAEbdGSxo9xroW9IbqTNPRLT8DJrjc2/MaFjIzaqomAeP2Np5xA6qcozZMyxI
xWBEoeFWDYWUW5MZjtYMPvA3rK4Eq8T9oLyzYkdzXqLnFoPuqus/btXXU16Dx94AQgt5TkV4pzEk
52Y+uNmccQWz4AiWceCASUzwdEGvDLIDxePHNhB11KWUQKS4j05ypqvbUlOa90c5s3cyONXfNU5k
8nwADOSb9PLp2o+LtJKW8OzTiZakJDwrQHZMXyGcU/nVe51VB6s3A6yQooAfomaT2PIC5ncQ5YxR
bnla+FNE5N6X5uLHlTh2uDrbHqygEHNt6M8cDzYeI5FuXYWBr4u2glkhL03C2QMAGghsM622f0h5
LtgLvVZfuetNFgaNHzs6dLxA1GE2Lb/2j9oOTMAP8KV0eE9nfL9QCeFaQiIQ+Ekjpo1GfBy/v24x
3JCrcriS7C7AXLU5Z4eGhCDjABYBLWaLxGDsy3+sY16iYqfo97SMnq8PJaWHQKN+ek9sWwwKUGk+
wmI+FB/xFqjHpGGgzrI2bG6DMYncfveaoed4wjXpnZ/DwtNXyLMn2tqYF059fqHemlWyCG5oqgF/
qYlxbnWg+Oro2icBSfMNHROPf1uqXVqH9vH4uLawCtFyMVl7jVXo2ICbuRP8NXDsKGfF48TZxYMS
kvK+Cekd+m6zhOcCQei5MZha9X11WQBwMOGeUJTzLKlzPHVG2qNQw4MAA6chn8qa8B8YvsqEKqEW
eqzmWqwNj53ATun/BvWw3Gm0dLIzvU+pSEqPokQSDEu67GD52sXo0FNGQwGeNRUEu/Ka+Xd/9XAS
JJ4/FkaRKxHgdBbW7IdVM9AmQ3+wGAnBGuNn5T6gqmBmwWbjm2kKnRH0025vLLKGnLgrOJT9k5xN
/uw8BEIW2aTr16LnE1VRWGWmXyD159HiNUZLea5SD8pEZ40pxjJ943aBtzutvUPWBu68UNe3oxeb
NJiN7oHCk8TtA1VUzaC7Z+IyyOAMzNCxLjTuSolfVXYXXg/QOpt+x/elRD5ZU8aa89p5z/Ca/g1V
YvyetqrTtz8Yr8FUxSuD5uJ85+aiBObnNX42/YwroOnxJ+wxC+vDgiSM3Z72KkwY560Y6O7yY8l3
xBiV+gqMBMXUqM8gza83lPL4b2IH0LfnxeBqOpR4jwkogqNNul5N3QVJAXLV0sQMsvJo/rtHuio8
ufEEQtsET4EDrAP1oDOFYgEUvb070nI8ZwyObwpOb689LhCMS2uvS1P1YzIpG21dqKPor7+0vp7O
YlSW+KSa9NdjGMPi81h3g2t2H7Iu6GLF4186qXIX7iUaY6iCHQZH1rAlwV0TldJBctn4zxZX2+ud
2q0UEiFD3Z0e0DXzjakm2VoC87P/l0O73Lb0tD6HkmPzJeTMLcysMCHjVyNZ6LLQrsNUPnK+rDm+
AVQ6ncOLqUrX/5F7li+QehUdE7+JptwYmmANwEiAMAgu6P+wygqgJWGe++OjIuPcU7ss1DB/20bt
Mk8DTFvyF0oW9lHpHvyDqbXhFiMaBGU1QVtxdwDtee2xttqywREKM4G0KwAqI3B4OtkBzwsKl0N/
33SZs6gdURroTn1mfqArFjGkYNzfgFZJg1WTYpudMYuSPeHjLpMnbBsVuwwoj3pzrG+/o34hdgZG
MT9goUlwihkPsHoWCRTzRcnlxNWFzhQ27eIDBeTrdFIHIh8awMJhvtH+cbMg17ZMlXFivdLv1PO0
cuvKlZNS0GKmJV9H2k4lGM2OrDM0ONwWO6OYTgZ2OC4oTyBCc2cg3frB5nSorvG5ZBT2OJp/OuWA
zmdAb+hTOfPLYA4XbPkgEr9R0tpfFr4cYQRicjnNkZ1X02e5tPJj3pllnVOgjqze5f51SAYVBEME
jxd+AI+nW4kSc/rC6RbDZ+EARyGEYE88kwluSMRoh5TGIIZGGA+bzij4U8YVphEITUewdRmyojTW
2QycSTdMGvpn5fT3vb+MyewrRCQBjlN2JAbzDp8saq5Cc3rv29UN780aC9t0o44gI+EHc85W+TEa
0yCwUYfBOO+QXx/tfuvnwyU5sO4jVFfIjjlyLOqgpOKoWrZ6SjhyFPEHi4jOxwf6AKmCmoGrZMSJ
YDHSu2V4YNeo0W5GRQluZwByyPRRi0Klh/XCWILCGe4wk8AzP6y/5Rh8F/J/IpDqyv1Rj0M3DGDY
7fs3la78RkJ7LixwXtxjoLFesmuEeueGjVqhyj/fKewK5PwSIK46Nku4jPS9jwNxEUVfj65wygsm
J5OB98n4eaGJBp7vN0j9sA5HLwIhmfshpYfKnhEGDfyufTn67Xnpnn/n16mY8/LpnrS9dQC0e5/o
7aKVcvgOkeFvibIAYdjzr9sdcQBTtRW9eSPtUv/tm0wX2bJzhOzUOT7mPJxs12MqXO4e0gYT5SHf
DN/+hYQoINEdX8sMG1vcGzoS6gDM6cEzGX83n9Aq+QL1Wt+1OE/X8N+q6335ooe5Jlugl8eZlQUq
FkafdY+nCfi3/QKJXfgtLLRZssNyVS3jdYWXy3sVnXiaaW/ebPXtl54kbK586M6UQMWUpXvqH99T
yCrqVd/hCwykgMwE+CXs7p+b8g9O67oX8iuSU72JLynABTxOJEiW/S4Axu83LvWw2Vn791Lf8Y/V
G0ZdXGnKnWl11C+yWKPEJ6pSOP8D8dGl6ZcG2DfssO2IvoLGAzwb+g1HLBDdvRxir2jXJthaVNf2
WpKDL+WS3UvdDf1u+4cLL0vmtuaRLpop3X3Q+Ssolujr74LrbYFyzwyP2j187GvoC+FXloTgSEQ6
Gnp+9cNrtwGoIxsr6ku1qjD/bWYFXtAsO/vsXwcVXT0NPmmKgTwHHZENcucNNbO1bY7W9okIu1eg
ARTm+VF6X679mQSv4QF4TncFexmRDRze+HpmcyAktxjfrz8kiMnfU5VifB3snAsLj4wiCpahRG8E
9PYS2Q2B0RTElHpTcbhO7VbnTYW9kFdNUQk/gTfE/3HIW/kPcKVGuJy4HUj46NxN+aAZrHPcFJqd
E3+bW8D5AZQ+1eviiPw2YAkQp++zZkuya8tBEf8u+PAq33A1SVgmzSfWCDxKvIjfggca5XjBCmni
DSrFA4HCBJHrJZnZeeyS0v8PbCb4PhvGehIbjW5EC7JXj9KKEp3IAQ7Q8X7wBu4MsXGg4ByyDQHS
lhPjkWPYKTENWe5fEQI2AACiSuR/Bxc61McfGEC+55K8rl+wujlLDa98MZ4INSAFUnJ9cq1g64TP
ffxP0Niwk6fLCV82h2bRHjnsxAnWBnDVRhH41nf4vvKv98L+7gE3nMGuDA5fk4f2gBe51a+dPwNJ
Fu7kxbHZwldITpwCY8ajLJfZvye7BdHrgfESK4BVo5N6zPnLBPCjCMF9eQl8RmPfxyuaBKTuWAzC
plALzSUoxSIbqdesEBK429VzfpScu9DrySV9xYS1phtrrMA06VBzIpaDRPCn4UG2kqC4DABdOkXV
/vLPGPYcPkcmCWC2KO94c6BJ7x3d4zIisV+6f30V2jUkv4yVyYdgj8BCN/AfsW7mGSupa7N5jJsw
Z+VeiclfstbYoUshdctWj8OHJMXM7FyvCZnfdcno/sIuZBqUG1Xw4wLYxwFOY5i4UOIJ9nousp7H
iQbJ4tNx4j7zasu1Bq0GwPxyFykoQIOpHw3uv829gtLwY6UOyBioMfmBIEoGPxqnFxH+Fkm9antR
Tvr6wboYAgRMkItO2Ni8l8Vc3eULgxoWFbIlU1j8EiT0+MLx5W+8byCs2e53ID2SQRAl7D6OAwOO
NZXPabPBjVO3QKnsuG+X0MjXEU3/ugVDu3Qg+tPqQWy+0ZwBmaDxlkJATjM10zuQztX1U2byAusj
xodPwVn/QZ0BeSfgcxVjagGbvgr2hMXikcY3YRdDaQf7huhquMiM33QxiLVYPfR707naj59s/0EH
kBmiSVTJ82wTTW8svPv+4VsZg7G8RYq84PI7Ue0hjDsBZvVnBJcUO2QoGaiUlBFrdjVN0CpS1EQ/
kUDV+8MF/yU4IhTdPUr2VmY7pRJIL3rgxNqZe6y8Hb5K04ou6CarbHWvYuA/5GsEPzAXu9861Hms
MKQ+oVzhHPFfMN2mnpCjMP4AZB6wPRo5JiQNRYMIrp378HPk6b8RtOcCVhDnhcPb/AQfgOidXkzM
Jy7p8Xsh7NfzCs43l454QuyQyYgyPHzrXH9ePd3+Y83cgMzQuQaN27k2q+6Gpdvneo63AG33MQfV
wrFEOhd16dMhR9Z2DrbMfXkJzkrTt+9sTOe44nStC1DtOOCyim8yITKDznO/MOB0afer0u7/cfjf
LiG43n9Cxu6823QIKl90hQVvOcSQoOFJyTwDJsLRVQo2t9uAGmkpiAkJDnQAqJcnl+7SPYGKcog7
PJuQmcX9+oVjEtubB/odAjhuTl876wujRshkU+6x/30Pm5ROlPwF8s9jIWz2OswHETLpf2nOOoh8
QXKMuGuBzd3kG+fAa8QGwG1Wcdw0Gcqobp5HSUZ9QrIkmTk7ODzXbMZ2HNJrjZzwYAA2LEiKS3AG
A0PeL2VINaXwXnSmyWyK+/DyPngvcQ+Du9AdvzFmibAuq4e4W4H3tGzZxZUpGGHdfwb0+QnjTD1c
qGynFxRKFeXnT1To/Oatrx3gxpDwgql20MYcRuMcrVIsYBGBDqjkpcrToieBBs1RRrxC0w0h9C54
OaQjMueb2EOuBgWBJIMt7q2GC4RAhhH6qYVZRBF6tnBH2CAyft30WRTmZ+OSkWvOPygNsfwTb9LV
OQZbQqQBytt1+BlcHY6B0nXyZCJbB0zngOlGKs6yrDD6iVfmvmG1lg5yMGQoyohCUUW5zUrCYvDe
tZYTfFnO6Mty9T14slFD0qhLVrg+V9X5uTc38hikN0BtID9UozSB8n+/sdLlM0OnPFF3sFPyDtLH
HJhpXOywaDPCmeJ+ISZZ4MR4jKDmvQNerVlDXSHCaYc/Ytgmh1YvsUZKkT+LH7MK5vmuhxj7lMPh
3LDD7pjiWnVQ6UC25RklfbwnxPIxSHAmhuccJKJo7HFOlV2pYeDDXw3kMKzjy8Z4Sd06Fz7nB6oB
OcCnj80pgZDsQzAEswEABaknrFISUcuAYOIqQx3RsnqQL6HSMHEaTfnVa94t4z8iEHwtiOeW/DtE
4R42hkRCDLzB1+jafiJgWlNKdw6+Ykz4p6c7fE+A5tGh5Q1Diz39uBqFW7HeQmj04V+M+19d+36+
HyxYI6cujANYn7sfkZWSnRILLUmNLrh+i+TC5jBcF6X1R4Jsiat2qAjfldytwdgOOvDXhpyu4quk
cA1lT0bo7geChsb4OMT85l/6JeClED7IaIb9aWQDRKZA7Id+rmDwxvwDoHPVrnB6WFQhbZU6w6lq
ylBhjvSaHAnKhSiF0RCVB+oObiGcwL3Ov0X7sMVgob9ngcndRZpyZBEeXGJsTbFVDQ6m10wSzI7y
UeWxoAgfJMyeWbuJ/gcnYOUUz14bDddb6a5pSKNGmt5JPE4uKMbIupeGDJSCLu4CC3uvGm48QMwH
H/qapSn4ubE+6ntNl/VWDRl5HFKbhZ7oj24sbBo0e54GmfHDXFJWFzJJQrfAeg/yrWJ/FekWQure
Q896kzrXTJWhnWE377Ezc4k7E9N66OFTdozclAMBWN1hJ0A6Jwycv12bFlVDEouTKfvHJxyoVC6Y
kPmnwPACL2S0YU4XhXK6+tAmznlU+6Kh62w4K2MJ4Az7G2YBr2sm/AT1jJyBHCg1Kimx5OP2UNgQ
JDwgWOoROjSAZW31lnb8cl1LtS76grTGbwQxoYIlciRM0ij1aKohV9O2chJ6UrxCkiTE8HFZ7xtn
ImKnj/StaBiszIIxUnxE8swollzCgkR/S/gJ/GM+E/wHJvqBIHFo1EiV25y5G/EfvgV3ACw8kCnQ
OU8QRo64QN3eB+OEaH3EeOW+4TppMmwoW/1ChjJhVcKdQQV3pKh6H7AI4Xq3YOYh+QUsc94sVrwp
XVLgClpDhJZwsFlbQS3RAGKPaZhItSDl1ONVIxgaGDJp/cfSmS2pqmxR9IuIQATFV+kbEUVFfTFs
SkBFRQTRr78j97lxmtiNVaVAZq4112y+1Gp8bAYI2fjLTI/eExIlWAyVwCaWPYShSHtomnRuG5tx
KTIlUFMzvpPNYfKF3bmmFKBDZuzFqgYcB/ZeyLzldb5qqA1AE5RxvbmI/bDYPE4FdFmUmGcSMdjM
UAosJD4JCmSKF771/oNfDFMydpLftkNJf9BT9oTXtvujHLn9KdQE3LZDB5CaXvUx3ib7C+tsddt+
wPmq8WknFtpLmLUwQ+NVsMD/YNQwzxQOcDzULPrr4ZEyy8PYkURDbCG1WEzuaSuQ3BeHf5xzImND
SHAuPZCLRGnxJlzzEzzcFqJFhUM38PAWpA3vNpJ5eYYvK1KYZnpaoDprDRBP4Dw5rBMSMmnBaDk5
VdISzg8MB64qj5U+FoAoiOmxOvdP1zOk1eX1yJtnA3oceDLht+P3yMLjk18P9GGAd8pvrMFx+/vM
WAdQTViA70mzePoVUBelzGyX3A5tWv5dvRfpXt2kj+cDEzS3SsqpfkD8FeezIcZGP56MA/aV2lhd
4Av2OHLvsC0Hdpt9k3Zen5pYB6XkPh8zNO1BhuIKAI9BEOOzBW0ajSsr6185t9soJxrPzPutcHoZ
7ZliIl8UDy1bR3I5ShACyPeBukO7lOxO7YF0M6qdRJvtyMepkt4yi9Ujy4jTSUkwNuUgVdhmKNfJ
QLmdOa+yP45KdZGfdwkrhH1Bg8qCvIoOtjK082swZl75opI4vSmTQJX2w1X3b59HY3HpxllBDQnp
Y8uTg1viAU0BJ9kaQKq/DibUr9Q31Np6aekYNTA/ysxsaOYejve5MWJwTcN1MWDzoNrARISR8nv5
O1F5jBDW85NxWQUJBvJDQMCBJfynL0vuZAXp8WGgT9DTHha3EWJWOR1sGbuQFKRNbzHlDK/Bv9Qm
zQ/1NXvFjEw0RxMSuTyEAbIdppSJ/UPn4rvKXlJiGv+YvcFbiGPsH9+hPH8d20W9umF+ccz2IgJo
8Zx+JxRZXTw4sNtbymqw/4VSquLogkqBD8XSweZ2LxOARY8AIng9iM/BLgoIDJfzYwAEE/s9QpyE
gAUiGNTVkGDKQE2oDzjJ2XbLjShD4jfV9p4/IeDoD2VXu+2WfBnkpd9klxIB+kd68L+PxidF3sG5
uuSba8IB4TVhXoyf3qQ5DOb8IWKI3+Q1b6agjhlJp7jLT9mrNVjsLI0aVgmeIET7tLMX3A7KKILl
oAsbBEHMuLnQQ+5Hzgk2cMzI8XfiRJAPLBRpUy8GByIaZ1i22XChEzDM66G/4bzAFmbBQ97tGbJz
7k3EuuTQmPbCz+o7B6Sca0mzep7ezEQHmFDVIuwJrVCPyd9nLC2e/7z/2IU86GQBJuIz8iaGVJHU
uADqlAnUDrRpxJT/sD+6jGVIkf+GAVzla/oClH5NBocbXgMICzh874LNzQbyTdEU8bQp0Me1vx4e
ToiaRDlYL3jwb0GxQI2NxXUN+/PJZI1XF0yIAU10fEEeycCGwB+2R56lDScZmydn2C9m1CgONfz/
279eXJ5B5gcYyqr774pynhYY5IfDfZAyhbieQZHewrpNOqkA9WdwAXmWfQXEzLCo41wQz82byvLz
bzejdIUfhGiUrHT6kg3+f2xTB4kcP5IcQVuGojNtj7v9hXgBEsai91oWdgE08YJ5C6my1+Owx8Sb
FJgLJqftWjrx4DDjYPnxvu5rbnCBEyzGy3EVKEsJjt2fdPihdBGhZ3NtrZROe7XFSGL1XamwkfGZ
etkNbQRQDggHaAas1C8qFUB76b/9+h9Z+U6BI5aypfe9rrV48rhFI8YhvYDuuHcx2cI1uCh0eX81
gxud6egowdb07w6deylk0aC/6WX9Cxqn9HsCv3IAxOgm1Q+q2uu2XCKIiqueuE073PUAzZjjvdEt
A8QJ1y38q/lWaJEBxChMwNNYEjhqsMHqYx6rDyvp8MGdS9hacgrAPJTlcaEDCJk1Dz1VCtXs8P8K
LxX4IrltSlgO0IBAeZgQ0rnTwoGxFPMcg6JbYeARSRlWGGxR22pDSaqnQ6r/5EIDLRg714QNA4bL
RPPRdE85FoiiS58f0XdRav0AKRbPBaO0evaK+fYCdaCTq8ySrQUtMEAhlRB9KTjxxQRGYJ/hEew2
owXia7HhUKMZ1ExPbEKgSlO1FWYNqvJjODceQI3Aipnmbr4Tew4Vw+hj0jc9aXeQK++AiYRbUk5M
JDAhfRNhmSd1B1wGIiSdGxA0yFjXcQnddatjXkTfQkL28RllmNL1zrf5FZA0Uk/y5haR63SmkP6T
097fewbKVi9uq6dlRD8sr5sDNYbcs6jnqSyQ0hcARmzOf7pOwcIZQyOCB9HvXLXGfS6T8/gCiMSF
k/Xa42BhLYFA/7OjolKi0MHXi3qymzfokrbD7WimrPm9po31IwceL/hgZ072dfxIalGYl8lLuMzx
LiqMrFlaGmmD8BOxggB1hMvLUDdAjcdOwMFE78LFPbChvf90hhNBK0LSLhC8RIdHXW912+KIUSEX
lwDwO3JHURxgBb5u8VyjA7yfR3t8u6PXhOdRDkcPg1AY2FC/83uSzwyUOMlTqF3pskxeATu43X6S
HxqBv1433h3kBb6jrrRUTOGsjcjQp4ygfPx3amscrfBodRF5xi3hfdBhVgwANuVCTagNrCIUvvVv
qEDD7SNsMW67z3kNuBrPJUrxmZpwIuLtZclTkpMclKX0No8NdmrH+khRhAPzTA3x5GIoFmC8t+hD
WRhUDifyJ6BkpEn7TfX5aMZb+CRQn9QpAB2tFZU9fbacdFTGAJwzzSOHeV6l7yWgWJMS6XUsFixT
zrD6rNBupJDNWNMvmGRb9ageWKrshOz5+hJ6ModXlmpsrfySbfEiuinuGD9+t8xBxYGsYP3RoGBt
BFSP2RlNB8eH6L7+sHRmY+kJXI49Ag69xyqXKV8HwFizz6mdswyKzZfCm+CD0fKLU/VzrmH84I5i
YTmP/8V71pxKDkF8B/G21EEihMljge0ja4QnHuPBVX+rTGvGHtwLdc3xLh9/M5bmDm+HFK7wd9Mj
OG6Q9H2YwmYdftx+/EJTVqXsk31uroIYViOegkzbM1FpiCqgn7K3j1h2wpttXinGcE9XGvz2Gi7Y
ubuDMXef9wmxGQTLn4Ewl/THz7x/eMwumwcnPLeHipqBX20M4LdvulkRQ5ACzuDf792+nJWpiNpR
knzeW3UTruk3HUxhBW2qo4QYirg4rEkaj4WGYwHbR0iq34ourDen/Sr+6uPb/8S49/vqZofdTzZ5
i2Kal7d+y98oMKD/3piRqxuGEsUE36BIIQfmHjxdktGsTLTpuGblexiBkHtV54MpBdagOeQtphZ5
irFhHmEbHkp/7EF0irfz67xDChnm4/3Qqz0ZXwO+ifODGiTNM+wUCov6+BfxciWhOiclj5dzU45g
2fK6Oz8jYsowvirDKiyR1j8sye0sduufJaO1L82h8VgO4eTlEdVCueiQ7T7wxRbRqDjIYI+lxT3j
yde3WJk9gicsIuyJsdWFNukiAJ3hTOdl5ohgUuiOpjbtTdFOkbH2CX/WCOtmvps1nJJUFHbIM5i3
QSwRMQiSSUP+QgmMlgGxDaIDQ0XxoXGKywgIQAgxVuDhM3sQP10Wa9pLstVtiV4ibtJ2iRtjTDH6
pM3+itlk/TVadiyqFlFN3A26P/Y2iszcBdA+YW0XE4g0l9f5HKuGJWhNlj6ZAHP2K07QQHhXZ92R
SoXyAQ4GK15hIP7HQu1vWIuiJMIsYtltmwRGc2bwnftMhdgej59TFWPguHlyw7oZHUpUTv+l8nDa
8IRgoDxBHrrNgGzpNyBqomX8mCBe7E7fozTrLx0GvZPhUmAGAOT09N9x3QcQHL0Esbb+8PjR/8vU
w0xVqXBAoYN3qtFhMWTfDLxb0Jg45hkjBymghxKDeBx4V7QLc8VWAjWFlO3zwOPEmiW0GxywePm/
jI5idvN1iafwpdmXdUqHYEjL3qw1js9VFevoWj+B5KsppLHl1+kdcbGaf4l36o6jKWXY8MRe/nI4
c4g11Ix6fYlUYQTINYan6+Pf6gx8FcfsZ6ijPwFTcfNND0P+YcKedVvTrFKoMdzPl1i0J48VQxyG
FPoSbQhchRPwIejXQRTn5NXVIc/goTpk6bmbDvBOp1zmhWh2KXDw+DiA2QE3bfEofI0vbkM0OF2q
vZuXEHaFYpMuxWyCVpiFz+tUsvN4MO/wPCUqKSU/G77MxxSuJ0pEBDsgkt36uwXJLTFmRyEZRZBk
A5lAeVibaLqvZPW8ljq0Jwy9cHGFgkMaM6b65uyxAG07F5Pr345BZIEx9XAy9DNbFhtM8oLxz1ok
cwsHOP/lEcwCzRhc24XtkQp8Cee3f5k2T2FPPmv3Ay5sJ9IR3DuhcJyxKOmQrqJpr2Iiyt0KaB0c
3bse0HbiJTPwO2zt+oHuv48KiTeN3zvmlkRU1dCDnmMTnyXyOJBpInGeEHbua6C8QFqhBKdVZEgO
vTLFMssl4gprblox/NDwxmCA5H4OCKxXo2ke/44vp1zUJJmTBbUCI9mQLI83eh+h+8XLCRBPHsST
PJHHX0KB1glHHvZeGy11Zp5m55PQ1TzDHQIeUtIMITPFt4I91B/Zo8PQ/U1rDEWeFPf3EJtNP9/C
DHMk9ymQXMassDYS1uwLifp901vXX5riMqLl1Q7VqieCiVi7YK7p/ahMesfHfgTpTd7q2zfQH4fF
xdSYOT4tCcIugbMPE0CGQR6rA3CPU7mlRAOIWhFeh8X0jGMcwS/jbSp9ytpA3YC1lZhOcEpsRxTh
J1qylo4Irz7GrfiG0f7DWBP+bfSigNQtki2OaEZbuCJOFZwCMgYSRl8VXyNc4MgPYm6fDAIcpBYA
4ECHbBHs6fXivtzZ6klzKAgpvBbkcPuY/WyFzWsT8tPrdR2C3R5AvfaQB11kBzPSytkyNAr2fwc1
62Iw1aLh5BXIxKaTUCAMMVcfNh5oNOjpF6P963A5CGJeHilHiqd8dR9DTHKz6SPInQ9LojKPR4Hr
6WwbrCv/4r+Yc4jgLOzM4scc/fMkn9SrUTjyiI40KezYB96GFn/Nh0fkuSP5mtcBZLOgcN+K7gE8
aguvAfc6hvUpQbPGn51X/1Bn9Bx8z8csCJsG31ZNB7M6zkme25mSPuy+1252JMleaW0/BxyXUuFV
dvNLYbl6gNg6B0aJ1KCH4Ivc1ZA1bdUkxT4tcQhyHtlqRKcNhiItbhiI3x/mZ02KLUz7xkPQ7BIi
Gw4YTqG465EtAkLHZf6GO7ePm9mNQBZ208ZlB4nUsEjYNfrxMLyv4R8+znxNu5FxTNWskXN3Zdjq
r1Uf//wSQIEjRVpAoOXD/Xu3WLaTVEcSVIQn0LLbKBG2FvikiNxBeJ5kQxH4swH3wRP7pETsagT1
kROGhUrfxVnY1R10govLQkXGXaKNekKyxfMNDZeKwSmHtNtfV1adPidSnE8Ieo9z75o+CX5n93YG
EWNpUz8OohFA0Xtd+lLUYmiA+fExj7WEajYnYfNxzlbKtuKQBIKzv2sQeOHzJxyXRILsjHga54La
lxwlQIH0vZbQjwvvT2XyOuo+TwiNzArvTezq7VfIEX5fP0lv//j8Z8gzVjOA2++oY0ajja+0bygR
thTEAgngaIBdkEXatMNoPEuLQ28q1uey2DIohuwxYBpN1b0B9/vG3aGFSgGNJsjmv+S9pr8H1mJ+
yKww/5PhnacjIGZ0FoF85o2oWwyYJ8j6vPsCq07BrxY6n+fkm9xnTYpmRCitU7qoAYFA7DUXsWdG
UpAdPrPn+nOGLb18BDX7prTJtw8OnWLRP49e45bsrMsfZqaIQB72kpjviSoUZ8JtH64qXbC6hV7W
H0Fla5PRoQj6bHDwvRhMcKWAIM7ZntBsPv6GMoSmki6f/j6z+V/9M3dDMZ8SWlDF6iEjE1hWPmf3
6FZiwsfIf6scv8kr2rmP43cNx6HxwLrUSe0xjkTk+YdNwJ6uQotBrxdy2l9eaQDK+BZBIklLc4OX
m38LOgO7cjKXyVTurM5QTgARnoPp0Ek4isKdonz9BNomH/+XwJFhlQCpHcTEwUN680Wj8rbIOaMd
RyFPIEeZ3K4OVmYjY0hlqMAANb/rzmqm7+3XVLHXtXG7FYjtfVWE0dXuG7fo59+DijGbyAK2ReBS
41Vvi7bse7NJtESGy2DyZalD5xb0KKCQi/5rAqik1FMFM+E0hLaPwM9xRsbd5XNgtcMUjfAFMLE1
ePEjpOnHnEl2L0sauQ+dVL4lkRkh7WgBYoLAmpMMwP3+99+Vv6BdvR+/KO/MO5Jnwgpd8ahC3q//
pVPKsws2j8hQ8VuC9MmDXrklOGbtD6ERs9/P1BmE8pW+VGecW0d4m83Fu0ZCEt5YqMyFgeWOrF7y
yzBr0m9YoL1mjKDnUEaeu6iTUeCSAMu8CJ9I4Re2i3AC4QgLdj1kQ0Kv62pmfbiagIr2x65J5v6J
4IxF5yDkIfGSh55gd4gahByHhStN39AoWGt4a6E0R8guAoWt7xyH/xiC/j+ZNboXlA73eOgyEI9h
iHWUz2e4tg1F7hm+xX0BEeFFkYkc8QtZIDtryfmRSJiCLOtDnd7+6HiZoNBBLN8rjSDwd7Q76sxu
4wzPPz1gjW35Wfhfv9csek56+C7QNwD9kb+RsY5042YM8eBDyrXDnAP9Ll2uvBv3kD1BuaCK9iUf
hkw8pODBvIMDY5hDDGgzkknAx1esPy43rmctE1mA6yVr+Pxl/8AnIOklt7CIiBGYjhLZgbzhqFEO
FnsYehipmiAEEV+EI/QLErXGVjhALpEjefqiXdk5XEDEngkYYvkdiwWeaH1sFip+NAVVOnB5yGld
mIPjStcXtPC3Tytw4g5yF9X1A9Uaoz9mpt2Rd61j1cUYlg3rdN28iMqisKAomIMFMB/KDoCscN6/
iIMYJcWww0x1AleJcLzF7o93kB2+c4mIlqHps2AMxYQwhDEIJwlSYtngIjOUnV3HZzFkvjm4bG1A
QEHhQNqwZR6e4AriXWYP5jRJjF/fBgisMmttrmF1zi5jmI7is9OA0UNSSMP5h1JJrtzPGtjPPX7E
AE22MAi8G1XKfBzr5BTG0ARzzcnP7/27VaXNWDCn8DzzU8iHgw9VhESonpuwdUh4Sz/pxdFBWOAm
7fb3zEI84bMsMDFE47fo+2hSco5v2BtcRt0SV0ggXy8oHCaxUPL2Ax2Jc4cpzlZCr0VqeJ6bg1lv
BILjFYMx8cZQ3cXBejMhyVAcYSBvSVhSQ82Ivqt6DzjK0AS3WU55bYwZD46iyNuYg/Nu+riswry6
kbz1OddnZkZSwk8CAAzrvQovHD0v9racW/sWc+XTIyrmBSYja3zvAJnKFQWHI+KCH4hfodwbAEK4
VWlI+VPOcB5Wxiogbt5jXnIfiB7uh1cL/4aAoLWxMFjzrpYW4o4b3QD6qPHRlcCoHwYSg62kf7ij
x8IMKTP6AQ9Qg2TGqDF90MUcVI9ob429mj7xigIp9BrgV9Em4gIDvvxPp1Nj6MWsCqI3e/OA4hUF
OISFF2tN3PTByKQ4QGdAyoEwXcAGh/vGw9Aj3KB7m6ce7RRfEL1IgUEQRlJNihafwl6Z9JG+0hhi
Ic6Mh5KjCrq4T+1Ap/dI+wt1whWHpCYKTRKR12DKF08G+Jj0CUf3++v7AuU11NCCjNTaHuA9XqD1
uS4vkDwdRF9XV8KV6ThcI1EAaMBHR53ptAw7H0dcZsnIBwgqA9EC97bhjX2sei9bBMg1Ql5sUmIU
hKHCImeeiLahDEYngm+dIdNShufmLiWIzejRjQ2ZOEhBsX/2sfBkGjs8qRGHxITdNmgj4uGoKFgd
+YSTBWGosMnDM0NIne5HGXsn7Xj3+KxY+WG0IFRk/VCH6x9e96qjREDkH58EbTqynB/I0N5q8Kd4
E1zehiVcL93LrN54yONJovUAAVoxGZhKAvfgGzP/1Rx9jVe6d0/Bqi4EETONrA2Eg+9khxcNorfh
+nKCm4xUYcJ1gTWH2Bgy14hbxtsCtmd/cqqhecFg36cXExl78orH0EZPaVUQ0YX2wcq9EXT5oa0w
CTAwa4Ury/evoozv5jAEmMIILmaQca3OayY5Lgfa/OkOzAsL1tNCvCIwAMB+TI8LQJK+sRvjh8lY
iHokGGxANa346TY2FCMwNnBzqIiL+wFyPSyGcrLzrpP3QdgGXZJRBO2cn9+lDYNjXNzg4wKs+P1D
Bpj3l/39DZkmnEpH9gD9+lth93qb9+5mnGPuiIz90xkaLelg1TLv3vwUTJI4tR0MPTL8PIjca01S
AU+6P3kuqigX7l/GuDYRh1gD92MOpvnqyxQs7HzG1hmYDaDf8wARQ4mpUdQYDgZViaAConCDAc6V
Ua3OfP6zZcaXkx4TVmrI/iR8RZQI0d/seZRCViwGcsCJrGnSPvkSDR9tzmqrmUlpsW0yo9yipBkJ
Y6L8qCx77mW6Fbb2F0dYM+GVsW1jEQ5b4KU+6dN8PzdIq2z2OI5+/P25uEm2V2b69juT57wlckRh
Ao4LBniAq+RJMIFJkXIioVTjHEOOGJr1PbkkMO9/ON2xambNsvJ5XUc30+A5gfETJtVeE7WY/A+P
3/3A4fHCk83kiryDn/MD3pQiZAE4OJR7Ei6FX/h3wApG1AN/HMbubILui/bJQ53X4MXKoITWMDev
K5b1RHRgtK+h7KgTnUCcqRSQMz0R7uPEU/m3uH8QPmKoi47aVJloC44biTzkirmPSIwQgMRu266H
06913+j+aNphuE2tgvxNcl82EiusNIQhG41KyaWDNapAVIu/5+F655NJDWlwnjHZjZ7ecHoJ30fe
T5ZSZjPz1Oc01Ikw/sTgAFNUqi2M/oq/pnUVKMLbJxvW5MLcyCqCFrIs3nXSXN2wHK4075XZd7wr
6YmXwpZRXWG02wmSOTbT9mjSdwYmpEwsHNErryvMlx/Lmylb5fyLA0vhY+vwx+M/2OgLfLAYcS1L
urfGe890MQ7fjfmt2f1D9BdioWXbY0eoI0Xvgrl8AlPWgCnp6NwadqhVd77GGt6j9LnDWUMIQuX1
fXaaXzQfctueQwcDvIDYTLyhM+gAvMOez1ySe323v9GuwQwKKccI6SIpxRW6S4Xd1WMXvqjGjsRQ
2O8E0ZSCWoruIBsGFx7Xig+S45+FnNpq0wuxnq+Epw1yEZuXqBO1zAoAkS+1Wb7tnPq5NHUIiCRB
wB9a447iQp3B61AU6c2Zr7rh7dNLgIWIGrV/a85jTLkg4RbWgy5aPSPheC7k1df6SFZNVvOeBw6v
K6gVuy3BNshdCdMAyIqxDC/v444BD6JGMIDBllOAyGGbRwo+kfK0PgdSh0VJ3xwerrqt3POOcg99
eEBKqoh7nwERgd8OPXwuWNZleGNG8RGSLXqHPQfTvTUyDn/GusSAkgjBBp7CHn5KxpfRPbfs6rcJ
6oZiZH1xyBi4mWz2s+SDiO/hdv+SFsgfpTas4MQjzYAlJKFPxYRC0I1RcJ/6aRcwqLhBEOnjOca5
LJvs2JpXbNmqJB02NrshKvgIwrHiw+36raXgaarOzhH1BVeu9JF84L10WX5+Zr6sCJPvTzFMSDHw
Yaa1BQa4s73hedgYcF1wvFbA0OTFZ3qffxg04ReC4IweFCb0yGgxRTiV6A+XGMJCgXN367tVmKKt
glkN4IvhH9bIyGCchpoL++a3QwlDmLLBkFqmHlxfNyPdfEXDc+eo6Z7HmZZ0fZ8/Nhcx1+z7TFuG
+MysNUuYaAPRhaAIyG8djA2SQqg8dKwcVtgVGJKlwArlL0jp9i9R2TiXPQ99H0zrEjC3ZOxzDdnp
H2GxYOThQ2+Z4QD0mwzsGrrSqQp3Sb5SEnAKZhEhgxtAIqsLYL/jL4Afd+62Vuv/wxXVKVQ/wujZ
E8xvDLXvGo4IjwCrZpYPZixmXh4guA7zhTtAPUqvsZamcK0Z4LNk0tbO5pmroZN+rytmHRNaMDF/
APaTev4jN+97yYEC+yXRhrm0mOkRp0KUB5Vz7uuKxcAWUQi69TJmcEF7XHK3NFp6FEgrDYeD3OVP
0G1rp14sP61WEvgphmA+w5SU4Sdj8JEn2T3GE7dlFfD0Q/74NwR4Y4Rpk//r47QD827aD3NK3Ug7
DhzdR9U1Yv0N3faUEaf8xXsWRDcA9yA/U6QY/vA5wEMJqB847k/BBQkvRFLBKVChMIp3zx0bf07a
H2xhHJtwYmO5oBdcUq+iIjpKzHW2QCa5f8JuE4oL+cc1brY8kxB0loCnkq3FXFrKVolz5R8cgwEN
aAmfRwoL8oZ7MCPKuIxFszapfeUphJHDRIc3qC+RJDvAGCYPpWqfX+aE1GcDJJanRW/GzP96Pngx
owWR8IQNiqBHf80eMPmlwmaThVuxNAMs9R3uJjscG1iz6q259YYe9TbiUpIocgWLu8YKGAju+yRG
GpD6yHqlfcq8x1GLoIFK0QPnBnUME2MyJCUCClECcPT8I0IB1mLtMoVW5riPHQS1CPsD8EuylGm6
AnYzBn5LSURw9DcJez3wS8LYUHCP83EtMV7J4a+AqnLWLmnhdvK4Q8fnP+J2JXRx/NEDWJARlIGz
wNdEXrMD2crNylNDbOwZvqRXglNZjiaOxJy/NJ1YUBLOa6lE7hjlRl/LtsR0EFwCGIRP5xCzjeNA
jsNz4/LObh9LACRvHOYRO0PZ3n4KuwkgVtgiHlMSM7INVMglVzZLBD8C6x+C+Aqs73PCNRSVdQ5r
BYidM5fNZRDxlEqL3fziQzOi8D2/LSXpqEPvFkN1PZDdPoUPMK1mQvzJJ9BWKM58yFDFnpBWG2yZ
Ml86oTdfMpOHZAhNo3B36WOK+zdR7F+bvhk7Gp7cEYg+4Tl421hQCvkhc4ixhMbRmEFno6t1Pv5L
mA07DDYg/Nz8j0sUH/asZh8QS0k+5HWxy8DNVIl03y2ACkWGiN2A8kK4pKJ92DiPbaCDCJtAjjbu
wYHZx4IRPycakiQw5Wwq/KEbSKyDCGE4PFi8pp/LISb8vIPgxq/KFLTIIlCKo4rijkEAkeYsS14B
1+pqD/dqCOjLumSahb2cxbiUz8Y4Bj3PtGfdXFgl5LnIT1NOWyAPHaqECECie8FWR2JTV2bq5Bdr
Hgib8sDteoy5LItQWtSQ3ZjiEQnFvJhFQfNNrKzLo0SEgo4f8Qv7pRabfIGySSFk2N70FirGaApy
JE2fnEj4+CUPwgpKp+fqeKTCRP+74RINdEzJDLdu3nlFaw7ZLk8liQIYGoIE8u3hbLkySDNsu0mz
fE0HoofmoBumFQUJXih/qmp2h0dnwPDC8J0IK3YAbuB6FBAHFBaISDA+S3Yr8qPw1PLaBW1l8pk8
N01vS5Hy7cyq56FAnyrW42bl68+EtHYyQKFzPo1q9kvryTBABUVB/+PmahAenDYe2RqY7yQLru5l
/d3DkwMri7oVA2clRERuSX5lY/nqsDaZemIWNrC71XPMUFjUyrhxoYuu2F3FxwVHw8b7AcsvAz7F
Ue5L1ybxBL6w1Rda/8Ya+LoYzVo1tFjcxCCNyGFRm92K54izGrefyq2sF8PvcZVCmN5B+q+m2bpW
jIyRedKH/HG3PgIaVgKRP4dqavL0c1J0v+APE2LjoveWYRbIB9pXLG42CjRKNnKUGUWyw4uTYx5a
MdkKgcI/OBt2jckXJDU4MsN7Lh+vwO1ctOOPcx9f+obZrXqAYLM8FkttTmo0QdGoTNwUiytKDYSt
ERwBTJuCktNYtzgj+bznDRQVR9vfbw6sT0STYbEpiE5l+PSIu728KNCWezj7Ba+tLBnt34cTmE3p
F9c3E2ACexDaxH5SnhUHLkPydUcLyVxWJL+jmrgvcwfGzAofzIiitDMhrrOVto5OR/sxxbgUmJwJ
s7Z5/gnDXmwQEKnhNxDgZCgEKZcJJ95zOWKmU+EUdh2f7r4qcyQMIuBatqAfCcz9GKBG2rz/WoRk
ffNHjEwOX45r2d9wSF5A799YTnQOG1IgjIa78edQ/kyYYWok4y/bkL8AUpqbSDR65vf8OfentDPt
iGt0i646Ud84TXH738aJE3RMRcZUekDoXJUy2l/gv8GeDIz3wuxdFHsAPWQz+DrOAnR4IO84nWPI
M+6dupihiykFxEEeGZA8rNnNzX3EMZcJg2ZB8WQ7nuHMxSAfPArfPsmFd0nMuc3L2zW8BFrC1eCM
yHsJfvfZ92z8HU2eGoF04+Ayq3jnx1wRiMYFGgpNO4gb3YXNGc+GUbtP3KzJef+A04pgwhxdjX4o
1vUUAqKzY37I+AFUbF6GMlnSqKH0BBYoFmMS9Q0dRcBW9eRIxe0eviahOrqtr9+r9xlKGxCtCweK
FwB+QTXmEcN2Yk/AE3P3pfiuAxYRHQQU8pZT+sBNAGmD6Q+sNjr1Txm6OrqUV6Bh4yrY1kVuC3Zl
wijhzT7IiUU5H9Zsx7s9fvRoVHuZ9T3DhIcBJBIWUKfRvzakiYBKZ6XzOA9AbWDUmhW5D3qoxAAu
s9J/xwMf8pfFFICbcvNgLCDbGUTaiaukxfihM3n8gN28ubwORDYH+xZuDZ++sLtJOYWDI3mDeQGL
OWg3dQC7WYZmjrfuFkt2bOKfozHTqHnLs1y7xOV4vc1LWPorjoZJRxOJvLyhsD3N/9RI+pfSkqG3
Pb2K4At8TEE2e4WQeCCMYhskDlLAUYYmdEVAENSjDzxFKzwERTELUJ5PVjle/ZXVP7ZEkOBuvUyo
WeAlYL05rUk1x4Rot+RpT6lYkXxgSkrrvvN7L3eEcxvTIexSVIvJ4VcTput7tPsCF6a2XtdA1YVx
vVvM7gTlnqwt/xkywL26fRL2ANE+5n/pgZSZsF8NfBU1Yj+80oUysWQtPB4cG/VEXnbwdLfDoAgA
fXIGtcLL+W4jzfGhBQelBRw0snHudWjf8V6i0DYOaNqWhx/ZAc9jAeMhx2ny7vUx5xpsfgHEsPng
D8lfIG69YqHDBdXLT89Fg8bXw4eQR5t2HM5vPAIJo3WrHBT23QGWtf/DuZLyhmKkNemobwv8pEQe
V6iQ8ypxoGZkvn7mQB6PaDRGgDzA4PHhtO6Fij74BXUnrBAvyWMpTBIPhVviEdab1yCyzi/l543m
P/63l/j4PKpM4y1EwRmiokvKhATKI9DJHFtRsVXgMKN5wo2Y4Si2NO4nkGg67scdOociyvg4JM2I
VAZmFn8tK/nuEM5KH0SgpFtHjYPU2Lmc3sUYf1lDGo84X90rkB1WjQD8I6JaSuwTwXn3Q/udfLd9
LKx3/HC+HGOoQCEWUneuwKyYNWH8xBoFCaoicFZauDaA/U1/EWQTNL0idcDJbTl+Bw8Hkzci4Xj2
8F/OojLSmfbVZxV0gZgAH+DU2M0g+as4kqm4LRUWhEbGUDZUHgyeCl9EHuAOTrzl29MAAGgE6el6
Nl28y77GqFj4lxYEtVySA9sqgt15G1/9KZcfRvkMoAArR3QvC0XCIxdE3HySp/Y980ruMQJQzbot
usXuPDgP7dcUAg4sgV/jgH2tpY6wq1HyUi30I13PbL6MO4e4gsu+gAQ/vGlOCPYLIhywRmc/uIci
eaB0KabwhW8scIKbxy/Y/3asyMq65RbgPRgj92rIhIGoN2HYw+sGYC2MDom0EFXoDV4rndVH7AXr
Ektt5ga8/5tN6eTgYoXtTXUG3jS7U74RUNmOMIbo4SDS8ZsVOhduavIKH8D8DWCcckYV/Wxpohiz
PxnTvPHw+hjaSXauq8ZgA4Ey0iJQmHPeMDuZQ8pct5MSD6O4gk9X2iow1lQJJGws2UwocBqqESKE
eh0cwWz9dlqn9mDhOZKHXNTi7dL3NYS/SuZgDg1MMM7pnynvCWQC+ALW/RnF3SqjHm23dzk95nln
6yv+asTK7dLMbyaiNn3xG4+HyHvavSBD8oWdszu0mcEKy+kPqu3M7UgovS86Tzij4T6lEHYnhtH3
Y4N+y/ptalzpZGtHXOF3xp7FDi48q3eUKfgX4elOoA6mQjqzfZgRwyOqaAGrxk10DQr3sb3A5o+u
0Ndnu0kxNPUZQDNUM4TanhoDGD1dZfFkLf+EbBGTF9VDr4W8megfvP/Ev1AnU5VW3cBenRDEYi+z
qDFISjCdYNeJRmtmyFXUgxMEDP2R3YH/ChnJymcu1/q6Gk7ZaEdJfypv3+bHepBr9BqxF7/C16IX
cqH+CNtb1BuVuULMtg2PRWCP8OQfWNkg9ujh00TnaVWQaoeONmuO2WJAaix4mBjsmZ8jZm1gQRhD
LG+H66ScUO5znLyB50EQTSrvIQ5vYHYdFTtWteLyMSYp5woMT/O1eMVPZMRwBGIakglEF49Kg5LU
HzEovSwIqfyN1XOPrXq3VB0xzsZPZaaNQANQehB0y1BxBoDdwP4RkAcbGEbaQIWzbq1ADF5AjcVJ
7zQa44iPzgadIXQ4mkAU2OwP6iyLHmDmvwXaXHMA/NEbN1yfr1FgdX1zpL/B9MUsrxNnbQ5bh9ni
e1PhIafa0N9q1X6Bif8qU7va3y/QZVWaKODKq7eDk7PqsxvgHYjqrbo7jxWPFdN0dTbg7/a3BfPR
ucJh8T+WzmxLUS1bw0/kGIJIcyt9L/Z649CIEBAVBFuevr6Vuy5qV52qyJMRBqw1598OvNHi7CPW
2dT9pAILYmf2iUlv6fbVG7AVsu+Aw1mQRUUrrVgkWJF1XV2s505zRJGZBPb+2oh0mpjyEVCiPs0T
rPaBSkxEQIiX/YQORnrokSgL/Pov9W14qg1TPV0PwqUXExIgUTWmmWNoDVYtLr4bmP0wqE5sppIP
9MYZN44e6c3KAy2Rf2UaBHZkAMFbQT25aCDDfNNSQ80U9j4OpirrCi6cLSVR1/Ad8FiCX1nn7Ia8
cySwBcToouvo97YhhH76hOLnx4SRRliGNAY+epNbwCu3XfVzCWTSRB2+HseRXa7nB1gnuHmDbV0o
7gCEUh19S78qN6IifOA+VvsUK4TmogJQNyBKhfdJxty6CxztymbP80VV7qqo3bPs3sD3fuuUaDFY
Ei29yBaYON0D/LI3/YYDsOidj6BDCXOhR2x2T24+5xAU9ZVAweiDbIHFAcaDTQpJO+3BaOEuJl3e
wm1XssnQiIcSr07f8xFWaSBdxNYl2RN0mDAcoXlYaIFK8fYvRnzCIOm6kxC51/+st/Hr7tSQ4m7F
RRDQsE2OMYkGWRd1fsVgNefMJ1yf1QSw5uuBDPva7kOs5enp6AvNfjtXf+C2gYQWPCc99nECg+2g
MfZIGXuzE/JynJwI9AT28A0vMUuRJVQvSpSbAU47cxDnBGK33hph4rb8RQJf/RrI65H2BU//O8fb
0ePL8Ko5QU2c0rzDDjKHV4ZMhr5N7FNpgWCl888hJ0JcXwhNA3xCho3dBdQMcgb4+uJJTJ8IpW/8
WoeIGMr0smyXlWhS1fwgkB1Ux9Pr7zi4MK3DqE/qxcCt/OY0CgQloAzM/q/8UWljJYp6IQp59ckn
KHRzn9YLI0AKuaNkkmxMGu5Ub0B9PQEu9HbyV8ks+kYAVp/et1ckVz3sIRTJrJ09sg5hJxfxY4uD
pGUh4JZqUZ86aDfXb1h7gkxj5Da4veyrc7H5IWY8RpbGIyB7Y5o0UbaNTjfQ8AffEl1zIB0D7MQ9
4DJKkf2BbYxMUKHDx2wAetXP6QBBXbvkFTp1kWBENfe54Lz1VG4daSPqL9q4+VdbS9AEHhwc2Oy5
J6oUHdBeRPi24C7IaQ7VRHwdyYY/I6EYNQl3YF22Ybycx0GOEMfMdMO/+3U0hssV/bl88NS4Egte
HZ/H7ogyuPaewY2Ayi7hDrP1GI8eVTb0jtEX1fpCyGQ/ILyRxjh03hBBSgwkJylN5Jnko9/k9EvR
mdPtWFoIhjWgPw4hY04FuYdQ+Bzj5sugP4BxXfBCsi4vLsNCx5rPaQjBJcRdpO44l+mHqHMlk0Wb
BZ8Q47jI3b8GLXBHRqCbTVSOM2ZHuEKRpiPPcIrtxx+DVY2cCrAasxjbc0dfAcEUTh5i9rU7s3YF
MyiKiEX779vWsfFWYbu4BxJEuP8lb+Frd7P9ariixEvaT3QujWahn/IE2lmalwfRDa/xY0s/oiW9
L1dkJuTpM2S7hOjiNfdl3AD5nNAztP23H1GekWdcYhZtg1DKyDjLFYVNcXlUccqLMiFEU0IN7pdH
AltounqulEwJvquLVczxN4y5OXKeOgTMsv/kMVrAy+cZH8Ro3c7LgOy8RuIRsPXp+2xjjjCNhFie
+/KSkorqq66GPAQdGlJ1kmUZl3ty/gc2eCz6BOLt/HH6FAoPOMW/d2yERNmwJTEhAR7aA/RfcGwy
l+33OMCChV+GbZs8F/cZgn9Tmk09PUpanCpcY1/7Ksqmiym/9d4p+bYfLLVf87Z4Jx+IsIczRMQ8
H3FDAUaCKWfkhIBvQs/z54YO/un7+vbOuFrOLkHb2JYpHuTE5UnH58wQhTAXl6fukYZroRRwRzyO
A/oP+eIaSAEzzIOGMpRalF/zU39ZUC3k/f73BM7Jvx5R21rUW0XA2ODQozddn95bIp+XF8QVL8Nr
idaLT/OfYfTMdUITo0uqyO/F+8AoCQ2hTC0Uhz9oxF+zy83X4XJ4Rhp+LY7YrI+xmPBFZ+EmGfvd
8bKs8EtZ/GEKUu1/RRfy2eRqLMDomSdCDe13iGU5Jm8vAiCbVMgeljA6nA1qbw2P50A9dmmz4/9+
HpEZGYvaE3smWjoWBMkaOxTiZQyv/zgkhEKab2zVvQWEVaBw3D0qm90dd4NLrUp6T3tSHQDMnQH/
nkoVcvJLpugTKW4Smet3n8jHgYUpiY4bw9Mivv3nEU0IMLSeEK++K6jcythQLAB8fnx7yfnmFBH/
NE+Ie7KGagShjhz5+Qm9kzYdkRYBaCSS2YlkRTjsF4gQSAtmdcHkgcz3ZSLn/TkvykTN3sFoysCx
4Bncu+C+so2yJwVqG21QOdxPOKCM+X1VJ8VWu+2It5JV553IfyzUcOc1vkN0rNMhuQyGCKzeO4Sq
wqCRnlnNxoTdkNy3yOWgPvU/UBPscqyPC8nheUSjv1FPRqrHtLtyMUfMdoi9lYAOZkuOO2+ISLPz
+jmq+gj7z7YhfRdJFHoimRU9uTgE/DqI2ZgPxyQOO8MEZE0m++KDkGk01Q1rsHij4tyvmU1XtT8C
B+aIxSemxyTO4G0SfK1y/OL9RXcnril+URTOFLYeKg7hCJg48RabcKRSQuXAaYSDsvW5+5l3uSII
ONN9bjQl/TqCH/2BRI3JoDjP6Oi13xZPBAfJD3cCM7Q8If/mfKh9TE4WbgQWVN39d8pDpaFoFbX0
JfW5tc1hbiw6GIRutY+feKow4pvDlS5+yYtmM2CHp6ESKZpzizCQTFaS/9igW38QFIxvPkDsl68I
gmt+MKWVyoYMEMSFQOYrdGtgQyEu8KpxRBcJsaic2Fjm4RsRIqC1JAfFZ/LAmYDUsQuREPARYS6h
EgfBGBDMyFGBD3hZklbAX7DfCqvm7U9GhgrkuDwvOTp4+G0C9ymMNrbcj5M7EVuX+OJ6EDtHJUGW
MMzQsJdsW5cF4gQDbz/n00msLKOne+8cgqWxm17FriefGAoxKp3kE4sGue7QNF/0CEQ8DYY+JP3o
TtARPxJRQuUWcTfjx36jHT4HYzW0rn5OAjRr/+Yeseq4Yg6rowYJo2ZJ4wmLliycn+rHYcjS58N0
T6E4VkfJqqI7w3JuN+hg8YeQNQEDT9U1v9hEomcCAo/1aP1OO/+Ov/LTA5eXiL84kBblr+4QkWzT
+hbdgMaEs/NyyH+fhMOduukDQNBiLo9PUIwYrJrkw7dd2qz2H9wvt8BguNA+nGRC59uPbEq5QJrA
zMH3e4V0lskFRTxREnuslkYgxWjr+MEECGxY0B/cF9WA06zJNDRrGJ0BZyHgrPoRv2kyRex5KpIh
ZS/+baZE/Z+6/q735AErLxNnYcPoZbivw3fRsvQRhwvGkjvXX9zMBLaP/LOB+r929PXQe7JIcaTh
ttMCRtSeaa12RLMtNnf6pwRnV/FyyJCvRFBj7FP431Hxu4PFY2y20Oleu9Se1pzAo9Z87cZ/2qpT
zEJ1BkS3bSUaX0B08Q4iFe0k87bE9MXrZFc/JJM8rRsLMGkEeE5otGN51CfcFDDWYh2C8cPX1CzP
WV+5BFUI5hABiTVafhcX6EFuOgQeK17gnHkCTD36+pS9ihL3JmA3b5FxPJg2z1k5F1Lrp6XM29OW
ldHjs47Eg2dXFkQ/MHhhk1NxGAoal08B8Mg0pjDbJBZ6yc/LwzQpJaMYTYf/9htSntTNfi56JzRG
7fc0XzbH95YqkVEmBdQ2+PuRWTMQbepB3PHGspe9p2dCg0pXxnN+PvtXsmCiznl9rQ9/FZaGtbww
oOftHqUlRV8/7WRbRipqVP9JXJf0tbSZTFMKboinc16PYmL/cXmY+0XHAEhmFoOhc41wVm/OB3yj
Q7xnuCHdp1NAvOB24NnCBYX9kZaRI3r3C6raS8xmllsw5pZB6heHqexomT55zXo7n1JIgTzkPiTk
4xwARdnl8cEGSk64JWiJP4B0dAmCK+KW1dFDsFUdkULwW+YcJpMj/cRcgrPRlGRyFgzslyCmYUvK
BCV1ayxz5yXJRuSb3Fl1wu/8meYQzNcfYyW6Aa4cOwaSGPwnZ//+D3e5HNR56XcRFD4ssHhu4bEZ
MX/7wURhLfCLP36gNqYRPJBxKp2YnYu41zgY38EQwQQGI+mBDsPwpBSiF2Br2v/WHikrnHlFpvN8
ukXMWdkFXDOwCdoCltjj2WOURPiAZ84X+mV7sH0eKdRilqOA3b7Shgjxx/i5ZLPOf41TzqBLqp1g
VBAinMM+JlKBTdK+Lq6/EJ0e0YnJE9ETrts9vy3woCWMLvkTAYtwl8ocFoxxXS062NA7+YPfwh7R
iALrFLHyoLk+ogTb40rjtHIOQ9gP2q75OCqAp+jG0oYvf0QjjVBKvE7vH82+HL9pHjEUD8fmAzvF
H8I3iOw84J40x4d8g6jDYF/2ypcZSRPQeP1PwxSGuML6Wd86J+8d43Sfkn7RzPYblch2UAN2Oz6e
/SxY451Co0ub6ScqsGMdutkVhBhyagFYMN4AEMvYMSvCI9ktzNc/des7ogIGtJY8nN7G6gcIw1O7
e3AYKVE7qxfNoZhxuNpCiML9ahpxQcMxY8L8uf3MehEWqG543pWfgvg6JBaSi4hwRbAh0b/gJChX
ybW62w/UEzGp73zWUbUhoAIFq7ocotVv/QeBqUDy2hxgPiNQ0eLBgGpiWakbm0HZEDgsE96EUpNy
eQtb77F+HUk38z6ImlzITvfuklLLDXPTCHBCYLVP7z6ktsUAIBg8tm7cUPyXSNZOQ5+U4jKGVKEH
1Tg22y+9NbMmRR7e7i00mqMSaLoOqpA57IVEDFPIlgpPS/ZnkvfmD768B8wqKpgiJHxnopnlUrXE
a64FMu0DeH35X1UkHJ/Z5TTAvPlBPkm5Bbpb4gc8hQonkd9Mg1MCb/IKe6/dSgt9NSLpCCZQMUdX
GmGb9HNs5upBwYqDEjnp2fgr9AYvCHJSeCjlQmzbwPHcPCgi770ch3c+kKUUFo7IM4gROqAfi8jM
p51U5T/pUHII5Nf0mZAnOjCf/N4hoYq5DrH3LzUO+W97hLdgT3tQs0ZXaYg9cXL1KrIGsnNqJDod
F2SVK/h3vwgpTEbJnKCmUP9Fnk3pXiY+og9hdQUZmkgRaeky3w6sL2WYQkueh51JYpd7zd6syr/w
EU5PtSZTuytFubDOlWSYCs33fUn7BSFNYTP/zF+LcoawQiMFZsva9t3tg7MQXFBR+tXtDjVHQ8b0
fcYIHcKNIDZGn/xOSFpFf3vZnhf7TM56eldQo4Fbj8TLcD3wJVd+vD4abd5vazyXJNx4yMEJUwY2
CWVXdy/TG4kjLLywWKZoTCwQU+Al6i2DKDmcpuzLde0AnSNIP6clOji+telNcGtUv5Lx4N+xk0zL
cBxes6urTL/TcZyTGeMWyUPkP3RozF+n4c9oR2ywzdutkAaJc3bvDXHWzCg2Cik946/B4Mk8auq+
hIst5q/jl6/+3kL3m2o71RIF5XfzEd7WamQshz+IC2wUCCb1NFP+Ivm3Q33pXn1oTlexuAf9QrSy
0I/0CPrkElZR6aNO7J5ZK5IEBeze/eQ0RNHMIs2+KT7pUXYL39P33bpv2tMrAM+7rAwwv+/V1DdA
X9zPVulCCKoMe5RPv+znH+zVgxY0bc7KshFFNkivAxg7Xij+AkvZqGnnvLcvlJlCAYXxN2xRaEUq
khG+Uw3s0SCM7s2PG6q/OTeqkemEftR+6Q/+Wnzxb2uU8c2BBR7bUFlIDYHB6ORqMKqhf4Uog1P0
aP0+jh2E/Y48rV3dR6aNhvMgPHUkTQrXaYCHCYf1nKo0HUYDxbViDVa3kJdjMLQV/jKU/o2n+5/1
a61O9WicCFfG3aJnNxYNLEOfDJRhelkpkxkv11+X7X1SyGHQhvY7+ccXkCh49cqA2mCf14VaUaA6
eFYSFf2x13uFw+fvUnpoah5l1O7HeyBTs5Q092UfJtaDmnPO1p+oF2rXlKiQ8oa/Sv/VF8qCuIP0
bnUb7CFR7wq1d+4+1p8ZM9jAMpe1T8LT0xxnD91UQZrhSlYKxAqPiXf3gSkUm6eSo73eqJE2a3l5
GbsVEVBk7MgoeU9voZF8aHfUqHo7juJRIG+GP6VPnoxK4XP0qYNvOc2Be0k/JOMGjeFP7w/sIYbe
kB2APqpeJNMWazgNbK1Xsq4vVnP6PtwWqZm2fP8wK7E3aDYKXgWjowq5f59C8LsSY951Qdw2mTvz
x+lyGFFhBhXHxwWmU4PA1ot60SbqEBVlS7qTgAwhyLEVEj/F1QEgTKRx2tu4/VZ1pDVmn/UznUNJ
98/8C6x4Vrn73xHF35mghD7WR3izLHYPJCNv5y7j5hf1QLk/OFCsdbhblWuQLEEZ25SrF65M420O
G1qdRhs1GG8qGqB062UONzAvDBXgHdMnBnbFIQrMBBfjdxhWsTg91/XfDNb5PH95Y/tpvVav1Zq4
gbU4Ta7kxOgWAetNyLRa7T0a9GDHMMcIrYc6WX4ZEC9vT2JtACZSLDJX0aYQy0FCSopcHA/coisc
BpkH5N/NA3JBbkSOHtC4xLYqW/vjJ7lvm5meY0N9LBXvDNZ/W74QByJMxAP27yJ/09H99l6x2PCh
n7rj+6h25os4i2LHUGYIIevpn4byvAQTQ2uC9MnwjV/kfh2UAsnmSHHBZ3KiYReSj+pvXd7tBhQk
JSikhrm3ABtCtsFFR9wKjxDDBTf2TEw9eMkbdDrPDXJsLAsQJgxW5xkhaha6JJsVcyEtBSRmLIgu
iIjOPDUbiLDcQnxABONG8tHgCJ8cssvKvJKOgYINXfeORL5GITpwDJQshMmo2viOAO5k6xzeEiJ3
+4lB0gKxGtMCmdAYqyODz6qGNxL6W6YnOZU3BjFBgGkWMjNmH2TKlUNqV/EHdicx5QPZpnIGH/dJ
sZGqy8em5nCeVhy0Dgwt2XVqCx4BC4q/3X/9W+j5XphsUWQgRRRiCVJVqrU+E4DGaIqc5h95fXbF
5gnRArp+sffcTuHDLR/mG6MwHfQIkd5+h4rrvs7nYGG5WKxMSD+7Mgg/+lfmJ35upqv3v+Kyxv46
TNEqstDbX0O0KAbvbOTmEYcqL67xIcSf8bV3cWo3nEJPjvqkhsv0mnDAEoLNkMwhDUk0ipePCGQb
ZSADDIYsTGRVYM6KK0K00GatmYL22xwimmZIi3OWi7VIYZgvjOfz8q8+u8xHyoL/N0x1nCkFGct8
1eIRaLuSD42LwWGNBG+5JHpKNeA4gyF+R/gN+tUYHujsMVvgVos6ZPxjV4NKdLdASCstM2IFdAA5
afxFTQkZNxRhWKMAOfwPPy7bY1r6H9XieAUqvM6BOAu0Igj8raFF4A5/MvgkfUxvK3jhkTQZ3oTL
TvaK8HGAXLkcSBycUtTHiqG5SkpYo0WKJQWpztBRkEqzYvHvskVwa9wsCTIk6IJ9N2qTtmaxE8sI
ASGImrmViAC38JZ9nQe5oDG2f3XeXCxKyOLrX85xwtj7DQpaG6qsXlICZl/Ctrb2NHfZ150mylnx
JoQV7SQIhe7ZLWVyKeP7w3rCHnkXhrMzIW1W7nY/HM8LkPwq7o/gXCWnUtrMc4rs/T22xJoT6cXl
Vrndh9kBMBK/OdZKt3YHTPmNdxnZ37jc1TtsJ3DYlMbJKAzIiH3G541CtQwCiAfWZkBgc+SdjWyB
5UWtzXugQWmy5gV0oz4PSGa72XtGWwqFAUxd1csaDczRmlJ1ipFp6kLsZupcozQH7aplvSSIllOY
yUizzydMiDApAm2C1+Op25RIw5koiGQq46eLEM+8Rnms+jQLR02KoIGTkTiSGWdrsZaA7pMLtx8O
x+HfOZV5jRWfeUvFK/urc92+MJut1AWFGIPlZU0AYiRvzjP0k2+/CFjwNlXUbUdJs+acj/ccQQ4P
PnMJA0Tr7ad73xAhgRVCtN2QjkOTsl5XXKm4nTgViTm5WtIU5DIaeBX1aACSWBu+7ngK+RjXR470
N+Osil2ZcEIiae7zkQhxAVJV2UZlHtzLYcifIMaLEYypUkj4OZUelcWK+gxh8ngnqgVDALsbvDPH
7CC7IXQLBrjPkdAD/rUzBR8UGomBKQTc1BCZClaJYzVHCwMWWafsZHgwrEMXKenL1g4GujEUyNxL
YzcnjAU3Ezx47gC4fTCXfoQEHJAAdMGFNwW6wQrgEzuHXX+C3h+vBDJxyFCgTrTC/oBDtxJr9ftI
dp+vhChuuShurrG4AA1+CGP58BDSdgwvf2afNHin9pKJnWFgdSB4rMYZf/ddtglAC2uHzmxMI+2O
NCyGI+x5FvYGethu8ZUulmKHxhjHLfYOXxeSDFBfYYABBn95Xfj0Tl+MGrpzaCbbMXcwnx3wV7Dn
HCaiIh7+qKBzL7IHHPWH66mn7YAADGLVUFmdo0FkwFZg0f/hg9+quEmuJiahFR/2NyLHwSnnBJ9d
mBdxPAm490MgYLEjdZadjmdR0B4qylbiADkHXRIVhCSJDJyL4Lj1oxLiwnjsrun7HwJUAHz3pC6c
zRP6W4Tkk3NuPufgpsOFuJU57gizo2cAD0i5GAPXqSHeBorg8Xf5S54HTsuYX5CR5b+DgEwif+QO
0wcXrbb6IgwQMCR+AFgeDQDqmXaYAfib97ymoIhODdhW29LIhsey0GLchLD3kyI87YEsKc5iteGF
spEKT3T35axWGBumigijrZlIsUX3P1hxEoI72JRhJwf8hkDC3X0IxPrIvn4RkjI5pxppslVI/5Js
iqtzMn3Onu4gFu5rggqYBbmGv/j1UMmANgl16c1/EOeOxlB2q/X+MJwRHfRPqqusWyLvzftz8vzl
QyVgaaKguRCSqJS0MJF7T+lt0MEx/3UeWQRjlBVApA1jLF5TiOUn0Q8HXfhVL5pHBMWVWIm7f/1S
Y4I7T8wAnWQ3kIWSiTGiWxOqMqv4Dk9Y6VBDSl+nkfmwrPcJA4AMTA5OgJEORQTzeu9LPwjd7HxG
DR/h2PCE1wRWGB/5N6ALHG8sNMjLZjRTkHzzIw3M29upmW4wZe1PzwO5YhE054dK5tkzrpBFXe3L
FC+0sSmm1QSbc7+SUaS6Z5G1Iagc3btzJL1MIrfbpAl04tmkmtkpDOXgjumXn3UH2bVhl06GFHk+
7XdA7QomXqZPQOtA3/HzGS9z0Fn8E3kC4skzumm+CLUAghIf3w2qrHS4xggUi6BdmcQQbXr2yPgC
JiYLBE8eShm+HM3PG3hfFJxe1ydk/0IUdjk0/J6AXRKZfJAB2x/aJSgx3F2Mw0vuNAHfFxlkMJrq
IYSYmAH7OT5iAJxBBqC3vpIIefVfAankc4PaBex7oXYgxQaBUvFXcLKVm/4z0RQm7SFcR04cFEUK
RYZEjsfjbiVyeBjb2PssIkzSOYE7ZVzyRW+noosX5ijqrH10plUoUiYHkFOeWlpRGH6Qt8EUXH1w
dnqHsdi6xuyz3m91NHAKv4l1GY3ce0RYCiDl5LFa4mfB+UTgHOURIO/7FO+E2bsEeDZQTOEnSMZn
c/cOkDgXERzdMCFenCQk+s6F5vK+lI7pKHy2yGX3frse+lLG8SUvRoBXV/yYU+Zu+psnNyxu7KMd
nTFFath/YwqiiSHY3tZjm7tLCrQgEWE0xo5P7tRRq1xQR6qt+//I/Dt5aTY26FcTAO9cK+sagxS9
t5enM6Yqc+Dmf1+uDMImLGWCAsOhlNYrHwxk5jW+ZgRCAUEZNu8xr/F+ggiUy8MDVnjXDqoBkoBa
YlIR9vxcdbfFUtfZw3P06T0RmcRpkCkLOKdRwucyJOfNrLAuAQGU9IVPCtTfH2TrdAOeCPKoZrxt
5ewxRT+xvrLTPR3l543M42uDCOykbO/cOM0Wt/UImvxYsVRfUm19AaQsrXc/QVtYhd9dwyMa3qRJ
Af21zjVzCI8S6zQrgDiJhRlLNgrBr9nStvUhiA0sB/OpPbLVSQFuUYItcdcINQQpAmwcrExkCZKF
zW1m00wblObDGyX7X/TYjFf57rFWCQ6ymJCBErRLjOTfa9PeM2YUg/scXEV6jcdHYEUMxwvueAkw
qwzv1CgFKEwQxjRUcT7YTGc09FGM7KouNfNmfugKepUcvAfliYij+4neXYdhfg0CaawV3d77LzDG
wnxFhdmTsUm389ul2DdliEMorS9067MmN4BpjIY1T9jNweFMom2C6w5lOHIcwEWDRmpP3P5k91kk
Zt4tUu1ElsKejgosRfMWb5zXHYD92qnB2MKHAsOIZC8aYROiizaQhPi8jpGXIJ0NH5wz3Gvgwcsq
+C7lZZd0q9sCjn3IMVmhixmAyK9QT1fJ3lUOJL0TuNFO0Rwv6483XpN7oPtXVxRBa+E3OW/fyVdA
fiB96LERVSPOLiYNtzFwCAqJ+RlJtiMvR14d50inScZgG8Qur261mWZX0WuSjrChvdB4G2CxKLpN
RmP+FkjfVywUwJL9ILixsqUjop6HThdWH4nAAZnIl5Gw2Oy30pqqbl7yL9C4ECLRpDum7o2eJWa4
/qRlbEIg7zBOCtyrJ4KlXbSxEV0PIpzXAnto+R2cvSZjyd91qX637b11SZm6h5VVZ+/ZeSTK4RYS
KC10WEHNEn/mK6S29cV5OogPaQMk19tEKkNDL+E79Riffvrx2iML2QCtMRC8IWIeZtyupOsgJgfK
vfc2Ym2dZJG9BZJV7W4p0z7CHSTX2hR939Mb/xZLnG1zjJxIs+8LCN5+RQgUflo1ua6ZD+bobBEC
rtiAdwb47+YeGLm751RNyBZAxEvRe20OkjyGEAhpNyBwMvfuYE2g2h/wtAL5fbHRQuTWrDMtJ5Xz
TSUeSVx19ghRK9R/UBBtBPQ6NQymV1GpMkjGM/4Te+o17nEOvGcKDOqyi+9u9RGYN3DPdeCVk81n
Sv+tT1tdsSBto0Nqy2Fyca5/dIlBDTI/4BUH6rqEPPI4JkDfb9vHnGmbZ0OJ8SnHzVO4gxEh594r
/cy/PUp+rn6RXgXgh9bNVKw/5BLJ+GUK5BQZELg7201xGOxK3t5NE2rJ69ivm/Q9GzC2ObzYF/Ak
xTfwZBjH2qzM2xfIFfjYG6CsMIexhB8RwTNK86Kw+x8sMYNQSonnLA9VguyMdHuZQnUsX6he0IeY
xVYJLj7ewAHzR3UQzhy4x7uX88sIx1Pu1wSrHLvvRkEoD/AkKGApNvDyf0NYvhf4lkiKRBCMI4YM
oytKdiHqGnhfJKTzVgRlnXO7UpzyNF4IFT+QB4o9Mp8eZJ8z4tsvkjuYkoPr0ujC11H1O8f4V4HD
jsqrxLiPjk6YOwjJwETAdOYhru/pSxEJJ0Q6U9moTjlM8edrbofs5OuPTYSzkzFCruNwe317CwQr
02+GTBvu5Mq7/f5DuMS0/6/InGuNhfvucgf8/L8p8cpmoppcdioWvPMPoTdr9WxxcbKPIoALPscH
CsQjdwR9qdOOfWXeQcLCl5CVQYDuXBAWOHIo5S69N28SfixWMiLh2hjz3r51PjiSBH/KFkhBuEIF
lZL16WCBN2qD13auAAt9vYGP0SLT8SbgA8XFpeHEk1GyaQtKtJHWlWg66/WAiLvq2M/RkIwn4/nH
wRkbjiwJPYpo/f4il7fuf/nTYumn4wX0uwn7jKwRUjBFXrmtoj5vOH3fy1Yk3sCnCG8JcicGUs4K
Al+n1xnaRvvjQVXJDDa6w1bNiv0KNYYcgnXvcR08d/0D8yafMv6VqOAr/7o/zUG3ohOBy21z2X7o
4/gueduGuSfYP/lmMhhoZKMoE5JfEWNMHjjMnCmfJpvsnJnCpcZMc9W0sf8W519yNc3mFzhh735P
xOGYwxy1ZRtCyK3+ATS8xYAXd7eZIzYi96E4khoccveCQ13jf++vFo/tAUc0cP6UH4OfHiSA3+s4
2S+IGUsH684lzyRF3sm1kGeq3yfKnAtec4GsyT5f6XNV/AEuRGn2yb4/5IO/bIBGZxDfo4H79cFa
BetR+RWjLHYL8BiqcMslk9M5fRy5ThhLbqfmxMxXTjVzhFyRaNX1nhkTBlIIju0HaPLdfXO3qS6H
h4xcTHYVSILDlVhAISit3bd7oV9muO1n+CPUSJrBEQSfjGwMQDgIogseKmhxN/e/SI9BB9PvtE8+
GcdNq/GJ6ymlmDNSXxk5gLaK5BOg+4Y2auxJBGr7ioXocF2Tnktm5JhAhDepZOwkiFU0QN2z9Z4k
OqfJqkTWBnhL0seyB7wgywIdEV0BsKI23OOUB9A+p4wxOQbQGQANFFvhHLEpnAS1xnYV84nCXppc
NLkHQZtW9mV7DyCcznjQ6VahRIyj++VdJFviZ7hGIGn7yZyDEaiOZXryo/gqXSAekWvQrxzsbsPn
OQSU207zP50DDM9Soi5KnMYDXC0OqennScQEw1FxOq+IQkOzwcZfRvBU3JtwBbzOQ+yP+wyHmuZg
hTCwthH7hUeGUJL11R4yfoCAZZg2xf2OhJXMf/xHwpnuMvhUGS9jyODxTVTSHiDCj4wM49oC0Xtv
AUKHgmTZL+QF8+9jb0t9PDTis26KiZLfNkzY/IE5PuGXG8m5pUsTqXW0WI+MBMC1elojKKjBjHmc
3PKkcOBTFR7bME9YZGkVjoSc7Et6GPeRCGtaEJ7Hxaa2nE4jck0PLTwBeUeGTX9b1IQFeUWyL6fP
HwOcKGCGq89WB0fKjovZFoYo/szkVALzMaDveNoIqIq/P3y/jNmo+ngQmhVyGSr6CNmt2HY+hzMk
rxC80/7xyD70XfxWG2Ci0d+bgBlE9djrZ7cZjvMhYP0bFCz4oMsmt5BfSGdu4ZmgKc9H6oreTr4b
rRm2QC4XnTvgrdF/i/XN234S0keJc/F52qf893MiiTJeYuyQoulFFyXEmkr6GkT73hL+N+i7GR5A
Rt5BE+RsNaopeT1Jg0V6/+NX1q9BOr9Pq9rhXfBLDKkkUrucZMM/PvRMh1H/hPmS30HLxzZGqRMr
nLUxOxJjpUSi15GvZ0dhbWcH4hTiW2DmbNci81nKzpxZA1tLxlBDTKWVy6BC5pq9j8SYjeQE6QmI
1yW+uQfN7KwDAasp4Bcs4ZxNG2ymhopP6G0CmbPIfxa1SrAf0AKPv3b5rcwhGLQSUuiRFhnkAR4R
V31Mvk0A9geE9OKJ5J+IwSoXWW4bjBQkgCaSMp08t/gyntQpkryE3wqPwe/I5nO9/12IhjMY8Alp
93Q2Xyat5hPhT30QcTYKmdKYSGoXeyM1rB+KciYdyiEolH+XsgGhQH7yrB5M8vg77ZwKiT8jpMWa
2tst7G7AC86hOc50SzPXJaDeMDzQvHC1nptR/AguuBvhRktfAL9xtywAVMmBVyOebochDyIaicLZ
yWFsv+AL3AlkbgGgJlfbSNjppo2TngXjr3CMsRaOsr1X8q7z6vJT5OjLyNXymPmfW7HtTB8ebAWV
FgG2EAj2fImx2FcYL8XfJAVEcC3UhUT2ENBcAdQNN3egJgg4b4wBZIT2kwyPBbaa++8XjEsPqSQL
KiLL2LuXyoLNnG/8HjNWrCtKIYheK6ZC2EuCgSiulQwrZw5CY4xYhW6yjtZeq17yUAFr78fTj4dn
OWQkuf89lzxJzB0+VOWa503ZFi/nRnbAVEoUnz/JE8YDyE6633LecojYnIskzRDuZYRnLnTe9zG/
CS0gK2vzRiSEtIgG2SuxYHZ7RjniY2CDsZyyEQqHNHAhl9uR7wutTd+ZGsn3yzqumFDHFvNbvuMV
VLcyYnEeReQS2gwBXi/OEt7y0ikdNo6d5uZIC/P5k7D7gQ9YhDWeolP3al08Aln5/JjdyRz/TyCo
+h8W00eI0k8GzaB/Y6nZn2wUG/Fwg+hiZXAHNxn2fZP2nSnZroAt5pDNNISwlKZkfLVo3q5Oa24p
64xFAPmJjGwJ3+slExICeh5FkwFU6SV+4rZxoPCI9acQRyhQHwyO/WL4scjbK3FEdifM/3zn7d+N
jQTrAtbZP/mIVh+U/Srb4N1kt7wn3mBrTDty0OEz0TK1MjFd8imfvQCfV3vgj5sNftcDuCFh3Epw
lrhT8gPZ0MH+T/LrY0dt6T6hLIIFsDS7h91dUYV+F68D+PRg7HxO6sgEhUYHzBvl9AGYDoaoZjc8
knbGNwZRsD5Dz/BK8hTxdKEQghfmJM69Rx3BN3/roIFlONJOhJyQpoEBuRhI+Fti3QlCI9LncPEI
FYJ1QAI9/q1wt7MyWPr6kg2s65GAVHRMRFsNPOBhI9Kei3cbtpoNxIqKO8OY4xEa8z+SzrNZVWxb
w7+IKhUF/EpOkszrC2VEMQck/Pp+5u6qe87u26d7LYUZxnjHG3JrGKHGwLGzovjeMm7GhRQZ7EhP
MRnhEMiEPkyYL5zhraszwpX8Feijan7YofEQTJNMHgSAiNhkQfHn+IRdjBgGNnUKr52DLDvTkgrb
kPmmj4QAAxXh5xOVdIO8h9Mkx7CJApv8TEsiM7q04Efij0MrTm1HohjMrjzos79O3NK50TX+Y0lk
efBj5L4/wQmLhCZhynrBKP4HwiSMf0h7EmI5Q0069OxoWK6hNFV8BXETcr+RiJfrA1dSs6TqmoE8
x/W4YGGcYZFERczXkTDqErYdmHNdxPnrSPum1jvi1o3ThA86SnjCLCkBqdbbN78MiYyCo1sVXOIb
SRZ4EpkEsBIBuZVB+lVnwH2RB3A2iGcxjvddf91Pznj8wM0jn44HyIwciyCoXQjGCVVgmMuwopxA
koBmIUa2cxpe6e+GhZqYv3GjO0gI/96Hm8hUJIEM8QZs0wlGGoLBKVO270jEcUDxJXO641gS2tgP
FPgK3TjXP45ueThYM9Ikz/oRNR5YpnCmFE6gSJebjJEb9EOfTCcP3qwDSdYYIedyerKhrOSFfISO
idwtpJoleoVBHLOoP9iOqIo/JCDxR7m5haPJcJbvX7hCZZf552JxwYMszMF7ESz2zDxoDk9f0FCF
uR/zmqvZzS/TpwEoiOeAX0Aed6jNz5MSTf14O15qm5OBBJDZSeGMVHASqINwQJW1zOHH9c4xxRtI
L3jtJL9IIfulsIXZ7MkC6llR3GPvY9YeQxM68BqkwmydR5BHc2ewplCGqElIhzGc8Rztd4IzAqJk
dSrauMJSiHZl+t3bNYgZFqcI1gskK4znGBSkuJ1QfTTLl8NJE/ewvPlYKEzRnxEx/gYJ7lCkU0KL
Y1OB2CzNC+8EdeY84yeyoYqRc8Yk/zthpBSWkUwLck6kCZx04TBp/oLzvCjccgvdTTVgpIH2Ub8m
/T85oqTmvFtSBRTeENvr4LpVI26HzqXRK+hj+GJUCfcAO+RMtNAA/oIww1U0xlQCP7VDS7f9sjpK
e269e8+ENOhdp3cspK5JvqBKpai927eJnNGw0UR8UfKj91/y1ulvLuR6UXdiH4jr/moQX6HvUML+
XMpvcJo1txQvDf21nAEzEyinPh2GvXUCMyriGdHGkyvyiB4LId6D40shQXGiX8em+NDi3Y8QtDeA
msJk18JiNyegaMxVkCL+5vRWd9JuKOwy9KE12NxJmgToogH3UW739WKR/ylES22eQouAGRM0GbgJ
BFFLqJbHU0pLoM3GbmIaCb9wZZgMLk4JZ8iVOZB6P6XJBvmSw18I8m9iaffSjMvmsWEwgwqEmNeB
k/sYD9jvaU3T/kWXUgBAvEGEGz6JMNAGhqGJyGe8uRP+VN7wZRbhQ/KeI73goAtfK3hR2H1Zj4mO
2SSTgTY+OzQpNBb06EzNc1YW5y3lYWVKGXnF+KH6msdtwjI+R/inDCA3jbPcpm+BUBIUjrYfqJaM
r613XZ5MfCeN38PD/zeTs8G6AyCnqMUgbZXHQ52wyVvE5/zT+jZzgxNzQ8YxGt+bIHuUQMAiwmtA
XXVePcGvwJDTFsYIXQde1j0D4DL3qoOUvZccBxWm+hLMQTJiBLozjmCT/zHrn1EpZM/gbYkjYMR1
wlZyWVCCJTamuytnCokdLzDFYnJ3u0hL+CvrcdB4WKqV759b6kXyF9AFP9HUEZ6CQVRPX7c7+uaX
idAXVR8FLgueWbpzWnYp9ZPxd4vuM5xV/dec1pe2jW3i4eVmUiYNrBexDR/Ie4JAwznyW/YxpZjD
AibgmuqPfo5WW3Y7TlDcoLadI4h/zin7hJ1fwCsYG+wDOfv1LZoHemnWMIdMhf0ytswBsxcrvFLC
k9j60ucOIwmAe7+Z3bLxrnArp3Mv806XcYJ++ChVmWAbjY1/C/8j64/TeOAlX/8cnh1tXRxQsXq5
LaeqiMPi7sFbRILSLlFIc0eocwXnD9g/LIufMOvlQr8tzoAY2PNanwMjjKy3Vuc35s+0s3vYIOOM
EpdanA59NvCaNA+HM5l3dWJ5ZM8tpjU9r9rBxWx8SKSRrMLSA4lhTysJ9buc8VD60eVLPg0C2hSA
OP73lpzb6nN2ThDJZaMksqI3xksXv8NgoIcMJzyJsg8mx5nOI+F3TnnO402j6rktvhU7mS6y8IpQ
pnA+xV+Ah9f8ZBYTFj5sU5z0jXUN6iRYmvI/rftASKbum1Ha1JB7x2CNXOkzpCgie1dkuQ1XEL/p
oxgqUCCnN9wyOu8bg43NWHs0M4O3BZPyjEnC25L/LjUNkrJGLHOyhYc6KH4v/rEIyNSzl5VGm3K9
OZxzxBWAliHR8Qc7mP0wU9r4i0I4TUjHpLCC0gIyjlamJoqPJLMNfHJl30WDJnq69y2UVZ9rlTUz
xKDjDyYVBxufv0vRwBjb1uKAU/ChvuGKM45IAUphSvAPQJgnfkXADhBzUMCFNEkK3xyaARwaQyPx
L4I3MxGzRJiF3sW9TxlSp3CLsmFC0jmf7QtYAi+XGKBhRd6ziIO375C/wBBIarSF5RCtOs3JDfoQ
RbE5tuRJ7uZhC2XRht76gojKPgMgfgeAFCMGsJ6aKRyuT73GfHY9iAXIRXvg0vRU5Eqzs4fm+O9p
dZnKxRpdl2IdNEKrrt95VMxftBj7AQSpLHPZkck96HBx/X+T5bPzkDZMdTGK2jDU4YuyCBWzF8sO
yQgQtSw1vf4LlrvMQP/Gk044QMMzFtw3ZtTX6BqdZzkOtuA6PktfEl7sMd4qRmeL8xzHIH6m+W9i
O/BGACg0wzDWLibEUXqpGwsdbdTQg/c95WMx8vjixOACbFvq8ub2CEGT3J7DQgHAGmeM9laCos8d
ixOFrQYV6gyMrh3sAS1ldkLKzuPd9FHA4v9mwWn3WHn9rMs6wfE7z6g5+BM+uUNnSiUir7DmhyP2
OjB8+UomrkagO9ZtETA0KSjZN0OKRXSSGIvgNQPJnTU51pGfE8OKceoDqxB89MOCYDKWrf+luCVY
4PW2B0O73zefKNBuJg4mNb5CjQtkUuH/35qf0qJXRtCBLc6TKWtviosNJvfaXnDD7jaHYL2mff0N
HcBNCj/ZZLgd3mra85aY2uEfJw9LlGKxbw33/Z5RPi38u/s2k+DS5twyJfInyA7HFoSg38NwgrUS
fjgWoFDwxNi3Js1ATCi4L3Eo4Wj1uERnO+ajbrN8Io92qC2X8snmXTNFU+c/vvMONBbYvaBmHFno
WqiThjDZK3MnZVdG6ks1Ax65WVj9MytH0VtbSFbeEAznJKkhP4A0DN/FPbv0iwpmaJvPpoA/nMAd
tIQfGBb4LH+wAoOZVayZaHSdHv+tIfDhpoauSNgmfGOBeTG/U20ZE7B3IEcDFiCzRPG6e1OBdcok
GDnINAxKHe4D/9FgOX0DRR1nnE4/Y90ZnchFGVuUd1BPYGMyBiwYMYo7jTFh0hjz6AeT77kUsj/I
s0+/F748CLZE8aIYBN0GN0JNhdBtSfOCT0rILlGZVfWc8litOOfZMHuGuj4VC/tg5CgIbnqeOhds
azR7/B3OCqSptmy9IaYNswZPQ8GNprXcgmWR68R8tSgtBvNDff005iR+YhIFBQwVnKBoPX76jo+x
wrXWGKf8jXwFZmmMTCR0ABLMnZILYNfYl49arKaFBxsWUBvMlpaosfoOuuakW9QxzGoIZSPMQ4Te
vNLn0vGWlNHvKG4aOMBUqgbMRPIvzM0lph45tMFti1Uzoh8G5QrXJrRwzqM14wLaMfgmJI1o1pH0
ZJiDqkNqPQ0N3CXBkH8gqJDS35EHHDZGdJnOecln6jpaUaH3bU1AGK6dcvUyksYaHUlHj4S8dJTA
kkFqT1i5+djdA8jrdJ3O7h4fOOI94+Ph54uWGJUtoynsfTQH60t4LfW0xZXGYMUnjEie9LfflOcE
gML2BQojxfGOx+8d5gN5qmLH4wplQ4xOmwQgJzn9XaHM4YjMZ2vtO8GMQGOAOlR1ZgXrydoMApYq
dMOf9QK5kbFKPip4Z6Y06+HAFMbCLX12Cwp3np0UMYJEwa0fBZmIaWSqhNKky9CkQyqSPIFD4Nkl
Ri5cYwJTYhv/E5vnMS0AiMWyTuTsPP+610BOAaiNe4ro0ga9jkdYnr5sJgLz27JNK7oi1X8b+6+d
pyevZQDan2CbvO4i1j80OXjGIkQ2t2odHYnFdWIAIGEMOCnRmkIw6aJLOHLGzsM85nNAJfnIhYmL
BEYTo1nl470EpwfNLMzO66ZdbaZvG20ni4Afe/Hum98ROQt4bo9PRVs0I3LH2lVrGACYsKrWTnfY
bQ+8Pmu+BtYO/DicMgWDanPCDBhVYZnxjxrF8mUJs+5anw5M1YFRk8PT+C4eyWONCYqAue6OFhQE
KkgBw97o4vX9z+xFwBUl7Yg5Lm6OqLALOnwer5NPBhzh06EtYkpbPprMV9/1A2gkeqYQqSGl+P7s
eubAxRt0woTTPM59XGkwW2W6zMVTWRMSKmdIGAHi4eWfzRJvW+G7cfexCqBeBbQiKwg1HsUrELWf
635/wZKAoWW9qJDtX6jqe3A9fLLxPd4T2mYwtuRlozHhfBdMBHr6j8W/JOxDW2dIm4OtFcPI3pHL
b146oKDRWyfW7xJ1MJsbvpyEwJ98ee6rEfZBR24sabfCfTxkTIV4wYGozxxuzC044CLkj7d3TbDR
tehj4Bz1bRjlk3dM9yrSQdC87t7haEebX+LPiBHw4EhyQsV2fhlPDiQC5zYVSzvAGsX6eSpT+H7C
CKUyniaDNoEzYg2xwe3wa4/2PD6WBwZXi36MCYow9pnwPL2BfURm+d5B08C87G3e9IBZFVdxf/Xl
WBLhOrmTp8HfOIb10RpBkB+aNfTJWjfTEqWlOfgEqVvWiOIcPOwlrERT3gNu4WfmCMhgp9f5CYuI
S4tlXXCDg2YIB36Y+VzqaHBOwZC87xsJVnnQg55rsAtOcOOrQKIf1wiB4Gf5Cv0cDsk6PkQ6HWVU
7UebJxAmWawNBBdxUCFSYPlX7sM9qg0CiHL+T47iuC6WCmMoXzJWys5lD+iJINwWk7oWIf05bl2Y
2lj0Ix2DJDr2rfmdyg6k21VWKAc2zxSXcRARBlQmSbrwivvYdM5BPoljxi0qwa1UD9dw5fDnRqHM
JXKxywmmLDhHcySAjvGxKGewrjjxEZtEOMnjIIgDsUta2+4DKfRlQsxr3/aYhr/0+GvJ3StLcteX
qLkLjjKOfwJL5q0pw/rrbaFg293ZUHG46khN4tgSrxxWxFibVGy7wnzhmTi0SfXpr+qFzJJKXs55
Ih2ebo6OqN40Xv9ExfbbXqcnA/cMwljRkGQ4qcav7eBhfhhZrLXc+CBnGPOhe45MS4ZuVYcD0vcM
zklmjkT5IAqBG+cM9rRthM2bgPnnhwH/ghadcmkw43pql5f4AfKP3ISfWIBSQvH066kYDCX3qH8E
HDwTb8D0FPShdZcXlBa0mmgRGFQ5QKqnOSjvBWJQ43A8ndfF+p610/GhpPejwT1DoJYYuXsyKHhf
UAGKGYWLDdQbQOktfc194PgmfENglju8N9gGi3v0SXIAbqxyOs0SrOiBRXg1iaMv5NW19/t7+2Dj
yC+GGlbtwNsc3YL/K3iI0ZLCFtkj5KifP3IkbP6wc4PCCSGhjHorhSvp7grn9r4QJtq528ZDbMZU
P0cdhPaVdI2z9f0TNHb8nwcWT7zDt7lvYahiaxNR6QrIfYuBHNAbTvr+A+iWTWIPfrpxjwar4eo1
+2aXSlwdgyVuQC9mUJAaG0xYiFAiDwB+6CP2DWNewQJDB41fBSJ21RyjIdmcZ82RO8AlR8ORJmSO
I0w43qPGuZN5eWOpI/vxZcofAybWy3uRZy1yz+cliQZv3VgCbhI8454BiVHF2HcmjcQCRFiG/BDr
4dHOY/xOYOq/J0Psy8qMW/hlNC2/Ba34PWsi9WEQaGszJiLuwEQt8EUhcwt5WLymmpYr/mb3qIxa
kqjCM+nNyhIFj9lRJjYMyERfQxhduy8XaIvy6QvnFajlwFsejT50UtFOUh4qu1M0/sO7UpoDufa8
O+OB9AbnghMlqFcAZE4JWx1OLpSWn/fc0ptet0AxzLnAN7F0HbGc9S8aqr9uiVi75vH2V5xweYI9
KSNapgIWsBgyWqrjWOZ6+BrC0McyFeYSGsWRZkirn8c4cwyx7t//QRSCBKQxg2dO/bV/t3nOnC57
z+KVdrOKj9i8UAcGZJabBB7TBNqjuIZDHePkySXRY2XmaOWMB87L/ZjsI4h4MRdjZ56R8mJyn33S
DvfQMiEUhwsDOh7OCwVTIRCoDUBkH9Lw3cFAeEQUI67vJIkxNEhlMZATfTPxN1Y1hx/uPmfYC2eP
hjuFH9QusCOm59na3AhDZ3hsj7ABRXjOQ19BV3cY4SDAJ/Dug1P1aPppcdUa2Si2UtoQcbvYF/c7
U459zMKpOpKqE5azfWbubh2daUwab2wzslRdG4mO9dxyuAbM7AkAG+E4/Jw+0ZQ/XXkyhOWjTcdz
CXEA7CQmqHdPI4GkxCyo0PmN/fBuqy6Ud9DBl3+xOuaU1+nn8LQBtUVDQ/vMewV84hmatNKIbelt
XWiwcvj567wSOOrnFunIvaTM/13cmQ40MMSj8ZloXSfNlH+2z+AQ2vX0XFuYc9kP+g9mwiECYfe6
u6VgcqLHwfHu72oPodB+w8fmNKutsT3eAi3Uf/waodMvhXvzc1/9Fcx7N70Fv2QU8A98p1fhsAHK
/ZqcrftecKHUJcvutxysb/NfZ/7Ai+hT6Q1K3S5h6EFWdIS4K6rog3haAQx0g8br4TxBAZXwuv1u
2cECEIemM14UXGgQ6V1pS0ba50976Vlj7IQu+7tAYo0OicIqw3aRovc331Qr0NMX1pywEPG0/pqP
xhGWAahpaDrH3GYW3E4GnLDLbxYVnqPaL1BfIkSzxlM2H6OMh0C+mBDQbApuJh7M9F/+w9iR+EqZ
uoRKYnl/Y5sZipNxW6G/NfBUn1U2HkAMW3oB7jVcMBIUwJeToFeN7tZz8lhz+x94XLOhWe1GDp+I
zEedGQQzcJPdQ8TXy8gy5PPc2Fyo2AvpGYT2UDrQGT0dbguKa6rp2eZrhYPgybfP9R1Y7EEJbTJB
TEIhmp4OKTMEzeIOqFbKC7osvTlVhADcvWIG3abe1WaLopwa35CSTd8fWT+Xm/EC/wGNE1xkGcJH
oy83Q9dff2wJOnwI6OD0viZG4XCnRygwr6SE1aaob0iEdx+YwdNFjJ4gS/UUUHaItPY6jzZMjwe6
g0OR/k7L1CIVQ45w0bf6Pq0d9UaeuQxDTwRd38h3uG+0eEyUIPN/jytUIDfAY5ABrJ7ROitcbelD
EDkgcR3YvuUjUMQnNKAJDJfMsCAdLKFrGcuvu9xoS20Ja0RM+xpDQRiE31GmcuV+nS93Mui5xKo0
zkzPhU3uhQPiSu17DsBohG+if/KUSLHQyjSUP9sfIzGezfbuvx0peW35txlXMrZUmBvVejrp/Z1g
Ev/dcBpktMR2EwmOHwQs4dhNGd+emNkwJXnhrM+7vKZfKINAB2BJTNZ+/hDvh5uvvCelYrd86MpR
oHqPrAFtDykSY32oushJc0Ic4MXWpjZYCKNhhmuVB6/BVFlLFK+Y1rJVUf8/MMw+Z2BYnd7N8M/l
Iur7VJLkcQ9X4BMK87ITElTEpnievERuoJC7E+flvPheCIngzY/F/teS24E9fUW8OZOicwqx2IKT
N8pektv1LQ2sPGaPCPR3JmL9zpu318NUOCn3F+SYF6jJj2hwJBIZL0R8FjiyLpMPoiqQKOIZIQGj
ypvUmDz/4ve+jSSGthOJvv5w/lMNFbTvF4s33wScRHF1KNKhlzPQwIXAQo0HiwWDdfbrxYBglFyX
xQSBiBh4mMkGPQDzpnLH2N5AjCAmsidbKjEh4bbTwBt/9Jv5ivkHu5gDlEWeSIxKruIwmmo0t1ig
jCLuZ25lPhP0RYoOMGPmh8aB49HELTYBj5MywXEZ+GA97EDhsyQ+VrPlf2Sk9Dp8t7CtcdQvfExd
4obWEvK2OUjGkfgiwl9z9sVJYT1Y84t6KGE4lZzrEorlkA00cOd8Y96hJwaPff/FxG4jAisV2pOL
tzmilpkBJ9q/JbRHLKc7/wZcvSuz5ihvYDYxIv4T1KOzp8WnjmwvmE1YzlC2TM82a5OkAqE7ksK+
BEmqm5BugPsqDo6X5fHrrzFNUp864cAJJJSDwmCYGRNUFW5HK+HY4YiuwnaJsW122T+xXX3FxJes
IW9NoRJRd7AJcTlUvelQdzF8WkM1ONubwgNthSsbdYy1rrqfRy4TB54sOpLcSDTivNkhnHIdjizS
Fn4TMuKJZMHAdN765hRxso7gwxQkAjov/a/xEJ7w78Uw3I2Z/E+CWzjbCjAdVtqECDL7NVXsd4Zs
0z7pYSHsPm+sAYnWuQFNml/FKTiv5oW1W9bh9ygm29XsNeMujnL9eaA9cGtwYM7fMzM6qj2cfw+n
A/NqmijoMqV+BLbhqNbiZJzxCnVyvje0xawvkadQcMctj5/Av2Ih+GRArUXhD+WMzIoo/HEEB55j
ecmYkMQkZG72WiiXSpvXX/8D20k6Rj6xu9ry9p9/K0UbqnZoaDyR55/iYhmbovJj1TNbsJHJ00+3
PNSl5H8IQA/nR5LpmcwSepsMHIVBokCyhKUmcJrFJUNCFojdUoPwza7Z410I0guX4v2nHjRIQ8aA
rMWBjpa4+Ji98DG1rCzDPIAueCPX5oWRbum14JA+nALZvEjYSGKkyjsoYwlQgwIKgD77bXtAg4fL
pHHhzd6Xg33nkNIOCI83IX2neRbYOChUlMi4D6EPd5k/Uj98iF+iV7N+I/+J8Wc2YGjA08JZQDQ9
zCxJOlqyVVhyoS8DWVaBy09ntAceTM6tqo9mqr7lhiPGUPHoCx2mNiiwCqZnPU+MUrgtKEhyBkaI
j8FenGGAK9L6JkwIEjH08N4Iz+DnJTkyu549DIfhNd0kkEo5HkLNpfm1xbEMHIkVkS3KlUzob5hF
YJNzm1zmg7UQajGozeCTGfj8UfyKmEB81YBF2y32FsS6XK35EhCU8mnbzNfQ9Mg4BTAHBjbGxDSZ
NiE3KlQ5EpsoINEbCXUYweYSrs0n0rgYIIMXA6mscc0OnpNvJLSTa3AHftQnPeyA5GFbjIw1Rx4/
4EWBjVeiUHMwBxgkYM3neFPbPrff1bCkBeJApof4jsoe1ialkVJgYmvFKqNCIZqGU8O5oFUgnoDe
H0Gx10RYQk2g3gGHcM6oQFrFhiXAyaGxc1fCs3c0m4LEXzBMa5k87/L9z9iczTmjbj6e6kS95QYl
GmBkFfhPK2K4Ulr9PYJoMNf1nedVINukpteiF47ixIsdIs4XB1VbHuY2EXrc3J8ty5mLOmfHwuvB
iYP4DvMp1jaOGY5YQFSQFi/8ZR6egKwU7gjX4Nt/bMDaOzdVfJmykzVznBWT5K5PQTKnGl/cUNco
3SMfr4bGAD7nFwEUkbdWMBrL4w/mVoUF0wdv8B4HEbSq9EDNSEfe2pwqbPBwl6NdJJX+YkaVGblv
plUcR2NwRBKf4XQRR+YPs5a4rUsyPwKbmaCPV7fMHhRyYgNo2HutbzakgKH3WzJiIqr1ZiTCPeN+
EBZ8uDAaFt0vw/T4p68v5hxazNnmwIFTCU3TXXJtcYtmrc1Rjrc3xiF8iAeQ8A/D8bfBSsz6Rt8R
VSgsOviMg6B/6A4WxgX4HJgewrQ+tx+xiBhRoeKA2479POcZtzB/BEzu/rGFx8amXp5SDHDhDaCj
PzPuvQeFPql9+FFYbgdjwVlVuDGGeoSpz7Jv/Jx5w1XBoPIbEP/rdMznGZXRk9PtriCCJszUY4HO
rGk9CuwMZWN9px786WA2GNjy5EQwIcOHfxvirQPv4meLnzQ0VSjXiBP4qwSvJG62Tj903EdiM6kZ
vA1MnhsWgpQR6mFuLFOGv8XFk9xAqyc0sfaJYO+DthOYV4nHCtBSwJketjhSVvxcUL2v/rYaHdFV
ovDNQE5CZzuYP1JcLzjW7+C7Os7C4BVIUSggxIG/6xshS9asCV5Drb9tloebN9i9QvYGHQUo8HhR
pkLhq+mJB1S9huDnKDQPaDJFjQykSCzlhLEC5OMQgI1vI4ZcDIX16IhXsX8zlmuHtvpAohvziuFU
2uSuZd25Ki82UxiG59nyC8Ggpu5tIMHx7fQh0JCPRT1vjrnSW9CrmNSTfboQt6MYzDwRRngXqEdI
beBsrYFmTGVXRqIa58acFcb8/febI+YPRiaIADWc/TQxZACOBgog8Uvj6OrZvPi7NUAuj0uBkBUT
7PXxMQ1lRcKbTcW1tf+uLpsP8cDCO+742wFocHA4GmC9sOF9LE8+zpporjxOMOYYvwWmS2KFIlJh
u9nMCQCguQVX15H1xeNqSKQOgCVLeLR/WE/E/zgtF3HOntapexiekghGuArmYSJEq2Yi0C6Fqzxk
2xHBYs2qwSUHUAE1T0vXw6RK5Dfi1DYnxivixgJyJk2SuAaVwVixpfriq3aUgIzRLzDTsJUVx1QR
/RNDYXDP27vNFEDbcdLypMuAtg+Sbwd3m606w3IAOIixx9CZdMCV7mlGHqUHsRJTfEp5cM7n5O7/
eOIfogk4ZKlfRHcGhOrRqp3SCyCwMIKoSd+qXKLcFqgpenCtUIROLtbFHS7OLi6invZ3DwFrPsfK
wI5laJ5S2muLw5SDiyBWfcrkp1u8EsqDlBucs/7qHV/4Ll/xu+UXL6/iUVqwPmcnAw+q/0liItaY
1Cx9j1zBxvAoHfaY3wjy7MQmqBl4Myb/BJvAJ4vvqDlF1uNV1VZLvDW9mRyfcFPqx2DWDNqGE9iy
INlWvX/Z6BKtlfi0FGUUApC6yqRafBZAUl7tku+JZwC1L5/zZ6rUbZUR7GFckAUlrW6bH1HPgCYP
5o99m/TylAj2yYNDbszXyuc57Du0nANDDZqwWnyRbqEPQMn8Zu64aa3vDMR+Cln0sa9nWnAlcBAa
7dUImNKvGpwfrUpftRYKMD9Pkat4N/8fVxS3GQMZpo7BJzRLuK/8f/jYcTa0elAveMVlAiMi/PEI
8iNZicIqmrBLrCr5mAEqVAZsbjUF2kE03di/2S/sQ2noE2azOOIdF1z9I1xcq1oQg6LjWcGi7mO5
fLYZq22kKRgcOWMKKS8K/Ouwmz2yuw0XkGPtI+xv0FPego8FFZBtBJKNKwK5u0yrhEnl1+sdn8l9
xstxlQ9zrTcmH6ATYQPoSDSb8YnZdXwh2Oeb9/rnNVNi2JA/3yIcEBnDXb391dn/wMjES//gTYyB
z2/fswqXnykGTz2noWvG24v/YoBnvNZ00f3D3VgMHCSEFMIqJhtwnzmMRoD73818L+9abDanJxeV
JqARLQn7GGXtWizrE5Z/4xWzrlSDRM8ZtfoDhPuGCsLEbn/batmbyQknCsbATwqRB8E+JWLgM2dM
i8fJ1aoxsnms4SLDHXuRYb+qxRlj8cfVvTLYHfGCfmF7fIbE9v61zMb+zbO+do2ezK4XJ6BOr79T
/gb/owg5dJavDa05ucB6SgYZzOsXih2wa/nYWT50pjkpM/xcGPvGovQZE4w9oAqbAeFzcjVWGiH0
bJbjAAoZ9kfQheg/4RlaBQv5wYj3l1450m94pxTgBlsm2obi3Gc3vpKRqvBVYLa0ZDcNxSTP1ozj
hTN50+PB/Vs7YgxrrooMPyL+FuzIEAW6gfJdBN9F7x3eZzzhof9leTXrO09iiD0/xRpPYmSPUNYx
HiVQgHNRZYy/vG17URDAVaBvZuQAjwqSmDMaGR9V5NuGlJt5VG/ZFJb8gmLMdzfTBQbboLiTd4of
CFrSvjDsHc+4b7D9DS7M+0B3MBYrDxxWRYVcu5T4pS0rNz8ARZrv9D1n7FI9vC94uepLGChRIbVO
rtmnGiwlPj9NAkEkuF7KpEe3iEc92iig1sLT+hYE82Lo/jSrIAYPJTXXFIEeI+f6z/Yn70ysfi61
8DnDim1gdKRsFEJKKezPYAkQeV4REWngi9ZOH8gUwd5gRHGTKMaJKFC4AU8YL++J2grnpIrbhHHB
34iNZ/c8zp+lgJQxUqcmhbitvxcbag6MQ+qwDPDphXW7V9kOqSDvQRhHUzx2xugEmYejt2NQPSQO
h/ETZe/9mNunLbyjgg7sNCUW2+gvL/RkgoyBpRduiYKUwX/W2oxqFrqkqC4ZuqBnmN9BR5bRc16Q
9JLuiWRhSWjsckQIJujBhh9joDamqnok3FbGFDpS5XKFcqU+9MWTy1E1z9P7BJIH1MM374Ypt3Hn
pDBVXP3IYPDIBZkp2ShhmHRFi4OrYk7BJ85vGghWzHgGuH+ay8ljO+Iu60yF1ddLIQEgvOl7qtmt
39xfNwS5Vsv0UHKeLOLtG3EHIaitq7zsqnThB1R4q+cWMnFxzpSIwa85o2JWot3c7Z5qq99JNTYJ
0uU4pIi8eTdp9cCFSVl81GnL2bxuW/OtwM80X09L/qUyO4GbH07pmgRc6t4PfiK1d8Ozs29rGRoC
v8GI7BzcehaT9KF1sSBjbZ/MTLgHnPpBypb92Rawc+oYPDninn0lnHoyDrcYBdLE4Z9EFNAvekf5
25SIM6x85AbDncXDb2ci3r2ZaGQ3w4JHzwwxoZy3rraED06px4DL7wmx6xXs5gQIc/FGTA/hZlKN
MoCMv8Cz8FxoKq56JJLYS94cx7K5gLFPvtJH+xf3aj6COyI8Xd5cMyyWiPbWOn6BiPFDiM8bhULB
6lw0u7v3pN/Q98RSO6BZoAf4s2ascSGNehJvtctJrON2+RpfqId0aRq+J3T1I5+pOj0TqC6Cje9f
mbbk0gys78QBAcb8BiwEdDrrW5gnCE/nxvnMMK2HncMZ/cGI47A5wMViGpfHXAepLAbilT78wwaK
8p4J4W2G8ViI8QU3BmDJ8Y5fA5cFr4k+8hXkVMHNHIUKIVLPFH8pkgWpd2uGBjd/hG+0KfKjr+mV
LBpKXN7ZKcVqCFBgB2nR2JHEis1tuems/iQn+oohZrlpTQ4cX7wTwmDd0eyxLcgHgAbD4WTi0lzZ
vb00GTuYXvEQr/zIt/Pr9GL9wjX1hjsT816K5HNMuQmjZcDKJ+QaMhMra3fZlCHuV3r65TauUHEz
I4a0Tkd4PWBqEUMCwUIYpUDS2RKpcQVZWf6+dI99rBR+JomNbFQkLjiy3BbKX8Nl+fbK2XjaQ9VD
9bwv56P9KBmvX7M3YcaERfDK95sbuqjeckQjTc76JWZs3OE+qKJ+4e5h1wIRYIZ6dc/mXoGfwQT9
u6g8cUlAexM3uRU0tkxxvv8Ky41N9W9WTr+NfzWJW7Le+i1lYr3nJLUlIZsarecFDZKEFIum78xw
LlFFZEE/QigvxO6iQ7u6FcNy2Fu6X/MvcZcP6OGwQfJpgzp0Pnl8ePloJfRLUqy/mUQxIXkcBsJ8
/WaKev1DcAUAHZRF0HV8h3JeqaB8PEwZmXzDYf+Kn+D7+vIZhLfdFyAV0LTH6DY7s492KOVphHr8
A6pT70sLd3b4GGCSPl+H+/ZCutEjupsD6x3CMqf/hNL49zFWDEKhwHLNl8mD4RMUG5iN9pBziFBL
fKKT98oEfOQ72GOsO8yOuLEyKlF8Y2r+5UBtFNoBioWc/JQx4E76XbE7adeFfz8n4fm4XxdNIJp8
TmjZw1eDap1FSRQAUEwdIpKOIaNRjVLgz2RfQA+d222/wo6XAZTFnTVcYbwLPPGcQBbAg/wtwhlo
5odAaqXOfSsOE4SMZvFXvp0TjnzMxB0mX1xI4qS5Z93dxLieMU8+PUGOAIQY+Yo9pwVik0KYsigE
T+ET0l/K8kJCQNpPBdzJGUVCMTqRHuPazo1JAySD7HpANqeG/VglnGmBQNyrGbApfCsRc/2wPoiK
Gir80apijOyCE6/e/NZdgWVv5dVTATClKM/NJ40sLm+CiswqIKDRfnJGEGDt31f0OiGEb3tzOXGm
9TkYzzHxHA5zH6pG/5c9dXlyhl7GeuP2pJb0BKQxxizl4p9s0BGDKJ0AknSNAPcavcL/B3Ra9pwQ
bWcURy0lzspIgVbF9TuiequZEd5sJP7tlpYJ1HcUiakcmRYB5G4b8mI+kRka4U4SX2fKZsCpDafO
YFL+vlGsld4eKIdkaNEcETh1VCiMmJNzy9agWvc5VZGGR4xz296hHhJFAFBxsjg9872w7BGTKcjo
I/ioqOjFLwaUMHuR5P4ImmXYjvELCkTvCASJAZCthcxIv/6/NpTmVLQbUKPz9D6jPmSGoFfGarHq
T2mhWdgy3TWLlXxuoaH9BCV1SIJyfCLgAEH/LeaYCQuLUh4VB2g8ZNUJUp5c60BkPWKtCpv70xLd
0/NQOgQSeK8NFLTp0Glo1TDjmtxcDbcQNuZr20/oniNUStfkh5SFs9CFmdfQViU/KKj46z7Mamho
wT1Fxi5kjyTHsiPJ4huj12QBIJE8x9xwIc5KICXEsUaPgNtbhJoUq8v0MlXY9MvHfySd2bKqWBZF
v4gIQQR9lb5RVETUF8LuiIqKDZ1fn2PfjKioqMq89xyF3aw112yw6usDgUganYruXDwAa8S5kYQr
KgEH0+fyPIOXkvGlLtcx8SZUnbcYQaUJd42r9hwjx53ry97ilVb7nLnKBzAWogvgStgLy93AwJSQ
ffaBlN6KOMQbfamGjk+QwUQsXQXcEH43wLokY+C3O3kT2qFZPadesx3wxBQJSRyzSDCloL85mxUs
tghCz4XEVYTocxU0GQQIYMH6MOOuQuXABBHHcQaGPQG2f2wIy+BQ/KE+elvnEp9x2xznU3QQQxlz
CtW8ID5hOobPAA7cbotXh+SkL+PjnOdMUClnGQAD4YkB2nADvAWTExw5c9+I89MzjnXSXOS39OiT
1UVxOtOfDTDizgik7i9KF30L44bHksbaBZYIJC4BTBPARqdY21mMxi0ixBgRYC5ulQ5C0esEpPQf
ela5CoBPgB53dMRvczTj9EIWfsQQOrpajSfoP4VkKQhwIJ+y/45vgLw7gBkyroxIAOq2m48tAYYS
Tmlj4OWchuPbcThOcRaen5BFUmW/jIpE+2ODhiFj5m3JcMPAdjgwYNrbWEbBMUejYyp2uYDLi8/4
H6IWOhtU5CIS87V5O1hrMyMZ+S94UZ3HbVdgkK1RCBbTfKdPLsxR8Z7Y884WnAY8Oa5npkt/FIcV
ZBUVkHcqz1HCH/pY16GMHFnCiEiJG7sgVkPfAr7OgaFBuBgNTTHBwHHaUwV+3wC/gtGDPFsFoW3D
CDU60ZJUaLOvJeZOcJn2mgvn3BcxkjiImlhzQ2DoKElnaswQGVEKRFigbHKKxAe92hXTDYd7WFw6
DPY119eRieKjQy22+tFJ89MZJPhNOurDTL6zwsB6SXA8MvKY50wWTizpsymMz7nEdMY+dm9JPs0V
OhMtJIXvfLggCWFCAeLg7AIFlIuO6f5CXIT6+Powtmf3wlmpkNQ4RJwBVHRB8po7cxAFT5nKUXtQ
YVCrzoh5CUJLaxTjKQoG+fWwnWQXkamEOUP9MXBKJIAOjPhqPog1b01cf2ctHYxJ6MrmvqKG4R6A
bA77AObN6np8sVkNzkqjNkekulrzAbX5GU5l8jhh2M08AMMl0MmKIkGo2SSsNXAkw26m4xbXpqSq
OWgznYYUhUUPXtY4w3I3OfvMFydDxuJ9m5j4iwtLaMCiiPtmtar5qQ32pS8gtXZZgVA7wzkCxWmN
gye/5jfejmizgnpGkeuLIVE/lc03ptazm0tiJdUvf6YmFLKZ0pJy9MxR3U1p3OlQlqByFpZQe2DS
E75s1hcz0km5HizRyM96++vk5XbOZXWmXARMwE0aEnkvIGPnDUiB4qqyMOR9IFAb2hKJmTRPJPnA
myVIU+RLEQ/lPfek0A6WIlzYpUCi0NI36z1Hh4FVH94NxifZfvb3IRSUKxTPD0QyLN65JdgQLR7e
36j3WzxV71nbGfarzwUVUo8oLtWlYZABWtXxba2mLf3EiRVHP5lgIPSSrcvPvDPDhatz0vZvX/IJ
dXodHx/u52L14xaHW0FhyCnwIcaTu5YY3irAM/dURRyln/jHH/XheCDcpGpt1qM5DUhfslCMMcCn
y/OY2mbReVksrtSaEK5NLRWsYUsF4m4d2vA5dUjQWsPDjVnSsoSkQoE6Yz773XF7NJ6ijOvdG4uD
85pbIbPIO9xjGjpX901UUA9EjMmiS27duLDm/IzfKg8GYmfyXW7LfNEQVasGXHS10wLoTafyBQIB
ZFbEBItfYb0YW8hEQg2Yki1+O/ismPVHNacE2EUX+s8NPvXkOpHMZbf0q2JuAHLecidCceUBUzOX
c8EXEFKTdqpi0z2vZnHu40BoXGb0o5QsQh6R0QsxyZad+g/luflZZoBvBM65efiGvMJJgMiK+fUQ
zK0JC0Qc2eIcYyfmZbxxZjMQZ7iz9RnGxOxlFhz2Ei9SNmh2AcA57THVF44KJLVGULKsX6TO75wE
5wB+UGesBUO6RWGBz0Lf4/KUZ0QS7tGLLUh8o3f7uJSkv9kzeEHPAlNnGsb+xec5UQLFhQxbQue+
ugpVcTFBX+iURNDTd7q0fU+igpBOBC9h8f8CNx4dpRCXDruHNWNtSpJ52Y+OHR45tOQRKNX5+Kbj
Z+waSGHOnMJQ0x1dz3uvElSLaBLEayJOYWhW8y7V9leLhpE5AB0KSsAaPm2XjmYDUi//DSTs9wQE
6k4gV5oNnIpDCGfNx5ilrwEYuDkzMAfmEvIXltiIT3tkZUrz7wo2hiGSjnq2bFVxtqd3gLrbC/OA
Zcfsacb6GuNrh30ks7F6XidnfvIGxC7GBkNMTQTbSo+Et0ThKBSyPCLRTRXTPoYmpL/9GxW57UZb
oOVhxFM4JWQqcEf4EzBJ2MSPhAfy2UO/gNKv1ObtSymJ6IGpEnbYK9Hs3cT0PkH7v7pifE2GwYJy
o0NroB465tRpY05VRvdClUQ8WNJzseE+UVrfceag/vkXZF4kAlgqvUgfjR/Lr4lzLaNJ3T/PGiyy
Oxy8H84n7eN185zWM42W0ybfnOfPopc8mOwcurPrieRYqgvg0MuB6HVjwK6kqu5buVss1PCKazS7
ogKdAMe5LZ8h5o97BuSFOxL0/m4fI2kX3N5UJANfMLsP6K+UQ49//koUzIFNKH6vWQ9sT1QD5wpP
LcrUL24mYhQnJkD9GQfp6Cj2JIOxxWNXTCU22PqhjQeNqc8r+3lQosyuXShFFKWoYiBJrzS3TQjk
BQ7mjrGkI/Mi/7b6/OUenCr6KbZRgJOeQYTJTPcbQkus3vpHZg7bGFkUyoDdyFEPUm4o6zOMbKqH
e/ICzENSi9cJUQOq/ftT6TAxqKOwEJKzh9MmuC/vr/PvlpseEj2z72avc+WmPVeeNNFrOcS/5YWN
WN+GiU9rqVtlKoS9qDUwi8K0ncGkV3GNf5llp+C5VpGOrO8eC0F1c2Aib13W6DpEIQ9Qd8Ge0jpJ
K+VryAtU+DlzbNrTng0Me4H9gqxDaM+/ieIBE+RoxlsDvtXo72fM+gyigdyR0kCDZcRMRAJqkCZ+
IYJ6keMwJA6K36PPsBgi5F7A4wCf/LS3L5isb1hWV//BSA58gYauHcMpvkCFEOJDIIJ8DGcSzzeP
U0DMShgB+esnXy5bINU0+v4wQrCLAhJGDsN7LiuuslvMZIKRKW3jh49K8wtkR3twG9kcO0NrFObe
eYpW0CmShPuHi2D2SIjWmAmPTJF7Te4p4+AsFNIBMsDWfAju5xPdPK7oIK+zO0UqjG0Lfhq+Z6NJ
Y1+n04ZmmL8MSmuhZEulTcchJK8wRDE1ghSY2UO6crsclI6YANFdMOTkQ/Fqse4SNwZKr4AjAnif
qWAKIFgxa0a2oQZyS8PPoq4Y7bPZgZL70f2PUQL7HPXVGIIo8ISQpbiDhNFZahGTSPdKNSj+Gtub
L1asXpy5WqrZCi9HCHbgyAAEiUDX65aprk/sICOPfwbPyMcDkpEg7j1cSA1XiF1koxNXn2Aew9zI
QaOfAXMPqegaLxtj4HajsseBimurgiqYRwUU8QfAls1pyIk5gG0lwoNw+Vz+Jnlh8WXQFzy2yp6T
twSb+0TsT0eZVMxPRSiKkETgzY5+DpIQXxtRiBDTDW36MXADNSL+aQlBFvE3PhAEFJnn+UnFOCaL
dUgWGjaBkK0cdEZhi/zhCbsbfDYBULWFcz6hiQus/SdNWiTitXr4I14nNB2Yal2cMnDA/7HVV0nI
IAKhShFyFMxbjT6c5v1YmT5drIOvXHjUOtOX3UsJHYOdh2vGTEPAmnSBvvkm2f7Bb2DtiHEogw5h
6yR4KCTNoBQZ2S11KUciQ3Bcbp5mSUGHTczTxJGbup0GWsKWDaua86miLSc3YoH1AaoDUyO4AkMF
tupoccc5RoLUwcTDeAcpR0tGf1gw/ucli2E9+Aw/zaI/Zf18J72gYX5C15FytQhfN9jEbD3kzDL5
3hltEtTqYMaus3lLzAsiUBM4jSNPXzJL5FAQp7iyEHcS8Tw28aNTgBvM1McgY86B6oin7nIxoelx
kpTce+NtsD+pS5i9nZglYgcxwCgut16senKR2VzMJ7hOgTsgu7GKBEsV8FocnHAtrTpYaGxHjsiJ
NKNerfbZQprJM9TkP3yqtOlo88BIkrDXFF8kSATXKYaQtgjovMcj8CjUkjVorIAnYYXhTgCV3oJ9
4con9Dx2vhDJn9zI4HXA1Q92cbXXsCw3ygN4fkghhTX9AGM4DAUZekPD1OGZc8icvS8dHcT9Sf00
npIxAqJDcQPNqrEVrz/FnhtKEG8+uU/eqdggPXO473HTrr+nEVDklX4T1B95tnA6oImiLeU7g50H
HBKOiL9V3fcCGgrjIWYq1CDYDmJfxGNFuUtRJDM6TEUeJtULPGdIdv9mGJmrwzDCwYfOmlUmMMsP
HmTwTqSNFpyjRqZsTF4hEDk+avgTnC3lhHMvmXUlsTWk1QL/k8RwyqaDDdUebSnsaSYm4OsU5fxA
0h/BIc4zyFPEd4i7CEoWwCgNMtoYbqJs8T41ewNDhD32noA8yEA5NILCAU39bFofMT332Ab/lEDh
kJx+YrxAh9SGIAq3idqwvPMY8RybC35McInALrKFNm03z5SxqRCCspd9jqlA5nAZYhkqVPNsXsLv
WMoZLCdBAsIDsRofIcVYN2/DLERcWAvN7E/KoOI85+gXUNpPM/rco3vh5w2n6rOR+Unw8ZyvBUoq
jLYGPnkBPHKdmFdSVGjixg1565UJGMbs9bN/UP8CCZlYzB8+DDVyn6gtUX3cg2ECS97nlKfLLrYZ
K7sI8IxmMgIPasttY773gtn9FopdHPUnPsifMDgEXYI35u74F4nOLDcGsswT4sD3NxNjG5VyN4BT
N/3HA+AC2uTzqXrMOHZ1LjNcE5gy8zMwyprlCXrGh7F7HQhjFb9pgjoPkzZz+ra+PscNzo2O5NwP
nBhv/J1Uj4KIohZLro5LBd1mKsbn0mP894yRNvuVjRUwkrF8B5xkPXxBNcRirY142ANhI3phU+A6
UAT48VCO64JUEMGq2qJbp4akCpn+UaWj2kW22uO+YprAzYUY3tyl+HUvW/hlNScUE1U8G6ijuM1Y
L7SHMHWdYSpGWm9bc+QDNRsae5jeXrHoQvzHXHpFuwamYaArSHTIDBkhC1+6fpIckO/vGYfw+p/2
EEiMtzaw4KXcndkQrPkNGrm7GIcdxRz4FHaJmJuNNx9PtVMNwxIaVAYsaP7410iU9u/0kerGjq/W
Gn8VgA1gy/wZK2kHdsh8jlMZ6AVrKyGfOaR30HwDBf+GLmOrkljFrJeBLbi6WWNTx8p2BhuafwTG
/6rNYtFSpYjVgxk3x3lSomLtOR2Ib8gAGmV3PhNaZ7peaFgVqEnFWYZvi0LtVOAr3tpvuFICGmbs
b7zjOm6FHoyGPGrtf6BOWjl6MEh1lGU/ahYs8mGrfXwUL2SdYGSBH8kvLUy1RVuEiOwN96uX3FwU
cAOG4iTRf4EtwE1x8IDAwkCLCE9wDrB+JHC3RTOwz4svHfLyvLsPYSTCTpJNbY45UHibMo/4ouE+
T8tl7WWrhlz4QZwvFQJpsMAVXhXf6Asq87Ik98u8W1UcCGqQ6ZBeza6bzKnNitqPeGOrjVVfigCa
FhAyGKvduH1gS3QAQpfgFqB4K5c3Fze4Tfb3WuhrxNd4vWPYhkwPDkjSbb8xMauLPove0CxqTgRz
I/vjFFEzua4Vhv0IjdMM7Z2hJsMdLsffiM5MEPz3NzxKhxtp8fpHloJMEUCwEbQUTx7P+k6xE9rI
3L5bCrg0fRvZNDB2HNqkBkH3JRruITURqDe+bgZhyzuCyQX1BlIFO4uZM3VdLKCAoYWLkdmzBm51
2vO00Z7jhQL2RnqE/5piZIYs4Kkbn/t0NETS0ocTJUPCqo8AOZzlPU45AYP/Zjj6O3h5XufSRvBd
HsfSBobGuwrtWI/foUKi6S26P2Ls4Xu9IC/JX7OoXT18MpOBQShs5kEPKwoI+KdMTyP+X4FbdvJT
zeceO3qJ9hSjJ7tcPszPqZkofXp9zX/5D3t9bFxlT0XSuasfpPUhreTHlAljH7/mPSRGwreoTcFo
LCoKecPJeD0hxIs0kqI+ls7aqJxb8NnJYXHg068vKf3ec98JU44MmjRsCponFdG9cADIJnQiNpS+
jU4et5ivfU2wTadrjWt8Y7D9+MeT6vxyTWoNoHjYCGR8uGCydTZAI6bSkseB27P9DIaLM7Z7Fwal
P8jZsKl2fRrAnKlokkO9+drKoodhQnk3eADxA96DNid9ezHALqIZv2Lud5pbCNkJRGrSucFIn2Yb
YXVxNmgLbtF18kxBSVQ+6AdhGD229VypmMWhdkIeTgk6V4U1tOasLhBc4nYn74T5wiegaVKnT7Ag
OkHR9I+2NwCAHUjF5HvqUtRdWNoNHWShdFiMsRMBT2xE7YRHy8SXngAUFQfAw+zvH7YYLPU5O3Rs
sZAszios/IIecQG4w4ri5nnCRF/w3IxG4NDAAzzIhCn5XhxEMqsdv9u+qyPea/wCcwXhSgEwOZzC
cp1gi1ePWVplZeB361U7mF2cgo7kU/hQHb2dvxeDAN0rQjYuPL82AriC6CmZq+9am8O6w6dC2khL
0cSBY9hijAtA/mYCoPX4vNCqZjjTTvJJaQKsepqvy6bKFyS7MWSi1PdYVgPBkjMuvrZ5wYzVfBlV
E057eBcqhmDLhRwcr9Xnr4bd6rxD6L5ExBlMT1Drwwm0b1OC8UBqrjxZkRkyEmTJOaEkFrrTOXIq
t0S1hEulp3CHCXMg4m4YEfndFH5JKB1IKaVOXKBj6zMppSM+Oz3IDpUwDKzQABNIhaAQwE6b6xH/
pli+Hla9bBYaDThu2ukdd41YD36aV0al/Vl0P+M9uwUaVydvF3IvByFOtEhmQKu874yDda5xEuWG
mlkYTmY9OA4qqnIj93oGH+YcZKv9L1SA2EDv+Y+vbrNdM++w1BIoOLU3IIVL8FTPz8McchbXJ7ys
HMNxi+cKmQ2sHVrRb31eAV1yBmyyBUwVlKAJ2sQLQ0udvJN+2IY6BQbQcKTB6JkqzoUzBVKR2+Cx
KMUSvfVkFMnwfPje+GIcV3idMgNg/08BwdVpxjTa6FGXgrsG1wmOqAccfbeDU8niHswgFCWNqwHN
Z1MuA/O8eCyJyIK51XDBUlUNma2AwSSsb3EuIH0xcNaObrvWPpbOJ3onIg1OZEXRx4Lf4K/DPPVl
VUYxEb6t+USdxiPn93eeQRv/Ti7KPydhZ8Chsv9uYy09g6sL2lgRHi9RRQ1cO1RAJzaG1Xmdl+1r
5ydijvwGQBGmCKpe62mxh8VAGn4ArCHcZfwyUSAMQQkTja3ijjjsBJSLrxxnBGgVWEhOHDnCRuar
oPFMZwpKG3AVEqkICUAh0CdV/g5qRYtkHgmns2VyKzSLk0byFDqEV3hfkmE4vwOs3dYPehwipz2w
e4bOHHg1UIYajvydth/As/sZyRNxyj9ctLBqlGPCs6UlSIQIeQxKqWRG4NCwGZf96PP3YK+bmDzA
WjSpEB8Wy8qQos/0Czf1qKG34fzbjsSWWitz0kjGX+h/r/GUzONdxaiuZ/YTPFGNzqFvZEcbMrOt
fNF35C19jIPxUHJlFAf4AXONloUK8UvTdE6EOIIWIEHvB1UEdwTGL3Sgzb5M1JS+5MU96TRGf02+
xQbu2zhLroj+30sIYKY0w8drPMBRhqXfWc22nA1pdH0yPVToROL4Ys+UIUv0iUcbXO7LFCcYQkCG
wO+X+BMIRFebB2rwD8kA9Ynfky6Im/iPukke31bcKpQw9fpbGZp/3WAnD9Cr81sfmOEwjXahivNc
WczmFN0fSC9MdOMyFRojMTu7C2GBVXl4LWOYFJchxwXGNToSXVpWNEz5Er5+pMeXHSVg+Px7jMaI
4zbDqTS72ZtXqK2Z6NCHzH4W8opA3nEGQ64azsuQTJFwxBj3SeBLa2L9NmRKUhDeBqYG9Pqz6ALF
wJS5KWZbwGpIgtCIi0fdgTWfnkYEooA/iOWzRqHAA3ZzAbxSJvpwrIv1AIrVdUmFwpVZYOsDWxgw
AUcHmwue6MLfQQNYwd6GCbW1ucGdg7Tm9NEhcC/iuWC/kSowNPXYGtFjgmUHbLkPEDuKCIhs0ubj
jlx1MoCpdY9GGwxw+CYiZUeiofsmgtX/FiglSQGaLwaOGA1YP1PHk2OdUWBP5LgZ75hbc9+zlMf5
sgh7fwOqwqtA+XTrjrtez+8ol5Up4zkqCHLerrMXnhLjy5gjVIowJnogvK7Xn5wiXDXEOBxWDCVr
vUZ2bIITut2MpnScgBR0dojxvTX0SuLMcZ3ENZU4NLqGK+W64lOyowRV/Ny4zzV+XOfDwUWM3cAl
594OGx50R+lIMmA7oqRsTb1ixDjOCyyqb6ts3lmIDYHv+2j5Lgm6aoL3hG+X9bgZyO6wmjWKWIey
LWxy7c4ZUXd31lYhqItSPC5RE+n2x1gQJsiXm5BtNB6gYsiYiD5M6AdUcGg5BbRt4V2sIzTcPp1B
2He3MK3YNCWP/I6fNIpmoSDmb2gEJOHAgM9N347y5QdDBiRSSFSLGO/EwcvBQaBNfyHRamij3sBQ
M0xD7tCtKDtK66kZRTQIR8GIkuXiN84nuXB0BKqFjtzN45tP+zfpwXBzMzJk0WeSqwSo3XcxBhmL
yTbOCyoaJdJyYDVkK7ISkB2+Q3FN4FHO2qHLoFYhhMfup7egnJUzLpH5D5LYx8hBL1m5i3I5YrD5
FO93goKRPcam/c04A1nvF1sHmuCaxz2bysSbc8KYQ/yWl3cKYuiwN/KieJEWFSPGGZRRdk+lFAed
8ZzhqUr61A1Pn+/+k42JbpIb+eLRXwkSHKD0rGlLM7isD3DxWqAcKHEJB+LJnOfkDWDhu6yIsr87
0j+xQQZzxWXOBtRebm/UpFTxu25VId08T1DLsfpOv5pziDxDdIZxNQ6kceXIwW8PRd/+MGBD8cbM
PqU/K57eC76ySRwwVKSpjvsVxu9QnVpygnO0VYZgPvNzjh2yEMz3Ty1p74LzhtytRTPMA+OWlw5o
cRzMirFWYKljd2vJFG2d+PuOENZiFEt6znD2iKo5LzcRomfhYzyKc6KOyCmKR+ljc3avsw5i4YWx
wcAlJIT9J+xIfgrRw8Kjv/Q05xr+4tFSh5YAuZY47z/r4pWw7PO56BbEeUCDSmnHHTbhov2yNuDN
7lvKBWM7cFsJAQupC/SjksjIkKbAd3fOlSta+JtfAYA141tLvi1vUMaiEjbAYT/pJjw1lvvLwVsk
uk2G3gciNGYMnHnr3vzGZGRKFfbJzE4WFGrsgtyej2cLYQkKYIqJO79xxXJMRiMogyW7hXmHoUy3
u5Fc+mokveoGia6IH8Ito2XssP6Qm0ub6Vd/0JHRTa2fP08/W1zQUsxlJc72r/vQcRQqxLoBtOSD
t/h1cA3CAg74Qq506BhJ1uMS+l8MpwiIEGc1W1gP0cjIl9mTmizJkifCqbulzjPWAbwMlxo7BWhn
QkK/gDuCCL5wFFYMndK2KBFoSUfcKeKMAT2MsaTZc3yX4CEpw5IHJJAfZBoBalBQWEysTWYjQsyG
Fx37rD1eXKFiE9PSHggSt/iJBnRICgV2ODVipat9upyuIrO6jt+zbtX7u3o0gY7JfAk4a1JvKALT
qyOhKVEMYbuNJo556j90jIvqiuh8U7krnT1ZTThwxxSZ7IMOowewgUhYvQ1cTrjS5kjwxNPNw16P
Sf7ZxriIXh72dY/YYrGiiMYhQKFzFfTmNFgXtyV67sqqMysHSyKUqeEg+CTiXApQfyEzGXJrQUrl
7gMP5bjkjGjxefXv7mNZwB7kDbvY28ig+orFp2ihqLf0K/cpSSTTgqb3bLdLEhEXhTeCxNIZyhYW
7WiZh3h4hHKckzoAe4CHuhCDigGmcsZbHTNMFF+eHLF/YTMoPd4YQ3cOSzJbHImY4LjA4DF4J016
xB79+68eeXhn94n3Q47/qaDtIK04xzc0DMnNqmckVXB7lIithg5k1BmTyvjNDy5DJf1yWLKPbhaE
7wnzPyQnFOZAA30k6zDwuE9Ki3kGS0XiPio82b4eB2i6/l44+1/tQZ9fNwLCYOQdNfw3KlwOlg/+
SXVY4FHSmnX0iDiqdCZdDNvBEwIiQxuOkC9AEv/Q7qbN7r2sj9Ka1kziBX3DBy5CxI4SHNXRNoGJ
wUxjwIFr2/yzI2ZxxRT+2ke7Yn9IWAcxQja2Gqy5NXuY/40Ilhz3CT5D5d4ZlEzy2wI+VRakUNBb
nmjy/80dzx4JOpPHnH4VLxcdUWMCTYX8K/tld/CKmQiyWoeL3mJkZot+w5OvPOKmXA5UoT+6LuGx
mqPNsTapNZo7V8gKJgvlp/H8e9ukdNOY4gwVDsl36wkCFP97sG6gC1C3rZs5iqypOtVn5UlJ0fuU
jpqyGCAbSPwjCCwTQrlTuWGUUoFyoxIvfBodYT6QBSRTG7fheDdkcIvRTjZOyL+iPq0n5QRiiq2B
X4EL8IVpZ0jP2GrAeVCYZHREYPLCI7I1KHMYGzBJ4AwoHHUBMZPvLhIxfgATlKOJBvhMwAZ8UDD0
NLd2OJORA/HwVTzuJSNut1+4QHMUkWDUAm+6BJ0hw4Sul5eAE46QdqHnZs43EAkiVHE1KjazEDUj
TIEKb5DVCFtrzsL/xdEvoMl6OUqJyWSTFphuqajBMwLgfLChrWJV25fD1rtsIUQGe3E49RZf/iji
Y5jOewy5VsR2sW6Uee58AqwKg2xPMgi8GrAOCmsFVyoh9fR/nnpSMXnhwcF7b8cDyDE3gxrqNh/Z
orHg3BnOuXBjiiHncsqj+7bh18wxb2KyA5biFYp19jm3EUAz7+n/zAYic4ql2NB/gxHzeh0ewlxo
neCeLvDmT7Pa+oK5UPpoznkqLur6Jj6DDKz6xqkvFulkXAhX88WXFjGp/Am4txwvRD8kg38njTIy
upE15KKM21Bo8KgLXidMqICWWfg2oy8sXs6WAIDUlzGyqXckgDcEZhwvRPpGn3kRKSQRxDdqfKY1
jEphcvAYtx9nxLycLCz6Vnn8JjyIahtP3xgnuBfpBH4JrUfsY/Qqpy+Zwbf5IwaRak5XPPR5jCGR
nR1YikJs21hfA5twAz7JK4azNc7wHYtqoBDqUdUexPKBV1V0NmnhOgHZrT1MkJv+kbOaQ4NpBEkv
w31Kp45288ZgAlUedAXbwuhWkXtgXnq7Esr1lr88nJxRgKHxhoqAFAcVAEsP6cII5dAFj1paKBVz
0s+iNxkEl/m1NO/zL3/QyxwFHTvQ1NnqCKuHLURsPC3VPwLuABHSTjsIngmisSn6QUZsPE0on247
BXt9L9rVE81bvnoDLE/yPSmR8DoUvJdnNcI2yPgYFjCDw/dBFxyDJwbl+KvhdKDBpf9uSdIGAWDK
EZLrbj3oXWLEg4sMLzyoxcZgIg6qwb9w9ybEVvnCnLPYqYc7Bod4ABMvx9zex/PWYCqOc+UtvcLn
7MHKIljGv1E8m98JyUrvBGqU94F3ikzoyh5u6YD8we6Fbw92gkkPFKN1Loeqhyb+AYZwg8pH9fVF
n/pcCjNPENmTsq9SFXb6UzgwE0dRYdw5YL4m+DmEpK34TJDcySJxB39fJiiMoP17yAjKbCJQuzFl
1XpAd19uGdVvjxSQuDJzzSK9txnscchxBk/fawETFbD4exynwsDrYQlZQn91Q+O+uUdXxUauKXDE
xr9iwDd/m3+NN3LwoZRNnRwbJroCuY+a/Se472kW+E9FwVmxlBjaoEo2CaWjJn3Pqun6iOyMF3RN
hpUNAO3fdgjkQeluO9jsowiXeY+ksVmNoFfD9pLKN7tb6GxRLo9/B84Ulnq7hHOHbTOdDZDGLA9l
hE+jCHdZKebXYfMAMaVO7wnGhV8kIQR/1mYOeEG1gvMLCtmeX/n9eP7w9ANh9W73B0rJ6mwAiOmW
4HZwwfnS4XrULhTuPxsXsaQP0gecRAtFFwCO21E4Sx66MEZ8zhFLLIADh5mQ9YoB1VKFw/LqjdZl
yPd4UldSxBrcYIAotScvtZYJFuhKOJzXb7Pze1sF4JXkKtDtXLYfjzCDq3e1CI/SQTBiaPwOtQJz
QW4dwCHmZAMPeMmELGTf7FaUm+ABQ0zPdE8A3v+gakxtoJ/WgusF3agWOVuY9TK5fguhUgHurLiv
yqIjF6ergrVLL8Wiwb0vhcLhb8eo239CEKeLGS+waTrpJ3h9mLS8+G+QeICCvmADwz2aXPFjS7sU
qkAxrx2NgPQg98UOw5KC0WBIZUOMy7b2ZWj9QpJITQIPUSYwA2sckQQxxwgEDl41Q9VHLeKMGOf7
LEdTFK+FV69R7PCLoIIu84RtTXHuM9qhyNi/T/Wkij80LcFnpuK1VTlinyMqHqfD4wFrX3rcZCZI
cPCH3iLTzVzRtIjRGhOv8sRCh6Y48mFJoXs94lkTvheiqlBAiPpRiSpECAJddgK/GebnCSL++AP+
84AVDzOQF4SPL2yJG9ct3tr3MYdw5TOBqsx7dD48MBHP8fT5IOptEGEpxO09IzVFOhwCX7M44Ohb
gg1M9ZBRVLC2jFw0JMOOdg0+SEplOJeR0PB54ZdzXjNnb13NBEaF0FDB2MOnVt3/WgzBnrxBJhnE
kT3BZ7/YtjqECyBewqN1Vfpvlm5AMWfx9uJRhQ5Kc0MAYOHU9Z7LKr7WJ+E8QQtgcssy5EDHLQx4
wJse8PkHRg4t2H4LkypG+ZyeTukK+9qeeYUkK8xRhAqMP2pJqCYBLAV5Ujxrq1s1KNmo0nSUWP86
mrt5h3p2J0ESDbqTg0sqmDA8CbHIMFMwusl9qiAAfpxIk1zgHABQdLHvCUXDZDDGAV3wmJxKNM/0
na33PB0OlMnwfWmMYbejQnLAwpYIBlJ4sw2k2I/z3vaCFV0ypSXM3+Q7maaHpHTkSUjyAp7wWNpi
liWKraf5do6QZShYBahcQuAH3Y7ezhuKDZo/8O4nUP6rwy+ibw8h6/rVHAFAI1qeT1LNqwWDTHj0
gzFFK8qd9AibZ/vwqTdRTTUrkhyQz43bDRUg951m8HYLrJmhGmwrqNDNkakPK0OIooRnmbR5sDg+
DCnfzJdnF5qIDTLmCTc4ZHt5hov72NAnbWkg0clXagxU+V7BIp32xYHx5LgQKpjBUt1qqJaejB9H
5m7gf1eCZNhbMgCEMPEMcTnjvZbQSvj7Rg+VsR5m0x+E5g/Dt31uXYN6odJOj4epglSqhbwz9MRi
HKJJhu4J2RN/FFgQvSmnL+rVtcxv7TG9/EDyJDIVjJRhP1JYBLElV1oGA/1tDxFfCYMHJo0TMWiB
V0HLU6K7wDUkKEiZM/Ij1wDLSADuuEav+nGx/s3IB0TuqOLMoZofnzBc/0vG3dceoR7MmQi0fBUt
lh1I56CBX+uK2zRKauHR/5hft6Ag+Qkes8uR7XDVMc5bdzRdLx/4iYomO0n2sX9kLvPxiRFkFj5p
/vgwsk3M1J7sWy6pRwTCeCfLCYZb49CMH/Hy8PX0Na8Z/jHQXH/Xxbo0aZkeawyxTQYcncBwafoU
57zTDx0dDvqfD72zMLsd8dJpMQKS7Bh2sirMIVuHC7OoqNFCYFeFq+cgRYT5YeAiuJPNG4sdyrP7
1UMlT22FKzL8Jyb7uUGD/JXN5wqzHfgLj8v4jrDqL89Nwrh8uBHphYme2DBwFTFgRQX6B4BIajf/
lnEkXFLz9rLoWzMaivwU0Y/3SJZNQCDOA+apfVdb1eF5igTjpDkKBmdvj9EX1r5M4r+nhuOuNeUx
mS8VBfvqEl9xkDF0ft6qB/dCFNcREJpR7YnTGrz8IiojQDDTFrY7K4yBRc1Laf5hAkoLjfELAAEs
zPP4cCZkaZBinExV4As71hxMUNpLeKt+gP6+Ybt+r2VPXRBXiZkYJrhATT1QLsU/76So2mXIlaiz
1owxAxCvy5Yqghe5dzDeho8RYLaWnP0fECkKajYNSNbT1KGxHJlvzziJaMuJm2LHLHqfsQpv3eYL
XSPIccHiM8kjbfYLCujd8uIO3wJAdrjqdgh8nfYyfi8BHQC6fiFsjIkI/Sq9J7gVR+Y3kcwjrsjP
fwGFKmRjV0qG5pVapHL67v68+oneDT2xyiBaOP1QoIDd6dOfK/6p/jL54rZuw3zFlmYggoEw4QT/
k4HH5ZRt5GHubGd+s5VdIoFmBRY5F/82IQx3olpDv/fHz5+c4YIMCZKTlw0KopvV4C0Bzssbfy9V
H6d5ZLoywmdqTM2vgdH7abvnN2YzNErkxf1jTGmzsw8uIXLM92X48/pBf/8kD7d2oyF0mQeg6O3E
2OFBWgjvOWtdiB4ZzaBOc3XmVF0wS8Bm5uLy81mV3R+JYLSvtcLVUjPN51sweqiJYnomIDScGbdd
57PeEjrmVYGr0h3PJvY6HmV2zyfjzh24/FLnt8jNR3yNGDITXI3CWsCW6Bh7eORgHkZSkugt65hr
B6sN/4ouCT6tBWmI5rX5E4Unxy1PnuaEj6hYg3Dg7gsTmJAhGExU8D5egvYHyj7EF5bYHhO7GBvN
F/De8mdeZ7VXIAPqmHzwiR2eOwroAsckuAgAtYBSMhkm5dskO9us/tR5P2aOSBf6YjbCbJmjo4eA
xGnX5ylztel7wzy8PAoE6WF2QkqPRzLLtG8L2hGWpTgmi7J3sN4+d2edYcHTv89fCdtxEBAGPgqU
pBv8R9KZNSmKrGH4FxEhoqC34gKyLwJ6Y7gUCoqIuPLr58meiImZPn26qyyWzC/fdfoUaJc2gcIf
6NyBqp6dcfkStUtGA5zynN4mirLoeW1nrz4Nlxar01gzK3kBaNQRRdD5SLlYhRTqaT7TMZ5N9Dlk
wnNClcU5cnvzWYHuik7S95NJD9irPoqrtESFiAzB75NNuC4ozer5fVFN3pLQM//MRaoFGL0NH+Of
GBpHqOVmA5IZtz5y4Zl6eB201c+/pWLoa3EX26/+RE7I2kNMzHIlhSNmp8+8Fk7yJbQyE40cEKqi
3zATQpNPOwhsJjyXDREQgtxcHQ3lnBI0iHlRQoA34UC5p4xnFd1ZrhDlpaAUHM2pPMtqm4AITjY4
5Ya21k1+VHE9fhMskz3zuh9C1ZODCnlLqfYArpM8XayyM5LECYU/LegVYopnvsftaeBPrTeQFmPq
JunTRJ2h6s9iXr+mZW0Wl8Xnj82mnfz+ziiQGXbR6M0vm/McgWRnSIjfTtRdnilY6q2AWAhhUpBu
VLuzf3Kfc6j+tKX0R5zxOv+yh4aNNMFRzYhdofW4nOXPKUMxtOxpzgwPHEoVEE5qpLIj4vLEsU9d
Cft9D22BQrp0H4JwDLqKfgKSFiMPZxUUQ8vKfcZ385OzHWAyfBN+Vc3alUIoGHA/00XfxdTM43lD
3bpgQwPWu0LTCvGLuh+vJToOCR8FDoESZOkWoev1nzIFpUAdUC6wmtM+sQURgiEG9/eKpBcAbSgY
1/c4mnW+GzopyQTlZYQ5L/sGAIreB/zmtXHFRCqZI0qBOFLcEKUJgQ+vVWmKOUCZMwsf+78p1wmh
N5iGhwNqCEIZAEFTKDHHbQWazKHqiJdtgfWxtyGOF8zvZbIpAxqi95AnFU0cBh6NP+lYW89y2jHg
CsSkt+AA7qgr3E9PXi+DQDdgYg+aF6y4pnOQwxkPKPkuBQ8yJnl8QULUoBCjK9SwKnwk3oGsI1xT
WyHkHrA9CMCR0d46/4Fu/oDsITGYaIW+WAOcoiSKxsmMoeCNz5dINFxm5g1Ok/+jMRglOtIsuJCU
O5FvpdElYnx+5hAhFcRhIKvmDRjpmfTPcXf2QYDueHZljqwrZOlNyr84iOI+98TMSnGJNSImUqWM
aqqZIx0al0PTRwRXI2zV0My/E4m38AE6+2B1MVBRoKFh48vaRIqEox3l04ybrJ8iYgHRBNDSPRW+
LpE/SCMtIwbGgBjFCVrTq9lbWviKuEjiAIlqL044ijBr8eJToMz58uPh13cYqkkx2ovCB41ALkjP
2VHkkrBxCgod795oIV6XL6s1o4rBUsiz68mWbKlf7MWkzxsNW2M0+Ougdubl9O/CbnwKR8uL9Vo1
qj5Y091IclkKZaue9FcIUtgBQPnvWOgprvb7NOOkx6PGAMhd6AssXfOu5yki0id8y+05/QT0vxUJ
8DoxR80ZwH2KxOHOdAfGkzDZiRCVxuDlQB8YSmCk8XvN/yJybDjtPG6u0Ge/CDIiUfLI/R8Xi+ER
VW5JYtpvekXf9Jr1+0b9tbf3RVVPEVPzmt0gQuqlgoEX8T5HR+yZrf4hT2c0P8n6BTcF8lHsFEja
00FwXjO2AA/yfTGGjKmHII9rYOJ+ICghwA43SHv7kzc2z2Bx5V8/RPbIelMKABGxWQXWAZXQm/wo
teZAJE0+95mMIKBGjWbxXe8kjLCnIwbnNAVXiA6WMy5AH4jTRH7PeFlUbSICfjim87OB+RMeSU01
EAGrBklyfeuUERcWnL86Q+yHXCPKtsCVMdOzooJTdFPIOeg8/BKkHvE+g5SgcOYf3vau1snU5j1v
2XLAH8pJfSw5zOLNhS8UbnxR3qlhVsZzlzTxN78manzfw/BfnBenHLqy6Mj5GqRfJz3rPv2lFcq6
Ja0xbF/fpWw1TkMIZ+G/bFqegVGuqHleNoMhbw9WffpMsJm9ndF8HHFKYEIIudDPVQexQSh2+iCw
6UbNFc28BI403jB/LFtfGI4PqLCsAfEOtaOIDABqZtXDk3XmQRRHz+Xqw9xL0qS3F/zFhiOolnQ7
UFdCqmpo8vy+6BY/n1x/OgEKT8bCdOXvYtY3KLenYfJjjzLK78xbOl4Noses78lBb80u+kgH61Pw
QrrLUYOSDA4FMzUbeTfqMs5x4SqOHIgGtrdgSjz8LIFoKOtH0urHizoMzpi0yIjYtJmMdDtqLFLP
lxWGWNI19T6+8xGIBLH/9gOll7LG3OiMl6UlnBiaWVvl6sqDVllVCpt03XDbZKc98lPd2Nzp6QTY
4AdO+2adnVZw7uaAyO/T3zBU3FNMtbzXt3ukvdxXY5uKeoTz6kFlSnjukf0HtfeiAFAOTqzfa40o
6uGywYsIZL8Z+O9FGSLdeOxP5tl6sqmLw/EbC8rYvc8GGFLJEl7iJLTP3gH114gp5HXsWRzlXbzO
PL0pVWP7SzQg5BtKkHTKATJAZL83lo1v9uPSrp6iNb5JFH9kqTTA4iEnZ3CjHXkT2MToEGfU3n0z
dGBk1zxXkKYcQkf7r1NH8J+AhIg3ojJovS1yNLTKXpeUiWoi28TGeAvfwcd+uA8CnVjz08bjSRoY
g1SlXAqPhn1fKuvHUsnv+WP/AutuPInCQxRH/igb5ldXPH7XpepcvAZFnLSRNme38MfIpvpTMGOG
Jep7Iepd1X+TAwNOcQv7duN9fSn6LOGRs9GhTOg7Dn5+G9Nu5H0XfQyF59l4RYARhkyQELsMzive
g2y7xKmyuOHhvof1epSCFEatqRojWmrl9ExgZhOB6VnCO/7NqIubPnYMjxbSMLNKx8cSTS46EMDP
R/pkYVrRKg694JHc4I3ti9dRZ8+rl44Zt8UZziERwx1i5Gjn3V4L3yfe/hFjxvoG23e2VPzQkjlc
F/sWrzhNjUa1Elagi4/rD4Uj5+eZ6jxsjc2LHOuYfiagt1+8BOM2e9zO96F2nScKZvY9zX/MCvtG
XpL7T4DmjWbDZbH47rn0yOCW1JXx2KCIZnYr/Q+VF3SfOcWObaUiLeIwQK1WgIUVBplK06fNMzpt
rbHxWWzXtQOmYgJ6bJQY1Qg4ewSERAIFM1QvPK8K/45euTj28Vazwhn9vMcuevUrXmiGfYPN+gdj
ydbsfxaIlBAfQ/w+UZTT9PYnlvqWRwyMHgMkCS3TLhlY0uEeP/xxNnIf8JKe5Mn2g8YCUefWtx76
A93pyEJHu7gGLc131JqbzwMWi5hVj4ZYrwfezz0MyEMy7u7TVck5HeSYPZanNa6ZBCs2WkSGEmSm
2w0KRqCOMVFX7x8kjXVUyO+kOD2TosdjOnBE9dfLUB34BinGgbXD8xbWM4dYLX9M1e6XLBas8Am+
HK/eiycQuyB8p5T/CMU9/yu4IL5lzeLJx6+9c/KzteCWqFZ/L0dbpwPSPB+3wSl6hh363TbuGREI
O/rqUPExXLFfi5cXmmDHK9Zg3o01cl8zCrFm0q4Mq8PDrfztHpb5F7KrBZ/Dy/zt231tfdHtRu/s
a37NRywz9KCBGUa3DKuMVx7P5hMB1t85GGaEe/STaneJHkFlKTAIzme/9a6MnFV4Cgurywpm+T1R
RBsESrAGPGzO1Tm5lGrGH/d7uK9G2SOB0F6Nlp9gtDwv3oFKq1tJIhlepNnY+eayA6DVw9srtlyr
XGoARn33Bgb7tj9WH7Y1YJ+RPVBbvzV/LDqn6ISPfPnF/sZ+JiMAInzZ7I6ELzDvnHL5yAyikGKF
MgneA0ZQdIuNQoTTU8VXqHhj1j2Bk5P09sZX8J3d9yf/scNlZJxsaXWKG0x8FZ7xL7upWFM1W/Ev
Md17dPUNUT6tP0GBTsBRM3DxQCWrSrWwdF485mZyAf+A31hXMfwjq1i3e7QgfA7WW74kCzwqe/mA
iXbTLfkgb3YUrPK3AzNUVFl8XQ4a/f1w3XiY0NGOJ33rlsgJ9AE7+6KdlsnEPVN9NNxIpJiWxO0R
pXoYBU8TJyNcrnFG8mT/surI6AqqRQydll87qBbo3iIh/OHIN+FNlUm6MF4TMvk0eN7lIxPPFKm8
o0BZ/0J8E++JcWe/aObd+pV0Inbtu0bIMT4o6yquCLdZvUAECSEEjAJfmGvZa6dkIKxtUhml99y/
UeqB/RHkNPa2O41GHAoicWkImdWQXgiSoBPJHps3+DjE6lnhVz5JgJ5QBwGzhJ/8lHz9hlAvEYzf
4+zFU6j4iNz5kPJhNONs5e2GCJZYYzjQAVIjB8Fe6FZUkmxNOsvnX4yxKiPT1ieP559mYRh/ISNM
cozNEXsspVw20Vj4GSTP6etkEiO47YfcPTQkflQbCkI5UBub1+QhTY6kknCQwO2C86D0HzGbiFWE
2Ry8M74TDMYzI8XyurdoeETOsy6+WNug4oN89JZ2T3htTrJFoB0GKI3vTovtZ7soXM26iHO82x0K
92v3F7QdSkgssZwYCEUNGVCYg43/LcnlYheGgbWxXeyQh6LKY7kbs+Z/sya5k70u+jmbBHDnGg85
DDB+EaVa7Xm10pHzy0d8063TOjcsUkCui0fWRX1Hs4uUPk2fFFORB4wfqUq2f0SvpmTPGHDfDMnj
Y2UhzK52QL2vHHYUETWtYnShA52P+PcAPAL9/BIm6y3AU/j6ry1nrJsH/P0G7+2i5572nd8L+zA/
TYqWGZUfOVDGh4/MJQOgc7bBgGEU8z87wtg4cXkph7tYJwtCGE3K/Bq3ySA47Uuk73DdQ5OMEOdC
/9DQ4x2kPdmCHM6HLWrUMVKpjIRlnnCTtGK+TA7vcslLoSmYcgchMnfFTnOv886XjMuSVrugj0r0
kX7Wg6hMvssngt7wEWMPzPoLOmRFZdtSXqPa5oTe8WTOT8HdIsYKw+9jf5+j86LJ7W3ieXoJSIFt
Ak56jY0MHwwIi9fDd6ZlpCHzg4BYxcqhCDuzlyiHZkeXHLTTyCE12rn5/w54qBL7znlFunJW51V+
St/ibY9PFme/mFNKuSJ7hHGTh4XdyHof2oS/MkbyrliX2XZ1ha9WTbI9CNE5/W3pfiRwHmnCwNTc
PmaGvlfY2H9r57K5bJ4eyd/MJ2o+pk/+GqHCeFC+BHRK7NNR9NIBKuf9oAovrsA+G5zcyIO1kN2H
/7Y4mRED/t0j2ag3d/AIRCtNAjQ3yF+QQwDj/cl1jatnbA15WvmC/fyGtwjyhKCRYvI9Y/lHLa1D
q1/QbDOFYG+CC0IblBQ565GjeATHhFqE/t0np4p0cOJSBI3RJK+kSE+4Zf3evkmJ8E7q3dC7H1DX
OZr783tmw6Hiyc8tNHnVSnL7PkOkqeav8JfzYJ9YuHBWhJflLS2ccda6sq3qsQjbWmC7ReG17vaX
1T09eyduR2UBknAHXr8prj8gmROPivFcczYSoZGP9+xKkh7bslBAI7fJIfYz0mv/yJT6GxPayZ/X
mImLGNYd4Wc/7G++3oBFFShzJR+/ByJZ25xnuEhKn+9Nl3XM0bDvI9j7uNcjsw3X5myDll6SN6mL
kG3XbMCDGZ2QesRFfkmfhJax4De5ZtBscgm267ewFTU5K/fAefmyg8EE5Yb1dqmpXZcgOfYz4wxw
4AljN4sGVEDFKDCfXhc3O1aVPiSPo246++mTkgSQgFUDa4sLYHteIz8lr3dT4muDL0K7QLkoFzYV
KahADcQu2ErezDESPtf8Br69BHl0xkqVgpmE3/VwDmwJEZL8XNic54zdAsk+ggjQC67EFooUYTYB
0hFfgyZWe4w0YNElVNMIs9RlT7Dt4eRvd2xnfCz4Na5V8lvdInTiYC6r305iuptChiCQ51MdgToN
7PF3bKEOtIUooxSb2HUCmseNgw0Q65Yljye/nJbkRD5wYDngPF3oiFfPC+JBI/SYTFhrZfP+V8La
RwLps4GMb3oFysTMgFn1M/n/F5zDfugjYGEx7SNiO4x9YWySBGSCkeu8aWIASFyQCD57+y8c2H3V
JZW13TB8oDbkLT9P2t/ki72zN2QirDx+j8rk8ihjzUK/gSDiWJCZ2YlN/J1QO56PDzQV8BJNpgUa
O1JQAHUbSgeN54EUHeIfQi1GD/P1ycRAl2LdNo0HZRtwAZ7xgOJvbqUS8XJdV8X6znmT5KCl7PHQ
4fy5rV+rmw8PUe0gLz7W12El79GoqePQREMTd9FjxSmbz5x84kcAnFrvAWPKTYGt+ckocbyEnCPa
nZrwy12zx7CRlzERmH7jo8fdQXvFUsYfuSS/0JoDrc2LkyAdVvc5YBUhlgP3X8aSIuDengaaeOSp
/q4fmLzBfkgV+KBfFRARv81rCyxEuDZ7GvAmWQWANydkfOKWMH+Vf8xs/AbXG+0GmCQWfFWe/RBu
6xUycKY5fP/vWUHVNseVy+RECPUaWRzfGxOWQ2rN/klJDqndf2hs0IcyHvKIXDw00Ba/XHSEn23k
L9HIwz/+0yLrRsgMVARJPJpUB9SkZ9QWmFT+CgLHyLeAAee9xvkh/tJYyE0QVRHEysiHlwuCAhEz
k/sOYOnMJ98NbCEZVkSgPgsCpAk0UNXpHZVaClFHQGO6tp3I0JZQLVwytF4oESZUfvbwRHYio1JB
gkcr3x8GAZb9E0k4gKDHDws8Esk16jAJ0Rg0Ds8A2VqcZkcTGY7yn2DxhPAfJwto4IalCHy+D475
ndzJPWhFdRRcBXuLBhgN+/p3zuqvMJywY5Qj3kTBJQHvLYfzF2YnIZ1PBabGy4J7oNYfaLCxeQKU
AuVdxL9RCn8o6pP0B8U6PdrezTfCYa44MEQk/nt4UhWYEXxxBbgCzT+SgXdvUTVPCmwKaDVQ4LEG
sHJn7w1t1ljzrUoWXY0K3qvsczwBZkLB0W/EVdvxZ7d7mc8TcFdI7QH3QyJH9gWI2EvWxfvN7A6V
+e+pEvQB6tB9t1ES0lBHFpZCmPT4ZDO/cwyvc6yeRj0v5h/7lrysl3VixiAWSrSFiIPpvEkwOWVD
PL+qK5N9gJs3GZpIGf7n//PLrjfrC1KWxZenKG9nuAZAwNEwD48PBoZy/cuFXe6X8sVZcouORVzJ
kEcLSlgAQq+0TseG7BU5r9lntfXRzb7Tu/dJkYIR17hXnTYZ2+ATEK813Z/Dw9dS/bH3Q3LexTLH
eNb14MpW9steZrmSIvZTJrLSUCLpIHgd722zX9VuF+GKjjQTz7t9C2iw2DGfesyLqGQPaEBDSvyE
d4DPzvt3D0hhRF3zszlx7I/gLd7jINlqqMQSs3+zlNnWmo3gqb6pWOfYkmsPe7pDQuxcRNcM8Chx
Wfiay1f67wzxTQYHotcDFoN7PefIzeu1JkTulGhZsxqsFZfNssLffknbxT3SmA/Y1wqj7295RBP+
tfXZqJGLM6iUR3ouwxovWLFjxpejQghre4kk5oOapfcXAC6Gl2gUymZn1cISJ4M/Z8qBD0OfrS3Q
yWL/IjchA13zOyZBORJf3Hjv5fCd9haMqh4boyR4xJt1n9c7LmidvA8K6X37Yi8friuCiYDspSMB
iCJPgoG52jMUke7bOKedutHgAjhAkdVPBfcb5ebHgEfBDty3UGJlPeOJOVigJrjOlixlZLtTUKt4
Wnx2XhaneuTn77VknkOkO58pfQsAPSAuq7u9XdJLs6ABECWSI9JGCq8xH05LIaQUA56sZLP8w1Nv
dCljFE47nHCIge0y6bH/NOlLZHeqVF5JyOPKGYU8FKCQ7AUoQXQ4gc6klqdKxOyO/DWhujyUNtvo
EhMoj3e3IakSDTqi1Gwwh6zQFRz+lNLjgiexxilTLj+ta5/9d6Y5nwN7dMu2tgMc5z1NxHyVPw6f
H2qYX9AiZOpHr8M5ORPdgwvQGhDbxh4yPv7CMWVDSkw2IHwiSwUM557Ngw2Dcf0SEgbCLjnEumWp
b5forpi0yQinNfYMQutJVzhFg/SZyADtz78Si3KZNUuFKEjylr3OZjP2WUAHCYmuVo/yIBWSiQw8
VvpLhGHu4aqHM2kuLC2qi65nJgK7GBU0Qc+QDssdi0+kA2pOmd+SXlQ5AwqjCEW25KDv1fF1eYp+
+8fmhegQ1pkSBW4yslruKyGML507wiMofo/Z46i9Jm+eXGVCjUNv2i1plc6RgqTopK96s+eqIH9a
FZG2rvYDt1ufkn/80WnPYyZ5aJgo2yYm0IXuPDxQZn2Worb76RWBumZxpwN6VbgVopGG0HuhnDG0
6OPKxxG6AiRVywjlEIDgw+txyWtXttpEBrHqu2J5cs4Hdck005mv/GsO92e7DS6iVJmhHSXlYNF5
qBXnE6+cU/loUIpDAy1hLGRinVGeYJdbsMssBzhUWd1Qf4t1ceDgdF10RhlBQy8oOKrgU7FgR9g3
AJpgOk1tfvUqg3c40HA/ASoENTHw8LMOOsRg7INsUlwsliLZBy//pLyLDvntOV7vuN4VYcF0eonV
Q0WMdRnyLi21qLcA58iK5J6ddDkYeDycLeuiaqhpa2EgIuf67bR+4/1SMHoWVnzWwrvytgVICVHn
imenWlJgjUHwmRbI2FA+8hJXoWJ+V/CbMcyL6DIcG0za3gUPYA/11mWjWCNwkHH29UWzRQXE9nXo
kLF6dmPcULbdCAwaBzRWYCpBGEqF9NwuML7TpjgdzN84N8j4nveJ7R+kIuz0jgT0xylHEXz6F/nz
3WR/sVrnuyfx0akDmm+XpTkgiwym6u8SlX+E6kZCTn4nsJsOBDrPkQlZp8VAuA0NJBRQQNvlKBg5
VyGAQwHbkHu3dX97kRmgmGczIWbMZBBeJO+5QXSSV+L1H83J2yffsE4uoEUXNDtDnK7bJdD2kqTf
AzI7ZD70htEn1DPOE9ghGl+YgD3egV/Q0bXoUJ0QXlJsxcCGuIxee7meQ1MbbY42EdlogYdnhafU
o8xlPwiJwuJnkI3OGM+lUJ5sOIEldf7M4IGXPUf5d57y2FZPWHlHhJ9ffTFyZ4NNTT2d/cNFWEw4
zd4yEiT8fgATS6DR2cdBFbd7hVW4jkbRnQb0fjjERXuekR9KUP6MbGhLskYb9O4HdaZFN4cyUIi2
l4XL3hkWU7pPiXkkrQWM/5GxWvAtXF53EZcEXrtEQLa5TQehIFRFPDybJf+gFm1JINxGb3SA2di5
hXwrCHD4Ika3uFsLASkIa/Y+DBD+Pmjdoe6CQIy3OYx+4QgJyAaIECnnR0ebWOId7uao4o8Y5aIi
xuu6KI0rhmA+UOdrNihAiV2wt3juia12i5S/eXK3xNGNcNKPofn60ZiwvBvZrh9juP76fRfROxun
dbE/6KLTLvj4qgd6m25h8JqEH0VZ89WBnHCFEBMT0zCzAsTUACDl7Ar/wOm1gxmQDgic2GkggaGn
1ZtBdwTngXLRIkoHq7K2ofBXqG4379LbHDTtn2SeYwQLcJUDRYjVp1r9HAL3w3bFwBYOOFpAIf6B
QG7qFAkTP1JSW9oRCh6nA91Gt8WSP8EHe6/5rorPIUKQLpUBqz+M8XgAwCkxqOzyw8zG/duT/ey3
rJAxzthxVBNbU4F0DALJBW9Nfw4gmHWl3P42fZgd5QHIFm9Z3x17aA6c0+ZheSVI1chh0zvtAaje
h1PK9yc2wfxgyyIKlSVRzEowJtBMZvaYk+O9HttVUBjifiSSwWmL1KXJEaXD1eMD7K4xa2FQrfpc
ipWKXkwRbpo3l49jQ8p5ur967cSZGloKJ+yGEzCPOSsPJr712f8eOGyT1p/z5jEawelyZnGHURt2
NpGnUNVtyuhp9Vx4exgNZmwOj4OQx4f4iUzJ67lCBJcLzyJiLpc3Z6hgUmVxfEGo8dzkil+l3NnP
/jIf7OmuW6lWt3sm1x25tph43pQWa8sbEuubYBtulA2Vf9tICk7eFRhTiWrrZV/ik//MOfTOboy1
2IPgsrX1keeAlZV1WeNTCX0EZ64qBTbDliTFDApouH97DgeyeBB5WKYINNdFvv07pfdDQY7/Kf4d
6PJhLFoV80fST/to5zg7tTobUJsO6bfiuD5BLjPiqD+2ubjE9jQc6nuuEveCAYAl5/B3xlHY7UJq
fM/xJcGsw3N+ShLxBHG31c0pBzcoduJVVbwmqMmeuiNpcJnFbtkQbnBIU9mEfxjG+AgIQdqU8XtY
CgXThwNt4xPQHv3SJi12ze4bjz1opAMaPPmgeQ2WGB65wxtU4k4rgzhWC0K9pJ1ayOV7qQYhfTFA
e5iAZUolEWGSz0CuWNBaNOkuy0yxkXKZL5zqn5VEdfINf1+967L7ecr+DUtXu08T0a7V/L0coZZk
xmArUyzgqSEJQyyffBm/ycUhHG2US02f2eaXEBt/iN9upqWt08KM15uXI8cvpLkrMon0cYyjlPOP
0c1vNuM3cUBwEmtpPTYfi6vfcnpq3W80tDnqgmfI+KB2xKzRVzA/2++16r72NxzGAhsTweEuMacx
oy/Sbqg2NX0JZRPPVRki/RuQgWCfEcgvlAjmZORIcyWTbcaYTFmfNxVVCpWPN4Xh+hcSt+Z1nMBU
C68KDFR3WZxXaJQsxkVgIIT5l6QhM2kQjBY4yaI+tnaiSEOUvSJv0uQyL9ukDWlGslAtWx1rDjK0
6DUbQjaPkMxBg0QXbglp+hbD9hrWzXlEdH8uWPpZlu1m+TBFJgJZfpDGBAhHpVke8RrbvLb0Mch/
hYd5KSP0MCYidbyGKGSeBCwjW/1H6yWRGpCxTHTBMxCJpf39aKZM2XN4jK8BDBoJXVL2SnB07+u9
4v2cq1faUCcNz/fYJAWc73zlw1IVGdJzbiv2xXr6bdKH86WjdnmLt4GghYfZmGNHl4wyAs42ks9F
52m1HxvkIAveaYusDpQFvz0y3pCHLvl6LER9Z7Rq8nKF7ShhXiASiVTBqM1VB5HtDk9lPojeuZxX
nG0hZ+bbEPx9M9qwty5UecpxXsQcjSx60wxCQknkuWbEe5NZCjaBuWoUaNmI+O0SgqakM/Jis32D
77/ntCDHnX8NCBInhQAhjuqdc4Sb4w3gwMW/hQMyoe+7UfQ50A9gvjcwl3DwV4QAGjn20gJ1xI5S
oEs8poG3F7BzTrdoTWh0EoZrTnwkq4wnwLAgoyhBeM8BbC4NznVsbaUZfDBWww1jx+SZnjH381wd
AfAgRfhLwzlGEJxuVxIF28XA2xo3D600jnCCDsNmB4h8m0urb9AZtH8CUL9yUCL4p/GBv80vR6bq
05jqlLFmPCgiqlCxf0liZ24l2wPGCCtf3HMu5D5o7oJzwGpo1+q/tJCknwwj1soifbgfs8sesAZ+
b4WHQ3wwMho/jBD80N3fiQLi7g/AER8ZHgOZvioasQh0DZpETuEh7M9KNpo/WswWdcgrW4f1SuU1
TIjXM5/5NRwGW0DBvZRKB3TdTj+RslFeu7VbhCU3w672SrT9Y8Cn7P2elfH1SJhQqsEySin0QM65
ZonrG7SC/8e7rp+xMNZjIVmxDAslY4wyMWttqgxg+qkicTjYKwdKv9xb8qDEE1qahZTNxC4STIwz
su45U0zZlHfDTPNoY0u+x2fMUri4LOrldn3ByTSOKc2kfX0UDjNOnnm9GwCYatEJ0zd8rCjpwA7N
2fmPoN10G2ubJ64Kq2h0Lt1oyGVQ1w/Cj0j7W99jQFegDeYHfKfcjC/kTBWc/vozfgTgPge0IWnC
7ZI9nHlJzGl2r56hGjKOI/e5oWMQ0QyBleimN3SNhtyLKn9krMevhFwG1Ei019iCOd6yb94ZvKod
GWRiXYQamOG5TVRH9TnAbL7+aPO1pETaqXDFozVTi2DFP3uCAbkkKRuOSzPt8REDaYGzsPH3QcGa
HCs82SCCP2X+0i9U5Q7nPReQBvqAQxK/UA44Xt4IST6h6g9DIhQccNF/mpeXQ9RlwoXkK87gpmMh
F+Ywj1je7+22vDysZ1colNPsizQUiYw2ybonW2lP5xxBqHtvWU2k5iOyoGiqJS+2yUqbWt5h5pXs
2BL+pB9eypxPyRwgndm6ZfJsftNGntE1BBFBMKZljNc5bZh4TJ6TXMFJSWjhBbUp/Axn2970oye8
2SE5n9vJmF/wlrF+wRuExiN4AZ3qzcAQSOR3YkTlZlCbFcFpEmnbT2d1myH5n7IqxiC9LxKOKK+P
Ir0/ma3t2eeQ0pmOsmTpApbPbpPB5KvSUU916K6cRD+DppjT1MAWSHhKrkf96VJudBdi1XBpECLK
ar6jHmkNsGM+7rpvu6voqlPftjRItTaI1v0QdsMMhgQ5P16JUfEuE0Z0mqdu9GxOgtKJsGHy8Wo+
l3HTKeQYHq23PDmKphgqrUw8NASJIcR6T+uJB4ysV8v7fO4QC0q4zqIWiiUnS0r9eDxK68BQ3SDh
pILlF7NTloAp0f4j2dZgw5AfiaH3uNUJcJyMb+ic+RzjSY09l6CUKfXJm2nGHJzI/vnvePyuj0eD
lgvS6D0+GEmajGFXDE9OxrMOEMhaDxkUqLOkRdMORQbp5yF+IOeHVDzdyq+LnJU2IBwPgyNnzqya
ZMrEmpJJ2UbMZXPjWOxRSemgvZfJlID5iLMR2snopqO/SXr40/g+v8nwNCWbUeianJc+Ff5S40Ir
EnDQ2D+CKvpHI4gA+JbTgHvM5wAUEDIN3vmR/mCSwnikIzbO7+Z7mjm/wMq+zF0cv4XmKePxKsjz
mXvmOYo9DzebNEPNbhWlnmTqwlHzH2wp2b36i4AKHGwEOI4nG9IXe8kQQ/DxbjqY6RI4G71sDQ26
GOHJ9UE3Uk+aFTeMoWDA7DLFj1UPdneMbjqSkJMTwEinEE8AgoPlZt+ZHIWm5gldXRw7TsYMu10N
FpwwCVXk1Cx+NIDWIrHapSWkIbOSFbSbDmAuGvTVyuuNaZBk2qJZiGDKMmCupWm+8GpEwhhC9AZN
BX9Lr8k7bD1w0dbq6vmWqBqUShBB4ymcHbqk0YwTEkRSk6rhWLWJYlTPXqfN+L860Dai3IiYes2H
W6OxFERDvMzfAnO8duyXesBFR24a/tMdywRRI0nGc+iW25BoSad8eqO+cS7dGvyYFNvvgionhatm
vTg3qU///FrfoRF7SLjbSprfAOuKQ4eC++oMeIwV5N9HgiXlNzU0DxQ3ikn20BCd+qo1PtesAOHv
3SX9qqTyCJ+v9OVMCjbZ7j/AeFcB6YpDk16NILGwDl4uOo8YoSPioJUDjN10kokQURGzTHDWtCun
1GVbFgRZcNcDyE3CpRaj37QPgZhQV9NekSc+D0P8GQgUBI2KXTXvSEvzxpbHBhM/NZAqblAncp9I
5uDcfPl7cOAhGEN66HW1+xVuRwx/E42m9/vsu0UQXy1ep6XkavBuhOE9hgt4cDM26QpAc3AKAGNB
i9Ah/KiMaym0ROo+C8f6H4Rc1E3MYjZATs2RHmSmNuK428MzgUQj8l6co2IWjj4xf9Qrlu/hIo5N
lZ/pPQuLSfi1akfFJ0oOCvEssi5jO4Csxw1yR3egV1X41CYPg5Sz8xwGivhsf0SAPNUEj/c8JjUI
Kxp/d2KaHMwq3eSBlgcE2NW60nB+DZStTiCgP8KkQAVbo5s3YtE0ztE98mWncGgkVoyBEmb/fsAF
GYBfhKMP5Lp8ppIv1OH0gVRZKXRkfAwSTEyT5K2/8/wv/lrh35cjtmmaxO7OLt/la+BTHPMmXHVe
ErTFXkBY4uobjo5D3BhMrNqsR2c36/7VqpDjk2o9pBNrPSBxi3biyROidEplQ0zRArkHromFUBtg
NNs47E3HADGWiNml0AGBvWWRNjR3CMeFdt709Pk9YtV2HOWHN+2TbJff6cZpZ5mlruCo8XBOwGyn
mYg30DOq4s+TzNqMFhtlqhB539chuSG+L9OCIJbtVKHlh2dIfiy2LzK6r143IX2m1mMwtIALX6+6
SaxZxUTeM8aB0eO0K9lBoSenjVCx6tzNE46xAS56TGBYHMneg3VEGcR//qq/gufmLzwTfaF/ttjm
wz+NRUf/+3z4NzMLbqzS+xph+GUv0fvlhKetcmr9eeNud4jT6I/5aDMo+Elqq5N0wm8/bpP4P9LO
pEl1ZcnWf+XaHT/sgWgEZXVrEBFqUIsQEkITDFIp+r7n178v8ozeuOpa7bPP3nloQhEe7suXr8VU
B6+/+uWl9ETX+LcfjPmh6fi3MxwNh1t7wmTh2BiN+QKN6RC57OUOUtEYjvHnJX573J3MjY4G/BEv
sLEmGoic8M/h73npTAgUYkjTUh6nv7Dghs74suUnn9PjXfAOT/HTtZzhuOWK4e/+pCAuy/FOn54v
gsus6CoBwuQTvpedrnro+XeEBunQZqSPvzjaMWsfcyYWRobnfV+PH771kO3u4F6QCZs7nZX9+W3N
1fc0ZPaMeUwGFxFn4zNzgTsrMdzb6O1w/vh6TAW+0/vFfW/Uvq3emJ+RG6udP2m7A788PuXyjrkr
yUjGwm1owK0rA5xuRQCjhc8ldPr+pWleI75fh5uGxVSp2Gv114epnjRLGM6jL+1wp5jFiYG3I10Z
Zpl7eKnP6bPdDqpriDXgIO4hnOmYZ4MQT8vdrV1w/kBL3k3YdV9Gadsq5r7TEpY7f3kpJ5eQAM1a
6wagvXxB2uXG2qoxR/933BxOO9hLp7AfTPHTHHXIYX/71cAiLuhdZiMe/srGA2t09MXoYQeYETU8
DzlU8UH87SBcmWFLQoTkQbis115N0GF3l3MPsUsxwZWHQmpuTTtqIHn939G9KUfdqKsd4f3X0+rj
vTVnVKdBp3KN8h/6CIhaWiY5CQMA8lbiG8z0Ft/mtYCpxbXctkuEFmfLWx8p9eV11mZODqs/mpI3
Fb/5bp9wwpPP9BHBimKu1ooIOozRRu6vbOqO9Khak9jIyy76oqKhIQAzhnPdlIOfEmRndIbWYu2r
8mDZQ2TMLaaadjp+ofAth7uMQ8CRkfeDcPjIxMkp3Rs06G8ijj85lSzDWjxykwf2lBu3Ifq/MVM/
Qbl6KyhCFelbK3wr86egnyNbRbNrU08OxHWyXJkAjC+HRwuNRUFyiHfeGMiWw8kXaVgH9uWXh3eN
9XOmMqiphEjTxSfnvbrgnv6AwVvNzkBlfr9Sg2mLGaInE5htdwt5bq+eMXr5G/gh4niwz4jBospa
ERrJ9yC+yddb9etbbv58CybrYa29S/pQ2OmJdvGyStrOqNQtJ/qAjOeKc8seMRBd5dZERErEfLHd
0aLqoNGxV8XbLsO4MRfLJbsaXda19Twwgdysi2NAusYaIFT52xWQH6lL6C7nJlAta8j2aaOJcnRe
LorhNuXELgoRdPXJqUnvipwpdzc5Kz8Mb1G8w5KFGkHl5Nzhvuo7b12XCk1+vPkVTAcui0i3H3Na
tW7yTROUZ2l8kbNWsNWrGgBxo154vyOtDz0XQbsvEo2S/7Lek2jdG4LCpunwxL6FnggNeQAdIN67
Dxfk4HWQunrZPDbmy8XG1CyS+xXu//HprzFiG/h7M8KNZWA9Ymoo6woVp+Bq7FtryI/qs2Qosxe9
kjzcjAdiqSHDCwuA8s48RyX0JBF1HNoxcMzcVK9FvBv4TDTB4w+KFoK+OAfTz9U0Xi63vin5qG5C
I/YDUkKBxsDnXVQMmvE7yF0OeBnTm3OUh3e6EiNfXV5lbY5qJpkvIq0/y6P0nmUqE83gFfS5e74u
jFaq6ltzXfCBJf+mCFlYlKHLao7YAFcRQ7SMM+u4gJ7PXrpbC+sf5uHBrPtWcwnXBIlJbZD18pO1
4DC6i3MUvUPpur7xFUm9SQGQwcsrUGoY35hKT5Nk/wslyPG8BbrTqFzP5KAjzJ0CuHZ4TggVrNKa
B8nADHblvwiKiORFkSZ1joeyFKqXVY14XAqzya3n0jfKvHoJiblAeg1TuNq4d7Rkkrj01q5J7aYJ
3/UlfFdG1tOa9tNZI4k8z31N66brujXYYA1lxss0DWEtsr27oMPhbL/WWXgeKGGqs2l+Mo1E2+E/
hoHD9M9nyIgI8N3WSd23I90Ee5nKlYvV6CysppApg3u87sFeFdLV68ACXKjGwvSQ1kwJj10Xa2d8
zGAbn3cOFEZBPex5kbER0UpKhjyTHiawDDvyjV+C10JcqeaRuTlAU1KtVG0wc9UdjJHmTptNtjs/
1holjOlOj5wPyo+KThDNcj3L8LMWzCEkCZVwMo9QwKYITswRgmOvvwYVih1QvfCoZClesfdeeJgb
IqCF6hHzvKez+0ALRkSRB5VJOxoCWQK6Vhy09CNc77AVHl9EH8GUskI8k2h9qRpnZn7pL0l4Y15f
RNOrZUEQm6FxxDAkpbb0pIyCYNpOplbTnsmUXfZbe1cppXVA4+yJKlLXmT6Kdmnh8IRbDuM6rexg
d4iKIvvexMKrUSi5MEt5VmnSOVvpRqWs3+y8iDzJwj/YEtS52Up6x8hjKjml0Nh6YBWMzHmRCEaj
73IlnF6AAyFEFR7CjT/vC+unFTncjtjhPiMZHUVwr2HiDpCauQwXuC256RoMjS9riNkz/2A09KVu
YK53No/FFIJXw37YU4BV5vIsL61zn0IIwAHjVfbr2VssoHRFWZ+AYYgseuaZZES4Mamzw09GV2iv
sY07RoBqfrfo/lg8wi3mPncnjRB87/8cRfSYLGa9tpw1FVJuPAk0y0Tq8jB2oyh6jq/RAkvjem65
PrR/fw7ri8Ukton+XgbMUlgLj0/GKU6SDaIUmvpJaQuBwK8raIsVmAlf0LMWb7CaQ8D2ny2YRsH9
ZJ8gjwOvOtyLCGrBU1oorDzkbIYvNNEgqecRs+CjBI6NDyIEq6LPxCtkM6y9VjI9xbhMLc7jiBWe
9eOeeF9twjdS5ZF3sT3GueGggieVNcUBDojgPVD3N1/7BYHBmIfaMiha3KW3J/YMeMR7R/tGZ+SD
9lneQ/rFHipeajCCY1IlgHhThHvaPtygtR6JhXfn3W7qOJ5dL3IPRRwjMh2+EEhYZE1Ic3fCC+Hv
itbV3ZqtRhb2oK1sKxZHfkZHC5blmWw56TTanhliRVCu7YM9x8XIGnSVuZIHBTK2RpjUOsWHo4AK
QYUrNz8d2nRr1GdpzazsyyMCeWM81fo0EP9jb5ZEC79+uDT9kWLV+h8gUiben3X9IBr7cHnYc2sR
9e5W9GIU4cXA21ZkvaknLXBsj6FVvs/XQhGKMVDqbQd85kHHYVODDQ0/vCsyB94eLoRPE/IjHRC4
wOsZIlo8+O0loBGgHwZto7ecDT70wLeRxZNxawynosVmNNtGG6SFkpZkzRxa9Py06ZB4r0P+8hwt
DHH1NPgH4+4FH+IoKyyoYYBJbkZ2D4EM+tJLuHeonxLBt42d7vV87EabSH7QJeuwRoJY2QATwAyH
AZua5uBLYwSsxPW3JvN4wUCoufoo7EmwVGvluhWNJsah6XljK/KwqoTFraF/89YaSzgtQWIe9g2c
r/uS+uKDlhizMwdbC6Ocx7RGKElHNHyWeZtdAxup6dwCdfhLLz4YxqweAp/GbeI2RvVjyc8mzS6n
jhDN5EjC5S+uWU0HU907qjJbIBoMjWdyp76ht7bclAmbGjWAv9ucOzHlAbnzqKpggBV+8bCKHEgP
Z9BU3wz4rgCDkOPoyw/ZKFNruyHemr2f6HPBImQCvdXi+/TPIE4Pt2MyhogaHxoTsEMP0Nx38gnU
eCi6sPiuT9oUSAinAEHT+uVyR82xoSawarDl0hebrd172uiiH5rjbz9AKb1/dJPT1RnIHvVQ271/
fk6v4W2Xbz9V/7Ac/+DGjh2d7GFROfDOejJwwV3w7eFEeEgXTN6KDekpfnuQgzF4vwxnXSoZ7AMM
QaRm6rdmGgnh43SfualE3eNBlgZp4oHEBxvnmazJF1bpOtE2ZZXWtOpCl224ye1p89B5AfwKsaIB
4b/yy4F+Nzq82xEokt7nhzMyjiwZsuFsCo5Pzcg8SQ5/YgCPuGjYwk5i2JMLfBBcu7KrHVn9juGq
GlAqXdnJk7rHrXLFXEYP5OCGnyWsHo1ADpgOfhDCI2xsN12LaXi4h7gIgiOpxW40e1oBaPZuIEbB
TT3pHOkAudMyMCuDf3m88b07oUd2W6PfYnWQQGtgoMvkCb9Qv32ss3VhgR3kYizTITlwJQcZwn7l
1y8/TRn740vqLBA5On020M1IXY8BTGzcDj/eAQ16xHkbiRVw1kYj58OdHjrzyVP8fiMneEsA9210
mMzF4jkmCbKkXMzOInD29U05fXEyRBCM5vbVbYdTgiV2CPeL5AdeBQMiWFXcI0D7roONBEk8FyO3
Y9MewAIbeqbncSXpQMft67UtfpCbIWravYfEpZfSupgRJaSEhOi6mbSCR0HsIUtgCSUubdgbp5Dc
BTUygUTenZ1N1KhxnXmP8mcL6N3fQdastMrw2hzib53lFYRAbZIIOYK7UKadJd/KjWYsubHnLeAY
6MjW8gakKsPZu77mhLth0L6K2YX0IsoyFzhI10nfnw8IOtC8Hp5TF8MDGHqI4gW8CgDc27qrPvi+
/5AM2Wq0389bf3mqprDA86SD9cbrvvD5Kw3J5yHNK54KFEFmOs64rOWHaXvm40iSq8IGR6F8H9JU
CEMUyI76Jeonem20ndEZO+WUVuLNR0LnLS6oMGGbA8u/wJIErwAbiVEaizU4S9w7chaBi/BpV1AE
WBeKiJI2juuTC+nLXTRaPoEhxaTzh9BYIjkXRZ+N0GlEK6Q+4EltRdS5uSwJCV8WydMwCNpO8FAD
8HKxhUqHiQWyjqefjqLpd1KjXkDnZk1qsb1wobyl4wD/jBAQuKhNYMrbbNSJ9yJYRzOJPY4uyhIX
6mgFYZDkttMnb9nQn2APf3h4Z+k9YuQqftMW1ybuU+Q19Gky8jPhNEcigCn/UdYIIKMPtNS1Rl2n
J35es9UwuOb78RVFzzSLglvBAWvDQIUSyMHIngnZI48kJoPZOfAgk7/s50MPd/sLek1qQp1C/IOC
hVssUuEzPbkMy5VjpivKGhaB4BjXFeD8Q+RPHhkQ4EXGdsgfeCR9cIF2SB6hY4OE7Vq2qcIULcni
BpL72VpQj+yvWCKrFNOO6irwxPolsX4XgOo5RB4kaNGXjcOS3hHZrdf95dMkZCOuutqKerlth2tk
56jg/BIxLqVhB3YaT1Yitl2y1ehIAVeEfYeC/GbxnyDZ2rXKsMn/9x1F86tqD/2+bPhgY/WVV2jE
wBjaIiWMB3YcnxwgjjD/gPVKFHiLK5UoUrKy6OueJEJcgDnQxA9e3LFOtDR3BDfG6aj1UQgzeCVm
HjUmRhuKQiPdoWCD0eqYBpmfb/iS5+Btd3GJaKNKuHKX7SCe0JNfAsYRV0W5GTPwkOvvpbtPflf5
SGzU8p2l2oP1Ne2qnJMHhkuDhF3S8J4Dx2Tl9oH/TfP1Fo0ZbC6QocW753BjxkT3Olts0cNw7eQ3
7/yzQ4yu3LjM2ALbHnkg+3TybiGfdpI2LN0er76saWfWNbMUpOU8dCplsr5j4rWOCsoUt8aSZFmh
/IoakLyPucHYy4ToruIsrmX+RF0IKWSm0+UJzhrtOxybBdupOpCHUKCTt/ZB/wRJxorGEK0gstVh
ff+tE2r+gq4/LUPwhuH7h6zA9yl72bzR4qqlTLM+Pc6VTWHZ+XKMSEWn+4+YWscoulMYRdfFTOpc
fF9SUA1+M9KuVFW03Ww4xQQCSEiTi7MRsWnbip4gpYnOPA0YdBkDPzowpHxCPkgnrJAESPy8KNqw
HZxwCZ1aAM3ocAanEO2jIm/YuT4jNTL5xI6d0gew9et53a+koiQnyNuG017sfqhOICi9CSAWUsCS
5CepwGM0Dg+7jkMEvdoGcKIZF+/8cj8CiLe1pqAK8zxJj14rTL37r5tcltTUJ4packOvlXnkF5Hl
WA6D7KPRzSboz3+apB6dgGEOmR6z+g/NYM2qpF0lVMquvAppTY3J1AEcmOmCi5JLatLxmRrUE1oG
6q8mpBW9UqyPyWMiKCB8RQTmF1qxK+HmNGz9cNmx7nEc+glJZ1dR61f02ZC23ZnCL2BCEiZ1U/jO
HkDhiAmpKHEjGUDlwfF7Sk0mrJtCMSu6ywwwg7vTlNmO5BF4hIyZDNlrs8co429zSbGv/PkvbX1k
vZLTMqkRKkHpt19AiLqKKJiOAouCt8+DRKCAyAVqUlXflD4vuaRLwvHzlcTiM1UDQnOWYJegAkbV
IqNbMMuwV/in/wYgwxAUYTpFokae6GEAh2yFFbW8wBkRgUEOx1Zg8VxkWtdYUcmKG45LlDvzZOVu
AiqgV8OF0x+aoozjSctl38UhzDWdSJV2y/ZDH90CeIM5ldzHgczIrVmE5dKOsUbCkMewbKOmsUeb
28/NQPtwuh4IABTqxjCpNC1LMAIOnnmLiCC6L68HzIEKp6RKS++pcxWTmwUxL8AUtYbLNBgNhn9t
ddquICquC+rRttgKyCEUU+p2j5UEigEkIQrsJQ0mdEG7sv8lsBnc1LrhSLzWA44mdzax3FVgFwaS
6uKEJrSIWE5Xx22d2htMKkL+oNvUMJ19H3vK25F/YXAKRaxEt955v+tYEuJqzVmoNALXROlJNl1v
VaTHt/BOypoZP9R7GujgKXDhikbmWLO31ZLRBZkAMcuaXBWuv4JZyFyWTNyawtW7oNvzsS2uxGlw
XFizrxdcuQHom1ove0pqHi2eTmQJ2Mw31RN/CWv/wu+mm7VFGuiOfgfjt5gHWBn6CAm1yg7nI5j2
BR3v2WnUsbcHwQwaCtkk5kj480vwUhpAAQEj9bjKBYyvNuQNfK0YryJBj4nn2fMmQN7SbSLvMpp1
ioCnICnbDOFFlwmtTzkFOToKi5JfoyDAh4uFJoEwmyWo5G5LTlMbCsb2aw8KQ0IkQPwhuhOecA1g
3fXNxPV0foryJLgdaR2VBSM/uZ7UzN2rkxLCSaIr0MTKbQzJASzgOa4vnclBTbgbMA0OXKP6jixv
9I64/8oWUQkuwCIsSPowlwZS4/YtbgtD/+g76CNoY4fMupbMmzclHgZDU/R0cgnfYBJ+5tHL+tyD
uza1PE4GXJjM/3H7bUeYz6408j1I74oaz0GtInA5nLX3EYrRGL/4m6nFkdE/kBM6/s3X9+EmLxDb
nWGbg/THI8y76vJBHPDUwct62Pkos+o+hrd2bKDUNEsefoVR4XfcbWhgnFknkps9fFk063Tafv3t
3yTYmqxwiEFJXd//LCgGey0amUznlkuSDO35gETreD6iaTynczy+oBC5ElSbQB1Wi84ysDpDhysq
HzFZ4eqGxOqKoX3rQBND90jpzj6i8hAxHLrT1I4Hl2rEipNDqNPYvJERGGQJAxH6d5U38VYp2+ma
hJ8rlglNHWToJmiFhj1Nuo2ewKJxZi2aa4VTNAnjHa8AMeulT/n0ELk8FCZyyrcCrKRFwARt7S7m
UIAMNTsdJHtMp8AlVtEdeonY77rEDIjFuNuDToYJAQ6NDPriTEeSESTQEKB9g7JkFBwgkfUeVIga
GNWo25Ca0IoewwUQ2Qzi/iLrQNZEDcy+DDmqA4cb6/wVUVsyML3jA0QzMyfk3LqArT379EToFxT6
6rXelEAauCyp3YEwSRnIDEk1WAUo9CSehKO8X/rMfAxuVogsoA/vLyXJ1tAy9ZTFEJfGML29GNK7
HXJLOmj/MEzbUw4pc2QdlKfBiCShVICWzFVXsePYDSRYSbaAfq4P5tvJtHsiVaABo0ZgEJF3hBZ8
0rJxTMVlg5zd8xedYIKDw+pUxfjaT55Ij/OLJlqwGQL44oQ2HY0oySgIQU1H3ivFtx38GZlm/Qre
gHKYG3wbBVRrEO5j0EZrvHuJqRn2qNeClmyiOjKh4IZE0uWye8QZ9P6TIDp2s2zxtN5Hx2o+xQIB
Wz4jYPKUaxaIcc391XlKD/HKj8DUkRXi4SY5AqAhTRjSZp1Kt8U/2HGKJYbnEqBJgPCVUiHub6JE
tqXQK4/oY0iqgl0DUzlkxicBjYAXOllax49b5eikmyJr1Nnaz4BzoVV8/uLitPfAE/ShrvmsXV+/
hG+Gql3yTi/HsyPxVbHWZDvs/oqiuIAJccFnm7NYNA0ZtYBkI2BM3VtYZ3WNODkCMYxcHU+Wl7jJ
aorETm+c8Gp31Un+uWT8C7jHPHLPYarr6mjRrqMF9TW4P4iiRqTcNilp+sxSlzYZsPHLZ20OyjIU
ppEpU/NaHj99o+3VDAyhP0EHm9QU3SyxANXnmkFOHaKmbP1m2b1pMZ7wlVnnKLJUD6Br8E/PMyWQ
5fR1zeD4kLrDFCHD4AJFOahxh2Xlv2gEIs5M0Xr8YdabfgVIW7r/BQzuXCxqwdec/EqqHGnPnCYP
+xvEfrCWs9NkkWngltom52pOc46BcAFIH7j8/qXMm7h+hkCpU43gZtuvyDisTXpFBwUJz0oTwmbO
rcx1MimbFsblXW1JDndTliChcEOaVBfAqSuaZr2L5pwrQ/ML8UYGPqpuBCRtDHcNSgqhZ0DOZxXh
PtAlFuZXT+qmjU/BNMa6CLO59OF0l5RchDfSiLDEyTf+ZDE67jlMdcfWbI/JTdp22cd4WuzaXv88
wprxPItPCTXac1jOHbxG0fe82e8bToandXHZ0EEfMFn5WL7ZjZcjTBimPofMe+mF7iSsOBWbDqrz
2pBwZ/uOXzCNaqM1Qxt3XhYK7l+S4JaUMOb296hu8PNI2ADWrBsIAJMPXVrgLszfsPt0YEXAtJNt
pMrhe1McxHTuCflUustn1cnxBhSXr9WvS0bt1vzEgAYwtzE6ymiz6k8F9VUPc+FGgrCrup8uqtVG
GnDjvJAae87W6DWcm9SLRto1UsBBBkWYVTHbgjYXNneFbv3ND0MTInZkGG5+c2ky0YREF9NZaGPh
re4J4nrh0vm5PBDL2hMGPuptHQ6cyqYygoXX02Py7HRFe5PdzmA+bZhNWoNB7AQ52B37ZnIp3VNz
QSt09xpiEY3ya0qbl8H8EWVxQMoak96SZJD/Al0e2S/QPYNE0ZDMPO84Nr2Fucesy71c1ALLBCA4
isVRxPuDml4x1tB4XH10qurj5AXng9RFPy3+8d4QaD55A+qLWOrMgqPE2cEklntXVW1EWMU+1I2D
dciJe/nMFXlfywNS17haigxddosl4GYFJZGmqm4X1sTY5J25x1/kJkA8gdCvfGpNuk0BirhArK5D
axTWIR3KBVCeZ/Cb6OqlhM6qSz1CgcT5OToJntHQ9P6K/jUYiqMDTtpxvRM23nzJeRG130SdlVxs
qjmfKXM1GoSan4AXzXfZFzmjXAmFgKc7w9+SaLIBlpHNp3PdDzU82MqoNXAM5JMm8Lh8JIrEyQX6
cmnKfcSCS8sQ3IBEqyxr1ZYGFW8jXB0NDGRDbmfeEYkOSnXY0CC+CawAOk0bu97FPPd3tPBeT7x0
d1V2JR0kIOq6yHKmjOBbFAazCIybnhAp/sf+2G9rPZ61SUmh5PPwxKbiuoeqTEbgJEmXZ4NhPYOV
l5fa5KRq0AnBiarHVNdG3HZeq8NWVRtAuVPKaxzHryqak7pwR3mgX40RLOaVbtPR76iZv9ZlZ+L2
3R4rCn4KVgGYTxBnh7/4/CkBlPjX04cXHjN7taZI4qpwEkDTv7v9hWAzNhEUPrpBw3vzn1H6J3TB
eMzwUXH0YhaTpi6IwB9UmF0xipSX+bCxkYsOV4Bq54fZfC40kVjjaSq98DsULph8hA5hkfXMheTf
Mw4hvc09AgEcLWms6duuZvTR0qtzZvNRXLkn5VnBtJGh7pUHNBOBHgnQOswPKuw53OzGbOKGR3+g
80rvZUdTiGzFp1g8QEkmNoYbFxj6hbgYCjAhg8Dc4vzxtrqIPqz+8jgq79VNEC91Ek8yu7ouoeYu
8qRjivncR2oF4mlDXUni2HUh+crC/OWsg1W8QTKID9+v7sFyhx0lndrciO6zrexbUKYtD+BFC733
bVqCCbxrToFb9Sym6PR6Q1Fcac49uCy6j3rQjik+XbN7dH49kjtutYePagvXb5he2Tka76YJlcDN
3cukMaIicSOL5vv0fRU/OpshSeT6pnY5O5IAJSwICpTucwGfi5OMlgop4wGqPR4iYOstSRec/QFz
oovKOVe37h98li5Cj3+70HB57+w5Tulsk11SOeZX+5PcVT80gS8oXymtMOc7aA5236NCKbYn4ZuE
o7C8juae5sh1+nqlmTarm5L7kwHQ4R+DkyY7HqvDMtSDDF10lA4ib8Nsw9rZAWUPYsZCxOVsT+Zq
ApfSDsH2OiFyuFWXze8D+vvtmEhn/pQI1cnltohPR4V7bk9eRwj+3+3whu2Iz2wM1k8MFGgws/zb
Fwwj6oS2Lze650hiE1HpwzSZrdmCvbNL02inM1ZyvDeYA9TPXl5eFnwlYC7m/ChS5i/k3j8kHtZ6
BAR2YUzjfLfK5qIjQ5oe3JCIhvatnFLAVG3TApdhEtni1LFHwQxGUG1udBIZVIdxrjffg6Ok6foM
nfLBzvDBlX5S/ZjoqikYae36d1uFjA8S80FJIxhQjC3wZm8VGnpjM80C/kl5youymlfb5URo7Hz3
4JTQ70YdhhqbOwF9DehHZ8FojiREbN/ku5D9+Mq6HYZsqnIRvqb2A15tCUbGGrOajU4vNjV1D/pg
79Q9keSDCVO4D49Ct8/WkE2yy5tOKgbuc1bpyROd5oRl39NpD/gt3uxhvmtZJ9CIHS3K/coF+dwK
qhdyR+gA/DrVTSyTdqzBzYOH25j7Alhg7i8WYP5LnYACDMxJ+Q2aNxGBAn0A/Ry3TrV3KIikZd0K
ZwacBSp6Hb8CgASPAQc9iaAK9Ny4hkkTkPFGlbRQUNpsGGbkb3gW23D9YdCVJXk9O043Zi4+N5iP
Ggb/2pQX+B5kLxikbPklZO6Gh8ZEMXYB3McOWdwS36dS09smR/uPndkNltsZJhiieRHINrBxLJMS
WiwNa9L2lxA6G/gmnNiieiNZh/EbpVtUnI7oIfFjYJ1Rg19LZpvJiijpyrh7FMv7MKa1BshFiga7
f8X4NnZkwXrOrCizVB32BefzYyosUk4VFnB4PYsXZo96dAFjOZS6gnPDRs3b8SuTvGIbFCaKMJK/
7nMG79rHdkZ+d6MfxayaoZPKj9iZPnpJhwZfmVwPvU+hP0yIfGTnpUK+IaAQ/0cbOBAX9TMcdlgR
u8/faYK21tJmfXX6R00P/IepnSyh0pVahEkLgmqE+/FPgcIBMoc1+kWkFFC+/AL+HPxENc+XZKla
HncNA1qF6Hl+TM4cB4hZuX/w4g0W3+rN8rztokH+/n05ZJ+zJHm5NA7egop9Lzt4inoNAL0zE8AE
xxcVPOeVfjNIPf5QjG/gaoQNDRoIsUl0etXYTqHIEy5N+1N+whi38b1rMF2K8BTlC1bCcB+Zkn5T
iN8VyhNhGRuwFDWYo1PBy9j+BqeInPnGxO91MNzO7ngEQo7kfxCNIazyNgzs6lP0JP/2wDy/mguq
t0DPVKWpS4a/horOADd9tl2j9/PZUdBgH7/Gl7ujgaquTp+sJg2/N2A72x2eF5MWlCQ5yaeHCpfA
igmxijdqIYiWilqnuJz2j6BeIqGgfXhyC4yXmcIpdS7/l1gy+YWq/83bIVOD3hZAF5Vxg6YOMmHw
QR/aifnDIoXQGWlWEAy5EaDQUzKAxjEOeFmAyIq1JP5DKRZ3d0xhYMOxptM0X8m4RFWtKLqx5neu
AybRVEJ+Tqs3IXHRpUd4QTNKPhYQbnHukDz7J2IKm/7EZK5VcwUQpGEQHo+qw7TLZAEACUEPegPy
vjaIrssAIsRj0sa1n0qlM3EaYLoAm3scaFAMLA99NKbRUdCUJ5+e2OMqfBRM/QZyCUnvANoCAgs+
7oII6EXta3fKJQVSQqZw75KkZlkUdQqUMURvmsKABGbXRc2ddB17xfceazwtavOtuFY1+o//REWz
h4wBjSGCoYeaUFMg2JRU7B70keiEYU4+kFda7cNdC3G9x3a8gu9Z7pBun5qzZE4ZBgY0TSAX1VsL
7Wev4ZFL1yCRFKTWeUCig8kJ+wJVPEMyugUWgA+22iw2IG2LsnyFsbKZZS44mG37Cz1uwRNEjhax
lHwAYJ+TqFT+O1bF4AftLm4epijg/dpf3GkP+O/qnIsAQzO8OOR4YqKDylyvvb+GsHOCOa+70lxo
+ka76P3gA1Eozr34OOQqfw5Ye0DLJvocFMbNPngfRe7XWq/Rgi0ZRPr+UBruamRBKAuB4rIIBhuG
opLmTeUfmU9yzh0LsjH1NgTFOawTjKEVGxERGs5yK22LHr095rREpYUGRlt5Z1jtgkDwifmQruBw
0ENSr2eenLpOQpcH4xhGAtk4B7GwNkWawqT5oBVNSkc1Q5Z+lPRDPnrcMR3gy0w2yG1fsV8wx8mJ
skwg6ZXGe+rDENyVyn9Q0JG4jUuNHhzWhJYOhdQ83t7BE4x2go3mpMEBWOtDyg0D7sPpQ4tJ9pjd
FOUV3xlDtFfOdtQAJ2Dh7Ds8a5Cnsjx385UPJX2xbPl9w25PB02x1JzxN1AbhByrQcn1xReCKn8c
I4UuDpwzQ5KXrSV1Kq7MNmx3KMmiX54lmyd/eXlfMvBlkGxVB78PknXwrw1ncAjuDeaERpc5yuQm
8TSEgaQvc5i+U3qlZPkMXrZyktIrp6Up2j24RpiYuAaXk4NcOnyOkwIoohRFzZj004CLrK9/VTUd
pXG01kYtw5D+EZzn1zTBslCxk0JcuogTJDmtkd4vJ7G8iW5DdrHfgTh9BkD/cmnNvZLieDU2yZTu
6oPVDInWl/Cs8VAuAlKfq7xfbMq5FxXuzYWJXrDg5HvPpv2dfL4CmVxuwQkxn9yqhc4iSt/+6wyC
PjLCRjc4bOWzLZAr5QK6KrCSrUP1AD8gQfOBWd8JVkBS7xO6ck29BfsH9+Bv33TNqHNMUafwN89h
Awv1nnPfoZB8fSjI2PAxTOozuGBjg5ICnhNMAbqHTVi2m5MaTKAVyPn4clZMrFJEwLjTKn+IVbU0
DnyfNc2IxPI2pu2Rc7Aowjh1zFl5Oe8b0fxEZgWvFLDrCdgX7WSsnwdcDDnjiQ3b7AZH9K9NyXtx
2n7PLBrDm1cbweIJcVg7EwJ79awm64N0t+KxMy6O1ckzac3mHSAODMsHTHUp/p3PtP1t6cSxfY8H
fND2sN0dwdRMGObTJwiuJvby8ZnOCOxLWMcIKjQkujG6EoMUsv7VMXLgNk3NcNktW7OKVkR4SGmC
uEhRdNT8BM0eNpsDjxB5lj92H2Kvx6f1aWkqX42+H8Gamrfdgcnu1hWf+IxO8I5Hg0qfbuUezriR
39FW0vMEcKMBWjYRgY/ZVYa6KFaPHeV22d/JmQYVdROxfgdKyI3ZZVElz/dCKQ6pe7ByrwhFZh9x
78k5QwaYQXFxjMlnBeqQ/eXfX1y2WHUCkV7sC6SqpvVpqhvV5cA6nmT6N0VN4dyVuAlkVCY7eqA2
/VsG1+VRpyySfbMmhcU0sydPaXpmRP5GJtMEvXR6bvTOoUlJ7/q7Ud/ftGrNFBz+tAZ78KsaKMVm
ycjnyQ74UNMeTEh/oIlCvS9VNhjDBEAl6wHIwEvnoIT6XLKE5uxFrbTBYIlVOqRe3/VMPNkMxWWz
favog0Yi7UgcR+UBUL9MGfl+761Int/KMxhG8KJ2X9IF+dAUPaytVp+O3qJRnwFkN7Ap4QttaRMO
usDzOzIu7J5EsJnQODCgiXURkH62nPZ3uI66MKE24C3raNoEfg2OaJTYq4/9MN2W99yL2evAS0NV
ovs4UA7Nya+E5NxEEUJMt6DubwmTl6K5nXdsBsy7HwG0uP/CUuc9jWLWQpJGXPPpVv+TfsfPqy1G
7dChN9+WJ/h6l6SR9LHpBvg6mxJ/iY7/x/6AZrdDXQ5CBtsFCJ3YZ0kUluKphVEUJToJ+C9Jwq64
O3RZqgSEgAfhVux3TEHw4hkiCw+DUfz7X//3f/775/1fq98TaoWf1en4r+PjMDptjvfbf/7dav77
X+d//nhY/effvW6v3W612s2e2W72B2bH6PH3P4vx5rjSP/1/PuvVY98+dVsZlcETYyD3wpAAdBU8
ZthEZ/m/fDvz/3+79dp4NufPVTM7/z/CzmO3dW5Lwk9EQMzUlJnK0ZY1ESxbZhKzKIan74+ne9AN
NHCBO7j4j22J5Obea1XVqqJ+LEKzWQuAIiRCfEb7//RR0v9zaZKkGcZMVnVRV6d//1+XJshl2fZV
O8NWw+bYnx+NuZXjoER1gufiB1Yt61gxOw7Xmx2rtjAD/KOCHxS7QnsiO6TextX5VXt9t6vI1KJX
gm0vVglLSCHv1HqKWOdbz8Z685Cg0Sa9vvETnsLbYtjxU/LBQOFY7EYdZelSi53kTxLtjPCNUy3v
DYwxRnNgI2C65lwNB6ENsP4tKcF080UoVO8RQtmGoLgErpGuFn/2SP8IAhbISGT2y04xx4G3LS2C
tjR8ql54BZU9RKMYlDW2WTJlL5Y9IWcldBbNHlUHCxfQyHmu0R79hxsuifJ/uuXy/73loRHVXScV
0jnOdyKHB2zAIStxJHz9xh8NJjWvjXxkjrY0zGFT/9S83KeSEDV0N/MvFMAxAon2L1PcjM5PcTSU
hFC7q2St1V4KEoCA0cNfFRZNOaB0bGyRjGLiFVxuAuCLtJERUeG2EnBgjo9ct8qzVgSMigGfrCTQ
3cxWviOQnu9kly616C8NLeGz2hQOFVsiuZwxnZ8SN4pDDW7MljgVYtnG+FA/C9pBzgobRxTriWoR
i7J46vGedvOjHyRlGtcdl82eic5Y+hJx7X+iyotseiooeL55k1EjOHWOMeFo9fzUjeDAgk9mRHvK
kH2hDaz9Fpd7AqXm3nhRje9Ut43BkriPhrbsDa/5wOEAjkVOMitXD0KP3hYXrDUWOumfkdsz5sRa
Jtn2E6WvMovDLXWjJZigXpvd6YkFxpnuVvpUd3UD7814vlXtU9VmXr0D16r+1Jc1INFkNrbwGchH
pSo7IXXDOjRwYKowu2Ak4UOiSgoMDLgsvkgDIvsTs4G9kSwjX2GHA9jRwN3ULaNI44Xfx1vXFaYT
QvAbUq9xBaOHVoPYAHLovIJI1cQOF2SVTq7yqB55VvHypAMxxxPMoOF/hUCvXg1zSwUtP2BJQHW+
HrFnJAIXKyhsxltSPRbqC2FF8ac48XVekiWoocPaEVATxHg2VrTDZqYwI2Anx5J5Sc2TE5dh4GFY
dNiEzewaqt+wJ+f/EyRUItshIfGffbjS+iCf+zo+AqPzDtLOyYDPLi/l3LAucE2AClJFfFuvDIHr
2nomu8VwSo2dOP7GhILH+9ltJT5xAvNesa23y6Qz3yMFKTEXiqWG3hv3KEZDXhAfPOL+FTTRC5+1
TwUHeLIw502AtRei9GGvRP7sUcqMjjvRL5ddiN4M51Z58Wrs+ksvbUlZiIDUwrkD/I/WfXQl1jRq
bDSfourkxuFJwZXaIhG/+AQcZiXAbMQYGbtDsRWebiKcm/2QOtqjB36YcLpXy6JY4p3On6jZdwhm
zm9mlK4a0c9xzo2dASnL4GYkI8B0xJOTBrBR9CvQ18s80JZyHEiEmXyXHmek3ayByCLiKIjc8GiL
WJ3ogqjkgCn6SazzpFmaujZR98fLRfBVbAFVCizDMzR7ctvIBSBEdkmCKM2Xy6++Eqe6kz/yUHfN
0iD60OsZi+UVxj4TVGyN2YOLAmv/wv7td3I/qW3oRByfSNxByTNxnliHRyed1Wtju7vPQAZsrGat
+PuCPwA+DCFOEwwWA2ldlQU/d1xfWy+IF4f38lEvmRJunccbDONwwnjgf4ArEz4Fc8sJUVijG3X7
6d8f82+iFOxHaCBYsH50y3MEr8S/G3stMxjJE5VAIyRrMleyDofy8xGc7i698mXeIKjs6F3hIb2J
WGRgF9wksrE9mE2ODQG84px8j2eAQBIRUpK6xseL15xBsdG59yfA6qd9MJFEf8UnIbJW3iM0t4CH
RQU3OeHrwQNNf3fxdgeGfbckuUIidxtQKARSSoI7i7hd0iZ3E6KMUJNJasy2u3N4oD27TuHBjPxH
tjkLft4Lj4n/0ym3Y3pQ6QPdEh3+5GLEcys6e5oDvdg2f21idt+TCpqekp2Vy0MF+ITdVjouL4gm
N4BQMHf5jSRTh+JkPWZIvm5bLMuDEZFbbJGZkT5w1AiYSmaHcU+n5BjZM6pVVDIWGnDIekvdMMsf
KKF/GBLzDcLtPXjD0rN3IIY2xp4Qqcg+QfR/TuzYbNeYDOj3d+1RErAbQUBcZeHfP7AaJvI6JHYR
nBid7D5dnIS79h1Z1aE4YHOlubIL1w37TukJnqFkHilmeISRpjv3NNIpngvQMMNumZRWSEPhOCT9
4M0z7TYE5JE/PmfA7J/YdcJAa3GKFm7/4sxuHECbG+xj5qT55nau7XQMuHmcA1Hjk87R5ksWXHIC
YFOs5++EsL2ZYMYWobH63y1IzfTHDQ/X0KlFPZHLbF9JbU7MbbuGOvkHT84Viz0lltfbdBpk5zUv
Tyx8WB3ElBN4hYCCB6XXtlDbOYsnRuCP0p2SidAUg7vzLm35HjrYIN6+uO+5hXdF6gDvsbNCjDDO
DEzBuwicZaLDu7YHCJUX3JoPjDvZEdCsJxaLYt+cn7bIpDyoouC8VwLSECUGPp5LNpK4C+8CFB9H
3898ylqtOoyG94zkTpSbajE36f5iXnTJpwkLdUtE/YYO848uyP8Vg2lovfkWVEcADmk93FvsQ7x+
JVbWgXrcbNPdTjzhPITMv+2vydtaPw0/2/wTuUVWWPCPPXJYZkImUSqZK9pZcJ+KrWxCbMYNiMTC
FyTE35gnIAMHJ9zL6N1RF9IlAk76kNH4+i+g2Nd/HyAdaya/J4HqsLjQ6F/0GAzD6G0JnuGabmi9
u/0/5f0cMHya/aYi4nGgkUs3LSL8CPNhtk9s8JZsPOtAxTcj3j9dZCLAsRMuDfV18wDgINm/debc
gSFwGYIzvjlQkoDVEfu+Rf8PvcBOPsHM3fd92LA+zZOnZuZhBKOdoG80y9gCg2S51/s2eN9d1yUD
e2J5rvAYQcSs7/IQToHPj8cMga3lcUu/HoTeNO4sOBhBgHIX0m9CiEknZ86FTeaED0h0DLanUbYJ
mTIHXID50iDO3Sx4cTcwe+M9WvAqTB5nNWuZE7MxkaAYs6CVvNEW8HdmPXJfd4MzUHFlLhryzCXf
e8bpBV0Zf6OzfVkX7vV1fE9xERVpOE9oOhiI4Y8/7ILwBL9MHOOCNY3ugSCu/+b2BxrldhOXloqL
CzUfFgBoXCa1ypOELCq9BYnIExwTXWuvY+IZ3vBj2tdQgqnD8gpjBJ49Cer1k06o3NRweGAFN2cO
zbah11UtUiYL5DmwzAC2MDY7e8/IS4h6lg2ByeDKPlPy/jcyz0YMSOk0E8qvixNiDaJoipPgTDef
ki26VFE8JmTmZAT6v83nB0sMxmDlzg2Tu38zLMY0+BlgPk3wmTP9Ulv35dN7VJNMM7VVTo2MOvsq
QSLhhIyh2CTVtnFNZyHA/l7W28kghsW15ZGzbZ+Ff6xExfLi2eoMAuAIh2CL4xZXBt0Gk8FEQP/N
dUD6xEO9DhwIisIs5gDHHtr612RY1aE2HHDHczGj4Ey4Zr7LzkIkTk0EZEgc2/pl27fv5QXW54Vd
GKJbSAcGvkDPPSYa3mRcFgcaodAH6fikFjmPyZJPNpw6sdlb5KCZ1JF4pmnMvzbEBiFhty4Ka+M4
Y9nPL6GvWKd0z65FFrV1VVSXnZO5lvP9aefHKfho8ugI5hN7oeDfFQRbd+LhNHFxkdmFe5uvewJX
PUtgOybGTVbaT6ZNfuZlnNjivbKYbSGRC70OxQXEA+lov4m3n0YmOOqnAR5kX6gUPmKwWybjsY7i
/DlHtiHgNrVdV9DMPKAF/3F/yq53kTwinj70D5LmLUw4+6iZocDE1cq8QRzxoqXOaUt25AU1zR6z
iArbJbRk/eqXOTCVwz4C49T+1tNgGZjyHYbFC0Je/xJdCBUE+/Qu5qRnk/fJiWZgEJX5I+Xthr6R
/aFHnIYKXuHWZA5/CrLowqlh2/oRpcAC2voMs+PWUEeMoM0gj2bXCZO/TjcLKxjqjnubBh2EJVF9
HSKw7q8DDg9xHGIl4ithRdZtOgLY9i614BKrVvOlNbbNycNp2x2w1TLM6JI5OObYgA3U9HQsWO+f
Dg/mJocLmE6AIRVOG2i+F9TSvNjv1fZ9xI3ygbtOe+amOt0THZ7k4DZzLXhAcW5DlaM1c7fJ9ume
1tdJ0XCdxb7qVoeJlAMWlWBhJyG3fLny3J6dVy1oEbkx9pUzlHTRbE/hSs+J4IzxKVtdKk6SWzI6
QnVP68Tr/6L0CSpre8dpn5P6bY8/08zTJKEQTD44JPmOnMBkGwDRT/SpwJ42LDRGTTgOeWQ4BPEz
X3yqZrnrafqPh7pbU+HxSGj5ggBUgwUVWdTk6xma9yv8dOEFuwzu0QrPh5PbB1uWCPweODmXQhUc
jDfswiS+FEu4UzjuW0/pST4YCMfqrTkybxvd9ZIuJv9igZj6zDzNbxblVEuR2mN/9nqZiTtPT0Jh
x/vI1gquBQWFfbqFPj5HcIgmos+15L3gQ6ZKd1oSZCy7MnnPJYv8vmULWrpbqkzlS0km16uXSa2q
Y5wFtfUYG2BqC5Ow3szWB74ErEZkn14EfZ/fsq/BGrLFwQ6gXdac2i/Aqk+aZHlvU98cjN10aanT
TOI5ts0nYk3eYczMuHGHAxC49QmWSzy9tnrzHxL76RL7NL26a3bV8Bv/aCdjxuT+XnqD4D0/J3Or
qQzWJiWefNSIIbusT6fIMAlpBpmyenyjOvNH+ABY/Bw3uwMvMorBE3szVueTw+TtDLV8vN+vVFx/
6/UVX6iAgnOum4fU4dJVvP0oWrEGg2adVIVvEOvpiKEwGLAsXrIubPboQMj+XQZ1Ky/rDWc7S/s6
HCZ7sPjRURKb6miW9XJ6jzlPTXfau4fFxKhwflK0n+OzgDMqLAeiDuwt7+0WvpsBjyqIkK/STJrg
TN8FgkXZmZ3OiYN07bUXUdgBd00hE0i3MltnfNiYpmCkS4s7cJy5qDOKVZQx6pxoZmcXJ+Yxf0eo
JWsTzs+tjSktI410oq4kuGGxVZSDXLtZAGJclzsysFVX4gXhx/k25xrSgDh6t0HxEY7L70mVie5q
iq5SQwbpbORN2FuoC3oHaqHQ6YvN07Bi6U8erI5it7P1bDkf1nLvvFieVqku5MbcGaL5Cdabjm78
tkZ0z90vI96S/Z1o9vtw/q5Ob0d7ugj2g9o8v/ZzzWJk1lJcvChmsJQUQEBJ2Cbw9zs7fZvjwqCu
zLde0qxC3LZoUqTPTPhh7l53euSqNU6Onu4kM5MzuZI/scgbZ9Zr0YofjcuKrZdDYr99VfHqFhs6
IMpAt+aVW3Nqos1wBAujQjE0f4YdUzJ4g09YkFPxVjDXnf1uQLxXAxi5q9gaZbsrHN/ILdzOaQVO
XLYa3BVYjdH2gH9YZAcotMrLZb2ehFiENaYYBILEH3Cc3HcmArbJbgBlKdHv0HvBLyO8kF+5nwg+
U8jDoVlIew5FtMy84nSLdw6VR8NXGt/sFYpXFKs8D0p1XRXuYXoRBXnbqrucmweyYQskhV14ubnm
+PG4vXGh4zg9Z1MTW08DtJyrSw5VfoRKNbjhxVgSUY340Iq7ILFldf2vsZiMtQ70zDBo1uRt9UJ6
xsvDllx5Be2S5Jb0Mvr8VDK+dBbN5orflxUB/sXLd0A/ffsbX45a/ytLaeCESboyHdQfSNflnboj
mgikNmgWgk9LwImHUogitVrcyyNhLuxSRJVZ3XtfEgwJFwpoxhGdLAUrXWObByTNFVwLCwG53VeL
LrVliRJtOpVCLo0t8/1J5/9434OUeZriHG3TfbSVX/iqncS7vKQNN5VvkdSyafsb7z36DqxQ7nW0
0u9Fuutndih8xAyYz3TTmDkkvzot/sMK84hWd27abYZiVPWNi76P1/l2hlpFJJyOEgr7E7gyH1uP
Tc32SqbDFnJV/RknbXGIFUW2z4zF/Iue9WaCNvV4/nWbVLPbelcp2NzYFfYGmR2Wu762Q47mFKgK
/PY7RJF2HqG9HnFE5juBOLNnkKPbHjy8FkMKhL1a+pPNnmHDgjeZ/RxcINbZ7FTpdvr81FG9fMu+
rnr6J59QyhZ5vesEnBBMqftIsCHBh+sgH0bdzR75VvkQmyD67b6jnDEERwtPiJckFkDnKMJhTpIe
khQiyxjDOOa1/7zRIob7/N4i3/0KCQ6vgWrWc4zMvmkymuJhgIF9h+whlEJkjFI6H8TBZx8RzWjc
vNmqNWIqwm9AMCBwJLXAOc5wBoguBTtiFEZ25/DVztt/nYALpEfy2d/ZcZ/FAjWTVi2lCGRVBwBL
JsSHaapvju7kRwoXCsW6V+J5oHgdHuF2t3njqvdc9gAXD/ENSM7DMLUHp/ZsjRziiYmrp66imZ2L
FmWsQMGU40eBCV8VPoZ02VxHDWmJX8q2AJ3XBIS4h/dbuRwTlSqZQqzwMM+dR/bc8Ns+tl76oa/X
QosZR71XufMGhjTOuwk04uuaIEswCJdXBUWdLHxfh052w/KvUWFdZ0GRM8c1C25P5B0FBzG8yqzA
V0TaV3NuSxc7IcVBBKJc6Re93k9qFWJZO/nmZgp6C42tENmA0B+Hv1BfvlmiYgzgJJ2a+qd4G7Yq
T+uM1MPVkPpJRrf2JmuTX6kgDSPScKKnHeGZk+V/YhfZgiJudP3eDtdyvs3GLYB5M+P8HsbgzTMY
gbnLwU0zxGnDtUHNluPbrrG0ZzdXH1IsT5i9U50BvXFRukD1XdhZSf4VtqmTIrWUbwu9NaMKmVz+
q9eXGcoQsQoSKiQRbDRQ2DQSF9Kck5zgUkyDjzq70xLWvcgdNGNnVA3Kgmk9NJ78w70preavkDyI
FxgvWuOWgX9UUxs0MLi/0rFypvMu4bHfekbis5z41ZLEmimN3H6jWQTaDwdHCG1EgjVIsD1kTina
c+x15sushI55wafjjOikxtGAU5WP85v/FgJkCGK3n71drQEyPjC/nRApEHuzGHdNu/ri4Et6c5a4
8QVXpQoEj9R47vqThKZuPMSKD4MdA+LmdoqRzWxx+6l7Jwk/h2SbXt7pDpFA4TKLwVFMUkQ5hQaX
PqWf5g53TOHw9BuPzcetdTWnomFA1TGnO2C2vWDxQ1a7sBQEt21wIxSeV/a6fe12ywwWp7eeJFcB
BPBMit+CTtpvZlPpmRKo/KE69KkUCL8NMBocAKIIkB7Sc4jHXj897S4wzF8Eg+HWvSfNCA7UfxC+
+gwMR3UQklnjyQcsEaS98HNDInkZvsclSxt5tsa2JtvPoxJZCTooBQFx8hNhIGMJB9g8VFEuR4LI
Q7EiYUF4+EKZLWdHlQgw+AAfC0AFaeLnm6QRsPsS0JeIPo4iTSDHQuBDXxcQEDZX9dPoAzaxpCZG
OqQE2UbERh5bzSR4ExliyTL7xq3pt/DBuEYXnqGXbVJIAPlFhDko+Qn6HMi0og3o7SlCQYJ8KZgD
RJAKtXgGZskgV1u/ur7mrqwttM5rUMEFxNoS4Ygo+mXhPgmylwfAFNknenJ8MpBGxI56T7bDg/Ci
aWY4chHtPNEnfGl/Lby/q157clSESf7IxNJyANZCHwsG+LKfuzZ3+JNgWc1fjPiHHdskN2CSIiYM
n9V2QYRUeeRyYKNuvwSRfT9/ZNFit8O/lC0U3hD3ZEQa+CHxMoXfMzI8A+EowJX+yCtd9tUlASh2
Ad3qj8yt/Vbrbje1tgrt3yS5wheVXpGQRg1slPgPYzGpp47GSr+qgJobIDjZUiMvw6npl/ZoxIGY
/xHKQddgE1Ez/TFSMBZzbrvLOWlgRcTSYTSW7zL8sgCiysthzij7+U5IPa/FetAdcck2rThEl2E6
j7IUhYrXI5cLBMOPZSDQQXPfuMFqu5ZJKH86VDkktA8gfNlX5KMiusknm8KamiC3o9NEIbNjo5Iz
oy/95o36Ol4EE0zY2szm6gnS2OBpazWj+KpfbaS5o2+y1JuhofrIDuhYe0tNofQtONEUrVgCyfs1
p7DhgnSeK4dTDhRcThGLo0/D05Mtkx4kHW0f28Lb72tLGE0j56nu2BipPze5aI6fkO4ZbK3DHZun
a2pxfGUi1m2NbYxsfHHxqtNeioe2l6ntV0SGPeYvN31IgbId2GhQFAY3zvRLvxcXKtrdYvkCKRvN
muTcRxvjb01hT+sQ4kk2W+fhevoaLKvQEXJ7fqg1T1ewjIe/kj/1a+xRlkBPPm0jN/uZOSZgcr1O
3Uk3zmjP1/i0X5+VN2y03pI6u92E1w55vW7KzCvs4vybMhUOtC0c4jcd5Tu93jqK+OrSsA3fwdpS
YCXRhHiQbyYRt8mFF5DdpjOJ/94xP6e7miX6Om0Z0hwLtFmi2tDtihdQWQlgkS3KUFMU7jfEgbKD
0Fqt7JA2YYE/FfDBmTJ6LAk20T5U0a42Kc0sBPOK69Ls4Wm9ELTbyfbdr2aQUpL/+rx9Pf+EQ7HH
qPnJYMEe/F2yhG3s9Ien2yIOB5TF47f/Y0mQBhWTf1DDZu0zb7aml7qtdIMpheewJPoUpo0I8GO5
nK9vq8SWztMoBlnq2B/3MKk2prKEWGx5luJHiehYDR0Adzh34MHPfnWDKGrJpFjqq7lgTjuSkqNw
5p0pgxmP8YM6j1drxCmcjkkHjCXQ915S56EPoKORBsdwFLAVcLBvutpD4XWq1TAnjtUEIrb6AQGN
B5J6xHn1pVjZByPvBqeEmeNtMcLMzDQLrgXSlpGYzhUOsUWW5QK4dJldAUKEnxAGBJ0WgRN3jFmO
Jcbd9izyCWJ80DU39mvZkhhjKz8dDYTT8fWn5G/RZ4kVD/WnQaX+yS4y7o1gWM95nnsWxbxyquRX
Q7S46/eznWwTTwbascmW2ceAvJyBD0rI+mbPjvpmzsrG1YhdC4h5k7TuuGy9lsRHFK4SsLFVf75H
u+MRITKchglOswVe2alFI8KbzusJjh2tb6UDNvoCGV4KJVu4iSJGjFwNfWsQ4yHl1GgrF2BjWIsz
LImIf19yDYA8hssK50AU1ElNOziRSwOaEu+W/3OO37EvpGQ1A+vqP+MONbPswikYuUv7YmAjjgs8
+YzJpwz7zpShYoOTPV8W3UG1VyY3ZAWfFFQyotMM2PMIjFfeWYkbkLh3tR+js8w6n9vFvWW/UB4S
INX6plo9gSPbGShqa4upxbpPF7w+zabw4jVehqrDmVBSTeHDmAc5Ys03UfbcMa4ai1LUx/3iKYIU
LOrXTgO3tknjIhapY8kdEeyhcS4tcTPPgvnMUZV15bWbGcLsj/xeT/EjL4p2dvY6GA8vw53N/4S5
nRaWRBbpj4Q52mil+5509GXo0GxpyiKJHfqZ+PAaNwZTyNb78g7IyKDL998cKz/4SHslVAsRrL7y
svpPlV5y84bg8TiyoGFYeLhLrcgsxO/oIsYO4uryt2tt/fPFqLr0KAYATnqZUHFoAN6FfduJy+Hp
lPTZE23PTq7ypQq75tP5mCNEf/tHCfpEn8iE72v1fLpokbnvqsPJv8whtXwScC02q/mC+kNVHAVd
+KUbnPxk0Hn8lQKBvJJhtZlTfJci9eiTPoevQZSg/qmqnkFxbNAOe/Dx+tQmyXcejPSrb8pj9vRo
TIzyAPiZN14e2iUZVm74kLkl9iugEhpIYRRWCQb3P5EzfmiHuHULwrUooUfFAajs6IxZ9+ilh7+K
pBwnXkvHRrXfeYD9AyHLqtcwDSq5ae8rnY/bPAVfRf4vuvrG1f1yqgF8dpvsUCOoiGweBhcTs7U0
BFlrh7Zy2olCeqkOcgmVuVEcpqjHUL8iGwyA+YvZFkf65hsxAm0+JZlgi29PAZ+ia6G1dwC4XwuB
ARDkn+bYLGaR9TYC2jGV3Odtf9edaHP7Kn35Ot9rDA5WVkpGLBtDHPBmZf4NeVS5JvoYXLA23ycu
fmB+BLCl9FOoMX8QHNHtP/GS7sniMdUDx6p+aLoArp+TSf8lAihZ9eDcq9Z/IfndjCK3Knc7KEbD
KuDeLYmBog21/tMrnGcwwssJG4odtCA5Ciqyb5H9BCzl6iFbxk5yaUfHki+Qsag9jRwJ3B+7qZct
f9+f0d84/CQSDZNvRH4kfImHcD88qLJeWw5iSUU9CoNWY1TO2+VTFhSevOaX29UPW1fqvSi4EIhZ
qXUXPWM3HsDqNAilVU22enYJRWyx+Q1tJRGu3X1kg1eQudutb6T2Qsxgita74kpeooVSeTHZUdHl
0FvXF477dnSoIwl1SM/lUqZogQiRnPdxXOWYbzXf821Lkpu4Jed6Gy9JGSiXvIcvdGRkOTSe9C1f
Rir0FZEobDkgYYlEODVBgnjgj9j9+OmyPsqFD7tS3Py42I77lkEDByx1PJDFYQh+BUVSnbmdBrac
aKfP0rlYT+/bJy/0SIFa2xLPgpRvD0VXmVrtlYqPyt0XNsRppPJnTKzEp1Ssnrfpdh2T06tbNq+V
lBH9YgEYAPiIKOXwXtwXzVLzoq+EPB9nzIjlxAGNej30+893ZMqYauYgfbZBD3DqRKvuSKlNUSJB
7B3SB6cAeTg4GVdbkjUZFrqByJ0I7wBEmMr+G3HAjT1bNwRKXW5U2dJH+pAT/11zATNkkIe2cZik
LhhcyL4LwddCn6ef9U4BT507VEa0HrlPc0MlbwQ3X8YEn8n+3Uy2bn6LSPJYJE6O3oPq3hsPHdzK
kyHAAr0x76uTDNtX5GJYyh/uILppyATGLSfCaLSlfY2KmCoTZmH91Dm40oPq577xcwMgJwQ76EHE
ZOmc11691caTPg9KxUKtyOtCAZQH9Q+poBwyJ8OTd7fz2+68+o7bRVB88yMAnS3kECAfc8M+7T4l
hJ1v5RXU0mw0teF06/wJfYR4twi/GHZ0RoiL0WyV5CpZPXHxOF+cIkZim418aK5ybBdrUhWSkcb7
85Uw+6BbKTrLyvrShEXc+HL+iA1PCw81rnsYR8z/oCqH9zqyVcOVZ/dsdkFiMd9PLNV0sFoCXg0F
OBxMFyCLBzMzJWDoCAkePIlSX5e0wnT1PwUVHwFK+hJspUCjwBSY4bAXU7VNkeNg5OyVoRt9tT2G
l0jE4s6eoN4jkyMUzQfiMcn22dQ0Jpch8zpQ1nWXEUqQHmZMZc7tbMs0GXuSE/u8gu167t5sD+dh
Z8ch5QNu+sKd5HZGPmlo9xEjGcRvPFF08lgDJIi8NqELjMve8fsMqmX6je5yL+EfwlGKr2L8lzJj
uQAlyxzC+AobWe0EDlZTUvDrBw0aFHC6gKWhu4ToQT2u2GRMWMyIA5UjLC5XuR0iLtKC5DNcJ3Am
jcOo3YK6yIxXlR3d33zPJzj6iDicapJsrdTL5TO1TqEjMCtWPLzSQOs6t+fdr4jVC63s4bWEmRKX
Ff6ejMV+8Zv9svsSNjNOZUbtEDg2kM/KUadeA3h9w0zYseaXxvHGQXcJE0cWv6mABN6qdFEzpCRb
HcGTGDqkuAFPae0oAGl1/GiGR4ijYTvUBMUJOf6Ycyem3Tnul6NO/eo0GL2D2p7Ad/v4AnkiSLk5
Y3iIBbJJ0WCdmTJBvYscA0+qxbn+SIMnqfAzt/yoVretJtl0GQTRybhWoK4+KcrjnfrpF/pksfRk
0m58wLgONgVab8QJKJEWfUnpgk4eKjo2v1+Lmohqw5LGTRt6WuuFtBn8DeVnQGiLMha4g0/Bni6b
e519286Hq8iUAjEnlxsZEdqFWYKX6AkKQRhrEbeW4jeu1reKF1r5pXaVvt5QbXgCoggcTD2nA/Wi
2+esCl5zW8PU70uDsgZrShiv5VV3dLSRHzCi1Y0ErsWb4pAprciNWMctfhKacGJiXwvNAXaiW9Qx
yKnJLPeQ+0MeRGgQIn9erm6TpaLY+822RuGCF/C3Hl7CYTmoEoCn+aaDu+ZyUPuh6Gb4mSmOdNH8
BikXeg235dwdluPLlXtbIW/moN3D2hsCtN7tb9i7w2pcM9hyYx249fq2rIL5VVqh7wX3Q1QL6nhG
t46NDiS9ZOeE0HBubqtfhh1kcd8gEYrtGojjMfjhm/pGRbxg+C9PQZfjRtWmVZ0q9OL+yO0avntI
nlWLHSiVGWHyf0+yb370DwWbtszOTprqiGestQ1rxsj9qQhUyXuD8h6rQPwIf+cPliF2QKMYJKjm
JzPgInjfNu2TVfSiXdaDmbiiQX/nC6V2KsGlTa/jQBDoC6sXpwFdnuLcBjdHprEY2U1pss6MthAx
3lhY3iZVMIu2Quw0yUJ7PVol4CaO6/jSf1ScDB8dkm9PPc9H6/XGhduR/4YTuR3T7NV65BONI03z
+Ks9L2nktn6OVdey7N2Xen+ROg6IR5U0WzQwk6yB0nv/xBUB5H+gHmG+7KUHzn5TrYgF3WKYOSGO
ol+xhudgjy8yiJ0+397EhTYEN53NYNs6qaNuJPqu04wC2us4Tyu8Sk2w3cgPAxhb4YMgKEpzIkbw
YjD2WO2w+QIA4UAKLx+ZBsJUhIv12piEkMyOAuZ/vWYVLMTaYBZt077BoAL+Kfttnm6RHPTvgkc+
ek2Qd2dQVNZyOxzD07ifb0qiBWpc9pbJ4uljSRZ+hcjiyfz4iPkQYnGZ8TF8zmeOa1dQ7DoMjBJI
eZE8cEt/pV4Jq6A77dut7hS+EapBwySXodGnqohFquiLqANTNjvJb9H1G3hipdLXGNmpdol2ICJj
0JxHgdBgSCCVefN20Rt+pELJpZTnww7NpHqjMJH/5hRwsDJz6525eTtJ7cXQq9m7FasoPBWlCCP1
TEyjC8RcUnT1oAR9pf2AqqP/WegQhid9O7+gBcqgVtgbzjfhou4YMBv82csqYTCORLkjwAvPUobp
8zH7BAzPW3sAHuQenNoTfPG4bkdbJSYXexwqcf/5kClTMDOTyVVOnrsXUi3SDqot81tZ4RO/xsaO
6x4vJxJmyVOgWLTJW2vuKT6bSZscladDNt/c51uhzw7HQLlWS6BusXWqmTeyP/A+9MwMQLZfOAwr
fTkHhMHneNzg0Pd8Y/9hvlunea9qxarbxUw55fF9YOW09gzg4JLQ+X9zM+do6yM/LS0BIWKhnkKs
yvdwEDoDhBGa+9uJ7EeIY2HBuS1Lqw4Dw7+S9prafQw3NM7VJvsOk+Dlxdz7w23ZZOtk0ZOHS5B1
uRR7W0vckTFtJkSML/qu1ewrm5vspWn3jxZlm0PHiVBxqzRO+Q3j3gzHCqoPq9Xc4//kG+ifPvPh
9su1dOh060lz1gblvuf+jX4yCzqeB1M3d+7z6HTCQsG66L84Oq8dxbUlDD+RJedwiyMmh4HuvrGa
0MZgnHF6+v15S0dHWxN6wF6h6k8lMHet8izJUVMnuvdgyne5PTHp4mEu0ZHS/xJGZK2kPynDLe0W
ewNjvHpKYy9hHCvoDmoV3jR8KI5cpPjELfy2IPDn7C6bnvn03psoYq5ByI1jRIee1abKSxMRBAKC
GniPAYf4zU3cL5wmD9WpL9MslvL4OhoMrdrJ3jN3P/xUWJ23Y6XOOAA1Q3sSkS+zT1YpI3LO2U46
NaecKbAA3xckJJ+lyMjYB3CG+8gQLs2UDO/QcmLZwYUkirgS2VnpvhYgvsB1+p8ozUEghE5i1qYT
P3ZqyOzpOjR/OsFNzbkFVbEr1zWZCszfo4V++nl0fzARCAIMnQ9Ty4FYhX16TmG/hWVMf2BuXm3m
cu7MzZo0kGT5nHwq9lDs6nxTCcQFfq5pehDGQEO3xfKgYvMiihKMx/rCSn0J3gryDED6VA+eqnNf
BcrgRlcYJR4yx3Or4030mt9COcrlxjSDzvJTEWCpP4PYyKVTVYuCbXFVGfrxAQ+nXEIo023NQ8lc
0XaRaEHVuS/lX35o6JmbmcZlTMMpuPV80IK8durG5vUYz1PTz5jDk/VzA/0q020YJ/FbR57OPO4l
voBsIfzw+rFlyt43X8h4cnhd1SNzD7PSFSQoXQf41MqgRhgDCvnjiP08JhmAbgv5Y2+DMz83n+74
7uZp62kPT9aXn94vsyWwU8ORAmWh+2A9j01H60x4oXSRGQEd7fsOoutCpw8q9ua+uDwVt7tTdW8f
YLNhZK5bSvjaSyhZ7i9YEJXR7Nkh776BNii+GTZFmxSrjlwGab2M3sh0scw95+ImYnnmwpzd96Z8
edo0bKK8SCA6Ai2CDh4pwxjpIbrSY6FMG+zECGJI/6w7KKbP0PsDPX5GsijWxSyMKHAjrlInBa6H
T9qRvBkDxqW1FxOxsRwxTr1dsPdEmA1bA+XNAOAc1gwIAg0XXXD7XvuK9KDNFoW+GCO3Tx2ZtO7U
UUDYUtFXUQfRZteXCt0eOLE1aw0AhoWg+FTXZn9Ibm/dNWDUQGSsVT9AxQYx+gH8ZMkS7O813Vho
Z92aenFHRUj5dRa37Dv5batksCSId5hZ169fH9uMpqL6/CGbG1p1nyizlubI7o7q18CZwoqlzBG3
jIlfaeQM5K7EPYGC6kIv1UCr1mGFg9dwZG58KMfYxUxeFrzyNQgbc716Agrkw4AzRtj1sYPrCtl4
LixeHyzDsmvgFrnniPeBB/BhxCDEtojtEEHMc1aXroIir/PyytXeIedIddJjP24I7XEetUfDPErh
+Nf/vqmTfl5WYJ41cqva4xuxnmZj6Bqop57r9jv5a3r/X/NTvZhjLplwBIRQSyEVnjTYtbIcAZQZ
e7B6Ay/sPwpSqQULL+Um+YDlolMwsMIP83ZcKaB8fEuyjzq/mOzgIT3mh/rjTfz0MNPePgc1devD
WOjAaJr7rL0SYFd2jL8Calg9JeRefy6Nvmg6RyRXjVBGCvzpLOVwiz7+S1h9mOD9cN7oBaZRP9KL
+cPFG4wpW2KYLI1ZRcdcwPcF1g0R8ssTl+kvXI6+0a3ZR3Ky33bVnT8HatycKhkvlqeks7dJp0J7
wrx1y4k1z/wz8wm3jNVj96dQDMMIYez6wiQFo3JnvVdnqDVUnRilzPlrDCIMaSvcj3xTm2TatUGF
0xC3R92lMLEdiwj/AX/w8rGgM/ZWQ27Hm8xsCYZ6RNzldHx2ysQet5nbX7NpnD3xKjEDV82Dg38q
1haGfBOo5Fl25PK8YTvQkHuqtns0Pu9U1x1j8tgjCMe9iiHHckaEnJc3P7izy78GhUTHwYn9gqYe
7+EJ1rghIyF4AjcDjTJNkLHyw5fWugKOR9bHnifEutdfS9oQlRmwzufAsCcZWQ+96DWBLyldSfY4
TRvCBbCxGXfrz9IXsKCfZaL/De2sU5Yf68KRTlE74HElnyYZ5/Lr0Ba7lnY+W7bpvtQWVrKE/WqQ
dGxkplJiykaIV5yqLzMJWK5PI4C74TkgWmA/KOYvaXrDjicRafQpOzZUPthNAw+C1igyD1ns5tOk
w00qTXtLsFZ6tK1HZLRRcUphvdGDaHsRdQjuQ5UqlVIo9YjPVXlVcM/qwIEHTNOE0G8WgX3Y4j8+
/yupEp7nltOG1UAaKE6zco4FlIesi7zzvLEBMkCBiwMnAm8F9fnrV7nCRou9Y1zrN5cuZsOrllCN
jfvHP0E78xfRaCfNrAbf7xzz7Y7sBZI/vClTM1ukDfiSuX8sWnH1QENLtVLQTbKWOLxv9AFMvSEs
kzyk5PfdOWUyn/SOqtvS4DzaTdYH3SHKNxrCNfR+AJJAQ3xGQfFa8R+8qYT4ZfR0ZtGcVMSTNUsp
IKlDKdCAFQla2hmAgZxvMEG/WrbiDFEh9zcn94N0h3dQVJ7x9nndxa8ykoeXrnKCJbaiznxR9YvG
g/4hSxiZDtDYu7A7dO2ked4HpCWkX/deHTIkoUx3cbaarv/SbodZceJsEVa5sqxvyUb5LhE90hKx
dX67M867kfxBBlMSoX2Dp0Qu1NDk/qBnMWKsAcfqa5oMnYecA1K7ixRKfE6nOdLtluwdMkrUmzjO
X8PmwXQjsoTanQDtc48Qr3TMJPDpMnrKDTIzBMRIdvRZVPcWshr/GLg7tzHev7ePgRs0MT89lqxP
Adewhhjm/P6zwL9M1W/YiISBo+FTghLgLVkoilNcWdyPhyuz1HQQLmI26N6OJkKgQ4nAJFsb5JOY
X2rvYNNKM0CMmfibvM/9a4kQCcnK8AceVhfrDKvSHlYUnAP2CDF6ZjfDAe2X6IF2wk+QiKLvJq9L
HiO8Te90ubr4OxJHD2ONPYODSKFOgWaAprhKyboCPvrrvXSutiyR2ZuJR6LdfphvDUBnF1y7vwli
TWAqF/dyx8lISVUFBncsY+bJ8mNdcJa45o9yLcx5rqFA5GZb5MvOnMtfDenZ9CDboo95dBhZsLA8
h1DCOF9pTtN914c3spwj0VTla0PytdGz5Vfv0qW7bIn3fF1p4ctm6nepLAiwb0697HN/RF8okZCV
0Rf1tojZ/J8KWKfMHvG5kr+0QbNRHpW35iRvRtCozzb+Hj62tLN8YpWTbTaFqhEgSbs60w/mV4I5
yU62jegzCPv4PNH9stj/xWcJ386HaSZ14Vpzs1tb0Jcmj76H3XkDjaS2uI0ZN8Yt/S9Z9i44Cff6
Js3wczjkDTBfILfV5zQ4NBxooIJGXr23r+37SmuvsjubiRfgmH0Kh0w9mto+InIaUS1m9PfemIBi
JOujUwFCEydJd+9whWn4CrKgHJaEkMc6EQE2Qum8CVRcS4KTkY34/QCWoEBgjuJP76a/UXHMK5gp
1paR+rEvZaFheC/5wCTxMd11/S6S0BSqv4oSJD9vbGeF0xPaVy7Tg/XaJCmo1Cxuv1Nxp3eHlIM0
0q7FuJGv2fMsN+FzH8kOrW33cMUmfJlzirh3sYLAGqsFAG3kod5oyUlDDrjjqEqf55opYlQN4LRX
Vd2ilUqbbZM7sLEaKD/GDIv3xZUqkMVLbFuO6WrRrupltX5ojnSL0t2oQwWsh4vY/umc9KINx22Q
hVmGj3ujL1nlcmCaM4Fcd7b3S2PO+4GPDQgHkoqDp9tGh/r7oYdP1a8ZFZF4KWkDqXlMdc68z7GU
JgmX0d7km0pheJDkXc/s0ObSHTEjJdqKMyaBBj53SJoxxqoeuwfFNFEr4iLdaVsRsYzojtQJyS2L
51wW8mPJiSfdda4Aro7m0PRu8Q4/txRqkiLLSzzyzbI2AD3gS+vZPNHhX55HzhLCiBLMMulXv5Wz
xYdACIRK1H7U+JwJ3cnUQ7Xdmsi4ntGyIGTh/VjHwNBPJXxIm6o6iU+g4pRK0m/ePoICrVo8n0dN
8XPAEY7O5ARxT2pTdi8vwaDMn4QCIIxTAgnTTreieonNuyxvk0/YVXPG8PjxlWlyDE8SjpKwGzFe
yTtIxlegRy642bP4EcCM+7CDI+ef7k6G8Ke+joO++vApTXOnPG/G6yabRGjRFEnVn/ncS0bjD8NC
ti5FdRNEGl/hIFu+zK3itgiAsNL178NI5BMg8Vs9CQTtcpsh16cvan3GP0kJchUhNDraOjxjrCPD
MTTvaQxIa3wjPbQcbpnxZY0/BX28kP0N4ILKZ6/3Cxm8MXoyKwVSld/mmefDQQK/0MVtM9V1GGB0
BKnYlBs3UU7PB74CfEn5t8yvCtHZGue9he83Gv2GsQoxDIBRXgE1U32hNuCxxe6tulZ2elfBK/mJ
Fbunrxn/GalbKpPGhTiYFU6i946jBr7AFtx55vUMunmclZz5HcVJ/dL8NhwIJhe9+rvf0eLFWzCE
oEK4b/fb8qyvBSaMkFO1/IS1W0FtUJyQUj8lHf2FWAdQGC3QG5AjbjPefMpbntGreZErzJEtMccS
C7UXe/AMszX5/f2CUd/fgK0uvBwywe1r9bJJ4aF99yuMIU/+005CRFj+K4xd1TF28le2N5MZdUW9
HVfjDuJLzexYhUGfxEFQk4VLTOXL6X0tLLfMzbxxiUFyQuUiW39HX3ShsO1qGo5fzbUMxhu2w9BA
rJCkbkLA8EkT15bH4TJinR/hMdy3up6Iz8uou5LmSxHeAn9MvCnp5aDjFcFESEELD7wc50o+fxUe
Tq3ap7N/7XTLZh70WISPMsj35q/ZucivyJVohpMKU4c+kEmgiJOyVd96yAjeQAWJ119QszyZ8jYs
BzAeXKJ8w34Gs1rCGmKQ2babD4eutWPhlHf5nx7Wf6gFjv0h3sEI5v86FOMzNKEIAekVa9BlE40X
QUkzmGD5tcDDUKmk9XtR7PHrD7DYw1RlwtxrE15I4SjgAD0+UeunLkgg++9lwucGGmvriiwPPXBS
e4hEnxphFwuEg5aX/OSPAAL53TpmF8i9jY9MkF3lDH6hfpwm/Xow4sIdJTQlbvrxEs4CBhaWvkk8
LHHZvDpokVOJk1tzzO3rucBLUP5g40MlBatVqmCmK2o/dCfYuCS3EW3ekKD5SjHXGVeiswS8B1hU
KKH1ol6GVIQDqpMAZk1+ox4STiMa0NwvEf5KWLyeXteTNnCJe3e0fPqauELUOodAxc/e3qJunh2s
zhsAKanAds25Jvwd9iz1jFdQZD5h4SOxEEEubEzrXzl6JjDnsaUgAuT5g+KALaHehSFaiwFRYs+d
we74NQnHuMlFALgNDFuRUXOv1iJ3v3qqEPJii+jdelxGCy7m9rOsJ+dT4o8LCum/EWZ4XRE4gL+1
+07DpPdKQH+qGUQK0stBzkCBT7+bCme1CmiGo4N406EW0XlfagLbw2zEuuHRlVP3J+L0N9pmKZ1a
DobRtU4WCDm7ckHuDn2N8nGe1b7eJlvq6ElayaRpkrRNE1Oja4UaR2UzxWfBiWSAXwvl7dB3U+dP
41Cuce0Cw+oYOcFATKfvnO4qEeWwKGN3+MZ0Km9xONGu8ySf66l1QKfwwa7Y/SSE8lyVVwC8xzRL
Ub2mf+IV4o0f/Xn9vFJPQJ3Fnrgl6Isbl7CKcZxzKNZ1YPFayi2dp/aHmgQbF+7G+GJByyMpwJ1D
8MDUePigvfW/4k7CMOq7sNpLxGr49ejJ48F6h8SVm+pGIiczNIRgyEMVXSp2Nd1OruZVrubJjZIO
UJ25f4V1Sg7gvLwww3AiwWsycAVneP0bf1p0mFBLsY0DS9T9IfI+TDWl3CHW8xeUstI8QfRjQJ1r
dyx2ouQmlwkixtJFB+4Zmduri57xbxjYWEs0Qn81QZO/Hz7ol4IVmXRe06nksIWd2zy1BTQXMBmk
XTsGoh7kHTUhySgoryKyIZ5LQFR+MzFVZNdzPGHSPvHr50J7bBprUSlz61esACHhiGF3aveFuuCL
G2WIXQrunDgPxZbxa6Q/ihjE4tng7bPea7TZ4Dqu3tgKaZh7q9802KUpPOttjod6VlEa1SsgAZVa
rlxjhBO3VNWU0wP9U9gQwVt71u41eN+GX769Pt6laqiSzq2d8mI+1r8J6XOpy7gD5BpCGyJ8a0NF
CtQ1Z3Bxi+7i+nEHNvkgx/+pelqvOWDBYw2i96zsFB1QWRCBOoA5AzK6VLcZtRylx0jTkfmm5DQ/
mQkeu8jp5x9EGPq84LFzUyTBRN6Q2bcQFxHnQc0UwRZoLvXak1yD1XlUcfEWldQLxyZA4T/z+MJd
hMdui4CjPUnMkMj2j0CRQ20n/SREhF1z0wdffIJvs2j+UQ+UV/YkiNVIC3f7JItkCdSom7icJohT
YPAo1N5wUDonBludDVdMEvAkULMKYETupH/8EPVaDIyYm3VwWUwYGHfFJV2o7EH2TL7pU4ZXuxmC
HkKtR1tTvqmgG8Wfip7XOS1uJQAGU0EtR91U+5LS4D4+HWGbhWnpaZZb7Q0xAKjhiaQ7iMX2vY+U
jV6QHERWvSvLblPsY91/UZd+FgOvhTuwvWD4fI70kHSbiv2khITc4UT2gECVPyp/Fn+RBrze5t9w
STyATKucrzTMrTGowF7Z0vTFavD8ieJlFpqiUyD5wAT5Wbeva33pLEc64APixev7cWtsEJhGvnRN
qy80ogFmGQg2kiqpewnUn4I04ouC8L8I+zstIoo85hAQ8vU+KCC6QDHo91dUGs2OAI3nIyD56/Gv
IxwEX9f59UVJGF2YK608HQpxJkLz6d5oSjfZSiQ0Bi12vC5+GWHW2OVFEaYJAOyndFK2wbUyeuDS
rGp2koO64oEOrNnL1+GWlmeDxy557ZNOIN5DlmTMgyBI4j2XAHetrVx/C+M3TQ4YqUE0CIgkUniA
hDuVhVId0mz+7v1EPadnC4OL4owt4kQU+kzgVXCc/RA9mGO8JCH7H0QgisMcoC0mH3I2QjcQR3fn
m3Lg5dGcqNBxpXMlF8gXAB9mPWeoyUtPPoEZHaXBzzCaCUDim0k+sBh/n+iiSg1DkgPGwyvddli2
MLo2cH+MooChfCFaIAcUpc/xM7kBHDy/L2IzrLXU7LsRjIhudOpgHy5sCUScqrkq4fEtHdAKNhnl
CZ+lwHcjzp+CW8rLaTWlKE5Pj3GVEXGTGAxh6In03NDjpoCs00SoVdce2/ccTSAP4xXfitJ//8s2
kgkBMbYnOoUHRnsNI6Vr8prg5VD8FDYyq6cZYlOn7T3lIZULWMp7j8lPABf7JjR/rwS0GErw+OpI
Wr5RJwH4wZyN0D8PRy7+uj+BG3atUVpghLuW2UGJif7ZduRNcymw8kij6d3X6L8HB/akYJjk8FVY
DqJ4DpvBp3NFyF3Q/yFx/UZjIkHn05HSWSHIRdx2N6B82Nxh/5Vd5cyvtiKqHN3mb6kuN1S+QFKm
4dSJvLFwMCpqxDOcqVnidta4HaIEw4vSfZztkcwNMWbZzzXGBXVStPBtLms0oSRobvN9tUHPJe0x
L9w/E9tqc0RoOyWEmpGtkB4DCWaFdQblUa/5w2cjdm7RnOGF4Qzr3xoBKky9tOq/LAjAWXH9kJ3H
pUHTypm1r64PSvM1EUPpFgtRY82YVK0cxGHTAY6lQYsNayLE7WpjkDHrmgVOBw/PGhd6+OJHuXBb
LQkAG0hLj9EO9b3u0HOnzaF7hAiGUX818+I1/0S/1gpQBsBR/PhoNanQBAzNuIsetkB55tD7mnaR
cwdMhvLmdRAJyapCLKEVOHwCUCPYz8OU3/fH+Y6abqQcLQJjsvExAnj6lSbHHD5Tpa2JsVj3y/72
IDRSWqCFNDC046zGsjx/cpUzz+0L95pCclQcAL2MTFRQ0D/YBeFAj/lg7ejw2dDxXLU8zswqPzzF
0BIpiAliEaY05DohrbdcxPG2+Swj86I0e620uXXeCPjx3P+L8JssSPkm+nMGe/BKvrXXOnpaTjXs
qjEc2nXz874yafVtXfDfGXwEgBkaoGgKEMaW+CIfYzlKsd2Yy4yOHRdc7b8qmhle4ffrvUTTEy+U
Gk48lGhvWw07Q4EaYPJL5psPvO5Nv1WYlS8YWaIV7kppmFckXinz/nkE7poXJ0qYJHH0mkZ/FpEA
Ibh2CeEM6iVzIwcmDtXIK8WzKTtkMGspo9qXnAYQdqqAAHomFo5JsA9u0SLQfuPxQHvOA4ZhPuvt
Odrw8fs1ot/+rzEQWwSPXy7o2vidJHmS6FjWDqEstA8uELxhXt2f2p2VuRqlJ6eg9t21vkFKIOLR
RzAizZSnsSdIWMqL/ENYELUZ6YPVij4B01zVuCbtbUnOH5K9gsHNtgEvaiwBg7JVLdttu7FGnyAP
yRMXAgMnJcbTBGJg7iXmdhap34leLnO40UHYlJgUjWA6HMMwbLA+reXK3KVHACiBnBjFVo/Iy6TB
IXoDifpa3MpPV9z2Ifc99SyqgGr92TbI49y2dwlQFuj0fIFsDQdBCS7PTt8IvTM+duXGArOuD62M
QsFWV88q0OsZpEttek23Mz9gPUAVV8iLF0TpsChuuf9pA1pRFaWjNKPFhvfFsEg3mQyb3svXGcGY
S82apUaQF1cezLPipMGPM/zLjh1jKr34VCW+iQp5Dt7eSouoIjXARucJ96RxkgYCyeB3iygDfG8c
bQuhZOn50yRgxasZizIhs5mJAt8fmnMOv8Cy+5zf+XySEE14Wlq7wkLmygXMvL/PEW0thPsjoBQU
MeZk5brnNAHQpVQSDFs8jPU6Rgx9kXYKSTXYSj5ednlWBywnKdSytOsydGO0PWxSoqMOFAU0J3WC
G+jHemNr9oB3wFYf+Zak4QFNHeyb9gVEM6h7nVzwakYqxLRzfOrpDNmrYddXYTVyxnz3P/lG4r7i
ErsjqawvIC6IH0Lp8FkkZcipyf4UEZGILA47rcCWPbw0CmuMh2d66WsqxXDaa9U/7U6th76yU1wu
4sET4z1YdfH7evjFz3CuicFErr6iMWVTEbaB3aLxNaLAGDCJaDr7fjGIjqxkefZOl7RptYUgsAqi
2EFpR1pL9wgyQntIUR7noBskaBGmeGJH1tPVjqnZiQzi7XAov8qrhU/KRT6EdLcjS96mLMnuIsuL
5thqSalagXT2W2wrJCT2+8Q8JIRU9zjAlq9Dqfkj+Mo/6YYeS8absed8Kjg0H7Q+S5ZEiQfKzT9u
V343tUfj2U5iusW9oBvOndFaYK8kz/vjg2GPdhrQsuSOjEKSlh5bDRWXGP0S0/wRVubDsdNfqlm4
ynFrTuaLYZ0Ma+19U2BCkH4ayTyWZwZWhszRgZ/za2z9lWgwyTR9EQqUHZ4SbSvpqTOIOtAl5FTF
1hgOHQm7dKUIMeF3WwAC2RfT4HF99qcHXXI2s9aRR+U/am+7grUFdm1HvJIVPTyjiHRwt9x7dfyN
6qiNW4YjqI8d6httLwMp40I1VZAOWuh7dy/G0zs/a/UZHCcvlhwb389zyT21GdjFB4058iQenAgB
AbAWvypuZL7p4xodo+/k3gYSlz7iaPYg7ir4Z7eE6J1jq8wxuQZwhBGRkw/PEF3S98AgEF0LtnKm
rhl+85DLkr9Uc8wQxIvvOngbpNmgyvSwUYikH3AGUOpbNsUHBrX3GFoGhU5s8w+wG6thKXWcDB4a
WoXS+G5GLrMAdwViF0YFI4jqZhY9+YJcHx7x6yfBlVW6aHzI45UuIr267GKVRJIEJogR+unjkSvv
6UZyCGhD092h1IsBDXwLbxRlDxb13qZKqowZVY7FCAXDJeUMDgF9Wb0q9+gVcP+g+2g2Dxnwn5vR
7rgS4QrYW0wIk+/EU2FFw5uLgQv8Nr+Pl3KnU649pnCtSHXQz4POmW7eT+Y4tQ8+GDJwid85PdPP
XOQlPe+ffwbojFks3z0vme7eFnryfbd8aMyd+ZOFiCt8U1PLFxh8Jkws49Y8E+0R0KcPfsWbA0nQ
SWlE1WwTYIl7RL0hnpENtCALNOVJt+Jj4AhRyBEAAyEInwDzDZ/18wgJp4gZS6NOX0a6PKiSJuUL
/7gn3A31y2D7UW+nS/5fV+xJX0b8H06ex1oWF2TQyMK8IelKT9Y85KxZR30x23+kBf6al8RTdzUZ
39S4RYj1QLqVu0+QMOT9ZEvBeKwwG/YF+hE70dxUPdLjCqsa+AczymKAwV2jgXyu1J/KPL3UeYYL
Y0OxBbjwwRcxePUN4W6KFO1I7ABi4orDtZnrwxlncB6txvUGtwkBIqxQjKbIIR77Eu4R2TxlnuW0
H89Kgs7jMB6gSOaqV28GRK0NxPOt/tidZ/kCjdM+2qAPsnYoWmJkKKTbM5whs6tddDVxCNNRXj54
LyGMoAhJscmP41e3owgwL5rPF36pEzymDHbmxpMXoUr+ceCo6+rer4pTvMQbtYcpNxeoT0Tv7UmH
nuvpW/eQnBkO6fRqYD7D4koK/BI8AqFF7jATArpmVkCcondA7WM3fvs7SZ/J8dn2mjNheYwwZmku
JdL+5TUZA9XVOHbn+sDb5AKEIA3MVfeH7MeVIaIuFDvX9Lff6Rtss/PoX/5HVk/DPAPGghFkmDvC
7n2jT1o155aw5FlKyaB40f6DMuD62vdb7RsIPrO1UNwwZM17gd3ER5noBbROK23bfkNoG6RDSbqT
GahA5W2+LLfNT+yJ63gv+7HFf/RfGP60Bu+EAITtp8yhBDH8HD5n3Xv8tW7zUyG4Dj7uZ//0GyrB
W32oTPexkn8Krn+PFAcfOVIa9NNF7dQBfP/Df6A5B5Cz8JQvzJ0A+0gej+BFuODmtOuPH2X7XhCb
8ViiP34GGlhQqJ247Y/ohGb591C76D8Z4NYu3zCvdrx/LhsnEJAWzYl3ZaszE5aAHkAyDgFPuD5W
FLbGdx1KXyJxpXWYfeXscB8ctruo+4wF7MooNFbdHCQ0O001ProQLDeZV6zESQohf7236lL8P5wj
W8Jb5ZfXjXui8cewF+30lLrKE6Sh8ypSuDa8fIbzLOj5KyII/xmH1+/E4dvlOluCwNxLglj2NGQw
d+SkLJtvmD9KB5dUAYuTikAEoPLZW7Df3xQ45ECTPxifknOGYmxnLl6bHKk7bhjk6eit8DIeChaJ
yWWCiHg5hPmZ+qJYmnu4xXIxEav/GK23xqiViMyQ4/oHQmU//f+yhMAggxU/1tI8f87xH+RK/S/b
iq2D/PqxmswMTomLVpiXl/HpJyxqODnr5bxvpKdDNdrQxuiOUDo9N88ANIt+TjkVO57w7tnvSMcE
AelXL7if9eegxQH6AKGbdZKrHR93ZEbgV0aIfiT/xh9SHmC/iMhe1oHJ2B8AcTfa0PLVc/loXqoX
50DwmXO65oTHuBmwVm3Do5yYlrZTTvzBjKRsl59PnCuEh+hITmfXo/MgdA9X9OenOhoMbz2VC+kL
/RhH1V3dYzZTOA430kYHT2UwLeN1iKL/i9GDhqRNcQgznYf7i4BykDCiyWO73fWujq1KpqhgxBOY
lDZH9qcOdlTNSz6d2/wzfJiEYqc9nQ/FxL00PeO78iWk9Qf1rCQUfBxkF3KTJB/iYDyVN4wzeRNa
/pN7ufMYZqRt+xUJCuj8j0ieCLUiG2GNXeVYB2UApZUtQdl05rMBm3N2I3x5vBzTHb9KhNy+Ngf2
wUIx/zAtuTkBC0lOO+fSlQ6cWoX9QagNfgPelrpMUM/Z/3z9NT+MscI1jdsxH/ZIxWgm3o6ke41P
MO3qAQm1J5eddD2eavZN+bjEi8zKQV3FcBqp942nb0k0KlOA/TBn6upBC6t/DE5AWTwVNQVzDPu1
teUDRu77gJyIuLM2qGGsZ91SPEe/zSQlB8/64cn2HGF/Q+WN3U7V/OonZ1Inm1BHpeGWTRjfXpOm
qvhnxACSABwCmD/i3wDS2uvR0GGm3yL/Ic60ILkG/BtWRXjP3sZFPCPiypJ1uTDCUd6oG2aTI+uG
XA6To45FB9BVHGzY2DgoOQa3BZh5iDqTfGZX2wk+lI3lgygX4TdSbs1ndtA6hop1C3Lyfzn5xLn6
jRUsLXHx+WxnTFuHAYVvs0TcxZVE1REoxbaSVtwoQ+nwpzQ0+8cnDFyQLnWJEJU8cmo1aH/yIoxU
3OVYJThmuO+aP3FpUJH/cWKBu2DE66fICKyu1Qkuk8tip6+nQxCjJPpZ9iz3eHdsftruu7lPJqNb
d+U2nSSCNPoMBCK8E3DjwHxsdHoMEOWW4Swfg5dy0omjQIhzxEW6qPaPfgJTgXWbe0bCjzm1jfwb
0grQjwSo7/4i1UtgylBfi+to2A9hk8y079em/1F6p/7Sv3LueBP62uKMuoqb8cQFxYh7+3OnVfSt
kxywWyi1BreIHVqvNCyZwPbgdYEsbqodcog5X7ZjMCWDYpid14ACrhityxjlTSlvB2HVlDYAJ8uC
9l2MFw9GCCkfP71p8ZpICXzYLWfiOr8IGGzr32glEW5TOBYNEEMAZjlcAb59I0hgKqWA/HCdeWBI
e+kBY3cUvdeZswTLnA5WDmm8Kcjzm7Pii1+Ez6TeQGOt4yCdM7joX3ROGBDLDV3yMQBs0/XLY6ki
VcSVBhh/jB9Odcru6Y7OCtjnAdS2qOeNS0+gXiXCF5eDQOpSffng9WoChIEF3AtDiqzQWqFDv9NZ
Hkj60ibxKpWr2/8T5m3pZNZ0D6+y3+YiFXaFCHLWzYeC3vP9bSB4+AMJJnbD/CpwLdU26Y7F2fqX
exOzg98M/5CyVJcVAUvvU2QdRsTUPyjq0OXlZ5VpcCT3ckmdG1z6Z1AoGkQCbBHATPnj0pnw8oet
3HhnJm1+qLoZ8+bgKGY1jRAKwll2KxDPsWdvorpJsUuX4Ygk6L1D5N9PFOXngEOaWwUyakWIJGnO
W1yo7Ns14ujHskk9MhuYLIFtFyuKPWk4pokFRIHWHDW+ynwFIvi7HoGKX+G4oYqjol+0X58fAudI
kIMnBdJKA37nDVDVErK0LVqfdKoO6oeXvudPewxPn3oemXTXDiQUvJ91NTOlBVEpCAhyxI7w+vmm
jRcvZtoivhdIDgkUVOT614izAA1+ObCbliaS9bevQ1jIxiF+3zG+1koCchmiMusBSf0cJf3H6/Rw
nEhuFAN+aThEaEwMGEwgAXcw2ZGdrKeBirCPu/eZ2Vxk+4FYzrnJmPoZO+CcjU9xKCPUXDBX3X2d
kZACUf7+R9h57biNbWn4VQZzL4A53DKTonIoqW4IqYKoQIliFp9+Pvpi4FPHsNFAt2G3SxS5ufda
//rDCMLuhH50Ak8Q/uIT1km55nlIsD3nGHgVUzh9gJTHbG4c8y95f0JHHQPRelewtWPJa/Pe5hEl
D8gcZPo2eK7wk0E7zRx4wnH0hk/cFJmEAXWFoQXDItRd0ev9eqCEvfmKr5OBsEwWJw53fCkcw3DN
GQRRhNfS3clgRvOKc3tgtGO1QJtGwmc5G4Ujx2CC0rq8bMCm9ZCCUUwfeGGZhXPZPL3GYJOAAROQ
TPO083ALN4hiJY9G8/ObGZTsjzHRBl/PINs+jrCdmhz5qHvizKuwkFoBurF9nClcrw613MkmZ5pz
eGDJvpt7kQILIkG6OBseFTDOChFn0yj32HzLSPpAIudQAI0BLYF4qv0Iei2ip/Y4ivUZaSiSy6RJ
3HcriXSa8GZ6aSyDpT3dBvelfjYMxN5E1IvQDhFdArXMzgf9U+pmSAE4wrLZzReiE1sGew+SSXYE
IWS8fpmkcV8EbYRcnZ/XzV5UtxCANvhUvVxoF9mEm8okg/y9QnJLCH34GixEyUkWjezePpVNTj3x
wmbARqu240CUZ9VzUnES9ti/+FlwX9E4bU9p2DxC6UvHMYJgHmMwWTQb6zxaKdeIRyHPMMZAJpG/
15+cbBeOHmVyZg5Fy7lh6kAM9TR/55ACS3+4KcDXBoeQZJsxM329Y+VDy9tusk0W8bbUG4wPl0nY
qWhsbkjtC05s7wagDCgKY84XqqFtRPKG62IgY3JAvzzmUO9gjmDmALa0V0v8IyDJyTMAjwFu7Ic2
+wI9YlRPX1/dJyIchkWQcjWELTSjTKQY1fTIxyJIvmQJqL/kefw/ErVDgUvBYzQXTwfubFZ7yUbw
sVAixwUXjHMIVnRW3tEFUJC1AvMPRE/UKvwSGFgNEQXiiN9Qt/OWYETTOnCwAeLCZ+aQOwETBne6
GdPUIZ727InbF6HiZlx+96WXrbqPjPMY/9/4tKL2Fw4agd6YkY17SIJwW6eE8WDkAAb/jsgShLXE
wm/oErBwq1HsWsoWj6RyUnziVneh9Fub6TJdJ/BZcPdq6MVx5ocASdKJbRphetvcqvCKMULPwIeK
BHIXeDtVTTM2seY5L0mAgd4062QmOj4SjLDJuJqCjd/Jww5E8+S2uiMxYIdfRmzOfhRIY4YezDWl
MZ2dsNSorWLOVDynSphFW/XYhMY7OanUsqoe414LWUeGh4wCcHKPT8UWW7iqX7WvQw60x9xUkNE+
8Q0pMa/ubaiDseHMQoi9D+xTX94pFua3xBFH43QQlMRneUdERY8qXWIHdgmEwrb0Rq6QyUSoJDVD
XIOEPeEX+bdVX/il7HWfAME1rh1gp3il9BE2FmIeaVADnle33UgltJFIz6iMplkRKyKmr0OWk8J9
1fN9ri/b8gNjnGe6eMjwf5k1CiQAtr52HSuYHVcrzOEVMcRgyDhPHur+9ET/N8GAIUsYZFrU67zb
CTWyiuXdx4UjsxizI3Zi3NBbVnP9fKQ+bUh+kJqDmHIoXIO2AIAJRRz9SphZ6BDVJWjI6U2GB2DY
Wg+eV7H1TYR+UmAMmAUoU5EgSPK7KM9bDNCxwkRHkbiPjLGaEPERcjgiohmNgBaSz3rNmQTCuH2w
25T5GzKPM4bgIgRen7HotOTUafDsrjBePkPXpKPFmC+FtOAQeEbVWM6EN6YyEtypuBrsGQqvg70L
vHEQYWAEJ9hgYkgzpxkeFSAVCycV6AGz4dHOuPsN35YoLoyOTHRvGWOj7q17eZDXgcAkWBuIQ54B
rRhZVHfoP3tMQQadNnOZeXkJMojgo4k+MCTmQ/XcLR4zQbIVxa/fBLogXJob1YaIkK3ow0ZCmH2I
zDWaufZ2aeP8XVjD+M5gHxMJK0e3YVYiHk7rmzHYSCMphnkKti9/w/1RRzESL6EMoFxcnitd9i1o
4Mno/TqKxMKTdedeflzLSYYxGdaDVMAt5muYC1EgFC4CPfRskszam2baEtL9BaNb49iZ0zqBRA5t
vEHO2VV2pod1M+7xutRY1HYuHvKGE7L1m/Y9xz1yVGrhCG0K+G922V4x5kmDUbkyj8zDb0moD5ve
JHvnD7BTuLUxMKFeLpUaPj/YPz00dvnMn7DsSMIs8SFdqb96VlGFMOUbwHOwHpvVSPIT4p4FLwVj
YydyyNo06wlkXbJNk9S028f2dQ5LE2ZlujGH7dq4IRFxDJQhjxd0FZagWwiEmjXORd+KBdlqUM2u
qB9OZeNoD0x8UE438jTl9VsN/A6KPi1sQ2zOWnLaMRDNjt0suEwQaUH4uHw9vpl1Qwi4S454OYx2
qb7saZ658JND3HCBL2OCxcf4VLgBp4XB3gRc73fz+jxDnMIsETlgYxfkMDYoKCFsuMo7gq1rNX1U
8/tHhfDwA6znTmxbApYHogEYdbvBRrOfQ522P7/iqgVPUt5yYMKKGGX0WwBmGiUueKVy3meYSqvh
DeGheT92SmP3CDsFJwGtvH4onIKV90DgSX5W51RAAM91WftWh0RpNBOfSNIG6Ja+ttfHRekplw3z
obxaJuUOkfeJpcIcDKJYWTnA6zccdH18JI2Wv86ydi/XiOeNMvR2Xiv3uG4murQpMBp6M6Lbye9D
ZBZyuaTiESBjEX3pGPLWvEbiY4o+/OMO49dDGYRz0fq6Hzn652nV7EeznhGaf/+U/JcS8DgV0TaW
0lKVBuJrN+fmLuoYLkWQzFJy9izOuauntxaCnK9iQoO5RNrN8JPZGB3P1ZNHwK801MUWJwn4FKNv
7QPwEleKXLefn+1YFVfluLDhY+G7TEsuQS1YAFGXTGzGNcwKYrkxnMRqhHjkLfgDp++uYCv5ZmvB
5UGeS41DUtTp0NK4A+W57XdL08zokIkuqHZ2lBFIoSojFhLCChpparGAPhKnDsU2FiKF4xnCod0e
SdSmbHMkySnV4Hz2m8krIHAX59GIdqt3tTfYV1ncy5NcXKfTbJ/exskYo/NxyolW2mjmDyASDGU2
t5a8G0hkcBsmUJNoyI89HEpbCrI5qBk9HUpxOk91cpOC0Qb7fCEw0ZNBKxXGsJjGl3G+VVsAa/hn
E/2dUVeXoe/RrjYYEGpYGxQq9wFgeEflPbUBh/Y1gkc7XGIIa4SQSsbPDjKsoXDBboVxXgC3FN7p
sZ6ZeyWoY4WI7aEtAVU/oY7Hjor/PZN8/aNGw/Jr+ossaxh0XqBKCBDyKYucRAqQx4JiTYgDhrrJ
nHKdT052pBZehosTxhrgya9LMNjbePhhMjeYtSHcReglCU/+yorgcfLHDFKbbffwKTCys1d9QQEB
nFftBiMpdlaiDkPh5ShDoDsSQxQ0MDOQKQ60EggHbjuWljrbhUbwfPvB2CLzXiQlhRgQH/u96AL+
U5KBB8LVDiXWVyROKGWfMwAz3AiEMTBAAyj0hes6vyXpEOgmZxouojOpW0rOXTjZ69EKQOkVsTc9
jufDQ7CNSPwYeSNHnGNOTT/7jiP87NQNboaIRxZ4yHIaOfhdcsKT+KiuzFhZXPHmuwYvJv54qrCc
EMTtSCnwJfwSGRyCONyp3vCIQK7HLkLfCZCBddisZ3REn6dFks40HY7eqoLStQb/hDHwoWLPaxe7
NETT+ooMqJ9iRJFEe3/6lkmlckHUWVuDcau+eFJJHYCg0ohOI5Som+FjffAKgmmR7Rg1I1eJAYng
AAsGXZgHoHU1vQ6K1RxBhwqOA6EUfCx6BGgp7xGCRogmOHSp+9fIRuR1c8X5hQqWc58usLbhQCDN
uW3QkYQw8UYLODUpwap2D3uWOelY/8x0KhKQBBiImU+Rg8CPzI9tx64LT5cRjsMqbZFEDzM7a2gf
cSvybhuICrxhpYVhkzRjjwHQ7kGWPqH8yD0xcIgxCaAcd5POfXraVPKhXVD3PpFBLylGBjsAdPG7
G/KPbRvhnXItbUA+SP7PsZp7gJNMFXKcwu+MbSP07idIXV/sH0ODWgXdO4ThaYuerdqePEhKn9cS
e+3FY/VQMVUiWS3EQoTwUqccd7xZ9/i2u+vB4Go+vY47zc8/hYVpfjWtn721Yzi6r8Y7XwZuSUHi
BV/lvuBcqzAgiV6Jo3+1g29JmThodgHl6JymtM5slRkMNV/EX+wK5kvbQaHOfKG1LnCefT090Bd5
wEo8NZwVT9QZ7J4bxQcOOiUO/W/Kuyh/VZNkqb0ciBSpfyjejWWGhhPy6ex5CcSQn/1wGvwZPX2O
BrE232qUBBhXZSS/QYbsDzRJTNIeWPnDM3p/1AFw592HWorGPLHo7B+LdA/wTfIl82JPoohPBt8m
UP864NHqovOQIl4YmgnIPCylHCFCDFVSBytud2VMfBhw1RXYAwKnZ+J64VBpYMxyngL4pG62f1BZ
Dq3IGLkYYu2lAEFr1uIKtJFHXwOx1eUYLN4ZonEVE8pEKEXZ7N44oqtQKRBIytq4I28c12NwEQqI
ThqCNlqZQt9uduw1o3WF1PKByKD6gvmzxhK8XEqRssSjhw2C7uc8eOINQSXmmraAsYrK5gOA7b4M
ZBUYo7o5joAAhVwcXu+R+Qp1iBI24sch4ugCNr1UZLhLfvedTzsAtWFKa2BngXuhU+PLlVpPhnD/
TLJW//d//ivJWvot7lnhzz8O/59kfRWbJK+zE5M+SIak0uLsq8wrDOapDEs0wigEtCP4UYd3yfh/
/5qirQ+5xj9TtCVZkMUhTlsQhR+x1okyOunVy+g30Gy9NhpfJuMtWK6FcZwcHwkF0edbw5fwVG2s
k+VsDTuYeOchXsXbvSZwbAKTVKEO68p8rE/DeAqmdLHQOtUXy48rl8Bz2a5clDl2vOdGgp59a1Mi
6i5EdLf/CHI2/5ji/Nu3Mf7zTr5ehpo1o0u7GU8U22O6aRNpVs3XYVgF+GoS7HVxQnSQ/hfzGHQ6
POAZb7pgheg07Y94NAgwMXm2/JAwp2q17oP1CQYx43gl9OPrPLeixo+w9H1vA2IqgPGQVXP2FB6G
soAva8xaQdQDu7CnIz8ayNzOo7I+x8IijRcnnKD/8ZXVYXH89wOUdZWnqBiKPiyu3xePkKbKReEr
A9ze4vM1qpydDGznwBIZwM7O8c7j42OxvjjL5e3IeVq7H90QHfSI38Qo3r9RUIW3rTGLH7IdP0K3
8lcBzE7rcwX14G59fpZR/Y+rFs1/XPWP8PaiKB9plnPVhbN7HiZyHFqV5bce8805ReTq5Dn/WOmi
+MeP1EXDkHRDM5Thkn67UY1aPotHlePhJuHSTZiB5EKhzbcJXdE6dc3472+W+Me3Wv7/z1OH/Prf
Pu+mGbl2pknZnAk7pUuyiW6AxnrABH0uELIJJQePLHjHzHHKf93fP74Iiq6YmiQIoin/2FK6iyKY
mciXxScAAmbvohlEyDryhN3dZS5M/XX3//GFBWl4vX6uRXYSSVQ1XTPln5vJ665nwkU3tfUJmRHu
VFjgWcI1xDZV/XglK4M4S2wrb1jHHjQuw6TAxQQZ3yQcB6AO2tmD3dfN96eFcMISKDB3GEdmyxN5
XYMZ6pM6f35vvRMiCXw9mUQgtkEiRlM4tGhDuIX++iLNTX1RQkBQ1X1zjOuaevMS7DYpsRpHSmdU
ra22yKj2OkqFdgBjT9v2HiZQyD6Y1larM9UMBIiMetGXErfHtIRUekrHGis8f2CGZ99CubzcZ9Tg
yRnzjjmjvReWXw8kVG+XZvbstg8N8yGH8ZQiucg1+gmMQqqcDtBg3jMzw+7ItG+SN0Kvxhnq3D/u
75fJ0A7WEXw88hzimkwxOA7AxzRe5KhX68Y4MmZpfvVNQ/dXOUwMqKBuu5evPH1pckFXTTBaPS0i
dX6HrIYjdOkMF+51sMPpY0mYwNSWUgzZpu6dD/fKvn4ZTDHwKH74pjQvN1gZc65fN6nN1z1xQkK1
CAnWMIlt3BJrnI9spmnPSf0t7SHxDnF10Ljh/74rlLikf3NWMSUgksRJ99InIHNDkwY9qXXv4lw4
IGlAVVtzfFNkUX8w5mMu9iZ8QTnDnFUt/BzyygYJa/3wHx1v0CNzEsR8h6FM2Rj4LXtVCMlyZB7u
UiwlzI4i5o+nI4RMoxyL+KPuUPzD1UefN9TCq3Px8TzQmSsAiA+v9iWw9MMTfIUwLPR3FgNBZjxe
8wkjEj8ppZ1oF9hq/fr2CImtAhJvMC/JPR2gk5ApCkXw/wlDsAtCMlBSfkgaYWJ/Ee2mmiN0Rd5S
3Cbdc5UyNfXNl/MAYTMY/1xAAu2K/gfTb0ooTCfTiSEsmHPVxKg+1sbijtgy83HDEYdJ7hq3jgoO
haPrwCzZN2OrFn0WPk/sJECI5zFRNqaV6MTlzfhLsrS9fRqbcuAS5PAU3I4xHsTOfA5Ezx1o/QLt
tgWb85oT1vx4ecgdz5seZnsV1xum4YrOOM8avUFauD/XakwuxInZJi3VeZOs0w+D9ArbWKWJw2C0
xWoP6cdt8pSoN21RwwW+C0F6uyrg3dMyRzx7T+S4m6J3wHmfmyS+msM0MGOJg0IjEd9XBFJWkDhE
T32DOgnXNT/SWJ9iTOv5jOsG3IUNs92fF6RTMINiJulfY/mX6W/HC869HlRHDAbzA4ZHSLegJpz5
mHfG9uUHkjRqzEO9xztK2z9PjmL4jH5N441PPW0amBmdrYExcX1fDGN1bCMNZzTTHn4xcioICevL
B4wgXCLkMRkmQH3tHrqmcgqTrYla8jncT9Z8bbJk3WvArASoerSsAZQmlLPXCIhFnRhfEssrvPrp
ByxQ/Xinb8O3OXdQ+DSzdEVSyBAhMmSq4TcrHOCMYBVAFBSuA5jaMH5ftKbbHEcwMtx23i/wxxW1
cbtGe0nhnk77RUOqx9lXZt1ojraBlt2YV9/kSuwbgdvtXqZ5RPNfIgiBv314gbV+MjY2W4fu9W73
Y/obTLwmzGihly1TUh/xavq6zMSpCvARNAdo1Oh8XCa66R7iK1jna8/dNWCLQnCjSRuTmdHCIjy5
lbwWWFa5IzFk9orBGbr6Fg9A182i2AITJYotZAhY/PYR3mQPbTBgtnoJceU5KVi2uQJF6Quzwwmp
E/I3PQnQ7evuScDvOEotsQy4Pg6nCAvNAuM+k+bZYXVDMf7FCL7tRVpS+JCN93iXveIyU3EBw4XW
Vj5HTD0P9QKNPjciNSK58fI3fOLu5FJDvHcFYAK8xtzqAJ8HWsR9ewOhymyRcvDlaB6iyEU3CDmf
nintc57uywXlbcr4rIe4KgB3VFcU57DQIQueMq9Bm1i5zBiyOMVi+QheiyfMwy1pqPrh657xfN52
Bfq0ZW+u+FTUyvAWpOtG3WjJDL57k07yzumuoQQucRcngsyJYl/ktfkNz5/7/NzfJ+KuwdgrNa0e
Kzp8P5btDF4leKK612FMPEfOMHLToYrR8D5yJ7t4F0ACmjX8/A0LZs0XcjiD12b20nweZerKBjcj
ca8jfwSkAPgYju5hq7vw9yCJ8mKirOWWqS88/tHHuLcScN1Jt6ylHKSaUEnE5o11W14HYySk1tBn
EM4VyhgyjBpC32t8RHcGslw7qcZqWI6zA7uPMKZb7YkZIfJjlkYm+UuAaxifwVQZZgzw9VcAyeLk
srjwcAoUyTZwCgOLRYPsGcfWBQAXKtRuQ0wSrkRx4evaGKVhvoQ9+xzNnp7yTp6dgAOHWyxAyliv
GZhmVQZ9TMZUdxp3a4Fp6gcYxgtmKAcPFlHRXd4+DoCAlAYJjBuwsTLIoFztMM08wwkEyfrlFa9k
Yw7oYQ7l0dbTwD33zFAowDS6egJbbBSuqPYpVyBym0Q1oG9AyemrylRf0/uXY95+XYOg9HAuX8/9
CFL7WzaDR4Xfx/4bAKbxs9aDByEtEiyXGWqjAJoY5jAsERf5dACYvBzvaKglJDHN6wHXtmob0902
mzD8xhgKWyJQ6RFgHnXq7g5JTYO4MxDARutbUB9voYGYGcFpSmpfAlQJINvNSJITVxr6IPx2rVqP
UI5JYzO3oPHQN1iINasp41e8YcUrIgBHhDTQgvigpJFswFJeLKbt6KeKgTSFSSjbkMCreBrkty8M
w8VwtB7QNEK5757x1ixIwsOLBy+FPYoR+Dd3iORPjB8i8TkBjIaA31/osPjbAhb8OPA4GYlte2Rr
0GT4ici0MNbDsQtp2FGILpRqzS9WxmjO6ALrIxzVRy44oeBkx38Ux3/qPhRJ0mXB0FRDF350pkku
i12dCOLGmPQean1lmnwKOwZCRjnQnBgK/v0DpaFx/1mLK6qsqYpGYyhIP9qPumteWZbSYUnkjIPw
0bI/rHeSlckK7Sw/D+Yoid5cN1q1wNqL1P9HvyXpf7oCVQbXkOgUNFUbbslvDVCrl7nQnaV+Yw7e
rGwDzM57j+yzbecoW2VLdSBB9TXxN7bMYzughJf5aQmuxlSDc4fhng1D0rqFqjXBkRGxr6vP1BWx
QdE9HJeug8Wh836aOrOjN9k5JLuiH3AJoCJAOon6M4x1XPpJcjkDE3qwmhBoEOqGZ/RkmOFYZKKK
qFSNQx9T3m9BMcP6fSZ6EKOnid/MzrwO24S4CczrIO0RnBTPCv45RWhYsRK9zBF6BU+7/OoJagb/
dqkArmQ2PHd4yiozjvwsbimb4hcm9GvBe8bXEGCy3qH9e4R7+5yg+Iut2K+iuLfffC3OsT7154Ol
o2FNcYILOXmmbv+drHrYyTHlywXH+mzwGmMT22I4mUmDoFn66KNhsEG+XuNQ91xjLJ1K5zr4UoH2
5ngt1Hj4MPSCbIt+YMKvjJnsM4Glpt8l1qZYsG8vFMguNN8GcaLWiPyCRTlWATQRth3NOdNv3mgg
DxjjFLjvlAsXawX6zQIy5wy0VpjGoFNPIybECb6C7O3Yu7k65odpyLa+bTznfMxba8H5pSyJPtSm
/CoDjYPfCf5YBsrJqo/wS+dX61PfI/J0//5e6H96EX9flUPn/NuqTEetqtWPVNzoJXA98geIPSJu
IBQu+8eBo8gAB/w8UevEFY0YxaINv4C27Bs7RtbSA6BacEZvo35a9CtYNk/du+2Vjb583smhd2vQ
Ekj6FD8a3mgO9YWshsX49FwYZ3e0qb7T06LFBVmc3kzc6pz2LR0N9ojaW3EKxIt/p+DTfJikFWfh
kpuzTjGI5wwE9cddG93a9R9bxZ+wmN/vyAAR/nZHyuaRmVnNHRGi6y14Rk2QY/Bn00P/EyL4E9r4
+0f9gCWewv1cFAATmwR0kySZWbmkE8om9zFqqi2EVXOvtv944n9EyH7/0B8I2bOu73VdjZrNDu+L
qbxD9YnEMB5hndnSGds3iDrou7e0wrBQyQ5dC3Yqx6rCbqVbT+udJGZ/6DZQK6z4V7LCWYgTlUKy
G1969gYbAEkIHkgRM8f4MKxI+aBCiaPFP56UOGzaPzf137/KD9hMvddVMep4VD0ihmb2etjm9DWr
HZ5Vlv/rw8zhafzXp/Fxpm7ooqaZP7Fh9Xqq5Jesrq/EX/gSlKrPDjbnYug+Vi8GWMS00CRsmOnQ
F0FqgolxtpjfaRhXuuLOOKSrlDk24agvcsivG9lhCncdI6O7RsyNqgjlIgPobHIKyOccYDJku4wM
IRGEz01FOM+K8QVGgjZcrzU8b9LnIGPRavU+AVcz0kxkjNOBMXANnT7BqMds62Ta2hhWQ0C9QP1B
FmvdDyis3nuveyM4gA05OdZUa2vo9C+yoJopAiasXpb1NzQ2R9zSQvLXwSjGbJYyinnd2aCdILI0
wrsE4AM0Z3v1Ej2QAmFaB/WsPhLs7qD/wsizXukHHF7YPs2IbDeLpJoDSe+ohdsZ06Yof0s8+O00
qfineK8xAz0SxezX+AadRyDUuv+oV5Tvze6B70zMmQcw4d584JUdnWFwnr9WF/RKltr5GDVJsMmZ
zECZQ/3xUe3rt0vAiJp6mTqzHQxF6USU5d930T8Bfaquy+CLhqFK6g8s9VmalZA3tbDpPGgyZNhz
Un6MUGMEf/8c+U84piapFDKyJEmK9KOGqKS8ODVG8trIFpWAuHvZu4KTfiZaa4wNbALHloACtuvm
lo0QfbzalHM7GG//fhnan94ETZZkSZU00xSVH5eRlcUlUUd9t+mpUeBqOJjdQqsDRoEQhepzyCwV
4bSV5J9qYtCsT+NE8qUmvuXWbG2FwB87iBX7ZHab6hEM8hC1xuwWYaKEmn3R+dhq0fiVE7N3r5+a
8o3hzHW+ea0rBgmU/ytxcmjpfSDSjlcrhLSMT/7+FUXxT3uzJqu6JkoK44RfePZvx0B/q6s2NSRp
DQz14jUZKKr1FnGPq64MepeYGo4eJj1b9CkTxX28a+AcuHmR72Na2gZHOrIc7MtcHTMavM0eZxuj
1vIaMr++yFgSk181HKXpDnV98k4W3zq1kwXg72MJBCtt76HgF3GLKmAw4SCDff/85ipGapDBksdM
gYk4sRXOabDMeC4SzK+xiZ2oHuWOXxaM/Rk7JZiTw4wDxGrGBCPqG8TtRAphNG8rWI7QgCtcll2Q
8Zxbg7oamwspepkH8Ah2NOJBgkH0DskCBfZpCkUNctq9DUTdzY4qHhCbv9/3P69wXVZVzVRVUzV+
nE7mTbqdL1Lab2hsUQkAPlXFGh5wtRMEm/EqniQPq9g/3nHOO33lEJrfm+/ibCP9oSS8aAuVHL0X
AYE0uvDLwbaVkCrO3Lf/WiLGnwp67bdL/XH6vPqT9DKeZcesEFI6dGmc7aJ6SzI0pOxs+jzbid+6
ABFsW/n69vlyu1ihQp32jhFVoezh1LJ+oa3DCgOliCc21pHCPCMtC4/Eg+iEoX8KsTJ252/q4k2O
RgvM6RC5RIRIkz46JYrUmYKXuQn79UHxYA+Soxni1HPao+okbqUNz/v7Er3p8ulJcWr9az/6NU77
eSZqhqBIhinImmT+KJZETRDKlDNzzclHo5/dVpcyRCqX4o6JuRwo7Xo0ExQPq5nT06WLVmFkrnEb
I1AsKlcndEEQVV4LeECQCBdYb+Y7iJqn5Xmr0dIyzGdEIppgIrY2rIcOl5c1SQcqY+B+CicaBnc+
v8VYG1Yod7CFySfnQCo8BXR/lqACf3LzqS9NW5L9DpejYk7Vyt/iHWOEkO+LmEkhnok67ncoDngZ
VYBam5Ob2QdrDfPH88EUHFrhGo40gtuHhTLDuS7o0wr42XjDf4Ne3o6PaftFIHQ94Qy/H8UH6T5O
/xjjH0EAXpN613PcdDGBscj4LyV0QyI+B0F378Cxk5WQec3ZdFvZy95fB+UWQkfVB8UJdjyTFjU/
Tsa9CwGc672bPjJ9thCEjbfcIf0Bc0uyPYBg2mIAJWBE1ewk2wp8xTE/mo/k7lJPVNCXa8wTEHCP
WzSO1H6N+yhdrggcS64QhzGaViELoXNx08J/qHjM2K0RS7A+ldV5cwXPGJTEro4mIAdGcNQgIQhj
Kgu2uNaXNF8v4FXVJxddnYI7Nkw+XiDuVrl+HWsSnT5GGZRq60mcKKDcN9a65BmA0pIPb2B4z85o
S9IXCBilaA/6aSHgYmT2aB1Y/3ivg+wDvXQOotESOJnZio7oJO1dDtwbXvbj4tskvLBBGobniQ2L
SASu+66myKNG1mmGAhMSKriS9FGT7hgV2PpU+xIxBZs3eZCkcDjUGO2atgRFZf2JUzr+N3JC+gJU
Zat7xzMRB2GogNdNSyYfrz+WwaT8eCec29OFvr+FKVIyC8oqVK5r4WffTKY6rGB42NiXIKmquDUW
LE6wNANqE3Ne/COQe5YelmZw014YYJJijXPO9lbDlndzJP4w2uGl4ebW+Tg8g0i+dSKjlEEmSXwE
pCYcksaDKSPfjdTFt/QwYK9kjMEBRmGJL5cZSsUCuzCaWNRa0O0UXkVtYIupq+cMy5rT6pmDXQ5X
hJTjtKLZeir0tS7svAuW6lBeB2wVNiflPQgjtOU745uR9fdj4I9wjS6pgglQIvOfH/vK9ZbWlSZR
UdHsOaQA4i6LBZEHod3DuSZs5jg0mFOCPoJTbC6aCbeS0VIkjO8TRMb/2Oak4dD5ucvpqgZqJEts
dsJQD/1WCwit/HqOmou4uU7xhLbxxAx7L4nKBRU8YbkXJ/WScOQ/2JNfMbpRJx2jwQQG+Ptd+VVz
/Nd16Joma6IuCuyt/3kddduLl9cTZgx586rhi0ZQErXnnl1tT/V9H+jMMM6eiDTwW/jHZ/+p9DQk
RZdN7oCu/2orf7sHstleW1G+y3PMpq3MxbeVtN4POUrGmMiv/v5hv+bxP7+oIYuaKELkUCir//OL
FkXXpOUlk+edJxxECd95WKFIB3vqa6vQyPoBlHj5MMjED3M4YbXtxbBopHqSJjt47+4VUPrl0poA
83aIWgilxAhlVuA0EFz/sVrp//6wQCj8ATSpWRRd+rFA+lzUnpnYdBsG0OCKLRJnMsyWVUja6fQy
116WvqNXkz0uz0v3omf4SOzRP7Ob2s7FgERk0rStB87Hm6s584QYytyTNl3YrPuYQ4BDp/hAasyU
6YE1lj+5myEpetFz0CUnM/VC9rszZDPvuFcyYvehsnhOMcXLZ+knkrgZYODdOQrbkTUTZM8go31K
zJZHeMnhyfzRZ15DR5tyPFCzQE1AWYRyYnDDoxE07CfaSZfWVrcm9aHP7BljArJinhMG4sSiMmGc
Kj6y6Nahg8WYAHaDgJMJ2OUIUh35hJ7wfU2mnOidM7vtq4RldA2wPbNCw8n88Dhr4oEHac2uQbM6
vmsRGOaYLA4r+BaCKLq7kSZZB7zVS7+e99QI9IyrVfG1suG6egeR0CuCIsEKoccDWsOxRHR1TJd3
yccit3eLZgn1A+UEyhY2V6fByqZ3D4e6cPaYRx2oolpe2iQP767tqvl4o3+lGKtjzVHZwhr9fAfl
MTK3o+gVpqS8B8HZa63PxQ2FvrW4+3YAWugcOLO+aV+EULSxqWW+SX/gHQQnpj1f+qA8d2utvh2Z
rc6wf7GWoeZAeWAmahcBnLKTe7K4GRPTEuxdQ4enWtu08seKv7uHEM+c4bbN1qn3NajDEY1fKPvf
etV6w7g1dplYfUveFHu2V+YV1lBvRd/t28lZjGLYhj2ReHVAmMUSrJJjm3xS9zkOtrXtjDlQIGXr
pCEsAH0JjdLGxTXOxEkVt7e3VzJNS+cxFXtPstUcjym/HiIrJ1AabOGEGYdCgJtVhRPYcmPUMe7n
4+1zu52wfZfg0vf1kG/CGN+X8rlQg2ujy6dqzEND5SemVW4dr8GxhUQHIxYE2VJVOA1MV52iWhnn
77oLiYP5MqInRo/4F7WlpRwwkx3QSpZgSMbx/lFaxbpgysE+TUHtnMf1VKIroqQGXgdQhBmL5Meh
DyVnYZn4fYwaMWDYz4pmuYbCocUw6pPaXXDLafI9FOM0dX0sbWe7lqFBthzK+N5Zry+zs+uPeGya
bC0TJ3Gwl7DxJXKRmyTrKmgs4zOJoUnc3qRQCeeJp7t58NK3BElPPgZ0NCSSWJif7Thm7Yl26+w7
1mkOWZ2xNL8BHI5Xsw/pc8c8lImel8Mxt5BNELdpWNc5v1ttaf5CpMYYxeD1NagDdjhALAnr2rZO
bk3bMA0ICvWVIXxJ/X6sIf975oufy+K/WBt+vn2fvpzOxfDwW2cMGPIpY8EhFSlAYouNAs7q4XS4
wkh2MdIhwMBlchbqUU73TrIGLww2Hh56GsEhHsdDCMsYnYvedxgJDP+8YnnbbPXv5tA6zOOX997V
GQ3WxvFUhk9o2hk+IbH2f4Sd13LqWhaun4gq5XCrnAGRuaHAJmeEQPD055O7Th0vNsdU7161u5dt
ZGlqzjHGn3ArA44KAXGjqw0QEzgPfyhEe4Bf93TuihsOYNUIhUV6eaLhSSiDEZqOdTYlMFz7u39n
cG9Fu5zdQDzGRSnEGBBrNJEKaEB2ylVbBW3FHTmmbMyu9qNTMTdxKgSh9tO0zx4aoNpM2N2OiHgv
uG7R3cm+YXyt4orR+KkpYiTwHGiNqQl5yXh08B0GlMWOJYYab4Hu/9y/hwPbxAMvdUnCY/tgAm7J
toDCd7oKRvvQ3bdWMb/mbcofOzaJHnISmwGfhWaNgBLWwI9dZLcM4fM42MOQxrT4eG69PdN/HVsv
zbZ2kI3bueTYKqI0LftjZo1sTzYievLdnCIjxro5OfoNqz4SCkw2HNG7dDGByJFy8KKu4JRysGZz
IrVrJ+n7kJcH0y2f5XsprKnagxoKPRQp1Zb3ZBbtYUlYUnCye/qUv1s7p/SaRuRjXu0gWLAffTyb
f47e/5QSv37Hl1JiLejV1ZiUVW8oRalHlBVUmXzt65jLnR0XDu6DAwbJC+zbc/BhUCa/G1AbqimY
VAWyqGgvH66e78Zqu208ejf0Q3acklsEAfXghEebK0jcu+P2mIINvkSdod200wb66/5dS71t0X9f
w8vY+mA+7k/KafJO10GfuTLJQHUfuOkekiFKpIacp0PizhjV3fPm0wrxqMQe0pK6g8JJbm6idOiU
E0G2arKOcHNxtpVXzBoCpWHNIUDMQzGzwOtGsg3/HXo+IzyerX3Kp/cO/8Ks21ksawRM0NLFkiOz
COTvT+N5+V2N/vvXrGe0v+rT81bfby4bbvVuCA2jJlEOmZB6XnPW3Dg1uZk2izAvK1ccv3GyNcu9
9TO8vDrB0lms/O9PyNrbIamhmYqgK5oC7vzycp1X5ye1+unZUzvl4q7FSLWXZ5pS8CxEsmhUO5s1
I9LsifQVjtTiOeQNI2vdQETN2IFhCm0m93PKyWjOjnOlipbYtMxqyzc5evS1cnQ9BntsxvAXMN3l
JLpdPIkRcG0fdgmR9WG5CuVoTXWoeFt+EqJ3nE4ATpdxA2ZhryC9fLA+Ux5ZpB8TrAzL+a53V3f7
7yUov4PUDGbjJrNxVVZf6bfLBnC/aCoP6M1ndzj02DaW82s8KbsTwTM096JbqKgJp1tAt6u3kKkd
dAK9ZTqQfJB/WqtjlxHMxua+7Rr+t9z6vo7+vkbI/e9q+F8X+fK8DkfjdruJ2rMHuwzRJrJVexOa
nceTEp0eo35DsK4ClEtviEF5R2ylpzbspjEVXMkeNi7hwyajG4F0A8HV3vbGctL0pS7z13WDbdJ0
c4K/PIobGNaBR7XF0WIPm80w/JLCZ3a1sOR/0sXhEnuS2lCooK8Tug4qfrykoGobwjXRTZFt/wVB
CpMbEbwa8zpgJwuT4fpE43XrCHFHH7WBbEpm1Xf8hvFNzPUPdO63LfHvR/r6uunaXn025AfQG/Oo
/nY69kTLA9ll9JrXv4qZwgo8gNYHAfRl6/vvxyW/e1omzHXRhM9tQKL+93W/Lc9X8XBDqFGhTStr
4+p1rvhLNhsN1XlYy/H1a3ycqzpjKKHyDjEYmNHVkY0WcBjWNpEX1UJDOQ21t3Ir9GnMMT5NDt6i
CP/vMo2fv/+1K61vj8fyfDxIvYe7MiMmfMroFpG/jZcH67z9mE0wj3P+vjdvqf2mAutcMkVOPv3l
3kjL3dHcNi6IqzAmTUxr41DaAPN1pOFpXn54uX+YM68HrEmPbhoGQ2BNflkJ9+J0mFxV8dGDk97X
reEhcZpeDiTpS8PRxIo6H369dyc6FBqBY1UWZQYSyr+Pfqdci8bzhiHxkb7y4BApfbf2PkdUiF0F
5DZr4mHpPKSXwfVFb30D2Fp695NU6N2MQhI1Q/7RNCia8LJfGPfz9SQZ/N7xMA27k3DN9J5GsJ+O
abZDP/TXtk8xL9tlmNmdb4aU3t/P+e2N+H0FL8/5cm1oE/XEjcCq7zosamihnBL0ucGSrWHjXspY
l5kIoqllSgJr1og2MTQKuI9IuQi+IeYEwtffF2X+jOZe1oMkIilRVJG6R/8Z7f1a8s+NedycVoXW
hREHkUBGfk2KaZt5+wbw9etMvGkmlv4dYdTKF378t028uJ8o0tvH2oQfQfX1YJ8a3oYC2fAbHhJ7
sVNSSe8ccuEnmlM8A5EyXYoM9kmIwE1Ji8uHK+2wjE6wUhHw8ZCn5i0gMMEckfuwqe24lx3qUPCD
eTnTYa3mYNgmlb9RywMxQUe6f3KvbRAw/eGfhZypKuafCPLRYOqjRozc9B5tp9CRbyamynS6wIBL
qcskEjo+rEliiLi809PbXMHdok2DTHeck481H3ILG/9LnKRMbRkNI8kfQkonwzrZVsRvOirRTxNC
6pNNq85sHehfkHcBB7dMEWRXNJtAFfDWK2TKmx7a8j3UP4S9OIGgdYVvw4/iXCFY8k7jDJe1DoIv
5K6G/LRyVYJxGtinOEIPyAJ6L30pXCQkj0dHnMH0wX5qA3uaMAWUE/TEpQ/7XqvcI8xJjG+EqVF+
i02JuB7Gjh2eClME2Ek7HCH6GBzSD8xx8kcpsBqc8C9rKeE+MXvLY66y0iAzZRSPx/F+6z82rkSi
SFuADt2HIXHA0BvF9cN/0PYzV8V1F4ySG/zMNk9sIAbCTbcNrY5kFTGE5yN767NzwvJMT24jZJ4q
A5pDiC679lLCEVTEsiTH9wMDTsyQ+EkM/LGHWYiJSmmDPUt+0pAbd25It3m8cHAB3iZMWkRoaTlo
Qne7rA35ZH85ZpagGxa+upO+nBZVzYQHVrhbtVEyM+i4iidqB7EN8gfUKK2T6ZkyVi8WlibzRjbh
EQSKnug3z9ATnGZKyGfd6zctFbgOJgAla2nXqmXYVe8CDLCpQ7dtaRc1Cnez6alVLCci4lzB22G0
NTfhSLc0a419wogmbe1rJw9oRUGy+7ROUEpmBbaVHXUAgvEAItSuQ7mtomLcRhekww+6Hr5qXwPx
AHBw1xvYwuxtQJblxakIwE6vixMJhjIYSogj0mTrHntqsk5ZV7uzg8gbn+hlW01Lpr9XAlytbbhM
ZXj22M+N5fZ5vuqIuYlpYEfqUF8DyhTffCxW4bM9fHa4QFYxxNxkmyxJrvcLmn63Gky62wseCfbj
+5hiPT+ptQ538ssxPRgo8yrYqggIfuwDauNvDW8ZsI6Fzt6+csqhMYKEdung5EedyOjHLwtn+b2u
LQo51QdCAn2u6IDjqPYZn9bhmTUqz3mfhe0Dh1bn+ejdiQTvPxRMYCirGvM9/c2dAjms9SAUbkrt
igXz5hZPWvoA0wv+/SHGSyJViMUDV86PeFLzltllD/NlI6SaBXdiMCPzYmMwwYDr2MIZIzknQocE
JYz67tTz6Y4NZMI0wjMhwmRPNV3NUINUbRMmWGhmUmfSxOLgiaUc3hsRjwkGFYJEfh4RD4BB5Roi
jAM/YJtSRZoHq0KGekew1FTyVbK7OHDdIS3uuacYzaGkx+CNdAeUmUaOuT75LVgCpaBr1XCSwYoh
PEfasLiRljMPgyx9RLKMhIrXC520cfYuuNJDtezLIWZ9jwGmt3uQxRZavSI2g+OCBr/EOB4nV6xO
cBS28ca9YuDM/Fce4G2y7MAkJMsAd7Rz996F/4ObJMGr4I/Ac9mht79hmTeE+sfWssFLN1k6t7EZ
8gMm9KzhGigZo49bWyTDIACExX0X12YMmvD8VFNWNDyj9EKIrntv6/hIdvB/vS9U7BptvuY6onqX
MW89RbCUNqDhcK2VWFt7mg59qYGTHc0Tc9ga+sK9YHlgHNCAKjwrsDa5heUDyzgl5qkqcsAXIlOP
yQ1Adr8aa9gWHrfJc2kd0Rg0IV4onVUTfuMDmIL70/CNMmxwXx51xBYyFAhWgmjB/V/hL4E3I0J0
gAr4JCTRt3DyRP4l+hSInD+NxIi5DLIbGWKpNc6FtS+msdtrgAP7qrY6IOIJkimYXbjk47FfnR4r
b9lV0AWFky/FKdu4nN5ICYQOoGDAjoAIRKVE3at0BNERvs20geN8ojiN/tG0RERQK8zLggpPDpjv
wZEoxLUto+t3ri1w9aP/aB2+jxG5icL8qqUH6gv/evwScSEDdjw7pAZV5/4tXzO0HJZd1FFYjdyh
+IjOaVZcMJdytj22YDztAcNxBOfE7qzbOHhx/ak8ccqxOLs+HX22vNtGcvQp4iWszjwt2ddwK/eG
1z4/DU4w58eaY3SPjp5uDj5uwwSpKF8Vgi0HwscmBhbRMi099406msbCgpjXmT2uspeY4gloyi2p
XQQHQlAJyJozn0L/yrM36vSQ82gFeAwFNijIcmvdYyGht952dYOoaaTez+xZYxKA/3t8JBUbtEnM
pSEc5at7YWEAkzj6QHfx+2pMVX/NDzdhZeAdZEnfm361CUHbJZJNYEyGWI0ItMctZVihACh9tiq1
vQl2mTx+VB3tG4qlPKY13EChGxAKURbBmvBKLdqnq/7kq8TOHS8Jzar4sN7l4Ou5OVhR/0EyOjpm
jwvWL5gZEmvzXEcE1aiVsxnD69GsR3fjkgjI/0KEaF+Q4taVEC/drSIRdO/dY3a73hIDZ16qR1uD
loirjmGbBPxu660Hc45GQotsuLj0zpczrDzn29kKoGL6iIo+P0nGyGXnnwdG+zi4+EYuzM64cO6G
f9ee72ZA/5SeL61IeT8fZem8EnqXLyXa43a0wlaFxGNPf2aCOF4yXi0d3gDsx+NNB3fDVdPcB8tu
QYbPlBOJmWWJRdUaWwdyr9VGIAzsKgM15zk958+Pc5E348F/rveFN3gtVydFKSngq6YAmxbkf97o
3AH4H94ePif6NN7HIyZ694eleqTLI3fpksyQHnj5Twvhy2zvsrNHXpCW/X0r3wHwvy/tZ7L5q4q/
bCtd0NdcWpw2tSmKVPvcuwFXMcew/S/fd6MootnGCGAQQCZw+n9/vvoGUYXnSAfL3FRQBfWFAPBs
rO5L1TxXvT62py7pct/aokpEj53AxqjQAgq+ORjIJoZ/n4pe2vX9wejJY6yFTPXYcgRVMHJ9sJXp
I8RXY+UU4eCJ60IULdrxJ9+Bt0vv9/W+NKXqZaUqT3nzhJkJJfCERi49OY+o4iqRPNtmLNY45yRE
69twLzNGJFJ3wpZba/wJSc5ufRXG5hNfMjapD9qTd/O3f27mS6v63DyXl1sFUw1Id3wLCZtLlL4R
HdGjQqvaUXYRQOhuwzP6Er/Xadd+sYuHBbpq9ciZTunJbCyNGOW2P1zaO1UMl2YiBJIMRVbEGqL4
tc6OW22pmIdr1YMyjc/LkD0s9FY22FrYfCbNYcpu00fw8mSSu3VDa95SWr5X2B4DtJMzGQ8rB8oj
6m1rjL9MZzybwe7CnuPYqyxI1jhQIuiwjuBfRwR3xA4C9U2pfpxOtDCddjv+NA+BiPvfQWI95oQi
LqmGaAgvS3djHM/CvuJX6sNvwnliLJIpDYB/Ssac/n0ZS6Kcv+GUSGi1Vq3KYVrbXeZQQissvvuI
zcHU7652oZY6dDfdXfc8XWFoFe31mC/iny1G52ebLzxmkNv2cJ++CmzcphKNKD8X4tiwYYRl4TWu
kYxT0p1x/2OBnqP+v1HswSrdteAn1Baau9Y1PGZLiq6WaSIvd6oyOp1Ht2dnf/WkfYRwd0dgIg6H
qHoKAGw1plC1yDaxKUaSPQzF0WgaZcjqo2JI6S+3q2gE/mg1xlqn9PaEkXcgR03EBXRTD5jDbc2/
Bhcspeb78EEBQs0Roai+uaCN2YHDc5RhZWgtvh37YH0h7AFwdGksrZECz7b0jwmCUvzqdSgGgGxF
ogzrj6sITBpdwN3EBcTWCXjbhfFoDaE++F7Fe/YnMLmsG95olTtSo3sCfZIytqV4ilcjr9XUjKrp
bUqFRLSLswpO1vTWLwFQ4T3tcmgDp0wAzyM674ddCVabYafjnDKSQ0FVYbjdrEOOsxoon+Jl+D11
SfPImVxQrnrm4pBnGIrwU/kZIKkYJ4S3/j05dwkjYe6tWcmUGMoWQ9ytJ1i2xW2urNC3EwlOEaYV
rm0HbcOGiQHvNaB1m9ETH4P15AfXD68InSFoATZmcoiNFRG+ljxa9eQW4QmBGpqOyX3ISLj4MPSR
60nT68zn95J/2f02mrAuV9fGs1dCoURRMkzH3jb2EAkMZ4UVkofcXoebTLNGj2ENFT0cXHFqhLct
h4/876Pj7Vjs98W87HayWqi3TY349cuaijIGTRk3T15IL+qzXEvHJQRnFHU+02GNT/fhZSJ3XysX
Yas8akC1VhnSW2HCSSQwy4WtlzHDbrxUuquVD36wX3ZniH4aJ4e+i7eAErtIlanMKOME/LbPVMXe
NHwYDoocYRxuqRdnDEko/9L98hqpvhUSz0TRWSe7HY/+Cukr/oOnmNHRlrSQm8/GYvoCYolNTtbH
hWGJZI8Ly4yf1k+8PN0tneZIKQMk65TjqKtquuaRHr5b+PTTqFctpdGBzh7hQDlkuHu7BNBWm1LN
0+GeMtgiqdam/nOVEf0PVidXp47WvT54IZPnQn9YNDuNE16P5+5059Zw68lHITdf0GcxHogh02wC
nCgvT1yR6KhGjcV0REw0boAegIZ76Q8mHfo+aOeA69Ojx9uxiI/uEArVzRqmoEIxbVa4kIJIwwqv
h+hZsBbITVoT+/tbyFTLGZpfXpml40m7JAusln1ySPhdzR57q9YKP1+8//B7IgyqpoKM2UKPVj+u
YeoL6oQHUcVX73bEXD0+USGiWT6Q45GJhcewENL1c4o117cZ0Vh1/Zud58ceGPOX5gxqZo59Xrku
+/XXwRrRpRlWoliuu3PrPInoYvcy+AAjbgwFeJVGCSz9g2VPbqDnZ3u6/MbCjV4moXWDJIo3K9y+
m3/1T7X1WLgkmuRbc6Hb3FBz3Rx5KMIgxxGaBpPvouFZ+qVr+OO6RsL5RvSGajOOg2gXcLXiIkOw
uGz293Ci/JrrifeO5F7quNejU8c4zzXDmmKYctuFbExHbBAeap/bUNUc1lG5SUpnSe7rzksGdLYF
HxANtEmK5Iu8WsfuLNo8nQ+vt/QG+pFghWLnI4L7mK+YilI9DtJBXwo9c+CNU0q5eNUzUIDEw1VL
H44BfBA0W0LWvscBf0vmLliqNVxxip4xkaBypIisJbVbRLXfK5+Gpo/qzkqpPJozjKHOSs0/csN8
mequgni0NddaNytfeUfbk1zZ6ebzZep7YbqfHi1oRlb+aOZwt7ZjK4fJ8rVa5IwWKfHCq0WuI6cY
xgUjXM2JEzk7mg6ln2B1LDX3gZizSNiPqoXRxCZyVIbbYU2aKJpRVO7taV3F1twEuTVx435cswvH
RjQWCssbxnE76By9Dv2ZE0S8HKvYDqKDH8T7Gdz5EXxvflWnqQbeeBfW39oc35rNNH3YyM6DYDdv
t49MS55Nbo/Z0a0YmkIcHHrsy41u0Dm0Edf8EIGZE/39FH/Q7/+cGL8e4suJsT/cTltBqut7AVpJ
4TIaye7uCh+yfJk3rBlbii2Fpruvub/tJeeg/4WUcNrbOlB8RqPSgaGzZKhv7x16eHqQIP6w0rS6
XfzrGl8OkrNWnI2NWjGf9bbWUPGdsSnPn156CWdidwyBjDsK6XKFLXs9/+fJjE+jZpGGVRy2LoF4
sRvstuhUB2C5mOhZlyl25d0pUdtLe3qoHHOB12UP7W9s29khAyZ64B/YvlsffpN3iOA/r8zLuXRd
y9KxOqyfPUxAhyy6+MJinOHPiuEKZd3s74erva/qkUiCsoP3S6/ch8tpf1cnp0vVI9c3VJuYHmO8
37t5m0RugtIw0sefIX1Eq7CPLBGK4x0mqVN93W2PVwsOpGgVVkozYFqzJScNMdSoTx+2Dmhen+l4
sLgGdXXxP0YqL3BgUSE+aKZgQGaTjj4undJJzJR1Mko4irIOHNLRzc2gIwXffGrQ7nX6MR5E6eGB
ALFNGtiqCCBpQFJlVKgsJnQJZVJOD92ng+6Q1EdseuGmSg4DBeiRjS8JTK8IJj6ICDIvjO+/qe13
GLis0js8PDT1HCR5xaG6H6/IzkCxVjgPOdKiE4aYj1hodJ5ChuQapAc1yAErAHClJ8zFE2RJLM4j
0ascVF5yERbTQ0uiKWBTxiykqu2fSBlA9XpJBXfT3erx5nuDtbiNbMydaTZ0XyMaDllLe6/NhkDx
Ud9NhEXcyylXQ1X0IISVGerVXQYEfHkzXNdhAVUokySAHua9GaYr3lqw2W1gEKM5c59OU7FnQEg+
ZQA4EwElsJ3HEHm7G8IC40fWmHXzyvryW8ypXN0HXbMYttF17Wpl5iETKXQZyll0ZhTM8mI9EpIV
9upEvxeOqnCQnteO0JUc7C/I19pFlewX3xeIBC2GD3mXGRt+ap6O0cAzbtitgd/qwpw+0DRq09M3
17+y1AEbrcv8KV9xWnagcMYr2ZFqg68yE1wYnBDZiD2MxkDVc45szGFZLjyu+5fa3uGnZW8WIgst
mcA1p2mBCaVi32jhwFSNdSMjKIlmgzGSC16VMu8VHUZyA4ONiZ6CCYSzs0pHs1RmjQbeSlL3SR2B
6WadqYLOAzeSalEdfGa+Z3jC+IomcBBof4QE9/kI8iX/0QIlOI3PnSuA04QV560O0QY/AMxmsyfP
jZnQwR+JsLOIFtl3udP1DAtnLdXdUrIQPvyI1QkdCrIAmJ0cgq2MrybP+knggXUSgsrViQvj2bgc
6Bdk3GVyk3w2JliJokKE1Q90QmvjMOYUbv6je19mxOiQ8MuJlZGkpU0gS9askyAG+h7eqHLp2B1e
OjfjQR+swXzu57lruTUF8pKrBh60dWy0gZkWdrh7J1hZ31srXrQZ9MTxzv4u6euv3t2+eTL76i68
eUAbjJ+MWnmld8SvGxw6WPNSpIFIuoV7SoZ3u3RrDd4yG5LeAw1nOEQxzDfD0aQAkvw0sKOO3bbp
qcIwD92E5zm4wb+jYcykggdZeljD4fqELwoNHqa3NQiI9YSCPwRH9OjiItF+LqqIdcxfQp3N/FbY
FGyvO2/dvcK78EToiPHxcS9UDXxP4vvz+dVKWD1ulvUg40b8kTCj/VkqUNDKhKgAi4weaOTff2/C
b9ugmn6miKKhKob6MgxdrZXrrSEdnrXOH89L+giNLr4E17PZblz6apC1CdY/CBjRXVNKUvifrfbf
l/Ej2Hw9RA2U0bWYA/GM/HLQHzbrcnPRGtgkuywMwS77qeQfXeMQnZxnxxjTVSxRgyGWtnipu8jQ
wA0wy5sv4UuNj2mea051IRd4gDptb5M8jr95slxbg9GyO9gmRDCbVuLasts5UCfdsVqNg4eFoY4d
bYKI/5NWhLIowGKItM/eAyPxTiPsBO3dx9L0Dc9N+v27vhQMsnbZTo4nSEl3u48/PjsuUbBW8+Dg
lF+vO8SsrCe2CTUSaSyOToTpcE1WdP++6e9UtP9cyMt5L5/X+/Jxv4s9eAfUdqSKe82a+hp28SJE
X1CkQIN2zo2kzQJ0GlKQRMHBXhj2c/RpOvB2lmzC8JNk2RDgI73IlopivSqf582+R1oHsKcD+N69
JrcEElTSXVJrc2NOrs8SAAoiaRCiedT5xMUV65v/uhBNVUTAJNXK9Z8a6dekcWcWN/VcmbueGoiY
vGrJpIWt5nNwiAGz9ekkM7v3mSp4fz8K5d2M34T6CFHNREmuvLyGovZQ9ELhNcT2h+N5zxyIDA8o
jXpA07kbNYj8rb3GvdvGe87I0KhBLdfMziSl+HWkRnBXHaJ14ExUzIzPTiM9hqbmAXSdJmTs/IRQ
cjzMaHk/jVLUN/eMW6WIgmJKgsF/uae/7tnmfNFvq5v66PXTG8u4idHANu7KDvbUrhkX9qzwmdQW
tohoducUaTNMXCmO1s7Pa0YOnBbgD4xHMChFB0o/7yT9isDJzhiAF/Pve/3m9fvnauvG8dfVnouG
el4WFTQXgAKJJMtu6eAcs+t9er/etaD/fJL07ydJK/NylO9L5l2uMd0YFCYTb+C7blaT2Bf0ZJDJ
3Vs6+YDKiPV7+7KGZSblPAsVsEFQXkbLpyu0x4O8F3qUxlcOQdCtFDcWusubq3JosZ/8fUvfMdj/
+cSX7bsoYWDKAp9YjxcQg7qHkIGWswww5QHXwAHNoh8OeXnJBaVQYGDLsVLPRAWnt/j7YsQ3DRm2
3KZsGIok65xqL7e9kLZFtTzA2ojibZZu441H7FdL635Rw7nPHk4QEzv48KHv3gGG/GgfZVNnpP+y
qpSNqWi4hz56jAiOlpPe83w9535P0JA0mL98+Lj3z/jX572sredZKm769VQjb/CkJyMDOsi213D3
8/BysMRr99pFQVVtkska/5a8dvY+oRq53pwrNAo1VWRoJCC/ANDUMHjHtL5EJtHEGWKhuY5Vrf31
+Faz/HQMnrNwM/oh7UqBIufmMyX7ar2Dkh3IOmOTLCnxnb/Y2sXvmHesPIjwCsqCgEVrJcKqJ2/J
dI3UbEqRKVnpaUhOavvUawtqFAdmy366yBn9bO8F3/JIHzmwJSDEtQ93y4CkQynlnzSSB6UqMaD9
YHiKpVNaBAT7DibZh0JErp/Ty7vDyAhcBiUvbE3zBWzd3s6FpDQaQq9UrfUGRqE63B47mn1rkc6p
2XsNS16wuI0v5nh9youyS7qIEBcnIm6Iob3lwqBsnRjk4U6IlSLJhIxtww9P/80K/3WR/1H4NpaP
iQFlGIVvX1gg35xDqFPRGvchvXjwlfG+WEPkD41g3RSyYvD3x/9wdf//90j74cj/2kGNx67YbA67
e09J42HpNr0zDfk2zY3u+m77KyfctsOVd43l3LLco4OCxyMdImqbToDDw+7mUsr/fUnv0LR/7sjL
63Bero3LdcMlPdoKRg12iteKFerEIHsT7wt9m5NR2OvOp/L57ZPQJKBJpZ5gCK/LxZicThcTw0CG
a5u1xYabniG47zq8k2Hewh7f6IxAcyS2uTYsz/jTBbxdr5pqyjIfThJBvS/9ehb66lltxS0XENdd
FaKhHZ1GvhnQJUb2yg0arSBWnb/vtlwfIP9ZAL8+9KVwvBfHrbov+VDMOtjtaO3H1y6tVD0Rx0aw
ds0nqQ/YLxnRZjI+ZoBM0U0u53fwaWj1pnJS9F/X8iJcOporqbHdcS3gvOmEnMB1NIEVMYkfH7b4
d63SP59Ur4Vft3p72J8ByOtbnd7dJlsg5frS6ub+lwXCuG5FNiKh9rf84W1/Vxj/87kva8xo6PvD
Y7u994ze8LEgRM6mwGLT3/vogrXka6A06TyzWqgIzWxRWh/WGHYsfz9v46XAM0rhrl+OvF1YQaAN
agqRDkuUUDQwQhqHQzhGGw4wUrf1MOzAW7zCap7TneOljsF38eBPTpwWffB4j0Fzbl2X1rzGLT3G
zOtFXL81JG2a7oNRjFXl83V6iZ9U/Efdlb4Ht2gPHjJY8keyy0at49D1TR+qug0rrrKIpFhaO2cG
yc9Nt33ewqM1k1wGw/5pb33J7QFu4+4Uu9ST1YuWTgc6lkcrsyBV47BxnUXn5rt023Ufr6eDIhnQ
W5z8pbN2GFjIck3YP9jrTpuxw/ryYe96x7v4/XyNl9LhfBc3a6FeV+kQgnHNvgwB1IBXmKSh/Xbz
w2Dt16yQlu62atMuxWOaYu8NqBc0sBnmwJjICgOICh8jJ96UNf9c28u+et9V5np5Ooi9QvVEPBGo
5HwVz2J73b2No8lXUQdS7zv6hx1G+rDDGC8l7PV+3+lLhTV/cojl8IYe9iKsljnLpsUIdx8mvG3B
N6G+n97yN8XzP7+x8u9bvlNXolAs+WQZK696dxO98cru1q8bEvJQCGEQgVxlRbPTPgft/oet9Q2j
6Z+Pf93Pt5PGeg3Hthcv7w5ADlNj5N/RJQE32ALJVvGWyUZrMCjBPke2Kz8sggAZoU2aTI4khDT3
4NMeK39aBS/7/fGyXJ0v9X6P+p8XWLPNGexmtr9DM0TV+zVAig82EWGS3Al6OL4H0wishfN2+aH2
kD5dyst2f7tUyvFavyxKPUG8Jqmne144IaalyhMCuzK6C2b3xucag8P0wzb4cgBczao4mvWzgU40
HLIzHAf9GHMNq7lzsFrI1ZyNKJ/hebHrpg22tpuXpjLSoyWCLgptgPBQxdeBL5pPsNNv4XeahEYf
PS07uRBag0Ybyo0lNWkSwX7Zz+8Br7hq7wL7MG9v/E269ODSrZ2greUNZ2dD+ofh8c0D4J+Dxeww
2uDkAOZn2B9W5odKw3g5hvYNfbOXjvz2dwSWsEaccTq7dbrbdvcY4UGmuuBX9SxX8EY1aaUUAY2d
u+V8Eq59WgLmy2m02//fkufhQ/lKbwmoWpO5Q51ONEn8FvgNfNWMUR/n8UcO3w/X7I/ix3zZrifP
8/7x0I4ikXQNPI7sg+bvFUBcwtbvDoa0KG227t/3Xq3v7V+f+bINHzGU2d1MNiVGOe3bV91iClQC
kj07eORMkLWE01TcvVB2Aib7WSY5IFiYvrB6JO/STwYyva8Qogyy5qB6uRQOSm+0ydSoZgs5bYLv
pLSREKn2oXigJf1w7S9buXEo79entq+v3RiXburNuue0gj9CdkiO+SgsPN1tMLLFCsupuYZNoTZr
gM1/sVDjj2UHw3fDwvfw0m3WtL1qy1mw37poc6pBt7Lyy0zPKsuc2OFc+553u0Kvu6E+8k13vovr
RQm9OUl8jRVyC1r1FKZ1cQ/9W+TPL8AqrkG2xNnBZuurVuOdBv4FeTTvEnOovVccrA4j2GIFtuQC
7rTW/uNgtx5NKxt1Oo3R1sHvIkrQtCQJuG14zWGxZD6uawHly2kgwQzvbu0rUkcCAjDUcGFJOrf0
CFWN+ZfZauvfTwJ6cEurHfBvd8QXMNKYpBg3py7q+zoW6/vaOgZmDghIEWEUho5Jxo3gPEO3sXhY
y4azWOx8Ws3ROVCdZ7Ovd3Tr3MCKZHhx+it/x14izO5syiSmPq02ohI+0dGyGlj9WNL8z2L0rwX7
copO9nvtctDZLPbWgySc4bBJYY7v5IY/vbT2K19Oodgo9pgS8oTds9VuN1ptCq0hRnQC4KEnApSv
WlCa+I4h5rUjCCl2du1nbtnZOx0zLCLJ72P9hDOoLYaxkcVtuVuTHRiaZ4mc+pzTbrQ4Dho1fNT5
NgMwDrQwLm5GNSlphmQIl6HC7obXGWz74wYNeSNOOVKC5nkuBmsXh/T0+T1M7/29FevhN8UIjwPt
/f8gZlymnG+hpoiIJ8uwEXT7nSiDQ2oT97jlU+MI7MgvvgainQk4SEzyMqZoEfLS2tnFoF1GWjo8
JbqJX3sTClx+mlkIhJCwwJayvFmqRRBVqKjX2ZgXwdvM/Hyfohxiw+N4cWL1jIM7zB2T9W4Zjq8W
VisMD144329Y7ioLyio2vF55t2x3l+58DeQat8C6V7nNLp3Z0xMqlS36O8fwHh7rVnOuJNHavvDt
J7B8JKC7pQ2xFzWyAHkkyEaJy8/wu/nTumPink9aBS4fe583keTyLBm4or2G2glseXd2cLXuXvJF
zZJ7TRq0uwunhSPS/Brr8awK2AXwXIDU7oTMC0D1ozxv4fNtDX5g0EigpDnMG2Hwfwg7z+ZE3Xjv
vyJmEJDylA72nviESUVBEEFEffXnc7nnPnc2/8xmstl0aVf5lW+h/TX2hhL4dnsIzmv8sopBQRw3
Cyd+9obXGHkkRBZpp7YIqLRT3ffooj7Hq3tjsxbS9QnX+Uabz8KQiDl2Zm3IE/l1ufslVbK+xW+Z
abVXSyRrJw+dMZ8yxITsP5p6vZjQhPDI7f8WK/8SlnwnuStWezoeSw4phesnUGkn+km6I4Ki82Dn
zj8Mb0gHF6MJu7cSRZhfe4i/ncC3mExtqqptK07AHfmkCW60Yx8CPkzkQlyT+PZwWLjkpnHptJv3
mfquz3/DUyu/hO3Wt9jslJSnvWWKmwBa44F/ouCcMAUMD2RzadOj9RD9oXsFbiZ9DU+Eb//epH/L
Wb6XDu9nU753ohSj2k/5GAglCe1SDaMHpJQKQVzFiyogP//3cX9q4/VlXTN1tYfwIJxqNuAvdQnr
rl/KQw/dQeiiSL8pQPVJHOHz7z1sFuzLsg1OIwyNQiatFdxcVJhYD7NYC7NZ94otHH8DNPLfZ6X8
ELKgyagb9IPQ6EVh4O+z0k+1VDbX3h01D4w0AEDAOxfQyW6+zL0r4HDyGO9tuBmDtmmj2jY+FnVu
L9xf8rlH4f3bToQSoiHDMe8ZsqJ/m5DJzTyn0lXNVuuzay3244tbRfWwihI6E6L7fx+qLh2KEWKF
zjVEohEZhDS42PpUbNpvxfBKx+QGnMzJAZuwRkaH8DI+EJ7jkOIjoEaLinbOb09V/yHc/uu8vz3V
awJuKpUQs6rBvbFvsU9K6Ck9VpULyE3GF4gP3gS4BkVbPr4ibYBiM7IaVwc04kWACAreceY8PYGF
ExkCsHkRnacOoD138Ql4dWdDcTB+DdO1H1YFXTUMTe73VLOvGt8GwD05FGfabHdS+D66KOuLOwJ3
eUnsV51iBqICuyENwQ1IHdGFSJ7vthkBBwpMlnmTAbo/TK64NQOB032Q4LfFCgiCuxCC5Z/uL1XE
n1qYf53styA1za+nwrieUNu3lQBjYxS0w8rVvQ4YGb7yARRV7wJMUqgzMoqF3hvbluUkvr6D4jDf
ufZ0SoAHyAelWVSjaqiSqoCzQ8PAekRgEgnT3Dt+Y9gMl0+/NWF/nm9fbve3iOt+1w9Krl3vJMaP
OtJ2QPtYlKRH28lceZafpzonRB94vZ+KfJLH/1vx4lFs/s9co+tmYNWDoaX8bcxq7W2vJR2NYFyp
LwRH0Ang7z7GbzIbbRVQY429pHQg5hqV02IkXyK0J5DJgVHd8z8SJK/mF9RhlNKxnEsyaM5ub15i
tYpY8nGDSzEt8X30RhnwihTWNSCsxVHWRiZ3tvikrZe6hFfNIO2DiI/umnvG5MnwsgAX+G7nF4mj
yv6vChtiJP/rsr/tf8dcMk0jQ7jIXPVrJqi7XWL2S8luH+RdLHJiIqhQ4jxRB6aE+O+VFojED8c3
LQuVceAzwizp76U2OytnJT/2uyWAmRFK1XHhJVEdpgEyGH4Vis+yTR0moR5dBtbYjK7hJUyi5PGx
GBXBeVAEp6B0Sx8neb8XHvwmKOLbeB8CMoww9kTTfZKOy8hEax5VZMDNUBE8vEBAGlYwSoBUZVH9
hCCSr2/P/i4yVxUm75i2B8hRxggUIMc70mITJqoZiI9KjN5FFiUrDK4i3TNpoNT8XTm8+Icoi1Ly
J34kXuLsY17PL0n+2W9C3YOHwFuGK7ccKgNg+X7hZ14d4NId1oH4fjlCCpwXPXq3QA6U4DA8+7f4
MMSojBMUp1NGfUTeuqDE1DL3sFoLc0hLsOD5ydHbBbsAmSsPkitikmQGKirMYT04bDRIKogq8D9F
UHQaz4M6NDzg3241qMLGr7x9VHnStvXFG8RvfOSBGvmw/1d3/kb8RuNDRw/kReUhj82rXGfgvMF6
N34v2Eedfxx2gMwMFhPK0W85dtsNtG8f3nbES76Jl73T5usFQvMdiYQ3cVCVPyj41WOEN2qQT4Wk
YBPB+AoEJejET04RpKS3I5/JPnwPHL41X2SidUBcFtxol9SrgltZ4GkXiLvJnFKj2lejXYBUcNAO
eA87sqB+tBtJfn9JK/Y2vy/+PZp/iqLAwfzfYH64uXyJZhTZsNARopFeEDKgzSEUoyZBgs6HvSmi
uwP8mZVLIaYgWPj3sX/askyE2Awa+D1VqCL9PZGsKj9bhZHsVi656Q0lCwNF9iAPD5g2SQCj8pjW
VvQh6q+09TaobTXDPaQu5zJfQcYyz1AjtOEY3lfqrBYLrOh28R7EpWMCRo7W/z7bnyIEztZUekrP
RGq5923F19ta747JpVsi6BYcEBHGcdNHXjxukbnG6uXgVwBxmNCXpeLJnuaV7pXRep1JKzGU8LHy
GRZibP0ZOUV0jOCfF+hR9rzrmJA9xFLiEOw+yLXDXSBGguTvN2JiSWHt696l+hWU9hNoxpTNHvEs
i1kf3+m/n8Hhcu9b991xt9JHYFc+d1Mdi+M7mOMclH8Slp8N8qooE1DiQt5XD3P3U/olGujJP6zo
ptCa01TTUA2gK3+fxOW+S6+n8rZbra/WSOEh53HrdZ8cWSAQiZfBJTvYl5DHKp9b2GNC9PX1huap
LX80ASIcH9GEHGhDsWmJ9w1wOvwOxOTHw9q2XnLnI3GFLmYvhHFM3QthqqGnUi1A1R2tBtioEgKl
4xUlKJzF9j5p8Krv3IbODcsO+7B+vjGJs/kz1P8QNudIQKWoPw5m0HyoR1LMm50NDwPjnf/vUWeI
UfVts4Ouino1Nwbs/qPc92V+Xu6X1LrcarHZ1L5YT3l/usWs5xHCP2JpRas3UP00REjX7ZMQKh6m
DCyyp6D3WgRIYLGE1uGfhVTsQVf2omtoRgjfslTeGJSCxHh0MchlIOJbMbl+ijXLCqQgeWqmR7ee
VYEcduEhyAIrMqJTiI7Jjg3k39faM34qXhK79nusR7JQNP9W9N5fpH1nluoFi/o21tjabtCfIn2k
bXXvTCSBZkpR22v0xkFyUo86DKUF9wA8DEmGhuNe+Ug2qiEeWm9KTK2KVAiWzaSmbc7vp/MsusVi
kxI3UgqVoIuzyBwdhmLjE/unUBeEIQgNIos0pnnG93aRHLefaGXJscy+lo7Pb+b2Ft9ijRcS7+Ww
HB6i/dicaYH4HZmf9TG64FBxxj6obykyiii3+DRHHS+BiAFn0MZnX2yWf47d8ZU4Hx4zHuJ8+/LG
ye3tw1DjAAlEKPKooTURh8o4GHWsCfv8sD+RUjeLDpHY9hEkERFAPcTfsuTXD5HGWVr8Yj4+RPnY
mtTDM5/LsTXBDCcwZyJU0OIkYAANcHqM+z6aiaiOm7GGRYoYXsX4tr7yuks9vsDsz6aQK6bCVuXm
7efmYwSKUEWEGWaQzOrh/hG6JAGxzLj9xJnzf28LbracInRqGBJ7W4vFKWnxbilunXh0Cg9Qfau4
3owrFBeUcpU43/Dkal9ELMQ78H4OT6yIfoEOufr+3jr9JXQxgk4jOrBtCk4tiGn2WMarGLNSJEKX
fCL2VAPXVniez/wOLtynEG4JKy1ernxDGp4GpwECxY/vqI+QpiEsEeFQy1PR+Uz3Utbj2jeijPVZ
98Rf440VHvl4fe7xNzdORezYfI/fO0Ouabkqxir/E7iZAT3niqAuReVdzNhLJPTokV9hu+Mm7OB9
w/TggnVvN6TjstS9JpS4+JbbcPZLBOpFdMUgYFxJfoW/AW9+Du9QG4lhVT0pWzHUz3gymFttJAdW
eH6WLrgUlm+MsFmKzJQvTk7cNU6f14f4EsGJHVDdlqIslqJbiJD9oGS275Hru4UybxXqSnDg8omC
nwPfIoSRpiW3twsh62Uj7uwHn3Qhu28XSlEFHVIb5P7Bq4IszvhfikRUI2jP6Lpkoy5s+PIw4k/F
0nKyQftyX7OROcZjftrwtLLRgV8QhxC/Jp6m+OxGXFTymTg/EUt1nBu1dn5yGGnIHT03IQcaGdHx
lQfOQxZJChd5CtlTeTLGu4itMDOLMXGfiVcXo6XiSIwWbg2x9TDjMcjMocesYgJGYhryAMtoH5bY
Ox0DJEtiVtMBGz7h7XlReIVXggjqeLbMv0+eOqrRzDRpgWw7K4HO2iDWB61+rNunNbOB6VU/3lT/
OpQxuzEZ82K8iDkvViMxv0QawNB4RAVi9HViRvCbzKyAA5DoMg0vQz3uPyk3tGagWOhB+5nMjInJ
3D9QfGFikgtwen5GDK5Ssco5WbFdlG7lN+M0lB9zHhsDVgDVz8csd/wTUy8b6oysw9OZ4SzTA9QC
aSGKykp8YLr+WTuSoN7zAqoLNhoOrU9NXOQ31eIUcKdClCCjc6hPEdgiSSI1ElsPhmNE6iBN3vqB
CIr6QS++x9JIjeHnqkEeYSfEN0TYlL0UUc7b5RM6JhbzaCwQPZmQrk9DifZA0Ccc7/PFEQpJy8Z/
DzSXPIFNDg8FCXDYZQDIXmx8R+oJ8XF0HWDOviU/8/QIoSSyNi2qQiWCHFjzxZ8NE/ufzr6wY1I1
F2lcjuBckMdHobgAX+8a3iFmj9JYJHfnAery/N05nN6ez3x4JCq4qonPjwHooTiPxSIre+kc/R3W
S7FrYwXmp0ESipNG38fHPiCS1kKWXhM5JVxXPTLGegRx1Ywq8h+db1dhwt2TVnl0/iyWanyMXnoO
MhGR/paD0JHBrET7VfohQSpJIo1apIkfCHnnnxNEaFukU15B8Rq3V1RryIbETeBuxZeBNC6Jao9k
a2l8Gt1DRKcGwuydtt3jTg309z8RhcmdE9nunj8V9/FMlMFdHIjIgltIEE6mJl6Zi3kHWBSJyyoH
GsIm4gT2GPyK51OF2Wa3Efnd7Vl8xXuBe0/DL1svf5K1P45bmtv3GDriWbnIicZ3YXjJ42as8DEJ
e3zsB+bkOBSjxpx0ZHH3OEfaI0KV1+8z5pJHpoj81iMz/JMFovcizBrFyYhUsX3jc+8e/xmSYmip
MXoascHw7MXx6Ykk8KnyrJV4XBXnvyeZV12DWaP64qF2LzxilneZGXYkADtzusJcD87SlfOytiJJ
NTwxLujivKqML3FF15kY8yrH241JSzmEzPD982A07jRMfsMjNSaiG4mDpiS4NUlwybsYDgk3WnxP
JL5ty70X18s5ih8z38QtExnxnV+6z1tfWVzix8+5SRRpWKy7VxTXWUgNFkSSVLDrsqv5aO17ALkC
sUTKeA+g2uP3uRli/orcWryqHGUb8ejFRTFzRiJPpxgzsujyMfuPI3EbMOMhr2cIit+xeNroEvA3
4tKOI1EgMRnZ4vR744TXFbl78STy+sOnGjweCQUW2P3v0lrMgz/HoCbAqyX8zxAcHzBBHom5Do6L
PbWK0rlYdI2JiOXYLtkKxJvYCQTGR4chSijET/SghqFp+CIuLri34rSYL6ExFoP0HDLysZxlCRiI
ssWJkoSYCQxUKgLiZMXzyEecxOPyBJiOWcvQEGvAY4g/HoY4/TsXIS5GpIRppC1QgXtE52JCiCkg
/kY8c/EkrzyglqIGlGDGceeLcZhTsoAVx6vWAzGPkV17zAAkXvb8UA1YPyk3iHVQrIgivBeZ53HY
Q5zCCmgRnoZi9OksZ/qSm82PqWZQOhUzSbzENc6jXly+iP+bof5285vhiTqH9iTUV85YqUgB/u34
gtL3w1hCw1iiG0Kai0X+0ETlWOVQ/29BhgQZCYGWhlcQfhRZqPmHsIvI2OGyRqrXoQPVX5tUnrsI
6xLeLQy2eHUpKKZQbJdS0P/EboT6DPCJggPilAFBsonaIZyb4IhndT614rtnUYjRfHGqp4hm6A6S
pajCiDMo+Hj5FDUbi8oMHNeoQUAGHweGdzUXujA611G8i68l8h6RB4nD1GPNN+KWK7hzbbtQxnm1
90KBfCi+VjlLnavCwkOwManvHEJ0+CmnH/nebmD6iLxx81HXfDwaCIlDOkLD0svCo38JLoHOK14C
PGEoAIk4i5CKaPXoy+7ZaSJxuWKH4xF6sntFYGJP0e38iGyT8YniHBqPvGckC+Jd/t9YlBioIyja
+7ewZbCL8NaI9kjGMbuJj0UQ3ITFq4j+RInBGNb+MSQVeRIJCRkL4cd+XJM7kBkQgoi6HhOGgOlP
SJgQwIlSFZW7obrkoJQn7gsFkRs/3Vic1b/Twp/YLl+Twu9w2HutnSHYpOlKOHQ/Hd76sn1P3H28
TOm8jZTOVjpQJTAUyerxb/dRk4N+GxKtGp3QVW6zyY3aFsSQXxLWn9oYJoLeuonStmloyreS0C3Z
d5pS6rQgF1e/wN6miNVBOkNmMgr2tuXnWwM0KWt2tUlHcqREx9VhB6ZQicwFW1qsL4qgN9j55vQD
1SUcSMDy2Tpj4zqqV4fYcpvGaV6ppF+Po950pzvdxprugn/f396jcvW9xgCoHkdIGfF2+VEj+lpj
KJL8drpY1yX29QM0cQpPKu0JQV/qdbdQnUD4Vew9pokY92HcNUEoF4kjGX+ETb0PEArQi9C8ubcs
TmV7/DT4XLsxQo93LHcnB6xIbAJh9RLsSTWcAjei0HJ0ZYwjYWVgfDSty+hexmoz7k6uMkl77nya
sSCJE5nAm4Et05EfhhXWqfNebDi49FQ7R/alUb90s/Wu9ovMS8ohbQrEp4pzKNFcHB68dtlEB0/0
K9LX1EdABbg2JTQTi5uYGPm9xsnqPLmiEtB3xk97v3g9jI6d3+vsxvilafDggP3nFqumsCJT1B4F
jr8rXNYuSereMZGW/QklNkRj/etueFo14K9Q/lJ7U+xHzOdqYYQ9xQZkVQ6yda+H06hM3fzp7niV
LpwLcR0Crn1H97KKkRzVkMtckA29dhQHIJtV9m/14d4PbUU63f934t/Jhqfkbhj7xuLEIe53njJD
vNluOvut51AzimN98Jv6XO8nUuhDqVzD003m0N9qkmYi9ff5/SItXWyrfB8NywDzNpTFRztnNOJ7
WnBzRi52He7I96HD0JGd6vGTi0GFE79YQQwJA9370XaEKNI9qshIMHSwBFmm3hBouCIAMcYW7dup
N0T9AF0wb7gBSgNgwXQ+nZcF1HQWccqd5xy+EW1Q9EzgVTjAbXHAHsZx6Li/ipv8gN3768K/tUVP
96KuquTWTDXKQ9LoQuEkkxGecqBlZddf5r3+A4unj2+iBfVWMSGBP57Dl3nflrQW055xXJE90qyW
3cOyyJFDsDysz6MmuPrNoPeckLtgeQq1n5qPlx1h9WP5FbfzBjkbl/VVRe+/OyEmjoBxxuZE/xw1
h+Y1p25k0dDCardw9A9qPd45qic4LFO5tIblSp53cTE+sBE2uK2GfcSKoLW9lBONREaPzBxpNJc0
LZTe9A8kZov4AL4S+Wyci7Zkdftt1gQ5/rTM++Eld5IYa3Yq8qM+iy8mzmSkQ+p/3RgNc4rF/IWK
miOXqXpl5pPadSsOi6/sPtR5tYEOGpiGNCo3VrS7OEJtWneQ8FNDaXxDNGVRbDkKMu+kfaiRHNCh
jZJRPUWH/Co5aSrslzbtut0SDr6fPqSPg69TfkQK2xj3LCz99jGbGFKAn8r09oHKX/K8JzDpxQll
POVTBzNI6dYFRvhCva23qQdGDkjR6XsFLOO9U6D9fQ3lWb2U3ugiIjaKkKCLjCE1pSI2Vbu/vbu7
epYH2edtJHGghTXHgcxvMiLacoHP8WnUUpT0qCdC8UZn0juNk9h8Offs45Vdqp1an+cAMd15hRL1
nKA3QUQZsfX+PH9HREFyrgsy0R2ZTm8oOobIDmOVhOLWOWxW+9V1fY2ldY64FamyGZkTfZlMKSOo
AyMRPj/AseulQgZ+C1jpxuprf0wZJbWzs32eXGJNs03K8Z/3yPBTDQCGcxWOuOfXe4CU7hml2GG+
Pbye3PpFX5aTU8wS2IKxAPekkjKimwNlvdrsJsXBSSKADgpKy1gPwkqL2Em61KtuAEXV2WWaa7bY
UEJkPte7LZG1e/nEkwTTkhfk4luGSqg/1zfb1DyUCtMplHxkXNAyhYdTuyndAGrmfmfY3SKb82dI
PkPNOKnCnRZPmOKtekkmNcpi3UBqhkhdcmNHCjjMBeFubWPvnU4BLDzV49Sy96VzzB0UpSVQdeyR
jSOH7LBI8vbQv0F/xIh2wK1vNuFyeJ1q6LdVDioCAga5sljdhtxD+fP+Li0N/ITe2sKuNLsmbMPv
t7WpLaqTXLZLRtEY9RaUHDxA3A0YseENNMjiwgkhgGS3E6VyTdmBDN+ClaW+17zWmY3GsJI4QGXB
LXavly0uLTfk8j2qnnin+IAE5CMzf8eUw5nSyZ/uL5QC3u/b+4eGTyNiNLQ8OxoHxkTy8QCXgFUP
j+/HiYoKn43Jbx+Y57Ag9sb8YrcL8eqNd2Mi/juc5sJH5JlLHEOzhPtpfaSdMLXLcdfEtVeIs5rz
FBU25CFBWV7tGnQrCIWZ7iRUMVP8odFQdyzclJB0INAmu7ie7Fsi/hHTDuvZIWzxJUYKZkkFag3u
snhTPy5bbOo26QStl6fSO07k+WGJIt3o+kmTjth3Ub5pW3OWvtRv6AHRlxobTyCoSSjxqn7CMOOw
KmfKmKJnQDVadhUYLZsbm7X+ekKyZETGMOzTc9DvVG9Js151qPoUVc99tx534gMQaRrwFHXBsICx
zDHStg9bY4oiyP0Wp5hG5OAMuQVtdADSxXl3DPgBjSyE5aP64zee+w/At7+3C/3vGOZ41i7yMU3u
YC2rSCKMJbt3jsGBRWBqB8Gc3kxwBs96j2UYU1ApHHPe2iMm/uC0+S321v8bmHA2PVXtm4pOQ/aB
4f+yeRVXVFYO104WJBlBe9c/LcjOiv2k+pQeIX1cNsB2aSbvydjpovhzQQkB5WKDDpYKd2wEoni0
t4cbefKQl8nm8WnisKk/ISbmPh2c2aLa4ncO80smLsdlGhw3tkr/Dr+1/3b4/rqQBxvwy4XoSe9y
6pfc1oFAPKH4KExYG8uZsFlNqsXevgPgmQfKu2huBm+5M9wgVpqBLkWEznRjxQWXQaW6dWWiFyja
618bcz9QkP8+x28kjGPZK5PW2iHTQRBdOgeKJcouRITKFG2xK8STNcOg8luEyOPbSMGhwS/A/96f
QEWhh6AWI6StduzNGzluoGt/HKbN+qx78pot/3CdGu24oT6LXnrYF0r9BrKcjZ8xoUz3UDtIqUsT
lfree9kLm2zOYzuqTj+3pzLrHVJgk/boYfKlEJ3kA0sL9Peuh5WKp6P4qWNZ7krUsUrbGAB9Ls1Z
A28euUyU+oe54l6lRc7yDXqvcTM1Bu2MH0f/s6rGNYkLu/LOM7CNHOdlyLaJg0GzyFY3SPw3HBn8
BEX+fkD7VywzhneREG9ZV1LQJZi/C0G06fER8ZRLXHHQ+KXBIwx0s8xNPk4bXlAYCkybk7d/q1Kn
XSDBmcyNvlMi5Ptbp/2/Aebfz/FbZJ1m92JXasluVrKjyGO1HSgsZ5p+n2J138+XZ+OzIkqwmnlW
kbWerGB/HZfsDCfp5t32m1arfjmlhzzE35mROCXdsFCP6IMY/X5K8MzvhZqXqwa0Vjovn7CJkbCz
DhVCeNr/hdt9EjxJk85w8Sy6vNHK5WtIAfebj/rqee8Kx97iI42xLCiQS+oRI3rWvME8z9699kDz
R20fFUN3L/m7LLp3JJYUyxAGrSZJzyVb5NGXqa+B2EZxH/DnR5s5/57lPwCmuUwVyXTsxoRyy7dS
gVKkO/MinetVhQUOwESaRgecseYXn07PwdmewSWooUxhDF7BfWxtdycHwWQ0v86le55l8fu/T+jH
kWD0DN0ywelaD5bsl1WnMoxLcrKu9ar26W1RwoRSePylPvKDNAgi8bLeE5BkocP+DQzcl7v2qlhl
sdJnuIY/1YR11aQJLAc/BceY4/tLsyeF7HAK/3112n95AX8f+dteZVlny+yXzV1AI5WZUCZMEdbW
1lvU6dUhirs9dyKK03PKt0O8QazRLWWPdk8tlr4Zso+49w1jEzWRT/qDUHfoFP9WFFB/WvkpBYB5
0frAHR5Sl1+eQXJvG4jITTbbUcECcj69eeemH6X9DlXFXB6lu+uw7rCGvERyg8diN71ePbV3nhqZ
7pV5361YAfuaEmbtzVGtlcHUVZQqOOvVcle069MuJZaXNQphADNLTJv7dePJln/bGW5r/DLEf2Dq
8azlvgFWReDJvpcK0v1RN5Nrd1oJ0bd8QEq085Xo5stDYr7q4zr59zP+oTTx9/G+bUpllbbqyeB4
6gJz51ho3hhnUo0jleb3GypHVxx50PEk8HVm/z62LsbP91Xr67V+W7W6Q9b0U+Ug7O5QIX1CcG6r
eRE4VLxaXyeT8/DVZ3wBYFt2VAKj42hpSwRI09s0CAAcWqid4NjleN0Q/4872hGCOwln/wmYJjcP
SY019uXUL3EI3fwq14vW3A/nbwiTRplx1es/YEdfhl5RX6z0UNS9lRLArt0a4fapWENhE8kXMoz7
MaTa4dNWGBUiXcz0GW3JxxGXOsbp4Dx8ejomALTFhW9vnmQjOnUKMv9MnLQDXgzoNeODsHjt3ecK
lrQ5bndyB/JKowVqzz+E4hk3R3pFJVKQV+gCYWTiwN7rH92PwplKa8DpOkoLQkHxRN/PHl8CsPPS
dLFwxs896H+94G44e2QhFBspS298HcfP5tM4Vq/ONajRdXXQFzXHszAut4uwP81xfcP1BOFeShbr
z2Zzku1DGiYOXiid8Euh8IeRlBqGC+AP+wWJCx7EGKYTwKNdl8M9wMNz7Y6o2EH042k14YyQPVxY
1BgH8i+6UhjS/viQUPrSZVBx1mP9+PKQetpBkxRNx5YHgNonKqSGbb2zXhe+pNiojW5vAtzUi5TZ
cS0V/u7knk1cTPdjrrG/6E2zrRlasD8Q0aF5AJDWqwDRT1nKvCuudDen95as9LieGE/aWoNz6WTv
5lH4qsqNrxMOrVV1Ux59MxnUmdvmT9oofZFIz04Dc4T2ceYcITZii0TTY5EvMOqOhH/hwICni3Qn
tmIh/Kg2D5V7tBteG6/rxcwXcFSY4ZZjdnMXTQtsBam8fqQZ/AMRZBcbgOUmqYyLgjqmpZjdEXbj
Kdc4F2b2/EBovzJUG8QGqSTr9Fieqc8JzuyOCpSoie9+Oignu8yn/ZjnrjpoKKcAyumcu1tjELbM
txUS4w1qA2vImVA7gc/jbI/x2pqTvE4SSDrLdsxiksQ9PLOs4PIG97gC5EDEsHMKyzkgRrs+R0Uf
MEbxosDZo/nopjo+ELG81lbW2cs6uwDW0rOvMBtoRyLIBkVtIGPmY0yM0rYWCVTK7f216jkZ2f8Y
akMJvESzb1faje3F270ibr1GWraEqwqtFvfYWR7rlyiniI5CI2m95fJ/MlFcVLbGqJTSKQV04tAu
MGzp4dpWA/8S1kYUHdgNqG1hRx92NBNs7QUitbEtIlxGStfqT/qmXeVOJbtUwzJS7sRX935/oKy7
9aV1WtLKYS+EPbzfNjO5JYqyS2auhykUWJTMVRGzvAUKVa4jZKgZFaRGsovRBTDKjRAebi2RvdM/
xtgP3m6BJsFJas+uxvVc8YNVtwdoMcTZxNwjfLK6o3Oo8Mjy9Mw79sct92V0TVCOLaf1zpbuXMZ9
mHS2JuEf5Zvqone2GcpH966FpAKX0Jidls+Wl+TTNB/omdvQEhuBTMBIHpamS4kCcBGlYA3MDZ1x
xa0xtdJtC1UvWpMNMsK+gQimxpLgHs6+iWHM531LQeAZpvcRnMnkePYkwjSUXGeEkOkzMTPuVW/V
wb33KQlOk7fzvIdzHBOLtOIYSHfH2i/qbXEZ4Ba2x2Edd7pQR6JtmM2r8zxtkcdV1qZ1Rl9q1FEy
VBk0H6oMscFm6B5vsT6tNxkptWS3mb1XHQnhZpq6MD+pateOSvw7S7xj49TdyLqMWLVShc89A3PJ
EwWPMwArioo9MaP6VBspsX2oa6Ufkta0/VBe4o8HyhX078K6Yqv2mmihwul0TmL57e09PQ+M53s7
wsML39IuOgCtahaUXtrELWPMq4WD2y8r4Y+BktGjSm0Qtenm90L1/lpBeizZrRrPHU2yJ9Liw4Rd
BP74pv4UahiIcdiLCtmyFHcsKl7TdRiWo9D997av/bhtfjmRb2Hlvaf1yupY9ZBeZO3llvpJsIM9
/bpsjs4SPJCNW9oHDb9AH27sfhYhMzuVI90tw6lX2Z5DYQsGzQKxjn22VNTofd3E/z5H/Fx/2ja+
nKSonHzZNuquUJNWurXEJmgA9NGbv6rwq4CS3pxq2fcBquErSIn+YoSUrGAMJfRUQMnYgIQFTbuC
KbbzXylFvDUeLTqQLKhF0zbZTTqAEnR7UcBuHMlhAu+HBtwiRp1jTWS8tt0DhL4EtczoTYgLAM0t
5lTrgmpAMq+7lw3v9jLSbFZ2nlu5btqgftEELF6dZTcvXR6j0/I8ThT3jLb188knQ967zBNbX9xo
sed+6mJdnW33vjbv/5IV/Vjo+DrSRNr05d6lx4tSHZXkCrmT3b+wX9lJKScR14VUTd17OMfDkjeA
YEJjYFB7eHjwlsXI23b2+n1W27hDSO5vc6Cn/lTwwrVehy+B8pn2nXaUWuf8fD6dbhD8sEVAKNup
Ehsj1focvlat/brN3pFGgU50dOiInPAE4mlZPD3IyfM5ACD0v+3oPlg2NnpRB5vmmDzqw2LYaifn
ErHpfxroV45GSaxf7dcG0YgIgAmiTlE0uuJGhFjtcrlzpwFWQFfEoOKaFtlpsbhF4zHiOPLbM/EW
QijuIrwGbbQywxi3HXSuM+RBZJcSe+WEhAuQDcNu87nQ4GyLindtayByzpGg7C/W/54NPy8dX+7a
t8arXmnqTS+O+UoPVIZ4eEKWyjnNU6bC82lGNYgri1FXirEKxHGu/4IARYoR1Mc1eBGQPWfIjAVK
7LCZ/sph7v/yTL+zb0q1Y7Ad2+NKiw0QFfm4hdgFFvPlOtxNdwCYInVwGQgeTurtJo0roapRef2Z
YPlTNxYwnhRkjwANlkAIL54VS9Mu7ANs1T0gTwBRDFR72vACo+uGTI81ofAT/HKPf0q2jf+F7feM
P/3cL5OmM66dciprwSHKhsTSHSIJqIpM/GkVog5/HcznFweZmOcXSiwvso2czi/52I/5/tdT+LYw
q1iCy3nOKTTx4IB40x2Hb9zdFTejdrWWy0C0if2PwyshHMiqTa8SFrvoMjQ470YvSHrVaCZC7niD
WeR+kh7b/75Jyo/BPL4oeC+YkJ0e9ewvN0mWL2p2sKyGMySW3N9t2XKeDOHNiscNCNIc3Nuw/iRM
o+vUuYCpmul1y8aarf59Jj/m6caXM/m2xlnJ/Vg3t/qwMij9sULcMRzqjy8OtjEYm0i/7Jk/6On1
IZH9/wv/NgMvoAfadCeLJXULeNgR2tLYh8BJFdJanYud3YuDbeFBMM3eWZx2LKS/XPJP6Tqk0L4C
IR17eu1bqeC4T/Z5lu5PsLs5BdNBvqhnqzRYNXeTKu7LOTi07q8iCT8u2aZlMPb6cF3wTfx7N5G0
Iin38r5YmdujiYa0a7TBjTokKEZ6io1N3wixu1WHWv55eHjH+i+bNqbTAW/eO+f306y72RcQN4iu
EDG7B4xX8WmCtNP6Jua8D4STAN+fdpNbRQuLvq7VePTh7mxbbzrAaPzeyJw+VdXp1mdypU/DL+JT
IGvjyzEESHVxi5ekso0NPtwQrkrPkN3mAw2gZ2Nw3KoyBuLT6jDbSQ6wR8juuJsePBSB+vjoZEGR
u+WEDOe0ErCeQU26XyHY6vCJ/s4m1FJ5urspojKjbtIOm51bDI1VNaBfm/g3I8pV538IO68lx5Hu
Wr+KQvcIkQBBAAqdc4GEJUHvecOgBR3oYAji6c+XNTpST/0VUzEmeqa7SJg0O9deZkUENCdJOx0c
L4LAcc59+1td1KhYsF2KclB8SfZ+z++7UtR22P3XCtts0wHE+wfh36ddJk797WgcyxCWvOzn9gWO
wVey45EgsYyXFt4+3KKvDYjyvQ11nd8T+se+kLfBoYLtAMN/Snp9+ppohwJVmcsmYDXptpqzZFTS
gIbCNFMOkIrIbqVDTE6xpy41AqzbdCz5uRZH11tMI4O41aR96pWTRA9LX183OJO0kv5qqDvXSHca
7edOkT+mBEpUvtv0BmZ49j7uogGrZnZmSPhkmh6MabE8BwYn3aVas0cvsT4zNgY3Ctz8FwC++dPq
/ccg/S6+u6rNU1UZ5WfyuTpvaTHZAC8tvWax7hz773xYOdQZn3USyCYaCpaLc86YxJzHxpdJaTd1
5vFjJerDp4YaP50vKqUPJ980gtOY5slqK9ZXkk7salJ1XJq4pwWekwOWntmjQweaPUkm4F2F4fwW
Pftjb+HPW/s27dX7oyzMJMG1+UjazSqq906AXIUDGejk78fhEn1hZz7fYU0zAiPE2m3KktxbbpIW
LnKD/b5JGGgau+rLnRGo+Iz9xfUkSM2AYPTPK9QPWlgg4P9dKr6ar39sD8ci/jxflrxUbUQ8SSel
Speub3PwX5w00J0QMxfizRSWtgTMtgZ85dTeSsJjf4GJQzcfuWsNo54bWBnBZUEQ/FZL/bSKWohF
NZP+hdZsfNtkoRA1y4uiPeB9wPFZP6KKvJaP+7RB8QAC7AI+1b4K9lYnI7uD8EbRwiJzFwiimwm1
eGEXYGHs8MuTk6So71As4uEaXZWGSmfl+yKrrhqqfufJNak/VF8jiiSdYlF3It019eHSQUDHwewK
HjvkwIg5zUVc6p6f4ZZMwIvbwv1Cx9tzAMAE/MShnKy/XzbBH6wadPyC//9F6rVvCtfT+50em83L
Z3KOcJl8PkVnjo5V6V1uwBuhlLMazC0vxJAJI2WA0HF/e3oF+Taf07VcudLJHSzC2d63eErta+Es
deRbb4G7Ic4fYcdw9Q9nUZIvpo+Yv71cDFKQzKNLpeMMrPFK/DIczJ9aSH/e07fZlVyt7KjelPLL
e2mONir5chmrEY9KxmTqcqjcVGExSjkoa6q9yQf4ySWtkLESRetFFPXry23koicQa9WeLGBtO5jA
4ac5nTtKb/4RqftwCFETYjF7k1Ha7coo0idHQfy9rEOacaRuYfLE1P2lnvxB7P339/UN38+yOq7+
2vlDdmYuLrd2RZZQlEwrb5kQQXdS7H4MM3HTWyrbJWwDjkVjPGww/POx+yrBa9KWf5027YzsDsCJ
x1roQsjVG/M/9erWw8EbPzoLS0m0avZvHlVNeXn/MifQqZuqxqJC1szfC4+n+jFz6pGbPPVgrwZ3
jmM8Wjm0DwILQ8SBRBYCviGT18cNAZua8XfrKV2sKxxFIgYRsurOatGAzRFHig/VCWY+vn2TDHHF
qsVxeEHqZEh6FkJpnBciyWJ5z6Au5e2kV9sozm8blf7DRNcs+LOmBuMDrfg3XMM8flYW7r01xtu0
gwl2TQZfpaI3LGbS3giJ0t5cDJnXqcdqbQyS0LeHstqkwxDKHIjW4dYx6bf7RE2Pp43ulNUIRpP9
y1qu/VTyEktAJoRRx5KJOfL3x0/c6DW9JiAweHfWJSqMFZz65ko0GnsPx8CsDd1wU0YJJy7s7qOX
bcCPeiAtorwKhIbeZ3CLtFFG6FIG0+dMoCxGOY4W4eOc+ClnhoKeeGCdXOAbYt/Vj2hUoseHOO/B
Cz8FGQ6cTFYOLMfaApIOb7V09K1lZ/2awDkEj6CatLaugg1gLxQjsYlbOnS2u0hRE16Zwqcg68ct
uH4fJ5nQYydfAOFjxSpVhxXow9fQ/ObRgVRYj4yu2a817CpUhQEdR6qzCweqpjErAzK1wcCw7z/f
wJF01xLm4ji/x7BF1Nwp+kbBBQRErl5cgGqsHhcuZCzHWNL6wZiu6RC2kIpVP/HpIuGreYnU+S14
ncUZufDVLay3ffu4zdJ7nibVva9XAQQzA2zdyaY31c/vvTo6cMtO0VRsF8+VTcWo+HgZ3HtQqtK2
9faPbgbZNFQfMx4XtcxNpG0F0VPiwLM5rEcPWExn2JJKYC6lNdROX3x83E5u3fTjWnSUaBAT5XVA
n27SQLiznsOAHbKEGQ6EEMTAIHH0bqG9mi4GA+xBRDsFceocY2/98Nepo/nrSeyZsNlQMcOZL7Zq
pza8baEjU1beeCR5hDngsvRdBRJyzc5nHzvrIHve3ToTDHterokBQOvp0e98SsPtVQ8x2aC75paG
UMNM0ZxABnw5nCXIVeMRc87ioCs+gyZ7kXpoT2PnNRwFv7lL/+BfTw+r8cXTUulXfd+hi9tjdTUv
GaipNBkhzQ8/96+2aEhLom90UjZjjKaZoor/sHXRag2MBR05YY1/Sy4wflhE/rgW4/tGXD0/lr56
NzOm5grZ//vwYizbcwJiCkwkY89wZDipdPx6UG/VCVl/ubkv/YUwW/TpNj5xTS/t/87eox+KzWs6
h5r6nj9JhH5HJ14y8jhOGXdC5I6IOV5iBOJuUsa12zRIWYCWYNR8B4EhxMUYNA/pYtRZiH5DM3+8
2SYHX6wjSBszvm0DtVXjkZ7iN1qSudaz5HGs2So9fM20Hq2cNvzeW4otXIKgIkCY0gy3R+dCLz1K
kZEezHatfZ6YXeNtK7u8cpLZP1duGFj86zbVUC2Vw7GhatBEvhWU+TE2H6+bWk4s8MqnuDl34jul
d+pfiYkpGOfKr0BiOwqTDjwHMBZKxk3UMal9eNJKqN5OseNkIcXlix+80JQFdpa2fLS0GOKI3bGV
VzcrOtcKg7/Gcz8wB5yaex9cQQMsTOxHAKnihQF9jMQZQhndtIlMQnq7DdbIJwGHJmuuxAxYPOuE
Gq7C2TbCA47LZiTY7RVXmhIvxhWenQYouGyb0wjBJ+7qoE/ArFPh1yufEhPgQ9rlluKvWDrdLylo
dFDQYQp5PRHSTq6AokKdyKR48mNv9+m+XenliSsKNlBXGE9X59I6ewl4INHZKuo5glcRoZ1tlyIL
1ZCQfqqnlgSuY1ZclMCCjwW1jl0YkDBw8O2UiXp94AWOGRw88T8KZGXVtLfyiHFjUC58SminX/Hh
9gzapMxVhxnHtRIM78vvw3mDH5lg10dONaI3f9u0/eVXJAHXsWmIvMNdgZ/vG/IT+cozcosVn1Hj
XdFQZ/BjqD3KbdGtxIS0UPLgTs42Y0PHO+9l90E3+TYZVJjxveRHQYmo89ea3ZN3W+PrOf1z81f3
JRBB8gjkJ9Ac82jau4qzcidAjhxGJgFvnyVZZ3ixuIP5SXWQNBW8+StXrsuWs4sdYOjdaCCr5itw
2ERGwcFRih3zl4ML5nw/lGlwwjCSbEJhtZpfdcQfh753aV6ulpKQCMfBpUM1g/cSBcuMkoUIefte
ic7y1KY3AhXQhFpSDzZFf9lkkmABMwXc4bDe1cNdDa0w5Zw9LR62004O8az9pszhDva7YwfH4VuQ
pN1qNDU70iqTEeU/emfHVMlOPnHeHSje7r65imlyFG20v/8dy7dXwtjDZVdoIRRvwLtzRNFgzQlc
ykV5E9PVHnsWLo+l7Txe9pRZj42HGSVdiJlZJ3dOyl3H+3SSgeQKG8gqIeVas3HRT78YO50LRBMs
/+Znbqm9VK8YjGdM9QHs9/rDxoKdFMqC/wHtlrbm4MQ7kXwY3VFSJ5UxejSpju48YyIr7bYe5nbj
7mRE3pRF5yDxhZZwj90Fg4VzxaA9lw4ZoC7N1D4AugCm2Zhs8T1CAoM6EiMmsxUQsqHPnXnZ121O
kkQByB5KnfvuYKT4bI2fPglAdSQLOS1ZJ9vGG+lCp0UeK06D3Rs+e6fy8EKfNruSc0IYJuG2A1i6
Cvta8IntKV/CP4Buhr17D3jog9g58Aac+FAV/KSJ3z6OwxX6GVXoGIbaPP/0I+ZfrbqP22lDZ2m3
cfj9UGxQmsnjl0FnBxrSkL57aa/6lHI4BdfI+niERtRWdsGhSeuYEoWSss1mXGu1M2/gBBmLKyqn
L79Y03J4IpAsgtFEuLpP7nk3wBSJKoIWiH1kj7N5IfRhj/PNck5Yt9Vne4BmxacOFOkY2ZBZj4NB
rbtDgxrsECrEmT3Iafk86aUwad/BALyLsknybJwDkocPbwer7NTeyaA2+kZiJgPZcRWOisPbcanW
MHMFP+jv9HCwsgAgpaWw4kzBc/35abhMbVrVdnIKgCYBSE5eiIU5eeMrA2NEFvQnwgQQRjvfHHY6
IhNsC+nXvTwZc4xDdrNVx+EqDSzpn2HY1faYi9qSXZqtGbkZAhPG4Jny2dNG6gD4gy1njvHvtDal
6yb9rZ+TuEU+jbrHjPgIxqreBXgNFcSyo7QLKDLjKVpaG7oVp2My0udTZxCcRivqPcas1Qf8NsoW
/XkVGLUvzbHzFu9FzFeDy7rD/VUh46vZYlFtik3egeY6gQjB4eaFVod7hrURsyHFSyikxK0C0FJP
QydpLpBfhf1VwLt8qjD1+w8Mx+xiQ5u6hqWYZvv9k5i57s11+5D4cQ03F3XgUygTMRJ4aWg9LUSU
udEFAJVc24VfDmYSWhYLaXiKOFp13AhzD99fOfvHLYgn6k3sCea1myxCH+HaQvG7t8RuudhTzxBb
RP4p6mOrhVVw5VudqM+5AP09swlT6TqWnuPhPjx/rYhsJ9dEdNh22Tax76jwJkN7JiMgOATEHaw+
/DpBwza/4FjeUNhruft7ZH2F3rwq5+JD+Hjb+yGd6sl1lGPpXd889xzhe3H73vKwwi+8TOqaJFKU
DMYgMKUBg23VH9egodTpmyIgFkx8iBUmr5kHK8uCHoYPVCebMQcUedIMcSGmS3iqi12t257Pl726
gwEnRvkOXx6cnRsdc6ljGx09QHD5ougqDy/szMl8Fl2nENtL98PTnKXzGcbeH0JqUQ/Z0RBZq8uf
HmJluIfU4vBiK1tec10Qxz6Rcz2XRvzp/jgKCSxakhFk47W0ZKCQxew9cE9jjuBg0+slrkdUIZ0v
jn0cy6ror/+z8r1eL1QYNWdv7BFP2vFwP4C7NwxDfYab/MvPTRePRu6SEr6XtHpLzNDPC0WOQjB9
Z0wq0HJeH3UInQz3vlbZewAtghLyjkU4B4/0I+saadXN9T0Wr1EPPhKbRmUvs/4GFdG4U3rTNzrk
0usslxuUewi+Z/JdrRgOEJ/QHvGC3THDoQcKAFIUJHLpfkmxqOmz2CXuu9OjQT6fWvcOQqmcMgP8
tNNDzGdniCo0ZwOwijBh8eZKOMZSXcgJro11Lk3fouYRJxKVCMFBB700UZZ+fAqVc86/Vi64/1TJ
3fZnUG7pdrogX6SQY24c9mic9+gvc3ZuEvAau7KWnJexrx3pfRHG98Qr9MIR2ro75dNHvda3UjvP
gxukRzVzmMVNsZfGDlqHmCmaEG8niobh1aFVT6ZnGYyttmJXkSqrPBY4hz+8KmAixHxYDTOO8TaO
sqPo27yO/A4GQGtFCl59dbwFMSTE6ROaDLEn6Bt6WE4AoQawX/RVljG4ehR8OqQrOy0xtMauY4Mb
Tr8c9GdJVOEIeQrVsU/wysrhr3DM32HjLZgt97N0KxGEcsxk/DaeeU8Ymk8UpPOZjh/F+kuyArmv
x1byaIoJAhwXotrxTndB3IIZq4jbWrULX3lC5PEVJ+6x2dhv0wbCjE37EIAYnqIIxNbfnmf7eL+H
uY3LBXiP3+xn9ow4iMbLaZ3mfHQaVQnGfTILXLKDFrfhevKgkU8KBEeC2ZXEdZypMn+SR4tKvKAu
UUueGecnIfO9FhgIVLgKRXBQb8HedBpvyhfQMfvUuvKWnn6uQ4BJ3OXmMtzcnk4t8/ToZI+ZTE5F
nRycQGL4e7WQ7+ApNoQJhDWgNXpaPmjc1dGCmzc+E1BBVUHFQfVmIKFL8MWayJiZl0eoF1YkQ29J
xpaHja/0Fx9vlo3Dpic/kW/akpkbhEcHYnFA1Drr4ZdnIwsOUQ4rv8eyFk9wpO8dEUtT/HV6+TCU
sM0WDbnNjAqBfrxpPCWDgQVjWLt7wOQjZFLO/rYhW4fQg+VluGRNGJ43J1K6sYQRkg5y3wNacUw8
ppKoq9jL2HQ6+ZDFBfa14K7gj+DV+BVURpiTRfOH53cDgpElm8Jvkb5wfdi33RHiUMp5BViS4cb6
qgyLAOK4c+29u72ekbGhumXUK3obbolKih2UxQL0qmQzfISkNJB+yAfqPEckjdxkjzDtkrH8tK/9
ZeNjE5lIMDnEzpPC6SlOmXz8Xm9z643r0I5tnUwS+edfvXijcXlxl5ri5e30fj4jfBkZWBuJmc5U
JyxYbvu93OdCWXxHJ6gibVYcjLYN0FJfgT01oPf46qX7Ov9G5T/uLecW10fYN8fUeYM2pV315AL4
qYWcWsfTlzPV+tRP4FmTJpVhBXz/wazgzNHMkLdR9HtaWzLL/2fDqMpILX1ELOxr6jid98Mh85xA
CBxrRPK2T9GWNhFXaHJfR7Ek9E2Syu9BrTvt5NSLyB8SssWkp3kKIBwy9tk4S46pBWk17EcAdp9t
nYbg3O7vhwVffeyNqYI3crx2NKWFppRzhOWN7wOcZOJO/zh7Y/A7U4QhDaZrYVQfNJ3+g1S5u1i2
JTpGDesRvB3efcyyCnoVid0v4VOpvUs48+yeZQIXkmTJubHXaRrOshqnUpjOMjc0I/Pk9ofDsTzb
l9ES3FeeKIYVR+T6Mio4d0+PJqfaOkJEuX895AJJ59dCYIxKUfTSJUer7A77nB1+st+/EpvUO9Zq
/gz84tw5vSmKlOEedog1iAg0IRcD1HxFLcG0fe4JPlc2ub8Z7nEGspVprZeul3O9N+eEy/ZXzPZl
7imCbV1+zJmUKbPv1y1n6HHoDyyP2mKIrZVqEPqxUHMx6+/N/sUfEi5GZcUqRo2BYjHrbbQgbrGY
vJjo4Z70m/34MqXuK53XeIXguw7zlbwBCC2r0GPvXPe41xKAD47oZr+ilFr26YVHfAcRfO6s4Bll
LYNTuGrPtifZW99nwZ7Fqud1GJOf1hzpJGPZvjCvh5bos8hDjWnQenJ9MHToguSOUHCEvdeOG+Fu
OcVx5qAeezwZmPc9CwfvrT7erPyM+GNvTBuwpLHr4jreCn2KUKj8p7G79dk7hqzW6DNAbe2qRS4P
VLoau5LfhypEkeSlgBw1++Qmy6/+He+oJvSHv+fR7qnpdA6MZ4GSApuv6Nx9rLvdd69lzxrjfm1B
NWtjFO9jtLPIw260XQWkFA37pVhAyV7n3iyPHTLlFvDSkGBEOG083CjKYdjTTdNLoASVXqa3qHmz
Rk6b1d2z08jJxYIkTTpCVVq721jDQrqNaAzXvEWTxBWenizCVw5ahosgJa77wFPiJJhTTExZvlBk
b6kEAF0ac1dkAoAp4bTEL6orCnO9hWt9enImV7qR995Xt599ik0QZKOlcqS6Xvx3Zj86RO4QDGO0
sOCI+seDHy20g2Vyg+Z8obeipAHMrrUAZngy1SEysXEB5cIxk0Hx0L077ghU7lBmM3FkPxxA7gX/
fJX8WsIGNKRgc59RSYQcwz67Yx3IyOgq3AQ+BPc9Nl5PhksIe5jJ2HklwHG0Wa8zJBznTXmmmEWw
qgVsT7Zh4tNbAoCxFYKNY+1SDuTQunqL/sPdF7bSfQXb2eK6vso+2XPMNU1ayaiASdAjeugEZpRL
VdaD95RGf3G2umheR+Xk3etmqCBygTlxLpKoe6EQ7kPcxorGuYwvgRYlWIsGBkvW3MDFZo6EAlf8
oiHeWN7Ce3TZRb2QKU4Q822WNyOK/kezhTW+iSjBbwJ8upTYKDUX4R3egwfNxWI1HF/2sZvErAwy
eoXiAM8wCmO64DOyWC3qbnqc23q3H+lICWxazvfMqedeHxo3djXne7/gf/Mf7/6WFQxoUCgYfbGe
ulRDfKEBP6YB9eUBaNdkgWzY9zkLaeZUR69xg03ORqXNTqAZ+aK64BIiZTNm2RpyNtpXbessKJbl
e7pHt5mqhEZjqVjth2F/dquTe2x0tOPYIrsAgjfHrhFS86dT/whS8qqPy3wsXfonxfTjpCtbY59S
HaaLmgbZUySXSLG6N0xocufYXfUKVljxBB/lHX1syBIm2tZHP4s7z9xfwI3H+yAnVIOxh9GGan9o
Ulxh8Dp66b6OAjG/ZLk3UUGFj7ejK1H2ccsqKC4txRzdIN/CDKa00xib0FOGKzsv/KcZlKW8JJoi
409UX6/sin+K6ZuiL6V8nyPtPGK5Dpe5izWY5Jgm23seQERhhp0/IsHE5CFjmylCSC1W7VomVs/W
QzRn5yUU7Qx88mna2HGBCaaBSUvIu7evxDZhBoPUBsavnSEmh6aFMBiRWTCS6mt49UHi0BHtnmrd
asrNa/YRR1LO8lgqQ8FkxuTIh/MeZbnq8P8nh5vYtU8vG+/ZA9EmzTa5J+3DQQw4RK6GEjG59A6x
A3Cj9BMLTDPlyuqSqYCj1UjdjFZtyHPJaGQ+favezk+LlNTnWxzGyE4ysNCnTMLC/tEbwRDQHeK1
YINJpi/YjxVghTrQC1cavh6OsTg3xQFExgJI2zXP4kC1zESUuqvQOVO6qIOp2mkP9LuHzy4nok5Z
hCX/sbHIBeBsS1bcx78wnAs0BEC5yQNiK20mYAbECVToUN4bOKg1B0fc7UjoOD4B+wBfnxK//PhA
JCXdR6azOSq3WECZ4mI4BgvJ0VaHPDpc105da3cWGoc6vfcWSnt1dzOo+AudWxno9rIkbqZ24OBV
eG8KRQg/dLdxMn05n8HDqXYpB9C6a2qhAiDBGzu8g4PVPzkDBdEJxx86VDaLSsTnU7SolBZGkNT9
jygsiqjX0ynycdUDugOaIflne2HY0vNML4GOmEQin5xyPxC0k4DzpUp9Ee1wrb5RRNr5geIOmwRk
UpwhOIUb/FUjee8Y6nY8Q7lwE5LdLvKWZl81UXgPGUjz4ArsmiEVNPFa/lBaC5ZHTTp7UMw+eZ16
w32BA8oyi/C3iAbIgdueH4HNnXj68QciHTUCqZA4DHLRdjqat3m2ctQLLOEfgNrMcwDEDrX2Yw/A
d8pkHLsVDRomPvvdHANQcQH92IwwEXlp3p1dWnUP+GP4h2tnNKr4xxwOoIRPJKh+aOLl4Rd377wP
Vu7o5p/39BZpeExGrxoiiKpTdEYBwvdD69lvRNQus8LHeh1413AOCFRGo2PJpmQOTewBoHegTjm8
8bnxDo99MNjFGyVC2MtgcohD5tovd4YnGkpOiliK8BRUV0ZPgR9XQz08CxPOUmKXFo+n7DWHuxfK
hiZBh1Kl9sHZCOvFcG4FVnQWRiam1OKQGJ3pvNma82qm9yDFNYzhmtcFYLHG9Mhb7fsdP5J4SCEU
tTXkhY5mV5Ytk1I/B4pgnMs/yI3u3u4NAQqKmTTUnFRLmgnkpNUgaMF7CybE73y811TmBbHydt0J
qbKH2wQ1S8t9TG/26eXQvz5OZ29mgatYohySSmF02OoRGjRtuW0mgpC1G2Ike21c7bU8A3/k1c4O
sUe0y0LS13fTeUfpdTrkqAYDfbHbaZxyGOdwXy8ezFKDgfvxd8b4bT/f0yf2y4sP6idWNYR+hxem
Pc6VbggGSR2LquU+kDcoMecXGo9pO74yvK/z9o4BzOK4Xs1Nr0XzJajZd0e4iwhsAG1ahu2+AiCc
CO1AheJW2OXY2rrwJ83NhO6V1iEOD2NLGkrwOQzRh+guiyVyk2DhN8Xx4oDo0pjBfgxsrEZcXQwq
c6WDU2FMwRmKBevBPD7vWbyIe5xqdpsO4mVI68MUbSh+IO2D9rSjCg87qSWt7+ehAwC2wcDIhkCO
oQkHaK/yDFupOdMV5W2Qtsyk3RhQSKAbt+riNcKDDQDrIlKqYg7cFOAS1IEVwbn64h5frXcpkP8C
//aWGmpDdvTltAYxQjZ7T/ToS6J17BvO+icnMIpgpDgWPSvnzOyzxlnmkA0aMIHK99ct1dqTyQqX
JdJDH5M2ro+M460SgN1/Nlh+qDGfCk3UXbCR8gBowvitFg/A7KpADrPCcAfMQqjtF3J75B8OrsvD
YdWNce0TdSwrYDfQ85uMWi2X6jECsXGtWFCSRtEdI78WBDQIBDbZxzMGHo4QD3ux+MwjtxjkoaCM
fRMH2X/j4X0gLrKbhjJLAb3HFRtuOgHHkJ7g5s3BeQIPH87lR7cdUlWByhQOlPO0RefNeYERds6L
ZQd4bj7V2fpwjPIa3bfN9keTq1Lw2aHxkc1py2AH956qJ9avDMI/W7rNZ7JN5HapC0sXOBLmwaGR
2RzhV9Cs4pnssqFZDGEOddq0kJyzFPZa/cOZqDxmy2s0OFGciQ8uNg930Bjii84pJOvyvajiil8a
gPpv7b9v7fmn+TAet1QvJyp9vicxlLwXef20H+AFlF5OkcohnkJrAZBOxDpQSYJ7Au1X6BtHW56A
j04DxzZp9Jq5BS1M6io2JjTNYiebBwhXflMyNH5QMpB+p37FddR0tS5//8+u5dlEp5hhWINL5BvZ
Fwizszm1gHSgGEyXin2cNzHRAqKCYpD4FPnS2jhaFArgP8apZiKSHYIL8LjRY8JkbAw1VMz//m//
8X//a1v+Z7y/9//iuv3bLU/699MtS//Pv+uSY/WNAqfXNNxDtJokF9S+cQuwpHjmylvLJnOQ4tIx
2CiXzFNKflCvmgvyhQk4lIcxZQJ4VNGWdhTigxsbYhsWHNlLh0njx70ba43lbgvhjk48X1C69vwp
e2Dv4J+vWf3hyXLNGHJYNdwyMDf6+5M1V3lSW6lFhVQio1dNaz7cFA+AMQkdSKfCWEzqHWP9YBW5
YlT4z1//xTH+10f2v1//7cVWF+1d1S6f2kTWPy+SBmhgKFsZeXfkiJcSo00nAj9ph/bZdiGCNYlQ
dOTxKb27h1+u5Qdl1N8exTcK3du4rt7xq6xNOu3K2yy9Ze6/fbMlGbJDIIrChmc53rszd/1EA+qX
oKbBFSp5PJJj/58v5qcR/7eL+TaWHubqeC9KLoZGM01ZRWPZWvY2IFlgljfp9LDvA7jBKAYxgZnr
p1GXITQ6swJCrWNZvzhH92OPBs4/X5n6A3n/b1f2jROJ7Cp+Ho/YyrAlr5pODb59i+Sh3mvWjNCc
GktcocifZGfCP05g9vLP39/47TV9W8KOlnZr6hkjlhBOvCAIAFgivvKWvXxQkO2xsdqb4dFrynzd
sh3WJmE4NIQdXbuXDDqvjOg8yn1QBSKDxhuzl6P9/+X1/TytGiaLltX8ysr7+7RaFZpe3Kz0NXm3
7lPLdijjA5w7yACwhLVWR4mFbEGjS9HwXh1qVbwNjPHptyifHy8DWacp7TYRcurfplfcuBsN1KUJ
utznwYSwOYgrUW2vu9Q/7VPKJnjnwW1jCJXtBpSB35zmu7PlnHiAvyw1dTlkv891Ep+4EHjzmlb/
NnD0s6LeCmmeYnI2nZbh+OZcV06N3FYsA8WkEZR7KLy/fWvtpxXuz6/9RtavqSSrHwsVX565DNmk
oEqnslTe5Zyx208X1ghHAJsDYMYfoEIH+cvBx5j/MgPqutsgaoIp2q6iJb9BxzvAH5FeHQAUI6sf
fbyZ3tki4QfzPblhmC/2ACbgV5hAvlwQhuxAy7m+9KO6+LIV0cT60sfMkc44ih8Wug+lzcpurR+t
e290bB3MzWiAzyGH83Or+YIxIk/sFM//PJPqP+1XfzyZr5n+x676TOqr+u19SSaFh4vCVSG7stXY
PQ4Gpae4IR/CarFm62MM1fTbLzNEk1T976MBw6SGAU0TSxjtmzzhZqT3d1m+k4kWO8oIEKx3G+Gr
wx7eMmAj0Cu5+9YSHu6E+AOXkE3szdfnk6jH0HHK/rGd4WC5KaFOts77f34wX9/9L9f2l3BPN6BJ
fRsyDz1RDcmmnpzOQWJP6fLi+UtLCjT4NBmCoDWQwDTp9b0dHDBEwDmR09kvr6ep/fSE/ucqrH/h
jSJ/vWofrkIyRrDGmc+JlxJf0dqNFntBRdr6Bqe5IzbXNKEhLGQkF2Ew4tNrGYf+HrQvjZ1T9HRO
4axw5Q6hrrxuq4bJF/jWgvHXXVM0r2bIow/nzm+2ypr+wy0YKrKGRrNuyYDeb+vP+Xy9nfSPep7U
Er+RuNnuirUFpP6ke7EihUYsymdADqN1eQzTWDSfAh+KBpe6LE7u2xT3AREITVD5KsrYjZdaDLfI
KZm+E4u0Rs7MTCnyWHfGleTRN1pCVbrKnggjboNt8gAYOM1xQbeaHs4GFWE90uafS+tR2CdLAG/U
1jRPb2dIbaxKcBeuPQgeWagfh2ccgqF4TNV9is+TJf01ahOkUTGOKwzDp4uh0Il1/eM9SDIbZjAr
8DDAw2QErQezlnqUzbCMK45uPXgZdp0DAaUMLf+LuO1WA6VO9z7Z0xvNGt4n5ehjn2H8tT4sxh9E
l9PbDoxVHaUNl17hs1s/DmE1aZj0OpcbFsTnWX3GdVu5eL7te8uwbAhteNPUwwSZK+2T6P3onjmo
c4wKsaM2P65JrnEPdszddB8mJXNS4lQduxcado/DCwXQ3W+CFHS0lavUW+VL6Dj/BNnGWBZYOMx1
tgVqf++5kcgsLRLKnkJgBlOrO7kmPZESLAy2rB1Ym+kCFDtfgCQ0+2+Zo3viAAFKfWh+EZyUxbkS
Ry5QbUmY1QhwQKyurVOoY5fUKSuRrc+Qz0bG0w7qx6DOTSxvPHVRGye5XwCUQ19BajA40fvaXmGK
dWsAjGcbUerF9I51DzvDZxVcPgKg3tzEPGO8QpA+KHaBU08RAvPVBu/NC+I8vcMt+poSZ2QLFxQa
9SscVddQ5vOeobeLA059luqpH7oYCAmn2JFCYrl2ng2vNjy+3apzv9srev/X8LG/BscVYOt9loNt
8IQMj3uwFimoWzNMz+IxUQ43bPUxieeHjo6htcyuRfpGN5mpjR6gpqH4WOReK/f+aZ8W9ad9nhad
69lNQUaHuKvg+Ijzeox1/LOPKVGCB+0b7zb7PcsQdbZRkVq7WlBNUSh8NHHvlXVa8bDx33QM90bf
2D221liF0Hp2gFjU6FHC7BFYM1f0ELCc+E0u90NwMXRr3SBUEA2NYWjfCmsN77jyU+XnyR1r732G
Qe5TNPb0rlbn9mPlGKfxikKIDsii6jL2LoDf82T0njVXbaAQoN3aOKvcfFbvx0eRQ1z7pUbQfzgV
G5zOmjLGuomKRi5jf2yEef5MrpdHfJwYaQtj67Ly3pcgdSswDkoo+414A5/M2r2vruaNc+uyvl9b
H+n9Cb70addVsNEwiaFrXl/OBeR/oQP6Zm6zCC6KbeKR1aRhVaw5gdkvw4kzOPDRe2Fmlk2b6ZhH
n3T+BFYlKIYaInV0xMJJ2T6WTh1DdvcJkKP9clat/7S7kO9YVzlOS3ml8U1K18irPDmWt3hS87+S
wlz0Hw7OwCIL8g4LYU4w57Vfj5SCM/bTJfjDiSn4KZcU4r0gLIbMjxU5HQ/MeI/ec5l2ET/rQd4t
SQ6rtZ4uedoORuhgwRXEjH4ZJgG/VdhZmPs6DOuJuaj1NTCUHeE6gL9+HVyHNuKg1quIarDVsGgZ
XeP/EXZmTcpiWxr+RUQAgsCtyDwJ4nhjOKSKiCI4//p+yOqOPlWnoiqq4stBExU2a6/hHax2CCwG
9o31wdL2Yq0fQyOC2GLKgyMzSmF0x2MF4afhlrwBUgG51MFkCtrxdt4QU+uo5aiq1csa9muU9BFT
8WG/aACYB0iJ2w8GsHekNtZVWOZNLCwkBKCyKqCxY4T97DTphgsemq3kc70Ywxvr4jc/x+iYduJj
NCSnVaxgYgTHjundv5Q7f3PzIL8iwhpBrZQ1+lsO/cfafK56hXzrIzpcD6Og46BtEqAgXX3eoYec
GR40sT/p/AaRrEGRy/0Xapn232k7b0BRdBEZA1VS1b+k7e3qWfTql/6d6JNp+Zs5czmZAkD3gvaQ
eOyfJwgHbzozP5kRyzVXsuoATk/dfj2t98pkM+Cq05cOXl1V9lMsvQzVdDp+C4xumM8BszdbbqcB
c9hd49OJp4EPYH53UYZpH7jyLahPwx0UFvq8B5OKM4Yjgg5ZroX/nPoZ/11d/qrdQBGBJKLDnv1z
KFCkqqfoT7RhZXS62FvXMqylj3k/DGs6gZpZw81EgsmXdyIkNvs9679QLTMPywpRO32ElQhGTLRK
GKHTSfvSObZAp7A99i+hcrEZvfLjNzjd/POiOXYk1RbdMFBja+KGAC2yB3DBfUerDYCwHkMdxmg/
jyWJEoiQwixx6PmuC8hjzFWYMNIWKDwdWHNhHbYHcH+ICB6j3q6SzLocfn/uE2MB+/8wrrAhQLeb
G1y30eVbTST0GvD9wRoJdbUVVAPSBwZm7I//fEbVv1s/HSm0J6u9HhpCfzmjtVFW7b25XydyRJam
uJiBR+9tH7ISWN/Be0RL7z3X/VdUYArXD490QunpwsFpqadYV+7PHSgSQnKRMkS7CXr8LerNS2yo
GPv2TCWRfCyg3tHdQVDhYsmuPD+M+rYYQ7X6t41C/7vl8f8fRvqrItJZaHqHj3inoM6wUpwzuWNL
LpCCj/tARiAGDO67b4NOIibpOMaSSm4VqlvySh6h3W9sXjH+B5IDOeu2/3LbaqYgkAR0y6sGg4PS
0raeaADYhjKYScCeqn+hOGeuKZivkEUBo3GEgmLEPIyhbDVj6js3TuElFxAUdPs0mZPT6BUbswdC
g7PXsm0Hcn9QaqY4ObhveYCy31FHBEQmGRr1gcQk7+9QgwTj4mA8VRK8zU5DaXa42d/W6U/7e3F/
9r6JuBfjIi4CoJ5F9shki0/PEgrOgcQs+gfDI1homm1oGFD2mdzQ+V6UygBQNumrHh5AVzxdBczw
BJMit42ucQP15xyupqvuLWpjGSc3uJ+z9wwKdGbM0Ks50Ip2e06DxQN5Mmigp0k5rZlaLJ4C5LXr
YgE8YvVYAEUw1KXCHQmU4mk1M7VF0Vv2ACPeEPtooREfk3omj15zAM7k0J9B7zr6Sim5LwrbOeYN
H2Z9m8KtJjXjJQySjA3IXxYjSfuJELA7RM/g+qPTJCVjZ3QRfhKyRbFhXzmNC+eT3P2S+eC4Lscf
wJToZtZWb/PICh+8rQ5HFZ2QvJUHBwzdFLZXCEH0gkO50yFpO7iPnjcwoahn+yEFRRn1oCt1+KPm
OpQqD08L3JIzQCJFijGIzNyPh/ZS+hkZqdg5ZFzcIzZhpPffVNmpMeGCQRE4kAcDZqTS0s+21Dxm
efpOy04ChdARK4cUe5TZffYNdQ8o7xjIxGX//Qxr3Wym5+kdr6gl50Dsm9LmvLhGMJy37XNwqYaw
tJnyrPa84fKEkSBwuINzXhftsBwd4zetpl3t9qI+TJ79Q+kkB2eM6a/JY/SxleNAmpLIj5XsLHQZ
u7RlWi/sS1TvW5OWwyeXIoyGmJXgcQDqIL/2XEWybrP3JTxOyHKf68ZpcaR9LxTEXgSzzU/+52gL
0CgxV5XuCYt3vYovzveZVEn9QzOFgz++mBUP+670dXoHGlwDUWHjERZi/lEtCpAjKNe5Zp3EAbG9
7306p4zwymxOdqRmcF088suytwBS0IewdIaAdnJFwawBX4J+SI/+GJbQOML+BWVO5+k0gzOQU0uj
owTF0K2HT7Jx62QVueAYu4dvjHGhCiVKYPf+HLy4027fQQ0kAX2XWwRWvpsdf0jEevPXtLiZ9Uhl
fo5W/wVIxwUd+1X6iFW3yZs7Q5zWM95BJ713cKgfNXwiWS+CcyYHxTxQcQ5XF/QGmkMiGqMxgy4h
VIEw7Gog7GYhmGwQAsx8TJxPeYGTrAZkSokePRfRBQZ8/r0OEW+8IxzfN3VYfeJwdbMoKwO8E6HR
MBxzjdFlW3yHZ8OsGcG9EeNxOeun6LA/HyEZvydFco+l6FgNuQyfGS7GyOSYn30bP17W+e63Dco7
ZitY593FQ+G/ZDIOOVcl+2rgdYOpHFczRCQ/negXWqYvrDqGQBFAL1SKi27Vje2NojiQ1JGmheXT
RtYVx2X23MU/b2pS1wH6c4eor+g9aL2ioiqGJP+lpCmL9moUx3PVDaQajKWBVoGaXQX3z1AFkvlD
bSe6q/V11mxVT2ddnJwbAIJ/fhfQ+f77bagi7l6SIUqqofzuvf+RHJ6b6+pW9hVMEhJgvu8t51yf
8H6ezRDv4tRIVLuePzvMiOwfHaQ80WAarACLJogEnJqhmCoYuzS2tK1kp97JtA2CN++XJoZhX+Nn
QIrySM8jMfpMVos+HgsECHmoqzZID7bwy0gsh8LsjTpxa9OAOjFrhxdwts/IscgDWXLqtpPilanq
aMRIDl0ccQ/R4bU/YGcYitMTq6Rv1jvJlSfF8j67viyG3dpG+Xll6r3TU/ogFVgM6vy6/EwpoDT6
CPl5oaxpHN13hTZIHsvb5PLE+Q6Ue4100HGA1un6na1yNiG6QYRY8WU+CCZt1595vMwW5Qi7awpF
BGbaJ/3haSwu6qC0hAyoop700hUOeYi093dfp6Io81ZjcfTdk9yK8AAH4ujtr7qgK86N+OkzBRoh
SxHRD0g+u2YKlMvGE2lH0f18QPe8jo1FOWsDxT2Mews5Vhf1Uop61hcdwvwy05Z0m9Z6z2z6g8dW
nl9B0b6GH1ww8/6cTQZM3tmS58JSHiv5yhi8vEfP/OC/vT5Pb/YTt6hUZp4AKVzzVe85f6aHHNGg
Q17sHt7VXS17wP/jdntZF7t+IqTHQCVCwLO5x/hdPkw50XPN7bquvt5x39yu1h28PvajGKBR+AqF
1xC9wimKU0f3HNNiQNhKWJ7G56D1OFQTA0+j7po+P4Pu9CkWTZTVGKgdVW3zNdlV5OReDasEIxmD
IhEARob6LAqbs5P7KgYCo+dJF/r1DhonzzAWuYVvZJpwzZ1VtvEyL9Ehlq1Xqo6O6XVTz1noz4t5
xxh+cqFZ3wyPuTgFmxU02KdNlKz64iuL25JywEsW10P3Q2kEWoMmUbHuR/d5gxuC3tgNrnwEs+kn
e3ovIgn0bPRvt6Tl12kzfwPVI5s4+KDcBJypDl476hpV06dzcgHIbg6Ly/QSIe83Pab/fG8j4/rf
7fn+n27uvxRep7YU3lddvE6CYcM0YTCfKkvEmZgjc3FA1He+idDT+cmAW9CDlzHOcw8nKtPI7lgq
QwVMNqdtQur5iSHgsjkPpAbh5L4YKR8LkNrZpkEJ8P81AXL2sNABYTrCbmM1ZxuPMtp1rfX4DOTG
RukCyJk01BVwO48VaBOXqcBHtPqTZw/sWGp46fgMjNEAf9PzvrsH8CMADv14N/2kq/V0BTjrmAJ6
Q/vkWzgQhHX7hE+o4SGPApTD3WNFCpaCf271cEw1qG/ey9qUgw69AraLLAYvuO/Dmq5MhDIYc768
d0yiNDRfrblfgeJ6IKJUQhVgjAP11Rje3FfaB95BSwduA5rQSw3w+gUhmqN9tG3cDwkNlQn+H2Vn
6jA8HDmV3XyIky07yK2z109fwDyWoOlBjnzME/AjIdgdHXTKrZ2SgXmADRZ0gvYdWxLCyHDet3jP
kMCrTuEJf2NzZd2CXQul649xJaK3PoQwAZnaJdBsb7mE9haAGeLPzpMO7cg1PQ9A1aUuwKz+nNHQ
CVzokJl3MNe2XKIx1mO+gURaQsiGmZPm8BdorZDeQ3/uUIQfHx2PlvOA7D8oLGgrD2dpw1BDrIVM
qYcru2m4c8D4YOuhhyU4FwJzmU6vs92K2lo3H9UgcF3uWR9wHicC4ncUkAQM+tbzxBMBJNgeWOZl
B6bhfKNMT4eRDRu5eth6wDDoAgQQheAosqNkmygaBkYPXhv2BUAll7C/aItDTTzZx2GSL5cda4YR
9zcA/+Tk5PHQy2gfZLDokogPjgUAvWLLTiDaZnSjBevnisqmLcc9ugXhVAZWixTDJEI9OBpOU3dP
vHHPToDNQdQxmpqxRIM/38CFPY+ilwMRBbFLu+OtdO+wnnme13bWCZRMdDcKfv/mzVQW43ZKVbee
ZTCsCrjslbuBEGNKhiOabHTKC9q0tP22FtMBogmWYlY/JbXqtX6HV3vbZ92BuQ0aE7YfS0IbdeB3
anhovPDOUrEa7GFBj0t7n1623D0Sp/jjHOi3cEsueU2P/SrfvIfRC1I7llM5l5apIV0SWmCfAckX
wKrBfQLZLU25987mwd6PO/FnADlpKrhzwE83/iMqm7mQ5SWED4JExxZivVl3mjQYmnVhlRU4fcHQ
eLAGO0Iw1Mravow7TsvB77gFymgFQiS34XAEKnaXLx8833DOj71w+bW5zsAyHfdodbDKR7AD/vkr
3M6NOVWH7j6dznHcgbuReJAhsry2vSxTY5i0dLaszJOgjyhD+n1oOPNyxzGsDyokwWqYS/M1y8jU
Ta7IoN5kNqsaUSNwwigGxJ+OVTlnOZU/SWLA8O8Y70Q08DZtaieon5CeZ9xsgAyRB4aij9vWYH5w
yb1XPhgCYQB1qgmhwr98CS+xDsVTxtz9003NrWLZ+XMGzRqRicGdxesqcJ0iwY0ieE0DoCK2Yv7+
nHQKXXAlMy8h5uQdKxfy4nsA8VYbODB7K4Y8gx8SEoKPbNkg7XbwZXlzHdhWTW4E6KjKZBPe0cle
jVZAP26IZSfNY7DsPQebC/y+DKsqykS6m04Fo6QYxEpHlz7sYtUBUzSCcPFdWpZ1Ja2+IZv0mM/0
wZUewABv1+nxNRQmz8Y0TGrJF1XczYFy5GSUjmybiYdWE5Di/bJ0bRsfyYHzs13ZTlcRtXNpeffF
3c/tBYbA4mNfJxIjXBbIIBtplhSHwMPMUMU/ceCXcx8Rj/A08FF3QTIDoCV4HtXvb+Gl0MNxmvOA
/4/0Vt8rqJzn/Sc5B5wmgkeneQa8y8y9jDENbTQsO2pEzIocXdDbsEUSrHF/w/gKhUVuVdvRJjOI
BTBUTAvwYnwZLBjd8a9ir+/0DoXRXqZqe4Pr5AZ8ueb4DL3FVS7e2GXi3e1FnwBlmg0o+3sswxeh
yMjvomvcQ+0MOn4NPWKL3pO48lvNJUlU6uigT8rvCOpFOzcmsxakeING5Wr3U0UQlJvxDX92TrJh
XgLgjJ9taOmgHoAPJ+PJweSHy6AHik6w+5qjnZELVsggmXBuCucw+YEmx6Gge+nDFmdkEfqwWdPI
eHV0EGITMa0nDotBnileJvw4fbrh8mMA6wUOrDjExLw/4ESH2Hp/UR/sTfzFYbRQnTuA1pVgv81H
1+TYrNxXDYukiOg6ZP38jioMlB0LVe01oMwz3ZcPrFeMzGRPHBnm6Wgq6MQmv3/02+N9miMTEkdK
AU31DnRUhizRYKaooheDCNZaZW4iRMzR3kJH9wjD4jqAXhszOrQhMVjxZR2GTxPuycXcvn06oGfL
AdwEcKcZrMH3Q83FG23wnjQTNB2YP3T/mXqA3h0MCsDL4hwX1T0BRLNmAzrMmh/7VxsU6gUJNlBj
V/9Eqx4+y5KD3ThBJClgt6F8bC5RpXcb8HXWMngy90ThXxQG+PUHpPfBwRY34MwblIE6wkYz8N/W
wvk6M+6peAHZ92QRfMG6a0jtA74CbX3n+gx0e0J5HCOQbo8BZLVBcJ6nwzHo8xR9kC+0h38Xnfq7
sQEorZ4i942epjDj+XMfu3kei/dB/VwZ7wRgWyN4ZDkkQhfSZGkCT0HR8ZtZIarPOAwj4E3kvynR
v2lf/aGn9JdC+T/fR/8vMA/pdbuIxxNy41pjgd5GzgWoqY26yXRzrr3NJ1awoRok6je41uaS+Md4
3vx2g7Rn47L1lXFSIkdzGZ+SI/oxHiznlxTAO0SYBibEkIh+yuckARkNLBmeItbxhVNXg1+DLQEu
DxAbcqhFDeu9b00O9WDSaftA+B5P4lO8uPv04aCM62NAxvF1wQB/6X/G64en7b8WdZZnKAOg4PJm
v8cOvaeRie7J7R5AojEyHb4CRhUdRufl7u5PrH0kasTlvxQDf1cKSLLR53qKwGWkv/TQe/XtVJRn
pUa1RyOTBQ/IZgMEkHKYOP8awpb551eU/xvl11cxAWLcY/QNBdemP6+ffl87Hp9v5BxF1F4U6/Nj
n2iifmz8GryXLdqvgBmljbYYaY2c/fOLK39jevHnV/8LAOd7P5379U1HL3yMbthW9h8kJHCJmYAf
TXqCuzeCDPmDnjYidxBBOw8recn4v60dfXJrQL7rRAbOFulwL0Tr2pMzGtYJXQiOUIJXB40CR0ew
X9BsPgOKSEY+qQQI7OEYDNUDDIIidJUr61zQA45X5HTWkU7/us71lCJRhjMmD5ml0KDTY/JjA9VU
CbnrV2vruglx+50gj30ExUp1extqoYrZLpoFKU7bvfl1tlrXNEcXImKDLGTvOvuOq6kAkjLv6+aR
hiD9Q0DmqZqrj4H47No1r70QXoOXr+Xtd0iRTJd2e1ijGxie5wJQjGlZekxbR1BpMNA9Py02tefP
y5MWwqjfc8vWpG7+Qon6dhAZAFT8ePp5b9/bDz1AgMfoPTHb65lf7riFBvZrpkx0SAfEyRb7+g6u
szQC9drxmxCRPbXukQz45ElyqAEi5+PTwnvb0DOQpzgt7qNecByLO/0zkkRLXDw3t3c3CalVZ4Xq
NA7MWHKczK9G44jjDZoZ+cQAOW2SaISn9xUslUDOj7D4jMEbnA6a4HCbJuDq3FV4PprnzTsQEO6K
Dil7Lk/6LLTsmF1HGCYzHaIZ/mS+MvksgJU8cLQdP25DNdZoyGNiQBMHTkRQkr6TQrMdKQmdnz3e
0mEn6Ig4/mX6CtvkiTPIoOACp5fg5LbBdfToyuP4oU9aIzl+LIE0rx5rAeoXbcSmjOt0SSmXaBuV
3I0hn3vzqWPU9EP5AVcVM1gq8fj2dsSnJWXfbAW914jZ88pJd3aCQ9ocB6ceUuKnpPz5LA7RN1W1
oUzrJ2Q8cduKZ7Pyqoi850kWrJl3UC8e2YfqnzdfUOLhZf2cHgPN+0aqqYGCSnuPIWNW3I1l9mTD
aUQXgMlrlUgd5VRureO6ktFvAjByYZlztJbFyblet/NDXtElYU1mWAI+KQ23iJpr6XsvM3DKPknP
N0aK3Q/P+zJgsOX1k3pTRQdWgqWlB0tgbAumwpXyA1CCqNppnmRdh88fXM6QJYnoM93B3KAvaZsn
C+QLzXrJAosTGDudJPwTGOHRERb3yQrl1EBD8pWt2/BRqnyYylLbPTbNjyDbb3BfvQ503GVkqDlM
Sg9FAdQFE/lfzIH6vV+vyr9ua+hKKqrWuSv0/joUlw2tPDwx+ZgoDhb10cO5Tr6bPkPMNirSld/d
pGVaTpgT/vDzCF6sYTcjHe95SEzxaaQFKOqB6hLmVSZsuVnEPXOD9jyQ5rjbtntaUElvrIVyppSD
YnwYKxE0xfkHIkCLr5wQyD4DnJHgds0X7uysDk+RnAlusb6HFaotNTJBDyj8klu6RvJi2GAkjXfI
Gu9j9p3v1hhr4+cWup+USMl1/zia1702PnK6pkrKRLOY8o82LqcUseX0Oa+Yu43/+GdfTIke5bSY
Eg/VMTXq/jCVU34ggCbNFslzSLZp6yNbRUZBh99/WK11tx8+tly+Fj4gnHJVnLv38mF2hVDgnLP/
dGCEjtAtDU5+M2kiMZAD3RK8K2Bk0XmjDSSDxldhSZFXUtPig+boNJKezlS1z6GA3QgngEN9NnX0
2HyCM2jaOjpF1VjGmImDuFhhB3cHlC2kP2QNbDQfSQ5F9+VW2HQ/bcMDSzKkEeXChImPvrCjCrPx
BUB0mGECQgg3X0P9sfRXTuk+llrSWl0jsUbwGBhMfHBRDvHuIcEnumYVbPCS089d4R7cSw7uJWbi
6gvJxXlYcKPta8Yx3U+k+HxAr++Vvhp2R7s5Twv9DffhIGbtIavolFYZV8DsdUcNFHbCY8hOBc5m
5SPWh9Bg99jb7cW0csImr+JDjIKo205uiCB9omuErjffqUG1BFfL2U+/m9vkPbvS8OL83riPV6Ge
v1MpLUKMYKf6+BT351f6z/R75/1tMz3F96nBo3qoeFKs55grLsSFmuGGrIzqzWVWRHSQUYC7UQsy
UT4sbz+3iTQrUrC840uibtTgxRjh9EDF5BPdx68IkatPRDkLDfuBgS6qI3xccELdv0VQBgxPg4J/
e2ERKNNeeCbEB++8ewgJ34CAmxYBjNLs//6gzaqM7Xlf53XOpKL7ou+bvI3/+BWglTqXaVTnVfZm
WDE6GOZx95meRsIWxJO8L7J2fc/VkKHEffSID8EtY7qWY+YXtmvuz96c7Z3bc11ml9FmKadKbT7Z
Pb/b61TbnnIOIiDFNa3wG4QnvseKiu7ydQ1OTN3Snus39BZRBFDn/KDOe4wFcxz5ruv6ybG17e/z
jC17sLblV+r8f79X5/zqxqv29yUf8bR7TfksZfb75ZLzpVOj6W53EMC6qekeR72tDwiI5ny8nToH
x0J3dfvZc9jbWuteWpvzeNN6j6k2B6R6HBnQKofqnGdc1/y9Oj/erfdxyM8YiPCuH9Pbmk9IcnPJ
L/nvySyz4+I8Ijnrzg0IhC2tDq9aA3ko1+e8GfHGt6RcWDhyWtbveU+xXjSpGBZiGbjmW55J9sWT
ocM3gEotnvhpBqQ/uOioWx7jmfyOR/gd37/nfGWIRZSU+AA2B+h1QvDFWmC7UyKuSfoM4Wt7vUSz
20i1j+HVEoOz03C7P3w94pnj4RANEWyQFYLxNVbh3JbrVco6mH+fMDWetuzjMjK8eLf4Rm4mO7Kv
Jhev71e+iKLP77bk6yl4bEu1P76UMJ0gNNNF46Af82X1GU4r6cfnfk0EG5ulqe4AcPBap+Kxk6ek
NxqTAq/Qsw27JuZI3slphrKPeaYLRMCRkbq4ePZ3rvOZnlttbIw5Q0fdA304xV6FsP1xgH9KmKOd
zCFMYXyctKRw6V0FAhGzl0DtxENLcnWwHcfhjSBywacSJRc0moHaUGZ1+0ONAMpqCBgzFOLrj4SP
pTp7RJgmp1L49prxOzznwvzl9Pev6WPKwkH3aN0wIFmr87NqXdesZXF/6r5jmHhda91K17ZkiL9p
orat1jdGuuB119Waiwdcbnph9U6NMam1nMpoQfej51ZJjXG716OeV6xZjEmf0yc6ChnA0TvnHcDl
hhjtZXQZFZ2dkewTKFwiJnG0ihtMb1/OY6K6q1Rye66ensAg4r1OzDbGz/DqP2LdN4JVxGbEd1qy
mnwc3XrxEthpxsvKrWK8EdZwcSk4v3zmz34VGa40Ooc9NpabZdiXUPevayExkOEp/VuEgFl8Ht2y
0r0nT+80UsM2Wo2eM8mpoltaEfoLQCMENt2rx5WLS2lwQ1n8NlnRyVPje1D9kHwpAMjcYlJ4AJrC
lf31z2viLKK88Su85avk7ctj0ftml2AA5KKX9ehFT/g7fXFYEmzP4zIlabxODml/sRp9Z0jAR49I
jM6jbj230XtTpIVvn7sOLuZr1aRiFTe5Adz2iKfhHTh6cvWTGzsIHyotI/SNU3RM3EfWheL76Bse
EAwZHHDllMIX9U+ZKXsUfIHRoPLZY2NWUF5/I28MEYx9FUhJrvt8zQ9BM+Lk5Lf4uDvn4v42lbp7
FQApMQsIdlr5YOCzuwf+26tHn+khkwiDp9EzbJJLcvcuAFAPwTss1j3vFogMtIXxJWpx4fwGdCHj
OtTThmAEpMoX2eDEqV2he/SJyqDnakwrCLe+BDqxTNuoF3yi964MSmCo2pwR+Lbi8h3cr6fymzND
ZTXQ2KlvscLuXPkv55pefYUtEqW1Q9ALv+E7NICqtXHf/0y/YQv6QnXr8Zdh2zcAMrWUgmtU0+wr
om7re8/0URVdxiULTyNNKDi8GoiTR1T54DYQJC9/T1BLB5hd+xuizu3dsja+8/0tfhXmPX+G1GLn
/Pefc37cvcNrJoBLjG/ZLW7j15ruyZU/OS7a+DI6Li5c82ssbB9T/oRJ2Pp3zxH3yAOsOf2tVa6p
oo/5a0/JfJ1Wa/rh3fUsMuSvXtWQp5fcp0Tf09H6jeNVlwL2qfbpqIyZSxG9pbk05xlFB468TvlF
A6pgSX64L6ddJQ0gAqHCVYc/2Erzx/4+f88JuwdLIkuZcyD+/80e7/P/zTOve2UpJWLan3yT1gfm
jWRCBFttKoz1tFr35sdR4aqU8ixH75lAFkLvrEy7KEVSRlrwyCSyhE9M2B6rMzWg7IL37X/iL1mX
PL2MDpRoJfy76xLLJ++dX0anXcU5ZB+D53XadYHltCiCawY7Lqbx3uUJJBE82D2F0CdP3ywBZXoG
F63vub12l/w3IP6xJ2tsgJ/4FZEgLg+BFD54d3Xy3ZzGn987UppdJ5dEKlHzfaRa8Jv0XJdVSnI0
fv1U6W2Jlaz7JlCUZDvd1ZS/ZvdKmM8+gWsRjXNqwiIAs9eycF/rFijhM+9w1fV4NSp+ikk5AYZS
pGhzdnQX9I/unIXzmCnXedxOzogCTShF1PjrK0EdQYgYfcJy9NkWoRq1czlhYg4e4LQWUigcozK8
+1IGPs6VwdIdXQzd4/teTC5Y2w4MuvWC31CqXXOUGjEhkT0pKyLdOwcHz4jOAcxC95Nc3Kf/jUHP
bYBtBkVUB1i/RW9fiB5zDtxJsXLYHuZzD69FQqvKbxh7CP4q0VJjefVqX7cf4XmNtmp6DuiiO6e4
SCqsn1/eZd1PlOS1lRPRk0dPX09O06/z9kve0cHBC8o6YLMIRM9H5wFPXoT/PyP4LU4daw7uouOD
JyZPv+d/wltYu02gWjSztYmYHGMj1ceKXWdMJULev1d5dAT9fvJCYA6o5KjTAG+sry+SIR/yZs/B
8uceDZyoo8FeXCk7OH2vb1N7pCdXAH4nJlKsLO5uGdEdED0sFUBc3mnOv+wHYb/wzn5pM47oB4/w
sDtmBtImfVu3r3kTyYEUPbgEzxij5tEZQKQA2qQN77iV200m8AkOOy1Vo15Whcq8DWHLWelOt7Af
4fEXV7m3L0bqvsZFczUXQIh8tl8gIEL69p8+7fz4MiYPQOSjRoyhQHdhNX9bD9uIDUtDnnc1BEvm
YLzlAXhyTkEbHB1Z7bKPxcWHoOPcQWkpIUBFm8oBThDP+jhf9O/tm6smRSyNGrZ2KTlGiAoBho36
wbWwVGRxv6YYFrvD09TpcMmdupZMkkELTRsi28E3F0QgYtQ1V2Bph1T0j6MFIgUiEWjYcoTg3H2q
vYa3o9WQp4JYwIAI0AnTx4t1WsVAWb5wfWhB0MK4WNejJcKJ0Ybl0aqOwx69N3JlBE8q6zM/cOT0
CsS4woVWM6WUbksRCsy6WLQZtspRs8dBTkrRk/rSEQSBhp/c3axp8aXV/JMc91AXkseChlcs7qSs
l4mLYsLssqLQu/7cIiG+bMqJkBUo8fVHqx2saXzp+6a8qBw+WdSSNxyCP+7qNn17LbujzReKfBKz
QMQWVQ2+G32kjACS64vVgjjofqaXbr/sdpSoBIursqmtPGWk7/pd7+GLo+cqv7jnoKvY9PC8wQAv
Z0iixr2s+5LRHxOyc/KIv6Fhw/jKisk1FYDZdrlG1z1rNsXkoQybDS277+zCSL6TwTyP1Y3mtuuV
/w5ve3oAv0H1ktzoQUXfjXSHBdem7H6BukGA0ee16lk9I0hVk2YGJpgghdDdRrCe3HugxQKguqa3
7Y8q+iaFfyJkA+OKtJj5PIDY2wRwZvHTXFBMfgdqUJCFPTcdxEAKnuHFLiJxTAHLtTpEx0Sa8QlG
DbkvQAhTsFBO89W4PzYQlgMrFQFlvsMPS97pKrw5xw4vHB2nPULXa6SmzKmSMnzZLYBaKV25tQus
hn5lANRJGUM0IcCBEiNle9iH0Y2b8xZehnjaYzGpJzdC4tXTvId7SvsoPKgRf1bkFS/BDJ28FCPf
QBzJnuy90zLsAVG6hpyguIyKyYEb8xz8Ye5xoO1heJqzAk37RqZXSSqi4c2T/P5Y8pHTh5mCHG/w
dO8WjQDc2M3b8Or1/Fv4ZBbnSz4D3ujIQLjIJecannEWaN1TVCT15Bi93CYGEBa/upBhdyp2D1tO
5MRYCtEptjo8uBYdsx4oqktwCURPTYHcAKhWLXYHF1V6vpOcDnd2soyodmlY+iDnZqsQpw/OtB4W
2CsLYH+wE3JF2qrHFFMb+2idXcF/hV3cOmW9PTtOWpHtlujryoj3vKGrggwrc7WTPJwWeYeonLM/
CewdLWMIVnT47Wa/ydV7WqsulCP/XIZVyKPewdc9HZta1VE8w4Fo6nyCj6fYfFL4O7VV8BjkoOTL
PlPHonuia9zH7dYZGQyvOTKhdIW9bY+LePOKsHDerj6SHJao3VlrK2Ah6mDlAqfjTKn+NTf8Fv3R
t89JgFE+USPRq1l/lV9OSPX9x/zKRZaT1ju7p/jd0Pjs8RrHGSd1ZDDbvtFELFLWw7hi/ysZD2r+
HVGrwX1vpF/w5fB450T4tNtq1JQmp5aep6C10yMAY6+3FBMxMf6Hs/NqbhTr1vAvogpEvhU5KSf7
RmW5bRASQoCQhH79eXZ/Nz09XdNVp2qC3eOxCHuvvcIb1hy+NHDMDOdB9gDT5q0OKYd2KKB7kV5e
gRIgHeiBtsX4AyXBqc20OaeMlTyxqI7pnnPQSp/xJbSY9KheG74SIwXS6GK+TLPsHGqhHYuj18xe
k0t4jIrFMeIxBhjLfe6X6py3ZM616WgnfgSIYip/6hU1p7WsBV/jqeNow7Pkze3ytNqpmZW+FuaE
NqmH4RLOC8kjUAlyVdyvy2mTdetTnMfmgvo0K9h5owguV6jx4jm5P1V25+Wbhzl/0aBHC7LG+43r
erC5yFRWtwTdvngfSlnxQdN/Ki/ztP/k8qY9ytXiLV2SW/xajCIa74Aa1QOy5oESmkKZZX5Cm0lH
B7339azCYAx3Y/xMgL8Ep8gIyaFYqXDLJvi6RugeRqf0xPEvlg7BjczCWprZCZV1cVyf8EyWstGn
Ppc/xcvrd+h24nhm0nwTK+aUFhsDHsGRkqXLUDeNi+U9MVA/FxKlp3VLrV4FZ0oujWP2Fut8cpsQ
hydK0oY6EiDkLz6MKvJV/8X+qAKxP05UlmQ7uKpF4pkNYRNegjPQuTYweL9FCJ0t630UrUncSNaE
aynbo0xIw7LnQgk1b0/SY04eZIT63AbMsU95tiE7Nh3NWGG8ujxVoeGxV8dvW8GOv8citdOW9ocy
V8hwqlUxIaRs9j7S5JmUHWkjXllnBdfxRExoz9ZEEykbopJgpLHah6nFp4hGY561h2JpeqPpKyC1
2vIU320ymBttth2Ben2LMXjNDJ/hzhxWyLqAUntd15jD8LHYIdkhVAHk51PaNItrdg/qlRmfF1IA
+4k2Lz7wsYCRaOEIevM5PE7NuPebqJpSa7o54Vj3ZHgxRL3sRXPmSh9mAQA/fPiaawdnIreUyTsO
gKnqweZkdHGcSqsrMbZdN8SPanYP5K00y7FOZEInrGXJDKsZ+Ql6JF1k+ec53eqlHhPbyZHvlJWq
q4HBeYVGpJPC7fmN+XSU6IxnntkoRJeA1P06eW6OMyLX7gJyQppL8wrZTJq2JffQHaxJvizHxhhS
GAeKwfHy5NBgx4IpgRYQoP0pOaR3k72vBOUmDzRgzU1qEO0UCtVnAtxZPBczG4kTbH6MzAW7z4f+
EBL/WY80K/DQOXFDwL/ZARpBV4uwFIpHHolVAl+OtJ6wmzSRGpCi80ut2YvinGyTn38So/YzJdlH
dC8iWkjZKTNI5cXJeia8srIY9TUZXM6QEt4f8XZuwSWz30ZhQzamwZOx3C8rAqZHEW64N6p/oI1+
ZC+MiBuLOKFC67MNn6HpwWVPTuS3Nmk7rwW95VPQBSpuRbzVEE47u2E0fgUyVM+cnwPVPK98oNdJ
62EFsNxHHJEhZMUMB5fkgmJJEeYr2a9dadbhW8ULCmskDwWXyorEAaUQAaiZUFVBUR5IFzDaUPMB
s8YXvNf77ZWzTk5pBOIjc/Z0jhApqCC06lga9ocypjRit5Vb2UUybz5KGGrMOUFFJeZdJyLnuEza
7Jo9sz7tUlwTJ1XWbk3O2EeST1kkZCcUWpzR8pRcf2K8sQ4Y2BHnGdm13jlmKJJIqwEk7pVdqmdi
YfLbElDNXDsH56Tz9/4l0fzLnPM7gecCB1d4G5tEwJJKskgunuU300dKwRQ9OUHEP5U5+LBomFmz
cgkM/8gpNYbfBLKonLBRUDl5xiXMo+PaWBmwjiGFxVr0EiwiuqQcaAaK3fYCNo53mvYhbOMlw+CA
0VB4OTDCnRgrcth0vyKIwCd+Jjl1X09FBKXOfXCYdexMHNldVG1d5icpun8sr47weAavrwQ9mZPG
z8F+TE0HzkbGKJTDsMF+sgT3IUV0BpOeidCdcrFgctS+9xEnF4KIC9AqTPpuIv0gFzpvriJ35X30
/n7apYScqcyWIvNJNTLB2qek47n+LGUjK2H9YL9Ft8+mLkZJmD+wsAVnwfL4dacmjDMRjsSMe8/D
1+caC1OJq0hQaGFZTQz/EtwWQi6sdi/eeY7rUHICWJRTFx+n9tsR98DR4efYcPFgjKZR/p1WL5Is
a0rqSqwkkw859LzGr6ccBFhr3piBDdvTFKm+knNl9GZObGr/Ij5Oi/fiJzUTkt3bzWdmh2cC/+OM
xDHUdtYS19HcNfltFIocYHn03BKyk2peZ9whzrHHFc8ca8GB1EeGytYm5abj8FbBq4HMythyZGJ3
Hub2yXl6Sbhpz5pBU/XxgnGR91ySMeJjePIvMSEzK94bv+HsMHzGzYkNZDBrIZfxjfiBrMiMBaaE
FPXioMEbL9Y+rSkxGkwZRzQhvE2ImF6R1GkN6ZEDG2a3yMXpasRiIXKWsA0YUiZVVEyqFcfEhPRq
wpE8Jef2pRnXDddURONLdqZqFN+JUFe5ZJMYoaQKriAMD2nx/9xNk5Pf035uU0w2Z+fssa35vloO
7J5iYbIc7XnHBXP+h6eIDFuE/Qj6jn8POTEnR9GAoNJoonsmk3dIURGcM+hkQR83Sc0e1kL6B3RH
MWlM+iTH0+giboA4Wa3E7TQ8Ho3ivIO7Byk50EIdAVPCdxuM4MDjYQXSjo6Mz7oCtq7yASc/n4pB
bB+OAFStByYs6kxCh1dKDa8I7BmxIyqIUqxuGEb5ArlYt2e8bwZSRr+AuYsKUOHqofLrVbxHPdKC
MoCpy8CjyG6+BTB95NU06QdPZko8ikegze805o+TPT6yFnKx2PSN/TY6R3lYzgyaEBr/6c5MhpFO
hmow6BeJGa0WgG1wmAuGWGHE12jPcLhBYpiAzQMrYvoOOO0JskYRXdwXJkNf/juyfAgVPP1bqgUN
V8BMmmuqvSslV02U1uFTTS5ZfRsPCQT/wHbx7gwNnrrCwtUhAAq1PiyckDx7hHp0JFTRQiB+gwcj
xo+CFu5Qn175N2UE0d/IGAlBi8CKER2LR1JEI6DS/HuVhw9G0FK0Z+SElOwUnoLbM2rWvJrhEhQv
VlKJ9JvCYBgiJ0mNNWnhRxSZPOdWyXLzEBAf2nW914SN93AQJfB6wqkF3MKYGAFjhwQWDrOhEfd6
ZyxVJ63/4K20/kAFbjsRJTRR8hYitM9D9I1gNKlDxliMq4o4X4Ic4PEKc0ASHAy+cpY7SU7QJ1oG
yCrdM+Evo2ImhmJmxFf8ZpsWEUj2Cd389Ii28kRNew7daq6Q5msgc9PXTndHSbMcJdIbQQiIB5iK
gEqaq6MpTOl2Wtoz802NIFaCAo4Bp48cpgjpEKhvCuRkKMdwLNQlT3NRh1KYL85p65tLPZJSec74
zS+JVXKovvGcZk1SZmUqRdbkOd1nBriJCobAlez+FrAvPbD74lRMX9MmsSbNtsCDbSwIpghHiNyj
Qzgbpc6sCS0WVYvmCqf6/MZztadlds5eM0aBifIGfG2mTa4AEDQStm71QISOCjAtwyK5O3aAqkvM
mcp50cYa2aeWWv49EDG2ZX+BlY7zlTUVjUCI3xuTFintdoDUz6BbSfPjrF6RA5HD7sfnBQjT88KM
y/CKvQHNu5T25vRJxJfm14+C6rb9uDYOCPGCs0xO2YI8bg7iVeOf48u8zdjnW5n05ZLpEb06XlsZ
9kiWtqQ5/NZFT7dX2dCNnJVCX5s+gRLfNkfYGt1aSU4YatXRaQrAlU4BqOpzrHplWK+6tKb8EzWQ
yKCZfyqrgaOznNrQfugVqNs6W0iL6itnlo8GO+WrEu/945oUMJSnexIpk1OCivxnhnfnyK1oEbTe
LRkR1DRiscgIczZCRbZ9mp4Bds/br9OyzWDMH5fFuz3bT8ovlmkm/rt8yE8O4uFRF7a+ypPOkwsu
I/SvWNsCXzJ4e0EaARnoFS6poQ9hao6ucvCa1Ym9MibapDkYi/O6/DqvL+vivc2a6Y1S6rg6RqSp
XH+XnhdleA8MXmE9vZFwkqGGDNq8WwAA3nuO44VB14bjy20ikjsHH1hUNG5E3xtR7RogKA3MhdMF
E01KNEDOdQSinNBt0Nk+0eQp4z5sfFxAAwlJ8n4MChUPI0qPC4peg4+baqCCohqIushiOWiMkuzv
OVv4OORTbG9cZUfsNcGNwR3Y0yKjYeh+oV/hqQHNFs49j1l2/KCZVLkjoibhCjS/5YGOdKk5fIMu
fe1XSE7eHHvSgDK5b49BR4GHyUN8yxBqI/FBASSouCswaQIETjWW+/aMfIZPFQUshx0ptspdNlMu
PsvZtAbq7AaT8s65pgpVEvj1XQNrAZ7hLRhRmRdLheyTHeCi4JUIYA9Selx5S+49ID3Zcsdk0xzd
I+IyO5CEyUBwVaekwsuaEacJ9Kfyj1SdonFdJy5nCAHtGlDVkQ923IewrBIp3TVUSJSHRE6ewSjB
/fmnjAxiEwPR4QwEB0AABFAAgwjDDK6NTYdIDujJJ6epiQW6qB9enjhUG5JZOyIzpyfYRyUZdTUl
p89G5phRfkcVIJYHj8lRsVPukXSpPbrW3tOFH0ZgmsuU/icHSv5lywYBoE9CmD0YfZCgkjPVLD7U
i6kpivC0ytk2ykL06gSYqPR1wkNJ/n/KqtCEAQf9yQVogJ/T0dOiOs2pPAY6eVJakGxCY2WMkc8e
qUwGKwYxDeIjCCjAfbyJuJeZNMecasra9EsSXJtWrcReHZDhFgGNw5EyBO42ZHCVVdCE0lvOO6Zb
HzRR+3GMyL0Etimi+8YvH6L9glcSqMFxJkoxjejDk+emqqjxOUJ9mxYalxPIJBxguSaicLmk1Qb+
nABnFCBzqw+xg9XpzyFnm5ourSqOp/OaBDIwaAIrrgygwOTwsPm8OkR0f1p69VSPuPXPYsXUMhwC
KTXf9BnGWFnujgjN7Zo8g+MdMZtEhHljDh+EkbTEWjUmD6pzJbqiBbR3qM/u7DyqwikLPrnGR8wb
5JT6MH4cGp+5x7ac31AL4UCzJpLfxSRwmD6IemOEfS6exGReLVfHITs5M+w2OcpkACrSVJo2mz5s
mZc9QKxSHs70N3OWT+slXp5TbTKIjGeVT6C4zs0pKLF4j85SIs0spgharE4Hco0bxYLqVZxUjO5S
PZbYB7ILO4dpEy3aezZQFZVLhmHQdWrGhAUrvp6ZYjslmJgQhyluWdRHAOAFUUgGtwLtc7Ff9FsS
Jn1m0xkzaUufWE94T7cZdUWUo1c0zpeXtSBa1IkBdIaUDJ7NxIyArCxEl1uEryEpUoP2Qc8ZIYaa
zO3RlCpnzx1wbml18UR+wFkf2eklIPcE70LWBDhniKXQAPSWh8iVCBTPcfH094F+h9dVLyCwYWL8
HDOtwMqVDAzkS0U/4Bm/YpGIXGdM+cN2qTL4fwIA6t+L2XUmlG2FxgLAiIDh7AUUBc25sFjS9/EE
/LBNASIVq9MHsIZihdSr4g6wqpb8qTF/Cli6tDTm4FyQ20GBFXMVcC7anHH3XJ0+QfU0fDWaW+/A
PacWOJgi3a8B98VPcogOjCt5RPSaqVEXo5c/BxoFeCZ9xPxgwLSwEFBGyHfjbmshiaST3tRJzdf2
SmadDKR8FSmgaGeWUxqZ/g3uITspuJL1E6SAj/AMJVGPJBTYLOcRyT5oKTLgLjHw6BDdhQvqtKg4
oMjGV2wh2l7hWRRZII5aIBY6XTMY7CH9O8ogspalhaMmxij8xECelnM8tvQvRIVi0Gx/kmwcp+UX
0TMD0QoSSVCuyqzbknPtWtBbNdoWbarvQHKFVAd0Lqq14pcr3R95HQfNM9QASr1C5kMxAvgZjtcZ
uUSicB6YMza6J4oCGZgmkZlc+MU5DxbKk8jUhljdtREsSATKtIAs2hNNtavbeSOOYFCmSJ6PnD4A
KwXy9EpubjLHMWdX98zXxGNGAHv+/7t/RDKDD+tYLjVP+O5e1lchQiQy9VsEQt/PwT8nZWC69zeS
8HAUiGwCGKvTUyDk9DMoIWiQURh4t1SlYCx9hGNCTF4xYKyCPVS6A9J8oQHxGMHJ4J4+nCPFJwKQ
vgwLGq9e7B6fYZ01geLaLE+YpuwHOsR0rIiIvF2ZZUpgAj+sxTc418KChb3iEwKpT/JNPtlTIJ24
03xJIPJNd7658Rz7EIwZFUAflO49VBL2h39esdcIWWxZ+tnikCeeBKLpgGb5Vz6VZi1v2pqIHrNY
TyZJg+AjE8UqINFteloMFILi6G1pl5nEL2NyXJbvpOfzy5cFfrfaPhIsuuhODFMNjLsxA92PDhyV
NSG1jBlO06CrqczL+AzPap/kuxonnLtnhQgUED6IvgVpluWLOZNEIBXXQeMoO9EWOU6PSKpzzmHG
iF4JBaTG6xgACIu/peicHZdyQrlIq2lAruHBa6U2iKjCqIfO0yN8XiC/LpZCQH7zUN1RhcTl7AqI
CHmvsEKiDYJcAN0BoF9LpBmoO+64QdCboQeSXGnjaUnH9Z/j65ytFo+2z8CgJXaJmynAd0cMPo9B
n0kkDecYoyRXiXs08GTYggXxkWSGjgatw2QIq+hMH+NE2UhbklEMzZH1JahZ9ED6A9A6l3SgWkPs
w3+5Ol3KIsD7kru/rHMux1pQz5Ieq2DYz0ClpRlSu5nyRWfhYC1IcyeE53JszsRZq87wZCEj0mke
0sxac6Rll3UZiwAiRASbnwGjXJsRLU3vSqFUQLW7Zt/PaRlcA6QcnzP0F+xVyao509Hgs+a4i0mh
azjR8b2Ey3wUD4xSjj6OhwdIJ45n9h18q3qJ3wrNgSsFp06WxDrfk4ghJsuPSq7h9d8lfEMGmCTW
2vZKGdPgsMLOcUg5fGQzhTjfnjYMUm7AJenhkFwJ5b8mLMn2CQSO0Mjl6YHFJAMQ24vsw4BEWtIm
LeITuG0Bq2SYH5Ufj6j2BYiGw2TK/qe0R4fXZQhDjpuTq194Ng+OOg1Q/hkVDhnEeAWTivI5aDIj
BpMIVTndBwW9BDIW977r4Q0gDcJKbLYmkPMSwRA5FRMa8dpp05AfDuEVQyDaRQPPAeEJ157iJYPo
gv5DdmUEEsPYCaH0fUDcn0N0DAxqbTFMKmYqG1hi0oDAErSuZNiKzFn8UEH2KlNFwV+0PJJOmhhU
Nnx7yWgv4QrBEqa9/aAeNGh2j0KAJMErPmXMsEMm02MyeAINeojUCpZjeXBTeCFiy7HXvQ5L7mpa
sWJQTQLaf8meM4Xc6Up2Zc5oINFoPy4ftCa0EIHHmFUGqIWvkEXHYsXDLywYaLHvCYCkFeykIeSQ
onkilixhi+XVkoucqKZ6agkZP6wzyQ1jLk450W4iu0IabF3Q/6A/E3dhx63wyuliVlyyRDQ1JrB8
WcAVgB3OprXCjmb30l6yyTa68ES/Q4n0ZUX/54y/u/3epTBU3vYLodwOAYshDRql4W2nkJkUXwU3
X5DnDMwdSXSZZB0jukp8sv52R65prdI8IoyCUs2nT1plLZuvYDcxJgahAVCE5Ez0o2EwMDIQjXpE
R2KxuUNSRs7Lk8+Qi9uT6Tupu2N4S5WlRB9G+bTm110XQ4X4oiu4QMS0INZe1v9N0jP+pD30KwXm
N4ZgUSjG+W7lwxr8McRr0p+c075DLJ2m2g5dpGRnPDid9kENVfvovGve9AxnXVg43vbOfRzI0cwY
hM8vci9gX5i62GcX0vKodTGVwfclTb3BxXpvvHSTFkEEbSEXPjKQ34X37f5FcEX9t068AU3WNCyU
ttHMl3/jWBbKzSwa5UVEiwzsz3NS5uNCRYUQzFl8dAofgBKThFsov9kOCtpjp3PvQLgHnr9NL1TG
puNG8/Q4/e8H/Qc1ckOHZaSYhmmPZMMQ6rW/iDx1xvHU7kcNDKMpk/Nh/O4eDicPPTBQv1m0ODpY
Q6L77Fg7zZ9QZ62Xtotkx39fhf0nQqiqWIYyMg0dual/qdHY99vRKJS1DLRaB/AuCpJu0308NgKi
iNz0pO/GRzzDQECKvk6TlUuwR8bbaAaMyF6cvuwFNJMfxy8sitc1af2FwYPE6IVRBEx3CTLYBCHM
GN/BOYLK8u60en4r3+Xi/lHNXh/3ibkZotuiA2qBmAAJgygoxLwCi76JfBgO8hZ5Zn0mT1C4MtM9
ohAJ416EA2Fv04qrk8vn39woft7270QwbYRssGqPLMP6yaP95eU0loIgpN5SH35fXVq+rjSRZKeF
AT/DX1ocL9Y2dw2ShvIvwpranxaspur8xapVES7+57qo7GZ4GGIDou8CXP08zqZIAACVGC++tB/B
IurW0QJK/oSG9ODG/SxcYnikLX6E346RuCGOdn/Riv3JKv/9aegjNJ5RJDMU5XfW+V1t2qG87Lu1
0Ge7INTtyt8jB9mdzoFymmFSCm5g84CAPbHGJvCUxwNRU8j3kQqZH5m06L9X7R9p8L9e0G/PqJVO
co5o5xkaMwRV1J6MmJrH7Sa4OJkhbFTU46tMcrbotaPjB9ZUbWjLnVGYn1XM4+CMepxq3n9flvqn
2KlrOrLLsmpjuvPblpakc6ntK6T9N8nuHZ9mPGxf6dTHcHu8uCZBEEw8OqkxMsXRZM24EtuiizMP
N/99GSPxMf96XfpopFs2a1f+eZm/LF7Nto3XRTaaNQ1Ep1SRUUGUhT4gk8g9AS8QMBckNz8k0cz1
6OWslNlfLuFPi5htY+HCYY8MuJT/XMTS82LvT2p3Xj/mVob5BuwK1IA+T2nP8HZ3AXmTx0ONr9me
gvIekEdYCJ0bi79xOtV/WxUY+q8XIi70l2dR37qb8WzVF1EWwZiXD0fJycN31V3hsFw5+uQTv+TO
JdI20eSj8XFFCxIGLvO/vJQ/RpRfL0RoAfxyIYUqlff2eK14KZSt0fXNBpBUnVyLrubD7WZGktPg
Tagz/2Y6pIsj+/f1wIrUNMUiniA28M+Pbi2kpq+367B2d2iFoSrGkW2cvJZMWAjpCcGd+wHhn+i+
RWkM+qADR/SwZz535lAffwY4TOwT9ateLvtr/F2Tq7uXeYz8XIys5DtqK+TS45A+8t9ciX4Sbv/r
0n9bR8pQPu2RWQ/rq7vJhH45+mjDfLfLkNhCMDtbQXByL4qzeI4xzQUcy22oSVQ5AR7zHsr0aDzE
XCDebCGgmdi7TFDG+GmV+peTVPnTSvv1Kf+20kZNXsi9he0K/NgArtRjbZpIv6BG6j031+D5oE32
Wv5ln/1pq//6ob+vKkM6jdq9AifCU/zXCiHeOoasnoda9JhpeEE/UmSnT7ywB3PFHmDgAtGTv66w
P4raoSZu4AIwUgzOiX8usb599p16yS/r5rthPIIgdHC8ePlAzqj6o01Pwav7TZ5JjVtVQk0LEVRp
SU9osb86xwnS4wNilnMEk2/9GGGEDoZgPZHaCO7hNek3UNCeIOPMAxKYHIn9h7U5z0wJi7o9Y9XE
mud0ZS/duBy59OosJVYoVO1YNyIbT6Q61lXX/KGgOFe71ePrAb6+75JKfz/tnaucCBpMdh3c5+Dm
6MiY6ZlBFrz9xwt38Ntl/LotC/3DZJRfLKvqNn5cDlXRujdEa0b+C1s1A1fi8IxD7rvxyBqEHDWu
5NDQwcuHlfRyFcU5DQEyVzXmG1sDiAhUMtRMSj3SpUS1/R7a3tHXKebBkwPCxqu0RUZYfoyH2i/I
vk+QIwt75Dzqi/t8bOw6fvXfz3JlM+GSwgLXq+PnsXm35bVuriDvVjndCc5BfDxMxRmtq/kJbW3M
a8F+QZ8AhI9JhZaqSIdd3dGuQg/y6FkIPIAYxwkxUk5uTbT8cYP6GQ+dayHrOgXruHoWTgVrLIYD
g4KzWrlP77QP5M8TyTKaLOui41U615eXv50zJCEfeKALU48xnuEmJNFJz1Oj4Y8h84ieGFzJETq2
joT+YnDZgn9VLQcocHq23NEbwEJk/7/qdxSnRsgw48KMxgdlMqbcP4oP1DC55ONbf0DSY6pg3cMK
yJ0Ls5roMr8vdCSFDYdOB/xNqlgJORzojGfQnXeLJ/2mbq5rfdNO6C19GpN+2zOCBnDCtf4g/8Rx
zXbAmmC7zaHAXJyO7aNz+ukNArCKQ4p30tJuxac1gFgxYH+N83vQ4xIj7bFqSU/qRjPxxELjAspd
Pi84eTJBZLofVNRyDs07gnPMbJi9Cx266/QZ9ndvtCqnliu9X15eBQMTKj40jeLHfaZPlBh5qgaK
r0fbFOQ7dAGIFld4Q6mNJgqkvpdAGVUuyBluvVCYz+AXshZUjLGMgm9o7BTdV7ihAuyAHpgbbq5Y
W+jDTo3BK0djABkryb1jaLHQHthlOJY1vn1Zh2c3lubn9+OnbjvPDEFma6GvjHmDVOphn+hL072d
PPV/KiRwK0aeKqETBXrq/Z4VX3dlfIEjtzzv6gTtPhMFk8kVC43aba5eUXq3k49IXXdA15fLRPfv
c/SxD/qHaw9+vck/FHj7iJ3F9MklEIdYGzGcUNyH7TKwZVnfXAYUN+Hc/Ei0A+pMr8f4xt7zkQ3+
vGqI+uy3BpWN0JVGwnHAwmaPMMpYRRGVTZgAtPSePbYQIEJuu2HxsBx9OszvyKiwI26uiqkPPia8
o68+vr8BVugQWruOy5kcYyGAH7P8LmT1UBoNOjopIAdXyLBU2FfgtV67LzMVf1yAU6FeGFD+BhuL
m+4Fwe/wSMdZi/AkrfFPxcwb+fDW+csxIfLhfx2jv4Tn3zIA3LqOVt28UGN13s8OLs31eIMvknsw
ABWsUIt83x7Hbx96oDhrZ7L9+PH/+HwLkwBLNqnDbes3uajbq7jvtZbE+OruEhawzTme4b21oKgJ
XpOZOr+M0w/W5FKYbp2dv53NP+00fn8AlknJgC8KjnnGb10N4/m839r9CcoekiTe2URWmu6hQocr
3SHPYY4hN8o/yZA3xQXOgjfE4/o5aP4drmCCAOTuZIxpdRxuredX85+6hbft110LTG+moko/fukI
qcGJzz102rRpmub7sY2qJowAzqtPyqHwk32OHv3sNcHD9PyRAkq0Pz4Dj/bk5EM4NYf0RDwU2V7z
7XlcbrbAs2fmelbRPNlP+SOqvls1hguxrUbjt47M8ZhiFxF4b/tPoRnF25wKpxXoBVsUMGHDfZCY
3YPXV8XsftyuUURy5kylEdac99tw6f64/u1R/zHR/eVRW7+lJMa5lO6DzKNu/c3rE7l65qDGemMC
5cIoAjcnv2fSjPIiLjOOYI7+9BtXYWYhLxcqO/wMzSXk09PkHUF00lWhA6kFu+M3QqHj7Ba932k/
KZ9iBPXE2uZwSs6EmjFE3fFpjQi2c7lNZqebOwB5yOQpZghhhzVCpXkI0CnIJSJDBPV13F/nEocS
3UUrgCZmCPsAi06z6jQ+iJLlcp8gX/NhIfJ28ZY3Hl4+fYyZoDD7bFzU3Shu60Nnu2hs9o5xofuM
hPnmr35+hnhivy9eW5ctVbF1fBaN3zLLnpTjcTJugFLSImIWzjj5wSTM8kBtMm19fDNVizBW8wo4
BA/GzfX7M1kBSfSFk009ufg9AHc90aFj94Ak7ofjPJ/fRAsM+C50LdW/Ja/JGVxaCfIatwYffIQA
+N2BIQDXDGX//C0FfYrOCrMHNPppHjNzO+MTpMWg14KfwBgiO6iPfovfASQAEyFJOJszhsYBXln3
jDG0//BN5x6piOR0iCp1AVQtF04GDfkcflMO8pizi44vQ+0rDt8y0yF7daEhKjS3HfQdvSp9pCLp
eCSyz5AiOKfMxkA2I2ozuQNEKuiWIEjKBBcuj5CYAFgoReoaACnISsRgxAieib35l56E9qcqS3RH
VNvCasr6/S3tH+rp1hc9jUYoCTstrgD7CZ0UfLGgAHaZAReI1O6JiNJxDabe7WBQIS1O5gLkB/1M
Mc/qmAujO5Qgeg+Qdg8otXfR0GDuhmrCWKJVXP+lufM/Uft/La9fLvy3DbvvtFtzlZXzWshsQAq3
GY4LLrm5BJrgViTXQ9B9o/dBLU+tmA1z5ROaOET07kOu6I6NsiPkLNC6q5rsgmSP5Gr36p2OwQTb
l6DThcM3WiDqZwWlb2vLDsJgR81FOEtD7RqqYHJBt/oLWm1kwXr7lumNo8bV4atBW1DZoFTz/cQo
B379aGktaSIwavoY7eTd8ElaADUqx1l8/zZkANOnsI9WcLAOeT3u0xNoY5uuueqBpYMQ2rCgwOvB
37l9CAgpmekQnVBCe421A7DasDnUDE3yKTDVeRmAM8nHzKtIXv/SI6EV86d9bYptjV0rXQphsfNr
S+CVK0Vva9XanPYNw0WDJA65EDQ1UKjtQztUP2Fcos52TgvBUuL72+eogaLZ/mBgGULqf362qhAO
Puee9fTIs7Ciw34BrEUweq+gTY11FdG18X2hCqvNa6ao4+stZmhXfYAO8hA+Nb2nIEAeAZWuq7Mr
IYtvuU8oR09Xx5wdWxnOwXF5ctrDZXCto9sOromzCwY2VDVoo418U4uohW6YQuDqMakf0EsUlImE
4Gzt7Mm/MnyukP7+Qtcj1BiahtrTBQoaXNwGACuufhhAXbBAzFE4arLnkqrR1bdgCfP1FRaXDFrn
B+goY9ViV0byeXTtDpHgfQoyjCY0eSB6aBOZEnifyADOsQYgx8xjBTFUofVEwq77xlOY5GgoDL/Q
jETS3uk6X1pqoAAL1KOwlp8124HGVL7WgAxXpMnB+UqiXnn2oQpeB2Khh2hAC7b5vi39h9BNBl+/
wRPcr2EwCN6Q9YNd7hgupFZfxqRkSMniUf6vEXkDkKhSOaHnAqs1h5U2hpK7qwnelYdq3uMN/g40
oaEf70eOOoHOy014TcCkGAjEAOxBW7fgD6iNQan5tpdHkJYDGVgS2XPtD6W7v2HMKMjiQjWOnL11
VISgiK25o61PAd2eO6GlGT8mr1Bb8ZzKH7oQuDt5mBkVvkzc1yLzUz+cMux3di8XoRO0gvUDkJAI
SvM5sTb38PVwTZGgWOkxgkyEKTN+WDqq3wsD5M9KX/CTd7jNV/gFINJhfkejH+cN7fPy0J4h0LUf
ICu9XlC9ANezjUGWu8ftDaS59f4I1S9wbhX6/2MZuZ4n0DhwpkjL3T9sZOivDi8fmuMIPwxSZ+9p
uJURGjfnPIypqXtoRdXqiIXW3W1x4UXcyrw6KOBZqOLBW2P0K7nyCudIBivyaAwdFci5+7iMj9MH
hSTgJSV6ftnQTi6bFmguYyDeJRKmFF+fiJKsTR9a4e6y2TN2B6FKL4xOywmLHXWDidzJ6T4He2xC
UpV/cAuICgeM95DX8BoWzzujPSZl/kBVct2hcvm4MiB/efCIX8B3JvWh+qYehb+MNh+WMcCXjR1j
YhtHJ0a9IA91nvZYje6fTcglPRkxDtTFH3iMHXLCsnfqx/g5eB1SGRCffEC7SOIeBLTiuNRX2CG0
S+MbJSQg3eyLFg19/KZwMSQNQKDi4766Ism0ea7QlchDpOMIL4hgHtEkV93qgK4X3gkAWhcXYGlk
TiDCwIw8x6SYILFnt8+7NG6xiSqdB5nfmR5EgjDAGagTioXI3t16R7fH1UJa1Qh6evaGSk0OLjOK
4ZytjJeNoxFeLqA3QEavT+jaoip1HhOzDBO9VnszQjT2FPRkBHV6/MaI5V09kT907oPQTbXf0t7/
QlfP7bZ5ctqClAlvvg6jAVET3ByrowM8hNOUIQVM9h/gRH0JuNBa2xYNUuv2V48ISsrafAbawf6p
hcGyXh9dVI/Hzy9cRpLzCmlQyA/s7T1K1+hbMCtvtghmoZMSq58co+XskWElwqhx04EkJVksUiQ2
+y1dDKCsvopEtn99Oy3uIcxMUq0WJPFW+2q6cfNTaHTA5WCfWdiSBEJh6koPg0rdfOAi4lBqA0Lr
Pl4r9YarAPJ0qAEWTkmgAQKVHHcVgiTwUi4rwu8+eOZe/n3EJvcHq9vyzmAoitllx5u6PcaYyg3J
82u0KCFvt0jy4XKrBbj05EuwJu6NHDzql2hog94l8TN3j+8KmdqJBHfC3FRQrLDEioWmw5c5g4e9
eR6dK/qcb+g30z3yilijCvi2TGQeuQFaceX/EXZeu8qj2bq+Iks426fYxuScTyxggsEB58TV78e1
D9ZSqbVaKnWp66+aE+wvjPGON/wJF2nzIUyCO/1EJBGaLDgCDI7Lo4LWhHcIhXaIhTsAz0mYMgKd
AVvGK/VWX727TOAuHBPcDie/USDjTRbMC7ANagZCU6f+ufKG5TW89BpMRHQPHhb15S6gVtWI8z1V
Tr6X/0zITiomqPwKc2jszG2woibD44otO8Y8osQ4u74h1kFSie8oRib438Apee8/I1jgh5ZU1gHZ
Kj14A5k5m8H3Y8aknaCOTPgG2cQAVvDRvSTWt7UixEugFPA7ofWVw//SYP/n6tMwNMa4Go32P86W
/6uWkMNB1FWeGh/oEFBZK068jI8K2WvfHVczkQeTAbzT6i7+QTm7RhMBCkO5ICCK0M9JtK4nwTmn
Be5JEChwSO+xP96wvqHhhy0oT2Ss/m8EiEzaEQR7BqDxOoBmx2ECTvNSNmpf0IfIuKWHwu2fDoYm
oev0o1MYlMqLDc8mZlo46cnq/rVM7eQKsRyPHP9J2Nyf1/vWcjeWbGr8syJs1EULX6sZbj4OIvcD
4la0CCnSUQWjMNGWxyVtg2FvE/4A8g+0+sYmWMhuDmr/Mx70wWjb8Rw94aBrBVcIQROsZqGRANT0
1m04n1RopQCJQPcgrIy4l215DSTARV5by0sGkb1ArYXCeo08YVKQTEE56FAqwO+uxpVTbei3LH9F
+Ugu2EZ8YoGOZp7pVp95RGOJ0M9HW51uIT6DSjl4hCHv8DgccHd3Bic4Lk6w7WmZCL+P4bramdP6
miByiJxeeBSd4SFC9jdOAxhUH1gw4lq50tPdvQ021YQAbQP0KjKnTgbDC/ja7tz/e2kxeP5PHAHz
f9aW8i/0xhi0vtBqhnjwYSQqFx3HUfDxbYYlXp+Boq5Um85lqu98LLYSzPFQk8EakRa9oqaDFIjt
MgK73v0knNan9p4c4IJu4S2bNslfx/zBqeTf1XX2yh/lxSNIYInEBmdnfcdWofY21+Ja/dPHSS9t
XVZTqjYMrY7i7vvoPUahycHWK6a9qshY6HBuxVW8JDSdtA4uF1uHYI8BKWZ72IwC7001x0dgQM7b
+LfryT0flri2yVEfjTgs3puUcWGJ82K0DvFuSKE1QzLdaRAk65HOCQjvCuscqPYL1BVIggeuuk9m
ivvDZo9g76V3aNcS2UYyupZy2heMKaebCIEUKxGaXrBvaIcJQCfM7xdfsMNHo+e6J9tff7xuq6OI
m1q0lja4GC7zubeopsFBxv15A71x/nHMFQD/qDdP/U58ZAD5uttCH8JYrzppLM9og8HeIreFworQ
z2Hs/T4gAKBkXZqAnJOWxCwHlIWsoDkt/4EL4hTelW34Svk+4NTjCLUnXcRCWfwu/vKKhmYeMA7E
SG4bwEQVd3SqjnjiSQwW+WQW4GpKggFGQOI/b6PX3mlLBEkOzmbLYkgwt7j+rSosMnDVK0cZZPCy
G8ExAnoz1L6dRMvPa83/1P4o6jlYyra8xFPxHhIIU/HicY0DugdtLbcp9s6bAZYcmM1+sLJoDvFS
f2Q3KhrhLKIdTtcgdx4OnZXF//7aHU0oJpr8muCP/7iUbEEfewxZXsyWaLnk903IxxC8aQp6O0xm
1kVvbyhRbb/4ncGf/BANV4tdP7O6t/XGcw2YHfNJcDmCDgiPHgIEF/zE6+clbXE6u/J/+HI85QGv
fEdNwGGY9Z00lo/8arUvEyp16IPoICxkuvICn47O/AtKZ/3oPrpRpw7TB7zxVXQGcIJW12D+rCD+
La3yKEw/l++2XaRbZdzA+9P/4lW7GNyVO37Lzb3C8+eZrUxk3fsPdJ5ukd0IW9vASGut9MBdKOMe
SB+2aC/6XN7JIN3ERUMW4PYqlyVdp7mHfr7u1SzGQdx9jgqbr7fBNRbdi17eeMVT/GA3YEvU249w
Zs46gs13Pe4hOfqa3Qv9Izv5O7Bw4e/7jM7xHdZM+SzIxnh2d+Qxn7vCqtpJd4qv4tR/YPHCg5TP
hm/hrDiO7zILpt4FvUMse/f7pKowUDat6416o6zloiHdGc9W44o8dgVZKDrz5BtI9bf3xTw1zFiC
NSOmbUFUbj+ZiMkkQ/m6ibbGtVjKqyam5MdCGf/pGQ0EXkSDeymMQ2zquPdsEbEPpiA382XcsxlA
v/LiMT5j/EuE1XvX8jJHBNmhwzsEOwOZjust8nW8ARz5Muwpnv7Vm6ehlRwyAMN8Ls/KnXak4dUT
eGgF+ae038nW+CNrVTg2xP/8gcsFZ/lEKMeXGthH60Mz/blii/QeFhvyaLNjsBfYGBlimrFwTme4
So5IbQRVk57xNQbd59n3ma/4SVUH88RSHmzkS/n8rcVLduepyRd48idv4u3NZXuK8JprT8Hqc8hX
mHxyIjP++F0+uMVfpAUogrJNTuUjJsKVAySd6Pv4r7u3IxyprpxOHCmAjBN+b/zkCu5j5+gfyn0B
fypwWWrRk3X4nnO8UnR/RvK6P6mi5xtZ5eBOYdTQPq5YJd9wSDOBMOXCf5TCsFzwD1VskFDQU2Lw
5vRhuvCQG9HzYfqADO3OUKUJLFqkeItj754FxmCqHwxxPm7JRJ4AIb+aWziWpsEmnUoUwiv9rOOk
iPZzni9olRCdIeepN7/QDlQixpIbmopHrLqUawOROz5yftEw28E4/dYLDy9cS/jjMpqJhxTGMMFd
4LAMhqDYK7a6+26qVXEy/4o7IUormPn4l8wTxt4jmj8BdR1k0c+sPPvQ4sEkeRjwhJd4CnGUC2P+
EGkuajBOfApklddNagD5j6BQkcUhgp/xvCHtDBfjyo2Xg+vnOMAxgo5GDWwmSzyymJMUn+J9zUXG
hbU2ycK9hbyHhwY36ir9YY1KMKJnFdOY5dwcQCDicbJkFydWDHInsgXB7ppXNfVwc4E/ftY2Btk5
Rm90vqPCDTOHQLfBncfH3v2tozOnL4NT5uy8Ku89ormgSJ/BiE7uhFH/gGouyH3irUpZREezz8bV
ywPCNXfwsWlUaM6Xim7jnCnusL5cUHvfs8JCXUK2grjGgvsEWsbrXWRc9+hhdiBcvgDSynpLniaT
9mScYE2d42WGPmhZh2R4V4dylxy7l3TDMdEQhpmKX7P8cbDVnPu6lT2DC56lCx9qsbSQptXmu0on
fQ4r4i/o3m+JzsuEDg1VJhyK42RbrnwmMiQcBLN3aGfM1wn/TuYBU6AVBp54rOVn5Mwb0Ean+Iy8
g4+a1jzxhMuf3Tg/xQ7m8fXn2Xxq3NKZx73RsTCKX3ITbNQtGDHP07OjeUGu2IxAO+FJToK5T9gp
fMrwKkHtCuw3ix5lJBpCKO5kg26xhmO++PRnylLf8wbBXNM9IDh3lA4AsiAIQ9loG9TotNr78hGt
kx/DDCdAsjIMKpu9FZbkChOGR5JaPo/WxUtFpgTwKFrRSsSW/cTcoCCye4kR2kax68TmnoWJvsPA
VkRHh1TrozBKVf+Qf01/4b7OXO+SbSgr5tUSH31QTOlZYB3L2T94mnPqLs8GGFdXg8Bqd+lZ2hTH
di1f0jml4d7k3OQZk3c3+2K92mBNeBJPzHPEudy7zMkMukj0u3+VsYFPfjfFXWQAfDAxcDPMDoLi
8iyjehTdS2pQjejJBW4l3xld5UxnGELxIg5VJ5h9t7gJP5VbznRYsaEyR3sQxDQZg9GIZK1vvStc
4Od7jjaJpTqFuKtRcf48q8Hlth5puiPyi70eca1onrlFkPbiVFKtjPD4MZ0gswfYG4MPsYrOfFkm
1hpDpRersx1W6Gp5CKAs91yxwDvMwGZMZxwADvQ5yakX7ajPv8RQYPy3SsAY0TdxMLhFhWfi8NcN
RZ4J7w+Uk2bsxWGj3IPD4OgDBYW2hNaHxjoGDOD2o8L4BraQDIXAqtphKY+BjvFs/lqshyAH3tTv
0Yob6q26mVWAQSK89Yd4BbrlCUNhOlrVJbAK05feS433TROMcNefaJhiJbifQPvA1i7u8eNAttuZ
mOJSzW4EP5jlx9/JwPoL0xXCsUblioyg5skFiWk9IDJWjRZQKnIL8xAqvSU4XSHjVX+jn8WZpFlQ
yH1UfkBqmvW+YbnV2pHiSnvvO/KQ2x4wJXN5JCwO4D6CJ2E4BtOf6Lbgg9gHtM6H+k/eF/Jc+szT
yP5YAd5QEEmb39mrx990Gifbb0mc6tzopqm5kVueub6Q/WtbWloXDZPymH/sArJT9hpEYwPr25/v
vHlEaeFbn+27bd1SFq26GBNnLHIcvylypCZ0PgExY7w3s1GhTBRWnD3Mbkm0sx/beWQNsH7o2Ndu
zTnujcvSDhorEeYFCCb53cD5pHtfw5scjn7tKCAz9B+8PxQd1kp9+dDXFvOPOhN38l6VejCIr9We
RXHYDCwCcEAOwUhMbriStTnU7gLauB3AHNfSRp34oxA93dfFOL6u+DCjEAMJhiGIK1UrplqhdN3G
fbEXQ3ciBtEKb9o2fSqJPfiOAwSlvKZtRT/Aj4xwsP2MC6al8CxX5YILLaZBLCmWYe3hGppOCHwC
GiB2eK4sKFCKZRfZUjUyYGUB1KzKY8MBb1epk+LafgaXjFkaG3KCHiUY2I4s7JzHA+6Vj8my2Eob
vqK+45TTzxTOvwPD0nG2xfDb7OMbccQk5NqzoAgRh+gtzT/cgKO5eEmWjRvqtkR4xz5cBivadBMF
zo9gHUxOxsahbixu1fYio9XF/B4vaezOyXvBhuv+xtqdmeohv+HDM0uf5oWoKO9K83rJYZtwmWL/
0LpUP6Rmk9cStFb8p+GF5DIcg0JDKqc2A0GgmKGlj+YZk7Cqn1Q09AK11SqWuSPIrFgJ0/bAFAjM
6WYg8Cmfgd4bIRCcq89pSLynfyPoFhWkaCd9KCxfjrEdZpEXTqSeRh9sPQEPQ+WBQaq6iZbia3DW
zsBaRL6lt/oIyWpAFHHxqHJbWcF/44+s7zLBk85YVTjU4As2C35A0wSyPTC78C0yZYD3DYbF2bwD
fJ4W+55vQ3GfWNFTfFZsfBo+QM+tuZM2v112Rx1DrOc+XP0uUGPSxnpz/ScOgK+3kBzvb7C+QgP0
nohskCSQleQBcs9+p4D2h8rapa4ldox0UIou7drbkrSgUt6G0+zTdzQZehOcvbkEequV94SxAmqb
jCJy/z0Lu8+48a2cuhDHGVRsKMe4WNcxRCYKqWhvYg1Pw+2qvQk28qvj70hdjZgT84aTsC92wpzg
ZdADV9h7i88Sg2eUUHSxNScSuqIOlKsfq7xKsA6SZxfMQfjMkxSXV2HJfT+4lL2rCuRCSCTc/Hgi
EmNFJAEARYlzC3b6JLaQ5iSnSOikqXmOcFiJad+DJ8Bub7WP18o4flK4L/qFmx0+WHMq6CkFXLZw
d3OYEyGghuy0JZoFDwdxLL0kVMODaQcin6Oc5rI/J25L1AD4wYjZIYa03wsn4TayOXJjHNjRklYW
9QG0StR6MtIlw42PBLsBhUDpmH34sTUNvx0eyhl5kludj4xrQnfgliKfgMF3yzUHRIBhfTjFxQfa
gMAXVKawdK9oZklFYPiQngfL4lTN1A9yzPea942hz5wGULoyLFD/4M0KyGAuLW3puprqf/QuuLpi
oCSNUmlkXowtktA7CKuSOQo0L05suwD93gFcM89J7fyZYQ5GxZaj0o3YUARwWYi5MDtQ5vh7kGkY
2vwjZcEh6O8AEFxjOwC8aBfYHqHsjMa9F4I+sc16XCejT4r0spf00UmSAY9JjNuh/0s29Z4JBug2
hhOsKEKL9SnkrtJ+u4M+pJqyisPQBFSvgbv9Ix490/BE3g2sWIeCad15FtySHgVxk9d7r7iq0JfT
2lJdMeqVbhXt61OBJaHtGPz4U2yErvEG2sf8d1EW5RxsBU8hOr/RYBswUyxp7rAdv/6Ya2AHmM/S
Uz35Xcx9iI2zykHKeBuUhkuJQ+rg01XLQxO2gSsd69N7ROwWA0eC2ab+uCfRWoxX13DWwH0sNqF2
gMPr4eU/eHF0awR3YH4eEA2mXYRlvmvxnRZH2eKdDqPC1hnATmp/GmHT1XD6X8wZA6eE8Et0GU6v
SJUBzqrn5+pvqgOe51RYDRMv+peJQGASm5K+aY3+3WlX4RKnYWocHiYuCsYBBdCB2QsWGeEmBmHt
jY4p5p3eCOv9R+bX0nvBMNbR0qFLZ61RqIPYrbD7n4q96Bv87YSUc9prslubngtx/jmy37TEFDx2
7ORE2uPfsGYMgKkIiNMsmX4wENAf2Mz85RPgEFa3tGXPIpO0oQElGCByDY9bvK3wfIPUqc6//DTp
yMCiWHxH7SVbNE+ml6QeMJAYiWtvK5D7sTJPnx6G6voDjcgEEEgCPtZECzzMUbb8IWmk1uHFMUzp
pzHvoXJtOHXeGEzEW9wJLgoCW33I3CimuFxq198K5TYtT2M3ANw0jXR177208U8m8CMkqp26+40L
RmjL76SdNEfWPkxVbBVwqd1RseLUCOGAYT6QN4EM0/heHBDCkww35wurq+QWAwt97l1qebwM6vYl
gBnl5DLjIgeOYVAYWDoefgL2o/gTwT3jFcD/cr0lWNMAkJM0IwuZ/04cMTdmuN6S5tyOcpsGSNry
ghSLyJ41WwKoGZe8BcyQEZmQDtcHpELitRzS+pDCxydc2vAwYHp0+kEK44+a6T/2PCOSBfFa+KEE
VcbSSWI9cRATdTeBn76gTZgpG38c3tQV03jASE4xjknsSQiVsgAaH9WLa5HYZzT/zK1UHHfJXtkI
2/ykMhFi29Pfbt6shN40bZHvs21HGLU4hqg+86d0pOhusFaORMtbK5efG1qDZzuDDeRgPTyihvRg
XL2Rmvv4IMGqRkKHP9LUxLtTRpvde3WYVj0jntVNXGN4e9sMo91imUPPCuh8hzXtpsEzwXARY82U
cTdTwiFu9WvNTk+DA7avTt9As/Dc745OMb2LoEp70ekiS3yBP+EjiUnhnLHgJHQHaxlTCRPnGhgV
+HyGC5xkF6RCjYRtd2R1Frj62oC+hvvD6KefMYFOgQD5mw6DX3VEutWB0gENOMG2NRYDCAXVZeYG
4Efj3IGowNVD14RDJYMN/i6+KBEXBOAx4zaprqxidCtWF65QCCoKtBJ8Ww7IZXCKeuCQS0VNJXEs
nYoL9zvEnvCA5TpcIkxvYQLy1VxljwFhT6gcQDzTGRYZlx7tpm8d94YgMXMlnKicD8E40tSA+AaL
w1YxVVLwafD5k3CSEsqLQ7Y//wAG29hxKsMSn0jvi816vGFMhScpkVnYWUFcsOFWUMKyBECbcVdr
7cRV6agp9LFDZDyvweWAj5H/0QSamAahCpiQTrLRGgucEB95qBOaxcm9D+fBqryT34z61qrv2JM8
P4WVnLITmIdI2j0PhEdQj7dcaCP0qw3NuTjThKGCbTsPwt9g+8a8/SSfhG1PWZECh8Gcint9y8+H
03/hv2N7YBoUWhqYE+mb52ShbyGuAdcucU10oddABu9/F9aAFqYcdEs8X+KaIxgpmUVLjW0zeAAG
sKhoyT/sC5yEqkKgjkWW8GTp2298TTQLx3mUtyJsW4YCJ8/9bN5fmlWLIdnG7D8T5ho6LmXBCt99
84Lz04y+EuWjZn05FbaSFR4HPIxs2R+Yb2wUZTvaJc+vra9IXnJwSYEvgxcZsGsy9ZdcptCdMF0G
wjvUlIIytjlIYKyONgDL9GgzAJVTR2hVXpyjAi5twhoA3C6eAk5K3JlzddJQTX42MKWY8dH6Sm5y
4sgkThp//j6WDDLFpdY3wnukDixWDCbkk2BGkASJQ5+DuNQmKA6/eMEXF7G3u+cDbtNVfed51ztt
3ZqoZSunwT0GX741jWbve1qfjD86BGKtwlMw51r6Mvgc2LgXzhXuIxKQvJSPA7A1GMIpai4wZW/K
wt9mPZ3SuJQr78gJvQqIF5FnX3yRypOxJ09IIDkkZ50gFOJixqGfBPETlJO7samWg5ve47Z9puW2
h6x/KKVjhCkQV6bKVg4cfj7e3bjNwm5apFApvIOJPWC5yteNQvSLhocLJCTwi+Tm32tmm3Ptov3l
93BT3eKpuRLpyhHxUiNBrfCH8aldwcXc+svkBD+sSUbApOO6l0fUAyQvdANVg6iCt0oi5Q21CD4i
5kombSleJIIjY/eo4gHDuG0EJa0/sqHFMvnCifD+XbVzqvs7fRzZTF+YGDTxpq1iyMIiwK5iwt/y
c+F8xiQPwxbhgmex28aOVWnQwiEMl23STkbtGOrbDWPNtbBWHQXE8UkHX0DouOtuyUSTDS1TEjKB
oApi4GNzUWzbCwbetn8QgbvHeGX0GHqwDip0T9KyoItb93aG3NR4Ay0IZItxejxiwcfII+E65TZ3
kO2M8eB+RqvqgK8ykyjcViXTBv8hbDr3htmmg9TFkZPav0lIQRKtVEQVHCAwDWD7NtABuICVw2CZ
kc2JSEIaFttuCu12DFRCm1Vwkb358mSm9vlG7Z3My4Wx15cBRLD3K+2G+YnSTxoRz917vCah82aG
/1c9uofBtHnX+4mlK4CymURoC80FBNAW6e+VvgN2HKvw/l7lu0CA/kp+wLrwx2wUglFD8BSCBfGs
tDRm2NBZsGWkGJXgA8LC6p27nMBgHEc5TDczB3QQcYng6OXS0rBRU63fpgAgOamdXZ5W+gy2W4BJ
znLwUB5Efsj8q8HdlCe5MfrwDMnaIXOKQ2NWr6E+QanpXoOMgAzwq3oOPu69LXiBwHtU4HYy7+8c
p/v1DZTbuIMbtmA0/im4lDoH0IJYLc+pSsveg7w7BpdqCVZpon2ap3+wHxiE+fgj6ks4kOGEVpp6
eFk8mpFKMXH4qkx5iNREs9TLf74TajiskrAgfVNxSr/JD40EFGYKvorC2xyJENux5SAcxA5W4iza
pTuCo+C9g4gESzr4T2Vx/eLesXlvW25BfVTWPc8xX+O2uKs22ZQ7BgAbk9iNTE3Z8wkHTxoLwrAu
BFfMa4rMkjSIQuF6jm5FAqRXvO2kstM9MWNgPaApeJmREUylmblQ4lh3FGw0oVAA+coSTvLpBVYE
DkTVjekjoPm4PsH5fH33v1V8I//qWt7JHYmZIlDzgnf0FPRw5jFTbRELDm6SSyokw/LevvnH7qLX
WYAtrPjmUOvqSbfAfSAlfzhG2VhByQidPhssdlIissItFZbzs9Gg4UhauN6fcgkw8OytiriwmCRA
ns0WMaAm7kmWwcSR9I1y7E9xkKM2qJ3TP860bj1EtrZuZ5A5XaxSyFlARD2RuWgTbF7w/YPR8CP2
jV9/JbyST8WuxWKYmIPq+TuxdNKTtC5PuLLPu0fvd84kC/dGbIDw8pNdjH/g28ewbA7KpfdrF8je
7Lt4EBFKoNDFaP8hsHw0who8kiT4YYBwjk6txHoyyUEAC1xo+88huMOdDgOiEeDD7CkrMVun2GR+
/6GQIhKKM6w8SRdtLl2Mye0z8g/RZ8Q53zd8f82l9JGn9JaIfc1JsgBZdrvgRtYSzism7Unvyv2d
vXs7cIJavoQtUA784Wg/hk3dIWeTRyT9WVSOG1RowezzdvQrPNDBLjqV/WfD2pozWsDF0Vhjz23j
o302GIOopzyyKZvWuMjtGAq21mAdU0mcUvrggDY3wUlAWb3hw3lDP4VQa8zY6QQDslSAWQHqUSLi
FC8OSTAO/2B96VMWINUJTpbL34bBrMbKISao7Bx4pyoz/WvlOwPRznVbAe9dB8pIAOKQ7UE2dvXa
JvPZtJNz8JkUpI6Xdt1NDEi/JJJPfKdeKdy6cPdoLtCnuKCXOGnhio4Gpzda7EvYSmCfY4xAZCuP
fQpITyS28UfcDuPfz8L3rTCw03Tqd26kuo04U+9NDcbKXQIqqqHONIaROZJV18SMZwA9bQTUjnYT
DL/8CwRbkUaJb2nQm4Cv5OFvn1CFQmiAflD0xNjP+Nv/RGSjigiTCgZdzTGA//EtXuhU76XzUfAU
efPWe0d3DlZIXRwlEsSmdAjEoFCnEDYFXBm68dV4wr9KexoDahLk15yXKzagPo75JlACAzsJyeUQ
xZ7ACnV4Odh5kHkO4Zy0A/J5CCw7Mb8RENfGzHidN3gMm6McFu2UO0dKLCp3M8IZZMTwyubXNkSh
7btVhlaol31+b53vgPinDMydthtnApLeoSy7pDSFzIPofuhEyJeaodbUCDylgpJsRJCdPDezR4ch
uY96vXz63qi+xmu9YwB9rmGoFr/199a87WaOxfcdSd6bOQbV1Z9/FuikzAfQyIl0d/SEuM/qH+Y8
Vgk1+ObBOEMbqzopsxF0M9v8SMJH6WaoFWFJhyM1nummJV+5SPgaqTxB9fW+11iYFo7QTUSgwNoO
TVov0NR4nbyB/odf4gLBVs+CuYvC8YCzBzIZ3+T19kcdosUPKPKwYc2TrKE7VbSI2mlnjL6si89Y
wpNrQlT2O7USQowbQLPfNc+OpGEJsJdZsc3D091cHwYdmyKz511/XVgqE/GUB13sB7UVwqh2AdsU
krZInC1gS9rlK4tHMt6HHWw6NJ5eO2sbm6DyAQO24ReT+IiKuid61sts3OB/VRxR7FANQlQP7eqv
wwlMtSBL5leldPQDzEpc8Ud8QnB+fYjX09JbdbgDnRhF5PD1LgI+sfSLz0zqFZIKMqXpm1fLEQxL
u50FhMLJ6IIn362ZWKiJoyeYeLJCqToNYMs8Q1IqwbSRjaTL7tz4dnH+xU68N7jUJFyWkpPYDrtd
vJbwb3wxFOJ0KM4GrSTTqDkMVWygZ9wteIe8yLwJ99EYGW4lY+OsWqTRUTEWY+EHXVEa6ldEJkFj
dw8OGxFRNReGfKyP/KjgmEMsOirnPF3KroAN1jmrXCPionS/r2bNoUvd4Nt9rFVx/sjzd4hdyqH+
WAPBFmlbn1U+TVu+EIh6fZCEHumA1erhX/XKTNfDREKaltqswz+LWA/PKUGsIa9vqXL5XMy4+P3M
qs7R6XuPGM2CxNwRZ0Sn5hJOMpxfvWW6NMi/qHsGHR6Q/qQjP0fDiTC6ajNp3o36HCHk8PPPCVPV
lXr4XIyezWRne/HFEcttlB8THtDvKJ0ZQUoPGTIwAUJTfZNMvB0OY0uiexcVlKTykG7ERbpUCKrg
yec3FdtpCcqZ8FcuorF0VqfSmE9HdfH9WI54xJRuVd6aVahY0U126sN3Cz233ynhGG68Eo6Y7GnM
Lff1WKOutPmrOSf7bt7eBvP0+T6AIv/O/u1zlP/eT4gc+cG80HakD6Y3p1bD1WrozYTX96jtmzXn
l7lJN8UkRy2Ee/giArE6+a/64V37+fm5L/M2oPYZKzsbys0wgOnxR99GXoOTnjWVlFwCMte052zQ
L7+vI3xDLyZtM2mUMVugJ8N/hxXIDklngGtXRnD68Q2ydsnQFFNY9ex6fAUs/W1B6k/22IEk94DO
S3TaS0G/wnh/U59/jwrs02dr/YmI8dkDbDj+VeSLGhz5wVZuJnE6LrB5pBQPrYbmlR7laWZz/T0J
TRaxHeKejplhPMow1hNWP/JuyrHClvhZlXAzzEOcXkjnMwfQY25GtvkI01q3A/BaJp3p0dDGjdjr
c+7ebjBCRKEjKNBGOQY83VAITwoxS9j0dhZFQWYOyc6D/b8XDvG+vaG5aoBdKJckWwMCDaedMCJ+
52P9IFJwgIPV5yMfJEfaq+EuqA++PhbJHvlNUHQUF193UN56GPKjy79l8lDCyOaFkonVTV1Eqcjs
AS0S+pR95+ErOJHD6ZudgtEnBRdxdc1n3gxmYDiDUccy++CBwFyQjoJPY7gmjU1qaVjZBm747bXZ
Urn8/LbMWGF60LuhqPBKNqXJPK2BpWR5XNO+9ZN681DQX+PwYS8mzucU6yw3qDoqwdG0O7fi1BMs
9u2l6anvPvyaDS0gQ46EmY5n2FF05xqSRAtVRPMeppvPxZv98PZ9P8V10Vn9gDSyB5vPTd0hxNtF
QBTaQt6958KMEgBeDhaWO0iL8cs/Fsg8gjVDFu1akcgNuSQDPBSjEQHcGZNwbNC5eiSbnrU5QkiU
z8DkyfF3bh/SFQ7unuEdMxHGBfGd7hXDBIjh9+zUE6xm6h/o+woVQ+Z0W2UJ+On/bBnZrQdfR1nm
D/xwl3BGH8SinmMM+f7ZQ7GlHdU+lh1q303YlUTZRvP7lxQ8mgGl6j01ciymgFeaA1Grl2xrvOhR
xEdZOJAi21FvDtLYyIV5ArDOznAmFzWID6buW4/ubfZ+tHtTssuVinNX49QgXwQgmmzeW7FVngWI
j2dDxpmoZ7phdrZqDtNsAUXzvWe+HbxtWJkFcS/7DB9Fc8h2lvJ+Wudj3w19kOgPeHWyK2MULE2y
zq4VRI60NPdcd7QchzsrMPk0dDkmNgOCZg7DGCAA3qDWYL/jl+6HYuKrLtPO1UOIdfLBiBdRtw+u
IURhdHjEBreT+jfNWcMHU1tmTFe0dJxyNADOkuQVTSpSi/BwYmKoHtVqXnNHcY5Ig6VZbZP42sSW
yemfrT1j4ucb+Tf+ii5pbXrstsw4krWkbLPf+pffUwK5jJUnziW47UyZSDXSNzXf6j1SAPqqsQeL
3ta/tolA8kK+Je+ZIhEj1ktxyK6/iU7zAoEHq29wiKxXxqUONTW70SRB8fkdDMsUhNYxKidTLeGm
HxrRJnp1Hty4SGTdfpMlVl1CdIwHkmYPBKNgfT7YyR0qEjuEwqxbfVCtsackbzfFRebY7P8IxpOw
gZTX4mMP6MJdVu3rf3JQOfxW5fO78WbZKsIPhNkg9CUfUoFVskuvBoylmpqWWgnVotX/RV4K5x4V
V2w10tB4mOApoLXnHBtzTsZ9cOQQoxp4k6lp+4RH0lhvSrdZ5UvtTB2YwC/Fi61cJCtqsHwjZENV
6SVG+SHZSWDFR5w9Y+zwscpcQCCcUV5wsRF7ygidReNJdvWxFeogYL7Q7ibtb6gBpty8M0o44qNI
IURDKJLNRrbp+1hgOcqcoo8sCx+k9pB8ZiB4QI/0G5GtSrvED/1Q7UNrxFWyzwYIuf/HCgnQWv+l
KxmykWOQ6/cPlLPjH9WGJcAjeLTkdv4sD54GEahbQijGDe5cs+80XVI2G/QqvsUlFnL8I4vX+aYw
dSHHoTTdtzwKJqgLnEYyK5MoFDLFIstVFl1uD95ahUAKWck7RzE/9GJLXORT/yLjXLKGx9NUlp/b
FeAKg1oMM5WL1BvPU0QjNH5jVCNctV249y/d/IdWMKM+reC4DVlGZMdK2FizLmCmpluegEDwYAws
O+GaaWPcWhxJvzXQdz+2wYSFihYqE1yRaxyNeKhcSaa/qPTx4EHlpjwoh5VzKThCMWLVDGac30zz
qK0uTHW71FHBoOCVVZygFOjWp0F8C5Z0HJiuIE3//wtNt+pLBz4TQKZsle9XOlF+jJBLv53861IM
RxgXwUV/BWyvmbfFr6baSYr13cQXLbQ+2FaD0+LRitaDqeIqWxv3vHF0/rXQUo/Rtihhe9p1aOsY
f+cWJjhoS2LCN/OjMe7mS2XGhE36DQdL4/B9ACc/c9VmcQXRpESRBbY85e1CJXnr6LTZRsWaFiq7
DEKLNR6uKfzzY4t7//f2xdN4gOyBdf1XX4rx4IS/W/BfvErk3irqX3J0bTCQZF1UVVORlH/L0Y33
xwuyKj5obnN7K1Z1VI6/HiP6rsBZ6+Ga0dZRXPZnyVYmpS8jOCX7+26zUdEP9eLv5IcLlm04/7cO
RvoP5n4anno69iWqYYjmv1UwqvcWykhCRjuUh7mtD+Phle52N9rjkeY+hnOnzCxnPBjuxhv7v7jH
Sb0U/N8PRcIu1NQ1BRMI818GLlr9+3+EnVlzqmi4hX+RVQwqcgs4gAyKszdU1AiIMqgg+uvP86Uv
Tp99dnWq00l2YhwQvuF913rWQ34XXYGA8PajUbQrBxT+2qmN+2nG+U/cBYsFeLALxCxsNn8xAf1Y
fP7r8QX87F/2siRXHw/tyeOzalnjXtDIbiIOqG8GRF3epwiziBc0h7th46trCZP9ZDEHqbtO11PF
m7+MeYY1aULyw3+/KV2Bvviv5/UHGiPN9Vjp55G6Em9JM/K8bCKQIYWxpS1tyHdrPwJ2hzbYs8fJ
4SjPN0MXR+dwlV4M32fycExzMb+OT7/6ppS/UDv6CmdyX+/pmiJpfzAqb40iqYmu5issBeBTTQn5
uIEPxoyN73pHI83dgQE2nNXidZjPf2NR9v5i2vr3w/+J3EkT+f7sxzL0p8V2+6Ts3XTNg2qlcKYy
ohEoRFGRNhColcOQxiCDSUgK5+bi75Kp03hyn1iaz+puzi/DCbuLq5l9rHPHOscLUzLO7NPMX87x
7l8vsP89YIM/GHKfS6KUkSq/VyDglL0+uVsqyZ+oxq6uEC1/jthWOYRBa3w3JqUsFnhURK/kWzUm
wd69uerdtuBF8LFX9L+7lJAzlzDJQOCvMP1tqkl8qKXfxqu/noL/etp/XJqfuNNpSo33mXMtNVgm
7mGiDu/BYxUbNkul+/SbYqxBT8kAo234C+csOOwvFkWHmGGqZ/1C9Oj/bQT915k3+ONiVR61xkDG
W48w3KALnxpYuvpkb7P1La2lTWvT2MuFsVeG9tKe0eWioobx1W8B6NzM72NvOKORBWycbZC1uDuO
tFmwqv2eIx9dcDWzd7masbC5pkhs2Dh5v7wEWf4LG+P/nL5/XNj5/a3Un0x9r6IVJH60LQNL9tmB
eY1DartJPVGlpoU95nAZ0GeA+UOjm37PAm0y9clihT6IgYCZcqFxCilezewJAT7eKGN2T6wVxnzC
a64bIervc8m+8kpb6nIoD6CMZxWiJ5x1vkYhkt0HG6YEXN0CJUpMoRUNxh79S6kbzZFdSLzmFB3b
IRID7wItguxguvu0AjojykLJF9E3LmQ7onC/qJknTNEfE1XCgH3D6OFGgO3I6S4BzhEsjtwL1xTu
CmGpeJnI3pACJ7HD/grJONtPNiOf+pfJ7W8Wz/9zuP+YdLvpU+9HJafMe26huEzMu+txqT0YrArT
/u4vr4QdMTjwJI3YXPHs8PCk1jwa/vbO/3Y5/QFFuQ76105fLdQVGUBLWKW3SZgyWJKQNBqM2NL8
cvkq4mL4fzMInGWp19NkSe398co7aaxKvYzLtxhu8YE7QW/COs8IQzk8PiGzYn0B0/uazAHI/eba
/vuI97+P/cdr7ef5W9djHhtXqZEvkaiNAkQA4TdINFo/xqYdOgDojHPuTaMh5xOKvP+eQIE4//L6
xe//NbNXbZo+q1uardT7sIsQCXRnflJlqx972sDukwPGHoY6GbsnosI1ZGx09VIq+0QErvV8WSNC
lseUJT7vkUKASTmtaPUkSKTGeeT0PrNInl/ulvIeXsHoNEaHaL7OcMD2CaYEdA4VJHFA7xBrK2SS
ZtJBVFWYEuEIRN6B6K0tzEroMzPzDegrdvkeqZqOoh4sRWRJOhrkYQfzKTsHsru5+pDG09Igr4Xw
i5rWkIBB68RSkElITuFzmJMO+8NRFNtdWpdP4mSrGfuflgqeqFThumtBTzSjz6aHhm/eeWDosPqN
rdezTjOC+icDDDNpyMkHeiadTUYKEqJQhGd9+FMZO/jWaJcgWFUzz8e9N9AHXJdi+8Uln5zRsS0r
9kej+qickBNQGaOfRNmT5K6BefXhivhPUHFbXOY4BU7Nir9tXqZGyyVQ9pVktPuucME6lHujkz7U
vWZNbC71eC4QXtTpgn6wYXf26o4HLWacZ+neB8MYzCC7epD3zbCTm/lrAvZ9+cYCgiqISrtslsSj
Vi67Hf2168QTWaE7RujbQJ18POqvZESDqQlQ2Mne9ZubQY+2H5KBWL/jRPQnCZj3XoqoXem0S4Cn
lagQKfkElBIueHHfQzBE7Mzo2ijHSHVJtiau627n/W3/CUJiVPYppZjdxKW4UTxoOIyv7bJtnfod
PqVfhpreb5f+H1DA6Nky0vTS7sqz9o2933p45lRj21h7ChTi/LRbMXsHhWNTiElG4cD6hJvWdCWy
GakcmAro6lVimO14tSB7xURMQ6SoAaV/Wv8yVsh/XU6C+tU0GHD9/4dQLIv22u0ruQqlC7PhXh4l
5tIujkwVJDQ65+iXGUH52/oRgjkLBQnwe1//Y1xgs5Pckj6PJ9KNbhNkR5U8es3oMQyOb/u6ogUy
kbFVMCwBc3giqOn/9hT+9pL//RT+eH+ejfzWOjeF+CULvaXxGe0f5gj2/TRaPiHOC5CfG7GgWnSs
k8bMZP332Nj/7RD8sYK/PtNP3e0zKUrjAlXY/nlCW3k1go5BXtCyJY92SbP5i/gLQibRcQByQfkw
O358KuqBu4uCnTJynLu5iEdsgbiCmdOZOIPc/MQm5oPLfFFEloi9OM/nvzx79W8D+/8ePU36Y7+a
Z6ncyx+KtJpab1LbEblUxPEgB3mh2mOpg63KfuwrhEXKLruyhhYGKeSUkmq07TChAm3Q3520q246
EkZaZSVqHrtO7j6c/z7Qg7/N+T1JIvCAEAp2uOL3/5qDtO719c6l+231WIOJx3NYO/Kuj7viWZuY
WD80jLFPFJANiaQDaUi/bvVgbVeNU2BirrqObZFyTyt+At7qMUaxPNamNKZrUoPIjhwc8Hx58gQE
yhxp2ARTz+7lErKN6J98T+moEOzdkPgVeZr1XsLzyQzSApyIAMPcea7IM9tUo4Q8V4K0fRZ+HRR9
JHJP/vs4yGpf+9va/V+H4mdt/+9Dob5fcpEoxQqsnkl8JKFw+qiZPkaAvK3cyhBrKliSWJw9huid
EdEMvDsKRvQvEzLUSVEEJ0vcKTpFuI8toWFdR5tkXldGfhuvhM6NjNwRLBqgZ/pE5ICVwXPxmcKW
AmxKk9EqVoTsoZWzP+7DV9ZM9/3zaw2UgRim8/us6cb9h9hQn18C7MI/+OCb4umqx/Y9wgcNVeus
Hi+C+Pc6YwruHdUjqnPiV8rTTZk/Ec3xgcOMdbgT3Uc123Z63he71qzqYkNMuNKYwNDzpccU+j9b
fkKE3N2C4ESG6Vq6Ddst7QuK9bhbuYFoB2DY+bn9Z5t+UaIo1rc1d3HllFnQ78Oit87EXzekd4h7
K9YPzeJ27ZZ7hnrIjWhR6IvII725PTbbN9apbbN9vH++0EuMByZQAeiwqcbaRya0qOPylRwQ3JGL
BH1aQNqCtnge5aC3GKyUuRw8j3WPXowMDaJPJnG5TVwYDwW8kS4OpBQMjbNDklVBpxJ4pTcBVlfS
7TDzIgUjuJTzXbYHDqsn0k5LShyYckx4VgDrwPQQcCn6tu/Jg1TBXARiz+c5/kOgiqOEYNL3hDQx
ME0yiaws78ijHAx5PcVwTvWOiCRB3EWcwdBNlibl7IuToR3vjaNDQ9wapu8VGeHT5woejcP8TzBc
Pn8SHfg4qDCX4vDmV18X4hQfPkw0qyMi3VmlZ6REwcPw8RL4rJ82BfWGwQyunnDNcVYiZxxjeyMF
Ab8RUrFeMOC0BoSFFEUglTl6hKkSKjnGNENnbCSUP8qUQF5Ux47IMn5siDMddeFVojb3yWsknlxk
7pGNOaPphNz+Mb6FhAD7tzAlVFBbAJsJdRf96AEU5Kw4YBEI1R1JVGC/ycOaI3IYKtYAITrpuwbS
eC8m9EccAxr3ArZBWhh2XhLBAARhw8vobvehkw7IQyUgloAp8q4CGgKbZA6kc0FK8EhxQXq4ua+S
dTUgU57ITlt8pjlF4kUdZOA/4Zl48LcgShEMNm7HOVYz9O0OSaokR+UEyj+mWI7Q/g/QJFx/ovlY
cDlkl01pLDCJNLwf5XcckCs6fXiV1yPjWbNvMIS4zSYDVCSwPLfJqSGrkZNillMmZGQDvfCYdijJ
PUlgvNrke4rEOFKwc9LLuuPSrsOXGZEk95iSE2leODlSrEwdRB7Rvk9Bpj4nMw37zFXEREyRts4w
27jKugWZNZinUNVFPBgp6E6fzXQHgX0PTOIV9A35hBarew6beCHEzG1yIpcROvBSgFIFj+nrcCXJ
7rK6we4UiBd9wXkgQvFQ1pMEDpZMn93J04XsSbK6/JNez5sx7Dq8bZwxl/GTPyChLZ8BmxwiGzSe
4wEathzuXTWls0mEIZYjIDQtqtPBGHARokBeJDQC1OE2+kLQT1qoUz2JUKSWGPSpueM/LG06tVgi
KKmYXaf2IPo4n20nSENG3SGLQHKdeVIi5YOIu3rajlKsgUi6iMyKCSyuCWW848XL/NYteXaFI6Iy
Y94llLGEsPMyCCpUJn3OiBeMn9IW10u+6w5VvD5DXIVElZLFNAGroIP7/diQ8xwN6T1yr06oY6K3
+t6TPLwGMBZhqmhqyRUIuNr8m9NMCljAOX8n0IzJaMCj434ZQl7m6tM5InxeELXuy9sYbJ6g63SR
SO9vOLLFsJf6OPhdnozgjpDEx2htdnlJ4KnIDR04svvYX2Y3cuFpuo7uuLqQjE5i4uU+ZKl1caxz
Rx9gwNUoB0SAD48T5/EVOfH0PsNCOS3mLyalt6eONI4Hx83NJtmk5+qjbHIPCAQFwBA5d0JDS6S8
5WhAOtzFekJB0jjSCFhHJUJW5Hdi5vuR7kPiXWpUDjFjfMFM4imXo5qoque0Eyb4cJNl6Sbu3RWC
XoRtDns68cwb5sJsro1ePg/pp9OUtFhiF3iQl0diw7hcAIcbtz5aDg7kjWDbWBgiaIg79Hnvs3iC
h+mJ92sv3liMJ9BhmuA6q9fqHetOcsrCNKQqDOdpSUMcl2TYPV85Gp1jSzAGP6rEjNRZ4G5ChvT1
M8MxgmI9x1hZrGldV+tkyRcx1eG4EhNfgqFJsS7LSzwWiBhu2lmQiCHm1QyP1ySmGApXH/XrP3/4
OH+21Zq+t7g1+MJofllqx8syDvkHllsR9qYf8WWKm1+W4KrYwIVxqHDxJ7P6Y16X+P+W9c26zP75
2YORPw3fGBiTpUpo3d2t17gLztTP6rOOS2nbnUfgTnoBarHtwFNlA54Q9d4UWS42tZ5ByFy8xvx5
x7aM21x3lZCrOTt0/b4EREqdZQdspD5goJn4Xwzn4GRCTJC+Ohsg1HUzfvDZKb7uwmnBpbYcqFCO
8i1SgR0/8+HNJIyF1++LR8L37icbkDymPlm3CcXvC3HmxYIA9DEKLLQX5apmsCVsz3uupEl/2LhX
mxQ++zXpThvGojtGUQZnpliNUa0gyJO6onUjW7DkcscCS9gkYbBET+ZEUMOgxBcpxs0uw40g+zLp
4PSF/oW7tgQ+A0iMFFb0NAw3L1BlDwaIz0SmRsL5hZGJRqVQXTjIVCYl4/ebFYMKa6+ccUlgMhNX
IkY5ckEvhEzjj+BC+GBZbpikyvFnMQBNloaAWJiIPhhUS9BkiukxBk1ZWNndoYhE1ZBKa1xfuBG5
kB/jHqMesJkJYwnJtghuHPGU46nIIcadyClecc0B9z4qePtxxJHmSLHE/VjJkRhMcrTvY6psgKwb
HkFFF555SKr6Dpc140ZjK+Z1rGMYxs6JBSaeZ4RcstZ1OqZdOSomDSiAOOs6AfM9LlV+1MddJQYL
jJhTgTfXp4CiJmKNXzHlofQPwDlPMRSRAHtZkecH32Xg5e7AQT1ogw3jSIulmIYZhFuza2gZ6NGF
cZ/VuMdQcgcTB+Nu+HG1UY8hMmUoqhkB0evz8jO/NuiSDEF5/dC7yXl3sX+bIocYkjJGLgYi0H4K
g0wDZ/ABsX1KnjDRvr1RSvw7efSWxNoFUa6RW/HwNq6hKqa+JAbNqcrLIy9nLLGm8lGsk3TdIwWd
4pYrYXNioGIYz3iLSAXmSCEHYJAU08GDo0ITEK1Bx2qtjERbGj/EdSYCCgtGGoZdH3/Q3X6wlWgx
mpSjFkYdelccbPhAHcl8uvQNhhhKOD0Uh0gdfkc64TgmZ4iwZgMocjq8cNawqaTFwPFa8Y559aqH
Zr4XikC4CSCAUX9Egjy/bqcU50btPwJ8M8WjiP7aRUgP1VEdC1dcSFluKBDLKTG58Ri/8iQeC+fd
g9LvzWrIOiAhZvKeUZj0s+/L4rpAbf9YAa56GZ9N7WF2WVwx+6jTJd4OdaqBLsY0Tqh7J7gvn1wF
dJA9JPFksWFGmt4mQI844e8utlG/nFV+Pnt/ic8DmF+o2LflEmDra61CaVu3igX5dK2gRF4WX5yA
1DgrGAU01uipia1R9hipWwVl1Vrd1uf3GJY4rC38wp1T32N/wBzTzi5ubqXzYtzxW5ZemAR95tr1
gKUYEAfnSpIyfkBOI4RAbutykCc8bYsZ28JWOyTsnN9gEiSmmM3sJCOjPmEVTDQ6E4wIKYbSxVKL
qIPh62dWzxewKaYRyH3WEAsCpXnJQHu3YoRncsA4R5pf6XYWzDS3dSe2+NAXmdgvNdtMzD83Alj4
F6KwraCgM3gU59s/2zCxo+JX2RrJcsqX4izadbfznc0gUFC4beyEtEVEX2TB7VQ2QSr/bo4kPbFL
6i3iNQ2VXjtqqEfsOxRiHSiqtFYC5HddyIP59hOkifkJOlOFnyp7vnrqsg0kHzJgMsINFaonKCmK
r4S9E5CJZcPeZ0M1qNgUG7gr1QFpVnEANkyNc3f9vlYGobQbZHpXRxtXrgg2H2AIbj00IsM0UMhj
fdvNmIHRbGGMXib3cVdkM3u93d3LHdkDuje7h7cAOUxYU8FEQkzG/XUs2yTp0BhbkRx7QtU6BZfv
qVu2QS7osbC3LRtOjXZ7ZxYCcURog3wEqDUvvop1tS6JLeOCXrzGjS0WA8suoMRFOyIWg9UYOcx0
iN9jom8Q+sH7lObxuUOo8XW8eEw8GChs7aRJzhiH0G7UjFDysPnrs6MkHn4iM3QTEkVc8WWeBVeH
HYCfsnXjYscySQSvgAwk4zfTX5ZAHesJ7JsOwRLRIs+QJf9GbL/u351Zxy05NpzVeMV7i9pRWS2y
krbbQGMXR+HAHzhPG2t9DrkNgaDdmSG6ZGNEypYvUm0J9Z7q5ByIsN+rKyCWIpv3Ou4DjRHcCcm5
sHEhvYsxluyGoTq6+SyMGHoK/w6pVmcPoU6JsWDMX3JVjDJ6dPpisKd4TxA8jBbydl8H8T6KQHoe
Fs7nwx1saztHeoX5ZFaJ3N1Dyg6phNqu+QP2yiAgMvKB4UY71+8XOmRQkTviLrlrgBVsf5kHQlSt
qGgEi5PZ3a1HKcppwjGC2AbhChy074lDyHoEIGhpAbuYdPhOJVeVPZZbrBOvhU2asrRmBiGJAnRF
+J5z2fMepZ7qXwAXRK4cdu2bQBMw4fNmgxVmkqrYsT6mvZlstRuZV50zGiSshnHJcWD49yiHi6AG
FGVtGVPGNFtjzwZUkDkXrGK839N43pu8QepyPp6FQjPa44ZjzhTuwo978+MvURkqArrTDFwF7NaM
zXqPDVLO0ASMdghvOcAV4DVQHHKeSmJrO/r0NhAUXFHJoiKdBToEbk7d5dkD+iQ+ljcs/LitDW1t
lobasUOwAUgCxKGVT+/0s4OoJZaRIBrPvSDynks8Y7ZA1klnmKtzxhq78qUz8k6BR+WJPnwoBGBf
cw+6C1eN6rI6YN3OXmFSfctTFFxe4YDE5jtt0gSk/WATjafqBkvuvOAWD0E9+THngB0vF0lAFyYn
nkRm4mdKxbDntIdyGrnXDfYnDNNY6LBadcL+LD9oAuOC6T/kj+4b1R+4yqyZvncqaOL7oYdZ6jOP
Jh/mfTqXtYiPtmYzneiSKMCqzkTG45g+Yna348ncqu8WP/HrNzdCe38nDUif/wj+sG7saBBbXaO7
4O7c2wsTdHcp+/htAI2EZYG9FFV/uenucNR0sVdLTyta8st0BWkuYstBq233PPDb++a+QY0gkRGA
W7LPDzGpRbvBrsV5daD3hm5hw/e37/aAsYecAbzF7UEgr7DwRLPbqjk0SP8o9qPC+K5WwDSZXDYo
rdtDtOPOxF8OmiEaUCgee36N6537lTc4fNJ9uqeMm+7ljQaqYEOvTN5k4kaPlbwh8vixgs3HG7TA
LvtYZXv+RY13VX/zCzHPy0DfQAsw3Yt7VCPuI93TCPxssOKCT0sdDFrlQp2+xk9KQI1dhehznewr
WXYW6haTN9DvJ8OWzvfVWFAX7sMnyxvBqALpO1VZ+uCEtAgNmog1Vup0hhcuszvh6oxlP+UBaiKs
CxtoKO2kb74d0B6Ymi+UdxoC42+MT2JvXHI1922ipU26yV2zZA/YGgVcPNltbHmSYQCs3Nc2I3Oa
i9662imRy9zqoAh6XggMaCag3PFUpyxYu8vUUFgOcoLPLxQCmArGCpsqVs2LFKJdF6d5dXoQ3FDy
Sl6IPqm2sSlnyUfdjRVGnwUOFmsKBge0BNwtz5BBHt9YZyuZbFZYTlb+2y9wldPPDG5zfOL9Wc/D
ljfJFzfyJOMVS47ZC9L6BDum85OcPauWDeuRntubRrNoGY/Todg756BEPuP39uozc1LF6IwY4MaK
dVvKq5atEmVLh0Aqr3YHwZu6e+qqeylQveKIIwbn2XX62kkzOUwOnOYhdoByg7SjPNTFCBbA/aDj
dfzGMsrJSdOYH0lQEELVX6JotJk1OU7y4UE9xUkW3AySYpc/6O/wy/dCTIXDDsPka80AMxFn20ec
iY/Vj2NTCx8sF6caEOnS1Y4FM1kR3hhBin0ZlMFrVQbVnuqER8pjORI/euxf3mN/D958LoNiHhXm
m6iTt8dGBBAs1IFq3i5g4nqdjYQ5ayvxG2UlfiD+TPx/Xwi/KMIbj6v2SgMY4AqVoDX7piMKdDDZ
N1bbb++dGc0sR34f4ujHqitQu83iRVbKh3Gunr+9DFtzNsWavGQ8dPvrbNouayoaIBWDJzwkk4fZ
0C8pPE5aVnEU8IbVGod/+AixsC7/uV9xP/lOxfvfzGT3NkFGz86O6Rd3fYGfndoSi+UXddxbqI5I
6OK0bugkxdzDg5E5OVHB2P18x3jP+P/FKwh7bG9m5Uz6yqmKYFgMgcxQTmgENeS9pp4D8vpDCTY1
IJ4BKmY5RKNN3+KJB+kadhJL3OItPAoaWG7kB9pWP7KgEmt06Ut2u2sV1EEL9kHjMCBKZ23PrpBZ
ChPHrGD9VX+JuuRNpGdNXmtRuq7JQIErC4ElIagpcxhvvBsFvRScVr5R7JQZDcbVlFGdRULHx+3j
4Xz2oolO9atl45uxy/hMtJCfkRUSC8Q+bxeP68fjC/AxGXSQilW5sbp0nbjV7DN/u2+7wAcritS0
xK+G/2LauX71nJctUSW7zClxj+6rnMqEvqPUbX8wKBFGQZarnczvzCLNV+lns/uXm39hRrt+IVS/
3CyhNFrXW1r//UWyvtHR2F/El+7iekaC8dUFdHsRKoQoTINiISxuK7XH4CEY5rv+TNpFbsUM40fL
N5fgK+dbMbn1fGU2OGk0j+CaMReiAF3xPZCDDRfVffPq/piYsTvcNxBFPhazzPOAAzkd9Xd4PaNd
tGMGiGk1MlRnc4YUMY4zplerdP+zhatWuAoYcvz3TsEDLZp6KxAoFwPEMoZTtsXp6nrgmbmfUOIG
18PAzac9jk2CBTxjFaavxE8kvAk8NzWfJFQdPlb9MivwgV2rFXxC83lA9ahTNPb7y4H7UAG4xN+Q
VAfWi8gSQb1gCl/2XdV7HKWgPMfL9+hDGpWL49/TVsSxioO0fPTMwVL1ayZ8jo+FmOMz/jg5y8hq
VIa6E23TWTZrz28iYjKW8uv+zzvwQWgv7rm7iBSz5zWlqXpPNr7+08kYw7wKdSpxdO/t5Uvbp27P
2zAuzjWvTo3bsp9Ad01PElrn1h9M+tNqRk9g3lnBZGBLLAXJunAHdnnQvMSX8YLfJxweEXq11efx
srN/4iePl7g12YZxp519lwINRBpsy+VaAYTPCn1E6Akyr+6khkGhspOADzarSCq7udpYHmteBfxl
SA6bEoBssQVVX57HbkvSzccZLDjXHlspyM+ap3vKth/k03YCtwUIzgtif+qjgamsdkt2GDseqoRE
tLipcwlwkQZiQw6ViKkZBtOqndJUCAoC4tJ5RWG1hhUmfP+iedvbABY1KIKzcOUUSRbMsfoimQHa
fJBtQ4gF9qDt44sC0KQ7U73r9Maz+syv55+rQmLK6fm0ZSYqCNsUCsA33jk2GpTeXGozNsCrbe28
KZO9RGDMtgue7k3bI0J58QnkhdiXDvg+70DuEP28xO0t6aewhaC1Hy/kHYhatjb8h8J2i//L1Y+N
3Zs+g4d/nfXcDrGgrSnWNu2mA5B1Fysj0APTbNxRAwl8OAk3mPYp1pG2Kx00ZZWCLYMeQGJAtSJu
q2TxbDbqV0v7MLZZqVUpXVUWtAUEIhoGOJ66k9trWJLwcpvL97HcMQft/MNn1kfqGKQGnnCmP4zJ
zbx9+vJg9Klnas+Det/tmxJi2cbA70N8zW2fhvL0jUB41T21kFF7G6BPHVj06qouw+TjDi5j4K41
mMzL8FNtsLsTdayrk+y1e/c2UeKwnOhSzGK3ToExW0f0NXueHE2x8OO+wH9bbDHJMpnfMCkawpSM
DeHqiTScGgMyQRhsS4POjnroMME63HO6x27QWdUjsohxbSq2QqgZvF54DP0FdA2FehgpmxNoTlPF
vhA8ohtX6GdsJ27vIdGFw56hsruVA96h/D0SHH/MdFKIcw8q4AyqIQyX17DvdRZYy5pjLaBaxJDE
BGl/w7m9wAUIGTge9A+6wS2dvsizuBAes8yop4EB4CO33+qize1uM9TJx0FBpawyGEiNV0XrC2tk
8LaDea+YEPqcPDZ3NC6gXKjaSuH1Cd8vqN7LPs+hb74IAmox5xhPORzAc3zNBk1QtV57GV017w2O
qzt5xOS2Xw/6vLeH65JmBnBefY+juPexsXqVcM3qB4uoaUssX9/SiUs74Qd8+E/ivVBPcG+4RK/+
deCokFpS51GNOpjBk3F7wqN/VVdX/IUXn1E0Sn39TXDv6idr7H0Zv6ElT69oc+EgprOKaD1tCSUh
7m6Q0BVsdkp86mRN2JJIGdslrM+yYQPUIJm8sjWfy2hZZOO2gClgR9WqiZZSGUqZ1dPFCyxfXNpD
iWVtx3oxXNBL7ZsN+u+cI2aBTsw+RrWvGxGChlkF55J+AaAnWAi9m63KX92LH9OcqD0NHTbmwtIZ
FKMSLVx3036sol025EkxM1G8HswBy1SEtTyhHwgBYdZ6Ty4niues8AhpzLc39pP3camYieReWwEw
yzwF2aK21KketeMOc+6IkRlmdWE/Y1u5eU91KsFmJkcGYTuQztLul1YNEoTUM9wKqYkNSmmMNxYy
BjARYY34zIq1IOmxDzNkkhdVs4W3ddSJHf4qAR99RceSpthZ/8bqE2/BWTwBqigTfY7f7s1ILs0q
8P1JAGPns/1UgtxLUvHT/QTaST1qyCCOrzd9Qq4SJIkkYg8Ueuc1wOlZ/B5GoRrocA1vSGG3Oj7D
kVAFzaPHsEntZz16nxQ9BDRGgCvlZCHFvkCjPw8KHKOmpIawY+RzPLAROXe+lREOqCsJXKgkHWIX
v9OjhsjguzOwstPl6VLrQfVHZCDu4rPmXM8Y1WIOh2IlzgOUlIukUVad6wMWxHXarJ9ned8/cfaB
N3M1wJ4CAtBtzBRn5hd+ZiSF3aBOw4rShXDk2z11XIKoHT9o/NRCTr3uA6NmZ0z9e94PkXBg7hIV
atVv5/2789DDjKRUkODU4FoXMAzZ5prFixGzJ3Ft3yklQI4cObbDknARFiYcgszLw9tSm1+AAdcL
bFsNJ+bpyWl4fh8jEHoXP53VrrZuYfMiiryZGfbaLkOCgdPqllrYr6LCaM93XxNLt+VgU5AW1EWA
T1RlZbI46C8wiSdfaMkv03vfIKesQ1TYwERVGdUmYI9INQtsizX+ecKooPK98baaz4Ew5d1x4TG+
6wb43zdSZ7DnJQGOxg3lLAbgGddPte0uoBKEELGtDjuqDRfR9QCUQ9qxz2I3JjOdHdiQifUaCQao
dHOWdMzM8Uqj57mJdoz29bgzTA7KMtnIKFEks5kMyBGMSaY3mO9aycj22X4kREfPw+DEoHbSQ0oq
DYB3QnIEtoVRPZ9UxyfMH0B0Ifd5Ca4HWjJo7q5B7jNmrOOlyOBTAm2FJXLexyHaTFt21p15d5vN
WDB3g3cA8vDcnoHWAL1dCF+rUeGSxBtglWfkvsj0uydcBGCR9JCtZb7owW8w8Z+z/BXLXbIzyDkA
bSjEq6a8B36Egn9gfM5Y47GvYrLVqLWSbXN1WKN1saS+LJKfFWRUyDxu1kMxKnAJXG8/jn5uT759
wT4H8SIdkOv5fgZLw4/5wLf5zylQcHYcVbzaACYQJaBgbky9Mgl771GWRzXNx8e80PX/wOInEMLE
QojfEkdrdB2BEuAOwETkfeN95I0XClyC4Z5DHpqnDUkDK2X/47dDzpAkH4ICuWKvrMXZ8tIFIUT6
mZdxKXAvvKZSsvOPiT+Ss+UOkoVmMqcQ9kheKGZZ8h1hUoAGBy6GlRG9Ey8aFS/CMLau2LqRJCBl
2gvn6L6STUkT5gaCPrRxDpqCis8NFJGVek8Kms20/ub9bljiXw7sGyDdP+bROsEnzR4Io+zbHCDm
iAhxMSpCr3EJ8WiMDcIEBDPbRGeGJgxf+msNoIctCrGQUAs+AjdPHYncjjWLDTIPK6jnslG+rJKw
NwSm2HbPsc2pkSWWvAeJeTspdDVoNaKINjjplcWLUOKDDX9Muzht+Hkzd1pPERVucPFw13ymSqK+
xcXDnkPdlAueP+UW6fsiC0bucwYTkbhLDhZHhwMtAxYxCobSEzud1x4eWblAu04YmrZRXXZKtzlE
Ax4RIp3YN+3rML0hOdc2CfkgB+n07BlwPp53g/RI/QskgySYebxRrKJq6hkHxPu9A5cXIxS3Sl0p
GCypmyi71wwazpwXf9tCYxmciuMFgwlIIXgEhcUyQgPDJ6Nx10Iu9+uGSiPoqeqbip+4WhGcUCBc
PlZEw8Lu50nzSNCL0L5H53z2nLHMlLfwCVztYZY7nYuIgW4ZrdtT91xyoMLeQYUsUPFKX1Q3MEzB
L2sO0Ep4mgxzB20qHSuGODry6MKBRnSAKtTCq43VOQJPjGGiJ8aK6yFeinOuISTFVEDPkrT0ERyK
a59By8LwzDdAzTm/gUHxlwqxPiCD4BfrBs5iaBuMDAyL9zMHTpox0L0DEFZAKwKGNVbCnDnanuuV
I5jAziR7blUcby/eAQ4F7zq7Xw4PQv6Pn6xRj37mkKeQkcB2gaNeYlWasbelgHZIpJ+S1U8S/IAt
KGDcC3DQyOY7+UBghSYGV44KZleuA+ChxAZ9k4XURfe6f86UFZnA7+9iL+dw/fpfJefVmvmc4IZ2
Ue3Jn2DS5mrprzlPngi0Lls4Hm67RfBBZUqUSmISRRijDaJslo2rbVh4f6bZN6yN+ZtMHI8yGFVW
AtxPl6Dc8CSAxwrh92XdXfT8C5Xmk7pnw7pNl8qGI079ocY0VHNCDzUBEB+2pfnkdNTNnEtfB5gg
CJatJliV7HRm2Z4aQXfFhiiUviXSeKmP7pkXihUvN5A8NDRUnTuHbjbk0bszpRRvwOCkkmj7dZeA
Q9TgXMyW4jznChcnhytiKSHgMLirOHneJ1BanKJ3sIzbC++5LC6JCyc0VbYDUx+nAmCxOohZNO7v
7NWrxe3E7PtYKofsRHvwOf+Y2fI51xl1lrrHBJAGvZ2O1XxJtIfC+z2X9jUTFCOZyOq5fD82rLAP
kY/7ofctkwdbmjKbLQi8+uRJmRnHhWL3n5NWN6XI4OP1gFPFgnZ8g4hOT4+RXBeQKZYFrAXBWfEB
FSpHL/DjpmgGwDWIMrPkH5dE9bCYCyKGYUrFrHqvkxpfJN8wVDdiVSH/3HLAqNw12z3W/fZbdT6O
ssW74IshCCMPzw5iIawB1DldsQrl48IDMjuNQPCAkcCnBqYBM39kFF0zfljMc88+Fg4v/wyx+6vn
l07chsk0IFZckf9S3TzyOzWV2vs8L84dYrIkT068onZuz2G3nRbJsGBh2pUtzire1PRuZUsmRYbS
FsPZN2cK0wzv0rUziwmgzWcdXCyIElSBZeNW4A6vh54rqjfjmAG65hw0lQhH3QhnfM7qMpm05ShR
plzd/0PSeS2pikVh+ImoUlGBW5Gcxdg3lNpHETOKqE8/3+qpOXNityLsvfYKf9D3bvv4uQwdtEyN
6LS9SvxsJo+T16JLi+6OEfeRCFUs7Jv2yLv0RzcMcY0RoHj1EZQFaj8ORn9rZEjq9LX9ehQLAJWY
UDDRGNinF5odI+h5gIrQjSfQ/tJn/Pd6BHvAqfDq6X2hcgZsBqokJhLAzknR+Y7r+KOMOgMUss3D
26GyQtHyrnCTxxxavAeKqJ+ZumGKggzmC6FX4Bb4ZexJNAkc+oqXVxcyhUk4GOjf09sz98hq4wvD
Fk2Bz/BuxADox0iN0RfhsANcJaj4kfqVH+WC0KX9YC40UTvmQOZK6Fuel+clyppLHsg+vcWkMtXX
0pfqrvEID9jkpAfw+RQhZJjX5FJv+UJOwOHB+qKGD4gVjfYJv0XDnY+DV/cTK2AF6qlV8cGB6eJa
hMzEfXwFW3W09aeJ8F6fEsWQOufzS9zs3D1OIfJF7lANvqri0MahwbMPEK/4bLTviYv0bVDV+yd9
oX/G5LLgrxx9WsUD4LgsJgaTiKaSqC4POMmoWWOjg715hhG+G02NER+uIDXh/jNCBRVxhcGq+VE3
9GWYkv2Tk5d7ydvTwXxiXUXXEKb7w+TBdDeIW5/XLya6zRr80ezGfGw/Q4nDo1QhInEKnzTUIDBB
RuH0691yGv7ZLW3liX03jBz22fnfIKbniATRPlIndG1JewcZ5Y91/z3+9pftlnndrEcT7TUHDppA
6loo/140M7jbW0gPGcffZc3j7OXkBtT+aJ/Ni9zy7mO2RAtKnPEHeeXNpEQpdbNmw/F1JAodU2I4
TYyEqR1rhYhKjoT2FLJuz9OY0+qDtAfnKR9g2tt2cvKoIbMjmqjQ7Av8aJirIOnNesVdHOE0BqaQ
4YDhFK2JJCjOSAvu1AuPPsYNKBUy1oD2ksGoUjftm8iv/3umxQ7gDMYv5mApYIgTREfk8gbATood
CEgUOKdACYfiDamGp9UdtZa1vtOW5aaf6+mQDqJGNVvmHL3XZXdtZK8N71ImnTlOPRwCy4qtMVNm
fGKU9FALnZ7/wSgNmlmz7OUcWN/dO2u3InM6a+KyGJW/l4TWl8rzgzYA3mrLLaHcozhCk4pb9vQv
i4PlfbPrkjNnf5XUA4k/7lo572xPa3KIck2S8EX8bVdt6E51ck6mt+wKyn8em8ixeTyXev2eFXa5
UGLKC9I3yjEyGd1uFhDIBqvbnPVLCw7ZmZhvQaeFh3tZY1skpQgpz7zaKTOkNbmol0ZqxvXh20LI
Im3asX+Uf8xaaf3/tv/IZaoFiSAxhccIjVL0GrnxnJFzqrHh/DJt55zE9M2VWW95X1Jcfim4aRLD
sI+aJbRoogQf+E6XjWSTA3R++vfZHHXUqb7zct2gzvKXfnLzXh9xZ0Lo5rvjyOW+c3v5wdq+rLnw
zpaX1rcPZNzmw+WHqF9T0/xlZb0tSp0xy/m85Ib3kHXbfn3ObBSLqHl4hkAeKVrxNl/0tpzzUgOj
KEUrc0FR2scki3p1Q9SoFloG1myJSf0QljrwbpG5IoaaPCsCT7lgdSvrA1jpflIhR8dVDt0DcN8r
TiZvpIievqn55ZobSGOep6encFmFX05QOFCzFqGWiXQDDe/er1Gb5GvX7D0taElz8SBvvmZsDvza
apYvy3xZzfaxUuhpLjjzDswPawAZItWOplrGBCQjG3/TrHwCSwBxxtTKCKq8JiBNMOlORpSmwOCS
O14AzXh1MFU4SeiyRF90cTVHy/bOJXkA0Kzd6/SNIkI/eSyHOXqZc2rMs1fOCRbRlVr5wkRDnWg/
3bhkrsMSU370nPs4XF6n+2kHsT1mutTNKAOxAAgdWWdJ4UxH9aGa3PxmRSL23HyiGzJqI0TklkVe
TqgDXxbHN4uzHnOjWfbEdgLKg7vKHYK0DJDl7wGyX9hPrJGrIedQ20iRQmbHcU7O3P3hFCFb/qTb
/i8rmjd7tKMX2hkq+rZjFjrDHA4SSjeiOvGnh08BzQQgAmADZkyNBkw2C5NlztGDtyYwBgY+qGFT
ZvCjBb9PjUUvaqyjp/oe0Yjv0X9b9OUnJGZQ046UJc7K/Ipp3a8Sn2c6XQNDIL5+fzHYERCu2056
2umgMA5RvWHqMb2n7zm7l/vZzy+bY0g/On/6752+fEeXeJ9+lko28OX/HqK5aJwztwLwhPrbXAnY
84ChUOlwLhssWVwjbRba9BwAeXNl8tAGx1zf1L7K/O6eUlIfpzTPndf87NVxxTSxMkw6Y+81P33n
z/n+9zvXdjQCaAkdf3uIQK6HbCTwzOmXfTQXsVSJhuwQcvnBRKGXcgm0+Bz2kjZogldM1+qUfRaV
P0yO4F/qxWnBhA0t5pYjetkuO56ADuqN00nYnpe5QhDtZhiQTenYEjXOqtlfvlGHpP+8uy6NH+Xn
xMs/F0xS/TOGEMRPySy+cG9uscJqhD3JkPUW1O7brzN8mYMrwzxcGjCdMLIqbrDvgbS1RjhpjZhT
ZBB2ztPGQ9dsjr5U+gnPU4JMhQrrdalCgMFtOq4mneUgQxFsVsRd6zW/2uoO/c/k6nH3kKdUfg5T
SMtBD5gmWqpuPaH3oi9ptjbIhgwsA1uCbmwgWNkbI6KcdLP7duDgsxi+Lep7h4eFKMHHbsajr+yX
7xoR08P2u4b5EyvTAfbFLeTDm3sND3Lr9S0RcEfZwZld0rH8UwNrpfTUAOchskRv5mN9YIxDUj/Z
yHN1PwmdFhoyFywpMPaiAXwyD2CIOehRq9hbNXqlXbQmTcJUWZmdFXqHmbp5C2KCWpOMkjSTUxtY
AYknwvCc0GwOKnjr/KMFBkVjTFpKBxAw9vSUfObIAGfC53ovn1NsafwiY3C1PTNGhzmAhwRIu+QF
hoqSgZmdEVONIX79XZbp+UeZE5nTduvs0yJ4WSB8caoC3kTeUVI88cgByfKWDznMUJTMaX+8J4d/
Gu5vL+A2tVtklwWw3oDQoOf7H26eRT/b5Xx48rwPsyLpLQ/hI2ROGwELplTdkSeNyRk5MJb0NjlG
b5xe8O0J3Ski8OnHO3gkC7/viTFj81KbY5w0fSxpyHE+9XI5Z6ZkbCpnOs1Aqg5+cGxwuZwuffkS
Y0LK3QFb1aaH7BsUtjoB3BI/lqrz2t0IpXQlqIeea2PHvC4rcgIBM9nlwz5GvAZHlQzvV3Q2aevy
p/P09sOh6THhb1I2KuJmqNcUT7zmzOpj8WiPBgem+VhxXURhij3EihpYNje8ZYlr5v4+fqFth4jX
C+sLmnyPMeUjpSGVH/UincLDy6QJidQa2532IktKsgmaJixRDLZu5uLdR/eTRUsXmYSnRIaYliAE
0rXifFKOc67nQxUOCYAWHrrQVCcIYkvih5cDtpkDQOX0tTCgwm8SebsNM9SnAMRecl4ecIHETC+U
0fFz/gj7y++aR85RsJLsZ3dML/MrcGze6Lnj6d05Q7hP86HLCqGdwP5GX4FifsHGnbIxNfJeeqgs
eEG6nf1rRvuFGSYu8NjgsLxCIsX+d8gRiN4iK01EqCVx4Lh/8yB5nGvWG/YoIaFarW0D6fwdX0c+
QsPyGsIeQkRhkCmRTq8Pa7zXnZ7uyNiRq7zn59+GK5x3lhRTHGicY9+YDjQzkXmxfNCY8pFv6/p7
VPjKyR0bxbOHrm4XG4EyvnvXaROeGZdfw3o+8PFnnA78Em02zX/7ncSIOtvD1MjeuyrWHNXn4LRO
YWHObiDUvv7BA2nKiSzYAFYwSkwywS85zLsIHl0Zbe/DcnEK+kAagCP89tMirXOMc2EpvYIu/sBY
dFrAQ2A7YH0TCRETz+rFGeobGzsRAfxLgOhD0B9jGBQraNMzyHUGsTHRPUotnwEmEvC3gOU2roGv
QVaIBKH/HH1xAi/BhoKgt3R02YD8I9vOjN/sI2eB6RB0uMo5jIG428+osgoL2Q9CPUo+RFROCAfd
YfIlLcX3wwJxg1L80x34nJTwKkrYL9CYA1YZvVJTiBwnq3KL0dtXM9QwXTJUDEN0uzbPnBBXTgu5
swdgOZrT9wDy+SrQhId9Cwb4+JD7MB0g3iIa6T/RzGjtr6Nh9KNECnH9Goq1TZlQ1zoPiAl3T2id
aEBbA6TVTOrb0dcVpj8yJ2MErddo4TTjrgVP18TaTogp4x6zaaDgfi+4jhWfYay/T42snot9U+s9
Qoid5j4dghcWWqiSqfy7EGno2awHjKMQ5wTtAp4BjoXJ6BjSSM8aesz4rcL+rplC8avChRfJFU4I
yn/eGResAvZu/Ue/Q8qeC2bFeZVbTjQff1b3BIYdb1FMGuHH/nECS58kPOF4JzjgSjTktAPZkva9
wQSHJwzUrlAG7Sckk697YJaG2ol7mCig0bEcxWMFNi8f9W1p5j4yrGFCKjKXucvdQ23LbgCzXsEt
ltYAowMtwtaJ5KcJq4nK9RzZIprfsa2PXU6InVE5AbiSPAHwgkO2uzz7gUMyAVxW4qqpy7s7fOYx
1QKgyrfbhJ8xSXUPcuXHAUQEr+XEk6KvhRwGMpmA+vn96MPtIeWHeXWyTpBuLzzrc/R2db6i65/H
t7FQNQc/VXz1PvaDDGdPdAemyVs9ONk7Y0Qu+S4D/Hrp9IAa49AcGOMC2n3X1ADB1/ynwu26weDS
HD1XojMQHOx7UM0+ek+XNg8GIHh6GdHAeWLkjv2SQ7Zkd1gmX6sTdMYD/zZvQsPv4EN491C3dAxf
3AaNXPibX/wEMNZEeODM4rmz1q07N76GkVY5DfTQLhRODAxsMKheGULMmPf8O2QSGFSIvt+gOKPy
GggDpohpuXnCTpMF83H2ycO7jg+40hgppFdmsJCFHT3qZ8c5dxTHuEH69xqIs589g8vnLmNxJ6S9
+QADmhPI9EGqgT5HctZDTGCmeg0uQQf7gT+e6l0X1YyX/zknYM5W5+Sa9DfnRF/c/JvfJFgiBM9J
HRNSyWjTw+8NaazC1mH49HluQ1d0Ul9QLdg1qe52wgEnLcg5Mtfpa02MX/J91eQ4LbZ1/JzjfzI5
WR84ELDxUlDU+TEE7BMep4AFghthVcLEnRCs/IDUWhfJKdaX2KlF5Xwf6rQG+mmZtDH+MIu+B1hi
VntAGh1ZqMOU5euU2R5cfBd88MB09VifdEFxP8Favf2HB9XC1hPSAR+pXPcZ8VigBRBabIPldIyu
4QcKROW3JJrXMSzzBKg3zPDaYgmxQ0vyXUBUnA868us4eIRdoORlAq7WRsjMJZNIh+hTGP4r+AIn
xDpt1CEisqhh2g3SG4aSussjhagI38F+Cf8OysXZbnyQwF4bDc0fqPqoELyTLiwZXGsgB7q/lTHC
NGqBvaLXTQe/QBim9DHvi/sCQZf7AjYLxq3uC7LuxYIuT7DRA1jiSG323HoGLxI+JHfdVvKPD7cE
XjlMbu70h0VbuacJdhhhL0QXNxwuOVj5kHsG2ozA/fuU7gEtOkfx8bPgscGyQYn7xK5Q0rsLEV3Y
+AF7JDj5kBydT6DYVXTiTatZGZ2izqL0O+4+5dHyokw/cYUjLrN7eu7VO07vIQhjehxh7Vy52pJ9
CtmYmFHNWhft9ZuPwAff8+aA1XOwyETIFgi1ntwm0Mf9lvcVYdnSBYbAAhSo4clFKYA7vE+kPKLN
LyIJ1AMc6eVcHuBwK+Fq4HT4FlXCXIhcAHkYODyUjoD7t6SjuNKG3wDPuRS9hazmcBkxZtyn+tIg
KyipCFnECVWZ9YS2+HLOEGaGAf/iyp0RaCggUbfxQKnwRqQadmH1IdRznRiW3aHcHHNaEFYPO9pu
8sFyEyKQ6Aw4+Jra11++e6bH98WJV+8FZ+7Z0H5AI8Xzjsh0RJFQN/kTFCJU9cyBV/AkKsgt94AQ
g1phAyHyCm3nirsXzTv7OG/gut+BEEL2gU5UOczVR/sxoClkWBXIq28bxQKsBA/jmu8ajPf43hXx
lQksl9KwYC/zgXmSWx49gXsQ8rzaubuDvObDneFw8uCpt4Y2CawFv8Q64SUPGdXqxJCu4NMis5c+
/IevToVeBkQPHjCYvHjIxnk6p1lFbHwj16ISpnB2S/CxxVrtBXbvM8Eb073AOYJRHBUORNVc/MSG
MJJFvgOLMxjg4IlxYFLh0sAp+PdMev/u7CD7DC2pcUBJQ3bvU5Gdx0XGeFpJYETjzUUN/uFrapCA
DU+hTIdAzCCiwjR/gvmHkU9al7y3ErmFGGjk6rafgSaEfg3TGuhMMOADQTfaXefD7Mnl8hFWPOHk
j4tNC0/l8m70/KYYXWPCqeRA2RAYiVs80Iofnk/W7l5hkQmeUUvanbD+OuYh3k9euJHWXp9/qcIX
eEdOnCUsxYRXU/I+YptIbkLW+zjo02Mm/Pn7uROD7CNUKHCzjlkBa1eohl/e4Ble12WKNAJCCMJ2
4hwKdAurAYr7oWSR3LsmrlI03ykhIfUAsCs91JO5132AeP8z+4YzDM5g9iEaR3O3F+03SJQTmIwp
/t8G0emDox/+tW+0HRYdROjh+DGJQ5d+1edPmy6JazVWK4u/vLEOQWjCVVk8Fh1q30k9e3KO4aHH
OqDzNMZKHYoTXY9PYFCt3yKEntyLmfHoQh5T1J+UTh1qSXTHc/YhLMJT1IuU0IDIKuHj4/UICGwj
GyllPovqKVNiZKBMPxAGaeNAvkCCDYLmcGLAg+NaJPCumgWGDZdZu8A0RVkZmvWlAXUZptrVVlYl
ri0jwviiZKazwGfgmKMgLmqLNyLBKQM1cc358wnooAmqrP65J3rwnRGkgzYH2ua2ycd7fkcoiHMo
FIvzWLReHHVZrg4B894ri0bd/mnb7Nf8cpwfqGaSb9L/6WQdJ0CkBoM6Kk+U+fsgsnpBkYOgies5
XfHO8lyP99PbrjEQpxzT2NjJBH1XgjEaUjYNt1Q06ZubgxOTNIFPcYtpy8n8TvrpPQJfs/eBecDD
us7Ia53esracVNRcwehJwQ5rWM/J3S/415A9GZMDGSaFOfh6V5DGqi/iKBpK5OiGePu8Q/Yu9l1v
l3KjD31KYidnBzOiPc6j3QylbY558iibsOHo8GWBPsYGmdWTpUxViUbLR3DSqFIIEdFYaWkZqSmH
hA3iGkOj4z+KH7dHYNfApPZR8fyS2e4589/WlzRWJxqiLGsDCiLH64yBI9DKlUPgMG6IiRLxSCJ5
Bl9CkBGquey5HrQ/nfvdk7BFFsXCx2q2RL/p4z+hnSPjwDU/3DNUpuu8AqA3RIhFCV9dNrgGTw8N
JzDbT8iqZL8+LCW3DK8IQNF8AnxczG5satlPw9kLQOhCtBAqJATD56oTv5MhjoC9eL/4pkes2bvp
a9Wb4ErINulgM4P9DlajevxWYIFWZHVQTiVD8GqoUMwMsnqLTMPwZ0+nhfgCMVOIwcMfMaFoM64l
7OBZDXUUzSMlgMSbauFhIykGQ2H1Vwu1qfyxN0HTYfK3heHnLgxgFKv+fsQcHZXyx4IdhEkQI/UG
LMCq/X9HQN5FglB+L38Fm4EdtGIGLzun9x0f8zMWtPnt5xW9oyZ/sysa8HMfr0mNf387A5OAZ1wG
oiC//9UT+t6kJpIIkpPlHYDF1DB5AfMXXhucfLRVyExOiDusdQCHyCBAwGhCPJ+iXvBIpLh6TA0K
mwpvskOEdWd4Jvm7hoxS4PPRGPCNVJviOrQxcHg3VihMRFh9U5Tu8d8ygA6KXW9Leo82igqNFG9a
uv14AfH7KxpNNeJfHbsmdR8GL1KqA8XqnoqsovmoUihBYaesKSmeNHMI114Bpv8Y31mfHKRRD9jy
262ttGOrlGH0Cv1z9g6+fkVdi1ya1C9+TR2ODOfoTjVOfYBAUeXcTLfAabVn6f7v03nPULNAZ+Ma
XAMhJxnJA4I3zspwx+H5Igl3XpQRFszQbytnGNTUZloOf4DuQReSGdUapTspjcP8i+RgAEv55O7N
N3JLWIehdwWfDoklMZ3rcOGSMnFy82eElbLPKL9FFDDjU0y2iEoTZmHBxzXGbXBzRIv2RKV8Sp/Q
iS+MZv8MBLEpb7nVtMjHqDdFsrvpN3u3sHUv8LugFUMVu9i0NOwCCnwLPfow//xxoKXUUcISk3Zq
HC51SHYKAZgs6k3CR//BodgIUIGyYUXPegHAED5OL0B+C8Ybz2xcuX35yG5tEhBKFw8lX+GzYDpA
Qfe2OtDORYroQZmOUJd/4BDSLbYWYlMNjOEeeh4MxmFDC3dJz+5zkLbo4nHEFpG6MtIXIwSFa0Jw
IupxKN8DtkxkeD2UVbpjlc/V8y9TEd6hL+iSuXnIH6AEhIGhN6RdQ5IhyjsOEmaxxKAzlEbc032g
vGMlVMJPdhuP0bgfX/NDDq5hnx+TembWzj9Mq73abew2RP6Sk/OEXpWUwkdyuuu4S10r/PATulWm
gnyVFmKv7d9R0IGOEXQhGzYkS6Dl130yMIYgY2aSkB0vKFBJeXRD34k2sMfGFvVlTBnMfY5Q3fiC
MAtUAuRKiowOsgeNHbL1i73ZZxcUkASI1wia3KG31yIqxWGME3d2xF6Gw9fdu8irwGQQdZrbtFzB
eotf0wMKUVCdSTDVfJAo2xMMZT1qERvjkaDGUIWMBjgNUC0JGCN4Kry5UwhrDrkWTklHA6pAcwWD
NfPDqs4B3Fo1mS7e5ICXa0f+J8e2FZpJtJFAyDqXqM7qiOXm8OhYMOBlkhZLc9UjRR4/FjfzAq+0
cKKhg18GDcbjSrTzld0Jmqncnj3sYVCWPjbU7te3nMWVG09S7+fwKcw9ksXUSCgZQD53+7iRXy3S
XE4V0KzIBTCdt54hPWaW29UVakUbFD8Dkw4lNRR+XSw9eSDSLDy4j3nrKy4KQsl+ogV12C1pgoEt
RXsFgDQ0bCQMSBi6+TlQveGkK2n9QvXUBOEfWPLoMbjKVCH9VWAUSb9E8m448HzdbYY8BhdZxHK8
HFlQsnGMEBcL6xL1F0e7dB5zXHDRKcAJAgd2PNAw99Th3H5RODiwjoRLiOIu1u20IVBbQPYKQSES
7GXFe2q8M1x0sjYp21oKy8pSiGx3enWnKRowiJ4UjpHLJ1Ah+3C9crsYu1VRE9C4YI8euPWiu8yB
ONbxDBU9AiYtQWMWdEsanh+3jrt/Ys+eCBgtG1FDSU1dZY/AmN5dCPU0a2DBoi4pckFUrXBgiV9/
1Rz0qsBwO5Ktk3t3EPwhztEnkAhDRBmxqijqxqW8E5ucO+I+3FlBbHsgn1BY4HXZQDi5IjCjUYRr
CTOEEUIEVo8l1GGnH3BExdl80hKXGD+SGe3Nc3DCJZkiyKGlNa+RXPgQPymMqPVqKM4aupEFQjk1
FceQ7hmCFUqgTtHeiI+LGq4aQd7AiZkFzMSwirQpnaAVCJqC/IGfkcxGZo1wVNGRwdR2IfptBJy0
3RxwyF3pMfIEHBcGwm81Lecbj7BAJNXk07Hhz2xWum1U7j0SKEmFWL5OSXDHERl5sj0kAgR0mJIf
3W+oyPBp/aS8OqwJ/zbEWLjekHSjL5pASnKBEyx2990AqTAAQOh2oQVTAteyZdiOkfu0Ds4mE/5c
g0D9EHEfpHu6LDDUiQoYGP9XRKLhyHodAFYjAyuhT1/naEtWU2X7QL9DeGNGoqHc9Q4VCrjj+k+Q
SySwEDpAtkBJoGAgrH7/E0b5U03pZ9hqkjchqKLk9x0iKJIwdRPRqdLfVp8HoATf/NX87yfGrwCA
/U4slDPyr28uNS+lCfWZrNwWmUMAdDaPjpdh02dHilIfL0rmyZyF09eYNC9uO+anY94UHmMbmLjY
OTgfW5RsLLAW22lEIqzW72SsMR+q0ANdSobSLC1teYhZpjkiixyVMOORZRJye0212u5AQZsv0kOR
Whyyx/+uKr4H71RNeiSM3z/Nlnfaiw8byThxzptov8q0mt03elxS9w2jToYcTC/rZMcd6Mrsue1k
tyWpEwuvsH5xk6OZgOu6RWN6S59yN0Ri5ryTb7j9rdEBsn7oVhCB3impNioWOAr7yOwheHSk4JYl
rYlUTT8z8r9KV8mb3R02sAjQFf4x6AaXXGUZfOYiOtcgXnFwG5TRkDED8ZC083d4Smtmo4Q+EYOK
z2vRYFO3N2yN2DTkvBE3z3/b8tfyrHEE3IrkjUpd/F1K2qHib6zZqAyh96VsD5NqSiWPaFsXIdI3
kjD3OS5sVSELT17uu6WxcJ1f56h2ZPvJcSJPgTGt97dHSL6P/FmKCFCISEz5X4IxuIKZLJ2SMChJ
uo9QJhgIbgqPk+ZGN5F/N0Lp/cnX0kjhu3g0C5Fbk0dOKfEcHxcFXhaInhCWF2qqhCKxhsCaRNUB
js+/wwn/AZlcAIAdrAarNwOv2WNBxoBvKnXE5N7OuxxDkOG+k+/eb7pmU0iMwDgI8yBDMouL/KKk
QG4pkXEZNA/5ZyNaa/8LgO7H7YZEj+/Y5yc0IklEHFqftD9hA3IgHjlcidIJskUehUI9K38wS11c
/l3+ifXoSln9ldkdTBudmmM3A7mUdDav/ujy70B209mIJk71U0c69tAg4X6qjJMGx6z/f37OnhE5
KX9P+/pBJnnhC6SbfaQa7y+KzqiyzFvWp4nUuYye0SMRCU9xszR8Zkoh/mA2rVj6UK3dl9mAPURD
huYcUexhf/3zFKwC/euu8/bhkKeX+D4tkazBFSvRqSNe/iUAaeK+UBLTnA8mpEMaoT3OG0k/Byku
jnztBTBFER8SklCUit9Oj3pCrkKJTnQmleg2l8Lmm0Gws5+8UtcBW+YymaJ/2W/MaiKtyyc2mgNn
pDhIltJSLr2LyM+AdWg8SbmPY04yti6hWZR/nsDeWPHsp7AhrIHZZ/KAstz8zfh6uY97/jATKbTK
65CHdVA1gEqG+MJh8rKfqDyryN9hPkk2cl63aFRIA2k/odYllHf8k3mHgHxiUFH5jDI4MTFxT0rv
46N/SOi5xlDww6GvI3EDi9i95ZWN8weDSiZETkWIV8c6hwXSuUgRlVPKFLZbh98Thjn/Q+nv6ZE0
yegyBjUJM1nKLz1Di33XpaXdcxSa/XfE37h2C3ER72u/qRZEHeIAFkKShwu6T5Q7iEqIKPM5Rv9B
qi76oS/eDznM6ATHuWd9bWkk7ifd5SVEuYeeoMZigDsIVMDBG3AydPqccNyWKUxTBJQuxIkmOo0p
8oh2qP8FNDMgU3esI7bmuAjR/fxSM93xgBp6CFOsH7HouYDi6ERYM9tg+o9Io2kb+J9zpIFmMiMe
prAarzNwbvRhXn4/70OG7gFlMmbAuzTQYHreIsrBfzk4RgP4KfJGf5x8MBDnGYjj6wyd7elxBt7q
3ylXJud/GvqA38MIOeXaVqdEahptaHsyvulRIzFN79IJOEwGUD2gpeaDTYM4j7oZpvWis6oXL+FA
PxfaBIpZCvZjPgzPS8b2u/OSCw6rBRCx92QAKGkx/LpMLAwKD8K3TDOEiC2nzWBKxze572iYMt1g
icoQY7AqZ6XTnyANKfJWp9kwOFEw6LTv/xws6cSk+IX14usOKvr0yusZBLj3crAUfCSIlOcSgg8J
Yv+nF6u8BQdWS2/uNqv/yUDrkQPyb5MyONBLUPx6Ij0kYyqKZ8CK23ZcAsGHZQkBs7tFclrdNjtQ
rt1td0ubtkd3vB2/u+MjNjSAeqAoc3bitDs/sUT2cenJQb+fE8DnNa3Z/byYdZMyvHAg/h/kv+k7
vcBhmhD438hadtPDopv24zeHvDbVpk+w5GhmohDF/ERB95TePEV1iUAV7SOKLWTp0dqK0PS1oT2z
A0qaPMaU9tdqkBLDmbTMPhSzzAalnFHGBamlEhATJqhTjT/kHbfwHg8RC2SL0z1vSRwqtproBPd8
dH6Cgtli6w4oWK7WkDT3HFQjM1cpzZ/hx6LAI0x8OC+BDrPuKzI3RGpjJMQoMqJi1vpfTh0dsSpU
ebNX+AV18va05AD4+hxfOJb75DVGIuVkidAPhy6WSyYDSETJPhTDh/hE/vdi3IJAL7pbWtLjrFSC
D7qi579uRiNZLdkMZH+OTeNCPlQSNVSRUx2Sdw+jikK6Si807rTkL5TYe/eU6h8TUAM9O52iRnRz
8RVCYVokwrrpddFdyVnZXcG2BTpDak2KTK9NZS9UMPM4Y99oA9Jiltx8N0DyUv7mgWCY1Gs9XlPy
STWpjZHqcY5S4fSjE4toBGrKuiHm2VqPqOf3sz1xU0eT5eN0PYYmU2lRk0hNAU+YiJ6EQKx36GUh
WXtLL1PJWGrkuzSaP7f8ER0zVJgiQTyS97Ex7z7pcvwly+mRGD3m5MDdJaksgpfS7EMPUI8krbnu
zh96x4S8OYsdRdefL6gp9AAlF+yKXruRi+KDinZhTTe0QsZtYH9Dcm4iIcMNHhMbNhcFd9EGJDnC
Z7nL2KH4Ocwlfb1RyrGoGEIwo5xTSPKgRDeQYQ5isXK3pBmFrSEqdV/Om04mjag+96H1JdqS3xW0
srtLqE4JuTq9lG7QHbdUbA8qTygMnuSLgh8Aes5afFNPnuc8ZcYshHSbvcCoBXA0y6GNzpHowNQL
UMCzLiLFZ3SYVQY5r/CAjyMaJemQ8u7JDJQnzR66zO7oZjeBJp3LTI+H7EssdcNvzg5Cpk5qKYNG
qPynhAQi1G1j47ec4fccFRPiZjUbTlC2XemTZnP5Z6SPTRvsczojzYZRAkBxZPxwG960iz181c1f
mnPMDxekbY/JZ6Ol1T+Rrj2TMO3N7DCmiyaSsg/m14wq7D4WAKj3hXdOdbTlfOYl9DlaKkkJQEAB
kF/Nd1KtunQCKW25UQdEcD8bzuEf0N/8lMiI//Ie9RZwO58RZkH+OTkhgN7/+4vZm/ELDZlrgva4
f0/6iMm/0NK7WPcORbN6BI6iwgRD17yOYNuMDKBDjSetwRcC95BLfLorQ+zYQVjbj4T7y8RZZGxe
MGqyJ59NlNaZGiNNzWMjUjCdnNAx8kki6eJILU03izK0mNCTCrhVtDE/CyPd23tJHHExTW5Rr2vS
rUL6UP6NZJYngBDgv3aD3iEMDkheM37ieaAPQUwkNOqT19UuJth08cIY2vLt5Q8pbTNmiLS44Bdx
mT2CuzW7M4YBDpQ/jmY9O+a8xw0Dai6+v+CzRN2eLQlnH4tn5r4T1frkBYAFkkfQBNA6UAYC3QC1
7ktTWY0HFoh8G9VKUGUVIxkBUJ2ZsSr0Z5BwTzTiCsJ+WAQMSHfpB44O6SM8pw2leCeETMCU5cB3
fsKHjXwGgxRBBXGXSH5uQEbgSxHsj5gKyNRbIeviHRxAkTZeb8gboqTNTHlAA0dnXnZM0KGxSVLH
PFbOlfIf+FA6oTxPSwdk0ob7Fb4C9MTooDtfuKBDS5+gNBnh7sHy5+gNmsWTFblftz6rkqdCK815
BLSSWIuMIOM7o/sheNr/RwoN5wHjYEt6dhrNHRnSUbOG5Yz5H6NSGhr0Kmi6yKIWsAXfRtepYXBy
JccT5cYBgrt93kSGQX2UYWE6cxPpxglyi0pX0jkRTb8Hsj36E6RfmOxJS5g2K4N2pio0f9+gxHhI
IAroKIXIhIR4kaBhLGljN+Fs4ZRU8wOpqro0lo95hxyjbz5G6vjODBmzZaTTvmOBNWjTq9uA2nnR
6ZJeVIWJxjBixMuZRB2Pzv5hzccWv/euR7VGiBKBWdEObXakqsWPiGsT7GgRH9ZnBKbRIyctRGVb
unY0XhLyMpA6baDhN9Ch4UYBOYfw6RPj/RvFO77XROJh9k6/7ag/EYU5gxlSiyTCmUr1PcYpl/pf
xsTIrXKv6MtR6R/XNXrDXaa/SiKoI2bx0d198lUYTtCopokopyoP94niMgeZtBAezJ6R2oJQd86u
s8K75G0kYfQQfHbntXzF928y3XD2fPw54LasQTWnhqiKucgSWZ6EkwNW8ZSidycFxzHGzIs2A4+H
sH6MOTUhtU0fwB9UjC/RsGQNiBEACoD0RMid0IMmIaIRzqw6R1TV600uDOnfnAlI1i5ZR1QFQJiC
PZ2A+/zJwL6dl6m4lXdpF5MV+N+Ebhy9kFOI6Cgi9YVDcUNgxZXeP8Qv8p87fz9/2XIKcvjQbiT7
HyMMnYrKUUNzSobmx8ljPkAuEPX9JVgN58ycnw4+Ou46OuyHgFlGzMFEvYOwGNqxGooBYbM7cKPa
3c2LtOWfVuyggUR1mh7RZT+vj+tq2l1K/x+fR5oDh1hJnoIR+DD+70kTs2PipFJO6ZfR96CAQsxd
SbjPcxGfvaVvHsabCc89QvxbZOg/JHh7tOpp9XhoCYpWPEZu1FHYvyNSxyLs7KoUSbednr2WXVL0
/Mn0YJCQlMwL+h/D/9st3eVgC368pDCrUpUj+0p6gkfcsqBnYtC+JOXDgMdghNMxe6Y7g4PAjkNV
H1yGgZS86LjRYAMvjEf9n+IwQqJkxYLTuPNO+L44hFcCEoAWikNSwkRJutuBpCZnGkNkZF6XbrbO
PwkmQrr+Bpd5o5lCusfC1hjxgXUE28blUauWomHH00JYMDz61+iSqDSgBuhTHV15ce4s6cy82TX+
g13/wS4BtioIhz3a4rR2UYrTljoiul/uAuKmdKZlh8j4t8edp73O5qyibjo8YmaPqHjGgEFj4x7j
I4gO+s28dc2jlRxGIluP2MCSp5bQSYYQ5g+18Ahm2GcSVzjHiZTaXBFtzHsGetYykHV5hg9U7ZDL
WpUJhCO0Cg377kv59nSP05d/c4HcD+Ln4kvr9cFAXQt6ELHof11SRFvBZh4cZXTmDp/Xj526feim
tkXr92oiL/UfYWe23Ci2tdsnIoK+uaVX30u2bghJtkEIoQYkQE9/xvK+OFn+HZlRtWtnZrlsBIu1
ZvPN8cXXiTYUvQAawTtnAPlzxMyfMwCr+aYJbx1iSSCrlDIYVQLmrfFo7KgOATRg6SVKVw6VbJUX
6LxWQJHs0l3Zkz2sG1bC8bOMX+Mz42voXp2R4JpJ44riroJvBpuPH444cSZyfIf1S4E/StnURYwI
3QmkE/ZJ7GqoQxggnaqDfuo1PXK12Q2l3YPijEYX5eg5iEdvw2KnH4C37Mp129fpd5OIAQRggg1J
zfLBBskeqx1obLDdPr6Ug7SovkxY7fyxKYJN1qOoSN6+Ll/J1lqQ2cHK3lo3NNIG2LAE6+YLAmgP
NAIyRhFHJ1uWguEmK3vLX/Qgujn6vJ48R74zu9AtVshZHv1LIDJdmUZdxm6WzvPeKXQIfq0lECoO
SiduEBaJkro6p746pxFI1SuZUwDbQM0aESHSRBc0Qan2pSk2K/gOUfBaZTN5Awd5Uq9wzK5X+Uzd
5MR04uuLz+9IU8Q3uIxMqdDxS/6259IHoelFTDO72Se/dKblp1DWIDwZMllBi0GU9ERbUhqg6xYH
9aJlYcszEffKMyfW51S2Q598GnWf1qvfxA0zJtw/Z8E2s7PQH8mMZFDYpzw6xkMJr4iUnfH1Rr2c
dG9BPiIKoiJ/YIvHjIpjoMNwgk7OVkcuxbFHRYTkghYX87HkpjKnsij+iAKS0hNWQA5Lg/eQ62oo
E7GPUQgVySbqsRkKMfZF0qQX8DagsIEzSDgshMTqyUHC1AwblNBLmTPOoFk5bXkw4rAxZ8abRbFZ
4fSVSRDJcXCL2vHea7yhomdyJmdR3kXmIi1vZDQcmfyKOGfwekdaxPFpsXloB2RnBzEXc2XWuR0q
3AvYTRzJOL6MX70TrLyWwjsQy+PSjO0ww9rmdCCYi3MEhEI6QCWQ4CoHW54SpYuM3uTZZeQUohxC
6f1/t0Ac9O0bUR1d7hzp5mn5P52iPMhIYCxa/tKw2lu1/4G7OtyT9285hoEzBcC2HDMsV4iZPhsc
ljeUfvt0mOlONLx5IjdLN7hOhjABB3BdUbMmcTLBY6lf0gL9Tlq6DRHxaaFukG0UM4L5T4gSM/RN
YKi3/I8wWQigvr/ovFD3xP1XsoZT1DhhQavw5Ld4uUjevQmUZpQo3rEJL/BIspgv09RQJtDa6nhb
Ub5dwGzf8h3RIZNZ8N3vI33/vIZCoqzvxQ+EvTlT998yq209ukxMUd4ttx1tWx0Cej16rdBn4F6D
tCrMBxo9XY1GPeregFXYBKKJl3ATULt8lwGoQ5nzbAVz/jtH42VcicY2XkfNHgULaYfAjlPxnpT0
bidfH6JBfvWPYeRQMWFigrSITx0/TtSdz9Sci9l5wofPZ/nMhFGw+F8SUXKxokT9RL9WeKHfAgsZ
mBuRLT2pXusDYPrkpreF+LW+qUq35Y/rkb1xMHlQuNdKEzxTj1SMlIyPfN3itzBC68ssCMLRvtH/
n39JToZcQU6ldfZ+3FFQ2h/9IwxFpS8EuOVMQ80pNMBn6tCXRQHqtx2hBO5TMxvJe5Fa1COZ+FuO
O5JJdPOs1KZneOOAOn0vQzMoE8RhHEPJGNsA6vviBMuG+Hfg0nIkdSs/aRHwE04TkWvy10x0lcX/
y+TehocxVwjQBuMuMVdCe5sIW0dg3NFdPoXCq4WJjYE+vDB2vyBjpiaD4DUbIZ7mCBEq73KVIQ0z
EXtoqzJA5YOw9obU5kVLnaxhdkUQ8NjQa0D8IPqTNEoiIamljY76JRl3CJNVFtyNZsBK3ILrTKhP
RBpcTUyR186QU3Njks1K/OL4cPld6pHlxgwkMDLaN1lhp8MDHR/wECHpKwFvjeo7mUoRn1E5sKxo
ETMBFiksRfGr4vv3QvMnFicjBN+1TnVo0kkaCNcwEmjSHqZ7zPAyvPnZWkxZMEeM8AUd0/DYy+Y0
lOdCLV2P4YEOMpHXl2SmZd+h2jAR1yF+org4cYmgPZhDFv+8z55R2ddWOMpTY3BEXhQBx8JCDmok
LwdEfV54xOp8aHEDyOPjFcqfJ/I5hkM8q89gjp/CH71wPxOKW8xseCBBQkCr3iVmnUCrFZ+1QB6N
q2w3bNcik6VdAkM7iW+9IwNEZVDEsL3IRUWNs1xhpxeQ+/QKCpIdJT+t54utNqev1G149TmvGuj2
nZiocMesfoakcHvDAaKOnqSOWXxjqXbUPvKAGTDPQP7C4mJZIWui7v/iv6hZZrrY+kQxQZrC3hxe
ezVDAGJVco/IMkleUTPzAMgrTYqxXAFr/DhGjhLoY4nE+lvUTnXkFt6mdMwjJvQq5I4YH7PwhFUC
m7h/H/LSkWrZEYR/cmAhGMGDDxtecXs0bqXw27mHQgEu0l8qiYD4HeYA8lmJCo7JEi6iRr904l7h
LMbnvK5yHoCM6lF8Dco66h1os9EXgfcktXVwZnFQ9lAiFsc50z9a+DFjb/bNMU6+frLC7mAmTCiI
Kogpak9hupR32KLXfoydhYSAEV8K/4xESNSuCrIiTAldkmbcM3vS8EhbSQxLnUNmDxAvYh/m34Iz
hgN8OlpmjEh+Kw9p/+NgQm86RAoSt1MhN3GW1BgIJiixEb3bAS+wmBLw7e+6FlXQkJQbUxx4oCxB
XP6G1F1XQs/z2HAYUiJXeue1TorhvKMr/ruVp/arj6eia5pimoqiyD+8axXrmdZJquqrAe4cI7pb
bhdsJxMm4UFGJtO5GwFGeXpMGEZB/+otvi4o2DyOzb9fh/qLx7GlyIpta4ptqbIsPHb/8BMtTeNh
18WrW9EvFHWBpz+hT9aLtNHGRcn4ziyVENDF8T/sZx3xAX/4qluK4sgm9ummZus/f/BDPj3tjB9s
uD6GEdsuIBMgJFpb7hucD/5aLoH6BGevdZmd5PdhSK05hPHQ30KMoORMDvo2Cbll/mfrRp/ED1YQ
9UQTaoSMWHdRbXgHIck9MCSNF8dXBfwu86/r67oNCEw4QxmvCFhtSWBQtnigoGU6adDExCwFmWYL
RgBNBQmnux6sGZKizfwvf3nh4f7zPqiqIyu6qjgKd+K/DyB9qqnxVJXTSioox1sVrQT0ecyGtC6w
oQbV9BnY4isL4RfQH8YMqrlhRGaTbFRhDvwAZR6Up7l5+Ye9sv2L666l6qpl2IqiG6zR/17Zy+oq
u7Qsaao9vKcTtSqDtIMMojsyTe7+IemwCdPBkbKpzVLJq8XkBnU2hUOJp8Q4Oi0u1U8f81cyYdSB
D6JVMSg+kn5i7l3XR0gycqgUQJ6Kb28XaiMVYP6EEUHLK1mGykxaM665es2fd88B/+Z1VqRiERdc
Z4dsAoN4xehnXQ+h2FbULYCvukfEq3f4ZBGkQyCIsLIadNaMUF3dUzoA01nMO8xb/v4a6b+tZtU0
bdlxNEWzZPG6//EadZVkXVJNI34bQMNAOroYsB1tJXevuPRxweG5NXizXo9h2z0T2q6Yn91tiJ+A
WPSC4xKe3xYM07T1oDr5WImyKD07kLOJ8XH61+Zj/OKcbbHmbFOxdFvVlB+Xq+pakWndFYo6AA7G
eWCbrK+1byThc2UCUZMHL8U/1ninakg4QXgitjcHyZnH75/3TeJjoSTRkymgbWCGsufbZFUgPdzr
R5W6r8OjjDBazhiYjmkLaTf/0bmSBnjXxaKVLzZBPD0pGDSdZ03qqWxCyw0BDei4U+Kf22ZBpb4/
Tn31FTfWIKt7Z2V07am03A/K0+uY1azii4MI3dWk/ounjtfvjahOce9WXGXe8e69YGPy57BA0GXj
2BU4LL+T10G1grKb0r/2NQTMYOGLmQWFvJ0W0DkuBxNtVzF7fPItcEXQnrgy2Pbw1j/Zvo27AIEs
kmcmZXGAPnqS4t1Ry1BBpnV9DC7UGSDSSP3G8TpzfAdRDSy9jfQkvr/2bRYWeH5QtqDWwFhMFjZw
pG2vsLzuCZig73BoXj4SY95WYfoI6qdflL4jj57mIFeXx2z+uu+tW3hqvBO+hYwz2E1kkM0xesJl
3l395BlfCvCId6AtzcNNi/DYK3btw+/oeMjQTKj8P/xmUmWBg6rGc6HxHx8eLFMdYQ7/cq8Mss1t
CrDuGpzpfUAKZf4ZIhO12jKQnnG2dZr4oQVpOj0fshNHI5qXM0hMWqCOR8pmbuyJQuehAmM4ZEK/
6Z1ofrBqaGy0LjEIrnNgb4FHidYJoNLjAXycyRAIdgmgSGlVf1X026DOLLVRkcPuz/ag+o/bs+zJ
kgtcsmo8EG+P4WPZTMSky44v2LW436Fvx2e+8ZplNa1Ur715ElpqIFXG9IZbQealmB9iogLtDvQS
Lx7gY0+puPVBYkfP1u2wBV+eMchlEg3iqMg9deTKCJ34kMjU47oIMXRLvlRuydeFUqQDMDBQLiMC
myL3c5OPk2+ZuWTeO3pprnQJCR2eLZolE2M5/EIBPAleG1nvw3aZfbwzQ6gwRs2JtjMHAGHJLGSv
UHzGl/R5AbT35d9bL+XNQYL5BeW5hW8OP7KgylJSXUl9bclc06kemPd/7Gqa+tvZ9Mc2If79H7va
85FI11P+eq3W/miEdaMlDmZilGUWzjGl3kTB8H08LoNV567sTYxYcPD3fZVD5heberYqXXUsS1Vl
0/ixVemFfc3askxXjIlUPM24xWQXlw3JpdCcfLWH6xB1ibrudo+dckgYulTo61bQ+o7u9UBRIrbn
GSZyCHtPJ3bUdA3QTYb6B/czBanVDeqw6xNOoMjs0Xnw4ExKXvOmbICzpQGV4F6yhXwDfQ2Zryrm
wrA5EJVIhwh3d7x5VFcRDxTC5+QOEoP8vAVmhw2gMONtwaC6WphhZfKmQZ5AXU4pBbIuJmOsGXJQ
WOm4f0i9yzXoLv3LLWpOs+tlKPPaLHG3xlGUTPiGWrGd3u3gNnE+dSLzetyC3Hm83Q4gpvspzXyf
xb+7DVM24U/Q45/WLg+6Pa7cEVNlJzCifmK5THEMq85ljTPadfxqQ3jNvW7HMM+Ulp8EHJQY5wOB
O12RArdQ7NrGaO/WwlKMKiegEyikkEF7zNQunkE3ZMaGCU99dEFy+xwyyRk5Q8pIWzgLwhRi3Q1S
xXuB+QNvhh0yZr2fL5/2IAZpA3ZOJkeAWUbOR4ktOawmy8Uu/cjTGXGOSDAi5Eg/R/WB3zVJkLBB
xjx2fNRmuVCA4KS+uAzsMeLAbIZSAxGS+O7CXv35TrOqXDHKFJ2hokcd2hdmmyhIfuAoDqRvYQYn
v9jdme9M2epgCogd09XYOBr8ZRlZ3R5njijohadP23f2EqId28t6YsgSc2b6PNdhvpTJ03hjURwg
ySEye32jHhkGzcRBx8p7vt/g4uAeoXtIbGF+CEvVYX3QI3lNtuZ3e0i6EyzsULbl/YTGah/dwUcH
JgtgGGYKSpi/g1Tx2wejVzKHctiSeaJWO3MCDuwWnBZVzxz04ltReBLtR4eaRan7eMLBqvxUcXJh
5wjoEkudmwzqloljhm2KoB7TTK28+2dd4q+Im6p3GYGiq4GNUdXG0qIiBsVospzmiyNMhRfWcvoX
KM9xPqQ+pU2TCD3Z2hjL71aIi+8o1zyV3T04jwsf+090cBLNn1GNN0GPWeANrNmPV9jMqAszO4Yk
9o0r1JbIXUzBaH5O4Rqzwxc5vtNImjDPeQ4unzKg4AxUFyN6KDTrUAnvBCxz+H+zB66igsiRes8V
WNP3xwEvSSbQhjB6sipUu/DJTPHbnai0Gcq0+cHXMPyQAg2aY1GQS96JgTKvxiwsGdY0sGenOGHe
MZYwjFFXFzb0rp/pPXw0rDF2znG9v8aG46cze30a7WnKIOzblvD/qSS9QzsslaCwXQtk4+0TwC6G
Dox0J0PuwQbzktx3xjk+ttOcqibNIDnIr35BdxAnAcgxmJYSnNxGOKhdN3RIZsocB5P00+zDWeY/
gdcS5hhwQaa2tnovnyDYWz2HONX1zIf/2r/8swczw2tWqP32EmOUoIIc77ES6vU7B9ioJqjMySOg
DZ6YS734xpYgBIyP+QEt7TKqRiB60E68A7JUYGzUX7ckPi6b/WVhv0nJlHDb2jaKL21l1x5aK32i
Tq+v0RUq5Jcxz7640cClINOsLyEBR0O/GBisr80ADSEinZDKM3+nktXqE4DBfa3hD3wiXghX1WtM
WKSrFBDub7VDycvYP5vtRZufgK9rI0cOOvjRErg3h6jSuCGji5smuNDah9z3cX8n1NPXDMvRs+/z
A+8AOk7TBpKZ/l5wgK7ZPvam7uKVxZu9P39qexxM8LWjtq30CkyhBE98dp28hnl431w+jytsQ54b
YdEFbSUoeFQ4upNnGAzxoAPF5Ps0L4URnkIDaYygm8AUNSJw9zkKs4MqFJGqp/hYmQh/EA3fD8St
HFeBsrGHHQc6Ko4PxH5IYtcWmxuvsgUyKuNkYry1GuFg3FNJbFlMI2OGD0I6oRr/2S2KEb2ijb0E
TNy7zla1B+roFTDXmz451E4TOA0AWOjWUJ0cakzkc09kDyYlmJVP1gox45tOHzyC3/tYkFndaPnu
ICsClbqxwVuugxz0qUeS7CW+qfsUnHqMVMaqAGNeAfBe+vVe9Opy+FS5JwJJ/4a3C0SxDf04roGf
dQeKlO8rBiuEpRwxt8Cfdx9VCOeqQvf2zcKsIXRcPuQ9ZXqDeWN6V+W684v+aW8D14T+O2DObcV6
Wt5HSDqCJoTOpYbE73NYTeqhWTC1H5oDAO31uouND9RPVKspRJoEVenHY6K/gSWWAN5N1R4DgIH8
lm94S5Uh8KNFPn72NZiUfgPY6ebe+6dhOsxmLwZ39tpndRUF71wUicyyR6Uzn5eGCyWs6smCuWPB
BsRFCqurhQT8FF4HPgDZ3IzT9/vndYsZzFTdvCDFdn7CENje3hTBc1ekYjYbJnFOikySOjxNaZ5R
Y5w5X3as7+8qQpfHoYVxO7M57aUPlPg7Uq4rvogE0+FxCVCK94j68KRsYy6xgqSBiKP/GLTUZfvO
9jGVexgvrUB1ENoSmrNmZyA74D+Ugsz5paNMg/Ul2jSwKiqcdaXB2XZR2LefGleseGzOz/d0x2An
ZNYpR5uRB3LidfGZcrgeIeq/rjJaUBRQd3kPUZEaau+ixPls3DNvPzuI4b1wn72hfcSnlwESuk6G
7mu528wEe4bZRQRZHdJBJiVpV557Z7hFWFaSB9T+THSUUL2iujS3a4Lh7yl+rkOxIqaWqQAGJRJc
ytWoiq2eM3OmV6pVq78HoeZvhRCNOpViKY5tyz+z5ZeeSaV9qdVVM2OyFZ1K4uZYMF7RfFP+oKH+
NXku2ajVqRFcgYVhjO4c2l4PFPH5s3K3Kq1vGt/u4xhdB5mv95qpdfXAqzWqh46MRCkhiwEp18o9
tQcw/hUBEaRggepwUQYsZVf2h0niltGXhVfA1tL+URH4tQz4x0dUnf9G+kpyLq+nho8I4843Z8S8
aKiED7F14PPGWgz+nwYv6dSbEwG7wqZxdf1HSdBQxE/5WQvTuMGOJZuWYysiF/gj39DS863UtGux
km+ESJjv0COt2KbpDjW+Tic89wzKzImLCOAVoCpg52Qs8ewp4JOogT2W8sAuo4Y/gwpOz9leGEwO
wgRDbIDGSZveGVbQo44wmJF6x9dpncJLqzPyc2G38WQCU3er/ZWy25a8WR4fO+GFZdW0CogScZt2
vCc+1KzlDeBrWjmdbx2wL8zxaRnCtgMWz3xBUfn3LCgPhM4vpCLssYI2S0femWDULOGS49pQQBHN
m+QVcQZ7d4g5pEO74TXpuPfKp5b7BnK/u3u5jRkD0Lvg2DHWJL+CrA0fXVB95chN0cWIQPYpzIuG
Z6YutQUvW6GEvGFtVL2VYrwHWSLePgZ942bXJhRtJgnnCiZzk9IMzjs29AklMbB5O+Z8PYT47FRo
8V+ya3VhTllICuulua20WL5GJGGaFB4BvDNRwvBfG7EtITBot7SyZWSWKEeJR6co02ltg9OtfBJl
BR8LGHNQ0niQlm/EjDDRsk+88/osTt0HZrUug1lvghUIQKPCNd2v5MCpguwe6/qAB9eqbk6PpPWT
MnA4O7uxdBxKkKAaL1lpIBJNv9A97tXTphTiK7jLYmwC17MP699o1jeGQF+uanqnOSmgZsVFGZI6
ViO8sK5o9T1iXkL243XMyDxo/I3NXR6dpH4NgHmYpDsqhwxT0gjDFUUeWZdxV/clKqDoj1iGKbMM
vrU+JnFOgoX1C5WdNT54LJguMKkosAFAHAfXqq5zJ8RtreDYec3PZvSi3Dcvp9xwbaQ5PlCa1cWO
NGanHTf7Imo8Ou65C/Ftku6eDkO7dAHISIV/luLj0TMGDZ3NJTWT26qAE1f4LKjLSKe78VkQj0rB
/dQXxj7lqwdKX9kQ98nokvRA/riN9JtoI1IXYTzJ2Z5BIE6om96NUE36LHGtjKguOSsIxgAkOWLr
oTS31zdqwljPbIt5wdg7ZWjbTShJ8/zBk8LsIj2G9ATwl9AS9lzpNfvXrpQCGAsYP1CAx6p+wFna
+MKyZkXf7h5cmW1hj9fJgyeV6utpoOLTE+djKl78ZGKWFz4HzJd2bm65fOZU94j1ago7q9NMX7ZU
AAvfIjS8hI3lKboLz0N1L1ARp5TTCT10hEVHjx9yhgixLZFBjipEK1nwmhOIm5Awl4DjpdLXnr79
gcYJsr5Gj2DxhMG6tg1B538RBlYC5H0Pzs9AskMDfbXPifdiMrYSUEjQw1hLY6X01tG2JxY6cPVA
3aGOOvcQd6s+C4HFkn6w69gTPpfcw0AB2GUHK32W71VgkkSAD1GcInAj3DfpZI61dbtq8M/ovOfo
mPl8NG3NhxfYat2l0cY4MjKjO8dw1OAP0QV4mBRwasdPHsuUYZR6ztlZpNH57qbXwAT5WQkToMph
OK88obu4PubGGjuUavH3I9T6pd1l6XQRDErkpmboP8+Xqi67ppO71YU57TZ8Ke4RelTpIQBZZah1
AK0wtnnsXXD7w7sBvjpVku09ZMxzzIMZdXNmUuX5i7liAe1DjUZcfQTrgulBnfhQa82cwPPG3JED
eJn4nPAypfAusMVvmrBFxQbz5pu4oVxHhLsYS9y/9Amb//2LxLhi+1gA15Xfyh14MOB6f78B2m9t
Hj6+Zdu6o2qO/OMGnF5KXh6z02nFQANljGpnImgE6j9hdvTLGpw5gRJPLwSr2XSVOQ56xZd+OH4Y
a4K1gTN/edmZhXS1PQB4EalVOwYnMbKkXvH290s1fqv66RzBKgGPrRMV/PcUtuprnqtSwXQPkmPN
iaTKO8X0gHCQgUsWmsAPLI+83hjamCg2EZrBkbW57yE3Z14z1eD5MhMHFg+hP/HyGK4qycl9LJPz
fpyPdMLtTWZ5+v7KboJc3nlgKNoNKirEKHYYONJ6f/9E2m/tjj8+kf2jhth1jXKr9Oq0Il8vEfgO
sW54JQOsGoz4DsMX+APB1t45U/GADsqgR/AwxDZWzNvoPOmM6FEPUOnIc/vps0QJwrQpZ7+ospXe
zfpXNPZbwGkolqmZsspL8x2Q/hEHlc8TzeFHoa9Gb6N9uOy58+l8OByOAy+OZ7PZ4x91XvW7lfcz
8DJUy9E1UWk1LbF6//iBV/OuPc3KOvLIUe4WiEYBAJVjJsqZO6PoaR3IsFswTW9JlEpT2xE+qszI
y/gRIqEA5YYkjSrF0yux7aCZN04iOiHaQApeA8jpDMzBKRHdXTEdSvKuTB6c16Thwn8D0N8tyhcK
KBToHrS82Sepdb1fJ4ZwN6L8c52aZSSj3zTmZ6o6gYY2HjS3EmbHsN1oOAk/fFR4VG5dGz7FOzN5
kC74xspep2GAn0YPCzKkcAtljqHXkwjr7in9+7jCp6wKQJ3jd0JBXXh7HOm8QwelIeI7A+PSyxZy
D8O3e8C4A6WJj6z1H0wFG4y5ASeW3y4fl8VNj6loUrIF+EG7APmbSuWhDqRPUOaG95y1nyAJyZLf
7W0yNk5+XvgEXHQmHc6s6Jljj2uGjEVWjwiIdz6GBh6gr0FBNsMcie7nExBOVqBvorvaHnKv3h4n
CPVoVF9sF2nLGKsfLs9B+GLt0NSggxtpa0zqZrLlkivlUbm1Y3I7yHkfx6kGHuArO2M/t5b67RZH
hI8bg8f/eO9+i+dNWRZNUUczNFO8l38sK0tK0ipzWnVFFTdiAFRYdkuqu3UgBbDEGMWyFvWB6tca
120vahF1bukjyzgbTIk5duzOz8vgOO2jsqOMaaXe1YPW94/l/51W/Fz9pqorhsKboTnGzxb8vej0
ujmrq+uT/gaDW16F8IcBz2TYetzaWyj0jed/9DZs0T//Pz9Ws2zHUGSD0/HHPmvIaXUyTpm6orFw
pWzfAbh63DySmhvcjpnEzmrGNBeOlk/dGePz17JDdNRFdyO6rWxmkJlxx/QAqAwR0BIjJHVSMyeG
q48W14wVI/X8UGic0/J8ERr3bNIMQt5rQGmv2FzJCjpPOOGcehz54B2HKP+ayRmtOaNGzNdnmCH4
x73GwAv2CqieBa85rimg4SyLf+k1rh++lEeILmHO2e519OVgLffyrWW6+cdSUn47lUxdt0xLNjRd
+bmHa2WeNg/DTlcdMymI9u3o/AqQVFLA8i7sJMz+0X0ILpEWfR7jey9Z0Y4+je+UJ0DCROngNNI/
8M6KWvT5t3H1BbuOGTZ5hQ07nQvwG1/yFq798DotQtvPURd+FfhNFl9YTdhDUgqoRuoipUJ59LE7
I9UDdFCL0tij6V0pHKJN4tmlXAvAOfIj3/RfdIaub68Q0KCvU2eNTeyc4g6RocNodhLVG2CyfWzt
GB8Iz2vVq3smGh8BZU18dQoenmgmAs5P4kEXFwg31f4lRWvoXyS8iyQkaIRG/GEuXmwR1+hKsQXW
8z5da/B5MRyk2qDXaNMcRIDVm4qXYO7zN8Nd2HDTo0UXh0mJ/o7ADyMPxsI03DHCClPvF7RlviN5
KEIZ4EXUkSANKkz6oQ5DUTbGkoO9CiOPhKJd/vme4PYulhOOF5MyNskp4Q30WkBkT7w2HxPr/RTy
paujt2PjoRuNccnhKjSEU64Btb+2/AKB1HqSx2J0Mb8OTP/45MR2ZbIWJINkqn0gbOGZ73SaUMvi
mso20mq/6nzCyPpdm3DscGxphUd0dT/DFzD7aGo8rhB5vAWZmDKfNezTN6ZnY7myJx3WDeVKsXsa
S/gh4yJC1nCHOHMlnfDu7PJDklM7ytHvyWMJb0vaaAq6dCoSFYNszV6O1QVhG56PEPSoXKnhEezf
P96A34ICRzNtFcWGY+j2jwgyu16Va2M81NVanq2F+unijpbL+dnrcCDFQ1VuUEpp48KdUllcBuNq
ufL6i3hdWchdbtd/bJrqb33Z/385hvpDHfTIbV1pTo268pklGoWk/N5kWY16yZT1+Tn0uMPtSlt5
8exj/fc7ofwmtvnzR/8I51L9XF2PeZJBLhSPJ4FRO3lRQpvkGyLPh0Rjn9Qub4UtHmN79CCQYCr/
eh5ie/65fTu6pWiq9b2Biw3rj8Mts2SpfCLfWlE4Z9FTN6vhuz59Oi4Xd38OwvmBLgtWB8PhOz3O
p/v+vgkuEwii8ce/jpJfNkdb1k3LMhyyC/Wnii+xTkrepqdi9WI62/JleaJizAuuFjY2WhIuDq8N
bDJwh6JA491Spkxel5gONzIRMtHXLFnq3VtNAal2qYw/GFSn/ZRGOAjsTIjtn1Zw/Up4C/vOV5MF
p8rHYhOLQBsvAiO8EXsBD/IejLrgLkw7ZKUfg+oYXMmgqWRSCq/TXvbw7YwBQyrNjzDvvd5TdhFm
hXOfrj3cmM15epk83EfhP2g6Ht2PI6Sm+d/Xzm95GBmopTmKTUSi6+It++OpnWxi67NmvFZvpb8e
jUbb55TYw6XmOpijqn+6B0jmsr9SvEMXBjtAtBf3AR/hKw+K0T8W8re278cSQjGm6CRZBuKGb5nW
HxcjvY7Z9SUl8kpzB1xK5aLtc5ftpuWF/sReMPNTdxo0LqfJGNhXLAE8YZxp/yX5MeOnPDpy4b/f
oF9Ctv9c0o9MQH3mr7I618XKggb3CDLsMwotbp8UjELntkOh8Pefp/1WeqbSa2kkHpR8uQ3/fSJV
qlyUs1KeV3gPsoVz+JGEsIlOQaug1kPnDWqJw/LUt6z4QfVpcdsxsMfI5MhQsPnykh1amTS8LVIK
BdQcwzsWTiMxGXgZN2PVxEROO3TwWKoI2UhQRZf+E7ZxSysTaoq9rN6bdwUvTnLU4AqMgLfiTCdW
GuOe5swV0D4T0/TO9G2W2RH4wbmfpuRI2RuGUUg9FLde4sQ7Mza0cC2cJuc27mMfTljT1HfCipMs
LpgaTHzdb8I0sgksTwHmhAQkwP/ztbRWZpz06VCZt3vItvnCfke1JE/VZdt/du7Nx3tbRHb14Php
bXkp51gV02VaN1M83p79Yt2Ra9gHMPTrck3bJm5qLxtQXTSr4E5gQJmRoHKI+1JQ0r9+9pW5NboH
Bq7IsRTcIqRtpYgjOeEFTsUhvf8km5e9M93bgbLJVMbtHrjkLpdYe9Ddbxf3Rb6oN8bYJI+LTz2U
XiY3ixry8AjLAzjVGd08+chQHSA6YFcotnps7J7Y7kZEEwcTj4PuQOvGwOXCfqOnR2v8srrjEfLk
jEfSZ3PmDu4z9Avj10HwnXv4I8xuttuOhD1FNtfWmE8wTN4yowd4DfYRRmVXCmHZIJvBtDVCisMV
z+QD6LNp4cbpV7mnYY1JrX9+ojf5Lmi6SXRmmJKBOwnI+XFDbwBRfsWZ4SF3eYZW4VkLmrlQMgmN
mE5jZWWrZK5CWTyPmM5IIKKePOu9BkugQxl4He70r3TfRsb19oJxSrdGWYjYQ0EhFv399flFpIvY
lKTdcExd1ogN/vv2SI36qE+5JlIsRZ+n5eBh+c8DH1xmhJLPWL7lz/ikh9KTiQlSMNs/MQH5+qAf
iT6NQka6fr4JPMqIjHnwwrN0cDL8o+lbiC+S3D9jCXMEiXwfwJklNATgpvcx/8Ezx3VGrace7HsP
wyAJElxL5V84vDVERRSbW58WV6r61gwyNLtJfD68qAehlFxZPRLlq/8M3yjqp+sLs9iFwAVsUD/E
f79Dv2yylLJUpK4OuZZpOz+ihTqT6kveqtpq8IZaj74Q+lRGeS033AJyQuox0VeTl5v488j0p8Fw
eKe5vHtRcINLQ0N9NfvXtv9LhY1L4vxxdIf02PnZ58qSY1ZJRz1dKXCglCEl0ZAIwqtj2heElMz+
hWxtzDoRW28JaJU3hwY3DNNbwKxFQBf0EpA5w/Z9Kz3BtrgFxx0dC7IMcuwzwP3H4EFnCF1RFyjk
EAZeLDwXHtrsgU4AJ/cQqf9AeOS9Mzmbo/wsB5tbdA0pv2iA9/sUKL1ycokYPuvpbxhIBTKOTaeo
2J8+tcTHXDo7pJb7gOQdl6iIVpctMNZAOfCEqfcMsOcMKFJyoBY+FC5mZL0TbXm3YXKFms+SqwVM
dYzuG8u79BuOYJO8K4WqTB3m5osE9T5A4NKTF4gSngNjnsSUR29+Cc44GT49VhgmQIgFGKIj62kQ
V1mMYtHuGFPeVZKg9WjRH2r0FHLqK2NS+tl5mX6IBEoWfohgMp5fCW5XU9im4Xs3bUIkAbSAyM2w
W+GPFyVd8DnwZgJ+X5rZYeMPFT4ZWRkVicfmNTriawDOmlRHZsyymoKvC19e7cFu9+7jy7RaXKNV
MtxgV9NHCeebq48Gowgs7TAbB1+GwJAmBRWiS3gH1mFFnAPF5oj7nn1Aa7eik++eEa5Dr3v6bDEQ
cQtWLnXKSOK4y4MU/iLgV1EXgUwKf+BAY60NZwD2vhKNb4vKEcmfFEP/YbwGOlkfvR9QyOM+pcid
s0kko1f4ANlHZtQ3piIBStewSD0HZwFkc9zLUHGV2GH8HLYD1E60cyPFQ2fyGKZYWabe3WMOxyXP
ZYPd2549uqLOZYxzljLf8/e3Wf2/sf9/X50f+92jUNvXWZfSFRiL6/D/EXZeO45iWxh+IkuYYPAt
GZxDuap8g1x2mWRsMpinPx99dc6c0Yw0GnV3dTvAZu+1/vWHls6Sc4dAu0NObsairwx1n2i24OFX
FjOcf00ZdI6nX/wttMwEYAQOraW9Ye7+wlpRMUmu/wXqn//tnvzfj/dfOjXlEYjVY5CiD8bEGg4t
pScyB30fpngGQZ1W/VnwVcJCuyQVhB9bEyyl8OTMZeZRzRdVYz8mTjq4pES0DtYN3WtdB7oC2+hj
iPTkyss0j0OabysIOGCyqte/dgGNN/OTOji3X5iIxZr5mq9DwEVxidJczrx3wFCLwbJd907drDIa
3PdJgKO9ilIStO2sMzUo4V2468tjAa5LPTCEzhRX6pnVz/X3Pk5XDZaxcGHJaqiWMhbA47tosLl5
LWtauYxt+8qMhPVzGAue2pRgvSDuQ6POv4YBhPtx5CjkMr421HYoDzpCMIgLjyyqi5rQq8cHk2VO
pXhg8H8Q6Kkpxu7DGEIv6hNcVjQ/dcvWfnVujCsiVr0TXQQRA0vl1Fr02MfKXkyp9zLincA4YeaH
qdXWDHRdDUtH8E9mwaQBMT4VzQ4rxocDsVxDHe0rtVdXu7e4GzzttW72IG4Mi3u6aU8EpnjqlbZI
MDd5eCEzV5zIYiMkbUSxE/mXAlXWjAAvnagnLloC2jV4Elvkaq783iCDYaL8HiyuwFTURRxKZhak
sHJLSuI42IxSmjLCrxHOvgll3TPS+m5CICZoxMzRzTfRIsQDwDPg2lRER3tFvoYx2XzEgw45givV
Hl6ZPwajm81wTraTzz7/FhRbhdUa2a/Ek6bLfuKH+TqmkgR7YdK9hgcbIGoAfeJUwfwJ4soD9rsO
ENp+9dJdqlhbpNyaWmXDeM5wD4702e0FxQXixBmsKxeXwS8I5Xju7NGzk0x6pbIO+VSZFTDAq5fi
43NSWhJ8e1gTu/JhKzYXM/DlzsyPeYWtGOzotL00ih7ij9Iz6tb73sZbtmlOsvARM0RgChjrsWBU
mCMtEnI2AjdCnfWqN9PCaYF0Jrk5IVCCY7SAWmVOCovAxsjuiJ7lAn+qMHRXY25o9PQKp7qADb4w
IYwtJrRCaiXPVUEwK3KKl9/jKDLZPyaLx/x7n4YoIPxwJ6vWm8MRQ3rS/YhipJe+KM5M0pvumD5/
YBQOsEKmDJ1HamqBzASmiin0hIi4T2pSkeS4hOHwy41T8w2bLlshLSmXz1sM/+6icTSqPgghkffV
t9isZhMMr7XPGLstkjQ4JwgSZdIEHx24cleqGCVqJ5ic8RHd68QCOX4vi9DkOZBv0Xp+ghrGrDyH
md5BL7dUqr311JeiFbxYIYfbZfYMGGDMSnQHrpJ4WW01W0iYdb2fI25g/PLTAL1BX8T2H4/+vXxN
yTlBWw/BymJirp5U3DoqR2RblZfU9S/R5KXkz/AHz3sZGay0iT7Ez/4Cpscmh0Y1+qhDAwk+gDVU
tGmhp7LxcAmTwLURVDkieJHZPbYxivn+6Tejtyyc15UMVWFTD646JSIQy/DUm0DsUxCKAEggZcGu
35RCHGlHF/VBcKk2Z8wS1yjghxMkBRTBGHsvyZAq9Ne2QMk2GI/a1r74lv3UyT8JQo3gHhI0166k
0H3iTvJbkscsf89P0NV6DsfMBoWsC+iIYzSqlUFTgNfpF7H5PI+EPOqSNXP4FG9HziQEHylx9Obs
Wh2V3w6lE/oc8jlwGksVG5K5ZiXnqQXngqsbwubIRSdR7JqAkDszj+E0JxMTyYf2CS2gxnyZn1WA
8dBK9J7MJaNXzYx6ndMPCidn8cd787bjb2kdb4kAjfaE443eAWOOe+xBfIS01+7nzgBgyase0Krz
410H+IuNS2b36+TjvczP4GXFFtIAd1NeyhMkzvKIWxvR09HY0cYwzKC0poPXLWVM973sm0tZ+uCt
LxVAEgvhsjYLljmDt80LkfukY7M1YQ8KY8hLeZ9dCWpm9B5sZAzMdshs3QpGcu4HxUqlHioMuAjV
66g+QHRtQsAyu74M/gwOBGkDH1x2dMomHL8JrSUe99omvVVb6Wm9MVwvzPGxjFb11OmGLXKmbmKz
EzNDlNZjIEF2UJzQg3mauMQ/Icxmw128thDENYxAArBlkP5syb0iJPmSnOenlpYXqoEnQCf4QQ+l
oY+Ad7FkFC9+vbbcjdnLfCfQak3xRyBTMGVnG+WHERSKI3QCLv2bLXaf4TK2eoS7RLAeO3JZm7u8
r3HXPENy7CDskySG+wdzUR7kB77ybCdI2zJfhg5v5gNq10UT0M3rQWvGl8m1hBa1gorHnEi6Ncty
BXsYBLYxIVxNGGhj68SmliGPF0nFZEvMqMWvrcL5r8P1b5lHzAzlpJR2TXTyJcJCfk+GyaXy6lMv
s87QUT7sx2CVmTX7JtbusyJpA3OygEwzdGhn1a8a47FoZIsqc3BYahi0jp2GmhrMXI/A9oVkUpMQ
c5JhqkM5FhAZ50GyclJjCzK4iI/xUvtGJhif5ytay+A7cBnHst89XXABDefq953XcPjbMZmoLYHT
PIHBId4+PqgoCHqDdDObmewT4RUGzJydihX4O+fpcgXVnUKHtmKiIBCZKws1Ocjl5omIqjQkWvPY
QA6kwmddBNfmOrloz0043ValmU93HZzXkVLemSIa88x8az/5vc70SQDJvvlW7u2u0bwZ6YbjHRCX
SfopoD3pSVYNQZEST5SvPQdiRS11KsttItn9Y6HEblQspx9FDGXNYi3N6WzE5TPn3nqaCLPWRL3S
4Ash+6/G6mq4bksNlBaLXEoXTK8ia8JePxh4cvxzWT37f37OWFargiTMJbDRvxIAmofWSc93O/1o
VEbG8alDCQVfTzIoxzImy4UBQ305VGZ3mUEmgto92M9bs2fIIuFnE10l7AO/y01mzMGOqivDyn3y
yfRnRwvIOQ+LEukM6jYgPAJInOl9Eq2ApsCGht6cMV7f1+D1BCc994AL/vsHukUQICiO63+ZSv8Z
5/4v6vq/3/UvLNPXU3vW8/kgEfXG7oeKFUTAlgjW9ladY59b8+uLU37xNc58AgfVtbHx9sp+P7jR
xuMu639W8HI5GGy+/sWod+uOMSipdKK9ph3ywWkX/zJumf//9IebI2sajJwZWrj5X3DZLJKF5yNS
ww+Ko4cnMekMXeJ1cYTDYcobO2QIGd+0GSZzXfj9VkKbKnxze/zWwEr64/FDa/uj7FOj+WLdvTcV
Kd1Ys6xJGjc44sAmMewAGIB+4DyNeo/3A/ouOOsLwMQlmguIzfEeK14LuhjhqNnmpuj3cYdjHEbd
mRmniJN4dAGUfQFfFhQxTJXbHdcF5jKmjf8CVf/NCEoVZFGWZ7CyVUn7c83+Cz7P8jcWAm8mMBpG
d+12OhI9niQEOpkBbkFkrTc/z0mW5ZaMFmDPcTYHoxxRyAZLVu+fHyHx7+6QLGuKOP3zqWZ/6Uz7
IYr7sgq4Q5diduhexqw7IhQWyHX5zF9+memQCCE3QpMkeTVYBIHRyG70mz9xrCOu9YlWCIHe5V8+
1v+zDPg4szmidEVWRSwX/hcgnEqBFibtAylK5oD9wDfuzcEriEzbAilvp86aMyZ00uPUwEgdmcA/
v7/0b+8/jq7+6ya1j6IIEy2WP06Kvlq915u5bitP/YdbFTBb+ZkvNt53a0V7yKJrNoKP9oMKWTf+
pSuXFd7nr089EClzQ+h3+G2Mt++/PkeYVFpfypHy0dFXGA9iyhorvXytsJQetU5AVscen/E9gzJD
vG23vfH5WsKzpR11Pmeb5bemG6J5eB2extPZjcMX5vT/8pTL2v8PFaG+z+RRZqAA6Yp/uVvFIwuS
SK3Djyo3gADFVakYcWLAmZWmoR5DDgWALTkqvqhJVDyMwAUpQ6VjktlETHZTP59vEs2hI4Jm+bpw
HGFzhkziYasZ3nE1SDQ0hdyhxwb3nTrimUN0klhScpohLcN1ieRmRCbEf3D2Ess0seh2ZWxSoMCT
DACv4I2z1E+HegsvXBrWYWwYWVaYfaLqvkBgfwx2pFhTmMjsLByodH7ngbb0UhDMMFhDv6BGzjgE
Jmi+rERaQi7Mp6aGFCTVkYTWbGv1fsqM+48bZPW2UsD6yp+9V2m5eP0w0c7B0pqPiE6En+D8kBvB
bobP59tS9Fq68a7wLPGB1jZN6mrwfDVOY70dx6LVTgUmfeEjQUdh5p7wQQqabMqT/fB0mee0m2du
zkmk6Hcysd+pM2m2fWA+gu949aS6OYoxSgj4ua90JH/khQWPEAJqiXpb10xVchGVIQOEpRPKulyb
ItmFv/JWO9K2JYWjyKta8YWDmi2m64Z2jOaHqcipZE9KfXqy11I5435E/QCOS+VLmU0RGdeeOnVm
wzaEHHx/YqCheSSvPx1aPUhiqP+x1xmYEclkU8eOqtLzQ2ErEXGQ6yjHRp1bQbCPcNljISFySxds
ArLx/ki+RFpFxEtw9FPztWLrop5DuIxmq1kJuJZl+2LVYaTBNHcjU6l5zarDT1hEUeQFdMeNPaGm
NGxY1Ug9B2glLexiK8bjNtTLwWybtUxXS4Xd92a9r8cs32N5hv+ZbbXNBC7o17q9oPgrPPxZiPlF
qvVnANTuIXpc8fCA8U8rDKDC5mVQhcY5R8tYqX/xgGpoPMjqpELBVoKIq536ssp7ccS0EvodnROT
Bc55hRDmR27Jh+GsWS2kehvXr2XDybZTobsApgLCnGok13+E3mq5AWGYjdsyZggClaY/xWcexzO4
ukRc42bgaxV313jvyCciKaAyMGLLmWojikv1cG7j8RXysEJ1eXlYsAFrd1ZzazB0DC/CVZp/QnGP
7lC0OgxcFQswkg6QXg8bI6LXx3ZNnm8waEjxWMbRcb6HlVpctcZihfX7loyI6bKCLi9bIqGwrI7Q
LK5KZsHRF0RT+MoXde6jx4SsFCBSqzexbGIjw5EEbbw8jaxGnDp5ku+pN/99Q7vkYs51qjW4h887
rN2YlCh3qG3EDAWrsQZdfyRGAdP/d3ad+52G/6NT4AmDv0ls7JCD4UbFkzZ6ipgpszqcMUDy9Gq2
Kkf+efsxCf2mpkUV5zrt5y6l9xOs7g5DdN7ogmDJvVU/bZA0eAB4J8wZulqxvFFad0yPonAvPCH5
+udDitn//O92XlVSsWRScBmQtL8c368oLabNe3h8BL8y025/5uDra95GAzdu5xZvfJ4m9mAiPFYj
2sYow2rt8srUcDmSxsgGQveL29ClGMnp64JAkPwIyEN2icmiEpwnVvvVmligvbZTSGw7vO8CwDSj
Jx5eoHl5zUO9A0NDVI7h/RWKbR+ZDMiay2y8nkxzQiwnQov5TRBstT+JwlpnopFpJrybtnvgX9yi
5XiZbf2tzJavqYWRR6ruspnf5VZPKvxnjInZc//0Se4bPe1ISiuX9+LwpLD9EH7oKh3s+4mVPXFC
jFdBBo9ouct2OjcljF+TLyBZidgRTgD4t1usuUv6WXyLLxJeTTjRsnFn+/o2BhlJ9uT6JByZQZGO
/zclYeNr5wjxzlRHzjfd0MerCJFI6ENaGdEkPs0YIzphxE+m+CPgX4Y6dVXzQz8CL5jfpBvpDPhy
cnW3vQ2f22hTfogPmotuUD6Dp3EQyEy5wAL39bFazy758Y/dP8jupoPATvgtHLAbDqgrHg80WIsE
A37BUfD6JVvGghAMEZrlGO4nVw639+W17wBiFOLFKuv2/jwVVotc6VQeey9zZ38Yy8Q8W+hEFlPq
K6weKvc8t2luyYEhJcxpA70HsGGTwMU6Ja6biAGJiRhh0Npbz28zH1WCkyyy7Rx0BEUtsQeDh2CE
0Srnu1d5CvFnt3LdLOUrzhC4LHOKG+KLxeDxAEnkoIPuf7edUS3iA0y0NW4w9QoRlXtf47jyus1P
L4BLMobd7ijqN2aIbDZgFuMiBImPjrhnM1hXAJTGZBKVPjwzJnMdhhVo+ZSUM5zWB9LXRGPCERRb
XJl6ixnO0xnQmfAFYdttqaTSkf69Y6CO74+G1BpQJrWxDiJ3IvwkI1HH180MD8TAucFvyjKBZU6z
Tf8SjETx5kStMKNhBEfzglP5x06VlMhV2TH2pPew1cULG+X8OC1NDvoUquUJAHid+sCs0lOXLyVW
C4QGP+wydGYIzjQDPBr5Eh/2Hu9ZG6jp0IZVF4WQkRnZdqOhOv3u5MCsps9XmPLWTObOLE1oMHwH
EC5UN08IFjADORQsoBhW6FO1MJRg7DXm5yE0ujF4IQZJcOceyIvTQzwktbv8GgNAOFRIftm0qosv
+ld6wmSa0gVckHMVEM3rVjhCq2YKLrGfGTI23MBBhMCooTmfLiftQiPGYN9/v3cEARKu21uNHzGa
u/Gwzo/xKEEbBXSeGSK3mOD+J+woIHnIRhrshdEvHk707c1JqPdvbUTKcUBhRIGPPJtbs6J3EoiM
9GgmL7Mcf3jpqzWLE+R/5cqNUa/ZBX1UZb1JV6w9bGg+20WAU2RGku3zojU6vI/3dQYnafM8aYdP
9DbA2RDQYW2QrcVwsvt94ISBmBxDRbpQxeTxYGvA+c7AG6Nd4sQgfGi/QW+iLKBojL4VKPg8JSj+
MlQ+OonpdavjopNAMTkxdMBx2sk9MkdmPnlowY5Yagx2wvWTI4PSk0TAGc4K8AvgkbN+r4pdnVk4
9ijz56rZuGDv36feJMGRiGaGFQYPI+mWJp6bOCEGBkpvcCRtFEWMI7yHjfByzkx9wJiucjBu8F4w
i98n3Bfh/1XUpjNG4OElIwhhie1Itm8uBCbfou/yZkffrMLJFY4whuLb2SnH6a90adfF6VinMGFA
QoxsE7aQgFisB+rlgjzwS7AY+TDsyW8KQVHLGFuQ9tDsnlsRf6U1CfM/TAY/iXca3OcGMbiHeDPc
xb/1y0QVlWD8uihWXGz0Uos/AjqIRNbrjNHN6zz56Y85j+PLaUjgmLF32ixBKXR4PnApgSEh3hnA
TGtflSAsT3WCyGZeTxBebTY/iXOiGDly3ZGFUmkjbWX4k3MO/FnYLG9eSb0migVxS3hGevU4tDi/
f8Vu0BozNIfYn4ubx08+lsywnA0WDXZU1cej8uMKy+rxsSEdDy4Dd5ZRdWrH6Dc4KD7iT2k7ZrMj
9j0xCNkoOAJ9zojjEv3uVBNREuHQDwbhvg67+prhsZ/tu7XwEdxnl/davDyPPBQ0S17G23SG6Efb
AsrK/vGNxVjg84BUxQh/ie/xNJmRcUAiE3DoeWhQo7OkkMY80RMSz8UR2dvAj9QNJCGUX8HHQHYX
ZGhOUGmuk5L9U+0xFGMH7SCoR1bJAr5Uqgm3I6GWOoj7yRLD7NAmYQor6yn/ZtMuiTG0SV6A30FE
tMe1QVgOV3wgK8dlrIZcMKOFFRmkRnjhxPf326B04YpBqRwbQJu0CR/+k8lg5HsqEXKlMmogrWGU
dIukMQq74DLkOh0gmE0ODm9wnQkHH0XgCA3HL4oxQG50wihyin/UxmNi3n63U6jSAvsN8VE1hg4c
ocII+rNDNwzVj9AJHOGeL6lyabb0LrLHtCXSkYiYYt4uKcZu9jG/wZX6br/HAKvWxBXGR5aICb+b
/UD/C+9jxMbEZfxt4chjVxafvfNHvzgyI+jyCrfn3fSaOACz41jG3V832RgXwxfOMntwrGOEfRmn
sczBPubDSjqmUTbL1sLmXMeduzWTD+J0jXtDeE1uvMyP8RVLc0IwS0Im8KIMTdY39A7cccTze19y
7cj11FW4EPn1zxcnB50qBJkBARX8itLeIFdC/3puoyMm3/IZaTr1L1wrePmJiUnY/Jj+NLlF31CR
M5Os7hNvF+BOOrMaF0o7dOXRlbUjzEdgesMgi4kHs/O2QBmpFwfo6KdLiamv6/IIjvVPZPmQ+GXd
B4vG9xVRiI5llA7NBOMA63JBXW3CZcWt2Ljz4hBCeBGQQcXiD9DdaDrbJiaY/tTHywsE1jqMgUQj
uT1d8ywTEm3SkRirwPjiAYEyjxrFg37D1V1Ue6ZeLCr2f/NhnJDV6qvaXGG05mLLoq/OeIL15ss/
f4Wn974dnVQJhuXWFp/IvPcHA6qgkTs7duHz+euGF8XcI3j0J7XRBOoz259gc3s3VmcTwIaYXZaX
9/4UiMWe+Jm5M8+rxYGhkD83I17oG9YWooexWERP8NVYi4aFR7CRa3KU67WNxavBebjZTb8R6fIR
Hx40ekJHXHCpzXGiL4AhjC+CA5hgvnT7OX4PvHhJ7DBE6+fMJYcZw5fEw12HRmjFLvUIV4DvrgKR
Dh6g7B3HBx4gX9nUNsoBdgFaLLYTMixysySfbUFiJhUCGBwfxi2Nw64Zewa/NntS1kZP6wK09EUh
uri/7PHC3mi9PWgCXmWd5vx+7i0WgIXOCpjVIEkHa63TbYwizvQv+g872f4QvmDwIblvXwpHbG2e
IZltzlNcVCdIVGbU9l8Agm8+BvuwlVqIqS31SiVCdmBl4bllnRJHM1i5VkBg7GRxj/TDgr+NTwjZ
iLsx/A50B59KhYtyz+y5eRKdlEjoh3caI3LQAhGPfMuN3SLTT7CNPOK0cOPFZaVbdPqJbYgl0nFP
FS/67RZE6nw/DG47Xi+uvMTTy08QYZDuiUM5VHX9Vpskx99y0/UHA7BaMU83djcihGLzkus+pGh2
PRp6mFGRjie5efimx9XHJ6U1WQfujdCV8d9RwKO30SC8Td3Uos3U4bplzoYW+MBWRpfHEBw3pSND
6gvmapS97Iw2toEGmRWkwmPMt67Nr85iPoATReFLbqF/VVZvd4bEncrxI36YhHSb9XEKzWvGxoEb
KBGRdkyGGKXx2ALClDu8Hhga+IUr3erE6hEwIilJf0hxv8ksUcUYAxYQ5mybT1yzxqnIvsHZAMfM
nn0ZAxay1w/dIjVLaIuifggM6dAZu8NlyaRCt0pd1zf7p7teA6tSQepEeEPNMw5MZkFAx5Ux17l9
tEwOnMDjKOgFGtG/TveT6jWfJBgamQ75lo2Q0SwyJSaMfLtxWS/GfPbSgIOG3bJqLjrKWMKIrP4L
jaxyCO8iUl5SzG6MhKMPhEQN2Rrk2cPwQAqsUYNhao9nzOM8W2Dtw8nN7GuXExc2PstTLMBDuHTw
3ABQTIx1DLBXCFA6LhLc651m3ZmbrtjTavsOAc7yRTvR7weEUNUS4cmDlX0/nDim9DP31T0Q9+Qw
okGnEe/hQaGX8/Eygys5biSL1UvfrEYRx2hsVi3e7uFE4W+Tpmidj62+3wjs7xJbHfWv3ZCRcyUr
Wf8AImaioJqYwxk5OTtHHmKyPdFd7mgWUhIWQh56Qs2w1nmeA8TlwrJsTYmLcJ2Exttr10VjicsW
T4GFTOU09UTI3JWHqy8EhfiG0Q8i0RlfdV9tJzw6cGd+0CBJillLCFSNjEYV0clMb7blPuz0VrBK
ZpwnBSZMoKPqo5zJICA+dsTbfpR8KFS1rnZOeMiRb8TUUnhcszEKZrIG2hHfaxi8ammnS8grn+AG
2OYj2/ickBM9CexevMXKYoRcE7+SMbWidDPDyKCvpgB4R3ZGIJFqwX9WGq/FpWFqpQSQQ4B5LvOJ
I8c7WplGQL+3avNVqDJFCzGC+MS/IyfsS9gVHD3U08wJUbqnh0lqTwM/0rzhOp2aCZYklNpW1+Ku
g+1v5hS0kFCR65GrmBL+8V4LGRYvwHnuoDlERqneI7zIsh1wqKH+npp0RQ/IkZlDSadqF8Fpv4BV
4NMi5JH5akYybMXAgsFUpC4XSAr3RHBiQJhrDh8hq34wH6G7m8831LWlRtOVr+VwlQFLDGstJcs2
hX8l31RxKWBqMT/Uyr58bcTUn6o/LQ4iU6dMz08g6syZJ/SZv3ishNTHQAPPxpkFnzC80PLMA5+Q
mdfzDojQa16u7AVh9cUPnpUbS77cm8/Gkogf5GDI9+LgFDFNITYc/vADBS5ke4LDge0VPsuKUynr
YLaNIacQakFKxNwG6YZDJ/F8vR2wbWTVkjg3sgmcMLpMjgPEDxOz1/xqhzOZhI3fzHnTzQbfj+DY
hkTFF5dyYrwJ0WJqki8V1Z8Mplf0xlu057kfQxgGH6cjz1Zqsw45l1U/Uf003RY4s6WWMls96kMZ
MgUHe/fQWWiIKmKXC4IVPHz82IXKFZDO25ihuhU0C6Wl9KnKbsC2XSyDxiwJERaWDSE9mq/mJkOF
B6PMxBZze9Zu0m4zocChHIJCi0H4c9VXjvzxUj8LvMXxhYddopj8u7i3cgyAsOdvFlrkq/Ui6ewh
XD5mDuY6wTHtV5Fgjq4tnJYQnVFR7SRkGhr0QsWbVp8NWRH5/o3RaLftFU95fuEULNGAYihEktrk
lNRGep5OvkUQAjyADTkd+YrvdsOvo8CeExqeWinfHYqyYmq0qSDm4XIi/kBDBJmfaUxgFq/HOh4c
FQ+DfpX1TCmMQfFkmun6kLx/50Srh0sB1kpMvHvvStgLCjDzPVaFkpvPCcyzY9CNb5PFPlKwrvfQ
64uIVAqfT9OTcfjHm6ZNjSDyp6UzpAYXaPzRsJSZDLx/+Vph73ENBjh3MJ6BhDt7/pNwXTuYrADO
RiuY02HZv9itHlccUpPfvFvP1G0LwSsBzm9EWJjNIiKYOjynMRaMqS707pymK5GsesOdoMuR4XGq
Rk0YHGZoDyt+mK3iPoTlu9df+KEVVimMt23+qWijp1+GpaqwlB9rZYJHqYlJxRMwLsLeARNHxNMi
vpecLb2BF2A3YN/svsJxTcOzfKPvgViqYFNAL0PGJOUWHpR83S9mWC09buF25wnCW8ZLG2iXSF/P
Mr1hjxXxT//6fOafTu1HJ40Svbef/SZ/GxMQcINXBAPQoOjjKLpJ+BMVv2h8QcnUloHTgY/QmnCx
cXBjdJEgY+rB3qkLZ85zS6ikgz3aZ94bAp6BPIJM6pEiJ7ZE3iCH744/KHI9lqB4cX40mSGEa8xf
ilssmQ30Op7mbw4EDAWjxXQ1nIg6wWsalS0UOuxDGeaMuBUfQwboOTFvgUSojwK0HYxThz6TzsIi
Gw+MkESH5LveTGBCQf5XEejb74/mFwuN7WMLK6SFIErAHe0ZlfHECGyZNLrT44J9ULKHCDfD2ckK
ZCO9hqmNKU/8MFAJMvKda2azyWGnPyxOfmyInrt6P3yUu0lsVIfyrHBWAo1Q0e16BoQAIeUypbKd
MFo0tHQ00M74LX7K4K0JlCbmc4/tPLc74k9nTjExG83HUesXAJTr9R6vMIfm+Eatqfy2kdcdGOeI
glkwUZUhjWOAU/CAAubRdHLi/1a1wYdmaB85wlLSjMmdCVS6DTZ4FlTXDG4bXgwMA5FRU76CbIMW
zWiMnfIigkO3xvQ0R488WQuNLwCoclhzlbDhAcJ8LmBhwrIbfGVmCrUzmgVhjTp1anzswaMIP1Od
XNEzCtfSCNw8MnK6+rkxpSsBnDgoq/n5jQ4HVyy3VvSY2oxOZDe8jeTeFWarGiFhHzOPF2PeWGJM
1B5yBefY9TT+1IDwusWztKE2vmauIhylc2ATcsY7vbehp+xwS+SrmFA+PYCy0bvsdSI45YrdLL0n
WXpeoVizty1eQw/bVJRZGsMcP75B24OzGK25GJgH6N8FITmUNHx5hpt859bYIi53obgDNimwNilY
TiZIMzg5lu3gshWjBUrjye00ofrGGXYwZT/FaLY1f0JLgRipv6+v5XzX693lWFvhUf56HeejjBzS
LMRLbtE1pPjBKkA0OdbwVOK/FL4PfQMrvDTF6zSzRucfrLYIY6xw3HiHViUZGSRVJIndBo1dH+pc
egHBFBc/zD9SYoRpzOiFWxfTV2geKZThKUN6BgN4EtE/BMdiokO1hYIpfr8BWXxkdRgupJVVPYyu
dpiygZaqeB7B3oGrQ1GDXRksZ86qbHTe4g8bsol3zALEr/wC+yvGjH+wekKMsG7iL6BvBA9/mGJq
81ElrDKBPqiPk/GjNh2i8DleyZGjgkioOp2sxS63qFbDT/CteXO0J9iVGO0vwa4Qwv3ERUeuIww6
ipfGiXeZA4iKhoSKXANQgLZ6fKtWkTgSEpTVWyYvwBAp+gcTu1BqgJjWZbrQ8ERQDHkr4oOyxj+1
BIpmkjM15v0yJgtc9pTWbgnJzJcSYmMYrcRjatjh44JqRZ0DTi8pKIzH8YNUrCbg/CMcNif4U8IQ
EDia1GhaR9C3yhXq5aO2ABnB8krksqgIcBKArI5t0fXJDPQu3yW+W2QOlacClU58yAZxsJYnWyH9
RFHKb6WMRB1i14INSzEVHYmHssLodFEM7LbGQNosozjRxAtJuz8xCoWLKzmMwWb4sUrO+1LgHgPD
/+HmmlvzznBxoSGnbi391sUuF08ZswkKa2B12y7YHTVvQ1plZzIRWMp7Ql0BwXfTbeOyMZKinnoN
MikMoQoFV0Fl9bY/JuZstC7f02yz3QsjUTRV4DBYAVPUxmypHBRvgGP9wPbGnfI8dHZmM4bufoAZ
7an6Qa1b3eGIMEgcJz4naTl09gMe1wOOSOUywGE0gmvOFRtNNrXKG06sRnavYKPuiDrgR0/C5RgB
cXty2Kj4byUbOCqGcM8gMGzS8dXREuQaALSbTh3wxPwLXxPaCvX5S4ZA+3SQBDJnHoyPJ9LlxCPn
yCnIfKQaV5BRQgb/DDInqb5aMM0iXIXtJekPZE9EPY6tnpD6A1h8ij1pxeCTGc10h0IYqedQuiWB
fFgQPheluCw6kLTaecGLDqz0uYgArxln4OLGNvxm3j5KKObv9Rw1C6JHcQRShXtFxsHbRocSQxxd
l8tKWAlAEB2M4RCDVo9Nblb7DxyIar8sjFfoMKT3My+8za7sN4M/WT0vOTP0YPWq3LmT6LcSRYWh
kEdZk+QF+4LhOIzi4KJCZVgUgodwJicS4ZjcgumKiUyuWEFnQrkZFSqhA0cqGrhLf6zHs3oZIc9l
BoG3ZQpoGrqE/XFiamaAgQsP0G8P/Q2yMucvMPwMo2s943CFzj1smOPxhHCZGemYfeDTvyBimb6+
4eowRS4nK0QgZaDn2AaEi4T/04YWxlM2WC6C4EXkExP2RoVR0OJ44qVs9DM6Z7zaAl2LW4/5t0zp
Mir4rbwwGRRfQ06t1izhjHPK81Uar5IcfjGT7BfmjkwZCRf9li8NTFGo9ExPgaWlkTGUoHZAhIqr
A7/orU1d0kYZQ+VIsanEljBgd2jEOHjO+XhOAGWM2iI0NOCYX1qVHM8TZvG9wYd6Dw7XhnKf6lAi
XgmoQFjy25xEkdQcRvQ60HgMnH5yDFs2LxOlkDhf8gsqcNqLp+bzesVjoaExkmy+YTcfO4/3Rzf4
r+xKVUlJ2m4gJF07SqHeSEoraQ5U9HK/mvIGD1z3W9xGvYdkEULC3xBgmxMNTagYpyI1FlssNTVI
Kuk3RGRCx5xbz1E14ymJPUN3gmGJaBTn9oYq0GP0+kx0XjJkhihidYIPoT7FpyejkdKjDgmN2ROm
fVFbakq+m8mfvesTfdAEsgaOIJeocdtb9vQxwUwRx2DbUDJPcogAeL2sbjqqVmbIP0VdAO0IbcZV
3/SasmZW7BIIcfboW3jRCGuZyHlq+1iwRM1kzdWQhAG+Ucmja6styAMCsoKXhTJsor+U45t8zUtZ
mXN5qaJSMflrDWa6MYJIbEYpK5Nh0Y3s6XYZI2Gu7QfDg5cjgbqxAgFFinWoLbKn2UMDn9kDALW2
+A9JZ7akKpaF4SciQkUEbpkHQZzS4cbQkyYKKpPK8PT97ero7uqqrKOpsNl7rX/9Q9mIGSGT+P7n
m4baaHHDpIeH3VVG8ejhTZDjsPwZC98FvsukupeDV5IX7pQt/oWFOOKb4C67CPy7ZsmfvevmjAMY
IduJI2diOTnBq5U5e64/E1dCBMAOwS9/2wDgQRXdtwP08MlCGtljsolv8UNH/bymHhyXZqNuNQbb
Te3dYJRXwH2cXglVgPK1OHp2hep1tZNRsLChLR5/GkyuV9ydoNAZWuXLEgkXflY78kt47uiohl5x
NnIH/IV6UW+6OtPIx6rKHSRAT1G2TTaK7D563ATjOzzedl5Oo6GHU5/Ksd6IWgYdhnZ3u9lSrc2v
utFZAjhFgWoBSfd7OPJdEeSZ++zcVzevxk6TWc130yGOx/hd+xlO5pMC6LVSbw41wbTYzmQ0BcHp
94UJG4vv48gfp9Yc/rFnMIe0Bi4KA0RGiEDpz1U5nwKx3un+mUPgreZS/5r6tt1nWL/2yDBKoOnc
6UrzlpnTX/Ren5aHgwLJnTaL/Os9sLltf1EwS1O3RC6n2jcQjtTrpV/GiAO6DD7WcwX7KU+9D6Ap
hQq8GABJckxI4pkF73fyxWC7ZwpntW/AtMXkuRoxUCL5x+v5bWO7yS+Y/Q+YbGWEgZnQfx4DIxeM
AVCeadhpYeH5iLD/H1P4zYLXyaqHVQp9rfpGCuJqyrECFf6xkrz26/FXDRJyEXBRTqDU8oJPMcov
Lb4ACFcxo8qoruKJalMtvQAEM5iHYwgWJu9VuK9FHtwcairCUmFlLrGlMOlYHTwmsD8dmNLcl/l2
pVkKgHblUirbBfUcXhN4TowOkBt93Jt80h4hgYQzQzXLy8nJflI3dRsHE7C45k6kyWzxDQZXFNNP
svkCGRSU5ugyndfuk3wosFsA/JxUwBoOb6A5z4SzT182UNaA3zO2ePM0/klrf5SitE3KE45Zc6mP
pux9aqxMFhWhap/N5+TRMb2oDmGbo6H5ei3SsrF9Y/jFmn3S1GL87aXFnCv///lw7ammDIRLf/H9
UXrqpJNTSEYPzAijFRkIFhfav9litHiEZVhjrlXa2lpaIsucF3vti2UGxyRKQGzZfbwa7I9zR0SO
jBmvx+laOlf7XDZ5/KbQS9f3KZ6vuHvtSw/DNIbzClnT/5BM9oEooAD54EZaCOt/StUaEX+1TUVS
MMbGHMY0cPWSP/b1+yhbgxOl/uuHcl5PmWF76h84qwIzhWvGWyHdHRyNml4ICkCGM8IR8VQrLYBG
yUf5M0YT/DYoCIzxrgN5on8F+rk+PeKsRudZFb8ec+2P+TtWxM+oUSw8fL6wLrDEkNjJg/TYuEh4
TYmJFw6HAWblBEfNEhWAAc8O1c4xrqKqLZFKwdlgZY+5cq0xy9zhIsxPWN2oUcwBMSzHBqd5s31q
dufl11lCxvjmF0csRnKHvyme7xD9eEjQQl5v9NeQNnigIjrpDxMCagdWs0XesOQ2ss/ZyMT4NXYQ
8QjDjMwdqcKvmiloUaBxJe2IJlUMBcXMsTnDKChppucv57bQYznk6J1VBtI2gBjj690DRKeBFoB9
RFMEHeRB1466YZAC7Q29O3M6n2qloD205DnH7bt1ZrSFeUsVZny2SPGaD9QW+hmH9DFIde89KpGd
fFC/3gdeK/oioKElWmzzu0d2iM+yLS8KW9qcVlLSv41sS2waCoP193r+Yr/hlb0HBZQg22JBH8Ug
97Mrdm/SbhAI5lEqE+xDlwvdCPLV1+kEgwtXMwbBMoerK8Mp+JyfK+yITTUpt6SIlsZvToQUMMWF
X58JChDT+5sY58cksqxux2bRb6TgZvy+MHCFc3L6U73nctjpXNrD5OulV00xRzx7g/V8re7bKvUw
CDzll9djzxNXZKEq+6KxU6IqDSoleUJJlv16cn4oUQuphrcgfYENatLx2F3exEAoUR5NxqEMD0lJ
yhF7WvLCkqU4K5Ptib0yS0R32C4HGQ8Ya1JQf4AHKdELuTYmgpPzM3rziGmCX7XQyRhIg1b6Gz8i
5a4YbfbvJp8n0J3VZQfZq/XrHtI4pqCrU+diWcXLppI3fa3EuzbZvxJW45hdKLx94idg4hu69pOd
4vM9yEo0+kZ5bmvc2JZfvpjwCHzbazFjTtctAbXvSpx2m08xGK9yZmazqADGeL9vZtass9ptoLZV
ZA2CcDdhmocDHqTk+eb2AN50yn7IujRSrAZ4p4JnhAzTayWUeVTcJq/gueFFr2bdtD5/mh9CE9ft
f9DTvDp3Z3dnchm23fGzwTlrLkfjmOvCXjhJKs4kUsGS964LOSTqlz/0KxSg9PslviG0KRlKdipD
ryUDa95ktm63h6I1Nckv6SvhPqZYoSpErgR6iWCfY4SD5Os3OJdhr6Egx8JYCJ8a8Gj8rzlEOTU7
hpk3R91SI5edM6J0+M+5eThAZyCzCgN8OF8Tn7a00Jz314aHyBodVS52A8/C65lRzkwYjTSM9brF
M1504zC74NUM+3RAEeDJNcwHVxAuQWVAyQEi8H8SCj9cC2puFRlFcthkjjI1HrQOxFYQslt48oKR
z+lYsbEBOP9CspDXp87u/hEq76vJ7VgtVJij9skW5BkwQOuEeeX1Czd3YgvV+PBN5Gxxv+Eh5J/q
nkbSuhO58E3K8aUpWYtfvG+xC6rrEzQ9FoQs1kkyls9qDefJy8vzvTzr/H1JUdf0Ad45Gj5ApVXB
mZFOEwwOYGMUK4YfeA8oAz+P3vxiVX4YpRq8C5BevNLzPGQFcmdwIa/SG1oFMhc/gIs7CbgqRWKa
T5xTdjc/LFJJP7xhWb2/TDkWz608rDR5PSrmj3zDg6NSgKR/d22OVSDE74wYTYli6Hu4FytdiWZE
r6O0A0p79/M7i3d2lBuJ9BgwaTxdnlHBeAcYdDKt8Kw7pKP97YGPDGyBF9753wMPclptpzVsss9C
h5f98nm863xT1jseylpbjqZA88X6LYXtl6nuN0qVuOaxfI72s/SKmIL/pnnCaKj+EK/gdshJ3IlE
JXnISXfiUz0vKWJe/hj+Q8guBin8olqoKM4PTKtqVAbP00/aAcQxxop5hnIu1zvnyHheYLoWKyZM
n/QvAyy6nQ5Z95Paz1ZDvsBDos1LeVuBpz+7jcpL7mgEck6rWUTmat4tJX42VNjPQGn5gIzaaaBA
ONbm3xqKUnkeTod3WTFzkcHrfyannwz4a3iDMyctHWmR/ytALxs4dM3pJ2ffeKh0P9W2el5e4u+g
p5TDv0dNn06CVb1jeyDnQkc08uDKxSfiTtrfW7aoCAQgOvwOsLGWX0gtjrd8w97FBis2M24pRe8I
bhiEsI/098gWpYKbJTJ6RcbvibL23+mFogW1krheGsg649X2+sJw55Oo9bpgQaXoTBd8uHT5Of1o
ZAvOepLgWG1vzOI/7DWj/J/G+ASDHwXWwDu8H7kEU67Xo3alet0p7o0Z/unnVDhVa7dMkTSDKdkH
fwhMw8X0MRifDsz58FFAEII9AZ4FHLI6FoE0QTuGefcU9DfSMksC7ooY49xAjJQd5hj5UIfD7tm7
/OX4PMqX/+6VDWLY5wluDBWhczVRpFEV3TJnCO8ol0ZGheam9bU+QLnTokfp/pCk3JcoWmQPL7YU
A1i2YWxBrtiZG7JXDEETPSMq7hPbsdEgmPZ0p1uL/Nn8+lg/l9m/b+bwSRV8kSZOkSKH3zPZmrWm
ZOM7AjIKb85/sgTNYkPPyEicAO3SbXeyYGN/yJym3qcAHAe99bJB6OSCuUYWQABxyL7zbm5GOvYW
+IS4EgPgnfK8QPgK+eEpTHpM1M6QeuGkSgcKN/fjzObY969bC5TaIQyV4iCbT1WT+DeZPHDJgpVw
N+vw80E/QSWLF6vVHUmTccY+Cv0O7HDH0BPKFC2MUVkTXPBoW6m/p1Zjfe2tMGd9LbXL9zhOTZjn
J411jFOEO44+62oMO5dBinGvLHl746FafyBswC85gOfyhl28HSKgz1UWgHUtMB/C17Y1uQqjkOLS
nJFSTuMCITn7xTDvwwZqVWd53/zVCI4fUPMwtyXB1UznBBAFuHkC7mKMPMcc/4xDk/oHxlbeTSgR
uLTCojq+HcmZriiaGIBgHiuTGI9k5gh6ariVCcvepk3Wo2qO/prLR4hUv/kukSyH2NP5v7Mjuvnp
sax8q0aWsnjWjtI5M9XUYEZ0B/gSeAXcrs+dvJmQiVNaoxXl2wwvWD6lTeiU88EwulXMhigSjFlV
e+Lr59vf/W5UMAaYv/j6thfHpFnzGRfjJXkD5U++yX81h5HWRDO0y+NYYjfFMRnzO/+B5EbTVRNq
MEPpLtyfcTKFbnLC3lfdUCPrsA9B309mA7eGOeV1LHk6A6gJ4VjQBz+QqaZxuiDXZTFngS4ngCKG
MmPcHEszk+6i57y6GWbHiYcjVMmJzOHlf5pd26zp72SMPHRSZLCIamxfS747GU9TMR7ekXsregnq
YDJw0ZJZ28Mj/K/GFcL0WwArqb+wIw+TcKoGXQnbGwatO9UdpfXHH2tSu+nEHEonzw/azM1pTXKk
b26Pfqb1vowI0C8DafNfYi0YoUB24jEyP/YIup26z5lGgSUMIe0Non4bfOIsLWYELw2enjsDuMoa
zv5j3zTxtDZneJ+MHep3FZEf59A7/XsXJn3Krd6W7DJUDlNjxg6OD5c+/4jpvvOs7ffNR1iidqa8
5Rlg83zi4fJf0taIvixzsuAuWQoEyQjTgZYC5WPRV39KK5XMj3jyNXNJkwDYIUOWflm9YJ2CNEea
/bnA7Cwp9S5cmdsSjiepyLgRPApaI4O8XDmRHMIkY6Ffyfb1YgihU8ejvcuGxbwE+d2HX0WHDy1k
7HTzboNgBu4lO9rlYQn9EQw4fECwvsdL+WONFatp4xxfsgkVhM3It3p7cIJQ3DWLJ1zT5jKFhk7x
QIKlSp4Q7Qxw1gHLhvr4PVYnP91r9InsvCFZ6f3m7QEA0TxSLN1bb9YFnyzUcQeDDZBZE3I3pXCK
8eHJ7CgzWfH4r7wTvHjKNzmPTG7ulDJCH0kVEqbX25rSg3I6Yxe5Y0RldxP7nZsSk7Nts3wu4Xt4
Mwb477ul/bw32E9CE4Bj1+JSxmxIWT/DCbsXhMZu3sYN5uj5tbyIupVuF1NK6jw2KXaeDf9P30No
QPlYjpl1itPintt3qnervWIiNjFJ/OmM21pfUdJC8EwAkKbk4YGocLrxgojEy6u0SzE8KcWszAOR
qkOsNpLm+tUxqDKUEBiPl0DulyOgv/nb+5a2DiGbM7TBLYeUY3t8kVBm8f0ZMKO28vrz9I/Ya7wW
XliAj1z5gKYkNU427YAwnnnFqel98c1vhezqu6iOr3W2/u7oHYCSFOZF+MlgdvQmBpno5Oee/xPG
5WzwdA8uodkOnYwpJQNMQdDyypZyW+XBglkMdr1lev4FoZ5rcFKM3mdSFWv7LpYCFIckOKERMNPD
e0nU4/G9LBbZ8RVRYs8zt/Wwghex0NDBGG6uJ9T7GFfxIPNsgZpLaOAWPDJdAf4mCA5feIhLElZw
ImHep2AmxxFCaVSv8hteXDEnaPfXDd77R2Oxa1bP7JILkdn3LcoA3FPBo0IW1UTEbepABYBx2/xI
uAcgS0Dou6UwTSaS+j+xcQmPV57ffqd/ILovrG7Ae3AVu9mMsSWjQzlBZc+75Ntc1CoWN4i65XNV
d7qThtIed0YcWS0E8qRnUthF020fPQQfQhfela/NzMQ/tTW5lUrYHOX/eIA393ORMgtDjw8+gQZ8
Q+MzRWVtYv5EV5jT8MYgfnXIiLgZw1Qy/rFa1VU7dl6XATqs+Adu6+kXCYeMTz8Muu0pOamkaXA7
00KEeApyzQxWgvFk7W5n13uIyIzxDNEZfLr2R6i3KEj58DmQD3XFZZZ6d6p/o4VLRdmLA21nwPCq
KY2vFPQNIRnwqxZdZbfUx7IzjKzy0ID1L/sj3rbMAtCfqMz2mRPhVJlv0YuMCeV6OhjVMXdFnMNv
fs9VoFFcA7MEwxiXh1qPpwlrE/R0Aop8rUAPt8V2SgtNLqHdajZXhu80bZfsA/RIEqyzl3hU+JTo
VgEOnp2IJZMvvBTKWrEE8+njmlBJqKgH1Jjd1xydGVlNXzbKExg3ZL7/MqBlEDaZGfKX3dmolsyH
3r/vDXVHnYyoZgjzvHvUeRApn8uS8PSL1nrqpTjqYDNbWCQZZMp1ux2TP3Rlx22WxXI6M08/xfLj
0j54o2srbnvrQhWXv8YYHx7IHjhyFHEVC6ICylGripAIWJg8WJOfgljlNO4IFkm9pkg4pSpvyAwR
tfeYo+2Bjcw80Bf8CoJCIoDECajQ/k7A8umse0VY7PjKQrR5/8FcUCZDavDG/5R9za74muP5+u90
lRH4o0PTrS6B37aMNBcv8AXge6IJ/x1L+eMBsHQHShgVvkvB9QY6YtKFNgJTOOPmyKsZLmkFfqjq
KrV5UDe02diE3P18PpuTKGDd/fqndRg1iJKxCxqnPzDqsREBRlAtnGH1T4OOjAvtjq0fcwk4QNKy
/utRDUC/1403kwadI94pQ3J1UarCYKdM2QG7o5WHOM6SXTbHx4JseKrVKD2iw/LoEw/6CmRh3jeo
onB+27GweRaQmfNyfUUalLpiu92h1Dp+119/gl3XCaYDViD20wXYSAlZZeoDdJwtsjVsrO3IJ2FF
vIY9+x7xRGJLetVXpYeJWO6y/Qtl4cNhT7Gngsnwvdw7Q1oB6Ur2Pbh8nXaJyibmGluSCVFkdpgm
Opd55AgFBiOkS7q9F+aYAwNI/vAKe8nl1ItOnn7MfTqZuchgAM4ztUO6vDnjeJIA9sorrJpDbNff
6O1pBgnmi0e+as+Swq2iFBaIMUn0mG5Iir8hrn3czIIao7VnwJ9Q1dcpNtNAzYCiXViAnYE6xPJK
jiY+7JACnjMEHCmaOkSwBTy87sQC49irLnQ4BIw9e5CPuDZQlxAOrFmcOttmQxDL9maf+70K2Vpb
tFZFGlUsRcy1RFolbYcTJwKvQrUqLat5F/DxCdho3Q+uLNxniPTClqD0cAoOYAPiEoAJthq/wldY
VuyyQmIOFgHie7Mp8IlpIxpnwaEwW9z+mj0mawwasDwD0aUY9lAFna5jv9lR77Jb2GhgKMZfngKP
p/t7+oyeY51WhdGHYmJ5hwiZTXHHQ1d5ZNStYeoaQqVQhE8icYS08+2kcWNP3HSnbKqd+osax6oN
JYDpRa+U7Kjlj/34v75vBu1eScTnnJGrwT1EbBBTtv5nyNoa3YEsdJqs/p/simuYriXrUIYjH/d8
wD7RqZDkYp3mqMD9xw92U1C38OmjcBEm2A4VobUC5kjKcwbtX7Li574LeodUqp+RtV4LpYDkU5P4
5IGA91a4vd6C6oIlHqEgH+dri1ZUCRofICRCF2x9XQ3jDUELc3QXT4XguSEKEE2FPcX/p7fex4nI
uSoj2sylfix/8EfA9kJBQPBxSB909Wtmo5uG2XAmzPlrKGaOPkPEsg1J46WsgnNjDe70lwy9Iajm
k394OmEmCmZerB8eQ2xX+pUl4jBxT0B7xFMkxx1k/yWLAFuIERo4xM20sDWfQVoiFd2CVRN7rFqQ
1Oesy/BNyO4Tshf2YRsMR3nzaSg6PZRMiejHT2u4RizPzsSmk06MAxQ7KiqodiPbOKGwpD5zhiq0
4kg833vdY0tyPv5rJV7zjxxHq/aYxrLfua8dszFuKKDk4iZE6GiMvmZ2uVHKsVRnurDFwyZhjbVQ
acbT9WxTeux//GjTzulP8HvjLi+rvQ7DdV3aJU7IMYyY8B3RpEtHZJDdEmvK+PYkqPmepAlSWriB
aYJDGVRWF96Df0N99bAoILkrH3yn/tXhY/cIx+6ThF9iXH655nTDn524cWpQbcDr3Y9fxrzX48zC
ffryH+4S6NBoO/WlGuDH55MAExTJwA6g7ccQIGBjLLtgWBFCSF4iMoErAGdwvEiLqflBzZ79Imd1
7wFM+RAcWY2Jip8kCh1gJEV85MdqNC95vsTBQ/48QrTGlwKcvujF33Zl4eV8UO2MkCf3/Yd7uof+
4+1CK0xuywbjKEgOTLd/JvPpXO7Qe2QNk2TMEawZzuVvuzzHGIbBfCN8ue7t2w8NtRyDLXoPtAcb
JXqgRx4ljXXfYBQXEKjq1H+p/w6m7JpPwrZzv/hHwO7ihFPnYerXITRHfKU55KLTuiFRh2H6EdDm
MCRvbN2JjCFyK/xC1UTiDEmv7o3Gee20XzFNZSYJ+wd/N7EAxFM8SaY+ZPRz/TPaD3wortA0mc3l
FePvbMfwWl+l7uCinrU4iJhKb1Umuei5UJ+bmjX1h9U4PgTa6mWSBw2PGEsXuAMwHFtnvBolpX24
sYdAV3bEF32Hiq1Hd9Y1RV9Q0ONnNGcn3KthuyCIkyn4KTnhH+ccnJ3HQR51wd3/BunGZiRpCfYf
LWvKK+IT9phrsWcAxQrOGCGXNiUk00BX7GWUzD6sEjRuqJv91jg//fuGrjLuzIlDUfFgP4YVF2IV
DAeK2/K2OSfcBvki2UFPq7XOvSeUiWQiQSUVQ88/OWDyeiOtYd5Qw9mjfw20PH/2r35ddWX/LpK8
d6A/yHdfxu5bWZUXDnh1BWc9FNZe15eF5sSmC2UF2kOAnaUhoVLKLTnRQWVkk4mLm24hAJk8QxCq
Idvgpahbwcvof9EQnJmOEDHKRzx/GOLO+bdgbWOT0wU7Hra2CSxemJaNX2J64JMT71LtmhrHJbPe
YeyqijHSGejZPQIRyY7VP4xKNayFMG2mX5s5eIv3mofn6hRVUWXeKIxq0IGAwO9Z7d0pKMuxO7AE
OwgSspkywEmxx5vaA4KWlGeqiKDxcXDwaOERIbgg3iSFo+w+dTJrD188xnl2ae0SpCcuVQm2uqU/
NcfhYw2P/eHgoUMK/I7DOBPJpazAYNidDvzm4cIUDlCWhoeyo4iGXXq8B0P4/q/bJUroHu1QlnEs
HEDtwCTJM+A+s9ZgFKTLdEmzBXmDH2QeF5MhYu0R886vEJ5/1BfdCuTBG4dPV0z1L9RUYK/H/Dgz
2x+4MOnq7efhc0nIbmvcbbyvnWyBIX0sbNhbKJBUn9JuHJ6CAni2Tpj38h9cEYJ7mDECAX+S/WoH
Bw4Ri5/GUKP4Lv9aR3X5OBwGGtlbFcScZzS1Ul+zbg7mraRXPhHP95F6KZP+PPjdOg+l3Z4GGkUg
6i6E1Y2L/Mf/mHu0AyFvqUfQzlhNYxe2AecdxtSWTlzvnWOiYRpqNjE+AESoezzC3lH446kO/dON
q885T5lJiTrZ9sjSMYOOxA+fGwgZunk7f/kV0koHKKD2hOPRXE++Ej+vTLZXOqXqg0/EPmyDJ/gz
8jHoh6rt/Ur62mK40LYNHhRk2C4No/dVhmQViixxW4Sa/GLOAJQER6QLc3z7mHs3JkMv/Im8a7Es
zMliavUKLvs+onFa2DxS4mynrhpm/cSnGBL2ol9bPDIf2DFCb6mSigezDdRF5qVQOD8UKPcrbiRQ
+Msl3tjL+ZMyqzbriH3ATHSEY3ow/ADsxGVcr6YwxMcuLOU3fkAOFK2e84+5QIgCgrEIVlAGk3wb
tMFXgx0GoX67Z0Nj+ykYdBonD6olID3tCnXNzPkAbGfQ40OK5ZPVmPi/76QV7A7nvoSYAGIkOx/7
UpiMLch5OLHjPYwtwiEDpar7oC7C1jqEiUdjwxFBGEtqM0Uhd+2gQnvG0IxyTrU1P42Yhb8DLDAd
Cn9zbGF9YkNEoS5GlupCE4a2y+iacpLzk7TiZAjIMsjDG7LazJHsfxzOjsoZrwdjm6BKdKX5EkTw
R0TPpXaiuLoLEZEiY2Ll1nNBmDkDYeYLV43PBm3O/oZEwPgcolR66GlYmp5ON0A8jE3KylmNPhC/
Wj4t/a6Nrxlz4CQZm1cpJhMbsyXeA7YVCgDsIURtOXAfS5cIdwrsoF81HrESbm/ERDgdAMomSe5e
ZId+2s6s0r5C6+XxYerPOV5QUuOHxZK5uxN/yp5cq9j2cHsovC3EBH5MtekO6wYAijKSnNQz64An
pgxnm9PmtuOUXsscUug5RCwC9gZtIFE9ysbERbPpjCi3RQdS4VVE3LVDMRPIrrr9BjwnSX8Yls1e
RN9Jker2rMSTCRnNadbT3RQ7iIz3AKh8bLV47CNOtnMH2xsu+x2PS7w1FvAUFLbMGVX3eYjgcnB9
Gb5zuK6fbDzaWjN6gwZ8DDf+0CLkfmCiizuAX6HEbkLOSc6CqOHLMsApdjvSQTcoEewzFSLYzppn
jDkXSMYpIUJKMTOSH6oLngeVx33V5pwi9mie74cIvScy05ZZj/jYqs+ZH9cBaA4ALuYvXwfOi3Dn
B+KvwJMEKeaP9M8ASw2aMxvedmduZyu+2zZlsJQdU17xCeqtmqQO8yjCv7AiPaGvpvepSYjAbzkm
ntE8iNAj8hq5BeSHhswypV/FX0NroAWkjvCIr9Dihr8aj91O857E8rY7LujhER0QlPA9eLugR8gv
Jls9uyTMMTiWZmbjnoNZhZRMKML90UiAxlKCkvYXYgOnM1uzbrM40X+BQlAlKgnjleqSX6Q5xbj7
CU82288jLP5bYbszVBv+Pe5BpxiVA58QZiGENVH3MMXxUEcjrFWgB+mWQiIEZZmDe4HwygAJFKiw
7M9iolfTRbnVKcXcATtC3m4AeoNGjxOyrXk3vBeGg+Q8/FEged0C7B8bU0yte0w75mpyX9/XfP2M
qmaCWlgnJwhVM9RFK5vLvvSL/trRQj6qN6HoWU+x8aXCWwCultFjm+NbTH+dLz5cNzosNWgX2q7e
9rvHdbaSfu+L8qoncjLRIS1yLZSvfbo5zY5hQNpAOTVUkAkIAYuvC18XRFbnskNoEtbOdH98jITL
AMviFf1lkYL4gqkSLIzMGB/wp0BYJXKKqA5X2RFcH5Nh/nh9zSD5bcurxvu/TJKM6bXBcyW/sMSO
j709mh8D4zL052+rdPN/DJfL49cdbL6As2VJEHzYrLtY+WkXNyaCDPu2VYI6quPnN5umF8eCs+QW
iRJo/0gSI3xeZ+OMSCB3hzBBcUBt8LJy/0oGHJMWT3XuxqGMGVC8GQoaEEGni3R+WrN9BrezEqS/
LVEB/9Rr9Qtdrl0jgy4Wp12+vm25ORK42GdX7YqwDV6YsrVnwMr9Xz0y/zQbmb3yO6btZGkwfSI9
8e3A/nSUObWD/fqnz1mLIjWXYtiZuGNH2k9+evPzg2FhtSijj8ccFvl76qkgZQVhLiMvXTzMj/fY
0siUxxmnYQsJGzzdSqkRkBhgHUbDnmPKi7DCEBa73DmrdqHDvbaaxA2RmBmSN9eYPCk86ZVmvOCe
X5inkhCMdNsvNinHCdWmrcmUoFRrlDf9jUKkmd99JaLDU2OI+gYKEeWQLworT6bzHMwsuQNZBac9
akaqot4aGWpCfBy7DBub3YMFMKqjoMSLIVt+XYzfk3sy7R09yGUs6GseT6SPFUxpkbVTVnBEDLZ+
5P/ne8T8cJs5cOhtGr8O6OsJdCPaAeouU2IP+2vsP7ToEuU2lQylc2qu2arjCnsHigJwGlyG3d5v
EiYLFYUqSnQs1iiuSTRZnhzt9+RVezmWcO2k+ByxfrFMcBm6mXxdlYkuKkSyqtyTM4BZ6hzQqasD
tPHdtqjKqdN6AA0GkpDhYfu9mRexiVrfbbl9wJWrfkgMcmnp2X6BTe6kk5YgIicamNr4Q3LHWv6r
iUaiLVCtN+M4kFiEauQaZO6YHkOkVZXBN544aED4FOAOCzAtyk8s/a1iBKQwC+m4ienYPH/rMxHL
8xHVHaEU4GMozFxY35QTH145s2DOc4TIonjiojzxzChdhcvJuDKYWlKEgGx8/JpPMw3IRKVaAU6n
7bLxbUluU2OL1oSuAl0ZOhSr3afQ+Rejf1n8gf/rM7qJ6AopFtBJWzhoodzMLEApsAXrtOkXhW4U
pGTSK+gB+Bs1lK2DyFFFOzugNJLQwMLZ2GBakF3n0uoCtAjE4UUckfD9kJNH9N6SsLDKVrM98idu
ObWExU4x15DHMXDBVncGhNFQpiNxcG5xgt0XE90NQ6AL6kmV3UN0rYL9SWMDopb6NwoPOLp8Vxsf
ag8bjHYnjCFoSunoWTR8tTf3DMwhea4lX/Ghpm1RVXKwiYWWEjanuO+fGb+8BskRq7Bd37ynX83/
T/99/2Uxm08PPxa4FFy4+2OTCyGZA+BUjH3G7pnzHz2iyR1w0znMBIWZiJGuM8iY4hZVc44+lx7S
fawKSL6j9XOeEpHJ1/3Ss62zP8AH9DvOO6Cdc78b+EFPirQ8AkwWjdvgodND/cn/vNE2te+RaDRn
3mcxZ15J8bjtaZ6hhjvdz3ROJbLroWcocD7OjY+SZfFJ6iUlk8MSCgbFOLGeZtj/vMGznvNqn7pT
9u+QcaNPxB8IIP5eETIc2mJxsB/eQIr0kRyujUN3sxEbBn+ISMHRmmrVmc47jltlORZkgtJ+4Aih
H4HxReLQAq773b/Pb+fJnrm1zSzxFZxFIcH5Q+SwFmI85zfs1QgbuVuzBUkl7MEd8RAoPszyZwrK
IlwKu8M0UvyXi13ShoMdFg0UI5/ZiOjINaqSnEoGp6ouKSmQyKDihhCmTAE+iwVb5OMPRLkAQY5W
PRUJ7iEcVG4PJPGNJlblZ55A9IZg5LBEsd/a3A+sVBggVEisLkIFeeDQGolqaLr6COU1s2iLY4aL
5GJM4yrY77z24mA5/bVxuWi2j4UcTsDbyznB0fCMi0sNoUfdkC06hPpK+MW8CI8w6n2Y/nFkODhZ
RIxZVQyWK7Dk3tcuN5gK9BCCFdCGnihcGEbGuOXcbETFbAO4ckB3xAMMLPnldsfppQ+1GHKHMwr5
t166ZheDKbkjtIuXNiAdZ2Ild/JK1GmA+VQpGPQQbohWwpeAypud5HPCgtmoQHXKRkZ42O9Uf5zA
tONE41H7LosJDyHQZTA+p5jSxcN55mkXqjlQk9UJ2kMhUHEX5e/vh1pY4d3E1vf3dqodH0gQcSA0
Ucjh8/zfToGGiGoXG/hVi9vLwAP2n2Ub42L23Q5jNKOZEwbozCD/MvkfLPTw706otPPM+DTomRA8
GRp+gFj9ofljeIFJ39P6yISREFlia3tQGzAYmfRbZKxTUx55GXMidQUe0z85y5IpKwGECwXMIyAf
GE2wgusS5qlAmSrhFTJMEG2b0+c0fB1KF+LTAi0GmsLyc+QKklFDnQnLGqIcJgsEXdtdPAHixxCt
YKDwYBw6ITcAZz5ck5kx8wOF2Dp7WSTkGiyhZHAXl99lj0MvB+fLeSfQShs3W1xnYIRomgnl8fv1
LdTdD6aA2PNsJZw7yeF8X8ZUe+I1cP7y5QlIAIYC+E+3ZMcyOYoPMwww6a8B8sH1UpSW0Wxmj8iS
4FmhF6UUhhZVBM87CoxKBP3myxvg95IIDqy1xKQWtLIAHkH4VkWYWQOg1/YtBklkmg7NZzQGWeHP
6vbb49N0ntgpx4GQa83TOVg5ANQMAEqKRYt8Wqts6RjFUFJR0XCVKM5ZVL01DTUxx/kiQVEoFPPN
xx+fIQ5ad04oTrY7MNDdZFoJ4tMKjrB5D6ds1CAmnOwfwoo4RTg5HDwhEjlEImchFTGqeMxok8w/
W11xorExU4U5J3xsJov6Tz+e1rrLGrNKq9xr5jpPADfpP0dHlOyG6p7WCLTGQeHTbh4hv88rwvrk
LSNMK25ojT6igudijFHKVHPEkP8j6cyWVMW2NfxERoA0wi19K2KvN4aaCiJ22IA+fX1z1dl7x1lV
K9M0cTZj/N0ghu0MQ3Hm73zKMM6pm1NHCFFpXct4cHifbUgnEb5wCQyAMmMqCjjDQ17JScn/t1HQ
rq8xc91jPgqPQHTPmFy4O8VVdWdPAYBAXgItgeP+wHEXEP/eSgjGX4vfAta+yHEmQBMuuuARkdxE
MYIN53ocME1QtLxYWejOeweEKMBP9WQ+cBDDUDrBB+6vlBBwoRSord/RWULtcuIGbx/EbcQKzxiC
Udo/MVJcdi/AaCjNHOnwmF0OG4JkGKB7936LbqGx5d3aaabov8AA2iU0x4jykwqHX9qCuchQSYT3
GJ8RXhzNR8AHrcJnZcwFtSpIEWmJDexQtygQFfDcER6XaBNChjXUb2OUdbw14C417IeIl7wrZXz4
CVTi2JggROH13psColjzb/orNDmYLmBtJjU1jeCGPgs93CSUqTnFNrDGmcMRNGZC/4BokSst79+4
dPoOMcicZC+qDGtv+i0XRx/q4O5SY1beNcNkAuzOIxbrCilPWGZNrIJs97k8KafYBiQsEN1ebg9M
+HLhLil66j2jVO0Fn3ciCJcE7N8tnbP7HnZoPyhpDA8EDO3+ml/ST6SYlBOnnquTAVhTgQrSmjX2
mGil9QGnS7CB7+I25YDlmECYZVeTPeMs7QYhOrTQwD5Tqsg+NQ77kOdJX77Ca+xcMzKGesPR8JaR
tSHbMx7ILYWYtaYYMS2NOUlQ0R6Ur0uxCBhV8X6G8hDFHd0DfJoyTvSY8h/ghzCUqOeK+kzz24Qf
YQ05sH7uY/KO4x9WTklEuYmUPtJU4UhoIRuoyu/SHLpc3Cn5hnz1CCD5bK9q0IvPoWYMBqzYBlO6
f1BsYgngk+uAoJus828Ot8GHzXhHRmT7gkBfQBAfCGif0atY9IJFRstcMaKIHiOZUfsuMDz7+wXU
DvhIg/dhcsk2w3IGOTF5ZEjacPNJsTznkIoeIxFE2OBWxfEuRzDOJiHpvHuREWGuebTlwKEZTag6
XRhMnrRCdTmTQBQ1H76Wle7A+ogzkfmTDjZT1rgo6qFIw9o3ALbIH3NEnJ/kG74e9SxwJQx5duOV
kb5ocg4KBjkZJCrYd82jf6tuSCgDIuE1oq36TjG6Xn1ydiUaBX35eACHaOMTpy70/zV+fr2rDom+
fyHna4J3f84qVWHq0ScGZfrlFAKuAyq+E4ljkdaFXs65DN+UdfZjh/QeKZNwVqhDafwBDJhSfkUf
kMkIKZx3xu01GKOAeLMFT3jakKogiUEpGjBlIJAptS5TXG3Ic3+sjT4dPXPmHCRGn7iP+dDE34P0
FQ+LNPr+CW0FFobGMtfaiYcllNhFBGy9kxemXXsHuCemARxO9EkcVEXUY40SFYljpc4+O+4g2xye
bCaiNgcpSE4MTYAt9wYBcxhDNMd437yxmjEBLaPo9mBX0v/LRaITYaFxdQxhfwtntR+JVzyQNs5N
wL+ZsSE4RjbOiDhtt3VEAWmSLW4gjaCcpyOR+8EPcB9RZxf2D+WSmO68WhJCxHNgxRFaEft7jkVr
RD0UoHho0/fhmzJ8HBUJIDIxlByK35DByFSc4miadpA2CF2mRc5eTgauqP8Zqupz4zj04b3oZa/w
zDln6jum0+KlGDHf6+KOOWph2Ar2ieoBAPLzyJahr52xqvgxj/Dq/gF4WNzFCZvAkv8oa1ydgpua
F9MDBB8gEKsEycvZ5XD1Bx7WAN/tYDTpYJA9NBY0Gup8Vst5jB0iuCOM53ASY3B7Q+wnaB/HZzpT
NO09eg9Bvyy4lKjmBF0CI8tfpKjn4DMuYtf+U39c4NukgDI96lyCNUB9zVFOze1CxVgmVWT+JShy
kBCoh/TB5vbV3BVaAZ/RYj6DLEA04AgMZ6RAMnAP7XocgjhDZyAx8eIb7pH7O2Pkth6eULeJr1T/
bOAIZNFa/RbaUMwrR2TDs6GZKCzOrO3b061RSR1BP81sCDSQg1BbfYNVH24WRBeNR4jTVVwqDFSG
aoqsncodp3gPq6Em9eGxfGYmohpCFZbCp45UxArP0PT3eija4fZCGhPYTo8Smpo26SdHEETeA/np
Q2oOl9AGFk6RVN5ORqT2GEPFxID1Y2MvmIODkOyYuainqUJIcwNu4eqknzrvRH71RPJ8bcgzuXH1
9Z0X7S+o8eg2oZD1EGrmR+q+HZsf+p02t+LVRI8/Pbt6uOoj3vAhQUjMFUpiwb88E0Ec3LhhiFAD
R0TM4jaYq0ewDewL5nt94dvVZfKws+yRIsXm254OAT/VuA8y/wIAwvOZo3ec/8aLNnxncMa6R6RM
eoOYXX0XjM6CKyZ79344ZZeJGBHw9Q0k8GXYoYcr85fPnIIYML7ljr1zUm8SBPwnD6kZLgsU8RhK
Sd5NVBchz0JkuxKkSwcjJjAIJlgGB1ogl/pnMzdwVhR0Q10GnO2iebCOUAd0Kjz4Ife/6ELOIbw9
mCRWBG/AImD/rU8JmE3rK9wnoxWFCZK+ExN9Oc/MlCUf4OJH7RT2UtMnYIZUpHfwDNDQUly9qD6Q
MTz+koOYHU11D/GgsvLIsTICVBgpWDtebDQSdnc4whCTcqnGZd5EjZhYSbsHiP+enPdtBlz2trqr
04wxY13HTScMxMjsIuqE/AcdQ+Fs3bOLPxj73WwoId0hdulf1AqiGXE023sDcRqHq0u33OIp+Tgi
/pxIDND8hYAFiGUaC9+JETRQEiQD8Ayr4PTXAi/sMdCn5L9EZv7vauGnDyKATg5fDnOxK12uwIQW
RMq4EgTNx2EW4vfGkv6gZn2uujEmlxzerikspAzcqvxZlylwEFvbmqdQJqn071f6IIHxcwQ9rf0H
IRxKLmqM0W84qseX8GKXqPeoGwDeSbiGQxB50WInURSR7aVwYKBn8LlvGv5QpDq6GVFSc8XzxGXO
tSgRNRTjZJgxToqPY3jchO5vZDNVEomjProsb8uHM6xTiBdauzCXKPI4RFeoCJgiuUPW4WGR53wC
Nl/1n2w5MjpDfUkdRPk5qefnUFsP1u0eNVHVOqBoor0hbucgsEzOEsW/LXmVykGC+P07+VNsslxN
7UogMXxg8zehY8CGpsD7gC7QjhDVmpop5VbUAb6hozpWccnpRru3wWkMyUYo/yBnZiNVc4HZpc89
xI90CtqikPetTpFa5WXA7GPeDFw7OhEEwYyRHHAYJsD1aGV4pw4AA4cZujYKLZRzjOhSGMGofSkN
F7SsnOgkQPmEfPUihlVNoZRvxH3S8RMAQigYuhmvoN/5QL4WQW//5EJEVOKQDCY891vmyhAXRVVt
UEwyspPf+CxGIauMByxSdUSCzJbjm+ppIDCkdw8FDaqXoPRIofjsxAx4LariO2WNS9gH/Kke90ZQ
FWblGkPDPZGtuPgnCAzr4HVEo4c7KS1nJMh55Kfw670nWF2Aj0CFGawuiIEmLEne4yDKeiHgPANg
jr81Z9KYTz42nQvfWk5fYibyKyTzn+uh8JA+p33IMZHUd1s0nvmyNx1rwmQb89I8OUwOhAO5LWzB
3SkTyWbqAqDPN9BWpwmJTz0uwN8RBI+DvAdC0pJvjRLPIcXz+Bludl/nzAd+2tekXsMcEbjAJzVE
vHUi7QPAGosWDQi43SdSl/9r6G4k4TPLyVFoXWEIAHyJk48oxNnZ8MQMTPjxPsj6WFRE8z088wAN
Nq588rFDc4/vBea2tZ472IgqVbH4wuSkvM/tafQDIaVkGKmrp7Pi5Kaa4Yx8xcD8VPk5TC88O+o6
gZoS7kC2KjQmNxYgOPtk4Hx3VfqIfxnJmL4GpkfGWqagxny48rJxLvjlKka4eoNVtW5S3odOajg/
hobl8F19WcwU/elgJa8euHpJtQl4o1wn3mVyKgWl95pxan5mm1jZMhMZxEiQSazj5Sd67M8plz7K
NOoNXxgNcOTBlXRMTBYNBkEA6OFOSGz4LJphh7BoQ7EYloxQClpgOOQKDCAQo0t2jcPMFLcmXMWG
tJOx4aweO1SAkJ5xFV0PpZVUu5OPSEbiuN+iMZ2gHZTC70rOIUpIqDb5HS4L8cTF0BnVXcIAu1VU
+2jCMx6eScYpeXs31KgVHxaJgtxXeEKkvKDbpHMgMeyxIOBzqf4gi5lMHk84M/wHi1BNO/xi5soY
vlCWTM1J5zG5wlu3kTzCsyWPTrvbFz8oyRuE9trqQHy8JCfaTW1f9w1a1rQX9KaPWBo2y99+k16X
/dzECdHaxc5Mzovz4oIy+grHq3o16es3rt8CYwcSqymrwUVOKdb8HX7sESutCDToE6CyYiEVOx2+
urEpBRi7ZQMGBTJJJtyWRN2v6ITiGi7Iavyaq7ODQDK4APtDfK6huFDl4T2g35qLw7xKG0/nyNYb
u0wFzXPv2Uj5EQQRdXXediaxarxrOXutJrcQNVe2cVH7EwavBCQV4Jo0csNdytOPo01YjGM5hNBd
CZIMNSOb+G1PAMaJuH7THOhQvwQ2XyiUMNFQl0B/5FcUGwDSCqeGkID+8Uoe9ArZ8xKLHeE0lxI5
FxaiEjAqNLpI0QCJETo4rHlED2DsjbttrQeh61xclsEsHMhs5hhT745MPsbT7h3AawZKaAw5AayW
8Qo/L7dbx51B42/nGzT+Bl7LjQ2m6pAvDiF+d/Kz89e62kR9opYiXrFiGVQJY1e9zZqwCSZYmA7p
igajWCxlertFX9Ppvz02dEF1xRXPA+argSbA47EF2iYS+xHeIevT47OebcGoSftkJA1HJ+QovM2S
BUsBT+gflFlkpmzcAmGgPBkwNIW3wY0F/TjWmcVJKhV6u34KfpMxFC6Zx/lXGER/UMhPbgShJKGZ
Z7DTW4gnngt9rM/OR971Za5Gy+eu3WG7hbqAriAqnp56fAtqWHvJB98D3DknQr/UC8uxTm/04/7k
8/dewwYS/UZiurkaoLV5xkD2EeuEbjx7Miz8iN+FJYudycfoKDS36PoZ4jUHn7fXZyYBPF0ofyYJ
SBEHhvh1JXA67EnUUapfh9j8PDB9ou2+9hU3XOltTOar4IcK5E/wRDfTTHosl4/HrtvQmFRzbiyl
Yu0X2ZucACNpmTlGVhNLDKMp2bDAX5qvvkdm8c/jiYXyQwX9yE7QHIyBDE2hYfwmhnUkqj/FZkRJ
+9xBdCIpKrLnBOAEygHIe43I1gB9r8EsFmqI686559JuQ9vFRGke3Es0BHQUzKb2Z9Rb7usflaqB
4ddUZLA/1iqYcIKUEUjZnMgmLGxuy5hYAoEohlC38NByE9k1OzcAuXWkaQFDCLZCH66DFNCCDR+e
Qtv+DTq42PkrlfhJsGlVivYUyymLgEnv1c2G4EDTIoYQNGkxqVE9MKGURXdNnzAcKWc9p8NWqHIu
joYkXo3ZiOGJs5mZP3FNncd34AxABGIZqJxq9utjUTMqA3kZRSF7kJbGZ1vYOv8dKlAgOGpdwBkX
VYR1xU2h5hJS6jL4+H8Vbhr81Sj5VAbE3KfINGNMrV4vu58YCXNfSmB2/raLLtSaPHlHDgdMPOHb
fIJ3YrFLy5GeYwFl7fe4P4TisGUAVb3kZRffuLEfIxN9hw4mCTsmRP8Mc8k1/L8aGwgd4bBM3i5j
mKw/bcX9g1UQsaE/vy00h4EG3BYiwXHjQDCeEazBhTj36S/xbkPUEOxbYjOnVfK1dfscSFvCBb/R
i3cguchpF70hy983Y1j1GWgPcyBO1oF6tB4Rxnlhki8UHro9c2jAURFPTj77ZMDByOz6sLf/eVXy
DHqjXnJHDLn8Yuzbb3JzjyOM9EzcMVdrGVcAptYmQqwXXsOP981P1MBsIYd0GRKSzZAzjw+cmoB5
P7OenZZJyrd60MOzT8y9JWZWniPS7/499t1tRnZopB7r6XPeve2XAv0RmaRNydbj4rZfzK9W8bXu
3D8/6206z2iTPoD4on50M2xSJ0VuDtmTRxz9nEkKyhohTMBbbX+JO37RnB81aBuhnWE+eyRFGygO
w4EM11eXGbCbR2TYUWfOS0V/3E/1NZl8CP+WR+aWWNQhk13H9c+sMUghxuH4z4g0IQYT4fsXIdQP
XpCU0T6hwQxkYfQayX1MbJWO2pLrS7EHNLRHaW0mmL7zDXQM1SkpmfkDdJH5qKi76Ytf+8FEwTA2
5+6279TJQbdsQqZmpTVT6o630v6OnSeIy9+TWRiS80X+pE3LxAxE8cG0ANykyOZyKV5Wy2dalniW
Nh5qcZSsHM2wjqJwJXYXdOiZk4eYtACgD/uwbLxlCqrKfzCJMHFn2eB/4xfhzP/iG/8eme1nYd0e
0Nv9kMGzpphzwpSFXtbjI5Z4KW6M3Zz5QpBGVajyVEARuB9RbVAvIQJ0B6h9H7NfoNoegVzM5xCS
LkYVXzwOjwebwgDYGj4czgEx54fJJjb2OsbXcIfmgs28J3ewBMbQ9cBAdGRtIBjOAOKW3GqHkxHR
5Nd9JTz1vNeDH7QqQG04zY1dwHDxZ4S5X4ci6o/60omimsd5X7ZRWlO4oZyA+8uYUpKgQHrj+eNH
4zBi840vuIhQrvlqWmxNi4iKgF6b0LBvhN3eUTImiCQ6BrEVclzeymfKmC+ZEhj5+XZgWhvU/0kz
LcbmhEVhDnw8uyFmWB6dwDN+zmnIpDGSO8l+YFhT1mXsJ67iceeJT6f0TsiVCNnFEItPEMmB4nSt
3yCz/Fkl9i9yi23ljzCIa49CnLHAffDgHzbEb/R5OFQNJpGzL+KUsPrnFUaNBrPvM3hH28+8T0NJ
vcQNDIcj3s9XBDegiwpYdB/r/YXDJjjxOrrN60SePKn+0suRXUK8wuqy4+brU669HJXjAKX6DLq3
DQLaNioHw3caQADhYW0SNS+G5ZQ1RUVLiLJmK8gUmKYNy4eeFiEnIV5Q6K+D/gIzqWct5/fujR+h
7/7QMW3ukY5Z0jO4P5GCU8Po6A0nGsoaxBSaf8IG+fVveE7fq5o4VZ4JOc/IPYCAGwIxMJ96p3NO
B0TNc4YtuH5c7e9CuZwomcSgc9kZUFmzedWcsZFrlZBZockncsC6oieQvcfbk/96MaN/wnKF9EMk
5x6fQwbPQJLqJBaZDh5DAl9mn4wJtt4zhvyBoO9NB3/ynzQkHpg5lQDzT/xTDV0f4AI8928O1uuh
MLM2+C0aD86J9qs/EVwiyu/eGF+O+tcytEbyBYHmo8abmz5Qp4vWWk6L5SUjbJyX8n5VrIqUQcIf
yOkMHujRqJn5k/JJB21OK4MHjZ8LcltMpPP0Io377+HjM2pu443JT+/HV4iVAWZSeM3HmZ23oQAH
JyY1/YxNtfspgXFadTUKNg2kgpd72Q3t6tn/EVaAeoJh6WqgwrsSkqKLIZXSw70VyYfaDroUrxVo
J+asIvyd4/MveR2QyBnYLzwyGHCzKwaD1QMiJMw2uD2iJ+AvBBhHJ78+YeqjAjkc64tGkaXCa/24
dBfS2W7VGd8hBQ+6E+XM9JV8A1ei+4VMxIzNC6h6dtmI1KnNIxIxKD373mwJgiCzolI8XqGjiq+8
1wk+BYlR7SKD1C/Tk+JWZOB2AW/yhX4XfQB0YxcYJCii1cbkrDnNWiWw+YAwUzk7J5DchUrQfBf0
dV/FigwsSDCs4nUmaVp3Bk1TXJ5XG93v04R1vLzDEAD5FHwJnVHw9Fk/DBNHcMzz3+/pCQIJxT7I
6M3C2+TVC7JHF/3MgE9kEnUirwV3ruxKyEmcVSgC4V9FdyLQM8Af6wLUzDU6U3x+Fv0IGXkI+MgV
5OpNHozWgcxPKOCB0xD0pm8uXqaUauC4gvKYGSjEVKcP2QLh9a+lBSDpjyXm23IgiT5lIrTA9+3L
LtHQieJZNEN1iiIqQ6oCPdetJaQCfFxICsYAEAn4+3v5BKN/UrcK1fcNsc/Lvx7AA/ibW9gm4gtr
9xurOM1JynfLXCb5og/p2rknjGO+7tUueRdgDO/4PmNTKQeVnYU7QAtMAMpTpHVW8Q7kwlNMW+mn
PZiuYHBj6kugXaLLK2i2xr4cYmuNftEAauhLh0p0Gqrkek6EArVBQg+eKy5Qc4ZVFJQME7PggJGx
YRaZYLGCCxhQD6BdxaH+ct5Xu/W4nkG3gN8Z6v2ai874hShGWBnf4faFdAvSjqubJrSwtltpx1no
lhYx9CDKZ/rivvNLbzSk5L7buZlvfzOVN3L2GEpCf9pzzkKQeHWV+ZMK8U+J/sltSOlE2jMH+Cbt
M+F1oD3xncK1X1KROQLkGp1G9+Fl1a27A8U5QKjKmUGc0H3eUU9qHv9V9xrkY5Xcj+TXKmuASBI9
x+b4JmaKMmezmlzOLsNm0JcYCCD7k3fNPADJI9kWVb8ammMqDhk0AasDUt+3LbGuEJBbnysEHDKf
mZITJTdqQ5W9CtQQkFk2+XMJ+X8LUT4NAlc9kNMlxPNoz3U/FkuWOCJ+IcgVGtyIq9v84qR9hDpE
O1eZoHlLOJeCQEUbtUK7RzragADWzvfPEBY9Lq8nWph7dpuVXvaCFBHzPnGgeCXGH9zaUMvFDJC7
QhAnvLGKQIPE74DlgzHvDKkd7OrMhC7DeAD23JKm6tfZBQ6tCH7UhMoYogyyFGrthd9eyCAuJJoK
GzG7GmTwHbCG+ScZQYhYDuc/IKvxJ6IBBHbEdIImjTEhoUbUo5tz6QpBaD7AmABVyif6BgFEwsYS
Yb4BhfU/xd0QKI7+AgUkyj7UpsEd+JapYTSvAi24JpSRsO6cCvUWiAwdoGhvbfkPmQX7lEXGrWDN
ipGUmPRcIGxmdB8ztdtt4VKZQE+gq/tCBYTiyn5S+/lPfLf8oAXDNfybcPNckC73BUUVcAYMv+HL
/xNlGjCNp+YBnzkOEl2YIYZwcM7lqCHLZ4z2VIjyrimFYc6pUKyMt/2EyUUrWDIOyvqn/5LedoX7
DulWFTy4m9ZVLBObB1vELnkyEQRRpmdQFqL8eVuYcpmRLpIFYPEIa0r3C56M95wKKUAbVGyry5Sf
AffeAFGbGQPboTqMZ8RS/7VoIBHyPkK1iQbu4YWXS6XLRYBAWr4Ifrhg9L8xTo0iShhHV1NSXsk/
LuBwCQhHL8R472AwRGCLn/iJLyh9zJQAi95IptwluctnIE4XKgakTulRJhAb4mV9CkqdThKjX8DO
IbxEGxt/PdJ41rdIneH2XICfo6XiQU+JDNLnDH7HOlUTMVDh12RxXfPGJ0Mb30fUi36pHkusUIK0
o/ZAwIUIxCEuafgbXyhvcd/o3ns0lpHursjVgJLhs0HCQZ958f2ZL/BeQhe3N9AudPZMhTtPpGCW
aBfsbXws7MUyIi4oATNiQd2muJxILTMPqBjgjNAQRhAYQXe2hq0ntFfonDnMm+FrWwbI6WljC4b0
lR6WXrqvkZHJ/4hvfvWQ1XUO9cmNxTxjEdAMwe1QDo4b7OR4elmClNZsAAGFf5EWIZqZvnb9sAl6
SAvIkKZW7k1o+Pn1sdithZ4R1ULO5FrU4ba6b1wyTyEtbhynDOeKxKgY+z4TlXB7AeVmkTHTjMUM
WyhYky82bkRef3cc818PywISBtSWgvL9gu6hlwa3koJ6pvPdcH68KUTwz/Cd3Ocyo2D2UgbEDTbx
T4VmnzkguzH28VTPODwQ3Myee+FsReMT1kMhWHodGsSY32lJuNqTkdqVzzNAECFHMMy4FECEY1pI
AX7ZvzmXlgyNg0CX8N5TCvE40yDO2bLACxA3XYQSGwNzTNxOH7kFtRQi6O+SsDlA3SqQPBmikfIq
UuJH3uH9VMZIzvIS39t1+EwQBHOz3Xm8NwSEmttLEYVAWAnmCX6SaxGnjPDe9tOjwnlSgtLUqKqZ
oMd9Dq7KWmISzvqWbOEVYFQgORzIeDwFBPcSKCExGyoiOnOoxug78yqniiXQFQao5/SmCKVtLSPC
yCJF3zOAdDT4diAFHj8dPsBLJ+wlIloVM/bQTHs5zOtQ55LH4n+dPRaC6dPzMnlhORiLM7FEcmct
CetDq4RM8J/9Jfz4d58vYLD3ZWjexADqsGXuZW8vJIiPAwWke9r+TEtMsKXdncCDyGBTVdobqYsL
hi8B496s+4hJw4Q+JC+0PGM9otEx0nty2z62kDYZ/XqPt6+49/1Ls2XmHReTHw1X0njyvqN0JHpY
DruRjksCKo3ulpBgFpUpND9gk0uGXGQAlOOne9l2SbVCcskYzioZJOaU/oSpw6MadoZMsJnhPhf9
oTJlgHHIvMvtafs8YgVnnWOdtnFwYdF3mA4edDh3aWDC/vG8Bc2qsfV4F9oPCIqX0+Cw4S0PNuNn
l7y7RH+N7sx6KtWhojrmJ4efO7+HGlMgiTl9d39aNfremJUyPQ2i52UJzrlBePke0pW1jHEuDm3T
Mfo5p0Wj8rndAtxVSCm7QzPD6hR2GUzC4c2cMxB4E0AB+o88RQrA9+LTYiAI8GLp5K5QJUD50ky8
rRVMG6D8hziHNai2MdYc1b9t39v3fAAsz/zS1q6XLKO/HgE3EHlgbe2iL+qeqyuQU7RvczERCV6A
hVUnet4ASwoOUnH7vLKRzTgH4j4lMlpVUViowFnUIi+7ygW901//mOPOk+Ku+azJJMnfMYWqC2iT
iNscLyaoOOc6TjOJ6aYv7+epx1eC1DV4QpUEPaaunESuKFZl4gpjZgpX9m+lD0FeosFEzroRdoo/
UuDW1UwbXWc43vwqYTI1tY8e9DmHUlEzkdyFePVK2XLdYscnKPe0O22oxSV/k8qTLzjZHcDToD4Q
/vnL1ODgeP0L+6M1o6IlyYJoD+KEHYJrSRFoPGYg53XCBFuoDT3HiApGU05/fzd3wEhrgQe9PPQa
zmsikXS00awzRw/ZHp3HPOGciSzMi5j3j19iItFamdaDU5NHNmfaokVKrtMtN8S8icEgTB0zPXO3
JlvMyfD6HZ4p3hdOpKQEIzgxv842WRKkDlCRM9BSPDOiKMUM00+o+6dhBe220/CYg2yex9/tICM7
UEamdOwyxPzx5qCSqQkoeEp0yqRlQ3vEQGCVFE1gkEUvoVzxm2ST6q5KECRyN9LaQGWTXgJaUKDw
5BbGuvGMzeRGzvd5V4Xd8jGXMfSP7n+/qUjneadkV0cCyeOERfRzFkOvBqiKlwaEznbwdi/QUKpf
QLiDOiLPgZcFoICkhaZj3currgPVWbQIl5q4gSCKUem38RNHZbdi3tWYbxqEX9AVgMfg5DFPy6uT
D/8zcqbcEF2FWrIbSTBhp6xM5dGHIcSxyml2QzY4aG0SCVsZ7AkyxrnsDBc6BjPmjemwKsv/cD8M
VoTpEBCWHGt7Rs8P/MfsWOxyGwpbJpI78Y3Uj0mxaJYvhshG0vjfBiVmEn8V3FZ8290CLbsmQEpD
9MrDZyCNOdPwg8ABcKc7IhBTWfVl1yQq/u42uLoPPfK8CTHouy26WdZV6xrRNVSpf3uje/o7XCPi
Rn10RlUOzLDBrAjlH7S75+62mHPCBXWoZfBW/Jhu9CC0EtZ3NxNusMIhIMmSnYu7bvijhuhtxv1w
JWvtxd3dG1UMP+I4RNOGZp0rbUB25nZQBg/M1dgCTNHQQF+cCWNzBhj6fn/EVpMObpbBu/KkR4T9
Q1Vn2unwBA/AbDPhMMNVANnTW2HE+BN58hLRbEiDNWcgL09921iY9bB4+u0565sep2LNlVh26TXv
L4iT5xiE5iFc9n22jQA1Czb3KsffaoxZOm2Mahak7Ue10zLYhRwOuz8AOhXB2GY84LY48etz5Ixa
CH0Uz3BAE43x5BprmDhLFAHOd4fcGGsHxu1TcAYB47buLLpocJFyYN+gnK/5Q0qKgf9Bj80jJvKU
pKMeM92CckCyn8t4wTdyK0T9zB17eCAmHbA5XzAD6DgtTZx07ZACrqRBo6VDdp4CqUhPv4m0MnyP
TqT9Aq68ZsAgLccHgnsY5wIW7A6O/XHqzpXggSRnoHgXPB2ddeqGXe02ZLlqZCxDcN3xZVEbcLL0
cskYq/iIL0HDXIBiukHWx4ABkmVPwkhyNZwXgMOymQ/OwV23JLTPzYzOlFA/jlyuzhTRj4Tq5UBc
e2ld9q/DfYYKAYiJeRSsnBf62oHpM6xG+jGBxlF1q5lycGtdXDC5gUzbuc4VzwUs6BLQf2NAH2Tu
r5Sfe86/i+w/ETfN39FvorP6jowTL9AxbTVy8xqBEJvZh44KDIYenk5s/0GJlvUjk9C2VT/lWLkM
GYYw7C1byJ35YF9PJZEMKJMq/vTumO7fNjjtc94zLSMim4thQun17/ZzScKk+MMjg/hm/KOTY8LI
C8W2QRP8CW4HskbamQGdiPRk3E1Iy2PMWecoiIFDFJHjHhls0y6+7oitiJgW4X4P+vaKuotqzdUb
p6qDC/+AfG/fHcEwP9eYlBMJ2jfRSE/CdtU4332BVAZL15/mvnHFc+VW04/hMWjgTDD/5LHWFmcu
ojKSuBVhj4Fw8HTv5Km+PQWvhFQ2+5q9QVM0p7eQtptjM22H39ktqv5O4yLYkEYaNaMPcTvQveaS
aQX7e8iEi/CTvJCNwFsddciuBwSAde9bm9TkZGX60Q3KowCffhVcI6+3r+ALnVA+cJaiHo82UfVm
PIiKyIZAQDX6cOgLa3kT8oMegA3HesRz7eM1h7XbahMzo9HbpD9PB8BBAclJhQp7eD6e0HVu1px9
I3G+Bt+ITQAcT4ZW2Hh4u1H5UM+HCkKSh+EpL+e3IuJZhoJmhaKsxxpPeMEaHGhFURbVAaU21MFB
KWz5wD6LoPYDQgVnDzJKYUxuRLCypUuc2d67x57JZBp1DvRfoum2qvts9RfbjN4F2SIT4+EYthsw
PpLQzJHwrp6WivuYCiegcG/R1LFTSQ31iwkztccYzGDOz4yS7qHtvczrvmNahwVolBwdYJLGrF/2
ArzVdVksYB8w+zFVtBz1JnraT2XGxYPJbwA/GVkVvImbMly5mlf9uDqL/N0fbxLV2mt9x16jBo2O
V8hCNbFQhL9+/FuVhyuKg4BHjs1f9UuqDeix6BmhdPwrYAtY39jfGdrwcIuJPnwET406bDPk/Bus
lPAdVWCdb+HyKgDOXBbEaX5aQA36yh9vbzClb4BnNGZXJJ77OhlwjJkgUHCEkH/KxFj//kTl3wVU
A4DjJb636LcSgc1wTY8dKapPpLEFsykXCCLud28j7/g0jOfkyHkLntWpEPQIlK1JP7hk8O4oTaWd
FE9KJO1n/v3JK7wrMqYrD505uEz2ho6zJgWVwRUx6BMBFo4sh1WGFaG24/ik+pjWYmaRI4KCAok5
4WnK0JXRN5+X3Bbuef9GfgpgFF0xosKR0MuK9AhCyn2dfu6Cn7ybIY2JPzOCOHZU22m9loJ7Cp2B
dqaKLlkdCb8if4OnAGiF1BTePkKaivd99xkb0ydGQZga+TJYEOSvvroQf03wQ1pG9wMNHuqTkipL
mCg2NJGCmwIw9G+obUhi5J9ErfoAkGMGJpY2/+8PFovaE+xx9vGYswh6wkzw01bgZgQ08dkPuOs3
OVO7bHjwEbo4zr5XsvZCa5S83FXrkNf22T5CcCl3leA/o5XF3uSjFb/Ylr/3ceyg9x6Rqzgpj6M9
I7YAB8fjDrzF4//Wur9MkdhkjIeYw30uBzRhlJx92wuJpezB5RVWtlszLIIBqDYsq1WNaAp1kojE
uzKtVHbWmWTrEZUjY9BoV+gTCes84gfgP28rRjdhMeCwtRUoUH39zaER+Yq4YSmSFMgHOQlaK59D
4/LlvYRgcQqfQSKN2WPySKNgRt+orVDbP3aUTIPVc3HDL+QXBqdCT4jVekhikET413tSrtFQMNCn
6myDsTOLC07NAyROFTHg262j/gJehiLUoHBkYDaVqg+Jo6AbhAzffWa4nNYfeqQywoIjqqqMD/+S
3bLgnFGqUTq9DpAm2F97bcjcHBva5t/idggPLnEsYDan0aLwopXmNVuoHIT/n+wm0pQZ4GS1OIbp
xW4CMd+IJQSZA6tTuV0hRC00PaRfnB35jPSTLcM3izepBgN0NABkqbq7rtlnGw6PHUH8RBaTEsLF
g9FPAGD8TfBeWtbwiaDseGdT5jTIX9vIW5eBPYhH5i2SJDYf7sAJ6iQg1p7hIsK27yjazwRQHPpU
aI6CXyhl12G/jlzEM75t20785X85wTQTPdY400hdcv9l7BPbTl43DsM6uqGa422Te5NJgI0uehqK
pdkDTZvbrE2mhdN/okA/XKhnKc6KpcSJDuXgyfj0mUmXwYtwmkCB1KOycxXF46sksmdBxWAveKJP
5m4Hm40oxL4WAQoKcMUGiUkZKnDIQy38EDASCoXFEcnHZdeNOlrRy05A8V+aYVgjWCJELaSf/mKF
cA/hMSO1KD/BwKOsiswZdIcNYfClo5j+xojPSAzUZj92288mo6nzmRddfkWp+GuzE0myQOIFAoNm
hO73sVJQQD887QCkvVfq+Awgy+q+iWDzW+NecT9C2cM1gnLhhcTc9B9hZ9bkJtat6b9y4rtuRQNi
7OjTF8wgCc3jjUJKpYQmhAAJwa/vZ7suTpXLYVeWXa7MdGqAvfda653OnFhuIcXt5oN0dmsbi7Yl
ycRTMJlAugGLcW0C8kzajV66KeUwkQnYEKLGZMiHhwR0THLu8oDvb/GcwEkBMsjdPtXi7+oItnhL
sZ4G1sVNjqKZExBLMTS4YIZfGd7sRUxdzHWknSChFToWniPFhmZFT8z7GGiQW05fslpOUj9NIxWS
K060anhiwKjO01titq4GVnxdkIuTaUlWRwjg6E7nOGNst06Nzcel9zDQdpM5BzqrUdHSMVnvdYcq
fvsWquCw7O6eeczxeZFWDYdo7iukhFiX3uVM6s/OOMU5qTt3iKUuUxS0ziZ5S2fmYOd1pY+qhssS
3d9JjfWdsl3LpAXVavi6DoFwNQ6sPQVETWdEFwSYERfkBJA7btp0MaxtKgOWp4IkCFZ1h/8FIxXf
yL3Iiwca5e5VcS78KiEcYxiL3RuNFsN6UkUwvWQroGVZcEuojIbx3VKdB0mnGdEGjkoeI/U1xsL9
EzadH1dSYJxDioathxQQRIIkiFtoaH6dDzu1mxk9HZu8Rw9/vnvlUZCij2bZ6h7yEaZp2owKnjOd
CitzthNjTQuujQy3gHkCYQzt0dbHaP0cmYwbhZMV1AGZlotajeCVoMM8jC2F0FjXMIRPCzLfx+C9
VDqUKCAPYpL+/cN3AkUdwrPgI4xMbOXw+JLHOhHw9qeNAKcaUJQ26lYMsrdLte518I5apEfmrGnj
aVgAG/N6PaOqt894zxeoYwF9oT8WR3V6im5ooHF8Uke4xW/qOYLTxmfvQb752LQ9WBHMWVm/3+Wc
wEDrh9UX8h+hpEMmm+9Nhk1wH+YXPClQE+HS+EZlIoFsxgTBYL0JSRJ3yR/O68aqGMGapF2ok3Ql
lGSkHCD4gkc0y2T7FVw9AQhcsAWUhAflRBPO+bnQfmByB2EfewiFjVho/5A8Yj6wyOwR9sZI2boL
7I9gQNMwcS2Yl4xuCSKyHjwA8EIyJVDriOkscbwzI+hA5KK7tecl2hQ3h/uJUizIBPgFB7TdVQls
4uQJ/18b4XkifCHq/juBYxm/JyTxMi04D2+bLZTcBsYPaHJPONncB1xycABu13fAHLmeIvAqXVZ+
FwZ5gTQLzTkFkhqW9L74pk4pSuUPJZnuQSlHQSVm3CK7at6shN0LiS2M6VJ7nS6IrwTO5ATFMOoB
P/2WoKGiJJPBFc/uUWcjp+xhVyxHQpxDSQ3zldkdB6npMBI64ouH9wh6oB9HsABKz8c0KY6Sj/3X
AFKSR3tpOkeEcAkCZSQiFHKcUv6CKBkBjnMyTV8h5FM6B4alzlRaMSin7EERMxP+dOeR7su8QJDG
SNCuwJ0JrOaHJAJe1CJKTFte8Dx9K6KFROIndIYy30ktBmcgTwD8hVzNPUpQc+W1DkP8zJAMnrRX
x+XRhFNJff0FP5aXewvLYTEgSmABbaTupz22qhjDThhXTLFBTX1juOWJjlOMX9jx4i5NFZDDUWT9
4dlDjboo3PdKQAg1RobIGfF++AFA9ISoEi8VBPQsBqEzQWEAnCpc2lGFUW3EWDkg5cc4n3Mr9y0o
Xv6DYug+tKCbINQEjyj7sAOhGZjsFqelSIuRc/uIuxuXWYjSUEDBlQC4hWEq+sYPNLErc7nC18fk
pYeY2EN+Nuwxijim2OhLBJlK+JQg91d5Tjx81Se7IARmj2lFmaWOIc4us/mrp0yoveg7pBjud6jS
Pd28lQbpkMyvgfpNdwordYyWge2Npgt7itgYal9M9wYq/HEGJB7dstbDBpSxMooeZvrUeAMV+Ohl
86/GyUniQknuRQ/1cKbSfrtIM27ZpGt4Jy34qIkJtU+P4SZn0DZerkms+RMoqdfcx43NKKrUSEYa
kzXRhZhO2QOKUwRs/O/PQMM8G9rqhmQhTD7yuO81w5d7mzTT1/STcBvNpNVpliViZV19RDE/BICX
CSsQOS6Bq+MG30KDCpcgEKpYcqq8nAQCx8AgGGeqkvKef4F1Z2hm3GLximBBcyqL/xNDRWVsQpjk
K3HDSYVVwRgF/oNxeI7TB2wzdhNHwgMAXT8VH7CjAwEB9G5nwGqBVBFh+8Z/RRW+k9iqADXAOcXo
nJKQIO3Fe/GaKf2WhnqoIkVarLIfhKGR2cOHZJqOL4AuDfPIZ0j/qNHIQFDiMVFOWBt4Zg7HYf59
8nPSAyj4pQDwbTtU0SNAQQwKbgEJBjW+SPi4sMLsci8o9casE1ayu0Bov2FcD4lerHzi5zm+ASLp
k2FxlOAN1dfFUdALobAUaVWhOnkKWsxAVG4M1QST5ARD8TK6wjMsvqT43f+we6OIX6gBX6N8z+KK
clbZ62yWrxCHmhCu4oLhUgH+Xw9AnGiTEfIxtcKBAf4waruFIRY4jDl9cBe6zvueXS0++QoVIXrR
8G4C4hjD++IBniBGl6yCm3ubpk4NczLtyyMOYfHOcx7ZS8x1BjB5GOlqM2DxcXO8J1VUjdoIrjP6
CXOS05fCYKODR+izxi++OwRDGJOXMJpZvUfy2rUrWkLXIJ4myGOUpR67D/tFjakNc2UkTNWqJWHh
45tzCyGo0zyD1/42V4Umqh2xSriROCiO8HCH6ciMwZKQlp+nRMCLnR058cNkBsKwkhr9Ms7w2gSR
g0xMwjzfegC77KNpnJ1Qzgj3dEzCTiJxBsJMNs1RtsHpu+0bjkac8MWhcZ5+OmGqTi1tZCrzGuOl
h6/hZMg2xtTiEVXIGMlQwtR2SvULnU4JYetDIno7idicDTbHTqgxAUBfyyDZM3vVhOwyzJiofiJJ
ROtU2PYRM81guJ1C/hw/p4x+TxbFKUxwlpLQCHR8ff5eczNigABYLryihT0Vb+O4BjUUrmR8FwAi
RGMuLY1RQdC3JzjFLcoLYwQfd2JEkAfZuxuc54SFQukua5grHDa4QuHEFIImcxJKvsK5r08spOvY
nLMTAi/EJlu2moAP+DU35Wkp3ls4wAD1dNYvHEVQpbGDtqst5dWiwrcP3ilUXW4vJqdfmsyrowsG
qqewoBM4bg3eGTVojm/fCuURqqhI6XG3te5Txqm8xpaIrQaZ14EvR9bhsaTSQyfuquhqQEsMj6/f
3gN+t0byJ7YOGc5dS6wyB9bsI1yS6B6nwnBLSFdRPczuTO9hxsRCIYZGLKh2javA3sD0jnObzhVI
iajHqMLlD/UJcjkf9ERNbis5ApSF4//1FpgWo07/Sn+1yCH+Zm75cF5B43WGFt8//vg9buJDd1Yy
PmOms9+S9ovNV+OeNBypvAfM2LWyx3SfNjYkc7hXcs0IasPtX4xsGo4xUMkJOCDvh7FgeINnHoAC
cgqiOkzgVtRBQETc3dqoJFQNAIEvAz0xMRhfp9sJZ8W8xHD/WLud8YkBkmkbAZNeH4wiH7DZ2c8p
hPcYj7ohc6Pv1/I8pGNpyQzGHQuaqk/8e4BSBzzdmhJXEjAdS+6+2ntjZwJph94/ysbpOJszF8M8
xTheZw01HVzflQFFheoZ03BgHMqWnMjgNElBkit0NECgjK7gIQ0aTl1UFxZGmETPRk0gJkYJ91zC
9oTCjxN6ag6uuzoDp7YrRpgwpJJshnQL/n+9rIWRl6PE0PfhLR5OyKw2KtMk+QvZRXDnIL5yr1v2
eYIo4rG4CrjfGJYLBR3Em54PYxmv21e/byO67aJ/G73YuG+s4en+srZQVeZ2EfGw1x24XaZ6LzQD
U+alqCeYUGPvBrpnAZpRkr88awYGh5LAgLCWWH4D4L0qJ23fYPu7IEx59vXVe1dN3piaSvvHsIhp
73Y0QZ8jR9C7oN33cKFvhkzhMc2/sfDg92Hd0axve4K9YivgfcXZTWYidwkoCTdSK/QV3KOA3E20
7foUEOe98ZrJ50TLbT31u5A93/77E7xxczIY3noNNnEvHw3UCemgqOOs0ef7JPxWR2CqMhNGhDDz
jjggWKrjNwbMO1DAeL8iIicleOK+fCFpZrC5fO61TywTZ1xHHVDe9NCgptVjKM2E0SrFtIFIwDQ1
hzPDnAiAzdybPfTujA17z9EdchtS2IBCUVTD7RwdJ262nABJ9dXE5vg2a9ArOgfwpLFQsCHhijlA
BGCM4aoNsvv1BPi+YC4bshyMA1WTPhf7CLgbtgSxhH4Iqh3SHTaLoCuQVlgkpyH3d0Pp/J4jdMTX
g0mgg6Mp8uLzUh0YU86rOQiqTktuW2tx2+c7wgMj4e+B2VTvSGUdbIF32+F2zkQa5YWXrvPo1md8
AMhfshqDRhjmgv72/vNf//v//d+vz/85fT9Gj1tzemT/lb3uo8c5q8r//o+h/ue/8r8+HR3++z+6
pncNydBl2dK6SrdrKRpf/9pNztmJ75b/V11d1Ko2L5e5PEwxMQmyFcoJTnLEAOA519Baab6Fe8Cw
pLsl/owJG6EAgYH5x5hYLYLdOOmmeChAE4IMOXhGCm9lRbqBGWK6yn3CEZ8SlwQz+enjUYeZH2kM
6jMyHt4pourD8bgbqcLgBqJ8B9EIcJnPSrnvHrjN3fEKf8zgutB2ofVys5U8+v1boHT//RbIimSY
hmwpimxK4ut/ews+J8VULOWjzJXNYsXEd8YwJcJ969xnWli7dBrO1B3X4z88rPH7h1Xkfz7sq7zn
11vLw+au666K/mCoL/zIdL9P+K18eX0Pnj8auSAEll/8/rFl7RevWZct3ZI0q9tVZOmnB8/Ke9s5
t7U074Ee95h+0qn4ND3sioxMeoPNarPxZ8J2/+YON/6CWXI47mmMvjfsiE/b36f+yR4OBg313XDY
wq6lPrSHmz3Wu8iF0KvYEX+fL+AONDt7J4RfIoJtcg2uTkQoE0y+Edy+ESctJgMq03rJx3HfTnYx
yEYYz5l6J1MK/CHjMcxmjTUoOJxTBfONLZel9nfrzI538+l4wRPrHR2OBvyvE8GHJ+BGjD2ZmDk9
rBNN7/CHd7Db1f99+XRF6hqGYZqSaWpiYf3trnny/tVKakjzJi5ST+v2h097ITkX1blOLJJd2YHK
sMVavF+x/wbk1l9JKyvW2UF3Zjd/cg9PdJ6PXkp7y7RG/4RdBU5jMUwJ2i7W9Q5yybzBDpAxkYM/
zuSDE87hJpLRz3E3jKScuANdiNnCtv9GMep89hgj0A5yUqDm8AnlhQeNvTocHzedvg8XJh0f4uSL
9dnDZq3matydFgUq2u/IPJOBcvGv32+y1ew7ZMWrNzN8zR/I+DeBGvukud+GD8ZcFZrW2slZoTEj
K+8dVsh/RKii900vmHox9y2lqWI7iFSvg8uwmp68dxblIi2i/H4QuxZoJr4rHdxIBP2/842ZRo7g
bhUHj5mKJcX30srQbRbxg6JaFZOLD/nlNuQDvvN1IE9mi8lT1juD8dLEb6c3hkIYzKBZSlAJJDWc
tR33Ux9zizhLMvvFJ+gNsV154dREBGeLm8ry4+EyZuHuwZhzzNlx/OBgfrG9khytfBIAblebz67z
cdJePSTxd/gC7XsushkiGcaFMj3Hk0NI2qM8AtmKeXihK99Iswu0va19HNPmgT8McRBjGEELEx5V
9PFSSP+F+3pSooT4pv3D/RF+LkRjOM+DT4kNTuaV/USaVYPLRp7jijuomUFDS4MXiH003IhZO7Vo
4mbt1zMX7KUrtCr39ujT0nfX58sQ3AaaChgPv2sIcL5pYewXdPBsfMLaal7NYafdYZJ1Djw2AMrp
i07GZgxGkyPONP0+eoYPcimXf9h8FO0XW5+uyKpkaqakqNK/dtzt+ykrF/M2L3x0/6IIrmKJoxm2
l0G09FAv+085pnhbWdNe2nUynGrop1wUojkIHII2ww05KdGX+EKwNtDjzdDoDZ/fbEGMee7JCpn3
kEbWiruFV48/6wUKNntQ4CreuUyekxSDqVfwCvbVCHJR3HjK8bkDzl4ZNhRC597jjYYQXNuHnj5Y
UPWZBdOqqvQGC3OMRIExJitaeAFj5QOZv2WJZzPsFq99BMOI5TJSVY7A3+dlB/LPHEEt+t6j9sVI
wxOM0WGrOMM3OYnA9A+8IUgyse9kwxFab590G8Sx9OhNK79iV34xPoBsQk7h5vV0NkVkmCGMEZLC
wMfGeu0WirvFEOFzh2yDn9VWFMuXg+zfS3BKzAM60kiNKb2ZSIHGt25zdor1HrehaWSBGUN3Z2xl
z4hcsRluH/LWP1lAJJAqcuTPL3gFeYTvil2aLriT4m6K0ZA1VNnDiEfwNip9+4V0CUiNuxQjIJgU
8C3wn8UdrD8ABm1sdLJnCTM8ep3B8CV5+Ans+HEfvDFQnq5UcZBoX4OKmj5inFUcNunhA2P1BbeQ
ytRRQXoJjtmxJT7tjd4A+0oocMVZM2k83XQ2cIJKey+jVqZw52WM8AQwSA+ZzT4INjiAnvak40Sn
mJvEAitgTyVbPaGudiJywaH6+x++nbg+JuXmKLgPoN+LY47ZNqo0WxZjbhBeiCDwQlbwgkMJQAdf
BFdyBphLPnHUg2lT8kYG9Bs8KEShH/8l2rfXhoiJRMIst3tv2HWH4u4JS9Lm8dfc8ArBtQjnEj+r
dTfqYoieb4OAYNrak4kafX+WPL8QnjtPLuI3ACNkJ8YehQpBPWQKnsdPJ5/CRIEL7UV3vF9IVz95
4BLhJF8CCaLsxsrpAvtVi715LCBlqnoNm4fXfioo196ZBDOBkAagDsv+mhEpFdqFMjizneltAOhs
jcJYJKJjyJhgRsAvCEGjs9OsCTzrtedo2RdRSWc7wUkrnl6HU0wIk47CtsLw3q0GKazZ5DxK5lCT
YVdO4wYvPRqFo71cAlkJ+6flqBnZk/u8tW1hBYXij6Md2zQ/SXtQy+AqhcXg+MIdAN/DqeOIxx+h
xMR6sLe0Niwqj3NF+9DZJI+o37/1RsE6cSymgH4COh7gQXbv91HCBnx9XTV2Hw6tTJbMJaR86Jcr
ZL32uuw7t3A6hUdnjdjdaTI4ScPdDv1mMpVskbLYm25TbNPjNc+OWBdSSW1vlPLz8GYvGHMaQeI9
168o2aKcRSyAvO6No5B3I8ZtSbWTQUUIMAJJbiGlzTEcH4wInghDuunD9Ty8xhCbWd4X+jQEaf3O
eJ3bjuA4Osnafnx8lDh9SQQqelXSddBbIXWxxqJF9uY6o5cHlzXl5Kl744MyGYeVM1+TxIZDWMct
81DlFXHQHIhkB/PtL7nqeKjHXrFbg/Re9l/lmhZX5u0pCAbsOzE2D3Fqg3XbLxxRhJ1igEXZyxVK
VhspiTJb6kwGlBWHenBai8tcOOHifOzaDJR5TRjGZfZSf7qf1Fk3zOBjRILx2sPsFKcpwx4ZXv9C
VQhzd2n3IW8kFVYzMW/Ry193Yw7QjntUeWU8hzMUbdh94rVOQVgMkWtU78cwanObBu+2ObvqUhSM
3KviRp6BhHBbxlBpBJaaOCFXNOOaQEzbvU1nDYbMcHOeICCKgf1z2P7HI8yLcMy8g1sQo8onbjsz
hgZnWzp5GDDGSRcXl+LpJEl8TF8uo+NbME0ZBzGMFutk/t7Fr+FcEA8Su2849mS2XbMp2NHo1gv6
a8+jxp3GseOkkzUvkiwCEkbJFWRWG31/tQFvKHqwXeaFeKMb7uV7GiZJewzWH5iyg357ZGnuuo+A
+aLPrUWgTdDva9RCFFaFQ8hNfDiAJ4/VCW5LS+blTv+OOI8t0+ZOSMR9I4wq1wEv6KJBDid0zyPt
gzt22a/u4AseyKztMVAveXvUu+PZgJv3/vI6Kwkq6Drco2/xsi72d9ZjFRPv6L1jOUtyntt2uLZE
6bYs0W7x/uf2rrCnIvgljhOPR6UwW7Rb7/miiltfkkRIVTtPsJ/wiKlkTyAgh484iY9sFqI263tL
bsn1e2Hiqis58+nJ7YGfjUPnTa+0dQ51IQg1lbM4jMVf8SBwBN31IeP2jW0CS71kPuc2cvijsOps
malqHnsdAATL5eSOtYMLzsVuyD5R4ZfGta1g4FgjAwF75Z7YQl6zjt/tMmq+7xknAmWAN3macGCL
E7M3ZQY3/kO/aCi/ajhUWTO69GyS1bX+2XBkpXp63G5mO19RoJQUESRcZ4eUuaER7p/OTJzhbYjK
IiA9jNJf/NlCiSr84RjfcxYF36q7XPZbqGGwzTDzxujw5B+u9spdVe4ClxXnyK1FbiXbp87WZ7ld
eim6bqw32ft/Xwda5u9fkCr98wWpRpbq+c1qaYBrGk8VwhTakn62zpnCd91zWO8obuIuCv1NusYE
ZbYfotz2zzG/xjjx2Fpo9EQLMuNkxIcYt/rBBxrKOaLIt9f4feKCrPzwmoS08HUBo11nbGSs34il
Qhc5THvCNYTjB3hZEVnojB96x3DaDsSOT5KIcIkDykdEASYICw9osMDVjHSql/P790P99QU2VVXT
VGYyqug4/9ZRVvInt6r6cp/3XsgSnXREITuxYFVCdePhwW0djCk6tOOzs+3fnREbuCAvTF9bEn2Q
gPusUct53lluNDWyVzmhg4bjj5OLX7a+zA50uWt2DVMXF/ZvT9R6lvnnUp3aee28PALz7P2eAse2
fZveHmgdzRnHLV7Pwt4QC4/fv0+KuC9+Glnpyv88vPHTQnhmmi5XqnWbMxOPnt+39VMkE4K8Emc/
Ip6RFvEWwpOH5UbHxQhTTZjnp4PfPw35FyMUQ7EsU+tqXdVUuj8NAPJuK6X3RyXNQcmKPqVny5Bb
6wVv+320NF9iCP2HR7R+MawzupJuKBoPqEmyuIP+9sZfOpZ0/mxv0lzBmQ2kADtwhYn/aUx9fa0E
W1lG7brj2VBaQj+p4u0TrpJ9htcSXikITfuJrYHkSfMncDa1JGwMatLOsCQ0j2J2wbShqHrNhzxK
J8XUjUQ1mBip82AloELmLEIzMuqYdmMytPnAaInumCgSzjJIB6i8WuQJA3Q77+gJ7w0SFkINWYIN
vslZsJeReQoRwzJ9HT5huhEMA9yCxBQx2YQ2Sp7Vn0i+zS6gcMCuEJU0MsXxZ3VqOAFoqVLHPLnv
S7S9+W3lWzj0EDTmf7xGBvc9p0g5mD32UH29XwOmrQ1jcW3+wEl03tYI7I2FdXc/R42OCqLNVRi/
dklbsQat4VRUCjgsElgyzU5AOjUpmB61g+lxrIPQXRp0opQc0KVL3jIl0KsYVXFpzFum5m+7cw0q
3kRyA3Ek0Yb6XXgBEXq8pnlKYYzW/LA2QS9SeeDpN/w1sAPG/dm0+QbezGJz+Yj+/zHFcEy79BQy
aMPLycHiov4samv8buNc8cF4QqXr3OavjPodGne9bCHUmOSJ/mF/ViUx+/1pof3jdhMr4G+3W/Mw
5PKhsCFJsG6viWHf+lCem/jypvlSx9ik+HTe6QhomCa8Pr4WEn3e7rk4Z941wbbEzzl2qMRXHVAV
Z//5izerwNa/hrwfcRUptGF0jfSp+czEWEVd4LPmf/ptX97aClbZIbAJt9szgFIGO4f4vMjszwZv
C/69BfNe8Yzea3Pu1Rh/f3pDGsByziiaJ6h4Wth8f0A68dLSesbyOn4FMqM28BQ2qSUSCOZdzG9A
ORFDb6PzBtQ2HXYSrM9zyYb2pWJYhAW/CfRs2J8TatlT0N3wmviZn+UMRNXut/HZEe4HxJAsu6g+
vVtLXY/y9x0qtJgQw67zqic/A52h+vL8tB9z8aCoMPhPOjx/06gxE/1+L+8DvvrpGY6IAw47x5MI
bnnjttbMYEgJNsxBNEFpj9R2BwE8NsCOtiDjhIq7maJPMnuCHTofd8JxLCwHiABYcaKNRKoqc58A
jRCxkT26R4LMGYzVQz2Etkd+2Le55EaU9sX3ZaPs/zIt7tqrPWJGey75wkzZik4/3BAvzI0o6Nwm
rh1k1XhQ4wJpRRi5o1SgwZ9D5rgE1MGQ0qb5IB9AdxmcqKbnNwgHpCwG0M4IMoNPi1qj8QzJlaHV
VYga3QagsIHL1XDUbr0bpDAwbvpSegQIo3WUpJhn2P2U6FLWNK7/OFXSQ0j+uoFBDUBJOYOqmouA
wbD7JjLrgRoSqYNNGsQ6MQLYI7gO2zlmeJCN8oTu5kc7KcqdiicF8xESJ7RfGybVVLRHMYjN8jbG
oQ6SmgpRgktL/4Ufx/C0ajdQ56HsUxX4Dbx8C/85bc3cKB2c8A2dEFEWnPedP2A25i/GZ/9Ylz+d
PJJald3mer3PYcq4JfMRFhZjA6yfSDOqolOoo2GBkP5xs1nXv05UqPHPhBOqS1CIsGm+hwbjgI0y
L6ba8uJGQUBfCSVncnKEdp03maEqwI2o97n4wntf3IEFEvPXbLcT7v66X0cyyV7i8114l5I77zq7
OwyzS3gJxWeZhtZ/2JK0fx/9pgIWA1SlCfTi5xr4Usnl9pQ3uExq9mAlMUE7rCDl+aifPZfBV3Zm
grbJWZm+rayL5YTJwGWBPmXUEMflJDtdFY6l/k552DvZi6fO8SCkwvQPvz+rdXEU/3PvpCTQDF0y
JEURBfs/987up6zTiym3c04hfOwYbm4HiGRh3rycT0cQcBpiShkKWvjZeDnnCs9c8/d1MOQ05MjM
GW96sAIu9vDmgqRMKijXxHusPh1vDZeU3k8FdXQbjpXjui9OQKzAPPx+lNTmng/Hf4A8VFFX/esl
6apqmBYvSjd+qk+fxbv+PArq9crvDS4zrOOu4VDoHbTh6u0OGHuRdBPRg7T2ZTVj3jaP2uQjImxb
Imv7kN6nRm1PURYgpbzYx+mDJtuCWmL+oUI0BXr18zNVdVVWwPPAvtSf0K3W/DzfWmN8ZoVf+VKg
8CEE/uhk8PwqEMF33RIg48mIjwjC6M4vkpBI5tPIwaBh+FJX96gkeu1NZg+cRnw/sgjhfSQE1ZIn
kxFieJjik5/VBp/xyydX8Yrb/p2wAMkXXYegh3QimgmmRCKAAnbgHmF7csXZGbEWYaU6dMPC/8Nd
9++dwVQMloWh6VSm/75Er5NqXj/Zee6uNo2XRUwSq6hjbxgcY2ZgD3HUItmEeTPR1myJNlM99zge
O7FA1Pp94dv6xmlk7XD78E9IxyPGE0IiAUHBiZlThFP3909a+XHj/Hy5/v6sxav6W53xkQpdbx/1
Z5Z//XWxpAB5KswtQGiPCxgLVJ3FEJzg9khcSgkhnVACIfvkA60lLMpb9DqK3wsS3vCMQ9fncL2D
+1EJ8IKFapT3hasrY2RfDgmB4XqTiB0zjyZEQ8dRpAirUF0ztRvpkR7lYdHb4umuJYKQnYcG2V45
H5imQ9EWfz6JHFvG5vxlTlSArjNluZ311BkcC348DyGJUW1F5BCoLt/B7SQe2EjE7yKZmi8FUMy9
rJeHlyWKTlxHIFXg2IGPB8YqRsBCJ0orIqw7ajAkMTCCQ2bBXALDdWKVz1GNoUfNV/kLmwb2Q+N+
QMA0pCXI+dBmmwwBuANvIg0gKnswB3G/fXDnpTBaxDtcEZur4GOJ7XIIvwtnz5wbXcJZVMw3M2JG
RX7hC1+YdKAEWR8PMxaRMEG6HLZckVIoMVkW4gPvtUQstDTqCHPkCAZdHjTIwpB/oeK5+7h84G8h
OlOxQG4cz4waXBmjHpK3PAS+AhsTMjPx5PGTjrZJh3g78Uwu+KBoUYpWrJkIJfzvb0LrFyunSy8r
WbKiKbLy85ZRmcVLql7yZ1Z9FWzTxUqBn1z/5QvSJ9m6f+unP7aANKIA/msz4E7kfoQJmEYPDSpa
g/Esi/oLiwTutzuRO2JfIWvaL33PcKzNi/BjYkLYbrB7O3Fv4NPCHoJJJd8B5XV1JiFcXOGav6Ph
jdMeSWcio1LEgYFjcZ3FV14+qm5+7/I5cisJ3eDSYgtQQOn7/duiKL94X1RJNWWafU1S2FP+uTab
S/d1uW7f9ey2kgJ5eutXX2ymmEKKjVUo95QAI1L8NMXKBRAh/6PwMWr9rvg9W1kh91HYkXAYh0YI
Oa/wr0fYjxGoHu/asQZH+7Gr6uzLXeBmzVegv2UkSeBo6XXIU/AFfVqCPdf1xV2n+bjdhgy52JrF
G8ybiIEbkXFe6Zdr3kSAZfF/5uEO8CF+iY9qL9aZ2LZPTFjFChNvoFhnZGbwcY3OP9548flz1AY5
b7b4vPisWPYQXMCuGUPKICg8kJ8D0HHJFOH4RdCoeHTxhbfDj2e19mtWK57VkeRTznKmmF/3SFlh
s3e261Xz9ej/CPTk8U/8BLw4YvI1+ZC+zKFBuKdYwDVrDppl1K7FfS/WL2nFMH1v37Ah+PNlQPJ7
oEXiV4dLL975NEKpEIg0Q917I2XthNudWO8PrszDSzGyEHrKP9wk1i+KHbpH1RLrx7CM7k/n7eVk
3qrqfm5HaJdxbX9eQg3j0zd1J1BjG32+XqTSXaKydnUsuIsIUjH7cAfxNA0ic4Xul4L52hfa3DuB
n2iBqEXzfvv93pBqpQk7R2Gxsf2GOvxElsJEQsOLMihR8p/9Tr97UGBWzraYBMte2qH9gA2skayL
8zIG6To2ZMMrw3p6QkKK0TUQG+aBqT6faCJdGQU+/So2iww7xip8gwa/bahQxeg8eWl4sJrziriC
diURSGJTy11SrzbhcHfRj/dkKmZEEphJdj0LPRRV2DQtAnQ3HBxYZm7OcVUHfDofGYiOTTywLrmL
d+Dbg34nvbzOfNv4LVAKGX1kFYIzog71rln/g98kIwHmnFsVowSnwMVbdjr8FFSgg+yKeZX7uToG
vSeysbtTDG/Q2p1y/rS8GnHLQWG3ZWJB95Og5GYkqMDCVZbbnhYT8mPF246LigoypTCRMX3xd14B
s3XKtYzA4aJHpuIKycV2+Ph6RFu0efyUWLvEWywikATYD9nFrk2t4jNGlFgKskyIQpnRKeszeue7
0e8mBnhcjdwXtbLew7oNTQCdxBEpDhklXo6DrPu6ehplMi0IhFJw2O0tkYspqrR10Tj31bly37Cm
CZbWOn0dPxv02/SHwxupmWenPCBnR+WOJLXC3UJy60OeRtrcVDlZcAfs4rAIpgkI0UkdDCEeZXjv
iNcPWw+iKGRMrt4X/QTxCaaEzxlOM5ZbvL3nngkSVIkrOs0pzqIAUZfwXdoF8lGGqmLWJMEWwN7l
T82DrP1yQRkafYOlSta/ugejqO7P+nRN59jvDt8+6dp9RPUQJGJ1LOx3BsOZ5VW8dSpHSHAddJjz
ix6OEvzmfltOABA99GePObAzEPbWFSJlgYF/hIuce8Z3eqCFzzGDKBesGne21P3uOHLy9S2Q6574
NhG+N0EonSb8c7OXYEs599KWjwtDgZ60F4FSJ/cIIkh9CLoEVzEGoqM/3DGbAkIJ43g+t2JvvZvv
GOfQWsaYLj3Rv4CZYC7kvWDrwr1nGzM5xS5OD/HD+gGscnH+UGXKv+rIGKtbHGKWrJpd+aexsXJ/
nKzLtapndUxZSEY426UogF7xA/HSdi6KFoVEBCV4f4k/FRhPmxzvKsf8w4PKGWj+e5j5ZdCFyFVC
Hrn5XZztWG/0EjL5nuJPGdVlRthb5mecZKJszfwbn2PUFLf7ltyKBnv2coz9utsk4uuyWwJmMJgC
2hAZoR8CpcWHOKpEuionCGURwYmURE0oDgUY+nwQMEehlCOzx24ouJPphTsEspMOyckF5CcWO2cP
WUvRIxJHSgnB7kGDIj7EVzoBkVf8khCPdRCvIT84wFmPMcuOFb6qwHKXieoWP1X4CiDupxA0fhw1
vz9A9F8WGf9zaX5M/P/WABiXV0dp3peUgUbKoJBZHvM7uNH2AMIc5MKP7cXe6Bs3v9Gde/0Tfk9G
AZaV37PhcOYH3jqZg9fL8A3G7mrQY3KzPxOvkDnHEpoW8DeseO633z9r+d/TeJPFCQmQc0+VwEL+
WRpJjf55ZtI9neMoktRc+XYpjbDhwWzv4SPmJdQi+f1D/phv/NQpqTIbgtbVaZhgcP7zIc+loT4/
mp7OX7HL9uPQ1P1wjulAekmd4SzqeJOR6o6Wqv3F1jqysTxQ/HiXIeq/sU5fe2Easfj9s5KNfyN5
5t+f1s/Xj570UinXVz0TJSH91kA0ELix5X0F3jX1MSw79N/eLcrJMcqgSOX8sqaySO5g4Men1B/t
3Ot4SkRLJ1Fi36LtoPnxzaLMzjDqEmU3/isI44o+no+x5mODhNG/sHoSKw5AxFX5k1hZ5Vh3KjiM
JRrWnBxsEkQ8tf+E/6aznghpoEdqPZVmXaFrMuj7/6q8RVFYUtIJefs7Lv1uSaQVP4DGT/RnGn+S
0XpR+okcQ1ECSlOZR6CCX4mSkrwwfi/7+e4R5TtRA4pKkMhcikPDq9diVf9VrF7FsABdK4kmrGzK
OuJVxJpuMPlSWNdX8sal3h1xl1jhf31ejBQuyNua4PeX0Pz3qJ8rKOv/n7Pz2lEka8LtEyHhzS0u
SVx5e4Oq6MJ7D09/1srdrTNn/tGMdER3AUnabWJHfBHxBV6lYraUziUL0l9m4CAz3V4vaYSjxk/B
Om5mFy5o0CPkmth2MNvtwNUr8OFU3oFAaGSFmmxC5di/f/Tx8Wfme0XHBHWedEwE4JpHJuQGcUPJ
bhw2pwcAbERLgcBKigIhbIJIupGcOmmZlKlgIw8EwUaiCBksmI9t/2JCdiafZN1BE/j/0wRZgK1M
MZ0ul7J/Q1UP23Qpk9rdJi/5TwIAGWKHLqHNE4pb4Ybt4YutLo61d7LZljVCCeFQ6B2JRlG4lBud
SZc46nn/+krwHR7I+Hna/rlYdvtYqJG1SzJUqnqfju8JeyHt/Vh7S1fau93jPZkTvQvlhaBhogh1
Yx0bTwJh76VKhdtJ9en6LSXh4sdpe/FKm+xT7hcXH3T//fFzxf/1ZzIEcmmQo0I2mysX/2bpbc6Z
cSo/XUxeer1Jrf7+a9TpfBKG+H5u3Jq7bgUGk88JtPen1uPztlb+IH42bpIqAyXLgRBFzEDkEVgg
eYcPIyo3UESYpCzSaUrV5g907NX4rlJ9PlXj57j6eKsBbk4JTSPItkuUHSFuMWlrtfdKlZX1m0Su
GuwwUeeVmsK1XwNUXui4Osvq560ab2D1+GDMdTff0XpIubxtvXuttvvRpoT2eKkSkUQmPgFEVYpO
faG1GNL1E3t50Y04/gFJJRLuMU+eNHviyiEOurrbEDNXw/lTqP2U63hkosubP186P/Hum1FeT1Ee
kVpiu864N+2NeyXmP3wMqa9C437cO3FFKu/hoXpQUjTKNNKltWjOmlZ7uO/WRoBCULpN6+0BOi9c
yMSU3Ei5g+CuXyZxvtgi04+ufgD3fTpXW533u+dBPf5klP0aORNIzhvVk4WxWSHR+UqeJdGqodVp
mnr949okiqVcJWIFVZDkv9YDeV8cXurCHPN6ZKSuIjJHH1yaMgT3YmqQMryjlsWuXqi+dlojQuk5
U4fu+0UJeeYYHQiQS7QzyevobGppA1JnJtEvsWtIbKr11hMMwVyLNCuUOwKrGnvICn8doid8KJUN
XYfBCqkHlZL/wxHyj2ryX4esesVfpNYst9wsUqXN+VkCIczbmKzxZK3YAFMxfb/GLRgW0MPEEoiX
R9uiiG8ERwovAtnB/ABkotyIUmcUCZzD4voMszkmOsb/2Sq1pO/jWIZ40Mb4L8OZmI5/UvT/+gR/
0yGms/w8vZgWz8+mdFIHAo2UbG9eM+gpAVuQxmAlRJuxWTV19w6FWPuMyio6tRsOXlRYffnw4lTF
HlXCwE6lG6PSnFgUvnlAucNwSmBEt9xLJ2jWqvsHx/JdVHUGsuWrnCy0kGnO4hXQl8s1n+AKSfbx
Czjrrr5hzU6z+7RPWxNKzAIdzgjL3YJeEAos3flJiGzByVlEutsR5wQdq9wVARFB0xOwcIFaILMt
iz7KNlzDUY6M5SKY7Ypf/KROsAJgTHM9uNn4rg6wQkMP96Gerh5hz3tV9QjYyLwYtYpwV/8Gi1FF
su0JNEdxlpQsDrGQYZbby0L55kWyvHwk4WJKxDz7WzkifZ+L+RheYNXNDVcckSd8gh9ZGpN7IUs6
z6Ot4gGQM1w8X4uYQnKeDpZU0dHryAc5dK+levm3feGpSbD20aZ9Ajg8FxdHUK24/C65fVIUudgq
plIVW+d928/fqa/C1gC9eoP+6gU2XZbq9Aj/Oqdyl7CT2BnPq18g3PGcx8ySxuy5qXe2qO6ZMGnY
38etMtNHZ4fHr788ACe/pzpThnaYp43y7dRdOE2WS+fbZ4LbvbEN66Zb1BiKES3v89ig/ngc3YTz
kxcaIVuvox07ege7LpCMbzbpnEfedT003869c22/gtcwnDh3cUcnEgu1o/YIA28unOQv2fZ15HU9
ITfq2yYuEXNve4n+24m26pYSjVwyK3fstM/a5gPxm+/HUbhbLn1l6bPxGWJcNauimmhCFZ6chiPs
gXFGzENuyK07YChW1D0BEPGre6v/2haFZDCH4emkUt2lGBUliHbmeKLTOqqYEknnBW+Gx3lCr4Qq
/BCGNBkS+ShFoUHIIFSKuTz7pZOxO+575nGf+eOFw1ANfevn8J1kC8d1+QrlYdCx2d3jnNUE1vQ8
AzNYmrXx16DnkPdmbb2gkUOoIiDOSWwOb7Oc3Jwz1q3sTYw2DZNnDOiTCXdIFpSXUM/n9D49vMHY
BmHaIl5mMZIOt85puFKAaQFwW4W7ALvLtYcISUcX8GflXLjnK+cJBoe7K0HI/m4XYNn3dBoN3BTy
iDMqnGD8tu2og6Klr4zVXlFGwiE98up2jyfajhayNhQozOWS4jWDbCwnUg5Ram4xSPghEdXpaPNO
yU3Q7j1IEk6VQ3M6UggfmqfhfHQAZVi9h+/5zyvbdW2luQfvwFWr/KLtZP1D5P47XLts97uYPiHm
/IXRCBgX9wff4BPF0+BLqmZz2f09A0zsPqnm9G0S3eA7FDimNAuOkz3h9tQNS963OFP2LYFjAeQ8
CZz4dxLvUEtHAps9IPkvzrwHchB9plJhocbeejVLMbnh+9YaRXyva4bVcUvSOQEPFCKlZCjX9b5z
8bZFbn7l17Yjb7EuijWPTlgUN/3nEbxFyhXFJ/hkio3Fu+YNiDUP0iHV9yPFT/u2h+7b47crARVC
3JSbSZJUWwdSplg7KU5D5ntydhfQpGM/d80CvK4dHA0NE/y5sIOFls7dzRjD21GFOeCyeW7bS/ol
wng44cNxAB2aBHHRPV3XTIYJfkl9Z6ET1h0S8tvea6rlCppqlakg53hI2OQ5pmgJN3t59X45Vq06
ZrdOIP/0/lih8aj4SejJR/CiDga3OLIcdXrTTsNMhvMEl5SjNNVixcS3mTxmsvSHuaMOhHIwytzN
R67cKg3ItKjMc/MsI27HIU4YAuSl4YQUwkpOoHeAMR6ViCN68YG9juP4zBrvQ3kzh2aOHGXgM9o0
PMaVU1UYlUWaxTl2aPpIV/a0lxaoK7qEyi8qKlShZbuYm82wQ7+xIXAPUX2XJG07ctdcdoiM8NYy
T+lP5wnkm8wUUsjpHUrqZpkWTlhvzRYMXkwvSBPbWF7DzvKlyuQDr0c5RELYxrkvbLbHYMhWtdJ5
BS1eIjSCvkGx5ZGy7MyatXg+JGgDC1Hz4Mo6g3gaMkoEhdJGSVSmLtIG1lkXdQh/WHdZfSgbecfy
ROHAR6p9cCK3u4SzjKJVwMDP+uDS6Drhi/okFIo8Ijy9hgLQ4TmnPqzyPfWkxrZrIin3shaorbiO
jPulO/dGjCO4uzuAM85zbm9ZCZXnFJx7QvYqht1tpSVH3QMKvKEvuNQXSMYfRMcvt6hR6CN3eccB
0u0NeIhlH49N6/S0qk/blzJlNUVbxFtwaqhQ7wEvqerY3v5A7xwdf07EcwM8Z1rjduZ7/WPK6CBO
XHEYj0RJ4mfXd15qTN5K+NI3HV1zvOMCp87VN771li68Gb9O3ohxrudwhUMhkpSiUkwp9RQSCpTg
GFOE6F1kIiW9rqzUSWwAFoLq3LrCabHBd3aFtnT1k4qBXPBtuxVO8db1m3refJ8BdqbgUwIrujQC
TqobftulFgsYaoZ4t0KUa+faBYLUsk3KcbTl00pbBIRXKrKqG3nuYKmVaHq/pcQHdf/iLYk7Z+CP
PdYbNqJO+3l3jqs3f3ezJju13Ygcedh2xzD0j2EGsIQ9xeVx8w+edPOfm+W7ZXeNU7HyMOsfh3tA
qh3Q8LKb6lGA5ZNq9EkwQKpniMAyhjkjgXq5ODeMGxkQCrrCtsELG5J0BKPyVDoaEwQhIOWWzOct
Sj8NaHjBrOAd1ZE5JygmO1wm7wUMIqgAcWYOIBTp+3UbU1wFPliZPGYP2Rb0UM3dwwK2zXQTRi+q
CG8aeTw9UfE59bpvYjK3N2SH7Js3YLZByxCacez9CKYNgMiA1Vq6zOfdLOx3sOKDvulwFYGDlpzj
puyvw9z/vohybo3hpRSQo0BanH2+RStMux3RFSJ34zhcw8+lxvo9G+efN60stbxXLc+tt3cx8kx+
48v2Pfs8aHkam+lGlakM/8PlRP6W79v3fF0nsu7iwqcHemO5ZK95N2zXuTzGpSuiSDPi8HW75/ER
B03xRYqYcL1xbIf6y6C1fvcmwrnFGMPRqRfvQWTRvQPeaBfZmDk6ccxwmXIWr3h5qLwUuAIwBO5w
G3fTsIm4P+7UJkzHXt+4F48MDez1vRplD4hn5FY8nRfyEfdNf3S0VL6Cn9vfDEDwPU0/edPejO/e
Robb8SFsmsujI+32OHsrxukPx92BRP7ny0PhMxunII6PUwnUajDVorMhsCp46S8P+4/Lw7ibfhKO
Tb3O3obTmnE4oqgFgmY8gK5Fkmw6HmSkDj6TWzXXJ5grGnQLfWGaxYFwHJyZjwelDwWjjLsoPWaJ
8/HT4Ne8t2tVqJkzJzTHoBw/lQnXyd+HrYdWDiiLMLFiXHrcdfBVSgbpHp6BAlSEEEJ/RTCCsu4G
6pNr7R9yzRy8P4jr3/qmQtk1yNCIIuRY6jGFGN0GTQwdSR8+sWFoXfrop29ETny4YKGOYk8SFV0/
PBWhdyTPmCWOchbwWeU/VSxdvNQz0L4DLg7HG2vXoTl9VSlWW1fJLj4Moim+qQxQ7aFVJFbP4U/v
8+yGI1865w+nXoY2zcNfdKNdxxFFsGivZTTlZdftm6nXDceFfRxnRqMM2JKN8dLiX32fKuIpj6kz
i/gLamgh9iEO5cuJeBcDpqbRDCCN+Yn/ssWMjenCZFGwM/O/DkihEJKVj08laryG16Z1pefz8fkD
3E20j51dO5YwTsQuF1RWorqR7+HM1w8CtDZc5nekFg9EV9OLHBZupAzRlJ1N2U0679aZtv27aBa+
V3Vdd+HvjDWOTn3b0rlEoX2Oo02LZhIeameHhujMGcOJMGAK+Xgw3rNtHVvBzfgpWIqB9SGvpDBU
if3dx+Ejzuje1upDstbzOCf2ki+6vPA3D0HjDDSckOQfVy9XKHOakPGsIs6xG3NNIRFiVZzYIb5o
Skscm6sR8rKBVT8aMywplsuM3r8TUvT+Z3Y7Z5OolWI84TEx4DGf4V6B6mNDRI4hN9nG6R6fZmva
EPIXOwtdOyH9ZJas50bM2ek6Acw8cxZQOStaP+xB24KSoKKgP8amXDXJ2QEANs4nVz/cL/GU6jW1
svX1FW7Dfq4J+KD2xZgOZnBicqMwCdVQN2eIUpNY4FqxZGOggUJXmWtAsFf9KrTxreDLZDnXgGn1
ttTpRr2JB4QZ6daFXQd0IhjJ4ZOoA5GD3TKwVAFX0rKV/1mi3ajsZBtp2vBGnk8SozRt5flhTuie
8lMxqCxOVotnNZs8rVGp/Qx+hbFmUTIEULIiHUlTosPHyCMDBN28eCs+O66ZNmGoJ02ZTNFDq8I8
8IA8zeuYddzs+C35/OtIuKJT1YsWuTSi8Z5gRSbnvpl9DitbBqGf6c/enM6oUqQpoQy4qKcejl0y
FmePKzLH9gQq6YNhOY9IYg7DK6gBLgWlT4V0pceRz4TWtCvtLIfoH7695hmq6kr6msmtYXDrc/al
3yvHFEEZSdQdrkq/qC9lGkWO8jiRVjU8j8pFqU8XHKcSRcuGtitxj0MHbA41pvLpllvbFnfAu14F
RYA1jUVC55wyq/hsY4cptozG7TEJg7CrMcbyeN5z9RO9WETDBbUkiQR1eAPmoQ4/BiAKcJUqcLad
EB0mOAdjUCAIgG4OqWKeg1XvBVfAu6Zo3mNQuWA1BAtCxVzIBrzxDMQVdH3Hm4iN4lnd35OK8DjU
KYfCqEysgwTou2KA5IYObQMVioDqltoxIkwzm+zTBPTGlOoS+U2IgVPSaef0NJiA4GYePSjfvhsD
d2idmKIDpI5LgKPIJbFISgPjsZyMRzc4uIKI3LwdkNgKSVcBf2OhU76r/qgSZ5FXOFFfN4+ZRC7p
Zq2gFBLSiewavCvFDEjQ0WqwAZUvUZovDCGOZII6bCr4/IcqqFO0paBKoAmxqpBczuBWrXNIu9Kn
nzYIOOeK91Rm9TXAb0yt81yHgrpEY+Qbov2F5vWrSL2oEmvwpasMO8RObLglaebiSFEwZesuppxk
tO7nR5o4zu4c1lCheXykWFedwNZEGhKb2C22040KzazvABlH3Lgtog5gvIbN6wJy+p5Q6lGeoy2N
T2dgECktWVImbGJ9gUoiQ8VKQ0Km7dUGk4o6pJ92GXuY28rpvg1IH9DcdokX4eTkAqGVOKZdC4Nm
OCCorEU5GqoKKtdDMLqLOsplhc0uU86HEL2sQFB5Uyc0rNHXplHBePBbgZnFHMTkUAtlRaec8LuK
ayZajFajPOXv2GM3MmDSfc4oeVs83ly8z2BiaDmcDGqE3YuwalYzpUqW0BVDVXRv48Lu+L7Dl7uE
DAzCNpkOiKgky8SwoknL4XPuQhiZLH/YXsz68zuJbyOXuKBSJi5TT0rZVpZgns8Y/hsLOJ/xuZeU
/LiQDxBI6W7W9z770tzS9DkncifbpLQcTNJruBqNC1gRgWxcslLJKBkl1uxV9VZZY1aAZ9UflNh4
LOniaTKS+YIAmaUdnmRkE1ptI1EEqEVpl/xWiQn59BwF5CT+JgK7jdX2fKUoT2RoIYI/jVBuyhLP
43SFtjZYOFgMykDbXEsiWBOq5Zf2FUSpcSjwB+oJN/mjr6C9o1Fw0BgtwdAGMxP0rd9YITOE8/jI
R/Ojm4psqim2rxDcc12f2Lb2vxLYEaF09h7OzfzQdlQa+yLKRMNj0FqNvME5bBQOpRtmsgecE/Gv
ZVqITlzFQydfGb5TKDTZY8nfxCjm+flx9uVOJTgL37N4KJNr+DC2hIaF0oEHGoYxmPrcdgmPz0E0
ztFr6PQo0Ef56MqvPYgn4ecfe0z7Mwb/+S5HqEHoWQxX6B6gGXcJtBuwn7lopu1fpdGAh76yGPnd
EwctS1EUrCAtmky0Gh0h5fDm5l2fnQ7bcB+OHE3uVM+GSIx4ajhhuU+SAThP2scJF9q8wOJoCdRw
J1ruDpIctJM0jMcTdQk84CjxhsInGOVtyQwj5TBSBvt5zV3Yy7Z7dmjg8ZUTXJPBDm8wsjjHEDdI
DN5sIirO6KTmBRh6J7K71QgB3TwAzB2wOoTuskCmlZbrDGUlifIWcLlG+c8df0EJNT2E3XYcIo4t
xnjGKw0GC/IJwitg68olNOj/PZ1CET34ihd0B4zttL1de8Fu1FJUIx3zZOIVu5HjBN2WvzalEdhq
NZNvY3Cc9NNo8jZ5y2Oka8Lk6yoNCgiVgqCUEcbK8bbT7Cu0TFhcxBmy2BxqVQpURRcvBAgl6B81
ApO8DBa+YIX4q8aLqi3BApoxBPIJamkpQPPTSWL5+TFR+wsuaRReV6KowjvEeEjkQiExULx1bRK1
QE1qH8gVLoE4nkW+Lo9+Fn84Ni8PRNciuTSpnQk0FpPNRiEfYCj/WTI9bEcVUOfWcaj6dB4iiM0n
YG6QP+BsssH9HEZmpUeJWSQWBvdLuDdX1B1mmLPNAHhNklPjNFKApF6IX3ph5UGvGnx49zZPkBbQ
Q0LBr14Z9L4AQxWHRyIOw6wDNqL0DtRt3GwSU6V95ELjhVdc0vdx0vLU3oGlAtHJ6HXgEz6PbYtU
PjdT1KHN8gzgF02QwW8lvlZs6kUpdWoXegs6zc4r/xIyEGhz6IThovZywvoPsZXBogyXvj2WGseP
Mec168JJKc5XAGIzequQtJvigFZgXv+ZfMZ2KSDUb/1fAGxjVYRcP2mIID9gfI7275f2smtewqCr
9g5oAdtadGpn7+xT1+PqtJvmRKJrBcYrKT5J8867JVj+L8yOAebGAajU8Zr+uBCYzCaf6/yherBo
HrGr1CVK48Su1uJYtWyooCQ7E5QULtsXut3/Y/IcEKWExpltQOWCdrrFGg2EN2ONSNPpXJfuVlvU
hlfJ2e0h/2S4a9cDDXTmvUpDuMTBIITLcO5M3oAJhslcLFBpx0fWLlz/iCWEOaIQDcvVidtx+jvi
/Ks1IC7MLGHUO9IRZNz6inVdoeaSAcXTiPFZP7wSVT6OiLJaHur5WT3Tv4FkTO7mL1RvXNcK38dz
Y/mQql665BhQmfWpDDnPjCIT0FPtSUv/OWBIP10pi5eKiPUmKGcSjb+gXn0mxmv7eiYlAA7+RCtf
DapkDSbWqhbrvHF4UuVeNFWtEQQtiEtrqGuEf93nZ9HypwQHQatEjOasThbAzAD9+AYEtG5uH2bU
MkMYZhqZQ52c7AFBRsXWvPQw2NUOh3ri6UDU6qtTjOoG0tFgHPL0Dey7o3MsuEGEjDALEOYkdjc4
N3RdrPBqVtafV0lBZhOlgCsgHeWedbStO8b44ZfBitaBYMCHDlWqoYYER2MwNLF1f3kByGfhZuys
W+RBcGQI8iAFKE5/JqW5cKpxCj25eDHgiu97Rn0qOko0eTSyYDP50kKijCyuEw0g7ST8SgRz4mJK
46JyA95cgCrdy8FpBZUenlb2DpGgJapwcRQUpZRNeNCrb9hGcDbr7M1/4pjdUTdZP7bnwP3F4pS7
yyeeZuEwXcpUn2iMv/Xp6c0FIsPuEmML4QF/PDuCZnhVrNo34yB9S7Mut8pNOigOuHwGUaFpbFGu
TlYh/7UhMniJdAR5b5pzGnk2zeTZsFc8zQ/w8psh1tNPpRM/+KJdR/GvPaXoX/1f9gkM03nKYxQf
KD+2I4bW6I9NvOyf4nxjQ2zZtkeaBZYd00vhBprUy1LGnImZv9dyOyAwSn1nYK4/7xXjS+eCaQj6
grRgSmMMFpPQzVOrAnE2H52iJ6asSxOE8yPELWp0piEHHCZchXloDLlc81k03gyiIwXVPFIeRf9A
eOaSGnLLuirGtTNp+H0Jg6/R5ApEnRYuTsx2LqJoce4kEkUDSjNUkHFAWNZchbj0qTBE42f1odY8
i0SQ2z6RUF4C82Ipqq0i/1kuykPXCo0P71NFDrwCWa6KViS1igLoiaGqhVFi65xC4htEl4v8vFe+
P7SAd3VT0WQEuCV3SWvGBVoxNIsi1ZUPfRShTr17hHuwnw4EZ9ydwQNZjoY+YLCv7R2t7vG4Zoy/
xp8YmJbh8WXZKFFu8/QsxIRkIdlNqAnm7cQWFRiALDu6EV8Vg14x7LJgD06qwjCkzLmzBm8es9ch
6Gf3NFjHCWL0BakMDMlB5Kn2X9mRCFhpWI6AMy7UVqJtI04CnhanjZopJoc4GYQmKJHMoXoKp1jM
p64jnFKY/OoYd3Qz2RiXqxi/pHPGuEAFVojtCHETDmdFjf7tPAEjRlQYn2HERvkz7IN3k5nr9vJn
iEWr4P+8ApqfcC3jEM4oCfBMH9hNmeAJzem+DTPEnoToHYWY251TzqKwp7IuEW/RfuQWL3JCzcWH
/f5bGrKvtxgubcwJggGwRlFkQxonZUMa70IX8HDiO3pVqVXAvBRShNudV65+JENky//TE30KonBC
Urh2bOh70FHmoDHrQpAeXQRIco8QxmPrDyiRbXsqOwiY50mu7ctQHN8QFO8Sr4IilNsI+ZPsyx0p
X8tww+cNuzLgLbnNLx/MNsVXnjBSGBSSixfvuCIuROjii6DIw4QkwjVVLJN4ELEmat3Hmk8V6qSc
OxQcx2fKls7x22xicCgsBqJAGoePzFNw63s1Gwe6KsZY6X1HgwCbvM7LkJOmGxB6TT6UsoIvZxLh
AGkas3tq0j+eqPXKEMN3bjMiPBl2Nkl4Z0wqa68NaocrcsXfHHj+d50KC9IelM1h7CDNMqmWrdPd
pnm4S72tmmlKWRfbFNkdRGWmT6YJg43QsoNYJO8EvAPwwx3ZhTn2PwAPCQnZGd4T14FWi9tKDZ1c
3qLotLdTHvnJW/JketDJGhrlkf1uSULXsu0kxMvmCSFReuJdAR1JRklaiFz42bD6c5SrK5+pLNbe
6jpJUB/1JjUktSaNTzVHddvfxhPGaFD0RA7U9VW/lJpqWuG/6IFySrMx8WMnn0VoswIO/qC6Fcxs
BWowSYiW1iK4RaAMgEKojXwrvShz1dPwkOLYVTLrFco+6xfSVBP7yOEogdITXLbygpVBpThK+qGw
6YAJNpBr1Al/mysBoGKCMIo+Zqnh8tuTU0TjxdajiF3yq39F3RKTDXjcmIE8lM4YD4nXCv8UAdmX
B8Erk+mFz3Ql5dEmS7SMzwuYxWMkC4vpVa5x5BW0zHRX/520x1BUtB3+K8pXUQslphQimiP5tk4T
lMS3m/E4Qb4Q9YKa4TyaMCnEHNYY2VuM3IA6FGDIHreXP8kigEvAe0d7b+HepHdsL5/Y51pitwTr
y4448wSTL/r9TcTxd4YKcQeZ9h5HUZY19fRKonAbPn2QeLH0IuiMR2L8vWvjBThGG+iKOr4bBVAG
zp6RTijXSf+WaBP3CfcjFu9gcC2dQCEGckt9YOLPs7SN6B3SQJlAoxCbTxyYGAIhFpQc6cx+hBP2
EF2oerLR/c7f6bcV4RSYVQwcux//1K/QgTl2oYeCCT57y9ez9JLIl5nwuK7aAYUWbjZJWps0P7Ql
BkOz2YRrzFoTcD6ROxEMxtSD8RklULbNF6Hc2v8+XngsjTdwnlnLjVfaSytXOEoITCsu+16JNJfZ
GMxG7P3GnunoUj0mRsJG9Ba2RHJsSLMTmPH8YBdYXFqxC6aFg3JHjIHncGqIUjgpnKR/MsaDR8jO
Lz5DTl5qQDm2eAvWlgmFuGpZyw9xBvGJXHqeI9dY5RPsWMHgRDgB2zN0ErNWPQOuK9Q7Qe9ym7wb
2KfQDlHzoIQUnqaC4QTy7zuUEXwi8zbr1EOJnHtlljGjBhgF6gaiBnkZQbNtpSle2/BrEtY3rWeI
pzPiMImoIxBdG6X4snl3pRJAIhyuK5Tk+nogks6wNjMqQ2yWoVd+xmmdhKDfhjfKc6Dmh8U6rFt7
4kZd4v0PW1tjTsXfCmHdiccFsbrrFobesEqKN59HrBtZrVqugFZEF6H1Vo2CZQzVat44Rya8aiaL
wGdUhMnJoMHkZpZbef0DXzMAzy1pRlB7dpm2970pwU3seuMYjxW7z30b3iQbpfB+8Lh4xkxHR9MR
8geTDY6Jw9Mk0XljAvdKsrNnFz4KCq9ySQ03zDm01mcKzjMqwToZUH8UyKB7Akc9+99JpPVvacih
Y8p5pbgLIj4Y1kEQKAJ03k05JWLPEI2Aaf8BAQQvnRIIwkR6CE4KjoIyCoTk2mng6WvzAAik6NRs
V7RzEwhhMIEf5gQPQ0bxkkivfKMIP7Z8OSFAL0uMpaueK2E5WUhd/tVu1SBdMx0JxMgyQlwT6V5U
wgP6iCNPcUvtM47VeVukqEQeL7ENe7gzrczvIasDkmh+yb+ssMWcNOW21voB744+H5VeF3OXdc7D
a/wVzNvEymKIEVTBANlH5y1eGvtXZ/T+UR2BXRhfmnmeeErKQtBaHcQLmGZ8tKApOAaxF//omlTp
S8K+1RuDGq6CFPTTTBIqX4SEfvtgJoqml6tUia60s7ST9IjZpdonrKxPRMNdE7RPQZh6MezC102w
MOl7d/YFULaog/TBj8oioCBXVOJoeN8mC0XmVX+ckr0S5ZumCitG189bUrR/5/2CXvJjJcqMhOC0
osS5FHYnAxUSb244udhXfki1T5HoC6PE5cSDZBgAzhKXxy/CefB4PEghDIOvnsAF113H++7kkTHG
UYMh6zDwXiUqI4JBaALyU4gGd96+P67j8f2+m2e5li8m06DgJnZejkE6fWa8eluVBy947LooepBp
zZnR9D7XnvSdZIKUAVxXYgPI0thud8IJYY6fB09K+BvGZAp3t3uJ4JV6hZ4mqNJd+3RF2IshVCG2
TDMSdejVbwUC3tiDPrlFUET1CT6qsXBBHs/cXbX2H4DYb4VGmvmt7qKfWu8q5jYLo1qAsTm6cpc/
4GxuFBI2RsTrGmhjTNwqWVsEawddV5ggEgjgSVSKXG/QMlKL4C7YHKIrJTzi9N28i7fm4QQs6ktM
Ev7LIiF/8zX6kLGIlcjoQ4cgYFu31Dh1Kv3ivdgC+Xa/XKorwAi+p3D6iXx7o/vevL1kSuYbJyZc
5Z0oV7Jjpo/mwVQWtQpwy/y13FPaZ6P5q3+1fKhE8KxdZPauEEb++USAIqF7nSzNqBqaBTxN9Y6M
49HiUS+ybrts3bCD4E/eQCg/It8aVHAaH17DEER6PYsTk8iVEADnycalIkiz9KDfyOgBdeMjjaPt
jo7K1RRp+jI3jSL+ES6uSqsAtu0PbZ3OszcjdvJxJgCsIRTDUA3mbWdKmJmdgcnfWXy7G5SPEvzQ
nR20nGlkgw1oSnRXSB5BA8SBj0DazFbm57lbaU9ah/7qd7K9icE6JMFevqhXwZjONmePR2hGowrd
lCLmsgDf9f7O7Hy9l3zrZyDx2ILE6NUsNt2uFroADjSJViqnNN4wdNlzK93RB7uLsq1s6xBRLRCV
ddHI6oMV1clwpGdZPcA88ImCR8IrOeadVFcFWPMQfAdpcGszyFilbCrQUkiHEw8mNDfdJQvZ5ZU6
uI8KFcoX3juNj90QKtLfvYqeX9q710RULCDiX8c5/FbGwrogGXTrJcJqZqfBtMlcdT4KIWWYXwrG
BI55Uf3fsqC43rMif5MYTsFLIVpd0p7RWe1i57gP81tEXL+oTl3bV//omobLJc12fErALDTf1ac1
NtMdauKZgryL8t872F/5YrOapk0uZwT9Ja0pgm5x3+z3hF83CXtWPg39gLua0x0OSvN91qC4Szvb
usDL26AfOmsL53EMNTyJ8zpQ2d7sZ89/+BFOo4wrEWBZOAE5F0U/e+5qqdtNcu5wYDBhtFzMKcdL
3ps24UK4M+j52sEBz39PM3+qQc2Z8HtZP5RTdCizmYUnuTCrU5N8tX0Zz2sr8pLXrVW5y5YU5aS3
1REVxNe5l/PsLpXvTz6h+Tw3uLfdsZ4+VBlWi/Fo8ZOadaYU6H7YUu77um5BolI59QbrOqcYU9Os
Q6XBfDVF0XP0r/rkk4cZEwlRnxXvr6kOG6/XLldOnXq7bTVN0bdtY32A6Jz6JbXJuVUgQAv6nNmw
xc8njK9yddLYvGyiwvJ7Chtn9gZxa2e97MHUsqHyCs3KJ/ZaXGpP1+p08DwnRf1nZ5HLDVEi2wYU
L9fOstibl9rTVfU6cPPuTCWz5pWSonewfvJM9WPnRCWZ3NsZAfyYnfe2hOvXoabPP15hSN8vyev+
eR1TNviNoHSYlsx4oWJlX2d0kuNC5A4qdYd2YxIJ5Ke6IOsGfY5hkO3m+4aF5kjMVfHJ3Z8pk8mH
VNcTbDsQp76B0PCJuPfuHmWcX3uZe23O35k+4Dfm+Ex6ZuDsqeiqyp6LK91KQvx0jXTdelNzbpHy
nGOiTqlA1fNOt+w+fVPl1/XggVlRf2AgzuI9mvTCGSC+aVxILQoWAc6ITpmq1Ef2dS/+e8Vi48Zj
rDs+pJH5POGbl9iR89UXbkKQ9LxFd/nzOPtWZlU7lyiJU51S2wN8KTxmOjk3zcgH3CW0BkGy/kxL
2ICGYdxmHHD74KT3uXs20ArFvilMW/oK1iD8KB5Fb4laVeoPWqpKMrvCg/kx1XUDxRdpY27M69gV
tjJXZlfaCTp4LptjX/qpU+wPMI0Im2RHqMapYN5bf3N6SfNDHhWdk8RrHTnyyDX0tR875hzAEmtA
V+mer7zOyNTx3WRLqQ5fYGzgb9Sp3QI8HDuD/qBPZSoKe937W9i99JGKofdje4+n+WEfyznx50qY
GHMudeIyuvkDjEcQDlehqMWMHeTUA8tLDq3EFEGd9aiDuuBEMo75rMk7n6mdQLUpb5oHmfUo2SwD
BeOPlkl2PczqYciZUDbpkQzGUHXgorz7qbNJ0eg2r1/M2GBUJCNl3Sk8u2vS3gw7BiAx0YS2YVsa
BO0n/44ZrQa8YVnijjJNbAn3FMNKh5YZYxqiY8fufzCbZXL/xEzz1/zsvxOu5C/FVXp9pKg79bkh
YLq8k3MPplcBK98/3kFfNqWI0AyCaPhYJssa3NX1pcxnAxha3+fpuwJUm+ar9qCValPB6CjivohL
1f2qs6sfq6dMFelGsmHxgTjCd+q8npowLTQpa1DNFKLnHAmQsDd3brPaI0VWUDAq9cykuXi735Wa
pdqSIkCP0xo8Eo3pwILZKPNDqqIva12Y0qkO8tEt3n0sK/NqkaiaY714bRLYFS/vd9VB56W9LVef
oIEeLGtft68d9RBgP7bMDSU1l08jJPIDUv0kLwECnmjf1q52/mXxDJjoakybeu7532koMqV/4G7N
WxqsVMrnc+VK+W8tnj/vL+dKFi4ZfZwDPI6ScYi0iR4AEWAf+k7i54uWo9Dzny36OIM9mTIj7cUB
QumthMzRox0mwt5630hXx6jTE2NAR6KkqWvr4lGVC4Ciyrg6HP9R6qbR4ls/d/HXDDZBrV9DCgIc
ibKnRljBGU4+ALQMhfah5e7adLfHTLrGx47OK0MX0k+XhwCVagoIa6GRoNNKhKlx47spNUGXkPwl
iaFjWkNEAP7OdEzidjJUDWf2UDozQI/IGMRImPC6hNVAVDxUCs5UVRzpUf7PSZL5R/qf/9tllb9x
HR8Wl+V4c1lcXl6nr51e8+5x3Iifm+/XqLiHVYI5As3+XeEJ3u9xA+K+pHxJtg1/8LQKTfBjtAVd
Hd1PZmjeRwbvrE+hHQnLVvU4fn4kJ2QyimI3UNbq1Hq+O/Y/Z7+gen9mY3y+j35S/einS5JVdxjH
mU40pBQL9YGWOU740W2fYyqnHijhQ2ILXHSQqLSe0tUnsV3oMQYssqDN/8UO9U9F7uBT+Uur/I0U
sbCZrUqVyU5KHT0V+hfO/eODaGIIRl7V+cT/JZqrW4JT0PwDQSitLseW+CA2SGtDiKXAuXFojkGi
SNCEcxEQpwY+TJNOfm1pEEn+krVVwezTQwAo8LFppaHiiKCh0ZhJf3jaAMJCUI+vwTy9W0cwK+BT
lxbR/eKGhsvAlHLqpFOJPZPMg7cA2TpfTMUpfZawtXX7+nK84vaFUxCIACenzxucnheegAgRTC11
eK1r41HU6RN3Kvq5IUS6aK1xtcQEWddvUJwyH6pr9GDU10Q3SjVPFKxiNXBGkwv7PmbdCBh8UF5c
t82tcRkavJSpJYFA2DXVb5gprEr7FloG5GDJhBGtFtZXWyF/8GN+Be8sNlbvf5YqNBReBWr+TL/V
lVyOlqphXByF55kDedd9n8YpoKqjYqHC5vU8wvMV/2N1yv4TeUghUy7n8oVioZL/O+3moZwZHFL5
8umZzNf85TMNvebo8rRqwuA3gMEmH6d/LTFMhkWYyHSJQ8A3rsO8LRX1v4vtpNjJ34nJ/nor3upf
mFgq5dV0vcvuzi+Jq+x+hUNvg190UN+9Sd9G2ZrGewp2v2/C7HLVQRfDD5RB3GfbJfegs33avFQ+
8LsU4n+/s2zhn6TTX2/tb1Ussod85rKfbscvK0T/rLujakWhii953bjdHds5CrJvCJkg6LS2rd4R
ilPNf7CqfpxaKRw3h86kvgVF30a8v2yjAgbSsQqogiwCcKzdmBMX2DgpEvhSjJ+3dUoX1J82WNRU
oUNiUaXnXL+3ONGm1aWUAYUMfiBA31BQgYfd9KZ3o0kv+4jOWnsoz6jiTqpkfY+onlAGq/bBketa
qjZ5mkezTI3UMxLb8h8Vwr8+B/HsRuXGHEVDo+kDsQVEddSojNC7tXZvW+qbQmaE2BhQV60YT1+M
nKCGXFU69kl/yXWOndayCisQ3I0s9FRZKDeP8alf/jaEA1ihhpsJaZmiNjj07bBoUlUJ4KiL76+6
A78aIgO4yLB4zx2RPUflIXyCU/x0N0oyXXtLsGC1mPjnPrpRQyB6jFf1dAOaurja7Wasp3bf+EAs
P107T09lmCTRVmESgsAe2/rhiC2H35mC4uX++Cn1XKqvG/v2+BXmjofTkETwSUy/oT7JibBG90fN
HGCmDBqzGqVbsFD+fSCFmsj/M8bzxRzsWIVi8X840hbz42V8mlWI1cAD/z6H3YWMETDiBHWoizXM
EZ8rHPu6QQgr+FRCYE/hHlFRgUsCGNvAG12B20gvgT6Cv7CodQ74D/YA5CH1KtuQQNokR6HB5Y85
HsrbY3MGeiq+ee5KUFRuFb4EhGBpbmR6fhIEMiAs9yPJtlAQMBBB6uU3udWeYO78DwmQ/4fSDBSu
glYzn0vzr/w3CVBcp5hpKSRAsTf4LD9sX3P1GbFeLH6gfYR64Dt3hTm9TeqX2ke1hv8OoLi+6FHO
GaF/k8v6s/QAMXIfD3UtE99+/XsHFv+J445659BYU5GhTMXv/1dGnS7HQm62S51eIF2ZdtbtUuf8
MsasSn2UH5HsdVAXyrBnYgKY3sq9/ajSyj+UcNasnpat1dMJvK7ytrk/PI2rFEpmrsFUm6+LefU3
39e7AuGnxbvz+8ehVn9Jf18RwPhg32HXbZeb124RhykRJRj4//5Umcw/mSh/fay/UUhlFtfZqnxO
ndAzJC7JLWA7NpWJ6DMoe6BRgA2atU9PGmn++BXphtaedzPbtrC3p4gEgvxHcqJ8G+SnPv+0Fip8
lhMDJtg44Ct17YmiyPJ3jr6i6hDWfnFwNK2TfNjqt/Mo058niDQOdzDU2/8h7bx2G9e2Lv1EBJjD
LYOyrCzZvhHssk0xiBQzqaf/P7q7sW3ZsNDdqINde5dxanGluWYYc4w1bSLAFXpwfF9nkAcw8h4x
MCWIRXo4XGnvP4lgpftcpnjoC/A045Mf613XbFEsmkXZN+Y//29BBRAq4bCFJPbvdZR7ervb260r
FsJ6OidE+VzmLy9Y1PixFRtHYds+wnKYQhdd9Cps5Tip4bEUL84zgqw1HOBuonEZScP3YmspDLjZ
Uwun8yTZ3VNKVn6j5Pv6TTdbq2eNaRQt30TNynSSZYXIwUt9diwIgXMX9Fa+qAsnp4xgkgCP4F3T
R+dxktPiQL61xmvKHQh2H8Sp1o6QeDaW5zsUbMpvPoiuwlKMMKFkYB2/X6oqPwuZ34o19BzB6rhF
i2ZRP8nDCyW+y9YfWVMl5J7oS+mBtGtN5wKC1DwmCWzAuRNPjCdxVB2KqfR0Zzu139hZdVNUZA3t
djgtb4KSKE2TTGuVdtszhtZOlE6bzJHRkNooAgoYg+5KotCJSAx/BC8Xf5gR3P/TFnAZDhs4+RxK
FkM9cKST15B9HEBvhWjpOEbMXDSdM3lPIBEGDhWPv+BcoMVYNKlzEVBfH4xfx8X71c1zt3k4ZZNw
QzkA8EPsvqgL30KDPOupIADTNKFnhI7qTwI4pfXOmbUHz6JSukxGJNCXsGpL3Vgs8doHkjEo9Qlo
GVseS88X00HiPK3mJTl/NJiQe0J0QqzHBcmIk724ZkNTnxlkDOhDPW0EkEMlnkRsDnI81Sd/suwx
3HOjW4eXiaAOIYBuy76ZF5W25BDU3pFeX97RVfSEfiYOjp00Y4HcPs0JTjFrNmR6VHfyqK+9R6Oe
J+mM7K44fdy0rTPNWxsKd+b/TtQVag/pcdC87h7z4E1w3c1k2h206IHElT8wSPo+xrsAOVG3nssH
nZV0rvL0EcZAMrI6erHFaDTJ8Af4+GiqPdUULxyaSHYBLkjJOMrTk2FPNJckVTVSj9PHibSMbHwF
da5imsdIOsYheRZ+jiKZQ4KuHhzrD38gCtMWgWR1FPV7DT7SIJOmvR0fwtXusXotUeVahGjBvNw5
mD/NtSX2x1KBTlRBTOeWZvNoiHV3MaWdhfv1rL6gWGapzqtwOD+PexXixCvX2v5on5dI1cbDN5K1
9t+fIP1MsXz7BOvmzkpCrRaadEa/EZCadJAkR3v9JznpAs3aKnL+Hu0XC2FJlqbKJq4BWR39ZsJJ
XUbqyWylXQ5sGy3wwesW73meUBhFbBgveQjxHKkqXETUGhEqm5BfgqPy6JRgj917Sh/SLyTKfJCu
aiSX0DH6IV9Zy0KclF0g75rV9VF7DJ/SCCE916J2oNqij9O6eAxe5kTkfGjPg64uMVwqvu47PAP/
NG/oeZ2rOFc0Ro+2Nw5dZSQjWnvYdu8RDKXv7zo8p2sOuD2u5ttSstFmXRNH8/9e/pt5Qs5EHQd9
rJP30Wd8bdJqju0dT/bhqdxf7Em55ofeaDTSX/HOP5L5x5vpNbi15aMGG+fITXaX+cp3L6qNSBkX
v7T1wolkJ4wIoIAeYlqeU9AU+hoRzA6j1HPYJ8/J7q4K5k+3Dzku9IZwqQzFwLP6bv9PqSZnqe5L
uxhifrKGEB2S2p7QQy7MQcGN7hymTyft+zNtyaooWpqpqT1B/s2TqAZim0dFceU0aQuFvFcOE2rl
SY/VB6BOMrM9atR4lE6u/IEBH1obknFQ+CIwOFAd4bHXtT87ohMebWgXtX88oihl8jT0zyrsWPS+
F7a4f+289Go/a4/nALVCH3OxT976FM6z7JkTUAyz69GW3GxSL6tn6/WEvJ4LkBvwdLoXNrCzeoLd
PUizXoiQ8oU3n88H47XhvHMsFNQAvXAQuvECxnAQJ6uml4AnETwM0frSHX/6WgzrDVqcKRrmh2SQ
b+oMHFIyQCXCTR/q2XVQQO+I6GKE5HtgI3JRuy1hrTiZo7MYfJ5aGGmBCvSEEEnoyGPTbWHM2AU7
FOHn12m06xM5yDMQtRVugkrGQoKkqBpk/3Dlyo4H0zbmwnNJIxAppvCTIyCGJBXtu5F5oCrJv6lo
LCBV8ZZfbfHsmKldbPsO2mImAYNBmO+Ccru/zBGvRWqUPkh6iUlWwU4U2CBBErg51g9O8oyO97h8
aF/QlrOGuJLD3DFeSENPdaQOZW5atiVlDYc4xWRAALOC54iU5zS52vWLj9Q4LEy0sy4a4gZddNu5
eaCfyT7QwTowac4H3Rm4DbVOqLbn+kFwey2jmCs0ggscpGeIBHqw6GwVrfDLKpxgCNAvEFxjeaT6
0NjaE1hG/YE4tHC0i43UiDUyHaT9qNoNyuSOwZR/xikQysu9kEpPLS9+5lq+eKJyVsuSkifdDjI0
G8LpY+POo9Fggc7xUHcP115lvse4TNB/3BydO1fsk0P+2w1TVdUykbU1JYkP0W8cJ6Eq2lAqW3OF
NoWjU49Tat2pUvCMNdFDAY2QjO2OdXkRmENJXplHemzzSXV975Ce7yDDV8/bODq+18L5zrf9DOEQ
RxYNwzQUVfl8U75bG+SIo8APc22ld5wLvut8yTzJKkAWZ0+hEXpZ88+UCy9UwkcoLv3KH1sWnjJ4
WPcK4avYku+Jzk56+Scs4mgWd3uNVuOQzo00Km0R+hAJrHO+DtJt3iCVmE3l46SLkL3w/xXxa9t6
V0LEYncRxw39ZbLbVuuy0wbNW0cxANS40tpNpI3rLLjSPVKAv8lRSZGNmtzJNVNfdf9sV3Vum4q2
0UydKxPBr+6jU2Lqgywk6+LXiy6d/G03fwQ3OBqSKeqmpSK/pn8KMHw5UmFWR4beCiqpC2kGyRS1
v78H6KsyN4fm2wA3ZrlOKyM005O27RyCSTB41hwtSZ7zv4f5mfJkIj1HvSmaGhH87d2IxToRzDI5
bukkw16eSLpo6L/mcNf4Y7AQINh6uCJCQgskkqfN6z1FrN8myuiKIuusJi/f9xNopRdDCqLa2h7n
PbXHiwZ5d/4BfOaOvPTPeLSf6ZeBblb0ctL1xpKuVEhnkEPRhoh9H9B9Oe9RRtSrQIAq655rR4ds
I1306WdKyvEk3FV3bp30442/+ZR+Tb6cnup8VCujbKwt5ILZOvxn0LM40FCmAxP7YizvbPGPwO3b
aLz130cz06JqujNbXLvqpKeUvyxBPQ8MHrVgSMqRPgNyhJpT7hHuRZeU/JJzV2rb+BHX8hWKZEqy
2dtB5TOr/GXOWokDUqDSvpIDbRWeXB//x1EKn1SxPxfU68AwuqVV8Sr5L0lcbMUW/voMQ6HF4jBP
hdEZSmCrOI/SqAJaddU354viWXTM1G5MdpicBoDYcFRV/iFow7G/zmL666xJl4NAkmir8FP30hyO
celm6D+Fyl6F91NN3Zyo8VzsdfyTU0YiWQCHp0mrsmlnIV6g0it5N45mBIeyB7OkZ1ewjt6xFl6u
+SKUwPJfoVNVPAWjLfj/fJpU2xg4nL/TrL1OAlXWnEog13H8l5a5m9QTqQJLYwIvFz1M2OZaNo5Y
H+SjMIiAkKRdvpYqdYi3PQsMEqAZBqaZq9eXQilcpKmS8mCJoHXVi32ugDqde1d1pqYXO059O6ak
DLuJfHw5nRZKUXuB8pBl8xwNbWQHzxn2ei/Ww8h/VolhL1jptHuPVcNpRMMVYAe7IEh1CU87xVgJ
JGLSRhnGhH7JuX2oZBmXUFsmmuaYYeuY527eWvk4lGDwtOJpy6gaVJ1ZEK0Fs0OkobS1UPIMCfQY
iS2i++Ml9Y4WeX2SF0lmOYAFXC328liZJRkEMwoMn4SUmFYSNcMiCSa6KLmCf/V4XRL4MjpQyNHJ
oT5qJ6ezq+DrnRqSSshU19jjWF8WCVU78d/FVwZdrLmZPztFiFe2678vltSHdbc2WlFM6uoy+oaa
1fsdX450rRltnp+C40qqQ8ThJqb8fMq8C+U4lLHS44tFxa803YyESODF6Z3htR9uTX+jvgx/EweW
cZdr+Sm0tuTwxxlZVWlxfpUnzfvpKe3h9eF74wVcNTt4Pj9HkZ0u00H7mr0fn6K1MUWtG6YbJ1sg
Tb9MNy0pwWjb7suXHot6GpnTco9jiGhGuikm57353C7PA62xy3k8vLOOv5lDRZV5T/GPLGSIv6+j
7vuWUeuZtVXn4ks2kd/yD0i0PHkt35H7+e3V/jKQcWMJCwxUeT0n1hbE+UbfyO71jq39GZuzJ7qm
fjp7hsS5+D6V1qqyNBBL0A4j9b2kvbnaF/s8sIVDtNcJy+fntbxXRBs1O2C5YFc+YAwrn8//qnGw
lHuinlG7O2/i9xx/+u9l/u2h1UnTIzZMUtZUb96/ax6YRRi35pbkMwF2OcVnoknrXkT5m7vLEvw3
zs1uHi1f6ZT8ZK1UDdFw/V2q8m0Q0fifiMnimL4oMaJUJvpziex2AgU3ORqFF+dYrlQFGYFTuT6L
2NUUpulYt+y/F0HqN+D2zn75uk9B7C93VjeyII21zoSDOJvoL/okdnMgAKDpN9E/7d5x+O2KIuGI
40HW2RQ/azxfRjOkRCrPtWFsS0qbyvS4FNZ9l/nJFTyKW88nt8cGUDo4FAN2Y5qiRY/JoNgZDbTl
cS0DcBOBqBwfGsrhd1biR9KKo/r1227gFPo5PweCkRvbiPbiKzqHwaq2D+ACFvGdAOwnnuVmqJtb
ca7VOBTOobk1NuUjAm2jivwobgdaepan0sFQDj/I93v3dKt/O/KohsuSrqFvrt5GXoqZSZfE58jj
7I3asb+yhiFK3sbT30up/rqUCgVMoimCAflmKQWNelEphMZK1EQ7QMCytaBRUf8ppYbLlSVoiREj
SZVjNdWkEpHnOdGWCC2RlF4cymjzc4AIASXYRA49PShsQRudWhA2SrQty02rskXKi0netX8tlURL
nLN5da/X45sgFABItdLxTSCXijTxjeNCgHMndaLMM/VJeXn5e7byb8+e+WW2N7tpVJIQCLUJ/SmP
W6P7sZuc3NOxmhU+sokS1awrXEdpMckuAdBI3nkBVOfVPLHblfggBsfJ9ep7V7V1jKj1zinI5AxQ
w5l0SjIXoQv4+4OlX2/hlw/uJ/TlFiaB1SbN8WhsRUpvFrV0aOE8lEXtw8F31JGKqvKdEX/kpPsD
b5BP03kDKJXcjBibumRkTWNuH2lYRi8yWh3H1tqf65AjVOjKG4qN9KrydK9K81s8/23gPhb4MlVd
yjrZjwumipRdPT05lpc5r2wP9xsVCxsIEHjFNVQJtOkV82Z+GfQLAdUSWKd1TEt5iLTlEqoeMPQh
0klIOkFc2qB6FNqXYQDYQXAOHcKTDbaph9Ry8gZHpCSAodsbYXDvCpu/OAdcYROvQNH7qtjN3RKD
UM6CU6ZvXXfuPs8Xg8UicQeLk4MKe2aTmtsOxuM1uLYtv9nL9fJ9uPY858mjJMbvvcD6aDUaOZvQ
dl5K52XiOKOVS72Cf+5DZ7S/s/W/HLZv33tzO4gwJattU317cS9PQO+TpVm5ykGZdUv/qRqTmMMT
2/ibv4c1+9f75l0zZZVMrkYmR1aVmzDaqIzmcpEZduo+zgfz58Fii87jYvA8mKN05rru4+OA1VPc
BVJy40Vgfy7c0DscWKanhyeHFhVv8jLZOKMNqzWaeN5waNszr0+sO86G/N1qNb2T5PjtZn776huf
5HRtEkFML/C1OsA9xta020kHGJeCrTAJKXBSpSIGDwrn79X67UH6Ou7tuxwesywslFJfCeeFpa2F
5OIUyupivkdn2REIwzN5UGmvRjJUArKyBFiX0yoynguB++KGyh2/9LfNI9VGdgJjoam3n1OmndQd
e79UnwsjaSCs4egeqKO/J/2LTQI/iWSWiBqfRSryu2lAEtQ8ylJlba1FuaCE+ia9V+IdU/vbRDiE
Gn87CDoqCt/HiLW4jIF3EziOwnykIUjXTmhHh801u+e+/HbPer9KomYhKuJnjuWLpRNPQnmMk0hc
VdEmJgcopoXNgARgiZ4ABifHk/zTgXoTe4n5pNBzJzkisVLdu/C/pFdMnH5RkzQdvT/rxkCZWhBI
rQ7b1LV7aOi+UkCySNH0khgTgZwlGU+tUbyuawdRh/pymg2uYjDTmntr/0vsgdKgLutUQkVRw8n/
vvitaqhmfGqDdTuIt9kaWiXfVmnd/dAog4c8rpEdjMzc1map6ZUHkRzBNjgBu0gesrckmJ//0cmA
111cHH3tLyoT5cG/j+DP+Eu3cIbVPtPY79mNbdQSQ/dVRUO8AfqP/HBEHJsCQPt/H08auqVzl1Sd
xAI4iu8LUadH5RR3Rr7ub3f40p0nJrw2GvqJuXu5OBFgotPi75nJP29XPyYhn64DIDU/n7Evx7EV
U1UXBL3eUgTLawcbRruwiftDgcYmsemPopdoWjxSKjrb6sbK7dP+uhdn1RglbJq3qld5rc7j9/+X
z+qLxLKKuC1f930pLqHVXPI2Ldfm2fVTtHuIOoFHr8sFCYIcF/KhMT3jMr6CfI8jOhCclk4Q2RXa
uQbLjOyepHmbvJ9yu43cFsYR+UhC/Y7VUPt9//54sXgWWBdMH/q/t3c5SpVEOAVZua7yyD5q02tw
cejqELKthctonycWp/JFIjJZWMagPSiWW1IqQmWEBkFQJPGHmfhORWH5jTZI0VEfT8+6OX7KNvS1
lc9a4wSvde3lwoc5NVQ3lWw9GZd3ogBM6a/TMPuzDYRYUm8srHo2taaslHIddbau2sa03ujvVWHH
ywwxoMxtKKssjv6gDNxC9KqX03VaHpnYBfnRffgYP4VvUe70vS7ALNqBcXbKbFG9SHRMbrsXo3La
bY0jp3mnZbPWgoF5gRegAGVbOKoj5XMBcmBAZqpTAqt6SCQ7Kgf+GpIEHtRmUSB2INp+6wSQwqNB
enXP6FBaWEUXtI0AhS1rNS1fzSf9YjeJA3gloL+lHZLQMsVB0nmortaxq26hhbw64ix+l8Z6sFBo
Xdnp4G5ctXD8jbKF+BDyamwJHKWVWw8l6hbhpDnsgmUIg4loa5PqDenkUePFSwXISe4oL5e9bPsb
bCOFzinw9Ecqh3Of4tIT1MPrbpzWzq6aXQo7O3kFLQ2ZLS3D50s2aAPKPh4wmSRyq8INgcrt2sYT
5GlROuAvzMiRrhPVtBXoPNO5nC0C+cEAJgF9WbWp8km2SbpxOzyjltTcOdiSaP5yJkzMsspx0EzD
+nTYv9iFMojSSlW7ZF0PpH9X9kt6VE9O4xVOh1BoOch6Dedxt6dXyRw+d/o0dPpeGqjEBr1MPeQb
syCkA4VWMYgmF0dHN6ic1i5i3m534G1h89m+Akh4hKveyOQzyCELXQlnYWcbJ3Mc70x1IduybU16
bVR60kkUr09eJTnCBdQ27FaDdmANZKfwSF+6xpYmxlcroRCgHinzSqFrEHDyOYfq6Brj9BAMyh3H
D/T2kwlJD/p8cN5mo5bp+WvdEYFWNB5Hkt4tDhp/eed1oL7Oew1JU2ANw1eJwwaQH/B/dKBroHE+
CRgnpPjLEwKPFORn7VgbUaRQYxwwpnbo++voMgjtnDB4CXvWO8zX4AK4ZK1jQR8SgY/eyvTVyo4I
W+RH33wYC3Qq9P0ipzdYJVzN7WVM6RZ7rBBkmDYTVowUOP3bNZQtfQOT+eL7DayWiCJxFQnQQK9N
rNEJjsCcmVB2B+JzHQiLBnTbcQc89LHnGYOm8ToI33SqtnNxdZoVOVrFXnmZK5mrA/LWCZLnIqXf
bez4bjCod1pL+0wxMZ0GeVpgV2iYNZN9DCbl+q/OXJPuweSfwfIf+aMK7haBfp/Ktp6KUftUOaSF
EIKN3GATuFfacufyK52ILigwgGLFa+C2GUkHcPHXFBJnIreBeHVpCj6tgk0EUrBXv034lJ4H34Sn
c94Dwy8OYASwAylo+cBFGZvPOoIjDzZcJAngywYiU9PjJZjX66gfnaZl13rS19UBsSf0md1o08c8
qVMAPadSQZiYzPM5LdnBIEJBnoFXSmaL9BHHFMGnhpu79FvxB4GbFuQE7X0JL4hCT5E1futJLPW1
BjUboA5b9vqopcbwm/GoSiKbUgGqi/0T29iIevEHNpXqMVlkWBEodE2VgTEg0QoFWT1TZNqflCnY
Dvu4kgEbQ5KP0Vhk857UJ3+Lo5NbdfPaPO8KL6ABBCUHR56fAMBwTUu3crSliQD9aQgqR324EBM3
YHcRNkSSmUaDvg/kAr42GR497SlNaYEx+QmFI6Aygf2q2cErf8cmp2H3BGlmum88yj8uYQ+dShFc
NoF3nULN5rfK8CR3tDVO4+bsXZTa7uTTojE/ttztZUCrxMmNUL2+OjJa9R7lKQczm6C+Wm/TSTYv
MAmZE4GzSgiTUYnE1FxZ1HZmQWr4fGKhJKA7p63uhCQiTbd2GhDuufOyJCEJgiy2W6dEkgeWDEcF
caK6zcDQhiSaVFh4etIdCFbcfw1AEjopgZ5FfELv7lA+jFPXNzqbN+VVv5JYUOKFqG+gbfUClK09
ea9BT1p5AlCjasqqAutJXO3Q0z4DguBV/9eCW+vBPD3CZal0tZuL69yXvUyJoPSHHIk+6zy057H6
ZjxlVE6dlDsCoYIKd4EnTCs+falfbUmx63Rw5HxrbmjRZcIepZJz9LhhroC2due8Yb+wR+H2WTja
4pxdSCc8zj3AILxyFY6Zez7Ty8zX12+CfZr1yCj4QbcnJ5srIyR4wLDhVoNMO2q2au1NCVwaTSGi
+wQwlwVhU/qaqv1Pt+FPmTwhGPzSrxvo7E3OGxq56Qa6AIec7zOYspMxuKJBDFt+zQ56KdsgPEQs
BLQW7u5oK3NT9xchlM7R/OieNipAP57XQQ2+UXHM2hZnF7veN5BF9CTE4lacmezQlfHilbDchHDL
qWcnrEFmJdQKYWBYcuKcfEIujq4YRJc4S1oBylVwjDNdNhIFYT7yoD0lu6OHiWC2JLCf/QG9k0ea
+u32AnN53wEqWXbfJqqMr0/CG3hWmqt7ZgyYDvLiXdb3liRMcBzkBQgnDsvCX5IRLNcpKan6PV0k
Kb3WbyDfS1KC8KeUXg0qkEoU55Fc2brmBz00V5jne5XvxAXBnESDmoRa4/mDcH5FwLKxCyI/gF70
H9EaabiPchNiXnxj0YCGFWEJmRGVWY/hm9nZnVc8xE/ivngRPyS8LJFXyxhVuz5ZZqxqOuVa7/gY
SyNlL+3bFzhzPjTBy8YXMEN7hfSnKrlXCtVK0Y2OdTjyoY2y3Kp0m2B6oW1kjSt1Dt0TnFrL2NAj
u+i7X4Ve0cJ8OzVQ3FjpU3fKXsPLQ5DiQflDuozNys7b50vEpnSo9J0AblEuIfFguBoe0Rvvuy9B
0WzLhL3gtuYK/KDC6Kq62aEOHzLJieeQMPvGBKRxsNgAYowSW4HsZaKquyMPVf4gyZoXK3O0z57x
85+oRzz0C9xBY6Q4vT9EtdClsUqUHP3K22U6nxaPOxTvoJLgkomv+a5vKAjcbtzUABeEs2sBoapf
1EG1EN0afZLEq4dxMIK1AkwzOcTOCdYlJl9ZZB5yrqlnetnBHyTYZOCpgO4Gbhl5V3BgWs2j1dN2
BANjGQAmbZxkzoPGQ4TwYORZoctjwX/RdRoMKEWXGZglMM22o2SzY4Ym3SPNqTDFA1qGRB+VeVgM
0cVo6ZDoIXeXnT/QWFHaeuHkGN3NW/6MBfD7zL7rGmSL8hkvfvH75LQ9176mn9cJoMKgWqe0cVKE
lkvDVY35JfXvpZx/pl76xC9DSuJnL9VN9B8IWlnUJz1Zd6XhVBBfG/gAYjEOWiQYqLtXR8Kjxrlc
rbEVT2QDEJZkC81cutDreDm0RjHU0+ROM438M3vLVxkS8Gy6KmXxs3LyZRkKJT926SlL1hdu23kf
arNARDKqrL1UDJ3YWtVW65wp87UpNYuQL7rsSSLZetO6QpGOo5yW1VJwfOEMUKy6kxL7LADdBJ7f
Pu8mIZGJflDXft3S0ING18N51LqgP+VJS7dFMyw88jV09ciqTexEg5lCF4G0olMvgv/quEW/bkmW
y0MzpFuKj91T+BCMMzebBVvdlqeJp0/zuTi1lt0rp23R9WwNI3VuzeQHVHDpYcWZ+Dvel342Z/aF
BxAJOoBDg/W+mVFhXuSO1FhLn74Oc4vhXhUn3hbYq7PTza94ITta68ODKNjxP1JAwtUWQqeAdY53
jH9T0pEVOqVoy7xisMG8XvBfViqsLqoNy34AJ9UH+FP+VwkDmdzsu3JIJ/WJTJNr7kHYUgFTG9sA
WMWlTvpESJbZ+kysbW0dA59ZYPQPgZcvgndrpz7mtK7syw/jw9qrMxKvFyej0XNlvJyfri/BW7QM
5z4kSg8RqSnAIh/pE5xN9fp4wNOVQyf0HahEsPQ43CJ9l2d8OIcQvzNoysVI+XsajyocngN+I5Dz
7t3a6DhE6+jQ4s7sy6Vg2PlG3uFLFlPFst3MUw/VhwbfLwpW6Vpe+a/aMgc109jS03FNK4vJgzon
TuV1058vO3zbNqXu5agPtebA+ZO+8kjKsBUT4lg9Cb5+L9X3C/LEYH9FkSSXSWB5C+nSKlkJLd0P
1jQuSenz5YTn34Gei1wzPdvSeWRWw1O3SgwgHHhGRXknYS3/THqaEkesb1AysDdGn539cq+15CwG
RZbka1Ed+NJpdDqTXWt1PMq6sE0RJotaR06nw8/IWyiaVIiZYPzHezovVMQFwksx1Gowp9cLPZxF
Q7ubsMz1bqMqi7oeX8to/ffN+JmfA/GgkV7XNSyyYt0kwrLmYmi5WGir9DyM43V2Whb+8JTv8GH+
HugXcJ+pWhI4FhFgLbig3lB/WZooPAVgXGpr1bReqa5JdZ5NCD8u9GhATIb2sI/uLyf972F/psO/
jarczM+s8rhuZeZ3qlZMzoLXRrmT4/xMFn63loyhyQpoZnLdP/o9u/QYHoXQVLb7x8fnZ+IMkpzO
Gqo9QpLAXq8FZ9j2TR3vw3+zobx5epl8rILBx8dH7PS/PgMiWyMIv9eA89vmfv2wmyWnqn5skoul
r0zYopWV3I46+BCLf+a9GsrPR/bbCtwmKq9J0yZhEqv9KfLToXXeSVyBk6e1WzXw/t7Rn82K6vfB
bgoLWi0HYSnjsu/3wNYfnz+LdpTtCCYjz7ffWxpjLGe9TOzdDn5larv/i9akunO0PmuHf+z77Zsi
i10laDUfQshLPJnai+eT0we1fdt+39Gzfh8OD0+115e2nx4mu8nJZtc/3t5oE7vzMZ+9VD8+hiqH
ZtAeIwG8+369jqfrRc3PfAxNFYSPoONpR3mmFPzZWwQ9ry2wONvn5+fGm2///YNux36viWr5Neq7
/9tRuAkFfrv2cdvnD/owLkJvJHJmw9nDgxPa0Jpt+il8MIX925vvkqKY8r5AJtAcGqKyJfxvVJHd
zcdk97Kjp6ix7/aV/X4Cvsz1xsqKcnmqjZQLx/5jX+39nuzII1tPQPke28PlkmizPwPDzeYDsLb3
MXr7+xD+UqHlEH75hBu7QlWti6suUinZXFwz3sRUh4L6n3TuVvkpco/Uk4LYH+e8MsFpXdax057h
1Iu6la4Gd16dX2+frtNRjEdpUej+vvVyJx8rpRH0VSjPfPgQ0nWSvnHvgFaG9Z3b94tJoZ8N+009
TezhW9/HCoOgNdSkU7f5mwXNEOBseWremc/P3LBJ7VLUDX5TeZZu1ra5VF3G1VK3aMTTVVTMrOXf
u3dvgH6SX56ioGt9Q8oyg63ytNrp/NFFmgfV/+c0bqyvLFtVdWwDbXu1bHQ1UA6+ovj+90x+2fpv
S3VTWjkWviGUV5aqmXQf2U5+/BdOOvfvMT6hJDem5esgt9jAY9qUXSsyCFm4aK06IWyb6gKxeQhE
7nVNfmLCfgwGdwKlIkW2iI2+7831eEoAXBfAnL3CqzzLpl+tt6Zc7T7/RiskyogkIT8+7r2W/Vr9
HJmaNawSumGpN9fIimLJomatbiuvnVELYrMaV7Y3f6/mJ9T1r2FujFeXXyuhBGm/neMuoPDNu5Hy
Zmx5LGb9M/FCX+bHnTH7J/GvMW9ulGhkGjfKULf9oyBTGXsdr9dDbDqv0uaESd//PeBv5lGzlP/W
8uaGaUmX1XHDgHTi0sthb3mVI4dGY9H+uGeKfzNJX8e6uWeUHePq0k/uzAO82G7Xa7A7L7uP1dsd
WI5874Tc3LY0siI5Sdi6tn903nA/DPt5sXgFUYTAjb2Eiwe+mVnnPiCYyqqu/l7V/mT8sYu39zA+
ClUcijp2EU3rfBTeCQXubZp241g1V6VRU+zxlubevpn00wt4Xx6eHvBb7qzlnU3T5O/X3NeCNgsF
Ud3qk/NDOjeGzVgc/b1cv0UcXw+hdvNW5XVTlEJkqdt4poyTRXn4ZzjNDLrhO4Ze/nVjVHAEhJ0i
0MabE2ikjaiEHQv3yM2CaK7lVPRe6GGy2+D/TB9fXjp7dM///AWt1T+Q/w17cxzj6HyqK0LR7fSR
S/YMgx1Xevb08LG6Zxql3vb9OHr/DXV79MyjJJdHMFRb2CdTOCjXzPEdfugNzHZ/79qvb/OXkW4O
odGlSd2qjKQsjoAtl03lmI9/D/HpmP+cDY6SLlOB1sUb65S2IKeaCEufLHt9oMKGg4EUqOJd4My4
R9D3+4T+G+zmcMTtpT5eS9NYNanni9OK9u/ai4Xh33P6/d1U/xvm5jCEV0PJz+eyt4KP89dX+A57
i0vdaPYZBOGHv+3vWN5fzeF/Q95GfbF2SY5ZyDKGyytVOlLfbgP32L235Geu9NMP/D+7dYt0vUZm
kpeaBm37o+lkL9o0e1cf9X8mfdZ/r+HvBvDLhG6M0ik2xFKImRAFL34tIDdbLokjJ7Ak3Fk7+c6x
+ExlffNBo6rSAvarN7aGjeUAusEz0ns6PVnFO+OavCIXm/376AnSKOb+Pd9fP0GTaTCSRVmSb3Mj
1/J8oYWaq4ZW2RKyps6u76yo8uvefRni5qbhBYhpEPJi7vdkHikuWlR9x0RqQ9ydJVEldTnvhbh4
tFqt/oezM2tOVevC9S+iSlBUbm1AsE9Me2OtZCWIiGAH6K8/zwvfPmev7NRK1SlLYxSQOeeYox/j
/ckm1sX/s83/9eNfdl570+3kZRNb5eaef5/6zvLy+6dwRpW79OU32mS3MInUcJLX/kWbazupcz0b
JP231vQfutLXJCMGbfjrDMeDNY6Jxxy2xHSN3TyjC/je7ofOKeiQ4ZQBQ2lS/diYNZ14kJ/9G0WF
XaOJP3fVPZKqQvZb1iR5s529rq357viSbEnijOni5mzejuVDnifkKT3f9m9levjV6mZTp9EJbiRZ
JRsSdK9R3zCXZUauSTkmlXifJT0jJFcC/1vzp6qZ71SjP+ZBtPYvcj638218XDcrk9zpkWV9692R
pzXCdYBEevn16365fGSFx2McB38nYy3j35bgC43lXbN5auL9WJESNMSbgY2wDX4Utt/IeCzstm0h
5YnatL4oE2f7mjfaOXZJAmeolfZyUA6svnIm6LzSuvTTl78P7DvD64/flFT+16Te2uFh3xSPsDC8
Xq334305Nt/saUk/AkKQP0mqn4b4hZaJm8Q7w2aIzWcTlNre/uPv4/lGXvwxnC80ElOC2DLIyFxF
v260aAT69rlJuGDxEzH+NI4vBHHLrLg8GTIhf+2fsl+dH1j3T5f/wlayaG03rw6Xtz43bhd76gd1
8hu2/Mc0fZHkadK+HMor1zeekyl5iGq3/veF+OEXvmpzlyw7WTfbpgliM8hudxRfkYe+//9wFf17
HF/Nie2FsovtmuXerzI3H6erHbgVfx9IpWJ82fsdp2kSuDApZzOtLzukSNpJnhfH9TIhfeNM47Di
MaYE2zn3GNThNmj/GMb4htt0nG67adLoAjeF+YWIO9npfNw2ovayaLzYcerSuJ1QPi2Rd1F/c56c
1m9bA0m+/30sJztSgtf2pLtfGjE5WK3RtRkL8+Lvk/DNtlJ1MDJIPSfNr3dUmq08TspdZ3lpu5uX
zXl8BZug7dovofNC//q//xhj/C+7pR4DDwlFfSax/C+MMM/OG/tK0vLSyhvPRg7C6B5xp4QjwqRR
u/Rb+8cD0q/c0QzPqaTfGnYSRa/nJsm/xUQRuXy9d7fk05jmLCowo8/Hx9waHDYgwpD0cD0/3giF
22ThXxt2v+3M7P2ld9tODq1lm7ZJ4eYAmsbubr9+KDp0XzFm1jYemDaIOeRP7sPId9LnfAM+rIuC
Qxx9EHWfop0xu1ngw8QnWhJMDIdSZGR22aTh65oMtispk+W81Q3C7bVvbj+PDaCGOWBfTDrAfcV0
TtkQ2MlDLXO5j4c7CvnbuT2i6WTR9pvZiexgQsabxeXw0NjcxTez1+xaj2XrJbkVb5F18cLDYeAc
yT8gzG3TWciK3rKXK8XmxmUUXxj4ObwuL2cAQN/izUNCt6XEIk26eLBP763zqCivn8fs0E86dKRN
Brtut7c1X5L1wy5922wfzw7+xS45qo2rb9vd+fbUoDaH1tLtzdIIfxs2fdAjQGOR/+GpO2tch8fk
4YxGUJj0mc5f4vB9t7VIyn/Yh5tefkvvWj8mPnzDedRRxaEMg7ZaREr/lGhUxhD7PNK/J7kO27RS
2t/tzWl8+YGDfkei6LMdu0nVKc7qL3u03bjsi/beUfceH1Xr1HqPnB98Md8NhKJSDEjsfbSCL4yn
e9vF15jyvGVU/LLKJYadQYp49lMfGoLW32w3Qsq0ASBfhtyFrzaJbaXX067bwE5IeNCmiRBjcP94
7T9jNfDfvIU/rxzQ/mtGPxxag9Fd+nU1x8GHjf72RgrJQA3w3+T6wyq82/UmT3SMXTzhLrhDFVcf
ucWT9/JUkFr2QnbD88tsNnuYzZ7avcNgRoO8ZYG39dp7eHnCFbQkgVX20Gj5ObG9X6Plb8roYtkv
Tm/8OE5709fnzmDZ9B9/3wcz+nBNdr2n2ef94w8OpG+4XlcFzBZhmIbNKv9JSddbs8SVGuLDP/ln
simKmHyUWWH4N2uZkIBx3hs/sL5vGkt0uzBZFaRhMXUbWqp/qWPXTXootu11YzWu9T8merUKh6tX
hsxK+He04J4sPP/tbe4x6uFk3Zu8lP3h7OHzmfV6HN3fz2ZL2untSG7+gS1/I5b+uLcvJH+9nrJO
I6Fh1a4EhtLIaTVCVtxpXvo0l+k1yN6JD7v+urXcN259sygCuz2+kOSySUhECUlgdsbHcPvDXX27
RvRGpQdiW02+vmySY05F13WzWy/30Z0VfbLbT5dRSnbG5pM9f45+IAki7l83C+0f0QfoxIrv2YLF
/LlC28O+3DZvhwYdF58LGjcZTo9eH2309f1EDQ27Din44Q4PSSkl3uldHw+912Y0PJEBIx98SM5b
0ScfjHoSZ3CXTMkSH7zd/PkUsOZ+551WMLTG/cyaJPDQvWXwmvmN/jo40Kdvfv04kP6av6U06w3o
+BkFmbt7f50b78rHbq2JZpTuBhc8IJGLc3Ng9Oh8kc6KR9KdV+tg7oxXu7lh9umlOp7z1X7duzR8
dvjxt9HLadFKX6ZuMG/J6HjbkHZDDV9vFQdpfxU/fGzoz+56k9OEPCCSGq+9pzydmcXghYTd9vPL
FW0bCLJm0O3FFy+dDHe7IEn6x0da01o9tnre3wJ5SFru1SXT8WE/pM1ETHh3F6jJXWH1H+LB6LMY
L8vtkETLfd8xep+gXvWaRX/ZuospWaBTqxX2lk5BahOsnezSh9bk2OsE6976rB9ezNqu0+7NkkX7
ef+r9bwfRrg1GgN61Z5ysn7DaJAs9m3uH7UaGd/ttedq4Tt7yIJ7GqV+kjf1snSIPf9993T/4ylQ
29AGfSigHHqtNL6o3LaT7VvNQ+daocBMnR45HKvwdXXqvxK4IwT1FgdslZiEZf+0bD5VaenkrZCS
OSI9TA0WSeZK+7BiCIWgzoVajencpB4bNtz6HZJUBkoS1WPDi9N7N0nv7VkHWtx7M9LLqSumHIs6
ktbB65CcTLexB6pMmFcsvHC+RGWklvzwdOkdgEgDm8z9/ffho3V8s3HodUf9KwX4TMXXVjNJo7xc
883ZXNCEiOINQaReA8G8RzMB0GcVGA6wqZR07EFPj2gN2Q42i5hvolk8O09yOtRTubU63R1BQ6ez
vDp/j3Fz0L2bNiLD9XZQ0OMjJPEWvOALfZszl+aQU6EKJ9PtPAXbETABWoFs5mAH34dBMhVYad5b
cwRZ3UKCHLPBHkDUbfSg+teMy7CLLAReo+wJmTWqANk7ruCLgQIZp02vSXHR1o9mu1Xq0GP75B2m
6GFg2l+CTrPfpqjP6XeiXvEgQPYjYOzdzw5JjtGId4HNjtO7CKj33UvIX8Ekrz/1uYDb84k15PkY
gf0qMHh9pnfbFxo2/e9cgQKDCPtL5+o6+kZYsfVf/d8NdI6+FY6svtUvVvcShBwtkPkWJRVdQAe7
QTfQ/zqDNjovOkN/6U9Qvf/nV0PO71IutFlktOfkEJvLVHekI86MVeeH/HZ91fro8+Ts0zGZz9r8
Vs6iAgoNQKqLVkEzy2n7eJzjZCZ/cdszyTw+th7B7aIFvKCRsklRDNaM5SbkC9QOn261w/AuGoET
DaLxxVun4whSITUi98unKNjMb2NRQjRqB+HdmtYF8/AOlk2CZnh3nsQzaosgqyMYHwnn6X4bv3Ka
tGmtKRzFn2X1zhyRzDh9CRJI3jtaPWNuzKPZdqVXfn72z9/6Xf2fMd+u+C2OjCHfaLZebhZh9a5x
7YH/TGEqn+pYPWj4Gs32UHo20cOZHyebVcjOmAplt94WW7rut0CLqjGihC1cvzs+10hRqgXAHAE9
Rg+hmjkLoTK23Q5dRc9eOAeBeLIdNs79uO0d7onjN8BoC+fOAsPAAutd0PHHj305at6nowJsNQNI
t5AygGnrNE7fdEEg4ag36/j24Oje6I4u8FPtTSaIpdaOZXr1TzRqDeNg85wBpbabZmCtCcUY/OPh
bpq7t0Gn2r7CPD5DRx33+tAcNUdbFmzbpZ/3dr6dA2g9NceUlwUxB9CBfd4OVAejbZkMLxUCQJNv
02kOFxCekPCEI/8EXnnbB2VoLKxwemqx343ZYVqOtxQdbefUxYO3yc6tUDfV219tCIEMAugDWulA
zmAuD0QNKYPTCjeCnDokzSo4O+DHUYs3tLxwtmU8QCSCuCOAHVvwOTwsb0+pG2jPMLI9jgnhaQli
ViRa7y1VFwL6DRKYVldLDtYyYpU/AMoyq+mwWBZLLTFIPMGGg3Tgli0jrhcuk6lGtZ0Dfj4Pl+k0
XIrD0dBFVVXbOV9SpwDv08zUD/HBGmE99jbzCjAddSVks5oQhnB97IFAx7iNLXg3J4AWjoD/gFEw
PYFJopGBYuZdmEZ4BXQokHKtcjhKoOP0UTdIhwOIQfubDsNLjSpjDpIZuOzwTtsVH4lGu9/iUzWP
ikanZRyY4yjYseSsPkukhY9BKtfmNUeHVyDrwcye77mICKa4a9KhWMwQCChf4d1kptf6gmJzrUfK
isSh9byA5Y1RymvjQWJDgqM5qnn7xRO3SrmMMV8vjTnliiTLstzRDCD32dlv0rALMmaOE2RHObCt
vgBQtHMrJsJsVWvHWh/hJ9oComedWIAR0qz2QX277UfdsmaiFl+ZKxqTqIMzQBnREuTgQbHIhg5S
vzM6ZnQNEBHWI5Qs1FPkuF62jvAP0Y14gHa9KPMEooSzCO/XMzQkZ7GbUr063k0p9YAZwD997R6N
B/QPbuPMyQ1gydvD652W9zQqwNJN3aNH0TB8oQM6my4r0q53ejLTxjhAe8YsDMR9xcJj8LHB6chd
IdOlQ93N2RXx6tK3e3sAdAzvACbT15bXfaXQNqIYMEbI1/JF69RBqGtTs+akj7OrqdcBahgpvUh5
ajK1bOCLBSGQdOzxAcBfagAd5BUenbSAzrDxIo2gftjDwyAP1iCa0JEWVF7wkF86oLyXk8NjzfRr
AdxCnEtwa6XXAB6DDk36g65XX+fMXeTjZKodpUWyh+lkM1vPKXGB4YChsZmfptQqIYish9awlun5
BDD1E8xQXFGC0phro2h7SBGot0KIiD9P1staDxJDoFKWrVfOQegEUlLsRU9NYD210pt0tGQFx/PQ
KmmdDiMVTO75tD2kyUU01xLqNOd3CG5uNi2ACxPtdqC8Dpr+ZkFNLftDatQGnpG0wIDSONOK7zZh
WULtEToKLTPhOuKemm9xj/xeQrLDsl3uWkOa/kNZ2sQmTBxOFFPKSTFJz7jLxztYufbzATaliYzh
Icn0PAZDd7iJGFkN5rdeSm3Ak7s4vhh0NdYY2681zUhj3NPgnK0OHox3gGGBt1qz3XZFcoJSFP8S
GXars9gas3Bssd20vmxNpD77sYNimPCBPtb2Fm/QQwNA3wPQGnHAcLdzraeOEtE1+USCowNkEUj2
gbM0ltuZLfC3RU14RL+2236xKO92b62BmC6Qc8wrImwcBtAJ7kccGs6dZq++mCgqXErybOfIPIIv
F087/jzOoNwIhDlhzMEQPNsr3NYAsBbXQM7R6Bycxe0sXBz8TnDiKZhsoSPhoB0JjCb3Lvfdp7N3
IoozPgKKrS8Bk590KOql6BSYOo1DArNZjQnL6r41KO/aELdGWQlFxhB5jZd/tlNI027hQJ5HEjfm
WKIoc6VUH6Z6/PMXBRqwLpaYNqhU8cBp/A5TWFNPee6ZDDMZ7qNKxGYu+OSLFkqKHXSCA2jZGhl/
/T2dkfJlk9EocyJftsC7PzL9AJAIaZJpb690q3qufwNPSVklanz6IFbReNDK5QuZAeK06LurnMr+
DZKbku65tGaphsgemIoo4YwoqXXxWh/OF/lCerGUAtRLJBRKyb2adKrrPF0Eg1p6yCbQLpKkEYsS
HVE17A0qrZRJ0k+Y1a6JEHTSbDQzIg64CaiEmtIKwBAudvHAZptqGEjusfUi+0UzKRtGjEZkJRzw
7ewy6TUBJz9NOkxbB2Xm+KYLit6QteCrsG4X6Mf0jiwx5Y0VT9NSSgvIq90Mo93MtcYiMzCegC0X
anq+pL08IFvWmH6Ic2OBsza83z0bvjXag8QlwKMGANkRwJMbFMzGWP/Ruha0b1pHgLU9rQ4cpG42
PbgxjWBuT/ludAVkjlvX4qVUuks3/d/pXMAADvhUQQ1ewPW2gHLnpwbFXCDmAImAsLQNqOjyQQ8G
XRjEcH6auvuFHrtph+rTUdU0G+oHA57doDst5v/crxDEhBBvgYKui+svra69AlCmDSqyht3kB1UT
qxE21RLwxY5y9ixZtbfADGoo99g/gfZ14z9BP+q1BmO/BYI+JS7wqs/1Dd3XOerIq/OqT/7Zb1oQ
k/+kfupTgUheXK46jSf1MfW+5LNnEXt9RK3c6tj6HSh4fechG2rXXoCrqp8VpCZYoSeuqjXVUxoF
YDfs7NYgZKXrHS7WUiy08jZ4D32YV0pNGf/unoQcS03gUAiXDrhXuyd92mLra6/RPX/kcMHQM++E
MCtJWbML0ZaO+uehT+tjxTLanHfmTEHJ6tF40ZliqedxGzD1nvXS9XGrisZFoaJTHSeKr//WdKsd
o72RvRlgBmO5e8as60tqy56XDY9oAc4POaNHLbh1qh61SszpFCdUX2on5FgHa74CjPBcsOWlYYpB
ifFfvMZDfi8WIhUFzZPtnWH4Xzwxv3JENTcsRApsvcclSiXmxAzrPa/9f/GuH2IPCfKyZku6dgJ7
kvCVpqNRn7xwqDGL4eoTY0al+xTQXUhLOocxzN5Q7NFFxAs0K5LLmhsG5pHUM0ZGUzQeIJjR1KVl
3mApOTeiwQhwj2VbnviGQQJXSV9oQGY1JGnK/yhBh0ET6RAGJabDkVLilgv0hX9jsWU4aKq6ftsX
NcnAqqWcbkEGmPZ24lsDGulOaWSFpRTOj4Ce0qM7AP9VRKdHDJeX7DI8bW9JLvuxtenpuM3I8MDY
2DxeXsIPzYbI+/oe+U1koDZUveU2s9Tf/LKH7YlmQYyLpl8eddcj4UnQBbr8vAVHvkiBFeTXAQ2k
yykbPnHpbH6lN4aYTzznCYhXiqEj5lO/7qbJ4PwpHpv4O/isJFPLPXG3J/8EIq1+5QTWp+FdJiX1
26zLzKGPHXuuw4BgjgMboaxT9NBpeuI2LQmt+ZRUwjW0qzU0zRlwc/2LW95pR7K9iFYOn6hw578L
wpFPOEL7u94atfAQJdcbpDZ8GSeN+5Dw/gYmXSsD/AUom5p+sRr9pH7Y9IxXENZ4SI5MClAGzGAz
A+mE86myDZp0yEKzsMmN5NMOKcc6QteveaAuo3s/jrhP8QjtUFFiLZ3+eSUqyu6s97LwfoUxDepv
SKsjNh3qO+FGRltzUS1gOtH974bWOBzIF7SdYsU0KlEgvlzzaZN+WIH13Aw0pJreyGRq0uQCQtFM
dOB3YmDmXXl3HDqvxmP96RG9Lh+3fbhcNmwP2hU70P3phJplg/ELuRQZw9Kmirz1b22z2tCQ7iMu
KkDAWuXQdxq8fvNMMbK6Gdd8vZKklQzQ+hoPtJxlX4jotzOpOKLyE7tkM2oheKj9j3qX5zywVjlI
UUyjrqxHPlZnqD/mtVae9aqyWvRoEqCgBDE+Cqyw/ulCghYihiT140BwQXyg1nD1jdhR7UDAL0EC
Ngp5RMmg+PbJjdDIjwyHSRKv0OjwXOAylYsh9mlurwsdprTBCLlHGWdY62WvRna+3V1c+Of/Jk9/
JaQyUD7ZGICugt6NQgFaLkulCdGS6FchcqzOzQ2HhahavyuPSQxPkYBwuECt8CTQnZij3DeH5wJS
bnpgnkSgz1fvaxKvZ1nb9IQSeZloA2svHia3gFa5cD0NuF6j8o5x9q8vsP9lh7Q6+DEskXvUXcOn
uA04r0chNOcpsRsFx0JVuEyswZlu0VbvQYzFfmyiq7ZBe9bSAr3itt0WFueGfh4biu37RMX3KVWv
vUzeOCnsNntOBCdlVpuRd2hzoo7NaP2kCxw9KSrNoTUQ/xKt6Ec6jEFnXyYAg0fsZxsJLCJlL6K+
15si8duu4YGSvTgegXfotwZYJqLNWt+vOY9oU2IF+u1rifTt9V3ajPSYhEun2AvhAi5g9XZYu5cJ
86DvYca0mwDxEjYqxU8OAwvkr4KfNblTKVT6ey4H0SI7uWtgLWYmtwxXqfi02KKGYg0i2p4A7+vp
FDGtNgtlw2gO/PQGdrRjw9j8WIOpkJZ24CcsTBm0TpYimu9RBPW4jutXwI/WA2ORTfXFNtigM26D
bdB+4/6Yz/qw/VTcRd295c7c4puUo+QyBrb53gKVYVDcHxald1i0BNAkmYGvlG4CJyDpbV99s+Qs
kUleG+Yy0dOh7dPkyVPvK30ro1ZH6inBcnup4LMX10EyCVf7gBJ5ejOnVPxferv1SGmbpDc3AKsa
dJq9zip56yzSwz04gPvNb+s2aIAh3H6NG3fRoOWsst17aP+KLuOu4xo4WDZ+CbZ8p08I6xaOTArp
Fw0APGIaSw4KUDuIiQlXVzOHMk3xPqGzWkqgVw/z1wyFXop8MWqde67ho8TTXO6D9meXBm0/Nh8h
EhI1G5Bxiu8d+g+fzvy5vGFSzwFmA3/+0OMAjnZ89ZIK56Fb9PZenk+PuJkj91gtEb2q4l75IXvh
6LXeGiwLG0rtqtDnwRsa7ct+2Bg4h1783Mr74fORhuzlASSz/vaj++YQ+Rwk7m26RExUCxq7t4fN
UEvbGGceRy617NCGd/i9vRPNXgG5oNG5hl4bAUQr35ainqxPvuwUjPdDj5464X2B4cEdfHDfkAfq
y4gcSJoXLfTW9sN7uh7QniwFiWfzQNvGjefQbSclbFbrDfhgBukbINPCYNdHncHhbU07sdqNRqu2
RetOjpqOT/O2BxqyjU7jbtI7Piy3UzVyo/XZ8PTWodObfkeTDZ3yuR7VxEMYuJ9Vzt2lrwg/W/3L
B+s72mBhG7ECI+CmB2A/ElDxITKSMioKZ/k+PqWQ7abFqPOyowXYjm1g+MXT1pOqpkHqqU91A50X
Vp83OBF3DBIDC++i7phRnXtT80XzwG2QdlYRuC3gSjZA/R9bwBxuy+q/qtNZ3/ntXpgT57eu0A57
j7Z+BKcV1+gOTwziArr89UlOZw2MzfXBoJlIwCwHel+MluxSffQ00I3Up3fYWP/XBZ/0uE493Uwj
vapEqkSQGPPmAyJlbLQDGWfdCVog9iqUp+5pDnQg9xhdmYAihFLpbTMmKTKAuDnB8OlcUVH/mLcd
4iGavC0dg3qf9Xsu/bG+0+XpwFarvcy98WIMDAOqxjx9KIimEE8ZXd/gTVxzQTedD9rhGARpeAXe
k9ZszO0wnsnrpEjB/HrsjY05ubgzc94GzrOYx/s+LZsAh0LKFKvbI9thbo3EgmXRSiRV1I9hrPvt
VL5bzYcedkVQOIe1QyPuYMv9atJpJAgaxT+ORN1+Fyu7nsbaxUZbCWewHkJkiwaAxwSLEIU1F4Yx
+rv+wSKcv9FB4ODwyzBANWwDWCClsWFGX7nDMHeF23xcyUFO2BB3uUN4TP5PBd/kHw3vhEOeITdH
cnEq9GvgWa4iarNMgTcruJje+eoCidaiJ9h+fKCX1FLuQLFgBsIeFpM3FpINMS5QLac5lPBvwcYz
hiwiErtniWfhfLMUa68FgQRD/VjTO7bsU3k+pr2RpIkBKgQEXmxBy0vZgLf7v4fIwe38b2oJEXI6
xgLVRBfnr3iQebd1KQ67drk6EmAAJ4Vwn3Nvz3f4c/V/k9ysS9AAe/3stqaWVwQXNHRiLp05ISNC
Q4oNXoPy/fq/cNF+4pi9gn/+CTPZ8/Yywe9NZsqOCA/hNC8nrRRvsoKMFlEnXSZ5dOYxuX+AbO+J
L/Dqdz3wN4l2KZqTgdhI+JLvBMPd9vQtjlkgHP0zoJP0aCQ6TcxLxr09zANpGcL2KnFxpTi67KEZ
gJfelzBv0GMr+yVNxvFqEPgUg6vJf1iAUojAP7JWwGzj3+p4ZpD4+FsxARO/gzEYCx1NGtT/PgcZ
z4sBZpSOs93Rx6wMbrhnZZY1/BDVcfeJ6TIp3tNJibGR4ouN/MLtya7pzguupXOdqfQeM7i6Hc9y
SdD0/r7OzW8yQf5Y5i+ZIPTI7kSm3SpXrN0QRzCB6xM6Oa0IPQDaafFn4kZPvRyFDk2VjJoSuaX+
EogmnvAU/zqKwHW8wjQuP6KT2P9JqQJEByRZUBtMq9Oxu18ynIzb7WSk51hkeHyWQ10d5kSCDW/9
IF6RPR8VZ/4U7XVfC75TLHAH/REvReXXmlzRJLOhJl2aeeHumfpLZR1Z94qYQAWvqP8sjY6Q3bwd
/jwWs6Favj+ytzUYIF0p0e3YdJ/5klAXA2y13m6MYnV2LUKSNGAG/z0MbiP8JbyWuHHDAN/Rm4xp
GhIlzDu9k+JphpdKJlgbv9KZY5KPG22ocIqMbpgklXHkh1M8Gr49tPwQCLtstHnCHYcOK4sgdvee
4e+RPxKRBj13JcL1Cl+cwkhqqV7J9cXOQ5XiS1hStcZgdvKXg2C7hnsYAcPmaubT8QE+LQH7A03+
J7fvyzR9ye07Z+b2uLM35UrrGBIROeHNjvEKKe7a7it2S3YakV4bP1HI3rti3JSYOY0BtozUK7yu
YJPGrjqeijB/grH7LvEOkMImPb7bJMXa3S9Vm4f18RY1Lt1yYalP3Xun3Lj50SvuGh9YsTeM8zX9
C4GQpbd2/0KTwwu9D3sn+pYSoO32d4f+jaSQBAP+3Wj6B3ISyoG580hwzghTNXoH2yu3j3+fVvu/
tVt8RM4X1QNARtvO10x20nc3cbdxKVfGSNHQlGSgkYHAPRNavxDjT4E6bBDzE4cm8s6G0qtYuV67
r8T/J0XFnXHokQrSghHv/GOVJWC8N4bg+bIkJJSPjov9IB+FbDVbDrshTShhow5s02GxSoWfZLCL
lisHBv4Y3hNc92A4Y5BjvJ1rsn0PFatWn9Eb1jnBFPB7AFgvR+SmNcmo4agBQbMBrMs9zACrXHS9
jOwnZSp03umoPJFAUKteEQxeznuzYnFcZ0yLmCrUIHcIpiYMtvyshAFsN4K1h7K18Q8rIpKzy3Av
cAbgvgGb0r+x81J2IF2kgMrUfZcj3CMVhiSeCN1s7FX7l5vO+VF5e/4ZbojkkaMQQcA0KOCCB4oJ
oIMqXobwQ84p3MrVq3wPOirmKPkiMo4HCZoJbPvGUOxADwYxbi9C3ToipnOTV2klpwX3jltUN1Rd
jlHrE8V3rnRQ5lr44GEgazd5Prl7XadakrVrvjZxcDrTG/yzyUImk2QiASW5ZHplEMJqsgoFWeyn
w3sq9J9uXsO/MaEssN94t/GISDpaGMnWgP2xPKIYSSnHvuMTh/sleulZ3Gj4cR5pGVJ28h4T6kyd
KAEaCdiC7d1wwwVpQxhcO3Z3Msg8soQU8EFvhbXFZAsBFc0XeqB2igVUMRt9vhue7pNBiy6Sp3nC
fWBUIbOQXvA5aZomer8kC82UA20FIrqVEYFdQBYCD2NxIljdnW09Y2JgOHQxr220Wb1uOVjv2cek
p9h+57fe2dV/OvqADdAexk+ortONl2BUESF+kQCzPKlKOyg0q6j0OmwHxWM0ynzgtmlQDfuyg4IS
WfZPY2AyuCOGsTj55Q1wTswVLBUx4Kl+f+vBnw8jY4Lqyd2TQOMbk8Mof7neSR3V/ym823B1e1dw
lzlMWnhtRomN16Zi644+uhxc3++WyaGb6yj81IlaOrF9PZt+0zcQBOlYo/ypps1sfCMF/uBWXyT/
6XaI1+nuFD1kNArNXRjO8jRsYuBt+78fafrk2r3SvQzVbUP9oG9qiEXDp5wS5qjvUQtwt1qdetPp
83NGykdGuzF6WFBD4PCoUopJJibreZiwTQ2aPkX9xdMTeCvF4EYirhKJaS1LfeugTd/cXW9BEU+P
Ky+oVsYnTbtwEORjXMNZf9N7oInJZfBi9qnsJeucDqbZ4O/cu25o9UV5cGj01yH/nz5M/6leTgqz
tA72qVw1oIz1A/le+FWTin/glZyh1Y7N0X5gk5q29ppuhqYs9ufMqxRW0rbQi0VznblI3aTPuPj+
1WtPUzI8zu6O8EsKdyOvaCx+e/BOH1tXUZwi7R+QwI3pAZ4jbtUZbp/EEpk62kDTbx0GS3IEF5eZ
sEFg7OiNDsjs8HRnw6J1T8DZPNN3iLuiCS7ZltYw9tZVCEY8oI5HwlsChVaks8Ww4KtrBvmnvqvC
A/hKaUDtFfRkfJY0cTzzk956vwxCHBYexpKOvOv3hmu5CjzgmETeIHOvboMv9WHqnyZJxcNK2Ep9
NROHng60EFOOp6cEllG9k8ZNYVlfPk+8iigT0njaQ4NW8prEIpC+KZFJYVYg4aiJrF+dxiB+0uGH
MRvu7QRMFi4KNienu3+njc43SvwfpKHv/12ocTy0yoZ5KNErxWDPVerThYVQBl82aQWSgU3SDpoo
980nyQLr5QjunoIFUn4VP5W0k+c2+mjj6JYgC709CyTfs6bKhpWjSMOL1VJaPPgKv7tUbhkpjuJE
V+rBKs0R5jLmobniho4/DNiqKjb/thm+1FVZSVyWoYkqU8A/4Q6yCM8MlOb+0DwgCiJHGexKe9yQ
sysdRlrNGY5lMEtHdBltJM2V0h6l7QBPRJ4duWAAA8w1dbI4MUJPo4gm0yTs8ELqZUquG5Ym3+kk
qUcwcf1IhAGsW6ktVxmkO9/illo4D7oYVTnxZma9CrPHPjG6AkVDdCiKF5Xrf5zl8w39YyVzC1Sl
AhuQ2AIWoI2mu8FxnU6wNLEyRbXoiZ+QeIrZSbSIvG5MShbUMx5lBkgByNEcZGDcRlKpaj0a93+l
NgH/PLBQnWy3SQ649mhGBmAIF5Fig/ZSKUkKcUv9UQSq0SQqbzwo+llL5ltge/3Wu+MdfO0g8D68
dKXNKEvR8c70yi75rOE2Py1IR8/sV4pT/eBfkf+OlxKNLDnPpv2UhHtSdS+0ngjPIJ9JAfzgVc64
35WoQ36htLrOj5am2fhP7wapx/9isF9M4VNm3Y7piZa54opADjywpDxEG9cgx+zcQ0XrqXwT0Mln
KzDdNs+1J1Nk7a1Jn2/3Za4o91zapjlIMFVawFFIR6Wvcp/Q9gC0DCiAzCvv9ii5ruG3Ku5lB7tf
NgtNvEF90VnXzZ3N1Gnv6dPa2VAGdehEaRxXetNwsrzQsSurTW4n7TkKHNHw/85mzNY3VRPMEK1M
7XaTGqevwDZlenKK/JqVK82F3DtXGGBCSzx2w5WdIGUGxXse73rRI6DatF8f1ubEiTbsAX6cCCU9
GUoJRwEnESsj9ZDMbKYLBR4VutZlFQ5VhnIslb36XOyIznjIgcINV4Rdr++1Yc922VXOme5cnpfO
UvtDUkJ8vvM/OaI9hEI8d15Nz37NccSIqVnkzkhvroJVqzr5gx1DNKmLNkm/8UrdqVg4bNymkzJG
EhEUSYD9u9gI78ektGJixsTH9NwOC5iiZv/6g1XcVZ3xf1keCE5mm75LFO38yeTL7NJMugmTz7SK
a2GvoYV1kCjGaPesTwr8cTCh5HPHauD/mJHfTvWEUkVi8sbkx42HVCojsoPKzcNHSioUY9gyzZgo
K3kQGvMQUduB8m6EzeQWs+kWxKYOCBnagEVbg4sfvoj7yFSK/DIQ/0pIad2MkoGcDSck5A/U1/zG
FQT1/b8J+GJz741sn633R0k5uv8xwNpTqHe14lGzY5Ah5l2vC8Qn3BdnEJ5JbNvtpP2A3jp0yDxW
VuYahzYItG+nyraUhZQj89YuLRq8ZAKhTU7PoW88rFF2ZOjsq7+yXJ1pGdjDG+abiPLEGXIpaQJI
msIsk0FXSntCOSIrp4KjUTpeTMoLiZxcB+KD7WG2oLdUJktFPCIioj9Ar+zw1yR8ptwwEdVmKA+G
XDLS0LvDqIHy3sT0kC0lfnjl9e+z3fzGVfXHZFt/UtvR2p+TMGKySf1n+nboNmdAisbIW0Qiqt0j
WxYxghGLgzJCaMV+ROKAG/r7T2W5XFEH/n5PtYr7ty3wpRQ/AtbQNlvoOTigWMsdDkFVJMBpRiGR
GmPUnDu4NiTlL6x65SaEOpSFXL4fPgWoJMeg1FO9s0Q56Ebyd6AXjDboxAYmkqgJKhkmmOPKDoA1
/K5ZEvY/ewbQtMEOXn9CW96yd5S3oeOkTYWIcymvlQ9BzilyUmRtKzNM2SajNvIZgBK8jNbKHu5H
Fta3CKmFhF3D9fAU8Ey9KsEfJ4OkcGWsy8i2ecCyEPBcAue1KM54kE85hJk13vW5qJVkP6/z0CH5
Tw8l1SRY0B2oTspw6t8+JXhBIkGuaBvLlc1R0h/0RpoFcnwguSKDs3aiSf4Sd3xSecbu+QqXk6wB
7ull7fSZucrIlFWZclgVd8NmlnGtiNtp1ARGgxBQd0jxPh3wpQibtEKRyipNURKdapznH2im8sT9
jWa+mJGWGTaN1ElLsN7RCBE4ch4ipanLuE6l+Mg3JPVHecGNYUZMSMVg+LB41/WOCKg96WnoxPAI
0mswgPReKWbk4fOa45XVEmmVI2//JjePqn3ozlD7c9CecAyh/YVBm5zmSqfKTqCs0LuHnL0b6djN
sSrGKK7Eo7VDe1Dy2xmQ1r2S5uAleJsq33A0JPF3aL9V3EW5dUnYx14bbVzR6v6thc8qG1krpVZW
tLciuQRtXnd9lG7v6c5DMvzkbqIqCVe34x1Bhaq9wQqx1p5h/a8InfR6/MR0mcDbfx013nC84IRI
3fZhmLi4Wvqne3yW0ttIpuGRVAm5O+ylFsmv2fJyL40O6UjPf9w+emaeeNwWbw7JDFUOQIp3g6w7
rApzKmNLKba6WIOsOMKfCjcQgO4QUlZYUPq7fA5HHDbauy3PoVSG2FEfdWIijVtqSAMXiJQgwBYm
KT6Yytcx1a2AiMbDBg+LlIyKUeHTCdrDxqsY6t6z3uC/kD6/DwX/KMi/0zPBB+10aEJPK63OlyhA
NztHt24Tiqz5jHiTuNgVt7p+/wq/4t5f6/oK1bpIttfyvfbM1v5YKzDhQnIxSsWXis56YpbrITZC
ZiYpksfRCQcbjrU5qbfmoHC3v2TGKb4lAa9Il3QlsQIpo/KVSfcpfpbf7W/0l38PW9//y0g1ovWB
nWhcV6mZ9ja4c5JhGOI1H65JEUz94+HJSZ+siNYmr87eO1Dl2Rxvjtcf/Ci0bvnhPr4YywXu8UZu
7FBiqbaSzlliFMtHgQrP1r9+Ekdc7jAKjxMA40DokgYLZh/ZsK/UsuiJ6yfI3y0ECYW24IXIp7Gb
yKuOSsz5XQ91o1pAmZ6oG+9SWOBzaOfI6pFiyXKub6rSkIZ3+y3eJ5ea3G4ia5WXSlTJAEGLQ0yl
v1QIJpL5P4SdV5Pi2LKFfxERyICkVxk8VOHKvSjK4SRACIGQfv39FsyJOLdn4sxUVHfDYGT2TrPW
ysx4qQSl6jKbrPgm2sF0pm96e/KVvGpCnMJwDmIsx51/K8t1qegRYapMJiVt/St+5GDqOfVWwJ4e
Vls0bLXaLTTvRK90GaCmVxrUX3Lw/MqeKwYBLVK+rKznjre3u/GHDrdF2vxIiGFfH4yt2DiKgO6H
dOiXq4xDsym1hqflbyoPod+p2QNHugFHaA3aOFBJOfeEZn+B+5T2yPEm0e5b1RP6IXjD7BFwEee3
uu7TIyWVOJnM+btEq07pZQfmFa/Wmj7+r0hWYdLCr+VEj98xn7B7daKZE8i/yprfsMcCtSicIL4R
BUotFhaYWWf8X+017ar0laG5rBp8uZyw3LJ8urSXWk800IlQgVJVaISUogJF6N7pvgGS8JPxt4rP
cirz9EUWc9ny/pF1AS2+FDinMYDGkyh2rau8Q2ejZvcFeQs3leq1Vxk09Cpf+tPc+6pKBvDrG2E7
MHqn3+NvwlgyCTMx9PY7Cul+9S6k34n8ehaT+OifQnpQxeMT5LsKPInS/FM3iYo5UOK9hOzQaZEj
8MOB7rkNNNBwqagU1qI7eKCCGpKF6kp3THBNmCq+EGkDhhQd2x2JLjpANO4HPSm4eYfw+CHORIFN
HM4U6wh4tHolV625VLaiL8op1hGtIpJFLk6QpNz1gcBLeGIzuoAtmrz68WGihmT4KMIDCdWMHmrK
uu2uqtot3p2CR9bCIcPT1AIL0b6XC5fi8EDAdOARBhMWQrGYmBYnMn/EayicijvNubJPcRqCPkQU
xWScsp7NN6AXAJhjP/b8Zmf77AwADgE6Wve/SeNPd9TxhNlDTrAXiZ769YrXPx0JzCA2KApEcUwQ
1gKHlMpZbvkyajNNEkxTtYJnlu55dEW4XvPCuzCaUQR/WXGUmrzzoUEQW6NM+T9aZoV25lsLfT1J
h/TUXcJ0iYbtBb9EADr45l8xq8GqUKFIC7fQGtRoIo2V3IQ+hPOoB40Ppd0KJ/W0sdIRGCuhP/oQ
SSWp/aEjuxHZaC7Jo8N7TMCfRAw8w9wtxoI5YEFAtipvwRF7v9R6hzv8jpId5dEKLITCSrZqd9bv
QmMvC/JOsCR9rpge8Tt63TE8gdDKnR8QecH9Slf4YIlMAhBeoBYceo8wJtEoquRBLkQ8o4SK3h5i
aB65lZRCSt8ljhSFokce5JK+jsmIszTSl/FFz3qsg1d1joBh6HFyssX/jl6Nf4ZcDJteb1bTsp3m
nz1L44Z7qs7Ng5JeGwZEICbA5aBBiquKTihXREpKaXFLg8NCky61g2SylIBeugn10N6TPdUr5Mko
eF02SYtbT4JAqaFeKsCQU9iNRJu2nnb9GzX8qucF8+zSGoBWBPzYgPzaUIhqKK710D5deY4S7E9t
S20zl1e0MfTmAADIHUsaRKk4kFnryf3A/gkrxY+dUz8nFi9XJrqrh5/oG2/rmaGSFJW9Qv9epiqx
Lz/50lE8Vvgjt6akXpZR9NojYRNKK3cnpY8NxJ11VNZRsN+t0MV75kzQbQ8SDJlFNaVJeL971msV
JsonCR4WTCDXyOfj902Cfwu7Qj0ehaRSG8jGnLmacgoyhKrSS/n7SE8OsKyFfJOUCLJGcXeLLzM6
ewDfJhmzu8wtX5GdPKm0kvppR7d3VtaYpXdBiYvyl+6nqFrzX6nmhAJo4F2T3F/bh0XOM/rXpa8F
bN43vVrbqIzDpoVC3kVl1hMfyCzGHitRYbtoQnmanOD58KEPlZz0/LV+ovmKtLKSd8iXa70LSfLI
f8UUmKsGGMkjqk5x2N4T03hTRtf6Qj9FkIbyQGRv/SoN3WV1Zz4VuAh21JmK1yzA3rcT4xKsZyRR
3O54Kt2W1hTtkahOV6sGhSn6UXAivKo5yKXd0lLJRpcVY7jyUWOugF5AvnyNlh89Mnil3tXmk5Wi
WeDVkszAopPU3D0xsYRSIJwbDo6yion8AnPOlAWJ5D5g+LNo//aQBImEFiAoN95G4n+n1ZUpkbUh
fVqjxNmEDMWENhEajlSB1ntD5VD6/0eib/FkD/FUiruxhvKWl271u3B6jS+q6ZH1KFEsyPern+vg
3CmIQPSj5D0ZPf71qHVt92OCdjliHYZQAcEHD3KOombinhOfp8RQ4JLxavTA9I4UX1DLqiRTvlJl
WRT1PqsGU9DD9Ys6KVWzJV27QYuZG69TlMJIcH2ERchihcyfjuLV4f18X/iqrRdoqDyUkmNClOJH
DQJw+gShClEfGJy25f2e3dlwZY9e3xzmQKF5t15qLUtnJLhUyIxWlnB1kYPCx7XF5O5Lvt8IPTZa
EmmrclRkvFuadsBIyq0PFAwcCBLrIS2I9BRxw84/dlUDvgbPRKY2vn1JlyHnzzMoN/ZIKZQXSc9x
d1XREX07PkQ/2kKCRADbRb4Y0JEO+ElJObUzNrqCNfdQhh4u2e5c+tIeFFN+EQseohutneRljp0T
HuCAD9gz4pyMklrnezI8PeGoar6Kmuju+tnpbp/1WXcO7Zvaln4JbiisUXSOqJMH/Xj3xKCv9Z17
i0fpUACR1qzEHec7GWR17e/9SMesVSzwKBkzpLUYSuEGcEkE7OAx5bTkVZHhJr70UPKGl7mJCzSg
ZjRT9V4Xcj+PHU6RlwLtFt3mq/JiMm+y793g7pR/GebOY6naM5Ty9tfDLukTEbD3lLk/vOE2DVTI
ag8ZLs3leCgxuOIYttPTXx4bXcPOv4Ev3RXw4en5+E6V76RGFa9DY+o7jtXkRy7WBktsjloUZXjd
FvGWIoDTc03Nbgq3dOTiitcVLanLq8iJwKtbUG9XdtLP6+oBbdXsNpvmC4r6vY8jPFRFyEMhcl/P
JaN0dR08soIN07hZC0LS9LdpIKVRUVANvKs48GFTBP0INH7srge8Arhyh1gUXLUIqpUJKIeRYRCt
rlhWqxaT8eAc2NeCFVme3Fy9OwGYeVgJmsj2blQ1UTnW/TYXLFGiTn5MnnegY4WzihvcExiaxE45
m0/e9kFvigXSdmsSxpBn4C1Top3NgIHjlKDcMWXhINxd3shAWRTpFxTpF4Tm8iC4CXas/ImHC9lE
RhJOHit0/c5kw5503kdgfmE0Wh2H6W7wwGtQ3LFeeG78wG1KlWyw/6ViRrUyZDa2ZIgAOr+H7uYD
YTSPMonEh4+OP4/gTUGVS6B1ne2gH7QO8imdZzEqgqOYp/i/w6z2P/HndLVsw//RrPNvwzINr3lJ
29etgiyzS+wCbQABWFCfHyIxxioKBYzphSBcUNHOsfavC2VtShCxpb+qAUNbTDs5ORJRvJB4rEfZ
GeW0RjSQbinhWis5UtiqBa1C+QvbFf0vJejCTv9NR2P9vak2PN1/n9wfoLnHLC4rjYGblEU27jon
vDnxiTogCf6UT1XybpKlKmJCfGSASNk8BIYAWVB0LPDvcI8zFFA075Jf7ivxgyJl0V26YAox4QcI
L/Vvpf4PR81XvymE02PhBn/RemyMghRVyKn8qMtGkABODjZGBoevugMB9n2jPBIzdAo/yla1vdgy
iOrk9JXCtYHTkbGVYOwS6t3dQNiMWgj/dJZNXNmNj5UPfhQp4+bJ7R6mVRnTGlm2MAMmnbY+7rcQ
H0B5FBtt2wdIUIYnKszkYnDiwxNBk+AQbROZRYGbhGJfBzYTicQd4d5wUURG6OJIc8lE+pX9IXK5
Sai0fVWtQzVMWO9myFphaha+QCmOlgySFbD7B8WmdZKMtLgUp3ifMkd6xKKjMwcicSKZK6I8sQIy
JrqCMjyPtFiXRPyzuveQOFNybYETPIAUvC/pXAUD7bBkGwD/qn2zomKmXS6vwQ7HfKjEROSncqO4
RmlG2y2CvuS1sETzsgaEJIkHkPEBTwJP/d/79O/zKrSUmXLKKDrXtGis+/8hxLw6u2XSalcLe//c
MFfb5LWkJso1ulU1aJgWMtsLE7eXznp8YlatO6hPy93h818O4u+t//84ij90Aserfb4dXSTpNjFL
in5bSmylW7tOPhdOYgH+cHXvgGLcZZ74fd0r9tFNby8l3yLxuOv+pJkVGyFhlGBB7RuJ9BSX78Y0
o0WwrQhdKQq7h1QDsPL1keAJ+DBe5VaK3jcCd/QAODXZE/3ISSAFvRsjrSPROgIJJHXyujmqqTq6
3ZddSVVa9ll14u8rblVxEuzQwiZFV9pMsv1ByeHddmHLh2tsGMnFvxCOzj9pC/7r3t47n/8XPBxv
1+55c0L0/R9YNB1tK/8uTBu9nWmSItRSKar98dhO2lLivCm5UZaJCovc4W7EuI4dFxnqbUq3JfaH
0b0Ce+i6KMrz2NvAPStdHXl5b5kyD0eFAN4SDm3uLfVKAgrQFipCYUb+lcq+D0j6k5T675P9g8pO
3Kq+OA2yetH4h7dNf00uVEY0ro3YopKJADsCR1FGzd2lT4sQOFaV/eKS5CrhORCTCyQTa6RU4XF2
CGyANko4FrGyKo2lhGRpA1MyRIs/H5bhynukTDEwj3m/uZJQ8C/LTDMjr1fNpGyVrlWrtBk5CIS2
PVIFvB0hO9GMzJAiZ+Ko0vR3nxIr/WfNGV2mS8ukCBU60XdAHlx/YtpkUPhFj/tkjM8ZCrJDlyo3
RSdyMd5d6aOQAeuKY5HBUcXBv/OC/6im+O878Ae/nRip4ZwsWICiYxnoKQCpO949WVR2iIBUUZy5
0KJYd+uZFNrbXymzjwTmD6ZWt0a0nLYhTBz0YYIuTCjEGSemZSekTGdtEc3cQ2VCo/QGDyaINO1a
7wrPHuWVwp8QI9NVVtQop7xsdNTAz+pfgpf/bcHMfySg2nRF1Vh6x/xzJn2RnhOrtNrV8yYemO45
KIyNn7sve7QjLTcluFke86BNjLPd0pHHK5/j7ah1+Nl68B3FoLJWjnMKd2uEIud/aWRumDLhf9sZ
lMdg5M0WJNkfOyO7VkbilEYJxS/93e1byaZYmLsOT4oPpktqmwuvkgApf0N5SUop/EYBBiV5tEFj
3baBqOujL23qbXvvzEcrTtgK2V0xuxvKS1Q6ZhOPpGw37SKFbgZBt3sNBA3gWimqeXRfEI4AezsV
Xiyz8WAUHnS68hDKes8oI5G6Yz9lQ/U3IjcBxPyKbW+SdEiwp+eUrCj+E+0m2dxhpjDXZHtIESJE
0cO5/u8bTzT7j1fXoas6U3MZZ/pHLBjHRlHWx91D4iZZjEORZC+DnhIUKCMqGZfdbZAl445ixsRP
gGR0ZVVrR3kkc7xHjTSAj0rvtXoZ0A5kDpCOSv/0Xt0a/bb0GTbKMAl1DndFku5kfkQlqad0w+Kx
irkE8OkdKRSCO3aehCtIZ/e4pd5cqkp1l5MH1PGp45xeb0/RoREycdD6/Hgs8kn/+iuIN3lKTTF1
EDoE3m/S1JI92pVCaofIbqzvOQAo6QR3fU7qvNIb9KeO/JEMwJkV3zb1L2Lb4In5QnHOlxVLreSV
CndbTwyfjx7UrA7UBps6kDq0OldMizrOESIsLyQRRudKUpGz8B7YF+Q1aKQNHkY5KmlG3D3TPTf9
kWTXHXhyYOS96+c23INBzkeEyjLN7nCVmkJc72VfUpKm5B9Sv5nfWnRaXvR3+ZSSWnmytM+PKkV9
ip7FPtHeLEXHDuKQrySgE7CvKGFPvxkB+qIWNnSeUdyACHul3WGHzTnK4EVGrCkCTfiEwug7l8S/
dEhXuiWKspG+QZoGoTcpAK/zKqUZfBqGU52K8idFL/JNgi0uUCm7z2JF1CstCq7kLkumQ9eb6Kqa
njQKhysREtAT9ILYhDouvRR6perorcrrYSqmUn3LQ0nqUnV2EylSlUXr+klfS06PaBY+EBRI0kpz
juhtKTeGJpzTrfgmBQz61Uki+fjxUK0r75fwQ6frcNjne5+K9FM0CWzN7rMxleG3+JDtveRQtCCx
Rh4ImVzfBRmkOULjVBZ0BHGEcgKuzO4aEn2BwEKBAgIeShITepbdT1n6a6urolCZH533/dw5AaFM
pJvfx77ARBpw63hlu+7NmAbEElQWPhcAD4oBBIlCDfLtosDyoZ5TlgWQwWc+WoXVkDm6+w+/rgul
5Sf6VASqdEY6/d3X5kuQiIwk5zG2SbD23R2AZHc3l6DlEZ5W70JmlXupLur+1RzbQ5iiD7IRWWU9
3RvdXWXOWsFajmKu9LXSQCtR1iK9dNKVwLNHpxIot/tlRiS7RQ575MprDWsj0GKF3xtvbCwzQFUa
rCy1YomE+pJfCfOzUbjHvSxqvAhNizuNF5rkvNymqtYVoKZ3sDbP/m0qhncNKqsbt+8adNoTU5CD
BMBSslYvukky+iT3p2eBaxK6CNHakRkWQTm3MO6CXMQ/UdneUyhNaXgXYKSE5pWCc0P+jLgAa2M8
QfG3l/VculNR9O1I6ZVBHU9rYfQTxrZQg6NoQSHS+kvqEcUPqtJJCjI0qoEo2vFGjZEzeuBAylkV
2KnRanGH6iWak8UUGyRu5SF+luktyFv1faocavW9XpMRqb3ivSLulkquwXdSPYIKVUfw0AWQ9E4o
7uLDpSeoiCVvBt6aQZCrY06WyHwgJYYMBR8rsq/+EofxAZRHiCuWzvaCZHPT36+kOERjMdZZKCD9
cUJpeJQZCXVIkJFRu/rs/ejNZEyc9wmVkBJzaL2J8awjiJeH75xLtmvAnAsBadd+/Pk4cmHSkElD
naI9UVXT7Z2appE3Sl6PXMd/m/WMUPdf/O8fYrRkf00di7GzRJ2bvmIbCRDbU1wq1e/yBndZL9yK
tCLi7CRzlKBO6bUO8z8CoRzG7oH2KYAU6K6lI+qlEseSgrAIVT9PT9N1tBDXDagy1JgQUJZ716sN
hlet4Mwou5Kr0ua9q+6zZBZYa4b9kF3wCApdnJ7oLVqoUhSwHatUEEj0TbtDJlM26lHulzO17b5j
tQseFnTXJhWghE2e6KE18qgJcPBnIrYFj2Of73yxWvAALUYTC6JWyUIzFASodEEw8PlJLVNAmzuH
afohndq/RUeG908CY4Mi8/9ER38Is+pGM6+S275+ztdRO/tOWp0zqqC651189yP79hb0k9kbgXmm
+waSi6IVFFiu2mdpXxtd4xQ2z/R689dfBwLF5w2xZxo2iuCGKmAT2NNtzmZu9PbD/cqgStA5BDdg
8Pf1OVhXfn0ITllU0bSVKPDjCHl0GNKtv11FDn6NsMTfRrs4vH1tq7HxcbICdxtWT7juLdM7/Hb/
ArIa3ObHrhPQbs45++0Mlt+8BLSN6Kevp9L/Po4Pc3K3wCwpl2vRIIopG+n4hlSXrjiFf9lFxi7Y
l9Oz7RsUu/XNtr+h6fPZ/6qL6Gb6NS36ZyfGJ03sk98saXjPcWH6EtQ5jaeKkrwR2pA6PCBSOQZO
xuSlqAkjml38HfOm3m+QYpezfzE61JMhhf2iQ9RXSWfLRkAP2Evm07xuyMm8L0DgHDpKN5hteDH9
JPazTbAH8/hpjtAaGif/vWX7x4NvN4YnBm+BVxsBDy0686zDy08225198+iX9cRLXrNskiyOjUGz
ntyMrv3Gxx23kVlEKUIWt2dsg3Kxfb/VQTYz1tO09hslpAPVpf87+Lb/KfZ2DEejxNpM4XX/WF1G
3mqfi/K4Xr69NYOXdvRSBhW9O1p+2OlAOf7+9jXEdu13C58ecgcIzDY1hUgkGUd07g2zMFz9i6Da
sQzz70N+QLNc/jMYI+OYrvdHwpVsrXPDMhqgWWOzYv7wJcI/uL5Dh48mxZUMK8NOn4I89J6u84pZ
ZW0/v3SvXOfKP5TdshEdm0+72Kfmipe+JT6lHpeoiupR+XkNq8AJb/ALb1Z+l94bVvBhw/+DKpxp
Rg0Wue0VedjYhi/JRGNj2l7Qyrupxjhk7yX9Wiri+8t+7hWBvQneCPffEB/gCk69PEyow5zuh9ML
JeGWH7O2aFa4KLMgbf3sERMxGPOdVDbl6Pr0qgkp/NQwZ2x+5Zv7aOiRf6+8t/KlXYZn0KUiuljQ
/42n5rAIwgZDYmaQENeZ6RtumA/Oz7U1sK4fm3ZYL4MqCYLm656ZZEyHSjrm7IdK2J+SDkuLtusv
69/i1+ZB6ffo7FWXAR55WFMm+sX8AnpY3gb2JUiuwWnRVBFP8xLE8z1DbyIofppPZoOYwQOuT9NB
Bjul0HFHH83rTyi7Ye+Ceu7EHTdobYbngXvzmx/bL76+OTSKMbfsojdVQRnZp2DzfOuQi12SHs18
UmrX3BoSwKXL2jeyDjOsLWbB+RcvoAM6IDcV2FXA9SnCxAm3q/Ew8/xrgWIpsC5+4xSOp+RMTTYo
PZD39OW3iuCtVbCUhyea1DAGiLYw5wGuHQGgEU6dInD3PfsYWeuQtGofPm3ivvf91roEWJWKaiGf
zGcbQORnQbvqXTaBO8aWWN7gZZv68emLuU6pFZxX5Gof3P7ijbytgbpixRAikvG0t/vZFFF9Wlz5
7pguPFUA2dDuefSaRtC7DuunG8PpWVznZ9ZHvXl2FiwVaqGJFAhpIt6zroOhcaG7Uc8buZOfy9fq
ZvvbjV8eew6dkTaXkIbl3dKvPzdrP/Kmp/5s/bx/vn02mP1DCv3cei+/5ttO7Dem9rczaPeYiVg2
w09vHWzDuVv7TbZ2I5h7IR2eTjSvcojQf449HYE5offWV3NIXw57xuPGkI5CSdKT02j5Zjr33vYz
114cyWHp9NRxeus0PH9csOxmZ8s91vQmxiFlKVmUuhhaw93Fj4/B3RrnrchDgTYtu/uPg9shED5a
Qdyhr1o8grka3A64is6aYofLsdOIDk3/SrfPhRdljl++k5gNMdHu56LZmCABaSa98ym4sHztANs+
WA9rmhFOmL3bfNmCzTJ897PtBufJuDyEW6vbvo7SzP847Xu3/rUYXww0Pdk+sN7yzhgF65Pxk576
+febM3ecfoJ8NY72lfrQxUEO/jYz3t3J1ehstsM4IE5uh+e5Ozs7XDPn+fx6fjXHjDxIzxG13QRS
qc+Jb6OvC9LHL6bmbCObZGNANuLRqZFAnx6fEeaJ6mDuy3Pcq1/T8PbaKvz6dR+0b93msXNuB7dt
51j24rh3LOka6rcPweEr6W2Cdttv72gG6Tm+NdwPdoegPPuJmuSZvru6mv45oHg+qpzg2MO1s/nD
Y1P3uhV44cp6pm6HUWhta2yu/Va/OvQb4e0uQDO9sPlRzW5P1G+tZ946dEETT+OUsiGvK+GNE+6J
BXezkplCW0zr7Xz3spu+w2FdaVNvBg1rxABKuwyvoQM5eU7Czszwbdv3Cr9iqlcnfUrDZFAuj9Od
4d8AXRHD/NRhq+NsSGNsN9CsjPR92wwazs/5PiWo6DMqKGajVZ8VHpt7njDEMbgttvvecTY2quFx
fS8ebdF947AAZsMLXKLW5eSHtzcVBn6YH+zro0Foih0JSy9w6VfsHzK/Ldpoi9sOjW3YGnWaSQiS
7WfkVDOXtmJfDGpkyNQFEtEIDq+1F/52aE0YOkd8hn+0wjL2q5DGKmgp9wsgtsE2ow+ZS2OQ33p8
+2wDDPm0ejSfTt9FSqxUTzZxUJb+72y7LOLwUIfIR67D/oHOpUHBHWig8imp+HFHjBCKacMb1m7H
fd8mkcCMNewZ9YgMECBMKwM3bF7G6yXE2m7IYNRDj49MG8EhDis7nNEExm9cOo3gyjqgCfKukwDK
H4O0GVbrIH962pxCO/sqEdpoDokRGqND5hJzOS4XvO6C3fpuNkypP0v66+J792zz6MfqjJ8s+6Wg
Lclzue40D93C9FsYuKoKtp+AdZ9c883PadIOdu/2pu8Nj6fhpdk/TbabqWX6drPP5qxqEN/nYg2e
xtwOZ25OLv6UFhqhZfvrg2+8NfIwzphfnnzegbIgHeUpV8g3oF9kTqH+FuVX4122K462Ma3UmC73
VrkBWCEszJFGFoyL7b45Bx9HjXWrv7zLAmkaotrFqQrtjyraMIxt55+JtaaJG5hYyMme2kHkoL1s
VAXXN1T22SKZXfv2kiE462EDHR555jvGB8PGDjBf9sZ46wU1M7NafmPu+BVao8/xcT11SYCCfU2c
UYzMFQOYzICJSZhUnFzJ2Pd6km+ITZiT3vrGgNSdsDZH+Wma7z6IKlLC+c7++FzQUOYSkBY3a2KG
9ZfVxy5N6MW2sxkP5RLpdvNf2s2fIpPumb472x/DKa3pUdssq14ceO+X18PYdbAEDI+iDxz1JMkp
qtiQX1lQLNdAO5u78o/YgDjpyT7717fr22HkzIdrilBuv1kaOVh4kvkmPZoaizgKj6/5btieGTu6
2RVdHHVwaoa3Y7B1GbkWSXSddqeb9cCjrizcBU0vZFZdFgBVbk9BPG4Mr+/GkzkmFc+C/JeynOwj
oSv2fOdG7UnyVb/TO9N2OyvnGbDg64c2e+81K/eDNovccNhLz2ei4I6ORh1WA1NVm/Hwgr53no8N
299My9fc6CTnwJ0UV5J11BoXv/WTn8KW4RNXbOvo/MnAYFbKelhw7c9jx3+qSTQPfWZfBfExbL7W
v9flkF6p0WYax+EGudA6zNfBddNbHT68IyqTlyGdVWmmR1vDZ8sZ/dAAtBFeiZSP4ZZZQ27HeD54
fmsTssSBYxdV1DltA4fWsdtudepsd4Nrv7SH1YdNn89ZggR45vhnNyhXLsHHd2tDvTLjVOnm669f
DwYX2PcuslbQu3n3ynSy6XYiAr3c9MwkNG1//3HLQuc1PfjH5XG56xxOlBOY2KQ3TJEDFGheIvKy
GUn4JqRt0MEn0N3GI5cB7iVz3i6/ZjKkIsVvEElve8StJpMrrWBzCHYZU25uqEsZoRjS1+vExMXQ
9n3z6bYf5isCyd0kg3sA0M57iLadFV17v53Kzz4b5uBGeLqOkoAc0CFEC3EI1224u/QYJ3Asn7yh
ve6Y2TADd0l7m01E5kcc2Hk7sBUmjIw8RBYhoMe0EyaQ1R2CxRN4wIZiqy8EiL94mmsRNG8BmQEW
6XLujK+j3U9Fv6txtTylTDraWWGTGZDmph9ujEnODFGClGJy9X37Em0PT14VbCief6q+W+jurLAa
3agmtYPbSzmyO/FbIx14XdcHX3CWt1kSNJhG6XsTl9j4+rz+aA1xHrj7kogQB0F17Pu1Cr/bzw1d
vML9vnLlac9PNjlu1eFT7XPTGOkG5xPTkdotg/r15q+PI6bFokgh+WFvuJ1jKzRmuIIo/Vz/MKVR
Ivw27cc7ZX+9sNeg8nT4ip9KjMzLltmV59BwhhTj09PPDs3FmSaTll9PHCqa/BjRFlcKvSIBJq2x
wUc/TrbPYMWMjee3n/sGAQ7NOt2o33rNgTvB5EoSiWg7RCjJzL06hDbwqlc6ULa/HTKZzoY1kAXX
FGiBErnDL11p0WU0Gh0a5IQkHJvBlXmU1+lhcJ3Gr02fDqIvXuYXBqbsdomMOegiPWTTgIjLyrgV
nQuBjW88b8qgMTeyBSG79VTPz4P2cpeH7sfNCq5hE70fvbdLylqw+kQoSYDnikdXxuQdOwdix9RG
u5PW6GWTxN9Uo8Y5cI49C7MQnBu+6RD1+zjXW88L2j9e7R9gH1mdy+u1U+zfCAKYt+R7TLh1RroR
dViT//gIrh0qNrNOFUEAUmYlYBS98bqHJQTUu4Zjm0LswL1FixZU0CJfd73TNHbCbBPWaZCxgjf9
Ew2oRzWTPBshcmg/yH5btCRu0iSUP0K6LZvDQZ746ccmmtMrdduhN2mSBM0zzX6Qbvmb36z0LaKt
ThLP16vk9SkPm+ag8YYHIsAhJ27SIJH24SPc54TKGbfBnU5a4ZFQZmYRedNU0bbnNJaikee8IEbt
+sbMg1ltBfQb2vjd009s+vtLZI6KyQZyANzLv802neMvoxHKqUeWYU8ap1fUvnUcNncvDHhg+ReS
xVpfxtDd+faaTiyhW4Re9nrb+9nrhnLTjtliPvmvOyp2A3d+myZB0i3t0HMXioM27xlCwFP3yedj
1n41TvNo1zFvg90XA+aD57OH8QgOu16bQ2RY9w7yZj87b7t1PqOEynq6HQaHFlNVI8kSkxEN0dNZ
+b6t18H5EMSjPA4Ms88isehda0bHX44Rzervli5G4/b7ed3bbToNa5yTDz7bCCiJrEdZSS/poP68
jxR6O3p9Wngbnwb5SM/tBBnt1keapFW/HCYunubTZbZA0O0ZgTdojqoaXv5G87MSBf4zk+tLpidm
vRS0jmSJsEGiWbqEhoZ78AsMwNPIO4bZZdKIiegDrML5tExPEWtvu/s5llHufKSwb7f3K0ESTqO5
7bXJRYua/rfbXnyaMSlqP0qZv73uWDg24i1wPTuKx9OOy4CKLGhCMxnT/XmUMRE5OBRddz+cfxxu
ndjqkrDvHTafAPU9ieiaiAMByDU4mz2cUFYMzrseWeGu/7JfebvR7TYvG8/jfBMd1l9pstwQ8Ew6
jMDdB616nr5frwP78+R0mjWoyGQNWYLzrqZgIlcEo5ZfPLeGJzzPlJW5jYrmz4XlMyyyMHHJ31ph
2ZoYjLFFXE0gjaVaGnXIkrt8tD93z43G4ESs8lMz2eT30PpoHkf2JVzzPWuAygGGOX91dgHSFYJ4
Uq3pth04dv+8zOoRydmJJn8eWu+bv2t3m+0gZ9jGq4skgqvdIYlqhed1YDZu/pFpAXTCXpJ8bKll
tMjdqIwnUzdcYuL1LQOzWQfZOUyL3uaHctIGl6PBoE5QVHewt8ioV5trUDaagcnAg4m72p2n5Xnn
t9o/xMN4veow3+GK6826u/nJYp9kyF25bdvPd7P1adJ0hpW1MIOs/XNuzPO4iLLtBYwzOU0yO9jV
r+dtgIPMjUOwzc7kNU9ls2fFoGCwkOTSN7dnJaNjm5l+m73f8rp5e3Zliugb0GnzyDTLt601Ncyw
oVoQCpNOE2MTJrfQaqLeJpy5JP1DvrDpSXRrDFomIxXcfeA1D0ErvYTAcox1JaBKi2j3XFFTMAJf
9AHj1qi/s6f1+o2UbOf2dnxSwvjki7Ww+StO53a5TPKX7WzN2gryfvq7BeHAJp5pQk5HvQDgI/ER
AmVvhI7VrLWZ7EYZyj5yLRQKEAY0qBucXwj2C1oIlWGbUVwNBsi0zsGFjhEMD26GViM8MCGwRQiz
Dz62xVdWdcpNYNhRVfftFkFjB7vMDro6/XUVbV/KgTVvNimOafVX6a9BV3LHL5i9ZUSIxZ/mXCJn
lK3DGB16HBnO1+2tsAJwrUs8T9y3zXtu0lkz2p98Su8BtJugOVWY0gT6WcEWHe9+9pcxzlhTrimN
CBvxsoLLonD8ZbOgUnAKKCbu7aXulOQAo/y9+VudP65ty2+ZUdnl8t9+8h9SMVIytw5APbb57EC/
m9Y0GTLfd7HFpgVr84mZ4/mIOicHeKnkGBCaXD7IKROcDWKAXzjxgmsY2jWrrQ6Pk1tIktI2F8fJ
JjgvvcBexH2gdtcNOZ3a8XPYEAYiUSjXTdpBcWbNBxZTu4pnTOph6FTR4TM9DCFMF0z5ZYkgfVtH
zXH63NiETc6XutVL6L7fsqjIok3Tt9/3y82cdqpk5q3Q6tsz64cZhDNiwfjykRdjiyD/0Bq1Rt45
vOzGjA0+Jb3WbXKJ1rPbJnK2GFhmrG6CxX5QfSS9o09Gaa/iQWwzILppdKxGIEv6sWU4W+M4KIab
0A2z4+AQE0YHNZUPXvUUf9eUKlLnAwx1afi7eZvGelY/WZMGe6tdMk7ZFFaQBLtX3Fn2WiFrmJCH
Gz3MMrAG0M0x6VrZACtzSwL2rb28XQPj3Ltsg8QJ0vl6eaZZ3PaHaNjcTDYNOF/vRkpH6k+H3d0p
Mpi4468jgkeirSOMcbfpjdrJcG8Nc+ZucSmcS07T3HBPvrT52KLemhi4zB0oeaP9axGjuFk9qD7X
AOXM9dtBpLV/2SOk7kTwMEh7skv/dMOz1WaQwBeZ42z3eSRZNoBA235C+4zTLsBnbKtlXs95fHQY
nTA6PFvYOUiRwK6DGCj30r+Bfr9+GD8gmfCWhhUljA1fbXs5oEonz8LY6Jx2kwZVkVWXwIo1tCte
zWpwvQw3cKdpF3bPJQ0n8IsZ4Ne+9m/MWu84cVgc6IZYtAM3X9E9vVg4VCP1ODoLIVK63MDRrjvp
eRHjJ/b7V7A2r0XY+xZ3SY0okt8HkEYNgI4BY8LX4zYI6f/RdF5LimpRGH4iq8jhlqCYs7beUHbb
CggqqCA+/flWT52amhnHaSXtsMIffs/zx1h79+ONOkpoOhVRdt6cSVWTZFh11i6paZugCsJKa5dh
KtX8wzU7nA28SW5Uv3ksShzwtdxSp9MG9QXK6XP+NuqgrA5NviGMvwGqSRk0Wce/QBWESf4r5TnC
SzV0jkZ/ul3F3akzqto+vNeGOkb4wRn+Yfgq2xxlQGco+wW1xtiPSJBKUrV4dPHNxcOcverwbtGS
Qw6y7RHMXsylrrCK05WnBfZRv19jVfkpBuxfOU+2Bh05eLz9LoQq0Ly/ceBexmbStY4QzxrTV2E6
XGcPsNql9R2Tygy4FM+7WeQHqmct2fAMimJ/Rd2bH2czykiX3K8cqD2/+dBRPQcCXnDWvPQ+xkFt
dbt0X7sYNSqCq9vgQ9rG5+mv6fDBnW5999Pz4Vn8mrgF7zoP71OQCA6SfJ4k3mrRGN5r7aL0ZPlE
hrE2+YBnfv+o5tiamYsUqsnTJAbDmf7p+FuNsVLOOx9M2Sk59dqv4uWnZCFsN2TeIRW7HB/lK3zJ
Ix3Gn+xQHdJjNYnViaEFlyTMOyA36HTQJ317dhYgFq+Ah/CVKigg7TR+wy4zQwEfjwvHS5oRlgIA
Qt+g7Tt9hdLOtliWSDgiTDO2IPsrXwycgYmQTydco8MZVdRkmr59OPhXMERg7VXx/lh+CLMVzjQy
B+nqFeSb+rVu4NWY1EsG9FeAY+a/d5/cqGhHRTC8z4UDlV2DNqi0sfsafeyhlS5iDJK+rmTtUEl7
DKRzFfXsfUu1+UZLOCjc6RlCRU8rxzVBFfX2lRqHSeLrij/NvT6D9wVxnap8snCvE05+ohmRa299
JfE+6bx6eM1IxUhBUT3bHb4IcPb56e03n1kO65uKlR0o76Eej87q5nLzzJYVnhRsRq460NfxtiFq
ug3iSfHdebJQBa42zB2pNF2m+cAaquvzdaWuFWrxhj01Rh/2lTPAmircXkbFs8cIgY9YhB84CSu3
91iZbpjVi+tHTk6tZjW6vtzecbv6KH0i6apnc3L9dqTYizINylWeDy67C0udVwHDvx7pD+JNcL2A
Gtff/fs+3uZhPbfTr7sxcLPTI+ndF1ZkwH0AyOEdqZKeju6O5dZyaJ2cXlNcWCiR9QAXL8rADU2C
pzG94OyzKzTqOljGJOY8yeuwvHsXHQ6ZWbBDhHq7vlcTV5nmdC3qiVVO08vC5p/J/JIGSeXXhPc4
n6n92iFooXms7N1TUU6L42dDN87Ghgb9x8WTWtFJAaKJnZTbuxaad6audukbPxQAvvQJDmnBLlmQ
cKhUuW9eqszeJ2f6HrTTix+vCDLciUo2ya6UeMWalnvT9LgISBkm1rbuAi94WJcZrPTobgAmAvXl
t19m5WPjByUG1NSbaXUjZ81pcJMCim9j4R47ZBpV6ZW577b9nBa2XlRB2Syf9p2OOFEzw/6gF9Ez
8x24WkHcz4J+tw/T06OeEtxzYLXSX1Jp2hMjtRCvjloxMj9e9v3JVq/dyHsEnXb6cL6vSt9xafI+
EMxvWFNfumcVt67ySkKTjz4astqbVxO34I9wd7dIoQX6+DkwVqW2vQImLmkS796kh/kwpwgKXE7d
040irH9PaMbAvgVXxTsiPK3uBUlCVOB6OhnLrjAR5CBc+vN75NIaX3dx+PsDsNuegHBxY0BgvfQF
3CgoWpMpAppE+9NlEIitBfIvSX0nCaqDgG1h/f0DooiWosDJUA5UgP2/gW/QbvGNih+0T5XlPfEn
KoL6AF7wZJ/em5pIji/IJmiXn0DAmXCBdDAsJn8CuANwVo6gZIJ6kd8XhimM6ZOg0ki7QFjq8ytx
b88eg6Mex4hmfwABxt0Yo73Ob7KNI6a0wOriKZvP1JmaPWsqKoWERqh2NDvuiNDL/vEXZKsoA7GW
gPPEt5C4ZDhmCYSQWzqqTtlBTGuF3ar9naHB3Nb6ybcB4A0YIpVIM2y+oBQKSk44AgIK/cC1KH2R
nkCqc/A5GT+gdkSNu0094f5pgCm1LveGwc4yrmFb0f7INXfGl5VJeQ5VB+5FiYCyIPTcsTArBT8p
Fy2kWkHruWOhu8rhRPNC8H2ANv+RGHl0tHV7xg1rs/PxvYEMRf1DqKDvSQ7Kd1D36l6SwzUcKHTA
iE0/bLjAZoaXzti8HY1k/UJApPVu8UHa6E1g04kFIvLTgFZowweVxzmHGhkeUedz/JmkIzZUyow1
8hzJ4n1iLIfKT6KtXlWQxZM3HJfWc+mILtQOVTNwADgN+S8qd1hjlIFzxy3nlXVdeteuj68aU+jS
WxC4VgMXjYiBgbTUywfDYYTAWo1FZnZdalfQgudPYMNAAYETtTZlfRcUb3B5eXekKPTAcKJzEr4Z
f3vomHu/6mmBAxJGpYZPNgfwGS8hNGccn+aXSzOWyO/dL6f6mp5R5DTdDpkJZcvBq9/UPt9Dv4S8
swgc0O4ExTQLnwPGF/grh5A4aJ9f5gDXM2TXQWTUvfORRPaj9u9a703XaDNQCnqlDiLYnbksQ+bz
0Knk9oPLpJw/o6YFoDJnsHV6OfGuKJXklyWgS2YZs9n2HYeNjdZwPbDrINvAqRjrRPFsNDa2Asti
pIKsbGbtzF7EK/KZd7Ysyv01atNRnQe2Fdz0RZ100w4hj8BtnSXldCcymYpm4lft1FJHpHnG0Z40
dei85vk3aFJQEDk1lkVz6SYOlmMEksH1Octo1AA1mlxQbw30/Jegy3qRcETWThrpS4cKGsCjSOtQ
8O/+5rF/Bl9RvJg0jycrUFEs4mKx0G6HAuiSEalaWDcTjZ1OG94MMM9m2m0/XvEOaHKm77H+xA/S
y85Bv4hePccAmbEyt9d79MlxMUzJmdt3YG0o0xTzm09KU2C+go75mb4eyc14eg5fY9rBs3R4ie47
vvoD2mJi1wNSfX2khJ0a1gbZCLwhB6ppqPnPlVswLKavRenlu0+fKBLEyhU0A4px7vAyfMB5wGFX
jUpaZLOpYXlv1M7qr7KcOeUmYU+nSpQuwAOx1RLSdF3aAOex/qV2zc7g+Zl89NP9stY29RORAJIa
ZR1DR6LZ0byo1n6+NdReqAEZ/ct9cSWzkz5uT2v6VP6oVRJ+4gv99OjLZ3ixC4X/PBBS//BPzg45
0jjg//A8v/jngfy6sSFi+SAqxqJ94MJB+gCcBr9wAWhc/urfFIxEm6PpUYInVRfpgnrW9F69ErEh
7Y2Mh8gs2bEHkHF45il6LcZWnz/xDoSlBuRK9re6LS5AeWPc70qkFET9McWP0uiXbBBDdxIfBUX5
yahb59tmZ6/BwMPZAtvc7FiGvy/wUL8t+KkUaNwJTO6ZaAxRyn7SQDZpHsL2Zg8jdYCsSerCWxCF
aG7BK6IYKmhssskUYLbICWaqz5tvts0Y+UmBZzvHdidQa2GWswMLuVyQ4uILSWVdYN2yP6ZYJKuU
cP+JXYhfxD9oPlmCfPizEFYgO8fd4wicjCjf8m00oX5VdhB0Iyo6CX3+5+8GAEsXBpRAS3KoZ/d+
Wfruj0P/Z+R+KRtkMsNmLfde9CQeSC8ICVJudiEkyADEBwkjCbtIStecTLYFBo4IoshXlHuxQm8O
NDgYuTTTFiLvdO22F88GWe1u218xPK5nRahsxMsJtCrg1H9e5/GgHctxpcD454gjA0Ig5yTnjI5f
oWQWqLdoAFk1tvfNJUqji3zF3XNSSHZvNK7UCNUIgcGIfgR3E+0IOht1/0w9R/Qo7ruCQ9rbz9/5
y+PU+QZh4d3BiXV+4oq+2J8yCTSix0QN6pnlu9RMIYGulXURlnMuBmEbXsC75dZQvPh+M1llIMsx
hTuKLC/I25hjl1yDsHVFQVYN7K4ZgwpwBhZCO9nMGVAf5KSETvEZUp7nyurVcyU37xJR2cO9mUjy
H8FZwziIlwUXFfdzVGsExMvnxECFmUA3SdxSOj+I6pxEREXbIEGGpNyUE10Lal8IGx/K8n9iGwIh
VmlPEn4CvaJQKvdVeIpUaDl9ed4iEiJP3ghlFLSXoNine2GACENbGN5/MqbiUXAboN+GwKYxeHNm
j18kxrrNRmiy50k1Ahom3kjgh6jF2N0n8M8+UGTAK0KxZaL+08lU0frgEb8CVoms2/5CzINf8oA9
AYscOl52tE48nbt0M0WjSCEv/RuRf89Dj9TvO5sas5CCPVcqFEv514PHYm8vIRIkrBy4HqxfexM4
tRZSiMiPrK9/miUIDbGpMUUGbAMiVcJD5EGme3G6lVEHRoGWMh7dzV6Ym/VMDx5zinvMBZcf6GxZ
oPrlHAXdv9uGaFMglRXOUMSCOUdu7FynMB5Us0tEsXxBVVXIoSyhkYgPyC2Xbz7TIMyPSez9qetB
ZRIceaVhICK0/j/hOShwguEWMK6QjsqTcGfJtzUfJAbaO6KDhOohejp/2vmXiUJ150u4DTqSbTAc
Uo4jjHElfK6eSSgaPBwDYthJ9BGErnQGmcFgRBm3WbRIOInk2r85I3x+ZiRryS/ap6zXexYKftKM
Hog80U4fFZHCvWB4MkPVgNlpdl8LDdqp/H4shKZqMMJTfozyIorW8QAcMTdYkDNayBiCJxm8j//f
EQ1M9EbncuVWiQJAysQ3NmmEG4Ums6ybHdEgIJZFgsbY1GwC/Cz/T9uMTzyAeZ1UljprUEzu/eLw
cvx/Wnd/Qjcn/UcZfBBIEJqbcPmfP4LXbxfPLtAKURqlcM39FRWkK6h6hKKYzSyw599/IrHCdMFt
emfCaiKRQYZNiIfEIUIvMcmKyJBYhxtPlH0lYI+7eeXJz4kdQ4eGKUEjnJmGgnBP28G7ObJv8MmE
lfXfK2DpcFju/BkD3u03xJahtryCZejbayrD+PziLZD4knNZqpdKbczEMxxRdXsvh4Q2TN3/h+Su
6cbnQBzPIeaAASVdeIIv399PwpQUjnnOWNkLdaulHDQQqhRaxD9ClHx8xRG8G6hq/5QKKvaMECKN
CKpcTxzgfrpUqBeYeIBTA0ZgTog+iLubvfoE4egywCXrfqroAu5RceT74WX/fBL03u9hXALh6hPW
mXtTmev2xHmOW31xv5zsYvhR50ruq0oP1VGvVnb2Z61jlAwe6ZUQZ1CIqZydTSE8i+5yVu2oiTe3
7GhKPStv/SeuCvcRLdpzekyqUEV0qTOsKAU6aEMqQfMev1Li24Vx776t3qPddZ7bB9WOK73Ouw2+
6rPRUcQuu0UdxA62xwPdHj/eVNzui4qppPoV9cp5Alp0/db8GpuRd7+gyPKrQEW3/DzrNmVXA0LB
CsMO3Qblz6XjlVno0iW9DWhUAktLql5MrW770ofa7xVqke1rBJwdwBg0dEfab7m3SU/fvvsYGqjf
kOoaPauaGjFP0KVpEABX05DOSo7Viz5NVAPB+e0gB+lsOmVD17a8fMc1wE2vxi+z6l3OfgFzTe1q
JAlA7l+BCVIBIewm1C/TDG0AtjRK4Vjt7K0m+hTjqpib9qDbjEFoxBYAntEbQgThtuc++km1Ig57
D8/jOF9QRnzqgqLjaFfi2XxVb5/Mh/coQRJT617e/XPeU+0p12cb6w49+wDA6xbQzRXvj8+I86uf
w1tDTW+pb/N7oG5fRNsB59c4obm1VX/VvthgzW89MrcFgdV17iQRI59LGbuZrxkTbiwIvoYWW9h+
PUbv3sNEAEeDfqWQjzEcb9fL4jxuZhA6iRKe1fhTjTV9QPzcgH3Ao9kCnEzPOkgfLTiS70v980CL
lXI+PaGn4SdHOnuJzsnTfaiWTmdm/xBda234DMwpiGfQZ8Cd3So0vewRguf7Mno1LdiB4ptfsDDa
sCHE3/NK7+o/yUr/aXx1yVKuwTpbPdiGPjj2mmpXKbdAtj5vIKURIxfVt2XeO70e4GiVyNg+lo8Z
0EnsN1gGEIB49NfN8rrG8ooS7HP8nANHPDG1x01nv91mG73HLH37n3avQ1k7mrQtvqyoRU0L+omy
wFsZCFqX6iPHmoOMBYTyIQ3OQmNxNvbXOCoTX1hldRcSCUihsCTUUImMHj5dXnZOz1Q8rfSSH+g1
OyUs4Bk4DJHgEs82nH6gKD4sOTGbrH+Rl/ohiTDB/+C/VK9Jn4N88EDSyMvml+65EyTz3RlKGDrl
ai/N/GGHWnD+50jdWbl93fRxwKKhWMRD+zqijIvSzC5vwoRFaVAeW/KEru5TkrjMWrd3sIigJ+sY
Hg9VyebpoYjr0Z2rQOFkxw6Qyz2RFKFGmvov+jE9RkAdFBvwY/V78v4CLNW8RvB6i0AZBEbR2zxC
KumPByAWYw/I+7l8+L8lqQwpqLFqd9fhB3Amjb0s9kvWettjptaSRzTWqMVzhB1jMvPOTvjO5/T+
pwXtIu8y/3hsq3UfMApcjMAal2R5dHHfO0CYluLrR3osJm0EurVgyIQbQA9ZZHyvR7RsHWKOci/S
cgU50kDdUiLaflZ13/UIaCvySOIpcJRzIYFX/Q/YW1qbYJWtXkcNnjnP330G9siN4nW6cL/oHqLg
1pKEEhfGIJjSSJP7o/jjy2d6f+A3Az/htaBMTqdq/ljTlgU5daXNBl4Ws4mu0HR7zImUcVjq/shD
V/ICpJq2rxEmh2289Fx1QH3cnsfLBDhs6OR+MnleIkBvZzhVtQOkqm89wlu6eBZBr/l57AAD0Iql
ypoMOJff/otAu8G+5XV4HJiTtVdpASPUpV+Ze/vnCr4KbXKYJbGXNVRRv293zpOLAlRDuZ5KKA1E
BHF8Fdy43wHbdulpoHzoVIPN6jajbIGh1ODy4wKk9iqK2ZWHwABpnGdc/QVQibfeJ+WiSQRioFBh
/1qScUI0vdXh2xoYd29hmoPa62UI9VGkQMyOGBDsEAqUj3W1syR0B7vwAHdrVF34HnQlnOAdvAFU
xxSxRKLPv8mARZmxCtp5Z3QdFxdf29L9B66KofqSyeX2rYW9YrroP8TGxblrZBANKj3kIjNUgMDr
HtRuQxjJikQIWKMEXM1aoIvNosMAoenJHk0w/9oYIJ0oDo/azW1ChgfCnBoAsyP1+Vud7tNFx45u
D9qiyA4+NnAw7OULIoovBibeE6nc4+vQHLq0Swt4PQeFUePiuAwAzX+dBJi5QR5G2T+fQdab47OM
71q2VyLAtyq6ZvOOM7pNW8SBIptd/KesuxfUaWfuKh8v2aP/tN/5zDj2zV25zf389xwEaGGQNNH8
I/ZKZlf4AJQJiJEGCeDnJSIEwHZIYr+AE768L6IBsgwWBd8afAIQ8wBpotek9LR3ADrGGQBW0gg4
xownQRTgAkWztnK9uYjSo+wzub6oIRLis6yyzwfVusO/l8+xeC7gAnpnvEDrGKdTcYO/rlt6MEFn
Nnd3gb1LaAKwZb5AaROt0xymouNSH0yD+wq45ojnbTFkp/YXJAU3RuYR3Od1WopoYhIIIKDH82d+
Eb+BQqD+J353lKxWCTEhoeiQGlkPgBo5Fqmw1/662Q593WG1BLdTUkl6jMs3rf5zmC2zbjYliw4L
TE62d/qegM6AYTKiYpq9Hh1Z3rQn920VtTMqz3XY0OD3AFXeJ8DBU48/1cMBVBENKiqsO+BbozsF
6vOKyDJ4U3Df00p7RlQsnOc0uXpnzmEMdImT/BVZL2WnNiPrqEJ3ppXHhOTUyB2+43nmTulQO7gF
PsI6HanOuPhbBK29u6Tl/XFw2v3OlNl50foPBBapeSUzcht3CWa5gYl3zjzgkZdt/gw2w/K2cZ7H
NIsy3Z923sy1+mvOqkHfkA6rumygGkBg2RSfabYC1YEWbnkEpe9aP7CTrK/LDeDyzLLAycBpfB6e
LjQKMRNPVs3hYnovc/JV+OBCz8A+rZ8W5P2rCGKsvcxXr2qHxIQ60rRzsp+87lENdK7fgp2Y29uS
kkbyJlACk8Wtd/ol7J2EpsznE9ltZOi/D9oMc9ckps/acEB5VS2iqz6tbsH0bvSmBTypG5rM9fxc
LJK072gw3KYd1oc4VM4Hc4xIQT3+GGMAKQ2ateAij9ZyS3VXRbdodCWrvUesMefXSMkGKQk9nBjN
z0j+BkZGvQKqKOd9QeEJOPcx31W78737QmKZxQ3WuEEJyKRwGeYtkoD1uMOOGLRLzfArgFqwngjS
JtAeTKBwX5W6fCk+HLf5g+t3ym78a167Z9VPbqMqnakzk4p/F2xdRznd6ClcBt0nMKufnIob+Tk2
iN9aPINeyKR++fmXDUYZhoZ2HcSHy4m9sUn9HAC9MwAGR1v7te8Y0X36IX4q1xfDm2b5fMEqqPpw
Q+YpwBMYfXVYrG+9ztkjBs1+fodXoO/PnmUO8+i1VCIYYG+wFzrdWzQFwvOhgH3jevYPN+0CWO6Q
OdOEzdX14N69wo7qPeLQWk+KoZoO3zQRQcSao9fdf6vw6Aof6sJD6bMpDxX7CzKNgPseQW2fjGt4
B/Ju//yp4ZgG8xv1bjKin85Sqbp6NqrpJo+oBlfRS58mv3onur+QjqLTdaH84visfUCejrcV7We1
l6NakA/WImiTIIlz0D8+9BvH7VlgkGnRHJ5oGwZza2iILqjCcnDdXAdPoM+0L1UQ8sOrPrxNxZD5
U2wcxdsdd19QeVu83AI2dDChYGv7VZBnI2QNIBAYCyhxer/kMG9lWDx/lcnN2OOfOFHT2RtVGp1l
NmSqKYOE5uziVgSdpYBwYWGJMo3xmY73NkZVufdMAp4DBeTubf1Z0NMaOT9NgAxPQD/FnjvTrToA
teZlWZ+OAaP5ysvInDwHU2WGJ8As6TqvAMZOY3lDdbQfdh5j8Djgxi7p+DH5NVF39VbZDJjOp8um
VQSu7hcHtlyayXkUb+xHMKOqkR2NvRtpizfUTO9D1MzeVz6e/rrTjyZHVoT7bZXi5eox7CFvllz4
TDmlSsQF6W33RfNoarUhEDFW6cjZQEYY3mc2CNG3R5LqDkn7rlTJQLot8m0x+iyUZf70Yv4XbTF0
lP/cdx0/DhHjpDgMWxrcyv5pkPp3b7uz3xaE4l5C3YU2PB0qECuofTJggs6g8odXFHNyDw5i36K3
TkSZuYvHBgwlCURoEdLBN73RXIe/UH2G9MzsPk3pDPkaEbco9Gh+06FTsqd+eHgoTFU+rF0DhGhk
5L1n4w0dXNc7o/eM1+QPzZZc3WJ+rfKiDS5PwAVXG0whgBxEYDs++CvjO19zKa9rlIIqi4LKGsVQ
TfskX31j0mAqA0xud7dHHejB4RPcJ9XDH5V8KwFiFWBJt3Gnj8/0FT5fvtG7faIndQiwKRREAx1S
1qhow1fRuzqH9JR+BKZononhwca1Rre4DhV1hWh1O6m/bicgcQ24xHeXXvXT7+DcQs0q89vKd/wy
NDA5TqZGi4odx2j8unslyCH1iJvRbeiyhDmT8yFDBQYWh8ku6KvcjNpXnMnL/CLgAS7ZtJ7OwpMw
2nsZrOFzAMWWr3wNPrBr984ax89zONbL/j7e30cg2g6OlI7gYYJIfU8dvbec1ogqfKfbOwzqjjmy
iuhzvLuLIvN5EsMq0OZNBVRc2MNx+Okm2gdGluNnPV0oTM7iBWhgSDLZDmE3G3rkFB4JUQJADOgo
j6jZ4h7jKcO0QhDzQjyjgd+avE90eu35u/TX7fLSTS8+n8YrGfUS0TgTt+Q/TUkRP7uF9QvmIM9x
BS5R7xUok3kErTQ+NxfUedEzJ/HEoriEMpXXy3f3djqnfmf72abvnkH9HhD4TplSRrNGpdpN3z5l
BuSpEC3DnFCSF+CrNaSFmXVcVAQGp/t9Bg2VdQNSxyO49FU/34BUWN9+bmiA2SOZRoxncoAJFMSK
mQX6aNLhnhFMdS1z5k68gmgNwTqLWkK/bfqqd/ulWBrE41gk8ElogaykTu8zIlp/jIdF9IDzBujv
y0JtuVmCClcvXbJCawwNlI9cA2YHMwVszGN4hXf6bafB+WRdJ8TdX69TOnlsCPg+HglWtnwm0G2I
x9QyTNpfG5SacxSW5dv7vlPeLgNafTbAsQ/MnltOmxh4k1cboauHDYHjChUKwwDK150btnfKxpnW
TdbNsB3CfX6Qe7JtpRM74D/1GfRzcxdXvoJozqhg9b51N8qC4lo2Mq7D0lW818b18hnKFRcqfRo1
6RTaIX2i6zCliq3Ax5unB/bemkSOeniElIZTb2oK4t/v+CRLh+6d6661YKDpM+hzs3Krci9FDROa
3VZJpwS/G/K7OiSL7xzVHYSXGy0x1ReFSmoRV1gcZgA5++JQdQs6O3aRJe8Dsqp5Ut/5IHt7jGgA
YBncyOHSouk4IMl5+0DJ7ibkPiHdkxA0Q+vVzdKZazEwI5sSAPDVWe7bM1DV+MR3hs5lXrQ/9i4j
C8ci/E4u8vrOxjqZ+y6X+llgaggZ3qL4wGrAGgSVHomPM61sJyBmTyaaP/4EnSlLz5dFdMRMNMkr
wa6pgM3fF+6gSxznDozxJekmRlBAGJy1ZPffEMuVibVu5qRDEGgQtJHf6TdSBJSi7+NknwwwC4eD
GhYBiUgYf/3T+BKFKuvnPBOlOnF5xDnjz2mAWzKWeSkqO+KE8RBztiOv1qjtsIL2uT5xxUCB5Vf+
bCKeQIMLJnUjrUQPt8FYoKHgIoqO5ymv+fVnqYUvJCiw9T9tb3ECkdMRWAkENuzmULAS8AiBcv9c
ezryU1SlU0rVj65UkLMteBnK3tLi/JzpWkqb6/pNs+dPKEuK3dS1kX7CWwTkD6DxSYbAdWeHeRnn
HeM+l3PanM13+6c0me2vvXjyJ2uMIKMYKHT6Va/lXNOu8m1sk8EdgWswm3sJakiV/yTtC3EnQc2R
SIZeBnp9Gr8LNNTtgwX4SJRrUFQJ9I2OQ4jop97wrT83HrWwUG6yOOoh8nAWFfnFeZfwD1wgSTPC
corQTbea3+fyhVRbu/e5CMqLS4pIsDYwC0HF1JN6kockJRre1FrsqRur+1qdd6LoeplxWzePvtVN
kL8IxLDEPBiRKMHf+T5GwT/TE55dTw/VjWgMi0C1U/PV/CzH1xCw+UJomzBo30Zy/fVa+74SuUP0
QghYaKwiDU78LzLH4scG9ICWOCVdxKyoL/7d4+F9zE4QNBHynrCoCDSoHVOyExF5KHaoyxN3iFh4
tq+BvQ7B+1Zj41tkZjWOcN3fEFzIB+/fB9Td3C9n+ova/CteK2yL0l7J+mD0RRVQFZXy4fOX4gsC
8/exQaAChxTBebmNiuIpW8oCPNvz9MWo5G/4umL6kvUkCGOcE5GIoBTlIiKVcuj2GdBvFhRZepMe
6lFHHVEq0TR+zxBe+moXItzCJNuybw3ZLcfP7oM7gAyWqJUiIcUPXXH3pDmELUu1MKygQCYQdj+t
WGnTGyvr6ZuMnx+xgJTuyO1LeimvrrIEF4YambaE50lj6IEqk7gWauI7LR2n8qSiG+XMNcoJhB5o
FFpoPnWWolpIU2/Qol3e8ko8pHICHc6fs+PtMqp3pLMEXu+dPDPmNXQeBEjzXvHN3Biz1v8+wGPK
tM/Q27p811f/hqpWMsZw6rv45naImphYmIhS13WMAymidlviqs5QQ88h/yKMp5YlhZKK25WgKPbc
faay9KVbbEZsT5SNUexCR/iCfldFT2P4zELzeMPSCu8yXP3uP3yTKF49Ip2FkxHGJoiWGezByJzZ
x/S77YHIqVjlKnTBhC8F3wmUMtcpXTfy+xPuw60vPO6frH8+aD3qSegIEM69v8TpJul/xDhtaaP8
CgZQmnV7HlBKdcwiMRS6BtqUptDK2Wvh0CDFGCRf7rfZpd5zm5h/xljv5T/YwplOdrO592t6os8R
tQae8vw8sadkKS+UMsWWS1rgry6hMBXIFJ1xHRizOBbjKAVSUYBsA9pfOBaUPnp1La8+A4B+Ah8k
c6P+eUHNzlqKHl36pwJuh8oRFT/4kayCIERGNviMZ3QeUyyklQKmY/SPkzniRRSPcO2e0InFPQPc
BdbLAqNA9gOwjAlcCS6viH/lMzHxkVaxqBI8uRoIHrN0Ao8tXyUz2NSwkyB8+9JHvta0mNWvfCUX
Wm7QaKXdyaX3OtPr6sI7VRJk4hiC46ZNTEvpq3+dIffTJwQCGAIvYEBb9qDGZDNvgEywrUK8erCN
ke7ym0riVJ9qPR7MSMTO9CmVa9FEo0JoT6l1xnPO64FFkDF4bdg1Z+JMQr2HJgPaAcWG8+4lK2eO
LgHMAM4YJhLP8t6/HYhrZ9aJvghn0Pm5TerRe3ReSCHyPDFFhWP0GtR3j4VBhmzk/hniIEh94EAD
VPNHsRMYaykbCwU8ByNCT/v4xg/pcULhngkoAzjppQ8GLRFSGalHm7VKo0Mnmm+9HLoMEm4IwDF1
tR76PDJ/NSQZ4rHFJYCLw/rgT+uUFW55S/zzKel3UAEkBUv6l81dVoMMlTykSVkLlYGqks6IlRHK
qx7hO+59rD1zBj0Azl6b+M8un2kxMCwrpPDMJRp4g+ePNs9GOLSOX1IaLjYtoRknofX4NzLl47zP
LHKnsrzAucWXJ8ZJEJMj+uKo6M6tAcPdwrnnypShRTUQpynIt5S6xqiXOa3PZVi8c54k4qqIl5NB
8TyjVeNR6JAZ6S5FtzXp1w8ECe8jGGVy2SRYTEo+cANGT6cB3QFxx1R5NqJVW6FAqE+NXkk/AIE6
lbFKUYw2+ycCaybmV+Lhp/758DicL+ZQtNWO2ua5EhUNjBxWlGppzQvORfx1gCgcrb61yr6ldS66
mc+IwhrtC0r8or0t1k9o4oHNQ7cUYAgf/hPDBteDwYcoaaKvifKlimm5iHg/R1QeeM4jUfpPWNY6
NE3ZbZBelJ1CRxlBHAJkcc7RR0QyH1Em1P5OrOGsrTrSz3CYWGlxh5oQ9bpsXOKsg4cU4cXZU3Uq
kiZLLQQ21sHHAD0s5CNRku1VSBVwb6gagNQSZW+RSRazQZFDeu9kwTT75BYPgArlkESbgxCy3dki
m6juPVgUxWYKo5sslFCAXhl2VBTVe/rMnJURm0j+JfKMxO0cUuQj0cnhYcpubM2RtoXGBg+0M/0I
QgRTw35zgEgkSAznRGWcBjhVgq/XAdDKP+MJEXAXw5K2B0ORr8eaJN7eiF8kOCVAOWQLFzwrhgiQ
Aa+hGhbUiQmR1DCdJnNq/qi/iS0tkhkEcOJMUvcc9v/bn8sGYdfgQUcFJL8+oJqBNjrY0/hLCR6j
eJqhbivihAK9hhI5u8I4FM1BS/y3OIaIdIpTlow/eZBsY+GHuwjPnthDbJDlqcrfslrJXQCA8ydC
3MpkzUZy6130GeUhYK01qtiUZKLescRga2LPdhBAblC9fKF7iVk1e5O8FhnNHHt3WU5EifPGBHE5
kBsp+07EohCqfXNV79Jv9kHcR2/RXxACo/dPMDI+fJYuGp0SkvAOQ06evHypvCciojLQ5HpkcOI4
y7tiJM5WC8TRS7/pGrL5E80Pr/4J+zCSCQne5P5KmHzviS/ZvyBZ7jwmQ86QWFV+EXiZtALypl+N
GY6dqdgcsNWMlN+sW8yZRMMaouTisrnAZm4Gnaj6kgXw6z5CshsRIdlJ/kGXqO/JRvMKbxtFVpsr
CxF3jxYaCykCSBD/WVdJmCkfshCqyw651aFaYQgMSpyZgTaC+N+YfebfE1Avz4MqXI+KCmvN9Uti
iHvHU1lcqX50os8PIIiJLKXYmVKnyWQFhLZq7Z8/iDeafKU9arHxoItwpUF/+rdsy2OUVZyVjGf4
8zcvmR6Yp05lhZbFmKUZget/A73qXracT4JViOh8M+B7FKnoXgNzYQVHzHotoZxsPR2GDuT2q/+3
ZvDjSBI8cI/jGWGuTYvlKFEmA2mnT5tBekJllcFy3shgaQZnoB4slxYefBi6sE8IJEnAXDDDQVV9
RmLzxXLF/g/bb+OyciNc3UHjhzWWBeo/os5rN5lmiaJPhEQOtyZnYxsHbpAjOWee/qzV/f06Qk4Y
hpme7updu3ZVEfmIiNLKo6lm0cJp5B4yfZj0+er4F2c4livNcB3iROdU6iPbo2Chdk2UlsCFvGG4
jx8ldjA2tO9Sf/qYmqBoyjxqFg5oI22xBwGPQuySJeUsWHFUZGTdYWJVFqLcaFyG906qkpkcayQg
etLKEFFJ1m5DX5ZBxZlqlN78jbcQVa7fvxQGTlqZNwpI8KU6j0xJ6JLfGd3bFUTekGm6GSxa21oJ
XESmDoNDFH837qYlk/MU+6Z0OAW9KTWEVBK893klKtFMvhZqJZq/zKuH4sPm+XrFZI5x3IsP+B8V
XTj4L1aK3a3TOGSZV5KnXqjYU7OmaR5vUUtDAvdvgUq+aU3xkslwsfEW+VJr+gZo77K55n2IhMSO
mbg49bweDZ4h3bXw7W0aSCjome5ZnxkaVJL7+JmsnF5KrVJrR9QBpywgduy2lmrypsrkDz4h8Xz4
m1HKmcLoWVg2ergS9cqUE9+2JEm/umaPfQvBZiq52vRj3WQlLpuF5/s3pBb1A0EgtPuBv2ieWMNA
aqm1AjFvFs++c0NV6iH2jwoMaORIsyFGrHrppZHyxX1pyiJzA7ckOx/u2hbO4dnZ2i8EmYv4N5SL
x+DAITOkh34WN5uoIF6++T7XVzkEB5gGS5Tt2P5aU/mGj78KvcPu7ha46Cg7bIbmvcq+bXFjtWKz
Gpqs6cgWN6d+4XNZHbcPjwfMf/GdLmJl8t+o5/Koj54jkk8Jyhrpdz+Tn/F3rr5GPCNkv5PuYrFw
8Dv0xR+p/nRNfR2/pyEhPEGCmKjzxpxyokvbMvqr0QXqMdnYD6AoPo8FEjw8pT33ccYp2fhx/2sz
CF3r0k9mXcZQZEjFqlAEmUx0ChS7FqmrJDyFL48bEM4RJn3xVaJ8DoYFD04EIQyllDHfgaRtAmL3
x9wPb81B6GzaWMJOLCCdYvFOvqwwvGln+F+2R0kV/DqqUggvKHfytaYqDL9IR7LwBS+FH85ACsAG
NUS6KL38Mx3aQ9Wy0+wnnRUbyKGdacJ67RrETzM/WSo8/WoPcEmxx+yjzEh2evJeoRZfrA6de7Fg
c37cuf9oRimmAHsNs/1OgRV3OcKHdNc+s0sC87V8gp7z97JzDi25j+xlWFJdhljan8KALZI9kGw7
u9g7qJDMZAvzzUr9AuRWqPwvTrUzlj08LHe8oIKTenoklmDECW46YbsPlJoQd2mKKN6RZlpMvDAs
8Uqk19XbkCwMwOwzWnPi0Oii1WrTf7JqSxnT1ExpSlV3j0ToBnsgCxCDiXCr5KgfPsGTI+utrrB/
+5Ul5eSo1JMwPJoQlZ6Edoo/SYp3kCnA7zJf/hNpNtr8W/f8eEJyPKHftO1c9kCRLV6ZemAWWei5
KZWwxvsVZ4gobLbjBtamP/MwbFH8IwnWCaW/AZ/ruigq9AXEYtnDbMUMznAR//pVYP8mwBj4kcaa
7tNZjAXJs3TgUS9MUgibDAa7Rk8JJheVV5mMFJgFgcqd6CM5uwTE4o/STw476OxhFwmgmeRmSmy6
GbGdcccDGvIULy16yoKepiCpXKhgrtPm7qsDYxsym0vMQ/dYtERs77g7vPoArsrDMAh7kiO76XL9
LaXRx2CGdHSosYT4NzZw0toTl6Z7tLuZa9LpH/inP3tk0FyCHRXnq5vhHqgDj8p59FSUzx7DzcS9
n1xqXRrOO181ziVkovcXDNueXngg7BZylgcME9uFj3krtmMk01XrY4fJ5Qg6kD5yR2jUZSvR5C28
eM3bdSY08lTmYzlKztiDy1G9P+tY2OaXiwckirUcNv+WTnKJ4B4CPhmqBR4LvFoYWUebqyOrwTQE
HXZncswmyFNResuctlXBDom+3IG2G+v/rTdmMoEjRjvZaXl8q9LbCPTL3dA1Z7wQBsCpMEmx8SI6
R1tZ9p4Mj8J7OnSDPTJVFrVDf4fZTXW5aAjTNL0g7SJNy5TPFFafwDIGVh/hXs2ymSaZoLJTFPEg
zTX04IBznlfTjDLxYaLXOXIUz1Wrk8dsTRNBF83r36Z5/6Mh1vIh17pWk6Su0gitgEaanhMkfpCA
BExYYQUOtQuf6OcsqzccA3eaSwNElqBToj19bgA0KWW5UNnxPfdq9yInTGyJL7vAmHfpB4/7EPnk
xOTowS1l7WV4WTYMtI+1CCFLe8fj4PwkrC782muUXlwtsq1DT2qniHQ0pGnlWX+NfgO0YlyxOLUy
a6ZK7LfEdw4gJWqjTkupIy+uXFnIOEF0tcvWDAHYnzvRkrrGefpYAU3I48IlLPzKNftB7KQgEH9L
MvXmo22dCMtx6B83ukdOWzC909alQbw192iTvGU3SbNR3NZ5t9gLzWGNC8+7U/6c14u9OxX32XS+
0nKwhwYhDSCtk1mni+Pg9N7wgIktzLvAIvByoQnypdC/IQl6A1gh9gCXS2QSN/bw75HvZWlE4J4Y
nuG3xVe6R4Vk2UtiFbySm+X7/P/sy23Ih4ZHE+RPd033z12bncoIpdSom6kv4wXU3/AZljPgPlld
sfTlHEw7OtRtZg+7BWMCHQbNcdlDyQRrO9IDwC94DjX+w2qA++It9pMiSep307XXbwqbbvcMc1I2
XWchmTh2ThGzIj6n9e+aJUnmWvzMoS+neROZcrak8u2eh68z++jY1w4f+/TFw0Jrm9Pwf4XGpe5/
tqTx3MBlW/D09cVkG6rgNn1lgd/JScWKCwPP/XQ1R/6T6Tui7/g1aWsAfFc65Fgh8wSTY/VJzjg+
pioBpHsYahBzMumhv28oBcaPEp+Lnp1smBIv8zOotcgZmNoxaWwxrdEUS0uSqxQyWTQWE9qam4wm
xiRHAwLKltuJPi24EDsuekc2vm2nOJAclyiLLX90t+0zZB85fqPThr6TX9Hhky2H1K5GCG6wg8KW
LAvXJBnJLH2+WDyhFwGLwLaNLgkNjCbcgBMhrvqarw2g3Lb3shFUrGQxpl18vqdBtizGzVVDkGPE
WrYLmk9AYBDc8SOzGAQtVqmeQ6NEXTNqFn9o5CinAYpd0kSVEAyNVX81/MRjev7U6LuR4tWKzZvj
LgplrK6Bb5suyS/ao0hr7Gx0R/JBUV3dTXAXyJI6PLjLttwwBphjCeqlGukjvs92v0aFfWFZrvxF
QsC4jcBgj2eCta3MPjLYaSGzaIfyEkAH6vhw+caTaFbeRilO2AaD2aUuDdsVJgBwwM7DxDYfkT7Z
HzarNnfNdK872VmmPKVYVLlagtykcR3dE/JTNmfdFYRUOLAmoTHrWQvm2cnZ2UwvXb1RERfu/idy
gQtmSmxFjvQ6eDC0G8HJZ0QSwWcXAE3e2O9Z6NI+N/42fuE446hRjx0XDVvAxoYIP8zVkKr0gDiP
/CfPgiJXPT/5/MKq+zERCX0E1bJ4QwpaHDpyTMExYztF6Pa4Wi7DSciX249JQmUZtzEmAxPHdk/u
v2bmRSpSZxXRW0xY0zTYDJyCSBqGBYegRhq5VrNfd2s3GFPvwgPYuAZX7udkgpIDSkGAAuF4Yu1A
VIc7/UEnc14OtrQJ0aZesvW5uX+beubLXpdyq47tqkr6sa77hZ2epC2+MA0MhZcjXqJJYWiAWawf
6bh1JE0s3bqAmG74mlO+Az4GRxqPyYPFOQh5j+NdqFEfnvZERndNU43nLso+JqmhcGIDRp/RoklQ
x27amdb602bXqT+jx7fQMuhcjcUFbBFtGxJ223qmTkzNXs7GXjzEJbz41LGPFG+klCXCYzUgtjDx
E9yjp73SgFrn5Uvt8k6aOm2l7H1U6nIkqkteH46tNWGdAw8zpEycMkHK15AnX6fYAPlXRqwlmM3S
PcsUhxG2hRTiEWc6V9o1B4zyWaFD0qSemYD6SeE1prMml91DIMDgltkPS2eS78NJ6BNv0PDaIq+K
j7bv1alWGMy4OqstJLp2TMpTlsSr1mfODShzsOrE4hJb0iqq9r8+tlC5ME9iw64U867wxn40cuu4
DLXZzj/TFgthmbmM9JJIeMBfkuyU4xLbZqHsE1BWSIYQIwk0sT719fsFSkrjC6+v4fGxB8TfsL3i
U6zxd344HlLNdihU0wBuMCD2XN9o7cC0LsJ8fdU7DRbsWqRmkmorbL9ViehUPRaGj+V7T0HRRR3E
f86FfuuhcRn405dN+Xg5OSlDfo48dzeJOfZyTsAQgdenHO2sl25BariLiJJ9weYvB6Fn5CbsGQQT
C89wF/z0LQiM9DoFth5LCys4cLYbVGS07qQS5jkSS4Dr8eM9lmxHAeJRsgP2M8v4OsL4q3xMcZRo
mEqY529Rdvy+5jOQ6bPK0qCHTUit1s+0p/ikfqVTmi3kV+9M0O84LU+1WSeLP+tS39VvPf0TInxs
n36WXqI8i07BDX9JotjuCN4qWzqzR/zZqs/XORD60QaKHHpiEJjDJdudyHBbl2CRaBElymO4I7kv
+TPYep7TkxKd+dsUOBjFYLkXW2DLFvIJePDpgcPk3bx/iMfclmiMGRCamA0oCLR7O+BUnXDvjHQn
GvC6S26XV+AnlEIbc3cqKGtFDGDU/fDWToIuUXq0KcvNHoYSAVDN32zjbtl2qz9yRextuFrsWg2E
htQEQWsgvl+ifaErMgenL3LYxOjDMSAyRsJpmp1H7DWh6btJ8cIeG6eayHrtEBTJts7k1WZqE00o
FQMFSjKc7nB+l6Mk/7iaoU2rNj/D5uEBRFBkWfPQ37f1q+ni5JtQpMAWfN7bmPyNuemevw5ZtoTt
c/x00VyK/UYK2AHVwYuLwX2egaL1VgKXVAIywV/EPOgGD2QHjAstuNL6BlUTcY5HePREbfXF7kja
R7ilouLYXMzBEsjom8gT7D6oHlOJNWSs1KP7dP2cfKB6oQ2sDooISs9W8Yc90uHH8Jvk5yiwDkcn
MJqBkbhvW9g96mtwz3R99T+ycKF+oG9YArIEWM48WtsP6CL/pueot6aORtiWqurzaFj0kPQlE+As
XS77Tx3o10oVGoCezhqtj6vZzryhlOf0fOjTy224wTWjsgqNdtGkVM9PGeqvPlx764DvZErmDYJU
kJKXjoembkj58MjJcKLiNq9lTuGQelKVEXG1Ve2GB1XPNpYD/+s09Zr3EABOyfTXlnugG56roSA8
Dc6ki1K3UZysY+5EiRPmSO71okoSF/n3AyFIgVmzqhZ/pcjNdBZklNibnaA+TnQfAOb/OOsoa8b/
BfbI4KsE7YHgwvjjC7OUjz6+TNpXoAy9nzgSynCcBV+7I097j2qA6t1lnxcD4Bq8EMkPs1oyyKVA
ZY6hAdToHIVQanX/bBK8cx9sgw0y+zraORkVjymScPL6SQItUrLZY2StICuGUXEgt+e5CgKLf5na
QeE1lun8flR8kWzdIKqT8BvERZjxehOWmhfWMdPD7adsUfC/S5aIAnbL2h4INMp6rSq7vuBVIRYq
L5C+vVnp1Msj0kDC6ztUybqT+jYCqhU61k6krBBi1+5FKkarpk+q1dIiKno98ZcPKDHgPNse/TjZ
pbHXJ6BELPk0pZoTmnVqJsUKUzIXO8Qg9j6kAhUnK/284vftZ+y2LHFAma4wt7J0EYhhOm2zNnlD
eHeQ7ewet09ZdlivjM42YYVjfDlZmy37E/rlLQEMlrXLE/E0UuhDQ136se396Q1r+IVsiCAEHaeZ
t4J/HRf58E3n2rKfrnniXgpUKV3JXqi9V9+Sx056eG1PsWho8SEpmghbhHbglX+3Is01ayxI4D5Q
4dnluX2ygfR+gGPRcanrac3Cctex0P3Q7mgMXD8K1/g+8PLdllb0OEGwl6oemteqR44myUEwNLMD
9tktlRENgZlE/fq5g37xolyYjp77mZaFpK0WKjZiEZ6El+xFZ2CRCC1zFKTh3AGpf0ohId4PaNCZ
ZVTAnzcKcyUrxhXmjcgNaZpOz75N/5DxBAlhCwhjsMu49XCL2ppinD4ZJv2x/+wy9oFynrSLPzU2
iKqcmM4w92Wq2tYT7wZgSF6Q4nSr3yLskeLOUAMkA2Ann5SglgScsOP/v50+EbsA3IV6e1rU5nkn
eqhl8/QHZz7pHf58rsg7WPTseLv66RO/Cqii9y2W4fXABH9Ptw5/pX66RRFqwjkuc4PC+u5FFj7e
vCHhtpuXzbUXbGsUS+ge2wmI9UW3CGyJG5zw18kj6qYIALU0s5XL4z44KxTUsSMBxP3qd1df1Vfd
RZhq9ycrDqidQrDMZDsEvL5AR2VBhh32c8wZbTsLWARJc6V12Im6oyPXQHQRjGlUX8MjqBMCZcFs
KGNUefFOFCZcZx5ljK8Sh4pHxLhCpixjHNmK6Y+v8ssRdWzi32uAnC4TrpNmdRBNpYyS5nkGCeu5
+Cl8MbJCU8tQEG6b0HU82cqguPYcGW8Deow998BP8dO0eIR9sXyac++z8IMzANZ5jtFMoU5mygj1
BLFeocg2RbBAQBggcyDMgcujTXXxpiGbvekWh+DTmx5xkvdI6Po5ViexOMyM6jr7rzMBFCtczGk2
Vju8n/j1jmHQDljOD3/qgMMz/5q/6QxFP8nqMYehbq06SFU1joH3JzRaRlUGNtbcerJ+EasHo2O9
dOEvLa+Fe8b5wGsBjv3AaGpsJDyuURFDz5K2gKBlytjf+DPxalAn+IpReMw0a4igaULoHKKsXYd6
hRzJf/NMY82R6Rs7POjr8QqfP3B052oIGdUu30mDOXTatXWsRJ+Vf1KNeY2CMYC4E5uj25zwby2D
wX03dmLFFbZWZs8ZoC6NY7tziptW0UTmq4svhR34VvzT2xrjTUkKYL9RPQj+j9mD1u/Yd5sVEsRN
W54tBYNnQSA37CO0u2tRC5AHaegQ2DnHYJHPHlkHzhh7F9gMySpOXrFFRHSk7URseb9M/Yr7Gd1Q
t7BtdYEHbFvc3XsKn9gx2Xqru7ogK1bemnOSKSV9mc8K1oIZSKiSPedIzEiXBObUrqjFEtu+otY8
cxAFHCHikWoLrRwv/li/u1FRKT+uPDSiQ0Qe7GbSrMmRmggdgiTPl3BQ7V6rO+jmnPqJfqgHijKs
fNdVbLgJd6NjeFPJazyaM8sP9aeuiHoHX2fjXBRqzeIwP1TkMIf1FRuQ+8F9MxzhV1yhoJKWJxzf
6bHF3gY+vaF+Em1FJZdPFHKGgTMuJi/J8wcAd7TtcnwuVU7m24ke3ckYuqMLGRd7q28r7TOZKBzS
w+hzyaezm6G8j11a482bUanRG8ROXM5DdEyayWdXRHx2907BlyC9d7WwjJnwVgVz7a4bvkvTGie+
8mXJFmvMuPUXaFbtVLBGjE2k2eOp/FiiOmcMIIpVAlpnK7+157CZweng2ul39BOGpkmOg7FCf3Db
EC4TPvSKHCiF2DY/nr0h5aZMXZg7kg9H1r+yqjmhP8OBurU5FFoxDOiU0kVklgUTckJw5czSWvC/
v0hTaVQQXFP3ZkkeF9SF5EURjgCfWEmxDjEzlL3tv/trM3o/eR44ZlDgpjoeen5CJ6LntE/2fEWF
TD2oD+9LDJkfa4V+jCVmoc0LLE5lujqQVtRajIxCuWEVqtdBHO1ggOqUoMPth1mK5atUKNqeGiLg
Zdue1SGTJPAOeo5Bsqjhz/XPgSG2y7NLYfa2r63fo/lPorGVd7BM1H9bgZdkvNVhHbOwjt8biviW
3RkcRcVqhFWHrjBD+K5fRWoewEC9hwn7B2QIIipbQfNSILR3UOnVGg4wWnIi/NwYDvAeV7YStj3O
aiB4hszo9xjjzY/y8DfyTn4M6145nQ8kdtx172NkWSY3VFl+gss2O5JXiKeD1iqev39KBjkk6FhO
PB23RT8pftoVaQHtciSxUDVpKGS0jCp7Dw0nSA3x8f8u1nN3YGL0N9Eokmy+4v/jYQnyARH6FRGg
s8udFnGuM8qaUj5F4cpqAQE6GMuN3evw5zZwTpCkgVbyMiIH5dl71THEnawb4HbXk8qJgynBGhYO
Q2lAa8+c91Y7zN4V1HfYHUX6Xp92TVumvFDr6H+Ptdmfr7woLFaqp4GLIyM0CITL6g+lH+PGCCSR
x3lF8RYYd/ACovEDHkCfaRp5reJhVFUAynSwkV6+b0NAHFkzGMNPpUJwXVIX0OgSLG5HSbhklXoC
Hj/Bo6t3kGEWGgnKPHiErkJSodzldYLg203NZ1RFrDHLvn7SY5gHF8y1A6vBlqab9GAEhbwyfGhE
gF4Dr9+TZKgAYH72ueZZZL6jic8wV0j14jZ5e+XONEJu28w47wr1NPtu2aIk5WxZlvmtR2XCT8jv
OuUuuMqn5SOqAmLoBDjo3MbmjjQvcEZs21Y1W/XGHEBnNg+bZPDrHKA6sAu4hwiX6wu128IW7qgp
d6csPXCViROyR6xkpj7EMfArjBajrKVAwIGUOfe2xHOnRh9Q4oC4GWxBnbqBqCFftqyaKRAQCy9p
IoQyXVDGQzA4eE3kZ3lAGgIEQ/aPxkI5PQ+NeXLVPG4slDSi3FxrhxNbqJM/3yz2k98npDVbyO9x
Jx8EONixrg08qcX5Q77xl25krkfNnmr+J/FJRhiIwoAFVu/riBL7ji0kwR3pn0QZNZEop4fir36h
QxgOgtcSQRYScUTiksnq3OTYFuFCRFLY3V9q99bP/wi0+H/LU2qZaacTxyD7eiKC+aXQZVs7E+40
XGp4dUcJnDF3JzLluBYBTjkL48P/ePdSrAK8sR1xo4j+/amo4kKDudmC6TcjyYEZD2gDhLEMT40t
/fZwD9nLSb2CjYSJlDML4bXGCUkCknGDdBKWkGhUFyHRaotX6Ze8ki7tHk9Zl1Z2Kv7lM3rPt0h2
pt/k1sQLBPYh5Za/Qn33MW0yIitNQKBpgzFACghT3UFemB9YVtAwo8tEY+p38Q68IlrzFDBE+aJ+
rKoJVStqV+QhzS1EMMCzCI/1fXkF58Nl+DXuqbSQ/JOHVdy4rhOQXHdRCNAcN7yHa0R1iQjzOFRF
s6hl23SW1LFu7+vXXy61u0dh7hAkmoQ0xygR3ILFGAILVG0eSoLXclNy2XLF218aEvCycAp8+JEj
LWpn9KIMiQ8VCmSNtiiFxnAh7Prdk1SFLqJOGiSu+w3agHPmGQf1RhUAaARowPAXr4rD7ZV5YCmH
Pbd5PiBhOs2b16N9YKSlSw05k8YaaAmS8bvQh7AS8TaaxbqqHUjHbQHzhtnGlRg2BQ3Kh5d0R2XJ
mX8vqzIn3m/HNl6m5+cN9/k0v8upSIE7ANsw+ommQyoTdh/6P0UlCk49nrFt2BcGPLIYsjNEwWFs
kMo8+5PzqB0Qvp2fSApByr9EeZ+urXvK4pZP+891rwD9swqxt2tLf8rsT+JprVWT0iVUNAChJoPD
NYZB2lbToNZxLf1CWE/yyNRPEz93zcXjsndFYXOpUU3w/HdqGr6nGjrlDJDU1GCAX9ZwunLAG1Si
pELylxFq9UXngamwvkOW6AZeRR3EZJUN5tX859A8wMlNXgwH8hH1y7vIVkbuVNv/0bwZts4wYqii
aNhNT0hPSa9IcJx+Lg0t/WhhXoM21NTAp4qBPkG13umkKTl2wHO6E3HkUN0U/tUBiylY9zgQaWQP
CsWtUWzoRzGgIV5/00ebEHNUXcTFV6StVIpFbybw/UxmU0Bc1HH2u7Td7ZOggGT9NgA7iVYjLHDH
F/eknnV0dEjm9Z90L/OCmK75rs5AfHx/PoKL5CTifu9OqgAmAhnNgVhJoOXrDB7kXnB+iBieoGh9
JsboOAFIhghuhHW5Z42NnwHE/ts3C7iiWczkjF3NjADBEORMd0FkwtzOXJMKV4ikdv0b5mY8jE7b
mZwG5YUEMSA7dQAJHDV2X/Cyveg/pTh/PxVkAU4R3m7fTT5yiEKis2nNjuJ/YxaVihyQU8ePVJLq
EQDBU7qi46sH/OQYCRxFqcWRPoKAT6soegNa6hdgesihFHBF3w4E6PClSbDKDqKrG906vqOPvD2J
tAs/pm+SIY+QiUBa8FQRFwHm4XHDnTUEh2yYi3VoZXgFsPrF0tH/BFK8myxpDHGXC2tjAmPGiBA9
hurikVVlZppmhQ5yFWdBMJfIsYgTcRZyku3Dl2nfbBddSmI6XBdMu0aesgJ8J2YUxo7Pzv3AMgfZ
8bSOsNiP8oiEl/IUG2jbFpdjKgdDKAJHvea79kpDrNWaDrCuFKYinuJnKB3DnbKJXr6nCpprcZbG
m0UxEquzutPopd9a4mThouhOlgyA+Qe/KVblHgpB2cqiW2OwzPvjfPGInowBMjeu64eQWpWIkFk2
Xyc+Km9vf1v0KytCgYU5tczJFMMqpepmYqKrgPGkeBANUahsPqEEUhRaKBJYQJdkYI/xo1nCy698
8xoozuvXhKLR0+c7mt95zecso52j5jDFpYkTWik4W6WDK+gjWUWt5SOGfOYASiGH/KxAFQblTNKK
Fw9pCcKGkv226K3YUUo4RoWjgArI+kxKoMt3SVhF79e5e6XaXohz6wWIc11ZcaJFHxLZNgKXY4dS
cJRNkTYFMIBIrcxNfBOkZOwGtfXTtTMJ555mVaMiEblzcyRIqTUIsgUGde94rol+pKN3r9y6P1I+
eUUROtQbuIRU9j3Fgd+lPkXxApFrbUK2NFkcyF0z37ZIFwcjAZeJcbEajHFuiFjENF6dkqhkHW81
qhemIHktEYaRp0vEqI1mkxFjNpjz3znKCgDfmGbu3g62oiYPkCArfHJnF6/QbY9IZthUrS1A+lqS
9xF3MR091Tx+IGKAqPBBgmaQHihZSr0ETFqlDB+Gj8E6MmNvJMFjCwGKbTQ4L0kKXVN4Dl/nRpXk
O+B81dj/HCl3LGSnlzbf85TmoyslPn50G/Pd4qjYNXktiIFbydvDOAzgjbqKQbyIP5TGB1oHPZ0S
BPj8vyypurc/1AreBWcRSUvdxav3XZkxkTimORP9n6pk1VXFxQxHXSL2ts71FenSbOTcNdq94KIU
IwaWAqrRSLgMiE4EgsMqbgVVbGANDX0HbhOVF8wm7bYugHTl18ta7us2lOo4oXyMwfMA5cPykAeN
kXlqxLNwgmdAMfllbVZFEQG70t5/qZc6tgsTWvUUw9I1owjd5ehEI2MFMZGOEejLnorU5brjQw4f
vVcoVC8he+N2uBgNisLvIqtRIu4wWBMaC4C07dp2fSqsMcWpOavuVNuEYEB0s7xUPYpCzfA9mdrf
JNU0k9S+d1QykOz6dq6yQC56V7FUQdsKpJ19yQO6yTixWaOAAMXFqVdSW0A/Bsyc+nIs7jqpZ11U
wxK0Tod41rM0YORdjnoUd3nT3aT66d4K3SSdPGbFnvDJd0xlw4nGqjTTam2xw6T7E0LsLL6WENgB
6tPsAsfCFXFDReEm4f4Yo6r5wMlpUCn4I1K4tEwTHH9GylRyN7JopI3cK6nSqyKwZG38nX8nNwg0
RyC+l+1MGwIfWrc8KZs03cr4vsiO/k5cPgHGKzF6mwMJ9TZNn0nWLlStA/vdAZLTxh0dwL166hyQ
m/nw3QkUjdkQX71xpYkfaWnzKAx9KDslLVlawCeifdFHIgEB0DH5Oq7L4hO3QL+XgsNDZSWKqPCH
A8c2Se3X4NJZcUPXbst9m7aE5PgibX2aqBbVh8Gs6FqMqGDyix60q9ukdfF9BmjxjDRBugV75Cwq
T4/g/nQDfUX5z33TDDFvgLmexjW3A8Pc85CVFF4cKrpE90zgCKBAh3ELScNuxFZ/UR5qWqLbK5BC
943XrX9p2dNdB8eIvvLYRu51Hq3317hnmZl594/qPhCgnEI4SCR99ca0xlHQakaIaU6COr0s/yem
UcStHhxfEiX5uMeGTAdtDqNDF/fogNn4P++ZdykZxWu9DI/vhYTHP/yrwIjp1fEzwmc9+kohBMtD
WXl4p0vFdxZ7019uWYQlHibfiycomyuKyfc4FAWs3A1Lje17oi3kk58CsdLlS20mcB34j9VBs5Vv
7tuQuMD3VZf/PVKfljpw9c3vZqgic/xI3IVNf0pDswcyEkZXXmkwyV4gMMPk1VKVDjsgszVntcfi
I4JMA5p5GB8fclpBFNGCs3ODkS2ND4G1Nl5swMJm04yRRIG7kFa/XH9zVSn9ZtBGbDEx5vKY85DG
a3SK5jAwcotxmSqWjVL7kH5WFdqLFJ0aznVGFMQ5R00rvisCx91aS314S7ZZJWmeg7pd0g9/TA5R
QTWD4HLrkhhmsyTRI5J1EyKivqM4imw0po7rQMAHsEBNLqAhtiV1GMAFhIpi3DvEorSaXFYhxNwK
SGEUr9g8BtkxdI5CFOOvSlSMxMrSqOc901YtUj0nmBpLEKhHFF8xb0Gnc87SkiB+flDv5MuU7W1S
TDLwQ1r3JCoc6mIRgnZrUteb7FqPeELqQHawpaSDXo9caAyaG0gX/8SAbpTHo5uB1eRYr3JE6gFV
4vhMkaCdAXa/xHiWN3G41uzVBiq8+ceaOhV8MVaM+4boVWZTDpRGa2z7YkQCj2TMBeIQXyScjp6L
M6g48uUh+Eq60LYDcAYNRGjClsFa0rjE8VBZBjtAYokO96qieXOdU3CTU1AL6XeyuFOVBBNO79BS
VLoqTKngFxk1cYfTY8RlsH6PQkKAGKs7OAAuVVyGtklmLHxcFQ2ACx8ShoVM+hmRB5YxZWXaqQ85
o2j+Ys6OS7r4pCXWSvjdh7ZH64ELaPpahr3MI4sBCf4ZhcCvVLXo/XK3jeM5SZpZHk6fprLVFSmX
/o1JAEzqkqK4a5W4FK/bC9VRpXQ/M8cvDg+USrTjFmhUw4PjlRh0ch/2Fng//Wm4y5/s3x0KC7b0
RTa4On7Yf/56vJSgJfmilptDfOHzA9lOqtyMrZwKRd1lW+lxjGDLsZoCuUdgaO0tWIXuvp1HZCq/
sG+kYRiykDGyETIX9xAWzHTvA8NTaF94Ht3FaxQg3/F/ZvAXRuFv/W1jSvHvp6huTtLMjiJfHRvj
JT63pEWt6fd32T4YxTIBM4s6XXC2AljmegU4H84NsfgdcEt7HDZew+DGuI13bx9N+HQcnTxGaZ2t
Egg6O8GxCEvDFSuAKiGTERy7irU1/kUV/dfUPzWGuTc6W/LZEsDTMuATTIsPxuk9SuN4oT4WzaDA
pmZvIIVkudF1yQ5JBKl5MDIqibNoJka8FjUE0pcWpgcjs21e8U/2MCau07hqvTQKeqj6iItLCFgE
ZGuTol8XAxxYNcsYgUMQp7gsqa5CqWWCEa5a16pgCpqhgwvHPCVtdhpmTxwcpSNFagWo77UKj2EP
RW3UQugbWLeShStQJClbE2Y6OZQlnglHIMUBKESwsGvQw9HXzOg8X3eV5CiE9fmXp+GJeH5WicIV
73m8NZ5LlEB4Cwk11C+kUWh+tYia1iRECxgF7k6c50MUSwxZ6RTGxi3B1SdxoTdqDlfckXPbh/Kk
ZnaaSzxuUa4WQmsbFpQGVhrJPVC0FmAz69NUUfV+0ZCYGLYCUuv6ye7ESBkVPWPsDnPPtQgQxB+R
VLPYludigM1FL3/mgnYsXLOU9upMP2b47kYWsky/Ui3XvvyavFJsTZ4om8RrZkSiSgGbpwfcUW7t
h/DfTWPSyjalQp1gEqIIVvBcDB3HejQGDeLOXuq7S+Lgd2ZPwgIPHHf7dQhhAupx4iTrNPmOhYBF
7bsBMhRP5Oh3aB3gZkJeG0aecFNlMUIFNvS1qsHcem6valJ5sBKjUJl+Yq0Z60ePx15gJlfrV81a
sCICGKJCMzwxfSC8O0JOeG9sh3M8N5/Tu9N302czfGMJEY+2q1Nt2V5wfgDdVTEQE+Rfiq/5CA6u
nEYJdCqckDGaDd6nTpiJMyYKKaXVg05X783gfgZ/jfPOBC9zM4hv8Fm3VKYL141zxARV30S9CdFB
SJO9YTncoqcvd0rd/EMbIJj0643SVuIOAz7krHVD2YRIA+aRzW1wFPdNBGghSsksr46v1CyFAxXg
MPBMw8jExpBuXJ3mdZsAR6TQGJLdx9ULkRX1yNmp8ApnM/vsunXHyc0a4qYIcIwjGhOk6xapC2k2
YWPZ7vuGxRFLMP/Oj8sPjau2QJjF1uMElznb4OxxSK5G++nnaneX3LH7P3C7Qr9n2jy6p6CX0uov
mjYA9YHUk8ow3dBi6NqS7vJLtdCJ+B8dVHfvh3cJbrl+c+MTrzSDJRumSKUmM4RK1cmvMiKU7qEA
k5TakV3jUPMjzU1WTkiLviDCmrBp0EMSDiK43uDlWcuUJ7k2CXS3GDe9JWUmp19udFnsuujaV6iy
Z7p9UcO8TtmaXrN/Iidz/ryj1dWdovg0fmwUKtRKpcgGxXLxgoplKiRQXO4Gkjl+7AgmHOqZ5/U7
NTQqN2ofY+AT/dMfEA9TNaEVxFPllR6WlNCzSCMlYbnfsEzs3DocOkhULjVgtVVl2zgOcTzBwAIB
UDylN7lzSbxk+SLvYXbg32e2QAt3oSvp5oPxN77NbGhRm4vC2fsKRfA749G62c52C7vK9r2dU3GE
rP/33E13SpJWQHUBu/7efLTUA32bjvao742pXXtmCSvV53m8R/MADSb6P3+ns4GHwI2kICui3VRV
/a3Z1RsCO+qaTbdSC0jKEzffibH9jODQmpyCMDEWahHcDSHas0LcNM6tfoPZw6KoRE2MRk48b7BE
oYqs6D9mXgod61OxlbqZQZZpCqwWs8GSzOmI0JzXUm24I/Xzu4GEk7Xx/C71FIlKf4vWSVYJyI6F
otEhW5Ssk431zI47PpuVG0rM4DdElaVBeNuK7XH89By0Iio9jy9azz3Z19UNEX+6PL0kq+3lD83G
WxtIl9VTqlajCQmFbvrU+aVbQPVQfsHLs+Yv7eE3tSs/aLxe6uWe6tnHX/qqV3N0nUxUD4Uqvfdo
HN1ff7OrnsrtExVrJ/1EAo4hUZlQ5OYLP6K1HsP0UdLvUr1WhA/03KFW165MZuWqd6lOnvLTMrRt
ukVvjqqZT8yQwvOlTG2+dP30d+TSKbdePVcq7weqAnazg9Lz9btLkuhzcUQjDhqCDynRlBjsUi1K
fuuRnSvdJAViLhBeiwbFiCH0th9UTV88sSfR+7LRxyrVaGZSWyQbXYrcPZYemJ1YuQHFn07VeeaX
4n/91LvuoU+MB1uq41JpmMw9ymP30Wtwu2kksvm7lNtgi+VTHi/rVnnNrV+W+8rh3KklHjYPWMkd
df+41GR5+sgIdCi0S79gVA2HV1p7DC7l/IBKetZ0OqzqpZnuK90X+JAt8fDmFAZ8lB1YsxIWnPZY
tQ2jRqlwOhpT3JsydxWURPRlyu0lsSgmfinjiyNZpWGRtb+XnXc6U1T65AQ1T4wehQZ3TaqXb2l5
QoUW66lW1t2Zi6nbsHgNFdMbaObyD5cm9Vqn7f1TEa5riixt/ZBv36gg29Appx/WMPFxwavOfFDx
/3FXpfj9jPIpnM518pn6PrDyEw856jZBOVGqeEMfNDqnwFbPanNE50SoP9MNLEw6Vb5QIXTS/ytR
yLXYo0F7k8rElMPuVM61cZXQeWVSobwh19+eUqx9W3g9bOvZperFybhMxZgsKWSUYN/UThA+EFHk
87cPdBctNzKPayTyT3AuT5Ov/bos5734yw7a+S7Vx49U0PdbcXCskDB1e71WaK5JX4/OsTlr7x5I
G++urtWXGQm31yZFJl6/+qnO/nH52P1irtwe6KlLOyAb1Lg7jbq09KUI88O49dU1O4XmKQ+7p3ul
j6i1VqKDLkNYphEcW978/d58yVabm5aV/0pv4IccvStyjRdN/Z3npvQmf6Dw2In2iZTPo9Iy9c8z
Dz+TCtXc7w8tAlzt9MpK0d3X5Kre7abeJ08FSmjS72bUp1fzw6VOj3PWcLP4Mb62VuUm/Zsmk/Lm
dzaYDMQz09pkgHDvd3Gs3B5LZf6kN+Rw+XxtZOjzcSgXFmV6siwrh+71YUKXYLrB0Q+IJoMp1C/Y
tc5PhRIjtE4cLRqbT1oev62H+0wPh3lbwcBjSan1UaglZhUqLuDbgp0mD5XGukxLmlnxwQ1saV3A
h5/zR3typZIfwqfdH80JqBI/TXW2xToFBJEeE7gkEIiwcUtRyX1lhU9Rop0WapjRaylZy/falQ1d
Zind/Teuvi7LFXq4PRZDsdfxcDupJp+uqdrmq8LmWagmoDYLD+0jAlpUGeXK7ov40jDbg1YqlPuz
vzPau1vdKvPzOvPxTDemHqUhq7tbhbYGkDmJAXXTtqxGVmeqTzeI71U7OXuhlhHl1NvHNJ0JaD2S
SFQqFflkAz2V12NFF4lylQWavJNEXcWvNznt3F1QdznZng4WfUQztPukzn2rOl1UEs0WLc6KdK1g
B/qhsvQLZdJS+2r7plCUraace760FohIUYbtK23t0/FUfg/xXBKDzm1qY46IpNM753H2ZJUICR3p
dWFWfOz+zgjN7ojK/nv4mihK43Vgcmn6cf0KMYN9NM7GSPbu9FPKtlZBMbRvCsTRN9Gaih5K02kF
+RZhwG3z9CfiMwgsE+JWSSalxMgBCIgNet+/Z4Ge/m77MHdTq17EPVWql225fQsDAKcimZentGTm
RQZJquTQTvyEoXEDt1TH7WlMfq8OowF2N3TJbyntdDsUMquuauhhwArm7gggJu+r2o6UO7Uj1E7o
mCczIZdQvr5Ha2RUxIm6fesio68naCUTijeShUMT8taWVnz1NKS/5L85Q2Z0jXGdKpL8K+rA7Dqh
gpcARO16hjSAiESVc1DPa0GmldlV696cVJ1YvwCunUInJCMiqFqPJNP3wBvFSVSW7kcCH5xkemhg
vQ1wKKli/kjTC5HIZaSST8gkC46odQvz1KwA/Ecgz0yugRH02wTpMhJJYk0iDCjjB3pCVdNBOyJA
pc10M/uR6BlLFgDvgavHxpbC6EU44ykF3KwWgoyvfoNapJEyuSzyIgoftOoiJh1k2Sdd0s0fgVNY
U1Y4nx2ZELOE4BpovTrDZRDJmDWQCeEoWhrU3oM0sji6f1gxKgkFn2zLCG/hjC1gStSzG/++Ndgn
FEVtu1SAYM4FYk7OPUfJ0+jk6CZLYik3Rj6NMtfqUoEho9K2opDInS3fRXjzbu5x/CSHpwKBoeeI
lnlJUOhRNYuCePmfEmJy3fJd+0zUiHRhnVoW0eyBZj84vHycDCNgulOkYg0sIrIK0WfqcdNWoAFr
IiPnl9nGjpVH91npEOkPEabxZFfwmZCzpYwMRetFS9sit/7nAS6pipcEX24gfQx6EtrFc9JZPYEk
A/4ER96LDzq7M9zMO07xbai/amkXfvJvPIqgNjz+JMngpM9N8UihY22BiClLWuJarM91SsxKHFnN
yv/HZCWjArr1yRYtzbQ88osAqTAuMBlelg/4nkCi+R0HRz3IlKLhuijOGtQWww0oPMrDAZzcFZ0W
9Pq+BJYDmyg54JRGmZBZP0h4Jmq0pvEToySbGlRT7sPk0/ORh3LokgyZCWMoojkrn7vxt69SREOh
8XfMq2YWV2fDK+DICET/6QDNQ+Vv7aSOr4f0cL6Z7C5+T/SRNvxNKGCgDIDoJkWi8ZOj5qc48gDr
oDywqMzuVUd3RlDEs7iXoEFiar+sh4zKuUK5a5Ku2GEkZ2DR6NiCh+yt8LHopVhNuOvEIHyYZWfM
QQdcNrLQ95zIIqWMuGEB/APW1+XzSKNF2QYGgSuAfGFQYBCQBSv+9Xu2hTMJ6acwwtseCX+psslT
do+a5X80nddy6soSQL9IVQoovSKBydkY+4XCeCMkoYSE0tff1fa5dfaxMYgJPZ2ng7NlbySdA0Z+
CWTFoyCpC38oiypvcg4SJY6jgTAQ8yq5P4Icf0HQ4i+UKwK5ucELLkE2LiQqhCgXNA/qM4+oBRMT
DChZ1u1SXPztSro7UP+F+1ZyI2cJ4W+DGhNFnL14i//Lk5LfksvXv0lSg5SpEC+B5BGZb8+bNhtc
JblVKn38Vc4yaPBgc2srV7HmTB8XhObp/oDfUldL+PhfbBwGB7y/H70QCWJ2NhQSE+PTpNOEDvOX
pFp5mm613PtKWbASU2ahjrWb3PFq3Pr+PSje2eQkLm68ELO/WpL6RAQTtTjJHJXE7wc55QgYBFSL
DHKxbKNVuZDr5GIhtcYk68Xemm8VnmEJSnTWskypzkEX5lnyGwYtgX2SJCW+4//n00geDm2Z/3Ks
ikWPgYE0km23K5l7MLaQgWySdYst/VduUvJraEn1Fq3o5lUsBlfz7pnUAQkOxtsZk4RJZHp3GTBV
SJauJOMRhU2kpcC+Gw8zVk1pFd7iEEZSCEUSeqUkyp+1rtNCBKDxV8HMNq2KZsXi5X8Ui78DMzi2
juOg0x9VU2YdbaVlWyYz1LOQ8vd/5x9QMeUx/8uli5uhTUikeMblYiF8e33qUwmIFH9PbVPxsP4t
C/SbHfpPXjsKIRriYHpyfyq+d1lv/FtbX4pyUm0RN8v1wUGAIWMxlUoabKS4JKi/NKqIcpWfgrC0
guH14EOfSOZ9p48istLUYfB8axRaQXtEEsdPXF+XwPPOyTispp9G864ZW1NdqtyxmcPaqxt/kA1X
3ui8DhD9hffyg4OSez2iCDM1W9cjpZ9WI+Xh5+RfIMGfFH/4cfuhhZvpOR/40UdIYlXwJrcmggxy
RgvnRfawoE8CviYLVSrYlON227yGPfcs4h7D2zumMiQOFLmjEdBJF/CaQBuyZ58e/Zp/E2hJufsR
Z9xfvqMQnRTPETL688EI2dC8GxjKabtvwU87ig/JbySrXGCUv8GrzTgDW6Wojpzvb3azuGz+MEq+
LFG4f3G4oqB1CNcDLUlGKvzpTYpZZf8lXxdT5yQEpo9ritWSjw5ByemUP1Tehm6lMIMFgZEmVqOx
SXCGzCiTiVYmURlCzMZIonSFFWQHqdkg8bx/kbyS1S2VtGRYApQJf5Wra4mMljITT3Syv1zuv0Ry
KuV57QpreiLapHAt8yaKpjEzuLASTP/D6L9+DSZwC376kT0rFyiYvxltNlvPyJwTqpbDk3Vm8ABZ
HczpVwWVEmCUHYdZCa/oJN3bl1XJ/3T01r1yX3Os77G+so3ZbJU/F5WD+qotQVTLo1MGvX7CWzGq
NPpWvqXwYbwXqC8UzaaWeqGMtFN/KhxPCYg/fN0Me4IsZE1D07hZ6Gld/vPCPdS8109fO5X5Tx8+
cFO8RQdaglOwXiGbWBkhwapiS0vfx/liD2gatWpfb0hXQnFueISwIZTZab4uLXybRvelndbJJTqw
mkLfnpPRd5ZK8fdB40vqQk8BSC/MV842+x25oBTvhmTl8Lxn4Wm21pJ6qFE+lw5RN+or87n1dkpp
iIkK0X7Eq4iQ7mJJdweaaA7pltiQtkpAH66hQ06v0Dr7pJgknSDwpNEm2TgqVInd655CofXFiZqy
17WDz/f4JB/EntT+Xffrx9h1afKJdOzovLqMEu95Hy2PuOAo0NzTeA37vsjmxNY1KT2xhmrzHqrT
7KhXCxQM5TllKwU67cGgf1XbD2noh7feviprkzKsBNsYC3a8RaSbw7VNqyefWskHW3z/y1t1Hw0e
A+80tmlV8LiPVGXzfQKstW81ft2vkOZxOvLtK91CVXzwWEXmqDiy7Xy6bEbzc+MHVE/kvIpjd7sr
y6T32H6wI1LS5H7mQNV/dPJ+VSqjOd3OnC2+PDrQcRD9ZFrREbYc0W+yoB8tHSOB2/R+YNNKO2/H
tFGjW0Yzii9cYDB+2Xv+XOdgWJEWvIYuLqFUt7wnHhazWFZEBdIzkFbTtX+q775une7V6PzY04UR
szTDMK3BeHYQL7gaWWxF/WAtWYy+xESsVLV99RY5E/flZbRDVKevxD8suxubQv0Z6benS1/QdFhJ
L8THoSGEhRvjl1eeV+faGBmnJVpcN1SuIIFK/0VO66n7Jf3cqLTEV580B3xjUWjh5vikDgZD4Bsa
B5N42RgPfNvOIR4lyei25aXPLYfbBtSUAhOTC5B70QNPoSutbvsN7GMR6b5NiTWqltLh+rxsCIx7
XjkjJlXZ2GP2PFM8lmmjA+DVwLR1QGUHMIl2EDeDkEIqnTcX89TFE0d74zt9cYitYfbagbh4XPHc
zzTUcfN63k7xt6CGiUfhJsSEeXgK0eGOaGbNO5Bp735CUsLQON2gWZrZnr5PD4rFU5d6JG0vp8Y1
XrF0J/sHD5A1nPEXBtYQTLZILHh5lDa3J6q+BST42O4bmulBvSaEZZi76rmF8tdLVNvftub9+Pbt
PrxzZTDUzCCNBgQgVk2qvFIbbFjr5EgUBxoTUTKB3hO63+EkA1iql6xi4u9K5NFKe27tazOCP1Qg
KZCx5niS4+wWWqwxu7TQAHdzsOcLtWONE6tGx7Z9sIU2mAG11vAcP7hqeexLCkq0uqc9MUx3XfPe
VYsmm0da7NXUTTnWxhFodMQQDePzHhQrL4rh9e47ETqgfA7noR+gvi3uS65Xk5FT7XLlotx3g+yf
o2xMexJfpIcqKMcmnou7dXW6UXRwaApAi14wuTJ33c2igfMrnrBY9aY5U2UwqhZ2HkEUWrTIjmAi
sAYxy2yeKzOYFyp2uxdeGxH9+9yy7yBfsc0mnsD+CmzrxSNfa9lah5XDXDO9GEGpcEKWoXM+2uke
7rT2o4Z1BVTHfdL0h7a19BTocXQGb/fw0jYcpfFZtx845pPzquzpq6huwvAxedKeEk9SE44HejeO
nksXQDzul4o6trLN8rWLnG/lvIZNmFY07NWN1UNnnHY0oFe7H1OA9+mnOCgjTv/JbyxKvFf5KqYM
ZZv7OmFYdw/YN/d2aDSoWsaN/RbFUcBAwaSa73WstcGJluU/d/fNyX+69FYbi4eajyxC4ku3niGs
LNtHEpn2tDNp+VNc792H3DyrwfIxsIZhc4liYGDRftGzB1yN0Fww1In05kuU8iZwLPEScIdgd78L
thkNnte5C7rF1SZudGGAbZRPdHdlB5dCXTYY8PpBp0ZFpU10gzzIF06Yq56hE3TKUNfesst5Wwbt
yAYyTbUL4o+XTohoms3YddJSFx+pW9Glx/n2QTIRjZxackE6w1AL73EIdtGBg4OtQ4CgHSjCqUPU
5jWksvjW7OgWLvwo4tH26UeH4ng/sEF6RHOpQ1M8e040/7Y/9QP6uiJf74f7wTg9DpxKckFGIkwZ
muaxu9cInh7xMULI6qfp603GgqBrwsxeXnEsjrIcjoV/sKmSN2CzlNE4lMfowFI4t+yYHaH74nje
FrwJp2cDTHjenrdPLmbx0h4YjKTVg92N8dezRlUZwYbiC122At9c4yDCRoWFMnQAY/HPW5MFG+ge
iReXY9mqbXjBjs+Va0+H8h4a9hG0SILz9n4wNd/ahigPAoyBNHIKdugULJcm3tkRPlLxWcLm0G2U
tWxK/qe1PNZPN+YnL1nv/aDsW8C+DXZEuR+SS7BT1giUYCf6zx60LY5qNypv8FllL2Atj8pVuaIM
1D7CCUzitNgL30Hngs3vwtaXqXBAEPvG2E9umXgKSDH2lZUSLH/TbwIzZ0sDZiLSZR+Mod/Otq9z
TIwOonKkLy9/yhxdwxOsVt68Hx6HSFkGO9oc5yvwQphR8MZ6OdbCY97owB+Am5NjhfSC3yl71o+/
mQ+NU7SBbl8XDqYfo7LAPQ7Px/i85UNnq53oSm8IIkmzLAFvz4VmwwHRX5SK+DsmlAsyg2+x/zM7
uB/ABrnU4Ju/+0DWCI6xCLZoAw1eAYLsqOyVfQbcWeBRE05Oc4kds4eydM5KxmIV3ELC2G6tToU6
Aab4UOgmLnsAFgw84vx+ZwJb/ghIlseNChYDcJbJOTmEjYPE8vi6AFqmEC2U/sEcvswrSwHsNL8G
H3vumArvF735Di+jgz7jbNmbqkEmMO1f8Lvl6CFbg0D4G+gqexZ1fvg6ORbb16jBqGNx7hoScK+c
jSyQXwzKc+ElgPKA6x/BoFcgtFkgqCk4gjwpj6IZCwR5pxTMUOXwOdlf2DAM74NTDOakc0AClgEz
dtDcWBCnQKdyhheUZpkC1OJYvd4gMlknU4OC4Jn29H+xm5JBcSIYylxAUbDl9+CaEYuGIdAM4Q9M
iNo/APUntOZvRNw3ki8Kd3U169TlADXgvP3uW9PnGrjtDb8cfdv0br6772W1o0UPMul8hoDRj605
Ml0ptt918BaZIzSyoPVRvKIFXEnPI+L41wmdskei/+gofBzcd24sUA2r+yXP1g5xdxby2vD4BK3x
nK3a9gNLBPaHIIZkO9tvEcfKJqxCPz2v6ZwNjL7z+wXx8I3YLVG7lf2g++JbJpndokaMUQcRcyB6
cilh1d/QR2LWwzibQ6RI3Pq8Tlwa6To5t7t+nP2Dy39LdxMT+sfZQ9QOBGlP4Nw5pSixA2gvDRa1
pkIPupSMlAINnTpRARoD+h8avjH4oR6A48X9l6XicsQuIVTu7oNGjIw20Cibfqw+9tCLGn8kl+8W
HTGbW7ow5pg20dhGWfOOfkUf3+h5AJTNkfW4+sIqvwsuNdLGHeaIwi5HkqWuR+s7xzrVdMleI2uf
rM3pp4SisFtgPohpRuy1xFxhbxDWgnXr+CZBluoG86jxwssZ50/7kZTjMwdpzXUVx1cZvhnGDXqA
54uqMGDe3vj3xC5AkTAfkVe73TC1rrpFLDsdpe53r0ELeaET3O8jLft89Wt2y2Gm0btWbK3ua11h
wiT9l6hW5Dc7wdKqdgJUc/CDSdPFH467R99/hiqGiA/Ls8DCV7VIwI2Bu48grlLf2uFg2LB1a9Zn
n/cNZxM/Zm43rtBIHvsi/4kIOzej9ziyhuiQXaQL/inlCKX3Sdj3eQkVYPJZ9QXL8KwuE3VaxpN2
jFYRq1OsIZ1NgDpuX3gYLVhWITR0pnZD79LPMLu10bt7ntXF8sX7mTm2pTO9ed9ZhJOACPBx9C4w
WXtOUH6BODLQ2ZbKhmO6P7eoTpFBL8na08xdgWKrfAT9F9tHwWIy5LtCLrc5zvCf813c+GgX2Vyp
ZtiJqJQPnK/Z2o0WvXl1aPDcY8IwWw50NedF/0yJMXhnWtWaJ4DDWECXDV3f4RtMgclSMCOq9k0h
CKs6Nehs7B3gs3fgVLUfwXnP2jB676KjVO38Zc2x69FwOVMEOP4AutWj3rSG1+AdQ+0lCVmZoaOg
zCckoBAohdWEuOhHGIOYwjBUyBz9mTdtUhEhdKzeuz+grR92orsqwU/C0mHIDCUcEpsJDvE4DzGD
zKef4z6LJwoXVd0IhQclGWBBY6wFBMjIfLoyHJ55a25feR5uAoUagKlf4SAAUQ3nzSaaR53CPTDj
2+d0SbQLMiYRVZGdY3CXHFU2hxIGNxeDjgFo/9FxAeyDpUzOctV4ImafsqG5/LM4BNkcKcLS++d0
cIbeZsyG1feiyAMK6NPvxxYX9XhJCFQ0d2w2UKe0Gn2hbuKUgyWF4kaR5FRMGbzZN049VZYvvO/i
mtGrHdLsO6AvBN1QnekaywpEH+j0md2FO1t5cLlNeU2kD9TxcKZQ+esGkYkG82vpI9nNh5cGb6hb
sEuwaM3RdbTGRF92ppk6RVIpzhQLC/GDmoJ+9joifqK7D3khSjhCmkehPbpvpdRkkJEysWoQ6Sgh
Dw9sQK4q+QGc6yCfM0GN8YS38P6oKQ3ZRo42w2aHD3HO9hBpBPdZn8zgraBILugLtEEIVB85RIuU
qeX3CZsda3uNlHwQtJeOOv0zuo8YGMkT5xuWCY7U95GYjmR0KSPe5zDxS3D47Ix3EAeY7y0sEy2k
yFc13gD3ClLBk3N1w2S6usQ2dLph6PiPQ0dh5PV6YPuAH7Brxr/QmgOtez+OlZHwb86yHMPW03jB
GBybjTZOdBtkS2x+LXdEtTMNjAOSQYfPwyaVWQV0SQ6th0AywwCFtSMF+MpgtDw5NCagMwIKmzmG
0F9HkJ9DAufaaobGQrctd8VcGeobjtLnpKkvxXnf6VuLru3VDrgxdb7gaQgGRh4UR7OaDagOh5ZO
XQ13BV9nT1CWrS9kH48Z3qzKEFWC/T+xyoOlSDl8yIRY3dBFUFr6do5d3dbDdOBhZcLkNJqDwU8R
hoiGGmTWD4/iYHPbxGVU9wWrQZeLqErGK1kt4yJbw+bdcN4F8uAt/NxKb7AIuKiyh7oYD1YB/zCo
uI4VjEu19zg/UCi973B4xs8rqgoCEqGuIX0Qy4g2rGphts4r9O6YvrAltIc7/jX98w7Bkz6FShfu
HsryNx4SrMMZAg7x7Qdt4/P4S7QOpA8HxNhQNDYoYDR1jvWSgVtRv1LIRaxmivMG2jGeHixhmVAA
siO7wMqB6cA6QVNpOxfZiyg/pt2YaRDh5dEYi2PzjHpJyT9ar8DB05vd7otUMEk7Gco44T6ItRac
Ac3A3BXaEFyGAymtuYa+FWIkXazzCFVODvMCJ/01BI3r8kFw3w3d8ff9/gQrRrfEu3YBZvw6ojM1
t/70+xjPmFfzCuZj09hX42ReEww/LjJhpUhJ7Cz4uHFtbmRQY8vdTEyj5GhtYxktvqC+XVGRigtQ
SI5zXNFE5V0Qfzhbu5v8Z+CdDi80RSZM8JQdjWt2xFy9drfsgixNcEAMzRM/kouMD0hO2klvMGmN
U3GRnxQssv3w0p/o7nsJLzKELN/asgHjd5zmZl/dPecs7//uiJZET7aswSl8gnDiS3wpj7J04wRV
4l5KfOOUMCbmZnPjY3Q3+NX1HEu7SUx/FsBbZ7Qa9hzydVVUSV7zCbuymZmNH9MD3BUidIgoREZd
AXRydFE3iSNMjjGrfx3DnXlCfRaDFb5p8C2MA4DHik+m8ybTm2zDvMoqWw6A5XFK6COy5eSIPOAI
w0ver04OcOdbVwFpckmw+E+sCruxP4GJuNEwEbjrEvDhQbp0AEYhgweDXEDH6V3le9mxuf16rbST
6Lu6rEbGNK/KXhbT3KAodi5zwbV6jg1bALciA2YXNNAcZGMFTI7zShYhKwXiIf2P9skF6JpX7Rrg
98BvBI6QvYzr8MQ5sjP+hnmbVxbanzR70giSMKcsFj1LkANLR7DyFzmYOTv2pxeH2dzkpAWClNtq
mEMgBqSY/nUDDu6e+TRZMpC/yvMg3lMMr07oQZ4HQGyar6Ga/MIdhyQmecMc2rVlIJZ0Eu3tCBcQ
YuFT/uFeYGiUIUb/fQmADKAlEGWBseAunwroTBCDbyQXVAd+A130yOzyOOAJPiEsBaEFh7HUgLfm
o9axa0QxogMACD0AJ7f9QLz+4QJ//pIeRwdKWdmqtDnf5gbA3X1wed2EsgQM4cVcS3dVwayeaQyc
1PiUIYa7z3SNDepipQhgfmfnDdpBPiDcAMQDgX6BLuSJQSlA0k6/uC54wHXAhe/Kr99j0U4CLdgD
EAXrQQQN3JKTYkAavIpzJuQU/o7HgD7FrcrB8rDQE/EGrAiQoDUl/IXwwWu0B5v417Al6znWrmA4
xhsRxuCQPZHlNDcmNITK+fcfrGV9oADzgqAwQqZ+yTpB8wyI8R7NEU41MAKzGRrME1iCi78g/qVa
zLzLL1pqfxwkYfMclEBLu0LbprA/8ERlyYwv5AJ87AlD9MLo0axuwJMnZGI+ukLbTLbmluQPq1hv
CTMQlhADKOFOSHntiiiAdcUXjHx5ELOyFSRjO0KpNhP1J0YWxAeEZKb9eqJkz5ASr3HKokULyeP5
2MK54bVUr+x5mkf57k2Wyrkk4soC/M2tQFMFb4S7gL1CkQR2C5XATyPuD9hXRCAo7bMPRIYLVthX
lqTsuxm6MmdtumsHSaW2A1/vJ+65hopoVWolXudF6qZ4cQGW/zjO2bNrdyiPRkXg5dy9PKQ06WPf
lYSSlqFvYGm8Cj/gWjFHbUhu98gRvchExbAnKO95NbOMGL3qe9DTqzx9aRjU9IfFtkSrDMzOT81d
wh2D263088frEfsRvulnSDd4rDtGO7OKlrd0lDs92+ToxQURNnmA01Z8G6r+qWabiq5JaLI9IS1o
IbVNAID3wIDS9OOD9mi040QB0ut3C4P32X5gjqBJvcgJYADtrcKlTiARFGyI41GnQr81z+kYnkVD
jUf1W8zVFO77+AuNO4lnMJQ4Fz2badCzMYSf+QFpf+7WVv0eo+cmI1zvKn4S1Pw08lHXMCaqHW7s
Mwm62K5HfDphtbsb9L3sxpxbO8bnUyCanhOGZ2FK+lnglCY2F/W97Ce2TdWRbPVt01MLOe3kxw4n
zN24GeVIp2U3DNw6mWHi+e0YzZ9V8PQzz4dPe+IqxK9/4iyHm7YnLFoQB8MGJgc68EmP9glnIvIL
L6nh1QOYJkf/KE9gzLnckfCEEtPuRevBof4NJ/jOxR6axyyxdt5xQ+SGx1rR+5JLWFbiBXT1W8Bt
AQwPc1rNjzXXp0VxdbYhPQ/QukrUcnel0qmZ4g51tIiP2GSUd8UteGKt7mDEPkQ3RrulsAltejkm
V+rpFttXtok41kiphgG+J8tSvUZYkEOcbvJWuKuuQHlw3luSuygFVTzFGLTcVaZs2E9G3ZVo0pMt
s06IrCQxJFsbnbOoNNIUndLr80PprlJQNUuJQeV2ebBj2PL2jYEif2r3oZW8cUpoqTW5UvlBM6/F
Y4+Salwpktm/XPIOcHf0BMyVOzdQvTJYyoBqvE/1I2nz/bRg21q3ag1rKL4uuIS77NnUIL8+7jsz
P7hlM1TPoz4YDDFp42zz4GA0AiezH1wV4ZOI8CIehvHszgU3JT7VZV+Ocv2o2d1wYJ+9MvuJdG2R
YJfkeFhwW525O1mEeMvuaek/nLe7dnwYns5toLuqTzEpdqIJDmZ2OybUuYTbg97NXtDUDUvvUUWj
jm0V5bdKcaYi/dd2q95dltVF5eLTmtflqCh3eueVOHgc78lHHHK+CQFbOQq7tXt3hk8C0lztWJgv
BhuqiIpx6rxHg12brvGolWgCxo9GUHtD+Nlg+2zmZ/Wgp6ssWKpgVn1ecrmUvAiJmHbZT6ovUv0n
xFcJrEN1GRKAi+MnfGcooipI26vSdVU9RkEf+H1H/RRc60kZ4kbThq51HprnYHJXWno2J55W4XU1
8FHRsZF+O9Ykodk0c4B0oM1TP+rKIoUQjWfnVfnBNvThQPu0re+4C3y1DMchYDHBVN1Uh2H5rThc
YqU/FWUUE5LBtHyWtoNxc96oAZXYaQ8S6AdXt3B+E/QIknRcAKQxhWasF7G2kQcv9rqOLOuBehic
A0/Ll6+onCcVPUXulJdkjw+umZ2CZJ23VMNk0ZEaCrH4BOFYgzG2qTr7Hrx9o6GR0Et8IXFI2ZMA
AXJCm/CjSd6MZp6kErBBpgkq4azUthARukfjfeM4ZQQYSAx2Dcd9Tj7eMYBjWmR13q1hxU7znEus
k2wifFAItYQ6Wm5z0zUcAKP+vhGnpf2euxdHO+C9qNw19qGgqKL/aIrrnWnCncCJlAafUDfMK22o
dGR1F/U8HhDv10RjxzA91YY1AIIwdsYdNX9Or5jYugwFVr/jw8PVvqzowPXAwzFQt4808ALWEzOq
k4c+udMFzlUC39bpAE7OrkjAbIKZvnUM1XuqeERSqlollReQ/hKtqnqEn5Ie8lS3iL6IH+WO/C2F
SaVzzcDBCm//Kh+9B35ZNbkhLtVg34zBLkLs0aQuDV/4ote6+2EYtPBcVEnt5c2H8OOqWKZySUQw
sp/b0xDeNNiWtLowz6QvdEQAg9h2ObPpzGy/O3UyDI8VC3aVnmnxs583jAwXSqMvE/jl+uLxNOG2
JMu83sPzB9esG4XMRtXZaxlUWuc+zLws7aFAXa2pQAcVCkIGYKBt0BPeCEaGoD2JSY5FYgghgAJq
gzw37a2G/0TEUxUVYQG2JgzigUQud/LMIJo0BOzl2/7hNQRdo/Z15JfdaV7EIQ62TcjVH6vQlK/a
j/Bcv97PcD8JkyBTK+WqpFsPgKNCYhlehqdvrMnNRiWx30m5ginQ+phKuT5i1w0XZb80O+G4FqoK
TWsfvksoh02VEy7Lrs/Brn7CMgc4jiaFNExHlbpDru7wReokq2o+FGuSAshHv8kH+H/aYX+tcaO9
IDMv6lYufmtuibVZNjhl+VXOz1kzkB5OyT/hkegLKQfLNWhxrb/eVTfwOKhOIc5kEYFSEV7Slaq+
9TSkiiaKphPh5J3TzAvRJsiTip/fNMFu82WGjC4Xtv6jsrQz7Y4oEXZ/R7M48sf9Sah/ubtzplBN
fN6QqsbTYfrTbNO+8uBMTbcm/Lr24d9qunkoY60shj2kp9ten3y6yjahOEU4zRg+IxTBeesefppv
O9LA4mHvXNjHoLo06SZVvoz7uxZGnvXqhw4c4g7kDS+CnzzACiR7TLvvl/rpBuY0bHSfpBst8IPz
hkNnKfxM3SGVsruN0uJR+qnpJps6l96toExu6CdludC6jdVNtXXAZSrNGklrUN/a0vSfmv+KJme6
xtQAy6noMkpJMILcOAe1CEZF+BF0o9D9qIl2gk8AJFZrAuvSIE2K70VwQK0kKDqZn22iQubPADUK
n9CopHIokWZLg0zjdKUn876YRlS+eowa6LYlOfClQDn2xa3njxz1exmTUahHvfcspkXuPdzhExlA
joHtpeQWtKuIpNUWzwcl3djy3VkX6mcGbqSbO+tlLwWVGp6n2thFwc6oPxLCMJ67/P6uFkgc+2Kp
s2eytqr3MBfpzeWx9q8PFwC0TdZnavxR9vWJN3uban5WXQz1Ruv0bpo2cxKqEh3dfaaQPKYOhtlZ
tCl7OCAYPaEkDxk63bKsEc7ULElXSbSfW2yyaNev4tsui3kTlcPB/eNsB17BDpuKZM7HZ4ovRPtQ
3U3IFnQO+/x1DKLtk2xqFZ12auvXqPpMmq8BFKoyEUmJkaJNH846pcFpTEwsaVPFd9NNFY2MvWyp
rlQqjFBqiYWAhT2D3ik8q08M+2gQYUouQHYtW6Ks5hHZR1SO1KdkqwXs/Pzlaj/J4181OLMhOs9U
Pxm1ijp6gGfuPNHVYXIPxm67icxvBQR/vTfJT2/Gw8gUDCfb6x7BhfjM70jfqeoPC3ziFLu3ut4j
k8dO/C93La/LUO0oL0EKmKJwmfEi5xJ2VFFQ825+Z/HNLD/vlT/okG/JRbFGNSUNopmVHs/dsuuW
mrGp21OqvAXhR+d8WCiqbnAsBXnvq0oZjO+k/5kUjsdzWnSZ98hJF0Ts2iptkUFdgyjhDS0GJKoS
N/jIDH0dHmcOSbCI7aGbDlsDCAzvwailc+V9DDJGBO1pQzTU7smYYCi+VcFQUjdRT5LOy11E+5CW
6gpXRkvOyXk31u6kzD1+WH5ne83Tg7RpPrHlzUafMj9CrkiG6TX8sKX+dDfp8fNak/I3bzCmkwcx
gVd7b+xFBQonrK9RvTzwayr4fT5PFVH0pLJwc4y50AxLUiE/GZvq/jaEtHMPOkkHhG2nY/7uf8Jv
vsoqGAyOwvrbDSOWybD+RDwBZD4IuF8h8TX/BUEzLFhJOdT7YXxTJYGw/QxugIgMQZ9nHudJRNJq
yf0pptJIXRWEaws1DJPnvP6sjWFOvnXo8wS0oiWL6lP7oeD+ziQ1Qtvoqzr1NFKGyPodu5KYSLa1
4tef/X7wZS/iD5y1chkHpkzVr3YT0FHmNvjiZOPjYxETQkdOyuvWXwG8Q+SFREg4W2eprEm5SmMv
3T22zSTcB+sHxqfv7CgzQJ8QisBKgTPn/fzPXijzbtuzEoPMjGbUUXZzpS9hqeG3kg4NawRvgBn0
1iS/ssngFnxIShNVAch3MQ76EsLf9utmRuo0qT6DJYdaL4IjcDUO5YwiOuR7WLNy9jC9CHHInQnZ
BncPW4QiBNTK5PiZ4rdbgvoFtGuJGpUTBBM4WANl0eb+zTfPY+dM8KQXk3bbjvPw7V5/NLZnpb6T
bGC4Dy41wLH0WKFoP0eDYkyayYAy1+qoKnyH8tKFn3U+vJ2HK4LpMr+hYhbSKD7i8J0kN/BetLRf
RHXeG/p76Lvn2GmHLLb+TD6MjTltNzBj1m9STGyvbfpP81B9QhggVpqiSHrdFkrEiTDu9yAJfOf8
D1wDdOkVZIecwEQ79DlDwMHr8DW23tluRS4wW3FlXdS9aYbmQd1Vn+3GXuhf53+CVScyhBn6F5XT
U94MtZ/ggzdSgvgjD0hlkQBOobUbHc8Rtyas1tN+5Av7+fkfC2Rm9etOYfxumEQetPu8kreJ6Bgb
e/gsT1M+iXKFU5tiMc95fs2o5EOW5TX8Dr6NQ/2pE8M9x6fwiPz0Kucffxg/LMV673YU0KK2MLno
0ElJ4zXqr9dkeVaVL6QYnucDuLAxjD+Ij4jVIdzO3FSfNhdcE5ihueE9KvjWGj4Q7ExK+rafysHZ
hdgy1TD51l0/+Ybc1F32QbFeg4R0yjmjFRJK/aN96qT9Wjvl0JIunM2NDZUBp7CCo/wltXeUjTZN
5gPQ7SAJgP3G2FBcjocpHTy1N8WHFGSlJiGSytOXMHmKKfUncJMizCRS6VsS3XD0nJBquL4IpD06
22hh74Pxi9hqcxhyXYrAu2lrIHqidtLSPgTiz8xuBY6Fk7amHM/qPsXTOeF95wvkp5BQcQO+cBzy
e7fgGW+Gx/Z6fqdrDAWb+z0cEAWcICFciKvA8WTax+JFSOSVgm+LlDrjp+Kmb839YGstTfxhR5Ll
Ts9TdiNB/kiOpQxRXfNTetL2D35ihlhfWeepX8KQF0U3Yhm5368dOg/BPCZgHMle2cjvtuqWOk4n
aymkS0rwwydKHk17q627LczzPThKMl2zhQJwkjxP7fr8rq3lP0o6LI094CMBPDi+qBh/E2zvhNqN
Pbw3P71mNWYrJPzlTmprgko7+IIAnffBl/aC4Tbb57VdV/GYN9Vts31Q1en2oLq29d7Q55XtMSWp
4u/wmUlwHHyV6ltAGzeGaEdOMYa0z+/QTP8DZYe3/ud8gbtQb3Ab48ltttWJJ2g3Qy8oOA2MKByM
j7DSZwzrEEbEP8gSRpReeQBG8CLdaVtfobnglqN8wojRjLmnfIc7nlhfszX2ERmU1HgGY6RG+dkd
GXttD4CosPiFdIEzPq9MFtw4xOr6Igf8YL0b+25nVx5Z1crCwv74pB3VF9wLeh589VSrAz3Ur4H0
H6eCMMOoX1T+nktrN3dBmj4yAiSq2jG7N/Yk4P+c/+lfcJ7BktU2W7jJSpmrVDKuPKR53Hmwd4ap
Pqn/0EB0UnqCHTIfnBZVj3eoYcFiUUS0fUzY7f9ouq/lRLIlCqBfRATevFKF90iApBdCprHCe77+
rqOJG9OjVktQVB2TJ3Pnzp3U7z+0dyTL4qTnK/ybz+iTTp4vp0LVSDCKTsRwiVUYGDX2z5fMa8bn
Ohd+z3EYtC/27fqeP4Vj0cT4k3TOlbbV+fj6zjhnLpW9mv0lm3J+n44YJko3zNX1nSytJuSvjq/S
6/3dERq0CViNzYRVdYIvJyXq0C6cg+DEu0JZr7NCeHdSqW9y2AqHNarzNpony4yHcaa8UPpxurIg
66+1U21XZ2nmU6BimRVkw4BhBAIJHmT62uB0Eq/sV+nHW5PTaDc5Erh8vBV+dpNi9zAxKasDI3Wq
q2n+8rf7/ucCp1SFtaOcsYZfZXA5AYTlO7/iC1Tz4C7SpZnHRBb6QU2dNTqxQNPu4mNRY6p2X4Wf
+dOcxbl3sBWd0lEQ60i2rqNi9aqs8fQ+Vxt0jAjcxALH6rZ8jI5RWs3gXR3TXhfax39qG3W/jU9x
e2R5K5ufhXZwqx/FQOW3W6VO/jZKxjdai7nx/Cev9k30ERFuIaOm1XDfIUyT4agJ11GXWR5BZR3/
RoDicrqOg1m5VqblRLyOk2UEnfK8uo8VbUccSP9nqhxO2iSbqhpEtY/1UFUluo9XtWmULp8VpWFA
xI/G3lcFhg3d2M/1ySnuq/5zXYX8healYYHFF8+yj+QOGufySfdTC8YVQvk/oSMGf95bxvvO2U2D
MMrX6qV8cYM4HuWfjXrWoBGxeUkp55IbGG2qpcZOaf+1EwozN9UoqI3cyquPSzcdXSrpiBSGvan0
29EePVoK+MvH9oEuSIeQBSWURblOH6C8+MzXzwQgkq6ec5DeSWunR5x8lSC0a+4xJW4/vEXr8qXO
fVHjHBqwvKzjJc2NaYUMtpKNg87OQcCOxmL0IM+yKr/wEMqjm2sWm8sW9ZlhWmvQ0JKvuhlKN226
h89DdzpTGd6aqrbP1Zeqwh8R41MlBBcXolWVVI1Yuk1AP1pHhUqpUoo0Egw6Yd0gBZWqJmiCoPFp
mEkCoH54sz3L6pZncyoXx8aTFOm5QfamgadWBcoSNaI46kPomZDQOCqoP1R4NTGR1ThPom1eyUYf
+A9RLr5UUjGTUF7XStGKQmo4h6l2xh+sRT0RlaLXLBGXRS0ujlhDikwtT8oPvqkn8ps4TXLs7e0Z
ZyOIHFJQqC/OR0RQ4rS68+Xntv2mVWR500xR9VFeHZXUMiGVW45QVs1SCAX3FmjviAEL1fPTRqmL
IhvJqvmg7krxT2g7GrTrASsRl7JB+qU5j+liaLKUs6C30X4k4nYz+eayfgr6h+1dN5RRU26uJGZY
rNaaUWqF4muUPXtQcWI1WfZOtLFV/2G+gYqKR8+dY7R7ASYP9J8Yw3z791drY/DXK15A8DOvTrvJ
SdBYzjbNbCXHiaofKihD7fOLgSSWdqoliDrkIz0C3s5VS5P08ybOklA4VIq1e0yGV6Viqe9SkR5t
9VT193XROTiFDB3vft59VCClqeo5tu5a2b99/9sE1RPOSlDt+CUGEGaBFlN8b9/jsLu3A3JdzXTr
1j11lyIVi7mxJzgRxFXU9dCKzmmYvUBrLtakfLzrbOAWTVqtFQrS0T7IfkUXV7XcJkHlL2hmahX+
qN9VV9axi+2xvNtXpcEajsOzEDv4TFbo1+i1BPWLp0OzS9ovQ8sH9Fhbx9mvTPlp3WlKayVGoUTz
9re+li37tnsLajQVdfTk21bVQ0QZ3KosVTfNY+8pTdjbWKtQhvKyuTGqocWmqpVGitzg4uW/OuFr
U/FHdK2fIvh58+7Gz/VzOR+HNpSYVNUF4zmNz81ifK4jjCuR2ZvPTReraxiE9Up/DVjP7XtbGeDn
uSF5GeVVhevwm1aa+mAWa6oQ6iXSHfc2LeZNed26t0tvCGh3VJjutKnysXroFlzo3L42zoSLDjQ1
Ct/Sq/PhQ7GK2qn15zLw6ouDOf5ckdSiRrk02+bdc3vxOv9c56prlAHM5kC9uUIDP3iT2YGUfwHP
PDRXezS5W6pf5t0cTnXxFwgYmj28ySpng7Znmzd0/pZCJGmgMqOeeGH5GaBZ+BzH8IPjuWoDx4gX
naaVBUmL/L2XqGc7jxofJ0u/kwcMvoxvQZMAqovkp7BcShiIHNqmgFD5rpfgD98oaxQ7m1m4pN+3
L8fqnwuz1e0OQZnKRxOaHn5OYQOp/kb3OKhxbNuJeby01fXuC/37ioVo2nkcueyeBVxI4fYBfqdA
pLf3xQ1FXhxaVLT9vvT3VjdAwqu3gsb6YLijezpHxY5X+ci8h813giNU5wrnO5COtrEgbbDNVlbh
fnwKtcVj+SQGq7vY8RvvjWt6a3LKwhv4sb9+4q9EXTpIkVby1a9OTVY6aHxyRwvBWwfRZL38UTN+
fx75relyvwGn86tL0/i5oRB1/3dfePE+xBvzvHcfBAAiqXprev1Ow2iLzs9XxpmeDvnW8OJVO9Xj
fQtgFiozY8odDoJwbVO0dI+ZHkHg3il0N/SIaUOxnPk9C3IsI+Y9/oYxXAxSu7XYTHCxM3XmhMUS
Lh+eJWU2sp1wF+GJXXsfhb/Cc5Xq4uigAzuf+aUmYMi9+DVQJcU1JuXxNyZhRHxAGMQCH6TGZ33U
sh1RBNc1iLyESaCW/i20IFNW+uuuSP04jNqinZtLfRhVKyn8HURmw2Kb5uNFJhIA/V2tdP57mwUD
kTCZQaAtXDfI7xfaGyHwqh3mLaxMc2XovY1uC+AkNHMMH7kIg5iyT+69oKMcPp6yc5gNY7FoWw4e
PNMDHD2ia8r9BuzWX/kOrMqthH1CJreVulfTvnWNffCgXV6PMmrL4X8LEZ55jhKtUlB49qmbVqph
FFIQBVJB3hUcetpS7Udt0wqJO4htaEUCgPb8YTE/avmCDxM1oSSGrpKqkY2fPkq2Cb/kbAly7y2h
0UPsEmadz+LDws3IO0FNhqBQA1dPfoRPDBMZbijEX0E/2o0uymPrHIHC3ekmlI89ZLOkCVCq4Ype
efq1FX//Nul6ShDMTf0tzlI9oIV5tgKQ5IHNuETDfwMAUqZLLUx51NZZtjgMfRgyHVYK3b8Flu1A
dGfAMWeJX3kgL7UgFCh61X73unODD2K/4ZbDDggfsv8O//7bdvbjT6ZBATs8/vj5k2hNuTw/yY8L
6CqM/6npXgQRri6nWhPsBODFBaD+/xJ+DVyB5P1NvdmBANdOPnD6L4zQhYShYYBQJTwJcEZYaLzb
bBpJgkYW+MZOQsjCg+5gJIbIGBbCuvpbmGkevl+ViIzU4aul0EXGgLl7t2olJMJF/TGYXCyCKyCR
tgWtreS//bdfhPFzBdc4eWz3JjKxDXj4UBGxY5iu8H+6qzfFyj/DlUsmOMlrcZG/mQ565FpRRAF8
CTdcaoc5TjUOwqG6i/zeIvBMmJgUO5NqBKjTotBZUGrZ2P8NsKLr0Fcp9bNYxZ6iiKkC8UKgSCej
6zl+XKpisszP770GSBKb3bK14jHS4SmVCfHS7iv3etHC8FpJSz4MM/1MNt5NLpPCe+hvlcgIOpVq
LP4tPs6H8vnWOf+7TUrvJxFZeHGpDTHcfj9fkh/50b3nQbLdZ383sVGmn88e20MDO+1Ws8NLK81H
DvI5oU9mkGIKHVvnYzjMnt6V2rgpQuuiH9R+6DH3g5qa2rfxvIueQp1HveHnqbJBGML4mldK88r1
TUo8iKc6cKg4D1iEsTwyFxGowQW+JZu2MNvmK/Hr7dsyIATL2ekRxCO9jiWEcgymH/fv3EuhF86t
l+V4PaejqW4S2INf4/xAYZz5Mg+pcvJp4HPpSnx6yk77yM4ovGwW0fldWvH6dtfRM/3xGDogLDVR
++z6ffxmgWVBvfT8duXR30PKDhMJhKF0NFQyBtPurD4vYZO23PSfF6xtP9vnjq53msEH4ETZjqVf
SyFwRBnHndDTxe2Cs3iftPiAHYSi3K+t7ffV4c95/nAPTKznDY+8EGG4CyaObVrOqFgcv+0BC/tE
aTNT8f75OEebsFAO8+rCMBuh4CKYMyOakdXNle8O91xIYLHG3sHqMJtQ5PWMOTSICXbmUH9mAtSd
/NDd4E9Pk7BgfrT93sxgn2IJEmugLcDVi7s5VCDH4PCmQyn3Mh1xrtIf228bhw1CfrnGWViPy2Ve
WSCij4PHwHPwOQyW7fl8oV7+G9/7/qPK2JYnno6g32Gskt3p53wy/TwXaGSzOX9Hiye60zOE2H/S
5fyBTSwIwsG2PwwajKbw4pVhHv0gQJZSjcAuluLZ+32DfgegbjlLhl5zt4F8joue3xmJPKhtPnF7
Q+ixAQ1olqIFX5E/4BRCKwSJsn0KGr4fK5ApCPzx2jqTK2RjHwEmutrP9qJRe/e04BGvMuNSckUd
Xo8RYMmZcZVi+EsYGdNSfNnr/mxcGYmGVsGPhvkIID9oYaqmPeRcPJnbZGhd1CNZYxQvPIfjf3J7
xJIj0iTFEbv9Ip8fTlr7bllxSngwNsSf7HAzWU6Az3UJJCknUKXpwoL6MDTgIOkjzxUAa4D0n99G
DnKwf/PpJsoTeRmpUVPqxvxkPfMq34YOaOvxcpyG7jNhp/BZvgLXmT186zGQ8B3qtf7iHa+/2EWt
rkNy4/yG3u0U3397x3JiKQQSDOvMvQgO4SOM+h4imXld4zhVOTaoXh+g3Et4qkcpLtBdRzWway7y
01X5LZ3ppByevRxvzRqkGvvucfgLEmI+MpzF1ETaEGpzdb94vSrL0a+gLGG5SjW8ZV7oeqJpGXHQ
XH4UMMFLkzOjCGWYe2V+94mqDWbqXcpL/st0AAbdQWJZWc0DWcWvjD2IOLjIhTJl2lWizA+By52L
/xz7YU63UeIaSeEdSsRi5PsY/opTSHJRQsVySZxiy7V0jcjB0jJn52J+XVHueLzEz5BKFZ6WwlK0
U2BUcj5sm32NvD7jcoUlxTSJSBNhUv2eL7Wg156OPJ0FCMg2ykyqXeRYVFndWK7qhsUSvd+roM0E
MEYJQwElNZYMD76aY4njw50UGvA02Sxf2TpgZ4A8AQMSfob61H8UXpY0fQ1uLqS46OjKsW3D+nAH
7oMd8755fpDJVKwszwFetFKSw+fPiZDXXNK3btZsBzvy/r6+D933jQ46c6TP6iHO6eqjMwJrdq+y
WWe4+aH6u3nfnms2mveZKMPsGwes89CDhJUoaaYrPV/3GkYkrAsI9BfuiSjI4PH/B9uw2Ngw6OTR
9siF15JkzlEGy4WUF3zWNcK2P4bVx2wiMxhtE+P5r5oGu4Fwt79IbNgkLZbDnIfMUPYjzfXXdlep
9IezwXh7lzVhrXgJ48/m2Ofn9+Vs+2b4/vuhtKuRk6sLGTRcYIYuHZag+/Q1IOC2pvUY8pdSO1Lj
UX5Dxpa8rOirRPxIRLKceVqve7649XBFn/qgNaySpyyL9l14lSfjoJsm2yp9r/g6nwGaUz8Gw4JI
5uUNJRab0HOTkl8OpPlc0+37xh1JKbp9O85g2KhC2z/n39IwIDKePtz9sB/8QN8fHo3/HHxrMZxT
KLlU6XCTjxUHlktKsntXGBGTJV0ZcnmPfGzwDJp795sww07yTVsCH96+JHm6jUQTO1U9f8QRd0PY
Ntg69A0vtiFxEOH9EuCyOCYXh0+ub9H3hH6+ePTdY75UsVKM9vHbLT6SBCf+5uzvkm7XH2/y1Wkm
6ffflufzuZ3kB1No9hdAJ0D7vkySl8mybjzUoWLyrV8f7Ux5DAzxf7dpUCzKK+uRrHmsaSnkJJlF
jo/UuCwoT9pJfPxO/YRz6F72jzsM6eZULSSrBtSncmYzqmOZjPyIuTNa7vB2jHy8hSkFu5GcnmN8
hvtjMdEdLBq+glEJi45Wp5zvr+RrxUO5Gl5MOMz9gi8SvI3moSUXqUj5HHGbPba3eWm641Z9ot1Y
SP0Ex4AezUo9Z8iBWE9+4srCbDeD3RMWQYeH3dcUNSY67z7zdZvJiWJDJD8MbeZWcyJ5ua5vRqiU
r1ixbtaU/J3o2ZgvLYthcLLHaI7PUAE8HGZcQ4WdIBhJxGRk28uyp34Y1JQ2LEZu+eV5vMmtsz/2
/p/H+/s2/dx/P3/syDDIifKtJJleD4OwCoPPE9omEBhDh+snDF/HPJwlBss6TgaHfPrPPmFe/GtT
rGIrOH4kUR5w9lR0SYa22J3LZIVAl4mBd+C6fWPRh1iF/+jDK9ZT0KLIwlaU4oQvzI7cXkNnpugD
S2rJCqB9gihFLACyCaC4LRHGTwuNEPYkVjROyw4X/5ZPgcDyS/4NdjZOf3jpKznWr8fw/CdYj8UB
aVxFs5W/IOL+U2WhD5ueZ0GDYdt4Vm9agNMvk8mYx4KszjVolQ715gx4RH/xkyUoCoRyiNZ+44RG
Qpn4r0GQg3KQeAklOKUeNzcAMCQ3+KwczZDA4yyid2AgttH4/s9PIf7OVCQR5aTcg2U7PWKLyfhq
/WAtmPbpP/0dHEn8oFl+ZMvaPYzfzTLTp1pyY9VBK/i2gMx3WMTJYN0ZirDf72WsaKen2bUQHP6s
GAOy3DScuMG/CeL0UXbb9M1/K67Q/ms3aP9yCM4Z5Mzw1b5crVRih298gN86txkoZ7h/3gm+AxQg
twn3SxRyFyfSyozC4vEhDnR3xzPyvXfmfqyyq2BuH1aW08WmYpgfAKX8h01PArY0rZv35NDAee7M
j091UmOUjJLDe99gaamFRRAuIon156ZJHvMLeDgoDDxRO99q5v3Q/Q7e3fP9EQKEsJOfL7wj0pF7
izn+2wNx4ceg4DtZ46n34tDAShNDpicoHRaiU3S/bLFq9sbiWvHo9x7f/jV8voCF42ezfq+FpThn
/nnBqMqGeBY5wT3sJgs9Bg81SUCojBPjGc+v//IoAomf6bK3U6rAgudwMnxSd34TXa5aJ5snkqSd
xo+dyu9myYa/Vq4YQcVBBtOonV9UH5k6Cfb9PaQd8SVUzaR21f2Otannt41lyrkayA6+pr8yhIr/
FRSCkAd+kFaevxxrTu/P5Nuune2p0ShPW+qAykpB6AxKQcMCgExtB28N+7L6IN+t3UdPxkSqMnSB
m3fzNf5zXOqnW5febzMZ32kVqrVxOnQWH2TfVpV9c9VdXsvlM64JqVGmt53/etCzvnZWrUv7ONbE
Snayux8TA/3+HRfLu/6tfWgX29m+Hiy1UwNpNiuhopl6tB/ksmU068RleM6XC+MNDb5xvncfbtrF
76JQlDCDshGFY2+qc7KniOz6LsUyi/B/m9ePZLlEYVkqTv++ZMtR7dFKMfXa/h16if1DNtFr7FCq
xM29xtMWSzXRw9d4kWCu5NRPTt0HddjmYuRY2M0wy2kX38u/o1K8nBRHqRcp2uxgIfVXP3byk1Rz
JbfSKzRLTfJo22RlNZjjGa2GEyrkGkTNe4/yLBen1T3eq+KsQlm7ah81HfCPK7n+YvB7Lz8m0yGY
rE6DL8ghl29fIYlakI9JvINM0/FtzaWuSDuSSbDeOdK9xTXCzix8P5rriTXiKtPuUtxUivWCGTqi
B6X3Xas4PF+UJbZ0vh6o5zi2N9v40d3r2JBMBnuQHBDdODQTSmgGh89j/9Q5a6aTamXaqWpRpPp2
5PppNhVUclg2+cZ78xk9a8TEF1FWok2rKc0otz0Np1qLPqEf9BJ8q4hxjU5tJ+JQ4ryVrJHir821
oArdrA+10K1A5CnBRM5aezn8bcLY6+6ue6jdJdYQb+qKwzfUmM7fimKPJHaaK4OiqqNHpkAKRHJ0
OcYLC9B0NgYHqV5o4b+V3i9E0ZfRdZR8xk4nhf0jVfO3uoF4SsBWpy0TBnL5ugP4xzciYWCp8bnt
lGil4NkadchdmZOUSlVV948ACpJFaujFIEmjd28/8aUmZhoyxY/u6aDxMgnMdVwcP4vhtGktPsYS
E5vPfW85Sq9qz0m+Px9tVbx9p/vb3jUBQCtn6UclCWo8y7l1e7upXrr5YkBiV7Ujcl4weiNVe+zp
pXJR6BXPW8eXqWEb0Mme8vCQUlqSPs3bcH+tFc9D+TQ/VTb/0NhD5WCo+NJgRiHjwTFdm6s331SQ
/lXBpB6M7l8a5tEsYL4kqipEEuoaONOJZTv5R7N3uLnCQLHyo5/R3eX5XTo09tb+Q2WXkqY/ct/j
XjkED7+ckJl7K+By4/jg4eJSh0oQt4QaXz+kXhV+Md1a9HFLyN8Kwa6T4oUNSgyEJsV7L1folc4U
Mb4Rbx/o/oPttBkY8qQHCvU95h6SgTosKnhK+5emU+ebUK9V3bkRLvDo+pbFMeqg7eRaBcoZmN9H
u2y0ezZOX6EhjcifeEBt+5bPtTI9TiZf5Jpuc9cExdtiDwOb76rbA17/Gf0am2Yer1NKoMowas+T
g808BZbQdz70CIFL35tU4CaBrJwhz9zXUVene9VBl862OMRuTPXAFr92/odiodKjFBzhw4JEWZDE
i0Yo04qgji8wFf5e3wKe0nFq5XaDG/X467a+KAWa967UF+lvJpdTf02RWeskuKCD88+rRc2ZCm3r
Ar3sdpzd9J3QRSH3rhqj5Ag/l9sud7Xw4xI/01sb48gJemvyMy6rwalllv4tnUFyGiohEQOT9Os1
qs2Uc3SQL/jmwVX3O6fQ+iXRttn846bFFjKtBrqB6bCQF/2tLeOi5L8APlpI1P52OLQy7vM6iYm3
4gdn5f59/eYNJAeZe1X9QX7bzGh+sH7bypXbnPrnXlql12O11CsRgru+iZhSjdAx91QPuXzdwDUw
c59aZFzhM+hikSCQA7fQEIPwwCcb8hnUzLXAUiTdW8hCl3TbvlSsjTd+GStR7KYzb7vKQQiPxaVe
4BwBQkt5FB24BT566lBXFMQH5yADm/AkoQWLqpY4u1OIfdODFM54hVmY33BOawE9Yk3r09b2qf6n
XCBC/e/RdDv15Yeek3Qw4t8XblabGJhMo4YCCAvLiPDTcfcecrcp+S4FxODYe89iufj6jaa/FWrM
t93tRZdRQGCmt8J7G+Yujf8cJB1JOAcJ1N0X8NGq6WjgAGaUpCSruXfRyS9VY9LZ2J19FgWIswkR
ArfsXGinro1EobK6Ve4yCI9qPhMtYKmoctnydbgO+DqvfPGPBTrRjZOojS6nYKBwniD0/NPnmygr
HchNkP23BAxE8zISLDTUAERlaL3mhsLezrJaxLD5ScQrLX5m7+fyt40cj/CTxqyrJ9+0OKLRC1wp
UuyqP4Mt1dGF+iRLx8W2Ht7c/iNDdCooQuj5KC4oBTca9wqtHKjdPrDvAcq0KZBno2QlO0Og0IwH
gzDfvaniCMTNNXWM8mkAsE93dmNVBPXLpPSKyUgn5zj5tVyyMs3iMGpR32qGFZ07Z3E54NN9nM9a
4RsVZEJZDu0E5zirA9X2NXEt6zd4QgYqtLavm/rqVZZgGhfEVrg+qVCIfuxvLYCt/r9kApZKwef1
XZMoBGJlysFNlalBxLl7pxneTsJYkuW8Twi49bHpCnIZVoLCpB7beb22WF1TkVw172pnIHhw5sem
5YVL5MjxVbUCds+993NOtmz2o2Z1kxDnBr3GTE+Xg3I2yp0cJiWF3zKlgG8n5a5CILNc+jrSA6KJ
CLzaHuQORCDy0uJUJvVWnHDD998L/rtIZ/qZE7wd9d8KoDwfF3SlSORu/3xApkvlW3ubrydXg+Ky
7rAuMYo/D+zsWu4n8brtUKuvZiKHUZyTYkI9KxM9iSFuFQUVjWlFSZ3O3VJNvb1+DjqUPL+BdDpK
FH70TCmv49MElU7i0TR3C33+fqbPpY7TTRKeWhFpXNMKTaR/m+nJbXKRiUZabGw1zuroLhOJ/ZFM
CvyldfxnrlDed5WWVrv/7j0zriO572uPyfxFNMKX2nT3GqCPMvdyqZ9oFQeH+u3r1FN3xe8vdpZf
yA/i4gAJ9Et9s3/+N//rV5zTKI10ZPxondqSu/oPX9/tr0S8H96+jFrpfVnd9Z/z6F7QJCP7JSSQ
2Vq1iocXGE4xwP96LcALyR/bDtXD6NlQMyk3Ax0VRmwmwigsSCALfuFp9muq6WOKmoI/IbTUdYun
+9tQoVdevJNXQu1a2Wub8tcp+gLkYPMcPjVTjQ6akM9xoTCdpDNrtmQd2+ozV9+M0J7ZdbxNaFyH
AY63LSJDlbsfV8/fjqhusbmIPlSLjubx+F7lTseH9xBXLEaOC4aItFOuKsTfN056qGtLJGyD7+n/
sRvlG6hbb/cvLItXFIFMffdvU2fMZTunkVxgnuZP9WsjDNpit+lVBKCA182KzZKGvzvizLcmyUKD
UEbEyZZzbbJNq7f1PZbI40XRumrtHF8tTY+C4NVMGrg7nexJaUG1+HjS5CQzrCbhXIvSMqnnZueI
i6yeEF9uvkIJgnw28tHzXJYXrG3qZ0RBlTO82l7olXFX3cHTRiYqYbDlleMHJpwyB6ZBTMg4t0Ws
1jRKjoY7KHY8u1iKoA4jqr5+ieC9A87WVnGnCRX9tq02cDmiV2iJIvt5xO3z6UeRzavzI5ST6EVQ
NhXYfd+KxStqoyNYkgIFYG8TEFW7NnItNgWXCCL7epFJhz22ctRyC635QLmQbjPrwfXroT7CKtBa
RvPidlpALQJc2jXneFnRoKPylXfsIjr50G0/NC2fasCC4FlBniOjn3pRdFt9jOfH6NHB6VpHebLO
z/haZLFTk1x7y4sep+rFz9O/rMZ4uf4yiF/0f3uFt0dHrrWxGx15UQYLy85Jf+xxOERZeG4VyKOd
HIhowC80tqSeKw8cyV+Uw2wF5BeH4kqharrJIBaqp9qhdpyUuh6kob61fa4UBoXm8vUs4tQ4I84N
hHWRV0VrbeOGCrvP5V1zuq/eJR4/85S34c3VTd3/MEp6ZjmJOFDAqLBUL5PsK2XfUHJSuK0W09zb
fqHYuynpoPRw3iEicJ02k6lB4l7FrM+1HiKgfXAzpPQY3KTce5NbKQ1RPLT4jBCcB4rvJSLYSLOK
5Ieoh3oEoBasId3maFMOVE91bi9nSJ91ANsGcBWAj8p2ndROc1CAE/H4LV/7sXP++o+6V+Jl5cRX
LZT4pgqgTy/PYxFTjFfGfMxGT2lCUxM/k7DD8j4d7IraBCR0no5Xf0L89AU8vwfQRBMz1QzPsggm
kYrWWWXXknnxZtm6JgkNxKtUdD+b5+OPWkSNjeJjKN7gVejFQ7i9BpnU4ytvlUv46CWVb3pdnihf
3w7Nz07qwy3CyqECmutPK57mhPaJwNkOZDtqv1b3HX0PKFfdKk46f3PjMQQrzwkOn+/UZzT2l8iM
LJVziWP3P+kZYykEIBpxiJyAtBgEJlSDVSQXElUioYQyCMMmmqGUfR3U266wvul/UrMiD+eqNMLd
uk8rjw2WWK6dBN9NjSlhPDZTpu7Y4FWoX1RhLOranyrHTOR7ZbHigQAZQ/rloMVdRzLL0fPWWo6T
RMYj9Qgh7luGN9P+SAJSpPQf1WAc6Stug03fdxDKlcl0d5PDl2wJSNkxAwgv8OCjKYOdD1/TQ3os
dNw/hbQnXN2ZRXvsEzvsPxtBpZkGzvjWLfBo/m26EiC94+hcy9Zzo2fnPEx1rpo1dm4T1HieF2dp
XPhe9ZPjdevYW3GrDiqPy78vx74tFtSQrt8SB3z6+Rfvl1+Jnldddx7vd4Tkr/W/zSDR09syZKo5
caBRCfTEW2KyGdlzrrR6ybXXXSXywlGTgWtoxBRn86hju4gciQAsm61OD1WqIcU8wZsYlljgUEgj
PCT1Kv7JW/ayMNCLSArkkq0h77/r+OmkmGXYR8m0OQ0Ix2ixs9dgxNyGfI/A4jRe9Z9aYxWYbZiN
JveENDjwEixAxm0VcWQ+kQtS/vai51Lv8G9BIExRvASh+Ff+kANmM1+mlStd8b/b+d13UN4cyyqy
zfiuyPXksLg51A5/+GriVKkEF5A+l30UIQoFzyJEcw8O3FQsk/PDfojdpqv6AxNe5L9Ub0sEXsRO
+dFJqbGsF40CBoa7TI/lHuo1tvcAtp5LqI+NI70XgKRSEZ6nKjHaxDurMiTEVYw9f0IyG3M4sIhv
FQyvht4mcM+xYkglCDAm9O9SI3CVi919TLroiu57HN1a6eHyazkJpKM1wCnvnHe8vyyr0+Gic2ut
4IQ6qsTBYh8mpYbC63Iqkqn+wLoOPKNo3RPNhkbi+uPpw9CZK2LsLJqrwW8nlEVsA4QiGZMrUwrF
GE43dSSo3Fr6xvW1dtxX5NvtfMLCivbRdqjodpOVk3PWMdjERhBzlbj6gT8HumgSl53dtbxFiJpo
q+LE2iFvA3rZITrqrMi+TXbTGEfW77R/cHXj6ZMlfMH/YvN+qZLsw23iUvWGKF9oPZ2Tu5qosQx9
Rbxe/AQi/eInrVW7ftdxyhl81GOUpmR9XuZyh3ZfoblY6HELB+gVG9Pq6W3dzjlbTzUtX1nHiJcZ
3Sf0E1vbmGhgU6UY7wqAM5o3Nx0Oe4WmcU0wLBp/oO6rtx9re1tNs4okKdCO1xFlyTgcoTzFQN+m
VFK5lq+tZS0w6OdjVEFNw1QXdMnAj1Xi8PS+8Ig4MRoel1c/qepyiJn/ejeyTvOWTJEbDgziJAF9
XYhD+/T4z2MMob6iMqUJ58YW+Z612UgmvV8Gh0Hqdd26tqaY80V8fJXs7yvYkSYFbW2LnUcsEGaK
4v+f4ysG/fjeSHaAapnJbrCsc+reFptqULQK2M8jaJbbG0jR9buoP4jcozfnO6HWYN8uivSIuNeM
/BC1ixd/zlYQzHWs7iuAdZjkeocaKW0+Fi5SOxMryaqvO2zQuRW8WoZBCi04cAZSg4bxi+oVBRoY
M9zd7u0TI97spJFMs7VFnwd5jbdtuZEymVVeREb/PdkU/l0oZLi3pu80QMBWmyjxdm0cDFfKUpJ/
11WMH/ZJ4z+rqK3ND/V4eaulJzfmiMkhVXlUAkdgZ7Aay/T76tiZ8gDLCOOHGesjgKRnfBgTSNWC
YhosC3hy27hTFp8xp/7MP0tcfay0GWEG/gktyCCSP6+ljGhR0cNvOAf97o5slpeXjHIyV6q9Ps7f
5zcsspsiFMpsuZ4qs7cg7jCbgu0Ej5IFvyrIKqDC+e7nyo5KQ914yQwbUcrdDDYGapuOLsgHQdoz
4ki4AzmwYIhS0mQwmvq2rZKxUxxt37yISIRDHNouE7SccWqygTxHbfPVWPhcY+Zc1E8Z4ueChuz8
Nh9LABZevM7hDGyVVdy+ef+Ob4ePfSPDHu5XRazcpcyzcEECi0OFUz7LawjLepkyGyRrUW2GSjy6
gs4oXdcm8CllUADi58wybapmrh2IgDJ+juauhec44zpchBybigNLVgp74fJsXGgFpsuHcbqWHGQX
UrMGhcp8wCzg1Qz+wlmkU0zIGyLA/Hdi7DGPHxVCnZ6UAorB5BMgG4CWfqmHqFyhgqFPDhcFClV8
8SuEFzYfWSBY/j9Ozr1nKkqwsm9wqsMu+ZH7AU/hY4wRe/vKyV5T32cC5p83zDWGHbmvPy+qjduc
rTqCPnanW718zfm3r8lQBsuAZGfb9m0g4JPcDOe4hDgEF3Vt5vcm4Pi9ztbU8P07fu8+L5+Cqhce
W6bnROfowJzNrmGWOzarR+MNOGz8Vk4tta0YKeT/9eN8yjWlOxy2Zzs7U+tAc9BoMnQDdj4RCDw2
B416Il7zMUrd5NnfskXAwM/k8C/qJ0md/9h8QQ/5pjQ4PwPiNmUfSj83j9f47ade8+NsTXC+fSu8
cMkUOVs2Eqd6mzN+4/O3Rbb/KWiIEPQAOWz1fS1dB6yM50MqjJyX7rlPzVYNBuiZclodKWAByvv9
dwQkhO6x03Lo7Ke7cVUxTG9aScHNN915/aY0ZdlUwaT4qdQG/dV23Fd5kJajpoNYwi1ODn8bl5pX
de71aVNeK97Wc1hOTaukc3xJTNbN3x7PtEVlTrnW8xSX0uXbx+bj+OJogX+kYE3KYRxm/cTbspVj
tp+vx37Yx72YXEjjt7cc7KLdSHHMcOoUKtbWw1TbkfV+GiybdNaat86hux4KF1rku7picd7ZvFt4
y8+yo1tn1cvU06Pd4P4CXdj+XNsubZKy9Fhfk53Tv2m9UMs0MXk7x/6B3p7XTMcLQeu/Y11DWhyJ
Dtiqc2hO+wXJpg4U4/NGc5Xg5JhwYnZWILYyLI5/9/T44t2n5P5AEj47KLwESnnIGuPswU4qzFxl
2xFDN9MVjcA00VxXjHAlVac1qqoL+cD0pAeXsWqoyQOZGdbdVVyntIwK2Wl26n5nOstGaJg7bTsK
+tmKvqm933hXm8YyVOVFNeHYZparWUE8yBMeNVUPNG3Ma1P1QRhPTevsv3aZeuEqMQLg9m7a4YW4
RPOUbnGkn27l+Jqtqc4GpgmrHjM4IGtIvtLXK8zwjfpONa1p4qZxHHvo2rSRmUDKhs6z5m8/BMHT
/vVcvp+IdMUAu/Q/PX2WuJnZ6Pdae6bZqcT3QcWPQ1sh0UE10LJ7UbFDE0G5jja5FRyUBiY1SIFd
coKuhxDfNnXmRM/tXL/FlVt50H0tgw8o213V7aaW5hCWXh9DkUoMGjQ8DngFO88eTk7mJz/Kvcxb
z3q2Mo23fc0JpOmCUdEQXStyYZjGHsvoqfe0NHXzoOxr1ejlmxqOvCrvGQCrQv0FdfPoirJ/qBde
Vyou+x9U5iv3+tPIF77Wg13z9pEcXe7R4mVXS3RXL9dW6ovbPQxE7JJYP/QfzYBNn/1gDdQUVqbg
goMJB+57gjlGHCcS8AXHUStaPTTDAly3ssoDis1V7BTtpGLS481QYsU66wk8cJd93JI88agk1zEp
ZGW6b6DrX6OUnCRbMFyFbXvFngd4C5TNgYHF2UDLiK5VcVrZh1Ru3IJL5zS8y6TSWakhsb8n+tfR
vgbA4HCEkye7js98wiuUUEVV7aIiNbxYjWs10cCfjRYy8lxbziQ+m0TGnt985VNxAdTMJYabzsYY
E0ep3DqZ9mZ4U8V2m+S79OpbdDlbm8G+WJ4PKN90QvfIUvQ1r9MNUbUeqql2IZjJvDl9OIWKfALv
XvB9jBHhK9vXIx8QrKeiM227XVRsTpu64zQC+x8w2gERVsIUkgl0C0snbNgmS+ShMYv7Rhu5emp5
mv6jpcv7uSHS+x9J57WkqraF4SeyShQJt5JBQMV8Q2mrJAMKYnj6/c21q1btc1bobsUZxvjT4A0R
suD/gK16KzonLIDyvvKZeMwU6nbacWDe94xvSemaocMII4Bs5mrPTTGPj//3Q8kHGIt4CavIRAGC
VYI2fAW1Vw6BNltTmZchThTK1a/PFCCvClRw/TsraTTJ0YpuG1ACUkgJlqPE8m8hjLkYeMP4IUCC
Dqi09Hten8HbqP2dIagJf2OruF7uq3rx2hFGxHajibIxWonCCK2i9Zs8JyNTju4uOpH7mg502rIc
P4BM84E/2nSTdvpwiqU8BVeTgoeY2WP1tjhGHWmL/MhRbT3QD6/M+C75S8bXYy1xG/dtiRk7XKzz
wUrU0NN2+prdGRrcmowaAIuFCafshW3gA3hFXfyc5tsn4gY4XDNHiOYAFbDj8kU1bxfp+RW99mTJ
sOMvvHOgbZo+QkHsKminAF2U/Md6W25uSX+ZcvKpns5lw6k6q+PyD/gdmVlr65wligO60l/qwW36
LQxxn92X7YG4yeiqmc+FcmakBN0AT7ZHXuhY+DPVuR79gpdDQOhROb9XI0QmEAHsFkGd6AF1mP2Y
P8ABad1fjh60G5w/uLmQSbmgrO5tWh+JysbFRkElhwwXc7hEDG0yisjLc6ugilrmW4dEfOJ8wMIL
TKGIKkPvxtimfTE4HeaI+bBqJB3qRAcWRbEwffgF++YV9A90toyd1wUDG4Mt0yLW/IvrnLchpaJ5
6RuibUrRlzANImrJzsVzXKBsYOK2ew/bdTarfBpCRjo2jnAXg8oxFLsJGsC4Dn+45nfecNIe+/sB
sMowyLdUlvwCngX2nvPHBOlQIMze+L5BcignP6T/slL3l+3VL/ze4RXWtCnwat7HrGBFOLwoj9h5
EVX2BjLQLHzhyS6snlEw9fXhvEIc46HoMJmBxiRzcUKk5vtA9zupW4sKwAA/3zbhy5STzNFpYKGt
bBbcJ7nvVBojhPDBc8FqhBBow0fc7tQp+pAzB84qB2XEYUW329kEcXBUMTPJrG0etR2XZhuMqKvN
JsxN3OqWNAelJmIjTE3Zw5gBUI5HF53zXPaw2YI/AgG7QN4Zd3rF0Z2IJV45RF0VtNYEjTJ1myfJ
Tv/YX94NJkAIwxbomkFgUf+M00jdcO2sSINe05zR1DeofLnTiyVx+XDN4zquQmh51IoanXsxhyj4
0G0LVI9PWP9j/fqjdQ6+ZnAZux8+mDuSP45EN3XbgAXuQl744vU07ow8RZZKaj0ClG8lg+RRyqZ7
DF0KR/yhGRMEwvJF+bni7mLN9LihYD84YCjD5qwjvhGiEFeNnpjz64DeP77SZSuF8QR8IzENDzdj
0yasBQpj6gZhQZ71yFwiQcQ+qtxDCDfpKKYFywEL1tMi5Yi59+9Aw7JaT1rv44FwM6y6douwYyvc
w58oECfv6GbXscIAHoO5InWx7/+wcPADbp7EzAaWJjgxFDri0xWjYJgaSU+ZihYo29MPXQkVJQAB
3dOXaTe8vZ6YIXpZ9C0M/Ef6LTE7PMUszewr0Bgi7iKhzpJXvFoJ7Q9+TatNmoiHHpNAjt6FnZsT
n4UJbkvkC6XeG+a4Zyb8LA5E8H9uSFp4KgvEr3TgLZzy1bzhd+H68hgrCwMQ4ur1fgDauvGePnnf
TF8NuafQANCr2mSScLzjb4dAtHYYucF0SvPHgqssNBBxjJIG3qGDuGFgrdEzRAle/HOgS/ZuURk6
K5OexoIjM2nuvGLWIipFKfXvMcOacFNTt4TKlDhOngTtJWF7xiuqp4NVLCoi4R6Xnce55gb+mK9V
5n5MdTxTrLvb2uB5wpNvvO8OsLxqv1c/1CtAt1yM+77/Oov7+8Jkr68PHc5o9gtObNxfDHwRlR9U
LG0ybbohxG2032+KRM1BDcK+zM2/xqZMNXGFuZCMdm4jgoiHAaTFze+JUWxiWd54XyLOQUbhJd8s
5eYMzhxSD4aC3Rxc1N2m5DOuqEsyF4/8mFcaQD54Jej76MIz/VdiIEJiNCFsVjbXxTwFcln7JN8W
PLoRARcDS4D1xOtGxCEq1RoNMS7J/y2f4mZH5wXy/ovg8OEpGLCDYo51CEqApDtqVnXrC08ela8L
WyJG/HEd//42WSdSJ0nlBcYHrmDuFlGwN2Y3WcWe8p8pHYTtkhiskoFP/hFDzcDqiUg90MOeqWKZ
BEOUNPANjTOUFo5ACt8HTP8/yNGvzh0FMfoiXxweA1+MrGCIQMErkGeYAc9AGbIwAtMD/35TikqZ
JKevTw9brGiHO5xzzJwAStBmXwzYInsJngRa1+02uTeMq583SsjMRYvMzd1uRsnvjzRPkVIqmULq
FIKKkCtKuOgkfJ0xOUw4eG8R4BIfDegNnvxBODKlN/h+6WB4oaxPadaQGYZ8pSim5+kEFP5jPE7X
zBiyEThdQ8UbiXpyp4ON2ilvT6CqLGaWQmqndr7uzfME9vG35ozmXiCAWB43p37mtZUxXL+XV4TS
6np0eJ26xkin2vQZSPOarXT4rAtfKMMppshtUC5MRaVSlDaiQPsOGmvD4Us3xQdK+btB5S8xakKZ
iT+qSeOgDiw49gEvCCwYAGIwCA/5Hyni6AAJyioEu8OYZebHDgQJiAczFNUDpeuKgRYKWBaV3UjH
sflgLgXD5JzrXva/5N7T/ePkTGkQwFZnaBT4kUPmPuroMJDN4Gngw8RPTrw/S3i4eVnoL9i8ND0R
lR10bg5WzMcvfqsQqAWpw0dHTT8BEYHmfNMmkbdRuOLY4s6csVgZg+28KYXFpMpmxfacQbVg8iTo
gNkDhG1JfxBgZ2zb8F5oDGHGWH14QX8xoB7vtYjUmGhDDD3gXcj8egmvZEJE6Q3jGL5RtDlpyKLh
F6n8JMVDhKioXIXji3BQeAeAq0IAb/+WJdGLMSQbr0OZkSjBi5QpQ0jZffN6mLIrzHJECWf7XsJC
ZVNRT66kmGWKPpDHVzKNI9F28uwhWk8SiJhx0RHVnpAdErNkecgkc4P5+DAFQm0kpuGxuUA7CVtP
Oloe6JgaKpzz3BMoGVmE3On0OvbAIb9Y3CNIdNIQLIwMaUxwPNlchBDkHL1Q/Py3nqQhnTY2+MGs
8bsN+w/wygdwY4slvGdoqnW6BIlTdrUubKecC+WEbSNfHcJ2Rwl/CqcEVfNlT/5wIrEoKQp2uhYL
93ctagw++G6jFdwgg7DDh2ojOOTtZPM+Hj9CvXasAE7pBtATT8gfoQETvi2D/UTwgUa6Jz208E0L
zzR57GdgO+K7GRYEqrqD7NUVzh0Rk8PtmZ4w+qDITvo+J/xYJ2AMTX/jkzr4l2LNv2xEQd73PzaV
H9jfw+O79EUy2oBgKTJdZ/lzA+9GqOibRyIlkhZ/FBIhHzV2dRoQQiHpDWhD8T6xgIhlQJGb0NT6
pQMLW7oSM3MEL3WviaHB4dIL+sLF7hKLKO5QPO2fLbd6CBmBJ2OBY9/GpYX+asLXkaFNUivwK7Fb
88/2QbgWuVkwOMB6v2OJ/HCaMugWqE3yCFUSehj8KESEvIxjYevmaIGHlUYv3aM3l6YKsKFmIceT
uXYk8qSzETLeeEACZIz7YzPY9X3aPSTrLCLW5EBEMvBrxFwCCmzysFSXNHpCJ9BX8zCUkJOaKbSP
c/GPFAHRpGMdGh+ckn2mReA+47Th8lkApbyWH9L6IPSexOBx0VPadQX3gkhYIX+FRK24+xvM+CJy
NaD2+Bnpjt0HaI1wi5eDUBNbCGUMjF2POvnrEwpHxAHGHOIktGVP94cJJeNV8nNZKCTxK0q6j+0H
3gNKgxsNE3/Ct+w2zDok0oEkP8ZnP4WTcdD3r4UHBAra2j9DDmHiFqajiwkF+IRYlZGOtbQrGukQ
0ssFM8bTUXcJn8TQy8nlpgwkzIistYEhpHT6hBBdBEUkEuBYJLr1JuLkgEyR/aX7AfG7A9j+5DtH
zDXQTannEdr/2UrQIJMKahDH8xYfxzarwU9+fHoAIFSpd1Mm1bE64LJqQzlSYBnVf/Y74h6vngt3
K8F2b+GfZSwnxLEJreUc2zgyU4KzqIma6Xs2iMiKkwdoiNgJucMVR/l7/DG03Wbw14YKYgbjjoOL
jfVYXTzRQ3E+o3+1FeDeabm9NLCuQPny+bJ4MN6TRUOtKmofxikyko/RqUCHqyeTT5ieZn3P1x40
E5AQmPOcO+i7QrEAMtEKHK2ium1WiLdfK0gd5qppcNlAj9KGH6mghqdRZQ4IIlqPlyFwJa5+SA+O
M9gb5kowhlC92CoydlRGtHz5njEPlEsLceh//kRiVjbH07CpIgaSjuAZQUq5BgiyEmJX2WemAmct
X8JXc3HKYvKsmD3UR3EDWcJZDx8iP8XYViaVcap9yJIUtifGdCAKQNifw7GS7fL1e4mQIAu6DcZF
mWlkNAuO6HX+N5kC+WN8rVcMg+EcuxAlC9Wk/4kaSXRi0GPsBg40Fhz11cD/F15wSUNqMUgayjYO
XDQOqGb4/hRrqCZqJpAyQeAf5QVdwz+DxPhsGtq4idD34G2nFCYGS4RaELYYsseSUYx8QxN5IuDG
CI97aAt5pejUVuSbbgSyNZiVBJ4RNIbx/mvXwGE5USicBuQwrADwuTa5/OBKFEioAemZwwRKhJ/N
HEaOis8fNAfl3Iozg2paC+G/9nzPSYma/R7xeslM+EMnwxcx14S3IBP0wPsZxvXmQSA41mA4NWEJ
JAAEuJHnhWCYZ8OXoiO5S1syyCJlRiRgkj9dThqa+KFwrcswPyvWL55WgZWJDBotFLr2wUxIqJWd
lKgTkSGsL1g32zx3H+idC6LESOr12GiQCSJ5Z0Ie6iFfppGGrwTNIp0TYYUQ+BerNo4359nGGFrM
5XO836ZjCPUxImZT3Q5SAkLoKQMmyJnYKTAb8TZcDVmlQGyoXA1OHshR9IP0U6QHWV/D/qDb6uA0
ukDxnkMvBcSvxz3risrvIkFrX/CHVDS6/NZsnAFGijUeE/e9FF04Kc9ejwLaKhDPiWY1XX2BVxhZ
OkWKWkUQUYIqyo8UQqiPeki9kOAbwISvfZ8hbI2nM2d0hXVmQsAYhQA3Mq4WFhxDnAjUQEqscbEQ
gjgwLh67gLBRKg64KJpLGREbfGs9UWNk/KI6J7sEcKAFgu+ATFAARkwwuiNCuJ1HYPegBYhsAH7T
HdPKqZuwpKM9R/N7H4MbUSCJLBDRSol56nRN+wySQkzQVv8o9wD/dyzz4V8hxiLedOe1orVCNazZ
PwRI/NH0Ef08gTBR+9HoIjKcX/2h+/OeCzhl2p2nx2O5Rs2coXGAqWBVCKNkg1j6yRB1W55obJvJ
izKfuL+gAb0pLDLILep9IB5l0q6JNrMkB5wl0CbgAXy5CDADMYquy4cCTznWtld5XKHtFCFxaGJs
1Xg41/C+vMSXOPM6f+BqyIoUDEP3WeP8nKuj1Cz6cW0zzplz9rJ4EtNynei0uiAmndO21lWxmYnS
P1OJI9v5iAwYWDSO60T1MFyBtjMi2+xzrg7dp3ufw/YDGHIBI8sOCZGKiF4ZV0sWmUHDa3BYJI0B
YAXAlLyX91Nu6+vnVCYO7jG+z37QTd36N+lbtc04K+s6Y3ZODBwUNcvGEaIGBBfWw0E44tyX0MU2
8AXLETWQYCYCNULeZ+kuzL3zWMpbIufCCxW0PE6nHwBnZGin4boJaW6WyL97DJeciuxOQp/IiLqu
aeQX+ka3fxNGwZGGmFJDzXQw9Af9WeNwp3kAbRS46FOcZ3BzVasKck+nKUc0QM9VAvFIWA/xGbnv
fyrN14msG7HNbApXZLCl+V5iQ7a6xchrDtj9RGKfjRSe8pm3GXR0OqDzHKIXE07CV+0O9cPD/JnC
jNXQ4j9m11m2BJW1ugDnf/RMkLUGLWpIng0zi+LCV7bp4kKPuGSgRxczkCYXLDdXijjcUIK56lSI
Slj1uLfC3rw7MA45ghan6WnmV0sjSJAejgX5ZfXUAFJvS8xsad33NvWaHZ6uHswzTClJczY8Y6Cj
l6GCASSgaR0JmoKUkBr/Sk5yJy5RdNlHsPzR5Lr7TeqtvuniO5NTJFuaDFbyvnGqXRkrqw7NYAmJ
N0AlcwF/R8E1v0Y6L4Yuj7zT30SaoDlNtCkEKDINaf2aITGJO69OHjspwCcwo5f1VPdF1N+TAMjy
r7dWo2tvXKPaDd8ncDrko1SdJ+mQhe3hI0b2Hl9iS+zyWFv0R4ayfYJzkD2Qu2kVDLK18sHd737A
QaTU+3VGi5OusOJuyL9aPGS/u9o/9OPoPV5+2zmISDiEJrRQI0F86PFI6DEUUS1CZX7ptCg6H+th
ovg6yxwH3/69opJ4+/1zEVzRytB6W4ATBttzCr8bV261vPOA2OA07i+RIx//Dp3HWMNzNutv+xze
5Nkcmze8y3iUYfcYNzDGoF4GM2Wm2QzRVKgIBXnpbfhR8PArTPWkeO1uiRrp2AXRucY1izuPJfcS
t8FjCTmYIIqalbEK6Kic4EaeECwlmsHO+0LZXEiSxE0C8TkZBq8wj6FK+FQ5H97cAcRCnuUZuiGE
eCDyPHgDZqsx6xlD1lDC7suocl4sh9GkXPxofbAKbFpPmQHwukz15AoyhzFSnUMxyZa1jXmPPSse
AeA3gy4i8mBRLCJoZcwWV9ff73BJsh3TDAPKO7+FU7/vuNOB7wwqKCjCQIopjhBFDuM81OZZ8D21
SeE+InReSTbrRc/Dx20PuEJ8Xu++CqXo/R5npydltf1NyqCYMvKGaXI+uu7spDMfeZxX41v0QdkO
EVsDzF+mb3DsNuZDKg2mT88y9sOV8TrWhTQBYTT7gKky58+6EzRbGKgkskMITifEJlveIyRyIrrv
1tL8aqmIcd/jHh5pVkdyB67GxQ/rFdTn4Uqmmabyo3cZGsZtXlD8Ps07qGhnfXnXoIE8sKY4lozJ
MavTEBgMAwYTiCjtOEJn1yGRodyBZABQEcMEAHpADQl4BUhnOpwAzQBzrvFRRlcn211DEMAgAxf6
ue9QWLt6qHCkQJ/VVjGDBWLe5fg3UybFjPM77IDEf+jjTt2h44rnITV/ZArjpyOgALfkNnM7s5gN
pqPoN2cYV9CzlEWNafJJnD7saXoUOoS3av3uVCAAFji1h0Mq8QC/CPjejwfJdAVE7Yw3JvbgH2FT
zG4xPEC6yO3UG0VoKwPuQ+I6RxBOECu89Dng8PLO1YXC0M9mGsDO064ixBP+c30aTPsoHjVuEcp3
biBydpd8gF7/mE5U7jJGnXGkJfoBPG3doOAMM/bQna0sbyu0+Em36EXfrcbZI5IJuIKCy7Gb/oKW
0LJmX81BzCDGmLcYd/Hlr7SbZRnfw9HhEnQqy2EcZbTChwGxDtxQMFPH77bqiR39DnWkBhQV0z6E
koZ0MCUjmJrLVijIGOKFopoFlC3zww0FwuyGME89ZD76boz0QTGHlkPYDT5XBUKRh3fJy2ZUfd+T
ysddzQhMxea1zOOHf4+QjXOPDmtz2DPlD4EkY/FTi9kzviygKX0ZnA74igVOahEpyNiK+9vGUaaX
CUCfupH5HuCih2I2QmJyGrnV/ObdOcsv8TBU13fOfDokWC9Cxh1U9wZxrN4bckig6a1Xx0xmMW7o
/prw6TVW5qdbihnj7R96Vus2S3UubwVeieATFxb9oA9dy7AtpsZ5HcLINqgQgUKssT5yfsfTVDAP
pN6bm2kuUUbJ5PwckNK/QgnAW/PrwxVdD63wFrjJzkKVNA5u/RYxBop6Kjs0ucGdV40YE3sk9zYo
JnqEBwqbIdfvrmcxJ+1EC8u+yBTjeoIYJO4Sy4grRaM+4hX2wGPZzCRCe5HFUykhwEaEUNoqYxe0
sbzXVv2wd+jvy+0XAq+L1XWKvZ7akcyr7WsPMXtbIFPxRwuR7MhYEthdQoNnlQX+Z3NsAFvBMo9/
aD0e/+gDyGhQ/xSpyg1/D4m5pLzx2sDtCKQWpTzpw8KVkQP1AkoYsieKj9L+WjA+EHsZBSw5e7gz
0gWUFADz05XZvNSV9Hnpli1hVc4vQOqCoqGaIdX06wSczsNrvhAeHzyU/Bs0rHy4yLep1l5YCti9
3E0PTAU7okrQfqjIPlRIFc5HgyPa/EFOpFMRj10R6iHYECK6xgsWiwGIzRVLAcCTe1ATwmuwVES4
NZ8BVxEaBzKWMNlQS9FekCmDsodT8PRwdxVl7VjxLrA2PzQMlK2JvGJdEAqJZod/n4kYBT5BHNEh
+RBUS3ekVtr25sJoDg/ifgQSP1GVAohz/8zY9RTBW6K6J3jdApmm+koOPgPug259+6N6PH1Zu78D
iVzUgF3w3NC7n4RKiDsO2yDxG+4HyKG27wb39+v03X2JDyTnn2b3zpP9rLkNme80HwaSrSNPE99t
ZA+922K4vu7Vdc14Ge4XpD+yoexF64VjMHk5tduEGAOnua3Gmd9ElT8AjCWe+zGuD5uP910Wfupz
6aLnAPMHUGYIDUmXT/vwW/+AMbCBTrEwCHEzm6cXYaZFES5g9N4E/ASDCEIVR5vi4eCLeYQObxvD
ERkBNjUlhewdXr03h56xCQw31UidY1fCMXgNqNpZl6gOIL6HJgiscB7TSwA/OopB8zOmQzEfm5FV
xhe7WT1YBhW1KRc0hiq6IX4YZcWHI6BkS/QANSAxsKbtSNlF0I0+n0a+dCh2Oc9BR+fDCWb8dZm0
azzJ8P+Si1AftckwuCRXn3Mv7HhoICQHKp+AKv6WYF8rkzJ5xgMQE1byZOTKy1HAbOpxFl5ZXGDy
0Yfl+eG7vcWisXjkThf0kRMxCZ6rjEq9sHY8fFGe0lFn5OqDvsKjU7QKVhLzGUF+1j1kH5mjdcWT
RkkjejluB5Z3HyXzgfkZRJMSaS2U6n3UBBx16Mx1i3UkrdEucJkeHsZCDYiCIZSao4jzmi7T05Hx
sealA+pplg78pmT/uwlpKjKeAHcJbYjYLnyCIUIMPmGkUtAORSRTJuTJaJ5hEumg9WuaUpLmBWnr
84RhBuhQrw5ArH1bq5RnlN93eoLCKZMCYb4Mu42yjWeb2yj2zH4IU2nhKOGnvuckrS8u29ccb+QN
8RlqIuQyzfw1L6W11o/lx7R3x4v2LcyOorZUzvlo1R+ASsmr13Naj1ZN9DhXM8huaOCt/DOuBTlQ
+KGNNwp8IEHanSPgHdLsUXBHBrt6pmTuMIWP8b2m1MGwLbPMHpA0VM7BM6QmlLS/4rpu+Nx0Kksl
p4DOkdo+7uCZqIZkyXhg43vjY4Hh1A+SfM6ADRA6r9+HEpMJFdMWvIKRvYxJpemHHn/ML8fL00S+
Td4DrVj6tbR9i503F7JZ/uyz4OxHfwkQAaTJdXnjgpXHKjUa7XwI2olUBhiKbM3Ji0OSc0pMicM8
Kiri6mXiLqMKTu5YCjQT7xu0sAZt49GJwMje/j4cuN9xS8uGF4+HhTgOsvCGPZoIOD60wwvWedeE
35A7W8RU6GuuS4psPtFLgKn6s3jMRuvLFt0Ba+AINAfCg86P14fSkYlWMJL6ugFeGkCySwjF+3te
o35givpBt3lEcOmNwY3KQUb32D9x4V3vxnBSHvEpPZMBdrg/FgTcXtwmD1Sm6VvUHJRyN2AarG+o
zS38a72UD8N6yGONACSSlLBUk4RFffQRrRFTIYHdcSnwrSGnEHrQGSEBX+kJcD66H+re98jssc3+
WeGowcs/jZ9EIS/+F0FWwpcX50oybkAWf5ftm/KJl5T2OIurqDjIePSRtr+Ny5F1xxA3FDDPzYsh
LEttO3w4NTM2BjZ+z1FlfEVoXocmp8c0xn23zTlMJsoSoKk+5ps3Ih+NiU2YRAD1AbvJDtYtGQG0
SFLlAfMuX3veJO3oLzVamKtDRxUR3875+bmGAYarveHMMHlmGhQltoz+uD8dHBHjcHg0cz6+YWfw
JkeHm+zyDGUaU1b0KfUGH/9TW/QWry1FSY88AJ7hVj/Iq+figpY2hiwuwPZixEzN8qoYzQ75BQ+a
qikVncV4ECtbKsdW/CFPR16kZdS/2x/J0CWxHn44gGmKSMc80heW+xcuz9mNoPDoHqYLeTp0+uJ0
Hdz5TI3r21JKBjMCnZg0Tnzi7D6tBl03nriluc8rQkuMP+alPp9EcRl0kBRcNXZDvwKc+IT9u/Gs
0E4YUAHyCr4eoS1xJqqJBBxJOP4fKPA581dppqQAlvC5+f0NJxcqXnn83St7/YAUicAugJKMt2Ax
3FwTb69i+SOqyIznwCpecYbCV7Xm3NsjonLoO1PDw4R5RYOMte5m3CQD1KU4/Wa3vujdRsQtECeK
j7l03ozdGu6bN0Hp/kh2atyDfHi1daWfRi2HE6m1XykWE3X+BWApq/lP58zuEyDG+L7lR2LBffaX
pjF72dUeXcUw2ZYhhFRqmaNAVFxfh9uNcpUB8n0ZWZl2ZRRgStzm7qK573aSIgbJ5486krv9KN1/
76dLGldpcutPN8PWZ3g3iUO9pzsi/Jz0lzP0FGFaTX9cLh9QgkooGgVmjZCcKdy1tQj9wGCEn9sF
RwDkYvM8jCdc4M/kk6TF+yH/eV8S9ZNk1fr2Sa4USZr3Bk1CPVouAWmfGryQV5KDk67f0K5vkzhm
9UuEBovjB4fO2O6qcpmrfv/Gg9RiODjzpL/Q4Rg98BpLzAu1ssdfjrr2Y2PVGMg200wVJPQivV6B
ZlNMfuGJgONlqiK/8PGS8lepYlKRDim/hLgPdVJLrgdlThSUoXLFaljwYeOx0T2N2vlZzaTnvGJG
wMwGCFjloHFJXGeUTsNspAuBBKsXI286J8dcV9lsBEcOtDHI/VJCbYbaz0h6/t0euAO0tcBOJi8G
k1zPhDB0R169fIblruQot0m8QqHG1B7zSTwLAIODCdJOmMUQDRAiX+NHAvxtPOe8Hrx6H4fxz65G
QjhT/vwB4X6oSaPhtE+9nYdPgmEaP+VFMW2eYTk6FHBPzBiGFkCHN+mjHhBDxZgXY6K3t2BcSuQp
IJwA5q/gE769AboutNso8zj/UU+/DYa3lVY/0OHXdQhWfjd+8T7EXxHMZyEVoJQvdz2+UIWyuIX6
VEykwVuM/g1hFUKIjNFKBZ5oq5y9oCjX3Um2y9c/USCKZlt2myQPYb1pJCgoJyhf+WB4NS7GiAW6
FCSzRNhQMDESiME/GQhqbrXO1xu4fXS4NEWQC6lTuVAD3oMAATPVKDDVTtyxGnNuCuNKJijd1abs
0A/oMgAc+tPvut01sYyZhCzB6XOBrVw+l1tlD5J1n2N69vHfTp67AeJpiEiq9g2E+TX44OoBb5cg
OcaSJWY8vccEdJhSmFs1n8vq7SIs5UHd5i9Psc99971G+ECrs4O7Ge9/VsZXoAOzxJSaG+pyRvXQ
pyE6F4JInGtX4LuWBokUrq2QfDPPgX95RlvFw8zHk4t189sZea4mqAEhASo2Ru5cvorYCsM8VnRd
qbEiqgT8DgsP32iWocXDWAQ5jtTbgpWlp6Mvg2fpeYOxTPxajrZuaEMwTb/rwn6GiFanmLDsEeq+
h8voDQblMBcAoAjp35jkUnYMi8W6gieLSVJteE+0QFsPAmbtOE9oje489IfnilofJWYe6L56vllF
ku8yxkX1GTj1DvA3uNmmiSuCBEYMV+rg7/UjwRRrQnJsrtEZ0TlBf/xxxFQrhncarTWY1LNP+CQ6
8rLsB3db9cuA7F3jR+BdHY6IjpdCqhRPmjJ0E+E8Hfc0J/azJMBDZ+ggjvU/REgTvAAzaVJOlRnH
BVD5uE9PLvR+nBM+3VmMVZxOsw/XiLpgmHxRsKCXW1CJCB+jaHyQm43MTjZH21we35ajKaz9aEGk
rXf9J9dnvhaeWvYKaTZPR5sz0cjqeWTX8DNQKJCFItAurtt/owuI7gSNYRhpkM/SOdJ+B4EeKteW
2DnVe4YUnxCALzBjODjiKM4Xtz/5WRw0bs6Mn44z5DsnPCfguE2K5HHozwcO8wfpsxUDsMsaRMMt
Ht7wSorPA2k6jR0viwwg4AIFjx1SdXwSxJxxDJYhUecGAdcuhGmIFywQU1kwXjgoPeA33yS11GGH
4riwa4fB9n7PbAIRD/DmuOPgYfvjUQjKrcBKUWczDIk+3ALH5HPCDc7PXNa+uqpsLeoRKqQxDAk1
jDsYDy2OA7HEOA8DlaQ3ARnrCdmfAQ4Qj+0xbrwj1DsyWUHE5w578iFZX64vnxxJXxWrFPRqheEB
hyjZzwRnVIgaUa6gHAb3BiUsXGnS3xcB4qzFZfqNtNMrKqfv8xdV4ZV8rAtW5BcpNTT6kXQU7mCF
YJpr0ARZAhicsTxyXxxzQ6a2XdyLpQQZ/A55CmSEd4BToGDwuc2BKBgkwjW40giwpTD7i6+LfAlm
j3RO8xXXzoMn+A0uyPoBe4L6hHLtWDDlZ/iHbKFedGgUhbbiN1UiZa4Tk4ifDTmHwhH9CqrksuzB
wJQEpapHZT6asuKlqTZv1t+A6Cf0QMxi4RNI0AtxrpBGAH4G41olUNrGCjctzq0bVnqxGMQINZG5
947eEE4SSBL8LB9vevidHjGT3pI+M7FSB927hC4vs9UtWhEHw11w/s4KmwLE5zVse/SaNSRaKiZj
Md+T3O5kiA63W7wjmjpQvBdZcI3FXucp0v2yGwMiTXxSUuwLaAzmBpDahuGgxGWSx8yAK747m560
Ma4DdFj/JCUoJDw8GqYSkOWJs+qy+BIUg0MxePr1kmxum1OJaBRQPyDar7HSTyrqbUpqi6xJ4+0S
eImPfjhl8paLYoBpT92EpmssTzQ+yxssL+p81lW7e+7wZWDfkiYHlfQRHvJSYwspThaBkqLkwSSE
jGYC0Up6bUHzw4ks1g1Lcvz06cjox4c2uSm8c+Ymu7mv2JlRumVAd2h1c07d5WV24fKjEgHRqGHH
9QmTtxg4A7Xxb2wKUZSJ8B7pJp+m/3VRQ/nEazrl7Ma9UnPjZisy1rj5uS5Y7y2bn06wRq0wYlxe
RJXJq7lZ1NZiohkxwCMM7gydAuykybdWWDztN0pSvC/IUL5MnEp3fAtgFjHkTeBH0H/CXSHSaYwR
LnoGqjtgUrQpEFAuiTrOcD2EMZXNdeWR2ecN4r7wdeCteQKFf3B7FUE7GSxbvD+d25E0BagaHn4Q
txA6e1Q0wp1PmYJHwHyZl6DvybHkMLPLv2INrNjAXUDgjoVKYd/BvKuw5SQBrGgCr4T77upDqY1J
uaFkBzShSaKrosi8MCgPV0M2lpfZrLNom2+CH+G1F167Gvpf+y8bL8grAa0SfDO2dCCYYjz36JHH
4WO8AHkGyzrI1uGGkb/ioSC6fZ3A0/5pVd8Ml3Cvm3wFNfZ0f1Hh90+FozrdPiPyZkjC1VyHIKWL
pldcDJmpi8UiA8hrU9rhnyvNssWdfnsmT182BrVI8zRSaPKxvNE2eXRzX8uM4msGxGtecWsWYKkj
CD1KgAO9GJCiUCNUfsnYNjZwmPk6ml4iVUzNhFXlqZLQEtyI8IGk22Sn/rZcp55EdUTgD0pu0UET
NIUlGNl9Dm59XYq4I/jJYAh0D64VfU8XTVBjyqQmbTxStgXE1eYD+rV7o8lfdwcSdIttceqtZU/2
7rP7qR8/z7eDcpRPn0RvweQHi2IpL0rwib8BWBRLkud2UB5j8oho7+Xa7lVGl8OQXf5UVw+azW2v
Tb5LMABBjubry/6NPoQS6mb6Mp+IWwR0UZ+UGevGj4CEzniAtOmGxCd7gga8BAPEG1hNegLCoCEn
rIswsm07stCt8OKL0zP40vGZ+pX1YbxhLRtDY1ey1cQyMulKs8E4ByeH8wXGRVIDJn1uATgBCBiV
QH7G8bbmO5ScpCM7R+oPcge6meIrNdGm3B+GQsppbr7YYS+jwX3CfodygQRkvoJJj5eCN1VmDw4H
lwOyAJwxOBQePoGvkyIQWQXvf+YYxRjycSog4eg6PrOGWXyZQbAMEjMGMOAVW7RJP8YRg8s8BkyU
t8NIPoL8k8mFgoyyOJuxHXjq0AzIpJDe4+7LxF/gb9d231Mq0mnKc0147xZkhE/m+IKYIMxvNQwI
g0CcQOBYVCE2EhU3cwjGNxzrXLRGP/mp4ztuWtSh9MIfZHUGEnd5BXTQ8Foy4/L3TMC+wAOgPMg8
kgG47iZbAUperYzrjomD/ACQHcKLMiNdsHFo+gX6QAwlhiA8749xb/nGbzuAm7HVO/I6glusls7v
ZozOOiFqKhOwxyWzKjl1kUoxMgxp6yFDOYMqA5ETp8hkiDsGOQrAyzbfDKBfqcK18ZOCkU0/ny8W
cbyARx5DUMyFKfzDUQBx8jKHEh282TBnkWOfpvxnKANTIDsk+ALaao4mmR9mHmJWLUkUsmX+OyVN
BmgiLRmzQVJDmL0tAYZUFs8C1lj9hyhdIdc0YbrqmMBBvvwOQ7ZKAtF3rBPvS1oEMcX0bUjicZf9
Sy2oRT55Tk5cad4p8InHorTkbMIeA0+C4J7kcKZ29og3Qg9qk4jXkRvNJI1/Omuk4GjqnoTZk1hD
vAGhFCbgTAHsT7AqM2gezFcgEVwEbQF+0lGSXD7P6UnOKpOsVcWq2Q2V+QaeAisVWbQo0+9BK5vI
Tgmrz4+Ae2gqB3zHv24hYCFl/OKkOAxOEnvsNNIYzmtI1GZQDvxTiul/SJNCrXL4JAOvW/fW/f9I
OrMtRZEtDD+Ra4mI4C3zIIIj6o1LU8UJZVKQp+8vqtfp7qpTlWkqBBF7//sf1uzjbx4PiKCp3hy1
oI1gGH6XSNJl5Nstgntped9CYYSxlUfgYW/gJiraJQu1fy5YNUCTZxZgd5R9xjGvylCOfFIW1m/1
i59bMD4eFUE7zAWLgA+Ov3AXAGuhccZGEMgJZPUkPYz8I6hXwMI5GB3/9zL4Yy7/FMwqICTct3jZ
sjI6vv2nv+EVAppvv9wPxNd0ppQITzBHvT1e1725HP64EWMwW/JnGP4bEr0kxKLCyPfiWUZqy6PI
umFT/AfADi+weiETQCOAt4vDFJRTMBK+GhCaz3/ThDisQlnCDocjeCK8K65m/0LFJh9LKJynQaUr
PSOlgCbPo2+Umt4Qwv6wpKXgPxL/gDYWN5iAdxgBx79YLDCQETbSg7XCZOwx57nsWFLwB1vjuYAa
rJ76YL6gJB7Mh5KoA5vbSFEEEZN/2vjfz+dbcSY9cCH53fAMEP88AUPDL4Q7kZujgq1UOJ4g6mzW
KKzYnPlQ2gEInBHZ97RHsZWMo3aJ1B6EacUNfqzUHVsXO/3r1OwG23QpkHyQcskAas55tBYQxABE
l2JmDw/qJIf8brAu/rrZ59DbyIAdMJshdqBOREa6Ytuoj9xXie8FzztzPLw4hNe/FXvm9e95GIcE
z3LRIRuuldX+D6Sb9fY7UUdIHIxsenj8HdhYOKigjskB8+bNNxltXxfIOxIyTPzMufIcdp3wa2Po
Pjp0G57D8YZdtErhwaZHheid8oT7CdZvCYMXEKYNKCq7IJnDPyY4HEbsX8+NtvrAu/mCxs57lwcT
5Alv+5vcL9dNsWIve6y4RxyC9bEAOtfE3snVqk9IWJk3P3awHvwOR/cLBRyHLqtQzBhgH63vJy7w
dYMcoxsIxJPv4FD9kNlDtuqhuVp9tGzMYgruksHT+SZJQzJUjKfpv1jpP4NVPcSAsDH4xfxw0jzs
Gn2mhDW0qfLh35My9+XfZNgu1d/ktx7WNheEZ+2BRxXXgU2js7OnNdwWK6G4O9bxeMpkhPjCCM1v
E46WfBYcwrFA2/XrecNKiHoB/f4kjWRP3jQHDQ//BKoOmqOnBz0Nj+5mC7ths/dHazyMoNY0OmQ0
fPN5hBisI1hDaM7+pYiQjxJ6PFoOBerIeTAXGgTJ5E7BKYeU3d2MMVIWGJUhIx0eG2YAbBxwvw6s
le9xYI8m4tBMXhGXFe0obBSV42LCChAKz2LKrKpeXDfiXVz1+4ZFw7nZzT8znvvuCMWuhwU/hwZJ
cNwRljHDEOHqztddUs4FnoMNf8bSS6HPs7uOhV5rdB4j7YJodqh2XdTbjPBUeBt3ynhht8Gt4WF+
Dgx23E9jdYgNNYLO4e7HKJ486DXHV5IhQlw9iOoW4ha2uz2ySux+dojgOLqneIVTIGzZvHkpFvCV
ztjn2OIdM026FhZ7aYmYHRSMuHvmS6zi5X0hC7Ewrm8rPmXFYt6CBG+0rTIfTb7+y/3F2va9g861
1i7v+d6skD6gUs+mwoBwdkOljhjy0E7E9AZeGqOHpJj2EuUoeJhHyhTWQXF+xXuiEsqZhp8mp8Fg
PZiXk3pZsDaQg3BaAfAbPcxgAfCjASzgmB58yruY3uedLx0QS272W1SzURaOtpB9KNbXV+wbo9dC
muXH5xQ/dqbIx1ycTOdf1J/IPjHNVjm9wrEWHU87x9sSTJ8xaPm5lGz2K2nKzKF0q0k/5oR/3Wwq
g7aHgSDWq73Nb9VO3jRpwQ/mTd/DxhbfJIXGkS/CwonPJH2IY89Cyc/+vj6zmV5pDGoDJ9Yd+IZi
aX9q+IhhQ7FX9L3BEoaLP4QicYMAAA4B4Zp5x8DSlkRCMPWYv5j6o6lESNCf0h+qXDMFcxbceXDz
uTtD8zepj/LkvXufFQvctucMk/3mif6CWXXrsmHfDEqFSMNy+u/my0fFQuScU7H0egbXEhNx/Te5
B92qBS9za2uEhd0Lv+7Xqj2X53xXLUbuFdTkO3/N7sH7pJzL6R4gGnUj2Bv5YQsWEoQ8OQRipacp
3SJOnWJWL1g1dj1PiXrwauvHp8LJyZUtgWIMbDZnH4cO8xYrfgogPwzAq5lnC5eBvTfU6ZWhP1Gi
2NQEtaNhRgeNMbi6lFyJlBC45VAIXhefWetVpOxQFkE/KNYKFGc6iw42UGtyYkK6QH+iszvLIYon
vRGKeC42LwOXQT5CGvt3W64gE9/pmGEpjzqP6QsKkEUomevD7+MCnKE4Tc4tN0k42ygQn4qp1AvK
gCfz2pnMxGjADyMi6qzPLp0JigTHcGUPA+pBnkTrG71KPAw9JZuVqg/5DcM3FrcSPAPaHSZZfm5l
uwfkHihjgu6d0IPJuQVDEDKz6nP/zGFA3If7cH6tR4UCz9ihJubQvR7lczvnORuZDG+VZGyU00fE
o1AAIiwrrziN9BJjF/hVMxUq4MttvBZ7SkMNYYAisN7WtBakNlmPU3G6rW7OU3EpLRAcQIsSfFlY
HSf1jUyTBz2HF3hNBf/E14AyagNuNlWX91iqVrHbb1NO/xF2TtpjqpmVl52/DCaHdn3YsyCe8/72
3bMfVATwDifDsf7d/f4GG4rnPkAbqwSWCPWzaomnBisGwQ1ioXOu0uHdKemg0PELD+n3OIzR6Ttt
UB/H87S1vnAJzk8g0zUAJiUd3DZcBTEYQOQfcxMeOyGfFxbN0DdeAOsCQlOT4tLBVkFJQJd1XebO
bT3+e09B5Fod49/GluibSOmCIbMboMVCNoY4/uGzWwq9rqAIk/d+GK5RO/FUstPjA12faHxtzjC8
1pwGZ/J3wDZ7W0Pj42EnPGynWC104OK8DxRf88aBgvr3E9aLodlEBdy+f16h/JgyUYMbHkYUedC8
PiGWn7Z0rELFqmzyTeYPH0GIDY4zrcICT4IGzCH1iKpxixCNlsmObF/acK8P3E+kHNqdEkLrhKFS
wBLi4eWLklwf6PATXqwXxnN6sVRWWXR3CxtTpctzPUTUMksn36QIR8DnEca00/1lZFaTxsZuGPMJ
TKuL2SdsQsW/M+ynyqebQYDn9o4sI3QATjUnan4H5Qm22ID8kJ4zwmMTCAUNzVyZ9+3S3XtglcbD
+wY3AyPVi7Dx6q8hUs46v4rFz/nM8iibqcbYYXUF7VQ+1OtqSYGXnvo3Bl736cfr/IYzqneAZmGi
1gE3vC1/XAfN3O4XPLU+QAJH8BhfxV9UeLc4E3qZyYsfClprXt27mx9uHnQLTB+hNeL0bUGlxnxr
1cf3qFxwWRnE8UAvQDaZyvQYTcAxwvWembtOAlkkxCIflA+f3XfxhXp8jVqAr3sEI1WXMXHhNk7u
7td5+e+4Ml+LvY3pr/ucph71xiO8/ZsuKlzxqy1IOfx087PLtwNqEJ/yJ+iAzp7Ae5TiD6hN3Hvj
HSKnmVcrOWpWctBN4L4tKuf6x9YnHzuOAvT2EzgDPNB3to3zFL9Yr7Fl5j9v8DGZXeq2ZO+dwWwx
JIM4PZM0QzubYQ/DgmJyjHNX7f4iwYBD3cwkLsPBA7TFw9faaT66toBcjUvkbzYQ2QA1vCzUHfo9
6hwijVwZ1hJ/beN5FaRMNXHsA616HvtRZauzniWRbjQU1BMEfTPhwPLVOyM/sNUGHQgVUhczu4iq
xUjD8giCAYUhFZjRzVEcuAGLvtkgPsHlxKEZm6l26nMsucyh3B9/czWx3gBB7k/y+XX9cv+oRPZ2
ATj4BQtFa3DGtm4quOnNHC6Qm0fjBLs6GIQiYf2Ni9dwLS0bVFYKAM8jwIkLuDh1q90eKB4N2bKB
pdc4+XbkazMu9QFQHht82ASIZCjJgwzzNDH/LLDqeASZu045oCiKARusL2sVThmoHygt2hEwSYzg
riaeP0YLwLnHglT4CPzCz3y/Jb9beONA1iXvR4kVOK0q2hi0BYz6gX0DOKHMAGEpmrcABztzjzTj
4WCNw49JGWdA7bSxxcalBmYpTFMYovxoGT+LSj8zMLS2AxsPSKwuQH4NkXpF1oNOuHEgWQRumfSk
/FqZRNealdn3Ji0DF2QF+ML23bvFXt9zKvvr0uABziOXsmFTGQ9cMiBwuRh4oqPQvKHtsDBNDk67
nWrMGffsbzkvrDoDJu1kvkHDe1kTPJAt0A/zY98DXhGfjNqq0FORsWHxp6bsU8/Ns7hhOxz9dT5j
CV6WMsf42APzZyv+x5NnDw93fBaCZIDiIXq4T9vDwwOO8zJ0FU8ztzoLahN8RtTFhmwkBHBAbyQy
B/IjdMjg3MMMCB0G10H1K3x3GntottaY1a+BQt/82i2tsSGWXS443ZQP+Fh6Y/+vYAeT3bF1Zp+9
uxrShZHNhsjVek+YfEfY5fFJb058db/rxpP90eKlfzHD0+zvNHez8yvi4Y9H9pMrSgXJ/O3rDr3C
1qLUKCbZ8u1JzMB64YijJIYJHQyIQrgZv6kaaJ6gQ9/tkT60H065gNpoFWbLTQHJolqDmA18CQgL
YN4xbO6WKRcV2w0+82sh9E3P6I/9wEKvZtzCzPvim8bdd3hMPdkdANOBTiao/pD7gH4oGMR9Pdj7
RHNUM0iiZs+JM//OPWeHgYc85Lur3RuSKOLigIp98Ye/FLRIZMJuy00YW70Z4wEbppwhsfCoeqCk
Dlm6GUsO3CiA0ca4iAmDAeCCGT3iUe8WskXhT9PsescmHEJP/YSgTiwzuC2CvJwxsZUm2K6xB6Gt
sRGwIxlrdgDw2PmAObGNzj9LrFEceZUMVog2eEIydHnYiLA4+zZqfOM55dRD+/DlNv4l7TSHRdk4
GmbGGk/D023opp3+iJV3+9sv2PNcDAGMlp4Lmx/7PkWjbPwm2gZwMmJrEgIAmNjStJ7yIXl2H2ze
LaMbdDQbFW6Kuv6ckJpxMfEdcVRjz9PDzTLSFWZ/ugoVBGMR/I9Hm/f2yoEYF7urzRDHr2yNy576
txUOeqs9pTXlM/QyWwvua4W7p1BK/rzvrA/lGm8XDK9q6+PBSYpaYyQ0kCHSOndkwovF7SunSmOb
YvIyoMyDIgLVOthv+tho8LT3vWtUhe0RGL1OOH//KAwm0KGcnj9NY5WeJ5vsWfJjv+erVPe9eZ9N
YHl/dfadmwM896qBzRjn47eqPBX7A90gyP1rSs+n8fPpTm7M6jUr/8NN0r3SHlCku9hPM6ImXgkO
xI/yDsTg+DjewwHLg7ajvBk1dSjBMUD6m9daE2SD+tw/8oWKN1qp8Y1ZfLN8n8TH2XzXMLfoDN9x
b1bZdFAL3Lw97FZ7p+FU8ehDY7wVmN2rZsrQTjBHZOPcOI5y4ce8WsB9B8j7PdCnX2JBSrPAcuxn
pwjDEQWUdr1H32Uo0DGGmxyqEDQW0goZd2fhflJwh/IRzRNKQYHjD61mnZ+QqAPA7X1KrqS2Ov9x
6i79zXN+Xw+isS9xlEvTUdTfwmfLNi/UltgTARmtu+kvyl3ALsAInE/n2qRvPjyxVX5YxsPNzcn8
8bTCuEixrtyidpatxKpBVHUaiUP4/kf7EoAy0ZJ5gA583Yfnj5EbhqH7LZWdhXUD7RkNFuUCfbM7
dkhVnDJlqpajP7BSVFBgsh+UnyspYfdnu0HbOK2jBwf23S1n7LEgaxPJ4tyYtDNlKk/3HlZ8CBhI
/7C+bDLo2w0VKTnSuDGrc2C2YRV92bSDFwYNOOC7RbSfM4++Wj0KbYi7gM7kNTXGF04Ov0f689hI
j1l2j1XZK9RJCaqrkGlMpf92X+WiKnegwIyHvhBL8Ph8EQpjP6BPkZHK1WBnaCh/fUUJv7A9CWpE
IMpk6+2lTfj7mKBHQ0bqjPHaY7P6xowwU3hBuJHT0M0xJz2guOI5zRiMMuZCnyCUHGhy2b/vbHg3
vFWEnkac+RFayDNMT9rp4hEPNetaOi2ksB3GdnmcJ9Af4WcwX2687OFQvzBF4VNrpdvn+xmy0Q9I
oTZ2ZFYvh1ln7a/WF8xrzkL8cA4+zfpS4WPO9AjuxoWOnAeD5bqHMXZguFV3AiX8ZmaPD8DyhbL4
N8Lil7aApQ5mmDs19eYnfMleqk5uUpDfolvqF3XE5eokq0I/poTP3+TRuGNG7jlcbgqcavFt109a
IUapitPntKgSuQ6aUXKTgxTJW+E3v1laHjogqBlMN5ARCHP4l7+RJrzxCxc8DSCvE6mLCR/8tyJ4
BWPu27xLrhGTICAjwBWGaupNR8eEHRCz6QBhANVUb6pO7wyqdHUqblWU7qDgc1yPbfwOESN9dtLd
vipGHzwdAxiAX4Sbh6bTwa6BsxF8kvy8TOeySSBLkkM3h6I1Z3pJ6AaTPPA/tLVb3LG5SvjCpBcM
lNEibUa7/kXbpQc8dGAuEtOBhhA2dbOWCFTAyftw3WbzwmEYi68gfDuBdfNiPxwyUwiAmkHsTtFZ
iPMbVKqd8T5AoR3h9gUblY1F+N+Fcly4UGru+D8yiwE1hkvAqA/jT4gJOClIuNhUF5xuhmhA8HQg
CKnTG1RUxw9jjO04ZkKzqJnkW8PJALEkreLXaY3h4nmn0Rjix4mFSk29YCJsQrYl4fEgtC4jo/Ug
gstue0pfJoMNcE/I+8oGfn8HuYIWayyyd4cQNGZEoZMIkSYDhnbQIL/b9Cit5ELvKOB27ONjXNj4
Gdr8tZExowUtX9xxTWVYMDp97wI8UZI8Fm0gzp2Im1zmmO8R+LN158jC026WXRiNo+iF28oawLJC
GIY3Jhf8nw81dm9ACZcOPBMMtNOh3WgMtr4MyLS5tMUwPkjRca/GDBY5Nc7j5WvDnWKABQ50Rb0N
p5/WLf5GYqZ1M66VCQebn9xncgRa4yE7G4/1+wBnDpNxD6wm4lGY5ZB7jaaPIREpLjR2cPgwi8K6
tiK5aGhQzjAfluwGwlZ1AAX+Hbi3KDyBrYV5DT0UrkEKMbdEl5XgsMfn7g5ae/5QQkKS1vQ+szas
xfBFAgJijAape3ezC5K+SnPHvNfcgIsbivipE0xBbc1/LskXjCrCG2WbyXYJ3YfX+Yrwide2mQu9
d0/IiVDYEyl3gaErLz8uw2//ih6fxAlfI2zMIMDngwPw0GKkJOxScM/DQ9L4gaTBv44f5iepN+Nl
lozwsDZ+SbYY/NHwu3tOKesaPJb7KJccgD2F2ZbxtK4+ghJGSnv9YV/4iOZTHHYeRH9rFIFVGNcD
TOvWeq5VyIfwoDe9sG9foUH1kwqthIhFuYPf/PObwuiWu8E/GFKyGBmk87ckYcT5CoMknJV+DtbR
6F8FdRNwnTYMD5zwc8RH6ZfA46KzYBu0+rrvPiiTB2ZJjaEFLwhzV8vhtgcQzOyHKeiYVaKcKr+P
/VLj31cNXlDNz8B3xRUmIhJa0H9WldZ+LsW9ibxEJ0td2cOUVjLZESs0dGsBRHUmOafcMXS9cM0m
b7eNMOH1h/AgiXc1h6HsPc9Z9FrdFoPjfkrKMNwy5HdQO2zcyK0Q9Ayi6msm3mLjYtYxx+iIKTv+
DwjnImmOSQgpFVjROcgK8GYU0j7oYGiBJLwZ+7yWEP9Cz0V5/vJOwr5RWYpyWYRzpaEMys8YA55X
HzKNcBq+2z+6WuGNMgIMwNUdrSVKCGoH+yg8nO+x8KD5/o0sFeIIiSZEkujrfAXFGg+Fsf5egIXy
a7MTsMSVllCFqsox5pfnL2bBTD7w1fyEQxTyiNHYcYRQiomdwOdJy0Ugwl6dvHcPclEUoDoaEtq4
qDen4HAVl8AI7BkpHOhMxRp7+S+LqfQ/ERggFOWir4J6fB1ordQ5Fu+8N5cYbqIoj35Tnmd7CeeB
RhKSEWm9RK9ZudXQCvzoThNUjjSFyFHDYayGY+e6VvF6EG51WJI6oLIxt40fJpPgUTiMLYdmYdT0
YxT6DnR66z35eHBimmU5B693v9PB5HWoJpzSnyeDYCN/mwposiAHo0inetrjEEwYJnLvm5+CkM67
P+j90LRygJUn8U1vWlDMc5F+UvlzrTqQK8jD8LPoYQlagzrmqDqMUEx5a1uQmYf4CQoS1Y2vw2EB
nIKC2kBdCYdMxUFT4B8nsmZgh4ugF43qZbcmAcVdCt4fbgsG+yRYAhZ/+OfMCWgjy6NlPav/vmNM
qayyqNlrIEBJXAC2A7AkxhJgC2MwB0IVDQzfnQkYrkV7zI0CFIT1w/On8fW8Pf6LqSiu8mgQIZo9
0KkJfVwFUVailwQbBwcosOiVgU3QDdq4bcQ0niHmtWBNX1xQOPwlrgWF2BwHXX7AF7AEN10+s+gQ
SXuxYVtB676hDJTsxxq7A71ag9wI/jBxAMKfihaXFJvOxg2XS4UQlkEhfRPembwjIVPF7h1Jp0DM
uswYyLMenHfMNaS4YSAysvvwznGsnTNUH6SzceWWJe7fqiSb9xPZEWnwLcMXlb/2qnS5WHLGp1KI
t81ecjIMvCnGyPGtvFtl85t/5xrnjIpz/YPLOgpe7wiywRgbfhKPvyslgseE5k0CqUTWQDY5Lfus
YUKAVi2Q4v6xXilojfQU7f4jSiPYy/geZugoessuZE5qv1YNNGPBaCYwiPxB9vWot8USN/kkveUe
ViZTlO1195xJnnxq7TbuAL+6Rbr4HZtjLwY0pkKAB0sHxRhs+zpDvcVCOBoKPyXQLJSz2Lxoc6QI
3i3IJwhbHtHomLPkjd+xW33R6ixK3KV/c6zywIpr/XmmYmE++Dec7XEXe00koNv+lFg2Nto3RlyD
HQeT28Z4V+N1d5/gOd0xwBoVFm9jOKWUlrz3vFt2CSNkDit4o3PI+wmUGTi4ONMFMubwQmz5dOqQ
78lnEEzhkJZhDz4vUyq4m32X8KOAyEsowdAbwyFtiGbnswKhMgGg3gNNR5bspxIkbmlL90jYEwqK
5wr5SphGHxcB5lzhncsE8QlBguZ+wzocJHlIhDeGOSkM12FQLF4QdZlx43kpmacXW7Kq97BBvpl+
6dwt3F4DtAKyObtDuqV0Au7DEtN60CZdZ6N/ohbB0aQgs6+wz0dBj8nrrFlUUQYtHm2DOEBB4WeZ
/drdfWh0WPqzIOLhgdwFPujQRSwQlfDH+aiw0Ym84eQU20Dhp2bGq+JjCGxRC4b0v+SomcpWzblu
Xlds4njt8+OhhyMgM1sk3tWs2aGL56keURF3rhZjJSN8KhGUUBHhwsWL4TKFZPEPigw+AXjrBvFw
OYjBuTk8WwpZsfGCAnkUPZP+joTHGfxFbKgg4pPYyIxlPliPN0rQX/3VQjYJvsCIX/g/Rrc5GT/e
Y6XFd3YpYo/CJxlLL49ohmSIjgoX5Q2csnKZ4adRL5ihILz7TF8x7GKXi8eW/iWmibqJXXaMWJ7J
jF1ag4ioUEYIHMWcbSPkAMzmsD3ufDHXAMlkJ5WpTK1io0JcLuYkjsdvJ+5AF+82umngcnZtgCL8
8UC6oH3PxlPOCbYYDAaSsU2ceTREIFouf2wRXnq+Ji3Vy1YJbN7qtB9+VlLwmJVJiahdCwcYh2dE
J+QuLzNBLqQroTpdSkm6GyckQDTA4xmD4GeM496s49yCZbFqN0LLRKIYevG9g+YByJrdIWkEXqQP
5tgCEtcw8MkkcJloub1/SSy0RUfOQcxT1ehNxTSEB63A40/PA5wNRGMkR6LmUMyMvYYxhUXcit3h
YCCOELGLY/PGtqrSCL2iRhzNElOAgjcPfxYRt5B0YYuxbX2BALILA7cSFKdr8QjU5IArKfBGSq7I
1xoBbwAeWp9VTQZGC/W4wj9nH5dHJh3HNsgcqgW92DBzZa4YKwl6QcCNuQotjNygkJMVlBe8ElAW
Dtr/BzzwASJxTJcI0O54OQTZJJg2fLh0Tr4qf5ueu+hJcNWHHf2NkUcD/Iu+nICXKT5BzLTvEaYs
XBN4hNhX/DDMZgwYVwkOaBw5fH5Ur4wFMRPAhQJ0CqOnbNZS0sEkVeCuv105esY9t4syZpvEj07x
QUlgnOr9OTaZKE0YYbIlthRRMIGN1L56HAVxxcDst6U1mBIJhjfEESIDAK7gBgA7cip2RIASYUcd
xjX1BA7BlG/VkAoA+s3XQA6rQi3unI5VcI8zuCeNoflw0OfZHB/xWMRewF7AGvc2/zkAPmIKfxhS
LRTBFf/BaleETBeMmwcvBvHX39fNkwdPTm+KvDdb8dRbO0ZZyPUpT3Fmw/wiqubEfy64NE5NPCy7
C8zxFsOk14pUSp+kkCOTwoAlRNNBihCDNWGDgvTG5klifZf2nTlNDrbGwGmqEBWLuolsW7FRseYe
LkwjAVXz757ckp6gYdPUXon5RLpJziYccjjMgq+NDyti2GDHagd/lJY1+3wP36LHHDqSMCb7XX7r
d3ANf2tCq09ApXQCxfyGcEJMZvNEGPYh3z2WkLRZgJjysSiQaaVuMSdvBbEitS0dNgImp8QdlmAe
7OG+5oeHD5ctvwCpEH4FD7QpV2eDLzxwIALMf3bLODNRyOEZEtYmpIMJWkqebLJ8GD4xnWMLYwDu
qATG1osRfLKjmtSLBjwa+JiwBc27RzyKWD0oTMoJfAxbXJMrn7inUDlBy0MGccN1vrZJeCZyV7DY
HxGHPbIRkXj8ZuQC38HlrLWglHJhRfItZ4ErlEWqVzt7ApVkHbaldQ8F9P4OmBAhPtwb+YpljSMl
bjNTYVwMFISVhCjrUDlxnqAXxLSVsoLMYPQFHHtsP4IFTbmDZ4HiCjfEvgMbn5VMBUf2BbNwOMMi
Ai/nOjBSY5k9HGQQzF0lqw/2fsXrgEeLlfiySXB16cDnHfMgzW5MiYE8u4hBtcCUkcAH0nOGjAM+
kwGt5nvCFm/nMFcY3gDY7RlFAFRSWtNTkV6VMgsX8zNaGZtZKW+aW8bPZ7HqUCPZ8a4eHxOCzSB6
TyCZMj+qgMgrMZOyGCHEqM2YkzHmFoIJZuS8gv+m5m0NCPgctkSTUkS8xcQLobZC8jcUEFejLsbY
kNp3O6BXweKJZuErMqk5rLAdJ9TcKoPrYhyWsF/ubmOWHFz6x4YKrcNwwTyCDAxSsR5OTmYxnk+M
OF7uAUIY7BWB2pPOSvAf9bfPBAWaACYqBjU33k3U71wpJApEC42Ygb9wqmGZmjhx4GvBUqDmpxqg
kWMXwL3oyzVjwMm2KnKgyMpgnJpaBRKzU/fvEomhNtxS9ieBNWcOYCgFP0EaXC7hs1EYnDN3JiVU
+ewqooN7hOlEGDGUiNbgm/D38hxHDwa0NKacNCWlpWRKfz9/vLiR6SNEqLi20jPTsgY0nSZTBYqm
BuhBiFTxhWUJ8jjaqT1AU5baebhGOcMNHDBfwqnFB/ELn0kWyvAheNiMDJsQxVLowWSKHJmlCdht
LD/4IuL5QbGUOSouHWwAHh6Polug8X/9IYMl/vLKSgGGNEch+qQVOl1oEPmCARPLFBHBDp7C5D1j
A0G6TNuIBK3vZouPqXnPxWfLLMpLPYhYt8lr/Zioq3Ty8KB+yf5+0bc/kHwG0H/22Is5MhLYH18F
UlwHbVJBOocP+xNuB5yMjPJaAmH9FBXQ3enJ7n1gjRUMDj/t8pbP36gXfssXyWNIL8a2PLB+1PDP
QMlx63l9gkJZqMxsIPBVTkl25RIQVRCGmY9yWADYAzfAd16muAmBxcE8ba0e7JeWq5GRI4JUNwdN
FfxlkNdXX/zhDxYThQAeqj9TFZRPM8dmlAAtr7+GqfO+iEDQejJcs/Ou2RYPUlRM5SNZHBOYQmB2
atKEsHZuRPkxz1LthlXHVDS1G24qNhSp8BDgv+0/Cj//zd7WsT8CGXQQKA3XiH94vxoexScULdrN
4Jsg0N40M+e/naAL7YGKQIJhyKYUA9BYMxPRfx6XDMbY9IAbecjAieisft4QUwM47N8JcHVdRCrX
f9wTjM1FWZka8yPZT/eIOFG1fFumCGgy2i/4Hz+AwU0HxRedwvWzeZfrATTZq/NEPoZbyK8jEQNr
Rdx1kYTzRGJXTijEHdUvbFjqXGEPSD+ZrdODKPuhiVPWZfqFiEAafyAYnh/xXOERi29o4wspBTss
lduJQE/ouFj2mBBnf3CfPsEnwUR4jcPFsgCiYl86f8/gkldRFCCCQVmBkzJQEg3Tm+nvi6xVxMz+
iDwFId8G4xJm4qP5FzEf1s8IwjiJmeUpZhdtoCJTW2Fz76760FeHIYZ0dhb18PhF2w/XRmgaxXeU
tGh4gx3aDbjkAiN46inatfsKy8xpt5Qnza5eqJgebJ9HZao6Q4Sw6NvNwyhmMCTGZ981NCMXZjCT
zx7hPhI0k5YQHepoHuqxf4vr9Rfvc1zuNtL65l+hmqbLwYZ4GZdRS9CuMVc7AxGrcLet0WIffXie
n/ZgOaYVGydk4YJN3JzBUou0v/u8iDPx+hR25B/aA/tj5gm8nBnLnPgYeVIe+/AkH7QJxLFrBNI1
2wdMStwtrbHPXJn+40ZgKywAcuwsuHxY/6w00RsyidOYlOPPIVD5zv1iZicxY6KWBXOHQMpeP8l8
snfdETINkds6hMFbJz+7x8hQYokIB8OMU4hGViei2M28nJ+LF4c8xXocPOtFFpfgXgjvyrHBJEUJ
8UDgQ9dWi7ERUWkrZA1+kgFp9uA/wTrV7z5wOu+Dt8dcQSLPBj8nHToiUUbfI7UhRxVPVaAEgg+M
AsnnzRC1BAUGOE8zocymYihuwdTtHKwIRIzRbiCiCvex5AqYCXOJuWZs2ElhXvCwGoXIRtajO7Uk
UY3QW4QaHziYWQ7OMBRFoq7FVPjIkWglJOzxV+z3FC4PP90Jf006lxkqlofD7vrApo9xHwXcK8L8
D6eoqx0Lmtj27+20CRsKxy/esQjxeJHgTGkdCqwKa3HYJLDJQJG/4SFmvMBrMF+z6qQ3/XIuo2Ek
SYawIhf7SpshHDzd2t/imONUXs5iaShXnhcG7izVt4iVnsm+aqlhMUl4Jbr+jtErK43rjI2rhTaB
eUIRjo1+TJxXiNHSvz8fswp7xmPynL49xYKCvodZ5fM7Xd2ly745sO/zGtINradJw7ZbnpfR+S9J
fDyWWFO1Dl8KnT7+D/b43JCziPkLLJ9hguw6Vlaw/QYkMSyAkP5GtoRghOHTHo9LjhZkQoa6uy3v
h5KWCeOJ3Sg1h5iXb3B/HTIooH4yqr/eLRnJOLl/XfFLCttnj1uVMq0BnsWMRATWayYKIGgp5Ksg
AGlmL9ixLy8jQzX1RIsCdws7INbKnRyLgc8EDmyZYx/huOb8OOopxGBmXNe5RW7lWWRJiazBvnWc
D83JoaY4zKcYisQdGPGYO1k4yxGeuz/snDUTz7uekUhwNbhXPGpDPYEBC8fkaS5v5G/BF6KQlIyS
euXqdkPGX0z01KpEJ+T2r658s/utIZWOBPqPy49bf4K9RnJhPGysovM12sLG6o1ne/xXM/oi6164
wxF8fSgzMuRg6gncQDQfEXxp3VQj20/2mO0h+pdttDYSPscyFlZD6Lbq9FOdOzbRVpczai7+7oEd
MaQLMiyzyYj6jakorBOyiCEg/4LR030TgVCQLsdhNOotRoDPn/ySaZt7l9xVZvtoAqHU5lGJWr0X
N/K2fO7eZF1Sj0KmcjIYfLU/VGyM8tViVnS7vFi+euFNnuWaAySpgHO/qO0RG0BKsFqIcEyRZBEu
rBamRPX+McoxtmIglkxqehPlVYE/iYIYMbnZuHuLYm4K0RKPW8adzhNrmL01u+oLpCrhjHkeIZZw
AEw5HoYCl0C+gi0ffTBUDaTjIGc9U/UU882fvYwKY/aG2L5+0MMn5h3xpLBnbHrmWszLQCHtJypt
NEWRGKfcZ7wNnTEQ6jnOTuxT7BuwW6MvbuZsoK+ezl1fTCeo85wrGJrwROzpqr756WusQkjSwPmI
4v3044mcLoDxLh99t7eEf4Jx1ckBESk0tTiP+e7gdNeZgG0WiKpom3J9OvVn2Iyxia0f+oVeFA/A
S20s1rML38zDwIoEJzBOaOYXcNVTskpTe9aw91H+63A/EZAaaxSH3pofDDGFnLUmueSGf0GUXuLP
kZpgZ/yvNk+XOEmsFV682KfBOC/hpdV6MlUMmcvRhrXzXY14LrGl4I3QJB8JGkEU3zCyw9CXXxWO
cVyIuYyZfQmuzmWFBxMdHQUeIwTgTHxp+MITbxulpyNATWedm2v+YGQteIMPfTarzc2FE69mC11x
pOPIkumHKYJRgRSBJNGG8qeklvHZIHIw35yN4a6N9dMMmMk+1vauNrnHooHMdHDQFEhkLeunJy/R
6FCzNd4qIyj+vRpL+Ji83Efngi4WF4jp4nI+9CPjL95QEO1w0eHeAV5FFH367kuFs14tBEDQiE8y
k/nTlk4H1jnfyg/aqfqRc1zfcTTxVkC2uB3CJ4bbwJGU6esFHwdoDKU+M1PDX8w6I65ZeoClxuJm
L8BisQ0V2fWscGdNWInxNFgIb4PKR7yKRGQ9Rk6ctpTC+iYSrp/HzW7JKUXb/oPjDfBgzHl6OXT+
GFBjboGrH16gmqlaxJjC/UQgyA/gYBTyBHOz7GCxPYy/M4AQne3HipiqoeIHStMjgqoBwHpcb8zi
UZ5jRkDeNw0v6csKXwB7QvdaCsevQbuesfxZfRvxAvP/aDqvLlWxKAj/Itcyor4CgmIAETG8uBoj
5px+/XyFd8bbPTd023A4Z8eq2m8zmcJetLv+tQk6l0m9SCln+M5z+zhKqY6C5KEcvPPoj9nLr5mg
ZcbYNC0vmIMOnSzCgpdzt3q9IXu/Nxp1As0jTMqY4qcZkfZa4IU6czDDXKBuKAQvVWjkXBo1A/r+
3bJd6NcGJS9tgTKyC2Rqa4aFmzOg09QD0fMBTm8tZ87XqzLEK0eXU+Gzeq9fh5FtLeCs1B4F72Qg
DCM6scWSd6x0wTKTw+5xqgA6O2n3hi7+3l4i0o6Uc9qsjDX2zo9GEwnt6Gl8eZ8bGW3a4cqRKiAA
5VFsWQNgpD0E8ajH8RDxZYAR1XQ0WvcElD6tT+QHaeoJocqIE+4f2EcTHHbj0ATnxAGg8Ix0QAHQ
OtR0vOZ28B3t+iDXyWhLlK639rp7boBghSK9I8XcS3kfXM60+FdelpeQ+WGI3QNoreXhFawqR75V
ix/9yhPKuEVd/NLbUwH4Q5OfIgURC0JstF2/VnE1m55WjE2m8ErIjZTIafUhiiVfa62Z4/hx0X1p
bKMb1SI1BXOtgl+lxHznJD2xGPXWG4QRiMxztInezhRgATK8yNfGUKA5WLoFYac3E2S6OqdQ2h9V
RgPA8rHfnCK4PkjaQuunjsVRzFHC02RB9RzWbQbu0kQmOwN+EXNUJLPD8LLeI2Y6BRXKmkvHkllj
dAO86QmploQkH7lZg8d9c4hVHbg/jK1mdCUhWgMqk1PhC8Bkk+WT1LI3l28zMuy8X+pXu8WB0Vkv
eeYovRH9s/kas+aozv6tEqRRIhqLVYQYMg9WeOA8X3DNmw9qXPxCj9B5sakBCsAyu1trvMu59di3
a+/ubm/XDCc1JsVnp1JvzuKK3Pl7MFsR5TBnyS8aVI6vdaZtkv4YMA+TRw96Ywua7pNN97ZnN6d4
bOxqtkFRZ43aBoC0O0oKoI/XpgPf098Wep99s1zqM2Rid3KLiMisnRypX9HdoCOdbx1v6Bi0cmu3
RKs955X33gvNpk03z2egSig6VXgYhAmFHLrW1TFufddCTWG36VZL1u1gV1HByjfrgI8RlIUfjx4Y
41AEl8nTPKKrKKAS/qOsVIqSbAWp8C910lqD7s4TBq9dTzsgYzZIGU7OlBKBmDGLt0/VArUqKJaA
UUgH6Vlt+kiD2cQTyCiD0yHSZ72H+yHIuuEjAZWw6WucFpMv0arJh6SOwBYAPkQYeA/4AcfRCHKN
p0q47npwQV2L8d6AM/gR9HqRUGpuvQrTGHLOtptSRL0CzYqAURB5nmGdk+pe3FyjSAtuR5RexcJs
beRArfr0Sr6h0puw5qjuY144j6vc8MpwQ2zkjQRiw91j1IESnzrHJpRkWs4oJ9DeeGMCmMtAIQsR
dYpsl07FG5bha5z/KlSa6HGgoIRep3fkgABzcw9wHfd/V8yJuetQLuw9yYOYR4jcS7FVDACeUGwb
wtaAznQe7AeSINmBM0AfgnY4nE7U/TBxZZt2Oow3ergmQGZ/g+AR3ezaqs6DxUTbtyWtS3wpNWXk
QlZPLz+vD9Eu7BbCLVYHi7VmPQTTQASGvodSTxSb3QITVyq051E9iIQJYOv68GRQ+Hs2Zn6FM/Rs
LoHduyVLLCCJFAMgcIhPQDlIiA2KPUwOTo6DzNbHZj6UWTPJZqgnyjCL5kKYRG8NCDVLbbG4JaD9
mPJkx/TRYsuQKi9m/gsr6A4yPUUvmNkntJc09IVBTA2pUanQrEniMlwlUBnMwiXH3oBnQLaaubFv
TB+NbJ8xICTuVcAjyvjhtlDpAzdPiRo7RPMyQ/zg7p44QaJ8sAwJYsUIFIOowe9BNGioYfZoRBrE
dkfGiPus46R3iMwVcS8RUdKmP640/Q+jUF+87duRctQbv1HGcedR0AeJ2kCxtMGGDlDpIb17czYK
gN+Zl8tNKOdnWDFe5+lte0yB+Hs3bnh5uBWFxrFxhM55x88wfogaujbernPqpK1qtxyhjoNK0MmV
eAJVSli2MIn6xrwCeQs+SJCfwNpbotxwrLhAa1/sx6r3RpPqjeKA8yCV37QozO2e9u7ivNLmZe+S
zhglp4aWTy65wnB+tJ6osRf8GfLY9DlxjKfBsRicSCxztXktN9ihLbTu3TbjfG2crqO02MXiHYEs
gogpxzeAmYQYqKqR/OW7Rai5R5dEA2kPSJpDQxJvzgEGxiHYoFxXYgWYtQjAeOfwp1axazQAeQF+
ot1H+3yk6Vx0J1tqz9SYhwHeDVGjHOAWSldH+khkHh/cHXYQHNXpS9UaYnE304Ku4GmLVliAagW9
hDLGuXEmYAI0mDYeNA6C4ONQdNQXMwgLWQDoUAg2f7rfMI/eBwxbANYUvZEZYuLNAG/aYIYo5XdG
OoQIdxGyFZpJ2kubW7vS/zhPIvzgMNzPHGPfyu9bVbiCdHNZjkOzeG6/GDQNxaTazt1a93vrcHdy
0G2eyeUghef3rc/wlM+udUD35uBQe7wCEQcuUGte4WTUbH7zeXRQSmZxDxAeiu6a6Q0nt1R3r7Xm
jIllHLoSii0oXQyvn/YdpN7e4/Ob6bOwQo4MT3OqtZZR9G6PsPj1i0UvB0ywgABm3T2jbcss4l3n
tfeoWG5uLUbEfRhGWbUfR9d42fzN+eFeds3asY3o6OHTIFV81Hp1DnvFWo/OLyH8dtg/RJsc8IL9
Q3QIkE30qzywKjEhVsx9d0vLEiSCIePOnTI0L9TErfvwDqAFX/Fg+guzuwaz0Zpgm0ZC+PUNBu/Q
UPGKTbA19jYoEu28e8aIiwpLxEkOkoI+VLHG198EawKU3PwUMrloztgcpLKKnnoKb+cU4qjfrUVc
js8LkuGeU0q2g6dfap6miKPclom6IYCdie3GxAJCKvOCv0ASRJwI4apg0WnZufMnJ5pSImybwhjp
9ymAInd9prR7Q+oQACWV9CaDt5qv9i3LnkEkUzil8dU6goZjgKoUOb2ZawBT3HfySMaQaTTZCqzB
FQQCndjmGYwFVTRaLchGkraIDHilHpyn8zcEjtRigjLDNM8u+BgTYVTn6H54Y6NL/ftO06xkdW72
pvdEES6PUOEaGUNE7gjXgAyC4N4zeZinBzp2T8YJZJCx7YCwCKxv8LA1P728qrf3PkpPs6BODYZ6
ElzXPXCCKmp0m+6lfWKeao6WbolhInUSKt6rwLB1hPTjNOTy49cfN4kqA5OKDMiPd3XWJYtL848y
roURI8Wa5Bdf8PFIbj/naBEwDbPImAim/60UDmCLsZeP4amPnGCxXWK2FTkoTMbjhKGpHZFv0YP5
3gndTkME4Be1Xi2kpZRnbTXEFlMBj827kpsTzQF/1Exo6vNk62T4rMQDQbV8wyl1zkGODlD7FjKo
b1pCjqVDxtQvryrdNDoNGXzSg9nY3szXyI9/lnWYTnRP6UgdqXcGs6IEaeoNZmaP0u6btk7B2lO5
ojqI8ix6VZ09M1oA/Db8IkPCKGsHSJu2r8Njd0eQDBM3yHt5qIHgOLs7Zzf+DF7odX76DIimkfdl
mppaU7c+jWUGS5QYg7AfFoEg05Haoc+ab28bi9eFJ5Cb79hMZecdp8Gr9UHop38nOgMg/WkYHuJC
oD2+JEfgFezn8GXew9MELfE54Dj6J6GGGvDIaCY0ebsHQ0MMb9Yr9uo+0jjMl8TDXnoHUoBz8Ph7
oFX3TtA9Hd+GxwS4JK22GK7nFKAh/1AOLgj5QsvAV+U+9hs8+blRTTaTM7MRGF93tsFZr53SBKjz
oWpC+UY2AyAa+cgN4PawzGgnyt4Jbbm1+RgZ3TI4ZOrlDDTwkLo5hYi8018vLtErS5HXsCpBrc/c
vfGaegesehMZFHBOz3aJgL8Y7Ia7LhJkVZSMCAOcKqeEhstqE4hlisA/88ZQxHV25m1UBHqwqDAo
NsUnMLdZN2sAZO4aK3QGV3WCrPtoHaaYS9BKxViyB6XOt1VBxBZqKH4S7newL1tPQOWwQHwIK1Z5
musUO4+ggMEdnqd0mfIc8sffJkKIg4t1kKnxcM2vv+uCDPA0zE+ZQ+S+hnf04HqFBIGwIpTF1S1k
ZkOiTVFzj2ODaS/HKDeH3z+5wwDoErzRdbjEcDtA0I+BEZh5NJABla82F5bxPUGntwtKn5zyPuC9
ScXpQ6K3VX5J3AtqVEiwDvE2KTDyZlFdYM6xKXTkULQBarP7Owan/gdLuQ2uE2AUoJs4yKD6xpVx
GZiAQxSbya5QAaVgNf0AkDD6pQ4oMsBN7+DSoLXL3EVk9JhCjO9hflbKKcBXNk9MsH65iB69YthX
x8UtpNP3+PtGeViUKxLL5AsTkGqNv/Vh7jPgbTN/hIQK/X3/TDBKAJG2y8ifGGQRGxira0SYAMGm
VMkvI2Q/IRUmzCjyE/Q+ghRzxWZunRd1uwjlvtgkpoOsDXGXA3tH6BdVVzsH4ASeRYUYEiQob8dU
KiBqZ5/5DSQKaziDdNkJA2vuMwFi49Qm9d5lSOSKJOttlRtU50Bpwsp44zBWVb3t0cGvLwTAYDiK
xtd1q8nDrU2uSY3sJuecwf2SHVGg0qAdhuwNn8OdXwlA0XHDcMg9ZmglRWQmzsM1dGbAUYjLAKa6
w7BhJtiNjOTdPg2NACpvi4CkTx2hc+imyzI0NOYkhMxyBeD+tkq9ClCvIytyg/xVSI5+jtkeJf/C
QNI0hHJnMaYZ4a8XCqLCHgvTIXwZNSungvzqiftJ/5T01bySswJwCpyPQfMY5jeFEwC5QS4y+vWI
id/SIAQd7NeTxxDAN2X75+jZfgyrvXS488qtY3s9nQXsRmiaZ5FgrWJE45Tmwc0VQWiGjI6ZQ0MT
FRmsE3kjgMMe+Bv3PS5269GjnQsQyPbqneMQeU5mddNqhmdya0uQt9T6IEsM7N2/AZmBprMO1Y2i
BNFFDckXYKTeY3TVUAjuSrNEf+nrIAnUQ1s5PFGiExYKIWinFlYZAlMBvQrYq8Ngpzg33rXLpHnQ
9HZWSDVURQ417DwyvFZ+rn7Wwb2Q1lzI49DMaFLTAIBybT6b32Q2AVCI5sTL/JTMz+LtfXsMAQM5
OcoHnFAUvxUtPJgtz9he4oGqBR+RsShrGhR9gyyIAwsqUOMDrxNmjkOSrGGwv5S/EckbMDFndGsL
ZFRqA+xrzBq5qDRgAkdteOOs+jRr/GtHeJcypANgXrQ5h8jHolR8SdAWe8VM8wrPDNlMNZwPB75f
oFjQRLWBOVJVxDEKnc/0S3MTyIgZFV+E5dtxCY2fu0cHt4Rq0dfb/NFsa9Omhfd1D7aLXVxD8Pbo
Hto5n3SCNvoUtIZF95eK3mxQoV1KuAOa++k/UUgjrqQ6i2Qyjb6cg3vYjXKdJ3Xh5REYLowaFEKy
AVA8WBScKVuDHT92HjH4bhwA6gIrGlZTJg14DLJiFh+scNCNwLWwlhX3hBCFmAEF8BQnF1FRB5QB
y1XDi1HkDergET5gx56DEn1guFH07TFaVXwmui1ERACq0DB7nuwUkkTH6ED/xFdChkPK5zDaJbO/
OvRYmJLmprsD8wlZ6N19RBuCZdRIzygE3egG4glbW4ydtxluh9ch8mVQYtZMva8B/sFD9Y42vGJR
HmiLHZoVaAB/1ciAp9vcdl7xWjEjynCbRnV8je40hBnYDiuT2eGUJWst3POB4UezCF4X+ZHmMNQh
5xEPDp8TNCeBflD6ZdTrbXV2kNUafluHcB91i67RZ9xuf81o4n3RZnrJl4Ii9YwF5G2vNijzPFFh
IapBIHq4m+b/UFIJAKDg5uwq/VwGVMo34WqrPlNmO7de3tsu0a6e5YFimDzH9d8+YHDl/LU6ANA7
9YGOgOcoe1cf6MKEtjpjbbnbNqkNjhvyUGdQYa7KzMoF9z6rmuIgF7nggmWjBY+8JxibyuD09xlS
rIvyQAKPi+IKBnr46jGO4ZgQLaDLNfoEZHj14TE+xsYAEUXYsGtAqP60hjYWHURYjs06EzB6zLDB
Jb2jswQVt0BTvlL4S/+Y3xsbsPE5SHzZ1wSqAiKYcAHABrAnTg95xJi1KJLwHCWEtEkqmpFYcb/e
cXVub+JPJ6WX7r69mn/rIMjUX0suovu0yNo9o1NW0/XaRnu3zZPM9fZURNRo2hpmGpW67xghoUfn
g04xLZnONkHNtvdulIN0CuoxfsdklclRDNVtWCMloweN+g8TnP4QCl4VaQ3G1OQpIOS6my90/1qb
jlwTteFBflFv0CT+lpp5Jh3f2vt7+8AAbyQ5KwzGa99vg+9x/AFrDl4RIFLeRiut+DbzkApoayNp
8LTrlRa9VERE30xtQkLg7BIjp1QUGnumK9DBQBz5ahkHSKzO7NiYATBggEDayK+dKqTltWN8GxfD
YXTPdd2uPrxPvpnW2vvvoIASTa6n3Jc/ljuwERkQmS/C9HGQkgXNdDqvmJyBoiahLIHAwS7lugW6
iaAHCGppz3eBl9H8MY0pdNALQc8oHX9GkBZTRA2cxzRHdYvYFPlqhCCtT1SFazw9UsjZmyUgIUQm
BD5SuUECGDzEbQiUirTpFGvKdYlZYtdoFyKFhUg5JSrGTE9eI1jy2+klL/HJUgQzlSIEQt8eQRne
iKp7QACeI4FnJy0Pb2sLThFqCzMyJlfomIMXuU+IOKWfycweUQBhR9oX2iUWvMf7HGc95L2udxvG
5xegH+q6RK8zu4Yxck6I3wFabLBzazUCo9zoTcfh77OzsRRQ3Z/0ACYGU02Q3qMqjbPG05KAgICB
pMRp3KLpy1wu6ljBDpjB6sX0lRW6LOP65N17LW7BfbINnlEdNi0syr/95D2uQ3mFjLVBdhcmFtcH
HoO0aHLOoeY8c+o0Pp6D23gDMWnFmMfyolq3X8zHRvIkfpIS0PPIcT/mE4wPw7sA/e18RLxQPvww
YYQwE/4cCJg6Je4GpQqKGSl1gO5tBX1onGsWe2t/BmKePVDrbcAnVyfoHUY0mL1cVJsS3iJNXlo8
YqLq3FhsxY1FCNu6w7OYf8hHwq17JJfmFo4mXh8AWgfwWXlF7x9MXA0t8bKE8ujE7BlRkuHTGH90
zDE22vrSMyojgFduGYMDtovaJIhJ6y6ZU2TlmEOBWNA+wo7m5tDYJlAEuoZfWuU+qCE8OnTvkaFL
6b4DhqN1ZATgGGAffKC8ICeA9jvVcPYRY3FSt/ZmfoO1BZ7PpqDWjQbz2n4ApP1aVbQ76s0DR+mM
JGSryHB1ht6YTAU6nNvPSAURWiWUvJlEiDjlGx4xge54l28+kLij158mtWnOv1AjYw7Vun8abgnN
Wrx/sW5VylYAQs8wzA1dWLrY/eJfndoTowaeULobe6rtSPECX7t2AacaDjY0V3epDwrMymM5UxKl
C7xgQtffC2P6oeqnuh/gZrM71dwH/b7gwKflbJlTQYqmoqtcUL1/dvibMrWdOu8D8GR1Bm9ap3bz
++hSKGgQlG5srqx6tb8AM9GqYq9F14N1jBgA+lefz1xwS3TuXvxchrmQSJScc/RpMB+XOXYMuUyR
vdRlFsS8ccianrRebzG1k5iWWvzKZtecemglZj9XwJdHT5VqwCFudazPKubohVgRP0kvkdphElDj
5+6DFxKhZvcEdJESjBYALP5C31DiYlCiwJJgG1xuAPwsXeAS4SW8LFCGd0ID6mcMEn120kwDNzfn
mqFB6HUlT6EuWx2ThJYoV56j7H4Mz+CO8E36XwldaCoswBSjA99CqD8zH8wxhqxJXfbgcJb5bhjX
z6JJLS3W6xLn/Fm/1p/1q35p/h4X5s/xcwyrmZehCZ/My9NHzaLnT4uewFbt/Y/Zj9WGp0jbQ1DT
gWcOIQUvAI+W50bfOce/oRbH+BXA4ywNEIeLPpVsoN38K8AlOg5ipPBnUEVRa21GoTDLgoMjdsG7
f2h/U3nnz2JeTtk76uTo+0p2okLejXDoBr6A/1LT1/vzE3xa9/wKl7zwAXyRXoneNqUhvFxW2ekE
91KD0seGGefIvw9g52Y1wqhgRn6SsE+nQlgI0MDMoazDr8vhCdEh7ur6DlQ9gCCMadKPp1N+cBTu
ugeLO+EK0kbEWed3YRi4LtfCNQHUtaSnr1YLaQVVG04He/NF75T8v6Xdq82SNqs0pKDKg+oFjg+x
oAz+nRYtL6aahhBKO7QxOC1axt8S6oK1zBo4+nVoBpvZ43qZ7S4NvuwN6ua0Ox4v4pjdZ9MgipIk
YsEE+NC7AePiBeBGoIVxAtxAMITUTPQ89CX6Ir4+iZZLIOtR4utnCiRAM3hc0vcJnKGbKXFeS7At
KNxybETSZ7451Ew9MvoyvB8BBpxobkiOD+4+Nf88PDJtF50/ypJ8Xjf1pRuKtih/swK6BHhnrIJ+
7pRnqgec4JR4r/JK78fhxw7yv0cDvXJyfNKtBgNJWCutFvN+6OcX6SRpPbX2NapsB8YXo/h7oBhW
9nCgYtoi3k78B4SgrbXPuHjZI5c1m6LeFrVCJkwz2wLP8QZVMn6y1wWEedNLFy3porTNumWfaXrx
ew2erf+WK27XrDgWRObAkglXkGfkhAAxV7DG9Kq46jdPkbR1pTIZKg88DUrIIEYuApFo2fWNM4pR
wlfop+uW9acKmeaLDhgvbxshoCI5UOpjtKFRvaQOCGWg6hwDMWyYT0YRlb4/tyqIoJYZpXW2we9h
AKeb/568FlE/AYIMTdUWOKqKvRgDBGD7674QTWPJaE1yoXpxiDDyJ7O9YBgKJPlY9/vbIlTm7XEb
Fkqej7X9MlcL7TlZeWEMdRUbC4I05mbRHoN5AQeknSGDIIYCJVeevmElBQYF0P7EDAAACUM3cJE3
RFWH85ckLTUvDXPE6XOx+kgFOLCxNS2Hy5gmbF8t4m//UqBhWbc2h//30t3ovut8raBsYnH2V4t+
3NY9cZJUkao2ycJNeGzTKbfK77RZZcEgZvKwBOaRMZn63b4AdHvQ34u4bqPkYK76VbM7/p0nrh9b
yRQds381/5DIskFxmh7QqVh3qnfWi1pNtmu1F1lzWiUshl5a1N+NAE6yOOKDNWIVJzoQq8Vqka06
qiWsnYzVyfQh8nCNvh5ygcOp5Y5GHTqNS9MNRpMaShF7E/U/2U49dWrvPPV9pwpCZDxmpWVt9Q/a
gPqROsxJgm19m0uAb1W3k2HO5h1BR/RikgFsD8wedZMZxQU/ZvPUgGZxPWjOAwFmqdYyuAKuaZ6M
3W7zk1JWGj4HGkSO1iH5cuXANDHyLLba1ZpKUmCpl08zmIcgnmQL8Kk4C74dzMQXS6O+g4yGzAIN
JF4IpVBK1Tgh1pi11NJo/+lrmB22mNFooVbIvBzAgv8vMepnRDjaPHpUEDCwR7rznJlgYVkVLHwH
UwCxCFqJeWpNRjCsOVV7MgudiiVXSYiJgNs8ZP2ybcRcBxlYvjV8m0E4fwN2Mcw5WBKc4m34pU6C
hRzU4m9UJBBH+TvKjRHz/GPeK9ASwvsZ6slAwVMrj4I/8Fy+nLz23rgWM1sqCyfbPuYmYe2Fhzez
llB0Xbuf+BXf/srMnELpJzcgcaKfDS87BnJGYsfH02ZxKma8iAHnMa+sVcMZCoH488zEbBxyfzxl
UyV4vTAE9EaSAZRMnoN7wrcQ9mCLx5fGeIroAd6l3aWvyoeOc5lqyBhqggzgVOsnJ6w36nQmEzfb
FTpEckA5KscyD3pA7X5/0cfd6JX9qd2Pbw34ciLiLxZaWq7t9y9tTAU39ACCEY/zVjterVZeDxtx
NHt9OlVsQrl43Rd74XeU2DdmPAMoiNAGB1sYVIt71Au3o4fNVsaTowxgRfoEAIO/zJk+h+Cf9cM9
+tpKi7awUlwOFkfxhyY9S2SCD/QnUghjaF5RGT0AOjhZ0clqEayzMDI9Mqg4XL13BtMDoMDox1qX
2vEgjauD6gBTDOSKvbwzQboOvY3ZX80wVGAcES8BS4OB/fCBIcWcyNuQtdMvp2UHWgKzNUXa5tOm
3dh8ca/w0QlMfwam3W83+y8heu0PYEqsMeszvnEl+H6JHGa+VxBSJABBWK6IELHx4wtbly47l578
XALwBU4p2EAb+JsFBgXC3KTXm/Sot/EazXcgKIREEaX4blJiVaV4LZQdmBAG1XByTsBU4BSg80XV
EuBKkiQ/w62gTpfit/UMJcciJ6MXS64YIZHj3NhhUjUBEGsNQAWTwoAVkYHAkWu/uWGL4FNWVusu
+6obY7ViWNp21Zed0/NAiy37gdwcLhn6jix+UmomZ1rN2qa/pAe3bXFqFovF6gU2OvXX9gK8sbY5
mDokWaZKi7BhBdCmcHgIadksK6qiXT2IhdZahod7YJ4oBWgCMCISvaYO/vBs7QFtX63BCvu+YNfK
GilKubaITDnpL6x9F8zYVHEo9wiEVO/Gj4l8RX4KTE9WGLG7dbuE7AV2827KIHcaofAFwFrsYGCK
Vcg/aRuSTDGvklFbkKPL7Lkbw0HjKrAwKkMcIcip9u+DI8ivzLAikNPi6LTj/iLmIP6iMMUyzNZB
DOYEQQDSHzZwjTYimicU1kXQPYASYr4N6KtzlOfeFYvliAkL2aJhr+umv7c5YAy8gVOsBAVDpfcv
2B+6COBTMoSRAi69xroCwNJ13K++CsgOa/Xbuhh+5+HFl0b2Dto2eifMPnFyLLfDGfidHiUzCrDo
c1N7zwylIi0ZyylrmkX9igMID3muBEjai9pECkC7yRL/SN/lh7tma/5oJzUbCLACAGnDQCXk5yuT
fNvTccyBAjbNFqYzw64DtOLo40Jxu9DW6WCgEAmMOLB4AngvKI4BTesNPC/U4dQyK2Q8EYlwYBId
/BPdCy31Bl3LDb7UT9gTmK+mfkLyi3qEYMeiK5iTjWP7sF82XCjRkeJ6ZbYKzy9hgez9iLDIVLmv
3KfSzwvS3L/8+KhcHryGMhfiJQTgNhTctsMiIIVdR583dhl4PmLlmBjG2gB+iK/jwqCGAtShbWD0
WvsOYC6svkr3vywFc/xvh2uJeVJwpBnFCp6RV7wgQMNEZ2ZT107Fy+IMIlG5+oDLIPJiI/5sBHBt
toKMbMIZ0fNzO8EyVGTDKVK2JIOQJET7YDzNcG0Gy87IDWRPtKbalL+kDBnn1neeh8LPDFeN5+Oo
41vIJihJMCQeCevGp/8xhyJjcGSzw4FBIhrNDAsRNxu2RGryG7KWuQieFo9Ee4Op9J1Zv1unv2L0
y/37+D4+Q9fLhxtEPDlrIg6ssdIDatLm8Oh9u4Jk7XhtGtfugfm6GwYXkg/W2GA5aBxwPzKvx8Rv
XsSm9r7bXA28v7+/szmpukfzT4H5miGlVU61XtqbAgi/iN35HWdCDJAXpYBNI/MvPx8qZsQWnyoo
f+YyL8SYBpWd/2sqWnItGmFPmu1OOT8Co7KNBr0wwZS+rABetMmBIUZVPpuFyRc2Y3bMsi+X5wAq
6SGc3FGUT8AaXCyelI/4drZqjUROZ9cXSJK2q5MfyqhoiJjiMWq9eJzlCDY6MVuH5y73q44Be519
LmgJICTMhG5YeQ+Jx7+l0OrR3sHqULiDzXClt3hqMtWClX158sUYDJKaAYspUvwfdWI6xYDzGntE
g/S0eEw7/qqejRGW8dxa9WYOqs2H9iYCmUSqv0Q4ciJydNwFexE7kXB1WjDx1ZFvJ5RUKUNVh50V
lNzRPAxlECo9BZAp+/O3vwHeApFd4zg5qbIwyjxrdL7QLssyTsknKMRXvrxFUUR28MPJVVgW8jx+
9oWO6JpvLvjaEKKQiB2D6wH7yPKB4eSpQYCETCBH/iuxHDhgPzM4ptqQWSMC/bjAENNa49bUTpHJ
ld1cilFRszmAGOCfr9am0nHV6xd+0VzHYhFqcWR1DN8cVM5TiSi11sDrPNh4kKSz6kCC6de81APH
GKscJT+3J/T4k6iC3JRdPSgBHHg6RUS9jL4yU/l5thBe8mDN796sCTGeCIWV79JMR6GBDh6v3xcS
hfBvO+vY1i3PnAq0gLk2kywPOgWDXeMXOShBLtj+lDXw8cb8V+NB1WlVE//czSDSSrIIyvDDJSGR
9fRCnrhMhPy7/BR17CljS7KzKD8CTSA7kdSSsjKaNryMvkIeADh4A96FN2dvhOwiRRwcOpEiRMIo
m25CAKiURmZbOyVyoTMijjwPf/UEInN811RsmI1DTI94zxvJL7YRz4t/8OHuyTnpuT7NeVkw2I5h
380QuzXzEj8MGY7CDuUetS3eZEdyUtxvGCrKVRUY+LPd/W0dDj3MT2IOZXXy+0UhW+QOlSHrdqG2
ZY8+CpfEiSRSURa0onujW+PJcrPQC6F26gRgo0nTZXrwaHAmzpxiLjrBjqCbFm6yiZcKVxVi68j/
PBUjWTyw/NvU5hf4/lPInxjmSU/kFH7iyx/tnjM4e5J9fOVcQynKvUJrTZi4ZiIMHslGJAIVmwIA
EgjuoD+3YzpOlF9zc1Q13oC1AUFAG0RuatcCRDVDhg5NyYjODAxBRhJHqkg/yNBecUb2DhDV79Ez
pZkt5QPFN6AAslcapuE61HeQKaNqIxKHz8BRH0SQv5+jpYTqyz149e7BjXsox7RL+ZJ3hyuj8x9w
d7zg2q97tYsFlqzz7cyQrwJ5VeSPdMuyUAxpX1IvRfuoknPelDVlIbI51oORjy6QeSsf1ktlflUo
xzFBYlbHUKCks0U0x25VJK2gmZNJcjoVc0eBp3yeHgbRx4yKKPOge4jAOndtFO3JHfVm6RXsYafi
c8d5D4wAwdPD1BBc+TN0oRnwe+fzyb5beXNAeKw4TjbrF5OxUZQyJPgnRRI6T/AanaxI9WCn4L/n
4FQ5XsKREwmeeVMml1tkc2iycPdxrFD+SblSr3Uv+8yGhnAn67OgzkOtMysM/FZD/Q8x1hRWKBZS
hjm+NAlFdOj1wZ+JQCHbAbrgR1Ft32e3pSVWkKB1vWWLRIzOflV0luivYOpQIlD2kZCc4VdPvQOa
QvRe7CmWMjuo5Mqc8+xrgGfxneEyCAJ3pCy4M5rPOXeS2VK8vx0oBn8MqTv09UjQAOFjn5XHiTcD
hH/JytZwMAR9ryEi9KtBY4FwrWL8AMggMt0Ak1dWi43LPjhrkBl4vA2meYWgokFh0vPhzGVNAHaD
0mjoW3xg1RXfMvtEVRAVffSvoiboZ2T1bm5GCwxZmepGFsIpM9UuUlAMTcaaz0XuIptchqEoEyxZ
Fg4qUpeBJObgvn+lClkK+B9chEyoXnItP0qCEnN9new7hOXJzJyM+F6ik42zVOTN9Eg+n5souvNt
mqEriyLRpx2rVKTywrbQ4zDQQKN31ogSZdjaCjoQdRmuiG+BZ596ii3105QCg03gpb/nSjC/B9y8
FtQNgpGrMpFeo+VyqYkK+skyevxxGUASsVATwBAjAunquhmhxe9nztottxjNVm5d2+tuCkWP9j+A
khny/jx7nv/GwTuYczHWFWMpsqq4JOydDu1SLC6uECpNfXpm/AHErUbqpu7OXdZDicExeYb63hvK
S4pY1Mebwf9Zt0pA+2AdbkH7wAMETPDO6Vdq2AWgBuCo8CyAegEX03d9mPVK8/xoVomH7q1dsbV5
uQUabyh2Uo5HxAxElgEc0n2qNekCsn9iGb5O7eY8UgSl/39BbOMZ0gV7drbGy/qCO6KWgUI+xVcd
MUXMCn4fhHWKflRtV+T/K2QzJwzqAVpfpkr9P8eiR/LbSHIpOrGyG4pQKBQ2bj4VtDEHrU3op7eP
d1ActUtvPGI97p0NERv5Jz7AdeXsvp6+XLcQZiUkN0sobas/wkCYLE699Bl4S5H5g65TmUYXmSCX
wsUwzcRX0Q2aqsKFr0lPqo0l65JW4tyikBeSq7wJCQpumccmhqcSRW2TE7fG+2I3SghvJkmidAWJ
Wl51QgEFCgVH49zVlcIBZK8vMqYqoOrzDCktuZVDU7OlpeYDDQMAJxOch+/Re/QE0qYBGcyGJtlc
U+NKvUL7toRRCU9HvkEtIa5VrqBF3wzt9n/HG5IMY7OZExPBWZxX53dEBOn2zpkND5W3n/PP0S18
osf2GR76R0ZdXobfEUoRkxNWS20DtQ/K1ovqFnRTcznaay9D5eqfB1e/3oav2rzTZLu2dr1rp+7v
gNzqKegc6sJUv08bWIf5fJ6Zx6M5gmAqi3cZql638x4QbUkO9UhlulVG0Ged55KzbtLnooFXA6Sn
4TBZrpEdK6iiXVThKHhsN3D5CCDMesK4wiNDIk0UcSpIsakHtUElNe0dGbHxIjSXn/39DPkuapcU
ifAamJTfzyQZjqnUqbQpozKOKY2umoN+sw+PXSXWqhn34bifzb/J6le4VeiqHjm97z/ob3SdU4lP
shWUfN7c/1s4P4PH0Ue4BLbcw0YEUEGjEpJEirhKTU9mTN0Vz8U1gcLmqnSMFBvT28/y299lqE2g
gjmQW9wfzmjmKhxlPBjLrvNFFoPdibpV80ijQQ5Vd5SxPfgGeT8dij3JGx4Js5ila3wnJ0IBcxii
estINdMNf/UtNCERkrG/3pfIE0P/K4RwXKbkd/IUkWIQ7cJwMpooqZcL0PGSX1Ed8Lffc0jIqfKj
VWOuBFtH20dXXaUid+slMgWqE7Ao7DcMMGXvInUVP8nM+oEjp/cm6NebKrX4heiQuzGcd/Cjd4Lq
b4JqTGav1wztA4tCHsHSs/Yk5PBfWZ06H+XgPgJ/hw0np2TREKdAz7Vswuyown1FdwLsoHYzyA8e
iYIRuikEUdCa2O860EJAgCfPFnUG0LeUtYBop/OSw5ePwWvi4dQg09NS9K0HoFbzL3tek6ZhTQgE
tGSqLqmk9kYO7KpYjw3R9/4KqC78bUxq0phZNgesneyQnODcwaoZ9PtEUQod9bALbGB2CvWSzB8W
eFMCGvaJMiBM3etPNXgFUFkoI6uq6pRaWUrlqZwrRaLqeiARLI2x/ZXxLf62znQ9OP8AnkCCgWC5
R4y9+tsYONPX9KHa4w3ocO/YM8zdsDjfwwQAwpqnusHULO8EZATZYmbs+NXmN9xNv15K8r0CsVcE
IsXy56aIjaHpOSblk+vfSTfOY5YoLpVyptVir+lC/TLVdl38L5tD3wDT/aHtmrLsZXiN10aljxoN
tEK2gTeddqfkcHKkDJ85TCuj6wDi1GBmWNe7db9LbgsNrve5dWDdGDFa6p7CCu43eAZl9EglVq1y
0q4NnBkEwXECPTgCyAwAcYKF9cDR8wX3mjuQOyTaPLDSCicVAvHcf5YN27J2MDcAuijhQPXgGbWb
A1oNnrdG+OK3x37Z8CZQW2zdW9vp6vbHEaYWVmHo7AYraLROYKTLkFZgDrkMN2AswXC5nHc6HZcF
krnl+NIT0BlGuJVCm7ajWqkILOJxVD/S1an2j4vAQWqHqLzJmVtbTAjnnPy+eTSSuSbQ7F+6iA8y
IbIKP0mHHTkG6pJMgACC97b3qX17UsEXj6+3vgYf3v0aFMvRNQALAI+7voE49WUyRgoHp/EtKn67
N7iJHN7zzawga3aamWBuDIZlD88LkDUGOCqA3eB3KGsaUHqpopHIfEwSvBekcuCAzPQzwJyaIKf4
Mb9fV85cqoHC9O/4DdsUZNcHwS+IBBXInACwrA/LQhrJL8QUCLzMN5JWaxc2Xw0CbTYsAVztjBNa
aZzAWma/jFMbAouIB/nVa4XIF1V7qYtcuUYGuXdONSsXlmuWQXZYLriwBwYbUtsJUnpwOA4osMIK
G9T6B5Th6rSbIBB61U6xVwr+hhuKWAOlK4qBVmRdBFjgCM1VVv//5xPI3l9/BsJCAHB5fLIiqqih
5UK9ulmAGouGCNcDwQ5QC7adfAY1I6Id8JwhmoLIC64Yp8w1nuqoOMxwnQD3kRpAZZ67B6Zr7RBF
nemhko+fJ+XFPbh84ZS8/iPqzLZUVbol/ESOYd/cCogKoiK2Nw6xVOz79unPF+Ta599o7VpVlkKS
OXM2ETF7QIVHSPu96XGNaCRIDK+0vAffXd2972RRMb9Hd8euJ9CD4hcClAifhLkRmYysfHbKCSwK
BSBMtTBckRzN0UXtBxmNKbuYpqQuJW/ZAGKkJg6jj9WbzYxDYPYQWJS8gamsbNMZLA8Shh4zX7Of
Urv7Q9Djju+tUE474rbeU76kWF8qmmBNUmIi7yIoTBRu6q0VpfqxDwXMlEoMSC0HEO1E/nneEXir
2pl3IHRYTIrn+sPpkh6OToMs3W//Srs6LQfKEkOnhUtQeDKfJF1GW1PaEmzr4xvIzUYZXXMU6ehJ
vEGnbD414Y3sHIpGEO/l4OpSDDTHuBv0hGAieIerdQNwRmZsegb/iWs5+dBbhZWKdDitXHpnkt0E
TpjHLu0+SgXruTiM+eVphDhn49dHF5qejd9Zyc+D3kUpLjMrjIGGvrqVxHkcGm8SkTS4iLjZB4St
sClLas0jTrpe6zCP1Ar5gHhEQkKksqwEuO/tGyqzR7oDndYPtESxGTRbAy9UCPIE5FfuUSY2QaBu
uHwigRcEiBGiULiqMkKqKn5d4YbS86HJ05rYqYVkA+Nu4/QYjIDs/CdFGJG0kJN2gwlw9e6jPZ1F
Kd4jb0hPZyAqtzog5vsb56IYHVpAmA/EpK1Kgik9+PMW6N0a2OP6BX+gf3RKy5vHIBVBewNzcbFG
GKkXNqhqPeAtLukUDO4zgOFLD4OI3lST1zrnfdeIhxIU+oU/JAO58Ff8odFr/bi+xhfMfxfGEdrL
XjxDk6UO5bP5ApAoYqGgnJi+Nyysjw8L4eNj8BDxBrIJ3oBHQoIRLPUaeCawsnV1zf+wOReCBwUQ
cN7g1NyiLOqSb9TE3yS16POTQrPQc7Lv7VwP1k0XmXJo+EpbmohGfoX2zRh5EjCRD58Gurzh3elA
lm0hSwJJBhUUkwukDmgGHc2SBtlzVC767SBwpvc/eBmUl3j8htdRNs787QeIaMC3wEAD0/xc4VTm
x9hjpkg3s8zOkETv8otK99T9du/BbXyXGD/y3pcJlqCJiEOtO4ckfEW76fmlI7rMO/jXE0TEOwww
AI5IrPDiXr5/ar/H2zE5QpYclNQC+SGksNb5fmG5oUnJtAhwfHn4+wXcuid+Go5z9KRXe2lyQRcG
qPOUH5WndFry6Cb1hRsIiwN50uoADmKHqUBLZdrwIjfUPnksURlqeCxwqGtdqO29DxhnugyjhFff
4RbcXbD2fm5ciKmIeEwGKDqFxrED8xnVQfDC+845KrULdgUdhvmk1rkOK0v+2N/25zinx+Z3tfGy
s314rS/xI2nPClkRbZkSfGh6jNEgEilbjyQnBgJ2Ec2PuwVqzgGktmkRQi1SEUHBzbXpnsjN9eg2
4Vd7Ffc6LDrZ5SG4LXY0qN2v9sMX/cSTgFaz1LiDs02HE7LSL8D8nDHkRYd2MY3t8BdcPIAv9O6j
nTPe8c0rNysujeV610Y5AttMrw7nFr5xNdBkWNASEvbwBkfwHb/CR/8DdOKPfoCId9DIeXSVDD8Z
AoqnwyAAm/BEO2R8tZ+NK5WWX5ALkcXZufMoP72ML+PP3PqlDxqW86hOURaA9EfgWyV/g/lAqf6B
dh4SLgRYD7QiqLIKOPVrRgd2FXqUprl1RXEqKWcm2nVLyPofW7VObZIJ6OsT3aabXhmVxV9i+dPx
uLcE7mOThWChvGKMcUNJIndcRNyjnXkP82xIhU5t8f1jg+MfH+gh2fqPGmQB6Yc67N0KeJedPScR
t7evOAH9bR+Pn9ASeddZgZgCV3KVA2cWX1dEFji4JdpGQcl5QGSA2PpdZeLM+A1TF8H2JvcNdIT3
J0Aw5b603gdC2qH3rXfo5drMJZ8sgHPvEGe2buOjFYbghFL8CPQ81poWOURykmPZtAQqrw6nOk13
EdbFRLQkRSteHm0K9nR6cAIRyMH2QhwKoqY0jclOQ9eUZyMtQuGuy2sI0MgFg8wg2UZqhAj56XGJ
h+6vVZscptnJfoXEkXNevSZlNOMIwbs7up/BZQeUDw8sIReM4gJtWx9dPKMUxUnQn2bSIWyiSk+O
ivYpRYdmzIGy6vfw04I2gEay/4gaoPAhLffOOJ80H4eIPrvPMuPMmKREm2gfL5yAn8cbtf+/PBzh
yx8OJ39fOzaeUOTxVF/utvC/R3ZrlcDE3Kw8TEq0rcCMUFbZiMBGs244CuS+zNdS3j5X9cjSpudu
wzOkOEM6Jdk6X/zojw2dmQeuKNwC9h++gY0JMRdBIx45Ji8QcwItsH+kVBFe5Y78GuxYxnXlG9xV
yhgg7gGaUcQ/RKXJITqRsPli6vm4Y1jJ27R2E21aDR/Yao92OX3UaIeH1PmJ5ANm+ADjI3Hwb2FX
v9nGi+Kz4ADfkc1AU5bqYOpC72ED8UkQW/z7AjjqMrNM/mqTL9tJBoAxG9J5YY4aiF/A7S/xurC5
8B9hvlTRLcVbpKESPYh3PopYCLBpVYoNQC3BP69PaBSUaeFEMYrbMR8VV89ZiVbTysldOwmiMy9S
WXINlK3TIXegBqMQpA+40hT1A+gEfK1/R7IbRwJmFNLX5JnSnBCYCR3KhSiYUZrxilOjjBFZcP3j
EH1wAT6EwiyjNJlC8wmlHbRXShUeiV9ieZzrP0ruQhJcZoPmHzDJpNflv4/t9QVaOYMwAbHORxCw
kRecQxHBc0akUxgNpSpUDlMpgKzb6lUv27gX6LeR14XyrxzMsuLwc23Eyr2Ttziid2OyTcr34OZq
1cZdMBJa/hP+H8+oVCr8NgiWfwhpsgns4KroqNymLM2qR5kfj8U54v6SLteTHP1yWer8yzg/nDF9
jokCpeB+qPeWK6rCmFTKtYr0OKkfXam3hMp3QsQ4VnI1TcOgmpQWQISjTLPzrQgUDj/TaxR74JyH
PQqPuuTVsmLdKPWQHCcl3qpBtkKEQ65dtV8m5iHROEii82hD+1fYEeJHbEIRR0zFjViU2Uc4BhST
sAwPaOPlf8heu6wXWDuko6VsVyPny0rGacrrgaOJPndtsg/FWDFQzTctmRlGnAomMm9Ymzx/UFfg
m7E7nRwz7fPr/LqMpNfyR8QzQtppC30e9eziOg9jjPUW4L9AoQmui+siv9bK5E154DVRmEACPkTf
YZFBWzKx36NK6oQhOYX3Af2SM6ts0PeR215hceErLrJr/prIlUeJb6o2cWdl8hyVeN75Wppk14/E
Yf1nlqfokh4Ck2p5XnnuAxwPJVjPiwIUuuOipEaAnLd5MBKGgHLl3Y4LkvfufXReHKKHz7VQGvLz
6/ehnl1TZ+XvSpMrb3BFTeYGQUYkGbQVeD29nHRCh4iA+YlfqcuXHTiBU8MlVnoXUFENP2VDgVRE
HUJyUZVedbrf4HPtSbYm9OK4kg7iWwaAF1CEnbNStqFO5sWT3zOitWV2XVmekJCr51HoRs0i4PVJ
70MheXleFAmn/3t8znVexblvTw5fs8TvVQuOEQSv/x4b0j5cE9azNKHVIhfL110J7VqIik2+Eh4A
yiUoYrTVHRPSFhM9fWxgF9GjkSxC+g0fxZ/z4KP4/j6CLFgg91VgxHiD64J35m7ylQfDQoYmmBMZ
Vjs7P98vd76ilqP4tnOOtCp/TekX2twMEp/LKYd3jNvGg3zGrjUn7BMqU1Yhdc2pSGAdyGqR3DMQ
jXeasVYdNkfOBEvo1ZrJi4Lx1xPQABiLKA0GTVOiHkv7D/CruA5KMWH0lPOm+M2xF5GSfG9EtI+6
+RzLOUR0QUIsNI+DaRwH/lRgLGyKCyG37lPJ9F03YwlCQhoWX+Pshj6dUjYeIhCKXugiywT9eCqY
qxMpN4EbUtzTEiW7zq7vo4rm0X3EzGAXeabq83yjVE7Ozdyh0Do/6tC45AzN7d83gLK6BNHcC6VY
M111k0fNBodEOncFqIo3okVFjHJRTB7Z5LWFNkBwDPb5lhr3JvhNMoMvVAwhIjRIn0atm47WJjTY
B9kn3qLxbUs1BW0y7tTXTXzhkHT8ekDqURgCesSDTAn1bx3D4QJpVBI2hAv/EjQ7qPWCQzzScysj
6iFYi6o72so+NndUdwnFnVqai1e9QGeLKwS4QZk5zI4TE48Snj0Q3SGJYiOZw1NS00CYU/9WqXNV
0ZnVYIQAu6QYJP1WDCHx8Kqpto8+a955ss8dwVyKlifoh1J+P3xlsWdQP8O/+zAs2nF1Mobkk8aQ
/LV2Vu2tKmAJpKbd/MsYfV3Se2jvfLq0w3K+4ZWOk7pYnZeYaXHM/kvnHwauAtNNzjib3EIBJZU/
XB9qbSppq/CgVLSS28p6Kr1zBgZDOhI3HNSYfmW4O0phmw1emyV539TThwd0NowgKsAQHsj548uy
xSrVoKqfQJPPETQNEA4kD0AgHAh3mZGg6WD5B1Ur17vTTJI+G/fmEf5xqk2nzV2HqCGQ8RkZfUqG
m0RanPMyfDrEC/mJclgmXZ5hjShpLmdAa1KVGl260tO6dJZqjcy6GnGo1kUNSasVIIe6rgo19h8r
Qn+gN1HJAWlJRhEFN14PaYRUfhFDKUIYVpLbJ/9gAuXFpGITVCFwJDQCggsgccKSVRlaJWlY8/hQ
Ghclw3Rn5QfpHASgE8bwCW7sbSG1i0egKoSBB3AzRyD9eYUwjgZqK/Jpeitlt7Zcmt4MXNs2Lboz
DADmApVGVRyNdI9VerryUnktwjVluF8qL6J3z0zUGGv+5hrXheooIpGxgWvaCd1r0JKA2pyve2tc
KIrAc2WmkIxKracy2qnDp2KzORWNOzOf+YQXRf7P0rBAHkfH39w21anEQyMFGAvjIQSl1uo2NBCC
3OSEf8d+B/9VN3I0grkPGN+bePLO5I51qbJ2BSCciYBg4k9N1Fr3uDBJLY2YnvmZbIlUk3WoSF6j
WC0ywcVCRRoePr7Z1k7qa1jM9UsHasibRWEDwhPgWUUnLQ1gJsJnkxrzwPKl9UF+yANhERy3rsSK
VbpTygcPhcHm7OThUolIA8m4o1CwhS8nfAq35v/R6jPVuE0NkHIbjInu3eLf1L0JiKwlpcQHOTM6
ttOgRw6tUHnkUamDsz2CP6PbMcrBqoqbA9Nt5b4OxQc5nToErBD6Ac9UUAzJ1s/tco98MZNUE04Y
HJmEu+4Xh5iC4nTqys1CCgFSOBkcagGzhcC485kPguGbg9gLn6yf6vzM1EPO086EiU2OVuBskmAO
wk/U31LwC1EIpVnoD3jTeL9mVSMXLZjcDTf3jOCKKX4TDS9kqJVeNsnnef8EJfqf366Fkj5R/yG5
FsMnYPu+Oh2GnN0ZDWpoM6O/0XotZXJtw8bYsV5YQ4TdHf6Oa2f0qcKqaos3T+6FiAvzolOAlE1Y
DuDWhhzU7QIw1IikMY202WETKT4ZwUwbsEXdrHa72Qa5zOMf6AkU52SmO6qLjVpd6HWKN8AEupO1
oFGbhoqHHu/DqYrVo2vbCp7NoxuBeSKHLwh+LFKxMiSaY1wtLwjDF2iX1dwmlEiDE34uQNCZYqwq
xLvGDvkgXSHZGiKNFIHNWhQeim4mZEkoyJnSkyxPhvtX9WtInwocQoDOsAAUZ9JxqIYa6T4IRUe8
a8tFV2VWHErtWxoP6pXHeofcEGcB7pHtgDujm/5j40m6NJ9hteg0jOEWDkFXk1BT1kdqemfSK3x4
wIDKtsI5boiD4AczSphfwbc0OyhRYK2E5/suZK5vZEoE0D/B0KggCfCya13VYot0jN+18m6e1Dbn
9yejfvX6swjGBfdShzGOmkeq0JpSIS+lxSE6qdwOUKE3ZNLkJuqSuBhOnzOBRDLbr35BMtp174vr
rPiWqdM5zs58/USUY08CSKjURvun17iX4wZRFkpvUgRDjkU6fwLdBPBBkw60OrpFOkk+WogTtn/+
FevoH1F7gpdwDRAOjigYvEeY5+xxUHSSv0vvhPm69mgLD/aSFsgvN/mNSYPwEtQTvr9ZaVn4DvK7
1gmheCXiP74SBXPSBT//sk3fGUDmHOmMW0Sugz96Zrs0l0fq+ZJZVCa4k4Rk+IxZJ4m+henuQmiu
qO2JkKK8S4n8EqzQQZM2YoQZN1LbxfaWp3j0uwgPaPKbnFGq2y8qRGMVoguS08vNvlUApEUkQ52P
SIDCwQlUmv/Otqq5DtXCCuQsPFgoFtcRrj51ERPdbEIksfBN6aqL66/ekltUjHC+WwJx04eyL3Fb
7e0bIOnwbUERzTRvMWzYFyYefsTOhqBUgMxQYvenEQCvpKhvFqYAb3qFdhZBSGCZYCI1RUEp/QsM
QFsJA1+z+wBUEP4RlC9mf/I8lH/s7JhfphwOdpMZH45bxmpELlPTxkmFM3k73HpNe+0LWn0sGRrd
bNq8nIn5dqBgKwOhIITZyH402iCleXMvLsQf2TIWGzQ8Mh+6qh8QQ5YW76D/b2msdhjoQzk6xqMQ
DFljQO2+G6va/PE0kTWljduWlpRxCgSBwgcaaSdIgUxYSZJ+vEp16phPZMOKu135iDpYISnoSQZE
q7c1w9+ezFpa2dUWuyH7DARqDGB6rEicsDUI/gfNVTjqFNFiQILYArolyWbxeaxMle7lonAT2RPR
hJIVjbVOse/s/3R4leEjPZ+OYHq91Mg+yCqnKZaQfEtPH0RzOBIkwCeXfFBTO7CgLPKIdK9NIMhA
kPtPfUza19XGpbQwf+/vvVz9HV7bokijqQh2rQIaqoTnbnDc8uYe4mxhxe2/CZQdPAOMNula2nZ3
cPxS519mijv5R02M5hoiKmZaF3c9sj3g8+xH1FI9NkRu3VGECzGr6Q1sIZCabl6wd0ce120GWwZW
V6sBM6AcGVCmlH64bWuaY/eRguCHEMn9AGenHfhuqHFWNkwTupqWQIWBlT3W3s/NpfUW16en9t0Y
ZT08gby1BxYML7roxAL+0DyaZKNMrakM02iCTYePxvHRggP4xFq5O3LCkK/hEKxM0AoVzNmdJXfw
b+rhB6TbBDNY9lHTTigkLTUmOaRDhXlIaclJI6T0vD/osmkOLBKdGDXNc1+ML81iLSTdYvJvmlcf
qwxNTc6UQQ4zfLL2+KENszexj3LRqm9rA5s89TkUTk4dbc0T7fgKH/AX5DLwLsxiVnqEp4HXxqba
jeSMntQChI9ZLeUGueoKIQ+pXPfftsg46hAl5PFqXHLHLjfA7cFCWXG3TlVZpH+LMK0AsNeohCBY
vFyPvQPC/tmhWKFFIXl4whhPSJAzx5XeP/Rj+LVI8g7jz+CK53S71H9RLqKZNQfNJrwtJFlkEYu0
P0ThFeZFi+w8X5pgCHxULPgq1Rq6OPTI8ZXXwoWJY635qlSIUOXeqGp5EBU7XYVjZvBpD5l2+KBG
bX0GJ5o/C82MmjmJYyaPngvEjGlERgXgAxGKFm30j2s8okekDQ6Jn/TLB3z+C1DHrSUBGCTjqR1z
KDZWECIwq+ZCCfWEUSdmocTs4qw2uqlo5ICmpRu5cMngtSYzTSJmA1OIWYhR7vMn8qHCXg/328wG
3VPt/HpmHf02dew0Sfd1TbD+uilc64AmkG0DlzdYdvz5zgzei6z1fy4XrhgeDduKmP+w5ttTZ4zg
gOwfuBt9M2ex4c0xT+TZm0isBcEcoq7Woia90gOKPE0qQIbFrBeV016kSrgPnGJM3jcNFyK9e3Zq
fCZ5TSJKCSp+BAWiAA+gNcUllZXUcVO1qedQK6TUrNGC5NN64QHIyfj474Uq4CSjlujZxIpidOi9
JCkjl76WHmW+LwU6Khxl2qGshAB9gQTFmNPzciuIsHYZy/CHhcc92Tcu+9J4oklO5w8XZDDHns7J
gj7ym674bAZYzhqLdX/lReUQeNZrtCkJqaelrf1MFlvbjE5LaAgNO5kH1P10sfu23h1oCaZqBk82
hTKgZfPxxJlm/LCs4g2jb0CSQ3xhsxXqjmhLjOIZowvg2FmQjcOr1g81GoLL4HC7K5cNRZEQXSrk
oEdsR5pvumDopMNv5+iAgeWKQDcgCNjgR8NMXGH4C7JzHDQSHV772Y6oL2q/cmSN027FRBla+BQB
WTsfSZ14By1uBLooT1IXsAgkdA+VHjBvVV3pk2NsEtx36oKKUMn1XLkuBjLSNCWyYUCRDehQP3W9
UY1/tBRxou9jrSJiEpiivV6onZQf6p3L+ADyA4RrVnpKPrHXX6+bCK9Za7Q6tB7FYMnAEVI2zySI
1DxhFsuFNnkXoqVYbAWIdqlAhOwIqwuPSdkBbRxY15hd/KqISthJ/UzsGd3tI9a1i77IptFvjka8
VhpJrGheEUdMBDZ4uU8rF0aAdndoYYqLiJiw8bLac1cJNCWE9GF6c2PVtLZALFIEYqTYTRvcWKq0
Vo9KkdT2tVS5qay03piD6ZBKhGBEGEfcK/lxWm1A23jCmGhdmhsqL0+wOk/7jTjmim0ivSyzeVz1
D5JWxNdxpG4fImTQxZfNUhv4f+5lz/HpqhgEizz4v4ODeApZ4PHYDUPdrOhk63bqxsmdwqHKqMkS
A2euj6nMp56tWP6H7jH7KJOFbB9eoT4KR6CHnonr+/WcpY/Y1YPx0qUklSHLqUI848Ag8p8/r1sB
XRqz6QF6YKz0wYqctHQserfmymW6AJTt7l1gjs503IMlqJGTC8CpacppNmko2eVWSkZphck10R52
GmCWIJVoT1MIqNfob3LUGbVCKG65LiTYVZjeDCaIrijWpaM2yZw2cK0DJw39m+cHiCoYET5ArByM
B2bi2lHNDzces2RMhyJNOUsEXJyOPE29kym8CxonwrL0YzRwcst1LZzZCgHOFMJs5oZ++uHclr0e
90V3Wjsiq4gRADd75E81OMYhkf1SVjIP6VlAdaGDtWJMLrlGbRMBF6Cl+EbQ74H6aGlpkp+VZGN1
EqUXn138C5S3wsdrmN04Lzricu468x0gkkITpPQRtffv2ToNLiiTXtuVZiGhclvDOBTG8hsOyNGj
co11fLpflN3P8LA6934WFG6N5t8V79zGbqEib6EUSucBDLeMU7qL8/WN9HWy5AmsCe1bUuRZEryS
w6IVV/pMpXpwb9U0TaR1XYf312epsxzZowu2chg5aB9YJ4wRDuKIxD4CKkKty2ic6xMoaSPWNvjn
MIrZv/u0xVvjHjO8jK9MdjTp35sjVqImV9dG/4tP6Oj31Pe0Cdcj3G48MybzysXTotMYC2jXCF3f
nTqLU52XRS7L6qAKLhbwhE0LAt/HnmcUkXATtRjSrYZ288yQLh5yX1wJJm533y6NT6lrJjqLUPyq
fOhQtUEeUxXJEe3a8naVftXxQLFIPke5TUOvtszCnh5M/5OHSj0WgpibNgLFqbFoM5/WvQ6SeKE2
ezqy6VeJIVEGqTbbgcV61Dr7IYIsX5ET47YpH6qjDIAUZE5L01NO/Nc5UKpVPbaGDBW/NjwJbdpY
F5HRfq0vDe8FFMwi4ndL8SegMHHA2QVUptCBmG76nVGKwqgz/KKPaQEbL+bVUppImV0FS3n5V8wH
D6y7TqQ7IauNhBTVfu7dpDObqGcf/D7CvJ/PC9kjNHuwaFoBCrrx9kj+KhfDHhizmYzgiMjMxbIP
qeumvd1Dh4zQuO/xOx3y6tksNFkwndr/mXrMDFYvZsxd9qCBOWg+NuDGFOu+E7T5b4Ppc6Yg6NHs
/edmgCTrXDsAigoAh7htXAUVPRRNB0i+n+HivAb5Ibr93vdTF5bt1X32Xz1mhkMfAhip1/QQZXX/
tfdeeXFkg9ehRm07KrmbcN6nC8+ySP2o6krbSxUlAyIyd1P4dhYlmF6FdtpCABZzZ00uSQZJkex5
CP4JJ7QSHvGOwOzzVb9TqSBmCQIYAutzhvQD9owJjX4uytLXPurspfpuY+coUwFeOdFWxb4Auz+H
qlZd6BT08xvyEj8k/QxqQAUvlRYMqEOZVRH/JVoztxDeRd1cjM8CkYPCW24IMTG3n3CpkeFmIkcy
IqLFhycfoZBPF7I6eaFEpnKyprpNL0DSbigXTL8m3OPmuVIgBLZTD/iFSdJwcUpYG3GJl33xlYBg
c09dSbxrrfgTpL9eqOhXLuSH0EHDyF7Bnv50K578rqNTy9jF4QYRUCKoR+/Dszh6RToegD7vC+lk
qswnWPIBZQFFuFJAULhI0ncwgKl0pKQua05vNGRT6LGBJZCvISsn3TJcpoYCDc1YfVWRj/Fh7nqg
bg3/M8KNYapzYUrbvlXnxJYSzMA4lFqMJNlM6lZjp4unMpUeRMtgg3h+EU9qUjGJZxOyVJM4jifY
2/XfDAKeHb+Jp1MhDdu7gbXhpVpj8rs0aLH2NBwggiXA2ekuLuTKUWqQYWsFrV2xu6yNjIhMoL4K
BYhKIoKDxNnwqqxG3M06M5kzeZWJ1Zm7+Nf6AN5G+JmeSgnLi0MGSN4U4t8O8bM79THI+oS0ePRv
6Ng7THFN1tkNx8Oh+NDZlAa5qw/n9cWl7q8ooJjNV2HDI/rZ8vDYRvk4VwxhuWaHBqmZLqknGlQd
hP+5SglCzgVl9vF0Ci6eHUijgAuK+Hj95YjFcag7ckoIAcIVk7H3tvHNVvgtIHEAhdku5sTxF+0F
+weuFlsM7hcDmk7Zok1nbJOnTwfAQOaVWKlB+pV/8B3JYL5SyLX8Z00ZFgz1xWU0oYBB5wX0+kpM
IZUhn84cpbGXjYvNuiLUmbDZstTSbRTkLH9sSp/41v10/ngxV4pB5YZyytqFNWGoLbJITf0R+4yA
ThpfbEkk6tUFe1unNzZjoTmGSUAPR3XzIzpGTBJC56ibThJGRFeqryy1lVuz3GA4xJb6LuIIUUsB
FPLhoebXqlp3AKX6PSwVORXEqlxCBE0GYB/I/ggohXINZ3m0+A40xJhmgciakC6ffu3A8f0x/NgG
UQs3gxvAS7dUKrgp2ke1HlIWNjPuZL/pkSnKTKV57cvWdKOWtBWXdPnmVBS1YWtwEeTj9jThedcX
pyBfT1cUy3M1ORrN9gIJDJWRNd+1S4pP9oHHz8KFU6RFrgOgvY9Zwws0doy5N4VzDJcnO/1XIVMU
S8/RjLWirxxz/+DRjiAAx85YlKMaLKpfUKQAIoulA+dS8DF56Vh/HFciTzKF7XRVpB+Tutrmxexs
Y5+hmgKegV8ldiaLqXPoltAN9/b9d7HOo3K3AMtSd0gPOZLS08yuzm3E8StWfvVK6jwgp+RXySSZ
FIfFYS6qeRCbeWgE4pr3Zb+7QUUtrgpZUkC4nXif3oOJ0q55Jb/kJ/R/g7e1RSMfuldPnRrEy1Ry
i1ZleJY0NACMiq+5gKDUOpxoY2LUHR69R28+es/es1x0+pODtQ012iIkMQeZwbHaeyvhICKfkvWn
7r2Du4v2pWykhIcqZK71FJv/3FexWFpciD0h4GqKjHKSjMZWCSWKUkPiYOYm6q/SZ/+w1KdUWTNu
dghDrQiwtqvMcM37tfCl6boCijh9hp9BLsrUmlsWaXiZVkcoXVdHG+ikPXqFGIeIXj7NahmeGwrZ
do2OeziDz7DofAa1NLMsFQS51gYpo3U+B9u+SYV0RYZ79Qo0Mb3erK13xFWCBgc+nAHO4u7DoCjY
z5C8H+jdy6WOzAbHG8GNF0kfHVv6At1Q/7jjljz+iovHn76ifr61zyToAP1RlfCvbVGiP62c/4qS
6RcZ7ITyT/0O+v6/r8h+8DCwW76hDVBC1RkcO9ngR4OvPL5VaY4cRGcGWsjlVz2oftDUwAcfy43S
vE6Fq+TvMsMv7La8XaxaYOYO0Zv9JQLwJ3iTNK+l4fGibyvMPx/W28a7B0B+7wGnl/60uChB/WRB
8pRrVR7doUEwjhK5JrUIpUPya3QN5cYrn/KiyiYPN782qcfdnxKfVLsuwIUDoXfbG4jPUiZ5AkXZ
NNFuU7yjvKVw8HIFaKAHmhGEHZ2OVL2SxImYIbdIRTaV2V4tpUKVfeWUmHqyGsKnqLSjACHHqV6m
EtEDtHyLOFWecPWAWv646cYFlx42cBq8D6QDQsF0FUgqYSLgT3H2m9LOCwRc9MV78vPl+u2PT4FU
MzwPirPdBJxcdURfqmOcaxVXVSgrUOVQkv/W89COJr+qoPFA0tH2n2fqb9RH3vX5jshc2TVTQNZy
0hIAxkE1RKZTufcLG+l/Sypn29wQVYc3zWS6aUqXJQ/35s7Me4MCZwzBfd8EDf/QxJesNHwCxofk
LzewxOxmCikrCV+CzKSBGMPU4JoN+Qa0IokmDZq8K/OkrEvnRXWGU8RAuYB2JvK4foNqmBuUaII1
pxcrjUu4O5QKGm8v19m1EVqhS+47YJ7vB7XRYwgfLyQD3sbUHcN3PA8O0WX6i2rLZ1DykigT/pqt
TEBQPSYVEGxmOPetBK+OIiLNchsn8unWt1NxPsFWRrPmbVa7wbx3aVRIHa4u8TnYDc7RtnWgMdOW
FpovTN+xn28U/XLr7eZXx9apYh37dFDqvmiukWkn4aF9b9xXnxZteXqV9mucHWSG/rx5C3bho/3u
Zn2jZqEqh/AXSs5q46jSMotO9M/u6U1Mtu++UYQaq+JfGisXgigDttD4ugooZAHFQFVhK7Ee0Bdo
bfOeiQ3wGqgGIXNCyxNWKP1B2dnM3NXg65gUO7VWuV9B00btbctQYk+dt5Uj99Ao7K3sumYns1vv
2q7296N3tyaP2b32q52PW6VLElPhN6Q4FDLdxmfn2b+5dIxpEZN0txjt3+JtQ2tu7TmnZ3/TvwS/
IaIkk8L43ZjHn/jYzy5LzT286Er4c2sdRBmGVbri7uhie1whijoeL3t7nDr5hIorjiAPrvTK3sl7
5t+ayIRiUGrxjk2OSaG5ilo6vha6zpUo20fQws40ULtrALp1d65aSQHB7SQ0qmldQlrpsCNR+7u3
MwB1O5SVfQLEi1MD3HJp7gffxrlTaryHSVJPmtduxf1G8x6v+EXnDu3IN/WCeyTrapeq9SydeJ+t
bZ+0z68DKa4wIqZMAnbX9nlY7ObwEKrRhWwN3bycqg/rgDRyje2k6CAH4WunpQnCJFlmKAcdpgZe
XG4/aJxdAISXTz1SlbgBncfKIJ1JRYv0oR1wNxXlbU7j6BzvdFLuuTz6RGX6UioMuodQNl4RWkpg
UPOjw18yPfztpodpqWgd2CGEOt6ER2pJyvTrYINHYADLBlAjfER5cMIExGUMFH4A6r9sCKNDvld5
OMn0BRkYReDi6DCFdTx69b6dmvfGt0ireyoZwB3fMA3mvUxY7R1gcsg7Ni60rGG5/4HRSDNOJD1F
DAZjTuFUTbH0/x3A4DL1fj0vNoREbhahz719Ayh5s4uzpJWAmc+xY7zSfUJdDmRyof/NXekksG0i
Pi7+3pkL3fVou0BRRY08QSdLdkl4M+kwF+p/iPJ+7bXiO5v0haJjeiYPRpmmVg0psTixqC12ZwTF
KrGR4VivhWclyhNExQIdKKwk5VMOhF1cHSfr3CuGO9gyITIwndqg0MpNj0GNVMmqFmNZaNZsckFY
buy1yQldqCc+Sd89oVfKoS/Y70C7kJ7yYJXmV0JHGMBcg70s388sS0gz/jz4eu/1k01oP8rRVgta
eJp0l5uvwMZAH9niCSmP/8pKkoUTQJkbTgNV7ZOIjwXJn9nKBMYVeNIkDpQ8MBrvbyro5Y6p95JC
6MxB6f39JSy155p+KJR/Jm8HW0jbtnlviyQPhKiwhM5KJwcVKw+kBUZ38Av53snijF77hylteGZo
k9AMjb7kNDU5djLIiiXjAu27Ny6+JaawCD34PQ3BFXhVt+TUgkpjN6jhlqeVNIATKrKb/PB/iv0g
eZbIYVL7Nht4hVJLrIBWzCKVXneUnxU8qB6vrAweOzqMuwFWiSqgqQQmLDzafJNyUG6uREYkRwFO
4coVUwUvDFN9stFOVn7RIDJ+hBR4NEkBpvkdK6rikln5FXwSgYZMzw05HtpD523VXrEKaSVWuHG5
fqbih8CNKr4YK+mjVdiq3wX3QDfzm0UF+EdntQqqcy82+xxtNRFMoVfkFYmd8vpJP8UGRanqGsee
+5u3seGXKMEXAX5OLmRr3woYrDcWnbwKzbtrrR27k1XNQhp8H5qnHq2VqhMcO7zYKiuqmEMjiaQa
Xvl9maERLa3Py87zYwMoytl4iBdaW73cXY1c6H1UXdMG5J0AUGrDTDl/hs8K1E+CZsbch6t5iR6M
e3CnZxMIorSPyDll7yYApVzVl8nEQk9gDanJbftA9xpMiLBsLCnIE+zUamASKf9Gj9/0D9KeJNAj
LhSoUfEBeG94GyZDqnSQFFPVpUAgggfendI6igaP60zz2TzHrxRbpC0nVpcPbaTaeQiruzNyox8W
HW0MFZQ8g8fytzzC/kgxNv9Sm+SFlEFmwyUB4O3845f2TzDBuI77UM4YFC5LYHp9uMl8ptJtDxJN
SjXp0M6mD455cB7a+5i3wN6VisDXbKtDBS6bVV0LcqlkhBZr1qKlMf//wIIVcqPq6v3Nm+kNadAy
uS0rg22YCYm9FkIrCQ4Ifm6kZ+KS7SV3gTZn5wErGbb7NNeFhNx996/rw/AY46sNN/FzXaYHKnp0
98URTAItbvzr4ku6nfbvxNdIiuCkbIJrZ95MYK3ikYDJ27ayLYgTP2tac4HGCWyBeJdD97/wXyKI
oHhccp/2dOy7N6eAJC65GvAh5GrEypLMRrBYkKdYTHEYUNgBMSLUSLEuzKy8KxhdZKlwr25NuVhK
EulQoSdd3EqnbNMBAQwc83nLJR/BZh6oeI4w2ZA2WciTmSK6CoYGp7v1t/6V0F+EMCpwqTz1P2+b
ss5+dh/mPGAtbHw8Z/eS/a2wdRyc+8s+IWrknCknFdvXb+dKVGPnybXa1ZUCjLxzIzykqkIAh8lH
JMpgMpSa03YjBLv+T46U3tUIimqGMNEoITMhyDneU7iEuc2/RmFyIKXn572EhHcECfIqV/p+rePN
bH8WfaJoZFpcpdZYUAMy7WSZhHPX5GFANFo3TxU0jbyycyqOMQHBGgE0FjbPPGXsXoPdhCwCu1SF
YDzDJ+bTvUqXpd1K+xSLPGVNaf0lf192E/lsRopmP74MafQ8fU32/RPp6gc1OmVhlAVHXNVZUaGT
MxgqPxlxscpzsShZFWrsoOg/ox4YUs5Qhh2uM6mGL7GvGBy4AGTsQL825v0fxBhREQ/WfQzqkWGV
gXlYHydjl+wXcSdOF0kHmlK0IcwgCf5gM/nwIQf71Sy724CPISE+A8lWaGh9/ncNUiXPpSwkIC3H
um1PaN/dZAE5JSsDwvVJlxT6ObTuzS94Q9Ob6VmfEDGRg37Xd62NDW6MOBeSnxA0ND8AQbuo8sGM
fIMuzGQ5UESD1VOzi1RvkCBgCBko1cs9XFPcmAs+Yq4h6Ita4lYdxCbAJkCJx8Zc4NsAjw2+jF1C
qvLJqX/ozECNiDVxapGqgWAKREPv2S65H6dibVtXm39hVk/debNE0f7FkAnMTR8AVUoYPnShXbW8
OLovyUnxm4SKHIuJHCxhDpM+g3TXB8A7iFUrYXmCfNFVNcdSYp1u7bn3YIFR122rbcWtTqtWcgWU
fA+wXjPWeIOA8daXNPOLd/lKoRfU9rdJ2p/Fvwf9LUjJyxrSt4QSA2hLjIQ+HmlCktRFeymSJ/uM
V2yxpJ2qLWgyqbwUEyB05w5F84OtaItJBVcNE0nwawFPQUiJSb0VDDug0NPPE9WXyICh+Ea+cfzh
pEim4Iu9LbQisUYZ3uJXp1E0lzS373aBsgc00Wzj28jwFxcurcb14DgSFfEKKAEor3LV1fqSToL1
paa6Su8q/tOykx9x5qTMs7yuXF9y62APvJBxTpApythTUQdqLDF5FnuuKmevgG05NEvD8JH1QCTm
RWKSNw+YTIzKmVH/IL4Lz5WdgLtVbavzWn26AjtpkyF/8+db1v/cJo2rU1m+Gx9G62yN2+OiXYWy
Gqy/TLUqwz/QUEPC4L4uCKuXY9K8gOiWssMpd0HTWOZSx6NZnorGbATgP3HSOBKdPlL8KHQbb4v6
P9FXAr8WK+oJI6SqmQ6hZDFCKXhNqCHVxy+D00D+skn5PWf5odKG3EjQkKCF6DrPPwRkUhcrjK2k
qZSxA2pnP3oSzCGIwgTHFG6FnpTTRjBjxarhamwknlCb0A+Z8aVzMhucynwqyr7IixYwdrz3SCUU
ZHYHe5xVFH2Zi1UwXihhNY/UIM+d3wtXVQKEABhTcJfwyWCoSH1G2NQozuNcaGs3GAQZWqHl325M
sjbWLxQMPKlMfFe3Aa49ZXPyRMxKrGCMdIbNDxT960X0jezmSOe+0U+iaaDcQeBjpaaSzsJ4IUvI
2+m1J9AFEpDb0tEWaRAW5dbLpMkcnDPAZqBJQWWBimItZMjK6RUCCx6JE3UCWN9YdlY1R60XjWRq
k+WJiFsj819ZSioXujvZBuAUcJGuab397vztcFaE9X81UNHFxOS8H4CQoxsjUcIGTrtDc+OJ/aV5
GaYlg6hbVoWNmsHBph7CCXAacs7Uho0T0okJuCUjzsmoFAKOgIIFJWx6a3sxV5m6UG2KIEKcKTFV
41b/H03ntaU6sgTRL2ItvHmVQw6PcC8sODRGIIQX8PV3h5g7mqb70DRIpaqsNBGR2PPclrNLYhDx
IuEesG9QLBRo9u0IsvNytD/WyZUpAijl1l8tkYBLyh+Vw8WzgC1hGcbgy7lFMGZQ1hOKA5hwzPTJ
HUnsvCBOd6ZQBcSudOvIX/KXcgTZzpU61ocy79gKngbFc8VcPUlHy+bqVOWNKhhT9XGMOeXdiO4w
7irbwbrjfgkhxwjR5pmRBJnATgF4QhYqYa6T1qWwCeGb7GBqggxv8Y5HTvIf2WIlG/J7yohSeVyU
aCmmPhhI5g51f7VUsiHgalKh2Ed80A+k8VzwAl8CmC17y4/xT6zL4DD2+TZcJdW4n6s/g4ZAtERh
U8mEsO8I9/UjUOr11yHzhWK53AyhyGD352443ELGfybuiMCn5e1z8vsz/REMFzayeK5ZjXYQAv18
hhCa0v+X/wtN2pcnrPfTrVC+VlVx9T/cb27eF5I8A6w9mM1ckH6teYXA57FeVXJuHkGOUrximv9Y
3Up2C1Cjc6rwAiUe9ChuxWFIJ2P6v4uDHHIgxqBCAekV0u7Suc4oKYDipaEi78mQbQtoOmgu6b2U
HFdVAfWi/CcVOySVKadPd1cObcIdVXlVBhYeENthg0dRxnQMvZZ96NwCAKHdY1s+q45Cd99b9iE1
DNIORJgqofaBjSf/t3ihvAK3vmEIRLPs7/5Db4EdLrlUnySlqkN4hMQnd5r65SpTB6GRzx+JwD3g
5yJ7Mz3tL6OUjs3p4MpxQ8rkQTLVabit4E0RlaRlPCPvqESm4K1vcsoqGeiKlVsmuwEVDisucIue
kPMoaVMBZZ5DcguUQd4eIiQ8kMvgDUFPHZmMJO5UWph8E4cENTGz6DmUEWgNsKnT750Om5rFKssI
0Pl/J1Xz8TcfhJD6UBaQXNR99WvdplSL5HyJxFOYPTqOQ6lJUf4Q+f9J++ZCrgcSk1LbcesF3Mm7
ZiZDVYJ+6XEaUYc/LcwEpYDGP6Qi/10L4nVXIMjP6h8CcoM+CP336OX+k5cAbB2TzhrWstzDDzhG
eFtTNVJRFuTa5p6AJspFbq/YBR9HP79H3K4S6DH4ERTXSEze/yrrCwzDHn52r8KewH4B+vbZAYdW
5el6005AxghxJsxZ/peOdG7AzfCLng7VDot45RQRL3dgaZWm8WA0EU3k/ZELBktL7XFn3gGo3Af3
QaMJNO3YMJ+L/exbc6t/dY70ogTysDTmB6qPQm5caZ0z3sXmd5wNmxNkKt7gXlRTpMl2X6AAqZXI
0yLimJTklLlloOpsvuMqa0SY+GuXrrWQYQkh3qHmi2JjUoNMDhj25AJVVjptNIOqE00vaappfYvW
Le50jnmhHJ93X6GOv8aWOYsXm4g3/kPq/2BSVe+t/29vtKnke/GNRobAgdh8d65w361eyduiKwBv
jVDcmBWM4cEk8FD89sHzVkUE2i4WSZsPXtbXWKgqJItPEgYvERb2B6MncNsCZXvs/KTb3Rso6lqj
jWIOVbGF5n1ZnA5Em5IQXVAiFn+A4pCzXyuJAFSHfgDGugHW5UJXjZg9BcvKWZxAt8AHYQMomvBW
uGDhwMS0p1QLJqtAcMNugDYuF2uvQQrc81Z1BIeUs9e6qpaxnmI4MK8ZpGPkzLC/DZH+3wRZGUU7
Fch2cAgTk1i9iSc6/6dlh9fFRiFXu09pnRL8WpQm9j9eA3HMqlrzEz7wgniJU9Amsaaqb2ZOixXw
q59R6+2SjWA99tEXch5wa+UnvuntsDPNyKT3YAkULT6JyeC20A+rG6zAIw7cnqWqPJ88239sceY/
gLPTBEtJ/2Pzgx1Vd79xWMZhv3pFh5qGXfbIPdrEiDiyrAwEGz9OxbyskjHAhjAcQgoEO3IwQR7T
VaxogMJddVc/KVFxeX8pi0J71SVnAW5GQIV/fze3PMc+t8O5EMQR4ghRl3jlYZxRwmmJQslxDmrd
0/qnYK94pTWkfiVqSg6ENTzlcrRvMlc1XemLygWTJyHBwrtG3Qh0k05n/vsPpf26xbBr11CQ1ufV
6j/D58If76HDTybmr98yeQv+7GIA2+BvoGK1C/lGA3mAzQHN2CpO++vBfRJVTW/FJaFXzf2gyDV9
gNDjKn3FG/8h9UDvKcO6ZNornUDtEldDGe/KWlBfvrsS4pKHKtiRfHqlUrVVq7S/kM8R171LeXhF
kuBiCZWePJfOJbupQxVIRsLTdr2BqthtbxVW3+HFLXVfpPPt01TcUxxuvW2KwZPRE5SOLPFCMFtR
HqjECH0rBo+CkJMAW798Lz5wYgtey3f2uzuVAYzf2aLWwcle2HZwr3lJMXoVeA1IA8AYJL7Q3sof
tSX9MrkvCof6G0ApO7Y/Hcrnq82zDiWChFfBh6eOp0SxjlMFnT7Vin57lSys3l9b5pfWoyoEXEi4
/FSW9AY5qNTa/xO2oeUcAm2rpTBnFVFnOvClpqWHAIEvcsCVffspeBA9OZRoxmc6b5rkfDcPOo3Q
jQPTG1Zo6o51VecR2jpM0qFK+L9DZJQd2EPQ/OiHILSWe14/U7tzs9UrYcnLd7z0JQ5xUdiFZRZ8
itbZ1GX0xt8QLqtXp4hC3UFZ7lQs2t8DKkaSwalDN5I5F+oCn5taxc/MN33UjUgjh9SAEalhw/1B
/fQo+SnMBCypL2P8c1N/eniEb7xf0m1+SDwneKPkSYY/UYUDO2a+daiA9CvlFyRmhKuJflgTT7Lu
k8KVs6gzYFQ43zpKtTfWALmQlnI6bf4Zog36E0Mgm4S5Vw5KGfkZ2o7PiZqVtf4hnrxqVUxwE4iP
oY7ESKJSRr/0791tPXyoug//VOg8yJSWrffdrT7Wl1a7TrOcsl+7Wcj1XO/OMw14svLwP/UgSYPl
xz4cPVR5Hxks3ZuXQQcudh5Nr3lzvg//cOkf+IOH/715z216Gp2IKBsu2DRSXJiSk1mhkdfFfD/p
PW9UNveLfca5c4pBOUDV0ClPPxyXxY7rYacpGi1aq4JIYBMhVVRB9Mz8gHFB4ZUsc8VEBo3rgq0M
4iSD00RO4mnU2RSEfH4aVCTmjEc1scjVp0Xv9TQPiI2g0cYbkOHo3SveMmH7Ojj3URnk78cpkUff
VuxL5xRdonPknqPrujX+DKuL8qAV1rtxpzzMwHMOa3PqD0EFNE2/sfnsDJ6s38wnTRPAc4Jk2CBh
Upq3+qd2vDiQRwY73LD3f0nR4P8XqcTY5JWHbXFRIJe0WEYvcvzxmD6lJ+O5vU4eYby5donL/axL
XXVzHlPyxkFoQaJGBdZ7jIFnhdUt02R02VB3ToYUfXqPfnywHw+zRq4Glyna+bdar5a6x8yro6SZ
+u+n83zZd4oDJ/N9MGv4UmX7BCgB1VDI9URBsVFNnXLqHF9242XFpPlrhBPI1aGVZVZDoA1FEm9L
49w0q2ghIqBydSpF+40+pYi9Nyqs1vPRNLLKqFLtJfSirUSNix/vwmbmHd6dxrFXbvRLDRw98/n2
LsWwXu/WyHyhyXSeNh7uCxBNyUvTdoto5WyjqVe5WUtACfRxfc8oQaZbzPJxUvV3hfAD8zoNrm6T
wbTUGi52M+9sn+2GV7MozQ6P7gmRInKybqX3dRKAHEp30vQzTJx0+qG/zjmsAkd4ssroEIQjXx2o
YVYNyVOIit1jgOjptBTceleKrBUH99tlr3fq9pV+aCq9QdzBcosGAbxDkaF665ixvbf3UcOr9AAI
hG/nOFSDI0I8COYt79Br9ME14MagDQaTXtguFHw4VziXgFHQR4PlPiO9jcNI1fMweWENIDA5ldG7
n/lXlwJ25xYbVyD85RuNPJEZDgpBudvY3INkWppfp9dpZf5p3/3j9NtHC4usDXmaaYZ7Xyc/lzn1
fmIvfUKC+td0SLLj9deYuXht/TQzENmcL0vGI7GKKLx9jOkODBhFaJj5bGVPIwG7PHqgnUfK72iO
nzuT00CvbAi67Uj0W+7d8akOnTgeVgnggV11yxBEqULCyTuE1ZdlfQ/UrcwaoXjMEjdf7Ws/6Rfm
98R4z552QomoXw2SOdONtPYAGcXha1gIkuF9mK2w+KtP9zLdDc6nzqlk1mnl2mMzvEsqGOPY4oMm
qG8vF83FPmxsmutKlLC5NLvv2Ph4h/mVN0LCzSz4zU62AojiFFCUvoWFXtq7WGVcOCcOLh1Kb2JA
U8uVD1TiEd+PXNI8iw4Bd+l1d+Nxs+R/asFrN8yeq+zcTc7db2n0jAeXhn2pdA/HQfPYOeO97/wC
eci9UQw+7qGnJimtPl8CI3Cour80hb+lvg+EXJT+gktEPAU6kmMS6MXHwVmST3pybFAm30YpPGhB
BS4k+y9teqYOVFMQtY27CdQg430kYo5cF3/zAQwlTELN2gOAoJ5u1OY/gP6O84ntV+eIAMmH9rof
EuE3s+4Cqhs92glKA0cHCixfZ+jqKGy3rIyX6fj1fUFXDK9O4jJvHF6a3RirmxGd7PhtZNMa2heL
MmBQjCEJcwIYKBbk8ObJlLpldYDa3QGUILiZFTEexgt0KHJ2FxMAAj11Hg3/lDln2uqkNiWnqolN
aDXbNySkyFqj7lfS5vDCrYyNM60bydSxxwDUpUAZfS9GYXOHZ0kPibv5ICtOsYGwlp4fqVm+WFnJ
BBx1GMKGIBf+tPDCUB4tYgz/Pn/nTVJuH2nkV3f3xNCbG6iOl52BTSbVTVwxffb4tiuYacl8/WO9
ZqjeoYR/ULX7tckml5NZepjXi9kkg0eiFOARN7oBvcK8r0soldD87OO3ANd0TuSRiYZ6F0hB5Ogn
MVL5nEhq1c4hL6h3i+QHT+F1mq4/wQ1b99iZlN+WiyvhCH4v5L5VrYR2hlnJwIiko8OsyE4QpeRB
VgUqJrFRoYfdujg9Ino7ug5xS5sIE9aexpcJB0ediXY0G0RrsV1PrW9s384mY4vQB5Nw8KQ4crRS
Rg9xV9TwEVZp2HfYR7HdLJrPpXn7O8xOVaMKZOAjldIryJ4RAusUA7/IcM73Y9AqdzA9rWlhnYI1
7mpEaFuU2QznsXcPdniF5ClBfMZGxt0hdcByJCF+NJfcuLqZUS64WPuHucvsA3E7A87QGfuyGTeN
O2HW3qoMyTAhA3C/mY+7hUwsMpZltGBDNrfyOGu1qwgWDOq92/TbvYa37scr0GnzNm1MwY+Mi6vL
GH8rHT7b6eBLgw3/6B29GtI68YgTadC5EDkvPx1UveKs4lc6r2kSNTo1Hz/JL0RVWi7ZlcGLK94Z
y/5tSlDDWDrHwWO9nyT9r7/rsK8Pq1uc3cHuCLvMq4ePVYIbY8Xdh78LL9TtYqM2vCGDRmx7N59R
wmR5G0C/CkW6O6A+0TgYFxQgmzXjK4nF47A+uaBKgaLxusAc3+BVXlG5ilgSh5JZA4zE5C+YeFlu
NXh3ChYwBFpyBsU28KiwHD3GOBE0EZ0AzaSccYeLTn3uZRba1X/fwXL8jK1bCela47E5rKjxPuav
+XFa8Rq9joXsfv+0uQ+LHdpYDZKq4dUCNd0D0XsMyNgd7dd6FxW90qA4v5061XtvOScvSAEA1jD5
MwQ/O6lbohAwZvaeFSeAJxuconjxXO+2LOa0iztfV71wDbexWCers6RWtUlXM2ZZkTo4GmPAntYF
UhxdPCv+5vIPU49tuU9AEjXwJs2UVAKcxhm9AQctWjtdMELCbMK2bk6e3WRxRTwfYKZPIWeV7kj2
I+czOJSNJunrpdFAhJ+sNBiWj1V+2U1k/EtIKiVHWiW6yaIAlGcXNq724W1fSaSi8f9wz+MHMJq6
U//2bqAy2lebIauZp84Zewh302i58DbCeHwJn7DA3kGle3cuU7Sy8SzQuO+0uklHdNa6VfayudEc
77fZ/NNvjpmZy/DTfwAWJBo9B/t1BdRp0MyM3dtkySWDGqWWyxhY8j+K4DQIa6eTS5i4187bO80Z
d+zrkfopGTjzcx8uiXnr3PuPVWNtUQ/qPMYv5IQLwcMpExOeeiRegSAk0XJzWTeZVtGyYhwxJ3Pm
6d0xCn9NtNyZpSD2/pWbFtL5hEC0td/iyOTWAGNcj2qbb/8Kv98927HN3t05tVthyUN0b4ryKF6Q
KjZNdCs+3TRC/B/8zJeUV9x5updO3U1Gu9G5feqAC/ErI9z5CGVPYLz7zpsaPNpOY6B1wXGIdmNI
IN0DuLTvX4ip0JH89lvjZrfgVd1yeBk0163+1WVUXNbIt//tNUYfv24XwmX3hl3p7UbpumaVYd8p
LFP+vNyu25c2HpFVdaLyuoiruQ+eASGNmzCF7CfKUpQk/kkeaXvuH91nlHUBu2fdFgbjQGIgg8/3
cIAbblre1aYZelDxmh2x/I5u1qlQCFHJHKg8yb6HR78V8haAtNr0lUGZo+He+gfeiSmKNlQyuPrH
xc4v9x9+xT+5iVcMm87Nrnr7HlWhzslZeicyVOjt0CwvbAESPg/u/csQh2q/Up+K7pHplQJTTsPj
Zk9KaFvZHigVDdKw1fl2M+4Ppn76nT7Wx6O9pP8dSLlOc3wIT3tzF9bsZVinexAkSKAfJZJLZ4NM
PLr895VuJQ4MHsIeCdZvr7w4hZVRsV1DkO84BIQRnIASC8X/ie5kfelrHj447VdQV23Tv3Nxl03Z
b82+Idn4ELnLYXlBixY/ncCjwwVpDlMXtwGHfN8v9NgzKujyQkVFd+IV3JDQr49qA/BAozvLbd0Y
LseHiFkLdHu68089pW1BFqGdi60nWY6jD+ePm3DuUVYLLuvCqmYn4XL8mAo0iIZ6dF08F1AdQMAK
IgkGbn+wnuX2DRgHHRX+IVpVmWVb5tphgt+y5/sHM1nF58QkreNOYXzoxW+TyBABQrIngIIH17ZI
n/Qk7iTTd7/WqxLvIe8QIMEOph/jPLwHxSAZNZ2qA2whqMrxN1O3BS2sbDcBiaGfEmZ+ISzSs6Hm
xy6mCEcO2dneNYj9anDo7Vg+6rbR7J47xLu7dat37RY7NV3YJzqPaJnAKY2SAcCDDjIG4dKpolMZ
j5r9ZljoUhyI0JEZnvvZRFJt1/YyPEQ7uNXiFxfJJdHba/MOTqNiJ/Whtw7I96My33iJwnAqs29Y
qJXXo2zdxJlBCLY5eKOwDKYO/MEIVDHFG+7YC1QTFeEOW2IyuEet9bmHAcBMz7P+fbYcFTqtQauz
dIq9r393ap1Pf+nSYsoukZn9tk8BSCqaMjwCvOzu0b+3q39k1vDnmRxSMqYeQ05eoV66opjqVHp3
u4ae7QF9XHTVQ0rjJLzrNvkLi1BGzSZavUqvNWqNXk7GylaRmRIbtVAK/hPdoBf/ii0aYcUURAG4
UioDzDV9uAUkWtxDu2E37KV7J+ss4RTgTqAlaiBlAMThXJ+s5tnAdO4W3+CNkMbSqEKKa1opIffL
BEp83cZ4hzHGYocAAX5fq3cKMVAgC4/UXqB+dCXefbWX0bLDFHBrKHtfJzuSd4AA/e+wPD+Psu5x
GIc1jyngFo/WiYJalR0CITryac6xUyX2Wn+iuNdCJfQAWAecz9uI58XVef5Z0CJyWF7tZ7dNzWXx
YPDPUzaabj3chcVR9u9L44hiv0V910YHplNrnyct+o1dw/eghgcBEvn6hwtTuZs1qu74ckSU5JVP
Y0S0QbrB2hhUaX5FqoL2mHjXJQvyBkn/i9momHsoekm7ePTRAT+i/NKiOtWsWMVZs9m+wpEChbY0
D8jsAtqjJzP9H6RZhclia/xsLoTQYQOo0Yux3h5ANs5KNzOhVvUxGxd0+I14e82M85qTRHYZDEib
PhKJV8JJWDUtnLc4Nou9My19pjt87JgbBQ5Du2p/jyML2vrmEqSDJwCRjrQfIeirZDYpLNTNHV1T
gVEVjevsQfp7eJmgVE6F5maWa2YWW6+SzaAd/x5Fg253dKRgeOTYUDq+Ub1KbFm1b8jaKHaa8qGv
ncd0xzxfZ1GG4D/90p4d/qABsrmx3s8u4xTpu2bnTPVPrS0P09r8w264o9L2WvNRacSJPam0vWnt
9plp+CBFFJ2s925fnad3dukQshSUKmwNCp0kbI7r4ZtcADID8F3BHq3Lf81+ccRfHr1dKJv9Cr5+
vXcJXv4laG7Ac3kgrICigCAO3kGry4RnMdbY9MiFe6nHAo3QtxJ+keZYzq6btM9By156lHO9GuCl
6uhukahyP94eVTCr5Cezz+Z0dgsfq/5yaQ2YOvw9xoq+S2Su3xuWDS09jnT87Dy4ddBkutVNmSBn
/XhM960FztgdeuzZrqE4uFwctriaLNqwsb5SHb5t6K31BvlYMWsvU3XHBzz+7vPNz2aMM90yYcB9
6nwoE9FqsM+zN1OMSuwyWZM24tmNf3h1t3+leTE28ejSWvvIHgg4bfCKlt3q8LgmBsU9Z28avnpI
K21b8DpuoGGe0Xuddh4lk5vzODi5HahMz6Obe2YTpCvfp3MalbqFRWHBPh0JvIJ/93Ufo3Mv+QMv
6BVWdW834N99Fg/hllQ3P77zBzVUpGaKiYsASYVBzUIwGBkOydeCO/g1sBSYkyKk+N33NrR5Z3wk
kzYQpXiAV0fSQJQe1RR/OgrIMwxIN0ComkipTW8PslMqD7+GxOjX8EqhSEVm4Bf8n4odLolPZ0zy
RNpaqWF1ZsIgPxwEfKBSi3gD4ZZf/5jielGAQkBA3fBsbgYCjghkLJQm3GAY5AXpBszUFVRKi2JK
cFWL9dkBfSPgMhl8FIUG7ijy6c64l/QqJPfBlhcDnczp0MJqCNWZi9IxDBJtyyUKgbyC3NHY2YLw
IrDzf6ToX/tf/x/EZS5oDDSIkUN1wmHGUAHVWEAnH/ao8C46operAoV6CExrybeIM2R01vmAoT/S
5i3WvQ5g2wZDKOgprx+PkVLj0meSBNMbarwoglKb0rlK4YJ317gOa8Zgg5KecLlUX6UeQMnR5eMY
bs6sQ9IhF95FXgwo6ZiV26FgJzkT7y+EEk/mlsrby0TmxJ5O/6kANwT/BHt4CE7fEj+ZZFcKT0KD
L60nHVLbQPMupbmlMdK4c/YoKug00egSMkoDwfnpkK6QrnK93hlTZC+EnIUT328PS7ncRotTVnlb
FyrtX7Rs+lOBKi/GvBvNqQv2qwZw0bCNAhJFUDSKLmS6PggW/uSLqQJy6v1+y25PfZ8OnFuENffG
qgU8cwUpfOXTGP1jINbUHrbsm4uEUaXNe/L93x/2gVIrcT0aYCJ26AA9TeVQEIgrrDGwJ1Tp8G4o
d+GKUrPNOhKzayEKoUPARoGUVHxSyVs3R6trrOIjgzFkjtDiUnUoCPmgfYRSOvXPfTBCHBpZnhfY
lUI9BdZZgFAEt2Y1IrUqdXsl9+h2MuByQVQYvrupWSmiV8zghd6BQaf7D/8Swwhxahjrue4JGhqb
7XZ7dDTzpfqACrEkHjZA7qEUMb91KwTb06AjlacF+yb+q7fzlcFkkxByLnVjjvmUNfeU/3Wb+Zdg
YZqsa/VF0M3XnBa6WwIuk4Dfo+OBwqpejGJTv91n2f5O7W9IGZgiKrhfZKf6lHL7V4uKsP6aYrmU
ONnCEWUbisb4BKurarWo8dJn0nL6fRIXoDW+1u0SMOnftMmMrlCSn89X84gBRCFIHKkgM/xIaH4g
pSbTX1Iffc5B6cl/zHQWzHAe0ZfbVNJScwY9TP4bbTFzm4kA/zru7JI6LgTgLbMyrFtVj23xBty3
nqu5ayfHc0o4hEbgXNmJ/thsUzZe5PXxDWOnNBVxFscW/eQ1nhna+EKZSnb52r41camFS6VoTOkY
UvoHiWDVrSuIJd9GMGxzHR+pawgR//sCVUqZloLvUDR6kd4RfgP3IBuortuSZqA6obEqqTwY5sMG
pDHHLa65y2AwsZXcd+pZEtqT0kG7TV+ZNStXcEtSKI7mCrlFTRzu+cdk+mm9m9TVJfgaLACH5PYw
NQChE4Pz+954mGKWwLYwx4GNdNCiwJZptYNqkd4RMH5PN3LN2a0vgE17f30A1aC822HVAOQ7xRzM
px+LHhhTsA//nuhy6KD4X1io/D8vEfNOaRr2oIG1xCO6CD/8/f1IHHMAEit/xDHXqorow2mu8n69
FRMgccmu2F1wCz7aakUCiLlAEjWTlzbJXAs4Xu3drasV3mgh47/8nbd0qzjx1bEeCT1sxDvsuvWv
ZZcgXzaIuG9BCbijd1qXaL66uQUUw5gfwsSpCWdreEACBGQFuw5ADxDKxAUI3i77+14S5Rjl3SB2
0uiAUDTAZHQZYgsgbPu6EJ6gSNXe17wQakAz5rAg9mK2ZADipP1ZcS+9MhZikHX4EkQA0Fz0YC+p
YMEK66Morf8dLRQKWgSY1LXcEjkFleyl8nTrke3Kf6ZKxXGlVn7qq3x+AMmr9rp0uYu+kC/Ghw86
UsCo5geIn7/2I6JJyBIKePnj9BHgMr8IYc1FgBPSQKK4XYqNhsd3hGuATshPYNvsD+sVI8YydLPM
bAxxcqpzGmlEakN3bPO4PrZvUz33YFAPHUlkkE4+RDqwL8O/sE1ckrKnDEmW0ff0ENV5NeEAcanH
S5veK+BGRHuHsTdpSB20hvW+bsjSuuCxz/HWCQLYBzz8MZo09PHdG7EpNErSrmbctJdLvpD/Idne
ef7F1qHV3uwjSNLu15ogRPYOtUyyJY/1DQsAe0dYx98O0xqql/Qevl+hi8evOYAD1z9Ej+kxKiiL
DaikS+qDKJIfDn+cTWG4tMqoWcS8cWEIJIZZw+9yHiJqnkBc2FK55P4Q7TIoN950up+0Olok4kZo
jUisEEUU1PTkIRz+CrgIpBIZKqnmyWKJFiqOgqy04UGNxkjmQE4Gc+nRqZALyA8C9TURkCzxT9MU
WV82BtxG4VnkJUGxYA8dI8mGB8AbimgNmis12wgMsjY5V6LjiDvR3ZG5XTOifBin0uEiED1B4I2t
5bfdyNRj4HO5PhBTOT1bgvFsPXymJUPy+y6ZYLDa0NmBmMHcjPRLyXxcemeYRyJ4y1fVo/QKiuxY
/IjDicBZzc39j4O2taQrFTAkwO7O8A8fC39O3SRyVDiOjLw+ihVcqp9/MlKFtOdindHql0IVHoxI
Qx7danMZJgyitleuxkZpCIewwAfiMPJBIlXhY54OCaGFUSdLnVDXpGH43le7iTMKs/zM8fhDjqmn
YhvPTykW9j5IjQU8FBDA3FnxnxSjf4eKhU+Xche9A9j9LyYgA6donHz9dKGzxd5WrVFdLuRVq76o
JFJxeKBjbV56TN0mRUK1FJEu8z1vRPOisLKVmIKggyDEfXIgYcEtAELcTR5OiTIHbUrRt16aG6KL
h3UOxXh+kodoRkWag9ycJlCqptkIKa49TbGsyx3qS2iyC2OlRkgUgNxy9z0nqeE0KIwD0kGrXWei
UiWP47p9mKIiYDfGJGmP67rdtFW35DtveJq9+3qpPvdHvoUX2cEVQ/NtSf1rcDIpUNJV4aNAgJ5y
0Vuq1/l2UHcoTpbVvn3ku7iWg0Fwtwc7XspPE4t27AAdF7MNw8kb4DrJGyZmWaNXxiaXozkpKoAh
U8hDwMQJq1EI++nT5hRUcZUTJ3dNEUwDt08cLzAIeFwSs9NOKYKVnEO9j5DhyUr0pxNwcAFHNfIA
NDkEIhKYVD1VRH2Oxy8Ce5IlelG2hXvMRyxhYor0Rqm/Yf3o/XUyy9X2gR4oRWjwfOHwdCstHugA
G77hAQIpeM+qbYjvdqVHL1coo9AoMrPYLkIF+PDFraA2rQPPSJNH7tV2O1qtBtvRyQaUKU8zYrsd
jRRA8osRMskjXPL8dxOcw50VBPi5yFJtBiPXRtkUbb3MYJxmPItzsBkRz2kC4tTiOjCKBC+4nA3B
88qmw88sI4B2eAyojvfY0xQkoVpI/yF+KQCUBkrj8UQiujrYex8mbJ1i+c1So6R6RB56dHN2FNfa
BafiFYc1qzHet6kJMKvoxmin67iNdsPaEr0ubgOgyDesE7eSNtEUCtio8jK9TnSSmZMo01TTszEJ
uoqnWa6GRlf7XOkuKX5+k5WWX2wjhEJsg5f6tsvO/O6dh6/Va1Wyl0a6KWwzr4IbuoOYptfpOxMR
7ChNQRlaipbU0ukMmz8vpdaiUXXJMBtFV0OP9zJvqtZ+46lHW1X7snF1yrwsdbgzUKfyg6l/sAg0
4MbOefWqbPkpdQx9gkt2i/ax+pQdztKJor/+VGakaLBm8JYo5RdpC75q+UULzK0CyYuReheqlkjU
gjA9sZZubZCm4pt9SecAjjJ1DTqR0d4eRQi08brY5kF9dvQW7ClAF7RCo9Uv2AFZ6utCdvRO6co3
p7OtteqOOPe9AZ2SB2QRWLH8vwfIc6GUJFYiq5RpiSWqGdak2J4oOAJ8lAsKfAhcxcygPdyQ0DUX
YLAIikylEbYDZq200iYfKNMAT/L1zMoFlCykBW/Jw9WeBFxbBWQDcHQeW21obXsDYxEgbyp3p2gK
FnjoarETHc/K8GyCYMQJz7uZNZ/z1RUuYv7C5eRpXTmWJu9hVDY7WsIskAFa4xviNp+/6rIq9P4T
Vk7Jmc3IT/ISVkaFChl4Z+pF37A6EY0FRARAUxEORDkQb0rywlW2u09nXSLWg2wOdymnbeWAULib
IOpFqf0/s5tGHly++mgcumJTVQc6kgmgtIm6t71nu1Ui1FpiLe8h2c/9flig0WM92ZJIv4eFupsd
/XOrV69SGymHCUinq7esOi2KLFnw+heX90btar2qw1qz930aKVu18bn3KwVSnGBJe1X2kQpCHA2K
deWumoKlqCBWu4Ww0j+xxu7BCT3PzgYRaBo3CbCCc9YHwNc7m/uFJgRrACu0CVAMkMky3r0k0GoV
kKaCaccQDTYNC4KqFcBGZ6yZN3t2gMEgNgeyaxKYloXbQLAliBwQTR6swWi0BTPGT+4AJFJAfgko
NvVTnotp8TMqW2wjF9Mtwras0I1OkWhs8xDRnm61Yt3sXZYQS5BAz4pG+gJBvVIEst1MOr+MVvRk
jmMitX1sUhfT4qk9xL6N2/yzu5nh7u0tvam0kw8Yii3+ABCibcN7uoOah1STK/hQAxoy13kyUene
WaMs2DJoII3sfUdSnJsl/eDynnBG/ip+yQtpDk2D6BEXiSl3NxM2RJ6ad+f+lsUbJVxj9G6zMFPr
Fy2zeW7trg3AfLR1ibnzEycJwbgpH5LnuBJa1TudyYxnuZQlTSuUivxlGJnND2sSyBXYkPHbTAYT
zOpPuF8KTrz0Rl+7YrcQXJFWGu+hDPQLzmHapIqSGa2w4Oyr4P8AkKVBGtSsZPpCvpAp5O7bL15M
1Eq8UenXh0v76WLOn/R32zQ8IpF7wJBRvdVjyzu196TinPt05yztM+VFgASftX74TPcQuOVCxVib
2H53jtYNx+qGNe4uES6M/Iitb7thfBJ+Uw1O/rUnZd6IwHOlDoU1fvWmbixzfiP8lLGlwTqGEUun
nFadzNQUJi0pDxD7Xf5BQgJm880oWnPSFwSz22A2GGFAKWXpzrv8Fa+MPgYTcsAUDxRhkcHIGPcJ
Q7mzcvt4cLZ7X24i2LAcpqVTR9SKefZos63wfg/OCogD5h5mA4xymM4W9fFhzdy7Owz4UhqLH1TM
UfYOoQTbZBOvFqk11DNJ1404zze2fuVHpGCY3pzVdvTgAxssDnKwjA3LjpXEno+95Caz6IIOYvxb
/pQAv8sw7g2XZSC3aALljixDwNQjjO8ytCjJovT1gL9HipRmbz/v/z+PWikGOJh47eSaxx4QMgPf
jfgSmy1aCWKm/KSWFZPJdssIMWpkBzWMZXY0rcicH7GVkAYfi+Xdkl/NE20Y4wH+4Eg6mvJG1uRB
cEDQJebs2Te0+bLCR5MZ+bMXDabkbuUfnmfpFusFeU9CDQIOMh13Q7ZZNpl/kD4Do23M5PopJwIP
cunjzRyA4ioi4ULlWWobCTZkwhkaaXnmDRe1vygVS70M8PdscfbyjCAGnkNpHvmUehGFLn7i3Thv
ciyK1YiGtBnwxEKOEwhUS039hD0sDorti7XbynCigeRTYAEJeUG7oIZjfnmwzqpYZL7sMq6TXKaG
1/AKG+rb2OKleW6zZuQE0+pIayRxsIO+8rHa/ZjHHyccwh4p4evIm2Ds/vPN2enBzHjMJjZ4UUq4
8dBKunPSyHvLxr3QQGu/JLfJtBj5Wxdp8GDrM+t8/J+V3HYp7eqSddCbl0eZIAYuty0bMtY/hV1e
htxwsLSVhmCgNRwOCTteKsTkR36/hFSZh7rpeJ5raM+IMyi3Ly7QItMEA6PKHUGtmlw+/8TsTYCp
EIjgG7Jf87ufF3twuZXyDnTX5GLI/dcH4X9sSigCSyCq2H3MNcxnc6StBWsrm7rVQMrvoQwV7EAx
x2ZrfCXUI0WJHVMUp4tW7KNZsvfZcEa5f7WKVhB/yHv+kSroi0HzR5aArBrJtd/xsH/+VhNvjZcq
VUpuTF6o7g4G1YqujhxBOWP6onLs/I6yW3aLwQuWaxDbaU9WUdBQvDEeSziQmft42dWqimFgzrSr
asuCL2md7JNddZ9INbgvLOLJfpiYTecX9OqRT7BSi+buuWt3w9gmfMDRkmNKmSvU9vp/t/KGReP3
o1sHZxgDXQwOjJbi3LP5nIKszdgIiIzdzD21C94PuqoOn0t7SQDZBGgTe5eQSPeLUFj5wzcd4u3J
pVIylQIZ+he36W26U7KJFKNG7WPJC6RyItaR2EZVWzScI5J5ICXIxqpGUKV+AIMNwKCOZp7ElpUi
Xf6w1DP3zScptBPL5oD8pGimgLQpMJDqJdmLsUCmS8KUcIelZIY0S0xUo1J/wd3RFTmPejWhfid+
RKsIyBYAHOAp1g06TBnS6H6eQR5VfU0VCzhvfDBdaEGiZ4TaaJ6BOy+AZ6cnHl121DObAJJ3vsxS
uzIWFkkT90dxFrE1l9Il34xcCiXngb4UQYqbWB6UB99eSs+A9jPv4EtvWo4bgONIH3Plg67/4+nM
uhPVtij8ixhDQEReaex7E7sXRjRRREUU+19/v6mn7rAqJ6cSFdl7r2auueaCu2LwOLWrPaIU9AKN
ZtJikFmQD9kKfWitw0P/0L/U9TjUSGi6uz6kXX7QKjLCLZZ5fJ1W4EpPjfl9mn0zMvEbmIQmEjWS
PNt3HsihNe/tHZOfxVtOopzfwrdj224sujhmj5BObD4PggKgQzrX0iL4tLypp4aPBXC+UMx8RcFD
yq//JNLo1Q4vX6qlqBAkGUwWXhg5xuIjApU1y2h+S4XuiTKBTKpON9kxdVR8wDIBrl8ueQYQwILC
WgmVFMALxO8xOTgOfuHZIz3/ufe0CbnXKsu9FX013URNfALw9FAD/udCeH9pI7wdiNr2yKvlDj7Z
sWAGVT31cgLDBBpT43y3oUkBV67i4zLK6JQLwKlET1lcouLhpAIXad/JUA1EjyIsdZVcqHXu03mv
19XdkEQAg6/+RocAfU2fss6nHVCVGg25egRvUwQIGDAyiMLctr6rA6e+dQzQ36AuYjbcpQSBd0gl
ShZYvcLSnVRP1g4iWIz+0x12pNrsNO5CD4kGq2FND0ZPodCjlEati29s5X0W1eCmOsqenmOqL1CL
gNuHB2a4lVC1l0TsfcQ0rEbG3sg6z5YeRuMu1Ivg407XvMCFN9LE6YDIubZg8lVZWMFWHpE23PT3
Q5GVXFXMCGrdxqSuGbNKVozmvYGF/p1gs+WaPucqpwr4wYBK76Fq6iyD99NcOJqsixchIta705jF
XnXp27lKZ2lHSjd9wyQ4sKQmqJohKHJTHhIln1J4taXVV/sf9ULSRmnVsztUrKW5+1PLYxIayIoC
A6kjQw3kxn12DU4P88dDRWpw0rc6IWEbmfK794BwSYEHG181PoOtSCkZo8jCr1j6fXu1Gpyj6XvJ
4XEBwzcEv8tmHgGYwWdRXNlCOqYKTCVVq/Y5f6o1yWFCteAQSabCGHtMFtL90sVRkgL2lZy8WqKk
JM7rUQIHgUZxgGmbVHK3Q4n5f+BefQ4aQ1jpTeMwUo9PZb1FzAmRt/9a63R/X7Xy2T9NKnVzpmmS
yoPdvtPXOO0zeaoKrWSS4eTU2NJuwfq93QhWZbypuXPpMaZ1JVWofUIje6efwJwC1vQSSq11zFEU
5jNU6SCUcIS6vd9rzDIzfhL4UztlDBpCXNn6IR4iRtIZ/MxO+EzN05PUzChRCo68wGxZLv19Ueb7
xH5q0VZ0I24BEkTYCA2KEqmhD8kOg2Fy4z5Lq8UQyq/q5XsNk1CIt9acyEcVP8VSlPQiUS+ugikW
bE9N1GpPfpFl9D8gkkruxCxCQmn043ZNJtrn+nyLf3ZIKh86mjbBr2BxTOceTsgMih3TDgiYPg99
NFRPEDxE1vvzXH3FvEmuQNMdifYKFUYR2NEWlLEjFThi5D5voX+I2ewfC6+vnzf9/IuOh7BX+tZo
FX1RhecaNWWaeWCKru5kLXws8KcfcrhnSAoPblN0qDGXQlTs731+AvDV+iY5UJ+7lFL0kLCGDvO2
IWvKYQERp5WIe0GoyAfesl76Sd6RvVUKoCKs8v2UrJ3EiGxpzD0lBREu9A5AsxoOAz9hBQxqed85
+kXfB0FFXtSheSWtD/MYWxJz+czh1F75RMNChVkADosOAfY/3LaLEaIuLLBaoS/9Q4MChYQvlqgC
Ea3OujTGL3lXZptEKvQjaUlVtz7SqaUG01++41m0ZK6Cot9eTu9aBvHaN+kOKNfjbrX71j7kAJHj
I/wHmkKc+nGIjn+lhY951YRB9wA7y9/PEWMSzLrURlKAGE6R3IbzIKjnU7tQZCdwBoLPGsRZGbcC
U2Gh3AYuV5tfsTUGSoAJnUCkJXoWGShEbaBcvt7Bo+kWfL++fkOACcH0pxayD9YgILux3nwfaBhG
WyDLmqdSTHgXUBoCgp7kOTmXyaMuP6k2UoUYAhDAEwA02NUfsdeJ+BefbcUabwB8fsk/WOGPTsxH
Q5H9u0SAaLlUhvZJcdksu2hJpqbIQGZPZqzgM2LKD/577vh7bpI2kHBPEbaUFLKAlTqFd21KHTP8
dAHdhrqTameRDjYhw9t0wgJBckDhz0hcLMp3o5EmLYzgsmABPmk119ElXUF5J/hSvPt+NEZU9q4h
0ywH/BZ7gkEKlPJGUJXu7BktA4aiJFV+NheyQECR6BArXuJzLHWctW01JYEk+B2b6hzKK+rZkvvR
Q6PglVa/+BC6Kwxfgkrx+YtcyVjfqSdPgv/6GPZ7amiGtrqyberfyB0qbJOChB4f+Shtbt1OGcH0
XeJ8+wx/+WY2FLI5OlVvG8X9extAaBJ18W3MsWzbO2vWNuOP9pN26DZsISIJ3ELxiWP/tn6YNH2k
d4au6F/3TrdLJ036uzqEug4tibzhZ3HkdxXwvadHU6ClnwkuCR42IaF4lyWx0Hqy3LNeVuXmIy9A
GCutM15QQ9OVs75LKLrbMuSSKnJmp3eVaQdQ/WKvnDuAI7MJEJJiEpl3pG8xSCeAkwoICiCc6ktS
KJJxleSX1pM4AcKJLlsX+7YVHzMsxp60Q24hE6YlR5N38KRvk5BYftnx4y5wcVdeVUmIoUEzYJ6C
9Dl4eZfTzU37RzwbCrbSYR1CZpwhzKBi0ucgh8N9l8PUAOMC89yIYfC7HnJI8UOqW6hOAgOXGgbV
KF6dF9ZJ10Hc8+kEWej0K2rTwZbZ0BjbK1dfCiSJeensv+QZdF/kTZXiY5q13Ar2VH349z45eJf+
Zt8Z43mNOW3tMhUpnwba6Ns87Grb2rjxPVaJB9QJQw/o/PtrUwOFoonBqPZ+NzVMA8tx4jZ/7uaB
ZoGkToNzNMSisdsILQCEBV1o/idwGD6Fk6p9RYJKzAbipKFA78MOJjaYXmsDYrD/5qJ8Yjl2Fk5f
z/r7+6iaMpSFdjVYDdAsVbmmrE7coANdn6M8QqEq9lsAli3gScL7f9tY8b52YNx8xws6oXqwKd7R
uX78tcQ4YE4+14g5UMijLIev/Aj+wqAzn4IEYkoOOgPwCfSSok5Jx0MTC78ySuqU9glarzAc5Q8Z
DtZfauvrIWbXaiDvdICGf0UUEWsm/kXCuaEfSrkFwujkFJoIp5P1jn4Jgzn8GgaqWYG8zRJrq3NO
HdKTs9b1f+wD5AvIaDvyrjIS/K8RQpHvgIkb0daVfq5WdARFWqivvVWONBJX/EI9F4lCiJnIHfAq
NKby0CeT5Lq4YEeieNkBen7oLNBcColGiEDIvlMopZ2PGwHU/CT7dC+8zf4Lc6Qt/fZ3Hwelrajv
ADnesagkeDWAjhDzXRgPjC+hInpswuuUk3P3T+0yd4Pyp6rtk4ksnwJKTXamhE+oe5wqsKPORjh6
IEhRXYOYKIN/Ne2AQ+sQ6XipaKwOFfqnlRq96wwxkpLxSLQDQVZ6OEQrTz6k5Ek+o9gVkpUDRbVl
9i/mnLQO1QjILNj1A4NadpG6oT7Jtiy6WG/6/09kq0T2v/wOtez3mtWqUHz09wEdnR2ATiKDcMn7
0KclVYCiI5qOSELVJm0Q+g/d72ILeejJ0wsBZQZCkfHOZcVPfDNaOGRv16jNsRQD9BNhCvNRhmlT
UrNRBJHOGLZ2pSxUv6EPh7IUuollVlgggbrKaF6ol9YmLTyyM0rPaFBhmJhs0AvWhTJO4TSqwv8/
36jdG0bz2aB7rIEBfBvDU+NcK9XvLav+bEkQMQfDcZFYEuhYqf/zqLMZoQ8VDV8VLtruWFUv1Muq
vv12ZSzurqa1ZGRETUUDbSMFTFpZp6n1U5xkA6unnXN4jO5DmBxvv/Ce98wSSNILgj+p1yc5h7gj
vhKHkeZESHG3dtzk8CEcy8kS+ei/8amQsao8KjxcyHWcLkbsFfyl6wzaXc6/eWAdOrnylLrT9IK8
B/eosedG2Ivh1OMEtvcaVANznONhgMcAvWhxDWjV0InSPD0dIUH1CpGTZtrxGod20Yp/jpF4K9J/
EEak2XtaPWRr2x+wR45P+8whMAN1YJQUGSaoxaZ1/NMug16lXUbDrk62xF8Vq/DRGyTA4vDLKKFk
C7n5YwwkK02nA90OtD/AN1URqEw9BZP1flR9qyZe4ltw9hyd0bByg5yvgLnXmrHwuka32k97Eruu
zLYD/SZ1GczhAAvFzU76uuEQyh4MZr4sPcKGv9vy8Ces5dWwabLKEF7TV1REH4xjFceJoIFz/wnF
sNTUk+EbklGPt0MikV1FAqSfz4pVzWr0IKCXKiu2YZV0fTnatSUEXfaNfaNao+m4favbEW0cfDj5
G4CCj+GmTxsqrdUUnVYQhvbKsY7uHAsvmbk985uKLh1JZiNDPEA69/Sh5n3aoBnEImK2Rp9fEqYp
o8FB29zzW+M7kJGDW8TcKbd9pVu6q3PHnEUMSxMkv/hUWMhPztQ2pIUgOXLpMFDnCC9gowIzldYI
Cn4gKoSVkmq2DveTmQA0dL9tlAT7paCqeIut+r0ZPqbp+CT9KsxLWBmI/6cd/vFksvQyaxp0dacB
UOJOBX31CJdL++7OfIsqGVfX4bLLNDK0kXt6/G6oZTFyAlYFbAiE92nphDr2c57ffqkWpb9s6xew
zS9YL7uzjEoSrcyj89f56zDabJAj0LylCrIyFb+o+EfUd99/eE6KwDC91+v9LTAPAcN4+FrGnFZ8
1PG324CvqC/w6zwvj/VU5CmtNc+x1rckeiThnV7DEx17zRdRP4A0jdtQ2kYHmgXPCBg+3/9Ev4uQ
FcQyMHG0yzBrGVfOGw/tvjWsdIsW/mIKswbvpIJvpYvIC7OISvgxhBRA0ggYaY0covDeok1539kD
kP17WNE9nu2O0/0m2qFXXPFjB/2Q2+zC393EXpmz0yHEDgs3C5AAAkDjK73x/GHq0eeP6fkv0Caa
6UEN0oYFYcD0adXhz211XFcWtxWD9oZXx988/TLKst2C34WiRuD+1Dc7CC1/xYZ2Pf9KQQYzNGW4
0tyeqzxGgQwH6A42DLzJurLdzJAHlT7X6bCNztRgVUymHhxWaqIEmdDZFW+JdyMaDjXk0YUhr/zu
cB8dwwJBhkjHKosENY53FHmjDxB1n3oGkee9QdXfa7pIe8i2v2MDbig1euAZWf41P3/6JLCUbIiA
8ekMGiG6lDzIL+V/fpMyk7CNcn2i3GAiRyQY6x296YvUa2POEI48wFl9LAZ+HfOpWRjCkpXaCdJz
YMy9AKQf4eE/1Er5w5I8daa4WqiA8gWVQonAlBjyTFIVE5CebJdYkdYC5lg3hkzXgC0b0O8DoqHi
qYhfyuuE/BQ0dopefvKH3y0Ifj8/KqOBoFEP121QNRhqGLmk8h5BKduR/tueKONQyKP3l2P/MolO
8i/qsbQJ60Hv4fvES0JNx0ySxZJRljsXlHRE5uwTCiieYX0aWAT+/cFIdBkR1D3fqZXcvN5GD10+
xRY+wPPn9VZL18XoQgRSYXE6km/7/LZ+gtwJ2CkvqZoFUv4k0vpOL1ACWYkh4FdE5wMv1X1A246v
qvtQruATy5yX61lHkOYLaEJvhA3APkmP95ONK9oEOMIqimqk8HxJmE67Su2DV+tZqo3onuurKENa
OQi03T7VbrFvv3SnEsyt0KX+Um+rR/frz4hACj75KonFIWCSeVIbDf7cQK08UjmEsdxBT3Fg1gcV
+Lh1OgnAtpVsjN4NQnJvl2gO5fkW0JrRuKkSEkmjFizgHVN/omip/GkKqUAzGynHO7q7n8LeE8IT
WJguFCuKxrAUtmcqXJca6mC5NbW8n6xcCYfYwzaKoIroPgNExXl/c6veVZecjaEYlMzjDYCr5CEP
p3amV6DS9A+kLwmZo5sWqrGA2ROUxAmcL7jzPLrWzlRi+cfpJzXw6GmZ8r9FeI4KuhBuZ1966je4
EuKPSO3yRR/xhhYuOov76ikm91H6o1oLUxVgt3WrAyLXLkq8Y6nsIsBLHrJrnZlWsTgsPiWWT4Ii
mVbtYs3D/MgDVig8KfKXI9FtPJNSSg+cQ4jGBvdUmOlbpYCzBLoJTeczgA6lTkEHDI14z3QliyTO
02HSngb9JD6T2Xjz12QMLCSSdayVd88ozmtHabPfxtuDn2qo159Ja8y33ahgdskeO8/eGcrF6ln4
DIoqrHo8dK4c+t2IRhcYxPvmrVNd46LQQ8ZdoZc1KX8Dei5yhmijA/LHF769jE9UfhjH9msN7oMj
Lab3eTY9dPY9q1N08ugFLLDio2SHwN3UEy060x2JlJCXcUJo3x6KS7ShUhX/YqYep7KDyzmCRf4c
1/bq8IOKb4Emz21VtA5LjDB0Umd+MluXfXABVMDafz2+St/HBQXTHkEqbupxlKdF7IC5sai/7Xp4
0g1be+vby+ff6+v0CsxrUGERaVpANNmpxaV6RnRKwlj4p+n+D2a4y+6g8FRI6qVEoA5fLg5RGToa
Aeo956Sxp/kX8gWfAC0hUOuhOYZwjA4xM4G+jdV9An7co+0bmRBnDDqb40RNLhqrOdkzefPVRoaG
JXiYwR4CVAMWf5/GJbMk3ZlbVYNBHTM4LiqTHV3jFoHjkhtFa7Ox3EgHhjDt1ke2ccA0bLQ7MU4s
58xits1uslm7X/acij3ISZUMkTkZx9qdYWiwi+5BOQ3KtGnTOh08XdSCApSJ9oafr4CYvNmRmbzz
y6/1w/x5NJXh3P4gPkeydZoQZthX/3Jqpsn3vdTiRW616jOM/57P0eYYbnbDDTbiWrP95Au73a7M
vXNQSus5jdmkfEg6XejBCGmYZ/O4iCfQCT7foezyaaMPrmXfRljnb/dn0gE8Tcb78RXNRjxM/9E3
x9tT4KAqiO3/QRx6gkAfqkTfSZ9Xok89XVpm7basOgEtIFnJt9FT2vh7fMFg981c+aXbNqcXxuZ9
n368cblb6pm/p2iTRzuUERFVyoIzDabT8jDuvgbHyOgjW1xByubxy4jHcbJ6Na1JdUIXwospkqX6
MUqYGeTSAj2gBQv+93ZdPP3jRGrSu1688PrZ4NJEZAAe86lxbBsNC/x19pptJgwWa8KMphgAe5AI
kZn37tSY2rfgRA/AshjmA3TSODHIeO0tnwNLWLRZEgqhuHjO/dSK4rSe7AKbMC8NPZprQO3nJfYu
u4B+hb8UZu/M+kZSzUWMapz8xSPzykC9sGR3TWQHZrz4E/LHVw6ry2qdiVTpdIGBTBkRw1fU6OLe
E27vww3ZHyDhWlo3tLsX4Fw0HOOSE3ZJjoodDu2gNiYCD3SqMNQMA0B1aitRyIK+0JW9slEf+EX7
u8ASzoiEr+jBzZ7f+3E5IjBF3cPZhOU4QurrZvnbLHqSVqIA8MM1pVznK0D8hp8URpTS/H0JDGKg
xPc4bozn6XL+Vzan64RuPtVBmm4rDN4MLWTMIJIwgHAbOaafomX1xNj46FU75NP78HgOihOj9uza
3aVZKLp9GRSXxs4YSHoMXKszizrqCIHvpkY5bNtoWQ0wZTcrTObF4jpCRWlygUeOlyTQdYPXKfSg
SuYwFavL8vSQ+Ab6j66//zaB0hF82PgO8STK2b+3TVh1JbVGLP9Ekfw42rbp4hsnHeY1YVhn/Mjp
P9kxq/j75IWX+Xn1mO+WuyJ4wFPLI3e3TI+1ax7Fbg0Vz0fqn5bxH7H9L1m3Ten7+UPv2gasfHim
q2Zpkp2+6G5DU3EEi+UQsFkJzJ19QFbAOpozDje1cO7wq592uFcop/8+J5ev6wIbT00tk3bWg2y5
HFqQ2WErYPo2vsdoA5ddFznsnTTIl+S91jHYMXcZmgefP3Jj/8W811dAZsQ3TiceosuZEPOyk66+
+btdwiC1v7KZuattrjXvElQXmKJ4/VygElP2T/D3F6iSetfgYQcniEugimTO04dbJxQ1oPnkLZsp
aI2q68dEsYRXoO0k5+P077C0B6ep10QPbph+2zkcVnYmcm0/yP1zDaiXwux5olwXcMqepDuen1nK
e0p71OROBV9YIT5rm74xzpqB3UI7bU4CCwOeSIQ0zZOXdGZkaNxKY5YOSj9Y5QGG3EWo7e6fS2xz
v8Sbg9Msn/N0TM/gyJqYTPC79bF/Dmd447v7+h2KPggTvv7olz0/J82ke+AavPD2aRhf+qcuv355
TpKkY8e156ZmbHrHvG0gd0T8qYUkrj3/3sYnlDbd6X5+i/1FTDfCpleemITqDpK0dY7YIW/f0WAC
nr22NnDtELUpB9vRc1gZeYPrFCcR//DZSuvqZDcE+i2OOLvgtHggMXwDZy81ilLz8mhDnSijDW9H
SE5xZfVDvxh/9j1r5MCEo/1l4x+4sczvywKIbPe2h2bfKPm7wxg+TjdTo0Fe2TuPXx3saUzwuC7I
y/ulFnNMatshvXLghw8zepzqwCUmXYZ3AGBrMI3Hr57RQ0ulMj/+CTSxfrAcRpXj7t+AvpN6ddeM
rXqa1JN9x9l93/fTgz30KitjS+zSOXg5K4fbzydXb8xZRv+wtNiRbVqj+BywexCeReojDioAgKAe
S2uRfjE+YM9oZinmEkqwK9HFk8EbZ1n/DhfoTJvVmb6oNNoivMX8oFWV9ML0Xy+yXb8MN8TyzaG5
OG39O1fx8PcAuzbbG81BH/kWvikvbhA906CCDKPtbzCEv6UfHVkxmXD+aKwA48QUG/PwUW7sq8j+
HBaED+nMs8Ldz3XNyY4XuA7s4NWVZBAvsl0j3niZOTMgkGK0x96PnFo+AF/7S2o4Dnbhg0In1nRq
IqFyDFz6fCHowcPiyPAJZ2AkBtErMX3h378LInMG85XDE7o6kIVX1pz+W8Noe8D61Q5fj0kjQzMq
NNGFJKTd1kowXZNGNVvS64czqVq1w8LjJlPsR30RlcJ9A0GlyJzDJJ8idDm408LajYfZoPRdfBdv
q5PhrenQHuPtsEE5ScISK+EsuWZEYKYoGFpf+8mT4/BzXrvfqK7wO0f0KZndVgp3ecCI7DO2CE/l
54daRgsyHE3EZb2OO3+NK4R3GOtLzWA0E1DhkHGtO8Iof7vgne9/10UxMugJnzsZynnGkosqz91j
VHD1g/u8gjTxOJuO9ktg8AKib8Z2RekxIFopP4KM7Lp1J80rQockxxNAxObxxtm5gf3FNnHozmTy
N95wuVnertKH3EL4WwPkbEckmqscMnv/Mn72CPkeY1wxs32htQ5v0/iL4IdLZWRvzx5aqzOsAMie
89vPbvAa5gJOy9A5H/X99MnRjIkF6VFNayYC2ZLUvXbTMeEULcDcNST9zAV6NGd/X64h3VMmCycp
WaFac8WRcplo+Dn+aXVHQa9y9/mYDk0lYNh0uiG+xlghwEki1a8bEiwAXHxOAgDmhLqzeG1NrghT
FX/2lP/+uUuk0me70aluj1hAdCYOfLkShHe3C7dE80HwMiQlU6AJDAaQ1oAj74B+l3sdNkqpg0Ze
GXgUTW6kkOr2r0FDF7b90kpfNcS6s/nGC6x18nXC58K2OyELNT4btRgRrwi1KOv7tkR994zJqifT
G7TZ8iDehlUU4pDtJLrMkNHh4/kbkiOSQpBOKiqmH0+wV0wuYS9zCC9OPUXxEwOV15yqbwDzIXSR
RIxUt24dZ9+x0Mh5EJ7G9RS1Ua4Wf4EPcSiizpA8zS/17SS1Qn2MonbGBfSIvuI4KoFZJREAIerj
z21wn9j0GwMDvupmufGgJtveAXSf6xc7qpCsEgPMX2g53BuaHoj2NIh1cK7WijQqKt/7pUGPolPf
svLw6PBQfJptyzl8455x2WgNx9UwBRbP0MkM+V+0P0uv6IkMXBax9cE/Nzkt72RXl9oW8qDdsS/R
gRBwG9DCdM/qOUOHKkAmlMURsHbbZyeqMvIT/l7TvUUJgz3QU65w7+vPXcMgXiE6RMakjJprIzE5
E+TWCrkzJn/nf0XS9crRxojAFHfT86IaBw96lRLEf2o7RK03RMaUMpLILUIQzgLp2XP0pKPz0Lhc
QnTSkpYVZmDYtR05cA3B2gtas0vvGuZwdlP/NUfUOuEKSYurPzsvIjNLHaYSNc0iMEYcEwHxRh6c
CAzGJ/pOSHYYaAc5+9TabzrIBTx+dam0b6EE+IWGswXoAfKJlqjVvU+q1lf5ydkOmUXKb7gzE9mk
JDRWHtJOzugV918mJigdFfF4b3dul1ZGmmgytXmUnht8EvvLaJa2xKxMx7aRCn31cVZAsKhNV4fl
R4TNeszducHhh06HcTQa9lfBYI4TbcJsLNMJrtRMHkKCN9MqQ2l0FCs/jIJ55I2DM84rXc8k8q5j
x5/XYPNb7uzG9gm01ECMvlVCPYkcq+R2zqANhG+Zx1CJNrlbufHadPZ2VH4Ny4geljsYJ+Rl+fyE
e+VS05gx+xzrThcGr3zi5ZpXFvIUVG0GQB/yASNn3YO+JZRyajh+vqmu7W24eUV75tueuzhtnsU/
nxhVRa93dYkt8WgqjRH2xRqEr2rjUKyy7OjHqOrj1vetElPwgEUPtduxT9L43E+P+eB5/9nsW+6z
ltzq2KLtZcS2Kmd1EpJrZBbITSLVzw9uRZQl0fPYrjD2mCrDJeI0npA4PP7tocla4RWs+K3u7xD5
uQ3Cf3a3a7RIUc6Uv4nCkNu7jHbHNqu520K8q7Rx3Y97+0VRMmUXxZG8eRy9jNoz6xEJb0nTy8wU
IEFv7O/NR/5Nv9VjHnvh6TKocusqIbm3yexoo6AQd5lXh1aXWBWwg7jtDorU25r94sUs4Y7LkMG0
hnvCWrhMj0X1sAg2S+mQOrUuiZ/zhRwyVIy21086RlYzaByghz0h/ovNhoEd2QEa9DfRzanjWYxT
Pbn1kmIMfvLyXQPkpcsc8VPALoqfATNO8UNcyilk7mK3ug8r8OJMH391Qv8tJELUSN0VtZ/w8Le9
RddNeGlDfdky5euyclaHEQQjxLvS4HDsXIq2A92E+riAs+sp4GDtkek/o5h4rYaZjbmmnp0yveHV
zPvmlNiQLP8JA80LnitKQPvQY8XXe+aO30NnU39xbdWUcsYruN5DWRILAzVhi7DEx1NgvZosbsw1
e3Xez3OXljUkAdgxrpgk+Pbj2pOTEV3Xdv/o+tXRHpifURBueBjdfp32Y+lOwZb2R+Cm+8/pOrLP
YX5tXV5TtnvufbMJj1lkphSyTEbWIu4FGFLJCXMr7cINyelJQgiRjbRu3Bqnau2sHkt3VztO8Av0
fbJZcgPuLmcX78WtPDUeqyOzNWBwnEPMHueiEqS/bvxzpSoBCs5z4Bc9yMiYzInyZrQdXsuhgng4
RKzJKalVvsl49rMTyDzKa0nkvWrAfOcBq1p6hFyznfepF9BK3eFNmZHhNmko5WKNSxegLEsx68Eu
Y1xyGRedRSz5KY5MGxV0Jtq+ABlWXP2VLBzQlwozgvUaC4V1RmCfKyBnpEdufiCQBbIdYphdNzLp
JYwsWLtbJoB9bacbjJnVJDM12pDWYPtCC3giBhicEUrlXxmQPTwBScMSQAkETYdqdEO3nhI3xVeX
uKzSO9/BskmZMlNiw+m6HIK2PVhhJnCgkOJgOK0GN+eVNS9xcErroFOXqQtvHPrWPiD1Olq+Ry+3
Faakunjg2XF1n1tM3JDjiteVnySuAcud/nC0KKVEHpWDS/3JQO5r4C0ORvPl+o/RlQpLqWYODeY8
0S7R2nU5WxjKonueVyZWRJrGCJjIZvRF53oO3e7RCdPVuXOnnkMIf4BZG4PB2XVUH/EviCXnU+/n
QRWTeHbfPwxKM4IXk6jpp7zyWhbAOaVGivSrylcF4gHR3poUU9SMNCwIDKJzHpqUOKpdMobK+rhr
gp0cDogxYwLbh6UBMW8J5ulAq4B07c3AEc774baVwsSq+v188KCb04mIUhJoNDny5K3t9A7c4cnL
PFsPtnHGLFvScTDI/dBIo9hpVUdXuwEI6fyWHtHuHYxdIxpaKH/u2SVUZhMmRRHDnXsuY5uOUeUR
kETfpoCI9ui8TtZmy3hE2dSLGcuZpn3hiyZly8bJrGXYgXSSnrioJgKZ1pMYJySvPviv3vWila9Q
9NxGDyC4nrO42kTuJuWYhat8pPp3+6I46xXREYSK5t+W28+zgG7pGdoinGpUiO3W6TYi+KqSmFfD
V9NBt5dsAt4sAfi32StbwaF5XMUhtKlRaV0akr/YjFOYPcwwHuL7b4PShgA8YMPeoGsjcx0zMcs9
o9pYBgT3omTkRITplzQwaTy61iqpgBf32ku3cymxVugGxLbe2sdy+6jO3ZlncJbb6Tz7OjRsK9yU
FMC39l7D6Si971SvnZygs5LgSQHYrLp7vfsVNyyXWNH45+DUEpwkPU7IJQI53Bn0Gj4Y5FGun8jm
7j6C99t77wgLcuzOOZIIM7q/dr/09PGGle9SUPmuPANsLYPhrV0zTyLG4VAP2tQuAKwPnyCTXBK9
SWCkfJDONl5EOA/QfdU8PH7BOtaMctfsPQGXKdCg4kY32SvIRsc5RvVMWDYq3MiguDN1y/1nWrcQ
sCzajF/JqrV7Wvc4qjZUyK8bODz5wDtov6EtDxkHIGjePF1xCZ3MG8ZwuKp+2QJnCp8syxSkBaWk
s9Mik3SZvHYcEpuX/y5GAORTlALba5zO8G0vNaJfqg2nV+Ra/rOXnKP0CjLl76+sVvs+io1emWCM
8XWo/uybmH4YBo8KUUYWbX6Iz7bTPK1n3yhiLxQ/kRS07iN2SYvYZiMizJ0KDgjTEW3ydGwcuqXj
CLVebgnmO4nO22b1Tlhf5ZTYrRsRE7SGiVv1ySVJfLAOdsuzfOM5ra7Nol6MuA63unS8+vPQUoQA
hYf4CE6GssmALAmbcjO6bJhyNXwwL+QRuoyGGaZe/0wAyPYAoB4DwJ569+/jn4XuPEoZkR13cZn7
Zxvf6RktCkS4xqc3zjd1k84ur3mMe4/nmO0FU4FQg6n0YIxxH/uSFY0b6SokF3RbOGf23+s53m45
8STClTYRrXKxoskdO1v+y+q45V/rzPxkuiJLTYLkgtLxsc9Gu6Wd46txpxT7rOXoiXJBx3n2rLle
/3rpFOyjozFVOBgP7GRkZe2t1+Nr+YABROtr3yL+Pha14ysS1k33CDEumS2b4a00SpaH4jkzK36S
c8OES5OymEFCTK2e9/0V+UAGxVCW2rVv7IPfWwLkQk2hh2PkhFUXEDMoOHFmaNwvE0+jDv5qPHu3
jtWjaIJ6OhWqL0TJx5yLDf6rYU7xXttn4/TySy+/UmqWKd8B6SHGVGEOS40oC2rIAZvGfU7Id3Y/
21LXooTl1ESroNRH0hkBpx6ml9VmaW9Cc8WzK4eQkC/rXJ+BbQXJX9FKbtGrHO5mBAptCh5mTijv
34f2/JYMMBzbNbip88Uvn2fE4qr8EXv29v2K0UhoX2ZEDvxBktziHoGzIQgfb2acCPIfyh07e34g
PXJ9+zFNyn9J8qO1RFznMWa9jkxeI5XdtUrZOr7sfdtDNR+UDytCmSLbRPdy7fnqEozy9ienBZR7
hZPHWIgdBYDe8esAL/H7F3yEiJJxWpX6cVkaulz+YUztEkTuuqYTwllRZnMqjTMR6bZe6eXfr0X2
Z3XLT9U0cHJsUvbmTuV2tMLpA80pUyOcB7ns1MITN+HHEkg0jl3Kv4QBTo53DgqIa/VLKzkgS+2i
nO30GO10JPY8RdYfo9C+4NQO81e4RSblwIzLw7c1OLW8VTpPcHAMr69W2sfeSyaE6XX4D5C1on6A
QXlhOeubphNtOIXwWLLRa+12TyvDWjAAqvy1qzbs1uHmR8b6fGbGThn2DcHqotLBscdplIHVXcJK
7n8ZAPBsicAb4lAukxMV/YE5vA/21Zo1N90hgxbACRhskPbjEKVfsy3XwvSmXTsOX079RMxBoLUk
NHgCLzJhMlsRie/DMuMUDo1iUWbA76MBLgAFA1jgFVkaq0y1IcrE7xiJrLlpU1MGmcKjHr6roTEy
6ASiqbl+UfTBMAVOju0XkwIe2wyahw2Z9ja7bRSIWteQkWO8PYKPTj0/Ng5/S10JI9qBol+ROTM7
1hrjemHSIXaN/JAssyC/g35gEG9dZuVDaMd9JdbAuVeC9Q4bA3NLAn7IIvhXlybnhyqWtyRqK3E8
d1jjOnNpNu9z5oz3TdhRFygOpYVXtBZOEj53Tao+uRVSyjLGlHAJiU2KJXiCNbUDZLb3CNBz0IAG
mocSqEMAGnhhmiVMIwh+8n/3h3/dNs73ukE8CXGLCZpxgcUr/NwZ5UwEZ2gd8wDqzopkMYcwmVYb
fFCyVVSPLadNqlkGDLLOFBm3lMHjVrm7B0EvBZObenLIVumTO5vMMWPIm2pUZrXBtAYq5KqrH244
6tKl9xpIzR4QshcPuYzsPoVbtCYK9lD+5AkppI17VNDSmKwYs+BnFDTg8QOZX/YLkk3+nxVzqWuW
hxZqjKZPuYkIvbrgbtyH22c/J187hefO3qsjCY2Buq7hvuErXnRDM+qAdvbgcqhZpNSlRmYxT6Z/
tYaMxNtcR0ekBSslprBgstam1dka0eH+XYVZCvt5WEFd0UJnPCRtOleb2LfmrneyWilEwaYNBW0L
9fdO8hUwGiuDoGbxKpuf/OpRUK9DFyBRv2ZtVuzqtLfgMNQx8dFLfhvm2t5FuM0bb7M2GLyVMdjs
VkuY+9C1EVJ3g73XB00xK43LrkY/dwiJjREM+CBKl1bXHt8DKukQHueMvorDStpPqWJHZPBBXPjV
3n3JCKALyOYX9ZBSVMWyBA5zzR51Zljt//LNOP9LdgzqCp/AkGQXfWVZK9Jo4sMhdSn3pI/N7KTj
+kWvy3mVMaWacJkq1PWHs3ZnpAIcplsEiu/0dvQ4YgeiXdozJhkGeaRKOBF5jyKdN6J6toONm8NP
p/AyhzjeYEoUUdklD5cPMKDYpSAY5Ulo4ya2sAsNk0wzPOCWABkiwiCbscPPaVY0d4yQGJhJZFBL
Lmp7uIwp0sEdgAcfNw7HYssKUcS6/RRH2JWo6xdL4ukLc7wf4xdgXB53DxSD6/8j6cyWFMW2MPxE
RDAjtzKK85jqDaFmCggCggjy9P1RfXOiT1d1Dgibtf5RoFL68uKD5lNQ6BmYvSH8IFmpO+Nt8YC6
RAFJcy9KWyImT8M/hj88qKX8J7VbIWU+O7wMcBQUMgcRB68sU/tEzDifc0knBjtJ1EJebuMJdITq
FuHKHMB7j5ugHm3Iy4cQ7I4d1MNoYSpONkNk0oqe/gj4gwOzQF0jqP8SbMn04kuDHKMOOAfw6FNo
FbG3y+tRC8XLTOcUDz+XDk98erxg39llNC87Onq8r+iFlUGJEJMudmgw/7C/tJhQ2xlfgN6T0jOH
dWIvwqf043iyFabgPwwg3alHvE7jGlYD2Y/Pjz4gHf191uHge6subahiFq9ozMb1xgQ4jYj4Y9f+
8P1HlwGWCfojIxAbxBxFjZ3N0kt0SRdk2rF3uTVDt/08AC3ARiipq75ckPIoMdEo44xELkyZg8q7
tRidtGbObvAorC8KRdIRo8l7LqRM4B3i0mt0/hKzALt8EXeSA+o6KC+laGJOnks19xVm8hH6lPon
n+uweo1z11pPRzReuVDeXOtKxeytrvVzGzqMbnrA+U71tGSle22QEFW1n6NbTe9Aa/HDkbBF2Vyg
52tbKD5qHUW1HwSrgPO2jlz6BRUe0zwApPRXxcDAO3DvnAbeV7LZ7kc3AUG2EBQ4k6kGQKxLRj84
ovea1UeWsoKAC/Hcr1hoEwKKf4mja2S/bmfJteRLNY6we0H7Ld+PmXSDO0ba2/x9rnowvEp6+ILI
AfxjspqD5NLEN8DfEnAy+MK8ZNDQrY9mJ5pfEEJ2Ng7x1LybdKN7L6pFAR1HvioEzER3uZqrcB1D
AEZvJRNYMyq8rWT3uDRP8uYUSx5/zjpbfWO/XERKOaC9HQEZr5ppWXA2Ae2D+VR+dOGRlm5ywGH+
PSdnwEFfwTkAW8j+H8CUQkdgwLzJMo7MlzuSVoDoqWusQCm55GbtyahJxvB/8PSR/RxAnY+L7Cej
UVr5p8xih8iPQwTZSaEWaiJO6cNj+nZbtoyxevSzS0coNQmriweIzmz4l+5rGIEskYLC7xSwRcnt
D5nedrF6XcsBGoXUZSpTJ8qqnBsR065nGDMtaI9GbNWrCjoQzRSE1g97O1YMKtfY4+nYrKBfePmO
P3dtTUln5w03ZbcHc5JrywySpwtWki16XG3u+wCqPEiFd/y4JWvoWIr9ilgIluClhCnGE6lJsKJt
KFlPha9jMuPzmZ9ipLQ6l0t38akF6fK7e1uzYpdfaB3IHMZG0pZxwqRgGvzSQDH8cNWZH7dnw95K
8xFQ8qKEr2N3WMUM3YzeBNquX5PWjjJ0gbRcQ3QnlK2Jy+9MZX7v33MI7AquZo8GREdkcXsv2B9T
fsWPF92K7ByFk5D25XG+VokTDGC9D4/Uo0JnPKJ9VTgZQXmu1pwpUx3fxLXsLE6VBwNAQswH/Tp5
Q6Gf8/wh5OWPUEaDABIQOPDerPsZhujLE7VmOgO7YT/mdip6AMNkE/lUcaJ853Y9Ur00VIzlu0ft
X1mPqiMrX8Mr/euMAFAG3+QDgbuESn6TwP4cYOo6m4L48ACofmV0gugdrQGZFGPSo+Q98qDJQ+En
3y+Opp9Zqrsg76OzSX3poOeYwfyNVCSM8v1eoAbmB80gukiDWn9m3Pr8zCPymYwd/HhxKTYoJjAk
3MXRQgMZ+dhQspxBM7AM+YLW6b0cFutrkv4quCEaVnFWRQQt49JO7/KcN1rzISyDQRkloSegy5fR
dNYHmWV7iMZiauogvi0WIbSGNHSqv/xEsDc8I9qWWYfBwyuJmou8qFx0PAT46OPhzGBL7tieZMFC
MDG8glmejZvE5X9HU07FgyjNNR32EsI6/Qb1nIplPopePTx5QQO/o1Zu7hkDGq4JHsFpliwk3i5F
wawJcuiiP+hbh09dvHIuAZ3/gc69ww06GdFOwBSfk30Dkbni5KJzCcsbT9OmxF4DMIz6DFWVhPxk
nDnN9n0eFPTWd5uds9TWdryIkmSX55YtzOTK0nK3SKDY+22YcelfpcMXfFO0Km3rwNzxfslvMdx5
HVBPbc4JZcTExuSLAG322cJouKZqDeKDDW0l1Ow+gF6o8qqgAviWkzfZa7Jt3F6XnniTnJGmm11T
fZoLLqshAmZCRyfyl9FBzmxB+I2ujzqA9AKpFbaqtqWWRCwtqHb+Lm/x0PkGMqrQI1uipdTOPKWh
nNtSfW8e6XB8snAWBiZvuppB1EZINm+QUWnu6efCb8BkeZlGpJJvwNNYzx9Me2CgkJD5Lfr5is6n
BUX1kB+wyVS77OmC1xA6ucpWLCqMOOnimfncNFcWD14oj5OKRQSIMYxRcgDEcFhUlPksob1tNI9S
Yad75YpanCYwNMJoiIDg20HAEN2z2jHZu0Zn4oWoZBMDEloaOrXs7MRy1eY2K4maTpINNC3dXc1s
RLxeOaXJWjmCAim3gXp1KG3DGS5gBX3h2tv0O4O/TedwNVeIR4rABRxa+0JXn6TCRMYOpPiQMhQn
wcwY4ySevHhML3zRJpn3JikazR+v+T2WE5Jo4hUPYTo8iUC48xSQ5MT1RmdusyQw6eEfo6Dzlt6Z
xHEY7Y1lv0SqN0xWluq9b43zyomRASHj8fbbbCq9llp3iF2UItQjo5s6N8A5vFuzWUulCC5gNkY1
eBi/z9EK7QnOpsEgJLomNgzAuTUnGRZCPgtg3lm3awunQCWFHprns5kl0RpWy4/JvgHgXPJd4iXX
ptq2nhxZDFlPCt9fi6ScqrytawcgBpidYt96/jwP2eGUSf+A7OV3o6PGAEBdRX0y/PZPnyNR18mK
y6itDu/v5QD3rGXryw8Jt+ppgW4jdWnnKWXxj0HFgV8JCSeaZuZvDQk6breh552H5aM7de+ZKFfT
6fOsyE4BwsgjTEk3xr9kAOtdpTi12Jyg1lxBWxaWVlmhSwuw+aQKm4M0TG29c9/B66hsnke98dGF
RJ4BEhG7n3yCvK2YP/+GLqw9Z3W5ZcU7Z1OIFXrtqCT3aTKHCkd5kJwV1pWeySbcchtr6z6zw+0j
C7QvorcplBo3XPaDgy8Q+T8qb7EGx9RKUk/NrvNMmClI4W30q5fLSneTU35R2AsQKgJq2yDlgHVf
llinB9nMGWecz8IM0iO01plBmTv3L3b63K6QtTuKp2/lI50UscP0VKw+vTOKkIB76i3tV+i/OcSQ
LN67ab34UB44CrQZMD8cUnHjY3zho2cw5jsaVjSJds+T8KVPckQ60WjVfhevyMmH7ivJcGEtePMI
hGAuR4ljiixhzCLvIsDRJiGPdkwdEeMlmyrnx0nWLfNS+QhNuh9hsUEszVhBZasjLz+iFWpWvaaG
2zF/mr1x/ZLkdgsVyzGoCcsBY26m6ia71v0CU8BfEsKzk3c11QoZHkUCHZBOIh4lah220pbogkI0
K4f3jhIV1ibRtDTFfxhUIqalG5VAOd1QCZWU7qfeGh+3rLcvryEUrNshOkud/rNKYWfK2m3bify8
FlwXtN0BlXU68gjOKHybMiI+HNtYElheWD52XBdVcKmnQtwjo11iilPdFE5Le01lMscMpync91SR
nDfUjAbtgI0bSQPAUEMARRkIiv8pJqG27Zqp3o0QPmXFkXy3vU4P83PHeiMhPqHWKmamBjyig/gs
7ZpEQSyE2p/rWb4HURbDpl3JixhCUztEKOS6CcCNUPv1n7lA79Rd30taQ9CNROOGucZ9HkKP/BiQ
ywHpIeTunA7foAesSXywe3DQx/JL70A70ZDOArhqVvchXGqamsBr/ssAHBMvI8lHH8O7/XtXnx7T
QbHANYJUCkmNMhU21PIeHoRP3hpPBlDCjml/ZuY03kr+c41XcnhRvI4ocOs9TDKXr3SA8TSHL8Fv
ZEAeieiwd8Ajxgrj12HI7CCoHOsIOf7++1ciWU+8qxbuSdgh3CdnkWrIoX2v5s9J2mO6W6lOdX0F
zcGgv7FDYD8CowypDUs7vgoO2OEo4vhAH5faowuYJigceKoFPqVMAPQB+SIGgOC1GZi1INt+6RDl
dyGmaauxc81ZggJ9Wwy+n3r3wM77vknRAilWGh/13HuPBKtSsQxgxCjFFa4GODGQs63xttopwVAe
lmVWIJf8qBGFiKyGLMl4QN4zwMzW0g9cnSkPM+Udscs3Hp0ghBz9+F4ogYzk084PmpPs+Zf3/Joy
7wEYzhPNosuzIgjHfy3NQ4hvCNU4Y+ihOpt/NaYjSdwBCT84IFLUgzTBHFg+tEGVNY4PxlxB91O4
ZT4ZFL3fmfhx4Kr65v7+bhJl+5XcrLu9npuH7JugoCmBGZKrZU5UUaLkpLipVy0Ghn1n2iploCgv
R0jeIIb2UUoUCZIbTeLWOTfp74hKvHzXcYdwr3wIKz7rL6wj6LkmI0iAD5RhAOnC7AAvBdL3WQ1w
XsPhjnoLdxLiXfLEB+cbmGQLMgWnRLESQX/M7c99tcOv81qw5bVPXzwwVT5xyxDFyIiB0AFTIhAo
DD7qV1Qah+asHbMl6XOTmGf3CVZOFCetBleo29bOflhXfe5YpJbH79uOExeei7fFm+JTtq3TR7EF
MhkdbATMfO8vYtnvFJfMnDw5C3k+AonWSRfxXEPbLAf1T4zjn6WPH7P74UTjnq9bK5Hd0R8fNSJU
Tq74+qC4optqzmuGSfeP2MapvmKfA6NyiwVC4ikFM8K8oILzE7AjvgNGFbhEYOFYwY4w02Y4YLmz
KHVNg+cFvbwJ8YOvheylBReWik5+KlqC6UpndPSE0aLEnIqomeCzUJ9WH0gk8Vx1spOiJk488UJ9
3ke4qJzEjOfAbIMA+aRiAPYQ0XVCkFU7yDLEaPHbGRnHIumArn60qvZMANpU2V3TDnlDu38nIbJH
DFbwwwN5/nX6hzAMQbB8YjSXy8dYUoGZZ+kb6K+wRWnHrJsArn6R1+D5QH2OWVEVCVgR7IyuepDc
YwvLhYR+/aB6hecu3LwQZD6mD33FDAvWdSvKxVu7yVJgAHQv0+NnXyLag0Hdhz/mAcU6D8v3l9e3
tO5Kj2tKk6hsjj8BYjnuDKheCr0/fpiP4+3bcNWluP1kY9aryWcRuSU22w/Fqtr26xv33GNCx8Fw
+hwIeCZB3Vyxu+T7A8lYu3YtsDDvuDc85SauG9+4PDYQCOi03c/5yxLjI1DJZ8U02pgYNqML7rYf
eIaQY5fTh/1o2fjVrPzlgtULoEZCatbgNVs1SCKeSWyI0pE5Gq7S78E2mh+CGtA6TLI/1loEeUQl
EXAQocEfM7JzDyjj6CAuGh+ERLrVpHSRlRo099clWWirCjUjt/Hr+kLzBcBd2i/IKw0weKGfUf9E
bvWy2cD4GFQP6RrqRbCGcMrFmEQHc6AMi0u7JhtxBluszXhtQJgOvZbaDHfJBk/bQT8yniSY6mNE
m/hlcALptrCuAB4qkhRaL6RHpjxQl2NlE413LsweYmEwNJu3r4cCvFpVS6QWg52oGuQ/rvFDgSbe
s2HD73akfkwgeubsA2hf6wtLwfb5lxOWhFpn/JrHZG4VcwosHzbw8pR1+MSztGAoQQ1hbEwMmq9x
Rqz76fP2RacEUDMd3rlFvO4SWxGCZ+6ZtzBQsPsbNlorGF5zEPlB+BkpRjwJ6hEzGeojTTqIGhu4
UAeCih0AVKKoXNDJJrtjxKmloHcrvhLGcFa/qhmkrNdkEO7nvhlDiCJwnbyM04iUVsJahjPt8dNi
S/WyY//bnZJ8pbEWvVRP/BBM37jcWTngeutF3w1YSBFk8YElTsLYZYBnJlDJ0w5+qAag+xQXIb+Y
NFulmB/dx8NDspqqCC0nEtd+X49cg5NV67yvMlGxlTPoGIHxZrwrJkZjBwZvWRStdAPwHiaKgoob
GZXsL2h5ts9bYA9khJNn/le8Dk22Bfb9IDXtLX6/QW/AOP+P84pje8iEQtghI+1nPujNYa5WuInP
L1Z8oqSQxdW7J2rLeCpyCpLXqRy1bDzSnHeLbfmkiZOyR0YxUwbk+KY8fp6Dpcd5A1wr596orRFr
6cN+84v8Muiij44vkJV1CJ/U2g+fXvDQKvDYEQr1ch7rjpN5rXWW0GGXj5AMQngiAQFd6+MAM4Tx
9SqOFO7vD1GiTI6RJZZ2jecNABApTuN30gwvnJzOH9oKhFGF0iBqJ0dDCH6B6GBKqDP9zdnX07HY
Mrhso+OWXGX/EZSbBpAFNnn+mMeBgLWM+H2+ncDac5F/VMlpLDAykfXZ51qKi3W2T75jwFTks/ze
zC3kHYxACD5Di0+40AfudRyFtpltonAaUVtGQVg+MxOvKewugfOUHLVZiSgJU6Th+kpIVwrMa+p9
/cp4oFEmHkGzzT+injU2K5V3fomX4umG5h5UNPZLuut4+AjUEydKP2kbNNN7FVU/VlpUwki8VAcE
ssRxK1J5uDM8tDJkJsBoz8WlAPZF9SpwIzHQALUz3vuHZvu1Zb/4JZYakPdptYj+7c4T1pzu1ghh
qJstmOgbi/utnkXHYtUicEQh443sr/vZJ8vXVrqMRJRiljS49OiP62RPCcLjaNptlOBb2grSavQV
oReiJQQwElfcy7HoI49TI3CUecQnXI37H9aZIdIAvNdeeXQo/z3/0A0Jm8YWoMPz80t2HqCa8bqw
DUu+CV45/054acTT0S2cxuunO9haIaNI2YZBS92R//l77H/xFG1COn0OGX1f3AjX4mQGgM6MJdIC
ImroYDbo1U0n7Uz2w63poVWY9+c3rdH2B5L/oKAt/wuP1SZH9WUNG6zzPohvBD9MfA7fskcfhDDD
Sh4XOI5RPQlvX2ybjFwjP8O6852XvFGAMzNHsD/r9KRiKfkTkq1RujKtoZltcCC5yVINxx192T/S
vhWsPNCKbSPi9hrzH2YB15mo5kjZJIlXQEGmdn8eQD+CYDqIKE7UtZ6PQzSAHBshoNhNgOCCcgPI
xwURW+9f6rZL63vndD7A2IbpFnEMHogDRwkaPYyJOaZ+AGbugVNhh0vKCm4S+3cLhUIYTufJU86L
7PIYE7nBootS7fLiCy1RZvR7+YbNJ0CEQd8f880+u7AqfJzRj+ElJ22vkiKnnmnUXoKC5CfgXoJV
S1YN8C6SUnoWg8eSKuZNe2DYWtArNDHhEZJDjKnOJlFo9/ofLsWH+Tkq4LrZKrYKj51lwMjHqHDc
bMfxRJv910ou8S9jMN+KIyS6AAjz6P2jXsD32E4ACGf9c4BWZK8jE0B0ME0knTOsMsw4Xrmij9JB
V7iKLzynw3KB3uFDPHnjQbxm6qZ8TSI7Fe0YSAlYkwQUzGrKMlxnK0L/J1/kRODNXgsXQM71Vb4+
Bbvm6CNvSRiPyH+IJsDrCVIRYov8fv7eZxTf0zezS397xauXKSPsPKKegtND8fsTv77+mJiMc4Nl
MwaytUxlK4D6AdxvYpJfjNVQBQ9v/UXegLEFLG362JlH6ShM0dmisgXmh2PEInmLAAc27eqxGMFc
EunOfRiIs/RYec0PVNdCa4k6EabodplKDcEuJxWym/6vIRMELfik76yCgMYzvwZnOjAVZzeMF70x
cGXDjf0jwLCcONfEegY/pB17esyWpJj7VYAhfRikXnfelPo5+al5aknsg/Z7HQjjSVCkyz8tEwvo
GyAqOK+BIkaaJ/QooeExt4XIjyOc0mPHEwoOueVSfjYZx2DMZx+6Mi4rEgt4PNHGRSBDECxWtWnY
+H7gNaKjEPCwfF4z1BUMoZgALJG7Q3YSKBsBofy0ANkvmkWoziv1hxeXuqiTn1e1+Ug2goIIt84g
4x4RoTQMJxUUt3hGNT0qF5Lm6EGkBChDpe9PyHJdbjW0+mTlDxHxQ26ABn0/kOFgWXh8mk3SzLAk
oEUyakzJ6MFWXJgOODbzmYjwiAYNxyXuWPiM6vbg9YhNbq0JkFyMmSJBdFBoMbSshxKvwQVwN43J
5+sO4yECwCYoIYi2eWoBh3Q7EqCD+O1B1CVjFA8lyKJKPp5hs8a9pHkbbg0Ef32L4e85CB7NaocS
/HtvgYm+81h1sC8ktVsK88cvc/fYnGh7TrgQ+yEO4XVG7gn7DIsY+hR5EI8jLI/gZs2Jin7FwXKz
UvDacPhwDQRiJjtbMnw9X+nSGlhlJHnCOxjAU9C1dv5s8HIPvs/kQDkdLt0YN8OHW7hFK/zzzZGS
VeOczLDdA9UtrvzuNW+i+bFGDqha35ENvonBRT8knMC8INMZ3AxRVqjoej9v3dFFDX4pSbCxYlVo
iXH1DoqzwSxp3nDqvBAfozTqF6DAKHdHF63yBExoQ26FJ5XMa3h8aqTlra897OHZJspmqwwG3Jyy
LwmM1BbMK06/x5EQN5yVB024gA1i1QI6od1iQLO7o94SrBq1Dns8H4jczLqJgJesOEaETuC3aAJp
NwIU2nxm8EhMO3AIqkdUxm50MQj+iMbfS7GIwsXZIB3gAw14AR8Of/Xd++e55hcGgRmGfbBfxMYj
3VHbIYAB+QIBAjXJiTRjbqFizfvLLSh/iggX2w5E7LaYVGsgVWn+3Ele5YcTkXrHyNLLvUhijwhy
sxiAQ9QU+3w4Ep0XNaIvxg/mwNJiv1cJtIkO3RHnWg8zfAWSRzaLuYehH/nWlqr5Ak+IMm03STbl
EvGpg6dvU0/etcfHQkPod3xNdGSGW/0PcDE8ADWRkIBNEkHqNAm+e+Ai0hiIeSc7gW+snRHCXrqf
wS9skMFLd0SgLXl4vwSNPVjO5p8jHxTCmq7z8CRryxAVIE1O74kG9cvr5ZS//fD5QxLCKMLi4nze
c03zPx+L4IB2SCyZvE1KMllnX8Fni4uFdHM3fW8f+/IoysELWeljVwe4x7YEmeCVPaDASDb1Ot/p
f2oAdNiPIClwtL8u76UeCNNkUW/yJQA+L56Ypez7B9cjGHdwvHgV//Uu98eCGtqAJi8M9BTUBqxO
A+RYr5H/Qs4oTxdm5Xt/3fnFNJunayWfEZ5DrS37Cd6W3H3uw4NJgV8PK3F4Y3F67PUAXAI1eV86
mG8I8Bn3qyjGOFwResC/hwHNweA43juwr8QqtYGs8aM5K2ERgJ5qVnXjS9WHSHc50wxjghyz4I2A
KBjkll0NnrGYwpnuSG/Zasc0tHnQse4ASjJfd4OKHqP8H1vRVr0AGSs24B3KSebUAbqR2C9O3WOH
JxTTHaCjMVdJ0PMR9tJe/m/XBbc4YRjgsmpTbh4BySR7FF0qc1hZ1SlytvAeh2vbWVgUFXjCZQeC
XAYjulPlwhLTg4nkDJ/I9olYBycHFvKQHQ5AVBmmlA0y0Pr4cSJ4C2d0+/zVKxlfkDBPuXv2TMO3
mgnAewFtDLdf2o77CGn8HJiICyuewEM6V1lkh+I1UVcF8wFtUEtkDJTSPlbPNT/Ve/fwgPlqQGUd
KaVio5z+B5iyW3jxReNsoNwVQ9TieSZ1fAXIJWxesGvX0O28ElsBuN6Ey6MtxCPaaas+fd2GMQMa
lyd7H8tBf5fWuBfsJrZpfSZoBjziBv+LNgapz0TlhjrTMuoxUHFduu3T0nEB8y1/vmQ86hZEwIB8
Q//xxgAMLydc2/3rSGY0WY06YSi53V01J/ZhjQHtLNENr913/F5U3jBgZmwOhY2he5o7yaQg8reb
v7mF5lDkC0p+d+ZdmlcXho9Av5VMIfZr1QAU+3iNy0UV8LsYQeXUMz6XHhUscvAdoCvCmC+rAKKR
/sxSQwzYzwCaFGiLasq4eJc8rXCbG3b5dR7QPpkdv6wUM68vArIxn/ETi758EzVnEGQcWlfgKbGE
P64TdxorrMQz/LHamXGQDu+DDh5BYnK+EtBzdm6KzNFO5B+uvyniZznmcCnRaeDQsJo/vA/1GOau
Y3vUcPK1Y6R1Pf4mUlODjHmnAEiWiqB6YW9GIVzu5XzTxoOSaSyFU+ML0jfmNahpHqa3NrvW5mFw
v+HOYyVUXp7OQzYCYPj+Zpj2HkuQz6b1P5yuSHnT8qJ/ThJPHDwRK4uPMabRQLSZlcDRRrwLbzxs
OYn1kM+qA8kyEsYa4w9ADRipUNgKAT/VOdtmzQQAr/t5RUGOLvd5TM8SDnEjcUfmof6LuXz2wyB9
g98nFmyeTaxFjBy6eBxp9vDOLV3M85G+ePOpQOfLTvm2+kkzB5Ae6JUz5vyHuHnFvqxygGAn80fZ
yjDXDSlpVojZ3OQVrlf7iKgO3uxfP9LtGOiNl6b5ngxG6J32dFNEbqyohQPgzfwjLOHb59kxnhGs
jwhhiMlaE2wIRZ5ZRAAQ8r9Rg36C59N0C6ou6k01w43I+afY2fZRkZus05mhnulBYVKdx1ecJHtC
ZySOavThTlVbz2PhNYvCU3/V5fD+0RkPHKgJNUaMR4YmznDYJqLX7GywQjxculGS4ZcOcSoha+CP
Rn0Ak87fVJE87aLSeyY+PoDO9IvS4y0KCKystNaF7RWoBEGECGIg4+tjvMGkouvIWm1Z8fgTjlSo
ymFkYMzRL2k/ZhAyY0/7DNfJEJb8MC2es2duN/vHsTZH4zCepEi/4Izwo+Eq3OPA4uJEjAzkE+Qr
pS4HtXxiuLyP9HsoeZ1sf96O2XgPc5/0y49J7sVYm4DHrSjCxTj+J3rwW+qGMVRn7TAsBj98QxwV
+F+95CffQU73Ll0FjK+3CMM1gmNGq8k/cBjD8ZvEFP+5Exzlqh+qK4aDCEU4FBme8rk+IzpDnz29
NrL1LexUferuBUyFSyiStDY9ZvIdYW8+h9CNCYsAaX40JHjz7I7vi8/I4YaCl1mYdExvFA9eWrTz
tX58uU+cYR8HGtA2VuGSUzQcM7O7qf3xOAVQfBIoYOUUJnMc8iN03mPkQuVI6jT8RYv/voZvkIyR
q1MlMbwlW9+U95i9eD3Vc0J0WoA6Htzk64X1GWq9kzqnNlbNmcTNfm02CB68tp0zgkNqdmxfSL73
qUgSFNsaWNtW3Ot/ZnnM9EPEmZTNMF63+aD6YHB8dFAUy8KHIVk8D/F5NO9WRjtWfge6I3YT9mzF
bg98b290Sc7v35RBe/BRm1d1jYYFY4SfbtHP6gFf0qjmw2PESMlpgdyGSC/WhAsGyz0vZ54aHggE
/zeij0BrQXGOBWwwBrTzwPwtojsbcz4fEYuNJtEkjC7bAmwd6kBZKUs+fAqwi833TtTR57ffCssY
IzDBZ08/WpND+0dlEf3m4iRciUxmsOzGgvQXYgKGR5XchGZDRQk6mdp7r15/GWaLfvaPG1Vc1Bug
hk68u2IhaHh1c7RrB+3eWZ+rYf3/kinsV/icf/pyI8Bq3bqgDnXX6DeQ3IqOg7fn7D8gj/hIBLVy
Xswf5lpPvWz7bql8xCRqurFol/nRSHdysxw67CUeo/AbqOlCEyyNH9Or/0Q03b4GHAYLF4uzLyKk
aMJn+TJnIzBJWxmNhXIi41elBAGdFzspycTgePwW35OoeK91dRL/MvnWxLvq92MsyVwgmQD8vfut
yIXmnaJNGKfYgfBrwz2R9Knf49ZD2Qw0QHiOqo8jyed/w97D1cY3yvJzxhkYe5w3zfk54A3whQgk
WJ7pEXrvtI8V6ov0i8wkv8FYQ97wdXJGfPCFZm1OQ2Bw3HJPXkRUGGTphT8RRxy+x0REtb3LYeSG
oZf4B9ySXwwEvVsXLC3DLdo6uOXYxSQEa00Q6xABxF52uzKbkVQEbVFZUDCEUTCfFo5a8vDZfUjZ
DStxbvrod0ZIDkZ2LFxLYBvqwXqFBaCHqlHXnTkRlYDqYBXFDm9beWDDE1m1wXP1jN2UUHu0pwSA
sU2r8vBScsnn4D/Xfx81v2iNBeUut5dSXESbtmVt4x1lJJcqLL2GwbBR0A0SxWJaijAXeKQ1aP5G
cOoKjkpz2eAwgrz1nyjzS9C4ML+nX/hyNibUtewacbp/tKx6os+BiHVMeO3C9EdVmAsJImDEDrMt
uzHmYkm5a0f0SOa7HevyLka4bIJAxY5CWCGWLvExwSNhxps4dg5F+ZsXJyU9N5L3MgfnOitzzcNl
vGjEHn/6VVssCNYCMmbuqK/hiwZENlvhu0r0aUOatrpBKz/k3+BGNBGiohadJvlv+GeKbvZAQFBS
JRziNZkDy89IRNRsQhc3BTbWCQEmcZDN94+F+INSNw+yv8LJPOhGQMTZEOs2NlaV+9jTZXpEO8Ja
TnZsQh7v5/6dlecoH5dIXYHMse3ODK9yNADFlyus0fC/2NGF9dsyGVY6uimaqegldnUA4Uzp1tR9
4Mr3gPQ/l8IpOopvFlvi7NzMq25Yj5FerTFerICJ8fkRWbCAfT8Zu3+uZL5xtwoX8brexmcDxmaV
/WFL2jLVVeNBKydNxIBg9on+h8eS3tSV5lFdMMzq5N2UPkIp/HD8mtNqCxffgR32P703WvEufcHU
WnSg0SzN6AC0qeNIGqIZBk3fGiEZn0SDLemOaJyLjuaHLNTHQNqiDSAjwNKW3YT+NrrrJD/kJQ89
6IsTFgXUIFjEe58KLh/s7P1LNlnGYBGu3r8Y4pkJUMpPs8lzKlAv9Bj+AscvT/el8Iw55vlFtq2e
1GsLIqWl8QmV7JHoA9IJr7il9DVWxvRc+7DsZJZ+APgtTHpEP0N835+g6kAx6R0Vvj4oXqXdB1Uv
2f6ESSSb947hUmhZnBpvdO/RAygb3FwrcxmyLQ9ikBMrPD8LiIYjEIOm+U/aT4aLkwQsgPynyRw+
qXJk1BYS626zB62ort2P5ONc8XkVESbXM80xEebof1GFIG2BwN2hX3BhwXIbIUWgLnQyFsAVgSS/
g/RlivyGuxj8BCI2YtmYfBflBCgMPPKqUzm7AkyDDX40FmMJsjqiSXihDMbqlBDOEHSZ3fwzQ7VI
IP2NlnIuKOiIHa2RCB85IXu4gSFVeNiSyFUldAZuOQPt/N67a+s8DzCUREulY3kzgNh18Lrm89xw
jFN+A0bjMPapkRw+bjq8EFWsow3bOPvkrptmmPZGHz+fYvpjTM+XKCwYfZCQvSUSEt34xSKDakwZ
0nuTidK4fA4czSBJW3a3asWqCwPqowgm0p/EGpJ8l6gl8X5CRn8BXTGftEM8LBLZAFuaNItdASh0
PmhrqlVIMOb7xJ36uj7wXhS+uq5mBHtze8CY4r3FrgRMAy+zAn1icKgpFmwWrw2CYlKbq18EHt2O
dR9UbESqB4Uy3xM7QXVV1dVn5OJPwkqJrfTL9NAXk+dnyWszpgODPg/6LQsvUbzo7canPJt91V1M
7ipxF8yhXx2+MPJqHtiCViF2uCwQtI2aodEH4Tk9mw3CFT6H+OvWJlkds2c0b+/FAYgbrSQ4xMOc
cDNjgR+hCjcvej1Iyk3KADT3xTJGrg0cFpFTb7+boOLmsB8WJmzYBFDEc97sVbkMGbfZXrohEwjU
4oNhv5/J+kql6pDlkBD2w2NXJhsAT3Tf5KKLmCHoz4TgsLGQPoKICbbkdJbXae/wQ4FuiJErQ9In
Aeq4wbpO6iDgo4oAD0fPsJaVdpKy0kgzBGV5Nck4fNSb+B9NZ7alKLNE4SdyLUBEvWUeHJBStLxx
ORUqDiAq6NOfL+zzt211danFkJmRMey94xY/TsntE7b701yfF51hU4TPGuF/p0D4Joc2GiGBoqLD
1123ysURmvchgW9VqUOijvMJnFzaOU3v50UfhZ988ii9V1RgkFCypjj4sewatwU+7R2uzvB8DzoV
YSrEa6iXNCWcnl6hDuKmY7dEeWhodKwLAhJnr3gjXcB8JllLhe8N3C6bAeZeUeBEyDtzWv0hcN47
IYIallWC2kdv1pupKHJq1/TdtdACgb6NauEVPGTmHgtIlbQ5aJ+G+ckp0ZXKSXMBRgNXU8/Y01uA
ZdAfccsGvM5jZ4RoOJw1e4UeHoFM2oad0LIgvQGgIzTvI/L2HmVgGp4ugnZkXM46PoV91ZyKKir3
X4WXResQSTD37/6h7+E5FzvkP0BBXmYkjFB2ZC32TJwzbU3qVu0HZNEJOEFvnM+IONaIIWDqB9AP
uvYD+wlSFZlIi/CcQAyXhuxotZeODQwtAluwJO6WfnDxWwod1C8ZMIcb0VuCRPlsKe8blAXgwFfQ
W0EXgMqj91vzdqEXo7rA3KA/Dtp8CrVjm6kjCA/ofwL9t6l+PmDowRO+BOd3AnLE+Kl7gVY5ZD56
MIm0wzTDVF1W/uEekkTBqk9IxPbJBPesCqVnhjPXhVbxAdNyGaLxh7beE2dTiB9OvqZqUPQ9PEvk
oY6G7b5q/CJLw+przgFgKKiIzO8izvly3/xwc4QW00JyLSxwXu+jPjSYVaCd/ReOO3XTA5RJkjng
QMCLDCGOsgkpXevQeLCaupmNNihDQs/cltclDi5+XsfRQaiAkl/HO9U8XOAGd/EAJC2F4Y10H6kO
6JPIdlGsCo/PNeS3t0PZESHGs9whII7wqulp9KMAQX86ddctaXSCVgBtQnfsY4CyJV0I6aZlvn9X
MFt9LTb0kW6DYXv2vCf9AXvra9r+Wy0gb4FnpgJNIWLf7oQAYpV60kCfQ0o8j7uQMnDw8mEfzNPB
NxCZyRh1q16NmNNMTkNojGBO3K7h3W8TEh1PddnkCbbi3g+a8vcCpBbreqqC1iFBo4pSzRHO9NkV
PSQEgeCqvh2ReKGE03FYCe3bGDezooiP9GdBIWz0BjfBslH9DfJRhCEvH+weIeu7mOV3gSWYFc1c
NZK9s9MLxS7dVG4WtULUiYz4cZ52FNDWOIja4lP2TcT5issgo6ZZRAZEDjqEIEv5Ec29rBW3cQrR
c/jQX7hsUxsN79Rc7hbiK7d7pBiTknptP4btvL52Z4i6EX1WS/azrAfvgCTSPZ91+4RTlrrR90rt
B/g4pFbxyKVAF2fcafLvPRJKDwCpeLh90gerM1KvQEDckrrhLKf1Z2Ffa1ZTB/SkCjHY01Z46kzq
K/zkCe6ykt7a3m3IYgLyhP+Dw0ANVgW3aZfdqQqeBaUBWKDPu7u6RCsU9Ev70/XbjxAky335TrIO
oJXOD1ajXgMdP2FwiCLYs5BbWCWtq62s/NuDUOroytUBWLt8NW4fp1H+R6ePshVXzwR65mt7eNhF
Fd5bTGUbxh6MWxj/qDkuDrjJBDHE9biJiAhAMzharwa0cbXsvcZk/k7GUqcWDiL58nvT/G4bMQbw
l2FBLUsfXTuUYrfNadQ9eqXi9Vv++ZiqONUnqg5wuMY1KOqPLG0u5Dh/fvwjVCUgAS+nWfk5w99z
szek3sWhwgxdIOWa1109fM37fbuuxiA+b1StL3BiOWfYR6GO2s77D42oS9QtTBpQY+YutOVYUNTs
dH2APbf5ClISSopBD8IKVES2a9VjHlE5qWfs7oOqDHq/l54Dj5mCSUWoPbwi1kdtqhQaNP5Qnfnn
n8PvnbpH7vZRslZ8OMCUbm8a+Y3BjVXb2t1Pkwye4tNVC687aT1Ihatx1ka0fIM5rLYVHTQ/9sMY
Pn4QTYC61wP0aJDHJDncJdNqdaEBGvYZqjcySLP+XACor9+yO6igc6I8fLHVVnwA8F05PRBP1GJ6
4xU5gIfHCWig8anrAAms00q328TvXYtstTZViT2vV5EaNLJ9vxW1sbO6/6IlnWq9QSTeXFz7rECo
1DVwrCnY30ozB1aNrI6kFu8Aft9tDy0RmvWCrqRLPWJg7alCRyjc8/cSynu7HOJufKCPkDorQiUL
D/R/oDa51bUBmfRUMDqkqKB/92M0TWsTfV33Cnzx7OGW8ylYAAZpfTSD5hy3z6Wk+OOnT0wHFwMg
VRexEISspSzatqHZYCzL2+ByI/Imm1w6ee0nLwO6CoEBpYhmekMEaVurCtDws0LSV/WVN/XSX7zr
65QA44DebEC1qWr/Xj905dIfAyj6xK7Qu3pn51UhMBKhHIC5dkT3fzUWRXEkpdL+hqwNgvvv+/J2
G6AfdFY8jQ7cbXYUCrgDwvL7xYPYUXSCW+5oV0h/oLTHZwDviHygW/SAHnOyrh105Nd6Eb10SKY4
olqzbh7UF2Z9qFOU0RE8uF1h48MPOFokU5Qhu0SPKJwOWUV8AKh7SEheoliHfvYep4HNMDuQiaOQ
RLskGKcUd9rdcFpmPzhvGl1lV9w5QSEOGPNeJ1auSWOgq/bCZTaVMVdxhHWvInjFhuauWkhegc44
H+BfBB/kVdqXAAdqR9CfIdmm2lfg+pRBOxDWwNGu6354+ALf74b5O1KRsPhYjopCB0bLRh3ZVtw1
pnmQeC+L/Ll3A6PvNrqrVvuXTsJnIgDv3IJdRAs4I+jOtoimgE+Za7RAG9exgTG/oGAxpcLntYaV
3ftBI4KeHE/7MmgsoG4WTprb8tRZEULj/jk5FxuniwdZe1P3lQhGpCktfVRHo3mPRqdKyhrkbUHy
WvLT1jMp1ADNWuvgt8Keqw/Uoe7CiYbqtHuAqIVTO315p0lJ5QjUGoJQ8BV788dQX1EPYncYHzO7
DcrLJlHAr9HcK/whza3tR9o4T/s4VUM1zINT2vYKJwuAP6KKElwg6FJLQW3EPa3l8OxlTj34OHl8
Sj5OMbrF7+AWX+J6QFLFFjis4d7BHcLBVeYNPAl0cMph3fWPAwgY3iukmEHZ35Le9GSwA1h0TwR+
XgEo81yl/mAMtB+FrOaF9gKql00RDV2f01whfnWN0q4B+vqFr+JBmdTwqPnfXpAk+qTzn7+UxZ/F
rAuf+PUy6xvyYh7Wh3RzDQHa3rh0hwn25t4czH8JZj3plXIJzOci8yDvUJDCwrHpX/Yvc95GZnB7
m1aDfngdNWf/OX1O1TTfqcNm9BF4ZaBtKMO6r1G5O0TUPP1mRGU26P691p3wOdCkOqm5rWEXdQs1
zGDndshzgZpyu91p+bDh4MDUuhPkQtM+uK/j+NoZ1gAU8EfG/eX9Dx7VatsnmN/dEzJWx12RtNer
qIq7KdA9liW9TyZFeIjAj+/KON/mW7Wx4IIdqkFrVv0+IQC03/TbcvL2yLgiwA08OCn0cd3gJndE
ar3KMXWzKk/Pq9/eQ0d8kLZY4FrcBjcU+yfcR33f7Xg6AtMtmA2O8nYQFn6/A7bpmmYY5FpQ35qe
qTfoYNJAEA0VrB4BFHqDwILRxLvEOZKs2u4InB7CDbE98nIGVNQFfhpOmlr5WbRKr4d1cSdmQDoM
VfRBRiuPjDpTISUXVFjgB/cKCItwn4RifT55nxjX7TqFOPukjfA1KPd5ExATFcUcqdf7gdmqrTsK
+dmEwnHmg9we3/GJw9MIADmGAV6vYuIGHJhwpIM2x/ilz5WVfYH8BJYZhWYW1HOggIu/RZ2KXDAl
1tbg8o6LeqAcve6FumHYoy5yBKWJeFA91JFi6DC2FFjoCr3ylKunC+ZgkqEzZ9xGffoFaNXgs9BZ
AVzXc/guft5v4KK2sWy1XBzW2qDoCUZdt07wniualhRbElUUKLrGrgRJ1cCopWp3MiBRnZUrAnUP
EhTlgkYTnd6sD4KXcijSpmB4wNYVlXVrzyn8szMhE2c0k96RjfOFbwvuovENmAbnzvqsDFAjWSHa
qlyATJT092p2B1B+6OGtZloIQMol1EWSEK0stb1+PMDBRyX9fHIkHD38ZFxVHJM3qhlnh42PKB6/
u0J45YVPok4zyPdTRaIbQJG+YURIe14Ok1c1fNJQFCQSDZSozqDs0qUte23hDPaOIkdTXpz6NAdJ
LTdHoYrxICPuUSA4UXRd5PXvIx+rKEH3UGp/oZkmigWCMrbKtweR7wFcizj3/IjuyPKRiyCH0Rt+
jpQhPOoxHSqdH+faGhu36EPilnDhiG5I/QfyBRoxEvidRb0+BIcpELTWFiE1mugxlxADgKlBkGc1
lKTIlWl0nsYxoOjx+m4V0qxRGjWS/7KOHvJb9nVOZfQAVD9URpDVPdwKP3MPHtMLJCYDLfiIvxOO
BOoPLddAf6cmyiXJ5Z3q6IJIAeCFv8MAsor6cvDwb2SYacjFpk/9lWiK6i0yMB8bLLkAU/z+9Lo/
zFoQ5VpBf3B39QtOGRo9b4hs0WOEQ7d+KVE1fzorNMIgTo9aAyQbOr9tWrvqI+kdWvpGQrskD9UK
MH3mbdMfqHF794nbMenjyXtyGFAjGmgTlOxOAUorw3coaOcsAvU0VAeguChIVOtqpO3xGxkjul/C
voU4BfOP7Qukt4gpSyxDiHun1bOQY91CRa3cbu5orsZ8PXcsLv40fc9a7eSBehUxBUsQ+hvVCNor
3x0cJjNwp4EbTIuxO5V2VFO3Ml0VJvCYBlMfk7GhJ/CUZ+4ERzMIAjrurBDJtkAaZcvTTy84Dh/+
DRJk7mAIMyIiqE2+C89yX/xCjRweJ51RN7kFyCzvunEz1Aa38SkcCVY5G2s+SgDY/LvP/kNxFPYi
tHRW3W1/n+PNKrqNZ0tC4TYsPen6wFFp5VeLuiuEroxAm9YeGyNmY2uyAYE8GmoU2EigUOxuz+va
AXPQotHJhYzsgdY3PWBK1zFBP2VU6K2vKR1uilhJi+l7/Zg+U4Ik8rwdytkVCrAAOswObZg6C1IA
yuSYrhrnNHgsGjrnQSFVYaJ1e7QTBt9aAzw/QTg4gtFV9zr7E8w3zW2Y7qN2THchD1YcnU/1BB4V
s4pp19116L4ALeu3nrwWBDOQVXQIRC3RzpXEH02vrl4H1TocsmnfX8E/ApjQm2UjokuEnwq4IMQx
d3j4NHIEhe486AbS80AVNAgiliJIAMcLVa5nSGIXTRY0o+jh08Dzelt9vxv0hqthb1aH5wXcr2ax
WtJ3FnmEE5eT2RCWSBYukUQ/LFWABsiN9+03CfSCyMtjE0DYtT/O5xSYAViiYb1H4vcV9o92CzEw
EO4Hr3rbHVi2T79NlkvEnclH2H3Q6DcXECtQaZppVB86FjmtALAoNlwHYI4qKDi7mSqKMO9fIz5O
tUEzvLj6tkMCn1Y1xNY/NX2N+OQOQwoRtI1me7NA9WK1L7ardeN+UADE27X7FFCQpCF7qrpI7UBf
4853fkFhj+o5jXiCD54U2AKrzRKmIER7HhyVARwO+uck4mZCIhhdJz2/mKwSKpMD6SxcDHoj7MV7
RassG/LOC97PyeGqbvR97ToXSvaFo+leF0HZR6x6OGV4ic+oP2h+UXvwoksK2Bmc0uyaIlQ+op7X
nt4iYnfEVn8hlyB+SQeKxm5FT0o31Krobq4SJxANWG90csnNN8zI620q6hVuO4ZzlBHH9Nn3sSUw
0b3CN+zHnDVBv4Q5XMJAcQCDuz3rRxxmQPrRyaFOicVqoQdE8Z25iVLOjrvUH1DCp/UJgvFohdCb
iGIKhUPyGL0JKvvkGsHVE0Ogv3X7a0PYA3ntXim1XEWzr7sAgz67BNn4Nm+os5FhoyYNZEA06aou
pJ0+krW9WP14CtCgxj+Imv5rWdj893C2a1KTURfze/Z0/7hFcadAhxP0iHujgELS72OduKFwV922
twVua/5aMZ4fgDDUmU8k737qzOlwsdSq3iwF1OVMRM8qy9gh54KdeqO6c9p8RjRDA00xvtL/jOCb
YgU+O7Q1MmYXNDagToBAJgVvfjz9RycKeNvE9iXShSixv23i/r4Fvum0uT08sqE9AEcmNbQ9SZs+
6pvEPt+hkDbRaOpZ0vgY/zNoZZCwyr9DnCMwCXjFxrkvFxkrGc25s2n2xg+KnYgPlaSAqBoZbvvs
f9RAg6HtwxLJf1VwxeSIESfKKIAi10KW0IbrQ8qqe46fgERA2RJnKTbA/Ixy0W4VNSTTOliB3gNs
KIhAEJJddXg+B21oE+9Z/QvAMED54Wg/Y2Vwiw9RkTyn10SxXwmQLhxqYq0ZbVTNddiioxb7vhHA
+dHsy3MBw+XwmeH7XQHiHuDeolL7mMGC/uRBc7GVyllBZiSSvs5O9HxQfzXAw6iCizb2PHP0nzZd
qTyS6p1soqKyDVemEZkK90G7nA8CAzRZdB+SaAO/1h3c6XNTsbu+SZZB4jzqvgrDnnrzERhwT2ZI
eJ+g+6A8AkuZNrPXV1Tr8bQbeOIP8x7OmPSD1uCE5seo2Bsq2mo2S1cjOu7bYPOY+pf0iJ45SMqP
4byy+K7QjLbt9fFi8l4EUOEOvLM4bB5w1XMSSC/cbRLSD9Ax52pyaT0dvUdunARCTvirYdNe92mn
8l/52yn6Gt0CibDQKPJWj4TamrLGRwIdsV5NsN7kaU+7J1ULVRQTKUIeBiQ5JIMptYoOqgLgD/H/
+AgWkhQkeNj1c90F409lfY3y7ARfDO8LsIPxxzupdaFxxIoFdmOwdKwuM3Dd3yqp3iNLIprs7CHP
VJf2w2QYDaIsiukvKlhWe9FTh2g4o4p/6IuYM3sUQIUu0l7AeXIqY1LqgXCAZv5N8e9VoNCFg4wG
XbPT54Ul4yIkhjZPSdx8RmNXzvuyxousKheZpn8e25Uu8dTkWLxkpNenA5Bxm2JihWAkacyzSxHo
jVYB0kp/KBCi7YfRuW77fyd/5ZRzev8OtKTnUPn3+j7AcvsxpkMbDaTJmCX1xbw3HpttppgEWJ+2
9PjQ3ja0GeDHK7KYf68F4A7IO4gYTFfMCvb6z5iNZZVAYMj+srQ3qZI81BHaoLvkiCiLt7IDNB2r
M+1MOQIUwctcGxVx8aMN798e19j7LRrcf9fFOWlSOrbA0AfgDJYH4b24MyVX9AJ5DxUS4zGs1pp4
0K3FPX7Fpy0GPd+QUGVcDp7mneN7jGgNzP+9gEWpayFLDVRgSWbVVYZMOVRkegPi1yuV4Tud1Bg5
yEHfvyjx6VNgboef2z5/Izplg/Gksu6gwPKxQS2BQECpUnNgMKBf8d4D6yd8vZy9Cp3LNkVR8zWg
hf3JWqSYOHNBQeL7GPbNoXT5Ff9VjBxqE0hb4R9Rp7KAEHodpiIQnAUsZuaw/UxbUpK+nRBbKTak
Y+HnIHs31OEtxU88cVqCAclmHSlmkCHFCr3AL0dUSDed5DJrz/PkFLcHNwA8EcInABfuUf5lGXcW
2uSYvPzDuAdfi1I4+sr7PAQNdPeZi/ThPbn36OA+92CawFrq+84mWz7Po/LoU15SbXrkPF5epwr6
zFHaM7AJTFFL/LlEl+gNzQzEuH1cXiZHUbyPGxq+FuN+ROP0MTXrtn/jhVV8DO9B1+eFUT+hrp5S
kZ3f58cZlwPy2/jFtastoA6fKdIWnY97pLkGvJgXjR6ocYJsdm73gaI8nYw85JPtR872On6E+RQ6
4Kd06xt9097st8ef+3v4ARSFBojhPICJGq72cD4pOTfJgAX5uJ7ek04I5c4iPTXKg+6ktwVyGKsu
FVxuVMdvfOQpuqjfnaJWWO7uI+TqzZZnbIFMrMvgGJPvEUwBE8VpR53Bptw2E68hZTOAOmIliEVA
BVSHo8aS7HUVXt8wEy2EgFsmCskon8C4uL0cZEczLs7txYUAY97QdCFsr6z7Jp/hxBu/3bZv3Jcr
3P0Fch6rmz0x3oGKdO2QhQUPQUcjD1kGGqghRCbNgO8/B/tlXZrSSq4NuScdJqd5bfJxq8GvrHoR
Uu/EATPYcvhF3qGOFDqbdXZoZXhNnfZHADus9ZlqdPz38/cThuHasXJ0f8iB2c9W2PbYp7aNOWUG
wihBTOhIJD27K5jHZW9fwB4rTSr8gJYfdjlZudTFUKlUnR47fz74vAvKBxKRvxxwXu+xoKR6k+fs
3VHppIUmi3miQcWsZYBXVehhL9qp4oSgQvmAbbREB2EGYOgB7oXpGvZdZV2Gxh/eFeK/xAlULpC3
xQA8R31a+b5nReXXLQSyGPqa8GvcC59AY1ZeWjpqTEOWGGPWctGUG1JDOe9biKoD0KXlm0t2HtE3
ksH4M6+5OqCWjidO5lxLjt21QT51eKDKvWKzPPZAWpOiHiijzpa8/JLOs0FD7Hw6ACZzNKAqmHrY
ZsxVxHGyBLG8TEGc2qGqCj1Ni5B435OnTW9/974U1ep5STs4UlYqDG/CrbRsIwlgawWeJALQOSWM
ywWxMjpXQjqn18oH7cSKCtKkQNX8uvLbt+EJr60eIO19vNMCwFEAV0BlT6q3f0KV+hau3vYBXr2P
8mVR+yDrDyCoh8cRWvv6j4oKLuIwaIaSTgrEgXv52Svo35xPn14w8L+eQbs9RC6gnKED0nt7nc8A
XMcZjXC0z+nADtP87jzP3pOU8M0hk9OeQx9B8Rgp+I9i84OsAXgYA2LXaJKn4wJbgDnJah226B+T
DFDH7B9Iu1bk6Mf4b8PV9Pl7WyhjXM920pplQ7DQTIYv8JamBCAZmh6JAQS5LX5Ovzewk10yumtp
sVnIvGQPAzyaIxoBfwk4Uxm9oTbQ4RT89m/3494a+yEaYUyZq6h9HRDPIVuGw4ngXUV3QeCV/Cbj
j/90oLruoJTfrd7V6a1JEEKZ+bl1rSu16IauVy6AjSel7/S8yyMSSSU1sOOwxCbBx4GQjCcNHTIl
S5dfbWrukmYkJvNVUGLKqPm45St50pSRbapDIQ66lmY3kNBphEdjRCpRODIXS0oohtnFz1o8WmPk
3sk1dVBCp8ErfiQ9OlJknmMYACnRlIrG3IAyojIiEpkjh3BJIAXAigOAdUm7ARC/pbq9IOl+GxLx
eRCRktPPK7q6BhQ6wMq0+6U9cLbsJ33QlKaG8NZMqlng0ufkiifGOIuPznncGR2HfQ8dMu/hn5CM
7/jdKHey8BH1QSibDwc4Uqzb+sm7U0zWzQMGA0bXjP6r3kX5AyUAGIOiX4EEObKQhUX5n2Tjsw56
GVZXlWyrWUmzNtR9pKXNZ9OelxMjhYn4TB9ult7WKCX72TybH0f0w5w1iRZ8Rtr49HdZkBMOlRCf
CKZVZ3DF5F/poVzur2PEv1x670Vtv6JCpkMpsJkndN2C/6WgPWgxTuCujCUJY3Ses6hO9fQFprpF
ez416lHwhtO0MTjAfazP7r9oUznqj+g40+y0SnQYQiRWZige0jfGAoz83AMWeB1thv6W3Cbg/QFR
gZErE7JdoyY4RiwJAL2PXTVpbTn2ubJ5032q4dp+Ftph0VTTTxYxOYDsnqqhaiSV4SKPCTivQSkP
ZjE3rohIA5MDBkkD4YOaBn8PNO7zRJ8nLQJ5okGggjmwgY302ynLoI+FXyP0RbMJZuD1GSrF6E0b
CzqhiJI1LZMA7+bEMpVfnn0aTjSgBuhbdLQ+8Lzwr6EEMcWpTJFcC0gWnZmLW0C7HcR1EXXvIulg
lYB+wR3WJOC1WYlP2TXHmykjQfjnoQgHsQOH0ozjbbwHL8+DkIOnJDrlK6GEU3lohppTaUWvBVwb
W+HF2mP317DxgNrTvYNmTxl6paTEOZi09CwTIgEWPOEGEpJombKqQF6syFBfafvnaDUJGwt/X0VY
rhgJAq5nPZ4W3PJ8rUvnGwu4BJlopHorEGP8lG9zOpvQuWNATzPNiPDJb4DkSIXPqbFUqB+RyGCZ
E/6rNisX8/CcFBsNzP5nU00YsduMNPhH6NN5BO8zpDj6sZZEQS0kO1eePMFixmBIv09EmqaqW8Pd
vA+IH7TwGvQ8FEE72+7WQF1cHqRjQ2AtNVsyriZM06eUfJF1N4tAvNMn+Aho19+XYBHhteYj1SVx
tqCzCTBFypFhaS7Hm8rajA88kZ5EMBUlJZuCSYLQNDlfkET0JyCv62gQnmu8XHGGl6W5mR6lXMTI
YKvsXsDIDDNy2Ce7tKYbXt+QA0Nd6zugFsk5HnsiLPtlJgc78byRag1+5/wxzfho4bbp5r8H3piJ
vTdJgeB1SRWQjcimKu9eUPA54ApRfQKZ05j5cGW3HAw/xdPGYiDN0c/P5G+SYinIKpkUgOkM8Pc2
fw7yl7Zq34cUN+UAxOvfD774Ci9/cRn0h7CATKIQk0pmj2/lBTRneG63Mv9w7Tzxa3NPjyF02xeO
zQ5rN98JfLVlAksqGdyolexzK9nyJ5HpDSfKBzZLO6aGx57GR+Z+H2/xRUIAO+F8zv3c9N0Nf+SX
lHQlpSktgnqZM+WOJkk838aQmC0kjiaYYg7FFsov1p3NeLhYpJHoVjNQ3HnqNYPF5pvTxsnh5I/W
dr9Eb8QmnWmWsg7l0yjRfC9gr7C2ZGXJf3E0udtyT0lNmhhGRoF/eR1dM97DXfBf5j7u8T4SQkfe
iMYlbzq5csYHvr58qnk8gaAwaozWySUe+bkNPxh79AIjvkOPCXG8oUoVIA/b0UOxn7Pn7PpTyGNM
eh1/9kTcJldKlRlRp4JM/SVkS3gOr+Ni3IluE5p7UwEG24x3enGUPVDqEFq1jdV3zzBy6HtKGwfw
IjYCuBayU3Y50hEHZVbax4gmm1jtx/hq10OSZeivQCKCLw0zxO36HR6X8PCkdIe7E9Rs+yuy7WAe
AD3GwBw0ieyFl9FGMkCk5JDYtnp/zQC0haBygUFrNo0CQGkfYnmQPmZ0vuvQ3B08ctrs3aTI7gIr
ly6CLK+LGaW5aU9qM1zPajPiT7ogAl3Ix5Z9c/l3tSaTKOJ9Q4XwNJr4kyjnfRP5g9ft/YGxtHjH
ItI95BHMxRBH1hwHm2ixWCzHyw3XW5kbCkr8wx5mf6fDnqUZD+LBdc7uf9sbZNUARpo0NP4O1DEE
m87j6VWWPJDM4naBHOF2ISASoHFN5kh2OlQ9fHUAcZSn4qAcO2CvagbwYMpRSYU9i1B5t1V3ocAr
rB0VzT2dWhDFpVRxLknDxlQBFMIGZRBtuy6cOZ+Mf6CHMMeDrGeLXNm6v2htqzX4dPI3RUDXCzNL
IM+T8SWWHAG0dimC8nyHaRpRSSDF5u3+f2NSdniX25lKyJ6mu3bQtXcpHVkcJI1IJY//rV5Znv/W
/MWShcJStKfj0hySDbgwdPKgBGQe3KksbyadW2Hszrb6XaO0+8HoyUPW2T6O54MQQQtXHncP6QDT
Gcy558n+Y7JQM3N/9LATsi9+zKQxk/3ei714/phDRiU1gNIeuQRUBRAaxhVa6rMPVJKRwgzO/S6K
lmUIfH6CZjbqZjK/1e8sZwjsW4IHipfXcWn94uNIZf7h9/Cb+fgSzGMw9jFP1PVG1NryUQ7th20I
Z1lHBrhMoV1xk4G8K2GeNuwnyL5xw3aTScueTFbOTjpW7NKUHAyTGfAbZaGnpQakNzwgsXSDkFu1
Y2buKLySKJGZ3uWNXfaeKTevGn5Ml6KXFXA37eTgslUMxTnA9nFDZJPpxT1sH/IHgVjAV/SC/4FJ
Fgt1xvQYmHKIlGa8T/Zilbmv/NVJs2N92W/2LSsReyZ2XDfnD2fwdTlCmLX2BQcDhw/FG3avsTxO
kNkwZNhAWO58vVh6IF/3j7mMy3eUptPNmOVIHCLmVK6DC5HDMIrJil93oBHSSWw8J7Jl8H/ng4fp
ecn3aIwvAMsIn4BJVXo0H0G2Th5nW+aQrK/a2+jWZiMuUUUpW/5FTcmlqyIykVSRzI3iAOz57gBl
SEbMhMxqQhlj8IsYsRDexA5c4W7Ij3WLZTegrRRLMGeRyrxQHJ0DHSMxBWIP/y1mdJsduJtIoPZC
gsW/0rwHfI7fQbzrH/1jVJo05mNWQTD8RZKc7DHOg9iRf48VRW7uifyBqPO9RfKVteJD/XSHRCQ8
ZBHJU1Jpjb3UrCH705A5ZGPyLuaYErrp7ZMp13DkTdHT/OvbWMHxlMXIbOF342OMxRlROLPF8p+R
hDHLIDCRpqq5xEvJ/OXHXh6s5XJJcMzp8LGR/FsDjoP+DFFOfrZcbpYYSXZgudC2W645obaLXw0N
Ebao/gfNxy2mOWmuUyw+ksZBV6F8fVEia9PAV96HihTP9uJFmxgFfo+83na5OraEATBEFL3BQyDH
CBswlVPAffu6XPIrQe+yNN/px24GCN7Co5FP0Cr9+5CSipRTLqPulltFwysIcHRFpQE94kN4eZY4
gvIeOpsEN3OxlCsSjyR3phtZluTNWL1kiLlkdpKNvCJuNw4FHoGgC+R4b0sGqHJkeAxPhgrotdW3
wV6ZHJd7uhxX5pRv5b3icezYrSYR24zMATaWDa8tns6/u80slKHExPEKNzhQ+Wwadc1d1DbTheIM
2d5kDxRTwcAvFkwQpg+ZEDPhvGR0ZOIsv2aXf+VVBmfxsBeqS0LWsFiHqrtcui3wlQQY36XILFnZ
e5aZw2JkkWFk3YA5s+H8UfgUArCnh3D0uWOtn/8mo+y+u5RtF8u2I/1b40HuIk6obzL1OFFmZ20x
QbngXP7PRbPu8dCIYPDQMNkxjnDC0ca6xeGWnK5MUTAh9kbO/J//xd1X3bYry+Lf48JGxF3kaDu5
BRuuLqddj9yZ7+Qc469NMTxJsmTaQPPCnT+KEIXD4RNMTo+r5DsZStXEmc99BhTUqb1hwzes8Wap
W8ss+iBwAVrFkeko607CBMMDpDqWFBatHE0x82Li9WFFZNEZI1ptpjuwJk7pl5QbZKx34n5w5Ufx
TJPMCYZpunIm6USWM1ady5N/U+rWVhpFw+jNeInHwoyEo8ZIRvwafgnveVvR4s0kJytgjpPYSyhL
4tPL1YzlfldOxK0fymydJlj/F9lFAkDZk3G7eJfMrspi5RoW73liK/n+gMHDcvBX5o+EO9xwIGD8
p8U59jny9+gpWxL+AAdivf0rX3JOC05bhqH3vSAxIxVmjvsq39JhAsPxccW9ULfoALMKZF8D0sam
/jfZ8VEujc9LOEYL+zCHZfd2sEDfme4rZgigTOKRsG2t17MQjw3ZThO/L2WqkZ+ZRNS7zT/+n6br
9Wiy0EKZRBQfvpNQbqVi/vz88MEUp27BEMN0cTCB6cT/m0Tf9fDm2BDEeVKf4HPkH7HiMt1k56We
/f2NqksVY3Ab3ad9cqisC+vnboX8/fmB7MfklxsRLRcstJbpMq+wGLKMmJWEHDtCq7+j/fOdEbSK
wCWVooic6nIzZav0rubI+Z3HYJAYlg8fBWojG6Wzz2cyit/tmv/J5v6JZFukaso+CvRFAUGSezVL
7J/j/F2DH85XanoyZqXDzOgT5hoeN0ZWF3aJHTrZJh5zhQkkpymnU+KBdtzxEtPAG3gLtiVJOBEC
MuBA2AzZSpe8nUtjHk1zZ7NsifFRbRaOREv8Nrm/4owv2a/ELV+wO08J1/gMmGNutRxInqT4/3L/
Y+NCM/DnGPzSjRaBYs9JSzgKTFF50NGEr4pFMpnXTtMrBJvWjwTy/94pu0Zra1B+EUMhs1OuXeJ6
GTv5Xh4olvAQx4v8BU+xo+wBrtht+MLM5dKJ5CX7hk3nO4qlvKHNg9oKlStxhP+Z+UkmgQfL9p/9
T09WtJOQhCnwz4jJpQlUqmXhtRLQSVh68b5W5+nJCNORm6/jzWZMYscjnGAe94imBwyw+MNinfCR
3e978XXGY1mhcmkKJkLsxL8ZtFQsQhX+gMthDjJfJ3ewo8ytl81UFD+CUbgAfkek9zux5UbI4iYa
FiZxGyV5caTkcFRevy9pmJh/B5M90PDOZEne1mecYoCAK7DGZC+l/AxTypPUiWxLNRRFaDvcboq6
gdxmubFYNugZYrBl7aK3CqKmR88TOOHYDZkJrAA6F7DiprrznYdy7yRclyfFavZlWRDMQXmIR4Ov
2HKSloNGMeplvm5uO444r0xXyXdQnEUuRq4HXp254e+GAiabnlz1Y4pjxn4g8de/S0SmmHuqhxpM
XpS7NEK98y8dqhMSWpQsOUdKFiZLuDb9EFNUmCPizXRH4IhJxl+XSxQD/LboZWeyIclNEufgGzx9
r7DkVBIClUe0x8CkErlKWGs4pED5rNjY/2auOEkrVi3HlTH8msjaEpP3tvCWFna2phHqQGairCU5
96WBe8Xqy31xJNlRlkPxT763VmLIrxsg6SkMA7OHjYvXmDhiQzsmE+k7g+SXNzaB73h6YxtkSXMS
+EY4I/+soezlkfxSmYn8rOuOx+6S93FE+TE/Eof3f0Sd1bLq6hKFn4gqXG7jCQnuNxQwIbhbePrz
jWSvOjubuaZA5JeW0d2jc/ydP5ytdrtgtZc7iQ4LL0D3Nds6PSRLmxWbymhtzsmEZzuaG/JDDOQ0
6u5PS0ej0sZ+4mOyYFCWE5bIElk66jLk2sCj5h+iX976Sxv2aDbrJraSPqswc7pHELWTCTYximaU
BB+UkMYtvePJhDZuyGwiiQGjLavX4r2jiIeW7H24N5fKPriSMOXpJwGVGJ0smk/AKXYuD8nSkp87
k0GKaHv71Pxxz0vseZY0HHcaErBC3jIPZu+w5sHHT61zY1ImBE5EWB4D/jxvzDa3AGipYG1tef2S
X7IstVD1Hh15+96ROQPbDghlYtMIdCL5l8pAcBthNjqAGgZy+/HOoFCRLJVelw0tZFMApvyaggOw
CtEpZjKIOjsNzP21KCHFoXYYcI9hkbKuewivOYFugFVY5KruC8jg6+wWkgIfdPrVujujkeaOCfz7
Y7E2Z9l2RXEw3JlDwXNhkDEyjJu/tQbwCdroi7O11Ht7MgwFKNxw5gS4am0Q+GBWHvZk3qUrEEln
fgIVwTXMpasTb4G/Sk1rNWRzS2ZBCg6NtBYmLHeWD1PP4kjRn4+xs9DEYEEsbf4QYaKyftgCaP/R
KDPLWGxacrg6vaPhhquVu/56vc4q05OYVz733sP1JVSySw0wVDKPMMB4nM1qlMvTComsAKzJI0hI
aoFLHUvjRW0MdvzbMfvgwXRqW9L+o6Pn0I5n2eKqCJeRHJXboDJ7cv7MG1mAozr+iyRGPdIjZ7JD
i08ShKbL/E7iRxpvsGRgWX/amdD0uNiySDGqOdgAE00Cf8syM7TbRn91+09oBKmdnPqKb+l1u96I
rVJEbOj0etsf/yHyMonFJkkBIFSlNWpOpAfejhCMki+ByAafYWYwLAM2QCpN9EWyTZ5mZghggnQG
+nVEwBQHCEgGhx2rlFEeYK53MEDq1hqleMKOvWDHAgNg1D9MTsCmHTU33X43tSJ5LM22xLz0B1n+
AEwo1/EYuGNH7oEwaBQxZ15yO2D/GPbaWdnukraRzsA/1xbRHFbZorQVTJcvVprD46ZaiJUqa5r3
SosylLqmdmjb76ylrdp4OD4XardrKHAazvC3dARSMYlQQ3RYy0xEZPPDkkuth7qJtZQ+GYIIHUMm
KED8NnWi8qkgZnxmAG+uu/Z77UGb994tzIEmU9BtdlnBeXeUdFExuGXuH4ubgUKmI5KohTFnrGo+
oquhz9itXIW/AtFgQDgbbF8EW2pOYFEz+9wL/hMpNwZp3vwe5aDn4hxaO7rlVJxK7GENvlxtXU2n
/oaea466c/OPvcaOglkCb6nUfxldbxEsFGjow9Gsd2slM4esTu6VoWI5YNyTpG528XXYMCnS+FtK
t/tAYJkGmWVGvhxwi7O/cBRsrDJ0MyJ/eWOtXEwc6ANumH6LZMIonX1DyVsmTdZqrycQ7AAyXyfX
/G2Q2IG9lk5hW2KDe4rSZ0Z59wDGXNkYAFLa7BqIwWd0J31WiMxM0zZCdeH3Jswi/+ipZWbiw9eM
PwZ70+XOZgdjgwKTF9TkHRormXQTJFF3gz7j110QHGIzmBgaEU48yAHy/TPvuS8tc6ZUqmW5TD2N
TFoydm23aozxrweSNjKc1l9z7HKvy6uDQAIgGjVn6TLujUP8jHabB8ITJ9dEq1uDvZzphnX3jDDr
Fvpuf8CyiNJn5HbaXLONtVbGasMYRb1SrA3dzh7m5mqLfDCg6wgPxvAP7prwDmsHUBb52F4TvcIJ
V8jn7rGP/sG+nRXLmckVKigsgjdc0hCQr8XAUwJKDFiFvYOwX6FW6YLGdnDjrsi3CwYrL0kDfJIC
Ghl2UOpjpgtLIu5PaIqwm8xIlbjl+dLNwbjomfmRSZ2xTxQmWYIH2lCs0KpcGN5zAEigpcOUNCcf
02J2rtboQ+604KJTkw43/8UX5abgRemtYN+2rifHvYGEY04ibgabRwaXbBMT+SmelTotBYTuPGg4
8jHnKaxAbrzNe3V3Epy6QylfWaT6XoaC5plSOEUbjFnzTwENmWiIUfliDCRretVZjceKFo4RqYrD
wVPWAtE1q4AwApAlyFkiO2o/hK4KBtKCQOBhhyOMkXe2bJ0bfp6ge9LFrF1378gU0iHfLpOkxFpI
b2cq+Ia1gyvI04J4YDx2d053oyevoNK13xluiRvZT3JTI/7GrsskCAZdk8IJSic6DQuW6BRAy4Sl
UCVC2GZqBlZnZMR169E+JLLOuEVaJb0Bl9Z4D9Zvk+Ci9vcJgaBtoIfI1KLGLvOoNGAM182Fr6NZ
HhHbfrfn09yvt6uMf+8WNU/Q+RavTWBgms1V7GuBitMtSVU0BrH2+HIrau3ILqWvPOWUsDrH7rfm
UVEBcXeJasVn8HrSK5EiYzDZ3OJHq6rKdkHKShXvF9In2Quvkcw5+WqCOmWsCQI9E9zW7+fuqVcC
CQOaWOAaj2QolpxvCOXML9UvIHo8XMEbbFkHP3jzIcotweuo4FMpfBatZwVet+okfkHPxTI74G9e
R9dcUCPjUTwglhgJfsCAJ/c2+gTVLgUE84h0x0eieAV8+F7Vvr/t78cl1466JUobzpA7KakBekND
4TAytRDzU/KxX7HxXh3aB9IEV2RpVRmv9Y00pgk90Dqv4XNAmQrxrleXRMxdq8hyRogMyi0Sz8QD
QmeGuneoNWF9wOh8hq9fG5JwWsNfYofAPWkJz9XFvk9+BbYXjjyk2+8hycpzkkpHxV7NT2LjQz90
PNWK+UY8tOmmzZ022lWyj2Naz2JbU3ZVGsQLykBIjeCUMKHRR6pboq8OrJ+NFTlMpKX8KIxknWDS
fK0rvU6bv3BX6kIYd2BUvPywyGQ97TJFS4t6AG3lJqERA5TtFAwRjsmNn6XRY3S5yTR5g3e8F/VL
K0ezclj+SiE1PUfoLCCmomBra5OAUTk68RMgeWu+k+Yr7tK8Ne7mchFE4VCLoSlbjNwPGEyp0+aO
YldYE2nyALkydD6fahOO6R48gZf1b77Y9eCxokSjdTsGtGi/KWHuAbU7rvu38gcPdP3XhpGR5lX3
am9HFfTH2pc39TgqNYxDow9hWLzgmtvPuPE0740IopYP1ikl0hT33vX/LlGS8iugVIjAV5HYo44j
1fcHjlvr3Hm0Hq1SKA8qH1E4+74H5CI+Q/jqYpvkeBCUk/ugZd7JPR0gkInuT7tYJQ+cpMomVDcl
qEU673Yecql6cIVP47ZgATxG5JV/cyS5n4D3DTrKN9o76gtjiqMgGrEowKnGcK7Am2EmFJ5SmGRU
AfqKXXbrfUIBHKwLWNZthX73tAjEH4MxD7KlKnQu6AX4GUGFciFdIYq9D4V+v4+xjfhSp7dYvTXn
2Ea3JuW7EIgJBoHE3yGLw4ZMjgPWi1kcQIDNaz7dOnPrPY6BHoFYaSDzaVFoW7+R1xkmVecJWRTZ
paAiGN6gpyXj1rw0G96LIf06VfB32r/6gsETrI0GTnqOCCXtIqGEJWpPA1sYXF4QUFHXHIsXKefl
ct1TzaA2S10JoB2ly5qVs2KrYYG8UGm5hTwaJnSUjUKU+BwEuEpkDyhX4pIaTl8M/zM5wKscBRld
OuWq8LbcTQI6HNDOSkelL5cg9VTxOb94vw2ibmQEOPJBFT8T0CLoBUQFnhWSK7rkSjZrzXrRBXfG
raRrrHvfDXfvGLJCpesVJuyUwopLUUcWHBZnouo1j+KELSlcRULptwj2kgd+8fYF3pRlHlFntoh/
7V0VW+9By64cjGNJDb+0NKC6iHrHag9CGC8ZH5yzS5lYiThQ3alQfQlpi5K0hpQqQECzo1dCTF2B
DfcMSfiJHW9uiUHNa84q0/F3wKKgo0zNJEhP9t2RrDGHrlE42TW/ejX31J5G1Dz5CRRB8JLGY7po
U6dB1yer0uNE7ybVGeXua3mdqKqU0cblbpcTs+SzryoKoc7JpKI8tjQ9jchzfMELQ47Vc8AivJNv
grvt5qGyqjgkCa5q4/LWfA1PsJzkSR23SxBCkWrWOSxgdac83oYeB8J4or42wuvT4qFgpkfI1NEP
9I7CZPpQ0mz+UH7QjJgl73CHs8iuEFdYQPlD7XrBmqvcAoUGD0+FwsStlRy8+2q+ydHLzpoHKifH
xEEMBOeSGdPvpVsCSKe9lXnuc0H6Np3dg4tsJYcddsUBNRsxfaLFXsoYtT4BWZzn8Y66WNpP0A80
qJK4N6FfEQqS0bka5w45avWI/l6N1WnxoCsQFPaTefRdfYzfqFyjasKh5fxlmR/Rj/nQvuPZTX9A
K9GWUkMrX8Ws2vtBaYimSJpP3LVhblIDIgweoy99/OAGtCjJTQhRIhRPeFu4SdGFRmLUw1JoscM9
uJgH2LcodAmA65Q1RseqJ7Gx3o4iFnqI8pyjHVg0jMJ3onE4TAQmS2F5yhyfRqzReff6IMp/W1Rn
VxIUIJrckfpn08DjHB7X36Ec/LujZbMbHTgoAgRzrbqVFY0yB7cR7NQUNrRQXhg6yKxupX0OY3CQ
uAX/fvgMSdCjIIbsvMrktriSz6osGrIUQtpOuA9SWU9U42IEKvRfm32gLzDzf+U/Oi1SOvEdV6GE
to7L4pT8ZEaE8tFngY7lW2w6FE1i5zd3KkrHdWgZL6NbzYiZSr/RbziFu31dn6Ap75URuw7pjMnm
UbCvHyNe1laNb+dGbmUXZUKzY867Qumd3BxT5NOU7NhmMZ6o3rEhwlqz2Gf38Rdk/Exe+4WCB3pL
nLZOQkZghHD8oukx2O4O2d3QMT5pGbKkXulSVoUrJaJfEhdPLsSCxzXW17nNjvw2oHklT9xV/nB0
q8EkbjCZVCm/l/XOBTYe++GUr5SSnps/duSHfsSVMdwD8I3n6bkAB7tHPiQu2cmipPXztcmWxrao
9/KvVr1VnDGBhQlkU3cUMQSdAWuMnHLGDIVz6bKpn5Rg1vxc2aKAdA8V/o+qIOrAanZ9SD3ZrhK9
13eSzJfXhkF1KEZSuWbehydiZfqB+aTtEWxs22mN1CxS7c823UvypPrglbzwB5rbv9wYvoDGJBlC
eDFUU9SzS67s8WlcBxBydb+D+oxP0hdgSoEmadbPu1VswaJdHUAnQMHCOGkdOzvSYiC4WnxzTqGj
B6KJFS7qbO6JfBICeTralG1sRPJUL5s3a59CNIi/MbLWV+ofJ+zUKrFIVi3vqEcvG6LZLxZPwSj1
cyV42uFwNC/envxtuoUbuzGp6rsQcgXofBA8gPygxDvtCPipKFsX7CBEZZm5JofuzSSkicMINCTo
dXb30TL1QPCM9CP3SGVjT4i5QElFZNlShPrVg43kOvKaXmPKVaOj+YfjgWvbpXUrPgRJj394hfKz
yQcs/IOXXAVHH9zA019m6YHy+b9kUiqmIJ9IsRNgfXnggoJKXsFoE6bBiZDfSlbLejwd02bJgUCQ
XaeMRMgg08jFWsmAef/sKeWGZ5Lz9YoEalXIMz9RK48NT6qIDpqPYsBToYv/LF+lGsh7kYsk7yUD
YEYe4DnRTHwngUcpIJ/6lpvEOFgoDGCykfyt7CO87Q+cCb8Vc1dwYBGI+Z8/CegpmAuwZ5kCMUIh
7w6hhysWMyiL/C6inQc5sYJYdCi0R3ROUaE9AG0GWvKxdPhlIzRSeEhQb3up+2P4T7iD3DIOn4Ur
vfWFdcpv1C3iNxODF+44m5CeneJOIEyEGtujESBlerPCC8mg4GaFxg0QANa286UPh2DmE+466cVM
UhYEEtIqrFVoq25UODJyWq60cn+R/Cw7suUJgVGLW3RvSgAhkv/pKp6vF5SInd+0qxjIxjtYQ3LS
QoJ202krCJB2zgbwqd8ne86s+MKaNrRKdUlBBAzpanSVD6yX8B0enNP8gVBnIUgBqs8U760ZbB3G
ZqTQGVOpuSaIAmBI/s4Xp1/xRgIfYHwT5KE5igFqNYUgf5yV+X4ZmFSA14AbxK5AAYXNoAJd/qCx
/TmTCFyE2iZuC8pzbpBH2PDJPuFDwvm8S7BIOgt5exYpiEWAQb8R3qbQo8KlmgadXJOsm92HrAcg
LeHEQoKV46Y55XQZHohDzjknf4BFAJYfo7+htCpU7nJIYL+voI/uj0tE3S5o/R9rLA0iZ791CN1n
CSsgwuRfjsMxKSTAcl8FnyMQN8rxdHlOAKSDlBCsqCBuxBcLtiyr+cew0ezCIAipaL0WG+GvrxMx
WtpLL36sAcoxQ+B32kqkfOuiPTKsOuNOTxjJg0UvxKPZwJoGDp8gPUByAPAYm6dVdLMtyPZggDRh
CYEXTqW9CTqjyLEw0Zpf88kIPJJrlL4PjEvXUsqWcG7iC+nFDEafnAJipTyFxJRGg40pREz3BUZz
ARhnD+aIx2lPEPMPBGcU+AN/Rpgsl2AsSDGQLQJxmbgBlm5rYgGL2rM5iToV4L1U3PIGpQZ2qH2w
d9FaSXw9NhkNkokSs4OVCVeAgj0mG468YPLWleDKJbRp6WwVcGlLea3YQP8F8WkHx+3oUILdv79A
NeprcQilTMH0W1dSlfvlf+44x5M2eGJm9cNY7t2ar0hrGmAA5BbWowWWia5sNlPkDw8mzWNReEyD
AYDIGILyIaDpK02IbimhpUHTELc/+CLK1GXvc3mlfkjySEoobUuQouA4lAMDKBBW+VXajOQErABH
yIXNlngW+1xKL9BYya8TsFGGC3YFIalsT08m2tDcjWZSglFzyahgcfAhi1mNRiwJSn8Fh2uqWTgC
l0lGVm628pFTqZxuSsFDO1L0vtrtOpteGp4LQyZpo7vP1otGWfuPYii+tpdHZ9lOWvQl4Lp4PSTc
l5pXglWaI4T5MtMxClBSr+lLcurz4E2WIODmBKCODQrOjjiRphESOQPrZpqQDvwo/JEdC4qfCYQ0
qqHpAeybzZBP0YwJRiborjTakjlavHyW2JvyCRiyDPDkXf/FL7KYEYA0lcRWCsyT7y8IUkl2SuEh
Eq4TPonDz4gGKc6VbhYHEcrM7LhQOlrCJ+VEsin5kJK9CaWQmGqzIgJOR4CSTBRuR1N90pD09iTb
YoJIOZIzmO3nGQsqp8BCwhclCHT7Z7p/AsEy4wTcNE0RJgFnbBP5lCyRskK5ot1mzhIkW8GxdhaR
+P/10M2jbolxfth8S1oZJKRZ9G4kTclvUeGjbt1Ej5BQYTf/uODbkSLQkKXhPRkRXFdSgkswqvye
EBGJhMyCAstMgt5OPEXhFIV0ZsylEOxsFWkN8Y4Echi0ohaygkrSD/oYsR2y61Pprq1CEr2UEDHX
fzuRx2KdWVRekLTMlqbwikWU3REXRKUxwgHlsswg67tE9roma8lbl0poYeS0lnNOc5TKcZzGJ65m
xSlNH5BFQ9vfqfaeqyIOOvy1sZlb1KkqhoCEZJIp8BR0PFj2NKBUv5rahL9UEH1Q/hUpZiPraIPS
P0/qcMaKzQD8B46Jfm0C/lj+AHtQsrXDSCa9LMrRdnqDK9EDA7mxiBYYm/PRdvIL+aa2+lIt+BjG
Tcx/vzLhc/RK7h8Hc1WdUzr1d+vlW+8m7hnljrnVfZCs8d7eNJo2wJRz0HI+xCAPfxM+LzkoOTwx
vLmbiY1OD4D9JFmXKMJZQ+xdH2EfX+mYXLb27TkYOM1hjN36x7KOvuG5Q1NxyjxogAbX8KN3gYn+
NsPdJWb6txtfBxRclca5Ub0jdvtyABWYu4uWBf8WzAcltz79NdnwvW1/NyyM6XAW3da34a3bwO2r
nY1j+wqr/qn7bjd6dH+Gsr8tUB7CDqIHXw/BGdHY2puTKbrz6uZpQRlE8+Alw7qqRlolC5oP8xlS
HQBORuEihbbHNkSQmFpkywe7qNb8jUselVHeJYgjPPSLD2VQ7zyuQKBHEMsrNM/QN5Q6O5qJb9vg
49Fr/QAEOzuXDbU90x0E3/s+wO7w4O6aYBO8Lq38qNSsd4r9OyUuDRv2JfNCF9+PE/uQAXSOwRyT
P6CpUrgPIEyNIGl0rua5VYWhmoZniUM741pUiygSrfSgLIzKVgPymWMrvzp1duHWrrbztE+r0ZGg
vDNg55tewmr/vaFZfXByKkHpLxfeOo1ZroUjML22HoPnsBiWl/fWbVBtFnFJYmu/ntsyJiAlM7eR
4mhKKEwowsoKsYJhyS7AyAM6Zv/sxEqsb/oVjvSWfobkxc07iZN3aOjsllflVcJPcMDYc+hTinRc
ouD0uIn9H2SUZatKVfA6+Tt7j2lucfWK/rmZpzQ4rNnHMSrfbdjzQZXCrvGZH49gAweXPNNejnqm
sUKJKnDKKSER4scw7KFF8YoUn9eBP7MzO70BGuSBXOEX6R8x2dxxSFkfRskFe6W3Blah8kknPRGd
oRn2stypW6A1Fi2gILN8mx3AKphBj0Qzb1anbOCqA1uMPzhURAs5Y2cMnY5LwYY7JS/ravaDo32n
g53yiGT1YoQPF+IFvcIn87WnczocWypWa7gFkyc2Wq2S2ZqejeKq1q1SWVagvgyKPdIwCZQRRSVx
oGytxlMbSlOdY3o1pnlnqjiaKuh4R/YmvDty0KiyoIDMowrSLBEq1mPRgOHgUpAX1nkuRq2lkXN5
FmAzm3o+yivGnc7T6JB6ZutkL+vghz+TS7SmU/hVwzWaKI13rnsdLh8MN3tbOQEbVceA6Zs68sYi
hBqVD4Zh62oMh8oYeNofh1PS7YOXCtPo0NOhkYizOjfrIT9V2Q81u8GRM8sdsEdL27FOZg7TTXCQ
npkw0frU6fpzPw7iAJ61y/pdIeAKVBvsgcq2ZKLCewtis3dogkbtWhxQeeh/PfBvwGTg5DSY+F3C
5Udtm0rVMHZIyF4upRVlgamOTgG6g7kav5zOA+Gg8kHpSTTTF8Ob6edBPo7AK5D/dBnQhAm8jeZz
PNpKyR0Ncx6u7821avio94XOfu4l7X9lL5owZVfSc3ax5zguypOL33BLG1p0jvJsHdgOg5N/wUcd
0UIPDteX9QhfoXhdH35sbpuQh5tQ6Fol9+WIjpaQTxtSWkdHgY11pt/Kmd2k49qMI72K0+u4OP3w
8A9gz1pvN6xOn+P6VMdp/V1+l0RpltB+FJbQcT3Wr3VpWf2QJabAeGFJR0AHdg2vuD4hIq9nANID
VXsV70MS2XZV8eitUGvSGY/jEfFe6nYcyp+pFHxEJRLWeAeCmuYavPSpj3vyUCtf/xJQ8kfp34Gi
qKqp2ra8Dai0oegJSxgSJRQM25rwheoTc6xa7dTONCAJG14nWHXRiRbEF+nrNvguRFX78uvO3rs5
bxeCOudE9dZxdnC2wdX9eND1t2JaOR4sfbJowZVlQexk7Zwt30H7ZUL4bwyPHj2o+cg2yDfvbsne
e43gE249UHtIj72SXXdu6XF1tzYd7/rwCrlPlyvZcEzZdIGHRna4t/d8/hhcnKKR3WTM6WFFjJ60
KqfjuvfxS4u8JTJg0EemX/Kz5o4TRxIASVHZlMySicSwjl4l/Q6bwxR9L53cgxtbTYWxBQhP6Ipn
LIb9NJnmD7Y46GzqphADoU57E+Zb5boS4FdulV4XQidPVdylBStKzAPEaslX+jmqTn7yb5aolxD9
/YwUCc7KlLv9YTBEXp38rPI2jzTTTeWduKMbu3Azuk0RC9eNuEP3Y2gztVSRN5Tyug9HAqAmJWBp
60ssSezqKHbiqMEuzBEqpy6r545brc1fbG02G1Jew1YogfeVOF4RbOXIhuAV3vwS1WKLY68I/3Ee
rVNxpX9qQQ463cT/+Il/jY2jlw+LjoZaX6GDtu89CIb97KgFleAR3kK6eYQoY2CKIO9oBu5BbL6B
eMzKiHbWrC2aPKB/76bWzMHa4jxL1McWxfOpJMzT6BumAmQifJAcOgl2ICO14FTDlq36ZwlF2O/R
JJruonNF1r+NnVvorTqML4IWAmakOiI9dpHq0m83lNcN5SXPMTvQdSjDAi1JVSu3gteDsdZBy4HN
0z74ugjCPXaR72Kz1tdfl4g4o/g1dz4cwby+qBPqOJ2DX8AQ4fYCjbT0k1it7+gdmGYnR6KZDNYe
TuGUKHpvtODnSTjjiXK54+bb/dWkfxudwrlDsXb30CtMMGsP2KzE8evjK7175lez3iVqVKWOFHPK
+UAaoEq5E5W8RQqHvwNavdJiSdXA2dNKXa/XVUt1CDmwBHnogtL+OW7l4GMfWLxxT8s0S2BQDqoC
irD0sLTlQWXVT6PmHXg2W/YAwrX2m10A5tdXwov8aLXW+FKDoXIQ1Sr8oEz4kYkHHfFI0Q+94pZC
ol8yDaE3JX4J1QcxzIud84jv+2WIY8sqznBjrwjSoOoW1dDWOVdldSOsonIU7TF5x9k1dIUsJTbL
xABLpxKhHmR1a7+Ht6s6j7Q4+dCiR0ttVYL7AXcCbAJCtQZomUpb8LeJse44uriUgqCkv+TrYQpl
6SZpHqhgUWVzpm7dhJxuHF+43eQCC72BdItblrdEkSzOeMO54Y+SyUk2Eikq8uN1ZfnbyubXXcrl
FaopN6zRr6nwjZ9lf8nhpYREOYkDOVSzNmCzDnQvnm5BSoavwhT0wvEiJBhhT8O5oIsL6FYm0Hcc
d788DXlWHk3/jFITGCxFyOWXA1vxOUEpQsyX6QOT3YjrXaazYlu3ze+AavPRx32kdUcPaO6plHWI
TaXPqQ+qaQbp1VxUDuO5L+tAN5A+AjxO7CRkj/Zr4vxoGSwT7uYTGzSqE8liGjzwvQTedaTXdZRZ
aTKrCJ754Hfrno8Hj3DbWgDxnWvzAJswdkfHpcErYkH79YRvgN2HxYl7yBXr7Yp78CuubEPJPEk9
OhOlOxO+XZP0AAsjE/vwa7cWMrxQPbBhQxuIlmuM9hgOd/1ZdwdmLKsMCWMXTN7eujl8emgvSiZA
8hTR8zPHFRdcOZNMuoGHlT40XfHc6fRjhbJNj0aMc4TMkSA7GtMxn17I7t0aQ2xUDYdOAbR6tzmZ
Lq2B6yCKDib5X5joEhZp6lc25Gx6zTkRPQY9K7lQpbaYZgQiMmBUaasuRRiRUKM2ObxKOlfu1jMt
e6VvKLS3VfPT0nRigqTLOEtaFzYm4VBKUwOUnKtz0A4QS0PHIcgqwJVa1hjj+wIMaAUKL5TAAS4B
xxHGqPNpXbMpnCUpAVSsZHZk5lhkPghzKpEMz+YsM9XoB2Hc0mFddc5QSl+bmWWoxQRfJTK7RqcB
yqPbksf6W9E/NqUoyxb0bJxJEluTQlsTl3Ze9neD8K3z8beNr2XRAwAP5BjQqJN8XRpPG3s7bwwT
A4SGfPNh0MKkl/057CcesYF+v9U6G+HLCsGxwbDZYnaPfOfQnQ7zqe8nSClBqZEny6wOW501kKx6
hwLr0n/44t6GwMTti4u93lHxJpVjMDf09kTY9DbVBmaanXCnUcbdxeBHt2PKKQylUm72dpPaBvDm
iAgKOC/CQrY39LDkF4+NMAztacsOuHGWcNEK4McssbLfreHFkpeRLv0p1CRkWHfkyfHxHS4iP2dL
GO5Q9gTdyogZ4ehGirfpoa4mlFvoaPGMaFSI83O8bfgyZVegAeklwR7LvLeiI9udk47zPgU/TvKn
7zNRkDjbFgAHSeESFm3WCOFBEGoWiQqt+NclvhgI19PQncxOh1xIfTbzB6Rh6RhvEHU0zriPi8Wi
SAMLrlx19BUUIPUWZSIyTxo7DOg0OVLbQWcuNHV5YfYa92/zFMmF2qZWFTz5fA8PSmpCy02Rp3PG
S4SXiBvW2pVEVl0qI4jBoVx3/s/EtASiKsX0U87EaDNvWBey/iB3BSGBy4cVKfIVya7Mz5vLg6L/
Lyeb4ysxUmMECxbrHOMwMyv0yOnh8cCXDpF5zOSCeWxlFuPH0kx88ZmRbNhgqSlV1DCxyjVYxKmx
mV4DfYd95up3ldTYEjohk1QnoAVE+l5djaoqPn03uaqN4Y75hrHPCmpNe1lq/3olagI9zR0RSWuK
/5wsWa8S6lAYczpJ3kqAuM3uhiZl3Pq05v4bEWSc29EYV+FpyaYZhz2xWrjHO1AFueWoq/ZgvRK6
gDmGQNehEC1S422MZf1lC5KF0sCPzI6ceSXDHe4OYEBK3HcnnHYI5TGqr16pmxmV0MimMiIeJDTS
Mgt0TMORfG8ExnwcSRmyEdA0XGaFgNIdqL1JqYuvib8Juxa+SBGJIoQB+iNfv/9iVIpbRtQ0c2fu
XL3t8urtzHNTUeT9eKcHgxcfxn4O2ba6DXklmpt/I7+3zzNSobqABrwufVFrQHMl1aX1zfqnfTXQ
CW1z2ZxJOsv0ljHkNeFN2Qfn439g29ZMa+61MaQI93ATPYjn42t8mafToOgkdOrIW4iL4bBg3zoF
XMVs9vWVVkg9uIr5jrnjOhIGZxdmSJ8I5AJBA7uccR9NpeqktgrmdLxGWH0FvFPGJ2sgNujG3Owh
sgjzDZYEW7BHKN3XXkKkidgRPGKnXUqN7BMeUFEIQceNMpFtpTOkafxKM5feOVovhGpAXwfaspX7
J9JIvf3oObeLpFo0rMIJQEMsPXXS2SF1Y0VIvmXyaYGf48pPzLA43fOJbVkwY6zwn5m6Xrhfxf7D
eTB7FWaKJtj4X1VLUBv2B1/p/+DrBV2HN/ezV2nJk3gFvt5clC/gpriUjnkIvPmAJ2GenoTTlS3a
tNkCIgSYPXFxtO6kmvKopoZLrzs8Lno3sSweYSVouBrYurFvyaK5+dl0JlZsJqG8JR2tO2DT3bwG
e2O40GqUcJHTgjSZFp1pHemjh+WMftEJW0CBY6wNevL+HVBTyDbwH3wm79gG/uhrmFODFKRYUpmW
d0OhQ0qVkH/V4Gv23BoDUVNk2gvscfCie0U6YEX/NRXBVQJ5GA+v9c8osqHYSwF65x2MVzEEpJhu
wGvwC87Gj9RgkhC/8uh4+RaMuwyE5JMwHnFhac9ol2lzPjifQFJYcflaMz+dMgx++/Hdq9jYTDS7
Buz5uTSCdyV7T4yBLAJt2Mwq1LbQqMr6qhIzzLI4ctg/8kRkAylHhfRFFZce/b0vR0ZJmDd7Psy7
JPx5d6eCY1OxCn+CDeTifEw5PWX3gL9Qait0RQ+t1E3KDH/VFtDvgvSJr6OCXBUIyH1R4C6Po5O5
KB9Cc8Sa5THPzZpPlpJJ9U8aBJJfobdmrprKyBT9IdtN1a1/xKlfab2q+C3SDAxThb4Hcgx1Rrkz
Fd7RgDhbpb1Et48uMRT/Nq75NA0CiJ3bMQB37ECOESkHNc3H4QO6l5u3JwlhD2ayN/O9NOpE2JDI
km5DIc0TT8Vd4tUQhSKjgNghe12riOgfxSq6eSh6yAYiO5bv9cIROZPPqoUm+1EuWOY5KaqrCBZZ
zEGBDgdbE8a++NFLKCI4EnhdXr9B3axN452y2Yo15NNleRiTDoLogY7bpl6S6E29iwf42ft7ZMU6
fhp5Wjq5NJ+r20keSvOjksXKUa5ZK5Bdw822tn/fOWmXefvbf3TpoLhd7dskxT6vwYVaYFJUsSVw
SAhV0aSV+D1ialToU8zn0rbyQsqhWQP/2xygEOqOmP/Jnu6yGwUi8esUNsNH1DOSM6Ni43/xbQKU
xNJIj5gRSyRD4U1VfeERNOBJKuUcktaqUWF1Vf0sZEc9mFbgliIagxnOz1m1WyosO+vx2pUPuGPQ
GfqmkElYlHkb5GRsblnwst6XqRfJrSjQfmP4sY0ifeSMRJZkBqNIX1hFKfIk9Vr2ZaM2QBoo1Nux
nQsu+VzQSn0NX4hLasdxNoW5dSjgrlm+tQpz/sn95w+nqcj48iUOpSAL6KA/YOoiyNHUotH9y1RT
koWMVdn68oN09/JYtmwaRJQnQORfxtCLagtdUjv3Gr6J+dcj2tSmj6cVhms9of4nBTq03XRz6e0Z
S1X0fHixX/oCLXiBlYCUABTeHW0w7V2Bf8AVyvDGRVI0uOIsVdCrELKwQJoB8yeQDLJyobFSnrZ9
cfHLBLmTfCOPFgUlLaFoDR2Qg8uweLDpZ/IBIdp6rzg4Lon9Dd7LB74BzZCiYtWe4909CGEVtgj2
Jx7uPDxEooDTq2DhucvdkiQR2NAg00DAg4ZZD6i/CAnSI0vGCHTQdiswMJkwEaah6dkBxmhpwt6Y
6mCdHFxKu8l6U1Wl9CLhRNnmFNVQdoXs0+kmZoGd0iWmrkBySeWaCiFAkwBFHFKHcakLL9sYboB3
QHc78DmZfDpyw7JfgItwi3k692qt+setWmTCHiom3eleYIQ2bb4TWnAXChZNSwqre6N9Z5MXXHJa
Vtvpp/eJSku1NBsm0+1ynrfypIW4L+LNZm1JKkxQo0woqlBfKED9RKxDDrSiIhB1pfpbmu3F2Ltl
Zp62nsvzuVs187F5qJJIjItSjX24hKsITORni0xpNBc5d6SVLSCgztXpCtU5YgeuXmGRKD7Y6xUc
M/yECRh5Cfg7Pzjbnz7tRpzD5OveHGSH85xdgMzrHB9/D4j+8hvBiyBoI6D38+A0eI6eo+Oi2DA+
lF3/OvvFAwyEH/O0YBrlVbFBwzpIfdF32Mb4c4o5yUzMe1c3MXbOjh4MJIG6V7dMzNLeYmH+A/Sp
GjH3wTU6R9doH2QgP9RpRDjJXPBo0ObIIewPF3dMKNkdC0Uzvxgub3rKFYJcdApP4SWsuXQldF9E
0LuZpSmXO/5LrMtARjOd0VLo5+SXXMy3g38eyQB6AYD/OxLn5CdOxSW6E2yxIjpv7zP8Doo4HGVa
fNk/6pBik5AXTTcasMSzT8EIc0aNnd+gCMhCZH6wNbsFso5QdqTs5Ql9Xr7m4Ftp7yrWfH8wnnjd
N3eSvw7jxl3N6L4no1gnC7Bm/+glMtiOK1GlRiNM69xo/lDaIWN+30CEvvO/3YJLxIo4tGz9GE7f
4evsFFnbOacRHZslyMQfsfWmRMVK6OXiV/2anauRFdHZtqq0BnnIz2DeaPDny32624WuAo03qMSv
/CTnUcYi9mcoy+lAhhf8MdEuui6f6tr9bJ7hiv4PN1BgkHDsoNQjMRnz6wh+IOdFthIMhkG1zUBX
27WuXBf5Pymc8W+0d3Q0VJQakxK3LWEWMvBMJqjM0Z+d46tcTMbpiUgmGHfzK5ubf/Mvft65MNs1
gJaSgnIcN4zMnKsIeIUV9cR/pOkjXxU8ukf5pvyWnfMZx07s7JxkjE/h7hxSfvl5blam23XDoqQL
E4TSi/Qfe25XOnPzATOAgvCKTGWxVOEtGL3ybTMAQgtOFuNusKd2zJq3ZTrqiRvR1/w4FQwlV54a
M8DXB6Nd7cf+Loz9F0glnM4Gvs2QcO4Ox4C+Yl21MpNuw9EXfJc58Vqrb3venrdrrgx3HR+rSphS
rm8tYBwnh46+l38NqPn8WbUr9YLLH1COwre0jYMzokgPomLwQH9eqHCnEKN2ad9y9m912tQKo5gm
GqM9dVpnX0cGO2dpTlkGmSzA/4tfifh/OXES5EuaWbM+cmYD+pV4SPRony6Y+1iiDdWD83JY4yuZ
ornNAsFyYwhLukQcKVdSqEHHb6BCoTd8mFJ5T6z/MP0C/clm+7fnyE3mZN9Q0oDKLgUFfMe3caVi
7YGCnJ/p1mTWExh7tv5hsw/p7xbkvA8FMw0v51y8kl/yK/7Nq/iPZoXvtm5GyqWvVVspvReqbXPN
m/1rQ4Tfv9lfiEPGKo3pJ1eKb3Pe4dKisqNYdvLB3oe+mmIPWeEyAuZdxTXK6CmlRilVOM/Xmx2P
7kQFEqNETAruwQdJijno9Yv/I+q8lhNpmi36RERghLvFNd6DQDcKkIT3Vujp/7W6vzlneuShbVVW
5s6dO8/zVXChu03pCSGKW7ZdJO+jXLZIkcOmyss+b5VEbQ8f+FhN9nWnpeV+Fkm9oZLFEmXNXg8a
2LFqTfyLfTHaSyukdAfmUP/VduFNEyjATyK/eKs8e8dyPDhNMh9WSBpi3Ik91ONTowXeDEkeFyiB
BTEXY0aH3pNAqB8iUNTOakWFLoAsdNFQzA5BrihuNrZhsWdxlbEhbyPdjiBGcCz9OpasovqQq8Fv
Iwq2dcDmLNNZyMLet1vlNDFxk+T5PaFaql7xKG1nuSA1MaLRZ3rwKl/t65+95SJWpU9WBlfbkmmp
zZl2uuv22ef7VPWWwyiwDBXShMrU7mAoBBwEQ0COIsBvWTxXUmUwqQIrD2jDFKSyLTpFtCsyBXY7
0By40NF8UlnU0ZIkozaEslLATDQ96VfQWXdYA+dUERxGS9ageOEQGObwKsxLvnanXxU18cRJUqRv
XzwEnrrUcjcCjVI+TBfHvBdT6KRIypkqpuaM31sVfgqTXMZ0v5XYIPFl1Ggay02nUIEfBESYpj5M
tZ/xOUoJkNXKeRRSMkDvmbQAwusA0XHwqiTB7RePa0vr2LfS7l2UW9Mu2HRYpLDotA/4oMXCFUTp
wUphrpjC+z2uuFCnW6oahfFzRfMiBVXdU8Th05Sn3IYW/lE+CMOUCES37G0B81MhGGS8EJaR8anb
+KIESgatElMRg/VSujE50/jTYweu9Tf3oton+aZ3EeojLPVvUu09GeLH6p6xoCNNs7NCsp2HfEZv
tDBs1vm+QpfHotX9rLLKiykrLTNP2ch5lqBaQN6pzqkpsAg6zjfmUeYJzAn55f8q4Zc4mcqxC5ST
HycEhVMcSulBF7XoY4MFxhZjMvgRuCOMKMyFuOkY08RRnckOFlscyyhNLGoF43vIAwPqHUTA7w+y
CejL7GFKLVvhQoG7gWsSSqr2oXRWiHzFvNaFvsoQ1Lt7aNQV+wBb/E9jorctYxwPgdf2XsAVJqLC
D0Z59SffJmTs196D8qwJV4msEMEUvMvhEDqoAR+ZAPIJPeTLYIDDQMLUlM0bOgC4ARj3gAbPBfzs
bpd70pkvg3Y9WSDFTi5r1p7hnBX334f+bRwmtZpTezbD9gcoyoUJd+gEdzNbJGXK07cKE7D7VePU
vRikfgOSCpB7bgXEf/2xW5jWF7RJrp67F/IEIFb0P0637w/ObQssT211Id+nOzMD3RtnxBnxj5Ta
VuJSTW6pZyayfM0noJKx0g8C49EVPzdhk3UznlGqYB+lkQRyBLr0BmCLlEjm0VciiFwUsWeSduLH
NH0B/yLyCKHkKOrQCor00iqUo+6DVcXVk4Ws+mMY7JbckFVg+Wx7n3mq87kzy48zgQ1EyXK2QR1h
KNF9qLzeCGTV697SiKt4rL/9HEBY7hAba8WF5Sckl7BMpdd8Dc8Pl0bzF22Plh7Trp6svgpbvKRn
dRd8lrMlLRE9jpCwoIU9yBJZeogo4kuCC0oTqZBodBZNWKcSH0wpmvMyedPY8nEuBJfSJREdunyF
GFNEZ1y1ZMLwfZCE1oTENHWq1Xt1C5UA47grrkYiUb6P6TyGRC4WNoZhzsqHgg02Fz1kd0DVKFM/
3qYU/TgGP6OO0FD5r4TPHoEf/3gJBOTk+V2oKQ0DH7IUXUU0GOGQw7EsXo6QmZYADjh1GYse9Wvp
SQpDsBlln4XV6DynzJvbQ89L8CvurdFKvrvEy4TsY9yjp0h67oKPxxdoeeXeulTlW5xH8nwF4pte
rlxdrCuLKkSaXg+dwEeq/Xlt0+ky+1uPs1rQdCtWPABtnOrJz2LpuinSBwJcJl7kCXCF1PEkS5fh
HwJcl+FhXc6jCpap5OCa0d7CXmwU+3NLuKBN/1KjKGP6mrEYhCuzdQXZ9zAvNke8AxOlydH47LEc
a0Y5ofQHqA5TIvRGfwuX91sVvYyvBAxYCF9fUi9JtoFn/Ue/+4pDa2Hiu7T3+32thXMtpHhTBqIl
TCCQhu6VI5ianbmDiNtuqQM4XQEU9Qez4lsTBUb8krlpEQtjn7cpEV47ougP5/cYZEuIXgVhJZBP
bcxd576XFmCSjpZtoZEMkClCugos650hw7PkZY0qTeEXjBxflCsT0tKZ6MgygfdHPQQOIjBrJf7x
N7iw7L56FrNbs+QAT9Zdl/YArbgh7SxMeXFQHEo+42pSVaEmSahLAhDFT3BOVDu0EEXsUi86onJY
DWNdiTcDFdr/Fohl/Yhsuc8ggsRYNgDIcXG5QT7tDx8LL8Jw3+FBhKtKC4kbjKxvit7qKXlt0st2
wY5YZ4fXAciK50GnTDJs0uvM2uwrmfd95Qp0WDmRZlmHKgCx0rOxa4HIdj/bGe4NURFjvos50JPU
4VkSLIVOT1ExN7FX4lhjewkuhPrs6EJm6EJEz3Oq3IKQwtcyhHoVLkGyseVVK0DfKtrAGyTO8/hO
oML0oiLw37SWlQWd9pZOmhPOWYqoxrjGeDBK9eGmmWqSz8DscjMeE2LfkDnyKPpmHt0Ml38zgSnx
DXzChKPJL38pJ/FQ3pU3BdOUO5Py9DatkcfGjEuLeEIAkK/2VyxPZ6PRaArFl/6+hHgsThBxkc35
DT0jA9//0iD1Ze0XTvU1nBN28oEudpfXkSN/HG96fDxIzzO6X160MDh2A1tAmQhFPujBf7Z1FPdx
oPI7YaglZI0FCRdcUlJxYdj4Yi9+3CA5xgsZe85yL7j2oLoucS3eDbAULDq3al8axGFPvviQBvck
w4MXjLHnUdBVncfsAhGNXk2+m3p5wNikIXQwNfpCb8t+mjoREUiBv2gL2RdrOjqYRTN0gwQyFy5F
uwC5GTc9UVFCJ5KVoL8Vp4Wm9oltZYe4fRGWyNRoJzDcoU1AQz0pkg+WHzqL/8DAJEKD9hVEyCHM
Ehj6OA/pSFgxoiH4o6nsW3myJHP/16ZC5Bem17Z9HnsNKWx7dACSAQo7X3sYpF9qmuZ/nPv81CWy
xUcN69U4FU4f2XcU3bg8sWNOh/+0y6IZwItKMnXg4kVoL2flfd2MoiKv8UaNlLjxP1+P+YxRpEZC
idwo3+j8DVd3K+DC+h9WKSwjl7hsR7jyJ2pnMmpCzU5UgMg2e0c5B/c912eEiV0YzodcD7+gqIK/
zOe4qX0qoy2B9VHhQkj4mhhC3pm4Hia6yPk8dNwKHydKmCTs/XuysCbmPl8EzKhoPBY6m1dj9W5k
LjcuF3iWrKPRRYrn0hdF7N8uem54iYi14Cz2OZG+l8np/cu04ugEj9D78qXemAQ2zqBEvoS2TmvX
2ZeplApfEQxpFfGLX4zCMekAQ8rcf2GntGRfLVwvWM9Shz8EVy5wExa/UofyV428a34CltX8sqpA
Wmel4yF8eKUKfNo1pobTzHe4jJz5lhQHx+WsSDtQpISnXVshPOYV8Z+nRQlUjzL6Eqs7kzmLVUOj
iqrOBX1jsZ0SZvElnKFVJihTrkMRSXVFsGi4GDoN2NABC9ni2Ti0NAn5Wm9vCsHyVgIB9MG/teK4
b4vYdD2ghthwU7jUmCdb+gYa5kcJr3d6nOok6aR8E0oqSoxp/W58EzQdgTWs0KWYVhxhoaDfZKzz
ZqSlHqXhtkzISDkT05Ok8NUgLFqtncVWLLYYYy7jFBY7mOicFNoIIf5UxRrBFIkLUXBbw8AEZFS6
lukwum6k8eoWg0/8wzQz2UroO82ydTAjxMk1U48xxhpLWSFkY7ktJmylHaWK6eKmQXq9cK+FdhX4
uXfDlGMmfYUb38DlHu+/KamAWzcNyzrW3XuTNParNJNXx/9Zuw3fxPzsmUDk3pzOWCowoDOO2G6+
45R0u+VZe8SrtLcbuArp4mi0K/uaEYwGqRLGAJ5GrpJshgyukFwD3zA8EZ+7PjfHaTcpq75FnC+X
GapN6iAL9QOlKgAMu3K+/ld2byPW0FE9jl2noG7wh865eKl05Vux7m44TntWH21LZbgtZJqfcO5T
xXiBpRSIaITseXsKvc1UN9fJtchozxXChVTqS5q9cNAT1zKSbQh/q3epPwIOXJh5Y1mIi6w6LuSs
KIcya88h9NiRTioM6rM6SAi+L06BPgf+gEbCARi6wYxklNj0tZBWsNE9FW3vPkmfrmPAkeCoW7Eg
pMPKe/+G6zLUgdGRoRLu//fGwmmKgccE6FckHfA58UaxWPOVx5esXGbWPLVZJWc8ecMvoy/5MtwA
iOfBuckD/vyPEQo7iHiNu2ZeHvSWHf+Op39lSA1hlc8XsZtkDpbuNveh3QzegyZoEF4FzxHVs4r3
RyyYDAv+B5WGqNFH30d8KokQzxC9BbcFr81AjbiMJUikIQpCACpDMpBjw+030fFWyVNAWJhdawS+
0cCZTiMmQURFOoVlTXoTEYvgt0hI+fW1g7SYLsdr/BCes3X73H1qf5pBHyM27EuaY+ToDiV5rLJR
Xf8H3FMvxgsx9JN7d4GseAtWBVUwRjlCmdC764Cnww3Sd9R/cUj4wjijZ9fD5tF9WfuDL+dQUGFD
2xHHh/CZRvCdn/+gISTr28Xy3fnv80edrI4J2dUUCVPbWOOAPoGRYrQxfPAQe1Z5X6u9FUYNW4dB
QFo4HFs6UIvqqkxUpdHctL45ie98laDKMBJmg9Yl8lazUAY8QK51QEILne40aRGElRyRRn3K6qBI
2VGnUdq6q25IWkdsJiyOxVkxYHR9NNVp6OhVGHN4BL0BW7+4UkeBpaHxk5A4so4xNNhEuiIf6peI
wplwZ14Zm4tN6rBx5x2OcqgQTwprjHB5YV3p0/rIjN71dV8NPUnsSt238pm/+oCBNXE2t9MbbJ3o
ETtSmRTSovFddVd1WvcQTSOemz6yxyR5WUKLhi1eurWTfO9416cXLwgdRtYgVT2zzHoY6/RXf9xL
KeDUzuBq6K6sCm5sOBp4MAyOUxHXFv8235XVFXqtrVuLcQWeylkxd51n06k1b5d52Acv1J/cgocg
zEMFr6u92x8UGwRsgKZVSFkCNMn26Xa9mlzH1EvE2ZGT9KUXbqWXP5h+ofqiuGOifBG3ann/MT1P
lGd62a4o1B9p+v+VkWCBtfEYPqvrRtjU+mCBkGEFoQhIMkq3+ryI7JlwXCwRV8TLfatuythyspys
FpsqoQX7mYZWCUJUu70COaiXKePTBwQp2kD6lZeVDqbYKkz2u9U0X19c2Y5o4/2BIc8UUj35ZSxZ
3q3ZNFV8I/f1ieV74VfWqJxhHotoCzxwXnXn9K63HzzOfLPFiIMrYLF9AujVJ1l5sAELFErCBzHC
QuQ0EynyaJx1oW6wGEUIuimEg3x88ni1z5IUnijKxYN7faxxTxX+uk5+PUs3nfXJP76Drn4ED/2b
K+pthKSjyMQ7d22Kol6+L84FER1n2b7asP5WWrZv4DagwojUZwub4WooA2I724/X43gRhs4RBvqZ
oDt+KiZxQRn+6xpacElyItT9TcAgcD2JIyJ1ZUR+DVT08mV1EF3jGyukQFk8bBP4JbVzEZ/a+Dqs
kSACB2C2X0ZY2KDG8AfOTej/sVcDfaeyoUVel9sHu9ZFwqskIMK9pG8PrBvF8YEgK0Neg3NHDxBV
Sz/bOmi96vdiU0RHZqAr+H9r38LpziijOZ3hopSrDZge6BdEsPFiwRjdFAbILqgRgctZxS4zTlFy
CbvcNUSiWP7xFcJxije6a8mtdPBq8I2WoQ8ywzf124gyqda98XjCqiJBOtjV8AQTQZyyd6jugCKH
r9OzcD5Ud49epnxIF3O/yHyeSLoFf5PYpon01u9Fbcxk6wl8ivuwKebaf7ClqshXwZxqpVEZm5xR
pIEnDzMrRp8swxXiMCKA4aECaq4H76MxciSYAoyXH2IhwQGii+CJqheCWRlCsjXyq4+hdUW+A9Cv
oiTuk9DsA8dZJ56HId8CH76/bUmF+VmOfnzOAZXLUIvg0MfyJQqHMQ19wGYCF1FxEuHFn64VxQQw
PM5yLdFQ3RlU0djqL3zIS2phfdgg7RviBlnZIDlha1/WXqKekFIqSs5oAk5b0dzRRChYNJcNGi/N
8Weob6xP9MHoQEceWRnkkKPY9yPqHzoez706x5faVlk+zDn6s6713IE9z1N0sUR75Y82gd6NZDHN
3XO5siQoNolCd5egCFZCspD3m35hOK5s8iW0JUyqe2Z8SBdkvtsXGkxY3TtteLj2kNHSlgyAFxic
D0CeR+vUe6uePm7BA88iMpqJnySySLv6BZ+Cmk/e7qKl1TxWRtbU64EKQT0L4egWEyZFW1rOc8Jy
mFn5fxqYJ9IArrIK47jWjuFWPVHeu5Pg3TWf2Igr1WFWSsqj1E5APJqpH3JpRuZEvRDuLmmJM/Sq
PKu8vMt9389Srdz8LkqdEWBf6XXp6OJ+Nj/r8dkaKQrvKrfZ2+6DiBc3n4UnzeGxRvuwWpP4B5oP
mgp88FAMkgiDH4W+qR/HK6lgLiByGPy7SaA/htu6uGx27efyEZbaAsz+UcYrHGp4KnQQRbdXFEPY
tUq+c/45VRwWRqHu9KR3FH6n2pL2Vq87OpwNsSJvCIHqV2DOkTBMX0isB7EkRdMjZMBL9HaR1zFH
JaoBTBIl6zGZnA3RthIeWLFo8x3EyuQF+5L2IAI44aIo3tkitLkHWKFAh3nJ9QYE1yRawtkDOBzc
34imQaABMugm541mPrCKeErjcQnrpk1cSC4CbQ9DAzOhicGRotp/mxRSzWQEaXErJKISgPizuMcY
safvcRrINuq04kLkTdIhNTSRrzYZuCYSHRM8Z0uENeHaLt+VOTBpnI+BXRJ8/N5OccwIU0G+sO3R
r8D6pAoKA6pGqFFu4obNppaTGiQS7F2KBHH70oiAb0S1V5vKZkz46FyRFsXK+wgy1Dv7OxE7v7rh
LBG2hjU2M1bqI/xsGduha4/vxvIfuTT+qv0k1CHC84+X8DNCB6zthnPshyFb2uFe6mDm66c2nole
WAK61FSyv2v9usR6oR+gQ+ThUSJpRLGPEa8hOOW3xXiTOmjKr+HfULjrFi/9lVOoUvyVV9WIKWNF
HgefpYlip/idbgTe3AvCTEO6iB09XeEGWQDXxqnh0Hgy/FVfzUty+dIFI8qLvFW5Q6b8xF2MZDhH
dsm1Q0P3+K8m1LH2G/XCdSI4d+Y9tQbLpP+T6v106FuHB2KJPVCldekdcHuiQvZbMVNJlK81vSyP
eWjfIcl7suyTfJ+FfCmuKU3h+rGUaFH4jsd3CP9Cf/fisbvEj7KqQS/6WYt86RNP/4KjORvpXyMz
CqKg03Yr5qr8vpDh9fjbFc4Cn+0EjcNtCUybp1TeB4NcYfHZWA6ec4BbMnX50vldslIW2pLuGetr
10mv0TRCsopC0P4651WV662Q7RoYyfV2WujPaSGsVR2/EbI5G6IidY1u1LIaR5+lmywY6sNm2yyv
TXzH+9nhb/e3qwyepAuz8rppsolvdNEQbnUau6KbbtIGsFLadVmrpQeWor5wDhtYdkIF5WPIlrn6
vo1idmhrhY/0Biz8y84jC4puTJBtzO+Isv/bkKFg13mcsExPpNqV1GXvzJE0r5or4Dpy0/hzWM7I
evuaOSsnVs7zct1nxZV06vLo8hfyzcPmVlGKM0ItXDA33Q8bWsq0kJmrCZ5zHfPLwOw7SoOwmlDs
xgaSpRZ1DEkxLC1n2K4eWHxc3YU5Z2DXI9prmtWBFYPEBq4/AU4EOco0CI0tV8udo5+bwKbH0gwn
+JvLB/Ap9I6oKvM3dDQegJ2h72Hr3G7XGjN9GdPLekVLpHsSYKa+XTICUjlcBfsML8UF5eM2VH0J
ZS4D3SfL6hpA+rLGRH72onv8LwomXiZ2duXVnfANMfge2m+XBsTAfEOUL8ZZjpY8n0kUJ5uRjfDG
iOYTxcdz7lnIXxv6XNFHRsrbgWX21lsuuug7FTtzxY/RzaZ87meGfwg4Z1giKGEZ70oXbj69Vhje
pJA/4Wd7DDo5PNEb+yvZyIUFzBVG/GoJzCkEMfH6eVeJu0yOLgCWRuZryQPidlUPAzOmYWbUGiRx
5xQPia9Vx5CJvVQjHJoMUR6ZWU+e172npNw9gOvmtTvoGGxPYwr+tz4q9MWaMxC8tdwrMiSKJXpi
pjZMoVNPUUt1VzjmbksYQf5NkNTi8WfdnLtF5zraof5a75vwbpkrrnOozunj+YCiy/UYH8myum23
8JdQrzgjHaQrXqg12lEwg89e98UZQjIeXjTo5gyP6OEyMqDTeEz3vOa2ZKafIckvVr6977lp/n7C
Io4gTPGzT7O3d9doYhdwnf+WamFCZOO4CyCBXFgerUzdS8Ih7Vie2hcdmLCcHkfPJGzEQjBh0iGI
stsIcDuIeZjq/fggDRFmaWw4yeX5UJ1kuklx9uCAE3zy3L13J9b5XPmtn655btzd8g41d22tqc91
CY8Vie/Q+R2gFoGE6/t7gdh8V85UkYLKXLl6lOIdXOboDmfE8MvLAWr9r2ypVw/aA2MtYVP+Wq/T
0rE99VvE6oPstnFeCKUNBhp+QRyQHNde1369axHlA0WDFkE+iu/vQJEEBw4gUmPOIR11xGH6713A
BFZafIFPnIPPQrmdMKHpdm9u+tJVWIzBGFJ18GJItJ+dVRt9iSKpTfY3FG4UEHVrPsqRogiF40pm
JFnxM5QDum/5pu08B3N1fhdjviGPNMXTQPd04fqxKfaAEMqceQYmD8Aq7kcO8ZFbWH8vhHmHrTrF
LZkJO5HqbS6BSzbVJT+9VRCO4X8ErYOQmr+kTlERF5frZ80F0+U1V/1rjU6UpLGkW5R6rb1Kd6rV
xFVn9Ry1utbrsod/0IgIGlB7lfsb5k6T1Ruwp4d2FY6yqlDWkSgnPz5AtW/LUix8cj4Ac27K1EmW
jh2+sj7v+KxPEwc+FjyyCDrc+MuR9yt1cyEHPoieqriq3PjTzylgr70EES2+RsTEuRXfkDFJ4qN4
f/WvzkO/SxdfeA4i//o7FsPe4GzL3l4DZ5HXAAzi9iSrp+IhTEHhdnI3ZgyuCEPAec21v3VIdYsF
gKLtBE/fQTkKgSkgKbnSYkOw7skvBBc8qPBe4Va1LVPX3/MuRr5TsrCARM1e79XzPN0FC6v2GqtA
6A8v2XnIjNOST2Jo1Cah2OFZ16lCW2gpxHuxCrSgZM5rkLRBvkRjYThqW1UDJQyZJTSlyfhSGkfd
cvwc4S36Ks9iSAvEgESQ8bUqF5O8OcwHc2FCViTAGnpGvWd18T2m3U/sgDZjIE5sjkEf6NzIllK1
ZB/wkpyZu3LnMAeDeGCAoL6ihgdzGbkGkZ/k5wjKztCaQATIuNzP2rt4cISCqO9kTKV5+2/1w3rS
2pB7FRplTT3FfVy/H24XfMBH4dDZzmhvOn583aaZj/W+8EmZ8eyTPHOqmavFBqxANAM4lnbDcyvf
vvb3I6SiWLnmz9Z1lBynabLx+XEf5xt3ysyuiDilS7EaqXA6NuTq0I2TG6iH6WNhM4Vz/At29pqh
RXiiiKFzqp1qt0myl2/k/+iNeUA2q7s8Fl/4g5di4kbpSeFvWXgMYz9UuXduw2wbGbzG7f01Sk4v
nVg/FSCAP6Q/ioL5f+9TqUKIB4TgCYKr/7YrXIdXkJpnO/dZHM8peaGGF++oc2xtaBUeR3CDvg2b
4bK9bfzOUSRYtj+DGxUZwwOI/OhMP5rzeD+7TWJf6fnhfV8+Lqgva6yayfZh+BnE2pfBb/NaP47f
WOpy01WXeg3EBruqnoiXdHKLXI+jZBuJL/Rkms92GI0uCUFZmqMcJgAk3gQhfmxwaq2GF3SWxq/R
euvj+aXhyGrw974p5W9QQleVTC3W3g0OJJ8amW5YvEoPbtJzqJX9cP1dm72GTpjUw1r/Ue33C18i
UOgB9fPFIFPqJgCmBKEw53zuh1Y+LP3v63+4qbUhf2i4q5yhz18DnU5FuyQDpkrZyrp6q9H38xfe
Ag8aT1v+gpkLXfM7tWNck2OUyj5Kwgpz+3W5Lq6+T/hDulg6VG9UljqPkfsE9dR7V+t0VXpUlYhY
ls/0evI0/dDDjfxIYLyhRP5ECR8NJKSSnQDHtc+oyZ/bm+6NrgS35rZ9a3JT9+1w6x/7p+4RLp5/
ymH0ntTC+ZcTWNZncKmlKsYDdJeYxMeQ/JHxOTA+DzVbyqAyFMpivtXthWL7I/zrybG9Zm/79rbN
VNryw7p/YECt+9nJYejHfXyqPcvZSXpCE57ZpWn3SD8v+4y2vttuSKue3XA33KDZ6RbrZDiGH6fa
dZyaIPE/WQ2PY7fYQPKyXTEvzUPN60ghSsrht+wxCWaWpN3mpalOEbgTZhcWyGJXS0z+JuvZMVdM
0ICCER3+Z6bOUonSdZH42qD/MVvPfifLGa0k6ACxHj8m2UF64Pd5mi4kJrQ9SUzui+cCz3WS+Lou
tuPs4A0QvHf6rG/WBRpTnDCwkPM4xLF7Xvx9ZQduqJoOkr1UJ9FJ9jKtTOteXzXv9WudkobMx54u
JJN0sniaJD9auVaydSUqpDXiLcifS6llCYg9sfR/jv5Xv2U+8/9GJxEqI05FDp/KVG/5whMTyrBA
jop2ZxjzeIXPn7PYtRT/+Jwt524Im95IqmOLMOrQAMLPcYp7afVx7dyeVOEW+ZyYprtZWo1gklkZ
UoXXurNFtXWUehYSm+C0pC3HRzY1WK+nOYDn02Geg4jJIF8X91ibTfmNtNFbiRYWy3iN5qeA1Oi7
0vso04oz1D+SPxjC6ywzY1jeSCuTuoU3M9zDl4jRmaN8A9fal+KELE+7qOToj8JqiVM2Wb0VcvEC
ufOP1Cg1jr/H58dtMdnMDh+T38mzTW3GZM+jPzfemkvuxeBOIV/vtios33k6qyK1OJPVKN899a7V
TOvQjXVRaXYxi+Aq0HPSGwr6hpkmXMcRq9NkjBzWvnBAXF3FX4S6v/HbadlN+3epNnBUYpEsuy8g
sklRoR36ZPSf9x8rP7tqk9Fukhiglq8yJpv6LMRACnqILvAPInBh2VnEugfwtniYXeXIRkmDEZvO
sPmuQ9FEkw48mGOyvJ+dW7FBrPnXuYy4vuUs2/wkpiQPti7EePbXwgXm/rKQx4jP6H7BMUKAw+yn
eQ7yZvvSenBsPDH8v50YetngCl+sJL+TbJfixO6zkYH0XnnDQeqim9uG5T/4m3CCtV19Pcj0X+9v
vb9qJkiWD016p8FDXTEz0tXPDzpefP1NX3Mohi+exqr1IFxpLlGCfQtXni0k8NUw16IvVafztqCl
yeiE6NV5nKrBuklPc3RIwrN48vMV9DTbZW6t1oW4DVpYeDoQcUuZXr5DUyjE9LNdwBluuvlCKioI
MD6BKcfYUhafDxEQOjuwCvk3qToELrgF4f8Im9eHePF2YBl8koZuhL6BPhLtooix86FNj5wNIZkI
8kmB6mTaQJ0EZiLiMp5RKbdvg5CIb4rzB5ndd3YGbiFCEiEihp4pSuwvzWfYac4aY3LV9dCPiwBy
cwlmEX6RT3PN8M+WNq+693GishsqrZ6rZ+rZCQF5vkJTuGpeEdBmtrNHapI/9k60kt8MCZiCRy1d
WdVyIOfZY+FtRn89Cu+prkrAEWtcAEK/6P/BjLz2L98JpszHLyETD+1R4KXUZ9Jr5NHF6hD/0ACs
zaxCqG6RekfJGVZoqhijvuStkjazJMZhVO+1q63wgGwHiNtBZfNRS2Cs/4q0I7r3acXFr+Ki69j/
6+I+W7e31V0tXb2+0KY7NF+tzJiBc0eTaJLoWknF4fnFbbj5Wn/EJstFZrSv/r4/x+AOSxSLxtnK
rQFv+e1ZPKG1R+8XqDAUBr4VVlwhWl7AmffihkWT4xMBDdH8TH1laCo19UJ/Lt086/3ibXEgqDmV
Vt+wG+OLV+8+zn2/fW9/i9uPWzfbeNBoLvOkCjk2Obehpg2Hc5b2+eTQ5TJ5yrD40JWjRmzMgCIc
F5inlgNXJ4R97miueXfE7NzCEcq4AMDAEyGHhigKWapQhN3cEGXv5I4uSHzt+46qjz1thdBpzzKg
9c+FDND/VnwC4WtTp6Zmlu1le/fbeM3WSy1CupFkYUKnkn4MCAbFCynYZ7WtJc+nTr6xpkcYdajV
fHvft6fZPYgR9+GonoMH2larygkHbjfYVz05CIABCBg8ai4d5XJ6Hm4bm+a1nR1m6gyHbfk5jk3W
jfvo8rUaZBSjfVePD5yJC9zkaAHk4c+Y/cHjVkgB63OVmyK+EjrcPpN4Ifb+O/+7UmBYOH2zfOAF
/07g2PP1bUaTwwtO0vwyfwLALYunWPFCm7r+8ef4k6aIdrD7PrfWjcuqkJ3TE/HSpdr+OjrXE1/U
bqzf7ED06KAo0cxNtwhWp4PT+xG3HtXrnyRq+1Z/PxqrQaqPoiw8rOoWtZdzaxkIavZrVB6RYgIz
BPVLvH820+U09yfV4Dob61G6/dZFHLyS564XfmFkHiBGwK9npu4D+jORMbyhr32u75EYaB1rKNtA
KjIHSouvEISDdDlSSmBV6UKQE0+YvrMrwETpmo9Ctk9dZ2nfMrH5JeVC5oI4/xbeE7wMBCz9eoU/
nSnMBgeSwlGB7ScryMDkgy8GSFBtxXf/FveIM6Hlu8h0npXPgYWI0jgkc7gv9wPaMHDlSde+4for
gepGdQIVTX3ql0jnWpIcHfZOIe5nx4JcipOEV2GXwD59sKd8cK0dIMQ9S+vhowzZYmaVcbyya2+u
ZFHOzSvl0pZKX6FzPaGkH8hQREpkF5ZBWfHLEmlMguMIRJDOPZCXblm6IjungpXrqskCs2za5+aq
fWxua9vauhb7aOZb2+bphS4NHZWCBBoy21qk1CM7bSaXnfRLKJ5V4QxQBF2H71zXKCdGwTvJ+k2P
MQxB03K9RJD4uCJHEz2BdW0qmBMhNZH+DKR0yvfCIr76Gl2cdVilGe9mmhmKwFWz8a8ZZIyVmDqX
qE1vWSTu7304D6g46fKlingcdYPL5q2uZJXl5N6lO5pDbuyJj0T/VP2lH25V+bG3wnKNbLp7UUYH
EZ1hZrgMsuV4N0/aMEcJsYWKZMWLXajz77B4JPykWoIdylileh47FNFuLSlaM0eP6tI7NCBKEfO8
hncpsHr57zTe/lW2lzhItryKF56nwhqvGN4X5pwyRy6ZOvZI7zbPDt0cxAxtcHvyto6h6bYmBQe0
JSIYLWvqAnpWYX1ruININtfyMUSK2nywMTeRRXqVYJySP2KAQ/OZOBwlI6kp9GAH1tx7+hvIToF6
9YobWYQWKzpAqaeBghoAnzHn4PQ5TyRwyQ/KlL4UI0xz6VaSSViIWNEwC9y2LUqy21nOJleKW5Lt
yWUQ9d4Wl0zVldU4rBIoDL5DfgAWrIM80n9HVMmpxDHohYdKgKWgMq6V0/5a8kzCDC8znvMsIpwX
aar5lvd31CSpwutn0HX/+mMW8sVUr1WGfPn578wi8CpJTQXa+jXRTTeHnNIrXg8HYVg56dQsj9SD
qTourfpUXxh02t85yiWZZBJ6JtHe/dI6yGpzJisCASmWTB2ZONC7eHVVh15NgdmndbblDNB9jaQW
MnqVV3ATCP7tCrYrsWQZbhYA2JoYevkBNSXBgv5l02UnCi5FDGYXvF3txJIILIKsImA5+QYRJDx4
atwwUDCcYO3Izs2XlBjIl2hFattQ/cJ0LVY5Vx+UFJUp9KLmnFpVk3BWguhF6uVJjLJ9kNA/6FEI
ytdluoSYtwxqW24Daunh0/G0cYU+0Ys1d1zHkbRf6Vo9UnFucTS9S9nTnhw4Daym3IdylrpiC2Pp
mhycF8kgQf27GlNm2L0N0sjDk6EbgbfGLKAFtesLVei+zAADH/e/j+jl2dqzgcZ3Da3vopQ/yuCq
A0W/VWF4vcuEj+qByE9yk8UfWVqDW0uqyL5SH6FE9qpIo7UQSL2/lyqs76A0Yfrl6+u3DpRRvNV3
IEeTL00Map3M0shOw/LGcvJfjpOcVZLuYZZYiwxpysMx4NuIMDjkiVIA4FG2I9n8gkEZqdwdO5Gg
/ouow4yrznp0D6L7kKBfcKIbDRXyBYCiEVGO0saWWQXvINmb8I6tmonBIVHKgz6jDRAPxDaZgDiK
jOQ9psAGcG+l396rk26lsJTxjuIca+cyHxom11lLEZi5OHYkNSSgmn9xM/lJmobAksqF6FWksPD9
ZPWb6nBMrStQKKpW/TgYHTERY9dECKBlm/iTgbBpbpq+w8o2X8mThF6b7XJxfPg+A8qoAi6KPSgU
teZTIXO7levvuV3wipA3kq+XC1Om1ss8wKas9RaPMifHi41X6s6vc9UGZOv3eDsG09Jhafjq8aQe
nRgkprMjVpCk4PDsZGGigw5p/1kCqpaKz5OG5EgGQuzxj5qRW+FQ/Wuny7JKtxikrx2pCRj4rs5k
TUxtSBLYT9MMFKQROZ4r+661aZlcP9KWYwGrfjrNB/aHgK2p/+HhB2Q6pG5GnHMHofIJyVqmFGfn
3z7BbGjMnsgmPBFheaLKpyR6JInp+P6DOCGpACIFfoQD1mjYdINJAQenNtkaYvozILMRo0em4n8a
9Vwp3f5shi07anHkX7J4f7S1DDdESCqpQPfpWXlN0jg2it08+d09bFHwF8AgV+aYyRWRYDlcvVq3
RM2h7ASVEhGWPXgSfvyi0xJptdhjRAUdd+g6kaXbIzjLf7KDz8oRlZ4NvlW6rlD/phoni/FO8XOV
xcvF00V0iQLTuvZXX7MS3ODo4v9cIG4oxC+ZBFkYhJ0tveuaX9XoH5kG+eKp2ocfFCf+vCC/FQfk
nDOZ5BplUeD8yB0Ky+YJy8xh8n6wTrtKq3ngliv9rIMvUCBONsU9wdQ8uZbI93tWeGg1Xkrweg3e
ZgegyyOo33mG9D4K5oAa8LnO7GobxKe0akYt17Pq9kFzu+hK80UoRs7DfD73G1WmA1bwachwIScV
DjaszbTNb5sBuG+3a8OOWxlg5oDOLs7sjhX1UJjK9pFBxK+hyaTQ5OK3uosH/GHXRusS+eOjjLvn
z1EOj5d1A+iLVO2T6m+Fug/cPFdPbyS24Qo0oBw3X5EmZ3fu9j36c6rqFXKdBWNDTA3IhdbGzdVH
nIJfii4DXJyGKFwVO3a7BNaqfFhbNzSfHPEgw/v90202E0Wuq/mytp/roXUBFrgJbNWk980U14Or
iKGF4yL+i5ew1UNFuIjmQF/pTOmzSga0CyMaR+OHJ4hbEdIlWAZayubrGn0lB+o9ch3hcuH1ex+9
NnhE5v9GVPbQK5ATmMn51sUG5CKl1VmYf5Um5IiXukPpaJRA1YUmoOPWJ1nvvtwbOs0zylwGdQQO
mLOF+oLV1/qZKfSrXIF2QKj1+D4vx4iFqIZ4KFKHfoWynNlirkn2pe9kTdFh5Mk7chj14JNSxfqL
mBSxo3TdliPXZqpON4BgiZpVKgxQFMT6K2frCnflFPdiYT3QAQNClHUpmJ7SuZuCC5VEOYk8tZP1
Qu2MwYhyspahMEt++5tXITnY3ovnyV871c+lSkCe22D7qL6e5PMvDIRYdf/ztqETdeF311ujRsuC
nSuvYkVk2avrOsF2XW5Ktnqun5e0lUY6rroF+slXiNwhVl/o00mnr7rf7/igpXD6fd9TAejMdkWT
xM3uItBjf2iEgnWzQDBHm5lb40a0cWoka58VRRNio9+/2hI/i3GfLBzJgu2Lr1cjn6R9dLafpvFX
93OQb1kvgIRF6Q9vKlWIjfdUca7aye5qnoYSvW1dN+Ujzlbr1Xl1491UP1NbngvKZ9Gem64LT3Dz
/6xBPsjWL23V1MAJoDYir03XGqQDq7/N3yYaRc1Yh27MbeCskJlsfxuVtmOGJdzJw3y7CfLAa+00
7vh+U6IZTFW9UB1bDc56eBnvh8dhrA4LkPKIW5Ag4DAv75CmHdoZBOHSOXUuqJR34ACRYrF91mX6
tH1L/dDZdSgHPxY3g+PIbT9a9vKnMgr9DRhERv3LHh16eNGmc6YtzJl+MDSHGdDLa0Sj8x59iVuv
Vr6Ram5lYlFqr7DtqUq/GqTEkxDv851cb9smEXaqQX1CaOLYIs6hh1luSl4w1v9r5CvLxq676Sbr
KPNUY81MG9S7/9bPD9/aq+ZbQG/nUF5KPcn85DI89tdVR4n5qjt5vO2M9uXARQDIA/KpvXQH9R/o
vSeAMb5AWOXzehFHDPVe35C4BAm1E9ummWuR9OhlBzReGByarXg9DiGg/Rb8fX1+5Ae2hHhUniQ4
Pukn/ayDsj3rl4pyE/SrpuPmWz/RTfaTfM6XVjiiso510FY1PpqxRoyUInA0Mk8JOs+mvrazTHDY
T0+lTbZ8fs8/i/lEY1shu7r5LbzdCneoAvX/8XRe26lrSxD9IsYgh1dlhMjRfmHY2JbIIBEEX39n
ae1zjw7ejoCkFbqrq6pfxHjXCLF1Fd7AY47PXf+5rF0dCihxY3UAO4vOzOirc3lMj0CuTq3p5jQj
d8sDqPFPiMlUP3GHou59VI1pH6xfBFD0G09GGHddqg6wVGP1nNTnTxb22jm4YQry6J5b0fsUbJXZ
Mt5jMNrN4eTuPyiGVJ067C33uHrWKB1bKVEsDptl6DDkYDs/xhiyd5i2945p43wg2Q+bfztICm/7
ruohVlt8eopqcH2/8i1wcmu1G9VdCqGyIV9TH9ysHXi8EKQI4MMSENaz//7OH16KEdnebUNvILCZ
34JWxV2PKod++RHUKm6nol598Ibm57YLStU4BbVatzRpjuiNNCpNOpM8KBH0sza0R1RWB5iEjuhG
NSq1LD5MeMaMIUiF4fiL2RjenVhB7/s6tv1br8MoffRyHlpP9v4tUE8ruZLxWmBvj2Vpgkt+HqxZ
dh4Bznc9LTaXXr0rkOMSZAQI+26NZjSNUC51dTCdinsILqGO3H+y/D6LpjWwbTlOg+2ILm/FUaGB
mFpFHFlSjt0rizgLyzXaPvigr2phmdITn+ihJkJ0HRvScWDYGLf6nX6Vz/ZRpWF1+KLUJzRiTwT/
EeIic++UjjJn/hKUik3nbYuiil8X+yHOeSVfRxO+Kj3Q/GpQ5jjSklhWDgqgFd5LeKvgXI8HzZKh
1BFsx/jAvLB+yArmBEUKVOSyT5WLZd3FZBZd9d7V0n3w6MrBeqc4QSE91hjDXTfhEKmcidJt49jV
xH+YUYA8/0KaobRYR+HG1hPRXxkSaXili1dT1Anqvrj44tGfRpIzSE/HOC2eIHNPrEAqDMfByz2N
XlQpmiwuKEnDKunr+lOl60v0Fs8k4/VUYOmImbWGiCy20RvajnZshAc+kkFS4jtlAR1KWNAFgCBR
DJZwoE7gJGCqBBD+rXBHCZZeTycEIQ2jjSeryDNYT5Apyti45SyIhpA/s8uJLAjaVIAA6uOHNRis
oL3X4T3JZOGBE4Jcuo5hgjJAMIaOlD8m9WjgN3f+Q9xVwYw7415m/5wQwSudotcdYIrxPFV6qOQX
eAyhImEsfcsgJqunFjypEwztXaAmXKVwF7SA+QkMjpv47paaVofYpOM3aPPlHavONu239svs8nH5
6jBu8zWy4RLRxRbpdYjBDCMpCeC0e+yIHMeugMwjCOYxAnckNJENtjqe0T2QXiSK6ivhHYNe4uuG
Lwi05NfpCSbvDRhLZFcSMALNYD/6jDJOs0Wsk3GUxttZa7ye1od5+AjXwTo48Sh3rzvr1LuFZRId
rGl778ELysRr9B7wmsWvbKMHf1C/W9toG7X6NzDOW5h5ZNWTOuHj279uALxTVz9o9PVL9EIEVG1g
3VQumlDdZ2KNKyWTpFpnfYLhLg/VNrO+RBBFsmAgqYJPR2z+dk8T/gBHVG2ZN6ggWCJySzV25ZbQ
WlXwi7h1H11tedVFNml4e7a+A/VsZlSV2AgLRNroVHpxOFFSoSxOAOWFeS4Y7O75lYudlbx9lJhG
L1hvRmUCl4za+Yfyrqajq3HoHXp5CzGJOU69NGh2cYYnrlFaCgjbLQ+VeBXQ57+fbDageLcCMVNw
KLP4JopKgeZKvN7ErfLbrHL+MQlqatd7N9aTam8X7sLjFKNXGrY10d3gooWemOAYOA1f2c/Sw901
nAeF1LZ1gw1BP7uHd3n5Fwg0eFQ9g2dw78kQ79673rCAaQ92/YSP75vTHABgsW0mPGiXKVFaKYIB
2732WC9IQvV1KaoPwF8giUannYM9Ht8g5DicvdqIEn1zUpol82yZLUvw9BHVzu/L+/K5PM1fmX1p
u6XRdhhfHGGCCgUUEIDK3YMSJddWN0/CY1t+NGcGx9pJEzCEODgAp3TvFGjWi0bJajXs0mv1phra
DN+sMwg/cuu1hC6IyeCWyGXrtuNeC/nmV3N1eUPpa2OSTX8IotRCSrBozO+zN9ZOq3htbWuLB3AO
Zlnu+jxOabLbP1NbZLV4WM1Ni9lV7p4b7rHhxg13TUfPC+LviktxiMLl4/v+nNVLbJFbekTA3+ty
O45lmOh0Jo3vYXP1vPud9zCL6olzxfcMVLZt11V2pEpR6p+CC1HrO7WvzYhplvZurJrDy8F54tEM
q3Wxm8il9MmAuANha3ioUJMzllQnuDon7PCFdHTs96BFpo09HKljnybH1YW01Coaa6OBgQRIdC5M
N0FVmSVJIY2S0EpzZk87AFWllSzApycgFeFIFobtUUJgWgK8IZ1DrSJgXbxPIAtVgiroeoz2R1TH
J4AjeCKQEQxJsm0VrtaA6PCwgPZNbv5f3zYB1KMPbQri3YrRgOhH2kpgITJScj30xDpvnT1eAUDL
gksKkzLhgD8klXMsGUjBuQACfNSTI4eKElRSYiPKK85r1HLVOeDilua6SNjzEVuf6QsjuA4jRjD5
DiF14og5LdC+zow2fSFqE2Afd7dszlquVjzFJ0qJ0l77R9Nb/nVCPoSNPAhvTNwiFEpVBj2Ere8j
AR2Cf1p2BLuMlUZoooj25i3IrdV0kthik50GW58KD4BOlTrN3k4DpNe6GGqPpDKOyjaqmhQlmX/Q
pGrFnBU25OrsSb+HKeX/6Q50YTdNhhR5k2EyxN0KpWSFxHsIlU5tRGmQQ75XKlAt/UYCCRDEgro+
MQZdwFhG4+DtfEsUbk5JqZUx60tIaV7YK/bfdNnJe+f+NtzBh6OBFIy4Oi0stehqPz54jaUYczKc
vftH98IiXCeeyfBIVzgoa9p9aLpjVn/P4dM/4y9+DGEWqMHmyXmReZ2cBq00T0PSJ+AN1LzOnV8T
HJRZGrkiwqEEHULPw+KelAy1gOaB9BDa3vWb+zHB02eDLp5CYfSX/F3B69taXf0B0QYqAX7GP3o6
fTTmkfr1hyOSRjUUNV8Ve1O1l59m8QJ6EavT05PKgihD9IjmYFiAxfLxhahPTV4910XMX1A/QPkp
UqR+1PQh28Dt0PEtwQrfF9ojDqsYR/r8juiiNH3DQWpBSqlJoydWit4mTbrBhEqiH+n39AWdGYYz
SQGUMZhrAAkUZEildwH5D9VuRr8bn0nNZItGr42pl7FhhTcBOcX/vxSSfmP8HWuTlACdBgEjletI
PtxfLCuZflgCqHSHX46wp9jyeIHJpFDAtGymPf6ZUDBjl5ejgSGjH9gOnDwHvgObo9TGnNh5kxLp
hlyAGNjohROMIhNv3SV5aY45Ld54V++7O/H/q7fxBvQM0ojo0HnBd6K3cyn4/cUgvFgx7lQnZUmy
2Qibl1G9xDeSMddZA0WqebqsSz5hPFW+yHd1Kr5vjSIKbj7wICacHasvAhAMqAHXnAYOqNvz5WT5
dNxa+BGBNc4mOAx8Tf9+Gn4SbmeR3k8Gy1ONrmRFWhhfcnYwUfFunX1DgQCgS7wJVA/WEIGDR/yO
dCoahTwj0RuH2oSM4U+jKl/0VvTpOzC79RvUELmROmWc+rgwMX87UexJ5GkL4hQe5hOq/iYAPAcO
rQtIafrbMRgKExztUgXBjJ5wW7QCzqzut+bLd05pe+iPWHU2vy3Xn8RWF4l45reWmd9AmoMLOjO8
Q3s5JloxBQWMqHWtcZ89/Txm26DBypHCB5bto8poQi/NvJGG64nQRaeIYck4dXqLqm/qKRrnGr2f
50H1yrAt3Gq5VXpjb4fO9JCeiO6MSF3UKrUxqNrqeicPkH8eskPJZOQ5Bt290OObSp4+oiDTt9t+
X8wvYFSlO1dmK9DpNxdVl5L7oty6mCY94csg/5MV7wrqklxd5a/9O9EYRqj7z/1VpLWCH6xeHShE
bsScdYDZIZOOX9E+ofusHUfr95bMAfqxdvBHuBm1bIBReIG0DvyKKMEzGlX6/mhPG/hPSCIPckq3
NFN7l9+jPhstNyJWmOaIDV/FEcFXl0WbAKHTF1dDbh/yXFo2+JfNe4jJnoNohBZ8LCw8c314FCq7
0XbVckFsZTHJezGA6d05Y1dyBjgWikuRh7IN2/p/9uxtijrOYQw6UlgcSj6pqkWz1+6l4a6X9Joe
nWc74Yv+BvRFQLEhPadYHybdqIWiZeRwzSBofMkuiDf3ce1+1EI0KhQIhcXRAKHJuxrpikO5wZ0M
BXRXhG0z7BWhYDaL1QCTAb4UaMv3+gM4jhs0ZVHpsYiwywA+cIq66qq7KIxSUCUPfOMmayaN1Cg6
P5VN8VB5Ydv6Jzt6naAqmfK7F0At8xI1MqfpARH6kTwGaOEclQALFMarqH6M4IkQ+W+WIr5g5Cnd
mucx6kTiMsu76IYPVBf7xbrfHKdQ6qZH1rtXUXpWlVHJr/JahjajtOoyQ2WhJka6IogSY1DLYacI
NrRo62hSnoBgM77TwVwZ0xvaIyoGVg9wxL8HUrguX6R/QjTW02O3vBLxBpXv1xzii04S04r+aqw6
7XTg/hGUjVW1VLAHYxU6KrRTNrCiBF4Oa/hga0dq+p0pEAKfyyF7100RkPB7bYAN7LS4lmWCQaJB
jUdhKuKMqPDBMDQmj/FMYhtUXlJdibmh209bbQTX++JHdGPPbcgdcJAoIlARVHXOPAhLZUxFPj0y
JUW00m7NncNspRCtyt6jKEiL76oKtEre3GIqKJKY4Q+3R/41ptn1Jw0MvMs8vTvJpyrluDrtvRfD
gc4aDAlVLVQb1CGxEXeWfWJJ31+WcCb4TAVgcN+w0tuG2nCIyLhZMGJZF+SGV4RgvRlL8VyLAh17
fGz3+rR0p+WYKotEWCwQigDFJ6v8qyQqVVZaqBrC0xHIlASCJ5JJadwha49Hh0GOEFz6rUErxDTr
q+am4AfSSlet16ztUSNJrfNoz89km6Vk29S3FKAXhVg1njN1F80K0wsBu1KqJwd0FBTX2Jj4P8OP
cfitoZlCy5fG4dK9fkFKLQ7ZJKrHlrqRVlEjkK1hUNkqfBopaVFDZ7Kzz2vL0qKo66ZEQMdmY8aw
MhzYUNZgHjKbVF5j5FRcXXQzT2MQAjTmZUcyemT+uRu5kc9/LAr4GSi+K2K8IiiDaxop3b9O8m7+
sOMepMwboNgVT/7XWGAclvd4oklI/USoKD88lAEHdDvyd2/62wEkkC8JC25R7jSh5rbDDq2JBZFp
M5JRA3EfIaYmZ9FLrdBWi1ilwF5ZhAqhzVnTUXivx/YfIHor2tkpDFfQQ8hjxgwNknSpdBKiEjDv
Z0cLsx4kl9iT/qlELutYkmo+MyyRI1kZnTRENRH5oeG8R63IWNanGNcbXsHNkW9HY2jOUsAhok74
vuzST0A4AYAy4yhkJEXzoX/nw7vS7qUbdSzq+FpJBWwYxqFh/5i1VGpGw7wTtiFgrKCmkaSK86Wj
SIA8qiLFQmYCMiNP1z7/X9CuAZYTd8ki7F4AhdLZmsMwO4RmSm0P5YWP8m01x5rvi9QgeoNYGobE
LaK1Bqlq1hqi5rXUKEvJrnInYjAgahHCTEKmO1cANqqaF8CQ4F+VrjPK+DVflALldcKZVVKqhVpI
lfRi+EWLdVXrVRNUp5TBDdUftlQsHxQ/UT7iP6dFrAi+FesyH3AjNgmy5kgFMBNbUYo+PQ1e40ND
bCRZjiL65KcZSkKkGQgDanJCWwPeFTFUVJHXExHNDHXPAOM5Dwh/Lu36mjSraXfbDM3ORMNNTVLV
JlWLlbrX5rRQVdTKwCNQ5m3gymRERxOJ5qY/cKqqA5LvnwM7wslmCP4auwSUfs8CwwZgYruoxhhr
smXQ88M5Q5IyLebeH7prcgPRnWu6P/QK6P4Uu4p8Ms8QqyAze7pl5fC4kEfcCdliuXCF03TDRooz
lExcb06HItjiGG/xJGBNdb+HKNpa7KbG+7Y5Ruym2g5wOLPbONZoMKE+s9efNyfBc7fQWbC9NbqL
n/Efgky2FJN2sx8dLDgC4h/qliupb4y1GosGoC3KhBCiacAwgP6kIGE61/4p3gyaal204iTVfuLM
Az64OUXKZhyajpqYSIT0o7tEitwA8sS/lKu80DiWLaeZzndU963ZG4aOi2d7/6fRFRMKk6q+WGW6
lv/ptg1DSbZ4mtUmmuhwYwuMZ6/NqVhy4H+y87Qmt6BDG8zTsvzx23Sqo3XEl0VwcYC/PCpEdCMN
KLI36wRh4Szx+Kt492ZeinzXgm/F3FOwoLWoNav91AeUHWDzvD/e+IH0jV8M10QIpBawk/1iyEg4
qhMRtGPadOg6SZChlFcIVoXjTSCkgH04k8RAO4jgJJkqGHaFQX/fDjkei22ZmICoUfQTileT9Wg9
Sqb0QFm+l4eU6ht87HdPGMa7V2Pvme7HSAn5ePy8zy/TxjKdNnpU2Hut3jW8FxCGAIyac/Gqbs25
T7TDVQE75I2Ap9HiOBHy/MKK44a2DYqMJzsPcby0VDUwCSEeKopAN+AEEWgk6/hv79SIFoSycyBt
YGUt2gUN0VVnEHtK3TwRoVILb0y0jppGP9o5CIDxt6Nqr6JEDAM1ngtVokUyIFWCkhSMBb9iEBr1
AtWal9kpWeA8vxPzw8m6uQRhrEVstfqXwBUkOi64HR+sZBrg19kzkreMeh4RgQ2QRYn/BZOEuN5K
oA0qkGBNu1DvlGBaj/Wdp5aCnlN5cypxJPKRaLMig5WKsaSCilYcaCwQV7bubKhkW0P3jCvCt+zh
LgFyTvJcse9mtIunWXE0YXnDFxgbMy2XrHYwfhF7Emf9cu79PUVFAL2BRitpFzwgNi5fo1fJnQYE
8YbOlUYrnG9atLgwNuI0ZPTFntcEF/yoXlDbWXn1gkv+gtS1nh4WkGNeFmd3WDTGWhJULhBtu7OH
2yRcVoBkE5oJGjjUeTTbLQ6BlNo41Wix6dyC9eyybAEK7CilwlzgMDQz3qCOxFHzEaDCD942d/BX
737zyw3LIGVkzk5N6Rt0iRFr/NCjIYXFRgOFaesXLCbyOTKQTcOFcRWMlN7Vi11bKcNeNTY+mjRC
U1pML/bB0HRPIURlUunAB6ZXwaPCr/GPdiatwPofypFp1JiQoQtSAakp8mR5x32XUHoJZ67b5Nk6
NNiV+EiPpXu2dft35naRSej72uNaZEgoUEAXvr/N8s7L1QrVlghRgtri4DIimiMlIjLSXs6uKEDh
W9k7aI6AkZOHdsVsEXqHZ5xejFb3n5tdEa0VEVbh85WxoLS8zDoCJXIunI06GUIBASgSQqCCkrIw
+MXOXkAAZ6+vk1lxuvoVJWiclzwyZNsRT8A/ulX3TfsdtlcSaGCtefq9DmqfpTm6F+pMw9Znc/ga
Jt8VyndpbNUISb7as93y0YOw0L2u6lNIf1QLonw+3cnkgvCBKTeXl/zRgTbFBssyiscFP4JG/kfv
DBItPIwwUaDXHyi8khZcBvqGWqiP+o5B6OVSKNcLySlEPMQOozB2Stm+smnenzd7vCpwPP8pYiFm
kdaiMFMqQnETjBsu1xuu8YkQnb0PeyrZefLyfSkMTUKd2iE0MIXwsjOIMYO6459JYc/QrXZURcfK
bjTBlOukrrQNNyrtSkQEbLSpJIuXLBZVodJQjscb06LTogKvQw5bYnZCBLOAB5VeSE6gP1I3bzre
jeORtuyv4lIan4+lvw7uqDdEE62F5666OK5X9YIMWXF1yjppOCWc3Lz1m+IkVoUzeit4sYqC4Kia
U7vPjCXGq6BO55yOUaAcQDe2s8tiPxM/PieFU3TIg/5zvIxq4zr+a/GtkrWQFEEOwvTuo13vMcgH
sgMx5yvDkJzTYaoDHOqYgHd4k8nSpG1LzEpQGABpqkWImrrulh3IsRRwQfIlv1Bxo+1AkrKxiyfQ
XUoBINRryEjPnftCem82JrIdAW3C4DrMENEMmelCIrRbba3nXBONSaoJSaPtSDDV74R1WZNTgaje
nRIHrXtapwS/vLGUFjVP1SxRhUcClLUwa3+jZR0SB61RHRZLqIiFAEYyGC10zama9+kpBE7RovyP
ap2eSZjHm38NAiO5xyYSMiJ5hhY7NkxZzytgyJCtXe07eWZxaMXQUdFiQMKutF17UoFTw+vWQqy3
ZVIfxBVC8CSP0XvKbXEgM/xjFScWu6i2QlEBT4Xfm0buf2REI6ZaRzG2L/WO1aBhAyQXURB3bCmH
BZvK0yt9mqxCLBYpNcogY2I1VotHc5V+XbuPq11OHHF845HG2ZPAWIc8r+4+xMB+5l88tVBI4YjK
HlGWiwfoGk966L25x8UaLvS0SmlDMUgT8KbZsOIrvRsoRkCAWuM/v+Cb/3gkkhzcCycfDLsG8lGS
/aIpJQpSfzuKMAnVybQQXhLIXbDvKDDdipdjZaVYR4CWUFszrJS7iAKjTFSPDoG6OgGVi4qJ6hba
WpCD052BIOpebBZq66JnPVueaiV6UVkmyDXE5O8in4ny8s9sBCSLtVLrnDm0YhoOOZIOMfEVMKuI
SQESxr1U4EYJTo8/UeD1RIV1yJMITp+KIa9Lod5m9IQFPVCkKqukKvDyKnfa7ADKQJR7mgAQVcif
2g41aPFBWK8EqFT03P7PCw40rRx2wP/E2ck3NwdvEDZHc/10tlwVNjozE4HpNf+0F2sjncEIIovN
5hrE/+qaBIClot1cMjSFRn1f4iQNZNU5kSkVhyaIOsvBCVfZ8Sf2awNqqBoTurnEV8ODQ0cQhd3E
W2DemhjqFaEpcv19fyt4o05WNNMxwI4mvRt1/AhAVx7TI2znjML6s69QXlB82+8UuT2WDtr8dYqq
aFFtoZLFmRpTmpS0VoNBbTLfnoaLYUCDxccs74R9YOxUy3iORW8qqFJCW4lM0VipEEVQwC9Rm0Ke
DyKv9MEsTbx6gXY8QRcE/EBHCo1mnway3OI7Y0SPYliwxCtBUdueFx1OTVcddl/YFAj4leVpeJWx
S5IHq9jMbMpsC+rGKwWFBh57NhIbOVEWIhgMyLvboUbiWIXvosnWYgoQN+BPjd5CNoL3Mjl1xwnG
7M1s8eOe8kY5aTFyDSLLV5qwmkSaOHAEBZxoqOj+qWvo94y6Desd3mgs1I/u91YM7hiczNRCte6B
N0A9r3BxvjWhdP01epXRyYanM1VjGqVjTwQommjIji9RaVrUVojYDbyim6oWZfpj8zaRxuAsqnWG
31g9IgFMt0KJgtXFTO9QN1hj7UIPVDEWlEdp5vMuld6ZDYQ9hXi52EP08UV9SjlE51/D8iY7XH0k
jqHWasX88O1Dimtz1fzU1clgl+oCg8urRqwBOeRqrMgVP+mJ6YidU729TlRiGvavA2I8psBjpNqW
qlzyQGauWSVsB1/9u1x/qOHBRIEC4O6mpcGNlunOg1B8+4v8bz1td7fzijLR0QWfrfpPCTAwhUjQ
cWGq8o4voLY1SnsnfkqAAp9DbKEqO6mqrtWPRosTabFZIymWGw01VCjhXIotc/jGjeNKcC38trNF
/QclFMmhv46OEAiIOoO4D++zEI5ST2OW33iJDZUBti9kDABZHBSRIiVn0LVYCShdwGThxf0zrK4G
vDetDQ1+ndCMtxluUAhb0vR01JHpAeniBq0ZWw+n5dI021UwdehRvtl2H1IUg4rtroN3bM/fmUUg
03b+3p+F9/U/s3OgeLhMotHTsRPAf+fWHogFZbN5gEQYM4d0KI4kHiUCIhQLmCgK/BT0YT9GJccU
PyhbmsyyDkAPm3o/F6p3JEcmIfyHXSqfNsdGxaVj1+zOCtZubp2Aw+hbqyNdMMy12eSh+Vm/Ahr0
MGU4vYzqeaYQeGBsiO0Ak/tf+GDyp9ccM0NKg+JFqBKrYquYEAZGKNFZrAphIMFnoTJI2nZGbZIF
xzt8vf+o3BDkSH+HPIGQ1Ti2qg6nKOca1TetpKhfKeDVVdAPsFTomz8RX/D991SQcCIE2Zy7EFRF
kC0EDhQE+V/cWLEJc1angWBMteU2wYaelBYsWsp0pPbZa6PTmFbgFw//g1sM3q05cXIIDpswipQs
6aF5rDlfRihEj6MvLd/SpHWGb09eF6q8a4VSjmjyRHY0qtLy04S8AleliMGYv8IiPfY7RZlazDGq
8mYTcmDFXoo1cyt5jI7+O2M7+Gwf/Bd7F4tjA2aclVad19d9kuVY8kCkpfU3xl2TEoLHtV1v251N
bbWfXEOMAUruqVfxG2F51Z6VJu2IalktwXvLWg9vf9WOFc8e1E/gaUBzT51KQz3aUzza0boCC1+d
F7BKYp+v3fjSLw+3D7c5Ky0Of5Xx6e+FvYaf27u2fdvRibrl54lEThb6iKqolTGCiqi66owVGicD
lQ8FML68eKZw9unBPjRQhKJc+MZMzgfjw0ATas9OLeyr7NVXChNf3jVChaNyZCWU/F6jQmmRSZHE
sKTHTVzY46aTGKKqGqvgizFuB3JDNofyNiz73OlxeKQXyYWW8luvvKwH6lp5gIGo7+w+Zat3Vk+7
ckC2FyZhucdn2IuTgHLImo9caX4I8kHj9+HjnObO1XinaHjCdqiX2XpTMNJS9/BLP0dEkvHw/JYC
kJ0aMSvtnEbJeI9Hfr1ncrGYlGgHtxpeL56/A6RN1AU/QGiXVydb1ZnbFGPBLaR5Edp1LApCZu6a
gF+1DM3j0j9cPO4rHlJlQpB4UVKOMmAfsnmgbC/5g21Y5CvSgSujAoi5LdXj16QKktFobl8/b/Cy
W0uc2CpvB3rg9jdfpuCprbrfwTyIaTFqp26jf2v0tiVrXXNVN/aOs/WKzJdlrWXdEyuHxs39eE3P
kGCPHnn/IXzRy0/XSu0xyHtZBOXtaI6ignpDyqT3JrXiAx4hLhIRnguaJSB82itJFLfEfwYNLeqU
XKUDgj32RrhTlNa38CVQMQvF/+v1iMEIo9QLS1twUZ8T5EaFncnI2J8ZK1lxKNRITcCrwvE2GaMK
gx0C+2TG9q+QULmT7NbFq2UCUeFlXPKWCxjdlDX1UXlPmUU5+RIEwDyhwn6A5FtP8KdUyiwZwNu9
F7T/XXAIlDV3FumkyvXSoDgPj46aUqVYOzZxwc+p+pJHjyUy5sLOKeN/MnRwbdToZgipqluAIwlD
ubqUSreE1rZECKiOo6qjKZGpg1QVuK2nfIHvQ3pUIUMdLBFN8F2lJ2Axf3+6Vwr4EiLgJQxE7KF8
BjwVhbVl09lEb1UHt1Xxm0GGpWnXwY5HOSsDimZCsOcpdmTn6+ljlXml961Ysvxt9sSkiDUfuFzK
L/MVnPA/WpBkkGKUfTH+lcGYqhjvTUi7prFUrnrA0DS4hUCZtoexRncuFEIMdmlPn3h+ymr74N6n
8eq/ySfnUFWPn8gKldnKsaAYHmpJriK4IishzISXkO00D99AzbIOoEE5czEj1yoKpQdCL6G+BUlm
52RENlruqcRRQ9cI1SzWIXaeNKjafUEx21NJDlV6vFiUswsoR9GBMKeEhSFFxDiu023zX68DO+0L
CxOH40T8nU3rwR0yJU14hbIIYzE4S8oEU3sOIS/tHk3m+2KzPPqMGDsbynr07J2d+1BrWs2tR1XR
QDCHJX6CvEODmAGF9TXt0UqIE8uR/M5fMwrXc3UxB9JhF6WnFyDSXCbzZKVjEsGx4niSgL/5ACX1
IIL8AIXfrrDeqJRKOUmwmhgnO4a7XM7LbM1aw7Xra7kXaMZixcXIujJJyV3Qamri/x36yX4kF3Uh
CE+2kDaz73W3z93rg9/fz+RzuoVjwTNti/jiGgm1EM83A3OTv6sCjDWf1exnBP4grkA20zMnE9UE
NCRECl7zSvlCLIKXs2Pm1nhVGL78KWeAaLB7/Cn9SRJRghp070KYLqCwHDCswy7WQUYLDYgoROVV
wT0qHghPl+5GAiuVkZW4Nlmw5bJhgjlFaAqJzc+F9BgoiXi4i7Tou2SDsHfIiB9UeOugHW0nOC4r
piZ1slHDBJLAHHsNZhI8T5wpZM4nQT42WtOHR05e1KFViwawiNrhO3p0cxDeuvtAjlVxVKWNjwT/
DapBDWpAhZqGepUEPHVK6nU4ahiCihjXzaO3c6avpCpaqhdRNaoCi+gbxuNcCMsDtsFudARp0VdK
6gwep7BKqRKNiZV3CSJQrpU6Ce4BeKmRzr5o60VFalHxmhg2khLWw8NML1ShTWAcJB83qBAg6ems
gIcWWHhOBBK9Z5LEPAoC68k5EqzK5lJbm7Y4aMOanVQlcNFwfpmvdNlhbv+bp1nhvS1IAtDgM6c3
jBQ5wg3eBHuV4vql0bFp7TPrNbjH9h36xd7nkzQNL2l4DNq5XabbLoYPw90VgeuZOU04Hk+p1B3D
O6CVX/t+N/BqwvrJgB3kXf9HF+E3Mdg0T9VOgE5Mn6l/+jwOmdMsAGWm306DkTV0i9Tqjg7i5Ou7
agBwK0x/0agS1qAu+uCHKLG+yb0RSuDmj6dwDQq62F4aoppz5VV5tYdcU8RcCMiXxAV0muHSCFMZ
wfnSXqv6zY7sIA7O+GuuUR0pTFZfErjO/Qs4xclr9URxVrWBn0CbAUvlqkLyIpo4TGvL0/SMWvSE
rrc6P7rV+YXPEPfC/J1l1tPPxt/DWcVCA/6t6kkc1BhFQv10U+Xeqa/1UXu0brDQ3BbPQXWjqHeY
aseWeGDCOai7l6aTUmwCHYVKOnSjtQCbvVxRBl44IzBmkQqJQTYFw9f8ppAZSOR81HAAdAAxZpL8
w6xOLPg6BCdrkCgPEAZg3ClUNxVXWp1YxZwuhj1TAH+4ciA+GYdEdHporJuKvsgd+hszF1729a+w
nPOuRdfoGuhgcy5Ly/fTbrM76mmuwITCTtq+5LXyMn2StBTlW+ibpw+aJQzkknqeYDM4qnmHkaeJ
/0B83OSjPmuGqvNWw0t0icpha9jgOKBbbQxrw12kx21T/0w3p9VpdbsHra1bGeKQ90rsPTTJuI+h
HNFCN/uSwynq81WdJ1RyZOaqFgYs8Wp5L6/C4LMfDK4wx43/vtDZ4u+2Wg0/IWSpNrbtlV3qpd/n
cLdRCasA6bn4gZzwZzMQH/bpAwQ7hPyqHCh4PCO21ucFB0wEBk0PJkGoTtLV4EgAegKgqKBAQ33J
FiCaGXIyuPXda1fAc4mqzX6WozIzRQ3FaNeZPqrAoSwSvbzyVbsRnMfXcTps9aq/OO+xuhzZ7BOw
COE4jUkTUYVoUdKK7v3Ltyq4VGz9LdhCbhFbKECV+dCW5Q7HHMmQqz60DskQJVXu8EC9bB+iU6Sm
FO0xukq3HgqU0iGlpa6tQCbFriolNryWV3Xz7nGCG+C+16ZdQGmTLddwqK4BrTaGFzaAGLNZkK5p
OYy/sJHFM7b9suMvbFtzLBVfVo1N0e6gRm+tDqMzwi2sYmvedgCLTO61PPfOalFTm9ScB8RGuz6/
rJ74rjwKNkTFhQdxs+qD8avprMqDMpEKrIODs7iS3/fVrJNzAicf76tBvvWrZ5TIy3XHzegIRws9
TIHUArF9tdPMiQ/dPdVHYGZiceZqbu3DbYiZNE7O9QZaNqv+cbOeO1zyOjevbqUgvWFl273gfYhX
KJ71dXQk6NXn5SeddxsgPuBEuJVU3dfVSksEZih7g+3Bqxyd0yE8Ip8J16sYAjEVnkU2K4FoksgA
any9r/b+44KUfpEv4g+38bedwVo8eO2626KJLD3LWk6z7pZeZL33u71Hj/2ym7HbjJ39wavH7it2
Ki97fXXe+DW93BY9w1k2JodvjLDj307ZZmhQdVzmk9okuS/SxO4cnPWG4IFwLyj/lODn2jeV1mmD
FABCouRmP+6CcqLMxuFlyYmdgicBwI61rlpDyNeaV0HquDp9knufHB/U4xFb9w2wSQoLpAL1AqV3
CzOCilfD0OBpT353BNpPi2vI37Ra9rnVfZeiGrK4O2KyW/gO04v9aDpc9mf8U2lZyTng3TPIg+Zs
8wRCdhPsuHDMQUGKaxSfWDh0EzP1W1TQkLiQd5I1wZyc3RhHi/KVxmLbXgwg+HGMASMpZV39NwTS
6qj605ATS7bJVp15fXrdVGcYePCb39Wf0/fu+7K8AeHAgfme7cet73v/Oq7OXxixwiCpW29W9cV6
cWDABqfRddL+S1kBGV3hOsSRYFaDYgZUS5ggj+g4ANDFP4ll8xFRNtziOt+ue69xpXtdu3iA+wf0
yG+W2sXzL57UVtvBFhLl+YuzuKROK/cul36NLizUeTpWpf33JHY9ui1EZ9RSWPv3n/gopIAXRwob
8HG0amSD56C5aMuOvF8/R52Hdxvms9uws2RLS7CD3P9yidHbly/W7q/x+Ui9Q8s54Yxx/6re/NLD
wYouwWWyZsUl6wiqj0NT5iS7IEGnUvKAc7iHDCZAnWSZZGikg/WJ+xeumYcME7YeDIV3sOnc+0nc
jmeJjLXGO6bjDwvuy2rAY2p4T9pBdOYdBIQn/5iOr7UoXbQzTm3Sfnn5udcuafrgTnglBlig7GKC
W/f58/PZIVx1cFql5eIzcetPyCr7aH2s24fmpskNr1R+8xK1p33YovbVtg8fGK7i4Yma3770Lm4D
FXAKmQucuHfqNdw9bKKa/+owx93Sbz45gz08/VOZcRZjIcyamRC0Bc/xe5T0m2718zVOgcwnaRco
vmpVossPm2C0XdT7LLtbqpbEDYimSVZp7PD5JnDkuenesrljMU5ldvFe7U9+Aw/gO14lMsyLZ9uI
e5dZNVzSZ9fJEzCg0k1nl5+1v5Mi90V3Inwl1rD4MiIhLw+qz/Ezt1OEmU+/4d0/+ew2PWNTKkin
tLr9vAbXsPOd2K8vOcnvnkFGrN3DC/rZ6N5+09/2K7pn0xYcUL+DO3S2vA4TiG3BrW5doP3YDyFJ
h/CNA1fit9fWgx2GTXDQbgfbo3etWg8sIY424B/rFXf2TAdBT85k1yVN719WZ7qG24OzxRF3bhyP
n90WQB3sgLLzpKMGpHNqnVur3Us+H+POy4Kug1ac+jSw+aIzzrx1lHn5ojzbbs7TDkEfE/f3Rili
WBqBA93APKmrEW/hGsAzQcGnD/Qk/8A47vOJ4TdEwHef3ajG1oaLb234wJsrbDnV/rtiMZXqmRX/
xanXItR6ufE7KP+tKd0AY76s7clN0TEx+IiVcbI/9SjWUj2etSdJ2KKzH/HxaQOIGn9VQ0ZHtf8K
K8MGLMPU4ZSpmCX2bXXYWhdKvowAa83WjICLCHxBhFNhu4Xcc7WffxltHjb11MOGtnvGa6rdb/uv
v7LboZK32fYu0zJsEDhX2PWC6CaY9jr3p3Or2QlnfnJLLME+vtb1z8vJLtOvmKFHCAgKArZ1YuXB
M+MEKk5jAOxgoXWTbgSs72dCblIMSFwoGdcf8e0TJ9/KfSAq32n0mDWi1vI+J4eBArbE+nYjv/p0
CGBB3FoaVCb1aSWsjS+99WgbVve9lEwzqnMTf0hfUor7H695pYdbeZVdFGyJkt/gjPb0g589fi53
6/V1fdvbpsIFFu8LgFx4+ulQJ6ER51fZbU2f4fGv5j0njV5clITOm/sHNZ4mUQHWt3v7NYiB0hBT
ZaRi4y14tpdHFdLObMBUc8rzN3Sl2C3PrwN00HSIAk8ZNWne2mTU2ZjvTq79WserLGsBDSO+r34t
YlDcTna1v//7PBB5YxsUp6PreZrRg+05ODwGsdVBxNY91p4e+NuaLb3u0T/ma83grjID3t6taTXo
ijM4H70WPuUACDe7BqKTWTli5buTZnAZ2CxPcBKe3Ssd2XJ/v1UTNACvHhrtelCJvf1+UjpYPKPK
EZxwu3epDIFMftrfD9yLuHF4PrFbOsefyxjIrJ8xcXuPSTlqr8rLfI7DOL/UXObk/GyLuQMhol2z
7yDpP89pPl/frBxe8vsXkVI2vZO7AtFNjx/gG9vZa0WjF8Tw9uG32d8viOAYX8gBjtb79/F5ya0K
6U9uV8gt6a+4ek1PT7e1s86ZfbxZ15t1LlOksvZrNjD/9LSZZvnH/2g6ryVFoSiKfpFVKiD4ShZM
iPnFMiKKiqgofv2sY9eM3T0dDAg3nLDDca8HWT9b66TiDW/1QruefcFKGTXFUlfZf8z7y1RBIxl2
RpmATNe80HT92PdFwdJ3t+jSrPDmLjo3VDGeXkJX/OPwhirwlUAejma6VegLAxl6WSsUpgxI8A6r
yrs06xgFMkUL+yY1ZDs/smfZ1bzaNgqzPOiaaV5rDt2ME8EYQu0v60M3mK2iJbFa+434jKPzFQVi
UrLCzD5WtdEpuoFCqOyCsiGVSpSi6VJz+UJjky01pFuoz2EeqErJGtqUYV4oaxZWFU+ywkrf5onk
j62Jl2Q2VyYondP0MVeWNEqqHU0R4HXdxKvH9d2N6PlhEnZJi/c9PII9ri+Os4ycLkZBj7O01ECD
ggjwXnBBhzSyGlOqTQ7V4GTRZChESOZ5D/SPat0K7mVinlmwCW1zVkgR3cTloHibOgIG9GS/TDFL
B5wEmowy8OYd34avbguZB3wYeLHet49c1dd8k3HSdEOLEaMTvjvOvkFz3nDesTqrz557LIRRN0As
ilhiAw6+x7NlvRxsy+yYWGfKafsPWL0PxfOoAk+32qw2aBtkZ/YI87Z5nsSg4X0KGvSop+cD+/kb
hRI2VWVxrpvPxTduApz+KsiqmyWcGqDxik+BKiVZ6N0BvBQWy202T6Y3IEjeCxywdX1Z5fwy/RBO
95vTO7CLm9ey6NxvWZBxljhO1Jv9nqVgXve+0XBymPU3t/E2EW5gEHe1ZKL2n28kDMxH7rRRL/0s
wHZHVXRzStQGMitcZbb+4micN1EfKgZAwjr3qaB72oqFRHeKHBplYETcq4NKqXyO1PtzjLuGqW0Q
2t4j8K0OdRTPTITZkeBO307GWXFvWUjS8gJoPyOc/W6em0Syl3F701o/6JDfoP4WdJgpMwXtWXNS
Hs3aXGLTq2JmW5qqgTa7T7IY9SGfRCbf3Gjod75+PrjDFQeq6omADk3awav3moxhwmJagJAaMEFR
LorOS+KO/Gw99pdEtLXmT9wkyq3gHtJZ5Z+36fy5vJwtbdEgbVVZKK0ayRIBIUsbpBvaJgATRsqC
+sJ1z/gS04OTRFYPEIjTQiV8XkXsIMfhuZ9RgmlJ4Q+kxOGZuWx3JxAohBO9apTSqAXqpLlPNCPW
Bjiqjk5pna2kxWu4d0wcCqyy4F8165bqPUbGFCl8ssQnyCQHidOXVWd/JMvqPAFteTWkHy5ydVCw
ajITQBE8wpffWLRtZVejyRVqY33MivtpWfTvHn41rNjgfNIsvW2xChE5at7wOk07s+TcLSqzBviw
cBrL2pSJm80M/9Ywi6CxZkU6GvZl2Fh/vo5Bfoxk5c2uHdqHUiKddIjgJuJmpAzzS2Ffvx0NcAkh
AfILo8/HLuCdEoiiVtPVom+/ZMViuRu8db9J8Y1xbNin3HqBcb/bFzLpm706WbmETKxNDFmKO+Wb
mWN8TD5SJGe3GZ7thDUsduAgD6dd9bGzhUqXrOWW4zviAeQ4bEQfU+viflSw9dqc+1Z04Tqx9lKo
GREkvQ44uiAhy5RjGrav1muz6rMYXhFvX7AdvKEo7NpjZuaHWBb4LQXoLXzI/nP7BA1zuAJ6Ha16
p+VzUmf9vAbtKGe31Kx02ASbPULeB2173BNYfA37YfhJbirgHsk9I8LTzKmpJutcLbX0yjtRpDlZ
L3IclrrcWu1ZTgoqm7PvMNmsQFEi+ILTJWEXagCjcnyGUUAi6hfDNDyHtU1zUnTS6SWsjZXhbdPe
qQl0nTpf+o1FgxirsGoo/j29Ovks6QzHn1r5cBWcfRLONGyMq34x+KSkYjrL1EDd6yFS+wvMf2bn
mKWkwbEQzLFczbJJe8fym83TlZWweUHnIpxnZ5NTzHHWxql9d2kIh7TXg3qsLD9Ba9CeQE9m16q3
zRrpG22JU5/u6G3xHqi0l5MhcQZtCZowSEk/3dJTu2Wf9jWraizNjQo9Lx5Oo/HxslQK5wQwsjPT
av3gDWKVS329opPPwEML+2grBRtNa1FbKobF62gHysV0RC94ztirOruYg8RMDVsc94ifF6gvPL8c
fZ9uGYY3Qm5oOS2L37/C00TbNUcE5pw4nAjzccvLOfCWeQSuQjHsYmuoGxEAkgkwl6VUdOrg45My
8Jgt81YvcYGcBcnicnSMee3wSCWVSOjSNp1GrUOoURs8EHX1moSDF+qfpNDIVlMAIu7zyjk1Kfa9
Ngq6L0trwyzGd+0W6l1tzFKk1d1HkM5YJe5TNUrI5ppLkf1LNq/KOq9zAH26ZHLz1ZrSlNKp95Xx
ahLFOx8BAgF1IZJthnEQv6H04kzTNl3K1+Px0U5NsKbyPeEVLQMxbR8RW3ITLRlAg1SrUd+wxmPA
eNhH8NivjZajSVDAg3kgtA3os4kpgD3xUe3wP4wPElo+RNYdEQnpIXdop/KVUW5x5z2ktpE3HEJx
gE2PKcMIRQtv3+0iBOtVCHZ5PFQc5n/PxdFJ44Ij45kFFcjrUjC92mMpKsprb6Q6vhSHzh4Iww23
QQ8/VgCGkoUI/JA/4eRizns9mjFUKPiT3DDbECTcm9J9b85jxwJKZIhRgJxLqbbiUv0eTMGQJvl8
yeBPqdoGUpicU8gdbHpLwcYiRYAUA0qTcClKVyB4Ie5EotQmRcLrZGWFhhUepIN8lDK2YU2BBEIN
FQhsiCyIInQxaFWHA1QzIHpHVBh4O79DlMYwwBULiKTOcbYijTdDDfntAPNVI8zH+j0wvxhfkE3k
SLGV3YZN3Ywru1kKQhPZX9o4NBV4Sx+36ak9lfaCjstrLRYjc5747ybleMMD7Pmjewjvg1PVE2ig
lPsFbydvXFwKQQfKj4A9TLY0XomGL34iFB+palPPltEhEIXEwSFO+g+CguPyhWDeW/i5/QBAI6RB
pEOB1fCIf2g2yP1GvyvMtUaNlr4EMLAkGB0xgWPuZWQXNM3kaOeh8AThdnAChbLOf3eHk74L8QAS
Y8NHmM7+7Mr56xwuY4i7a8HlFAK/1GdDocSHdS+M7EMsyuvQNaSzvk4s2r2F2W9hVr0TciC+jusA
VvrTin/4GpMuMB+pSxvA8g8CtYqZbLiZ+0YfTfk4jqNDuCNeRV7b0QU0HJy6DXd69ASXcHOmL4vX
FgYzyvDIhYRhRDNZFEMoGweNuOkRV3y2xH6ByN1TQ/B97pG6vAQmV5hMRRG/5YZ5KpkcHdw/Un3p
OMD7kNttWIsF7DDgNcJWRe1Y5CCA/IxFfRtlaUd4Ywg10KjreDDhvSG6acRqzLvhUFSKmK/SmyVq
RXyBv3ujIVxCkTgSzkEbp4UtIsx/SBXoA8N90kNoOvw10Vr2nucYikoNJqyqSbuJpsOM/7oCLp51
+UN9zhHIQSMc8eCYoIfMT2uOtCstZI6/j57FDL5mdzYznRn6ATihIyZg4JyKvbsg6zAX+ThomHN9
YLCtJ0LSPYZ9qCZTI6x3z2OelnyW51j0+zNOxXboLVA0XnhdjM5R7VBNDzPVBQvQCLil8w0oInoL
6YvJa9N1AZ70DbpdvFcXWNGCDFnw03D4MWeTQkYKXxkfpNP1cU4n44QzOhVG8CQC94hjNCj4X3Qo
MDSIEUCGA/77UySWopAo3Zi7HX5Igl0UQ9WpyC/JpswIbwJq015lNkPK6D//MsVkeEcM5Le1q8wg
jqbh0l0y9edMdkRXmeZ2b5rbv2VlTjTZ19Cu5IkY3b9xavnx2UXUUkZtMuCdyBFeXJ4onsh4DnzY
SP4h8hlcUcR8OGT7LwiU0CfOuJz8vEOlzpqzhrJE4Pbd9H6W36xTcgTj8UbIVPxlzrrVU4D54xnd
q7G8Qn6GgIkCyDmSNXuzYVHgzvLJA2WhnstqKuubyrpUWVPiXeRcZWWa8wYL/hSybPLOwqc9nT+C
39+nCrN9x5Q45DTABKJTofkAtgfwzCOMhGhrOHcf9v2O9ZUFVuj0tBHllQQSIBuGHPx8Hs5DWcYh
VXSlDyvrnrwTWTxlE6koWLX57rea8gZlBZk3PQF108viesjT6/Z0txMK7A5PDJwq+Pm4fJ6xCeEi
yyWWW2pzLWJG6uTd4et6DcmcsYV0zELUIZjHCRAeXPGCiiuTR2fk2MC2BHGMpAnPQzXGZCWLWiMF
Dw7g89M/pJDPxTvs5PzIkneyprujpwOHivTODnBYxNmwoNrD/+7BPjvuteEd7iwqgFNWQXkHXEmc
sB/OcYdvlOyPRQcC4Nde5sTbsswTrbsb6efKui9iWVw5gUkswXyjccJXzh9wCX797MhD2Hec33Yq
T/1HE5DzKeeOayDrMdcPg745f5zKBgh9Wh7DYODSCCUF0S2xgePjj4GiuLU5ndSuYB4+vEbr1xiX
cURI0BkTRoxES6JDV32MnragGISGIkef+iT4bPPyEnI8PZ60DoxJxt7PuTNkiyA4CiEhzBndnMgd
CCUhnPnxAdHVRmc3PXniCgH8p+UIeCxnqHHJwY+tnN3h5GVWbbxi4Ml1Zk7LxOdiM8PsyfEn6sNq
0ewCQzKDB3JNsFditB5bs34jFYXBu4ASCnTdMOLsfICEv11Z/Laz/RC1fAcHaMNkLWQp6y6c7mL9
dVj3HIR38M35OCCJ+nB6+yxsSBlMDn4sa2KcWTJmZBUSwJxA5HaHnW4ncR3OCjz9Xs3dhbwZC54z
o3Z698k5bNGBJVcxD7gds62JXcR/SPEhRl0njnEcwdgadJPJy2XOM/r05GWER0H24zFoBbuVsR6q
M4wZ/Kb/H+olJEPx6uYpFjOen74p0DbOszhRUFMeMyWQXPit6eKfgECKhY58iS7k3XqutbtV9tbr
3yItoCi6MBWuV6Ja8dOwOAKovrDuIxEpxDIhHcqtmCogQKfXoMRouvCyngj7JjbXjo8pWXhECq9b
KTzMgwAVBKBQ2tcOImLQNDCRFBrLH3XKQHajjQsu1cuu4BwM2mX1QFpmf9gFUWwUq2UavjabPX7J
4o+DOw3I+MSt2RIQ/lDzSOH22/IHAISyk4tXyolPg+WE6g1xzqpHxR7u13cgZCX5mzxJm6soYYDc
xOTm71EKgdAf9V7CQxnBOiuvIBKk0YcscLeaUr5nNkDhALVQJwyWeK/CWbPita7djP8FnCGH/weU
lGcXJpV84iRqhaz+P30gYV7BfBLlIIEw/QE6ZL2U52yTNauHe1DffzsXh66bqHNJZLffr+y9MAZB
ItHlBilAQgC4a1RzJPqjMul9UKmmpUpLDFPipuC75a6CINj89PJYF0pCX/YFyq2Ertifcnn+oten
HbZ61Fy96c0hur6wl8hX+Z0EfEpc9wzrOzFuDnkdqRJlTmsaTVkBZd38W2jYDljZdDNSOrtdOK+h
rMniImkBm5LQytS+oEYzi6sA3Wwko4cl4YGn94uYLIKDRAsmm/jM/D7GOUHsx2zkiXt3Kc6Ob+EB
0qkIfPWRRFqsIaUGTGIPFrwVIM3ZZBIT19w6UMKJjBYLBLi6DTR6e29aWpSA0mv8uNlt4vZdcQue
SGCWHfrlzMMT0xCAKJY1Ql+Swc34YLGnMHky1dEKzQm5mHLl/mzHSyAVrPB4TAoJwljj1wiUqdFV
iKpY12lOpKY+bwUoR4+PO6Wru8ZU6KRtAEmgIX63NoNJbvlYUgRJ/sas/2zpTUaayDj++NbDP/Es
Co6svqDi5ASzxste8GdkLtG80MjQ0mIE/Vb8rxQ/WVHpDkzpc9+DW4CnIS2jH0u96ZCFmYMVDRQV
QYlx6+yUIFICCOMB9f5AiFMkuBwQfxTmz08i1W07DZ4eRYgr1ARrw7twSFeEni5kJ2GZNa3eKjpd
LLrfCHt0GeVsFn+HJocnMjSC2anRyZGHCX+cZ5D/ZJPq9TihdEY6bbvpUYgCORLSFWrusUVZZAja
Yt+YW0ZpJ5VZwktctBpWCiS0Bi4UB3SSDq5ZalL0uj2o7Qp3l+qGqX7YH1ChN1fwP+aNzP3SzSPZ
A3iGBCcunA8gouR4NT85NGIDhMWGegFXvc96Ru8QLBPZYUAhbXzHo5NOE2bQ8ptr9wyWpnWx9QEF
LyMCxTQ9r1lzZlPATND5DWAy5KDIKLXYR4ZGhE750vDurFUZAuJq0IyundrgNm03TNACLCPq8rvl
SAH4UNt4zrXB39yUr6KCKROS3V++zKV9M215IMLMmGBThGhoVFIOZwmU6iabEFzQv3WOrg+tXzx2
Le7kC6uPoNYh8xIDLNlE/kDDggs8Yko1UYDrsuseeE75u8XMmpQeAN9gHeT9WrAma0B8jD6J2W84
azTv+uxm7GkiHi6kC0mO6JMAhBV5az1YL14o/Ql4F90tccXK+0DD1312K80iYyReC5jBzEFmIslF
MMmcgHm+/gNe81pvJDnIaoQB9ZO/5TuAwgii8SJM9tNInrrmib5Qjsz9lfsJdV4YA6efTofshvLT
jd82DvIdS4Qc32X8nLbB5vy8cMhahsNZX6TV+jwhb5y3BqV53S/MxZpNUt6Z2OBU0OYhIltoiHdO
o+OoibB5zat5Jx/wWFCLXh3FKde0DIfqPBm2I2rnvLxsx8lQBN4AfQwXHDgoatE3F7Mnnl2cdUjs
lAA5xDtvohYtyPoAWpP3yXbMwrbge+H2Cx0K0gsZYgJgTGBkxTRN1yg8v7NB4+OnJadmgTVM/81U
Wn96N/sHquYEp9tyz7kFpc01aDiCgNOcOsJw187p3Km3QMXkvqFQgA+NekQX7EpfufCOxGgHBs2J
JZjTAVNqInIoDJKoDir6bH9Pznt9PIVPyeKOVPgGtNGgfBI44c127XED0y/CDHVEvCoKNgzMiXw9
LeWeL4I/vicXkcQQAtaUnjaBXYoVDJVDFjx9sdqy3RfyovI4kjzGrtwoUpsFoAYKiURH5GO/Fdwz
HNEHym0J05k5f4G0LJ2SmPzdSFuIx2VDL8EQy60koquiO7r7xVxU0r6DFl26DyC7zx6RP9r1VJcR
QXWODZ5DtuzyF/BI2CMITeq9EgXITXb3Jnqfd+yjqdq6ydRYlq4grKUS7Bd2JTP4pwhC4HG44l8M
kvloUdM8AyXirsRFpduM5GvprnhwOr2zeYuWG2+LepePmUGvBpTh/6/BlJlk0ywEWfcBUoPiSTNq
DFq9xkDtXedUyyvvuq1oeUvIJVHI1xWs07dDxIFYvOq00SvWQQnqrmAFTwuNz9T/dpMwDTOA9dzJ
AKqPBNp4cNSRNVb8Ck2E+l7DezlnR4TyALRXFEIEIi5KQX/nWgIcOVe/EFFqcIk/eHaKTraThllX
DQpQqYCOQKYKiFuFVyOQWAp1nIomK6eQ3O/YKGi8R+JsWewgpMvZltMjhHqQ6pDq35asp26LOPLo
pRsJxcRsQrb3oxORgsr1l+1VSnZsq0gcy5WXJBfrFgI2RAN+YRudSNLfmktSqNu73yiSSE1udes4
fID3JVXXIMDLS4u5hRyAiATI/+JH94fVlbEhHP0/zLp4OsjP8tsX9eyn3fIkp/4zx/iCjwd0xj7W
P+Fz84eL/dhUDyS7lwLin3DyYLkZQ1XKKA3+UZnGwm3OoVrKFZDPhzXeIC8ES2tycjGPCeSm4HgM
dyuGn4nm9MsDsOQJN/Nh1XviosTDUL69Iu8KwEPd5257JjLWbUAk7fDbUcDxf/mEWQ6++Qis+07U
8Dd4wNClIWEG9+k8LN3XQqGBCiFNUM9tNvkWWN5k1OCcSRwEBJyXJQTgxkEQeeQu2G5Epavlt3MP
6M0RV5Gpdn4iNcQMhD+SPIjs7WDwBBYlGoRtFytsmAnP3XUhg/Mxak1l9GKBgGRVAzKC4rLxkpL/
qe1opfntZqlzBPvZolF7G2mg4RmHBaF92zwBmZWvrYBi8rgVLHsNl/r2kigHEzOJ0Iiezj7yAH8/
iS7BRvfHrnxDAEyU0+ceuiuvJsm+OLmJgM9zqLkNu2YKj+xvgkgoqLntlGdqOhh1y4TJh3Xn1a/z
fxKq0yR8gjz8IXbH6joJG10AZQDU8uGj/+hfh4BgDg/D1lKeVW5Ag/LSg8UNyhjuMeam43xcTctu
dpFYhQ8Q1fwFKBINVt4KsJmHeVUReBR8t/rlm2ravBOV5mNc0FsH+fn3vAmS5ES1BB4NZmy7aWe7
57j1tZ7jOne4Dh+pJVhKUCnB9ehVr67xcC+jrPQ0LFI4EDZvALsDdcLZ5r5Kt8HO1LQfH/sKlrbl
nqAIcXht7/yx9cJOX91XFryxLICJALIaFNq5mxA38aM6vqDtsr4/3O8zeF29HAH7Zldtx99a8Ibb
rLkrCjjoSz6Dourn77BCKgPVXV8dgYsAEdEcaR36qEewY/mkUTy2ukp0aRtAYnK6664OajrBoYCx
rRAkZwO1Zl0fkwuQebQSAJWXttF2vyhC53a2rKfu6ezUSh+bhjuuVifveHPV3KtB7VVdvXDacHqo
RZPQvSygnnTBUiCDVw8wM93xAt1TzHfcIusqgIswZ30BoXIMonVYBYQLhLh7QlkRacOf6DsqDnpl
fqfH0QNdsntnn6BjgMHSHdqEIHgIAjufWWMDU5++KRuzRku7MpzHx4d33dzLyKkrQapGpdo1kMTF
sBZUxe46VoP2oBlocYM9WxmtAL4XzpFZ3q2iz0LbUc883s3X5s0tJcKm5M+pwIUcDi/aOmxJX++a
BhcQZVQ3nDvNaVV7ApzQTAPnpbKXqJgNSVzNZPAy/+4+du2W2+xenTwoogYc0iqqt7x3fnJfWDhP
TpG6EXBj3Xw1LAAITWpIhJRECSzPaGFP7g4hyv1AxFyn1wkzj7B02lwb65LoFtjr5+Woml3U7MbD
+lBFCU4JWgLo2XFK7ifIqA99wXXs1rbgc7MxWZtC8gIRhUYjrUqaJkMjIB8LqcCerQ+qmaim8mxY
HU00ZjZ5DlJMwJylSV6yup/s8kSKSfkK6QNf7dMZpnfOByCqHH0Ei76qRlSEwor/AiewOIFh7ef5
5IWpLfBcllLM4k7mY6YMSUZUwp26pVythmbRztSHx+C0T66dD3Uzmp6ciH05uQxaIR15PvgdKIxK
N4nFGjD9HlYTIXLWFQoyAFLZRG92AytnUL3gBcLr+jR6d42wmjV76ajtawu6+1xVtIA56x8VuIq5
2uh38wo7AheW3tunbeMri9o4QccD6dVId4HrjQxA4Ntz/9vNhw3W9xq1Y8p1oC6n5fY8PY1Lmp4r
ycugSEF1ZpHlbLESTltu/vNRDWBnv8YfQN/SDnjFnEEwRs9FQVM5Oq8LcuWIM5wSFe6P/pv2BLoL
YsyDZIOoZhnj1uA7AlhcTPUe9iDdbFqPAeEOvtGdg+mWs7TXjPUlg+dipz9h6Fv3De92tnI/qJG9
trjhApRa3Hs5DfJlEhmdBFRUQeMaYB9RNQGKqcwMDL1qIKjhcZzeZhNQ8fnbvT6ISK5Mu+briZ7B
/XB9h8+qPW5eG/6xCeZ1U2moMQNJz/FwIw3Y0rd/zcFMtLsoICQv1cnflf/Ra+OqIG98WVdG5zDd
Ni/uC7TJyclbTfsJKD75AJh5WE/2bVQosPL1yk3rJIyxFpbeGlytD1Swml0/twMMZKoQuBqThzFn
XGRU6Tta5fXos2XCPAGYVqZxSEDeH382b0dbhRsKIvhrsmR/jw6/J4llf/g22QhylAZbZv1QsPsc
bYpkYF/cFasqghJ98J5FKRcZBSX4GQBIGtAEK5daQAucLsse/heYFLPDgVVNnBIaR829YpmnWEAj
EiK5DCCl02jYQHXrtGShoxHKAVdWKFPhkMcbW/XpCeJWN5ZQ6Th5o7KuwSJqHpokuwDJwW7V+03c
bybJBlDcFdKCZr0U/3nyah+vpjt3VpE3njc2bnonVMtxsyeEgG0etTspBNdXNyXXJDwQZydw4qRS
yKs8hNLjNzc5E2GCAWSHEYXgCvCRpgl8paCa/MVYExERCLDIBSAdkLgIZLlcik4WsLj1Wrr5CDMP
3yGk4ylk9B9E6MoQ4rNPI8FXOlSO8RjSOvqC65awSs8ucStEozs1oO0CoFNRpmvN9aBJcapJFbUV
oBIS5/tmCOZytVFYl7lzwyyXCuVCYi2AsoRjpUX+dyaWJJ18uZDk4f8nhHPIn3Y0sK9UxfAsBiAK
y7ZJA69Nx/FhT1LEGwpft3BxV0l4RW0rR+QRPhbEYI0sbvtC0nyFiGTbasCnOvo4/dptDyYiV0yH
wSqsarCC5LwirH2E1Q+SW3yYMOZm3ydjgyqM8vix86tYOMbk1AUL6imDDz0otn8+pWT7jfUhUkX+
IzR4DlqEXt3Xae/QBISueKbmcfdFr1yM5Co/9zLYjBQSgqtXs43+dQQmc4WYyOJlK1YTSbrKpW7B
UYuRMNTvIXqVYYOkB3+hLqgb3KepRqCKxwE2IUVTkXDUjcwpGA0UW+A0e5pdH0n4foeeTijhKxxE
3W65GuVuGFn4J66Ct5N33swjsiEYcx3EAoiVNzqts2v3RxD0M/i1GjRTdlCXQYgasygy1K/OERNM
llS24qKDjiwy1cAZSNOMqOYLzQvQO3mhAUGAwJBU89LPO9oWm8sQnlxEaByn01qoxI3dAwAMWwf5
IFBH1GXOtFykeZrwJihyxheKnVSKHCmCc4YRhac87hZcKWHfQ/9kUvE7tBmYfcxDylzEv2x7GN7R
KaQZgeQMdflWv9ZBmxsUZCAXV7oUbx9QQK/oZU6M1kb4wHOtjj0s0m3WGyL1x5npVGsKhkZJ/UHq
NcKbftCafkLDxoRZxS778ytOAAm2aejYIusO1fXNfptCdoWnZ65FkbAeQlm1Uxp+pQeLAGiDZFeU
8DsX23CPAV4Gnwk9FD9bXnsvv+glA5WfiC6oxCnOBfs2dYAoY2N67lyDln+LVbQI63aAkS1lBg1n
29ISvUKPdrXuiVkv6x7VKoa4p/zkHksSy5Pf9u4MS4Aqea/diSjM4WTSpmcE4oBONe4KU0q30pyg
g0rFcRrudlDhcRZHJW0qIl5lN4dy2e6eqVRIGisghayjcY0/vJ8VKnW5jfaC30aDDb4bOS3dKBes
FomH1AOoCvDbN8vLkWpgnTSZc0H7Ks6cR6ANsXsdaosLWPEb0RFoc94eOrB9fdjcgi43+rcZYNkA
rHVf397X2su8TIm/H2E1vbrNXiVmPP5njopyX9s2K6hZshbX/GzMoOEycvvQVxRCZ0JCplqKW25r
EM019K/qJCXn/gqsJ2MnfFv3DXwL6zyYnALDFVGBs/2aZYEY9iV2e9GIT2PapSQl127lCVhsklmX
Q2ty6rWHL+Abp+iyYGtOF/oCLNzyNnxvqDnBOV2Dp2RthpXX+FqPMRf2Gn3Xr9kJ1zTrMmvSQSL7
3xFKaEglE0TNsc0jjO5fpuWwsb0Dr9Xgw4/ZwtDIyUNkkZFcHBBWMqpH8Be2714BAe+xVsL8jdDq
c3NPrDYwq2Ep2u0kL/AcDHJqdFBHjfg8IqivO0YPqgTqqF2IrJz0XWvanLz6ZefuqCCJXgdqyg03
J5Zq+wZl9HuQ7e7yyopNUPr4Qhyw8hSRSqJYRI9DBTH0U0ebrw4gO8uYevdxcdqRt7E7t+dJCDUJ
uns6cq9USgFa9ok9zh8zp/pJDkfDYdTc35bNN9wuUwFMaZgf6M8gj77kVRzpcwhH5Uo4s6/lTkYp
cmXWBbRnwQoFIDDlrhoq4rc1kNJAyhTq+h6UHUrZq+WVhLB1+HTeHtQMbfta3yKI/SzocE7zHRw7
4JOnOVWGQRmXm6pmItjVRzUmvvdugTYuthVBxce8bxrEV1E2vLrfGcpitV41eUXqNJ+x1gW3pTJL
Ioh/enQdnOJkX250K5uhM5sfcqAQXBnVfN/N976Bj1Zz8hzCsKY+8sSii8YJCkXydqnV3eBQDpIN
oPNkVutghumrdEaIQOojKnEV8ORi+zjoA0gtoJRfh5X33Crxq6CMhksvpYd2DCDbVfw2jozfnb6j
k9CvCoYio5Zq2y38gjJ/bvX4O8iGpB6oGl+gT1fhw0lGn3kGySztK6lZkoHsjrtP/BzSoJ80usK3
KXy8k/s3r4gTuD7hB9u9yxLct3sciIkbpQ+My06cOTGQz8a8QJcuR/fFxjjQup/Og37V8gYFagLr
54Fnbnzfn5dc6+8KzsGT8HBfIg2OzkE+q/cy2z3DXlPQyNdJIvzPRmPdWUCbU8AAj45x6Wc8LYN9
9ZYxo4SVgNIT5+wLzYjTzQBDGK6xAd8u9zqZsBmPg9/R3/arLjLkG+51Q8ZUDB8Mu0JPkACicN+a
mc5eQRKraMw8LOPo6otznAyOHVU3PwNlrIxr3XdQuhcubv+LtSoIK4qoC/gm1949JO85YetaE2xv
e6jCYUSgE9O3uO4TRbVt1HEMl6d6bPJJFj1mBFjMJBAHoIpr3WxyD1mZGPckVnu2y1YvXbfovfb0
3Xdx25QUTNtDHkHtwIBfQaBxnol98yP8DuAQxPdwtU5nq7UxQkmDjJSwHvA6wtINGPSvKQGyVcRk
9BR5su09OPfv/WxLLbkMG2F9cg6JjuktIpYOLWzzXqoUvWZMu09crZ8dLeSRz1ihvE27ZvhYoqwW
Y2gQnzj3Ua1fbOrofyv9O5zYiT5bAfr/ho0ZI+Yc3ZGEa7H9h0WsdFeHDIF2w7t2V6ysp+H56hDp
p2vx0q0M0HO3WbKm2MS+HBWwAdSo3Yb4RuHpQoEMRPmJLJTLfSXN07oPunlIi30hYk5w2GpwPrvP
sEVIxKYDW2iSLtuj1Gu9yU7IWmon6NpWA/9NzJgm5SZHKQKo7tmGj1AtVIDsOCqfvKfiKzpCUWal
2iUBE7Lx7CwvOz36T1YpuhM7NM1eZ0crvA+qRQQh9AIUW234Gu+u7Wdo+FFJvREgNZvedahXYa3o
vc6d/OgIOWCijAsycFfvomU0lOgz7atUx5MDyPmGywmpIpp7/e+QCj24VArlndNwhc130k9CUXLF
BtwTIWz4gdvzaFD1HoAT71N4IZdRKzivKZZ3WAQPsjlqLCdVoGMZfpm+DjUftqevzUEf3Q76nNdq
EuehCimm1PsaDXdUnXBzSpbMuo3BKZc3fwaeyjTGcXPCuXr6rcVZfCojzj4a2uHby2bw4D2DttYi
maQ9Y3iFSgq/Gxv3cLX4BLmv9fPZcZPuLxODjjom7e3RZcIAY4dxv4y+MzU7ZjqLk0f+3jB7tFKR
pQAgMnoHySjrzqURom3VCMmVDsudvXmzzys22I0Yx0LnekFAV3dh/HZfiB5QNZORT5E5oq0wOm1v
rMMNv4jL4Xt5R6Npwtg971dYymLOGEFcSWRB790mLGuEsggmzERhVfMh/2qg7dswTVABQdHAOi3o
vJRDJEL66hqhAaX77Nx+NYg5VaCetl1NyG+VbXVAjuBBS5bdDx2aT6cYwJVBKFhe5Ag7RpQW+An3
vYecFsZfsUnwW0xQh376jX42SzyZoKnzBnDqvL2ii1WCp1GOIt1aSiX9iotmg6fOFp+ZNlstGsQL
ryU19eU5Kv1mh+5c74Pjbna1zojkfN20bbExU3al3EmVM7tYV3Dvol7A3Hdr9CzUvnox84myuM0A
TNC77qRhMYCHv/mKKEcJGz4dEQiga1Njhr6CjE50RaPtxO7V6rUHq4iH+DhSSVubJ6RxhHbPBSJ6
RmNhRQuf6+SzmkhjACem6NITkz1opCjdxN+QzQD7vPg2wRvCxR1lgLcY54m560OvtK/D8+i2TtYf
wLWFS7nQfJt1ZhB9ZyfSSNlL94ihPUgcOgGkEKzH+Kc0OnyvD2+bSIpgY7rgo6PTXjxglZxYfEl5
qe+1/ebF5IMYiHW03cVFJWgAELpPYV31rsiQvBzGZOJf+rc+zKIAgZfgTrGcniBq9/ic0kaw0uiz
uezbKyGtG4sWVLtRsUGzg2vJ/umJLI0a0GIznHdojIy+gQVwitbUxeUc7luj20zpfBe8k9mdzPw0
YZUHmtwaGaN7WLhnci6/IkxrARB6uu+g1au8Kvhsj0NKH8yEvHOikJp1JUunyN2llu6qJIUKyAkq
wJTIg3L42XxmzAA2SDZcbD/P/feIWsp9XUewrjWk1uMnIagQqrgfFCqYmoIbNmrmo3caKOy22eDD
9i49lMyl1s+5GzGJHn1Oj3SnvnRIBFZC0wIFWORo6JV0kDXmIpIsgPLHuoBfDZa0MVpg+UChQ0Zw
O/zIt/IXEKd8dMbtULorYji4XIrMJZKSfIrtB8HPSECNAil89TdfesPUMxGgAHDecceuu2SP59nk
NgBjCEx9OHqGZTgaYQ/mKbPL5Lz8WSL9zKMYejORQOM3/Iy4M60dQcp8bSSlVIAyCEx1T7sPoBs6
NiRK2fDZlQZsy5N3TKHz98lO5ZJK0dv8zOXzBT+fP1DURU6m2P1UeOQkWPlAXoHM/PcaP0Uq97a+
T28GwuDiJ/+hp6iRSBkAzcmrLjPSaXB+OTmztCKlm/f4dfn+K0dz7tjhaWhtWnRWgl/viQbhX6tP
mrYiny3Ix5yiAnUUu9m/hP+IOq/lxLUtin4RVYgk9IqyhMjJvFCAschJ5K+/Y4rTdY+MT7cbYyxt
rb3CDK8zq+bksob8Yv64MerUo5SLkAPR4qjhNX/EmkuMDKlsgeJy4jhxEm8qtoI34Ee32yCGqROT
JJl6/DcIvakpEW2WQjJN+OzxV57NcxcDYJ5hCFfkPLZcOZxufHJwJOgwth2KV8A1oJ7T9TjYj1iW
wa/8b5J2gsHYYC3JuOXahz7q0CFshPAMeh4X3mvzM8G2CvMzmYIJFeqI9wjaB8hQ8nHaaooIPzrh
a8mi0Bh4bRCoIatCFWRv02DBsHy8heVxjeiOKL0etBeoN7GiZNmhd8dwhT/DcUwKtGYRIUuDWqTj
1TwRHqQmdpqXJ4d5CVTjgaFvaTuqRIMHgqxQId5POPrG8ubQ1aOxDFnCy/7S+RaNFr5MY9Lgf4+J
jtsE7tjf4e+2fO28m+GYZfdddLe0MnsfNGJpoq2ONmKV6Cmuu+eVVWlU0WFMDrQZgNI3inJYFHcF
SBt2iv6wH9FI6APaoY2Rwxez+JdimGWAgxAw2oeH6RlIdUgNTlfQRGDpIwmjC0tl0jwXzEuX8YMC
yfTtkmDQCJowBs+xBDxVA+78QmNlPEWqml9eVyNhBJooLughRAQv6MKa4F9HApNphq1x89v9Zxim
Xfw7IRd+S2uPn6jLhJACn+kVc6CGy9hZceXWZrLIHJQwlb/BsocrtzpGXORFLmOUHCIjV9XadCX3
xXSYb1zzunUUnm7hh8RUN7vkuqSepaXzTy2XKQ06bcQ4Xo/1AT6Nq29jMBKJpGViX1dhlq9fTqJi
khcDxJzyzrAmhwKrQfRX+1q3vWRVyoAUSgzKBVQA5/C7S+0DA3ytSNm5Vj39GjApiRbCxGnlpay9
tSPzbCZz/P2Z6CY4dZ+Jtdi5J/QI9h4plcnGc3fu62Az1Q9DqTcgvxtSfPF5E5HQv1uAIoisTBAJ
RMf2sb9dPnuvAXjN6ASQ4tancrTBv5HlkZydovqI+iopBxsaDQzcCY9JZbjrmZ4RFFf34bF9mpIb
v4CqAj+071N0Ef5eGGy9JnRjelU0f9eDI+oj1lIN89No3eGyEU/OXspUn+o4xhGd+zgsupte1gKE
eADutotVU1a9Y7gjp4XmxqQeO03OywLxDq67fr0Cl1ZX3+CEoGzjfAIRmijvcjG0vYf8uMwgJWyu
h74bHoNOn253/Z4p6cd3NQ12eJlp3g+2Jt7kP2uxmPLDBBIUYkNCVloHwg9qiK5rLRlqhtMBSzFf
TYTCkg0JDSw6mFe2O70Tmc3pIkoRnv1wwWvmOHy9pBZ20da2rdsrd7jRT5wuFmJjcfkJOzu65s8h
2lIsBq163nVXr/j9TfWa7LxcT95OUzsuCRtRafGSybAkEpkT/QoaoMXN3XBw2/yDYPa8kU0gFKRW
4oIPIqd+2wVCtEcPRSlOjrygoXTpBPZ04vj2/85vvO/zz4A8IOAdnWm76qFgCy6E/VvUQyGDdYa1
XPUdtIX4dkGHdf+yUWN/xJe/N7LuN6ob7jn95hLYGwDhXejmFXzjw26rf6ZTmWmIwZ4k9sMNNJS2
uN0IjpiEGCF2kLHJE0goapYkh7zY5JYBOiIjlS7QGSfdDL4I2AcvrKimzzo9u4BbTwQKQRL0FF0q
oSs4w/HeW7B69Ea1HHQY7GtUjFxtHdoiGX2B+dAuJFxqBhxDz9sPkOUWI+LLYEFK7gsF+55uIkJw
gRK/7ZsxaI09L0UfZZiKI18YP3tIKeUpBI1Pa3ns3NoXtHoatXkJZueGflmVN+cJBwxTuH/u31fE
gdqqSgXHgp9b6KJxXcXOAGqdMQXgLGqx6aGYJeyJrKPPJB41X6p+vLtvpCaS88H4ADDPN4zm66TN
F/UUDRXeYMvZ46fEX0VnHSvQ4ivFqa90uZa9TqE0y3Xr6grkeFxOqlYYKyDS7Us3DEyOtlxWA/8v
j7XcFd6fvhkoGlZAzP1fM3MXcI9w11JL8JM2dDxYdLv/Xk73ji63fqhir9Spvwfat9jWa76mVIMV
iS5B/eHKl5Fai9S3RZnIjJoOLJs7OV1wi0/drEuNON330Zjv17eE8MWtA8b20oJdXF0W+q+K/VxZ
i9vAnJxax36J7UMdQLJsE0Q7rZufbfuZ3Pq0q6jLip1aB43qavzqZz3aL+qmpHadmDmmUUEVpJs6
Dx3cQmRB+aaHayQnd0Cip8tCds8yLLOWyXPZkdJGLyTJ9f3xcqUbrJ2Djja9hCcvlCOJygu3rzP2
V2FvYCAWpUiuc6If9lWlzHz9eUEo+LKESH9PLSXguikUdAkYStEH1bi9IJGiRbGF9k7NQCFfbn5v
FF4sqcZcO64twUMa37iu8f6An+idKoRpQ5S3bdnh3RNo6KQq3OiCfyMzjdleHWnZJW/6gYEXBkOM
6BvlSBrIVV9CmCJEZs1tqxwhhxL+NEH1lhnt0Z8TjhcwZlEUmPkw960V01AYX2VDOkiYcosQKD76
Iv92zf8VzeAUbszXWkpCu4a961xCwXZ1iPCo9wH8FaLhMvXxQBhDjGTGCab35c7BFEAg0GvxumUG
ODtkGMBChls8J2De8+akf/rVPRZHjOY48y5Y8H/kcXBcpDxN3QC+NW0f1tSt5mDLl98BovGr0sYx
RrcRk80JxIJ1607efPQlRI6IDl2XzovTvZIPrnwTvjZQGD5dpOfb2EBPkmmSzl0ZZhE6Q++BNcr6
227arvcOC+lXy8sVhIh9j4R4ZK7YESXmBJb1hEwjRYgQkKDXOERjkYL278yuMkX+Ir5RcgVjDpG3
AY9W5pkj0DXkmpM7Jn1gBJkfjb7gfPJNUOLiYaUIxKI8j+6rvCmQzPaK8TaS9v1ndfOB6wDZSSdb
EMB+JU75FaJ98A7h9ns1T4DdbcDkLz+YmzI41GkVsRCoMN4VZLximEbDiC63O3Rb+G9cQZ6E16TY
fLlpB+mldhXxfkmiv70dRhqmtkkGOfYtqDgUKXBnuQWDC8SlJ3zc6OyDjt43AFB/cjlofdfTY47r
GP67LWsvcWROcghB4JFtgBVPzKAplmslo8J5ccr+BnFbrAMATkhwGnG0XCdc+Hcanawcvd0b68Ui
aW/NhWH/uD8GwG9gIjnCXGsajQ9A8PYw6ts5U7UvimmOpJ/PtSCBkOvGSO3hFcduzgX/RdwbUBN5
vg8n7K8Un1Bm30f1+OHvoyKdSYy64yN63PCAM361T4Q+PASMCzmIMsbXeDes/GyQeBy/FnTQaO0d
hvK0/aZTiltGkJGGZTlnQ3aAivPKYhGB4fPJ195Ayyev9FRRUXutUj/z7gz80etzZ8sifzo1q76V
4M0Rmd1ZO8PkaNNBHjXWCPbZPnjb6NRHOoMLfvKQjOIcvgcowqGEggQIdzEw+LkVfdwM7WsZ65W4
8YUc53DlnCAFcmnV62hhc/nTLF8bzF4n4+bGltJBLw+lYK9whPwWpPjbE5BruXMaJSt5TBpJpXlL
6w71YT7nbQSCn0oM6bFXAaMKHqtUVF+VDCtLAzDgWI45n4UMkTdTxHGmqKFRX+bmBtiKAZgNBJSV
GLGMTCRjLAMdlQ5l51snFAEyv0cFGseAndUjURKjpyh7ZAlLGWLl95q+SAtg5fODQLas53yEQ7gZ
CN7/IZaYPiYnGJLsUF2WBboR0fkeyCngiW3NE78+/GwIHgqDwPdZSkeW6DeQVYKHr6insKmFKgcM
BJ+4Xz42o9L0FX+OsRTGdTxY/V+Hzgs31vdA/Pi7yZFoUs2zIAJooauexR1D4OAWXC5hn0O4At0G
18qAYFjyoBzKWYBrWGYk/nEPHbCcYPugLsa7Prqy4TnZRum9ccQcseTcfxV8dSDzcgB9cHCENpDi
P5Rv7r7aQjD+M8Lxm/4xufpSoN93Swu8Coag9RigDPfJzD1SdMtKV0h/o5PlWAwTZ9KSA01xuO4e
+txQCNefea4F1H7dNHGyuvmnn32wA1PYpbW6pcNo/lz9bRcRxcwmCsJGBegtFqpeHe8rABBnu9+X
IH6xAeOjr2AwLwG81I4C5QQWh/alb0SvNSD2152OzhhMEukH5JQO7Bcl1K1N7mpHYAEgxkLQcv6w
POC23ziBVr88ELUhItqSSC3/dQGZlLav3VpQaSKd2TkNDoM1gLAelze59vZBeXhpX4fILlk6MSkx
qb9xdDtW4l37nCD2zdYPBmDDSdnjD3F0sRSJi1a3Rjp2AnzaNC92qerekagE5gAao9aYo794GWTh
mkTuHn3+aozpq26tzFguRIWtcrdbSLLVoD38HYCCjdAsKpztD8MPMCwZwKFPY11LtqPtxWVyAf92
FhoM1AOLHnoJ0kB0RI9ixZ6NMAKCCQRSQMeNFv0wG8A5GJCvC62UBH4g7rZ+5ugnpVoqnKKLx47O
2Cx5cIa27j6SrQrBWnQhqDo/TXQJyv4O7YGHLfEFJJ38w6TiFFZQKf2ZhzRs5hit+7nhG61a02gV
O6XwlTYyply0q99OBnsFwGSqCZZBM5oxzDk/tnB3hvVwBmiAGU3Mp9kv5lvuLZ45G8iZX+PdPOEm
zcrrLYTkVYpRRxGO+h8SXUXZcow2H/mysu17ghAltZsOtVEWbWJJ/GGgQYNWzY/cLIJMUKk6FG7S
fXQBpm2UQ1SRHXpy7VIBIVYq/0cz/z5XgxDxZB5q6tT8ty2+oAoFiLh4V+NnBqqyFD2AC8HR3Q6I
DT09YTpV6FqQ4EtjgHcj77AFmesU/iiOX7wCNUxemUwoYL5EBAkWUHCHi+lk9IsQQrdLC3JS8/V+
prj+RFOKcUmhSPuAH5z3aCY0/r7mKfwqVDX5rtQIjTjcUYUoYuaiNWlemqDnTTzaOujh0EH2m53c
BVMOzG/vRwHuEgJm8TCjqHkQw+ZwvFkH4zsFGYpMA1Qxmm+v3uZePLPUGDmiDXt3XFG8oWK3oHz5
ZGasimN8Dc4Bemetc1zp1ECAqs2lPJ53pJYT5RWJuVKJvHkga7+nPW2rPSB9SpU7A3Ex9A36Rti6
KwR77KUcPzdNwweYSsqiY3mMZZWMt0eTX+dHKuWV/B+U2ML6KnqsZGWT4MMaY/5935CTrkK2nJe/
O4G8MknG/95cPfCwp/C7uXAOIMIi6hFxs0DdO+EHE7XmMpJ5g2U0kE1Q2q4UFGRcvdFs5V4a8wi5
BTmKYNIXkJmgY/GBwg+KaUjyc3KIettAfjRXnUiybF49/3pfnHTx5IGWQeT68qsREcwpszJ9/Cah
ZfLatT9CuVAsdlmQPJJ3ASjXtStPkq8jiUqHb4YuOQfSS9TRCLJbun5XUQrnN2zdkONFamxvQ2C/
uendRzk7vUsBp8fpJqiQI3od/0Mqc2tUXc4+WrXEmDqrYcZnsd8QdAWhqI1Tmb9+6yvMtMr4mohu
H2VOYWpNz4CcuHSgj0ZGt5oUhqhaBqel0cojSG2gP6zH9wLgiZ3tOdsNGT/3JbujUszTbw2qDHEE
rTMitHsdF/KH5lQvWurESU8O5TKlV0DYMfI4OrTu7NIQxVaKMzoPFOS7QMIRZzgV8/pf6ejW/27v
eMfo5UFXjsDAMOQ5Z9iNgAT1XN6xbNOwoUKUsfqW/KjXuwZAOjHNWwMYoYXZRw+bDhFRKlBWlT+S
fJG32zTp0Wr18g4QXpOwUOg8qCL8YBevvEoP5Vxa3wjWakBAZr6kxGkirfCDBZCVjLXwyRXk6e42
/VotWFZZz38ZQelmF14N38RbZrJ4tyvNW7Wx/ztkLmf7hLT73nkiSr/9M2utQ9m9gbMbFvBKxqGX
/Dj1Hvj41bx1zdvNGjcQXgDPCFjI21k+7nBI6124d0wSJ2zhIqz4Emu4PJM5y+Xzc2iwFdUxvcRE
6UCO4724Jgd7WSBhfK64deN9+wz+cPheMXdTh0XBdfKp+9drSFy9SvREhD+CpQJcGiARH77B3SlA
ty1me+omGQ79Af1BRO5p+4XTo56jvUDNN04bF0NNOM3KuCQ42B/sXm/m9CQExiJuE26IJR/KdU58
jyu4i6jR1/TvFlwm6NkKMhikk8aSrK06K8vuyKEXz8gl+Zk88yT6o7xEFmvK9zY2l0gVKfpEPTpD
hdbM8A6Pk1ahigCX9Lexv7q1On0HdR5oy02godGzKqDtC6IJ2weNoMCp4RzxBpaqUYH8NsRrksHB
+xVkJ9MuGdPPcVql7VKgK3ZwP5yzX37QLjglBdpctckpKDG0UztxwS8Zplg+PIJ6eItvwTU/qq4K
kfzO1d27Gaa8I7PxrlIQ0kzfwVvYnCkCqkE9uFl1+1LOGsUN3VHtsL0lEq1gRqHOHIqt2xVw4aUQ
lmd2+gsIdgbZtwiowXw2j1a4q3a29yymxbTtbZNHMS8Zv/UDTiRUDzrniveLi4YzdJU5S7qjwFTU
bvZscCS3Gr+YWb7/jjhEOunGvnfVzaTPTkdTI1I1/zQ9sYBMqkFpLSF/8zc91APVgqGZhLglX9AT
xXsUHTX1ysUr5Rq8qArZK+RCA4qhgd2O6gzNLvYXzktJ9gfqGanbRtGsdTdl3keJz+LVzaseH5qO
mK+oZa3q79sGJm3BBE5u0Xg8a6/hzEm1Sj0KlQ0PV/WeBbMZ426RuYXSpdw9dUpoygfZw38U+hcy
f3T4vQctkfOc25BvOISYCLLLoo7891ya0+q02L//lH6feVYFquy22K1OHGiQDg/dQ+6SsYNges9p
bbewCDSjZTDibu9gHlK+BQda79SwUQa8yQBSQeM9kuMpViHonF3H0KDRWpX55Sx8xWkErmUTgSHJ
KYh5f436j9a5+gCG83wPLXIphmI63WoUy68IHlzeE9M3bdyQKtFbewUXtLyj+fuGpoSEvZRZardW
/0G7dYmM8FUG5lTOrUNqnrlvHDqAzzlm7XSAOGO33t62LjTKMsJT6wIeWppFkJ8QoIAzDj87kpgV
flePyEJtWrXdt99F8fb29ofmBbrVJz7hS1pt3kgj60hL27NN8iAy1+PhHRi6fbrE/HVXbVY/UK6S
0q+5SToIxhEjcglAUpjB4m1NrIfP3LlC1gsEK4VsGNS9yz30zQI4MdAI7n1q3W3risGOnG/V0wfm
kf9fqiffxWwRIBkTkBGRnw3Od+6UYYo0OAiv9/KN2upl1rhcgzsSybOdVypAq+5fD04JxbWflHt2
hp7exXDIUsjcWz+78L73uLIALY2Y+6lkohBLXHenwGPgDL1J3dglbrZ954ayJ1cUTIklyIkcMA7x
QCPilkHF5AEf3dOlTwkP3SuADf5c/UP5EqhO+YhV66M2f17YVm5ABuevXtEiDBof/9X5JGeUGRrV
98/mlBib6Lb9O32oO/y7jURq8zguIo2/uNzBE9KXPjolxL4zyRA5d2IholH1PkrWFD3m5qcYlavt
89/xNK0bHsRYg93q18sqTP62CzNzbtAy8GECB7mD62Q/RWDBmaEK863unLOiezXReXs0YqPcKNQf
cD6DPcBDPLLTxZ53sP9l3Te3hxk8wr6JT8NxfGU6SzjZuumLINvONr3LpocTZ4mshWC+PqbJqzi8
PSEXo5+MiKeH8UVkvPtZOmFzyfebT4NmC7XrsgM0PL1Be4Bbtu5pkb89WgmX6AOK+NEe06KCDO9b
0z7g+UaprVtCkQOYcpAmyp6vcYUleW41zplXezZe51alvoAnuUOdVj24pj+mizh/NUqT/Rvh9fca
ilwrC8smuFmk1yQEp7SyclQTedt1w1l/G987VzAuHWQF+mnf4v/PsYXEwB12zczdQ/8AQQgNLlvc
41lr1qJTwGPvw6vh3+S5++1t4rb4dO9b21BPuPLofGgqklfI/XRjzx6ukSbGVQLm7StL8DUyiTsl
D+QiODGLNYW9DMQgA5FSp0RlCcz80zgymshnv9k0dV/xg1Bf8Es/xdkabLgiEg2YeIufLFjd4bGv
GIYDNdGMSovLQedd3SlNRP4NSrmtNFakvNItpkOhXMPAXu8yuSz351aNmSM0/uW+fy/btwrFzX50
oyx5UnYryWTENxiUPw4bJyUVIf7Sp1jqkDMsO/QEucnTUkRWVvbrTgW9OQfwJdjfXSKHUIsFajK8
EfHHVutnPC4hH7Z4AFHcrR7gCTcrM20wgwfe5vPtyMZoAPTdiRb/NjPhoiznaQwuG9Cen4JvWGTV
IP+2/mNdcMv1ecFKXmV3vem852cD7N2+3HxxW1xBfD8G11a5Vare4i3MsM+ibhjN6vixLrbvAPFu
Tlor+wdEXD+dom0cf66zSvj2S0gGdS0PUarzqrZuMwEst+qQIFnaiKfSe+gcrc4eCOAedAABDJ+B
PnwFxwJiomT7zSarORxM+xpCK8emuvHSG1AzRTWOji8pRlUNal9qE0lm8rfQPe8QDyy2zOaze3ak
ZoVmKPhSow3zFRZyGUGqCyyffXMdPqMiWJ8Cz6khVVEBilbvmZ16q/qzXRF2gguOfUIHSe8h1wog
T5AM0HuUBuo9AuQj7UKYfNd4J9d+EasKA/htct3Z4RNVtYK9x6MvgosAHz+zH1kfmhH3ou5yksbO
UnvZKx+msPd3TpiZlpl5dA2rf1TTsepTYlXIUujWRfRu8i4lZBzvTA2qh8yTD2FtWUYOxfIzmvHy
i+NvdDCVdn5TT1W6kPHIWR70Ac2qX6ww/BGCuUZbfwzogt9qjaYKNuLRIbmMqnhheBZYukZz9jN5
xTVUyOqLWbh+zm+MdLc1ct87tAu6azOorlQNTolAZQMwN/0eRcDR/uyCfWOFRmpParqySy/YKzz8
Nr4J56r4pBuDqrZAbt/2AzcYd9og3A/W13F1n/AiOOFkQ3hcaJBZ89FvnVEK7z4ULcfKoTtaBfCe
qHg38J/Mzp5LNmPHFFDn21ChmFP5RHZHvYAmX4wQ3u8lPuUHHUgjlIKHpEC+SmCM0WEWMHIqmwHt
PBhT3rvQMeIPhXYCt5JQoVG42j5q/OhBOthJC0vNmcjelg/S/V2zCo0mfEQfvxRW6GNcY2nEP2IQ
xcksrMIkH2yGJDkU1OERL8uI8oOov6o4KwPndcjcjhIpRgQ6EiUJRC9NGMBQguwGPWzfeM10Zb6d
/SYs0Bl74P+b5s3174gXGRO6SdIZrAIVVLmg5FVKcOI24VVYtiWJIaTe046lgwKqjdwimkyQSOeW
0KIfSZMMEUvvCZhVWKgv4oBOMSY9AUUJKvpzijHyXMGZbg4a/MAOSjS9mInzZf6BP6AR240R8aj4
SmegE/BKV2dUbXTv9u+EH8LTELKsMnXjvei7AJ1M0VnawWd6+ZdJocdKrV4onNi4qC6YM72QioXH
QMis4zIuQSKJEJXl/zDD2jOTx3gB/QFX3dH7nFRme/VqJfraJbpcd3WCH9G6XQqLqVOOXgX33Hpu
pAZ/hNq2j8zoz9hJy4++FXK0LxtRoDptrjrzJCRpi7gDzyYlpjSGFqrkjsR9wjxYpnV8lc8SWSKR
vNFZWUBpRSNw70P9xquDYT8ESCyfyF0BRnBDi5en30e3uHZ6GariUdDS3+W7PQufAKvoG1FMhaQD
bRmWwiilE/X2WtetByd68LLJXZ0LmuWWq5JCtSbpxNjShqbBjOZTbA9jvAg0fFoTkQt5MoD8AgXH
k8NgZKQWr6QG4Z+bZHmR5VyjW4/5vXdHdR8pJsSbNNeQDtLTkYotIk8KT7um6pjSpYHcbKfDfmWR
03HaWlvTLg8ZODyh1mbjXbsU35J9VGHYdnKGL58zE5RdjS/nGzulVU861CWp6RfbBxoY0bAMu9oa
ps005C5b1hw198mhDG2dGjve3O3ISujb5SWr6gJakD9YwNnuDy3x5oeRuREx8o1+6kdI/4HU3jfI
qlBTXJzO+EHBpePbk9v2ToNtb9/b/EpSq+IVm++wzrR1HV+htB5Qgz8MSpPS8vZnTbPJppk2i2G9
Waau6xkcswEcgHCXCGurwn6GzbdOs0oX/Yg6lQXc3Zx0eepoZpMxW9cK1rItR0a0CxlMeHpcIWJi
G31gOPph3GMhXVUCLBCadBv3TP0zZKguTAg1rnoypiz7Bgsj8zJP+aBaEsxC8EpkTuBCoie/Mihs
6Mcxp+IWJoPHFYU9697o3L1b9IhwSggrA9QK/ApN2QwiNTLLeT//xRLWfAA7KVsPDW41qGSbYvfh
NqhG8lxgwHdDIuDYsqJnUwP/77SpBASY+d9PdZ79btMGGYiMeasQBag39gwcr9y737GZsl0duc1n
q4Dx3cl7EGlw1SAoSnuxAINYdTNbGHPDTwCEhaGSCDz4seEfCHiEiWT0ojilr/HD0KBA8Totheve
mctT6pR7F3TwepbpFcBr4CCAiHJtUBl8ep/es/OSUxbpP5jQaQUPMJqVUHLQPUXDrquDaUvZ51Ol
o9IUrxagLPXOrCNmx74PnBCYSzGxqKbVKIB52dv09gOYHZADrPadXMJsSxlK0toyj9SI4NxMW7R4
yEdqU8Xcpw3rPgSTHEEDQjN/c7Fr3Qd8/q4k/N/RTj6U+mYL2AEOoC/Dgf4nJ9BZkrYU6dPe073S
NNq0cq/Qfqn7aX/axdbbL4flX+PcEML/wCFN2CvkVoj+pF4qwzUcEGpMoBc13VWe0A1DI733kWof
OQ0Jq2pyy353EFAhG9GS0+6X74CM9Q/MTwlsURrOgllwBEWgg/Ps1MAT0KWFKmO2djw2SS2kRVsL
ayF5sjbKx397nwbBcKniS0K6Hh+m5z5MOpjt5O6Zv6MB88WtYSjHrpa2pPiEIQwfat/sQ5QMeZCf
T6Vo+mo/u4XY+L39PH7SRTo+Tj79yhSbr0mpa/ZrCDHDurribnPFh6W8NJco749Kf9aSz3VIl9UJ
JXE2OgBS34cv7/63me/D7K/iF6N1ePmDD4oZq9muc4k/qGFpu327N3iYp8gCHU3Bg9iUHkW4owLB
rfGSECa96phO3a6RfoJ06UhZlWppOHOzOAvWySX3itZ1Wjcz6A5lrF6r7Ur3hVNMEabrF98nd1FQ
VVicPvoiPJRIg1zpN32/CMUIy19lQyXWGg6GaDqc3EKgQ9h3ec3rATmEqPOV4vxKvabty2AD0BfZ
BWVeszwPh+Zsf58uWWFIwQ5KKxJtXiP6VnVqPJCJjzEXgsUui1RJwaIq4VKLcLyFg9YcJ1dfBk6H
xmu+4vT5kOMF1QOdRSJGkAFHW64oXcw2vYW09YLGHJevtGqLa7sIYyoLEKWlf16K/krRoPh0uLo2
ffNPp3UK2sQCe7RW8khi0qtghEMLjt10w3RqRz/OT7szOj8oIhQidNLHKMqrTUsEZ/tUBffV+deM
jHYLs7jb3T8NgbyZ1/4GoRn3Na6Qy+qZgnvKXkLIPZr7alQyhp2hefNwX7fos3hF9L0fpmMgRL/n
yTVmlSauQBnfk3zkCURTOrG6EBfftGGgCfEQCmKbRz8hIwSioNHIq2u8oJ/Hy3NYrZlTD9nlc8yh
tnc9L9Q7fuDTVYHH5pfvLaD2e7YW2DrkVgbZ8pDykW9OV2xazhkT3F0eZIFj5K2+nTsA9ewKlbFB
4geSvLp21xSWUBlUdfXGmI8uTn1Of6wwX4+zsuK2ByPu6o6b1Hv4YSCuNTahMDBF9mmbxNQ5gsHp
vX+4k3FHSgSoNQMdcGqDB5w/ZdgS/6U6cWvUgocRXL3+rhiyBupGoLYqGNuvPfjBXkll/wdEkg72
qbbhX0B1stehmzFjDqWWx7eGp3HPBVaj9WFnnuGTuvdW7xVpwKHUZJjxxgxej5u7Y1M9QMT7Ky7L
7KpKEhghPpDc+GibnV7pdI3K3RsNrhkDpErd37HZwZQTTCk/FA2BbgDeOAY48fK2kkeet2oLrTXO
v5T3+/EdOaWzW/vBk5P3dvBXJ9K2bZsHxbwwVPQPmecslaFUGiswhD0fxN0PgD3hfoSlE+Knate9
mz2nkI+xHAcegYoGD+AhKHnvHDp4d2SYsA6GFF1oZjhNpB5yJzgaVR/uxqPUYYL4J8F3FLSICW+/
4FWSB7oQURZVnQ9kTUjnzXWzBs9t3SwlZ250ZA+CS1wNiVXxGv2DJP8kVtceyUnNGgUsEQMj5d0o
6Sn4GpUq0bmD7modW/uWSbptRla0Dm6tUvMabeMSWi6kXcAu3k3rz/wj6Snm2flusBtsBlZ3M7ji
x7pRLkMO+F6u5/dJYfqcPCf70XtyHOnYzy+YIdx2AR/XXXAEF52nS/pcjjS/Fsbn6ZV9M9k0q8k+
xo437zKzQ3HN6L6wT1luLZ+M7CjdoB60T1DA8JvJ6OY/EzO24lcIWbyjXR7pkZy6VPPlO6v9fN9E
0xBdQzoRbK8iNlUnR0RzJLV4hU2BeqGnz1+gNVwBQOloHcH1lbJOVORgoxcVCq4TD+l5I7CYD34M
4rlBb/F7fMclRB/GmYwVE1WMabTv41uQ7LpQ9EUvBPFEunTx7xAPtEsAWM0nR0fYRBB6vnMobs3M
H2xpvTMbQ6pGUEoTjadyT1t3zanSTDi7d3Bq9AFYzVrqymqPDVrESm6ZUXAzql11cxkH+5RO1EK6
9npaDRCmGpVYIVMkr5nAH5+OlSA+svPGtXYhMbvrlkEL4xDKLVwTYy0aady2qMVY9/oClg75fcYt
ryaHbvt5JNWboiN9d1oXKghVEj5BSep+1BBOMxHpnujdCI2g40UPhobrcnU+xMUqczbKClVXOsh/
WQl1RzOIm2aVTHAfjDp0aqBBcXsOBnlPQNhgDTSuhMevV/sNEqhUIKG/iALDcaHXKL6NWl4gvRXE
M1tL6GTTUgSfwsuh6wDvQs/dgYTTd9GWJOoX8JTWGxGQWHtBNgQqzHjlROPPdAtgdNQs/D5j6why
BwWfzib6kHQrcuVVkhaTP5UZFp69O6hE9Qk0+NbPPcHGJWUm2sgbXVBj0/70FCJZfZwiXWGc2MFK
qGAijUO0VhWGqprUxwGp5uQm1rwJxv9qOKk4VbHwpjgreorOfNByBnuxurMjNBAeyREMQy0YwTk/
DLd0aVULAdaKq1w8bF+qS/O8fF6DwrQwbc7663lp+faKE5MgDTwP3Q7u6kL3NjqAztoNytGJu/uA
WfwccWMqcr0mxSDmWo8yONr6eD8tLRDHbVsdS9lWL0N2ZT2s9Sot/LNbVvOAHPo3HXrSylA7Q8eD
jgg9EWinBfio1RCtqHDrm6EVIqkEbhdlOPXkI2o17/s4I40DsA5AGbJMmNIhmsTcpBTvuyDeEFMS
sLXkGABfP+49S9YndzbBJKwINKPETIWZ4/i9YNLBBwgzPjYXF8kF5BQQrUOSChUZPmqLG2CsR1IB
wJrB7AcIx1Vb9emen8F1CN2RtU993lwMxg8k4HlaG3+GF34I9PRuPe7P4npwRVVa20bz1rp0TozO
9pS4t9F1NGv/pIPSsri0wGNYQyqgF1P9NLzTgqSp2Gdm4C6x7REQGZhtBsjatBUeMu8yOU02KHBz
C6FLSAFQCmdezSm3VHTvKKA2zXcFMUUdFWTISO2y0Lz1jhfMBBnD+GvMkJngTt4/rEeT5vZz61xR
OaDQOqxUFyj1wcb0v0jGPGWl/LcaaPGLGaQakCk4gh8JhWA8Cyvoe5B/aBCwif4NACTZqihYhXJW
hjR/Qwm3FJl5jo1obxff4VJXNdg7mp3td7QZvcGFw0xFttpOR9smMuUq5LQrKjuvJReY7M721yBR
L/MCiDkAu5AKZ4NRPNJ81rL0t/5NnqP7fAZdUt1EOB35mzjnKFcj2EQUs/n8FDaCwAoryyVDU4qp
6bhQtRd7RYtF8XTcWRXshi+E83e7FepeKAzdIR+6ssCUez1IE91H1mQohoUxeUTerSQL2vjlntJX
+kWIVcxId5lvqPGoWvsVCBiAvAufH7GJyB61uEQmZuEs3KkhOQbCS/D4BCldwT49kPhO7m6XF2Xq
tgPQ3WogVdsy8/KSuwnqqAzX0Ra+UZhemypMZT+Bdoi/pRoqQcJVYSKebok2vhq1l7jWWie6S6V8
iNldeAlOwWxeiAtxFj3uyJMYfSoYKowtEiV79twKNfJhVOiTKqIIhMKyaGslm52WiNhYKPwqe1SS
LMrLP4qOEmZRcPRZabaYIGLK8GgsFgKUqDU581+7gWASTNr8c1AMi+Et0vHx01CH4b+wQz/QdEpD
pni0rEhIuS1Md8NOarnqBXGSmZULAKTsnc4GDXeoh0RZgZGIzJ7YI1WURbVRfzfrDIVHFF1R+7mP
vtTa3RyQAh3XB/Q5FezagY7hkcTh3NzNpWksqT4xm8R0OiDB7UrHnifDtFMNW8EARGmFOsESRNYL
vRBQthrHG0x6xHZCRpoj7RnqZNzaRXSorp1r59zBnx1l2/uI1jeJ2V9GF/MPhY6W2U5b1+Zaxgmt
F3xSRNaQs64AaTJBKoVpzGx1IDOcerTJgEsKxKIDLegWk2C7EC/iEQwJNLYg8vnezLMbUYcOg8A7
KhqUvWO46s3AloLJS5Th68icUhv9IcHzzm7aLCe15j4GItarD+qD2eA8Vj9OB/KsrGr1kZTXmDxb
u5W2e+UcRRTqRKGR+D1Ii8GHAK2+8jYgfe1Vmq/Wo5XRHlR0dM9kmZ/o0FRQFN5NSwI+TEBvhIxh
ltMBBPfQxl6huK8MrXEdTWfKNzNKj4si4lo7CsEu+rUXD6fozeA8SgfH0RqYHRsI9BKG7ZDCdo3C
6kpvBOovVKrf7aICAprbnKxuRXt3o0+HZCc6wqxT6O2GBXfDA5kNytIv+WDtiP0EilOVHM0C3m+O
ztDILe/Ufxe3Cm9BX8VX0DrUjaCHfgkVUCo/CLyeHkClVoQKIzAXRnDIofvkl2NlR6BySUwqIAGv
RBv52zDs4DTq1Ob0H66wswELxlYIdCcyANKsCjv/Or1OZ+M1qvLRnWrpBW765T/D7LcOqv3OtPjd
zPEd2H/TPFxvEtBo/PldlD/45veOUwGFgvFHL9/4e+F0C06aZufTq3bfy1q/0i8MX91X99l5drbj
2mA/Po5LP2e0XkjwFq8F/OAuGkv4s5tYl+7o4MFC5HHuKMOXKvNxcGfVlyfV5e3q7OaH+Y2gPGdC
RkeAOwGhrSfgHbYl7Li/ogdK5ivRv5xf1EiaD0wPS8h+V6C1kg9SBTN4Jl8/JFbLapkclusr6NcJ
HGycwVmlbOcKFINldgxYCKCpQ5aEttta843UqtGt9a2k3p616xwURqWKy/yQFOk4MuCHFSfn0Xlk
1G0+KpMd+/u3mKosdTwn69GMaHaMZ00d2qdrv3o3QKuBK14Ig2IZKms0npA9SIBZSfkqIY3F51hy
2wrudVTG5byijifOGn9offCBog2f2QmBVPH5+5H9fZYi/H+W+EjzsRvhbkggf7MrbFoYvKIisMl1
xMUjz5iFsW8jZENTBO2XL0ZTmuMPFDLqqHhsWuq+3Zp71LvLzY0eB9TBvRciLhJJv0RmbMa0G5Ch
0bFtIzfzP6LOazl1dQnCT6QqEPlWOSBEBnNDGTA5Z3j687W0dp0t47WdAEl/mOnp7gG0XadaFuqh
CSNHRPPNAEJTBv2wBbL7bpjVuF1TcfmSN0pwt21V56A21fl3eUSDcOqffp7dZ/fVhxwZiKalf1/h
a/EJjWiHdGDdvRJEj+9I186/12GdP6zO30u8/+i6wkhmpwCopHmBzBdXLF31Zr1ZaWnhQskGio2B
E6ce35JifCIgJ4bJt2jCG1+78Tsm1nmPsKXCJ3DrhfgvR5U6O6A5u1/lTnKZHJjAMZY9RXxR1D2n
lB0rfJaemLvceZQxcNi1bkO56R/DPUfZxy2pis+Ncn5FOFM2CSIs7iLNAdg6loTH6WP5WpbGx77J
Op/vV8KtZHqvMa7QSh5Ax/4NO+LbEKtnAL9Ly7TlXbdtY47TXbdxfV63FQ7JfmDNowb8teuUOGVB
6jv6ZwPVtSUra3Rr3Wr7GsPuvXLjhH+ptgVWxzy6EIy8g91gyqqvtb/wwyzHynFWFv8NtQF/VaTX
bggthioqy1SFkvQIoz1oGBKSCPsxkt3Lvn8gGR1jplt0GtdIfJTSPKn/qfBHqfHrGkckvwSAJoDY
C0HVflJaNghWNwUwrivNmq8361CCh5Wu9r9Iccpt80zt7k7hD17yo024e3SqXsG0Lhh8Uqdg3G/8
e2uFZsBZ7X7BNgVSfjb+5fC2XjsWOyi01Q9BNX0r21TDLGB5ROdJ8gYqg+hqTx5u4jgxZmZ2PE5k
BBJygSzPwhuEj8TzHPWb/XqQ72RVEvKTEF7GH6n6xnYttlvKnjZNI+l6MjrBJzA6kpz+3Jo//Nhy
fb89n5dDqK7zb4u3gOSS/9nYbR8DEsgymU9EF8uRlANjEZ49bPttCyAAkegKdiXAG9zUxPjMv6Pv
l+7u9u0Clmb8lqD4vAwjXq3GX65oFTbydnrtfoncqDLDB9YDcu8MKi8tW+EPdLvdUOquNtIEpMoF
aC2bkdmjfMPayAew5IfLmsNs8HKsbcGqwkAGpixYOE0eK0VmF85eg9Wg0q10zbbZ5uTIa8hXanaV
OKKUFNJKooJkvVei+jPtTXur/oH0pHS4/4jpfGqemkZS7+mocjyAFXXcYNg5Zk/1pJtXcafeYayN
p9x/tT/tmj1t5kl2zmhsj0hTXbdVcevN6sZZU05jHGG69jXDWzWo13xigdscX2BSO3wBm/C8Ugp6
1Z6qdlcQxvWo9NWpskusGNWlLr9WaO+phKjGtacDWP/YcN40WaIMHXuFxTE+P9zGxhVbxqBps5l8
e8fxcVy8BLisVBlCpJmYZ+P3VfP5vIGeRTGMShj+zB+Mnq/jMxWT6aBGIoqT+t9tZcGqwG6qfcUh
ol292hjt8HHa2nfYGnSMwY3uZh3nW/v9sK7zw3INrRqS8rK0o+6lgxYtcyxC9+xaqGjYudFsQq+F
rkseJuUB4hkczhvUWWgnnMK141N5gyUiU7pOiHFBmVsm7zTaJ7bkvY0XVkJxo/kFftND8JkCY6Jd
yiCfDv3t3WIqA9d185x1NZGqLVNS9MRWQyXtIkDrLWld59W7MKnwUT7+QX2L81/8fwu8BwQGiYfF
coDnMFeHkT3uDPIretKOBvOhrNrSCO4/95/NzPDqX2t4CW5iohRDfCoz4yHlQ43euv+GWIPJoHMY
YgvYe/I+9bi4+Jm/4ErgDkBuCHNx8vG5S1d8WIjqySbb2BqV1CORjzv34ecwO81KP5dRCcolBq77
RGhvxsRzcMOxgWGq3m/B6gH/Nn44yZrkyCOVoeruGhRYNmYZW4ZrDFsqoJkCHcH3IMm0vkJLGiHZ
aEXc/NOtRQ7GznD451Hx9kgwnO/PpnX4paD2S/uvNSlsV1s1G/zVqe//FqZQaPQqANLwetadbWff
keLv2CnH1RgTH5g4XjlAiehVsf5dtfGQJnr8BI0MhDnRgAaQFN+puIhls9Gs4ha2HtS7+4G5tS+z
Grb9RviIH3EtVMsa1aYQcANrY0eI/+Aa0iKOzCgmJYzBIyiDzfUatGkHEv8A27z4zBTiX4iNEI6m
lMFKoeEVJvSnthYnCDRGUPCvXJg1LCShQlu8D+JXLGjonpyjerAFaHl2ju6zu31xISacvTCoKUz8
9mO2/YM3aeAPXI2n8bP1aVYiiAuj5umH/UOAOOyD6Iwi/JoccSHM6BPl4BiVgxtx8jS+pZd0Cwi1
5Vz3ftUt+PvmNIEkmiHNma8FabfJUYjo3hzhM/3LuOFeUg3mspW7pXa1SxOEW4AvOhcL42mY7OGa
51qHCsvWFDjLTLkKqIYjUh1u70mtWepXOHajw6jaKrUrYGr1lvGznpiYfJqj7USHOXoO0LFPSoPG
sDZslVxWF+4ljnu+4V9C07ugTqYbWPvrwoT2nn45yFptokddu7fyAIQJAofdgqKNIVgmwpcL2IUo
5YulnipEqpiLQLSz7ogDaaJYIcmB2QvSXXRk7VH1zUj5bhlrL1VeVb1Y+2eYX0VMeHbxHSdJ5f2H
6AWOAm6rLj4YBWFMIgu2Fx1yhMsIV4fDRe40IAwrzS5/xdlh8hqodqU2OG9S3EtrSkund8hyRQ8e
XDvasKqhT/JBrLBZHuffxYtUbisT5BpQNS7AL0SQVn38Hq5+zt1b+5H2GDZYrnPg4z2Rvqs623fK
89W0z13BkQTLmqytwGW0gUP2oxFfa28HGlNGe9PbpNekHODk8IAtUoOiYUCDJ6mc9nahNqxiRBOS
9g5Cb4GxtWV03VLYxY+ejveA5qdIWAWUYhGYrJMTNaNiOP2d/gnvYv4Rs2al9jJvTNidtQObyPGJ
e/MYkgXRQ+pDYykdZUh849eQBKpNm8bmlT5WcQGwmY46AAvcwhI2G+sMttYFm0YYJrXVEv6SeS5U
3Zpzw7w+W3r9cz74Y/pipMI+M/wT9bUWCVbqXc9ov0b7AQRl1gf6BeAp8WEmqwg1MOEl1CkynJq1
zoO+CBSSKuRGh/6pL2qPFARnzK88Iyrg20wVak8Uf/GQAAPunpPlJzgm9KZkfqjiJTw494Y4uVsW
MMiEKtIbFOtPMUBVvE62yYM14BOvIz0AcF/gxXKHmHJONYi5ddgwGb4L4bBG65EM7qqFG+BiMyub
gYivWHxYnTPZPnJbWqkAMvMbIxz8XdUA9fjS5p2cGqv8qfsI6jBasUVlfl/ZVFgJiLt33TfNkDg9
MnrUryv7jMOBO5sp3BbpQ3zBGRonksYMHND3sf3LarDqiqWiPQOPG8Tw51n0k3w7RVf6+3Ti5eDS
O6UQ3ihj8g7pbBPl573urDub3rqzS3fpgYPuJmb8pn0CFgRU81/YgifryJZrvTZWqATuAvoN1Ijc
jEOzW5UvbeHqZ5ubrom6qF21wCauXSB37hPno5yxh/W7IkjAZO3rPO5UZwqcEULb67OvW5DfBLWM
3cFylFBdz5j7mdWsAtZuWkgIbeAPqCFxDwON3gCZJh2u+VKPEzfq0VOVVQd4P6J6uMmdNQJ6qBRU
AHQjj+7Je7RNxCaPtjYBGmsM7pARjyyFR+oD8uvYsfkg28cdHyMH1PP6WsfB0aiG36L3pZZxT4C7
01JSYjE29M5Uzd2zhzUYUA2GlbgYUEqywSmOM26YdK/Dbu4SL0TtvBP66FlyAPAJt5M9sU/nB5Yk
Kr3CX4UH6pLfXK2ZdM+keKlLuafrVa6DRiV3SoRhAqSCF6uGJT6FgFVSNDfzjQCborRPcX+0bxdv
AK6Vc3T0YEFA+0azfLBiYEndXR204mAF/8CSVDu93VA+V+JAlebKRAUJrLK66ifS2q+QTY6Q2r33
vsEy+nQNToROOTcq0lX3ytAXnrwaTier39sSv8GS/YXcUxyDj4JSXvmsQquQTnFkhXF+8TUjM3am
KB7pz6dLhTWzxc7DpyzUy3kwrTxG1MKC8IURoPBhk+JaOjL65e5uVOl/e8VeDeB5sls+ATkaqZGu
yXWfTXnqAbmGNPrmvXzH1Bay89fnzVD35e1t8Osne8fkF9Hb28FavP1o4XXcuvf28ZlU1wDKg1hI
dfocrAvWd2XJkeQZ4NWE2lRFlnv07k4pvEw9ZWvCkoRKio8tXqionz7+0BS59yPI4S1Shh1YE38H
tiSYaRXCg/NOc7BW8k1lMGVQPfqdUIQUpRGRCSC4DsCijNclxA+irkDV7PtlZCjYJP8DkVSUxuYq
g7kOyTMWRbIcnmMgJxhiz2jXbCSHZj2l3idIFVEC36qunNv42yFfAj7XuT05YPbhWCWscdO5DWQW
gncScQsheUrkwg6oWJLAjybhGgXXeQPSWm4hTw5Dv6qKBVuO5IHcooRuNIsPqr76MsdxyTobYcNs
3awknXygSWusPT0oTzCZpAP4ejXu/u+LAFL8LX02AumzUOgjFpkIPSnzZLCb1ftVW9ASlxmSiI1j
cIiwrrgSFj6mC1o6ZE5xtTPyBSNNHUJ0rH2tgBrllYzwvs/E3ZDF6BmSR7H6iQ4an4jFFdHvgfdq
kF80aH9V6eOqHohEVuuX2mVKnLTEaqvIabameEU20RAS1mVCCDA3lYkVQlUTzZqrRyFUsWGFfewW
Q0ebSd4DIS2LBESdl2dqgaVBJRbxdF7uiq2Ian6PqzQkNUF5ZZAqBMWbtUEKC1Hm2STMhXLyRMIc
lkiHrLuf7Wx++cNZsALToFNrvthi+CTV7SHLw5hVIh4OF/TsqISdvZ05wo5pu0kL7IVJmyTnTWkh
rVhLLuGgZyKXH2SyeFl+YN2zox2NDu27K+/BSNGjs+yQzfE3SwIGpvei5nRe1nqyc3pXuzdgfaYD
La5CdVSuLPB79w1dOTMRgXHDK9RjpQsA2HebnZm+vjwXT7Do0ENurGLxJSsU34IGRZ6pfalgpGF/
RsR5axctChVgVYF3ZGLZoPCmLGXatLVsX1msC0Sqps8aCVyTfLBxe5cYa0fSi0rwNu1rwZGeEDhE
ilPpW1XjkU+pdiwWQg56JdXYtiF73lpTl3gRVyrSIJ39Ld76GhwMDxFCuZ06rmwM2Yzxitx2o6kQ
hmZ9fnbJNJCPPhFhd4pSRqbMlM0ZVWZrCCLQEM3Hv1fYlO5sKKL4K+lVdUk7CdOBf7eQPoLK2imQ
2dNYZeV8b+hbHvAgv8Xeifr3ZliNrpf08DnQT+I1OC0buMX4hcV9cf55tIB/RGiYpbOZqrwZ3YVa
qEoVuX7/6GAH+IL/qlRfyb5ycL0B7SiFDm9pLrHH2zuwu2xZHh4kPHLxkryoTlbHnL17Q2UZig64
UMwutTkVf1SjvcAs+3K5Qai1GRnpjoV6A9VWeyOXWmoTbokErSprHftThBd11hepikX01Q268xZw
uca4eTlNpERCgkKWrRQS7UQGfx8ReU997UjVLCxe4UaQ1ZTwjmT1O1A+BPNFbEsZC9bFBof1a3zl
9v7Ueyt44FUI/aLbiFVxRrggQoxI8MjrsWHZwDwgO6EWiHtZRw2cVfUqQFyDtyPvF5kUqaaGOQZ1
fb65o2KKxTM9lkXtEwcEByPKXgZtX67gXQU2DqncVyF0cUpih6YxMAbfX7QM7Tet0XLKV+EafF/O
e7mrB9Uylboy9QzIw2wWRk123KvBg/akYBh3S2kWGC29lauh4CzxsfLd5UVkCNxlhjrOcQGTmCN5
mAkRBqRpDjGs1NIOdpmvoIZB4I5G4p28OXuxhXLfJTFcMs4MFVkIPoD9+XFwd7vWaoIAFoOqUtgA
QaA6K+2zDCGInB1xfVRtlRuvHAamPhhrolhGQhZGKCNABjClfyirYlZ9LUsYifZPJEaar3RQRIcu
lqMo1+wbUiFS5OyGiIG6oJk4GV1jwEjZQ6Oe6t4DH6z1bwTUenXbIJ7U7Z9WtV9zkcXMoWG320W+
tYGbI3n0KOdi6far/iYKD5Ly7NCpg0MqHuDEMx9V+AS4Pad9SuIZGYDoICn/iAEgjqbU3hDH/hTb
rbDIlX2F6tWXgegC+gsdG8ijeqsN++9PFW/pD/y/OwrGssO7lfF4WGzBeaQQCWfzbVXb8FBhD6gU
TkkJvaknti2nKVE8oilihGdstESuV12T9isQ0hT16KZlwQuovAZkrkRoYEaHaZxX8OAEEUvQgdA3
UTi8W+hR5iPw55uDmOHH/XFbrd9oWqLwu12ne5w/kKag9+Qd/nExyyhjNO5wFwqhvpLsvOAC5CQu
/Du8Lu/9j1PVeDy7hZSpkPHLrpi6bm0h838Kk2QtMnVQgaCyw/OiQKUOmjRSUBQ2sHdg/EJsz2o6
2KNlR4EhBTf4bl2IoKFWES19M8YKbItkR6sEeB8MLln51KAF/odllCGwU41k2ddxYI28EGDfMA69
90xaYUKLKRHX3hd5b2JEpI6oTTd3+MqWvWyxo/HUMVGCVogPqTIR2YHRqV5Zb7ZjLVfOotPR86Ox
5l1cKOas+xc8P0DfCB7QdFB0pNv1F7Wl2cld2rXso5EjtjapA+1/6Oca14ff/p7G1qeuvntvPzrP
XoHS+GfwGlRY9Gujz19jVuDxmHxpbYKC90+1K+YXLMttG3Nx+DKqnd6oQaJabJdaBZgX16CM3u4a
VMMSADlEP9gtF4uqOB8Hrhs1GVI9RFSzzWQ32XDI6Z5WxNBq5rmkLLdny0aUbaaFFG0Pj3d3PSr3
3913tzJ5zI9LHY3k+oEN9eQQv4mVKCi3K5TedwMUnPglYAh9INc5TWozyuhMoRtHBZhoB1C0iuv0
gMnrmwco0IdOVlJPp23VtirdcntPeXo7+naPo3rmdEW0Sx51Qc5Ifwrn0z0TLgG6P6JGIOBTYo5T
3CD1KLWNvihtlZ/b6DGSkyHNQ2UlGT9Jzy+9+wDPMgAi7eLVFvtOQO8/mMKAezrMjrhMelrc2YiY
cLMEUJBCQRthndYteXwgCW21Y/QaJDXa6b60pvjQfIXGeNyYvPjHZ2jqMrSFyJLeBl/8YxusYyIt
cpsW5/gcPykYhDeCYJZyeiIOalxC5jl23TTBQOqxw967FtO0hwrurfvsm0NzeOve25/Wp8XAoQ/1
HWbTNT336A5CNoC1+SCfNco3pm3Uk/D7SU8zqiP2X6x3kOdxvaUoDVmfmj2HqopSm2DXyER5tz/d
QrfWr9H16AIDSVEQUZMiJ3BRaNODFdFalUC6Bh96D49p399CEKCRjKtS/iaCBEW3E0qW+xQ/XmRJ
fLz+rmtcQBojY/ToHIDSTes5tZ64C1hXelki8inTXpDuG4DSuuI45znwFAn9SXVp3UpPthQR6tFU
m0+TyBlYod8YH2DiXPvrH3P47L/797Z6hV+iV4IOWU7IA7iiXPj36Dk6YQRHqoUwf5W+RoJor4Mj
/MBrVG7q2GCk3zUd0ym5kLAJoj8h94XelC3Z7gE83UlXcviJ5nVX+zKuJWi3oAYaEyR2mXLt1IRw
AI2WD5q/8YHH6vz6+x7e+tLRncGw8S4VENTb9Q6pGcjdFDDc39AdzC+5OfprInpThvTCtUYmTGoo
Lmt71PAsgLOTRe/Ks7+NDunZftJKkJ6TLit4NT5HFQSgd5ey6jp+hQc8QeoejyCqBueoGj8TTYB/
yDQ5CM2POBXUj3TwZdVF8QjMf7HOLBjw9SkDgv3MPj02irDoYo9Qi95uzTfH16HqwG9Aa9OpBliG
xi+1xSN8VFFB01EjZ0u3w1267ZzQZB4c3AxQrSMsj+57GputSb8OMTlPU0jhJf4ySsEOLiNN21UK
ex4Alr+elGfVUXV06xUHYEfdyrDMoIGFREdG594q4vbMckw7dCzZps0dxbm3NQWUoIxywNZWdFM5
6h68g3cBLn2rFhHrjHQUEBaCibiGj0EqUR5xXig3tyJWkSW8xkTbkZGlgfdoPW1goyI7lVW/0imn
Ylp9O7VEEZ8iP0VU/BuK/SaI+eGgaiWAfNDYVEzuHfV99Ig+5JF1V6KFiMaNjjljmwErrM7AC6nq
iCS7YehXsl6YSoTybFDUNAXZ+hcvEqpKuT6O9Qu01cxyWoMrWaUAJMpgtVWgJ0l7PTgV7Qq573+J
lfIATMCVHFR9+vRl9RCMlWrzelYc0JaqQ7hTeaLiYK1XTAnZvSHNgJp0t+hewbBVFGBTonXps6/t
VY1gsM66CO7KjItUPZA3fsYBx2dEFHuWwuQwEfGERkVV7Lr1P1ic8kBITfsCad302ET7VKyHEkGB
eC56KvnTawtdBaJtyAWKTmJQut+e9mI1j1CGkbu1a7rIA1XUUhll5cnhsUlkQBKEZoMME9i0VVfN
Lcs/1SJWLGXN/lf//fv83S2KwzOBT/gK39wZHVRlvEO671S5Sb4qE2cgXtq/Bmr3ijYMI4EOvcs5
1kCg+VM+6HMKpBkXQL9FlBZ0DgTQcG6jqasyo+qQBQvFgHjfvxXQTk3mk0O8lKleC8ipv+4BIt65
BSrPGrLH7lRwiUDv59+VhJCyENV8SigAFZUQtmicO49oqSPPpXxRIcNF+EhajLCy9W6/f050F6IC
I0TEbDgwkeHEUTINTrM614aWMJ3r/N3GC4BBwh5SjqhiAnQd3OnHFmHGRMsbPYbykZpMoyzi4r4k
E4HkoECZcg3mK4ImlYYqgaQAClh0iLcsQpWkGtp15HMliuWHJEEgr1L4SlbEUvZJ+1thRuq8SQQm
Xz+dRQ79KsUn0WfVGcJq4Ec1SthaiARVCi/CIgFoAj5BtnCrjLTsAFSAUzzY2LW1g+nQ3VOUdlUL
NDho6g7Nveq+f46UjzNk4OM3kAo+QIvqST2pdpT7Hlp1ylzTjDIkLq/YvFJDbmmruWWnKFLka0RI
fc+tS/+6sR/o46izYH6Q8RyPsNEkxJEcpxi9PHUSl72uROgVHIsPba08Eh2bfZq6uBCWR+UUcp0H
zNgXZ0cHwiq7gqpKPro5s1wqaxGcc3Mo6Yhz90FpC95DVRy1Hl1wgMLrBMfpLcd5IqttrUAAM4ze
618e/urKg6RnmsbNCFAGzOsUnI+2FiaFTkrbVfOVHoAKVVY3zcu+Kvx+KICoJIt7UISa/ti5pO8k
20CzSk12V3l+BVc1EIbjfLXML7NqmcL3oS6w9nwAGm+04roRlGnPAKhhmAvCaYQ0hQdNpFSQAEDj
YKvPUBZ4aQ5mrGT2iv3yc/tYi6VMVNB8LXD5yVAvjHvw+4k7w2Q8uW8hZ9Dlcbijd88JdmNjjtFo
leoO/WznQphyq1NhoFLb6j2i56T6WgZr0ZL69lQzyesm1BuA87soGwb38Xu++i3ORRGmwTLcvm8G
tcvsRQalhxYdQNpKh9XcQAZgQndYFUlAQTkMzHwseqEasBGhwqFJCpHEkGjK5YB/yQfx0OAT5o6C
p/E64E+llZGOafoj0c6dhw6xwzTpVMcS2axsH9tHehbchkXONR/AwDtYiq7caufulOYrsdNA7vUQ
U+4anuCurX/g7fOVmHNABjCfEf+qc59QLzE1VGhB8soEvmWVS92svOSkVVdH7oZ05XYVYm4XMYSO
fGIaff3uK1jRF82A7GA4WUGWv9HfZcsrlaa9W49FWaDmRqXInH1GgKsGhAQA0RuRDTbNGgmE8dYS
z5xsGReEiT16tFZNkQX7aGMKyjDqAGEuGROqSsadOB5SNwIxy8sfAbC004kXoLHT5L9eX0KLwQ5Z
jWAJsQMZaa6YabAjsaJZRzX5sqgvstkRu5HIgc+hFINVzG7IsicG6YkbTRWJ1Eb1Rrx1iWXs8VB5
Ji+msbSlAKWayJ4ilNxL9EIv11w+0Vtdm9K3a+lBgG19n9C0hXWILlDAB6TBdP/C1cPRhsYDInLr
kMBIB6ogIbnYKwiJd7kJ1ocH7ejwxcYnetuREwbtqKnqFdTNANjMLQ7lGzeQT4bg4CO1O1X4tBvd
6bm9o8xptGUe/2IXEsqq0ENQviBEgfn/7uoP9l40T1WVUMHshn0U/8OqLcJRFhNxQ89RXhTU+9Om
lx+QvjzEHjl5Au5TFVmJtVpcnqx19TneIWNxyKe911h8tO2w3kPGWkWsilQy10w2QP7GCOxoewiE
xVUGXqbqm33g5skHkXtpeYOasQ4ihKaSmmZvgh1fI/X8B5ZNy3G901SrJGtZD1swLL7Y/RlP7Fec
qIYSm02+RKk4rU7u/CpNzrfZPrazoM6MFwtINKwVKq7A68KkuAZBkZLzWMip2BvKMCeTCb6qtJJi
d01TFqSsbOjwdw/GoQqhD6H4L4IL9jh8ZLlhBbY9kUYMXlEKdjozoFZn7uGpk4Jr5NVZ/ORYFHXQ
A2xIseGDac2Q380KLvQp/1EMUWRqlGhKe4nrnFhehtEzy4Gq7oKMvBYatGqAp+50Opm8WiR3AhBp
kEPlMmQxePMoStS4v1CK+wbPPSnyzq01vB0l9U/0NF266FCKRTVDV3JiR+E3oCVZzR0TyvHT0SQc
ngLC0gOFlkH6WeIfdfO2mB5SzSwRKApdKTlPWhAitC/i4ZTkzdnUfBY/QNFx131Vd99zTTBNM00x
XfPbr/wLSkUg62vz0PDGKIv802wFiIhAkii+Tof4LRLar30KG9BmKe/QEv6DJlSw48r++bqah5IO
AsRYvw9kmJIjTxXlSQVwZFaRV2JuTHTyirltLD8sSVqjaEaypo5DvZ1bxPg5kgzyI1QBlFuIyJhw
a0sxIP20sazltJ1t/DYxEYk+VqPT6NDBwl31X46cVaBVsN9vuywEtpHIuefX9D6OyEdSSZ8pmy9p
IB/tWFQ1jlWww9COm7+lXAQEktUFyNIYYtus0k4UBtBunQJ9mfkikKnTpZKyHE5g7GhAxIT/wnMV
653sc0/xe0FKIvsQaI/LOxRg2qP+ptgr4mGd63nFq6CuzkjZBYXfNx7DT9xri9SDszUvgpdNSUGR
ppPoxfD6Fj9bbMaXDU1LjCaqKTXeH3Ms4ZqWWLg3Tg8kj+I+af2HVWygQODDirW1Wh8u/NHubcYN
p7PAHYtuzk4FppxIbRX1dSPEQ4JCIoJvJ5pSrEBCvVdaCc4SJEpgo7OqjQrawbRJZzZjogZ7Mutm
hWIwbGlIElT+3OrFpwHoqWAtWA88LKE6dJhm4XOWKoO2BtCR9i2cbBCWfqzWySGb7xxufuPTOf+x
5mA/XwlgxyFeeP5uFs/hpr1q3/qNaE4eir800WJTCuFaZPiqp2rY0YemYN0W9yKWNEX3gyENSxrZ
c4EV3iTF6E35+cdyf9kMFz1IGS4CYHtx9e8MNLIQT+DBzvm9t17hGpdOBkyXmkZ4aBtUQj5OZfjq
05CA8HrAOs+KRLGPIfNiLEzpxFrCCssx/YMsRUoQDgvwGfpw8saHJQVpAwoG7a+DGykmXecZO0Nz
8oqm3Nfvj2pUKshBVWMHvsF4eBObn53DspjeKaYVqBogfXDr7W8w/RFseHs499k6Nbqgxmhw8PMF
U1sluKs4eLAgGnmVrP3s2620trSnvJ3sfR1HgotdSWFRS8iNmTdi4wYtpyiV35nSnpq6YUHtpEFa
4xXhzMBdoAkZTJpqdKBtOvysdQiDrnei2C0hWp1QsNS/QD56BdLvfSCfEGxCB32Qn4pOJG/dOwNr
00KaZzLWUU3T0QqBJzUQE0xaY38Sd4RgbxGEqc5FWs03C3bYXcUk1DiEQCAhK76RYKvhXpEZhdEO
X798im9FfpnqihYy+IoIF0KZFRClOvHih/lAqMPaonGfL/rLeO2ebaxE6UJB+iSapwREh1pUIMSb
39JjvLXmV7Q2V24ibrMZM7RGEw7nBUuHTAdWVHBiGQMoeTR3bXYkhG5017ZhdL1IWuwrXmUkMvS6
LLqlxatIw+DX0/tQ6k3xwlo3tx38JE72eHVx7evgdvVxWP7E7u8GWcDKobWL26NeirviA7EDFQSY
7YE2G1xR5hWvhliw5JQHBneUHlR4oVT9e7MewhYJpbQUiwfK8LYZv9swuKfueusUaU6E293V0z6S
IOIAJyBzhQF2ArUGS40mpTtv3hJmX6L7DS177Xv/qv63XQsVyQ0I+r6AMkIUHk/KdfaT68oHon+B
UnySzgYZOKodVD+8clgYoD2Ik1u0o11x/W3BFs5B62oLIFWGEa3t4DGCCfZBNq21mCyMdV6xGE6t
wYkA7NVTN5IDJKrd/D25pSrAfxPTetyVW5rAf9DPkEg75ugTwCY5Q/2+C6jo6YLX3OX+75gQBq+c
npY8pxM4Dsv9JjV+XsQ06137mHQOEM/t/cB5f2m28Vd+o5iXhKh8iT0WtoYsyAlPseWWXPLuTBPt
v+sQKibnObxFccCWAO9vwM0+jGrH5rvmmtfez3Fg/Dz/ig+HVlOOefGd+mBDLra1J9o3FiWi9gab
lf1A+L6FWB3Dlicm/b3aw84iWBL/wx61sTnsOZHhDYFi/xwC8oqVOMOFE/SCoUPgksT0DeAcuKGC
FPIudRNicK/fWT/96qlluN4sdqBwcSKUKzkjPlBTQMCcPMOT28ADIyUGV8fXlTV8V/35BCUHDfA8
nsebTPgZRU6mmcaLnqFj/9oBFyZF6jEpMO9oL5FQE/1SIH07Hh1xeSnkt07Cq6JUScYODXSdpTNO
1KaYdxJ/nS6/bHkPWjgTJbm0MvXqvI5+yH96QqAV/kXzwTNKygJtpWJ5c29D81qcYFkhmBMDT6IQ
iVz41+o2fNq8oRDJvjBpUYC6+eOEh9YbD7UDClB0eaMnTpqzKiUIx2TrB0zjVbYgQH/rCtWlOyrR
c0xhZ5MUjrYITasJ0itk2DX/dRkcyWPrrGpUNFfJ6ECXUMS1uquLw2gN7YQE2ZIvZcU5kol1d4XB
BvLLxvq8UfNY/VPWxvw22E3e1E95o1bra3HZOQnVejKVC9+kJryi8rp1eENvCwhm2yvbe69xPzj1
fvdaoIARTtuqXvb5Q59fD3kS3DdD/g8mHgYyWam1A/rItbwkdkjEuILTS1RnEH1BaYWYCiGm0wli
+BABhAgfqKlDOtqBVtgOsFi9J73o+AwqDPqatf1b9ewgsB0ewdG2aVTR01ewczpbomeCYPAEh/Ew
Me0shEcy7xuppH2f6O69WkoeSSgZi4vFu1Ukm5qVKIzCMVqwyO3/pmAMy06sd0IMtiWDZWjDx+ig
bgqGDfqOOA06OU+dcidYE34TOfZ6kdvq2b1o6jLDr+zcq7np9/iJapmYIwTYfBP0EHoCxbP1E3wG
vSiyezb12/vOKsOkNr39tMn/45bTaON0hYiGyIh4apufbEIJtBMnMXs3/X0CJ3DGpTYnHieJE49j
WkGO9b+MwbR7aimVSSSEWgVcD8NKaAJM9xjTThOm0M1iYvGbkmHxIDWgkcmDffLcq81OkzKuB0fH
GDEO1DWsC7k4IZdeNTV+PDIN4klc7eaUGjM33VKsdmMF6m9nbwJnnebmNxqHZ81Ea8SMZ8Revsck
Tr3QDx3UX9hBBgyVh69mF3o/3h9fJmmfBy8xY8LO6Fu9JtbTIqIWly/0wzTXYjEw7RlztOiwV4cW
a0Sa0HScRYTz8+hZw0jzHM13/uNrnSa/RJtMfhKyiugC8CdeGsKP4Ic8BZdhJo3axJvp11mVCIy9
VBtT4o2TNNXcDydhOlH/TK4yvZVZBe5QdokmCeLwgIEw622wHRIWFjAohXxqn19UnAXb/op1NMM/
WYY7crom3/d6y4DxQBAakapEv63W1XJd12ZPKVhB69cQI4xhElF0IXVpRW6QNZFC/rJkoAUEsEte
LAKYZixFvGivA5bCTxiTS6INZDJEvHxmzoC+9jo7rxcteUlgF/0hAzBiHF4tXiKyA/HJiDPsgIWd
PFaGNStef6uMlpNs0cQ66h0pZ2k/3PP9HYXaDPUbbTtCMAYbqkET4+cTkNn4jxjWllPvVgyS3hXz
+AVwiGtyi5MjGwa/h6+dPoEgNuTr8KWirXKyQEUohXFCCNmqSNGAjQUt86Ug+qO9h9UOKwyL7xz6
BNJ31n9F0l6Sh5fFE3pr1fqs5QpY5BbDSQynrcsMJUFr2n1Sn2CrG9bSqv8HPp7WZiiUemtxIyCe
guUZ3ffMv8cG5gk/RgtN6WQVwR1JUFUO5KWLatZK+/O1s8Nshwq7XcDoTiJUtivhe4LfsWlqMIA3
bmn2QT9ccm74H2HK07skWBlSGQ0uydm70a/zgdtpgBdtm/DEv/AipN2jS3TrXDpSh1TwlGuQFVc7
H3LlTWvfl+mPaD0i82j/wRyRqXHE1mwnJo+aCtMr+IZnuIx4ZjOhYQx6SS+ZpYz4bkIDBI9xzYT0
zMn+YdUGG639W6e/cSFY8xEeIkzEWc4lwOdHfOFdeLnsa8+yIF+TMEKt5pu0b1JNm+2Jh36/Tx2i
r9Z78jHPn69fcsKsOuFxlZI+uzYmRn544feLzDW2G22mXsjr9/kuPbRmKb+pxSHkf3m+7OV5F8RD
tbZYbYJ7X+QvxL1UIkzqSt/Fd3GcFyarpQSFuc3i0X+QsAfrdllJ9Xlx8MvFlOBDcYiCKMKnh9W5
4SL4akKvpN4MCJDh8Vbv4DDu86KP4AFmAqAUOELJbhm+ZDMf54gTrSoHl6wX0yGU/XXO9pLd1AZa
cxkfgAJHw//g6SATKLXrq6PuoDcbGDlDlYqpytK0r+vdkxXlgQy7B8GPd0BbCEmCs09reWL2cly6
0IYTiRpJ6cmrDHBGoXdkOcDiB5HWmV9mRtKVXn8iTYbQg0fG837CTZRPR4NzB2Gnbkc6VY1w/lq3
QZJRx6260kQLcd6265ExvuD9oWMV66Dh7Cre/9S8JyZThWFhqFisyIoqiYaWcaHpguw/AAcSPsCp
WwrVMRE0CJh6IXK4/qsCSgqXUx/FVdbCmRf7eA3SHdJecFMF4rKWETSaLaWsYeS8LLDqC4ffV0tN
X+nPR27ECjbA0Qjg5VecQ1ZSKRhuPbUVzLfdge7d1wVB5S6fSKGKyT64d+XeVeHIMaLcC0qesPrO
BRPeglOF2NvOq4JnWS5zC2XPUYChcLYJPNS6VdpL8T1lwQlOJhDRO7TglBItCqgecrpXaluG9/4R
dVukliknLvo+kkNq0nm9RDVp3UGa+JFMsH56rHDweW+wev8j6N4BWtTaELTP+5KViyX+9L6AaZel
pAcGJNryP1Gcam2NH9FpJA7UsfVPo62P5o41Vw/Jm7Z/rKb0k11xmY9ZiVXwM/5NVKoEX8tw+UF9
rDX4jQbCY5H74L6ew6+gmuwysg3G6okrgqJzEB0o6J7gQpjN6tMqNEu/hx9IEb+1ocr/VU8KFA3b
fJxrXKPduSeIeNLryhZvgVHON5O8H6p2BCSL2kmmXVUwjkBkKiGqXCjuMAWQZi1tcJyGl2GJosq+
b8xlddQYG+PnwT7Q3r7ULGUeZCVIUaznkPxE9ZNsQdQgqjZ4TOzcvD4jK1p6bbHB5+Q2Eo6ZVjPV
C+BtqYiaHbhSMPTZ4OCL5H3pM76m26AUrokipyWcKZ40jCpurHsojYdKsmLG1fAn4DtAEc1L69Qq
mtZn2Bh/vrTsJbeGz5S7T4jDhfwP+2HRHMU+bLCoaGlBwZ1RUe8qLfFGTlFmv+aXgjd9blkXoYOx
9rMzrPlcwxKnkLUMEzwrZ6QCaKEIAllRxOMPrmSxEcTvM9XBC4XyDb5XKhNC4s7LhZL31MBXRP06
4IMkdOkRSc754V5Qm3Smg28qbZrcZakdMVulS1KV4cgg3Pp6hjODX2wjodniG2VyOQRrqmVKPCbx
b3z1hrEw7TtIgYxrtdAL8i7+fIBFvq5Il2uY0sYCTWOx902nk8r/iDqv7sS5Zgn/ItYih1tFBEII
kblhkUzOmV9/ntJ+5zujweOxMRYKvburq6ox1n2NCovc6BR/8N5Y13PtWoh4Oj70CwBaCLEQv8ge
6N4qsGhroZT4bDr4BIUw92LlrnjztgYAYSTTlynpaUg15VLq6J8T1MgV1xKLnli7qSONEPUUKecQ
s1SRSYgpXiBNFHok/2Ktb2vaSzjnSf+mTc/EvZ2HAqe4uARMqML8gCeGr/B2Mwwqy8DGpzvtSDqu
IIoJbapI+5B8Kt5Iv6T4UiXG66BqSEHHTFGB7H/hJqVpApHY+QOIVZ1FiajjOBBZ/78214ZS5kfb
Fe0kQyy6D4L6Qm3T7ezBhC+uevYMOUwDhX4bdTwzpe9oJsNsBzfOyWXxRQKEa8S80r0g8yt52RlE
+KgEfz65jd/REeZkZp6HqTA5TtaT96oEWlgYvjYWc1Mgqd0n9OcOVKmv8PzhUiwB3tzi7KzM+Le0
OXf8ti5gcuMtNLL4Ah9rCzZ9YxPBRAxn9YR1fF7ozc5urqtkwMhjjEpFQIdknGSk9WqyA/KELdLT
haeLVM9Re0xKPqPmk3hADyMekBjt6aIsdTUEbepLtYX7L3QYsUuz7uZivXqahvZ1JebaJxL9FcjX
dCrVrDbtGLVmzNqnu0N0B2PQaU5bJswn+3mZgSC6k4hoT+uLnmP9J7XZPznDPyWiVpfMQr5bSgRl
lq1LLr3+uM3llUNKhlvSoQ2Rcb7/2Jo2uMbdV80fOdho6swWUx09Sawf9QrW/Zqbm7+RLrdK0NHm
l/axsWMiBZ5RPANbuF1XzOuzBi7CQobwLbLDv3lYJVoxDBg4DLYB0/w0Xvs9kseprBjlXnIfyb5P
ntxwl3si8WsCidBfbBJZskEnKXpIiurqJ39a0h+eqJJlL6uF2MywvGCpOFywd/8zYmeYBx45JTel
87s51GNPPC/uDAfGB0NeaLihvTS0noFIC1whR2+vkHpkrBGZuSKPlWHZyk5yn97SGlYwdY7c6xmY
3mZTvGVeA/sOr3+KKYu4t8jGUCM2KhWbzuYJruF2WZphcAiYnyczMP6KSiPkyvt2XsxMeaTzO99M
c76lNpXmZbA+qlfDLN7wedCey3C9AhUab1cZKAcM64N/LiaC4SNAI9bss3UjdWQeHrzHxfkxkaiP
SVHrxkTS92pfL+Hi4+X7Oeu6tr7Mx3P3d6vKkDCiBwcBmYd8HrIN0dlAEniIwSUuhFgQQrdpBXvz
LdicfDlFS18ssCuWZOLnY9cvlovoD2aooOIg8dKBcSoHOXwEP1VYrunY7JR+lq4wNHHUDDRsspyz
bZo5dvqKmGWvkBxUuZKcnHSHSd+re1oxTvei7mhm1ldd8Y4E1LAOKOqJAAAkyoq1TVhHN/YuZ23K
zJi3nnvniea9vkPX1OBblGnRp1s9g9wfgG37hXlpeJ2cuj8cj+FoX+526mg2ZbonhnooAksd+fLo
irp7cmOt2ZemRA6nJmRCtlIkHkgFteOV72qihejcXD25L/caLq3dnZcbyq7KMOnl/4gdLkb92w4M
u/oTTrZcAh6BloxE/TccSlJPrkJd+YGyAz22TTn9aj7wDdbtfXafVUbFvx+pyNbK699dfMKYNt4m
p54eBz4q/ZaGh0Mt30HViPKv2wIXTh00AmZXZUEoroq4g0gZ01Ov5sYdazV8wXjg+bSndOLGx8py
0/40jy2ZcsmNWJ5YLGjYLcnqHed3djjvYj6ws15BdWBOsC4DKTh+OXvHz2AVh+c+Eg97oc6tRvNe
LHJFD7sAlUSwJeoM+sJl9x1UvY8vUwZtyhUlhZfthPi0opJKHffqyPzq2/v27vE9viW35Brnce2F
5QYzq2ifi/bzZfH3zihzZjB9rfPLuoabCJulsNKacuNNe8VxeXzsy54Yo/+NVXlYd5DK33w90cir
x3yfCkm35IpmY8IZoQCFaLvGq5Tw6fm28euJhNFqk+hVAg2ZAw5L/vDRyMfyhMrGOZyMr4z9eDrq
Buc9daYpSfIUAJeOWB2QPFzxRj5u1tv3DI+k5ueZ4JunmlHXNC9LYx01zfrUKJQfwUVPKHqXpOwV
BjBoYc9WeZdVpltIlJL3RB0usWl0S+qii1z2QrAsQs6gr24jXp0fVof+s1lFqQdVUvPSvpQfaw9e
0JzSIVbLSpncnrYIuQQCRrF26Gb4XXq8ZP6i03ZFIREZ7NQ58vHcPkPaVAao/E+1AuVbjYoD8wHy
FG1PqEcnpPfilBWgSmbCEgCReuC0wqCepNeE3jCrBG7O78D6MPmQ9QFjIgz6dvWM/4IP/WCFuTE7
NJDAOGFKERA0sDbXfHBOLs0ZePQKRFqaIaEOc5yPQaj9SmQFPt+wkjjDs8nsoHKteBGkTx9rkfi/
qIghU41FzzIZt89cc6yIF1u/ys3OD2Rwl28TIjHyemDkhXEKw80ZNAYwOcd9iqGrB6tOA7dmY0q/
SmT/XrM57gh9XrYvaCBD9zNZW8OXxc2JPBrNOqsbDluInu0hfQMCrm/5H1v3S/hGXKd3/GHN2Y7y
Dqo4wPLhuP63poyFouADjqWHrzujwWVxrx9Tqhoezs9xUvvNd5RejPWj6HCxeoFIXvPXWIo774O9
B9cglUab9PfBDGNROFhfErrBIVf/HJ3p4u3cw8vs7eyi2yyLocU4yqOfZLPwt3YxS3lxCKD4/Bqm
M15qrONpm9dHiYc0KvUD0eW8YQLmLSkM7vGjc0MHcEoL9ANo5MbqklZgeEZNxiDLcYm5NgXusAwj
5UuE6bzd1ByArAY5gOBoyRCrQatYC7y/NTkt84S9DOB3xerYTovTLLexedoxGgEc0cuZjGglg/28
aP20oA1o3QMlQ+dKuqbU7RJgZjYghtotLUNZXn+Tt4B873xTVMQd9CvnTmKPDUFq2sX7vnukJvFw
VbGT0HItP7b8ANMy8VZwLlOtZqYe1fhM55dykbfJBIcZrIFksSAm8p2KvRguhjeXdcXFK1errBxe
tzYXMPd61ns6w9CNPjYG19bYsl1mr4X8seyhFSZ+aCMxs4LQs9yIAFDE+4z/zqkWg37hZoWc9DKG
aDR2epno4PU2TsSuBtwVOKyB6bW5R5jSTBvHSyzGBdKhB/dO/ITLuGL7Vo93lhz4cYvLmbe79bFk
k8mbzTXr8yJ0v3hKuOD5vHULWi2/DgmeVsgFJ6PXawtIDHrWCKAdXd+6oVQDnL+HCpDFm8HqKNnT
RsVkwtT79O/Lab3dEdyjhwHeU9z94aAiE/KHXhzsrkWZCqbBR6ogyCjp9qHXj4mgu46USzwcukAh
WQNwFKp68nvVDsqqlenL1YNekVV2ByI8KDu/gTHqShIzWqUneccGWh0F1NuWxcclkF3hz0NGIy26
cQnZz1QnfNPSWjox8gw7KJCsFfAlJifhQ+vcAPWVEWSaOyn9NsYEqB4pegRt6rITxaBA6T6BEgY5
E1X8uflbFgJZFIv2bvjuH67tLlEX5w/irPwH0lJm2t8EOzIECu433QTBMoLRxDNa89M7hMHLTViE
Eg8BnsUF86I39aXSwRvaTEGFkBtlxkh2NdLHH7QJueXkXaHPIuHip+nQlIKoxu10JQ1TKvlJ+blo
HUjMUnU+xxo7CwgTkzoLcEW2w9bkzgvkoLCNoIBboyrUTn51weIMpSxeVBgbn5fGek6cbh8TuQhl
mFvg9Ozs7tvKhINBx6GahbDZbI5EnXMQvo7e7oT7nRIeHHxLmDSyKwAULs21JYUrdsB1JSJVOpRo
+Ij1Ow5PvcjFLeQ6XvUW8x8EEOw3idWkS60eVDlruOUuCe79dVq0P1BA0EWCw8s6kOPtSH1Ll4gW
UhsykqiksEmEMZvrZ0ITbtTiKj5GalFPvvDs2E+1stX0psOl3hMNKo/dnwDUtwlSfPJzWu05fWYa
WGDj8x4rV0KDClR9y+4xdZ7XZ8fUpZvPe7xYa7K2iGg1qzeXAiPP9ZueKOEMkDZ4MOfBafEbFEZr
/HCbXql2k6nvQsVprtEipOfFbQkBJmMl2t/AS4i0EKxuXAjKzHUvPhzukw+YDyGfW0njIaTHMzwz
9SwuKA8y8xMGzsKYLl3hTDtP6nFYQnhqKINm+kuTJjbaWy1/1KENSgrv2J86mnQgtQI3B8utXESY
28Ripui5ZxHV6kmEq9ix/tX8J02Tk3a82pbmWBurpb2QiPth8Xye5ia+v/DDrU1UwhsycjmpgZhI
QS8h+DFqSkFPFwoXRuAjHsZpeEWCQDnIxbO3fd5e/HWSIFhxkfAkvhZr9xes+gsMUHx+VinuykR6
qACMTfHJEVjhk3jBr8aH3lWoTAiOoTWO7GHo+0NGAA3DiPafKyl8FDX+y/RYV6mQv2RxJEERE/AY
LsLzxsMQn8zwaBcXNWc8/nqh7Y+tYRivWAbci/p4DdqADJOs27bdDU+kGHwZBTKvHw7H1HMsBDun
0GoMaxMYkCFa5XgLa6bDJLjw4ibBin3k6NBx6QFG0hXVJUGEV39/9apYszxH7GUnfqzTcqp/0Lkz
Vo23ggqck0ISQ67LCYj9mOViOGQf+BYrJGdAC1nMX5Y2KmNWMNfXyhGQBbE+aQdcv81ti3gWwEyY
xZZVa+fMjzSMWEBUvGhMzX+3NbZmZH4sazbz0Jg5Ih20JhOtLTTe8bavhFB0fQGoAAaco0U4DU69
LxAmIhZ6QKoyWUpuAPX1pz0SoDbA/IOycwBladDkC5gUXevwbUDYcNzycQlZDpjhRFeJBhIkGdyQ
MCwZsEyIPgAb4WkXupC1iI1v+zwgy8Bf1RooqD4JY1gEyBFCghupbxivAEaJDQMBs6mFBzKNViD4
kqOd4qtQ/m/jxPA1Mc/VWLkEYtzS0kMiBLStgR+yoT0T4uTC/alv+L8Z6JF+PVU1vOpy0dEFnSFQ
qXuTBioNBssCPVXdAoREVjg4x+mkN4z7GmLlmrtbTMt8+lDvqIhtbwkoisjLUi2q8Y/EiFHPlJOE
RbNssnCKzL/8U4NaFQR5nto5dB5Sjqh4orR1CLj0bSXkEolbtYWZ3Azez1f0NdX+qSYY4O7qSi4n
9vD5r9h5jTSkRgu5IpGCnQiDwjhu6VqugkN9JrFmYdBi8SLONq/aFW2ciepCRcWkAgP/L3e4kww0
WCZZY/TTmVBnGSUu51swYYapF+yCzkm1I5ezU++M/94WmXVxVgglG4bS1GSl1zQtzISlCTnjV6V/
D12DliiIz40c5Bqd4iz55deFm9mWZQOGJQAAMLIT4fWaEy1RSSaR9wZe73ycBsKFQBg4oyB8oHmA
f0AHqIEp/QUq73qCLLUS1DjPQvzBZ91tsutd4WDvsMqWk8iGZp+YjJINHpwj6v8r9f2uzWRXVhZN
9eHFP3SsMQCBvWTaEBrV+F4cIf9HO1AUSlMV8Zh27OMKUqcsAQuH9I+7SXbRticd51X2f3TfEF5t
XwxQOYdv3L/vI1nVyuRp7e+GEmjjNYs3vsBBVbhPpwJOzVAJRlynWOKFb/KrCTo1ekaWX12WOGvp
YvAitjIX4cKELY0KkQv8EVNXoEbVuqqgXkQ/+rHOr1Hq1ER0me93DnfLk+FkJff9Bh/ZtlCEJxr/
8UDTgoWQfaAaohHGdI2/xdnPoVvfBWumWcYlpBV51IAMpqCZURhzBXHltejdIOR80xnJ1DFflHfl
tCWdDqL1nmRIaEegD6JQY/w7fD9uo0ugYubG3IMHU8he8K9rIN01aKcSYpaUOraYvMOZ4JyfkRNl
8A9+1LPjPc2rAt5Gyx8mbfEHOxMWVzMwqMaXdzAWpuAbr7mUSUI5PsBzCgryiOBFNBKc4Tg3dwur
QVXm2B3fokt0xDq81oE9zUEbxou3xyRPzsbLrbUKnW0oq3AM4nFsrzBIcctIjs9Qjxu8NA4ixuBT
J/kAVWriSdpWUgDKzSFLiAQh8SH9NgM9y7hfm+BpoVCF8EsDoSC5hmn22ZcVnUk6mOSuhAgzzr0m
QIG2gaIG6o4L3XZuZlwY0wBiJBRoq+/A/uJI/ysNCOnEZW403V6KnpeeZK3qi2vLeRCLyHgoDoHp
GbrTyLcQk6FM1J2urEkhXAWBYMe8r+7uoNmpEORrMW/czcU0FiDhIHj8g8EmsCNRp1KqKvlAsWPt
Q8v0TrdwguhNozJQR1U9VW2KdakMgBVIHTb42uodQ3BoGYK9KfD1pOuc4yI+McdG/zc/SK8jxVDM
y6XEuGUHxovWpGJCBy0eQMVtlaMpaK7NanWwB1y9tOO1FqotpF7bO3Ud0wKkoGoWADou7pzRHCT5
Ncpl0kAKJ9UBc9EGqR2xM/jBoiGNI2JoCq3sD/aubCaAk882H8gi2r2KtdRKqlirl2BiGRbiqKFT
WbEyS9PZOvIMcRduDuuwTFYF/GqV3cmLi2oM/uBgWXJYiWlpDTTLeYQoxk4XY4oCiB1PfI9oXoTL
DhqbplJdvjzo0JHX20WAyJdZgpUBLPmEwb6cXYgyzQdvccKyIuMkEvNcevI1Vlrr3Aj+zHzjTNI0
vD1hBWfVll2jTXucvxK8YkIJe4HSiiY/H2lly9aUs88zZbJWZhUTpZ4SFVpG9mvtCMgKzHm4inib
4LbAHANX0UFLbbXxc7TWK7QrPohjhLwXGbdE24XmuUOkQO99IcwX2TTT5566IgqfV7J0Z9n+hTmn
loq0lVQpLacRhEmFkm6sbogY6bqC211TxjpKndcpGVV+OXo85lp1/rmCaAGj9gE8ITekfEJTwjJF
H12Ppy+AW+JjMy9RvYL76OkVMY9uX0cvJvveHfVC1BEhugI6vb3vYouN1BN+bWUi9F2Nmlr/2/62
/41WKYe5H1aBd29LIaAskzxTfaAXVRxQCYv/6pO87G+7yIu/iPy1lppN+adFH0Pdi2GGmc1DOlZA
FMNi2szA1DxYKUfkHTTX6Dk1zESzm9TtlWHgbY6G00bPSTFCKp+yc5mGXldav4oXJLlp1qsUlxBq
hsPIqWAvR6rUUVB4sGZSsfuTU/3JUkEyeuOFjn55zApkl2MlrWoufzj6QuyTFRTgFGcULJNWR9xD
24ZuKnXvcswqUIeZmgZw3/gghNZ5JG8imjRgkTqCU+8FkQYzK02Fv9S/Y2y7RCIgAdRDjW29yw+k
z11bEw300AxRfE2OnUv32CnNcwy+vfuVZqVOV6lCO+fRvXWfEA1ktKK0gzYixQR3t+gT1ID465LL
DEyYJWKQd8jsVd/Fk4WL4ulXn851AikOHESmA5oXuO1oZiD0uCtHQZuaTOq6vNZyxl/ex5nZfXwf
a/pRPjiTdPQ2w80w39OngVZ/lYIaxakCMJ1ozYQ/sbHA4uPV3h6l+wrYVwvBfLh0aZNxZ3A9se/i
n6lZP59AHB8NpAVVkFHkgVVIGFJLXnFPWa7AGZX/ZoHWjfSgjQ0TQJMQ1XD94Le3sT7z1Ks09ScV
Ni0zKmr1mqfzJnBCc7V0rlXJrP7ZWZa5DITcQjBsVZnxzCwUPtddvEacoh88AXFQGqfZWIEJs7CY
mlgP8feH6T2ZQc0lR+xt03QTou1fqWbtZyLH5PD+JPXg7w+uvFCAi33ELGTXyexik31rdZLWV3II
s9xqKK+MXmmZj6dugaKHGNaaRtmLq+HBlRgT1Mr4Odz1d/1ihcxei65CL/ESxkC91r3O3ykHTNCB
aU8p1xXkilv4s1EJa+GmZSSqYj+hwoCHJJa4HAXkLVAjA0CwjB8yomSaFLLEwdOBxVVUIHr8qYVh
mV5/pZdNtGKqwhIFRapafTxLNIPiBoIfer2TnYVATtTlber7RvuxYa2Y7NESUnxc+he/3qUNAagu
itob533x6naTLPzW71DyWR0k/SwtkHQgn7wm1t49a4mjJL2ZVKcy1tTqz1HlF0lSK+10HorUD48J
tWc0NI2hQXu1p+7hh6+p462hfHLppedCJoEhAwQF1R4y0VXpQQGCUForCGZXjOjM+1hovkk6STuZ
UczgbR3WQix/9BL+6FOmo6aPBDUqE5+r0GJlvyADBtA/BFVticd0qeuCv8CK0CJ1BXY7hMoKbqBy
6dBVzu/Bv89x50RydsS64l6HVcsnSnjELTPehaqQsh1lTtpZ0R8ErUqaLl49eQxXiXZMShzGrfE/
4avw3PA7UPL8bOQnBoQVpCWe1b8xLbJR0k0jyA48YN6bi0UjaxJptYVOqYw2v9FYSFUw2wB8rC+V
PmlTRUnpidOR1C+qDdeQ4Z6MMDHMmHRNT/F/lYXSCg/+9Zy/KWL2xCdYSYmOVL4la3fj4SLTYilv
3+4m1qUuLqDsBrZ14WlqsquIFkAGKVedCaWhajyIToLzRTqL5geXRtuGfvwvAEQz4wILzqeXc+5p
SViE4qsIRkbFMs5Dm8oFRdlPb99UZTnJAjWiX4aZLKtIsz/rJytnpsY0DaC3lpYd2epqFVCEMUma
ogxxndeXNbqCtzbgmLrei1RuhhFzxJDjjCVH9U9vQOrfDV5rAglUdMocpmIJDR4ZYzYh6/9dBNzS
Xc1xoH/4r3N49sQPfAa0MvFhMeaQslIyPeAiPkoiBYoqKbP+vMzRuVEzY37eOF40Hz4kwu6tf+mf
8KTfYUgmWzIFCBMkEJNxop6c7W43AlEDGCMj4K+ZKFu1Cg31T2t+laZj3nuGY7SZs9kMBn4E0/Rh
f6JieGmcYTeKOWo2zc3M/5fsbfHE0C3egFIfRZKGalyi1MmgeJBBJEI2AvF07PHfUshIB6o/kUZW
3vgrUU2v7doApiqdb1y7RUO9RZ8yNNR3T9rPV/LoyFRKLVZF7m0XCibGVre+mrSKdwou2AS4X9id
6q7iUF1OrsM9pmjjG6jfuDQ2jv1rkDvi7ZuIpjgoWqv8Sc7eA5+rHT7qmDrRYnigqCZdq1o/ZI+A
Tzmbr5TlEDWvMtgTlex+8V6+l89lbVCYFWZffDyXx/F1uQG+m+3HhcF+vB5rUtqdja5jA+buxYpw
+dSEtmuggbukTrgHoOWWops0qsJJ0GG7UN67qBRSajb6BuTF2MOlN7Biv6iJ+qiK0BxDgitnQ0cC
8b+nkkrKalYNjoZ4sGK+iv2lEkD3r8Au/U9sMH1Nq4dEtH+0obtfTobohurMG46yoYLfrN/sG4oL
nvdeA9qptFj+63ZTimnZEuakHTM92Y4wr867/qcmjT5PaZXgBiyoyDX5TaoX+HXUjapqjc2BYJWp
RMZQcHcQF8rtclszpLMU5CKVa/u4T7p9r8G5l/cOiN+rzIiyf+Xmtrf72fzFaYG2LH8xXihRcjIV
EEbMlsGCrossPsKLAl17nemDFkbzJC3pbINz94CVly4quABstXEmrkt0tbE6nQr4594qU9PNj3MY
gHAwf8ssbMDbYtofPRixQ/NpP9gPat3P6Dj4eMyV8RSOWS6GOP+CvenCFzWdBo4yhQIqREbfsnZr
xGaWJpifYzrNM53L9nQ7qs2gVK6tkrdPbi+msfvlL4PhVRnJDaXM6YPEWBhVAFsEuVTaqUHHl4JP
IvXmoJrGJGKRTnhTr4YxcKCCkAi1PKJAN/5F6pGheBFNX0ClCuN/ZWi1xaUC5fpFDNFilo1oNYr3
ylbtI0zl6/plu0DNRH2VA6PZNdrkW62KV6ymp5tnGKnxcZEvwguLL9zZmfkHOQrGPfBl0d8PdRMX
3Dy35DOoNfAprjXKnjaFyYe9XzykI/CeqMR39ZJdDPNEJdnFXQMU55xVdf3oHFL566rW71WywMrV
vuMBLD6p0jKz3r88rWdZ/+o2WQShPn/5Ft0/VeX8Mxg9PKSeBfptOFEoueIMaiF91jd9Lm50RjKY
rnMZN/gzYz4d1m5XAqzYgWP+6H6nsZFDw4PQHcKL9k+l8t4rzm8y5Ebe9Hfy/7j8ydT03y5jDxoN
WaCwEVRvOCc9fEVISAOvlhK3DdKpSI0EqjBt0CpCmil0OcaQRsaI7scK9O4J1W5Ua4FAVhebsoet
l68jyeDH+ZXZyYztuBW7lWJECriHu4h9toXk2bjiQFNJURrhNdwkrAcmLlWtx0AWAFWuFXZS0hFl
lge8rfZzBOmoSyRejxDS12WGXgqKoEaIx8jHrvNismGW85QUEqcXwu+OK14zYphYxWUjpXUp4Hbw
avULcofFr/2LP235zHFhkC8dSDA3+EeQF0vt0Vp3p9GWCLhr5FrVuqx5HiiY0xkirAisFCia984J
bxdZohjISWC7AHalpvoKRjLsyKuPb1O9CEWaFVY+UtqKeCZq3c07OyZFvINs78evgZE1fCIKO9Tz
4St69jL+vVdE2oJNYqsUn5ugodyL2Es1Qes7RR+r+C+RVUr+dURzt1caVSGpZ1vPaF/fNr8tZrZi
W3ZuiMwuTmvqzQOXi9ltW2tNcnN3athowgnNOYcg9/DvOHcV3Rset793M4+6B/NNsICQMbwSBLzd
bfSCUy1WtTZlYEqrPgHS8k9YgDbYg3hdYBrkY4wt23j6s4okVhWv0sOtsnOSopoxDyVO766569+Z
94YMARlaazucdgQJajtSF0owoJ6DeNWirmPBQGipIB1gU6Knh56qJ6jpg0ZyMj/F2im9TaVzGohi
+gBfdwogpg6vMXIRhWH0JlJSnSpvBEeropcm9aUv+wKEo2jVi58CnsAr0zV+JojCmAcE5kNDhDlM
acNHSaaOa6Wu4/uOSDlxApFITFmbmjjK9NC6QVBUfvmvRlZBbupQ9TfpeAo5Hqb3NVQgbzxeqDG7
bWmss4AMgyQYlrxIiFTWnER2xHSKwI302gY51Gv/lKX2MNpBgyZECvJryrFXiazX028VIECb0o4h
X5n8X/rkdx8LRGnrBDaK1WxaLQKVRa3Yr/Z9fc6udPXCQDYvi1ZsPPzYdEXBbBYLATm8eP8z/zFW
Y6U6PSERFjZwJSfmYB+cOTJUwWY3ji3ueqAhtSZyVCwxwAGfra1LpwcCtn/HCuA0PzzlsdIUXxdc
FCwJaK15w54Bw+JBpz7y/m7Mj+vsWZ9ZP5khmT14RQ4PWDa2AfgojDYtPNItZB81MPZKlCVlCPJo
ndCsZMcC5wzPECE5m/olJGn2JvrZV9ymxe1T3wNC2oLOLscLOfYPLZ0QO53+IpcBPj/UHA/460dM
kYXXiICbWlhQSlUpIm1dwLJ81pAKrj1d36PBjXUBx34WM7qk+K0JJ1GRjmMt+g3WUUBWCZNUpVKf
IiYwoK78YgSogtbKM1A62GW3C9WPvuBGFoFA59juLP/0gnLJp0vIQ2ADOZ9Fm9ps13Yflx4pavUg
TdOzNj5tWFVv6u9phI9eROh2OZHZPoWfErG0lu+ShMmKY9c4dyWck0ZM2wM7O4PE65ce+JVL4OVl
hVIxtwO1zfRUyQNvrLQuVJxypPSNvmSLB++fjvGI7oE82r+0IYWuqBrVRzFj7jNab7i5MaWCYMGk
aqKS2BQC0UWj0Dpd6kkaU0RyU6DDSOsRWs+GxFNDi2hDInzTugk9HtyGpZYjRdZEvwITFJbk5iHI
N36L+995cP5TZ5TgR5qxjZR/AWbjKLYmR3mAwaAgRaBWxFsEg6Tl80zxW6AWf3MAn0Qn2XwAp6vU
bQ7McSwFympV4nN0aN4ul2RupAQVfD/UGDGbegO6stADNrJZIg6G4Hh5FPu3oIl9mJZs3A15Z6UU
ulBjWUCa7vmpQ4dekngXs4SUCETqRidN7Qi77OJAqNUPl7kdTYz9/DfOjbPM/MOVEBaTgIla8MVy
9kJ+dKKu2B76J7jbNy7vIlV+0ao49ym8u+yLa4VRj/MbfnV8WsbnS3jcu8GrnVY4v21YOnKL0n9N
FVw68EgT+CRhZZ4RZbdWtplv3lop84oyQ+L+FNMhMbmljxtDVa3i6EYWDofvwDDky+yCVYxzZtz6
k9hVOlj+sVfzL2XrCotjzUA65SsudFFr5XarmCY9Blhe3Sz+lhikto/tQ3JKfq7EiKIK50kN78ES
B2PqPXZmpyF9jBFhmme93nEadf50xw0bSkm3/k/eaLIyErPxg9bqkUChgQ3iyqhIVS4jQ9QL7+Ff
cobIXDiZUp+Neht6h2uqnmdQ9GY/dzajPuYbujH/kBgtBx2sCwgcCh37SOHDqGwFLUHpclp4FXTq
dgPrgiZ2UspLDQGiAo3o/++VyZl58BpboBVQ/n56Eg4oKTViAgFU0p9K2pcBkYWDoEaJNjNa6QAP
fFEZsYTyELjCUAxGSOmu1I+O6A415R4kw18hYMchIxcUvZqF2CS11YR4BMuZm6w/yzpKXhlNS3nl
jlW2TqnmI/LcZxubHFjscorhlgRZJC41GgdwO757sxpMRJ1W60CCVfwlqTk2pC03aCaL36jsXwdV
/x95StFAmMq/mIvyjfGbuwArG6Xtun9NxJX48zQSV2WHPZhi8AVYTTfUgN4e8Wq5VLSUeVkDzCIL
FgDPXPzgPTspAPRi95lEMIZKZJSEL1sdl+xiH0gig1DGU4WZ9biAB6ov5VwmmXPBZYo6L4f8nyT+
CEigTZ9D5uXWlv7TxM+tg903hRQHr6tENO8Uvd+giAg6gztiqVHDHO0YFBrSxZi+vlivjL511Jpg
vkQKRwnyPreQ2kGpYkFeMeIgUdOnSGeDj9iyqsehj4JxBLUIbBFfXPk5STqMBPAb3Ssf/+XjQoYx
3ckp1OzHzzqO8yHUhQ2cy69K42LvhamzDJJ0gybn0R4l3OQBxUkHyeQe9IDoEh3poqtfoLwAeUQK
v6n9RRth01ZiQtPIZlfjeOgPXSCkGePWMCDPwdOHGu9Xo0oAoE7iv6UDW3WzCXdwncmB4JO18Anj
sY81EX5L0QEQS9NvNm6uVbIpEUB4tl7eyTQekXzB9nHR25Gq9Yg2z9QRCuvgNSUXS+bZfkM3B0vy
igkgTuvlv+c1lrc36/PBlz9ysSk8+42reSaoMouzlhrPZ6PipNrCf1gX3k0zcS+L6ew0khtYgRi6
8zV7J4PL0Q2xWon9WxbTW6yM2JXyErjljWEQ3sdxJrgCDjMbrQ9OMKwE+FIVCNyv8Xp+YyZFeMQQ
Mqr1DthXXvqPPh5F3V2fVnW56L9I1IkMBeuIodjaOtUGx3mR6n/Jh2ICYvKBIX+3v9CyK1To+dYn
Vq0dVi504qvRBxXqiXUPFEDTffZ/Gw7haJ1Mb9ZzUAEeqotCJSkhKlm3nFrXn8bZ/qt7a08Hlfmu
W40fuGLf+zSvuzk6WL/gwdT2HVIrbN0w8VxcE9xAuCC6xQFQLGspgyh/7UzzEIJ3L8qMkTz0rjON
W4BXMMp0tyh38GxNbsE12jfvcBxO8T45oethivYWshCOEVmrEJ5i6hpvT9aYdUkRiV+/kIEO2Gtt
IBHfGEnOAPnuu4UPW/MZbVHmw5VQLg95RwyKLXZ3Jag/XzjscDSRhnvb+iW4hQJ/D+nUhJKzs7OI
JStkQX1uW1kFBbV6vlXssD9sX/sS5PFgrLWZpAt+sWbVXuPPR/vBeQQMkg3PW3tNMiPW0NE9N16I
t37htl5G/YnGankkD5eMabO8BHiowUmiXUhrGskz3kVw9BeXXtF+SYkGv+zr8lV+OrMg6pOnl5kx
dEI+/Qo02H3vItJChvNoFpJfUpuUw+OIBmDMlPQ6BsyNNf1iKQAfIGJ3p2K/R6TE0JSKTj5YUyrh
9qo5OlQfk56KGY3eUExZJZJkGJoR4WMRf0jvnwkYaQqhU4isG3jg0NqGky4CFXdCgLOQqi8cNRSQ
FqTXJvgojMGrZL7LLGKkdhj7fF8hooeVRXsuGB7XO6HqWGZArlKZYsoVA9zfabBq/qtU5NWBpHLv
qAKtjyJJxZEiIWQx2BcsIRw5cnhO+D+xpwRckMponMKyWTfWE1GENh4te4i0KnzEyBCeDwsA2w5D
nJzS5VU8Uxdbrf0PH+kB08PEVp7uIgNnzrBq0p4sU0sa60Ymeva3DES6OlPv1qRvnHodU43DQfhB
NuTVmlW63OhjgnWrcISRlBkcSBekkbwyieExOcKAqAn7g49BS2Wpz/7WkgbhaaOllsHQTIJnFrzg
cqHC2qbtLxwB+v7XYzL1tq/h9dI6ovJUTfQYvuqVs3PDtI3MdXWcMGrlM79iAgb7hyEsE84fyAFt
DRgpoj1SPcY+U3mgw0YaOqUq1rh2i//0XZi6ScyCWPxkPaCSiixFX/7DTaiydNMVoeofoU8jNzLc
9fR1j60f4AmEESz8X1HhHd83wYUxZVPWil6N/sLbo4dewh6UFK9ZYRACdpI3u1K010CcXO6sXqu3
6vLygMk1j/qGMefr+o6W/pS8SqNE9VEb86uJuyrtxcgvffxaj3Kg06Sbx5GgzCI3F4InyLE54GvN
zp0IzteXlF/UKqfQpOyacAAlPcqSI0GbJB/Hw+0RZ1vwCyDLT+Nd9+Rhg+PCCGDwTa554q6U30yu
eWDJVVTK2CfSi70DqxtqfOfbIsbi65ZWH2oRicRSZTE5MkSh6itPyzdkopxvbJjms+lpDolyHGU5
1IigvmLQvRvlCVINwEsjbk+1AGkVBk013vmFWLyqKbQwNWgZ6zC8YXRO+Y19kTIRFXtUcU0xsdbU
LmoT/2J9zPT4CLNTry2KkSoMA8tIfGEEGNLE6uhe/4OMcvjqqx+3SUl5iG65YSWW1G0ldqbInf+7
IqAB6K58rgjKPLM05ObG/ffTuTA7W0Nf8i7wTR6FR3b2C3qgPYPfy77FBafWrO6dO3ejm12DJuTt
3ei85qz8p6kkNokMjWCGyQ282eYUNUmuuem+htvVxWVoprUNzb1u8BUhOwZekpfvrVdE2cpKIHzp
FuT/VO/XRiLB5bzLK9VwPAe4EaxxKMCOl5m3B+tNmvX0i49wm0AcqC2q0+70186DZOAdXcFnJd/L
owyhF98eKE8XTAXFGT6ziI9fezszEhw1ZU27hT673VkSCe6a8oj3yH1o/Eh0otLOmAqKRr9kzx52
N60uhK2m0LA5r+qs82Q4CboCDPpAezct+zmpauKKySWgDNhD8XOViIKh1rEEwfM2TL9ngkPxYcyt
p8UowyUrKK4U3mkz5JxHDzkZjCmdcNloaH3du3n0Y0OFa517SE5Ir78MNBZ7VnKdf63SvF0FcJM4
P8X13Dd0qBw+a1hMqJurRu25QXeVNUe7JKRJGzgYag5t6r6Kj6Kut+bRsCLwX+cd5REXGWj0AqtG
J9ecaOh2xDkFdxOa9b82LktarOBiV5yl2u4DogKYPhgh1kz0aq05nF/6x7qouKy0Bwbnk3qGVuGc
G1sELgF0QFnEv8ewCErQMjmw9lT7aUAlLUt6GZTDk1Ob8aimg4w/6IaDA4qm/dtAXkENzRnRj7I8
p73rCwibrAtyTf2Q4EKtd1dOzNVCd8IHA0waFpGQQk2O+zJw6N16tvTT9xYCXjFLJTMR91AHYArD
aZUuceTkRShQUvs/AMeG8owu+YfoGmIrMFysFiv+ZHifadXBQdB9zRkj7p2cK8PCZD6hR65XnBVn
l+U1kfGLNhlcC7cVtKoiU1nWBj8RAFWo71d7wmd4Qgx0r/02zufm5N/Ocfb9+0F7cxQf94BBwnnF
jxFcNFGypn69vmj4DOk3QlWHnWxjw/CArGJpB7EShbOK5/Og1gZ9gorv5YCC8fTgDig2dK7FWuWM
j4SAq6iWwGtHZndxIEDKzlNgj67VErSokteeY7WnRVNbskIAE6OC+dQRl6z82P/YpDeJn7FXYJPQ
2EpRckPFAw9thSJHApXQH14g30GvGw73QRminynPqrhiV60jpZ+0InqIqzUEj/h6LMaStdzT4Rux
ThLKySEQbXh1Qj1N8KbqOxpJZqNFF0XPgFShYM/GrLAxS/qsYI9nX4dxfM7P/tIqusNuznrrXn4X
7pJaQ0343+BdHOQXn0a1V6kwwMjZXxnPluGcF6/Oe2fVNl6FQcdV59pHlIiU4UCFDQa9Yn7WczKl
KUi8icVSI4YXuXm+rQcDBtrw5bgoCRbpXU9XgUueDDJlxuFvLGoFkhTCkI6Vv4hv8P7Q/pz0Jbhh
HFp/OB6OuSBzVNvgDLPUcqkLauzMaoiNGWbGLT1HqoXUa4IuT8C/wAwhsmjMJijpBMoBy9Ib4Frn
zElYFcdhTE5qTiiZb1x2kOXwK5OeJMmrso/OAT5sHY8YXm00ghHcXP790es7WjjB/i07WNM3B3wJ
gz7621jJDJa0CLELUpIh+q0BhfnpNwjxCHSnA1W3M+ALvMQSrBcYsZQusxV+4uVNmQ3+okLZAg5/
MZTRoKASgJ/AHllTCGqWPvPApF+lBQemV+OsS7dSeKnuCm2Ck7l+RwOI2NpzwULyfZ0AFY1oVuo3
MvrK0/dojKjBoVuBKb7KkYRyIiwdjQCil9CGO5D+Burssst8BpxSFrq9HPwti5FQUL4oJHwAgXig
V8R3c4BzeacM5sxTr/yj56MS1XP/baV0OYJBpIx3CRItMgpGFuBhtKL5Z8okHPq0cS6uspQVAolO
qtC/ZQ+T8bSayc5a/5ZbV5ddE9Gt8H9EnddWKlu3Rp+I1lSS3FIFRZaMekMDA0kyivj0p/dZa/9n
o24WocIMI37jG9ClE5ZOcQvYe80CFy71EvNjwO4QGdMWQUDUpjxw9H0AZuIysLgdYsNNlhI52IeW
A2qjUNcUMWIoxfwC+Uo+qyjxXeQM48f/ifPyOStmnGEGPk1C+V4pSCSoxIP96TuvvM+P5miRFJWH
/CH+C2L7kTonk/t/VYLN5qD9R/ogL+/0/lan7VxS6HklmYFNX1J55eQx3P7PQp8rv+P7J5nBs09p
mp2y07cdzqzh9funK1B2NJ+GJ2XcGJ+aeZKC3yJZfaVGsVUuF+JdN8O6uEWQq57iJuzo7yBAkbXS
LluwaqKcTEh1nGNG2DrTCmY1ixDy9ISd0aSButgnOybQKQFTyMy7VcaWeKUrPA1upkSGXodr9Y6b
o/sJeXluoUo7qKqWjCT7KaTg8KbBCol2mWXERJp4oU6lVQD/+NAJkAlC2lpBDEy+LNZpG8B9bICf
uBRapeR6tyhHctFJTetAdWk1I/T71JtU1jRph0hHVclOyPX9UeK4gwvB+ssMHpG/qlYg0oBQKamN
7gjbdIudUFVCnZC+oV1cs3PKQHpTxN6a7q17Kk+wGxoWd5qmow6FlByGBe2FEU7hGSITE4Knmg/Y
JYDYtQXCy3jchZiCckQpNb4ITX7Q7zlK0cnpKen4F201qe+zQKlLfTo6ZoW2sRiITF8aI6T88TdK
CYxo2mdt4uTtSBz8VDGWyE1XOFof5z71C984n2PS13YQY6A6I2reKJTvUC7Z5ERrYl8vAkG2vv/Q
tPqz0DKiKczaR47BKfYFXKega1xRoL0MVwfl8zOXi0V/fE/4UBssjSyS3RxgDzaNG2gj0rKzcYyg
dUvg4cxOAlnnBsZMocSaTPa4GVLZ73Mty5wdOHzYvVpyF9GB2ITDfrDbGHP9/KEFQcYv9WA4EGNv
WFNOT4Id7lwyf/wP7kjWybFcB0pNNpEvV+kcx2nmTpDNLal2vaDbWpPkg4paRmxYtyfZUFzhnKui
yJhrTdWQVqbZWw0ubIsXEjbdDk45io9ESIdoCtmJrsHehMxyPxPiqnbvDWhpYjhHIsP75IJypMiT
+AZ8V5ipHzISQb9DdAVjdtMQkL391UGLzyM7MJkm5t1AiIVLxnCBPW9g5jUuS3JWDC4SpbHE8MaJ
fLKR6v6VvxN6q+6gLLagj0/1dHsJtuHE0121CaK9XZyU5vlmFvjCNcluohuZyEaRd3+IxwZEgylj
IPSNEjzUP91t7X54TXKjwuxxdnopfKzfzr3b6DI49qrwvnZO3YdVdOlmW6fvcr6VBRwkFeeZLgR5
CNJO3Wvnwt/7eA20b7y5i3KPuAbZ1rWzxDhvnrpfL7dZ6SG+zc6d0zm+bx37351j/9Dd99fvy/fc
Z+7zOlu/7F7+hoXxsS+wU7T+iZLSB95bvn/P1u/TzwWe54w//Dx+fr3jOz5+AsFIiRUzz4+fkCtt
tg28SvLYcC1CX3jFShueZ1/k/I40udrjG3SOncPwe/wNLeOeRpl0EiIcIIie5q2VdfcL1iJ5izY8
vro+Ss8+rmOORcsYiBzHRHH7pbcF2cW33ZCw6XDHAc/j/az4ht07wPqghMfco3G2IC52rEe9KBYo
NR0L9lapAnXLm7GfF0J03e4v25OtD91Ti6WWT0rA60ptW1KYSz8jEEw0kKibsSwREHaBSzqdUSth
aS8QDggBTFaYMLqs0yOhx0MFfIIwCEEQGVpif1GsTYR11qg0QtH2OZ68ZduGoDCQsXCPhKP82htl
6uASPKzdsPt+u4T19hgnOxuFYBzL+XModyeYbgomMx8wnE26k2J0e5rSkA7ZRE0NiwbTmR1DsTpV
KUi8TgurHUAUks6u6jKGUMjXap0qWOoFDPa/XtLCqMYKF6ilNd2ZjTqUkD+kCb+7Mkk+TOtbPJuJ
MBMa54OUOJlocnmwVY+iqIGVETXSA3E0Ua6aIGC1ZsRFRzjyQmbJlJHQBP81gHPaH/54Y+YdpzS0
+KsYQa1s62ATQVVxFacIPtHRaJRpzHYVz+mRg2lDG8jBIOBzR0QGiCGSxzdvSXn5C4WMgBu5XrN3
otHI13VG2EGgcokQfprxVNhkEpv1hLsnZcQZvdWXQkCt+U6+8fLVwR5vVWaViqNYqYzIqfLE73/H
vt4qw78ySV5avMZHGEXHGirvctJtJS4Cxhk/h1r+8MSPBD+Gy8LCJ9rZAHnJ2DRYJw5Eg/R6FM1A
+806a5qLORQdBsQuhQfWHB5CUu7yJGKoIhi1K7zceeFOG+Rgm7PZjtmIOjSJgVur0wD+AGF+1KhE
rEbHLwISJ9OWqDUmm2J7Hnw6cqXPGEXGnANUIJ3hTqATYCXQM4kvEKOlxhK6cV7ytJyXcX5xKXUG
gwYJv9pnzKlmIzLPL8wvX+a4XAVnSd22A6dscJsd8saNAGZwofwkIy5mxFWRaJ1cqxNjsy8v3hfz
tq+SXvXKG44SN2YSmjrLmGAxp2LauMION/tYlTyMpCeZz06NGjzKzknjDgZRBTKcDluJOdqVG6xx
zvNSStwSDT7OVFQ49IDXW7zF+y/cPS5YyPS+uGhcUVA3wAyBBGndVTudkPMeNF5+Ki/kwk2u31Vf
zny00+GjCBnLkFhMLLioxadwjKkjQwZ12SasAEaNDZyQK/z4gMoCpiB8aH3t/jRG7XWflGfPyjOq
HCDOCe9B0cP27hajetL/yFDKjxunStXDTLV4iFETqTH0vxxoutCdN/74WBG0+UjD2aUK0W2sHJz4
8HV0MLTnHIUHoZN9wiFt7YBI6if9lipd8pStNZwLMxslNLCRcPzk/nAZ69fCoEXpurY9sQZqD2zz
8fRHox0p9+do/6G99+pDzAYIazkQP3i9fQgiiBTc4+5fEGBkdvn/ihiD9Vy6pwkRiD5H5xpxoJcx
I2GNluZzGwQdw0II3/lpdRhg/FqtBQ47MV9MKw4QgVgZfJcLlIyIezL25FgJOqEu9avKx8JHsCOq
YNapZ3PYvFcGYIs87xcwehm8Pt9eVs0dYQL1SbY4RIaOEgY0uTQQ/zjxrdaAyArdDOk3hVyS+gCq
fUoCtG1a5IQ7nWBBMQbiy2DU4IoJ3GlXhdOisDxPGGwUgqZx4IEkA6HJhInDUErxyV28glnDwqHv
wn+PYCyf4WEgRhlexKjE2PvDYnMpUWrHX6OG37zPgxi2uDC6DxGcJuk0z4CNNB40X9WGSZf1DNk2
IAJ/EDNkuP6gqMonSDSAti00KU8bkwSKKZ6hVVfRpPsCXxmKRmGXYvor0JcY2Kiwyf+CeGezN9hE
YHhn4X+GfBUSCMQHuyrA6g2QI+GfwG71aZE+bPIsG/XzE6bpxyr6QT3Fdc1md62I3VwhBzca7YIa
eVGyMubGl1AIJcJ9+QRBTJSpi7olCsM1q7EIuxAp4aK/q6jyEHdC28dX6Ncm4g2JnuzGRLVQqgwG
YoULAY4282Tqq6BBrPhQwKcrsWJbB0oHhIQwfKgke123rKkPo1JBEXPqYqPCqBaqj2j0FMXQYpjM
eh3UzqyVu5gqEpaNdWHKLq0XKFM7I+T+qMG8PFB9MkJ+kj5DroH2GADv6PANcuFotxcul1fsNjZ5
UTPe+FXutF4AZCG3lHDw2aMMvZFrnDBn6AfuhomaKSCjEWVoHN2yDWQ3TxDHp/LLDFZ1wm8I7hk3
o+5AF7A2jOytMDA0U5BVPrSJFDfKkG3YfS5WHYdMmZi43ie1wrgo62dLRG/tW3tXnVvZJMn2Vzzh
4PcVSi7okwEC5TlPQlyh06XYl7nUfGqZO6y0um8UgyKlfXi+tHRSB2kDzgsZhCzVzU1pvDUPcQ2O
bI0dvByhdys+KdlfUiwhHA7pKrvHfRRC21j1l0EI3UdZ+j+UoPRmxyDsXk1zbTuvhcamv+rDA1oz
R0cKYqZQbBsOsZqeZFyzx9qhKQxRpyZhJH4QmK9KSaUaYQ861wV2gXW9iRsf3PzxGLQSL9sJ1SCK
3yEZLZ7pgb4oulkO6MdHLlPOA1nmOd5wRHbzq5xvSyrXlltv8oZFuG1NsgE2gxr5QZLjz5EHLp8o
GbWQ+jEmGj45xgvohHj/lxf4pQEugk6xpI9qCfge3sxVoHiwqfgGr3Tb2zRw877bjDIsDzHVvQGV
kGYFzoBnETO9Yu1Qzf+vwI3SNBAsFf7o2hxJccx1MmW3eogKDW+wEFBdj8miL2lVCTZ130uzobbB
NW5l7LxErqkAK4wqSP4yaQUMwVj3fxel3/K4Bj4MGvlLTJAQueQDfnZTbn837hIwas8l69bgAZAF
HgeYQOghLtX4n0FPkqnjTC07GBsJNAJq52SgsQaLzFgSX7xLDjEhU6KK4zQW2Lxfx6VLPCBKaJzL
uBXn2Ur0Q8QpMAxtOMeY74JjjaGboccWsK5yE9Zvl4XDsqqZlYI2t3mh0Zq5IbOIpoIdki+SAllo
w4TOrbtTavTuSBKkg+Zr+w56k9u5MXi+t+oADukU6KLsgHAthmB58swnDNvlGr8x3VClxngg+ser
sOZxlzz9oXhmHCDp3HgYEfmQeoydt1VI2o7Z+/hcIxjGEV3YPuHpmKUcnr16oaeQ0tgTYCBgO+bM
PE0/Wgw9f/kC8bcxrA/o03cCboLdChWGh1jetgzgkBjgGIzu+H0snICj0yhmCUKX7GJv3HxX//Ik
Zda4UnlEsBWMH0U+WN4jXw4VZLBGVN5tT0kZywA88kAMnTDXRXWAhKuFClBjZm2XANXNGQO3bE1+
pH8BDwu3CK8QLCd43iME/N6j+QxhcAeE2CTvNXteDeAssLo9AnkGm7l4CqGIH0qM6h1wJDsnUyrG
N6GT0oJYQDoFZ4bAHT7bo7qa9XNuUNQ0Bsc45sCcjPi1VWdXymdqn8ToXcUG7cMQQJcS2C5i6EF8
HOLV3GDzY4VIPl/2vMX4neDlOukxQUQdEFTjfPndWLOfh2iPcPpi/JA8Uz7FWjhXmClmgQ+xhNvs
mBAS5rRwZ3Dp5BK000hY2UGL2/amengJKk9SDdMK7bvAl5q6p3iuusQN4N9iwYOCvVlMNLokNgLB
BWwMIJsdoJbwjx7ixlQNpX84AliHxkcvzFSBwRLHGgz6L2ikjoa5PiGGPbVCk0kFnRa8wMAa9wJi
lpadozsQ6EhkJo5xEC8Bs4vdycyQBdjp2ASBAw/omCTABoC2z9N/iSFgq7JIWcfEkF3wLGkmztoQ
RsmshX0mFd6+mZKRfBELT5kSLfagWJ404QWolhjx12XXTfs6N7doSwpxHqbv/H31KGHQ0TzzIP+f
njJSAMohqC4R449etYnOE/0QjNJBTjiHttAXLbbI02GzRuaUVCpiZN/J2xfvwZp9otfGxb05gtou
Yqavx+LUBLM2ywYgVPkA+WXIebFCTykMsjBlA4bOKLa6TjouNIIBQK6AhLP5cFskIfGDNuDEqQwj
Sz2/PJk8I+xITYUa7RjxXQKZqA2uHm+ICpimy6wETQMag9f4AG4ETgF4JTV0yj0+N3XMD99wjaKE
yZ9TU0TWmyZeQCYQkvat4UOhGSEj1p4Ha+O/tOdb/+n5naXMRIHdUj+zmEtoKF8gSEYiCQw/s8iQ
IZ/bjBgfCWojixbjLGaDIWQnJKvdQL2Lk5KLbGjIzZEonNOuTDfpPg5XUmKdvHIVfJmwq+7S0Mub
9/vV8G/eOLoc3F3Mngc13ivVWrhdM+WMKfqUDKHDMrTaJYy730RWMoVuZWUDIieki2pfyCxepC5a
RLHr2Wk3ycbq9b647aL5smZb2htH0i3t/9P9joBOUzYlcvUId/7Fd3Qh5LpsI9PJjiBiAgJJScF8
/FT5SBh7ZCMi+t0+esgnRMwzQo9PvI4Rg7zA0TgKalSJ8InERfRwglxypYUljaNvDbs+kK6khzB7
k8WaNSmVVmGF5J8yjl82ssdTvY3HshCYnAvS+yuKP60TYZEr9EyO7VAP1lyAJ6gEsYDQtfCh2IWz
GjH2L/XC2TblkeIrQ1PMkDAKQjIeowC/KzDS+RotvarzG+lV6ISkSeXs/xK2DA+jwELvazPaMUKI
4aKvxZIi54XEI00YRZJIwHavdMD5ShT1+JRhH9It6HOF6Ezx+hZ8DqioX6IDBiRzkVi9FT3gej1q
LpC9gOzoZNowu8hmZlI4rrKMxFNHaJjz418Tj/nYwhf0laG1G2MlBZ6PNCPl6PU+Ocn4eT4c7iFZ
otTNhQZBARsTGCVWOwFYDEX2GPuItS5wccmv6Bf5hwzOY54HSN2RbIBuqF+1As2HKQsrAekANhwm
wPR25TftT91fTXizRyuwnWe3OHGSJ1GZhAfYZqTJhx+QfpJyAY6IQ9CfJG/EA9hTwzlbDDtLpUce
+7GC2aFInZuqwCNn71gn9VcbvpL1VvwH3fXOM4aN9fEe1igy6J9LAEozVohhjTPHLE+WPwf5ikmC
tM4JatRMMetrDxLn+fWVSE7fUIkRDCW8W8mR8/FQ2dRe5+lzYXlmRg91bq9U/p5JeI3JNMSEBcl1
B4TrSr7StRb8CkiR0/KnTM1soQat+XCKyagyoM7AIiiz9+MiosaqiCvokrSTjDv7L+YWjKF7ZaZC
Axcl+nqEMVSrKRuCzcWaGffGtJmh+zwrJ5AqR/uavonfZL8iBugxquOWGvIlvspgQzQQaB8ZwxRw
h6lMn/WQrUbNmoNVb5i0PMVeO0ITAene+Ua9Pj8h0VwgFilqx88RbgR6+qYP9wBuIQ/tEk8So080
J4SFJhMiO/16H09HoCewi5xZqQT3h1A7oaeP/rA95O23pM+lP/UnrJSnJyJtp1q/+9GSXJ4MoTEZ
2mkO+8SUiNX9onDqrHnmkxVHCOjjA4hMwiWwfGBkGk4NiMEnRT6SSBHLgK/0h0+vxpxcYog0Vopa
BWHullHbcTXkJjBQ3vhO1xzgK7QuQukUFPp3eKVYWs+wsCbcTa7cIvVI3A6cLUin9wy5aTgOuzTi
vNBiMDcq4Xa/Xrv0MZjse5vRovVD3G60GP4SWPtgYxAT5MbAxQYAsf5akqv8DQV3ujvVLCFrCKdT
PRt/96UWs42WQELVn4uIzOKqfBuls52NLSnUP1nV7H+1qGEJYTWy2Z6bCLf2s54qXzDFuSgjJS3v
sWIuLJwnUsQUV7KBUfxpF+FnjRkUv4tSZEcJrWe+LzjWzFeqmvmSqhTFilmEe4wkYP/hJQHOyld/
61vybtvaFCLT++oZXLzw2b/4t/XVPYPCN7V2N76H0Gsotvq7c8+bEDFSOUfPKGRxIRGGIjTgBPXa
/RDcOpsnXy3RaWpLyupA8kpM66nlXykJHj8fqQfYd0xpLbsPjTuyCi2h8Eo1IYLnjlkxv5yn+cmt
nLuVv+CiZunSfm/Jw3Z86+G0t+T3C8rYHH4tLd6AePw9HdEjixn1P0EgEz4CB4rRTCy80+i9q7QN
MkiNR3xBga5PhEei86A78vRaLZbRpWofDPVi/Kz9p9zHeVUB6+zozshyqBBAS+PAoIvZ2mHV2+HR
5qzoYCWHWkx7xHguSCO3JM+I5waC5hIprrfutcoW4XXRZIRsiF/zb0R6a0Ouy0iNKXCqZyGILM6z
NbPP8oQdAuYuR0s1Ch5qv9QETBnfX+aGhsoE/uh8QllHLzPYQjeh1JNt9/OGx6QBgTnO3aPXVYGQ
V6jzNDN4kXwhIgV7knd1FnHjol4R6ahHhIjDoNPwACkdfDe/41D6cVwE9LzSTpdfuadI1FgOHpOQ
Fa2LMZLwFUpy1r2CH5ub4X5V7vKK8JBCgsEIeIkxVeDLDMRABjU0hwFg9DcBURz9kmMnRp0VGBnA
xggRYIrskaPJzX97aY0gSuPFT3MPxlkh18K4ZFpWBG2UjgVqn0kYEL7xYYDIkFEKHNg0IKUl978i
9p9CUG0Dc6as2biZKnHBVXCG3n5EMQDH87gWN7CCvIP5kCtAttXva+hYowuvNGVAPLzOtX6/E8QJ
JTEk03tT4BMQRk7LJQzo8Xehuj29Fw7dXaG/zDyBLM4vZ8cdTQqvzl6TEmE5R5gUeMk1Gm8AetwC
x8qN8pFdCz4BjFeNFbFQFsSlpXJZ6ueMtYgf86EOzGNN4W+xEQS8YejA0yT4+ScWRRYsGHnQ0weV
RShOI0q/1R8Y7hDbRgAwzsLi4NOpQazsoRhI6nUfLMx4+X5C+t3HB4HzITomX57L+TsRBfCHTPqj
s899mtivFwEN7AEf2FSnLiUj0XqKx+FPndv06ae5pAQeZMsF4sA3ADmkhyuAWYnW0X2JaCX9nzC2
nMpgiDAfjBymzb9VazgHvIwMsk4d/IwDVVF3WycdkXSSFrOL4gL+wWLrb0fMMW27r8ARzr3LIDPJ
TB5Gy+ffwQN4LwL0ZFMp6yX9eYr4+aP2Dx65VXwPDyEr8sGfM9lzIo/4k//9PdBJEiBOoXwtlLMP
5SwGUjdbPUHAKh5dkUw9Ec81apyiJg0BCItg1Ae7o4ghtIN/ns2mG0DbhwPRqLNcJnwcRBO4qm25
6k7MEmBJLR1sHRlaPzVWxj3ggkw2zZEiauDSDa2ZjUXI2BAVThvyYVfoeTIgdjaCCII6Jot0JG12
P7oPbA+AD4cYFZpHLKrEBt9HsBKThQ+7S89rH5UG6GuCiHqh2H1nfGF22Bd5nX3CXmG3AKRt9UNq
Bm1r/Bv8OWrmguqBE5g9C9YXLRTIYqynUOABlVhF3+M1umpcfKaX6+fjFWBEoXEHPoN+q1LeGJu4
Awjm9RF5MlyxBmH5UyVA9vkOspMADks+U3NEz8T/xGJmqvlrsvlt3VABF0BnbcCeIWBVxH1APBqB
Id1tgnQwMBYqAJNdo2ZvNkkM14x+tA1JPhFMeMXVJTbBvfMyUjQISYxgaqLQJQBKec4QqOw1oHV7
1SQELVLnvy6fopg0H6QwWaSucUkkjBIQukazrFAeSLxgR33hSyyrPzWgVQy/7GZ0ceR9qPpfNUsB
eqIRscDZHzCSKLi8eE6qiNLeChFK1OEQSeNbhivQWSshGft/iQt6gIYH1i1lH3/N16AtjZxogiAp
yTJyW09YJffla9tp/aMXM03GymBSdIhgbq3dt0gdQNauKA7hkbDIiIkg29eDPVTeCuQFRTfkJOIj
yQbPx7LCqd8TO3hM8DKU3wT902RHf65uZiD872kohsTsB5udQ2FWEQssoua4Wn3YFZJDtB5AKvwr
hqBNfMtZBmvDkTHFPMCjzBvkVrRmMWF/nS0FP9EjZolxX9QIqTi4WnKn1noovjJHgznRYsaPDbur
kNx499U02vNfzIcqrR/8H6UtAoRQWI6eI0WAZn/wROAFE3PWE170/6qbzqUFz8kJ7vv/8OxwHtBr
Zc+S/w96is6x1UYawxAZzyoDZNu0ev2Am5F6r5ah9/SjrYZgG6CCbfyCULmiWTaB74iIQwiK3hiu
sJ8I04aAMqhPoxkc9r+KoTSQEBT+d2PBSXEZsTPYZDhI2A9wj1kKreMlmahpHPUYuyEYFoaMnQ88
t7DiuOQmmcMsySxOjqizYoOVioa9txO3Sv4JHajbxa5lA3JGkqFGSTmt1khIRbh6fZiEenU6Ffil
cvtMPxwPSGp6HL9abHGMXjGUvL4mKg1WElogTmO36AUBp9AkAMm5DDLzCZv15ZGKstLjoJH1gYZe
WuBz0HAQFpooCIJaMfs8d0+wh8RN5tiUQ5JDaKsVJLYUbeDM3eyL0ieTB0iQdWgUDV8ek8MfbAmO
NkdAYziCCQTEbmDhnj1Dmhb/zR00nBMmUpxidqYmESflUOkIMFGB2S3vS1xx8PJTW0lJzHcAC9B1
UFO/xDCJSNxjWilUTDKFYFz4UrgPbiUXLZqcjxADRzRzBKyXaR23X9kjZ07rKD2pcBk+/QbkIaf1
0U+lmFepvEnxu6wIB/hqnB8x6ygzE6/IySFOIRit13vyZfME2zp1mHSKngI+g0FjmNBGDNzrlcA6
k6SnjmxP4dxhXMjwIWYASxjCDCv3FjJpbkyuSRkJplPzYV3FQqxsuX12m5cxx0ecWxbIPTB80RwX
i0OgbQPOQ9HfHmeQK8jzV1oEoJ45O4EvQycsSFi3vWb3h8sOKXxjHxwryr2PYKaEkBoCqUp1gVGc
ObEbrGxWPO0y3seMxHzuIYzdsZWNA6I4WBekP7hNuZa4i8orWSF0N/kIPJw5DXfAm9dDJ5thPpz8
WRAN0XFks+edK/NDhHk+pxER/s0zG2xIgh8HxmXh6punoSvs3KEuKNc0xOYCkKJFrQ3AJHE8nJ1t
gosMV89pcn7ZtvurTUL3xL9a8Z6mNuunC9L/ocq7d1hG0bZHsS6kS8kXkZAETzw9GhPJSJsNfTKC
9TTHRDDorZ5KZ4oX2ChdZmquxIVVE2GN22sAYfiBHijCoAJRAvT7dWSyVByockJ0flqmiTsWqksN
v+BpiD5NHyi3bVCTKJKA5t7iYv/zDuSa9rIMYPUW8eBfqHTcMybpKRS+KB1Uhr4IV+jNZEgqJ6wc
Uc1ulIcK7wPVUat8FOxC2f/gozYZcrdAq67WMerGoAP0YW1wiCLYpqcnZp3yE0Jo2AYEtcM1s88+
Pg61D26UIaEyJjKm1ofYSRgHviWEcOfqG3DxtxKgzFQXusy7Re3n6XspLPkUm/DGR3PAO/3VwJ5W
1yfIpc/VRXKo7YtghKbVO/j1YliWKfEtP3Zh7ya9z2YJ64QhEpeNLJ1saKe7RjoxvGphpQNEf9i2
ChJNc4Whd4kUsSnnh4XXjrSvIpvuywdKsKyX0xs0zMK+9o+B0xT6zS7FDdQkIAwy0njwQG7gi4Pr
mIdDg4nPIMmcWiEQwrr8exi48Ep0Yfi+q5TwoOFjjM/n8nQV/a3i3Cqa0ln7xQ4UcysaaWhCuCLD
Vpo2po1ATdh5iDDwlduy3LpLWaAYFyg6kgvaWcwY7CrlPTFDd71iJNRe8DkCgRR8om+MARaonKBc
o7xEpUeFdvbp5+2BGMcDvFHfofBNryAds2BJIgbchXmki0vZ4gp7k93wbtjsLbqSrVjxuulpIFup
4VfI/tB5qJarAMp+xmkzwEoJKPJ7eE6Gc/8LRbWIW02xIXfOXmQpOk/6yS5iNahljk6uSmLKYrY7
sq4CvgwwejaKv4Qe+0ssKxniw8aCTN/tdREN40xBkAa/SQZEDLUA/KXRWGvXLMTTFuTsFCak9F3W
I9DBBEgvvZIneQhqRpdJeF7ccjl9rw3xhK3KbXhxRC6LFQAb2U44i0YbRf7gvkDpsZ+8BCKkcsXD
pII2eGIhlF837cXr96ay+I1o+CKnABAc1tYf7V4e19RqCAZccf+ECS2rXIGh8SGXm/teJXHXINFM
iMnHuxkYTSMqbbAEjOCL+BchNx1aCFGMjhDU2xb6Jwyon1AqlCB/OWIgfNP3Zdm/xjdq9nbjI8Du
ZFO3mfO+lW1Iygtu8kLBhexndo3R4YJ3DqFKr9PJ8tI8UvMB5r93WZYffqMzrA508cxExUP98eNn
8LdsTu9rt9cVk8actrLT8q0UHXFn32leu8QSo4nC+5ZGLL+s+EXz8L4GET1NfmnCe6nfrdrLA3th
0cyfh4f3wl/01V3VcHp/Wodz7zRcYb9T4dqlmcvw/rF2G19+ovxzNl7/JMvulBhfd3dPaI+QIVSL
/U1n+1f5HtO9+HnZXXw1ctMKNKp98y3Lxo7BZJuIaAhOCkISC6PAtlpMii17Ii9b341Hcl29AwTU
h1ji1AL02ZJ2F/CfTQKQqiEoYlhENlp50Nx2ZKA4EKYoUyWowE+9k/XWHhbRcoTamjjqkWk+VE0O
2/3AxeZMKXCWKKx0dWsriluEDwKWvrBRKBIOjNIoody1fJrwEaol9UPMBGHGuEPYZrZ6wwOBoSLe
0EFGmzPlq7CI/m9CQB/OCZZv47eZu68ucMCX5QIeVvsPqd08/7ysV0+08OveLu0HCHagax1P4VVo
T6vfb3Qy6xZBn8PwTbOAvyTb/uvdMZjccXJa17Lr2nZVvhyibLKcnVsZWib1oCKaHd9X4OglOfqu
717vyUwAoqTFE/gOqMpjOQNkWjJBIfeSZVpSqF5tJ4K1YwgxjDMSDqZ8/GdNfxpdwSD2CTsxuboD
vPa5iYSfB3qffj+B3EweyofGb4cgikhGO57DJRw/tO5nl86UIGjdx611KN/Bm3yFPfk+Og5v8Chv
uqvuGsFNBGgFZ9NLqwSLWCbJVaE23bROf5Us4K9+JvmZZaBdusW/lRxJnmV7STSuld3G/OsIbcpf
VLxJDEx35N8vOsbJNlYMj69V9Pj8UPWFBz7LO3zluyV9Uxb2u+e/SJYyeaLuqsXkkVRWNdvY178R
wlXgFzuIxUR/lkCepb2XgBe+CMYQ4Qn1RbR9AbFBcmkQgcWBy/QQ5QJ1g7X+t/mtuWsvX/Wc3Av+
Qqy8aIAyWkSZxkNrB+nyrX6s/iSSTwGFbIAsaVBjcBxOy2cocEufWQCYp85fZds9dPJcRf8RrCPV
wgcYK6No9e5g+lh3fvCt+7d4BzTkGvso4eQXyg/c2ma4Gf4AvryrrrqwJwti3W4Bphfe/qI9AbQi
lFaH2Ven8PwLUfS6w+0J09/1cxQhc7czWaIlonoAxg9Uc1d5bNroHuYwyOOWFT1TSQ1uBKhJPcNr
0C3VMYXNM4v02d8Roi+EVgdfySOwqMq1XOz6rs2CrjZt9rMw8kNgzyNtOJQZwqE4zC3KeaiWihX+
Zt4X0xjqpMcFH77WvuclvtckewzjwuBmKQdgHJDKt1r491eg2d5BO0Xu/HPQ44pEDsBGRdMiEFI0
jqjuY+QU0XYBIYc2a5x/SSYr89fngfmy2vWz58zZE+KTOmABSgbZr2h/qoJDftnzjoD6XusgUsH3
AjYFVjLK0cLwrlyAzPaLHuCXJHVyxQs92Q1KEkYrabPdYn2d1JqfghvIQ5JAPDc2k1w7P6D/wUv8
vJoRhxvkn2QJeSz/0ftiEf2Moh3WSbyNC1UZzPY/AFo37/cVS1COdHV4mF8SAlq9I9166ycIs77a
UGXRhoKW1V2Js+7mUHjBNfKTZCk7gJSvva5coOqCNZf/21ji9LHdlbOvBzr9vJ0YkROs9YfeFwv9
oXxk7H6Sr5pU8jyvXnDfrfOeNhfREYqvC+UfsMxWrvVr/didNn86X7UbnHvXejZCgHFG93kmgdCq
Hkjja2fe+WXk1tEJiUWQw9KZJSeSXeyUQFcYjwqHCtOYccJddWvYgE8JYQqm1wm1Wif9tZDmAJ2b
QIJ0de6iLOiD0ZYlnC+vs1SQrj53rSORCs6Ia/DuMvyiMcT33GUpqXAgqQQbTGLqxHSyOwPAi7eg
VmTRTDYo7qdlb004NSwaroApP7A3nGqhYHfNlK142fBq0tfTZSDv3l05lReQ/wRWY7nV3RFTepoc
iFo9TPsXQsHlv95pWzl+Qeu2SjLj3DCPiR2fq9fv+qn2BcHYtXy3h2KreHv7evrZ14o0o93CLnX3
UqYRHBUDhXz0uGpe2Ztr2s9BO/X8Xd3VDrdokSzq2bbZ5NLoWCofcIy7uXdtu76R+WDY9zQRzyMt
Q4JwYIW1EjGw0IKZdQRD1an5eCifIHusmFnuh6qKKc01F3zCz5GIwVKyk9KWgsLvZA5e2dBJ9A3z
xWngwQySaoNCfxTzDiczvGAwORi3fj8cCaPPsJ3JNZz5NDwCvkxDF2+Xz6buWIpRMxKkfjfpbhII
QoOa6SBKT8kvmywAO31s/2uvizonb4CZYCFmf/Pxi9XrP1MPCWuLb3pHW9yVy2SBOeoXtIyl5/BV
y4gpbqElHfUmrRcgfwMkJpTfa/bFupzHkttQJeVOyVFTgFiAZCjZwY0HIfX7b3JqTJtf6IRpMx/E
CKTUitzoAG+4PRp+aB0hmtB100AK//+7SGPOtqVngHyJ0Ee8zH4rZ1j1RdBP+WttGlh4K6BOblO2
a9rYa0tzr5/2efCDcPrvAYcVmjyGy8orPCHQrCnzga2JHs9Vzyio9MG+sILhAKA+fWAYsOmUqMpU
VAJRyrT3Do12XpTb648j9UTt3PxhskLEN25YxBQv/XfE9Eyd0UCl8DmYiej/RuxRGYCtsQiKCJj+
DMVkmwvrkFTTFqjle6dPqiMC4gFNjQr/taiJEizufUSemZKMW90ZuCFzrOe7DjWW9si+2+AS/fRk
G9jDEOnjOjz1FaeFQFC/RD5t3wvVv1mG0qwsg3IXLw7YNJnGXUuh38gihR+QeI81z7BBQHxm6tIY
KJecNYY/HUhnJL1ynQVKTvmbb3y3MGyKDbWw5JU3Gov5uFT29X191WV/JXafOLfWnWUnm+w+N/Uf
Rs2DanhBs4+EhDWE1juwh/CgFwhOx30j27irrvselS6I1dvzrZpP7p7zaPo/qrqsXuqeKRrd0aGS
MtLeGffmN6KciWBntKgvMD//kinywq5Vd0x//TtPifiOIvGHehqA0DO8T7gmuJmS29s3/Su/q/fJ
fXKm0RlhjJ/o/tWwBOKGx3quw2hlvmXmK/ypFbtI984AB/GN7uTF+riU+uFWd8r2cfHDwVWlqLbs
jWHvIgicckBvfz7oplLZQk956flXAn5RbZkYeU67n8w7nYKaf+vysXmu3b+cITl4jG4UBZMxCA1/
sIxFjF1s0a15/EDq6f4Jlx7HXgDeNLrgL072k+PkeyJ3U9pjitoZq2JCdeSjXYtR+xCTgrihtAjq
XOeXnCFzrEUnHxxvMVhWzOYR8PedN8cu5ZLBTW7wCJ1DM+0fTGI7Vj4820XUXqJXLL8b9at5lt8v
WyAdIXeoeuWOlbbkF9XNVdBy5CXQw1EtUXcLaRbeR8WGll2RMptd3w4mGaSDAsHxcplq+bmf8N3Z
4HfVbf0ES1b9xpNt/a76h3Taw7wpnfCNHlZ0sOrQyeqlRPMsW2y50ddtLA4YpduLqqP0NUKlPZW6
hCULlPIAY/gcdSQst7R3NhD416kQFm9RQN9p4d/XARHBVMv+/aUC0TLXbIPOKlyaJWhU7sSdUTAu
wWMFSQMtKthLXM0QvwlSY5RasDM9UdwXgFuLGLOL5itIq32+wtpFSD6Gefsqk9A6IMKnrUVbhogp
V1GK3j5K1S8gK7sYp2z/XbF2itBDCD9cytYr+/swSIgHvP32rPMXlmTlNZsocZfhomUox3batt1z
N1vJjgtYRjoOLGW+AJl06FO2ZklDYP1EaTFTOZ1gY4W1vIm/MGuySW5FP8VL/f7+efVEF40TDius
MsfH8h1qL9p913ZvB+Fx+HeYpNjPzgMDXQP7hlKwoQXocipZKRgYjfTORqOv2uyx2hmcosaItUmB
84zK4WyFujWXj39VFT7uKHgeNZgpbRTcnR7gAaLv2LTw4v5v8SnorvaR5rwwblX8uPvPFg0XqpMA
612S72t59R2VdsgrXO4Nld+13b6/2NCH4C/+WVIB+li5Pw5P+eQeZ7xK4ojaief5/CE6HKpwodav
UhgBkCIwacKAjiPgJbblUo32mT33NPQ0n0R5MaE6Gf7ylM7WFFl8R2MQtuTiN3w4H3NkfszyhFQS
HsDAij2H3xXpzaTNLwfwOjqMm3g0eADFMfhkKAe9dwosKFrge53ZhE6FCZI0eaMKH3Q+hWlscqK4
oIRAbE4mlAYSByaElenAN9HIbSoSsMY3aG4gScGu2QJoXeQSC/muxI7ooIb6pto2lLRRAkjV2gKV
YsXyiVLgd5IG7z1MUZwtjdQek70efYIh5oc6nDGXiVOKjc989Ev1r+SThAzphHwZEEGP03CiEVV2
TCY/3ASs9bgWHLFFRX+O1a9YzyGt4K7kw39wg+Tij3NUWJaLD6P1ubq9fjwirZaEw36rtzL8t9FD
U8rCG86G6GPTHAf+8m9EsL7TcZKhLiQTYymwkf1Mj/TaFEmG/5Gwtw6EJhflEwWt5UKx9bOlFe97
8b00fF3/VDo/QGbKvQyLv/mdKUeL9nIV5zvDY79Qoa7krm+IQ7scyA1hdsL5pF6IaICWwvcDoA2Q
woVgqyoqSRQSIcvkChi/828q2Yg4da/Nlwq1FDbOIXkpoHpZJ3Nq2pkyAoK/rBvOVwRabJc4+XOQ
Z6h2bAxmHTWeXKuPA0OgIDaJ3hcr950LmxTLHdFyKR+aKcQChhfgnC+/GPfF9go16jOZqxXzzL/H
5KCSvCkm8VJZnJoZqnoHT0cB0cm+7rBxXbTmlXBH/+FRg2A1VhGUkrjqh+YqGtQyo0Kcb+9KldUJ
L+6CX7ihuYrWiuAIjKDeOzhrvJjetVzrEc1gsTNs9tQRMc2SY81YqMKgkSGLQL9/stxcQ7zQO1ZA
OpE4NvHLbsuXmxBxhXog6O0JJlhCjmuBwwEAFC1AV9a+qvDtrRSlXTFkfSU/dSFR1K+vY/wISFPi
TX0BfdoXgnHKdjpQSPqSafwlxcq1ReAOCp24G+jB6sM5uaLmmOAfmRbS/SSORTOImTZTbPwP41zn
BIehL1aa1AtZWsgQgbSE3O5QSpoUBIE78wbMTx/AMDmQavL1fpFj8OoK5rRrm8A5aTj9HP2MOUAQ
IA0mdY22E9sG6zY8B/yDTg2xZKj6FvgmgAVhdFnG/MPrIHkUwuDmQ7w+f+vmca1FJLEZP8AG08vc
N37grpXAlRQwaKh9whD1+ekS2OUrghCHIGPfckGbWx7LGxh+57jU3rQgs80meVTeqbKpS2d+Vz1z
G1B5wyhCKLRO6SS6VzOgM2Ao2+9Nol1U30ZsXMJTFOxSgNthjVDEBJ9CLVd+e2uxHhA2vZ6rNYHw
e+BKUrL8H0/ntaUqs0XhJ3IMA4LeiiQBMWt749AOilnMPv35Juz/bLYdbQWqatUKc85Fv0nn0L4k
ZmiGZAl5v1xfgh1n6kEip/0KRpMeAu3p9BThcaaIjoC2ZPQ9ymyoIFlUv5T3Z8GwmuxvSgRszha+
E0JE6AnI5rIGODO6DyANwsnChWL6/uEsaFoqVYC5Y8KihQ8bQvStXEqzqIygHcQtTvkR+Gf5YUXW
TxTmx+QwapAvRDdE/HEya1zeUpAzeQ7cJfOuPT+Zou5He8QDLEzVytmXxKwp6koqLo4opikyFWok
ZyrxDOyTJN4o5+ifvhMcGe4S1Wnu+t3ZjGbHvMyr6pRQDNUOJeH5XPiyeE5GHWNE3cgBKiurxN8o
9NW+uJKMJxgkqWJS9mW+sXzAMajaqXIyuNbegOmWhCTRQVNRjBLuBIlw4BScGRtFXrpXiZ/5K1AZ
J1VIMOZlTknQcQIxGB1RtgrNSIu9RYuuAH5LsJXGPDle7cUJTto/c+rMHhVb9enhfZC4+4CwesMD
EP/zyulTNlbNjkuwsL3s6vyMb5D/43Q5M2r3Ak6kyBopBaFRg4QwEWMBBAOlvFeb1aZlMyrw9UI3
/mhnY26WEY4Exk9XhqezHnBJlLzzKjhL6FcjTyEGv45oZR3dmI+9XBOLyIWbpd+IaV9HRqKnqIt2
sbQ8nd6cKVDhnrZp9n8MmlzraBCA9Bh4zFEzyGh2o6W+aKe/gpigv44Z+QX4OOAus2jhU5y0egXA
1yVJHEFZB/3ZBcnVD8jKGjpkJzAqSG61kYq4tL/ZQ9hHviXLwv+pAgiUxEk9DFRfR29C5Y7r4HHg
Fln76NZs1yvc+p39XLtnfw1KCfqUuwGbHZaH9Y97JYHkUCdmd6L21DqB8360fmpogO3HvTJvQajm
kBO6MuiAODBYjHsFsIEsFTZjZ1NLlP3i2gC5eD0Kw+iivp3Vf5kXQXiNFiZzVXbQRcO+asJqujLy
+XUzzN+fDaBjUcKENqOowbRQukZ43jmTS6Oum8NgTTUfZ4kSQ1yyh+KtsGuckvQ1cmAOr6DfgkGl
lI3LyP3G+HY2yc6gGKhSoAo7vbPzS+Fm4E1x1wok9yjRvJGZZ8KiPCQpFI+LH8hyRdNfg9onKAMs
0u83/xCTc0pOnSUKxhUsGSX+X7P69VjtPySzhHWajQLIfewtYrSp3NSivAo3Z8ZzIaYHkjbhVXNQ
Brf2l7HW/iG0s8RJKYgi3qFAWT4Cg/F2I2LOfyAPrl5qB06PvnEeXggGVUE4mhfMTtge37zimnOV
cqzgcI22QSbdXv9udnbFSD4V++Q9TftB1BdoEa5U5NchQ1M0U1p4p2XDA0UVbUBmLUVrUi0fYdF3
92wODilnRvdf0FEZvt6xEvfMH3TKoS018nbs2qleKz5SKct7QaOst0nWzmv1CpntsfYx9c8hy8i+
lCf+vIOD1azkkESQfUIlN5B5NDn0eQFuTucHzhSdf4G5qggYG44A99JCg9XPK7J5aph5A/T30QF/
thrPFmh0cMk5MhmKBzBGxuz/RkQ4cOZkCbtJPZxJSlJP83ugoiH2RoCYFDjznj1WoMSLYCakMwXD
kvIC+GSmHGNaYorpvn9CJiMagxR8vQcbvtWnOGH3W7byLTb6ElLWQTAmB96yk06RImFjQQD7tzHc
9r8cCYEgGdlyWOQ9nBzlFWoUlJuq/emoe/f2CXKwdtFmXO8TdO6CXUANmb9aoP/BRmmxgxJB+ric
V/fs0EkorvXTy+DWOTgbsuitponzH75+my+HFbIYNr9uZISfrdsFv6RUcy6lNj+ITnGCAg8j5gTP
tt1aD3ctSgkTin2uSZ2NqtrfhVyV5R0CfArLoyvJ263ShCWbPCma4m5UXapana1/IpNWJxehzqm7
3pIC1mCBpsqHDiPqDqTywT2RytaeZn2qjtFxET+CftU8/nWtJt+p8seaDoJH776gaweVjeAdHgCA
Bcd4S+Qd0g4JHx7/Xd6reH/CzAtQLPw8zr08hSVoRcmGkeYf862OLD4kKoTgPqieRVFIsW9m28g0
/f6CQpFhYXhZp1KVIHk1pgRMCisXM0I0C0GkTRtP6MG8kWQPuisDPWTNZMFUNNZzm/xWUtS5CVDa
QbJpnD8v1Ah4QnOgUrQaS7HPRF/CCiO99o1GCG6aMiiXiK4NucQV94oSHeUYlylDsIBHhNBId+8Q
HnRJfKLFlfc7QouKfEBHknFRF0Woj/OFoFO3M/z54Ubk8YSqVrox9IPgVXyEVMouQi5imROKDvHz
Ol9eauN8feFj/YV/w+5UFh8+zNjvTr2p4o7czxsvmbeeIlk0YJCtGpPKYXp/oTMzFaF9rBeDXRX2
h1JnoVMP4lmDAXONp3WXyFTxpdSsyOWSoVA0DgNeIklRJIezg9SLw0n+4Z8pGwxBnqz7mKQxYmao
qZyZ3B2mEXcqDbRI2M/5zRc+Io5h54kiHPmQIclhvS/+dioO3WCwSvAHEbtSTN7pcC2615tudVbr
IF+DrDFE/Hf7GnD56PlUSMsVrZGVxJ72Bt/o6ix5AlUmF+m9XvLrLIdcIykE/vCrF3XwX4PpsvMZ
1BHBMO356LfVk5Mzq4O1n8NaQ0wEZKIQWODodNMwjWDp8NRknMEPYqmEX9E2ijcjQOV8tsIhS3D0
xAnI6yPChwPNFMqpwCwXf9LkOzw+LKc8Vf44rrmxfCac1xnxm7jpPIMdVlGPDHFOjhlAQ9WcBoCz
cVtMSEYBD4S9asAvvulhYsoLscbKsPEFjtOg5KQx4lIe4Z2ceTiJAz0fu6n+FMeQdK86AX6z+WOn
mFRT7jiTRbJiZEmrm5wiXfU2gdgA2TcJnHq+lqExsYZNOomWIloj5Olb4UoUlwN34HtpJPN01fd0
1FqS3tCR5UctsYZVL0UPQuQCvSidG8gHGHSD0y1kL9AhV1XIeFx4bu+I2yJQbM7tFBWODb/Uunfn
CQ4tUZpqZIiPy8XJB0ADpLsPEZLXi4FFcrcFahYVdm5xvy+Aal6RoGlreuG8AlEVoSm2YTGCrxf7
Rho10gPdqzSGl2PkLB3FC5flq30Ggph70GzJIniosCYHCmmf8IEewcHJkiPUjwvdUeTzCKVyQx23
1D3FJzS3ZMvY7I5tnDeMjILlIIHUgoYDwYyILDfy4RnMOqGiCqUY/eY6+biL/oWPkldpeOdAKKAK
M0qEmDL9Hk4DJD+hIgo5/4S1qDYNOsRpXNOSyAK+BZOQm4ijR0JM5y9gIPspEvs53g9+NGAuWD+y
uVL1lbspdPPLBzUKWH5ScjWeE1imwH40jALfiSfy4qP4fxorlsQBqsgGrB3pw7sDm1md+aQSDdIX
JqsOPVkOQAwfi9ShVWFrKf8taGYkIRkJQTCYXUkmCKKnRxO2+99hScSBFjNPSNZ0PEdwhy/Q9BGK
XfB2jTZv+BOKdm3l6HyQUE+Yd0DMPNF/yALmM1K3uiA9gwhGnVmXoZuujpCg+0lgzVaK8vQyAhMr
KBQclqknKiQTtOkySeU0q2mH+BfyRj60LMDjGoJWCkD23qYirO/G4FPFjED1ePDwNfJNEOnUgorE
DLkZdjdoEzijeuhl5NPwYm3WL6K/Fn0yUUnmIER7+QPym+VeRgqiGTCV8s3xG8dkGk0lepfnceRO
sfnpWwTxiIHsQdBqtZzOlc4j2N4g0FRFk/YAKV6dk5IkrrRFTXMTl//9Mg0eCer9odL9JJZ23AlU
HyYPVwWbgjtQzqHdusM5XYH1r+6W17AP/wF0nxjaT4wBuUcka9Te/Gb3KnF5XiOHYaMWFE+OymTT
jIMBUNxwgMeVutApgIhqjoXhnG6qWsbhhIR2m2SXXhTZhh/15JuBQBONE/xa5424g85CLe1ImPH2
GmthQ0+OyO4kyDTI73zgNZQCjCIbhfPGqIosX+WH4ooLVs6jiZHOAoXcwtYW0sgb2ERaRVr5WkUa
JoZIzgkOP+4DFNWdbZFXWbhY5ecXiq0+EOOo4n3jDbZVqMP3lFQsOUnVLxTX9Oh8MH0iO81PJBWt
VGRxVAFOHQJVZkgTfZ2C6IuNEh560YbxSdsjck44GBKe++ZFn64SS0VKi63gAXRa7AX2DOAT/KUm
i5DIpzFfEQeMSKQ5UjAAFr4CbzdaKYoU82hEIMyG9O8TX8hkcUmeEfRMCWvzJryAJhgTnha8myQP
6/NgTR8GTcIpYjl5Y+eQ/Yg5//0rjrvQrGxOrRbZnPxvCGKJ/eFigbFQ1bIA9N6dEj2ZlWqQrJf4
2FAAJTrsgAPVORLDyF5/wheHFlrOUXKJ538FTRc2UCepeKeIeQSGVsxfsDaAGiq85FRx1jNBvYWB
pjt0CU9wQURYyn/JZ0y59LfJKxxtMB7OzRc6dYPgJFrddTD5V0dtby//ui4K9/ce1IIT3SIv4WGq
jxRA9enq67CCyjZvRrqJL5RHL37JTafNqBmVybFvPIorpNgbXQGgJD+SQWHF7m5oJs1CWkNexU+m
7HT0Sl90G5+mdLZheTlkpH9+0EYgg54jDFlZ9GAo+h2pTpOvMYGqaaPVx0RKkuTeYSmx/rRIpe5y
8WkM4It4dGbpCl+tzBkJ+74kF14wXIvA8OPCI5AKm2LYKgZaa1ebO5u5erzqGxantn9VdZWhppsh
3oLy+xLBAmGJsdDy18GpUz7Mz+EAHvztsWBlmCFaqDeQCEzk7sRTpgZCSUyMkrw6lXsO5JspWaxp
95ezAXNFmzw/DH6bvZDlvMKYyz8QyjvfoWhRrwiliE9ko2StHq4Mm35aAxxWobfCHbGTIpohjgn0
FaZF1TedPPdF16uzKbYp+YwyHju01MHg/4f/JnmNmRDO5k4GVJvuBx3BPY3dZEZWq+tgTg6RlSfm
HCnsSv5cNt2VEDhyCHlRPKGAm6Jx0fzKv0T13z5GleFiqebxn2FtZP1YiD+H19VpCjHzUG41EKzj
ZcGhLNQfsXx1udU+VRpGXDh8YXhv7Th1Z3Ec4g/P5jc2ce2sn7CMM7XouDhOkjNiX7Va7bk7d/Fm
c9fMdaE/6/7Gknzn05z7Lag9jSG8hn4mgtw2YOvnLQT1fjOjpHknCe47TSJ1Pbr5VxDGxWYheinv
I508bS5WzkmTZyOJpCq4KAVwKb1kduSJTGK/BZAHljC5MI8EE/lE9tU6NlYCmcTgiO0brWrysMnR
Tyn9AOYifsJWklDScldEKWMhR4fMkUwaCaPCVStCT4WfuUnE6RPIivRb6mBvyESgGy+Wr9BNfJQb
xRsIDa/vScEoI0IIfyKqLEzNh5Pf8GxguAy2ZDsSMojkvhpyCZm/iopWGEhQbrK4cgxkqAtPYNPu
yTE4YT4LG89fykYHo1Y00DpURYK4AcNGuq04B8W0Hx8PX34toa+u7FsXXVxcojvA7iVMtvyFlBd8
cd9EvkNhVrmMl738JUxjZuofE5X17uSpN0w5P2Fy0tpkTgZoTber3d57fKI3PY4OYNZPE3P+xp4Z
nCisieG13CqdsXyF1dt4VxpJ13u1Iz1NLvRmNp2LD9h81PRPftO/dyp0kXz11KfEHGfuySnjb97c
Bz3G9RDVnses8l0YpcIwKXtWeMVqU76glaQEONRw6dxDaySzC9kR/bDokCdhGzH31WQXUY3NCOb4
8kgnGdkYHbAtJ1ZiReanfU1qzuN3XXV2F8rUt1hYGHCbZ6P1nGZeg07lvRItRS+pe/XpbAr3fWFX
u/V2tbu1X19bO10pfIKp/gcxFBoLjkvBgBA3/TUz+g+cZaOvYxugVvW34eMNh+vGMpI7I+0e7Y4i
ymmtvdp1IAJaro922pUCJfqMSbqUS1y42tKS03qi7A+n65n3iRJpXmsS7QkE8Qvrd6eDjAgAelQH
ec3VsYK7X99K8kKDdg0/pPW6l9CkeYjp3NyyZ85v+PbEjTkvfEjPksVwu2htfyAL1XAma+3S9Hpv
rzsHqp7sS/3zvXUbNlcldJvu7ab7apAkrEyNU0QrRqVq5HDwBRwT3BRZzUp4PtKaQetBSWYZ0Zqv
z5reSlbTTxK9CTVwEO5QajSYShM/TmGRHLci8CMClDVdJQc/t11FTEGamgLIgxtkwQ7Sz1QIUo8s
3TKFNYQndn6FHXmaaoZSbD+6xYZX7qhnnZ6tCIVdr6ue0k1eQQMUU2ginP1+wMRUeIuwRDvfrzCb
87JDGJELmDKA8xVV0fyKqDFiIoaVi2cGta3d7OJBkUJWFE9VQbVLBb7KCpto9inRoPQBxB5+wz3Y
OQOskc+qhNa4wm2WKpSuSMe6my4ve+aN9qsyJOoyKqBiREvWtJhRsuzqoPZvX0efx7DfpE1EyiN6
Jkom4iX2Zn9brYr31sYKZ7P7xPt0Mvjc1c7dqXwT+rE5wdDW9JQTd+MumJC8Cwa33k5vpteoKdS2
N4j5asdUhVd7pI70H9EduQvxhzWorGqO/UgzeTcQT1zZ6bVfmsk3zAJ149PLSBKGKF7MeEQUdg56
s0Ts6nm6CBbKlofUdWITc9lor+NzuIjO4TlMvcXPzU9pCAMHq5NG9diK18GrAzIPvFgzNhIzPwq0
3yUyhvvMe+Lh1Ikm06HlpcGu2jKvdCD1H0j14NJMmuPKGYzfOngcnBu/feFPJvzylbmlVwvqSeXt
v5j8JeyI90rt45Z89fTBfkiPeWKBArEmuuH3wsVIkxXSSZcUEuoecalsGqtGr3IgCw0PMWN50z6T
BSghkrV/6r4npXxIyb5rE1ZQuxmVklJSm2nEyvYtUv1h87Mgt/BJibVh2JNC0M2VepGSCHzHWK2u
+CFMhXywiuyIJnexYKB2yZjooU6Z11xQZUfzUEmvnPmoskLDKzVZZpI/Yq78GR3ZaJmKBx0tU/IV
t6AJcotBXmDKOR1mbr7mcAeKZkSqkD7zKfB0Fn0Zs7WvE9dR/Ss+G507uxhiwLoAHZo5nyhfP+xY
dHsdaAJKC3fhlWrdE2TCbVcplfqGDEosNeFXuwR/S2uYr76lqal0yoWAUFOM2m8t4qU0n3UrrW/Z
EcJaqFdSR9RRcuXPm46B/b+3Kj3xrQSNatJTtHjGnWeRHPcmGw+eVuGi76OJ7CkuEmkSWe6CmViw
E+crjMaZs1BCR1kxcWmxCoQ2q1wTZGdf4tPbe01Lg9N4UfJ3NK6neeGmdXq16qu0Y2W08IFXPzq6
ddSVlUOrOtlPGoo3Lj0uPTQKdXf/s/bfIAZgcfKDUZlfFKooCsYOuZZyrkqm3Ue7EgJG2D5ccR1y
SIqEHtIN+RZUJBNVEBCS5Q/Sgyfsl8DLEEhwqAump1xBmVrleWSnuKXSqJIQT8mVw/74sqL/8ouK
/DfBPnozXoUJ4+nbvA/ch0Tgellk1orXK2a+6amzV2HG36BP1aTrwf6qh8y7YpnCry32WElKa5Zo
vujQrWcZ1HIzoxto+ZIn1fYD6xPoPb0l5TCqJCpznazeXeWJJFSi3OacLDEyoMRH/AfVBDsvWIy5
vKhG4zHt/zVkuyTd9XCLJWTgnKi33THATWEXXyMAuev+Z0JFudVBa3E+buydOnxzjsola7e0piID
HzoVqv4PYhN1uyHTNy520IKSCgxHqx3FwTx+yz12yfVtAx1l+p2xPaKgJHmxZpOoon0Ha8BqoIR9
dJHcWh0UwxRvTFNgLpc9C4o/MH+V8woXWp83Q7075wLTQSb+FPMdtcnadD/c9bWv69gmaprMhld0
RgRJAYd7gEc8IkfLjc6nfMsKNQy6yv82jXWnMv34csrlgJcGm6F4AgciBX0mT8DXakx5dnpI3CEJ
g9IEwAOhsIXEFbyAnLiwr3kRJa9EqKBBiTrI7m7TaqW5SIKclMI9kR9dIXOcBwfcU0lhVVqLXlaP
S++2wZaFTgicyJ23N5IGOhyDT8VZxze2n1vudCsbQnImP0gNCbAsiEHNE7DbGJ5hkcAmx/qTbuCJ
cu9hQRCwiANRss9TRQtFIKOrE5dYQYNEvsSqkHuv5+ltVO/S9zvyInodwiZ5+CQiB7oMPZnyuN6D
vYZISuex2OThgIB26Lz3qInSzowyjPJTFq1Z7hRpKDxlDs+maEoNidY13pQX5iLJ6JjkWNiqeGmd
4yLgnQoFRt4rF6nSbqZfg9ngiU28nUYbok3qVTB7jtItjXbTztiUgbNPG/CeK93UzsBttFT50I1T
SzVFeuofKlSRoFF7MES3SeXvDShY7cEXoDOgVCwgN4gRUPQLF/SI4VU7kdZ3Hax079/9V+yo0Ac2
RAJzDwIoeH2TMJLKO29MykgZNbAXSgYxuHEV1ziw1q1m1/hSGkoa+Dpv3XSez0NBVUqxmNfhoY+6
lRegjAJdU9uhpIcSQY9X1msLdXLIubJprNFTSAcLhhHVzNYaEldIa6tYXxWJRMgFHLFKNJKKHXkt
Ktm/dHDpOWpMJGi7ELNXwJNma7tcjwSxEnmB7lnxh8stQOBU2ailtEVrqQBZRi1bmGaWxBtc4Rli
9VLsCvEUs9ahR9Hzk9rvRyu7uS/vRsw2X6xOjc4tttbBvdw+fB2+mmjJ8o6DjL5M3V0vs2Zf5+6u
4e8O9r4OUOa5nWfv1hVVSaSAaK11q3T4aku1udTZABofVCjg0xCM1pefII0ez6i5zHDajqQ4nvYa
YOX4A+291nrRKKxmP5DEqtl1aj+ddHabN/z7pmXACA+rbI9EFmsKis+gRFXyBYdDD80QsW6oy24B
Z19AbApxXaXUe2if+yqAF+jNqn/zise+UxBORNOFIMFxhtO3hSyUI+PONqxUWzV07XJj8HdfU6a8
kvjkA7ash4PHagWWSdKfpAEpAhokaqy1VkuscuPL+Gr0sCHNrsWcb+Y2Qks4D+OVUlIYgNG1MYvs
PXkxSs2nKU7RMlHJDJWh1k6pu6DErZfPVoKK3HxevCeEiqj0qg2icVHYoKg5FnChAo4iA8koNKNm
zQ0glj6L3KqP6Wh7zTkTp+C8FA5BTBeePLs5jeGNp+vJ6cGuzopf1cFPZH+HKKdddA40UjOTm1Os
gXzWJULjVmAygrv1KSZTCJbBS1k5ss46GsPnrDR/upvJE7IOTP+g1jkElY5Y/8JnUHZ2LzO4e6ng
AfldlGkFCexTKsnZMNXeMcx8VUHXXu2KfoeJMAAWBahj8RWJ3Ry5k6N36AF99u/AgINzqMeZv81C
3GzS1PFWCON1bAR1ZskZa3cOn3WS7Ptp8VrvnmXfv+qO3liYIovxa+SLOM8NCZWQnyQgbJZxQXHX
Ahd0B2O5oZJ0iKn9iOxeWBIZO2HFC8AJbVN+Tc5dnSMv7TMYOm0YujMCRtc9y3sxVi+AHkxvhuoN
zans6h6/qBlAbAZ4MGYdN1josodlgB+n/CEOMmYz+jjm7A3JaU3ZRquhAWVObAmxfzTnF+g1dKoh
vEv3xTU5B87ZYYmF+8712BKRlOwIfNUtyAChqQWbyJ0+T5zYFDCJOGsiUKzd+1TslScZbtWPTac6
qI+kT/D5KXfP7Vdyck7k12Hrkgl/2tV+tU8qaEZihI4SRVNWtbvd0HkSp80re/dOiRSSHlnbjJWE
JuVJpZqXwB8OS2STTs5nuPg9k1y/8V1tqITGbd2+IGfcOc4WY8pKgD74A7XKpfxFlrrAuILykK1o
gMM9olSJ3pqz734mGYjp5u91mHmPe3t/b5evoGQgX4ekvu7+LnVPAs4QKZZ6L5KFV7t8an/A3Nb8
N1fsQ373Sob7vjqlN/aOW/xVZd+p9iHLr51nb9NoXZgN6hM5BQPbQUY3QV0zR0D9Pp/UmTaQjoBr
9zZD6oXsu3EWVqFwKy68w1jp1Z0am+8aomoWro32InXMqr0j95q5j1LvWrP393F5WK20dnCW2NIv
tgk8drQ42JUxF+WV/TpEmnLbgOAUwquG7MNdGV7g1Z+7NyiMbrXdmO5JgT5H+9LgHW6Rpvu9mXa9
RPI/Xb1Im8N7is1jUPrMqmyLG7Jkx41vXVoN+hlMqeqUbGIXIpcYvuvn4mWhdRke4kfF+cAgO7rv
beuxsOEuHFnEZ9/4MVmhN/8M9vPsm6xXLpQAGXbg13nadNbj9bg+qPZq3bpzd0HhXFEToachDZ7Y
C4Fz3t2IL0gdf6sYr/ynPHZS7+hKSWyQHwZUTx9hFp5XBq9Z7pWT7WQ/2Szfs1N0qLZO0dVF+4Al
qjLRYVyZ3sfPMVTb/i2pkwitR9tZZbSdGePNd5ach9mQR2L8br+zr9tP9lOdlGbbn/vyudwNkL08
9i5dOjCEdD2g/SfZs3lz9f7ltjzH9Wltine7Ov0efncc2SpbnVfVr+qXETzIHVM828Wl7gPFiPgR
LshwPLg1dafuXDEMQrLVPVnqS/BxwJHlR9Z5xY/4jcPUvwwfa5BM+84JS0CePLyJAxsfO8eO0OQ6
RKfSbvlsizMpM6Pt4cI9zRyZkIKiJAr+Z7x3jo4RPbqX3nEAzWgJKg1cW7ZvbS/27W8xNBIrrud2
WI5dxpmqLTBGthEtIi4IcVFACjz4SImPFCICjdTbsNd6Q/E3mp6gcCUv/am69+hexRe1OuheBFt/
61sdvJfEqrdgZWYT6TLcwJjvuzqOXauz8Q9fFa5E7lxKgVLnoMMMZJZpfwcNErXs9Thlg1ZKSPvD
hUOWVk82g7VXZ588RReOTTcdnSfpKB1lE6Q2BmlvM1j38Ks6J9JvnV1w+6tSgtAhdoo8Ynobjz8h
GEoeiLdyiaiVgJgMz6TsWdw6TjHFCaiLciSZ9ZwFDjVYZ834A/sSNDoqkWoTrHgpl+ElACVt1k/J
hebdf3zzz+xIIfQWZcFhIDXpNLx03vF5eOhXpuji90vdRq/ZNXs66t16twqh/dHZRbt8m7b6jWQ9
KvUXyba77m27i2QDK/YUleJSjHPgpsGT2aXtRY5B2b1UWzvDPqDCUI3rjHdj1vwzb/67BvkX5m4H
X1LOFhs84L1fqCQ53qFFY6ixAsIPPHFkhPr7YW16HN7H56G0ZatsQsNPo5Vx0ncW2W7+Wa3nj2lz
oFGqD8rIxzCHGgC/JQx9Jia1yPkoiaTcj0nWUiiNE4OpgVu4bMzk9ErxJToFa4IVVIUq3pH48+jV
kEaFrzPQFLaohCB38JLFc7FnO3ePLEtmDBcnCDviDG7YAjedO0XueVpuH+e1e7uy6x3n8H3g+qSN
1gbW7KZV2iJr2nzat4bTrISNjHoAoCmQU43AoEU4KIZtYGXOB7cauQuwEq/WsVOl7z1p15dvLGjF
cJ7s8A5ell2hrEmTh5p/A/dGmWLOvj7bLi/B+oxSEbDE265VbbTYhMvhk/0rhgVu+IekBGcR4S/3
kHxeyB7c5rWnc+zsWeF1PBAo2ujyLss3u4mZT4pffEjevL2jaVtf6yHXb9y6dcq6J/tq+PsOtp4L
XMA3Gm3jx63dJPEHhZ4AhP1oalCKBJ17YvuphNXe5ta7Qgp/tpqDNU06f4wEU5BZ7XNiOOaufUyu
3mHOEEEbvNEX7BrXp9dx9e1ZVI4o4G8BenGQ4rh0JdZegJu2X4+RMbkPbr0z5LlgF5465+GVCVKZ
pnPW1/RAM5fxdmdvk7R/jZWeuQ1rPq2b41pYC09r+z7OzSoiQgLYvKagGfgsWHGeKX74Qu1YbCIC
0BGbZy1rfJpdXU3/Zn/T3XaFti3AuHfIwwc2lMXwjigVLoBbGMsXy8L8tiAAlV0RxhszxGFKuQSP
9XcNRHyH7Zs7X3UbujEbvxC6bwisGVa1jPskn6Nif/5Et1X0bWK3cN0dQuWdl02Nrw2tDrASQIvk
E6Z2LZZfiFSJAw8JM8TW1kP/J8OUZMfwUWn6NCxgPinqlseKh+pU5h+lvhVt240Ie/e98OVXSvMO
6LSBx0OA/I1BJDueERJnzsPGIe/yJKjsUu75qrrQehwGOqrRMfc4IDrkija+LkXrHlQy2OQLCkF3
UgWbgdo+btSCMFfIGWYEBbwH2QeyCkTlquH2RkidQamz7A9O/hqJL9LsOP7Mn0MQ7CHema31SJhT
xR0KJxSsPPmse6UItjG7ox7bPvSEJDXcja9bXo6eQ+a3udq1nyyV9nYgQhIMI95XLAzSV6SgBOXL
a1F81KaqlEZxGBgSba3yud+oGmm0q4yv0LG6HMXSTMqcFSaWteJ9/UYxs+HCP32728nTffzVQXFb
OOxlV9HUy9mNlLPQ6NckfWAfG0wr6wXJqBZe40v84iSsrmISVAKCdbRHlCkuJ+WkHtdibRY6e7kk
EB4CgWMehJLHaWP07r2TddCMG3ca+6mqUTw+eNCTLYdu7IforMKG9d9JabJlIH4X303EizA4toSl
lPopbq1u7xq2JGUPH3UZIOUmejNVV39XI69wj8xZttRdMSC1l7kow9XMUCKhQSZEiRsd15ng+cR5
OS1f8UuBYpdOVcnTiEmo4IlEQR0Jjozuvu/ho18eHYnPG6EWTx3Biirn9yUKQW4ymNxE1kRSjyk8
PrgQh/GLhf6arucHxVzSS0e5/nc31whf4AypraOgnSIL5rgfFlUzj7BSzpTp/i+WKiMVoCE7BbkQ
1olgVIFopZMGr3zZFeE0gjGBOcI7O/tHglAx2cuJQGByyIp5887nT5HuK5J90PIcxGdYl8IhUeOh
fJVhHTN6N6D5TiWffUxGSoGhFvsVmJmSmQibXV29uiJ3zUnF1JpIbyaRNDOyuWQdTu0a9+noZB3u
G3LGpbacu4b/8u4/Z04VT9uXy3fOXT/Tr8Q6Pjwa4QclxvAVv+Jj/xGfhse+LJGmOkLtXNT+r+K9
8Bya8QH/QHoYetChW9ayxA8vgDq/RaWodC6RAvgafhqtVjtXsoCjx+Q02g/2g+voPjoPrjD50S8i
F9Mgijy5n1/tyNcAW/to1TunkZ6MgQF7X+ai1G/8AiL/yB/ckE8yiERhSsdlwrB1sk62sdXeeA2I
+w1HQmswmP+pQsFnLrce/HVYC0pRLbiGT/StxIQojkYoxZczZEuiVhBXfsaLVpEbUuMnrTPl+ujj
orzrYIHQ27MlJsxjunGRw8PhyEIjzyVUBpXBu/fpvhOWLTnliOkwNNplGKYpkoTYG6J9iDzFcQA0
THx3iDfDRe8wXvTW/Y9/h7NUIklRZD010Fqo24/N7XyQTtQd15290HX6hI6EFl4Vg2e4pltDRmDv
YOsqv5Vfdu+OvaMRZMcMa1jBEAejf0kuySfehlv/DnnkGUnBbd+9oIOChhw+4G6U9o7dJrQS9c7e
+4twEX7ia0KCLHnV24dk2ymTENDxDjc7tAk3HX7kG6tt5zDEp0F+JwAbMClHqNFEWfc4+EyOg9fk
M6n/7dk2/iqTPRPR9OVeSPlC/JJnWBxoQblbKDXszWKg99ZJmh/laXlazQ9ybaTgdqQocqEujNGH
yESmSDOUrq3DzxS9wPFj9VilRFDGV55edtjdV1koAyR/WqGjNTB7FOCtQbZqEhn+koljFyruusyV
DFczfs+Ok/OhXZ6Vv7O/7O/29/jb4CAvkiu3rsyErJKBLHIfYpMrc1j1PyfpiZE64SJv3mOOtheR
uf3qlhqsympbGl96GHkGZZvfhqffDCyOZmBQSkS5bRtv49NNziLgrm3c6DK9e1av2Vt0dX+GsIXi
MyE7al4Qz1EzYEFLiGcbSjjQmlx/SA2wWqSKhKtum8xxUjwka4rshoyzuBDaEKl9kxrW3vokqyez
p5xfqS9/n/v6mpppZPyc7v206SH50UAiA7m/9EUZbftzXT7YGmr9+tU/LCtIdV7sBwgwkvkLyWqe
KQU92rWmm77s08l+vzo3XwGXfHnVKciNEiDkmzChgSotz9+rd4EJguWmaPSPHqaeC+q8UPSBeRIA
CNqvQ3ifB41Qi+/P7sGp+XT+w5CKm5YT5bCzcp2UCbXscoCuLXojz96rf4LOorZOykBSm/nGn4Ji
Alla6CgCQx78gO8kMjM1hjDKQLKiRCGQK/RC6lVAU4CJqf5FLesdN0NSjXIZtjv/k7X4z16MD99A
P/OPpAt1qL/TBjIpGaaLfccz3s7rEIzrAwKw4QXgWBCZlJI39vPci+8gKgFRrr3dZAFm6FT9MsFG
UCR4qcFGlaonHjM9vc6UUSkwgtQx47L3SU6TTdQcnqP726kqKifONsN6UgW7UaXGt4UIAuSyo+Pm
GvOyl5Ebe3v7WebegaRKUVQgPoFjhDl6AqY6DQoWo9gJDe86uU7gYizvVIwbtnkbvNjGRuvBfqSG
x+JgLGjM06D2rwitkoNTFnEj3kaqxQoFBVKbqqMqj1WE/qvUYM+ByfMfkZx/y21SvVaQQNuZHAMs
7c8GVb6MVA2pEHK1wnRILPeIEvPRPwGeuF7aZrQPN1NjVFou3Oby4z3ax+gYqeR6B/mZNOJ6soj3
UT1RtfOYolcrGNUzAxta7Qvke+cokFT70ZltaLbvKcxUbbw4qs463JG9USupWvvdfc8pzJCkF2yu
xDRQTkMZX/xuVYjwvDE4pGkW7mEGHmSL+f4+eXM8mNiC0iMxXYEGVVQq2STw0lixbpiS3VP2WVeq
Fh6qFF9AyGmkMkBZgl9IctRgbggl93Cte47FseiVe+80KTlxnftoEVtQKF45A4VWvBTcoS/+sTD5
Dzb+RG7kYFtgwxhyTnxZB7avung6ENtEjwr4m4KVIrYodfKZRlQ16hcACgF8dBSMGV2Nqh5K5YDh
ZNFRxSPYsOxb5zWQi1QUOYRwpFYMLP+DtrUg+UI/5LgRT118tgFj8/pWcZovhJW7AzppImNb1M0l
Cq1RKkbqOhE+IYckU3IHVQVYmoddisRratCft5JUoCiZ/XK+Am7kqvL/dPLh/2V5Xb4n2ajBYuqe
jm0143pPnpPDAIwjU1HdplD2pWnYLWjQ00vdvejjxfH610xIpftj8P4zPTWlEBLmHAk9pvPfB4uY
EaHVQgF7LzA3ZTAtB5aUYCsFC3iToz0eQaGxDYkJ/EHVOWDxRDu65pQEMTk2djkueoiI31EU1Iui
oYxpXpvEY0GUhLSbCiGydqoqWLaZV8RFXJUHqZbsiBd+NwHpElyso3WkTKKmKnk70q7GjxFIl0y5
KdlBuGayoAws6VDjKx3fVgu42a/V4fezuvym80u+VCthJVQYruOOYh1DcW6xkxnQwQ5Cxfcgmg3M
rtGtB/WgxuMEKFTwT01tpet1SIng5WZtQSSY2Pq0iN8d3crP9xY5wlj0JIE8tGBlokCiMSKiVUGv
As1X7st4qZogiCTEX54tvJ/wSwVI6g2fSJhA9a7T4zBoUEIGUvh2hDzb97QOwAo+YCE9IIcVBlAT
7+WWmEyyKrWk2q8PBeUo97M9i6tdwwjNKWF4r+8qGFZhTjR7KVGAwDyDS9fxcFOINrCr3lway5dX
FHJKoDeBB2VpZHGqjqzM9hskRlSPniSby+wwzdAKs+QZFy1xFAilDhLzJyHfC7wRUPev9eq2bVWC
x7Z1CivBFZ6AxGaoXJJlsBeJlLUJ98gglWneWxQ3kXlC4O3KAx0s3GB5xG9S+OtkH9/DbVwHzGsw
cM3ozW6R/pW9+qZ1FYw3lNMtaaKGU+1+euXuJzHibLaYL+bpsjZ75BvCOnwEFss6ugWv6L68L40/
46/5fQSj8Ggdq61N3vVuM6o3Qa81+o1+dWM3+mYfTOMNMiJ3t2P8j6bz2k5VjaLwEzmGKCLcAmJH
7NEbRzSJIhYU+9Ofb8LZm2jqtsBfVpmluVray+sXwNSvy99nc6772d++nXIhmXJCz5gdrGAqnW1Y
H9RY7p8dYbKSuU2v6cgQGSV7rzwqj/SaSz3dfEgaQF5tjn1/FSrAyrr1SXViLtOv9KsE2OeAuxWt
Cy6UkEuloNSrcyas8LP4LF6LZP5alIJdk+RDbSdx47TnVDqfu/cA+eA7QC6PI4fSXn4aPr1Hm8pt
D0l99kXZCQrrLJiboMrvP0FTD71djy5W6wUQTHgk3Wt9FF5K/tE0x9gNGHT53qldXf5XOjSUWAtn
d742m84YqCBLkPbYYnjJNloAt9x3lXRYAZZCJQQ1KITsaCprBbfbsTg2XfUZVGA4c/5oMZ2Dxzqh
+XBje9JNm/GW+1pY5VBpGWpUntuiKb/WS0aZ5BFYS82Gy1+lea0COoJ/OvwMKv1yWA6Fnts1dSIl
JJhhMkW3EAaMk4tC1Wjm2d6xe9VIPoMgv3TL0Ea4PMd5mQ6i+obFhKLJl7NIbnQDpX6+65n9MjMz
ntXHCjdegMXM5oHwQ0FIbcCOr4t06h3AXB1YvMG2tgX/i9nUFXvIga3WIuzkTGl7txhSzlhTXnht
7VDMazaCV4zVURymvffbjUMimSdrkdYj4WO1FhXWcxVWNvBt/jFYzW9NZU+E7xzqs6b0Sym+TpH1
mpjIb2kwWaAZo1LX7MsKocZRH2jTSUIzr/Vf2YiuxEuKxYqITC8iDpPwShdAx7YliKcRyLbuBpT5
SmtVRLpS690sL01O0t17N1ff1+DdtDgp5rA2sLCXtHhXGiv76BB98KSTPfcpeE6z5lpBLrxIYMAi
s36CKqGCkIIa4QV07h8sjb9UP6fvhElfcFyGEENMEbyGHWo67KWvXoI9DjZmAA2JFK+TU3QPq70L
UGDMhP7XhNhSuDkEQjDe8qujJSRpKQD7TAyO0ry2Nqj2PNa3tbW4zuuj1aQ2MkJwsm0DrU16hW7S
FxJKlZTKj8BFatSbkTOCtkndV+m9ld9E8chpIirKBMk0zTzBiK226CjAlai8ngDtyC0EwoS6iUT8
Ew1ybSxaGZ7YQwkEOcOLhd2s0n8N7u41xzSKiyUmY0E/OrfgC0TP4YHsDo6RZPfh69RcrZpyk9Lf
CtLILQcyPoQrF1AWu4sYT4GCei7zSD25kO1fy8Ipi2FuA8LFZujpa9pbRCGfjRbO0kDD40a1+c/A
RnjVLOI7g/jL4hC4BLQeBQo1w9RFubWIRu0fmx4sgGnqG0WN49Si/n9qVfLToijvtNbfWsBO1J5U
b5J+UxteNCdPzR9Bz3S2JCUjLJ84yus8ZKSgf+nUulqEPi0EQHCblMy/oDIlRo4VESKHq0l1VI6o
rIQnamzl9qq1aqUEKtmX0UwbKkqlxNgAb35FoUX6BFovIok5mfaIVkkpLIXA7LmBsenzSOEnrBLw
qJDFEKGgp5uKexKsp1CFWrzRMK/9UhbQtS519uHRiEwKIiWaj/KdwLbw6xkcZmqPlvoqTN8RVTu4
I5rJDIpjBowdgP0XBXvAt/9QOx8sZpPRc5aMrpMy0WZ5dmPIXzCdle3sC48J6/vVTn8s7F6qvaRb
Rg6NNh9pj6rSrLbNmK6kgC2fIQgZkDKlpTUmtawO97P71/1rPzPHn+Gpq6WYllmoDFtIQiYgvAug
QiAaSVRPpFZmI6VdpseN+1rFaT2WvkvfuzVd+PoonhLb0XkjfwHlJmNJwehpUw4rg8xX8U9Q+VL/
9neHtZF/VKjjU/Xrx706v6ALnZ/GKmVmytGJizJ2U/VQXa1TtzYq+vbPRWl2/Kota8vnpry5/dHC
KG/0Pu5fu9lneP4qzZqf0XOxXysNstr0xMwoe8DJpOM/sieaxHInEs/qC14RtT2KfDFl2KfL/Zbq
SVQZfaJKaBIHEIODu7h75BPZ32tjL7UJPQw8M8ylubxtbpvzX4nRSTGj5q5q7taC9KDjyLGP9lj4
Hrhcd+bmzX1COOh85tUycQvWPIcIvt4P7E+Ez0EC9u8tQghirlrbHBmRQTxktIfalir9O9bKnT3b
+56D8E/bkeifKaEqQJRuNSpDT4ycSWWkAwuQ0XOoow6mvAjN9k2HOpEKnKX2HdpO1t31a+1kXiNo
eQ6NcfJ3AOJ//v9jd/WJmQ8EpALCfKLzHMLg7vez952al7HlnMhagfairJqxNRNbSx/i3hFBkgjy
CUsNwBxUJ9jVCMiA4zaJdC6tz2LXPHeLI30SWenQovYevQbPYbLzKv0PaZdJ0qXgjI0J8/Eb1scQ
ENTcUzitNe2ouHUoyiXwG1BG/qtPxQ1h3OtvuUU/lh4syDv2ylM/Hpz6lZWf/p5+Y1quvH8KhwSo
97mEWvOkr7Fq1KLzyrvzJreNO+wL+p3VxhFnsTKA031kG8i/929iY/irzD0QqiM5ArD63LstTCDW
wPdb54aCuAqEBulVgL0GcX0nTkLivG9Qj0NyabW4zW9r7LTxwFUIpab0CZObChmdeEmUaNgZFQcU
turQcACXC8zt5KxJpfEWMTNCnu2TrijVPXtkI8JRZcRUwkpoRHg9hPJrEZjpGqymoomJLFaGC08Y
Cgttjwq4AnUVAY8UyYXxAoqZq1qiRIwAD7IsU6EbUXEOpLasAP+z0L0iLlHUNDe2RDBJaHXOoUo3
ItlAf+B4NjGoZI1+NgtOEswID/l3qnEYbEqAAykF6T6T49khdwkYJerrl66xqPl6AyI0Syg0HrQK
YwuuF2V5tKSZIcoAa23FzfEa7ynCO9EEVaaP17jRtOt+6Wfl7Zo1EFoWGcaK1H4bKL2/gPx6Nx3G
aCmotl+oUbeY/dTlGZEMw4GO6ng1vX7Z5CCfr9JATtp4p7bRQqPICCCjRUea8tK9X+vWsLg6kuU/
EME6M90pXHUA2tM/lfiHBkAR31xymgBheF55zCEHedAspX2RpkjZP7AsVNUQ+bDgTSgM1CHajBjS
F5IRvSEdXFBYAapKVRGvUJar6F1RvtD/uX/Q6o+29+jdNyp+NisRo1WGiuwpOfQkiiGuoOhXMsw1
SFZF1uIe2tsLni5JIe7lhEzyzLZmqpZKEEVuXorEDLfye5tks7ViYAXI5BV+V4GiDsXKemkKQauD
5O3uAQ13kpy0WKS1FJ3G5aExKA/NPtfiR9ek3HzC2CBuIebQQyoYEQkJC1tCODZ+ESskFqaChxAs
RNzwuoy8hJKzICB7iJJ3fruoygydsT3UInzGml0uTBcQcvXuY8dGpgtgiA0AvvZBYz8mBIADRqQB
/2X9Jgw/tONvlUWLW31gD53BakgtlYzJ5Lj1LlBZdejECFMiqlFR7/p3RpRnKWomA4G3euzaGQtE
RuFUaYCydy1iOvmyuBIQ5cA6cBmCfRgUojO8RKF1ae6I3KsYBTWFIFdRUyeJFiapIQGqSavPIhgV
xIWlhmhIcniq5RB/esg3beTVpa1cXNwzcegoQhZIoJHS/7ErvA+Piqki6AR7pPoaBysYLKJWZh7p
jJyOYfNeGKs8EPGAyBZEsWDKFfxCL4adIV02yB3A5vknH4oifuPP2iLCrNdL8X4+PuqW4i4hhkwg
ys8G9ya+EZOJJCpGo71PYVxx30gyKFFRNc+/l2M8ZscA4lGCjKIIfVcIIL/SvAI0JAHJKAN1hll0
f64qlTgHHb6agxgQPIF6fIGhV+cgl5nlrfD6VYIUhUShjkgm1KNg7FAdIeicXJjO6Vi8Evlji4pY
RelQ5J6cVqWwVAblqA4aAe9hgoczc+ni4lJ14XdLGJIJkspRHopTo+Edo1gAF2xW80lFmc+lLsIn
kJ9EjVMwXxBKNRt12JSiech3Y1lQw0dHj1NMrIw6mS7+ti9Afz1EaKSw0KIFER752vbrkER3vrUQ
erjO/1NbWJ3jlX+bJ9OifLwLSke6KMXBJSsYhFdC84JCIn+5LYmQcG2VCMUsnpwLizTmzncUpYtS
oOMxJ10Tk6bLPfxb9WYKZgKDtJvPLi6vXNr04nT/6AL4YZUM9eR6TD0Um/Rcr5qviDJp78DIU0LI
y9f/FuWdkJ/lFwOT/n1a6OuQBqBMAveBzzpUTNd9zsAhExT96rgspgbfoY0PUUL/Qc9IvULvQ/R7
fT6iH6iDidfZQT6m4K43KRaKfkggzDfw7fNvB3JZ1rpxgr2kYx/keQuPyHhidOqzfsLTYBCbU2fg
y/AB4mMgroUYHsJDCBFig/8AFwIw5QLBwmkWKO0qOOKXHx+8Y9WlEbgnt2JxPnSMRn2GyVBU7zy/
UnyJ6236P3AmoEKUhtkkSXrghQ3cpIzGqmsBiz8hPP0kXH79pd/71NtufWNqG5t954XSZM2nCXvF
UgmB3hXkovKzedq3Tm8J7GZEmDMH57lPAzwvkX10COMfsAI9OuwI08u9Yy9PqkvAnYBJz/a1UyHh
ASVd87e19mGIPhwqwMgGScF4AXRH4qy/c/PaMAc8i/H26k2zir8G73yVY2PQj0PAfTGXoKbE37SG
tScUtAeDOpm90VvDtBQmVyyvFcooxBtnhCcBeg1eiXdPGqKy7bggJOX9GhxYND7VWZAMJ2mfyFe/
qLn+co2Y+LpKcp97MH5zhQOy9c22/5tTenitdfTUkjyRz9H+LQMwpONDAqgStnHtcKAcpECxgarM
f19pYwcG4Nh7/1zhqnOd1cGTw8eb3E/oC11lOVLg2sO7BXVEaTrvsIqAhIL9nOyJ+dKW8A4AN3Gr
dZjei0L/fSiCp8HuU0a7tzwrQG/S4ty2dj+x7Vfv3oeaGGXrtuw2C0q1gkjxQurodqn7ojVNc6SY
Bsch++KYSl3lSYfpQIJybKfQeuBELpz5uRODWPeubS1S8ipWrUHoeTF6dex6V98YJH9KRughFT+s
UmTIV3jWvaIGKSpswQmVzJbK63ooKM0BARjIcoL5n30TsUjHB0XupcSjY/Sixz/qB9TaxIy0ZVgq
3RLlj59aoRrj7aa1iL/YBpiFqZCde4b+wWII0QlE8HA8bTH6/mh2QyzFKEzqMrr98Ah3nrJwqMi6
W0pt+ImpsGLzntBFxMBhKPapHlUdIUQa/q9Xh/tmdeFQBNZr4nFwPeA1hmYdt+9W/i7ksfbGGAUV
e22fRxetfbT/EbxkzkisG2sM6pYiuMpVEfEdhHkOqMqL9IrYfOp1xqQ3dmOm54cHzL1F7Of09Gp0
AXTmVDuasZ+o+qub9taC3C+XcwcdFgPRAQsud9Ep26JzgLoVtFgxVtV8JDilQcWICMt4xi4ZcGoa
vafa/mikM8dqLY09LZrUenEiVhpD+tzXwl2a78YIKGicJp0itEoogVa7OUqb2ky+QbQc2jK5OxMb
E9WFK+hlsdlgpbfUK6q01eETsy2fjto82KXW6r8L6USTGMgWbTbiar0s0lRIbSkViex7H+GwCYEM
u8xLWKWgD+itq2hWMYbOi84TPA733dQ5k9WzNIKkfiElmTsKG2r00HGp8OOiEHcLZiqkScWOz+PH
xsbzXHp2r0CtI7XqdP+mRaT6qPi5Cl7VIiIt8qQhVFhbSFFBskdq0GgGgKfplDanCQVu538xhWIy
6v2gt9zRvTKmuGvSFWaS9gBt5Bq2XEsMPDxGEiDeZheVpm6F5bl/25jDbHYGbdVLlDcagcQP3lzW
G4INRQaybemz8pF1MfPX92ZddOD8nOrMwsiA1MInDqJiDqpxgh3d1s65gwxMWNrSJrRNqAw5BVcR
0pABkcsEar9WsVRbNLveBDlf8q8fZgKuDyKyF6T2Gp91XqUKKVE2nd1boCtTdU8YUUs/UO05/Y2a
dPqsq8SxY7FY9U+94wzHtFBdNHtIRUbZEVVT7mZUUmjZ5M8kIbqCKQ31h4635omusVp+dzX88ixJ
DHIdEgi04X5rzCg+A/vwlyt0qKx/a6fRqqPeqnQ1HDYe+PVUwQjr1mRuUvmL4U8zZ5hLA02qpdQg
NdtY+ZACDQhai1W2WG/5T2sSPgQCZNKt/yVCvCJGvaoi5UfjKH+FeqWqc9QlKPV06+2nO7O92Qu9
ADQE6M7NZmjsj/9Yb2Y/9r8FgbekGjClKDZVVtsr5tF6PS8qtkWzWFEsiQbT9cyAy/UwSERVZz3R
tUIAUjKXOpR/qL0jszfKGLwR2jzMTGKAPvKVyNyp8F3MTYQzKfpbn8Z+cvyu4aCJFxKJtl3tS6hH
XCmjfclX5n+D4d8L1GlHPwq9Asmz83RKUhQfKn5cIbAmmTXCzVBflUDQPNBZSyhrbqf1UAGq49UA
twrPIcL0oUtPmtqUJ76iM30N3wP8g7JFhnav0MKxF23bcxrL/gbdOiSBCwlVi153LnDUIbVg21dX
nBdBKIfnrHyqVZZZgUuJSQECehCohXKnVQdXXr6/YZy1AwSwq/05rLxB3W6VG+nk0Za/74P2Sjp5
zrT0Pnq7nwNlQXWPXyhIWB377SLDr65y2UtoBmnxktoMUEC0kugj54u15m9eBcorQnhcEAwtmdBa
SUg4GH8XxqZJ5x8L8eAX8/SRolRFx2IF6zKJYqhQVrO8+I5AiHWc8z3V2bZhZYMhHsH07grLRPTz
y3k6dSVHeOuYbnlAImX584iYDOVdqzXuTJVhbkZExhP0EQnPtiztSA5nQQSheI7CMKrIHhFuEz65
Vm9mxATpWdI1ZWlzKM5hL8QjBROT795800REkIo4IfMGuf/bnzU4373DsWEbM2vbMMHKIRhzF/c+
eQeCmApsdkYOW3xFoYdlAfCaEUXnbl8GCGt+PhPmWJBUAdJNOKbXvAewm1mbpPf+eljdDyHVsp56
YK/uz+4HBIXZSLgmtBW/H0DmfuoszhtL4Wo9cVPYnt2YlaVxffbsw6JEU6oaXg/+eVPtbw3Ayzks
GMyv4L0adXyGGfrLoNuIuC/uNwyQ/McWIWkM6kK6vjqqy21PlmzicOqw/New/HOodd+wo3i0nthC
AqO9htIxM3kw4s4O+MPOoyPYBo6hEi7UJqun3WzbfEfoKz6qgMs4F2jzhSfnA0IW0ib2tj0s6tsC
s0UbUpXf6G346dstfz17rzB5BieGaXC9eKV3A6lw1smxyYY9OJ09J7pkXqXuvs5BveqCmT12Pz8H
hPYdn9JP/HY/nA/DXxEyxs00blJg3f69r152JKg6o5gtpmb12jC21LjNYR3tkVeD3u125znYHY0v
Borone3fabP9u9A0e8vt/fSJDtR2gSolQFPoWhfET7Mp/Sp7SNFekao2iCLI5Nltyz9UZm8q6Z/2
sebGc/Ph2/3Vqncyxk7cqKDYbfhH9GyPM1600f68Al75NXDGTmsFPu6rsmogXbanva5WeTITTocH
WMoAK/26+jPFvSKGshldCW6PEj+WNElx7Nvan7pDhE5m3dnV71I060IeRdc8h8qLNl8lgSqOcs8O
KrfGoVX6u83OfhJlRP73rxJaXEDz6CQ7fNvBgof0AC/i/UgzAF4vI1xELHWXBMwErlnYppBpSuwe
C7inv5gz/cArsmrSHJP1mnQk+Bm5aWShR6CVUKWUDS1LacXi/86ayLCpe3AFqMpQC6iinK08qiir
RMhIS9HT9lNY4/rKmijVkoScxqAJfqjuse7y97+srKsJqEQqEiX+FiEO6g1wwYRgk+up8uai/6fA
oqgYWBERJMPS8SKHmfKLdO6IILELxw2p0Wf/2qKDBA750akPs+A9SFBhenTAwQMv/0eNln1DQuPu
Crci822AmaI1OH21mapNZ2lwy77md8N/0dw7V724vcP79Y1Ok7p+cVswftQZiLJz0xypmYucwJys
t6v1MbwJ+BP7WpcFqt43QA9BDaCjMXkSvgDgpgXVRuGfZeVQ54VVay6ryafzAYVNX4IG4E/chwwF
97x3ZpUbx21rfF2RkUfN/PJsSK0wFDj8RRkXh30KjVhE6WGNYIsyjy6+JGZjb44V9hR3ilF7MELC
O9rcgznXOhrl4upbBd4oIhYgLR7XdHGgJDeOmiMeb4PyBR9Q7RfT8c4dywKUT/QJsCzFGhXfIHTj
0Y9foC/78PJ1vkfajg45S/lGxTaxIe8B6XvE9QY3GJRm2nsFocWNLQIMq99Cy1G5EMZTePxNsflZ
7vxakGLZSF8K7M+D3TQLtLmGyQiVa/+TQXdNunK9twhwaC8kwKPnkLWqXdNu3BCOrHTpsu1unjFJ
rw37+7QgJ6i45q1Xpxv58retO25f4ISi6sAcVQnXkce0vAShvv4hSjHw5XXUSDL2DecbF8Kj+8SC
AR9gs8/YhNp/p/PO1WGws5ZWj25UgnN39W6WX/7ZsY7Cu2yaC672KfNuhneg0o3gLf9R/cdXBzDM
g6XyQZFj4ZBQbjsOdppxYKEoFQdb0zV4SC3ovbQxj1Bs54K7c3jIuFNgVMAsoaab/tX75qpTmhoQ
q9rEHCbibTO70vxkfuV7R8oIa258bJhILA724MPQlKj4j48auERi4+fLg1W6/90PPutsmoL9vtKV
PHe2FIzh1yBNSOOqTUXjeO7ROEXhkH40GPGj6yCuzIMd+jaikYv00jBSCKqP+bN5r9IIgRjO+gc7
3iSuv/jnuTEGE9mqsOVSJqOhnXgZ1faOE5wG586KmZQGryvQcF/3iVsmEL7AXPNOgxrcNuhXJjpF
JTiOn15KfwdVVXpo9IhVrNmzWSzNxm4Lnvu2Cl4794Ug144Wwa3WinFG3LHtCDqeEKHyEN1Hx56I
v1rqn44ILlubcmB4O9s/PiQI8uS7b4tNuekA5hsbjfc4BnyBWjTKRrPrNTpklERan+/zT7LIMh8s
dvGRUMIhiG47wLLbt7DSA0nfu4XnKJvUWJlHxgwRlGySTU5hEsVRgt7qZDdKJkeox9JdKBNiBDVo
UwIRwF6B+1LrnL5P39bmwA3qKSSOHQ617C2YojoucUrZgTo6AiF+BQd4VTTkLJ3l6uIDbqDZbo0r
g5Qu4dga72fq95c3NNq/RdfQk1xw+a7BzBKJpczmIyGSHRyEhC6gyC14p0PzoCLFCNdek7Xv7XKv
0ntk7q5b6qxil1MkBoUZiFh1QdwFVg28jEr32k8GgJMGJiTEj39OMOM+iO2RevthMtjDBoFeOn1M
xRAy57AdHqSp+UeZaZvQUIYQ625Pbn3vrkb7qT1yEAFdVFbcPTDd/c3W9/UBxb7f6uIVpcLzbZ5D
SUJAn6VZWfEt+CyUIztpH6hUs0LAl7EY6TgAJ1BTIIFTV8vZRxIIqQEtSFk0QffQMoFhzdBSTke/
tgs3tHPpn8ZXYqfhBYrYYy64UFp2b/DGJPJcDe1emXsrdSFcVqjb5PfUzxc2INK1ExpkN1CoH/zf
1YK1agq7YH3JU2whnIDKAZczaZCDe7FBIUwt+sNKgrgNJRi/CxB1CvR0ihCF5hBlTWBpQOAAlQS+
zXLYkhAptaHTl++QnISpNObBoOUL/3JFCoAmUb2hUr60ZaiO/5+ZSgymxLsRpkkkQZyDCDntHl5v
Dms0vZMFTrCpe2kvKN3mj/AjgDpIERjmeYFmTO0UmpIISiSH7NiFWhQwYiAcnw43UnD4r7VhDb5C
BiyTT6vxdiL2uLjj557EWhKSZXiIxREjobAKdmvC0gH8xaGGdo26C2W4geAj9DaqXh1uG2SkS1ts
NimUVD1NQrMnFhvqGXDVHtCGxD40GkYDSQ4OONjwaHIqENoU5ZwJVxrmLFyUA2TwK0IUBsdBOq0v
wD04P+f1EaDEG/DguYVV6FpA2ZgjmSfrz8JYnNerkY7TtBSJ3aQjhxl0hYGls73OYOccmmin0sAW
EAOfpuZzTmOd/jTV6aNrc9/YTbfIdtP7htMUc1S6FRhYDwomwaP5xCTcbsmO+d3ed4+Ly48NW1V8
IpnLVHl3orlZyDOcmWjHwXUqCtSb47k+/O6ZPbvf0mQ33U2z+X66HR94sU/s0PjixLfxeDdkzu6G
8bi0KMlSmNmG0Gs1/0CbvLJ165NkXp3oTNyJefkFBRUa/pPH4gGmFcDTSIc1uswv870Zgk0IP6af
mxEPZEYs0+aS7zC9w9UIztJqtB3shjtWhx3lWRMpmZuX+3if4TlVuhbzqQvTXqehst4vy+vy+vr7
SBr5/+hAoNeJ1sIjeRmze82ZVOLgyZBZtwrhdCU3T67jtIzOCGZ06a88cXkpvJg4OI7jgLOUQ5ef
rXsXGhWXyB5V2KBZg57r02/5459+SxE8/VN/586jDxAyyeoo4JK+gMCtq/YWQIe8qfCJYxapJpFL
KvEbGc8ZreMSeRahQJBvAJdUg9+xBTa3UpUlyKbZlF17mObaBhXUUebqWYnFQmluF9iwzA0vebYI
TyCKOUO21ZRZVkXwZ7iK4iG79iiF6e9k7v5v24YEXQeew/pHX5nsl0tHNHveEGWaP7fKAPwtgCGj
cew/je611r/Ue5VHq8qmQv8YwUrq2wxJSlF7F3SXER7BtJH+tLVB6f4Q3iFo3nsSzaAHheRZJw2P
EbJf4TUs99gTgcC14ATiSrY7+dLfuBBCHlF3vIIOd6LdlAhsYY9W4ZYLcWLrAT4HRfjTcADMFQe7
zx1cHbsRru/Gd4XdSfMXLa0uA2aY9q/9W/MGT+6W09XUgrowTzJUvRg4WK6W5aF1xzD8Ms+4lSYy
EC9NVlKhgYHIHz76VtfqPvpImlCdpeVKPRJFZjbGeTKPmfOfhRmao1KvNKlG9XblmCv016A55x8g
nMCMIaEOVaH6dC9lN+M54dsxWoTMwRrHCndQFWVfpREpG/riuLrOFQ7iLqZ6UW8iOMGhdITUoyeZ
jQ+ETQUDIlvCrc6ZkSd28Co/FxNbErLlcXlcmr4wmT/y93iL0uaDLsPFbpB+UYWQ3pZ0zNAc7F04
LbwvTKvpwsHCEybLrRPXmi7iDWeiJYYWvO1z54YAdcnlg7XP3GoBuK/f8z0nXvOT8LqBa6mkCoR6
zGBiX9rKPOtNKYJd2WxNUAngDrvmz4qaAxoXZ9+a3JRr3oPVw9v/Hdu8pfad8t38jDAMkkcEFAY8
8DOs4xMz+YYBWIrFSX5OS7TXMEPO10gtk0eFCQn2bBkKDsNr87TFa/mwNOfm3OJW6d4RmmJRiBH8
o8uRXx1QRlysD/WhvfvKr51gQxZ0kgtwfrETzPBaco9zZ+JMMobMabpbXqfXqbSpdJPim7y7gcIi
kxkvESZCI6LANIkdLjWgbX/Vk0zKrQOPd9W6L3Zz3SqTywa5BT6qy9KMSiWqwltAqgBMyYB+EbH8
JcKnYEcXv0Gj85cf0SUhF+YbEuCmFhhZ0U7a1NdpCZbcQSE0ipP1tD5/8kKSZTzcclAxjW6wWNP1
9nf1wyQmpyA++dCRIMzI6ZNAbFtEMQXuVqx3A1UMY36wWZskL3MaXF7AQPZ41uTacw1dubhXZQPm
M0uWHgARhGEyPA2OwyMKGtXuK/UloIEMN5htO9dCECno4jekBGN06k0xbqWo98l5t0qkbbcYm9K0
qAOkNeCEF+xkMZTNQIJkNbZ0yUNcEIiodd4xFO8McRbiZrHEdexDwmNaqvuQpelBPMCsoZLCbwwv
I+glnnYpUqqgmSMjcmqCxBJUPmCMog4IPXgd72ZVwj9EYNDRYSGYVlOPTN8ePGklIWxYbn0aZ2wE
kRaqzrIeUoiVH8DO/KWBw2Ep5KvqSLsAloMxUPQ6uLBTDocXNq7AU1H8n6y5iBQ4qbPYAwRkvrAZ
nElnQdJH1WG9XxkQ53BfHgCBzTCFyYJq/z2wekYImDlnL9aAJOuZtjgpdFdRaWRHdlSXxuRPeWFN
iJaoVUhe6Iyok0mMc4+u4nMjYoFylpsSG9ktZmWn0rvH/p6+V+qegJWFnUtU6tyBLOu2RWWiSBTS
Dqx+4vd4fOhDwwJqyPYdliLxrN+0ofP1hPt4kAzerT2tHdIxYAXVgCTqvHgR2Q/4tYM5kV9BBioV
p2u3LGMjhFpOgz2RarKKYN+S4VRbvBLY7jYiGecaFkzt0lAiGbeZ+MfoiSAWNKU1zIVTI5UeK95A
V1/uPkgCf8Z3dWp/Zkgn32nnznKeEQweGD0eq4D6vCvUhdWjfbo1MJswndEzybqlWnR/9yBa1Jqr
8PBLHlIsgee1mUOCPxHG6IvqxJpaU3sKYez/QyxD9f/Ee10N740UjggsG+5fWcMarvoO/iYwK+kT
AuI9do9dM6SV3VSrmwJPzkfl2rZ2f/s/Sk5kdQeSldmJo/x1PTI7HEQ2Tmx02rfItVqs5uKKPxDq
0g7GHtYUP/wSxF9WK+3Ufq0WYaPVslqSdhBIQ3X4A76EHKAwLJdkCIHd7nP6nJ6H18G7/85ZYs/m
Mcc1rmb6/MQCV1JUsPP6dHj9pFHvWmwYORhSZA0teproKfNc8hVHNC80iynafr837019yTxKAHgL
gQ9WLc9javjh7imE9KktpNXWhYp4tVULX1CYVqo0XB3fsHx075whNWhn1UhLjT01pPDRWdBOa1nP
dkJplZ7hb4YICgNuyt1emD6+51fHpLFiMHSPT6ZQffj5211Cpwl9+tJGfhIiekwBqhRewFvQP0Gc
cnKv91aT1SSlLP9TW2Liydyv2M2L/xkes8YbrlmNRQbhKoQvoOOAiWoS0Aw+yzNOmWS6aLGRtwIW
KgcfXDEHMYJbwSe8rh9cDDRITZ8FghCOuO1BGa9JFeNJiQMND4pttkuZ4mBQLbUp/Zib49E7WQG6
PPXLD19QozhcQiu4g7IO37emqoWJSwmKpM0IwJpQ2IDER4Q+IJyw0I793rVe4GJi91T2drDJAXEv
7UojNUmzu3coKmF9AVB28eL87wkIvHrvevKuSCSAsPxNU4LB4MyrunVPSEUsbsAy7eC+ZhoDz2J7
Xn18cvfarvWYvnfu5e6m9eA8yMiDybj2rVLzPHBown29qPa71d9zcFyknuIfxePUFjWLqZxICxX5
IKQitcOeKTRSj3AXkvjZUv5SIVnZqKint7p7eNPA36O0Th9SKSaNj45kPLdNtjYW7VYVIhkM1LbK
oHKWooJIrxOQNi1uCtOtQ5etGUe/uHsPE3Awo4tPLx4z7zdMmLaDC5s4DwJ8gd+KudYg2+kgIxop
el78R3/gutnR9aXtoLl96p15AppiP5Sdfu7Lw1i1rSNWKYPXOut/yjm6RmAzfP7WKFAPVottB7YH
TzKn4Raw+48EbWObxXRTOxKV8Uj5f0GpK6HOqkw/x3I2NXvq3m6++6sO7awB8rwlYWTl21wVdGMl
oSwYqFTeBEMGpEk+Ig68nGnUP6X1AnZDoEfpbOesPRr6j1sO3VOyIf2E56/kwBmlKCtOhZYVqDRe
flrVtX6dNU+BBBWeTYGCC/yrIN/Fz/TzY6tYRAQf1lEPxF589YDiUk7n0wt+qh4Yu2GiBe3F4gWK
KbQi57/D3KW/dcQtnB4/HdfW/qABnyAfRav8TCV2ZNIlwoASNfVP27kGp+/9C/Hxrol+CAWqlU8x
EVTu1aPuue3eeDpKpS1+eLa8K8M/eqxT8oOSu+pt+/TxKO/GQ2d06u733m7n7d+osJAU+ReKJydU
ACncn7qf8Bk96X+8B69hhbj7MyxNHwDsxytAMssaJSaqJaguqLtWgAvoVs2uVPggMlxmqMuTz8yu
PYA638l3zLH9ro2vX8YYJsUba70X9Eaz3xU3URjhCsxDtgz2gt5z59XHVXgR75xjIVgxQKC9Bx2a
+8p9xobWoDICiEIwCpGEX4Cy4TjTq5iJ0lXp3HLyuviAUnMQJ1pU1z28eVEEClCytAzMpoDbejKr
TwOOj706drdN9eKby89YxmSXlg5A+H3i6lr7OD/OIdF8FvUfGw7mzwstfrY46IIQUpk6gsfs2iXD
f8Nv7d1AIsT+lm7/pHb1t7Fnd8q29/zLktblD1UKEyZNrrjw7tDcEwgbZoqabXvsI58eWGTAOYC0
RWkVZAJkGjt/YdAFmIyfCOghAqPujaCCm5Y6zxON+riTd74BBtIvf3vWEH26gTNIe7tJmgvb81x6
98DXwbk3Kwf6ead6yzl4j9gFcoNsyepKrdp70fvtwUquENcDSqkZvmO14P2eetnBd1rg7Jt1eGWz
6h2gzYtQFgajOARWlDQ3JtVImdwXzMK8PCdynMoJqvEBSKcqcMgnMZV84O51lEvEKxAgC1w2VFwT
BpHh17tPGF/p4NIxwJGLgWH4t3bcusFJsDvbFs0B++/5vW09v4/gFTDcAhyUfUtOQLykS2gwGQVp
YZtnZqvqiRA13qRFCK9qYXXr3skGt+5zTxvB33ZLgxUJKDiRihgLt4b9adyoS/1Bzz64SKrcm4Ah
tpR7CNZJQfv2zJwRFjXZi7l+FCEZycdZpcaCHu5R2bh3jjOrv/3O3u72j+2IFnJCIj0/bVsnisvP
XoaCgDrBVj9DciNrJLNtuP3enru386AGZu77Dn8NjkP5yOw4csZdrIfiv/fDNzEmgrBkrjzEE3eW
t7e855ya12nKpzUl59MvxYFWBfmIa85kgWHadrrvPnq6SO92Od1cMgHPhIFTziWIFo2o5n0pDKWY
vnco9fJR+NexVHuCbunvtg/kvE5DyC9zrZHZ7eeYE9YI7WcfWnpSGZXaaY5CZdcZFY1PIhycF921
IEkC9XHSUCYQwpLICG0D0S3+HRcUDy6NClA0SbE4vBPRktM2qhx1iLaf/3ni0hJQBVLkJ7L+UrRP
g/c8nSZOUFZdbf5eO4saZUwDYnptcgNtCNLKpr7kYeywh2woVi8M2m4ZlFd7hRurOEoioq8gvB++
KrDhaiCQ4aXAhePjgDb026WdB7qF4fCApU8yVByiEootXWu9f4nbqgicUv/H0ek3/t2SuR7mq0CS
g71P88SmbvcqEZFOdIZGlfXfrOzz+vw2vo0fY5Is9t4L7at0cO+DYh0Yc+1We/XUgLHGkFsIGgAZ
1Lx7PLYROqMYFWxrLoy88ra9HjnBvgrFnlHNOm37BjhZtLD825F9g1Uq/TG/1xkFTK545tqd84G9
JG6dFnfbv3/vJwb2XHQjrebdcm88CuIo2+5p8V5Wuxh+rBb1OhDbMjY+jYoV8PPMJYgBrrcNr5PK
x0t/aNjxUnYbqngL2lVVO3BGu4EzOlznr/Uro1BoL4gfy/DooQeEdBvJwekLq02ovvYrB7ic8TgQ
GGZHLnxr1NFguiPprdzp3lOZxiRrLQEpF0RAOr3SaJJcezojppR4k6rf+mXxJ0qm9XCk5zH9qad/
r3qH2MuTM6LJVnVqtkqXHhKkVGhBj7/Qga4DoSIqvnjvoHRFVfK4ch8zvYYnRUJphimP/z77wHLR
wpSEVJG260Uq6bNBQpPVlZr/0XRey4lrWxT9IqqUQNKrIsnk6BcKuw1KoBy//o5t31O4fXy6sQ0K
e6811wx/Yd44Cp+ak/oQ9oLjXxGokO9mbjWfLIUZsOiAO2obImyGKcQ1gbuiKDgah2E3wUEtxKf2
hdtcj9MZ/lNAbD2eaMh1MTEhdonBCR7tbo+w9896rZqPP34dE0UmkwwKoDMQEtpg6i9ctGNwuWbO
5s7aLFTpQnn8x3fNAUKMX5NcjV6SvhbClcgIFqKs03+bEzfvXjx6hJnJZXIUs6vmW7gbyN/Z777M
7owpgAgU6lhVRb5sT1KdsIAYXyA8QjmClSzIJZkjWsgJEn8D/gvkyIK9USwH+BPBWRWWIo0nOKm/
2/+v0kuoyp5sCcKURpRd4uUTNSDKQjGD4laJj+auOocw6oRtrr4SicQC5WF4bGzoTQTEUHEtgidR
KmkCbOAtM7gS4RbAcbDnQTX3EVZqyTreMi/W7WfkZ+fsfDu8+SN8Hm5LFQAjWUyWamk9l++puL0F
3CJKXKGex++OErQIiEtRgb+BtD5vRB0IDfYYY0sZv+7GHrYak00x1xTmycE9uL8NOzn1l+DeXnoe
ES5kQKspZqAxLakAUMT3/TGqQm4fTPtxSub0c7no/BnvMuygRIWHyhjHpTFWNmShf4iuFRIHVs0h
5qKRAVtkAKN637WLcanu4vrseCQ4WQdiZPprIMpAmGyKRTIVzpci8wGGGg8xYhTNjFDhMAf3On5U
x36HMTTW0AeclFFAT9YdIzvRwRRIt28zASsKyeSfzkUY97CxL5+76BCuTPa7Cbq0cFWw1Uv3EGOg
X+uhXXb4pRQKVaaotENCzZ+L9j661PfRd8qaZWxH+zC3ue7g0PKRki7DVk2AD84pgX1DwwjJ5a5f
xAM/tmpZLbG6ADJ5ej0KW2H8UrBmufq1R9xEaC371iMP7Ey1n8hIaUVY2bieKUbffqCJH2rySim/
Tsmhvk8eIjFbsB2f0zVaDvozQYAWn78Ex/GXmA5lNcOhoPu9gCfoAcVOWDkirFk8apQC9hbg5/F4
xOvQC1xTtUZv+PNoe8tFMpq+6LpuAtOuW3ZqeGAwgRc3xr3OxHSIk10kqGDZUEGSH127x4YHeEsR
XW/E1vbFzzI3+NVnaCLY2a855svfyraDh83bQn84uPmqAj/7ECTPYcmajlF7QLtyl2srR6INR1lU
lkXgUBYJi7LbXGgqaYcWfxpRIRwc4U++qlclYSZssSKE/jYXPmEpW9prXoO5yDhf44sxF3Xgn9RQ
MLxbF2lYCLNc6ClqlprSNffP1Z9k+k82Ke73F/UJUq+rIG3/PcQ1FbrqQnSHMf0bosN5jmyVwLCD
+AqSw4wslUV7Ipxv9vmJ/8s9IQVrvNf3wusDgxwQE9QE6x52IFfwTkhkw1266lBFAi7ix0FLxu5e
IwIWjig6+zOyd67nCqwIlIL0a3d0BBD5fF0Gf1hNlv3mrZPbw6oeOSogwSw4DzsxRGC9RwUSeHRq
cmRPrqLPTY/ymRSoOYtOQ1Mtf6lftNzkmJmSlX/2TwILrGrNDjwdnW9oOVpx4H66fSZb5sgp8Du7
LfvP+rPN6fmaL8jC9JZjuFiABL0nBW51YuYEiRWZ98rAq4hwmt3bDTdYW+LNZMwSJrdrjIznNKHd
vCzdYBUuQ2oTKLI9TDzlgkaLH5A62aqd6S9nwl/yVyTV6JOFCETSt7G5Zp4mbPOVC62rBiWMLuIw
ohE0/BAtwgF3avpVWVxcmKDuOjh0c66wGLImmh2y0wwukwAQBXAIinHIiZQ+w90EZQnpXYBluALm
NgBFhQAPIH5wk/g4GW0KIQq6S8Bl13A3wkoQBgl0R/qGiZ2BA0PGz6xypxBOtoguQyAaFyIHIyt/
UvrS3n8ITBAlLYf7vedUHF9H4TRBhI7zmgnAnWH+MlyKoEToNp/D/H2arEc4TlCTLznUeGUzUsRE
kVWZEeUK0Dv9p3+IYqRxS/pVkoaZhGPyAo9oblKjWsNq2PW/vTcOHFvILSFLIR+zmiQm0tKF0b2M
vrfaCLcrXuPnrzoER7Z490aprAT2GH1yCH5gpxBqcf8Gfmtnt2uueCVTsOTAX+iDE3c2DLLa542N
7PKILnfNsjvMORPGqeY+jBS7ppnf1qBf2RxXV4IkXrT17ZWhG0egmmO3ewMzkK5YRx4UjuZXcQ7g
0UNOKj/HoE/AHjiQDxBCcIs5v8/9Vd5hPcgrC/2WNmOwpE2EwV3jPn8kSEiaRdhp97a4cps16Ake
9QK07ee0bEiw1ibCh73GO6xtVOhQIeGXdbN8hePjK4fBY0N8VT7wa8AXAk+LF7MR+lsJPOOCc0VK
JXNzR4qdBRscD0AbbsXyhciq/S7YxStb0+3CXEORXXcZU9EGBwjweRhY9DWm00E9YCXfZZcBdebT
nZA4S9ACDCWkN7oVjZB66FhgU9bdpt1V/afBr7gGDOw6S2KjdxnWbMuLrtsKGiO413QetcXXHR6/
sFlaAB9Uc7qT3KucUpIHIx4SMU6lF/Jblk/6cdl643zJPvLLzeYSE3YgYeDQpdKdwwr6Dt4ujswN
diPpogUgkv0X5gwvvGqFvTGqSvExBcc0vkiwgSZAkb5vNCt9W+PeV9CMkn3B50+jXr32saNM31sm
HDwzXfO0AWGIARchp3adSue88Z6mR/CvKi9ujLYilgImoJAx6i/1ij0G5yAN7PShgsZBpvqGrjyA
29zfh2QjxFjZJlyozgBd12ZnWWWVO4YcGTjmJYGjhuYv2+S7chcBcXPr64Cqs+SgXoZLFDgN3gXF
hRM6yT0NihUFn+kkEacYa4j4rCFDAizSvYb7seT14sx/rPwx+k/ofZvxnTp+fJ9wc91EOjifCelK
CcV4fqMRnRiesVM3THDk1h/XGIygL1uUNMQQ7qEjxO4I1kc7S5q1hqVFvQB5Vo9ROB2ZywLUb93T
Pcu2eq3xkYwtdkrgFpr5FTvJaK2ROEC1UVDVBrMndOXlaM8lXJ64lKmG2faEieIfgiVKX2EX8F7e
PsuHsIzDsgFdDFoP1qlf1xHzIGgosMeiI1zPCN4L9mu8ejHsNaeihjZ+bS5H6+QQYNXSntJduss2
6e694Zi+Ny1lEPYtERuccEQS4BgpksISRcFOQ2QGCakg4lNHmFLUC2GqQUyrOz4JGg7RN2LovxBO
0+8Pionj+KpeyX5OIQMJ1zs8eQE7HPvPlJdoH0GQcLRpQzeVe2Jw02wpTPzqY+QI9PzlPYRmSqO7
mnC0njta8xKze1Gs1ffiUO6IlSEKZ60da9AcGWC1IgJHEDY3LzpnlRVSbMb5PF6oy5p3JmCgG3XK
6yQ8FzrMVcVDBDoK4aDqCYQpwOIpI6IGIgormI9IbSt0t29PXTzdkBHlkf5doMK6QLhJKSakCu4a
nrgio4v71DE/h+0EqhiuO37ItvznJdQSOCIvjVNTOmxw75enfwcbTrQcL1NIKvdW9d6/OzYyP1Zo
kJJFOIcr/Kk6XPddsGBNTucs07Xp5hMn43/l0ilXt2zRlaRQ0omPAcY1+4nACyRsWJb8RtAdoC4h
fEKysxT+HnhzUgpFHu3OApie+AdiQmwYuTSzpJ1qp5otBSjrT2YbMjYQwI90B8ouDtkBE1CMW750
rMUy4I1YWJPtmt+qu/n19PxP1MVQEIHu+1+BzVo2E442BXZabOuqID2LyxpjtgMj0wVeZ5/pB8Pa
dff41YiAhyFp+wwu3SzSbOYXWzV1zNrTC7ji/RVqNVb455KWbNaB5tfeRFl1uyfcRolu7p065ZPt
WyS9V1NZ8/V8r1zzFE+leOQXFD4Vt9q9NmaKB08P9siwe8lecU7MqzzsurEPaTlvp7fnVIZEJx/l
avWOWowXvRvnPzOvUuNOyjWV3Q2ZYefC0hN0VecJK+iY9Sx+jf/afD9tVmaYROJ6CYN9DcVyvKhY
Nu3SN8ZWwKwVv3IRHrpssgNiCyBGhf6h8WNWJmRXRF14tw8AwhewiHJkRzMYClC+fNCGQN8xzsaI
Hd7LYhGpEmKdV61f1YoK7qVMxypr6KIvV6/3LDiaB/hrQbrW80PcHW+ks3EenAQc4tH01L58CrWt
iQ/oTnEj5iAh4rnBnEm0GUuQZQhOKD3ZW6lNLoUxq+8dAmaCf+p5TvtPRV/dWLxF4HljS4nPlZnj
lHaNhkV/6u+ZRrZy75qaHQG9jWgZs3U10wwbfChV/WpWCkkZ4Ljxclv2hu9gyaqW0Kd/CTfb1H3X
9pMSUDRYbrzqAUZmMeAVbFB5mkMqlFdGd0+J6L7Ny53KMiqRvy1/1Oo2xEOWnqF2NEyEBieAtvGV
cSPgpyndpZ+emJLGzRbllbGtzvyCxiqz6VSxLwcoehvM+oWnU+m9oRagC4yXsjSTwBZp6r0i9dWJ
iLKul/ltPa52RbLvxztD/xqnG1M+yMOsa51nQCL8/GX4AW5zkwUSKw06HiQBkPcPSDJJ9wnfwerX
qbw0Mc6D8eO1oxlF4yDBRanHRF94A7YGkStjOjhCWQxfjVzVOnLGGBmBDEXqPUun/E/sP8FoAaFQ
Y7/taK/hsRQcXqvyx0AI0LSnMT8BshIkSC8NpjKDRy5SfP+1ac9ugDHC62OQCSBNn3O52oS2si8p
xzdyZ3XHVLJGr3unIeB5Yd4NPYFxFeHgpFWMTkaNZQYQ5Mg1WpwDQdTfdgooebOLM7n2gEWxX1/l
3ioGW6Xhfh2KR/8dHSnio2kxmRawC0OfXlVHtAv6faKAyQ8NF6XgBlA0nrWZdElR2ILpwtWqcKmf
S4n9HTzg+0wUEX8JNKPNul1DFT0CNMS27FtjwgCXACM4ABFSNZ1x4vaQa46gKNEwRSyzFnmktz2k
HaQraO9WLA/Kyx6QV2D9i0SOZ0qX24VUEpseCIz7cdPcAvsyqfD0pbG6LchSQcrxcl5whWqbwo38
OmW/AbihbQBUpNemMDv01XzQHe0S0ivNNODu8UJLvAroQAuc6qSM7jKzz9t+9PYZgZv+uwNZ8Hqg
ZKA5zaZBayZW2sAQMudvtqQdHdfb6QMn+2U/FrKf09HcYo/y8N2tQ92tGJa1FlX1INkp6rB6lvSw
KqkfPYJ8ZZh2LQMvDxPHMjuq8QfkBDE4jRqv1Zw2snocD+Ajc8W/oeGfoEymdktaRkvAHO2k/8Z1
WbdGqUOXtBsgdio28/0qcyjX43hhJls9+chCr+G6QPwGe5pLgac34w/jGiDMwaG+ZA5vv0cHVBF8
y/gsPW2NvKU9BkynJzclg/Jjl7t9zCiIzqyiNOlmqB9YvdIVkUnKj4FwAtK6W5Put+SY/iSeWncW
pnPvNbNegOkOTJP/GznpVhrmmYqo3FzeyG86jqd5viygyQ0/IZA7NPenPVR2zBhizn3xpERfNViK
T1aydkS1EaEZRhpCGom2mJh29J0wimOO/6R8yCUCv5wvxij/dECw0LmRWoMKOJwiQknSafWevYiG
NR22nQmCp8LRsDyOp9wUzRvHetCzJ1I7CTGtkxduiJLc65fhZshpr1dhZQeJi9Cgpsrp52Y/z02v
i/1o0e6N2G5xICH5vV7cIq8/xOZ0Eh8LaV10Tma9ks9RNLuVtMTnuCYABMv/clmFszFqseiBgmby
PATomKi3oNnDWxTkPkFo3MRYH8YfIJ/gpld00IAa1cLENpEAMf5JQKPCHZEJMxPtEUvXLGvDOaxL
ELNsm+fuOwNGWNxyPyfRdpPT3VbVmjUE/Cr6oSauKn8AXkkEgjaqfT7at9uqcyoF7MZ+oKvRVIZH
IrYJaps+jzlZ25DA1K8xl4/qVe3GSG3pnhyaC5lWMNyYjnRTpbOVH05aa2xu5Gri0MOpp1J7MzbJ
rjHBnrSdJzGkDldfKFnPgV0c1BltKKVKa09wFccA67XSWZ7Z0SZWqfjIsr8M8AS2DlAJhfWD6o3E
N90pEu8VT+vWmWhezBQIuj4GHrkjoQShX9uGuhMTO85tWDkGK3ZgKdgfyLYmu3U6rfE8TJeytle7
LZ1Vz4wLVDx21GDe1I7aHap40fTzhHQhimJ9TnvG4keH9mw9UihV6jlkT2dSTEzFqzr7hm82MifT
7VuPsLNC9ZTAGv+UpT9BT0vHj4aPdqrbqCYQBatFZtcSo05/DnNNJhlgso9xqhkR6IpaBsVrH6/1
YHrLnEH1DYpfSDxjZwK9UHUNLETzZdesAyq5oSTq7Kpp97Ld1Pq8at1AlOw6EsGVHC2e44+xuhop
+zqdi3LkvaM5bq43Oy4WubpupAWhCjfGPAMuFP2WyThg77Jf1dxF3u2hgplqbMwf5j/MH7XV7YgH
nGHDW+ES+ZDXEAAuUUJ9XzGzhYnorNMddIDJRyDcAAcvSpaTlzNWnCB0DYQz83Ch3KOryajcKf6l
ph0WyNHH38Me7r+M4dprCv5zAZ6+aj+jxkJvxufI0acVIwm6Wm2nbDFstWjZmX8EYr1k74798qNb
4m3K5YxUs4FdQHPNrg9x7wHrH3x54FBZGoj0YaALoQrAMmNYZzP5kph+Aa/kdItnvMpJughhXxEk
S4VB+Y3JPbQGEHLFMeJpO7h6t5CGdTXeOVX+Edw+mnLegGt9vidTFZ0NGmBpztHordepTU8jbvDy
0nwz5AzYpS4NZkcTZ3wwjurby6GCODmhSEhKZRgy0HTgVmFKE63ysyBFYxKZJluzclIIbOwXXAfp
HXayVG9gVNdQ60lugGv4A6W8qhwVJAcGTnRIog0G9pZ6jQV+i91lnuA+nS+Si1RA3UANDXgcm8zI
BeyqfqP+L3Cl4MzGq/ZUMjQbuQ2BWmNX6pwOXPlmtacWx5pTDH6gnExPAOoMUZ7biq1kcRMuPjA3
4FBDf8BpEkoU1gWd896YX54Cr5qRAMN5mx9dJmdlWN9o+LVtN5Mp74S7AWNkp34E/4hvFEsGG8rp
8qYKRs3oMVWfATJgnQNyNFwgR+UgfTMp87VVA03E3Lz9UxFaEDnih7KKfhi+Q8tO19w31We1455H
/OoQUrg2/8n/IMIojcP6F2HBwOFZ6YalZ44CvmuNKV+O9LDIKrpFNh0Wits+uFSqTbEHtKPntJuZ
/AWKV8Zup89rqoSuWWX793mwNsOXwrL4A/0H6jTeSI1mvyFlhFTp5SqdOGXiF1fjwdXfUl2d8vkG
QNCGkfj6fG3bHS5uwyGFDk9+JoDcHvHlBBIH7BBYIke+C+AAeyRz0y8MO9iMgf+DzejrR/jisvsy
sbhhk63gnIlXErfKZwZmUPlgBOfIpzDFNAof53ZOeeOy6X+NFwOG8cBsGtP/m61jQHXEL3M2oLlB
goC/qoq5qm/Y5EeiC0zd7IJevkLyhCjK8OtsVRCt9qjKGRcK7IzXbkIRNbEkMImV0Qs/GISxbvzG
g0I5SQmUJIl4nuxqoC9r/E/jIcOHpUV+7b4mc7pzCW/A2YBHROvEY+gdOW/ZJFSihgmAKJUcMdMe
4TJMCn3vpbIv9dNx6KSGp2PIoO4NV/q8bSFAURgo2UKP4duUPSHDU1OF67hLRlQmbv86U0yMKzeK
dy+6HPxDTwUIrIE1FINu5/lpjHYR8/vPvLPzzlIm8ADqnJOvgtkVq8rOts81e0mruEVnVUdzo85q
l1sPtsqmfjRMb64jOPw7GA7p2Vi9qNltbVGu4cqC573nFTub4HZHu3qvX+PK6qfsP0ruDRH8iglW
tchDSuRCXL8BlR63I4KTJbzGEhswrzAc2gPt21DgNbnazYcGmqrHm6B+LpLUZmvbA0LlAlKsFRdy
ZbrXFtmOEKgVzVCJBGWKrGMGiJyNEfLoH5DDIex4bcL3epPOkwjpA5wjxwfTWzxQ62WK94o6L7hP
v3N1GSbeuJ+Nfp7L4CzNTESQY7uDTcMd5L+OJmUMIg2Ol/3UTtngliScDp+gohrZb8Wqe+/HcMCT
uf6gfySkd2w3nZM3dk/yWh0gw7o1c/kFNzwsqZH80bZhqlf7Jl4LzEeJuSqX9P5mdE5696lP1Tno
scHszbmxjuGLMh/7GglkrFmbcNkjzJKWVO63i1DmZSuaEiYn3/SCE5pNCcHPibEFHDDQtnSf6qho
Cpjrxb8hYm+Ecr0WPrSjabSs5+q68BL+C7sIohDkLXlNcgBzK9YdjEbLeT2Xtv1WWOKOcOoVnM74
MazfT5oCa9jTe/uvhUD0WLRIgAnPKhazxD+czaXguglb5uCYtfDrgHRTIYyLzUNnnvop8Dl0reej
MJYFa4Lpqc3spG6ekIZQABngNQi+ed+iYQIxDrNpv9Cv4dpRzs91eR7+pXhFgFQiP8q/7hAycMM+
MSo5ZQxmV50fOglzjsDDQjm56PVWYpO89tVGrRwZKH3OLpP89GhugWlY+3Wr3d8qCyvykVV/SZiC
geZjKgFrCAn1UlqNM3sC1XZhzkJPhHVUJwjJjm4zA4vFIU+XNTRG7ZqQLnxzckIWRw6qNdbdnCF7
ubwJPYRGZRx9VZCbeyeIt3240s0F233FlPgn3MafukkJxU7lvw0HCQVncWJ+VK2jfafsXq0TcsHd
s3txNy6374EkzBWoPKRlWr6q9CQm01gk/euZeDHYZWgGPjF4uWaP4xkpwkAP2tgFmsYHo8VAAscc
Mqph+50YwjKOfnm0yyNmYYpDvwiTOvlle7cH/pG18RQx3INYLJpX9aFdMvbEa4yQ+gRn2iCqGEma
PDX1X2YLkrQtlJbyIH4kBfoJLYhKBQKDd2c+VGkW/5tAsA/8vvx4g2tjUI12qD1DrlZAQJg1fUYq
tI/sG1oaqDFBXdzNL1/OHTxBUCGm8NROQeTLyBGmKj7UDorDEvEGO41ffXZ+ZGx6drJjhA0ys4V8
bo7PuuFSuJqweXOv2WbbbuBIOQBOtoHUJZlK2FZBp6FWXGlEmk6m0pcG9xJlj2KL6EK+ObxEi97h
2HGIQAjrf/Gl3Wdb4fPQsWnYxalj9HlXmLqoj8mFJyY7OgUFks49QD4iHBsza55MZTu7G+tm3tcW
seBIhZcJw1RIPTB2Z+B+vghvbHkQXof53RHlufPe9cvXdTzYI3Q1swnACfD/XQY+H7By/qmA9tBu
dOR58qViWK1ip6hJnNFDOF+WJppzJjKkJvfgKZPNAOMfZfZHG1it5NR75kskZECDJwt8xlyGyUUK
4xfpx2BV1+w7xksGkps1eblm6eLKhjoUfQXKYHIesOv51xx6oN/Wp/0OvutddDFHtvZzO8kOTDEx
Lq0x4Yf1JZ16zFYF22HOxgk3VP9ODhHyAhBaKJrZP7iixYHmHOYliosVYDfT/v5TsgmvkbAW65Fd
tHeQrX8m8d8pwU4Ax+U0vVPUBWTj+h2oFt9DI2QPzEYdEV81Qfat+KPCUR76usMeFOIeY0iXzisw
Zs87kHJPU4vViLGit3iP7fQ1M5RZRSgD7jo0OYmNYcn69TVhw2UBEV7FIKoTVuRdwrAknUpwVqxg
yZ4ZwGNZMqSm7TCIBFE5pQke6zVsw4XwJXyi34QWYr/9p2FhZ3Fuzw+GGWj9C9IGRzOsxu3g/4Lq
cI+Rt9De8MiURTp89wkYhKONeSK65A8c6hGEvtaBiwp5hknATUazO3Juqyy32K8jLgkAcXLpZ0j0
OuQIL28vnoA9+Cd9Ntt45ndcDdoU1wHlK9U/2sJHN+ynivtaK5TYeyQ0W/rxEap9GTuMZm140lQB
MrHSdoXE4XkBWWj31eczZ9TX+aiLp1xY4ku0N9QMhBN8a7kbXmgUheSBuMxp1F/Z6SfrBlAim9FE
JpCUXaF4jfnpf8rnp4dNJaOfxBdGkmJ/UQ85sR66Izy+hVcQUgqn2+Ak74uv8ZHBEBKNEEeLVRy/
8nxao18SvpXCLFIoZ0MHIsb/H3/SUsWJICHdIRz+asJTZknVp57a4p7iRjoHjUujYhi/L+bNDhB6
wo+S++X3SIvjL9SqQpcl8ilzVEWG18+OXRMxxBEEOHwgGWkLF7GS1Aynmx6EmTk+Y1jCCVu4X/9c
vtqha3xPAS4dDcWHbK+I6P3zOKJ5t+asBcLf820/6COsOeRe/ygESveVyz/hlPT02rN4ORh3+uIF
vu0tI0OIPOKCEjr37AM1C1mg0z1uUHZvcSwCV8GNovCjLZmfa97Y1HT+CSUYFNq/RLzktyYUVFrh
kIdT36ds4Xn5IWg5f16rByF6gEi6gIWR4jaMpsLCxdrdqec/+QRvVehQ+DOTusJTFS+efHBwq0/k
7C4e+rhqkNHDKxKnhxdlzbl+EDCj/xX+AoIMqUKO/HtAxmSHu6i9RXV9EE5OgtggnGKFq4HQ94ss
Zc4X3wVEAHUzhli7rnYdcfLvI4EHa1iYr5hR4rudKYsBZ/OcfdBWI+f9RH/kZz9of7l7qEG1FVSu
IyEy4WrsmeasO4wq95e3Wj2/QJnSwTYxfwLLgejdW53pU3sTxQmkCH0CTmynOM1vDA9NmTAZxNTq
3xb3UiG1/nVXba0FLtfwh8SxxRBux8fNaRY/gObWz+ELeIuVD19DMc78dxIivIeO4wFzau4A4WJq
8kdMSNjWnc/P3MJKEVfJ00v43CGi/Lz5eG6LgAXh7R5OlV9uVIgnqIgdYvSJSBZpCFemMJPCCZhR
KIG5glO/B3Ad+B+hmfkxMboQPmvCZzTao9q0q7d1O0EPhgLcLU2PZL8Xlt/0d2EoWF/P+2iJkhzP
ScNaaNvXvblgJcbcWd/H98k8X2lHzG0w3kKlhOHvTNgiZqH76p0BzsLV1JagoAI1Ycn0BIKLNICb
r3HFoIDqn1HVMuN2vrDJVm+2WpsImdAZo5Dds0US33tB9lIh9TYqG5858171DiMFmJt2du5kGicb
dNYUwZAXTqtm68yYvmF5f8jgxGjjWjfcaq1bIPRnngbLCfLSVD6EUxrZyf3ZroNv9P9wjU0xT7E0
hrQF/uHj8RyRKa4ZWNUB+jrQuwB6CE0kWgE2DZYE63DLuwZj1iFF2MlIEGnk51JhjuUBOzHGep2c
F5Eb402A7SWKgshKjjq/An8BYnKWzDComIjdPKqAeFgfRCNHxSwUxNTB6alF3NK6wJ4M2GR2TS7e
kpkR18t2NDgegEe/Yt4GysTCiGs2XDV2eHPNJ0gBEgls+5E+IwST2b++hm7LtR19vzDCwSOwtMFH
RsjnJAs2bLSuCFe5and44XTo0/qTTbtCKZvzvjUgcvkwyhzppzy+XAZmJHigpxTvG6w/Zlo2C4k0
zWamJaxeQSHhNApKbzwV7EbB4WOkbVX/RoYgg1d70P32CK2dDwDccFvjbNyspCNvb8gQICR76cic
lKcF6D8kIeNQnayaIuh47aTnheKjoRYVgC0egxsDADB0VF7KnEDcAGVV7M+ar/pHXxT/AhkfB8ck
uUBzatnD0KonHMjtzuPpe3Zzyy/UAQp3IDJMFoh+p+xqdnAwo5dbweha5W9yDsiNU5yYfj9bG9JM
1X7MBCGADP9I9tvhA+Nd1tMCZIGhaLjTVXsgOpxF/NBSCsE0JXoF4uAKAiH43kBBEQBKNPW8UTYZ
8kkHitYr8Tsw8zWazooNFC+c7lzRjxzgZDyTae2GuzFiqIaBmk9az17qiaqhvDaXnejaJ0BplHqd
1ZtnKKlRQSAEMLWByHjXSuSIlafixd5lmyTNJDM8Svc3m8jk5IerUNoCJwfcIza4cwM+VIFcWu/C
kZJ5Zkyfg6vyrgpH/w4BeNujyWIfCsXAGC8p5DBgcSg8cHWmbYaA9U0A3KpaEaAO3kMES/kATOSE
oURgcQmuE/+5rmXrZlgKPK8Tjh4MzJQlzkmvL2Jlwh1zkHmPkGbiUr1nkj2a2BW2i4z80C4tR8t3
a6GqBo8siQS+bdp+qo0XLUTlp2/Ec710mwuQE5YPA5OkF2rVY4nuEutdNKSKm67xfXn/BD9PQlgO
w6a7Vk8nLbA9BHCelLs8gk09Sy41qgIiwFB5wUMz6bAcU6aJEz9fefRgh9gQrYoGgY+V0l9gEMxE
bqke6pstI8xEwkdvY2G18OvEWELah/WAG8Ch2IOoASQRD9wKmRrDWBzaYPnYkAyAEMRacyxGRPIw
rYCP2E5ASOHQVbJVlY5yrPY5swHS9t7wYuAgT5svIQ420Pt3RDyoNurQHDRhExhWA11EwIDmQtzR
fJA8LMImy2QPl25sHp/Tj9duQIpn+gkyX6jjQNc6c4PWqz9rBDsDoz1M05q9dHqtANY0BBfI/8wp
SzrTOaZxk86GXTnGeyZapEi8IclhJeNX2OBwZ9XcHXscEq7p9rljMEJPQG+AV92etaeCn2L4WAyx
FawA9U2osco0XdS6rW17X9MYKAohwFYvZqO1gphS0EcgJ3BFkGsHwRE7S9zfReyKuQfIZOEl0Tn8
LuVjsjLjKWArsz3dx7hlx2xkLLpkJrRPZYLHKjMZuxx9dKd7wWR1K/8Mnd0dTYA33UblS11LDUzw
9NN+bZDjXxAahxJgrZvfPF7WttmZAFUowYAGoYIy//Zoh29UkPG/579Q+DNitjSrtsxRMBoqUnuM
eeszsTXY5WfgI8ocCeKfo6QOJf77u+W4HdVr8KOsmEIzDRy7TNAZ18YqN6WvcAHozhhsnOJs1exK
purQE55Cmr3GG+j9KX0xHhxdg+3LI8MelONfxowYOEuW1hH1BoxCyYnXSQzp4WHsSjx3UYrtwFzB
YrAOiTBa1bF8EZJURERYUE2ZW4BwV4il4R1QhOObhhuV/tk8CoKjaSjQYrstwvVhXinTmM3krF0F
UwGC881usZfBIB5MAJyLEmfsFS54WVlMkwHQLpz9ug4+mfh7ONY+6OzRO7mYn0wwCvyo8bldgJ6T
qgojaoaejRoehnt/5uXM6W7PodPuISC/yWAAp/Gw+uJu+wfXNoO8SEM+sl4qwxnqx8jtdpjoKqZ1
Ey5zI0rVNR5onf9kc151tVB9XkcS3gQRcwNcrmec1nzD6Rt8eJLFQ8CUdDwoM9pNfvk1jUTrIH0b
34F2ePPVbMyKN0WBr6noO3BKxDF3nvrNutmE4ZQXxg2r6Uv0JBxi1XS+cQ+dbQYaHcbH8Mrw+2TO
xm6gLHhNHXKR1yyQXSP0x6rfRIw098PzIk3+qRDqxxA5XMlx002Ejz0EpGQdmp9v5EzI/UvLnY8e
CaZmNH9M5JPNm0Hptt5LjrwlZ0QokWnHIfsAu5+z9YDxxSL1GaAjF9yEtc3UdzKCdjXwz5gevjq7
DqbjwcHgMaN/7nB0Q4GW/Z5kJsUFUwM6dm4DlkMGR2iz7hmX24MJEuMu7vjQ5potl8BeE+DiZXjF
MZvbhRsQRkVth4iJs9VGlXHUyZcZR8rVudIfxiV509i6j1g9ySQ6LV/lzMT+edPswNTQp2Fz+V08
tPWNUbmCe4aeLkrYxCQTQG+pphr5bk1BvUXqnklpiJjHKyPKM4gHWPU5r5G4K3PmVL1TdD4rkHRm
tKnheQA0/pE69axfmuA+FSCRsA9kycL9j17truLBEh6E25DAjBQv3CiUYojO9AcgzEl801/Pw+0J
zHaHSzETferxCHuVpug/wy5wfPvvATDmBHPR1Im0BlM4ZdAFUy2KbLO/htmwzWVKppf0Kc8yp99N
iD81eBKkTD7/PShQef77Q7TR5ddTtNO0tTlb/XONIdlM/Higi99fqgBUKNPflyKS0XgIwyNKcd6s
+FsqPHyA/kyQiHG400xjPCOkdojq6NTEn5tVH0SXFm/YeRzRsZGHgrcJiDtfi6MgWMy3CxqDpT6H
+A94xo8RMrho9SeLk+dYrC6vmbVa4V6GUVJkrZ72CsMTjjQ9Ih0w0NhMEE8NMGaIJIRLiBw0PhMW
JnRi5Tx77TThuj5m9L0cYsoz64anxh74MftmcfxQQRefEJdwrwCW4zRipETrzLteZzg7g8cLFqqB
9RzsZe6a32fEjLu4p1fiefRAld/8cMVwUgTOTJQhgymDYKIGX00o6iJMsPiWVkfM9DY3+l3hn1HA
CvH4VO5ZijEs80GsO+jH/DYJnIJfBm7x8qIpJI5yLx//frF4ecB+e5VJqZuMYY73+//RdF5bqmJB
GH4i1kKCwi1ZzDncuLRVBCOiIjz9fOVZM56emdPBVsLeVX/94QOIi2sU0Ti3mGtzmgcN/0sqzbdf
ccizDvPn8O79jtnxuD8CAgCA8JBkAUkgeeCNXzFUlxyIN/l+UMT6XEyhvq8nBdc+8AxQCboT1TXT
kHeY9Qhxbr9KtzXMuduh/OIgi6w5SouOTOb2X/wq2y/oqSumvmIzI+AObtDEHKBYos3lo4OLfwfB
fme+FHN/ASAgIwHHg/+8xy1UXjuxWEB47OdiiI99REbc8jlmchrZDG4/v5g4IUMLS5cq2+vJpwUa
hAEQfwLmyRJ5LzEI1+MTonLnTum1VwLKIldygsWLv+ljyt/kTdAShcniSTyghAt6KvlkjcFtKQeK
icpSxP4FZ7boSNowYdf+aEPmddE5AmD1lMAkuE+el0zAgPc5FR2yPDEeev1kwD02pLwla1FMAFvD
d2QOkWfx/0UHn70heB9OW8nEHqpRRdr6g+Ug42QCEgv8dBv9Q7YEhOJMYmTDcMOKJGfoDusOn8ef
dbbqiRmpeB3Fs/6Mm4YoHmZMIivF6yaCIhqwwvC470vAy7JtBbovC9GpI6ZjVXcr37oVMKboYrM3
1IJ+5fVXfHQxj8LwL3UxvV4YJBFhi+GsxFRe7k8t2MpvhS7FL5TnuI3l19Ysgnxhu92ySug+biyz
Le5h25nq9be44U8mzYXVqQ+CriF3QlNXke2cTDbjURIUkTIlM9PupgsZVkmY88N2LPSiTyKpSaWD
jwN2tfws7Ymovr70XuRl4zskF4aNFgCRCNhDw8NadZrxqmLpOyUuSESlUFi5WJ5tiU9GsoUNFXdb
pFG1x8Q3XAl2hRpCRRrnWN+SBxCnBBlcx8+p/DDpzr+neQzVucblCMu12v57fmuuMK/X/CZSMopx
ZH2Mo6QXjvRN+No/0GnzS8BAAkRL2vbKq+lCGwTBXAFU3ITdJhLp/W2VRtJ5b+ZwrYnZI2Ahvo8v
e4nbQ+ZED61uH0N5RzBm4WlD8O7AGiDzvoAgZXbRGgby95T8DhPXBKCbfw8/dab6jn3QRf/6A+9u
3hTyCHpdietWdjZxNyL032HUIEEmUJ0ANcl7pOsekHKzm6LKz93pFA0d+OdPmfkLyuB5+AH+kAMH
UDWditHEv8QaIqtgw0jmwcUj5m7AHzPge0hR9MhMgKEgWQe5MPxwPm6yTaCYs5ktL7GSmdCt34ZV
/9zhzLyYL/AHVnoVIPx8jG6X4IHUEgIpc08gjhQORrUzJ3wLpB3OPstvFXxPYx20LWbkVDRCqCgb
unhS6fWLi722DR8IM6SbB+fD3sxaFZabf9/N7voKimtsIGOAC9LE/8HPryInu6DF0bqMD76Jh5O+
1kIbBDffRdNMdAKoHWvow7VpiJYPGleOA5+AiL+ETwA2A3NEq0WcBg2KF/TUKTccE/dWVuEniyYu
ikRck/AqmZSEJPbKUbqDHwHue/dTcFRYJawuLNGSALPRl/YzLkG+WHoLqKSRwvttkNH+CWE/XHDA
LXwcI4ojex5tfso6S6jP1lIWCpwJ+DRoDdTjS/PgZ3iMU8xlU76bxhQ2DNc3KP4Q1RvmHTmGw80/
4IMK+SZ7L+eFzpEX31zfcXgG5Pl657F2xLqEe9UG8yEtFVkydl0rDbwa7OCEYU/qXg2/MrDKOnHf
7ZT9Nlk1dQ8XXKwG7aNKW0PR2G4dkCuZXrYG20aSahMt1TlhD9+K+tkTA4AmC83HP/F/kEMmYAEv
2reDAUa/aO4gVw/sUXOSvDy14ZTB6fiiZAi+dfvT8hSwZUZTa2phvJty97RV1vflB8zKnsA+wG3j
5eOF3Qw4M3NrklLys61wIc1tDiuswf5jfSd0+OwbCxVaHcDa7rRmjBOYx6yvhLdRaq9spIN4Coxb
mXs9vIWmanWxD7FK58tYWnXehqcgU8BXHV9VwCjGHxs4ptIDwPGu0KQtabZKCqWnB80Agu+VMCMs
YOY1UAg1GM4ppAnvHsdiWuGOqftVBBki2GqQM2Bg4xgMx7d0ssJVJziaMtemSWTkbP19jznHeKkm
vpV7J1gvy3p8OV67arscKvg2UZpb6PAcLiK79BRKBMVvmhQv9Iytr5dFSRnrM5qjz9dNm8A5qYyu
H5fYvjgnG7qjS2yeb0HvF2IgYDs2I4Cy2K+0nGJHa/pFXNJhHmUTI9xnYsUMp+gw/ygdxQM758/T
6cdENji+mPr/oZsRoPqMq5AELUhISAVxu12HWUV4XrEsgjODjePz6icSVoCF8rVr+iUJyBxN6N/T
Z+Zmu8oEHmlnLectuQJFoPAyLSA+Dz30vI6z7dkOdd43pw2CL+GD2/er1/A/I8iSwGULasUnTqv/
qkOsMRTClanp4AU/IsAy7T1M75FIA9soomj7avbQavLmJZ+jZxHkpk+PmQ4hnkPfNfn9dJxhE/di
hvw6h7dB6skPn3p+3Sy+Tm6z60DJOvZKGer3gENIX56QmYqGBYMmEhcOH0SwnhLng9bwTOfrJX+X
GHjiEt2HiZud2bq8p7IwLu53pMzNvsqI8yk9fLW8i8I3nRpPr3qOeImbos2tlGCcH5RMKceNrXjV
Gp0c0YErhI4JfRBVEMZsfb1tq94ruLB4cnj3/Fd/+0qXCStc/dfqDmYOpIf/f0M8nZRUuCV3SIRD
fGDHV6pFqCWtgO9p6B5fQqeW4wVI+khT5WlqBJZ6Wx/++6E7JSwaNYMtqPtAHThvlsSTXNpGj+Hn
7HMoXh2pl6EPuY3DOY/LDvOdFqyWgcLVNFRVx0qDzCRDWRl+yrb+FgTk4rdwlIZngYW88859g1HB
4hmWChqdcpDQ2IcZw0k6H4bt0F/LARSnlzHVAHyZCmI69F5CdqBqAnGmvaC0aQYPy7sgW8VTjzHV
CV06xvdp0tHsUAMNqoPbeNWKn6mccjA/y4NrhO6GWWHHDtXHwIxx88T8jvoLr5IpOAM8/KDru/3z
tPaVsEydVT2/TpM9BTJPEC1WUt3ZoeP7Rz/GnFw6LYtKkByKp0MtV7ur2GeKqOFqIl4jsephR8Ji
FaiIsaF4gCK20Wb3463p9qnE1tXkui8xA19CCidDUz+5euXjzEA1B6XpQar79Hnz7RvspSxCdE1A
tuYRswFMwpNJkSpTvt8NzD3MLfBelNzXtxk2AsymSRHiIW6PaAXF8VFaJvpUzDRVbkquApmIgwwB
KMmk+OQz/vZYwlghZGkQR8Ez/bBKmShfV+Q5IV/+64mbY8y/fGNMkS7CQncv1b0kfT+lIm+DsYyv
CwZs/Ii8ytQ7MpCkCD3OJsxcWT8Td8Yq9evIodL+auUrSGGIlWe5AA4ge2xBDwAMHV16sJksHCoO
OPrHV45ps7ehQl0bu7KYVLskQJ44gZlxHehYHYanEVfdq3fBxHzIZ43O++ElSRevBQT732kyeSGN
vA7EjlM6daES/Dy66cjlgTQDAOB4GcmIWltIkwDvdiKD1fOEj4Cff/08oDNfoAP5spyHlJcik+0y
2rO24hMBOx3/sIoAZu45Hqo/MFwswHpL1aV9WjNXpEpDBeyR4ss/8j0yp2w56xbK+xdxitKrtfg3
bRuYd+jNl/O1zWgSdunh0G5L4muboaTpLDs78XgN2qmz3vUGaym81zuecrDDvBfgx9lJuybPBVLE
A/omxDMZfUpzaoRi5CK+TjTGwbwziubLJ62qDKqlcOUFSXgauxqfktmolKrrufAF5qbD53q8pTWJ
wV8ClafCxZaHvJmE/vHJXOrOb+JdSPu5BmBzep3Rce8tlwxVp8T9kOW1pv9bLgsqZmplRuEub44X
z1f+lc6Q7dc4tMSvQdk35sYxI2L75jesXdXs3Lc1JFRuomdktdwXlyFcOWBrCf2D0ACdDkagdwpx
aG2OZZx/4UTDs3RG3xnoZFriGAk+JDfWkXN85ATyZ7TfdziPDI6Cm3vpHeF8THjVo/m+Q//ZiWcT
/grTk9qtHlQjJZKwUjR6zncpEsylHM01AX3iOyLRenI8JH5vN52Ox2PKLnjOMqnjqlhbsczrbEbN
yW94TeXOmZYjWfrrNT+APySfa3gU89KDNDAGkwumcHfi0rLboUWlwJdPyVUkp1p1ucS4yGiPzr58
AxVwIL9PfpLOhW9ac1KW8/1+Thgqp5UF1dmbHqdUzrWkpfLvQOudQPgRJroMMblk9ntxsZ3vefwP
bZjOcT6aM1xnr4/lCtZiebv/IiBRWzJGlIc0KSxCbaYtMDcg3u0YgPcuk/Momwj5QfxCqMoyZslY
8xCOobi4/bTGv5wI8h+IJaP8ZFDsaujikAu4BD39PgY0QDxrIHZmmYQmM4bhIVHMEuHMJ34Xk9wI
BfcE9wyN03Qcjsm8la9xaDm2IoGXpq7+NXbivSZ9WYNmSRpL5s18L9cmjRbwpbhj3+4rCW2IJqOb
ux/tr44SUXeHWRevTOelcTjkDAwQCaHjxJAZZT2SbzHiosuVlpgjBGvhZrfL+XveJHu+GWv0CfwX
zidTLS+rA6uBVn5yaZcWjTXj3/s+r/zPH/NHZoT/nA4fDRIRFEwcyUkIn6xgjE3vXgNjm85lBr2v
cJXSPa3ZonkpazapFt4x/SyCh+kLlYgyUcF9CgoQFD/umioUsmpGwP15fuUh6WM0SWjXxeQJD8Sl
OZCLA/omHwwYY3QjOLqaXj2U+8xjqpIzRSKKvsOtqASVlCpRAbcEftc7tkFQuVViuV1ewd1nmhoy
3h49oMtY7rXDYMzbbEXoDqoK5rghbEXpsm8RCtzwYaWCe22iCu4nVyWOFOT/stqG7HK8CXMoMKzA
sWge2tSi/D+av75YMttTyy+iBq8ihFjLuGsqYFnTByrjhp8IXPYPsPtHeSqiDYlNTQA5NEI0irg1
+Pj/CLlmMmuUToPt4hTk95hkgWHLk02QadvH5JnvsPIBRwGH5U3QYw4a7fNOXpfpNYYnwGHZgIR9
IocQ+AwDgtz/yvGhjdYH9Z4xK8iDGWfNLgpNQIYJrA99sNmqLCgU94uc8SltQkBkDXPppb7E5KFe
0a0y5QaxUSIY/12WeVZdyTWVx5KF+tG+A8fYzrLFba6FUPUIlq04r/92BkERla6guzr5x5ZPtAYv
m0ESK6l8UBL9e83/UM1/yal49LBDEUgn7cWyByYxZaDnybODNPZxCekDKIU3/JW4H9Bqkf5scKHf
j1avwgAg2X4CpL+8Qvm3bDzQecisGzHK/4JwuyrWU+q6ORYZwgC8l+YfemDpJSjfmdCi0Me6m2kP
trEjVN6qs8vwQXI2TO4O78N1fcOlwblBtw2UxU0lndKAx7c0g+b8bIF1IH3zKA0gRx7ZsVAmlVB1
LQ+uEgSP2/7eiLI9E+L2nVYrzBEsnMRnE8hAltl/O92/e52lBBOU3wPRTIRwly5KOqmzOzS84d9i
SL90mjPmBMT/Z0iXKX7BBT8yvDoe/iGfIZriwMgZ8wO9YxdugatRESrwJVDXYelZjm/BAzsMMuCi
ghKXG+8PgujDcM9YSVjHAhm2dfXghZ6LADlGPkfWnd6wvkEsHr43/esWCyVIyxvnMm1VwWWK3RbT
1LaKAgPzJR9rQcBpiTV8eQi1JxsjUGnokRyj2me02i+aAYQC7WeoJZubINviByfpw4g7WL5qLwO3
E185eUgSOEZTrKfySFlBZSWVVVTCmmWhtzzpNf/O7uJPMjoJ/2Q5QhaMmj9SJ5vgUriMEHGnYV8P
VVwH6N4oZQwHNwa1dgb4LiHPQPKFz6MZYB0EA2io4JeK+YIB1uVfP+OydoWBAQQlICD80o/hX7rg
RzraIuwA0M+0P8XSSHr2JsY9XdnEFf3PFrVmgq0SRyBWBtid8K1YmLEswq09PjB7tPP2/Zj0i/NE
iaw1usPN+grwNcWy2Yb/G58KlIP+O9Y+7J5lnJuQ/79vxwSzYeynubCy5RvH2ppbAUgc+5ewqnpA
VA3gFPxHUDk2K6dhh3gxFPUAIgRT9mdbrH2wuZLtiy0uQZRuk2Xo4m+GhQakYfZfAUpfBAorVQfi
jt8Ef0W/hHMLGEu3oIrCyG1+H8u3osxm09a4P//VB6CSsoX+qy3YSX6lHEOZNi4ZQ3Q0gexe8gNi
zJlNS0Be/Hy4IYxYbgh5Gik65IHvAB8l5p3FPBkLclwTaNnE/kMsC0HASjinUwgcJYoRjEYurojm
KuKKETfDGtb9je0+TVfFkL7l12xlMMl3lurqjcDMfJZA4+FrwPGACZnPJzUUCU4uROMTOrda7WC+
EtaTFlIy5lcmjoaIM9g4BNgmMRTHmEl6TI+NQUas/AUPbomcN8LGHyndmAFLTcdewsIo+4lMNsR7
X54A839xSP13r7x/1mjlL2UXAJQ3LfWbrA+yTkhJ1Zq0Jv8MjyUGmlhvqP8jjgAf9kTuIJMN9sPQ
RMpy6KPzeYtDaSO3+91I+FgTAtxJGAutJFkZsyhgZIGSf/HJ+KyJO2wLOw8JVRa3beoU/LelnIKe
55Pr8zb7xdfNBiT5VIxMnW/3LM5S5ewySXtqW0ymh81J/tfsOgW0HOAqZWvss4U5xil+r4ILrh6L
5+46U66QGhMhqGizK4L+/p07Gv9O/MzAN8WxGJBS7EqSxOk9hnowWN/H0jgAgFPLot4G0JY6DbST
Go0Y9gO+BZ7tY79AaCZDD0xmvDuejcApB2uKq2m5euBWjFBk05XcZbE1lPCTlqszzadl/76Zmidv
73lDrod7JF0klajhfRfZxFrxgnWMTHFY6jUJiBpYSnTBd1hHrYg6vcMGgQ9D3mPwdZCXJdUow3dW
qZplWOq+M60Qvliw43jdwveU134Yh8Pw8Hdz/I3D4GZR/BGE+4pZwn65mfI+usxuunhUuKxWoXx5
0SURlc+gT3EkrhJvxnEjYYewfWMIhIhvDaZz1oposz55bAPJo5eYZNlW5Gjxoogg5W/wSzGng6RH
sWzzan6nW067WLBfD3iJTqRQRSrkoQWbSNh2rBMgQ7EsZa1MHrJWr8a8ckFwHE497/Gni8Bwovmt
6Dr6TJopyoByrHdeg2KM5H96W+ndfAz970f5c9R5ErHv8JdsX83LuXYs5jAYq1kBs8rP9mW5hZ/1
QslURARjFm3oeJuRnXW/aJpGVAVuPjNm3Pgq3oZNUeG+qbW3zAjKrXbUCXSyIjSh9hKysIK9+rtm
bAHI5XxxpLKOn/bzJiV6V8G+LsYXMbL7Z+7o3XWpLgF1sjnsoD9rAMMo1jkkZN4N01nS/sxbI5vA
E3t7MwHanecDHbtLdOqbe5y8TlPUahmFJgBcuzG+ouJ3bg0cadznwydJIseCysRooK2PMYUlaoZN
1lOH2up6uPdSIlnw2fEufcwZ8DJVhKMBexJzJa2dnQJjr75h9WdknH9iPCVy6LlFkL3gZT760Dde
GHI+56cxIH7yDr8n1+w9K/+m+OW3Y5ZEUxLLGBILA1pUcZYwiD13m3mvdrW893j0X+fFG7hfd8+M
jauIt3ZCP56jk5wnq7vh3nEJZUkpvQrAvURK7PKL7kmoI/VA8OG9jS4TAWPAKwOM1vDu4EdxLig7
Ok4QsMKgQEHVY4kCIOwuNJzpVbYPsQRo+dVA2xu0seN3oHWtP+w8arrhMaqjt4RGpDM9cVr87w2G
dGthMhrbtIn1Y5VxDKKecLUhD3J6j7ljMX7oNgfGBGZlm64sOOOZQNXAugqlILJyql6GM7QQYHF7
ZHQThjXYa118A8Pj0NAGr2/w/g2hWkssybmW3fehLjim3rWc5thsnkdpD5sNJMs5zXOncBTsq9mR
m4XTsWbnozFip0en+vEQkmfTE3KwPtdH+GZMjEvLKZq86av2SN/HUuCbRGTcR5dl1fRKzAzBYrm7
cEQsAnp7bpgYT6EPXGvVo6bD5sVcfCbwDjdYMN2mbHmoyvn1A8o5XSNa1PvI+g4blPoJWh2jpO/g
S11DAURJCP+aBfGJbw785b+CvaWICbT+3ICNtX4T4x+u55EuRZ2P4y9qHfwPoCjD1kEmdcRvMW8x
6BHRNrd/5tXG4FQe8qarL+q7R9rqk9TY8y57Mat1sbHRVjCzy2E5NHE4zz0mJmDbZ1T4C+hnRIyQ
vFFGN4XrzC3BU3y2FNJT81G5bqAEhdcLUxeB/pzi9/73AicAnakcfH6aCeHRiwY4wwUrDrkBb0yS
LRZDZk76ua0y6X7Ocd+dn/vXuRA4KXEw3Tr1LHLtz2KQ/Z2eOxXS6QjTExibjHcACaDvFDKWRfkG
Ks22JYqKuvNk4xjhg5If0hjbwjuhNtH5FCvZVAPBC0n2hRbbttFpeY2pGbwm37ZwnbnwlvbgsqQB
g+SwM0DT9+papbiCILkZAydyTVAhcUmidB28DrcZgCyxJVZQ8JKQTyYNjA67yfyJsD/UqWlsDMWY
RTmsbIy0W4TLg2EPP0OInMJXa0WXVYvNAfaNgSAcgprS/7xoZj4QBlDW1vGlSfbfSRP9wGlCMvGa
sgCi+nePnlnFTnxaco+CjicuW4MKb3fMPneZPAcp2cbWCC0+pLeLQ6H7PmqQGrbp/LW8LW/CJ8GG
Y/Ck1kBO1rmvYLNVU4q0CRLYXkoIGkOU+DRKhq/DS1hNkAABpbHZFI1Sc3H2MClAD08SLt472NRA
jdiZDDuYDfWftJAJ5VMW4hlFmtB7YHS+cLYMmp2DciI/84NOZ0faEPaTB3VxHmgdYyejn5WKKqH0
GYORtYZ+sZPYToZNV7tghuFh/x7fX51HGSUDaP43e06Mkj1Mr73WajPmlqEk1F+eUGaGUB0gMH8H
3pWqjPINXvquMWTeWsJ/1ji3Q5J5tlVscqhO0zOb9EQ6x05QjLmYEBlw13CQCZXANq7RJUECg8/1
HeDCeekuTsTczZKjUcVvn8ALsAcM6ZEwtqIEj6lYmVYLa0wOnDd/nugv0QcSBoAnSklvBA6L3+e4
AZHbdnU6J84XXGPGKnZw5c66u7SHF2I6M+/89ngtrcWVTAHac/wyiJ3czLOg0djBZrQeuKUHNEdF
/8IWw5qSejWwBwMVmkZkqqFqu8WIX4dxC76YCJVCFdSfuWjfgb2sQEYHaDkFuLmZUEm5UFJGLzjk
QssAKMcezxZ3Nwxnul8KXGrFg031j18D1YIeajMTe158DR3rCOM++XlAsJKybbO/MBlDc7+v29wC
XPlJ7Zz2FYn3t+lz+IDpjHt/Ok6YfwRYmHaN7Q03Jlss72sO5NPjxuc7EiDA2mkeNfYuO+QT3EZN
MWhAtIiP2aaEVehiT3BZnsJ0B0k/bbgM9KAqX1iMqkBn8eES32DX5X2o1uHr2FTI6Lj5lhf5Gyxc
uxukFxPLnNQhgGttTgkcjk90adw+EN0QUrMnvWy+0aZVQ6oVQ2Zj0MAS+vfGH4L7HASB00kQAIXb
2IDbMMZ57gFvLuaFY5PtPPdfw8V7M0+jpAX10tVS12TqdxnI6XO/e4QflKGPlbYdoIxCzcOVEJkc
CTQlTTgwZgCqTGVUkZjnoqqIzzi2WvymLcHjdpirEc3jFdEWLG85ZNgLPqC2XEkP8d7jG2yKvxv9
nL200CcEN4IIaAdUF1JOPtaZTfNrwmyBY/LryLZvvNwWxx8BncIlwm3vCun3s6OG/cL0XNtfJ4Wq
jFfXuh6f5g8m27MSBs4EjugmYloeNQoC9SSNpGw4NiJutsEAn4ADzlctHwfTduFm+EUVAv/WfT1z
KaHQHO0o+Fdc+VyW0u0+jEh9uwdak92jbS5Pq3fpNsZ10yPEl94gJfYNzTGWu1gFUyQPih46KTIE
S3xMKCf1LjQL9vfGBVlP3BqAljRBAS5MW42wGukKrF+wze/K9p5Bwq6EBPHtZVoHA6DNFYFw0EKL
bwzyRalFhNRky3TOAS567D959ncGbRy/zSG+Ytw1/espQjRwZ4mMzM5JY20GRfsM1AMepWfv8wLm
YYsn3wNTckSc+vzTg6LIYviaGUYEed1QOtcJuz8M1guUZG5L12r4mxTCW9mB+9cyXX0pab76iusW
TDBBleUx7buDP76WWu/lPYk+gQeDsJeNFB0bax9AYSN66MPbqsbRD5EMJYTxdJ9/Fd4eZIIVrACU
bOx3FtQoNvx0+Li7jxi1kmf1PqAkhGuCMfDrVAdpFXvAbcahO99jgF+dCyhzX6uS+RXo4t1rTfWV
hlsqiweDdlyYPuAEyFDsUZH7+aDZmd221h8UgLyKMEDR1myjNlNr1dngYpr7SvsE3mL58YXSofMe
KpBgH02ci93WB22JgM1w/4iENWMFxUXXek/Z/1peY5sa60a3AfnzjsWjg2dgvEFLOAXOYmtdtXDV
GOiTZFKn8cR4d3TTUzfE7MDFhU5ddk03X11xRVBdiAFeXF/jF3oqVnPvKbGzonN5MzmWLzaDz7qe
n7FGEyor9z4CXsaQH4T0dtDixvU22IU1Qes4OMEJ4j8jDDTY3c3CwOGCNhSBWlT3MBT5YLcCoXPx
Wc5f3TlrZ+OODYqLVyrZuCBA+zdqIIPkT//bzV6s2N5pqN18CA7w0D77NF3eUt9+x5WILV9DpF8l
r5MMLGOOL7ne/UywTsu5lYcp2lHf7N7HWLIYx1RDI4V0xNuATI8KP50zDphmXT1gYUXSCmGD6g/O
IwOSozX7LpkPAMUrA95GlA5M2MXQZjLWRFLRv93W6rq7doDLAW/tb/hZF8Pn+oFeka18v1kgIsKb
mLHvLCGYtsFK0ssnnJnuddiKG/OSJFq45z1g2s5n9jy0YL/uFFJmbiRcGcd7H2umK28a65EqYKEm
G0VvRm8j+EcL05ePxIc99fSeMLFtp36yFjq3ZX6EFAZg9WfTBxVtoonm90tExc+nC5ZlWGjsId6l
DjT3CnkercrTTSuvwnz85H5hCR5S32D0i8gVKut5bqBSHjD8aNfLs+U2c5ypK8pLhhAlI4y0C86k
dDB/u7VNZX/K/lovb//8xjf6HgLXya5MBg89hPx0ZjN5u81BrjkNUoKpLGMc3HJE2pB7NmJd1mLE
Tw0jNr4jRN/svFPE/jFRLFfv/Zx+MKqCTRNbb2n1Cib7zYDtv/afuF+0eqhrIjYR7HjaqD+xk/+r
+w1mbCRKN9rf2BiUS/xULSskDZFWMmk3uyWajQEpmOzh++byioAAgCdCVkAFj4eOFWK8+sb9FZmp
04QU2HmEFjcfdKVLqHrwybufvhWQfQhLJ3X+kCrcux/gTUCVUPSwZxKoEv+zsxJRaZBU93XIRqz7
RUAAhqsG1lIiXKHaHa9WhFHfo4/Bt7+FbIF84ci778OjEc0NEc1r6kEoC0hwCkQpbN0+491y+uzf
xiri01Htu7MYdUQ/WcnTxqAzgOmSNBMTBO3Hte9v+w/eCLRgP8KAmB9ysN7P2/7s7W1XEDF0Vw7o
zVn1oc//y5LBxNyBBQzh3If4hOMHQbNQfzycQ8d2jL09uah9vqWLD3ibuoQfaw5wPlji3sQK2KY7
wm98rjWGbg4VLmPerK/sRoDsRtuIdkn5htGtlx0a4j6AJqaHUwFJwfDaHaBtai5c2zqvj/cacTtB
krCImvSoy0+jn4BHfcQKpRv1CcxpLH5rjx1C0R0aFyiQQrCAOw67Y99aJcFIG9FRt2EDwtiZ4Ez+
XZ//3vs3ZsnOe1DbLr45RNyoMPo2Ay1AN0QBdsyxDgTi7DW/ASCD3XLTboPemUZgyGVo/VlLzhah
BK95hWW/FhQnjxaPWVpfGZVdbETmuuXd+l//XAen8a2fTvURZEICqL8c03eXy67oGn8vdrOjpHxq
oAPaREVe6j59Co8EP16KO2BmunyfUvTBRlZAGcfNYUaszIZYmUBHCvANc0akGUOZx91Lr+PTyVX3
JsvgEyMTCi9suqjbPA1WD8+aeeoe0ikeTJnXTL0nARcONrXqM+KtJsh5NsEd5C11XgAQ3fLPZlGf
n67eF5t7UDyGVwPsZyp4jy1KZ1xViwmmUaHuq6gFTnGJ1Bhj5rBalDsyplWQck4qNH/v/Qk4Wc83
tDSPJZUJ1XMT1ZnPKvrgpWD78pwkAwLqO98D6fSBgiNTDJ3M9F6PAG/CKy5muwcVD/zx3nsH5Wqx
6dMAVdRUTE3BxqFm/FG5516v9Scwm0zwkPsZtw7AdGtACfB9+wVqXAhAD/91D0ZsxylEkaJTQKHk
JnHNCWZF4i0E5SacQNdZYN2ns6uA9hCyNaxX5svLF3jgjwDtFUg8bwb8xH9pO3WnLXiDmlhrsBuw
D3PZPmH8YXAfXrsp1/hphHP6KlVc9ld4GjSJRUP+/cInEKr8a86d0r+cscaK71OkHianhsUP5c8l
/s6oxvXfjNb2qvB8ZIDVWqrbfPQYfpYZ8C1RVihlgUdkGlONhc0MX38ugTX1Eg7xCZCVcK1cphE6
8QRe67lESblM4M0x6lmWo28J9+nhkT6Yn0cXvBUnDKARksMNL3uZz1gdFpM5uE84qEQ93JYcJtpg
jL0ig1EZtnz5AtHfY/YgKA5nC/IK4AET7nb106PW+0CehlPbN/oNYowfPuc8XzRwk9fGnxVNkKgX
pHHB1D+3+xsMJUyAsOTez8EJN73TlMERQzx6Y8jz+LFtQa4XAGDpQb0HNcnKPPHuc+ZMghBbw2xx
po/ybujebhGg3nfRZOWEGzNu3WNgGYlAaeewHrAtMbG8+7vc29cHNdagfA/IwT3o2JmjpK+Lyek1
+SB87V3QlRDlFdhNbNwZzAUUHPWUMQ8OoPAsfq3F8xWRKGIGxPagxMaC5sE6PvxUwTIdS92yr73n
9HqJ8LChqoEmmDLCRkRL5YWzOezUY7L9euie1aOM5iBZbhbFkfb9jxRFE/Oyyv+esQ7MYMheDoxC
8flmR250nyAxL0Q2fsf62fjPKWy4KJKfo6VKRiUXiRzU0eevjM1V9nYbf1mX1jGZ14zvgE+wYwvq
Vb1vrKqTDJ1YU9nWswMIRCph8iy9kxFU4TgTgfeV69qcmUezcqoiIrMueqLyuhajy/w+JV0Zx4wF
i0fU/EvxImSdqSASd9RNzF7+ZUx5rOUHoZI+xi+36tazbw8PZCieepsrxWzDk2BA5rNl9jcD5Ewh
OOCNWbqXvh142xgV47CBpurdAQ+xFo+ZOVTw3sEIrKPXzntl6Qw3zlCstPai8Bio3MbIB+2QLunk
fZgbs3/DIsNvLjzBpUs3mCzBx80HUE2gKw5Vjg367+65OQalzi/B7XiLGk/XbAXG9FF5LdvX2RUA
6qiv2ighe2mz3WAUjux1VJUHE96tAe/P9vAXu++0U0B0AeWEhamIoJ6QVF+3QGPm2DuBs8w5eQSN
YK6Gp6ennRY3bpIe5AtKwj6VK0uQCtM5ZGHRubcYQms+wq9kWTYW1P/X4ekGzMmqF7A9nWq/XKrD
MsinFjt73i1JrCuDKtgMWuTESzCdaA3lkXfzbitshTXanYbrM/gBQw/eiHEuqBDR6FARUD87Fo3F
qLHKXG/EqgtTFlbuoTWH4Xxp0zogW+bo4qmHdbYSNzQalgmTh1dcNUiAZj8BhgcD5Ui6GiSI2N4y
2lDZByI2pq9bYzlDsKNEFomfSPobiInbCZG8bpM4LwBbWmrSssH+wGfO4Sv6ROeQxOH2NWwCZGP8
ghRC6V6BigW57Gbxz9QFblD+IfvPvatD21xi5T0C929KODx4cEI0G4LZCWBrQQnvTM++erhwzAb2
u69DiMSpBOxn95p+psTWHHXbucJrj4xR1m0kvtFyN4dPGSdW8DI8IBn84m5DNV0A7nMebQbredCY
3i/DklqFGoTcb7w+AZ9tcDKMzTzVBRgaQy8DLMCZgXg4LCK8GxbC1vSeeW+29pbzBGIuYI6hLaKu
uTmOUO03vs7QhZOl+493YPv1eUmTu4MQwF6a9a+mx4Jm7xiNFkBuC/Z+dDJIAz9Bc4Xdtv3qQzLB
l4cOEl9vh2Sp0rk3Jm/IVyFnoP2KtSZbUfiBGPXkhhyRYwCF9K/CUIdJwhIK8dIKKqkCmqfQPprx
c3z1sBFjfDq5Ijtof3wztP7gJj/6XBsti0vWuTPoa1PEf7bsetonbM3rmdKGsTqAmN5qi5wNyX8m
lznZMfThGdbbXhbXjDGOwmakRHczZ/YraGEsC5FYPrYiacucrR1vRbMm7kjwi3G45mvNwI7BFqhp
N1SuD0f1tlx4v8dpLGZB/x5vEaInU8abKB346mkMDfo32mw6fqocMCuHzThOnPYUKip3nwv1jgkw
/zCjBGjHo+eXXJr2DnhN+4cxVUvvlxrNhSy+Tvcew2Fn2k5jCg+ZW07FBqnR+ZcodvFgtf5jyAoh
s7Pfw+E6TiZqh24glhyUbPZeXHqjKPEmN3cyGjFVlzzD+fwfJapyhWErE3p4mkA37muwE9opAiz5
2y0wQQLC2+ChAD7gWIYPs58BrvzsT25P/7T70m2+unjKaQBOL7cBbWeOPCJlU69RLYGmvabAbxmC
zXP7QtPw9Joj/FC3jbPL3QLKlRykiWKNy2npNv3v0R6ZfRK0X442z/9j6syaU+W6LfyLrBLF7pYe
ERUbVG4sUQP2DSDor/+eqfs9dSo72YkxSrPWbMcYE2GkV81Q/66zNzqyB0ZkrBXrQuEXnFxriGzO
5JQaarppdjrmDSCN/4EB41/sQ6Xdd+wVk+IjVdQSOQV6S2DCgJ3ZT+aS9Ky79SIkHCL7O6N6TLcC
5ZSwHRDeeHnLLCYHyOhowDIUjskcILTr6At5KhrSWnVzUtROaY2iD4WkArzVln7+jrFmyZIzJCex
6bfdB6kHxosz6xvqz8m+MhoBuvFp/JwnqNVA8NjXvXxfwQoG2Pb3flLftY+0LsAqhfkQ17xYT9aJ
1rrqsFzX0KFRS/C6x+ByR6PfqRH4IsaiZ3Hl5+Gj4xCVE8qXlE8aFgO32LLd9uDZQW5gzYxgCp9k
8sgJGd1FBblMr29r5vMSQBdq36n8oadpsM9zgxShoIIxoN/QbHrIdzNaqO7N53OmCwCLp2L1IvF6
2nc7NRN42pCPkWth0M5hQSWsGqOXBjKEZbYU5Ai1ZK1uyyO/jwvlQ41qiAvrB4ggYTiQFECX6pAG
p//F06OX1X1SN+jSzOPCaIB0qWvbdUB636Uq8AQXyLRAUTFSfMh3M4Y3MzeYTAwbJQ8x8ewfwopq
J/k+vTOvOZH/NYBWyuSB9h4taXwQpVgZTCrNPPDypGzyeEcfb/eT/QwddjBBEYNQbAIc4Cwfa1lS
7+EswLTQP+XjZgoGlCoIRysTsoUiKmAWBHP0ZX5DMbxt08FEWW8C/x0BsUABEUptE5BAb/BGqk5k
6q7zN0B+cFaISyRQEQRLWCDd11oJUJI+lSMYTAHhnPUdQEy46OYH/0oUK1cTSA5WQKXfUG2xQgou
WxL70hjmd6qXZj0za2fJ345f34yHPc1adss++Be/4dZ36u69g7/UYP3smOdqPbYZqYxfHxVkuF0q
cveo8t/T5hxB8NVpdY0eY8oK0StS5u247R2j+74RQ4TpKFwH5lKkVJko+mT0OSEDRvzc4KbQDaQH
ftfyUhIxvtLUJXpTM42lQG7wnHMGH3gMgQLXhcgKeUopK6ZO00zBEKQOPygmdCF6h5biP23F7O3l
WW34ynVAlUbTzCcEh8jRZVXYGfcgjctbra6UXf4a9gE8sXE6TxtYBI6s7FO2Bmv8pk3ykTDy4aF1
4x3ivGMCuMqR7WIQAhSL+In92CHdcz8ND0zP8FrzC8pML1CwZgaRBVdQ66OoSsN20/t7BdQ6z+az
Dbm+UTeOkPvROqTgC1zs4heHVedNFsTdT7bPAJEiCtiYDKnYEK92tbSyM6dztWgWqjezWQKKQyWX
dhiXTat7uE5IZCpiCa/g3dA+IfAFpqmdiNwaBkqg4pCfbw0J4MOYWJign7msHZ0UvUe9yWXiKqoA
AGPp/ri1toG+8d3sAKI6a1gFn65Chj+y19POU4JBoz1+xShAw8yKMj+JWvf+B0lo5P1F/i2meQAO
T6Zn3oCZqPv3h29kxFOdOW0LUDqIhm5oS6SLVnAYtFnEDMVlQmEvOKMoVtid2x7R2HtInTkDIkfs
BVc8JZUJHtabxgCFXIiBmoxLySzigmY5B5oBIqS+La16br9HRDe01bUOnFLqHFbB/PFxb9gkDlL0
dAQiA5kiYjQgQFTRGCJ30w8o35V2u2siOkKjvuGV7z6DfPaZnUQu2mcd8Bc9s4h6PSdBmw5qK3MU
6J3DTQZS9GZsO82f42g94+Teu6rPWSFAQ4ZHzPtCUEQGM3EDOiC328sPMkAAABhWdHJIC7jK2QpZ
WyWqwyrsnnVl8/QTQHjjOj37HZsAN0EKQIDYGb9tShi966R2HD9QEKx7THx7jJ5+neEIXqtNgxr/
UkfmlT1DN7qDmT/rbw/tTsQvQDg9tDZLGo04OkBEgQbkMpXGe0h+hUwn81kTtO5cplklAUkZpMoj
qgjk2RYsHzr629pfQtMARDbVfZKhZgCt9oh+7OyFDPCiAxTwAFz+4j08tW6SmzzimntM9Jdfn+EJ
H0frcmRIEfZLuEYiN5hRWSPhosee2pCiXWFNUcAfixV9mOSYo4cJB88XwgVa04CtBdz+WfUGlO+1
PxTDTO4NwhIGek9f9RDqgWwK2RhnaMslpSORM4H0T6di2pfeOLQxkeml1Ckf2EaTfBK5kIvRzdxs
VwPubDTn2YgL9ib0QZMRg/oEtf+fzOJfAgHsYDh/wR+G15lCY+s706vN48RbDkZ7Cpt0Ot20dGwW
nnJ+Nqk9aogjEX/+CZVKfuRIqPJYNEz6/f6UBNqCUtPnISPXqf7PeZ3AeWsUSglT53OOn78QtU50
WYK/1ISag311ifLmG152d7SDtikcHe6ZHQTwoF4G3BtRgcRlRm+TvGfYWgrVhVzFqAOjhF0KQjii
EWD0AKUKOBW0N1hN4cb8R1z5UqdimvuaEEDopxj8wCgKWnRkEBBIOtaPmE80m4rn/bFPHkLvIsSF
eE/6BjgT8j2MnRiSTrRcXjQLjBGg2FixoOXEsPZdnhx5pb5c+vdBYYoqCHj6/ld0kqcglsAhTFJj
8tD3PcJfDd4YhKJoGQk7K4JGlTgCtoXqkziEsMdxZaAFDfC6MiKuAN53ucQ18hSODLmAm2ZBAqBB
DrJAODAzkQ7gtHldymv6KBIksFwT2nIbrp9iMfOP3zPuj+m8zCzViJYvhNqFXvPCLx0C1lZucHIB
WjBB+OORhciAgOCPSkaFCRNMQMAn1BHknAEqz/iLAoYMN0v4TT+umADHIyGpSYoHUJmvL4J7EB/c
T/kUjLkE7B9OgUhk9DJ6o8IUDQrBEsswQZWhzW/UVV60oj7g2qnjIVxMQRi08ccCDwasncKAwir5
70NQufJZAuVFV7M3UIe7r27K7s/5m7Zcrh+nG4as+lD4cjsqYmwz4W0IIlhkSILACYKC83/rPqfA
9a04Qq6xXGquUcArfO8Ai2IWc9O4LKICI/dbmA4KkiqyFOUyCE1OPplarQj0Gg0IIU+NYrmCwiKD
HGGRSyLVK7QOuRDylW4yneqWFr4s+TUa3/xayDm/D/k+R8eDecp8d8aQhIFw2QLPk1OQXEheTa7D
1U2Gt7AAlg0npP8LOCuYiP//4DLze0bsoWj03uNP3uhSslxxM+wVmB/67NTnXLEkhKOjk8nai66u
IMAFDp3OhDRxBk6nnzaSfXVQkYZvQM8LLYO3VRAFXox3f+3Thhd6CRPnkQZBUeLonl35Wu8TyikM
qVO57ap94LSP7gfiNUGnpIPCSRBKi9xWOvr+AYdjdmmAy0fBFRRi5mdbWa8lD/LnSxp5fDlSpQAu
koRwq4ps0Ka7188APvWp+g26Pk3P1khokjwnX+ZLngcA8fAnpK9D+DSa0wesytwiqteT+Ed5eloo
+qDq0zY7MwnzRUHpSGhztB+LAh3/jK8dF0BZx+25rCtgUQTCtugs0zv1/sSy3/V+f94fboabrkZI
C+iPHgE9fODDW9sGgQwtgw/JwGlcbTbCOJZkHTjyF0jNY3NS/l86L3JRGOk5dz/8phYVJxSydAo4
XGGIChpRNgsEDB0bXR4Il7+lJjB2saKs4PC79YXAxGGzJQq2gpy18LkQJ/su/2TzW+DMVuVWSIdY
PuS1z+DaZe2wir5/pgUrygvzOY5AxKaK74KUu7dko8ofETiyuH98o9+KlnRgJ+8qu5dSL4tDbrXs
4h9Qn20XvLV+ovcpSUH2/C+jwAH/iFyIwQ04CwbwMGZBlIEoooyV6XUrJy2mTXjBNT7h5lFVkU9C
MBwRnyiF3ympDKn1regHShmlgXIWzT8+cLLU0YHqgWJfDYar4RR6tjhnRg/BBcHXQTINOPhw9zsn
sWnCnJQtxkaRnc4XYdUQzmEjOlzQD5VxHhbTIHw7sMJEB0JSkF//PqQDXwptgsfEgNZRgBQz9HN+
kG7FKRwmFW4vd3s8LCawgxWVLfgjqIIQgYAnrAZIElx9eXECTfe0kWPjoKI4EiPGPxwXP4oxk2P6
5YLCI35hZuV45J7LEQlO5ImR87APDRMTcZs0GPEKBbZmTn6vFQsnVg4I3ol+oUB5QX2KX2U6SjZ0
98SwfI1mPhAvBdVToPkQhmN5/7ubUpiEeXDD0dP7nlLXSFG3bDpnpoMPm7gamjgqlqVrt7bI5I7v
K+aWMR4T0kkdVipypsc5SZisBe5Kof0lxh+hhBw9M0KlFcTlETNNUMG6kCy0C9szYG/+7Xa7tgkh
Vt+hrVWYoaza0PPWOvvmxwzm53/hyM+tiu+X24J/fBpLuVBCj65tKzwdCIGROPMyFPas3BW5N+Il
3iJb87NfHpYGsK9MdK5GZXDdCp1FGI6UkKQ1RLfos0pReid/MmozoU92zcui++VGCkMyA324NhEH
NDor4JIWn0ZtfBjJhwR5Kcx3hBcsqW+cGBGMWNRXK0+GIJB9rDW4t8K7HYwHC0p/F5dG+Iqt8Css
SmyHFVqJlfpnj4aKSct8ONwMCmOwohAJ3J59eNV5bDBY2DQ7tP14QFk9DwVmwJ9RnpwPryblyM1m
uBpXOpyJjv0ANcaGYhP1p3+G2C8CDfFfMpOlwdoTH8a0WREF+jKVhcq946bIIn+zodjb8M6nfwHm
TZb2W1/7sqMQ4tGWUpkURytXnnvJvflFGt/o5hdQ/t8GlSrh0RByBf7eg+ZNACWLpPbdHCxLYdRT
S8BPi/kSh5s53o7/WRilzpETSshiEzK6fBLXSghPbdHYBby1OEoJH8T8UdUQw8lf7h4eX6XzF/LX
4HTH7aE6eSzkFnfg8wvVVGiuzIeZpaKcRg2fbmNzJUr/rNSO8V3jX6/CReQfCcK0H7DejVDWCAt7
R4nQBF7NC7fGUnjBWQEJlkMVR8Y5CLM+JYhAFgTfyFFNp33nilHn2KTyIWfoESSEYcDGkBCpZonR
7epsq4cZBtOr6D84hE2eJ5dJ7YsBEf+yhPJ51r0C4yM1pq8AO6/zdTEwrbgMPEpPmg+5wmJpAMwM
hVcqVLQGJHMkn4hgczcmt8ZcfMOnWSyl49FIDIaPpJlP3InyAEaE6JdbC9VUbqLE5Ik2mRFWSqkr
iuQRVoXU0uQTzQOCbAnx7xacelksxMjR10LFihYn2skkaJOMQd5YjOZvq8veFT8rK5BrQ62aXjMe
ihgzIHsRBypXfsclRDpPeF8eQSTQMFsMBWVCL/R+Fp949Gtzv3Xqn+kNvToFnedRg6NMa0y8g5Bx
M4Jigl7E7Btmg3ieU+ffk1jut6x/XpqlHkHXJcTkzLDwsYRw/De72CMu+BLTTYrCH15hDYuF4uxd
USOYcEGo4QusnmK8drUoF9uj0o8zLgBKBBF5lhyffIac8XfhCZObzscu9Y92zyCbPduy5iXk+PnI
VBJEJ/jj/GX9ezWH9dImqmK1y9qlGKuT9cli/H6LFEHA8qCCAVOblSt6JlQi2Agh5UFZ7mvzq3GC
GydYQZZTLGXP4Kqz46TEKARvdFBkN0pQv8Om7HYJm3CH5ZY05rfmZKVxPcRDyvg5nohuXrALd+xQ
ud5iS7jAiGCwqhJYv2Q5srQI7LE78mdgJ6ESioNoY6F48UIPuLey1GShfG8UqR1NYxNSs2RGZG/8
KLfjmxfJEs8YjMtmEZ9e05bIN7x1Fq4sM545m4kAArBXDoCbRq530Kj3oveGmRLntfQ4S04MV8GF
4VOiMd5IPhDa5g7LDmRLFvoSRQjWdcciD+H+k6De8LxsI9k/cnBdFNPk9CivQxkGzMBy/ZrH9peY
yDHLDRRq+a/FIkcv0hPCJI2WnupTrRXHL4YuYudcbEkMZ/g/0UvhcD8GXHWwEm5HO2zqnHROZP9d
w5KpQmuRpShJkgBnJS8fRdhysjgOCR4ZgZNkNVxnsbVECDyHrSwiEazemz7Z78e5Zm/HEM7kkMTP
SvbNG3P53FisAtV8vp/M4q9L4JGvkKbHdeGV4ITwIU+gdyWegHH1RtMT3mWNV4cW2EalBQIQ7+1D
yDO/In4zqcl/e1oQ8Lmm3LYmkd0vvIg5vIvvTiYuF/0b6/BGZO2T/QCdCgmXMGGVQeQVx1KYaDo/
UyPhk5g/8V0iuCJ82w/VrgUsEugccEMy/5eyRbwgZ4RICy9G/PRd1BHffk/a5oJw7BMOg4diWTOs
UJZ9TNq+3+fORJoNdHzlr1Gb+UUyHwZOM5TkQPSGSB2DAqiIYDWhCBnfbF+utBy9NCmErCy/OshZ
SzNPbsVvu9BrlYvIB8YIzRKuj6wNoiFTZEfF9shm/DJjWbUsnx1lH6yn6JccqVZ9bUywo3DYnRTO
HxW38XrIRmfNhzkqJvwn7ky2veQDiHYEDIHZIVxSodIAn9jE/HLC/Kv3xTr+S+B1sYOypnwuFCfO
jhCaLT1A9Gv224ex3+73+66xn8Qjnud5S7bk0uNlRA9hIBtDXg0z2JSHuahc2Ji7YE8IY+VajGLW
jHmR2cyGFIxUPeL2iwWlaGOMLo4YVf+722WLdtisEjheXSl3NMjSz66sevGIsup/toi1JQMhOGz5
C/GVDexOiY3D/YS0QgFlYeyEx4z5pOT42y5UCgiVEPUh/bDWkRog+8Im/O2mn2+RmyDvyCTdb079
tQfL2vSwqU0xRIxfYR9HXAryd71FJUYsg3xQHmHPzhiY7X9rY9HIx2Iyt4VnSF1C5CJQAdrlFgZI
HpKr/jVtCn6IxSrlEqmAPUACfXAyZCGxjGmR/f59g699+FbvfrmBnDoNIU6cwxGP/r2DGEehswNL
EhvyFdBkTQtzXmjWb7MB8wbCjEz+0O/TvOV+vDvD/4Yqeorzew0W6QV+E6gS2AR1wFyr7riwVNVQ
iHSYy9wdn71KxGhMiML0Ihz0DuBjH0yZWCRFESkNXti76lcVRzFa1oOsKCFwUUOwMkiYyqwv8aJo
Jgxz96S45yaaF8ypc1Fd7eopaJLzYVMiq3acd18biim9UZLTvktlAga4qHqfWbXVskW9XpmBraiz
YC9mI4I7byu7FtrVkAfXzJU8jRB1J2qDWgjPkcYx49SRRnl0grtivZ96208WuC36PIxoECHsHvl2
ghMi+x49/hrcN7eO3O3RYYRPGSBcsqTvGpBzIVlyBGCSmU1WGJjRz7QImV+G4kcyAcsuU03S6Xv+
mNcmh/7L7TEOjB3nlDZiHsbFf6LgQQiBBN56gs4zQkGvxXFEfVN/eKkN0MfiIs4/HpAl4uN55SUM
Tq8gPBAKyCCv8XmurGqz877nqrS8yX8HvWU2bBrQPYInZa7mFvpbEiLrMS673hX8FEn7yTg1mKQB
YnRUHj06CxREV62mW+Sj5oSJ7Gu3qGbwSp40smMaRjClt++/Bh+17YtWGB1+OO+XicjX5rM7r51N
ymG6VPdkpUKJJDhmMFVXOzAopQsnDLyLxpQbKLGfD9NGQZVHygL2TUevgdZaa0fcFwWMXC8qGB1a
q2utgQGZ+bY3+iyAGUC3+nitpRCqo5bCtHrtuH3Ppf+PdgRoINKpS3CoQM7oKvBXsLBgv4+8oJbY
iZ1Znfna+tgXVB1pi4IoAvJ6g6ReWh0fwDd8kD4/jFuYXdAeVcBZNBf3NhIudJQMzBeEeKBEeOtU
v014f+JtYFq8JrTEowavKXFeDE+UqXWNkPkXMMCPawQNEu/uMpKE6U+IokLl8mrbG/KM930yubVZ
jpO14lPEyAc8+wZzsU3glpnpOEXtz6gJSv9lnZl7VTKhUh3Sh1eH1Yi5y7N16B+Y77nPlypJ/7LR
b4Qp5Ts6nRUDVBj90JIxzrm6Z3rMlQMA33+YvKmyoXSi2uvbWD05CaNpEkdJTXL398WuJVBn7uhl
9MAxdw1mdDS6iDd9yAF3yME0A+UpQE7mhTBIIizQVIDEw10utdfsBP+bzAldn0f/eHcelVav9Nzl
zipL4JmI3N67Wn1fW2TDLGpf+ieG1dU8dfUo9dzpIDhJvHBZQilipu/kTZHrod9AW9lZy6bLtWTi
cANlAJpFWwXmUv+xbA/AQnfomULFuskgkNJaTxneEIDgBRMNpwpBPaYiHKLyZINn+cQlozjRSAWh
U/pPCjbQK1k4FBXQXAWNmDppOoCoh7BEe5OzJ68AnrU2h/waA6rb5DNYJglYJCfLd72XfUbd6T7q
LdcydQZY8WdwFcXk49pmNpUBZbK3hI3GuBNGARcdT2USbM1sNij/vxIbGOi4AtRvtJi1iR4rpZs3
5NsXzdiAoWnYNkR8oQB/rGdzUGAJyfy450ERqv1KhTFjYQIFaoNSyrAJOh2sKAzMXsc5bB64RoSt
ZCwp/ezW6lTXmk/WUsm4w1EWgiPbs3xZfVD7zoP76E7nDlYNc7IWrNQW88cB9tRMpHSqwj6mZvtA
C4IM4k7o2ENyllY3JcLtZ3QYMqAqUDfQEZtLFS5F/7xrb9Yh3G5u+dUFbjr6uKfwuS3966xEXj4b
NSbo6oQAkBnPmSP2uTYrnPdb2IPH3Tp6TjuYzBtjRIT0Fz4qA74JksuH8BPT8KUQ+hGmcDnhmFrk
6QwXrC0azD61k7qLS1D7HPZhUoQKU5v9s3saIjCMstgJFCPGuP20sCApo3rM0+a5YwTNR3+drfKt
1RSm9DplyzszkqehvaniAy5+W89HACD28nFuyJ6erddZTwv9hRYdJAhKp8DRWUYf945negb5DGFn
aJ4QalpE6CiUjGO4yuguIc4MRXHQ3DK8DMLXOzwI/qP91rKAOUUb9Q/Vnoy/kpo7LM3mjClPVO3Q
eebYWA6XDRBhFkxpdq/7LkMxNFAOuB10KNzGHz/ifFgvdVQjtiWpF56KkVYX/bBRpiqzrxNifeDQ
f7cgH5cRnLxKZgMxKct5hNnkFaurDqRDdML1DPyRmUO+oeEdpsvOAhQY429gf15QtiPCSmE/GgXF
pAipAHwB085a3O2XnWzSO6O+EK6xLhDhJvfMgFnZpQ9/MtKjlfkYaUKKto5xfYKBlDk+cPAZk2M8
IgqaSFdRlr/pT5Dzhbx/AcQfvL04EQ0Q2efmXMFj0bu9WetZJ77AKr5AnbQVAOUZo+DMa2EruAOt
5x69wkg9ZMn8lnVxun2ZXpf5J+ctODbgHR8/2X5WJcHi4jN/d7QTYt+czRJ//njop4adrm2+Pph8
f2HWlLif5OUcCuO9qXZ4psZqPc1DweJqJD7pFA+1Xl2nhwh78jjb7ZuNFNGpC4dMb1211ssWHaFq
oGYoOxssj/ylP3KrjvDxON0x01TloQH7qLe8DKMWtxaLzThADZOSMp0O+XgigtJ4Cax7KgQGpJPR
tONZqfFE8IrVBqA8NTolUlomg8KF2AWBiKfxlm1ZEDmRIyoPx8GDnjfvkBr34wCA8Q1wKAEiWxqF
LWRqDzJRrrXFhbSWb4ROCpgG4EYG3QClBeM2Wf+VQwazTU/91/QxaROMA0KwafO7BcJRpwm6O+95
Axn21KgRxD6FOMySbARkL0xCiAIhbsJG1pPFmjx5fBm/8KmzYsrEH7iy8Q25t0G1pQTAPmwu312k
Q3SsQrWtRxSph23yYjB1cCiINCBoMbwIMD/0S3AwB+0GfVsBuqd/gD4TLzc1ZMBrG1je3dyYdO7m
pDZkCR6IAumMr4k9e3GONlW5BHwL8nb91iAOVwYofXFbG/DkmHY41JkJQ+JUd0R0i4Dmbqgns9xf
+tcRiH+vYDw51VUiwCtS/nTQ8gKqxe1uZpnepv/j4irR7mxSuvm773irpIWEQZMzoOTmlhG7pEdZ
rQJfqJ1XzxWHRPxUl1Wl0Cyan07mSX+tDbWtc9wALhucYUNvqTpaMZDC1wyEZjIzRJyOAZn1hGxz
2+gsmsAINaYFpfGrfw3vm/NmDcpi+Rg0pg8ivpaeoRMUgf8cJKp2ZGw6lAeIiYykXLAdmTvachGr
ZLzY2qD5WRHHM56nuE/q84tTztuA45GqB3NiZokOunBCKAx9onIu/uQ4evgnPx3h0rur0xxFs2Oc
IfRX04pSZ3pXm4SLWXiZfud+8xwK2cB5AcUChrrqAPU7d0BLB9h28OGO7gXW1dq8H90G/Q0AD4A7
GA4MpPKLd8ygXeMtvevwNgO+X4XlrBW+p13vaT/718kNpuxlVQeVxclNnkHlP0bX/QVaUb5aEhIY
il0fKX3FL2b58MGKzGanMdhk5xV+wt7FaDPOidILMu5cw2x22K23eXiePGYpYSizBkjg4Wc0hJdT
Ij3CbsH7/1Vh6h09pNuHn/C14QXbzKER9NqBdziiJk0o7p6M3HxSDxjA/nPqg1o/1yugbtmsjmkL
q02Beh0vFpaj5+awO08girr8kqxtcuJFoEy7L+iOrb/bjMNAjFpIkSuuwrg9us2A74ADImqCY0mv
gH9hHr7C7rKJ3CJ+FnBMvunSZM3Nw7iAi/TkOGGj/iW7K9o89/AensMnxbhlBrpxVIGVPm6Om3ZP
Y6DSAevz0LkTvBSCPj1mQywZPEWtLGUSlEzh4t+HGeCn2Z1CO++t/KEPvrtOniFXY6MuP3/rHtNZ
29sCH/PiXVpwCZs6I1hLSsl/PNphBnblq/Gxz+xaRmJYpdVfzyqncsinzIOdm51+6mQNjcEEE7jF
GIAxd+E5ZHyaSemI1ppoAShMHD04V+otJ+cQfWLFe7kg+Yd3pz2tb5kGXwLnNO9hLWorxjms+cfw
QMVt24GFXWnFHZKXUa4gbQjZoOl3UAqhDk0C2IKD0BlWNyjTWpMOJg7FXY8PmCX0coA7gufFBSL4
XVhtvhk0h6d9WcouUGlcMzybNm4i4jNqSxQveHJ7vH2RSwNBQ4ODOtS8zQ4G3M9wOYofhLwC4tde
C1KVa4xgEz+/FrhMSAA2LwV1gaeS4DRKvYk0KLytTJ/AEuSAeFe+3ukUK7ocAfU0akAol/BkTS11
flPFGAwskdAnkgCjkPMOOH2EeCD2gG7Z8yevuA2pRMvj2uTInooRR6jdiD3lCMnIqHQRV0O9KfV1
Db6+v0ZouyOyY3yDuIt61NDSUIZNe5F6daMWApxGo4yymofTx2gteviBfUGumz3EvZJ9yqxN7cVQ
LGR22oi4ikIIamcIoX0Wa/iFYKy45iAzSD0pt04+5LiYtjn6Z2PekmSTd2hz/t/n8rK3PYaXNDDm
DJRFah0iEQ/L9rzSweclPosTCariZH5teIh42STA3yg4jMUhIH4q9op3ifIxyQuSYijO8TfcM0Ee
chLyBnRGY6TIyrkSN+Nyj+qYT6w9nd1Hl0Bx8pGMRSHOqs95ZhbdRwg+IxaVBa3FcwRnfdRV2WTo
rnxm4hBag/vq4CXec4xoBhknueRncEusFktf1S9I4YE4aRqEmqTGmf0Y4sUIMj7EGQwBYyXCdgHu
F9Vh2zFl0yRkI8AeFRBqushMyMBzXB8RY4Fd+INIByaqGryI7RI7bxjtk3Np2EQdrbdFgNG+mCfw
VoB51otz5Z0L+wmlkoykq7+aSHXKeKrPCPFBWLtbYqo2BSGgtRgFgd++wRLQotnCGidnJKWALcPM
k2NmFtB5zwb41w7KwVBZSkDO2uNuqzCyIVYzwQpV1vidj+vI8pUMmjUklEi0gnIWZFZV2L6MxWyn
5OV62jEPXQvt2tvaoPd7oB+S+j94ojQF/gg0wNKsXnWvC/RtWtB+UVTgX90PZE39TAkRLZ0mQYFW
20Fbey/URQG276W1wmJ6EC4nVOMjJQcQ0PvPtE3YTSBzMQggCd05uRbdQIKu8L4rEFc77Gsc6Dwb
IsHhPPzueL1i7+acCJ1BtFBK2cpNio7zzgSdvrrWNdSjQWqcgP5kx6cW65eNTdHt+zyFE4a8cpWv
Cuo0O7JmiL5wd7ruscvCEM2ams6TMTV1iFBxQ+g9DQb8gCWaM884aVi8azVB0Gx8jtVdY5aDMscw
EIPEOeEIWQa2H9YYN27LPI8FlZnjtF1qp+AWdTxyF6unN0bFoGl+QGh3/Nbksq8WDOYsXky1FbsF
v0MtZSBhNn9O0xH25xMke/YmRoZtfNrzklgGNKgcILZUbDAymI8Wv6KyQHGlK6E//cZ+Q1l27v0s
dY5tph8MrGbMCEMqJqVPCMBIiX0OV+Hq1xYkFo+onJST1/gS8P5KfLlbvA0hY31Pyn+JblFBGNvb
rgGz2evNk9zYRHJ2zqxBFLvZ5lgPtnOUxzk4i1r8Gl131G02pOnE5uxKUqbxI8ro3e7zeL3iBDCA
1EzNC+M/UebykNbeJ1EXfhr0lfDhqk57ke+fdBLG6bzJWFyqAcMsvkzr8WGa2/d+ZZezyr5Z6uKI
1tNl1t7Wl0o/DW9LRoC6GDQaQx60tgVV14UyTMQs2VzD9oqVNe8Nj1Ms/8Mm8Tpvics+s/sun6FI
1GDadzcoJ3U0JODjEI3LimzO3nRT4UBjQ4YEuHQV4obfmhKAK2OYn4dhOr5MHsPeElDc8NEnKn3N
1P5recVtvpwzCt2k7PSDsCqQ26EY4GVJQL7FDMYDdUlVUsmBk7qDuTgz1wIB3sS+PdibknE3Tn2Q
jdL4II+ndN1kLG9hk29nR7dWWWc0pJDAz+3z3VeUgfqwMuQfyDgxLk71WBr1iIqG122MMAuYAGVc
D25OMlT9O41RHBF+B+/MEmvpGAaCcOpUgK9BzLDZaCcGJ6bM4f9q6NMwC+9wsrrxfc5TDxlqV3oD
YQI6VvN8f4tr08RD9jOAQvxp2CrGmt7BU4bspuOufXF6lGvv+C1mD8EojqEhHlqMx1GGj21H7wyf
cUfRESgDl55T5IrIcZ+r5+4EExVx8jUUPh0RZrIKZfZGHertofasgPtjfM3TqvW4KdSEkTHsp1wt
QgWC+b3SQTJW6+yQ5+mVWmt3AKfSRHHlHkAxV41LzBPRJVnPVQaxzbhJ7b/kanzcKr4uiA6wT3vy
CNSWCxwF1XhgVIdhRQwmApe5S65OFyD31uNif0UntLTXlYNvdTpWTpuSqoUyK6JqR9Fy1gioVdAX
J8CkSjH0pTRNMevv6Ca4EzczGfSkF8MO1c39w2YLomNNuf81qG3RJGqg5mfQ2UFLttR9qVr0cWzl
hPIhLvQ8Vc2T95x+YoxCHstEceoSNT0fMwxtkzCl6dVnrLeDEwMT1dAYUsXqVihaveyXywoFkbQ5
3kZIrks59DPNqaq3oANNOIk+vGzGHydO3A7W/ps0w8DLMEyE6GxxWq96u2qktpmnpMnMP8ZzUWTh
FCUL7gFJpJnqtWn9eOkcwd1pc1v8UXDbdgMqMhCioEJ5Tx/CI92obsBvmM9zH76d5rg9TzZrYhoS
703qNkeX8DPqTrrDrH8dkGc3EFRujhMiMQK+VMuX1bLEUhUbqrDn2WmTOGy7GioaYy5fHYWu9+IJ
FqK5Lf+oQUL8R3mYHon3HKEUfX8YNZ7NImsa13EKUu4FTw7hNgjfYbpSzXzQpHIMLmvUjWrwPzp6
0Rcx+6OvIA7XmdamjBbfnMcd6SjA0WQssk4FZI2whlZG1+nDLyfFEG2zJr8y7rtWDCbwBghxf3ES
r6G/YQjQgmDC6wdpyqZ3dz5UU0l2O+iekRYjpLJb/3Fq1OZOXoYlhz25QpzLo4EAGfIF7KKcF3Ps
MpF7HfIQmm7b466aXibvP+rfZUhlADXNx6bLqqTA9yfVE6xejUum0pTiUCeU/M6D5+Dhs+Q3rJBS
imkIH1BgP+t3hEJTPWGPnI0WLc+UWiuNPC4PCwgUNfGMwFmY9U3nVZp14dL38Ox+mGwosQvmAUDF
k1ZeWB+G8pRfS9Sjddum+y9YUUEKIbSM+H1mektl+gJFhvhzVAb3A2o6h7gzaM/hz02qMc1K92UJ
4BGEN7SwpqsOUdNZdAZZv+1fB2X/5sizqnF9yHwjBLma0wdUi7MPvYxaGistBRnFGENDWmwMIUJt
LuuDl1k0Jo1h5qA0MWiNWecGSoLwET4mHlaH7GHn1msg8IgWAHKwjCBNKJW6jf4dSPPTPY6hlgFX
l4L3ffxxWwsUlvbn0REwzI0KyK1Pqdd7zWgRDF+D10AFqXp1n4OufR90Rr3RYcNmHzVHyqg1LRgC
cBwwEBQdUUF51Rxg24OUQrBZt1X/4lE9+YzqQ8EUQ1Zxr3Y6F2zx2jxYp9E7Rghs1YSAyJxQMLEF
nbIjChFNlwGPVk0cm1TL6f21J0w2MC+IZx0BAooUoTTPCekYAsQ4IC46Mztd8NFccOJXuuVooDPX
gc65bZwZwqm4a5NrC++l56z9rl9H6pCWIy9z1A9MCZLbL9NF39om4YE6zRHoW4AKD1bJ+7ysGyjG
sKSW1yMPZTAecJQ2pwX46+wXDC6Qjjk5IyATpI/0tSv6xQoEx49zHH2clnO3gD5AsWpJ/69/6t98
hgqYSEubLacbMmM++jhW0iexyr3rAsEjABhvBCqy6Do6k0Y8gpt/nJ7Br7/ovCHBA5wNeaU5uQy2
uPDfc3XfitlsmX22eBB5TRAPx6mkMtk+80ma9Hxa+Gv3FNAmYRM+V7UFrFlPIDEK3WlaQGCisugE
WRkhDAr+a7qcz+mlT2RLk/ljkH6D1nnYKeIZZ6plHQ8e6l41VRj0outOf80Tg++TLQkT5cqmL+xC
dmtURLd+afe8Ds1lkQJXeDVoKP1RXFu8h8VEZsSACFJDaoQ325qp2BtsSR2GL50R1JL5oft3XF0S
ker2padMeUgee4cRGYr9YLCC4hz6s8bqNcIqPSYY+bpU1HGGuJmwvkFqfNnYvHZFRKKLLgiBac0k
8Gzl2pOZLgwx8K8j8r4HKSWncJuf5jjZJHp61eTqQLEckIW/YkLtLkis0Y3LeurThnot8hGvQcGt
Rh+WfJ20/HiV3uznm+VWcKAMKpz0QioUYfB+4Hn5jY8ucv9GPHOiS2ZiYlXaTdBV6RFP6quTjwb4
5C4qgFD4bv4rrrzK+R9JZ7asJhaF4SeyCgEFbmUWEefphnI44oCogExP399OV9JJ+sQcBzZ7r/Wv
f7jzqdKqAjTNh7PYZ6uzDVubZg6223hvil4WrHDfP6WRatOFhq/5d/yd60yLpJCmhTG2zNLZqFxP
kY/LkM+BevNljkSRJT7Pzgebn6nX1+Lp9YMvKkG2+SyiCyjC/qmeinLyacezLpDA4fX5kEekSyPA
4prTv1g8g4H3wNywdplAVXh4qmYLhKtb+KCIlCg2cxB6la6TCHmrBJ0ZOGFSTiTydcdVMb7lvs4W
mLN1CW4HbNgSbcf/0ghYJJBjVVuUn+VkOP4UPiofFfMopu7NqL98Xo0lcC1JiZfP0+nukyeRG0eA
a05kQHNyLiN4ILCOWlpKkumEVeCNiRXN905ZvmEg38gqutwZUsCRnxKsfEowdqTxgfFGgChWFewh
5dfiVKc246lbIE+SOlQG+QYMYmIg6GUr+4VkLRrgQYeqGt8m8nKUXbKI8eDlDEOKrXpY7Cz1ZYak
DeaPi8vKlRnyrpyqnKWA1YZpXBHs+iDMlFTwqjeazNpx+Dg1GWclEYdBqcSplhf2Z2epqRWvi6De
CnUyIWR2tgB0BM20XuBVu9SjRdkOg3LxOaQHGaO/7TKba0eAtk6YdoyQ537uJkpC8MUOJnOF19kZ
YStlFg0yDm74JNFoXz1r3kLkeZhXNfNo12vIIbUdQ7lGPMr2g7ntuVga2IBliBuFG9nzkux5jvfl
MeTTwv9MuxJ0PWT69iIMXBcRwTx/y0bW0GyP9Nj69ajT3O/AfZOy8rHvLFXVysCw3qbxp6zTA9cE
76XiRtkWU2ZemsNrSdzrGgux9J8zUYzzPnf3w6IB6GOMssXUt/pT+BbztDEfaOppwzDmxNSBj7Y1
iQFQodejYEdhSxUqj3Q8StGAMkC4yF+abbw4HLouirXHRd3U12QjVtuHmj61JI3eXVBWhCIyFePS
9GH3H7aOEpuwNlrzzCw5rXLzt5Wn3XKwBEp5HpulpHIo9Lb/mgmxd8+55SzIGI1FN8Y4WaSXYKoB
kvK1dkwa4dC/UCauoBBgpGCWfavBM+/Qw11OxCE/VKt6EKjIyNf//3MbaJyXz4pVYxkY/Qzx4bML
9vqfSImk6+A6oiSBjg6AscdtUGrsFwifxJzJLFWLb9LDFuoHcC4udEEww8DSHgxVhPVnMnAVJg8f
uyHHojcqAfaAujASGJLd9EVLdYJMNWv2cG7+L84wJVSBqGfsQAX8P7C44PTm/oHUxFQFYojPHHrM
nOR7YEzCKYSdAbGBIDOHPKLhF5sfLEKODTEGxIbasoIwdEKHvGA0i1FrR86J/4FveDMFHU2kDTMJ
hbAGDxTSZA9CohM5RIII11gBgyKRxqiiFEgqKAZTQICN4SUL9PeRQwK41CCBhE8kLJJxvpWAVx/Y
hppAIcw8OQlAUZtTD7CHFxnmIILDmTqrAtBHcMRkDGuG/ICRaveZowAuipPxBAjZeDd0ZhjPiObo
F77XVGHz2s3RRFGG/dbst1EkqjBRf70XrFFXUI9/BDbRhbnF6GEVbrl64RkDNZFVQse5Y8A7POaz
hltuYeDrPuKU5C/UK3kHkvAif25IKmAki1vXvJ3Km2oS45YJwcr5QbFIC9orTGkRtWw4XmdU8zR1
TK5lavaNGiZBdQG2HYrxKOju74DnTSN2IirwdKVv9M4U/RrEiMzt41ozELN47h34FstiSoU1YRXA
jqgizlyG/UeG3JkyGYgUW9gRYqbGFJqT6HXgUOXjK+a/+WfJdI3N5YkbvioOEO38RiQjornhw9Qi
uoM+IYGMUG9w15oUC+b03Soe98UnQ/wY83R84XoBCGb/TA6O7t49EXlCcDjkPAprOgIhNQUlgNcH
Fd9kD3GUQEy/Yp8ETvMBpHUeZ1BniRH2QHC85gRgk/fNf5A1OPubl7tOMHc4cewXbh3S/Dh4RLKG
uwBDEVijfGLOv6Rsl5SYdcPJCjZ1P7z/4n1v+gT34WiH5PKlyMPybM4zLCoxzJ/eoteaKKEhOPvP
KW2MY8naMGxpxkzh+fdvesH3UU7g2yCE6QU5UQR6HXUnGYO0Zs4jmH9zUlAODSby7Dv5usW0m0hr
FrT9XWHCiAdkBxk+i7SgXNF7PWa/KTDxotAJ9LEKbD9AMlSbQTpVPVtc8G6xx2Xj4zSmU31OJVuJ
OArpCpjuWoMl1ILXFTSK3B5Yp7QbaJbnD7/vi21vOGI9sbH1nk6V2A8iug0Bejz7+Ms42U7+mLif
NSjNFcJExSFbYEcAOR6UJ2O2gqcQwhm22QHhFmExtPTqkDU8evTCOwDNEmr8a34ud1hHwN4FUNkb
P5vUs4qbdfUA/cB/IvagDGKBhkGwlHkZzrcxA1bzje3IkGldaU4eXnVQC7NqRt+LjLl/IgaCRC1n
2I9wFSCScfRvpe39aT4O8alddUflb4i36tMcMnoxf6esGdNBxPRjwgBWXygPu6q8HEpebta689Kd
lNzuZjwYgGHLoFiYKVX2Q58M6hWn3xAfn4SoMI/02rn6cH6zD05G91USA7S7eu69cGmirMS5Em9b
DBvp8bgBOwLeEMlThcB4gSrjYBR2A7rYMU/EIfhLPYsgEMR9h9lNsfrO+uFgXFgVpqUG48o+3kuQ
ZiZYJU6haS408FyYkRVQ3yjnNJ+k04rYG8IrIcjhycya6kAC7aFskdWhFc67Mt+dw8/hc/LB4NtJ
h6M77SwjeKCLu1mU9u9y3xu6KDXkCYm58cD+0g/gHAShC/FiJcJCKIKUtU7lOLB742RPCZPpWGFZ
XeYS9KE9Pawb9E84YIz8jn55qDx8/CW6jINy1EjeC3EoNvYpbouSMepjZJm5RIrEdCoUj6lT1pbO
NkhNKG/uHLPZdJCNv4i8VFf+2QbqTcgdPqowVP3Ev9r5yEYOZtrr9XRAgu+6IFz35988yVofkXyJ
9hs2jcvs0hxSej1oVYU2FKvcsQhfzV05eFprCZ/kj4mh89f5Om+n6tyrGmCrNwLLMdWASpD4CnaF
Zccy3j7W2DGmhw5QvETElh7IdMHm62nj0pxr27VEy4/L5PG5U471xfirfZDVeGfA+eCMJb8HplIy
wuVE2mFvivPdUT9ni3IOQM1cGyJQinDNmPfmw51kxcsBsMtG3t19PhUutjEXc97UkwKVPOpiQq6K
3TPpgpbqud0xCyAwfYITkdNz8ekdDdzGPUKqcQZjDZ2fLTvqmZHwc6Xgl9uf3zaaxnzhTcYKftxH
mUlxwnz9rFzThbIWwwBISaOG2OZ3pDtDT8YGT3B+Edl4JX8vcolh8DAlNsLKNtgDzwud+Wxy4KB9
rRl15Cd9D4i1zpZt+PI0j94kUCbNCorLrLf9QnGhW519j8S6+b8QO2yfk1EK+yw5E/ZO8vIFU5TG
Rd9gSjC54wfYmekFGB7jK8aEQ3p/Ls1f8rP8WLV07iOKSaqmXPje1WccTdoZpwL0hy/CA3JgOHTW
TL9laGi4e0ODfCmwaYVtZsvs58CudltDXUbzg4IbMICH7n6g/FdFNCG2ClUFFRzdMuBYNdJZxub+
5Sez1nlT/2PwBxMOKlvh/ADlYbTQJpNxdxfeHz1KQ1hmHMtEycFFgihLB8bZOrmvGM+rZy5wfH4y
NTCbazJ7LD7QEcoFpIjpd7U33BYEWMY0lnwO52elrBVehodfKk7gMl23qdDaD+33THLW1WeaYoN7
N8ujpJaU89oBkgYv+oW9HBQABfpBnwuon/muEAH4VT0P5po7+RylHVwWhoqARGNtzorgZv0/YJ5f
P1cpwlDX0lzhMvfE1Tn2BhCAWUTEITZeFUAInihhMtHC++R3Hq6kWTlWwtcumTDKCL9W5+LWQo/V
ub3jh+MfloASvndS1Nvg4J+dOC/zoJ3h+EsNOukdm+C2TMLh5bMlGygT1jSPf8fwfU4hB0MFGCDd
xqtsq0zlVbOQcF2SZ9J+yIvQJwS+kfwHHWcnn3FmxKNaij7BfVIoIwKcyEjqprLfn9az/kKZalNS
gj6nvivMrPpuL+RNRXxmrHJciHkXbusMo+eEUXiEmZFJoCCmzi9/4GIQFnwC1a+wcGTIYrUWsz8E
qrX3QxrbYmBSRLfxbVxOX44+vW/7/m39cYmd9u7cV88IkdlsTXtHIOhS8pYQ+mwaL3O5XHqtR3Mn
8ulHjNddCJaA+5+LysYPklgcpauxgylOahYcSc7+Oh/t9BBoOz4ClU04qGWaxz0Z26DOePyF74Do
1MDAMEbHGQHPiPMN120OKwDbHRR/eU4TbVwMX5v1o8/kRq3bo74lCWT6OwHa+ZCgl0okYdKB9Yyw
6wguCGA4u5Ae0rlb1lwZWRcPYaL46lwISQvvcuHUnc81C2hufsHtAsUdMJ8FfijkdGRn8Fia/jDg
cQQmA5JibhCbSPo8gerd/nCtrWqzg9YEmRq53Uo0v0DHguZoqhovryWQ59//ATTwBpRRT6FbY47z
ZXTHlxhP2MXpVwTc5PTPlAMMrO7RcIujI9Do16NYimHSw1iCG/Jgs6/ZDVRmpDbvLiEHBnrZ1qhJ
GxpJmvibx3f0A4ChPXmY/FlDfVuYNwBADgVWpsqhgXd2D1oWX25GuCnj6ZPhJQTOylRbfMWUJJFe
oANCUa6C7jMQAfjClqcnHO1lLyd8B3u48J2Pv5nTSkuFebBZkWmE0yL1muT/dI97/Zg2Vq+2vkwH
fy5OqxwxTAemLbgFtR0kXIwQC4+Irj7+bsALV2bPt3RcSzNqlEEGJBfIeGfssBCtNkW7TDCQ0qE/
YV11C7Mj+xdFTZvYarRlP5B38/QIzNNCRZhWtswoG4Z6jjUSOWUkkjaFk30vFCUNY0vs5KFRUrZq
1oLtrwFsAAKpbAlf68nbcBNoER92UbZPdlYkBNxUYOa0pfKmljCVRCzOQZhDacLKtOcqeH+ZvLES
Y336rsSVlUkhj+4rNrLkZqt8PBs8U3nmY80e0x1yiZpAx18BrtdzgPVs7OJ+dpsPjj23lpZPaWmI
CbFfMv74TLtjBTCNazPJPC38pYY3dIWQxUZOETPkiYBbK9iUCeQfEm9Amvw3k6LK/TG/wwG2gpNI
e2a3vSjVg+617ZR597nGWGuTAgSFxOeQumL5HXG8fDkVo5jwNPzyCPno7GRo63nY6t6PS4lwaaxl
NraeECO+gEELmGrTeNferOqqtTYHwtPvhZiOYf2O3SB7OK4RAwadtsL46vo0P49dCVj3cdNmYUh2
iSMEjSONBwxpaopj1Vj3i3alpGuJ4KNTaCxyJCpOitzuPa1PZd17bkt2JmczqEaQ5Sxl+6aZ3YHz
JkOET9gNmRaMm+DQAoatNEi+TLBPX/Cicel+4Qmu62UeVuEwwPCi8Wo9lLcFgDnd3dDUZZsD7EJN
P4Atw95z5bLRPF7KOWVXvOXw7DYpgNmeo6gTy6Am4aO3gkQCvIOaKMdnTRfTcGoHemoa7V9K3pxD
Di9BNMAYQBo9CGiXn2F+IQga2Db4Qwrv1Bumnppv4Nkw0KXPpjSXrfhrMoH74JcKnMkJe3MBRl/Y
qWBn2Vg8gAly8g83ZRKfLECfaGZ7uN/ipVKZkIrjOXMvuM6bz4rhGK+GxNjEhTiv6ybfhEdoOGhT
WCgrRmOCSTwUsCFdNl0YuU/C0waIINl9ufGo1wc2ygbqnnvqPWa01QXuy/KYf0cYkMxdxbhCdmPN
EqN/pCwdUBLVvolEpiZMCsOx1HnIVo08DASgmwp5hO5LEFkng/PjN/4xjzTWsIsKBoOR7socIjAZ
vyvuvFfPjrHLMdwh6wkwrvNIvYUH3RA1gDc9aiEXkvTPhgJNLhwvnA4y030G7LUE0ChfX1T4RxW+
Lks7h3DjG7nXaZ6OcQ4tf+bqL/fJXcznQbmFkSb3A0HhmjFCGNH0kb/RzRCMWC500Co+Y4xwHh5e
2zIO6S+byaSeO5ihdqAFSHhwZIMWkZpiuv+y+ZY6uHTqwF4vhoGiu28UywB1dOpfIoJQzdgAzZ+b
Tb4TsEVPngxfbqmdNBiAfXrkd/b365OnJYiGd+g0UAsgb9wGZwMwTKm2Q22qFrNGtbC1z8dP/x2h
GiVVnQeDCkKE59H1HFoW9A1wnmJTHIkQ/uug/LLXWcZjTv1S/NUMZzSulaUTVMXrly1W6+25Lttl
bCzl9tDJ19I4IpjQ8Rw3pjdfX8sLENRjNi9O8kG9mS30ckBl7xcV10Ij185kWVIK87yFB6EGuiDZ
rU8Ci60CsK60Ub6ks8z/HblnHoWAk4BshgAK/5LH+CC5oi26DyAF3FfnBA/ra1Rwc83vTXRPDz7r
/kymyGatEAOtzptZwsC2vxsQBPs4S8TQfw8gdypMv102U48UJ6x4FoI8f5/Sg7GHoP7aJtEN53t5
/iATuxdVO8MDrp9h5rghJm/WBF1w9x6rfBK76IZQpJ8+p2oLLBYU9GHaHmkewYTdVigwqE6290ie
3o/Z7D6XwuKqXiE8GFt9f/8DEcSTle0RUOiPdkDggOvmBODFzztdSRp9TihgABEX1KDQ2BW8z5uw
H9Kr1cRMSD6EMfmSBlTqK2OsT14TORrMjTAjD+TNqeMX+3o//MdFhQ/JT/gVCs5r+apl6g6gDLsC
lBHGFryy/NQsiKS1DZcmZbijtVMBtwCd6hEL4oZkivW3hb76xUVShfu4rGwCvSFhzz4eR1RY76rY
ruG/yIIy+2xcNKQdso6INwaA1Xv7ygnaY+Y0q5KJyFgniFooXdAokDkKifzVjMpt7K+IuABAu1kC
CxN/utuLZP0CM8Vgv8ZMUWBo8C1Fj4XZI0qMc3lJz09mOkxNETkCqS/7I1Tk7JPOzUFZ6v37EQx9
3U/CmwNeF1QeWVpWDgINCsNpySj3H8InhouKheEuAdSMKE1EgOmZ1u6xv+NvcUTOwXs9KQGzKB4/
cMRQlEMOdDRhI2zDPgRZmPoRx3Cgrz7b6iSGuLBGIROGErrQDmVoYSpow0AsLJgtKrw4PBVaT1dH
v4YxGIBg7LdwIeKJBtiSWTWHQ+UajO/oiXh6AA840DC8OQsYA1vvZA58y8wsJ7AKO3G3XmgnxXCG
KuZAFt9WBwz4+AmAAkSaKI+4GeDMQm0nnulOWBIThOJuwvAaHonF7b9EOlpamaC83IZox2grAQlW
P+7cvbzu4H0DRXQiKL0yoOsTYW7183kGATSD5sKhxb6RAufmv3EMtqfn5/aHOrEhjxg1RUWxAi8m
C2oUsPJcFvpc/k3Tbj+947cDogvi3iyjcGvh9ct99k0khPyG87j5zs9PBB4ZRPQfWY/D4InrcXin
dmBTub+v7PIFHKUbNEz1Tx3iv8NN8pLxp/xAkVOBIyUAuiIheNZJeG1DjoT3wBm+Z+Xg/EtCQEZk
vc0LbSEds7Khu+dQUTmNwYyYvpE5XThsQkruV03AqJCtnMPAeDpwnxTALoQo0Z3OBX0tVMwgP2u+
jBz9vakDqnHk+5EBU0jZp26x/W4g2YxpA3pBswXIZjG3f7c1ZXgBFTRBx5dAnnl5iNd4psfls0et
/vfZsYV/rxwp7IecSpBQn0dHO9dH48RNIRPQMJdQujH85vQFYK32gJ20D282XG7l2S9I5zRVOc2g
DJvmt7mPe1TJIvD6tyGdWLO+CymkJHluig3SrW1/cV9XzjBkrsess6EHY5t94vTKBoou6Ty4vLYo
XrJxPi7G5BwRcGycKzJx8C4hoxL9JIAqCiBGrXyLir9KyOyojy0Zy9JVXiMAw5M+hNeqZGNpplNQ
WIxH+Ee5qVY2lFBosDXOBhh8An8dB9RB8HVQweyqM6K4ChGlQHO1vb7ADGGsHqmR3qnL5FyNHot6
9kNcuVb9NnxzEOCH/fqYz0DlRTJA2xgXerMe6oDbErautlX/2OWaeTenAoeD3IiZj6CrckX/kAOX
kXGqLtwB3GqPFeUZC30AkJq5JD1rP6SfNgd+3xAV2B0o56rsf1s6Nw6Xch+v/yUu6mH/jGAYX0Cd
M6vci9gjKCsByu6/Cr3IY47+ZmlEvUsPljBQEY5F6eQBioawd8LePUb06MljjMGi37UeI96FIRKU
4wTDEhV7wcfsGeiwUZsT/AOVpnV/n3+c+5zUJVg4mGt5Pw46+I/hIyTHz48xJDGcdHJ6LAceOepO
PGP8jBJU8HGZVFTLlk6Q9nqACetmuOjxnpCfX1KfNJoQFbsnOCHlBHsOB3WxV0LeIu+SAQW5KA6U
etdYaAu4CGSXRxncAwTegbK7ewSvBGivlk8mNT8cApA3Q/DnhnQhiuBd3Y0fwHWQC/4G+GSkk/f4
FyZiJKtE0A3HmmCj/JvQGdMOduwLqwFSB6d491m/4B7cZiL57TnvTumyWGNjFUDrYZAq4tEpqBLm
KJyALPwnUZzvY3wQdEhf8JXk8SCyDMhLOZ/3B/pDfY0PRsBBTXCtIaiHXFxq6u7n1k/vLY8fTNjh
KRx0LLv70YMmCWkLuj+bOua2ztdc0u+p2OZEkyifUXFKTn2I0dAF/rqBiW0ZK1clSEKfpuE3wNjx
qoY9p+/X257Vn2ECShhw47OpuzwbQ81mqWNhFot3uh+I4MGeJwzLCVumhnnjRwl/FZQIniX64Gk8
zmdwWTAmpn5REVPf3Y83WDwP6gxoi+tSbt+7/uFHsXHIsdKYDaafUxvVe8SEbr5N1vGqv4hn73W+
ZU2gAcGZgo7NhtRif3wy94LOw/5t895kK3ga72MPf6POgX+c2bgbTytYoVj8uELk0HjKQl2SuYna
dN/ulakK79mACneuz9Je8mGnk3au+Kzcrm9+IgkT82fIEhFuM/cDHOz1DYYUAVia2dztnDYwcThx
foTB2lyOd+ZCdVDY5lovJmFzNMDoDkKmzjb5wAT1EfKJXZ4b+UAVjHY+3yk7SVTE3fl17EfQOrHL
CLWomH8P5fI+hue0oFhxvrCYsGUN6qAN8GaDD1VPs6UxHe6TdbFm+4ZoVR/hoblC9vn1EDszV8YJ
IiJOw/ls1ctgDjZR3cx4SXlV70i5HLOFs+SeG7KeLewhvBt0pvscj2JfcaXle1fiwHj97uJZTIzn
EPAuxzIIGgo9TUUoJyZENJeMz6BHUlxxpw4k5D3olEZ0Bl8U3AlkGqSLpnFoI+jcnXCGoIlqN98F
F0qd/65EpWJGMoaSM3kttPOPC4Yb8FwIkVCHvfz4nE7VnXK9LapxMuGYoN7ZoCa6j8pjy7CSJFSD
sEhuU33PVvlafyDQP8e3JbUXs0pMETjPwmR+JzgCelqNwba+R7Y0hJBUbrnKxDQNyVqgFlNsJMkY
otNdmC+KqH/9csYspzLvMLYSR4PY5KvSoQVqSsckJ1WFX5Jdrkx+2o568kFVMlx8cT7/hg2Ev5sI
T8pudmEs44N8yM663ZvIMTlP4ohVFwkQHKb4SCkIKAb7Zuo8zv1WBO221x7RijPMTJxqhT7J+Sz5
eJ9e7HJM/xjg35ZPtz9CfoyxDcs/RR37cFihEPY4fX6UZYLalS0Vn4OfgFrihV7C/3QJ7OG2J2Sl
WIwS44orFJ21RSYEmCK+MjaUDltZgon4MixC2cVgDR9gmCeoc1RXd1P/Ay1Bhj7CkPQdtNB+8JXR
YFZjsW6j5cAvKfc/2PMI1yfVxSgyek8x73AwZHeGKHYZpWNGAunQRrQwhbbjP1aEoo0NL8VNRDkn
Uw5ReNayC4nV1vEeZkqHUxGifIa9/9LbxbT7jMkRgjwWik3OI/U04eywLopjipcLMR44khHzxWt/
TQmZX31tXitvGvehhI9R/Me+gA1Qx75GYFGkecaJmIewCkDiPMSQNsw2/2bdop79hgvYWVHN9qeJ
zwGfmdUbvtsbR83vuqNcp9ePaHJtgLBQuLk/HKrtgLkndkqZeSW72O1ZOfkW6fjpZHBnX1Eb3C3Y
9xyDEuizMEkTNkIf632qPWj1IelWLFpQYKwjR2L8dhFOQg/3QkNAWoPgm8FEZZAtLLT7PBPoKc4h
ooWA+2h+XbgXvCJSDk3hGUXSsZdyXv31pmD6gYZDfYisUPAl2acF1x5HWdoWYXbGG6ZP4RuuxPdO
4UASwjnqFh15kjdHcD6JHAkxqncUL+pj4sH4CXt1KkM6GNwLIGKCM+GxIfzLZJw2BD8BGMAXlr65
hdccKPSINsZ8mSsiMIR9WWuLXwkeFz5L/1h/ulhuzgPGr+Y82TmTSJs1ETwJjuhiAxm7o3XLV+85
90TSCM5KNYM1+keI2mBBx6ihfcyceN/WgMJmcsgu7cbYpeQ2UBkB7TDOWcqhvGAk8Dplk4wTpnuP
n2sMFMTnuRCNPruxi31SIE3fp8+ZbqGFxE2LDBJ0HXLFwOhLzBpxFj2yAxdhtyrW77/P8g7rweVF
8cXHrkD8k87ecyO47QmrTveAAcfXAtqBkwxHRN/tn1vM6zz8ZWB3okT8q/8ofain2VbJCoDuwPkC
XxcbfwijMI4WsFQPsGpgQQiqDG8sm5WofOIpU41J4rEEuKmh1wbGrhdBLiXUHrN7dgxmHzg1n/FW
KHjbV74EWQtPCb6anSkcsBr6iOwMvFKmFGdrOSzGXTSEKS7PJbe/N1BgxHN4qCHgQG9qHJJJIlIg
k3+aRSYTRHKFzB/Hj+X7744JTn+erFLy59P5d5ZvYiI7zuqZIyhhtWBWClmM+jGxX1iwxEQzOWSy
lzA7deHnUyDJw24AsIxL2/mVXzrfQOwtfHDBSzBR1u81eEYzktdGAE7HlAROEloqtKBfCiuh1GIg
dueezGecpC4t53MhX7tJudKEg8DmR+OC6QOkyWzGjjMGpRAcmPZ4n3Y7dt1lPFPXbDd7SXaby79e
ug+RjriESapuRL1tuGXivgrARPsGg74n0EYd27HE0a83HFxYem+WP4iqBl1vwyXjrENTGY+Sf1/K
V4+LhskLzR7ZxxAmKzpu8VhkDmCk6JqA6HDrQbjDalFg2z89QEMARODW/LHGfoFuDA8pON4rWK5E
XzWOeve/Tw+QkgR4IDRaXJr3Fj1DJ/hGhBrjuVJf1flbUPn/mFGMa2+wksavKZAI+ppkI0+FYW3t
dVesTgFGUaNd9XFvR2fH3NmDLTV7QLF6h+UMarj7nIJ3oC41pXnDVv3ZgozS1gCF2QqW8RV7CyGK
kwFYr4OYmPqMqnVCjz4dLl5bEJmQHgq9AHVaF9DdRR+n8/HZW32Pz8Vn9ZhxKuJaQlxfhD5mzrwQ
1+LKfy3ebPhEoEVwJEE+qSqoywXtynBeY9hL8JzKCCrVtX9umdU9JlTunmC045sflEI3Qw0JJRtf
Gm7Q0Z3X+8R2ArY4Zag0qzwhjx1MftN284waV+fd1AzNcCGfPAPAMsrhTelz42/ROioBBw20/hlg
SW8nMduNl8gZ8+sTZwnKIPYpWt921Eb5CcpdEZYBrJKUYJFz89mUJeZMpJjRatov4txp517mcMmI
nCEHflNME4BubWgnfcY3vTEPYzDUMiBoFvfvQaNmx22xcYsyQqXHDD3ZJ6vHFiYgVJjSIlIKxOzp
qoz9cK14QIlOxoN20rzgoEELD8rJmxlqf9rN71SIYCaYdUMmQiev+bpiP2SvzMYD2ddjr73PbvSf
2aSAZHmKT4MNozL4M9Q1xbY7P/Y3ULaW3Zzk795oMKMFRUAmLcj1UJctqheWAfg8mv7SzHRbezuf
SlA4e4jDsRYiAuTnjkpGKYA/s7YKC9TC0PwAV8HtrXzTQBhwendTkkdSafNzsHmT3QgNGBOLU7dM
54VPruBGtro/uLoVOp++qX7sQT1iIvpA3tknc4Qgobfgf3HnUJWCxYKhQCUE+MUEDCKDwqTOREmU
7rP959JDdban7+7tfkeGGMoEvQvWIJsEqAV+UTZiPy6mst0TVS6batGOnlsJfOT6Gozu2+xc7bXV
cA6/jVWacLbA1qgsgdwsX1Sup1soecmKzz2HknHIC6ZXjNFWxvxxpNTkwWRcj37bum+KmezpyY/e
rGOQBCUFEdl920TJpmYSy4RbG4F1GBdQD5hnDIv9np8eoDTxLfc5N/C87o9uJ2lgdm94HQLe+KJI
odyfAsaQjIdrB9SbV2UyllR3Yiy2gNvU+u1K93i6BKk1nHiUK8ZSmj4oJNW5sMTD4k942IEIJI2F
Q9cLDdVnA2FSTy0wtFfAK2fmm41f8AYYcBMAdTve42NDIm5rw3x6+3rEmi6ZotKYkBBNNnnfVdBL
DRaPowILCMyf4j0JYSLOaxQvmvNprf7b7hZ9ya5yUzOLO7pOs24cqQoGLy8L+lOgnDvcRBRuCxnX
WGwKdLLq0x0A6SAckMB6AAiV/qS/fNmC/vbh8mKWINCWbbzRGc8Cyt44xovpD/4mArULsGQxdT4X
IVltp5n1nnYOTmfR60gVNVZ2g/PgLF37u48fVuS7D0Gc2YkTb0hpW+Mg3AM60aKY4nY4h6ZON4vw
DHEnUnyLEtoWNqQxSiYhwPraOxh+BOaOpIc9VGf3ZMxl0y+Qe40p0HyJfrS0Og2FgjVAToptbOID
mah/6FXWdO1H3o761yy/N7+kt2GTMIRQrTDrwzO1PvIUue1nLx2zvcJwfC+yMfDfc77TbMY0pHa/
jA/aKVOTbM/GhsIlu3ADiPFcx/5HEoiwmwO21TdlBKQNkEy6JPoFktGoPDADpCCENsXP0nxzU5MT
BpwydA1Q9AMd6qGMickt/jhLuIsO9No11ew/xRB/gN/8XOM+ofrpCYU5TLv1fWU8fAbnQzbsl8ku
mR+hDSm1NdwVq5JRNzni1hAOKhyjp1diW4bJFKZpPeHj8vKJU40DpSHSi9yvt92+HMbWBmsRu8Ih
3bxHe3lrLMbmGWlNIkmJKau0IxxqgDD2Pvok8++FQUgcQGF77yv3vlP10fcHBwurHJQkoxJl9W3M
RPe3jLeGbrMHJRRfZLazRa1lC5yN13vsM94kkvXSHEu7GcvLaqyfGbZP9VMKV4TNq2UaMth8xvWy
xmGFeKx1GZIwO/5MjbGyzg8wCqadSM2bqrxk7zfrQqIyoegxVrb1ETaE4zfijHyMM4yHy0skMBt4
nU6B80sXFrQlqiNGNjcPOUSkrNvVc99z8006xbBvggyCZTJJjzJO43TMzbi3IazxogGNDmBS6cA8
JpuMITJeKmXUX5cbdQddKV6+V7iy9AHmaCmxf5pWbLBLaTb0H9EvBGyYsGQQPOp8sGACV+Tix9+a
MVGjOx9ymBITwa/POmOxoY86pDvKUmgm2V8S5azMeo0gCWA0XTJT8PnKtodW+IUhgOrDxwqlmbZu
I22trgYhp9lv154hGPCRfskc/AWaT5XpCn7jMCCJfaEH7DEIs63umNA4DEeCTwHBAYwZmIYhHbIa
CIuhGnEcQqpINwyqkoENEWPYOr3W/smjfAH/FBIGHj38mrDZtGhfHd3AN1SY1XAldTPesWyZLAyw
lacOoM7DNKsY5R25lqNy2rvyJ/KwoEjeGPlQ+f491tnhM8+hG21jBFqHO+K2nWIwcrE+kj2FoMCr
JM1WYl58oYIohcCBdTJ/AhFzdvFqKBwrkxfBZv7CJobzsBnxuOeZN6pRrDLHN3yDRF/2sH7I2Soz
H3dfA5ubS/Dc4LXouyF5fTJv+tKuKkqXeFQORw9EcGKMI9h7zz3Zjx8WNJFrTC90JjjiCUV2acO1
30mTN/0bBYCHrUZfbBkUOYKGJLTzD6vl4iBvmNdRt6kRjN7C3l7eKn/15XvJpy+8CtotWhoOcA0D
Lt94WLCF6L3UbbmWC6QynOqjMlQQbhMcmAEMt9jakML2EWUDdBsdh/HgyDW5r3pYCRpudux3UYM1
xkRVxTtVWSF36AJwQZtxjEkI4jnsCaaxxzbDRdWR2QALtPZzxTWElTDa8/HB9USqbYofMIz5svjR
mLdp7cCCG8HpMNvdsJ1qLifcdrJN/4XH2Nsa4pzIl+nG2+3PmfFfY56Howmsn+3EnbG3QQtiNEaq
3mRSiL/kX0K0S0cz/pSNznvxBXaaEY3IiAQ1ik3ULvwTkV8jcmvEy8GZy9f58552ypry+4QYFV74
zxKPgKmpjzp7PyHaZnxcrwm0GZOGQyotq3m0fHhQA0ZkPSxZqf9nis0h4JHz0P7H0pltKaplUfSL
HANQBF6lFRDFXl8cGiqIIgiK4NfXPHmrKm5kZKRhKM05e6+9mpEHMe9uLZgXmyKLjBzcRcR15a4U
AmfwVhDMvZ3vRyvBTDYjUj5X0eq4i3aHkZ+Jj4XIkOGXkmlhmzt/R5SOH/G/464aicQX+2jj6WDv
+NovRf6OeMHcl5bNCTV5ApPoHv4x+tmdxT8ff3Z05IERAbuRfxjhHFWOQsM13B3HJzwefV5JCf15
4V2vvIE4jhfx4mlCv8Oz+hvwlziGnSc+XTnzIjniyn+LmNwSjFzIluFv8dNcxMSz8cf1ekO7C7bD
k1xX1+ui5Ik4YLZEIo29IAeKoKvU9nxx8Pi1Cx7gLziUHg2VCJnzsZjCQcQ8LvhiRdvscDjFwSSU
KLc4otJowdsh/I1vcS/zA/Zuhe73OHSizxjHKchah9HT9o/iwM6OnXUEsuZtwzXi3NocmuOOdLrd
roN/GXKDObvWJuijtbkKxMO+1s7+95cw5A+OHi/j6K8WnLJUHK3FQnDBeRVHhrgmpxQuXhq+Su+b
OT3yZhNgK2XgvRQbOdUAlp6rsVzydll0Koul/weGC5kO+Vvt9kpXle0Sf+GbIw/cDEog2i7ssAfj
qoADM+rvBRuY9gd3HCbB+BEmzqfBrQKdGD53o/okOIcqebN2AlrByUQ0RDsMdwdtDm21C7cmUOYt
Wu1Cnd56po7PM9ErCqItv6I4SsYJfYxht3A8GgvKOiznAdopmLsc4Akbdw+bJ3AobMboXtDYvRhX
5DPmtJAJjcrR4HuDl/JL2+BzD3M4XMzdqOVHCA6ulZ3m9peARYyPLDXuXVRGePu7m1J1EgJ9OPdZ
4bjjPHA5oUad6qjntt/jc3mL9HUdY9/dx8vlAKUPg00khnRsH5D52mWOftNGDTs6rHzQOGxxELz8
G9+D/TFdbc1PgQNt/APma9e31DPa9eNlYzv4ZjIjm0MwMNQerBC62Fy/jf3peYaIsMe+z4Qt3jZO
crdaKmaqvE8kHel76H4wv3MO8TtMZ0OADaFMpV+CRcV8Uf0rl+zglIMZ5eOsGUsTBZPdzEmZliuW
Vo8ZQdWS9+pFRAYhd3ouMZ7k4crxhsswbdCyjjTcQFY3r1rUsXZSYYms4IkgI6bsw9ogZtREcaxt
iknPHs60p9dDNZWaoTS9seNkFj4oac806HAWaHQWFSwkPLYgk0LnWCDZUxnPYZCr+6AfWor6z28r
C2qarHlFObsdGYI2H5PP9CgdkuLDVVoN1+kZBhETNt5/H6b72aDGBHvFHAgt+j8xlUwHlmHEYPFi
NNlH8RP0P84PTQDCHZxAC49pLoc30cNiKBj5nBe+AIvEexQ1+j1oFXsA1Q9jyxrVE5XSSGfBhu+J
My6QyTb7uI3mNZXXR4IOIkptC8SDkJI7rrFgO2BmiwUn7Ljy/LRU4Nty/BwPmKN8cdlQOqFchhqH
AgXHoj2UBCR8GMHKlJ3Ol+2LDfFr8cVzqTmAVDA+ILb0vUNPZGf/pBEDGkxcUe53k35YgppV5gNU
kQbrgCDF/FEZnPcYi7bnEiywZz83nQh5zuhF6CQPFgSrpvBuBLmShfr1at1mmE3SN7gmhJzyZSvf
8YCBCCq20iMrWieIFz5Ka5b0mdwWDM23AgHEVI1eAJEml8HBvOuIooTBdwGDRbcZcfx4ApoGeCYg
HDrEQLgY5gAy++qw49YIBpcf6iThRVbXggz5PIN/SWuqzx/ERAplWBpbBIdTxW4CaXzwDh7E0Sf0
BQYwxFbAuwSr2P8wtsGoTNT+kDhG6gUNMXUWoxz50kzKj6XLprzqX3KkWZQoiD/+mf30GvvF3Ibq
v3Lbz7Qg4Ee1ah2CrNkbo2uVqaqpY7c1XZNObO4IodO6f4fISHOB2viLc/tPZKyWsbJ5LUBL5LvL
qtZTHOludpXbpwJAZwRfM/wqp+YO+8WntLsdUF+YnWTVb/MLpNhZUmNWkebDn4U3291sPmP12OjW
C+IicOFI0T2K1EeE5KmxYfj2f+MHsHRiDZa9QQB6hRhCM2nOD04KVZIyB0Dx7dWHsdr3Ky1I6z+t
N1PqsYFXLZSIAR5cxXNaYdBP3LNuJZjkIlpcPJMJ9VX6tRQa7NFshhft6O/vgLHXrBlt/v4M8+8y
tPAFNS9Ux7Zqz/iTXsHSrZSJQm66d0K3/+bvQLfGgqLFcAYW9YiP8Xw5d0bGHGyaQQfwNrkYLTMJ
2ZvzHPd/EwmuTL6Xr/BOwBsAplcLz0vMecSfYuzBU3pU39CglknM6G0+nD3RY9zGG2WqTDVUPUnc
BMqs70uhfiqmkN3TVSJhyy/4/fHV9K6+KIgwOwEVNyv2YjxPKGoOo4jP4j92VT8uKRauopwCpae8
AOJl82fPZZddUDNUpnjAakWlQYFBqZXZJLNCHaG144duDowUV+iORHnh/YvCu57xLeFvbMT6psby
5Z8i5zYzXOpW2hA8M+G5S39hGpkDL5tX0pjNDO6sXQbpWkEwwtg1RfpzF3fY4wDMzZyHHx2/g9y8
9OwLR5Gjz6H8dw5yZKbicM7nl/lsNhOn7r/HNHxLt2Z3s+LnWDvdiyFk9HdeQvnkjnNYIsew+sra
xEr3w9SHgTLFKh2etCjT5QHExn1jtY2LSz1GDpiUFjdWFTXiPrOV04t78+VkpYnUDgWJ8fcEj5FB
Ywc8R877LDv8/F6T5BE+UXu1tpS7ONonAydtxj1r+Bw399kHuRvDMUSlPfeFYiybPEl3Hli9mzVg
WkqapQw1y06eXt7NH/3FI/ENADGzeLm/ZoIq/6ZOcnCEw5zRFBlRpQ93G+rVG2+Fp2fgOEsDUHj6
wZQISaDWSAQV6f0lAhPhfgAXgzN+QrYGHDp0kw8hyWOergySfK8krn6YNofoptoZsOBtPszCPCUq
IjbAzRVXgWowFt0W7QdNrYqSjQbniVr4Mf48wgdhP43bU4GLEV8hgeAef40J4wuBLX6wvnfPi7GE
QCvsFT+ucvfgnjWGXz3NikpIC3XdaWkSZfPuIMAoVSvZCrne8XX+LgS7Rbxp3WtNbA3ukqVy2xje
M3FeqSspI7SdaBjD2vBYeA65I2EpyI2M7W0863GqA24ZR7fIrtiACXwFawxgJ59QD4JBApG/elhc
J5OS2SQXB+QGrA8pfzYoqiYpRg61QLJbmCESLBbJ/FWmYdh3Zohv68E/o5HfHAD0uPvPhf9Q3bfP
gg4xlEng68Jlgmj7s5J4PZ5CNgkBxIpD7QHu10PyhsHhudoZhEWwV/1D+MsFwxsgrbiBxDatEHQZ
ZI4MaUHZzITjMbtmQTpc6/LE7ExsUdi2yFznPuXIl1Wl/RcPPpN/VrdWA8FpZYbow1HoBY+e1UhW
Qw44iN8/OqZUuF1rdddSEOQMqC6UNSV0ptdGek+ZUCa/rdysX4mnHOa5FnZorSp8YkbZerCEeMFI
bShbXzQf2DrkY+qobzEfvx9L9RC3xb4ZnB7kewwvWs9668u0+4Mr2w2su7QFP6SKJBADRgRWVtYr
Bhj8CiOuF/4Sby+B4jMTUOYzdyhVhsLckJfc3YWxdZ8IjM593BwDyt2AqzMhaaFjQ33kYwUrJfyz
MeVG4owDFSMxQrhnYNTgASygijrpNr/Gjkm8Jmabzwy9xcJGjc+yR+Do4kojtMiAjlkb/chfRb7v
IXmlqxMhrpKF8PVf98e/iZWWLpHPtE+haCr10f8/qJZG9D50QbRDEQgZCmLaxF3Y2M2/Z9jZIaq8
jyX+6d9HJHrnn0mTH7am+BZ/5fFU+9o7fOBJiXUdB4e8IMu4dOP+sZkY62Qr9507ZhosUrmn3sdo
iB5KrP1IlJh0b0ThIwNpx7bYVXjyAS2k9ueDb7S2Fpul6Fx7hTusx6BQwEAglyBGH0Yx7OSoaUL1
8nbB4Zf9PZJEnFmAee67bjEcFxPI3xhFAOxjzpnvMy71C/Aw6+0BkS8lZ2EqRw1vLEbCMHgH1/qY
LnFhyxjQpQvW7wlCxD92id8cO1zS4m+OzoSHi3WVxM+ZZJK7oFnYfjMlfDtvplzTp9WbI/T+o3f7
AXj9g2MB779/KD63fRePKG4D7VRNJYiWOOQXnkTTi30NXnDOJ1LiagujEJ+MPMa1AdBFnUPN8W/j
ZPXDLYBRsFUx7X2H/FZlyCymhxaNghodfvD6ot9C72QqoqBDrpGjTEICnJPYiuzjK5jPrB1ECHWD
zTALZGWVd76eeBB/cu7TZHT7jlXYEhRS8Gjq1KcKfsAraR2sGo44gODEv0X1REdaTfJXpHyPSBeK
ucrMGpnQzeQ4Zmdhf3Izhyv4K2PSgRbNsjznhqmCAsJCRTcA+SEeMOlmUqRYGLRQzXeSRy0+AJhn
LcJbibeDZI9LBkDng5G9hY38DTpIZz0MSx1a/cwDs8Ml1iqMEX0lDGVALTzAKUh1ZNdsVDiKYl32
s3/rPhDeVuiZSH3DkUjGk37UsMI+TcSiTcZ65ANt9db12ypPrIuPoIRQ8rYEqOtVsp2BwxKzdWL1
5YQ0cOlBo4lt5RVCwT01J+iLFewlnEj+ERhfVGH726qF7SyYmuD6P2ibUO+D2irGqo9sdpLi9E0p
LZfubUJ0ijOYvVb0uCiLkCAhIup6NoflW2EGgEzEbGik8FTRmBY4T442ABQcG2w6KZS+fp+ZlTSq
P1gwckvgnG8pcFLIE6B3Xw12yUVx3pN0pS0Hc7wNjo/tb3G4MNZmzIccxWgdgjmSp9t/c1sK/1xk
PY/aewmPR6jsGHihgcbBoR312QJwWjl2WIkhs4Rz4vZzOM4QwdZ0TwTjShDL5GW27SvWzTCFVuo8
SMxurwyd4StSjTFPSN+bnrUtOSG2PNL9AKx5kk3hhqSkqaQ7bQvnYOB+aabfLqk+7wRHG4IxoPga
zhdkUxa89lftcE1DXPkwTLu52Od8T+g1s0dA7Ccpi9wFpASDF7BecVNMK/AoNJPyRC5clcAYUYVG
5X0MwtJSbqDM3DxWaoOwZtR9ZjjnYGoaHeCUosjG3Qt6F3fcK5KXwu6UaZp/giFokuVCPJPVr3Hn
qOEPppMWCXG3R1P1ZTLYgZRrzeabB5hLpXe7j9B2MIFqk1eEBr2fZsuV+AVrOYzW/DKSVA8oZHuj
9WNl+ia6Xiu2RJK3ltmoV1EP8YEOE/cuhqpYZZWJJS+Eg1EygcEweAYSOhdGnAZN/AiexGAP/xkB
E8w7Tp0AUIBFNmqInRjZBpgS0I1TJq5KfcRmrGdoquxe6gxVxE5gJsJ/uFhKjJ4AIE5U9XBkJdp4
MHeAKAuD3EiZ4tYOyrWX40egh9Ku8pJVc8KLxYPuc5FoOGrcPhXz5OyFDRCztAt+hR7VyJMR9R4T
IcT9Fi2/I6zkKG4gQg1siA+jU5/HT0XkJ1wyhJneCaM7sxWCEphkbMmy16GipTfaY+uGXRrhWSEL
5Fn4LqKPsL4rjHYwHqcuATPx02l/I5+IqYp/IvzZajwD15EYhhp+f2+PTqt2WXx/jrpNZwhI7KFf
HAWMIHjcGm7F3JDFGv9OKHnYEA7iYawR7H3V2ZKxNxWWTs+tvuqPOvcbd3N1aQDRAtDgcbLBD3sw
Rxw803NEzBVsvtL67Qqvm5OPE9H4LwskS9kljXvjalJOdEb9Jyl4rtBUr56r+wIr3MVzL6H9+TfR
uDM+A/5i+LtRoKrL4+HkNzW8XpgS0gpm240QUZ+5V0wy+FCIe+Tvio4KpNlcEImrWWJMBRjoAP4C
xYI+2kQl2KX7hVTbH39sVCxB7aUToQU/zFFbQ0//IH326o1IMieq1/xihtkLzp0rLkl5UfvJSajI
0TRMhhGBOBDcJVeDflt7OkMdrnYyu/7pFtRlbylD55a3UCJHLAMBd7b78mGnLJqFvGwXpEqC4zFZ
ueBbFEPiREAkOjEU0BPRmTIbA8Rj1eXjNsGZD76magKAsR69Nz1IgeBTqSCIc3XwzxvCFJ3vZGA3
y2LerYuIALDoMQNppLCy5S2b932djVl0+lMlRvo4xU5kps70uQqnm9OBE/G5tzSWvBPeJrBHBH2B
i5VhzsP+LSpCuaLh6nCUz/cTTYO2VJfq+bXJ9s9Vzrjh39q0h+lPz84iulJOxm6QiJHNffqapsHQ
0R2FQ21wbDEzB+1b176x7J9VQpd2KDp4cHEiQnKvzGVWjMsXK/bafNMaAK3wLpkiM//b6nt1C8uC
JSZBT5GTYddb3k/DFd+H2wY/hlVV5Baxb38h24W5D1F7BDttRW2uUksI1Vt9uY3GlL6D0bKAySmq
4MnNS/C/b8Pe9j7nBrji8Ih96kjDTk2Z3Da/XXLC8c+GrikuPeQ5oRH+ZpVTeFjEx7fjYcJFMihR
870xNOVnw4nuJusu7jmPFS4YZjal2tCR5ItMMXZoOiFOKiqpDQ01tkwXfQwlrmffSfIjx8hN7PHB
IkCY4DRYnbmbWtrLRdeUEsrh3hOBA8OB6pmCPsjegnrsA78kYNOmxU/h30rrPrw31avOwDVQHE+P
2WMGIxJqXQ8u1Snb4Y3LRHONpT8KnOducPy6gxVX6OxGUB2S4OV7fKNR/0f7fo7T89B/RcT8QUfv
onKqerg8O/fgM+/2WiAHMPGwF73TgY0JSy3N3/Izf+y6o75+xTdIXl+XwLgA7Y1T7/oYZLQlmRQj
oKHuZWlDK8MVCxepawaBne7vHwQkQJ2DhR0mGMeYi76HFxC3zYooWEEa+EDfY0PWRxAJKKx4yQCV
OMiyU+MD55NXYMIppFwxmDGzCvYoIh9/py/6PaQmfwNshEGyl+nuPn+OhUfe/Qhfh+6HCaFPeTOY
4cMBFWcB/MxYuYOCBl8GERD6UjxaQP2RIC5EhYakYFHvPjsD+0CKNfODT+NuOKPV1Zf6jOpKGueI
JvsuKWM7JJbMDIwjrJRhKn42cfkpPjoEBJpA7r+4v+F/0JqcWIpa+lQ+Y7EqqoO/kgVEP1Ys4Ky8
EIJFvm+wZpnaUtIRYlrC5TYgJENLD96bz+SFo6cGwAVONs5XeHAuMhhjSfzDEbl2VSQ0tUsYKKRf
/FqAempG/4RQOtgugwcccHms0AIduOaxjWLQBhUb4ydr4LFUqwAdhv2p3fRhfSETYJikXgVlS58m
S+WP/fW5fgatSf3a9404jbJ5S3JNL87mrzG26wThNAyAWxuvI7gLvSskJHn9O8pr9fo4vteGj5Db
OkxLntCYwCWdZmuDKwjVyH44LT2QFzcLvmOgTue2e52xb2L+Xc4bZuto6YtlGd1nt2WHAxCV35gx
MLO0T1it69DwJecT5oTYVMdHlB1JpOEYiL9iPIPTU1EikDTz8+38GwpLqfaIMdXyfRxuMZLxagHH
lJGYQ5F4c5gmIIS9uFnnS5A2kmh6ccX7SudvMm76/o+iB2LXP7aTMcnDxlemB5RL2LWMpYU0bmiR
Nr2LvP+SyB0mYuCBCdWo8QeAkOn6Hnb0VqUtLd5ESja+7H5Jm0QvQ7+drbWJNoHEZ/ZjdcJ9xSxp
TzCU8wJLyF3Yd9KC2yxBsFvaCpwT2ZXdPDQmaCvSCFqWPtUX32111SbD6deBBfixXDG4fo7E5+Fo
Y/d5/M8fTn9+skyj27j1h4tsnYcyAmA8j/qTR9CYpYfGH2sb1ZajAYxzfVkFtJG0Y2MUFW7jkcuE
iBcDKyzDzTmwrDfnYgPgpet1krhwOfOwxMF+kEiIvoMpRSus6wqMRhbAP0Tu7tnvIF8Gtz2Fzt1i
LdDw3icr5m5qQQ5KcwcD1jxMliyV7kxeVrOK6NBf2IwZjRxGwjv4MSP8eT/pO1txmwhHJkZugp3O
f1PqSOxs9TFbruCc8ZUR3UkUTlYXLZonvN2D8/QG1h+XdIzRpNuaql3Zssvk0M7H2IW58GmYnnde
5t8cybtN3+7Tb9ySpCEGuTiMOj0ihb4hKCQwRD5+hdhgoMDBSmiKkRtX98dR475bW2mkujIXKcAA
wtZ/9lX3Wc+VQUbvRDx11muZeqhhcARhFXc6q+bKlrnqNH8A4+c243qEw8O5i4FlgsNS2gmSPkhc
lKORQUXl5fv6Uk7xETIFe+GN8ybWczjY/xNyA6zR8tGhMm6hkhQ+kf8Eevd9d6GWFSKrUba5mzeE
vh2b3SvSRAbSjgReVx5DvINjP3QfuB42mOIiOoCQjYjYxTMi1lGGZGNMJKN7dIskxo4KZEKMDLCf
Zud2WzTvko2Rr1/P8V4ul8XxHilXya+vCpjhUZQvhX0bwduwdZ5fI9L2t2wokCHVCZ3Jlp+Hq5Z4
5Zi0CQyCAHgxEAR3cAuMtpC8O/mkH3fbW6hOIK2DQv6pkbaS54OZFpVBedLIzNZsOnV6YrI62F5b
IQlFztyxJbwEaZCvmZIpJG7rAGpeChcmte4IT/5+AE3s7/StyShbDZwmat3MhwngaBgcy45Q4uDT
gLc3QYw+/qqiYue9dys1oIJ/BFgvf1AYxNBpHZpGxjlhUyJvyRyN7sRhz0DDmcIcYEo2qhDvFcFw
rs8T7HTv08GpWLQkkjA9SETOaV1aChN7bj50P3iKRIdjCpJxEybDj+Vj1iNYAK+WGSILIiOY8jKQ
HqwBLDTYwLiZHG/z3kLfwzjdfJDUfEfosC8DoNe7BdXtTurBzcq+wZNMv8p+w0whovDhZnLYr+zf
lHgNpRurrdN7idkmOOcEoxAAFUIjJB2WsxjUoSfnl/XB8mdgBMxv8bvVUtRY8LGQNlh4M9yGQX2w
nwOblJ8bqCfhCAdPGgQZpzCfptB3O+fF0aLSRz3xE0mZxcO7w9qBFZTutlxXvuqUgYTQCg3Fw+tq
B5jGwCedqr32mcsHw0v2x3C2OQ/RjuixJLtIf4kvxUaELyCl0/crP8JnhEC+UawKt7K3zRXwOhJj
VJKRB2ERJxYUdrn4DM1/qAkHXya3Ki4fvDA8eztHw/AvGwNLqD2nOfivOnzfAaVxdDLxcNhUGC4x
e4X69LZ62EvmsNCcR+q/Bl5V0Oj3lmpJDWOmCLnpWWimyPvb3q5cbfIf02Ltr/dHxf89wl0Wr1kQ
MrEsqIvwPjSTuw0axnw2WwzgWisYvKOxZGKL6BHy3uIz+UyAEvt5fMAOl6k69zKgmFltyg0rgwgA
K/aghVyfha8gKppkfwI53lNopX/cKPQjwMPtpiNtnroCvc6B2keLH2uNUe4J4vRgTYsCfQrkEYzI
wWCAw1ImLscbFKJi7kqRxeWZ2qrufmTX6DldMRvWodxFJKi+7n45sGWO2EswqmvYiLLoQ9uvEMMb
YX/MgXjTJWpI862hYXGohpKIF8WIuE+f1rqtZuOepcMIhQWihW9QVCAyfLAYNtBqoWiiWMT4ivr6
ZcM90wYWIAUnBdPkPr9m85JGX/ho8Fj+kdvUzJb64yEZ2d9Ri1MZ7xHTA15Sf9QLpfn9RGNMRC2m
/99TFhOlwA/T3t44jAC2Yij4njA45vmYE93plV+LNEYpsb9t0LbzAI9BM2RqiZlEaz7xfCDIWhbW
WcT4uffp999IGZynELvh6HP+rd/rYinw5QDj7u9ZppKMCyZpEG7NgkboLO2fYX4lS4qP/zjqh+Nv
py7I14KuAf7WM4SrvXQdXtU/fHNpsCTqlL5Zc/+lJpoiScOvy3yJOl5Yj3NoEjRLzOQIV8XSywQV
AEZjQSTS9WEIeI+fbuFbk3/FQE1YoYJ8EQzaMW/n7oc+fG2XrPeawZBMNHLIZ0DBhPgf1ASSPXxe
1Dl0X1xlMCKg21ejIEVMdB5IWFrDvcAqDoKsSw4D0S3EVGShMu85BR5sBmhASeeu20MIT4Xz3r23
9+vtyOX20kVGMnfMb5sfKdbjXnBjYd0cjhmt0u62KU4AApteSE4fcRB6NCRoIRM0RLrfACBM3xh+
th+eOAE/MB5mDrigcRQgJ2REMmTkb0JVuHC6uWVzyhZuX8Rkm/wEy5WLNTnhkkCgWYBrw+npwpzc
DSOEYnipZJYUGV6xEbptrsJ3YUqnN6nzGMZi5936+jtSG+9XOKrskEYvQ5PBIpqLv1o8VUvZVJ/p
x0DNaoKpyOjL4ZGM6Nrjxz6fNq6+GW6KxSCop7wLWFeprzhl9IZwzBx2l88Qv267bS9Ozq9ZG9XT
75TAm1U6SUOM65M5pG9DwJmkU896UwEyHPX4thboHeqSLVbgrzXfZRESAOPfLSoi7e915Vvy9oCy
7G3VPmI7j9yQfDOI+sjN2ulrDUzBQ8CjOJ0L2v2P/wq0EAede1QuqyUqXcwptFMR0xY9dNEEggJP
+qJAm2MctMkv4CcvjLrrOSrgeR7RKzktAiNiQ1dI9D1C8zA7/gXFqt1UJwTF1nD8oJU8Jat0A0RO
xDgDy2TfB1dLgq9dYvonnBDIqXVfa8lnz5ymsxLKO4ahFCTzlE20PqILCN+knLyidvyN6iibZUs0
VuO+9UFpmkwokJEAtf7XSdzZT9guRhIJW7CH5BPcFxDLmsDr77xa8rwUOuRicx+kZ2FndX1Nulk/
uq2Gs0dQO8R14VmAA49HYNecrsAuvXb+m9csOMfHFVUJqrv0AUBebL/Qo9tYprwxjur87f/i9Fr/
FWEFNrQl8Hf/6o/6MB8E3B+glb9dbhfGNxFHZUcA2bk5VRumJ82pOaGPX+UT3aoojYsJgv3g5tLl
5tT92fXp6eFwoYiJUnlMwUW3ZG7G9ZYuV8NtIVTnPDlORIzfZBE3e+OiTEyoAYxsmOQqZx44WA5n
TSCIbwq7uQVqQ33/uTBOEqDXDxUcqjnRZff36VWa3SnOuCzCdp6s3idETxxGNhwNXgeV1+a1bQQF
+LaE0TOkZV/iOPdgxMooKJRd0dHn1A3w1oG5EElBrV0Ws8MGexGzW/To6ODH4FsKxTmpLJmEWFy2
uukgIdrH+pHcAcpREjc7MpjqobbKgox4ACVob07/x/6P7sJ6TQoMQO5MWUwSUsCoMcp5cCvSbjyt
HKlgP2QuwGxA+AENTfzg2b/5/320Fqrm+wiYM+jMYrRfKijpwSdGCHdH77EO6gx7zsONEKEo/ElW
u8bCpAXV9mHCgj2IiZJApQMmhp3YR7OGBIAPbBZxSwG+xXiGPYoyFZiPjx+zIqrNM/fugVsYYw/E
a1v5T9vqKFy+xzwZ9QPut3TL9TmTyE9R7G+ETEpjYExiB2S6I0hSg+oR6tp2oI70fR5JVzSO5OKx
+5y62TPAcABHQFARhRVQE3I2LgkAkfo7anAtwbOYMBPUtBeut+GYc0jFwSmX4GwysuA+YXWePQUA
KnOd+vJGNIjg6pcvyIZ0ec+qM9UkMi3wd0pZwS8w9XjLrIBl5LH9MOcCk/n3thN2V1Ewnau//pTx
i/w3iKl2qTvqY9+j/3uOofI1+sg49Tfdnuk3KZ87iXNAK6R5H7Bz9ArlTJR2GBQs+U3KFZlQP/yF
CSYZG0pJlLzNol10q+9+cKSqbpcD6J4csH/sNB5Vz7Ugw9mhiNvMrAXe6hBLeThK83RSrvLpwHub
VYxOFoTv38bymn7g5LQj/TTkXjpBCsPsu7pQC1JmgSpZ2hj5+URkBf0Duk2ZnaQO+js2mvqEckzj
as1EMgIGoJiblMi1IRysnndbeSOZR4e+f7vEcgSK17CJwa4ogWP1CP2ZMBXVdhh4dqfyQg3DDwxP
kOKee0ZQVC+/SyNkv755oAmBSPJYUQzgh70rAm3GrseWyTQo36CGsChhZy+4GPRE1NuTavU9qbPC
UUafU3aRZ8DB2aSLIfeCD8MaCPgGL0TbUXdJ89+Ouqr2D/EHc596LgcqZmHIgnEVujycweWxAF0n
UoAb7q7hpAytARk2cClsXRA3YVgqZpdcZRsK2WLP5cSopSsdPqvhc6dfaYVEwvjHJGMj4XKZJZmZ
ygJLLGIWJ6zKKJFFQhlf5ZfkQqfM6Jw7HmsxAAtZxgxRMCpRkv09kBOSx7PsVnncbIoV2T1ipdLB
tuEWYk1y0QIn+1NW73MpvOmVIxNoeQmLEyx22aEIF4E57w2XXQ3SKl0ef3h4hM2ydsF/IhB3H5c4
NmEQHdCINlDQj7Tp/FXM9N+kEKlwEXA6hkWRcR4Atc/7yywcui1yx+DLi2KsW6xe7t2/gQtwQ7FJ
BRUpA7cJdLExkAywC4frJnbVG9xLrhJMo6xKE/ilvO+tlGVBwdEXayD8LjXKsAFgacUXOPrC48OI
TFjK0awufvHv4zDvLgFEDKc9fVafyU+xf17XeuXHA5dVwx7OALRUw5x4UsHjrM4ZjTQ5HoA/GKVw
xHiNdCtieM5oDGuCyZu5W1js7vwfA07I3EhRhkzxwWJHGRaZHtZcvGxaF0JPe/P3qdzMB+fe2tjf
SGr5ZywtkVyJBBGngEkl+CtEY/atflR5B2zGu90P0B9i9dPEitEk1biQA/ASgwk0YrIjIC4wsAY2
cO6m8vwZfPDVZ5Iv2QccqYkHI9UFTApjUQ7/eXDGfEZlXAT4j5sFoyFSKNiHLHV6uDQfBvloEHJc
5eCmgEhhxERfzLAqTLjhWuyLFe/xsepAODStEd1RJRMUeeIsDQrcLbAvGTo08gx2338q6DSd4OS5
Zh9TBSeHlwtX2WAiQbcAkQFqARX6x/z9cY9poHTEncDNZeNlM+mfWGfZgdWbo22UFbwLWmYMJT90
7fvkOlwhxNa4CFAXwFYHjTCsZv5Bvfaa4dQaNzF9Rz374eGuTz8Y0g+i2/oHllD+1SgdE2pIXJC4
y1icRXIofYj8x8DBWNzXmNVQBDbbz5Wv8M3xsWpeYh6MyQghhDw4ZwWuQrg2QDyYjk7x5kSF3Fhp
jg+LRbvAB3tf+c8aiXJV6WxIAQ0zpEo4PQ8nTCdnOBRQeg5tecx22x//doOoF2aMKPGYn79O2eSB
a9UwSql5Oy8laELkvsE83jMKm6lLhpvJqPNw8uSQMhbbDWThpP5cPS/l5TZleDk2uKpNbLU2rIEL
6XSIHqs0NnbG7LVhXaa2xeTSr7Y9D1MGsp6mPXgfIXweJl4tzYe8k07SKYGFh/Mz2Avd5ZANlGKI
bY/CVxvVdHMQ/pdioMni/IBowCSO5qRc9Xbwrfh3vgF57cK6UCItO9WLvj0IisWb2Wu5Mnb5AqXg
TtvdFjQLnLpuLC0/dAUPLGT47HP7W9xiht8xvWVAumMj+JzuoovEZzuQMTnilbGhoOLize+rWL4k
f8YaGN6VkfYieXzMad/G5fyFrpFRb1xOmA2SjbR4x+gUN/Cm2d/el58iGIhsbTLg3R/Yxr/vtzDq
Fgr3JLwnmUgPpnZMXACg9jdElpvnBE0KO8hGntHZsgt2mEoPzes7+/sE+IcVOJ7Bu2wjsWdRZ3rV
HvNiDXNObthQo9bcNYR5TpuP9ds3/ZF8NMI3QDjIgivQLuaL9UaKMNHH7uYpIs3+ucM1C8LMlBGb
REugnG5qHzpHyfwQNx0DSLyfjnL9UuD9LIyro58FAMp0EocOOmKwB/ZrFlR4GLcNvlbMHoQ5khx0
EOANR7hBPZzUQrWbRQhmqYOf08Hdyipb5RZXw4xEFadPfGkvaoKhVdro34DQYY0Aw1eiim+8N/M4
DCo3OYittnkv3osW64MkgOm3q0DEQRxdPfwy5erIB9Jy3EFZVhms8fFjpHaRl0YgURouW/wf8uhr
37nRsqUcargQwWjE+Iagb6aNA6v1Xxbh9KGGjbw+A6CHHbS/k5TzWXWrvscgS+eNnZ+7avYgarwf
ylZz/s4JKYeLrzngGMHdRw/t3QWNq5m9SQYVtn1Y/m5fRwDgf0Vnjg2C4HPeIHVD1lpQvDBhYK2V
bVb4gWYP2Y6Zpafs8FaOnUXjpAo2PV1hlmjgeYmrDitjMOpqJrzhBNqKU27QJx6uJbcuYSdqPBF+
fGN6JsSrMnGCjOY5iswZFSp6S16Scr7I4w+Rg/iMojyQoBEX2PBk2NfkE4pGXiRTPCb5MdRqKJn9
Tb36uuVizAyv5Pq57/P4Hkjrw5U6dXAFrIMnq4zQoSgAklOFJj2Sw9q9A5RDvbncJ0xi/XqFx93i
J3yv1Ci5VCcGyRgZsukyOOQ4sB+i5uDXsUMaJ8Bput+ArZLtHZH1/UJOoA676X80ndeWotoWhp/I
MZQgcitZRMxa3jDUKlHEjBKe/nzT3qftqjKLsFhrhj8AbNIQ6RRvb6iib8ptLkjXRvUB4F64SYMB
rAwy7x+nByL/7oD/a/MVkECtZNecw3PtIWeaz3D40QKgeRlhFuNmUUbnDd3JkIWII8ChIK7q4oH8
R0bWEOgRJFYSS6h0sHMBRDGMf1rrV8/OfvPx8RcjUKw9zf4G3RtJgyKuVHZ0668RGrGi2ul53LN5
9BkuArXZ7GLN2uw23HQR79Z+KDj2eRnmpH2jv46iNrCb6PsevElk4MNtR2vuRZ1PniD20IolD/GY
pE7RehOtYbg7F64i/ROfRl0vm1MA4AnyEtmWCPEefn9srsuVf3/5TfYlz88DydZ47tounbW9kSe1
EXAC7BSuI4y+Ytd2N/iDxYHrBtEcazBX2AdYNv/h/BY8z5bZc4+zwpyfSr+M8lk6SAddxjmx0lGx
8hmA3c5c3McUlL131GHJxkJhcUmuxeIplbM7FNcDfe1xDjXgt94+f3dIzYagivqwmxjLp8Vxj7tb
BechlZhKnSrzLk1imtVkysZ70emNQAaaW3reFVBPVn7qc5J1tOB/O3Xq4VFENzXdl9SmUEtZ9Pw6
eMwr5758B4/gOj2zjmThe36ctibFoaAtxkidZT5hwuo9O/qfkX5If1sgTM+BjjcNPSwGJD1wQCoH
ohXKCG9bMUE6A75COXiCuF1EcE2Ifdogt1VYbST+Kf9IHDhnEDK0G8n6seOYX0f5qBsrgE5os92G
uncaM6xF5cxAVGRJe5DGucgKmSG+k1tjTS4HxgxBEIpVt2V3UCDM8Id+E72IShGbRvU10LwuriEI
nmnTNs6vPeuODgrKeMndMuIGR+tu8KpchZTNpyigm+G4M+0O28AL1/XvKdBsrW9ECGe6R6q5FTwv
kjTa6oVlLkrcH3ZsvYYjX5AEkOzmFA/Im8u/c4jQPAK4yG5AS4xRXPsRwBCGQeEzbEbZAdJlb6hl
kk4YKxMPNMbFm8hURBuYVnCXbqOe2BqnU5TVdArtIewz04SRZSfgZgsXnCr9DHwcOyb+2WC/DdY0
AtJvsYAqrUEkrPazwXWES2J4WndAzIDwBvHcJ1rE9EHHlwJLPq3fNTC6+iDVjJzUe2UskSqgkEh7
BYbXGdsEbY2wAXgT8BlrQhEWalQTO2izlH0VTUR4g90lSwdrkQD3N6X5c5w8/9oYFT3/6h1RDWkB
eAjbAPOM38UdGChxicRX8MyTm2NChsC63RwimULYs0DS6mYL0Kn0wZZjmw2ZQSwq9AAr7PgE7Lfc
xrv4X00F7Z5AZgsO/jAXuTGg3mMprJiUWXgK84acyP8u5KUIuOlAMJKI9JFrHdyHUSaKWih/SukG
VxMuX+CEhRKkDXHI/fp9AIcTx49XiBUUNluAcb33QH6W7Q3FTuvlLI1+5dYAO5YsHnP1W7SwTive
FTsRROEIStwcAiwVbeDVZ/tid31h8Q4WAC8hHQkWTi5PKEIcF5hJmDLxg05gf8tA6c9QZQsxGlku
9f6yRgsQZi5j6+1w/Ea1BWQN3zmGMnJo4q7Gjy9YJzVQfx++XPTA+F4gsgRoJ3K5LlpB7St0veEl
E1Zi7gJCFAOXuweSE7upGwTpzLnFYFTpX2KqA3plmwL6JEZfosypWhnie/T6wEdSUDmQmt2GgMtP
yCnxtZZI0wRgTno7nDLNH8I89ecZHTdpDMmOLDo8nGZSwd4oYQqhbkoQijLA6d1PGhswIUEjvZGa
eLOJmug+ee+Iixl8uYggXxev3XNBbkwMf0FM/TispBNCQjUt9vXUGFYdKdN3N+ct9TGyiMfhvEwW
yYIcZnajz5/O9FjxaPVG3Q2ZTA5GfKRNXjANqScBHsaGvSCZ/YqvqXStJ7QNVrw/s85nKEIzbzjB
n/ljmq2RH6WOAxFrWWKg/P4j2NR3LAMkYKioP0qH2gZrL/kvVheUBFhbg4tfbqpZM4e5QjPup/pl
uXgZ1pOJnGYcebOFsSOijJsifnuwUIGHvXFHVtEV67dBUREAvfiEx+IEjJCZgOIkAFXAq+gLksvL
5XtiLAXjijqpf+ECwMKWxj3Kyk4tMrDISULB7u/u7g7VNFT92g4JMBqlKN8g8YhQnauLTqnboUTW
oan4GOGxZrNd323BmEVCKC4PT7boMhAkLc0p+4giY8dWgAbwtSiVXm0jhCHKNlSBXE7+Sa7NuxRR
GwQbpZgK9uv7A5mUaznbfXFE6U9x+EFzEM4NPxIvyNqPpRQ0ACOm8yWjH4AkIfrLQY3k5Zgz8l0e
lXDBYBaQGYFXjir7jhM4ym4YYTIp5HgU/ZsizO+TPrTr0Qjlt/yVqAK3IWYY2R3vbeKpbgvlRIDv
7L7/bzIyZr72hzhlWOeOtvjEnxiTBhiztFopJSFYisQR2pfvTcmSz30sYHCqqRzL2maikUidmABp
t6GmYsNccAtkB9tgJJ7Ui4XMcxtRVchAApI98iJ5sL38IFHi7nZgIEFPpPzWrPeUidiWw0gxRgqc
otJ4o3+TjT/D01T2QClVgA9XOq5Mk/INT9PS2UhZWnXxHWHD5DjI0XiO5a1E1BMqSCBla2TaGAAy
zCivud8fa3cFw1ouWN0mwM5BRuf2fDqdemPvLjSg2kYn4WLP0Hb4UPBBoQo+h3Ub65ZuzWRWQ+3g
5wcugkMDzupiDaNPyD5RmSKKKF0gNuBowLb0wYrz01hIBcnfwQpbQ6BOxkR0PvK+Ny3605M1/fgk
4P3hWCQV2vYIAYbRdoGHApuhgmSv7fsIea6v/IJIMMg7wxfqchHljv3+79P/Q1UzmM/nrDBymc/T
flD1p2cfpVIKLG1vuYSp8b2AMRzdvkdQjiIFDimDcWRhbPsiXkrpg51JqQe5KE4YR/XfqPgS34sk
rL4r7qSnchoDefySb5DrXOUiiU2s/IwfE7Av8G7IHQkn6CJ/D4scGnBQ8UbszEt0RNGgBURaBUhl
kygSGfEEBMq+88GcTjWY0xS+J8fEg867kktlrX7UzWuvbm7r27oBXvYCnfZyX66OzmO/QhT99XP3
lUAuzTTFew9dUZBIR/sDIKwFwvPIBVQhHhew7GbMQyiB5q5CmAs28cVUtZNwX37IhyMcS23cZknA
lIXMHWDFEa3S0V/NeQd5D1QJvhfcVUDPIg0MCxFDBiq+aPCZU2BQTs/+S6O/bvAnUDQIimlfDg2/
5abonyYcJzIevrBceFcXgiFfPv0+/Q/mE+Ddk5VGEGEBAtgFB3yPXkvHo//wHQQve7gaWQvYbLPf
38nB/w5RGrCDwQz9E7hnZlQNRMWFBpe9EqUWnKpiWPB2xTvu59OmHwCfAL/c6VPdYwbDlcjZ7Vqc
4mRHG5ls/uUtNOo9yZl28WuRLO9HT0NlSF2fRk9iVoDVjoIXCdiFMQuQvkfxoSKZQJB+qzAMhix7
rZ8qbvbvKdnEotuz4FPos2NAAxYGwZQVrLNu9qxpKgVBiorY29TOsRVJx4MSGxQrYXnUKDpOwaDg
vgQ1B7IObYV9K6wnt5XCWl1Khwm2T2v+8ovMawwHqoVp90AtvXZEjoRmvgQTuWeOQbigtkLnzoUb
mGXAT9UAsDfA6zdwFHFZ00aoK/Fe8DDxkhZVF1FnEUkWoUzL5eS27NJPeR+UMr+XXynp9Ai5qCZP
nu4vdl8LEB8+Ws7W50ceLP+7fJ9JbuXSpxiWhgAagGX0pjTvEz4QGotVal7zk3lH7yVGbdwpLgts
ezCBnV2HQmk8z86uRDwXbDVxPndu7ismJLNmcLoJeSyeeHEJiFy4R32EvPxj+BmVGGv4GVjBzJdw
rZ53/pLdmxX8+1+enyHGfnZP30u9qoELXL3SP/XwUIXPjUclruOEX6dZvUpn7EdCM4K93OpOzV+g
WuPuVB/jI0e91n/g/cY22wfZ3ccBYm38lW+XsEuoFlim34PngO1tcAWGP+xZYDWIU9+DckAFFZ9T
4sMsICSizCwlYY/eH003/l9gK6NGr6BR52A9hGG4GcOMa2OqDNoH1VKa8TC0RgCZXghOt8KktnuU
WlU0c3e6jgT1x1FROB6jl7jsTo5RPgVcfF+gd3jaZXDmMueBTCc9+9s0O/qU9fIqKDYLk3Nnk1dO
5+RT3eMWO65LURDYOEWhVY3eNQWdk6/ofkrOsYWifuz46Fsp3gMo5Mcj+1SKdQP8pe5ffsQo4Tjo
sCwAawUY3fGOo+bwguvHjEnvH4AoYQtgQnTBKnhINrBbUmWIkSdmCCBh9DFoyWKIRdML90IkEnMU
xPBAMyf60cpxv2LOx085HaAoMnhg35qPaEgUo3R9++0RRt77GPzCBe3QrG8Nsgs2eP0cdEbngiyD
0+lZRY8JRDP7/BVmHBrXT9cEqMNBgYR9QrqlJVDdRWciRCZMHfk2fkkPwbi72UZze7vLvERZk5rB
FEmJy0z8GC8rk/MUtk3QdVoMAAn/25B6HtS/wQ62JwmJCSX0JsYk+XtaGTZYsWP0CtOGfj6nxRsB
TgabDDdjzJnly9mF6K/N2SXnFvVPTmfCcxIhxhvksBNA11QL6E1iKlWugL0xN6z0cWfM/AWVHl8L
TCoeFCUojxNvn9wE+gVhIWsIFWN6d1ArJ8Wk7mG/RlkXab0V7PS++WeI0BsKGwwhBQNuRjEO3RRj
a3H1U5+g1Atqbwhy0EJbHpflmisGjT6eKqkrVFc9ai30CQ0UDi3+tDAA9tq6c0iJ/pB4Q5NtmyD9
xtzH4r/Hz87UkfC1kTqgdvJhNkDgl085Y1q454gX3EOLomPnPeuB8BAT+MN+76+HgjX6gOjq7Axl
N5U+VMXAwFKZusP29Jv+NFswXWC+IgTfIBbfqbU/SazD3t1O9wp+QBRPRz0/C58DxX/N2nN1UXnv
cTF6uDR/z7NTXO7Ilt6kO9kE9CatAPRGBvX8iRjbdaCE9wiJNdyeyJ6Zfr6/P5xF8c2tvGIE/T9n
fXSvk070hK5JqDsXXPx53HZL9AcuIJSZt2a3lf775DiyLGQW5zhzf2+U3GwStHzTW9V0HH/UbbUF
Cj0vNp9JjUxJ0qck/5zkzjum4G9i5gshakMiuSv+8ojM7AzRiNoAMxFaGy7DQ1+eRCoMxNn8HbRt
KhyuheT9QHUA6tqKL56jL5++JNl283MiSQRaQOUTY5tkkR5op+m/gAHOwADBpECPRVQglUQP/B5o
NmhQIGe5BayBwUu6OkYI4moMX3enpKwA6Y0aBJYtbMIGlCuDeZnS5GoFtGFSMgqF/OfDufMgNC49
/G0IlZ/D85LcH6IzVRtrbcR3mw20bMs+2D58SJuT4mDZvs89E4qGPlf9SVhiKsqD8m9p21QcXDuy
oyiy3SgKuS5XQpf7v7dCV5f6I0+07ZB/8kp/yXuw4lJ14PrEDvk0Tjwe+YWJOeHdfbmL6z6cOj6f
7TlMeOWED+RDl/L315LXsUYw+3iTNfnQDm6/i5eoHV4DcCpxif6sSMTzybIpNgVSaqE25JRLfx2u
2agwCkPbBtUS2lzUvmwLvUzu88NwzXXZbn79e9x2eSr/13K3zcup4K7ttctvKcbKJqyl+MoeWPN1
jb69ri35cG6u+XA+lq3gXaIw4qPlAe6XAjEvUgY8qbZkX4ZQp2yCcdkoxft+S9nT4YQSzITPltDB
D8WcNbe4015w1C+r46IE25DRFHuvkPifXReNA62akkwP1MXbNwIYhQNCqUGzLlzGD/MJ0RJFWOTe
HTnwBockRXLd4BXJCGXLwKi8o+Ka4zQGHVGueFPrIEBR0n5Y7OQ5BPiU+je3+Byf7BMKVwQ9WFBS
giJa4mzQwuocpi6sbWnjUrHF0Nt/em0qMdzrCCMBKUz/Di9BdRoymPvAAPd3C17Dt216AK+CCj2+
tot8KbyACvffVcdCeBTpoBXmQT46DaJ52gsLz6Qu7VcRtZwslHwM+VEICZKRJSRYH+dl7+HfuRig
lUNWRJx2YCX5Z4s8AHR9v/xyAy/ughg1Wk4Q1rExUwoKtX8HurrFK4lcSIoKuDIRkeAEy65NiX2g
c7Oc0NXv3+IHmiM3++qIyWnl5b7qtIedqAxoZA6bJfKubbvCpxtwJKJ4tUsf2uGJTuG0Xe61sIuD
yaHNXu5+342TWa/D+7ztD9KOKNjaKsxRaMMQOMRLXcGu+DaT3Xj3joN8kYzq3XFTho84n6DCCgiM
xPNJSBYBgHJQhPDrry7hG1zHGr5GUETPaTMARzal9PWhZjZph2XcHpZzdfmcHkOFqEJBpq3PQvXc
EvKExghWWNcWEhPu2pCs9Z8aP/eWp61Zm+BYPZesYsg5deFHde7WY38NNbsZ3P37DjE4GjQJbFio
Bits6cbiT16t8JFH+0qfnOZH9GGgNb2HNQtjrMMdqUYp7HGaalAWrh5a0ngxgOgfQXQdKBH4/or5
/JcAoMAWhiAuX9eTu53hJQRCpwwJOsdX9lM+YJaXuFes53OONf38/go4PXu15RmDBpx+/zIWLhVd
hJ9yWA5TbNjFAUYoMeiqbZNZvkRPM+ZrCtRuBHvOJZxiYMZYUMOVKdfXbTbqxTxFJQqCYMS3U32W
Vj7rRBJ6XKqbiuAHzINlTi+LKuysOivsC/4+O3WqTvNdb37dtX+U8XHXxvS6jhtyRhyeyObT4Ok/
sdbGLnud02N9u8UgGSY2jEXanSmGUa81ZnNdNhJuWtxMOh51hovhEzQ0gx53Q3KcPkkYwdHjm21M
pIbZHp7jhl5Jx6GVvjNAAbDI5n81Yhmc1ddI0Add+Nen5WcPLprYukXJ7fA4cENF8/sCffkY6PER
YMENi2sAtCQz7Uk9gYqcIbHeZ7kFd2UEZ0D4mW2Arx+TuJAd/ZUIkdHYo2O3QWx2gTqJv0XkCPAo
nWXBn4Cevs2MLSeZS8scz6fzLNtcZmCDb7FUWiF5RHV4mWmrD0HFe5YP7ogNf0bvseaaHpirfmtA
3dnvROB7iBBpCyDCg0DENxQ47xpiOYnpsug4uaPjkgYq2h+noPEu2PimIsgG/hPsXxPKaJUmrB62
F4gl/gl5sTc/cfQxYFdmyQyCHJw077V+uUTTZN09kC9FC82CY9yOH0RMxuRzIO6+Lk9zZX2eay4+
qv55/MCQQXQFib8/hwYtlzjfUmaG1LZFwhi7VTCNk26szaqDPkCPeZRPywAPnQV0F7f505htmKWw
rzRpSvRWZfyBgrPprt5y5QOc4TzOqVfnIYHyzd22gEN6CnAdY379q+doiMHopIXNyKGE0LWsFxUa
mPx/+UQmsdNPs8ymPZf5gSoc1A1hJRpej04WQcMw2WibZpbuzrPurojAOSwkr0EZ7Bid4uciJ50E
kcq40FhL2PP/wCFlY8PM5thzs9yxgIjhjIR4nMQo2mU+sIzRa47qvnnua9QkXhbdYP4DUgOq9fy4
HBOaMvzvjsFPhSYKT+ag657tfKCPUToIPttqeZ/yxQwNSSlLbQYIK1T0r37ZK50/VesroLbA5VMY
JAgkkN6XcY1c3s9x6SXBjZo+RByCOLh8rEgk+cykIPL+EL/YHqm7Ju7l6rapdVJgo2zcOCja9WgR
4pUBXejT7336L/xnkXWiSrYuFevYtdmWKsU7ra/lbq927yjKiCgwsqCLR0hwSvCHxQskhmfHfj3d
AgERKgyUUoD94jTEK5LoBkewmJaktKS/B1xekYDA0hssbce+5aiwgMrxiBmVEYDatgUgBnDqVcTE
FMO9PcPH0b1o3ulB9kSPyP0QyzzJ7InT2bfcBnH18TsEhoD69cEVKMVXRoAlsAUlEraEYT10sOH9
J9Xjjq3SlyGaNcVX4D98LCpMXUTi/VPpPOn4NEPoN0hP6opzLcfXRpoBrR1N46Zto9aJRsZNdY9P
h/2d4dlFm6Dttgu314WK5J0pRp+iN3YmV+fdsz/YQkMB1wbte1grUXzuhchPoAN0cgpj2plTazKe
kVqH3U6ESBR9xWfhXOf5kX0AG+riGglGFmh8/OqujjSd4p1ItL9mWvqRfn6JYDI2zofnMEugVnMa
UM87o5iVEyxQcSqed5zml1JoVpfX1lZVlxCtul4RJN1QvXCCIUR0bTulMjkzGfGWkHaxV87Pw247
OuUDcDkI9qQsRme/Uwx0ddkC+tIOFHwMTtMrEqHFAL4YlsOaMn9h0HycXtS5SQk+GybJqp3DnqU/
9JinQKSqmZENVWRp2J4XCt/HaXIbf3rB1Vx0m4CKWO82bivz9mOPc3EC0enejHJ1mavD4hG1a+Bp
jrq/A6E838F5dEvLVPBcdu769HVe5Q8U8eoWsd30jYXgfdnNVmpvcbsebsRCDQj2VkIXOt227nPl
s6gvXknFc065rtXznpRAl3Sua1DetZV0RTkUsRvERRvNwQ/aSB1ycqBDT2h3HDIfxl/L1S4Oi8tN
onfQZCQtJN0sV+MHJV+a2B0a/cQXlkIFFNmPNtm37G+OFIqlAG0A4dNd/n1NtYNgdn5LOB7oq2JV
80ThG+QXdhr4gFrHcekgu8OAxSU0DVUKapR2wRXG1brt9aZ5gJICIt/WfYYZ6IY2NtaREXPT8e+0
Avynr7O4QZmBvgDGtt0JtgxbevLFHHmDYbm40toA87hJgu74TJ3i5MCuE6EObMTeeBsj2zUpoP6o
sbHveQYYo4TVtYklYsGHYsFwK/+AzRT453XZHMhmK1DNdC+fa/pBOmjby+A5N3ZQSwJKznFagYtU
weEwsa1gI+OV+fcWpJJ/n6m7OsrHuo0QDhYPt0ExvwcUFRBdgBboA365bd5/fENcLx3tgIbIJht+
EN1tDzI6Q5mLIVWo7owdzrCwA1L/Cnnk7L9GsFBwnQGEfhmBj6wP7YNWC+K3V9PAQ8MIeP5jeiQj
hQbQdR5MwJp/ubstqH1vJitbu7smUNfp6YbUuwtF753ZJWaTFK/xoKBoYQq1tbe9YSjJkk1SDDLA
weDwXWP7bd1oemOvx/QNagL9PCbpFTN1Fx102kJnB1jtEW4qQDWcdxH1H4M0QprsBapct4FKd8BW
1dYZ5g2dk6WKzgsCzcQFhPdg+3T7jCUonRRmWN2GXIVFKD00aSF1KPZ/+xYumCvpX1CG5+KD749B
Lsf3+Ax3/GvN5p2cb5vAjulljKRZgkYWXc+rS3/JY1WD7ggkW56NtiIIiozfD/oL3x5DCoxa9TGr
i9AN4rXNMBujWbzEW/SCMrTV6U41EMlPylz2Y8uMpfBHheWELwCrCI0kqi6JONnzX12rqvVYtmIg
/ychtrUpINJTvVKXBPClHLiXh2eo7dyEIEWJXUGN57JtnjZ8gmwOPXouBCmO9X1I51gZYHnPxCpt
ttPoOkxHVNhFowTRkYka38sQwhUyPegbd8kkMRQhBqZ8z8mDcNIi2yecycFtgBnqJK0cMwQ28RCt
P+2vQ2mUcgXtpfEJ1yJoArlz3N8wvWRByFGV89CY8CpXepmVKxzuIjiODUC4kJ7izvqxLA/lgexa
EFE0QcFBi2YInQGao/MelTKcYk9Tfc1aN3wvpY8sXdceRn/M+vPGPY0MNHIqNw/osQ5qLGc/JO2s
ZcM8YN8c55KqwyakIiZ1FCdnL9Aso0RD7xFuVkCE238tjf1r2baAbzVsqhhO3cEGMym6zP8556AA
KtqDLjYrcA2NOCooAwg3nCnrvGWpSSZGX923qcwPYTtPjnN1L1UCjRnjyWGGEs1LK+oYb4fFgrJ3
TV5P+kMFfMhRo6YJZQcLd9g0JPY1+SldW6dwlzpk+ZeDr8ta/1Yd1mvZbNkHG7MPno1+LZ32o0XL
q6FbOKXBltjT/t8UeVsXjBjNe/Bim03UoYuMKB+NaL4NPnxfTNt6nUTpFkiCdvGeKkiOIzOjTdpg
xAJOedFnBEbC/xokB07eVhguS2v5lFpIBDptU2GlS01EmgB0TKhbteyDj8oslSAwcLILCGpAfWrP
vlRcskCa4+clpaY1cDgK/uSggbQso8h1N3EsDV/+bjZ45TiKlTB8Ovj1foF80mxfM6M37hH7sahx
112PNwJYupWPEsQLH6MMZECsj/N/NpNg76TRJaWz7kD216ZNa1oQOb0Bn7iLYyrOFva8kCyC27SY
N8NkII7pihO1+jy4UXGDsdnN1MrwuoSgh8xLz+uwzTKevsNQ9ikVcGgRQmGEn804hs1/GlUug7lZ
M0Co5w0oFq2vAaqrTjpi26/DUOCDqLfYGqeIbP/HJelhl8t9EXUm+Y/KOhUxEDWcyUZMxjHgI3i/
tyPQgWsAqd4142tAtw3trdNIGWx4MnuErooDDZ0eLbpdQu/qcYoT/rD5Ezbm7URr9qHcw0IluKT1
mrN0Hal76B3fcXLnFOPE5MyQj5W3X/NPRgaCnVJPo4a4scF4RNJSlH3AMcbUKdb3yAmNPozUGldE
2T4djTA5SnJ2csI5SVRb1Gdk7Bv9kLKcnKWbkm3iH1txhDiux1Q7WeDksmQ/8LUELMW8hFC9jfFJ
h1K6hnzB94Plt5wSmEj2N7w7BS1O2eRb6ZPNE8QCXc6jtdtIRWgTCZ6P8cCRfsnBpSVqsnky4azv
wyZZwE89Q6jQW5t/fa2UWivKFFzk2xf2dSjKNv+6XUDauQ/B3u9tyAA0OBABQ6GhhcaTHCoeHcgz
ehEekBRvEx57cb9ASWRLSkeNQdeyCpWRQMVhifbBUMDzyz0UEni2QCJg++F0mtpn+0rHTRJv0jJc
lbD3ZJqQJKHhNUe2BTFD+BRPthmreUePdfBZ+P/xeQ2XNyVkJiLejbWX5jlwDBqgp++rUlJ5eVed
wQb0xo6rlfTYpeeOlpSF3zqomH+EwQp0m2y6YHzknuT7JrK5soNkzLX6QCF5TCAm0DjpdIOT//qe
nPk6vGIjlrEytfzbqbLT/u1i+YuWHK/99w73IQoW7Di+LDuy4IvR2e3/e6XsgnJQ7SXLpc305Huj
/GD3JrLnG/l2RERHgDvl9y9AH7sKBGQkm9deIB78BSo84PoK8Eix0qnAfBSWcpZn9hPaSMADmJ25
BsjxeyQ+AWIwGN+yRvEyV/YD39NNNgkhscyHDBvavcTP340hlRkIyuAfUiEF+E6Lk4NZson/YD41
9dwEPUX4/+wZPf+OG3lIMED/YEZygstt+UYfs0+LGmcQjpvsthK0jcCWZIzIMYaCz3s5JsOK841d
UREq/vssGQpvB1e2OdMOM+RA9pPc0YVV/XY60rWTvWsODQqmDCS6tyZFYrlljM0xKF4a9Iw/aZiL
/jgOADyEZh5fwGBrDBzc3oxKGhV8kHwcUyHvL16/xffoyGNE499vIrtAjpKgnGQwQTtlV8qxIBH/
7nmJt4BlMADlcgRrn7kCahA8k4ziDkeyw3EhE2cfQO4ApSJni+Jkv5oYUdTe9a9BP99WA4blmtdQ
TU6Z6duWDu2RKpeXeeYvivaMG429yTPQGjranUDOeu17nqDJwblFzZNqMrwjLkcAKFg/MB/KZNfm
WXKOs2gB+gD4EmPRZ9c8S+aODxgbGcAynDOeg/QLe+vJySJ/T0AQTK4j+8D3k3lFXslIhEknpx/L
iUXu990OoXbIvhA9exF7pDXOTweltrhl7UB8JGyojEycFWR3Ea5SvGNUdTADyRizInaEhC9vCOPZ
El19KB+8dWY/+LD/o2ouUWskkwmmKDZi6EwtiFMgSFkE8hXk4FQgoWVaEqiRrKP/TpoPQHx5XG7L
GfLv8sRu4t+swTZNwDZ+5wcBymMACD1EYjYZCN/B4Kp7GSjyI79T+DMqK4hc/zdQZVCZsRH3/hvR
6ag8AEAVECr3/pt75HrN+SSfJK/8/8nzDXLkjeXE+Pch/z5IrgPLjZOIQicxnkxB1V4wff+e/dnL
X5lZ5CJjVnaqjAlGIL87KAIjPcvR//f73y2BEAqOSoyVRS5KdqjM/DJm5DP+fSH5KxfOGiZEnDkY
Mf8+5d/vHtvz/Rrf58l2lnw1uU9mcpkG30SOsmj+20mynSyePH4Hlyy3OKN4jkzNOKiyBSk1J/kU
1o0Ahuow6yGK7LeS8fvlGE2Um7PS3Cba9ApM4CnqwC3ExOiya6TiBOu0EwjfWERyqwLocbE7WXA7
OlXLAeF/B96+VQfpL4E88JTrqHPo7S/E0swj6NAd9NwxcOG+2dBuoBuZGwqdN5xgCKBPUo/jM26/
6BXrqfU8ODTZtf1xp5KGTGoPR4wylXLt/LK4k4Pzrh86HLjfqlBLUBihUwWKGSCshQcMSBPotSGi
IzGtWGAdqXcpB0gmd+3OsMtw4mlo8fR1TGyySZo5rQKZvZ7dAV50dT8oZdH19xRp2qOGQ2cFAYkp
Qv+TovYfg6o+u2pWui8Vx+sGItGT+YpCB5SWXEcvggYLaA7ISzSnYI2J3o711APUWWlOAL2vznF2
jSivHUFWiV04Kd5jUEYX1PVuG+7v0fht2Xj7mHqQ3ftRa38ZwannKACSy/0TEx3btH0ogXA4dFDP
TV9X+vePRb0HKxNl+wYn+xiRZpJaIs9ULz+BkIJVCrgYJSRyBGrDgeZJcg+lm/gtGajD67xZP9da
dEMG+VCxksyKFnu+X/1kHxDdxqxHowG4tusk+2R/nV6n6vY5OP88G/j2Mj4wfCsgt9f9LjPluiYJ
2j63rcMDfd89xd3c73D78YF9CHkDyQeoflfIn01U/VGUvv9RUHrguWnRX9cDc15Pi58mTrYaUsCI
sQTSuToUuAISL6Eefj10NrAmbvsesPE9yAne7vELYAJA54Yacnf3WVATAn6ggq9bNYsqMv+eVjY4
boCPtX7LVXuHpMni/ocgTb8L5l0BqFAjvX4vZ09WuUUKe28Ae7ffCkyWPezZKxqV7SsLQTN+zNBQ
MYEtdUmV4XZ9jg7s1nMx0lTduqrnKF/T/vLuNLsaESy9/zV3EEeixAP7yeqCUECOm9nX6Oc4JkNn
o2KrOLdq8jgvPzcK3OHH2OR3SOIwc+dXVP7OTmEi9jW+9gaGOSkYHeUYfM8m5eXY1NPOhICfWhTF
0679xr8aR/aujfDCY9hkIGXhs2kVhAloGlFnTtpO5QaK0AwsBSRJmGcP6tdupxw1CeePSF1vW/iX
aoj1MaKdxwCHUkywyZR/tb/uuB1XyHSi8h0oA4LQ4WfGe4ARUqYmCrNsOJknOkUzIQbAgmcOYBEs
XeUcst3Py0Qrg2sXR5gr/HA7QcU08+6JDbEsu/kaCnzZvq3ZHfptLDgf/+y1PwEac2oxupnLJ01G
NIkziOqjtz7WPv4r9Y+c2GU1aHfCipqdMdSAS6a/WurXLf/Tc00mrHsenXHqACnEkv1iQ8jHf3pM
jzo6tAA2HrMH04Hhpp9JL98iF6lPHgowytRRfs1kmAY9ps0KgM4ZDaMlwmUKkp7RsfCUcvNCM8TA
nrifLJBleCCDHZvdwKTZ0R4AsfROethDZK6PiB2YZqjr5B6uuia3QR3Hb8EkNofpMyx+lGmmW+nq
klhYgy9UQjwa7rhZo/ZMux5QFCrJD1AAYJhQZiCSf3jpx60fHmiAcQmMTsHMs7EzkUIG9cID6rgT
Y8e8NGfXdWv+3qkfX6289t1BvwpnhS9e0VHRB6UlV4m0FSIRL3K186gV3gAt9MhQSaUIfBJbr3BG
sUBt8fIzaEgtRtYXBDeQyu/jRcvvqUHHkE0ADXm4LA2QD7vCKzwjQFfAHFzRGRwS7BS8DaVjtREd
pqeGnZbupSe7845aR9so217rgo+Z/SKEMBy++ocUC1HjEs8D+L64Yk0Uqv0y5fyajfVAJI425hJ2
6rzDWZ/uSBefZHjLs4opprkE6pTBOGOGbyZ14qa5RfOH1eFF+5XBSf89VMGmzTBUhXPy8ehBD/IB
XGcDABluUOgvZYs8Klc0PcNq3JlpMMILBjc1aQtN6x9QQMXPfX8+dOI2tUfszfF7V1MPBXds2nmr
+5/ZGtS6+zgH9/aoVueNubu8h+Z5+Mmm2nt3g0uEMRezJ7BymCXQu6SVQQGExBR6VnDBMYVSGULv
FL80q0jHbW3SKYJCZ+xVQUJhBEnTR+4kqXWl/44SGiElaTDsWnxOSsYmaxer+MroTbj/lodvIBkO
PFOqqwgWNG1LQ6wRVji5FqrLi3bZh+35xBCZ8LGYlLSRkRpUw84c6976cEKtDmmbhw+l7X3ANkR6
fqNre1IVC0Rt34B9cDyHPdgMzmELPF5v3qjBCy1exb+Lqxob2spjQs3GzQliq3nGQczbOLQRhGvv
Mbrgqt073FgyWm6FKytlGh3nEgt1B6OheNq225XFdJFgh8ArkDlHwTXf6xdOLEeB8dyC6rc5Hwks
tEDrjo/AHC7RLVvqqMH3fq7a5lPur02BtyDq7py1CHmsGuqIdb5tP2DW0j9sJ3en6uLCTMOTlT15
+7ey3/1Ro0YfnD1YeO02yjtR+dP9LUAeAvJq9Y0nagyn8acY9S40QLvJFK1H/FIxSzCd9I/ltxNm
D++SOaebm9UCCueNzBGF1TqucD1kp529bst/1sNXQcy++OySn4qfyx/mMr2fYtf9QTH1777rjtF7
6CNbQT99cbEvwH2lH39zVafnIiDqqSjTdxHERbs1NifAEdFuleY5jExw9qmXeiAXIDILCv61uHk0
Dih6V37lf8IPP3TWCaq+hfQ+xXBo4IKTT4MXTg3K/0g6syVFkSgMP5ERgCBwK6vgvls3hJYWmyIo
svj082VPdPUyPdVVCknmOeffMG8tw3SmY3xqoEREBOF3ofjxDeOgwn21mr1nWELkAaJCD4DJjhil
RZ7o4QoU4ZB9JoT+wEgkOQo/a762YQ/mA1xHxY/BWvyIVxhGM5fnvHGFwCEB+woIasKpjVQjt2aq
1NBtiq6ZbBXfdFWaC+aziO5euF1WYTIz5voSU4TlHUbCy4PACi0D0h96txx2EBw8745XO2cCzu7Z
DM1gNhMeB/op2WF0jinfIETm5aIJCqsdyqdVdZMv1e17ed5QL+PJxUefLXOYIvVFXn8N98uFkHFU
bpZ4RDPBZ8R0hNh8x+5Vx7MBHysP95MjiGpXzODYo7Mn4LtYYOf874FFGd5nIbrr+oAHn2XOFRDg
y2P3QniiEUKrjbNLGYVkDT6qH0IzWVrDnt50MFo9m5WSOejKPzPt8LoY6nJkP7Ag8QVr5wP32Y4V
O9kXL7YGK8E2XjgpycAVpC49iZD0oWSr9LB/cPCX9PU8ByHMRkyBGve7ef9lW7xWwKj89+lNBK4U
iocAj/Ru/WRsf0faT+p6cVCebnzDkgk3blZPEYwmdAFKJzMTgvj8nY8IUpl0D+8t22bt1vBkSq94
TIrw29vq43wbWAhiRPNPzYTGQkS9eYclqomP6y2lyS/PDLoSaUIDwTLkNOgYic74Pfv3NBUXrA2i
bQlW6tU+8nc+4Dj5r0t5wd6F7E3XmDZWsYe+k1l4OaTkPUEpfdFBrTvT6ubwhNtykh+jg+EXgTp9
6RCtQWW68ZN5PTNXcL8XhS4DZwxxwZWfWKYYXDpBZWhW7caQNilt6PYVKCiApkDP9erhyrO3toNp
DAs3mSqk3a2knxfkBVxTTpw1I45baDEFuaeOLM573faj+3EUhYQitTgNXki6KJba9BmAxtRhW5yf
vBsSMHlDhNCx8IViJ8VMIg7NX/ALQJ8JQ0haSLwjbu8dKFu1Kpcm2u8FKVMwjOl0QEHaQxLoxKM8
Cn+jauhsjWnW+vUTnmPJ5hV9L2GSZNBz95hlZF7vh7zcO79HxMaf+os6CL84hCJ5J8ryE94D6vHS
fuFMhYmHxZHWLqEQjBZEj9zR4HnRQYV7h1mPVjNoEGnw9cZMUHPOGI10W47xWgnv8cY092qHWzAu
/+59ZBUziHZofEmCU93BKj9mFM8wHbEXZAT+hzgF5w6SprLfpPeYy6m42QryLYYePn9qmlOH1rkb
HgwDaBXI5jN7HF5oJDV1+X0/XKY7hY+QhO6oDeQlnq/ZpYt8DCpHuxyOQ7c2mdhxGkgTnWQQLejA
G3g86lPVeR1PBMemxmioOrQAHvgX8RCXF+zo6uZGNFeXr4aw+YZgcsoQIK2Z1T5m/gr69JqCjJFq
u7+rkO+Y6qLwtrQZBg4/8Q9fpbnI7PefX01YAynD8Vj0u8xyLuRf8r+3T8VNATKRXok2Y1xuiks0
afE/oKCDxTbYlxcJ1jQ6VEjaudMTO9p7nIkNjSHrFvgyCtrbc/ZavK6ftbozUfKMtDEfL0JMXn7G
+F6YuwiSgHy492MlGhFukgMRKnB5DiRx1tBAUbfpgQxp79CofqS4He1APsY/oL9hZ4GDMTIDmbkP
Y7rXVvrjZjzXTJAeNmwJkcAKxHlRYfUlhaO+nWSdzXsbI+xQBcmAQTiXVx9X2VJj7p5YPmOMZiIS
vS9BnjyBshA1Nmmt+1YNZJY3glOcEznaXhaPzE/D3nAprtohx1Sjwv5Rh+in+ViujHE1PHHArhDQ
7vg09ZSWUwoj4E4H+eQck/3nOu0ZvIvROwp3oKypZELYct+z9Cbr4+iqEEEMN4LnzxAC+/cN6y5V
tfk7kbNV29hiRKfnTgUQ2BbajB3y9Ubm8vMiIQ32kW+qC7VYd2XAcsKJ4AP9QA6F/gygtUpPwzJ4
5B6/vrFdAq9/+vxBh/FKuAJWCyg0L0PsO31e/1t0f298UF40zGtZsgtm541FYdk8rCc7VmKX1xIL
rjlwMnyl+teYpfv03E2GB/nSIixTx2wv3wvl2vPn8VNXATQlPBYlO0N4ucbLOtIRB95JgoB+w0J/
bdkbyhP/VJpR4c8gfPo6CpqBpaNz7IT5AmA+Qt1i8wiYR2BHQ9t4NDcl93/36LaMJyLVrmCE4VMX
kFvBsTeajE6XLsRxmFwp4OZ4pbHJ/ygisM8yrpyJ9G/NZYhxrXkaWF04xE8sY8n3Ikn4/Qzl34gJ
bu+K1dW79TGZPQ+v4JmJfKx48b6owm+197EjKppZ9cL/FkUUFT612h8MVSk/KMouHcweT/8+wckI
b2lsoiCvxPMR3rDjIXCZ/ivgFI7H9p+hUEv4n2lJYbaDSUkJ+ztcDlG1SL4h8qdPxWzI4GJRbZ42
5OlQhZBZMf9mrusRr+vr3zmBSdl2RPjFPMeDtHHv50dKnc1Id4UryglGLJL9A2jzLPohWYe9ZFn9
ExbgqMREZ8coBZo344U3o3HNaz9IHV5sPJn9erp0jTlslLP8q/EPTwMiboCWvD58EljD+3tZLayN
2xsgFUn/dzwIR49wYAavNozkAFKGjvgEEwAcSFDCIfnGpwM8+9AtOnCRIE49leVA9N0kw1sdktZg
AROI9UFDA4+gIU3m80ds5kt3hrDWR1TxqHmwBUtMwbBrTjnOTK+W99RBpcQI4c3EvrDk6gfThrc+
Hs3j/mul0pgSTV7K11HLDBHKso+fJHYHVgNos365xOy003sKS8H5nhQ6J1ra3ku7qQQmSYxY50F+
pa38X7EhHKn0fy7Z/Ip14fUJM3aJQTFXi28lFgI8k6c9uHIGr7gvgEQtRHtkLvoEfVxyG+hOdsOo
68Ryym7PxiXck9uPy0GImocMQ+VApRkTderR6GISHdcWu796GGj27j7aqKr/zhdmFuYvYoeePAHx
tFDHJgYVmvXlePwnK4FwpU/o/8mOC1lv+yTelPiLUb9BDyOgk91I6aZ06AwGVOiXBa34tALuquHS
8hfDCacYoTrQ5TF/ZIkKLiIDPiInhvTrsLY+9LvTdxRWqmdG/idjderbvqdAHA9HzgMJaDHNVU8z
158RcWAQA3NXfTqD0TRHuwP9qyicIV3c02DYBW9WjoZI5L7YboyrLIg5M6psAwuHhQwhR4dzyk6g
+QLBIVk9/E508Fkd6X8M8SpCg453If7+whSgIH4K2I0fotoXIDG9qysvPlZ5FPifmO2L+XjPxPx/
bT2FN3CF4AUBAcOGBPajNYfn83DwNef7C8srIrBEtwK2SiAENGYeTlHTw0OqbiJLItvcia8RA32W
A78Kvo/wBRC4iIH5h/hheFBd+PH/r+J3AyaDMBIW8GIzSUM2ZaIEaJ0xivryszt0h6cM9WbI4FhY
1Gv6JMunXzGaKk+kTz8+v9L+U0P8fVMaisC5rITHyFRe0mclbExtobDhPuPJE3zl7cbyT2RyBI4G
Xi5nQT/sJuXQUt73bW5y1Oq7oqG9OGpN5ufftyPBbunWNbq7rDAWWsfw45HPVLKAOt1/NdAYB9cr
a7iGAfPqmZdQC1I/f8vbkNb/OXA+X1LmmCn0KslplLsGfEGTXImTdP2WYhR8X0PbPj7/hpvEAyY4
P6ddkC+zUN9LCpL4D96vw/1Xcwetna11OAurEWrC56kdTrW/RFpIv094uh1Rq8hLRsblNdx+GAcU
OU9Ksja/EwOVDdy3d+e1qmNC0x4YmyFAIuxWqgSMQ+JVbP7mcfjholZYfaN/yfFHx9r8TewAZEqr
KJlg5tcXF4hyiGee9F8ckmQEYZRoBZOUsb6Uk8n3Q0r2UmIjowItLb0PXtDfQdYovmJLgwvJEXfY
DEbzwfOSVC4E95gwX6/AFK/yS4gQmIER4AWAWXo6wB6STGA/LKe+1uNNwrnzePw8tvd5MRqnV7CR
Zv8h62Pwk0+Zs3mfHTMY3B3Wyl+xxNZhl97eoEEx+S/D2WiDhvQFaxY3SsgS9LTnDvs8KEjkwcir
Yq8F7+Xw63VDd2TzatA6DjqrXtU/jNCI6mMqPIREeUzD+1YQbZQVT3mH86NiNcRO4CEHrZhWMXZ0
ekRc7ADfNbcF5WJAB4UXVjW6uXiBevfMg072d8TRWo4pkOtzudb37+VrjfRu9E+fmrO//mVIjEiW
JXYE3YrC8L6y+imxOdCzq2iMVJYgwpdhF4b9JkygsZgLmsEwn6T3qQY19M2Y2u44MM1Jiuq0cBIC
bTCe2p/4trDEdWLpUKLq9rN2PvAD3v4ADqBTsh0Q8wAp/IGPmQViAFg1bRmu9eN6NDZ5Bv8kxabE
TACVScTedrPBFbH34emyH+AHkdi83nyqXNkk8BVemX+8XCRDJmuf3J9fYYSu8zVgu1rAIOzGjy3p
gJqomV3+gi9qrhiC2xCB4e2jFAUA05HQ95D7XMbRwz/iXBXYeLGHxLYm0JHJi4NEyVYgAwHmKDaB
SIiTOq/0hg7P2Og4/IOpjhp4KvGFUwRXGQEvkptOq6O8au0GGQlRMDQiASWP6iJsLd/jOwnLptWr
YmrKeY105Nhv3xtNwxTrPd4l95BA+bb0e/yDd/nALuHudzwq3og5NJ3FCkksifDV9D3F43/CbN3L
rD3MAkfw/QYLEl+Qt7dhFpBAZvPIxEeTnKrcKfJ5l80V7Uch/kC1TXUZtdMUUiIuei93IE8jZuok
dwgGVfolTkTprVp1UEfAWYwN2wBTv2pH1qQE/xBXL1gJBsmUwvn0Cw6W4E8Td/5oBH6hsIoe1r3B
kSDtbEoM8ruNE/FBP/KBwfmt771aD97dto83MoyZEakKm/ITPuBI0Zj12+Fg21HvNmGbHBpjXYz2
5ZCBO9Oer5ulzoctHixbnjRgzjglDuYF5GFWBPcAKPYT6NEuNyAuhcPBOQaaMvRjE+2+/+bBnfo3
QOEw0txI9j4SfN7m7Uu4NCUz2dxpIqlvp5Jm+Fxo2U6rtkp+0Oqgr9ffOqg/HtxtrqQYVI7bv9eb
jPKJBJskcuB3C0I6aVJwhPYNhCQeYuIP0KiT3wRX+x/XG5LlnP/A/ZQBRGNztIprZ8Nee+4zngFq
5teEK1fR3/4OjF1eTzOI5woZ4/t7dP6IEFNkE9sCgV4dSEQybEH2ud/PxROD33raY87fu1CCs5h2
rMumg2Ih5Rw9C4jyD3yKOSCjYBCfK6J9vhPUE2+ASFaTAW73kwz/omYH2fLNQaRGBxkmUxRgTCbz
qrrwhS4mniU6wvzQ7OeDdiOZG0yMOwjOfO8497Vsasgr6Fwcrc4ocow86BTBjSUmJK/29XPB97pX
M4WY0OfSLBaGHPTNrn4feUkPXuR7qniPPIBZj4SjfzhcWc5e5eurNFXxme+a9z8D5VbwhlEQKNOv
cst1+90vkmxnoIRCR/LVL+W73Wo1234dxPVaj9cvc8Eb5bXduw05SdUq0S93/aK1h2+74bpE+eaD
8ujhNXWQNztJqKnKfR3NeLGxEryLsDB20WdHygkXhVBjgk6V74T/m8vem1S0cvVVfxtzcQdSV/jX
BnHmWOjlQUPbrv6W+iUeHdNy/yDZSSbk46REy4TrFlMLGbuq2b3KbfSdZdWKvyl0X3sHejUxup/R
nVxzvyah6Vhk4tp15mKEn3Z7GFWp3QCrqvBX3tPSXAzLVaZMZdTh5eyOVep3yYWVskNMQNZznpiL
rNyWxSlLd+n70n0p0vfx4y/HRrRMd6qxUXndWl2BFW9Mjp4ILEd53NTMl1G6a/xMaK6Jd2G5UnKO
VFfrXA6tGJwAfoLqppoLb511zBRTYp4o24gcXrDEI8juNk4lvBeFYxzZAlx3S4U6SBCTsGYdw4rN
scuJberaD+tGt/jarNSkmpW6L8c2ASg1Mc3w01uhAuJf1eSpjy4kzBQw7x5OCuUBP5LIOT7ogOCU
w9ZgsQ/cKJ1EcKP7uc6nDi0Sjl5ka6gOznlkX2R3V/uM0z2jFT6Xf5TpfnJ3pYcnx86HQjEWH/yB
lGI+3jQgiDhXT5Z35r8wrTa8enSJv3758qXMT4bXj7xtI+f/DwllnBbyuPBhZ9n0a0I9GEAJ+tZW
Ocjt/lPafYyr0VCYTEAfSrC8naAL4Q+8Sy5G0ruMCYbyvv+ctXKVNjsj23C7qpJNUZD1P/e/REG6
hZI4+dj6vcHbeGQP+SYVJP20phAXX7hhZIXw61kgy7//ffIIS1ZfKVN71EZuzr/I2oJEaQrcOrEf
A6yrZfgB8f3NvNQqAMAGIz/ODqIokbjc4zhxzecqIgimh7J3/rynMXxRefr3KZa9eUiIgMqC+4Cz
w2Wg9wX0g4vORW8PKLnKdFoMfwdfqq6Hdy9xKZggn5KBn1dVj5GG8wbbxuH7VuIgIkyuMYnBS09Y
8wmqn+H8L8kWTEoCwu2W0FLxEzwBgV26kMLXTCXgTvA/AVjJOEaanV8b4lLzc4oIUeL8tYd7rB3x
kJBwnJOx5sdl5bMAsgKGVIXORtC199rTpUdlAzN22B9meEYxwsN0TiR3DM+qcKm3aPDYsvszn6id
hCSUi8SIol1LpDH34/c8n8H8fZzTuYyhHksf71FOfug1tSiAFISJxYw0QzyYsOW6QFfngNH57qyL
IyP/9ky+D5Oogf1iAEqb3ut0yXTO/15QRszoueSQrywJTI0BuJjq6lZLSCwJnDyq6BP/pRkQpv2l
QB+/TljQ6ScyCl63bPmG5zLgKgTFD+PxDRyUGMUN8XBLFMNTfAJuwmJo/kzdfoMXxceHVVJtAZTx
0SuXn7OySnZCkLSTDuW+WVHDvc64jNLfLqt1MUWLCTiKFkP5gS9EkBysavSr31v+2/18tulxgJoK
Yb65fFxIIya4RpmJLJhkWm4RI/1PGzOc52FELISbY3RsZ6dyybtAR2ReqrV0Hm4Ik9PH2QJL1X5f
wdsWLLXhEhl+1glxJVMF7hFTB2YPyY0449v/EyPN3g+2/aFb3iePMNoJ+iJwxROzLlg7IwuFwYyb
rkE7yRcS7HpGHV9G9kJ/oO6zYz7nNiJPMnDd5Arg4LL5JFC/UrJFz9HtscBugP2NrkvEnXaEVISD
X9WLCEFYv3Ed6Hbc/c+0ewt/jsX3/GVKic0TDiDY4UQ29h834c2xv8NO5Bo+hUr88aMfjAAUl/lP
diNVTKT7HOBWFJcaXRxmiZATeNbEih9OMtiak3wdebzsHg3yd2hhJHetAJxhyeCbh+Jnr86NuXBj
CbHfxlSeeq1cvrZPDaJm90suMB3PkV0bGT2l8deJwZBYtHwu7qlnRkQ1/NUN3qcinlWfUKmX88Rh
dILJFLsDvfJn/9p9f9IFS/x9yZbQW/5aH8m6B96i01gHxQqWQ+20S7wT6tvo0OOTfauxlK6McQV/
alVtCU9fN4clrnFCzRr/yla9H/yVOMCOtW28B7snvBBnBY6FCYhGPSmvj3m+hirEC9BDVsbwwkhE
oHUJ2gWSf7GOhJOHiQDEC17H1pghf+vPouIivs0bLPu/ZBmtyh/wDxlmmVfOP1se+ASZ9C8d2mj3
ZAK80bBl0a+Z6vR/JjvRH3wJNLuRhFUKn9KOmLHStcBL08m3DYxTS9rG5d1jRJoyDcH5rrNr1Jq0
bj+NghiKWzma9MxZf9spLA+7KO1GJpiYIIJuXTLxAwqH9QGEcBpBwDkNIDgun9ieg5Ea0Abs6K/R
nHrgYvjFk6fMIDoyb8LpOsR5F5WHmJnyBXBZ2P0Je5/Wv3sVE0hBYcf4IkygvUPVtQ0UBYwGvdhP
HXSeBIMW7h5WPWAkG7j98wKw+ZJLZ9jw9/kMpo8TZUkKG3xxjKmwiIbUPRM+kfTjLqDsZegTKI04
F70AQYgY8k/ZsAM0XVzHS7S+zwYTJqn+J5QY6WBh6Op2N1Pdjy98M5AZgTvXrjrL0NQgIsjQcaAU
GXEiqAdQZXcYNA5eMrSIY8zwV4hodOZSM8GPTSbh02l9lo7HA2kN7F3v9otm/HGnIs5EnwzcxKt5
Q8PNfVKBScQ+EewwNvFbg0HawPCEyzgjfBjJmjDdwwceCpY+xi7us3jgHNbjjYYlBmZkI8eYlzPB
BUBcn7v1DMbxzLxSx84hJE5UcEVh0wCpy6H3IJ2k8Uv3O3kDRwkGcsMo3eDikYY5FWab2pJnnRRO
3ZVuAPxAson9zyYPDd9hYEFB8uAwbdPDBS40YzKAf4h2kB/WAEro8S1lQjIbrnQyczFEWoc9tEY7
DeM1TtghJu/2Z44PncuTUpGCRdI84HwNNN9a6Zp6lCXkKwfiELyeMTMmKdD7KQ0x9KtJpaRVLK6N
Z/hPchE2hfe6xQtK26CEbqzjlTiaCa4AQHtAw7aGBY48Ll8jzvW7KRQT/rZEi/ScGSDopf+dl04M
tozVYy2Cc+1oetIR142Xd0xMMQcNMldzOiv6vSloBqkLD82EHfeHBelqzPjw4ENF+JzB8IO688bA
HJYm3uhfjPRTp7uYDhxYaAgtRvCp/5yRpZKPbyJGNp0BdKS3D3kvTBtJ2PJxTZ8P18SnesNfBZPL
wsWCzDbXd3fBIyR0ZKVNAiJ0fMR0LFDazk0YYW4MGo0VL0Suimlla4FCsMAYiuAwpEOLVzkF64mQ
O3TusfL3QvZ2VJxHEC23QgcJ6IRlJPJVnAuBIHMv3imTfsnjvSRa3UovL7j9VZDYJhGoAytz4exz
bQDqw5uyaUIG3Xg5qtg2vPD9u2JNggOi7iiTigACDkIMHruVTkpuPGucrzdYy14+7SyMwH6+BNFq
3rT9F7yjXRg1oY6Jp2jQm4jMzuA59DKG+rvh10WViA8TnyFUk7Dzn6HSGYA7MRO+jfxbHjk2iiN1
Eyqyk1TOiTEnMuNhRQwbYodWFr01cy2K9jYPnkimnwt0x2U2jcsromfq9Lj6VeVVxClzF9Un0aSQ
+tjsVl+M2rjwqBzhyhGjBA7hiaoPQ7+nbwDNg1F3bGtABtL8fei3ZWfhDAh+AogKzmKgiyKdHk4G
DjFHim+Nbu07TrwWWkLkN067wJXDnI4gzSLllS2qNuVPP/Z7JItH4DrUvLhSLGOKwRPPAkmECC+k
sUwXc6Q5rEhS+sBstBt6e54mkHMo2Mx+cOzFyAPl85SUkBbfH6/ADXdoekQYYtJGNw+b8XOhOmXg
OWQgTQmSO+nAxm/gRS9FgdfaHxy12IOhHjHZ/3mfa3v/+adTZFC/UTfwvwDn5MdYxdlfh/+j+2hw
xtztoN6U6CRAdqZID+fNEqMGp4Z4jxPJKXUNSwrwwrkoISZZmJZgpKDZEeo/kgdOI+ypyau2zzEm
jde/2hOG2SmGPdTmVj/+A9VBg1N6dJ6M/lHVTDQYQxS+VEZDlMogz52rBkTC4EedoAVFJjt9zJli
B4/lCBcaoqsJhOxu6aY7Pc6vyeNszOSF6Q/sfjvCmjH9HZ4QgC6lVTJNlsoOMtQun0EsW+ZzEpbw
35uy0MXRCdxdNxQBX+DVA2cg5uSKsApjtRDX8VmRR2bjqempP9wbDsi+JK52nKFYvaEgwugKswRY
f41/v8FB5C8qf0YKxwJ8BKM9KA+EfZ5h/kyRBh+zbYbX3ZokDKzH3pauWdwedXZ3vsGJ5tmwt6kz
tOBhXN4UuJh/+zo2kHBNwnjBAA2u2MMWx1l5oug8haqDqeoVSZ6beZWdYP6EN0KIUciGQtMUqktt
CbZobmG/qGf8fnHsvbDbQebSQwWblspNNq+lEaT4rR/Rts8L2iI7on5waov8lTtsgSlPoFt6rcDP
CBaeUGRrGEH9qxZoimSq1WZKFibyi18oKHAjukMx7X7BdCdPH8rH0fSHC9lluma3BHXeZ6MLjoyk
aqsLA3MrFP3H7qg61LvZEn1p5KUhInxOCmkHFp2uUHL/ZEi9mCNCnB2j1+OUoGKLgteVNc6tOuOA
EeOooYoMhE6x2o+b7XjmPvDQBbND5Hea24jQ08+/xx3BUcTWzLrfUcpFM94ShTTpCl00BnmAPVyD
HEk2eanKz3BJnf3AIo9ZHH7nMBOpaaxMs/sDzgprg6RL08+m2ZTirBdpAhzUI4z8Zb+ijqGmoaM6
NBsR6AtzCMAUsjP2/QAkuK0lP68PjnASADDGPpP0zNxWZY/k0X2PPz+QFcz565JdFbYNnXoe45Yx
ZZvJ7kGHeub5py2EM0NTZ05g9wILxvSYlPnQGxCrqOMV/TCICR6L4MAqbgA0YYy0fh7/otLYHABe
LzArpdkAPBn4P7LvxBbQUIJKgZ+iW2vdCgMawwXB6emvsUEbjQu4LXyCbsu6RwveIY/SrA6Yecsy
I+EgmfEoMF/IUCwy3MGSU6R0VdSpIAwDkUQLwayEYPILgMemSCMk7cst37da5BtQ1PYifFssRL3P
c3l93qA/SP9Ir4Cqwj+JUvPCzUsoyphzjKvLYAEl+v2n7BL8hwl2s42lrsO5qQzwLyrOdOyCGXVj
PiDtkO1S4oezjTlwab+ovPZUNPBx0puEVQtYMlRb4B5iJ5lZm8I8oTDHJaeYbI/Q1im2nBAUhHt2
XU56w+lzpFi6f6F2/4JcJ24HCYI5ENeRmZ0VHXFSotzlhgpCWw6JJHUFO4RlxOiEVYK2E9o/QWxn
BWcuINDPtKgdTsBqn0K/U8Y/iEQMyW8Yk8MJmQyPhbRkwkUOuoaOV0XbLn6aG/E781RQ/m8LlG4y
fCAj1qdN01+OqEvNzctVGUjBaL9Pjc6hQeEuxQ9Plc6QhGUpLDRiC+dSxmnajct6EcFAfVk4kRRw
NmGYPWkvS/wP833JHmp8FgW21H0H6VIeUMN/PBDjkEAYLDaM3G7XL5o/4AIs7s7JdShAAXpIKswT
aH+QnmGVi8QTWDGRDUfkQgEyTSGzTu9u8diiV1Bh/siE5uE2gZm6bn1e4KdYcaLxp/uCS7lgBM1k
gh4VomDjmfjN2CmVKAc57IEDnH5WJlmMlPK8PvWmQD4AfArZr/L75H5q958HhQjmPIL+wPJ9+NyC
L4IZD9afFzNc+xsF1VzedgcOjGoXLbltw7Ca0y1moxteYNaF1fDa8jmKLX05WQxLPjJOfqDRf3DA
Ew7P06fOc1ygRGSlimLKZO7zY256fAdY3t2Ul/MIPtiooEl74ZO50NfZXzRt/HSl3PQGShxM1Njn
COP1Y6ySgL9zV0AQ8GqfVgRIslbQaNmUaSwmoiuRvZZI5r6b599jXl611CnZQ9zukt9U8G5pL2J9
kDqJVJ8EL3G20BcJYHNY5q+DsVW398toGk3THRE2wjVt9nbNWeR2iGk6n5pxO1jpnDLQGHE7BrfA
xGhPPvsidhmtO2CHvOLUyiT/TdeUYQcG7WQpr/WgjUQya46tzFxHqjCWWowIqwU+uDUIL+5UILY/
smlRBAGmoVuSCRMHIpsm4GLjh2oVut0m9pAIa6hevwaOfzyerQ1WVw1Jv3QYFJRUbZzuz30J1UC3
zHPPgB8CFHJ7APhiLG3etGNsqGvpaiIL0AIiX1sE5If7BX54k1kSHT/jjMwSowBiSkj2ws7rbRl0
9/RTMi6oTgEXATrtAasbPFOgE18gpdG/4wT0gO/1tDvkGAbttR+XbhQHaWchOSsHcOsE/6/MrRyv
mZHVtpMHYnOY2JIqlmB7gxlMFgSO6Vi/Q/1jKX/o5/gnVHLERgluOUTBjbTRVghqrvLa2EqLBvBo
HPHIR86HltocJxSsfyrG+pSCoEpgtlhlVVfAXw1bSw4aLi/gKyI03TdIRmRaR6iiW4ajK/m9Gh6Q
GMdeG8pPlEEM1YGmdOv9sRqy7Bbk3wzJVEfvYe+E+S2+bF8vkQSHVzqNsCgu/8zVc1stsW7c/DMH
/MShuIUpDsZOM3B6aenISoAXcs1DEKgt7md0p9Gs4xlpP34/8kc6thBvWzl9Tswz2Fd7aN9Qg8c1
Ty+1EaI1cZ8xReYN6yh6wBkyXyfaBK5JYku8QOQZW0cLRgsYB+8jnOwHsgZmJaGyRV9IDlGHlQKD
X4w4Zsq2e0zif8y3u834Zm7O3r/xv6gbmDSAv0gQmnkHp/X0+R3OYHgWtA6rNJsnNIkkEiGeBDzX
3dIfMSEB5ZVcBJVp5qxTTsDajiF3mfYAM0VG3ZkdPc56ujWU+VALBkNPwpiS92UNJOf5dD3s2oZw
H3j35gp3H8ik35UBqxlywDzdwY9TqGUbh1VcshWSTaONu2AUO0gfj2htnmN8DnU0BY+pEdt0dIyX
j+gbo3T6pf6KJxB9yj/MkV0D8SuNZ+mpMi2lsOJ4bbMTS52VSXlOubd8+Un955XjeTL+Uxjuxd81
JuZFgAAzPfHf1bYsnTbDhF8MeDBqFGQKsRSMK+z1aKvPa0G290Y2LXRx0NZkITjFMjk96JobK7kC
DGBBMPB46MH6M3os2EZLi8nlHzeAlcedk47JWsFYk89RFFuIj0AmqGxxqktCMQ6mCqhvgwnwcAg0
iEGfdoJA+Lb6S4MACi7/lkZvuKQeG2wHV+q+dGFcIHo1q881PmIyJ8azrxX2yRuoEc8rxAPEk+lJ
D4o1w2o96Pba33OLseWV78tzIwu8n2esmBfzcu5ASeSfIKxEN/vcUgAU5wR/ubGxwUKStyHiwXVL
dduN7ECuKdFX7llYQ8bvL/DwnTSRltx+7G3etNzfeUy9MJq87Xb6nKLkWKTTx+T37Uqb2BFZUTFp
f+VFnSA9PGZ7ZYPzGSyfAKA6jPz+mCOEj2evsPkXi05ctwekOFU20gKvv7M8L2Gjw5WY9zOmGzuY
ZIh1u+DlV3a+xK98O9QtnbvDFrA0tqNr3zI4Nii3IGtTJLR8dZYnCarMQ9BxwGoM0fjlZDDUh7hd
EbLHm2DkKlQXtijHSGq4a96L3gf9KLsik8bhroR8UDEioU5aMshgmI6Z58/kETQT9QyvkDNLb134
ZwYhORGpefLhKfLnUmZZpwKRWihNhoJ+aGd/7S8QzWNazNOTLGwauz8Zh9V4itigJE0wCwdY+LYT
pQ963D4vCTNUFeEh5FnZb5jAKJw+KAttzM/IolkpcIYEQ5sNufqh7IbySX+BpQBTpSRoO8u88P/5
5EV7A13g0m/eK4nVxJiKjJcVrmSOOq5sUMNw/LC4MEOfT4G8RLbfhiKz78aLHgMrHpRpvn4tO8ph
sCQSfi6wpdzBpZrn/tC+L/IdmOvkHnY0i4UPGdynqbU6KFBQcVzYK4zCiOfAyx4gjG578sT6VPsp
OSWKUFuLcRUUaeyLLGrUOBheOOu50uhYBjBWcS4GKUApzQ2DFIMvZ/XTlECcFqcRgEKeTArbvJhh
9YNzGe/vSgL2zLi9FjU/KPA+q+fKDLurgZsPEqBAo92jFKyI9yWfKLcR3jQXUXfwQigaOVzh4iPE
kq6j2uoYZXygD0GWtygLuIPoiEEGXqvRmtEDThejubnsKSykA27mQXWCQZSt0+szgmfexxCcvNI8
3AE5GkhuRFAH5a2i1tvge/sbc6ThhMAFr+A6MowRMasfDmmRnfo9y7ckBAfT/4p1Pa+WT7ZYJi9H
0IcRugNYoUE9z0/xFe/PNd7+9zkcn+TLoTwuCLvTVxVqhooT6XHkAW8xanIgKXmE5c1buD54Djto
vhzh4SIqogfxEYJXZ3pMQ3DN5VfU254USv59did1Aug6JLZhR8TXD9LQeR+KybVOXi2QeMjfru6Q
WZkyAm8BV07EJBHUzWVE7NBNeKYv5I4F1nQGKRrfJUY4NCAd3zpjNvEIhZqF04+xdrURzrRMoQKq
DPuNpQ67L9p1RBsiovw9yeaY9nJQjKbJ/D39/r0Y6YDbsjEUAd624Dn2JyB6NxPZ9Ex7lSBbMrWZ
4/Q3HTmcvoG2/S7fIcp9YRDztqL15xBv0k22GkxiG/8BBF740i7qXYdvfFfYhoGfGhgw/WMfYu9f
nxkof2/VZsPdRPWKXkQMwjit6VxJb9u+1tU2/Y+p81pSVdvC8BNRhQiot2RQMae+sYyYUMSA+PTn
G7h21dks7d62bSvMMMIfYDnALyViRCQURMKuweedNBbHAn02+7E9zx99vDi/1g0xiEibtaLjGOJf
bQp76JBY6VaBR0ytBX1m/jgRyCWJVNirONzBgxsy8GaNxWXCCpV/rNpWz22goI8D7YZ7ibfh4HTr
3Our+rvXMBzi2JIs5hhlesRu8QVx1XTTpAMCSkgs9tVdNQmV87FW66vU85HtU0blAZu9cY0EcU4g
pGnWo3Oasued3EcREUHo/Rv6U0MJfbaf29FRdqc9Yc+5tteovO8IQVjsO/x42XlgtyJCDidqAiyj
eKlCV9k+YPJ39AHuyD5hFRWCJvoJJP6jOrR/GrJLq/7mn83ic4EQpNmIxtXGkEihhBRnx4QtBFOd
tI7FGI4pkFwPy9wNDmU+qRRpWQ0DQ2DGNLRW6ZC8CjuqcQ3EGeFmahcg2GhE706FlWEW+9we6Wvp
IW/7bTrcSzzTTRm5eEeccOQ44lI4BWinzglrca98/aVBtqXr9WVHXVGmUdbHqA7htex8ZpnmLqeX
fjIEFoVGo+wRqPuFJh/7GZLM1e69Z4ItK/l0cQVfFODQSrUX26ZjVEDHosLEu2nF1K2ebW1B+Vg9
e8S2CqAS8s+YO/wgUENolZSWfEB/J/bDxEtpvUX11fEZKprfmDIGG1MDgN8DE4QCWH3EfKKQRjwR
1r8u2L0TTCoDeBvhQWgSOFDaDRmeCX35KQw1yM7PP/qwemCYJO8IkyL3eK5RhhLKL6WPC5ExGQna
KFR3m96r5j0aiHUEgImvrBAtgZLidJ50lAwDSo+FyEQlkPj/a78o/1GsAW0r6DI8k5P5562I1CUc
J/ZU8k1Q038UWWZL7463Jow2VNmgCFvNfnLyr8QZOKa3s6AxNOJmyK3P6GoN1Y9/envQZPAovxfh
i7kDdeZKJ67mUmNpeiQ7yIK2YvB6aN4Q8FDxzCzjzzxC+7UaQ73PxSfjBNOtxBAh7mSjTeqs26JP
kXVf9sjQLjPqN3Q4IZNUYiB2AfEe3B+KMBWdisBD+Dqoy1N6HN42nAr4VjzKQ6S1XNiL5vIeLzAo
gxuBS0G2Kc72SxI3ijzsPvajGWaX6EPT6BveCMPQJNVG+aeTPfua4h9r3rUMbjhL5oOG0oEj+b0B
OSFLItZGEV9FyAG7pdMuhUQPHtMGL1i5ix+66DKxVpdI4N9Iiq9AUopAC9C3iGBxwno7uFd7BP/O
wv/s44KgvqMs/xKqsOIrfgsNf2IYES5nKPVTxPw/lcD9LRSjM8Oni0kAvzL8R+dNrydMOc7h2zU3
T/ftyu3l1Pw3ZQ+UWBZL0KaZy7M6iJQgdw7QO9RHQtMq6JM1umRTp4On7I74uvUN4YZe2jk0R0MS
v+/H5fQnlORy8D0QCLwUVSdqqw37HZE14lKNdhG2rcQPmBiiW3R3yEJIOvp9boiKcojxQH/Xsncz
UL0u7BwIzu+IFes2b0zYQHkbkP59LQSNE+RCFn0Gfb2fdPX+ka4b4WPcwhv7CZrRIog87wgrUqEB
CJMZxUspbuP79YcOVe9YEZvBZqxfO5rK2CCSn7m14IwkaLljbnvlBE69SFVJnRY0GTbQeMd6tDcd
LOyoSgEeWUY/SSXab7QqRExMxCh/ql/K6EFT7iMsh7m4JkklPndwgIuPQIrbsh9DPsLdk/AeL6p7
W3xBceQW0btPRzSKKEHThR1T7BKHM9F5Qu2JucghHAbyDuvu041FTMrAGk4eIwGlhElFgHBSzrWc
cc52am1aXOSWq/VbtjCJmyRTQBUg3UIS80iKJKm0G7FiA4nmJ1i9MTDE1Uxs9eTiUJSk9Se/8ztQ
1+do8kpmX+61fmoPhegrb+torVn5q/chynMKt6RLf9lK/d3H2r2tDegND+ycO0N+hdeXvwMWynk4
FLLkHVd/pcX97+/IqzTRuGrETFReEDZda3jsNmlJ4yCMdRsJG0/5HUmXWJooNPhgWNfJrMVs9uYT
CfcY1QEe9eM4ilYsn64J3FrCLwnAFG5wVok9xFuMRvuuFOoPsRBSX+5eLMdkqlIatVaZRaL1e9vi
HFE4NTvpH4YF38F7hjpQc9mOHCjAHFkVZIGswpG1bpckT8DB8cswiPCeNk0b7BII3WCxpxwXGuYX
9+LW6PzIz54Ee9JxIYu0n7GJHIDpHQLdS/tp/4Ll8mV4DyWi/B2Uqfwb87zwcjd3X5zjYtP4a/wV
m2x/Zvaj4oD6/rlz7iwDCqmdp2HBEfSpJFLr21Owyi04KJRP2FyXnrJiGeTILg4FnqSTdCCyctT9
6/7l1Xx2qI5Ikcll+yD6xDyOPjbyw8S1lBVCFVE5co5DnMBVV1xRLjjFST/pXyQKpnnutXwIfaxF
8gpysVNfDgwZXN0p+w1XZA2ouZvIdzPbn0ETpQG5QbZsyewmbQiWiyQCS5pE7zY9YbTTZCiYTsNF
LYcVRoaZOZIl7eGwBHe+US0yfIM/3OAeL5CoHjV8Atgpwfg0m5Ye1kDUscmRyJLsAvss9liebG4a
rKnZ6haqXjKWYym0DUSh+AitwbLXoHfdY7mlCYa9AZ+Sz1oc3Pr+42qeBp4fzD/nSYb4GxcJuUJk
rr6s1XJt6JxHb45lQF7NUfZZ6NpoXgDvD1toBrYbLoYIPjs7pagGH9F0nkE2O9Kkp7rXV/tmh+JB
9ZHx7OCq/G6/6/F23VPMG3DPOHYbGI+9OjJkcG/aspf4BQ1YZUAmENb3cmlU3GFUTz5yXfwR0vBD
zZozdeP8fblnEIWtP/FRkTOZhiBLOWTI5S7dXQwhf+v1w6OkysKNUMXvJp/wSMudj3nfoL9VPc/A
XcDgkjcmulN9JV89+sUC9IAefuiLVCsN2hKTJWvNRnf64IRYT/LZk+oFOAXQKT+9iUMlsCfSgxDq
I/zkKvU8SAg2xRanR+PFGg53/my2WCyoi1kr/qPsy3dyLEpv0RS7EWvBDkktz310CsxhCkd+ugRg
p3mPjoF3DjDlIFbxCOX5Jc+XsaMMiM2HX/sBG2b/hLMjI0d++U15Wk590v+w6yLXw1qEN408ocnq
Z/jiUwpOBfSDSdzbPqkhVJB505KxKfeoquNQIj42cpaZZNGT6kVU97P9kUy+WjQj5iFz8neIx4b8
RG5gyj345n93h29Q/KhUQ6RKoIcbINWMMGzgmXWIVPiykTYAsJxZWymm3NCEh2rDAsudSILcfLzp
0XG8+XCgkRi5TUTX8bdB4VsRibLhb6NKXFE6RFCI5V+Wb1nMRQ1RlvePfe7IYv/gA53IxZ6LWaez
YKJ18BKgYmv5G3aI3wHTmTUeriWb4H1328mry1Yn2n2/XfILGAl+oJeFIjGNOLx/DU0ICxTJgJ4e
p+QwsNE9HYiHaPZeQjVSowcyHiJdbfqvPWXX+CJYmpWOyhNaWJuvl3VAlFGTi8GTNHofrzWCnVAR
F3/UReGPy00kV+W+NkIkiSoz9ppN7gVTLM6TCmKcBKIgJTj6LUec7+QR+akcoqgJshioQw2+jcQH
9BOqZ4iqJIV+27AIXnkc+XQOQHWY9Mlv1reo1NBCR/OJoAF0AV+ngylue814y1OAShkk2SJSLdrE
xBV/aDXjtyeBwwD8Z/ANkkEVEbn0e8F30JpoQYDvyxWlOMchZTQCpdMIFXFeiH793eX++AeQsLau
rdOPheAJzs0GkZFER2lApoeVhzSSalZTt8pJPiom5aSYaMCCNDt7Ilgv39BVbWku9x+MeKGbf6zi
6/MLea+6K9Ev4DFskbukm40A5En4O6iEtYu43nnFef+0KFeG5pQreo7Sdtz+vl63y325Wu6XGL55
IESnLdI+EWEHwAwa+j6tzV+cwHmr131M79Pl4Da9YTmZoq5F/7MRmAOa/hh+4yRT8eppQfMvp7Lz
ruCeWSdHaVyPeDkZabB2wPupRHgMsIHwWjX/DrqwyISM8KVh3tG7j+jb07pq/OlhgTl+L76j5iSb
FxEsjM4L6v78PUc1Dn8lbfBsAehs4C9ev9ii9X7C8ufQaQWHTn2UTI3RpY5uroCyI/Mvn2fzT61z
hmtCzQQ443O+/MOtBMmF8LORn6u0CzG/0xs2d90SBcUeVNu5+df8y+bH/QUV1oB6xkj1H1ErAL5U
C6mSISLIAAKU5h73x/15rwT6H4hgPs+lZd1dvSu+kBK/fhY5OMVsk8xkwAqURwRlRUdXwiWQLJZ4
sVJwYFgjHeZskT3z5HadXCYo0AIJKgMVozJtrc3EOB5eBeXUA+BoGzwGgKwBrjjxEpEIus50BLCv
dmm+whvgfx+xOJLneE1Tu/eAALAoIPYWUFFAPgXCQFtEwZ/jJHjS+2J5RW4MjMHXBhGPvsG+uf9A
VOwAZQcMTo8X6O8tppLAz/xiVUfkaOlnobJp8hUR8eooXLrKX8+k485Ccw3LvQwC1Pr5el4JvVn0
wgUeAngcdB85QdP/+Tuv1+veX3t68qu5KyeM7hisZx1gba0n/Of/WNGQe33U2xlV5uTpsbS84UqA
moThMTQZW9CYGHcQxuHPZgA3Hy5cgWp5kpVAnKRRGiJZEQjiO3yRM8TPLf1oECwGZVE4x6p9hKnN
/39DHedxbq64QCes8+G5baC9B+yDPnAfngXN3+cI8V334ZcT2jc8IipOciTtFqlGcA6+44xeFgiH
EG4dKJ1Aw/c9x54ZL+t3iLZxh+tG7wiXoX7SfodkCCBhqH2DvnDpJbYf9q1yf4fRBtk7we8dKLOH
LTlcbRFIliwMjT7yHZ3nk/8QsW6uzpn/QYuCB66OPE3M4zEAscUCvjp6ck/rlJ2JFNXlRkJFbu8o
s7JbaRFTh+bpEGgTur89tZtyJlI+kny+c6DDNheVDHl5zZWxJu/EtEt8IyQ7lHs5Q69Bna9q97S5
ynsRBSuRuzpaQ/9idRaLmguxlfSANAH101iiAgkcC24SckoAhqEsehKglLGuAgSEZAqVGUdzXj0x
ilpiOkpa8e3SHeHhN+HHTQ5SBmQoqPSDjGmNKXM33db4xKzD53cwOlgRIY5EIRIHSmSuzeWvSaYC
rIgwRMLglBi08C5TicXvwD0RBSNM+BJZQLMmw/kQySytogOahxqDRMNPWg0Sy12J0CURJOx22e0l
PoiO0Te4ANYWU2+5PqLsfIuuFXm/8ng/ORKISawuuaOkjZKUs+04N/YCG4wkUsR/dNjY+lEvJ9L3
kaYKTiPZvca/nNDkDxpD8k9ErFCEqt6GBBm4jRM8ZwTXGR9FmegjQRuqPSkp/BIUoGAcEnuBUyYV
+ncc6Xbm+2wPG6eFOnYVP/FuekAFyh6JEnR2mqJvjODeEapVBLDkSAFMTnRy7CcnQtn9F9PSXPEb
FPGx7PPQt6OOLcaChPB4MpZBtqO6s4BW6eakf5IIqlxouRxHAsRfhC5DQU72W1JkCiIEvCnxlMRU
lAIEp1uJasnpeVt9KhXVZ1qBnPh3yLA4WKkD9zKQ+wj/aflPIpFDNzh0wfKxJrNO+/s9P56s4kU8
A7UqCTY9QSusD+txw91dLAJlum8EyXacx+C1OXXwl0mCiZwjzM0HV3sAcJP5yJHbo0m84B3rVp8g
jmQ/48X6s0UM4HM1mVDLivnNe7haLDq0FAgICQr5m8MhWXxNKgfr9d2qOZrb641J1vu73TAcj0MK
IeOLw4+rIN73+dALyuZVXM4bWaFZ4U6oFnJI1p3b2MFacN54T9DZ6Ko8yObqjGNEEm2JMq/WRkLn
o+37Q7w3+OvjPzD+cxHAZpMDVE0pRrDf6+o9XR2Cgiq4lctA9kENS35bLswTfdUd0bNPCQQrj9RX
UCu6+4PpoL3FI3Y+lVXZ9FU0omEb1Dwgh7wyzgZ8Jv4sjCcOVAWZFPzveDwn1gsf7Ysvmyifxf9V
EnIqCRMKF5N4acWZjW1rGwwauHERywAfAgi37tXAq2uu7IVipyPuCjKhJCz+FaZU2wGQ1HvYa9Ne
y5MkepxSfp9Q+AwwF6cTM4BS83NXl4YPGGj24gl/m+KqHa04r4OzhesDsIBVFn7YfOUAamZd+i3w
/zJ7v84xgJ/IaoyVk8peAGoSAX/IqAErN85JnhStXqwRtZmsEXXid40ukfgiHaqI6hSKe4XAp4CI
+ZLmLUOKQNR+qP6AQpdkpubLJJdDJ5Gi72e9fbnWdQwtZXWTlIn2uCemh7IgyIHStQu2wy23YDxY
6UIpKMlKcgR9gKwjCXYCmp9qWElxqxFLE7svi5uO+FP3SbKpUGZMXDlYyBDisoiPSYoImN3r6Ai+
/+KxozCY8dyRG+VF/A1RBmqzMraT6kbNKlpWcoupT2+culT71v3Sau3yWWe/+LvGKmrMANBVZwoK
An9CapUw5GtBLajzYylVZvzNxtPiXwsYULfOD+TMyraOxVPKzo5aCu2YlDDaQOnrOjqLdgo1Tdnd
U7dJx3PwHkkIIA+9hppLGKCxx2k8YEAg+ZvPcZaJ5j2Gaujv/OFwyHeA6FzZq+UiywYMfsan9sHO
eQ6S9mmBJiBr6lbRnDqrVKiu1NVteN0+Yhl1aHoxWJd+3ctDtCT3Oez5JvfFNA81PFv+q6eKDwE1
VGqneA905V5YNIhfWaKRLv4w8BwJ93r8WwOyZEoJdYVJRKbPPzYXIGmUA60du0R7x8NHq7ce87zq
KR8+0LCztBb0zu1FEEUxlYEO+WgSJiTPUk65wO1Bs1AWxiMTX8pLshZXNz/FoICxAQ6jD+8MKAsj
tDWUUVpVKV02K9d0kHt7WhuKqJEUUkXVQ7Lf10bqXtmeltCfZMb9hr3pU6LdLSbs26P9oLC2+1cg
i8BogtEw7tnGtG5H4rkra5rG2jYZjfbBfj+42Gz2E+qafIC405kd7Rn9Sofi58Xa9FmGGaXYaPGp
5QSNWWWPwVpiLbl2oF1BekhNWeTv64xCG4gyJZMXFxQaaLVAg0foJ5Rrvr7Uc6jNIxETXXKwmCp+
nlLI+R3MryDxAWQFdB2ru6r4bNMZqrbmjfodoyykwfpSggOqhuL6QrO/uv38YGQw4PqNBVDNUzb4
WFU/bZB9YbeCAP7TwZEIadCpQYKx33J6qt1nMlmxAzbZEuLDsIbP72F4GCIp7FOkWcSD7RbAjwPZ
hjCviqClLg+ybK7jqaUCz1YjagZ7WYEuYVYZG6DoQfyOIl2ISPiR0g7bRgfPqhwIzotnIoBB/m52
QQoTv+OBIwk2B5HMb4gQHHNkGCAzNAI5kfJzghgGISZQfy2W39LmNdkV5HuGpRTwKeEHreF5It9D
1ySWlcQGtmDVYxCVpCqlgq/Wcl7/GMsv7KdR7PIfgXxIzoxAA9hc3A9oEAqkSiwD9cnaIs4UEkFI
eUwueI2/sGbrXa9lHZdNA+UmZuZ1dwRl0r/aaHNRFz8RMxA1iD+KB797VlXG7RPSX8biBan66tM9
C0A8VRswVFmPxhwD9WTtBwAIqitG/sGbgnMMG5deGCmQJEFS8iAprHJGBnvGdiObDns4+/jVBZMF
0YXWtW2EeH4Q2lKZIXxJSDQLMVQ5YmnCDRNi7DBd2bHomld1/RJFbclHWzyxIDLGZhQ+4q/8okAC
lBRL9b89naUFXzDR5HKlqCJ1E7EI4YhkAZJlCNUz1xxItUgcy35kPkhEbjIUl4zSpbdYUQ9u8RFp
lnGJM4rcUD8nlTkHkpAWvlzF39Yg57o2vkeyED97V6ck8SBSrvI2ngH1RXXL1T1WhAAuDmdZJ0OT
D3HEqNldIozPQLyGGUcSGB7wAV5BkqM6oZMB+hesHuMWlC/Jq2TNmCeiyCVpMvA4rOpl1WQF6Mky
uNttdAItNIEZneu/ueSQ2F0ZmwajE3nN6ppBOODr3aKOxC8xhj/WMB1I8W+JNwkqiyxmqBKRIEgF
uQGaTBKch0Mx2225Zx99Ygx5TuCVEFWU1YiFaC2hkEz91Gpvt4OtjI6f8Jfo0v+Mz/AWG/dCWc9Z
xvqzFmurzAvJ5NZrYjRxkZJRJxHLlcEh9QYZInIN5XhZ2wtDWJ7ASiENnMlkQuWWuJbgmiaUxNcX
y/efFktbn9UjmrD8nngJGZ5y4OWIVATTTlaqDJ868a2TEf2rbMhQ/B3XyRUxVSlkSNsG8k6XBmkb
hC11EPjCPF94L/J73IQEBKpntJCzpDvmWIITluuLNVtQoG4SdssMonFevbrMkKItH4SiicTbq2gV
T0aD/WCwbdqDKRKlHBIqrlY1m18H7kCcKy22mXxKSeFYd6tXZHp1xQYIDArdZnAEkfyezNZD2/Tu
fWlfoQ7EJxA377MncSDkMao7jdAI6wio39tvMDSLR7sZn7oGkCIZJBJqVhFgFUsYjH2ZGLKXZ2He
0eFKX6iSYQUGoRGLTuqaUkhqo74XVsOZuppEqQhj/J+dEBEUixW8CFnBIPyR80sCjhgcMaO8qii1
J0Mpy7x87QxSWaQKoKkzbxBT0FiPOP10at6An6FnCEGEf2eYKuC4QF9S/gfigjgCLJNyikJoW/w8
xGsyHZRUL2EpysYJ4LqYoCy6e+2KnbF+dV9d0G7800msu1nvzc5T/c4d8Xa+gedZlSfOBLGQiwn/
X2KLKpWBY9ucigy21LbqWIhIfYSOcudbfQ+kDoaP/RqK8pw0muVHhveIgNSERFVg/vSx6NnJL3Yb
4jfXnv6qvHIJqPX2WjKzyth0/hQP5Tr3D04F6mAzlNpTtN8xMgUaS3WHcdi+tu++2sXKV2wN3vB7
4JaehzXKeeeApQtnDUjFd0gTSJo4qEE+kO5QREnkUZI3Ri6RyYQJMyC3HIyOTsDaywxjeE5Wkwhw
E1pULONRHMerKGCwDhi8IwIcVuoeX1JnVA3BkR1N7NFI1umTL7P4d8iMVlCZLIiDoGZ6CDHKJIaa
Hb27ZEQs96WVd8n12ATkXow+aOnibsUi0JY9AkUmfK4EYAEzHGDFEc4aSLuZNH5l4/hlV7LP3D3J
seRV66GxNba39g37daVz6B5EUzw8RAAND+xyh0gN1LZIQxZtsHld5mUAtUoI8PC+ho1+k/v77D6r
L3I6jxTt68g3fvta3OiUw0/vyRSQQ/NlJzxPiWiwMMpPblKzT9eh8egtDwh+Rl/cD0bq7DxCEnRy
HF0nxewFbLYH8TTpJTBVhbV65h69KnlLbL+yCLJQsOzJyiWr2MWWFH2U+VwdrhN+j/t2e4614R9D
hfUczvOf5tIgAHoAD7myq3yBRWLzokyI7eepj+fFMB1e+unwOhbx9yZ1UfYkjJbe3nEqfRUJkt5H
iqIJ3SwaMecY48Ub8OGCjVG1zzG6H2iQwNOsNkqSX0KO8Xi46/tkc/ZusxNswFIQ4uKSJVEqGLl/
uaXsnRKZoGcHzKvAdkpM5sSiTno/ut1EZRKfUtaCY5yxL57Cf4gLj1AocSQHL+xTOCcjH0RuvGBE
Qp3cTtlzpuByMXw5oXaKZTuLm8QY90Ds1HLPpA6bc5lOWJX+ekuwSaHxiduiNIBkBUPtmTF0ZhRJ
vKJStrmNpaWarWADGNGLfmEjElAAokYLtfOgGNXJ4xsoAKmGqA54MjTnmt4pSCgEGTYhrJQp5F46
k/Gkmjs0JBeS0Z77qvMIKfZVNY2EwhKiB/ztswP4FXc3iZpY1Pnu4HIPNTRDNUDmhGxJr4OF+7tr
zlSCLJFCKKqavYAbJPqSG+L2DKG9jCKZijKLZOtiq2JbvQeiIEAwh6FOAyVwKerfA9lu5blV8cBu
xr9Q7r/ZJe9FDj2QeSbza7WSApwcJ2pBUsIxPSrzwYrqkuQ1UsEZMcd5370r8Fc5v7IMyJh+BXW2
nxeQaN6GxHO/yLKsLrkEvdIw+x2/n//6X5CD0Wmz8E6VUKPAHFP2HInvXpFKu4ZRULdA0wLM4yzI
+diXUj1yc59TwUfj9ghefHyJLORUKN7J3m4ZWVtZeXUfnxbsguQVRf1C7ml88zjmQjz2iMTK4BRK
YP6LSSQuORCsg3Lvyl9d2ulaXllOMT+ZyGPyUT8w6GfSWAEBib+Fb764QIQnrJz7Pf0+iahvFu9f
eofbky9xD3+PZuLSBjYMWBaxlnKQzPSzpUBGVVMHwbk64lWsqy+rBssOpbjeeV/f3GOjk1+tzyjb
XrbpKpkiU7NS5uyeMKnbh3EXGaMnrJoJxqJDNFKGQKmhT1KAX+NYngAdJXrdiHk5otTtfGIssrky
p6lijFL4lzQ8YEOjYIyvHt1BWqXQxKNPWMSkmXAt4hPgTHKRboNyyYmdCnaWExwhcx+IQjIqqL/U
IIGefzhb9ItW9ZXavo20tjZ79NDd9ZQI3lK07AHxiE6uBh8Xh0DCJpgv3mN6nhYDAzcEJfgQGz9W
OVu+2b4jMYFyhuJpgys7x8Grv8L31XtS45S3XHceNOrRhkjC1suBLotVDx2yFzv6hJZYTpKMDxrX
gU77HIKrZlq430AR1I72/em9BEeWvawrZVM6iOhK7vUG9JLrZlmCVHbrqL0QvLKhPYL0HCamd3n7
SMIIDZDcZ1N8Oy/mOFMF9Cgqq7ftCZAzXXFE+b+FdSBsJOgaG31lkU2eXeDqMbQyxIo/uqM14M64
yAXn+ITT1Lu49REdygFkougSvzpm6eX7AjL4iDQePO380XmF+VBH8or6dDcZgaTWYk6K+eggjAbi
VAMKgzL6zYaGh8DOHekksHZWSWB/cIo5yHzImeaIr6x9L6dBALZSULtJN7UJGrBhwdkCktW0EKNe
Pcb2vZ/HV4LkW68kgby3NRzK9O6nd9s3uym5RnBrJzMa5IR4uf88o/FgnRmg3at/XtT2ByEAYnQl
3mU3PJ73Ko1BFLi4KlAc4RZBJMisBywsBi3EssLiNa8ooFI/o9jR04ksWRYmDypZ3eUu3yTQDgkm
NtKnLdiHYkr0jKRD/JzWp9nfdXLovlmchjospnVBAEAsAJs6IwcRlQXEYwwC6N1yiFkYCyKKASJ7
ht5Xa/7kkpHVkYazVg+uC0YKEnAayBQqa2BByE1YqrEEeiCAB/IZb3Xp1r1Hlw0jqtgh59GhO8wK
B3wQRU0L+i/248+OioASVBPozhhNAt2jvB0oB1dhd4U/eIxaa7gnf/SkHoPCr6HQUq6QeR8nKzbr
16oEiUVVYnua3/8IaSdwWS4oYtoAbZdMVmD5hq0Ml3SMyEXmJp91m7/Aa9edA6tRJLu0MgMnfPV6
igW84LdxV2V8SOR4rxvtTDgsB1r+sBOfqHvYZ72dIN7HMuXXFedLDo/R3eb5cg9EfieIqheWj9UB
uu7YmKsNhJCKQlrxEGXRUKRKjLAM/oeqjQrM1SVURgITs7MSXY0vArWr1xQ/DLOLxAEamAaYr/i2
ghb+nKerbPwdv0e9Gj0BoucJTeWhAbKO0mJDDF7yxWfMS5A93CNtQgk7RupxXw0JrjvCHo3Oe4Hf
F7Jq9abfTY72lTONHRvqsNC1mOK6nbQcz6D4009jekaRjoCYZucmz+he/2ALMFCe/jXxW3VbPz5d
46Qwh9SgIFJl+4Ee2T9QV67bzaWbc+4fPeXttgheqN9Rp1XQctXbDVElf/+hH3dDiwHfne1tW4Za
5+MLIBAlK5yxd8m8mdr6082/1vNoN/aXIZZ/Dw9rSIW2H2FnKbRcgwIeXHKSRC99uY0pQkMIcz2H
AklPF8Yq+XjlmsF8Qpi9ClJ3CGAgpk6wiwteSh+E8OKJg4exyo+2EkG6WFoAyXXILivYnZwWEDRs
hCxpRwGcw36DUYHMsU58Q7r/x7IxLeaAzFgtngDQUBBezote2kMkZmTO6qGaWCf2sZeNl9mFMnQr
QNE/bi2uu9caGf37us46ONGGtUVjfG8TgR9778wrMCvu1Cg0b4qm9cVtDlXmelOQ7vB21IdTHnyD
/pPmK1EjdZYbnUX7gzuXV2vab5wxgUxrzv3iNb/9w3t11PafT69EUvkYaOgVRbdjB7j3S8XDDnun
6HJBr22ozT/7Fr15ylbxa1sw+ee3kbrOJwDAJ8sYETk4hawZFNZYptYKuTxY5b8M7awZDMR8p1I1
o4c1oZWbrM8U13sMNTAiSOlCkT0Ej/Frq2cO1xfNPZTuEFK4z05ICRuT2vS8+HbfE9bHVp9sAfBN
m7OT7Q7I//RZl7Idl41/cFf0WI2xN4zP6O3vW96bLfi5g6Axo4Y4u3QBddTRHfpu0qmJtlm+SU/B
dX4gfCekwpjxL2VqXR1FdT79T0/xWsi+9JW+jgAYrrNUsiEBYj+0+qKvXrPfAKxvngrMhPiWsaOx
LYh8zhvNTcaf+Hv0yL2k9qb/YZVGRs5ERvIHq9+gToNr952cPWxq1OF7wdJdDssBei6yGKQ93buP
ddYguKsdHcYo9SeSGKQSYKrzRgaP7V2IYDUiB+SiwfvCiSzajVNgErZeg+LVNbKZbgBc95uQz2Lt
5MJjZK8tYJLP4QDAm/3QO4clgdsmhBgkovPVM16u7wClaVzRd9m+TAcBvBqlD8H4Wwkb/sdmqqoK
ikR2zm8+LZONJn4uarxtCH5/GbVcAADLNtHEEfs/6AkEjTrWS/Y5RxAT+SIHe4UXveub8wX6S6BK
7WhpE1qxOOimA+CnodkITzxKGxmH1hvrSARV0IQ8TqlxENugLLvsPvbIZ9Sg358tllBtT7EDix2V
vmvnsUJetQ4d8Bw1/65zIgRe/IlaB+VPTI+/InWjUyGWoA0peRwYMrhN5y7f3PDaoH7sQ7jCyejI
CTrY9wI1SvdKg7qxbtSc293+sq6ygSvunavdCpensPntva6+yTTkbaAR61+afpr6d9FR8M448dA9
ew/whAgbYxmqoxJkN84ONtJJ8jcLXIIcI7OIbJgib9zpxnekVE5gkT6Vj0WdXEEuicbuzfabIY0i
w/G4J2QDKUMc2G90lqvbHgV0lBdRuyXdYHYh1q8IsAc80Bt2HIIXoFxwRKXyy6oE8xDABYIaoBnr
doJ/FNJhMJHQ2WRgbRAHZYYeIdCg18wA7nIqm/Z3hMzMicgI+Qiq9yhIkImT1CJ/2HCd7zYtrffm
uTG2JegOllY8ypjQBkAU/nm8bz5DMjvOvqPWQkVq6oM+Csoo1reFdq4IjeisNCXiPPehQQd5vdwX
d5swg6Ybn6I1v2YWohFK02JbBfTDw4+r85qgxkyDhyIW4L2XpemWtntN6iBblk6x03Zltw7ICM7R
HxFKvs2uIm7wkCbXcZBvIQY9rDrO2huEx9jkcBdzGk3xGzQ256leilstMprdbHybAqSkbwP/fp48
rDzMxiYoc1vdU3RTNjld2SEBEWww9FIkkKFFyMaROyofgtqUP9UpPGRY5KL2w4Z8DSnZ8QduqUMN
7YU2QepQwaPKR6WCR2q5c6AGDiDia7egX25RoWFDZou+0bYBm4qMEdoojKlxvm1StAcegYpXdOhR
V/TzCI2JrrpbTg1Kf0M6opeF0UGT+eBf9U7TRN1yh9bme3qkkIMoS9o9sGkDgUPpAaDSFz1eUaDE
qQQnTBS/ikrJFa3QW7UZP0YnMObP+EtKdJ9db/YSlygYi01Ww/Zy3eo25wcI0FgHN6x8QpJuUO3K
KJ/YJTye9cFEcwWpCQd/kLfuNId1+ty6g6oOrh64jNZoTJ/snB4+KFhIYCSTqnvByEO1nxhTkNHu
jYMoU5qoFz3RAbCZ0MSlDPD6OFmziehg80rqUcADgZBvTDbJebJd4s6GhUnQoCiN20OAEl9H0HpI
LwR5V3PSPnyC8fLuNIkFRUS78053rzqdxCF0oRQY7AWTT2Hmn1BLY6Wq28/SvXEZSP7OgmFu9ky2
1IujzpXBndmkOQh+ImQ6NvYgqSf58d1m656zlLOJ15EersFsFHigvr5Obh57po46JjJWzrlJMdp0
74M0KLsGl6LSdzGBhG0gJn4fCBS+hgcKeDl9EqiM0RVBLGwngCpSQCJuhglDMM+uA+HLeqBvlexS
dQ3c8bnAdwLWhjIw50C0S9QeqcKynIdIFpnjHJIifgVCrOenxbi2MmctgHyEn0avNaLgAJ1icVbZ
3uoLY2z+nUKU6lA4aiGg/aJ8Rhpw1ToHoMA0PFmowfPxMFX0xEEQO+MNAO2cYN5SK2T75sMzAsuv
czUc2WxgMhP775YuywWbzG0GAkxp390DrwCk4RrAscchHgjhzFyYZC+QKKlj59uW9WY3aziXJfWD
JesxxOPNcUh0UbdImy5dFiL+Hi8rrxwjTDqh6zVAVBRy4KXHglNYjeGD2kjDqsf1+IsD12WBvh5A
y7wV0gNrvHwmt4G5i+Gy5hNjE6bXld51wTy9aBJ0HzSnSB0NcRY6vzRAb1I2OX+GF7JC0h7SPc2+
EYxQCW/xSm45aB4hQ0DEp2SwfavtZhq88vb3PWbKvegrblntm38o87D0bZlORNTcN6nOUPhZs6ry
LRv0jSBsYM6yxE5GjzUEXtynigEqbUpfAgjm/6Q5eXaKaTlVNsb81AyTLM6WXQJQBbccinmn6Kx7
mOcgpK4x8t4rRLWv9a1aG2focmK5kfaWatS4Dd7vtkYTxQzUt3N4OjdYNieX7V1DRsawD++BmrfZ
1dKae28zFWvsX7dZo7C+7y7mLSwWJNrJu2/0P++ugtcVpay7q5z8ZxE0sSE6+4h5HaImVYlb8C7c
e0vs+2qFy/e1zGuBBgTI0SQodZDbeSytFI1doEGKRCh8UAZ+MULejh2ffeiGbhd6OigHY1pjtxY3
MyqC1nKYKO0lZqeUYgwcqERbmL0VW83wgsERBNSPZUwOPLh79I3J3WMJu3vJ0X+8mNPESQj2YAuv
tsUbvrvEu8pLR08fkQSaVHcMn+0abMQZ+9ySsuIdNtXdNeoxFaVbm5T/7mH8BBIa2D4jsYEYX74c
3jFaJu45Ts0/ZLhbwb1drLXgI5A+6rBds4vzW0mFujmoj1BXHirtN2BpNl1zSFhsujWQu0ukCA5b
KgKETq/gMDj9sWreKHeRvE9vA2QMBhoicKvLmOAOIbzzngKCcvTZGgvSKI9ZsWqN6f+Sg0JQ2hgT
pAOUJU4KrNCMrXJGFMUZukMSIQRstdPZ5W/6P5rObElVZonCT2QECgrcMivOs94YaiugOKAgyNOf
L93/id3duwcHKIqqzJUr12ptTac1xVHHbhEywBgI2aK4+T9HdnfuDGSYYcgygtAVV2aTnjyIFK/w
NkAambzwiZg0CweEBLp7ATwg0uJwC/KC4BvOKgSi+wgjTZG1+2yMMyqbXGSES+Y66mkskwVzYRtN
O23nTjC6p9V2/D6X22TPbbkqxx227ttUxWcEQlUessbtUACb0EepogWBNBosutp6IdAAMWFC0Ey3
b1NxUckpyGQJUFPYoq1jNcE18Uaby7b62qz9KI8gKw9bprlzmlBJ7rYBQIHpBP01M7zWmtK1nhFq
rh7E2mRYT3wU0ThzG9Nib4bxuTNSCadIlGkrvdEfxMt3IIFpDs6frMFZ7rzAGFmNCBPRd/raT7yy
tgjYnCt+RFy7tCqkdgasX5rmpLQ2M5lfPrpK6dPRqWADzVKuZNLXTkFnLI1cNChzKmhOgTPTtcAd
A4pdOK/SS1iHnh7fpDkojAeGkVMtR2XVYnysDs1wG2p/MNkjY7xLenw8WqMr7gtk8Y+tWsyqWz/p
zNv37bucfuAC0XoaaJEXPX0U1Z/crwAeTtnxytpqCZk4YqRYjtlz8fXV7Aod5chSDKd8hsay7RW+
LvZaiEsqKyQgx1z/nZVAWe7trl1QSOjYkG84pACBdoT7rNsUZeuqC/c93PWYbTevgZwGS7bHo56N
xYWm5AqPBYRnbMIoCIW4H0/TP3Qq/5Qlv2S+8/t27BhpL22O03Ec+53nGdOUJBsSbGUdS4WCMQXM
iiIgGPT6hGafoYQZAtk0r6BuE6qMsYvHdr3eQcGJ59e0h45Z1Ax4KN4pPBtXCtq8EoAU9OxuaS9r
DhrvLr9rEJkvFTTt8x5xH/AKMSQ7Tf2dcZ9+4WB9kb/jJr2he/IOtNcRvIwwsK2MkymFYELHW7nX
VZuz/HBqKraZeWMggSJbA+ZIsY54JNE16qvoSD5CrVyAmRNcZssq9fTRu+2xqz1YBS/PEeEouydC
c+3Uk18Z19X7jSoe64QKtX99rTGKm+wmoM3AOhfEgJnLCZoOPZKNN/kBbHDI/3CJQLuwgVLGfG3D
OPl97KDwfd0LI8WfYrdzk+/JRtC/5at8yK8jwlzDzjohwuzI3yb3yCKOIClhUeAb/kxq9no5BNB8
8A1JiU6M+PvK98bX1rFr++InKo+PGz2eyPcoyJGpd7iJv/IY7SW+HJ3f1xxPxpd85K0lX7ExwYKF
x+Dgts4dkpQH409mRaQOzzmVl4oo5UOZRgMEnytCgh8G3o5cFYCivKzurWWVLIA4wev0oh3oszK2
+SAuIliFdqUhDfvAs9RlF8af40XcFbf6esQ0ZDmz+SCn+/dNvm5ToNqi/f5FmdEiW+Ir35PQXQh8
aaUCnSZDISdk7X0FfN0Zw3+PQZka5w8yLd57R6uM/KONZtCZYF81Qrd3qUwiPtXZ7fxBbOn4OgL1
8rE71X9sJlnY6Gc/L2qzi58EdFp6XGypf4kt/cMT4v4lVKk4C5/63ZVCn9S9QLb5HUqYlOeE7NGA
1PSBLn5HJRfRCVv+lXa4XK/XOP6g9jqoHL5fF3b4r64ktajRCFrMgNDHXStS4l3DDllKSWot7Brh
8OAvxP87X6jOUkiV4qrQgsjtHGFGCgtIuGofyzsJSwe9atg6mS+UQDg7B9hrc4ISqGqnHyfndDyO
KyEVCrtJevPI/fl88BWhLk+Ih/JTZvNEyBvYkPIqmnsQCs/j16xtjcdHfyqEHurRFFto1/nCJCac
gfqk2fqRVR/LFil3FUugDd4HJOM6bJOIaj5kPXg58Ah74CdC0NFH+qgz2Q24mm88wUZYOXns6xp0
v+wfwa9v0C0FSlX2GsG/z/aM2daE0qfPCCj4ANP4d91f63fbIv/mo8aKVSr2+khYiGm3uUaMmM7C
f4SW3DMDcv8YxVdpNpQuRAAAeQSSUr04gbPFP4IHuBPsSFx74K3YetBI9Z1GK6yOf3Q0FIV//1Ia
iwiKYY78aNFS1n67+k9YQNhn0lwEgEHzmTRr4QOH4ECHyrsU3BtWEsABH2bYX3xd6WKSqj2EmbkK
u+Zf59KFCyyq463e69fPRghOoi1F9LwPG6bTqyn39VkB07G8TDbEjcW9Tb/ExETFa/i6vX+fQhCo
HCFt5nzSbIVjQs73Ox8a51G+/nN/3PnmUbo0/33C3eH3wo4Ttrj0BgnpvwVNnK1wf6VvSF7j3ztc
QNMFUY/H97movgMS1C3Y5kJMUNznXLjEBc72AJHUVYj2XnMOUMg8aG7yOL68O/J4iOBUNKlpLlHf
CpJfj89zbpxZqRWX5e98/ysr5079c3dO/y5/8R+VCD4ba6THlwqn/YUkZK4lMcDYYlojwtrsvuby
D7sc+W/Xu78HHQE/Xl05TigKwswX6p0K5YfMctPmZ2llkysj10aG5EeAZkChXnKX/1wzxT1zh3tm
FBQ0o8mfkiD9E737EiY1u3iR2Byt9LEZ53RcYv7MHj3G3omWq4SYcfwal/RJ5hyT0WNTRijfo/Xt
t/mTQPJSgEZ7M3ZLuFDs4TIA7INdI/udiQwf2zqNcXI8crW//KH7ZcBvU4lSxQuW0tuwXHLDlkt9
TTwAxUPKMIx4Vjns4/h23KZPDqxcvvfvfePYOmd7hQ0azSC4glQKAaboyGPvBoknCybGuXbVRq9Y
GmKQJhwSYZTc9vrxtn/szSOFGirYPJmv5K1x7b1+9K2iBn8moZKvIHEG28vvQ2UjunYbqcfHzkfr
lJZR0jiLWS+sW94YTqThC1eTDlXY57T8WWBpypkG4x5xBe/fItwf8fDO0TxyzOj6spGNNQRASF8J
31l7XHgFrg6D5suKGiFyzI9Ute98Yfeeg8lWqGD22qKizsINlSXyv3df/3qc4ld4mQZKQtZuIpiV
MNX49QehLd6fCtLlNSCU+JiE0T2qO8C/fqf5I2Y+4z08TY5L3vDTOZIw7zGq6G2Rbvq9zl3tx7kb
rkfmKJry1pB6+OH3RbdCApcQ3hz4mUc2wX+ZwnzklEIeaUDeA7RxjMn3TMRVRX5JbzpgXC3gG60k
vKhphYPRx3HWng6oSmPspUvcov/eZkts8t9fR/AN7v38hQBzn1fnmepuYNB9ACUvYSEa8Q1n1Ok1
oPIzBCp9tPmUmGqHoUUKT8FFM5e4j44Foeu1kdAgGWKftka6aVGHYwhD87HB/7KEWvxlpV82v17y
OBHH6OjUSfsuvwdCZGlvjE1kvXajbMmqxxHyEiqw+MtjEFH9I7/uX+9+nSNBvPVumFH0eeMmOHDs
Kmwa8jJEkW+6yOchR4PAlEkbGjUsw7+WCxnjEr0vJ63ZoVhk6zXPSmPxLQMg5q15HSSkWYEzmHcI
RSPKhGKx0uNPBG8fLFPxfvDaR4aG6XPp3onXfBwDfvHYO521aMkkAMgdCdj4npUaAAUsf89b8DuO
5hcyw0fhZ2IDQJYbF+XlbEs4VFiPJXsuCAfKk2rIURwkT+O0btcAagy9hlwUPXgWvsGzax5JQjkC
IQdu5UTaUn0hwsBQSP5KZHrbq2vuBSyKSh6MuQeU+Ev3tabA8Ds7zru0ZaPm4Gb0Wb1dut5549/v
aZ/l9/qohmOb04DPaSu9glMkxJS/ECpSnSAHX1b8/AGCsAhZqSxwz50vVDuYtr/gmO9RNQbULxh/
EuwnnMslID1DAEhKWW/NSJZnAlOxEfisI9QI2fdxf1h+aUQA1aaw7esjOQeJKQhi2VBtwlk+uBXu
jV6S93k7iZtHMlmIsMmPh/qIF47nlArkqViOmXzJnbBwQ4kVkAOiSMKGbea+sIKQd9agHVW86m4A
RcgNiVOeXE95pxK6KGfBRWi/6EaXd5Gj+Y2UfMPOwmyQlweQ4ufqR8HTZ+oILFGbFDDYf7yjr9U8
cn0YmWp9a8FA4ny6wmH/eETjxoQD4ROrKnkJaikzeWOOo/IKwmR85wiGOFDehB/pZ2alPFJccphq
zHwC6ubR2D5uLsPN66WpR3ZxlrGD5iKvzBQSGSQGG7e6IxU9mkk4OXS32Ol/tz1XhmyC3AIiDK4U
OsLHrJihlKyaDoESLB8kDOS5XEwoPJyRjKvIOlyZEvQ8/8YOYEju+YqGejPiGDhoZjgo3Q7M5CZj
AioOqdhm3nCx9miTDj5r+vIBGY4gJhwjdQsgUPr110094NbEW/3XJVLgLqEBOc7I5Zkc+oi7pLmG
UNCCA9nxafEWRvF3N2Txfuy/vebxsTT8eKx68bgGbIPozrQoOuGTkNDEFnzJFL1zGwhv61L4tyXm
dZCaszkZJXOfv2o+vyDX4VvyzPOagWZ4+cUHtxZhH8SyiPxLx+RX1Tppe5wZCAinh0sm4qAzbg8e
AeVN7lTSJ/g7JDt8RHveN5sk+5zVmhnORZEH8TBO7Nhi9iw/Du/CVJ0RNjOsQNizwr3Qe6DLrIX7
xG0nYbLMe3kJLsuAdZ7cjo1oVK2ZSD0GmNHnEoJqMbf4G9OI5VLw3d/khwTmmMwOefDvZuFW4wbc
xwS9/+ZizSWQ14xcVi/uPYUOxmif0h5oaJ5M5NzjsiecD/F0suSJO1deASje4fbh73TVYnUp197i
KmtINFTr4lzaLXTBXY6CVFCbkDwyP9YyLqw5ZB0A2L/bq/K4F7n5vnR+MOAMFKLBFE4dgnYmOeg+
9CdZ6pjLLFAqg/TxaAygF1y8HU0eg8csgp5C+2IkmNv6b0aXl0BS08ELsoEeNGa8MnIYwlJjhCp5
S5Y8dilykIoxeBWcxuNM/jpDSxM1zzeFjEoWsvrIBWaBpVa/5sZgfSV328vz9RFC1lQimddgYy7v
TjmBH65fS69Y7OTGYSwMIbD8UnUW7EkzC15HsQQYoUZBaarPXmLOmiNAU/UIlRjqPpgafgLcqPc+
R89bd/DWiNFydujlAU3oRUtSsIwRoODMS/1bD3aQEDkZHtCmxrEGRVnrI3IraOh/TQh5hehgyCmZ
1CQRvYCq88v03CXjLawTQgp5trA2mbGYNR1/0/bfdsAfBN1gU21Y+FjHNq/x/bI6oI3COi+3DFP5
Z8/AXlb2yBRncR+sleyrNamOpfA2d648sc/SxzNQbeQsqcHwMtTJPmtOkb3TZOY3R+3MyddMVvaL
GW/N6wPaQMlkIIlJGH+mRYvVT0V8K3WMLU7E0isCd4J7UPbEDysdHWNMZSq1688RZxC2LJ1F8uMw
2VldC/Zg9CW2iHd8J+bbL3scS+5xG/M/XWtyuxZi6l0x7tzOjA7jAZrDes/SkTogEcallx95eIZW
JdMZ21LNZ76XxjCnkEr1eBLp/P4NbjPh7B/NudIOl/JiGVmlMVBAUAlA0RNJ6i6n9Dl2Bi2oedWm
2S3keHjPPmvWOu5qgwhyao+R4op/jgyX28D2B/2ZENoGZiYXK53cZlgL+5RybErSKgPNhMIDBFhD
xcqsMavXncEgnJFgQ4DQ0I9bqX9tpzFXN2oXXmnyBV9n50XKbS5yEXpQinfyY8nakQv9on3fYIoJ
RiPZc/ZjOvIdVQPNN1iLUvZWDIVxVoBRgwwKqkDCp/Nl923MuOcnEhCoo2RZ9m5nZXI7YyUNMXOi
FnxhkLXtPfdvZ9yoEuRRWFW835IirynP5sR60iCmwmOVpQ2MCHHity4BkTHpcOKy+6tWZwIpYqKw
ejJumLfLEVZ0w/xbL2XNhH7Asdz7TJEdIdJuIMIyrQl+9djwtNGFibuU+c47NFhyLqA8VU6j7FV0
ExQuN+C6OcLXYVSNk0O+qTYUTQAZoO/gCzWUznLD1sfXFawAsEf5UyPUx7jEwD2CF+fuVh1UkUYf
v1BdI0zxRH36XwVCb4KKE8Xnwiqg4jw5Q4ZArgDx7y0ePIaVM6J9YFp1s17h0w7taEiWLp7YCqJu
a71m2RZB6xeAOXKHta+c6JfJ0IUuh9QMI9CK21BM3HBE42V2PSA6pxlG25ryAo3F9D2j25G4YEvS
Lg5S9BzjykIW8pX8gbgYpfm9OcKrYk6ESLI3K8+EfCTgbD9gSAwNqzPACxKN8gMOhqzvkBQkeCeW
kihI/pLCCpdJ8dvaGGs2PIRjUDHGcm2E+BFXF7Y0V5PKLb+BJN2ljZVn91gVuDKyRjYCmR/VMefe
kmsjT0fGZcRl58qgMcUUVen3kN+pI2luNpgWbJd9uZ6dSSMQIaBvr+wly0ZwXcZ9SqyjRkBhkwkD
4rOWV8o9uhF/7/CzbEGjhxftTFhMu/LiMpdkbikcQLRM+50BR/nDvGp2Jm7W7wQQKhavXYSFIFFo
3oNQn/JfF/iaOcNMQeI3wCF3SF8p0ojMGsojXaWDuxd+Z3wLP3r8wBYq9q9nMHLWUzAt6NBDHYnZ
vV6HpRYWCZ7PdrZVV9XFg0Gq0bxH7QI1qdm7ci/HrZYE7TCdPQYPnGcRSH4EsBwP0YRLpyDNolPM
ByVsovA3ungFsis3rKlt5YSc76DNvEFAmBIaj1TBX0F5CiTiS/QIhjpygKZbqCRQlugFXIlGemjp
LdADhJdoSXNwfdaxjSQXgvaIhEBli75b1gcHtBqDH9MPu5TiqIz0LYqzDmWtE4UvjTYEfBv3ppvD
jrj6Gp386OA6ROzTXb+TOMWdHvEj+ckAFdLWfo6T2YI6HAYu4AaEpH5KANIe4K6CoTLK9qdPEJ1i
7EVwOYA3e0VafiyamseKwYh6c8RR2kEGWZ7WeoCdeT5HOVlZXLw5Vfg70vzmorlFhNBSEmvR8t7z
x98NDNXyXYjY+ZJMFCCG0uixPSm4/YpuBrYx1l3IAZdiiJ+MZ9DD3uB/XAGQWTCnkYH50/vEESaG
+wGeO0CywTT26l5MtC2w4xwVC1gW5aCma3nC5YFh/M6AfUXGAwgcHnJmd3GFnRxu2xec7NmtI/5R
3P53iGsNR9OQua9mzTldZ/2o5dd9Pah4XoqfSVBuEa4SBVZSBfuBABTo2Ydsmx5W6z3NZ8apHbx9
VoZTMsk0a/5Z4VkIUXTWDOtV3MBkK4rsxEXUvuq+h4Bh5bQ5/6BiCW8Hv6ZNglUOAlFBMRS5HrTW
ectB0ouoU1s4iGD+MhD5HsqzVPMAJfssMikNBjMkKtythlasrEdUMrmWdThCb3DymjG7U2QPcDq0
kmnJHYYulKS29646U7HrFYCABRPYOuDKmU+XYiTjvZGxEo2ImIvP0rk2ltfI2iKlZCvcLL0marYM
cOxZU0aWsv6hPqgKqPyXY0TJqXi4zQ/MVlthQYw8Ga3KAea9vIXwdEudp2rBqc6muhSXbRyPHWlL
BlVRO2xKDa/RD1kCEULbt5as1maIJNtlhtgEKLKmO2sqX89kCtRqS1f+E+HeKYBpQdXbzgbz0wdd
2JNGF/Az9mjR3Y0hrlNbNipKPzC8nOcGb/AMYS5xD+YWIQFK3Apbgg99jZ85QR/6uyjZDmlKbEO4
teMNuOjZBMG9j9GCAd0DML38fREQbzr5zUPvGxLcBih7Kb1fdR90GpDt9R4oS16UYaB4nY5F3Bvs
lSYyoJY/ebRUF1kxqCAhMcE2A7SZYS1H2bmPmUrsYjfY59ZzDwJfDu+o4Wgok0Dvxz6bWiFctX8U
SpDJf69iWlBaKgdsZK22abIGc+ZTpWRhIHliD7Be2rfOnbO0Ob8NHofvM05QVufcXmdpD2bJPFsS
+npU1rDIvhEeMW/+jbQc+RVB+beDpeqUQwemBtxn5P+99wtD1rN+bB+pUNIjQdb0b0er1795xlIs
6EjudHziBFRRQMloP6GeIg+UxBHTSBqSdJQHtQlUo+bfziWUpTh/SFtem5LQp7sbvntFIO1wH6TP
JdkhgibmhQXshxSSaHrxWH+rvoiLlEBt1nWBIIqYiiTcXohJ59ZlBYyGfNNj0vQee8xbEQB5cPPB
XAQtpU/9/tfFzGVxXbTmj0WTZudQIgJuWa4HcPV9HOEZFRS1NQWvmnYqJzFD9NVOb/IH+NNSq7ou
RD6nGCiLAaA0lP5ZTNTcGpai1ZAMweqkxJANqXuF9ErgRmYVJ+RWGsPdXNsc4UVx35v2K2jgeW0/
cQPpmrZKJ03gs5ashOnVjfzrIBHRsnaA9fig8mb4CMFFJBIAREwCZBNY+pg/CNNhbPUE/6/7zf4d
ppVM8xiaHTA7YkoBJ6UQWwJkSStS2lWPRCL+blL14U7VFKqH6KewP0Fux1UG80sFQ666/wIKRllg
jHbK0sQknskHJ+UuBXbWi3TDy2J6SEkz4fZAf8WrWD1fLJnKknWZUWfymRY0y1dX7YNMvP7ut34J
CfMF6Rhgv+XKkZpC4GK2AXMz74YA4R1qEE1P/9D3UUMeQatxgFw2yqo/5bYDIdmAqH3yWIi8AaYp
3ohF6+rquDSPZDazrcbsiD53jeoBtDKJO2coAnuqB3gt0LQNocG6PYdgyO1sDgoM/k5ToxyAQQKL
PDRQORuA0c2oFACxcZbD65CkbN2hs5T551BGEV4pyPuUeqBzpW+A3C+MZrAij8TPg3dg9tcE1iQY
pGDS6oOjS7c9oxRN2ZOgj+AHGJCUe2QMdycU+L4W5bR8VC5q6zmr2dTQHwOMOuTFEFmPwbT12Cfu
Q2Pu6S46yK+D76Lra7VGtLiwqXfLyjfGnxUT2PnM4qtXbl/jh1AsOoaTz1t7lbYV5KzoAa/A/Vkx
YAQpLEAQD3xudGAkka10IsMpkFnSzsWSaJezd7gLpA6CNopV7ncM1mV80Ggw6Wu0wJAhAZMLOL0k
Er45EW6x4zvWxhQcWHg0IcRau14xJAijXsYgY8eAGLLKYIL7I4gJLpy+A57cZEmR4mOK+eR1z3Zx
mSt2PG8fxSVEAcCavw87N76656u1mJ2dIjCmQU8Yd27GbW+jXwl9O1w7wRtMAuGdr7UUhQAhZaL7
2WSWEMXRr8CChhIn97tXr7jjpuiblVPUgSYoU46VqTJFJgHAtqCijnzCUOOvEOLQOcKijkuCGRob
sLkqFu3VY7JrO9kE34nCz044VopEmig8cTsPO108+pDuURt4aFHPJnywoUFTcKKRLCzYCkZ3BJ4I
QiB8bi+o5rXC9yCa3K7CWYq2N3y/T8bFNdCMagNjrm44LCW+6TYQL36i+Puy26cMrbfR10LM1u+V
fQPQwDEnreMLM18r3tegDFaso/7DLB/AvVurfrxEVJmwCS09eHgYXiCwA/2DmPXK6iNi98/AQK1q
N8eSq3VsqZCsUCne79b0O7LSRKLE1sSlpGwiVRcRmCAmjSJd2HHaU44TBWlj/qGXb9zpHlswC1HH
C/WpxgJ9yldRK2zAQbIbTdeaevC8qNkNiPTeLHUzOF9EVwlpGnhiz+BtPA1P3XRT5Tbxd3GSgLYO
1YNEQlfAe+4G3vHqE4vdBm10saADrESMMaO4ERLwv0b3WUXwZEQ93ktWfW6WZnBxdDrfRYwm5Iry
OhxdjuYWGpc4/HxcyGNP3oJLqTOnpilCAJB2c6EmKHLEVwfTD8QEXO2kvp1bwMuItg0JAhOMPZmt
lQ4TPG4Ml/TctNZft9NDoMzLCalZyYQji3oAJDAWcBQoIFR06TmCFQs/Dr2Y6RtlmNj/I06idFeh
ZVhoyJJFcYAfE80tRHKvg7GhoYbkLbKrQ3J1OyU+GIRTLiuTq6qBSKCYOF7a+eF49dFNHNJnMEb6
K+CUM+ZZY9jZoJQyuBxeeDjBLRa7rA2QR6AO85Xm1Cu4PyO4vJ2H17ksrxNWzS1GU3R4odfoVDMK
/ChnB+wG9byYZD1CbDXAamnQWGU9Ogor2vCoHT67penSi0g+Hh8TGhDZRtj+Plaie/ThsdJfA6Iu
aulEZCQaF5A09/NylXqR48n2ot7ewGQsZA9JStlJCPXS1pDYWn9Cv47a1lv1dZhfpMN/O8yzTKr5
VPoTink2+3dryZYFuez+pxn8UA7L4WdkHj6zXTwpDUeBlUJxmw4jyvbDT/d7d17jTFKB3Zs9jUqA
I1QEDC4dGo67GqEeR/uZFwCX0NFZYT5Q5LrG8rJ+0uHsvDbw7q5BJiXzX7DJXs1NErAQKjWGWFbz
Rm3CNYn5aPyBPpaIHsKzSyThtAg0mCXU5KjjiyQPZFv7u8y7SYDpb5COqfp/McWD1N7VeqxNQM3z
gwldgFfkWAh207/tndudaJpT3kFsxrCYJgUiz+v008/7PBoOAQvjGs7A/0/oMS1d2ibmchSVc6gc
EfR5W8qSzVlbwt4mJ2azVlsEotepBOfJVKJiXllkoj5dSHYSXtGII3EslMA54fr4g1zQ4esSKWAq
zjRYco4EljQg8c58J9bKyyhgX7r80dQhx/NBi43Oig/Noyzd1L7HpfAHVcSEkJel0EEzRSD7E/TM
8asrVA3oIC2p60MClPhZpZCRo1rnEwPLAmLLfSdH+eUUOab+RWM/h86yb+H9xqCDp8MpEH6SaFDI
S0iELkMRkw8QObNVIDe4bsj2hQQwY0F08xsmGT/ZQpMpudhYo5Yv4ydb6qd/n8uYwhUU6bjnC5KG
fNM4Mh68VLnMgLDwAeTNnl3C+suYxk3G6zGMptCa+DWlDmgxJAT765BjbtlbIaTAICjesJ3tDMag
SyKrr1VvUCOIA1HDjf/YkeXacAqYqqJkvG+C0su4QlyMaWKVg5LDvBETo94yhCbx+zmH+HGfJzBr
uB/Ztjk6RkfkuS4QX8C690R0w/sc9sSPyMA5yhs+UNpQPWLgGnEBYklk8+m6vDP45pH9XzxLSCyQ
6AAAa4DO9nOQa9IfA5Uow29AC4PKQEx1G1aobMjEx+sG0oewI4SLRVR+lldhYKzWGaFkFDhkHOV/
pC2x3TWF6cD1oGBiw7T4up9+CphiJ80BbAY2EfKX92+U/x2LSFdyjj82BRsbt1iLYEguvurBB+C8
REOI+I/uIP7YONLbQ5iCaHmABOXdJzKBQRkpATMlhYz4C4CeYlkFdnBnZPHk49RELkhe9C2tz9Qh
ZCzhfnoaBpqIuOZSGHhxItReIKrIQSAnMpXn1Jy6HBA3N8IHuvNVBlBWU3Q3pRZJzNhZUNiQQuVn
zVKJjIheWp9NXtq0bdAFdMMyF6O6DIkkR+9f7O+U6g7Lx3TEqjMFfREZ/hIooAVA3D0KAmSUaDw+
bJV7hMifw6RH4g07dUgorBOiTyhlQDwjteX9oIVT0BgLdEmzCAIMGnzFNdmeMEGakI7asksRqt4J
vzFDZJ2lfJUjdmCD96l/X5zhpCJkDEgm6TySpcWhae89HGWLxjTzK44Bb7+JesjBDewIobIoRCW5
crMBzpzURnvsxcqgHD6GkmuSD9Hc7uK1BT47IN6DiUQ3Sg8MZRRLIQFndIXoEn1rtx43GSnKGrWX
oQDNRqQfrtuPGDJa11PWApGKcbk0hx1WOtuc+qgGP60jzOMSUPDhY6xYksV6CnHJ90x6yjo0j8cg
Nv8lNG/Ia23vilug3AIkvvbt4JB51d7NJReUU4FBi5IUWwbzP1s+iS1xwg0uI5ZB79GTlXQN3Ls0
liwOBJREoE0EbpbUXsd0KALZt3oALHCrQVZp+kBJI9qa5JFwQkEPKIYB7xqD79m0IEMit28Or6f5
d0DwsYYhAMy70uf6XwEiT5icBdkqckIia58ZA2RvbR8ZYFOOb2Q6T/vNUbJqjs35I1wH7Rk3wrqa
g7KQgmFRHtlR29mB71YSuF1xOyKkQt+LFDV4048PHofXkfw2nXHdoHG2QG42ZHMe2JlAWmB31Ur2
WNMz0TFUCFDus3YwEMU4tF1dMD+ZnDuEMHk/rCLQflsli3HDPsGud1UCCRcdH21suu2hUloF2l0A
sWNiwp1zfK1gyQ/SVRPlKTyBGsPr9tDawxIdmbychlar7iNG4dILOBHVVtomnKvfHiIM9O8/1IEk
nMJwmqitr+M63UbFF6EznJ8+K44slcyCkBR48AoPg7mflC6NFJ5qgnVQBaKJk0si86P6E7QQm4vO
hoDLAvZU7OehoI66wnWmKsSD97nqIOUJStCNiJdpdcG7g4Gdx1NsAZzLEB/dQmxKjE07VOz5IQrT
8WcuSSnJtKPtk95t8JKecbQl/McgnXH7bE/HDxPVI9nvmS+cwojnnwhvbpXxbk4GwPEH7b6xFAm/
0dvPST1RE8MWNaLxf+g3XAYht5q0iALshY++vwHqbb4sAOfp3ft3cR8nHP5UAHoM0WlLZlt1b38v
WrMIUKgfDqsVOGgSQE4k+K2wzvmNAW2zQXNyDx79r+ejngu8JR/Xrk+oCPguMFsKexesz03mOSmF
0X+B9q3kqhhcaLQluWEraaUmdB9+ghdMWOr5bovtc9gF2Q8aZGTJoAQGAU+kv2OnWg2bm13rMneO
IDLjilWL1ECnRRtX19aiHNKrTr7pgfV5tEgdWz457nviqyvKljYCw+e3D+yIbO91gZC7RPsRnBVI
F7tJixinZnrffBOxZsOJFp0N/bN/O2djjJ8BtiTza/dUhTF6OAeUO7kx5qKXyXt/mva14KTAV8QG
JZ7xp/dE98q9AnxDPoyB4RCBmMFVI1mr/SYeQ2KqJv7hSVff6h9+/NirDmfj1NOTPt1RQbiHmBzR
iEnnAFqIcq3ffh2QJ4UpFa87opz6qhnQo1ou4rdPokx6M7n2skkzyBWnXBR+uVAWZAKOQjHk7euh
cmotInSWvl3uY6mWPTIvPgK0x2v+BIQ80Uy3tXhRygR+HNNRkih2qlpRqyvwKwE0TG8KboB6EFPC
L9JI8H8JP8mDqFvX7BqU8942GXHj3mX9Sk7xCOmHQMyWksKpQ2VA5wOTWw3mavAY6NQVd1zkChVz
hDNKYgEWPhRKou1BkBQx5UPEUZ5u4jrWwXTkyMV/BVgBk/T4rU3Zto1566+1yRB3cF4rSaPaw+aU
ukW0uPoqs8bhPiycY3z+2FEXZd0ZlZpujQtha8Py072LWT3pCI1Z0gl0D7+bkjVaJBEL54ZtqRhZ
HdNlPEyw1nkcS0y+WQQo7NNiyxKK7vnDSfk4NLkTvqN7WGOqm+BjjuvQm7CUXuJp40HD3fQ7ztr0
p7t0wQ1xtO6M2Z3kvG6QV0jn/y2U5jQ6PQ/cwejBUsFG0sk5yb3yWd1Rfse0jHuDNeznedRxbhT6
u+qwb0WDDhrEvyOtoWbZG1wBaEHhLMSVDQbtSF/U03uobOh/Yu2IyDIP3GSgO5LPOjgnswO0Kciy
DTyRwrCuWPgA+gGUpqO7VwfyiX4zM+85I50OC6QP30iJpui5vAffhQgWwqkmOtWofUhcJOGixO6p
Nx1HbkHo0vqL5hSYMCeym5NocCKaQzNgyE1T5UBmKkBA0pM3oahCXmoeIt0W718MF+4e1eH0mG0L
H6bDIOqlDvYBTkr9Qeoi4uLEQjXhJg7ulMHkqEX5Gsj4Lt4OXrngcHkgB8z3D3te0RK7ffg3t4kx
zQ3Vm2IABufpq3L7nKGyOsHEmTYE+V1ttcPv4tbTQ26Waib3FsfUbDgsIg0RKUer3EDa+Orchc3h
tuGM0YeP6uMkS8W+Jl5zf/JgtkUATPZeztduNKQUqYcmAJIfx1sacHK7zu1O5H1T1/yxwt73Hh/X
fJGpA6PD0kb33ZO6lJJMIt37qM7lNXpLY2GDJAGqqv1s4sLaI+lYPjfUcbS9tmz2Ke/QgE/JpSNg
cZMojg18x8uQOfNcqoRAx1RayBb5UZQtFbfgNcl3d937Bjy6mEouCFXIkFoRD+0QWH+IgnUPXx3M
UaPwu+dnNFP4Vj6ZmODEzb6k8HtQ6rv0/Ebh/a/ZjzcU/4evv+hlZ2znBFQ8SP4k4Likj1FI7FN7
MaQZ4hzMCudAD2qfms1rzDFG4XsIQy18zcEhEJbPqZtKBCw6l3iTEBl6PEpbft26n/7jzzMiT8BN
wzdI5gjXxkAZAMMakLVCaYjuFv6XdFA+O5Khzp9j0O67DOLz7hn7JCC+Rnsc2CTQelqLRAlAVhOI
4odTcJicIGknCW8Ovx8cvtsCyJeUvsXt8CZjogjtbm9TwQSomZwpIFEDXEdADoPtP9Vdij5Twexx
BCER/YOsKzmInCgnsgSzXwoK+nUPQj6Hqk8BDO6/nJpkr3LC8mgKJ7900fC5apLL51wpyY/JO4Pq
Zn/dHJwF5JQCIGjmnxSisr2k0/8AjH+58L+8X4YLHSVeUx4FKkTWXC65selx4w8whAPpDEIOtOkd
JP2ST3kfGXEJHEi75cwfw1eXwgIYyQaZ4dpNudo8ieifKnVGtePf80a8yhOsTaBo8G0GQEoyiO5w
Gboa0oHfUE496XAwgulQKJRWRNjmlPr4jRyszARBHnhngQ8kU4+h+7sAF0B8JGpURIYq7UHRJJ0/
DWxZGT3pTZHc2QTywzhYXuRMhk9zCGcKokMoL0cknzoYC3cycwUEBRzwIVCzy8PkR5oJ3qD7yOfR
U2c4/AjCsftaH8qGbU+vh51WL1EnbwQikbNvu6TVN5wevcqkx4MOD3ISjhxoIB6ba3oVKH183gEk
/c5PspYUlLS21lHPA3VJQRnSOYn4tasjThc7vH6bVsdf+lwo3bjoUQqBbZ/QEZsts4ardEITwsc6
UucxwDLWFpD6UW2gOTQ/pHNKuPEc1rk+ui0hM4qmc9rnGxjf1z1fHvASKM2i5U+pBkrpm0dS5oML
KpS7H8kKYiMUUzwdqQAKO1tKh3DICBBe3yEcE0OIdxW6mHQtCh0dvXSD8iD6AtQZqH59hzU4HMUT
rqAgHa9uARhGfLnHhOtGq3cYLaVDC7ZMbG+BEhj/lk0GCfNh8ZqhBEIyDpQAitPhCm6lyM68YJXa
TTgmwhcyT3owwXb6jSBFvYlJadIDJ5iG+A3QIiNrirbPAPMWiKPQwcFRUICZyjZE3viHeo1sIj7m
NYR/8BcHtwVBuWO62p8CBRtZC14eGG90FOtB5fTwL//2Yhr6NI8ORlDpsAOFCNdjqmQPX+K6H0R7
dxTsZE6IpQGcx49JQmzFcktJ5z1pfvzv/rt/Cg5GYPPKKPk01uU+3tCElDiXDWidPKDk34W2pGJP
5yv/NLTTYfGdGcXWmYCUahsfAC/cBGBFoHUNeK/0Uq6Bd8ToQ8g8HTeAx1yPEa+H5wxleMlg0vKT
Td9EyOO6ewA2bgaS+1ZXsGWp9MGN2Tn1ATu4k7FRnpgojmIPm4Or/aX0PCbCQ9nbIx2PcGPSGPgG
aAViJP8j6by6U+W2MPyLGANF2i29WNHYbhwxRrBgAxX59fuZ2SPfyclOLAiLuWZ5C7fPlsp113oB
W2bIPi3Z36RdWGN7qJeOFZPfwIJcUKlI4mIcw9l5pB8C0ZjwxKvhjoRcueYsLiihRujRaAwPSJUt
5/oJeSqiIF90ZP3uN7ZWbLt6hOCiTnItVfD998mxkKfw6cKt2B+YXJ8pCUc3d5+TBlTKiA29AemW
B+VhotRRU6Rd4Cgpe+IFt26iDxuqcNFoQF9pmaSCcGNjiguN6MjmsCYdjm5jNjJCOijsyrMSHDS4
3D6j4JZv0LTOYwK27II6Aj2O9NZlA6lpqyH5R8hei9QzvZk5jWs2vP9LX5xU6IDJGFR+EByM/E86
nXf6o5KDycMb0GFCniuzti8NDC0Qjjaj0+S8e/XR4fi7jfZIc5G2ESr/924lskmME7SC7Fw2yGyZ
YrNs5AF07nDikFBMueMT/z++oA4EpUfQ3dEfm9PjZTr7mfONpJxmMDcXHDWa7BK1JV8k/v5FaIIm
TUpCIUH4DRM25v79oXHplPRspcvHSia1lH4uXfBbTMgwAfBYHuv6MoO2ZdF8IliXsrXBgJWQzLsS
fJUfZsECZnl+cziIDfMvSt3D3yEcsZes/U4eGjoXV8SBDnSQUcTvJg3quKf+2SYwo6X2o3BT06Sm
PzSCZtqBJwayBVrLvNZ9FJ9Uy4XGc0aUiTEHqiwD3oY+75na0wS5TP6lDp4ALj1LHQDg2MOfZgjN
kB9WL9Uy00EGZ4CDUWXFZsBYvvcQXfgj3BwYPVAQcJsExPlCZxg0eYLO05tC3BW4rBgu3CMQeP1j
iDLIaVEMTlsl0CTcIb/qlYjNaAS8GxYHV595Cwj0FvgoeYH1e59wI3QWeD1KNVt20Th6YUXB+JJy
o+nQDlLHTvhK5D5qqfB1XLSReKBQKEDQGsnnCKZtE9M4pFV0mW5uAVno5Uky8n9Pl5yApcElvLHJ
snesjiutD5zgNuMcXizas9yYIBJkkcsWLl34yqEPK9M37pqYDIuFg6ELfXJ6+WeQxX/67LApmEhv
5PucC1qpfJ4HeyN9bHY0GsFoNhb0AG4foNyoCSEhBtpKQcmDMlPx7k9PQ1EZQfZpjkRSb9JT11Y5
JRIetKSr+Iw56N+fdf/JpMM0MnZew7IjRUmsDdJNUEuwt9X2+dlgj9hssDQ3LQS+aClA2Dt+aceN
21PGZ23PimBtDip0P0BI3TugrWndUDp/4EkZbQS9o7c7dSe2BiX/mvLwN60QDhg1Mx2OIzr6pER2
+DnBWZDxvlRwbe6rJYJi2RntKcX/lNOXoFNg5J8TA4wulEGFfgUkx/CF3MXJWr5fCCXY8b0bap/F
yVwe0XNAu5jqoCmjO5/iClBnM2iPX89zYpUwTouHnDu1GPSqnwqUzou+H5osn5S85nK9omwDD/ES
6Hr2VJnOI4SOFR93uwFHcDOqOG09fl/ou56xRHOfO+SifB9aXxUtD21/vfjcbgqpUDuqbRTv8Mi+
jgqyFcseWtJR6gx67dOZd9VPVOcgigsJw2SpLb2d59upT8BdRu/rL1j4J4AN++Oo9XYDVU4d3y03
5ziOD/gdb68mM4KYZ4fH41fnxfCWh3qtFGBoUF5rgmNNF5NpJ0uyaRZzA0rG8bq66nYElwDe4Wd9
P9AwPbX+a/OtjFQxbqwecBWuGOsCwHsoyae70q/sgh+rDy3iwBgVEMSd7MoefswGRCzaeEg6PoCR
GnSzaWVcIODwStVmakL4VMf2Gegsbe6z8n1/9itlqm7UdanW2XnWMkFsfevFdAC/vwRWAGsHYQzk
LHr1Vj/1e/d5wYTV7M5bK6wNUJrEDggxp9u4hUw5z29jg5BjtmPT3EJ5yNW4CyOIHJpRCBzHamuC
ZoD9+Prq0kciHHCsm82Yt+NqE+pKgw64+XO5jVBSg4vVIcW1ra/eZX/WsyNtdWaIrGm926/Rsm1R
JDwg19ZMG4s27UilFfD6bt4kc5BAmDOekg88AtQ/UPay3ws67d354z67cHZych+zB6jSvDkkasCX
PyODogKNjc/o1AmhXqqh/hk2CmR/CmaRTrwuCjCW4MVWll8g05VsnkE73qDRW4JVm5jjR0AMHG1+
FfgIkNdUHFB9AzTzeXqHl8WvVvYYbZWCDj5QYd07/rRg59Efn6rEgVNG9XwvE8pf+n+dqPd1SAzU
aVLgYYev/PdRDmpaSf5tS0eTzjiVBW9Lu/LooUFD5mPsrrDjHASY6ZE+nPuO1ZgH9XfHRMfXv91C
kwrSM/rW2EDSluEy73f67S17n/RIjU6PGvkr1Aff3+ZtfiXbh4hGA7z/+kQdcO17kCfsMJBKDP9i
Beoxfb6QtvMe5cM/MBd82aviEZq9uPq9dVASzaMOO1CzP5eTu41IqZszbAJ4XL+GG9FEKmhelNBK
aO9fBs+SKoiOiVeij5l/Bo1aOJyIxys514MGX7sPqluIp6k+ONPe4/dMHuSQJtrVDe3soJlpd8lN
2xngRs1r4HsrdtxWE0Cpry3IxbbwN2+TvuKjnb6vIZIxiu4ztH4UYcNLfDpxw2SYoFcxMrn6H+xu
fsiOeB2kVIgJeHfmpJwvxoIYsqI5bAamgmyUx2sDsmvRtZOR33ltkLw8HpPjJ1VPcQ8okzZplMHl
MSG0d80UMjjpPRqU3QnpxGXz9QT+1CqDnMBdbL46jOnLZ/80bHu/53aBis2nQjorhr1dqEPglDp7
jUHMgUt9PS+otHMtyal1a8vtfKYlMsSZBs18M3wV39SBF6CDbGEdPN3ZeC3WHbJN+TmBkLDBYBYM
3kjKU3OpPiU8+W9lUeu7Gg+4M7v/8GJtB9cHmER0WJj0YMFMmXBCQJvEnNyqm3s2MbX4TBnxagSb
9gl1DIOQ0rNAO1reC5knSuqas/NuRx3vCC1KpN5kw4wPR4Id4bD3OlB90EbHSE+I5q8SxFZZuTXa
ZKQ4xB0+plyaTpNaD3k73dOYqsI8fwsb7f593l2onwGfMvN9VBEIaRlNs4EzCz/NMYTogxgVfjyz
ffFtI3fi0wYlUsdiuvFxziD1KsQvIkoFsh0lqCKEsQYl4rOWu9P+pD9G2H0U4tmD2j0q97unO9lF
0ySa4udF1KK0plTmtnZezg8mbzN8ieKw33eceLQdzeI4jMMFl4BuqXR++3bQxnSkmPBJOpqiIjwg
0jOc64zkXbAm2YPa8Sb8wI4TidB+shqfnUUf/xFR/+fRf9Qn3ZlzjKW4ZZA2OssU96KUWkC+oJSn
uzSlQjWD0eTtRGS2YoUjM2LR/d8txYr7AHOdLE6jnE4ZwdB5zp3ZElhZ4MWlG8YgTMWHiUYurXKe
e8cyLPSWtjMKJtP9dAIOEPov3UUCOt6IJ7d/cVYrUVGZYdPXXw1XfswZmIWLvjhGqt7NcUw3bqLM
BoP28E06zgxdGt5hxjEL2qQciovGm2n7GgXlv3QSwyHUnpx8mnuTN1BAdGVcmgPOoOcuYUJqjodv
SzKdLlEjTVJ3Opy6qXBbkRbgaVI/OKWD/8jBw8t5KTTyTSLmHzOGSobz88t0AmkYqZxELgWGnDP9
u+L7lOxguYwxmf/7awPbZZ2F4ywOBrYzyMY1V/wXiHyc+Tj29WcMybx+YMAdACaD5Y6QBXdH10R6
ufj10MdR3eNqxHDTGWc4iQrJiGKJoeuT3gH1K8cnBjLfK8tZfYml3vS744pL7Neelzk587+LywmH
HedijuPuE1ykEiw4a0+u4sSMJxr0Iuimvniu/FlosEAY4dJkMv8uvLzZyeEstIxbxCNCidKZXHdq
QnyjAW842TjMwjWWXe42G+N3lTvBFsOt7PdnnLFiOHFZf7zIZn/eWbLYZPVh9zOT6yhgR659PLpL
WbqNQeH9xrPtWowbf6h8mT00TABEmOd3IctlnMnPuZP9rZ1+Rp3PV+Mwwro4i8XfXxvH6X9/i7Xm
uG+G/Tj3QUrHwvDoRM/Bdt2lX4jQIJe5dHamZ3re4+f/GkGKjMvfC9drertcYeSI5D7NwzhYLwdr
7gFil5OFdLI84d7gfSVXtXG2Ug6DNOBHRgl8CvlA21HGA36y2VY+9sHpg2fgazUEOOhQsnDrMpQE
LIB4GMOq95omNockS3ZDlScxoqQDzGjxnZU4VOoslhmDcUCgVHvOgYx6ay7zTMb1ZEu4F52CPfIm
fDH/n4jPFl0qzvVyKfdfyjKXlspyzh0+4WoTL4gfE6x1UoyQptMJAHn5Sidf+JkkS7xlB/MJpjN/
C4kPIc+WV19n4lApV25WuLPsl/k5nQ+fqxKG/dD5s7/lCtwcP+R3ueO4QzfxMW1DcylYD9aDGT9l
Mxqno0xWwMtB1sEZsNbl0rbOiNoj3fKuWPxg2zp/unPsf+Ry0YLi/UdBls3iwZrPkqbiKvv/T4SX
2YvXJciAzI2dMHYC3ixgpTGq4jrJ2ZcvP5Y4+z/ELlgY4XjRD0czPfzmc3DaaZEzJIdpojuBBK2S
/gYzZMowZ/T/HGz/95iEhXRL5VSYbu30KYfCkGG/SwQUvAJwDHmdBs5pCFaCWveDqQ/9Jxpak0nB
ZvL3afjcinv68tZBjFFpwJ0mF2odx5xmzt7/U3uYiINy6Y57ziKkCx3gXcoZ71tOP4zxG56FvuFQ
Esv5kyVKhPFnI3zoxHV40ecRoyz76cl6LDwn7K/8cCxn++pmC3EQ5TQQeR3irvx4xWP0FAXHEep9
zsFd1IwuWe0khr0Y6IA8giCnIgpwmMt65UapnDijV+MOYHNKvA1M7hltdnLWS3yTstrhb5nsEcvB
KBZPaG7xLPwE/YyblrudPeuH4CFW26Gz8of9v0jLGegPh35//ItwERGPbQ6h3AfmdxY9HJ8giuIi
b4+sFdgmyFMSp/wlvjKmt/TWHW/NuuG/CfFxImtXeu6Rm0xd8F3rQYp1jmwdoIkdbr/1AKfV0Yyl
Eo9GGClzZbLfXxbFQbao2U/D4BXnO4dDk68wGYKc9bvvsLPVGVYWkKEwoI1Kn9fC7Al25twYTtK3
42krL2IfJe1xRmC/fx/Ucia3JpFuFmRO5YUSIXkPsgKmpBxBliexz43j++GMX4XxLFiC1UIAxxnN
riGdwb+7sfrzypoIH4o/z+dzue3nogOQpvJjyodPU3KE/d4bDZZzPHfeDtTZiNiPhIszcaeJ66b8
ZZma3m65XvO5A25kbp7RKJYIjNe1OFuD+3Wyg59l7M+sOZZcTBCmZeH05QSRx3Dl+o3bX4x/frmS
Gf9leKitfPlcM+70AzcJKQ27b+FEGyf8Mf3hgw8oweQLi2KupWwJtWx4osyG4XNchuFiseLqj2ZZ
zEtKwPlxxk+uwiVa9H32PKyrmCvrIUgXB+9twgI8IndghGuDRcrIOsTmnb+BzEHKL1nZYc4CmBxd
1tMXXA13wWdj5zq4/ZXqDbmj4luagVsOqIJ4n7u3cADbuW840/w3tslD4NXUaflFu33QbJnd0p39
qkCEfknDFxbor7Rw6UuxLC7TO/eQf0po5XZSkZO7TwBO8DPydMIQhnZouADBffQWGCRrrB8dVLJT
cN+8mTCfQUqZbrMJjj8dcaK9J1r/Hb7UQO/ndFLhHTPkTDlZrzF+Kdkb0kxJpcP085uBJhPtGGPD
vk7rlendHx8TBPlKwbsiY2glXViMNeG+IVDPNFSlbc9D++q8YWZ5H0K/EWrQWMOVAFizPOS8o3MI
wZFJ4Pd1aOyB0+7q+DImm94JEVrw1nm0vjCtwLqbHnIgLCNaokNEvERphAnB+AqE2B8El3Ed0+Zi
/yQ9t/YyAAHWOmNOSLQjfg7J11Ep+xurWYh9vWZ59IhPWbGqho9ZB5WxOlaW1r5YKcvLuBoqy+qb
5z3Qj+sy26dyTzoB/dpgIO8MHHlPt5vOSSzp9A1BN2t/p0ttMfOSF9aCywwiHs+GEh9es1f/1S+z
PJXfI/+GpJigfMXarRxS9CEWxggTXptL/SXsI2kYkmAA45zhoHSSnK0C9kpjuRwKXJgueNcZVWi0
kV+jKJ1Q/QiHRgYi7oaRR/UtM9FySEej5HTBkCHR3B84EBFDg4DEjjOTPvh57IFTlmkqqKtEjgqM
LTpvNI6ZG9L+xmc1NehSP2mt59F7LicCOBZ97Ke0wHsJn8zg3zcg0EZifMAa0r+kbdk3Eog8CYMI
xouSxjNekAkjKnucbmNvJCWQXZCxd0NwweXQ5DVqnvUHoM0zffmAfkWX+TQU0z2JupT99EDNH2CO
QApIb8Aygm7sARBB+Yv3BrZuobsnyNlDxm5CZLzMUD8TMK2AdT8Mddcysx4KrlkO6jwDRI64YjFe
2z90ItucQbicb+o58HOoDXbdEfpsdH6X8ixB0vL2gAf+/sF6p8pjevUADtnnyHt7CFk04umKcsE4
f+C0MF10H/1DJsv9MuNiZdK/gL155hJsIC6wSQz4gHSCUQHjtDTegBkHXqtIinr2D/p5WQdIsBAw
2KPE0IwBJZPlHtdCXyIWVoqel0bjLKEpNWdsywV4yyjWCjkmjsh4e5A4wWXNKZVBd3PDQinj0hgi
8dFNjrML+69oDXJBGo9GP9cWTEO85jzQTMSF5s/4AcS3rPdyqMrcjZEF9w4zHdrga4P5P23v/SWm
c32BFXDjNqj7R903f5jO4W9Cf6+SJ4EoRRZsxpHpS30p5oYFc+M8rMTBwwoPGcsYUDks/TGPec85
W5eud6oCBneIYD28z56jx1AHWTHK8LP4QVCIF2NlJNqRvE0xO+DDCLSbbRoE9FVmg5y/hD8xVOZv
9EKhEDD+YMUhBccR8wg5u1083m6xvC15CrDnzQTk17c1MX9aPvlxVqOehw3jvmmH97mcf0C3jG2W
fKvmfFCuty0sRzBy1RwKbLJGZY4ORW5ANNZ/tJ9H3/zhH03w3NMVQCWzQHn6uX/6AyRIPg7ebxNY
VA8HL743OxD132Ae7fGkRbrdnaSDOQIZ6G5AWoPFzcgeyLE72LFpizsfSlQRggiINqTtFFcOH3GL
oAw+vJBkvezhe1Fjvbn7vyRdfjslp5+uBa4gdYMU+WLWt0M7lXxY0uXlnDRImgVSw5UOmaw3ECdf
MeYDoyv59cBLJ17qkSXTxLA4jiNvRc2GHit5tzeRdkK0lEdKUrqb7yiCqILIsKW3Aa9hzUM5OPoc
8qjRehBJC2KyZCiGkGvlUzr+JWRItf31IV6BJCRkGaIpuAboIGmXBFSyjq2MbikTB1YoadGMXHvJ
8wdipUz2MxqQzcuT+RUh9jLm6evlug0GlJu8c7ockEIzrZFSWpyPQVFJag7IDm1DOWPLLfgrSKA5
aQZxK6IhTIwEki90dudNQCJretLc4Mxz0ULpIDi3QZHkAcr/DLfO8RZIBOLtk8idRLvdZJ569Hb4
on7CKJYmCu8i2fvf2fjLH0EJpoRCAcFKdh7HwZZ8Pc6CGaXoQeoK23W2QnekYz66xXzqFCvE3e7m
LbejYMQH+YRAF7iG0SMYzHfpnBhCeT9A0iyiB4DY7hmJ3f81HPa6QcAxTaMc2UY5yaSdXiAQ2O1f
YrRcczb/Sjf+KeXHgIYK+OIhSTknj5KPJhVQO4EXyBWQ89byBy7T30fbkzAT8KiIDERB8I0gNNFh
wQk+Bh0o9ZGEvsGIJaI7ESpbBge/j/ZzrscaBTtKnrc/uDBQA5uLuqWDNAg9DQ3pDt1rR0sxqkYL
ydm1gfib48Xg7mVO2GNX48xCcPMmL2+yP3kTO+K565yNCj1hYTV3Q8ZTwDx2c0Kt3F4HRrWqC2OV
PrIk36bDGZfgAjKK8yoAEkaR5TftCPL+vw5BCmQgLKblIPezzZFCLsgTeK/8k1Z6QC9gkvslYNDf
hrz4t+bikZvT5PcE3zjuJxfAmlVfXS4+gQq48DvZPx3ny3IeDj9g2n1z5/vvmqSTmQAVePLys0Xt
rL6vcRHh49F/+Ysnz3x62Yy6BkwTuLKYUoc36i8ghQKo5EC1EB6yqwz6cNJ4MtAPCrSb318wR7y5
/jMgZ0UMgGOxeMDbwy7N0YH7LiQ91wQojYO3fNX7hVStOEDRiVi0Q+o0w8vDTPfD7BTC7egMN1EN
TFiNNwGqITMBl1uxgo5IJtUvdQpjCoEfS66sZeYQRAILnWwfsiEU60I4yAz/6MgBzqdXRMLM+lOG
EBCBnLIWf8vf6y/c1gWnNlHcDa1ZgdoPM4swenfifHLA9eb6C/S/k85QoPOPywPAOzPQyWdGgBgg
urhEH3hOMJiEVCYECPkuor+wYbw3KZDcX09UcBFrBmCa+7/j6/0LksGTJIBamndGgnLUHR33Njjb
vOfrqBKCMET6Zbzh/+m7qzSm06oN3xyQidtmeIXOBEczAoJi/aJ1IlIfMK5o6V28tR71SEPIhIXz
gVQHHVwPPCB1cYVwUC0iEYco0GlJ3cRhOxLmEHN/3o9VO6ChtscawSMoHmEZn5KSIU8HnpzhQvq7
7ArDL5lwFDCkAP+qcTPb9Gb2khcyAoNhbJcJBF5FYDyhrxkBmrk92vErsvjLZnvInY86UoB4aGB3
UAB5vMLCgk74ykhmNYAXmhX17Bt1id2FOtybmzk9vnyCvMT7xqjfcgEaqKeIqVUX5PHnE5WPoCWh
Y4hY/mG+7je0nK9qdJ7qGCwsAOYcn7HNmCNhpvIYr4EqkfRLJxBQCl90OGnqSkjaUmzTOeE/ha1I
+p8S/tkO+A3NY+mRsL7oEslOFPMD7UbAks5f/Zz9jinXqTe3hLmMWzObUboK4ukn48Jz64zpEsoj
aLIzAAXsqwL99izLrx+hcmACnbYRhoYeEPmS6o69gju+YKHLAnnBCTgMzGEj6B8hUteAv4/BAdrK
4Ytn6NW0V0TgiWyMIrmdBy13Aw0uvjNtEYHxxYEG8heSL9SH/DM6JG30BNybHBJAQuCYNfDM4BYC
9RpA4mADn95tDMmwA4TA9DzHm3JR1xHLSAH4O8tLOAdyga/It1/xekJg4I4NQw+Hlz83gi59PkbX
81NR09suzv2yTKBaGvt6rCjfBmKsUy7yA5KAgUmpsCpb5ZuLy/S0ik6d+Igsx+elUXf31JipE8pg
TGn0zthQ/Gs+IYNnMYBFVOOSUAVaAZvL071/b76KDULH4COoE5ioaQz3j3j9FYjYAVuAPs/MRfQJ
IzAu5yO3zaPH4AdTjfq2YmTFkbUj843sBbO0liqWByujLZrLW1x+39/b6xUar+Uyod/a7bBgSwMJ
IXNgfK2uzGKBz1VA/8fKJ9hi7KYyObLAQwD8IOH8TLc5r7vdmLrI8n5Kb0u6u4Xld3lxZS6+cZ4C
vClcBKCpybtaerruAewwQgPXSeVbxczvlOuIEdGW/zs+wbfcmsiuUZljLqUcWPRIuxbcJ7vuS/M3
Fu0PpKvrZAs2ZAuQ0l52eNL7EhaAQeHmVe16y6vdGI0Vjenl170C87PcVO62fovL3zegHd3+sm0n
NwImbdV377b7PGnh88FbPOEgA1ndCQ7tP5bK/qLGD1beM/zUJMQad/wx3tjDLsxq3JS6Xs/0cJHr
HEUouLrtAIpcOmMckG497m/mdr3zlIT9KmZ4XJsCotdA7xjuoIBgtVQ7IcUfHw/bBZAMTBDfJzym
kMXwGrIF1svrPkPT98OBMHPpzpmZG+EB1HiHthjWRCZYoA2c+Y1LFLkqCwb+eIwiG3o0twY8eEgD
umsSGq7epjdg/aAl0nli/9K+xYz5nah7VEOOb0Z3OG1MKp1KBOsTipd8jgPhC4MvFDxRlMkuGFmn
8NGOuJFvmZMXbP7nnze6coDLUA3QxwSBJ2CwrD66DToh3UCLeLHHyQX6uDHGNTOB9geQDrNl4t/9
Gxo2MyfEV1bgRHGAo+aigzHgOm72esqYXYdBGb3oN+9sgET4/+4qmPLuo9eXNfWB2qUSbs4g+415
ibzhqNwrFS0RNIg08GwRrU24UieUR9pBZ/3RXZj0l8jOV9Y1OE+5gNmVpF86wL8GxrbTcnI5ItoF
jvDZTd8n7974WvTOik1wfgfqV++UAh64Tz7nYY1vaCux+7MHwvCg5QTMdqeBKm2Dm4a1nl2nep/Z
8LKc2xqw2gc9oM0cfYrzsHx6xjgPj/vN9EMftfAU3XnWng3r7IXDx0q9Ztm9wGE7uHgWzQMwwBXO
pCQGn133Oejg7PWOukV0/QXJpeDKE1mkJ1b/XIVnBqwkKFCLkJxYQW04nYAvfHaXhUyjv6sW9fnN
vNPJ0HKAO0dadken0N3M37ThAIr5mzmgAMiWWyKUzfiDFTs+dpwrtsrv6NpMeJuj5dzp5cGcgffa
i3Q7OKpep0IAELp5j0soPiOi4nBcaGw9zO1PA7sLqBI/uc7XxvS7x/H5vQddcW9cDmsz3ow75MrI
fnN3X+Z3mqCICpEpUYqfM5IATIVOq838ATkzNhf3c2g1kapPynp3K79MddqbP0ULLOFtXzOlCAHw
nzRG5/4hpYd32ekA91EyaMtA84zWP+rzJh9ijkNERQMBkOb/708kdjAb07xeuSgYWo/L6FFHREx4
fcoX/bJicqqDk4bMv8eqLezodAMNJRyLioy5XCjENbykwG6dhChgd73rLeV72wNh8VVpSQ9YOFpZ
oS2eNMzRb68QTJqOEz0wyxYk6+kcCSDh+ECdUXjzNLUozEVJH4Sw/hh86M80z+TJA5THgFhFwwTg
V9snRjLov+6vd2Hg035qdN/SZsC7Qm4VXuYKc4g+3vGY0WlSLz4h/D58zntV0Luy1OP2tnpBfchK
sJdogdArgudrMVFV2G+Ao+lav4NdyemrA4aDdD8Ag7bJqU5R5QJB2vA3ZXAugzboAHsHFjA7Hr6v
WsKmdjYY8tgxUfFAg5fWCp25TzHA0efxWVTFgLfplKKWSpyIuhRhWv9hY2RGQ9ZgOzOriPNUs+Vp
TfpqUh004NmOFW1+uKVdEPGi+Q+krgsV30SZYgnyjIHKGQGzFHSDlQDnKGv2eH33EjBHew1P2sQ+
9XF4OUPK7yl+xWl92SGRpsF0uXc8R0Y7wtvxNmqMHx30EtAHbTMqtQlNjkvvd2sfvw6PH/NFNLTD
Z1cVyXHUXd/kttxIIIMGp6z7hYfu7EJRmFhLInCFnCFFATQVOls4K4SXXQOS+OZpCwuvN9WjxX34
rQBkpjV6i861G54whbeFKYBUMQoCE9ROe+Dtjs5lZAds9+BKuZo6AdLaweRgKYp4plBnwDmeV7zL
ff4EoRbruIseUX9m73LZU9T1ZWrp7pnAjSPovqfido+TMlyaGqw6+nxo9ZNr0StCJ0xF5FM+FtvZ
HzJFjHPUL0LPa/Hc5z2xC0fsJK470E0hiH1+SQR7dCcZQNGv/SkTRCHJBjkpYREUEOmYgDC+UHFa
EBorbVi6JXT3xR8Zg/nHHuQJBaO1smLY88D6QjCocEKZ9h4KFG6OZE3c4GMQOik7cr5q52XhX+kd
W/Em95QvlfKAIfIlApJ/QM0R57ZL1PRGebnlqJ9dmG4FLN/qykfsllsVGiMDxBoBy/OwkxJx22Zc
NSJ3ZWJXx+kDJH6OHwbVRH5PG2rKQbMTsaHNslP0AWBaFA+Hw/LajZsXQ3Wg4aDJHl0aiXEHqFc5
OnJR7PDxhg5JTxV8MO0Ai3tmAq3ssSMAYdMFX75FyG7GSUe390gbEFAC/f9iytOAKTacsAwMdb08
so+xdrsJJcZ5Q7pIWDmg0Es0uI2hgiDRXqAnTocZiwBqNJQx+bThZ/gYKYcgP3l1lSqqC6GyyR44
o+muMb191k0Zvsc6qGmoOK76HhSB8Y7rHuknzD0FoFm9YJ8hX16wy1Q4mr7Cd/ZQFy+6/J9hpzPs
Uk4d/NvT39zSNj59QH8lImwFw4BGdIewssMDDN2uy5SgqlM5M2G1Y+uZbUjh2Yix1aLJTKDp4lb/
6kPWeqw+3D8dSuDWTLRXoPVYOXk/b2IgyScuFYnL00rNDZZNEQk5ch4CscDe+nWEnJOi0Py881zw
dB5bt0GXVItfj9SAS4wsTZM0224nrTfugwn+0edUlD0wiRPlEFu1ezj0DySn2fU5UrrR+TF9GetH
F3WfAcvj09AV+fy+dECSlHcHOqtDWLscE8SF/sE3GrekafLVPSQkBPkNeBV0XLsAkkfmW88v47cW
MhCi+LxVT1HMsSvvNmYPK47OvYvS0ufq1zNudqh91m3LKGoz5/Fo4lj4tL+Sx+qseZt8RhEsbLz3
BeIFXYDoVYQkoo8Drf66jo8ITQRazb6DDD4Cr2XCya6KCdDLM5vIMyFWdA2PHYHqpSKYmlZUl+ti
RzQ+OPW5T0hh+VpqBPXJtkMV+8Q744h3/pJONGmc0cNfj3SDucMV/RJ42urwdGXydUU7GGoo+YBK
EeMW5ZpHNN7rvjozz4JEXUdPA8PumM1BiF1PlknbL5vvpjOuD9/s/o+BwvyJ7voDaLVvQ1Fe1E3Q
WelqQPXzKcR+gtxb8P1U98C3bsl1jawo84fi20ZlnGTIbKb2FM9svQneMpo5kqR8n9CBhvwLDo77
nKk1deJmBU2JndzpbFH9WGPV2vbru09okOQYRQ7QiQRfpZkCX0U/t1uANyUgQ2IafoaYKx+Y77Bi
S/hXAQvptn/kg1cbdyabykMooL4u3rB7mDxT+0rcJDqebxf3OnneWsd4egoWmEUuE8z14YAdwE9p
py1ASs2DH6rknK9NfB7futj1tNXgPM5V38y3BjVqJyb5gS3S0xIInht0wtXR+RVWoHIpYYUA+Khz
voOFfwA/V0j9uux8t73eu/k83N5g1EY/4b4igzNu+8P5TXoCVpy1+tlAOTFPfciPVS5wZURUjB2K
mfxo4iSPiA7RR5leEfIO2K/Yj2jBlh5Xu+1ScyQKqruUX2b6UD4OucZdRd0c5c7XY3DcvYxscxty
8KXXkiXgNdRN4Gxo5zXdl4YNghYMhzZRIWpB3qsP4eH6Dg/3Xf1C502bVVweqgZ5OlPOjEc+v0/5
ktJO5jcXZHFO1IsopwDQNIxlDczw7XUtIce9WwwqF/canU3eRyfLMZ4oQ33Isz9+cRtVm6FKLJas
pva7QCZttm7rySEWhdsKsl2bNR9UD4wMsPr5fsQEnUWo/3IQm8/N69V9RWf7xEETCPGHUeQR3dY7
OngnBjMyJbn28kSwl9ozVBFefn/d8ZV8AvO/6drofKDQ450u5IOaGeNJu3yT2aMUzCTu6R86/gPs
B+0p4PwIAYPs3F5NmmsYsjOvRdDbLfDv+u0yKv+9E1O4EPQtOElAkucvYjyGUuWwO+mtu5NDigzz
4rK/kqfRIxi2KJQSjXBnLKaoFdCxezGoic1pd6CvjEzZvfcnka0xGWaqxA3RyQa3cHabHxTj4eor
3+wi7bZdmjTl4NExlUBKkS7cgtxAY19A4IUjXld0Hr7yfWV4bX8TaxkVMRLLO9p3IyXtDdpdd61h
pYysCnkoA7vGeaO3cGSN8qhn2EsK+H4if3NAqeT+ZYytWTOxMTFofhizkaYSeW9d3zqGN7DcrVfq
XtW4H66dLdJm9PDYm16EnsuoXh2ZGQMYECtmxmI9xKy/P3PKrcV5jNcs3cTa2WQ8CP4IQVkSBDhU
u87W5k+/xp5xMRNmVCnoYZPF0CVVA2Qz0XCzItRS6SJ0lKQguJLDfTyQ7NYHNw+x7OlYcVFHVCf4
hNadTOtfUNOgIeIef6iLS9iPhaRyxQq25MCs8abrTmgDIHaGMb3wWNUOCjOYADAErLGrJ5bad+9I
e8MK3pPTN/PzaqhXopeD+LYOSR4YBaBNgNsHzKMJhypKoeiz9VgjQqLpQqi5evD40eVGT2yudcXY
pfNAT63HLiHD/+/2NYQXktiITiTKLj+5DzCvqw77UKItqfrBbtArOKXsB02DMspxSfvPIc8r8S0G
nGngYDor4/rGlqyM29PCxKio6z7mzyX527h6pzdGRXNlfqMW+rgNDIFjopxopTgNM2xMLq+QFgDf
nxAOwkvL6faLSbU4XXkVj7pT+8Rn2zsSgbDCNkV8evxAiZ6V8BxbBySprv3HITibaOCVW6vnwdy8
2vMNaoRMPs3zYDPWP/2KZd1sns6LfOHKNvEcNdyEljGuTl6b4z7J3LxZvc9p+/mlQax0fXL4D/7t
Xd/smnFrwBd4PqnnuKcRnn+HFz269mhEXSsIiE/u3OGTarb1Wdx36YMczAXMhPKV6ef+yfaeaLyE
G3PcFNIeV9+Zwk2Ua4MX+PxeWlHllJF+8J/tV65PNloiHGr0j7v/mDqzJVW1bYt+EREg9avUiGKt
6YuhZgoqKiKF+PWnzbUjbtxYHk/uLKyAOcfooxeTT472YNNk/gsTGPYlfAoyJ6/i2x2EGD9d+tj+
YFEulFTatN3lqFTdjtZEqE3Bk8QgEQRcWMQIz1rOYnEFbul0aTYoNngcqpicuoYHnMsHfnr9pWfR
1mjHl6DiXFeQKvg7kmPpSf69PX4J81FSfStIRqxqd8fiNYh9lUeERcMVWdNe/bLtEHMHftqifBAS
fOVfucCjihjadsllZpNCj3Fm5reU/SyLAlDE+tTRdY9uUrTfD6/GPpmHVl00thBlAN9YPSk4cHVj
PkqNXkS8XV7AXZp8+MWfD3LP/ZCmWujXi19t3Qqm/ug+N/1qUU+Nsw4Oim8RNi1UNXQeSFqhBoDk
k8aHDwPCFig7PBKOrkJULVTjNdy1t383fPE8RPoeviC6rtCIvtBloHEcWNAn7w4fCeKIK9kL2hLl
V/P17sweZGorQxnT56JtgAODZBPl+ZlnFXF/rDjNgScDQuD2HbhwP4AKwDq45qpxXXusBuw/6NR4
tlwTiY68b+QAe5p/zmPkClRYBMeBnUIvISQcEu0PXXAptKoou6iX+bB5HkAIqP2sL6w3BW/pTmST
C+nlwju/hbAs4CXI7PKwU2A+gG29QzRGfBycMRSQvFO8gMmRG8Da9FriiKwj8oDaDni858spacuh
JJ4v+0U5cAnxRXuBhOL9EEMYTivgc41picFv7mmTHDRkdOyUkOzyICAcMt4puYKo8AHfeVqE0ZgL
f9PSDvgA+u+OjwlJUA6mgLAeogWNFN8CwUZe/1ETdBw8wuXrAeZaREXQQdkoj2LIFVgKoJXizWGL
BgeDusscaYMZeHMJMJGzSeOK5eI4B+XhdW5iuAZuTrTJFW2iTgasGIxyETE2KwNQR+/qDALSSihN
cDZ3+hBaAxqJD9wTGNRwN+oERiiXXs4hQDToAJe6q4wvjsKsFE07TNCjOsKbi5ELhszKRlCwCRqD
JElm3oQ8d4zntIk2fp/Zawh+4oVXapLxgYn6V0c9/p5XP9hgTeGuQBKjk4rzxevvuSun+RQsZYRb
yh+bECOn0Ios6LLojmHjvGnggW+g15dBPit4VaTgHKWo/Svi8s+e3hbm1E7e8XNdLbnOJ90h2+Gz
FJc+FolJjk4UUhvD1CqswxcOQCLwE2sjqKr4sfkKtqiX8WVFVPj9z4BEaM6+Xu8Ch/l77xH0I06Y
+O1jU+VkwEE44+fpC4fTS2yuKL4YWgZ7qoHSe0IdGxDDk7Qj7eKin3qMqiOqnrl0lDPHvLHRDelV
2f2bHTioGOThmgqWv8jgZmEYzq6SWuRSI54JgaPIDOmwT0MF6N8w5sUwi7G15WrQzGi0GPHLUA8N
praYfjLJtVAuHGs0uUDo4CIlSPOTKSwvNUBDJXLz9jMKy9bPmDavmpGafvCLHpNWNjiTNgrxTw1t
RlRt9BSO6pizgYJjdcfUJo/0tFzKYxpoJsKfjfC9Kjb7X0bA1s+DjxAEaYe3FZNvaazPvnM82uIu
uM9w+UU4xvTViKxh5mwus89GmtfhJZKjzpdm17WGSd/rj74DQvFzYp3tk7194InxiKwxgOO6ObDV
bBSMbbDaH5xZHDDT8QYpLXKQJc+oZd7MIM3c6WNz/E7y0ISPzzzAryECXBcMs4+XXbe6xY1vchS1
BYgbcLz1jxibw6tQNuYRmHl/84BWrpVH408UxA+HhwseSKX8bX/7f2Ugvr6DlQx4tOon2orvsQmx
g7xn1p+GWooVjrWZT+TrsOZfJvqSrKm0ix+n1xlYnC3mjZnNnZn8Hg8CiJSX4X1tDrMJlTVY/mty
/cFo5mD7sJEx5rrNvuHgBy5CVBzl6VBhwl1PGUw2ExpNVBUvL4fDGN8wB7jPMFtEcNdaYO3XX9hw
6fu4/6tOdUTDlsKXg4ZqReakXSxVDtv75wEoCxlaPt23l7+hKj6AD4CguCTquN+qY7wmvPtUO2mL
fcJ8GGVi93SAC3Go0DBAgPD9YflxFGYDApAPTJzMMwGxcSoAlvv3lfZjH24UpjuK5s/TxVS5xxvK
9jDsfRYEXToADbDS5g8uc8lriaOgG4L22ztH2gi4KoAscE0wxMXi7YijhsulA/WEVQP+zwMiY7N+
RKBhmyKiiGRHYCPEhHjXLvqVmmhEIzOpx6uVMf1XEGhJp2km9NQMhcoFATHNLj+Jq//m6QgZuKpi
of8QLgrU0PjgCQ4CvSvsA/bVgFaZipfQBFYhA8kN9EPUBNgNcD7CTfRu4EXMOG8BvTug8hAuMWhj
bcb4DmarVuYA7rFQHhrLL+ZgNHuYiYz71PrRUnU2QNwJRiczpsMO2nb65DW9BDoAIg58H4ff3TMc
A5tc3JYY+M2zpB3D44fPtAFOZTTYesYmc8rR/reWEcIOrWm2QjHKT6xfJf4EZvyhOaL5B2Itteiq
RfiJXVovoweJ69WAeboFOj/8cB7cpi8tsnGzAE5lAq5HGaw827P5gF++SWXeY40fvPZuw0WJPwbj
7ehbxJIxkklqlLxCjh71sQKZ6FT0bdfdzVo9TURL+jZ7gkU9ly8j5L9vUvDMTk/YiS2nl1L/PcFq
9QuycCxGr5Z/ByBTyIuZWO3yrpF8Nzjcn8mXRi6RiFHVR+/d56hOsAGLSi+bXnf7uTXKMHbyrus7
lgym88YVBWuXuCpdPpYyZPaKxxjpJGE5aQ/yljSaaEDdYCCl5+QeqrMK9VTvFlibL24eCMtBxWqu
DgfTdvQd4aDtSYEpbEdwUDdSxWvHz/TQhtZUuBLi2uDa4zepJPeY6z/4xO/kRSrP1SMYBnOAPSHJ
HDQ4+4ZjlrE42jiI20t++jDjxvIuWVR/1tf7rNc3pohy7PdUOR7MG3v+fQNCx/xeFuMX86RPq4/v
lcrEPpuwPjsUlO7F+UhJTlMr6bUPewK2PGsdRoJzgGwuYvppNter5Hz1QC3j75FF3q/MuO8iruDB
bfIEv+hvI2ax9sW39UDXgztM3Iv/MsQlfyXTzuOFqCzqOL2h6/q6uM40edxhg9+hu41ED2KMX3nI
YzCd6wZ+NLgFtHYdFvfoPkzcFjwNcfXLe6oj4FS5CzFWwe5elRwLQA9iPkxtPkgwPGAfbPmBOG3v
0fksUUT4PPtZrgyN0n88xoiLC8kFwbrPmvEbXO4vKzzxOKCabPvW7tpTuoMAKNrq2p+1aqWYgCqb
vbJtrV11XxYgzK+5YiAon1ltWt5++sEWaXI1IBbmMZMUehQTEK5kiOHL+Gruk65LrfcKwAZCv/YZ
958Q8P6xByLlkJvDC/lSL5etXm0ZhAcye0SPb4tnsrn9M2KjHZI4BgS/XVz75mg3Nz8Jt3Gc4aLs
GnffGegrZop31Aq7sjWwfPo49qgazC0GpC2XD7uQ8WbleWIoqgyme2XX3lekBr3nAKXdeb9T0ue6
Bio8F6gFlCMWdiH2Hbi0gEmAqT3SVjgbzV7YPgsydVylX05uK1ZOeJeNKBamZgjpa4UcmsnoPVAD
GrzgO2EC61vYHioxrXEdF6M3SjYFWhvc6UBONP8Enwzhhad4NCVY/EEnw94jT7sAj8Wjhc/iSXce
3sfDwu8+ZhVbCSKbOZZ2pWd6ubDaYXdlE6vk0/Mb4DAv/ZvxamAvlvh0H0JH4Q+yTdVNLGPTcDh2
KnFRYOQP31jX1rxnTvogV2e4b9z9WsX35bIoX6S838NbaG7pP0j58SnGx7zTsboxO5+KzMicQf1b
K5urshkU0auaDFiIS3oIS5txdEyMOvBZJriukP3XPWw4yoZ3e3rMfE04/zBVMG/9pcwlnXVN38kc
bUQDA6o+52UtSUmfFNM3qU6iNLsuSYKfk+t0ppEpEXYIc22B+CVgkMF9zt83TEhpP+hUbUwUVl82
3RXmiDHFN2RAbfjdFAi7suCOVBXUmNwVdjCODj6Gdyhr+0Cl0MdmeGXxrFjVeCDQ3y02cNgGN/iW
MS1b6wgjLocmLpJB77Tbwbmc0rYah/r3zj7GBnVmlhUScU80I1O18VXYIk/IjmCYnQs18zFf6PN7
Ys7oFX++R5ap+4qrELHLa9YF5Q8nv3xQfFxYUGazC0P9FJb2aEiS55wuenDOp0bAHgf2XUUSpHr+
AI6/4gp1hp5gnBgzRfdzn8IakVI5/EFG9bckowy1Jjne7p/gGzPRpj8p4NmF2KQFkiPYi7Z3mqLX
tR2EQx5BVu4F401265rkBewfsbHWsBEXeTVfQvXypIE/D/yLkSj04hmwPoo5/voCN7Rzm+TncEDD
tkHEdoqQlkFQi9gx0Yg6KbrpzWaT/PAvgB3KMwumMBVeLK4qwQlDMhTfqK1VHILvkAjpBTpUZrxF
PhNQWKoeoDTow5Bl+CjwmmJohoUUZT3dPGXxh7yG3F0KPm4eMZBDhCiIzuJzY2qA7ePde+NkCQuD
VuQqyJw+EAeK7juVUztC7UvBVCBaa4cbOkYuwMYV0nRsY88wCvya//54Mv1j7yJR4B8j22F9UM8d
MNR5cJJ25s5e8enF2hLnz81j8+Z1MRH7N06VoVjLAloV6CrigX9TVOat3KBs4A9NcSoCxZhLQWp6
YkrEu9JrxlV0F5B0KGZB+Fv+oMaFyOlW3ZgSszaCAe0ShqvsUjhZMqn+d8+nR4UOw6TBg/ADyurI
dsI9Yy8WCW61ggcWtglMJUCDhvXiPavT96xNe8YlGQXllNHiNs/cfNvvMNnsd9WPSbPbR5g3l+qQ
pXiP42WJr1A1pZecqEk9bVN53E9k4vOcdtrNP4b3hhcKExpZLyU8Og7b4QZ7quW6Ms+16nKDnr4Q
KXDf5ZEFAvjLhDNK98ey2TogZLdHzBeMTi6DiFupJzWicNvhnukuX/Cdah9JbcANlIo/5B70i/uK
Xv3pydqML2g6GMqwHt1gsu4DAy0NJJt8xD22u/QmEERqpDgDMViGf8L9fzd+RJ3BDSoW9zQzd9wS
al9AW75y9yGg4sOpwCj9LrARwQUjB66zXMAtvoDMclPSq3G+WeS3QeNwaH24/+/WM1j+fzfANW4C
lvl3yyqIqZRdrg4GRZEiEDXfwhYI4dvX10FVsKPBUI8pPXDaXbw6XNF4mbyML7NtLYEUqVRjGCJ7
OeRW1mHBmse7BBHxgMX4f8ZL3H917/9uHfjW3AQRqMbWHRKCB3uSHwJ7wYaERSK/fe5LjEKMZq7h
fDUHnRL4Il7a2K2hg8JoCfE4bmC4gsH/htnCUAumWhFzz+0KRidBsKykFDwIFgr3AEagRXzBDSAN
3xrjzDekk4hqex2kE80/rAoe+7+nes5rcIznvMTB8UJ5d5kgsDk1B3ndHRDJtQFDNkBAIVj/sI4w
2sRy9E4+1QfKBbgLy6doaBgX8dNuLazcRLQbHgUo03T/EoIX+8znxK/AkES6WF6k6GI2UV65qI7I
Nvu3JLFc0/GQLc0/heBRGcFz4aD9zIerlXWUloOwhRPzz5GVBBYaYBFv3ayfSPWwDw2NXTaDm6eQ
WAvl74MODn73nvIaAq3YJv6w8Pun5rg7f8g3TxthlPwlELNlNbKDD8KbRZwPY92JD95mesKYnXK2
GjFHn7LGUmmLfzl4AF7yPtM0daNuCp+PWxGCMOmIbtNINqfT6W84Z1Xk9xbKSB2xCvM/FaN2+Q//
3X/uwzofilCz4AxG+kIREUKB+uKohFn8CeHCs60UkHo1zxTUXmywMV4DghEN4xtghkRqqgyiI6nK
aiEzxHBq3Z+FVA/eZ1xOCd75+ayrs5ckm2DKTOnfQwqpt1De8tvejYwDag1MAUwY6ZeROIRHYbOH
zZnzZUKOqD4kHpEyAnKSL1LfjsLX4ogyRFCh0WVF0sxKP3Pj4dDqvcCzHIYfsyKFSPEel2mV9uN+
3IFdqaRMMYvWvyNbcayry/LKFUndWmLagezkHUA34C3J4zrFBpw01dlrprNWs5o2hK5ikiXMKrnf
r/tdv7turydmPPgabDnGwvqKGyVU5XHPD7rd9XQ9dbsPf7MjiBdxjq+P6pxK5rq47IoFkU0rBLgf
57EoUhtwJNU39x1tBdhNuSjT5+w5g/6wY9VXqX1oRwW7YKMRR5BHbDPax2kRdqPCK0avfQJrtaEB
fwxfWUrLTw4obJhC9YgUKtqRWKbZMTQWt+mndjSCfrAferlUPQbX8JQ1iRLSYMGTFqzFWBD1+axl
kIJJ8ncDVEt8pPYNrC66E5CKbrdZM8HjkNf74xcTSObMgOpvzJfJR4ZW2wSg0KQYIV1XWDJiGpoX
JT7WPWyC1caeQ7nkFT/MALNfRh3HCh95eKWgN68xHHMKFwHID0aKnLyyze2y+ConhXQofCx/qI77
lY7f0LTPUp14iO+sUKetvNj3K6jmN3ub6T+2vpZeP3swmRqEh2ov314H0/Q154zKGLESz3bQyWgE
udDXF31Z62tDWsCyyOuIBLkbQoLzbQ6s1TdYOgKGf+1jB6zXtHN4hozp6xyiJR/bbVXeYStNmDRc
LmPWRoOmmiiaLMC11tT/MIkT0Xrg+0yh9pgFOUDgxvmDVZuUDvIxIDdTgT0i53lRpkwKanUtw1t7
TrMm6S1sBmG0Uq+yMr29NcI1dPGLML4OD4Mh6kKETTHaLaSau50QEHwQGTyH+Peg7UJ3JZxlETqh
RcCmhPoNJhIrZLrDw2f+M5lM4slE1JnBPOLKQhuXIjcQ/+bikdDHo1DgL6fTDUveEJl88hfwo/mS
tYyqj6F7HpvvEWhwV/oQZa/vjV6PanNMHZIZbv7EV3eCyzeEG87XRxXI30ADps53KgLgm3t5nOpX
+FQh83DVwPQ0vGcRNdWkMWgTuseCjVbQll/p/uFRAglz1p6Zk4lywGtwfn2HTy5J2MHMdXtDbN8M
3CrZ5z67RylntNnjMhbabaBlPjsgjuCZEj3g2WR+BntaT95kbBu4KgeXRywXwQCTSMNj033fQ6ZJ
r2fAcE9l+7FGDzuERaVbIYVHAw0sD3p4keXoFrIrGm9fTMB6YHvevF6kg+dI0MYugGns4goU08qh
nrFQsbD/HijZuPqsM5uIyqzxg1qM/DyKoAMBlOCqgj0OIq/NioLkXgKX+4OpkzME80uwg/IHU1Di
MpXo3R55VWa1fHXkEF/nXIhfC1ZvRpbw1MR/S/uRLodvs4UxTBPC4K5/eG/oQj2ns1VOmgaJQmph
R5XDwfnBerAt06wcdfKO52Es1MsRxAlGXS81VvuFwtj8cngVG00Ov1BjoXxAEITgO+/W9gl1BcJV
nLMx42ijy2uiajj1EXSIcoVCH75QglwVicFn2zA89YzXuhTFg+51Mgz4fMxQiLWDe2AyQGTm+GaF
iClGRsvssGxiqKywmvjNrAg7SCQfjYSkAWcGXBfsFqk8mGpdDpdsy6UFl7Rp5oNBLMkQifaLD5Ju
hL11bIDc7mcGTAxyySBvUpDshcwY9bGKRqKaSSfcwF4EHjEcr72i39RoyIj8ljAlG0Ln7YXOGWM0
9VSCy6rbYknXp9PTflFJOI0AwPXTjeHsFtpDPs0O+VTZQiNFxwCTBImGdqYyQkPl4B6WT6EOnyUk
fuIbaMvYHyFvklWAX9n4s3mOvyOKhxltwlVyQYvuDDssX1NGd8uTmzRHk5WH+X2m2LPne4XLXFWl
xX3VMXgmGU6T0V7IUMWL8EZqHASTNjAh/l7gZo2r7KibTH+rLwnEpEFinFLE3GSqTGoOLFqLEGZF
A+Mqm/TAVLVCIlsAYYqj26s/3Rf0moeRJ/IgwEhTuiUM/DKOpjaIBRtpv1LZ9KYUjBxMfo1hJJxM
rTtwuDhuH/QYdwsdQKxWs9Y88RuYcJJmRTVcRwaBAfRhU+aZ5Gi9niM4QwyPJOjsVzjQ3wmmbJnk
YUHHYxb7FUyjz2Wuw8xo1fX9EYjpYQI5jWsDwhQQRQUv9OX0Mecos1ZxhkWCq5xjsaZTCC+he5AE
xTzUcuHJQQZn2I2CVvUy5+aXY6izl9SGlUJQ5mtTzorAmEh+DQJRu7PXxkBldXwdpV912TPXqpPb
OR+bv8pUnVqTbqTfsNi6MvAerF9xR9GI98WB+vOzBQcJrKW8MHfyrzoRJQByHhyz9dFgNVhhmzHa
Q2R8sE95bzYlr6c2fuBs8JooCX0woDnRuA6iRpQY1eb+R9eYIs7YfxzjQDVjHkGngXj+Y0darG5z
vXW62tfNOSMfVIdLmpXHDx3hbcRVSrg8hRczWXozmhVGFv8yC+s8YEuk+KbghA8A/CC2SNEH3PF9
oJaniXLzFgd5DgCiE3qabp0JG2O8KKox4nocA7jcgIFw0r9FDXT5iVDl3kf1z929MFuFEeO25Hmv
2OodlBC44H/Y//AnndqgDFQAmocdA0WwPsqjG/YW+Fl6uApE71hjlvsBGrp5/LJ/HVfU/m1qbkjN
9AUPYQz8x1tePJgVoohhpZKoRRhtJA//4lVHTM6PRoP2s3aVBP40E9TOV+e23xAlCSHU3/uSY27s
3T3JInsDToC8tQ6xp3xUQytBeEm6/EqjlyL1FfKL8z4L3f9SStlJ+KCY2kBrgKBAIcDInfWMk3b/
OdCVUj4Uv0TuSdRKDt+1pZTNovsICqqszqDOa83xrsYcfEQSVCBvrD8aOZTlCF4nZRujVVZ+2j2o
/+Ci/EGL9TKagCVpauBu9ok1lkqDVRPyIAQNDkqXgyJDpRbEAy4N1jTB5IqgYryb5KGJYT2GBQ2m
L/RxTP0x269QKrBYENDGQzEMwt/0zPFnv7BPSNlwOny9uVqErzCnKq9Ofo6Y9sv7RUXT/oUWSEmD
lEsev1DkoubkQ6VlbAJ0XCz0+V0wBvUTg34Awkftcaqg5MJ1GKh5wnLK7B8GAPwK4VXCZJPl2gx5
hwD5MCNwtOyNUbHkFOTP1e3tUAprDSmfcxyYByMce67vB/0kiwOjmyFGD6bm1fuU13hhWNoexJKt
uOQoY1W93xVIgrAUtHC9gM8IUw+vXOyryyYwvtFgCBlqDq8a/w18L8d315jYJ1aEAFDW5wC5hrcn
HjV3edo5EvE6KSIbF3EoZszbC1gLGfhgnewdCgpgtO4sx12o+dkChIxzGQrYcD9hJJTKs3wshzCz
f9qzGZGBG8HewBYBThP8g/1YiVoGeIVvgKPpBOAp0/xPia25GnXJdaYPM/cVNqMrbInCQyQ8vib3
Deln3tN/j9AdAK3Q2F19w5MIucsON1+fflN90TFJkxaSby9r55nq0XPzoLGGIpk0GLVc3Dy+Bril
h0gII3Uk8rWrBApBsi1+aD5FjAzYB2LzpclSNuhgx93mmTHcXkXEwTdh5O3V7JzPg5lidRIp2+dB
2UL58B5LzgAIHB57ZYUkxGewxVfLJ/kS3WEQcC6zY6PWpILwJCqesD5e1xX7Nzpop8JtFsoPZ2sP
KuLcqLciMx6cskQaf8/7rT5WPDsoOKrLi6N7FxDWDn5xYKRCdqsGcPp8G2Wic4v6hElmeYaaVvwS
Oh5oLpIvkmPx3ol1aJS5zDZtIM3HH+9nsJRWjA3opH6JKjJXOuZjyJXJcSuD6ojzEv4BmEhmywfR
dcN3Kp3LSU4Xe7J+1KO0gEiypkxm6panVkJ2Em6yItut2HQ/FzQvP2zoqCyOAmemqf2IHgoOhfOS
scBl3SZ4WkO4zQINxCSlOE3XzRZTdyhHkH1EGbJHMpE6Tenmq9L9/GTWEI8LKGHX4eWMaqY6tYEd
ffzKf46k5WfVUaAq5MTh8x1lCA9h0RBoD5e2dvXfL/Pc9Hv1igQSMy64buaXMQv3jnqqnt3Pn7EF
dJDNbXfAeYKlx/qB/4EVbrXgwke6Mhf5+DGr/G704nFnefRNjV0X87+wxG/849MVzfoYr2IfDB1e
Cp8o26CAsbFx8S3PgN2r7dhdUKevcZfxqu1nS/8EtzZ4cMS1Gebns57GvhBZLqCJcCxwWvb6tSno
++ooR7YX4GE2A2jwIH8UPgNKCbD2CTsGQEFhYiO4CDYMgerq2GNtW5IWQvk21ufPJas06Pszemwa
/+0LXobO4XR79hIbXYSjT2BJuaZXjkR0tTmDm7OEjuLlYTm/ziWUOAubKWdStpNLwOSvDiFysO2w
nT9XVlRtBtE13Scq1J3bCuBHkBI434CZ9Qmz8WL41/nE6JGdoW7ygz7XpjUcHyVgTfMG0W11BV56
uy+CuqoRmU9zJsXg2OjB5emJeASnGNFpCDfAeXtESvbPeEH3BP/mFnwDqcL/YE84oYKEhCkxg/nM
gXX52gmUYcfLV/A6w6Yllp/IGCkyiE5j2sc4tYi0AxA0Cw06qL8eiBupD+bccyOqp+95W4gl9msT
ikQGt4edFVvse/b+y2EVzMi3qCXA85CWATHq00TWFuky+wEtXAoZEtwG5AOcF3y0ZxtH6AchkLwm
hnD/MFoye7VEk2mmA3p9xIbt8o3IgcqPig7Y8TkHJ4XiRrN+RQkCOw0987ptBVo5OAsXqEPHwI8d
I653UiT5OSD/CoZqH5Y4rFzWuCLmwndmXQF4jgFoEghJnJXvSe5fgn14xE4M8pnl3Y4qJlj38M10
6MNgCMQtNOdXsYZCpuN4IJQ87VfPxm+jF+ytG7a5XLywSXD2mOfLbA672k6rOawl0yWAO3zH6oK8
yhTnIx+IFjgRyf8fEL1/Z9Awod5HiNWMEQY/Npwl0vA57k997d7+SM/5JfmMPfv8WVUxbgn+K4Ej
5Mi/Al7cM9G6wuRYkSpHrQgAtSs50Rh+10OOJCBXNx9Q6yFXUAGZhsXDgUtLkJbOSvvL5wwZ5UnY
1dqa1Sd0Lt+U2IZfcmUSpvIjMR0VTDuNiPNHwla5VrbKicKbGoJV6ZEMdp+0RMsxtn+7EaTApPJf
Gz2CIZ7kK3h72NnsJ5ntV0EVPHBOekTPHU/68YnijDEsIE7meBmhpf/HhfTvs31kRURlTmwP0jfs
nM/xc3y7mH1sWIXvq8EUnC9AWJunBILTRR4Z4zAKG125QBwtuuHRsdAnFcnwNEGJuIggtjkwPdku
tEWWFGd50f1YCR3IWGIK7wx8Sh4SCrEZn9s7EjEidF9cO5lI7JwQdMe88P3XrNRjj1ovE9xwe1Ol
SCdT1UXE7lcpU9TwMjdTGse0dHUIYcyvqQwuDDlLfyfGmCx5UB+EKRD5lJE9AnXinDLgX9zHxhQz
jmCwvLAqAeLCyCCRm488C8XUDB68SzQFqHDHGYNjxKw9ahS6VyeyplD7OPXA6aUtpyXtQCvEtlw3
cyS+j19ghzGkXSo/WrsKAocYoXCPMchcHAWO4K+83oEgQFg7N2dykAD+4WSi8ydsIAGK9ErnTX6t
p256apQrGC82cGE9Zc86v5y/bgrDy7lEdWzvDPoUyIb9GGhHZDQG0qb9bSbyuqHyPDeHT8KVi3MD
CA5FPWgeReOa69o4M+6WtsAmdPV0jWKSwS8glUEqOMGHwoEywVVGIqJnD+0ttJY5fMMfPvItFS1N
DaxkkJli+AzVqUrPAtMpVEMmTSOchsbYN3BxfqkWliKkc3DWt4qLsl14sMEL5tOh62GB0mLzBDuX
+vxgYvHWIGIJsC4HwaD/IHgFY7NcQ5xCH0sjQH6KEOJQ5KoOkSyQj3FKQLYMWdawHMCSxhIWAFr3
XwgRqCL1M/0W4SkgHRCE5X+16pMODMdwGh6cI6Cz4guBzoGoDhQcLHUkMB26NcCJaGcpXMHKKDxg
lv/c54xTfGDggIApknDF9KNgvCIyQ1oV8hcRXUHlbj/JYA1XzIGOx372DSXcTXF4iaANOSbFqzZ9
rp4r4kEdC1RfzF5t9pIptgXUgGSDUhN7ezJ9rkMlG12/I6YouBp+sRuow1ZK0ajxmSllCrgHVE3j
QugaLxTNv5QCK3NoQNkGZ97JR4znfIzR6XNQXyNixKqefmBMo0Tzzg8EyZtFg/vn8J3N4Go34J5r
7cyD026z+DISA66AIc5RA8aluMROQjkBOtE4NDGOBjhybtSonxk7Y34/mwu0OgfBoP4VdHuS70nt
ezqvsTT/stAy6uayWaBuGbVxlmip9rMP8/X7RLbtVFB+FoOea/R6YtpBljAIIRBNSZKAQ64X4CEH
PWkm6DDZ3Oiby1+LEIkhGAQqej65NxcRJE44jI5ee5hkPIqko2m0hQcAb5ljKWaWos1G/krP9lTG
YmSHFR5dFOUfgz6m5jwcZHimivAmcHJkC2Jk/oWEjf+CC2rFWQmCR7rFHIhEaOERONNn4HsHQ/0f
mR2LBHpK1nlo2gK3QKLOXIchJVAASh+gzq9DTc6xu5JDUGBf917zQngqtl7WerjotJOAbIJGLpLe
ALnxQuFBuEap6PkrnoiLgSfCy9AwRuwOhMgAQCqVi8b2Vv5x2QBGdpJHv0ibSaBNnbtdnC9pHrl0
OEZcPeJi49gfuKjsU3fGPw9CCJNIOsgzX5J9wquhgeQBeE7sDLGVeFqOTUVIu0slgUSBi3XJo7JN
IxBgbMn3aKT5No8sLAQ5HLkDsk8VgAWK+Wv58gi3pc3zqETs0rPv4jUCdTMqjhL+D4gmhxKVylL6
tSZqBC40vdJ/xfJMnt832eEdf9B8IbckHhaaduZ+t3YKWsKBLqf1ck9NbazstEi+KYV6gUMYiszP
ljIc4wSfGcrxMWpO17O0ruFNrK8H+fSdQLyUp7ekjSGCyUO4TPPKHKLJvo/hWLK7o11B8x1TR7Gb
01i8Z8XpNWvIvL8JDGdwgJwjbbUzzTeYD0Ezwyytt2+GnwQGq5vn6ramYTxeiLlbd8xvYRulJsyD
Zrxf7tWhOmHfjS40M4PaeZ2spN5IwACkZePfRQbh3wBri+rnNbG39pbnowLDcgYVftDqIt4GhQKb
irTlFGMd7ZQx8N/l3ylGvBNHyi4cqPeskB3mBMqwn4uWl7mrNmdF+VG3ZYoP6QaUaqcc0cSR0D6T
V8aBgo/THCwBsxjOFxAFzje+gzyCJwV8BqUg5Y9WAlyBM4OaUEcF1vs53BJqPdVhVsSlII85JbGA
4YRhiQZg6NiAgLFxcdkM4CNO8tX9eNs8to+EzJlP4dDjTCoQOkaG5VDZXld2eE04w9ptBz+pnPYH
9jGeFlnga52lr1F1GrAqX/+6WXPMkw4FGOjrtJyS5CFt9dCEwJOt5J/i+J20IyvJD2qICcj4uVVn
0rjcQFDaDqLq+CECJab6q0fqWE6FTwspKgkb7cv9IwLSE20Kp4r5j6aL8hpq83fDcJJP7LKrIcVa
HiVLB+18BCeaKp+9kzYXpq4xNP6ETwI2dxTr8WVk/FX/CCkgVXBSmMiQZYKu1kBZvv9HK2CEAV8L
cj5bFxyJ2X53S2kDY8MD441YaqkPlRRbbC8P6p/PVsx9v9Mv2sD9jOt+AseXfGfKSnjVieybsxud
FZhyUmzyDfrfwQ8B10y1sGzZO+orsOd0TOrevUK7ubn0Lay+8Ca7PwiWV4ahgoOEUhHGvfVx6l8N
XrPGRFpbl7/dwThDUZ98frnG9ms6DHZU7RaRy1JOWV2hdcHOWN4YX//DdCcs0WwELN3IHRrBQsG1
GL7t7+CDjfBrRq2EWTB9IOcLJ99BVAlYYaiYfNpCdQpE9llKWwA1TgNqDQb7LJ0soOxS/5xMwatZ
fwQkBVp6uIseRgQRsiM2KwXLtYaxN3EOHKo/aET0ZHsmBlwXqJ3/NJHH2HNUflnzyyWbP8Fdzbyf
qLBVUdLXCxP8m6MCwLK+IahADVb/su+i7+Ke8RUElifwISl9E7omZI0UXzwWL1xsMzRZAHYs/Yro
eBhff/H6Yitjz2EKBsOGMpGH5fNkEWbbgnjZj9R+tH+JYo0T4jqFuHliqHigepR868NGfPHfCHyQ
+NDVD5/urzFrKtoFyadMd8tkEAAlONehXTvf6ctvRqXQeebx3jF2PWjENd57lle68KG3ZVyAmGH/
6A/YLJozAtR/GqHBmfP3FfSCkuaJhGTq6SgjKQNzL/cyNpIHGhp9/kifsUIQuYRN8ddno4D7Dd5G
lbcyodWp294xguPNe5EmXbuDwKRxQ1nq34GnSWPl149gt+x6cKfIAIeiCEntQqn19uQ1GBLOVqHk
QdoTTunf4YmYJLr3ffgHH0L0N3QgRPX5+185eoozu9ggTgKzDsG8R2U44CUP0k+oRZCBp3JSTe7b
91bwAZHHubfo1PtQxUSC+q7CbZHrt6B8u8WGS1VA+vGkXNA4zl7u22fVO2jDYwkqjgmdyToGSREH
BAh2tBTex9ncA6wZRywPYAQYO4PFB+b8EZKI6sluH328J8kCsMNoQd7gIS3WjZeEN4OFAhGU+Cdf
MKzTILfAz4ygZ9HIvvnYPnOu0jWeFhsdeQzBl/8j6r52E9m2KIB+ERI5vJIzGBNsXhA4kHPm6+/Y
7iNd6XS3j22gKKr2XmuuGcqRSoyduPl5ecHlnM6XSQPq+7Ocq8eG546wtrCWHqaPiniLOveoxvUz
RWg+S39HSZVQz3Ee6BHWFTndIIjtOMEcAEGjZGCtv+WCniMdXUMX2ubXMcjYqTS/FV/BWfQhC5Vl
E3cqEa37Ej4EZkUc+EYck0UBLKfdxlSg3VfQEwo9cqsDmhRYKFXuSh6laskALAh6vNazwxPEVCzy
EveewO9bO3Nt55AZdwcJcma7vAgKe3KO69i2eHtHmqRu/7l04kQwqCJhvQ0UPAJMzbflyuySvQbO
Wyo/Uc0w2Sxaoqw+jjA+nZxxrg0F8jhlfxmnp75XVGRJjS4rnSCYWaht7EOX0WR2gi30+tjVNq5Y
Dqm0IbvyPjAqxQqe3pFxmKTGmovySaO4JP1alBHRT11VrEp+FRKqrSjWxAfG3bLQUjiGle9czO4Q
RUrOy53Zz6/lIf77ClbQOF7x/PRSMOktYY3Ul6rtcwOY53YdRBuQP/fqEqrId635+sx0HDmVoLr5
PVmHv3fxdH/WpWtvq93NEGFIXY9VJ/RRKC8dIwkUI8K6SwPC8emMYx6rKSXUeNbSfqzsSWXzt46P
mXV9IOwAUf5wDqskhVH1PA3G3MWo+X60oNdUJhJ3KsODT8e35MYhKEN1XN9/b0ryEMnLDpV0KQQv
cYYGUMDX+UajK5JBKfbsaCGj6dvZLK71Xk7yfXppni1n3+xnAE7CsXgWVBefVzI3Oia456G8b/n0
8GM4KcIEEWor+JElggT3Ouqt3Mi3YIXKhErdU7ywjCvFywcWi2QhBl6V1FNE6616+X0xqPlId9E2
3m6uue0AG6pCFnUake0AP8+D/fg5uHxjbyJB3xqr99NOObjvAa0fVZe9rSPj07uUtXCoC7tPm0Is
GfoQVzzChO5l923k9uVCpHYMwNWyPZ+a3ZmTzIvJ9rmepXeqvz4DfTv2yTWsZ17xneocAzhggueu
4Ib0wbN8iljlY8JrDGYn9e1b7v3B0d6WBjpYlyxfCJnlaxtNganZuiYPLv+pf0cc3s04E7aOOtQ5
v8tD6Ypcd3P1zkuXBmVhdTnGgLBgPfJjZ9f6wpumfmxm3zM9jnbTVF1TVeRVO3w1tgYArm0EmftV
uRSp3N+n9+ZlmvS55tMfh+G8f/96PQub3/tc+txilGRdeS+8Yqw1s/KYAE3rUi0TK4GcHkQlooyP
P68ZZUkCRx39rbzorJHIAIVILBGrukbM6KITv5cQ1MhDgnriUIxT870OVf5xtBCKlH2dM+k20UpU
V4txkLE/qY9DfQLzYNi0al3Nk7SPUaxH+zNAZH7B8Qz2aHyT1CI4NTcObfoxtdkfJdU30Z6iyxZ4
BYgxpW5XwN1jwS5JCcyrkQr80MDL0Z5Ch1BaDMyX+bFaOPMVlrNbRcFiyrqM1Ra8hZ+N0LSe34Az
FkD3LhslSdEmoFi+2kOJjLSssI8nM6U2/0pQSHoIrVBhxa9NVh5KIEQWTx3aHKvPKaiCQYabpnvI
TfjkGmG6MVeUTXfN1LwYNS6w4ma+1E9XKZbFQLcGuo3TdHhzyhbkAQZeVW2tSbQeA8rAzSRx4udT
SNzpsP480KAKE36Z35MKqghk4cIES6+rZHEU+kndoOiEiOmqdDruAVjONqhoVTMc9K2UcG1uPudj
dzEJCmlhd44S23YSAO2Qx2tp9MYCQEUiAg/ffTrJnsapCqURexnW/Z5K04PWYn4zb8TMUvEat4Eo
LPndgaKoOAcKRC2vv0lpJ/ItnGrv0RjU/4d3s256GdNdzZMP0Hkx5lWrIR0xbOlF+YVMJu3jU+V/
5JGfKoggDXl0mvXcEaM6VZqva6dEc8tIFdPs1kufhgrW9G1ZuEWmnGgik87pdC6m0j2GKxr/xUIS
QG8FDT2EztgrWyzA8xbYDVRvnNP8qaSrmehXdlFF1rioUU/nGvMKgP392lum8DgDQW4fb6V/QRfb
k5C+legUhyVn+Hn6mvcStnCfyPEy0+nzl4MFJGLGpplGwAy8m50lO2PGwLZ1eZslbmR2kAo8oyhc
BBJkbs44R2WZoDfKVSTgLp4NyJgB+90dFL+bL+cqqWMrtlkVZKNmIpz92AEX9qtqfFl7QAlGMdB7
Nn/sbBh3Syl4X3YW9TPXs1v59R7UTrQgcfvRowYDP2JxuAKD9oWRxLIqvyP0oNAmp1jBquJdUj/c
s6Xz2xKibWZUXTMphtqe5BliQRUZVrYHW5fhe2Sa1U45G2YxSKCKmFxpZbF/Bu0P88ZriIIvXhDo
t2UcAGTMp4DXkmDX56oa3TAdQfTJW9Vbj68XPAKSUDvwXIt9GfJDYSPFyasSQvGsLBvSevco34Pf
7KsGjMQgiE/5RIcaCtOtNKOQu8wOhJ8zSh0VbKq2tk5vEW71Vmkmwqa+wOlcAHhc2hyoLs/3gMyx
fIhX3P0H9+E9GCUY4ypWwEim97gDqEG4ZVFcVbnP8eWdcnAwoSCJBHepi8XgFnwVkLSe7vmhbn25
/12Sz+ttEsHm4zkFPjEao6MrQrhifSOMyL76EEpQiqUrT8Spn2ii7J2Q6m0yY8oLOz9GvhvFzUgK
MU6cKuvGswQFBRnV5j01+tUti9Xnkt/y0mPQojGkVosYfuVj7Vt1ZGaCGME4uIAxjXf9bJy+WSvf
l9oLG6ZP5i7MM1q8XArncfRZObyfPu+lM/QAjezYI6MTVq4uxI2zEG2Z7m4Un5aiQOYI4B7CxDNv
3Tl8o5k6teRLGWBdda7v+Xp8K7dSVeo4YzG9qSXKO3JmLU7WW7dLUMWPy/G37IBp7S9Cw1OlQyb8
tSMLSrcuozhLKvpekqTupKZGb50j0KJoGJLsRntDTm5m53npxruJ/rKyfY833Dstebfb8r4YeB75
+LJy9XmNTFNXqc7z3o8cSirt9aZ9ksWbGbOuJmA5nTCul29LtGL0yPz13skVMtperMzRejyXTXt3
Jiji1sfyg3M5ODlV3WTQum+rMul6ZN6NZHuR+fjF/ntZihguq+bzvU3s/Tz5UKMTSJCTGPIlDCpy
5dyI8Wpktm7Qt6grk/X4nCV1cSF0kl/UWbm4L93tuft9SW2/TL1ho0bXOpzLl1PvuprEqnfcp0fx
0j8uWF/VopvqCpDlsmCGMUvNKydEzE20sHuNiDvim2o00r4/MvTJlXWyr8srJnfsqHBVd5uBwhIy
ot22NmPKTX75gbny09ywYtf8C714ct0UsH6ABfMc02fxy4yI17XUSRAM3Ybd11rmngJKMjT4miff
+IPO1tdm5mOtMHpMHfb9FPBXwcv3yTsj5dO6uc40jsTLeElGzIo1KKaJXaTJY6J0fW/Oo7zm8ptB
gsCvO4fG5+Nj2JddVpT7vq3zwGc/BrxHJoiRe25XgJUNM11JIFoAyPAQXqBHWY6xvTeXFvdC79Dq
t35LNUELfwgZwfNSSzHY/SQbW2dwnk9975PlJdG/BPr8fMiiBFw+IZgJ4SxRQa/XCsyaeTgsQ1vy
rJNPueTW3dtjaPQDsdVLR8uUg3aZmQ5OM3SdHjNaPh3sBut+dqkt+t+RaqbpGWkGIVODySdJ12Vb
s6Ly57nymeq8VO2oxttHgXGhMlqjkAtGs8XciKqYXeeGWF2rnGWtSgdMUtBMHsqTe+uVqmE19ea9
eOU3k/+dDHZN5S0Qeozpx7g3JaRhNzsOIoXtYKH/jhRQ+7iU0aZ8zUDv5ltDWMm9N9fOpQvPuBFH
ICmUU+AP4fMMAqxVYGTORzpr+MLlDYNUWihiCnKza+1SjmW/5VinNY4J9EiLjwZuWbpzbMrqcav0
odEq9PpaP7J5uSjP5m1Vjgtl873sqZAUIJc+v8wwawHxx5ypUyt5+PV9hq+nOAwt1sImuWLpmDgh
c0XbcHFQf3wjViNaeTuWlrNkj9MuaUwdldflFx1qvcOSXAJtSgFgBoeDlPhwcOc2O2owUmSm3TGa
r4987vAtJJJMbEjsILukZhRXeqyLuCiZGogX1PvlIXfoYzcynP/Mxxx0LW/56Juo20GmswebjdMb
5KvcV8wcypQDiMF/i976G9k7hwczL+/rvqTbQZaxlp+DYZtb66+wjA4s5/H3bP71lvw+GeQgynxe
v57djQqKGBHtpj7pR9qJHhcDK4C7gbPhdrBUAwfP1O2ge/xZMJ5vzA7n0fUQrJxPh3o2JgotVBzl
LXZFfI+k1thEvzX7q0trdwnMOqUMiBvfbTImtWX7jKYTrfydS34ynDKW9fl4+0Pqt1qWb41jvHyK
5lNtXWFzW7H07kaLMmsKQpNYBJlYVnANlu2ONAa12eIld7KHwu6O8OMV+E8550zUGmtZje1zMZ7L
p9/3H95drLgZ7msGWbX2PP8ZKbAC6XqzwWpMV+Es8RgvczldfFy+czRI3lfwOUm8MTq4lTAWrRme
OFVZnSquWwqXGNW69JowL2aqfzTaUmWYnm6KsUtf1psdNeFcTm692KVaJrqL4hdvKYc3XXsYWhPf
609SUVuEBXTlROtGl1wsHqyHt9WJP5lycrqsHswTdC6MwIwZOXLiiWSFaHh+BnPVZaxKaYBBwgmv
jk8km6pMr/S9io4W3C59a3WrT+qXa+nwzWWVxo5RZxagfGKGrmlCJJ53trGasahBBN62NDqlo1X6
RZ5exK/fuw1Dy1NxlmJCxvyzb9/Urxwn2wvk2Bt7yd3lDXVVZS6z6vl+bOuc0sGt0e3w8hhqMtyS
Td2Cuumu28dXSXI2ATNMxVEyzAxMCr2GJVKRTSwQpAX14MTy9wqT33iy//fYnPsKnGyrflkcK4uu
iI+mn3DyUipscnIZcrzycrNTehmMtlAJpAbX3RK7Ve/R9K/txeH5FGSoqX6y1U3fzC2373hhSdpK
NVzWTTcwQ9ue+ChpzduYV7J7dyU/uq6zsupiwGKcMrdEMAt/hZNWoTfYdB/p3qZ/Odf0i2E4PlU6
r6jpPNUkTNxri254+b9vnFPIVYa+TXdK5BIv8Y1GwdcBaVhSMtOSr3H8ODTNi+RC61dMlG8itZE8
LzZLvE00fpzWZAbn8HJqRQMZpU8csFv2VjLcuGZOShHkv3R1BbTpHwpizExhYlqS0am8bMdq1q9a
prkvrbrr6S3niuTZU7JfVVlt9a68lRa8zBkOdKP19ehaGhI2Nuc9Uxqf+UynV77+5Mrz8bK+R/9G
s23vx69b2abKiN2oal7d9ra0FcH2dN4+NBFi+27aAm+pRcXlBRqRz1C7t/hqrEaWoWXpZi6MKl26
BOrievCC+3zyyCCFDWuJ9ZeD8dnVVfLZnr7PYyX6LD1MlsqQuFOTZK8SA1pUeL/amY8l60EwE1x8
Tt54EqYa4m4Afb/B1FY/l/hIveekD2F9lmzqiWKqHdajR/XZTc2cVZ1xZV+Nde+jRwcnHnZzwVk5
fVtfO/MBYjKOqEL2LdKgP28/RrdQ8K069yFeQIchxMW+0NmMtrUt4iuOS4RcJc8h7POYeF9sdayp
r/k6v+uu66DFXG3dUAiV9i08XktoR8xJybS9dvRKr/aqneplkbkXhVhp3T+0B7uxi7W17War+I5b
YiKWokpi0rUTnk5pC7C1v0+3PDSNnkbnz8h0Eqlsrt3YkZfQhv1LpMrSZD7+8yme2ZJTydoNYf+A
in6GazvaBksHbKkz1u+us801E0VKPx0useVPFjeIudStH+sHU8hHPiXOKyYEJ88hiGnFsTx7LHA+
upHR8lDJDh/vNBfklX3L1bLKQZJAyC9vtHqb4u4zlP6CltAySot177lqkS15AIiODRDTHrfydPO5
+8wx06qeEyzbABYFH3ymvPuM3HQiOJChUegj9DTQB+S2NzdYkhYZGzqchQyKjXzvUXtuqh46r6Ip
nG4fLLS1Uwgq4ftGhbticE6gMrZ+NFA6EIN9y3APqLErmnTiuFh3LYnzKtjobKDZON5mxj5hHbSR
A1eLHmyRT6Iu2gW2ZcKq8EOOd39W6xbddTXB6DYMorg4cAGraxTDopRahzXRFq/Q11L/WzuplsJ0
TuG8Z/N2foR4oCIazKlLNe1GQEBws/XAWup0u00q0knXIdg6q1dTAQInt2JF3m+Q6qhpD6LFebrp
HznavUaeVi3++FveRbxcNmPL1p9JoJxBVIUyiOd8DTE9MkMKsJ/VXg1yqaMnZLL2Qku0mxNRqn58
FuZa4iYz7OKqtC5HiqvKs7JoJjqhdKRSEN05r8LwSoH/FROjeR6usddjH9Yh/yWfQYNp4AyfUCKA
E7AthmhL/S1BtaaOar4bMkotqdnfzbdxHHrbf/9BCT4jH97ZdTpfvO15uthAjPZApWCugkGUCYOs
jV7MDH7f2NpHQ7JKId3J7VHYZ2ko7sgWv5johZllNR+cReESxeetlErX0RH9MHYo5W6/NLaIyxwz
soZbl0hjs68dzJTJageKuGUdbeYAnqlFZvtXPXiiToo7CC+v+BfhiaIwzY7nwW+gmUUR31Ri/QWd
MVw4urWSdQ6x/BKPmcEVxQjHgMNHiqOBGci/UiA6aSaHTD/92mQY9ve5ZHLxorHq4l5308Snq0uN
CpADgXgOjKloOSygk7rigrLfLdwNlzfefg9iyjRuYeinkPEs6WMXhTPt3mi4UG+BBjk/BRaYy/TU
p5QNG/rz3aW+VbXziQ92zByeL5YTl4xxqeueKI9epmwjPHMYaNDbKGmgf70jm/Mi0sqjaAcl/vt7
tMKiaeNVyYQbziFaHawKXvY+FqPBRkO4bjWsC4YYvegwqsQ9Su/6ty3brGXFNiGLm89Y34j4+JPT
nxIIGYsb7KutauE+to5QNP2dhS0lwsqty0BBJ7GXLDupu0nDD93PJe+UTCwcWvgD2Y2ca1BI/8tM
oLpkx0dEQmjVhM24w6OlP6XRvIHRg2FoFzY641CNmMP9ecMWceePG1NVACe9hQIE1KcmcSu780gS
VbLCKNyqi09+Cz4E2mNLWVgjeHB3Qche79rG74l0Mh92tUyCCu84TFOCoepEjZMmJAa3oqmtIrUq
x7Efkq26Tca3uBg7Q7SC7uy8qOEC6PgfaOebbtzrG5l79xwtVKf/TkDoPFSFQPHYKyIc12crQApl
aD5LO+f/zrvDTP9a9HbvTLNlh4ZSyvsC5SzJdNI9tRiszS5WnwQzHc8SqMEFIPXr/pTeGkxFfYiq
pcRHLPl7ay66z+G6DUWb94wdk6lympxRq5msE0YAeSYsriMljC5rA0f2R3d7LmxaCSOKbOm+rz9T
9de9ctyWhMM0tYR19Z5Q4kvNht7Yvb9G8/FttG1lu7n2nO0aFLhmkBnCu3g9heveiTjVuJVbeDHz
Rbbm7wRQrZd/nd1lL/dx6ZN3cGpc48KtcTWAWBX2Tc0bezKxUsX0OIFWQ9kBTxe9q9M2z7nQz+Ul
Y+BvuBl0d9h0+Un552Ksp3wmwCzwEdTK9TOlI9YKAOn9Wj6Uzv44yEqwhlxWEr1sMRkC8HiwXO2X
eODl+cbIy2wlmWtex9lHyx3jWvfxni6tY6q/IYsPJwBW9Hevu4ZsYGF7seSvIq1MtnaPVZ71yRtH
88KheC2ciqn3c+kRTPbcJ4+aKppKLKFf/2egQOdRuVTVI3SiAgSWAm5qELpIIP++GpIwUn9GTNex
Cw3noJXIOrsZsciBXwtXCpG95rapsnXlUdNpuPb/XRWAEB9sSkIL+DlcGSez1kCD9aHY4p5tS2sU
FM1jNCwFz8J1Lc3uMuI6ZjmNcPm5sCSwVPJAj6THq3kzWK5B6aqp2fEn+oMLlWehzbsHWK1OXXSS
QXp9yc92o2xNMBVbBpgbt6JsF/jcXRXj3eMg3UQi/JHkhl/ishRx9xJcU1903RnuHZYdy+p9apGb
N2zHl764jtDvXV2M0p1qiTNuvPd3tJ/6GPIQ5/Wxex1GPhh8zKtu9lj50s8G9eEh1s2SGeYGatvn
7s9oEpcxUzz/wuompWhjec0PDXxcUrUz/slgVdo3aP7QFJLFjPCTXrQiJgXuhXTZiA5dvGKCA4uz
iZpmBHwtpX9emOLnH1XlBv6SZUETTCqlrtyIJpbjU4OBO3dTC0ZYN16/2rj2pBwzxazdOETkzZsB
6aNM6fYqIh6cmSLkGVutfx/8Z+l7Ok9cJx8Zui9BT0e3joJCpCFSIdV4DrmXDsjfUcifP5HOC98j
reZfvjmNs8Pnhcvp5DvjIz1XXtXJJ7op+8NX+2b0FcQjDbBh+LrNEuID9eKb2W5+Mcr295WfaLK9
HuzSLY+cGR64GtZvLl3Ydd8hhnpzGqC5tutImSuJaTh7iOL2ktOX+GW35kequegnypdvSQ3Vm9TS
VVdmYHMynl3hArzBEGVY8NcPnzs+aOmgJVi2XL4flAUFxMP4x6R8yZbv3T0NzY6LTR6xxuUzabLY
s6wEvww47UlUmPzHayunuJZs2dhT13RmyTcAG3tU3WCdJ3tZ4KezlSI1X3UWHUTCN9t1H8dLKETn
kmdqkWtEW+wvkiW8pD5DwqWmcHy8NdWHNno31n87ubBoQ30rgGLR2nWz5ntiu23N/jxvLLro2HaJ
digDws6HzBa+CPWEDVNfaxEAs+EH/Bl5hw+3y9vHFgmeFN4Mh+uasOYOn3YnmQ2Lz/WyhaoMhi7w
eH10EtnBCtLFTIYwIJ7vcsbvPqrc3ZGrB7Ex4c+ygqqCenc3e98tKtLLHVspdejIlcaART1rmtI5
GluvFwkTOw4vSPyqliM+N2sgv2dq4JbDaT/8bnuHW2DvimF8RVpuu1uiiQIRliyFZtv4JfNxsZzP
qzhS6hxmBfTnHY30dXhqYukqTpA4swXsd0PaKLYBxxm3RoiSLuWKWDD5AX7mxHvfznx9z+NSvz+r
ETdQGWQ82n0lK5uufroWHbKq6QfvPsAK27hLP2ErCsKGaGFzzVNTVA5RiiTLNloH19CvqMjkYBcI
O+RPPLjm8sv6aTRJEGlED/llwmY9ML0dgkcaUjEHTzf6MFpbVlbTeP9ReLSZe4I286keDBgW3gDc
rfYU6nnJPYrTh92tnPtKFxjsdBWL77vtm3uGz3KJxmbZn5QTs3XlIJrREbGatO5a3NOJRq6cznQl
PWFVdTEgC5EGbDL3fujHf4mCgkDv+HZonqd38Zo84d0jzRD6jtuXGd17shci8pLYkRJsLOvZ/qKz
0hXl190HBV4+VYJJU3TJiBpJPtq8mEMGZ3fi6+cvoN7sINMkQ9fQMxJtRRqBmJKrTnrxMWA7275K
NUi3tOZbjD50Pp9ItrUavDq3K+nVXVjxrnIqR5oRl2XBGDuTz853hYQrUjiBpeoLBtDJtJH9d1VL
oF2Z4rRkqLszyps5J2/rVmbshPgp44i3P9YxB6PRrpoMasl0Z/Jtn+5TzchR+4zWDiMtffI93p2/
PbgpCy32OVxGAKv6kerNptOluyGzpLf01l0hrWf3iAJXcIL6rF8vjR3zbNi9/Km/4REP5tXoOrgw
gEt/IjGxh4LMtJTXmuqmuz66sdnfJhWdLLNlIJwJvFoLQa1uEr+6g1qS8AAeiqGg//sl1K1cGf+i
uRca+h3sFePT3NFKR5lhkBMMqCTghA5Y7QDB5kjCjTZXc7X2VihSXXeqbpj0wQa4Da1FqKMCdnlS
Lqv4w3KjfZ6y52dBwmVNmTNloZNsqrA3XcTSVVe9lZkMFMyH85uNha5w0dJm2FrZ0JxM971WIVva
ziINdubNDBHR+jfbxokcbPrpwbMabrRENxO0d8y9RH9AbM6OJCVpniGnwUfx2dZYeqFDjYdl5zoU
pTiNh6nhgUfF60uyPaYS16d1W5ZunUP69TeQXm3+58q8t+8t3w59KrwZbiEpIBRReSCJGv4RhvTO
W/pz5sqQjZVHg2ERPKlmeVsjH8+7ZuGdZy2EScOBcPlEjSG98WGgJV4sy6g1PvbSrZrONLcDKNoa
ciyRpZw7CpYr/s2ltoua6VRGHRbKabEgNW5OfUPvR/DJU1z/tS5XMjHNxapnLq1JrOEnPwIEwZWN
rIOS79T3f4vPeZVXiknssm1RjP9mvrYkApLML29GisSlie6q5O6e5wfOO9pYi/h7NEBAwNwq4jqa
6Ny6YVU/P/Odp8AAvkmtrbT1yvlrUybpLCc7y9q6NamOlk2lLUob3Qg8b1L7OQEwaIH3wEd+flTH
NcGBNQWQdRqzanZ/N4qqe61gdC7D5lmHLDIzYC8QBnHCgfZ15kPh67dNl17MwAaufes/cJe6gc6Z
qB4HOtMfZ4p4rrIO9c5plCms2q/eohwzhebFfS/um8niqfGM5EemGOiIznc5lJWnwhLJwyikyq4i
gfGcnkZRZ4aiHLdVi9xzCjSiKwo2XsJmOOXVmIuckKcDUn0ioNFJGz7FS1o7DasVJvD8MSLQ46xk
6cFe2i175vyqdHHaN4NzlRVPfiXSt8cYOwTB4NSZqk7e2GzxtLYQN6LUctGpCZ9CAH3CCIn0Cdho
CYbrIP6pXEvIzrVsJRqinDAllkKrCQE/hgSaGgAjxMkbRKy/6j5/0z+h0QSCV/fTVDlCqnfoJ99m
HH6atz6d+gEj3mSO1kmgz7YmIa/7+nm4WQmp+j/s9q6FbibUX+VUuODjA11569iiCrdw+caJj1Xp
0N2WbGmPxuzsQ/NVdurCBGjQVPycf7Tziqjxsecnp8arcprJ5jN7QD7pHmvrMnzzfce8HBPl2DnW
uPiPNOz905AhxfOL4LGQfE8RLQ/Tn89vn7FYN7O4os3ktmW6KOeksHLlTWpxLk+5opETAl/Oeemk
8YN2rJez3UUn1z4c6jeRAGOLrycdrAdYyNuB6X348RIKqlbZ/xkcM9/oPEYHAH1Wqhv75ESDbP1Q
vnQCmAWq4oPXDSz0mmGeBTPxIVl0uJQwg/1hXV8Vu+JKsNeLOHxvmxFNYz3VNhDgOx1krsmS/ZYf
mu2zkJut+IO6wo7T0zsrGubjAjRo8YNfdQHki+hZv3dOYoRG7pkf+XC+uyPtfRhWV4/vSzVfPuL1
nIw+X6R59zZenfNvD53k8f1eS9HOjOKxfLyToasR8VFb1m4icoYvAzC2ENawxAK8PSlnehkpX2Sj
ay3rdnCIMadgE1QQlXC+9x+jlcT5u9PJYHpy4SLDYDrSO2uoOrHRimP56MUhurAfHFtSIlrRbPPc
+jvbp71+7G+BHZ9bk9qB9C6lp8NfTmdL4ouceKdfHc0J9tLgOBqmxPsazO04SD7ruyyVq9CBwY12
9l4W8KdOcUIbq44GCGL/6GsO1+NzZXWsq70fh+LzUIYIbbg2nAeysTPVVLy0fLvc2hrn0BTK5PEc
8R+GtYi17wHKMy9v3KLFTPV056dMI3hshkWYMq6ICLDrUHLuLelcCP1qoprRYEZmHODS+t9UdW6Z
V6+Hn93SkD0c9Fk4RFd+2mRxFJ+6TOCXYcfEPK2h6y44wayrUL0FSDpRBYp7CRsn8Y00YUvr4FAG
56FQShz/Sv6s68xShUt6C2xwkoNrhT3fsggrXxzDfkEkYuFKNO6CQkQZXavm8NzmHnn/epJM9V5B
dlY+yDBP5bfxgBla9GwckfAkt1o2LYCoxY4mbCrbCfvhTDBn5oUhjEAgcIiyt+LYgRzjo/bSjmSH
wUd1qjGA+E2YxFSh5fKIoG8KgPuUbBETmWcN5pVEG11zdnofqxPorchIsLxNX1NDj2DzoyOpnnfF
y7djAtanwZjBm1GtEcqLPzyTbCh7bfo5w0aX/TYg7gB5h7+u7j69ZHxO8QMb2IpnyA4hmTSm9pyk
aazxjVWd6itQugEPUZNqNEKSzdeql/UKC9k/7RZl5STxZqdCLd0MwJC2q1MrNxnorbw87F4TghET
1XWuJBcyd7NN7c5h8r5gqcbQJv5mitlFZjGpE8JrZ5DNAzF95GrHLMVmGD87FMcFuIc3TnaV6xQp
p+2FbrVItoqRM38M/gaL0AjiRvQ6b+k63LYT11QYDJhAMoAJT5TZjh81hYEy8Bnr2D0TpCKXkhc1
4VpeETkLrMUisBOgdi+B8hXO3B++Gk4rTPN0o67SKZ76uSxuoPDhzvII5CM9IwpdeJwDf0TbJqQ7
l7BtK0de0jVEkEL8nL/pCdf7yi4RzkCAdvvOuYGths7YrqUqQ3CjQFv1NxAQYOikIimi/1y0ljTR
ifXkv1QfRW5n3zP0gw5CZHcVi2naQGWJIGS0E8YrgnUYZUk3W4/8XiTSMrU2QcZ48whnXDhI+YHz
wejHB3zfvidPX5TTwGiTo3Tj9WGRTqMl8jzwhvfSMR85/rGFzSMXVM0y5pfJvvh630qKINlU/VZK
tIst/e+nj3M1yD87p8Pntm3X9+BPB4ehgECyn/Iz8kGzxv5w8cyrptown+hYL17lE9mEhicfA+8q
OjR9wZzdvbvkFHL/Lp55I3C93NBgZWfLFb8tjo1f9Sa+9a9VF84HawXBQav9WERR4EJFWq4IR+s7
p8zX3yjHpYLd299em/i7QMDNeuBvB5/IBU/FP3Msny5QO0y4V88GyMvHZ/aFUs4WhDgosAGiqFin
oUFWoh7j+RPEjMEyLVKC085vibxzJURdQOsKH+TQ3vrWOfFpbLTo+stRJYKBy/k15rF3HJ6nhtVx
CzP3rEUXbXb5mM57BjdYdfFAodQXcIMyDBc35fq47tZFv+oKPmfc/+4KNBcl1mRdNzPP3gcTmEcc
w+KAEv/quHpdokpEk7qs1Lh2TgD0QVK0ERh4oBld+Mur3dxx61F0Qsy0dXE6bFe0DGGrhSTqSdvb
i+9/2K8bwr/IjqRVS4muL8VGO6ddd66T5VSmD+3oq7PpuwJzGQY/uffXoxEMp0RDmUUPcU0xmVfZ
2eZ6D4JbEpDmcbgfLvpLR5H78206DnOCSz/mvfmmHvuISAI4TEQKvczM01/JbSmCib9vMxvUNyiG
E328hevwmTah+Mg+S47C+ww3XboXjXSf8fo9WpOyBeKYvDjIbKfZN1qV4/7HcM2If932cSwQFqzH
p6/VqT+59tzx+M+YslcLEHo2tRVRybW+6nLZwkpJ1G1dzun2AdSzZgkPP7LUO7XmvTAMfJVQ540/
ducaf7x4rJJ8m7tV37Jvq9oCpqF6ttijTpVzi3ykquko46FluxprtsN9XKwEv7aPe33ZXv4Zlhrc
BZzUnVXadR4NaFIbmPmZvhQeEv7ebvtuUkirumvNg1s/XoGUoC3t9XuKfxWL3qoVZKV4Z5zMn2uW
YurUmRph0lVLECKhummoNqvyy0EM1DT68wWOkMChyiv46+KuljxQkt/gmGhEN8Kee+rZ+/iixAy9
gk1wK9SrkdYhQIZ7WekaIQeJ9EW7NYcvAuhcJjY+N3PgdkQ+AkHOedS86eKD9fhJ9Oq6iKl3pdhY
FzedCuToh964t2xve/GptBz7XDO6kwC+HaRokeMDKHm2gshP58uNwST7PsBxwKBqGW7VN5/a2/nw
/CcM2Hwnikz/D8VXRv3+yJaxmdKfquXJd6THuH35JpAIe+oyA4ZAGi2y8eEL7qFOT38m3la/mqZY
IGTNbhJVruVcK9vJ2naCDz3pai3XerVlcgNRFp1Mj6Tqmg+QEgu67WKaGifGwdUekrBpRaDoUjFr
X3FSW/bL3fuqEmd6PNATZ7LlOesYIqHRgRWV8vmUUuxv7/TS+czAw8qZdjKSX70jHRbnjeC6nyhn
2Bmkgt9WMLykS/jnxH/kvYtzk7/sqst9+YdHdZfiBKKdq0/jTZePiJdVe+2CO7HDexSa3VGlC3Rh
iU96ZOCy67BTUn5ezALv5VOkuHl9H1+VRdCQKc+OWUEKiL9J2T1llvSvBI5+QTmVy0B6kwNiu7OU
ogRp4uLDhJcVCxPOMNXNparMlY1ufI3rhBUR2NEucUZUM8XpoZKcKtuUazZSGruDzSUlyAbAE1Hm
DBFHEZfnyGFwHnT35PSMO5KdZrxZGNoi9+WIv4/ixycVbAKsd5uGAfruM/DEVJDu4f7uOwNc1Did
vo3UjVt5swpvZ3dkMmxqAzxQn2A/INVObfUnkA4wvLp5HcFH+F7xih0xPpWbCPRZJITl9LyFfrjK
M4t/bLZA5DLttF5rjwGcOEZhVJHkpBiDXWuglGOEv59P9lrKSamwcw5YLJspuHWMr+Lf76fKARfi
EwEbZCdcemIrevC5TTYjn4dlO6bCH6uDzK2PtebOsk5dwE8h4XBZVVSd+avb1ORcq00uoUZTFUnB
Dgt5kPohD4j31c5XTKlgRuopPlJWKz14+OOxfovdEqpHH9R8mQzQ3CiNGBDyQPr/Hz879ri4OqTg
9hUe7VhyH4vPIMo4fRuJBY/ZCmpGeF8w0yjmiaf/OxvheURrejjr979/WTIVcTg81zBq15UKU6ZR
S9fp5lWl/diVmwmr+MfAExr/KuGJHApAm66Ph0bJb4VfMIaemLbexcFA+Bwcb0ZGudd7Iv9M9tN1
pQfsS5CkUs4D1bX8dsPgMBbm+6+mp/GvohazT73jqr3WJ8DFv6n2dbgSC2jTD9NgJ/sWNE34hH49
7B8qxz8J1PlVYrorjgtf7zeEh4e43ULGxRlUGQXZxx9IKLBAxHF0FXQE192KG4/jSLNmxeLNhVGE
/YcLEL9ew7W6MmDRlTQuIho5ULESsYFx9KFBcoR1hwCpmTfCZoWufa4B/31xbJ9qHs54Zos0aQ4a
bfuN+E2dqhBFUmwjwMSRaGVmcwic3oI6UR27AxY6lZeQRA02ZBV5KrJidhBG+dZh1bYTQV5VpC4X
i6IbOHR26XR4sIJJCac6jnSwDNWSCAIBH27+nWAbd9SYw4JeVO4YLtJKOpsLcy9r0NW9vQzgmCO+
X/G8T62TJXZjAT0lY8XL2jDQt4845uiH8wkf/O21eF+dE/nXDgKajVOfLXobv7v3NK9TtJdBOoxz
4iI8RrhIlYMIBUWaAh+IZN7y24I4nYpWVDW8I/OfD9DfvjMxIkdll1yIb4a/Bu30HNReHETi4T9e
lb5mOOzJor/xX6W+0+mDVyDwfHAlydacXodIDYj95i3GRouir+duCVedRQIlmzMQmkTQ2iiiPIX/
Lu5a9tSXklfz3GQzPj3/hVqc0kscvEhg0RFfobjDpUiHR/jbq4fn+NOU/Y+o8+pSlem28C9yDBOG
WzKomOONw9CKmEVF/fXfM/Xd52xad7ciFkVRtcJcc3IH8CdH5Ux+JwOhH6OdnOv3dKAuIkYKbe8F
BAUG9YL/OVee+eFLib+R/tiQrqlOMFCrk9PguqhO+GbpQTAicisolyMSuWj16EWDBeo0qOJyZKz7
+U2CwM4lQlxnsYW26KPgD2UN0JrChrShP/E/fi3Jb/IbSBL0X03plkUJRiSY5iZ0VnUSw55KKD0m
uYy/2ZG5OaqusLzqK6Ch/GCSG3kGmUNp4HlxXpAJo5D6y+/86690xLjc9YgH6oj8zMl7QfrMk8Hh
DwN22/U4B+2h89C5kiQjjkwn0BW/H64FrfxdEYDYHHOPQQbx/ZdwOn/p1FdFSGco+dFSDbuqOoWR
rCI4/MG7DsanIVhMgYEY6BlxkrmVvLEBaBESmzHnjK2rjqfb+eHq4fHwHRi5vy/Tt3Iy3+eMDvy0
cyskXWPYGhkZ6agOU2p+g40JHacIeDKba0tLMJp55geLPteeU521YxoQ2c7BpX+x3BlVV1EbQ/PA
M0OD8cRI4KIRJcHbwgWnUlLOs4n3Qd/QSBf7nwPuI0A73AzYwvxCJSiZOM6UuyxX1wfprd8zJ4nO
PQ1luJJ7yBZ77jR9D571dwzrW2Dhv4elGhLEDk6PTueAX0Ysv77iQjB6eFangVH9ukr8gjXOQXmO
qT2gWoLiy++459D4Knw9v9BncMbw555QBaxs3LigFamTHTGAdj2mNTqWBnLOHBEw0v/9AIDhPIgp
88xXcma/CQHiXLoJY5VnDsTrjA+KAfiFPe+pz9lwZnwT73JYnosbriRBAj7KlRJxTc0jEVs4uBDb
8JwYDoN0R/6ZltBo3a2Zje4dCXn6jnt73uaoTCT7GKp+AnX64QgwKv1+YZr5gEi/2fySQOXONEUE
gGaf88GtWT23KUg67Hq32pKXtwiVH/q0ms+WJsCu+Aa16abm8qzhKHd29L1B37pL35vrSNsZQsDd
wijYj82ewr1yWA6/7ebGBj8D8nm/gPLkI+BjtnlvqkQYGWB8cL8orfaL3WK/KN9MKJmOZBCpDd5k
Gwh7CxTLdQkR4TiWATlJACvpZNBx6IEQMwJTcDFV2Izp+ry8+uUeKMTBdVyalqMPCTxqMBOrHBWJ
LjdS38Beo1YeCmrSgnYV9lqyPBzzY8N27RmApe6N8rQCJ0MpKJx80A4sVaXYJS+6vl2hyNi1oNsj
1ZVgK1NryI5E3Na3B+mRF+HNeHXMefOSUys0dzXqNoaoXOIc7JBuuw4u8wgBvxHiQD0uzkegy+ec
clOnVG6dlniDJVK3Y9DL+b1bvTCsrNxsN9DdEm0JZy3w7NESRyvEypPgLYlZirJVomg+Vg/WxLkT
M0n0r0tgRQnlfd7nbF0soG5oO1tIWH7q5uXk1IBnx/C1rioudONOcece3eooC27dA30EHJ1AIQsW
9fOhER47pdvaGL3ts/2+B+XmmdTo4DgoT6rWBzdl18Q0Je0YFUE2SGK9h7dJlcRjsG2R5BONYQJl
YGaS+TNxRvOnxcdowetBx+aYcIKKYZXXpb1eqtnUbxlXDy4D9HdfZxCNuLQW0WpJ384Hl97ctM4d
IzQ2KB47KI1SPUb6C3KPv6IA49uyuTds9JBzXPKo8vQJz38uoPPQafgr38Cvoao32FIXYCMq6r5Z
TJulHheStsHR+6GaCAsfLH9K3Zh5edtJYRif/B6F5vVGMncAB5WR7R7GLNQDCAve7efHT5PmmQW4
Yh8nVUTK6B7yWp0qpYYP5/kYbbfkzGuky8GRgdu153dAcnhy8/roPi6dfCoz+a45pBMsZZtXd1ey
KIOuNKut1M3cNypocHzNalDym6VwDolN3ntZMSusecwaz7R5ozRg+i7bGYqeCXk8fHDIgop/B8IG
9Onh6rwp7y9eGOt4TuQUsN3fQEqO0YzaB9AljR0s1A8HYZH2jO7+upFLSfzIj+SBJgfJRlJPlFGf
7h6Bq1m50e3ekmZKRVaG1PG5c7r5EIo6e7NrQzFnPaCAgCzYujpXp9ICwAyvjkTgDFAlwPNdWJUa
+i1Dx69MrOTQfIcJnhpMJ22qaAvtYpey4tl8eNz394SQIvBMWxgUZ4gOXy/U+G1gVuNgLJ7gR+6Q
mkw4E2uWUruRNV7VsFa5mBtEVris5mg02r/cexGMyaeRxYPPdplH5M3JYwUCB6SYAfaafFf8QgIF
JtZuDOTMgPd7ffUbsNmjo4girJeRL36Ya2rFPB12/aCcg8pBNmpN7VOQa1YioNbefoyv4Fz9A+KV
AXB+RqlX6BQjmMls+FH5Er1PFY+qKCA2qjkGieh16l/ZyJNa6hky6SPU3/ldXzq3rj76PTCGU8nO
HrD3+bAkdUeJ17BHhtnobvax9yy4wrr35sTIxsQJjeBato5AblivX1SCvieFXafmzJ3EmzsPfw6l
8noeoWpsl4B02cBLq0GJwTY1ptVpOp73KtTqdeqY+UDyCALA2Vq3c3bdjhlF/HkYPsaZny3pD5/D
WVDhteZR0opbmblWV2oAdPv+sN9fO7u17fv2CEGJqGsE6xosTja1hqOrvxY1VHfEwFnz16hmrf0R
H+82CJBba8ZJV53C1ed4FWf01R5E/yYNL/botDpMcH88DT2ukJVz92ZjPTpZa/5GFCuCBZsxuKem
8e7eJtQz26W+YU4mjJgXGUfuUJ652tA53SYgbfw4iIPjJg4OzR3gMv57bSE1B9E4ea2q/eeEyYFS
Xw/YKGO6cTMXw/6mvzlZ/uZgbdYHa71ej9YNEvqTiVR7KB5zqzxqHlHAXp2bq46zCky8OZt9gOK9
oMq52/bWQH7IyodAfaENrLaBKGyjfKiHYllRaUVl+SbXjwfUCswNfDUQXG519eHArNlaHevthxP/
jdZHs8GdANaA8ACLzLmFbQtnLPDbNczS4/1wS7BhyFQEQqEKPuX7i4KDsFiTlqXSDSYnwIjwgSdf
Deccy2ItIQpsXjNWFbs36A0Gg3b7CM8WpSHWrV/yySOSdws1Y5Cj5HmwM7XT7Gq2qQLC81Fwqj1r
xyilmERqrHZqLg3AOAW7PcuhWcSypbQvrd7ySd5MmY/abbBY4cuecRxt7eWgzWEpFTCPVMhDAIWk
2b0PeMkfLAvmknp3QgBy8wHKMSHUwOVJCFubmPgh2iXUokdbL7TzDs1otwfBALnO75cnYJhpO6dB
K3/fM1CCmqoVVMtm7pLz4uyIArCHZC/5/Gw54ySZTWkl7+uz2oQkXuoXIvfWYLlMbAAwgGBg5rFw
LnSGiuJRJMgz8k9Hc9KYcBBiGW31AjlL9UU7tegcWI1BuHOCE3qDjmgv6ZoZeUEyeOqd2YwZcDKb
LEkKs+NH4k/atONsBt+Uc/42j1253d3Ze1TnFx3pe0LU73zb/UBJ9Nf+9jLzlvQOdGXwXeGz6gR5
Il0JBfTVLFt8ZdFq1c0nJ5CHfoIADP8XwzeYMzR5bb0KCCcAZuFWSRM/+8bcI4G5IF4ILKA6hvuC
Tnegl6BY5af9CWbBbKPxpw75gM7PsWSBQudY6JwTwuN0RzplNQWdudnObAeDAQwD6q6X+fe3OplO
lPOg3A/ytrSt4wYJqOjSi33u1byd8F/BCSNE1y2o0OdTLlnZcpdE0rlKMO/RAD2gH+ISHaAvksSd
WH6gzW3B6DkG6O0VuIR8ZwgvHwHrhJvg0H5Db8I14aqqK9X36AO+QBWS6gqQtDYRAlytrjxyFuB+
qnPgm/CB+o53ntEr9XKgje/mCkXWqEmxFdsWdAgYdhPggPW2j503Sqdm0b0G4DPEfQSQmdgMjxsg
egTLYIQTkP6wyQ0r/Xw73640K00yLk7VufFF84E0XiknRG01cU/9dHjs7p2SD7DZS2eABDyVKCEG
CP+CrmCeaszzoubhIayqaCLp6kqoEY2ygkaOrlGdhUrbHpHmyYgZj0Gs638K4G4x3/BhUEkQoSfR
3fZg+w1OQdWUSiFswBsSoi8741IS+GCg6I5l6Esfdllg0BE+pjlFZwlJFGkGSRXyzgwTZbLe9JFz
PDgJjyF8MGxF/2JB0fp9hkswTMKbh9tpUhaJlc967Wdm42AdWGqIz9NM5mfNzrovxAM99wp4EjKI
qshgKBoFtXOvQClKbkXYm/KKgnuMioQXn83zz3LSrnI+WpMJZNH8V+c4Le7CBktLFZjSG8Y96Jex
T7bRHdJliTQ+uUmE9iqN0kN/G9X4WjxmtgcU4Q9qEVChQL2y7BkmEguLl4tUQhgDPmNJabBwzb6z
apWvLSNWpE0WENxbmBWfdsk8TLBdCp3Pelu135lttB/QsnQrLwoQUA8wT/lWZzweNyVYue3wVvvp
gOlyXkiZiPv8BTEggDEqPn6j6xlenKyjIg0+NR5TnYOgDgLgZmec2iiVmdAbuiTe+J8iDf5mmINA
NlerMQORv4lLsFGqzYtkIsbTqbi4whi+q+ntZr37e+yb4OCn8wCN8gJoNBsaErsyh2qGNkryF+1o
9+2SsXZPFKU/7Cnp1mHyR109nabFu95/EJkwt4uHc0XStVUKalG1c2pBnOBBZ+ISKeDEng7Wvgtn
DXRiqjbBpWjCjjIwetUecneNPX4fz9yLukn+NLo1IKqskzRCneQAkQLbSi2BrdPRpnrdl4XOjU01
DDcq1XYmxjYsHNoSR4OTMAiDcGdfLJBfVCMT5rAQYbBKFq6VVcHmtR7BYrFgJMNsZZ08xME8sCAR
0hsYRVUMTExLB/MHU/bsjDhT0/vbWR0gtZdGsVMJVppmen/M+sw+Gs2Q47i6QXVHaZURtFXigxot
lN5SqXhCNSZxLh6ATPB4BwzCryGK0XZnJ6O1uzrzu2lc3NrOvdSauJM7lwJnTkJMncOFZqZF7avf
SV0UF/q3jaNoEQ4hAHLvw717/K8fdN6a0BbTacGSYmEU9g9W2tjanC6bDgtchb5BPAAbuoSTB3jB
Npi/yYw6Jydrv7yX9+SBAqV95wTUfzX6HnSiOX2b3OGNzMwhrwB/lbMT5yCsg1v0BlDMaf2+BnIU
JoAD/agtxqSNZ+prgFwYxT+DvDrAHLdrzpY6zhtqJaLDuX8vl0HzYOD2834uyPy9PYeC9A6lSku7
nJAKAWxOOhWCm265YRQmcb2J0XQYrvXlmooAhJoFxgokl7T6wZh52IVQj5T4iEntJScEiINTPn83
auq8u/cAybgEYUP/wI7ICe7RJTqDBguBCub9JLxY31d5B+6+sOIfnDxCtyCR+LYCvv+NEUe0lJEI
kIC+ztE1mzdjjTk0Zs9oGL3tKAIlYPWL47e5CftDojAB1B9u7Oc8Lljz5jR150aM0rPNWF1cuP68
8HSmdRbbmskLi4XBgnXu9Pv9MAyHiI8Te2GOljT3NVA7tEHg0RxqMDCKdH/ACMpEoXubUQTF6Hja
zGxHxIffsRSrlZudnTVob1SworyJJuam2nn4iYcLVom6s9kZM0csl1hLW5anWcqAv2LkT5iNP+6s
RcGOzU5Pm8AiN7QWqN9cj4wNa9atSayJeaTSPTVPeKIA5gWPxlUw9WCCYtVYQ+uFy0RxHFt3E2Y2
A13LkHoSJk97kwu2bfmcdZabdRdGbVyR73L4W2Umk0Zj0sC9GY0ab6uFB81p+SdrUxk/h0W/Agia
0jZmVCB7jCN8HrxABPLwBk/me5mbvpcZz9t+rrPt1zvz3qF1aBkZ2lLxMBmir8GWfQD/Vpvv+d6p
oafr16+zfWqlfpk1ARevas7xtolctarBwXueEYCKkX1B4iHzAb/Y70Z/Z282XU6Qx9fJxWE7ml/D
rvpd7lqoi2J0UahGeYNMLuIT5l8P4Yc/DzQAIMwztcCgIe24Tf0fMu6ovGHc1Xt67+XLTmMdOC1X
2EbkFEwifeZueB/nxTXFzGveOy+qnjFTycURLMYMlHXwkoffohaUq/hiHf1pRSNAY6NG4eYmmu0w
GAdQvVJ18l5g3So5yHr9z5hBaobKJj3IsZJslK60tKgvFAt+sENklMDm20PCdUAmwP3tWeW3S1Ca
1DwZuCAFsAH02XNP5cSA7umer/gyrQIk3dG4UoxFAxBrRiNRnoQ0P/ZROdxHT/ReM/ijCjThQxnS
kQph4oDUGFHbhhH0+zhIcBqu1WeCPTVp4AKf/RFTP3bXconJDlOk/JSfOwMwCr9s53x8lgC5JP9w
ABCoIi6TtM8t2ahkXPgCivi/vUa9P2nmEpna34YsIZaNelrWEKBeT89VKN0LrpR3rgsq7BaEcgmm
pyNFX08U1VdIzsi3ha4oBM+oCwMlKp25X1Sgvvm5wOQEQYsDbxndm7p4kvxWB9fe/8Wifnag7kx9
pMGPYkWMvdHeRKgHg2mveEsNnTBY+8xCoK74ehvYqk9Eh5/UPmBCMgxugQbEf90kN22Jx8INLwOz
Tc+dwaNWGzLuvy4ULuBM/YnFjgQGEXEevz78zxqVD6Id6OweY/676mu3X4BMjpm6VRZqbfQJTsAZ
5GAuKefBC8A7sH/uLvVaiwKeKEUpuC84vt8xqFP4PWYKydVxqLT9Fm6NBNniN5y83Er+1A24o7pa
/UmBFVltWAi4mCIv1ufVt/K8/jm8cn7V06TLeCdzGgRTGrq7998ICP3MnNSgY7s5e91gstLlypzJ
rJXKez+bDRnJ37N/ePx3tQaD3ssM/ppN3EIcU4qD8aoLPMMyHlA2DiZFzpmU2oVPUd4+G+H1eRVS
Z3Z5QyYL06QAiS7e4oqMyIfxR005U+iAcVV5EyvQncHQg0IdZgO/9JXzLLAboWv0ksBvSjKMO4lj
qLV6Ud8AsP8/a4coAN2mi049FqLoLx4q8Z17+REyOgtKUb/jGxwmpxGQktJoVudpGL25r5lVRoaL
m0MFAb0J1yOH1kGZfBRo1CiVhY/uVetnhf+ikOp+fa9IafKkSEh58reOSmTcnNxtNJ4V/6nz+9cS
vH1JIzDEWMO/llB/5242m6/HYv6zVEpmvcmVW2/WG6RKFe28IKb5RuzlzV0ij+LncsuTYeDPlvxj
CMqnh0OUeINug8GMkAdRjBmhcAYv7Pl+DheaiAr3hDWnPJUXPYAdjPCyCTgWC2UKKbHsPK3bPE2n
49V4/IMSydB92M3x+BPJ8ivz2FsBS0BO0/x3w+x3ip2qA8Gxp4dU77UYICNFROnMfqwcpAfkDgOF
hLRCIRi1Vp8n/k+7dAspLnT1/kUolorhyL++err5DprX2OS1y2+n+EKU6HC58FLVvxPBgHg9XJZ8
TZYHe4mnrxAJdzOhJN49OgPtivvLjjpGFXUC/a9XiVWR6nYZ6ei38Rronu843/k/qzomYqB4kwIk
vyAJESWNFZA0DMcqtzk+64OW5szWDHVvhWraSy0ScjWXXKrBaXqbordqfVSFxr30W1v02+82/q1i
upXVqjIrJLMIt7teqQKRKYILYjZBw0h3nd4jVBVpfQL7oo0Zp2BTtkMA67tyce0LLnGmpVaJJc+K
Qv0a9LOP1DytE+QoCLhoEVKAlMpic7R+NIhvGjibmoeZRjRJ6b7TXritXY1KZFR4RTxwOiO1SGuw
pnB+FIL93TJyYjXltDAoZBb0FCrZMxx06X/DgUjbclCnAOEaHulJNVgXT9bH2fr7g5e+6RX4rrzD
sGfWvwd0KcE2QlPcbmeT7nDz1no0mtDviohqTOHdH83U0R3M/GMv9Y4GhGZ0jbze3fR6A017HHSi
FahuBgWGJfXc8KYd4eujXT2vbI697xK87HU8ecAvbpqKaTIAtJ4BRGGaI/EMOYPmDMyXmYKXPYTO
KAlrT1JHIWJaOWtrPHNM/tRi92/jnRnmFu+y3LeXuhQyc9TWEy9qmdIHPa/jedPxxWw2V14PTleL
EOLAVexVR1BMimYKEMj3ctfpjlJgVbHGivXdS6EMtYUmMUq5FRSp/HDWfAVXR//pm/46L3NwRaFX
V7dNR7cHV48II1Hkjmw5mXgx8WGdzK992GscVhMx50nhFu3BPrGWv5VNE+mEoAZmOiHUqtlNrIZh
N9i1aC1JB7nU/MmE6RH0IdifOkpPcYylFvL2wR5MunWb5YsFrEFsnzxIA/E7ckLKOykoNao5jDle
/Tbs7w+QE7EKpeJWf70/TkgjSS2lg5b806966Y9A4tXGxR570+nLmT5xSKbeX+8bkK1bvZ7XW/3t
vZoNwwExtSNqEzGqbU+I3VXa+JvxqBiDyOI78wVHePpfPhXaPtPWDFbzUL+d3IKZ9a6hAtMAdGGc
0jUtMMi4wgQgFZI82e8W9Xkw5lPng8JC940Dz4IL1yshMiKpTADPAQxTNqzvrFdbwgOUpx5hj4FK
j43Knf69z8zB6qwhhCOkbTIZZRZW1L9NF0rDgOC/rC1ZCN+4srjaZVteuY3RPxlo3lJEV7d8neX3
G7CG948Z8RVoJoSegu+RHSkz5XfYukL/S4LkWmRJJWrNqnW/kbBud2vr7mwT3+piggy4tNy+kxaW
vy7MIG9N2vgMmB1tHU43EpOpDBRFNWTWabjKbtPwY4GhJJMwO3Yv+ErbGFNJ+V0d1GDVBuoWyn9t
Mc266mAtGRiEAK1hCsRe+7ea/Aap5i7adbOhO1McXYYYKIwvivnc29PPmUdplU/0GM3Pb7Q4LPi7
76MKSO1C5yUuMoUMEg0B6OPZ4FrkGeaHAJ8o3IYDyOEZ8GdvPtUuhTHrG3szzWnKwn+Kap15ydy1
tsByiVNVAo1icaXUiVZp4FGr7QE75m9tGpQajEcGIALXDhJmJBnBkNejeo+iv17cPw4/FI9BkA+i
YvyA1vAFh4B1HSb9M6l0aUOAO6eB2uoRgkT6bAT2gR+K5KgQgNwAzUneZke2OXrB+qCE7gsNeqBx
DBEW/TP8rBWT8ymYZcNGdxRKeEim1UMpKRJi69Qoa4VVbJ16rtY1hCsAgttupcy4fxN1L0ESCw5d
aOILS14KQQQLXgi433q0zmF9CbfJxfAr5P5Dw4dSaqjPSZXjiYwVYxJ9YdIAbfFI1BsGheF1Fw4H
amANqBOhcwu0yp4xpmFbgmSC+lMMP2WM6m6Osnz/0QN/fKHAGHoXNEfYDKrVUo88DssvVKQ6Wol4
PAtxnFHBeuuILPdGRZbuw2uoJQxxUPaCO8RHf5pkBjR0jQuUFI8oi9AQIX4Bq7Fcgx24WJ4b1D0z
lQa7xr6hx0cg5FWV+jYMiwVlabgaeapQf/b317tg7X87cITLJ2acM/WXUKzhLOLvgzIEjlSGqU9z
xKeJ5vpIaF0oNXjlScvUGxmo6zITys+SkK/885fVNIjC13VXfZrCja2sFPxgTGVMD9+pC7pBXNlb
oKMe1sb32DClcly1WhvknRj1WPw/WjToTafQy6QRTDfYQbJWECdsgvpMI/VEMi06rwAOyR0thkkn
0FHVd3v4Qp4wTlDsdRvcuS5QdkCKB+JUQmv49sSTYAhQY/4xI+ljVIqvyxj3VZoJqlq/FMEW72Bo
k4dwRTBEPrGsp3lITKEpC+u3EVVFAEoWWsH+Xl/DdU8d9c0vplAL+bqt0NIwmZBgagJ/pk4moxx6
zStT0N4LGKKBioVKTP68OR1ao1kzuAaeOl2HRGbBEe9IkbaWqOXxwcg3U0g5taVRtjhI0BNk9Q1H
CWtvBD4bpwVC/UhcYacOvx572eJO8kLGIq4Qm8IjCp1s/doGZpQdpX/ES6iDA62tCkOQ4FRIK0RQ
pNxabdNF12VUT6ovofYEA6+LnExBdsMgow1ySV6Zh3v/xqnqAnC4cw/8I2pTvRRUMXyPWFDR+8st
2juJC4G6L0oIP5W/7BblkD3sfEBzHQCcJxZahzcs48sULgUiDtRFbaQ6QWcS7wWUCS0YYFMsIUS6
QJ2z6F17oK3BXFcEIy1vCAVE+UXK/Ez12eYrKpqBcpyUgAmDE1xzFVC8+VA2BzwZBCFkiRAnTBk4
aAFxH8PGvQAEDzK1HkDoDQicfcHVQ3dG2RkqevQuiT0i0wcfXQfYAuHw4hvAwIrhGiTTybsTyEV7
DHwzkL3H6NAElhYUcEXfFj7nvIWqtQf8AGy0wkFAx8kxPrxy+LTjgEIYchuX4BE+/B3wrCQE9eVf
cZ6fhCSvzk2LMRdJNwhhAIeiP5kDHohCLlTdUuaMGhaCqgl+wxOE2539Y9RvC6Qe6t6qRi0DrBFI
NEFA/+XpLJFvzdgNEx7v5eRSvcFksG2c1ikI9UOQgPW9Aj8kh/tqxsGaGmxSYhVqQI4YhBmO8zzE
PkcS69PcIw1V6yp39XJjJL9KzhofQrco2Yk3M37VfxAeugGySazNwTdwZ4VFEu2d8cXHnMfrXLBz
a9EmT+oOYKY/b+Rw5eFlQc50784xZWhjF4pj0BkVhRhClBZtmGMJP0AhDQmXlhMcfqtKVfMtQL+Z
aQ31bc64d2PupOATBwEe478nc9kZV7RuwZXpQNLgQjPLJH/tGksKHFln9yHZEJGZ9Q8oIRcogT4i
lprQhXGfQGjj6O2H5Q6Qt0YtYOIHlHDpf3yI2Ny01SPZG+1Zjilr4QMl1q8dXESP6Bje+7tGjYqG
ssM90ktQ3pl3447AkoQ6+0VC0RUvRyoiCd/+pXXzckENZw76ou6BDC7yuhvASY2soXRnncCAwqEs
W4xPLo20klAXHFd9ra/X1osF68KivjphHuHxs0wjnmMuZY2wHqPeRbSWIfC0Tyg3gycC7LKLYLDE
Vnn5FDJw3SAZAfYBBBjrhYvl4Ht/5dcr4v8iTniD7hakthnukVCCKp+3MyKCrJHEzhTMxV0G6D8C
wPj1cCEbs2awGbikShhJNS84kDvdUJcAjx0cPd7FeYV5gHBgBTEYjqThYBvB4HggnIOoMJlf504L
d6ypN8isVb91g1rvQs00IkNhiaATpYMqoKHABWpOZYANovvksjvHMMVcPVMRsfOhzcQ4hLuXG4ey
0u4uqvdPAMNIEDlxEwhWN48FglO8gk+E227n5BQBpwAeRS1uSSp2tMgz1o6k6m442CyIOKd75nUl
FyibwtQkqY3TmixK3qlR7jBgwuPfNsxDT444FCYR5WUYixT+KnwegFwEoKjsTa6V1s3yICXcT+3d
EiOwNn0uoTqL2yhSb8kXtA+gy2CgrTb2yAemw0t/P4OeAjKutqzTS/vWT5HNxC6bQW40BjpDbcXW
ogA/npSH3MUd1ThhbFDUX0DkBBnrRtajYMkrNV+DIsWKi+RkZd47kszgHBuaEq4uvBkoUZcdmTfn
UCbJE7wHqDNekY9QhQ+41CzBGVhoYnaNID7TCgweBAOEAMOWy2bQ9xeMaHqxqUX+QfDiEZVgGWRZ
atw7Wv/lzqQR0zzWC7VEzE9a7XOsGc9BeaQww95nVeNNzBqbCmrFHTQmcngk2vEXF9ES+Ius/KIr
+cUHl0mrqkAm594rN0RmI2WYu0z0mGGqx4eVAkRzxIquVTH9L8yCIxEp8EGNFXxavNfkqcwSCls0
YVrJINZZ6K9kMvLf0AXeBENBLVBcBg1ngKIYOgSO0FDmHfkxWfQJCNN9d2tibLDkU1IVEt6Askx5
Am3yuxRGlHlHNIDzTiOdrkw8ne6vVZRNwTzEolakH6Daa4LVLJDs0FXRWP3WTjH6ZTBSQymj4zY4
IMHcIQWjiLOO3uMKcUVkL/wCQupQ8Kp2QkEdxYhTGXN6BXYHcylvjPVVtxsJlcWMe441nd80K517
Cj5pl288m1MGaYhdofbIgmDRxdSgrQKgaMMnRL2aqrwc9vf3D8Usa0jaQf6noqnBL7xNwRI2GFMe
2SKKu4DSYtC0sTAxdHSR5uGhQ3mbzlmuKWeP2KFapKi54eYXKJ6a3Rlh2gFkCN999O61V+Bd9PPY
SxewjgmtPhGpkgJkcqV/V0E2FSYXr+S44JpDtKGf08SWwEIAwUQOQY3RgGCFAv6nwVEiRK72yMrS
ENUmrBxlAt/+l6P5CyTXmc4VovvabxudCUYfR5RLr0cOM07m6n0gNmAsPrqGsDqvybwjND/4/9Z9
jhiZlOIR5a6FhMwywuEKTycdtU9m+y/E+WvvZaD6WnB0atJtcC2Fj1KIMqCULcBlLKQYz51Spcip
icEJbQS2KgYw5hE1afxQjJSSG6LYZASt7BlCoZPzoCipeY0oHWO87an2QkmMgVdWDRl7YDLrGSeG
K4rS6gJ6GWjLKRi6YwcfpDBONRONwLCiXvHUwXibvyVq/2EcU58DhRbiYCQYYsm5w7xKtV0RAior
WVMARbUHH3yPaCXWDFUyGWoZoN0hCRbP7A3LrPt0jU6+cWmdhglYjfauD7hgfABUVO+UOkbn6t8Q
NAQmFFaXjCMQo8o6wXmD64CgKaATyNYYO0UcqQ+lw08fkTjutaoNMKGNIgf3HBKcLMcS0Iy1zpF+
Qq2P4AMoIIvaNDcXgMAgsKCgwjbswR7J5TEQ3qCu3iIIDsEtV43R5kCG7UGKSdaJ2IwjJCsIapZm
tLVZjV7mkhAP6zTzJpGNg9vdcewSK2BXWA50us3ZCTDanvU55durRNpK3OFbon8M/CNbYsMa4kHm
4DHq3ty3QirJCWP0cRYwvGuW4NZMgVRQbIuJcCCan2JWwLvHuxn4Xd071H0xVqsgiEnoY3y9EEte
C45AwThLwrl7HL4Aigg4s7UijIywhIUiH5t0kpP3xEWPRco6fMD8BSJrR5DhMGewBLtk5tXppOAU
D1dWiaJcIuRcT/C/GN1+gkGICYHD/vPpMirNqSrFFMAwIIMPhzIJCmJsBGJkGhCyABX6tFap3WGx
g9AGyClNokDC/zuZJYwizbgl99Fi/uKrYJTDUt25dZlATOlrqvY88sMBVKlQre4bSHKaCYYagGzi
cpokjgwbjAvmszfr8qFdgLsGwDG4wyO4ivoIMSZSK5RXOsdmGhQcAUjQmweJEJW89yp/sLIJTH2g
TVfFfqELIQW7G15Gw7kZwu2gMklJpHfj3hxoxrv5XNRI35LiYbJ8qwD8ubkycGZniry65bt3Juy6
+XQ/XQBSKDSf/BshK+GePn4+gNUFEdo9FkxK8OkZzs0SNH7JshBVBjB7OvES4uJx3SGm1MK+ITC0
xWyGvRRclEbiHtziJ7wxLisD9oEeEUnzLvpL0cM9ogKNOEBwDRIH2UHQHRcvBo999rNBkbQrtyoa
pCfnc7WKsV2kWBPWB24dsFY4vujSU5K9Kq+eb7NOFpmEGFE69CJRVr6ZCW7a04SSz3wtCk68BXFW
f5sfkKBIoBOUNKiFcigs36N1j1dDMr1q7iBDQep9wV/7TNQK+c45MdOcV1ufkSQGc5iZxQTNAbOK
QZlYz2UeHz+1qKOn3uVDoLJT23kfwBbgOcZzjFEGkHUC44IL1XyVIOH9BA+cgmszbcJy1S2CWWXs
j+keL23eRg/XqQze0zdGztHdw6NYti/ZXMQBeQJ/GQRPjkpmsGQJM++d8ssrne1bgRlX5O1F+EVB
jVJYdIY3B8x652604HXfPuxD0k6QN3vYtVeYc5JyYBB6A+JXDvaoRlBBA/kg5jzxnTKVKTa/J7C7
OXNsZwqzyd1AtEli+8K0lECDBnsn64zhPS9h+va2sb8ljoh88cu6EiDKWWeW7W6MLlnOgk6eAp/z
H1qZlKXA/JfiDZAtSeGvS7d2nDcff/W7mRGjg0dKASaFZgmVEsi9AmFgX2LCPvoy0GPBz7BD6A+3
YE9qClgsRFktKMsgnMKqbxSWu63imZBf7LoGPtI7vN8b+UqnCAbj2IqP3RzBT1xrI8qVA0pGkipx
eQNQVxEaeD8+TbbPdnkfVQ3vuvcQ/kRa7U1zDTvFlH8prnspOio9An9b9o30BfJmFhvBG3TDOXhk
raIxrs/B0kFu4wTvBxpTNh867aUedIH9q0U766mFtomEpEBVw8knQkikRW7Q4JMQTtxD5mYP+2yg
HmddIO6rIZRnG1e0hbQDzM0nCDv2lkSQIWMEUAwkL2/noS9G7BlXnAQUn33YyR3GWRfCRl6EmL/k
5/DpoeaHrevmfaolapUg3/B2OyRhgtrDvpIBwCDM2S+A2ssCxGBgAe3SXnxuMIvdWS3uJleAy2TU
FNlN0Cd/WXlwjZzi3YJQjKPML02aCBnZIWfzbiVzin+8WaHMAAxpWcy+HJi2fW4e5FxlrEgiHChH
ue+9beQkXF8wggrE3KhvUBnxQmnE2lcBW3OqFULtT/uWtz+0J2fXSErm7N3TrpGIQ+cIrNslOJQQ
T/GQmeNIRcpJ5u4p9TiA+8zZfD9qZIlbI+ZdcuMSdxDCzNaLIDwzGKA7evxuVTl40To+bTGTUSx3
shAAJc6cA1r6Cq5xAAX4E52QW1jN3BRB+pKbvDqlR4NWPwgcvBCF9uKrXzw07qn3Mfzdy0GwMIsD
6MvqmfsyUDJ1PnM3O3hFyBZctApn6dMultwyrmDO++zEr3F4OHngjLBeJVadU+5wbS1SnSZ5e6pP
MycjYATM6tTIdzJq6Hrvgptn5kgtJGwvyAIYkEpfQbCfu1Tlw02YUBAHAS4MfAlDhu6t6VqmMKQt
i39P+GG6pSW+Ydrl2vLnGfecpYt0FWT61CQx8FDLIq0AmLpmJiuSUpzPC4ZHiEBYRyfPeffEsOFl
quXJbFB+tEZIMlnV/gjmV/BbmCE/Hhoq1Zq5pebJ0J5cZCMHhIb+mEOBfbNqzA5rXAr84YN1B0qD
s0st5wvGR/Qtiem/503i7cW/89HU91KcVZICZHnE2MpmWS+elJqHhAbdpvGEYxQqjoHEZUxLUFzE
jeWiMgazGWQmvJG83Bt5YloFp/JF0pevCu6R/Ya7xK0tYIrck4PEDYVVjgEJ5y2MhPjGW4sfzvOw
QmYcJaDXeo6MIUt35vEGXwNlDn3FN3DgrMf5vIEeUD06eq2rYNsJuvfmMJxlghKM5nHAZ284iDeL
g5Hc2L2tuuxbm9cri+f6cnKTYkRDSBAcAO4BigDcR6ARABQfIw93sm7TOWU8MLXlbNxupK9YzqDU
WhFL57j8WoO1rmaXuWE+zA1UY8SP7n3f29UblW37Om+ejOZn58wJqBMa5JdTv7rvxdU2zSux25ui
5WERithao/Ie1raDw31w347282ZlR9yFbrneEEmBlWkE+V2x2PrAJFeI5rmosO3Az5tWrW25Ubq2
s3L3nI4OxIuu0+w9POX7hSK09533rpujKvOyXxi5oZEH5T3MCv4j7haSXvE4fhTaBuKW1wZfswUB
/gLNjTPIaSPRQL9c1tsbMoyzOkx7xN9unbiCxHP7UOuVHpOCMToag3w8yaMHdWzubtHxurnfu89q
L+HLaiv4Ulgx0XOTlJj1qNnv/OxC4V7eh8UCbRySmYju3IMHPMDbLvAm+Lih3Jijl1yB0suPK0Gy
Q6C08ZkH16O/T1qlbYReWCt/Wx/L4ZzJ5uygKZsSeTv8j6fz2lJV3YLwEzmGEeRWopiz7Y1Du1XM
goLh6c9XuNfZqLtXBwP8Yc6aVTWbuL+Qwab6Y/r1yLrQerfOp+ay2DtWfBPo+C5HfbT6DME7DsCG
axybL5pjWgHvqvbxeIYDzed4qjrmQMtiYGXYFrHi11okaADmRsHFvxCTwDrpF8HSB5Nv99E/wNvC
yIYGCBjWlzvH94qO9OnD45OX8uaD+NgUECjw3OfwTf2WQgK+f4aHv9OaxjsY5tQhIpHYwXbCxRJZ
szxiDiRwx+rA+CCIhXqgpkw1twIb6zC8I0y5e/WtZQw/GPGgrq+5uKwt6/pjOl7sVoeanYZR+zhc
DkjZ6Dh56Mcts19rfv7QMqZTQAaywWx03UaYsjbxtHoFWX8JlM1SsKrGNmaupZIdDz5tc83WXSuC
rGD5uiHeODJPoace6QJMpGytMkJAFifmr5OA2pFYYeSE0LFgJxRmjr2z0S1Ygzs1IbP/xB4T2hN9
xsvzKzH32RylNwLnG/StFs6QiN6Tu/1EYfBTvI6qpR5lBOynr7gNsdetk+OQxgp/Sd/c4VbWIROn
r1313bjN0W1g9HzsPkYVVBySlb4HxvDVu3eT9X1idMw2WZ9PQzzy8LiTblChoBsUnE1tcRGDKMDU
KtI3cNl7odS+bTOG/8wE5+zeBh/sxzPC3mtQK1G/8G69woBSCBVgI3PrVQRMLJQTimtttiO3AjMh
L8ICF7Ve7qmbTbMhsiKE3o/udVz92719WmZVX+MrtVUMSz16mx8tl220dvfpz5i+QFHeEzq0su9b
Ye0xvid9YwfQAn5Ide6Q4nbafecNqliZsc4sKLK5/53vUeO1bBZr41dysHeXkNnxuDtxxaeXn7X0
jwnsycqOZP5Slc1m9ZXYL7NkZ+ZfQp3msmTY+Q9+ntHDN8YAHpSoBKhBkRWkoQ6xojApsi4ke9ey
1jvyoP1zyNA+mBvGJmbf+3OQfeDqGptD3Ltac4PJh/CoKPfFG0X845B+DkXqGPdxyWreWMSKozrT
7AECl6/ml78KLQSYGzTjq55nR2RipYD5yAS/V8IXrtG0b6OGdFi9OaeFrnkfvCinvLA58sr0x6u3
wE0Of+rnBVkHb4enc2PFzuzS+FZpUA1nf7hbNiUruVdi4nBuFNZM8tFn+4YjccKoLZ28YbTQv3iW
/KQdeC9r1Yv3oekWi17sVEKuyDSb9pftev969c63ya3qW4fO4zAgx0hNd2dNC591qYTpMXr0Wu8F
Q7raLL1/S5XVM8Z4Zzm2KFqVvWzXJlTG6F5ROYUoaLnU/NU/ulWZnRelxCegvVAGSTtphx500AQj
mHgV8F7qMgsgaa/CV1KfUUmn1TSE0s69Q1Sqf9Rm2OhPCEnNWbx4T3gcxANixJwS8OzAhbn10s4R
t3vcyu48C2a0M/H+iKdI02EPhMR5T/UZxi+2ByG+uCGeKaxN2L+MTNELdFy5n0MD9gMsguKmMCus
CzMRBR69Igm7Tt6rSVXhGFAoPoF3CusGqtArcaS8QG2NKS33CnQHfboar038aLbEQaBLCI/3QdbT
PesRsnA5KLFBXrFcOtsupxl9QRavJeyGS+xwO/3eaS9MsWn6eXDleXiNvsdzSKe5KVZqPFAQP4Q8
fsbPIfSG0vhR9F4VZmKLxYaZxhb/GdPsOPsz8PSGG3R3aJVco86J+zJ8GXpHwJBC9LACGKZbcnXF
RMNCfwW6DkFgfPop7LrJX3lVXt3yx9NPlQ7WrFPsHeBBpMVXjBk1Mao41Wq7feT2YOMYePYJXk0B
kibZAH2V+4Cf02CLifIYA0mDHF0BOd8Up1U1UulYNXQxhs5dUXzr4dudhFFjNNqOBuLFDgZwlsVC
VClFa5+4QwbYSplqqQ6x73N4nOq4QNHIJjim3RoW33whfmdeI21AhoC0Bh2J/+apOxf5UDwzABfx
b8QA3Ph99G2bTd3Z0FLV/hUtUSI2tjV4sdc5Rv9B7CzBQ+C8YsVAJZs8kySUfJB1mImgnBNnwV2T
R7odXOuaHayn6zO/hBiK0HTDRNkv6AJLprxgA8OS8f0MZMyYL+Y8D0/I76RUaYiByy49CUl+DrVm
gr8GKQsznArOm9+mCPnC/luPchVlkqFEerSeu+Z9c15c+S7vO+u+Ypco/rnhoQjBl3i/qMfYapPs
JfhoIDHgD/Pf4h1emRqUMHlbE9Kmx4gVE9YrU/EBmywZscCHOnhbhIWwqEbpRBM97TyZ7Cok4Y3c
ZPoAdJpUmyotTe58ZjNFnkx/zT11VRx9J2I8oFA1q83IbOFsLZiMpNaL9yZemOt4wQszjR75ZLoO
yuS0nQd/eGf2kqIA/XVS6IchK4xk6Hu4VOmkAu1PZC6R0oQ7rmH4AEJeEOHUGEniC4pPCNtQvFIp
ABrDrDH8vVEjrjaKPWtyQQbllUl6YBehGdSRsogWJjTB6d3oXpV6qVfxAQJt3+qI/pk6WDqhVtRR
GEhPqfvHfTv9/qaPxtfqnm1ohMOdOz7AwxSrGeohPAxPo/vceHhirrYWC/DXISPx1PiVuhdUCKis
Uy8RqUhq+bJ/+Un+w9hJ3MM0nT/n0eo9P6yqv6dVeX5Z3VbGfPf3WC3nu58oSJsHtiQ7aj2bUesU
vHwjKLLd+pebnY7uYNIP9HRvBMaX7hJuAW9Yh6R4D9RvWOraUS5jlNJOwiC4wCfcIN6QE0CX/K+k
TrRBndpaI2XvD/fYWBYbj86x6Jx7H3IRxmGsG+q1jM9Agg2O8rLfrQgR22FBGzksbU/0ZigeWsa+
1EZid3seg7e4Ii8KL8TMt+DKhMpvFwZs1Ij/3bLN6NmY5rRfLulXcyW6oBiIXwazqI41NJSwkP/+
tii1+E/6LfRu3bDr/rQ/4HNt2ssv2j9Fjy/8fi5X8vv9NrduGI/uKEFJsWgeAeYEE352H9Vnn8ln
IrlnvXUb2KjfglHBQQzmXfxu99IQYx7y/JOzXEXf10GiVcJpHavRTe3hbf+mento6xewjb8UTK1x
ueRlyvsEx7O3W4nMosYEs20EdEkjCvAvRd5Xb/Dk6HJ/UdyiNt/ANBiyFjT8drvbtbL2kSwwscuZ
fUvsDIkixTF4ulhdLumSi0EGnevtCGkCZWm2DjrgYZ+6d4uIVejY+bHDm0WRxfnQ6wvJa90pGyxe
3RdtPV8Otwr2ZJXQZJZx4ihekp/kt0LUIbjidoJNv31gME3ecXa4MbS4nUghMJPEPQi16ceuY166
BJvHdZe9pUoXne05cul18Ea9R73fQGMrdeClgSWzf/4r+GXiVN2LHt3sUcNfmyYwqo6IjrEp9Si+
bfm1MG2bIT7H8+9IrnDmpP8vNyZvzqqGMeoXkdJb20EuWuy63Z92G2Z3ny5N/Qfn8SeUgvg5uvJ4
5jBmR09CSvngjCbhHklpoQ2nwJcpzDLXl8dwmLNablgi05LWFGEqNAUOsE8P7ePPD2NLhPETTXek
noC4RPWlntNWIxpiZeuvI4K6PjQjD7qxz+hjGno3XwJUxjyD/8VA7DCnks5j89hkm0PIdLgsTgMJ
b4G/QtiHzjYcYE5S6uNXY1Jz2W4Dhrzdbc/84YbVjsWoYPuryYVfZt8PnhGfjTnLp9Nb1mjTeMNx
rIGpFbj5G//Yd7tEGB8QjHmVqUHnitJU93e7Yj/zE25y4uPmqXtv1/AOaxjzF9VZLkf9F3Dx9zgu
DPbjMvYwTubuIvf5wHeWdjZ2kRYWpxEViJR+hIT52woMnbBaHb5o+0cwipx417lt982Kfyb5ym+n
6XJUhyHTKVZdo3fAzo5+As0qVwUg/00lpOIXFqUwWhV/i78Fdlq79rbrIx2Vt32Y1ke1wXJk9Ixe
VD23WHhYlJ+0GozGEY58pORLN/t9Ll2sX072Sz3ZbDNuVi99vIqyX3og1hfZbzLXPZkbi+KgODhH
dnHwxKymwmpTkFIEmtXeZx/5dOsRsRF94T3j4ZuDEqSnexhN90nwfpAKQZTB3A7E7e0X/Uv71rZM
pEoYVELA2WO6CRMpxfjhw5m7w06/vNdwRlVAov4f/Rz+qH+iaHrsG0UGeWTP5wcGeYyv6fLmLrtx
YAURTQd7WG9DyaP60IHqi3Ex5MAHJdyJONOQq9wrJ4mVfOec6yBayEoL4/IQDPXvPXwP8M95zPdT
sIz2rntcmb/XFXaWKzxap/Gw0u7RUqVHVE88ffF6MDSxf8DdCRJTbZx4+lRlXOHMuSg3dIbzCTkI
GdQqqdV50I4dv4XeiQL7skNT7tAKri3Ixk6tH+EstOsde8XWa2Exd8jmMN2o/BQT5zCkDsQIewJz
IN5bdqkS1S2/NP3ste7VCDsBzhsJW16d7LyxnPy1Hp7R0YHt08nmgpUpSS1u8wtXAxogFTIEwPPH
HM+pbI6LKLcToS5bEPADW+C7gZXoJfWNxCtzqqmiwTnMnete/AKsO9yyeoexpKRYGq4kAyFoz5Vt
CnehKQSwPKDO1ulkVsYdmk2c6aa9FFE6yvfVx2V9dkr2qQthD79I+44s+tDdYw6M54R/Wmmj14b/
nu8j5zR9z4+R8yYIqKcNQpEwCynREbIqbN30qZMRCN1yKiekUuqikPqhGcEQt6tNYNh2xl/Uo8bH
//hZaIzwvWZinaZRN6ZfRSPqXvJ/6lsG7LM23qBU4MJX+EF8AoxC+fiooQhrbk/EJ1Y1TUIxtmyp
0v9CWEqz9SE1CZLuIbabXGcM9/v3aS335LzL4BILRB4lMJ0/Ikc/UlJQ8TK1lM25HjwVz/mhl2tx
+p5CGCjHNo6qx+F5KMazGjswcnz20jWmPnTuQUWOZ7PdZ2+kkyJENaOJVgc3bInYfiRJ1/q25B8y
xIBkxbwCBKH53NOJhrJ1oIrlQP9s7wn+v/dl0Ccae3umb/rYsORLnRlGIDxscSGNVDieWBD09/2i
/qe9501ExfaFXcOv7DPkGQHmOH6QiceU3ZsUUnkX5cYpwH4aYaD+Bahlg9Rx/TTXcQvmnezbMpzQ
23/jZCH9HbVKJ0U2gk1kXiKTGk5aFjAFl658ECZF6GQ9uLGc0Cq+i9ntsbvv4iFVmsN421a3h786
95IoHFBi4M1RT+duekm/2KlB2xI7XfzsS//WF4v5S/y90aEaU1ecIFfRX7oqIZO2fqsY2NOLgHuF
Zr30PcjvUv3W5lAt4hX2prBIV2YK07rGj3fDw/gwvk/1x7TwapbDYigNfjHMSPJ6Zm+3KuDksOLo
Rhmf4tLOkCnJ8EQ8Avq7eHiVUYvyzabZvAf3QOiZkfuhiPMqqoLkZlqP6ZagI7c/q/wc/GijMvO1
VWpeg3tYCJ4YrdBop00fw/DU1HFpfvXN8u/SUExFfqbVutqtJ+N6eO3CRLnSIBimCtzj2xgQmIfp
eXjluHG+xNu3uMfhs0uhIil6osNVaEwpqpuOUjth2JEvw5KDNUBPO6ylpRaXiKzGuiHtbs70khRr
rHqPJhuwE8evUhUlHoRiusMPwGoajoACI+P3s/2OUstnz/Kq3msVBXgLsmUbHtYa7QerI0BDC/pt
s8xs0D4vQw3ZI2rt+KpJCjlZNO6UyOGkcKEVGaPt1NNYW0sqqJWt5N2n9B2B2YLieM+3vix6qSki
uz6FfQLjliDR/yonv+Q1EZyoddmxtto6vuBcOWpbrUIbVL9VaVpjqqcc7KUj+b4RJeKph3dHRy54
MvLhBLFXSnOo30OWiMnelTYLt/kD57eir3vZl42O4T+gG/O/OuJfUf2jP9hDWjekx5bk4qugFHAh
Ag00WtQV0qpgpoUgrA8DgVN8wixDR4mTrX/rxL+Y0TK7UTRXQQ8rgxxdGJ1E/fQ/Lx1OqBZKaWB3
kGlxTmDD1VeSiUvzpVwYfQzbJ/kxhUoIr+CH1FEg2x4XktbQszegKgyuMVZmDbkU7QWSWUgau1BK
nONm6UDX4GmV/HoxNJaLdxvJvorGhXwocQvF7arND5gVoLRvobW/IkXsrBcS0iKX4iJLECVvNSFr
Oi4wbq4wPKHrIv8jHuHJFSqRdDMSFUfq0+iQhOr79yfIx+TfHF+tWB2AR+Ri3WUO++bSS8iMVwCK
btG72rU5WiTMkAx8XQ3/guUwl87AbK/MRaTr0eQeahJzd8USP3CkgZn7VwCeYOQSYWkTuUfva91y
dpTXaojX7JJb8LNV1VNK++L/q5CqIEGuvHmEMFE5ZEB9Va3KYGHy/Jc6SvIl0jrNzuCkvehlLBWb
Cale1k7wxbTCCk1Q8ospK04NdH2BIqYRqqPuarTKwrAC6vC0tS7xZ1/ZtkSoFP766hVdtucLvfIc
54M/7idbin3JaaWT/cApJkkEvBqzDrAQYHs2Hkc2ClFRMkUklHpZqwsyCGYdBUMuOJcc3bNUcBps
8DjyR7jRXKrihks5UMneKW+Eyb470iKeEGRd5Q3GhI9tgU1klTpw7tj0NxYmqOSasNYGxwH0C1BP
3W/8zRP4B8hzIzyUymB+gIqClAoxhS8HdvqVJVrAo/T2i0OJGaXBk5XgB8iGljIcIsESozqnv1du
b0DwnA82yksMNnUtPdtANugkiY5h1ft0KkIEIVmdDC8k/tMopBkIH5RWt4h8eZNSnX0CJVff4wAR
Ht471Wj3PqGUAH6+QZiJn84ATCupN4DYKtLGPesuvqpxhw7t3K6d87F1pZczLzQS/xpt54unzbA7
Ee+KOjXvTDOEl0GOCFOcNUH2bloZWLDDKnyoW87Piwk5dDzcQkdOSgYbv3ykkN2T7pOobgdkqOAa
1HpF8ONokVKixM5HFp1+3ekgaqzKuSPShw2gTOtNhSckV/09bYW6SrcuUx31UbVX7lWhWHSMUe1m
n9kU59+jMKGEMHj2P8Nnf9dOmLzu76d7oTpWadQzuzyOZtXxZ/gZvvmV0pCaGWylDDPi/AsKNj5x
zfqwPq1rQx27yW6StPaYau02deiG6CJo/T4sDM+TaBSNaC20Lq3vm+PiyCA6Ds4DCP2t/0Po5AbV
CaKIAd0pyScG6fAz/sD0Nqa3fjyEzzqMhxKT1afinH+la/SUYxxXGLtr8dtvvVyfxuIqD5pHK7ce
YGjsBpJZygJPq+v3yAcJNEzyCEaX5Q7xAOOycVc6jpJyAkHqjCJSS+uyX+jKt1Cr91cb+0FCEW+g
w3wYXzEcQ4SBLJkaklI3ohnnMevp7WlX0SIrXaesFjYaFe2+Qj0DATfOWKxLk8SOe8A9UQMjpW7X
nWU25lDf3aZELvDG0EyBK1jChBEiU6edgw8ri9j32O69/xCjyaq7+pk93NllWiNctfK7Geq4N83w
fGpX8JB6eFErHSsFgScE0ITX0hYQ6xlg8urLD1YGWf+WMW3D8lpNHOko4JsSLElSr7tUHDqiiR4J
3HC1KDihTKYgIDSIkstemXfxchWgHFHs0mUTzEaHco3C4Djmu4UBLOM2EBB4+J7sI+oue3vq2eG5
WQpL4ZFHwa775t1benfv49+9eH7nqyrDlk4e7MP4W59aH9qK8tM3XoifQRGS3a5Z4q8uW8Z/r9qz
OtXesb1v35LGvl2YVEeFyWfwGpxap1a5uanTzrw0NBwqMsAQ2uMpVdK1h8pw0C+DT6x1ETXjJT8m
ye/0hcW+QrzYvYyJCKXo18C8jtyCt5t6iqvOXMi2MeKh2iDp2rf9trXQ+7A6RyyfCbraSjgI9zvV
0Qlsr91dpSVns/MLD28HUVAYJSZ9iBsbCZyZdoa4aVFawFusEIAG0BWVTx4w73JOLZ2Mdx+KMd1p
vZqLCf+wPD7jw+1ywvKXSbDcyu0j/TciG7l6mH51LmRxyaH8SBjQ+efxYXDAf2pc3PDqTEJ38rNC
Gf/EzQyNCo/F/LqWCTLvzXvzs8I/rHsnh22XSGcf3ZrAIrfifu3crhiANmosqKBqV0/o6YdV1StN
ksEFIFX2Z/ijOK8uzmq4vzHMFa8KRtddw+e2ekwpeOXGhR+Xbd0t6dmxMU5Cui0PQOycq3fij+E/
AlZps9fIhuSiwx2xsG7/0mBLeWkgvzMZbYL+tmd9ZFrStH5YvuXvyUUOXgD2jX4X6oCTDGV/Rm0q
B5B3jtVU9KAoQk9dbNCEg0mEp3mblhZObbWzUbexOoOQcSI+eS3g4ybda79IQb1Aioyg0Y7/4r9D
UHKToT5IFKyufRgpfZPS0pha/ZZOuMz3f8ZwJyYeWaJeSoeeuMrpL3taGnQxns65WROX99ikwRPN
Aj7dGunqm51Bh+Wfz3Sfcd6JY/HJu8uGvPbUGuox3NkrrhRBkuz1BD3c6RUlk8jUEZimkVzz69hG
pryKXo9xTrZacms270/vkAYjuNXVW9WA6Cq8DU6Y6D2hVvF/5xJiO8jPdY6QCOAxJ2e/ZeZPanb3
GgHukIbwEyXBUWtnP5uFUE+fQ7ecXy7baPv3h0OfPcVBbRSWnQnLpBGwWuryjr61CdUKsX+TgUGE
NQGhEGmIFBPg7LKpxWnIFyRDWzECOQWZ1uiFLHO/etONmI70A5wwFHO1zo0BELzVHMC+8/6wdZPz
lNa6+BuLJU25UZw8he/YL/bmc8cJRpGb+CNJOPVZRiFjbZnHfoWg1qiMcnsFalB6oo8n37mqf96e
t+/wvK0OPpCQnf1UEk/dMf8JEgcZKIEjvOOmnEEVNwMVIhBVaqv3SbkA/wQHKJvIMR+ZeND9fX5e
Pwo8azcsyAvtuv3J7b9h2rpnjIbYJAKFzaCbztKtIWyIOpZzD87ryMeNfCajcPl8axu4iI7tymKw
PkONmg90BddY+LlMAsfoWvi+6y7fRS36VwiybEx0kQM2j3v8ETNbjpBGoLOiqarlQOacGmzyH9V0
RuvHWpKhfMtUSZuf2Ldgp/2+Eacw/ip+tWd2zM6xYhcmCXg+JPZOrbNr1zqVjvxuixXn2a8s55+u
KrSXoEYZNUigb8Nep2IbPsJlYHa+ZTsNaOtml08gwnE03H26ZzgN7QtW64fZfV4ubcuxY0Lujo+s
nk9EXmQF/SPJ7q7xZCD3MAMlQiCWINyUpbPSHRkzMzikEJKCR+ZoC7XP/pYhFZMII1OpWduHotrI
qTe15qgYeHTTjp5HeB2ioxk97lLqgwj70j0yThqpzU9bdpqMJtKsSeM1dh44xGUAX/jyyhfl4vG3
WISosEjE3xgOr4cWVieu8fhZHnDExIwEQ3AWux/KUaxHJTfr6ip8j7eTtlMo6ZXw0AVRrbDl6gKk
HAn1z2UAh5b7MsD3lTfql/xK59Qy2qXuzWyUukWaOy/HtGqYJWvj5zF7ra8bmh4T58E6pTbN7b2h
CA0NNckPyskwLVTMRSzbi1/AwbVWGYcReBpkILmqogJiqlYfyt4zj89Kgk/I0gSWfYZFGmEkXgzu
EyMdNukShMSi7laHkMzJDvPIhZmjuZJDQfxywXvrj1BpVHqJg7ozXG6idtF//KoZQCHYb6v0rOuU
ekanPDhOrdF5ep6+5ofmw6nS0PHSvuJ0B0RVDuv+BbEfWtIcUaB/LsqvB1qgr25ebcx1yKbp32Un
5QhllnHuYJjRXyLYG+VJQl+xcWFooDUIHut68xEoYP5A90Vo2rSIPnOsn+SNTYkBpDxb/Hi5xChd
Uo5dtp9TVNB8pbVOCjulUoaNSrNFeoWHksQxYPP5ILyMvvm9sidO+MUDelCI+s/Q7etFIFLGN2//
gmjwkDqFls6daBjY4POoM3GnQ1H4mu/ojLGS07Ocjev+Gz8D3U9/El4yCfJkVG4yxEzYYu2AKqnM
S8yolVj5DZq0T2MzhHix84G3vtbCCnjO8NPelD8svI9/8QBesTxwJK4ssC+tHK2yKwRsln2YfSGy
PhG28FKimlBmpTpSUF2tIwoXb+4ut8em5aBDDx5CQbOzZylJ2DU6pQFq3EXqnd6N2FGypmeuO3Xy
gmcH3O+8KoZv38ACDjiVcsVxexlfvCMnnGCnSeZ4Di79l3cAUKLVwjgDYG3e/qDqLqewMJchXdFS
CFqwtoxGlb5GFB5oZ8m1I6G8uSVGM2U4JGPdShl7EbjG54mhPu4WbR/v0yhF1/gm9vVS8BTBnLHp
vMjnuCZVf9n5/Gpv0EHr1vayI5toa/QOszmVDLptgHFaI2tU4DhPT83iGx2b4bMFdgsjahgQbHAp
RVEF/HB1tQnJBvU5oNFJ8Oq/+vdzo/JX8J67xrl15Si0ZcgabdIg6tzB7u4tMLqW2UxbOswf7SE7
T7vNm7t8h7WbyKuXsmMrYaOAnEUxdfRBaOdlV2pgldaSuWE0IXzn2tXIwOjoCd220F2iz/RO1fC8
m16KboHOyIsy+Rz+qTEMAid9TzEv3v3GXjo+0YfKq5ecZPueV9NGbUAAqehDx9XZPRt1j542jsI1
7GuH3zDNVTRYss0QAuRQQeeH76wmuNqGI2rxAzbXb6BBam61tbOarDxKkYQwKzoREqmDxYWzWKbD
yQFlfIr7Mp612FhWscChmcduJXd0HfQA7EV9jIWiPiWQJ+kFUHY9uE/lIiiA7EG3Y+wW6IAkQxMx
pARiyuyyyhTXIsCghRX3zacvtwCBSGVWxOZglk6K1Qa8/96tV67ClRFGk+QcN6sVw2XpSKAtFTTt
rukeCEVteBuf+gzn8Q2wZYxqUgCv3mKZ0td4fs29zE5epQWmghvCkaz31EtAAEaP2C1Jx9ZCsEOu
jfSnh84mN7zK3Y5Y3jZnxAhCDX//1TJiqBfKONAKEP4VGyujt2/W25Z9965MR7PDRG+WJviCsGMl
3ZXKznHfKoyKnnBXGFFIYIO0gwjbCg6lbo3WlxmTiSaVwJn0gjn1PkXsK2EKpbD1wxuWKMSAx5na
q3w5K3MTJtB03vrDl5e8O4BLMtcuIXi5EBTZF6Jm9ntqq6cg0d92udAUurDHUjNQqFbqvQe3+dW9
zIv+7TfxjNiDTJqwUe22eppCUBmBc9PV5VuVSPFP7cg9fjo/NoD5DGYZiTWJSHeyEsWAKUFoJVTy
Cx1CC+cVVRr5B5C+t5QbEwo7X5j0xdb4wOkD8wtKm1HbCqrk43yKa1DAzkF4qUyM6d8yIVADQcVr
jVMq1Dx8hhVYVOGRzifaULMbJ0bYOZsiG60aoOymcis5tJ/hgQ3zGWZejc8jWeY1EJ+GeaG4XZG7
yAM3LuMZEOPdCEZ0RRFaBT0oof17p4r9cM4KApOlcCKftJrxU3UQuFGuu7mFyTfakFu7PNuxfBip
Iqd8Q2MkP7AAgcqMV7oOy7H63y40goRZf4JKc7eGFuAJh008M+pWxveMd9g128XuPdRdcbU+IskU
l4eJyWJXJ1pWCAt/AOTi3UBpKWjY5BzpPMQgt3t807QuUkkn7O4A/3pXgowJjCjBu4yI6qA60Npq
DPCSbmqYlMMbdW9N9e80V+tCSZYpgV67V3q6JmORIFWI+B6sV3+qBSmayOAUa/rDgBhbDUDxClHl
NgYt1cVnsdDyQd/ortWjwpFAn9jWaTxdGJk9Y2AMSvC0eDM7fqw7leocW8eG5tbkOGNViqcFnNH+
h5SSOu2eqrXuD2zceccq6aUuLU0z1b25pfntjuDih5lQSwMs+y1/NywfZ3VG2CeoXv4sONbNmhFc
5jeziXibcUrvu5RigH2pNasoUZ/NcxSYhXYZeN3qvfpm1kzYxqlun0xkKY1CeDQ2H8NO4gbI1qbw
F69L/SMM/ZQ1VtA4i/BudE38Oj1t2rTJqvi//X0TVsgBYlGPsJ7WsS+32jSa6gv9mRF/EgnN7mC9
yPDqz0aVtf9i46dhug8k48iuu6/ZpQd/kUIc4Qu8Pwg98/IWRqxadvOyN+eMi/s6rdJ0tXHmpzv3
iSAaZVza3S2MPxV3KwdacjaQftEmCPNwWjXjkIIs9jTN+LQvIJWykz3an2KnFO7/0L4dnWvBrv0c
44e7rzfiarPSf738e/YXM6wg07MiE3Rduk+gNtDQZytZNlQZtXp16g3wPX5jVv5D+wQPgBeU9Jgy
O4ZbOASrXiE7MP7P4l62e9Vp7knRleuFvMCwGMOX7IkvTAGf0sJMlGxRKO8dWKM7vO1qEvvJKAQF
3VU3vk5G18Eh1/yB4HMzb0GZXJ2O3JJOoaSy6nSSbqDpQhJ1b0BIvmHldPupQiZOGBuN7w3Fi/wK
nqvCPPpTwVB9QbEWB2P3jTzioiO4U+zL5a6MWYoBkE6HBgBTaJFwLvuEh7+qgxYIywqEyd907NwR
bIsDk2MO6yQ6PlZH/MLXflawrVAd5WtfkJ6MTRWq3B+LhCYvY0LiPzsLAy8E0succyxf03dIQ/dz
v3Zu11jNvocoX1+o83jCyVBMSKXDZrNGObrGQRjXpJiJjrlCmVlEmLefVnCQxvYTjsKegsqw6gw9
D0dNEZcXCrfFXlSZjPokiYuOP7NJ1y7b2EEyY4Wjzl13vx0L4sBwi8M6/bBqjnaZx6+aWJ0on+Af
NdfO8+I9baN2jLMAplm0GNOOJ4BE9EhMSTvrMWkiVDDf9027X4X2NjMaqLz7O7ghv2rxIa6a6s13
L+erQUVI3GIvdt7czSNlTp9fHcQs4b+/lxZ9jDndKkLqLl+bEokKQuHcFBDInYAB4SZaQug/H6SM
kyuD0NiYLTQBma/y9434ANbAe4UtXtyAf4ySeJm5ZgyweZB8kTmG5gj93rFLxo9zx9EdMiyATPGl
yHNZYQuH4ElzEfFdM/8+SpEtTitLt9J5yt2TpELklgJoPKm9qHT1oEi7yYZ1b5d7Z9ye7RdzCUKh
f8WK5OSAsGZhY9lbjgp4WHXfLPXzMowtBnQM4PWETDPjNa5/r23SONMIuEHyTNNBjA+d+292dt8P
n+eA6R2y7JAmfF6/2dUpwgsouYfzxS6Ssf0VrxgcPaB69j6pfWmywJe83tDnk4F7J43PnaSoVR9/
bqKypd5ubN6H+51/ICFfNmLAc2BzGjxSmPmkbJcnrYklhK0JTZy9vV/BQRMXMbSHhnta2jX3mjZN
t4BVd6VRxLDuaZeIkAvN8utGirbL47sX0Dd2A96++Zodj93iLqydG6+6F9X80tWx3KSV/pzWH7L3
6g8rn2NV/Zc5eF3Q/x/9BJ55i/X2avT5pIjL8EMo2dcjM7H+Yw2zpV0+uEvTXd6gWWNihN1B57hr
ZrPSEgF754CVa+oUKsFhhH68fPUS5N3LS6NmLO5VAHXmyTWAZZ+17hRaCBoxqyLWizavapO/PT1a
2XNLq6f7o4cWHpX6nmodVP0r7AqSSRY7Jhbva/F6bp8U263L1UEk9ozCB/wwqIAD6oOVzDuG73o7
2rV34X1CDfAy2g2QUZMEUwqEeTBCck79x7pSZhxcjz7c/WhUKdlWiZTtPLhSRIcrf/dpEwU//4Bm
5YmjYwFSVqVtbONnYPztfK5/hCPnyWNgRyba+ljkfZZPcHdYCSNegXllH0M4e6zM5h53sQSa3Byv
IGqfB9ylqLfBKCv3rrBAvEqHIJtLhfaeTLNkx5tbHTW+iYnQuZNIBXPEHiYy/Nso41TdZ59r8+KR
OBC+UwnbYcrJdjgrxW4VgKBnHJ722XKRSMelLSPtUEdZjEPSgRH2wCbu/nQKLLkP/Ody5ggLMuhF
Vwuz5dI41de6brr1sbJoiimufhcDXVZn2aNlQRaoWFpwh3wLrwlV3B58M8NejTKcmkrkFVVV3mjb
6x1GWmGaJvokDL6R3MebIxyzE/yUKOvHiDIWUa8EJyP4tN5vP56cqtApKO4Wj/3D6EBwip4ekInW
G5ygTjGeWCr6ouY49W4Fm3rk0iGEr6KlhHERUWcu1iE/lFpr9E84b1EwIe/H9Bqftlu7SIso7SKk
GXw4aUZU1T03jwBop6moZEQkYuF9WkRbDtc09Z9VghL0+Qjguaw7hPw9A98tDAJG68gbk3ex4YXv
iCUTDizeA4zTY3jtILygROwJSNtjund4etSrzfV58aDdKr+FR0Eld0lgdUUFHLOmjT7KXrBEgy4S
JtvL1ByYA1CVQQ2zE6FS2Au3rovaGnUJmZy5xl/OvYwYiMgMgeWI0/JAgDjqirMLJ4EbohEySlxs
bF6I1fGG4S5n8EbG997sQ4IG5Ir+aVQWGL7HMEaf/QaPSQYxmLleaJbuZwUMbXrp5grbBs1hwTbl
UICw+tmhtj+qBMXUsViWSd0wS0j4OdjBENZfl173hz4WQxeyVTyeXu16iB8Xti4Y8AXHpujf+37V
K/hWTgU3QzqJUnesUqWqhaZ/ohnvs023uO6xX/AN1Gz7qAER7mjhKXkOaskYAisV5RpLObsx+8Tw
FDsfwx9hPnBd6MwvYdQxdhgxSMoxDfgB+JxVhhWA0FL3EeLghlo93KX4ub1MOYr4xriwytAX7fxb
YLRfA0DqVpUyJVIwB1wZFLUCNHzwseGgcQfK8dlu0HtGweXRgqd6bdPMA/sNrDYe12bE5SxAXuuM
WVN4M0b/OmDB0Rv7tJJedGMxYu2m4Ay8bK09tMINrqIl5zcWIuw+Bociz4E78YA8Ho7EzdscSQE3
PN+aKOkFCB376wphMxUjFoUO9M4QJwUn9Wsas/xeEcM3N53cvKHJqqo/gF6UUXhJO5j++FxTLMLu
ixI1/dqMsBFXCZhjDAuNAMSCTjqpFexT0WHDZTaUsJTDw0JMjsLshCyFxQh+S4CAcE882sn6B8Bv
8tnaTwKta/1haoKGYAd4qjWtXSOFcp25bBUpEiW90/ImGWVgSx6OD5hUMzrp0QUtG0cb94Oyz11E
yFvxA8FPhC6/D4pFqAzxVnRZi5vWDF3VmsWbDSAboZ1lOeGMgegD6r43bzwTcQUa8G98C0TGPg+y
EW4aVQpCoKo4YryIgWJ2HcuLbWgxWf8YWjfk8f9j6byWW1W2KPpFVIFAhFeicrZs6YWyZJsgQIiM
vv6O3udWnR2PtyxB073WXDNAw4q8WxXb3e6Xb2gxP3RQ0fI8wWFonK3O5aGK5ooxXf58cSFS11pq
UxYkXgulb91wYuDj8LEKD6uKKxskc0siNWcy3InyiM+RiY6rZwTpj2vhIMVzOc9cvjuvyJV5LPM9
CxtNC3fQJNDFYT/i+8kfjB18XDQ0Twj7HRwCgI3X8sB7QFwNLs9lW/xX7Ssz9pcEwBstGdN9qjKh
kcYNcM+b4duLJ31NvOCWp/ffDUAk/NvihnHEDpbqjV3jzXuO8Ovd8IZZKnB6fbHriIVEAfxL14ax
EmB2dYQ09GExL+Fbp18vbtQjC641S08sIwRjvxJzA7wmP8voyroKDIFpT3hVPgHI8ic3ZcGLX/k0
/CPMGpfyL9aBC5wsYuH2sdF/Jx88FdAGzrSE/F8FSpR4cYVBkrD+EBdsKxwTODsNDlxuw7+HQQbQ
FhstqLtSzsB+eXPEzLBvQk6Amo4zLmt5FAMfcR81b/ayOMUQm3N83rsdR9T8yWsjTefQFa99QL9q
+HxSZj68WHwfdTj7kO74YSz7q/U5efAmEu+/t0D7jMEdFJR/X88bNhiqYCayFh//BvIe4PHGTi7c
GrHyMH/F53smfFsaOMjLZEXhXsXJtRQtW4rrvDrjCKmDbsu4YWaUrnSDYMbe2gYTDhhCteRfRIco
GrmQL/hfvM8rbwDaF28KD2n7wBeh1MoCE9UXWQIWFOdfUAweHNS+PskbQoVLx4jRB0Zfl8TDtEOs
c+smvD+rrSK7LCH+dTKbY8uKrTY+R9wf9jKMviCPsbgM32B7IICc03zTBuJ5xq1lwImQpTpe34V9
lT+mTPPF4uqgmjrcYT4cD2WCAZX4QKwDH3I43DPsL21sSxjlYuKq/cZ3rg+PJ+IXwYZAfQ2xCHsu
8dLiyzFTxYSITCtM/HlEu924xk8McvbAe8n4gJiD4fPFH/k6FulMlfmGglRq3fjYKE0O3Eu/vdI9
8wh94GTdIisALqDdaJz6kLFQMERB5ssnQ54qyE3i/rND6pidQun7shgOksS7j7+oMAeVdcLdGX4m
bxxFHpnLp+mD6iKu4dTGRifRXdTFeNW/fNovzEjaQ+FjlA5cQvWx5XhLK8i4Lm/vBDT8lNmEpH/3
IL1DU3SN95Ktrg+QFDdr3G1A5lnDHNGelp+Rc/IqgKxsWwVrjccKaxXa+ZLuVCE5YsL6l12sUd7D
Lo13SfNhnqc4xXC3AE449PsDTRIEEJlVhm/J+6RAf+esEoYv7C2YnGCk9rZjyERolzvzgI1JedH7
2rMashhgrRk/3QuS3GQrmYdBszYTFOpdR7eawyON6MR08zJ0uoPLhflE0pbsMyPFaRRbQBO2BUR1
ggRm4wbDFHUFOglfvpU7ksf6gMWG+azRYd6LWoHhVQKTz7iGRbt5P45y8tHWX5H2m9JZNsC2SYvg
jpyDbgFfI8MEQ4ZygHbRl+qPBl1KjKG1O2DrB6j9A/qaJI4K++GCtLdzxjWfdVzzZBS+bok/jjis
5/DtxNNH8HLEJsCVmHzwxwqnHTUUxrMmzFQuzAArVzgIc6KqTndPOYBm+bIDtNR4dqqPSPl84X0e
bmoZqt/9JftpuHoP8+Z5UyMIGbxJWRrc6u0lEMroA1XQygp41HuGittxoEAgiLbGPGrsF0sHi5Jv
HB4QhCPHFyKOedewNRAqD4erzINM6bFpaxnPvGbh8BuDVkSrYl1O/CnwIpoe5fB8MkiPPvFim2bn
iV47U2AaitURME+d7JPLd1KmztOiPUXdZs3wc+gBFYmBLhFuPOmz7eel26TwKh2Ow2sVcJMT9ELh
plxz38MlHJQX4FEg34p1qzgReyXWWj6S0vGmp9uxFuMqKGzUvlTu0yAB5WBVrnF0ezOSHZb6hURs
/fLWts3t8dvcqOqSpyN+T8uuYcFoCFMlONr0mST6bvCucHUuPbD4T/f2JiiIWF7YWYeAoXbd2hNY
EirGDCgiPan3dGjP6rLDtQ/yV7R6oRDnME9/suQ3Gf7imL1maxB2w5qq7SezEo6Ke/49JJgmLXrP
YArxXczHInhVd5NR+VR1lNe6mKt3BtWo3tbqVrsqx+hmnFpQtot8nYKJXgfe5dJ7zVUP9R9LdTKr
Eucp+bXmXehXXs0igwW22Rh9jkegacwS4sNbJ5sE4dfjR/pDZrVgXtfjJnPI79HLfTZOUnnhrbz2
jBYoNigLf6pD+XBzEBIC1PkNapidQhe2jK1P6ZciFOn7VMaxJvPxZaMve1yFtQQeXR91y6Cbbp0i
lErn+ETM/EHNzVcn18yX9R3OXBR8QUV3T+cZreTWDro8AGotiSCsQE2ZH+VYLI8Q8JCIY2qhuP2f
+adXN8n8BpsGob4yesP1bo4lCWUel/qh2sI6BnpQAd85pv2o3DH20p5HkuEdZ+MUF/o/9XUOuYxv
3W8b7D6gInXBFE3RcA6Zk0x/p/T+yQIzsd4ijAK7FsDkhlexsQ3WFghiCDAzBO5Y7rDsYqb3n44J
1w1oBKMnjBX+eYuyOZVzHPPZkoRTENRo5AlULQ+POnENQ59pPkM4902ghvhV/aSQFFoN9vo1G/pj
Kd3YqYudeZ588xti2mrMrH0m9zFr5GHiNokxrgkvKuN8w6PhjVtGv2HLlj7HXxTCeybb1GI8Hpzv
TBvvxTbKNyrGlnTjgKmFyt8+9xF8foAl2K/jev5emjGE73zPlPZW4Qgg+OjQsMAC3eon34SP2fNX
jfnY8p+IGjTZZlb/jKHxtWIj1u1HKDvStiq36tcUYlZLatRzLm3xee29dobvEq5qYP7YzH5LsadD
wzszZnA1mWyv56L9zY4pyg8hquCUI6Hgverw0KBawOttgkRVGNZR03PH1c8X7cIRBOHQ4soASoRG
yr4LTJ82Frak4RkbHZaZKdwajE/rZt1ARqqtRFFQ7egNdyHiEkzuHHWF/8HR/I2/OLQQZ3GyKZ/F
EWdGnUpXgSb+WFB/LEIXADT22w+glrL3sclLFlg4VvjeOC/6AAv0abBpqDGAqFH+0x0gz+Up4A1h
HkwcywTY9bEytxMfCxmIVBc7PhtB8U30OQg1cA2M4FLw80A7H9gv7vTe4QNI0C/WxfYrpY5/7Kef
lHHWrd7PhXWqeeamYA4skr+FNIQRYQDtyzehamboK/Daw57peY4SBxYEMh8mZrPEFc4A+HE4W7A2
ga/jORvwjNbRfNLPGmZETNRSvzpqACDv1SSe0ZYme8Ao/lHPnMTGt05h18Q0NGix+f5JHz43DVkh
zAvayhdnBR+fG/mYoDDlZJTR9gIYgKBx2QocTzHK2/aZ53MutihtqMjPwoGJvoypxuuN10mxG6+Y
EgutLXWTKGmyC+Odnl5EVIg4EuzeeJLQ3FJXgJbO+IbXMl9hEPJeYjCVbg1sllLqwFcQqnapeMbT
NZ/+2K+BAxVHNz2r2CvWXgarye+TwaHsojEJrVWdET5Di9BM/n0c+7GIhx3tCcMU1rAGh0ezwcdF
Q+fxL9p96vaHk07pTNZX9wMSklJrNvjfzkSlGHO1UVlirIcdMpMdHR/n/pDM8ICRvky8yPBMUp3J
ud1TXFIggPCVbg/ETLccuTr6wXPKvH5V/fDJTVjDf/TOxheVwxP8iRNmZ5pHCxxSb8VFYEwniy0P
By9ScbcAiQDY+C9vUQ9y3p+wlEkTt+oWbeTn8X7QVvo57b+y6JwbftnO8nypDjtM/SgQw/b6ln/K
x0V7UOqzN7EkBMzzHE+AO08m34scL0qeEPAHcZpS5x8V6u4HDww9/ZouFVipJ4qNg6M8ZrAHP5Js
00D2MbbyeOqwGxrO5jdrRLROXGThdNlB3tUDHCLVG0gLzH/62ekSFDRF9L54cph7aQnkQan5uDJO
oIflwCMjg2bxvx88rCFoRey/eMOByE0CqNLmpNya2E/PhhEp35G/xj/U0uYyt5KPxSMgLD3xYcFB
lIaw3udPtuUWEHrYacMaw8ABVx32MIzZmvk7wkVc8mqzw++FMAZByJjjpUbRd8bCbWxXYX5spG0r
HQkaeTeekR5S7oWTXVLV5r9/VKEUGyv6cUymQ1eHSNm4McRcqt/MYWBBhapFgQ7h6BCXi7Bl7IFx
EQQTiJg6Zn5+cipHW1UWpmXrxi07G+knj6nZOK2K1ZWXQC+bN5Wfy39KIBHmxeB6Apv/e4IFfuEw
QiiWujRv3oe0J6EWXimljBeyGwF5Y0mpLGFPthI1zNR5RS6v8OZyNp6ZHMzpOROjCFdDKHfTXrAW
oREkxCXJB6XeSnXwHFc1HjGY5m9KV8NL+fa2GEQRgzjdTsrZ+5rCSdo1hUuFOGAoVMMseuweyIIx
Hlw/cNhmbtPqW4tnE5ukn9qa5ZfnZWAwASxpugnS9sMQr1+nsdpzpeRmEWF5xJDviU0xFzCn7Gy/
U31ZvudSOpukK2svWUe6jukITr6Gb02lQd1ByfG2Nj25FnnwrnzAPw2jt2VE3jvPrLQLfexiHMHx
xqxbDsbITcLFXcq8sHaVCZaBQcrQ8iIdtP4UomB7LtJb0djPL/kyRVWMMH7kQMQgYiyv75afbXPO
N2H/BZaVqJBqATLzdVAr4CBNKbrdQfNHynI6EfIkvorDe/yYlFuagRdBB9acMjVT5sMzKKOTTHMo
7UttUdS7iDIVzKr46pdg/gZGmuFb9AHTcc+NGjq4U+lk3n0kx6LaabE7ib3J1ONCV9CtJ4HCIMUd
QH43ggiOAYq20Rr7/ZGmX0nrcYuSxK3Rtz2XcbgpHpgn2gU7cIM+ooH8wmGNRSABpPHZgjNOH8Zm
rdoJ9cBOw7NALKaZngQG8btmkDSLDuUfezy+xHgy67sH7Bx4UB8GDyI8dxYaCWjNja/qIMHD9aBf
Z8SezORkgWsVa7sOql1+5Rq2HLOfLehRuWLnj6yVPFmyH8UYA2I9yOAfx17YRotuGjQzPV0+g6Hz
23xKMW/rCtbnGAV0xkyjrjlVF5C35kdF0QJevlLM2XvqheNrVmNlzRSCmBv4Jx0A2xRq+Iiroxv2
M44FAA02jmhw0iM6pE6/YpLMNiMpHibQdbevGlu+UJnwhDEvhzF1UOErZmtcmfGyGD/wAy7nj+/X
pvuJkAgeI6IiVvpV2eXQrfyS/FzmHqmnZWuJ6gBXKWQXT3+KLLXdchEny162ZyplODbxA4UZ9ftx
ojhSamcEACZ03LZeLrqP9BFksO9e5OoGJRCxvoh/I5znrzou8IB1pju9W63zAtnjTMfFHTYyTNrC
e2ULxlidvHn13AfpWCqbHHmP5b5yTPb8Dh3JG1KIYzTQCyan6DEXF/FojJiVTycz/TWTzYCu8p25
yuJ577BfGLwHZnlIXVp4npQW8nGC1hHDbNXu8NEiRIFdipH4lYSq+NR9PW8ZwrwUcz4acb+eLkLL
qzU/QhUXuR0YLF3gwzemq5yDCoyeOpDd9bfEHVt3JiBn+kxhb0lwHNOgsWqBGnFa1FxuAeg0Tv/Z
KMsWUvEczqRJUT2jkRhHZylj7scWwb7y+bgpF4iUIMwXFQvKWTuxZo88W8O4wRyhzHAZz1DJ9EVQ
4D3Q/JgmrQvOjCGAPkTJJoNtkwdPdvgk7vArlGdURI+OhCvK5UreJMo2lGpXngS1bgbwKsMHT0kv
zKB705PRrON0/XYTRqqhO0mDV+dpKVaNa/6Gea1l+iHhzAoe7MGYuvIlhehVCMfzsN6m9VKW5uUt
JO0gZ7LNwIWeqasGzyTqaPLZ0aZiJ5j0eybGuspE+i49Jq4F23WoPIhqkxH2hDWbystp8ZFDypo6
LSU7k+Ts0Op7U98TXo8hiQ5aT4A0aEE3q4tZ0c10gD1uJqY8pvd+BHWznEjLR7epocF1u3c0Z69i
9caqn+luBNcYmz0yMGy9xhhl1pBg8F4UcHPjeQmuUXl4Ykn45+juW3gtenIY9DW5z0QHaWioCm8g
1yF3FYIsEvoMt8m8FhIa+hvocNhrI5Nn8pzdBob5kT39YalMDuoFg5d34Twoyw27Xoa/0VY+dAxG
Huthy2fVP563l2fhweRNDiGcsmXyZ2LMhnTy5b44TGyXcQfj0+T6/AMtglS2h8nbkixWIm2Kv0F6
2oK+18HzkgHai3FG5oeX6er5S2EB5qbjn5/7KsxpafF8LktzjrdW+va7xKUE5paUoTfg2ZbOknAd
kbA0LA1yF8yZlHvWA2dHbG2DSPJVw7HXYb3qqnn2WlfAA5pTTT2Zbz49TJ67gk4bklK/7KqZrvlv
lqoSGITG9ksJhCXEklt4EmfQnR6fkvlBJFzTOa+BR9M3mfvjvYIpe3rs+3lI+xtOfHqIMuV88yvt
Q7FOYeNIBl5APpXCQ5/LCLIJvxz898v/KBrfnHCcUELja7cKzXlWbgoleG/03GsghKDjKIIBYdzb
qYj8oGXEnyrBdRzAT/gpI9hjlMbV4sQk5YRECUhylacA1ZDHGc9x644q5xkJs0WZMhBKYOK3im+9
/FD1prrbwyrEooFWG7wS8zRMT6m++ZtI+O5hm99iA1C5BnRDnFR4djrXQiYJU5tjOnSpbSrQj405
WdIRlgpMl8nVAPA1Aq5PxyCKZmGYGZB/FZx3rz1eezqFssfbE1aAGDxAMkLZwrgJn5nBA/Pm81mo
k6ceWYkArdWU2s/X0oB3HnktEFbpjcQOcIoTlcF5BdYBYIL6gMkM4ekjkK5vIdyBzM7gDSU8C4IX
NrASFoEAuiYAmAKz+NDuTvUGcL92OBjFBJpekJIe+cXTjr6iTiiOFeQ/ECj3XKKaO6nZH6YE790B
emosZzoQEepG8M5rXzWdQfKoB2r+1eiBpT2mcB+Vk6ETV+CZoZc/5k/0cVMPM0qAcmZY2NZnNHfc
u4oUD8OxJh6zi4GTGuCJWSc3NLSxGmfa007mVkPjra366izpsOwh95qVnwFxKYspLgLkPlG3wfVh
mZhcJpuGpCMUDV3v4MVIQklIiBZqaac/2gczO5XPijgLNR1jeAJzSFoPHqFdMi1KnJT9/qsxF410
ScfYbuRDkgZSCwT3XL2lJYxt7LBFmwvtpNmaxnYab18pS1YkHzb1KkqkIOcMfcJwl/BpeftMJerC
422Fb0+HPMXY5Rzhcedzy7Gz3RQniRr4p97TR4tJjdIuJayQr/D6LJ+OLp/VH0W8YqCNLUA0Zy0A
AzwZJDG+YrD7pmei/bZLMdonlxbmdL/HsYhf8QP3ufNSMZ/S+DX2cANtQbQDQY+4C64CpiAdU/g2
DThKnnudje6CmApMMdrh7YU7zikFpkabCbV7hTSZqTuK0VfsqQ7HQmjM33gzKUAM+RwSVgttjlIs
VQIeJs1aSMDdcIDqcp1UX2E7S7c69yHx+e6TX1w3hx+ivSBBYtF4TqCquD0USSpeOXj3x8G1rLWB
ew2JTmhDEOG9/OQz3Azb0HAqHIT2RFVCpm2/BMMWPIxqffDjyWf1ctUEsvUzdkZW0FcCz/8rx3lq
dKyWSopurXdFh+yY+wcVXzVTtsqW/YzKQNZPtWx40aMNCFGveifytcdaPmjIlfB0YXp1HFeTL7qr
7O1Y6cQ2Gf38WVgFwXFY9Evt8D6itsalGgJvuuK8REtQIyWMdzWzW5eqc4owCik2EsbCaaJFO3tE
WL7vVJtC7eGnmIbp68Yp1wbhb5TUPlVJiftiY39kaLtnWLVBQ03wd/vTmOixkcZfGBZTfBFwqfKI
Ic2NgicDGvL8mJgBhw1Bg6QDZkjvVZyYbFlP3wAq1Hw59EZ2/dpTzLlK/Wsw0vYAM7A6JcYhGoWv
PUO6mhGT7k4Z9ulejxe9AbHBk0i2gtHNUfh03wa4w2xkDZEwwlXMaYidrnUmo8euqUbeNANs9kck
nuAIAZUSBFgD6XnuvoEF2M3hP+zam1lCFsGabVFP/AcPqJS+Q46x+fOZrppOxp6W5Z0MLRIjhihG
g/uMYkt1rrmphdmIhml8xjRZz39T1cIFkSffUMeVLBmLSLGIW+EeMvhIGa323UD4L2uifo2Qctne
M2ZL9eQ7HtNFJWkL3cCgLH6cUlre3jynjc5FjrzGMFZRUa6e5ehXYjc9ao08zzjYFCv7KFT5NijM
OSsNSKiN53qHNTWMmPvkPdhM3MfpLMrgY0n4dcim8xAzbavZWU3o1c2liC07ig/Ne/5WIwRJzAjl
K7Ocovibypz+BbQsBSxaBcYKsyB5L4hsIdilxWeFeR7CBRi5PCxEdEDSgGF95jDDYlYegB6oJMFQ
wnEhhmaEFXbipCMfAJSR35Ndx2pL/rjp4GEFHt7UOXBmInvkmGW29UHcA34JL0woGUQekqtk2ID/
kFL+ETawI2T0aRBJz/gykHL7LvqcQhi4MxIJ+Q0zLY/QlDefFCpVBAmSGRYzEmkxlM7ugSMKtAxW
A88q5w78cJrfBD0OC9oU2UE09XQOOk+UOJeKb9nFgjIUhnLYAyIRASzt2Z4os59f5ra27IcEz84k
AgqpB06y2LnEvoEbFWd9idK0uTUqtK8Er0DnsQclaOCvdJ8DodlaO2sU79XhffIhw/LuUZfzjnum
R/km1ta8iSH7e4/bVNopwSQj/oUq/QrMlS2axzx/H7vz4zISUojpeO7UJ/U7XfCNxhWWjDbG7kjU
443xZ2IuD9bOvr2EbE+2HmKgs14w0oCVsXw9DpXuFodmQ4djHPp5zyDSD8lDyRaGPMM6FhM03a+Z
XF2yx5xNelhO/7TnFnu0JwI1B8D85dzV3r23q8bWqalVBx9OY5aNXjduJesTrwEM8ax1DS9TPbQ8
FxJuypZtaeCDrv7Cay3b4AV5b84MZSAE1V8J2EmIm7QvcQgG8pyqPA+s+LNtyeVxpxnhC34OVMLs
rJvZJJyEc/Nx04aAtwJgTtNMh3J/9HM+Nb0fK5yf/v0OcA/aWh7caBlw9+evQdjE+YabeTz8CWYy
iTM5M906PoIuMm7lhL8M9bEZf3gP2hzsXECI2MnTH3EtwxMzAolBCzotp/gkwgjewbrImKw5cr+W
bpDa0vcZFp0+z62lgr8ePX/nSF8Ap2bhPYh9jVU7KgGyd1btho/gFTnSBsCmw7yE3KUkyKZ/srKP
eUFtlkinx2shU22iLvYz2ElYgIhZDMShNyJmP90rg9OyQ866vfpYAlfBPZkV4qcBDvS6iOYck14y
wU0Bv1J+vKpAHfYq55eCzP5iToMHVYHMyhD/W+zs7SfE3E3qpR/8iuE3nSHVygZgIIUuKM3fCZ3+
ps8pnJwy2bX1jn0lGRCJCWkunophsWvMwEwXQ7GVFQYatO1sjOXqAQfKmE/gUQURrEi8EsN1GH7m
G84zSmV0KFj/1rAKpngWsCth+EfGUTevDRsd0p90JGzV2rbQXV+uotIvYLnnSMuMDEQVHk6Qfb0p
NgykEOHoxW+/ooDbsxF94X0IappTwAs6hw4tEXNimggM4CPnuRCUzhbGGKkssAp1OIhqIBOKSBZR
6YK6qMXXY1ibYOD0R1MX0h+cBwqfHHcXFphTpz+sAYXcCcYEeiC/GSNI0O+h3YAkdzMYV9Dvl2yp
YeSr2gohAOko1+deWL7CAzyhF8L9Dq3QocJBG5IJe89hQgp4XtsMx/DQ43wrefzhsfy97+P+fRfn
3J/SgksuK/Vc0zsMXzGVIRnmqLO8GJ8XbgbCMo0LSFRlxWnl4ZsPm057CAXy/x8JLko8g27qvZ+Q
k1YvYK3SnyY+ibW/PEp8PhgW3ltl+th7WneBi4Op46L6fP4aoVP/Rleq45cAusm+YiIWQtWEPxGS
h8NbFxFaiDDYRwVupaLHBQkMfQhgsHoWMR3yjfk5ktk5U4wIQ04Cx1DRwJcrkXk68rgfcT9dc9Ne
IkBd1OLY7PIE8zD4JAHgPD7cpp+Iqhk4EoHBpks1XIB/ADtyy11dCUJSmg/RhgBayA8oiRzrsZq8
xUmkIYyDMUjmlmKr2E2MZ4Mn+hc4g/TRxeSj2FGv1FdEvXzL4sh3hyZC+d2uIYqhXiWDumYQNslE
RAtaWpZtYc1VJFOkBxMP3qyYlP4r2XBe41gwZizO+hufCTu1gsmZbhMiCOyg2+QWbvSbuUwP6rn5
qO6VUBzGschojZZ8XwyG+i2/ItiEEAXllsx6Y0mYLPnj4ZsMZPwGcSlgdjVivG+/NEZxnJ2iSV2D
tEEFIgEucnsGR69rhBYQwXl2qo6MaSRM4ynjBzeW1onIVIeQL1PUN7CZECjXWLchTvmRtJmEkCI7
caE6PF2mXl0w9mFS04tgukXJtssgDXrDmZEVvHVjWZ14oDCsuUTMXU6M4Ll001t4oU+Mj8WxO/WJ
w39cvmlyCGPsDKhgaNj5GRkbAiNEl0xaSVq9cI+eTCGBCbH4dWPMeWIS6ytIe+WPKX+N0zvrAglA
/xf71Ww6zqOEPhNo76cM1+x1zW9JAC1xEGzf7CZCwxqmHpUGF4lcDVxie/s+kWb3/DcWI2Rh4URI
CjFKHg9BjmiS3tulmWJ5SjhdfHK1cxQb4k82xU16R7FSXIjCUj+pU3hVDh/W+gl+HcA1rZI+V+OA
LV+Mgd72Gi4+Twm28TBn1S8Vq8aaA9WZ3ihu4s4HZp6CdZuMHu8dvjwuAxRmVMoJ9GK64oMhsdJw
wPmGKTdicMpzDYB/fMLF/OAkY9kCcNaA0YFYQXSLpEGaUC4HTkHnUQYyWQ7xZ1G7FWCwBoGfsvfI
pU93bClIstRV1K6SZ4B8/amdJn/Tyr0lYtTWsAOitwmB79xHEVA9Q2hAMh6tp5JvYIyw0vYcBTBV
pVlOfqR5lpbqvfyi4Yng+C/1mNkoE15QJy75tN/Qq4IdUPGA41oiIZYaqzIogNwUbgix41dYBeyC
nFehHbN88bgwge/tggwO1SEvpUxYy/80W1v1PoUziaK9wHXUOso4W15RMErlutHgKTsSIyx0HgSF
ctnRb4T7dQbliA4XkpJNVdsciVRjesY0hcOd0lNPA4AOGtkJhyE3BCk+WWIHs/Gqz4YnDv3g4nkB
4ijgcY3UrEO5gyf2fG67RY7v+V1DubnPMAdO0Laht9HmRvP3sM6sEqY7NM2IpKQNq5c0nZfhFxem
5w9BgOHC6L9sp+w+ZEX4ABDdCyTABao9MXh+jTBMQXjKRf9LUuMYzcdfxs9EmT2gTjAdtObcv/y7
fczRaUpbHd+3ZiVPfTAWSIrfwMRp8wXnrDrCDefyMr9ligsmLMYevgQ/Cl2qAoMEvAwPSWE8iTIA
vQmZGWi7hP0khiKETy6tjXGY4uIE65vJvPSlpM4Q+9JnDBg0ch8WevRRtr4SPHsnkfBjebI9tdgy
w5KAqfneAC4Xs/GrxsHrLz5XHNIhhDIEXR2wjIUsKaAY1MqrhuaLqhTW0Rc6qwelFb6MhmQb0zNi
GMwDV8xQAXoIyYppEFCKOVHkV0SMtRjDDY8LOJAlEEWe6eiXaSlPaMxRx771r6XQAOxdEhcYlGTe
FJvkb1Wdx3/P2C2XpJ8U5IDoLjfCdDnWGBYR18F+9JxxvpEuZX7zF/GxHZxJRB49AeIxsebPpfxN
Lg6IH/CM7CRPkFTfgK9HFC7ujpwrjB5Ml2ZpShrnLLrySggyAYyphxyNacOtZ2ZKdUriNYWoT5NF
08TOM67D4H1XfBLFvqAbcIDb9JDKT5RAqfPGnHgtYjwG4ll4joRXNf7f3vRL/mYbTaD1iH1q81o/
FyhLeRNtEB+RvH1YsEM+OLyrRkyW7uw1PAavayqWQbQobwqbK4PELQM2KPQKAglklMs76oTpJ6GE
fPmxS7YJI+8rN5hhWYx5nQFri7SwB6eMKqY6OoSncM1OgpGzUhEDLiBtafvKZjK2GIsRwy8sRUAE
36KGSQnIpqlcWsc1dCHiZBgyMXb1oSdC77TTE8UWdB4nBoJB+ji1B8XOP62pU9yNbSxt2S04O+Nq
UeNwIGcBZTcEIUSsrxkrAB2fvGIzopTHL7LbceEHCt6ziaJuP+ncHK8m9B1MLCHqeu90y2qyyJll
QZDWJdKjydlZskvUdjZxq3mnurTKfCTK3mzOJ+j/xjOyXVPkN/WNP9RrIGfoXE25JcAYtiVT63ht
tAvuJKcCyWESPuM6hbYbEe61B3nja+zS1f/6l59epHs+Eyev956HsCINYNZg3JQv8NhDOa/CIDko
xiEMAEx4rhNOASQGyEnJr1C/6w9ACyFgC5A3VZ+Tn5HkEEQzu3I/6oGVQKWiGdmY2wJ659tR6cZQ
IrnWOZ7FOG/+WEgnMSKvV1Zi2UbWO92f3O4t2aFgmBAc8WK2yn5hHmOmIxizb7Tn+ilom1MnZ60G
PMCmgZafLR1effgDSqq8Wbg3fsPfvKQ7YD6j8K6a2KEVQGDQuAFDBL2GodZloKgjBsLrsnSear6F
0iwLpAe6x7NWkbYEp41PQJUlqgjwWd48Xr0/bApPDHjGlxvfnlRv4aVZSCOzenc4WAfpnN2kzfSz
O4LmJpOZ2HphDXL3IPGbpIaTuBbB/cb2WpVwbU1ZejDI8z1M1bn1xa2u5tDdZvkG6FFb8MDxTcuf
eAfXfo1NZcdQBEE2akEDrj3IyQHSwt9z0x94XKQN3T95yMIn0DpgmJo7ryD+er09Tq6apnuleRyF
MPWQ8g3ogInDYWmSHDnXdmxk7BfhRch46CTrffyTAzwKxxEKKs7rh+HylNFGCEwY7VznqPenhRvv
e14mPhiHELV0OHgrpLBPAmYeJU1TEXD1uxEdgX6R0Bvss9oHc8f9hB4CWZbHY134jKbRf5FSTaXv
skMhbRXzwkP2h82k2+HhgyI7n8l//bdyKszF1Fi031wsqMsYUf2IcvrG/k9v1F9pNlh2VAg35WY5
78+WYSJGLcN+HgEAb+9MwJ8Y4VP4MBqTHRqI/MH15hJ1URAaHETsgM8zEvh44haW3TOucBi4vu9E
yJ0JiAS/IqmcASDn8b0ihZzHHirMiSekPr8Qm3NoH3qinMQe36i36pgkv5yM8Obh/tCBw/b81ImM
Tf3wH7Oi3OZrPrkYx5t+xugBSN5LP+FpsFtt+2ZOOAq+LrPRJ+Di7XCkgYMUVEvH1wq+G5qt4QRP
8PnxtOh+3fxEXDW6ZevbOqBFBel6eBN0HyEpvnb9W5hw9oxijtMjz11N3josEF1Mu7G8VK9AUiaH
AxLvK9Lj6drcVt/KvmEL55zgP/omfr6g/2UrbrHWwPu7cICgrA8kow1774equ5y840VOPR1OKqNV
WrVtsqZy9EQOfI576humAzJQvAJafM71c4XTuYblrnDyFZnx1bZnEot7sDAdphkR4W/dqT1TqDWw
XdkPueonmWgA5mLZPb43uxKqPxIgJLCQQxHJXEZlll1kJozkmdnRh3wZe/KxaS9KOK2MpiWb2GiK
NQ4wDBsFZZeThmsFmaKcJ5vpVzOXPinl0q/6IJ8ni27b7ZDrsXlDj+cdsS+zFs6UkoIyfxo3xU74
EQBicQz+oOWw0FjRx2Q/41lMrwk4k9dwMaQcCv/8BIaJBhcSuJXP0W7nUdBhQ7BvVz3Gjpyi8+le
3z5Ozaafiwwl4VoCIdvLT5OvUuQ13eWLeVLXxJDzgAzn6Xe905YEsWxiBsjUHTbjZ8bnsKn5Z8B6
qvAjCpiX0aWiIOZY/VQvcVCNC9JzGCAk5EDjNf7RMBuYlY4ga6az7JD/5KfqHH6FBDacxRiOxxTp
CtEDLEsKLSxhsZ0jCgj+0iI+CDPNYU3oDWz9Van74zzfSis0CsyyjctoF4HqfMJfwiRoNwTVB+Jx
Bgr2c5VRu9s58aIYz+2YgPbQOCd2n3O/HbTCNaUTexU9Pbxi6EnrfA7fKjl1GHdEJ15QrZCyM+Xa
jb5w+GKdsPecG5p93DjI5KU2h4T71xBoSLjETICjSAMGyv+z9M2UACsTW/pVFlKAqyjTedeAdIUQ
hDwOp+n9KWU+g3hchYplyL+O5v+j6cyWU9W2MPxEVIkozS09gn0XvbGiURoV6RTw6c83165zcnZW
YuyFOcf4x9+koJiERfIdDM1C0uWJS/77EpcirY96ineGx2P6bvGsVVNiTADkO2YuwnjAhPugv7Zf
jqbCJ3Tdzr4e41LOSCAWxT8FHKksh+OzSFUu/ijcMaQhhsxiuc3Ow43WByp8+WJzSqOKw+NhD2Oq
KLcYoc5xsYnGlnAxzMccaNbrgcUbUAMTCdg/8WSkOQS7k9redx7LQwryzRj345AIDydVOoHvWGM8
rM6k7glnIOHhc3+SzQn49AHOmSMOu5ZbZY8b24SZN7bdwvZU+MXDRUXjJEIgsH2yyZ/Bad8ewvbk
zI2QCvXkssmSlePjLK3geR+5uXEGxcEjpP23P0GK/XsQTAlRq77AgHu/qQ4+OyQQHGyCKbcco24D
zi98NOERn+zwUkYZAVXPO435Fuy40GxMXF6VnZFTkjA1j1IAuCFUyNlzVgX5BrI1fns1QBmX4ZPz
WKjwqDBtbm3jh2oySZ1zQwcY+1VU/rZPm92YDBIk2hsgGyNst6lm5QvCxXhd9ezfqxB8uYEAjp9b
OnfI/xT03xCXc6Hcn5bITM8iEJL5aWjsUSUBjwzUvTz+pbsvl9npy3DHIJQ6XccEMLYk2XXBh9US
YiVA4WkCWXwc1DgSkyELvgaSexL/l+F+26BruOF4ZTvRIJMR7wmL+Ye3IE5sBhQ1e0c8lYR60+oN
gk0KZkjiUCzymfKxZW+UrwaZWZ1h9Tbr/L3GdQXyM5G7zPB4G26V7oMKtiBUxjrHrnDsCoZ2N8YZ
ayUxaGOK8aAvJbswA8IzTmFME8OWOx4fmfTGx7iI4vH7h2D58fj37Y2y6+h95Fi6dwE+8VeKPHqq
kbbI7psHvuinQ1Bz1BYLtk3o3RSu2yUbdsDB5/5lhFkl/uDc25/p7hOBWjv5gahOtpAvpv84K2Ff
aJ3H4ck7Z2TH44P68BT0/By59mPd0fFkLt06xb1Xcl04ZgtAc06untd0F14F4Nzz50ToXIeCxJew
EX3MDbHZtkvLPIWk5KyYTVm4wxAzzc6FD6f1nGpwwBUXJDKZSzPO0gs+8nuRiNDtMz6hDSpon5Qb
zAc07pH2D3+Yzs03qI/ndEShkN+XniYSABwEbshSSAbyoGX7HaD2C+fNzMXVzrLFzQpG7vkAKJKi
TCjOOcQ4oC2KGmzr0eDtAAm4l9qMZ8pcmhsXyaXhoJcFF+ctFa+1shvmwegLhM7gyBiXvVddYimF
ex+EcCykMgB0vAH8j/2JMheeC95GAA1c7xMhDv1wOCshEQYOBhZuy6beBMkCfb+7wXgBhTnYAu8O
56rzwTMqj1gSEFzS47n6UuadAIuyCTpyi5BGgmgWbUP2DC9WjMIY0ASMI833BCTiTHwoy+wbKAJi
Y+blCIOVqMPn8n4EV0UeiYr+gPUOmxulMbRo89KdYdthLmSW9KvMub2vXQ5x7sKkl8p8acxFfVcE
+J79tDctgds4nA2P6a5yX3toM3hzlXtOYq9fvnYEfROM0PF2UCtIF+qO9y4O9ZKSvRZqzRlecTNk
3nDht6ishELlUM0xkvsn6ETwgvN8MW8NREKErnZQwfGC5eMQHgH48wq4fQkPyYO/zUQKsjF2ljVx
JqIjRxBJM9lsYKQ/DrkrQHdLu8S+HH15k0ibjYg2BVdRbEB+TETZmIgH4lj88kGMduhlUJ0CMuHt
hluvmWEieFAiwDN8gE+LB1rYPGSPtQYToYnVKcI4o9x8/vRSsBsN+70TObsiberFdcQB8W9lD2G7
CoksCnbCGdSdtm/WsNUfxPmikAy+e5nhK7skDi7Qvw8s7gm0XY43KNailacEk8E/EDJxvK859zlz
UfoKSov1PQNpAZEMR/aTYw4h+x16otnQfhZMfu07LvFgRvtBYRaM7jOmycQ7Cl1LC+wYpCG0So4t
3TRa1K7OYPuo/XiIRemAvSFhGROM5e+0VzQyaC892HGKLFQaX2jVp8WYWL5XsY9lh/HUOEi/WDIl
XomjcYKbCxhCBpY3VVejFSSfEmapYj0Wr9/KMNWnxxIOywIo8Qnhnq7vN7nUDEn+Tks0I3jWU73/
QOeT/ga6qxy+i9EUVhsefCxIlzPlp4V00lYuQKZCYZ8eB6xWzb7eUhYDnDNLPwIVldpCQk3As5FX
4/0QAfRcO7P+maMkBg27vMawalPCoJlkFSOZEv2uQNZqvbZPWYEqZanlNZ9EmV5bvU+9pyFfTry1
j/GH0jCOPV1rXaN7HfJ8EEFsmH2zh1+nUmr1pdqSk0d3/P6wB/mVeY+xaE98aQKFUefYYGzK6BdA
pnYlcrHIwaZD04kULNcKCyrJ5N0PXn7DMUaIiYwIDcvebo5HGW9BQYZTulPiLWLL7n1UuiC9rLFQ
DZ9jP0VKbaTwWldKg7OeNs8zfVK9UFdQXQ6KdToKaoyPBkGNvSzLYmWPae4L1CzM63LcTTUmC3KP
qAnApMUvlk29XKCqjEmmHDSn0IBuLRMMVqoqRybvAz1mcICDas4Ore2Q8jlwBy5xlF5hRhTVbm8f
Dod3dKgjKie8FzncPFpsqOYrelkuEN9F5gJaDpNNm+90UFG1y80ZKY4g6RZ1pnU4iFAucW2CQ0WQ
6JcbnOaHdHP4OIf2542etLXFX09zYWWYzISheosVrbCkhfAD64Cb4O4vrNXFzYUl5psallq4d0ss
W39yPGSgpXnCFFFbji7xBjKaA3eE30VOpvjvtBYOuf0PPAuKVZErcg/KYqNKbpmfywZ68wipyuTN
iqoTLsdQJx/SyH6dweX0ho+FbSt2ZdkHQC3i3Vc4cz8yfEr1CwgvbSEkQQ8iTW5x3xiYzBueDIWU
7AY4S2MMPyisB9NcnXbDw/txbDiUJKgKHzqAV4PbrYrcqjtW8GzRUX+IVBARDoMLfDB5MtK9IfIP
vLX0NSyveTJLA5WMhtH8xESCRDs8v4mdU+f8jAoaFfLDPPnckX+PRP6D7LG4xB6O1Qy8qHh8DQ6c
ieSlQrSgIOiCddTOVO69Esiu7BkYn85BJtbj4/vSXr4eHMetzifcke/8dodvKlfaYWEUBn2D+l9k
twg3YmzCbMWjFzEvWKVdLiVOCS78wyw+AHZ9ke9CayZXZcRVEHtSIYx3KmyuLP05AZjgUBxUZ+F4
RM7IGFMkgCvskQyHIbSt4vQs/hMGSXThfrEfHoSIPgOyk/UDS25DH/9iFa6UMfUu+MvTV3R7BXrM
02HD0LAEK27KcjyLJ8n8s//sjdVo0YT00sSekO861e0S26WXV27fV4r6HJrLC0pkTIDN6V9OinDY
k2YJT+FCs4+TER0zhc0TgxrhtUdGK5CEdZ9SartCG5mgCJmNFvpfBVi/Jx3WirLzHMl1UAqzp9Pm
sc/5klexN549bunH157uCT39y/niHAbI8wwuAOTAEP/yZJ7/wH2EBqOg8MXXEI4vgJPpDP/mKHw8
/nQC8cBhSXOEPFMEErEtAwDh5SgcpqhWrMLXnH6BfBM2UsCRMbKH+Jxle5hJ1hVejvUwaftSK9lL
v/A0V42veB1yytkgQOjEEOXywMsTassBR7kKHyccaU2yQ3ijvxanJOfnaY5HOsGB8u0DV0/yDO+X
85H1woEpDx1HtPxAV5bIO2CRtUWgqu4X5poEM3PytdZ+NUWB4T3dZWJubxXS9aH/mHymt9u6sBJn
QoFvZROuMgX6NkXAxG1dEcIBV8VVw3U+Bdf/FwHDH0T4xH0+DBl/29WSE9v8XNOxj6kRYbD8yW28
zAE7mXw87nvCA+HHX5nLzNTA1QjKiC8Zg6f5p/M54ROzJSOFGTkMzWGEJtqrjpm2McZ4r+ya6Xor
/F15EQnZGo314PmDothZCObAxeKVZE5h3XoTIh+tNTQ9zAlM8EbIckxw+SpdfAZs1RfXh3phA5Dw
8rkpL9ciBOeFbmsrT/l5u26sCY80EA/Ht/XzojhcFXljdArX2+1nOfnV/YnqtsHQfgu4bfsvFGJC
ru2Qe+V5/p72ItYWI6fo5cJv4SMJJ9sBcu33nEeE8ILLHIkaIi3kbn88kYDL63GqJU+t4nFn66X4
SIplfEFVOCcJgTwEn3tgG/W53Op5HQN/5K8LjK7JBAGFCclM4O/r3ELf4kGQ5OMVV727fA4Wd7Gt
+CzW64H49Hq+7vZ6fUvtO8a2wz3DG9gwPPQvxBs3xQ+Y9zwUD4R2qptiRo0sRAT/mDd8s8VnzFcY
u+L1gtPQdeFXEhjEMUCHdBPTx9vAxo7Xtmx/nTg9FKC/m3g6gAEcCnznromKnhbTQej4E2HOzRFq
iwOutiepu2ZczsGYObyp4oNCdsC/5HxfGgs/C0vZvXhw8dmLm/z3d52jkVKCy7Yice3h/85gS/OV
hOVh5HIRFoX8xzVMEWskO7+9LYAyhQuQ4PEzN8D1kMptfHuTkvzTmc7h8d+lA5fdm+OGc5J0Pkey
ZcZ2YusVqXxlxFLOBgu4xo47nlQ7UBzmELd+/na3i4/peg5sPffwDCqHbZr14OBQGRwOnMLUxN5v
zt4usrSeJEyf5pH4ceCqxHOpF2HrJrbu1i7YEF6R2JQRieC5B6+NHRuxNnkVYvsFUMLDWMOvdMw4
ymocuPle5byBd0gyXsr8/J2I1PiO5z1E86wF+prEYxaaG7ePTiwC/tjjJeEAiTjFvFCq/G5BrpzP
zfDUH1aiio0JWgc5LZhfvkxnn8x4OG+8TIOotl/R4gAmzz3saXZ5Z/5LJsTdk+mhX1/YxvaDII4g
y7OcjtBfKzNlJscsmsODxjpb+doMTXrYYWaWOW8EwKlrqBNggeGaHQTEhkwZ3QXSpus76OwRBglZ
SB1eHiMmPMZs3UTm/n/v1SHyJCp0xIZQ/MBh2So29u5DtwxlSvYvA+aa81c/fRLjqJxHPYoh8L/K
1tcvqPYq9I7OhzBILiJYlSwMa0Ma+3aLZRhdqriIvDv0ww8Uvdi72DXl9xfBNtvf5LT4Er3APsy8
w2MEuxptoF5auQ/VlBqCeNt5xUdpUMzYZZCt+ojjcegaN9X9LUxKRMLDxTErTxlDHF7OBzkINi7t
fIuSE7oY1fu/9a+bDf1fq5tSbq+t2QSpI4sLAmTrXwC8NGm40ftvq1ibwhkxLPaOSI8TU/7VQ30/
BEpxis4pyLBesixBHbDulzG+AqqbFVYH2tYhLjCHulkvoLe8DjrvtV3Td/l9tAWWZXVk/frRdt8p
nB9LPBqcTkii7EtRNJnAXCZIx5phYJEe3gGePKEx+c1Xj1W5Kf/w5+HAplTmjIxiK5+QYiQSghQn
X0XkKGCsxG8jt1qdxIJPXxrdmdHNCb61f0Um0NAtzG0+IwH3MiR8nf2SSpcWBhuRfKZzeghnRHHI
UolQV0WXfwfn46ayN19gFVkowlhzGAjYwhI8jRB825wIGG6AGf4zaDmomLPcreuCKo3Cla38vzrg
PlVmjX/h6JUQQ965wdhB5EXdxulDa1NYxh6TdKvMQviJZKHkf4PqiDjEeM8Ekbi3hABJC5nto6kW
blYT2GUk1KV8ZWs0QFMoPbjE8PY08llugI3A0S0qRKov4UcJMYznItPv4ViyvR/xikyxfxM0Cbi+
ECYGE7iM3wlEHmkUwD3hNS275xRfp5/6yofMSmzIDmHO/4I4cVIgSlGYSjL1+4TEF+Ym6SAf9PCM
RRJX8VEvcT5U3B3+DvGRLv3uDRaQenbaCiteCLoU1OuYzuhJOhliE16XTBuheMhXJoc9I36Vam1e
3V4Rsc6n9RvD8SyQ4WienEE39p9a4cmTKhfNCAXRCUD97g9+HpJTgSMFGtFSDHLriJuzUopFslQv
3StsBr6B3SKobwFdRWqiD/Ticqe/gUSY2KcaAPpOHgRvdTUmuV2aVjozdqEVos3I9J8ehewg6KEE
BPqbU0aFXEOJ97bXKe7sYn9KXXiNW2EAj/3QPq3WrTLX3s6YmBoQbayWbTnQreFKjEFFlIXwPjai
xIO5g6G7jr23smmX7bL3wCbdjjQY1RGBDXczxEXeMaJda0GpROV8DBHI2TWMxdSvcrdyd5jgg2iS
EWDf6YDFbqpbaPRePj4L4CBoREGtKh7k9EuOuSNCa5JNa9mKqP9wj7fjvUir3alOPUGFa6MgsXtG
/G80obOR9y8liggJkyv8aFHjiueuW7vCDtWpRlrNYBb+JQFKygVkOGfX85jiWYR/fwBl1m63bNw3
NvY6L4cnaYp0nDFIojC9FykUN0qHu2s/TXJ2FTJLe8gUZJNORCKAeLa6JQegAZbq/MmL+5l75K/4
32trdPy3JGhvRICQxivcr/UZsxir9LU/Dhj8z8OTZUR46rrMl6kAWwz0AfWsJZ/zQoqSKdl81t9o
VpPOwydnL6WAeC1bJIUsuWRxsv7+9BkFkQ8xbEH1hCP/TZjyt36P00h27fdGUO/XrSliq97+LXZv
7/1Ns5cn6+3/GXzk/4KhA+4TnUs8X3KELPDBpxqq9y2Z0eJZwZG+1XvJ5tPIp7gQ2DkUMCmQgr/U
XhsLTGlmPCSVcDo/ObErYgGImOXpInIn8u3tS7Yo9TjbKM4oqFJep/guajUpuOMQMdrfXfFHKro5
AhwKX/E9odTicqpyYEhRRgplnJUYzmMpklGelGrvMNsS/7Bcwx4VwqD1B/9NRnSkJybANYwCRHlF
qT2RCHKow++huSasbGjnsAh5OVDNKtmP8ciEYAPjQpp8pcUQMdPw8CU35IEk0Zbp5BEdt+t7G6IP
Jc9JjMS8k/8hIQsJPd8Z9dNVif63s2RPpss+EZkjeifdpo96mFfvwG5pplPxC8Ji8rW+3usn55Yn
+jSRUn19ZP6dET5uO0yhCPkZTKrez27DzXf2Sr2km0vYuMDEwccHo5oGTuLS2MqsEA9LBl2evHXv
zuyPQcMmXXQ1Nks/+umXplU5kWaapNab8f4P41E2/z+C1nfSIKiUSVZe5XvAFFWV5ieuvFMJio/t
AeJ5OMp7FD/G5vnCcQEtlokcq2wWj4aZnjvEbH4U9mg8ww973UF1urkc1GS+haqTcB42rTnkYFCC
Lv7Lt8pCoZt42Sf6FYzv40DRnRLshx2GHq5iKxYRh/AuyQFsrNLFJAkuy2jC8mjU0KvRjlvN7As/
AHwac031R/0uMoa/nkb2kEi4bA2zIDSEXZFJ4rSZvN3Lv7rNHU8F8KEcPyIavunOeTZRpk2x7vE4
+Btt9M1TMiVIktRdGF+iBw4YYQ4W5Y+MtBnVG5AKhJsPtGUKYzrAE/n0PFw7iQnkgJrmVH1wp+wS
9gGMF4TxhTBpbs7fMAMquBoMDxAaY//EFJ48qvmLySY6KDBmEZodH4H/F8+pzib78aVZOr3jkaAH
TBzIv3pZMKlHL7czP6P5c9vS6xh8qKfFmIfTjIMMxSWEsQp8KvJjGBP86X+GFcx5HXzxmij/rquN
yNUSmyOGszANYpGLtcYHe/uyVuUU2JvAVr4I4RXWWB3WkZS1DPOEFRK+lkwacHMRsdrkx6wY9olY
bjjkDGbwPmdfZYia4KCpL9l8v6nb+RvGgSCzcC+/IebSYYDhJPb5IrUAjonJj+JBuAMuEu9C8O8S
AiQ/XADzhj+uxJMQ75H4Lq5FWfDv503HP9xLyI2X4sb8maJC3Ib/pmKoIi4DDqLISOwriWCMocVz
oqDNcKSNy62uRViEu4t4qXdeB6FQOBQ1fqBhHBEy08QsnfkSY3i0YLZwLU6HOCfdp6/riitiZSRh
H0ZcKLRwkd+DoxqcDxj+KzZeaqqZ4XjmNbXMheMBOpmrwKOA68yFbpuATDyIL14Rh0JnblYMfzrc
7oW7RnvRSDRl9Mup/QCS2DCZF32aQE0dh+hKHW/+2sCT+TsBjsopBQ8sUXVwXzDgBBxwTuZvCfi+
o6GDY2BMRhB9xo73m/7tHqr7XHCWPxe/svNCpARitYL2/ff6SwCOnTqC3QCbC1B4+k39ScbY9AXo
HJSL7ogCV0AZ6pMVdTjDDqA41us4n1bYNnH+0qHnx+5ut8DCVFLIb1TvsSwFCd6GahFjqopWBQYE
amcgwoDZJmPwsNYR5iMYN7U2QHBJxdKbNeMWgBLnHQ72SCYfHc32V3c69EeI3Gk6J9Ld6SVq4n4d
X8bXQRPQUITN9WlvDzMC+2jvnMcjqFZD/UKJdD+oLgYrwKt4+QzYEkfWpIOnM9OuFVSqeXFMtP2X
SoduYYn4q5reWZmeZn7VeuvOWMsHcHh4/no742nR2gMlLP2lT+rwhJLKXwI+UF/hQOZ1U4UYTwEq
kKFFggwyapsREtTNMHG2T7ZnOv5tsxSpPCSy5zjBMerA8vdr52wO5IewRLCBHlPD3Qo4RWAANEVA
NM6W3Yr3GXwMMu6hx8fCkzDgh4AHC4j4sUOzpOtqgwRXhI+HMI8VPyXAxDY8CtTHDXrTLb9paSD3
VnZrRqyan4IaV7MuV0b+8JaAIaOPYQ//mn0VAkXBOQAmItrtjCnI4C8rnPHMyCfUozGLWW4t9Lun
DeCkzmXoyK2IC2jx0hM2bdLThIqNMXyNfhrrMWbu6nveGMsxIteFUJhPHvM5A1NSRzGAsMR393wn
9/w8n8OVYtaNpQzniL7sS5SPdrndCI6UaA9YcljYuCxt/VXMsDtszjnjLBhKn88tZmWo1rTeIMAa
a1bhkovwDdHeVDQh64LupidCCQ8x0auzOnPxkLtmGy72I0b4HLqkJ2CEKSP+Znhj1Wx7rZXtpRmI
ajqVBYFAlzylwEZC9FRdZb1J7dT+yR9lu1uyi9fYcjBm20pojeGzf2k11xwgznf22McSTHPBjIds
o68HAftMTJVyaxk7cja6yS2G3XVDEphRMb83rwuc7tiYvoyVKi3jacY4r3L6fvFmCmIlO5aKuxA8
mRq0PoZAzErhQvShgisTWvfaphvAqqbAQynAQIAiaTTevQ6DE6YPyGwChI7JTK9txJAdfKBqNopw
hJJ3+csb4nn5WUq3rNp1A58ORVRHeA2gC2SENZhSIOnG1Bh4b0wHGDs/aGAxni+JTME3viaBDu9W
YC50x50rbSECxOTdWHk3h7gTy3aWWY2x6BD89v74SGv6PRBR+Nl/VYwI7AdJu2DYyF6pwBRLZWpT
Y5YBP+RWPvB7NYckx32Z+Iqq5vPwVZfWT7eNK4xclaTptwlW0ODnDcj0WiXAhOwUOTJd8zVnIx2e
sWaqyXnOyYi4756uTESZxdn1gCFH9tEI0xPTquft+FegvlBMYO24g6drTHgn8nvQsRgPJzDFWl56
b3Y9zhFBgS74W+NI2sBgko5Kc8K4bE0FIz3PwwLbCkhc2qLGsgrsCMUmyR1Qo2GMh9+Xi0OOCq2X
QDMZIdVeWSQwmUGWtt/CLQ/PZpMOCPaAAIzJodlQ0AnpavKb5SgW7dfH3Kd10MGvhhPGxOs716sg
w+qr3D0ztjNldx/MemL9hl4HAP+zJdRpwsrIgoiz6m0MvIAwHqGBupOI8qae4cDdvvOpzDTAbj8z
maINm0hhZo+tBPNWs8bxGf0vp9A46Aq3D1nca/o53EcHK/6eQySL1896/X7+SDh1YcND1AJV4td+
lZ7UTkoJ+xRLcp/yGbfThkyN+yI5Kr2XSnBULallMGezHheYUz7BRBC7WBWWcoz638zY0NcErL3L
7votVjQH1Bw4hVE6hoyAK0K/r19AkXl64Rz4ION9YWeAlsLrqyD55cSBPpX3cwOVr7ypkT1POWvb
k/8IK+eOFdPQ1Kac+wMq8xlhIZTAznCuLBUPd6VtTatCj4/BcmYNDg9mS5Rq+K8Dl9M4xSZMBNym
xisNRPmKEy4mwFeGrfCBNcip3ZL8CmzzqQRbv4yDfJ2vC1340Q0YnsEFb0yIXOgpJRB5xm1gavkZ
Mu0LzoqI1/gSP1Xh11H4uFjBYKskC9Mt7gg+gVBb8E4qv0qOsdfqUR+VjN6eJ/Ku18PxF18SIrJw
5b3bWt86SUI1x5MhdyLDqc9+yiQo2Gpm3dliyZ3hFZK5RHwr+tWxZcCjLt2i8bQ3XPMOBgIOOu/u
kJTw6RCBDHvdG+GmOMKXpO6YXMmkCOaE5Sk8JYmOXn9648xVq98vn3g9BFZ580Jrv80Ha5Xzd6hr
zrPXcEz6HfdRcjoYo+MDT5mmUfEmQd2Z/5RlBLCJbLSWFt3oTx5xGkiQsHphvgqz4/mdKvmhBESJ
l7m0lKXDp1n3HaBJOXbVJ/CDun7XouWbjWH0lrucT6rgXrqeQSSdJRKvKodG2hROWtBE4qukY6TW
wTtpys2r2smYmyp6YmnYq2iQWgeN28uQnZAhvvBjKWjzILaZSrFUOreKV8IVCy8VEqVuT4RCANhs
wA/YksT1jkiAhtbS2mUdaRJSc1sU0jZ/VjMf5yfMnJkEXEmwQDi2xA3wLvYaku40+zvcv5nzj4nq
W/7xxIEvZPcLAdgqZasA+2Z1e1i0cT2sZwo7lMeaipBvX2Xmd2FEGhbm07L0WhzSUlfNgzrMCe6j
Qew8/M1UHohMKmx285XBXAIWEcxqLGY43zkqIANAkEaYtdJk3lbeQYAQiCannVxucZpKcP7BRSPE
HY1/7zhOcZK0AaTcZxEYiT/Zns4UMImDKDvDzhI11vRpj86Y6GWPxfMxtpUBu+gH4WEwZtOdlXkg
XK0KNKiYG5Z+JwMGdyz+7p3MbHiXZCNh5Y3t8sYuyLdGiWwqQM3MmMG8XE6lcqqdi88sXeanTXnH
ygfJVaR93K6FrOMRlyMic4S6qCQXA6p0sW6g15V3j8yj55GwF2hSBkhljNml5udrlLY1qkMbK0ao
Tf2xhqcWhyhGYcCi5i+vghH19t4zuJHW+3fkDYmcIO1u/rHRN83VW+qMrPcuD1DPRt2m2iRWBxvz
scC/Kyr+7qsmtU+oglH6pU9z+JyosGtp7Xi2RGe4uT3vn7769TBcMkJiNPot1Vg5yU6b7wASsc1a
wZOvt+//ojMeG4SCUMg4ec5te6ih85EfOfKHbTDI8Dj1kPV9M9egnl+/GKkP8c4f7WB3P/uDYbjk
eBBc7g9+2TECIYm+6Lc4xDUphgbKKHloPikw7qs8RXvz+BtH+HL23VaqfQ1NXTVNeeiXh6H89GjD
OyNL92mzw/eU1AMrwd7dyhYIsFE4z4698/wl2m0Ki45H+xlOOBbNJjox5XLfuzde11sQsGV4291C
/7Zc31pzyW9j+0cxf1prOd2FoHY2AffTn58wrJ2Q7y+T38OfO1ddL3MrXFO+70JxEf/biUTfxg5/
uF0JnqFCUsPQLkGiBTNFAez0e5b1xv4eWgviAwG1HV43B1BMTK5sY0OCoPeiIz8MZ6yNy92Sp/T3
Z0tRStlg0vC0YcsuAH0HU99ERCOy8tXcrb6i/I/X+TZlVflMOaXfZ42UjoX2D0VhwvbvXyULy32F
r7xV6M5ypLul4msff1CghJAalg9MA61RuSf4LsR15h1qCy1o9/XZWGRXhTHcPgVjJdgnCelSHMXp
GHZTDrVhsuzDmNZqms4TTOHv5A7jwO4/pifrcRVpxADT9iCkb1ljl7BNsKSFazqgLAB9DB8MeSG2
cpV8yxeikzMvT/yM85D78MTd5lPeRBDMOdsMxDJKMe1wYlx5P0NUkjbaYqiBhNahOhPo5Pgwhscd
8JTEsdGa4U/9DGmeuC8eK54/ptjZUUcQesm1gSPZcQORbSoGvelcrFUeGGnmaMFfST8qfjcC7NSI
PVUo6X2o+jXPG+ETfZiIYR4TKCmIbq99PfkuXuF3oRIBp+GfOpoNZ1LYr7RICmsq8X2Jlz/aPKDa
JFLmQOijaeOqBLZKIaY8zd1lkXbfUM8tbI0myvq0TVia5rgo8W+H4nv5uTQ/g+VwqU9FWO3bqS6D
ZXdBiaWsx2RWjvkaEqGO4u+GMhevh0dAyh0i1JnsClJ3u5Muj82XjjA4fqOSnEpymMhgUa+aK7zM
75N2SmTV+dUxFnlPYZzrh/g6OmBDhbplcKAMp41Z0LO0kIMN1ImDoF0w9MRmiTkzamKm51BkBDVq
uIi9eKpH+N8DRn65GbR+eTZcIGS1nj+FD9nXURMS4QihHAanaLgYLU7RYMFUBRkgg7sFssnOY9pC
dxNPjKepocQgts2KYRsty6ELJuYJcRhJDl691MKxK9ujLWbeFl7WhFjBYJ8Z8EI1UuBqxZNrW46a
YOyOfjtkH3brKcht6YIXTYB7OkQdTA1JZ04+eIkIPwAuHd0eC7zAsETY4BRPvOeQgTfy7CeMLKGO
Vlx10kTIoRjqcM9DBzuxNK0w3Xjge2aO6gjZpQreSkYt6QGwCybxqohwy4pn/WQ8RzOPAVbeU/7C
LC6iB+7rRZRhQ78sX4tXZeKJd0OoZ5V7Dna7sD9uT0oxX/jGBeR8sLFQV3sZIeQjD58sBUx+Z/gq
akVvxyyZaUPjEibAhAbN3PT7x1JDWgXDX1sJaMDMLOIAAyf2R9N28l+auYi4zIJHxLHnZ9HQa4i5
xNXSUcgNn3zngLQoHhjX4ICBtpF05sZVGO5gBOeethyNvacfnzdxy6l+bCeNYSpzAntJTSfXORKR
zu/K5Lmqy9HyueNIzbAAxpaDznmChEh8GLaEMzd0YeJjymN7LdbtFWozKWr9NXfHIQlT/EYePMM7
tE9UuWMuqacPd3zGrR9HEmaLQkT9sLkRfxLDbDFt/M++X9xthaqYq6DtgOg93jP5A8Kk+RdDTRJt
gdlkVIWPOcdbNi+3yboL4XxRYawl9Gfrx7yjz0aRG08EVEkOt/siBxdJ+0TF1YLte002H18x5ICg
CVuk74vKjz1txo8q4zKIYzVIb6SsOEKIKQM0ppM29cXduyL6Bd1XIzj0pH6KGYG0g2AFF+vkJ+fx
FEGC+b40zHFBrY/i+8oyV54zA+IE8LOsi2Oa5nG10Bxv0ZheBL4FnjgShvvYQDh0HMyH8ZxlBhyD
ftfuiB5FZHKMQMKRBjOXwDCFf2XPcbaT/ueyvwo4tPL3dGfmQdwJfMDow+jiEmkEWB7hHpMSzLNO
WAlAf2CqAZhnOFZ47UUZY0UPMoTGRrVJeZsZ8AOHQX04uem08LdivHwpiJ/1NPHkAlAVX4xHKnAQ
XvzvVUyy7zAgqAR98xTF0ye/igvUhfp3WYEjeP+YfYJBdwdcFjg5UA/YeDq9ipk2ZAh4Z18v9xF6
QCBncYTL+LCr9fiMsa2/AjYC453ER+L6wIVfsB0EvsPdWY0/IjARt5kQgGuFfd81g30h/p4BsYsw
A47h+R3q91lY83PQOfNj4HII4dYywE8ejeui3skRldWJfsMf/VYb1hjI7DcEjAtxuEOFD0bWHFoy
lP7SPBJVy2rGz2ICLi6Bvsz1J18uxGGBerGfoXxkqWP8AC3Qhf/ifmxiz+MVznUzaPJyQLW2q39l
qNIrFfqxJULtK+LZFbd33r9DBw9nu4mGljtAF8EzoLhMuBJS1Sj5k4UIREhFRGTuF69vFkgamZdG
rAhnaO909nPWROnqCX/46+IytOzswQ3Npw3XW4nir8P/Gzo0Ee8HXz+dfX+++PjduZUyWLxUZOUY
GGEvdGOei7UEfEtLhfnMEA6cCGSRWTVYDbf9ztKSS0q73OGxWg4Bd+CFOPJPtkF4PRKidjyQ+7sP
xRxE64KNTeuQ4myGb3GnX+rAdAZ9mUAOqOy/SDfs+y/rsPmxdyzG2rxuQVwbakB5zkTXUtCV4Hnq
kguEiUPTu+GIBZDYHQfGsFUxy82jN3oBYw4qyiRXrIU4JYHeiknwmzF4twCAYIb7ZmUn+5Vb5xGr
8sOYstm//ObwAWj8G4GxnemLHh7hxud2T6l1twbMGJhZ4kGNByy6wDp8AQ48piWkNVYTHgUEhkXE
gI+Eouy0w4/9VaD6mA/e9DMJVSWJubS8r5H/6b3nyNdp6wCy3pCpzqNZiga4R7hgx1DkGSg/zRHz
ocTUj0nGKyEjBS3IaYq82ZYXXz1AwLB63wa3wiBh5I5RLP5HM32i2NUJ665dDW8orXEU8z5YArIi
jH+fCD+aJhiI8nVa3Ff1jKHOXvnOEOC33RbNdP0/ls5rS1FtC8NPxBgSJNwSBHPW0huHljagIEjG
pz/fqn1G9+7dwbJAYK05//kHhLKxukswfKy/Y9xK5WhvkFszcA10N3Si2UxaAXRje9gaZ1PDwY7z
xhyEAhNK35bx3/YffExPjIBBCBCaMDhIl/8mcDHnfbJUyNPcPv8Yiol3HdgB4hCv8DU4NfCGuaVw
VcRCws12r5/XL0iaEhR+yP3PO2ZLMbV4n4mHmypBs9cCQS7Up1rw2U704x8ZE4pft9f+fq9M3+tk
Qt9Kxh9TjqCZs/24gksoGIkZtNHnGlombIrIw6pacqMz1Irg7VO6Y2zhtgHlITUm9evYYORsuOmR
jyA9YrsKZaJdwy1gdyXlg4m9K2+jGW6YzsAHHGFnjsb0+gBrc5xNmTb6mp/jakeFmLVuDC1qQpdK
U0gMF5Nt2B6eBWD1q/loL97jGk2TAjHRNbit8YiHWKFNXpBvgV7/ShYTH1sbakO8GDjMnQBPJxAO
foEwsFr0tQkpOwfeQGzcl7V40BuETYh8mbzvdMpkY0rGFy8geGZj/j2my5QiayHDf0dXQ52FqPkv
pdDrFwVMtGlE4S6o1GuZBDm60WQJWI9RDN5Mvnr83hhYTkFRQMLiybC7E2Zs0FC8VjwuDU8sgNYF
5VBsLyOIIKij2PvJwDzmy9eadX2voGYM8etmnvWp/CHeF3wdLalywC0dR6vvDrWOwSqOWPo42POo
ECoHaRWold0C/Zu3q7HDUqdd7lJmxOv0vPnAYUpGrzPevEuilSB1Ld/uEKemBwdQnhEnKZowQYHR
dJmoGPcb5YxXfWihgDqqbdyv1aOaANiiPmPFep7fsw9GDQNiqNqgWTHUgGIUjeMDvu41k4rNsHT7
cIn7Ck7LDXpi5GjExzFEm1CtDn8KUqvsJ4AAQpqUjhMdDEZM4IkD9pJyVEJTWF+wMv3V/WYEIgPq
1DvZdaCckjF4iIagS/ETaDApVw65DeJcSCjqeAjhxfTEAhntAOvRguMwgv+GedaE/Ed8V8WHt0eF
iI0GZB/gI1bA5yz/6Zb4is5rR9CABDMHc5GJPuetRG0qSkj+mTs68/S5Mi+h9ogbngUXojq6Vcg8
uGzwOHxXn4DHQ19kxwswFdSgMoh8ekFlIw5OmkFgDDSgNwkfBhgsKvJzMKOFBNeWAovmC7UTh4jT
NqWvArQbANRpWPmBVKr5WYmQzeB/TKbF1LIeZUUvPTFyHYYEOmSlmHbZ9+duobNVY/zVYRZQV2fW
VFEQ8Mcs06h/yigfZ0D1PIBord856itsdgyZxXYsYyeZDvqg17nXYfdCIWG3e3rpF9q6iqpqwQIr
kccUb8Q2Ga2KmT5p4FmP87E2ea4K6IuLT1mCmOsQFSGRWTsZEkOB0zXOtdEwJ1+unDellxmu3ER4
pJDPkMd4ITOVtV+DeTgc1TUEO1aH7BGDVb+t7xKLFTPUaDdlFiFwSaUPvYa2r60R7EZk4GhXXNB0
060zT66JG6wX+p+rTFNStWDuwFmAxzBL61Ih8juD7PAFRomjllvLY7XYafUmKnam7HfRtUYTRnSQ
a+ASB/9InqPkfk117Em508PAGM4TLCfpot+fc1L96MOfFpkqilv8DDG3UciW+CGt5DJXEC5+fsNr
9DrH0MCpl9XJ6zXGZ6vUp0NsDzHTRrhhbZ/WFzAlYpDsl4z/q4n+CoY4N4f+/I3lBx6eoHKgWPHa
WHRrzNmPz20RxDO2KXJ9VOZPk2bK/7IHQu5oaS3eQQVu4sNcqIi7I8wbKjJN7WfTbNOguCvR2ryG
BQ+n80JBcY0ZzEfTF+5QqPAApWU7RvqoE1wbzl7JNPv6OlNdnYB2iHgzBfGRNfpo5BsGiuE1KnNS
28RMAvBMCuTn7jk8S39ydalnEiFGVC7TPhnCs87n+SpnQHSwKRmfhh68QvM5xYoCHwpM1RRCHmFe
8ZQvq97LYQFUA2Dwkf6LEJq7mLS/4rKsH8MelXfBhJtRpSIsIDgDviuam99S5TJVrmWe9AjQ9IMQ
I3mR3oKZcgXq/Ape782l/+mle1f/+yjsWuGpuRAVP+u+8xbTpFGbfbYWbDbbjJCUVBRmNcqOJ8ox
vh3hEdFgYyHixfnwxCi1MUZlO8EuGFOAqBduBQmBOysFeObIjLQ3ZlFtoASa1uaKqHUV+OfBogvH
VGOV7bBnQnSNl22r2TCJrDuNKLjZk+3QeaJK09zi6YAv6ChjwYpwHWXppvUBwgZNokY8W8iTkR7L
eIAyHA8qNYg0IEknHPKQB6mJRzScVz+i/atd0hvQeMrlVEL1iTgT6bfMaOvPjSobYUuO6QqjoQQp
hiycwE1oQhl019FL9rQc/HwyIOg0nr7e4yacvKTps0d/Pr6w/AK8UTAAG1OfwmK6AETDo/I02O7K
6MtGP/Qx2sIQrCJPDNK9OUo0f9i7Mn42hE7gCp07DKu7BlqFMJc3x5BK7C5z1QRJIHwxLL2B+DNt
8ZI2Wb6KD6zpjfwvPkgBRqNGt4hmwwb1c2T6PLjxophRpgtFqegoYrx58M0bsdsAz75pakQg3ceX
+X+M9JokMTwdebBvINHocSENQTMSzReOJfxeeJ7xY8K2b4924x3RXHB+cDkZycfC5CXJUr2V+4Sd
nBBuyOwvj3+qoPP8UXnm3xtUoymMJfLsm2nsm7PhAkHYKd2ngqw0/hIhjUCcsT4VBZ0bvTsuKzCh
BAeK9wFr8C2RBwb/NTsQhkG085AG44R4YMxdDCMINVkMz4qnZN7xje3HA4qVvTpSOqBIqEcN7edK
aAMT+xfmjhOPrbm2FEo8CH4oGBDSEVouhF76WGgBhCCNICOBq/Wn5IgMqwgk57V/JHT+kAZnn993
MFiF+3jPaDDeI58VJ+RDCly99gWJ3w7/sshvOmiZ+OrpZadusAJ1oWzTBocTXvuHUGAPhe+u6FNR
yG9xnGGJOWb7cA1VS6TKRbCesn28zuafB7ww0OIlQXjd9MOfYftNExAOOGPivfgITeYd2Jah4xYo
CLUMv6PhWGakF3z2+E3TQ2i0lxdfnxg/7SFZ9YdsQ6GnedXqAyTTUkGRNoakUJ7yHtsImpqFR5S1
IOZipQICKjjY6Xwj8a1otx2W9DnZb/xMIJog4MB2RNu/vuxVO2l4bbuxbJI+MoujcZks2vklZKgy
/Zp2Gm+hWT9/2zjAicygkIP8X0w0sDaUes/5l/vjPel29dd+9RinrSiuGJfgUdvHPwWa3zqIanjW
k286e3+CL8MNeat04xBvtRa68o+chPNWh/7XmB0tYaH+yNBbIlZpc1eYO6v7VZOfp3pVklsYPVQL
Rtnpsx8MXvPeIlzQwhz0EiPIOBf41hoqFkUhnDpMLJFC9hZeazy9shH0kC0udEGFdq2IvyhOtOcx
7DxUQrGdw8BMO4khGlxGBuwatzN7dTk4fd8qTRsrE0u9FS4GOtP2iaJYq88X7P8SLxqKRPmQbwYm
zjYGU4sAHfHkeyAUZ0M5surdbGxMTHKbD0iIHBW9LoLBmfTvtZK9fJGU9kkWvozYB84ibju+IF8I
oUK0ufx+/yWLwYhBtJPOcNEGavTe9Ww4Gf5jQrdmErjlMvpwSefDORqRtUZ6NookEq9o1pQp5KcE
li7xSfRtGOIjp0I4hqBJ/Iftz8KYKKNWYXSvjT5jaGpC3ORxkB5ijhRqFAo6jICvyiyaPqfYW2D9
pDLBMIOXcit8iJjyAPpb19waaYaVs0aHqM/7acx4UXctDEgo6YLigGEeoiXaUeygW6/EtRHIEbOO
KBgi9Bm40stvurFiEVMzeUZjY4g5lteF44Ly9uLqZIKQARdOmHcynexQW8XTisEAnGb0e5hnMDOW
iAVz4KmZT2ISHAbrcugYeIywQdCLAgxSDhk0/S6TXKkJVOBE94NAugYPF1A0CcfKPyI/qRCFKYgB
tbu2z7vuGHvgIEtuAO/N88ggLNzQkAkbQ7CtBV/2HWl0cCZbBN6yUyYG5GLISJ2Jvx2WeNNTediU
j91PHTntLQXXEDxv5ieU+bHhVicgiRTPDtAZJlp/vmh4XwK7hGhT3lNuUAOWLeBhg6eAsBg1qJW3
BOxWGIv2DCXn3W98CHtPSdzB0H6jRMfQPKjtO5f6aW+DdWrP8atF4v92R8z2RjscKZz85acK8STO
kOU6QseMmOfdeEx6TQsazjzTJ72MyVrAtkl0wkX2CJUKYUbIo6j3iW0AZGHoxHuk9B/Amp1NjDXc
n8ttIO0aNMv4ei3Y4f9x/lkPoQcfjSIZaYAgSO5pNmSXhIoDXoCAiZEHt7n3DRI0EOWZRF9GKq6e
JQky0KEOYCbST2Fs8I/FdbH98j0dWA2WbL8K50UDxmKV4ivBKLz9F8ZOzECUQJeO0skmTysm8bJz
CO/Oay8uqEdxWnPazv2L2laZRrBYfL1vOiJMvvJC1e+vdczfzl/sSmlgUPxeM3TTpvuUF7gZYlZs
DWFj+SqBunz5YJEpc62ehdJCk7Z1s2l1O3leU3kZq35y0vRRQ4RYPzXy5Ts9J8BWIY52A/IRRdpw
tBvsGxWplcuMmS40B0AcjiGhyHhdYM9ijdpo8uwO+CQzDx+qe+O15GWvHgbL6H7vVkxf52MoiOyl
+EWniS9f/PdlrDLTxTsXP7WRnk+jyP+SmveGgHpk6TuDJDKIwiPk58wP6NMMaYX2AfyAAePbuU/n
3P5BZEL1K5bZoo8nVIYdPkM48KC3ZmNBYcJpp5PkrhKhh6e05T9jr8O1C479YD4En1CxvFqkzRys
nko80ca1toWOU7eEaW1Sa0ZsrCTtOtUtBxONPD64otCs6PvwiFpI1JgfL1cIrMNZ1v90bI2NNr50
E1kbY1BBnf+GugSBTjiY9OkC00ok2y1N9EZRyCQ6kSuU5NRe7oBZDKn1HXaXxAR4bTJ+U7ZgZ3px
SXiXGb5/JlHhQVtoG7eIKarJrMYG0r2otrVIn0Q7TrA2ItqlJ3cWo+/GvhSB9fYHmCJjcg7D1kAi
b3W+1vqm9vsFH0YyE53Dz1oLtO8WFq7xpNjWbh8YQXHo69VEwQgDCx48mZMgjnw0S2+usSXvhrgT
KFS40GDRT2qMu0KIQAYgK6o77BG2kWatKrV1FTAt/LQVbdUzi4oIk3Mt45RDG6aHUPKZhCnZcfPU
UB1cqV9zgvEgKFwhV2KdV4bBdwrb4m3YTe6oLI01jVrjkbXB5WoudF9+AkqGa2YPyciGOpggasH4
ioKCeh5c9pTSyjD2eLp0WE+4Beyb3EBAU38JkGVDyg5FBPmwIlqp1Kju/QtCYCb7mMz8ORBkgonn
JMjzwVIyhxZCmJkhSZC9QeyX9fwdjYY8KqB52NPOtLG8eTFhxoCKOMmnJ91odDmaGmIafAbDo6Wz
QIxoPJEewXosnQQ56NtRmIkZ68IiDW1cc/QcsjQGZbJEZIZNQB/HTtucGbS8c4635e1DB8IoFoSc
f/IOSGXJFeFpyiFnlO8PiGg0+jEoAbAv4EvpwbpKmJWD9ZsB5ohSw9biDJKRoYEaELZCRYKNoseY
F5Ypdrs1tSCCCRHCNRb0Xna0p9MwL1QdktjDGdczh7TX+7k+j9HACBKgDXpCEgum1mtCVHGBeS2o
55DgQW+Y0PQaxbGJ8cM5PT8T/QlNi2tC2wdU9zfVG04/52JZMR4UBZ6oZYfG+bUufeOIURRSBKxO
lB+8wZ6oXoZjhaSLDwi4nXQrmScFkPliGyMT82B9LKd4ZwfmN0hMJq+fNe5W+Y7kUyAptqcVLR49
Hbc0DypOHQOeexoWKiFV4BZsY+yiWCahcAFNxTIb1CPdFEyqR897s1QbKjOXldRoRzIo2/L7WzHO
YJkfjliDsa4vv059vnSs3Ti6kkRhR0yVTcitfv6lEpzFVDE/FVtH4bIyNziCyDBkSALAbIxNB1RR
+niUwANaHVKwiXQsHhW96BM5oaRhvDW2QDVjkLDEPBTK3cBlZIDjjflcVm09GSjGIaTLePtDFqGq
8QefQ47/4uX6ilhrKlKUGljKsJG+pEsawHvpuTUZf0sliSw+Kbkp9yiDoaZcX6BndQDDQHHD/ngx
fhppOXztzXqjcYWxfsNCn4U1VSdfy1eZq/XHFilCMzNZTUuSbvHOW+U7a1qeuRm4ST7Aqdinp5Nc
O5TDkzxr8dqXAJ1wY/6QPJy6IFAM4rO3R5ViGi4uQ5Em/sgL81l0Ng6os2p8jE7tVtkokO6E6An0
BaYXxCTyRmwjICAaUtOOXYd2gbdtwIKBMe4aExRKkw37uvaa6NkKyOijTwGZEnwRQUQpTGsH0A50
D7KPzs2MLg5zvNBjGpWBOZMGB6VgEzEfC+mCQd1wUk2pPtx0ELqgcyBw7BPRDgvpS3bIGp3HaDLU
SHJSs3meYqRbSQDoGPFuP/05h2qYQTiQSI7J2lGnU6uPOR1JOksKThXy2pRWYLuXbGqUP7Uw92Ps
HsJqDV2+g0Q7CUQHG5lPkUN4BZQx72QkwUfDsgzB+w4l7LxfFpSGuBbcXw9Yaa+JlKUB36IzoMty
PhWZ2ANb1YBWPzfIiUWCf+n+AkrbXhwIhKUIm/Pu2i2aQ/EU7IA+IFwxcxeVPXn7MjZRjBpB5z/O
HCtvbzYIen9pjCFImc6PfP8cWef89sbaPtXWA18d38KR6Uk2pCxlQU4NiEDxEzF7G261c/hvuCMD
+wA/xqRS4sZGg3a2ggRjHcPTDMLmvAinRYwLUL/Bp0JY24PA/eJgLf+Kyhe7FS4VmYGqAxQbYlHx
F41AlgWlbIfNt+kXSKyA1UoWrIksCew81KcJAUfWMswWSjkbFgGYJOmLsmCzuwrLpAHOROKPW4HA
tz4YPTf/QMJU1WsibFncuCMyx6vL0WcQlJ3L9s/YAhNy0H5BywWQNjxE0M9wJr3mL3hPGd5TsrxX
1AV6iOiyI+sWV8DRV7kW+BHjTmhAlheVDrQO3CiZZJkz+vPvlKNhWf20hNmyqnllG2QmydpOu4II
X/Kmn63WjEtKYoYnhFCSxwDnxpiR+4HBIL6XCS63+K86L4Qm1M7acihqahYgp8Kvh1W+cAe800m7
c4hQmlOiHRm8wIdu2d1WpeEpO7wUX6hlH7iTslNdIh5l932hYAZ7H1EcSKmvMroKwcoc/glCbJF6
Of0AgxpYA7yAKTsMWbCoBfumdTXYRmohYowLt+TSRW7Vui19A/c07F+SXBwwcR0iJdaYf79HY8CO
14JdkWUPxwDLPJV0BCc5sulK6fgi+XI00qTxhx2XLTYNXvjZ0DJc3FTaPGFOYTv7XMCcgx77IWSq
JrrQjdHzym4TukymW0QAmVfwnDFKaV29GFnSaN6mvtyxfRA+6pl90LxGPDUl9oDG/pU+FMiiNGXp
relmCnPc8ASqi/ijMWyZ/lnzOeaasR2zdroEzb3c2cLRoQh0vB61YdDjSE30C3UDHR97vCwgy5BG
mWGFgEybedGsGj73muJggKopaQ5FYzrpNnmUt/5YzYuHdVK5VC6agQKnQKId2SqxXdhWj8EtpzoC
WcVhcuA0ki9mJNTMlN3QL+GyoU7l2Qpt/ayfk0e+N4QBMpxcqD0GJr3UJmjTngC01DW2WTD5YOgb
wKS7EB3k6qQWYFVjiBzWDi8pS7R+LFEKfGUQQ9LDgLtCNy9JJBEtlwk3FmYUE3fFLYCMoXqyeZku
mwAbaJZ5gCUWZh+0ITDX0IsikjInOhQZxatwqVC8hNh5OhEtoI4Hvqeckx4fywaJLx/AvR8GnDxr
v8kiOrId/zP3JTxV6Kv9gz0JoOu9VI/KA6Rew0YTricMClpHgqxrV8Ot+inKa1hqqIeIS+S5YzqA
dUe/GldHIEesAKDVrZ/kE+GqDGOW+TKZwAwsaxZkm4KS8og0ODKvER+lWIl8iFuyAZxkshVWFwaA
UMVJK4P/AVufcNzK4bwG4BCoRS6M/e0SR47LKcbOmb4RhBJUE8/RnE7sGK9btFGU5KJnQCBEBrFL
X5FYp3xgZxL39ejCqkPFgwaGXA7c786IAozFJXjSNt0+81oiLwOc/LktMSwvjuE5fgDXUwunc/XG
CXISfBgvxvEUujlMHUp92bCfEPIqN5PwS6Vge+P9+ZnjtMsCQWUa7vUVN69kuaSsqyycu+exv7cr
VDysI4wpKvgc33n0cWZ4i+HP+pFFSYrGDgs1UzzSrHoYELKD4P6q1b/Nbjg8DIAlKKXYbtkhZTdL
SThj3irKtBd0KkonJJCY6WBMwJSKeQFHZsKrcLmwHxAaojYxDe3w1bTQUTBSwFMIQkHvwz3EwBY7
CI3nbC6mMvDIVAi0iDpwLN980UkNCE8GEuX6h9BVnw4FGY0g3LE02xDqydiXD5HZBuvql5ECsRgQ
SFDgAVVCWho64QPTLxoBRB4JxidBCLVHolB3hhQzljj0kpESJzCk9g+Ii+cEzEz0hrw1ewklcyMy
/vItM+carrYkJHWgCM8buPm6WDU7YE2UwAVrKLkOTEJPZixSu1RurtrO1kzUcVbmLDMGEBwTvIsM
wyQnhDYGWAg7+/48Ihyv/sWiOLXbH0HalK64iEBjY1DF+aYQN/0d7qPcwUgPud0J29jkp+YOVsOt
aWxqEavOrCXDf/mH640slhOQgReBn7U3WF68z4bTFOCnv11gJVgtTYlO9/Gma8/1oFMDSR1bNH1a
NtsUtwTdCiOVZq5XS6NFlmHzCrijfecjsqE3EUA7XsBAWrFBJsVUImh3MGGPYuGMGQlFkx7Ipt89
w7PVQVPAXpEoE56E11R5LkJjphA6gU3Q8CfHCiljMbasyTtzhky9NGajbgrGCneBbQFghHGO5suk
T+cCdmLf+LLN8gyS20QiGkNyRnlhkIQTsD/SON88D7Cw0OTg9FS5+dNrWFPewScXIBa07aabsJI+
icpZFM0YWbwh+bxlxX4A35AqiaNoIIN5EeZsdI2a/fm6MIRAIFUdj5vQYgl1yOuWGcob7P5OMWLd
1WnJVe5W7kE4GSy30Pox13OZkGrDEU8S8egXk+HkaIhT8NBTwJwpYM8q9DuMtjDsYoxDQfOHJDEB
5lZUSG8DDSxt6lhnAPmS+Wo6MuA3xi7ZwHHuF/wNzop4waGF58bSXYafsBuYNJIwnOoiZbskrYeF
lc0h9wpzFDFqZY1ugPEoYT2BBqA1gmvPYzRwujUyfaI9mDnb1aTrXQPAIRXjQpp5ShOLmRDkFl6b
cTm9N0ptQBV+ssiq5iju/XEcTViw0YBqYYCJLKLvDr4Jq3EPC+83ocdVnI9A+Sk+XEVHxccqN0Jl
hf+KjkkeoRihQ7hgV00b9oSX/4aURR2o2hwLezCYBLNBwuCp0jg3zrDQKS8ZVTtvySmwqoO8QAhc
M0J2asCUZ2fMyEafVKwemOCgemQx+nINxkhDOvA/8Vnz6dG8cUQd5tJgvkB8KZwukWNXYXJrOWRw
9wzuLZFfQjiioo/m+Q5OoPIWBSlXLqEJtnypH1Wh3yIGRaBiBC9q5VcAAKbjjgepSxGXnm6IuvXz
JrCeKPFxgy0XGCQdF2Z2lTcyCLepyAwZkX2uFaPyOUa0Rc0M703vvMFnpOOOkntVHZRo3yKbVtrB
bg76GC0TCpZlzI4F0R3XjX9fAF7C7o5fGkx6f8xKVQdclENpmK7hjYKL/3dE/NYcMHXAT8prFnf8
F9/eAKs48lOWBkQ9+DEacmy2A+zNbQGiAtfw+PkSYE8uEqhU4rLEGuXmJ4HCglpg3gHPjqYe6xaG
kYzYAU7gdEA4Yj6sOpQpPfEPFTSrkbAxRIZsCbkJH6f5QUomslfbjcpiRerMtF6gKJJx1yHsYEkj
TInRnvBsRGCEITpoP7QiRros+SjrsO1EyMCokfJK2sLXktFgWCdaK9h+MPUK6jzGfB3sNLnFbpqm
7qkQ5GTnIlQRbJ2f6UY5iGZ9RFcLUyU2QLrdaivdUBY19xdvIkZYQHiYToi0cO10uWuoGxAxkYMl
WibGng5HNiAWCfUJrRW2Y2SJQFkZosJw+IBQ6rFfAB1zQSDM036T/P5EJNl7WuOSh1tRnKfunB4K
MS/4BYlqkgI4JL4GxkVOvQeBF9sdTeioOWn2v1g08HWq2KDdQIGhRN7BNt6AqkS/2oPp/eeBIEl4
sLM4CBE8c260ovaOT46gO9qTknx3SCsuy4gCdUN5/+bNNAOQsdYSBltYaSSvQx7aFRpq1P+KLXFv
sWA43aJgFTvhInpMf9GVIfHn9tOgn3HHsPmy/3ekDQSa7DyH3FVozsQLMBhIqa9CvFVsxg/fztER
i3FQTFcZ4uBDwcAjsB6qwDhspeH71Ms2xwhRGQTVOaWnZ5TPB0Grgr8B8R7MMHnUGT59+9x7JziB
tVAiRU4TdJVU8elay389F4BaHgkFSAQ3CiaAxOuRyPVvSN2vA8Y5JoADs+2IWcRfyRMR3DyKiGf6
72J90We6JOTB1aEIKqqxKCzApPAEw1Xq40D+ZEfgCgIOVeBYMK8Ri4tuioXaZkYEmJILvThlmJ3J
KMfA9Jyepxx4gI0MmkVuo7ZTWLS46+ANEuPNCir44ZA/RS32hHuqP2kwYMn8pk8kSdNL56WGCyE3
N5mh/TI/emrNoUlBJLsQqeXw/lpIZba0aBR7iVw867l/y4shgxF6Apr4hOBe8DaQmQiRoav849iB
5Pm7jrgM4aPrwT0CVAf84Vz7A+AV+xPUJbJFLzZfXuusEw4Z5RAsAJiKlAgBARLwMed389ovXhfu
BVr3lLWEGYWs7U2IaVMVL7SjgSdZelZvEgPR5XtZ8F85R54L/YQsxKAgd/pNedXOiy1LRLmutvWc
itO6UYyhOYx+iKXe12tYK822Xke/7UbevU+Xw3fXrIqVyBbafQg75k/mgfGSzmLJfsNzibbFLBbE
i1Urnu/8VK71gzprxvlKxJtWq35xOQxn7xPYFnE8fCLmPxaKZpcA5L6+XtJPh5EfpTNDDkf1m+kV
aCwKfWYC4+8qml0APrGEeTofWjZWLAABIW4hMZy92f7cUojF2hyYq7x4MuvjjuWHrea9gl6jJWIC
RtWdmq4Wrvkc+cA/1LDMFWE5QPvgjsRVleEjaWMgWWQtY+6VTiIkk5mA5QTB8F++IteGAwf25F5j
/vNaMMWkXvys6bZmz9PzxDqhHYZY8cb+5R4dBr/5Qpo3k/o02NZvKiI8y+DIsnD/cmvprIKCTsbN
xh3B3cODwU8ymcpFs9WvFC+gQyKrXpDgY2CnRixgwKmXf6xfl0m+4t7JVyG97Z+2MoFq6aVBRjW1
bDefc/0wrxZ2xpTMZ4ShXeMo2CltBtf3qdi9VznXpN0jRwaZFs0lUgHmvYw3btW2Tbx2oV0v3MmM
THGcAqAaCcU02lwwnXKkO1Cm0nXJRAJXDaAxfsUvgblXR51pRycM7G8EjAyJsRBOj8nv8/KrM9qs
3mfzs+CUOHa6IHSUPBScHM/FkyEb+KIZsISElsMVrBdfPGagLELr8iwduVA21c7y7+vApsfPtrfr
f+m1+fl4+8MBS7Up/6X2YTpdT1tI8geIydPDAcnPEGtA3J5inPM3Gkyok3RPbxmqROsUbwcfH3Sh
vDiDhbQzuc36mYyGcM1SCFUa9ZG1lcb6sTp3czxP8HhBpkc/wKZAS/0AnqhAI+k8T9UP2meBeEbi
V36PxgiiMoA7lxrEXOLOpPMDXye35hCD97JdQm0mMFryGHD3/wx7ghrdzQ6da9mxSHiAxWqNU/fO
Z+xpEFaFKHM9XL5rAfVV5EXWxMBZwPMbSq4OD+ZsOfjXw3I3kUPbL77Bnl17yJgDhCi0FTGmsnPy
0Ki4idHDENH6k/etCNLDlk06cXJwAiqgVEQV2/gfVEYOjU97yP4BfHtMj69bWDrfFWIv7FFPKgmu
VLg9+aC2xcjeWmqTaIeGXUQybbNNvmqW8Zm0wJuJ08lRPlpHeaYcsBJfPpfmCg7ouZ4PHkw4+v1A
4BzqrbuxUX7pmGgnp3RlRFTVe5p7/gyGkC/JNxbl1KM+82PN2mUSTMaF22hia+eGHULPOTUrbnvp
BrhSn7V9u6kEbZaZyJegFIT3yGEMEdhcTJtbCtPxL+MVsCJeN0cTJaC+iw7lr7ZU7smNYRi2CPkt
nON0jbkWH42gTH0X+mywTaYoDHn07wplxQ2e26DxxOAVVvy+j4JwjatMaqzQhrA+t/sPJ14/DHFc
0o20x1O1a3b6v/dJO6SsHaLpfeiMsXCkp158iJEVSCqVPcYLrONa70cDV4f1gTEL5PB9tITLRsK5
4MkyxCX6t0Xa+eAHdcKeR3wNzvPfT7GgF6f2rOyr7edMAfiighDkdZ5l4zsbQoUhx7EbhZ0XJ34B
pULxii0TK+mocK/rEEFhzwhpOt+OMFoTISS6ZrYULDo159lSKrt9Rpw4S/TIPLA2SbQXA4+1KXmP
ADnMKweHJ4b5cjVlziLQseHXHqDfiRdHTt76JfBj7JJY2lcjFh6+iCUtwwfk+ibQ0hBQyQs/goCL
y8/+TDAiaDSlpfagrqQutCDwnOoFn4X2GDxYzc7WMc9F9a1DiIPCoDgDKnv8XDu4syIeTLwPn8Sb
bJB6w+lyUtFrxE3EaXLiZTf+jrsdpQr8KMXyvjvpyHlR3Q4eSM3fA54+2bS/ADRcH+A+GrQ9rdAX
9V7iyWQKT4sTFeSed+QS+NSefHgkUpzBObQrAVLE4rAKL5XOlnd/UUXgIxYGaZHD3/fX98iY8kUc
VnvWDoRNIfAZ6ddbuenPbzy7+WuytV0FalIr1mL+nQ/aciJBH0sRnpBOvYesDyZpPvQHXW/dEDA/
arYV1Du2fQKGd5AHxL59OfDYrtjOoL78KHt2By5e+XbrTXOH6KEcOG15156/Y2Pasqvz3D3TGTnF
fEg782BSK3CJ5R3y/sNbxJhsWKuaO2M4bD3sYsXH++UfxT9V1DOAzit2T/rGTb3pttTnya954JWc
Et/ITX4/G7EP4Y545UAMoeBvWIL/skw5Nf0KN3eTBu2Gy8MLzENMTUDASPJLpO3+u9Ov7aJZDebt
olzXi+GsuMv8XX2u7t3WRC50z0/aPuLFz1+O5U6uMhs+eCzoMk/5ZcwtcBHvaR7knXLVrxwVdww3
IZQXehL8DxhiNKIZARGDci6+lsvCVzS7cNpuxOeo8nvlKh0rIuYKyintKvbMQ3vmq4bYJ5gHzkue
8dV8uP2iWfKt+0V1bzecESVMs6zu/I7lKz+1G/bvbbOqttwqC+VKSf1ZD66XSbnIV/m9YGO3ppzg
prgXJ9SqOw6AuoFF8nLgpDBing6nnMH/L9SQ17KWJr8pTgYMOatVs2UUB332lK9EsUFcBbjzSee2
4DzKhXIYMoC9N3D0YKFulGu142VCoNz6gyvfRjvwsL3IJaXGyq6IlWuRr6eu3rPXoj20GwrhcJOB
CcxbkRfJnxZfRAD3ASsj+utt8g+DRPQKKrM2HnwkeOfvopnKi+86OibT9hTdlHuECDUcawQ+KMvh
Wton/+pfnaZWWVVHQF9lWU3yad3S2Sori51HTSAV6qN8KuyLWxythQcybBAchJRR76oTrEM84SQO
jj8uZwbNzZXLaet27VK7Y7ctflV94a5bIlJFzuoVXod8Vd/WI31bjgpP9iFzwWpDFUtx5wm6rSDc
0jW6jfMrhK1C1kpj5QNgGkQhC11t7DACdA08qsvTLwnfZEiAQ8GexV0LLSpIE7LYBqUpEIZL88K/
CQti3meMuv0vUIJQIk9Zxb7QiA4XoDTg53ttRWAVHTQNHpwPaAXwh9mHdG5W2NYbmPO8ujhCT8I9
Eb3f37vS9eMuKJIi4od5emOch+GU8BMEmwSuYPuFKi3Sq0Y7nBhRR5Mu55MmxVCU0CzY1WRp83+4
IbCqxZ93lG5QZ/Hq5iW4ofnVTbxAEKSZajoQoifN7eKiePbTeYcMGdeALZvxf9uniKIqiUUShI3b
+Ndf/T6YDiCZDj3EDnC1yG4QmR2PFQ53SKHcdqTsADaEMxotpcBzQVqoI0C52U7B05B35OLvxV++
1jxGVKQMQeCrAmhsP375gJnCGAXcHISY4iA+I8tN52L/X4R7kHcAOvB5WqoGJij6PWYYOQxK4EWb
z4uhByRoRg+gygzCOsMewpqsPbPxyAjD3jnjWkXwmC9j4U6d+aUvPqh0/tzCfEYyjNfzXKYCKvFB
CPlwWWyw3lSn9V6qKHyG02rLnh0G6hScAaYJH8BWvck3qkAuCMoGJOgxOnPOimtAeBP/+fX6zRVR
YaaLjUTog+v9Z41KfVvvaQONIx9DP8dLFHb6Undqn0s3eU2t22dNkaIS/SVj1CAOFOT8mbsjTIlg
i/FJQfbgFxrGDraRACbFTgo+EwfshLBD2BW1x46BE7+B+4YPNVaLwDn4CCxZac/dVqE+iX7EgjyY
Kw8kc+xm/Go+Ct5vK7a2/9F0XkvKcksYviKqUJFwqoCAiIiMYU4sHROYUBGRq99P+/27JjkKi5VX
h7ffTj67MkYAAaYj5/FY35m74yJfmLtWmv/lfzp/2XY+kfaDYFKn9ZYzg7PgDwGA/ZUDjNO+vWYb
5WQkzzuwJAMfEidvCm/E/a/ADocymcu3FWWf9GPBnQCZGmqVukYNOS5v0WuNAgmBxR7RHb8cBrpz
j3dOa3TA5/q+7iyUP8T77p8WmANlgYaJbskhUW5fv2jbZCx+J8U2f4y7j+XtUwXv6x/qcHkDrooL
f6vm++N52T5vtS9G8nAfli/HqAb6e3NcnjzkIYA8yDUYHUl33i0nxmHYyRxD3X6gmUTc0Ho+bAMo
cSSIVwgTRRJYTSA//aQ4kXDvYYDToDQ8O80hBJCE4HgkqvaMO2nUuo7enSFr2HtN3lZYKhP4dGoo
Qt6xUfjIhK3jEGqe5jBjnVgoJxk32iVCjxVX7eSJMlc9B0/gAAcMAsTyIrSDRrTI0ENm7ZN9aHvW
ceASelS8AOkhhdQQfXBiH+eQBLX0Wbvcqi2vGx4VMm0752zAaCLONbrzgOwzeanIgw6Nx3wPZhQJ
0JrjkjSIWr63oXD8vR9RZxnpd8tbEX5aui0YLAHBnNr+uWO/dJfjvzPgIOtguM3sTumdQHm/Hrv2
JWZ8dFepoJrELkga0QFnMALoEdxjeCtdItnwOVrip0M6SRENHs/Roe13ANmJ/NSdPaHu7gzKIzRB
xJaR4byPkQpDAqfua4dtsbupPRwVnTmJWcdoF8aGIAYMXELBcAja22JzxjyDL0L0nD+AQ3wOooKJ
3sWDqxKANSo3oA0vJ0c/RSp+DSx1iIn6+HoIwc5Emp/tsnefXQhHAVA0j1FCBgHUhNesNSf/JI2/
/6Kqd4afqIMND2r+9WlYkeHOcIw6vM41FoWkN8tcYwO7WoOjsE9iQGTkzvACcoPzBOcYEitBiNaQ
4TsS3cg/rNoHFlJM0z2kEPOBfAwhCqGcpUgaymNpoAazFDPLPpXurYO5zKYvEPaI7ei1O6LjGFEz
fMwJbDsaxN1gLJ6IBwA6OkS5S0/FmxuvJPzcmB7mJ2gGsLpf3GfbN0l31vaVA3vufSyAujlS7d2c
dw/R9Tj8dCetp0BpM2Znaf3h8PmI2zV8XgIG8a1NKAWnNr9F0i6d132YwfatOoQDt7H6QTOWPqNn
hISH7IsawrxQIXBAtNDFZqSuEaGYyx1Q0KRfIc4Na9LXXCL+KCAVdDLPYTWTTP0hSD3ERHmyOaQA
LBwIUZRwgTGJOB9drrzfHLHRXMW5gPxHmXgDyFNNnnnB9SImAPK5wLaAcMaMLXSnyBx6H6kMwxxu
A6pFt6+EsrGPPM47XXQyqkbtmb8oX7WNBA8wl98sk0zta7Pz8t18G7LqsRpLEsOyJjW5gecC9W0B
9MNOCcGGaqskiSMB18EtAMwSSwGJece+NkNWO9Yc5Ctg42QmzIAD0H3GatCqBuVqUD4JBMXU70Cy
Jd1eMZEc/sXexExeTfQAtgV4bVg1xRZXBTZC+uWEK/KBsxBiZrvW+jyJ9U/BvEZdYh2fIZzlxOJT
tEWspKqr9HAFkaurJsrgKp1JDZmb3ASKm6OiJXZQWZPEFCtuK1aDBiPSmt5b7RtJVU2/4B1gt+Je
GWSyyeK7YRBZz1jf4OGrbcaFrjwwy6ERYrfL+qIwcNx+R5kLsBYy1yiBYaUC8ilQZ2h76AZEt66j
Wn0aAQKcRaN8lQP2JTwAvWqDDpBavefsvrYWbPTqjCfzlwvzJccHihjzBHQWjgp4gzrgt2U4qGqB
rsDA8qpm7eJTz4joxYDYZ/yYL8wRaiwbKPneIfVgLhDI+p15bIovIloJ3mDiIIyr4lGl3vQ87cS5
9wKFCVqEAYQODjIOtwyvKVbELQ+4bnHhA1/jlJSlMaNzQBxSVSz7VOdytTHBss6/c5krmCTFU2Dv
pcZpADUSpyStoiboTGv4i9ZgFNkwqMEWrQ7tiPxe1BSxStZcnVIGB/kjBuC6ZIHxL4rIe80bhHds
tRkW6HafqFIgBk163koPI5UmLDW+MT8n6qwJDffNTKU2MtvoCzqy2FbfIRd3FWr9+sMXY4axBAMN
L9jVeF/GgRLbPbQ7ZilKKe/Qq+wCdwusMjG0vTs6GWVivsVcgamJKyj0kTLq5CBBImBOMnk7NrWD
7YO1taYo2slVjCv6kjioSCuACoDpvN0fEeYV4Ctl06AKLUjkrukp2oKN9m7Drk+uSQ8Mgv3pid8u
l8wSWEP6dt6HWQ4mEFgZHVzzqSSYwH0Cw0oL40FjAwIhfhAvnAjvLrYgziHGsnccQUHWH8L3sqnn
SpRPrQglgpVgj6FIcfAfnuN7ksefNbybcF+QfrVP1D0BlppjucXytZOkdMrm7WzxDbHW1B9g0N6z
D8dl0JoSeZ482bR7+sgc4D5Q4JZq4J0ODLtDCxCkic4HmuJIQg4ha8FC6R48jvcVeVEyTH1fU1y9
WQ3ywcF+9zpo0KJTEFYJJQwhpWRyoM19y355AEsG/A9NxR3SAJgmSIwKyMlBKoguvf3s99MvdQfD
CrQTXZyZaDaoE3Vvw2TqmaguOyC99jxCA+//kE5gUH5gUm6G6thEzkXHIC/w1UMzum4+MQe83wlJ
5jL6uG/ykN8npGGGDghkL3Fj5WhdeiL7m+h1xRBtBMYgI3nHiuiQPIzze4Q1FBVrCKfD5DXYQC9F
ISDtvBcWrCZtfJaStqvSbPiIMWqQvZZYksjEsXIYnnDz3pPzn44RsRVWWAFWs3x5x6TCSoCRUajW
2NSf0S2pONnIh4AhAItj0kpvyS2pQ/HOlFCVseF5Z8wI+PHxduh7JuRhRrjSVk8Kuzv+Pc0+s3oB
OYd9mQHVGeq/9/kxhJ/4TOA3EeV9DEOYsm4/qCUlJnxlCHmAffwp4VzAtkz+FVhG8GtHx/4jbGwz
uJHzWyVX+T2Ar57o0ai8eUC6HvMMon1iRRASDj8GCfvIGav72eQ00iEygN2pRita+XqsLQGGrcaa
24mIvIf8GcwSWjy/Bxr6w7AmDh45G+bF3pN4wHJkBBdgXQGSbQCb6+y1PW1hpP/gX4T5NAJ0GzT7
FtkMn6E5LZzXUoCNQxA6MFhcUNYww45A3jDsHF/od4hM7wEnix6rPq68FBpbHBmnySUUXi51epLo
4mIITDSugm5iTssRERYjxb+Sy+g6JFldeNgetkbTL3/bmEsu/WrdXrxIEb7PZ9UDv25foGjatPhI
DAiiJ/Emqy2qfLa7/5lgqLagM1lkE3XKJ4jgBU75eSdR8eOHT//pr/4O23xtsEz/jus2QTjoO3/l
vX/DlwXquG03YMcRUbJ+iwmOo1Jzitkb9HhcocUsTls1JEdsR9K4rRZERpDiPXiFdxikcYkNsrSA
6gckHLAqrBShPi7XrXWzLjKYnqtZVjombX8FK6t3s2AzcMFbET//KkmBScjaJTEVH00MhR0b+2P+
yTnA+3Qq246SAA+oTLfAkUu6C0g+BqugS89AHojnrY9jbtkZEBqKc/YREP9fJxe2JWxxhJzgAib2
u+UAuAFnoEIQ3HYxrFucKoUArigUO8NqCcAMk4NFDM/GSngM6GQrgZyL4OzToDM4J8W6AlWB/70h
2IqsJSSQh50LeRi5HisAyV4m+RSLAki6zgbc2guEx2/nSRiFe55itX/tuLj9CbAnNGDQfjDhE0Mu
Rncs/J05WyoqHL+TzgaFHOgRKNqfQgGKDGsnkerPUWeDUpXi3guIEaQ8TOC/vA/lDM0Y33dQvOIu
2LFUKOlAkgwyo00NclxjlbYghgG1ADQBVRBnLyzzJKYh0yaAj8IFm2cQty82edR3zCAgTz4749kH
zYCmXmPmrjmiXZQC/eS8oPEHawTa6zp5/nI1sTw5aFDcjPRw18a1wyqnJ9AdyFmIbWFz+0VFxVZg
ba5ja/P8NTYWOFisNXic513wNkTX/n2t7oBS702K1n75VebHBeIhhgC+KQzY6gknhOBkf+8T6gUO
RKwEX5N+LQ4e7Ac/7R32AmNejmkMxofrWOu+e+fUDNT+NUYIIOj7NcI4jT2C3hZbwvMXjO7r9zbB
9g+2lc113N61d9hDcHNgL6Yi5bSaFuOxOjourE375/aLQ+Gnu8mn1fw+wL8J/eKKFPBNSCyYD7Rx
DGEvupJQ0LI9kqeWoxHSA1jXumROAHoH+haTIA8rXERvDRgH6cMnxInjeeW5uGJtErsOMTQYi9rO
hubsafQvBjhMlGndItpU/B/s9Ef/YIHSdfI7RDA2z7yB3TbxagjcBhGU2whR+jrDkFQ+v1QJWRo3
C84UHquQxPSKs4RUZfa1HKElUiLCZfN2kb2R79tWPzNYeoSiia0XgwxYVXwbIhOTZj1sQrwNCItI
itjCEdBgL8ILhFRDFQ0cxam5Q94kWnxbbVEDpfGcW+hTqBbIPGjy1Bj5+GS4yFdW6dMfeMkRzlCW
sHcjDiG9VVsGp9wiWmFg/8Xkj+CNaCVCLowayLA4pxGw8L2xISI7HuQ1xyMPFYs9Xj4ENBSFBZ2A
OofOcF0idqFxIf1x8zEbNMCZz0tOVyS9BsADvh7i5cCwCL2O6P/XJaI04ijeD3QyHrVEeULo56W+
toaPrV4jZXbCVkguiCH3UNtX0oGB4pWUW9IxhbeEjqfOSPN4+9YangQBcxylVp+WR+Qsd2G4ChBk
Tx5CI+1oQkKFVLfTuGhkfKy07Qu5ENDI4scWCV+Fz+j6dfnUYt+nws/OQExEjMkM45Oon1j+CImH
NEfri7UFhZCuwHmMOQCoCvyvmPhNYmjtXHVvZ4l4FaVKjDQ2AAqtcWg94jiCLC9oFeolcj9y7COu
SbmOvZIgf9BtVR/NgWK46p8GzMjjiKVDuem4LP1WSv1QofkUNeiRUiiaIAoMMXGIu7mOKuegSjCP
PnfB1aF3oS0Wqx5qp2glFtTv9kULruhyqKa4XmbvgahBXcSd65a+XPm3yHItCHPBe9wcNA19lh1S
tDTlOSmaYW0zhHeooao+/pb2LIdPmIe4qB+jHnysQjGE35GRJV0w1mnY715kx+5pe0Lr8cXiVzpd
vEuCRlRBHLfG2oSUhO+TZjU+Kicxvphe7lpAs8x9Hr+AA/AAzEv4DHTX3MNAgr+uEntSR0VRIDgH
RVgj0pbUV4zBKWEAdCiEOMnY9Z8T2o6i2IU6Gv0HGaJaNM0UZaCpBgoGMOszLHzGqfEx6cjcd4+Z
zcgfCGSH3TB4NFPiqgUlBIwAqgvLB7iCLtcC1rACNjX+RC0SmLLm0L1Tal2FrP3qOCAm+R7pM0aK
+tFYFaA/8EH4KnjEy8HMlVse80s948kjmNNEvDxWwSXRIccmPytabtNDo7yfPVYEyc2IliOigcmD
rE0wuEwi9oMugRTbR+m02VH12RuUKLdEsiiVn5xcnu3RY6u0YvyWj/QBDgLDypXQZATes6is5sk/
qPS6TEDAvFT2Y1/Y+EBC+J35e4QrspaZwHICRIWjikAodhpzfwE12rAPvAnwA/pBGDqLAd1exTox
uOKwtgiYZGZoxfB9P4qOqe9fM4I8zAdSUXs0ApylkJoApwZEj2D59ux9WpWIfovKT0nARAkuhN10
eE0pCrCGGDEAHSO8YCOE1RGWTo5zuuZDxiPCHVzsC8CEDPeUYPWpKQmeFzw/w/NzQllsiRX+H0jX
V/tn0lUxfmCKHb1nHRug8RaeTTZS1aEPGehGtOFzzJSgXG32nmF/4+7GPUK2gPyK0YJF7+nQUbAf
hTwM7Z4CuO+5BjeBpSNi1ItUmwGmxAndV/7QP09QpnTs0qf1rEvGkTEAWo2dSp0xj1BiGT82rtWe
J5cIlxkzkx0TCtBGnk9nMREAwzJgj2qQER4qiw/SOwxSezYKQFhHda7e43t7xHa+Onuwu/MMDpaF
3EP8wRCLHlAodgQtUDsB3QKKAHdo2iJWvhUfSR2Opn+IOCwOrbGCWpiyY5QsQLyUWIWoZogQ74Eb
Qi2CNqYaVGHjv9e0CIxombYFyNieUSUMDHh8uQ2SVKwmxfa8pbZ0jjbjXY6mw1BdYxPBQSWWEdUp
/AbryMPHR+qqTpsvgv+8zxrqeVgt2fqZHw/oTwm/DTBdCF9z1+1iyngINKX0V0EdrmBYzbxbUvrP
KPNWLEN5DzHDr/j8HnGnJ1c2vFv6DRg7OlhupEDMMIjHbhOSJ5AHYyQBoPO9T66Vn4On3AAWAcFi
knwvE8exPIc1IqU0oRlQjJTMZBAoFkXVIm5H1F8ei6TDCAerfR2iG0qjKHkV0P1d2B/kIRVM1AeP
uDQ4qe9R6fPIVSBVqnweexhKq6Vj5MauS4YApKd/9zbwY0PsCVm4SV2kDVISRJ5r/B2kpRJK7C6/
haw28w6ePE8+5wkEdXrFNpOj81t/qQhvP3zlT5ixWVZcrfJkTYYlVqCI8wq/BX82q1KnlM63JqtA
rjx5UkfkZ5+Mra50fsnZshqYDMRnLf9JV0r9v886eCaBqjjB6TKpImfVv7b9v/OlMv++pO+5Sirf
gS68DXGiUNxiRXFabo01pbGRrWxMLTPS7DA5ZO7I3/O2hORK5V15sBnA+gEln3SBTCMCBr6PyJdy
LfNrr2GRqUl6QNohqkm1nUv04B6ZTSupLYuazsN4K5242pP9wZMuh2OXkmRwoBRnLtPsoMXwHL58
5P+eI9eJ4ECxGA4kyYM0tPKlLEjPqVHNnd9JSTnfQRrKkMmTpZ7SX/8GmFkVXZImZC4x8eTpMmWq
ENZzZuAqYG2fYyEdZjBl0vFFj8vV/+Z/HVKP0ue9ipZJOSzmNmBHBsNktdwjLIwya2XhSJEslsrP
l1/rlcxwjkmuxE0RscK/H/+bt5xP90Ra24RPSvmsZeLLpLtuZS4faM/D13nGv/6SHjD/a9u3hUOZ
bjJ1/rsqadkEmvDFAsPIxHzu8qHqfBee9A1NkA7DfPvt2+u/HUGecuDH5JlylbRSRpDncUCg2lQ0
WD6WlfNdrSwptOKAjVhqxKbHfrka/Moi/n4gC1Jq+K8NqvPtPIz0vkwzWSliIJJX8iUrTspmR6Qn
aQt1J5bRF/nU+/3MqCpdIJNKhk/Wxy2SacQpd48ElCJj/4z+9Z2M2GG4CmR5yat/XzIwq0CHyJWR
o6/l2u94yIXSKpkOROkP8LhKzaUU2VhkL8yf9iOtw1t0jh/+Jbkk/zZLcrDwSgqT6S0DIfWUhcRt
e+k8rk8faZGeYzoS8hz+PPjnypd88IEv7JK8sXRpQIUjAcvKcUKNb8zVR3r7vtUKQRnBKwY1f6zO
rnGbIJAZ/f5eSykFP7fkjm1NfkqMcFIMucUQkrC9JSeqi+QStcIalDQOzIRTWExxJd7MSwJZTwqV
Q0p5nETjy8EFCU6szLNxagJf7KwTWEcR0Zn/yHS3SDBks0cMSQ17LMsGkDLfcqB+PSDwfYOZjVG7
blBxw74KwiW+R5yVCGUoi4Cl+m+abbllTPdjXfVzQJwQZO8B859anGlQ6GEGDg04rjlXLLI5Llkz
HPqMdlENiOjhG+Yh6ooLDREROVK0FjyLXKD1AVYTw3VeMg2/T0dioEB19o7Q46HEJ8cUC4JHLN57
HUscvvR8y8V8n8DDspfHSKiv9U1bitdlTewBD2FF4l1ACLysYSiFlwEw9ELdM/HxOtQQmHZAyqM/
XpQIAUdWY4FAMAFUbO6Z0zgcrEX75H/WaBTI/4QUQZEkawZosgw/giOm+BJW3k54T9rGEDcV+wbE
QkM4exDejKdfbEeMU5WimimL68VF6M+32TDHYC1anM6cO3g5+1iFUFb4zxmViNlsUKeOI8C7FZqR
SZgbTyJ6gwhGZBGzNWLkCJZCRkaausZopLCXH+O3Q7CZmyXKHyRKbzQMdAV0RtwYSxg0ZJQlDifg
YOb+zrfnEUgx9eKRaDD0D06R8YcAjGikn/zsEqjrZ9bvnH44EGqbuaRYAybTJSFEgZZ3X4Eg4tkh
mJ6WwA/ogBLu+IVBYAkzryG5Wg9bkJCPMKRnSOIAHif6/qm7Rtc5Equ7b7oOUG8e9+1SxE+ecdJd
hFPy6rDK9vQYxVYIp1SC1d1dmAx+o4xv+EbxRH3lTCYzTSYSjNp0TU8qlNCqX195+gxJ3bYZEVbt
2VMWlM5qEUoRMu2VgDC5Dz20Bd833OKQLJgET/SOW2JOFEiE9szPq4bb1GECQJB1Fq4neRqRAXdT
wlL4TWeCU+eaz+y1pgtIwSExbGznyMcL4g/Rr25KBIMJQ7lSHFrNLOJ6hE56iqoiZcOPnFeSS+hw
cOmIiy6zpeR0BVD39GkW6hOaK5w1swMk+vhFJfzgYjNhOdjoQohHaIpFfIkind1WnBdDUNsurSLM
xdEEL8UB+98ZmCXcxoaV0r904Dl+rZH+GN5LItscW9+lj4jNypeZVLDpWItLUqRQrjPsW9kYUQ5X
wSvi7EF2vYZYpvTAWsgGxmaG1YuofQ4pG7z5MT7GV/ZVZXGOlUUdfmZF+is7a8GeCsLVJ/rC4rPX
Wp5Ht1GjX3HYyQ4sLtbFPeKtfMuuhuRP3A6FQ4iT5qSUalNJKfqD3wbHhfzASIRLla1SNsv/3kWP
/V4IDda5YnIdq8Gb8bIWR8qgpDjffnCr8RhrQddKzeCGxJzM87kHvC0Fv0iQQH0pVZpAbE78mmkB
oH1KOEtMC8mcKdBYGBAlP9c4RMndBdMK8MH1a9ZdnKJDkkUyhDks1p8BuZIcEnbH3n1OHtFR9nf3
GycAi0ySIRPy6YcNQRZpmI54tS77h3vkrpYPtwt0/v592CKzj5UqISELnv0JzuzN2uBNYPo4iy5R
wWF+dkm9fATsVdkatOiYnDyMrKlIkuSxwxHoECfSv/VqeyMEpUJ+2YJ/9PJjwgIKIiZqD0hR4HW8
y6jysDS/oeCHjtaHb3QEJdTo4r/dtxvi5YRrPYus8TW0piY83db4NiOvjKiWRWyOqkWGP0cTrw5C
kuUauAVfg9ojUSvsp0j20El3waHVXuX5yrzrXcjDzEfwqbqSWILUYC3vOTq6Fvk9TqDakEXQ/r7s
rii/o+eA2P0gUfhUJX02WMpBQ/0Ty4ESaKQ4LaB1X47TE+UWTmcwyNEbwDRWfRBOQj56CDQoTxPN
roMadlKXcG4kmLaT0hujEo8EuJxTgFV9dBlZDplAQNbZp8HrD+VbNBURPFBkANtJCpKDT9yaoyNT
oOLZKQSupMImn8nDM+B+LYaan8H9qgP2I+8I7tca/kC8XnbhvdwmUN1jRNDTqAlW01t4nsFCOTHH
h9SYnGfy9xK2xw3uwmzwoCRyFPEDOCswaPTKzQ37Fl5CUn1PTn6fbTHQhtrwPr0Gz7Hpvvyj94bp
8ha2gnknaDnyMcwx3jU5Dp/xc3ydPEbHSTbmy9a8a1D2SR06wEjrXIOc64Szsh1eAY16OeSVWkjy
3ug4vMdlRMhdrIaPpEhQ1eM11CRcwBf5EEnC3BqZqo2HjovXxyE5Lbn2Hn/Ce3qJn+ktXluBGl6T
a9LMiqhDr6xvMVt7+IgeERSai1uKUh+fkyey8Hr16l8jffEOL/EpvsR5ckmzmE+q2Smu+Tlsb+kt
rTmok3NySyluLddl2yI6VP2omuVJPbv7lomJpX+qBqd4fU8BFS2ymDykSWd/TDICkf6sCc6TmTFR
F9fZZ7GaHter6fzMy/bfeTZfTc+z9+I8U/kHgwD/fXClFfv3ghzqofL7/nsv9Olxls/mgIHth6P8
tCbatJmce61Je6z8vOnZmT5VfjqTuTbtTIzR3/MPB50K8G6itXrdkfJDIvc/Y8Q7xujl7hocw93R
ytOnGahobUp6sjEzZZKFkCg3k/AFrwe3dUZn/NHtce8D5tn6gaymM4qbqDOqJ61I83f4fAR5nIEx
FsjsddhOQcB6kvCmAIF8Hep21o/PQ3hy/AFx3HEJyDjjU3VLYAX3tCJ8FfbVM0Oj/1oKMBlfhNOK
dFsyAylrASbDpgAk2XCaBHNn33LkCilS/ifLVgolHLBmXtlmKn81Mv/wlEHJ5OItuVyQzXrKwxz4
77538YbBCpO3BQydAYfW0zN+zWzQSQQMrcYrSlapU4f1L+UpmOJSPOv9Fg+uCLt1OhHAKXh8LWog
NcM8xm9IbblapxbUVdICcbe8/++3XCOfyu/vfVyBN5x7/rvGgSkyo0L/PrT4+MQF4tGXYv9d9vCQ
/gZ4OPEqpKsUjiYul1tMNpN/v0vPcq6bblLM6UvSLpnb9rJkrXcTgOC4+peC71YcGIDAZUvpxVyh
GQR5s4FIIf9et5fyn3zK7/6Da+Bn4uoSHipyEdF3P9+Lv201bSni8PPvFovCi7InJYIPr6gjceny
AB+61h+FQgRc/i18A3iBeyEVULleLi3nJscDKVhosVxGAPwysSIc9z8AbIUrekXsPB9cBo8NKYyW
5EL6lgnvwBxj4Bb+EWhrQUVIeZW3suW1lZy4U37k67QTnDQZLl1zKdWiOcuSK/Xl0ZWC4Z3xLhwv
EJ4MkARoB2hyypOyeCyeWkDW/+oghXDRT+XVX9D7BXpqufnfl0DeYWjgfwGjy/srv55TIY4auV4q
cKHJ/ypqcthKpaUCcj8P5tMKKLs8Td6Tw7janHbcy39HFzj50ZUP5d//f0kLyHBH2ABX/CuJK7lT
mk/GL4ChB3odpNgXpK8k0oLao2ZSOvB8aRDNADlOAdKwf19SyGrJBTdaQSKF/38wlLuh+4DZXt5q
4V3isDv83gb1vPZy7pJypHg46eU5q6W8cQO/Iz9yk5RFwADtl7LIWsZNFBHABcb5LqmoyH1FT1KE
L0UJ7/kRhCsXH135WIr7FiF+dxmB/78ljZAySGTGmQ1vC7/lh0RXxK7Ecunhl0fC/02iNAr/tsGj
jvUc7JKkWG+ITsjBv0t1pTWHQArFec0ndyn8XzW5Rlp6+P1Xl29q9m/FDxCC/2vuv+v/X6JUDGc/
hO319zlEIUARL5ij2+AOYIjCpC+k/SAONg28gQd8/SD+pcX/nN1wvYMZhr5cCm1tEHIgRpecMkJp
Dj4K3C21B/HPv7Dl8IcqH7hCfqREWOMDYaf/9suOzA/ec0elKIzH32mntJCbJG08DxMcgARnnH6l
K2FRp4CM/pCHSowAFeVO6St57oEU9fX3IcRjcsW/wXjiqJb6URP5/e+VjIrcCibh+5eCN7lLi+ZS
HLAGeRtRi16XqspNLVzl8p68K+/J629wBRX7fiDV/1Z+QJyjvCT3jivX8vFc/gIwF7wHvPyAhAk7
kRiQDGGPYx9WfjLK8jiQEkDgvw8UNMRIXsIED9SABr//9S/8Q7s3nSf3pbwF/C39HIMnoZI3YUKC
LbdjBHW9A8MhCI+ChLj2bdLZSDQqNCl46Ve2wbaK257wSSB1u3IOdASmFdi1oPACSULIDOANhuZo
uV2Adm+gqO6HMKNPoGj+xwyBeAB8sDS/MgLdDKsb5P6e+fbyLkzOk2sXNkJfByZVDq3LKLuHBJFq
R6+8BwBHTHLIHULgGyYBGo9BU3jXAn6sAFrh42vYYJ0yRjq7qj4gsgsG/jOUkUMgH3Q63GN3cgZH
p3todf3d6jTIS9ISAnZok7G4sHFxdnP3ClBKn67Ocf6OgAKAVXBvvxD7ErNRI0orfbhKCLLkX3Ad
BmKw5YAnuWBjM4PT2TkYfYUk9ODUV9DCwU1mv6HEhxEYxD73EoPQDLrI1ESpK7b+sgU3QmjrqHVJ
hdKDc8tyCBEkPrLJXQAPwCdW0PBUNhVpKTYgDVx/FpRlb6eidkQ23O0HHAJFP9PBxk87UFaesS0A
07K7oCIgzYDcOgt40cnhy3dyArVoR+4WD4dolJcFuZsDiiJ7hIAsOqQVXrG1Qtbn8DjaDbqiVmwo
++GhJElXh/TXQhVET50fcuvz7vKc1nn8QugENQRDmjEozFFJHkgykiYAHyQ6FoYsosiugvcAAYL/
V+AUBJ8SUQ25OXw8NCwnLKmPA5nG0yoIjCoYXsT+QfhwH6ojWm7k7huRJXcfZHqHDFe1+W3QL1AG
AoxW7WcFRht+t55bfgNecOULSRK0KcCXSkxyIViHO3oIXocTOZz6EKw8ph1TAlAZUPgA4BkD2NPi
ZAAsLWxRfSa0lRjgKnhPs9sQpOlpncC1tRork9W4M+KlRbDNH4RBcEfmc+KeoF3jm6goRAHYhCDa
gogMEmHAVR1yxZAkBPbp0iZRebseCDcguQDIYQLaC8IOy84hDyXn949lOZ2PR+HHfXGERwQewT4I
L+TGJwBY/I7L5uMDeoOA6aC4+arP87NVoB3s1i/8K4QknN4wzhH+L9/nfdHtdcWF1zO33P3pgrcX
3mYLllnDWW2hoHnCiIx7OpecLHCNPcGhfoRHTqPz8LCDJl4YUASOr3sVmV8ZHeIXiXjve1h5b7hF
w8ssm70DjfxQZvL0jqN8pJDXELSMXZDSlM4kLVtndo3u/mFpBGVysy9uPjD+AERuH6GGaVaf3EgN
LAGKq8XbV3zR52Fp7X+CN4Y/SXQ1hMfUz9D7Hz6Zl7AGg062ITAJDGB5qls7oOaDBoCjNiake0Kl
b4vXH6GUpN5aHNd5BHzP10gmQY4q26SfJSC7p0arnRpBm3KB5IvgtVbv/O7BpPMQNoxeBhaFGQVS
m7QGi+tfM+VFJ9YAxUTtpENaLCW1YliTPqAU/7rE7xDlzCEYa4kVSypmlfx2fy+SfiINgDACad7r
Yh3GXYeVY9OGTQxqoeXx5zwyYiWG538KBw7OdxWIHVsrsXwbPSJp4Xmx2lGxEwbsRQ3h+LbGzgtC
aQs5y6a1bIh/x+gab/VIo9aACn3YfEi7vu1OzR8rhRwGqrKWQrgQkS29Bi5IGGGZql32fygUgSqQ
TbBfv/sG3DeQ5wF9UHoamQ+gwmoPLUgwoWggYRaxjiMj1ckWujm5NcFwZAvdFbvi3ruSbO0T5L/Z
WEUf/yoCf/qmNPofvxkx2eyWX0f1r7EuiZbdQPuvQ6sFAwFRipnX2n2O6NCf9BGdLZi1COLoZYTF
AZfTeiueQXD17hoo++7eYkW0e+bBBh36XJ6P/faUwCa0wwuTGvlk/kERPK5frkJyi3yjRA3ZHUnw
evhpx2r8Weabu1B6f+kMaB/COnss9Dnz15cOAcUApQCY6ZGMCSweXEkOqgkIZdhWfuoNMaRgtJaQ
k2egCslGA3LR6JkgcrMRd8GtWD0Ize93c/8AgAK4BEBTYN5Q1H2Ig+iBBz2BSTgSKte/YLuFPoK4
frJHkse9Zy5a+2Z/iCFTVSY1ZDHYgOHD6Ru/bf8BTnO1PE5JpYqFRNDWpss8KXvvDZnD4/PuPGl3
B8qSkTzvIOl4kBOp9zF7q7mxqyNjZuyLtbpQftqptrgs38DDsGgDmmGeZ3a76r/iG1wXhIZO6t9q
p8EzDLjZfqkw6vUupAABvL2zQPrTM7hP0vv2mmiMA7w2++6MlB9dgn/QTvFB4kjHE8POmZCl5Nm2
70BmAYDgyeLbIXQ5gNTbvmzPUStoBW8fO8ii2deg0LCKzE6hJBsCLD4j54xTDgiYwFB4m9622fLl
v+JX2vwc7PxH3+TD7qzEdtKZvcba5jG6AuKH6Rhi1KkeZqMSye7hqfBG9xqgwRFmj0+vtX9m9K01
MSYft94/MJucMTGcZ03ATkEFrwB2Pm6GxbvTf5KJiMQan56KQ4E4KCCDoAFuvSNeBohfrkTE2rS2
wZBM/BOoONiIdBBygcl8IpgWdNpOBecaXBRbMwk+7DH/uZgQqOVl2yBsLUiXYsysHTcbu2qiz+/Y
Z+g6E6M7/ih6Cz7G2Sd9xqarkoy6s3zNs6k+VwekoEzNAfkGJ/et2JywWSX3tCKusEcrg4PfBnQe
5p45P/09gkeU+cakFVzs4+S9ObPdfLwqypNX+AzvPslenCGHB5N8V0PmsCGrJvSIvbf3HK4S8O35
7vyzwh0DKLZw89FlY6RqBPX9Txl9/r4Gvd/rjznP1xoWJX3IFISBSlKxX8jgWvokAHHYIMm2yYMf
+fCl+W/MMQnhpl0s0BBqIl3B1fh7nlSwU4CsOvVJrQr2uABhSOzcN4nqE1bVERwvwwNI4RVEkK5R
2moLJnZy8NkQM6q3gK3rlLnNIShqEgYIvQ3fDSEpOIXSkqORgIbLOA8+XiYeiEOiTCF5MSfwEUET
/0ca2uD26RULZfies3ntGMIWHF94ColjwgU2Yybc09yx4mwMA+Vhmk3bwxr0PYBzQiHW5vjpcoqr
MZIMAfcENU9IQ4VFBWi833bVkLFndzM3bfCsB+L0+6t58/smG+plrM5fQ4PVuPlAgZjbWgFErX9X
+jeTrEvOtXA/EBP2IQl+nJwTmdbb8EPCIi8Rg0raIuEACG6CH1naxMPylglrCKRmB7Km9W6YO4i6
mpAwdWHgO8XR4H3SxnmSHcgaKKyFbnCKycwyyNwHRDi7c0DT6x8yQqzmdwS4xr5MMZc6zPjT9gHK
DijF0X6SaB27IOSwsD4TT0w2alILLQ7IC8s20JpUD7XpjdBQsPODU3iFJyVubyEnSJphMSbzvNDR
mldX3eqZo3UchBcNHRe8toR0r/xiDsOpg5o76yhONyAz0rpC3IiUPRvO5e8yhdKSnElsQq/07j6n
DdjtEZRk+yNCy7sHoxwbIBRvza5G3EbEO/YeepSppHstMNcCauvnesRBBHOcNlfn7aE5tGa56lyI
Coyin59H7xF9whrQHQ5R+JoJUlwGh3g1/h9L57Wsqrat4SeySpLILTmImMO4sYwgiBgQxKdfX597
1zl19j4rzDEM9N7aHznb0Z33Ose+l/Yuuh9v489I5pQTSKALUEsKwnWiWRdp8p30mRmaKceIGfJH
lUi4o2888G+0GgfKHjQ4zPZpQLSk/VGtdMv7kPAY8xzw6fajhtypZe5kES1OV66OULVxjjKWVpWr
zfI1oUtBETxWNwDqm8OFUMfQe14Fg8phrAfK9AG+z1Hi/uKhS/StexdF4voYG609xIxUra6WNjuu
n4G031G321AjfN6tjTPvYjF50g7D8bfXww4UW7M4+Ka9LYFQQ45cbmd1/SGSNJFpROHYIIFPht4M
hthB1rdp9vfwcGV7Iqx/3JDFSpfe2ZCiTySve9vau1uDGfGbTmc2cZ9nbgfXbP64n1XKcvxv5d5j
rjImhmF/RLBcN+5dXbxQzRNYtAk7Vw/fwVfIRs3aK+fyYXBQ1110Pz+80CEvQhbL9N8z7oGe8j2a
00IWayN49Bx5QIlF+pbUB/A6opD5umasu3JtvXQsTiMCTzH7nBnbyyWaTHDPMsavTdQcoNYtoVbB
x8nglc7be2xJoBOgQel5pCBq4RAAkgjOvrnTrJZk9kljbdF8r3nPTKwtdSjNatplhNk443pYU6dg
wf5Y8NrUYaDfoHvgL9sQpOOxP6UwXhG79fvhltMBrj8RmPQ7XIHAaPejM/P5l29YdLC3E3DtvVck
8mVwngu0I9mJEnDnjp+IYPa4InIt6Cw4Gs4HNjTvuaymrGp9UZQEkY1MiF9iHCBsR5aInnh4gYDN
TnCfVHrCjOsZHjI8/f/IKXQ5VP5StDJXbPQuMEY57xgBxgdQdXY4YjYf1mfzwGXzserCzxAd6b7U
c3RKnN8uXcDDjREKeoTneva426ERqpwco/7miRKBZH/eXEprxa3c70/ynjNSvNzn/v0semE2+wT1
TGYI6o9k92NXR8l7joYE3k97nXWn8o/e45hh8f52hwbmVNMq4FjxL9Kz4ra7mFx7ZfqlT4ru9WQ3
53eVk9dF2zn1C+qAw6ydGDTnmTXXE+6JC5MmVFvc5+ATN2tqDfzBv+RIBPF7Clm+q8esVZzXlO6w
L8+RdH6FOxRE29LlmSSXsprv4JcMD6sVJYnIXGtz201eEXH/5CennmqzhF7/QBcTZaYTvqKE8hXK
28r26rx/Ir5S3hbLjHh1EoX4oUdFNDJX5/IMxpYNvMccy8BnKiOpeyA28dBIQuiBIBEnTohL2eAx
4HzCBcakQ3/F9D7mvbzRQWW+LveLPNehabIxzp9xZz9iJMFcLD9LiplK+N56HWcIicjBgCH0Sbdz
PVdRSols1cccRpkgb/x4hEas6CPhk+PLhy4QiRryGAuh8vVrG0fK4B8fq9zDzhL2szKOCrUMnJmM
uNzABiiBdUVckpnVJYVMRqKC9IIOJzsdVxcluQVC2fIw08UQbqh/SuPXAXOTKj6pu2bqfzn1yz33
g2pmaD1wsvLN4WGAtmYDLp1dkvu3WXMZJE/CS/Evi0DzOx0y9Paqs0YzWzox3BGmRt3j2EtPLyQk
o0svyJDq2J+EvlBW5qBcvFblqA5F+boOPC+AOmwRVJvjohcVavhjMHdY7ZaQgs4TIPg/58/z/D73
VbNdSmwl1NxaJWa48kRLbKSQanmLmBk7zKbUwj/cL8HYuJRY2j64Ntz3XQzyBHNY3dwgu5I445iV
6ek+B9532dG6Y34CPjImNMPhplMK5zuwhhwQaIwY4AqbNS0eHnpBu85DFDN/eXj7y8/kU4QPr12/
WRQYWoFDyD0A2cLZiGV8yzzCBsjG2uAkDbV5Ya5yrxfcps9EI18EwyhhDX51klaSo+9fceGSCpiU
o96SbziRg+Ms0Q6txxmjAHkPgjdeSOg/xR7MpSlo4Kw8YwgdszxZSNkv7xGuGqtKOrJZE6Ny03l2
Ho6lyW3nM7zpJxbSHjkKlH+xz345I8gbILnaZZrUthU2LOHHZNbTTwxDpeZhveTXZ/5heNXZXul2
5W5pgZusrsQJQLsx6w0Zz/b7wOhYNzTSkWJrsxmT9BcCG7nluiEk8kYIjJ0bVGb/EiIO6ZtMurBy
Upcl/XWmSv70YlyGv2fSg+gbF3jDxvrphFtBZhx7OMbixS7P/o+v9x68cuZhu/Ninr+gCz/Oe0U7
hUzVHbCW+7yw5tOCQOTeJF3/EjxpkR5Ujvyn/At1padPpb81KaP0FjdUeiOdStnULGPEGCjPmP5A
GniNaS3SQ38QTocpQt0lYY3gBFO29GA4JTBRUPOnzh+OT4+4cp+ib9IFn3QMfxeT0ti4A6da50vG
+WLOqv74I6bSymZF8GE3ohn8ONhs2Vp1DD9+t2Y4reZ98m7in5OPeUSPEP2z7YRrEkKITyguFob3
camFxcGGZT2Hp9z5hF71KecaLlTgDJ1tG2CLv3rpn4yfyBXK+5RZYDP99vl7vXM/UOiOJMqG10ay
qTNIGocdLQarhQYVhQy1D2VrqxtQArpKOOZv0ZuQhMV1xN0rbpZUFBpI4W38XbG9cYVE32VFaOJW
xNpGdCmDn+gBld4uTlplJRaxI7eEciFve9XyD6YInkT5JMGYLGUTEBd1LAlE5glLGOREZuamNcC/
NZaoilw1s3Lb7Lt/K123GPgaZknZyjCCkY1ili5Ld8PymqscMt+/0u18ii8R2412Uf0VYBDvbH/d
+emcVedyCw0ga48v95QXg6j6Cax3Owy2IBHcvtzrv/Udt57ICiKeCLAT5FkmbOXwpfT6j7sCsrHn
EzoWvIkAQ/Xl86vgxt2+yZk5vcbNTFmqBFAzUj3+QECYv9qgW18JWlxrp4vYAriKXHlDUyEnAFID
I+yFXcBJ4MjjHrDwpCKFy+y8Yv/KbBLFR9jJDln4TIrN3dshCQKvQRHSjFKSQMaD8O2Awjn9qGaR
Ut16VSyei8esC/DSG0kxNjYdh48xaq15+LR/Y7ieoZWNEU4xc+Br2KKv+tyQe9UTAhsIFQPstm5+
M/vtebY9yPSAYYsOQGKBBRl5zJFWUPo07RI54O0jGAxzCtkvorrXwSdknjnQR4gLm6CEZqT2Nyg0
RvrOfQfrgBJn3mca7LrKfR2g9E0xIi/agFboM4uS7L/ZMCls8ORAtQe0qoqJ38/JWHHzMdOIXSx/
awVolMIgJtstKAO+AcVtIEnPz9SRF2lMHzprMkmYECx8ZN+1MTZIXuMeQ3IJo/aYd0tMpMDowhlK
kCQuE0TFOnyGhbobfwoaOq7e3839rKoZnIwPJ8RICr/ztJIAcz0g4RpzNwg1mDds5YvpF3TsxR+P
NQujOshpaw//PuEzegMPzP/63gMtHNKe8/Usb6ujnAznDbASeIg4BnQSxzn9mSd+aCGx7dD8FZaB
wl/n+u0EvCOxB5PQcnlSdy7+nT7AFy4GDNWkFxzLSXol7cXmc9tLK0AkkrobVAs8wugQUT+d2pf9
YA84Ksz9nSg24HRDZRjtMlusfPzjUx4WrjjP8OujHPdnwJjX9Wl1XTNU/JLOI43JbeJ2LruP/fdS
LGRgOGbc8ddRrMptzhwaiEmRoXy8J8A74bWXwfxx4YgaG+MvFZjsAA9KYLjvAciOr0Q/CC8STqOe
kJpZX+HnZhwx9m/C9TK/DwUEC7PkXmV1v/JcNa7UecyDzZKDoMYRny1LGD+KWnL7Htf8zz1mX+co
52ChRZXhg/+XzkvOiouWALgR3vz/bPDfK8CQz4VErl+YXrgJ0qFb5/YJRBmTj0MZEFeQNClpHzbm
ZNVqNMcHPV9bUEbj3sBBnuurK6gJ9k7yCAFtBrPduEzociWCAiOxxTjlF65s49t3uAPW1D+I4XSr
WGpEOsTDrGgby8/ahGILE//snHP4s9X+2tTZzRn+Gb5vK8lrSMG9emvJqy9AbNnXzmfvhToqMOOC
Cu5BB4cJZA2kwbTd8BUaJr9QCQdIBhWqiD9+GRnYwg68JYMdgdijD90hkNOFI0ePUCFoZl+gZLXn
LZ8yKfjDP8Vc6cHVxSYIytHanKM2P1hsA9RnMcQjHOoRQTJ+2ozD+hRcgd+hxECyhVtx8il752dd
qkktpAPOndOMEYwPZJKy/1HwiTJ5e+GTb8NvwkhD4R3FWkR47DCUkU4JjxK1CGbmwDM66R4kXQR6
rCLlKSpX3pKjMTjVOvm5nD2sSuXodXluqg1Q9r8dg2eFBT4bI3MjEIK7L5uDMW+hHZ3eH6eAvPmu
AHJ2US/YjSnA2cJGbJHLW22irRRLv+h8GMeeh/DN6fu9CXTDda4edGxwYLlIhZieos7/kKXyRWYp
skPEkzFYf/+qObe9JxEsDkRXJHXMLZj7YyNIZScDkmXYjF5hAxcMU5EMfTLReOd5hhgMGOOiaikB
7gyEn1xCtqDa2hTMlYe9WbFvyHZqa7bE5wT8b/ElIH2HeJ6QfJDDQ0yElbcSX1lskny1HIN0F3TR
cETW2zyDYi0nlN2R+a062YkQBYADEmL2zWbgvHkv1PVvqZxf8W0J44Q49bNCGk6/IRLRd6yvBQ0q
RBMDBr4raZUtAZJlXC0hBxEVVqnHiRCg2uY+RVe0TEWeAQvUe+joik+bVNxNACQxZ9OInCQY8282
IkvQg5Tfh7UdU1ci+HXi0kJYQFYTvPt8aEhWwiqlbVIkfS0hUlkXXvOCC5x2AxqF8L4zE+nOd9rn
apwNMazS/EilEV1RpDFyclfhfYuDMB50IVkCERFkKijNhKxVr/qDxSfDjMkJdeQGXIMNPSH24H1+
EzxIeEFLhIGIR7vbnB6KSxz3iz0MkTFpnAY8mN10NjMWRGV2m6rELiMJwP5P+dWq8GeAaJtykfkG
NuVFcWrI3XTr8RPReggtw2LCstALHkttoQdsDnblDl2wJugAskAN3g3uUK5qLgR1o7rfxh5Gedg/
3JzKBfKhrTDuzBvDwY6sR/YE7u7WHfKdLwFKyNjYEWnCRsQ9zFRDxkQl+mh6MxAgiyJVdUG3DopA
C7oiJSTuH9z3GFg3XtxAHA/fc3vSn1ZqoE0H2rGGoKk3Kh7o2DClZQ0tD4ds1n9s5qwfrd2LQZdP
CsYXKFIYe1NbAfzJUXdgH4FT6UdTsXZA4211UvMO9+X8mby+ZsNJ1LgqLQUEhhTeE3ksYYs1WRKO
BF5LtG9kUOIWla6yfHk5CRLhK1RHjEm+xhXF9wENBRdEQkGc+ZkD+rIB9g9ZIXYxgPg1u8zLAmp2
IUogIx6zdPtbcUT0KaqzwP0iAy3buQO/Pd8dcSB6gwgIUQbwI5GD8AhryzO2Bi2gOifzgQ5kEWWK
v9svzz2QJiisYugUy9eBGZL5PJ8f6wO5L/SqXVEQIK3RKEyzGVyagz7jQpzCrLBkg+sMNhAjAOCD
DVDh7mblK8i5q2SrlAoVLtLGO6FKKII+HlENLKRLY5YlzDNTSDY+4uHTzig8Up1857zysPpCu4zS
l19KyBqQR5hnvkTcIDDy03pI/YaZf+3BRlwi+z6pLdQkMQf/3MdYhs14rDp7adg6YVH4SlxOvyD3
CrO90GYDFHk/04E4plgBia0D7rBg3wnusTaRgnvAGGZ/Yjqo3QcXKwmeqnlRKGMIezXLhmksMFCA
K/dd6on8klWAtwm6F5feeK6OxGIhOp70LVd56orngmNsQo+QQD0n+pY1lC/BkwgW++l+Eg5hA75D
twQa/Jjy1ewzPdNmtOyRILmp/9jwmR1ZNuoppmWsvtZ8ON6N9dasDkXSrj8+3xqOdiOA1OWP3WVu
X/V6i/zc+bvD1QaUH1E2HL3XWkCyPeNB7sHPHsTvcbee63bNWpfHb/8dsmhBzu18ZNcxR4A60ck/
gBRepl5HnA9JQSNUIiEb1loMvaCl4gcTDetUL5ugGnuAshtGZVmcX0+HJA/uu+MTxSWTTIg3x72e
ugAoOGymfXs8wtgvnlDvdpSXZVhQo0pOOVrQlmdkawie4O4zjVLmBl2PLKqJhgu+R10CFlcEEk7j
DXBiwyPjIqJGDbBXGCpvM8ZtGFUvw9vUC6+T+2zInVjOe5PdjPuYBJxl54McyIcWSIuB6liemF75
d7aNQ3EtT5U1wOCEYdcw91xZjAQ2HxY+hJv18mhbB6AkIsMFCrJ20W9f7xtn0iWaoybZuB09d2Yx
oNvV7hGLyHtG0Nn8t2ygtxBlzvM/KllnEgxd57Xk+Ocbik18Yh8HBMw7PwL82F9moK23oHZ/Ewm7
geRqI9CTIrpPcL5hpBS4MfBv8EYiMyY3EXcs49+YpIQ6+KD1BjV7LOoFiVhO8U8PFzLae8z2zaFX
mh7YyKoG4WOj9RqHpcnj5byDJy9ItjuCBh1mI+5IhGqNnzxGsqU6O6jG5wqDB+8PN1/HRZrZEzid
ZvW14HAk/z7n4X4VizJ+wdwtC9SBBAmfr+Cmc8LAuAUH/PEM/4+9hpD/Hu0WNN+NqhFtJ3sOIvud
fL2eB9nN41yAHpFSZe2z2QTJPBwy4G2N7cecERPJEOgzfdmDUQWw4nTMX0zfZIDzhqQ+fhUi1yjQ
HWNhxLMBqQfAyD4Els0uI4y0eJ9vwZBm2nuEceeEvUnf7KYgpi/MnLzEwQolTfjjLS6n/SXMVthL
itUbm7uCVwMB1kZPPlhcvvCFv+Nr82XBwvmE4a8bYEHaLBQGSkfefwPqvEJaCIHqzdHkPGgcnqtX
VHg/0CVCqulQi0X32PlQokOkWnKGlp6TFWG3p8UI0umkED3J1LGiqiYnbSSNpVk3AaEK1G29RmlI
VDNvSzrhPmiRpdfRQ3zIP0KMP1MqXMOUDAU+ntyG6lnkB0TM6bkBGmJVWhpcszp97tDFDAMMi9cJ
H5FzN7/T4TzU/jeWs5axEPl8uFAXwNZcQdckh5Uv7TCErXBeEWO1S5ki/1n9eeP+6E0LYtA/1p2T
46BK2K/uKywGQpnVIN25B5livQTdKm2Y3oi5TahAZpjEsMLumk8o73U3nfNzNwNGiBkDtqVMqP7C
picyyO6MJSDJSc8/QTF7ZCq71T7j1pl+HEKJcGMRNd8jSvqNLyw10dRiV2UkN8HArXKhAwdAqUxA
+vh7EBcXvkbEs762X2IrfJAu0CfrAQ2KugRYbjjdjUMGgRb2tnWV8GHNRWZeL+GXw1lJMhGatHtq
c2UImUkuO5Vm878Gcm9gnb7NhUdSBH5Rmt3ijoIP8zYHMq/5B0Wr5zPWD0xylXV8jiY84AAXYJ+g
Pl9Ra3G3N3SvytPXhrWNSz5z+A1vC+oLT4B3t4nqVFOc/fjKPuL7fjXP5Shd9Lx6/MN2CtMN5sQ3
Q96oWBYDFFG95XPDE0pPknS4EjbhFDFCaIstpyNq7akQpGnW/gwpM+nhO7wOtByuwMnTl6147QZg
Hf0Kj6One1XA+MsnzP2y+Xk58MPGf9ppsGYu84hQTBr/dlDxWAwxDXB983VuovKcTqvzO27BV4SL
1lL3svPe98n+rEfSRjsO48GfymDh0GJTA5vw6SNOFT11RfcP2dVXv+0OP68vk5ggO98Az3qBQ/Pm
p0NbQ7axErkZJLCzPXBcYmHkUwqB9h2C/dLn+L2nNY0C6CHA0GdGS01OskVr6xv8fi0RJrWPmXhA
EC/eRfxwItO1v6fbjX2MqKMhVDrRhv86579BK2qkujMd8Nx2U/7eFTMVx+nxa4VIqsAlP6OBwTu/
bMMrjdnp7G692ZhAWkE/MtGlCvrB/SO7qSttqNtDfuC05hLwCr3aDQ7DrEZUErPjJzdH22srfcXd
xLJFZTPTB0dctOzziObOw2MsnSO2CaDLypGx7J6A7GrShDu/2/aDzxEawlbWxRTeaTfB0cLCBh1G
AQA+FMMCO0VwsEEmM+asRSkj+F4DZZ2WCf7uyo2N8NABHdr9c//TZMOsEqWU9+4sYKzPksiucU3d
weGKyU53k+xEU/If9WdYWrqEPyDEbYQIr3MZDrPVP5/NoVom3aznTm8nvuf4Qok1BQ8kfy+8b7T5
7qyOGZiYtplzegH1K3HjDj2D/bJ3QMnJzSjM7nxX3+cvclKmsvPzTzocH3t8kFEdoZu3hiFeWj58
ysleUGJUcnGPUWPBl5KXTwXF237PCGIJdZ9kefn8tLAPMWTLyN2tI/PH8eVg2gaHYGDgzndoGIdT
q+J3TK7PnaQYfvTXn9zFGFGyAuNnAYTtc7zXEaE2CKem6s0So8QiXbAMH1F0ygqhPAAT6QQgy73T
4/qd/ePoeFLZ6z84vKjkDr0D0U//slXIB+ttiL5LBt7zUruAcn7r9yhLGgJc2PGfAdhtDvnmmgPQ
gVBLuNG043XMNCEckG9HNxM++dL54sajIZPH6hPC1/ICiAqyhNdSH2k4JunTHGdEzV5FuiYKJvI0
nivh1LzHfSE2U3qmPuki1H8xXMHs2zLhKiceycx7ufeRnjTH++Y7QeioztAvPht+2sfKJlJmc97T
qPfAn9lCcpdITtmUgc9qu7WQK4rEazTZ5gtmuCM6kBV151Wrcv9eMe9Z7860G74lAmb0s4mKA3m1
Wz3pXoadE/V3vQXvSfihxubtvP41PelgT4B4nNio7uiLZI926LWa9zvLSCSCW4T0mJiPeqRqJuQQ
eglGhC/x9eI6SonhIKqJ5I2PZbxxMthla1cXad48/XLnGCLY37yu+swTEIhIarAc458HkrAfmf0i
SUR1Wl4IXjEi6BMpwd+qmQ/O0Cl+7KmyecPHI5ljqNA3JA8AZPBZGma9UY48AsVKn18Z54bTfIKH
m8d+TxceP6wn826RZugBSyAQmeoJyxdapjvPt2R/dLtrbarVgMSRNb0AgC+8D7sXS5XdJ39DwjDm
VD8GEAADerhsngd5L3MKkVcIKMOB7IFx2MWl/7DuI+34Q363p3yQf+f+9sn5choiZ3bel0Aw+ujB
5omTndOKSfggcLWYSzB/CwE00klHnetT9Qj7PBQYEI8Igl3xKKgKuZ7mQLLZIo1YGY7ri3pU+Rqj
2YRKSU1GSowpcyBqjpcdtjuU2eAN6Txtnd8hezqUivckxxjLVL2O9dkNKUDuvJBaEwAFu/di1XzE
JfwDSIzZt38Ovko4GVQ2NpI/os1NDuk4LrCGozOeFiRW8vxLsFhYQiHabaNx+geh7wLPQ3HZbXrT
zP960KvgTBill6BjnkaaqNA8DhtcMdAST1vzqTPG8IG73y4h1VIIj9Eabnf58Yopp8JahxhC591/
MJCvs5+9W7y3SpzqfsmYAeaAuuq176rkhwTU3W3eC94x4E3UdvPHtBKhlQ66WSRjUW2VE/L4J/xo
0lm/lAgz6L9oH9YwOmJGmIiuDtytCFXjOryO9KmmI1aTRw+ipEaSBRoS7ZLb+GaeoTk9Y92AoCwB
AIzZff2KfrOKJW/eTSj0O+aXK8YMDCn0CpEpSW9iwE9Fm92LXqMH4QjJjxHtueRTamk2o63qdspP
zCjnK4VaeEu4HJdv1cxq/DuwfQNGWSPuz/MVG+KRNs9o3Q/0We/j8glqZJqbiM1tYHn2S+2f5xiV
BSOuirLMHSTonrx0iYid2j3cmpqXj9Fv/CF97xLoExGbnDJ/s8d8TZOUNIttuwmFREYO071Kg5zC
0H9SL8qGU/O2QIXElBtXfu51fS4jkEcromXvNuqlTr/jfNjcRzn1ceiXY77tYW0fPtQO2AQsb1Db
OEx4jK39cLBMV+l+MO2wvr9JMoYK2mqfAAIYecDThyuNwBWKTd9PXaDhviXNPyH8scyex6e67kUa
Soc7+TI/EhSvs2YYtAhTyYjfZypshcUlPHxBoX0YgAE1THzx4T2ACCZtmHMJ3e/OysA2Puu8smB3
yZdG1s74s4cq0Ll5klYc+T7LBZaUOxZodlBKXNdljBNJR24NVGa4jKHXAusez3AwDMj+5L1ImG1J
YB3KroTMbUpcaUBEXn+ZkthrRD9zDXp3tV+zn4NtL5+XU+NQz2kTDwvFff8RWtIzVzcP5AAJfLVu
cqeNiF2M8tJE+D+33n2TwMIPci7Kq9i+sLylcW+PKBADEgIlEfY6yB2wVRYZyg8wAw4kd7e99URN
PM25yoFxhDzpYfDw1fk3VGb0JSwBXC3D6xPcZWMZYLi/hdqSfdfGFSrAU6TdIfjoZ0qdFzKW+yvE
tFJP2M+x3jOev+a9Q7Z5T5tEWT9jpoSSmlAINI6kL7swGzNv7r8dkOiT0n+vXgsSOP3nFLEZmZjj
q0mXNU2qEz5EBB5uSRiQtkaz1T9T7nchVI90DGIYjCP9sQ7TvsPdwy6jMYOuKlNEwpClE/xEXQbp
ul8+ngStzb9ISlrF5jgWrWrana+6eT+xazCXtOMvF/vbUShU+ng6TGp/IpKdFG6mhYK5klJXkXpB
hh3HPzqZfXaiU9Ekl4qmo1siIh+hE7kqvvjLPt7gPcpeNpfrP2HC0EltObqHdysiXwhNzm9Trrgp
uxCThndbGtvcu22k+Rtxwbe24USqzlb/ygNX8ei2BZBM4DRAuXlBzSDmy2ZcXX39tnjpEZd5osOs
EO0XFY6IStAOPy4d8zhUjyk0BHRNNbou5OPXQY8wbflTh3GU/d2c90RmrbBGbet9WyQ6uzk4P9Z2
zg2Zk7Q0HTRQnCUT6aJuIIE7dOEA03kWw/d1G6ZxxrugCvhrReoxoo/3jjYFNkomz6Encw5Itlij
/q4kSLDJsbeyF/uvxOy7+eXXkYhPAKipJvwBt/2VICNEZqgQvjsnZ45mHOnMF6ssU8F8yFd5xDi4
6a10PsBoaHW6C33+2PRLMryBcnpgpXzHD3EFU6q6vdRu7N5cDmPIFrtQ7R+CExFESraoTxEj+2Py
BJl4c5qNWvLU8Gx5u0VyndGk0lnsNOUaMhHCMdw5QwCjrTKX4yxHqmyW1+DFjIqwnrQMxA9t9OUq
3jl3eaXI8PeU/DpgihD1DFG3oOV0tkiMWKZLZZYfbgcmWEekOlw9biBwBpzFNHCh50UJyCtXdCvj
xAGK0x3sRjeizSioOghuJa7ine3yZpJ3Qc4QhQ1E0InkNsTdrPdWDSwvOcwlS5J3Vs/5ExCCZYCJ
UUyev21BbPbDGZBytKHtk18/Y+hxvwyMiljBWc34pjH5NpE+k8aQfmIb4eZlUBB3ENPFH/nV0+5f
0l9pw5xfI2I83xCYVgvhSf47sAkMxLgvAPRFuWbk/UTZVI5kP02MSZG8keHl7rzmXYEqY1hBzVD5
avxE56qZ3JFk/NhowHZboq+/htuejUNKij+IfVEFXDZXkvolq39A8Q5YywTCswGlsUU+P81HLaQ/
9Byy/o0GMtInpUWBx/lgVDAbZj6AOFzgCZpPQlzGAAO943OFJiWsiGipQERJ6eHf/Vx6c9L3CC3L
TvwdrgGw9T3/Z5eRKrmLdYlhkTxrE0X8Ow/E7EyOMcsEg7Mw7+HEEwOqVHv/xuds8T2qxfxDUOYf
xdQZInUAiF0w5GvolBu4Gw7Xr8/795IJCaFkZozwKXjuXyegoCqU1pyjV1S6ImYBUMbEF0hk2WOE
9ohpGSUgw75d8rywEjyOHf2vn0u/c1JQtiyWh2Rn3havETIkq412xHrXFkRNM0MOjGQf9sOv42uC
ILkf3R2xF7OJGwhMfvHDSwFl/A/SeS49pBwJdUoJ/pfJ42uXCw0l5nCEKa9Y8rUhwY4IWbtnoWaC
iWb92yXPEXOkNSTxe64tcYJI8dU1JkPnm+hzLdESIroCevyQ3FLll9GwK4FgRBhThkgaGDW58XGg
9jxJsSWJXSfI0GQioCjIR4XCIrNYsJr8X7keaTeXYm3ita4sgACREp1bb0ATyDn0fRVVkCJHrtj3
5tWqQIpCYx8wPhFOekQOFZFkgCNpRN2IBGzN6wG0ogKIllGaid4Gkck9pGr7bINJ9Ic++UzJx7+6
R2LVGlZ7k7RkpCUD9Arv+sgVBUxCcicDMUMvUfSGyLQlkEmC2fLlM/nV/NNUNSSfZa1TZmkRPkOj
KF0BP7+JOBjgGRu2Y0YdxqGE7gHyXN47H1nr1fvO0hjIn1RguwgAer0vqKLmaDHdU3yfJ+qEt0T0
CJO+NzqAeC2L5UJe6dyAND/T7Xb9w5f9L9MdB/1SWd+F7MWGiM7nVYw0G6vy9Ysv1IZyRQsDJdub
FTFmTU6j3vizvMa3JIff4ctMBRxihc4l2R/0lFK+tYhnf0FrUaTDaAh//TV579qfB/DTwbJWlqya
HNe8SPn06MAG8QfgBhLuh/R0PWElUzcAPwMF04HJ+pPRfYAhB8kjKh5mE7DnEZIupGYlXhKCq0C0
ASpB3JqhpfwjI7jN+C81LLU+zlfXxXdVkoi4Uo+CFNyDC+FPQZuM8Ywfjr1AET+/Zu3+iP/CX+Sn
QdFpIVh879cnA8v5/UyViaGxatpWWIWRcNDJ8rIHjAyXgf+cV8njYT0TCBOj81Qepjx6uhnax/Jw
+zdK1bGMKh/PN7RwQTUUIs67fyRdl4oifgzgGuCibMNJ8uqbfe9Sz1RXb22k4MMNr5NfuxqpyWAk
CU0bePIeeg/7EjjjY0YkDsITHJTHjq54IdMqAvBlHg8MAI8OyRuoFWsj7+GAZexhDZJv4Xs/xe7+
fvAYDuMM63mDz4RaW9RBpozLdjMQUbSE06F3v6jT2gWu6JMmaFH23OmWPL0FKXMo2ANl0jr6T351
Ww3TWXa6LaRN87KH02LFzn8ng5oIR/cxqvmUZ18RhSriHIX0AASRDHBy7kUnLwPye1z6jJptzPlH
cnkNNv3z6BJ444X8WuW0EER+RYV56kzIbPZ426WlAvX6B/DSX9/ZX4vTQxxw1UkP5c1Adb55AAMr
3rsamQnx5h+XNsachs97wJC8G+H7FTFMLF+pcyyF6qq59EjdMf6I+kn0sNGtH1fUzZKPbUc0G/1+
SwacOiSlxpELt6q93uo7xVDPMvsmT4pmUIgurFydpZFYvlT+VBbHCYgXus0hGP/O4r9Is+8UyVx/
UmJvhWqhwonfkgFrU42GCbAxbRqDZKz9jkPmgt+baGOJSNoiub/kf9+tm6UEygkb5fZJic6sihC1
NlzXyzwAiaDYye77p6HT9wYesIsaPlcS7AxtKuiuoTTHrz3SxvD8pkDgGRqRSMTnP5HRkLaF5vsI
esAqwm5M5ouBAQw0mcEHGkFznzf/xajM/Enm7c9WRu2egh0Hloco0nqRbb8gQjyrOKeg474RtDeQ
dRYM/9J9sWovAEBPDmVm7PdeDcn0w/S57I1Ur+QpZjzcg/PyOw+Xt807LC7NRuJ23Tw2IFX0woop
nI5F4xUMPK78AUjVzTJS9MLE82G0Z1+MO/aZB32DQmgknRj3wJQ+jI885/GbUoiWBZzNZJGOtYWy
kOYpZCAaknbSbuUgxTDwiVWEk6V/9fMRmBarIXetsfmAtLVrbfuwlWBeoc6qLflwBRA4DKa/Uevd
4uqAmNNWIiUCpnKV5D6hLJWJ9C4qvI69Dc3DZ4Ozkt0IJAgyELxAoP2ogrBxz6Q/aaqR8vVo7e4I
qIB/AhFdZhawxqIEiCMZ/whCX4hntBCsWbwOei2Yw8QhPtldSGiHN7Y5ngWZMLDe1EBBpk4rusxa
Gim6FYkGMxHPs9vi5oYdIvk+INWcDB/URYwbhJXBG7QsMDeP9yzEteCIABQKkf5lpeL+gfXMRlLC
+Hn8XFhdlmS6THpOFVfT+0QTGOIoJ39VI/A3nb1cOeY2ZUYgnQRIQrjbCjRFwiz8XrKcspATdIEq
QJD0+UJb02IS0qLh8tItdXpl8n3GSqRxcyRkGNMD9YlStyYM8TPOMDd4qxsvsz+tRz1E5y8XPcL2
uu87n3Hh3JNqyjkNDAx8gJoDHpFlndihuYRIt08/L2/tVKJEFZLo9N5rx3T1jNTxcAzailztOc+n
D/Y1favjZadQccqbRfYfDjhoE0+Dgf44vQCJjk9oHxVZxPVZBBi4KBqWLQi0QWxlCuybgMIj7+iW
HaGL+QJi0P3QM289GNVzW0gTuMBhpEjfIYccW2KL6p5MCkcG/kR5DwDBkoEjkmjSq2/8R9KZLSmq
bGH4iYgQkOmWWRFBnL0xHHFEFFTw6fvL6jg7+vSubVUpkJlr/esfFGG2+T7Wu0dETfpuofrYQKKg
HnB9XwP6YnwLC5QHcE9aIEuxdFmTNL0T4HIfk/P0toRdTG8rD1Aaere7yO2gP1ZEHI0rKZ4BaM9s
GiCfvfcLmuuQQGmwc87rSFl2ly2bqjRTYwsYaUACs4tSBnIntPPDY3qGJWPCjCZAEoB6iAZcYOXW
tjvl/ZU9/Yiz8Oy2k4YwdZM8+/K8veMWu3QgBuY2dIimMMXH4rTl+eJPMlegk63xfVyedpxbPsFW
QyvCGoR/YRhYvwKFdPsOMZQ7foKxNTpkzdnGXB2QSXn+BYJtJzm8uIS1gmBzCgBnHvKLiKi9KeQ1
Chq4TuVziz4DeDUr0N6GChgaM1ADXSE0iinmHu035DukLck5lEcqV4VnC64yU0NcRZCpMKimvUOf
euG09XRhmfTZakhWubWTkmeUM6QR1jC4yhSvwHoG+gQ8kXd5GdNtcUQY/c68JNHqQ18FiQ0DAFpK
OOqIuDBDmRIOldKZ3eCWZNXiuSAdC7iHd8sLgZpi1IwDjMMO9GSUbXANIDdYuc23nMmgJskIlssf
b0RJtaE5+QnbC35ri0DjK1KK+VODU8DK4jv67DlvxWeSTmqG4NLnI0FlMEEwr161wqWFGo8Ly1aG
E87FtE3IWsBLaf23S5kXF18pPn37MQcNWug7itSz35x9qFS56XUvwu9DI9qNbp2emDAv/oJXEiwq
4mrfXQp2p6kc4S/wcy8WXKlexT8w7J4EkgiWOYMkSFiwtEk2tWSPK38ZU7Hy6Uli5meQxASXq8aK
h902dyAclPCLIC+ZHl+vcueD6hHHE9wkmPyHeSxTIGxP9FU02kMoVUBvU0LJdjR8sv9Fy/TayqPL
rD4y7bXgAlw2rw0c3zmUTKZx+za6rRA+FFO5x3LMh9LYGp96Gpv4/D6/jDoTkx2NRcoIYdRM4YiC
dX6m1hXB0nPcndexGX0TQXdSuZ5oDzJ1BUDdwJdjlEh1RMgUGyOoSi5uFreUBGtuMrDvklv5gYGL
2QoUGpVcMwAZpACW4X6pARAZkmFK+svgQqu0opZ5HY0RtSfgObyctnfro/+9jq8orevDI1FnTEqr
5QW3i3GzkaflFMLWk10BEp2tjaizqU2FIHfRgSsEq69xLo0D7/iBCcbhEoPrYnvRgA4yjYH8jfAW
3iQrhKAoSKCS3YVZsLf4lXjOM+OAdnyUKbSwkQTN31AvKrGe/WJxNUzwhO+WEAjkNp1t/XeBmWJA
dOOKpNoKivKN3osS5ahI/hWGPeSiHr9eStn+2Kp9NGRLaQJH7R5RHtzxCoqYwCnEc4nSWFqtJR/x
MJ+MC8LEeb1ojk8KjqNxgmgsPCgaflBrf3ew9mH0PfZwMXEDAJ6ExjB8pDVzTfQiMwo3UDMmN38w
F8PiOE+0i3eZ3mA5ogGE1TI370I6nsAWTaWRPHospM19sR6cxG80E3gsMDeWZgo6UyhOtTLTJmr2
HCATNVqnWN8dziuWIYVzJSSpKoIEOmbuIKxHjUFb8Nk2mag8SSTcMx5iF2D9i4kTco+QtcHzJJbH
SiC3MgGYPKe3ye/vkFgH1wzjZ21BU20tXnchk+jMMIZmfiFztfiUGxKSuiLplndQC2LTY6r3LvMy
5ESY0Lt2lrJh1/Nuig1lcE+tQDs2jK7ObOfYHTO0IH5yqkHX+cLJ4/oFZcp5QGPAifZjEMr/88Pp
n5l281zkgBV8k+mgg8S7vMOJxuiEgTpGDIfbrljSqGCZDN+EY4POQYs+4SuU5VEraOuPRZucNo+P
YFYhVsd7st13dvxVwc3zN2pGNEwYDfFW8qmu2midufjlNoNsveXZYq/MY/0+uEq+YThAY8XXlW5u
C2L5srsyEbg2mXlHZJIn4mUYbw/0MWZEOA3lFPCcZDP+eC7UGP6HQFoJXOdFPGQrdXU7WhuJJ61a
aoEpywOVGghu+PYx7YrhlLq6QtB5I1sWzi30DF/VLvgIQKMTaKEf6ZkUlitRQ13ja6y86aEBVbWR
UGvAkN0h2O7sXwgCD7fjc/dC/Tl9MPphNgQZec7WwWdjtnVhDH8eUYxycvMvFt+QsakgYOE8UMUt
UxLe+b3G7+G8uy6q7qBpemwU6254HrdMGBDHrBBPTktO/+kjPeExkwvC8AroiCkG/AR2RnmpLq/s
SjyHy1/6Iw2MN8CkXBIgXw6lZ/yFxABPis3w2zt5EIXrgy5j4QXsZs0xvzLpJ1jXTGSR871FAX8l
68pnXvaL4ImLAwPpDiTy/keFjdtnivaImwzu4Srnym/qGSu7njUb8r03nItiVFdvz4f/J16Xi8sF
QDbJ8xx3j2S4b369Yn9B8MBuaYky6vewnzMa3D2a27LrAO/g3A29ACEUOBJ/UYHRdFG0/HiEcU+n
hWr9klYGXZ267LB29A45VYUTK8/Z5xVqFwbS/hc09kx9EiKtB5S99eH4QerWoedSfEAJ/2T11dXy
vtz0lTJQ2rDb9vKW0XncNXzF9MsLnmBucYkMOgDJYXfhnuREa+LczDhvTXGCjZDHvqup4EsO+hcT
TiAITYdIpf94sJHofaArHMMpE+mrGqpKill9KI9/MGxBQOGHyTa9FPrjO0tEJpWEbr4LqQUmggQn
8CSkySrX8QtUwjbO77GZ2Us1BkbYBzglgKmAZQUrAFgPucptYb3QpmwQg/CgXJD9QXjYqgy/+P6H
8GdqAD8ZiCJX5Fdi8nciJIsqzQbZravwhjEAmil2KpoLkCLF/TQR7P0uaxHCM0geVFESB8jKguUB
7vt22E2ARvkKzCWZ5XLGiZ8NB69zaE/dgHK+pQNdAw3Rdu+0HSBjlyEIL0uMAejuZ3cHqJh9UupJ
tLsZiwjbJFC9/Wls+C16gCqmoKSj8D8JhfX0K7wGxSSg2V6Sx+E9ZCP9As/hzLfQD4qIjkOXuGrm
1349LpICI/FzVKcG5jyd6XdV7//intXFWWT0lL5oY6zdd/acdYEqRFD1M+vyW8l4WCJaYCjxYzh8
lYbf6TmCb0SGAHgjzIO1DcWHRxkHkhEN9Zk+8DW40vDwflriqqCQCLYo1AunpWSk4hx/kcjT5vBI
d4/lsgPTHqNLTiA2XzVKiEBMmbCx77JJN4vn0dgRx0SDAayDiopxHwO6zrFzPC2vPG3jYmxuXssu
Lna798qcQS9qJhxgmNCBSOoHpqQtdQ2cTiR34KOFjyMeRTEIEZ4e6Cgn7PNr0gC+PguM8DDmkQzS
KfdQkYAqloDofwNHkNIfGClCQYctQKppPGCROa3oYo3K+YJsXkX0Oj+FkMr2ad9w9KgcxjLUuzrE
sDcMBeyhKEMY7X+hQmErCCxKqSPoH5RgnY3S/9JpbTT6ZKbK+IUZYoLRmRpAh4P7CIiXhultFztr
cOb1WWdVLNoRy6DeWWPwD/iYrKQWaw8G2gouWye/lHj5Obv3Oa3X+xuybbAZGh9oOxvwIY4Ag+6c
Bpoyid1Pti/3XsmhwNeZVIEH0EXS0GeUdR2wzam2srL3QZ5zPlMbF+A0VMiEq65hv7DP2IyBzRpB
Jc0BnUpbJ7yqu2QPvEFrrF11yOtVg/kGm5zfvKJPN2hlnw96YhCzZDjU0CtCPaPIuzjI1jHGY2BX
tM7l6zb4Lkq++vBqkaRFHokt31w9R9CJv6KvJO/F28f+p7x7pWZfVefNpsE0HKElLHc8u/Yn2iVw
BOpXl2rhxINZB8BwxsqIsSOoQJ25uLjq3wYPdWDdXAQSFUOAGTAuaLBi2Q2o8u4J74XyiCNWFQZk
HEK4wcB84WpxqfRS7PjozH6ZNCXaFzeE7DUqcaIn8oG4ABSS0t7MzIytycB4n92MMa2SIYYYmfNq
X+21Y5vc42Zbz7UhH7mJLoxR9V7jlaNyqmfmkInGe6tnVW7/3Xo0FXxlnT0SHYf3IizDHLCvxMfL
2sgjdQUFkMXAPzhusBrgFUFDViNhbY/72oGH/D7l0KKW05caDw2n9cW5H0ymk6Mr+Tot/glWRkYu
X8GuNaR00xZK8CYNsE5Y0ZDiR7eh1AoA+7p/MOlHmXwpMU5x4UYyLpRTZSuUN/ETK61i2oEHcNAv
ziuWD4/xB6uaKvrE5/HLhy03uG9F0DjjWEf3i2HBMFeQF/FOm1BtVYRrxNLSzLlgv3HLBefY+dov
CpnBetSdKVNl2jmU42IPvDfm6nwWj+P37hnjJ6c7mow3k5hxW1BavEONngqTEPcTX1blgRGkLoi1
NCcl3q8sJsKKcRvS7WqhrbrYrVNFg4YTAj5876g3qQPLWTGj0P8cK1S3ULRU4kJt6xao18F69o5Z
I/RUOpAGsuAkh3LT7ikLyBHZtEd2t8+EDF5E5SwVShoOPfhZf9nxX54SsDMGXWQCz6EttwDU2FL+
hd8CeEAaIyNVoXKJutNmDxsao1hRMR8QHXBaWOP1Sjm+h90NJUX3yJlUwdalheNsJW2bfYTjgcKC
rY96mN+MpGHDQcbGz658WbJX5uBGXpXx304lOC9y8YDx14z/ws8xZ90ZW113w/nGXo0Igp/EwIsn
fC1CYbDNcsHZCH9a5KRbUHBLTETWKM9hLZy9Zsy2vzH7+LnSsfSqjMTTAVOwNr4TC0Vl5MnipY5E
KjnDypM/x1ZpIL2jdj1jDcJbJNAeFkzVMEfSKoJnsSXNGLK9ca6G9TwAkEE2CEQ8vQZyJtQz5Cdg
SLzu6a7kbT8MqQ1/sV87houYAZnQaUCtgTHEy8eJJATPdyDnbG8HaoYCul8VaRMU0K4M8UqF2joB
vGbMPsltfJW9q2P2OK3gBgAUI3pnkuLC7cYqeO2K1Oiui/XM6sAQcSXZKaNDZFXUfo5gauFSDt9b
EAbKSPJSdCo77L04TScMJ9yvn3A17N+wDLkimOdjmxEIN2GqkMG1zzLdgau4WJaA9GJLZCOm9+oI
inVKV5ZpGJc6n2gNNo+IGx4aU0PQH+fk4P6GyXhi4qNkwRRsHNoI9K56j9zz9BWJ4GkwOgeZV2Lx
38wE0hx1Y++byv2hOroOsGH130vBbCPHxIe3XkZiy/ZYOriNYS2mchGZ6bAN4qgJwMeTJtmm6lY5
9rGMXKnZXGujAHyBLaX5SI35uIw36Q5wE2FUFLOdYplqeC2IMUz4wX3xivCo7Esr0FWHmw1pevmD
9jgRQWBAZQOaDDHDtPq1I9iQ2ArAjPEmH3LPaR05+HBeolP9hGoG0yNlH8fJgGGEsOIncXcKuMZ1
2T4cWmq6QNdnjMDEg/wWyk2PrzOvC/ABQrhxdjE8zbjgAXnMzHi6tpc7LeSLe7hjOuVtDjwjJ2ex
zT7OEDNXWDSqu8VzhVfW4olhjvBwHdvme21WUu8aMw92d0vQ6Dn90ZsGZ1P31WG15HZQQPQeQjph
QTXkFKec/WYdM0JlhjcrgalDya+X53m5wARV61lhfmTvu86Ip7S/IjuG+4/fQoiBUoYO+BJbPbJc
XZQdgZo0rsGjjc4ug0xAJUxztqFdJ+plPfoM4GlvH/HVoxiBIkXVFmiMaKSQOdzGWMhIOa4RmTPO
q4eNqQ3hkl3FZporM/JpXMGGkRGSEdUL8w0SNOwsYcTexrlXh3KgjSgvGAhh/XCzU6Hx7fbNfuWg
QqM6o3/mHn7w795+napverNJjclV69fkKNyd5OvMCDKEaFg52xs+36V/eDyyzje+XZOXFlL0IYUM
LHdBveFBlEZ3cwDgZzgcNnPeVsQlp8IgxOXHK798uovPzII29Td/bZESju6xuWyirJdhZdEDD+k9
nEnHWbDZMS2Xhsr4sdBi4JEoh52RqCvqjg5CZpItVG+QDxhMUHJ8+kqPqgDVObN3k/3iS+UXyHpg
lWE5iDTgDvcyKSYCUScCkgahl+ODLfzq8TVxMlDcy7YMpZnlJNVRVNIs3ca9pbL/4sNIu27QcbTd
I2ydRc1Ujcnl5DqE4EB83ZsAKgWPXNw8WSB3EKRkHZsBtDgyC9Zs0gy58ZNFGH6ePWZQlyGTfXwe
BCKHR2v9j9fTY3j711hX4XqoFX679ojdkWOkPy0Fltf+0UPoVPF12vEjgFW6o0JwJ6WkmtFGaQsR
SfbFYALvdCZe6g76zG8h7/hltBudI/3UKSVpjnBMzipTYDIgk+LlBFV1K79GG36k8tfvWPAFl7T9
CfzolHKwNCxNugI2Pg4hEswziHa8UoXyy876EuqDO9s/BBDwHhq5k3fZk7pF5hljpL14VBwQLAWO
1oEydW5wd1DiUAYh6ALMOvmtiaBLjjq0izsjJBxY38DquCy+mTLFDlt4gY+MiHEz1zLCpzsCFTAZ
ak1OM9lhS+R6nNgZwib9+IwaOfVnoJEEpfcw4YteMIFrLFHg1PVr5s66W0I2hLlUEHFE/pXLsNqR
V6cjcA3dA8Zb0S+wcNktKRS+zm3e2YtSfWqOa1KYU8vDS7qD7Ry8CmFdDQ4kIkoAbXl+qJvnNS4S
Q8pqnGjMVKzlzwBmaL3IN2YAU1Q4tKedKdQpDiGWff/kcsK8OLVimTSK9f4TPVENMX2xp0gyceWC
JgRIyLlHHWO7NYZSqCyqAQbrQsXxiXBzy7Zg96wY+nCfSgULLn2Al4yHRUTc9YGXJlr4jFHl487P
NBKucgA99jmS5yp5TjLSaXwD1j3DSzUUqbS99L+Z6Wkp0A7j+SmWU/Z9OEPLXR8MoKh5Tp2EYSvq
hx6KdIxfEF5BbauoCnTOX2oT2KS0d+c+uxvtNub5ogeFOM8JwywPl3/ktufRdXoZrwET2bjOyCZA
+UVSwPkgWuvGnm9MG84V18w10wuzLnG4OfrMmosjhnM6RmRm2DsZrx9A9SoXw1H/FVaErWD4QXUd
37bkzSACpPQJoQWgzNxZdEvrAUouhyI/OPFxHGQA7F9wqnugSS/0Vp5UhPfpugc+cKa4WD5k3xx0
e28yImDEeTfcujlqKEecFSNlNm6kPXzErvumP0CtlcPyrnzdztDqgQlAxoLdDS6X9/Gnh653cbek
oc0xYuQM+5MtUneg0VcdwsUzY/s8CByAypVGGcf2/Cqo7vxd9xgUzDEM4GQRezohLv7de0LoYgvD
8SFQRTwFq8rKPiyVKvjSgiBs6oEeR3Vy8SmoxJmd29v7ythqIQQ+gHSHmVBMzMQIQ55KENnFgEaI
viilJvDY+A2fSIhdqclEghafvANV8wVDAO9IqtXBKzS5qPgskF4A55haS8tAgPiT7AxyvNYupInz
lJUW4AnyXOQDaKJwLqhYCmor4lccgrGIXYHAzaiKdl7ZHXjgqTvPU5A9NKWfOWrRyNznnjSUhqni
7zjAqFIPg8IbZjxFUOfdCXifg9l7pPT4rjXcLmeh2VS5VAAuOu8XWUW5R5jYgAeQZx+UnneLXPVg
pp20iNDt8SGhlW7PIyujuJKH32UHBioLXESMsSfinYnnhZACErEkmFzNFn7VqMAr9G8k9QvLMRZH
DN4JW2ME/gk9hYJ3UISHLZ6VPOxQv7Irfkzs00AIyoOj4+6XUObA1M7CP1BBCpMP67PbIOG/OzKk
vr6GDAE0V7CG139xZZb99ohmgM0RGunDk2D3n+LOyIzBL4zxwnDx1IKcEedIPV9iyxYSNxogGhaa
inNGW/HjKM5iptE+U671A5rfawGdmQgXNB7dngBfpsx6+RT7XBfxhq8zc05cNqmJNOzU8m0nyI8P
iH/995F+1dHSW/xEezlXVvmsDVTV1rMuXZH7G3eHLx+ljnuD2Mg77sGeRK+FWGEjJQYMiA8heQ+s
9Qv0ARw9iGUR/w1QISdTDYniUnGH34S+luoJ6y4vWgmagTmcQWayRdgeMRsBPa17Hj49w22SPEQ2
xy5aMaF++ToAIfh70LgdKB3d0cPDJohGZ5tT3kRr51gEe4ZYu9ZrJnLYsAkAZ9CvQ/NH8fcZqDvx
vtkYsfbsR0rMFFJEGsLpJLXh6a5X5ugdSm6/xPtij8LcHbWRtLzFC3iOTBQvqD1vDgNo+g5QCaIE
+tZSWwornYfHeItyNGrtJRxUZ/y2lWDx8GAniD3dbu1ffKaJMgNMaexPIrgVOf9Ovm/I5W+S76hJ
5TGsXEwtLx6wlIFaLD9+/PX0HulDFfqmJWO9psw70Su49ZUQj2hXSonyCJErnF0j1RkosJx3BBRi
i4RcoA8lI2xQblbHTqCmJY8WiB1yHup/9Ns8ocJwodu631HJyOOL5cQdLYtQEOITkdzHZ+geV790
jB5nhoMrQ2dr9URaAhMDKh0KUhQavrG0emUfRfIcw93lbQqsbqR0hGvvFpNkxyDUA2B2+THuPWIq
z7cxecCrsPGFGeXo7JJQ4kYyBGvMIhnxwmPoAvnFjAOYLYiCfO1uTXRdj6m5lCMWYyoCh6AQbZ/B
VhCr8HbFN4fitPWE0Su606O1eNhREdA48wCJg1q48pTpwnIrsgVBUFwyHD34TmID5vQwuR+tvVeo
Ks1gxo0MMQCnAYT8F2xRdPsLNIUxenuHWacDIOowk+QB4cLsxS8BJ/vzYniHgPxcHQtzJyUb4Wkd
UNq67fEU7DUfYDt7s49AUfDu0X4dqO7FhYxbUZSiUBhcIxE83kU73dBSmH3ZH7F7efBSbajVi1M/
9xdAnEHlmBtx+AoGB+QlLHHYOM/xFXYeUMp1BQTLQcM8P1/BBOC4A34lPwi74PMUeOrFFYUIBNYz
/wW6vcNeq4+DL4Y4WRPRcSPK/jg7ZdEwS8GanaO539nLqzoEgSOmusMY5rTH17xnRQiyxDR8C5Ir
fiMPGBN+GNKQJ/pS9oJcS8nSzNWIu0q3w8uMbUMDpQl0magYttsbdS5frZz3So1u43ZYZVS4SLUC
gw/+tN8HdavyN8KAGtZOPcauKQJXAUwhnpmUFeFJzGPjUK1B9GPGJoZvKhytfcvRRHG5Fsa/2P/y
DsXhjcFdWCTiQrHbwDEYXLjKkADFkJZzH2qSYLujW2NPp4Ei4qn/DgCGia5yxCF38s8jMG5Hpvjs
OiudrFADvxLxrKAJIjeJw+Fnb6uY59K/AqmQm8QZd+Wcx2houivHRJASc0/bt2ihR9fuCT2I/UGx
yaS6xQvnPXj3YPuBBZ42sMKxEVYItLjYe9HJ4ODRw2QU+y9I+o/wRJTpNxxDSsZziPZwSH2G8vXd
x/qLx5X0UUhBU9KWMmo8PLnFXV/31IjSA/cOjKp8RO/TR0BeBE/izVmoLg66TqLQs4PjEll+c9Hw
8MwRauawFvAwBFKmUiXch4YVmSp/f7HqBPNK7ZlOx9meKAhI1qv8/tVFd5HjjbxsbfRTRTy9g9Ey
tovncIP7in//oH58+mvZUb3W/fVJsRn8ImY9UPTvPav/AN/Br37IaP88qQjp/AnCHcjD91Bgmfjs
X0PDv+26NJGAjoV4ksTWQZ4qiWk2aTzNuEhVEEyIqcMztjG1I5P8TcQzomWGhKdU6Z96j/CXMIAi
ihoVWDNA1zTTKi8nR5bgGSzSTP48pVyz8B7GwjFNTkb9z6bO3snJ4zZ4DfmyrwGmDPzbO/ng3QRw
77UL/A046/aoiJDHnPY6mE3yOJ67+NdZYYXGTjx6kBHZP6BHtIG4uyfMp+iAWIYoVHjy5/oWFkfe
cZnp5lxkSA52lqG+4VpkV7w03jFjlnu/xf36TjjdRaAN3gJyK2cMxXsIHmd/aXbGsBYORIIxIe4t
qEzgvJT4wz5CY2KAAQkrCg4nNlEqYrGrwV4+fNg9e9eQMRm7QzBgc6Yiwi+PIozKWItgEc4hDqFM
Jhs+RH5JXFGCQotB3JdX4rXgbvVgpYbXFTK2iBY0k6ioAO44SW6Lv3D7PVTW3qWEz0onAwzS4GZC
QeJsqW1sjkRKAAY8bNJYIDiYj9PHc7CutLkRKl5OXi2bwxfhZIeqED0nE06+LsoEiKRsj2seYfE6
ocx/xh0omkmBqBvOp5tH4sTo8lzjYiKsLq2oQomp9ZD3DVi/cEhFCcJ4kEgfvztayTYIv7AboA17
9u/2bAtGSEd3cg70yIT1dg8W7uv4QoJqbluq7lNyo1xVeoXPHszNuvldDp6HkLaznVSQ+pMPv4JN
ZiQ2ie0auJHNFZSlCgzEeOzlvKaJgEljknijR//Rbw/3lTzBaW0FA4jPj+EjnZlHDzcljSpoh+pA
nnyHnxRoiN6hQp8BHeO8tvNlRmTnuPZSlbcvzx+ji6+TKIgmuscMDHin038CQuEaMaetXk4+Ee+X
C2UGEuQO7lnaAfa8wf80g/Mw/I5fAYcTE/g1o4E18ysxb2e62WOJkXln0rWo0WVMAiVV+TXWhtbm
8bWzlZbUqMCgNnPjvqS4JdgUKPz4MXiWRlOjTB+jT9qKercD2hd/yVJzYrxKWAE8P1wXxYHISVVJ
oQb4G241e4GTWr/wJXYizuNA66mDV1qOBTQnLjRJeKgboTsthdXdCi4a1tyCLEOGIa3da56zDa79
mjuqZYLq8wvpTHkt3pAgk9SKiIInYr/DLRP/uPQ0rueSl4gqj24npZ05XMbMQcWwGYoQXR1CD6xX
cCmw+SpddOVwFiQ/9KDT54pFAmhSuHS43L7oihyamRMfMXyQCQCxmuqZWr9YVtmHX8t5p8zajQVw
wFE1ubMhLd6jnMVdiFu9v0FvT8R8AH4j+h8eLk7fAwfsb04RQB2Mrc+HT4mD1vKBxyvDLL6uL+k6
wROkv0+6Tq8gryCoQ3Bqiw8qpp9Ma3DgxMpU6BqGQk++4G/dBXSt6+RKIDCVPuTl84iexvv6Hf89
EDHHb//sASFCoxojhXFIrx1/+lqsw1Fxa3yvceRlZkLjTTtswFsy90yNeFNfLIQwgpbsiu32QkSI
/WZyiguoWAifuXQXHGyBCcgZmUNpvdVTcRsQtnC2dZf8BFp3odEGf4Rixbm9wgNo9CYK4BFwpXU2
CsBEyHQ0GTRmk3J82bWk+r79XsXcyf2Mrrtq33hWcI1IUu8/+3VigbK8ks7BYNZNf31gIymRwziv
1EjqGrGIDauuLJzfDWRHuLZgMn+qIfbCLuB3fofGHLuQY5WxUqnHfj1uLCFkPUoSdppUCV57nRma
cBj5Wg5EKgbkwHFwbjBjVLDgAaxjegZyAsVlpp8djikgBtpAqqCxRkkUmgz8wbWZeD+c54aQ1EW7
+eB0ySl4ydlY7+Fl0ewvu8/+k3zGJPhV9nslbYnX+/Dx3vEXaIJ6AbI308r31JrXCTfvsvtm1Ujb
EuQwqsffWKi3C1jgoJt+N/zFNQkaRYBeEBPwG44Y32GZQAL13wGNF8bBYu/ogGRTBTG+qaNrLPm0
I4mUvINbQv5lcDARMYnYVcN5hWrA/RpBiUq0iArxy00rx+9Yjji1RoKOjx8T/I7L6BW8kMqV0yJu
t3nyjd7h2pEimk02Nm0OHAIV+DkFA8mZ2sOqxmmc9IVlMS0OZ1AjwCwElAz5obtM2ow56b5hoqI6
69KBbyJMKAWVwjyirzt7ZQgBeApre1+myqYynAKWAgMOOrvD8wDWBg2XZWdSBOMlDO5yh7Bbj3da
/75/o7SYyBtYWTmaytlzD+FTh37BOt986E0YJjI9zMoPWe1UMMrZeWZFStbjQiS6nqMyvbP81z/n
JbTTPBb8KZgO0GaIi65ccEbL4TnhCemY7pc/MW/AWkYsa+Af3PjpzLFp5uS7jnjcYFtIQzAxTcdJ
sEwMBKuMu0FAf7gTtZt2ww7E+RGCIYF/j88rriVDcK/khhGNMrr3sWcCGWRdXo6nk0fvsu2wv6Rd
Oo1IDx+JEiE0JUppelrBWT2t+E9DNbF21wy3sgWUoM5G3zxoPhc8r68lvxuoWFpcQZ83FF6MQXdF
Ki2wrEImr9AGcVJgWPGc/rZU7E/oSZ+rwh7JuC/Aws5nUiS6JMLV+QkoR3SQVtpJum3I/BxW9IV9
tj6cXqhQOba63paOZE457FpYRZGWaaW5j5MwI9drH0PJ9cNn24SIw+WCfYzYHtJ1wkSZKEZ6Fagx
LEoGvLxzhsQ8IfoPFNpYMPq92bdUW2Btfc6ecwOHG3NE5MnYSBDPgDagxK/bsXLkdZCDVGbAhcfn
JtVX8KCEQw08I/B4ykTEAVBB6XAuZ1c477FadbEHFMsWeBj0HDZOQiDHHOzuskW4yDCM3ocOqJtI
fQwZ6f5wToIJ2d13IVFkL9DO+6LcVHfnOakGvLBzVI5sHeVed9ABvGFNCmp2t+tCbmAvLSpQVnnI
XM3kVGFjY/5wJtAgqPCdFnar9fwyV1fWCq/6YYHEisocThj7s7in7YrHT5rcZ9K43qn7bvzbnTcY
lo3EBCn3smvv1wd9c3AFCn7+GgkPmX/9Th9P9c1aKOEQVaDmVuIuj3Rm7X/LyruOIEn+5vjjHp6j
x0g/AKwpG/1YTIzFSfHguz+IK3l6Z/hfZEI9YM9ADAGkdi5HeYJ5EoxojgmMNxsH6S8k9PVyvazP
Phz5Yq7/0fDpHPmnpRmrsfRyTMW5vh0dxhzNIwpiTokvBAYJGp53OhIXUXPodHwDbqu0QU0vzh+o
M6jVsQLF7rR0mRDFV2gfI4Gm6fEaOVYxqMG4GP1wPlAx0VM9AkXClShsCJi4HRojaHH4hxME6wNp
GYyxFsyOFA7nTnmE7//kMbc4PTGnqnl3Q3XJ/gvwM1U5Nue3aXdLSEWJvpkFxgAd7UYu3D6JLePv
DsvzyUCli+FrzZblky91GUEqZUgV6lp8W53HVs9IQYlOpNaGt3LyefUk2b1yyuZBhUMZracpNlS5
wqzWr4ghBBWjPAcOfLmk8TCvQg/GC2BtWjuWA5OkcvLesASQdN+p0xCQMhWARUJpz/eenA8vfgtf
JeiEyglZvgvNsATRwlwOap1B3i5Rm4ZwR8LYcCDJYk7HMwKr8UFrSeX0fyyHvTQ/D7HZsTo+jqeJ
umjKmOEe1yl/ip/Puym67BnAYOBFxzWNBu4eyO5e7g/O79Mp4V6aMDc9VGs0gS+GsXLwAzeimr+7
qCvzwoPJiDC9E3YiVIExVhJHdScYgHClW9t429pSxhJTxLahiV0Yu/usSZ/Hy6Q98tYes/WIiVzn
2D0ybxNV3vFFwAhPV/8zkfGSzureY/YQjBBYKgK55VhpNEzqXEhhLzXMTBWBpkPozh0TIEz0mD4B
qbGLvqHkitRWizHuNabGIvKRYdf6DNuA6DkQGBhHwF1YQyBnKh2CQzoEUoDOscuJbtNR2EBotTA5
KRzm3HdNMIW7w86qk/FFFZRT9ngav6JV5I6411k3KlFRbu9jMMU26948WKZ3/CRy+0WLxa/8rymA
PIENyxE9Z1zQ/Qy42FbCA0GFj2LKwP8sFbKipneOlGkxUYXcnGuyoq69QNak+MgAa5c0RYKszjmF
Yr3P5skAWz8CiHOINHAZQV8Wr/37hxjmwMmmEdCHWSJwAfKHP/NCfNgkbIen7+k6VHpMLDkxAAok
p0VChAUBQ2v47cFFFnyjHE9mXYhUUBlBL/pIDrTFB+wWxId4PSO9oMxAxc8xixjp6laIYSwuJSh9
TslQWR7HBg6OvDP+kbaXXfegwyJj9q0PnzoO9dztnEDSPHgiK5exDcRbYoBbwh3rOCZP/nv1ouzq
TKX5K3kl31UnpuyAHO3CwjTmVElJsz0l6574EZJTh1AMPB6wlYkBGlA7XkCwYkfV5Vh0AHYEyWB9
fE2gfk3q9Ltac8YvpO03RmOUB+oQaV5gOZeJGa9jfYTT11GhRkE3Z86oUGcPjBIQ0m66m/wcwjsb
Kok64CaBo/wmb7BadF80RzsYpnN5LmfS7AexSN+9aT+zXLj1NehPaR7e9ht+C8p7lrzqvJDJUDiN
fl7Zr4MagPvpo+Imw6wYn8kwsjy8w2cVB23SYmgDKrAvVm8SOXTy/FDPSMduVINQ+NepnK13sm5T
dyGZEPzQSrDWOaapmdtDNaUfyygcCpnld9ojscBi1QyguPIk8VeaLF4LSeuzFqzdfNMs9ONa/A82
GMwozFZ888jL6XLxgRkAoCN2S6F0GWaPxazCgcTbFjnmBl7vGnW5MCjjr2g6kIHDSd+J2ZbpnuaQ
hhDiwhleB2+Kbm4oCLwh2TBOfJgI+Uzdv/FzRfDdPGOrSJ7W8FwE7KzXn4MfLzCPcJ2HTy0qhwlW
OOw/Zh9yGn5P0OLYnBdnJELstUN2q/rk3v9YBsmTkT6X3K1b/zU4Tdhm2PIU+lz2VajX8g7TDKrg
3BQZG2xffKeW3Ddfjw8GsihY5o6WsIGzJeJLdXcvvftd5GSR5vHrwEr2OBVqCsOnw4vxdCtZrZLH
Nme0Pu8EvzpiSPqce52NgCCuZBxrqUZ9wXZnYnC8/L0DPEEqyRNv/kf2Odp1yiXa3gJ3tdLq5ZFZ
BCx5TpWWjzgDfiBuuWBaZnNHcbpylCOEa35gOYANzW/nGYUegcLlAitmZ1SeGUMz0IOP7LIZnWec
PqVr0ViwM/WgWnABo86zMygYSXKAXkKNTeQecFQxKaqOHHfSy+PEufRuXEmGsSH+cx/c7ByOKRU3
5h0ju6naY9KuxOKq+jww8o4NmCHNz99ilgVuyNEz0r3z2n0TtYz3JkcSsbmDTl85Eqs4OM+uc01G
9vARqAiRKkzLzolQGLwx+JKRZjsPjiJYb98N5JB/JJ3VbuNaFIafyJIZbhNDmKHpjRWqHQdMMT79
+fYcaTSaadPUMey91r9+MNcJTcEZGRZYYI1MlN6XWfKKS9UFL0xxX3PcXw/w568GPRuBiA685AF/
jdFgmxxe+IuPAE4ME3ZcU5gPPME9z1xILv8DU6Z3NMAlyn8HykLiUFidogX7HS+FSNWfmnWI1+kf
2yZlQrZDoYs+P9tBOIGMXtRgzSuaE2h8gqOJu8AXuUT2HiiMEdOxytB4HxMhdcEKw0IrNa3QtAbf
JZwDY8r4VCEB/pfelv+zXrc2VpKoFEU1V+Fgzcj32AHVJH5GvFAFvvG8q48AnkriK34ETWRjg9ql
bnqRoZMEKChYv2fVNPlVUL08sVmvmU9zOm7yhnQT41b8UJuw27Onk8OKH6A6EFAwOkN2yLlKK2O8
h+EfhsoBrH3v0GD7zMrrMJiL6QVDfmNyNxcVDysTyRveMP+AgZwCXFhlz+oxm4u8V+/S5SXSGkDV
GXpwZXw+EogMVGKNsBYujk5p7Zo3SPLGolnlM9rRddMI9rT5cB931htm+3iI6B4QBbuHRmKDPtTn
JB6c8q18JKSJrE5253TKzC/Xg/4WY5hz7CtGIMOGAnYDWmZ50tRZNjz83gup6p6nITwbO3uDBkTZ
vs8oMV47VQByzzOqIqYdMDyIDB2wXQnOtuPgHD7IP4E5YWvOdiiFiFU88ZnmnxvzGiS/YT/Bo//7
HFZ3Wxqg1pdmrW/jDhcHzo6CCZRuQlw4w9VFCbPG435GdEYfjiBZoBWvq+OjE/3/JmAaJOgoIzqy
7kCdaeDmLBi8jHqZxbU8L/C2uXdwBrm028dayjwEw9hY/Jb714mUjBu7VjiRAVSoW+aMsdJJxqM0
p0PWfEjrbAUJq8rgzYT+0k0rLv6Wx0RzAYwN7Jm4Sz26xWQb2TMsDmBye1qzYxQEEoKsNmPySZ0+
0m0fSTtr1zXamGx0Qs6LOJa3QTdnDpD+McF6gxGDgvwL7wSq3kPoN0/hTqBXqq+fKmnAMA52dGDo
gQg3goIvwakao46kXWsY/xXY0i4hj7imxdgnXiKyGj+G9sp0B88ZaNfMHqm+sMli4HCOZuYqHPX0
hHoTQINSbwBmFjv9jW4SCYYJWwOIgz05w/uZDewKz9+SA6R1Fn4hPKWDvBqiiCo9mnRW/1WHRUzp
kmGYjvM1dOkygMbUuH3pP08yjNCbhhWwMfmOuns9eo71irENye1j5dgKv7jYGOapx9klQujMHiYd
0z0wXzY1lyo5MVT3GJjMwm1xQAP68Gh3tYXlHJ/EMAh7NnoCOgvJq7mYK5Nt/Aet72ewb+G+NAx6
3G6mp1AncVknfWdp8TDiVWiP2CDYt1jfUMIOHwArNmHgLoAMzPauIOAQfwtkZIOS25cfuBLJS2QG
yrh2roBUEro1eF87tFL8RjAAApOnKdddmqSxh2HegffHVezEN0gDZeZzlntfORS2q/u6H6qoGQeA
gfj0kxZB0w5yS6FKLISxpuUmDZNnbVVQ0WSb6PbGKlCNvc8k239brEeUGy633ptm52YE1wquqLGw
5q8D3H1VSI73OeSyQ2+5NV0W+iwwWmhGVEUBH9+m+MbEbUyXCrI0iVk554+V7nLDZdP0B20y68Cy
tlzAXQ0FCHvkmFNHlcY5ROmISuJz4P5AeImTDwNkDuxQuvaPvUQs4whw3SQ0KBon5+baXC0YXFtc
Vsyf7hrBA97ahWfOtNptN8rmybHstdZT1g9jKN0tvrqOsCFa1NW+mObXBEbsJlYm7ZpeG4mrkLxA
q1ZSj+m04sPeu4a4qQGEOi4CE5v5RyLAY17KP3huaIxex/g9rnXf+C1J5aOfpjoAhIPX0TEOUXRf
3b46rwbd9C3oiqw4W6UbImx+4M5TDNp3EDH0B9CnkCQPJB/q2+Lvi1qNWRgiCOqUAjdV6lt+BAVM
vKiwfnRRK+cED49IMFWIPIaO3oHDYh8xkHWskYfW21uhjHhhbPQaXHWoTPBSizFnGXkeZAxUOnxL
ZIqIF/Cw1UPkzW0/0qBsFj6v46DF+DCqxXWx5DmeTtEu+QTiBf0ovIoLNnmMEx4sMmN9Upv0nxJy
6EHnYlxzhsx2wJ3Br+FeK6E0xR5cTH6aNxJ1OloQe2zjr6fMm3KE9iN+jTrfhiLNkPJduQgmi3Pd
g7hQ2AhfaoXA6SiQZ3wteY+KBdV533uqSKn+bgpq7GqjqoNOZYlxebBU10IuiO0T5PsJchM/3LV/
GmzQ0k8hdugHvvfh7Wtcqfyi3ct4qIMMgERtDBhp1G5veQHuV5mbCNIAFqzR2oyC99eLaWMYon3A
+B4n3kuFW05uG2EEqpDGSRPFHj53r3j+NfzGNWhE+bzv2HOwOlMC5XnkchhM1nCr5lFQDwSJyPRE
BZlpswfQBVVs562472M0RFAytFujuIbua9IMjXKBcNkOLGXN6xJz+oGKwkr9nTT8pDYznqNMXZsO
QlZQnL7W9mqJ3b2axOunta4/SK1H6OQ7MGOUWSUpq4O4GD8MP47dlz02uFH6kQLbsV8mJGCGHqBK
EQXV23WskQWkZ7Xbot1Kn5Ou+59+hTejaS++fiv5FLw1FSw0HAnLy/rUk2++eTBQqb0Ubxci6Y+Q
vxCpRojWvsPqPRU2QFS6XetRRdnvVRj+yNZCcubdc9J/J22L1aeHRr3HXZ2uCaEt6KT58XQcu5wx
gLRdzb6QS9iVQGQ1N2fKqIxhy8nD8DVKmLgAPiNX2RVxoBE8HA70fFHBRp7SCePyxhqoBXjG1USI
YFKMb/Fj/gbYVOdgxmlQ0/Vt2EMf2bR3Apz2nSs1PsZ0RPo+yMsa2Ok0j+fVJ+iYNQ8yaW7hvt0v
yg/uH2vNL5bRngETEArulzz4FkaMUFOsf4rZh9COsSu9II8Behg/zrRYmZTz/1ANPj087azzE66k
M1eWmr00CmY6YxOeDLjUWdifMpXHseBA/S9d0jMYPfLVW75gxBCJCgk8nAaOfIfm3O+6M2YK8JnR
GVFcoZN4jf+ZCxQF8HIPUPJhuA6y//wF+qByp65/D/tZyHkdROw0WP9//dcpuZnobXl89yiKFHiJ
DzEYSIV1k802xU4AjvxFr81ihleFbwohbPVxcdDjm5GDmYIPQeJRzSgmIIBIc4062EX0q+I6Z/ia
s6RfU41BwlZrY8IirJ+c3MX3XV6Hmt9kgZkr47CcAtandDXMguC1HGCnoeJGexkKN2P5Lf62lgoa
ROwsSk+d0Emk//S/fJdNirs08mI+trAqh9cOox7YlLg+4S7pyegJeUZfQyPy4NjTq8hs4oyhkRax
RjCGZgd3UJEKdE88M6yJYMhQ8LH/YWffguDxTjTVdO14qdu4C+genSePEix9h9qGFJ/Oe/7rS+lf
ww5oawiGn4ybCUF+kh+dWYGUK3pU2OqPM0cRj/llOUXDlh/ObDKFj+bnVpabpp+r0uzTLSKiXWiK
3m7VedxmamD8QG6wQfMG4R04gDuO0wI0qgfSlq6cJpjbmyHPA/9cZCcFstmhSUW0QNuwo5isILXA
HjnXWwCuTzbpM08MQTd4EH9GFHfvH3xfSVctPQOHqxJrhOsqXDJsZQGCD3sJZ4BDmHn8KXwMYebB
jlbwf6Et9uKDhqBq27OBY+weaPPHPUVmcsq6YaUCLEz1j2/uYmi/wHRQ5VmyCHBkGKB4+qqN/dcf
KOUzcOiIOEZCn04Q+I1uKFMc02niv03zvLIl3448+fqxRN6h/vSpBVLG0MaIdZnrlqlMbvqldiX0
2BFWE3QhEEPhrFG9wD1YNmja6C/JLwNmoOM/I4mgW5WgMYEUeISXnuMexhWhO5xmyCbQCvoRfRPt
bvhLD2sD9woYpCLhHAPrtQ30L24/lzEZN2nrm8kE6yS0yxik/hih+6ERZ7D7nLyC5zFatvPQw/Ms
M4bRpdcG7ZLF+wmTjJlC7SYze2/nvv1rdqPvtdR91lOj8OprRgwl9TRL65+heWRoNpwcEZmsvjwY
mchItBvADnPxy+PYVL7GIGcn49zCfXBJGWUgS7BwgN/DOLQ8wCOTa28D8k5o+LoUFvzg7fjQhlIV
LyusqHyihJ8+LjlrDrkZ8IBifsokq/KlW8kMDQYcChmklumIqcCDuDyd8Wo+BXRosKEjLifA3+H3
dcdmRjpl1NejDM6IPOibEbOE1zq7cxQVvIJ09KTPg1sE4tzC59RHUu1JJ16KHY3CgAmtFMzVi3OL
oNRhT0m3nHL/3i0KaGKCkF7jsYttDSeFXuairDhTSI4nmjBJgCOEfRBD/fr4ln8s7azhBPN9LtXn
yihBPItTsUJ0IlACAGGfCTAMqZT5FhfOz9FYZKLLDnGwIO15+FrKpG5B07/4MMhYFnHgsnPs9lyG
4i1aJDzdTpA8EX+wPTk/7zML3+eH4//gIDfi+DJAjXqLwr1WPSbPX3o42lPhGsX4tL8gh7foshoc
qVheSZunxgAmG2JWzuvuRu/SEeKxhM0w3M7MB+74ND7kR0TugM8YmsOFVIoACLrFuOrJyMLjjYGg
379AH9aRfhfE/Z4RcRjh1eDzwVXMfrYcFYyHJwwnPk/b+HO6cE1y+azVAqexZvMkNYUnl7O9fP28
F0zvOBVYev1k23xN890tGMVjiq18SfdImciMhd0NSxSlIAOrYTauZ8mq96OpQteBd41fSK4zwNxJ
4y4yhxqNnDKjM39OpRTPcZ5eNJSQyV2OBAOZlfLDwMeKCHHI2Wc1Lg9nESSRa87H/6eTj34RTzhG
AMrOfi+5P7GM2FGASD+FNHTImmJWSxvJbwTZx08MO3c8T7Up1IcXdD9mxwOcLFkqE4gfsgvQr10E
fA+P8d8NUqHoYEeHgE+Rdmd04AyA9oH/EVMtLSiS6a8kDaGcWeIaspUaKC7g7zAUEO6NKQxRrslz
b6E/KQ/NBg0bCWtXSR/yhg/sIVScuoQvRTOHTlSdMKkxFi+/gPusMdyAwAejZwYSYU3FXGUc3xxU
eFagx65DIwoJxOPZmcgc3ZUWXIFR9Lk16ATZzR/aBJPbim2flFACq2K0bPkmGzNkFUpXIk3Y2rQr
I1I/QZcEyXVs9P6jxF9ml1yfvUciWSbGy+SZ/MXhPrkRYXbTuz0jVVyMy35IyWS/tkW/YD4Jw455
JCUZTDQCoZIZruaxC8BPRR755ao+8EwMvz/q9LuQofkQ2dv6QLCgvSr7IXrN2NuJcTa4GPYiDJtw
6iOYgksztLY6mlx8Q3Y8K3hFnJlgc6W+QIKhyxT6vfigl+gw3mZXV1ymNKTPLXSAS0wuwUhJ4RD8
Zy9tR+a5yn0km6MnbA/h+snMtkYORDwGbZBnHNsdcVzkx+wcGcVfdXaOzIytTLAHeUAQXXgQ93xl
U9bjFwxbhJSYa21kuomretCRO/QraF8/CURoMJyX75BUMIpw6IdRpB++MqS6dvQE+LNefncuVqS2
RH4zxxGPFe2I+hkes+BafzLqZJ/C7+VxeyjvtQE3DPIKt0q2YS0o+wm4IJZ+rSe2fxefYsntoTLH
XCv4Mbb3KresJSIJEcP67NJeSlpVGIjp78NYQP/opzABmnjCEIqzhql1FnSmzycxGkg6JVMxyA2Q
JbgHxIAu0z38tJnEInxnA51/1WFxqiAITlkWC2JZW0Gg7O5dNlPIvrrYlctCWgZw3iCVnyRjEiWe
fIJDuYFOTcRrlA2bRZgGTGEgZkzrI9gN8XDsXbBvptWh3LAQWFOb+M570+CwJxDi+Jq4Dcy5zGcI
Q1vzpuZEHsk4rRNzFdiNKJlJa8Vgbx2DBX1H7Y31zrkUy2zF9sBS8vxnDU2j8JzWJHT4FNkWA9od
1I6Bn2MvpLLRgsS93GRJKwiZzbw+//X45Yv4GNTvxOw5CO8Jtg0gnXExeLnqhSDNrE2jr0VtUUBG
7xZ8LlaK+3faDnbjZT32N4PAHAQbGBxwV53BZTwYeIsVjCjI1qSTDYEkAqBu7cjKhNiaKLxJ5AkV
cx68R4DqkFLRTHnQbij3s+3lomGHuiRNz9VGNHhTzDQH4/EguMMcQnEUvMrA1Hxcy6f47bEo5Wv4
lBfHgokI+W6tuD14ptaQ3vGCX3Bhb7VWUht0x5ot+7fYl8eE9cJuoUgyI6OZhr0gbJ4gmeUbY8Zj
ixfO8tnFQKKqutcygC+LdCVmjs0+kzbVNJ9qCKobSOcRJXoxq3Egxb+mBqh6xsvu29A8TOvmBjwY
MrTvmWPb1ZwcOiaZZfDdvReslJXssSo/YFuTIAPt5rGu8D+HvobkDGQ0muEzSdoxcruaCR+TA+cz
hvNhkqFy4S6uL7ijxKnk4yySKtO+voXVLkXJrCGVnx5t2Q9zaA/tJsm2FS7aJQhvgQe6BJmek4OJ
SPP4xdi7BkNt/ayl9kNUr1NCjd9kOpEOh6FpPg5NL7+mP/0aERwWFw5Ofwktza3GKfUqA40acHxg
cQyBt4iMTR8BEQMyo6WY0C/p8GGmDrUzwcx5IMA7ykAmfBswKouWz4XCAxsS7SlYF19A059Hbkan
l7vSHRcATC1jobcDElUVOBTEn1F0ij/RjH+2ssgdhrRJtc6PW3DzqbZwGaD9a1jygY2Gj8SrmB6g
zAFVZl1paDFIyXZFVEPnppBZyd7EU/HrvsJhDyve4gA5JtB5pAqAssdS8bFto8o3x6ZBRAunkXk4
Ywpb8Fj3pTSiR82xmIFI+rzD2SnnGZh47TZguXnwCOxbCyFP8FsGljw0w1H4IXYc0FuBzATtBN4C
TuyClPPEFADyVjjEWeFZjx1qYCTHSHwaYWWeUWPA+oe0ZAh/nS/2h9R2Og3nsCEMM3OFMXrHYoTs
XkhS2KXbC0sw8gEmLNxUMLyevzm4ZiDcPRnkP4MUVl8OQCeqoOrO4pY0PvXFUrAC/tmzfm8d5qc8
VshqGpEn9PhNtuUd5mXOyKGcM2T+bbckxEA0gGoUsW64vMFry0oOebTav5b8UH5PmDjcoSHBpmvG
eMApF15AIUfBx59iK9/LX1Y0GLUsuHOLKf57lMF/LLYMNhA+NBv43b9x6JdrixqDgnfa72AJ0vkI
HvwEL6wRg/21dYHstpX39ZafYaD23Qod6b+f35a/xgx2BcXR+kugditGfNDK9/WK5R4v519REcFB
RjHRnauFwyKjuZAgD49Nd5A9QVTMFwW2WdWZB372neXnFzxV/G+KXbGDxgKjozyT/jUriA8sXCGC
8p0fYYkd77C1/pG25cGiAnptYW0GWBgvSyyQnxvH11fqivsXd/1FuMOZQkWYGvvaoluZ2+es38iI
PZOjfjM2vTzElhWF0uuSXcJbdA9v0JeZkFkIaudOihjSPOHIvJcWePggy8VkZtWJlHtZ/PW5yJS/
HrUm1cKenXTOL15wa48/+Cjyu+mPWEJs39qwqwuB6/P+vcCdrklhR05s0K0Ij51BSRdGxXXSV29o
zgZH2C/iM2Aqne4/HH2QIpxg4ACgsK3X/d2ctovHqRBWn2w9UCPMJe259ftUXJYUBRPGz1CiHEcJ
X3rd1fmFeeeZSwNHCGf+nFlzTB7xy5HH5UlCrwLML5aNsHSxeNR9IFwb5TlyV2pKoE/ljKWPOX1u
v4g6BtGSPWCXzf9MrEdgrLATwEWmJ+Kh5aPwRRosHsU7/9TDoVF7zMESTJ2R+PN08aQj3dLFlOxz
f27toxwPjLt1MEGWRuoNBmFxUVftxPSRBJ7CTXekTkH9ddYb//trT/VZCLEJNwJYbFBsb+IA01u3
y1eMS3bVTlBk5695t8b0GYSc3Zk85GN6bJa5+F4CafIKC9284mPTsyRlOMAO+a3yyggQcMKAe60J
01jEELTKY4xD4mutjhywcHmlLLqfx0qetQdr8tg9xsZcHj/Gn0256ufG+bORZ9EppLr9K8efc//n
QLmgfAXYpypKB834O3d26iInklCdK2Y3cBCe0WwhyP3nhJSY4lKiDKZAEzL/H5bjunO/1kDb2DdY
htzMEA5NOISVIBWx1MBspu4MERJ1QUwHqsN88619v2bEUvy9iU0A6FbJHgCjlq8MJJilNIhIOCB4
CTguiVMIBh+dcNL6Hr7ndPddKHMAithwMW7tWVJAyDChBQPL6I/AxkcAPDUwF9sW7Q5fZxR85Z9A
P0xH+MOYDzwUDyeAUcb9ZNxxb7JwXfk8GKF9dUKFuhv3HFsaeyGbE31NytQDeuGVF0I95csJPaMh
yKnaL6/ge+xcBVukwbI9lAjy45MgS2KeeUivvDj90d5T7nheEI7qCRtnDJqG3yRNJfso0Tmaxzuz
77KhppCIoK2DU4OQQxq0qPHGj/e5kHdqlYxM6KwJUtENu2q/0dQlee8GQtGCxtyTDmKvZUZ000G2
4Nqf1Y/P85szhGJ2UPlpM3kdBaFWvr2x58LoDfI1PRU8Sv4wpkPO3wxWFqU0TPR/23WEaUktLCj4
yLyIV2R4tl3EK5G9ngcV6wixdQ9ymrh6wDWMMvEoZAxFFueoiQ9m6EeQliwE+uqx01Yx1GMFXd/7
1qiLLCYwVbMW9syGBbd/fE8l0+YX/u/VGg6qQdDeY5pDJtp8HZAnvFo5VUCn18al98oDDooLDuon
AXIRyr1gvlFVAb0RY6Lk/AZVpSjQXVCYS3ntxayJNylnmHYBsr0ZXTC8GLARS+mEhCWx20Msd837
hU4NAt5O4J5Inw/Kjki1XzT2RNqnyCsjBZb0sAyDRYyubS7dYBtCEqxA+z6BS68c9fhMe0w6qnIT
zxL23kL4YAqU7gDNSd9/llB6s1HZImFJEIKEm7dB0/IA83cdaPOZVyVeB/rGBYUKWRBTQTaJa1e7
iv49nH40gimtAa82C6yglGZAAaJze77y41t3KRyTEs6LNFbaWWaT97Uzq3lb36TnTwcLuU8n+BO+
LuqpsmYKJRELI+VB/xkJk4oIUrLi1bYvbMuUaae79q2ji5cvaFmM+l5Xq8e+s2ZZjMcMBRxOdegM
0QI9fNzcBUldTlAirdPyOXKIhKfA1ccaL6y9ns/TF1vD9nEEtLnnohH/QKSTEVhB4EN+TOEnsQnx
xwIXtbKjlgXfDi/OS4LnoEx66xuCaO7mrQ+IS6KhMsD970WyO1LndInQwQ6xsfpE6ohgcQLK/+Tz
d9m0CCUHyvRLimpFDtoIxyzr15GmOVo/7hCo0OrrUig8KNoeWjWFlfadErqLtoniBosDUEEI4ZLt
KyjTLdDAiHnUuMnQO+lwdBWu1j6pfXX1DlgZ38rWwH4xOT0J7f56STXTuoGuutEVTDB+jCyioKhp
XUbuj5VBJ+Rj+DTLf1gKu58sXOjLO+tWOv6uOxI8TRG2ZP44c+nwvUD8rMEQ8J0Tk2NhegZ6QoTN
ON+gswEWe07e99dFWlDRBioL5ab2FJTaP7hM7Mpxx24aMAsuZ28Xe+5BdUxdbdIWYjWCJmUsHwvW
BIAut2UAls0aaKkBqBo0hh9wW8woOygp9DUN6GHvv2b91oCsDyxvD/Ktg8fYVPt4DV5++gJHofRS
4cDCKff0XwhUfnH6btHjUKqyR9DkPImEKPGcwsxPXsMgRzIEj+SxAKQGPi7IzdpKy+SENvsCHVU0
/RSwrETI+sHzM5qzuHAVpgxfj2wE0noIVP2tNnR3Qvka74gpWdOZZzSzOXgkUm57zaZU3st8L4XD
WEDl6Esz2VW0c0YpjQeo9v6pIFBRBnFPv3a142PIj3zbXrNkgMgEGmJXau14VEpsXawcGkboVMdG
UNcLro+iDBFhkZGx30nNXxePyNsDhGnujw5C6XPZQKwF5dRHgJtq5jfwYe1ZzGRfr9AJtVz2Jb+x
2ILhLmwkInsw3gB4MN+Dk9Jkqhh9PE4fcv1IYZokgKRgvR+oz+pUM4LQXTrVArSw44HRFxFlEPW4
PtLNFfSejzVBKBZFW84Fi7GDxwUjUsx/oGcZmKioO8F/hYnm5RxMN+uPtnMA1KXTYI6dxIiFyf5W
QNjldKYtcoTe5Yq2qwZRdyY6a3JhLygMUNS+Z4o8Sf6IYnKYubDn/qVswEV6Nda5TxDG3RlZ1cAh
hdwUFPkUqfBXOEXhGjbnBedi8eCZvYH40Qxydj7TMZ5bgcK4/9vRlFJeUgLIzRZnT7gMsBOSgzXv
rs8xMBs9x+Q9ZuNm7vEcpO2iHpFQqMDKjf+sIcscO5neotPmOvgUHvg1ie9CFEV7NP5CAcTqFgOx
NdQOKguDoQtPAokjp97CV6k4MiCi8JFPMi66KOYwcMdUhFEnBgwMOyg6DOb3YkQk3/iy2JuxRcFH
ArNZHrArPWo76i1fv3Ufn68vvrSCtAeF50BmRxbvUvqqpkePS3vaCIFGQNkuay6NQHzhLwxTHZKj
8X1KXfpvWlw6WIA+3eW4MA9oRxxRfEH/QtmgIXFr6DtdbvpCwYgIajWANKu2TX3wGeGfgwR2zJgr
5nmFlAKgtWhY2bEZgwH2HnMEljqiyad95dRxOehe+FQh7jBwCGWfmiK+JH8tBmJsXoPS8vj1FqF0
qTF8sYU5RJ5zk9hQuwv0pYKxQgff+vQE38e4pMuHjEVnPmSw53RzGQ3ea6hMcIrGDAkJEegAq0BH
RGGCBU8+XHU5OC6KjAV/V+E8VNwCMjnD8GQsQ8OG9IMvIS9kL8XVJqB67fimiUaEAZuNsxuxT99Z
CxonzQn2Up2xARvO9P9ykAyiuYUw04MKld5kX1A8BjJ/4IWiIweymFYwnfYfwbYsJWhFQZtuNZA/
A72lc6hZAe2fcgblJR23gUFznvkV7aZvmSvzO6BX6hlGZUHseClFqnH4FNhPLzmC/IQKcZ1Lu1fr
fT7c6ZtXeviAMURDsEem23YfNL+AjGAULAdRHzzxRGkHCuR5Vg2Gyuv8dchJ4EFXwzIb0IJH0Rif
K1MaxcvVFwkXm0SgFEcDpTy+D91Mo8VAHAlgYBFo88TYekQpxF5SC5nYu/V68GVg6cQK6hVoGk4f
cOAgYLgF8jfP1NbfXbzqZ8DwhT5slDkj3ffCKkfCn6eAOoLsNaCRRiNjqDO1cRWc+4goP6d/BY8e
HrYN0/lNA/k73zEc1bSD+Ha/lIeQH7KYtR1LNxUuzncDfdfpV4cv/JXsgIpHdbZM1U08GqGLYMT0
9EX1BWaKj9SuCvKgfOUzCaz0U0F0otDAniJShh0qdBxf1FEL7AwZUBnUmIH3cygptjGl7IPfG3E/
TYrOtxhBEICHs1WxxvpOijeO7snpokGpz50ZlNSdcNE+U0EeKGcom5Jw0hEmpYg4yZYWYq8w5sCT
Z+6MqmwYwnMDt+cFuRgnMkp9T1FZMA6Iec6Bvsx19BkpzFJSdHwF6zGDSljq8ECP+fQLNnRm50ed
+xFxPq/vssKvqxqVybDD5oDME1jCgb2xdoxUeUE+cnbOqqM6o6p/AoqzC1WhW077R0DlCnkmw2aS
5eozgbTAOIxHVxuA5/JEB+E90zcfpAkWhAAHC2U0WGoyMVk0k7FDAWFbPmKaxzjquMeFDKeCfYZh
Z4sHM0gX4Ls0hg9OvxvrHnz0/DF+bOnAHSHy8aDqHGgumav2DMNRWWInO0jmsh7UzdBCA/lYJUAS
BsvUpEPLTI9BVsS8190vaB9KoGKoF5z0oQNuBurvqUf0sGrvFlBlKXEb9pvdDdv4vBur2dZ6BKE2
15N5QUFFvBI0DiP0DTAYe/G2h07rf5wzM4M8u0YAO+HEXktQpMyfd7Z4Ruuu9JFHPl8j/M1LX8Cg
816UXp0aqK/Jm4JvpZAD+YqZwZafc6HaXqwyw4sN7AJQLgWxvculUUQyS7ViH2+DmF0FQ5cH1r8i
gcWk+lV5QeUWCNfwnkKzWHtlRLm+ML6LMhp9cMkR+w1rPoRNLyyX0QP1lM6gE9H2thKo5lKqb7Z2
FCs1JnDIM5jiz1+veTSPpE10r5Pd6zPOjZWmB2WykGsGwhtybGpw2Oq7BIGsdPyFckZTbSCztFXJ
oqKut6jO9UUlbcC+2+ZmS8iImEs20ehx58j0ehQDJCSrwjmV+qKrT9ILbT6At4bnEVN9MrBSgsI9
306CL/8xoLOPGFIxWKHqenTBQ/Xry3tfcDVtUV6wbKV8SR9b9V/UjFMkMaCg6chMZ091yrtET+an
0/bCJDx9egk5LBC9EGRS3zc4QBKo61HsvTOfmB+KsvDE4FyIhxkxUD85bJ7ey/Fx1NWgqAMEPYfQ
phFZorkkQOjJUL13W5x6HewvYU3CEUhFshCpq0vsh2CZqZ7G63iX9zy3IfVM4r71YnsA5z9FYRIx
xHf8Mh7p4YGeQYOFwCoLfGp7VJWt6jG/F7UVmKrtIa+0GCOrwtMUMTbGBXiskf2e+X0RKJ8fIpUb
mFh+hbyRiTiHWASa6ilM2OaOcCxixMDQjVEH03JwTXtg5d7/WZlICwxej4GZzDWl8fJKwhART8mu
nvlMjh7M63hGmLrjjGWTS+W9EtGgMg5L8ZXHA5HtinNPe4AiFUczBtRfIT7lmgD50i+gDEX/wK4h
XZCOUdgCFDONtu9i7sLerQhulnMRAzrKTxMBmkBTIJGaFHylm8dBgWiU+jN2HxgdI7H0GDvQ3MJb
1kjghF8ER2aH3lMxhoQ5FIZbPAMTRzjg+k2zNK+AVC0yTLir/zwcnjdVNLrDZg2niZm82BVOOTjg
Tzer18nkPcVzX6Q9MFrjuROaOvGQwDYeKH/5DLM+NG7bfhdNc+ZZpAIR3EP0xiz7S464MPHZK7gW
B7QBWNfBwkloPZlf3T4742r/YeL3dGtIDpwiONBUv8gSGEXcjQ0piCgQqZAQV8KyR/j0dkE1o1WF
jOk5YVZDJchoLEEKgK+yB16CrIyTEoIi5SI5NIJdV7MiimaOANMKSxM+SCcoq6ngp5LRTCYYkyAW
Dx+RbILKiMkV2jh6ypP0F8OcG8BLpiIt3gLYsTKSqTw+OX9CTXBLbcRXCDgHzh9Ec4aJrwgLdefk
3EAJ34ecKTpWEIyql+VEJ7ocq4ahctYOXEyor98/+tj4WGCJkcDiH0BxLZjcnOgO1RlQp7GGcxVa
XgmKKAIeqw2iR6Rq6J+wXYnHSFKhPgA+0MJu2f4YkZp/FRM9MZQwd2/SbcQHBSWMD/FRgNTfi3bR
97yFQgsLExfVGJdjXIEZURVozJ2HT5xH6d8m/ba08ABxkUJ9fgTC89NBcVAuTCxi8unAL/e945Nu
D62C4SgDVcLlbiSSItykpkDBDgWHhwLYw2TydP10OGAMwSC0tUASezZ/gkUcl0IfmA9gk0RyfK5v
5u25hy3BpDjDpbURCwcDHR5F2B02DV3DnE/kUEQP4QghRJ+IaESUjiLC0LiVWJ1iEeomxi74jyok
DHs0d9yF1W9Hr7yy/+SDTKRftjTH8jj/yf4QeYPVEfcDjzy8MV1iqUtZFlEoFQHP7Vv1v4xXydNF
5T1M77isMCCBx8mI5rFO5zTolW9M4E1ST93iXlTB6ddrD1CdYUwDvSE2SNQ5iggMUh6srQGRCpIF
I270aAO7WmdMIbjtYRdzL1MUYqAId5vujXqK4QEe1XvK38oR0z9U6BiL8uoXIW6DBKoZP4BaviV3
VojYLdnLOjfpvIYkMiaRJx79/MjTC3EJ3D67Jxw4a8epXNoXROHdzvhLFkQG74DQPpQgTOcWCEPo
UTkCeZeMWsZYawX3cXYgmH7Ldv9elbPnDnia/kRApkBZXsHaZ2NxKVZA9gcugbKAYEh3xwAxZE5j
gTbzANfD9o9FKLq9AmsGv9jZMXz4zmXQ9EH9i2MGTwdhw8Uh1D0dpJfbhOSBNb8cqAPqSDjFf2bk
LF5TWj/wc3CS7ypZwY2EfAtzEl0e8kSWGqpq+fBdYeHBashFXQj09idh6/ws6d6f54yoGjJxsx0r
Ej9lzo3b4/KFBnymzqVq1E7w6SI/m8NoyTi3yrABVqHSV4aUVUA+mVv/oOzjV2N6goudQ2e54f4B
yc/X6p7n4HWTttG529TYuD0uzwtUa/iC8pqMzWmJDW76q2O/kZyajXRBvqX9m3ehdborLC4YsYGV
ktAg4SrIg/gAQ4c8x5w7HCrNMPu1owV3G8oX6579qri/KVsOvyx8SIz8gQuN8j1juS1HLO1PdLhA
0//03gkOih0GBC7K95rgiLcP21S6djyl3HsqkwsfkSgcl1WBAoT3GL6IJehIaGItRzH0D6Wt/kBr
MWiiXLX3FWzfi72hqDZuPeaK3NF4OzHVoGLHpuxfsHl4Sbc0+zP6A5Z67G5IYkFNZftU6QmMOQrV
kPbN/Y+kM9tOFIvC8BOxlggI3jIPirPG3LC0YgBxQAYBn76/k15VnXQlioz77OEfQC/eyBMi7ele
0az/u/O4iyECsD1obXTSlsLwCiUexs84KhTMqOwPqy1jM6ArI0uVbEJ7ASQTNgA44N7i5xNse5nA
DzYdNwNHsUEgg6lRqJzacZjDmC580mZYsbI3rtz04ZXTBUVFMhcyCPH0HwFdm+5kXEdYP4BgB6DO
WPvhiqs9QGv6i8+XReWgb8nji98PoxTaI8z9kNbfDqis03tRaHZY9QNXGPAqLmrdsgvWN9OcRx8B
6wYzJ3GTp+cK33uqh0/Qqe4rcYAd9w084Bmp7+OLmsUfAwgFHgssV2Z5dlPMGXurJhnSwxf00c0H
1BcyUCmIKyH8MCYPS2neWMpF26uzaW/hcIUNCW96fE+PKeLvregWjtA2YYSzl87qhaoWwMoAZI+w
c/mQEn4Nu+uXdgYJxG5k4FTQDYKk+SEU2c+CTFWkdf2HmB0CiLyVtnZd8IwC0pKyYyLhEUdwA6S/
LQowkEKuh3SxMJyr6qO/QnJIuqgc2BiQFlQ9MMghdSJpJUUlvaSpyD8VAFItjAja7xZ5MY3JsWRe
Uf4AlTlnDQiqY0nXieTw8mY8eaZer4BPlraOmBqyNgIB5PCVnb0X3jBm/IOFvICcdZfkSB7C0nZg
zNE8A6kMYavx7l4P6Y/mpAe5iwpOxNt1ogCtChqTY5EAv19OycmfoIAQkNcCUcQxsy6iNqPIYxT7
DDhL/KKZzGldot99YIXi+IEWA/0CioAINuK9fAo7wiE22qJYgXckR4Q9WZLBssIZDqvi/6aapIhN
yU1uv4CwAU8mM/4TKwDGw96warUoutKQ7RxO3/TpjwaPF9PIJGvlPHMKnpnP1/pCTszn8Tn9mVVy
+rH5JLJv3kxCxrHzkRwZe0A+jgUodQIHV07djgZx4YiOLc1Xjw8ddT6lHBePF155OR+h2UNrc7K4
BkAtMi4HZ5lHmxEoMIoMIojPBeA0vC6yL3xeodsXMSkVXgXjiI4sW7ht2BWO9c7bOZs0igHQZpIt
9ovlC3Q2+6vZ/JB0JOtcNQ1AQ1EzoPlAesnOCljHHyCDcoLKQfyktbnkqM+xVyzs0nspXlkKxAZ3
A1/p+AhFLe4Vze6pIJpIOQscSeXxVn7PmgLihJuFD+eyjTHGQ3v86VPFcBp0+JAeJw0SLNnJAsgp
f3XatIDjuEsvypndpv7INreF4vMaajZwzt2S7X/qA63OC2AQ3M4zVObvyAfmKwoWPqpaSMpOecGR
N9VyxsxFOwAZHubKWbttbwuCkXwGfnz/hFcwtVp9KFgmAb0oGG6RJJ35wlsByiAvwYpW0HBw0P/6
H3YMAnnsUAE9mk1QTOJy2D/0eVdSwdc7XGXaaDS/Gn+QQpdMCNnGHhmHiCNDOTGTGUpsSMxUciKB
WEPVFsDAukLblljooMjB3KXNkVuku7R4zus5oLcDYGfOCeMlGm/IPKUrqiMdIfnu+x4SNygyATPm
c905kMErK+anxYws/rGXdvcvlKgOBQBI4L1j8xWLdekBYwbg44Wi+5N4w54Nj02gweBWrluRGYBq
WX5EjSwo5dZ9ZZyghlzJ8MG4S7N0Ue0eXAvJmqQAp5nrWUm+yOZIMq+KNb48tD6ZHiJVeQ91dCNh
5lDLUVvqpQ9wGMnKm1NtqCaHOaMP5jBZar/qHaORRUkIpXCsHAjZIVQO9CDa79T8Vikr801Pe2z1
+lYv3c3hvCHQAcGiBwDEQCXCBzmn9Dg3aEpOXdQ0VzQtGX4gnwQXgVTkXiLdWLHyf4/psIIcBVF2
naOCilezMsMHDrCkPwY9z+L7sCk1dcaNCDzWnhCUe7Mw2MWd8R0W20OQlt71H/lt9oDfbhgRoW2Z
yMFTd8slT/TTQWog89o1+e/dh6AiXEBzc3H3FeQTbrPxeD5lgHt6k18th7hC7/Q9e/80soCDVuh1
MhKDF6PMQTBSHPNMAXK/77pRTgdkCt7cZSHjI/5ByelOaHvFdKyPVPVH6p7RvgrKGQoVyTeNp+EX
TyW7Rt4c0f5sQ8S/FlDsqwWASkAn/jSZ4xzyO3ZeZMgxXhmQpSihMB1fAyLV/11TtF9fJcZ/NR9U
ex9SQ8hunuKjoJyh/NGdhBg8zy2oU+SEnUJUEI8NQEzWsO9yQzdTs+lvgdu8ilnUJxBNFCDEio94
x+GGVE5mv74JBNd/xCD6pBexQpGyMShDUZVeA1/ILf5I4EB9M9YtF3w8Iu4uwDDbuKBhutMP/Ybw
NBChNwhrQkIhF1wbvzUQgZbwYlyEaG8/4z+B8SfyYfDisnYQ3DScX2hYcHjYdFtZGeDF8Bc39TP+
26C6NkCoYY6j8Q/gKS6eTrFW98RX5NSYLOMfgoF9zFTt44PRFowDETywTvDlJjpXcBIurzkRt2nx
kEIlh1uMr9vhwqSKXTmM5thVrjLMBcgLWFHEdYGosYDiAAiUK2Iq7jhfja33wtinkZEF+O8KbDHF
wFIBccrpMgT3R/u6AX6fkmqG5XKy197WcwVAmZMN/c0f/3aU2e7jJx97HCNZFxpFhl1tWQ3J8qHd
I+cKKB221+RXRrm1t4eRz61b+OKBXox2DKRFuZUHDXR1pjQg0FaQGrGyoufYC/D2hiAPgo6gBh5X
stlD3WdinsNf89ljUH+CnPQSikJvCm0NWkBCY6gHj0t/gyqWoHl1B9YTgvAfxL39sHD+GT3wYDpK
NHUBeUNzQKTiExBXU3J4qJjWFqMDWnJgBhmI0jeqC1ZeWmJzFgCeIYwu12BntGRRbjkNHNVoTj8N
oHvn5lH2pU6dWw8LGI5+i+hsZS3IQm/LQrjV3SBnoShII59FETMAj/ZSAeSY4SkXglEKkRT+7gy9
W0YYFbcPPBNgtOCviaxo1XU0OabBU5gSUO98oB0ebxOYqg6yThRrNL6O9CSGHRkAuSSknKcFSET+
GqscMj8xLpwOFjtWYRKb+3ct7qbhgquMvuzWOCsTV1mWwFGStAd0n0JXjsBXeYycPAD8IZAmG1sl
kNNC1Pfm4jMjlGr92yYl1uKI4Obz5xyPIgYT9pYqxXLXgDj48/ZJtM01iXwEJA15Oqrti9j0y3ts
uH+RSmyxd8pcqmU2nqEim2ENBt3Yp8w0L6DMeb75NkX3F6azyS0YvmYT83BMzN3utJv9Q4bSYt31
oEyZkL0Ly3ubl+WSGQ8OHBf6PpkLl8WB5sfLqAWsytRCcnQrteKH+e8QIhLtHJArLGLYc9Z0MVf5
1ts0ImLQh9y+TGZNlUhN5gYZSHG/MeHwX+b5ZQWL+dcNxwZ0edyxNyB1s6cPYukzvpoSfgyMdKBt
pG7mdP5ubI/9u83n35y3V3oSNhEvH05dyHwlAEWCoGIaCWgnoPpA3eN1AT3mPHyc7IcmP7fdaMLa
D5Dk08Dxc7BlndLNsJvGmWogOxxWM3Ex8SWxeHJ4Krg/lRnaPUNMfPpE90vWxrUcjfuQjs2TJBA4
BHPUc4Z6LColDEZHJiwNYDpEV+6J0brbkTm1808TjVCNclDkAvbA5k/dSaceJ0ITjBBpIJiRXVHx
Mwfke0gPu1BppjtsCRfg8+vyPtMrQkWL9lFmksnfL+CZ2QtYjyKpHPNg7Ggr39FNDp7f0EzxuL8h
wAKbxNOitHdgRYjs8MCTxvI83n2CT+fqh5uCSrdBWbYiLqJOiY0JU9NQ3sIIg1sBYLh+hBViMh+B
t8W/SQNhg1GceCbhGL+Fd27/9dlkXh1qi2z70GC/e4hzTxkRunWsi37gZ6bMdEoBpk6ptaC9TbTh
OB9njvDNCktFFdM6MsgPpuZSuJ5P4/ucXg2QJQCrkK3QMYLNcHh+gx33c3/yK7SoAbasYQH/JCHT
XPPCGbemnlCwqAPJYwDuJ2Yox+Mj6/YdHXpuF1YN4htSL0gOULWQvsTNj3DYJUxhJhNeFxkC/B6v
rgdv3FFXIWqdWREIYrTGFcDVFfXkc/f2KejGARgGyBFYHKC/lc5KRw4hdju4+fwgebGWYo7thbYX
sd0MhD8fujoBg+Hguq7ift6QJgt3tcX9+wWEehLeYxaZ2T2e8PQZR/Rb6NzljuT0ETVnERJQcC/k
O7LbYEaQ4ZYjVGchUpCAspzCNoIxeEWZrELqluweGXqh0dbNs38Pt4tV541+Od7P3tihXiVbAFWD
alxIdxB+O7Y2eJ8FiqeAzAA0Qd+ezhm3r9191djfgMrEvkZdgjcgmBQe+gvCYcjFiC3K2Ry5Av4N
OEhZEEkwUrxjQI594ZI2eZDhnIQhuYeaORPrdNdwV+txDhoZdwh+zutsFqsYOS6fwbVf7KbOI2LO
isMN4DALAzfGZKknnJXE1t8+GqmEs6kQYePf+npKBAdAm4ADwEdC/LZ2Qd9Gejx1RsvETfyei6N4
9WytrO9407/1lTBZKD8MrO18nhaOgZUodS9dCBKbKYs2zQGeSv6XgmpszF487szwWlvj9wtKVQqv
kSZiA9XPe8HaCWgWi2acegyzKhb8NITblzrEEbWfU9Vc73NwaKxaL8XNME6AF8E5fjvDlWkU7tlO
WUfQCOiniphPDzcWng2iZZc6vMTcUoKK7zRPSNEYJ/s8BCYLfhGiik6bF4l9sWAs+OtSov6mPvK5
CCvzaB84mgSAh+g1R2DPaVsrZ3BE7/MbOT6GPm8s8bjGEYpeHfo84yvGyX+tA5q2gkeVdv4DXJzK
JZm2v7fc7WWQgL56dVJqSL+vLBTsbl+3D4/spPdgPgA/uWNOQfFmiMed7TDzq/F6gFP3JB8lECCS
89jgk0qfmsL8TmFDVsW0i3Xjm3yQ0lxU9bsuxhGOFQUwBC1vVmPJJnMg4gsjD/iRTZCbzda4cLpZ
pbGe2nZgXWHeAf2wQWbBYqUcfl1ekyWVvMLgaFMK7W2eHC4CMD6XRMnjSXRk5AfBpVHS1KarIWR/
J9rAaMVbaUA3wwH/rEhcYyCODrlTqriPkQAXdrt7iN2Bhx4vmS5NC6xFrzySiApdxP2PBpD/5qKS
xCHCr7PYEry3A+UPdy7zh0m3HcEta+yX8dqlMzBW9af0Onq8pQdY0ikvDSEN9ZyrMz6nW7D07Uqj
A7SoqUNhVflSrAbUD5OzhK5xthtRZ6w1xZNOTI/xnoILCuEU4BIcF2MD6meyJdw+f7TL5DDdo/0s
nD1673lEbADOnoF29J65npQ4aFO5QE3TBZ0uKg70DRDekGX04wow9ZJTQb0OW9TmNJeB3Xhg8o4V
T1Dus7UejrX1a4a0HXwAAgtVshTTgoZ2475R4odgEb/MhRCtv8bJP6TbGTDdQsZUYHp0gJa1j7yK
hI43VZvhI9ii06dEWW9bAetNUWlR261c/XY5XYEGfUmAveMr6avBY7d4rOiE3wSJTBMdWpCLMX0d
36it10ZHB8j/7CGR+EzUpGD/2AIQ9lldxR8nBFB3TBwjkvf6XqVl4OZbwyShdTGm2twXj7Bd0KU2
sRLkT0l5xaW5mqH40ljiZ1l02onvu4pLxvdTxRdsC0lfdg+Hn1b8ix+e+N+T7CQQonFnZCv3HxhU
Lj1n63RSnJjJIE7KJLGLcWnTKpXnj9XIrje0quCFLbptuMkYxzsSbV2Y5eY98V5wOuPeKcZL7WUZ
7niIXkF/og5H2oQxArN+jvGe26h8Z5VVB+JcYtWUM7NGHxy73O4AIT+nJ7Ejrz4/8F1YZHSGgH2Z
ujf1HozpELM1DZ/JIo1DhsP+w8KpyJ24Pa6BjnIP60CdSb+v4BnU9vjL8Ec+VipfNNtVt/HGh8pj
cuvgCxaplMyzDwuxWZPyeQqg1BDQKcock8eunz1P2tieMsnN7WqBgCKLtk+sYAT9qGggdSOHtY2J
EvDYH4P8HBlcB4XTBjAx0HrypeMdPNaDh4WUZHKikyBv34G8HVkdWD4yxTutLpVxLBBO9EORO/tQ
ZRNVyDGBkm7zm0dDKvvS6ALSikIYzaIflX5TVoLMR14Av3knz0PKzy1sR4om2njsoIzHhIZmj5j3
kQDoKFTma21GoU7fksqy/Z7SHUb/mG7kjK4ZBwZgQ6a1OkmcigFxn800mEGjIykWGiZLqDBj36D8
+FdpOOEghJOU6G1P1lcGH/VKIpGdvq7Q8WJ1j5xhOPqF98TyLqoCls6WUbmwFaa2UX+mMUBC7BmC
FKSsBVyKnhOgKANJ9xPqOvbzAgDxH/KBpxSkNDkrvkXrDMcbyY56Vw1vS2XGJAEpELR+aE4pYPCQ
3rq73X70K7V4dwlw8VtYSCOUtxW6x+T9JrgcbYq4MbNgdI/ffz+9Zo7+72b4IOpRlcQglEG6gwAL
w2J8aZla/Vbovb0wWXnevRXYfOBTZcvGZOax30/6CcsURZIb+RrykkwxkH89Qr/+Ju9mbdUV/y07
t+6nne7Bb5+JvDExGPHtSRoicCByh4twTqKcNRffEdMEz6Z0IfZjZWl+7Ve0mDDVqiy/PWtHxmoA
nqSfBF81dCKuO2AyOpgDS16WlDSguZnf/Y0gh8SukMrcGQfw0xHohU/m/3GRqljZlauJr+zfq5xQ
4WAl7Mie8DbjxjCn9i+I060U6qcHLmWJ9fRvswf+BRKhdX/HZw9HGil3ux13jMTMxKm29T7boklc
2uqKAXu5HOH0wrpCDSMdppWn0pdhMEydB0Txm469LZNAcLdhNSjcqBnxzZ80kd5n2ghv7lvSQXyK
heMGMFPmIgUCSU/igQtonoyWv7RCe2oKBLPNUXrpD9hZgqXhtOJ38oGCwGqxSpYqRhKcjA7xA8TF
XHINYDrBtd70BwIKDdYPBiwkMnAgZYtxOmgKAD2k33Sy2AfeiFg6QB9sUMqwP3xAN6fCVBdBW0Tl
QJ7iSLIVLjfstwG1E4JYR3GC3R/g7CuO0Ii9sQPsJHnPB3iCNAmZ2JBQhengMdJhv5KrMGwlvyIt
XpLhTOPmADmCVRs26LBk4g4oFx4OVJ7b1Fa3oLwSICUkB5MfINPAaBvEmpX1CBC/r/7A/TtOrYyC
ZfuAT5P41993+AY7jenIbLTQHApNuhTBw//EwPiDf2yAIfscS0rMzZMZwGF1+7IhzwXtEVAufqZr
6j+OjNYWsRoMgF+VSNiR3CJ04348ZfUJVbxH6Rqz4Q3+iEi70cN3B8rKgEk2yBOk1oqZjJJj8PyC
yTTdDZgdf7CUqY+PkXf9rY/qBvTuaKHTJ8gOGqIPq0/88IdFbh30qaV8UzIeiUPWsFS3HAL4xJ8E
V3SOBxCIAwx7268Yo8vxKEBabw/LnbiveLSSZyl+nSKVT70Gl5XrfrxAL9HVnAqYI9QjLIAssSfw
QfRdv6qcnvMFwJuVgoNBbILDAUaz0tFgA0mFZbmOFXptc1yASRZLh3dY2e/flRFO4Jh1OPkMvQ94
iPkMlSB2Au0ZS12MICl9QsWbLICBi5M2/oc+D1iHWJoj4AhCHNDQGyJe5xYB2lmxYdZUasOsipsY
XTj/EaLZ4Qw8qb3TzTq7Dl5byTs97cr63SimT+7pNPbbBdAagn/Ht0HatM50Uc7q38b+GlkEXa8w
m2NiCb0aGFKWeEuPWG3/BVA1jYma0CQgq+3fNrN1+Ytp58ST6Mszg31sCbIwSoOvyk3tqV1HhqUE
e81mhOyCdwxQTSJDAwo/h+CwfeDkxk9CcPyuMX86o3WU22E49QyTdYAmnaUivDcxT6cNbRUXnYgd
AilHPWC1mcnH0gYcts9Ahn7+yYuXIwedNV5VXy+ns8jPLTQ3PdwBrwH7tyji21bjAHmJ1zo6zkMZ
LoawpqzBg60d5PHXKhOpkB6eSI3M3QzGFhJJSF6ZmBYEwqR4s/rB6iIUNp5XorpuJ6x7+uzl6BgX
vpyxV/9OvApvppYE9BtZNxcpeqRMxSfhdUmjiOwrzO3OLMzobcsYTIoXMYH40hFyWQjlcZYKsX1p
ptuIyHPM8OXsDf1FYLbkiPY0uM1RPwxoOK26iOvgG87UBpWSeZI7nf3AbHiwNzfUYZMVnGImTAgK
nOhxWCN7t/n9+bnN9r+/hfvz01kP3DkhbohrPR/83/2ee6CEbNy42kInP8nNxyw9fVhPWUh7dhg5
Yo+xfefI7tj6lhbVrN7fOL+183ImAI7lQIB59aWxfh3qQx0lzsPKWJxWqL5DGvyC2SnNa7v5nfK1
CECjDS4l6yaL378tTDvzsRcIexrVgkXEYxI0zosr0X3BwbzTVYRQBLyK+x8NVc3rXGk+WUjz9us+
qxwYZSZS524fSnNhdIsZ8S+6sljpESMTWoQSjYrnHBSRmy2AvPgMl0j5edQqp/0CKkx1Yf19SII2
eudC3wSkPodTHIy+4IYi0zn8E8FswgPZzsCxkg2+glss7pLnrAeZE8r8sifqQbOsSKf5fFRK7MmW
+AjQZsQ70LUAZ/SwUNx8MK6DQQEGAz9n2maiZaCt1a3gbQOM34HUpcVQIHhTeJWfnQWvmlbRHMY2
bsOfdd36KIbkBCDxMYQO7tWEuxWJH1+OmXMxi4RfQ5Q116mXbPKAif9JyFbGUJgGSpp7AJJKgkO5
F23T405xPqfXPwZz/pm82byM6QfV/17/0FKQ+AfqlweWkRE+5mCbBnp/KBCwUxgfM5VjfW0iaZ0x
Zco2NC4QbaOTgl9O4ysxqwOo7kD/RqcmUM3jieQnNBYZJ+85G1zk0cKjHIqzzPRq3vOqu8VCGDOW
am00Yf4pYY1P9Wz8L93eTuWejJ1iDAnawR676KZbz+ARlzEwHnhO5o7Ju/WLXq0ApO/xuKLlQxJK
c5gxiHfSrHb5jmWHRgyKRChU0Yl4WqRapA6JhdE1E0rBPjFrf89VozFMvRz1AUIsj5/s2M/QR1zz
CCD3s+UZht6MZiFsNmlRonar2+iliZ6jXZ9EO1lMxYjhuJf1EGVScztfzKPV72/r31BYy227mm+m
BIVII5/rxeNqJpi9GKu/aPtRHQgHwrYXZQxzIfoqwOfwX2b5t24RpJug3NLlieUNbWnzaQpjguYy
ROV8iFI3iRNnQlE5jsHlBsSJO3DHrcGZEa7fW1JK/FlFCAGUdvPIHO1W2KG0EbAYhM8TuztAVqE0
hQ6805dsgJDHlnQEFA3LTi2ffNJfyQFabSPigL4gLx6HPelwtze8F//V6KoLS0Im2Hixskwg7cNL
vmQXiQNzu07Ng3hIgeBOyBG0FUschvPv8AKokIyXDTnfpe8tA5M1BPArAbf5qmy08l4+QkTU3d54
dQXJWTvKAtqDSfceOxsSMKED8znQoeQo5/jE8mORjJFOkkt/u/NV5wOba81I+M2fb67EHO1lfq06
k7VmDjadqF6Yq8HcMeWzjofKcULQfFSCWBIvrqtfmE6MAuQF3DIVB14RCI05ijjrK1p092ifnsRi
NPFgl3IKFDMSq2JLqdJZGj8qZ19v+9s11yNsxSf2oeOxFvMUD1MK2vYtjgbn3FPpH+bkegVjNMMW
LVBlbsxKFh0FYJg1HGGK/ZB6kZqA5WMIYuAamviooxAXEiIBv0vcMQ3fKiqFwGAZ4U8ei8iC4j8T
O1AFfvX3B8QgzUzkNb2eHBaNIAvMkaVTVRs2WpK4xqlbsSskL7GO6/iWfto53cG+YneNY3UG94h/
yuOQE7BagLdbY3s7GNvi6kmTFZS2bBJOJjP6PUbrEwT5Sz9pdLwdtAqpXtGOuxLmxhrbf+s8gTTs
Jtv2gdob5RT6PDDF0D55HMSf0ifVVYPxUq8i/hAgSeD8xxmC2pNO1tWiI9BgnoQybu6hQZE/3efb
0da10BNzgAmqS94dqEHuwdxWaCSXCLo5bJ8Tivg3IU4CBIfwy9WiTIajS1KyvI5YOXKvOWSk6d6S
NesfTee4PKDzEuRzTGN4rT5gcubTX7zBbcOF00p+9Lg8i5xdW+vrJpos07n4iqsbP0F2g/5u46dz
usLrnM4yn43rx4XWFSxnoNyPMxMIsWfz5AcfOGcE2QQ7wmQLpT3osGNUTDT0QVsiKcD4Zsl1wKyQ
xrZhiyY2bgF0nUxlrS51h76zXTnU9tZx6oEDp0lk96M5p36DnBJVC/1bX0z5+N/pGikkhHQXRPVA
tMClmMKLpjfF/VKcAaD7PjahwoWOaRAfd/fYAV3YpCU/fGQ+N5bPOTIyRN+J6ZyAZZq3EIsw+8jD
Lhrl4z+mZcMFTLbJD+I4f+/nxHEjQSVsIqwmHR4FOIiG0Fofd5xuMO3pLvnhutFdX/OO6frvw5po
un5HgKvfEdhZfEkPXDRlzQ2KnI5XnguPd76jnNJ5Rzno8RJaFNz/UBKFHaJkVTwP8wQCijddc4D0
P+zGF35ytP2PmBPa1F5/n18eputJAGSO055e9JYE4x3hE0379GAsOWInvaSX8twcqjPE8/QyWRZz
nRbOMr/gTrfjEwtlQ1+dTVQHHXPhBg4GGqmMtoOU7Hct1lMY+ymjAJll6cidxF/2na2ktJ93BtYP
ZlM2VoP87Jhh3fWf/L4MlFqJPU2iz2c9kbGYOt/fx5caJ4Be31BZHKmfiVkCjxSpByM7uo3veWdI
y5uxgo0vdT9NtbnPpfflA/sGFnlNCdqHo+s+NRw+ox9mjBlbObUm5a6jJLnCilORq4tut1X//k0C
QRU3aCkjcOyBPpqD/L52l0/Ez4D7noFeX/kA/r38+FTWglNzWVPuJkugOjKDhMyFTJj/1B6IB0jB
0ORZPQGJbThdjILOfKnUgK/p9+cMZv06WuNxTgtgZTxnaI1vPpFoCwzAUT5lCJwSIIc2gZKGwS03
K5V5IbCHTNX+oGZg35kB3Bbg6YDi3bHLS1OLuj4PgSqCLJQ1sSMP5kUpuIG41mLAflO0y0CHR/QF
2iJKv1FGuhcO89Er7rYC/+KwYzxEdESR4AKNSw7i8x0k2bOI2J7Cva6HN5fBQz6m0UB3AR28+xcI
kXmq2UwU8y7g0Glj0CgqLkwbpzIZLIzav05AH3GuIDkxAWfyOoK5pXL33S+PxC7VAPEaW1P8JtJK
RxOk2CMxGig/yRoDEbbBvYNWT8+sKw0/2vd9px7V3muYxNCtIHdj6KRis8nJxVqIw43pzDFbkApM
r5l69hgX4/lBfvScISClEjUinmfa57QzaHGIYQzFB6BIj346L9UNlNJBu4NllH4ZszDhuV/Yj6sL
C6vhmDkxaGPo2lwlhSeIz7kmbKtYTRF0oFFCD/JPHovhzBgiPSykQ7bR4wTOMgoru2ezyEQc/Txt
ZgiPOmL4DOHs5RkSTz870CDHg6ThYdSHNF9w2AWti7sMLRGeZVbCN52FNVEic8msu9LMfkc/jCEq
/lJSD6yQCtoaiA+7WoYGCWThG73lm9qsigquzZD9a7EQmeyZxAjcEHCyeldfeFKRoeCzmoPWz4jq
f80enoQFzyFHDiP6+XTTeY7GkrTWEBXbwsab8Hqfp34ScIY4CTzOXGkeZ4S6epTvroRAjzk+S+XT
Y00frl62YdOwrJsDfq8PBAIi7iDezW+JhUQZbgTscWO6UOpjrXYmT2uicRtYTJ95EW8VVwnx3R2n
68hOQA8k7hFcE+sOk3GplA4BkZuKf8GOTH3mQXevryNNwzgc2ewFV5rRCs/bHek2yK5nHjUGae8D
TwE3HncqDTvxa+ZVagyys435cDpmKDBiQ0g2wkOOlBcNPykuYUQiPAI1sRRwA5p1AJ7ZRbbyOSC/
Y3FT0CS9KTvi0r3zgcvedzwpkPN6gFTZBgUFLLqBKQ4eIYZpoi8x8ZJzVMgjttxeCBAyU8IB8nQG
NS4APj0gEYPnfHIsvsUOla5ypv3HzH3FP187mH7M3YFOZDzkhmBq9FKEuSJMgvcSwMX9+wnawyeK
5FlYYpf63V7qIbynlFtgdDegn4FMZsyPCGdoHjwqrxXQcqB3TIZeQ/jqjgwYAWYDCSeygN5Vbiua
7rnLBhmyQzNGyRZmD5NfhCSxGLTf9LEFs5HgxZEQhICAvsj2NrjRA7KlM8L41JXBXx7Zr74REcvg
+nMq+T2ObBsNERdqJICeAmV1ZhDJEgpGTaojQl8LDu3xDIqQ5j/noutEI7PdMXVBJFEgzDGcEdgq
+cyJfmUhQZLLzWHyJk4aqCJshAEHhcmyZlBr0dQk9EGidMGti8oI5iXYY8GQdDkDUkxnHAYScPWE
G3j0xRWEfXnbcIi3BWeBA2wvD9bGO4NVtpuF6TjiRudxIY2tI3KP2yGZwUa96PFwzODQiWf4CDxT
x08AVKh8RpLwgoWKCEGYPHNcB5ij1Zl7Wz5zE3PzGkemzkYf0irmX1iwo39WFLEUE80Jr3SA78YM
FtcOVYI56mbnehxhMY4m7EooY6CYBzqvDP/ujTsAB/37hWap3ZL0PQMsy4cQCQ4uGBNsLlGylFSA
j7P7hUtShKwiLE/0oMXqwzS30w7gBeFnZsn2cxgKSPf2tT4kS+BmgLHTlbRWiPEsswvuG4yX0UQW
gxx8P40iEvGDEEpIdxCpmlUuI1YP+CSrLlp/n45n3+6QDJa5XUGUv3bv+xxQOcB9IOQ4CoOw6AKA
5uIOpSUSCVSKdpBkZhGca1Wi//n3kLGNzwFonTyZZ8XijcIVKCBAMef2gg4Jc3GA/i2EgV5QVZH2
416T0SyQLA0j7+kqv8XI4PArEDCQT3sVTt5Vtyua/X/SOP3jK2saMapndymBh1WSbgBDFav0NWO7
nZeHqI5wvRqkMJd8JKpUqBozJTs3rxBewNSFZvL8hOMLtuSlzyLen5nel2yx9Cfcm3PezW1WqT6X
XdyGNBnp81/Z+RCcRswa9D90HyTDfkJvEuhHnBcxT754A0boz/tmPHkfK9RrMJ97ysqiTOf1CwHA
/NBWVTD5Vb7kr2Kf7NqBDw5QJHjhxar3kXoNHlhyIiwgwwMfHLlkgo5yTu1CJ0Eiuo7BNL3mVW2T
zj4EHnkcZ7ME2S0mJJX5+Dda0fuDf/5GyoaZjuFOBgvh/apxVMBuABEUWPE1BFwf6kw5FgKEp4e8
HNPsH9syfKVtCoMfUqFN8TOn5KJucdEOhHMK61Ki7qEKYH67K7rgyrBP2VTcmd0WjnQ7jsSIAx0e
CihGUM9ZOUJ2zUX/I3Xu7QK8SO4S2OGfN9MtQYREjFAI/BCgueEAVxKkaMqG6ntyO/dQbYHAE8+J
IMjsPHAqgO3wvNQd64yZrzp1w/Mjo9H1wMRYaY+l0QnF8SdAvpwesXb3yoG51ztv734LWaMd4cAI
m+tWNTTgnmHLnZleszgzNp8HjshVjRncrd4+5B5uarGVR0nQTFfDMHwwaBh5jx7M0x0lrOsLh041
A0HLtEK5Mw4fj0G5tI2VTuVdk1Chdl0kaS8G2fK66I/ZAFpa/iAIJmkMux9a0E8Wr/uniJ5P1q4S
QFDdBo1OW/j126kw+FKD0erYU9K7n2Bp87wxEC0Jc4/B67oPUqXj+bPO6dG88fapwe2NtKd1G57h
5FrHzUv3Jhxo/+YZ7U/C64RzN+FWQ6JNuV2/SuZtMp37scrYvnzbSrnJ6UKmCtrOcFplgOjFfJRn
86o4DPBZhtHbFXtX1YByE/ItMHYPCZHE3acTviaDP+3lTa/5r1wKx2lYybp/h9Im3nPD2FMiZkgU
4qinqg1zwPYa6PAOkTI2rvGj2LY5wKHr8V1MwhbJlfuVmVk6uyKUOKHeLdG/f06ZpRSv4HVDou0N
8Uxqd9KUG3EkP37usH3Tpg8mA+VnUvqthkKWAVzgIaPEUaHT8oKweQ+lEfPcKipYWBspDcYqTpBI
BhUSdMgmvDE6BWAIPwgomTFmINUsy3Ym7G70osFoB474AJD/Cnjw7Y1uU2dcSv5VQ1G0gm6ow06r
FhOcG58lU/IeGEF11EE23rmpi9G5hW3RPxq3K2F1Fyu9uFuPdo7kRA3notV24+Q03r7uN+/ar+ty
5JZNTlW4+6jFaSohHp6kcN7a7DsdPbZyC/+aYZja0IJCO6YYubfnb/+Mklcfduohrw2gLhxLDvQx
g8fIAHlE4aiO/XpYqXVnl/2eC5jKKHK/GFrH2guQxg3sqS7/SrUUpHp5MsioUFcZSfuagiSZ4CaY
nBSFpxBekDYJFaRDYU1WxKuMZSMf1tAp03YtvcOM1eb9QWjjzfryGkVD6rc0mysoIEUyv32mQaUg
O6yONi+saSqEy6XJPehzUGAP9KPePML4hFSf8jDScm8iE4aMUVy0wKnbP9SFIoHtg6Pz6qJCn9K6
cEYgc5Uw57Z/oi2iVUxCwQVhLONPri+obojAVGqkUzQYd3fyNodmVf+8SaKq/J8+CaaAGa5DWKLj
TQnyW5T/+grzi4JOxShFPxKIiR5+8MYgVUakKL1CD2lwDWK8l35LreArYR3S/0fSmXaniq5b9Bcx
Bq3IVwXBvtfEL4xoDD3Sd7++JrvGPbfqnF2pJCq8PM1ac8E7d5HWGyoDWHfAARDEXwXhDoPP9s4D
gOjFxL1PX9McX3rtK/cIFGgdricpx0kgOEWY2Qb6qELdJPXObx55vUrrjTDNVmFx48Aduw2h89Gj
XhTK9Jb4T9rcECifuBtkzfp4+iKqRduYipuPbuGEhuAown0M81dtY5xRMtAUOxHw/AnPAxZKPCtU
ZLietTW5uq23EJmYBwRRasA1SF+awzXJ+43O848JHhNhzu2tgkuJtUFeQVV0uD/LVY1Fmv9ZVUtG
z4JiTY5yY7qMs6f8Blbnm2bLzDg41eWMH0AKDn/kTRbksfDDmsYu0zN/zVPL/YcEq5Q5P8PAPhPx
WIsFU6GUkjOqFPBjOpUlepY0OI8HYyDl55aFcVCPDKHhrAagCcqhX9bVSHTm6O0D1PvqwHzKSXUe
YnGJcE6jeG+8RdA8BLVdnWjHBxUeH/eUUMjLGo0R5h5h74s7UVnpToxJHu3op5lLXPCFeOAG4wCM
pL3IcZWVCJbylciwMDZsT119khd7fLSSjBPEygzJi8AmO9Z+LYFZ9qDZXneJm4ZE2ENO+lsGkRVl
2HIonnr45YYbkfO5QNLSw4r40KFW28mntsoQ0LTgTCiaFZ9NEtZjvBT1YaBIoMf66O61C6c47s4+
fkPpyjEaVINl6A9+m8ERjAtf1YrI4ln/+majHhWdK5X9JFY4hEn1jktt1rqoGxcagbxyw5Cv4e7N
9MWUe0r2EfVLbPl9iulps/GJC8kQheZhtTC4vmvhp9bdZfnZxuLYl/CGEpUwmQDTmUG9WwtyaoZT
jdKuxwCmLCfhl5jtOpGcE5wfGYbjgm4xhq6jSYxsSEMnHJzMqU4EW9fZkcJi4UPfP3nyeipcZHUo
HrPpTs3Tu8RUQm04e4OAnEIStMLkbvh/AmkkaYFm+3PkO/G1SvN5Jajo4w+PIJom0Qkmv36Qz0ES
BViKul1dAKVQOsyTM0Uby1c0Kg27qGqrVqsk3SsZHL3x2rJ6lFGlclNYk4AY54xKJLRDwlZj7ZAX
VEpAzAN7qlNacO2qDXwQSZ6HaXNIIpapyKXc8iZ6aKF1Flhc/z7DhJC5U9hzonDBAGoVwEjxIOY3
lxTYDsz+UrzyU0z6fvxVyzXtK9WLtPWVnR5AQOt3WRs6PIKN6TXOyUrFGCqBKkkoJJJuupHGASIn
S8tKQC6vVAh+u+5l1FcyLe2UNZR+zqNt6g3Hqh3RALQcamq7pHIavojypZjzmRnJfjrRZ1WcvOQJ
VjXjGLnE8PJtdFeyyyDadhyEnpEe6kl3d91iJfkoduVEIJyJvBKhPcl+QuRnOQsYO6oGHYT8YRnX
xMs+kdYS8ZqF3Xp4qCeY/V388MNUOgy6sZ0yl1FdbVkRfSFKoj1I1x7ECYgWifSsiH+5jyebXOfA
IHcl7pF86FyGiYGXh4FepiK6j7HajQ15UP7kwinOFb4O6whbYiPl5utBKuKVUnKgCWlHgOzerS46
MowmXcVwgYPskmBZ8EgQmRIPLsNMkKbrqqGCi2KwN9BQgCyULkky1BwS9UmAKyyw3Huy4OSxNApw
udyGydMfFOp1DlV3qXDpDxWKdySvIiva0pBN8fM7ZFyNILzKYK395mzqO9Q4fnusYFxMNY3rHcYc
V2OdsEvhUyBBzTfb5DcInapHksv9GLaBnWdUVdNlwSWewR+G9DT3uBZrdJVuS4wwdUQO6SmnVegM
u2LmGEyn81o9x8U9pIBUs7PA6gBOf6OS2VrMM86QMPptAytBX2O4DJC6+MZjshLnU4VUaVzjK2/w
V13+W4nNOqy11YR8qiL8Tc4GjC6Da0HKvyYgX9rgPLhI6/VNEP9UsoCxeeUb93JarLTJcWhJTBRx
pU5p69RjLmkEyMQYGqlfxeH9YeEydBLbWl3HAM+7w0O1kERLULV7EAw4vtx+F4iJXTQyPOK1XuQK
sAnA60n5rTOkaDUUUgLhViTyAMLh7/+4CcxQfQaPiIei20Q8deLw1RI0aESFidqWYR+RGuTmDVO7
k1c9hhKPJsr7gCXjE2wVUH8EFva1RCmw5ryaRrqj1Bj1yBMReKvroFlparKcTp6hUfOSEdeNf/P2
bpCbfcxGvfuqG1oLeavVbOFh/A5XRVUgsQmzHNZANibhVvsg/IFirX+S5UTBK/jxzKSD5f1ZadcJ
7VwwpHDumb/GleUOJ8Fn2jDajjimItAELJd9hOfeV2Ass/xHB3aqtz/aFOEN9Xb5lirkQrrZ9db7
I1KOf2h6SKgWCa0oOicmysrv2Km03U3LSDxr39OgX/Q6EXqwB6LEXTUVOrYUtBLXP25zyUrZAFKr
w2xwFfVfWV5Ux4ILr4+oDFt16SPnDAx28R3yAcr1kqvRjxnUAWWfEINY76K8ha/IayKgJdqpjKpk
kiUFkA1KdCE4KX7VKU1FRF5JRZA6fWXJdod+ROfZIjNsilKUToJo5UlOrm+uPzU7L/cMOIXGxYHb
z+UJ6xGU1gwAJMBn9TMb0ZE8uplmiJMC+nO+EIrgkOarQj9llNFFC4nb4G3jidNHr14hb4WRhEET
GkvXifCSG2gHOA/GczzrRLOJiDhCufeZfBZDRY9PfSC54kbUNHsisz3go3ZHx9dXMWF9wRNDxHwb
Gt0yTzu77NCeRjxLk34xRF8NOl2dyXeGgCD/G/BStQYzg2qy0D936tBZ4PNp9YpVdHsjtib0MjlP
7kiYOlEdfOdRtPq0S6+LzbGAagRoIFAXx5KWRranCC4mhPOUGERWjYuXKe+tbvRH95gcsKMbMU/I
hED13MuBX35WwOJRQoxf5ifG4cMUQEGfLykEW4COzdp5VMqPjgt5oh+HMHgbXrlKW3XlteyNGByk
6lWfABfhlsgi701yTshbpyXevgplp20YRrkPl5tXaF4qhOZUB7XIwZuVn0MF2kBVIXYrkTXw4Pd0
Gg/jZXDV6xyOaV1cplpvqTkGEtCJbGAo37L8Mmj9wk32QVVbSlcc9UqYsgwq2d5yQMK5z79UYFH6
K+ce0NiXBNJwHGJMGQqfNhNDPeBqxCvcZfNz66VW30tLUXcdAyRrrbdzxaucD7mJQwj6RE2XE5hW
Y1sgKMKXwKMeNxTChjCCZmQGoXbwCaTj8f2Vlth5g6Uq3gYl+PCskb+bDJZxzJ6TqXUFAr1m91yT
RBHrvp0yWlbKkmdXFgE7x/VOT+kBoSRuRPDJ6l36pfeiU8h8PFuTxTjhAriS40IxQnUhTg5dVrCU
AzdEc6VCuxYZ1GMXktCmM1rUWHqJghXV6U38lI4CbrAXoItnRxCLbsYVp/jLJijQGCr5Ugt/aDfD
4i7k7eUDP1VZNszeeYaX26E7KphcE/pMbvWkZxqSknsLlASCAM1jKqKHUH1o9wpGbPqfD15YlX62
YU0q+itpkqxFjQiFoX7oA/PnJhTvhmDgXdXcrSphVZ176SuMxHuR21SJM7azsnZQi0cf7j7ACfvN
FAK0Cs+cBYlPlc8qi2XXp9nWwrsWHEaqE7bPPDZQhJC51DNOmIVwdiGA4hEiIlI/JlvWtp2tB/uX
xGJEcPjy1/R7CoJRWo+oQkSUA1KvNRveEsmdNB+3nwxGKOX2U6KYzfg5PZyU3jSCPfJlFm/6fFBG
nQZhVMoJbolSrkmCnI5BJyxXRHKbMSUs1WBNlUrDZ7741prFaJL6cR+vDRux3vqz8miP2DIpIz5D
Z7+AZnaMbcL4hmN1DW/tcEXTNpjDE7cNl5/6O6Db4JxAu4N42Ew2Ngar5o7qgV76xm0QzBkNO4A2
nohTTMI497zr3sOwOhyj0mKfbxELS6vDaCdn34JkvUVqwxQXULRiesf0wIMBZS5M/+3AYtx/duj8
uKtsoC+XEJkLj0Bxwe4sMDGU9NNn05qasEH852LriE1QWDqXu0GK7Sx/eeUYO81DhmACvie/pbuJ
/z6kpm1H0aaOBoUPQ98VpGKRnQXMnqSoKb+IsvPZMwOQRSqxieLFrjcPrBN51p+JiiIr2CRjLlio
y8/bdWTcIqfmidiGft9WDx5HNB7ph0fmrzWa1RN2P0jDN/wsXr7LEhdz2uyavUlnBG+DY9YhRkDH
5BAdJYQnMHOWzCdos69otrny2nFHOO4bz9p6uLOcReDHlXLL1mCRAAiYXE/uSjgNJHuiTfFWiYN6
ENY9EoPH+CUnb8U0f2usOTksd8HjIsEm/UCv4XSsV6olf3qovxPbdRCeu0xFiKTAUsjLSOXZkz0y
mGJ2X1iE2SCjh0F87nkozeUlV0D1FOid15Ulf+Ppgs1lyV+ERoS35k88cC5YQTKXSEafVX89cgTd
bKpnzKIFJwPyvEtLXoK7qH+10Vw4KzpLIVEk3zMYnn+KlUw9zFgKNeDwU7vL9kzXy9SKoKh95c2/
mcqRD9J01k9nS9fR29RAC0ws46zQAhmOiKgqncscyFbKcbsHmQY5efFx7QxksC0jRIBebKvSqbh2
rNFJxAysCj4oZCf0e/OcyDAZc9XwLSxphisMkoAd+KuNWIyu74dydk7RANJxrbyFZXIzXlzy6J9M
f53uiIPH0KQBJnWwJ5rF4re/T3kWpGixByzPzcJrdiq6ft1z9O80shK0jG+EANUd4ec8PLYUUDX1
6AyXxbUmYRNe2pgXc0Y5w4F3q+cqKHmGiCbDDrwm/kwhzClcqCw5VjHv6ExAf7fma0cfBmI24zd0
0vcEksK3vI63CVbXpd/Nyqe/ZtLwOSlL/wERTIKyQp3czj0+3+9u0cTjTAb/M+LJABuSMQsWENEQ
h/lm+WqJQp7/RHtPxlUS7afiUz7xMqUlvrp5tk3RXeybLVI0G2Lxiv8/CJ2Nv8Q4J2uVc2wvI3Ws
Fr/ZWwmZB87adCmL84Da7j4cpkd3R0zMntWwdW2dRpn5D2aqK30znS60ZtlBg2WC3tm5gxTpECDn
2sFp3/J9ALtj68Lv9vckk+DmcwDM2Q9tJ074yNeE7ggbnJFEQoxRx2E993iFDAN7LDO0q4+MHQ12
DcJPdsJfMd99Fn69x3OxlHkLsy9+PwnfPjstYjuWOHrwzzilSGiPfvH+FN56thzdpXToy3L2QvyT
62hWi99hajHZfH8+rNBmwNe0Jag29dmy+r5yznXOVOdDE+2Ke5/WG7ARch/uvL0PRGSDEVBw3Ie8
c3f6prSyZbpp3R0Tn+a3kE0wd8wI1xQP1A7NmX0bxzBiN6oBoAYyOjV2SjSNO2rd9OWdhldEyl73
1PCk13NBHb0+P+mPeIZQnkFrPPo/2qr78b7QNyzCY7crNyh6YLTNw+tVAVHH+4Fc1OVG019Ag7hA
pl+TPYIzYbSUROT8kFfJ5NskQnYXYzZYtl9I/CziiFCKM9n8brZ/jDGkg/EtLNxTri6FdJPxii/p
vGG9Tf72Pn3EmsnlC5juKq5FHjlr/8gi55Cx57h/rODMLNduXi5oh4X4QzTfT4v/Hib9iWmrsmaD
h3SkfJdAEMTruBxFxXKi+S+ewM0wiXzmz54YVoYnvAmo1BuwJn1K/J+JtJ2hnm7MiAhYBvcpzOxs
Lu1hN1QAbyYMcObusV4Fu09PMOwMUT+idh74f+49dLzFOK2CSwI/ewT6fW7irXywwkVnAq2NlxGc
qznE+rP05jhi6z+Xl2iag9JSl3200GNL6p0aTMx2gruTqecPjEnyIwOzsrkAyZIzgQbcOLJm3qth
T24FSEzwy83JHgRZbOorBtoJYGGTqVdh1hcO3baZtybIJk7AFJTajMDxmUgw4pbXtpO3/25d9GaX
ksnOiaZxT1TjpfjtErAs2Rms47akR5hFjtvPumV3f+a3cClQ38yVX96ukAaUHemXikdhK9Pl8tJ/
kdELx/oimNN5tOdX+KYuQda18vfiOR7QpPfrwWLxQb4Kq5dfDqZwhFQOHH3c/N6h/fr4FgtPqoHR
8EJqLV0C8Djjxh1oKFhDuZxbOOZkC+7YRutLLDAcrEgTrNb9Ng7FQk74hOUbrhCzPoyYWgAjXAke
d6QEy3jdz2+9M1lUrBwRBUoEO/IyCEkOFngV5Z26hdmYcuH/KVGwTv2tu66utM78sGfFRfJQWVLS
KzBuHxPH9e9igbMwMx1CvyY2y20cwiCNd5+NuFhxaXOHYGP7xUjRmMxa/qZ/0BNsY6k+Gpvb4/VZ
cm5eVGOmb5OlduvXPiCI4URyzfUbkcKzO+EwRslyIgwavxTHKVYkDM2KldmgJn+ao+hoN8Nm1WGO
NybIemM2WWAlDjH/yGNYtPJN/zJerSn/XFhAiNcu+uwJsqYx9aVkVY8rQ+0gm12DvUKNy83Gvt2Y
3XjSTkenK28Iyvyf6sEtaVwSszVTB7VET9XBsbzDY1XN/Z1uw/DFF7wHKkmXH145Yv0L541VLIQl
TLhbiqtHsXX7ShP+zeL665raA6m76/AqP4y9uHNPBCbP+gtvLHp6UCE3bQkIGO3RIbnQpb95YiVr
99TYHCUxhS8zDFM4dIejt/gcuGPUZovGIZPmk98egNGs3ARf7P75Ow5Vn6KzQjgzQoeDA3PW7mNT
bYwj54dwkCwN190sEU3+Uz1gLDxSVNwBNutru05XHtEzFcYWCdVEfhLnNd6ilTGLXx0AYWRUpAiR
vzGXfpWX+0OzXaFIp+pnpLjquFsQi+O245u2POaAu7iW+xNfuM4X069Vtr3meBaw/MRzAUML3SOg
EYTKOJ8qRqyWizslftKsI6omZZOMeLpRpotbd58frj3N8oKTvsBJkNxTWsDJ/Oj9GZsAQz5cWpIt
0HP9eXjYHDJZ6b/x86HE54kKxxANv3Hu7fBKBWJHJyAgPG1yJzrnHGz04Tj7R2Hf3HD69LDO2su/
E2kUSI0qHmRkNW5B6vdyg9L5mMOUd8C97jmlMLbxu2oY7NlcJzjt3D12bLD9tBAL4VvaKnD/fitG
Q6SmY2rCICY4mTBjxsQny84PlilGQspo3PCWhrZsrZ+ZG2BkVZb6OTW2vfXkCuXr6LTNFZ9yYE74
XL/Y/+LomieI1+EHTU4p/wMy28wDZ/BqCtP/xcC46k9gFnk2BuEcTsBgzPo/8VjfDSf0mcjQzQAw
7TYDfCxuNvKTyj0PvtgiNiF0Mnp4sj8vWGpeMlEJmMHdOyXtgptjJXBB+Btu/M/t1lsfq/tmWPNS
uPGwB+1QijNEE0wUn+iR25k3pV9H4Dpj7a5dDb7SX4c7pjjRJf6DvoC3dO5bCGJBYp1rCCtA5vHI
XfvF+CFYaMCqZwQI6NE9wzvZT0x8/2K8FuWKAZq4aI7Tu/ZXvEOI34gIqD25SRG4bFlXzFLuIEap
lwlDrln2LmlJta108Ly1F67ZM4EJlORLJts8UBpllU9uHaIWFryfgKH3FjJgHdvaxIZdwfMWPaSH
0QUjL4vUc0FZ+0dJ9Gp28SnwTZV2EMlBwaOmolmAsiRhcILBtGltFDroynx6kacqr2k8oxtiNyX4
Rk0CO4YLBO03tWW6kfSLKs2mG/+M6ojag8uvwhpDjfbHxw0DeiYuqSETFtCZ+KVOHlz/eC3RD6Mb
hKFacFM8K3BW8bFHAlov6KKSL48UpnCOvbn+bheMu3iRDTBFR361HBnYzNB8bv541AAqooTkF5Zt
rx6v5ArJyTHas9dziNHjRSbbgFryp3nUS6DH+fLKWErnJkuv3BtA3bVte2GsWD14Epv5TVpC903z
jWSVGyh0JwblM1VfKKywWXhYw+5zZdLJCdvEnK7RXjpE+w4mQOmIFxVN7rxdIA1mPg5ibReMLHrw
KIvyYwH4lC7U88SKlI/pBYEcGe5jjEHjeCR4ENGAAmvN6tUKnc9yWq6yyOHXi0+xaI1PZZOhH3tN
K9356rp2V7BJ+ZT6X02cBQigVTM8BCqx0sWv25LsZPVQql7FBi0evGNHtYfFsH7C1srxY2rwpMVl
cdGJPGEucYEIwsiClPpl+ZM46FPIMWQvQLVBItTI5WKJBksYn+ELgVD6HV/aKXNfGHzJm+y/3eRW
/gh3rrXESWxiEf0fKADgqj63qiEO0Bo2OWCENflowNyt4SDyYs34FR6QLN4MCgbuKPSj5DAiWNQR
cD/5ip6DkngR+3OKcETic13lV29CAhcUWxCdxINoDBOGe8xNpqV2iyGTPmNs4RH5MpUC35WYbHkK
0Exo5RAs7WFMAuB9V/oKeueodrI1WwBndNPujFOf40kbrYvncJ8cUI4lqw+79jm24It64bpj1g16
BYqxra+Mo/dLKOOaiQhD3Wz+PdKfk3DBDOaMTAaOzVfFSHnWrj/37tBT7VXMH7QjfA16h4y9ot0v
Jc4nj0XXBCTtbJNH9MysXugBA3dBhy0DnpXJdTpRHzK9sbFgvgBlABEbdmwPr9GJGzMcM7KrDGG7
+s1Yg5gdIMyQ6n/h5oHyb+DmW+7rGhUW/ac0ntmoYdJ8dm2gKpjBJj+M50B7AuwKobNgV8PdZexh
5k+Bwn2V21FVjucVL9TSO2jNSVf2CIVdcrUYSqvz5zjjowyKjv03JfIVFOM3OtGGiwNMoLFImJGj
1Uc/iNfzyUqb+J5mwccTMFFDz8rQXyZjY+bXToBd6pcVj8UBTvFwUF8DPaWjvnAl7LCV8p4Wf9Eh
vgUHZMEfdv/EeUt3moQ1nmVH4i65FlBlEWTwSefv5B0wyRkToEE428pXws1dOgBpZunW5wFLDtBi
uuix+ps/pAbRh6ryCmo5FfSIyRkvlaNuMK0H50rR3e6AA5VvVFX6GoIrMZlfkxsXJCfvDNm9ZgIU
YSPvM+GhY/RMSE3NxEKa1J6AD2JnKbuFYhNNmaGpKB7k0GHqN6dYfXpLFg7ZRj+Xt44SEbQdEjaW
VU6IFcUKdTAhJCKsJzsRwA4alzXaQ8FYQmlaRSvIqTP1D6oiXrAFwtaPHb9yxY7Kw0KhwEeJ2Jgj
xAgkDCcwLiL+7wn5Kxk5/wEgLOBH3HksxHbtG/4hlAjuDES+UJQRBRdO/Ce+VNUC6Qi4lHt8D8qH
u53Sr1sCf+ZAgAXdr1pMAf8YyYzcSDX+YuKLQoNpzgpVbrbOt+43ijar3SJ5rWYnpqr8EbWCE+7I
zdXR16W2/1BfZTxHp+r7lnamPADPZbWn/l0e44nt8R41b2nX0opfIHClDrF4oxLUenG04Ii7Y6QC
EwTP5KA2DnY14LAX7BmMOnWOBbCjuLDviOf5Tgx5+WOf9TgDmqtGWU1tNJnpKaapMZug/I13h+5P
h6uJ5TygdfrMMby6hdngvzKVG1lg4ubMcGsh5Iwpiqk5PESekf+iKfbaKmgZt4ygm+EHjWGNwinf
M+RpNjlsqZBIGkIETe+P8gA5+HywkO/NavDK5ysvH+IZCDG72TL94nAo7AkPp2ZX8ER0Qe0t6MkT
mKS1iVfsMYwBN4vyGTPNBAVCWBmOTCf9UZ3Podz3mXklCzkaNlS8THgYY1GQf7+Si0t19AHIgEWb
2pI5HGz5Y/T6jlcFhI7FVXzmgNzwLlJDSsTzUJS8pWVOZpxhfqyCao42Tbt5Z0xMglM7RboRfsX5
TdZWTGI+lvT1sbwFlflYOOYb6oT0h8bdjNfehRnDm4vHJp8L+EqQbVKneZYLgx3JGrFvSFLJNVox
PpYFxt/tgYmvbg38nCdS1imOuSlVB22g9K5uVK9mvXJPCPqwo4MWXQzupvqB3dJt4aO95W3rEJ7V
tLPkJjCAk76RlAQ2Lf8hevOTeJR3wxwwlPCxSzrDG2D9Fhy6k9MpzP9ks7mNlSJm0RUqXmUVQ7Qw
p2wPZ31p+hCJhBUZShvdzjqTdxIvzz09TVH3/3SDxXzV/eoYbjPLGMtGHuLjAG+ww135yzFnUHH8
fr6Db+LgrhNHdFGSLKWbCsJ8hP2XCKWtfqbf3Hu052McJ3JGN58GC9rN+YH9zIwpREhL53P7gIZh
UoWMip4ReQwXtFVIJpllPTW1MDIDZuGBjcRGoAN6clj6Bi2UJaP9vYxLFzt1tPYaLAUEsHac2gbh
8Wax4omWoNrKVow4P8mWhBZCR+7pCy7F/nPJ97qtWRWoJzvdNeyl1gIuSPVUvv1kC4QW+TYBsJWy
DMkh3IUT8FE3vzwwD67oE8txIBxS/sK8h4fw+WIskPAykDuA60HwkMz5L9Xbj5DoEIS6oFh21S2P
skDYUnNiUiFhsKDA/jJgolDO/jW3vMF6t2uSg4D1f9sHzyk+A5UeU+ywm9lTuDcybNuI/FzcK1gZ
APaJCtNJEAAOz8Ggs3DvxewS4BPAFpp3Tv8tMt4jWZF9LLgw5Eo0NNfIDs8c4WzumCjh+IZ5g1ho
xRID/ThFC8YOqMEKgmBMLwx/DWJa5X84z2ClY9v458qIVjw3tJFh/z8xNG/2/HtedMApIzldsgXa
QylixX8aZD/CkZm1EcJEycYyzJiscjANFMx4C97qmDWwCb2NkaHtQJU3FvXDE8Jgx90SHTy6AmiH
6NR8MhyAt1LUkpWBS2VB4Ycy7FDvsPvwT3jIlxiCsEzQlu7zN60lOdJ9uQedq/1OefztlVcnm+Up
gDjBNBxFAHAoLMfllYd5/fD3GMAQ5c6ZTiH65fviWIaq+hL2LC9Gl0tt3X6RMdI0rGCUeKmpbOKB
+c3s81PvPrccF3qwxr8NNh8Iemoxd/59otpj3w+zUhh9/P4B08KNqSuQUjaJBFA3Gn9sqNONxnA2
XXSvPFzKrhU1P0G5AJCCOX2L6hfn64reB41I9MMUOsCraQsvcqxYdBBpiqiVGAfiL+fiNi63E39b
BvOM/V+R7fuCETFDbvYe1VxFx04YEL8O/tt8JfSbrLwjF2g/cw9PQ3Qg7gr7DSGLuLeSo4vBgmq4
ftTlNRbvAmp+9KvEqe0o43RO4Am0UXKhpjOjA8058ICigLEQSlPTzEgF2gjOdNfOK8JlcVbRFd/q
h6Qw+oCU6e6EFyR76dDLI0o1J4LCDPrlkFwSTgPFbqubEX778olHvgyVFNqvbTzzLQvIqLhmky1u
EFISIISPt0MHGZ04IKvktkFmoZhde6h1vvei2Lc8dhGnxXs21NPoZtxz/0+hb/JnsUbagUV8yAhK
xRrDzdrjUyTkOTrI3z72FCNdFncmQ6NkEsg5uqlwXzJDTij0aeW+tYL7CRuoNjo/g+0hXOgNY0fY
zfuuuCtrOieSLHPWy/AEWLJX4KyICBw4KjkJ2+9B+dHLdYDSaLrBHIrmc65yTLLHRzQlEWArjHBc
bh5W+7hTCSZrjzGN6LPhwQJYloq/tyfhLkxBfuD5TXQLgd6Ln8GqmG/GhpRr/Z8lETc0x95ko36H
T7xahrYSSV8EK0JV8Y+f5psv3yTp70VZgs6meeK2XzT7itBHzJExKn5mIPjq2UyzbO55xn2wie75
16cXhK8MdFn2kjyPJRsPlfREtJHhV+fjid5YA8cwQMpX2wAaAKx5l2EnwxrPVLm4g6TCls3TlGXR
W0IdvhtB4BhSqdLazw83y2hUJSSCVDOswLRdVOgULzD9dcqq3FK1w5SurKGI8RApZli8LDr/NGRu
whwpzhBazgQ+rC6vbZFCxSIhmWILgc4/zKnU/aLMeY7Re2ue2byysTLkDtKpx3Et4dsiZYMv0YlU
KWwuvOBRj3aff26pqxoR9bdE6qjhNm9HR3LOM2AevTnBrz4ZImNYIMYTvOPQW/m2MFurtftNC8Ie
jlLFn+V4hoc7WweSrZbIBYzTy7CgIKzFZbzOvyJwWAC2mtnlyjiEpFiRShqa4FWyGRvYCCYdYqOB
mxGbyifKRvZEo7ML3iPvBbWAzAjniiP8+58xHLPpBgKEIx+yNZI3bSedhp2471YebCt53Pj/8S4G
d/9Wc7q2GC/93AwRbszKI4+B0MQUES72tPPZubzWkDK4Dz8dsDL+ouLzemT7+s27hLdYXhe5tUe9
vqb78l/S2qB35WnyhrLejgENHPr9u972W46zfMWBCuv+Gpvw3PF2s+LTzH3Llb3CR4WFTWrABuyx
RqPAnAePPa63MtsQ18Gf1Vexu2AbC2agOyPclLPPkSw3S0eon85IAP4hBBExwwDDGhkFImAuWnF2
EHaFg+keEy9ehlHdUKzJmu/ye8S/5uobrEeCuh9jBbONv8D0xbcprzps9VEMt6TfxIhWMGVvMb3w
AB4cXv0k+EXcT2WWbdjXas3i2farPf981PjcCSABrViCbbU4iPZ8T+6TvTLS6z2LQHBY/TwPcJYh
rb7y7rUj4p5EN54cd86s/IrOILHSM29ebvMwbyZ7EaBLsJIcbrWz8VRY3N73SH0zEtv48GObKOHI
4sOpIMksoENzFvHtkkfK/bQCjO+239QZ+RYDMPE2/5qrJ2ZXBAp7Pmv+wxtuNIcJVJ1s+Q8XywT/
Hh0h/1sCs94zIEJQo6I5vgc0BD7vPC6zRXyubZ0tJX1l/qB7wot4Th5TonLuSJfPGLbvaHUWgbWH
qsJv7RBmcNTvSAhrprxXxZmQXIPBACEzEhT0rzE/ntiyNUjpsJ2d9g8GNd3sYTwNQCn+kjZ3yzMW
jqJOnMfH3UTJ7vSgHw6QpKy2IZy2GfzMfIUu6sLbPWvtevvwZtsL7zPg4l6CGDPR7E4kUR7zldl3
08Vnkt5ivbkWYr02pGJmyPk9oxwfuskpDqs1poA6tjqVi+CRDdVpcpd70czXdXmcLOtFDyvhSEA0
1emorWiwHjO0qO24M1PR8YHX/DEACQyyM+2PqUzWpX9KjH3J+OlLFdHifn4Lb4O4C4QJM0t/mQzn
doRvojgax7/5+IwA80RNkGwNCrBycuC5hPWhkuejZZNV3JKxMysrGmMi068TMLazffWk0V4yZpuH
F5VL6+lf0KZHMWC1rplH1YLW239lhxCtR/hDVZEDtAKahNPd1LYF8xKHROZVv89miAkYlB/0ncre
8Frf22VwHqUU3gYL3lHZtia12Ra7Eq0Ahe8SvqpGd8Gs9TUwcGqumfX+VjfyPXY+l+TiMUOt59KD
8TY4QRqguWq11pNpzq/O3FF0Sqd3YsfYYnjflov3h8xnbp12RwwzgiaEslsGsahWthTKGo65GR+3
xGMm3L0ah8ecEFwm3m/W3FDBMlwITU64cl4wjdfmCeBO4ro7Uwd/Mtgy62RmZjCelvAl0WvlG2r5
lXwgd5C5m3z2AKFOnWoXLZG8MxToF7ZyIjVdQyUvrlNgbyOLp+D14nyHPP6TQa6IuMAhVnyrh5Il
hGYzItRBo6jgzBBAMYqYMWrmAR2R6jfeUjn9JflqNCgVESTNkgHr9+QtMAmaT1Q2yKOHFg2OcXKR
AodWT4rzg+cyxxlW9dY7R1DduyWeg89WIiuJVScr54/DX8pb+EVeC2ld289gZ6AKO3gJJ4VhoLoi
TYivPsSvNhmNZLOMwEYF+gTCrGBbTAyuowriyGmKIw/FfNFMb6G3kAh8jZVs16v9vEJMiYTtEAue
GZL8vmGK4dbLWj20NSDDjstbPxtX8eWWXx+m+9ldR/ooCfkl9NJlVPHBSs8Rxs20q+5JEfLYf7Ob
5sw1xA3lghvciuCSZ8dYvlSJdzdq9UmyetmtJ5/9fySd147iWBRFvwjJxpFX50COBS8WORpwwOnr
Z90eadSarqYAp3vP2WeHD5eu7q7bko9RhSEGBDmpN0+SAO9n9vCB5BrNUSjcEbXDqmKrIYMCt4gD
NKwCaIAIuD/ocxWKnjWYzRjmOnaJjGGegqz+3es5ATRz9aQaQZd7ZJNm3kc5M5l5Lt+IcpoOn8v7
DolrSFOMkkeA5/RG+PkzPu2tPitS59ybauXRZyjKATDyMDmCCh17bn+tzYEnAQ3CXtwifKRlwzjD
YVCfYreLBwVCqir3iisGOnc8LOFLQK0qu5BFAUEXmtzvuPQ1fEmH7N/UghhdUrK9iXce51/4fVkS
XZs4u87QkFHYkj8LLsE83gWL5xG/I5+EQkSLhOCRcYLOUhRRGI5xWmoCxcv/3qwrUMdQGzCnHd5W
L9g72vEmYkPNZUkZ+Q6byTM2t8oQHPx2ZI1SI0T9E9ZyWB8Ry1EkKAdTvIX7+xdTARW/cPFZzNSZ
kgMcMZvI15D7kHSGj72G1IBju7v9C85xn60WQTUhAtVJgD+hAsLkWv2W4DWcHSV642kA5dI3RlxZ
lOxwWa7RbZytaPZ74+JYHdS3h5tKGmZY9Vc34bwnMX6JOOLFfXXHC9TcGu5zxFaJ6mPXYMkMpDhW
j1fCg6hQl5CxQCUWg4GjRE8P2Vvfw4IPujc6dR+zEs3VQ+UdcO6x+vSRRrksQ2D1JUYFlYV7B5Q6
Mmcwz0Dp4OMaMNVPSoUfaG9M3EsyfVzwyNc4x/gEaQcx0MF3BReYFZf+Abg65qzbeDpI2ObKh54r
71BZR+ioK/Hc6GHGpnBIXXMqMow59wC+C1rKt9fSzNY2JU6B8bGvjdHeTmjFPucGgq2wFcSyjpHh
nHfXbUDxhXHo77HrvNKZucWiPmAYp/A95OUS8wKMDWgxOUoTexq2F9Ht4vg3o21ULyoKbXFFuLze
g1eNiEGespoRvwR1ePSMyWdMo/Jg+DUn/Hn+/9eLM4X7i3oZ/F2NeEQ+gDLHvmv6WFwawQ/+oRRy
6pj2gFQKvujquWxoH3e9cX+vRjxvQ775ONuhW5/ipIybNkMDnmVo7pVHXYHkjqkXUz94HHSJuLTv
KMUQ3XKYP1s6MAcFmcZwGPPmxG0goXLteMYSsVowINPpQF7Pieq20yag8FBP/TUU2g23mK38ceJx
nND9RvN594ITLMAnVnC4u/099+PAKw+/Od/mtmgJUGDdju9noBaMm4Ey2GOho/jcskwLbKaYRsDc
N5+wgHUSeRvoyxPDLY0ygR6ozBp6r24EdQOkofnQKA0NbCFuwEt5Q9B3NW17yVLpz3D+NvAMeom4
zZs+YqusUgxNNEjczLa+PThrCB+9D2RqK1Ok7TPHRbauZreyv0KBx15DzuqhCzHseX9oN0xfsC2K
SPmD7cxqgTXFlVEXfAYmG4gGWXdMhIe4fIy/apDDM+TueCyL3JZzKkCI7NyflFDI+C3cFYhRZAIj
L3sEMXFjqi51NqHBjBrZ9lIG7YxiA2ZDy2cA9ipxy9OUHrkCDfOwx/R27Ge2ylY15hFBk9xh5uxq
x5IuBxI4I6qbk4BRgGVBQF6oUS/+HcwZ9yFDE8xR7MERuNGcCYMDyM0s/yuWI0Jj/kBkfp1lJoun
5NYXkyUpxILfBHf0XqxjeM3ebO21S1mnYB6PzZnigYTgy+6hUZUnDEOyS7kQJEkZw/BeLHMBF/kf
8aWTMvxBKvTlJfYle/hjJOeUUTtWT/ieUDQxZLd/h3bxWmnnGndyfqYca6BJ29yCxHEnAa2M/pFO
eUqwOsH5WsnDLFY7IrWy/aOMjKNcIBYXu36cjMuBhUMYO1iB/5eDHINU1OQzJZbrecFxNQQQzx8u
Z++6fhMq9dwr8Chxw+OWlvEfAjO4ufcYbdFvTifN847FAq0U3PsEmAXVHDEbHN5nRbyFWPa8a1TD
u3TwtoneG64zzrUikRGT9+mH6Bh0M3jE4bHH7+Heye93ngy+xYrTx277Tpadh4VZ3Jz6EzQbukPH
34dBN4h1/Phws2NnkP6qA7o6WvVV6rKbiU4OH6Ve5n+IoTEitSE+4mYz1vJoFijYxoQ2WNUhXwwY
pA7sdxVBlRyRBcFMscCQmFk4eaBkOmej70lcvbh2rzH8yGINvFadHsx4InKMQZ/YLbio1cFcN+qe
ppv7jbwi9n3WkYZ8mmqwUwiJ/qu+AX5S7xJU4BZpPBkQFGXXBAoqAcfVkyFs8KpmTXwm6YgqvdP3
MKgxPkVngA2TSG/RgZLt3PSOcE+xSI0NTuIHr5PHgTVanWqvEWDJTx9SH9Uwjjop+Bi0rJgufUJ+
F3ETXiSUOTh2hVkd4NMInxsLMXXBwpbBiGTJjgi3WzYM8YHRx/pbpDibezKh9tmI05F72Zr2Tqxv
kAKwU4wLTPv28kG6swRkV+/a2fRvdDNxdUCqujEh1gGlAktj7zylQtVoUXXVIUUgrUMJ5x3dfaV+
1i5ufYQ/EGD6ARD6GHu90RPGDril1w7Rc0B0TEMAfqI/F2zxEP8FEzOCKLIXFKioXpcLboj+nifg
018/cLTmWX6x7HaMUKz+Mu+5DEFUL6HP4oqzufenRRHwscCGivuc9HAmY4Q0kefPUSrTdf5Gt8k3
6HzZb6Cj5JECTUPBoVb42sKSH9+3DFcgWOWxwmCVvqBZZ0MMxkn0U9mmegvjmIdlWEH/tkvnNtRd
ZbrWaR8XELmcP2XCEmL0cUUbflLECV+rQLcmahs2cPYf9ktYInw9E2z1eFUw/ebY+uz1ilefmVnm
2GXNU78jy+89YccGwHuC6zyH6Lgp0iSIyzlTEWNdjRSXCbsrHWXYeASuVLBas2WF7y+aiDdj0/d+
L3nCQVea6JPmAmrW8+1xsTR8/wzcAlX2vXyR7uH1jozcYfyE9M6RbHnUzxYeUrjB9o4T1skAGzev
H7GM4+Q8USPZqxzuvOigw3lTJveAApKowMJtZxK6DF/a62acbws/pbQq7DBk9EZNAlQIjzRf4NuH
Kz7YEOlkUNvUqcB+MHh2THcNuQwgChjpiWbWPkPHdpIjJFP35hIEEtgYr/ZGsFtt5riPxc1eY0Q+
xxMOK5/+09pN/lnvkvD6DW9/32ntOqQ5MyyiLri6bGdkYXUe9DXI3889TtuO8ddjy8jJ33s7lOo4
SIZyQIzxqgnuKwbJp4qwQTDWMtDcho1W3A/VmJSOFdHbSdw6V5Vpu3UDAdjDCi3tLQRD8D5qKA6Y
dXTaxSBiPFI46zodZDPE9ENpjSnR9uvJAU60HC9Y9Nywr4z31pikCsaAP/fRjoRJoE5QhP5ly2IK
d1UdfqagYCeIWtzzkxWD4gbNlQUBJG69V9xbMbT4+QPLu/Phc3CgzWDyGMKmXH+3POmNqK1irEXN
YXV5xayanHmDmfr4GjDZqEnfQmC+GL0J4jIOb2ckvBn2FKFBExi8M1tXAEQCsWkigoC4kV7U52Fv
hMn1H/J4rK+5NFd3KSzZKNyfMMNVt7fTfEhxNlmwVBoOOXiJy5wrAr+BM6N6LGzeY43uB1Z2ZVd3
Bp0QSFfJpAjl0Z6B42wQUbkkk+cQY+d961VxxhW/UsKbZAUEYRbdGCtiAWO9Quj88W/TYvTej9j+
oIn0/hCGqDY0HBzHmqVIaIc+ARx2875BO5nD7PGFH2k/vF3UyTuFXf0DilVsPtqY8bU+EDsRHbnP
njVPFFS8WAXr0Ls3ScD408Q79e4P5tdZuus2z9FDxLKxIJ4/CPSx9yUzizyfLLhlVlxbJoMeyorK
+6AcSFzDMecIS6k6dhnqc+7mGernKFVpw+7ruLfIjz3sC1bmiGlVggrVl0+/SDbCdP8dVsOf2/yV
Xvdnkrlkc3OxRdO8LTMDVtQumxez+wzHJdGcL6WwPtZgOT5w7rTcWA30I56iaXnAIw2pVBUfDEuV
3NeZedLo5eOU5Z+yOPfa2XOt+vroA2y3+6DQhzX8HOchPJBRtiqo/JgRBZ+NYsFksA6/84StPmzt
31yPDu9lFyoBdwMNJrsRQMjj8rTDf6Quus08bqd9TFzp1PDjSS2gu6OyI+tlTtjZw5qKL0mWJwvX
zIgiIuiYNvdA3dRF7UCNdYiG8fUzmZOHAuVVt/iGvzHhAQSMkeno4eLGUJLiAUcp9nCcP2V34JJx
wo2vzQdjH49KNsvvR/DI4gKsBs7RBOaGi6DEy+Or60E1i/i9U715zNpDhQoIB0XLOMFLzWlmGTf4
/K+ypFMM+7O6teTJK8TJwZHOmF8y+rHvY3n6HhWMPzcvOxZW0Jfe9HH+HCCCEmWFwOB7fnqaauk0
CZMX1KDnBo4xYFjutDZ8Vk+irSYWjZnxagAtuIHWeikiDHE0rzrVbuVhEuT+FlQe0MMCRlywlAdh
r8c1yy7qqNn+DtA4YARrW6bctx30K5Np6pbvbEl2/JwL/cIgfIB3tc7LHUydi7KsDzxxalDNEujE
9NUEFbSWjSSmD6byGiXzIr756YdIVR7lvp/MJKrM1n+FD6hE/ZkUtRdIHBfdR+UKsSNbwJi2B+Q6
4iOeHqT519H90STpWQciJyyd7zN84ck50f7US31JLgzMa/9Gn1md7nO0Zrx30sYI/HthwvaE9Qic
o+m7EGakCB0P5m1NuQAS4OtVKJ1o+VhGm6Ba3D7EB6pjSC0+tlUfiJXr6iH8VXtwyoBCMDRRnGfw
ri0FkwiU2uyD0Aum76dvLKs64FdxAIbVkIN1Xjc1sH78Hn1X/5hs+QdxIjoPr/lDS/6AGgcTAysx
KAyLVy8yExd+fWE4X1bV0tdX9KDy8ieDow0HLZEtMyruK0pNE/2YcKUQdnTdhxJ+hl013HXNBUy9
QeKRfo4hHcyl+Vg/oKRSAElP+P+CRLiSpbmqjXtXopeylCHcWA5UGIRI4Kvw1/hZ1ynkb7SYv56g
W6ZwqSHq0ZvjLHG1JxCnfjd2POUwEXs1zCCWhtRtRO5ue25H7+1jK0P2WPbZozNPGV5ZEF+xsVHI
YcafsdroThWzlFyhRYXMCW1masX9dEu25W9syt7j7uEpi9WqdT+zBkCPQrYWCAN+Wmk/Ca3zU/wf
bGQa7ukV4h0WslerBMf8OkzSxLzkDI5vxGgch97AmqRjqCMJxDbpzBzoPoMOxxOOMPMxnZu9s0HT
T+AfWUArQs4f+PQy7Jn7xTWaMh8FP63gXjUWhynPpW1LwTkQs9UyTlXH77HCwU5QJprhqVOT2A5m
o/OzwdDSSqfSkknhGhECuo8vDi1Mc3NLPdZ/Uwr+f/viIkOoNiGw1pcjoJzbWIEym4aC/U5CQ3hn
RAm93AYRSLZVzPY933ZIcBaD6ENOg9vtdGoK7DhJxiSoYcMV2PUhkfD8j7CotttLj/hiYjTiGebK
MP4c2pfeEElHHyhqAjsMFtLHWpNngh2edSN7oEXcQS9k5cj1XeK0aZEwuKbMTIb4adWRQVAUFPtf
wOGDBOLSCkIkPN59v4d0jErwiVkhM0RzIUH3upSQAc53EFcs2DHa6IdAEe+bN1gVA4uUjApfJHsw
A+/5hgPirtZ0GwFvBxgyoQz31eOP0cigDajKh8lUwfPXelQ2OYhr0AQq62zGxi5gWnoaSSEfs/gr
XQj1X0HUMy2KrYagPlhx4kDe8X04GMET0vznMGHsP+xRLKjDp1diAulV43qoYU3fmzMHZsDej16Y
csAUsf6QiTrkEH7cCUv5sI3uaBHsW0iiDbqNvg94gMcJq0UMgLB4MUrBNdB/oWfmiaQBJrHmF5Hg
1Uw6FA+nBrYHSpkDkkzI3GcobDPyB2F6w/jLHRPeMJz+nT5TLO3Y8y4O+tEx3o5/ujvAT7Gz+piA
w5UPWpITGlz5Tlr4xLrUqbZUZ8zT5lNwvXT1AGp5OGTaseolyuI5upuuecWwYQIPEkbCgRE3WZuA
IrT/T7d3AKTCi3TGbJJR724w5+mYidqNW3PL6SqOQIzcCUueJ4+bMYaqydJIScq8OmVkTWGHOAb6
a+v9hqlD3WuTqoQMdIZSBy87+OvgNbBQyczD1Nom3ZekQFvoRMlQGQ/WOgQ+4eo8o0Jf9M8ff2pa
6baclaN81Q9AwcBM7C+7UgZVP6583Ssg+hrr/pCWevaYPDbthBuGwmCHj9qiQ2R8R/LJZMv5CSLC
x0+2RlDMJbcJ8cFt7J//JQ2QTO2RRm0ePNhY3WaKa1CkotxdvxgmWsmZKcX6g4JNsjVPTHcH3Obw
MoUPKfSS+XWcM5tEjKtu6k1Reae1vGi5odN1K/ut/wOobm2QA6ubDIY8jAauBmRoXLkpnYz5N8cF
DIlAhyAI099pQ4akG6Z3HUoR68Cyi92SwIz5OBYv/oHJD6MLhpyfWeZTpprE9VGaM/zFCp2Kv49R
L4vitCpiXJu5F3z85cRKCS+ksvB2P364HD5kqiTEYrHcoM2a90/SAsOHY+dyDblw4zdKzpSknK4L
pkwr3szybo2T/K22mm1cNGiFOHQlECun0CrcvsMqbuU8c+SneDx88r7c/8KEUIIs7BkM/7rC416g
Utb8AhITMMvoQQgC5SWlj7IxAn09iEW/ZxLJ0E4MknnSsFybED+BcGlQ+hf5DxZy2tJuKtPeVkoc
jBYWmFfedgRZus2kRmlggTewqGk/xJfQq9/besfONkvxJIBsTTgkliDIiTr7diJReDv53sklktY1
tNahQYwzxFufisyeNCg8v2Ez7B2NI0+5cyMqC08TJ6NolIgZsr4KwSzQUZITJxufbUddvv5xZN7t
kC0FO5gmGNDqsQY8nzEvLANK58fDZjRJz80kVL7Z+uLnTN9wEBL3MTf6IQPIbKR188+ZzjI9wDwz
HhOM20lNQO0HP0WdYNU95X31rU+XVR0Qa2RwU1YwTNhN3lxsD0MK+MJfYgQqXlZiwk2UROKwifnz
Kd7mEDp6Y0MJAefqJjK5Dab4izNnux1Y6vtfiwiKGo8Mvi0j0YMyxm7Pf/HFxwyyv2zaK8z+EHno
GKJj1mllMp5aVjvsyCAjEs6hZXGUyXUMzjeEMuvKG+OAjXrI4YtmFzpf4ZOavOUD2OSTE27IwCmC
o+pQt2fE/zKdxw8fBg0VS2qx2fDSb8xgZPz7BaZIThPT3YlyQQJaA7SxmjyBAJI1XDZjQxo9Sxmh
tHBm76MbRjyySzt6DQlqcmpkk9Sp1bjcKfCs8QewmBCB/qRwhxOH4u89M+N6mU4hWg8Y3WreAPZ8
tVBiSB/k6eHniVUhvYISg7DDc6AzBssnSKgnehLsVR6cNLO2bvpOaY+KTDngSZjxQ9WqZ7f0D9Ji
2kbab0rEAHHMOoLBBV0PWpxBdaHLv58QRx7xHVC+o0eF9e7PgazyIoFXuF/fXdLW4VZ0oujCehHo
KmCU0p7BhW7gCE+nkiHxPbaPApBOe8S/PvXD/WmiO/3aX4hlpobJMsEuVx7rl6bR7/xyaOb2o58E
NzP6mAyRev34I9XoFZrjT/ngfcZm9GS5zBVe+iu95wvhqf7S12Xw+5WGnZm3BYy5QwFA+8AsPcdw
OB34efI+3XO8kTEvLyBM3z7fUQNwZ+Kyknc6m0peAfUgUsQjqYfeWi/Zcus744yXccnfIM+kiGEB
+tLJyGmeWvzUsvCprAcACGb9tg3Z3ADuvRNSlnr/iPFZ955pD2QljJHeplM93uC/72WvgsqS3CcS
jJCsGhS+REdV5wo+zsWkIsbh8f05hJV3TaAFUsr1HfTcogIvbz/n7AOI+Tq2YOI/s+/kH4Mv9Uzn
A1zs0AO9VSyYAGnhOBrYAejnT7WT8RHGmRfz4nykZ1+bpK1UgHdhkuah1DP/MMKQqzBZ5mkXfDTK
nkpzSj2Zl9cKgTszbqM2ltJ9VbeUGZhXHdDxtBUeFByEamLS8za95/WXWM/0uyhz8o+gg2idFN5v
uDOpp6yRCHJv4KM9TW3yM58AmbWwEd6YcHh6H3xgr7ligG2IxJA7e2W/kJ00ey6Lulk+3ngVfvXC
RAWQcK36pSWsuapc33PQNHblMP/Vm5ziusgf/qOSAvnUPlkIsuYyqPLx8wrV7bZCafmihK4HSvDS
3uPfuwdzdxA/y7foIwuyGe9yrPVo6xtYbVoFoIwT1s1QorzzwE6vMe0sQ7XEN4l7lVkiaJgJCSS1
jKuuu99ptWQxv8f8FVFOdZLJft9nrF9jvAb1PdKyL06/JU2zXU7VOzZ3jspkg351rxP8ZCPpAvva
YtKK/AzTKmXIHzK4W5iNB9bj9L75FMMMTPOwnn/m/H81BK6/4t/lYHLJbd77u52+1MtRgWEtmLv9
xgUP5pXPgI1GirrW6A/Rg3IZU+ZkGKwhrKxGKJjO+AlRLPUXKCJCZV+fUCIDFI/bkOuLhg61e4gK
ea1g75XaeMoK3cdFGv6WQF9g1pDxQ3OCggKCPyDU35cy5MokSd/JIbrBA6Qv9zvEbaTqk+4O6Rim
IUZGdFy2DoVwzeSQwX0ff24iivnZFYURox56dusa5MPK41x7BRHC17iYiz9fJ4LdxWynpGg7oncD
WPq5r+E/C4aVsDBpXSCeSW+jHNqVhsjLRV4KtxYWX32+pTPWZWY0rHRwB/FhJyyBpg2iYAYu2JE3
92IcExUrPO15ZcV0xRWh7aZQZD3YakaQASrEnguSVlkV4SOTlkBRFA6IZ9o1/EvfRZ0JbZdaN2WQ
zShbdhvomiB2CFTYJYhYyKxK80UKBRtzHULUFN6JgudtbkkyF81wR1ez4psxaof8R3cJ8kNSa8LW
yRgWIIcyZ9YcYBFC30Xhh7v7FbM2MmM/AdUM++rNiKi1u8pjYx4smw3oAf+GOu0fyRNTyweAAwkl
1ErEFNDmkmJBQ01GFxFrzAKp5Nros0q2cHX5C29a4XuR4F1FY81WYX2Yp90CJl9Uhnhw8SXgAMAb
4OdEOvBBnBzWm3Q1h/4DvIpGYUWgEBGl8OVhftDTs3l8dkAauBjFP7axXcNAAwe84+Ya1mNY9pCZ
KgcC9k+EEoCBUnvK+BTMsB6O+BbZufiwaVBAk1ID4w/T/6c9GCzrK0yD5/GtBsZgWTZIW9bUMSnB
DrX7aZalRqNWh22x4w4orotCt9kdMkyjmYQVeN+Zwz7vwPaPuIpfV8RVc/T08CE0DGovRv2w2ypP
GOKyISIXSEfwK+XuWJEbMADgAwNp60DcdnxxbMUMYoWIW80HEPGCjBQGYdDPv8Fr55s2NlThHhFV
3VBjMnXlZtBH/FdfQ2b/cOU5/IL9ofbgN976BzCX9gllxlbiZ3R3hayNMIvFa5Fz42TcBU6D4GH2
jMSo+lCfc8ykIHY+HQjCoPvoLpguXqsJb9jeECJZPCfqNYQj5Dc9pKou1T1Kg5jdHpYkkAsv+ZJB
ijIQwzoEhhQC4kSK34NEmzSzdiWZLtNEHiooXnwAXyBlegooo1oS/52ZnzBVh/r/1n1l4IlxSt9V
TbfE1GwDZxNCSR+OAbZNmKAqjOTsFt8a4PFVO/pOng0mbpahBny/3woK/vfhQTEV0csKtESeYDVA
nILJJ9YOZ8o7iIdwS+ksK/6E6TeYoSyhOJFhttf4mhJjSZmGloQBmKt+BIENUimfXdXALhAQXRIZ
KGp4kzuKK8WD8wnxGHooA2+4rDlEe6i8iNPgTUmcl0DFMqXv5hNeiDkzE6GoqkVYw5XhEwPxX6yS
T4GFsFsLX3uraMJixyvehQ8TwoBNznKLTobJ7xe17+DrALOl5pTfwgwxR3FfsUla6QunmIgvwCj3
9ouJRId3h5UcUSfMwJnfQvXtuP5gSCJiTBvnhkXmL6GeBdACJle7hEk2PBht1b6ZU6+fawaB2pGV
uaDTxIyMYtxE4UHj6iQs0Qx7t6h0mFaR5A5ZHWIzQ20IxwxDCOlFwo3/ZIMHEQYTLkbFXxnyhmee
VaAgGE4IgK7v9Q3LcEzQsUhweAPknikgTB7x18cRLRAYnXJ3G91917768ZHVv+QxWwD8mq7E9Mwv
dIjtbgXNJPXYYxunWL+HFdGD1zHEj/1n/Bs3IQ/bCLmmVYxUF1sMp9yC9MMs1Z2AKWy9gTqobFvA
MHhFZNEwVcLUlkJ48Z6lXj++m1YyPtEY68BL+NXag2m7EQZVs24kxd9zu7myXRw+anAZTAdTKVZj
PcAKFecSA0iGNMQQWAv6q/0dPsI6Mn3KyjPUIUBDpLGSxdPEpTcOv91biKwLH2OaEC0BQ0wzbEoL
kAhm+dcrEUeN8inCJzgK1A8MBx/k75L3uxQxnqYvsKBsJPozOc6BQe/wxnB3GRMyIAIUSX9qt4y9
pElHunZ/mix/iCYvCbyviq4POYckjGmYRPGhpLXY8oZVrGY/IymZdOpB8GEbHiXcrmYET0VFvoul
PbxxgjWYiTAlRLjbnwseM5b29wjx1ntbZkH7crslPe6XKZfTePICu5B2tiNWLkFhtoA1QSYaU1ZX
QeAqxPLEdNjvaRWWy2xsQhy5u+yDciCdwcOzkRJ3MQ5kbhkC/cI1F+tUUIwFH/x9gDpWRvLMcGHI
jeqawECOhSRbkuTQipf467xd46L+wWLGQHKaLI6w4YavcTqFESmCphXyVjV/M0UTC6kv9AA+xFSu
EQ4M0YDIdsNDZsWsgZnupaGhJIzT/0KG9dEMT4gqdErGfvqxb7Ue3pbD1iHa98noFfd1w+2HglHd
nkCRlzCpAqT3fjoEc2Uwbli9MxAg+GP9Ry8jiAFHkbPNjJfJecX28HI6jvnlQemxeAXcAuDctw6t
GfFlGg6H6AjmJoweCH0DkrqFPAZRD1AaKDYxZHB4t+qWLhpGbG9eEgxee8aIm4NXvEHNUx81BnPs
UR8bWkFGBfV6o+R8W2cUbDjZHWSI9wZED30K6Ze7C8K+aObLzXV24zIKGSXZ3Bgsfl0ypxYUgXyv
ztXRUS03DDivMeSLKYMwoIZ0mA5V63Cd38d448gvG/oBj7TFCPlOxyzDaWP93VIhhLgTYxnBTUCq
F38S+gaybArJvLm9n6+qEPfAzsEA8H1JZKudNICbspeuk5HCI4JVF8erT3tzKieCrbjJq8PrAHWS
fQYiHNsECAPLEEMi/3Ho5squPj4ctVnq60M9zqfd0ghYyZhs5H22Bzwgo8+OHaQEbUAfuBO0AOQo
0IosxHophBJHPRum9TjyVNQS4Rn2dwu4A+zTEH2AIzpgOHfIRWX4R7ewhMvEikBlO1gwRR0scpos
nI+m7RgoG28AZP8dTR5+ojbqf+KlKANBiylj+VhojazC/FhytA3DI4SL8GJXv/OHxD6WWjYyLpYm
ojQ1ye7GBhpBoiU+Ix6/DH+bTbHF+eVm2uNLxEMUrrhzFq/UyRDWqy7pzz+WeOyRv3qs/BoKMq9m
0AVe/Pa0u4OOL3vg/Wo1mi3X0U1GYo+/fmswZ7fvh8Kw+gxuIcGC5YLRe2jNwtndG5Bj/IIMgVD+
7qlzdV71rN5Jgw0HWMeQL7xOPngtIHoe1RYDu4/HHmSpvpgE8oasupU30GyNTzpA7cG0AlJFvamp
3sHoDx/Kp3/uc4/v8EutNaH2PuezK4HFUCyAFR8OqQ+ycODzfyilYdQQfsW1XEgbciHlp8usE6Uw
Bido07DUB9GWYKtj63R3+mi/G7j0QjkgZOZWfXggLFCLGIWwFtYz6MTDsvRzPdDAPSJ9xfzMXJVA
OlsQ+ep4XdeNSyTxMpm3AZObbVkTh+C2Ssg+RISVK5Z1GO7HEstQFAzrFoeb2zwLEbbhh/RBQGET
i7fTtj3DfTNUCzkV3cPtan7cbB84LuWukrvti6Ok9AO3F1YgJbaHdOz4hK6f0GnAfeH1P6O0s/kP
RgccwGSG15g8YG4Fe9tpiFLGIqjlvUJEvCSZQLBD1PntQxWxayKcaArvqOJdTLgLjK8Nkh8En/GK
RFq1fzATEe2zk1x9fqL33IyU0cyG0ICEHp4gH+l8We9V7Jjc+5zdEuNFIyzcV1jdXH7W+2uGt1O9
1g1KF2tAUEkmdlI+jceHf9fYYQdHypPfPrnU608BCai8Yd1sl3yht0ukO/9TFx5tMK+i24TzaPwb
1TxOlQb5VLwQR3i0tbwvUFTDh/5jIDROOpcYVb3d1xQshXQInMA4a9DbfkR74G6MAzfz7MXzNur+
iH/U/lJCr/eMrr4vLyeMYv3GkD4ysQ5sD0pP3CSNdXN/5PTMWu7N1Xulu+quv+stJP+KWy5aNkup
Bc2nckFD8KuiNYPccw0acIX1FfpW4Wh9YeOkkXLBrHKAy4jPVXulNuyJHa2Gpwoqs6N5rDA0058+
QBfFYfDUPSKdTKxAOgQ0lvqKmDKNOZ4rh8wJXRp/Jc5caw4vx7ahsznjnMW+5rUXyX7i5wDmpHke
40OExdw6Ms6ZyHsYBYDWtC7DH43JPSdgUhySORZ3uMROjCkO2zyt9eG7Kniu2Qc3KiT/UbFBU+/A
EbRwO4hZIuzkYq61QxdTIvtMp0APVz287J62xOPlU3/c9BUVB1YnMvIYr5i3d36n6kNZlXDUvA2V
yWO5BtmyydsbI01HLeRd2E4t2q4gddU1cM13CQYDLBnXoy+WtOhVsXxhV2VmkW+fcQISaT8gF3KP
9B0zYjw2KeCEdsNuiTO3y5zGohza32w0tbFK3zS7A3SrNsSraMTwHHe457rDkYyVwsYr1xdHqft0
q3BKeDbxJ2Oc7ySjyum83gKCMj9j6MY0VBozilldaPV9GEvCsEyJceCB6HePXove3IS5w00H2KME
tHAoDrb4FRBPCJ2KYug3JhEmP1UnsP96bu6hxTJPeDEI6PBbdSp2Msktl+RmhC8GhneWX6p05naV
n5+0xDKF/BvsqSR7YN9fw7virlDwD/kr9td5Or7vS69wSe+mQpVF+cUwn03O7sTsKcC+KNag+lFG
eEvdQmqxGhz4gCr8jBtm3bDbApTQXGaZxg3ADf0AispQdnAUGkJlg1H4c2VHj+5zEHOwgX9AOUIj
q7KOgGLYS1qSUEZIIy7lCgIU49PvfLAG4+eHwdeWHOqTWYPeCaYqmH3rwJiY4UvlbYVL2/nhcReQ
32Kp2xqGxrwKeH7OgB8sayPGbyQ+C0eeUFCoPucbhTT0Cvi6zAjoHcC+7ZdQe8JEo07a8fjRcI5+
o2wnB+B7dHBwv2GdBvWohB77RD9YLmR8VqkMIHEz04va3cBTV+oqpY2vAAApHeO7ZNMt3ZEiTbmj
USCn4rRqEmcWDvKWmbnB7FsHiFq8tlCVyIeCu7L+njKyroXvg9Xu4Zjoa0Qw7T7RLfAyldOxhFcj
SGQLdYxTr0efiWT/DqeM/SVDrpY7IIhH0XE8Fhjmuq3LSR8BPEFALGzNOty8A2aF3Fo9nmsu8fAb
0kYGgmMiLhqkX96Q+HnE5mzKOVjbDyWDNkS07OAKZWnWc12Gt2lNjjymS8GHtUzn0e5gMv6CL5wg
1H0w4b8LisKI8kxMjYOW9e4342ST6gPVCTeKzpe2uNuspRbOvSsLMSIO52K21/Ph3K679WdajTGE
WyN1QcCHVm5zxaZyMCNYan8NpakCNbCzvgfQqjlDorYK0CaAa+EARbA30NZdc5TDm68CNrIDvAA/
KXP/s6OvkOOXA6WYH9KLN/CRMre3mVQMA6jDZtyO9fi77Rh5UvftAJpA53irngNAQDbjTXG5/LTt
9cDt+GuNxT3hTw4xVfevL1d20e2dLIsznqX1Z4yqkv4UX/V9H5PK/Xvah++cWX8vsFtQjxEd/x1R
ElI+cdajdAYGkaxxVWOtwNja/wYIUnpnjh4RIZHZURV/A2bsoTZ6xdoOWVnmQF7+k8TZw5bvMb+f
3vPObS7QaqPcpcIIHgEiUMm5Tm/z/lB0h1+qAf/3o/eBKYnjXw8u8XQQSUSXAASzREDeJTMxxj70
IXy8yv2NoI3UKaaNWwD/TjpsV9Bc3Rwk4k3qJsF9iJPf5fd3DRn4XF/e90KTg1U53rwS5gyZXf89
ua/YRRnWQRVcVDD/RXuD9a8FkYny36F6gT4I0Rodg1tbGFk6TO5ohHF4pXKBvTx7D3+064AR/i0G
t3bouhQb/mPTjX5/aN0yJkgjxe/m9VZuEa9axpcQDDHQM/Xhh6qScrQftLJ3XSnzWwKTwwU3yQ/6
9j+mzq05Va7Zwr+IKg6KcOuJMyKeYm4ojUYUUUFF9Nfvp1e+t2pXVrISRUSYzO45eozRxUJWEpB3
F8joAboAYHHUSaHkud3oUfZrjM/gCqCjRGmlOBrM7GbJHQ3lo+l61/cUOglKAsrizI3kWFIUhsGf
npkCWGiIGv1FoVcKlSSBMERZn4BSInHHYgiN+Kp1QTPReqMqAlxlKINa82sjyDTD8PswZTMwRoAf
wFtQWIBJUG/oxVTAhrkimDNAKcntrPh+7rE8VUE5C+e+r4SL0EU6zTeYE+siFtzc7WBZTHeYdOyf
8KxoibNCWq6+Rh0+GlwWen58QlTjeOahtRMJi0ETVLhifcn++mCXFARPpzELmI+w0Iasm4Ckyin2
FibQ4+pjQcZyKpVZk1tHg978/MavzsBejZiHar4ZsBylVc5hYLHgSSkMrgC95oCkVdxbcSX4MKx6
ka/RKDF++kJQMac0oqUgfgw4U86BOfs4mj+xQmsXBE7qz6o7u47B3gdw1PqdGKaWc4oUqj+6gyO3
d/pGU5g+5zYilvFtYA+VMcYRI5OEvBwqw3xv4D6wP07O3wp6cg7AN0bK74XFIfcjBWqWWkRIDGxo
Rbh7M/o3DVqyh/uAVjVAeOFcvZOLt+PqjCnrac9SR8g0OKMvCb0MZNKvMqWiRN6p5aMe6+ujyFKW
OD2jl4l7yRLuNmgx0iGAwqqP1fxzd0s7OC1tuuXwmuCZClf5zqLPuzaDww4fMjxEWI+04zMfH3M5
4hZ5Tjkk9Tu6Frn4Dt8Ykl6DlHJ3XitkVwRxVBA/GYhDeDQca5mx8vluMOLbH3tcVEl/6A+Ncm7y
xk61Hb9H9/TAHdXXMUZHaimijWEL0E9JeQi+TJQE3mQC5aID9DWTF9Utrh040lnkTxdK4ag4gAN/
mDevtBpDWESVNOtnSxMQCFV/jyY7C5K16jBB83QyhnBlAJskqpr9R4NsmpbcIwpJ7w3HjxM2H5Fc
huXDQ6dDEoROmtCSGY/zvd6DTyrLQNz5CY14Un8fl2//weyAcvUwfKBNMAbIAY4by+n+3ChBIZKg
rsZ/eMzRs7BISZZIyR9DFbY2rxufhvYA0no71PkTTRXpTebbZJ7woykLEIxpMbtn/F6Bgz/c3ITq
B5kpa6bJE3wYyK2YKvj7YWiQ9zFaU+LD3ib7szeGcx/Wv8g63MuKpmj+eUll9P6VLxuY3e8BE6fm
FywWvgzcN+igfqfHD2jnnthENYnq9z/KBw8AyFPcombCbdsF5cdthtbEHbqR9e/fBBZw5vu3TjCc
2luCGJf/3YL44T4IrAEIRt8rNqzvjly6gEaCODAeUE2+Iww5DJUGN/12hqNnjP0NMDHp6KEmMUU7
Nmp3t6QIXjFwLom2ChLyIO4hAKSSMmTcH9KCYjYrE/DnGSsz79D/ol18qtCCYmTMFRzY6KwGf3er
9nX3oAzgnqePcROeEwS5LsjGCGowmUbrYXsX01JyyIrnuRE5hDKC5OX/AfxPiLkUE2fXBTYRW86D
toXzmSXApt4ZS2L4eyzGhy05wMcFHEBL83EeIwy9xzIDlJPTdHGOTxU0vgOgpboop9S3Ptt/E2uJ
OuFGwqmtLvRsx7JxZKxOtUNbdvh7VMsg3UDrxaDniAzASI8ECdu5vQwPrJBbzUeX5BZJ9mN9nXqB
jSehvS1ZcYdQW5C94/r43X7fZ6o+0Fk63OkgcWOGoubVf28hQfkxNLeEbshg6F91QzTuhLc0T5+h
7dhTjr8Gp0Jx3UVegeHszmBV1etfVipoWx0gCgBh02FSAxNmNBCn+3ZeRuUeiKxnjSk0mkm9rbeY
3tF3A0S59bNZfhnZsOWHq6p2LYTn4k/ndaeqh0YHcyX3Y35/AiqHss+yf1ZT4hUmW1WJrVb6pAEw
MkwMSSCYi0fRjRUNEHtOOnV1wLjQ2RGN6n/OSqyGAM25W1ChSfr53BPoqEyBHRM58fIQyt1zQSQD
U4+MlYYU9Af60wgm4UpBNmuPIRX2tgQhghcFKVsKhc+WZGREFYw6DkWmEgoWfFMMB/oXUl9m10JK
OhpJFpAn7JABJRx7RbmKEg09MoHCAFEnE8NVtm+KDlsS2qkdnNbgFB0fcmjpYm+2ey4wN7lGZBJY
zVDRGWXeYVpvSUQVbPPzoeHihQCe5zwdgyLsCxnGGxMbhbwWApOv+TBVspn5AxF3zo68nvMcv5KP
k40v2B2llKSZMUgK6K0jFlMkqAvODOUFUlhWvWSonrQIjAuoJDx7jyjqEqSWWh+lnYR/R/Xyd9+I
j9Fjy4zBvHGPcKV4fb1gxnk6aBZDLFEnp2W+Mnd3HBu31g5MWzqn5KPXWPUQo1DtD/Kug7D71O/1
UHCO8fxi6FNQBsfffjou1ajLhEU9k2Dh/1vL9bOtGWQB4WZwoyvJa0ZalZ7p/EAnBvIk7N9wJRwU
Uojve8yTVBu4EagrgWNMG8Lxj87a6r2g4vb6+HxSrCQaVZIRA6AYfGFJdYhlIzxSnznr/d1Fc9pl
+V9P8q/Mx99v9kpp/Ql1nPpzRBmr2cFCgOBxA9/q33bvZTOnjD9ERKQOzX0Nr/mv7mQPyenBJaop
40bd28H2n2YKl8AOq6otwBG+JjlsqCLoUKf5UJCSNa65gSlLTDvS3kJhU/kJLYojkMdfsTzGKPp4
vTFqZRRYb3bIgqxH5thhGwYY/6Mt4Hf5RnWMIOW/v1tP4ZF7emef39R1+U/e4G/Tvxf3WIT//S0v
/9ttTalDtuXN+dZY7VV92QkCB3mxfD0S+Y0/sd1B9uAZnFZU49A82Uh+nTxTbTjeyrHYDfvVRwVj
v3B1YAo2S2m1gt9dZykrW+iuR5cReWFxqw1ZD7ta2HiN19nUu8v6yEeiyOrSOYzcmV/h3MD1OASF
Kxu1iHfAzHcfXoKu5BA0nr657didzjqZTXKDtEbd/L19T1TSeIdQSdNP5H8QSMA1xzRfQ3mLPIU2
6caYhkLuw+uOu/9+62JXIH+jHAwPbuY/PByjWeNA727Dh3feZT6i3c0DE1n5FqYOV24DJ4xngFvY
EeS6f881PJ+BtAoYAzzEIQ4i2Sbzr/BXGGBAJSm9OfM1qJ28b/Zb/3uTT2j58mZsiKyRfbVhG/L6
v4OoYp75bUMUER+qUiF7aMMqbkPM6w6EQtF4VjHPov5+eORiOgnzOSnTKpavS9KGl+TKX9l93BJA
AQuruJ5fY46IXfxt9wnbz1iOojLZSPZv+ZbP+515KVObPIJUNznvaIcLys+W//blnRM8XdlYviGn
Usv6/bc5VB0+P4JNfoLF9L/v/W+YYbCaUCYRvCs8k/qXhPcApqhiQuVQ5VJxrvmpQ4r+DN/AWfwc
lSlGuvxmcKblWZrXji5JPa/nsj2vwKsetsu/5+VvCtjyn4Cq8pK/jVTKujwsWxnjei4nTn77e5pT
ihSUM3lw//9rlC/GDdSpr7ojWYSXcb5r77STlz3RpV9JILha2HMi3OGamr/sml+R1G+gjPmZI3t8
bqzffMfQ+PdX7cljJ/6WQ5CfB7eKqR1zFeX7tDvznGwj31zN8Wlnofq0fuX5/z2mMzTkyS6XTDYn
yadcOxr+HYs8I7u9IpWUcfq3jQwN2cl/r5PdWQx3Odx/e+jq/ez3vZRBZ7DfF2NeRrfsGJsW982Y
/xvtjIOdSqMxuVlYQvD1dxPJnSKXW/bIPoHAQhwcieEJ94QMQflmIKYU8+8xPx7UxMgNwbMoG6MB
JI+Tp4VVd48rRuw9zoFHUvbCk7B5GcxaaBNtQSh4lHufLan68xItrPm+Jef1845D8QD1ZNhZ3pI6
qdI6MVlIpEyuz/jFfl4x04QWguEW7vZv4qQDHLOyEeowyAogMIBNjTIwFejk6HaY3SCsMC0boLbE
1VB+hzjEPIf2hm16QldiPZ88koY/BK2F9Z/KFzM0yyoWttaycM3BZy77skUqh3cD3kuETyb/f793
aPNtDEsXCG0OVsV8CpY4Kliw8OYAi4BzHfYL08IYvlL93pf3eqUt87NlMr9aS5wu+UyFizaLPciO
Oa4mkdd3RphetDN+yL5IkYanr5JjA6MAyXYwMzNb/pcvXgmajsR2/Pc3y/TOAjbHxwO1xLme3Zcc
ycd7f+OF6v33iIUlvjz+9zzCXAnmgUzGbM/7tzOiIs++HNlODk7OU7a0+aCFa22Ij6hO+RMEGxRb
fvvvC78IOep2jh+6xB8JnvKxXzjqyJXA23QqH4W87BNKwLMJfKwhTSBWE14mLf24Ouq4nckVNDih
8jpkNQlrTo4JPSgnklAl50dei1Qv5KnnlB9cJQ5Urpc2B8n9uxT/Lgcf4DOXS/LiMsuYAMT4GxIy
ZHp8ELk+EgFlMEmA5GCX8hueH661bAj8LGfrXcEJkfAqQZajI5zJ3tiM3xgJa/pY0vCPMcnokfeX
IcopY1fmUq40tjRL2bmcO9n6LxbL/1iPE0Sxj9rhH0HEhdrAIxJoG++y+/uNRrf8LTcxLal4HJf5
esdthjxx0yMYS3yWZ2Sv5/V5Xe/+4r0cHYHtf4/LUcnxyIciSstq/ehe6P0nL1WZTeRB+eZARre1
vtH/F7W550C7JR3RuEpHTsTft7wOCxOdUS1HIMlcO5ejkCxbnkRV+u9zyH0sx8EWHO/f28kplmEl
58kI5dH/cpS/syRHKSNM8h+DAhx28ZPX4omnWr3uZQJIcdvgObfDnqSzsZbaXN9ky87mxJyz6yzP
P6QrbMT0xgoSBAuUpN69LkOFwpvJK14xVmQ/fMO2WJLYxc3ktn5h18fEw+xj7cms2CdrdnrAba7Q
hw5jBKRYgK9J0OJnKsSEC/WbOdeX2intadgNyRbmHFOR01pLHuPHmkvLBo/dC2TxWQ84HMaqycFy
hPASbuv3txxvO4Ns3M6bHet16ntA+huNfTf0nHowbXELcEQ5/E/6Fm1OP7KOgPkH1WZ32zGrITWy
2LBJ7IARzQm5p3SA4CryKLYK3CPqxtq3OyoVcshPQPOKk0lyRy5Hfs0l5l2YCJePHYeIIRAYScJr
OKfmprNkoPw+U0YUapYNEs5lZ8nBEB3qXYeE754Cwyf6ohe0MyaD/KuzOP2oi3amrIAvRHwYcVqC
16KYflaoqVfU/NT4oqn3GQ0C7is7ydJiBph2W2Rp99X/AAghjqYu151fs4GWYDtj73pJy+VKjRmi
5UmFys8OREM6bVa3wE4/NP3UEJOW08eMzuWh9tOdfWb5vCRuYb3sU0iKMqxNoaZMr1/llz67BN00
210m70Vv9fp+8P9nzlV7pUhrp1zL8w+fEdAE8uMesyCmAk4fOTPXnSgGFRzwhLF1qAcSsEDH8Ksi
3DHTscyZF2ln+k5perPVUB73JiDmSnDc9kJgRh6faF+fRAnNFDF1gDhp2plmfp3cZgBU3A+T3uTA
vQ6tCvdTYBWHMg1YEMJGGi4s70GDaR0kTMTeiMZBzH4xpxg8kPoflm3ymRlJb35dlas8PCWkhcTZ
K9UJwigIYBvgTkjaRlaKquo2QdWHXAWb0uIbEo8WmzM9wXtgYYVQKlMKMJMaWIL1o75TNi0GJ8ht
Vt0UY6ZZuzpOpQbHos+HR0i9LbyjtbNEpq8mNLCd9/zuVInsb9XDWD6qvvA6/1IWnPn4Sh3xGJx+
qqk2Z0EIDPRcUPgRyp2SYprhl/4nOE57geVDbidJL32iyNTC9CpP8rX1Szb7ZhB0RfwZW2KjUOCY
V0/u04pPBCIdHffWDoYB2/2oP0rEgv0L97e5ib50cpw3y3JOL5Le1ISOZ0RYpBjOJbhstfSyYi0v
9N893TcWLKFB81nugme8IBPxjwUMUe4fvLHobVkDA9Dx8wTDkpIVFQIotRTb1y1upvri9MX9zNPN
RJsz4ZgbE8olojbuV0qU+Ze5f6YqxNmn4KvUIRly3H6v+PwDDIvv2qydWRsTPOG7C3Mh0eaXNYGW
N2BWIEGxWSPjhf/TzHgbZjAeYuJiFmELtmOjHO8dXMX+niCKgypSqORF/GSCo+EHMwm7YZGOOoKh
ri6KQG4ATJjn2pw5hz0/dtbmb+8EOwUvRpbwMTfEv3vmCMMAUiU0I2Ikmc+OhIVoy+xcXEcNkZzg
yPECSlO1gXgKAkw4xebrKK1t9A0fn12d17xgW158k3ZkTOwLdY+FPCV1Zatsyat4jBCCMMnAcRMM
Tw6D+5HMkZjAPmHBspduOWbe53A4Ws6CtX/smnm9JjSwLZ+eWrtMcbszV2THvcyjXBUEvLJY/TfP
sn/CI9txOOy5kWmTnbXMddbSlHIv0wQbNTtey1sc1RGP8Vr2w8GQMfM2/M4H5AyDvPJ5/t7+Lyah
JuEkcxCcWarJKFDahnTVCM3HT3mcUpq0qDnZP7ZgQ0X6wpmDQXxTtlUTMsncMk85bYomhJFr4Q+p
jt9n730ZvprwUqn9M8BWvdcgPYLX0Ki8U/12z6EmFbfeYWg/RlzMC8rGua55D3Pfg/rH0Te4MGDI
U4oYprADe0uBwSTxwc3GoLVdpJ7dygp6D5fVmJVP+VBSm4CUBe2EbnfN4ARMlTlmd335BLW6YgFh
wDl8bzhCrRN2quSmjk8KHa7k8zxxcZjoHt2ZyNBosGcNkPQ0tnM5BB84ow+vd/cs8OjD2aRH14g1
ayVr+zw6pBmeNYYwfwaFvlasRVGN8v0HBTsx4hXQdo1iMMw3bZCR1BuOsYZDVsJ2POGoOyja3WWh
QdzGsyE+btFqFzkVwEf4jO+4LCW37ohLmi2t6+CNUQSCQZydobsCq52xTR13IV924BjkTdyKphJJ
LdqPy/YAL+a7QNmdguIlVcQEQDNq6hbNTmBtoSyiYUFQK+cewuZlrUzAMSDXlFOyQHr9SdsuG7fA
516TlyJAxvaRKZ/dG0AEMwbMFezkgHHTHNIQFUszUihmn9EckaSjOfYx/BvpFIKqlDUDIw0Pzc4t
gGtVbDrU9dFY4naDS9+vRYXIFlYYpLMXzvIGVhRnr/NBqW4wCY06U43Lo+JwQVWHntPUVdQNVmj0
DoGMpGF+59lhZ/V2sD4nIUjbH6G9fdPqGKW3Cx3Ninq7E9qQc1867vaSep/huzA0EPbiZ5OP1V0m
EM9PVzyy/3XnQUduM4QG+bjCio02YObwMD96n7T+TG74XkDv3Yufj71/hvSuxl5xptdDvaI1Qx+S
M2i60s9u0bMdg50jtqmxY3Eb6EU0j7lsM1ECuTa6YJhk5fyByaKahYayNbg/T3nQfILnKaqYqlgh
0MzvAVsbDw8woct3DmXhckR2CuZ9oNpMA4L2VPbFBbC5D80q59Yh6utUWazhk6ralXNYUh9cmu+F
bf20Fm2Hpj3rh1lC1RHEcr0w/zovHraLs1yBUJoGfRnOuX7N/d5gP6MM65cDtTq644TFRH3ALcP8
PaEj69LzpLt7BUcotgHVz8fYOk4O9IY7o7UfaF92Psrv7kmNn9YADuITyXMPT+6+TiHogHHx6K6O
SDS7UD0wPLOQfA4yRJtATdie9nBJxiRi8F7oHSo04NhVJPMUt6D/SNpMaOhvPCiH3QAfgEPp0Y6B
hA7lAHMjYOMdmTCta4b2Skhhu1vHEP3Y2xznrC6AGusdJUCpBX4GRTnsXifNc2hePVpJ/t6D81en
7tM3l6DkGDP9OuQOVnZXoRfW8K7yIYeakyAmMCIp+xUpZ03y7aZfLQ0soce10r983YOLACSejpIe
G2IExPsmvDonivRKqlshODxiG+IEV7n0EZg86EzCBMSSl1kCF1F5nr+ugEbkEP+CGa9BKiNF+4OH
gAfNvDW//tQByRLSK/0JYdE7NCHsSPMwaA8Op5LXUVVgwmPFYJ2R4HpUPi8hxNrbi+6wWEUOoAWh
aMJgE6dWgblVi9U4Wm24y4OTguVPSgH22o5eC9uMaD2lYttQOPWMmYWIc/9+F47aE8akzPL2QDtt
CFnMQJRdD6cIsAASUh3euNYZLksQpNFT53Fd8scF/voX8Sgnd10W8RlRABUJaB/Lw0s+RgUtdU3u
3f7AI7W6hF3aGzLKh0SKIwIBlpLcoyRoKfrFmolo8X4ND5x5HKlIWODDoiF/9j+U98jKvt5YiFB5
SE4Y2yGYzr2u1/50fGABoh8sRW4p2hMnUDjqCXIqpjKmAJQWeH+iKPdotHscP63R/TXC5fYTw4gJ
OEE0wtBxaocBmN48Y/4MroGoLwyUgKQri/z3szW2qBt/sczDhwuGjOmgW5JiqVtcV8UBo7rtgxJb
7zMDVX09fi7HEdzLDNW4efh6i9DqeqKR5IThkX/Gqslg++pSpgFEq4NGce63AQNRdRh4hNcfKtQ9
fB9+rdE7qL/Pe4w5/QJUltTGpAUOlO5TWv7U8YF+Vd2YEanPReMf5lQ/KOtl9+HlhtJCqCgO2lEf
bQE+KtvD1GLCBMzB0ZYyNXpcCmlIgvZ0xAAkLzfVbzbF0Ib+Zg8M5d5jM9RES0K/97x/iKCpt6nS
jmCcH/OREX2oAaNPhgsxoLsSjnT6eYwLMazGJbaLez3RJyr+ShsC2g1GN5QAmCfM8beIn5i+sMxY
1Cu0BSMcHsvoENbIV+rtB+06fcyIPZDouSywd3YvPP7Ow3ftKujGkOJE2FLfaJv3XdLAmGPHFakz
OXx3TXLH25g+LZe1eV7JCsqU1KEFdaU1UYVww9D8DGl6j6ZOpvP5jO7wgGnF+vPSWJNctrQHKZH0
fUP7Es4LFThlgCks+AK3ICVIbue4mGKSW1MOxsQYJ5ksRFoz/WwZgpKDfedoKDUxNUBdT2+PVzMy
d1cm49XLeS9RHmxBd+7wV26rktvt5wMo0YYscmcPt02h+FCt/ZwGV2SVHi2MpKMGip3CaaqRUYn+
sbOmoDetIR8dMOyr3BO1ynqk5MIPCs4ZVU4recGsU7Czgzac0tmS2bmrDeF5a23AEASwfUEApiMt
zrWPscYKEV+c1dN52yHZKEUNJhG8SK1FPgc1gTf5jqBJ43HCCuM06b2Hd6ci4tMo2ty8osOUuzg1
NzSJQEiIvA0UUe8O6R/RocUtjITRNTwdB6V3HDU71F4PGMos+LFWTJiNRx0o4/agt3wDWjwQVI6K
cwC3CFKseg17seoR37c2XUvqVfllO4cvfOiW6k9zG+hzRKgMQkQ7uNK8+zVDnhBl9Yuo94ghfzE0
aDN7rYd4UuPZ84Pf+fywVinM0FgejyEcoC5Y5GLHeJqsLJf+N1QyYcxdJ2eXJrQ72Hn4r4vvxKke
GL/6e5xfnDvWIn4H31nEbPed/hiZX4bmHE6LEjZj6VxUp3xQsh1TOH0UkXp0MKavbyPj6r/z3fMU
WBg448jQmj4GUQ8XIe3JjDqizqGrFWVyRDbaV9np+eeCOvF7jr8PVsckoHb4osXG7Y0m+s7VrEf3
ToB5vkklrfl+o/5PS4QQiEoqSu00HXo8Blo2Vk+/zawESey5R0pt9+nHow7oA1EAPT2nzQzAatYN
mwlIsDwLXkFMY30ZNrPTF/zNeem+o2Zmr/jaWhvQpa2+eFBftWT18uad3+KsjXT7kbzSys+W92kP
JO6ObywpMk44IJMJS0LeLiYn9+C3wuSgwDd5JPqyAql4osphDSS02RraaTtXMcN98vsdWL2ZX3a3
9TdE5o2smc7rKzTbnTaH38wKagkUG4IXewIpvYBxqCrcgOFZ+gaUGbw7A5MSJos2ig0zeNPRMZAX
YLzD1zt+7NrdA9jrzpJJX1Icm5/XKijVmP1JtfiZArvPyIqZReYVj3GPM3ofO5Zo5/WHkwMpBQYM
ZzCBNk3x0mABIEdN/r7mUATN6obsjXVoelnf02zJjFTQs4M6dNIB1H3HasRK6RCwc1cHI+NtP3NB
BRvOzzsWuF/AsiV5ImtMfSkn7zMnK9c3wGwbFCABt7SAdrg0U8e2A9bITQLhrgaHk+MBKQ64OjEg
FDunQALUARJISTnzbwlAesp6A3BLTvAzFiz5tkaC2VlykuGP039gLZ+jnd85GVIWYe2B6xpnkpJt
QlFpLCg9FzJtJrL3YyBjq94deQdOFDJmqj2CDJ+TFs13B7CIS0uB5jnlA/OWrKrnfEYjfHNVLK6S
bC5vxwdmDfIPqVyTApzXlx2v+JW65gn4mw6OQNr4JczFZGB8owbUygIs1pca15PicloDR5f0HoRc
jdr1Mc/XrawTOWM0/qLfcYyxu/11mz83/7QncK0h0FUb/ReOQuZD2UyVr1eMRfHyHSEKm8KyXIAs
rY8+7Q6+kWbD6K8WuBIPcdD1tIkedaLurDvTp2gIZsdlD+CwO8nwFBhAO4vMEdJoChnA+4PG4yYk
v+ao3pt7yhVldAt/WPl6L6tNd6IEmL59dYPPCia72wTQ013LsSLo1zTkaQJ7hKMjuLZ4tuJW8F0u
HqvOukcDpsLHdJOOsBZWiFnUnZTLEwTucoPbmHdMz3PTP1CqtgOwVASmVQSQgjahDejepwCcHSPi
/VaAdhzYmTxARl3Lw/InyOnRgyAUjr8y7oXXoOuV20/y9C16INJE0VXTHmml2wu7k+4EH0VfBXPD
xcO748+JZ+cIinSgOlekAuSD9JsPVSd3jrM6OmK3nPu5D1GX3psnR/Nslw3Z/A5JepLFeaTRn0L1
j/GFzjEVdwHFcSbz5OEVaUnhULgeaAknWoB/amSPMCt0rqExvcCyrZzKQa8dMDj47Y6dN3qbEUT0
ULjnz7FFf6seplEtLN+u/4RUKsJVqfm/lwXVaKz+pmfaUOHgQF6y6CQ40DnA9Z7q3yiwli6y9Nj0
MEGnRQE0M+/uq9hs6tOTJ5SGIsBBjd5kdLOgrvN0EKL6J792xLe0ofQtW4Bqp72V0GCh7q2ui2Zl
sQjmzl8fF/Rbq9HabC/wkZsA1Ds0cPP7/PYiVg8Okm/nmpzSS3pcH9bXhL/Ap+I32qi4I2KIf3wH
7lb8US/Qmqg5h7gmUaqCVhd1uajYAjCCiNbE+An0MKcX/zt7nJlyAIfUlWlc6pJIYmGh29MiVBDO
UFBhpzemPnuMGg+Y1fIeHOJhQdo4tqOaltWeOEc/o17ANEChgHZb6CoqBy8Vl3XwhZunWHSwY8JS
DVNnOnDRx6Mc0dNR+mAf2HmRUgDHMjgP387dF5feW1jERSwils+kDIj5ThfYP8cPiIaeEHXIqcbt
WBy2yGXoIE7DmBGdYGnXrXPHlNJ5eMjJeaGWR4rDybmSXWMcPZGiXD5hfDiXcQb7qTfFMSHseFqg
IeCB6BiVcsL9wj2hEmooeyOBxYDvGWkIkCBC1asc5QGj0F5xogG8uyvQ6O82vOLnVW2u6G/siTIz
p6e59UZ5jKtbeIzNKUiH9gUZGGgfzrsye7vH8dm/TszbqJywrG32eJEHd1/I8r9XZIbFuHVyZpMz
OvQybmevGAtnOHFc2rEFCKPMuzs97e2OUMnmxUpEmZXbwJpGbODwYZ3u8Bmo7iWy4mvw5oxePAoC
QgtAUZDSFR1OwcftxZnXoPCRbhik3jDcRB/cISczuCfejpFwf7ow6HCT/gQZI6Tj43w2PAzP0d01
PCu1mROa8dtn+vGs0WGYjfTYSpVdtbpvqVlEMhCfIzrasBUgD7YvmOjRHiz6cMozr4yUFNycHnYs
xDACHFWcaSlZ0/oQq17dM71ufOOI2oDpMT1hVC/v9PIv4VtEHlrAeq9Ztav7olqIcOczpvMA7qCG
A+0Wjkg7tLn378i7c7TKGnhhPlaYOdA2eJpvYdaOegKFueIofp1+lrfU4CjDIjxjiIl/AMP+MqF7
gN+ipAG/Gx99PD4mWELAA6EcCmlU28rddfSP08vsNvkQJx/JbWKsnnsaZS8O33BYU90DXosLpFLY
I2POPDnPPqssOc9UJGsIVcJeYnskss7Fw+xXj0EAxjiEQWO3J5b/HEA6lq7zUxbDfEHC5PwZAak5
VuY0y0I28kq6URFiuz47LZVImd7iHhx3LMhCsExKKtq0cLCj4l4VuxFqqik1Y4YtHYYoQ5FZwX1i
IoMZQsD4MJ3paLw0bDuhgsc0oxnfvXN6ik0csV94doWvr66vfh2SxzKbQCBF3Q8f0r1Oy+ltdsMJ
Y08Lhek9oggOsV8bEkQjFvVF9AhuTCA0C0Il4ddMmdeowWDHxMiNcRfiluJ8fl/hye2iV0EC6iF3
QHGOZ3c1Rrrq0uXVfUyvuzLUnKOnThwzNMM71aJbrNJtbyC2ocriFnSd3M2+dKbI1BZG5lCL30m+
vVDSsuZ4K2yN+LyCP+sdo0+vT3cI6iRkKCnzJDNJlwqYJLPMaQSTDsPScKmFPBm4IvWTKR9CuPNc
dJFhCW1Eg/qVJ/SHIdUqaVLOwI7tuF7ZKfbOyPmt5OJ+/MMOJY2oQ6iow6PwbFgV51kvwBR+ApbS
hGVKLW8OaobwrnD/RUDPCG6zJsCIJa4Dmbox3YvVRGUSPiLjypzogghX7l4sP8ei5Yc57A/M8SnI
3Ts9mkHfwtdPN2IJxYrLf3pqqIZn9+XV8RWXWKytxyc358umtRz9pZI3VtRGrK/NuZE+12qCIimq
wjouZ8cZRtKLTqymapyHWWx7tIZgVowekTXGcw8rVP3rsjQn501v2iNqneM8zTd2lGHlmi+L0Jw8
v7RpRUn19JuvlP0n1VJYzVi21TZ9b6zdg9IIJUMuhY79QScx14d9L7a8I82FTM+OKS52xISyltYa
jPuUtmv6upseFucV/bh25rpePbYSXI/EnZKvbH3khkNBqrmXSS9oQtM5xip5izkVAYQ2pDTpIL3C
4UDzlei8NGeH6AqZ987Sl1gc3Jh4DO4tY3pI4JCnZ740/+GDNLdTZYEpw4jOEjHilMV1Vs0sVw/z
4EIDoaTFwiIP5HRbLrRul8Y10XtlpVlcraz4MMHiO8r3+UJZn/anhbp6uU1UTWiumH42t/iWXln9
YamHiqvZaJsywR5zXSaGX8yRaSlRd/qeKHuaFw06czWxdkeMUQ0+wI2uFccEJSV3bJl0xqaLUDtR
Y3tnz7XEnkPPD25Ipua/T/cwsxPanBezLL3oY8QVz62yxlSl2jIPnfeonC97dCg4KeGqwuOvFc56
58VrZa8vi8PkFqGpn8r1N4Pr8D7BkClsnKdHCWj8muRBHdfYEZto1S6p+OmeXH2YB61z9k/By1MY
bh16GS3v8xqx2zl9h+f0xRg97mz/DAP+kBT4SdDAPqgx7+0Omkh3Vfc8fQcXDuE4O0yUREl6yW1R
zPJpOSv5NMVEfn8sbhF+vOXMDM5+MTtO3oG6rXnwNL057+DNTorZzcf/Ncp9OX6e8S+OGtieFZ8W
vfVzlUe95DLI4iy10sPkuVISTsQrsOLn1l53Ezr+xF3sAMxYmRtUOV5IUqii56E1VX74nnWmxkSd
UmNP2kQnPvcS9krjHCu1YpRxndTecY7vWw4/UjFgt5Pz4jhRugNE5etqW22vW23dSbuJGVtxz9MP
OJaePXqaxxWYNWboUeVeQtvVYxGu07s2Ps7ugTzfSUFlEz3G3yWkCjBpv6ypOb2Fd1YdN48m9Tjq
+PrUdultT7rVnVzCQ3zGatZChnUK5dFTZMD29LL0MLy6T/86+tc8YIDjeF/6EnymmVuPDId2Ml62
pmlXQBwaiT9K45cEVs0Xvnuefnxah9AbenxxsaemXwiwT4BRlH+KrZ8iI0V7hp2xzTioxsgTR1lg
jFqnpc9IOb5wXfRVzsU+LfJvMYDvJgYrBKze09PCTNFGfeFEggEgyWHHQVIXcWldah1mcPNR7VP6
UANqeu1e5jfpN1/x9XBo/DbQ4coffSr0kNzIywHUAzsQ7snTwR1yypzAFG6RIjYDOvNg+UnYG1/J
C3pocz3cjGNl+hq+xhAUyaOqqCVm5ki/H0FDD90zHuFEOjOhQsmJSbOkJtbQLmNEwX74GRBXx4Wf
eTi4JeW+wKcY3zmmGlGtAPZF1xAjBIj6aCk1x44K2l18fFWCcPKaP7DSTl9zPaySR/yhZR2eElFv
dHCQ3YEjs1ihu0Tj3lF8HJ0XTBtJy+9MaBKFDlE3pSts8Ek7XEbai7hlqCMpFe5FFVqTyxJxi68Q
EyouoEkXlzdhl5iAiwSznj09zrPJYV4k5hedCZlmiqRMcBBMqqQmAMsdfffa5Q1AyzVhhsaVd4nP
se0A6/kEnYnl9vz7PE+tMXiaT5GB3RuOPr4mdZpjuDhv0iq5zz9LmyoV6ZjtP9Irl675P5bOazl1
LYuiX6Qqpa3wagQCkcFgH7+oHJVz1tf30K2ufuiqe2wMaIe15prhOB9rTz3oB2zmMFetrzonTYNw
hkCfTbolsI+cmeqifI6YB8UMT2/9SXsm/5pL8G94jf61J+XT2MjcYxqH6ci/FRf1MO0M/jQjZA6s
mKO65sgeXUaBG307cUBhkv4qecvH8/f8zhpk8xDRinUc6rZX/RSgiQZ3KUcbJ1e81Q/d2d9jJcQR
iP+3i9TWG/bNduB/8jZzDO7g6jBtNGqBjssh+1aOTIjd9lRc+ApOzW44lKfiVUUYdsDG/aIyZXn1
30d4AXvJGxwQVZpVew+pC3cy4qhwF1wamuGI84Lb0i2SD7VTXMNRL81m2ph44eI7gWWt5pF6QqaQ
eNPgCmE+5SZXhDrg66gbl3N3cpazd14Xm2E34L80c6hzpp7VvbznROVqitme/2WuTLw3nIy3Bqc4
2TQnyUsuMh863vZu7i1HdO0ue1fet0fyADax15ROfczu6cd4tN6M7XjsIa4AJXD5EDqEjJVy+UPh
5kZ4EqOWpR5jzsOgEevhr55QZdrlS73P9/FXurcO0rE7oIzGQqCnT5i9+smN95qeaI0PLQwI3lG8
HWLpLinH1pLXOgpNBcLEXGztINqQRv1SW5dZeE3CNlCmnZKaTpGgvyWZPI+QHgLDKzBZZ3a5RFvF
WQW3p1KzV4nXt0PugiK4W+LGNKOwnHCZU+IXE1RgzHnm9UGwHgs3ory2n1EGtDz/GmWyGaK9b1ZY
hSH5AAM3mdBJwgRyALPS6YDMnFTxRF1XNu0GI2IdEmJrMV5uNZSVzLvrY4xYkVK0ZdiuQhYwOnxw
8d33mYP7n1EW/LOU73EMXsfxqoDYF4wJyp4SF5/bhI4Ls9lYO8m15cj2iFVR8dZIR3PEtDfQN2VX
EChBwxfxVZv4EcNIGl4tKPcG8wSM/cZ6ZQYfI/wLX1lnPToyZBJISI1+2OnQdXHaQp0uHwbZmSEm
IGRLnxkwXnqN0OmT2O3j+I+n377FHRZHLBN9HLmboth0e8yF0ng/+zctP5gmbo9HYlgGbjpjRorP
0BRmnQ1jhT+xSf1jDnve2lryR/WC/TbCRBs3j2CT+NZCbAIkJy8e0gGj4XX3xHRu0j3oNHCN8GNQ
cRaDX3TVcKV6jmi1gWTuMjZd2VrS1kG4mtyiWwbFI85UwrWLjVyuZfiKyn6iOKo3xeAwRk8x9snd
enDC+dx9D1jESjtk6GPl4jYq2hNBYgwtdUYFuM6vgfUxSfiTpHWGnVz6WYmDim1a5DQwcJpNGnA7
kaeHpQvC53lth07Nz/1HRTU3pMs4MzOe7s7IIjiHR1tbD/jU4VkeMGJ4oW1F0p/8YLNxbxiDErTT
OphGGZBEgmOOCuCzR2iMSRBrkQX8wGIYUoT8rb/ryNAyJ+ZBMuPHi4IRBeA1lhugzp+gWnC1tBdu
sknezPhUrjF+YjLuBof0be6d+k4ySIfb6z8mhv4mcRcpLPHf6hJKZCRPzDYTdT9ZRB2guGQEg9J8
11zQQk4O3w2XVu3gFMKFAW8f52BwXgvmem9dA9dXaJWyE7jxA407KsRlJA+iX+HGCrOVoGt+a6uY
x9j+mBnm/ECEewwYtuw1z0TeBrlLEPdk/EggnfKuK88BwTe8BuNzuMvdWQFqha2Lgk8/8qRCjdEy
IFlz19+lFE+QVd1scE6ovXCNzSAX7YqoCeVp/zb3YRPeBYdxehnI1dnjybeT2tvIbAPs8UO1Hswd
a6cJ3KjzYhQLiCNQT9Aody/10YZAwAlE1qS619NjpeGollzD/mgRpWatJUdHfA2RXOwkIrtwHa8Y
WKmLy3hJGy+7mIJqNGlozOZH90EeOwu73asJCgBWbsJSdZkjtxc/2uc+AdSkzyw6wzA/dotp4Jxt
DXB6pMPhtgeufgsw0lP30sj58s6UDmxo334ZB+wTVoZrb6lTgYFc3ZuYTsB4is/5NnxCEHUq5uAR
YLW+U1+ZTp3wY4JSVMIcZoj53xFObBTYPYwPZCnKmQwtj1XZEevRHrArywes2f/UO3YS9bO8yjjF
kwDsWS+VhpUgaoqzTu8HCbwCjow3ysk2V5l/DC7KkX1DtOK9vU6v3SH9nAFj0uWhjLfhHYVrrnld
7yDFzxAO6rjZTNucGUT5p/zlMAZpaKDZXhn0d+hZmDctkd3jFjolbNDdEDodRcFZy/aj9Ta19FoF
6gEmFBYLaZXajrgi75wA+cHqmaBAOH/gUN20TkPpRXA2Q8VPZoQZgoLyjGWFzkxwmY8zXKaHXaba
vAYUKyLBFUJMmDFyiLf8MIw2uG4wo8KVOdxH+0g0dbzHl6EDFOUBL760KGcRgmMF3OFE/2tDKCAd
VoUNHZzwAKsDF23TwTaPPlYH1m+Xktm9FV84nabiI0p+zJolpsHdaBewm1vJHEenS6dNLi1MFkWF
+IbTFo6uYbSuEZy0J9EwJMfmUMdAvgIe9eGBYNK/uJOvB/+78Tn7453GPWSTY4Qn9C2F5mvyEvxM
w+Besj2b2gWLHvljZCc0BA+qpCxC49Hi/kPDhPlcJye6zIEYPmuxQLumv/KHDl3yiQlZuNNPXF1h
wD9yV+BRe2i+5XeqFqSxyGa3OVYd+OJeRevOkKH8dU+yck5MlPHHQWb8VuTJjZfe2HSLTcWqdgNs
XM/savEg+hHrn3UDWe6YvNZr/8Dt0S5EOu2NjOV0b9NXNG+oyAGWuXofAPbr6Z2aoM3XFeZn6QuH
cGs4k76m+TbflWWD+6eZlyI75heiIV5hPPx2K+PCAZsRLctecXHOjwlDs1YTf+swSI4Y1pkJW7Tl
Ka0ws4tplxT4hYfOd2Z4CsSUai8+Y+/uHz5+Y7yOuIRll9MjyS92RxLbuINSNByVV6G+aMLpk/10
0/q9WvF7JkGyvwGkAEFEwZtMWpD6giU5LJUnriQcGTz74orLDtxmfIcvMsqUCRs8314oVhQl7XF4
E1hf3HrsXCD/zbvhT/6MbrSK+nTOCcKauEBOXfGLceqteaAnLrCQZZZ0kJmLgNQQPUgUt9sVf4WB
+pJ0Viwq5e+ifVftl+IdQgW3DZSekbr5B0kwHtM8PN9aUX5Yb5b6MkJeHS/NPb6al+Bv/gZNj8VP
KX7YMYz76nAN7r7MNrGZw+3Q+MPi4Q77A2ubFkQNvzkb97iD/witrYTATLymVF7VTNw5V5MkQxkf
/1QURklgrgbGW0LZUR/pjX8y28wJuSUD0pNaNoxkUHZqjERGQHJuFD0uj6blpumtGc1TPHHuYIWc
JSOXWujaibzKVJZ2jhgumzArvuqMjWEn9EjdLBzatIcPB6fFeVAEyN5VgnSaInCGCd93KqoiheXZ
bVXsm3vSZm0dQx/oLWGNvWAEJbaKtkaPhZtpvSVc4abgaDA/xPzg7cdYA6t5sILckMFt0MO9Vj17
nOOk5Cn3LvwVwnAr5R6JtS1j+i3ABv1mZ/dw+kYk0akb2RQXeAZon3GgrjIbVHjyUh1CcXPVMdo1
qAGl+WapH1nZUko+Svkrjd+l8kn9iUc0fo/+LUueNdw9a7mmMHIiNqwQjj1grllu/KecbVvpCJ9x
SN9KSK/5Pcruo890QvciM9mUabTLmu4lMPaNAhFP5l7OS07ajrwaqgN8G4sWTci48XPsDeN37T1N
DkGNW6urMN3jvJ+jjd1dhug75SiLiptKgz2L0C1ysenElxpjKRD+60No/5CF9U6shrImTkxyrM8S
qY+O0pOd3MBmI3vgJUCAojBmB9sCoI8ceca/jjXcT2+4O2eavI2kBiqHq5TVxeSLtBBw+Ke+arn9
rhpXHJIV8dO38TqdUcMG6VbEUO0QGxbFMyYxdEggc0kshAbogoOrLhTHwriyQJnQ4IAY24pLWaR0
IaBGeZ8T2ys7aAYz5Jx/k0qiKg9syL2JS4Z/DzHf7jeqNK16A39P4piWF+/hSSfaKVF+w4kdsenk
wrUjlpDkWlq/awQTOa6VMMBDZWJhe362L/t11Z46mDFwzdRF/8g+DfJHbQreP6w+aq95cuUEGtxC
5uccpHYfrOvQjesldk+7CKKl2hobO+VD1/AuyDAdMmonUYjxxeKxnE9tZi4+3RNenzEXdRWm24g+
K1fZ3P5StepPtbznBZu9YLimNUeltr2Jp5jFJPdxZVS3Bv5QwtGr8E4aVRyWb3HZ8oPqDV23GVX4
lw2BjxybxcSUMt7ILzWEoj4ormH5F5LO4JfUtomxy2CZxRwLvDO+Xe5Ff22M+K/2DBcS2tjgEA4z
DqUT/cdeLXlBrmorfq+St5JXXFq52bLQh8wbH4fOTg0Og/DE0L+0FZ0AXF7VVdTCDTMeZpat08F6
0ToLAjFYUcHEq8k3PXIw7WnxAejlBPtf5yYuy2c5f5nasZkPmfxV5aGXCNcwCHcT4aab5FMvbL5h
rtyuPWqTCgNMrOse5lHr1tNVU+StrE5eN3CjKdgF0dRJM9mMKfqkIC4QWnxbibIbjI7GuO3OklVv
x6yjlTO/Bg39QqQzo4FEYxkW7uVMso3OScgznOtza0LHT3577c+iPDN5u0oeEI8UyNuFXS2w4Esr
LLwuwtwqGrp6zCBF4Gg+4pc9vohVELtSDjC/ZM5ExqMFlEnDTU56OVqfSHfM6m2GluhPNg6JG06g
RsmcEd9Ykzuh1udNqv8l/Ufb4iqXX/mluhleUtLGBmx0TPjJHBzsUZ9aJWj+fGm+pvjn1FDDS0tx
s07B8w/vqwS8RHsbJxVjXy+L7Z2UYqnY/NZcB8tHrnMvr6NtzH4IAvQhS/MgUeikKqtW3lsk4qIM
GgF26RdzmZIw4NNnRLHW/aPDjd2KuR5DJg8dfRr7JRxHFhSurYWKCWBXXQbZcn0o42MmVpliXbOp
kVZCj9eBbrl5CAtAj70E+59YLxzN+lBMOLI9JiQ6e5mSz0gxmK7NXQ+OYBWfQunJipR3qZ1yKpCK
gkYgO4+wNQzEopwLIdVvnKc7P/yrKb3Gel+q1l0M3xlflRUdG7J2A5JKLB8RFkqEjixmHu3UReuQ
sq6ewOSwKeK8WkeCgEHuft2fNxWzm2qgwhO4R7ECbH7dL1QyxrdQQwt2iiZdBro0o/WW4ykYjzO+
XjreqSzMzXJalXxIUwViiGFjkqAKq6bPfOQP2yECa7X9RxvZuzKLjE1dam40gLvg/qTPz6yZ6clI
a+Srq7DHyrCEUTH8h5WutT+TXDhK5tMaAG5xuc3lZwZBmjFE+mGpl7Encyj/qAuM0yabZ/lnj5AS
Kn7IfJGTj0pFQQyVB5ykTJ0IonWy7qXmNMbHYPCC8Y81EpSmO1THkkGd2q+G3MTlDrP6FpfWBJfi
At5tty6ILyU/GZu9UDsJ+wm9OdT5eEc1XSENEYWn60iH0i2bV3AdtMji4et19yhSt9TYBoxxbSal
wi+31ZjuLOPLl9gUNKfjU63yjcUy0vRpV0GjTDmlZu3TNiHhBYSwcrYo4VnVbkpLj4HVJUVM/VPR
xeVN6ab+Iw6h/0/pqqzPcvUTK+09GKjMzXw/LSY9NFpScJ7s6RrU3gKWZfG+1LyQ7smO3nRajngg
x+HU2LsuO5occhInl7/VupsFddyCJBssV+M5Tn4iUO0SA4gXDEPhlvKNLzeez+U0jjNIvFatChlv
oO67zQloLahZvmXT/goRMPyX1bQ4gBryJiAIIN6aOE43Y3izyYSVyWtuuJFrsQpUDuf4RPOUa6Nj
s3llClxfDZzKeNdn1UmiY1l5JaP38URNYMcEdKIlgCs4Iu8sBgprzSP1gRtWppMI7Te2lxaeheJp
PrWR/qhQncUPy4Ao3X31mPQWt4mrILWZvaPN4s0EXPy8qNWv+Lpk4JniO+UY7uevimGRSZ0+aE8T
JHCKlyoztvDopxrHeln23xNSqLhouJ39+aEBQlnpXVO5rdVDY4MLWgB5ziADuEheBirL4rdy/HXC
iW+2Xzfx7OGLVEfZpiFjXoG6l14HCkidTFg1+htDdPMczUq1LRkcsKtk3rwi/4SJceHeGCs6X0s9
adStUazDvfnURgaMNFQ6b9CSkaBbV100mKsjlcJVFKhsbJK1IniQ4tqGx0KH8qtcM8PfJphijSDN
BD4UWeYMXOcdbIG+QQWaIe+i4jJCp2Gv6YCzS801woBuF5ETSgXmPom4Lbevau0UcIBSPnYBAN13
KNbagrAGH7qPZ56Pcvis8eOiwsYpd+QK/kXwr+nxENB9T2LksHjturlxU8KvWGPqMt9S+INGl7o5
9SPYL5+qyb22ONsYlC81jqxeK4VzwzqmZLNhW9pZVyv4SFQqvshbaiQLUCIp6m05elrwE6mf0Wcn
sF02/e9RQc3yM24G45/AIzaagelYqYaOUqFZEOrUawAJWWsSaiCYBmV1Dxu3qLKdiD8lRXq3U7J/
06+Qfx+qbVbcLAGoYcJaJSBOQeBa44mz13QsBLnSRu1T6/F7y45OSRBEIYXnmXy0VjeJWd0k1Pcc
u/0U7zNo21XVXCx6Ge7lkhJqDlpswu/A6vjkucJ0OczbuXctS3uR0Ndo4tgtZa6G0SA3ulFqf2XD
07LwJIMri96tUJZN1RivSbmXMcYcFPzMiBtS52xdGUynRmubED6WmBu0BEZwVsI9vZmFlFloMOsa
kh3bATCyPmchBd4YLMAo5dqCbLD+bbCMyZv6t75JV1Fwa4dP2+0jaZXPHwLNYQcGzEoRVryz2myl
puVBJiaz4cMF45tt4JkneUudphn9VmmfgWmD4NWu5mfrpVe0MTScyGPdLvXtckWbUrDuCUXPUmy0
wowzYVpFqeZKnEELdJ9gihtL8d2IeRDDt82QwT9Eo1uG6rZjHq+mfAqZ2jmfb60t/9StvRMwHig8
JIYlsRZ4Isa/GrfQqH6P07fkPRxvthSuKeosFgqBdjIoW5HL6OmajT9/CiQqESTfmU0S45OfhGJl
EQ7NT3LTSKS798Y/hXSVQa25YN+M2N+HFDBDxttByJDY27Td1Na0V0q+4RFyBul0xHHaAzM7rULh
jXg4B78HZq7TC1deZ/5yKPvyM20WhGpdUdZnjo1ijmvR8HdGuA/QLxfKXfaPcexpHJgSgIV4LaIb
i9OKMSn6k/C8oUlWoXWw5myzWUfdNQVMBmNu083AMLUiNqs/h/KnL7i/PmfpJIm73yRIJTnR4Fjb
pOukUIaazYyyaYKDLVqsxtqn0sS7ZgT4A5bqM2J4OGEam4wy48gX8OLLHBIw4aQOV0awb0E4Dol3
YjyF3B/B8D1OfMAS1M72jADQRbi5RTAljVyOyEj7VDW4S1xzXdEsRUAVFWf67Igjw6/j3QKd5eF1
eddxsWcbNZBdcv4mkL3GIgyzL4P5LpobQLRAeBPCiAQ7U+Wp+2jcuGntiYvoVkTtniaX7qllcTH6
MfAMriSqQQ655ZadwVkrrXE4Nqz8SKW8bqrr0v5M7cfyCIzxGJZ3w37aIHQJtFj4cAosHOGvgQyW
fTBkMmovTxpBPF3D6l6k8n0pnpYaPWLmzNiBK16DFVbfYlb9qHqdBTl4AOmhzy/GZ1E+paWz1X+p
fkSTYmGpMqe4jQtEI0E+GOxtIoEzxe8qiqIRLkDxmYGAx/ZfgNaBsgnYhU6VyRd3nwUSzqtqMsoZ
wo81Dh26UIpoQh1P3GIIpPEiZv0bbPAI6p6sLjjFxKCrpzQZRoSp4O4JF1z5W0d39aVGp6VFeCbT
LtfhrsqfdY5nOjWQGf6Rj8elHzfuyFGmlfdmxCeGX6gMrLka4A/YmiaaDvsnpzVUCASGIy6C1WD+
cvnMEashxUGebyb2dxMTQaX/LcN/PjTYErhRytcFaA7ovKFI25gJZR++2hTqnf9d1ROKrHU0hc5E
E6GRrOYX10T90fkSediDDOxXjE6iBi816zhh8qY2D458ndovzCCv0QGNjJHrMnN6nQv+tOzsYrRB
mU9ROHoq6Zws1XtL1oPfQkXjNjVrUEE04vHUbAP025ScM0x3qE66/JNN+VnNBDgbYjC8yO3KkbB1
EpDy+rU8Z64RbkZzJ1nngY/k7xXEQgETJ12xNjbRjqMecR4D54FaLq2x3b6mEtgLI48CotF/I9Dy
zvLdZAFTm7z8mjJPG9qdapyXOmoK9gPTsSDo3oXRo4J6K1P8gJCG+yEJND9+rBBddRwQxKTZNow7
Vy3TXa6Vh6I+avYMtDwTYotzqRoyuB45U070mDaDNoM7K2UiSXev2eQtQJNi2bGXWUTSpcBZssao
F9tMBnrUrzk3AIEak6eqxxyTTsoZNLBockNOqbxaGSjhbRQZ3brl2YRy9+BZmqzJpE+OBp95BkYB
xufg4R8Gsz+o4XfYE2XGOlIrwgDinQ+1V6SlO2hEHecyKjh8vEWHhaz/QVOxahkcmsOnDkacK+TD
C3ilAoimCw6G3r60GFakRMVzex38AVd6QbRNux9IuyyCf6ryiEBRlrOoBmMksxWPegBoak9FvSak
LiWqW7K2Q1V/n9R5rwcVM14fI5HlRMQsh+/Fj68+SGOqi6PC/dV9FcAD8XwVjFkXwIMtb01fibK2
1PgQQPiN32yqzh7qwlxwJxSntrR/AvkW4PLvG57F6yrw42vtWleotoA+OjEya9fJSg0cBY3VbEtv
TWe8SNWX0RS3vEUgrD1r44g+WlEIjuzf5mzahpO+nxYwA9whdSW9WfvSw8qOrfSUIcMjXFtKMWDN
JoOFTTBGbIXHqI0LRh3Vv4y5r0pfS9+r5cxsSxxXwXfYXppNUK3EbEh8lUtHLK97JVhwzwLZa5Du
0vEy6adGfXYTDyg/JXm9w8Q8z/eSVpB3BTSYPSO27JiFrjJlu2D+nTkKqyH/kK3aXegARpLQsP4Y
IAMsZgk0bBc3w6olBRy1YBVVTt4Nm1G8BuEps6+FKNcDTIIu05+jkZ6lUbmZyU7RthpKYo3H2MbC
KSX7HlFI1AVj/B5HMFKQiqzbhFW7tyad+4dQJkv15EomDvGmJ5DSZte0aOpxJIsYH8nMoyLmG/WC
zn+WIvBCnqXfWqe6SfdGBu2aO0f8/xiNPvlktBinsFn4DI7GzVsCWQCBeGOELq/VV5GCjyqu5PIE
DogFA9eY85pQfC6Ij07aaciKNyrh+lgcJOpHD1WEUesC5FHb5R2NOw52yW+LLayaX4Ga7XwCnsIy
Rf7iPusQs3J809hYxUn2m21BzKrOAU0DzaZpwOlSoYFSHlrjT8Y33RzfKDTkzt7W9VFPSzgKnedb
iOOqyCtLzAmL0CWSk0WWGkQoKKDjrH/TxPpc8VKcPKK82yxISEoyaGPgoH1UMhwm/EeBVrsH62Cl
vmFsH+AO0S8B3sjUdZB3CM1yv0opekzU5nTEfXKT+soZp+Zsl8ycOMunTn3r4uLiVyUpQdQnLCNL
/2P41uWCdfEZYkVTxuAKIKbjZ8yVKXET0iT63IJF32309idT3d4nEB2/LLYdD0w3iUFIbMKBgLAq
zWs5ylS+4YzqdNRP/1VNbGeu7OXkDgCb9PHPZBhYoBqyBrdPJ/aBkXqV8pABHPWQPinhSwlOFAtD
gqHVQsPoPjLpmwEJD2qfg123OrXe+GJM8DFgq7PIJbl/q1lwdIyvfaI4gj3W6OXH8nE1AUKo8mUZ
PYSxWYKKUBzs1tjAKJ/YabXGfMPq6l0hYUzYaN+heSwZNyVtSeAdJ0gdOVXOfzIBrDJjH/NZl3Ox
hvwSBqVnWsFJr+u1jWdmWKDyj9fVVHvtCNtJJvYlNxy9sk+5TG9Mx7xcyDzQZ0y7q08cDi1Kzx5f
geaV716LAU7WKr5bzXSN09cAeFSjjlRQ6hYBtB9pA0Oga9+LlNlVc1OVA4MNK/9UcTcSHlPLir7Z
bw4KxwhUsIJMIFmswlo+Lquoyj0u+SETHAFITj+BagBoTMr/gnWjJv3JnqBakXsRpM/QljbqIuye
v4T+0GK0yPh900CXVreyTQoqWTxEBE4aKPlRg4vKSSOy9pIiIpcQmodg3WVrc0nfwAFC+SSKgUVG
Is3wF4ebhmFSr6P3VBr0iBdhW68ilb4zVdvK/oQBwz7MCD9uqVH64aVf6mFDevjMBnzUjjY+/0CM
UXyykbtKcr5Zdnw9PhPWVxCSOBGiwzUuMnXFAoJ06RervaS35d6sQREXUHPp3azhvWcA0mgUYSSp
KfeWWGpsEDgzq5EGl3rUt68+UkUAazdiIfXbkQEIh5DVffYNTwutAWQS2uiloOMl9QD9OPbowXCO
tbWJZ0gYkWt5t0mwXA3hDdAghr5mgtDr45LkK2nbbvT4i+VIvIuJgwcjl4a/3isQIlHSxzqxymaF
8z2VvR0cbIDFQiWJQkIDWt/JUSeJWN/oM2h0Zh5bwEmLnWfmxwiEj7XEKKeFPaBhus+4tggNJ5am
cxYz/uras5K8qzH0ZeCFOoiuafS2QFHzPBC6QyEnp8Umj14TYhNg5qfhbmlhWQjDIG8geVWEulvp
pTHgTmEMFIrD5D8zC9mqjL9qYDp6iWaMxaEwLSt7XIVVBjgL9ZCEmYSpzkgDM8bQacVfBGwJmCip
D6BQ4EMsILprCKDBKaA0x4axekMkqY9D44QThVRfOVObPufj4mdHpmeTQ+nMtEcGnD3BYOD9WRW7
RxUSQdtvdXvJheKGAdT9oN7aJKwJQuWn/BZ2p6ThSM32osb7oyd7oLVfomhton6pNS8q43VumisT
KDLqDIKV6bxAC+rarQPiB6v8vFRZUyVOo8Gef+2p3ujzGf5g7Y//BOYx+lWmBJoK05OsBCpaWuw6
K3ctKqlUdQ3gdvqt2D5N39GuI7FvWLJS5vdhBr8lR7tvvX4kc3LgQAP808BmenRwYfOvt+e9aUMn
0d4WJIE++FGrNeZhFUp31gubKcMaP6arLVvPN8K7sVOSD6LTFQMMyF9VdGWtBX136tiYxEHh/hRp
9/Jr6QQKiiiD7zeV8HVl0ApdDI9BW/8L5s+4ftNk2FnrpWqxp6+eWdE4PhdLh3baqKZx9MvQtZoG
KqpPaJ4uUYu1qzAQjxm8IVHt45jOHwFXCQMcCyhdtB7PXGJi0wjxIsfPKZx+zCq6iB4XnAUgUeGO
+7vZuMXCrSDeAfSvBukvCyqC8bDylIgSq4FALTDL5C5Z5YbhnDyieUQwwjwioc+l4DWwrlkmxtVf
2/8NpvilIB/V+R9HSzs2Ll4JtmUe0raBEPc9dvtlMtJ2EGfBMOqy3Xd5/z5KBpsVbicstpnRZFfs
2/a4HPIdk4kwQrvA0KBgzCqq9pgpNFHRTUrJHQOUPRjlkXqFEik6NNQtZVEs59qyskIF2xdhOabx
mo7DtmXaGi/nHBhdAGQSsyOKloCOhDz7G1uRRsvmFfXgZtKnwrSBkEdLz5t4ARICNMSumap1+W8x
3iuh9NCogTQTSeOIE0TRrDuGr2yWZWsvvSlYbWdhigqQrSc97SQ0DKXdtGZHspYmu6ahw+thsJ9r
0ccA1UOY0U1ujF2CmiGNHAGJ0cdEZw5kGELKSxH/JfgK1UxUDf9ntrVHySHcaugVJRqZAB2TvaXi
yvUPZYaVUP+T5fTY1+s+ezea1E0HY1dR1aStDQONqT+tdLLSyXoENQsqvL6Ubp8O/k7FyEvPQQOx
GW++EgqrbJEt20+LwFWlseDF40GBC4tOH1TFeNLK770yunIZQMJlgEXNoCsAEHl5tjoZv/29EaYf
dkzYIVdKHzxn+GTchrpGN0uRS3Oa+pwJvf2iC+OrE8S++Cz75MMYibftSUWm2MtUWPvAH8P0TFHL
4mRFN6Ib32mOe5Z0BknxtdpTTITC9OAGvVjb1RthiX3aXeIKfVdRYye0xnqqaF2d8ycGT9+1eCaY
O2VatzGTVRlpymA4sJLBmLc5XNWBCpyetIQYB7e2wReo0P/YiC+Kkq1VCQOLNnLhDjDyIw87b/aF
gvh1HKat3A4/TaRdJUyuAezNGKvYguajWnKCLRC7BFglItVaHb0CSFZuxU5VSG2km+lec0iTcnOd
+DJsalppZCnrV2Oqv8bwncZ7DK7ZHG50zPuyDM5IdvHRFPvEdgBvS1rqxO18jMimj2YIRMTUtNim
QtSIBmlrgl4mj5JRckpOmqHka9HQjubrOR1fpKTb2CXH9OSBUvKiPeE0QPDlXyE97BgJBVSOgK9Y
4VwebKha2qdf2k6dcXaE7/2wBF7RK/SYEyPCVVF2Krya2Ryq+xAwYCFpMWkwyoHDPen5iuGU1qEy
MDr02OEf3JaB+kJH8GZf475YBVhZGhNJTvCC5ai+1KHJcwuwcyVNxYYheY110tRpdEdZuLGf7Btx
MIZY84RJHWZCVsnj6DWlX5KWxEmiNGsMp2ZSn6QKUKiKvSqPNzHYdT9aDBamYmuwf8Pk16ZS1c1j
x4Gk862mCwUZH8CA3h1oRlb1f/TNTBb60V9ZWXcoBK6/ub2Vh9Ab6asCyJlgyTC1T6UgIGefVgc9
9i8dPIkc+3M8onQOtxkDkiaGejWSg1bE8qvAUs7iurM5cCYgH2gHUj85GjOBABFEGhFycm3jJS8s
wA0RHj7/udE+A06TBRseYouNzREJAjG9hYkTleEjA+kRxSEl96mmakmlm17JRwpwigHJMWnn9eRU
zopHAbDqoeZUNSxE+yrC9lsd/zrxaHLS6zA+aXj72ogZVXOi6XjJmWLmZb8NBbr4SpIwk/OfEIEs
4HT8mk52/KQitYk+afY19JXSKysmbvkjp/7qCDkyZpIPMT7KTHjh+sKtVd9mvmvd3gghcfrEx8bO
9wqHoo/jT3w1mmRHxcP/Hf7H0Xkst41EUfSLUIUctgwAc5JIStqgRFlq5Jy/fg5mMZ5y2RYDgO7X
Nw5sFGqnbw2eLIXOn/QryW/NQHlQK63z8bdokQKGDUmYfO4QJa3eaxfSFlGc+4w/8r6CsYPPFnNB
97iTA2pjoEDlAJGv9NlzP8xvQXPAm/tguZkNCUZMlwyiv0J9Os43+988zKKQ6vA8IijRqMBdRpyu
Y9z2wt5JurwqTHsv59KhFQOy9hwJz9VOuf9qaldlLw5qqEF1PQ0fs+BFQVWntm+kIObDbzJUXhNY
XgQ8VXJELWDZejT2jHC8F453m4l/3dqkyxfNE4pom/R8G+XeKH9C5496vv9Zt+xoJs15Ct5t7ZFa
X00Hy4xCLhALB/87GGsob/vOXnUCB6mIVg0dZByzZOr4SOLmmGAR9BsDwLfVHJaj8j4aanlKJEs2
DiO6tTnspgx2jVN5JUk6CuqOMIHeNj0LbehklYcag5ExhyzFI/1PmQF1TwC9gGtCqtJW2BYjd9Z2
jdy1WbvX1Es8hvuewCuJluwSrLOjZk20vDDPRlk4JJ7JuIx0Ghtz0uC0Hhl7pSUGxEHzrTbE4BPg
6oQGMVqfqcV5fkB7bvIuLDnkgwfERA2PKaGIqgBXxAZHBSNNfJlhLCPnqZGTFNmcIR24IcNNQJym
ihIffBB+n7qp0q/avPKyCRl2vw7Z4qHWtmEne4hLhiy8hOWsKzT6t1J7M/zoEJGvVeAbULLaXPbd
ERD2EFbfJs9uJpvflk6KZCZTKzH5SzUdbtPwCPuNyQQ7gYN1avHZFuTAAKSDzgxV+VCtS3+Uh6s9
7koTKePUUD6B9EoyaLJreIpJhUtI90AOyYcvkUy0b45DFru6F/FlinsOqY3HXLoGa+urdMcfjuBh
DgOwBJgIUN5vCQpDELnCLT5ytpkQTZG+o6nuGImPgCNJYhDLOYQnG8xHne9eRRyksTnpDEyD0qF7
J69Go1umfpNTUBmZrmtT3tf14Gp9lm4zGX5VNTtsPx99kCMoyisM64AyY6X9jiYBprWacigFx+ph
OoY4PjjZBPoK0WVS+lZXpN7cB4JNK+niJ8/RZBSjRVsiYlOj/qmiRZltMZ2gZB3ETJ20UTK42dQH
BFr3DZF3GZhOGJzbwiREVuFMpSZ7K6O2LSc2K7jFbHppSDucMrHDI0S34XTiHu0BnPNQDcjLAe41
xu5yRnMzMknxPjIs+QPtJD3hdI0ObzZ85Czi06ztHmh5AxyYlHGvsW9KCUIv8rJSqbxq8J5iYJmY
ElKn4i8pn9YTQWn6pH+NxD8Tgmx/te0Is1J/tcJfhVV+V7MWuhAHCu6AJKHNjncZKy0QIsJY6PaB
djNrdDaS+ZE64o3DYn8v8+maj/LONqUjQKuDsI4i5V56hLRgaUz3CDFdk4HNCZSTHGP6FdCMIeKj
KCEVqcznSVxcNUs9z4O1kbQgVJgc0vLR3i1kpRUbfcqzXCF8i4GYaXqMkLQakT1tpHiadpSy/oq8
3/gGKGWKzR6jnrztAJ0tPiVSwBBORiu2ErA8vVcGqKlAGtIX6ZfPgCKbTynsHj1QRSCa/ZhFD59C
J81kdMWOX2kv0KbtaGRsBv17j6Qdvy+xBGx1LCRp+Kcbq6wnWK76HipcowKuVCHlwiGNxQhvk66A
dAXGOTSAHSbMEISzG1fdeTStDw5KA0jdbicf2IilDMdIxwvpiHaMTL4npnM35uGLjk9N2oXEa+a8
r/5Pq57GRDgfin0j+wk4lZiUiwSDG0TyJ0f4baxr4PDSSqT1tWLlzIf8HsZ/Njt9wQJiDPV2onwN
EVKPVKmyCdcfxL7R+SnEgwbtTrJwrmIvmhcGOUR4QD4s5gKn6/eiZisiQC4KAmY1ZKfS+M2FLu3k
EAK7lFfJbu9BK7lJswwBXcFdHOU0sFSHlLDnS6ruAhN5IdejQukVqci2kne5NRElDS4SXauS10Hj
UJQ5LJuIyCiQXmMaeSOUGvpiqzbFXjgJJ3uqWGNEPXl7BBtdBjZHvJjGmih0J2vaBYMFAhvsLKaj
wjgE6M/1qXFTGU0viun5u/Rh3llAzh3Cyygg8H9aVZSLattaoB7Z8WtQEO22i4pdUuycFNeV3X0O
+wG1HRDUmNe7DhnYvHzb+a0mErTGAQe4F3dvmbmzIG1Sdv5yxBgdkoe4apDZFIxxxsApkNeRw8JN
g2CHCqV0OB9gD0eub1NXXnnyH86cyrjxvgemZS1FsWxA7023jPAKxkkREqLEOj+/pp0iQRL+zSSy
qRr6fcPzopA1lu8Ubjn0d3r3xT2/iIYn2uTeYXSxvxKV/JhpusnMjkGJjltL1twWUnK0h5M6aCyj
zxlhToO/Jn03idHpUFWi2i2SU0dLk4qjhVjIFaBRnP4jIMciuRkGF9B1RJk+2vXBNwaq7q9ylOPW
ccZtENIcwUt2o7nXOoD+WjO+M5l5OyWd0BH88May/knQswP5oilAs5EYu2kq3zWsJuZJ0ah2jh6p
RkqQV1nQ1BVpSoT8UVk3EcURtXsE2IcKGNqvfhXU4sSyWlW6qmQLz8sytTGnjbnrO+FOcTS6Ftmt
Q/6AfXYqqSQkYphdSMbEjmZCjoTX+q8u2XTlRZ7PlGjFo79MkI4k0H6CRybTW19eJHgVlZDZ/ioQ
vObxI2ZHDGwYl3iPEqHjzFyThNhG8WeSZ9uuIhyL+zjtpqWmENhfOhe5IJQv0jYowb9z600DXJAz
KEBeUoZ2yor82BpoyGWC54lCHavxgFMnKcieQbVj4NVpeRX4w8003Evnqyljt6YgzfcxjZauIYsV
KFmIvnSC0ByejUquMCECwN8BlbUhsgSBlpR3WwUI7UhfVKYSeojs3XlV6PGlDP5JTi5lTsOH6ko6
JTUDxcYOIDREeYRl3pBM1+/PDWEnnJ3no0fLFjc4xko05Mf/g/hDnYAeeopQ6xa/iYRu26FZTCWQ
QI/PKgxV+YjZPbrmKOPhSNLwktGarhNxPpXMxLwtOxUr4dw0lkmz+mwYjUM6AXKaO6CJGf1il59a
De852ezIU2pqE8bWk9IcNTRKQB12kwfBzFAPvtDJB/odXKJgKSuaq4pAZkDk262yH7V0fdDDivZC
5BMlkIzI9p1/n8ytnp4idCO69hGj55QNMjf5ikcE3dy0eK3mfHKpsReTRGAyoB7p84wsA9JaucdM
QsCcri2zwetZibNi3E2G6qqjOBTs/Wo+riXI0476RtlCWoOcJsO4rFffKV9owJkMxdr8YGWhflaV
swiVZY2OALApuEbQ10xg0dq3Iw6z4Ka7iGIOhOvGAOTdnVvL2lk5q4wh303G30bcW4LXddiOcND3
KMps9UfG7WFG0joazXy5UK6dKYG/3BPOrCxkVoICHMeUkbKKRTv0W+uAemtsLKq+nz+ubJ1ApyBo
0DwByMiIe1v12AI9LIPuzbdQHF412PMBt5nOPGNa8a1BLMS+spGIx+VE4pMN2/B4E7GOfjb70ZGm
oyZuVSy7tNznPwP43Kjue3sN0zGrfeZts+6AjLT7rOPD4dBqV8X4my8pTqlxV7O8xrxJOSQDiru9
5eYd8cTUvzEa4J6jsF/hr7ObjeCAnmc2uPgJaqOxn/Wwl3BHcq2NMthi8lkKFlozoNcAUGwelkKW
FU76s+Wh29fZxoleQayuUM9XnGrU/01JsiOfW8NBg0MJw9NX35RZ/c3jkzs2K+lDr8g0G3dp9Ztl
aAhLN2gT10+fnXS2AGBUQzw7cYkUwFauJO5FuDlUJjNOqfBlSuY+FvVWwwuW/Qk0vNgDjhp51KYk
lhW3q0CNWgyUN04y9XYPdTjOHxTz0ykwsn0NlFRYATH+MCktVxBvmUJl9FC8c2kXeV7RvIStofxQ
AJhiAARNrd9z22Kl1QhzJ7W3xSJZ5OpF6oxFlhNAblUuEf973bZcC9++MVw03mkL+TMfjgrKHTOA
BsgcHuKqemnjsB1M0nqsk5a85R1qBuC4SlSLIv8nayCVbIkaHv1mPDatQpwzgUnUkTYTCe71psNx
j2+oPlQPtfMq4hoIXu59V4yvpGNLOvX87Igwg4ZAP+PoD5zg2HAYnjOoxlIBMRgb5JFghaBHUF5W
S/QgDHZxFNWq/SjDG0xETm58lL5ai9Ia3QIYPo1hQA7sC5kSABSgC/h4da3pjLYasuDBh4NbNd6r
Jl2PyLF05TFDfkOVvtmq7ln6EaXGsiy/68TZ4OPiiYWGYFBetlLtEh8k+UAio/SjiW1XqMectSWs
j+Fs2YJOAXfRZ6+r8bIKjMZIjDQHssnZ1tK1zfJVlpw45EjY1ihSmNHezriHIHWGYQEfinEdTsWq
bMCJq9/5fsNIt6Iul7ePir5pXzOONBC1bMTCLXyuGP69DnJOTODSgMZ9PXid1GEt2zXc6WOob8JZ
ZcgXKw93dhwbr66N3qjVOrfoXNVuv5BMpv9vuwimc5wYUL/ZHIm9bk2ykKR+U9Xk/IOYihTxhhYg
gLhM2puEOTHUkURY0sFGR1knazXclWV/nccJA0NfyZBatl9yAnmIC9LWmIKMiu7rL0SwzHYeLfZp
5uXkx6FvQH/FnKqSKbFuEf/E6askoQ0pubnNmtO8wOhTuy/wpLKRAwC0rOXTvp7sfwlX1YJdsYCo
JyLu7YELK/XE+7WeAilbTtHTz2C5s7+ckieHIB3EGGVyE/6ELAovSZTvRA4vHnumYm0n6yMy2Zn7
dMXNOo68gZGpNVRxM7FbJoMHsBol/iFlTRE4robga2bhRPYTkpgP9qDwbmXtJ1fJrjYhp4ivoYPA
qt/5NWxvPvJyTZlJYtao9My+L5Bz1schQ47Nnacv5fpXYg+0iX3DHi1EuG5CxFgl+aQUg+YPW/2d
nQ4g9TD7bOHQeGn0ytm8AIo6xYvN3yj+tehk5vdx/j0THQ0yFRMdNXwVA4x5RciRkR3PDVyyweXw
HUMJFkdhvbkbrQcGSJaP+QS4qAnvgUlhIFxI9rdUYvXJToUebaRsuthFToqhiGCbHYLoQ8AL3Kod
5ex4ItouXNucYoU5risLu5d0nqbLFN7teddC7RYJmnSkO/9MsAFk+h8PxGRoK6MDI71LqI7dkr4n
P2lfQb/ruj9brdY2rl1oVw39lFCjjT+ZL2U6ah0hqBhmZedhcjqN6pempNiZ16Ph7OY9s1ULTzes
lRPrBxtHRGRxRJDhdgAxWh4eHtMcpHC+1Sz2gQp9YPLkeLQfESXlSIbj+C9gzmobXHWkVqMAXho4
7dSE8NK0WFFUwndcj5izSYwGQ7dQ93z6TXFOfPmULzkSrJJ5ZDI+Df+bv5qydVkqEheO4Q65If1T
jl8GyjAumoRy1q6uJXRq55DIMXF7dl9IZXkciSUmtOT/lUV9KLLtjkjNShRi6KN2HYmhyzKx6Uiq
w00a4EQOvmPcEAzbu5qj6PywJ/23kqwRAIsYEIlnyU83dqF7gx9DqnGYquA8scDN+imQc2CdY2Re
0KiydI3dsej8s06yCqEuhuK/qvJpTSM2BQfVP7MRt3ZRPIJQcfPo5ZWdzHKOC0m9+sgqMk6O2LDg
iWZdNF4vB9YbsUhGj06S/9A8BUM9p42zp9vGLD5q3USOV4LcXRvuV2fSz6DVMy5s86XkX0Yis75s
ZriXq1b67Z6v1p8FS1CepNFzJQwdqA/JZ1JwNAmZN7ZdTBaPDS+Y6N9Mty3wKR7knYSM30BsaA3h
VjqUkeSOLQFCjrmXa7H2iTXgQ6WiXzJsynweIEMna71mIg7CC+e7jrZzDhzcxQHZoEhsE5DNno4r
UjzaFt6YaaOF9K1aEgLD+hDV8hkMQu6TPfa5Nwv/QKWUbiaHf/n0HdCUpCFn7qdbiSPqShZXBtJI
VSCdGPT2Pf17+lf7S8whjLoMM7LiqYg0kOS0HkkzjKEb7P8YVaTmfcAHQsRi6QXxPg8+Q/1YD+da
IY2GsneAStQJDhlkxGPRh4vkaEZ6LIYs2p5YS9WiuBgp6mQOsLwgfYTBsrIfWf7tdJ9F265xxCjx
fqKIAHEQvVzH4denBaR3Iwwa0jInQFLZozZA1Bl5ZehGmCrFAQYh0998x21UtyGpTOzgHRxyruOP
jPjtKf+OCYUbtimKUEyUIKck6KHOIwQPnRcoEzLzEexq6Vsrzn/cUzDoQtmZoP4FGhcd4e2MKc5C
fYHHELiIe3s9T4mBrm/zEUMUEjlJuepvlozwYdHW68aeKw9IJkFC3jZbOTm00c3Q34sGGa7Xh2yk
3AGp/GeZaFEsZjle1ObE1eU/sBJuw+lbs6fTFB0BMPJmiWTbzz+jkngkKdjqcgpOzbTKoaBm9AEn
8WI4fDmJEYidsO0uFcF7gaLhLFDqKeijWJko7uYpsEXBoRWT2yTHjNAAfjTqCJSNc9H4Uk7OTCOo
RObjGlScjl1FsxgT9xX2Aa1+OdXNkV8O1RgCHLjUPjIqix0yX/XbAPP3EfewL9aqbsk3qH4rbuB5
aaaSkJAvs0AjxaDFSBWwbHSUZkQ3iRwDk5atLqOFDWkfITm3fNy0pQLvStwfHZTIiIlHus/cFUvY
vJIVMNVIBpY1ovPWyXERODfegUkxU8mo5cs06jmbAJ5QR2NoAH40SKRbCayDHffs6+QZsaABxGTm
5e6/pt/WXhRseYvma3yzKQpk79z3G5hot5hVEXPOKwFQrrxrXFSTnD8waPjHZDvl70mReQFrCJB5
0+vwjl7brztzWHPKrUaUeCMKfY1KgiZadaYyy2rWPetv0hJ4wb42GceIJDdaprsJp45JXrKMbFRb
2/k7KCPtcvusmllR4y1E5R6nfA1WdPqSmZd9NJMFclFkdtUuTI7hKYgPYX4a0fSC8o9m580W0Lif
pRaQtCRjaVw7CXl5yuY+40Fqc0w6Z6nUz1gXSz2aDjFDImk2JaLvLGhcEiQybncaVuQW/AqrW+9V
VCdUdLlEBNhAjSs6CDGlDUZBKA+CsK6sP2Z7TvATvqbyA4laeu5YEgxwqRkJSvBMtWzrmt1snXE2
rLduyaepTgXwJadCjeTTCmKYxwngPm0zdi1txWi+i3X/ICP0qVNW58xyJRSfPm5+G8Y02yFZ0cUP
Z0cu1qh7tZUf8p6YyfzVQykO0CyOxrRjRauA9EOsuGjNmo1ar6TgSI5fI2+jST4SRFFLf4VNwCWd
SZrzLCJjXzR8qxono1n4oFGxEvhkgib4hSMC0D5nzSS6y5lhMeFnLSR1nIXVrl+rVcwZ6iIzlFrm
gFtK7ykRINNihUJh5KHRoicKghBtEYZzp2OBR5QgWyPhQqmxD2t1XcWOp8Vv/UdQUq5Np9DUx+uM
kYrngU1ecPf26BDkNFrV7JQqC6cAKOEEAMRzz/gaTdYpVJf5dsIkonDUHBDocQQXCMBaz0ZHbxab
GXOVb+nwVk57CTt4RNCAXSwlHv0Cham0S/J97mCQ4SbGijFLUidMfP4bFDYnTSLAg2/TvAW+DGde
AgZ8sOZYlORkuy7ZBQj6EvCrFkllYBK00DK6sbtVYDHdhLybVHpWXMv8zVLKkSjbzDE025x+9Xcr
IKWpiJZfcQM6HeFrYQ+U0/bFNWconTG+CUQH/TFyG1tzy+HD7LulRiNOhAJ2koRXpX+Beg4UtBwR
fqfJWqkUt1eIE7rh3prkQoz/pJ7vHKomawqYMM3tdOJlc3XrJ57C5YnZuG2QN1/iPggRRkfLnhXS
9NfhNxMZc7jC7WFf/5/POcZl6ZfFhUNDHPGsO9G3DtA/gDEHfOsmrpj8afLkaw8WexfUEAKjXit0
F/UFFM/YL1T5K7gUW5Q8FcT2qIPUja5GshrHcVMzT+pZD/8MoqbH37lSyTnU3Vkk+8b0BhITIs70
L4gNP3vBnRRvRHMFI2PBThNk8p3D9JQmBLAjQn3DrFvSvgrtwuLc35verb8SeVV/0RtDejw9WmjW
CfdS3QSEd3zAEeh0WmE24Hg8oGLDsfR/16ZXUIwjlsxgcDP8eUwePVMyLVwEMnD9bVwInGmWUr5R
g9+OcGCy9fjxnI9RAIARq24cr1XMnk/zc8zv3FjjLI1Q1pwVnhHYU6gSBm4aL0XrZyoY+6hVUJvD
LB6MwNJPwfk7VIsNUoyEKjVp32jAKODFDQa6MN7O8xCEh4KEsHsGyN2JGcuXIeNFtE+oXegPUotD
YsO6YzHIMY9K5EbVIJ8OVsfB4YzI//F11c477YRN7Bk5WBfdUeOzKn8R+xr9ra4+yfQqAZvFe1Bf
ovRUSp+jthVvI88S0cL4YfWn+uJ/rE533kP2y0HKKRbFD81pNS2bBY8AbBNhMgic5o64kXVfW4ru
u17HEbYKIpcAvLTOXKpDfpEGnpUyYC0vPNVm7BKpSh4W6ksg3zja9ilVbOuRXEwuQ2ianmyhgCqQ
LUHULwuiu2yTGL8OT6A8Q5IZkZH5Bh0AZDg6HPQiTAKo2v7EuK3T0+Snq9Rvvw1a5/Aor2cYriBU
oOAK44jG6SkRSjKrBXWPEbnQ+Nr6B/42G7Z9Qh/nM52Jlq3cBDDqIQOte5qyqAhzLYWb3tqi/OYc
Y9F+iGCJlmmkuxpzUW0T/oLfzKx0FqVrCTiY15ds6meKgLWZu1QEPy0JTDTLNam/mXNV9UCsCptc
0J5QhkWYyhs1pdG8IDWfCJ5KdyVO7xhXx3j8lBz9aJKJGKTksgIeN9aPYzZrERJlSXui+OntzmPY
SIjG4jpNIVGJqZdDiSAmWSaAFKpcPvOqOoeTv+6RECjIc7VNS7umrnkmhdLoyR2s7hx5JPNVzm4A
sLwqi1YI/iMu/9AzFz9DsIvSfqjz4t5yCIV+An6ddIECY6tGQJ7soGWMxnd6tRi+rbeGQ2jAapOZ
d9MCnKFAQLzb3apovAxzWMKO33T2ws6ferbP6U31+fLn8UpYyKBmdiK+OEWzamAIK+7w3JY+5gQ4
AwwbhkzM0SdhtnTseJmzJySwEBx+P6so+CnL7rfOQfoDJgNH1pZ683LaGTbGqTNOyXujY1Kihod2
GPXX6eVnztlQdW6VXx+TCqFZD3GibiPUP0PN/hUPjE14e256ri3K+nseKxTV+sWt1Uxi1RFZUKGh
q9pDo9IPQ8xq7bK1hc06Gu4yLnz6eoJ1+C/tPABOVV1BzoA8Z+NZDcGSFrb5A4yHOXZcdMNCz7d+
4xF61w3kwinD8gcXD4G/LFdLdVHIG0uobK/sCtx6SnSwTR5Prg/ntDqSL+aI2KIOSTGciLA3po+s
TU82tqW8VFdKuTNNlGxl68nYAUGloWt3ieGfU6FAGU9vM8gkyg8b1UwtuQRCNn8yi1z2J4FFSqV+
qKR9wEpbbC5kyCJJXqCzc9ODIJFSuU7I5RgmdIplQREFsRgS6zNoz/RFssGMmOFywEDObo951C6f
Ekcw/e6Ex6a4UCIHPWiUb758VCY3TfaSCNaKfw1xf3PpQCISdPWVEp6ygZjtML0qz0HJdoreLMLE
h5VGY1CMz9AkYQkOvpaZ8qfQS+gEF4x1UJUIGJY5YW3d3bburSu29YoKgQkjp1iDhNXmfdCwtAxY
9qN+L7efgvvK/8SUc+0fbf9ZdPsuZDPA4WMsC6lY1YwrOCPXiYRGFRpB/5OqQzqRj2zQOswkHq0d
Mvu1QzdHOVgeVpYIqCyrJBiLeAfCmrN20B/cvsFkRwi8URtjCylSZD9w1D3ZPvocmLS3A3Tmg+UQ
/F6u28I4otvSvEEJIXYWNpxKEtolzlE4ZAPQGetjVBTbIvSPVc5ShyWfxgKlJEnoM37vWKNUK1gF
hr8igjMIxZ4j1sg5cWZ3niZbZBgdQo5wkiEvewqR2oS8NVZfBrxDRTTCEACtkblZ2rGLs+dNztaS
X23U9pDJh87B7VfUmLSx/EBL0x1NKIhOPThyy1XmU7qcf06OZ8S3gKdjIvY7OVMqbGZvyU8MwGdo
92z2qYTXeOTMwLN7iY7OQb9i8tTAfFQ83PO+1H2WL3gCRJn9i4ENqxgKKLQe2Q/VJre2ABhfMI47
EN8/SHs/+TsEKtjQP7/O54x3MwcwkT6Lr+rIMkLWKxn2rHev6G58qif9i9S0hEPBq37KV15V/lP/
iAW/Tfv8q7qYFMMtBE8XUP9y4myLHBbX5CcTT/nFh7XI3QsbNu9KOqrxT91hd8qJQ0H9BKUcZMZK
ZgtyAroB9HlkJurBeo/m/GH+K+8d5koka6T9MdBgkCkVjlfDCamplJ2ZLHsJohTKI+MAGLU7V0vm
Jmvj1JTvdW8ejR4hmtOvhuDHT63bpMprE4kP5lxxtsN+cW2l9wltU8dpIEVaOIwyvOKGRb/DuAiw
gS6Stpf5eFWucB+olCNB6XKzETLas4QD1a+IhBpQ30cbYPPQ4U/PfrRDIRSnmO+IM/uoxE00hxbJ
r7VpQSdaPK3sbyi915WzLa0PTsS1jXBZQEiI5tiQ1qV/OBT1CnCeifJE1J4mT3MZ/yZNvmFMv4aI
bKz8ShhcxPJLt5ykullAt/KcHtaTUDbLRjOUviosWPnsERlpmnFROCn0SnzOit5VG4FhqyBCL7tU
Zk2emP7/78F3betaRxQj+DG1jHB0uVSQ0rGfX2BoaV95jeTOGScTryK5qWTY5qABEro6+Bvo0Jlf
5HXQlJBMCfQLtfdug+ksG1qWNY7m2HwW7S8ANJ8ad6bDFPavotmWoBK6IFiEsnVqryjX9h/AfvWR
0tiJcRLX8UpCaycsVHgFSFJEx1EpuY12AW7U1f38yNcGsV8TrkCQlsrW8cXgJCJYkxKEfottcWy0
ZYfdISGTtsJsYOGyIzo5sW+eMQHpIRbMajgrs683I8AimwwPnP+ezewyh0gNnWmnO3tZcxXKEW0+
iqXdmQlYVVj4BgLcSEiQWHvLO7YgUSDK1JG/LGWevDL6spkipfwRFglA2bSiCaJbGHefXK/3nJQz
B0RpOswMf32zJzTRUEVTF68c/z0RZPGZPwx5KLqYawFDlW9eMg4RGmYUOWBzqVOgQNINdH2hEQSc
VD/ECmZB4UWa/l5b1FcDX4KbLTi+lb286WyqEGallROLvcoRb+mnPrHM2ZJSPJK628laxEAwuZpu
E+hx0ZHZPW4c9TcQ/wq+okk55OPWsLWjbmD0oesyxidjJgNwkr7Om2/bcYi5AE5htssSZnVi6wZG
tRKTYskJHVVrFEWoC7ZjdTQSqsKbxrWgwAuLyYBYK8RyrhYlm2b6bFADDl961F5MLbvI1l8c0EHA
eVB2KITlwKUXGwHYgoZg7DA5V3fUP7J1GAg+GEay+nGiqhP9cw62yoiyue7ZxSnBms2lU8CuKzbM
foYJXCP7Go1rB4GQxRooym8W2t8lmBW35pCxB9jzJbM3KQ4j7IPU8+AgYmRMkwUH8k2A3i813geA
v0otT3rKzStDr6s/iWA7bPStaSzRplm92/HKIRMJCjaHuqYo+wgID1djos56dwz+clxpJHaPp5HA
5GaAPEB1Y2bdCTsFAb06o2pys+gMa82T3EDQkg9hRjQXEIaup/FtrBx2Y4IuHKIX2jW9iP56GM45
32wL4CSnL1mLdiERyejhHKsHkEadZahgM+O1HDMCKzC7K9FRA7UaTsr7ROozEZaKSgo9RGHceOQs
LQqJd9I5q7w13dpoLnJ9mtBMC/VOlIDqQGMt2nExDl/+I/FdktU25nRVGEP18mQr0ymQAwqKmU6t
T5nYwH7ECk2XeKhWJ3jtN4KbS+J2qRLGyjmwS8HyPtvh6szSkb6GXb9GZbgu+84LR8tNcBs4ACO+
26IZTQiR4gdioMQG4uRrq/AE7l07eKOEmtDMdZ87G73XyXMjFs1T67X0iHQIQjZ9/iIX0qb3NeXw
zN9V0zkCepkCK8qRc89BHrRsy24doA0b4tJFsb2Su+Iwrxty5SDBW4bNTzc9FetfmiBPP6ukY1qC
mCFrOYY7c3o3xFeHwIo5DIyMgzrBQiDjESCHGLaEj4o7IBhoI2cnbZVp26nBFEk69EqvACwRmJAm
gRH3UjM/0kLWLqVoA6RSsQ88EL858H6EVvs4eRbJy/6HN5B/1f0ND9GipFs1aO8I7ptn6SXRhdyP
IVGSKEGZ3RYQzg6KGRzzw2EEKFdcIseIzRbBjlDWjPKS7lTG+4RihTsOXEDBvkflsYfk6RxXZlRC
oQ4NbrF2rHrNBUgDgxj1lTTyXRzN8JLSddbvImOHNNQ4puI2Dic9uOiUZZALzADDezd3+NEIQs18
l1TUkPRWHIPKWrEW5c9E4CUw7aspiHTn7a9rxUWHRdq0TC/en82JisIQ/2xKbkg5V+ZmxtEWG/jN
IToj91LvjNfmA6yl/JU/jeOAD+kz5uIxZXGkR5iDeuOPnaCc8AEuss+SiLIdZCQpz/YWxyTdUeFF
BcnsF8QrPwju912FkhWUzNCBCEM5Whq7qvtVgk+TTd7uNhyctHyNzQW6g84+2WP6hqR3DLZCFshs
LsyhMZOO5nydDms9+Uf3gEq0lvNVsUbri6TaAUqXlhuq20A9ad1Odj4wSWbtxuh2uXVCjNIRk0yP
hEc0G2aOBTBaOO24Fpq+lNTVOTkw2l3LjUzfDWbfMt109XusHguBSWqj6Q+iT+ry1IDAhaug3RLk
PfhkuwTPIX3HaTm7zghsLtA/u3H+zpAC5DdgLoOWhLcsfzhIyaT+X5x0bb7Z75XzHgJfxZdKHFBL
mb8TUs2hJEWY7D3ILc+xjrrDCLPXoQLrtzy/mfkhyjeV7TL4O7JnwKWwZR/A+GWq8pgmyL/mXA04
iUF2cNNoTeNVEboICBHvhSiVOUPoW53AtHpPjKUUulLNWsSM73G7ZMWKa2FhTcFKHBCd/qgScz+G
Di3YU86pgmFyiQZBwQ9JrBMrAvpYQHvsOfEhYngP1mBg08DNvsm0QyhBNm2z6GDgX/U4zNjAAilp
18g/+W6WLUlEJsFKMLuMpCsE4ENxHjNvRL3C81jiFFz5XwT17mNDhqY7ogvpmo0UuW2+5O0GOYmv
5IjDaTmcrly9drXinHc3QjcY1Zg/ReMi/g5zrzyhO0i1nanupPiQMZJE3QcZHE5NvLYbdq9i3Mca
ehYP1w43xnjny4rO4d7MyKwhoMgV/5F0XruNI0EU/SICzOFVDMo5WPIL4SCTYhBz/Po9nAUWxs7u
WIFsdlfduuHGa3UMp6buQaAZgvbMAA0WIxr8bGcg08NnVEPb74bBEpmgRrNCy3FD1KxcKN+oAnX0
eTC6yc2C34E0YZjXDe3tvNMOUXJEGsnuPZABDS1EcTIDG1EnZCO6KkQu4hlcORB0oa1wxsJeVNM5
2jAm9sWn9fJKHPmqefgDqBEfkU/C2BD+xYcCpBNm8s9zXAcF6kilsOEAsGjgCsDjY6ao7lPhpGNj
IMz0xwzDecZuSAmMI51Z31CsL/A2smpu4y0agT9nRcss00v30J5OtF+WggksREt7CrmNSFbPURA5
8IcMUlrHvSUfMZ80UjI+HBSug8gcHfQGXdA0OlWh7TD2mrZye+J2yCwbYB+3xP4p4ZFdyfU0C+kC
B6/qECNQhS2ILKKcBk/itGS3ZlI0g4zSGC5DkfjaG7P2G/sMTpUpCRhT5Br5KIXIaDdfbBXSNxyQ
+pvLtCXiHhv39fAbYotpwLeYWf305gxL087memiGLRssSzLYCVcykcffsPUkhC7EfBs5KLfhFyjw
RWgZXpqH8CM8UyFCE5/HqpNlXtUuwxiD8nWj24ZPirnXM36gy4zpe218V3CCGKJ5CamNvnNPOwgA
yqZOFEvQLzg/YhIYMmcadt7kJ3C5rh9KYyXG5DY4arD0KAr1JRwyaCQjFr9oiOc1cxTL45jhkadm
0ilm6a598Cx7mn8CjkM6BfHn/Rne7FnoLEHUDuavhiP1nROXXT3HKvCTjYHjozNcpqwcfURyACV8
Cwbg2tIyZvSzHF2iziiEwQG2gB6rNfoRucSLCen8tNxyTUIkubD4vJ+MBTD8hPCZbojEAs9NLgV8
hwUx9VvIn2x6ar9l4ZrgZJKywdQAm6Q3ij3kmQMRYZxus6pP8aJgCoUfzyu4F2BnWXqO37+1/pVD
H5A7W5HRRTfjkjuoy9W3Zvloc4V5JFIzoBmu9UuKBrafIj6uAIfl1JpHP901n4pSQkLHhVJP/8aX
YccLjhS9xHwQmMAuWo4kucz8A7dw9B1oWVXjFE//wZ9F8JPD+0M8Z3fjepixeGKs/+s10EsXYHI6
vQgL7y27lLVwSdHVRmzzDDbAGonBwFbmVv9aa+mj/agX0UdyHnbTNynpycBgbXg8hkxRzsewI+zW
ktnrxAmM1YH5J+qQGWYMmIPSpqfQ1E1hAm7z9+yAWd9KCV32xz6YW5VLPMKba9jYXn6R/xLkpRhY
4HKFNI6SU+ZV+8tEqML5OrW7L4LLoZDuq0E6htqvcY6/spOx5o4r3821PUeP6CKc+58XAkxEqJfX
6X0I4M4ReJoTN2ee6K0klseNKmxc4UlgbUcMhfdQC+bDgi1+jUYa7/LMtAuTqRvbJs2/w0nPxAnR
9vvB4ZDQrzL2ZmLd2uEh+W0xwWZJ34n54ShmJ+ZP/J4fbkdCKDCQXjQy7lgOx8IbjRlKV4jlqQ0Y
CMYgwnQUXK4YLCz1iyFFUjkZBiYZfggLBge8Deu//vVZ2rCiAjD83MaVfmudrcRGbpWxEcDjhCn5
hQPtiEwcq+7SIX0aDEQ9DqiI73DdtLO0bD6io0UyMxWl9FefGDPOlXMLf4JkgQo8AdLCQrrzdUTw
AEwVDUewpjvbyjPjXtAgtdNNiU8g4C9CSi7Zjv8Ccy8GE+DWN5BhZj1eEhi3Laub+scuR5IxDN8v
4PK7knhCY0cH3bTD2k3jZfMllY4SEHmxEP8q9Giw65VV0WwA3lgizU0otpyQOFTEMdaDFHgu23t3
U/kkF6LRc+nABQp6h/9H2C3YVmP71Mv/oIpXs2lC/BQcPiTuvz7Aug32wPMqhS6rkOYhorKfPjIh
soxmoSsx6xi5bCwchlfcuB2gFfO7Ha5rfcggkS6QARZoBASUGcgh7x6lHq9HmcF/KdAPMzpW2Nem
BY3FfcaX5G6w38TkT5NXvRx+fFKHWExgadCv7PJWUBxz/QhxI4zACd5OQLXz74uQmfLm0bR5FvjJ
k1eRnvyFhSdnvEghhM8fzwfP86Szd4R7qXKlxZuveVwZOuHui0b7C4JY9DskhE0xXqbBIg7BBkuX
jTWWQLjncPPDdlpvZeqRL2EgDGJx667PFO1lQ4SgWNBSu0IeVTgGgzSCdkz8qGevp/LBmJFDwHSr
fqEH2/bOZ+L5Fe7hw7inXwNNjuxUXwnoQcqpxKR7ZsIdOvGZGLCBKUGUeI0uv8LtiE/irfpSwDDR
HP7xrvkFKs+qXcIcZQcQvyhZoM63B2UBnUYqVyT/MqACS0XFz3m6Q0u80E5TEMiur/CLXSYa0vwW
IbDzVm9Nsiy1hSY8wkMVLqHrqePcH3GlxRbak3Q3fmHHghJ6aUBon2Kg5pLljSqZxivgOFBsRXNr
NHYySmIUo/hr0zZs43CVGKuSGO5kW6oLixB4hnxbmVS9Gu/ZOZENzaRtdTJckRfJsIlzqsJVEa6w
BVF4XXXBGWn1G81fD6iupj9uVXWnYqvRHAbhJJiXQD3L3QWzFhq5nN+N1ka2mpS5Jt1vvJZp4nSI
TQfEGOgC0II02SlMt/z3ptuqKMn9HsbnFvlD3D+UmJJ0b7WHINk15NkxlfqRw2WqbI162VKDpCvY
2G11xJWuEnZpe/KbTSpvu9e2L/Y0Mm2JjmaF7q4lG1OzoTtV9Twi+Fb1ptaKok7rYExcShD8Cu0u
h4Yc3bqOA9J0NeOYthCd2WogELfItq5p5+RcM6p2k2crtmxExjMoZGg1Xz3mwD9JMfmSzQz8FBWi
+DCkos9DAU7nR8BgKJ9fynIIvUpR2EPxi+Jsq0JyKAUIQsPq1f3l+eZN9VUmPx0tcqMtqlFgQOvF
5jSkJSlka0TsLKAh1Eq+PWYedoqvdicWq5gBRWALSJuRYnVzFQ1I/95kVF4GUSf6xkKkEx1kfgnN
i4r9jLGx/EXzAu1FhLDNiaiKgarZUHDYAlag6W0xt52lP/nELQQnP2Uijho2bzflWenEUoDnU11K
95QwW8FGVcozQtsWnPP3lpyAaiVInhG7YeKMwo1BR1dtS3awT390UOiWFPwRtA1bLTzI6SKzgoKc
hDmxbdWhquaTTF/dZ+Yl7jdY0b4acFLoHIccmWIx79Ud5MCCt+0vaEwZRv3xmiTcKZGriWvffkdz
o/xs45smPHEvxw9nm9Ka4WoIf/Y9lwdsqQGfxSVZFz5gEM5/2U7hS4nB25Owfctq+mIOoL7/KBlW
74domYcnRfgc8h+/Zi7U/v4KEH2adDIlYg6an7tsgbQmFFft65e5qpEzz6HMMIDxL6V4R4yXd1vY
jFX4mJCnNsHA3bUY5Zf+3Ai/QmWT+1+S+uszmHkrN0m5DfVmaBiZ5ruhuHGAYM9eXvojrld42E/I
D76fq1eNBY3tE0yPjoxnlCINZxRmA+IhS1YQlxqK3VOyGX2PE8x4P1oME1nJA1IUraT6XYYYkY5u
jaNagrksYTtEKxAyM3K8s5tbwS4m3g+cMzRdCSlrvk4sNEvzMNw0bxmk9hhb1EfLt7HNjENEjus4
FzsXj6IsxoUoxuhpGyieqKxLyN3Jxsr3hfmhDiuVpWaSRyVcitezKr76eI/hZJ4t/H4lxZeBbETx
FEv3jo2F8QxKBBXaRsQwSIWyoaKZLzj+DR9lDILUdZtuE96JPICCgdgsRU2BeA8sya3UX7P7UK29
b8wxTdErUJxfpM2JT0YX24GHqLIIaZGZIXmIO5l1k2/RoZ8wFtksHS5onl5vp+lpnO242+tRhr5m
LSZzNuExmboqXLW1dZ8vOoFBmF3v0aWJoq2Q4BYsUiDE0RHQUKL4xQ1kYFSE/AuAzFb/MHYo4GUR
vVjOesM1QKpdh8GacNB//P0HDkVTScSmMZyD/lAnkJWfIsRyyq9wh8ymHTADYpRks6Qq/+DDxaGK
j1W0bcQVkNj2XnFRcmyxT1K28UvMm1WoUo5GzlHhieTLYr70OuQBUxic1kjXUCfmt97v62GH5c/G
IjGw/yla6sVQmOvytQQ0C1atcg7hexS5axImwzTjh9FyMuAFARW3WXfdLgqRz2JvQze2HIlMJ2pq
UvUyFUM1uC6hFzLnUSDo2fnH8CsrNvmNQX7tqzVTitF+g/6NJz3cp9bFty5Z/0uCHg9VVp/V4bcN
MDM4+/VB7zev6myKp6aT8Q89i9o+nYo7zYkhQKFhTz9x6pWNk1bY/LbxWjQJk6sNgdWZg4+uTmBD
MNesb0s+YJc2wTuRRyHNaZzmO8uEmguDnKF0PPNZp5ivUpYAOPwMoKa+gztSqyISgvP/Lvcm+fPR
s0UyDUkq1+fayyT+k6Gf50e7MKJcA5qTAQ8C6jdKAmUyjWZuC8kQSkHvU/Sssxf25UDGEFX9qwbB
KfQ/0/oGSoQDPpzAtdjtiwImoAnYQIR2cGDIX4GvknBEBLPgMJFD/irB/2YfzD1RstXXvhPZJVGp
7/XgWEbXWJobVDds8QTANbsyOI9cMMR1BNGzuBXMPXyJYrRZlxlOVJdKsrPXMgVfkjdcls8gQtLt
MI7Fx0+B+A8JOUED+5If5C9ZFdfzqzfx656tgX5kmPuSy0AR7j0Mueo8MOevMUH1yB4YKnjeziQc
AkyQvHcD2gGYQc7bIuLsw481F110m9GLE2NYvrKt9uJ0k+9oTLJi/5I+8LRQ4SK9GNEJDJmi8eon
m3d4IWdoENa9SNzpn4CIYYjODBFV8aoqi6z7600Mczd4nzLp5h9UJRDyRvlAjZXE13pYdwURTCgZ
l4MB/3bDXEehMfcBJQ79uJHyhTA+YUJjR4LxbYKE82ihXUiHryA8JuJmAqqTFZWrjG4LEN434GFA
6fFU5p/Td7HfsKg96DqJThQOJocu5uOMTojxxTIWcjyfmZMNtz50Snwx7JBLNrTryLlpAl2xgqgy
0M0NHKiu0bEHYxHlvurFOIJUU3cAL4io7pRHm//ppJiDNXMQpZPgerxbOmk1c+gXsuzCi9Q4cIc1
sjy9wb/UhYgcV64Sr5jHwa0ONHKUbkK+tuhJchP94Y6KRdY+s/dimJD/0tPUQ13v0/TexwdVnweA
lTbbFtOXaGY+KgyjSkcmWYeP8G+Hbaytlc4xXUE3D0aBiYXV7uLO1dq/VAqgVF/j4a7nl8L4DbnK
OM1py7e2i9sDdPqSOEhInaK+RCrI32ZzgTmFNaS0GjmyQM3EZTbpHZ2iXUQj0LALGwe3NmxjUYWQ
07D1pXnfrNRniH2fYZ1xXsn7q4IYs1kF8o8u/qCW0gW7ZGDUMIwROpOAWU95/RagCcKj6Z5CrHCE
MDNJiM/gaSmSY4otAOxMqGq0V2TlQd7p4UGhA9pgkIc5UM4mJdqw6cCDVVcw57oBkd2mFIs7IGHI
ly5UACTfRg/JzqHUAxosSNydGc8YAT6++yEzm0VKDiMjpH/7kYyXbEqObr8xQuyGbd5vZB6GN4+P
7sAJcjybme1uNRI+yPLGzg9cmNRKNEMjeXeIfRyp9EzFtewEDm8NbeS1V8DnIGERttlMzW8HqkjE
B7cQQRwfInAD8TAMOO2eVHZ1fOLkE1kBbXIT0u8EGKfFGiYJUXQd0FCiditlDw6WSm6MuIoFJzd2
0AuFFzppnMoWQbLR6hMCLJ2uGDMHzG4KWiM6WXjEro5ugogCOhHKFKiUWFGlWykjNRopEHEbG8b3
abypleNANTPQJcJ6XPqWYwh/jfmgAHqvFEh1U3VmW88Qswx/Xu35M4AqtOUC/2xid4JF3HoFylIU
Ruiz1TkkCwWdAZlszB0N8qZsRENQzaD1UdmoJ6Gao6DWzjpJ4KdWclQVMz93zLemYftfUL+4swjD
CJsCO4KwUMDt+dcyg0Sxxbf36kPe4dBv6yuGdAtjrXy0v+z4VfnRfAOG/0UAmtGeDTlb4+2F37Xh
MuzElQlWk2x4TF70z2pRgMFWdqbOXzDcICvblTEj746jOZug0sVgeoGMhBY/KbBwXP0mbInrEYAE
T+iaHRM78LK1G6llOKsaGOEI2zestGFmqAzf5qPm1eBfZLvz8syUcISU6bOf8Llh20oRrYPLDk8D
0QL2fZGIAVpQrkZgltGFElX9DhB4u4Mp0b569F1WT+YLl51oRbz5nfcxHBz1I2aiAjHGYjDr8gTw
nLwB4bH05XUujJvEq9ROQbBFTIiAK2HshdAusKPa9s1NPNk8TjNVEABgCNRImG6FkpNvaEyMCw6j
RKP3eBVQf7g5/BFOi0tKsHy25wuou3bbYlzuvLFyAfFucHNxsaEnACmapDeogBzYVmQXabTUnySQ
Q/OFZqAuAtyjoeKTbV0NtvqpXZppzmlbPzzpVKftJQZ9smWdBwDZvaP/aXd9MXE0H+lP/cn56hib
DtbFv7nONxdXoNQTZ+9P6Rk/IvwZXk6KHP5O1UaEfTHdt/bKD2E1bkWwVyTyQBT6TN7oi3qn34EA
sbyaDMxWJGpw/eMLAL36A6lFV2blB6S5iBTOE1D8VM2wezPnmCfotJfdRYZmAu8BHcis4q0HW9xB
eKF3Y8/BA5+dgP/xjWub8ABz3tQTKkRCFuZ5pDvhwGQHP/F93E7VA5AHnpJk01a2uoZ7C+dAetID
sdNxTBj0KHH9J2EiQaDTP8KZwYyIJD2KItoP9k26lgpRIv5SM4ycca9eF4kzpOQCzSNgMDZE7Gwg
/GEwjKScYTd1/o5pD6BLTtEEnW9avojXpj0VXAfoz6IuZJTIxQIpY/wGgxSpwH28v5jJggTjp3OE
4hZnoJV2AgNiZDY+x96m+SAs1s8ckXCSe3ampmUpv5gQmpxezqsEH3FFzQOUYloKYo5LBlNLlhIR
4URDgLwVdo5TKybJ2/pnpA4E9qbm6ObRNVyVx6xZhPhoT4ICt/iQ9iz68BekFcoGs1dKz7GeUMHo
QrAv0zRhoZ/ewkS/S1uPHYjMjJLgnXgDS+dOAp2Olt0J/rDZ2Zc99kQe0UlF6zEAYCuRv61uKjM0
fCu9iGQWUCdIybPgJyFZ8cwegXamwYQNnRiVfu1oUGTPVFqEQX5S46MMw1I1xXmZUZ1st58h3fCj
2FcXaTtgK4I3+aw5sxdAsqgO+tpkGA2V62T9vU85c0E2nYpLsqTg5F2kJwRWQVgMkk33b+pb9Jco
tfhbfW/ryNUrm4tOoIh2hTQtF2zLCxoLwvfAYjTC1jEmndiHTQGD3oO8XyAzQvfNzUNa/8yKKU+C
bpzXAT0pDRftIzcd8LUl/5Ik7Q6LZxhV6NYXOkL6J5x0hoHQBgkZA0Ks7GktsjAGWHoTDonh3OcL
19kZum+i7RucU1pHYCKHyhGP8n+0jvIBxpqy9SkYiTOmQjOORMYxMfvDXmWcBkoAqODPDCV4znro
1nNhE2NJToHNWywzUh+oqWagzZwf7Q+aO9YOfKf2H+7b/YGUIx/IUhgRTkSjK8A4nEm/6AnSr2xK
CAdjJ4QoBAFPcUi08x/2bP6KvB0yp32wcas7fphQEZWl1hy1F5gDj3iGcUBa2JrJKHQhDp88OuJ7
zkRgIGUYjJXPDq+AcYg4x2hVeeCGzabP5ZDXZW9H9BAUQC+vKAFjmM9o3TxsfIjjV/hVSFYF4Gjo
ndVPmp39+MCICgVxNgG1JabEUK7IsyZNDhUwWxXfdnLxs9/nZgd0TrOZTvDqZKNCfYuj01eNvzY8
E+Z9qPzO+YP/ZZlXa9zxoCtsrADqrNdTsHn/yW+vebzpYkwXy+aeJ5S7pWo7pnGQLMJgUwKk5R4k
QiSNNHUQHxoLVIH7wxRzGr1h91nW5wZmK0iBsmD2j6eOxOLAefNIW9cMKwaRIAmcRCXO/cGykD3m
jbIMPgGYMCu2/iFx/OigmB5OXngCvECne4yjGIHY/YgmzpE+mBOOWFlFl5bMzfamqodAnWmYBbLz
PiB/w5thnJbjbxTNFdHFcEjDtO4Ipcdv3Ao5Ys0cF4c0vmuqH/hQzDPNhx+cy+FWDEfGcxi1gLDn
L3eiGYmnqD3I2kF+n9po376XEa4dU1KbQ0OODBA3dY2Nc+KujEdlhyEy/se5jVjlA+0XxDGmfvoh
uzadjYM+UtD8uwAURWvZ0m7b9UDPNxN/SICFghlgzAofV1l7JrGDmIDP0lPriTfmia0/8YYAb0Tc
od/oE5Do2PWffm7u/gYUPydOL1yl6lqGgj8yjn2p56H8rJH8A0wMrHGvTRyzW3EpZdTH2iIdjyEy
y2g/Z6QJhYZpcNctRe5YVhI9qO1QODFAMnTMxLYC9m3S4pWuyvGca3/boryNPIa4rKJLzMAtyWSU
exnvkE2U7wPlQqAJKowJRJEXqI0pVyJx/ZZQdB1e8mpoqNbQil+0SrTb/LMw4HXj2AURqt6XzaLt
cGsnAhKlTsicsNrX7ytYKHEOUXE0Xg6PPjIVoaekXRb+s89WzEmNflOg3EfkZCzrh0zOpXAwb8yq
Gd1DHjeLLYtdxIQHE29O0IP52sLYQLAVqYte/xzhQgvWo1Ba+9IlpPJ85ZwOf3r8M/RHSFhi9I+9
NeqfcXyoX/TOi8FwX6RtkyeeAbx6avowWqefFDBzod7J6gFGVUd9SVcNU1GHQ2fX48IaF3Ww1cwc
CQZvh3ax/4h5r8orSDkI3XB0B2teLLN2migVwXxAdmPiq7qBlpO8SWg5VOY3yFASLbTmySrSTUAZ
lhNBhXNVXPftU6N81DTYTwusSM34ljCT5+8pDutEuoTmgnk8E4UoW5bxPs5PcfWJHi2qJcdS8bBF
rGN5KVt3yIxrQ6AnBHlEpDqWtowsVJQ7380ENYrfZb+R/YWhLKJ212kffrT2g0VO4WnQV8g4cSo0
r0Rt+gJHDKcUkR8j9O9sCSWJn3LGPQMiGZ0uOGMCkHEU6viER3uxWyI853Prk88f7oDwqF+PFpcI
FrcFGy3ADQ5GgjRs2Edw335RPFXE/VZr63UpQAvr5tZGC+BWGQKwySbt/OOAzLE5fJNFyCKXw3On
4qWoPWodhkbrjPVH/96+za0Q7FSgtPAM7VYNocthZbQQ5a3ZACPfSEsdhL8hOmCZvTHbvVJ/yMVa
VS/UTZqyeWPQwWDblC6Vfn/TrxTBPQ7vEfRHBoYgTlR7BlA/4tJqG6WbVlsO3YL4PolRsbHGOcCq
1uRxGtpCjBmNBAy9QptABL0nVXMXCZdQPkHgIoIwES6iiXrswUEI0UHbiZCaZdLQop2ELVUIMQ1x
lrCso6OKOa80f1VLkEw2ruIBcCJzhDJvNefoLJHIoESvoEgzyfwjdTOGd5zO/QYWOUQeqpv3MqCh
dLFrFIaFWrmJuIjRGwVI7GZstcl7WdKaEmrJeCyEIOdNQDNpm9gyC3BP5qq/bRjkFvvUnwtwrbTj
u/bar0T3CKeHcpHvdGSyI0c6Ul6HWW5YXhDw0qkqKwJYq1+RwrlqSO0wA3o7wi7mTbQhSbJU4OhD
8d7CU5LZpiSSaY65NW94pMJt0TkSBW+4ClfEDNID8sVFdH7PBJIcfPsfGX+YiGgK/De9d7Vk6p7c
tYPoO+1wSQmZao+C/NMxdegYThJDBoMQr+tU2+rqOmhuJGb4JYnly4p4Zo1NBLAthrHPYhjw8TdI
QFhieACaLVFFakj5vPfg8vkVa8IJS58IJjip9hiszeSXxwzvmK5hII4Y3A4rG5MEFG/mNDpDIjbD
8JRzU3NGCcoKum449KjOp9LAQnOkQ3B1lsoLe1WipmetYKOUC4iNmzZMyKe+ZnP+wDXlxZonZTNk
dQ+yBEMecUff3sEEZV28PMxZon5Gq7eis6+ps6li6Xf+6VoknA4IHoJDMMxwKoJooTQ2Y304Dzzv
xFZxHyre7tnuAVXpMF0KtOE4HqiWKbVleMMRrRKsWtt647Bhk3SvTxiw3R+sc3GCDNkTQsaguWev
xp5xX40IiB2cgoJ4ieaYt/ifXwEKXeK1caOFZHhCDww3b4R4CXMDnsrDMCe+XgiLi+cD4Uhp4xcG
XTxnmswXyG3oGMjdK2izk1W/g5wIvYupoakgkMWdqMP4H+PvQneDMJZUJQIpGqyXZxSySGlAywQf
5S/x17M3Vlac7JRQOr7iNoYC8O7QBQNcEzoOxRh2C5jYsEGPgCrRfCAYVSMmhG7pQ6kFIPBg9GCA
wyjepwvL0JFhaujqaIOx70YchH8u5UEPpR1yhIckPiHr1oQ/wbvCxLEh7Fb9kdrKYJqSu8mIXoav
QeuJ2AI3EWJB7T5xCH9CJQxfpqG8Z9BCo8eGPjFWZu0XyqxUZjY7ozkeYXgALbA4ziIZGxxH5EXC
JU/t10PB6YMLB96A0svAChDrbadUvBGiaGQrFH8MHzub8SiThp4BDBdx3bPpofwCvL8Xy+Gb9VU/
88/2RBKIxjOPjfELq3cGsjN47gax1v2sf2LgL9hpPLVNccBsiveatUfpyiGlffkAbj8w/Gmu0dNC
jnpyKjBybAAXsC2eZ/vwSLPSYRo6y/EbBs55TNKE92yenSfBhwpVeca3BGSFwsijJtPQrfgcJYKs
b+rm/iN9UsL6tUPqDilXCFylT5TB+IND4UI9jjgvxNdAt19u+smZittXKu5BArETovFUmLDpHvxP
Fhwrj0VGg0PoFDOYGgo7JJH1tE7mCPU4myGI8eyYLAsYtt8MtvULdw+PA5M5NQ0DlHgA4gfroEHB
2VMRYcdK7vesxoENTxB+nTvNzDCCYejW34RpUvCVGaMllxCXfECYMFH/+C7ie/JY6bnTvqsSUUP7
DCHn9hamLVgHaaS+pavQsbmCQG1TRkL3NuBHP9LnKfFS3CBpYBBGzDA6wivtQXm8h0rDQ6ikHvs2
EVRQPiAdMdcpbtCFSDRvAY4ARNiaJ9sHps2OrHtW6HLAGulEQMtZHMiu2S55xO/vrbyYaAjA3cAy
3HcK3cbBO23aNECBwitMCDTk0YRJ0gfz7wB7GXtmhGXupIQqFRpNFjuF0yz6Ho/pnGeX+EwSR+Dj
stBoFKEvwjKFw8SXRhNtgR9j3gKXcAZEAkuIWgksJTs1zBrJM6XX5EnZyCeS2oEWQUMakFRmLrHX
DK45uHnodi4cHFVw3zXG8TBuF33i/ZNcOSnXnDEvxhHIbNmjacAZAtLZfNPZTRotc4Y4SgBo5e6S
h7aVPgwJGThILiwHm0JBAq6vbOr03HcMY4abrkPQFLeZGTCPQAhRhEb20Mxp/xQS6uKJ+J0z98rx
IXf47bwhh9OjkUDByzKv2LWI9/wsfqDgDyzXwRskcAgHHj9PQwNyjh0el5zpH81PtuKXYRuzAzIZ
jpGMMMr799JsiwyBzBcmthho8DVm/Gz/4h8eNMzPjdH1wRVxc65cknQ6BeGu05nzDiuDcgEJt5Fo
qgB0yeJ00szLwXP9iSIb85lwKCI1dq9gP4K7XXCl0oX5yht1PNhAYZQr0dSV8WJ64GIZAVCbNSvU
L7vhOfGMwBixYuOp+pP+qB6Nrb9ByrpGcXhSfxnSEiijTNAuegQqapifZx7+CEYpvBGk2Wu4XPWB
Z7P+pp2g35S+KePAn6A+lRfrQ/1Kr0zBRSB8biogF5DOy4Hd5pPB98tKiRGVq7j82/5zEklzhfwV
FL+IzRRFH8ORly1+qU/egZMDIi+bCxoRynpUkyNmKWjm4ErgDDd1uogAOX3M3wj/JOyN78WdTRs/
Ln4y3sFDdrIvwICCTZfHswerg33NY2LDrKVnVzjb5el4YjyPKSWcYfkXkn+hzGBXTBJJ9Oh2WRHg
gJ7OQagc/hFozG4U+ux1BCdNeyU1CTuAlDskazFJ6m3Y9HxMnX2YzobZDow23BxALd/Tp+D6OhTP
F/xXlvEmvUPvoaTRD7Ce8++Bo5S7zQtAHEAITb/DFkinf2KE0b4XHAX/1jaYBDgASx8jadY5v2AK
VAtY+LjpFtf3PanZO4rxR/bky8ZPseOh1/MZnnTn9AgnF87es7imx/CMBTl1TT19iPgKqABcxdiH
/EJYyQPRDTwXj2QdfVsn68TzVG2hDU92m7dihz/JJfISD3HECYLVQeYs/KL5PKUn4Z6e9Jv13e7T
o/GRLvqz9V1+CCfEQdN9/K7P2Iig1QbTaEFW2MH+Pa3cW4gHYCdwf6nTuATaN3IvAHu2AzZ7Hv/m
ymKE6sx+y9/IOAWgdINvf4xLHAfBQmGd7pojfJ8QqHfW/4YP8St8wN4NqQBu4Gx8+uS3OGXHZld8
FcMs/uspviYNDLG0JFuAa0c65sQcyuK3sNGv8jH4gl6THMQ/SMQXOIi+QyWUeEY9cyBOZXsF1sIE
7g/8cwLYT2/V35vGFEBZXOQP7d4BPqR2+JgYg3Ag/hGM0y/QufEgXOQ1aneqitPgVYf00Vy0FaWz
zqL56e79Td5052yPqeRZ30XX95Vkd86StbCq9tW+vcqOdWiveFAAymv4xqTTzwhD7u9ujYz1/Zkf
Laj2HA0CCrGZspE2OLhBJK6dzF1X62SbXK0Hkmg8AM/5cbyCaLbH/tpdgBuu1m//qB8MoRhRARQy
f0g2FPGA1CWCdxj93Hxo+lQ+jc3X4aB4MWIHo/q2Ls0aPxGSMhoq9AwMfOYEznRkYdw16ceFZfip
rsNh0XfzwpU82ZVv4q3Q8NSAigxAyTu8duKf8oNf4pIbtKj23a+/LvKZ8NfvcvBwZqgCacU/6U9x
GNiOvBdvG+yj4/soHwUnmYdz0GNEyftx3Q5etIE2cxX21ZVwkZnigQp45ga97EHaFPP2W38woe0/
8Ev3xo3+19yCL1BPUPg9aqBl9c3sAvQe0QD0ZCpt8wsoEr8CWPegF+x0jJTgx+bwVjE5Gf6RvHEt
YUP5sC7Dd3Z+f6ofr3PzwTojmvabKY38Ee+5Hhg1PQG5uYMFkCKlb+Yx3mGQlzK+NWYQgyQB4e+M
P9KCEHtgJtO0MKogrU+A5561PXxCc2dmjZ/PZHJEych64Ghgv8Nm9BtgMcRm7f5+4DVLCU4JNaGT
k08FzInpRNB2/iP+5PHMzzxi2RG56ke/MBbvg/lJZ1Tf5WP8xUANarD8hDiy6HD6n/mP11Xbap9w
Gw4Fk3xUiXb4g7rhgKP/vjqNF06G9Mu4S6QA8gC+FuLqvRGPMEtR3ULzPhkMTaZHnZ05P/PIalBf
oGVxLalsL/KJuVnP5oR8DX7jmhq6wlvoR3nir9U+62f7fP3YzJ4qlI7TnDbeq5wGeOxQNJRz9Zty
iGkGzzU3Ur+yjClj8l9gZraL5okdZPVJp3Bn7IrSJoDLxuTPoeoiagMiMUq24I9pLv1gldF7TzNT
GFQD+hk2l8BJYhARm+YPtZQSTDPgnIl+ASdnGspY39JEOHAnFRS1G/tuvQGE5IAHPJg8B5iA3jlU
kNG74qF5TIrB3+ExHQBPGuC6WDXCgnoVicws+qP8oH9hy2RAx13jMKG5zKc2DbWolc8NcV7ke5wG
qVejL8gFhNGrAUZ0FHXQi/i403aOs140qUtsbXA6+KOSR/fFIZle5Qc3P1gRBYS+yvJQUYzNTjBw
dGWaPteSoyDhp5Uca2Ft8WhpHiJnQdyaxNKhcPgRTCQFNiNGUrexQcR/kBoHoRtNBCWF9ef/MPS/
Dnc8qI3P8JvTE1mlyniqw5NkRt1GodHR15ONgBkZrRIqkBkq3J+owy5raiFpARnissDgz6g9Cn0K
K5toeuoMTHyoM7IAn2V8eQEOMZjDdsgDCyg4I2gPpmPSIZyTQiBzh09AZQWexLf+bBtXM4k+mkYv
3C5ImlhnEnqBPp4lQpdCKDmyBvJ06LKLzH2te2wq0U/Q5YdzRCDwyhXGmMysmPbwoTmZag8Eongt
5HBx4atQCXDbuGdUrnxqjJPSkowlBl+ktrBcpgqip5fhdqrJk8i6Pflbq/izfmNZKfF4SLggsxPg
FfK6aMwT1GHdJutmQHqFBbVZvFGvYg+Q38uI960vIulbBCPo1tVoTvBxscii82O7DJilMwpHOlty
Bx3YwCb1DVfdZMQ2ESkwmMGB4Mu4xdKMvnMKhHpm3/7k4NGcs0ezofB8Qb64B7/Kld60Emx2LiBN
/6Pj3pBdo8zojwmlq/VZctKGGW4EJQwSyl0MT92SbRJYnUEYKPQfmVPRv7bXrrf9NjlydPFWhOb4
JALxGJO1qE9TAthCHEqk4LUQOjkYiYdEiQxPg6MiRzm2rJpjG9mRynNQuy/hRFrzaHpU+MZrL1S7
GBIo/YFWrYv52xt2Oqs03PHIm6eelvtNunDuyeC0COsNN5uUx7MQWUnndBCSEntqi+Eg/7bflHP/
kXRey61bSRT9IlQhh1ciMYA5SXpBUboSQAQSOX39LHhqbPmOTZEgwjndu3dQ/PGjWUMrAgZkBhHH
Hpby1GWfxlUgM2kRHZrYlk7DqSb3hqELXTUO3CA/q+Fh7hGI+MNaX7DZB5qNWwXLzXuBn2TtVl69
Ya1RZiDdedqfOxYM1WmX6bk+t/8KJp5b0X/umiC7ZP+ecHWBk8CqWNv0pbamu0Z9xgmFs4vijSEi
aM03qWGt8/4Glj2JPuyYunHxNMJlL2nQe5rwHgMwSOUJyY8rycyr+pRo6qJrMThu/EJzf1HrLQYf
ebFXcICEUk7juKxl+5X/aPROUNTAiSZIgOPtDQ1tuFVsiXT5WKK8E3RDEuvQr1pvtH4bd44icEls
FTVLAHRv1TvAfEMm/GUjX9i6wvRmaD7aAsyGl6O4wsOTKSjGC9ZVQqLarNVuQ0WebmDWVyPWRauI
jh6Vs2IP39aDnkE0fIRQhg91n7I2zXx13aRQnFwxPJRLVurk0F5BnVgepSM2Pn4Ndr597VGezSTC
jX4JlxgY7KZb/clgqV6CjWSP8R9dUu6nrwAArBFnpIJ1xRgDod52euVEW6O7WjDcJJ/wa2Bq48Q4
IaqulZF5zzd6jtdvneBboo4kijMAIOigES9VPhdDsG4hU4XQrpBcsE7ElOE3TPUraSl+L+HbAHfN
Y+ZFuJMXOY5nmN+4RKqHzCYAfPw36gUYE1tUkK8l8hEhRvbIggKWvRLhPN+N0YWapl6qs6DCmnar
vQVvj0WXJpKZtQ8m213qMMB1gbkHD16Y4vVJVyK8nPhhEKWFElT1qnGFpUW3bWRkvIAgQFENSRol
BPTjkzG1xcMy6rcXzC07tX98X18Eku0+iHfmxpl/0jfaZ3lxviYb2UkWDwXbrEMGZ0VHTfXXkycN
vlpQ/GqPiF7ArQZnekQf6jfyCqjWg7khxWkYkQjD34AwvUHarrMaq+6zXiom5tX2cGrhpig7AkfC
cFmQMyVfB8qVyWkAaBN9i4bcgtTzBc+0BpTOvOwREmW+E947/b3va7QvywhTYg5AyZDA3EYxeEYO
RLPmi2d5hoRUYA1Pw5qxtLFGKJZ146jz4G1fwh1g835uzOjaaATRM7w8WqyBst89P+AbCkyDA1AW
bhB7fAVMwqocW+CZvvMOCMQCxAUqCZF2n1/TV/X3eq6iakV0WZ24yFNqzhtE+XAjtyv60KdBGNWS
1pEGj5AkiCf9EihMfm41rwZhHB4YXpC6IuZLuThZ+PrdEXaQLk0Sn+qSZt91a4TmhI68mITcAJ1Y
Ul1hBbkFDbRAhY68tFp15dFMz5TjAxc5RsIsqheFDbSVVm/AMEw4BtZRkOrCQ1sErvsyv95onBjQ
6z1KfuwxGlTkOEZ5Q79jUFMAmVmUJfkHg294DynygzeGU8JanTM9+OiMU/3PGjHaHv2QJm0sDBw/
diOP/ataWT0qFYbA5M4tB/gpz02tQzqC0peKGH3RZBTYaJImh6apWD9lZROxTQ7IxIg1qwHn5DYm
wivGFfpXLle42OLLxUy0am/kQ64T6V4iWiHxzICF0ofbd7kJCa4YCZOj9TSadS0zNcPLSWe/z6fe
fQvx0krLb0xgQiny2wbHBSz7a7gjkZ8ONMaZxPcKWWUw+46MpYUK49kSwZhkfyNIstYCscjrrGOI
8Rx/JWq1WHk+5sPAmuJppL7K3ROLFzb3YTTundE6RgL8GqZB1WgfjXCAz0VcxYT+w6p+R2Qw5WAt
JknaC73u5/GmfB+FiYjxtqZwKJnS1k7vlWF/182VLirk3DIOzVIfqKFm2GW+LmLPUwcoPTTHCZLE
W8VOco40C8jpwExYOYZWcW9f7G9icn2/tX2mM+wR8B3pynKHGw4lZjoJrvGUjxbtxlcNdlXLqylu
dlKP1WMMZzAZjvMXad6U/gb5Lc+ZAOnlJW2kAtGorD0Tg6CxFrfPwVq/w8tYFygesdENPQOFY0pn
CNlThxQaG58KJPIE00yTaRnEh3Yz6EYAYUIdmKtSa03dt8KAs5ztwON7NPBsjMemEreoXpjytfSp
gP4ydn/YbXtDy/ZtRawO2Parb7d/SX4kip4CWX/2We5mtW2nBCNGBqOY+JMEGh3W66Jdl1LBsO0d
/yaV6La4Ug+gAREujmoPsEp4RMRtEgnnDA1WHoN4FAmnFWBHj/36kDErN5+WWxBUqNQ/HeGE75h+
QSjptYUViRS7ulIwO/BfOZkUsKY1BjCEGBoIKzkhCJrIyCa0zk51uEDERpN5lF4z8DFYJ4N8liHT
jJuCUhl0rZ12WYvulpMiYBf+FonYA2ufOtI1TSq7eW+4tam4KuieGyAtGHDGPF1QNJJ4rQP5wTAh
o/pYWiu42nhTZdKwr6xPk4QpFDccZvvqtyS0Magt/G5IDmimdhbX1YTRP408o6SfJqv5vEMPyfNd
8V4BxrbKDr9yRwWPnF9csoGOj6a+lBk1k4D54qSsBAhiT2CxN1P0+pFCOiE0cjfO3/NFuqRcLxPp
J+6qJQSX7qX+SCPmCiN0sw+Tmj8OGRb1htcJG/PJBkOLitMt58WDjDPfya/p5zmEwZj1vknpa/bp
9l1cnyMPTz4GmPb14q9YfyWJfKjeR93AOJoLS3BXy4aAhVlZfGsF5BiKtFe2FzprHVkiUn7LUYnI
NjPDHSAYhMZZGXY6aHvBNNfgZCg50ntwURPfNurtnJVIVD501cD6cFxQjuayO2ez8KENZIrijS16
+zG/g6H/jdijzH5+FuzTWCy2BszdmDXkbX4YUCW7qrVlgdUPhnQe/xOlzWz+Na8cuQn7of0UNIsn
aGdwAERVoRw1HS7L/KVjtfez1oDn2hwMLXNqFGL408s8EAJ+LxqNhoHlQbRKXhX4GF7xJhJu66Qx
AQOsfDKMeN8sFiQTEsI0ZLZeAaQIqj3mUJVa0c+SfUtPlTK/ihnqhuG/1PQLRdl1aAN1eKTVd5d9
NC/5yB3vWIPuvRBERz3NGm3g1F9jSlMIYZ15SWDlGmGB9QD5MpRgsYmrOe/5bFo4Nf4Y7ng0ONcG
bSpQE73eoz/JV/BbE6gQRKVf5L/DHRyloNN89IfZtgP/4Nt4IN1zol9YlP+Y4ml/8G/JHoFxOzdw
i3xTGlgwQWXFj+PQgg8M8NCVCBrVHIgsS1jjSNEpLltf0UvMyMQT5o4VZU+lwaBDk6ZCBdXqDGkA
3hGEdfXCTP6oyCBfq6a2EghqUfSVOOCKp/4r8x75sGcKnip4YrVk/QHFJ7HJMBwMZieZT/FgVGqU
3SHtFVNLTG0TCw4Ozsp+LXMXehYNbgrFw8E+jgawDqEEMyHHwdyBfMMw0kAf6WDgx1cc4C9yja/Y
Tcmw9M50fGRsMQm1ygUnQabx/uoRt0FZo8P9F7M2nvm1VLYlZjmRXdbYvTs6vIYNBnQxvrzfA90K
iT5etoajSTIvId5FYT8lRDE+Es8EpaDokI1bioyXnDT86l7uk9Bk3YOXrJuU1E4Ph2cghmIXRTs8
LiMUKhBqUDmkyyLySjrGX/17XLTx7nmug/by/KBFgq4rqA7ERKyUtd8cmADKn8bOg9jGq1KyPlYc
qon12k8HjDAD0yTb2PwF0oSAirK8RBaD+PWJzZifUZJQ/aTuE7td3S4Gu/lC5MVfnO6HRNPJbP2X
HpyEUB2tAwA2uO09/5nHwRoyD1t6POsj9YnHWZ+VaI/a8NlUBj6cFp77l3qJ8LVo9cI/rdvymc24
HjsvKUgQJ6mZ0bFnQi+NnOe+rc8FafbaX8WYXGIxTOunE5nUnfnexD/A1JStbHARrQtEjrOG/mEE
iCAxZVVWEL31fKWyDTfyx7wQ9MTP0Vwv8KrAByTmOszuuCBXLzTO8Ycebfqm2dqQH1EUSQyejVdd
2HIDsTiMr/p7uIjyH44zyYuNMWo+xAIyRi0J+5iyqCAY3URvpDaK/ZZlMgXrpR7f4lr3ZDG8hsgh
WYhWCm4BuJquOwOtcspQIsbZvacnwpMI77SnkEEiGMhS03YKccIJ89O26lkrYdkQV0w3DiltQHxq
lpe2ra9pCZNMEVdaxjYraK7e0FODvszvZ5jCjoIiLTCJEhgCYuGoIC9MuMScfRMuq2ns5RwfWwx+
OfTKmted8yQorgg95MWQSisjr4GfGqpAkjr79rvOwOBm+gkZG0LWBgKaGhbpQ/bqf+dFO2z0gPgK
cfyE+dMm+Vogo3uMQk/tSTKqvlgIFy8RrKH5tORl/g5kvb824C0hkdb90DvVTHjrG0enUq/a31i+
mrCmxRE2M7EU5hShJGb/y5N19Zm9IOKz6L8UhmYssm9hadJAxb26JQE8Z0EUOHgdA72UYUqTX1II
9SGcQyGemEriAn59Aj5n3e8E3qa24lKJCc4WDRZCgpmj0tp2zINDkNkXWGN3UZljmhjm9RE8IUBP
xYD4TS/25PAy3IlHgZK81OnA54ZH2eLDDRzbuVqBCUNT++1ThRgBmltj6D21s0sqgD5ZtAlTxb4R
fokTPkRmhAWjBcL63qrwMaT+PhevUJXfJAJKUbwVASgV7a7GnwU91ytQRgiK2KuVu/pN/KyUYtaN
ga1oLUblmAw8pGx+IehqzCWWWgGmORAZLgN68fbfpWdAIPxANp1gVhF5GEg+DU8KCgXBmYE5GIl+
kL41+sLkfbSMf1EBcayH4wCqDyk2iP4Zf8Wt+uN5guVmguBXi+QOXwVQFpbuq/IBqVVK2F/1lh2E
bxovmLtz63nQAvVaf4XzpIzxIHDyTP8YP9Mrsz5wlRoaAG0G9Iz2bv2Ef4imz9p9vJY78Wv8K4/g
9TzAzDyi/sKUkUHgzJ0I5qkrEzfmdP4YKFe6fONWX2TKyD969H2HrcvidSoPw5cUXdDCRJ/9hX14
YhNtmMJEsBdu1aNdsY9M2/KcrPFapqtfxPhkAhPOwDx5CNSMwpcEYVvIK6BSwxUlCVoNqAacRR1C
fTec/m+6IHGjZA/Lmi4ZzKAcQkALjCPigVDPLpicsZnoq2xS8FcksRsCU89PWMIJTZTx6h+v9p9K
CdZGiOiqhdkMiO4TtHmw6CXqAD08UcNhe5U8kE5SuuQ6Qmzg/QrIuwmp+pt9OX0UErPnBMaXka0y
AQeRAruGEE+HWrwlTJs0Rg7m54gaXE5phlYx0RXXqv8qa5Dd0pLOsvYTGx6NS0PzmMOPH/FteCJP
MwFdLaQvlJpjtRcM6DsyUHFMlCoP2jMe18JTvBcq42auupFdUpbDQsd5xdoRY4wV7YTUMEac+pq+
u9H8m9sEai5ITcjWpxBllDr80zvDexFGBdw5ICMfTiMOuB3YcD6PsOYkKqnyW9LQEXm8L1MUneWM
oVWKsrLUgyrhVpwKZtwj622f4CDQy5DzevKSOClTDLsCwG82vRStbQ04ydpXjAziGzqKiAU01cJL
CJUqfUlrKVdOun6Nu/6vbUpHejKLFMJjNuTsZRo2wHpBycaMRjLnwKUQTgI3hcZSJOAYBaZgAs52
0GdGyytpRnIGmxmweBfSrYqi7sasYxJEAIvLSAjHUq9WJgwBo/vSVVxzmAbn840bLrsSG1YUeJ15
Nxm79AgVuOCGX0Rbqzm9MZkqGdbq9x6JIv6Ag3Gs+3Wf7yNzP+kYbj/9aimCGL/tXF30RqBZOLpi
WXcVsdLQUS3abJlvBiyI2RgwM7+7x3+zeAJTJgEVk2O4PO4h/jT6SjqyGffGQ3u7knWYRJ+kpP51
bdH+zdHPfhODEQx+mp8m/VhpWF/O9JIeTR2ZtE+eDD/a8mkZ8jiyD9j2OL4eB4oVi8DL9OBCzRn1
UBYYC/YSub++YDnTiyBkWrHdkH20w/ql+dEvhDspq1ypcNVkB4jCO+pkyCNjA2n6ZDTmx9/Q5BXi
KcGvoELuCZ0Az3maS34q6/RfG5Bgz8jJfLpTcoRypweKD2fOOkblMQRxeW1g2MTF7jVjMTxpkNV2
Sj6DudEb5qKPYzD1MEswzqLjh3AdqEXgTVwjjyQ+iSZn9dqGd2yw3ciB4ctGAidDUzAjOFmIYWNC
37X0CG1HqmLkxUsNU5XBt0YHkj+8EG1kl8RGulznTLlmWNSHRfRMSXdA/IQpwwBt32UoyoSKfolJ
xN3YiftoRTfmJtXd+GGiT62kaPvLO7wxwrLIKVIR9jOsFKAuf4T9ETMbs90LJpTjG3wl4fSd/MdJ
hCNCUDZEt07b9+pZUh6Nvk1kFwXtkG/D/tKmYOQenG/AqxE3IqYrgozmffopscQffuviUaZ+zS2Z
cs9DkRPyjxfLAnxs3kkJP9V+2fsjRSQ50Ue+QLU0z1EAcKdl217eQByB68IlFV9B/sSpZr4t6k1z
tywHkBHzm61+4epSA/6YZyhzY17/EAuFm2w2BfK4hmfJFqSvuaUAr7MhqGAB4RtJmuBMqA0PFikH
iAEh3qTRWS9BkTFUVc9QvISGmDW3htUNXiEss+HG0CyXFnqO8Af3h+IRpTc5osBO3WFZIWPH7LZY
zvzTbgd/p01BdXZKfTa6Q9hv5+NJXSg8GrZF52KAAPY7qXj7fTbDL6QyBTEUWpYIFJciH9z9O0Qr
+1wWe7VfzZqAceaOQ0aZuh2opUgs/azAGa9hwZoH851N3lP0GexPNFxctynGkbQ5zCCnNeEViEmZ
+DHkbTcGoZhxIBYnigfdCrTESzHghQ0afb0KatEcY5CtIVyaGNgXQ1KNQbfJ1p25VKLMG5XxD+lC
pz2K9DMeDm/4CV/sEFCpGE/iAssdR6n5rhGYLLoCEGnu+DcwD0gyVmYTL8hzdEIaQ8dVeYSSSLQv
5h8zVV7SSFTbJcZ+qv0oDLLaV4QLAJz5/IP8azT3kAlReWL6mg4MXLmxNQahZPlsev3chZ71/uCr
NZgVvJle5j/9sATXKGcHeLdELlA40/Kl79m1xnIDOQBlH2F5eKzOVQn+mpx7BExPu3fGLEBM/v6E
6OWMn5Wr8xI7vWSE/WVNzta4KC5agDTRRti7hWzGqPvGJraCEaLt2xsenYrsCGS8t+hRvdcFgSdq
O1xRk8MLO7OfBGhjXQjbWvY1L/SzfzUtPbyCM12H/oeag236ER3LLykw1zgKoH87iVsG6VB+Rpfa
jThGSLebytzCjHwvlB96JzSxXyFVGc6Ns78ClVe61H/hQSaedYK6VNvlNeI6/keShiVVjn5xxkkX
DByzsJxhBYxrSJaBpDp0ncnoJ2sK9Uhd8f9ClxDeR/52RpsduXZLMlGnVb3Nt9MJu5hqGR0Lr7nU
rrUCTjmpbvpb/p/eCG+G4waBBoo/wbdECPrfEc7cE0c5w66VPqSWcSqgpDt9ULlDxJOxFj4SFQtL
LF/mrPwrjJuZkm+5+nBYVK7SF52ZAiXRwcFKvM2mJj65NdiE4kZ0KE/AREtJsF/7eA9hnHCvRRIH
4GicnjeU9NliT/N0dEuX8mQ+QtlrZ1PH0KubNQTa+GH5xs1Yw4EkHvytnCe0qXgXbPmiX4Qf4FD3
q14hmtJsVO1intSeq315Ko8pKyoqTGxtmbna0QZLEK84FCtAWliKPJTUnyuiXrM9OxdoK66HAEx4
b2+sf7o77bUfyMbGWTqgbVRWlJDpNAfO1SdIBlBEHeOj28Np+WlPxBg+N/kJaeL4x31wkS7C93e8
h6QigpOtmqD/U23wX4yZf3k+pQAuS+XA5DoCK23oGOYm3NwWK+Y/t+oMIu8xMl28H1jd4Frm9CfO
1WuFty2vmfaoHylTlnyFHir2xvgBEvHFbe7PTwFeV7t8+Ty2R+Tnq7etP0YyBmzTz5ckdAJXeAYG
w2gyFuoag2ZQgiUch2mJPAemLJ+vLMtrXLlgZov+i9UGfug1cquN5aFuVd3pTt/7CU/4MF6Tjx6/
0V8kUMqyOwzOLOycL6MPDrucCQp88rY/hKt+O636Gz2wH3sAHsFr1WB9oJ6RDR9CB4r0h/qnfEuL
kIeQ6PNDdp+tUO1hQ02Lg7UdscIO/6QgOShOuVU89Vg/+AbaB65MGwPl7gJTcLfZUzCZh+GbPyIc
g/RHq7KYByoL446mZsMJw4l2r30wMtiiHXQJe2AxcFiAuvN7y6jw2zhJFzbT8LMyF7lLa6NtYJvg
36pt1EPt5w82I8L0HFYou5Y9LJwJwIOC8G186Z8MZk+DX/hYCfqdjRjOa65ZZQNuaC6+jlvKiZW+
5E6GJeRByttlxzfTskXdUH9D1qGsD/C092GXN4YHzQrjKcqomdGzNKgU2a1Au/FRsWMUFGy4Gvxl
cEsKWadqD0Q6wX9uCZ3DxbW9SU42F3GzcRf+tbN/FOIo/gAzRsmOIgZPHqx4vjs5Q8QxiO7EvuHX
i7rweEYxGMmA0HFLZNgbFIcEdZ+DLdua6DWYYdM3m/S+hqC3MGbebfKNNMVpgvda2DXrYQnIGtvh
4aDbwo90wX/Uq3fqL1xTBCAzv+X9ZWyiJebLPxwRI5+tsvvPcRcimuVlF5XJPu+/4nquxkP0lXnD
tzZLM2K8vZz3L1N1nGGdKqiP8V48NBu44VAgsK6CKAHqsJop/U6NBGEWmFhetD5M95klAVjqTHax
KW7D8mkDcTg8EC6s2uwGlXf8MR2SvnkmrB8tmJZQneY7Kj5zX1t38symDeReXggPST5jJrUkYJGY
BthGMwMtueQjGqxFfCAHZJ1t2LlQBh6fKwYR8if3EQK1agaIKcd4cPib6+1AJOTSZSdsdmCdUQ4F
uf9TBmSkXMzPlR7gHrHElGJFpcSuaGAiJy90fqvALJFyHSdK7T58q8Scz5WnebBI7XzM18WFoxCx
aASM/P9F/zrcrRe6JwY1wVpoadbNXatsnztV+WODtIs7093jazeCQGIwtweRJ8I7nYWvLvNxNryA
/YVv8VQdfnU327Et6NCX5qV2FNioP8+vsnGeQbXB8DGIvhB/cKX5Odylew0bz8svylo+z7FU8AHm
wfABciH3Q0BFL18Grmi3hDHTQQgor9z19zygcbtD1cE5xBW9iABKLCq4Izd66sFWHx3p+4AwzG1c
TH8e0ZV3wxPlzBM0evML0631KFwRb2JH2UYHrsMHt78PbaJZpkF4kSP3nWDMyJ60wKLlZmyLpb7X
voa1eOARftSfrxvo2uod2DBsh6P+Ix3Ti7qf5T2QWh/KGroRXDwPpB8KScn0wu+WJYNk2N/DOsHX
NfW0weVISEO+cI3wGrrKK82wMSxXufGlE+Zl/HYawEsZcv/E2Z5PgdQHMyuDkPQH+HRjv+F/Y2qG
0kn9B7vf2KqiJxOFAsHRxtBxnf7+5PAttFP5039E3DWd3Qbyj4R+1enWYFjDN88tIBcuM3AlSJQl
H3PHYjY4nupCoh6+lROpCMm5ALFdIeObGc7zLc4oaWXswPbovqAzhMHrBklQv/Ad5X9ouAGeWxx5
bMiwf8WfaBJsQnKFI45eeJ4fb32lnhnlkrBJEADko6DFgk7eh6KT3NUz2/ayYKdaw+lXPKKegSuD
2OMR3BM4vOcolSA94kU0K7xyl3iDRUENUnzngXIChgL6e85Fof38sgA2HS2I97oN4vjxWvGQffVf
3WZYC1tWh3ihXl644S9HZtZBuZfIAHZa77Xk+nOucRqbCneAUfVaxggKQru5p0dYMh/0rI+WjDTe
HvOkD6Q96QV/+x3kJPe5kg88ba996mPSvuNhSX00iIlrMpxExvtV/4BX0M2XfutnZxbZWOBmwFHr
l5mWAukFAhF2WXsJD/ldxc5sk3zu0OuL/7BPAJoTDxL80VMEDwz6MVwyczXdaZWIn3nM86Rb9mDJ
m5f/3Y+50vySODpdcZ/X6aT+JDzVozffBczyCQw8AumCviaLn+5b25lnnBCEnXBrNs+1de0qvOiV
0WaGxFi7ucFlktbzxeex6q/i7U01ghYTImxyhlYFi808QGn7BBsJ4ttERPNi/KB9h8kJV5U7vw7y
n3gn/4P4DNWWYcF2ItWk8yJO5WuJD9GEmS7j48SDG9jSRCCuuEEFxXgewpWBjB6aJ5I5u74LiJvu
4HxYgIhAv7ZFS3uevqAEot4PoEczcTyz25rmeld91VCSz2oAjlcCvqAHcBGpkmDzRcChS9ew1j/I
rbm3+wkrKBKWF1e477bp/qFrXiQ2g4CFaf8DFOSPJhZInnAgw3j9dFCVOuMiORY2Fsz+/JN5n/33
93eLF7uHAncRVUDm9hdmqAyYUsFRmLWgIJ/ZS5B/FsA3i8ejsG9/RKz7dIQLBnZ89sjbzH+jouEz
N7fza3H/fBSL+/0A+2+hLP7d2sW/f/HiPL8G9wP+JVqHRbxGBQIxsF0aTs8L/vGDesipOLj5dcxw
HGH1/9fA77b//1nQHjhQjmPd+JUtcg7BmxegaIsrxBzIV8xi+DkuKFP4p8jH5Xx3VCwL5FsULxHf
VLPn/8LgzXny0eiWnPkDGFTNv8trKVYczgivnF/9ouNwZGul3GYSFkl1brW2bm2I8ZZdQkEma2lw
lD/mdESiC9mZxi+Jt1RDI3paQKoFwSqBYms2NSv/CzmXrPyLTyykFqNjLoCC+afM5/K1lwg1PD4Z
i675GPGLsDOXYdw6/e8Kzv9u/ibJZn47eSHxu9YakanuCcfsr2EOCGuMSNXB4Ul3xA+WYGTP+ZrZ
XHecaSdogRjsESCxKb5QWoJlYMxBnvIe6V/MkITktL8sx1DaroN03OBKoK0bbDZmMVfGznrrAF0/
8TOChYlmuiWwHuRTWZjkcjOr3Krf/R7KGb93xigUrhtEGp/oh7fmAozF2LYg7N0p8ZYppwa/bEGa
fKudcMPDitg6dlz42DGZSbT+a2fWy/cq//faNZZt3cRZ+WGLd+PBfESdoLEt1EAjB/uq08nfwOFJ
qWhus6cCTKQg4wnZdX5GV/ml3MAl6n+cCrqEGlMCl7Z0jU1Aguh1h/gtbr1qCVWQDomyys++puv7
zJJmntBuKYy+Pp9Oey7pOwHfGaLgeJ+tm/Y03N4HWXDUAPMpFdMdQsCddA9PP91D9F2mT5cEruKE
BWF76Y7v3oPkmGGQzcg5dk3rqv2JcKrZJT7V96JdWb860SyonRhG9Iv63oCEaDhZ2+29OlpXJh7M
5MM9QQTqbMml4mDLDRPuoZvTE/DHQ7Ys99mXhVwMDjwsWeCdRf49y7BDu8Ag28I+AAh+UZ9TWFqu
fsclk8PtWkcv1qH1abHR8WvIYvqbOQRvdd8kO4Fe3+NertbiBhIPovbXsp0H0duRbWHNgDdiStEd
IuWhY7kMD5UJw0HNPVI8NMrld9CbF6ldvfvbWN5N4uYYPBx7eL0xt9Fzuo1UJvR/5ldD+yY2m5rW
XEeeofewhYBiPmUG5g3OTyZu+Mh08pradS/w6SrgVC2H2Jlzc0c3Iz8Tb14+nVxblfqR6TSmjbrs
NtFaFtdxvynRjSQr01plxOBUGHUHlhUkg9+Hsy8SL87hoVnbsDx25kero/xg+Y8izCcmFvLsNGW7
UgNlPxjCqRc2sr5OriXzUP2QYvibX579LtJXBaiZQpnzMWLeqp0j7HjLa/KaXq6hg6D2/4i4ggx5
iLm1mVII9aFA1dCsBfyL1CV0/6LZZfC5RQJl7vVzJ+PrXhWkWzCKpwtyYX6QzoMGku1WJ0odM4cY
t2cbm8LaIMFoRtupTUnyZmykhe7LBA13n5MHuxQb4FxzzR/pjw3kRSoJNpzwDVibwN0d6Ncaslso
rQkMeAyT8OMOEWR6tMyoCMkVEmhRWKsY6vArXKYO9zEaFDdH70hgzK8munCakH28sL+hLaCeU0Ci
t9OuwykHU2FrZnlSCiIW5IVax2zTRaoMzz3keFn1DW+ez0LrYNwDWYlz8oTvRV6Nk4DqPJEh2VjE
otvkeWe/FSFKz6RuPFk9DGVQX6IBmyxUkcQZLfCpokITGeeidSCcHB8vNnowe9VPiejG65B5YIEn
pMdyJgMZq7OmRt80D0aLFFVUXw1+JZgMEjI38/7tiXMG4EJRCmn+P5CdkqauXaRH46wsR4/C8VcM
HeBVsU1m80WDxslIoh98xYLOwxCSTWIuzTkPNB8V+ALYPAgEfoZEtdBDGIsf/CsbTBIsQtNAFSXW
6wXtSElzR9gorXJLaLktfpo4lj1FxocVQZmY7Rx1cYMDiG79U0Y8Kjda2VNr+oXBYOZPsJBbe7Ti
LeSfcDkNlJ1MxphIv+WNrh9wNEgajE+32cChUGn6dNo1xkbfiIsNquu7+Kl/Dt/18X1lEWOkRJ4W
UrTo6bV3RP5HyFoK9QON7rXZaogw4F/74h8YGQuHB03CG6G5s0E76qa/z177ODcArWyxRscdb7q+
tuUSufgPKGBj93daU6Bs6um5gsJFPrvKDLDwRGBn/ekoiD5RM1TckHdG7dg84XFPsU41DgUK3BDv
2gWDaxZw1fvRP8voL1OX9W8PsABmu+nOdfWfWdmWWGaYVnPO++90l1fwUSBGkwqA5ymJMHeqrtnP
HEp8C8ICJu1KlNG0/X1x4uSNV3AbliCekkya+10mD4abr8iGIEE9mj0lMYgrNMKInLp0ZXN2EJSu
zIFmaKP0yZYUZU9wO1e9a/RMpRNepu+s27UYwSKQA1QqXTpwfUU1XyDRw+yYuAqG30CNK7wk/sKH
Ov4MYKzdPpFvOL7jeZbq4kowtcGJUSi8xDlXty8J/gATS5YWKALh6Uyg6CINRrV8lVlyAug4j+Zj
Jnf42mAGjxsCgvw5PQk51/iv0RFiuc1o89uDYVOic++Noldoa9H8Y5KHJLwRqfAZVy26+qAM3zz1
oXRnijhHiWNnBXmlUlZq8zlC4RD8X7i4EXscBhJolongxN9B4ZNVTh7oD+N9KKw2Pl+vbyTg3M1M
oQiwY+VR4k/CW9Gjg06rPUriXVa6RoeT4uJpBkr+QX/IQDYvT4i9kqcLZCz9vB+vi0GlRwlcz84F
oMmAfn3v9lvzF7R8g4EZjyqzGRC7ePk6M1xSHRMnHdZamUUS8l+4wn0tvsw2EA0Cbhi32dZkXQGV
xJwDz3DskqxLqt4tFs/oV8bhU/Pp0orqrBqBSJoCv046aX80m30Nv5X/+tw/eT9MPNVZ4Q+fgT/T
oTF37YDIMYdo9oMGuXiLQVmEfGrZUZVoEt5LntjsCRFUsq0sbaxd+ttYn4DDRYfNjVds+CFV5xcO
PYQqattJchvO23TiNGrKUtcOBS2wykgeKsUGfO6d3HjrlFmeOzLl7TCgKBby+9FkWwGXBjgL5pE2
ShAt/ECuyrslL9rOfzPzOFqwcNT7iC1Rnn8b/S0JP4G+SMeYL5awCZt92JmUeGsL3xQ8bd4M/bBY
wRrfbvKPiWFaTQyG8yYVTD1XJpm8gcwGNacXN1SbKd7ArSOSl5T6TB8EkO4Sw5HhJjK3aPJtU995
VOoRmiE36yZhiK/kW0jzZNJgVVJen8ZBzX5e/UEdPieMaqDFgnan+GJ6xjcaO3Ggu1szUcOFQadT
e/62xYnMTXKp5tAPard/NWlL5XrcGhsw7E38IV5hjG2G83BON/ot3Tw34rbfNTxLuxE1FDtcgKRn
A8qOWxCyO+Za8795sZjwHvXX+6u+1ldkR3fpu/sevgkhvr/xHPkfSee1pCoWheEnskpREG7JiCgG
TDdWa9skEUWC+PTz7TPVU2dOsFuEvdde4Q9Uq9iLRY+lBNPpxmVCetxAmduUq2KFT/TmdZpeqiVS
YkugHn2MhYFRbbqIf1i9VkTbPoDhVy27gKEFA7ou6ILpRd430WODfPSqiCA8LfMVc4eNtufrMtgP
9vUGEwPRS+dCosEaNrf93SvhxBuGcUTXex4zsRnvn8vGSS04io/NeI8kYUSrg//fN9nmuyfFjl7R
aJ+faI7vSWAcnBD6oFqWK3H9TSRf8lPK1+cCnPu7T0+jy+hCJ4t+ZnWROF9UvpRjvZ+uAS0thuHd
v/vnETDHp1wf0Ft03j+Y/WVbiNryUt5o28QhCi7Hy+Hs9ZP8Vttm8Qynh/eu/NGu0l+6pgOfMnNJ
fpU/aKuPLWPk9WOLinz22+G+E0i7dluH7VKey/MOn7EqbBZ1+MbGCjpvHdb8sQrbbcusR3xNeDlk
jxevqxgVvdaC0w2HcrhjY22To7TrfyTx+wnuV8/a7X8EO3+ym/D3Mojyn44/VttyrR3gnmkH1Oe2
I/JAMbp5/Uz+FOQxsNXRsOQ5/91/mQXyX/bb/AiTHuVlFGv1jw+Ee9WhBy31mRfu40MmsYbsv35y
TVUIWWTdwaHR6221Vf4ka7hTX3DzH7/vhbg770W7vR9rXjnZNYvHsWE+2EUNj06+VJuprdkPRBS+
Plv7c2n3eUTGDS6Ag2murdWw3d+XPMh9xeqplsMIsetl7vfBMCpXYJu/+e1bIosIy6FE0zOZZx5i
UBv5WtH4uZIO/EBvsTVfpkVfrKeHkqT0pzbdRFft3P792N2uWD+5kx236sn1I9EBTTl8hFCOn6Gy
k8H4ohi16xzem+fz5lGA0BkGwwDZdfcQm8UStv+mWSr+n/k13zy/fvFedeLj0TNh3wCAZCeJr3JV
sasg3ZbIOHTRa8UZrvkAzsQ+H4I90y5Qc1EW4Td9NIzYabwuEN9Wb/pIu2iXFKj+Svu3H7ugZ2MR
5oa3LmiC/ibeqr817L4h4CpY4KvuVjDne7AZ2Odci9jstPxkU7yHSCMCrrG/PbjCBj8avgPlv0vx
7zv+vZx0bC8TKuQLyQdUpDE7KieUMDDiGu/o63GF4ov9zo8hCF3K04svXnKZghw4PTZ8p5g18tbE
kUTP0Pi8yRfxIvnS3fjXlqBx6268/79LqMUwtLtxm3g1YRciMy8So7MLjq/8FMJWFxUn4lUXiWg2
ItpwjKan8b4J+CQRY3kBYFtdXgafKAIaWJ7EZ+BXPlp5KldvYsuYRUVbkvEs/0zE4mt8SVfF7XUr
uLhhBHjdb24jPnJza7i7InK9TyIUiluWizvLeZ4zHMV9lrASnz56iHiJ1S5+dFL1mwhM8oUEMF9l
xKxU/MrJI15LszbmjyCdmMG0EzqWBUFLMCdfkbZ+7J/u/jiT3OM1RwkAa759e9EQWLqkkQIgkc4/
xxpBPAdR3/oIqq7r2cNHOSDQleUEmx1D3QyC++K+fnnKdXhgcLFTN2Mn3Z6XODaFMAXr6U+rfXaj
rw/jZtHxJbbJ1P167WYEn373OE5+nsfqeN59Nt0puU5uoCV5hjwksQzSky3T44QlIBQHeDbE4scm
X70i5pnicFA58dgk4ouATDh+38TTEt/74PzoOIuAr6CfwMuXrP09GiKR2DDcCQDKBOvXTdxagkW+
4iam3PDphWXR8FqOI/EaIsd+YOx7GkY0WFfkINyhNKr2FTcMq8MjogtMf74XFhGPFVjdXg0Ha/Ek
ss2/yxbHgrAq49eR0Mp6c6B89iQTKKHxnL6XCb2RgOqsBJ9309aD9VOZDamQhakvOb8b26o1Wp6D
kTfdNjOoWRt1VfzIVxghSpD+TDfPQ7xLF+pK6AbvkhDFPzizu2ybbWEIjq/j6/eaeJMg8wZLRujD
v55zpFjX22dYrsv1qMBTr9k9tjjNzVL/7CjO59Bb/U7WzVnmFnRi7rOBB91vngEmMuLd6Mq8eIY3
2rYN89mdGz+AlEQMnYI/FAIv3e2OZsaYOc37xOn5wWP3N/+4wF+6r/DQUNCeHMOKAQ1492H+kBw3
hTt5mEWxo7vNGf/GQknG6iEclQjQOR/0oJDrdibNkuqu6Cx5P2oW0gBknVAqlVpv0NjgkLGAqCim
/pK23xTIRH0YjdjSCUQFniajJ2fG/VgipQAPSlpLkG2qGThlOIIVzkviInDrg+wDRuXpSs3prCwS
CqzpI4jRc5n4KBA8p7juAMfSH9ilA8acQhYJamUJPCwBOJMDQttSYAJHgjVAkLyTLZoaGYXM7HSk
D2QESugNwCgVwhkftJGNBAR6j8czCjVDgB6w/JffaYAdJsDJxwCHivBzX8LVfDloIL2+M3jv1QZn
XNY22aEo93hj2RyfV/zlBL4HIrl3S3vOPoqjnU3clCGTovqk7TP7E8+RJ0X9iGKA1tzIAAaT0coj
zhA2yR9TZdFKFoLLU5JHiCleSX6JhrbCiAm08wQhpswG2sWbp7QDXxYVhiYv353FRAv0EMCioQmz
hxS0QRl0HOE19/jOQcESoIHIoeQEZ6nXsB5BKtqftMv/i1U+Ca8EsYZRYSU4PdDK8wHFhGTl+e8r
eAUMPqkwuaegx+p9djmHVPN9MgNfrUnWCDIQB5KYjwzWY9T24CjY/Bg+wfjCtuSqKyQDXw7ig0yB
1VCA7yZO4ZUJkKxHQhNaCePHBy+32xBn7+rOlAUeslRZAxTI1eo2oQdQgOeTIQAjaV738NyYzFEh
aGzThDw9pkdSDPyB+sbILwfktazPhFsJvbPv9ZydFx/UArKWtnn6Ogj0/7NWEBesg0GGUGDcdUAj
L/X4WKWfqE5onbc5kyf5hDMdz52OUbtIwUi3NIOku+rW1XyExgskip7i6XxUcLMD1cJ6s7PRL4DY
EUZXFvXZR3aQjkIBIDfgnU+oS5ZFdGUES03O2idAcqNgaiGIh6Y2iwk1AB4GI55+juQ0OFp+5RjC
x36MwmY/Q+SBdrxqXR+if+aXWPhGBLQ4F7TtoRJiroNqG/GTn669ZkhosL7Q9eXgfX88HKuRgDD7
xC1V2mcWoF2K2zU9pP7I5PUcZqCRhLOsGL8ieArQeElCjf/67Y7DAGxjVYc1DWyP7Aam+NM89FgJ
jg6oEBKF+bUCugypWe8cAC43Xg7C5qNfnws68qg5+M4TDcZiCzrFKl4IwoDPuXZmhM2GA7CvnBqc
9QwlEC6yxm4ioJQoxIiJGmgDevfUjegn8swrS72BZhLdDhpBVxhxMtRxg7i+oK6eES4ASAER9QaV
87nUeungiqICkHr4Hx1RaoDtUI3sOBrp27s95nTEYIcE8m2zFqBVa2bhw38oDgkKJKAimL8CUlhU
7OXbNxoc8dugwd6gbHOqadqhMQP5AmWm0h31jrJXIfm1R4SsccrlZdOZiulI7mAO+AWRXstm7TxR
40+PU7z2aPtz43LnvuLn5df4lzmKwTROHhsvRa9+6SRjjYklu5XhSkisDNQO401dqJ5wHzkB3jIw
2OOgWchDWl0xozpqYmAuwksdupdxBmWHLMLTbUtvIgkHS4LBw6QyNIkBYF9p56Sy2fUzcYeZJ9+t
h+IARkPZhl4Xi9WbMAz2UXt1yKV4Fj6wEmaWtY4Dqf4JaK09SLVIGAIejkm0QeyS8Aj2vfMY5AtH
d1SpnPxU9b8geQcoxGNefpcuQ5pZyuI7AWjVKQt2CoGW8/wToJdGmA6Q4HxiqsgzI75IzGJZuyt+
NJbIXCXiO9PcUEqHoA6c4eMhrMnpNVVnhP9v//d5gl4TRwHqFiXHIGRedgoPZcMKeaNiQ+EfVpv3
iZOF1L85UfII1OoESK13Bl+AqozZ/nLc5EDLuH7q+WKndNaQc8mgpQ8ANrgfhWfV/fh2IDUuK0Im
oETEaoiH1GnAbmBz0jmYs5GQsONp7MR9RLT5y2e8MlD/Ac+1p2lC2/UnORSn2mVCgxArbWQAcr4U
VUvOn6/w70O1MyUOieyKLt7w9qwgPtEcidTZ+9QQpH/uy3X9m21RtQUXBNCEXsMvGrbKH8c7PGma
CV8iAnZbKncMvv8TbQzFRMJHTm3YN+xdan/aMyA2iVERjQ/u/njP0kPB/y4ZQKYCpApJ2dlDjG7G
VnfiX/hI3xkriaXJWmXhvbpAiBfA2sqPvDTvvan7JId8Vz94ceCjSXv1QhdPAcjXLqr+xuGE0H/5
AU2KlILz0iwu6rkZX8oA71SBakIfBSNSG73a8QWrI9rtncdRB3xbwd4oAjur7bnltZDXGjFH7AAv
80qTwzld4fGaIpJUbRBu7sIOPWnvuQGO6mhdyDwis4c3NIj6k6rQbDjLJkKtNDu5pUM6uBG7g9TW
BCQmFPcJq4AZpkN9yR7hVpE5wJgX/RO63IwSQMYB4AaTTof9aXdRasluPns5HIf6JbYud5BRjHGP
8HEAzNP2RhPzwzHABOwOj1tIqqdih6PqdPcp6VBdvGzbL8ZoZ3GakLOQQlAwsVXBsV3gogZLDiqK
qXhOusF3ikRkwfXTc9pjBkGsB2Of4ilxue4zi3mU1N0q4ebr/k0uxAxh1MEInhRHr/U154fsix9E
OO4i2OUgNy9ff3RJNs5xpl7Q7gjQ4LdBP1DCc68uTwZfPB6GqGeTR4Qo19eUeidoqISxCQYnSVub
uwMy2+ToINZEKRNlnSru45K6cgc56XjZ9BLr5FtLYUu+YUleMvFbDj+JPht6nCNj+TKWsX6htPu6
4B3xTbZ4BPlqCVTz6ZLmN4px+ejw0qm3eevSYJlMOTa+JlkXtGd75BM4ye8ey0vpXJDM5iQQ3Tl0
2jpiXtABa96/byjkQCmQfE62ccmZ77CmWKEXYHXVcE3fnr0y3g8m3tgleJEkY8jDuNEjUD1M0bTi
3EbixCGMNQ5g3+i+Ge3tr758BZRW3KtG8l+gMyQ7X30v9pLrhnPWO5cM51Pj+bKWXHtNUgCNAIWg
gH34vagh4vU0KFk4RVDkqACaE479/WCB4CDZe+7Q9RxX+6kcjLPlOb4xSKDuaWGDoJfDd5jncs2S
Jt+A4obsj8Uv7DiiSXpypgYJNF0WKOXo9P1j4ihMrtdk30N9NHZhTbFV2PVnhL8q503/FPNQ7tcF
jDSbbuKyKpd3+olQRnGwvyQ2q3K0py68v/e0U2NLvHDzRDtHXaGiFwHta/cgu5Cg511b0IA5gA2s
dYAgkTGh/xdOTGYIiKCdTcUbrLEJYRdRu4WkLqQT5Xy8Kg7v1n/W6JXRv8fvUy/ouQM/2ce6QCTB
Z/vMCoeS7/MPWv9DzeT9qQv/vU/0gYcywvGNtlLYc0jL5j0YD/Td3RgADNDjxdt9Rm9+9P7JXMaS
bBC+YKsi2hDqr7Z4LCfbs/e6IXwWTjVrlNhAyLhx8qLk9JtxTf8UVWUwRogKXNfIG4EGHOgtLTFK
P/UE7ao9nqMVlSNmV8Vu4HIFDnOFLRrHe8lhtLuUDERqMMhJVyDA0UBeTwNt1dg3an4jj7ILAhNY
tmHAM/PmQNe6TrdeSHpgqJRbrIPvP+1UQMXKwGXOSu8+v01jPcSK7sMsFYSTSY8BwukYjWvjCsAz
LIJqX0SUx5JsMLgAx8xYjERZD/MgpOCjg8vPApt5TeBuksSpv4xxzy4ToPGimVrqdvDD0PFshonp
tD4oMevKOuwEDettK7p+Y2ilp879gqpe68fBsHUdRAoA39S6o3rwLBjreLzISb2p9dyLWcdGObL6
asCrc7R08MdOLlguc+P5RoGdY1YBYwN4EOJULtRW0H+ITjG+C29OHsXqHGscxGlP/ZF1Eb6vJE8l
MuKATQcL9G+C4xwJc6lx8OIlc0dFDs9MfZI4z1W+xLMREMGKqn5H+3FUubvWnKI4c6rsw6oyWSgY
ulzjwurXEgZyz8MKX7RGP3yAxxm76XH3ulQdCCHVQncM5U1TfTr8boeyGOAhDMqSY6+vOoTeb8Oz
0TKlRdGBWqBAKBQHGgh4fk5HglDMt5MnLOrj95gjUhoy+CbhtnbnBYSu37vz8r/hVMf/IkhNOer1
mQLG1wLC0YDug7IV7RriEZMjHS3LsCBjNpJ5ewAWwNUey4sEZAAZSRzozGfrMujWzEhCOkLA41b3
PXGgLc1vL0R+n3sGZsB2GdvnmCYIlGsGIc+MBcMuNRRPDcMiYjtymFAhWoMFO6Paj4PjdzYyZr37
DX0BT5quxsBe3kuuKTtBwsazSyl0+q+BuhjMuU1nBqyarzydJHiDXlo3EEHIuZ9mvOgYlOt0hu0V
YrROWQIFe17r47Cx8T4bmDt+0MDzG1eGRmAU+0e3+qJYg1go/qlesYnt9373wAMP9FGzhw17Fbzz
tw6o5e4g6Tcd2XIIDqbXG1/o18YbLie/NCDPEHE0sGicd7pPsHDv2/NPt8L2YzeNJjpZE/i0RWPn
DltAwimHkfuFowJ1zFuyTCNOfRGNhXxiQwps0Iw8Cz4NoQ/3eBlFPjDwDGuPTr0P2xHx0WEsGFvh
R0d1hGbsut6/FQN4feEAWddJQkLVJwNH1E6Z6u1ntmtHPhYdfktImc65GkxPeHeCQYsfqw9ZGZRT
Y97fJxAqAPqAJPb7lmImMsYeeHsWUcJ27mYHlh0KB8U+c5QRqy2bv2fPkQ2TnDf6xrOSwvsXIVYV
gN0Ak3s9CWpm2xPMIlGRQylF1/BXxdrMmtBEH+Bv18/j7fuKEJ9bhqmpWAh19iaGyxYNIlMC8mzy
dMlOUHgu5zwbftOjzjoHw7CWnI8tGaDkwadzXbt6e/ea8LHmUVZmwqJvHXzStGyXSigBscSbjYaq
r0AuGkjcLSCtEusVq9NNTINYTm8cOr06QPp/TnlhfoJZfqxPsPFhda+P4RGyuclB4QBrwn9upS4B
6XgbC42p0+TaFjo0aK/ZTlwqDwdAQWc7a3IX+wNv68iyAkEsLddxOHAM2QGiLeDzH7YfjoGjtUam
CEgGL9wVpa/T6mgL6QY0CvNIybFM3I+lcGQlGw8PeajiszhM58fw8XPsPVSzQm7f7xeE+LW3Z0N3
EGa3p7FITU6zfraaff9+AAjfQFgQ2M6bDIity3Izr4MVsPbeNhLdSu23+ze0R0FmERo6P5kB/zX2
oH3BCYP3dEsYHaXdImCgy14F+jqEVDo6/s0k++6K5XKS9HnsqdueCbzD9drNfAJBgMA9tHlEMw1U
buciBZtYL+8NBvLlTZadiVx7cLfOB3CNqg91yfihntmf6RySxlqUH/rQnXbssZL6hqfzwllStekW
8RFgXq7BNQAHfWG0aZZLPGOsQ+efL0huyJmDjTiAOypJu4BfQggjcTSxw6RRpHMdbwvDxXTzcrNI
mz+YM18KmtXm2UqYohuP+PfRWo3rj8O7MFBW1/z7ZPmeoIhKMBwODdgSXGaYLqkxjRYqBUlz0O/H
mUPBIAIjElkzeSaZG6DIYSoArgYQJ3yf3cUAtLkzNprwiOGm0WzjIzJzfm7H9jdaNL5qxMvURri6
1TcDE2CborvJhx8/e3sx3oy7jCYtRlb8J5t0Dqi6O0bLp3wT9QQyKJ84P6xZ8JgaAWrlVjqZIy0E
VoY0hj4wUD/UV81VdksiPusMNVhjaOfederkNsukFPco+gMiG9TBGSm5yH/ckDk3ODUoGxCM67hs
38+c3iU6AzqFKuPCrvQ0U9kns2gzo0w0PlEV8DbaeIPSCx0P9Nijifsgy6eq2AAhzD7B07Cmt6Eb
AZGx2ujJfrfB5wj0oBCCt3wCK+ckb7ZLojpqOK5MHrBXMDfgElp7l5q//V69pCZHScSmf0Lmvey6
/aB1cXHWzN0f5wUZzja2d1Jp+uLsUO0s8olNNc4p4KfRODJ/kd3H1vgy3rZ87JtZXjQvvaLAZeyA
DPK+O+Im7wcMY1PdUOnMnoILggCqrjmq+7nxl6wns1mmMNuGiw9an+HIO7w5JOgh66wzUKEfHZuc
bq+Zg9DvUhtMKRhdelQmIM51chr66oUXECyFeimZZoVHHkAOX5K9HJbHl440QvADAzwqyylbnfd/
qnvEvr7+Om1rHoGyHTImFihv+3egQPTQnMS8Jrbz0BePWefdMa8BSbyNslmJAm4yl8xFt6HlNEHc
S9ZVEI7O6yjNq9XjxCNTfZKxVbICM+5+AiCU7Q5c1nlZbj8Ol0hv2YqBZw/tMSAnI792+5cNNOZG
uNwCX1cPrsQ6Zkno6VH1XwM2gfYxrGdUktyHMWIXA48zl3q6n4358/RWc8dHSwQig9RW/Hwjhy5F
9K2HFg6mbqV5TAIAUJry8uWS3N/Q/2Wh+J/Fa4OowtlnLZwNbt5NXb80G9tEXDB0li2QsHyJclp2
avR4yY6BT0MCwIVt8gOPAJfNPXekDp4Rt2KABeML6M2MKkD+6BF+KM7AGzh8aoPNIR7kZC7OAvGx
0+Vk/olwgIgIXLw1vod6hGQay8qGND/cvuelqXnv2d1DMcmItyhApSxzgDl2tZrY6IPEB2LWfQb8
BwaBh8BhEX7/OBsl/e/BPR6SEloVw77pbuIPTHQDZsgPr8BSAbnWnxFwl+/f1PnehmYeDucVgw8T
/WB6Bc8FIqMIP3iSnZBM6hutdOoVE5bKQLXpG90R47TQopr+qdfnigeMqFQAmNscr+rdyOrgyFoD
U3FBW4/AQZ8szams0hsL2CKCxYsCltkcloXOzeTwWIONvFWz5xrhTTw1zWSVjFxY1gva559Fs6Wh
HgDClDhGsP+0vtbLHncwdXqzPGo39LRedqVwNzDbQLn4DSqdnJOpij82QKADq7Fjow6ETbuhCvpR
fhzP7n+aw9o0prNkd8S+h/aqagyczm7X5wOPooFTiCrQVj2UqYm6v5iMmfLPnUDvPXf1THDJRrz8
+VOaxe/AkdBUQr2itwenYqsVVvdaZV9jmruMJXqbuVn8GyPJxX0H2IjPAf2/Cb0AAzVOQvHuA9NC
foVok7/ND9rlev0z3sEIQm9vjpwSZ1kEclY6yHTizvoQoN1ZL+bAN1FRe0CZe9l3Gi13awpl8rwc
nzo7DlmKFdqQQR+OZ5/Vs7de/4w8hz2QFqQ9QBdLB22NmOFVwcbrXepXhGdRTUG7Y0ZmAVFszf2E
Z/VdMKOj4Cnm2UI10c9puIHQMx30gkH67moX149F/ScrKG2AGkUM30KA0iUycvv9mkaKjkChjQ1y
b87OPhg7/ew1xwkaLPr7oDQIg+MjYcgn9NwQeYIWaPShpLidKS1VvHTOlgpS0ky95O/LhMdEKBeS
a/XXDBxyZXnWh2/7uUuDyVVwa9R5b7dGTAj7rPBLFJyxh3v/wUwJqdjXedZXFkS1w/QEPfcHAGF5
ULElo5mKkAVie2BcNTKv8xZYYjxG4cS8T+wakisYi8/i4WrnQwfwFUcjjEAbnG7N16G6jPG62iN2
GQIlTE9MPpImBMJ4V21wh/PYmS7u/nSdgHUqg3ZCJ6B4cP63FjxQ1Al5P5qCsK3i3qFk90U/UhSS
hnpMg5FfkL3TR4Gs2iw+DIiYgY7E26MPUkJCT+wM03Kyw0Zv/WsqGon6lAQ3zEbWEOloxNMkqE7K
LyMgYI68oN5PvKwJqfPR7KCYh4wIShoBe/SDCSmInE0cjdyRQnmH9UBrwslqKOwEzBpkqwRB8ZeS
GjsxLOFCQUKEDsXTi2+8L3hKTdnCuPiRvJwutHHfVYWP/1OOK/sWl5zSyv5qQJ67qaGta47SpbSh
2ua5U4LXd5PFB3p75PQ2hCy2svTL3Z1+rOlpCo1wWC3HAczFgwZqj/tsgntOLnwuQfrkZwy5OCYW
MN0mv/D9vMEHvth3nddOURyziY3UC/NBpfW1GmCiUWUu1md8c41IeAWjk5UQRzgGLM62IK4hqlv/
yKDfeZdd/ysdcbbafVY5+TrMzwXbdbdX5nSbypvEQ6SJQksA8bUVC7cnamR47en1RfqdrmSr9vHE
ntM2h+CthhRh9eW76A5s+wTlk+EVBTim3oh+zdmSqGwSQhrvXvzS5YKtzNpbids1EMhwcLMTRtM/
pBNPH+cA6/tyvot8hqDqLB24nwenNriGmHQPju0e+BLQ0CMLE4eDFl13BfZnjcj1H5ySrjUK7+Fz
rWUEHhVL3+QXNQvO7G1iX6m8h6EWKb9Sa0FTY8s//j4r1h7U00U6l5CJOrANp7RiBzYRI1mDgY/A
zT6dwTjILnNuQN946Nn/cim1Pl5LHlnNBXcXn91TxrCbKQGcfIq1nZlRaIJBziwg4v1Redj0ZOjN
ECRyhDQN2AUKTBXsAw0lBBf/LTwQ5U8Y5ZyixMl/FqEopMSnwTq+xVE6Xqi4nDwFrJcF/tTovehX
Zfn44bzkWHunNBwmcKQKEjbpiqajUc6RFZWDeMtA+WmokOIDOLuMNumdtm53LCKGSMBeFjEshW1h
FdG69c/bdk9jFZHreWdOSZq99PZ1wYlR7brljP48bVN6lMj+TDzlmOy5nnjOhea3uHXVOUyn4LNW
j8Nj4Sh8vtRXAqzBHnN8Mlwg2DfCmMPGF1xz+Z/dCINQnu2atjM7i06g5DAjDvNdspVtAGRIh2O/
siLCjmfyqXVLGPMR8CwIPzB8h0tOQlb1BOiR8dGfF+IZtNSfySZDfRt/liEmHQRysNAPWzXj1dfB
GQtKXWxydIDEznHqxBgBpY7cS1snniDEiFYWVigcsPBG55zyI04SzH1NFhLvrgrJEk4DEvARwGc7
jWLJBnjJLA+meewMLNoJvNKBCMVujmUw47QEsz/6c82ReFFe023MOCRdAT7uTSuft5qJzlBGjD9B
3WKiXcwlTZxYDxeV+KdbcwShIcuGDon/tLzWgtOKOCXcV8pavf77IvkMD7a5Jn+p950N6bwJCqXZ
8GP3Gf9cINWlcSAK2lMuIdQO27OGU2/wUhY9FofvbJ5vERTHqOMOdS1Srv0ck9ttSMOaKVEMaDFZ
ozRbEUmRi/24NKqF3v0Zv67KfFhvr7cpamgYiWxlKjnjLyQbsOvwBbFQg+SXjub5GcOQyxdK9FzR
UH8T3L/WoSmSsU0DWpOJjUPCprfLcHBEoGfK0qGk7LwBLnGViKjaiA4ARjazkUVlX01Nmdj4cZ/2
2YOXjE3aB47lFdJZu0AWkwyj6W1ohLtJ+WQZfVwJxNgAnVCdltsiGyK7bKZB2wpmDgObdsmS2zPu
kEIOtmGDqrtZ/7FC4q5xYX/8IKbfwltDuRjFtHG2QazwhVWsrMcVmAMI8zqaYLCKiPijnrbfRKis
khMgio+xbvxE0Mo894uy8qo4QLu97/yKTEw6ypU+/ZPRdKnM4Ub5ZdSO41vKbqOgkI2pg6waNP94
i2PMsg6K7VVvrW7eLka3UfDU8VrZM9NZ4pRsjZ3EHcPbw4xkJs1lGmrcHmTbVmPuCS4g7WLWTr5k
AZAiFt9LA/VsKFZqgiyrTXjQmLnTtMTT67Gngy1EP2P895bnY3ko5wMeb8icAn0MGKKMlOxq+5H0
e/ZvoklOD79Z3qc0vXIfcPTtdd5pxYFRJyCbf2O4YHyRcKEBEyALlEaGDpSlMJ1/oVNBJokKOawf
G7RGEaEF3d/ga2DFAbaDWRP40Rw5V5SDmAbEp3qvbPvG5bDU7oK6ffcTiOIJ42uzM7P1Y7ga0RIt
BZVFGtrQvWOQI6n+mNhIBCDhAEWPA0g1tJ83ff6wvozX4yyAWlbZbKf/8yjSS9TIFhALO3OyfKne
tbWuPSoemzuKmKsr7m7N7o46GBvWBshxHcJtml3HlV7U8MPEKnubvc2aAZrGHrWuyY8QQxf5Kdei
0JKHUQ6Rvj901/1o5Ggjh03P1q5349V3Jlormkff5V8zNkpriJU4HI2BRUB/x5nB6+z3kVBLPP6u
3qbwA8V47j6iktxmZj8Gkq8C7+KUAhgz8SCAMBLP0fsCCmlppy9s2MZLdkQdYg60kD7EiHXPOYCS
Quldx444If14aiTLji20pqdMgmU1cLmcN+bHY4bojw0IHJjwI85w5al3Y/6QMuaEi0unjNa1p/3k
c+4a2hBQqAKN+sFmSMjjln7z4MPJ8KWY23EqQJKMhOwhwH/ibe3KQ94Y9qGZ7VAACgYXxlsDa7hk
yopiBt5zqJzA75gKLQAOecA7k5DUDr/FgeQOcOAJ6r16fOynUxtlTnTaKx8dIbgl7yXp75mmQ+Ph
/RBntESCd+v2D2OC5IREDwZVusJ7k9vmwYT5w3jPE08uQ8XN4c2NAxqfKL/CITy7j4kjFT8fIAGk
Xq/rq4F9iOSvPm7N5GlVDzemEZ0F0tDHY4KjHymHydSJiZj5PMnd5m5LANqB8XRf+0UrddDzhPWS
Ys9tH3mKSr1wCmLs3pfW67tqxrY8Wqc8WlfhQNMs4Ljmd0e3b2ByvgjtMuJwq8fHyUFD7p6+Z/n2
wm1JcloY0m5kNynOjDB5zPMVn5eP9Q67t4uiO/SKNanQ24I/XD8WylYjfXyUvlJZcaCGXaYfKUbd
yXOGQoE7Rr8vRgD6CF53QvFLFQwYGal6uJHmazVF5MIpgntit/lfw5bZ3kcWvn5DzjnwTATNQepV
O0ISahrqUpuanz/UO55Gd4hRni6X3wVuJZPfyVEGHQXPkRsK4TO3uynB1YSpxrEVUwiM5l/OwUmI
tTBUracxRr6Gc5MWMGymOTE5x44Cj4AJvC4igS9EChqLHfs1SNbIuygdhmch+wDyNa2d0ao/TB1U
K95hcaUhkkqG1nk1Cs1Q4ZRlYaZ2FyNbYtK3G8Kp+dK7oF8uwc92ZVoq6o358+JNS34lFQYtAHZr
s80AjNofS4PqR104H77d4byTsLTQU26UbLUjpzwvZdluBGLU4uysnuc5hfHTx09ojN7m3IK6s+UG
ITOBItbQefypinDM/ZwQeyUIc2TRpzjroF0G6iynuNZeKE47E5pD31kFLQ9xWWyBf2NYSrEHU6pr
LWIfMROCaIk6rnoGpIA0dmdPfnB7Ps87/NMTd/oPVPcYIJiWzPClwEoKhpj+ZMODPRy4QCERNGP9
s0ZBfU+TI0hi2ZEyxvvY98wk0D14ojxdsDMFVgVPt+GQeu3B0Y22OCqlhQ/bYwESJrkb5/fuq6Bk
L9zQUoobGwnOZ2G//ypHsUnr33QqXlAgfaz1as3hovCxkQtDHZ7GyKx+T0OkcchOTg0mU6eJr80S
n97xxBjtxmFZ2XBEpDs4oQTN9haR6/BzaGZJwpqywTM9MGdeglaUeQBpP/uCTcmtCmzoC2wXAApG
QSkm1JT+jzVOAPDGKD/7mn5jt8KpKqNe19Llm0wZoUgIYcOPo7SgoXDDHfzFdDMzrrdZjLLleCT0
rXDmNQX3lz5+Ba+afHTCVoFcjrp9ju/meTceIayDLlesQRxtZUfMsUv80zHFyikIUOG0Eoa1yFGd
KdWZdZ9J82dPbftJ7cd7ow0vX/Yrmlgo5OEJn7h1Cn5iVQA4HRaXsjt+kVYtYfTiZcobdoGMJxXP
VQGo16jzRFsBJhgAqQHVCiQG5WDiRP78ObfBGdqbHDxw/MzebDWoveRX8+kKhZwvVB2gJOwM5o6t
kYH/Brb1diSahAmq95h3zJt0Bo0CyE5Bb1y1WCVJRUWqzrPsBS7tNgBkIYOPGBFm38N8gT4cYyXp
knN+Pr4VrHrwzUUwaBcx0or5FwAAQqr/kXVey4lD2xb9IqqUwytIIggwYOPAi8p228o56+vv2N3n
1Hm41dXuNsYglPZac82Qt8OhjH9jaDXQZrvlD5VGbVNAZ2fIyCu0KlC7FaFWg21M9gWUNiSwmFKq
lmfIXldvQxJBcO2geKCRbzzaVyA8/YeIgpnrbYVkKnyGh1POV3WXR4dgvkLmznrXik4DE/vFlbvD
AGMj8C3AT+KfwrNt+ijFE7BIDKk4ky7kCZBZ1dLV4G0Fhhw7SnaucI8cd2gg4c/Cf4tvWnVuwQdI
p8cx+LwMXAj4eHOcNhqFNdNbPyDVYNgQaEc4Tyi5lIwS/jzxaZV74fAdTERDrCXlNHNo7ivkE+QK
M4PEKGxv3rsdhC7uaWQe0ouB7ov7xgnV6EiIBorrGTrKoX1F7LUQc3UZrJ30Wkk4L/kVck/uLphH
HGAEr54jEVNzlOhNiCYLt2XrkfyyAnbdkQRqXGvytHwyPvO9BUuCgfTFDndMRwyhukRhLOaU0YPh
U3KKYI+edVSz6/ItfxMyNW0D4f9ECI6U7+vSYXF9ZhYJ23S1zplOQNP5siEsvpmAFwDEjFgYamjX
nMvFafbwumCywpQDmIvW7W6BZrNnwirdGnNf9RvjYOK3RI+YYnbvBNcveJUN4DJj2N9kPzGYnnwY
lMHHCOH6El4RRh2mN/SbAqHSAKnMA058qL9RPTbNYY4PsEt3BUHSEj4U9PoVSBnOfdwrk+xDZz9C
3h82e/RvHPseE0S3/02A6h4mjEIQF89w0dSbTgFngULjaXpHz9Ycba+/T8ySkCfCgI0g/FJArTAr
h5bUbr4olihYZEg32MdCgOcOJkyOfYw4bsytTtihEvSOrz+caw+rthukgfbMmbyjkj+3j5gF7g14
Zsf5QH/PHBOw3kW81FRYLrWvUEKzy3iTgYr/QIOFqQzdy52v2Uv9gLQGdn5fttUXdzL5LL1rFzqA
QTpgEoxTJVZgQBMl8uE/CEhhvloM35/gBeYH2ee+knhwYvDL5bI4jvdhr2y51GEO0i/Uh+zDQgqA
UafiUob6uo9Uco8/4skAJ0g3P7KvexgDCvkwVkU/FPUwykSvTVkJXkIZOt2k7wWfyQ1kj5cBiz7c
NZDcbBFoq2dYP8hzB0S56o6+I0o+kuVPYWYbOLlzdVMYj/Z+GR9wT4ueS1JdkJAk7xYZDHeKuO4I
lyJ81d+x+hL+kPXr9G3ljrVVtuCt2EoOD67AtPNUyfFY4eyNgR51xoJLE67LYs20PXh00BjBSlE7
CYnRDEkYNq/2WVxCFpubMjrqU+goV4TH3urJgEb0OTyx4ttrUzAHpRrMfhdjqgdHNsFFi7kZfZIg
oJQ/GXxs6n2OBtN4YU8FsAzUexd+7or/RZbIEyTJ6iPxVm8Vqsib4Fk/L0fomj8hQQcYb7IJpqf7
AXsdPSUKLyw339BnqBAg1jDBqE2+yPQrD/LO9Ee3+8Zwk9mgjk1cfW9g0x7g7KYsmoDCsPqwGLKc
vvXqmwx9itIei8Ge6+jYHAXVPt91UAZBprCoZWIEmXEWjm36W9lj5uT2XPRb7Y9MEPUbGu9vyGZA
yeEIAbFY+cPXgjlqv7yHp8Hnc3M2dIEfJ745fsu4Kyp4EzpgzUi0WTcXfds0Wy4gLHxfW+ZFUAwQ
RnooY9ey31z0b5AqDlP1BWdhvkOt26lXJjZfkKa/OFF9kFPQikh0s3BsD9g8+70H0RZeA7GPbwUy
LTihEAJh+yrT2v6Cv/kkbTpAQDcEZACTgnhytx9YYeDFhcdjAzuNnkYwg6ON/K37k8MaSbXmCPyf
Avs24R8GA5AKAMhMFQ7JG2Sj2h0FCmbw5/Kk+/I7ssrNxPWLNAfLUrJScebfwOc6NLinCTNgxz6y
tdgE8gFg9Ab7zFEO/DviCr0FNNrCJBG54dBOOJ0In/Fw9L7kuwTVtkpjjwk7+SabcQtV5wlhyb13
qWOvNHRgfoKMwfEHQv2t94HX+aDYwPqXgOxsWpkQu+QF60Rq0wLOixgVpK78Nj5UR9wGjWgDP5Mj
8AVh3KXVsXCojYXOAsaTY3/BVPWACjCATp6UF01YI37nUOe+602wBdi8UOrjI1huHhBPb1EgnMr0
7WHcMRGAErARl8Oemc5exneS+Z2nQc6ItukLHIY7JU+0HcVoVOUyxOT+LX6qcURB0g/iSnm9kz9p
WLRv/PYEtEWeiKOVu1ByBpjb2C2Iep7sUfgZ8O48vWO5UpDePWQYOfhPmR8yBJKjiHRucLFemW4A
yZEZsO4YxF1D8bS8JdzhMDWSEr96CfGVKbCPWEfEShvrXxnfISChO1PO/Fl6U3xyokkgAFnFVzpz
eS48o+y61J5BU2ExqG3S7zh9wQfEk/Fe2adi+e13PIupNcPvi8wSN2z1lUt7RPJqbu3a9x4rqsjv
CcZ87tzoBrvHhj3DUJPMSTxLPWkXjR9Xqlny/1bVsfsh1rNE0MCtQOhCcvVurta4Rvt/3y21PPhj
luXNX+wnlTkvc7blUD7p97pjsu00AONQKAnSoXuJT88BXVHo6YUbrTAAsHb5HxVbXNgihJE2LyqJ
HMuj++wjt1MOAZawymEi4Dp4VpUXMIYQcsLAREO/yelhUl5yIqcI9ID6PnvdmDNEwjQJKsHbN8PO
DFycSQCgifXdkwUAeAi3GY8tZv9ELBqMsz6J7DR1YLFyb/jNDcR4QVjBtIdJpglxKEt3zWsGrZtz
7oNucXptUXm/MB2/d6/xXjaEZ+eUHmihupu8ld6tdWm48R8cw6JPav3oE5RSAxGGEfRS3WcKQahi
GG3QpHKisdenswKrzTcP2rGkNXGm+9A71AjJQ0ILsO25pTHox84S5cs6NR8QlQzUbd4EsE4+0q76
qZn9Xw0vAYYeaqSGG0bDE/bYFlO0Vx3CIKL2z2xxkzPIqHqVvObM/Bx81sI+kH63hUjZTLvIT5a1
bHjtxYQDAGX6kX7k2uZc4YezRYxWHZpw0zK+e8U7EE59AF1hy+RrfsK0Jlhr9+yNuKlWojqItwUQ
tYLEm+FqmjEWfuq6YwhVk9FVc625XRpIvqEZ2cFzaP7R6SxTm1DG8xi7cAjQDcLtB02SnlrurlZA
EMnqkwgq8cnu8zGm2Msp2Uq2iF3YBGf1F8dOfIzITYhvM76KoyMB0b1PTXZhwI2dEwcaBNaAFFg4
FPxptcbu7Rx+0M1krxxy+VO/AwFoJDOwcJ8Zt8eAXc+lfowjzuXUU4lVCJ4C/JaJqub936VwOxRb
uvmG9bPbRso1W5Eq9MxuJVt7xEo3IZjvYYS30LqP4eeQvI3Vi2XtA/2WS5cqf26zh9RvQx3vko2u
HHgwADK2z9nwiOXnpmaB67/m+W3UXuXpczbJUpruinzO05ukHzsyY3X9I8xuQXEdsb9ejpBNIlg+
VvKKUVGE5bQO0LAgQdfvcfVlr74UmIcmqsrkz0JtBlGvgchXQNhevub8lsQvqwL6jBfGl0nHMBxu
THfRDIBhLzTBuvwBfizzTIbAFO941nUOeGDb7FRmloh+mp1ee0u8Bwhv6Q6Uo1TvMcxJDN8Ekaw2
xIkNynZZuK/7S3Kiq7XdojyA/GS2I6NJwK5KtY6TDRhpODpzf+IxbFpElLXrjFQj7v7UnNFZLZGB
b9uPJtjAyGUzIvKceZXeY648f4MaL9IGujqYT8Pqh8UXq1G85StmU5Xs8oo48/CKRLDbSHFyNw0O
oEt99Bo+KIIwk8S4G+uqbaysF2iT8rZeHdTwJBdIDDeY8TF0SWZ3KSFbbCwMQdgsdWPOEFTXpOyC
Aum/DJaBPEENQ+vXzLbM9WZWXwJjB2eVORFKPBmUyQHorZg8JLuV5rO97UT2Hf5bPv2pcL0yvUrz
wLPChDsTvFtntl6Zq4Ngi8/0d/9E2KO+hKkIS1+UXSLoDRhG4zhEsuyE4RWUnxAvPi+n9Y19oAss
hGRcS1c7CLsjhji9p02ELTuDSmywxwKuyf6M/V+043WkxKEYq1e/qnLP7VdMeRIUCc1DG1+sEU2y
byWX0rhU06vwlxkvynQlXRdc39rzVuF8mKxron02xgn/HMqEm04VB7EZKh/cAPXYwUUzMG13KsXt
T2j40ObbXtUghHitR3d6oxDiwwnJCTW1zGwOt2nFrX/Q31UrZ3qWfkAh/fDaM3rkCT7KpQwfGAo3
8+sUUr1x4Yh54/CFWiS/M5l7a3xMxBpfkr1gtQcWLnxSwafspey81O+35YPUS5GlXP/0j/GkGiea
yPD6Ex5wFfcxNiDic3HAjuTsajBd6fyeMVaxR0cFwDCtfybsoJlPpNtQVP7UeBdltQZDpftvfIoa
60+EAKAFteFx+/w9kGe8oTujJgXzbnzuoDU1pbQpyPL90Gengej3aTEqQpAL0WWPB9VwGA5ht9X2
iE9Z6GBT5zfqH/i0Qpeg3izQgEZBhgDAouHMVe9J72OuHe7tEyMI80F1+8X1zrBd2ffGeRovLSmE
U9h7GQ6OkZE8pm6CXasZT0J7iw14uY1PRcipQi6mXPj2lSDBAqSxhp7I2OCETO7+V5I27q0RmFc4
QdGuEKoKcdSFJouYU2WOL3ePXrrZOmr3dv3BbBPrbtZSfpodseHGttUs1+e0g6wQcPBkN3L7/QW5
7au9D/IZxph+M1fP6XSYjn+sbL0Pd4+X28QUiXFQKGNDxFQdS3JmNrL2AXWAay+gHtNXXLXoZ02M
0adj1fSnMPg1iX5M8Qtl+LE6TLrb9l8W3Jpt8VKzTlCrovCPiX4k7+1dZceMhZtDkxuGdQaEgMz+
iakaJvAKOsEhfLfQ/6kHVk6F48LTQf6hChZuj3iyP5rV+dPSmBMaOARY1KvvBknEBDA2GxWaD+HN
5ENkOCOwcq5YYCtRjQQoBV9ANMtJtBGCOXNNe3hmjxjnJ7YNBx4bDiEWU0S8/GYgHOQQ8HzaTloo
PAcZc+qMrpi29UwWUdASHb83n0dMKEUA/IbEaOVCQ60Re8uM8gNljQ0Tg2YI6e4bbVkse5A5eGf9
xOBH3zLPxi5Rs6BBQ8q6QAHx5EPyy0CNmWuBW9tL+Z69UgVJZHrtAcCpRqZ6g8HiG916Qah6fIGf
VzBzhdjHSRBC1sNN9lIeKaVeG6hfzwGOCUC5f5qduFasYwOBx9gj5vSZ1XB/PXMJQwByYuzK8fXb
GfuO9JnjD5E901YbPn7ApU5AFbRI0XO4ZcsZHDvWCafHS7bN2DfEdGwYQQllWbPygXwQyzk2Fo2b
73LDNXSBmTR81VjdQ5FiIvDG0JLWTsAt0zpzMOjKHK7YHww2VI0sQOEggISf9PYRXR0aZBpQpqaw
B7DLgrKK7HML26C8qf4i7lLob4Ev0Tv2p8yrnuSd7KegJjF/MRw4IKriDzFn6QF14n9+JB4U///v
v/IOmBJay1ZlTo51/k5Gi/nf35Z98Zriq3hEfP3f/9KDKiS/fx/vt+JlUIrz27IvHld3BFGIb9Cm
8mvigRTU5t9LU65xZlKk8XLiV8VLYb4DRRnxoXgl8Uf86N+voF8UD4jX+O/Ds3nJgnijKl8Lnjno
9v9tf0ucAEUlf3lBb773OGuDJNGj2m+qI77jJ454GenOJIrV6j9Pt9/Ej0CVHv995P+/pPjJv+eI
Tfv3/4KPrLntlhB08aaO+Je1GDAs538aOTDibTVXcwmc5HGAYx7N3QIRFj8S3wzPmguGWNC5is1n
oLklB+zIhUeSCM9B9nEnD/3vpxBv8e/v/75X7sXfl9SwBBCvKH4uNlW8ufjab4dnRm286b9NFs8T
PxMb+O9n/9389vrvt8SHqLz5LLZOvL943f88PeeBfvvvLcW+EJsh3uLfZorPOVz6679P+++r+Pm/
Z4kPLN3Hm9hIPv/wzBfxnBycQewzsVl/94x4uX+7SfxqzBj+724QO4IVno/0bz8bkA9cqhsP5Qx/
9L9bu7woLg72N/Ek8SmGi/grPrvmjiVP+/um/5777/OJZ4lniw0V74deQGyeeAqfDHTr32Ew+V5x
Y7aRz/givuMEO//7VyWIRfw6yZIcQXF2cC6LE/7fif/v1BVPIGmbgSMPDzu0Ym7l0lfAvyOnzkHK
xx9c4/mKwn1n7cUfAoZO4IunhIyc/GTtmWeckydr3+yUj/Q07Ciq+Wu88BrqbsDSy7io+pagjn5E
3ugo4Q6Mj4oQn1IKwbHbwk9sNI+MyTcTIu146T1K3i1kg0ZU3fuEs8IdC4/JNH63jG+ocHK4W6s/
xXJLlHs20uukMF3xTPzpfLGZ/zY23gZ/xIabrrWP0SWmfIyQ72020Hr534cTH5CgAoikbDgGns1O
xr9ebIt4XPwJ+Z9+Jg7ERsBhtxdpPCjxlwJL0vbrfo97sNY8JWw1dYMVXZL2LON/1ihPI1QFaAeM
6ODSij5wExSQlrYLWYMiDrN+t+p9/b2SSdfeV2Dobn9pX+j0jtT3I7xN2SHCQXDJNJST0H84VhbG
y9C6PmRu17D2VOsN1J5GAcYNvnrCyHENsHy1DpPffmNCi9Eu1XlCEf0pHQccrqsTQ88n2PfYTyWf
NM1ABOQbQMBs3wEWNLxZid57GU4rRCloXYKN8UUPWREOI4PCUPrvVEHZCm0Uq9sVPbnq0EDggKsS
JAGJK3TgguUicoGOIsg+cn2jw5GGE0FEwyuUHaggNqUgA3VIe1C0cFsvtzSMcMFhlOu/8bfxHkn0
ILeo2aKvNhKX9AxaixZy1HVZufT4Eg7rrF8Lu3YDqxK/Yl2itNiZ7bEOnszyDCMd3Y1aOzLwdumM
rSNR2DSkqW1MHEzlA3mOPbQHfDJxAl6EvQgGYcQMDbt4pOnFeEIkTZTscUadV1PfLA9wpQaGHkLC
zmtMDG9dedDwxrEID0BVxqqGvncf+CBX4tr5gY8LKPMn8y1sTOOt8Iqs/uS7iIH+q/6m7r57D1sS
nxem898fsK35YUYVvGIKgfZxB0kPy03W5vwHLS3k+B6ZQf8iYcamboezfp+wp5+FnsG33jDhKc7m
GSk6ygrI6rB4UPo9aqBVdQtp/X32gDiN5/ioPfWkMI/78ZjusSYCYueYUDJLe21PI0lBHxzrU3u1
Pe2gXcNbC7vbeIEXnO65ORwVT7z66HTixnCYmT5AqWgx68ci4jEycjJesleUDDBUU4iYgjMn9ACE
d9TwCBD0y+oGim5VTb8lVU18XtL30IRgV29INu1wQgbQ3I9c4sM15eYC6douD8oL/0JkHSxvTM7j
RyZjS0sXMnEJBEICjxUbhaS5RreZZSdsTqHC9EgaZ4c0QMzmP/Kf5nnyLZUWhs8Las/FIqNfpD/l
DTkhZVJCZ30DN2h4i5mqff1VXXdfPJUOBjIqZ5cp+hkU9jw2QNTZmzfil76i5/iU3vMfonJGTHk6
n+fRsn7B9OGJMIfpqBLKJt5zR6vEiYG41EehHXzwTIZz9FTaBbamzcvRY4t2CpoDHDb2Bc0WbObF
wUjgTiMGtYxWEYeMPN3i7oWdRHkSvHwaKXEyRZxJ074Ale9Hwflh18eKYz/axMG3gNjcFOxztcMu
mlFMj6MQThjFhosP1G8BEshgfzOtJo261S5D/cwwQu4uSvwK5Yjgz9lq8CL5qiitmGRWkcfP+UaK
z/Gwz7un2N4ZpnmxwHc77QnXkY/GwFzroBd79LHGah2o66jYK3p4hrOkUchapUdFS0cuhTucQQnw
tGsktPG8hR3IOs/Vh49BhHUILUHlYvgPo8ry6vKTGWDZPjDq1sIdKA60hZyMDG2P21K1IIL4w0sX
GtgwtzJOOO6aOPT+OyTmeboV6XtqHrtdgM6Q/v5JgtIwkUTxzHGA9MROXwE39+fwap+hJq8kF59v
+Twn3+h6MYkUR2sCvTOcObxZ08UGpiqHl3ZhGJR+pR0h5dhSEEzJJ7ppezJqYY7D6AEEUYhEVLnj
OVb3MeafkILIIvjuoLuXTK/30lOP8Gkv0YvAr2gclKCsz0T6cjOBQH7Q+n2bfMH/QWNyiqE1MQua
HciPQQxz1svUJxAk6NwRQgQFAFAlOP5QFXs2RkAx6WksjugfrBez8SftBOlN8CkhdWAHduMLcgip
ujOkGsQZTDCxUnqyctdxvmRgYhzKe0krPNkvdBka98gpSlys0gAXqvw0SDfMN8zyL2VGWte9UxXv
mAqlLHn48mJ91nTTOsxNIMdDnr3iPIP1FV8FH0LufPxIf3CHESx9badUR0ptXEDM7Cp/8YVjW1pH
4eI4vcykA0OHwI1DXHcMRsc9p0F613Bapp3S3ggWZWGbxuM4ZvtYQ6uY15ITaYTvYrvUZFz2KYLX
4CMocTzbBMpzlZ1C2+WGGAseIIw9LNA4BTK2m8kN1gKy5WXAhZhfpHBoBP+XlVFmsuoQVou4HkUC
EJAEoxAaYiAIfLq4Jbn0kN0BC21CZMHSSpYKi3Rto9rXg5sHtz4Q1twskbBrR3hkXI5okkj5qJ1F
94vi3Ciou8fZ7c3iqs/mjnDrFkEu5uXRhz1QHDlT8yx38JoqYzfkuG1VHOCxxKMtfoYvttKeGGUN
WoUnuQTLJyHA5DYsuxAOxlhil6dmj9kCOALMa8vlaMcpuMma2DhFK5u1khIvHMXulNTXMUkOeszQ
+6GYCEkY9Lcpo6E5WCthiB5hY3P7slNBZ2P4yDXTWPXNwBXQS2IMZocz1nmVgv8bWH/62uFricdV
Am+3x9c/tBDUNjBrA3DegnfJStgc1XlhnKHfo/LSymzfcWRpjw8dA6iiSDwdG6SyIkRAx0SCjnf+
WyFW8Jnm3Yq4J/iLvdLDDUNLXXM1tp+M+YPgWwh1UNTEr+1cIjemOBia7WhDdkVenKmY9FLcJpyW
FpkeE1yOGEu2po/ogpVdqj/3FROzxM/LG5qcLidvUcr2BREPU7WNzdeORA6Z2EioGrmEsmp6H1vz
kEelm618qWhdcw52dVm7S9zcOKuAPM0LhkE1V0qwzFzZvWOFz1HQ7fqYGTRWc0V/afTXRDqWpLAO
2os1t686pDibAXzEBqCtktRTrZe3XrbQaTf1sy5p50ZSSQkqvrQeZUWqXQM+qjFDqRhTxpLqVzMw
Vof4Iy2fAbeeBUsgDqeJl1KCSq10C4zpClp2NOFJP8FU5+YXTo1TgufrIRwxwYIazvkcvsh4cLQ6
iq+W1EZJ+YgSMncHyh0mH4THN1XvV1oC95GryKizXV4OTm/mx/rW9ebFhkqqlFSsbfvGydTADVJL
CVOLY0LxMoINRdJzGZa7MaRzr36LAXFzRKxojE7IUrYxkJ3p6w1QcXwKcIPL1dSd68pfSENdVUXo
2OH0pcn21Vb1l0zCx9FY5xCcso65Z/DZ1SvJXwXpkxSNJPRKBK4EX1qMSZONa9qY+vXQPDoz5xD0
56DrO7LmdLeLtlIk7ORSP9XKrQpje9YucnVWB+5y87wZZMOx5dztRuqtZYKEBeEskIAoSYOR7Kdm
gS8B3XpkjKRAj0IdoozMV4fXWKbmFlLPFhaSDL/WDi5RJbmnHFZkjR4ID4ISVX3ae2Pe7ZL8kTVc
xXHImi6KWvu+rIqXBO8iDRSPykLp9pI0H6wSmtqDi07SsEBheYvs5q6umEpF5n5lAre91g29Uql8
9Ymotq0LhXhe0hvPsJZsLHdHtHJjBx+box6VTIt7ujaFKQDs7vk3jJ4xfOohYy4WmTho14w4doxR
/YpCpwH8h7mG+mW0GCk365TQcKga9ael94/cYGEaiAPm7mKRmxB+Z1O0jbP5YNj61sJPqwRdYn6q
vxly4+aFsq/NGMh3OC3ZXxgzvqxw0EjV8qYpb1ZK8Eeou2keeaV8DODQhktdE85tH2PCiOS5DVwp
a6gbk3c7Xv1pYOeO83CUjPxjmgY46OPO1le4PhjiGFkcz56zcQ5Lf0IVPuW63yn2LlnkS9oB7KVc
2dqhS6N9Wagsk5TUU+mH8FYy2qcOMn8Gc7RB39SivAwhvDcQByQDbhVxCzjNhu+6ibEWTn/xdAqM
/jcbSDw9TRWeFSFEVkbSAZkuI7ZVtuquLOafAzanGMH0eEoYy3pS8YvXF6/QR7eqD+zddQlbpAyf
cdlcq96qbZ96PHVDC9EPpLd5oquZUeL9ocJS8QwJInvXYzzYD/vZRveY3J60Aq2frB1C9JF5Hbkj
ZieIShL50HRXA14xPDrTjPbd6pQuV9t8ZN3oS+2PVBU7OXviqOeZP0F7kmc0qipggFRtVmFGSbZ6
HXNWTFK1Vk3oQ8itQ6K3AkgFi+zwBiahtWHMWcirFYqzinFoUAb4n31ffKsDsefjLuC0GFr6ATHy
oro1evUgbnOTlRwzSmotN/YJzuzqKTMfhdS/DpF6k7CtLI3PTMU4pgmww1Ck7SJVH9NujGJnrvWH
sdx1BGwFH6cQNxq1Ym8wD29kWEgTXPdl+E3N/hJ2o5dUmaPCEqx70XVl5kZ8BO6QJXeyAhpUN07E
asD1K+cdL2jF+oOpnl6cpOozHYatOr6OanachtwZ6pU3mQzZl6/CHClwAk8Bcc3HzqvhM1T4qUwn
GZLGQnmha3fF0NdVufIKyK/h/BZyZZCuwAop3cS76tKfkXY7bZZNgDsr4tTsGmR8+qlF2gABLRl+
ZnO1zzBZiOPl3MJBiVli09Ha1pw84l+blbxn71viZMJWcKmmd5MyqjMPxSRhkJa4VaySQIt1Vlt4
Gb7ojFAl8OUODu2UYCsEX/mPamFL1OGasNAhgM8TUW7l8UbRMpww4C4LUOVqKyizi/lF3NaNOjlM
I+ACZgxoysrquIrIQOpvi/mjY94bTb8yamEg/3Qoz7JWf5lcYTGGbLmRXWr72CSfY5U61vS5Ehoo
AowW6RHV8jkuZ9xfZOgHY1t99cpjZeg7WYLAAdNRa1pfT6RxZ8YQ5yqca5traRpnE3o6olAptbdj
cYaij6MBx1hWQtXrZeh+g75f9ImUUfqBjWxhcN7iKai0jp2x/KFPR9zUSXAh060mbS1Stcx6dVkK
phZWcoPD5pU6dOI2R7XW9QcjOwQDR6DFyKc/hOphhGMQKAdOvRHbUyUjvjdyQ+XUUKl3R2N+DGRU
OvW8R+bEouflr1Bvu4TA1lfsaDnWoBtYrWndq2Y7vSVSk+qNPTENeM8qa29b2XdbgYQ3ZqvBUa8Z
cOws1cLBZF9zmeCzm7csDza+CFwY2XQOskM6UwtzLkyre9RdK6CIEvVKRaCcAS+Oc13tPxsEyJGs
oTzbZRXu5CYjzyQ5S5gEwVCqNN5sHnYSSeWD/tquuldLxdm2uXSQCg0b8wkNQ9j+sGR3Ta53Vozr
s8dXaSEliYtrYonLZu2VetHTQ8bDGcPtoXFt7pLm8N6nXFQvVpwezK6CpH2LY3nPlSFePVPdHnsj
ZrbSsxphhznRZ48Pa6SJN2UUZTgjNpBCc/NYT1Celnq3SPjHYTtAzQbb2G6bA2WKm5AvVlqYHVeA
tQlNrSZh5wbYlf/aXejNCaN7jXVKUY6JHSI95d4cJA2Gkui5zGKbW5I7GInfKrofkfbMXh1aDp4p
u8JRWaXRaOALYGwovo26FWvjtVHlt6rCmlpCTg+VS8mznUU/PwiSjVwcUj3DIhcpUKqdLNYumx2v
ZR8N1nupDffzIyazOZAHqDXQZdDwBMCMtv1kquW8jvsbqgV9YFo3QJRacHWy9yubE5P5W4EOuIu8
sD/GrTcC2bDxjMfK32ZZXVcTwlR1Oi5ls4ub6akVxSMFF4L6toQoqTJFtDmZzfswrp7tbPxoIHxV
jP4a6zQkARa5I0S7bDwxDI2pr1NguklPTsbKrWVcLHTpdZJrQlZL6odeCffhKsLKu2WRLwJ6h1ry
ZYj/Q3C3NLIduEMs8S2DlNThN8Val7UgqijVsxxnVV4LDU+Z/FJ7+y2KY9AeaZQ2dmzB7AS60plB
oxeXYclMA0ItCb9d7ugZTRx8LI17szjr1bTeVuUAgZEblxmtvNb8FPtfWpbr3D1rae1IEK36ovlW
GpRdlDQxVUiF3UwPNlH0E13zqdQJC5+5xWsvD4lTyWovQUW6YYpomltNrGNCxRoRoPCRxA08hc0R
psX3POfMe/0ALlyXvWdt9mol0PqbIvSL/DqpnzaNY0dhlEkaso8ihcAIszScOtaaYDensG+v5hTt
xWkTLi0ndlpiYzsAOiF95dpJtHtbhO951YKwyPse2YdKY8oFPmktgUcmJgm3UXmnWOfGyJB2AlG9
Wlm7rVtU8xBJwvRTJhzXteggBg1aJDPFVOoOsXbvC25MdYtPwwfpxF2x7BBphJGEeg5kxIhdLAiW
4k9VfWezATVmWM+TCbqLa7GN+V1+iTHNTFatv2Ik3sDPQpQbPI/NKaImnAkyNru1Io9UBDNO3xu7
QE6m71quZNOy1sqKET08Kp3qFAUEBEucSmUZa5Qahwe3j7fK0nkGsuoOq8ruxJKxH6xkFy3ALtGp
wlZkwL63243gOxG66SG/kqWqekNML/6rzRCG4SpnMETCh2W5NiUgw/i2/TbNFbc+ZZPIvJMGtqAp
nETwO5rfJXVW4CcZnPfewl2IHhAuQXwJmIRnDcxJMHsNfv53ya4dkG1Nbe0b3Uw+wLc2Vr4d3rSW
mFnl0WQNkY9QGvKrjpoiC30zm11RWMnECkGAhM7Zo4dIGpVS9JHfC+Q8rHySUYJxE2xIW1+9dNOb
0cl7zhrGCrsEhzsD1jqkUQjPL2Mik373SSSCjTB+dTCLyV+lkZ/H3S5KAE5hPgWVa2VoQKEWEcXK
RRLjGzUNKNLZKLkr7vQs4TJditV9SHq3KZnpR7Zjldzrxy0owbpuCyfhJqhJzFOFUjk2YEqhMOj6
YxnMyHdw3yWVp7MAiUwWGOWzLMOjnNhHO+q8MCTovoacqjf0uXgRjLCnFgnvR3VUPDUCY2JE0SBd
zl7b0XxLwpTJDjuXSpUYWOaiGN8tDeCcyVQOXVaLdtvoIwoTvOgqJidVav+OAfr5VTiujWnbs9aX
nMkTsyNjhSPW8FHfAc7UFg2lsP2OZag7b0FcXilxZkqcuUMXpdgEBUnw+4JK2sslaDGTmkpKZVrB
8RpbxM3oi4tGbh5p00vQUHk/AIRGGA+RGYg98yqr3LBVt3Of+XGu7oO5fhjTachwg4xthxyn2pZ2
ZfTLaNGUes/MEaDPALsqXSB7clIGuBSARnXzMufjhdHbgEmGisNGuxC7jbI/MF4j9gF12b7vpWuW
1T4Xs2epsTvO+qHtA3xCYSUEONxBtmgHBfRY1Y5mRA1EmObKfIQgcgi1at6QeC0NNJkgd6PiLqiw
Eksj/mP5veaWyk2GtXrsj7oO7hug/mmFEcDoVIAE0SrHRGmtFQxunG5EzP8zwbSn9MrssFur+DM3
vG4Q/YpPWHStF6DsUCA9jvQLnGaOqKDblOKrudfIJlTmBGb4EPtCUWHTQVuVMqdhl9oyGj6D2zE3
vwh1QFnddU6QNA2dtC6cTliylQaIDUHm+XVcaW6noVOSAFYVr1RmlzNrEk4DqMNzPTgY1NNEXbRa
to+CfPt/LJ3XcuPYFUW/CFVEBl5JAiSYc9ALipIoJCJnfP0stF0uezwz6m6JBO89Ye+1oySGpYlL
grxC/m/fOXKP5LknOdjDZkGAq9DZn6ReTLgI409NQl26RTOm0MnioISl0x9Uoizc9uj7DGmqfxkd
l57B46T6UkcwVOEuxXSYZ/177By6o6Sm9zRDO+gLe5/yiQ9fZKLlCIzCrjnBELiLLAXbB7qu6UQH
IvKUJuZxrFxwHRX+ggvX4pIdYt32mdb4oX/mFXER80V8WiYxc302iQcJaW2ibSdeunD4YcY3JGCb
KaiIm/AAc/X77IlQI53ICaM6Wagpll/ikiYo4ujv3ckyCbBIBZ+7SWxGGhCi1VD+YuwEj0U78Vu5
U87UOOZQo878h0RG2A3bGQ4OH7gZCwLckrQjA25Nc9nfTJu7wn/GzK2877BaevmuRWuFheszJeSF
R0o3lpFwTl/uVwNZ4lJOsUcwCakX2md0lekSAWaLhAxWzpwUxxyO6J34weDqgk+jdhKjTZwfos+d
5pNCXUr/yFaRIXrqzHoavkgWBFtRVHbF9FUY8kqnKpdJcfFA1OWfFZ9R9hAIpTgZDSRyccapAYOu
2Ep9bBWE0w/7MjvE6AC/W/cc8OV1sqBpAh31pwxfa/EHiTiw0GjhX5EPFksmSYw3tSv+rTye89gX
2jJLp1JhD6U17L2dbnD4bhTF5tOasQAw2PL6Fn9oAwAAHBbXKX/BHpmI9z5edtQGrNGgAkD5cvCt
D/SHVvFbivvwh8YDjP+wTAUIU+HTgwjb2oTshXY7dtS4gJszVsby3Q2b/E2cRPUrdTPO1tI/J0Dg
6j1TpA7dMkhwlJB8NzFTf8xqnHmcIekyYonALekuPnOVSxulA4dEuhCCeooJNyvnSXmUlAs1fQ15
As8A+ILcE9BjOnv6vMJsuTKe7TAr0z+t17AcrxO2ljGGqun4cAmrAlnrUC5r+VJVD3HYxawrymyX
wz8prVZb1wFr1XSdJxbRyiMHVwgt990vGKzl5BDBnVuae+jv9QGcWY78j8tvoV5Cx/wdqzOPQ3ya
bGO7aubadw3bu536jvcKD8j6DyEPN0Gyc/7ICvgwfw3flM5nhtQ9PoCMn2cqmoy+5joAesUu0XRg
GZ4PdjssOT0pJUQICpTi2HiQY86gDHnGnJZQy5DNztQ7bUs109ql5r/z1lGJeGS+Q84Q/uNmgb8I
01pxpkUS9hnZ7LVFoePjOkCPSm8t0VdH82FDCI7N2fBW/oyFVoDwWLMSMC9Dy7YBNTZE3/ZYPUsA
6JyypU1Jj3UNz+20MI+T8CApd/5U6R0zLJnlRwg+DMUn48ZOH6Bn2visGF+5t/QUNgu+SIWtoi9Y
C3mkW7PAR5Z6bPlB5oMzbsuhvLAJBWgA2PenYQ4CZcmANdf9IS8Qtz6iwKWO3A2PKTIsxnmsCYBb
+XYdWtyOeK7YAbNn1fEkFHez3hFcwYKqUp2+O1bxEZOUBmEZ7yY1P2T20M5RxFwNyJHH5MmKBRMa
Xt0RJOYvjVfYzKQrcreN98UZ8I3QYvKMru6B8SnOEiKdjyiUsU8bvyigUdQi+92ye8AmgSXOxNVL
7QSkDHNk6TNRtYI3E39+5nhRLFlS8yIVC5g3bK+AxvMiQMfP+FTC/OZ1I8SRXeIq9xz9m1VaCgVl
dMrzioE0tMh5XZQ7HZYRfIWjyaafPcL8Z7gr43tBBeVpc6SA/LEYeLYsIe+mzR/IouEe/MsJvbIm
xZQG5uJntNaZM0UlLPXa3UX21p2w/gnPaGm3gPJZklk8OZnBK/ah71V3wxKl3PjP2f3idjRnSbhU
9q/CKotHNn2iLnDM48Dak5YX84M4PgzJPYEcFXpPhAYM9Ry26j8goWgBWXBD0rqza2G5f+duBKdn
2P43cvSMOhOQBNbczh52JleSPCWdCCMVIprdpNxW7MTnkrqI9gy9Xqr0aIn44w0nNAlGAwkew8a9
/0On4tokZAP4L5ERkZWMlbRjuPPiCxH9ZF43CEu2tDPsXop0Hb4YunXuDtFo/6x/lId4a46UgcWp
mzgRAw9a/Lm8gBnoHQblUrm7NjzpABfGdO8puy6GDP683/j93GgWK31RjftkAZxOxTlAdLyyN0/D
Tnt4zyCcag9qx9zpdoK3pYLJCM7EPoLGmYuJ6JwTepwECAaD41PH3BlvZj/Lkf6w98eKRm/LMcZ3
/uAfFDes06zAMBivVQCMDBuyBe14lqxiEfEuKgzMmRhKACr6S+lhqBYcKqwwHUCVh9fwRE77Daru
Eik8qi+oWAvpV4cEI7CynyFosmhY6kekHEbGzccWj/oCJIdxZjyNRoGHir0x3Dzwd+uxFGgtE7Lt
N+Wbu4JxJLULNtYspmVt1Ss7ajUqZhbeGBNoHflEQ4WKLhCYJmyxPk50uMLwZCWCg1a4d+3L+Kkh
bWpruqy8O4snf0wTH/GV4T3YcuANd39Wjl4O6HucH75rYcxiK5A+CjzmfybSeyS3f97zk1pUiDXz
jFX1QvCS7MSXIC4KcwZBZ8B8NOp+ubWDi2+wPaR5tEF1+Tv/hS4NAu9k3N2bEx4BfH30Bthh3vmB
lX9yGr5yJ3Ik7xThi8y2HVrqSdYjX9qpQG78dVMe+gP6A0wnbP6J2IrZ4SP8vSMRQNDC6wOsLWD6
GjsS7Hl/LwlOIK41eQezUAktZAnyiT2MNidLO/Zg5skOZomKbQXr4mImoqsSpiF3Wm3R27iH0Yof
7WPmdeilGFQcPwdqmjw/eHicPwCQ2Nru1cCSwF+Uc2p1po8DWlp3q5GHpx6wHS7DS/OTbSYACnAd
kJeA4I2HxlFTh5wOMsg5HSJs4OhwKG8WnD8VVsMMARhHTlugRJ4iH4lnArdZPKN9E8t5NK40OaHM
R4Cft7zGbJdNpp3QbGy3cRA3t7Td7Pr5/pJsyXlDle8qqFt9+4MDl4sF+gxkNLy7+E9hu8dfiMVV
DPfKMmXnRCUV7YCmGaKNMkXEeo2BFHk16U7IoxUHzTS9BlIcfR2v2G9w6PbhHH8zzA1jzm6QxXuE
xvsgbhjJltN6i55EnRnz9BofUS76vFninoNZIWVUbdC4CvBGtvzw6FegKiDK4Ior0ExE5KXZ+Rgj
+i/wi9ktVR9qymyd/YG05WOMDj5mc6OOzjQ+pgUizhzMgr2LkC7gSCG8GVDSPpZoRW1T2FRw5Pul
SmMBTGGJ2gDEDaQpOERgnGLWBFTKDvwgv7ka3S7A2SXNIaGaCPVERwPeiYRQfkKNKf2dzhf/ySzH
AYTF6O0sZPUZ00664EvkdJawGhaY7e38jInsY+MIYPCMi6B3xhgBS3+nh5ZhFifSOdroIBV9QjPo
GKhLV2juI4hLSIH4amBZkFvb4eAdQloMc1kGFo0335o7yma4JVj4M4UBXghNbfjMkVsCv1qMNlo+
9z4Sw/6fIcGc6Tdt2TvmAheezjBmD6paQlL4Hrb6jf4u2X2WISlHdrcbXhGGT+ocg+fU7jkd3sNL
JUAB5pO4bcRtLcH62QDeSpWNUlkMDGGf8Xcfm2Mc7y1Hcvno/uj8UHi+ymYm0DBZMrb/dATwGZvy
gTFCogP6St7YiQ6AZFGQMEEg06yFbsIYCSjixy4+f4V4LMtV1u9Ljg/0swCDGPb9VMgZ2YVCg0BN
u8Y5qAK8Zk/QjPRaqLf5ARhbzTxa4DwlpEEeP148S8R4M3l4MmKTzu0PbyFXwfjKjeX/rN9zLmY3
iSLzZ4gXwldFEz7rVu2PcoaVCZivgK8w9fcy3j5me3ekSNK5FOcn6aekSkXHwjguthy0pYm3xX6K
dRN3PqqI9pQf0Sfp93LHBT6x/IcwggnNl/aQX0w69He1A4Li9NfQm6tjdmt2L+mhpxqiaWjAJbUT
V+gBkRxlykwcj7P64Ux+UsXqf1rUz+nUoOHBTlLYPFhFydMwHUpb/fM923300FLhlumCFf0OgxX/
GoNdnZov+V19acscT8kLt0szzHCjpYM93KAI4/ztL+CySSps2ql8SZH9XsxfnL8BoItpJMzpPMql
Qp275E+tFsUVpP1wFa8fJFo7fjklBg7ZaZ6N5VmxjN/hHIbfqYV2RWKRODY18dbfI2eLSmcEhc5K
qLrAIzFx4amXFrG7GN9TLnG+c1zCaolE4SX5VtSvpTm6EyZ5U802rykqyinXf7KqTpNmVuyaF7bk
8Yeo8MRmfCu39lIHcyYlL72jLuAej56py4YL16g13IA/9WccvhQqlTEXb126GF4C3ctN4zy5pfKc
uqPBK/RbVk7L2fPMJpD7JnR3+Cn2Wb7B/wfgq+VOmUa04O8ytIGgUD3xWjEPYfzVMzr/OlMVKXG+
KBSs3ak1sQBvcA+jYic8O2TR+7EQ3cN7yTi+FgYWZDKLTCJUwZOsWZNAstzyAbnFybw+pkB0AzgN
QeTkN1Gx0pe4Yc6A2Ff5LAsK04sGkpoq9pVz7DF7IHQQkCYq3zM8Iavb9xZOGPa8jxC6vTlVTCxD
miWBGiqalRDi/vyuDp8fKmTf/JtwEArConBxz4m/UQL7dIPSQfxjuJarFi7Psl0Czu7bc8K5iNhu
HFeiiq+o+KELvKlXUXe2+TUldo6GoDwjpONqwcFUEqqHhY5/kcnIS2ugj5+xPuFaGuvuNbJR0ZvC
ov2g3CXUNsLBasF0Gs093p9ANu4ICKh3/IYw29AXMbH9bresfhi/gzCkXTkTGauaNrI8GMn/hL/u
kdnQwUAgVy5dwgseY574b7vlbubF4c0j9uEqfHPpxiulX+HIUiVr8hagIGaM0gm6F4jD/IZVVX9B
0hAvMrS3i/bCFmkuWyLSuXy7c8Fh8/K923CBmdW+6h3zEwozcDJ/A/cKB/RD3Qc4M8bYYoVIDsLO
jCXv21/2W39NtsVv88t72G4/+8lWe2H60jGmUWgDUr2BivtlZtKsg52gWbjCyCScZRu0q9HJXHNE
LpQ/hh2fBgHU0m+mj0FfCnb1pOQh39acpn+/OffHwmSIkE7P9LJUHrpJJWd1c2ZhMqOwEkTLOXlg
jadJ29/4/jTQeCfiYZhjkGr8xpdmWrykv6gnx0OWnzrlSKDDnAXfWJEDYYbi38ke4YrBAPtU9Yly
8EReUL9quDUYFDJVj3k0dGb7lGfzRGM4O6sQB7IS46MvHBL81b2VjH3CrLyFv9RG9R/dNfbVU4Lg
XKOyYzpmeSgOcBSQi6JM1TWJ2ohXp8S1rT/CEzvoqSFRYdk+OGoPtY7GFm1uk+OfALvF1333e6Bz
lxNqpvaJbitjmg187t/dkd0NynFsE4Rnb3nN0f5Rcql32meT9mTs1SEW/1BFBVvqdEITodyhmeSE
ApnuPqozzyXrZv4F8GR0mx65xfxe/ooH0+NibCCQlOiV5mzudSAXVIjFQjiUxpFZSXqXzRPzkxJw
CZkcCCLaZbousDPrc0iPHL+0U9mDEWt+mwgHVHBDYTXEQMm0a7P822yWCXtoCHJOvlRW5U7pZ+Lb
5MPxlR2piRMc+7C89v093E4W8iMZ7OzpF3wCOOqDI/H0LtNPEtpwCyxYPyGzZJZhMlFEXDExwFDA
tEw3LJ7CnVn/jZhh7kpznLlMeW1gzinc8iflbLhIskvmDoBD+bzFzdNH8R1aCFqpTml+jEvCZ8YW
eyZgLfQcXmTZRAbLMjc8qDI/hLbNyXv2HIUQKPE7fmM/pokif5gtMxG1Iv+eN5+GzY7f+JepVCnr
fZZI2ha7M+C7hCmDhaNCbt+jlR5k5QT80ic+TiaP+KopO4V4432DNYqVOrgPZlpX/8wCD+wOMZEc
KuxwlCUsVA9E5ts0Ly4FEJF8Hrg07dC/eZspymtAku98C2avg+ZS7xmlpHhyg89BiqAFOJ9hE/cX
RuCcUVq/0O/8s3FzNpmD9dPdy6BcfVYeSFBYnBEEOSyL1mYQz3cVd46HP30UrkJ9q9HQQDQB4Ffn
JywzxIn+ZiIPPt42NtpMTeBFMVFnojMhPIfpxWfL/06AjSq4ombpViRFkACFdNlTyE5QPmB1zF5E
NRJ3fdC/WfYyHMOh27PzQpWzGSUb8DgMjvzRQWIGTzqmhnuP/ccpPLjHqrOLjborbfTe41D3mh7F
C5cPoHnDwm2ZXgl4G74Fg7sInv3OGxPyZEKJtBlEHMyX0gEGMzWSdmGOieCKdJQ9rt0xk4iiVpI3
MS0ZlY5FAYbylaYKvdc4DiDE4Ca/RUA+3gblfvToN8LROLjPaoVVXzoAlvLLnTYZod7gaEYEP8Oj
4eKamzarAbfTX7B2i4CmfLpbHd2k7iIp8B528h1/l0DwBza3fsEzVTMcpJfKbO6jMWCS5o4glKeM
zB6RAQkMpE6R30aBybouZqcJwoPKjR6E6APWDvyihxR/M+lCMscNJ195BejeyLY10TSsP2zwrPpd
vwcs8wglQQgRMtzikTtL7VL95vXnpTRY5y1VFOQ2JlDcYRy/OTZTnG+zchFxw7OUXoQQg0T+RLhV
U+djX4Cezfl72NjEe1uXYco/Ceg9Sb3kV8jY6DCprD+E9Ir0ceM/AzTN7zLaRnGKUyYGMzbgC6+l
v55TmPj+ptyWb/YOkbornsP9ciGbk7sAD0H2TfsuHqc4gqd3GNMc7Tdpo61f8myFIHNKw09fNP5X
Ae/CpmkOT5JgkcaCXsvrhes8cHa8xTtAz7PckWcWsES+EDnajGAcckOUDV6hVbeDHw+Il9kzfpzg
AG8AH85k/u8/U75i1mxH8Eq7xuA0zo1e5a9OwMwe5NgwWX3UlYCfDZmInJ99PCRzVO5Ithgj6Bv1
ZMpO3R5VbVXdYxplBMvgtksmRsQyvzP3STdeXuEzRu1WiQ4DHCvyUt155z7xqmhkX463yQmkWJJb
nbI0+sWFsyqM9mif+XzBh1qixpzynnNS8IEA12oRiI3okoeMk/pzqcY+/FqcVX3FKYG8nONCvjOm
R0GJHMuNIHXylgNwalXE8F8cFln6IGE00s49ywz17GUzfnLX5iQjtr1t9wPTPu8uBctxP3WVgrOu
LjvaTC5qSkVapaWU/OgMdD74OsuU8SmeLf3PbB6ZPB849OY9WDxrr1E6bPNr9kyBaKzrd0dIL0Gy
ozVp2mUrfEvY+wHqaxf4r59v7oS6JgJ9jMT0osVwr/AIIT2Sz03iFGth526EHRRh/rHksKZzPq94
sI3e7m7yraIux+4Djvkz2ZqBA82faxfXYHTl2SNAJznx8VPks8ztRVEC/KLA+yCwWzmO8wW/uHP9
cAV31F+rtnkWQIO4L3ZAYHD6hX/COzxxhZCntVC//B0dxZL7BAVvw03cL0r/16Vprtw5OAyj+Sz6
4DeeucznnEF+4e3BacMpll+ZaYuUd8DcuGaUZosStSTRZebhoQPvjYW27ub1hNz3CwsfTr0Wsx+O
XbCw4U3VqEJI6/RXcnfDryOjUFtLL3opuBfMqPuRVtHRblxd8hUay3gaI80Yoicc0IcRcfG6z47h
LisGJjQYYwo2Cd95DuaBe7x9UzZn3UZrHxOwPS44MstT5+G5URcxTloZcM4aMiALXeLfeR+gxWT3
8WgssLV6K+nJj0xKCTN1SIR0WZznKGSWBXNssOs0pDJWtRTV84HwTBr8PlwTFaI9jUuG28mEqzVF
fIkPkHnqKWPOb00ODOYnhwSZvu2qM05qwCmCZyvetRacTGa+t5+kLyGzoq0RkNlOLyS8WwTW99hb
qgwHWYXA+cdswMgYnl28F7t9BDbOOwXI9O64ehiiE2PB0Ic/adz42dk3z0qIyY4fqXmGqRPy066N
X2+By8ULfoUd2O6hPvD4lMo5NqzYezN0nxnqQSDcDcct5ZxCYktzbEpiFXus8zybGRwF3bijeyVF
pqUuDy1vHO+B5g42/I4UL+BV2PQpHVWo54ySZ54sLo6v9MipXpzF5FGB/2B7rlDR07x8S5zD5V2t
1thA6EaQimrbHil5S3w1IgK6EsX/M5BaIUmeITmIu6Vo2qMFReLz3AOA0tjJAfz163X51rqnDx0E
5ir7adwsenVuMge/nr8p4DFQdZAbyA5TtqmocVve6E2pRbzPXCBnApwFyYWdQ+I4n/D+PfFXZG30
K49IvYj8Yr6/gZJrn1UAAr/gp35UwgLe/B9yucVh0wCY748cUKow685dvPEaZIT02DatIRm0XCxo
RyTSRxgqCHPukkb8rtq/wDvr93ZAwoCMBmsi1busjI1e0I7+KULhoeUqULLGMS3Gq+6OI4+2s5Is
z9ywUC2w3LOloZJjn7pGHWFL/pJCHOUd+Lyxx/wZbT1UOJxEEh05pkp3xp/Ftx7LRC2N3rIRO8HD
X0AYJmQOWHxA1jHcFIo1VJXkFY/+0fTdJQ+M/4xgQ3tYE3VPf218dnSh0COgTphsdccMYjyoqAIR
lj+ZuArGU4AER8fX7JMzX4isHp4MjQytMi0u/0drLOkyebAQgX7DBfMNupJSxHwaYEIRplJljdMm
TlSgjORmUYKYN75ROUb8PWeMm3pOrlJ1L8TM+om2BUt99lLumqo34df8iNExDzn11yp/l/Qb6mkO
EqlzEDdQDRMIos9cFkqUQBEhLNjM+k1KrsCbI1KA5mSMW0FsDtePsqQAJfMFmYG+pAZXsmsznBgj
FzXkwpa3jcsd6O1F6DYTZVez6eD1rUHxDJzwn545f8CMnH0a7wDCCd4xguRcspvnwz65YO6IjXv0
sQRlqfMiTz52Dq0JpAOh1MVKQp+Pei6YVZvo7h+ALK+ka/XNx5G9AB5NUZ/qEoG8BDsJcB/KpzBr
n4wFzReutuIbdFKHG+5LHw9Q/PwgadRkkZvfVDDcTdCveAYyBlnxgz4DfbhCAU9lEhKTMAcDz5Oe
IA3gI8age7QEPbCM+ERNKusgW5TxylNWPVsgeno4l188KPBKuGL6Bp8YZYSj61MuNLynuJD4UMHf
ZAYxqp3uPo/DRt+3DFmnyUUfbKJgUgJx7iIvnZyw+R915DlDGUpK3g/0BrP0nJ6Feu9GPKb8a+uH
5yz23013Y8NISgD4UUYw0eH//jCx/0XmjniGdO92QbWS043z6Yf9QHvA92Nc5EXuEIW1Sso7C/IJ
gF+ID8OGXyAkDz++BIwPIYuge8H8JqCsDOzQwGwDb3VUFk3YYRnEQqYaczATg4qKyPf63Wh8SjMw
b39FfEXHl5NxlrbHCGUjI1d1OQrzKbrMWGP4bP6NUp/0XVLO+OSfjm3FWuqji8DZKcZHRH8Ah9Ph
0iX5gcXLSOSWI9KLXG5Dk9DVgpFhhE11aA6+Uc0UgyGb6Z8qjClmLljK209QTzBcbIVT7/8qY1HP
0M9jVhJxiKXYaQTT8mJ5ZlZkb8YFLxCqvcCb56XAQPH2UbJt0jHErYPNKCIrXWp7WHQ+LK/cWww5
w77JviF+h0X1W902N41AxBCVDJvrNKxR7XGvmtjBXRSYRU9cB/PqqMJe+mqTV1f+Tw8FM0KvDjIY
dNQNOUpKnas6wHHQIWttUIvVLqu8FsDzlxqD0y9/m/6mF9rMZ7eAeW1e5/62jnfoYmd6plk1Y73u
V/Zu7fh2ipiqF2lLD8AvmUdWHFtuvxQVtiAX1z33n8aqBskpJbblfbmeyBig0YWgMzTRm8rS9NIn
KBUsUi6leIVAC9Gja3hOqRe2P3H/5NLpun4zSAXY/NzOksmiwTnNBee1qJhCiG6gMGudx1654s6i
WNIoALfEz3l/DUqLURKW6nxgh+SQ/aaKvBEviNcZZzMU8odLO1zr4Wom+S4cWPn7jk67cjJEGtKK
lbKn7bMEyRozY7+Gld7V9zyUt5HM9y2tYkCKn0x1PuHwlxAcLLHTyRsQO9wqmhqumkg4BIiTPID9
hhGveg+zXiMfY007tYV2+pimjaePG37ZKw9dUOjLW+xLrgvDwCNN25NyS2B9kuhXpG/TUGWfMCQY
qz2nERCYlN2XZCj73uOZDi41nxsJwVuB1eNTFHs9OmUTGw3hnxnxJLnYCMgJTZBt89gWlBM8x/Xo
8uWyQTRUPhOJ36cZNeBjba65X77OLPumCe/S/FNEfylQ7zEBLapwGSfkX7ntckI54LkkEZZXE/tp
qeOsNValMg4dCPrNV75LjW7CYWlR9ULQZ6A3uNwTjRVKyIP6fNWxvKrdblp0rAsHskOV0tHcdC4j
U+z6d9NXTHZCSIPaTmEV34TxLZGFuZijBUW82KkkI5Dbg/v8w4qyTRZeQJ4xZsS2CfCoArUy433E
iR/jFvzUWL8i5EJ4NLEeFYL0Cj784Z+qXBgUgKmY4KVg3O4yScqDffsVmyx4OhuDkkqKdliQOy1u
VCS8gUBshY+rOhPo8htssyBnK+yxMo5EsaWBJNhvlMmXsAnjqt3JLiXsI1EB/zP1xtYEQ1QbSN4D
AqJMvkaHQBErdsNwiuwVBvW9uTeTW+qtxsNsfLnK/jg++KNuH0tDLKtbQeysih18CTrSHICXtv3e
FEIUjl9eVoDsbjVv1smgQpAejW9+qnZUiZZbfgG1KrTcdsU9YkklfulQ4XyGb7V8bkMIudqXJzeL
PpStCW6bqoicPoMaSNyUi8AsC22vIsw4AHlWHkVCPHIa3LLYCgmGnxZmRNAf+GKO7y1mLZ0kIl0i
ZRgZ7OTWMqYU0IgeeuH2IbkSeyPAOvkoBhHWMGpEunC2sB4ruIpEMganvVqvkaAuPj1nUVwv8fcy
YO2mciLYfNZVnMETsbXkire1zVclqyGTb4B7qmvffosnw+A85SIL30nG7gNrXBBT+NBpJb60kNkx
8KhnIuvMKMH/x4lCYNio+GtXZu7OJdqOOEcvyQFT1ixK+TfJxMlc71byedFEmNvqJhQWlSlfRYzb
IWd633Lno3MQVWbZWrDzlGxpBiBiePOygJt66GjXqXbinkB1ZhzyNeIINYn06YcTj6fpBn/D4JJ9
Htty/eHEoc2rxIUeFDuTMTSHKxF9QWx3Y8Os6Ao81v6hNBtTXwbE8/RzL4MqPQ1esOzvkyNNhR7P
UChGJda5t5ntO4Mlx7qIbdSfRopawTHH2j6GUG4guZ13n30Btc0g+WFhfjBco0Kf0/hTtGmiM7BO
CX4j1lh1tNahlBibPDho+q3HzUEsj3yqiSZLL3q/h/IZmO9kDN0hk8obVQd2ScIZfFzDhmPA8JbZ
SNpsNbaJypapbA2qBJgo5V2THEnMA0TpessIxX1ylCuyXHIcMUzFi4qP4o7jGZGj1AKU2GWZSzYV
LB9pzd9NOOCMajLPx6lMCLiH8AkfTErD2qGDOCej8CqZT6SAaD9gH5fYysRlkgMVNjDDLsTK6cY1
b/PwUZjJogyqIcBsD5eFQz9JieOCjpNMPlYL8Ymw3Hpt4tJS6B8RKbFTnIRn7JQ+dSl9X99epQiz
KsJc49RTNieAvxDBQJ2X0M2MqmC90fBwGdBckIp5u8690nJ3n3tH7snwTt+VAoXaDNHoa3bELpYn
R1D+xoMhrb4Y//igEjkoJ8OiJejLnfCxYDNQy1sMnJ03WQl8ntA9q+DW67SaCjz/eiQw6VFeXXMQ
JsFp/MRJnENF8fn2Yo5kg6ReQ1nWsc54l72CL1OKrL0oOlbaZ5lxcYyXUNKwbQpHRW1PrYFuCcOl
yGHIILRT1DNClDBnZc7VNX6zATIFD4Zi25KCVhbMWjhmfB+LoK2EfyGSxMzEYuXk/p8+rHNpb2qJ
42s8wDIHJuPt8ZIXeRA0NLWdbEmywlf1lqazmGayErFI49QdcBwN/qkV9EvOtoH9EmHqHWId2Mc8
t+VMOX0u8j79DvbpuvmAt0+P0gzn4Yng55CZiz5lXYyamdQj6pqHfhDs9MXJAOJhQEe4Db4q4LYb
JrI7iacotQjASU+Td3ulHFW/wZ/ioGOLAeGaURBCgXv/pzBuXvgb+SBfvL/Pgo0Nods4BRbal3Sq
0JbpU28+wG5ho4PMHGIyVwp0x0Uh2Fw9k1PPgGXpnYdn9i5ekBkgTr8LWyN0QP+V26nJ+qd5CHb+
LTyTByvak3+Ey7TOVp+v/P5BMexk13D2xyroXk/XeO/2sDzv1VxHhD3F/cYkABFoB1yLKs9CRU+g
iLfO9uGlXT0Kp1yA8Zk+vqHjg6PzvrTZl7o+qMzExkhFqscZn8JLS+zZ5XNAnXGRjv0pHbeHP+kt
YmZYPAPeCGOmPz6ORBSY4rgHhuXcO5CteN74ZI7RNaxBWNG+eTfpn12G7nO0VUiTv3j9e+w6m3gf
7ON1sjEf1X5EgTrRCYy1Vb6Gh3FUf7qf6OX/QsYZow7HAAPPoWmeJQf94aPjOQv8sOyz4R4Dfkzm
HcJhEP5L01ZmZK0skDQtWZsj3USNsOSnVdd0vnMCgqYlIxlUr6v0SLFh62ue09mF042ymLN8Gx+D
Y/6lfo9E23haaicTqMWjeqHeaH8YHh8C95SnJwRMAcJcMJZrgtuYbqUEYLCZa/9RVeop5ygfRVqA
Yf25x1t9Ha39c8g8AvHnkwkVekgSaChKGBTSDnKqxFedFAA4WMiapatyU8D+SDay4Paqg2U90sNv
4xUvdXYGzK8zyJijAVBewWnYFIfyi093hDHJcwn2QpSld8YsrgmnIYbcrbF2cTuOfioFd61O/Jy8
RkEvbACvTNMXVfSMUcSfvO9ZFn4c1hT9tOcim7Xf7RrvGAx1xJPzye6zaZ5pz9uFwMbKDr4j2Cz3
14B8v5lt8HoQTbz3b+1mOIaY2mnIkQ3eC4txIiPXaspgCO3ur/tkmwFNE80c+T5cpIQSJAexqPCQ
uisvpEAZ0shJ/XujfEelasc4QFM+87TnmswfVN/cAOgWkn4h6SxFVGwPl2oYKksfDr7fT+Yho3+J
W6Blzz2oKPO0g0o/Tm6taYddcOkHdUYTpCIPHK/88YTsBbS3vbLIaG7j8ms8jzjDRiuw65Fqym9o
AtkVriYsD3pMbruKK8jYfa5CM5uw6682quGE/kLWbk115jOResjVKkC5EsV//ZvvNAEFbTDee3qx
Hf8XoU6ferCe0Il+/CUFf+dI0jFqZDvvCNuo8EiTCyl+0/j7ITTbhh6dF1XH1eMSpjcq33kBC4jj
o3L7zuKu5g6b0vciRmfTd2CtwbaxfaFqpRVmzVPtGQCVC4mUD2WKWJAhAFuMuplnKGWrc/pZl4BX
iSQxVqQvMREs9V3UP+N4WacYCmdU2kxvmDbwpMoEjZG+l2yD+Cbp92ByUbvD4DrysO65xpq9C3S6
WpvlWizXRsMImHqszo7iZBG6h4HTEVQyewRiJqRujFFDnd5e0R9GH6e+ScG2K7fpiYKvI9vHSVco
A/xn/6f9lZ8F00SguE1A0BMDoFEWZvxOshPLVCMmCFNicGbOBwNYjrB0MfDKCBrV9ietJvZQu6B9
siU11m9M7eoFi8+Akyjr4YSzNi2ApWNSkHRSwft+mgtMGXjEBDAn4KkYfYyiII8JFWPqS1MTMbrE
A53XtgvWHA8pWyrfpn7rAL/Is0zlTVya44d9Vwlrlj99hQmp978GZDoep23nOWJzUSVkB4B7daXj
UkQl2Al23dWW6JJgogRLrfXsWtrKE98KkoZDpjf0aY/hXJp3+banI9GUVRxT6Ma9k0rkl7E/KCL8
kiAKita3BrO0i46/tjlGetB3uF9C/aeQQtusfVvGlpmYeFSkWQuoSZiwNMTsp2fpyjPgwWnoTnwq
e+Wts57tYkZR+Jk8hDU+X9rx36J6wDOqxdVkWGLfldyNn14l9SF2/CCESa4ilNwgLCHD0+P7W+9U
lQ/vP47Oa7lxJdmiX4QIePMqetBTpCjxBUGxKXjv8fVn1Ym4M7ejRy0aAFVZmXuvrV1l63uSnrK/
D+qFRFoAYVvByp6O/L7K2InbaHLV8jIBVZPD/Rjs+d84JmPRITaNJ7gEUpZfVMG/ePfpLy1Zo3RD
79uKQG1WzNPQEZIQNBFfAFA6H2k4BCt+eS0fp/gmtxfel626vEGrAfr1FO/HeyodBMz2O0Kho0nH
NPzuatDSa+ZtwhtUHvkAhrTkA3d0QpjStzRIVoZ31VFBq2tGAiY54foSWg1/nkq8hVBIQPOosyHd
EyDHGNIyXMpvRgfJnHLPn1xKPZ+JCYwza4kdiZ6/RkFsGE9RTxelC5aOX1nJZ3BiJpPmAiU39aBT
bGjLluG3ZK+j8phWb5NOZFbAYaNLrZIBoeVcvRCPS/ponzoJTtKzbn5rc8kXUKs0BzJGUAkd5K4i
AiH0ZnHuffjBXhN2T0ZYMf8p2DmGkInBUZGLRdDD0OJjJd6T/vpCxjHMXYRCExSCOczFi4W4BaZS
m6XSva2qeRMGWxORnsL5UDXA/5SYWBn0NZQsFZMmVf9umO0Mu5LBGISHbBFPS+BJXXvsmIPAfJVd
D0++6mrwajLaFcu0uhScJEEe1AuMtyLqwMU3VCKwT75N1CfwGDFMlAvD3GVEvWlrfpyftYkdQFKj
vkunIjTjHDAlKGnEiGuHcHV8o/Rt7mBUcIaP0Z7vlDg9/sCPpsE3twDXqrYBh05vrzu2SA/a/gjP
BcCVuMztsW+OBnW5sS4qQgKXk30erR0sEAiW7ZErL/6bS2iwZYjbiX8UsBRzgiuWSOriFdeXtaWQ
WF7YuF32wBDymS1uU16dO4F/zR94MHhjvL24u5jmUvPJ/FtyVblVC/vNqwXVgschhBbPaIthMM2D
6IixkT2Oj8Av5294We5fvzv2g8sdWYVH5jX5cIWPjcYg+e7h5sjwRv/F+ZHxCNrUhnQzXfyfHzzt
ek0jYwLho7GEnSNl7dU069Yx1AtlLUPTrt6ShNthVxq7SmNt4M4+Jt5OKS5O9KaHrZN+ytm3P9Yl
EIeBYQmxIjSIfVbHapGROgWkTV9EZKpwagN5l4wfaI/CS0gcGuqcjltNVotFJKwLiYe/l+4A91fS
vNWaIM2jJ4Fpd+POtf3L1OA5Dj5M7R+/IJLXXrkOsxu/eDlO2qztiSPpsAx4+WKkCyLb8SzmFtVN
xjyYLRRq+q4BfxxUGzPdhYNbcf0IhEB7nt94wQpTOZ3vdOq/LFzvk2/NdTAEugmRgTAOgzR0XcUS
TacksKkw3zLXkZuvpR7jOnjA5Aap/UgnHlsLHAbtH8oH3IscFvmzuNMyFaWVMI8VJjmrEcT1by/7
rW91wc00saU/PWrXHL8E4Y7tWIDUYihJs3XgBY3+WywlRnwJmGd3IkQnv3A7DbyHSrhY/Terk1hH
y5uePws6qd5VS84JLgfix3QG3sq3hg9CrZ7iA/Co4GoJ10P+TezjEP628Bho+beaSo9Pm3HXsnJy
yDSlgxp+h9UfU/zKv9UNb4KOY7DGkWftWBg5frFtiHvUPk8JYBheecbx0ZCuqbfrprfu7Nr65oVv
cSsjYdTdIPxlP2hjjlrddzndxCInFjvV5iCCfFwIbSecP/iEgL7bbyfAe6CuJ1Z0IxZPdM+kV1kH
3tmrbzKs5E/fOjA262lJ57SK9Ombh5iQjQz69fCVt9jSV8oELWRv1aSIm/uYtnwAPctIl+34tGjn
lOPN8emXYxKg/h8UgigIKVHpYzot9xeqbtWUHtlQr0bYGTZe3UJYSuiBDh7bsw5NSDMozZB+w2QJ
+DsB1Yh8Mm4I5M5IntDinY+hJ8QCLiFIdKxLyqpnW96SRT1DAZaOgLmqmtqFDYxfGOjFQmx6Leke
AefXsN32ur0VvxeDNXI7ogEAx3WaON2XypmgGmI872m7k3kLamxS9aIj5wkLx3ARIyjJg2HRESDR
8+j6PH0jeUmkUyy6iI2MncICoBBJz0QA/libU7JLqCpqjKq95i0tahHLVMg89T56kyvDvuKXfN3Q
fHvKCRtlOMWGwV9rLVJe/r9MuE+AQzG48BnZrX28XwyvPCiQnN3qTW6BO1Rc8ZWJQkQ3OmbzuC/y
bdLRvqBrrFIVaz1YR/6TC/XFEPNRsDfBghvCEaRizwyaFZ21p6Qk73RKc+nOwhtoOzP5RGsbIBdt
T+Z0SeEhbkMKAOaONXN74qWYitsrSX4NNJITWFHjsPCZhmYrnoOsWQ0wTrqD5KyhUljdyUxeY7kL
ItJCjLVGus+YnOoYGckmoaDsTnl9MtoDbfhMviTBDqqszJwXj/ihMWaJMW+wOGGx87FlsZPs0uJQ
yYdAvgfDKU8OKRwtPrS2aIBCeTQl5vwmLE556sYoNWgIM0dipkmqD5W2vxQvmy6ZBNJa9iMYkOLv
mWYW3m873GJClomNrO4y5Qm62tZhULfgRwfpalY3pprxmc2oEqZS/c4ENrMg9zGA3CH2YKpqDaQq
0czfm946STldIZzYeQZR8vPU2xftJapOhko+hNtbv0lzKaW9MT08b2/Ie9O4ZKmb8P7KHTxgmXLC
X/bGQsvAl/3Geg3YCX34hIw4eXo18nf42zZ2YXxWfU0PJAQwRos5OCXNwVHXynjxw1Oo3rX8lJMK
rl+xAo0QuvXFpFyNZN6/DIEVmnGqlHgaZbjHnIKObecSeUYuRsCMdtTpPmjIJLQ3NFIpv1t3anqG
5bnSQ3ABscnmyXJ2GOOlZx9t3iiiQQHrQ4HyERQvbfhNCWEdaDN25Iq2J+bVfEVSv0NLIzlb3l8X
sA9NFxp5S4Bz9NweVXXP/T8+TGrM+fJ17A0EhyH2BfZF2IbPsIzJeRqJOXuIxXrX9uj4jIbO2d2S
X2n7CE0abA2VGGyvh8MLiB+UfplrB9ktTV8D7FJrfEWgoRnw10JypK7bcSWV95TBAC8qjTsA1nbv
1tGr5X+vAc7K7YMbgTvC7x5S7hLm3IYHxElygqhuw9uKypXQFCF/Si9tLG5OgK+zluQ1pViR9YLS
ljx5ny2rZRpb5jvd4viDxSB65Qpvsr5LPR9Iv9vppRgvfFaGXQXeejEe8K5mfJLrh9KfeJL4gviF
nbrmgsu4H6eDAXuyXUnWWtzR6clS8LDuGuh9bfQXkO4eH2TtbhT3vHyE+gGNd9H91fHJSVeyBhVB
vGEug1B4jfPuxL3OyWcMNlxsvkZlgoKzb0cXAnfKZKLj2Y/6P0QsY0xv8OCUO8ac3PAdlgbwlsgb
CWeIo7VRILSIonXNlxAyjcrJNjfvmb3nQecbawkwZezSu6qyQi3UsUyMFns/F7QdAW1TJLLIawV7
sLJUmxcP/hA/o5aYtOC7r04JAxbJb7B6R2vHrHaTv2UUuumZp6W+vtFkMlfhwMFLHU17a2I/ZXFj
kcq1NVsRLmfOi+yu/EGOXzLNfm0xWVdaFIiUm4wiCpdidee6psab+TE+/ADpLbPCZNeO91I69nWB
5uaix48Iv8GgMIQPUciGB4wlzZcDwTVTOZpAa3D2cXBzmpNNnYY1g/CxVvvyPe40MPInE2aQBk7n
FPUvejuJNe8iNyweVX0peFwz7rYVzUjoUTwXfrbzujO+PTnd8UtV55hnF24HfrUT3aP6j7+JNfb7
OU++9P86A4FJPHrc0jzd9SpHoY8rsnyxFmXqj4YiJg93PLkd4CVVmfNZuZj8I643IGowvXykJlRY
YtCfhS9WqA7zO4ZetEwo4jv6FaHbBq9WZarovJPqMMhro2a0wQr/4P4jylg82riTfR6nAiVuKjFC
U7BCNCfxOaxfh28wto+sKNyLBhVazrPRdRjorEXAD4W7IkXri8W9/iu9d9u7vI2WlOr4ROu8GF6j
8evXbtAyjswIYEyvcsM4FZ0ukKKhvRnepoXWSbNdpzcNFkjyAzgdmJ1pw4wx51GoEDmjTZQ8WMfq
/tOvLj2w/+AQlZ/auJdMcOShwJdAHmFP5WG34QYy1l7yFkvHxQuYY6aJaS2jrolxDjjhPOGMI7fV
xkj2A5AnNfyXVdOSKRsdO3U+Ki0GBG01hdccQ5w0tB/BQCd2iQ78MHLKaCfXUZ1ZS2E5BnT6cXtN
dPVtXGwt84OMZyGxMACC3tdIgRC9n15TaBjByCHcwHLujXOvCs7DIpjL+prIZy+2Y3iLe9IV8WKv
VYlFx/kXjEK1nDDcP1Za/z1a26S8WwktgfTdaBqtsFtPjeJ5j6aXuIqM83ZRhuedsNfxxawvwa0l
Nz9ahzeFpo02kXXET0rxNA8dci4gvwzsBHK71vJDmBK5R29wmziUSzCGKisDlWLwZxzcULbk6s/x
fsvhpwcv07OilBiBOyajQ/Jdi6748JuP1xoDg04PeiJJmI8xRr+Z8WA0jvH1L5Vo61oO2nwQvR3Z
DXSNM17cRjv9rHEAJeBWhncR8RKsJBiUh/KYaz99ctLLbVleWuPToEKvF6W+Spx9aH07HOutn6H9
0fOvMdzr1Ukm4bj5zbuLHYCVPHY9OZzAAv23rqBVMo+TYCLkDOc0gLn04HJ8pWKl+NMNWvTeUecD
aCib1JbkWpDCYmftrKvV3XyucE4oG5ppdjDT/uIwgK4UVJ/jbHMgzwyKBFqPHUCL7tytIWZ2OqXd
kmwFzTjXGG8IZumulfVTaZTqR4nTr7z1MYMbbhJfZf/PH89W/xUjD2K/hl83a9UtiPhwwLNNz9Sg
5peCHy97AsePtUNCkZEKx80+wQGt3VkUoOMn8dnU7rw0CYRSgC1zYSkuh/2CWTKbfn8IiF0aGBva
7byF6Bkg0oh8fDfEfcZ/fW8vY0I1KuU+NVd6owNy0J4O3pIfp1ctpI/owKa5Iv0w0ldBHA5MneaS
uYqj/fg/b1XKN9M6sV3O/wSKa+02GU6xeuysY969tKReNyrxZzz4LM0DB9BZhowcA8o9dxtS2LVv
NUcjueqaTREKQJUczqzP6MVkApyfPZEuuyWlzxcV17Y4ReGcn6H/FKIyAFiDH2JaRvqu0HdOfBur
L8O7Kf429I9mgAxmjq4OXo4hVK7rflpVBtyXY9N+StZeLndxuZMiup4fiO3Ls8mXvuDQT6d74lsy
V3BBxvikdIcy2BjGpgh2DcJS8iTiGd8VuDswAGSRCS9bDlMKCdSi+Btf2Rb6LwZC3PIcMxjCGAwJ
iL6gbJP4eXhZrkrgOgIw4omeZGQjae74WAgV5Vt9kw5IjqMj0Q3pjV61RIpRAoNzNjEAW+JkjyCz
fP/f0Qff8NEc2p16JEtG/Rdu/p8gSe8SpD6xjtKW+RxjobP9GliksEHkm8rm8n/AFPWZ9Pvz6A8u
A+2zVLTLhACbRE7HWzjaioxNQhEyBwnCssHJ0XIhFspTc0cumoR4e6tfdRnjtqAryMqnkf5LdPT9
XLDY+bDKaalb8J8o+5AAW23FxF9YIjBkZOkygGZpRz3yH1oBPQgFAg96HsaK+EOdK6uq4PCh10rF
Ji5uUvul1FBQIzwRyK7Gc0sDuoJWbpPtyXgqpOgs+OVosoJwNVFVAsnGW5KbnzJnlG6xGf8FKKc6
+TexmKXmnCL2jVbNnPY9YioIoasM/jlj9s6kKvjS8neFl7LYm7CAElLqNHUxDW9n2stGD9X6TBum
hvFczuG5LWr7FqP9z1YO3BE5evT1fgjOWeIOiQtscaH31lIKg5MFZjcBeq8yoFQCN+EZ8sNzTote
D99DzHV5sa81EkaF5gKJywWsCCXwYxouQ0XFHIG6nanOu5uw1HEAgZYtVRR1/bnWGXziJE6HFR8A
OU1PWCeeQFRPe4sKT/fgKjIfgGnBa2eycdLYkoTBIn9iJayHn1iIe2WL3sA8ZqhcVvsYz2SIXLHz
TfJmDOPB2VbCPGGmzzCWF8b449g26OT0GkTlQUfggv5AYNmoMym+QhOZTy32OFt6W8QCyTLWU6pb
5M6FtHV018khbId/OTEI1oTirMZ4zYqn85oybnzGXhl2dPrB2NNR7UmQMMMvieKhGLkGVbUIDYJJ
/eQld0iMtfonAOmQOhYsd/Xsc7K2xn/cz2XtqhYmNTdQGE/6BIwMpxEDrWfd0bdYLSKIBcsaf2CK
gWCc3AVmXSSiEkSV0/nme1bnWbVJaWGzRX+BbdHqQ66/KXrtYcl/DyZ7tXhoWnNNzBNfuMz8suG4
u4rZuFNXhX3QImn7UP4ytHOVIKbQX9MJqUWSXh/xHdAQ8LnBv0ikUsACJ0uHvyBP88f8BlarO+xS
a63CRMdTjiZ7sH90Q2KAlKwGSrUugQaQ4S/FbfmIOfC2KPniZD5yLI4ym1L2PJhAzljykooGcH2O
ecE4fXbadCiLfZvJP7aWLLiVOoA2TVD+Wb0zs6kRVeuWZg8N5GMp1qcaV2t7hs+hD9IiibGdIkYJ
CB8zJqa2mrLwYdtY/H2R/kW8YZOzrO38WfU+1YjczR0EHw8j6rcBpWxDbWI0sHIq7CfKKpNQfrTB
36TqP2hUMnUAa5NuTRAVAvknpCx6RkWkxHBeMDfdUGatdSpKiz0lCh6Ifn26mwaaHwB4oE+BZXEU
nVjQvezhiT4LRq8ULurKsc55v3EwmNWyixwT/5V2puGDPwHlMXIKUDxfAdV1jEMAy/gc9BRZuiWm
/WZGWJtfXExnV1OqxKuupR6Y5d2xxLHL/D7d1bSZBmH1DaRFxL7gYZMk1m0DOYbasdOXEipMegDd
xkJRWSzIU5M/GblT1QkF/w06i3PJftUfFA7AtPhnSKcZAaOebu7MpkqgZuNHCquD7tzV5yjxIWmA
ENmwd2SsjZE4CEbKouVIFbh2sUvCH8iCWALEvAh/2kBC8FJDW64dVWJ9sAVmDez7JfQaxAB4CoQi
ljoAARlHtxk2GZJaSJ8iikm1dthymU2S98YMUcXoZ0H6XDCWTyOcWJS8M7g99Ft1fY4Lf2PdPJPU
3L0njEwid5RMjZESEat+IlQyxKYsA0nA12rXKjYUsTUr/KrX0O19qgEOrZ50bYgnYGLQgyC8CTZj
v+5BoZs09j0F6uxVTrZVhkzIfNewMDUqiaY6dWCdZBpxBhNfoiwGs4fJghmqxBI9j4N1y2PVoVum
g0n3gVIhsH8l79ijUTX1s0mfuENH4GOJBaPZRDu+1ExF1AVgpWeBGnSq5W0XZpgJwGcBjclBa5bJ
RvZLNzIa5vzjlvSFD3XsD11qbc0MIoi0bqbo1PTGF1W6Pyu0C4IxOSIRdoa4CKC/eUbkrDuIj4h+
3prymilmiaaTaXg9F0oi/DXVXozSwuLPMV+dv7LNLVoj0haLO7TZGr9qRjTFji3V4W4VDX2kIyQe
1o/8jR3EQ3jLkoZTGkUYPiGyTKGDnhJAX4j84jXi8STlbCn+kYoTvMDvsraLU0u2M9ZA6hhtA76b
ECcHJoEC9+AG5gcLEBO2f2IGgRzFpC/xob/HnigA6O88uIsJZ5e6qrUtRSJeDLuhaTWX/U3SndT+
GtKXkQ3igTmbypK8CltGvwABSpFbjdcXcCCFMI8S3kaSxokjHqYW4kxKANzcmPaxvfaZkUlztq4i
rbcOga0+pgxV+KziemV64Vkv4cWapGGBGW7AnZq3Qduzn1no1f2aEpPGBwbNul2BYC7p8SvKs492
Jcg+YutbmwVktOaNqa2oFEQ3Y8gXhb8fWbFtTP6BfQihVDlWtDNqBEs44wLX7NnKMqItecDSc8tX
btPd8NkFYzahoNs62YM7WkaHHMOmrL/Ublf7V5teYHXom68yWefTUUtnGc3e5JhPP2rfwAxEC415
Mk8PikfKzjlkSZTvggePaETet8VXna61kTlhhjIaVpmxlxn5VM2Z4t2E08+HCRUh6I9YT4/YY5Rq
XQXqvfSABc0T5dMKr0P7TEDJhYfKuQ7mMUfioZF6O32VHFxgILTo38ch3VSe5pomJW9jvyBW78rU
fPtpwhK7bvtLImYHOI05jQyIIOtsONV8eSYXgRcHCZCpv70+TwO8MK+CqVwou73mWsz9geUWxlOa
afQ+1PpRDltcB033ohAYBaarRgRHMzFnBuPXR/SJNpJWIObGsKNLV8Rnx3CdALYV3jqNPliUvyZp
1/sLfThU8Zqpr9UBuOdc1ZHVEeLOiYlnHKTf0TtYzibxyY9aEQlho9CXyCDWUSgxgfGBlpizvlQX
ufdQgmAu1RLfpLKVfSG9EuwK9mQlXTnh2UPzp3SvWiLSvfsR3iBj1w6MCP5XIJ6nDOv+tM/fFG0j
k7AakNT40Ssrr3749U31CcJU/+p+r2aUhtUKvW0efqaeugnGFn2Js7XbPQLPCfkIcsfEf9Scq4VK
1Jg6MUyHKwPhjehJ0Te3qJ5lLOv2uwvB6oAJcKIRu+RbowU34OCmOuytEcjKMPeHs9g9UT3r5YM3
MEIfLQ0caIGYDoIP+BNSTlKodfRLpk7OMfoAjQ5BHCIfz8d5QaiX+ActI6oyBmKIrfIW592PHGqf
RknYB3K9zinOek80lMImEd1llBOdNrBLuz3+wRbeHWE0c6scTuowbQJVA0oIAwFMTMf8zcAXOUDX
jadm4yA0SadhqSR0iGEHmPqyNf78DFMMbTI7ZtjNvgYOLRpoYcZsCciDrZR6j/EWoyWTVPq2ruce
Nhoqa2VqZ7ZInTDVee1NINH+JP+q0oA0GKV5SBPsEElUCRuVvpGMqjN4lpC9CTvA+ZfMrZBsYn5l
LqR1/MiofZFEM1OseBkxIpNpc4Ua1qiM53diHkV3otL2tb1viGRUwx3dwdxooJT5Rz8KXbVZoUbz
N5z6+j6e1W9KA2KlBn8PYYvuAYXKdEhEnsL3kCorjSyCzEcAqcTL2pP3ug5sv1qY2dykgAnR+/sy
UhTkENRTEi2jJmWizxckT0h02/hZpxIK8ewkYil8u6APMpICCgeSqdWo/4sK1DznIFn79VopDu20
dZyDrr69Yq80oulp1DtxcHC8XR7cvMoh5A2YQMTZ1QHLLw59FqOmnW1/ee3VBPvAIWvYDgwLvaUM
6ZCjgfYRSafU+pWcg+msw3Y9cM7F/Wx2YEjVVWPNjfYp5f+QeeXRo1WamcKX0ttoDtQrISEfSon/
jsevoqs35AcfyQp6XqikM24+n4O7Op/Un1796pTVOHwm8gZMNsc2TEms3sZnPLkI0HKsWWD6+Boa
/HQW1UXxasZjUf0ONJWQ53NdGMWLMDPn5KDNaqyfwF7ij6tEW39Z6ie4qel0AncV4TKkYz/SCvkV
J1AP5B55HttGWcnNOvwp67Vcbszmx6ZOUnoQmLYz980AnURNTZuDpfQR+kU89Mk8Rudp9P+66lMr
79jEy4bAolVU72IDsOG2hgPR32zqfKW55OmyKqNdjIuuJt7ooLCEjcyuOhvtnw8QErGjJe6MPp2x
2LfSWuq/iANhul1/bDoOi71EISOtkNZ5Aq6lWesJSyH90EflQDS25IUNk4JNP4isuVo8K0SQig6C
nRpbi4JFTp2u4Fnq0r3aHU2U2aS0tPq99+VHGIRH0C5fmvetq4xDVNv1E6y4PYNgTqFJ7p3N6EX3
xDT0ozgfipYcSopNmhwq+6Gb1rbwdeaPodvReE2cg6Fgqz1hhxDQVCdi3hGudC1mreJb5iGfwD0H
yFOHEqf0gzweBRRmaBxgZsoAs41qy2buwURzFJfdPZb4xVDTf+jCcsEdGuF1f7fLcy0dM32LeGQE
daN96dMBDCaoMcE4Vp6+De35Upb3AvGhtexwalfuVKFKa86qejJHwihWzUjCF2LNhWodlWDjUSlD
S5DdvN52Ok25udS7UcN9eWjo0yG31YOVhWQfZzjQzhab1KZPlyRPaeXW5A88riGd3oQ6g2bnFC4a
ma6a/xv6BwgZDu4IN2mPVQh0+2oQvaTpdyO/VepWnnZdf1Q99BnaXjHAM+s878ItScbFb5S6gEMt
zS3Ujepw1t8MHAnjZyl/DuiWcEyRWIEdtp73llsitPGPSbLpSG38y6SDYyNQdPVpG2IFK4luc77R
1Hg1JrNt2S5kk4r317NeOp6LVt+1J0BpJscLDrccQ9jA6/2Ur3LaeuqJF83alzM8i4mLwcH2oKZX
Rd4kNBfjoUT9NSwmpvx+ctOa31Y5hdK+UB69ebGd28FCuj5+DizBpr0OtLNm6Pwrhby5Q/JsxAFj
5yRubrwNMu61qzp9Fqh/g6SfqXB6x21SvaIcEuFY7qXJnHNmxVcful47gSst1wZEI8P/1LRPYcdM
9P2g7CPJ+oGrV+IYoEYaad8q1zAihYRaZtxImsMUKoa98a776qtEwqyzMWuOxrY0orFVdibnPIPZ
ZE59LEfGMmoi17Qn7ibjWuQOl5dJhgrLrNGjhrURtUHOeSHlbM7xktQjVHSDnnBQKAXyT0YsoVKo
ha4WVo+RSya2xpz73GEIkXjqPlXjjRKbD11scRLm1Gyk/Z9AhI0pREXJiIxK51I2BOR+ecZtQD7v
cVL07Kee1OQwzcbG7YhFyrIQFcOwJA7vGhDHU4c3EUNmd7AJFeUwGVu934Lcn+OBwmQYRNcwZcDX
5T1jO+1Tycu31Yb7jkGT19rrUdPZ8GhOI1GJ02zvT8af1LHKcFqRJ22tKMpGK3HKZvEqK7JdLWnz
UqKRlaLoxPcuqzBoUIMUwbHLCE0eOXIzWPdwww1Q0+seIwViZaaich4sGtb+MmuJt613LAu73HBY
z/v2OwEq2ctaxwj+EERIjhDs+nO5Q+gBWfo9Spsu+ImZRZnMFDKmhhxqGJN0OfdG/WfUjLD0AxMp
Tb6kyS9vkOqbuDWMLlbiQPjV55NyC9H7TRyzcvKR234+qMJg8iIcCZUEpNYccoHBDk4PioRTjwl5
0Jj/r4xZVK2RYx6N2j6YXobHv7qTCcR0iunu3E5RDSVB3YFYRFeGb0SncMsn4zI5BRTQbDhO4fBp
VMxt1E5xyX+9OtMLASC92nlPb8E4VtFPVa6bjpaudx9xHyn1bRirYxj6mynVNcTz9iuzq1Vr4b0M
pvpDartXN/61jnJLOXaQESfsb86zIZdE7x30rgSz04AE2eUf+/IZDmssSArREAnirnZCN/2OGsDP
uk+hCa0vqQ8lzXcvDhksbyJcGpJ3TWU6EyGyvXfN4bfs00/UL2Bic8LeCcYjmgSclapjDWM+Ka34
C5SLXcBU9zMf0a3W0ZfdUtJHwJ//pWmwn3A6V5J9VYG9J3L3WwSCYBr+GRr7hUPi5EepR8+U5Bgj
aODv+9ZFDbCA20i3Bg0GZb1ipmF75iNEYQZ7X/IP6FzyEGgmkeuOMc3gb7FIh5eSN9tf4Lajb9Bo
XdGKTMAbrhHkII/vWodFyaQvjkmjK5aeKn92bPR+NGBTf1ZkmpD0tAxI3TFo0iYkPBjGPuW8ntn/
xCApmIDOjshtJWnRpZjtwr9rklk0tuhIcgn10f9WnEPa7Q1UE4W8Myt6BPgQs72HlHYqfxya+VmP
lo19pqAZnHBZZTjORAT+1hx+TLpK03c9nMEuRNleCP38Ut4Ek7z3eihWU4a0J4/cmjCLtGgRFDCl
FC6tHnyQZW3sCk7XJNZ8lnnzTnNuPQJojlBg1Nz/tS1D73NQdOXTukGe2qJT/5j6dzpEsqBBehZe
29YaGCsq0IJq2hgtM8jINl7Y9Od9T2kNZM/CgdOkEnAIshYjICIhG1PBWHHAejMC76m6tWcj0SQ8
r5LlvZ1XSx35ES2ZtIoZmg/2oVCzb4ero0fdvpr+YZPMhOGlF7N4CqFxOFnEhaWcfxkukigHpzbf
19MqjGwKIkz1Axow71xE0WJIyw2BUzPLTlckMS1DPd4r96CZbl0H1iXROJhARY1bchtD0N9au+xo
cDYce1NYzg0e97QyIOxrh2LsaAo8B0kiekYLN8r4ilt7lfTDroio+McDDnaiW2Awg42+KzANYAJl
/TLg3GKhFSb3rYY6Kr5g3H1MdZNlVrTnge3OKsR8HR0gxiICMeTwE6Othi7FPMZQq0wyi+Rlozjb
iDdUYjdQx3Gu+HBfCW+xJmhxY3P0CF3OuVMsaCt+6M3TUp2niEFnzdE3sdCMyjmqwLUBroPJAZ0D
64BPq7CQ5ZsHZKmbNl1n3j0Df7xj7oeqWMtIdqOinYcqGtdiWBRpupRxlpNE0CMcbZm4kVFdBiBe
HNnVu2KbMBdJLaRdXrm3NJvjDChBIxpcneAr7Ngu7hZHBlNfqPOIUjFg1mdW2TLUvoPkGoB8xYed
t+aipM4ycDsNy1ZvOc9sKz8FIYT78dqRmOPoGgkJ6PkQ2KFG7RIGXiTIJz1DoWnZ+8avzBCHz484
Su4w7HlPOe0/LYnxyzBGJ62lVkTjwayWGV/jbcuBNda4OpSxNQLL0oKj11oHFfuO1iPs0FxNZWuO
pmyrtDZ4FkGJZw5sDK492ARE1Yuh0peTQ+dHKuwPldGplUjIlcK5UqQIfb5Npo0mUfa0Bh1pEw8/
hvms4gF2hVH9G5PeLTRCSdL+Swvqte1PhE1QkwZ5ds4KO1ziXghy6dQYb1+Kn1PcwlskPHNClFL0
ruTX40wOzzFmxJpHIrGhW0CiGgO6ZCboMhNBYEE1Mw7tfFWHhWvwCDodWPRA/tCADBa7mnS5xnyk
dYUinO1OGcB2MGPq+u+usVYp45euJk4Foiu4gcUYHjjg6DoGVySMCENaf2SNHOZlHl9NH+zUVH/W
jrrIOOb0SgSm4Ty05tJOla1hqIzURzeO9JMwt6dMywseGXC36zH7NXPnX1a4VfdPLwbG2ep1YvTW
iMyUMZ1P/kQeer/NFI1iSdV3SrDDKYG/qLmXI7aoionMAIKPn5MD/JSx9V2OnMcM6B1lO302fs2M
0t714bkY2b0CkHuyd8BChkB0ukXkdLeZ8WtGOiLUmr4QWLsi3NqkDxcVylbaeDYUYGXUziYGLZsh
Y0jMQWdx8qYdLANMEErtwpy+snpCh0McShifO1quNmZkqbMX9NLchkYSyl0+viK7JrK53PzxGUbQ
s6UFWii3WNgGECWQrOwgG2HSuIiq4ZO7emUQ1ViW+Vf2H0ln1ps6lkbRX2TJ8/AaMDMEQiAJL1Zu
QjzP4/Gv73WqpW6p6tZNQsA+/oa91546fyxAIoUrtVgH8bHTYQbZoIendVIyWfcw5plf8mOsTCa+
XG5jew95SnJ6aJbFKvGdkNdi/PSMaVdbX9gRbHST5OOtJ5DPHpnaKGZSyDWOoF02iGX5p3Tjq8Av
bU3XnmhcF5NJYbBKxaDD0M9kto0unngZrnfUs9Z70l3yDbNxuFlueQ3q7w7xLLAtbYmnhqCTARyD
cRSAPlT2Avau1I4FvCAuM7yI4eo/LYKv/5FMilkbUErU+4TChIzeWIDyPuPI4LuNGNaWVuWDVwKa
plNbELb5AbPUkfDhl8w9EtOrT2tj+omTv0kG2HKRe0q+H43yK2mDveSKeFiMmtYzX2ycdF4BUhoB
eIsOEqiHmfqMzaxzYz0M3ObWup+2Y3StySpGG0Ls2ihVuKm6o2Cn+0YnaEJYH9/CyEUj4ezlkG8C
iRe9xcHGCM7I8DJUY9508IzZt6ideo0VILKF5mTNBCni8FWcdYFs3B2tva6pT6WaH7GKwpptvImC
o44+UKjl9QEOW2z1R8VY2w1lJ4BuhkBTBIfHtFBc16umJTSoU1bpPGwiFQeEgVnZYFDcDnTcIMdm
wFetku0dY1rZovlsR2tXD+pVnapnnqCETiCode74a8+EcDGlpJpHiztuG5b1ygE5GI8W5CLQgU1t
G4NKQpUwo8q9ssSS6qjMkU8maRv7FQxhq6aBulrdA4WMo2K+qERPjmwlM0I011nwSpj6oLzCbU7s
1yy5Jdkq5ySvVnj8SLNI47ch8LPuPPL7ad47aUFwUIFSly3us1UFCUTh00ZIzn0j6XkTymZxcp0t
PYUgyaPYwKtGQs5uHqUk/DGWViBIVQt6KOqQL6M6h95mgNfgcdV1wQfP7zeOd54CZc+wmqcoCD0/
fDoG5dgSm4ML8xVwwMSA9q0djqXG7cJhQEpXeZdwq3SF4tTInkPtsFR+amAN+Y5wrYOcONSdg+zT
RnEFi7E+5cZy0vaFQsYjjq+1XuKR3RMs9O3hLncWRnfw6ruioYA3ugVvtNGxUGOEEC+K73Bkd8Zb
OEkti0sZqyGFrtGvIVIhYkj/oUDKqjtvQvKnnuHa/sFzjXLi4xigYU5j97Vl6gmLlhLV0t5DkwSB
QtukrUfEG+wNtvmcys26+QvKFT0nkIH/qN40bgJcq3ZAhOUGDzNchmelXDh/IFW6j/ENkQLI5qv2
7R2dt/GmIjo4Wo/qbwKQ9C4+7XNFzMGrcmdYCcdEI5HHXnTQMTAHMNX4G7NVcMhWCGm1db9Sdt1d
uXczEwA//SSXANc+7jT3NONufOtZnL1jUOF3+Bey8N/FBLk9ej4LSBHKJjNXLkp/bO0hqQFQLqO7
ShwYA4PKh9lSP0rjNKL5qvRxXRQd68j5JQGRNZiajya4RobBACj45EQXSKnARM4DBTzamFhcBH8X
fRSKpEsEcn7yGUeb2CbxhycG68YfLz8CA5NLV7B92dd49N60R3Ey/sQrG3QM2C5/z5qeM2hSXNaT
DzcPaG+p7OKv7LvmtD8ILohnmawJaJlyX2ulsJ5rnp0wnyWkJeRC3Ibley9Vj8avxpQ2RVym2nI8
elRXPQbOEvaFP5H2gweFj9+4EHoDyyNboKPg9Y4Defe3jiK9W4/mr/1OFgOfJmpY9EcrzyWL62NU
C59x4IQgZCC2Q0wQT5K3vHwtKUjHz1j6gcvgYBbuxpPxA5W7LzWLVA+MHngSewy5gqFkKPqdNv4r
nVfYEMKFgWY4rDfYTp5TJ3qJmMKJaNl39EBS7cTF5v1AImKmvi3xWdVQbFIcuyOu2YEGgD8aw33S
mpsKv7eAMODo8TJIiR2a3/6bwrLRy+qKMaLh53V16ka45qzgS1VOLz3AkdbSjnoGPS72ybUb6odU
gX+hziDmHMd38pQxIa+fyfGw0RR3OaY4DnqeS8M5oB2rMffXhD0U9mUgWy0mvhRAu4P3j+OoIxqp
eROQ+NMKbcoqbl91ZAGBxVimezVI9IGD4vUwRj9y8V0ioqNxykjrWhbfioP0davBGo1+7RizcHML
cXqHuOwo8+qBjXPjnTMNXDTwYcg1thosTZAqAciHtrmxiEcbYpChi+AZp7aGtmk+tIUvBcoqeWnZ
D8oEvT7rLNRdAIwNAoMSb46Teo8yMVZ98aFm9xYIZwKgA6FuomMS4lGKoOpHYbJEac17VO/sULxL
2EmDq7wNPdYPJhkS9toULq7q6KwJgd345LBZ0c+zdpJldk5gUC59LdxcNlPWmZU5QYwOXEudBgmg
UFE8VjG76chO8GodKzZQRTg5L+w4jhlNgQGCajKxbrNH6hgxt/MjwX1lhdEraCI4MgL7YbpceRzZ
Tez5Oe/YEEIxcNmLobLMoR7qKxtWtecg1iZ2oUfXbwCIWWW1siWLsBWklejDPrNsv2lw4tAP6u8Z
A8nW/FJytHxVciW+8joTq4d+30Q95Qd19N7LlMOoOMUIqAYkGcb7YMHy4gUUGntCbzlhCmkrF2JU
I00rNJoeKithNBuF7qkPUyhPb8w4asf5GGxnO1rJ1qnm86oMoI7XzU8/KE9uePaKOKjGYiQvwYxo
34P6lLVIdmPBTUuhVvIDBGRI8xjyeDD0379e2YdgXaBOAazqT2L4N/LVJcxnvd+os7VrkVSlOHjG
J88nI9/zAH8Z9XKJ7utVKdx9lMzcPp294SNEZ7hSqbDYNkO/zjdjNrMVw02XM4ECOKoZIBOtgN0I
uGOWOD0lHITgL+9bKtTiJcx/hEXIpH+ze0D+zzdigZTsn/PIgvhCMbAR/5Kdiw/pBUA+siaLiTEj
kEsjpaMeXsoltqqv8pM7lHFZ670I7p4/9TP5HpdcEzH/IyXFWCCf8h7gAvgherQknYikNgQoNWAW
fQG3NkGTEZ8t2JqDj6rM8Xw3ZiGurZxUI+CMRrimwq5c3zl1jr6zeRDaMbNyHCZNgM6j7g8OCRsc
PI/GiI9VCjOZmq/PsDnHP7PQkDFYK+Zy6xI/gtvgOSDrgaDdFz5QSSLCTPc+V+GrRF6WOzO8D0Qo
GkiutOnBBryLJqx3z7oGW8pyD55BEETQGbJtBSzDU5E2VfCgo5BkSGCtZb1IqCtKOtDCICVmoXDR
GwgFE89cqtlAxfTpcWD2OGu7EasTmhi1ZVTBxxKzrmqzHyLRVI8OpfzULFanJ3RKvRFy8UJ0hl4G
GzmvYc8zYu/p8MeJUO4Oa/Z8YHPrt3IjS75c8ipAPYTjHpTBwjjNk0+BqJcPo2Lvj0Zcw+/UMuxs
ew0v4rfqtUsLlmXEMVt0eFnUvRps8r5dFKALR1jrFhPUSrkrs7VNCHlBm2eHIUY/fY2BQ+RfdfZm
o9hNkVhk7JjjrGDE6afgHBX71zHq1dDHO0ch86EY4AAc+1n4DPsAtmoV+kX+EF2djn5F02+O/T6V
+jrwyI12HzH8Qte+5rq9tDUbsB0CsQzGSiK2HftIBVVfXE48ouG0WMWBzNuhQ7w2knZORjXyAxuZ
KXTAIIWywtRA9Dzpvl0UYKvGbny4jHp8kXgTibqrHZQNJj5N9jZtsUPBMKsCc2XFRPBdx02oU5h2
mrNkDMEZHl9kgnCeNCuP7Jd6GlZxp7NVujsJjR7EKeh4qhfu+N0Q3eYsKVvMjpNBgEVx84wGNsmy
mbRtxIISWaLT3/pgWOb91inkyrpcdECuAqUllIvSGjGEFEdIoKEYMGpfpnTnAFcMpMVWsxHfgAa4
hpFOTgXq1AKiCAgzyjykvwUbxwiAIQzKNvpgg5khfqhd6JToODpEg3KpCSpZxzdpUR3QJJkpA0iQ
dAUSC5NCUuOOTdm5ui6Psv6SKLnPWYVj0gGyjwxknoZl0ncYxZw9GwTeDIDgPW0e7D8+cam2oJeg
okE0ViLJF8vCs5f97PJmkMJLO8q3k3oOK/jCGb1crpSIcC9qbyxqmWBEjZewwwuctH+agSd/75UQ
TdBKOM0Zmhn+/X7bs+Dug2ce852DJxVyTGvKoRY1OE5AJ3jp35QTuIwjoUsuYWD6TMewRkVltOjM
R2RjBk3wrWXGRi95Tgy3hLVclRLa1D7y/kgFxoa0stEMMlUcqAdD58anwUsfTZVb5mjHN0c50xUi
qnjB/g43j4oB3KJqX4F2qwxaLfSBefCozXTbMsr35m+teGpze0IdTEwDbnVnQtXUrgQVczli7Z8e
mXK2qnPNzdIByWsRu8DhNqCaBVmyMAwKl+F3sh9KgtI+3pUiW3vDzKNiWrRGz92CecMWR0lInCEx
dcGPQZRlV9C44gIwEcpMjMaPXoSFRtxGi4BjaE3Brs5w+6nxJq3kbNZmeZsD7SDVbVSvbXs37Hof
CxTaPc8AxKkdC+te9Y2UGzOF8ir/JrfSMSbmqkY8xGZuHY/QWBCEufp70sNXIxSVb1yRyITXy0J9
7LXnsPz2Qu2lRIfEgVAOALFR0+btmarSJdsyGj/H4mPgXIlrBgFIs46tHZNKyw4wmhbz/GGb3VqC
KiNlXByNEMWK3PFybsn6pHNvrmouka4hKeZFkNJaFaQwITGSkrfqwiOEnzvCXhrZjURzvOs4HZYr
1wbm7LIPJ9yz9BmYbiuUCEiN5Jfm85cqqXDBeLBL9VSMzoVSYd+OpCi1yE4zj0Wx+XIsEsBWuMnS
O96uJL2s+vKGuUZg8ko/UnQ0CLm9eaPoj8Js0PMAmqarmj64d8FoGLyQjNMfN/3CSi8OJspbLT67
col7bYaZzVXADQ+zGosP8GFAghJejfYmqr5d9adnHzGUt1EnO5GxPblu+JR54IziKKsIL7BXWk6/
NzKSQBPaSOtHMoCUncZHH2pb0yp/84DESASKHmWDRQcZS9ZPOG4Ev3artac+wKaIerSxcSl134LV
nzrwlKHx2xj8C0qxybrJq4Ut5KFDOBga2XtOpSTadj8m2SZuwpXy00EF0FDt6IXGo+0ZAjBwZTU5
OlicSfBChzO8au2FiW3tKGsQs7e4Erdcmpp41gi1/8iVdjeGn81Q/Pd+aCaF9QJmNEkNWHk7+87M
hkN30znmcRzrP7dUTkqubqgFFy7YsybemQlIHTMjWa0BUozfX2E4SLNky6kKE5GpB3ZjGExa832U
QmzSSzR6Ifprio9tSlevbeJs69bPmNElTKW9BrLF6UbEbSHADwtwuJbyBAwqhmXlZSRsvRU/JoOE
mC63TiAajZsez2dpposhVS9IBe5Of2kq4VshE9LC7zj3BjTMMaeHVT/wWDE9ankESXtJFCJEIqqR
vpNZppICLxWfc/JgLLwv7LcEV3ZIbMZw18SvYhQ+sOSQTolB6qITz8b7UmKPcL9oaZCok2A9pAzj
2bYXZbXDSbgaKYfg4mzVAA+JRkaLQE+uE1OQfjelSZwIazgGuOY1qg2/7r5GU/j23GzH4Cd1UjYN
BRuN73RwFyX4dldX32s7uOqVdcrsHlzUwkqckzKgMZjEIxkFkLKBhDnj3UKo5NwKUn0S0QIb8z2V
rSOA8pRGrS73NqytIKk3Tqsceng5k635Rn8uQRHWcjJRMpnpqMCbYiGaR61fsUFSG/pl+ox4vBKe
lf26yKmD+F6MT3dkvMQSLx3rTySvBWLEEG95nObvRkgy3fQl+vSYKZ9szfk1iWdN9aPdOv7Y0GdP
z5ItoCzLOLx9JYfEhZgEaZ/HBC8JkJ5zlk/9nh80M8Uz9JsrH7JnQ32YEbreekTY/5fwuHbMfE2t
Wsb3SfuqE1LAh/XgoKw2Hhoh6SBUU/dcON5eZx1MPkQeIV0veY6SBx91f7hJctr4tE05tqHeifZ1
DJLP0BYPrSdtBQqCji3HqzxiIjz3LJBc2XSSLoTIICKfp9w1/BhOMfL4OGHC+WLIbgdWXgFXVe3i
jzSM9modrXr0BL05MENM/caSzFT2mm4LOZRc9C5kthmM/qAgQ5nNc2XZRDHHp6lkX2xp4GQnhEbj
UsWaVqOEmjLGAFKsUyKyzBSm7MFT5xQgM9SdOPaS+L1o91NIXgM7eL1khjONLDO/EH+69SPDh5of
VTw2cXVROURwozaUs2USvifcNWWEv8MO156csuLuDZZVjYNlol3IQ2YWxjHg87OrP4f4TE1icQm1
j5AqmephSvJjSDih5e175SdB1dpgjnIV2aQ9ourp6I/Egn1HeJz3FahAqelsFCx0VvycNXyP9jmF
IoL6e9C+p8hc2eW0jWVx+5QD6JyUGbNdN/I4FZGN1mRnDaC3Qd/w+w+sTePxPSLKGppCLrCXI9d1
UDSOx0iE+84JXqeaqJ/swsoZ2TZ4Ukb3qP1GlrJ2eFec6jBJb4bGIDN/izWQxw01UtDsMDgE/VFP
HO7MQd5ZJmHP1JK+o5BjyzxO4J3riLRXS2VdAj/kHKHjcOGyQqtN9YeHVNG1hXR2dW2EpYD8r2UK
RrlAlt9n5YlbS94qjIp75OTZa3ctRIiKH1GQgRpsBhxmbRsnuNT4O/ThGIgIveB6LH2eVLgelW1I
aec1F5u5XtNSgrUAhaAiOFjiIUZ2j5QXE2uoKorjHDnwOsI1ew/sAy1jvd5AzRS/oJJd2/EnJLlr
kJQb/mNc+Bqi/7IKD2GN45lG1aXMoJFwYRPyF5qJ4Qr1jaZywxQOS1Qk7WO31+P8Vc+wWlfLcBjJ
r/cNh6dAubNzmkPvloJkcU2XkgBKUpm+RqhBRGEuM2hFXLthRb5yXfiN8q4wI3Li+lgn8d6idc5Q
GNENBdUtH2/AZczx1Yvv5Fa+tHL3LrBBeLzBQkHB0TbhQUczIk66x1AmnzRfsQU++RGZYLxN+HZJ
HS3deMdbN7GEs4v1zCDcTpCKa1G7RHn7wsnPm1Yq6HWKVa0d5a+MAp9zsUmCG28tui9ZtI3cZx6y
dXkijjYzfkh+bUsfVx+4ahBIuikjw9DdpdwEJSamEpNLw3InaP6aiDlUe2PvkDe/BS/RRDIeiprR
CKd05NZvAVoLqsMFIstC5GuD5bur74GKv/RsfjtaeTtj60NjpnlYPZht5U60gWC9QOSy0TOw/dWN
45RLZlRz3yZb87vgjp74/dVmhgap+hU/2K3556m58BZbLBnKtqQ+Hl8iE9aC9jBH9TATPBt5ztFR
D6jNOYP0jRIPBwOMRNiU05Km0zVOTkftzKWp3+Tl1se1i/mvf+OS+e99MvkzpsGJDtalvQsjBOMn
7iqlzTBTQwobxjLX98A97ho7ZdhN4blS/hljsHfL6hhCgGFYlDGVc6Z8E/cWBBXnYLKz3XrwPWFZ
fM7bGfqcCarfMZ9NJKmqOgV4XhCFIgx3XxsdOqPXucML0zgE5fDa8L250MbH18hLVgaxGpq6zuN9
o5JFIXniHZcIHJ2kH85aHZ5clmPc66FJNSrPAjk9mKJ2nfK0lBdX1eIZ5QvH5NlNk5+kCS0DZS8r
Wp5Us8mRHf8b7XjrsoBNNOSZHkplvEgZ3VLemjtFgEZRiHmMMZ0S3iLiYjMU9tlFW17Dm3IbGBss
qZSaxk33wVJuKw2fdABelIBvWmSN2LrGWDkIzOnEvPxZKQfhZX6AYTbPv0NP3xpYglIrO9B7uJHY
jJ3jN8xTHTDhPGA1Cb9L4VLBlizidp1oTyt7tPVKZ4sfU79U03wWY75N87MGwtnrlOMIM2bYqLjf
hXbQ3S3iIiAJzEwY19C7M6x3UI7lKnly4Y35BWRC7hVBgJ/66KyGBp94Vy7GmSso1kmQodFjbYhV
7YRRPg4OjVl+9ir2ZafeV/DaLK0g1gsRY4U4XX5fq+z3MV7FtpfrN8yjI6wjGJpm5xEvq/9E7lMd
tfNg8IFxBxRJ/hHDRJumsyXs1wEGShZg8FN9eajVMcHs9R9P0Cg8Qkng5OVgHQGv0CcZ4ZHfkBOn
htFBWDMtR+zgnch28mcNlUPry1gM8l72HXF9hLO7kh+vYjGRMRIA6Edmd4uG6suhPvbSL5s1W5aT
5YA7ir5wwGWv282Vv+jxdSWpGfL0kO9Hov42kOYbD2ML5UAy37H2qagK24fK2tzgUOQGFAqRpFyF
8sb97xHIu6rQ//FIqUN6ypcOl4xQz1RaRWDtDI8xXDbHZ0cwOiUny0VL2F6acVzQ4ySfEzqjDs4o
XhVrZsLn0P1zxA/OVWGFQz3OKxIqomuL0no/i4dKqZBzUYMrmglfKTdWve7wujI+4PgiRo0QRIKy
EXWS7UTVY1SbiMsDb7AJ4IZaCb64FJkt8BZPxD0jJ2mOOnuk4CWTaTGSvJ1Wb5m9BYlX6qvQvMJQ
NPIjmiGymnqJJF7wM8gMVqc1/r95ryKCsPFhRBs2aiCVADgTsNVTOhOgZm3M4Y3BuYQStFszgyK5
pCL3HLndZ8Q9DJ9d8AIsnFcsCH1H7XjzTsSMCIio10I7ceNqhrRMsmUE/Tosisg371KuReQfQBNB
ffYvcrGEvbBsYA03/DOfs3IT9bkm/iFker/MuwNkMkdbcjBFBjmkS7oOEifjeIOm3rroFQGixPLg
zQX5yum5GT4AEPQ37mKk1ooBIEFOa0BZxOyY+HvkqguM5RuqURV+XXTV5zVWzbxZ5MBLqQT5A/jY
9QwPGANsV7DlTZWDKdpDT4kU98YyitgfZMWmoAECSehSWrgmWHGaDIUQsNDu3rnZDtNMQT1R12Ey
MqLgI0JvlqGnT+y73ZDMxfhaa1EE3zTjy7asZQR5V8ZBESDpuv+q/FoPuJgJD7GU6Zbj4s0tqGWc
RjRWOR4fxnCQdYL5YBIUXdfrYSQwBuhDdeH5Afx0zJGIUI0xYLT1FxPlcFc1tDwnNb4z02Dzvews
l1/Bd1xrz3gW73K07XBQ2BoY3gVbHHw7OBPKiPL4OPB+Ngxn/m/mUuz+5pkCO2J50sbnoON4y1j8
2GhXHcN3XSpvUX+EDK9cG8HiytIuCg1MjybB25QV+IyB2KN+HU+AaSFteJtIYaaJ3l1NsGmaSNfQ
QAiijw3Wr2BbDQ0HdvOu9DMUUorpLZxplWQA0q6w385D7ktBgKpCL9wwnihoEeTbpKM5zQfCNFi2
gNbl7CURxIkyf05MkPg9UbD0M5xgjA6qetoEGQKVvriajPo87zZ1HPWf+WvtMGlrsGrZRDjHRJh7
gqdHfcZlyqQZVetNjosTJDgwnCzGgq5QN1l/YyQqzcGuckq6eSMvgbmEA0p8bjjFR61o9sxaAKSh
PRcbaItNw1COrWupEQJRYXRl6NpgCa9j7J8Rwesb6YOTl9xsF4epSK+VU50mDZiQ0Q7/edTkOiCK
51e7POgVAPeaZSfyJbuPkL6yZ2hw4BbNs+Bhmemf2C8qhNNKkPkT24vW2Dg6NVD0bLpnSV/c0lWQ
abQtQHDF8U0ZcWBTjIm9bhkcAzvToDOkwuexjB3qRcE5QMQE8vFBBftWwuwIyfxzWH3MHNUD2wfe
q5g/0pLhG2qGb7rbuBTs3LlUCd0bYYqX/kB1mXg/DY+eMtvJ6bvNp4+GyuMUzQJmsoGvscjS8JiZ
LtLSRR6DrFVvfDwGrOUCzLhykEU/1z1A635RuRfN+zKJ+XBY5UwqjxH91s2oWq1jxteWjzg7zeFE
DokGK/6GLP6RaFuuUIU5nso8O7dRPCZnJ8cihCkaXEjPrLzmueRS60pehtIbCDaPggE4A2XZvGMB
KTF75OmzZVEjp/asEVxEc0y99OTRzFykJB1wO+Ydq48SLgpTO65GMe0EO6CYMXV1UoHjmYuOG9zj
AcZ3UHrMkxeQUC96c5JDTHmX1vfR3sTud8lIUc1uyCazxHt1cT3oS1+U5QF5mJ9mD5U7IkqTK/Ps
IFLXdtEvJ84dpblJoIdCGB6U8IBv4jH2EvlqcJc18jQz4v8hwzYFwleVbHVm0tgvfIeyXkxPnHy7
jgNy/htQWjU5bOb2EIIg1qm/5Gxc3sNOga+7Xk1knPtuKJqla6AQjb1q7fNYVCPOV4DucxRBiUjX
wL8wtEhwIDVOkN5yprk4InsM6qxE2+qR2TPbPdaY8YapeCwaPHUGx/VHG46QZr6QVmGJJLqQLibf
e8pZZ8pIW1+jH7MHkgKUs80U2LDeR4jfPIxXBTaYmTp78FtlJ82RXrFuYeEEXJ28gjLo5RevSvb6
QNYMBg9h+C26eetu2oGhNU5si1GeMo6HCsNagJ1Y2/Z1snYY9ddx88nEleyXGoh9vvSUYWlQBeYl
yRjjDDaavQ1MmZahyKB8RTw6s91c4QKzecxVzNqHZcAtOaDhZx8B1QVHFyr0hQ5nDdBv2mPHK32N
5sbmltQsNmynNCA6Rz2bkt3j/bP4ACObEbCe7RGCnUkZ458t3zPNlVy8Ge6WCJbA4vHEexeWUvK1
kwkpvXtgtLnMZdrfbUStJk4zTxMd94THL124T6x0S7fi6CH9JhzsZaP01NLAI+KN5hZ7j8Fi0Vw4
4ip6gB6opQs/QkHDaYh4R9ICCzSU9hnSOXgZkXWUk3fLn5vjTAHTTecover9/xdeiU8Lx2mOh9jR
Bp+7IUzJQYo/NUgmGL0iRd0x9raiCao040diYngGywfmbNB+ky8rM+6EdnTTALbQOskYzDCrVYs9
5WXALEbu1jzOriLD0ZbttJkcDRjddcAQNbroXbGHrPASFrfWvpRcBQ4pLY2KNni+TMVrWJ6VmiSz
u+IdOs+B3zrCVn5josNGUqe8m5XAjxXULbqGg9Skr2MEHZfVXm5GW2LUGro3p11bzGcYzfFdXeUc
pP1tcjayMUqLbDPWBMwHW+KagS0Ud3kipvMt7DUwaum6T7mH5J7LqIDzSYHfo6Y7rtpq0QFAyhU+
lfYSxk+ZyaRPN/m2sewxUabDS8iEx8zCWjtE2OgDqTsecgst2bEeke9OjriZdHfCQ5v8FqErBNNC
cREuYt3BNxJB2oKfi7ElzAC0sa9WX7kMJcunkGv05AJOgH0fm8QH0CAHRRlDjBl+IO/4lEKtzW8q
IjUzPBpxsU4jdv1EdMy6AVOcx4yabVLox2nHYw7NaVSf1V7d1JPnjw7CUUo/MVZAXfqlqTFHJdxc
8Vg+bvWsWzH2c3l8NbwXcnugEyaHeqkeiIBmhTdwTB89Zo2RlB0W+OEpRyLQVgQ7ljOwrw1MIQog
4WnHmscC7ewmNWkdjFvCFebxckCf8G366tH1//oKfj+bM85So2bsRbYwM85qRsz4NoBIZKpnwLwV
6CU04s4xO7wUTBxpPwlJ3YRY/9DT55DLUiTHJcelNr2NsECSb6s5BnfnzfwR70H/2TAKtRiykihB
W81nURC5YKQ8hTiHtXB+DZzkIxrzk1PSb4Tvk3pleRN59rlm+KKGT+u/jSeZPMMTsW0bw7DU3/WE
mxiNAN1eTY+IwnpmmKTzVtQu+5RQgjtbxCNYxvPnyICEe2Zs2Nqbjybr2dV5tDFMqI4GVxBeQgY4
xEdRRf7/MeNrcrhDQRTi0mQO15BqF6jFu6aoF1jCC21APoyCfFIsvC9yL1ZDk8l2YVx+k0udNHyp
keY0byyo1Jp9dOhb6Z8ZasqLxT660obvHr5wj9vPprhVOHZmlC5GSBZAwNTcgxzO+lzWU6AzWt3Y
u/aEQShEs0lDTI2XGJ8jcb8K6cdIV9LrlFMDltXKhQWvmWeo7V52CnAgivmH1rRT7il0FEK1cv7D
ti8ufffRGau03gQRE9G9M+Fourr9uu19VDFpAMkDlN6ua05ehjPgoqmvkNc90sO3U7U3xluuvCb6
cY6PpQNY7dD1b7394077FOt6Tq+LC9QhW8SNeL+BurfdVqHkcTZKfk3NQ6cfWUXZ86r2yKi66RZ2
vR+t2rdSLRmeYu00FVd1+MQKmupnqj/hsW8OkQm/MUrhpPusqjfctGlwKdRdbxyE86yYnxDx+VJY
F8Ua9lGsMLLbNJmvIt5ug3+W+tpQp7UR7G2iMmyX5JuGzS3CRVaPs/leo1M6BQJ67PuUr+WrTsyv
zLwU5pcWAKgHlaIekeABsmC0EJO4AuRnPjslRGWe/waxp2zmaCQD9wVKvgONmXsu0/VFwNWvupuO
JbMkHjB8hZHAycuMNizJMMIZyzzZH1gtemSyTPi9JtFzzp9TZR0D6Ify5cGeRrVBgCJPxiKh2afg
jJDJI71cpIRbqNE3oIIK/oZ6tLG4EJ5LgWmtBnUDR8ucPtL6iBtHRdvUU6CaeCMAKLDthRj8zShx
7Hc6ZpsI2IXz1xLPyQdWzhCgKOamtQNiJxxJKS3/+voCZl8FXU4GDVUNRV6+qM1Dyoenqh80VmG9
DSv3ZdI2VcP2NjbXDvbomZTKotBWEHsYT79GLA1mpMGBO7JhwGmAXHZAhKq6W++WozPJMDhconI9
pzs4/mSrW3CcAGopRzAI2CtVWixMUnhtM3h9r5F6BDVbgjtARPKPMIrS/Yf19iWnkOlVvPXBkRxz
3/Vw+S6rdFvPZ+8DnaquriTofSD5+sUYAI9uKK3H+LskU0N8pKI/8YYm43eeoEtZwhfIf01gfsqu
YLqdxt+zVWz6QUMVx69AzMDCPYQX7V3O0p4k+hyNv/EdXIKCJtV7m9unNl3a8qK06d0vYNUJZDuz
9ZVyiUgGGS7ncSm7EFGuCzo5gtNWUc7RTWaFkt+1jzIi44eYV9QGKCtfsl5sNSIMBu/ETNwQRH+3
SIaXVokqlVw9MRBMO5/U6hJabyoji7A4gMwMjHPE6DJeB+EyJlpr7wLFUEkO9LBngQuqc49sdfLC
BZkwVcWw55+dvRnuigPOqJljeG9B2UsBk1J9VCqReQlwNARpDn4Pfdi6ym+brgmwYFmgsJqNVgAL
hvCiTqehQrpv4Wq1PnN4iknxGyVbds6QJGDXZWimEfNWK3CGAWpV70B6ehDcI+NWgyjMESFiQNd/
2/DbMNcFVpPAOg/1mpu95KPYAavJC+ADnwYOxMmDXouuNAbHF28n72pk10Zf84u9AEk7mc4MjrXe
J/jNGn9W1zCAI3vfF1/ZzBqHy3uwGOakvS/N1aN9U+JtZXjsYPyIrtIoNZfGmlxiHczhDdkBGByU
eLWayYabZ3hHYoNGgG+7F2YISnw+ddCAMaMO2pJtNe4NRPuDRjHJC0GqVetocnsXV0R7gHyYho8i
pX+yeBTa43sTM0Aq9bPgUinEpdbIalLsU1noJxM2I+bkbUrmd2Lqhy688iJWLcqZfnjaTYvOrXmb
CEjwcrFnlfZXxva1FbBWo3raUkcvBoZGRQ3Tl7XHtdCLn96BpzSjUwciCbSfsRVRvoaHc14ttAPd
4GtRYSWLnhTi9f9YOrPdxpVsiX4RAc7DqzVQsyXZsl1+IVwum2Rynpn8+l557gUaDfQ5XWVLosid
sSNWqLWQH3lP6D4z7BHkVh8FsNX3eoFXp5g2MMJAHTCY4KpXvxohL1ZW7nGu4HmWoVsR3kgOAU6g
jOBleWh5ZucAdRbvylDHtxLwTGP92AltvtByya/yd9l4mwecvdZi0BTQYgKNS1S+odd2zpLuZMFJ
rNcudf/tjIHSuEToMHoa3ACshUW9O9Aw2a/V4chKqR3odpL0HFGcnWIkKk2k3QT9l5YflLOLcxvN
CfvI3jfNJotQrnhoz3BTFczGjB86QObcSohpoJL4wEYMfyM71nFJU7AnRGAaBc4cknoHn2qUBCRY
7Pf7kmnPNu1lzX56P/bWmwOCT2YOnjy44Jr2zGr52U49SM3zu1F6p7aJWes4f7wo4T3KI8qoJi5d
nrYLWe2KcG9FWIzFzzXOT0GlfzUajIA4cxHrhcTRGMitb/T9VtA/hpfFAR7ufY9LQQ/YUD9KyLBg
daoXH+IsxQNIWlXlkEMH7EORRxzG8kHtRiw/W+NnibC7mcxWkQ6139351mbMlv/0LeU4Xqz0CNXh
rKES5I15yGq4BS0xr3oKlhWbgbCcW5wM3S2yp1fEqJ9qZIXY2M52KpI/6uRq+6mSHwv4Xd2u1qUR
NhG/lpbOJANMFLxutPonIm41pawYrzoHZ6degMaLeSwVdpE8QdECQFz+XcbPmLOpR+OknU8PaRO/
hsqid8yjPICqabxp8AdHJCeWe6y58Mpw4oB7ZUfWsQNCOS4pbiBJoA2iyjpjzVwRhsLnrDE5E4sY
kau9NPvpc/MugBVMKRJGlrym1CaZngY9pgH2qNChxRYbBXWtUfMbQGjNRiSNSkhACgHU4QiH0uiA
p6vrT0sD7tEE11Sn3djXAlSHgZyKhLTYeejhlmWvzQSPvB/cLN1LNg51CGqRDXJptKZPMUZ/3eQv
QVGulsX5l6HCFb3+WpNbssGdpfDG8aIWL3HwGnnbpfqj+Xz5OBOUhn32x3Ql4WrOhPoxKq8CqH6C
NWyqzFZ1vnWs8ZRhBserNblbJBHsTYzrDqlxe0b7y11YJTRlIrHxzRtIrINz7uWhgl/ioSHQIzgX
K6P/nPLbFOGyZ3ifyua6MOMXWCp7lDL8gfw62cVtwQXrmIbYumQcAJ0yPuQOg4Aj912wjYZiLf87
tWA1cD6lnyLj+ruZoxKBDfeV9ta1UjEV3getAC0r12yWy0cPAG3j7XFWugEUIP5vygiAYUHZUtu+
WKdsyghOKqdSQQWOArb66C+JIvawdUNC9Hvuj2O9S8dX4R1jnzig9qIH+ww4FefyobZunWAArX4G
BB0nX94XKCheAp2IUu2y+u9ZrcvpNf7n4260inpvc8utUeKtP4bSP1KGYcg7DEyDNJGEKuJc/2C3
/jZjcavZUzQ+P5ubeeGFSdOjBpFkm9kuClpR2Po4xG56Ee+N9AYGIyy2Bc8P28uQuoarkePITxgr
UpHRXhJsMgQSuwexE0ZOu5GDfQeZkgKlor8s6dhXxqhFLfwEd1PXKVH/7G3p6YfV+MZUsFArz31U
RTg0zJF1I15HFTlIGaEMp9v2JIf4+CS+a9XVwnHflX8Gzpb8nCd3WnGz+283gedsZU7TxnFuGd+p
NoTiu/W/NbhputD3kXtVp+VIl5uMF2kHJ3SUfvp1W5Y6SfasNw/kzQoStASVswzvLteLAG8h7IdD
HZu9vPImnVLSUyX2j3yvSC4KKFHgPzCYZZiywdYNDMkPm8WrwH5dkLGxSgd7SQQX3NYA3bYCWJS7
cfXh75xc/IIDXKpvZ/K2ve+iXwVHVau2oFbXFqFDaj2iWBx0I9godTeg/6Ugu2qhNC/JiaMwrxNg
/mlp0dVFWA+XguBkddfym+iJ7CPhzhy+DdfY9n63D3yD1wNNlwvfRS6n5qFsDoSk2R6m816jQ9PZ
GW5I2Zjdv0XE2aDXtZp6wphnVWrOYoBzppkA9RIqAXGoEpeGPFbT+rBh6syBjyXOm41m7ngo7TF7
4lpjLxcdtQURL2ecYHJpvxvhPkXY3wonY6W17WlvW/Z0BQYDEPGdlYap8ZoFl4rPf4TNu0WxyuOr
YGXazJKePOPNyH80LoYxc+lvwMVE/2YK7YWJDRFVt3AZly1eX3mpGZ4FSdQApZ0FBNAGzvykVrpN
HLgHtp179DMmwyY9iHR51dIJ+/3ALbj4jLqdVf/GGCCDbGjoV+/fpoCgInbfjHNJMINpM0WNtfWM
2U6PsbpwDALG7TRTGLcjByAU44QYzhBc2tw8VNH0L6owqvEUQkqNMILqDY6kqdBeEtVy7VZVf4f4
FZWsP/P+u0o4FTqVDksd0AHGG40d4BgBmRFJeoZ8kBNeoSRlp8HcS/r6auLcBNfxHszTJTOY6U2u
lTrQwnYisBtAH/EYITIEQRc0S2aTzZs0u0O1Ae9k4UPWSvYKA8OUXNtqdhyLD4GTk1s3epKkRCv/
dLuwh7OJ1wI0soQ5Be3BxclTMTT4H6LloubCjtDiHOTXDIpx3Su1PigOVet/TEt5hcNH5MSibp6B
vcDRUDzr7UFY9U9QBBzrhoLJDzJcb6EJMNsgcCzUd/dNtmYD/Y8amdd0RAitzUNksh502EBo9aHs
AKNIhzymRBCLC9GzDy/sHY4+wBBDdqopeSiXeJOa7KxMBNGnlItpM+e2vzHat7xGG/J931prdOdY
HgnDaaCSI7exNGAb1uofOZB/jIxlH0tOPUO11fEYEag/lXwgs6vj9iyme5DIfctqpmjaK6ETIiTt
xVNNFViqZIONm6NSf+6z+DBSi1ALbnK6xf3JHrZFPlCFV6WvjscxBL+IZv2kbX8VeK6GLD8X6gkS
rJZi+agbFv9U22XZRtMePAd2CfUrfhW/LyJ9s+zgtcmc49Ilp0XIk8S06xqk6vnOTpEbekQNKwcs
hkbEYkGfi6J2m2I84siiPp+WbMqAPqy4knDTJVkvc2lfAu7xyfARaOcRn3TVms/YU1S5ecSvoYTv
diDMYvLi6/gv3KO82gbds+Y+/pOBxa1J8l2ff2VasUfOlaih2o828WsMZ49lso+PsKlYjyX/pqeG
XHFPJ7ebwmjHKgBR0K9KpJpfNe432O8MPIoL+VTYJYn2NmHyS7F5VVjf54g5hcm8VmHHGegIF2hS
buZSstgL3yY6yUNdqcKEk02f2iXIscF5wRAxLC3oKm5qYrhKzpn/fRjsuieH0+QI+SX6y7y8gKY4
gFZfF9lDAIKHb11qLLWHM5oFXI8N3cNPrvMZqeQqQi5V5HN7rQPiBO0ampXxzonHk3+MemZfuFHz
iZahtLGmE8uzPs6nMqgOZV3d/bwODRbfBb+T0a9T8Kbsn64xQUqBLRRbrY0krJyPHVhvb+2R/ujK
Yt/h42zj6VqG8WLsg0B+zaFrxTuDXVbFjdCkT0gJ+zQf48sw9mNWEkmFmEHcX6mQ+iZGBKlZzJW5
fnc4Syczcjf8hIrT9sRnw5oZWg2gyNrb2ww4fhMO7Bjn8qsj3lNL3n3+dFv7RAg2dkukl6eGxw0z
ptysO5TxRqOCi41DBVc+n0C3ZL9+b4dWeyiHsJb6Y+AYq6HC8Fc5PWt2d+347YEFjdFzhMHFyfL/
n9sP25FuKzbhQKDG5G1p17Zjr9qJzzbCCzHE56rpfjp8cTKi7XNaZURy4MAwH/PezY6HNWm7rzO0
G7IHDF8NpwlPkoXMwc3UbDm5MmGPFgXLvTnZdnyiuRR7TVdpGNh/54yF6n9bx2evXLMU7ShIcp7s
4ODwvhTecq+I7JjRNl+sbWza29SPnws6iipkqcjuCN2dTRbo7cJz5GqCASvfq7S8B7xbqpnAdfbe
5ENBeCkdec4GFE5cgzVQ16nI9lb6Q80ThHpidCNFaShwEMGRe00jP/Zhuw6ojDEYYbcjhBc8BmeY
DhGR5UtHQpOQYkrEzIEEirG5xD5SPrf2Jp8vBdR4cR0Ajyt9dMXIE9P6Z65Y8eWUuq3SZd2yD2Xh
V/M20duzPiJu8RcDSZypFfShrBza9KcP+XN8PNUWy8q/1dNmdVmtVrvVbhePP+vj+czqWZDNIaHM
8Yoe1edZqVoc3zHmFE8WaJMn689yhWfCLNtm14zJJqE6JNhURPSXkI2otYkuVOKKp+Ule0d/5Wcd
EiROEHYszLgyVtzTSH8xA67KOdSu3Om4pAttDfMgPzv/kmhnswh+4XlcWYeG9jd/PwQFhEX1pg7+
wDy/LZWnuWF326XZGfthGBkYErrx2DCzUVGA+ZcwV4uy48DV4lQVsEScJR4HNlrlQeMOZGMJIwnT
QgaQULH0aNSeZMFvyXOsMXbdfIZguMgTcR4dhpcrsZaBZssuCl5l70R9kBXAlLPjIZc7t8nUPDbl
gi0HCGeWshqVVZxc+U+d/CYlTE2OR9UMKZzgMtjcIGzGY0Q35PAN68sR9iUrYnxNuE8j5+KWfLgQ
tkzO4wcslKdhwQ+VMRRFSR4ujbxXHClwA/jevS45K5u2z8lKcoUYrP4yf4IbkO7qvj5SOEJ1b/0S
sTSd+OI0lR7ygOBgQJq4O2uEHKASPWVTdfK0l1jDZ+Z4ENRmz3DxdmdrAL7GLzm214w6S9Tgq5F4
O45MAJcgtKXnWDgPm/nStCDSYHkOJgxitD/wXguBidFrqJN6E60RTnV7tZuzoV1JGHY8Cvroyu27
LhBa65nPHcthL+Onae3ATBhYNY7TZ0dyUbdUn3W+c2IilHxaZdRdBwIX7gLpijKBDHCF73PQidr2
sfBZL9wxZoBe+fzJyY6f0clln5cvLk2c3qL/GBqfBmxa8AXiXMx0Hcxw89xlp4QmzdRPI9SNBUXH
op/MYZ508mzfimZLOE4z6BmioXYWbONZ6Zsx57CI/eH8ZE/tm29iuhat9Qogihm06q91/eP0SIfE
yRAAInxnciE9ZxOnPLvGj3D1sMxo8ra4r6IhYpZvxaoXJu0YjQ6OIYUbWW7GkXdmGbyHmMqXBhBW
B9Yu2VvJYWjDrJmOQxa9ZL442hDIG6mdRA3zhnNoj26E3LFB8KgBXja0yLdYPYJKPDRg3+bMhWCr
WR38H5BMblKiYPeFsQ+0tkCUy+CpmjRmo088wb8y2VA3wCfkW9YW37ICqJYN286HZlSdywhMO2mX
sSTkCUiGgyvP+HZk5jR/agFOA30MPhgP8n4h7Mx+ajLmDf3JWfwXGhOuocA6Zi12HGy9gfToXuhp
bz63PFkLCDsxYsakb+ErbYUPbbOJqDnMcRILneFofMiFPq+qhi5LKtzdKumEUPexz4qDW0VXp8Pi
F/2RR2Sd0CUrqmQOPs3ep3scFW+mfYpHhW2nZ40ey4ob/8yd1MTFGbH0Cxx9N8swGanaWIJkF0iS
gJN+GwnTNfCzMmiu2TxfNPedxwoMnmXrO9zOljD2QTa6bGuUrFsFdAg1xkdZIvBJvgh2D817qrjp
Oel0aGyy4NIrX2sHT/FIcmyiLpej9eBznUu4SGYyvbmASGiX5XwzrQOXYiTCMorKIXT2nZwPs9cc
EeXTRH8ts3Lb128OvUYaTz9zpGY16C5dpSrkh1f1JCQ7cZXuPxmZJqVTQK2E8WeZaiziNbGOkr1d
e5LtTDKcNl+4iDmHC5NDQEYezgXyMCwOINPkWrEpa+T07Rq2RxJiQuaBLelxbvFCreYYI7hbBQuh
ayZpZzSsVU1VQrGKfaQg9mMaR1TDxhLW7Be44DaI8fQ/Byo6IzFkJgBNt1+Wqv2IekhIrAi1jP2J
sXA+heRwMUfILEFETKv7cfz+jU3Ba+XOX+qGWyyoNp0BKq4KY7iNXEtyYS+XcaiYsClogeBx4/kU
asznRrUAkhMowsml4CZDfFFZz7CpUNxAvEX0ZvpLdBx8+94LS4Rxgr/EhL0grOHZ1OazKCnHA/Hd
dtg0hnG5RVFv4Mhdfm2DgNzCKUln3Y4BKSF5MGMr5A8XdvTbxoa+cc0FpqxZrzMTGWe02SPWnnu2
F+/vwyojvp0GaCHhJtcF/3JRseKpovnMyHwUfGvG6jezmM5mPBm6pj+sTjwvQHg9F09FndTbNhN7
q7hOtKhwVPij7hZoM8QhSYCTTEY4S/1bRsdjRNm0LRNCJM8NriEekviM5Z4XBAdwZhgDyEOjY9cD
PgzePF+8S+OvIhjRa/XWjNeg72jb6KxfJ0+DbSspETJRjGlpjdkuI/6GvlWfC8z+y9ztyoVmuQe3
3k08eeeCfjEwhntUioMmjhLUbhfVbMGpNpvbozeQaGDkWli6VoiY3ZS/uYQ1lqH7LikELWOKDt1x
6y7DnyFNb3ra3AY3wbL3kYOKSmV5mszlaGTfMxWVkdGgwej4gGj+0C1+FX0LSG6zGNYul/ix6QBP
qN8oujrMaw1V3d8sYJQYfjooARWlSoWHqgzPJmLxokPzmCSsj/jNTjfORCIvvxLVSuEXNlAZ2bZR
2XxJcRYl+Ok10V+i8QCNd+NRXWPBHw0MkhaoWzNbUgmDvddcnNnkUSJkEyMg544ORnCs5T1GivOJ
LB2W/K0HRK5bKbFKwAIUbDH99E/tNN9FXDwvdrUfWx1GG1H8kv1l43jWrhcGV3STkPLH1dz1Tb9p
9GDtmQ2a3IBq77xmpvue1doLtLXz0BftJYdrVuveRVavLihRcO3MuRvlk2vF9DIid69s56dAPqjy
3SAmTjVwfLnXgtN9csc0NFqNfixOhRPWRslc01a6ztZjIilBsYHDihUbfioFNr0RHJY5BsCRo7Dx
BCQxmF9z0L44en61AoMKGrR3FsQzeGQ2/QUHtaZx11brSJBqfCKElrU2Pkw+Bu5nDKUYwRzxoEgN
E7Zkzp3Zlsja+4i8T4dbrYG0SiyVQhyeEiQy+lfRkiqj5i6w6IgYXZtnSnJp4waPIXAuA1dIBVPD
cd0wULzIDoiEETTPCwIVDzL9lnYk0aZGAeU9HFDZIeXGxqpwN+vub+LYR08sI5QuOnezXrApbOnm
o8duSPkuTuMIVevNab407V2Ncn72qDWxHhr3INDL+ELHaIqNMVHi8EnNJq3iisDl4snu78GPbjnv
Fd1dx8Cn9dFjpdRHl8FTxgiP1UTN0zEb6QAwWb+nQcufTL+bhqNX5CL21yP8LyvXONHC3Ut5DYv3
PgPPnICgG+XfAuQdi6jgKcspbnPlPqky+n49kBECO9pGBPVuJDwa8a8K3Q4FusEgXsroLa1ueffV
+MOWxFGxtWKxn63glDTT1YB11joa6LOoZ6EQH+vBAe3Zuv/GVMP6YYddYj0Xs7tFu/DBxMY4/5qZ
0aHus63LHcsetNVAI04XmZ8+QfoIJdet9g3hzBIJGCWZDzsn2aGfSW4bPdZogF7c/Yph3JmPJv0t
F4Lm8XRSQusSvarqrdqB48LXfeJz6s7djP5NR3kAVMPSJdKhefYgArrLw2UBKeU9ZyKSqX3W1VTD
fo94VvPfrtQci3e8lbuo2ifIvsxKyaFy/v+/+R1Z5kUkWRGbA5U2YefWHILJ2wiDmkBmHHxzoEs9
5ebHt8QJi/YK6sJ43HzN7XBXsK+KNFfscudxwCwMSGtluc67+arm1uYEahFLuUDBQ6ooc2CxJDCE
Yv6/oGhTjAfK0uVvR38b8Zy8eY79NNQaTyY0xeWRp+cE7MNcUEgxPbSc7RL5R7pMCkhKEzb/uVwH
ALOSvv9O5XZI76n9O2D5cgn++rm+S1j0ui7B4YrhtMDY328iDMRWHlbyFA2XBMMEznJ4jPCZglUE
CQbyL6Qd3DKCYEMXhQO3lNQSu5JTWVEtJR1LX3KZ+QYBEks87wBq4WMeu02ne9892pOEpd93r7l5
HrTmMukOwm73N8KPWaGag9xNZu+tIv7zNJrMdAg1SFdoi1Wi1G0oqnmBRFuV17npYNlke9PQnofh
w2uumzSqkCMIYlGpdbQC7id0LPllekr0bsM6tLOIkqQfdfYWY/EMYNsn3Idrlo4WorLZEktN+QMk
KqIro+BrgMbQScF8WtK6bMhL9gFSFr3HJnztp37YCkAlpsN4UEfUxfZ7MDl8u1vztyZAkAp8v1A2
h3Fl55/Da8ssYXUOZ+qaJzDX61hkPkcXiDpWDW52oQiyLfFQufGAud9f+4rAUImbKTlXQ5xBlPgx
8OxHNUh4i5JIp91qPOhV8INRXoPJZOGF1T0TW8sUA7WonhV7bRq496YKJesPbJ6Sct1R2haNzFdL
oFNhkk5AKWeV6OS2rfMQcTwaHVko3KuZMHXBAT45/ufIouvGrZZrpbmsxoAYNK7NpnV4nkb9iDx2
cdjJTi10NuvRJd51sV79BPf8Qhe6nnJhYtl3HPsFUVVi76HT1KDCN3IghFdRQ7I5+ajgflVI7rNJ
ZGgUPr1WS32dCcXwOpX3o3bdTddw8nDKCcrY1mw952ljuA4AQOtsOyFNdvhafdzIpOMSXKx8JVzk
99i8yOU4IDEQ0HFSY98W5DNY8dp8Aysef71lbY3AZTXO3MgpXYPh3EXiDuPgVytMiBp0Guvkk5tN
3U4fXc4f4XN2fUoxijx0KE12qhAxFN7vp5XW2yrJdm5KQaSrBygErPnkRiBcFzGuUxIXy8TpUkOM
a/8mtJ2WPaHliO8ckg0NL6t0vKpdp9F9a3jCyh7slA88YhPxERH3xv4zJ+Y6508lRXMfChh6hU4f
meUJNkcF2/0q6faYEL3Jxmpkc6ptDaTekqBG7K+WCCQ4JtJiPY7pNk69bYwnLvKCddfINYAf4HHe
H2lw5GHZbOCVmjs8ZB5LI4zEmLPGmXg90uopb+fHBOVWnLoqWxXD+1iRLEuAuebXGT06p++KPeOb
x2ShXqAaf9VhMEHYmtxPmwMw2rGY/8Bk0czuZHnBqdLWE6sMIgXVdFFD1BdkGrA0IJIQYUbz1qPV
F+CEYv1fGbPMaSGy75ouzLOf3NsmVvBBuaJTwAit4BAgf0/ZS8+8F8vfsSw26omNz23Tlwv9LxDp
ARG4gAj18jBhUoo47OglHgtu/fHOatutOibzInN5yFMugOytwGOovm8WZP7eKlAHoye7O7d0kMU+
ND3Ou2yEQdpjaPk7Nw8t+X2kbJxTEt4ApAf9BxA7TzWdZhC0D/zQpJwj7nx1YqwSirAYm+mFLqkM
cVIYg/Hg/dU1DxppyqQLaQwrG8cwqAR0lS8ulzWG5mpElk19vHVUnUEjwQ9YsJxuOrp+DA37LKRl
HHQlddDcQuAM97vO4JPWS+vOqLut3eK5rYNw9rLHVAefPq6QBERXzztgA47ouSnzmwswF/Vy8ADK
sgcb5D+ofZgLsFiqz7KiahGKjJTDDT531IxbCZsoWkj9WtNGfRejmWWjJbS7hHxSO69mYJ/NQOzU
+9mObOatRwaBCwMLe9Kz6/6o1T4YBSuDrd091AlJsmEcbc7DjthWvATDy18X3byPFqQ8Eledia7P
QRNRRB8PiUevJHzBAK8Ij9Aelk+yWH+cjFVXkYtbq3BQfbd8Vz1TmA7GqB2NUH16WtC/mUHoNP/4
+T2V0GXNWo/cPy2EmYTcx0BX4ffrsX3QAcS99RZMt1QPuUR6LvuJJ7jFYr80b/4ckjgnAZWJi0mC
2+suBvm+JLjG1AlS4Ix0YEXndjzjUgkn30DjWAmq3jG0f3Jp4bZx0OTwgxE/ecfcDAKVNWlheDWr
ppiyDZMsHo1uNdfGVLKv18lJqi6FTaa6NRGm9JxJoWIaJ6/Kx09CgTGZ6NkT73gLAVm5pfqRPG+R
MzCHXD78/O9agEtnhNGMGyUe+BCBqvJJeOSkPI6tC6JWGaqXUpBg6DGmsiXDiAEu6sYXWy9tvCry
JcM0mtNFE1g3kkyp+1Py+Ey9ctt2Mc04nLfA6Npat53544QjBeifqlkH08NEIGUYQlCGGSmwem+n
RmxzG1t1TwUEtdN4gvFRUyDwXcLD1nlsKJFPx76H7WyTeKwlwHP0zmGQ9NcUvxQlB9KCCCT/aBUh
UW184eOtYbkOBZJYuhkijHjipva2HsgJkx4z+Sl7bpvqyYx32ILmW53TgO/1TbIvs0ztc56we0nv
qey3RkfHNoEHxuEWP2YZYZijvY0lBgkiDRbzEDRH5gIr0e5t+cLhZF3kJw/FoJR7SWoe4rLp/3YA
AMaF+ceZPzI9uOSGwHDarkyjvNZ5Y+BqgKBYB9eOsK16zpujScUue3PTNb+6MvicyN94rty13OSl
j6Sif/JKF314n73/pGZkGyQ7CWEnynuqvSrvO83oekXd6UyW/CWF2wK8Kwjs6TJIGu2s+r0IqO3o
QwwAhGbd/Hty/g2zSbM496KKgygZm8E/DP6EcEwvbZ6a1XbgXvfUYKhiDSn/AOghy53oJ7tLtl59
ZEvOFiZt9wlE3hrWWLVsJhD5xsZunpM6wgl1SzK4yWzU1TM2ifCXIJrQugZFex4OBQCOqmblkn/X
eXGHv0Hv0HLO9eLDksUHiMMjU+gN58E4UvjVRfa5HxzqQbR18V3awbPOJRpXv0Z+sPzikDEpexwL
ecqyWYhjZe0eQbJNpJNrOGQUdnLp0ZRAwIB5TeiXJOeGKwFIzZMbLjNdWw4OlbrYmw5x7oT30/Wz
vdYC9f1IxuQq2Sr5SXszoeokPWYbiyXhWwBV04KSJT1O6QFog7SjTaXaGiW6VL+yls9CJgTDUl59
QmgSyCRk4PJc0mJrqnJUCeaZigeWY1p7QXrPdcx5f/Isf/cshWdLaJyPQxpeoOpVybObZp8EbZE5
dDG/T0mClVMQK9OG6YM0G4sy/CEGMHTjqxiz0ORwqiwReG6NBtORzzag/XG5WeNvAyPH9NDWYeES
7+AJiiRHYiKrzhXRdpv/A/c6BSnqFI4dS7Zx73hqdi0SB83BMjdWWfHBw6958QDQNBUPYIhGc5g6
QJXpUiEExALl5iNU8pdiUI31Fi/eHikPWvOC+STHVtpz/J75l0Jgdh689tF5aPAGjYkioJ9WwNVU
Ht4MOnjGQpovIvJWOSSfJfDaTHto3Icyinrr0bjpfX5ozeU8lQxm/MqTg50Bdz0zaAija2Ph19Sc
CsY9GoeerYT1mnF4bFtYHjwHxym4xZBkKiQDdUj0p35V1FALsumk3oFALJuoP49yD1d11p/r4RPz
G3RS6DuccwMetyoI5NZ/EglTspV3l//ppS85bTaa/OoJPbPJfQ0Y7HBa7lQq8lEHyX144fZo0tYQ
cyqK5I/Vv3VTaHKbwbyzShrQxtE5c066Q18JPqp7OashxCfAQ/wCbJebq/sE/8ia6YOiV77CP80p
HJwIKT4MPWEKoZAmi7lAidmZ2iNzH3zuzAMz5IG+fwTJL4faKcX65sE1wOt/ZhRPFLHk2i0Bz4KD
zliPpItFIoGhRIUdT3uVM9ZZv1nlr2WFenKPOZHwNAkc1kHjp4z/sicbbZDg7iPjIrNd+uNyBwrT
PtF+LLBUs3grvS+oDyRjVNUXrnSQtFZvsl7ArzrtFvXclkf+Uh7S6qjs0mLMc9DmucatVOD7+TvU
BxJ8oLTUs8LUDpazBWFLsLDZlRrmYFzaM4NS5fKU9ohJjzwXecHVlyW6UzBAf97hY4l6oB0bzfro
yZUQld/WjLK57tmrBNVYzS6ShCP7julbsJ/V2Veq70/vXsfuc0xYGXnvpmVupIGvl++x27g4Jvga
91bAhyC1m5h86E02ESLX2vYNhKKITowl4LjujrhPFwFmiRfkfudNbELd4ith40Fs6FHqcQ6xgwwE
LEBoSem83K26vpMMTTz3F1FybfOISbuYffLS//M+lcwpui+3/dAFp9NET5+pDWF05eJ32y+TO7FB
mJErE6xy7FrPujH9ZdN4m2JiHKX+YtsebSJl/cgMjvD/HOjnC8idKD56/iWAKqPTsMXkhfZ1NtN4
7Ua/YDQdNwbloyhGTNm7wQtzABG1fq/fofHW+Xqwrn58V3fOkY6dYkSIhocEANHCh1tNAPaofODM
71JzISgWkp5q2DUfwdJurbwnuYsNEdMSE3GCRXPBd+tPYCpscSr8Z6c9ud6X7s9o2UT4Vp5WU5VL
Z4xz1lQFqsnv3xwYI86ZafF+7nStP1YJhzTW4qeOnZ+hSfbPwFiGXcaP4XBNjAcUI4zQPqXFQr0n
WnzjYM+lVnDUNyqt4y3fpZ4ND0guvBqf3ZwxawcfE4gO6k8kNglrCFucfGwRbGCaFidhBGFKztKq
su4Jxq9Cz+EZqVW2ssOo1izlPW0xMwhth5wedpmgMbd5NoS9W2aVrntWr3OyeX+oIR1n99zXAlpU
dBoNkAC1yV3QqM6SEK0vhLVxRAB0DYaOlZy9KfjW6r8lmZAMSBwGHnJz2b1zTyx3TdlTeGuudLJF
IC4/clwVuUPaBMzoE2wno2OAxMs2vSXDVwahWIo3C6Jy5oe96kJ2j7rfvnskYRxPHgYORr3rrEpd
dQIN075eCvDvJKay8sWBVbVJgHeaXnozO8Y6VweSN7EKzJHBMPvR30Z21mZYtpOvYUwoL0Ui6lCh
u/ndSftNJUCb8NKShIHOvS20UPBF8NqOcB+lceLFKAhNRMER3eEzS+Zdsww3cI/FOucDY4HZSBp7
vS9R0j8hNoEJXnTC2YQRA0Fgl7SqJJ5XC38xi+58UE+q0y/X3js/2unGsq6JdhViwCEA8FVv112P
D4HvfwvBz0h6iNcc1d23JNC36h+P9GyoLFwP3qxcklAM1t4qLZpF4NXWqja8luwg0uDGNPaekpyu
eF9M/qQRDdSTqHUg7RF1nb8aY7x3ZACmTkH9m9VofHJTxpS1ifz8Oensk1cTVSa1qVE41UK+B+VS
nTDrM7Rzu028mx6YL//34udC7BmB1/i/D9MHN9J2kVvX+K2HL/WireGLv1t9z2fPJG0sYW5N12yA
rk4FCR41Ye7US/T4IUHJGse7uZPqQ9QPAYZFM/myqLFbciyvFbE8p8X3F9/72HjSOoGKmUHdjZ/m
SRB4XPUIMR3FS1wE6vfUeEPQ+oLOxi8SPbE3uak3OnaSvcNuL7Sj7FD4ePIhbLK43E6Z80f9cPXT
JpcUkM2GGoupfWZlSBESGnl8l0V2Zl1ASpxzGvWrnPjiLicx/WtbALaow3CX/3F0HsuNI9kafiJE
AAm/FT0pkiIlUiptEHKENwkPPH1/2Yvbd6anq7pEApnn/Ja+BOZIZjMo92XE4cEtxz/Xcwm1a9S7
tjHgJX108ckMqmXjPwz7ONjhUQ+GM7Hso9x4DiXI1FBALQaIoyqNIyI+uZ5+inUMyf3UwU85L24h
b6VWDNtqmPKnpMdtUVASN0pyYUMSOmbsWsoYP1XmMRyPo3fpu3uOIo1Thsn4KWIVG0x/N/SkfRef
ZOAi7c0OFToIg2AdHVB5YjfCz4M5wKX2nE/Kik8WQCpid/aAZW188XNW/S3G1GJ8T/F3ZXQ3x+GV
ZGy0sKRCrE3I/dtjGM/PsBZ7IyqiXSE3ukYk8mTSL0PcI0RLPpL95uEyzm8t11nj1VvnQ01UXPaZ
Bis0KJXFfpCXRC9v2eC/WNSM83wTPx7Xi5pGNJ0ZfjLLlWrGUQHmptgQYQAcuycwJyRrEFHb3k9Y
gUCNSkM8u0yzbFKOcO4tJQPSc1/SJl+rVynyAo4z61VjFILgqQuYgmoGhKi4UBpO629UOOUbJ7zE
LaLimnvkS0yyhXHpIh0dxXUyH4KFoeVXEX7NkNKm/GKdZaP97NO33u+INViD3ZHN9z+6DnGlLVqf
atIig/wk9nDA2iCDjZCEI9Ttzkm70+Af68YiIhcxXdF/GVa+7drfsUGeqI0HycloSG2RYWcT4Frm
pue/+WnJuoyJzGJkGiNt2aTmLkbjzsORM4O44qvDBU6PO7+AFSUMgBeIQh2OOdIh9Sm3FGLWhEWn
PTTcSaJhmvvHPFcs6PG6LyAT+cBdBzAT3Lrq5mvYeURXjTTaoTgm6ry+6HS6FNE7iAOfzUDdXXHS
UWON7UGfv8beeUrYaNRRIdx7Ai6S22Ln93cOwVpHZ076rMpnci8uY9AU7mN1TiRktbKaa/j5eZ1q
/pATBQIEmu+yCIiM9y/R0Ga3zbffAWhzbpThF9fQEz+k+n9jSqfNfFPwQaYUeI759Ea2RRg/tBn0
DeF7Ze3mFDvT8BjJz61ngvzi34E2t7ykyTesKJPnNCHfn7NPJzqrzNO1lV+JDlm6fkUcE4NT7WLo
eJ0dd9vd0Chx6dvH2mSO4YON86/dSH5CEwTbTrtjgPPn+Kp7lCUB+CQ6wp+53KUzVB3CvoIMw/yC
KuCpB+Y2kT52kPDuZ9egkIweqFp5jH2IAA0dmuq01MoQ3uYLwdySF7XxboGnLY3h3olxm6XpJt1Y
jYObt1sX/X1G2Tn43k7XiceL0RmSX2KY5B1wR5q3QGVUMWHj9cupVcTXHbP5ghKl84USDlpMC5sw
3Wk6As/zd/XxrcHa/dQY4uTFqCNDSWiZsmYoqJbwhIscSA8HsHmZ9WijWWQmkWVA6XOz6NDugnhu
yObrdapTUB0OrY6zbGVxtnTT0ZnTa6sJfMH++F63tLf12keZ+R/O7PVPAOGTp71W3ECyG9clunhM
0wKgLpb2fQQ1U9bDjiQ+rahOdttCxNNfp1Av/bNjnlP2S0bJxiToAew04OSZVibXjcvglAUODy+R
Y7VBqwwEESnIHqcOrJwf5r96UX9USpcf9qs4PANI5viLkGvrbXMzRE7OohDoanNtHQdgCS5FrMkI
rEWtU4EDZHLZwnJwkli8R7L7Mw2Ws67J/uW6/AFrRblUZTtX2uemf/c5YPHOzSoHDah1GY3GX12l
/6KqohMgbkAdxULNzBDCsfvt2dayHaghpFMDdyPVJP4+E8yXk/vaJjVxXuHH/68g8+wYge6iHOD0
cOFTGmKJcUKWBFRlUWKs8gh/1BQ0G8rlumLax85LiHBLrpj+DiFlG1CLXM9W/qZaCszEfg/q5id3
9FVcFT9kGHngrCqqmr4Gnb0ZhbJ62fAX9W67d9ACVFW9rYxg24ds0t9qOTJ1B2kqeOrv9BW4B5JN
Zfeclu9ecIe+TcVDgRYRvibV04z67IYeibyY2FzbPQ8/SLcRvWs28Xcs16moD1KmAJ7kJnq6/5yS
TNW7e13vuSEoDBnfYdGK+blwbuqshHBZldwlduYtnPSvxu0akY84PkI00WQsyfEVQ1xKMsO8dQCG
cHdJxl9+tfrEU589fHIQRv9aQG1yZt91P9U/x82MhNLzts78zvFbsPGG8z9cT56LoJxsb377iHuw
I7RbgvsqmdaAY7DCmd94nCRtiJPC7pYj6ke8GLAhrgNY0c7iQq7IWpXugng2AQtHbZw8p1tmsUcO
FhIGExyloBViOA7ThhMMcY7vH4gZrHVWl/wSoO2hWSgvHp7xZiGO6l5rgrSFrW5Xcq1hb2f7ZmJ1
ngLUc1wLDirm6WpOEZ6Jm1UW7MjjtetmVoSCNiH3y4ITSmmUhCk5JR9ZeAqS/Jrx/pdPLTDRCOGc
Wheu3ZWFDzVYjknxh890rwgQcx7XcFkgITmfL2iIDqGuk55DZggKY1Ii9mBVwB28h08qVUcAWZNA
liHrozPAx0oecuVM/bEqtbUdHAgpJZOEsGHaopAsJwSkr0YbuaBnXgCjqUGWLRUqRHWMHqHJTvHV
a9l777PblWim4c1W0Zgurfqm87412qPn+a1cMi3IPFqNBoVKACnKfsZftQq2/FwzJhDKaHGkdSPp
KJN/UF/H3PL2sRmzIqXwfMz2Fzz01ICaFlrVydrpPc0e0GMFvZG88YTzQis+mbGhYpx5mruzVea4
iKpbP1/VeV8X4WES5dU1WGUtwzuLFJPM8DV4UJwhIaT+JRWou9Xo0h6ZSZBI3mfx3Xc1mCuu6TE7
xm0ApS1WcHrSXzGhS8SI8q7ygAqkD+qKkrQlj4HJHNuhiW+G1ejbe7/r3wY62R3SsVxDHFwcKk1g
LKaeQC+EhBFOlyl0FzK7shTsjQB1n+afRtQuLX5d5Jcn5oS6vHds/RaFhI92km+5kVyq1ljHurbK
Ah7p+tStLRmtHLThEc2BcRlsZv04IXcCYujrBWNGB/8348FGcaECPMtvm4m89gl5NuM97WUMP1u3
qQkRcUmjJZ2z9Iez2+YHasBjee+1SxzFb22zt3jG1EdelRHzZMjOJakaQd+lHA/Vu58miHk0tsSY
OIBSX+dVveMImrjcNc1Y2v4NUgmPHJ0JNfMtG34eeKtmPCgKe0QWpH56h+wViBA1m4R82V1FrSlt
81S5TyHDjYWbGN6da8w6SJu708RcOmWYj2LjMJQ0W5axds9AU2qAeg+5YT1CTadBvKH4yd44DRHF
gU7RZF4kxTZOLPCeocCdnNJnVuVgdK0PgkJMhDiYWBRRZv9fruFgmwAjrqaBMjoLloJ4O+LvYdlB
kFKAnXQZoApRPwL6WtZRqHk3Ow5B9Jo75EWFzmWYwBY20ucrkohOwsS49m1Cz7GBUiKjI9JqCP2P
yheSmnme6bMJwZE4X1ye8mQ7S7BxR/tN43tatW/qU5iINaEeuu5KCJUU7I8wFD09wrDxQBPy/Fl5
w7qzEW4G1Ju6WK5wEWwdJgOFvgRBt4+Ae6OtxaPnUV7rzkf6V1Y9LHBudpuAVZ2zgOQzVRKkG1wt
PrHyAtENv1uxSjEEurjMJHZO1F6ovrKPgBKEJ0OTKxm9FA0p2tmW6vbnzn+IqV4ZgvB1j2hXT/zG
lltS32h9T/nVsDb41+f62udym78BAdj5asagNjv0L7rdzOMefVYkTYCF61u3zN8sSX9v+KNYtdi6
OdpNOrcIfdRMzaEz7OlXJD5tH8+M68YMdnc3Fu6e3JVnTt91vM4Mmwy5FrdlSxz0R/yWBjuY0gKb
XjfCaHHP4P5bhB12WI4OOhxAAtAs8m40tliLQOzUpzZ6NelyF/KT1YIFekpjKLX3YwvUaCxVBMyo
g9KQf+PbF9cbopUUJOJYDQ5oHNPzMUSaZJbemnDbuP83zuSXxGCdQUhwD9+mR6oo9JUBznK0WLtU
BkVCnTLryKYvjUU9dmvfwrfQRe8SH9RJlVxMmeWuPVo5yBPOTTSYCBNFe4GNZmhnXuE+zWYoxJYg
pQeOjhc4Pjk8svEaZf5TQNwnHctUgj03KiaKmniykkK2h3bjvrgT0c56sVYJl9je7f5huwt+//1I
WBHK5XMQRqxGaw2ZhsS0N2YPzyl2oqFVhhY7V1vG46N3/km8H51GejQvmGJZ+2hbMgVVxlHxl4E2
HKKgWuj9g8D5VnyWLTUAOjFmV/VIq70hY3XtAySU053SDgImLQyEatvAft3/NkPzPzLSJ/M6qtgD
6QfTWC4TL13pwvhH0FkVyLfE8V+C8svrMIeRqaSP4WbCijm74To13H2lrpoWOVbiUjd4KBV3yfTH
mmYPP83UHSLmdrpP0JsT4UIoNVrXeDPm7SrrHrLw5daaza8Of0IzbMMcP48MWDOLRqWClNS5ACrq
BC9PsCwe4xTEhwiJMwIo7b0nYPwKkxwkWTR/1R0G99K7xGTmRinRQSaAf6Zh6euS+VTQr9HSQ8f/
uVF/Hgz/6vEntfimHbGY9TccRpm9sXombQKX3COBg7Eb/YiA/T8BOx6BQPCnnt0kfc31Dxl46Kew
jndl+zYecih5Y+VXqmu0ta3tUGUfIqecEhfXXKyDvuTbGXFWUqFJ7As9yUzGKJzIdMl68yqzau+P
9wrRSR4dExdjY6zqXkTPn+8PywIzH7NRSXQ6gdgJiipg7sJ4AlFHMInQw133XfrDWdWlb04wHhwj
e9Ys8zi79ot2TaVzL/0QlM2EuDGWhEhXeCn2VUXeJLCQXIXllUGiJOMjQfvtIoIkoopcEOrg8Bm4
+66j7d1FQrHvYufRJNomBc6n8IYACPleUldugwjqjbeZXWtrkTPQ9RouM14EApohFkvGxGDSH01b
PfSSz7Pn8eefueAOi/w3fQhXgwJP9HJp9ISrPWwzu1H/8CKxqIzU5ViB/ZyF6bNBZpZswxfsgzxU
Kf1fVUnJxBjn76JJcZPjrktIJM85HEIbWZcdJYKyStRl43awECZ3aBqz2uyAORD26QXZa15Grw6k
VvyvJJ19k1bjVbohWbcZEq38Ww0IGjXTE7lewUdWhmfDqxlbTHboOUmfSz3bTVFkEQeHjtSHagK8
nCCtaTctGrbgFOXZCGHUNWT7pM2/htezFyvNkeXWnUBZq8TeYvM4DjEWAnL243Ct5msVZoct6U0H
jAnq4NMEajD0b5CmqFQV3RkhxE1H33pys8x3keMpS0cMNS2ZSTZ4j5LFWiqz0MFCbVT5MU/ihS3n
f4b7ZnjNAV4lMP+m8c/vkkdq18vR4hafLxGDTMdjYRVfWRyjiC6qn2RsUK1jOiDnGTKoJnCqtzat
ln/WChDXGbW0YFz8eS3HTG06H/X//q3WWAxBw9QZJdmB8xOzMzgwnZF2yHc3NTySTnfhVEPT0/Tu
UZb9ezHQpgNoU/pHP20J/GxWJaNXp3PgoG6OVC/TiQX6GQc9Rk3eZ+BbRFYTUEfOfton4Toi0NXQ
3gCsBHMAvVsETHOIxtGuytJ9ZFQn3UiWglkc3LRzvR26tW3b5le3tn84VObYegu48Q0IQJRbOSPq
TJdl6z+0alzbFd7TXpwb50gmjg9dAIjtan82dUkcEyDB4YgSMWe+jvCXH3uNzNhxONb6vxRblMRp
0woEXdjRX/TiGuL3HkNKbrpincenSNmdtUXudce0braOmRGd7iKrbOi7WiUTEZd8VU51TRiu3Hht
WueeMsc6QCHo7iTQcgzNhyLMfZaC9TE7CMyTEbb61CzoVvD5TxGu2EWC+LzqXnTu6zrTfwydtrpH
AkZX1xjSeKeekNCefdS/Iuy3Msdnh4r9Vqbiy2WftZUvGMaNqzGHPtXFuWvxaf6Rdadi4drfOO9W
lUvjdPpO++3G1ajJTJNmHw7czEKgna+d+1yxaGk2ySJMEaIxlvBcICEmsUhUS2TyezQ3dvJiM0wE
aY1IWF40erzjKsb1h+dRlSfj/Xe9NefFYkZC4aCtc8Ex5eDvquHIV9OZ6FsYoHsE7kI7PuWspjNq
vsDGuYjnTAnP4xkf70rDS1/gm7Lbe53uaKKkQSdJMo6NS+hy14onxEjRnaxDPcYEhvmMuBQDCUEO
DC7JpSBTJXRpyqbmUZbOdgRVDEO+OIeFWi1nLO9ov3r/EBX8rjffxU5LZv7M61rx77bgFTS89nPm
nSLmaMcq/moRbSKQyz5EnCSb+DmMmkttKmIHsqe32WJMF06FUwifQp+xIJDqo557ZqvQIaAAMF3f
UqG3wQCykOxBPny8yYuaDZTMje6xr76Sz9xBDgD5voRBoM2P0geSXR28kZIjM2TAV3HFOcR5JVwU
OrlY4lJ9TwcL/yhHF/D7VHP8mhnmY4OIklAIGDO5SefpClz1ZCgUZywRanjzE5oZ7ngPfKfdOIS2
tbTGG6n+EwfZq6svZMSBHJbGjUFs4pekanJNCgLr0ZhW/ryrGSQQWr26sgDiuynPXlcfWxdoYaBj
wh5ousgPVhvvhLfL/HCpJkO3oHpWy1exn6xyrb/kxsEI/X3Kw+L43tYOYLU1a6VO96LgDttVxc42
d1apP/4X1idk/boEjqW2tizNht+zt5ZF4C6owfrFKrl1xuI+8qLnOoSFEfe/ApCdBUEQwmTbL5FW
vCY90HB9QdrqmA6+xO8iyHegM0cn+qnG8Lngt4kLhmXWzH9huEcA2QN9kJW71hLrbgfVJZLElbei
fWLep0sc0D0ccCJW2DpNr72o/O8y6QnfU/FBuNy5btTE5o8/bTc+18WOUPVeO+ZzV0Bhowib9FIj
6kPtZ3JDNszDrvT3COg7QGFhEXMTtzPMcvUv7ikiOzamknjuw6l81wO5hNPAC+On8Wv+alOemDAZ
JsiwU5BIF2LBQy07dsFFG1f2Z+YSBsvOKJ+riapZPpiMpaUbNg2NxAQ3sk3ikAXsgv9fahgGct7R
znhQvYqvepGP5lZhNokqYZN3FXTs8AKz+SzMHgmAB69koODh8668dQmUBUdRsC+N4HI+hXIjyS72
Dgif0IRlopZxCUJj8YgQhtRClcpzNaCsFugZwz7bo5jiFaNPVGGh6P54rx2/W85hv7PEi1qDyiZl
X+CNA07gc1B8IwJPdZCoPwZ3bPocREhhgqOHlC+poXcaNFLkIkTJoZMuXFwApv9VtGxdkf7Kj7ZT
xV3CBJ5q8ShlyywFLoO39qAZ/HOluo6cP2ROmkudIUWyEYNC7xFQiU6vzQ5KJI0CFXmby4XPP8rD
5tPdPFTw/4SxlXW29mbtyzTDk00wtdQswPSEFGcKkbp7mzlbp6K72YebEu+YG7GUK21LjWTmT5nO
UdRGI4sIsUZ4LcjkpcyVSRS5q+Ot6ZhboFvsOz4tblCCQUOaOjv9DwNGloonwaeiEF/1CXldQz/3
mwGbA0M6RAkXeH3LXfxhJWRco5Ik9aVaZ3odMBPOcKJ6LUUTrjQ7A6LfjtWRqCGSeCZAguhQVP84
kT1+bvVWTzLcsGEJT7xYgjuguxcsrSI2zjL5LrAW2wT3OT02YOLO/R1fyhy8C3XPISP0p1e60pBV
wSBqNcjHjVtvq7Zl9bgCg3hzRpBqka+bkgLWGKFJnOzRZ6rTH9XuhSN5g+o2YxKyoK0UDGAwqCFJ
+QthWSrrTxE0kai39UgNdawjQMd+0fxlqJvH74DhXH0yvsX9kBByabib3pyhUb4yKvcI8yrOQA3Y
vLpN3hNkgKJE7XN4aeuo3vaj3JcdSSVDsvSmD3J7V4L4ISfAnPZFnc+zr+nLsGAOFe33rOVrGw0d
eSDvIsS/PKowF3RunlsvW4lwcbQWNsJqgIpAsM3wZ8p5ldXXkkNxhtmgHnUUsmiGm77YTHw/cYaH
CoQGqD8OqZzBleL75saU7LNqrzcYgaaUGO7skdJ+PQbGCRPwzsCDpbniZQC6SCcCenzxZbjWGuH6
C//eVca34JrGqrADZMzTM93yJ4scMGL2eMcV4yO2CSbIISouY8KRnvXgiVb4UmvQ68HZGt1f8BqN
Fi0zUV2gEHkjV2xzSrks45EAWOmpH3RU7Q0ofR2OJnf8q9HzULeAHQbSh/idQiPNpj4NJFHYpIXO
5G+YE9A+h7N6SBgh1INKgOZB6nyTiO4ggkT8YLd0eDZVgV7mKCCGmPgMPaNfs+JT+M3oa+mf6qEP
HNZPQFBgc9Id/fkUaO9Ui2yIQ3rSUSEbXbn3aHQIy4GXIvsoqmZTGmgHUKAAsanzpw1r5NaUAprE
hAzlsmwZh/lA8njRMC+PVLangLc+wXZQmP17HRLwVZgHqwK3AgknBnayL3Cwgib0DsDRRVHEoqG5
zDz8QgNHnxpgWh5y9eYPA94mdheuid7hP0I/9U28DjIkQQTDqgde53stEAvigxFY10i+k7G3nJll
NO4+QD78O7bYyParKR+8RhXYRhDFZ6oywCJIGiQcv+Bf5eXMV3X6M5CU24hDT/7yAj0HFyzaVCJQ
RLRuLeNkcI72qAxDkL/ebF4HPKL5lC8aEVC3d0mh2Nyia+EPG5isFqQTJU2+CqCOg6LZxEH8wplt
NMyCUXaeK7YWQVdD8D6bLgrITQHMqeqJLS52yl7XbnFURHU7wJlwoGWmuct4W/pt1hSkY/VkmL8w
5FiVhS38pALng5dcG7clHVE8dHpqX7pFTHVmaLdbuBvkd1yiXZOjKMtOVkqSDFzd6GE2nq+en++m
cUDG4G0T8YhQx1LFlGBh6D1n4VO+1dvpshr1a82lLcgAa1zswQ5fLhHMw7RI+XKEuORoy5KJvIuI
ABjk2HYknj0y60XrKJ31Ez0SsTJMdR6Z8UjUsnmfXimO/dYzEsWvQF1U0yBebcSv6pkoen/d+FwL
NttKKlU8SnzhSe97CqEg3VYGVQk+43wdFK9Z8ZIQktdxoHaQ5w81qXHCRqooOH/4abae23GpZm2P
9jOjIn7axlE3vdnc2xgSEpdmvwyFuly0UY7F9UZwB2b0s9qNPSrUUQtxTFsfaniI4EDHargHcH7M
BE2zb1vecveu9gDCQ8L+M+hwFKPCCOtiWZFNKr2lfXxrILCd/Ktg0uiMcUMzq0NbRYlGPA9umUw2
JiFRjcX6wLShfpjOy7ftRMxE7Owl2mSTKH+bMyMsi2XKmaMSMbnzFy5isZT91uJniGCBibpV58b/
vxX+vorQXi/XV1x+yw5SObK9g9n7l/i30EZvOUiYcGHVW5VdotwHpFGuQwYlj3yMcpXBdsWkadhI
ymHiu3CkEzkgPNZ/CvcuTzuMf07wgqtRjNpwHvC75EZEZMmXrfdbxImkLe5jIkhTcN4GQSynTVJt
ZUcqfg2EAHCX+zYkIbpIJRIKthj4iRxH12b0/q4fCYT4Gas7XlVt7mhteHP/h475YvR3MzA1FL39
EZG6CiSJgg+L4s3MZvSbv8yGhqfviAb0RDg7ofvnAcTF0ttnvrjSila5BVeMy6rZkH667EK02Xzb
/WQ/2fQeBONafRW8UpElWCjmkxsAzuq5TiEkeUpMkfSDaPkFtzXtfFeLa89quE5A7OuIOC5vY6rl
1TiuRvlShzjCSLa4jubZNs8xYmAfntWpp6VjAHBSrH4WVI7xwK/zkXBS3SBM26zNKxkzbfmQM07A
+qb7NKYynKj7XKGq6sisfQqwvOoDeC1x9xJ72f9/Lf6H4iZAueb/v8VfG/6LyuvNB9g3k7l46E+l
9TqoZ6X29GfHaFDFoxJV7mjbPoYTp3UbkEA+wABKNPjdoSMPjkwceFiConvSn5RRD6Wzyx6hpyBu
LXrTPMFelRrIeOty29N6m4EvSvPVJb129qpjExa4B5PzJLoDOU6XqucBEKFc6ROSEedq1D+VcZFc
Xy133oxJGXlkr3ztCP+tvRrPZu9N772zj8JNiwj+nGZ9JV37OWzSq1fy5RLUULaoHTq59qVKdrxn
tCAETQXaZHR8IXyXxrpxBYMBwQ2xs6Pt+9keJ3gW9jfqFoIdDCAxXAT7Q6wN/8ubIqRPDUDeQOpg
QfonhARKIYAlfzGEm1YcIxvRsLNGLTZOyALQqo+ds6maeqlXzdLHDtJjlhqBUDu6SXys8uVrgsx2
jmFDGEa14Uxb2V5emuwQlt9hA2MPWAZJjgKNKZerGaB/QK7pkwlXkjVBFR9gNQZUSm11xGaEFMwM
kXE6mU+GhRgI1FJnVEVZ5p8qd9gUPtnCVnbJRvuVUJT1YJVvFrnX4qBGRgFuphHPV1KaGHkVFSo7
6eQr3de2MCMFmUeUxJIs0cSfBtoNOzjT5NPiDHBrbpdT6xCOMAis9dX07vTZB4v9u9F2z6MWXxvP
fCVZyf1/DKjDYjfOVKLprE+iw+iuEVBiNXfLYcGPhlOVFsOpSeOlKPxdoeZ9rZEnA/N5Ry2HKv9y
cY2Unck5g6QW7U4V3gXKEqf2CXsv36VRHP1J4Rw6AvjkkKAMbFELOPk2wsXTDeWh8avnifBN1TcH
8No7ny2xONZfYCCl/wghJ8wmXyKIX6FBWbaNu3Ur/1t3bj0cnA9sJdx5N2mf6jnVqCShCopxg1G2
oaNhLvYWCgaP790n479GghZ4ACYLX/vnaH+Rbr/A1DfE7+lgyYX5RdwWAfVB/juH1LZ3RXv27OlL
ioPw3NdycE5i8M4N+5Uc0mM3g6XmX1OHvHV8xo4R/op8WtIFTqoZEwGBVtmKihz1qGl/PWxJAkNp
sWFzsM+wI+CVjIhsZ1a1S53hX4Eq0T5yFQ1zUFPW2nLBONVuSEp+G/1sgPAmbXEuh5raHG8EiHLd
lWdBenObdYyxVVwc1OzS6PeAk9BkAsvYq0c0bFiaUWMm95rCyoAQg4BsJsLady5mP11ZL86B1LDi
dcYuy82HI7EiJ85WrVsyjBeFWW/8YSSTA5xh2ultuaMsjIcc5ogv5Vga9qahhSgDoZkhKFvjXgsq
3R0M/SS61PjaShvip+XtdwpuzlKrPqChM0lvXiWSVZPzN1FYl8YI2Az0VfGo+IJsY2fN+51zMRTG
LU+QFDlKdKY73WtHbKDbPkn55WDJ7UoNJuB7bB8lhzpE/qkgTlVa2Vn9vAnd1UPxLcPyIvL+WHI7
TDL+xjF7rfJk24G1uMxr5fCWV18E5cdMHS0ddh8y/ZljUIek/xnom/Ptl4yuPQJHnw1/EAedv2cA
brVJRDZBdc5qdLb28C+XlHRkLRz9yAwxeslzF9EdE0AiGgCzGdjgrFfHhBSurOCLbiN3CchCOVC0
LsgUDcnb1BLfwzP/pomJPux2/ohGJMUaSfg6LRhBOqFKKrhBIXxC/5ep6DCCCFOls4Iseyf34ORP
Z9jwRZs36yr38SxANkQMnolOJ+6tLfqzIRQRM+FuUF6saHhOGTwaqK4AiLHBvFnGzzjPcCng1Zk3
E+9Sz41GRd5J13cNWwNsfJWOr7P/P2A1WsaqocKSL7HYlvH82rbWjjCFd5mNqOXRbOYek9efGVPn
aclnK/B2VWgdSqxUMXdsXpmbBOBJ49hggqE/1Nq5nDzTYG7VMt2yvNUdpDBATheUe1G47/gKLh6B
X8MEgkSrKGmVoYdmXtKWNtxsrmmgnoqbUAcY8urhLcymZ5Dq0CW1n3N8oBgLtrGMOMGLARHBTIey
s2tc1t+GvEW3CAHKHVQCRDZARrf6Xwkwrxrg1NCaUJwu0NuZWM1HN3zAqiqoHnHQwHeWAKBkFMd3
endAnXFNDKrpJf/jKP+sVKn+yXLqi4cRuX+Gkgc3FqRyBP5r7nw3XgjnRYbDs3p7dK5+Gm9171hN
v7VAWoL0O2XZMMAAkyZ/CfN+X7cTLUkExerFubHEyieCF+ZKPA1afXF53MLeviYkL8PHHILUOekS
hVm7DnXK3fP2KLTmAM3qDdZOZdsKJtqEOUJaC6VRTSD3iY0q5LyZebhrPlQXQwFme5LeULPZ3cc8
tSchTYqy43969NcgOu+RN2l2/jbAY5k0Nz5x4Vo8DcnKsYxbCfKcmf2vl4WXpjY3kz1/NLcecaHG
z6SuncaP1szuiIYCCdEboGqvQB2J/7ljie8Aofkj+joxW4wHaRiwjK4VPph7+kYnSiINiYBnEieb
kmNZYarksRK4dytHgacE431o8wavR+I8NKZCOu/8UT+m8UOdvTU5QAO+KQuRXDas2e09v3tD9LzS
jWGVV+XJzhMyLBNafL2r1/3kJTlyBLIH00CqYdn6yHzi10ijRQxkz76GufYEMhYTFEBrFOFOS9uC
1tVeFe6kpFeytFeSwg2zGw8oTLs2XXrqrUM0bjjWeuI0H+vpQoY+PEK/dMuxVe0ZnEKjZy+90ty1
Jnt7jwHKpvooCuRPLrItnC3WIowFvAXmdmCMMito6zI6diFYY6HMjDTtgaiGwnnuh+KRE3UmUwCe
+RIK+eiyaicCLH2OeWocHCahsx5Qw8ZBvh+BsGcr+Zybi9rrkHj6KnqJnAZNtV4gL8mLVQRMIcjV
yKBYkpoSZHYOU3+4rFs9gSImyFFXZ9xZJQyPSdh9EZJWYxvPWur3+4D3T3CR+3FPlynIW0uWmJdh
Sjch2puSbBA6ATygB9aSgY9XEuyi0IouwZNPgOOovKiIUUa4NqmIgP5S8NRK45JPxtaYxHo2iwPS
bKsjDQrqECgc+Ut7StIVqBnCPXAg+lSSE9DhU28RQxDdDb3eGiaVN5bzyphNYDiR5wj+ar5XBX2Y
guuTa9TyHiqDnqhTV/OP6iiSJGspoNCjVayKxN/YRzsl8dFrol31JQWY2pfLNiRRbcb07dTxrexC
OqnwG6bVYMNqE+nv81gP2a/eDciLu2XfWc2GP/9LFGwyKzmOmnn4H1ACaXO1Xuf+Tl4Yhz5l0xwK
MwZaH+ytPewjbA6D+7sd7QRoc6AFOUc6/FDQSBJmOw1Tm1px1cNYopwYyA+Z+pSCn0usvUcKlvt/
6Mm4S7gSJNB/64ktqrygJDBEq6+am99G8vGz1l+HSv+G+qYrERI1O/q2fjJtfO1QZQI+WaKBhcXm
3RnHWCUkVcGLoc9bEd2d+KSxC4lREE1KgMAXMEiwo9R17x+0s3URxzjD8AoSOp4QKQPj7Hr/QZE5
OfFfeTa8lm75VO/GNjjIVhxKIv4zZguSBve0xTw1OdkkPJTqp0wKchhMb/sdo2gteHTMWNVU6QTc
3qqZr6rnQcHTjRzVYs0AZZ5Y1dMhIQugOWwJ+p7/4+i8lmNFsij6RUSQeF5VBeWdSqakF0LSlfDe
JPD1veiHiZmOmNtXqoLMY/ZeW9S7+mu22DmAloRMg++m2VvA0RQTKp/qLWxjdjVPnZnBrQu/Bk54
5mZ1QqUKh2MBu5ts4nqAEd0UHXuVFnJ8sqzPRAGLmzW7HkWJogbvw1x+BgMc6LKBJGGEPi7qFZri
mnCixmH7+psFJX4SjKlF4xfyRgIoC2l5HiF/O7Q/tQF6mEvTgI2h8wct497q6XMDRUdLHTK/6Li7
4cwI0h/apqd2z85OcFYd7S3Jo4simx+b4Td2R7BA5SNr49cJkZU0tFdjwKltyeNQgRIJYen2Bq4e
srfs+iU9W4790o3VXYv50mQ9r9yE2NaW1YftJ7pzVhpCfxjO8KAnA0GYlt1SaYtdAiZ+pAUx2px5
RXGbVetike8Qj0SbA65VWkyANfYaSqWe6WPLRDO28A4ocXcY4S7XCqDv9FQj028MZ7U0IPYY7dRy
fg5UyAUJ3GiXxILY/ZLEsamHcI5QgbVr0y7ZbkHuoLt1cDY6cNKHBcFsJpyAPxq6m9YDf/hpBDia
wn79VjSR30/JB6Jj1dZbL+6+hfGPgnWvdMazcBhXnV0m1EmmrtYLur1YXhkZHetAP5uaue1Bfdjc
U1MI1AOoZwl9TJSbmFGeWqD+y7oPeCX0gaN6qIaVHbwm7YumvDeFjln9n5y9qjgxIXsajxBSofwc
wrtl61BkX7v6KloElDqZVNYBOuyT3AGrOhIitbbymZldsMo4nxVUryQsbFQHe2xnoVGb1yqSwLre
dibhNINTkAXAQFuIq5plWyQNx6Z7uHnU8KmVy0zN+ElMi5r1talonXpLwXcPF634Z8Joz1va8lh7
6TooXG75G7HSjJL5ODECaFJCCwMMOwu0dqlIWDjHJJYXarGzWhTMvJj1mN+H2d7NriQYmhpjJEwk
GRHlCILejIMxDn5NG4lqKh7kWmMfPoNTmZDMBNlbHu3s+0il/7YozXH+esvhNTn6hqrJwM2igdku
LASyLfLDAyI2fIwZbRG7/rAJkDIsoUuKsJkwQCrqoa8TdLiM1MwYtorzEbKhCqt7Ju7LBHPxXjUL
aAgr76qJH9RgyxYO/wDam9cKKajlkOQ+MlDmZqUw7JjW8zppSxHfIM0sHN8q5h/eg0FBOFe4SM54
czMYs8srKrjGqpe+S/4t/7SUQcuBhoRmWLkhjXJI2JHSIZurq++kJqN3yV1qx4+2GOknxJZOHEn1
a46cLUc2k1fgvcgWmzdD4AOfb8K3Cr+MXbO+5MROCA9g6LGs8JxlVhsz4ixl8qHl6K1Vz9hDDMNg
xFA0gc4eTvxfbI6fOAlfy2WJwznKaB4ZIBa3hL2d+KXIDdZd+Ae5eRxuZSqAkWyMGcvVY/mTKtM3
WcIKrNpDyTY11z4HNpLLUak4iORK2NpO67dT9qIQRlRY2latfwPAbSm5OH/k29DyCAw+5MBm2Kvp
PbPViXHMi+qmN7SnsVe123Z6tRjOTuONOSOjZSPtn/mb7Io5zygOWka1iEZoZ4Y1SDz1yrR5zu6L
Do6wpre2J913LlS2uvpOku7s1kyy85nZuzfxaOJtQaFRo/hgRVLPn4a6aRs6un5jo7MXunPks8My
8hrGaJM7XEz8dgWXcB4zTih9oG3H2kG25Mwf/PKIizd1UZ7GGsODisaDBW/GgLvjkYw4oGv6By1M
4esnP/24czGFIFFd5wYkTXgVy6ugpUznw7fRAo+skxLM6nzfyIhwOKbdpcZYGyE9sXHLj7nsnPjq
KZSXilox+Z1msV32/1a23H9Lh1gMaLDqAcq/spni3Gsq+0CR9tO4im9YtqcwP1s2Al2sfc9DfyYH
0UGiXXg912jOB6NRYFlMkROAy8B4ujBKaIe3bsJ9U5b71ABCZFnpjS8CJDp0M5r4IsSAZgFRye4O
iXeY4p9QAYZmta4ZJmvcUpkfzb/QZjhgwHMkGL8/W8yCw0a4OtU6yaFQv81bUxT3qpKrUdspVbkl
9BfYbPiljRV7icgf0F9BNz0Vbfxc9pcw/WlBIiYXorWqkLhs5l1tQfjzNWRJY5ofC4gq5kofeMVL
nQVifx0U8gSK8Mo4jsSeBYHM4cHxW6qsZUlKwvIHmdlvKRq7GAW/5kJ746FNpBcP4F8YlxNBgzjc
AXfBftRfp/yPnhehKZghsWvgTkSPGa8mjl3LcZUn8rYrwrlS95bRz0olRS9DrLzyqdUvNrT5GWQn
GLU8YCY07YZJHBbuZbvTU/e6aqDW13rx3FnMhubE72V377Rh23P8ISRC7MHuM171NGtxdRsjytKG
6ed20daB78bftoB/mAiZ7C3mOvTnIjhNw7xrs08pp0eT1C+aRqpU68FUlMjbOhKevRFIcwR322E9
qEv07XW7WXDxRYyhoc0vHV1BVyBpjHDHtc9z3/itZE9OfdoaI42Tte9Um2wdz0hbglJfK44TFt1J
81ayOWkp98tlZIWvcdYJ/nWqW6BbHzh6SXytElTLlC8UvuGg3yMc7w3IeO4/R2H40PMZu8o/jAGv
E3yUGOTt2FIZaj10aPJbXR92N0lZB9dCbFmTG8BG7zO1pg2SpntYZWQwx3IV6elFsplRyuBAi74t
udOLXqEt9ESi7czA8kHbPpUpY/PJ3ueANIZxeF2uqoRM3ajkBLdan4E4QVcxc6se2W2wLAhGd2VF
uTcpKEVmlKDsuB3zncc7pCyyg93/Q9xgt8R02+U+W6jiHNEaEYHhAIGLHXU0MEWnetVA42RM0YWY
Dsye4YGSGirEolPf21CnSoDTuvoMan8kGUo3T2aZv9eV6QO98pREPxSDhTzPWrXYthChLCvkyDym
xt7KGYHSNXDPEU7HdiN0/Ry4rmo1h4i4ycQ+9eOHDYu+IHaiIkMdIzx0CURonNctdIXunLr/8jrg
g6wOEwZGFceIlge+zjWacsSYIEam6aPDHNBWR+rkVWwOPnk2RyfgfXAQX2gwuol1mUgXNpcTcDkN
Ku3botatcqZcZb5uDdh2WI9UvmqsIutYi05B/hernwLOnqVuk4nxuO6s3OqEWAlN8WayQBeO6oZd
mmewh2DHDKCQ6WSF5AYSkjjNKRWlqmHepKfq36xUx9jQc2fRCbiAT9FnsgY1aSQ7BqncXvGygiAY
SJnCU426Zai5NlmuhkXsGdD3IjAOXF2L+HgIRy7BcleZFtr59x7It+C91vk7ulQgDGBSzr4lvvUw
A3R+Hm0JykEZMBtYAgHB0HtysYuYPWSBQPZbnzEPEWM3wzxf8tKW66M0UExxbyzs5Sz9YCHhLV+5
7tTHwkBdAtQrJOmhsMd1aTFBWrwY5hLBicKPeLIi2tBndDoFZPY2gB5fckVyUt2r4bQIFZaLPSpe
sQwmLICW6UzdvGYai313rSo9KeLUXMXn/1prHqQM30zHx1rl5psVFn4W6r/E8Cij+lGzrM0yKM+c
qQur/DYWziow+sWp5LUL7IW2QUpUgAmLRIbmSyPCpxirMVu9X/bAK5NzoNDVTYlpGjqYIeReb6O1
ycOzJDkV6NfgQT1pCMPL/AaHl4J4VbSfxC8Qu6goDMsA2Wb1aRhdNCEKsV85kwMSyNPgsBScFAZG
D2hrLHx+ahPNU4Gqz+pwSqfRpdXgXlEthRJbP5/xsiRuIJxglGKpiBKhUcVT/wzglXufVYCtX1RD
5/5iKypJJZhgioDZiDmgFcr2GZgpv1/G/SwGcTAoTLPmmeF7C7yRVYWlId0lIyGXX1rsEKqN9mNE
5g1ao/pqcBsur9YiKVBzPSc61tzEXbjGDO0AoKoV02+4TP5/u0llT0JaERtexqzdB1XbmMZXi6xG
CT8bHQ4TFGFB2OVIE/qdkns7sKWROAT1D7X8xKm5YLSfTBLcuDwXcl+SvC/ZRmGPxi0Qz8VAhAfL
ItI/6HEn7RdjghAjp1LMzWMetYub4vAYW9b09OgJkzFFOQbQjoKQEo+/HrvvvlK0A4bl/89xrO38
0EC/dCZuGjWxycE4Gx4HBy0kAZbT64SfOM/Uq8w2SrE8nnc1hBnbMaXOPhIEO7FxHoJ+p2fC6yQA
ZyZ0bvYnbeWq4ZIy4xeZvjEPXSmK9MPIvIz6K9pzTNUJjhS8eilSA6sb2MX9BqZcdc1R2kcZu1iw
TJ93ERqh5alKBEcFKEs+bTRd9Zva8FV1eiZqMuGgiQ8oD66mvHb5MR++Wi3ZOWN2nir5iF3GeIW2
tyl8kyX8BfAGgM8z5ZureQmOyTZeV8cY+0VesQ38Evz+DKm8qKrwX96FlfhFobA06cAUCKICj3WC
iMDY5FQVTQGTInS2I7m/ra7CdIUsCLmaah0fMoOTbExG3wlnL9Hy10XaMoNPmcidMfYx4s8AXm2K
kWjIjXUbjviHcYy343OqOHQ0eMcqd8eUdtUqTEZTBx2qZCoRHgQfJGpFh/Md5y76ihW2ZZi/tpel
IRFR/0g/oRk9t+rozVA0FcZ8kTf7+jWlN2YMYjRfsv6nkKSrk9QQhDifuK5GE/ij6vqK8h3WflKR
SzLN7xQGmwZmaJpts8HwUIsEEC3GXYCXJYfuIvv5u3U9NEjY4bRZedJk5SeomQTaacxUvrokiv3h
MgID9ULUMsN2RvP1sy3/RMIMNGKqyvSNkTIvOA3MdFBL/cT4Ca/cvED8N9VAkMc3QXkDselu4kAB
7I49BDNSR7XcPLjxzPmA1H+RV4n40EDqAnOEbKvBMtqBPY5el1DFPAdKNP6R+EAOlLzr8dlixupE
/VHPxl2SpjdSyXZJ3yIrXyXN4vdedyb0Ipp/RVxstA0xrVE0NifGnienM44NyfDdAD0twLRWfynD
TgTKLudv5kCTdYFdLVy3rbbV02t6KVlecbmxdviI3U+BVt7AubD4ES7kTQFpoQWgEbUTkF8GH0lI
rA1GxK7CAhTPkkuLB4UmcxxAXlrFVoFgG6UwObrbbP6Ezhlt7KA+ikRs08Z8R9BNOHV5svvdbJHS
Bro1m8fNwtSJCnXbUIm2EPw0EhUUVqghC6piGdUrF8fpXpsB5z+I9JKHie8KTJaXDxWvenSPdJJI
2pcu+VKQcqqltreU4dExicQmUUMu7pfpxJCfZeE+hhYKB8ANROBz+oLEMydoRUcl0694Bxc0LfXk
jLV/qKOLhE3J4R9zDaKWHcU7EplJ3ydR6k+I85cBCurBga0ybX16Rt9FQNroiwwLVeceHUZaBvc+
8TrkOd+lpj1r8dak0BmnNwGhIry2GAAyGEVqor8zbGJzgqN5GljVYZslbTONQy+XAlI7yz+BFFQ9
OCOXQCkvoi73evBaQTFRs+ky2eBIUSi6SvYx4vctkaSopl8Z5sc8nVusNzwh99BBno9OQ+f76+bA
k/h4pVWcg8LmlNnXM3EWpMiH1tkud2P0VdgA3BT8Bb3kCVFwneUWwdbdOhTDY86eswGGpl1sm+rF
jL/RO9XNTXNR84YDQKIcFnCLmQ3LwUiCdNwm386k7qBFPlHmFGlATrbmB9WbkdtsGLls8iOYQMgM
8wYQB0/nrZx+7PAnAS8hmNUSmIn6Znlcy0ChDX63o5ys8gGqLPTvJYatRc1AiW5SnGkJ6o6mBMKL
ovKpiDJctuPRSS3GzcoNmcUS65F0OVqKXNxMBA15v7EqxJFEM5cx7t7kAHgygHPs6qQWcy1NCLPx
QTo9FU4kWVwK6qtzQvI4w+u1obP/YRdeoxEqcueboxq9l+dK1wvD8F7zTSkdWcgO05RGRea9gWsI
b+dz5sMpypjDOVkvn6jaQPmrUNyVkpCTCTLWyW4RRBtMa0uLR5zrEDMy4UosJ/NnMw3WQlU3TcHS
go0SYUYjh490P+oBqBywXUIfcbka6BlGUORxfnO5vDgXVOUUyB+ElpiCtkH01VaYoPW1Voe7cFIY
slneRPSkwXFAmjlMKJxaQO1s29hW4880MklnKEb+o6kSd4AlTIvpSuqcBF4Tb05LMFdwbycCCDNa
MI5hNb0ynt9p1ZEsxyeT695qqpszR9dhNs9dyyxP7TamEN8CyZ3ZBqgbrgVWI4mAOLQvSfKmBceU
oXyGedaYf1tq67wkGwOYqyGTp458prFiT+vgEok+Ug5aWXReT0lQ1IZnNdJ3y2oLxJnvCCGWnr9l
YbwzrGxXJ9GJ5j7DvTrm38nAMATGVD7G62GI+JvrjdDsC1OYghhTMXykLdNDDcEYk0RyDLxyBBdC
J9MAUnLL2xx+mcyNu/FRDzwq3wOiNwiB+fzboyPvZlCcqCcUoiSnKzEvqEFIAGAF3awLrd4PkJPc
wHqUrDwtp/bSVluLhvBprIeDLdY1h61Vius8xq8t85vQzA4Yo/lI76Z2Vyta7n7bhOGahNpMX/yW
+DxnDjjNayDxxXQHUVnCIgekF6NHhO8bCeLGge5nFZc8Cz/to8I+Lvq/33ZSPbvv9hpJ203oAstL
37PgGitbKOVdcOual46LYDKG7ZClZOzoa1VVWPCwP+QDomKgfdTWRtxtIpRKSX40LZgYE91lwX6q
YpkN3NAsAj9BqdfRU8XTtqGAR3Bi4ORiK7w03Os+/xeo1D66gLPNQiq4KCgAw2heTR19OItphARZ
kF5qRwVS5G5Gs98qtn2qRmLuwkcwfw3I/eBeHXDO3ZeDIigfKiqA2vmUFBwZuUP2su5CnzsFx6rr
V92etYHTolREns4GmT6iqPQnOWzaYxBcUhokMpXhZcYb+txNxFlQRsl6nlQYPX99SLeE+TwW/Q6U
7s7IdIRGFMO65qsu9Mjc2pjyUNnbssXIyGdnf6VsUBvUUhUAl8y+u1ySgYvc1NR4jTk6wukmKfBn
VBSos6PyzB1WM/dthp6MUmPldmgkM5SXhK2U2QQV0GENxi5aNxm+uT7385S/oDa66uxlWVFyCrro
wAnp1IDjpAdjVtmukhxKZ5+zylMKHMM8qDFivkYelPQY0R7bBADWcDh1pb5l4VVFkx5MigcT+eIo
g6+QmiMpHwQPdJLx3AKDwWONmdEm5oZI9dzVmPjku8TC5aMMvEKPdHDB4jLLJSdvFithzR4whEJ0
ezMR4POXHbuxwyhQFQoz9895Jmak57xyLV/TzR0zIb9osXEs2+n/w7WeanVPzN01iN91BZTpgEa1
fRo73MvCgkdXr1jMIUnwuwjmPhN/azxaAU0H44NGom/kSjH1/ZznvtEddRhjS5J50CbHxIZBGKzy
bdjFfE/mawnXmB0j7XL5k2fYLpAtNilFjsE0g8RlvVMP3cjIiA+hLhEMzpzOUYphtVfAUQ87bpc1
FvUuPUecRtJFtsLsPzXTPUSQXQZJwpDzvu7OFXqGDKGENWPJpN6WBfCfF6O7N+Y1jH2WR0Z71OWh
J2uAWbjAw3/tHoXxQ6w5m5uh3gJ65J5Hu4QgtNrV2Out7FGNWA+/be3HYXtewH3UdsvRaXJwocFG
7MoMBANwSrZBaG20WeWoKO+uVM6RdsknKdYlt3lpGaeZyJc64ZHeLAEW/IQhs2DuOLXvPH1RGnCf
0cZg3hYS0kd1bKyQIXvP8WN65hTuqoafLz63u1nbEI7N9A29BxfuYMLeLF9a5oD2tHZ/G8dF0/Gm
OkjO0+qvP9hMFuPAhuaW775IdWB7g3qrP9M9ocLISORFZZwNVP/IPMmpW4Y+nzH6dYb+yrTpqPTZ
o5fxOmXqOYYgm7to3Y4JQAz7SZLF2dU0GeRqJPrPkrQWxFh0GbGOlKUdmuRGVVfkOhjZEaHhxuHl
MfoG2NjNFMBh51czqp7nRfY0s0RNdV+14yfxJuNgNXSCZPn+3JPWF7vmNpTXUliXSpmQoKEe7pdw
aHNVW8v0GgcOQ9oerciInqMDKLcbunhtTo85XpXXOf1jhTDp80HPqpeSglOwPNM4NAA+soUw+j3p
ex5aNLArq1IGlwZqY5MvuBeKWZO9mWvBEdAOstPYJZePznrkBGVQRqhPmdlCVuruLAnfAwXIX+Ls
y+FlKsIHJu1NLh6DCdTA2sRAPogw2ORJegrd/OQqNRZW66g2u5A31uxNmKAIdvv9hH53KslIpkRQ
+Cpa+6Ki8mocMlY5QQWIwMaYTnocPPe0Q86GwZvftovhO/7SCGUouG6UFGUMmYMAwnXy60ZBhnGF
89LtaDZGBMcxylQw4U1+L52AUmAAl0QKnljE5+LajGzYIuT6gAXGz8bScYS9CnJZxPCtpgQ+Nb9O
3UPpOS42Nmr3ROtWmVSuTs6E8tQh05fZg2Ncw98f8BkNqq4+zZN8GdNPwXQ5tAi3TgiRLsrork7R
1Q5z4kNY/nA6ZGlCv1d6NNYJ7uvc3HLpG4yH022BTc8kT4PHehLaMyS3lU3oSaK/8ZDudItGSSXy
ZOwlWkT3Zeq7bUAoLbO0aDtYzu+E5qKFnVcNCTFSzrNljztYtcf54dpmsGY6eEHG9zHVyY6zWUO1
q+iDhwZyUzsoUiVPa6dQWRMPmR7BBq8NGRzB0/udOfulXePiJa/5L55/hXGzeMgMRsZaWHngHlfN
NEGKar2kKjckAXrIpv70vN1ZI+fWSWkA3/Ox7QXeWZ5Sjk2Jkrye4s1U2GuFeEstIqC6+CL5RA5g
5FlGj1z0MB25Zj8M9dUo/rUzJBnJEq992DGMbnkg3RLoNWle5Nove9y6enPkj1FcA6HgL1SupvGL
XP9IAi0j/ImeeDpYqbGpRjR1gudgFHfs8T6L3p3QlRuA2GvEJ9dp+2nOP3UzeVbK4bgMFQyCRyL+
O66Q3nJJJgzLeHvwzPuot8QifuK1YvBbEUO+Ue1qm1lMaHkgHcruCg51PH5TpJnyWMzpPUb4uurH
r9wQPYongsKQIKNNWAzYqb022QfazHzcPN8GKaqN8FlaytNSK7npQWeapdIY5WYOqJo/RmXUkn1G
0KVhGegGWEcXRxhmKIl+6lhfmzWOcmYVAk2kmR4sQK/WNqWf5987MqVRSjLjZe4nFtEOsfEZGPFB
HY55O3uqEeGRIpUn482bmv3QRVuF2FW5wBbceV3jFM0JjWkG+0bNWgQXk/vODb9c520oVOSDwWZk
eVwyQqf6XPfYsXSHuXxRHaDDrENyjvqIYcCkvViMUgHic0xVPFHheQ7EkXy99zhJLhYH65xdGjQi
4og9c63abw7naWiONEUk4ihkHD2Y/ZHK4SVOjPmP/8laf5g9w4T5Gv9MQfekBb9zcTBJNpH4mywn
J9qSLT4FN4UB4z526WP4BFjx0PXaIyaVh2IFfE+pXCOjR31RryyipzMyuBCxgB6CRghqgbrRxV8d
MpocTwGyXq1OPMSYTwtwg5DtX4inK5GD05A3p3vRKTgt+h/OcnCfyC7+hTGyXoIIC16HyuDboCls
8n03jIfOgl1W/AT4aplEF59F8Sjn6E6ptFbd8qixLJJNsClVkGJ8sHX84Y7nioApCc/4lCNHIemD
WYtcKXPLrLfCpL7rzchzDQrGFt50uIZqZQgBrinY64Rn2Iw8lGxiPnuucQOiY1IDczMzuZ1I+pTN
X60ChmiPAoV1Hx8mvFApgcCclJgN8BNLpGw8KuO4ag0iRNSOdYXDcGDicArXje2QYKFRII8nFCQK
O/IUZaEL5Sph/KO6TIZGJsLIfIqqebOBcodgyqxK+YEI44niZUigijb7HGZYANTINrAmR3QddZzy
bCBwL49j3V2MpPW78ksQFBn2ZyN+SYxniKtErTzFw8yEKuGlrHxbuaSdPBcQ4ZjMpeFpaZSd9joR
jVmQVjFBwtYpQNZoBrXWOVgapW751WVv9VhtKu6baPyOgeQl2ZvMyaTAaNxd8vLR2LsmeK3zP0u8
uM7vQOGVPRpTYo1gXDCi2S1Qolxj69H1j2LBLNdk/gSvEdGZEfoZ0JAVwqFAC/d5MBNkG7GF8iYq
bU1+G/DUlYD8J5qUMWGTtaN+ICcm9bXkrEbb2D2G6DQNRiqu8Ye+bp1isGyvswZziKoAoAOTMGQO
cFgP4XCVQOINB1jUEVHAk2l0bIHbla06R5PXOB9Nz8L8Z+sR7NfnWLkJtJwBzX2pQ3IaW0IYfMD5
PlHXq4A3Juedd7lmtflXn3o05KxzqKmK9lmKe+Xe4GLV+MLmZD6ZDdxH1rUplQGwW+IrTgLSX2B+
Wlggw395SeXN+kQTjA2ZjUzqym0/nAx0AmMI1yX8k0OwragXsefQoHb2KsWgWyiXkSHZgMuRlZP6
Lq1dx0UAjIMuIgJY9j5a+xQJbZH95dGXja9rZr7MkQ0tR8926iiJGeRk4lcZOUpMtBO6DnCdUe7k
7EdCGbWRgCiEY/MoufIVP9XFBWw+2Ix+zbpVFO/IfargN2JnEMcfQlxmmFHqNFM1MG6Kf3KWPpDn
Zv6Vgl38DMSzRdjNeWJwRkhrXxYvE5u/4a+qHtX0I10CgqH8Mf5xqIHzHp2LfBPTDiX6nPKfdt6m
8hTmfJNqAovoWYv+mkpeqFexsRoWhQQdRms8Kh4OLvW0P7YTx3NPAgGOdVmey+Y8pduZZJ2BFcPA
c10M/KwhszJaxI9k2LvWKVZ+2KpocXIIqU3rlAu96S91xeYG9KXNdECdyIvAnKAUys4WzKS1HyYB
cJZqJNnhutTERrHsq5DtNjRY8WabAVceeUJr3OIY7H6Jbl5KZ3QJPv+UBpeco0Nu7bTdRyQkhdqP
FTqbsHpBPiZ0UCwdRQBliVbGnxH5yk20ODk5+EripDA0lS+1ciLkG8oC6wCSs9t2Z2t7iXMVNO0B
ptsuiDHbhediOtcMC5Qi3wJZw5VVeXzgayV/1vujAvVFxaojgVy7wPgbGCrpVZ3X0SIytel6jYdU
GZ4sy34LbxWqzzR8WCYC5wY2ipv5iwI5Q1bwL+G5JSo5qoCa884V48Zq5bpVWCBMv6HALEPigcZ0
RGIEcCtwOWyCWN3whC3Xdp4y3KK9C5yD2f6FvDPZFPsh+DyLWZURr22If5jswJWSBzxC6vdizQJI
lb25HA99Ta8Ca02lfKjzcJ8ORx0/O201cKdSPJnkck28exPTkpYs6O6YMHqw84cqlnlCu5lDsCLv
ZXHgKgSBlzFRUSKYCOlbwWhS/xDV0Z6h0iJn1N7sgRsuHPY23ZZl/mOrOhMJQJaFCfTaQXfbu1x9
HEwoFtcmbiscCBvDGlClOQtLg1aIvD+dKBjnN2H2z4upTwCpFSo67aQx3uVRjrNz4P5qiz7QYCic
mqxfIBDzStMGr1QVmVyhkH76m6JpmmfUmLBKX3UkruG/rtrldPqjeeh4IczqJ+ITVLIeFwaryfQ2
IawfyAvocfEM0Yuo3hpQKvwJEROoR+RD1WCajgkuVKCvvVntremOMvxJC8QaMj7KCVg/B1bFV0pj
2wlmgcAvjWHF9cHIDyUq0+H21ObBZhjEb5MxeiCAQmnbv2DK7x3dInNOzJksZ/TIk7V6NvU/G4F/
qKCgZnk9GSAJGLqTmZlHLiUCNZeBrdC9LkOoqTrbA/M43mjTOuGVDjA6EkeMzIdwyhntXP4pMI1o
7x0T8yLQToGhIEsuVwbjFbt/c1TJvkFjuwXLLERAaoZgmZjRWERxyY6B9sh4VMy+kfcw988yrh/L
3dTxR2v0AOOebS3+Wz1GeqthJDBiHUEwXgbnBmV/V8fntENXxwZWy54D2q85+9Bcn3VRpSza588x
IGS8u+JBzLHtmidR8q/V5b4YufSrmzIyGaYX7MofDdatmZ0Ku9saUD4qctcwXZLfkFooBd4Mlssp
u0wV3NOTeNEliK7YuqThTL0Fc4M2Q1rmqrd7MorWLIwZCAmcU76BGrkpP/OBO4v5yUhNpIekyEZ/
M6lJ7VT5KnO4Ona8CoAj4gZPa/W9EyTXGGhimo6vrn7pDRaobE0SdFJ6RZVPWGYBdIxtUObHnb7B
15e6mh853Hqg62Qo1tq2mskFtk6grp5SDx4QngtjhfDwybr1pIfkePHY38P3rUJPjdLjEE4gTxH5
AYptxr2DVz0GpQnZUyPBRFrgPfiyo5dSt7lxuOfAjxGkNnO4stYiWQkL41biyjMlmBuGE0FEZy9k
v0tNyx9bqjvdfQ8gXROg0UV48vNnJxj2FtvlvKJdyJ5d9gMudBVX+wmc8dpiT0gX0Kr26lr3ZSVK
cK2lsDorEsyUjFyN34p3GpNDzuwOHuxTM30Tz4Nx8690f4sF1sZUhB32E7+Ep7JyUtPxlmJaN5Bd
6LjPkvYd+8IyBcxn6MXiJ5JMr7LwYBXDfvluKoSADbw+wMO3Jfki738y2s0+euHNXvx6a53U8B6l
3FL4BKzhJGwRSykBkjxMa9glIc+IONuhJ9x5g1+aJvDTwIhgsOqPXucR/diosUgWDM7l2eg3pY1K
nN0S/Lj2X9i9mAxOXdaqgg8uwH46KY+UQsykeAui9767RlYNU0kgZBp5wd6X66yy76r5SYtHEJyh
SkbZIco7MuKjt6oBF5CC0mvXVl/sSXbmgAAazYBCwrkaGQX4GVae6NXkxkh0lMfgSVzs+bje107n
LdXKOtTyk4X2mlFIqAVIagIyucjtcRm1aW+6eCFyrZzfZaqsDcCMIXvinJo5mz+TASMRkjbBB8tS
sAJBXKPmPJjJG6JSrMSA40ad1GF0VyZTfjZzBlHNFh7ZgKoGoLIGOU7SuDk83sqJ0tgdWCZplzkl
HRGdBOPykNPY4RTL8LEwPqLY9RLk1tn8qJfYncLa5rC1GEK29sbFC8jNE0AarMpnh2jzcPwlK3aT
KJvQLVY6ObEGXjocHSt76oiO2rAS9VWl3Sh5/iXbr5D7RCNCuqV1jAkrHQLhT7P+Yg606aqYPlIX
Wk/WF1+xIIsmoXplkNMG1fvcOadsqnc4ZdHJdVuN73gMr9zIT1PT79AHxBR5enFf9r59RDfSQiaY
44cS7+whAHlLBNQSRr3NBxW6Fcnli6FcJ+ooQXPUUGSmuue8NTbnEtQ5mWDB5yczYlBcFQN1+uZ5
3NchyaQDDXXwr6ppz1KmAb3JyUqsIyCdJrq2vF1BQsggXLkItJsj1d1Yft97l/KLwk2bFNRRfFU1
3mj9wnHEoIytvhEROyjfQs6muENllZle4/xH0nntRo5kQfSLCNCb1/LeW70Q6pJE7z2/fk/OAoMd
zOx0t6QiM6+JOHEXW7cyPAz8hpkMCopFiM0hrvjN3qDOYkPejQSLENdsKD9N+6CDppCH1YYWx4OW
JFcEEVU7tWdW2SC2qC7YUOcRk1VXR/DUEBa6C/vXgKo3z95N85dmby3cqZQAwDZx4ZJQTFiqjDU8
f6T85DCxT4fmU9PSR6jD4uiViOFtPrHwz4HwTBCoUvj7DWKM5Gg4J8fmLXLsReGgJy0peaixIY+z
nf7TzC9UtCi1HF4FAhJ8+1k1n9wGfpX/JYNoycP/kgZ0/DEHi9d8QKuCwswTuxrKVvPL04Z3U+R3
hYlmY7XbHlI89B7OF4vhEu63BhGX1kHw67NNTg0KHMxU4FpAIirAisORcv+JAlJlqaI0lK+KxSrb
a+qd2wcBI2IWudjTcgtbUese85qZWIkGooxapkOMzmSNxaVtKxv4L7OUgivI0Z/n1whJ2BCgCHR2
avvrIi/KGce0pD6BrOIhB4Ose2+/fiH1aGt27rDU2xAwi3+GqY+5nMurtOfj+JBYMFhEdZcfxfxi
SQtP2xl2TOBF+aY5VLysuzWkvEAZxGsk0bm5kAhGFht4bsVGrmhBMOikFXHJdDu/OdC+yC2uyhFz
oN2cpJ7O2qG/q5CcjuvEKP81hBswYi51xDIeOMUiW7plufUQnOWmtxuiYZULsyuLICtJlv7YLQTY
hIZB8o4tvaLQawYZCiRUdG11JT0WStldNuNNjnqxSzAxefswIVUm/w2K7m1l6g1Me4cDEEXZlmys
PvLugTNM7KOpz3mlK5Ykmo3zup3rLfuSaIG8Ds3ceqCTCsNh5UWIHbtzymhaOnQsiv0GKUTn8CKy
EeFR8pE8BzgTmAbPOjhVJWYzhUGV/YPvWVLudcbT2obVnwEuC10t7DU2BQqKLaB5qNmFmtAcjyZ+
vtS7lKAC3HHqI1KPUmTdQCnsIWXJY/tHSzHWLoakvlnabjxTqnObWizzGRn6zO64AjgIh0umDzOV
btWQGLsb7o2B1lIOkr2VnY1y7qPGt9Jg3XjIcDB0Imx2IwNnKT8TCDeYka0GPudGtQPs+2VHELrD
M9gzdCfFIB2OnYHsb9G66OMwJGvJRngrQb6lqb0uHpUc3/BebuNQXqgZgpEsYnMzboRFTvXGG+XK
bKQ4VZ0DLx4vXO63yO2VSVt+ggG93JhM6nonpfjre3s1AMjSa5w+Dix3AYOAA9Yug+arNfYieuVV
1ocCBRcQp1mMhjm9JyXuTJQqGMpiGYUCbwK19VBd9OZvYC9UYb0royUrN47kCX2RgeaAzUu0C5o/
biyFb7XmMmKijS7OCzHot9/x8IqsVxTemH+IPkyn6AKiXfJdhNq/pGzmRlpyq94sTlvTY8odwfn0
odZB1iLJUyPRAXjHQDeHPwCuzlzqDkFTrg3ESCRZiJSZmWk5awltIQuyzZjBOknuHZyMmAyhIOjm
nhUiVwBAxpCxEyNWOocyPuTGIycAKKlriiBWHMpuMGW0nN+t+sswPqKFKNGRIC1Ap/PX6r8AV25M
lBRvC7SDSAFrZ0FW7CX1N6+7f1R4adhvHarqDEka34sEYE/WBavE3iQEJJm1tJHHtgOPdZUbMmlC
ewHTnLIm2xIbss8pQU1AADZ9qZu2F0lyJnebgdFQW/8MVEaxaR6CMTgh375VTN5Ng3d3SHxA+MFS
65tpiRIyJ81Rc3cjl4hjJwtbSw8qsb9KusJXKDqyrl7XTNloU5BA8shA0GXEJXuHgn1GIFkIUnXm
FziGo6rc6EG+kgPudePXoaQWgp8RP7nBGEylJ4Q81DYQhapxkfCVdtRtTjL3m/bg4VkUJjl86dn4
UEG68jGo5lG1Pz41jcXAlRnkLJd+x/zB2INREhoThn/0G1+aPZe145DTBXBgoiDloBQfoQJdyXUQ
rGKuKh3cUrWEkyvFXqZAp2f2heurNKHAqWp9n6VBePZysq3Twbx6nUfOOSAv8Ib6JVLQU+aoCdNm
L6PNV1l5mEAQc3aTiTHuwew0yMsjWP7/6tzE/mB0NIXo1IaY/UAJew8ghQchNrLKYDn6LVYjmnCL
SYUkzvVgznH+LmX1O9JyUj5rHxmBgiqEcZWTCEYPS5ERA5lVSkeD+jpuAFyk+dq10aqK1DhiONZ8
pUBS6mJWF7Bdhyu59PsQPyZWJ2oIN9pJxKzqkAMLFRiVc9OkJ/mkUvLO+k+P6Vc/OPUKSMkUV48t
vdkaqbgcQCq7y1DXtq2aY2zH7WYyldhR94QFOieLh6MO8FZtFZwI5tlpeLnRvhTptmCp2zurkDdJ
dTxsxLuBQhy9GZLF6jaOpMJiWpW5RyI9ODZZPxtVtC7lMggBzNYfof/Xf5XkO/ZXnvul2udSChcG
h1itLmF/TURd3cHRUMNnnLyoKXt4mLXC/xFITIjCq9G4HT8Zal/2hjHEF002liFiLp/Fi8l4M2ai
Y9GlMPbAA87EEvIwFrlx5eNCsQY0VEMziYOD5p9y+eS03aQuub7Sp1YsveTtlpsqgT7WMwMlRD4Y
egzogPbkhcIAAnUAU15BZp/Y7EQaz5nFeYPXfx23F3zQV9vPFh5xZZARWOz2ZIDspZTcJLLDm3vm
hJRc+U3V6QjR/Wsa9qckrz4DBSIcwniS8A1x68wSdjIl461cnXnsIOxmHehEhOBZcJRjNfz6mjeV
x49U7aLoQY3NK6Nq46LBwDv23rxqNyPyx1HzXxL6d7PAMFDh4fYA7YjyJFjp7t0O7IlK9mTICoM9
zBQ2zSNPIK6Y4zXJ93mKzOjH0RFMpjWW6WobEkJds1bVnKZmrxfOOwxxlRQcy766xZl0jXPgChqv
CSkdQXtHpjjz10Uc3wwczYG3LzOxUZV2o/0JM3tPOxPZKOdw8MLQoX2yZviiF+g0WbcC0MMuY0ib
sNlwj/TGD238qyoIUWCD/xgaUKvAPFRUO5HLnsWFQelEM4uRc6cyt+BqsOuTOFLhctajh8MzBzkI
K9ibozj1EjST0t2WUCvYPk2gNuF0K3OU39j4s4wzowI2mP8h1vYSmIIYOsNni+CGeO2IwzywDl1V
LJuMTz9vduavy5Cj179UEdpdkYWGRR049k0XclZyqlv5BEJJ7Nl0D7l1sHQgI3bUuSr2Hoio245k
J8PvuZow2TNe0p4IjH0ZvAnA6XBTsoaJrGvpXzT9Pg5I+QlOQ0+QUogH7a1w94nyW9msYr2G7qKd
deGPT5SOToor+hpDfQMGSZSnEa0T+Qldi4HXLP4b5foS8X1EtM6DkV0c31hVpIQ5zcaVVwZYuujN
dthIKjx10UonVa/0IGAh4kEl5nyn+cqgQRcYAOht0DKgLPx2KFYzPlnJeqTesml2enknek129Gmj
oukj8hpuMt6yTz89acvT59RPluWcCIfJ5/OUpqdgGSyX9qyd2LPLL6/IFP/Y5OJMremSEf00mV68
yWKtTPCyTdaX5cea6pPJ1y++0tkunSz76WS3QRb16Oe7DzXi7Kkt9ZN0AcA4+VQz7Iss6mfjNFoT
5zJ59vzmtEuT52aK0mQyuf3y21vTTzs9pZN3Peknv787fXL4/t4c+C8Ok9tkfVufLtH0uSymt8n8
Ol9/JvO5Odncbpflcu5P1jtz8r3ZbA6bYcJfq/Nq8zcdZqzc+BKdPSAkvmISj7g5+aN/OZjm+apc
1Sv8bnOk57N+clkv+Z/PbnJQJ9/uf386Oxd9nj67N/swkaoVzgHWdu28CB+5/+bZtYx9kF0Kezey
qZUZPgYoDQsFARhXNp3JuqvNe9FjQPIwxREI1VW7jsvYjIO5QbszEK+o87nE7OGH8ZWnP53pUNSJ
yCbsMTHtVzgWjCxRIpmWRYzY3CxwyOjwPFDpANn8FupZc7h2/SGImGOLeonjU/VI3vBfXd1NfLrZ
sGCXR+5Hf2hLlxWhfiOhmZmeIaM6LZbsqEFzISsrbCD9XMx1eNcKc5uBb2WvW6MaiWV1wxE09TE5
ZCOn5ZBtx0z7Ujy21XqJAThFyxC2n6DehOwF2bYzGvhoHueZakHmD90WbRq6BOsdRM26Fy4GhW5B
Xoqdl901BzuWL1Xdk37D3eeY3byMg5eujzM+Q4QRLi4OMS5Fhdy1fIoQEkblWNaXmmOyl+JZm9c0
dwle6cfg3+O/tv+KlXcVfvk0WwFIZecJGejZpO/C+Y7StxMJX8+5cDhfJh/LuqrttcvOXbHi3w7K
1cb/b90YXKjSR/Yfdno3/UfAkCR/uvWbfjPSZ6H9LoovRA9Ds+fnF/MxK9+l/Q7rQxlek+bsInmu
vN8ohPzzw+qYoD0l2HdwKvSfSjl5NEP+bzD8KNbJrLF6q+Jyh16Ct4zseNO9W/rZTRapjtsK+bb4
+4h1TrOXPAcVqpvsD1K/bc0a1G5IRYLiZLNsj7xbSLOvIyvQhkXF5zxo8/TlG9iQ7v29H/dMlngC
104xt76cJ/lKC7jGa+929JOpcSUjfAx2tHTjiNpzFac327z5zRuXelUuO1LW+qmotK809yxwIUNs
iTKdvxV7eo3VSUV7NUzHo7Tw4NTNOszlraDuES7mrBvpAlnaMH4c7sZY/wmKj519shuoJ3b5BdaB
RxguQUVI/Vvvf4b+pyVemsvB3JjjBzRK3E067Vz3V9Q1js/Y/UeR/irlHx6z1DqRx9UITfc7pzgp
SMCVp8aRpdEnWPFqfaRmOtLNTpJLz79Lvo146l0UNqWLfMdyQFln82qr/lNX3T92SnfjSEhDck22
1o+JDYmma5JtH0gDaNX43qotpbr85E9mgslsB6iP9W6pMiTCo3bGH9N8stQZ9KBZhRYzCY5WNpW3
QO3o2tj+gYgt5xWOi2YCocQkixJxLjKlg7lSE8Qd1xiowpp9Abl6y65ZSD999FHjcxv8xF+DaHNO
/KmmkbBM+5HNL6s7t2wCRcV26vpjmO+pADPrbLmXHJ0PRWbzbrNv9JRYmu0vb9w54ckH7M/+iOvT
OsRzBT40imcAL/KuAcgn7ft+1ieUYu802yp/YYJTYxoh5PVfangJjAcN8WB++vIjh3cL21pxLrzv
yAeftmKDbBPV9MTbFDrfrMURZnkrSbvIG4WjAnrXr6d+I9wGFyPbU2GXyWe9+g+gSUm4Fyms2iN1
7qb5Gq3VCF8cXmd1o98MEY+3+BApRJhtzOmSnGGpI7GycYHQ9jwbH2QUpe33UP3DK9YUh9yfa91T
Hvf0NAq8yr9u2/652ipu9h0+bT7a4yDiIK+D8zRZxj4RFC2yapouq2u8rOZSDOUX2sO0/eRMACbZ
Y18nU1zWfD42/xhP8herh77bDLw3FBesPbqJcFAf+5fyMVSwALMB4G2/zRmvxmvYv6OBhsyb27Ck
jZiZ4QLWWnhI3Em+KX+rbf+bIyztObp2MvUT02kFhv8UKfp3jezmD99bnC0x8rr4HyY5CP1qBpCq
xlQwU75JAnX+rGzbnAA0BikNRY1a3dpU1mYcxF9B8qI4oAJ79cyqxtKhVgd+5TwjYqMkATeDlyyW
iVsk+bNMQZt0CKy/YfgkaX8giA9d9X300Tlz4sP/3g7ID02XkT5MapM5StnhTIyT8Ai6QRIQhmSy
TpqbPBgI+Q/oZ3JIrj2nk2EwQCYNHWLyV6h3CxcCGGVDkN80Vv5JIIHs54MG2Zl2WJfN9FhnzibO
MT7L/7FwOhWCkwfHYhYjX6zMZc2gnRth1Y6sRDT2hQrkRVqn7t4K3h3QJuiaOlMwhFFE85q6CBxh
JeMoP2WEvtDy9posVNwZxip3FhAUKNHM+lxH0UN2fwcMUeB2QNgsRHf/LPMPoouJFaGT12ZlSzaH
iHOCGK/YV9usbgXxMjbI3lPbfeeVvuq7o9WtA4kmJDsa1Tbv9aWVHUz8i7p5lIsvd1hqA5+yX+yd
gqFYE21c1F+JEPU+rRB1krJJtGuLycHK+4ORdWCPKuByh5gxukuzxU5SCQZQJ9vMcOjUXHXSK9nV
D5R/GtErWBx7Xhy1IZ24EoEt6KSh3Y2bJh9mgqBa+aR29Wub3EOB+COubeix7yPrVXUKCxYRONkG
vyY+FF+fJ6lzMSUy3B37WCt8h2TzObzPmqNumBov4rA5RdyzhCh5oT5jUn1teKM0LA81OyPVobaV
/g36RnwpOpk1Tmpuw6hfmMVpUF9IZ7D70Tt6OIxGFmsBiNXqFXy1OhTDnKhveEFVxVPZdRQBIvGE
O8vqVnGZfOfs1vheS7ZvIKpsxtMSwks3XqWuyCfH+op2eizDWWtj4PwN6ktcvVztS1N3PZtUkkam
LWtZl7ysLjCXZtxiLp/3Ofk7hu4y3pwUHXFoFH+veIF3zrmVVknPPkMXVvdP1Sko00xnhQsPcxXx
GS/LxOGihXd1tCcVgqrKnqdhAjqfwO1Hi/zXZCae2sjM8B+3+U9T3OQasRi4A3/J++XD20BQUCqU
8QgDSw0Qs8SQFuqt5A1stA+D4MhQqzoMLR1h+O3lRTj8xAWTvbSkh2JU10gPxsQXtyMbpUkOg2Qt
rFZaZJk2KUEv9PoqqiOxKzkxBkCm0ddr0xxfUYJERg6/A049PbPo8/+kVoOxrZjgPRWizrtJjGeA
CjoqZ2WmrlKTbT/lpMFQaTSuDTNSVWHOQYOW59dWixDksNQaLnkPuhaLBpPSLy1D/lK9FPVo2XBy
khVxMex+OZYxoqdkAxSNxnbV3KbB1Fd0XHmHcli6jaDic++le7CxTEFI2l0MIRZXVgkw4cyj57bz
QWOjEn3p6IdM2lTbW+IJHPASNTnSNKANjvQJZNwN1YfSWQWUr3rVbEAzDgkkLLkQeYierrt3tA3D
vBQ5lPnlU+6hoxDmiFxKIaiQE5veUhIrBJAHKKv/r+A60+5ysdSArzTkfPtgSBUV5jSVdcdrpRAV
uPMkl2zzhSXPPahAVtoh6jsaLIcYdMxMj5+rl02Liihg4nuscoknaTdgSZaHLZYeg6M/EpPgf6XN
sCJc+R7Of0VD8tDyjr4HVuMKjyF8iOXA/iyQiT1BKjnyZwU+WW5pe0AcBRjejnhmfTLL0B3DPNaU
dl2RgOWz7DSpTBG1qKKVj5ZN0pGEBKEIumrAtr+KOZY4NCJ906vIUaPHmLE16/plP1LLMn1Sf1xr
U+KFxj7o7mXUTjFjeNAUm6YbUDi8bO9TCAP0LCJOcmBsSQdeLH0L6DdAjIrQeGPjow+Pghv+nrVn
3qQQAQ8aEtNdjFI311DSjfFNTeCPwroHrzrhmK/j14Ct0rLIkmIVDq2IFLxJixaG39HfO/o1N3id
FyNGw5LUDech9y7nIN+f9LYRSwzmVBYjflQeQ/yvKHYuUdlWukE1szasmhKhWARA/tWy2iqWeSJY
nEXZOJWZkwxcXx3ECI/E+CYht65d2D5m/4RAhvbINm3no6cOWdWX8Ixgt5f+I14bKomMpx4RaDee
a3Af1T12qnUWO+sBmXmbFLyiEhfYPjU+DlbnNLq4vE5FvApirKIA5fp923nHMuR6SWVCBxrC0ZyD
RBfJ1XAKImVl2awuSgr7UvkNCPigSJolYiIMvUsOTWIOGNiILCgUxjn+27C/qkU8tWL9UrinNvOR
1g27qsAejeWmE/gzpkEpSo2UIR0MfSKhVrJOmwhltfIqsDvR1kg9sgGk7OAYOCBTB0GwC1P7y1F/
U8bOAyAF+W73eLVYZ0ZmMU/RZ+OWnPsam33am4pFh4szUxgKgkQnOtxfhiehLPelZU5gUGwYUFpu
ggYrgjzHjCas4XTNrLkZDss+KNZl93IipAVAW2L4mhrqX9oEP4tbyIMQjKDtKOeyD5j6gqrjAIaZ
TMOa2gys1lxucnkGfeXi7jCYqV8J/ZvnLi6q/dXl42bMW2VrDpS4PzAsbpON3r+gbthx+W0Z0kyt
8IKQhM6WZdKgUXPlbxAu8EGwc/D3zolXMroUR9N2A64PnWGmYrcrG3cMbNAtNqJzyXaIn3vboOMz
XpJc33M7u9dQl4yccWSLs4Z2uYv7WavemzqfB5D+LdWA6XXhasMCM4Is0BGGolfunVnJyyvO0lA+
dFrFeOyrzLV9hQGxKZtZeg+jkwszu7LPPV5zjJNUY+Tm1XfZSs5KwJLOP0isr1QYp7WNJYLxdfox
6WpLZxFoxHqjwTKFI7ehJqlkg8KCIwPbacXGM1fTVQu1vhuiac4J3PYj7y/bIS9fl4xENHnfkQ+Q
lXyhqXls2wd+x1laocuEcxyheNTpQ1X0904QLUtcWxE8Ri3bRiWdo/JT2axoCFItOvq4CgDwYCZT
ijYJ9iJ4gQ/FMHFld6JvKqCF0iBt26iD54dBTX567a9A2g0lP0sawEAs42FuoJ8371SoAWtlx5xL
G1MmeKw46hRGta1sG42dHrgbt4W0fUnCnZzsBpb50C5RsFMMN+rdh5RQtv+G4SkF+or4qrUZAP8p
1hJy1VyjzOorHCD6tKD7CGKe+/4UZ9FUN9jeo5FpvX0EKirh6U5Hxs3bqv4SY++GRaFHHTN+mbK8
Jc80m/SJd0/SGDfeKxOCPgA/gXqRqCFygpuK5G3hZCBBtB8BmmEc1L8yGq0ewBIumLOwOowWOAkO
uybgxen8k67of6LexmGFv47Ya1gmzQa1EFhPPpWkYRjos9AVxDHvMRJzrvRHN7nEMpGR+dyK6Ihm
AINY9/vZLZf2YgGnleoMZHo+FYoSCQPKqRfki/I9RLuxX3fdo3JWfovbtvzzMNcH2U3Mg3XMYx7Q
yEL4HhsCd74Z0hg8veLFr+0A67I08bpbx1bR7fQ5qYlTmiDHPzlsZ3WkbWmO1dexeDSZFRxUZ5mr
cFyfnnvu0X42qjPl47bDZKGpmyrGUmkT5kfAo0oqsYqJhg8K0UY13BqGELjKCJ0LFqpxDFDZii2g
xKzQIQMGbm9tUNP746Rx+lkXgZEkJ6A9NsGjBmpMfNdRVR7C049m0VKvA5TTeIAo4M+QrexrkEhg
KhZiTRjxQdo+DMcRNYjE7GtPYeV56PAPiGyUQIcBzcQ/3g56v8ibi6tfZG2ODcdxs60sFRtu4VH5
4u5E2QhF3PvXeJeYms2gbuIuLsunZz7d8lcf8J41zACaYJbEj9BiCjdp3blLWydksZp3hkgw0e2L
guazMOdZiicLSwn9VKzie5TQi/JY9uEiRI2SDKzbsNyGtk27QGDSubZHnGz/nKHbNP4fbjeVrCeP
XB/8SvBm1WkUI3pGRpkO0kZHnqNwygUlsLby12hD0sO4cPWfEp4P4WOF6tyCwb6Ewavw9IWRS4jz
yVlkUeUo2H2jUd7gCjrCKYZnd057jCoNwW9sFbGEqJG80kZ1FrBjYeso5q+zkWqZsY6Cnm4kRDy2
FkrNec9PYSjSRxCV0Nm+Uo7FpB0OKeO4EkJdg7HLsmSx+EvYBpT9uuRRCjGuq8k6sVIcLkdTuzbB
rmJLSV8IT3FcJWn6jzC2uZd2a8gzE4cSCeU9H24g3cvuHwUiorWKO05vkJkyAs7CfC5MwKBJJjY/
GwZPpJDAwC7oFEr2t569H8DPaEaOHzwAnMO+oFsuhTpZTRp0g2uqup5tfN18e9alkc7Yirm1KtE7
UQMQIRdscDbTtG8Kd4ONdjRvcW8xuvmLIRi6poYDizxMos9k+5sidWOQCxKYgs6IkcKdhwZDVbTT
o9UtMqxSLUnTcF9BCYKlbZEnFMZW4zMMh7sDNrzQ6JGj/C1gGKVlIQ2FLAtuBrV2nSEP59kp+Y3J
bRB0xA+kMAJxkuA7ajfFUdZgdvMlGpxqF7dB41/MJIqbJrrZnkszwUWcvRCXsEtnwVw8ad3pEraR
+rHkfVqj2JTPtvMvGP4q4ikRFptUh874+r8JHGPtqlC/yWxRrG8teGAonYeMYDyH+GDuXaR2Q2ku
6nDuM5pHGYJNNl1zWE5MduPFANVAtZYKujNsVhrb4Nob/0ZxziZrHaB5+Of4PBpMU16pMourlTVe
Q1y7XcAkLQLbYoD55g5I0mg9Rxiq+u4zM/1lrh94ZywoSvC+LgWpGIJD0KMAqnzS/yze+3WKzrzD
ECtnCLXwHilXfdx37qmIaLuEH9HljzR8THZR4u4YIk+rDl24MnwkiQ2dB9SjQ/odVojswK/l3Rra
F9pO0ND/FCwpFcpAUQZSjIplez6cTJ6qIjprnFQmgSpRjxRZYrbW4Bdl4IuMd6es7ZbtvKsk6GQd
hrhr29oMJCLGI5wqbAhVyzKGhwMw7kwgrIdvwY9IKgLkgVfxQZM/mfU7ucPkZNDiq2AZEF7n/jSH
YC6gHlmQL1taFbO8FtbVG8e3b/Vbj/eAlLna/3GNeagN+74ayPRrGIVl5YiMmPuIQqRv8l3TGM8S
gywGCg9sWkNvKOdPyxUBKvhMoi5/wtzdJpL/6GTZX5hc0FGcrKyi5gxIxn2JDU2u5mVVojCUWCyp
c6/rZxHrbSPOtlkRYfT7D7148VOmTXc65cj9srKTn1s7d/ytibOIeN8NmXFUdWuKFl5Uuk3gy5F+
aaPsqzR8kRCLLQsmmYIXlhGlm2hThcVFhklKyCkMs1i2bBElYhQ4pcAWYW2YNsOTfE0vuNOAQ1ma
RhaALSZjiosGMFkJ3brjbBo88aIhB/MY2lj4H5jz0fSsqQmmZDxQmwQs5JnhoFcrlPJfXDnLzoQN
EpTv/wA5jUYm9G8X9Fu1wfsekWdlzVREn4CH+OxKSi6RkpaMz0RQD1rGnl6C3+s7bHax7C5cSMFj
Uc7M7tXIjPL4D5ROyAYPBhVMiX3fOHfsA8ZshwxD8E3Q/PHYxqgRxi+mAm5Yw9RADdlHDPQ7dnv5
oQqsbduZl9rCNGhGDH+RaqtScK7a8FQgSDNr5Zmg7aKKuvhCpBHr7sWrqaK6Y19hyucHiOR6ljCU
kNGB6AxMXJX1Z7Nu4pEQMxQD0DFLjcJeS2aKTn49nZarwtPS8NjWqf9VSwhKWTmapbsBSgZwhz2T
s/bAI3sZjAEwfczR0n1JMkAqF6QfoEriZ1OoLqKglsKA85rJQ4aWbPTcvVI76y6WVo1MXDVofM+Y
RUpxkC38MoP9m1PK1lW2hLq/rsObQLvU+UlmwqLQY2fh0sMcZ48vqfomspD1E/cZs4O6y+a5DKiP
GttzjKVNTZWpCyzmjEyEZWOnEdAcE8uL5lzMDqwqXHhiq6GnW80msxoLZKVTKAXybTSDfd+Mb4t1
zJjsaaVK59nIB9O8VExIS72ZU/TSGxtTH7uMzyi2sEMqq3wbKb+m3PMlcd31DLBgd3NK6Hg+amIg
GrU4eAiOy+IxQl4LbzLObPWnrv78MZuSPhKdGS3Ymr+yJZXFSYuLtDvJ/AofHCltgwCyJKMDKzQE
Y1fsPLhDco1SNSCdzHIxqXsbjYQ6eOZzMcmWXSarZKapiXcKgxtJd+x+MoBTFm+XWUPjaQEWg8Nq
2xc0aTex6NLZ1WDvhYXkS09HYzonP9AaLG3kKxQYAseVsA3005PM/FGnNNRfwmPYGm+Lz0Y17io/
jDZX5ph0IpFJm/NjGsXoTEquqbbgjJjqPGeJFh7ii+/oPwWC8S5DzuaF8XIglkKMDi1jFaYNRel3
Is8CuFqDEl9dihXZgXW32cCKm65VxpJhVq+kZPy0/h4f4FL5z4hPPkB2lQjd5AVKJumwiwilykfS
KFAbO3cJDFnYxExy+eUiWBxyT2WvfImHy2gOMtde4px1J7v0irRTRpCarrUkemvM1QPon3XPzMFu
43PKp5HQ/ahdArUME7rXnQfTn3H8dXxGZbgcrB32YexsBab3cZZy62TIc1BcI2hd1kzHR1fd+sxR
aqzUydBu1B5EwQ/dK9PZEjUUb+PoLnpqPs94VaCcHNeeO0NPUmY4HbiRMrYypsZ6niLEY5AufhXM
ZYl0My63RuWuBKZnJj0BmtxRqoVOKOGAXxnDpQtJIGXjSJpThv/LoAa2XWjpjsgooJ3DF5wg0TUR
jIQyT3//zxT6GEoRc0jPdPV08hoeQTbQ+M7zYjimRXc1Jagpg79w0v4ch8neTgFeriDrtL599O1z
68kU/1QiKcpAYDwRwzc94QCL7kHJkwPTFvcGRkHn4IzlKgELgWByO/gsQxqableZlznXpOrNPaOY
K8F30Em/NkM9XyOJq7EOtKQrJADcf8Ul6u5QZDzmCKlLkItLwKuE5sIT1wv7TQfVI3MMUtsQBD99
Zu/4JGZuOzxyhYq66Fvu+EWI5GtECSM0b4pbo1LirkXH3BczxWnvsf6nUWNCzp5X9qEqd85Vq+6i
I/eiZ5gjLhBhrraGjeIVcx5K40MpSSIjDsZgOIndPhNtGPlIqhYfsSx5U6EFM1D4KLg0j63F9lY/
2N6lYw5DFbkW5rYWLV7ZO2wGR7yadDtsKCOeu4XZIU0KvJPtcmVgr1Ati+AeNPadPYlqyppFjhO+
vJVGv2LNV9CWob+svL2FYTCZByw3DL5UvMQr1eiw+07FHNUMHzioHXEVIUgW1Mm4Ydfittjm84mW
vxlqLAKwjBZO2T/EQFJ9SNn8UnJ4SbnUAfuHzA3N8M/gC08xoya+h+EUCrzCG+igpkgPZv8YZUQy
NmQpRMOZDBofLV3dbAqMHAiC+fUlOaGsniLOm6Vd/uvcKz8Xz/6jTb7ZPM6eWGtEDXtboKUvqahp
cZASxSUmILA/dOedba0rO9iMbcWYdxdl9BCSQTc+0AiiNOS4Hpy9wJWniJk6G/6vMy6K3JuqBWNj
I6e1pmxK+Q6gtlgSTVI9w191UsOTrD+xbQBUjJexcEcn4i4CZaEjPbfwfJDMa+YrJatPPTJy/QPi
GG84Lu6mu5RtfrIya1fqxbxnGdZYQCwJV6ACrTHPa0GzaLhFce1CW6hl6e7mHJY9A/f2BikGfXy6
8oKeoBoy4fVhmTsDxPpP5vikbC5SnOf6a4ikVeok07ro5wM2tIAuo34O9VtuvJP8P5LOtKd1Je2i
v6gkz2V/JfNACAkhgS8WcMDzPPvX96rb0iu9V919zoXErnqGvde2ofOjpjDSo+l799krmZHUy3I9
9zqgqX1oHp2aByxhzo9CboDOmCSrsNKe7YokZcJqllOZWnQamBkDmCm00Dn5uQlLQrfo1vpgPmZM
sFV8jEb/GLQNzGVtK4dqSeL8xc7EOep48MMlGRaLFNtwWrCb4LQocu1ZjKQGQLVMe6anwdkDGFg5
rMKbtRYl+M7BLCfjQdmxmyRbmtRC2rT1o2CNOXBZgMtNDPMpi/feeHZxi9AkVYSRBw5Wn5gfCsYU
3NHXQSbrKkKr3TMHO6KinTCywK6lS4r0l8SZwRN+TL+xw8gpIYMc83UyrswsIMa4ugzYr2dL2xPE
os6C6GuurEtexNBtpm36X+fTLUmjZh13tgO2Jdz8LbG69u/IjqoPbx1tZ4JqtGQOOdn5st4ZXEzJ
qLQEjxZ1gpP8Yd4EJDutMWgsGhcsQCxBjTGICXuYNAS2pPqb2dgcrfmTIn5LA8VfzYYZJ2Hvfivp
eVZgf8Gb14iTJcnkveHsgu6FiNleMyTRMFgpg47y6hPIgpvbRzo1mPOKmdjwBTeeSzxxHmCCDqlO
ridHmIHvE8BfNJRnBVQIAwa94YgqWn+WWbg0DLHPnZ+Jl14HCi1QrsNADcNXwfWjpIFDeIk6kulJ
L1ZepuqSc8sr9FLOBkItlwuBi6reBBaixplRBsP7pF0zTfSJ9+BPl928aPmgcnNa6g50BvJRO6/g
fTPWowWNgg0G/kwJqdph3kBhNq0JrtgyzWQ1zaAZSaltWXzhxcZARlq4tzK7OuPBJs6qkWTdeCfJ
xxujveEpQ7gOIWbKjyYb4nrU2bGzOH2X06Pr943/WlFC4tPjn0q1MCJ9wI9ueofVTeFXo0dqrC2w
7nYKI8lUoDdWr86LHTtkT/JDa9cIw5THH62xvkAonyXC6unqmL8i4R3UzX1eDmt9b/QoywqxgAq4
8NtN3nyPZbrNSAAKFPEpYnMp/LtJFksKcn+kFOVzwJApnNeiohHo1DBjTcevmz1hIR/GiLmw/4Xd
QrgkQmi4d6a4kr6zCSG92xOEr1tZ/RaipUrY8bCg/YzC927eZ4vYx8rJhwKumCuLPjSHekgK1dMY
Emg7l+scOqjWl+skfMun98YyFyqmKNcv/sT8D2++zBEPevAjZwkcTEXes36CFcLFFWsvHn4yNUf3
JvrvDB062ywrPTsUi7J+y/kkBa0+X25jYm1MlGFmKgC9AsG2TrpF7U/mb8SUtUJi5RL1ZWg/3OBU
T8ay4HbEwGMxxBCcJRMWUEUDxrI5ZxVy/fLHjxI0SEe/PFaATgWJ4E175H8y1jx7UHvjlcFHSKYR
MzabemM38oGy5xrAxwwoiLWpW9qNtak5+vG3cSlvE3Jw6MxRxLAaRL3opm+eSpFgAV9iSvIIV1Bk
Hz1AUN/R9AeoHwhScIsX1JRo+0XFGmsI1i2HhAUdtcAyzACevCjbIkxwvvs4Kd0x3zhJgHFFVy0n
4KFoFq8FL2baKf67quhdrLPfFV4WJ5IY57qFDxuFIbHbMswI/rSMz9O8jN2fh4Cj4l1mpMqI9E/y
g7uVvhc+k4GYcKZVNSNR0Il84VGPvU98B2lRrAebwVd5INC6p+5SnuQISbGe8X1mOGdxA4NANxnh
qDAXIG5yraA+FPBo4StCJT79eLh8kFfKfrrbCSg7CR6GvILYicNNIN2MZrVHP4aUesJAeObubcpw
1xV4GD6z6V5woprpyda5/BgsYuLcQhLZce7VSBJUKpR9zPmNKyQlunVL3b10IUJ435rNPIr4Q8A5
XAxUEVAjeBLpMrW7es59UucYySlXLzkfRvbJ1K4ZmQIoTglZFBZcpabWsabxIs84p/ryx51Adh6V
EEgzHpANbMSMw6pU8tpmeHIp8FEQzQPFFdIq6Lpe/qsyyzRdIHHwto3CYJi/vLdBeQwrVEU2WF3c
ciFxKd70z+Eoai5qtMnq3VFlF7Bwk7Ji4PRgv9+ArUgHnb0dBbjG0A6ORrfqONRpkFgJjoLH+b/X
QydIzqVE45el7mUy3mUoyhgqMhCHdm0pf5yuPY1AgAMmXFVM4dZvrKg/6/YryFJ6KhDic3gccJtW
erwerJ8eRehgrOuRUqwAAh5tDRP/yAiUDRwnvsEwGldui0yuDO6wwJCysbCW9UtZRNeYW6BIP0zq
Eh+Om803g9qI8Y597t2JwHkILVKlo5rvYH60tnKwkRhLE7ieab/qpjr4OBGYrQFsPsregE7/1EJF
NLurj9cQIBHDDwFAuT6Mlbuc9BDZusHj0W6SoomfLFKecyd7Eb5x05tqWOZy2rreJqWIigP6n5yC
HC3LcwkIMk3v88TrHwnnkIYkHnhttTWZkQx+fhJZf8R6uK7yZWV/6C45kH62UHR8G6C7zcbOt6cl
61G8A0if2TMif84XlfXqYYrpBHrq9AIS8FWjqWzQqmIgJSVvMF7bgebbgWrQpsmGPPNNZheg3FZa
3hw7PwQSDeNzopzqfkfdA2zbrIKENbeiMHXQK/jyad5JEZYz+Il87+hyj9xoB4J7q+FrkSz9CVj9
lza8fF6arpoMoSBpUnhXfCIrYmJuvaJ77UNrNWMLDcvkipd260VkLUhnsc7ZXmQyfRHaPTKMpYi/
MiSFNrslLZJ43IJlf2UUyD3OVeDuXSo5d7p1rv2SlSm7nxOreNzWtyIJ1pJlQVFgs8T/04EYJLsP
IUQofrP2d+Tw7P1PaizVFj2ZA9MTq2qPOp4ptfk3jS9D7+5Ohti5RIwChBDhqfIzfrn2Y4jFCbv7
uhbzeirb5TSTE+kkLxPkAemna+n5H3OAW6H6FbhfmgL5JlS4IIIFMr3FBoSufNFRq2NoFEgIxEY0
D4NVgWfXR714xHR4AfE/WrWsImuDORv8XvusrFR+dY2JkqUooHLcaSw557x8NNZrKW5qACFxO/nZ
oRPHtOn2PVdtFg0nM+Nw9iUCxwN2t1k7Ep20BocDIPGlp1v1HbT4fN66bq1kb7HvhUQA+typIYlA
RAxE9l9mnM9N/JyzpNDwss29wR7vzn4GiRzRqryY+DqbSudi+c6s1zAlpLXaTu3RLj4Ul6JCdKhc
br389rk5Gd5bhFN0knebNj9eJQK6FxkhSizIjeuz7m7KP5aNQ/PDym9pC7E2vHuBaqTWI8Bn8yqI
/JUOkEh4t45ph8Wk4zkwkNrxwPoa01bzd3Ie4FzgfR8rU+LRTy9BZeyTgVUC9TT50DSvzEpGuiew
/f/JQWb5AiUBfR64kVVpcBbGazn+9cNRtz+lDri5vO1am/xjSy56pWUKH8p8V0f2rZXzWsBOL3jl
OhvjuYWgO+JlTpcm5+gMKygloMX0WeO7r9ooOD2A+oO3YI1CYVDo5V4DvW8RlFLA93EJdgNbbpFv
PeoPX7tbFksPJXFxbUqutdVQH1ZioU/gQBi9zBR3qRZ/BsLd1Jq1HhHsKcSyZlpX5CtaIFFuNwc3
pXfJtAwsC1qTLj15vBENo6BRfOpTx9ycqQi/lctDSeBtoiwjMepvZxnSI9XIbebsL3O3McFtJHs0
AfYVlGqK4jBkpH1gaXdKbMHh0KOQ0ree1v3G9Jazy9s+fltztXAJADFx5TAmYLMrJuDS9QNT3Qqk
GbEpObc7u8ePXNB5ohksGAxZ/JIxgy9dtG+mFrE2SzDxKfpO005oSQZiPpnE+tl3m3kvrp8sbWQD
CLMqoojYsCDS2Q5ZjDTDXXRu+9xF+Ynp/Ys/4tAn483gRw/JudeLYT0XZ73zj0pNFzndEXAOvYgW
P6ZRbqLwB9jIpm0pfAeQvmP51kmxc6jUyHpaJ+KzkOWGk2DET6awuprI8LVh4KYY7AuTvGFiuXS3
fBu0+hLD5OVlxD6oBolX9aGk3fAHtNTAXYaGrCfgmtWjoafrLLZ3cw++3hx3UtOAfoZfM79zrhQZ
JHJoMiHRpViXIt47jfzmIF512J9trkLdXpEAVPGJn30e9cTKlqVItl3Ur0cDoQ5Vv50NJ300wL2V
h7pyNri5p4/YL9/a/CxbfZvN6crMzTf1O1EQLToQBbSNOAYT4+awnC7eJ5x3jK/9ZG1iDLEYUgSu
c06z4qOVYEvQFmTyFFd8sn6y84t6Hw8IlxDD9MRbTlr4o7cjJex8wxqN1PSkvDU55x18JUyfOTXu
je+E60SeMzNaU8oP2tb68ysAZwX5N/arwuh42YMuGPDCXJPxSO5k4dwLk7UlpdXAXlufgeAAHWoR
Zpcu+2TBeAq28vgZdBO81nGZ9emua+ytNu4Li2UEPsLkXW8YikNtZHjlMWZGiZFSGrYl6ANMxjzG
rsCS0rMVOs71uZbIQ2iV80zDg5uvp3AgQ5bPinuDnQxMk4WjUfVOt2wSSHN5W9Gz+GBzMe7H7M5m
BvhiuDneTW1hIgXg0SwU0QqrP/mXFkKkWrgbs4/KAsi5qZ88i4EEN0ysl18mlZTjMbHD6wIJWElf
ROWjQmI3brSXyUo2BV9igsULYzyIRcQrYdNTQuTnjFsvMvVnPUNI7v/WQYIHkHyZnVQO0GCm3uZi
9SmSamdkyMas2HyTbr0qsvFVY12mtj4+bWrPWAaQbczYWZmsfRojwhREj2b/FUozkWYSMXe5jL4s
TvCOLWrDQKcjge0i8D326fzsMG1G9rlVwqeCr6ZKKNzaaUviFOL3zYBAw6GwTDu+fXJksAwxIijw
Vyh/ffVRiOysReyiCaiu8/4tSM72/OswM4U/stFcj8gC2iRCTnAgaTV4qTeZ3AcUIAREk5JwtKzL
yKqvxHRiQ4w0OIGn0YZAg/vOYsDP7J10jxiTDF8pgfFKF41uPGNC3KenoaMbsUhlRUCY1d9art8T
xARTIxnb4SJJSZMCJvZVRNPJifS3aCB7Jw3WuQd/exDMICYSGF+AGS1K67UhDnwiXk3VE8DO62Jd
IUurQuY13NV5shG7zkuVZukQ+vFrbjyMCKZXfW/ql6C1LhYfeUMMYMS/GAi29Bmr/xWUoT6tXF5n
hOAWnx1LyEqHv2UgYux2WmDuSMHBRD88jc25zslkCDB21eY6a4J/ecd1/15E332J5lOdLMxQpBpW
tcEuRpFhOYzU5/B5LN3lkBU7ywNTmLboG7tVHwAso+Y1oeQlLfPNmLYNkFYT9+fcbehXnBNrtH3H
e+YQ2O7MKSEMzspn6qz8dqWFt4+1dcS779Y++N/BJyPVXeud85YE+aed413y+pcAU4v6AwNCcTLo
rUzfAqAm215amKKqfmvG40eR04nc215bN2h8ZPKe5MB4nOF5FlBD+o+MSfY8ir+kKT8ke+9E0/4F
NXKH+j6b1yqMt5aktLf4+4FHpmRkFChn8uxjzLRD5UNeQq4Ih3EhfixEohXvSEdMrYn4aMr+8r54
ibPsW1YUsuqMGbWLRn6QAEjQ+JjUp90MchSYFGMAp3h1NQR0sn1uSLxIYRw4277imBofVoODHsgg
5Y51K3nd8UKh09MFiyBAGrQpWFyZSa6rEVqJ2YqH+sb92nkDgFFM5xBfWDv/KtSvTowDZN7oVxbU
AhqQ14i+rkWSoZsSdRyCmRxxEx4AVFvD/GiHESFxSGDHDfyQ0k/x88j4TZJsbbSPtoRnS8oKsZMm
nG4ifBaD+ZMT0UGx5bwpCVEML0GrHgEXLzCAZYXGGfUqy2GKQ/mEDQUTDswy6poh+Aelyxr2c90f
ukfDn3C66hCRRKBp+MIsWufRXQXid3IRkbvAcOMrm2I/ZKXN3yPtXW//jeMfqXWMwSN9+E8wpf7q
nGd8QLTGEphC9dWBf5i7B7rgbOD9Mf13yYPhuOBXWMV2/cqtkRWK4Wme8RCIgHHbiMqJVcNA5h27
0Sl/NLrH8YNhgWMfphjLKIsjweJM9OiBISU+OdjHgFhzrADE1eCKxoAbBwrktuhZHDbvoDrUs4By
TZV6bOVXEKANOnTWhAlg+movys86+PNdWoA8QkDIONaDb8bkz3P6p1kSxj3dAvk55MA4Jfo4hnCs
godFMF9MOkDvV/3NHMQgxDdm95DV1jVvAhFGbJ9M7b/3wc5ORKE8dXl3HGrjtWjStUlxaDPkghK1
EWFNfInJoAexa31XGvVeuDt9jm9RW999WKVPfj+sdBaGse+RfkBdrb/Orv7aUcxS6NjyH+a5QcsW
Bfo3klQZ/YmrWUcXe+RKG7WS/YByjRGyoucPsGoao2HT5zgq64OX9pAIvqMMKjBui8Yh3Bvwnz9F
3zNTtz7T1hnwOFbaS49DyFYi1q1ZpGoTYjO+N8ffyGN6Nx1949MFsMUJyAOoXi1mk46EkL2nTZ30
dhEyYO524Use2wRSvZZsYhp7pUpGq9rW+Y9Cofhtu6vJeywhDXYVPupsX3nvnvOsuTdePHM4evm8
ZbyDSZBnKPnrk3aplyeN1GmferdwZxZf8APp7MCRtg11hN0w/Wbx6kVHm4fNdwGwh/Yu5UuNUG0A
9g1a566XESE+GNjS5Y+H+ySXEMLAznuM30toHqlRvkJCWGcZChqkAfHXBAME8u/SSjGhKMVCOjKg
ecfP1eSfpkfsAfIWHtKC9pHP9F/nlvzI6USsNkK9tH8p7ZK2Suzm+CUbkrdg6GHrDPFfXAACUvGT
YwGt3McyngTxXnT6Vxlazx3e7NLi90LvnlRnIi/QvHHC1LHyDZXYaDLlmsl/mo6HH+IpTi5RMOdH
cc/8WPwq9XUarRuLgXB60PmvlFOMP0Fdh0+X2RqtDZv6FIFPGEZvhRzvo7Y3w7sefJbFDnaCUpnk
/odp4LqmdDkOcIt6qzypO8rACN6XfBq5s5k8IH7BpU/3uBQCalPs8S2n3NzF35RFpCAwq/OCbThv
LTGudD89KSiTRWqfJg8Rl5IMDIzOGZi6h1try4oxj24OKIiGpYYQ35YfpTirpyUhIopRHsP9SU01
onBnjaCyHLFxiDGa8g8hPxztkdIvxCQJNMLaka+zl95nDn5LhVKVG1P/UkMXd2R401svAxZZqaST
Vb0ya22rh+O+i64R2uYWqZHlW48gy5bFFJHyw7LM1q9ZhGCKPHhNmju4xyubH8ny7UsxVg+2idwa
X217zQbr4Q3zYQiDi8zfM4ZUmk6WK7df61cvuAwZdBIAug3tLiEKxsZsSrkduvsGgaXlv6DztRtv
Z7qsfQwSe3NoN4UWnIOsXL5JbjxqO+1OJYAt/5GngLuYKc3GDZT9MgjLtxh8aKmxnfGOibMYt5O1
KrAhzQEmwvhN9V4Wbb7am0xD9aSuu7Sm1EMGWFX4hDfomEIHQTM/dCuZdyZ8yGh/nYotIL4HNt0T
9lWECZiFuuHFwyIVvo9hsrV1FUiHLx7at6pnI3R4DX9kJKY5lSYBN0hAE9B75sLUiNJzVuaMHtxZ
oQTBy2bsIr1eW6Gxd3HC07Awu16YOSiHMl/ohri0o8f/57rG3S3Nkkb5xxv7pfJS2M+tTUxPxNrA
FOwxGKxr05IaOGdgSeLCqp+wt37SkdKlrhoQawaDHU9jjVzMzzE3ckjB5JkbPUqfbQ7eAsQcUHta
o/jYiJvdI88UybVWMbd+R445Kmgklm6nEkoAaOnDdY7zY9E/666x6Gxz4Ua/zCbbBAEJEJGODAJX
zSzHlFScFfDlgIsGeVXZqZ6b5r+Y97O2TdApDPKHEEzXEC8aiyrITibId0dR6YPw14kBGGqNsYrU
KiCqNyZVUxm2r1LnHOyL9JxPjNxdXV+YNYMMxVMeBup9i+dzXPPqVHhf3XQzN5cCG2w/1OVGOjT8
lwm3eOXT5A1so4XXSwxE3daZWQpLyzmGxb+m5Y0Jw+4tbti+O4Ln1g5xPjE4RLB70+pqHbJ4qkPy
snqDA7FjAriQny61VEjC29FFDh7Yd/5lOTMLL7AW0MC5ZO/kyixoBIEEv4jmjKKl101MmnAwxb42
Xnqu9PI21iWr343N09syx2LMzClBedMrMWufbUjN5qMRB3/et761VfdZb+8zUfDqlizjchvcLB+o
d26G5iIBQxE4vUg0ce58f8Wk9ByCW3C5+IbqGGbjERHfgzL7qIWw0YpiK+PXzlfZ2OZzZCHaJUB1
cgBJ4vTzgAH4yFAn1kFxZV4mfT4jNw1XLVmN1Ob6En1Y2RyFb6pfQLbK5VF32VmP54+pxqgptvow
bCOb2b/RVlfZkdDdyrttvU8YqkJcxMy0IZDiAzPgdVDp93ejBCcW5OOytnZhpRPIgv50rMYHKfM7
vvnAv3fjUnsfgedD74nAhHQoA5xKJZfSw6Y/JM8Sm+mu0KqRbLlKTWvT+fkCq07CFKsMm2d26j/I
ujWbPQL6D9uIfoZ42HVucvC6tSXHbWAWFwm1t8WcaNB0oOesyDgw8cnWj7q8eUXxGnVoFKKliT5D
UWH76kdS9sGGGrXgATR7le8H9KqQEnIGjgJ9QnbVgLNrmVC6qD8jQL5h70pCFvD4Ubl01m8UUhtV
25Q/jOlR67Zq2kKyotXhXovXBpOCsMtekIFvAnY0CWyPsbWvVOOi6XgiUTQWf+24HYa1zREYkY7C
Tok+NqiNXUeVYRkXFwzWnFg0lAQ2/TYwu+F6aiScJRmKB9ISOMS2fcSa0/mx413if7tVxFa6XY5O
c9Lg6PtB/jpq5okt+3V0p2ViRm+JNe8MbA1Wm/0zB3mD1wf+CwJlA4bLapNDZP9lO24JaF3sZUaN
mFSWG1Mdv85xtNWcaVezzJ0gt7XYvz0KGzs3FkZn7mvwBGnPCS9CuAz69Dw3dyM+hflOS9+NYjME
/Cjitwp32bB08O0bk3WI3fLZGV8l+uiRHIm03EoRPXsTAcBmvpoH41q1Mwggvf2wSgIGS2Mf2mSI
z4NOHcHAvQFFPDeIXsqlgRA1YbdVTNM738a/YCAzzrtW2gtg5UCjPOVKzEEuKVHfd6N+LURETMPd
ibGch5BTsimtTlF16DBvC4ZBnVwO1Moq37AtPXS/yT9BOmaPuSNv72J4zypGREO2lPa7gbUw9ndh
sSv6nmbRYMXkMaVgTowtXB+al5YGCsEmoSUPmbzYAqQnmq356ESHpsPM0TSbAiFwmOHhBF14mkl/
MFATWjWaVCIvwvNsc4jmvn1uMUVbw7MKcwXDxjwJERkMC1d84i9ZIqAjWx7CuP2a4PC2Fr3mrFP8
AKknvsIAHOcsbxOPOhulPYqDRYh8E0EzX0vOFZF8NFlIuC9d77hNLAZgGdIBaAkuFG+TYB3GqrFX
0+G5B8O/a8MPHviuqY41Uqe+hzQ1MoAcCMFyUIuNqEcFa3jy+M5dGX0Qz/cMr/A4F9nZxp4PWJdZ
muc8gHr4SbzRWXvpbrs1SmypQ/NZ+b+Ox3y+ZlvInKpNtwH/DcL0RdodBkBeEhFeMBO2mKYg3YbD
3Fo7k6I7HH8Gj8WnYNY/o/fF4u43i5HvUjhXQr9Y8EKSIs5i1D89lkARwZepj+HBRqqG5wGPjd8D
36ccsop2lxocp9karDouIIaxU/BPksEh9Y1Luh2WHQ8dQcREyw22EdHb2mBj9vHeayPeCaYMDQN3
ZodPMt6ZBFeUMO9Mpv3o0BEjmv+CiiayVf8s1zEbAdUCe/33wMzdA3kfvvjHkwYNMpCHAgElzrwe
H4csHxoebZ7t0XmyEcg4DKwY6quMOyabDkkCL3bhHHTxXCU/c1+sdeIHuDJiV19yeJT2+JxJ7SmM
w8PUUnw5aBTiowjMrQNrRnCS9eZ3ymQnwmnFBzN7GLjoLFw2s/PCBHpQG38RDlvEiP14yZ1HYf1L
AsWOqy6ZCew7D/VTSSWbauE+2aeE5DaYynQYwfTHTx1k+qlFodWu2EEvnKY/jR0Rbf4vpHfOoKew
Qmiguo3yGt9t9Fmz/Vwk7ddEbkMXWOeY9EK9so6KRFEXRFIY25ErvKVhajr2ls3KNeKLwXPaj5j+
QiuH1b6mgq7FPXeac89ekBvB7j+RPtOW/n8CjEeBbyhbgY88OqTYoTe2/OechWOMup5hAWMETJbh
QbeDJTBfHhRo8nezV8wCnir9MIfpq8iCp1W/qcJj/dX0lOL93sblF8Vil4T58+hG/zx8lnx5wU4n
97TYuHCCunQkTAudC2d+IrPlOEGdQ9U0kPTJupRJDyM041/Edzr09ZEdz6Zz5Bdur6p6zvv1IPyV
evbJRmNsbOg02SG5bVuPjzsMs81cHDLgiipSQQk+JWJBiiKArocoeoCwYJD+mNFgT4WxaIGmJ0hN
5fRJCCgn37XybX6SdWX/YwQaBHsBTh3JQIn5qlxq/qXw92S6rxplnLXxTa5tFw22ovh/F8vZxJ6d
WtveYpvpMm0b9uX409ovaOQCGhWm6kYaqaVBhwU/kxvJthtvRjl4y7DkYGXuZb+0KgKXTAUYueFH
P327HenCKDidn37eC/tqUwkjyaoZuHc9xd64nGB9evBEg5pLtf9prQyhu4kGCvWsuZpz78meEVIt
XcE4G912QQEuqP45Ixkffsr8Aos295sd3rOXsp6BZ0JfMbxLGpukBBh7YdWbkqBgYixpU7R1yC4R
J4JkPN6BbeLrXJAgu0Xsotucusx38hD6759F/gnuAdTBlvze5Ji0+xwnp16L79LJ+euSJ9Y8w7QP
JhSh4dVpyRXL+v9cvL6JchuMhIzgGZmkddLyrXL9X3FrykuTnunak5VnzyvUJ1VxhenIDpqSfGng
xPOMdxWza/3Z2boPz8pwnwUOKhF8lbx183iYOQNgrwRZsizxKyPZZvf0KaYr4VnVfKstQr/ag5WB
ur0RIJhg5EzRTMWB/46cF2fPgGWX3aTuLMywo4yFOjpv65o0JK7QqbwE5nDW4bzRTw7/cAgJII0a
My87apBQH8MErWl1h+Bgcdk55nOM2R4X6J2IZjMGU8ZZa4irTsXhjPQBWrwxIOimjHZx/QqxLxF0
lzw/0PHdfDOZB0//+pVkNVjdd+v885E19S1TAuSOuBsazVhKdkBZgqjC93aampEW8od5KOVOvCGg
HR3ZqFxaG43NTsUYDPxqUp5y/WTys6BCd9wTDM0qXpqA7Ae2NL03vxYIJaL/MrJMbnLQ29HHWJ/Q
GNp1t+/AjWUgiumQEuRRzQBWDyawn9MFIv3udBgMuoq9hT0bZfv8PztbsMuQlaDm+au6/jPSSlJK
GV/i7LRcungkPMVLaLK/76Afh4mHRB2BSWGQAXuN/JtfCxCp7pKyr/WSbZYgq4cB3WL6GQw0V74C
FbTrktlxfjLZkqoeaRoQkLvg7Ag+KxBGGSQ4QJsKddT9Wv9aQi5oC+4HK4xZFGjrFvywiU5MzHJX
ldFVyyscWAGIOeNWMvGsiqPHtg8vtO3tA7OFVG9sW994c11gUW6xsiCGGOlXMMDHLq1dUFl7o3be
i2DCs/iHVaxPVj6BFL77pYNQGimMWg7sxvGvmXm002uo9exfut1ctR8jsaSVhQiu0ohVNm+h1rHw
YV5JlrxHNv3EPlhUxU/lgalwmStbZR6szPg+EXEXa9639Ip3CO1/cWpCD8PBj2I0d3B7+VirZ8gR
joHckcuwavdtHhO6ht0mCojp0uCXRj+uiXZtUCA29F9kcjRAdc2YtzpfKXhPBBK0wdCOzETnFm6B
/QxBsvHaZhtGEuEirgw6xUr/ggbCMo3pwKWlWzJ0Glm3Wxw61Os2vPW4cdcgQviRcB3aNgpyk7mJ
MdVH20peecz1QDtaxjcli0a+VEW0bT2n6J7ZIGuoLfkfZ0bPYIQx2yDBZuxImpec1pocFqwbVjIn
ir0JlwMv8dR27Kd+Y+8qm1PkFPsaEldd3IE1K3l+121qj9VPKc1TnVkbi6bUxt1VdZhfI9UOozsx
/6UZlTczoni4Nam/qUjwbRAqcnqK2EJJ86nZKy30MWATdLNjDNezQkoiHD1dv2GgWuC04/I6tckt
DAnJipikw6MOe3crkg4cVMMNKhYAnKxQ4YrQ/aj4VAXQFUg3ozcRO1+h+WnjXtXzlg//iNnr6Vi1
ROUGCMW07qLV6Ur0+Vr15rKID26ZbsamQ5SbI7+jktJ/s5E2MPrzyZB02gGNWLwvWFQjlaLGjHDR
+ouSNXt4ah28QUCJ4mSAJcakJMR51bHTd9aSyc5IcVZ3JxulbU8LQKlC/9xD3tAGc2GzVVV5djx1
i0wRiqKvStzm3F2WPOE3r/7DmIOHqHzI+VMz+w97kougp/0MMpg4iFmK4cJc9TlE8NnVeymK96Do
9kGGXgEFbyMYhjGEiRUvKESun/kQ8dpFlP3otOF5tPYc9lLmb1sxoCmzXWh76G0SzBsqcViBus1d
yiipmwh2Q1dfChRMTzULaL9+T/1vyzgE+2Lal0AcmHbJcs9gqBhXlnvogSmmRMqu+HeDQdLrZwAC
Tm+uCZ9M0lMcERAtwXzUN3Xp2sAuImM3s1zyRrGOw2+XgL0Swoy9wsiAoDVK71P5Ly9e9OFAfDtz
B1h0x8DYhOeYn8fQIL2iQFZkj9j+A1HgMQbIlSDA2MOda2j9UCmYDDU95yZZiufQrCVr/vJok0Q9
ArRosie9Pbf9bbSfFSbLCO+jQUYRQuU5m668tQKPtCLkCI2dp8YVM+ePTPtk+R2EpMJxr9k9GIzy
INp7QKSjitlQ/4iJTwh5FK0PekYQkdAvTZbR4Z/AW5mMgLf5T9SO3QxrwEoW4wiF5zNR4ORXP4no
tjeusWJbYTrwAbXnonjJ8VSMSkESpQjBkf5xtIPrc9qF5bJjQ7qx7onkmjlPxpnhuKvg18eWYZ7a
/Bm4pTInutu5s1ODTQObzVPOFLHXeDBYkDtRxvfJodqAuccLY68+8n3e3BjK8n/p+Gm2xMixRuz1
/cjf0R+G5NA37ANM1leujMigebco8DXnOmgSQxRJxHzTPpeuHbFyJ2nJm7JNjCitIEeE4y9LjAX9
cWk9p2z9a+uz6ljHTlfTYFqav0SVsTH84WDJjFSb4cm76ZSEEl3UvE/bP7UsjGgXygQpRRHCogoY
nk9oSmb0VR7R0SGbXlLx4to5d4wM0nDDzsZ30E85N2jK/+PovJZaR6Io+kWqUg6vOEcMNsbwogIu
KMeW1JK+flbP29TcGoZrS90n7L028l97jyRj0WocpZJtJgDpFvMjkHQTgUTmDuvm1/dIviy771n3
lgKFH+/ctsSDytNrk1zDyLEn6yAsb5kanSN1ap5qEa1qTrmhmN9CPmY0yntsZmEMcODFCs+VfW9K
cy1apLotbK1ni3LTl/2+zDuyxIuVZdSXjKeio9tAg8SQgHhEq/gLIOY7tWAfcsiGaTWM2aolbwxj
V9H/GZ3NjAFIaWytRIflbeJhN+K9zfi4SPUtC0UaJgbW3St+bAZmvTfvOvZqaOHWbAHREo6LkaEt
IlRzXxn2oa2c/wX3BqlhzDmQWXAuwl1kKYTmxzmhUKqsf4ZCSBobrOImGl2EyJH1nuHyaLRdVSVv
6UR4ffE8BsSIhpx+P6LZmTh/GG7IuV01DmrCm0+JQnYNRoXq5EA86fFuiPybAO+jzf2WkNxryeLS
ynKv9yfLYpYJTaFkjpem6Qnd0+fE1Te35S5xi1XRoyr6FxOpFPes2YIfYC2O+dsW9TaBVgC1UE16
QJ3kglqPdZ9DRQ5JzGrwFrGJqup7RK3U0sTS/Wi4NBsGlgyoMw9lPbNQDNarqGEmQ32vUAeD0/0Z
LgV1Gq4ob302XTPnJgy7lcIRdNEW7wItAps8YvFYFfV5/aobxp4ntBu4ZxlbzaN3MpyWnk6eMvCM
4IOiIdq0fn5OCgJ+MPLo+PG8Gfwkz5Q5NCof4kkNIENh/+moPMs64z6J3wBNh+4bR6LqZti9VjmU
Q+2pDq7svSe1EbWQ3vz4PNGNFuwri5BY5xzDYI+tdFMCYDc52sIyJU2dyDEjegmp/icsev60rvIv
bX6u7foIHu0QjBVU4vjUeyAwyu5cGOGTNX06QBEnRzmWIQDrAI0sjThXX9W6woay5PVEm3Xcz801
c2nypDvv1AqyBYwd1gLVN95MjrIXT0ZfRaZNT7Ea9kx4TFJMAYVNz25rzlvEOQna+pwBZJ/NGSa9
p33VamBpDZsJDUikhtcE90SnBnmEFwDJaE9ta9/oODdGdC4wZbhd9zyN2S2GK5cAfrG43NwsxZNQ
r5lVZt2M5SRfDP1fUoj9pJtIGc2zRiSyx02R2sbabrLL3A3f6g3B09Egm+6SbyOjYWvtiUgrLkMU
AUqa69nN2i61gyh+8vQ1HTBh9mTZN5uk6DajexcNCoboMycJZOSnTaLdAZo6emGAoBXRSaEgjc3L
TOhf72H+xrpgPtilFagfcUkmk1ySPsqEfsLBIFxokQ4qdL6JdCAlw9e40lCfJBMfvmVds8pblEOI
P5GYe3i0LgOtiXsBjW1fXebB29SKJ8hFmCA6gncMDSwlWquMmo3KpNFznLCuQ5aouc6ISAuQS+Tj
pIBYq6a6sZnE105c86Vp2M5LuDXVTwAxoOsvlnhv8h9Z+y/2bLyN2HyGgBo7ufP0ziwpc5242+nX
0e3NbE27UV5GauLALA6kisAzzHfkSVYFEU56v/YBK+jtxHgQLwrd1aYh9tBPPjucSU7JCoudM5OH
anopUTPWCvlNWWYOL5mPAYnW0OStjprgVFdIRybyrIZtxBLdY1SCpk2Mymt+QwENURPT2UInKsyJ
8B3XHpQrXkmmkmysNA/7S+ZusuzsF6SY/gLkfDIysY7DmgXIdyd/uR2FGmUO91c3RSGdZitG+Eg/
kwPhcE+Dfhrvpgtkd3hvkp8Bk+3wXaG+tgNt6cL1ccy1RpMPBZnHJ/LQwYaSmD6s0Brn0DYAW9mH
jPvETQnuHKjMbs+0cL7Zfn8VuaNCqeUGkVCrAnBxRtOnbmNRLpLBfnLkkcnz9K6j/ywQqMRhQR1J
dcrIv/RuzLkoLV9cV99GiP2Kvlyq5y0nOSp2s2UIS0ttfrmb+cz0mBZzegFiR/wBCg1jq/P4T2VJ
MavmwGSmIsKq9AdL4/MEOBnDZb1pSHaapglrPIzEeFpSSlfWGeAR0/WjMY2rjM4riW9pd+2DP0VC
qOHFdSxnTckyTdlkT3jmMbIkGw28VtDgTtX7jez811740AbQNdrvtXpxdUJFSDSMiPuFiJEwW4po
NjIRMAS/uykSz4oA6OpY44sT3Blq9V0O9w4bgKeecZYoBqIXUTSbkCawJOmpB3Bsg/DjRIRisbN/
JsTsqpkC9Mii4bud2q1Ex44RYrb7Q5O3K0qYRWry/2X6Shpmn87Pvssf9wR4Nv7KgFdWo4hIKhWa
hxeCRch4sgNvOyF69B4syyZ3VXf1rZXuduYn+IlYDzhUJiNazyE1uB8dDdQ9xOjilhJrZxaLoIAl
6AEwvLbeSguvYAWQIC8n/63lZK3Ck8AiPFJ4zNkv1i+vsICZBcw+4OHUDoDl7q0sDizRE/k7OW+h
/6aulLoGjAGph3FzWVVERWKI10PCSwhzId8r4IIPM+QBozxOJrESILVgEFr1/K8xjpItslO34Ovb
Z/XxlrG3TEmW7FvqU25pNgGJeYslSh9SnFRZNWHlT7mnk+nR9AKL5k1t7qb01Sq2dX5Tx2cwRV+t
x1mEN9/EQzsZ2n4gEWgMVnGAQBSbSAU30SIfwKMXVy41jY8pMRmv+KvReEv1Hxm9jlaw9amPCyRC
Weuw90ZMYVrvLvFo5dD9DCFD+7FZJf7GVvzR6AGfOi+/DOc9Y1Sds0SaeW9NLvmHhTUzT/5yUlPK
hEk5mgKNIbQ2UrUZlzFu4AqjoTepr6fi14gmyC74nhzMkYY58fMhJgPd07twb7hdurT13wi8epSc
bQw6mQQFd1KOc40XsvqAFPMkQV/ZmGko4+7OjPlS3Mkn3cJ9Dyx3l0hC5PVVGPz47iuQDcRHque3
a+acV0W7TSaWfuc8G3ZR1V5qV5DUNJ4yVuu4mkXk7EoyGmkkd2XhE+Rewit6xqkUtRuyhxcxVXdJ
A20Ay7Bo832c1lU7biFAr2pAT/UM2CBcoNaNV0b5Tf+FZQsDzMC0NYcQQo8kIn/Ht7LU9YiGmJGf
m2zH0F76hls/6TZcx9F8i9xr5zOqeXU80FlHQ3hb4bacU/wsvhLB7lByDlSzR8Pn33P705yGdZ+k
aJKKc22jySrsEojbiIWmVKkKKNJIUlsJEZwSIj3WtSBhTGFuCIdeoSe8W/rwHLZg+UquqCB9Dd0r
cz7fyFdzcROYX+Nhn1b1tuvjZ/SF/7ICvY+GX8die1Hv9LeeyJ0OVHPB6M+YXilgaML9Y7EJXRBb
ucffrldzeKt9Ca12z04aZ4bccSBygLz8H2sLoCqfXwN1UGjGA/LUOpjNTx01tuyNva33wOvki499
2CcEXv17w/4a3QShhl0cNFR9XLd9HC3tQjEOIamPhKWbuwGPigvCWw/B3QmMpVmzzvV/mvlWyJ2P
oiizHrWNF40LHzDIPP21Rvist+5fks1QTKv3UDM3tSwO1mSdIwswN7B0AYY55lP0mFu6dLjfTKCa
gAISBLsO+Sw4FPYFObLBe4zEnTMcKQZnjseHpCEvw5NA9lgztbtGwwpNAKgxd8tWK39GhFGuBlR2
pbPDiVIUV4N+Eem4DCEwtvDDPPet08ObxiLA5Cj1dhqXXMox11D5N+Y2A7ZqItYhazi9Z/G2Zn9l
on8pO+9kOT3HJyEECJokN1ORGMQB0i9jGagIyZwIm+31kx2f7OQKVPYUt95pLE41onI/fG0ozZhg
QFmu69+KIRe6YekaVH33Vv8AXkNI37VyIKeJh2OOjMaDi16Gh4qpvp0LZvEWNpV/CX8LLCg3Wvkz
JWPnIw33VzGO05CkDiv8rRyeK0AU6QZD8oLYwy0ucei/tMDd5p5Gr5ZP6kLIpCFauQxcITeTgUzz
3K5SNC59JrdDjkq7x7VFL3ZO9HDvVmzI56NERxs681ZGw1Yj7t7GMid1AL/xaqKSmuZ602cZ2jRj
U9DU1CZjRuKXiBNll+WirsEdSgIc+cJhUoE9fp4ZWUpUKLBKiM8ihBYlg4k7WiDxyQtqQrTL8/ec
c6knvOBUbH5yTyXYM15FJAuzu+kR/vKAOyy7lbwvr8kmQ8tSeicX43ZYEgfNcNE0OLPICKn/Ru0A
gewSze7CbYyDyWyHiHsuO83GXe+Agy6x1DdbE7DIyF3vofJksMnd0IfR1YoIjLwYWnJ1jARyNwFI
I4rEX55vCN7mpsJeG6ZfFoGU4+SziYQxQ1Hp8F6x9eEjD3ZNjAuzbLe9uYjs79zojjZhO/z91hGT
TlaSTLPS11wUuxqIchnIC83byA+SASti/tnEhE/ijTrMzfZR5EekSfhjwImSq2D9mh4VuZUtIZwO
G+QjnBxEr0Nnz3wkoawlUlQK+rjR8TJbFmZFz39JZbrLcW7XjC/FGuuznlqXBOePEzgAH3At5Ft6
l4XwyEJ32OSIjMS7b589FBty5l4Er9l0DEhCEVJSfM71SgI7tRvx7CB8lGIZR480cI86K9QQZSt7
XGolxss/TcGxhJWwcIftOL271t6N/6TKF/7R6Gi45iNkLwzVh+7WyJ/EqDbOhGCEzeVASFNVbFOs
1C6RXTn81/zAarkGAJ22e8xXhne1G39TuMcmEPuW3IwupVkcPCYr6VVfEZS27N0QWxHBG1qTXwGM
e43xEZn1ojSCgxp6FCYix+gtAUgW5BSsMt9L2sgejlBtf9megz4xOsZEooyz3CeV6iPFMRNvdSaX
4+yyhOEgDqOzgf0qp15M9deu6g69gbemmVa17E52RGYiChejmBa++BdGxNM/t8PDDdqzqKpTxpqQ
7axTEGv9NdbFu5ubN733N6Q/vgAZCXuk3M771DQrfAZtru+j5jBWNHw1blUQLrwlsW2vCiAcPhYe
jtx5+mSvTvCqxcvhOzVktNeQfPi8Z49HzNmt4u3+13MMFBZ9U/8pukvbvGE37QrCDpLzrD+MGDlg
95EPLwbDnC6hp7MrhkBX6bxZ3bMrLuEM71CPv3PByNNlO4Gb5teFyZJo89aX9sn3NKYA03IOKU7b
m9/Ti7A84Dwr/Jj5+AGu9BMLSksSJkI+DuCfFvSh9k1z/aZYuEwZTlGGmbdiHMUUEO3FStEPbXbQ
ZVLuLGpZwoA96EZ95EFtOblRuM66z6Q9ugF4heiXqPCtjxSNks1GEqOxIqFn26dRwOgxxjSco16Y
t0QsGNUpESSIe9yTzgn7NOaHfVkwAklweFIcz1i/qZXGNlwLchOa5wApT4wriUu2i6qtA+8//sVQ
sAgg6BVcnCUafRN2Xi2qF1ULVqZ/DEWNibk6oTJ13V3lkx1MshmUV2456F5U15CtLPDk7gzJLj/F
VbD+X7KQ9Qs5H3v00w4zT/TeNKdqy/gs+uuIQYYKvoEGREcOa+yp5SMSNJcmUUsJZ3+LH63nmMoZ
UM3GAwgasxj2NDkHAQj4GliQhPnN2jYcSUSSqJge+Dg6hG+5dbI0zMT2Z++ZewHJejCHApX+UdPq
W5PqT1nwRziL6WyzGOi+TkTuExWlQUp0wmxSKQDrsl7ZwErx66zV0CDJg21UMT1JHKrj7lIYQMTN
dKkx3K6o5WfAUrhXt17U7JoAEq2YNmMPad/YSouNHWkRpsStlN3VERjAInHIiVHd41uiBdtWhfTA
SkwaWnwYt9a/GL6wre209FkNBvIies7JccKH6EcIlZQwmd8wmb7m6Mh/IADlGp618XKuEr1/OORe
uak8KglTyAy4Ju3HDR7W4NHWJawui1UY/yo7t0R/FrsBgKqbXfHMkOFss0Z1b6oZLtPbOCKPgBMi
miXinH0eWKtKgpBgiJMP22EKDqbkWp0JCqPS7pmza9nbMDNgeHbzDYMtCBsLTPDA0CHc0S/CnrXg
UqR4V5R0uYZupPdoGBKkgiB7KcxsN9m0gLux4NcIYSMAWxrCCqPn9SPW3uFja9q/bv5nauVpqhm/
kThwCEL4Ad4pIr8EgEfAtcx2iiUKUwWPPfKAIqR2J/YrEXih6tbxnLkMPJHu0pR+dC38ud8kLE95
4SLBRLrR9QcbXag52OuwMt41YS+y8s2fsSc0WFKa4DDPLegv7csGMV2z5EVirWw1M7xh78X22b2N
+Nrn+pQbXzLexPT1c8soYYrwmyqV0G/BLGRO3GXgJGsIBevmkKGvgJPw4mevvj5ztDsoxeAq4hmL
oIsU8u6Fz6m2lvSXcIV1cUYrh2+T8vRqeWKju/W5l4olgwF/sLaNzq470Ihn4FtVN7CzSfQfjF+b
0TL2jURh1wcE3JRAYEb0W82aLmv2uBy/WjykRBEDZmJ6wZYOjfJgcEjhSAw6DDQIgUgB2iXjrx47
iMogUjI2SHV9jYikz3/N+KOJsmd+WKjfIKU1uIDtdtqO8wOYPBqZkiPb4L2fDHdN+sM7LP19oKtE
6+yapqxY+y/VJk3Rhdi9DldsrUGwbbrtTImyiDV325V3ngaPmCP3LW5Jz2Keq2piVcwBuZ/HbctL
rDdkZ6fwWznivH432CN/SH3MCNXzljWeggApf1sdh/EDgFhC5iFMpI2EdItDyNHE0lfwc4YgI/pI
ZyjWESIjeGjp3B50+C98+WundC4pArk+K0+xv1L7sojRpwk+Yh0hR9XI2kCSpwlvlfNth8LfeXAY
4gpRHBUGTy2NbwfT0VNHvEvPa0zdm2db57moQcpaH+mYbEX4ZldoZGVP9suXxlOU1Yg6S/WD+Gaj
bh+Bg0M9bo4qQgg3nN7t9Kq/CTz2acOmY0Yfz0ykZmkuUBFNmGIt3LlpJ1cTYrDcei0QJuZFfWS8
CaUoXSX6uAJSgRjS5R+SLaAo96ARtAC1eQmkzOYe9hRbpk5xXiK6CjHb2YfK3fnpcyIOjh+vejBU
AWwMuz1k8OIMZk7q7gA0ksvnPuM+rZJFD37CgDY7T8NhYHiVQp8z2HeXlGVtZ1zgeT5V2m1RNebF
xT9XjI1JUW6d9QRThNcTtTK+Bm63tVsC1sMWZy1kGGzMGK6VNoqJtNH9hTCZmaL4o/Iy4RpnvZ9c
bBj4oc3+hT4UcBhKArj2T02TbKg2iAXjkjEGmk7YVcKtNzBYGawWr6Z+bqpTHr97vcXTH61aRnOt
tfGLRwZEwpnIOyJNKsFNrtvB4VqxhS9Q8eqgzcJy51hnH9AlWkLN/4VR27H6bxOChMmfL5wNifLr
zMAh0QG57coXUudvor9omL796q7DS2zY5da0GgmozKn/c8RPHHd0+zGTsfTdiK9kTgzsXDA0oENb
1d+z9nCK32pudqlFXih1SjpGy9bDJstIJ3OejARwPh4m1PtoUFDyFIyQ4uqcWdeh7FZ9Ua1aiUw/
NbemXj+zUVzm8tjiZM5dhOWfgx+dPZRFzO/66NPlVfMaeNZ9+TIMPkHvuITUSroVB5QMvDD7YlpT
1bOUW7qxCcDv0cUfIjcB8nKjxixAqPBS3o4YGIfl7pvi2rmvPrV6VaPQ5TVWalYNIs4XIDTsR6Ac
q53G+z94SBNJquR+QiJmEgxoK49PBbWwrMdNg1Z2AF6tnKPxv46rKJLqLLSfNAKvMjYUnb3RQ5Wg
6VrpNsgrMrH9y2C2i5Sv0xgejtbggMO/4XSHEjhEzLicUB4CB4j27PkGEtyzGB5zewNhknjJau0T
ddD6pxaYmQlPx5MAXEo4cXDi2UajhuVG9nrY6uapptJRvx/NQx86C3OmCyDTe+rGl1AvVnpzcGAE
xPzexnT1eNhAuPM8YGnDrq2FRFUyAVd7AlEDrmImjWNpLB6yR7BKoBp6KAwWGC1sqOLFI0zBgLAs
sHX86DJHvZasWRfUcAUFK4PJxHSNmpmFFsgX0Pgso5hUqAF0UldrtfkP4MZANOzgz/o84QLXgasA
JKzKpki8Y4+dNXSAfNrO/JxoX1FNu8FgXUT0LgAnmrZa+hCghEP9qdfIkPS7H+PBwfKnBnip2NPy
LBvWrLyaC4dTsp27SxkRXjBsjYLn0Tz0WPeKpGL2iSzrhOmmj9ONnYTUYYTGOjthDBs98P/PGnAr
a2c5HgjnUy7+BLNK1sXwq7YtJtRoAIX4GmbkDJFP17zY8acPrrPkTnHeHPYzHsuL9AwTz0T/RTZl
u0FVI+8szZ5GM1+pWZjTX9PZXtjih0Q7SYeZhF8Cr49HFgHmur31bY5QM9OVAzHONE5SMhZlceAG
chmkvAt0QMw0FjEldFHuxyKk6RUrPdtG3ZfJLmEmh0HZCSL5M5Ou0w9seM7SJHOLp8Kde0wwJr3B
X45aP24DbC0M4YutH0Ur9D/PKbEkMyUrbDPBE0R3ggNqROJteisyv56yS5vCJDWYuM6c7G2/MLRH
yCY4Y0hZ+McYy8SUXI35QxMjchLvZLblOhxeYzXbDDqGCAu2dHUEROgxAqsD9EVE8Bd9RyTuFj/X
77EYVOc2/pQGpBDeaCn4GiDVT4qGjdOO4Fl2CuEIh9H5RV0IHJkZPZ//iHMsRNYQTmSro2UNvfcU
uh4y9IUNSgcJE0+mtZsaVJ9Ydi1OYbW+KTB+z5u58XZB/hhoG7iZO571FgNR82uzneOWhb59zLuf
jj7RrrUXu/IXwGcWjnmyKMVMxgUa7zHZ51vLTRd6xhgBimJ/zpCWcxytYlJKpnUwDIfQ/CcnDZy7
hRULHixGs2LUNxVOlZkp79AdkNBfrXJixOs/WTbQH77sFmccK/+EJW6UVy9F2IICZi/KKnv0fluC
Cy1rWNox0QP+Tx08J/W9nsqDbezleNSaU1J2GyAMHEwcwlSYqubFa6zsaV5zQNZAigFLx/Go/JAo
1ZjUMDKG32k9ZaI99APTFzm/MSw0rGPLExs2xNHfZXvpx0+XeyNH2d6SYJbE3cICnpuPJwtezsS0
x7kmnBdtd+abWDkJjQByVShelP2JLiAUkENSf0e8F3X1HYqz47ZrxbO0s885uzaRAC4Hv/BAmlPz
MzWoRyKste9x/NImlzrbTMzPiZB/jqx5rSPmabcTl8PsXEPv2vFcqpibPPrXOu8R6ScNda5mfErd
P8K9Xkz4bKBNqsEQjtIQliTWbeakVn8ey189Z6moPwSK9XkA8+tjkGMzaBhUqY4Li6HbGGDH2B9I
dn7xTDV8MsTZRQk04U2OmKMG3iGYsOzkwNnlviUR0cUgNIz9xvSrtThx+IIEwiy5L7qMADIO3OTa
UDPY3Tob7UOZISZKk2dW0nB563XekK+mMK1OsxV0RiW7sI4m0Bz6HTlLrHCpT2t45/GmIAMRet5T
VZBP5Mq9EgyE2Kka59yCO0TYyjA7PXnT+8CeeMQVjwDPi7g2kIRjeE2ReijZL1TMixLdtDLfGsRW
mJFgQ/UzKo03vVrdHz9QFDr+ZQbvQzWcYnjKENCPPdvGbn4g6/abU1SJV2EBJh0R3bhk4pwnlAvt
SDpXMRFyRxngmO+D7X9XzqeKeBuRJA1G8l3n4TbtfxwddYYmf4QhWd1la1aGGiLwmsRk6x/yJthc
+Hz0DQxJRm9IJrw9E/QWHyjolYw6P4Ge4YJDgqK+sAnybstDzuAypj+Txt/AXk9aiNEkRl2C6jO8
+pb7BceBWR84IfmRjd8YrBcW/UDKft3hzFZLugBtlH+tycjEvoD/kXKCeEjsNTk7cJ2mPiR40kZc
DlZLl4rgshAG1gnue33T1idnemhpuZ0IR/RFtohRGOhDho0kWKmgJmsEMM8HEhsHl1a68cxnFO5v
TsfjRdGB24KcEHtfNhEGRAQC8zVJ111XL2wbQoPxoPQMQ0rJ1npJi+5FwvA2U/IOh/zVmHaUwzW7
4pbWsAeYCdUE5YN0aIoZ3cyYyipe3YK8hlhcc5kQjzQwcKoXbn5zOn0tx3uqwhSybsPEbGm5wXEK
xdomvw9vXdZtA/pOzytp8Zk2idWMbaLh0/SoBX0WPT7kh8Fn2ueAPkScZrMTHnsoHkyK6uHX+3Sh
4aXIcpysWM36AJr7hoc0CRB74NrAGjSv9Nx7iWOWgsyGHbte9CatdzGweBhQTG7EMGxElBDnU1HU
YtlSY2zUMxbL9pFJ4tnTyCNmOTGx3YTauVPfreTVTGyKM+5aUWCdDda1u9N7nEn6SyB/TG5R8Ama
8ymZAk3dM5hCPSCmKyML42hKEuJ72HScCQTCwcmAhuCiaY+UIs/jqdfBocFdR4uC+qX8ctF3Mfbb
d3W2j22qbnx0VQHxN9fwy9ZrWH/AA7DP7Txwxjo5r07+lrkPwe1pk5xpGzuvHxDVyKemLxZc1mx0
YZuajbKjk+Fhn4XcCaLiRRYue+sw6O9efqQiwdcQrQGeoVHnY2EpbmEnMTXxKidv7Qh/hcRijf9m
aZB83Lmorqx/osdKgh04n1lMjmRkrKv2PLtKJ0N1yxSKDgydSbgH9AQHiouQ91CSJmRAyaOLZVXP
uQAGWowoTfnYCEymPx+RCU35vk4x90GpqlgEoIBgGUzS4rDseFp4eZ8YULHc8RG9v7c+jqgmPHkN
HgA2XWitRVgvQdoXUbWDJpmg5QVh9DRxHGcWk1IQ2A0osjBd+kIeRvfqkPHU8kuMBlMEzwfF0Wyq
wEGeQagyuEq7TPfDGL/3TA6qmhAMBOsxLoNsurYzsZewmUw6fyIMSeDlpJXF3WAdMzOPp3OQFsnq
VBsAFddm71NpPBRIbEo+XcXvQ/sSwIAGnHawxp4ZdrRMrYhB+t2Rn85EYRu8AaHBKEguemS9OAZ9
EXGvFVu0AW1T9d7y/Qu2XgOQbLWkZfwDnyahZPqye9K9i60ggzDg09Ro4Ger2yc1dogJcjg6rToe
ya95A36E/G2GnMCuWfc2sBiYKB4aI9sboG+E71HtMj6AfwOuT5CGCRQPUMBrmw1ckxzbKAxb5rmj
+e7jU/VjTPdojwZJ/kRh4sULb0UzXktiLwqiTezs0YzRn9NGF798KEqIA3iit3CR59aaE6u23w0v
odUlizzlls6CvSSaNK5fEx6AiEjnqNxbVKOF9qmHpyJItzOlv6FHqFHGPeyx/4+ooj2phVmPgXd8
etjZfeobFoAWA3Dm6L/QATcouWaDFrRNT4ylKMYdUPF864Sz2e0bZjnixkmoym51xLA5ZcXcMIxE
iL3WqpZwqkOW36eEwDXjgayiZBxlI6mcGA5H8b2RzcFuzY2043uMVNkALOZy7g3MbpkXgSl9mqXa
YjLnJSchm+U28OJ1IvgIk0bNlBSxY230wcUKnOcQeev8JIziXjHUTngrORR6yRC1WLZttNUNci37
dcDDidBN2sxw7M8R23sRXUvVrO59MnvDNeTv8aCnCUUVZiHsIhapWhaJ8QMRzh6vrmAvyQs95PcQ
WuMwJbvG+yy969ROZyccTg3kuh4xoCUMMhrA5yUPbQw3VKcVtsSSUqmRwOMZN1caUL+ejO1biekB
eXYO7aF09bPKXLbHSuVnYESY/kmj2TvVV2M9k37k9Sj5WYE1wb5L7FVks0LAT+KR2vCZw2spFe6U
8SXHD3eF+0aFLKjJQt2698W/Gs1H5YRML4VSy8FkUwCKie6Ta57FOvgjPHnolSL0r4jYYy34q4kl
KkL6uEugjXsXQlDvdevBKHfGVG9msJHZX+bmSy91ANCv58DGspK999CGSyxZjHMYRZSniNu9hnPX
4rwYSTVIZ+eMKwjgk4bOK+YYOAX9idQRRoAw+rgcCF9hD3AZoRHEWLE01IkT7r8hsQDWvRQ2mxT3
hCDyaUioUXiFLaLO/IGTGOWXjhR05OFDQvZhxdWpj7NdDvXYSb2nGVwHVk/dfem0ETvBfmjFanrS
IX5Fmrt0bHOFxeUZNtyig3XgDcFKi+5RPK88t1nW7N8mjhSL6VioflW20cFkMZXESc23H0jMhRAO
B63bD/mbF78y1x+C9iNqihuuSjJttqVDW12zs0FRs5fsy9C4YQ/UKi7cAUK9oFVoXyTmUN3ONoML
8DBxxmU6gtAEUytOZQ3spG3hzn8O3JZmDF7NPLlUw978YvJbVGQcheTwRkxNTHXK0+8XrIus+N8A
wKxkEMpOiUL7MFXdiiSjJ6P4QB5p8C2xETWRmNbVQwZHu7pKKidbw4hAehi5dvkQbogOW+QNklGD
EgVoH7x1w32P04NXDXSLnwy20fE8m+m71Kx3Dzd3RaAdbnbJwCVL9ZNLXRMnCSOKjzFMV5JYspxZ
+kjIruEwJ/dGTKjBUSbT0pqZ5lj6nnxLxe2ZHIKXAxR6dAFe80P/gpBzRESgnuBhITuWtIxq6vJH
DR/zs1LLzr+SsyUD2dyjR5G+eQhrnyhtc524ATM61gPVvUCqYAX5K3oWdnILPTVOQlfiP4BVc38Y
UOzMNgaE4twObPEBwpjjux37oHMQlQhtGTM27m1aVFY1RmKsJVX+DMlKbTqn+jnRf50KtnZXLDuq
yaHDCD2cXIcnfXhpeZORCn2hZwRqxnjXpuBp0C7UcERYkZDeVXbUuihmJEdsCFTAqQ7ChN2DhRFb
7wfOkqehC97QkPRJC4WNciVEJFPixjI2ufNeyT+CPWJE3QbT+6aj0owZhbbFTxfKC0OvsbeeRIBt
TuM9SrnT6VhH8kMcASrMaxdtRiwhKxR2S6ycaP1UMHaND6t9nf1TqIOWzC5B/AM4haLcut3lgNPB
StVG6knik8jaYteg1LTwcCNhenLsVYdxU2/S3WhJagoHRjUhgN49YlJhjjXzgI+JQAU8joNRYPym
/E/6bfUxxH+l1R/KEUkMW9vKp+fja+4HhpFcfQZo7WcmEi07rQofZtaxY+Wx1ZjY/C8xzI+0kzJ7
yZJg30b+Ug+26QCkJG3pUyhbh0vBXz50v8r6wHnl17cSqVsVwd70Xzvjy/R/U9TLefHXmdvJI28s
3YBMWUvDPAf9vYtjaGSvyhWC5BaDFM2G7Z6F4CU07QVIjOG5YL+Xi/zgwqEyUyRSclWGVCw1S9uC
/XJkdHtT/yI/x6mQ5BXzhz5mH1EOPJGXhBXqYJ7ak0cd4NTGocbtEbbZsZoRu9RoWNmmlRGPwKrt
aX3TGzeVCNZBO+2Ndobi1lyl6XEVIi2cHeOGCWI/N/j54DZPbAnQDsBi4JbKXhj15HiENbkZ0XM5
9r8g+SakzMFWbWnyWc94bfApE2pYZOElRrQvPb4S3CRxtS2idTbgoK6cvcssTqk05rVZc1TaeFDZ
EED+nh1gTO6+4gtOAkqb4qGm2ow5G37T2iqxEi1jVTONZ4mUyPqPpPNabhxJougXIQLevMKSoBEp
iVJLLwgZCt57fv0ezEbP9uy0kUgCqMrKvPdciwHd5EtzvRnt8Ecjv0Z6qstC0I2N80hIz+JyRyxp
HM+SdfTQ3wWleNWnXxkzLpBL+Kpfo/6JVDFRQdIZhfswTVJ59yNHYy2mWyrPr1FzLtA6aoB1572M
QVQlzvk/jPMuXcd9xzWbqwCQtMzIZSjuj+gQ6/wJMD+Y/VEwwXgvwnIbH5+TlHm6au3H5lDhvinY
EEWel0q8GJxCCNHAx8mKC/9s7r6LDSH5n3JzxIcY3ytsN1YxhiUVf1reAZt3JfnQA9YnhA4UKXVB
O6L6ItdHwxWKM0aa7y3OeUOdv2UVdneMRarGC4XTZH2SotBqihcQQHC1OIwQtXNOaUrQ59di8lfZ
V5tzo1zgky906C2OXhnuO6nJLhKocLW4lyUeTlqRWX6OH3udIF0y0UwuelN/JPq3mPGVNsnIZ9k/
L9pPonY7aWCA/mMt79aKKdI8GhyespcMR6oh9qRaI64D2SEtBNkxpokzy+moqFP1WijzR9kfV4Nk
12U31T0iGfXdzBS35htGc+w+2tYnUIUpOaM39MYZJFEVs8k2sVOEhNiCDReJ7Jm5Bb25avvsaO5Z
nK5VaJ/iCVkOGJYl+zG30eeMxN36UCmQeuhWNK+s4tXMzY9N84FwnvkZH0qN+XxoT9GWPK1Sj4yR
P4mfyxY4TUTM+LppZgXm32vnx18PjS2aaNk2EV842CkGjSSMnRq24N8erJnRNE+DPOEGuk/GX8Mf
TBk9Ik3/ZpgoNaU9IO+EuX1stdif+hjkX4YRiDNpsp/i53V5Psr1nqa1PXqq5KH/BLH2KmnRW9dA
QjC/clpWCXvBuhIoi3GvTsn11N0Cq9eiQLFqTLJa5CeLEpbuDCJSR0TCg6ACkcesMrjTzVCXEWFL
AL/F8fMhTxey00WybpROf1WQTVUJ601dvkwNuXPRxGzcycDLcKCYkPwoMhxrYdjlLcgKlVBpC1n7
Q028TjKCFrOgHA8XDas3Tzt0ZSZyzXpUCi0gmNBZm7eRRVSmDDCoXw0Ym2pJVUy/gMwikMfofrEh
su5PTA2Xns5Kf0YzzmLS7wtabrM1bTcfZLcnoah/0rV61XPmTCrSKJ2BSrtXmsYfdREnYC7skT86
tPbdfHrQAdo22AbA67rTKAr6l7mTdwYGvQJt/Ib3M+KE/OjRnmnfytQHMzt2Er1JmvhEz/Cxjaxe
ajP2Zj33FkH6Nds3idArnTNQzyNZw+uL+bcYf4r6Pdv9twNxUCjnXbOSSwc6/vE0gnXoWUFatMd5
sQQqp9kJDXLGoEYdYfKJ6jmRuFCA6Kq6DaoZTmZ3mriKKzesNe91ymJRSmn1d5Q6lafR5Ru1fF/S
FkwJBGCoUx22UCGFp4RtQTWummKEg8KIoExbj+qdkpqk6vU8g6yVhiBmkIfGmE4W9CywAmVnBCpq
64I+yqp9lUmCmuAkomKSOvUqk5e27Z5kATbGGaj9ImEwSyWVlF9x35mcB+L0I0msf64wb7uDxE/V
2GF+mQiaheLMtlbJG9t8qxH40LJNd6YWJ6FMOfgp4mvBCVeX1RuBd3YS617G+kr/74SYxY3o2xs4
qZVTJLzBnOcpmg8jEjwkmRWnn4SeMkNPzYBY2v/VsLOEia4e6kAaRxGfAanMVFN4N9OEXi7QZGKy
wpXiQ+4vQ6MGfYmffFhJv1TwsED0wFstmSnciJ+6Z1Jq6b7G1tJCD3hsvQemSj0qEriN1WeMnGmG
yYiFx5qVoJcewbRBgjap2ATRWRcPYxRopN4kYPAKczqk0oUZH2ulDo+obn0TYI82vbYPpDCRcdOw
xQlIzmt4aWrRBCjTkOCdmi3tozRYTTa7rRJMprijf/G5qupHJnCwmaEYdZ8ZsvNteTWS6dRkB5Z/
n/CEA0nRgThbgb5aCBiNz/hdiFALmOOTLgLNTasEemN0WpPyT0jmb4xHJ+wECKX3ChUgJAY3HnVS
B3S3bJTjgLZcM+KdYOQvBZj1Idri5pZ9rkPjUR+1sRtZAVDk+kayPoOeEgXlcwDE4yTIc3mS73PW
P+uR8NQMv2Q55XLmq3X/pDP9LRn3d/AT0MtTJrVsmUW44tMtnjcXt7HCw7V2j4a7hvOV2YDTgndK
I5mkDG61/khnQMCqhA5GRdIsjqFQhKmMXrvGejXdNmSA3Kr055iEhQv24ZQeUcwkbNTfIpOduLWA
9qIt/w8GnJFDUPOBau8KPphUSTzToFGnvWda74omvR3itZHCNUHOHsYWH8zLyqAdXRgMkqoHtjSU
4Yy71+qeBhizea/74NcDjQtTzLuxe6/JkDOJkxHSNaA3qikgacZ9wQSs7tPXZi4CSjWZdnhUJa4Q
U8jD4dOj7ymhTRQp6SVjCm9rt5JdfGJpy7SP2oo8oJOeUZBfIeUn2ByHLN53McRZ6pV0pDshBCz0
0M8KPDZIlPmaqzGRl4jGHAccjB5jvYqTbE9tdG51jtMsoZN+MmqOr9F710i7FDxKbM3fUZy9N1wE
eo+0WGFHBQoZ2gNOzlwdz20EhBpJx04sjr06YPut/EHWrho+g0lEwVwBUGoeX7pFdLSQvpN5atq1
Ss+7Tw41Vdkql9+qUjHsho1nrLs6ag9yeaM1DoOB5I2a+yVV91hjB91KPSORmJSNodH4uliDFlyD
x6j5ZcLkuBexF0y0iVkTugJWVJpVrNATFvpPuZo/2JGAiEC30KAAADcdcYF2j/IFddldfofujpJm
CkqFRsRj0Z+quGN+oGnPKNJrW2ALYUH+zAzGxus/CxlNOiHEXMw8TEWLMxn9KHZlPhfJ0A5V81Ow
fZlIhrDf3zP0VeUMPh5kXEuZRhMgBlCat0+0gtbonh7lFof1huCQPkgP+c3yNXHQWNJqdS3ICDlk
M7byozzJX9MDOP6jfJiMh6aPAlMYYqeWHjTPaq40pbeSryA8NH9Os1cY9ReOLXA8pentIdfXydRo
+zFhn+fqkGnrjubk2kPPJBgM5brEwDKi7N22NYMzCoZecV7g4Nw0nsAhWfeSQrKB9pEIlB+6UxT6
vdSzXVklu2E5VQQ+PfIN5RkoVe6yfNFyWw8SC6TS5+5SSf5Ea3agT9lOHHQT/cyY8FsUpldab4oF
frAZC+UsoCmah9lN6IBmfcChKUG7IJRXTW/vhSAFENKEOf8Y9EYjx6g+FG1Ym9lfS18ozdb35IH3
Mlt3Rqr6TWt9bNAcIX/8FjTDoi5xjY1PXWP7RB+EXnRm8CbUB51jC9CTgz5EH01CRjzaZsnId8tS
ezHVDgbfRh98GWd4DqRglObvUrbcUun4BQytE2V5Vp0M/V6TQG/+2VXxTI7dyPto6IuyISI5oc8q
CdOemQpwLMI2dCQj5gPVa2iV7a8QgZKb4qupQAjqdqoJp2BZCcSq3kiuuNWlcl7IxMzqEF0zYlcz
VEDNacVrmxuOnnq64JeC7j+EF5LnWHkikAwoLRsVuBqb1M9YIacEUx1xzJfK6kWATMXOzGb4OURY
olaZBw0Vq3jGLOV1C50/ljytuavSyuzRt9TN/5KcWIXl/IHWr1Cunfn4qvXFFax2JXS7edFnSBPb
MH4CakV6j5umt0ZAXZkJ3qI/3mUgGw2Vf80KQmc+I5kL/s50kzImjHSXTRYDnQArvWRutp7rhCZd
39xl7i7Q4xeZVuU0ZHsrpxKXzZGkdG4tzTdqQv4amacjHucfMyd13MQOuiB/IsyHYvC1UMZ7Q6hT
Ga/eSMlUxJG3daJqut2UnoS3MGCpmxdlMA/jujE3FdgfpfQpW48nguQGjI+QiRahAehtGhhZQF4U
+fPI16d/Iqa0ZhEdBpH0QonjKNpygbL0ykewQfFodV9GSkAj0u9zp53KFrS3SghGPBygd5HFpZNL
JU57UNbjtIc9m+L02zq8d35OlN0k3YjYE9XlvYrTV1PXqC7pnYkCIfZgddCjKsxvyTAnUFSswk4f
f8ptYVElGNaxCLpl4eDUMlXEVKyVhbfg0n1VqAMnmqKgkx0ybsys8y2F3D1yE5o+IR+Iq9xYbpFn
O2lFuoxOqkTHZmAWJwvhJqC5Z99ATwOivst2MkOVDVBfcoMn3yOHPHz4XmnCkBzqC/QwZHgYb3KI
tHw0NGV8cMDYGV7ieqWjiRhiYtKjb8SwtMEhjDOUvFB5ejGRGDilGH3E44Swptv1dDn3KTjPSTEv
ckYTqCjGd3NrfZpAqrNXwYtmCgHzvKYLSqHGifKb3gdxh+0AnkyqFh/GTOmvIikWnwwaFjkDZPTf
+2ZqQFiD6akrwH+8udk81BUhg2PrZNrnWIshdXkBg5+e2CywyUSC6mux/DxlOnnv6xHdYkxHV/IE
WThQPx5yST1lDSJTqtSZmjOSx4uhAkQqh38QF1ya5BOd/nW5T8lpUJ565VxI1ET5lcquYEIjVXfO
bJwGq32nDBc9kwnFXr0Kpb8Q+52qAPapgPSe8pHdcHvnBolWenMldAX/CO3pLTunb21dYyqBaJ1+
Sf5n9JQimKxJGSLWxXpaMDjrnFGszVZJBNbMtF4lyqf5QOT0pIzWe0VSdTwbhy4xcHwLT2wZBAPJ
YdWxYjZ/E3szcs0KxGqDVN5YvGks7enRe+sqfVvqg80bO4B8LmbyhEfC4bUu446VxD0GrHztYbFo
UNErUqck4yPlMTXAiKc0wCCAqwKH76J/yQwD7wRLHjRnWl30lE2O2W3ijBI58evya+u/hAjj+R90
ZhRac14BlE+MlFOaYGvXOC3cO6mApcTbgRJIWNRSP9McNL1pYiJNu6dhwtbxeGYOgBzPULaD+kdP
gw8/6sujrUWeDYC+jjniKH8wu+NyRYnO1n5bVChdFbFmjDkGJqeaMD7LPVhS8duoQaArDfk7Vpgp
N8I8SYZ6DGcrL98VRm90mXSD8xXmjLzLuNGn7Av+Ht9s3ASFrAT9yjxvitfPAqiaqpRUsOUBSzvN
ETDtjLNkEF9d1B3jgp6X9TyMvs6cpNVWBsnZLh3wET1Y13Qx7PHKD0uP2MVAQ2WeaDfCgu38fq5x
4KU7MI4odjH/V7y3XMHxk3bQNXYCPX8Be9xKlQvW3l9G7RXXzjGpbvmEkqFEZdY4icoIWRR3NKvd
HE1I+hErM30g+JEQHnF6MWJiuqs/CZrwr8pVf8qyHWUfuIRPhDBuOSo/Jg+qKojBFsxUNMZV6qvA
TE8ZXnshmW4dx80t6zBTb53FTopUsWxm9BzUbFBivWa+ZQ+6JEi1+pqPLp7BH+MJ7SgZIJ2tBBrB
cLhLjXQ1Ve1MIgYNkeYvwqdedV9Gv+yjQsMFsezRF9hNo7soDp2p+zQzeMUoStMOjVt979Ul7IAU
guSasLxuT3L/WILBrL9LiawWJfMywgewdM+eGM/PLQ0zxj+NEj3LiESlQeJ0zm0nzXuFYTJFHesP
LDPKZ2lW7YLFVGYO02gt+yqjUCJUSQpyRBYrrxNGkgY5H3EqbbkYekpPPwJGNE9oGx9LqP3pmLO7
16Rjw19GB09PlTPJmckCzjsm7+2tK4gK5M2bHFIiZMLIkRame/ROvzLrOa6jvamx74Ga3HVWS6Px
VK/37ZXl2YcyJBc8fqdCIfyYpVl8UuoOi1l5EYbSS2hwWWDZUln1wWK7ZDu4+nzIaRjk5r5U7s5I
rgK2GNS0JnlWWk08yiPwNOmKpHa3ojAh54z2oAuHwcdWGB9MRAsPFAOtVTva+sEkKEi5/iBZpRpP
dE2fpO3Em9K/tbCiSy6YCWMostpgWpcXw4iCMofYnnKwE1iNVerJIbs3SWvPC5vdyuJOVzBZTvgg
sJshdk22YPBtbc3G21am93z2JVXKQIaPHGOOkR9Bv966TAxK+XNpwmX+3IDkdRGfKJ6oVoj8YGNg
T1jHswo8agASYalwZ+ghbqmyBUUeO+0gnR8T+EG4vpGO0m3xORVxZD6lPOej3PlL+TnM9D6wBXPG
YhHnpV+poLYlbYlcXTRpWZPOPF+FrxFlpMV8ZuxDo8+gHKk220EhHNHM4E91xvo2bCwzsNnF4nUo
t+DjKPFbq3VIaFgdVR8pBArP17F5pjRQyAwl9BI0KBnfKXp2tC18HMZBg6JHGsq/BznZijnsh/K0
0M9htkaIaxVvuYov46B65v6hj88xURYGG+af3IMJO0nK0zTcxelk5t+DPDsdI2NRvOn4cMw65BZd
cEcSDNIRkF2wPzfxl6DcY4Cf1acMpedHVrnXiQWtmQVheNPspqzDnJcXly810DXD+JGl/ULMB0VI
wmGyMMD085TOdFTwg2w7oRjJ59FqCB9fbkMDGSH/0RXpDX2AJ25Ti37s3yBQ36CkHHmQw5iLDufj
KNCXql6KcvqRdYr5NN0pEtUYyxxNUMcaf2mRPCO+DYteImdnPKpQSxs2iQZ07NDeU4TQE66aejvf
oKrgjL6iKxmrndICrTY01mbxIYOXQm6ytPCJPW2cIK+4sbhX2mtKmy8xHx8zYF6jx0WcVG/6g1M/
Oz+F95A9XDEnQVmzhssCoG0C8lZZJl86aw6igagFJ2ud8jAtQx0AhNr3yXM+XiWhx30/Ndiz0CWj
5uxa5B4JCSqRibWSSpFqcRpOCge0ukP/PeXhKkCp8KS6e2ky7ZoJbGBwMrZ06G1prkkE0CinW/Px
VHBxtE/wRiqCXyBW22KQ8HuycVMmGBVEPS46HgGI4LJEUiU30jDcFBwokeDmF60odnqB6K2/ZuPL
SocXuE0fxU80S5wumbx2HfamhAimm3+YAzyBbnjNI4mJconYhX0cXILV3Q1tPUkiUqSq/9WZ+vfC
UWoIWiVtd/1eQPOsSF4MqzxpRoY5bkFRrtpLrl6xFYN3pp3TLY7GfqfHdPIeYA5AmZcxBxINo1Pn
i7TVo8hdasNBMNaQvZO/lyL1M613q5X8pHhvxTSoRsxVU1ke1OFxkVNpQiki3wbhLJJ9a0Si8xDY
46X0NmoRcQLV8ts1YFZo3BmeXBLtpIgHCTsEbVqEML8Fg9htHdO7j5TSPubcl3FCvrbwoDNPIdoP
zTQHpWgf9SCL72p8KlAjtAVIqFx4KaNzrAnBmBHiIpxYlGWMYLqSAlvreGpYdTW8kdzcIInRKn+u
iRSI6O8y7XVbGQf1w+T0QDOf73yXkMI/eN6ty4PVCi9BjfxIRs5KmI6bM9N+pH9Zc09IJhab3udA
57QNEsWWP6Y2JJkob3U1uOXC9UV9KFxUOdbJJGCXF9JjYyzBI7nhAqUfAsXMMMM5l/eteVc2mr1M
iLDObd/gQq6lGx4aTwBruBiao4WD1SIZTkp6FJx18gRGnbTHubQqmm/FoV58RuW1fWgk11Wu2J40
aT+NEWhi3rjFPL6oPVJseZqmn7Q/Dqm2H2kYPehxQmvibQV0HNJJ38NUD3iZG/GjiA8DFuhMtx+U
BybekwSc1L0iKSShgjXnQynQvxycFmScSHeXdtB0q/dKfefgMten2PjdNqkUxc50UXWuh7Hci/le
8HkYtYqAeAVn1Ps4ArqG5iDWaEKSLKY3Wwwe6PF72RA7t1eWh5PTlYip0bQmJUjwikLITmANQmZt
voQGXgu7m5piritWpPjFlVtHwOVgpI9PCcEW9ApPSP66caK/NTCe/lMeP6PlaGa7B97nxjEYmeIa
pZ/bZ5hRoHJ0IsWKVvIyu31xUZFYJM3jhh10MSmGmbiJ9DzE31nFmk8N2IoUVgXT+yXMt/ZFpT/J
Q7G3JK+b/FQ+qRV75HLSefzqvmGSUb9EIuqvqgpb4LPyK4dplKvmJqnbsrb2D0mBuQDxJl25l78e
0es6XaOqCCWFsXBMK7u8FpJCP/mkj9ckg4WDjAVEA4hOUDpmxDSTWzAPzTZ2tv6PFJ3BTyfpVehu
Rn6PJahYRShz15NvpFU/XBmtB3rGiaW/Gmjp+QYsmf30vTxeJNTuW70ey6cVqV5s3WVLhd+JKmP+
FNWXGVLM49ZCK7B6J8N7y60wWUi90I8M0UXiZFlB5KqLUM8kLyrCOEGjLz+tRLsnGmWwpKaII0qv
Mz9Razk87dHm/yw9Fqqnkd7aGIlPNYj18Ro1J5lt4FE8QrjbT3Mu7haTx0AqQ207ltWUu5Cf2lh6
ranibQFXelWJ54QTQnzJjOhZoNs840Gfzd3YjicruU45sGhwzrtCRBHyajyXJ8qb8pSf1N/j++jm
+0eYcwY/pkda/WmAeoH6wxWAQXhpoL4Gpiu/gLE9AoxytOc8SPzoI/PrYPnOfLBGh+oJunH1lLkA
fA/MXdgiDuzttEP2EHbse/DT/kv5u+kpd36U4OfneW83tneuzqOLW84OvK+zVzoXW7bDcLAvwXyE
v8XM0h6P7d4wHf2f+o/AZaCsR+AaLOph9Tb7nRfvt5ckXvD4u6IPncNW3cL+UZ+wp/mU6jZvzSEC
4s20zafR7V3Ds7xn4lbciNeF1aCyP6IdCBf4Wja/5HgfHwHvOXH54d/vpMXaTMh3Px/w5+yXIkzs
c+7cfxbn+NEeOSs43Tl2wLefSEtwc/clXN7qPT0C3Vb/ib7iUASFkMiRwx+tEMsa75gMLFsLx2OH
avtIYiwvmHar8/VVH/kVl8R323LUveWw/jyBS6tt6QqMgleBHtoxP+rgsUu92KbBbj8/xyG5l476
C/uxK70a4PCKocd5je3U/jxN7udJsPevi30MTNsIHl74gtbDds5fXviV2GFne8fgEniDN7vns+5/
ac5XeWFIZ3f27QsfDC/9wdzFb74mD7/fE1wbG7m8e/sqvClQSf+2IbYc+GAQ19p/mUdR6CQhhGJH
3O0Sb7iX/hCY70Mwcx2CFEafx6/cIEx763vsg8O6EUz2HjmRl+FBdo2Pgt8EuPqS+5lXXQuvdKWT
zJfvQljkXyi5XbjdHq8wpPmb2eFL42zfNAzZDlD5fMn24GxvEjyzX3z+/f1dgWk8axf4IOAcnCKY
d8yDvvsDVkcwnTs8nr/0fm6oGJx+x8sIstv1JXav18M/OjU2Gka73bU74xds/plyeT6shwQQh02l
Eexm3kUVjLwDPDbn0f79XE+c4+zB/cU/cZB3Sbi+N6f1gNYiCUXa55/yN8MlpwnNXbHL0TyEK2la
dkgTMMh27W9yQPwkhCRHnJMdbwnQtXyUj/QGTL/1z9Oz7kue8qb6ya69DGfpS/ImhCEOmWp+QxFg
93uGvl5fOvkFXaDTnAHkvlbP3Znbw1n3sMMdcyfb+g5RljvvJe8r22l8gOah8paz5vCV6ovI2LW+
AM/x5lemgBFBG8YzJS47LpJeSGflsMe2QUrAF9BU/NWEtbABDKZrmMpu7TjpUXzEJoWQvsuqfYSH
vhSqYNtQHh2tSNpGCgcLwINF9kR1DHcQpwKVQk8MLLNtCFhqVrmaVbhyDjm6Pi25TApM/d/pWFx/
/ki/JCxXb1OCx1iZaZXJ1nySjVA1p32zXh81kz62++pW3Jga7yMv9gvnZbfaN8W5nasroZGOeLzJ
28PdnGKXhqiH7Ygfu93Ocd694/HMn+cW4e+89KPNBOcJu09Jurq97psw89jykDUeADycIoe723m7
/u24us7fdWd6v7OdeJwukCP+svNnn6lPD4bk2nA9zOgXTtwROEWeIlA59niZnkfdo/eJvbayg2PB
ysh3N50rzBR6PqTk0FLhLvj6OAaDbXu8SNO7ZrYTJjVDSNuCRvuqvZEcuHXeG7s2iFj0EINtrPTd
SIi6rfoid8OlveTDHg0//zzeHm8t/g+Z3hf3ifkPJ+Zlu7lC7Ut0S26hlUAmLvTjLQUu9DV8MTQc
vvgv8gF+rbcMNe0dCR8qNboUSo5z3EYA1Deu+s6YxL3BrIWKw2tPDsD+HQEcx2/0T5Lp6RM93Rwe
0Rm5jdH9FDVqBuPA+Ielv36VyYJykufkObLDc2c7pGZsNmzyLOhaYZbknzP3uIMQgI4nU+bqUL2j
ngkab2JxRL9tPwPbd/OgdOznYcdOZDwLnuANB4G/prMFUN8f0m2l3f+Y86s+nYwQXxBNq5Adw168
D1aT8gcos9fvjZBzKqPSy8N7ePo/NGiuxgJ6I12C+2dgw6KMe23ZoxKwhb4VNF/bDqGF25+UQtzX
fMuA/TZ+PR7ZQd6NE40e23j+YWfzafq/oYZ2phBCjPs4y6/Ls+ZF/jPyaff1leyDE1u0nXrHD9Wn
oLRz/4U1zrlxK5/5cqNb7j8m9q/FkxxO+azRjf017oVQ4ZXdzts9vtpFMNqrI4ccHWzZ++zPqjPs
Hy459gHaY5sS2jVsEs6DYi8Hb6UNycxWT51PZ8vvfOEw+NB3WEa7gHmAXfsyWzadWXvch6zM7AK5
e6v9bTnO3fNxdM83HjAWaRiIfJ5a8GEEEF1s5BvbZnzlZ+YIvHrhc2APMl/IQHCM0w+OxxuKXrs4
xAGhtUftjMxUvJi4RqlJBDCg9vZh/rdHchV/DO8HXQGfIWUmuyjZMOeHg03rTFeTbe+LzeoLVEbA
JslaiGmII1vEz539JbvUc8HglO7LH5MVHuEk0Fk77QlIivPLBMzhc8Aa45IZv8MZ5AGFdoFG2qNt
7GM3dsXtOWZfcYobZFV/3lVBdd92Gv6fI7ji9/pOyA8iVHWXedMnLCI7O3DsZIJfWzuwKkeO8Xb0
MjKjZrB17vdWOO+/eHLAGtni4f9fih2LrPYDL0jwmW/bYvCbsueEZ1xn5C9wwSlEuBYyf2cKhgAJ
LbsoVEFiQlmfti8y7mI3uVnbKneOsenYltuCSHWzWxEQ2vFO0NeHtlc+CufvL+ebd468a5xtO1//
2zGti3nmXTraXveSAAWlIxyR8jgMn7hNQOrgNdh+1B5IWVvYbS9T8KMv9sTG/Ydoyv9GS+3fL5Pz
cyE8k+eOVAZbfDFuHHwc8yjuq4N5VCixOL2ctbN6AetxwvTgJk+xl7nptXdapw4Rt7rreXyG1nWZ
eda8X5bu/Sk+YA7idm09/TT4rWfY/8wAB6JPO95J9rOzvbSM7b+50xPyqiNeRWd8RzJlmx6CSIe/
b17N4B9GJae030xnd72u9t/2MQpudeJ/TnWa7V/L5YTLws6NkZ4h9fNd9XNynAq+Axd1R6R22Lnk
24Sz8w/S+cvodG5yRFEDKWSfORjudzjF97OdXf+2eya8sf2eWcfRb/FgudG/yL6JLk1p1usvnqHd
32jzsphH+umufhY9xV/foK0HgOv/uyFAVPjbs9scB3dw1WvJdcA2xBvH+R5/URQe1WDxjRdakLZ1
/AWMx009h5gbXOspuiav6H897YnPjCBEp3/TA/DOb3KAd/668qMqnHpXH2CnD36y1z/fCufK3bHy
ECi/3MYuizw99Xct/qNBQG7sGtDS3Rsuz0/rZQ7kV340gbjLQg62uL3YJDkIu+yPL7EvUKJl3Et9
KL1I+/Zgfczf43f7nT/c7GRdkivmZW5cnRt33Q2BjnMQqVl9TMIknCncxp120anWMls0fTxcB/AQ
NlxIxlsgrOCcfC93iIH6gYw5lr4dmNP731/kZIHpMfWpD9UPb1YOxGC+6p7urc/iVXvpD4qU80WM
rcOLwZVaSYgPWaR/K9q6r+Ep6MF0SQGM1jgV2AijW8qQjTjx8mfOfX05SQvillCICOZsiD7CqWXD
1zEYIcCnJX3Tq9RLhXnUtMCiXnoAWiMRIL6ws55gqHC2Z4COLGB+qrNTud4aAlUwAa7Tcwk1TPT+
TG4+9L1ny01Zdq/u6nzywLDx4WUDJ4wUx84P21NjOBe2RB8pYR2AhXh4gv2N9tNe+EGe294656fo
Iz2lQe3w+95jl/j5vb4lL927/it/qBfCOvzEZ8+3v1PPnhx7j/rVuQ+7/zZTtzo830uHL+ZIO3Kq
XeX43fhMjp2nOSD3dMCQRWOesRxtfZxbHqqSZ91Rv0h22kF3b58Xd95uQffxAeTEy44kpuyNi2HL
jua/PgvO5TjY7+SkedueYNyAPHNGg6WH4PNZOmKoRBzXsxroPmFw/DOxoRBJRSDH92bWGqt/ccuB
DRoq6am2aZ41TdgpnHJH9v/+a2mvjUifdNQOafvezCcDQb7eVu9bOavppttP5Iy36nuiZ1cRr0jf
6L4FcCjqiD5vwgLelkglbkgfzIa/laY7CEgjEyz+OErRVe6XWvXTwpNV9mpFDEbObDVSEZXboqDn
k/V/naHaJWd2/sscu5etxVcMoSjfdFJ68mJHD6MlNaF9k9NrXnkM5mnC9uWpjiR3TsHQ3or0BKoS
dovpaylW9SUPoyaoEQ+QkNFktPIQPEHM4k8Eefy5jW3E2fRITiWllb4S7Zu6ekvfIkTdEfQd+oQG
KvAOG6OsDb5RtqfVHPyatpRG2sIMGTkNZdq+eUxw5vKp6v+aidRwHXFyTFuflqtxHsBS0CFY5XuK
ANGECfAhPgpYM6geJRxMjdPnn2qtMc+KHd7/yEyeJlkj5LTwSSgrP7u3xWpeU2QWYvVkvmT6sATK
xKGdcF/xYBicf1oNz6thXKvk2aTUFqbEy7IwbwOVrpEUGKwsffjNaxsHwg+V5l1I1MMEtfTRWu6o
YMBP7z3NGpLYGjCA8jZ/ESk2JbreWMtvVgc+Ls6uOvCSCVcGFsvoQaDtfFfl64S3hc5cqn3St9TE
vxpMyTYOXuefMR8Z2X7KZmzTu7TSk5Yu+JVuWALxBMDeTYSLAj+v+EwBhuFBhVjrTqS3/Y+m89qK
HFu69RNpDHlzS3pPAonJG41qSOS919P/X7DPuerq6moKUkuxImZMU2lM0+HdcaVeNap7NlRRB2sL
uwtJReTzQ+lvMJSkyPMaePJTDBb/WyvVOWjV49TDzkk2gMCFsgwwbrUruqtE4FQ+cNZUsgnLHPwa
ILDD7wMYjgPoNt4zZqZpv3HA6vifBcIGVANAHscv/cBBd6Coef9C1EXBzpnSpTJvYgB5VkMFuRVF
jUTNd06wbF8aKyFomqtYe/b1cVXMyb7s+q154Au6JDFFoXds8+5SNyBZtoOX67wxB41PjRMRWncg
y6lPNlbZ7/piU/I+hoTtYIsARmduFAZER95WLdrmDZSvhlVIV64K4tW82Vu2Tb8YPZowBwd3I90O
zvDetCbEV3VXajdluJkxPRPZPAn0S0NxVsWXN9VLowRr7x65Tv6z9/gz1cRkpojueXbNPBUFP/yC
SvlAa72QdzgfCfeszgPLYOjY6zZNV5UxfmsYys7OV4vPsaLf+9F56yJ1q5PMhDi7btqjoN0ebM8a
ay2VRzL24yWLubBjIsNc6H+gkvZXmb0TT/ucOVu933RhtBPYuSIhAnyzwS+/yZCJVziF3NknAjwq
rKkbjJzmUntzuWcSduWJYr/3MzujcfgXsScBZA4AGfP64Sk1wJf9IjQwE9qvBUsrSu95dOI4eGmw
Ylv7hwhXI4ZyIc41qbcx6ln5oykNpoLahEbD5ep39WTXwEaGtJr46ICHSd/K/I5VztbApQMmApwF
XOBlXQU5oWHnxHqsnXGrjA41XB0bqtI0poQL0wdQbO2wwx3lJcjuU5CS7/yQHTCkHC8qEM0CrkDz
xtun4KXtxnxZALL7Du0q1gJZYi9GR71kylcUGZA72GgNzoRqEm5kFMHwSXZDA7bWqu85hm7TTa3e
6+BVCa+yg4WZxOLB6a5ZRm48gx1yCiDw2aMYWmC+jyAGoAj+8cbKTph0hH2sHpqpuVC2+ojtTRMc
VY1e5+LCDzfRu7cBbiTNiGmP+Si6D+1GmdxjGVivcpIynPGYSSxfKM72j9K+2YiHfcMn0gSiCNcZ
fkKqwwLF9oCTg1Vbsg1JBn4OfJUgFHjW3oUhmZDJWeEM7PXmxS+ZNHocLsKBxRwyAod9SaT7ePEl
mK2F4w2l/zrDYbqcNvFJlDVYdOK0Q2swvMmNUTTkYEJkKFrs0kJkFhBrkx4dacvqjX22Q/WKCwV7
Bx90mYDHu1OFeM34C4f1l+LFi6Fr3kD1LYzGIDI9Ufw0A5sXUoXZEtisT1jelZnJNv+csEaP1YZ1
C+cXb9W4vPU6vGv7wtIKwxjmfkATByvW4r9cxx6dvhXCl6mR3KePxxboQPVYOza/cO+oQldWT9XU
LX3/V3hX7Nry5t0xGhLPRt6K5OA6IA2sGcjAwd8nV78x7D5F3JkGBNExs5b6VBKHN21lIZLV+Om4
wFxISmKI6U0HiXZ86j/8urzUHUeGRPGVRsqG0GTbLnvTAhcOzTbToiutABc8Xs5R+JnGSBoj3EPh
KYFZhHO+pSUMtHGrx1yeBC8K7c28B6JP2P1vuXkjFwPXbywBOcQ/FRfuHCHLNVD+UbdlDTbqkFwB
xlrc3uyIgXy6ytK2IkF9KpKdPEzpWHKwVvZ+9r8Sf97uPbAuvzwIHlAA+4Nrt6AjxUxqO8S4NGzo
k/Pkpw1xU7Hw1wl/f1yiV2YERTClW8ZzLofmjgez1h8rIxKl3tabiNA1xpOYJBbx1mSjFaccvXjV
xbe2wb6iO1VwCYWU01FVByteQ+4TSknv00olN7l2jJZ0+JktAoTcTvkiNpPmRdgxEF3UMsWJvVw4
KnrjmpNx0kh544X1bWygQmS4ECAG7vvkWPYNareftIIF5cbLgAPXdHcOGsaa1XrKK3zN2l8cqbSM
WAVcq4VY0hPI5jhvueIsUh4lPF4XGoNuMiI394kSGbGDbTKePRpjV6x9LciFCFBSA64EyTyeOh/+
Xvh8L0VMfp6w5VZp/6vZWSVstfwaFDRl/c4FL0Qf+CTnaOKJ9uW5rxkso2sOxQqi95jvNedb2sAS
ryV2Z6q6qAd033AKGmX3XKk+L3swc3sNSJW1jfQc6MRcpXxTbRSNULLkSI9B/1Ko7SOyTJKgm8uY
XBrrVX31WM+JDY2hKrfMtL4IQNjk2o1tIYdMPAs1/VZUYLTVydUecmiV+j8fLzooIg4n2qU11KKJ
0GRqD+wN5wL/R6tsvBXOtbZmX44ZAq22EB7RfuEDGbDGDFUqKtk5Ex6Pvr3uOQdj+F/giEj1tW4/
p9xAZUK8RIQNVjFT4WCUi0kSe9CKFlbl5I96trG74JPbrYtLiGLf+uStetq4jICZDKbbTEfbmlSm
JtyaeCRkzvPoBccU3zCFOJo27m9WFW5TPdy11JyUyq1glzWO3LuBrV856ob9aCY2dVwedU+HY3nH
dAw+A9BrIZHN5pI+FD+OeNW4rBSt/th2KYYum9ylT6znGx1208VLnYrSk52px8/2yDjDsoSDw/5R
zlAxXGNLciGmP54KL5YFgJql/+NQ0jqkynOlhwh3bSyGtMVkn2MHjgaq42EmpYni3GEBOeRSO7xV
sae7hxQKv4gyTeSgN97LwHrir+Esdx3kRfQrZUe2y4MpwnRo76jdZFs207XEbKnrIaqhHghOva7u
7YFsjwqIU6VznFjWQY43LZzoO96Pj5oHNVvDEvPrjZs41zlm8wwDiHTECSKFmwIQYGWj5cNWb8CH
/ZHeuQSLavE9Cq8aRinkZjWw1BWYiQnBmndp+pUqfxWuWpBSIuWLcMu79VvM71IZPGYnQmU3MiwJ
tyHCbHu0Q7w2YHSFG9a3VecIWdeFGzMEsPVxRvFjiInngogfc9eM126gv2W5gZCTAJydbpwxIuF3
cr0koqVexteiphlJiOphq4By42FAEAmAbgYfv3HhaikmA7n+nATYbGDOSI0vYKYwuREVeSuMBEPX
daKUHwQEw1a/yofH9xoLx4zyCqFASIVdNLAMh7jGFmQI7nm6Gni9c7xie+VNHRjOLDYIn37wYeLv
Fs4PA1kzUyB1zC1vwnhGw7EMEMQbtXJRG+x76IDUOVvxh2rnOxuHc6H7S1hMJ69J4OPawRLvVwi7
1tJpNTysAU5ZTNiPNibWBVIObdJCriZjNnY+NUHx9ZPneZyytIC4p51raTImthdNQj84wBmLvYIc
+Q4HPKy7I+ILWeYIvzBEMmHN+XfM2aRneybkB761vjea29zAe4geAbMvbpWIu1YzFDd7+hI6HaAL
DqSYxrKB0jldjB8QXMJOXWXJA6fhJ9Iol6OCDxkSbRr9AhooJF/jecxL6Dxhvx4me2lm3Us3A5R1
nBt06Vav0bPjhEiIcwlWwL1xsNT5RQ/NrcoawpGsoPKhOt1Sarmtmoc2ww4luMezejNBbvETHvNm
7SLcGDFfapEpZnBzHLQUMp2rKdOcZ35qlr2gI1vzenkpkZzwMzeisLSBER1v47nkkmVsZIZ5Jq0v
2zc1g/p8bTzAVrp3k3BFJURcgPm9EWZrtz3GNZvO7lpRnWE1eAS81hpWobcJ3mobjrjf39CWkbbA
97Izjd/AfOi1vPOSCEhGAL7DcAsI7RZWFgSBV4ZIx9mMQXsdJ2Oth+rWighbqoaCgQwhhmUcbOgl
dsdjHqp8E6NsKnAD3JbNs4wbTbu1p2lR4x1YXBqV9CC2ek0LJBGqGyYrL9yZWFa0KWIO9scuI274
L0rsJ+ECwuqYaWM9Nm6YackvbXrXMOyPPc5kjlauDGpwk6n/ujJ88/TnYYq2MIGDdNrJWD53NHsN
IQ6Jrt+itiUzeqTL3Ri0O6oqP+CVk6P1xbqwIVcy8lf1NydnAscgMlWztjbiL3xk2E3KQCI0wa4g
0IcQONSn3mfhfaYVea1ls7ThnchNCtuX0QNqj8adiFgSf5Z6eCaTQcA71FgZ4iaeXTrgAsomtA5Z
xfqQ6nYIG0krGcQEKwkhsznhRcGaNySuRCYjIekaPvKMLH1WzZWGjCbADFQuVt6kHUHPZxt3Pq23
L5VT/LoxRGkeuig6NJybuUYCImc8N104Gb4akMuCvfSbbgqqlq4DWExmHsRPpg9Cn1Vbb/b/k3tc
n6FexO/VqMFcip2NNfyIMz+vAv7lm7w0ie8esVAyL4qR7RpdxX2QXqIglC74yIC6hFXUGoS0m/sQ
anEAN7hVKfs97j/Zbk5xduWfQmlSELSqBAxVEKYZqGcoPm6tUhhYYphIUSTKjb2wpqMcGniLzUeU
buQDkM9GGsWcHCpY8Gu3TMnxMZ+6kL5P+VBRapS2doHrOFJ2AwLNaYxptZEsSOdldMPRdRLcG81n
jqDfHTsox3i5rQzvg6/9Rr2nPuLhMW9zFfs11zglXDbhtGzhc0lfnRTVlXsg5A5o6o200yZzkAmN
r8puM4MdPx5oz6g/HA2gFSKWD7DApG3O5JwPe91l163ca+b0PNjLcB/RqPIVU7Axz8BWn67caIT+
RfYG2kVVJOHtzqHL8BD/zNF3aYKmMXhF+Of9zEA2pHYoBuU45eMtWrwmxd0JinvWLevqO+Ctq4oa
/dy+CGiCKupJ8C5vpVyKdN91g5ODy03Z5h9CvxpddqD9C5xSFCTTKqZt8+Bi8mbF2gPZlaeal86G
M1aQa123aw1NkUm7a07f2ey8zLa+m3jY3SCwT7ZtFxZCCa0GlOXEUZciXjDKynoGIYsrlX1UWd98
PKNFAfFaRvO7RaKJPnAB4C9Czwmsfg2Dk9wZCsnKenasZ0S299GUqzVex/07Lc1g2AttLJezfYCz
LuTQBCpYrcHXbwhaoPgxbMrcg2zcnM+Cc2rjTf/Ujd8xxQkQn3XpUGTo5v+HX4ibXBDcBBNTKd8C
T4oazQTXL6oLQKJHfiVAA8/PRXBhNiTsrgUTSvdAsDLchkTsFCnlzPoEjFEmCqZO/KQTDScO2zKy
L0OHSVTx97Rgpk2UCf4tLVmB0OuolKuM0ydjbpunBywVVfVDwAg1Z5hb+D1l2sKO3jlgLrkCbBT+
ppWYL0NDVvZ8skd7WfZ7l2PbR9UC4rtQ+4ZVXfO8T4GnL8aIFSYHz9gJfJtidOufY7zxe56F4lRn
Zxq3xCZhSADjAt6NZj1S/65npBzF5kc2ApMGSJEi9YVz1M8Z8dgl4w6KLZAX+U4t60vvWFopZ5gE
fcOcxSsPICrgn96SB5MTqmH2JiYj8ylLfkN8wjKgP3rYQ1mTasBHQod64rWDtDcsUi7aIK7Oib2f
sTUDFhnIaBkKFsJGdrP0Y6ljGS98khCoddTpZLylMZFDDTh899RhZfvCP7wEMsmRYzxLGTKCtUGM
gucsdeUrHxmaBJByrYWnXT1v3HEeGCcZD3nFcGE2ln/fensvsXy0yQIX3I4JKWK3hD8QFqRMdVay
Uuaj3gB1lfZiPiA9FXrhdGuNkYYkvGAQbvKUTdJv+A9T8NtC/6tjoOU42XkoPVgwYV/5GBh5axZV
/CGnBDJQf7LrgO5GYAUf23a51tGTuDp+1P4/2lApkDIeCHaQou1ARAvmMW4o2xu1vVsfgwSWFNiN
dN2GHE5q7WOAfiiAhEzi8wRBocAcz8U7UVTPpn6ifaiZcD3+CN7TW8stWOvAGa9xNjZhKsmvxzrF
9VmyM2L429FrlGNqZ6ps5nqcTaKDzO8c0pwWZCRJvEXE7M5XambLPYL1HwbBxaIGbpSuwZtPzVGv
3lRstTqidxVa47H+QF3xp2iK/uMhhHsBW0V7BF1XwoAHIL/+6JrXGLthqwYA2LEcaaNVq75aySVx
MPpi8iRnaVE5Z725+dWvnmAXzdYg30f0rj6Bdc7aoEK1uNZ0/E5PGXd8zCpzzhM8/HlZBQGpT7AX
uJCs5nfI1Xditz8jBIeWOf1nBXChGBOk0LoywqnNt9MsBBUN6WJFNOzh+86MMYxonoqrEsBfKohd
5GMQ4n8+pM+65iIRaJaCobsQiD23WxN07gUBiwXOKIB1GEyYQAbvqn7rHSx/LYBN2Ma0Bm3wUWHT
b7MSndLuIHh9Mc2bwSduoI3bF7Jjt7S8kblth/pkjbAPacPDlAi6At/F+mgXe1O9zyPzwyLifE5w
QVtjNVT4/DnEe2ku47m6kC4oBvfS0aQJ8uZx82dltgyGmTXlDeMc8n/UnwLScz/lO73TMMGgcZq1
HecapHdsNwnigAJ1BWWldW8yqpAyv5ZRK9Lx8+N+DCgTrMUt1jQhdvfTRlfR3FQsgbRxxfLBADuI
ey4IIEgAVTcESKTnd2r6VF4Z5ZllRwJYOtNZICbaVjZCDX4dsxhQUMvJ28qNLFe47S9I8r74VfVM
jRrK9DTFkGj5BrDaWwq8JleOFF0AXxZwJSYwTr7gTj/gPg3EhPbNR9BsiCoR4jgRX+yRO0SbWL7H
UbqtzGNIOzr0KRag3MOl8emG/8hxz9FistVRTSQQcfMsxoxZqz/h3rnPXetd6/K3YSo2XQJLzq+Q
IypIpvtrIZKyFeuXRi1WmkKdUe7CdPep5ipDXBPx2EGPOfATD9+hZ7e5FHsjujDvWiiz+wqmbBuu
PpKd3H7+/2q2NE0O7xXkuYU0+71hkfxLKh6/l+C0oYXlvhbQxRygFY0v/ZfKVW15hfrUlpyEPM4A
UOEFptFZmUMw2HjlNcYyaJCbTEwoLmJS7Hr7slvNNnkXXg7dIo++k/m71MXQdaHXqMPhrAPVyj/i
yCMPd2LT9f+zq8q/O13+W6AvM1zfO2di8e5uyElmy7jxe3dn2epKGwisxJCQdjtn+cuGsW5gg8RX
hIFdt4/ttTQveDbLD6yoxhFutCeEu3nlOZ/Y7y4MBClWaSAUDIelGuDkBkOa/nIIy02v/YaF/gqh
2sX9GT4j9R9TTgbprVI0h7aHPkhWJoFtGCLShyhQfiNJsRUka8TrxSWDoWzA4bHBR8yoZNXNdJFi
IVd+CqL2A/DyaVLINJzIu9TWjZNepqE5jrr7Nqbll8aFMTXOuoG8SQKzY5l4JN68+CKgZ6+zGvAZ
TXV1gZYB5Eg6wFTlarSyk+cXq65NtpTyYCId1WIsa04j4F0dTIvRkHcnhjWSHRGZsAQlNsRC/pCw
pzhG7kk3bh4NypTjPuxeQZbqzNgUqYoYo9wm5s4P20Nojt/5yDudPPpKJ5iQeHgiOwrNPMoHaJXX
CTVkQ5mNQYP1tFpOnrvVemdR2SvT8NYa0CqSFlbV3uuAinKii28w6qj6+ie1vibcFFyyYdItPxsq
6EI5yehUERonSiLVQCAGvX6oXptimebpd1h0nFA0clyeg06TY1At6FUc8mifRaFMk8SbURm/Kpuy
rIDjRp8IFqLV+yrxV7NCV+Usxo4UuubbDtoFoJnHM2exSUrEnYVMEMMWuNeyN9bvJgNLlbxGZv83
MwZd/KqIItf8zyN8JQbitUL1q0vgK+QM8yiCVWWlXUujhyQe/csKZvUaXzfeAlnTs95bqmiJpbXS
p7NmfVa8TUDlMoGb+rPOuqFrkaoQme4zrXlcHYgiRXgrY60oF6XXYN2izQwwKhkxE5YU6XLE/gT8
WSvu/BBG1y/LjptxWnoMch6ZpfL189LB5FlKMQ7cMTKlunztp/5VKkqR3+WmJtm2c3+qieLIB0Sx
HfHSoU9WfUfGpVY/4QIGTZ0zNoTvqa4v9RjGDZVxIBai01jm9yePOBmwutix2J5Sr00P5854yyaz
sDCAnx8VUl03/GAfNEynunQXXFbs2zQiqdnAhUa4EORAMJS4R3WcsSnkCVVesGOMlLKosCoUxbgO
2ADUWbeY5XHHIuutqJS98jXad5EfFvtmUFdT/yfAmcGqMcBSDHOjc11y84dcBHpzkbha9pMiaBY8
Xyc0sf+VJyUqHbbkAbzBEJjd7fYzh1I+yhqyPjzf/kKMikQPIUEZ60uOPwIZNCYLtplqnXmHgAgM
r8CewgZATx749Pjhq04LHRq3CAOp6j5pr039KWbjoUN6zsRSi1vZqlCe0v2rBoqIXlmy0MM2vloq
pvsEqMjSJEkvLh+KFl0A2xT/ja/LnZyXe7ygtDMG93VCDBOGO0+QBwrqk3RvSaGyxzy3PMkBt0kF
gPjGkUFSD6KpoQeJv03jIzUvfNkm+lZE1nVtu0cDqKu3l4gdYNO5SDM9zH4f+fzNh+Cl1w5nbv2W
p1cl/STTk81npazbOj23+jWfQW9Swh6BYtJaP5RKRMJN9WPnOEx5X5rNQR+OycyOjKgpv8aYjjRj
fKiVnj4LsEfUTV7YPssXYABkq0Jkc/Gh4PQiFIHUJzR2js/6axZAtMrW1TCQ6dJ/pzhwZDXiN6ZS
u1mXcXgpseAxo4cFzwMYGiksCCES7EQ59Sss8XIdN0w8wFQ3O+Dvssq6edcWTN3me5vsOijSJdk6
c8/Vco4rdCdKuOZ4GM5n7kRLafF9qmjrXrWEwmTtWlV6pA5V41Td/PFkGiUgUX/VG4InuC2QLk0Z
Sgz2ICNuSRErZQe8QbboGf7pWTMtxynZBxmEAmyzEzUEyA5R4bsHi9yAHCJ/Xuzl7e9org2F/cM0
74Z4fOpM9zDWeCTY5knlLiQjJzWqQ4FjsKGoX0nlcdrhWBM/8pSTZ0gOQUseiN/8ZCh/jdo7+NbE
LTrheU4MybgGPIK+EtsQaB0ON6vnZjyQZqMRxxxE1gooUp/xkSGVqdK28nrVqKXspmPBlwb8GFjy
tOovcBlmAdhxWqzm1Cy4CuiluqAYbHjSGYgZoaHIV2N8M8YJ4NMGhKPpjl9TLFy7tQnVK7UZy3Qm
teBNZWo0/5p0I61f4BRNxXb0EKlvpVNPymtLVHRZvTsDwWMRxl7aQCcYXP2LCfVnzHDVabKLFo4r
mQBTIKu4xSMGHbksGMbgas3N4tdSzhNNqVFqGKZhmb2wQYdjvgz3KwjEJHQw+N3zkbuHhYzsAn2+
VJ8aeEGtZnFvya8eckuIrU06LYtIWRnNi5vgAVQCFnuWiYMkFR4eh8nZlGlAGugUDIjhIKWvlLbA
dTlCDvQEJOJ1lH7OoYmFAoFhGIDaOxuBVxAcWP7GLa5jbJFZsw60NAWR4aoL7MJ9WDrVig1rSt+o
GgapGe91pG8RsmMe7K+yGbcXAZ6CSLsUrJzGFqMTxFn4LgccVDt4aF62k62cSmrq2EMWzN0F252W
JsChfLlpugzCRzqig3MeApjT87rjRiTHqp1ta/0rG2gx8QEvXJzvUU1Eay1QTmqMeMH7jKsRyBEO
NV7LzPVSaTvsTi2orRl29ykEBoTahBL7gHxhkTwS7gfbRrnOeiWy0Nrk1b++u5t1jpwF/i9jNq1L
Zxiflbh0pxsdz9yOT8UZINqyaZT1VZNfNV5Sh6MfsvmVrXSdnHWW+GVVvMvTcZL5raLljaqdEn5S
/nLQ1sfEheIZ6dlSIa7wrc6snydIpGG6jG2cHPJx1er6kYtRTlSc/CpZjzVGsjLHeafTDIVOAC5x
rYorFJiQvQl0FdXDi9MwSUOP944Xbvvc2AS+tknkggPSrKFG9a75Wun4O3g4txV9Vm5aBXG+0ZXP
3ai/qhVV3i4rRsrs6GV/ZbNqD7X14fn6ToXnkunwrkziOvTv3lTEgAoKi4gUWxtjM6b1iR5FfF8g
8ckL787mWoPIUbNqv+JfljZgbTgsVBjFiUAIOXBg1qsycm51i7danLTPZTHdGs1mf3fni8uYIiy5
Csy2V0+5RylbZwZtKteSEZwM+iyB+PxBRwter3PwUnJv8g8zKfYqndC4LaYRg4iSLLe7mZ/q2W2g
s6gH/PtIjvwTRxP/ACAjWPhRwVQ6IBZPeXYZOiqZ82Sx3RznBkY1dbBSaLjtlT640CMeOYB2M+en
hL54SIods4/3A0iyYsYY6f7tYWvCIlTwTjkJf2DcSPMNOu3E+3nCRsZ7TCAw4twkm5kRSRgVu0w+
W46K4NN5/ZGDOyUAwphlPhmpswH++F+bwr3NL7Rf2TTOyhtpSjVksNElBxFe0YY7tiMSpBGEir4D
QMTC+SXMP/uxxKoCJ/cOt7hh3Jkar121Fzc7kXznProUXX/Chc5xYAU0Q09GQfcQv30/8Fb5eJ9Y
1Lh1tDfrE/KczMgeczq9ZJxlxyXJGO8A9FZQCdWvwfz2jfxa4qQ6YxYcYjktMFU2IfIwIJqlDh9F
SwKPxeRlt+9x5gMxxt5r5jBA+EjiCRnFt4GcvvexcJcRZtgKORxtBL7FB5hznQ+ZfUhZ/oGT4JOa
OayEjx4WikXlP6tjfrK3TbOpmJUB3AcSQbIIYg+f5QxNhs5AcYufqeX15Udp6mIthM560xBMDHSa
7mUK4d/5aeP5ho1zxaFSuOBGBVC75GKyufL9Flm863EYx5FMLT5fr7r408HTht/JiQ+mZX90PwU3
t94VW2PwVh3ytMjekN1N6/tb0QRMKJoiTwNBSb5sbBHMUkV2G/rfVoVcZKqVpaalb62arAwAUa0f
nyvXepOBW+OTrCIqKrS6Rn2YTIDiZK6G3uOfUTMY5vXaIloD+i/20eC5aYy/KasgOmnHXjnRO0yz
WHnARoghtXkxHd0YPRczvVUB/5WfLcp/K7x5FTNjDuEywF3KrtYhNmZ+WBJHNhIuBlvJpkPCHN4Y
VTzvmAQYQ4bGORUMuBmXk+Et5OMUKnBN2MIXXBra8xz2zqsN0EudlU+eTeuMzQPfnPRzmCUI006B
Hj2U3pOWfPNjyEYGIpBQSpq9EEmyah/4XyYmYPAoBPVxzX/NfFTxa5I/q6TWyo3WqYETMuLJGHiO
H1asXlm1YtMwYErBYGjfKajUfxQL8qWpo8A8qFzTlSBj7HtqxHVeAMKr/JL4JevjqP7HvE9AMFni
yqK8wfsNjBu5RX7kLXWmzVC3TrODNHwvPw10PJi9I94xFEz7bkJYKC1iq/MTWwc76Z752wVHneN3
FtR/0xRGi8TRA2pW+4kpTAp6ytRKB+mSKOivjZDLSgwE2ZqpHlBvSfhOvoOD6uBda6lMdnC+kEjx
1yckzfHnF2wx5GPBXPbJKJSNE8b5OnVAHDSnyLfGmJ7aJrBfdd0mN7nKdBi0/KsWue0mDCgg3RNs
JbBTlzDDiphtd9tz6vATo38ksWuvTUzyKfBe3uH+NyrQs1uwHSNIOcnKvVFcsnDhW+A+ZFeIuk2g
o2ZYm+NhqF38xOxFDijht1A5VjDaMebp29tEUgR9U+8SVFgg0CUAIUTiwcA20zjHlnP3Zjo7iITY
bXPCCLDBVdAplHNjGZdOrXbu37xU/HYslnPYRGUwAWWFko7WVX/+J+aE6mCuX2efacBSd2ZHw9Bg
Ihgmn+ciIPBSGi6g3CbE8uXGH1lGPFKgA2HTlu6DS0E3wnVsTIfKRN5llR8xG7SiJJVsX881scyC
yRHvyt+oT+4xdtv/FKq0iao9G+heQPL5iDDuQ3yHBSQxR7SO/++ewtCKHOP9SNaXKdz6hLYXoCRd
D330YaBO0LFZbcIfpXueqjOah7bcgYe2WM+byGBfKv0BC+Mpsl+0YSCeah1oyLjjuwSGlh8+ulHj
mmTNMv/1iehR7E2Wnb254Qn2Z9XJtmOJyqV03gGJQCJa70v4HRbAo0Fn4v2j8VrEs/asWh8sy23z
FX5MxCAE5DlHb259UdknlSn+bFimlJ65JLyy5MekXACdBBaqO6qIqlobd0gvXJg2Z5VbQHPvnQbS
VZCn4iFvbVRSiKF3gzDFtXOKfGNZ6+ck3Ob9M0RO16rP+YgefQws/E+DbaHDhoIsnfjwDdvTH30v
3JbBc0QlDd2tO58cwAwyGdD2FIiViq057RvWBnXHUexa8mrA6DlZbU4lw5bJZ8LsmZOZ1YRIeFJQ
2nPJZs1dhricLRcjHFu+hYn5TKyzBtav3MbwxucoXzFIY5Ihex7V0J7UCeaypnL7t4yT7BRw38+w
eSSODFhDNe6xtTI+E7pFxm52eJBJhJCa26xigr2Z3uVw4CFizgCs2cZHx/aVmieIr1ryMD3vrXKc
TQaLq4aIE5AxVuI+TcoV7O5izjG1BINlVeDQPomVTgG3lJXRcRzS0wBZJnbDUwRHKKpSWLcBuvMQ
Jk7vOYxF1GwMaIU8n2XI25nu0nUW6lsXJN0NLGJOX5ppXhgT3RKuWRPuKl77q4J6SVko96wx3LrN
4A7bG8XCECtSXzGZ/JfkPqJDG5JpmhsrPc9fKjKXieVZ1QQsdz2QonWSWdymzTXIGYq1Ept2OL7V
XnZ0UXK1+a8hLV1FjnQXja+u1e+EY+/lyYczmM/kxdDEhDrXX7RVXPMzYhJhycxSr/uSlpODK/zk
QmPZORjDugaSck1/Nw3qS5BgQFCkHyo4+ej4/cL3bzqKzc656VBIKA5RA0ktYxTI5v1osc1kAU4H
dRFycGCgLtNxBcNmPr3juXIGJ2fHyDIrthsZUnYmz6da90q9Tipz3Znxc5MQPxQSLpN69qmwkTwn
hv4Dcf3FmYGqB1rIkMFELu0MUnyKHGmqR9IqYTXGHM08Zy04KYbLtF/eFInUc5H4TGDgs1et4O3t
vSHZltn4UiEjA9UZlRfMixZFCIKu4FUcoXKu+VRZhBLY8dLoOHzwks1QJWtzqrZzL9lBxcpsTlCj
BJWGvtky4BlskfD4PZA2HKkTYURY52BLAgT47lVgr5GDzCzECMmcKNfxsWf6i8vpUgBws+M9hbGL
F/rWrxoYytkhJJZUnQG3QDWlnUhME49TMe8ldYRipcQoXQvlpQMfzWiLHKaXsFWWEoXWK9dE1rOs
a4xj6+k72KfzzqTd79duwb6qwHM1IWbeNG+lNu1hKNT5fLRNNH58srFQ94ZmmSm0Bi43fOF5+JHD
XL0POysmkZGx0WvufepIiWDzgNcbDVFD2TBQMlW8nrGO4cNZK9tlXMevqhu/zTPL/HVaR3BaBRWH
3cCuuIyRvakzHXaI9gVIqeWdwd9yI4QHoGxPz1ao5v2u3kdKCakjfxbLG+ZwGrquPSXZWrVfBjZG
Wdx8zAYmEyFy9AAPubSfMZFcWPUxADQdfWPjdeROoB8eVPeFEL+4ZzsSvJvczVZJyi3blgvXM/yW
6e4nFrslc/WRsdqPtAJ/i7leBE131pVunQIr2KlObMbNTaaVba7CNvwMvEs8Xaw2T9attldCe5X1
b1U3/tgBUQmk9WR0ZCPCsLbyt6b3brnrHgdl22mWQj7SKE+Y52IhuqknbWcQm5rQEwajAsU8BSSY
I7yJLfcAmyXyQKxZHwrXe8piPPb56PPfwcbDcaLOB5d5gExIcc25EYRW77H/CeG7Bna96ttjYmlH
Wv0ZMEpxkTawkhuYZCFLYObokcvU/nq8bGKHHGXZqQwoewmLYpjkJirQ5EyWoHhr4Y02zOWr72ER
MJIUCWUpTuk3Wh0+C164DCH8LlmSmcOGhk6YLZYDPYO/xoXY2HlHzbw5KjWOvZbDOG7pIMXrCv24
6v4fSee1nLqWRdEvUpVyeAWJIIINBhxeVLaPUc5ZX99j367qusGnrwGxw1pzzQAhlcHE1Ig5Nw5p
5MioO9EHmsw5zGC8dkSzdYFbhhaxpv15ZG5RDPiGPJJh+RmT/jT3uPsAVCYcOnYgqNzhuahhOY8k
hQQd9s5HASMsiF57Zsq9034rSvvZNc6vVVeCcB8D6MKTUnHV79DmhkfTRIghbttWg/YcAMi5E41i
8YpZmyAYC/R9hNQQ9ReQY6F1XFrIS8xRIRLls7Lrq/wgeICYGnbF+Bhi486NNwdvUj9BkOZpKacU
n3t0sQInd4L+YeEPJiePMopf8mb5P1+ikneDpfl1Y/gwDjEvsnGzcm+KpV1R7nY94gd1SyenLg6V
EIAiJoe24TVcCfeeza4iUtQjwMm2XQMaaKQBIPcJ9FM1V6zbv/7QDusKM3WlnR+CfpGMsSd2baPn
vk6XnDFZ1nCaMyvOYMFjAOkbhEuk+WLq8QFs2DWnC7cG7tfooPD4ihzfKfXzrZphdZkoNGU08jLe
hA1T9VTaqpKEQeL8UwBECqqdeQdjT+BXkBSEtx2qCKoOHNf3DUDobFNHqbt64dzurZeOfnth+JGD
erMszbEge4bKg9FM0vnhzPev+MKvBaXodh71Y9nNr+2b2VuvozyuzSn/18FSYDm3rHbnZMGaHPCV
iVGRycxCkOsnYDiYhGIlvA/TE7NXwY1vod/YU3daGlVmIRATg1mMbnwoAfCg9odWsJnvFj6i8plH
YNnQqxykVBaRagIW1P9QS8+M3WXSky1CguSKdEfuVKbYlghqOxhQHixD9Vrd+HVRaKF+Yp2vExXS
yNaViK6nel+TNr02lnobtnus1kpcx38T68LXT5GdN2R+C+GsRjUnPTqqnzElikcGlnKdtOTZq24N
0ZWCtsHJDYe2kYY4Tu9NlF1ksz7ItnZwRg7msNC/rGTYy80Al4X4VzXI1mYefZpFvDdnmO4k6U5t
wNUNFAuQJLjmI3yB1ODrVibQDBE6Cf20wI9A/uiY7PSE47qykaNw4+oxRM4ErY6x2tQSAN9KI6IG
JGZvbUdMjcspedVqK0L0iMkq5A2CYPgNz5QAZWnSMIM2r20AvXicwDQ0Xx5JLs7G9FsVsunxZItp
aIe22DPzGfbdSY+/MuaHknWZ5Ds9zbpm4iZOH2pTNSHsLsTultY7a/7KjiB09FSCGIAgYVaAeDvY
6KA2Xs8sOprMY/c15upWE62TmRGpztab4K8P30OSXRlYexrKLoYvK0wDvaSdj0t2NAaR47sS3LFl
5PUBA6DOcUBoE8W6J2SEAIsBZ7lA6G2o0cXiMfsnfgKHJ5AAWmwlktE/nIvxllPYNsFbZYPJl36A
RkbqnzasJL2Mj33XbchUIfNe/WmN7gkFFgYGiZVdaAmqkzslHR1vuwgyqnmSmTmmeHdkxibhEq6p
6D6doDoqA63zd4ZcmtAcuD/FLnbuFRPIDClq8N8B+LWwP/N5cLGNPiZZ4ivaByrim4mlrQSFLii+
+IyvOX1iV1X/sXgC+2KGzBXBfzPDBJ1JxexmnZGGAEiEq0+9KQ10UUP2Zk7aupG9aRRqrnm3wF9J
Jw0QldtxHGO/Q4TkaObX0v6VCIll4zRC3TM46kzaPTHfVrJmbzJLGRC0DGV5lNepOX223TcunG5C
ZrWsYrTd4a+PU3UDn6uHPBRFdxMz8/gsy9RPJbE6TrA2a1xgwrdUUFQBHtoa/yA8ISTo6eAB0I+W
Z4gepuSuSqCphT6Aigy5VV3eSvOhLNRPiu45owVYE6+HTIWwNGlvcOtzjK9FPWZA0gIqEdLEEcKw
YOk02XXMPuJ4Y89QuzL0Ki2OgIxbhEKVYDvSclLcELsUQQUgDt6bxW+RH3Ii65OYeNGlEGBPqIW7
nv9YalLm3fbdsIcjEsYV6tGXlF88TnBYDZALixEnL540sAgh/egnMhlZvro71kyB7hQHAu6Bp47e
VHdzwouGyeUFBMfeMB4yLBz9SwBQCjENfPUAt0MtklgxyqX6GgBS+DV4EATFI4QAJZZFlXdXJMBJ
SThkfocKVS9ILjGNbgAjJdeICJfptV2Jr6MM8INfMcAnhM+5uILAoLTq9kqSYLNU+jNlYY8nAVF2
hGu5DpWvI8P9bOU9rf/81VjI5StvQhmeFKc8YKZhYSvCp2WaDPfUVo9xfUyiGe0kN56hfdfqphge
gfwXFV8JTSHbGlr9uh9tkata+aNmbGHI0VjI1eQVRLAojMKAhxPzubQ7gkkpFeb6iXmi1chbNaFA
XWZkSmsp+adRNMhT81t3nN+oeSejvOk4WFQw6RqK/WKToEWIg7cwUvDIBGhIBtj4PeAFNlTqZ4yn
lNiJy9x2KAB4au81E1w1wlGm1h82ltIs+5d2rv9lcFbs/q13Giao46Erwr3gMZOH4Cm8a4lxsQRt
jueeKdnWGS+SeSd3B1LSZxbCgLCwlB6RaFALdMhJpqj60gOugIIrAUzAdtKN/DAxq04/09bY1FG5
TQeM0dLpYwxiXGkVTybaxKEZA/HPgEfH6YYvMAb4EHxYZGRHQziWsRKdz3IFloCthd0o62IIzlKc
rJep8MqqBhPhFh+MH7z4YdrP2wIRpQFBjfaf42s/AR7A1DABXgYLvQ/bsg7b19Ci3Io8gJ7UqLY2
CE6ezR6cG/Knj3HyXbExoMcSGDHMOHJvyxiZeoXTPqwm2yTQuCNVzhcXW6VXvgLoRLjJZex2RJ9r
U07wb3XF/jCEnSIaJAUnOnISAGVxcRdIZTBjfRh7GD4ga7fHPye8olO12zd7dDiGT1QydcL+pMBt
2S9sguY/OLgYL+MyvHOuLSw4qJ1Q0f5sk1PuK2ze5DH4bz8C85pAGrl6lwfeJfWnZXwqDQRSQPPV
kEiHFr8H1b6OQ/AiwGhBK+ddpCMYOCajfcGII45YKFdBwxxQwUaPztDQipmryfgh0+m2NFiZ2DdJ
O4sTQAPZt/pTsHzHnPE1Xn+lrVElLiuVbkZc/OIoHFDIxhbuHpRjZTXclFj7Fw39Icr0D5m2ZRzu
hXSv5Z2UIpvDEJdvjQMv10+Up3C7A15ej8IDrX6dcbN1JDMnpxJbLys75y2K7zhbdn1ugkLz5Pgv
+qXZinf63zup8HdKbowdem2vdziwpWJaUEjOhmVOFh+zftTpwyYtd/zAzjovLsF4YBTq9q6RH5Rp
qyx+CGmqRILecJIVtK409K2nqEc8e9eyr0QW+Q0Bew5b4h4jJehuZ4mw+BjWYG7vm/Kz08PPOX3D
mrxWtb1Evk/GEN/6ZxnSJkz2g/oY4aSV5xAf3mk+zErrVcvrojyr1ovj7hNI24U5tOZPbjUVX6t8
mujhiKfnRNRbc1uXNLPaVt9W2HgIBaZnZ7CTNho9VfKec5oYjk7qk0oKJzOtsfLivD3N/shvScvX
UrloSoM8pvWmaDpEnX5dcEwJQU/YuCH2UEXvE3fxFTDHVGk/FKpye5k2RcANygVsiYUi7Z1S2Sp+
XX5airOvgre4Ud+g+Kecy4SMjYxDBwoFJOjZYamPDUnCQ2AcVL7cieIV1wfClXamoZDBVG0rrkN7
GSAKkr82t77oMIGlJbkAZsfNtdr1ytO0fuQae+YCQi8XXTxXbxMOg6UUrIjTIDEGQj6wmMMRIUOl
mvkY4XZIwztDMaCXbVV4Fg0+fzwH6bGAwWIwd260m0XBkGOSjBkSA6KdePGaJDlC2jsYIkWfb6P4
XXUCUOJ/pEW2FuoycqcxROE9ppMY9puguGY3QJR+1s4J1UqtvI1GecSeD5vrctiascyJrP5KseLx
WQIonzVWKk77TPST8uydZxfjA0eyqHDe77b85rzLvNfeZCwHYN3ssib1QvspfpFouwKQA5YH41il
fITCL6TfGt1jRk0EVYiLCZ9mAgSZyqqUPkQgoEcZ02ktt4FvcnAVSXgwGpId+8RbmIdYfF9marEG
GlbjHk+WKsLL+Eugq6Lw1YrQG6J3JuOuhp84XuWeluOcYjPOrrvNeNB5zHQjgoccMqvVc+0wAiVL
2e+A7dYSf1aVPXCP++0Urqa6/RRTsziuX037U0Y90EmkShndxQpyXOuU44LYuVaMN6MmNRllnAIF
I0ilH7HZC1Ncne1bg29LhwIUY09B3DehJhYdDKII4EGqNtUCxrIEfNpswvARolLIlHlV9QUmWETF
FBWhdu2Pg0FIUTwVeL486oyAKoTDGcLxPWJyt0JcQAfKSD/vqdF1CF94Hxv7qm42IGwCVWs1aEpD
rO05ubkFQskGX7/kEbE6y9d8q82HoMmrZvjAvF8HSrI2jC4xTXgUHc1d1/lBSxc3OZDyJN0dElR5
ur3W+LYpiwARKxWDaWZnRKu7s1RdWJObRkKkulrk6Hci5A/BFmUoZ0BbY/RcQP0afH2Itgz2f1tH
fq06XLKsBYeDEsB62RNFSFLzZwj1LecxNPZrxsWlhC2RDAA4OTuvx0OW0pqDswnuSm9SJFBILct+
SItL05P43GdXWdf2tYEvRsH52qjXeOrfw4T+QAs2RL2+Rq2+bpChFUzk9arzeirIXP82F5fSKbJ6
PIb56iN0Bdjywjqxbbp76JsEJIROtKZrh6UJObhktNZlC2Sxbd5DnycQgt6dXlbqNgUlwIB9YQxR
ii+wg2gRimEOzjvyo/ytM5pY6TQXqDpYcoit2NwOXCedEYBuZBgw51Dq27aGYPHVpumHg6q3sG2c
uL7MiEN0UrJrqdefTmJvkglTUL3QOFPa4UAc9os5GbcB2OYRI0IStOwU7S+cmztScX9y8EzJ0f4P
nxcNshtXHa1H4twbpqBOvGm46OVnIBmHqtykGnHCyj2TUcVQ5ExjvC8wvGODtznyTBDvbPCg4td5
/lG3/Tv8Acp7/u9EcjOWxVkKKxVreRunli8Y/0xGCGRTnroQPwdipYEWBMHW1mU4biCUYbvJpo9h
TF8WUoAlWTnqdEANOtiU790mj0Ih/WxxrfGt+CvCbwDoKDhh+VWc+ccW8/tekCpFW68zQYQz0j50
Gpu6PyXtLaZidADSZdAjebbR8kEHo7Bkh9CybWXwo47ZKX4r8siGkTA9lq2XOXenENMoOKSGtA40
Z0dIYcUoJ9Wlu+a8IP7uHHpqEOaVOsHrVO2vIkDtZZ+owxCQzfm46dNn2mCkOZcuWh6u+6iT162T
kdYI9F1tR9WCZnsJ+nEHOJXE5qnu+hOTi/ChGQxvUsKcAQGN4J24Dm5WZZfYB60iYoayxMxfZK1K
3AiurxWRk6qgG3RKZAjGXkGfppZHjQFV1Z9z6wcpOmM+lLP5lwreEIG1hwHtJuUC5BMd63bIc86Z
IOpN2c83WBIbDaOcNKBEHDaDDYJQK4gT4MEY8YuNoUj3NHkF6lOrexSQTGt12TRddu2H7kt3STCu
cLllyaTlyxBWr1PIVIqqj8GGxLC+Wy6y7HYENqTthPy72Okyc5BEt99im0RtNnwbfwUJV1mpegH3
6qAWuxn0xG59x8F1vuZTICYOvZpiIcLhqZjlDzYOvDY1OmlUCyU6LoNnnuMqhiNN4eILNi8LgO6w
mbjlwoA96tcSNZPG5LDyg5o5amUzVwpxwp04JjIZw3PcVmKfCWpTeVyH2A04eMoOJ+aGyH2xZH6O
Ue1x49pVe6yXD2AxBms1WF5ON5tkfwoFsxKsoemKYWtg0ZF25OL6IQATMC2PFOhJMS7NELNiZq+1
7+WvWZ6AbShWXrW59o4Jvl8qXzA99SezOcvBt3XAFjK82POR/Hq3N15bQ90AywmQS/yZzvkMAWAg
sUh8+IGoUzk+CMyWQ0nfg7XxmlVfenVj4svW/2uzb0ISivEuqXuUACRtz64iYUTZDDAW7HOnTZd4
wSVbTlydUlz015PhZ9qeu3Fjf0q68UrZlYD5/ac3VqSrxPNDQ75pm+ZQyCHEgmSj8jxDaWtaHLVF
mm2q/Dk2UP/az3kCdLenh5PBpx1LZFpFsmv0YZ9A8F5U8yVhrixa6JrgitCPw/ICEGe1B4aDPuO5
vg2vkWn8aBhcb1rygXugx9Bm09pGbSEpTY6WgcvVROglRktszS+kcQeuPH3RrohiBYYgAQx8dgNJ
GikiqJRhCIFctSz9dFXOZ3P2Uz4TQIohk3UQbkAz0dsTnszitBWbSfy9l1OXUR4WQDBbjbM23Rqm
7vhVjNaJXsdcfqze8bD7KXk+xDp6dVl8xBgaOMljyLVfB/jXDBgUrBntdPkvNfCl8HvGajp7bqQn
7xk8ei0J7T0MKzGIMUq6q2met6xjDsC6IGi33qvGuJra93jRBY8tjOMXTbI3up7trSx68qMW1Ie/
8R8l1XAVswQozue2uQO7nqZmOmd0w6mJrXA1XU34T1SjI43VnB1yAwS/SvdwGjTP1s8N+9fAuGic
rM0yX0UkkbwofgNKNxbfvdOpa0cjjY6whZfBItkhAeFnSBU5PeUDeiudGcWz6J8MjZsWEdOMpS61
izjPBrnYyNyxtICpINhcJKmGTR/jdgRTCgvBvmL21ZRnFb4qccd+MJvfvZQc6xoX85+Mc0ZgW1JR
uGZPjh2cQlOBSDXUvpYk29Rotgp0gCgutx2MXEE0qrQtkYyrxO4RDz9HC4Mcbm3QNdGJiqi0EU6h
TvaNzaAsFzMFieAXZpw6bKulaH3chHbGiA1PUQ3fJvENhEpvY6pFqWIKR9K3nX9Qq4Y4T4pmnUN4
hPCnk/Q97EP9yayb3hzakhivCShSUZK7WeGB3ABXEXleTshtYb8i7ItVj5gw5y9gKKOMSFGmC808
JGSCyzYhmwj+0YkcDk7+qke0ZFf4VjPtqOv+qBTy3jEjNDZhfbApiySTanUMbnahoPJOohbhsLVK
0UHorsxqmOv6IUqoXFH+o7UB2zhg67wgg41M4Uyw/iYV+8LslbkqnIi6UjghoLnBpt70IY7C6Jx5
vKXJQJg0O6MpPVVoAMvMdTLdDaudhj0LMLlcfgnVHPgbXRQzJKElphwKLiUosKD9tt2FQ90oLKjn
OAw1ZyuufUfTvC7Gw5xQ2WyrVx8hJHrEK6hXaQzAkVuYxysKpC5HGwbmj0Z1QWomD1gkMTtCq2dY
8V6fe9JYLKgl63Yi84xDQytcbBjuGPL5mpl8qMKdn/EPMGSlIvZDTlaOhMuTBLoodNcSVhLKx9wH
hzSXMZT36hYsn4REh3KaVou99H9QyLibA24IdScq1PHegsx14+ybYe9TRM7LG7emWL/G/JmHX0KN
uGjRLY31l1AlNZdmCVARGxih8I5UGRbHqQ1hZFshviZsdjUoKflIXXeG4WzytsV8f92yHJb/zOvI
HjEZbBEDvRo10BPxya2Lk5u7HgB7Vpgh/AcwEQTO9HULq7pgE1Q5YBMfpqdhKXCUgXhJEMxzwi6H
x8kSgetaKu1mz1jGxyXPrYXIMjCmzUA/S0Oqu4Yhv2KBF4X9LcHN2SoybPr+Ju2SddFXpJojtqjU
okzdpMnEoiiioAsR5GLEwtlHetSXmV/T/qTu01k6pbo3QUy1++EIYEa0Qg5tijD37tEOAG7OPZ4s
V6BhMGdZSg6yp7DfaA5yrElZmUP7zRW6Dc3ojqkTnydB66da5JmG5Dk/M0BbqyOQDwWGs1h413y1
S4yl65amw1PxeK6R0g3BoeEPR5PGZfxWBtpSy/EJdubILLF9w+UbTDFBcAGzCkcGTQk+Tdn4sHJ1
Y+TFu2wCX/U9XiWj9ZMHwMEIH2tIKZqurUzRRpskD5Jq1dAQjpxVMhk7SzZckwy3NRzOxsI5FdJh
NKiZw2MLHN8Ci+YyXgE1x4UKECdxqtaq9Az5PuNW++kzlErED3Wo7Rbs+LSpIKDPOplBgei+ORBc
teXoPjL7Y8fMzO97gg46xPRM4cUvDFN8ZJpK2vRS+lW2rbqSuuCyLNndCQgzy8ipZffXA4RWaoMK
i1DYtqKYjqtnMiMGTf4K+0/lgFmMSF+PBT1VMV1nFmWLxr5QOBdxepIqX559/qorpM9wKTVohiGB
EXgEY5sbzXXadyqqhSu4yvHwDpS/DqNqCqak6bwCZDrgo0B2TMkKppCD/Q0Ll6jvYs8NOCK9kDhs
dRQn0P2AdGE25809x/lgUs3vCe2C5nQoYnnHKSQUGtUO2gqcY0eHwFt7/TxslOCD9HdH91PGqqNl
7NXoPKp/NhwbAzmFvOP7RMDV0ljbSEjm6FVA1UXUMATStyK92yLfSI/OKuixuHHhcnkOc6FK2ykw
5Ng3XPOoDb3WiSi08HS8C6gI9wjXVqKDrspeKaE5ZSSp6coWYSCsiw+1tf+J8pOabwG5lOVjqkR7
XB7gkN9lqLEmnVMCjpQj9Bgvpa7+UMU64jyswKA07usWwLOW1uJxOrzNBIy1YyrWairKcbgnYy+L
iaJWUy3CDbVCb1bon4VJkGE+hHOq8AycjPuMBpFgb014oEDmSyy3scMN/yiUQ1qCCKhZ25PbPrP2
g68TIbfrlLSBijK8R9M/u3vpdXj2opwLmhP1o5gTJsR/UYvjNIR61h8rxN/JJ0iUeLvQZ9aj9JdV
vgRxKMicI7U89ThLgMNBNl67yTqFHNsgZvx4mK62itG5o2JLcqUZo8qcE9kV5bRs3fMJRKh0NiYG
GgBXTJjE++6jx5K0fGO0kkNE0lEYlDuUL6sRna2ewEDNcQ8mDFNCpdXVj0Wn6E9GHBVqBHYNkAuM
4Z5xTrqzqaqdQn5XOzT1UUOINzZJisF4xnizEme9MOphVQkFgQexnUihbJdxA7ScYoo5bYwKLqgN
7c3mMwQvwnkwFbaFqzHWXat8z/Gi1Igu1us9pFnHoFORrtTMBx7l3HvlHx9ytqaNTSeecmSKsbrZ
Zr4sBrcE/kiHTEEYvcz+Yg2M+VOyyzGyou7R5nLfFh8dQBh3t7jrBf1BLRmkirXXPMkj3g0NbBcM
uwYZi0qMoIBNKIX7+r+6Cx87kOdZkFrSPxjpcX8xFxh4BjdGuzUyXNEKzbVYEjWeknlaX7Rm2CEf
0NjIU7kc9Uo5IWPbiS9DVPlyb9xLR7+GuX00GgLoQOODurh3FT6ZAldt/gjRFnY25CbymkaKPVe/
ZrqB3aC4dMEfZxpeUdfPc7QHz8fZBnY7TwIojNpkwtW0huMq3vQ4jN+QyIXLzDiQ54CfOP82aDhV
46WzqKtp+BJ6N1gTAky0hCfdwikwTjvh0iE9ka/rZemXqAAS1IUBV/JUbsPibhanDoWUuvyrdf1T
+CqU/RPxgDeT/MP8lnkoyXhUYZ3u4mchhgv8yBS3KtOE0ltQmAe22K73oadPilpfi845F1rGmQhJ
0Y2QB/QTxpnJI1Dx9rXucFvU4jk32jGszvl3GiobMzXAb4GIW3/KID/ADNNx/M+haapt/VrQAdko
Fub5KhQH04gVrfEimPcce6WxR6dRDg++AsHp1STIgtXLJIqoQlWOijiyoIwtTLwoJMaSTpmSmAoP
f13uzmgtsYig9eSET5tY95gVtELGwkMQe5G6rHva/QWv2Yoaf+BJ0DVxUBU1BKpVaYRvDQQZpTB8
hecRgcFXlfZp2xDbVHVblsFNsge4HaqHDe42EbVYdGkzwZeWMdz1hbSSm6rMgX6MggR2/BjGbWFB
HMZKRR3sTa+dmoKxTPnHhKnQrZckvVrEOivho5FuAc9GgfwbU1/POObGDxQ/sC5gzunl1qgDz2Qr
If5b0ULjw8HlA40hgIiC4JIeIN3xv1iRLlX+OjGLzai6p9k8KYbzI1WPWDtmkO1WkGfXGdbDXSls
J1yl7XkC071JZa5lRqxcpPGmnce1wbCZkZ5pUW1B8YKtxQ6ztnNPsEZFkuGVRRrHwvYdUXqBvn5s
tkZlfJuj5KplcSZeiuu8XnCFipj0iSWZiEhyBCY8qaZdcKLO9gVW6mECUlY6jfuEFOyK94ttzJ+E
Tw/3ZO1MrtEkv4hVjXWvVzCAHTBeTVCbRJk6xP1+pk9O84+qUkGBY/J60m2q/CgC1JQTMZlghqEm
4b9K6c5TFR7U5isrUIwtXOTY2dTNnfpQLKzqM08r2uz0aHCQ4n6Gsb0Y8cztdEqbD9vp1kH8AGaw
4/rW44g1wqMNDHxhEPbp1P9LewkRfVvlfsD8B0MEmGEGEl+dJRvByTshz6IdyHSkhKHlo/nY9Lb1
EoWEIGjNflYntDYSK34zJMp6AD2WRh2pPLQrLKHzVxUgFlIApDu6Uh5aTI8e4DSfXSi98Abms1ut
J8XNhzSrV91S3tIUnreqYwyqa8pukMjcVJkoDspONwh5ZkyHKup3bKjvsuDWGI4fl866Wmysl7PH
mGDvAb+23jopoo/MwJNwAOvdEc9Bf8ysDh6Os7P4ghOqDDWv9g7ks/gb1gOK2Qb7GMkbvxPrOsKV
Ko3qaihofYJywcVFgTjirJppE9ePUD1ZOC4toexb0kGN/9Xpqz5dhDElu8iOddhlz4j5bRdiYwXd
ZZLf1FPWXBLIYP99QesUJiI+3O91wmIi9HnrTAuBXyDXSo65jsbsrdm140mHVIIHyMaYRj9pRdzk
fMw5CDK8tDuaA7kzjxR6x0gZfnBIHzn1GmKHBSeKiBQJp4BEq4nBHT+gS5/6MaUEWRdWcbMkdUfX
SjugtYcBXwF5TI5zFwK3twdM680FGwECrurFU2dQuMb+EAeB9SXohUaP8CnA14dbCgJCt7MJFOBw
t0aY73xhTu5aQ/WIhIXs/D1k+1Imv0c62f8V+6+tjRkPCZgxxSh647EUqPdYJVsZkhUTkT7MNkv/
gdUSyydBZFriFgAoprUmzGgkPln7CkpDPgKAl3UKsNwY2p0SZUhm9P7NMP1AN+hfD03L8qu4TEFU
tAXRebuJ0HwIRm7X0HPncc6lyYKN+kPfahcwVwFDltGLhKt9dTbIimTQi4O++dcwfA3v94YzyLG9
2SQlx2q2Pdx+tRPjh+4ccmJVtfljO8f+6owaLAtGRBFzv7zAA1QmvGQ1sHUF8TWBy1LTcnSZvMnC
szxnmAf2Lwn/xqvPgtE7aVu+ULFdRul3ha2aht0AeRi532BOvkzHFoV/l+DEayXPzkLb1bYfDLvQ
hLHkKAb1NsL8F69AUW8O22kk/wQnYrVvy610jml7hdGCyJ3NButLAqfqZvUQqow59dnF1fGzRQVj
wViJ2ufEiELfDLQzTeGjfsQlhuwIQJhU2/QqxFub7IZrmGlvZlXuK/qmkvXSSIDsADFTegtK2U3A
H/HoOgh2nSiilz64xMqfoYH4RihEpT/F+BqdZ4RIpIC7YKvvjIARgznym26lhOn4fwzyy+kswfVl
AGshVHDlN80PmYPir7k2vOKF1T8d5NaHOnUsCG7CbARZ22q65T4d4QzdmOvKusnqu4V2aNVgtE7G
Okk+BDmzSKBm4qmKYapHhctMtkMw0hMfuvCE640GSYnhr1fbL2noITPlxNWxTY1u2bvuKlANr1Ym
oA68OLEtxjoN3qNGE4RYdospgoo97Qm2E28o2As9NATddgcW26LPGV3P2cI09pFIlN/WzC6g6dkP
DLsf6dZ+qfdjvtZ8y2sxiRhX+iv0Ya4pBWQx9KO3uHep8yVA8njDjyX5XjyjM9oAQpU1miUmblcG
d7GXk/y2bUomHzTS+HAAiazyxGU9BS8De4OBgrUNsXihM8OywzVv8MLIg+CCqOtDIhxQPytzr7YY
ODPmRoRN1gIE822jvWr2SiaP0nDbE0eIcwEdjBlYyhhs+Yv6KZOK5ZfRFlMoXUe34KVvb4RBqRuF
FCbS4NT6hfBOCZ02PLGtKVHMkB7ygTeatrjggQQIwRD80tgz3+wujG54tRYN64uJC9F003ZA2y7K
kept/ALsiV6L4/RJWIJUbLrfQqMLXw04caMWWJXVkRs1YjqFLBSjYj/cchkD0oVrG8IoruN7maZ0
z49whRzLS04spI5RDjJR/KuEExZayOJM5iZby+ZCoNaDKcGP4DtZT3osy+/1B4uTBrh1xw9WVq29
T1e9dpEM6W70U7sjgXHaSs2uDQbQxTHoPot6iy8IeWh402NUgD/ZAiSxrZHtt9Bm1rwpvrNx2JkD
yNaKh+QwjQp2WKwywgv2o0FOyzrgoEII/KEdss/cB5MbJUjkq3HbtOSlpXcd7efBRMd7HGlTN61C
jIMLbpE+g23ySUXPPZkpa4LVuZM/O1y+X4wvdCzcWB/JDwq6U/YOBsQbVHvmjODB2DTR864rrHxg
i33QbuX2rm1OjoS8cqWpGyTf+Q+XXP5O3lIIB4yfNp5GHAVyBZQPP7yJQYTajG9ASF57QiGtAJIV
uGtvo+HRHFgH8bAz+g3RymgIB51ZIfyjjWXdpJkE9FXVrkchcd7ZIzaXJED2vzlBa9YaVzYWR7ib
Gld08ZvlhqaJX8dfi3/C7CVeORvtQAMmIx+GkoXYb6VhkLfiblo4HNakqj0wySJABPgANOD/K6Uj
ie0bhWoTb+pTp3+zL4Nki1PJUOwICKKcz2k1SAqHb4Fh2iawvOqn0V6CYgOFxPDU8tb/SjAtmp2h
+JzcODJxAh4kw8WloGdk6tMdVj9EKcNX7iEPEfQW77KX7J1jKXlX4wMFcJZdFMaBJz77EmGpekvC
T9Y2y0GSDtyq/+jjjcDP5g2iaUpJyodKcYli34YXElLr5MD+n+I9z0qf3pKzpfhR3XNgzRNXjmsa
r2F61jvIfBgiY+e4TYYzgazll3PmiXcHLb6Z3Wetvi/9o3euuXbFkagO3Q6nX+Th5xo25PTKBJ4C
0PhqVcIJCdVi9b5SUfLXlhSP86hdC+iaxBmwfvpfrCBqxS0JZPMY9Tk4oL+yrPmpaW1poAr50sgX
w6uKM7801uHpcnK9FtMLv3jmbGLZyNo1HN+X5tqWN3l4k6y3kHwxXHb6+1C8Dj6XDpPO0rpP8Xuv
PBLlBmSZVifmzU98aXoJ/4C7BbkMlZDbLxi4eB1ul+oN8pNMx2AhhovTB3gmFjoNql1C/rij0cOQ
jomLGdwub9Tx8buBvpjZtYMuzbzDvOBZ0gLxzqv+GOC4n+wr1Wfwh3MbPauv/rbHgcvMnzktvfyU
XwcSSTmy940EMfLd7G/x9FFPH2X1BQeDqCrdLeLb/I/RZwHyFm2mkr15gRXDYwur08C75/ihtzPa
Aw3jsKo2jJxJ66n/tEMZ+Xa5AaE2aa/5tCgj5594a6n7vnNR4U6cQISNYm76P5bOYjlyLVvDT6QI
MUydzJm20zRRpOvYYmY9/f2W+076VFfZCdLWwh8OPJIIMvwXbOMG3Urss3bGITph7bDXmIGzHX3b
PRMR8nzz6f6DBuApV9+/lA/cURinrOtvnmgOTAq4Co9Q4DX2vgVRUC3xKZsu2QK4cBHsWh0znKWe
LxwTYsImijc+Eko78iLKC/UmVJcUrEOyTF96fDCdVb0F8RYJ5O47z+blLKQTNv3vhUIezS6W8ZV2
P3iY8A8mwEztwUAEj6Ql+nr9D9JEbrJBYUst6J2elO+MVLuT9wR8gcLfBsVuM14NA60FGNj98MnQ
Q32hvsNsjtE3eZ5t0mfQLQBOk6Qs5mBrEn9WPKXvLRtl9J+DrZ2vgxPXcVr+Cxg9vfRk31v20dW7
/jeH1UOmQuSnXhT+lkFosFdYJm2Hzfjaws/+cV9J2a1yZASeD8sGvVb88NbafnDgNi27dY8kA+KF
wvBawCX5JLk1J/+tXBPdyHURlMwdFUe0tQ7QiQmTESZfhxLlYA0WLhYe62LcR/lD/xzba/4OGZDs
wWY4yYSb+Kx+qjTDPiPOHW1DBIfA3XSflQK68bPeDtVX1m/LFtXe28BkX6GuAb7PNPDp1bhVAwOz
H8Joj9d5sUb7S3kA+AV4H5s7qhTMAz8JcGjLZ9oyOTZLHnAE/yMNifIde4b0fZy28CBR2kkf0E7A
QbM7RUHxhJzmM77mHpjZ1yZfzyoDFeyLFubrhoyEbiKT9CSmOlt18Hm2+PueDVpko/uZtQdXjAXu
hXAJoWE6WzaKz3hCAP8/u+zc9pa6TzDOVo71r/2vc8BVMiPQlozhnKdRsMBHHks0fsnJYFWTDeEx
tTYjTpjw8b67+Mp8Oy226rjhS9ton9NpoEn/M3ZXQNu+hbDNFlFeBsx4jKJLDSHvQoWZ/mpAtaM1
6YUbhY8Y4Nav6gSs2l92pz5axh9g3vNP5zLwcy/m3qHQpnuFuoiLkgqYbksC0ouMpHypcM4CTw3x
f6uilzrtY55Btg7f+X/1zrnUyM/ApSCld+f8hFnSOdgixNncILN745uFdiPIhOSQmjseCcVfWP4C
Nwq27gFiacMNgk5bARYAPLnQmgOKbWROZPqLLQMrUEpotYCGNS/tNvaXmSgmL1EJoAph1kCd/u27
FLUpF0vZTpRsSKdQj0My9xYNOAlsu6fj+M5vsLY19sV6xC1vhZKv8sylLf8qXP0z0Uh2TIr3Trfm
WGfFMSrvySbDcMNfzgfufRZss9M03LiuIrSWcAtRcoNft+QGhlsrWTSn4Ifsl190KE88tPrS/1U/
mzXlXa3vgYK5/wH0SK1LQtW9x7pc3ajQ/6G6HMNugdj9FhvQnoonIBA5NYpr8NCeqh3tEhMiRnPh
jU1kW53xXackXIRn/7+ddnAafvgVbcE1D88aain4lemrR4jIx2tokb9rq7pGZQp23GLkhWCbzCBu
l2qzc95e1G2xih7dSll/0iixQMKzaLpgzgRZzsB1QggBR31ak8XagvSqgRk+KcQk2rva3aJy0Ol7
CzrbE9ok7gfIGibzBemUBIhjBF8H0kq/5fIDM4rLrcPsZ8ky8mjoL+NnxXgYtR0FufNj8F1El1Zb
Z7/pJ7tdKraNG5/t4j4frO28nVEgeMrf9ZW70T7CcJX+l39Gex5/WrpukR05D9mxo0RbIY3xHy28
T0PKlJ5YBSB57aBFBAVmw0Y72DpYn1qH+rsFGYjKiXHRW8ybFtQ/jrGlE3xyFuzmW/9APMo+8vdg
X+5Gf48iCsNUm5y1Iro8sayzDpnLmHUVMU37CdpLVmArRvH8mU0fZf/GH9grMv7sorfUuVFIoRiS
GO+WRlO2NLsdK7UnivIsOui7iO4EeiCyZBzEfK9/Orf2USFsujQZqeLOjpOsvQI0iZzEdlYPhr8N
dpa6ynFU0aTLiIo1cZ1NDbwtMoB77PJ7jqZm/oYAak27S+IFkY8MTO+sB17zHUyR7zz64Wh8leor
ezAoFn6E6uCbmt/9rRKi43jQKUreJ4YbkKKrF1hIqPYlJwvhKGoUCG4wGk96fyu/m+htiN48yqK5
2JOTzeR7yh9z8BmW0DzPavJdOuCWH5QBPGjciLhByegxGO9t8FluGU2n/RvHLIC8u+s+bRZ3+YLl
cc4bcmhx9r0GG6W5ThD7jAstg0XQeWmLd8fY9DZQNrolEGw0iAvdeVT/nBjiwioHzHekMevShVEf
S7zly5MCPoQ6zwd6sUwbiL8r1784GxoNdGHDZE/1Ksf/rTx5+ZGez56f5hbK5L4nNKBCuW51gmj9
hdxQDZQriTIkVrsPX3HoJDsg19qhnf+hryKYThuAI/XV2J5Zm3XQjbEQcsA0K1dmQjlLdBlQuzvA
6bLc5ZeAi0OcRAiTGW0IN0vRbmxdG0aqivoqWxLUFrNxU6+OdbIvJtgqJWCFL/BoaLRLQ4qMRo2a
HnRwuDXeEK2zitV9umETOVFm8Ce2CzBfOvpwoc1hMQ1xNn9LaE6g74gAQu/Ge1ivf4RyVohQhWQh
oTACkP/cTdYuAQlEWPCR5y1Y9KJ0HsID1aUvpsohZeYrUbFF/nSi/zeBTooUFqvZLlzVBr/QJ9u6
i55Z2wkdDTAx341BHe+FyImhOqBe2F/0PB7pnhScd+ZOgY2gUbjhNyrvTlJsNypMVmYRVos7G6sv
RPWoC4E86f8zNWR/hdIKuODXEtYOgvWu/jXHn5fWpv57Y5nMN6rhPkdvSnfWos+M+XpOZvBQbuLD
Osr1X9O/92xCBJzKYOnGXnz07xRJ8CWfAgf2EJsI48SAbUaSlcWZy6t2xL+evYXnFAum40750qXk
BhVJCaGhtYOz1AL2IvqNO1DbtzghHQozz682ZYtkQ8bBh79Rofaj9iNq1qw2ZDHSWD+Rc4Kk0xfg
q10N4CyU+9DdtJTJBsQZrqfBfmyEVEI3GKKCIlz2L7n4XCZvuINZGBD59LvoKPwvTOiW2nhkj6Mv
Rf6m9Ktt5Dk7WbaDO9N5dtTGu6exOLcY+8aWCRJir+wDhQlVXDq0IEQ3WGVXJc6DjJqhvMtk23aP
2iGPOJMNorMjgpnurxCTKetNuMwWtTXNgndXAgySqE643FAYB2gqP0xKWRiycoQHZiqXMmOKF3w5
GEHa/ldvq9e5BnCforPC0kJNWQ9iYUBfaKLcmnuMPPn6RS0vXR6s4vz3T+4u5+Y6+aYzgDKDmSiA
11r7rF26jJGkB8NKLQWIZFi7FMSyaazFLAriIMcmUphuXQZuq93d3PIUZQ9YpwGjJMe5hRw+7rJA
B4EIlGzUZf/NVZhYW3GmufCzegKewgI1S+5FbG2m2HrzsVKYnYzBGw/PSOw1fv62c9xqroUgCaA8
oJ0ox6urmi3UBwhl3I2lcIqxrXTYsYDBFLKdDoam/0X4RZCtHZj8shrOgtxr8D/ltyDob8RnU3ZS
Am0HJo67ldtE23o8BDwNBXhqZJCgH0KxVWtqH29fDeYO9NSq9X77/DlqqR+NF6dw/0V69RyAiSr1
nnqMjB/Z+9gP1xqHRoE5oaXqjURj2iN79dnZz25+MvRuGSnBmqVyzNB2BA/G6uHcO91LiUSMIEH1
iRayUv6F7OHyQGeIAZQmtLsXA4KsyRONp8MZgDMXgjWcfDsxNI1rexsiOsTXQZ2+0tm0VeVRQIIV
HUGBejdKHWrUCVN5Y/p3xQg/HHy7yh78Bbg3t8PFWLXBtXUKLHMT8uRB7XtMmPGMSSh9yzhihhVU
H3MdPwam8E+DidoKaM1hkokweKOuzZhdpne7ra5NVL8HTv/umvMhAIM0KNnBzJyPIDxyA7G0iETX
igPS7Fn7sjfn65CZsXb6E+VQY2uBZJZIUQqQoK6NjQgkkYdy/7ePB0xPWLrl9SXiSTNkx5sBDnLV
jdHOa689+K1CLTCioOxS7iOflvMxXyGmIOCOpBHDN4BLYj4sCAgXTXILoSX04tfoj5Dk7GUKXTfM
u+vcjgjkQEYFrKb2tyGYz/pcwt+rQWl34b4utYetC7AbSwSqaufLBjlp/uWfEZnfBCm1NNPYhpsX
pyMXlEO/mljflb1/83LMVwOCOPi7OMaQMoZn78pGtjA0LGRNwjKVOGAXrwguOmiKlDSLKpaB+t0E
ryYEON3bLrsIdyFaLyquvLN6i8P64qOkyUEkXAtqnr8BWrgj29o8zaImoEHjQQYnax3k68ql8qn7
n4lNCGuwVpZ8XKLbXUwo6xQct/wWYREjt6NEQ7XRq3WCSItPLPYR++aRD2jXEqsA8greeaRTuEdk
G4QYo1U9Zi/CQ/qTXFXLBQx4IBzd0VSM01wsdBJ7CgBKcBKBM+0AfVshplL8hF8h7Rw66S6ctZmq
gjGzSlXI09tG+TbEak3wIxCH9tElLx4QRUsgys1GjrzQCRLqBdXSWDQgC0KY/+O12/FPZjmPmv+f
jQgYmNSCyavB6WptRAyJ4CtHG3+DaPzs+D3WfCOuGIIp6zUQq1yG2mb4o6aHNKuWeRX8DCBWakW/
yNHKYK+kNlJeXrPBwKeM0ERJSbvv1kTAOMAF23b08y6QFAXIK2BUoJYqNBAiZMiVkJMDwvES9cbW
QLBUA6ks6DRRIZmnn6j7yuz3nFmelDgisd63RAwUK2iW9EyHI2/s84zNRXaLS4cdg/mS45OgshMX
xQ/Ia26cb/+wa+7NQrZJ0GbMxv320oNtk58xRm8DBnXM2CAgQAsEBgqW3EAOUAm7zNCNNXBJpSqX
ASuMcMS5MH4IuBiFpQmZxrVKmvR2AHZazDVEUaGvfoaQ0oyHzC1QHlPYVadbz/aPJuoTehWxAQfA
Pd5Uz2CeCubXXMPN59ckNoG3kDAnQJ/5LpJCOvtgzG8p+Kh9qNYUgy2GzsDEWgZWftADHNNu/sg2
Ybx3lBupvRYYkoh1DoCPRH/IorFzie5wZnkC0fBKFFFqBsxxdSsmsvE90Vt4ydou8XqddcQMKEYZ
F50KPhzE36Qzcx6TMwGGjshJ71hHsoYBg9GZ35qBCKZ1rQbk/Yz3gU1FGbnLwrwH2CdpFZBFhsd4
u+206Su03VdoXKByK5SBUVlq2tlYZRk8pKh47uelOpg/muKzTmCF3WfrxvGezG46zYiUATCmyg04
pGuUJJBIh8oTRQv2aFQ/aoQvIFe8Yz8aYL2j+P5DKckfvo25F67aOJhfvUm96RyjMi6fEw0Y66Tf
dJq5obqHrCUjCeXhSo0/Q6M+ZOCFRxwq0vTN4gBn3a+ZaTjSlKyCtBcTXXn2zFlnfVVIylPANnAo
hNiCGxIIF5SW9KMYt7up7cLArNcZYSaCoR8mIxhRj5VNubTmo8VVggiDKsiipjKtOHMouS3tnKko
cLAgw4UObHv4T2+/gCagJZUhvw6NF2MexknU1K7aHIeGeJEN6EoG4dpus5e2AdMdokoui14TcUcH
8Gs9/46kph5ElzME0JXKq9QrRpRsbRJ0N91CAbIxKYRhIokGFfnExd2d8jpIGf8SiTPmuGWb/Kcw
kZhrpD7gACO9si2t4eig/ZI66nVE725u2HI27KeQeMktdFYMH0uJ736MX3hcAvDvjXbF7IWe4Udr
7r0BMW/udjhAsDY3hpZGpVkBoCOsIlEqTnZaZa1xZf/iKHjrHmCIlQ7X0qmR5cR23ffnve6/mhqJ
COWqTVJ44JgAmRrV3hyYdBQDybOBap1BLP+vZIoN+uwrQ+QZQm13FR0paypgi/PZsxMQyE494LKm
U/ChISFkSBzUEelwmjt1Xs5moWZCKtcNRM4Xkg3/FaF7mKLfKdfpj5JdOOAaGbZspJsXxtORmiMp
i767qDQju0QjIaDFMuaawcbRYlT5KbI9B2MaMHsx9W2bdBc6O2m60gTOOo3XCO5MGqC4Sk/xo+nj
51K7qdV0RCJHrDghKywkdpQ/NDJ2TBYjM4wwrZVDUXyWxgSHIVoLDU7TKBup5D2FEJCY2zqj5y7O
sWqtgldfi0+BTXQFWukDdvBQOY3s4Z/IF3fqYxzao9lbGO24kCFF1KwdtS08BUD7kCKNojwozgf6
e5+GWb+IfaJT/xdPjyzOA+qbcIOMOGxzFsKwJq/DoLxPfM5YBR92i6P/osC+/qEJyVOmox4rJ/it
Rfgj8G6TAonLdZT/3Mk5uVn/nDX2wWw7DKHzjeXBqvUOltGhL4EKxdAAVokZx7rqVu0DtnOUR964
1aAZijyug15QBG3GDMbvrGyeERk6lK17TWSUzsa+w4JFH8FdGoi/ZGbzkugJciJoo/XBIbbf6yj6
VyB5PbKmCAC0alA3sH1m343eeaIoEPiGxxiDzJr19AJCS9RS+rMDYwv+1gCiy8W1KkQrPE92kvIz
qrSmZPuQUAOVUoomln0JKRGozdgIWGvkAKeVb10q9Z/XQvTUgZcxdw2b8txhCZNkw93t1EtIYhGz
c3dU3oN+r8MTFXEIYaloQ/aRIpVXwTFhRRdF9hku3REg/97oR0D35hMmzeHBgpMO0mJcyOUU7GZG
/FUgFPrYpAHbmXHOm5Apo+6Yq6ukqTSetln6kSegOILJZEmDxQRsnoqti+jVKgCy6PMQ1yzn8or7
HQVhe4t0C9Hqr3mwHrCzpNo8J10PDI5lERfB6J5EtD72VpnnbDMj/1Dj9qCC13tS27PVS7nqHfrO
P4dQvES6p0RHI0s0ngWKjQi0eLyeEYztTYFPJMzrK8hu3m9Hklb1e935iHuxZrDHZZXF//XHpJ7f
lPKnqfyDlnkLF3gEyMiDijq10iR76ZtTNh1tbOH4pWwDGFNzZP6p2sTqS+BDt6ZmkqpcpVTtU2/v
wPxo6Od66jDMXPd0eh0yTOO6qBAjysCCJ3DzqXq0Rj1NI3UgXYQO90LLopvBlQ006I2eeXBnciOb
Y8tW39pMBQ3JZK+ccStix+uxKioyuDj2sguByBN2jPTi6Bo0D1R8sZAZW9ZfyJ4lAxkCiZ8Y9Bjg
dvW1mj6DuPhOsDiYkXXtESDS1XJdB2+Vjpe0NL0ZQ8ZBRVfQW4lZvUbrQ48+oAGVmfHO6BExKnuS
x3yxfOtfg3FPNO3Hgwuiyg+bT6u2/0uZlbY8GgqxOTOtZ5lg2WyuQUC2KFxKsfYXT2Ue/0511TfO
dwlIkrRXcM7lVzMpuv8x2HKcnHvG0DzoRXT3UM7zQSPu10ABqJU6VsdzBwgM9EbmYTu701iBIs7+
rOTzsovHZ71X10UodX/A5iKY3h1YeiMss9U0qWvEy9ZD1fKXYpUH/7IaiG86ZRw9uqcBfUW5Yt03
wbZJfTIQLp8WFGYy5NHNEQHRZ/3cgX1iu6II6Vy+mwMyM+FRbqGoCDQbmlNYZF/Ao6CnEa7VhjG7
CHUUxXAXLLiiTyvGWQ60STtEIyRbhoR4GSYwEwE7O6q3ROxl8Y3kZ3ZST0qqtShfBWYlThLycmlv
3URr2gF94ECz/+qSBBWgnwKqnEiqg7/jmf7yAu+lQUnFIjkUjn71dQZgDPFltjAzEX5lSAF+FSmw
TfKaAZDqjCP1sPrsG9pmAPgTOgb65M2fum9f5Oz59IuELH2eN6Lki2jQUNWrjrfU2NVW49uocZhK
a9kGvzkfetJSfKkojrPOvhYtgsgurPAx+UmtWzsj7FKW4TmZMcIxgiXrbymxMadYJumzYfrHvuqe
bfSJi4xuYdYOBkuGxMI2t5xfM8WhLGOXXUQ77FpXY9Uv/4RyKW9Eg6j1QClVDL/z5rlNTUh0H12f
3/ScdYXfM0rTpuZkGcYxS+MbMnPs6zPGNSU2FENaboHio4+XNOEB11NjKq8iJJyV0S5ywT0xxIqM
eO2g2DP6aG2bRvuiIVW6tEncQzC9NDE9Wz/uG/d7yKHJYV6JLPCTntf7URc54/cx18hgxXJoGzSs
vi3Wvamd/8ss76lwzFU3ctybddNQGXXls8pFkfnhaNe7wik3jsKmhZgUIwURteo9Ql2wDNi+5b9d
A+4clQ9A5nXTANN3nnS2pbCFDyZINwVot+hMWTmQIm2Tt/EqRhU+bkuUQ3pvKd5X5C0q15B2q2RF
kjXtMZh0uInR2oHHCK1eDLZkPKiZP0zQO8i+nbrPtPI482Vbn4Wn/htmqCHbT7XKcPxXaZpLQF05
xgzk3W0xMOJMx8fYeeu6KsBijyaA9/sERyy24jWpi9Gmm7HxZlrRTF23tZPqmFMgl7X31YIaM/LV
4FGEmyj5FV9Gn+7RGcMwhlEZH0zED3qNHVOKTE1XX4e5PcIk2VguNnE28J6lhvuCbdvnsuwmttvJ
ze2CD9tnrAdvPyFgWC0KMtSewZy8epoSLhXkAupgWYV4fiHxMRjJ1Wf2EhbeKpy0U4ketOb8Z+Eg
I5Rjt2MBEB+m3HjJEEdxyhaWQneA5ncode8zlPEBLOsANIMe03Rmz2lo/ToDIkiafpYJgdAYIhXA
engPw/A0lRQDYF5FbiHCawWh4J06dQ/wzGsvnNBy0dBcHbZ2aSLUH67kVsx9ccHy6KqA73Dqfe1x
9tO9x/1NuyZDi+HSsaAEhZux7pw5uZQ+852+PmID2iNrV9fNRyjLS1C2gQnQk6hj+f6TM723Kb5L
ffo8M+Sr9piRifZ43SHThn669HK0UEKIgFGxTwY4Gg4PJvMAafFykrlO7+pDxvP0/pjO4TsOhOvR
gqpyn5EQSi3zNFrxyZ7i79lHz5lJn23xuKv2Rmx1RQx17uiKGNSNypu8eM6gXkDD+eAtbZhCYe+e
KrMWvisAPTYHDbYojK75kbRSVg4irJDsEnIcF6BGHNRol4qnHqfR2YOb1BX9n+Wlj7CyD0ncfg8E
54hNtz7f0woxFL1aikXWhH6NV6KhD1FgYN/IFE/ydZKAkxS14XWTo0Zgv2gWUCkyw1j675YRbMFx
X9CQezGyha/bp3qEf+dygHKUHNEM8dCfHXMLcEZx0TuEwDAcwfY5NK5EzJbo4gbVa1Qq+zRCfYOx
uQI8rg+RfOj28siVwGua0F8XJ6yjuDTiyWY2gJysdEUvWCNf5sM50FN/HVIvtrw901oGP8Y7xMun
8SMCHk0soDMa9ftIMvehXUc0RzGdXqFh6Ji8Re3wEoUa3nFMpDkGaXPzobY2ICDzDLbOXKKtLSxq
UHw6bBAIYQJBJmSgxMLUiBMrDy27soaiRLH9LTuotHEOc1YD6kal924ApYdG2YTaLhoYTDXwwZGf
yU+I+8q6c94PFZtM11xzahnnW0yfBEEcgTi36H15WoQovrGg5QzqV1/2V4gQKr7szV3Ck3wurwg/
oWQC/mxKWmB2IeZ+YptsY+CqzLLmeesDBQV1dy82d60uZkoM8R5twIqIQ4qcEkMigAm+vkUh5Etx
1DdCo5RQ8Tgd4Q9xHsCDuh+1pyyETs4GrorwAjBvQPvZl2hqKZr3QdgJ38/ttaPbWNtxBAAdo+9Z
Bhg5KPs6+UJ192Iq3knNw2dDumTkHeH62m4PuaFjtz0v9eo/PcMZpt0HeDBb6aceEhEmbRE21RKN
qW05xAju/cJsFzftOf6mLnDAVqCfgwwdriWbfGDLVqLdSp4U2Zfpi0EkAN/xzB4BIabSO0Kogo1F
msA0gSne37XM2YDpJ25XNNKNUS/SKeT7Bt9FqZ3rSSb7DIcQpAe/7w+SdqGrQfoCY2/6b+hYMVWU
javMAZ0a0ghhhIS79GafqZGzukSU5qiu7HXKboJsNxZXmy0lI9y6UF/lMHE0dFocmXk4mcXeZTq2
1g9zjx75Z3n+4dbGurM0AxtsDQbDyJ/ClmhhSE06GFoHMDZHuYO0WOOR3MSoOGTKMZzovM+wp2Ux
8gSfArAXOvbJcM6dB+a/c/Stj+MxpjrKGKDmjMk0fT0Cy5Wplo2hEDCZOVneetO8aBXkNPGM5St2
yAejjjf0dzaJSfkrctbC6+DKctgEG0/cIt3yr+gRyTJVzs/A2m1kPywTqwCpn0ePoHpknmWPFNoI
z4TA+vPb2GE39mGhjczK+O/CBxDlKAB4WeR9V6Z+EmXXsLu1bPMLKB7GzOFEv7M4RcXehSaTYqEc
EcY7SBGgkCR68lpps5GnzIcCIjEB4kLUi1OoLIkDly2Sfhdm2IjCRNF8cVeRJWAVtjRc/D0I/qiA
sbSumPn0OA6a17J814dXk2EC0z9nFFswymFWaJmffhbwBVvsEcT2i6rG1n4Y4z11/j8brXN+EtWB
0HLXDjq7C21Wnt3+VQeITumw9brfUs9eVRCactBku17DajRhO1vsJtrhN5k+udQcZZiH8j215sb3
k/xVQ7dXESVkSouuqRVFG+mVq/YhtyiOH7UAsJlMxzOMj8w7sbZ1jWZNd71B8IOnmR79bxjj1G8R
EEbZN/BawcBn+B+FxQyRU9RP3jju284A9vPrOz3sdalQQQs/jVcnvBYPpKgGIaVj1U5/NRXGBo63
1C/CM4qz4MLVlt1J3BRb0Snnclvdf4Ef0ogCVWfTWQHg5MENik3j3lM8qY0fOi5+bq6yc3xBosRJ
ftm9gzy062otnGCQOwRj1dgo+QSheF+DWWXEzMY+o0bpQn0piZwxMEUnfa4sXf+eai4cszDuIu9R
0qDM/Umm74Zpn6WAtRMXb2vUFqM74dturSdomuWhyGq8UIVmHeuQRyFdDTdeI3J89HvxthMswgQO
Dhda4kY9gZ8wPuAKEXlkRy8XEacESaI9MtlN9VOhzydFILkGpRNSFl/B9NCJXlbJGwwvFv1jvPbp
L+a75AqRWlWUe1xApuBwBCwjBPQAqMBBaT9EdU6ETxub3hdH86foS5Rcetjp5d1jL0cFIbsPORKK
CcWHFdXIPpEsvvY8/SI8HC+m0gIdn0TlPvN/sfBsAVOlrzF7J1moMEagVtKYGDEq8X5ZDDD2A1bC
U4Wa3MEd6sPQxNIKi4sBc4G1iVpfP1y1/vevooMIhPRTwAMMQJcTO2KeyI6cs8ZrIew0GCcQECK+
l4G+b5aJurzDnYTFMxlHgLMzHCQELbkYxbTn4o/93UuTxRjkUOpJ7kxeeH3gBxCAeRR5fvksCoM1
H5nMcQ84UChrWcLwBC4/H4CbU2S/3BuJ83ySGPlKQBo0qQOjPEPBnoHxw/wT6rcoIKwj+c6yGWqm
yEz+KXpRSIEZYCnr/aDf2pjHsyjUi9wxn5qRKCrHESsYzqXMwXqcSnPoZK19q7VThPuHBJNc1kHR
rLAQpVEDoGGmXyipyIqhOgmOoEDPQnw1hPUIWXzGuYiM45w5wH70xfUywS/2CiQYx2f9z8IEq0tY
VbC3MP5tVi1JMomKlXxLYjXXiIeEDVaTacBaN1IGA/QD/ge9mFMoKy8dLQLISG8aiE2uniJqO4S7
4YYkB1eJa6f0+2rjJueovJXA+rgjcg8y4P0fRMWI3GOoLDbewCXYUBj5MZ6YrHqYxQg9AEejcYNQ
DNK/OpNvEi5oWMHXyD9JUqBKY97N+xSEBH1PnF7OLvcCxGW2At2iRcNSG5jSAN1ibG/S/PZEYUWR
0eBl8F1QpUBcErQBGuSNNlH5omdnSQeTA/F/rzK1o+LM6K0Y+zDtI9ZQnVEN8CBbg/xvYt74gzt+
eexymdVJ/8fXFxAMjSeIoS5bjfmDMotn2KRgkL1vwryNvyGdzyg4ZAyx+UcRx2UN3wF6hiMtGCZ6
T7ETR/6aa66qbPZynv4fkTBjsarhnqkxOONjcfnaPwWKxj0aYDNzJERVGsAUd0BGfd34OQT2zlHx
5mHgqDMqiziT8j31DmJEazz3zBMqSC34Dqrot4P/Cy6ASwbh9htyMmeZGNFRRSs5n0K+FwQP9wxd
MupQKS6JFLKdDdwdPy8uoPIMAIFJsseAr1M48FgH7PPwNMp75MHjvYkDsUxs+O/TxPWjBfZGmgDA
taazUoA8ehI1S1YlfYDgE7ceuBPAKW6CwNn+wC2o4Qw/CptqKekzd+LJkA/MCAidVAnouU/vHiJE
i2dIdObsUms5wVfLzJWCzK3O1Nxw6XnzmBta5ox9AVx4/To2cQlqf3l22AbIznOCyxLoV4BxPJJV
8iU6R6DiNCxByTxFwVoG7JHd4qSnN/ipPZitKumLC9daVLEm9armn6q/zzm4CHBAGwA0wpfiC+ju
qazQgs0eaSDQME6vk594lnKTAT2oD7ASAeADN26ZL00HdO/k+0YA4AY32okvLWxTvqZLmqrwvacw
kwltD1o1uZHL5BFEajQEfcf2q1lNa3g1uHpNPzorJikW59ZdAHOIqC5Q31Dmh0zY5G7LR3SwzBkz
QgVfkJrGQ0fVglMFaCzg5wmItD8iSSL1LBLmB+x/sWj4mRQeceNI9JRiTWo9PL8gb05O/yK/7zCy
DJDNEejHlGZLDduOIPpt8JqhbQt0OJHwNaWW6IPxn6PEW76i3HaSfUtt7vnVe0xkKKDpUq6AT+r7
u43VMGm5xUdT30v2NmOYxfhscDSJY8QtdFOxiuRThfNPa9wlOYiUEPCqybo1SMZ6DjplYHd58ukF
5BPGWYf1y1fY/BUABOf/D6nUisuUBaOEbp4YeIn8A7Unb4EMBUJG4pWa/kpJy2MKQJEky1siMC+G
NgRYCTIUDVBxaK4Fb4XvK7A6gjseGjPMB7256+ONBEhYp89S6H077YviKe5u4i3DzSUwgFhD0Byi
O9ArBnWOt5RLhPZvc0P10oMi6p5EaV4clIg2TikSEujLaUF/NxCIlzshd2TYGKxGUu6vJ/pbdfue
OO/S+NDs/Ylx4hdDqqBqoZBvoa7QxFDiy7RNhZZjaMERARyuATgB8n4RCaT+ZmfKzfHatYLYpYey
SoqAhjBxhwYWiWKtLbSFQ2CWQrXXMsZndfsnWGYM06LPHAzJ97KNLiGcQvO132pEOJgRJEiroA5K
A+oPd7boU/2va9acuzqSipfRTIa4+81KgEHrF4c3rW+dtVWLN1YGCQ8zHWYR075Ee74QshpJRKXJ
Np+TqABK5vbr1Xix/gglRBcAlbUl1HkAlX554D6GbMYQcNqov1IZ1YjujYGOlnPBZM3j0AVYEEGm
o6RzYCk144qmkvpQsphLaJYiyKbbkFnnBHgZaKhiQtpFgqhTyy0G0KryrOloT8RSbBL3BInbV2AD
8/BeWPWZu8+ZtPxP9Zf7TPNL6uO25lhIoPamI2S5q9UjSaJjUcnzARyDyIXmEWUPXQNfQSp9NsnB
Fytv8LwyKwkBFLCCMCwWwd2vXS3xZkqzHQHEZrBPdCBkktsR36Eoo04gI5LFCYo1WpzOibTn6GBL
N/wYhQJGcSyG2R83dy2dL5KS5MaRJnMr3PTxH+plxkxPag+OMjeW9pbf5QWp9EFyLzKAkZ1Ii7hs
U40NT4bFtGbSMJC2N15QraVTbm1xIZY6ybfXlDaCi/1z52BBEtNz8HiKmzoXoQ2EGrEHKsnzFoQI
ZJcL3o9EQwBU1W2mvPSEn8OEHhPhArWWP6Qg+tc5sticF7YgljEuCjSS+lPD89AxNqe4o78gwFne
vcO+TL63i5pEjRoswQVIQy5ykPYPkV00UXivFtIGvQg1DndQgrjF4JW0rdjRiaKCWIHLohTPjCOs
6Ucr7Suf27uH0XtVnwwiN7duBlcPGEjSUHDNkiPZDzUWvqZED63aJMN+CIalWOlC9+omTgPiOnyU
SkOLhPYizNdGcLW7+FNSY34CK0JEIh/9zd+NEQwEOVRqcmrAzv9xEeKWHCkHU0GEL8BiWQ86RGax
10Q1WT9VWbrlUKQQ5KmrOmSZC5BJLshL1nv8mJxL+VEB/s5ItYL5YZgLtowrkeCGInk81h8VCjJ1
9U6tJ20spSxZye9ORWLf+XoJgGdDv6NkyzX0+Q0Hv1k5wQz2mD9Jq5zFf7Bn6a1lWXA1NIO9LBxC
2KHxmmfeLpuD40Bah0rsTzu7fZM6zA/ofHK8DOiBN5R4YhjD3ZKdgQDLWWaXJooYsIXtNYM4hxFd
Rv5wvPQc0c6UNE91+luUNwcgszzr0irw8QnfvMwY0XK3qLHJSIEDWOuj5AZJnXnwhXjNktrIUq4c
/zK7kS1r6noEbGAHj+z5IS80cjJo2khDVIOSk3MBOzTo40Ayx0G13YgEaMXw9v9YOq8uVZUtCv8i
xiAIyCtJMYfWbn1xqNsmK4jEX3+/6nMHp8/uoAhF1aoV5poTWH7zQ3TdAs7MjHyCe0EQUyb3D3pV
ZvXnR31GtIjp5MWJK0KR0C7/ghrYny5CtjvcCoPTguyrxu6nhb0nX/KM0SGAHWqCKCibXqHnUG58
C2qav8lD2AWkk+g0t18UCEVOixnO/cLyYGegk0gYsquTsxmAG2gh/i8l7Og4Iu3CELE74/Maumht
EAa6YcG1sCyIMFkqPw771WvGZFDNg5Ri9uolpvHFLkWSMKn2eGjGJRALAgqMFEccrC6GUgSzcCfT
V3kvqU6LrZCMNBsbl1FH5C7VJc/1/36NCPUUAgymG9kAGlBIc2j6UquWmHAxrtx7dDlpxdsGMY9O
p74lH8QGTHn2Qu67ElCXHro3hSAtrSFNNZATBSpGyAxvuRm+gFoKWBYzGVvMoufjn3Bp/IUbYAyr
s0pTPqM/IAlk6eBjhz8ueRVuuc4C2gJdBgurSs+mcBxiirJvXFzivxfPj/kjMXA6HNqkmqKVAnlA
yG4qg6MXqG0uVzNo7RQMDM9taZF0IlISKU/2IDYQkni63rkaLnphAualx5FMCVtKM0BlvLsQob5J
4I8MDXo9NTCgC6xBA2JM8EqwqGB2hZ/AVIkJncttFVsOXrYoNvAKUoFMaNwadhH2DxFIFMpBRCTF
aAkdJKhD3CAWAPGgsA3CkYGLt4FO+iD057CYCD/RJ0M0zA5Fz8P/bTdgQxIEZIKIbMfM6EGdCFhj
S36wKlH5wA2TsGt9tX7r8HpB70W5ogJIfxAwvk8NyWoxwU+kB4SRF07/i4IMGB6kZ7mXmgofYyDI
cITxE4+KHgz2rFjbdu9tBDlLT6Lpchbs7AoFy5zdHCyNRAWyTh5i+jJMVAzgSn89jwamgfDu/65V
n08hRWHzECaFlPRoaaLpXv+yA9G9IrxeuPHwGLGfxLwMCTzSzHwWjvamroQSMfsEzE2MGTGXGEzM
tdja00MxoApCViJF7BYvtHhAYMyTR6SvfO4iGloAFLH42VMQeRVRCKR+zqRICe+xhKgJiY5r47sH
ZfccBRB9iVwR2yeuAFEWT4tPVy64cC6Y5xfArmdAMqVBaGa8KKCXz5d0mOINnYv+UVGs60o6SGgZ
0swfWjdmKZruyQUavZ4uYCucpVUxQQJH/7yoeZ1oMPiDKEkbJzc091NTvoq8nFFtNoacruj4DWXi
bXPsXN7482x6yIxwAyA0wxJFV9FcN5p+3rVbxMrtA3EW1GGQkSF2URjwD0ACjmdTTUKqHSxnE9iN
0Ne+yD9yuE/gTFGB8LAjdio0K813BeXX03ohIu43IazuEL1XPUCvaIQy7NgzzZnEztQqLKlqO1K3
eN6lsn2TedCGhwSkNU0jkMEv4WyITqIRvixQU0Gn35ahn8cwFbMOa1L7b+DDGE1LVea9oAfVGte0
DrIBeYnE7jSO37Cc1SRXsIaosVi9Pr1Q84lrBfTpf06cBHovjNgGiwXUvcorMMynC7lkDmIRr9R4
1MBwOxa94NVsX7pfIHxAp+wIxRAooYTr+PmYW12iYVwdfWGWIsyiViAJSlGBDenFxCpIaNWVcHIp
aAOcIsG0JiQugTapyTmvEQ60IFw/F7BkVAA5GCf4VYWUsEiVsZYOvQVhqkapqT7ENDDS3wmkMGxG
j0LkWUH3I8+aFaMAMk0H9AuePbxjeu9FGBR6Ce02bB6sQxni1FoyXY3mlAFldRV0q3wmrc8+KQZ4
XKTwzJJuGCk0nZzjpw4TOoUWcC+1/pAhQxXy7GEDeS6w9ksKIzjEzc9/xJoV+8/bRPjc2NXwOlDH
nVZPCXoB9OzDLQlZtWpIoAAUg1QDrPS5Ay6Wgmm2nqBH6Q1k9ymy8aFIkUIMwdDl+l7Tzd3nTXvD
J59GZB8yZTQ1288qG4eTTC++mAfUQcmWTwjolBelO1icGs0L5RqwV9C+x7NGpccM1UU8zXanAPAs
LUyA0NRQYe0lCU9GzUS5kNTwgD/fxPnSROb4OSYLVoyA9MpvVPgONTrVElZ1TDFqnB3LcP9yoj5c
jCUI9+ijRM5inNFyb1Rf4UsNxsomyWq/R7VHVEus7iwX458xdtxKf5EAcV4IZqg06kUyGADY+1/q
CNTNb0quXMk8RZNhPUFogHzRBbEUsDeVUn0JuW0QDFOVnckCWjWmB7UROanSU5l0EHN+/alNkQBX
anPWkyizzGgqj89gyW0shkB9D3rCI2bH1qkYh0G90MwGAU50c4kMsrPAWqYZjcnsk2/2wLH7poap
xclCAFWjNy3eJzVXZvqlmn9i/zOuSRux5XTIRbTVeJ0Y7CeiZRtdzp51ZeTPKR0I6yy0FmFJKi/b
gtY2o7GXFeh9ZRdapYG2pltRCqyBv6uh9GXolqeSOBFU7JAAe9EFiJXujKGkD43PPIFXMOHZSSJB
RPu8HoLjlx91RkoVVmJWoDwr9PctR79WY9suBdkFUK72rU0znM+k+mVJ4Rzx8C3BuE88GeGLt8ta
N9BtG/aJq9CjV+e4vTDi7TvsWIniJT1l4jJLHaQ+LteLPKPILVhE+hc48Laq9FnW4HMRLcAWvmJz
PmKhkVVKrS+5Pb76h/ZECXnYvivtSylxHlW6eiHWJKpOTO0kvUn8geqE2jO16CMY+5J6Uvthqmin
GOqHSoYQGnQmbFO1Oflk7YqBa6FYF0YppqsHGuOgwetRoLJ+4YR9RiALP6FjdK8F7CK6mTutGk+q
0StEOow2EnZBjYAiCWXHTG4mRXrtchrgJaBuk521bqmSBMwABpnd+p3jLdO2xgY6VKNdJEpoBJ74
qln4nOvkT3OUeF/vhoXXA7GB5Pzjdy1EQR/Jr9hYOePQ6AAMwJfwhI03skxPCoRPR0ej9D00sxrD
8IKeJ8RCEwOMYEZTwMdKdMSNiSAuKgxS/RABdmo9AXDqgE6F+eDBHb0RKIIECg+TNaRBS2ohI4pl
SCH4zdJs8iIN0b6TmXDg4BUUjmbRohBPx7EZ1dQVyNzgfxBbRE1ysshZxZj4y1sUfKLJqyndjD7y
MlkSlJGinD2rbmuVEdQ7Y9iEGn+IwQngA8YJ8BfYb+LnD8lBMFU4IZSdYQttDqXVbGq0ZBIdeVBd
f4Q4vc/3TQUaLoxOmqCCo5qrF6hbZkWZj/ziBQMpOpgKqyECJV5xifklKBNiL6iVDGUjrpQJLUNJ
Q3NOqiJm8KFwnMXSV3GBR2YsB/RbFRAbC8tJofAJsPtJUl0qDFec7kVTngC29Ap5ZMOn8bGrHIlM
YxT1jgi1iofAJErZjOBxTPhVYI4oM3rEFI0GVQLwQrUFJUt7VXLvYwwC6fIBFHg3DB7U5zOWGf6h
QAvHFBChqZKrYStitcu8Cme9YSFKevnrwn6VPb0wayI4sdkxs1Io6AYybk8QkXrJJUAq9TRGcAsu
wbsw+9/QoeVQsdTZt8VrxHaAhMrfbt1LCJG/vHFzmbHcR28wUUDwCeRIDwiNF11SJiEZ4tLMZwZ5
4ZABLcscFeP/arFyHf50SHO3FY6QjH2NnwHurywnSxV8iAyqjs4E2gxHMRQkwYvaoIL/1A9E/1wJ
ybVIoVW7hlKYdgtavy7YWwOyvYwsUYXjIKrrGA9Ep4TW+At/IaYhEBhpU5NUXQpoecolG9mPpOxV
AdH/xF8jzEVxVW7hWA3yQV8iiDURQCBspKNedP8P/9WAGJTPqT5yR6wkvZWmApcMGpNBNCe1Cu+S
ZoB/AXL5q2Pg8kH2wo2lqG7xCmEHHYIn0+pFURpCw2t80b8H0R3y6tyiN2iwthMLzjWa89qOborQ
nOdqOSd5dQopg7Co8NNCg1Eji/K06MknY5iRuhEhZQG7C5HFh1qI1LMCYEXRSRURMNUjmVV5cQ0d
v5y6h1x3kMZD00seRwKmUVSXYwxtbIxsgUleWYBIqMCPsF+4pnIB4o/kl24l0xeYAwLIZwSMlEob
7jW2ViTcqCy8gbV35bYew0+WII2XHi8JomUql9bHpHWpXIJefikgU2Hb7wD/D6h4V0MWhO8yyPnM
aiAKrc7WUATD8IS6/WYkiw/BP4o/QYPEVUmxEXfJEji66ygFdoBj2hB5anRvGFJ5eBvob5VgRt69
G7cCTRt+aRpg4fAYkywqDGh3rIsPg1tkF4xffq3rEsIwaiHhbDzE04bG9IEVctGgihg9RqKeK1Fa
sOCy1MyA5E1f9mtNegUCfhFjbFM9nwl8ehh2Lm6Trp9j+deoISEgq5jDjK9M2O9Dlk62HJqTQCNn
Df2XkjYBjQyXreUI55+EgRBCFaZoAJj77hHMihEE6IMKrg0AthSWrEL3MxzJi0E9IjyU2qPNTy8S
P+CZlsKAkKl5ZZJH/CoMolxWc+0JAIownZGvj7mOrinZtDLayhTkLCRbY9xr9uuuo4+GEunfWI69
sb4Gz1B4MrinFy6z8MkpWkMK9Xe9IxoUxVZ9KekFRT3ypSHZkkzFX5H1bX2BWcpJeusmLm1FF+l6
gPSCuOE9ptsYuiV2D4ZK9Bw1QrUDr5qAVzwgAb4TloMwNGWfa9X3RKFX/3150DeLr22P4HqgcHEh
pz/OV2Nxw89jMoJmAj+TseeymUHkksWGpYWQOl1+P2NfiSyQ3nSnn9/J/pV40FcJ9zEhdy5aalPo
5JlNAlmf0ZGCpzjyhcdopg9N6RwKii+UB1Fe6UYdlOItDL1UkTFgzBbwZxdZgnARxJYsEtwS9fe6
gro3/ZUyHnALWBzZ61DBuIshRvhaTcgQmKyxzCdPqk1CJgL+W0vytqHYhZIoSeXjmP0nz28tfV79
8g3SNf3YskT5Dk9JmG/NiphuFmq/lH9xK3vtEOaCAUI4pf0I7dcPz+JF0uPitfpBkPyXr22DipJO
a6PYzHX9lvemj4MNQ74AlaHN1B3E49UHNHpGtGzk2Pk0nxcbYpkqUQTucR7TOJ1TK7xY4OZ5mv1S
MxWvItOX8MSJPEcaXalZ46gjnPBhKYPyTNWfcbHL8LzS4qCYe+MDZ3tJVkQ4G1ZhI8EgwyVTGJBy
8t1SHkxfOCx9Hm6FVyH0o4RZzxViBZxcsudEZo1IacY67bZBh0AS9xTpXwZPtZYfJUGSqt/N9+71
/vgj+G9e0bFtttJFnYnW8QuiXbWKawPz8kvGGsbzD3yVwi3uwIRLxl0jkZdalgNefIHfFho9mlTv
gCaXBi7hxJwTeIlmnCdNukWLR/fo2J8KJIUsVFH76Uc+kpuH+x+jRdKGruk226LkarCqIAG84DBd
2J+r9p96QdVuGeEs8h66cHTKqBCjN8ZUKVHNrKeIAZLdGXqUW8jHFK+IektKr2wayCX9MXnkimmf
bsm5iWVtFNsn5bnsqsC5aMbQfLPvodKIb//U8IyjwQszCpSRJ3hSsPVGQhJwtBTrX1wrNiJF564y
/Hd+UFsyAHhOnXGBboJpI+VeCmXrhS4MnR6Qodm/X9TN8h8FsIBYEySXAS+7ihUvuCwRcIgeGeFX
in+bjuADmbV2OehPG7bYDsRp2B0ov0fpFzARcR8MO8khEXGnYHcydmsRw+D/wbA62BWyb0NNUbPI
p1AOuIO1/7yPieHL2UFCfEJpUh+apzwDLzCxpO8WEdVxgeILlbSmqBefuvbLEUhnPuby7BdlEq31
/iQ0iHqlDejArKlFiS5YyyjXA6DNHMsfl0FCtFMOQteK+BTpOE8HVpCxhqJxs7DCPZIZlG55REIz
uCtxOD6ukCR+gztK/7YqknzMGiWDhLSy8Rq18U96ARJ4jp6/FdmCSKWEEYEUVryQnJ5YA/qgbAoj
Xl+UfV6tIXOow/mTTuG2kQ+iX6Tv0rn2Rge9GPmC48IcPekm3KcY115BqjjdPl90Q7ClZPTcNBCI
xR/46+NauG/gD0p8BIGDBUjlEZ67gE6KdU/7LAK2RbbLrKl6bb6kH1y2+vr+6o/5rvjSf8y1uW7J
3czgdVhEQbTI56Sqg5dXe5dJPB3PLpNw+glGjmIrdukEO1g6vJH3mjVBvaJFaYOVUBZiCsye62yd
bvOt/p3tNb5MZJ1vXNj5s44y8EV+s6/P8sH8rs/NvuMAIXm8wAS/GR/HR+tiD19Q/G2qXbuSGhse
ukW1A05Vr9JpOm13UI1C+mGTWfBh0prHs2FeLuNtuRRHN23m0TrZV4fXtl8yV4t1vL1sQl40zLV5
uzTnVKF6/nnNIDaaXvyLj+XwMdtBM7v4z6l0RTJh/pzKgTIRRzj5THfSCvT4RlqFW4o6YcfUdsiA
eOyDQct704D80sKGFcjjXOHkzZmbabrM2cgd0BBe5aDyM8MZcx95QEfjigqLjT38Sa6gHB2go8uL
i8C6/XOsHSUgOHA/LtBrjxZEqE11v72Wtr+mT4W7TicQgE3jQLD5zYbJc26urMSBi2BD+9kKAP+N
LCgJj8/tcupu3Xe0774hT3sdykN8BjKwLw/JXgzYm7vYprNySQAPOn9iTulemFq+GGfUCALoAXj4
tLEE3aJZ5CuaYpvFeLbU/HAqe02AhxXEc2XRBeLVI8/yeff8vc5n6QxSRdFaYb9mFN6n73W7LNbP
tQ792eiRT8UxBPht1rxY18t6WXGAB6ImDlqMpMoWZxkeCjufyjwrcQpOOGlpIIQCspoofOUznV/G
s9eymYMRmIgnXC6HabLOl4VsjwOewt/RTD9zaIU4wgk0waOgmIYTGhlhpgYFzuNHRYeHmC+GmTJL
VtAJI+O1aBf9wpqJr+cq3miUFlfaTOMVgJ2uw6zjoK+VQ5vQChXbMVSe5kE0GU5Yj2RNppXP79wW
M+aEATmk/yYKUCBMPL9OA/JDTB3ezRGKc5BwnTUzhROywrkwJGMXcDouqGCaE1r6ApiwuQZUThZQ
/QSvQJ+VgfY7EvzRVUCTdQExdXzSvGyangy/CpAI9JE65FBd2e1dHFlPn4iDEGBS0YsbvH8hYYuu
4z0NuzY37DZHcV5x9nJRxjaE2zNxi2HQzeAlnhS/cQDa/u219//Ow9txH+U70lzD7ONtlL9xAdYt
vOV0kS7CIOdLoVXShvjO184d3igam1/w8ZHU8EhsbvTBNr6ANm1GwQiTWky70A7a09i1nMamuXEy
oW1nNdo8PvNJ7kjOI58gqYJGBeHjOlhX9q1z/R/3R3XounGQIrQl7BRTAqBg6rDGgnvqwLiI+RJ/
6OaYDxYdZ3ZwJoPL4mPT5OToK9i1bHpu7Du8hKRxMTMSy/OyiL6tK6Urp3aRj7dp+2K1i+PjkQO2
DfubVndkSLQZMCt7zNoGritosJ10A/bNpjrgwFpow70YGHa1oINgUtinse05nns9Zave9Zhx7NUs
6gmVXyfhLFCnO+Gm5vcQq3I8V6il8fvve+eAQfBewefYQY/eeQQY/vhn8GSXR22z5zuxL7mxm7u0
K/MbHY5QDKsHwGDXMxHkBdGDI7672LCoOgqytNAdOvB+O8OS5KYb0sDs1nO0TOyE4wBBB+drv9/L
2IXS2oP5xumn4vVk/7imsR2t6JRiYO7djtFYnQr7eoB903k64jTIHgRPJ3QhubCpt/HuyI7s6/U9
ke3ff3gq/ARxLff/dg604/APskK8FYTrMppBdswbQ1dcT8/LEr5Sn1lt4/bwG8rAM9p0eId4BVxY
DLbgiYZgNbabo+YoTO8yKOxX0ImRcByeAbSxrHN66D3Nu4pbYP38fTLndkk28tAQWYC4kES5/f0N
jziHGBywIHzaf9fB6EzhDiH35pOQ8sQJNIckB0GALVac4ogPt2YwVvKYCOD/VmGygirOq13ox2zx
G2k78EhhOHUhTvqbWWEAKy3fsR3Z0tFYZHM52HzXPtS8nFeaaE40HftAnP8eMPE0h/Uo/cSm2MbE
f1HghuvPVqZffmkv8cSc7RYHdTo/ny0bL45iup1OFVe9QvtHu4dPk9tp+BofK3v9FeyCzeT7xZ1D
AuxLW2mrzQCeOkxZMUw0ofhXefG2r6p7hRbFPk0m7MY2dAJTsGwuKnwOROtOvaRQxs8IK3vaXJ9D
q83vYCaAyj1bx14IST1wG/+/1xRrvvOfe37j8j7/yd9g/XSfbrHW5pkLVcsctQ7ezRknif/f6zL+
FUfCWRKfvywTP/QiN+ST6VXEgKQOkFG+Y3/ECNDaIn6w2HhpDnbzyeUU+ewfU4SYPOyJ331LCeYh
9GD39SCB+DMSfM+LxdtS3oix4A7EFRCJTMSnP11xpe1O3PeTO+6mtOZ/xx57Gw4Lna1rGv35mE6Q
0XbTyM+5AVKQ0Z5r9IyNtROXYu6EudFXIGsX8qY9kdeTPekIj2Ri2psNFQnXDh4PIrIdNMTzz99M
UbYGMYGYWxADMPWE0RD/F4fi1Ath2cUcy1Y6tor0BGsnYkU7s+nkubqqNuvtOePnzFsJWyacE2Ym
T3W1Mvz90/kHHf/fASsC7/w7zWX9FNPhENm/kATb+xnTQMyNckHzhy0mTjcTE9jYi+1tE9qA7+21
ZS/VGbkW++uhexvDPj3Ff4vv783jsXl885PsQ3WO5ShmEYta2A0+//fCv+KjhcX4ewtpZHFMc+fl
oLCEZW++xXeP+2YxsQM/2Gz4APSl7bsw6VwH16bNuCVMvbhFYadBPPjCkMPop09AtnPByVFdLzxh
xv5bh/f7vRGnuFOznwGxgYCT7/iz2JnJH7C3EHrZxvr9yx17wsoXmA1yEFvyYs7b+/v0RbgAuW2b
y3RBFo8R+u/Txbnf88Wpd6/X9p92MB9PD2bk6UGYYGynMLyXeTLXnfzf9Spsv87+8p/bMd53s+I3
ugqr+1qI+5OW4pIRuN8PMxJD+QKPxqlc+c5ODBMwu5NYzIv74g7v3997xHjIvjURj7rh/LR14EUo
3pUejQlrW5i7J8/1aecBlVJ2rv8OZaKuKVIytro3rHRPelDcZ6clTT6BCt0nDXJjxW8zd7123fl2
G7q/e8n9dS4eKU/sOFqvth4czUVq/1yWP7n9jxdtj8OepblE9/onXH1c0ya76Yx+UVabQORsoyu5
6r3SvlGec0kdB0wmyV5C8Y81w6n31oqLZaNr3IYky4H+e/VcmOvGrb32t/OfC2ut3BvXsuGqAW+K
h/1xyYHz/4oo5+Miz/4Lpnn25jfy7LLEqeEkKgo1TNi5yidbvmLfbk+/nFV/hlVEQhjaLZ4Gdk+x
gcBN9e/Yrpbgt3itML+hJ1wNMVnjyWbkbjY8gtNJjOzhb2SFOUcBg53pYldfNPq5l/npP99CDu6l
yxQBubODepFjsMsJ9IruOGDOo63w39zvptC3bTrS+rxUbSgAOzCKSHg0Su9EKnb7YhEo1M1cyLQk
ywctWLBmBShoLWFD43UjlzmBU8t8JtJlRkM5znynY4g30x8jKMh53HCmTLqtcH90D7YJ7qu7EVrZ
YqNJ/PUtcGtb2yTOxcnYuKEKnre22HdeU7qR7sTRh487+IBKOciOLAAgBTfo6J2cU0mOEVCawcKB
Adm/JjCqn8XwQvIQFIvxtuFh/fe46FF0icL5IpflPn/yebTQ3QsqAXza2Kvm1XTsSYuxU7haIK/A
A/Dbi6NtdBfF0Zk1rWavKXQ1ruVmy2QpXIZf4VugtmEL99Gyb6SOOMTzFs+1X8KxzrMWx02fr29n
WpSJlVun8qByX7yZO9Ws5PvRMlrQheO+Xb6fdP54WzO3Gldat166EnOYU6/FvKA/yHncqx91Pdp/
w9GMp4uPmzo7dhYanufsLfS9CJpz8RODnTuTj20vWKQX7PLhdNJxDCAHxWhRT3O6Xbd7TlWkJYgn
F5w7tG/iVgZfWjeskGPthSuxFuSZtU4CCIQcmlo84XiNV5ddO6WrZxI9WpvGKDyv2O2n/ZR5cuJv
vOaI7A13CD7gb2kBXZigK8YiFKtDOBOwUPu3yhYDRcbaqfmiO9klPMfa82ccczEM6KF6it8hs8Fv
FqrT8xOJkdXg9l7vsdj4TvNVh6SnJ7MAxcIUX+EVdn9bLFWWKJdQLCqv/KVR55jax9bebvez2Wp1
PRxC5/dfgnlJHPpKbG1PfneKUA3PXfxrTfutuIN0Ff0THzW4IzoobMXtgiGg3Gs4+RTlCCecE9AS
tEPHPldc5Sudx/NmE88J74LxtfunuWRruFW0Ldnrb19YBH6qJvWS7Ac+CPly/BXh9whPRpkLT0V8
J7yhxNXmpaNMxSDdNLdfrddftPHbu80G2SCWmbk0l3Qbni/7xaL3zQndM3A56L5w1iFVxJ3vgzao
as86ZtOZiiOP238UDr0sdvmd7Eqz10YEDLrz2ox8ERSILwql/K1X7fGP6ouIIdlRrvKiv/8DRlhZ
k5aT0PdD5JLtxG5GTowdjZ6954ofSQhyCekm3EQ74bKKcJLK77HxcPbZWkme/iOIrG7ERPpdOLiq
TEQfaBCLqtVPnp6T6ibJk+z4Z01mRIQi0B22+LqjXUdCk1gZDPhPcgQ6lRyLX+lsLeEyqiE8C2lw
IudNZ6A7kOBVbHANJiIJ+DOIH7CgAGhlLnKBDVS+SLbweuBFilMdzFv+6Dftj3pPjtp2dP8cn8c6
tj/HdKMTObyQMSK9R83fjqAMih2SxnXsEoYBV8wcHY/vp1Rg8rHLfQJngO5mZJSdZCx5DRClhPZH
uNsg6aCIQtIdeNK00PWgA+429C96qP0OFemMHPJ48OkYHA/bmlb2dGE9N30tWpxy2FxXajc6hm2M
bEPICcmFF5Y51+vWLboaIqpVaunwjpd+b8ZLk8S5JSPM2aI2MgKRS8eX2vwmb7xREtEaIIdLR9wD
ETd9QouqEXXcRwqeX5RremjWq8+VBhOBO0ol1mWaTS9pGoTNcDSLkUdqmzL5+zOI4oz7NlZRRMWE
gS0tdjMyqQLuIu5KUuu53CfIWdEAku+e6L7KObg68xwl1AQTaMMM6F9EYzY7Tl6fx5ZK66sgZaWy
y6VSUSiGb0pyq7Q8xs0LMamI1nk6xHFmAAkA94S7xqbKD33mhPOOK1ohqB2ANXJpzEZN0h23GL7y
9mpGVN2JJCjOdKIgRAaeqrFJjv4Nky8Kl9RXaiTTP8XGeJ/6hs2S5K6AJJiCF1eAn2ei/CSwEXDT
2FaTBVp8rMgvS1Qd0ohp1+/ehupp8g94lYsxreJjrfxWWe+iaACq2XgXp4tZbDMKeGAvw3gLeFEf
qXalogEWsZMVkFSfebTwHV0OaMyCqlFybWI2yiGDfRbCU2gSadSlEmPHYxC6+o5HF1G+fXINVINo
nuu/E1rM6WMcbarhPWmzn+blW8C5PgqalE+ek0UfnnhPpREOp6XbfMYu9SslzKbgj8DBUbBB7tKi
zPdSyUSZrffRdAd1QpcyK7x34NYMKHPiZYROqbLXRkfTIMj9TENlLfHRorLyV1qmwJfFtOIXudMb
/RTSAA38mEBOikooyAy7SxQn4fPBX+gp/LP/0EkqusgR9fhM+69gnqjqvGgelxH24hOP9nAq+fAx
T82CnAKYicTcFskazkDARYbO9nE5fyDpELCOriDo7LmCBDS29vZFEcRUZHy8GOGy97RJFY9bHwS8
taJrEC6mD8hp8C0oN4P+YaLn1FkpsdARwvKEnc8XnRoh+D0IQFxoq2tL5Y7AV5C/T6EYDwtUPXoF
YLJgt383P5n8XaK8KHrTCyCa4euoGTp6OXTqQwUD9G1MPx9FQYHz0YCuXcAFAgoHKoua5opycSSu
riQ6B/UlbUJAOrnkZtdBmVD3eVIEEnilsqw2NU0Agg8YCbFnn03G5k424GgCUsPIVwnDIepr1HpU
U0VP66jyJIHrj4ZsDZYnMx6iZT+Sf7tWn4IMtl67vI4QOz1H4Lr1nM0Z2W5BSxxfuqlqdfOyCHfy
q18YH8iI0jPEvAOoFtgEbdX8p9L5CAW7qPJCAGTT++90Ouh60A1ct0BfisqqouE4xrthTI9doYME
sxzRI9I+iggyArpsXlM6CxGd9Lu4dUzauC5NNzUsyW8GJFgAmyvl6J9ZJwDQLZeLHyRoEWjyGJ2s
cthmGyMijUuHMbratGFQddOZ+h9GSqJ811KbJb1IaRkqJiol7zvIXgkYiaJdlvUzgevtag1bQT/W
9TABtnAlqSHSteASpHaDXDuM7b+wYPh04QnO4kQCqbzQ9R9RcKSXVDAk6KNDBamcqKh1+kEGbQ7Y
yhfFsEhfN/AVUY/rEUIaK6722kg6Ekc6lyhBUA3YWkCBtH4ManBbF3QMUjxt0nZjxJGvPe9ya83H
9HgBGjAlgjFsNaWmaszqKkBj0WmiEHjp5JnACoq5pIHSGd5e8UFBm0kGygwdhzR6RH/aD/AZ2HJL
AuH5ref2sBvtrXP7I52Bel7uxTW5qvfRHkCsodjqvvglBSz2Yyg7yW1HR/kOI0L4L7uS3dJ+syth
43U4yqf3d/2j/hBIFyLBLeHK3RdvYgpcBt55HX7ZZmlhFv+M77xCvWdX8s/qT/9T/bx/+/v4K35k
3+pp/IX86fhUfA87kSm/vshOH8dfrwdgV+MrfCAa1J6yb36KbtK1VWz5RBYli0SyFsZ3NH+VW7f3
uy9RYdK/Sxzcc3t4oxBNpYwC5FmR7dd5dIxOxq/5XT54Z2NMKiysaFwuz9J3twcBNLpqN6huuxuo
yM9NvzX/1MP42Kylm/ioQ8PDpaQC5yK4WsoWMD04lFNMfWICzWmnChn296QsfFmdv8Y0Zk75k3JD
ERcZxk6HvN/PoFLFTR0jZu8bqh9205FQop2Fmt/BdRXNaPTpe/rJMYTU0SeYd82kIxJldoqx/qj1
Xtkd1dJqjpTTG2kT18w8/g9zQZ96CmR9uoPiIv4DtH5srVP9jBFCTxMIzJjkIf44Gx/uG0BsysbA
W+nEuDOXxyNPzmC+YKOyMb/a41Oj2uYpG5wF+WPryo8+dmWyPweZjD5AcZJr8bRrOQHAfnsMWSHo
mdyXIKqoXGPktA0sJ/BVgqlw6Rm4qLTgTSFiNqk+QMx6ZVsMY2AcrsVKf81DxDUJcetJvnkfMXW5
tITtuH27hHd3oI/do9yweKpFH+PJpv9e/4Zjwd1c83/d1fyNT+m/8ARP4WcXnsITSs3mb/qPzavd
Px+vW/eov8Zf6sn4ys/9uv2Rf0Z3RchSMlups7RIlt0pqAxH7VdwLEN8cmo3YA1+9N/nub6Vt9EU
su07czchuX437sxoBDwvd+b5+3r5ATAi3i4WCdfHKMf/3k+P011zLgzI/TaNXO23/hoOzzO4i+3b
7Sf1reC+1gx4v8fbMW6vb+2IxtZXf+s2l4N6y7+r3/gKkYppV5WDhsARTd1b94uDdaz3w8H4/mxH
N3L2MMh2j88ZiHxC8fP6/h3ftWPx0E49f39fu2v7VZJyOMu/z8YmLYKyjN2uL3fW9TV70EIU2/0u
v7W36mMnj3qt09Bomyew1NI/EPIGe+lD0qBKQjTJjh76P+Veb+E1AKxjqw+V3ryTcf78ADhob+9H
rsKL4jaH4QFNtXxDmQ/6+Nvoe3ikp+Ia/mOj/+m/8gcV4Z1+U08AHrfKDm675qveCbk0dHqWz2/I
VJ8m/ozd89haHhi95yNAlHZ3ZaCf38j50I1onYkLUOW8YUC6XXtvsSvFTbkNq/eO0Qrtes8zSv8x
RMYhvRpnGKSv2q9yjJlAz7P+xUuyR9bR6WA3J3nb3du1rP6PpPPaaWRdovATtdQ53DoHDBhj0k0L
GLtzzv30+yu2tHV0NMOA6f5D1aoVVu0ZA/Nr9zN/GuBxN+1TfSw/3C+wjI/gLby1H8XP9Dp+N6+m
LApWEf/LO7/Ft+Qn+f9f8eDSW/KufVqfFv+XWJx/2r2/ayfzncfPY77E3/MjnseM0M5iPfs08Uv6
v1j9XvqX7tK+5F98KJ1XwrX7M18zfoV3VLOY5zwjmC/eTTLtLqjuzB8etP5T3vgr9WV8Mn4VYpR4
UE/eP3509yOvzPyBWtm+ROyO+rv9Nn/nl/S9+khZG91l+hnmFcsnvHn/qnfxXhuo4BbzJXhHCzVf
2O0zWXnv0XvKjIZf+MPnvltAy/6H2+z4rL4Y/2r0bj/8OB/YGtQbinpGvb7ISWT7YWWEN+0yPw1n
5Z/xCWuwvLEybqRS8Ct2P/wBP70B/LwNP8q/+dd8U6/693AfziERDB89oz3Iu5+NrHbWZnnLgPe/
umeeCQ+z+PEbcCb47C37kqktuNv78BOqS+n+6GDtH49R1D8IM/x771/wVt3Ve/yvYsPe1RcWNf/N
5QJT30X2TgArNkvjb/DuvPLPqMehbRkX/2q9Oq8aFP9F8j5/jk/tr/Fv5mvZp8U7vywrhWdmBihM
IOgtgo/5Or1qb8GncZ/Zkf6H9ua89V8lTLiN8+n8U1+ib3aeg6/4h3FBx4NKgv1pNTj376e78cuv
0TkrxAJ3EpBr0EQwFc5E7uBi4f26lA/RIvg2ykX2M73kXNl355cvowfkP0qlCUdhruWP/F/jQpVF
Q7CWnvyufHR316b0Xgj/Sr6GysyLFqhbkGnpbw61NQAdhEKEHnw/zujf4Vu/Td9zsYg/EYETB44k
jmf95tFFW4TFy6f6ZP0l73xHBVY2ffVnCTu8WSDLlG+NEzLfuEHWCFSLaQY243BlF84v/0A+lnxS
G+cVPmCUYyYhLzJmMPoMt68NV/obLvgTfX+x0H6RHmNjdOd35k/kf5fBd//h+usy3fQf4y+CWNZL
yMbXMBtaN0I6xfgFatgyg26drtrfhmbnql0C0F/l4v1av/qdhR3XgE7zb/Td3cN+4cL74o5gRn8x
gQXaB37UTHgLD/gXbew9JOCOAcqHduFd/qj1slqrj1r4a/l8p5Nufvn+ccLTyKXiDQ+YnQ53XX0h
RyRNjhV50D4TDoWrb1lpG0qc2tp6pBN46TmcfyvrHWNzZEWjsZ+8l2HAOee5b1kvyxGb0mP+TqWS
/9Q/1HM5p6j+Gf+Yr8hEwwth12+tA9GkvgtXFEjgzgmF31B7BwHhOOT28j1wYnws1w2JczUkQ+wq
eAdLyq+Zfkfn3xg0HOM713PCRMVYUhvoEZMJjRAc1gX/gHWDKcy0ZLd0YNgU4R8RTogflgbHnpVJ
c1CAmZ5RMrp477AxwEA/OST+aZzdP1WKrTMWY0teaf9LLM9reGt+9B/t6r4r9rI9W2/ds3WFCuXu
FJIQnqdL9GuM1CbEEOByP98y5ZMw+RBHBEIe3lRqTkDRf7j5I5vWYRBedF3MsZ4lMwL/8J7HnMVE
KNoQtEx/bcRvVmQ/4FmrtZBnOLALblAOL+zfWnPaBdVaobUQf7o2b57h/LbqMZRTpsPXRl7wrVFv
JTqfRB1fAxTFkFrJtC6RKenTyqu8syg4BocanrKiTddZYe9ULIgLivc8sNGhMX51Vo1/UvWHbOoH
jll1Oek3k8asFEFJfYZMCG1/VVIQ/n2SX1crH0IPTcMwrKKx2VT23lN9SqZ0Puvcew7XrTPtq1e/
sfZw2msqFYQ1bX7xA9QcGBmqGJ2Z6Webv7U9qCvgr4exCIrtGo75yIs00Luxa9Uyf7bqfJNZ2q94
AxC7h6wax4xR2ZsYIIGyYKCPCgK6JyKW0il3+kySzjfWvyZRkdM77ORNqDI1j52VIU5Ye96Dh95y
dp7b6VSgS5hmKtjxGX7vVMM/503D0OwVUndWpDhq8byqs3vc11tRWY2RcaqMdt+Zy9iDNuk9j8EJ
LdQCGGIRKNoq6l4VFrvoyRqOe4i/LuhQVu+GPFi3RMIjHUYhIjYiAbbjygVsAZvTVazOKO95ckzP
8PQot7gUDc2qaJA4ym1QHmYgBgtL3ql/yC3CmUawja0G3CFEfSv6rIleioIdrmTrNsegBb5l6d4c
bl2aQ7OEfZXYi7bFWWd6RIjrjfZGY6VkrWUuRS5lmITY5Idaw7V1XJuB9s/U+nXFtxl1BFqIyoG2
UuA7YjpF9FeV29ms93yyAi3kWAL05OcUo1ckvrVJyhAZR0Br0moqSDRq4mE9y1jAjA3FkqfuRKAJ
zbTHdqQDFg1fq6rGDiPe4ajWq4c0rBet5m58oq0UI9gYPYJTJXzSL10EdEEvMtH6wP6eHOaCjBWa
VUeyQmiZTxO8NojnqOvGXl0Gm2qvePSw9S2nE8FNfSkbchjiVadQALSXFOmAA4XfpnVuBGSYwh/o
uKrxJSgYXGUC+Zr5y0ScRo4fWXveNsCf+YTX86TDgodJzcVIPlLCQ3XrEcd7EKiSCK7O2yoYNfTY
JzpoGfuuWHboMXIdE7pmFc/azi3OREOjWrLhrjU92w7/EuHolxT1ULHJPFnolByzAS44nuaYkCP/
plMk8CrdJ42rqzchmis3dkhb/gvLR009iYWgBbwDtBTTh0cFccifZCasUp7mWNgrhViMnONXgI9I
pcJT7W+2UBNeXQ7KZtLxpbghOix09ZSq7hFlUw40HOic3ZlSf5tGuDTd34Ac1JnMUsGCYhKH5rnb
iMhOuPFKBMN+AleFV12OLwrHsSjgm/CFUGYRx44D5HzfOvyxs4E/NZ4OsinUSPl07vDyy6b20X83
pxFjTW09psrBB0cgBmMbls7DgNULkx+/fBXj8W6wj3qB4gD6KkpZ+JIt2qO8xN+dTY4ZoppdhEub
FtjMgO5npvM9YdZUwdXQkk/iVNa9gQBxTH5cALyiRtlnYZPhHQTpcI3Hrsbvv/PPAUg05GPXgkDR
4ymTzA+tUH1RcBAcS17YRk12evPtMypQPGxnQ/gV3TZ0wwOK5kXsR+8iWNAZrU7Yk4IXlXg+m8mr
os1LyYtxp297XBVl+KWBsKYtvToGmV9ahn4KJIhF1yS/Q/eUTY+2/lEkxA/EB/xBU1vCJ7LVxI0b
19NjN+GPyMRF5W2bNrZ95kKhedYRlmsTFOtkXJQDTDk6kgYzt9H4B8O0U7lSTeSDbAmXiycBmlZ9
sU4HYgYawUN1j++DymGUIJeuKBCRMhAz2OEKi0g8ZCMU5hvoo5KSAnCXkCJkUHXcYNDJoczh52x9
bo7Cao+DHW66OcC9tlv/gZEzOQDMiRu+s5ygrj8+6pw1bnPQsq0Z/CZ1BuqlYg4PGywAxNavwFFo
eAlwav3nDDPmyHjwEZzwW/9JDsOIeVF7QmUA0OoYSDEwqMWWIpyJmcVaRe/bnQm+bY4WH2PRhvNT
lWCO7qxy3h2KLi3F+eNbSNTaSEaTgpY2/xapjF0yZDQdcvQOCupW9XfAfB8udJhDF55gZ7A4LKSr
kQWXEuCkY1RhUbOkXf0rAKmjQ3ipnIUD2YadiLRj5hZp3+o23wYwtAtjPTqVJGoYITN27j0A5Tiy
xSlQCPVTAzqvgbqzqAL5fvkpxpSmNvGRiTdmzYiVEydhlmM7zlGpwbRZ382AOW2M8xBDxZJk5gDj
QjizLSOwFGjuF/vnMzIVonyIbYRSRSOm2UwHjW5hJi9h8xui3mo0EpMBgON1oZy08rmuE44qVMnK
vufOxpqOzgdRBfqvNxKFq3BYqaZ6wKEF3wF91zBtKQBJ8wIc08xWIhZWacEUTj4OaR9gfNaxu8lP
DkSmxt7qOgpqNhPVTbFFxjEZ5hJGPVujsMal57I0Toh5JpPolmcvuVVcobN6Djdu/qJ2JGmn0G9e
/ZpWEi8oUNhcg5OosXbowUvnRYSoI6MP9AJ18lpSMSOB7BGvtCrWiZwX82MV+hyRsBE6nikZB4lC
ztUaaXNhkPEGaRh7z5w0u9pE1mEv9aueHhFXeumt75CEMzKwxTTpHPiXdIaCEGFBQyIGD0BBvrA1
wu+BOwKLjcacRJriBdwEjVQLrN5ovCqviHerCDXCcMbWGJm3YOdyy8l+/hseAdmwsLHo4ISbGSqh
fbZ17N2GvQijLKybBGCtjYfR/VH55BKomFOhn+KZ4oh3k5NwmU/cg7Lguukr0g990G+KpNwaZLX0
Q8EQ9LccL9D7wZ4BKUf7YFXvtRI/gRW6GR4dgbd3zWbVIwEhQEDE/zb355h9+Y75T+ZcIhaW4YoI
yOW0g4M/k5TTcfaLikCbmes36anVsmvMoDTlNkp892BMsOI8Z8WQsGApx9qbRW/RcwGIbI7vLz6f
uIKRTjCAzHYHFc9W+5gmDzrRSiQoOEfmClHYr9UAuse8I13cxjEk8SaGNs9qRAWY4C4LamtQj+CC
aFvtW2Cio8hzWnPPsg9tGj61ZM+LO3CFStVnFdkUhilHleHivjKmr3NHjTpxf6QHVNI4qEcqVoDm
SSOAAy8A9n/2SUkeP6nNd5tAeei+Q9XBXOrkxNe6iV5rHD5EqMJkkulB2GIWyfFkDzcSRVImsHIZ
QHLiR8bjtslOdAAyUByL7wGX3AH9EZdNRxrSNEB4skksSiuIQ6Tqil9tNhEibjEKpKrDm/+vDzCZ
WNqrCe1s2NqnOW+fRSAX6M8OFRjlXVbfOGcpDdVwl8afan+SCZ74k1nIv0KxX/byrRe9Euvxd0NZ
RNs01b0LzwWpbnjC4PWi+jP6a3WH6gQ5OSASfKoIH2csQyq5nzVqQYSjVaQ8YxOxmaGOhOv4UdXs
i6XgA4nxTxDGZys2XtsZfoKJ2ERvoNZDuKGrHgd7I9bDFYtS1G0yBHHbVwcNECqmkKkhI0aLPc8v
ygWDLG+wv2zUY1VzKU+V+iLyN6zIMDNUp2qDGZI8VEZ3NBdVf0ySzQwqq1t7Jq5O3z5EII+Yx8jY
VMZ16tCTUJeWj0aSbUUY13cc0IwVRfbaaFy+4zlrMT+2wx0+IVTbxFosI5LSgcN155oFeybM1Ons
/L/pfHSySxw6AmD2Qxegz2y0FVvqzyc3sw4lGWORx13uGqstWd7qHDxaNdW6n/2G3bemQabSmuU8
ITNyOVIeSZB152GdqrjVTLAKENlRg0jIQJAgmqOV7f1H0fj43IlIwAhUQmFFahpLgBVGeYqfXdtc
nPiJUSEPyieXZdSJ9D1ENRo3+2bh/NANaF97LOTB97/wH/2/AJ2x30mWsbp2w20Gjy3fEEw2whsO
uAU2FRIDdJUudsEZ/mY4dHve45z5wB5L1jpJBZThHHp++dHhtOrl40rsqRg4mtUX7vA3VMybrmGu
WG7MD4ZmenFOuVZ7o9yjo5VBrHxF1ZcXp34uIVRo3YSHWoy+kBmVBUyI3UZ49yhNS/G0oWAQ+SNt
+2CZf3JyzCFSZrySjuNVd+sNk8sIsIU9qXD90BIpMyNQE3aTTRLKV40eXyKAqIvsmeop+tbS957o
ztFBfMtXko+OW1xRXz0sjOXuod2jxvgzlQClkgnmVEvU2LaVZoRKxkQbht4VB7uIU4+v1WL/H6Zd
krXd6uOys8Hp0nKLlNRlwIElIl4BzM5PCO1ntJOqMXL5kOGnQgT5YAa5Fg0cbv7rzP8yQswUNt78
rQGxYNGK22/4IJcwu8DvRtpfzDVTLLIYd/RnG6/iBokpnrokjvMoeu0eUIpxXvUJ5B9qRSM8dOZD
nDxm/cAA+tgl3U4581qnVaAwx0DNJl51EYmROuriJgLRaK8uhpQ03FI2Ja009TlJLxGXXD2fwvEL
JAKFdZDd5plmmgwUWrEQXELcVnLGrVG2GUyE89QRfQjnn6uFRSgyyJplippz8o1VT+GRXCmpYuxa
UM+J0FNL2aH4cFD9Rd495ZWUQ4f3LKNnTw3eGsVBqW0t6NP1Em+jbz1CBkSqlTwpjQtX7E74+D7h
TEETLz0N0zbK9GmAmk5x2Tr4txSsrR4Srv13oMbARcVAFa5jAG5TmjTeNZA6tZx2MRlgU7ZswD19
LOjcpNnzcdsJm28bv/WJVargAwB7zEk2LZ/ZBg8W1wKL7hwAYmtoMBRmUZFz7FGR9wZBoqWRch/Y
i7rv0Bl3K/aT3hiPARhK4ZGBRyvQnMOAqTLhpjxyPQI0oxGIgL/ZIV9m5jxSKyScF12xwslmUx11
EC7rLkkF6avNsN2yPiHkTLhT8FNF6J3Xv5xhroavEjMETJLy8599RrCsQaM6+0uXXgG9sWEiVuZP
YaUk9EMojat5REI+P/psSFAuzgEpSeRpi22EP9287uRVyqowipNHR1sAMNBT41Vg42RME+E9242+
ZInMbwmgAPubc6nH32OYc1mx3bEyiuXQQH93vjCvbrDiFqRD43YlOlC274htFZrxXZsruESd+V4Z
zScvQ8MTZEZFLQ1e3Bx6Rql0OZqFTTEaE2olQlDnW6o8c8AMCtrjrRA/RtvdhkmypWe9iKeGcvKt
+clx8b3H2q3AwqbNcF6r5HveRUVLAStbtzMIMuUgxgYIB1S5sGMYSkSduTp7errqJDdLp9sY14jz
NQgOKuPLEFwon7F8CHvsqrDDpB/28IPjrpHz2q+BXShJ/zUy6rTKrfzAcmgp6xGCJc6PpAyqyrHN
fvRIYWhRbSkl/aB4mkJjIdjBUIc7y9Oe4kS2zIMS+qu+9p7ykmM80Vewgkn3gKfShW/UsCq5MVgP
qNVJ9iWe8FiO8bO4p4MvBfqaNeQfnvA/GBNHifYk7VZCKgZsGw1hH95cf+SzGdU/dgNZG786BBIp
2j5EtO+pO9NaxwM2kRSseb11w1XhUBSGClTCdBNwE5ZNt8EUxUNBPVsAhTaTYefRLbJ94wG00j65
XrySpT8HzZbJYAIcwIUb5Fzu7VdCShG/TJg5e9pIuQj+AqepczSoNmqN5wyBFe6zjqFP5exZsgn0
swgHLvkTIax07j8pfXRdhxtEfBmd7hgAm5H0amAWl+c3u4XZGe5T4yd/z3Cu5Sm14Mk5TrEx4NDZ
4HFp6VmsrsRmoO7wx8PPGmsoBMQ1xY3c7BRbIvAvfYPJCJROBce0JtpgGyUXbOuUB699cFrtXCbG
Rqwb/PCfmiebylF3cGranqHLyNnWqdeUC5hfJKZIMlp9j4OAoA+GYMvXqeX+zGrkYNW5Mq44x1a6
e5TsluTcTfBOI3eZEmsmlnY42wVlgD3i7s93ZLpRn6aBK87xUGoMd1yFVrGky1FVtDCVzTpKDz26
S1p69U0CPG0u2xjLt6YHuwXcN2D+OP3arEKgXLDWqVr3EIzEIW3SYPBSExakO3Rbq3bIOWGHAs0Q
Jp0jPKU241m2MX6rf7ildNLC38Hr0TmK021S+9+1bW6kRedD/e+sgUqXPrVwacC1AbOscMMdPIMp
C9mJ7QUn0OnCB3xMBKWRVWb6yrH3pmc7RxaZ3ILksSVpksMBWFQKAcWMD0oYP+T+o2Mfu30JycZq
73rHEdWucpz93KzEO+AqsCcUKI4XgFd23VLvtw2KVNOqy0Xquiuh/6j1aeJwch3K8Q4jM0oxi/gg
dnovZptcsErtnD2uH3sI1l66oVv6wyeAtP/y7KsjnKIW7Fsj68jpsydsJEEb3WDr1mdodtgBT0ts
yJCXN2Z5CHYFQFPKvgQJIzdFvGCk7LYcS0zqZx5oNvbACkc2ODABQKLka1RqtqahEN16EZ5rL2U4
5MpGr4VDhs8NKUU1hkscRn78hi28eAZJo4jZaWJ2axrbpnkQshc3yIEf3eBmw+mNF2CEBzddoMnS
cMv7WCBW8J9gnuHdwgEIwBo0r+L3I+9b2lCDOqptz3hYchsIX66tKKymK6iADyOGAwcMw2WZsuAL
8Is09pZiwMEB6kwQlGFGyy8MfgLJSgrS4N4NWzFfEZdoqdJYZn1tbBqDECrsUjtiCppVXh0cd59Y
+ao2+lWQ8R0Fd+dpaFF9xUGTySkbht7dUjH/YDBWblPnrQCJhhdalDX3CMD/qws1ik/bEA0gEIg4
jbqV8yYeSYnf7CSrXtx8xEfAUDA0iY4llnYZByjPispTPnsEX60b6h2WTqLZr70wgzEGtYZniHv+
o+FGy3J+mHzmn8MWG4ZJyeAYnTPsSzXjay5sihzYg8TXgb+KyViBq6hWdA9Ye/jwRjWv4dDl3ipw
39aXrv9egAF7oHOaxnglypdufkvnR36RmPq4wP0zhhEkKdl1C7ZirYQwKJuQTWPPIFX7JHAX4b3S
adyC/mGOyr1jNudidLZ0YLCzoJy4qN43+JnVEbz6ZCM32giaZDJ7EYxRzZS1kDClwDUnvD4YHYix
iXQ51BY23R8WEAmWG4n1ULsqDmfIPlwy/OyVC7G1lhxp5kfduPRZ5gRZbGITOATKOXBbxQDSgxRm
NZAQIVBWgfj78iuI4RqruM70tZxzcf9hTMdxRkWTffXSZ2SHhqmeGHgFpFhDMUiyjfAN57na9AXx
eBqavPLE3buVMmxgX2f1SzVQOeLOiGchCWiHtkapzzkGO9UySsk+4bXJQozNZU9LXlv+n9sJp1el
q7sSm0+sa454TrPMbRxz6wFh4XBw+nFdsX5IN9pMNW5WnGhRGZzoXaUIKomLo1IDkXwMCVkLHHVN
qeiY8amnheUsULEWNX1nhRdYOqlvEe7qXVrua32lgZNEkU7cMkTg4hufjL4HZgxwRWCY6yKahWU8
uxsivDFDKra5pm/NBBkf+zsN+82oQPMqta3DVL6XJD0Ked3c2bUDWYtnbwJK4SqT0P93OZfZlNx8
isSChFZqfjV1N3nGg1QVytOzqhqbgjSxfqfkX2GHXyTQnZiLSOSGyqKw+DN+M/G+85XiIJ5HoTVu
hWrZha+avS49rO+7zQwW2zVYnbVrmyZl2mLwsZSB5shsxI6ugv8Jq1hmIBaLWeobDGVl65v45aVU
ZjJDoEwCIc9VQV/OLqU+ljmqEp+xVxkpFMP+i2ITc/tX7mVmVAjLh4DZIj62nJgeJuzC2JQ5k8U5
VHvupvFv7YymGWqsBWHfYbjxt8itmrjOGKczZS+eeY0YoFrTrgzi394tmTYnS81ZtPHOQjea+iQo
MmvdqB0WCH+2KzF+Nnhh26RqDWfOacf/ntVnqcbF8k+M1DTmiBkUYh3HNjmlpDdMmOwDT9ZWu44B
rrGWTTPOKvBY8c8alPUAAAiCDxkpLEuoV9Y1Z0ow4Zg4kbeecyIXxfDYoZMDqeDO7RFQGB4QaPuS
duAZ3tMwUT+0J1N8T0ja1N1la3urhgtHrMly2IFVphxoAlYDRpTgie5ACtC4rMhUEXK/6Q0fQnJP
GG+zuy2cwhncburpZiUyhretlUXCRGde9CJYKUSuxEYkyQMuODu7qrHYQ/M+IbcBZ76tXN7FwAVd
pAQwq80qo34vMyIvgf7y3KNYqvYUbHu6abFwhejM222i/qHCW6bjXLC6a4u3m13j72OdKaA9ILWU
B8sh9Qe5EHUSa/mOiSa9u0QxgDMHXHoytYqZdxieSP2oWhnJ8M87dVgq3qMdZxSqcKlwGDXGeNuu
vRiHaLv+DHzcIdLo+jehdq5W5X4WevVZaG9zpu2GIHyCw0FFOpoQ6U1rGwTOuvC5JzX63MZf1jiY
JkwCJx6fqkg6Lrjui5F+DOgAnSnn0gNKYTwoFGt+WW0q1hCxqXbl+Y/BWfqBjgJHxdjBuomTlaDb
rDsbx3HEqs4XdzRQe2pgWAX0EzyJt55GV8uOjgZPNraUAb1yqoShSdMnV5ibMkHMGITwXEDkVoG6
N1wFsqu99wHhNG9veXvDwxEJT1B31av6drCm1cBw128VYhj/8l1cG0/irj5KWaGl9YHAxkImqVSG
iqbvWs4OcRQ0en87wqWqsrvDbSlV6uCVrxX07oCmF5wI1Yd8Krk3BrZ21FDl8StSyifMjsSVKsRV
ijaPlQFjP/P1/WCQV+2W52BtKzBwyvkl0ty98MHl7cYHne6lAVeLPLxIWOWM1+WupXlbJjuVKaDk
hFbYgJRMmUcDjSUNp9EPe7elPw/Sfcb+RVGwaX3mAB/9YK8hWHD8USQpsMPFkI29FVLbhI7+bRFV
H8dUslX9zPFZMkQg08kydvLofG7LCvELpuh/Lc/wNfUzPCL6WYd9Cpptd4xvA+76dC3ObIoPmx7D
SFEyyN+ZfXIylb9wxnWDle+iKn1MQj8mLIysxmQUPi8hpPNoDNaTB5eFGjNupm3F+CykTPWrLdhE
haUgMJCim6u/Wmg8KZG/lq+zY48YVApBiB8pOXGSE9QOzIAkxLsmPYNK3Og8BqLlLgkymcBGOsNV
lr1B6IahFk/OOB5CRvNK4hJIoz9OXv/AbNRxjK3rtZfqdR5eMq3BjbF97pJpLacBn9KDh0CKG1mF
YknG3RvpaP4ydeuxksSBlYohwG0y6JBi0uZW1vBAhyUzjvZN+iCdprQOvC+H/9+DeRUUHRs/Y3pP
IE3jY9gLuSe9dEVzlOtZ9xAe98x+ZlzzmxTQ5OZyiXOyyBVtV9mOtwT3ZyWWsSKdCHjDFb0Cn8OK
1kNyEDqDDeHOuUXWV+dytzNQyoB4RvDTetB/UsiZFCVCUUki/1/j4WgoHS6AugGFq1cZYfVY/KFG
pC/G4fOZ2cfRQp8jmq4+pEwuzgYCDWjGU3wyfIwObIhISsQVkXHGXEWkZDvDDxF1WNLaK9XJTn+J
3IU4XxWTtxR/ZQwY0UCABZLM3pO5y2Szzy89pb0HBkyjASzqUsu4ERMvdFD5fUpdzMgZsy96pd1O
GXQGHcP8pD265fhEAElOA+qgCzN40axbGSxYaOD6iDfTQuIy5/pCCex4Fa7zHxrcxpxDmr5MTYa1
BXOiwbKQmGzgIonM6Hwkqj1cGQYDdTwvRdZEfILRP+85uJ0JIjAAa+CU+4y7HF5tg11NGHB3xdna
g2hDcjWe2Bi9M+2koGzC25inSPW+JJNUWuDZuMsWTSA6dTR+wtky8eJjWkHKNEy/eC1ABT5/Qfhp
OXATEROT1kV7IG9TeqSM7l0uQbLXFgH8J/5aZlAMTQDRmD5LqAjDJ53HW3ewvq+dtxcPddeHXEn/
KFF5cL4CdzdGDE+7N491rlPE8Y380tzjagZ0DKRssP6EWMIpZ64k71xRvmLIjQxOppHPw14LE/RC
9N6cRBqkAGodwMAeaVSkebzGfchoARbQVqqIgQchgsgK6kjlfTYYg/cgu0PIaOhhSu8i78MxE5v8
bC+FVM0XUF17zC2T1ELYh+tfiuweQNeu3lTQRjO/9+g7GvQug064M32D4T+VCEA0cB17IIpqPVfe
6v98qYYu+zAytMy6O4Ai2DkOF4H/6QzOgZudqEUVpQiDlLlkYGeDc3M3FDQGdrzlch/769Tk2xLG
c4kbqlazO4obXSUtsxwzHC0zzB4rWDlEgyYkq7f3uYoJTbulHTTrEoEcQdH8GASIshvwKQe1ZBrR
Y3rnJ7hpl4c0Vo4jEqb617dRk1dndaIw0+8CT6tOvCP4e2XKJIFyyTa4EnDDoTIF4BYdWh3fKT0l
Mg68siFyOR+/wZYhweiSHNsWNw8fWgMPUSB92zkOmX+JICX0nX/17GcBcGVhMdGh6845YniZnoQO
XlteORxmccbOxx/HMNYQyz2Ws4zYfDm86PYNZnomjG5AAdIjpl2Uj9us+K5xY3Y6UmsYgFMcucbJ
N3OeCyesVDEGxXCOo7KO6to8dOFPUb/63rdsNzazHeLHTZ+EM6jNQJ26z0x3DMQMsfO0WeH+8Heu
eVSsNLJlFu8mT91ayvw3xRFMQKY5MQxTftBFgtj5EHYy7CL2TDO6q2LexiHaddUjm+9N3KRhyEV2
QUD9VxHuterAfxb5KSohRzNfRP+YeeHO5kQVe201IEoA74yJe9f/lFpd3EVt2KFbhcGCTRsf0+SW
/vCsSCA3o7ERpoenqw8ybC8tjWikbcyHHK0zZ4+MttzC+eCpCx8r1wgAsZfYiAbunoajzUmmRMGc
fHWMMxifdgzU60rbqbWK1WG2Y7uWJEbLXpT5id1hYdCu0xmsaMTkqG12ARJp3w1gbnV81mJTOt+a
4iDRi7gX1HSvMuSX/luuIR8YW9aEhsCvbcNfVIFlNm0vfnUIYeqVCobv44CLYrfS3Z2LRQjUbGnY
h49JDxZ6LL0wgHgnkb/ScgniHBO0SD3e4T0LnbPkWSoJRDy6Nqol4cYJosZJp+HLqq2U6ZfcmAzc
MkTFIY/dZpbBuA2s0dWOFgZvpX93LZPjAdTIwsKrhwCmHrXolS7sEEtrVKAFpfliz7MR3JlcvuRa
IDuuHGOh++XjYF17f9qKHDrjb2XYXcDYN0rjB+D/RR9IZ9VhoEy7NLlRqIu1qYRJac23vHIRS8fl
cIi5MwMFAaT9z253hH0sxNJYiCFOQZuJfQnfFO5inqCSx+YKaDU0gjXCSt4EahTvrw+1PRhQDO3A
iRdEHv8FWMHCtqGEqxQJ05/dI9PGmWkO8HcKOiAQUYy/eze7FAasuyl5q7bS1EIIqNLsi2I9nrBC
hJIx0fVmwanW38AGJTgHtgmJaQeZRIAGQjqOHASfdL+SDcNvSBSLBKE0LVE/CsS7PSFJ5njI0TaX
3WKcg106zde09z7d3Cb5OFv7VMohq08vp5UJzm44dNQsIwXHw6B+lFhG/LvB7EE/KgLSNgOCNEJj
oPzvvfbgKu+tf9KaFR7Z467hXfdPtnH02mMPqYBhvXeEMJO6MDp3qQ/fD2naDl4lZ7QyfVUV4/nz
pHyZ9i6oT43NMHBjcapml4jAU+KyOigd4amFVtd+1AZZS8fh4ZER1yIuk3U4bX1uZpfr2OFmdKFB
TX56lmw2d0qOrpMd60zdq55Bx/oYO+rK14wPWcopepBQT54bpPzIp1edgdECaSTxbKBqZmnD9ZF7
1FMHGkRYb8pLNfUrA+yr5SfN/p3IXmkb7fw0QvLQ0E7x5PAGHJ/dj5iz3x+xMTv0aKisMrpMc/DQ
GdOLQZca7ZVq12NPUHcFySAxUcc9nATtSfq2cB5fsZnGpnJERxMYB7lDtAlCod52m5TOPZ8eMzwx
C20NJ+LJb+2XkT6ht90XFeaojQajtXa5AqGlfPMN66nmuBvN5KmhJrdia6+AORno+oWrq8asIAXZ
JFMLPOq3idPsQxaElxhbKFUuM1zuvmxQDo01UMu60B5zCDxatdeevKE7hjktF+h03CSw/vJ1BrWu
JAorRWjeQr6p8RTvSI1PQhvr/vEt16f16Ed7i+F0bcEbGG+m+RQWzdoAvvl/xtPu5yh6yuLsZNOE
DlDC5Jhj8ii3MbToomVE1A4rp8RACrVFMVTfMpSEeCJM8Qp7WOga9cTfDjmlqbofPUrOHuvtwNjD
c5fLPS2a58wk24ZyB4yoc9yVnmOW0OxmaP1lsqXZyQ+t+9zUhGburY447zAnD5KjjsQmuF6MMY1r
TyOatdg4JicQe99+YxzNe7WOwroEWVBK6zhO/4Q0GPOci2hrPzSMZ00Wkh38depUcOz6U0nB2gzf
cm9LlTEr00nmATJRhZle2UJWE4barBevI31eU9KQmDfRJUg3CP6X8SNRQ7ObmFIRji4YlkwYvYj9
OYAI3NX6oHbKTuaU/FN5YLZjYd2N8gPYjnZZaDFSbidAAiPRDsQ1yTy9YhdqmGqYBlzwBvHIXHFa
ETyqTgWjTdFP5FO5gd7hWJ9Joj5FoUG5xFyYpKM+PEDRQnroOn+qfFw6mumoiIqI8pFLRvjabTEf
ROMRowLHEjti0WcZ581J2kQKDMnZbYq/Pl6GbX1kcrgBF7REhXNyz/UhsTGf+FKKlUE4nDRgtK7C
aEOoPuMVgUO1UI3+4+k8ltvGljD8RKhCOEhbMUeJsihb3KBkj4ScM57+fq3FXc2MraFI4oTuP3WB
Z90GDxA2atFJ4J7fZ8pOpsVxkQm+a3xEfbzN6Dwn4fj0aeUaCFLJe6bRCQgiGs097ZwchtL8cz73
y7xpnFsNoDW9zwhNARGcZtdzP3G22XTDRPI/ifH3N82naItnSmYKxoZKkTlcWvkvxJhjd38dt9uw
ZIGAERlQfCAWklsOyUVv6keh1BM2RDO3R2ckYzO7oapFFxjpzPy62QzCiOl4aDBYG9lRmrkfr9F6
AWyFNUVdvh3nL5logAfeBRZmRdnCqGTxTQAuZKLU0LtSw3Ms9iqbln1c+ciz8djs5JCiHKchzb3/
Qm5DKk7GmhmkT5LvODJ8/vIz0xznFDIjxhPmb83422AkA/1hqL6klRQJh0OpaIFtoj1AGLpBr0kj
pIByJ1rGCd0b/kE+cZz2L1F+DUObgAWfIS8/iR9SZglNKHIMVJ494J/r/zDcvAO5BpgDb9YVxRDL
KwWM0DAfsJ5pIgqCEIqbeGr40XzcNVT6srZ7TEsB6k9I27r2t8xqZWjCQ+70WK2L6neATSrzgckf
gOQF1n/0CBNJoyEAF/EsNN0AW3mOTBs0skrfw6Y+/jCZ9nTUxnhf9PZ2xgeXM3ywJxRxJAHjD7Mi
AuoQQUZNhzqEj8/ezPlPGTYh8TFFiBJHl+GHlV0/deNfihStCshYeKZ9kZ8Sp0O8mbl84BnobxA1
yEqhcc+cK8oxne0ke6Ww3gqCZzoOPcW0BjPGdc7gQ5wdVEAWaISIuel1cppDMSjw7KDheM2iM/b8
g9UuqLtMt+zja53u2A2yDqVzERvGiKCUdBucgQ+r3nrOoXAzurCLjgJD5osh0DuPgKsigtfS+TXN
jBCUsPsXMTytpz0BvWtBl/g8EFf8agnRF4WjW83PsmflPXAKqJYeBrODVDoS1UGdTRHh0CoHlgXB
WezhqqIKzAHVUgduOdrRlvTkkVl9a74zD6OXwFvO8rpYTI9cbq5BgB8Tgiqfn+4LC2Hnh4iaZRgK
cD2A69RvA8V120BXcotal7imTid6GpoADpqzWoZIeNi+LR5t88W7l8l5lCU0oiDhLr42RtN538gW
6YgQrDnk9chrSc3GHyLlBxmaMzxB+DxQ+pfAd6GfnEQWkdLhtEAustA4xzN4CZ/mgwgNzaZCrsIj
6y2decMEldF5uJR0TUlwAUl8bbS30MlmBnlVzdHjAfK/IXVCBadj0Cd9AnskE8fDT5S6wi3I4+K/
XIaBlANm3H5vdJ5YfaQBZhnWzvBLjocaSLryL3bSr0vtZRgJ4lXW7yI8FnX/DPVOq8HVKcn1slnV
TDwZHKrksgf57Ud1k470UlV1HiKADOEW8je+S8e/CxgeWpsYN3u6qclBtv4oyFBpOwPSZqTRb9CO
0KaJJy02rGOy3HsIVnH64CmKpotchVbLLBOUffMDyFeuSocbNLE/+Gs+Bw2Xns6MlPa4xsbyxViQ
hswN2+WemMQsMnd7xhz0jiZe/GCQH1W4RzrR7iyHTYeAjR9hgAYqLi5nQUiySQYbs6Nph1JafSZb
ig1hQGkvb50SZ8Q4L0fWSOpD+2vCGNzkoIKT9XN6+fz/pUJTO8GP5kc0aFd5rpyTJveXNPckmnDs
pzLc6zVguD0zwtLiTX/SFrIl07vQFkwb/icoJDfZklhb8eLRnXIjl5hhEmbgMi+xme7CtspAJLzd
XjFVUBaXGPi5zKEO3QfyYww67pkvS+ODSoEQBn+DeUJu2Z6S9NZhNWVBM2eIkZNSQnhrjtbEWV4W
mkmeYtUT08j575BuauIbvcvwuK6DsDP3qn1ODY6ZGMUhCRGCL+FdcHxOVuLcJ/+koq+KiYoxAzVk
o1cTbhD+KTK9mlk5hu0cFCtYgyNMFNUp9Y5vtmeVUym2p3QxObi+BOlBwyLjnGgcRZyl2MhleFS1
twJfS3h1kRHyc6LhZgGCdaKeOVPr1EPxMmTHoOMhHGVyvHnsu2PbHYlhXBCbdkerOP1uEpgf9UyX
HFTFK6qPUSCwlLkzHBvhV4RXT9QzgzcckLwx6JDNhaG6JqtNmujSeG7sS4pdVvnv+fxrBtQtmu+G
TpiKZEQSM6pynQ8rZ74q7V9TUdqsQOTApaaNCP3Rd63rpP8nc3yDOyMMhxHSurtwg5FYZS3+ivHn
FphiDVuXtER7to+63xOvpd5MdLDJckRvGt1ssgiTc5tVa5JO0EoYdUnxi7wwFLcAlSaPtLFRDDHH
GlFNxqu5OlYOj0cBYr2gPGJzeRmJuaAI0jn1w2ph9gt4j7+GuBdiCR22jM0M1uG893s8e4eK2021
AUc8EHO0j6q9i6bDrk8uggCnPYjEvJJtZm19MKzu7whK6DhfAlWE/TFe7HUXIngrdrpDNU+qBYNM
4kM+71NjtQxoRRkA/gQ7Kqk3fnJkXsg28A/Edz0Nk7XRE+dMUywxVKIR6MiLKmHbFh/7eEPiQfJb
s3xGCDVoNRS+AEaWjQQucylaDOkjOMULX4R0FB3aeO8CfTu01Kfhe+8SwZRg+2RiDJi8YA1CLSJi
wYcHRpt04e4a1decmezVn5q2pgnO8KgFQz4LvMAye6336jWYPJOJJ8h/39iX6jzi/ItgdilMuO8l
6EgEZVTIKy36Hqof1wsnp7LqU4KLk2oQM63AddPi/6OCLjnRg+CifbIGApOgvEU4AgEh++6CPAVC
aFPpL13wGbjLlaoujdx/gX3wW2uPzEXmF+uxkmgMnLSASZ1x4m+gY4hLgw7Ixm2CkB0pkwDeCD/G
hqJxhCobv6Qik1/EPGpOTKd57Y0PUXAOG9GrE3Bfr5OHg9zUmc5VBtlSei9T6aIJRMuM2RK/W5SX
X+n0rfktCWWu+QgJn8tyLpacQOokf00i5w+DzG9TUh8B81felVZw7ph2RApXlenJk4+ToQRUJE8p
GLtVkaJtJI4rhFYR6sjHp21QzsCsc3n7E5KNXRe+J+qshZ9zyUiqeQvZs4KBZLS7YmRcfxiZIQjN
4yx/nNRcqSnfxr2+pTwAVs40Ol/Siuiouti6UJUxH4pzh5OIMEJOehYdbO0yPwYUD8mzWZfPaIyn
7puDtdX7g50wSeRq/7HOiXn1MsSAb0SFMXJt32agt/Qyy6hfZhR2LbVLBD6jL/p21N79SMfRwnDF
N5E1KiqLkd7qgjmtJ6hAQzK1sWmPCAECBxekCtT3Z7PL69BNIIJsuWz6nuh5zsqOo1N6nK7HEA6a
3/R4KZFWqYMZ7pPkjRA6QkG6y0XS5fxsZTIyFAl4Yb1UVJ497BIRdEt+1gGe6iJc68lLA7omeVsV
dD9o5zpKxm2m4pU8A+HLFqbU1Br6lLTbNzjpSoBxBfs8/0oN2B7ykGjkHCrwEyJB5sbd4JuaeNsE
gIwcvXu2DvGFiBEWGROJAHbtb4P3EVBr2DkcJzo1HTblNfgsNRmHFP9ptSvPvlr1sSovlsf7xt6P
bc3cNMSbDg+bWaGsDm3gqOC+F/tPml0paxgIdh9aXNt4tKjGM5ARfUJazUxNLxv/5v24UXdQ4Lo/
D86y7ephFUwffT2vo+6qUXmSTMd8Eo3JzfGeDCVt+nTY0xxBVfc0gtEiwxjn3ZzsivaEY+dp8m7I
ZDtY0PYjKSFoopc++ENnEdB6CzZoz9WvDHBdOEW2BFjAJh3BecynUG3jxdjCtqkOIix4cdgM2UD1
q4ynYGIGG5JZBmeuhxQu10mvQJUuSmIPvsX0mqMobUwPlTh+x+DD1MB4qviV8lVwyMq82+hZG0fG
YYbBefbOMtKb4o/Ktm2AilET89UV/qeoU6R0NcIvezh48bOJyTk4VUjhjY4zGLqrEL2xZz1rQ03k
AS3jlF+lJjes4VPGD9X59OqRBZv51Hjc/wyarNEc6pSb5GfQ7IvoTkmWlT6sDdULtYGgaWJq8KOy
xq0bOgQJFGuP6UEzUoShzY4G5gSPmyzFgEqSYYR0MHNfEw7UgEZY2h1+BUKJJFUPgRRmhAmzmql7
0EV7oo8iKYUos/YTc7zua08SHhqxnkHgtHHaVu1+9lZ60FHZX83wI0Vj1YtAvjxiIhw7d28Js4y+
Qhx5vEwUXOwRggVZiU38SnsZQDRNMDss07vS9VYasp2fGgNozeVikxlkuMtsqoPWpv+Hnhgp0eHM
vE3lYNEc008PATSr3mKSlhQ90u3x7c2uoGQI0KgmCxLRUCf9iPsEggDyKA21NbT5dw2IKCULmtVd
MP2O3zK+u0YyHKeHHQWb2Ue9136jb42D5xBX+oR75Me5SyWu+8RJthefI0ewf7x8hofOMUNkimCa
sXosEr94OFhMHOxBPA6EEuly96Tw4+omTZiSr2vmswvP19Ep+d7fnHVtESibY4Bx8nYjvwQBFYdo
Fzg7J5h/QRZAnBubyHckBKLAXyqwo04YDhp/SFihMB0kMZqDMBM4QSrEjK/Pnt5Uh37h5lJxohGQ
dAo7tZ5akhckwFTx5SxACGUABWwvbDxrk4AfT74YkEwPm0uHce6xJATGg5TJbHZKgZgGVIaSxi1x
/lRNLivVN3qRXSOuutlZ+FxkRAVB5KxHxKmRGa+mJrtI9z01Jc7ZDYGARtVuOb8Uj7pCgYu0F36j
Z3Tgn6UgmMUt9z3NduiiDLZodgn/qBCpWwyiPDf1PjD2S3dKfWp7eftPs/sv1UCiPXQ9wcMJXhsh
rWpigVht2vKf5T2W6QuScOrfU6Pa18V9jB+dru0okJo23GgWucaYs3pv10b6WqlN5/5RKtlL/YNR
T1fXTtQDNlK+ZD+iE8FeLvAF0BvhShsHhzpSDkyRLEq9fHjBW9m6W79isPQb8p6l/aoNJt7RMjIq
kYslZ0eM/Y40SSanQe8sImpTOEGdRww52BNGAQDX4DcOikeuaHIh27zXmc81VFv8h+FM9tUDsX3E
ySD4aJP2WwM/HVMixecDgVwCIA1iDRGgquIUCuEwFecjlxRtByUnBXaj6KzvAwWigbqU5USLOOnx
XuA2yi5uJ35KbxAO+PpBghVa5PjCO8Sx9CO7Cq83gzOfEak9jdTiIlwpuVo1+XOy4lBMKlAQeAZp
WWTRTCFVprev0fNaMSmqDYN5aY2xoKBY4OdC0J6l/TR4n0T+eBNDZRJmQDnCI5ECTqZfNG0carlZ
wy/kvXp1u8rN4sQChE3GMt7JhUTYdn7HD2uA75oSBOWcSx/xET52/b8E5ZP8aIX4ByqMGZaraMjw
rGkv8scS6VGgBRVHBlUvfO56aZH+eLh1gY25VgY48JaKDEE6HLTsCx5Cfgua74ktkQXdyTIVNxWf
2Jdg1ojPHQB88L8KK+WGVwZSLl6/r9iIhoGYqiG4ByoZra9ovxrM4aiKgHYYq4fQmC5Tzh08NIwu
qyJkpwFrGRlc9a6q8PfQ/eGc36IXFQHZbN9SY1/Vz4K8UePP1XWiBEmAvUsU96Qr/NOtXc9RMWUk
MaKwQnMnecwIegbOqR7QsEFIb94QbtMDuAupa/t0vsP+PzFpd8n1fUe6iIEXDI9HVcwbu7kt2gW3
iTBsEKacfFl4rd1tg4+xAT7G9QI64+jdeXQ+NDLPyd41p/uAOnuwzR3pG/zAKZOzkbhS7mOLZC4V
vJuMALAPTkhCNfczYrJiGxLITCg3atfhyGuLcZUTsy0YLFTuMBf104dDCeXUL537CqfOOuMKz07g
KWxa07vM8Ql+VzQa3OeAyLCwHLrEi9BVgIgpPnuem0+d9jkFO9TwqN1Lc1fzdVXrFLZHwzDuQzdy
oTGkkMdi9ad8+QiCK9fDov5aOpcpGLFBUht+y/Lag1CoQ1ySRlPcEXclw1bPz8SFk95IddzOG+SX
Fuw0zbWM0u0qZiCegpmyUscGdqmRro+AQxEweoJcKfdYlyH6FbCmhTSDz1pjyTS/xO1DkECATWGZ
qM+tL5HclwAzhYdhkH3hZ91hKL1zbUDkssNzDumoZt5AiLW2nPGdW+9GAmNFpOhwoz0hsq2cnu0K
dpqPHHMgeuwwojBiXsBnkFWAZI3LJzFvqMakp6efl4UBzLVL4p0xcs3/m4kaEl7Ze4vq36gd8ISg
yhQRCw+w645JBH5KFAbyX/g6TiAYa5KrrfjuJvqTbJVm3vicuoDXoq4YtA/csM54NBQTbBS34LfJ
Pg+ZuHfJGTxQrLi+TAqENQSFQBvhIQnPJSalYCYF8FMgsYplLrZ5hZI8ijdIenmaMT0ZBSHeWDP6
tOZ/P1uuTF/M8ZV3WjCQWQk9DjUt4bM3FX8Vze+GcNWYmAtF2t8UbX1GS+rIniR4bjiWw1rVXE3o
1SJ6OQ1dhwmcVsa3mXMn4f8a4i0Jrhpp5cEH0GWdYlCwbHRS5T7SYUOYY6cYkmeOO+1Np6p26J8r
cilLltjkfRXhaax67JFwqiO9GHfZVxRiXEHj1V2k9HMxCmU5AxkT2hUE3ZT47RfmJ2S2Eij9/+eR
dMfGv+SZYLl6LJRQuGYjg62T0o58DIzMZFc25tltPNn5JkKM3roALkKp8JSMngzIgFqG1ym2un7p
gX3T6jsFPZBJnjhpLK4fV2JJODjJgk46mNuIUcjj3eUYlcukSQYYW5kongw/QRYDQCvKNnby1B+R
n+IX44OhZp1r72lo3iJyCmsAgMikaWi/LTSw1gVOBxld2CII9psjdYpsGGDnCP9LBaMFtmps2P6c
ox7dftkS64IjCwtFgRZCa5g4oCIIn23g/YLnzpsd1ki8VghCG7iqCEUmIcIlDdib0vg3rE8mFV8F
vdsxNXGhkuEQm/WbhFQTF4XOXdOLl34oOM++5KtJmJgdr6xlPs5kUnIMNfq74MIkH4gbWjh6nmfL
COOei6r9+UOeBtiY9Aa98Qj0ywgwAIWjQe4k2neTvNo5bF6w1pnWkIYsEeZv5SvPgIUcT0rLUQhS
CSBObk1YKphY3mOI4QPZsgFiJ8oDfkXnXEIyrjn5OGFostvslX0nw1b53nlo+C2FZ+IM/XFNcdKI
mSuwvlARCPHB1Fc+dL/UgBE26mqSEngXi/XOr5Ftzy+lUJIoAYGultK/tR3emwRNCfk2qCWzo+Ti
/2jiqXYhF7EYtqTYOuxOo+8JjUvHbY8lIBmxRPfpPsM6DlO+1vlW2xwLbf/NuzPce16Ve5UQY1QS
4sjxoWCvjppEJOXZpqu2Giu4kjSY8ih8PJxfBI4sTl5HHRcM4hysyMt/4htIt0EHR2gGJX/ZVOsy
/06LmS//blrRytNwoqP9pVLy8vcetaq3fJp4NRBQBIpBLwDevrm2g2NFhph2r5hy7VxtRqqgRVk+
VcBFR7UMbdUzMokoeeRY8XzWy+IXCyOwuRVCVDcBS+zh011KVxpReyKB7bY5+g7pbnWbAGROY/4y
GrP7qDNMN3wkNOSeRRvNDtM8RnwTkZR7O9mw5WMGj3QkTsAk+B+PFjpGyEzL+9aTcWf5z91YnB5C
VNUgYBylc32b5kdv1ofF9fhDyMMz/QdPRu55OuMkZjc9tNjYVLAdYkmlWZBmgPUkH0NP3sXx0BBT
YGnkbq1dikqNFxcbZwwjS4+xWN27/PHSLX+rEsEvUvYJW7RWZDgg8G8zKkAn8nOAS1mw+fA2OCHQ
EPq0bnJjk8jYW7eyuyrQEhFhddadq8CqafuIiHNwlSNmAw9aYT1YcxCKQm5gjm+DczwpEWo2p1xP
nyHIxb8HJRBBM0ZSVhBir9J258EJQpEw7BvmycmviqNult4sZS7fn275Fh/WD4rd6DtCdM4/lcj4
pBtMOcAXqr5ElVuM2pkdRY8bAP6iB572VeCuxtw8JPSQJiPxOKhN6vcwZOpe8RDZsaAj9hkMenLz
3aiaq/yYEKOyAEO8i4gOxVHE7RRSHCECpDJEIAS3Zlb3LmRylo+RFB6IKR7+qI6Cxs4VHSGWpax4
N8iOJtOqlHhxB5q73hlec06c4uChHli+kD3baGJLUDX+rsz832Zb0ZZ1zH8tn6xgITx0G1fpNqMA
st2dzc6Lo4PZZ0Am9TpOvvPRXkvbivYGXdHVjhDQGp9x0En4Y5huuEyX+T8LAS4qQLdZa+VHO4Dm
XtpSO1YRRHrYIorG+AL7Ml4GhmMYdrbvIkYEm6zumTGkk2I8DKC9TahnU/7WzNtIshXJKKSEopwH
1qbVll4B1JnWrSaQhGYnp3YyAeHznLkPwSomrC4E1TDDFF0wdAGzxexrYDORxWDMeV39yyl5JlDM
XsdL5CDKo/03evOUhLeOpIUQlljEdhqAm9WtNc5e2J0uB7KBhnXf6fW08qwi5ozjVaAy+ltEv4TV
oIB2jY3AiVbyHGrRCUT+OcHpgEELhrfhenVXbY/YhXqoRA2p1fGbpHgIX9l12i6mnRVmQ2Rj0qen
TrLXPchGbJzSk+czkrq3ouImt4BvOf2N4oWRIU+1TztCGOrynhGN1B7ibUvS9mj3dFfDaar8LbZw
quStcj4sWrVeZ2IEJgljJEcH/WAxwPKRpRjlN0d1+5ywstLadZNB0Gmwt/GVWbl5HJmCFP1NPO7Z
fzpIhBcxhzZ8DAQHFrG1DWKJsEiRZMT7JqfEZozFUNpHFf+gH9QLaf6ZIJrQU4JLssdElqVOLk75
KEx/40SYJIVcL4Y114c8OZZ65qg/IamqKeZSrtY5xelBOJhmrjL6dJx9Q7yCRUina2gYT9IwoyVh
7g0nyaLwbNnjnnPR44G3IODO/NE0F8M4w/EgLpEeVQwGInXActKgKYELpQEUDTccJfY/0HqpCaZl
1xfhM7QPylA3qE6A5jTpk41CA80AvgDpfeS4gzHHdx24f43hUyuvXKyIrVCHHuYs2Q9EBYhsoCzd
mzStfHTZ0oDXSDnTo0vIW433UzFzVZMIWaaxKlwmXxC55eCf2oXxkRbJH9TItqgoyNXVWX9RdQDx
JqXuQYCHxXqX9SQ0pJFSbFR0IjUI+uQoif3gze4yLHlVVDDFoltztYsoHpmiv2La/JQumxRRplgR
KcjhRwNcuoznMbw1yTyK2HLnFXY71Z9s85dUPJDbPpdvVTGuQOwLF9lOczrteOCd9uqUGF1i9Fjl
vku+NGpbU1tOcjtIoCvvWeXeE8qsuL9lJWN07sAaXn5EYxpNnxNWzAqDxi85uiGYbdhAuXPwvyw4
xoDcJDqPEw1FfkyKhtTGE5xoirA54hwACeB2zkkPdtFOStyLEzzgXwX9kPNkyr4Fy9XUBeSGCgRW
nx/wMv3VhfhG57UjHWdO+ksbiZBpYvlpiGKE4xKwRF5iNgFlhOZXWPS4zxM04mA5so3lOgwlcMF+
A2KSEszkbIS/Fma8Q8CCKYbaCXyYtJeA1yjzC3KYmAgYvlT+l3SwYCl542DEafOwQjzG5TrwIP5E
wPWfozZQPPK05TsX7hyNz8Ypf8u4nwWsuODyljcHqca3J/8mOaR86QBEItMqHj4cq8J58rtAYdae
rWbvFftJ8fHu7jQcU+7huT/W440eUSgIqfG1l4pcn0wDh6aGSFVCcIsPa0F1wBdQ2KAayXtYYO78
9ovhJBlkRYI4MT5Ss2VdfbXKRwIeijxLJ4gFHYFscQPiJym2gvWiW0UamaJNsJ4jk1/45XJ/OulN
glzlS27rGD0S3dMhYlQhd+gPgl8TQVAOfyur31NXCNaScdCO9CJgbjGjH+b0BlglciDUyhqfgXCN
XYUwNJqDY8uRJexv069GEjSbaCMKmLlMSRK+IU0zS/Pg0PWFDqQwE9kA6Vl1M65O2TOWWP3YBqLK
mVJ5zzWVEbsOPAp3C/GL8UW0rxPaDCDhnF+M3l1PHlXBAEJMwyPPhQI3o6hsdEzyWNSbX5w2GLJu
OHQNroShZPzVSKhVm9xT5HduYF5kylCq70cXowQmGGK9mGq1KfIICORvNHFgUMrNY8lli83aLbZq
+WsYWx0sN4oK2DT/4tiifGl2xNvAhd2k9CTSDk8x/eM070wEiyYWIgtRMnF29Pg9V/6f2L15LHkv
xSsaHCSuN7mypFRADutbb7svttyfFUwXUZN0/jmBCWQ6KsukgeM3oKURuN+Izb09kK+TNs/K56RK
0ksEs1akwX/ytbER5FQfQyA6TuaR4oZeh65wLcwDjtWfrGX8HnT3gs9L20ibspnhE1G9EcOAXDdD
A5kPJ/m9hKOtq27eevHZRVJCWYcQyoMRJCoQJUyXPsSYxcOP+lvYFcRN4f0E587SP6GBgpwsd0pk
i5ahHR9IaTJCNYS/0hZXendBCgXjMO8lG4t05ywiKAb246kHkicLc2GaB8kgP0IguTe1ZGs0/lZv
uqMAEF7g76tFQHKc6wu6R8gSUyMummY1CZrzlFMqajGHF4PbqAic8p9r/RuG8hVVUGCLrmkUBQTQ
vS7xkTT5TaxOBRegHgHaW90tIVkNzgCX95M/GYcS6WHTw9lQHjZjclgckk/koMwINZvoZMovAYwk
TFYzmJ1YvQknpdDiYzEdughKH4hgVOdJ7WPbPfVOedYX6yjBR7ijpZsUnIdaX7IWZVPWjBOi159s
tR3Qy2ThaxAV6Gv++E/pJjeVfHuR6WIX+tJw/5bTTop/0wFg5DDtI53fXj/dDeM5MO5IdjkbfjV5
TCzwq5j+iQVHH1ST2McNXfvIBFFmRZiqEMo75vdCSCi1e7Ykh565DwV5HEm7dbvXlHQdxR0yAfLR
QdMiuJqx4msV6RF7NY6QMuEMM5dqn2CCpol04UcG0o0K4jckwwvIVwIJTQwtIh+awGel1qk47uUQ
1JlOMdTzMzVCv6xN8gaBCkZ9M+lU7RyFzwYRGxpq2jb+1LRoz4y7KSk3aGriFlEMQytBKTk0DXoL
uck9gDiiAXxlA3t/jyrbgMGJjzIhO1LuZJRlsYsxFRTOA6PNIbvNmqBqH+XsIXOv1FmLYhyn3myR
T+fjsosBd8ahWqN38Nl9KKGT6sarSjkmdR5YAWeS3gI18KJSWqCGacjhRW3nAvX/RIJGzM/mnWYF
StjhY4D2rP974A4Yidhn/Rr297xIsswqep6m/2z0iGb5TnXnFLuF8HQA10HtuP7E9Am24ZkPefAA
xlw+QtrTBQv9S1ujqW/wGjEc60R10M8XfO3DgBicUzhfILqqNfLqNr62Af0rZuk4YTNJacej4x5E
rD4l+kGE4MGs3xeXjMoQ2lzsWFudtq4pjtRgs3lkuEZbkEwRfgOjC69m0SxySypua3CTp6jpCCaW
zqQ2x33qM8pmE5nDVhx8GFwcYX9TrOS7JANZmHaMXPcxjDc7tqih20j9h5WHAosKxq60VWmOT2m5
nMVs2jN8wo6XrbDRfJqeoi4BHITKZCVXp8UaVgYT1CJGmvHQDaBKylPxIE5/MyyWtKjghTbJG8af
aGLgLfcfmje5sZqIzw28STWeBg6p10z/AzMao3dZY4TuoBkq0dSoo52Gt6p7zDwfJsyJzXkhIISV
UcQ1Uy9pK2m5UsCk9DtKjhFSXzHMLpN7TG1U+C85XjA/WXXdGSlv56MCDOzm6kDsEWz40xHYoUsx
rW15io2fnCmrvcnbBcSQhQNRzhQQPiZ+FJ6JHx/0qULRYDIrAJaRCzzMsQfs0HY1VKE08eF6IAnH
QVOnb7iV4qDYEjZS02PKtDvsoDZwsXuvISKNOTsMBGvi7tJBUkRTTvgjzlZkdSUAF5CCnDeSz0M1
LJprUdHuFuvCs2C+oCQ5WPTs1OloGmUBZkDnMxnWOr54zh5vZuRycUHMtfWRDOmfegTVbf6zna8h
e4SMWMmt39hJZGJgTXUplsUqeQ0rWlHPXAcEAslwPpHJCqhvw1vCIUlhCY0vqGC9MEZ4vvekP0hP
wEYxuokGXCeqCgANy3cI0gPSCss8onz/Ue8Yy2awmNhOO8I3rldqLQSS/ILG4mxt8A4UYKjR2Yie
HcXCRik0lDvO5szt1jHRgixwh1s7JCqkLKoT+bc2x3ke0bWlr3N0yyOkZ0SWSJ5jh4k4iZ9Tqj4y
EpaCJFFsItR16k9ZTkeYT5Yotueaws4E2ujiVwCxov1FehtCkGhb1ceAaJEWgpjcBb2uH83SIu4l
CjBnxtHRY0ZYjFuMBxqS+OGhOxWBBDehYmFyEWuJvStyHPIcnJWJB8aAb700GP28GsTtFT5BjGhU
A1ybkSJ037+7ZH9POatLQhYRCuNPUvRrEiKASU1YOBFoh+QmZ8zJ65EcuqhM/i3TL5xn1tTt+5zx
vqscBOtI/a22ExI9KRGEgv6xtC+c6f+JN1+ySzF1SzdJxOfGUMT1cd/nwXBosEhhWKAeoJBX4Ck3
n8HM5A/XhowOHYvgRFootai0lAjZNY24iXvod1wvH4HzYsBKhnn3BO/v3xfaUEP/jKuYoDaduFRc
/vlqiC49ldVgkiBNPSqXi1xY4gsfdzYAn81USDHkCRfCi7uoS4X+JmBoJ0YOLmWMraeykJBE8O7X
wnkgxiQPrOmYqQVbn+A85nLuGP+jK4tiEY0c9F105w1LKzTp6i9ihxwiRqQobWLu84ysMveJd0t/
JiYA4AOH41FviWnD/UTFlzBXwoveJA6YEz9rvgb8a7h+AmZ2UNOJlSA7Qh7z5bOjPRHghp+G/yWw
6sKGhgaRNTE39mdU6kTlPIRZyLFCRom1gucwqm0HSiSBHkLTilHXA7xNsf8XaJ9p9XlvoJfQWKDU
uosaZAlQ+PFAyScQmaZzyxlnwV9m8Xu5GIeU3pGDHTuPu0Hn15Y9X8o7WxJXar4zCn4coGjuNwES
ZzYFn1LgV4fMj/rIAcQCBdyQq2Cy75IRKQs6QZA2GjvaKwk2lEs8xFmGd8i7NJV5UO0dAFzyFzgx
hOlLSSUsqWc6NmyQaqfAIJbREk7zsyRdxGmmH91Z604Er8DHRIB1zPek0hP1DrvVFVkuX7nHWZWg
MoBvEFX82LWkiCGtMeFiOWYVUScGs8CkSZ57nje3CXeNgJ8euSY1o2VyHHNeWF9R4UsJanChSZJP
R9vfWISIMFpU8Ii8k54Ayu8uVZalf1uUaog6NmAorf2lYSRT/M6a5+Onhwi7CVXWkpAy4RyEmwm5
AYSe9A7WwCnIYlguBBJ4WJgT2nR7GvYt+R5c3/L65K5m0yPSjcNkNESkAcaL3alOD2VafFgpE14g
6W3EwEG44coTE5OiNkQMJ2Gh/CJCLLd6uPkJmNNRV9oHnSyWQpbhXF8qvuSfeTbeYQbzogwsw/rU
x9yoNRcG8urw5i/MTkNrMxgPcA56C73wXgTZljYnR0QWEKEGYEERJ/RMRea57uh71qOLStfmj4Qd
FhnuLOHPCX/I3/3QDYjtQzJ+hG8MyEAKkJEK6gzgTnzUFdNwwI1PDQaiwMHt+RhB6ltAe4QI48b3
GgAjG9Nt7L5Di9OUTFNklQL5uXx3Bi5gjqtNTBVVQdvYACJCdLStuuXxuxhYROqEIyVkxQk0mlGb
8iXKntZJMxvzjZYa0lWtzOBTfh3RtM297NwLJwRbucH9kmr/1FtBPLIc2kIMYGFZK736JZhMUCQb
war52CxMVpYvgj1IURvVyoA8T3Aidm1KO5fvBT9G10SlZ3kbr+0ufUjGdnEYq7+hcq7T8GWOWFM4
vxPGcBObisGHyNyRyCd3ZKbNS0y0KKfOaH71QbSennz3Rl+98ohsd/cRFwaPSDoGuR7gqOWY1gaQ
ykzwOpbawhoLNdol+UOuIfcuC3vQCISme1XtRSwRo7PDVVn7hIY/YXGHozbIute32L/z8aAH7xCw
9kO0YtqKoUA8fPRDZ12y/xlh8Bonz5W2J8jeqsIXMRQL8Lmvca2Ctxe8MqPjjsz1oupxZZSCGDCo
ehwa+Nrov1PuJRLO68sYxFgZX+bkpWvCzczMK6K3wfwVI01ZOeubN0kwBssA5LVuCVrxn6Iy3CA0
lqVtOdmVHA2bm3Rq5k/ZmWX2ijVarhxOH0SX4H4XURaY9a6g9IlhreKTjPPOGT7QM5GOvEQmzeE8
CqbN4u1AMIzlM0p3DrUuoN/eSq4WScriXgtBu9jlAhtLyBhxTwwQAdykqEz8eq3RS8KXhjCKIrPl
ENeSu3JPGfcJVLmBY4XMUWQGlGrCgOd0NMiBUAxSMKA6v7tUHXpIhFpEgln2XjBTkZO+2VrMYxPI
de4PcqNPVAni7095DdNjenB5yALKkTnc6ZSkXI3zr4gxcJO5Lsw1VS6z4lskc+G1bUwyd150oFLp
NUJSCwfxEtXEdQkBBybWRe9SQGgxvaZFCAU8KLSBYNEU/qwumAn2AcfZTytq4sAGHmIC6fjC0O+A
CCdzq7T9XHHVUkPU6qlETMz9I9D9FBYHqbyl4h0r8DQgGDFntL8XUdQUD444qjjE5xVZOlx3PbiF
dOvcvH04rUTHkknyDt4WTjAOCJbYpPP8d54GFe39XCJCpYGWCIQ+mt9ehEcVlVo9UArzqmK3LGd2
PJ4ORw9kzpKUdPxDbpNmBhgisMM7SBITR2vOvZsBtdJSuQQGyfsyUc0w8YX7kEdJ2M+T8T+Wzqs5
cTUJw79IVcrhlgwGDM72jcoeG+Wc9ev3ac5ebe2cGRukL3S/qXsEx4A1Guznvo//ZPFh0eQ2px/D
YhamWwgnuT0ygjxo+QIoKL/EpDitJS1Y1lDAdHTG2AT+hoSfejqU40RUe/kQmfvCB5zh/DXdm4m6
dSR9kkyu/VBZRBAx9JZm36YQnnRiy8kHTTXiyZaUmoxMSwkBBU6dzX2s40PKbkggBsBeH5JH4v9s
VHBkS8DfUOUhM5KqLwYqL5CicvP386egwU1bHuXmoeJ7z/Nwdb/HwfiFrAcbAY3z0v7ooWML6SIs
FmBB4gsfV8N4UhHGLcEEQUDpxiqqZfKj4OmoqEDvQbcyTd96iroXWoX0XEd+qrvvdY2rdFpcwpEI
ILCroMgeBKATFp+rRcShitEwUAIkAotCm6zIosz5kW0N/Y/HcuZaIByKC4ULGZWUxCLYfOk7nUHT
YYJlCIYKjJbR6IrdAr0HDzqHnK7QJcTE7Q/Oijd4L6ltNLTJkX5bcOdgBt3wwEYAGUJ7qbAyKQ1g
B2jnWUtACwjg5XICIeZPyVrq+OwKCrQSAR4E/DKIu/UBSTeuAtXATuVeShRoTDqbx7+JDcOQZvmq
d9lQcJfJWC6QIRUtIjeeyUwRJPBkFGmP2osRIZshX8t5DslbsEe4EJVAK0y2tM6cP7w+Aan5mDH3
byFme+RjXG7CL4oalFJXEEJ2Wh3Na8EJuFBmZHGO9SXlpC7SJbZVbX7qA6N3wEgpH1WkdaEMaDZP
vBOgFuwgHo9P4idHgeyStUn7WqFw4inUaM5CJO2CBANyO2x/O5xOUqDFw0ESDDTurb6FweeI4fIf
mNPMw5a97znaopOMTo5y2B4rnnb4qwSWEnSgqV0aLY4taBTqNxyaAEARZ1PoWNuyrE/yzZFWuXG5
NiTC1FPe2Z+Cm8bc2sXQrgf/6rRvNE02xyqOIlGII1+dZu8jfFYB0A12lm1Ea6Ni0oSSX40MsGEV
0AWjCtg7rCzJZ5PGnmkF2uisxZPkssdlEUonnvvRkQbKc4cde02ET6KYFmSUM7mpi53UtXellHWV
gtBrL2n1LlrhdoqOMpnODu5HZI/T90U8KDpQhgKezcuLaasYldEBtxvEiRtRuemqqzRbA36uhjkH
LqYBuph8Yu7WKmrX/CNG9Onti0EcExN5EAjiFvGdR+BKlypL7HMWyU3dVrf3XKTU52V/MrQPe/hl
QXDoqeiC4V74uxp/Fz6uUivOFXUbq80xmeDk+EItwq18yzbgRQpqBKMaoJaBtQAbEYNBBeZAiSsX
A8tIKheHdjtMwhMhyK5GFyCGWIoesRLTRlu1dpa+WeSb4kpTBy4vfARQSm3EGwYSDh8tFTqPvhq2
XTY3mkIAGaE6JcosiKI7PWGT8YUMI1OKjSDJMhOg+RuQVIh5oyIlSd6cbBKMSa9GnT4cymmvmn9a
wvPGwlOR5ZRQCOv6tfI+Wu3suMxLQZ2KwSokPtGkpyv3Zm7u+AOJNGqjg/BaUqewL43w3FfRtgsJ
sIdTDPsMdrl64CBSVTp8xzik9TFszgrv1Wl+8/ZBSU6J8UsaGv8gxAf1Uqb7jNkKKJmaEH3bt+Vd
GDqzco0fJ3/0woeJccR58pjmBKCi3KVqCvU1ehGb5AjttyI1zPEeu/poqL8Ot9aALdDnEs6sngTx
bD9V1kFjGBGNX0G6vCzKBJ01+MwWCTI50QQ+G0uLiYNZETyiT6CTmBBCUWs5iDC4lPv4ydBMIdA9
C2rwGE4MByY06E6rUjbL8d1h0AKHVpBfMeSD9YHHTk5c3rp0CeBYcvuMXXMfolOY78P84ZTZPnDe
ZAPwJKV2EbM2xCbSMSGbOYPFoMV3Eb+yLXZC0sKHa40wfbJfB34gvxL8mRNG4YrC2MZZxS/O0Rbi
hiBbzNvi7INT9cn769pkOwY16m2sDvjVAQElBk7JmgezRzNSX2GYOzQd/Aon/nZwe3OXCmPLBdei
P4G9Fpk+Z6rIc4QUk41O9AApXtlFPKA9mlsIwupVI/7Ue80RdAg8BWofA4QKkiHHdEOrzaeuihj9
UrlQvOM9xdJDqj/9JSj6ZSdqIFwB8JtAHzDOyKngPFnoVfs9giDq6LDN7lucdxK+y1ubUZLU4FdN
qnKUbtG1ASlzCXMaNg2hQExyJ6xvFhr2la2UTwePZlC0f/JQWB0Cjs3AvRQgOKQZN0BmiogahS4U
h4dsJH6kwAjKJ9Ljew65tE063NDQEFHMQQyeokB1sJV5dsJJSyFFBxNSyeEGVfr4WY3yvXwr7Fmy
/XPwAiB9TerJ4k6SlqJ6ki8Bs4vqz4ec4O41IlLFmQ7H7zN/Oo8ofXWVK9D8s5hGGRgcuR8ieR2R
bDwNV50/trYpGNnwUNKSmtqjG15NEvsHjLRrNihpIdV8UAg8R44qMA7B2r3/OUyHsSHwmbUL30d7
lGLU1AuCkyPmY275FWVcbRDaNe6w0pCmlvPWt+i2OcOx8vAdGC6DMvatBszneRUlnYVGSwmNeEBm
tYRJHLWn1n7kow7xn+oCJQAxmTpKKL+gVIFQIku7wZ1nea+SigS7AUTaNQHOaP1JSjdWGolGCEBP
A1ZwDh7M1+hlwTLujFCTsWt7aDPfoKr+k+ZcamHf4PZDrkEvLDpdIf/ZJKESnmyuWRQBERUme7cC
WpK3jZ9qQnnSEyXsMMaHf6JBBcrJy+0YQK/IXwSayCB+oJk5GaUMZpIOZb/slBLiSa9fes9ditmp
ZRAPMd3sBgDrkzRikmplAvJXBYNaABt9b1O55IfxMpjrtxC1HFQX372cergHahFOfiQ7qX6TG2Ni
ydswrkncLb34xSRUJh+1xcR/CtCDA+kgHqU1GpIB9Gvt+Zs0MVeV96WmL/dhFRUiZa7MiTtUDiux
wxYc8YRUoKKeEn3BD9VPJfMKwhmtzafsPKh/XkuXGyeLh8ZdJoEPA5ymhCRIBnD8xwHC6jcIv0l0
be8XMRNH1AX3kg/txy3aEXogqBzaDCA62o6a6mkk38aFUzP9accL59egvcm66dqph7DXEIrrq1hO
W0TOiXlXE0aU/iahCW7NTERK8Sek0Il3nSNI05CbAu8OmH5BH4vTEF/CAZxctpxgMgbWk/56r1bg
qwV9miGbPYS6qNJkwJIIJXInxNCKc4M1wbwypv7o8xOboK5eHMBG2lgeiHj+euLkRTYKhCZ7GUaf
YydmlnvJzYzq3VkxkNrpXx0EvYXyyEwKYomaDb2qBk5MOyXbH94uoQuLsuVAdnPdInJ4nYd6bVJl
UVs6+g1ScAZLanUMpVR4kL1Bc5YcT/ndgTmQSWiuIbO9KMBq+ijaRid/aKrVcHF9ADyVFpI9iU77
rU1EHawt9PoxN6kro3k3MawyQ1rzG3TbNNlrr5P6UwJQFDdqO41EG5gjtoRTvmcaMgc8XESoEPPC
Smf10zRw7FrZNwOtuJBS9cudIiGntOrmIiDQ6au4rqjY6A907zT3nEKIWOud7UDwYZHpk5cE9UxV
vVbqh4bSGDyKxW6WF737QeyPEgpBEvC77ESWkSxbLbrKIAspHXppVRX7DQJARFE8MYY/bJxhaRPh
JqwYqjuuSFnoQIB8FG48KByFCbvuz1gl9xhzrkBhRuAxWJYYNKS7rCaUXYgiO8J17gYN7h6mOUB0
yQgkgqJWGnG5PceTalK4sR1E2PT/blycX1LhNYT8cNNxB9wT8ELibB3oT8L8fiuLdKdIY2qeuCfP
KCsBKBi4jHz3nJKqhqjiSrshgU0DyLGJZp/rMwDQkQZS8heM+AT6qUHTmxKsAyY0aE8ShQckhw0h
X2IZZxHZ9bUaiVVArkMuJMz0gotBA/ul1tf3VI5wFcp76rgLkt3Cah30j2RrwE6CTJZQFUKn2Xq7
CTsQx3LX4cbptpn/D32DaeCLPoCHlOq1Ql4jPQ0Dv5jeRaceb4FZNYviLXpILfRqxJ+LYrngxrQc
HKQhQ2HmS9z/dDG4i35GnMFcKA7EEcvGfPZeI0wiFGPCsaLhCoYlv8MbLexhiPjIKkCJJWlzxTqx
GLAgi4wGgMErAzswvErP/t+BT7QfzhgW6lKVKo0jekAzSUxWf2Wi8aKWSH1hqOd5HyvfObVUGNdn
BmxD8cCU98zsg6BDYAnByrEIgY8Mg0oFe4jwazUJNPc1wDac7hKspVJ9kGMwcgUEcDIzp6sDCUk+
hz78a+pHN/5J+bRNVu8RfUE8b+sclk/f6yi+X9qQmSTLgSOQOCBwtsV4wWl7fxMrFP5d1MPQoWkb
rjO3qJhqa8bClTWHDJsCVJGaKccs0XPRlygOSZyovOxBlJ4NSmvqTNXNT/PU7Oeh29Dwi6YqptYt
FVS6fEwCqAU8Cr0NTn0SLlXuL8TwSPSELm7NL536SeTlwTac8LW5R0IpCvjvUjvJehXpqhJ3l0G8
i9ziIWCO8ucOwtHsfe8WKSuN6WH4bOb2i9IhVc5C92ZPbsKMYJys7SmMybUB6BLAukImEi3CH81/
iUP+KY2bucv7czi+MSOEc77rQV/5ldpp+oWamVWc6BRMwy4OuY1xcG+ybqcyOTMEd3tLjb3R3Thl
2Otm9mzgz8WWE5G9aWMGXqvDM1kz8OgdUjLEmDM3fsikcJIy9BdllPL4wjLDqZKN28jEpYCxOYt5
P8rSif91PbVkTrSdfqZ94n9e6mSXQclTjPbvKVO2Cs71+GAwlRfxhEPpaMaPWtUhHP2Op89SMxaq
+sCTRNtF1U1wOLFn/CVkSjS08mk40diaXFD8fx7qgwYoyshDqqOMDi7vG8Ev7/x88GrBTyN05cJm
uYCgBzI6YhD1H5U6mnF+jyB0BGdQNHPIynqOrVMbKKJnndAIcWSCSybMV0TCzxdPa2NhKx2NM+Od
bQT9S9Ng264cnKto9Wa8ovgayF5CiMBjgE+XszeyUTJjyLMZDnqSEpyDkg4F8qRlrgcTUbk5RQ3K
b+NTRAjUocyYdQT2ThsN58f5Gnj7al+cHAXSJKL++cxz2rbsKqEFHP9MTMc8P8itpGNvY96Ebi+4
mbiaAcJm7DWm9eUbX068NcenNkfh8M1XymwFfp0YIq1dkURTxc950ixt7ytTrpU+Q990ULo5AQBX
5m+JhKnx38s6Xzjmq7CPIOCDfehyvPB8bdhxawaNZtN2B4n9ArZpkoOh83kpBhmNkyGQog4XWbKl
54tSOdcTRvB39gFh4iW8fV18KP15RIGgovBH/4w0ge9HXVCzTGzngxtJ+0emgOPu2xCkTwYapc3W
xNLBlBJyjixU1ociaHHaY3U0mercK0jnLmEYiHtDep7/O9HoNAelwj9O8ChTSg7lv76hvFs0wdHi
lYcNpggV7G7LdzEA3KjOpGgBAJBAMxOrEMUmkDGLhY8oT0Cq8I1DySbXKa0B4fVJ728GBDNUE3KM
Bk7wACiCYl7iCkUfx/4Ig5bAMepJLCcEt6NEQnFlHbgT2zJf8SvNnCSS5pTTWYkYV3jM3HGXJvZc
DQsHacNrEeVIXUR+QySG8IFU54IErn/xsJciEe8jnjmKhTBxWfLHDnooSi/E2NFjiThMbx81JBlt
917323B+9gepFThwBBrmtE+R2k7mQ6K+CGvKdWlWDz2PhzVaCFKgls1JhcSKmoC7eOvD3oGfSPvD
nrOo4ClBUVFJv9DYV2YaVPleVb+lKk84iok7poNPaS987io8uihLsDUZT0SMUAnxcuFw1P6fDWRs
M3ANmNfMd055NBBaMYzprP1aIU3kV4RpyyRAwZwfpmcENZjYNbBRh0/JtkcqTQrFEED2hDgJQEfD
W11ynw4/0vXKXUupBNOpRSCesb6KdA3VzgH6vR++hEyNkACoiPvg5AXHtCWWAoQFxByJPw1d9CZB
66rDIEVi5gUXmZ9DAn5QSgB9AgGDQvjgLCJhF3ZtbLKtRO/yfqVqasufBgUV6Y+m8j6ab3O7Vt9i
QpN4t/JoZRqSUFe8zKa40TMgYKOrUGOFxIYPDULcZ2OG87ASyRPz7NpDUjjHkra+bt9prGhlpNOS
DzlNN5s8vdwqnmKLSveFKfGjC0vL1jdhbNpIXdR0AjRfYh3WjHEriFthZ5tq/lcTf9MOBv1eSFYU
6LGkhFAo0uTSavDJgAA5Zu6jLyglsBICKFO8+Ux2A+3gpOwRjp2VHhujTHlrg3+o0QrrJuW1FX5o
1cMdTbZeG1VFVgHg0REucskDYmBxGZTwHfJdeyoZtTwSWXspA3dR+Nme+Ql7yf1rdKFQJ5Qvf4hk
faVZjsQ+hcEDdIn3HDvuOmGxJcX0GMzWQ+weGha4AVSOwMSxTi5S5f6ppuIaXWIZbabbHJMGf3K3
9VQGG0FdGfPW1cK1oxJkObiwvvCj3pf+Ezf5KmeYZF+NFCGvpAsw6VUmbbtMI5x+iljfWm1z4fSw
SSYdyMoIkcpsdSM4lpmxLdWZ2WeEaHjvPr2+RUIo9mCfVDPbUuH1HRK7KxkRAfHXWMWpRJLDhsFG
i6hWd8v3RjM2mZbsQoylYo6uuq9C6zcY3WUsFduL0idFFztbx9iDeCquJWWDx/NyCWhusuyI+HpX
KOG2KYlLaGl0G1SxRIeYwLkuy7Z67cYne8g3hXIf0Uvv3RX1qjeGhZUUW7shL56LC/eH8wnGbF8H
k08/qStNV19ExpQ1LuOBocHYsMkQMQVX2ffVzmCHdg4gDgW8v49bok0bC3EVlkRrbWnRhYTCNRKZ
sXp3xmNYMwLi2ZEmP07XI1RHWo2P+ogBAOlSFJ0NHgDGyLzU1wUpyi0xuidmSIQQOE6D9ad486YC
xjXe9N3HpOIwI3vFfZRaoZn3Fd0tH0/AMdH8JbxPbGbQ+vgay4UuE27NtYDCYloKUkKlHYrKtxoV
vW1+SdKOY2lnt7oEw7i0AC6Cbtx0HBfC/yecTpqOcqG/IjyPiWpxHBe2UeLFkD+wfkdqkA5qF/EC
/YA9bTrlMKc3s+ShEOAqwpu5vIiHoDpZOCabdqfqr5l2AIXyCcpmPrClzRsZCMRVMbrJO6waJ2eT
NAgGKKrMDNYpf+J3AGbGHMX0tKg95G7X3dtkYnOZT8W9GUs5/Ang3lGTAYsqUK7wygOEYtZiOASa
sik5aH4tVGZ6YFGJXkPk6PabZC3XvQ4XL6EzTOAxX8kdjI2M+gV6s/5Hc4/elxg93BQimebnUiHR
TWxCdz677j7VTioZKwmiRwd3pVof8HJUrFchvFSWhnSlhKxtGP4Xx78B42dc8P9Cd7az6ZNe+K3Q
W6YcClZVQragzpxPids+0MtPDjQW+Rgz3S4yt+LAaELq/lsfTp8asqe6/U5pP0bG0krBFqLfgqEF
r7TYBBI/hK4haeiHKBAc0K+mEG0QH7ZnQGx5RtgqHihkuvjaTfJ3ByQKPdLqlLYcbQIgFcMPq+Gm
M0+qZPJrQ3UHGEP/uHbM32pq5N6jpSa7Hjedy9DIcYtOW5C8YVTPtu9uU6Y3gfNI2u7Yn5QoJqv1
EBnxNr7MCpzoOt97qYVqk5x27Ta1JNHEx4xBwOxh/DjjZGwgdbyB6erKqcHrDIxll1fBHPCEhuaB
TORhhppEiGusRcEnoyNt+2lydzzxcD742UlO4hlnU9GNhHVF75o6bXv/XR25xnHdeeCd7kQqqHrr
ta0F8q3kb+bkPFYgNr2ChIRAPB0j0EzegBg8soqIhTFjmvTGIDqPAkV+BEsRC5bDzUbt7eQdiPgG
aFslnzO6lGwcfAzqG09BpqsS9RDvmyhn/FtLrBkQBr2oHgVrrfiwGXlWmxhv3moCV0Z9OGrZsJmN
L/ASuTlyskEHOSrIP+xMZ21F6cMd7yESFSFOzD/3uTkYTpU1CxlsKC4G2VLsvJRwrtYNrtzB9XS9
UueAAwegERa1z0ygGdI3oIk5+QHpQHzQWX/QHa72ygy6tQ3KNbrKnsonENDak7E9KjSuxyS5GqoE
RMwhh1/tjCMFk0S8zuMVgXnm+suYcsPKuSxHiCnrovZvLh9p4BSJZuWl1PRNk/drKxawiAAl7j+b
7q1mvpWKoGMgDWAA/UVSygdmb/Dxqlj5UWr/Vcm+I708xvR9eQWYSSHhUo0WzT830I5Youhyy41r
fGuIN4bi6ObBds58ytpXK6kzkp5kQjMj3dFMHcaSKY7eC56FSzlTzo3U9Ja7ybDrqEKC9FTh2q4K
1beKEMQh/O6GYTGbXK0hGC/m1iKksijXvC41QoIHTx0Yyuaehh+y9/UbdmQVVNGZSMKC6pv6U+mO
DNj7VBkb6k7GquxoJElZzhptERkQm6S9OpVOKfdltTmpSPmOVPWRotqgOowROViKvfXR4MFU2ugA
NXBWfdSPImKVyVwaYF+Lv9Gsir3TBsfUpltE6Ds+Ssy3DMpjjMCSTFh9yK9ThvBnPokakj+RBN4h
/FFjay15XRGM+AAWbAjl2QAnUXsQTo73dJVnCEiuDNDDK5hcRvURdY9PtixKx3q4ybQhMpwDkuRg
53zwI5K9oGk53XP06TQjWCb5x3p4lhNLQsYn2B+Op4bcB5k3KU12pOOZZ3lyxTFBMvhAye+Z5zT6
ZSD7XqKucE4DU1lPEybgubSPISLhKfPOSjse9515LuZyMTowF2r+0ycGTQMVP5Xkfx8bH+Rcpi/t
wGVhfoHqSRpXx+nVF/uEXeX5x1rvF0kS4AtVVxUcS0l6pJEEz2Q/MJLpJPHwCnOA7sSQ8+pDFqPH
cvn4Ln/BJaPMuvYeukGz3iF0AWvq6i/BucJaOao4iMT1hHkvJlQr4RSAXnPJtqs7qMmOAJ6LNxH+
xo9L+4j0+OLmjt17ahuUWz9e8cGEaTrKa59DlAfiAotXHli/pSMFhGWlV5kmebkaCc3cyu2bjge1
ApzSveJFpV2X0K+RfylDhjVIMpIDDxHTF2UCQkyDzvuQQ5ArMM3/Jf1hIF+qQ/uf2Q7ZYm/ZMoqh
pgptoai4pfVoOyMF7JVH4vhbVHg93Z6VnOr7VVpwjIFvVPQbrYPOwKSRiPnZQwYueOWak/vWl9hN
SAKdZG+5qzkQCWtNqn1M08h6A7GhvqBKwR+LuyGkhpXzeGB5yRB61sV6Arqsxy1SHMacOTzrDhW5
R5qy3sr8XU598k9IRCDlzU/WDoUPDByACgMH1QC1t8bbRpenuBeXq4X/YEzsSYX9SbI5GcOgMMig
Q8ZuTd2nBNUrBgGKiDAl2Yw3LEWTjNMFgmC1k9iyYmXNeca5EsgDQGRjkxDJRJY+yXdSddNiUyrn
Q3VpRpgpdOvON9+SFq1Ft1opGr0lq0QeObk0Fxz0lFltRswB6By15j2NACJMv3FjmJPyy/uy6Jch
72Txy2xLEvIDBihjBOc6SwTvsfprKycBiY3jh6uuhwkjN4YG4EunO3nRSRQ4tEVOku0i1eT6RaBh
fhZjDqD0uO4q3Hbhu1/bO0dkV+FNJh1atnbhXJVNy3K3oZwRjcvCKrioNBpaD60Mj0OoKEfn3WUs
3u/IhjjlIjOovUBbWLOMIVPJeeaTU28G+oW7S04mgdsw3XvoehBk2jGue6F86l3i9299spO8fHaT
ZUJtrmGT19RZzI/4YiIDOtKytbdDZCySqdxRDhYKZ5vRr1UQF9T9kDLCsoN18A7VBJKcAUJMAAUe
cZn0xHuKpdLWeabTlrnpLtdhjSLTS6KV2+j7nkBolob8Vstrrh7y38D5lQFReeCXZFEMMAD6gesi
4LG7wki6VwW5pc0Zq6QGvkJ3G4TDkR+S4S6u29exN/fKOO8MJ91VsK3UcqDOhOS1zuOsP4Vq804y
BXrYk4JovQIxMnwCUQ/YHCvPWJamtwVEWBkDgnc8fQbhPdjTj278D0fgir8oq0NDso/yCkmYDPYA
xLK49cVbkGEKwCA7AkywmPhUhuKtmwG9LKPsU7W6DIRxmMFHbxNfLQverJG0j9aDZIuAxoGUrmEk
2XKCHE1oY6HrIrYxawbrD6Q/9X/ZXVBqUc5hjOlDl/2KCL+5mOzrpMw/1cR+81grtZl+57gF25pA
SOw5DADSwSZTCNkUZM+mYJtAn1PqYHnoKqFx0UHOEdaxqMIE7WAkqqwP3exXHCRT/CaBM3qvQ+10
0iwwZwNl8NYj1EmknWwZWbBiFqIi8qYYqcOvoGdMqQbH/+oMH0/ujfHix/vBBTafTtpFrZhlxRVp
0ao1oRSa5Q5Jm+qedPCQglarNVD0kIlbje227fj/rbkPk2FPwuJtIOZDVFNNibnQujJIg2nVwz+D
JosyKALmq+sTLOZ9W3OkceFa3SslhVipSL2ljsrICPOWZUzsYXmShkSGBdgwlJkS8viJZfHLa4SU
rvL3YYgdumuXTfevtqEDy27Tau8WhoSJbA7gGuhrG4mDirtXQgllYrZtNofkrJJ66MUxGSM5xKbz
iN1L7lb+SSGnYcOW4pqJ8pKZZTCePPNJQ/jWI0d0MM/n6wKJjY9mUwQISW9vJRIrQ4xKe5iBnMsa
EpOL5NBhWna/qvKVdA+hMAS/nZWCKDFOufggebU16mOkd6JRBA7n2o2xemEbKHoN9TUUkniQozU4
A/9AKBkcooi9hH/MrkSgGwTzkOk/j3fLhwgMmfZg6BxX4xckyJjsrHifpcQajR5IcLrjGG9V0ERO
M2x24lhMlG/03NjGwNAH4jpCcJu8/VFShgYqLzJuzgZRdTgsBl3cBSeMFw5j+sabh0gbOtenn6oZ
BTyYIyLiP6Bk6FbYEeYGip0CtISrqAfpFwsfRxR3kAxPHU+m8wF3shwR1DkvJC1SBCo+p6lzpYTi
qfTJOyt2yl96sznzaZHVCmyvwWDU6PwspA8kKOggQiJCYjxasM2Z7sJ113zWnwEnoWce7jIp8zQz
wUW9zPAyzht+45kbBqLHUZZ+j2QEXVrzOeKl4ZCWdrjFa8R9YzjWxlBJXnsTh47RQnTHbyImABIU
BzFwfFStRLInnaTmaySJcMczc6j+E4X6UD03xSoS9Ijixvfqp77hSKjRtp+nNsH4qS5ndWfSc7oo
RaQmM33GVh9aFeieppcZEpIBKEUCW3nwIFmQvNX6gyAfGmDoRDaE1ehP2cUsH310GAKGl4j9awg9
O1F+aEOcOTwO1Z+U4eKE6uzi3JKdzKCsHokjGRiJYS+wdsiwi1pDEHxyHOaWhWitJ85DroMGUNLB
4ObQWnUos8vO2CXDtrOOYcroqUsKCZC4A3MLyjXw6kG4hlbZyfeh0azr6Q0NwDbERcEYUCppipO8
2LewaaVeYh/BfRO9yRDmvCS1CHgky20Gni5MBxcg6vTqkEWboRL2jz60/NPRdfiEdhfae68b5wp7
qGT4yOIYyI6Vqd33cYIRbDKruXKiRXaxVYaIR5820ufUsff0K9ijZAScX/VPCmNXiB9FfKusWzFb
jCOhOfkyMt7hFfYwMoPfQ2hMl4ztj+ELwBLdWVhy1LIPuXdAeif9AcX/BgSESoLxJgvGRmxiIu1k
pNmEwd+ngpKiz6yIumAms9ynvnWp0mqNBG1pMjtK7GCKhpO9A0bi+YkNM2uDsxQRER9QgZDgWgtc
YmeuCqIfx3WewprO9U7EXHPD2HdEgdGqyLAFCDBaj477CXZIa7WrVxy9edgkCNN8gZ1J/im9cFtW
KLTTYx1pR7mGLVSNFtKqi9CrkEArDcGlqx/H3Dmn5BIReEjp5IFFmipZvYWx1dvp0DlwsLnoNzZG
pIIZw7WAzc3gSLCf47hx4cVagMfeMlYplINHFgDDzijLZyiG9F3MZrIKhZWeXAIIbOvq4IF3MdUZ
s71Imn8FeErD723cD0gTGhlBUqRqk3UKOZgBsRdoAaUPKFHBUVdvJHnaC25zcUuUfg2Hh1lIqp2E
NtdDOuQjRWwmCsnxoDevPeUpazgL/Y3OyLVCwMjxp1GQEqnZhpniz13VyZhei91goctQCV5hoEVR
hpsoOsw8Sb/pcrwS5EOCkhncCcPRC6orxT9DtKBMIm7pvmtXKo7Y1GjODuPY4zh40DJgCx1pAQET
UoHj1Oum91zdkeVAiBFJv5xzs0a0+3SU0WxKG+8VUh0H4GIk7p4GVB6eaqt9NJmYRyVJcRAC1uGD
KmJ71373UMd66EhGAVUugDgz2yepMXwyi+aSzHmWWchQSU6jhCt25DKNkfWUSPO4c7iDHCHbjAu9
ZgO7l8SvxAUs5tZ7rFTCvYxx2SUI+rPiZnfudSrsFVdXa3yaECJgmTK/ujCyHIEX+VDaaxt4ONZp
MPqbHYyCJIonNzgYGkiZ7b3XfLGO+wFNCEOQJp+wmDzdGIzIEGBTsm4IKxXQQLwo41huIgDvqFZf
pAWQiT0KEWe+mCy476Se65NzQE790ltETDhNIkIDPGvj9fk5gHQRV9IAeEDW8c5DhDr1wKvfJsm3
NiB0HJc7I+0vRhwvGe65IW9sOU6krdpf/owACjj+GcveKqOgUopsbe9wzkQSZlyeKM3GFgeP+1Mi
waTmwFikp0wlR+pE86MXC2ZDsOtkQLXK9wF7FGsrmseSveOoRP80gu9DcNysKd5EOAtEKCC1jfA1
nLgCaaF4ca6a4WwHKybSJd04cjLrxTLDGVM/oUEdbH9lFc9J+1z2T4P5lHrRipc5O9PKxWpl/MO+
tNWpjdQJitS0cWx79742n1Cf/8ZQDMAmvCgePJWoMZ+MAP95aW7uoHPnL2n1xvB9ZuZwoNJxYZ4G
lVZUj3iYswp/NbYdwv8vMTkWBb9Hf51wUTqB8Q70wuoEVXOJXGKqY4tr+LtNYvHalsXniL+3eQw7
RtG35IFDr7Ut8CbG6b43NjQ2E3U5vU8rFwV4hqAVlKof0t1OOnAxcekZaXI0Wirzj/9M0ihCBq0A
NNR/82teUoT62bFqy0VEMnNrUzUhfigIzmsILmEc171MB4yj6s8cwkVmbmVAj2LYNKa3l9pxJPrE
ilU0WfUr2mC5EKU5yTkEMMcijkmgTvi5OgET1m/dBrjNBnYc+FJJblbU7+XXQZ6Cqd7nYLXFkqLK
YICSgiz9c3aMNc8/J6gFtJmRoquZZdV47SpnHbPD5B9Bz5rONYTuImh2KbPoab8smjV9+iqxL1Dr
lvZfS65DG/oU3OgAIx/8+Eoq1xrJN8MRfuE92SYTN6qnroardECFDcWEro0UU9hC/iu5og0jYXIk
JkJxXgznJ6z1da7im2QN+vVv4p49dh87aKPnPpXQt0i/K8aUW6O9smx/2ebRqgd6iWmLK6XdDClo
iZc+BKq+7HA6jDyOkqh4U12D2QfxtHdgiAruUts+uqjTg2KFljd0nyp744mGm7qBSwjRXy4cQ/yd
+8Mu7UNJ0ZU6xWisTTu/xNQFXUF4j49jPrhJ+W9/6tXwIDEQHlgOyYK7WgkeVHb0iLuxGpp94VqI
QH/QkkeZuRMRF1SGVSCWiIIdBW2NOComIqmGXpyJFTezY0OCVvhk5MO/mUxomlQg+FZHYPAXjqRr
8GKYnfesZbhdFcz/bxTHPmvKy9SDy83juI9z9SrRdAPOF206wKZv1bRYQVXoSCsjPPmI4rpv+lUX
3jGevHVn4t4cKmJD3E2plMyFAGzVMJvJyJXuwTOrle0Cv7TfctLIUQvcLsEcZJAIsN4V7ibkaCWT
5xDaJ5eCx2QfZAE1c1A5PIlT5zATnclVK7fw7sgCQ2UcsLuMLKAQFU1N8ILg66Ll7qtHjxMqcZ+Z
TyUsasl7kdj4DHQwY/ii9Gajjn5ERQFPyxuj8Ej9PSo6Bu0EJGf+DSiGxkLZJuO4MvVi26lCyo3F
sESZJA1XBuzPoF4O/ZEmxKWsiJBfg9bqJ3a5BDBo0U1lDAOfp24I5yI9VTnJS/AlE40M47KNSf8o
IG1Zb5G7AjGp/RGn0gFhsnTflTnCJjqwNvgP02sZkGRK+yBsBUWDQoCQs6XFzUgdU0nPD1Igy2vf
Uk7fwBMInIw2iXJMq692zI4tCEPIo5AfjHYitBh0TnoD8+I56kR1pA4RQXsTFcGhTvUV20o8oTMo
Hw7qTcxo0yn7qpxildhwrnxvIXrah6yfjjmFgc/1cp+MQa04hfW732RPbZg8CIjBPi86IqAdml9p
lmeF0dI4RwaOjByzb8XBhtJAbheZhCfJwGU6nUFsTT5xauQfnoyEcr56+2UsyOaWkNsT+A0rfsUT
KHuMAOi1wreSBUPKSaMx+vBb4VYkDI3HVYrwgp6ojp600Ng35RugqykXWpiT+vTGySINT8BfsZkF
U8CRAK0x9YAeS1VP3OEglZ5cCszKgj7k2tS69s6ni3IAvIsNndFYpx0aFOah1NbKZhIvsUKOSkAV
/ZsgPDpiWYIc+RSyGyJG0HaEbtgWGTED4C+C2FB3j/1I88ZTyNINR6KwEHH9Z6avBr2FwRwZjUAI
XJu1h2kPtIbl26X1V0KkaTS1e4Hl4wQt5bjmuFb76OKFfzNuG7aaUYmqLMy+S2bI3hVuJFdVJ8Wg
/iOmgiTa1Dy2aFpaA8FH+cb34l7owFWL4XkoT7MHGS5YDdk582sJviBXh26aO7oNlSuVtZ0Rat+h
Y/0fS+e12zi2RNEvIsAcXq0cHWW79UI4iTlnfv1dpbnAAI3pnmlL5AlVO9Uro5Z6VEqm9dsOhG+Z
X57xzyp8gvBo/7hhM8cjDdXaDz4y2UyBEM9O9DFgj20VrEvWgCCzM+l9MLgN6fqstyjEIW6YAlMq
hbmIIoalZzjt1WvpxPuhR1p0qpBw6c5fh7ddAkcq0kOITHe/Q453dpuB1t7ys01oXQWwcH+Nptvp
RUcs9byqumo9MJVcYbB4WIRPKp+N53APy2AU4VD2wAVExCPgS+BbaHCsDuGRoiCQUBapua6Qt8Va
C7pgPbUtMmUuYzM7WMQWzGXL7Wheq+RdU4DR94Et00+LHTmWfHgpFw3KlgFJ5jhP2yikVqRJBWU2
JgBWbk/IHmkHzeqqTdPBp1pUcTdJ8wDlNVTPCsW4YAg1ntc6b/8BcEs1wS8Odv8Y3Xo5mD9lXO4E
7Y6y6BK1FcuJa9D1yBhEmLTqQib5tegIAZ+Y0dIYH4QpqBwAXTwsJU8jC6bVsQcLUbKbqHlczFVO
8tfZV3Z5N/vrEPyNO8rU4uv9z23GFIBGBkA2vT8he8fBB18sMZxSJmk0XoN14XxTnK+ZrzwP2tKP
GIdlzcfIhFxvVrPONpyuQuDOTr6M526Rpn+6bd4nOhcQ5/bArJYOgYz3lGIYVz3uIcaTSYWCmHcm
C0w624z5VwRqsKtsAUKzfBXRR3OMsy5MAtIsInTpyEDFK53h3DgJe3XHEHn6C9V+Snt9Nbrbmhll
JF+uq7+Byh74DEYbUJG7N+RlFbW7lusrdk4x3EqHbhyZa0n6EZlFMT+NdQcOL4vNLAMwx6uLAytQ
mCQaIsugGooyY39BjcPUeDKQyV0GSCE1jEKUqDKS7+HKJHuxMm8C8NWjuqzj+IgcgzUO+49sn0XN
3VOi9FC54cck2YlOFBCDdbxEvQMhABwH2C7ITQIsbDI0pvTtszS0NRVRl10YCkS53ZhnbfgtUU36
HgQ1Icp6eu5jYCg6SsoqsgOIGZEHXyCoqqhFrDnZRgayveidgV8PtcdMSkCjJNLWfZlvmmF6mBiR
ZrAzVch0F/E4OgBBYRFaVoAsWYNHEzBahq8PqJmF6fRk+ofxz9fow1dB+ALTJskwvLEEXLd2uleN
NBLht+Z6Phrpl4EjoiAtwZeYctHCZ8FjhMCZ37AnFD/uF9pPF9UcGnDI+DCLIWfDU1K9E4Qpq5YN
7pjOV8tXHe1sPxL5hNPzIJOS7StKBU+/iehyyBkCQNqWam11NVxmRr3qiDMx/RMHkfS5Y62C2HLG
kw7rNgPWYs5wSRjI2nXKjWIQgeUGR9n4vLUmzVeu/Zik1tazulcjr3eR1p6lhmzjFGKCM0eENIUV
P1qduhg066kosNVcHHLpKGA6hHpdT2pKnm6LGBc/0IzjsXz2AdPptPgpYUiGpx4048kPvAfi5l37
kE3p2WBKis595FK3tKjnu/InVuPnFoWu31SP/sxwHioWoKrcfHItncnveLUrQTbw/+mDC5ge0H7N
4caZwgMn/lJ6RreXqSVnixZW0uqH9uAM8J9I7IvGIC4yWIvGgYPDVqdDaevbuvaZYdwcpC3WVJ0w
O8YAKQ0z1xDq8+dSxMklzr1KuaRipJZiPw6/ZyU7TUazDxG3d268EFlHzaCb1Pmdu72lMXRVDsZX
BQu9ilNcLU1IRwJucLl36LtqzbvvW9leZDNJokiF5moMj11y0INX+uDaQ4CMKQmkJ4/Wc+TibUe2
1ly7pH9nWchsdD8erijgcP9lq94xSFlQHun7AFWlwGeseOXx96PzVXFiCnMlcaIYRmUEjn3J6wv2
+lWJ6xTPIB5+nxGc5sFy3qNCsuufJ81lS8nIZ5JDsVFn7JN5OjmZDhnUn80oQ36A0ZziNx7hYBIg
3StFYe1XC8bvijoyWguwoOpoqNl/vtdv0o72qFqFbrmBcHOASSgVYNSo70cMBPL7OpQ3oWk5/SiK
YWTVFs1RSDNirOlDju1oPMOuyDU51SudCYGFYUjT5o1P86ul/FH8apz/AnjIaIO8f4dNLieyv3Vo
8fHF4qgEG5cWAB4Jf/lP5ex62AHSBSJNWxaqzwX5FaMHziA0FYA5ZWYoZV1tXLk3EYK0PqR19Oxi
GCkqHYBwJieDUhN+lOk8AQZVZtNK/nOmY/lq9yJQYJhADdg5EQjhybtA9V2qiLqE+ZAeCQJwgfpB
mDMxDpGHDTWESBJ3gPNA2RiMpx4Iw/5HFAP3BqOjsSLF0IE6bWSAYkHAOOHNWRlav4mpJhXB6rij
sRm5jPvszGdUrBulon91OWOQ7NtXmbBEjl+CxVR4oohnSiuy6IOvrimX5I5R+s0kJ9FPxBleDnRp
kQwYE5N+z35bx9gK7U5nSh3CCSxsaCUJ6CQhoMQ371mkgdC1oGTI/WmRwDtLYq7Cd2HPcG9JyD/x
nA6neAxqKN4jW70myFlxJcQuZTCFok+YYvHQU1jBMhMzjZR2xtl0o2bjPhWdHTUeWSjU3ajSpi59
FdmcxJKmHRTO7D8CNCKJpm27t1N8RunwQ5QF7+DYjA7WHmcXTBpl41saH+8oFRFFHb70iWvCsA/E
s7tSALOx+KmzkVJ5vZewV5iMhYkUOlkEMsIE9n29L2QySH4VWlEQ3BkfnYgKIhZdxBF9FykDujRg
ORBtH/IWoDJs7jc8joKPor6d8rMcC/SeFkGFWr1Xzddh2HLEcMbCLTN+MGTibm9dOHJEjg0+No7w
EjWILdWOkYlVaxEWFy9+z2vRCkJBMHa2PaSqqEEwaAbwAMAlzpdX5U95G5GnZz50dkJOP9J2qhny
B6iQpeOHoWoU5HHnVO+J7hdLcwjoQsTg/X6nU1CTgR5yIzYIVBlMJKrYdRT1fqDiXZ6WScaACA/3
R44ykFKOhSKJ9hbYyDx/GpnJ5FsN4xj6Reuf1AeG4qDDy9EK8lvOWq87XDSsvgwygewQXmlsG3sM
okOVv1pmiBn7nGfbdn5Ag/QmBIHjkULBtpsTjxsM5Y1+4UZVtWSN46eZngEo8BZKbNaMjCoz/PWI
hcTz9gQwIkglW5FVidFfEGKBgqX6B0aYHw1gW5DQzUBik/DucpbLcByiyeS3dMmw4jAe1fRJShZn
9o+6/mQ3J/53RS23flw/CsoJ0MFjoBjgoJOpIomKWOLYhtvCpcv5LzFeQjVq01v1g02K118MF8Mi
bFTR4464czi4ApmvQt7gyHUT0WAT/uegbg2im8JpLjV1axm7zE2KVQuvqMfZT+RfNT6USuEITudE
m5R4sIS7MZB5TcpjAAmLf4rinOUlN4qIvznfbaiRpv2ivEEaoJBxbVKYtPc2sWT4GWe2goxSZJGk
dKBYwd0TKv0jtzfag5K7LiM+n3OLlBonuMKRsI7RGckkbha9DGIPAa2kusgxO0lXnGj7CPK0dZCq
zKThmBNDbhtG9EJQFu9uCAeJErvuXLBqdGIEFcjjkF1Ug2rI6+BDybgmXGk2s8YgASrzCu1Wcw/I
+wi+pCwQRwyfi39L4WsKScRviF4ka9wLbwphiyhwldgnv4T6L/zyii9fkmvRItgWif94qSBlBryn
c94+iXiuCEom/bYwp7y3E7CNqPXr7ELnt70Xg8RcRe91bB0Z5sd1OOvdBuzc4UnMiJR4OpxlD2WG
84QFqrGtDIyD/vRHSSIlRu9sgH8s9GnY4SHq7rEuzQmGmkeaYprMsp8s+NAplRsCvBm5xVEbTZsy
lXXPPqARSj49ZjYg4hQUae7GhRxPXXtjaUnyMcoksHd+kAfEK/H5KT413XxTY9w2wEjaXrI1+F84
DsUmQV0IX7v1MyBdHhM8YP/mVCVK/ZShKBb2TxwaXJAUoDbKrGoXwWwYyEtmhDOAtRR+IRRXMl4A
OYvuODAOvTT6Jep8s/YRQklEmW9iAFKW7GUwABRTjuoeBBxQqw2ICfdcxMlDyJ3FBAe2SncT0YWa
k9Pp3SeoiHYZrZBNzPCsEgqEuIFnS91Eoc8ynWta5oq+YzjJMCObPt1luhxyS/5GW9pTryOVcCaG
FVamunDniySTD5ajMNMUakUZOEaGQfJcs2Z5xybjW2db3RWWwfhPJq1diNaSyZ1RFK41ksdqnaYk
f0YQfWdPDHQqhNTRYiE2N8jhJGXO6W4T935BGf0Z4AOhYoLroJgRZkI6XCkAaCdF8kiPiLK5CBA3
o8FDGoVeiLUux3g7l193ZR7YjY0nzroCW3EdUmIUNBHs0eaePbsShqipT9BVUhfeLzZGGLjwNKjv
CoobWssRV5+ZOHcmvQeqhqW7dzTOFadS0a9b80PuSZghPlSIAhplp2AmMVkacxYs2/RJ4Zek/pdq
+5awQc05c8QabrAM1GarpmeLVPGe8YW3ZEDnTf4fBlxGYnvpJ4LMhUu3Uk/zgiFPECQIrk9q+WgE
n5XyboAoC3PNQ5gF5lf0VZK+ZUJgWFcYdbl1iMfIzNcQX6pyrNxNdY1yvgvC8pHzzXqTt6H3CtWq
Qc4h5MscrFM2hcfrsX/SV6mpDHlD2B0alUgSOxGYRjg7tNjEPQhIXrqEc/6URPGLYYLUmqIOWPK9
3CPIAnxi5dmGsNhI+hoy+eY4w9lDOTfJGDyLzOSpFSpKhuqJF0Ijj0EE3SCPsmUlDliwW0yd7PsO
UocTdW4M1EawzRNuGGta+whdleBHIFmnU3fC05NM1Os9UjGkzdkX46Y3RdLfAZZ0Tt8MemRYo7DJ
wW/Z4BSCH3ISh8ztbrJL0dmLhKOyKjC2aPEODHkOyDO9CkcJkBf1MaGDl6l9850/lVBOizfAQ0KF
ITtK/rgbGS5qd5wPFzlaOaRXQ6D8EymGWEYISaKij0j0/Cuya1wgPERV4hDrUMMNk5ab8W2Y6Wzw
37bJLkOKBg40+yHuCaZhlRbKgu6uwKd+LYJ5GcBmhnp7HUVsVXB72uNrIWIah9ymNTcM6xzA637S
jr2z7kYw1l3pWBsmFTHc+TwY0SkNjFWK+Bz/wn3zDwDBEOioMBDg3UWKV5Wqua8jrFcorKq97Tko
jnl/9kqqyphq0jGfuphvi4ikfgGd51ahpbfGbcpGGmfmIc45jgebkoKe2L6UFFl1Zy3iwQUXQGGA
KVO+72x/F1Cfdf9m4HHAfoemt2HBT/4ZanBp9gi9u2QVSOozOUdQZgVc3NBri9hwxMxRqa+qv5E2
pSqefZCbdohwOBx9/oem2HoE2NYIBGMjRIdEJ5G3GA+Gh6LW0DRhGEYA4BT2ezb+ZvwgAhj2Xfui
WAqTQ36aTIWvBLRvbimwo4adEtNAU+do4aOlysYC+nfaq0pqb9yRjqJeKQva6US68rIJ6jeSL3t6
O4YG289A6Jl5Kqp2hR7paS6QfssbEMqP6tKrL4MZAA5OJ58k4SSmHcLE5/ZfZbNzON+hMivuzcl4
rslWspTHYtp5PgnwyUvQavvB6iklXpRCZ760vlC1n6D/jMnP6gJmQ+P7IFFoQGttOIeJNPq0PJP2
TZKK/pwn3jbqn/yWiqOqwotiPFGEkGHs/QuM6HNQDlXZPbq+sS+TTaPDcuFnCqJ0pZFc4DBhGKJQ
enCTt5anBiHLf9zLAVNWPISSwmtNffRiyWPId2mQHtIhW/Mk6kbhkiPTvx0eGlwyAuJLnRGY8SYf
z3X5DUIwptNXb/EN5nndE/7ldNq6s8gjswnb4naTEVoKTBB3QDi5QD39sbNyrBA0tTqPkUmaWnGM
e/MgyyUKrKVLXd1AVPSNsRsC45F5mHOLEoSXy9lPPLq2GcLxczC2GdSazbA9UWXSODqoC4Pg08mJ
jqcBqmbUjHV/rlONCXgAaX3kr8syOqp8+6J3ThGAaU2YiwK0IOE7BikeUGAefNg4HiPqz4n30bjE
+7S82NIe/kmqBwcCs9jNbRz8Jo2Y1irlOBYvKTWvh6JLxT1SpfWjCoXghg1TOIz0EahMz2mYGR/N
ocZMPmQKNACZze7tnFOSKj/e5OypaA9DoS2MBRPvCI1LF8GRpE8dtVHMtGwXWaCO/yU2mFxTHrXZ
g1Lk9nNVin79gw3jhvT68fyatf05cINTUFQRb9dGsxsczYFZLVxmIYpWMo5UcnLUYHzPehgRuPaY
BGNLX1WU4TO7feRISbubYKpim+Vmbyr1Zhr92gy2YXvzNQImBD9IhyerxV3M+plnfzVib5vI9B1M
Zl/WlbKOADriZPgr+1sR/4AV47rp25cqudruBn2D49ykzxc9r9slL4JcNL76WABIWeMNvTMTjsxH
ttaWSZw7h33nQclS3qgosGeLGCDwtoxiOxq2g8Ok727+7Lt3ncMO2sqHqLFHHTiC9G/cJfFNyNER
waTUCY1bkK3xSFb+oig0Mqll/Mu1tk8zNXVqXwftBklbj6xlbIrchSNUP/MM4CUNIqRjMBNdKfZh
2XIAOqvAfEiGN7Ndudm1GM8FE2IDbGe7TvEPtqRNsQpVe7j0Xk87M20azryBSOQ7CAWpTVCMlz2M
JBHldOL6uBnSaB3zu9ydKlMAlRFJ0jHPlO8hbF+QNhJJBRA9TCsthnRBHcQTsohkITHX06tjan61
wwAV9W1hKNN+evOkaAQHEUilfra03sTJdLqyGmbvaBGtOxVf1OYcpwnxrhy++wDigTpGGJjKSI+V
98uKXwb6jckKC2RRnaezz3DLINOVggC+C/F9xEb6v869AvczOOWTyV8USQDUOj2G8r4kKNCTSG/w
tx4pLe4hKSx1CCRUyftiMDh4seXEa2pyJorr5ctcGUs4I9+jJh+bY1qOZw8gZ8CMhGsg8DkkUUJo
0SeNuMNEIQucYW5QMKEVwuLJaMqVEzI/b9gHvbbz3L8xfmeWWIHIxcrNo9SaQ+YwfezdIFW7+g2B
42KcW36iPwRAdMK2yjQB9k6PdsBjU4s2Xav9x7wdgRr4+LiwpD/OUofiggO1f8bAABrqonDVzDeD
uyqmjaHWgpvyIcJ73o8+BJsehs1Q/5vPE2KVz85a+5Ki5qbvk/lb6AN/SV4sIBSORXEYSVYKrZuV
n1SSc3xGKBrZxpjGXeNzyDNXRhlBYVs8gQpzulQeAJy1RdWrHZivFKYH3Hke0AMdv0FR8CPC4rTY
ecWuqpRl0nnLKfoWB47AUQMHq9UwvoF2V3FufLYS+3LEtSBBATHO6T9IwA6ozSUJNA2es+kpUBBl
zfpz7JX8FP0xx20hXr8ZIAHTrPh7B1AhcccL4wLWYLXBY1x1RyCPZefQ4ZBcNa3tAFMIf1XTpK+q
JymeCQnSNxyKwqbETAgtxzcnXwSke6YAohu8pui3fRCvNH5W8zVVHBg1gG0xmDvBiE0+ewHrgH2I
ipgeFIvmTOWXQLY+g3d6kQhl6Nmqecs8IXhI0WIVvCqqo4IqE56FNyqMkFBegJsIL7yzaHObLoa4
lbhoXD4b4OMMGAm3EQdHR3A3fB8pf5SDa+m9U1DKlr1tq+ObiNg5Fk0939FgpBxmoZXuGIcSzuNx
tP8JY2533b4eShKxsVLQ2+bXoGIOd22oKxvdLY1VBw/sULtTIQPKgeKT8CDSklxpTwKugqbpBJ45
6B6wRxj5Tbxd7OJqRLquX+zsC4hW1hMKN/IRM4n1GE8OCsY08tYj9EKNLEj1oLJ7TRoSEjncCGml
aWNL7JYC4oDleO2rhamAzNFqDFcceaImoUlICvKz0ShVv70DUQM4izhCopIa4+JiVwaGweCjGFCU
Ai9xhVtWSJ6DPI2/yuRUC54hb8sPAajA23ktcm0PyIpS8GKRrwo8BtDomgIaiVNSDEASrEPrF2qM
69uIGSkMSNMCtsIBRmEn0Fszhmsr6h8oVz1mq0ChcoSS+okLhVHBMPaEaygHtBKU+TFCm4SBVgjx
jPkloFYqRtRWxFoLbwgYRb0NgEB/yRsIWQ38jMjTlkg6STkkszyUIdg3PXap4GVWtZ6ii+r/gfSr
g7VwQXi4nldc+CGh5Sybxnqtql+xCYHWTKLMid7t3tqyYER+Okt4KJA+Nlhp4bNkJU4sjWwLxCby
vn2mtIIIoTMTJOE/4R04LKrxZq1Cc405nIzGg8ReByFb3AALdeqyyflEeZPbKFPLedtZCu77izAs
IAiu1h1MMtBMDkMxD5Yf0yC/n5PWim4YKk21sIEpKE7+AtiFfJK4LgZkg5Dol6J+sXiCnVeuK9aA
gHCQmsi6sBARY9FSVbdHG5lYY1bw2aSlCYXDh0GMWxUEDsA963q3LbVvmbcp+rpqprOcHzQJ3UPk
KdobMAYAB3GoiPpMqeMtaOGz1f6bCkgruJJI304V6TXXyNAeEvIYWt+8u5giOjRkTcmUbKEdaYeI
HnRvkCgi4ItbsQKRgAmd1msvc2u8iLWRgkROQC09SVVALut6MMD860tNtBP2VkGOtAp5u1GfTAXD
U0L/CsfKEGdqc5gyjkGZVibOX5pSWP8AMgqjbAa9AkzW5Wh+rLXrbrwAWT9f2UmGLd09KL1YnGiu
gIbm4Teyfqx8WDCLebQ1xpp8mIRiiDrGgU6YyXLJfqf4VVRSKrgBckBwkxyxHJw1aTpTXKNCZ1Aa
pRBrswt4lgk6PIsI32w92aiZEagob5H2QGsJCSYiI2HJ+Tf+IppqICduCHEiAoWNULwklv74doP6
/Vm0bgxkxQpktS+UpW3xBbk/mCC+lFPY9DhYaewF+4VycRg+kObLFoVU0y51q+ch/AhyW6ESGLOK
bKa9PmFhkiopX6HMsdp5HTQxEkm86vXIf0AACxTATARO5pR7YE8GwUpEA1uP85k+akFLy+2A00lw
cskHArGR2VaQgxwl9EFG6jLy60eIjDugzL1jtdqpe/YgGppwZsYaEbBsNKAYIayRniOwKmGB5lzH
+s8gk9Hbal3E4ys3ot/o6KFF7QV8AzbE5xaBbQ0eltikj8OYgwmATejkkrMp/ZLJzPgYu9eqTnbY
CRTVxNOymFHjBgcXP8h47LyYYu1kkMxTJuZWCCFOdCPBagYt5yQ7HhUm/ahbcWyDWjI3keglDgXG
tEbmSjBYYJAB9nv6Has/ipNZ8xl5cZcAF+QW9NTSYofIqXiG/ssNPk1120zQHu2XwMZCNgpYSR4N
qPAdmh+Yq8UjU/6EwBop1PnWwgN3DMU2uNCku5LoAFpv4VhmvGpB+ZQoH9ZMMDFC0F4lugvFbK8t
+a8totDyizCZ7btNfqHU8aWF4pY0FM5Tea58SZLEYFUFuvXggaV6YScJMCuBC/KGeUpm5qMNQffE
9NDJo7x5KA1Ur+fEfwirmGaOswNqkO3kIK5ExMHj8FR3NTgquVbZQ8l95yXNy6BSF3EaQeLzaQX/
tIGN6tg5EFAZ1BhqIXKlalT4BoJPCAfUYfjpDgX352hskdilnFasMy9EvgaEQz3CDM4DyyLGdyQk
nJ2SovUlzIg8ODnFR2iWtF/rsX8MuQMHWgaMURkYJWxccAMMAd1b1MSkEq/OqcKncDPQd/NUNcU/
LXxBERL6/SWZHlPCs4KJIXjFrUg2VucfDL86o+u3CyoLcYaurHKneOqe+iJhOgyrGbBsTAjtWYB9
LlMqxUJ9jhi96tft2h+a976uV/NgbngbKoANHJEXZme/MPdjPhxGa5NVFxNNDU4hrhb2vggdMUFn
5OKIpAlbRaNE1wTe5a7oMfq9njG3Sx5ROf3FardGIUeKtrmOXCIUpOrAUqoPyirtqPdUSoF5reXo
1IgFKOf8w0lSqrHmrDFAKaMoHrGyiN8BFV1F0DGVkN6ih6pOlLHGZG484G6Z4hdazbElewj6w4YZ
ipDUxjGNT1uvM5d4FlDNtDmiRHoo812JJQfrYWWob+ILJHRyKbXhzJFOhcHJF5tSyr8HSvU2jqCa
AdUa6eN21i4KBNInBtItW6//sIDQzGYjQkNqkdjQKPcORvVP599ybP3sLy5iIuGYNRasG/+vK4hk
h1qgq8hb9TjM/UJMvCNQmOXER7tikCdw59Lrl55l0MaiNh54zhzx1Qh0Hb8rxjfa5mUD5WURGix7
xQyIIB2YGcS6UHpvK34AydvOCA6pCVMaYZBtbi69JCV8ESvNOrcxK6HJWmaMbu4XZPcIclynr8Yp
jXa2c9S6MyNHEqwnmbdhQs8I0utiLAdFLdj70jeNKZlVRMByyiQEWcbR9CTTNEt4URnckI8dknXs
66Rj6JzCQLGEizGmw4vGS+uuAl4ehBuYcq5O6wjfQG43u45CFj8W/h25oZvIkznc3FdBj0sMNy3h
nCioDG8+GKzE2KIU0BBv0LCPJm6OCRxwEDEiGFbn3QCYo0B5Lfy/xvtuSKOvySoBoOdkggxJOcH1
JmFwIfzzfI6a4oC4UeEOz53slOsEv3bOg0lQTZDsVEwznJtSSuTDTTORRBcbmSBducYiNVBjc8Gg
m21tl2dGsI3nLeWtpcj8MH+COiiwW1IC5QkBw7V76muCXmvGLT/MRCjyZfP9VBJA34vfBCP9bKlH
9Gxfpe4eIqIPmjm/aamyqAiLLbXnINE3Qdoe+KaUI14RrQINJw6oJNU4vW9DdoaotfD7BbRpnvIS
MNCUIzFlE0ohjSweRv69isdPh/DU1EVwhdZWbd8GHCfBWGFe6e5OM4d1Xf3YzteYSdhnvepb5wUz
WoyJIovY4u3l7jeo/6QpgbvLwTWqYSe69sbGxk8yroQiwVmEPT2GdXcqJBBzetTtbewaSIZC3u+G
GEK4nZxXIN9E8hLUytjcn2XhcM86+xg0QyJ9SJ3oq3dMruQX/dY92fWg7cT9mYXP3E1749RvTuAd
5Z15QCIRr0IyIgKt/pXyzpN6fhn92P6zpDXgudTzi3HmHomTWxrsbT76WGOnCS9UC/wjokARmMuv
drCq+4vrvicb7RmVTwO6Q0ElJTv9a20NRzkMObF0AiLgS20EOFBAiK9PuTEcnay+MpxxOe/ltRpp
9+KE/Grx44Qq04uIUPo/CU8raw0jF1LBjeaUq9Z/RL3bAIsiRsZxC5VspVsZ8H63A6bDWqzl9bzL
irv0Ry4MtkwnRj9GpjSISf3kSGc0je6HTVY7oM66DsJvcEB8UwP3kt8s8lZOoDw7aBYAZPraYB+3
rWmbjePzQGS/5EHRGrOFuLy1oN7QmvHaLXGZSnvWhcdonhm6COKkbiOHcp3gF2x/vHvm2IiEexvA
gbIYoBXRvvzrmwOhKrl3Tr1XN+GWSCmJe8av5FS5hB4HL1x5tOZOJ6rgi4z/9nr/WdW7AxAlZ4za
knlTF1/c7DBesj/EG8rBW8D+NPG7C4LRqeZe9qNPUrlB+JZMY5FeAHq01HFskciKfVtHfZ2DjrtI
yi9JwuBL43vsn2xl7RWSswYaB8wTrtXgTdG79ZhXazF4+H182ZkqaCi7kYpaDl+JKSBS1Fejo1Vn
p5Q51SKhbsnn52QblOrss5xQtG60IT2IDrYx+48uPHtNxCiF5ERZLmoZtc2294w0zF2xA2DNge5T
oFQK/H+7kpsYM6EM75Ev7RBbNFLmU3TZRiMDtHZix6KSTsPxyaHdkUkZ2G7qpD2IJMT+i5k1zWAp
guXKmxzu8rQE5CB9xQnL3ayi16vI+hwoUyYp4B8ZsVHRdeQbqMwPIglIVTOvefNHGjNHtQgxRrl9
0EvRsiTuT1uXOzlxdDRpqhJ85+nOI/ADd0cET0yRqpQcPf+4HOCDuqUofYfIu85cogqznFz9LyX8
i1LSB42q3sVDMmB1VNVwR1PV2NiCiftumrMe1I9MmVtbkFNmR8i36EOnHzFamwxoQPAhfpC7g8Xa
Z99+VEvXNxLAEXlofcl0E7oSECDGVVJsa9NfkVzV5jhnsSeRgCLuwqqgPD4Xmv1YEkYtgfJzYrxq
8Rm3mAcAgvg5b7Gn+S6nDuR+xRwoiRqQoLWKESloT0kazfg2V3GoT5ZFrUd7rt5y0QqijRdgcCZQ
ZCqQqoJdSPRPTdgclXcQJy90qWbunppyXIukW2sqqGV+MEfaFI7f+uzuoFVrUPDYuoak5zPaLNFI
s4Vt+mL7j+ApOiK5RWBieSt2E6eIVXpfOeNBVWAT+in/u+p+pINWCX/OSW7ggsu+LP0wkane6MpC
yQBPyhw5o8MsOoqU/lKlw0obx8dIT/bziP9J/dEH/7H2Th1SdlI0T9UWg8yCfNOHouKFTtkfZpAg
1l4DNqRHrJiq6G/Wo4HkU7OrQ2uRpj18E1cZgei0msYk7nGhMetBeooUZUUrkEukPPUj5yQGVDjA
ZfhnxBXaWMRl5F5m07StnS3iLyTC7UE4sXDntl8mpnvBjbi+UBsTA+ecWj9fwCje5S4R4726qz/9
5GW7C8nX61to7SeZux6TM0NTVyXzXYcpmb54EkIM9zwGhdhchKtIUUJUwJlXP452/o/EMOrclsTG
lrsdrhZaHskHGq5+sA4DAi+ODWgiLFEX2c8ZFwX3icp08wjNh4i9ciVao64Qt2/GYBtwUaSM0YcE
I3bKZXB+BQDwblpbisAWms9fSkVX5dOqNUngLeCg21ukRh8eKgUkV23L1BWRL160CfKtc967TkU9
QS81XFjtG2tMLjkDme93lPVmg3D0wbMu/vr+Wiv5qfUSzOQRF9jGkv6RZgE5PXDiWrW0jVKqS7Oi
XU5fdGJvUT5qWb4ltq5VlEPjXiwyR6ncZEYJERQipgRLsrOAyTDkkW5c7t8gP5VVvSQagh7nhzOe
DY+/me6iC9aK+6n10bZRUPTTXNfV+B4Yxavg32JjaHWNdAxulGmd1/2uhQhMoBgv2MQ/qJY9jhAT
tElOJWkXwLvEU0lxAp468vpyTdTfTBWREgeHm5UfMzQ+gCimDmAM/ZB7WyWcUH9EZK18OpQdUQOL
IMG4/UsMFMlz9PRPk/gcpqHZzPBs8l3tMQgV+xY1Y+8Oq7wNHzSNa47QzZgyCA0IS6CeGRpkM8+V
IBunT075HPAorxWyCxtBQF39DFyP4oNQWP+ujRApu2qhvVCZs5tQbxLKUhPjU0R710dpoVNFuTJT
SxzIgQw08xzEjdWyiualWr1AtSP6KSCarm1Nyva8ymk9Bit9Em9gpVhr2hy0CuhUqB3yhal/3C+4
ZjirjPQcB6ZAEhRgWLuh+ZU7ltuG5Uh+JmeXyHwo6KekPPoTdAU1Ccjx4BFZH3J2cZzo5GOOyoNR
MsSysFcawzYdO1ir/TZQ/qzxmHff2Rt1WuZ/u53+FILDqz3gCDopUeRxAWcoUrlKjZK40gH44ycc
f8OQu50R9WCDjojRwnglH61MLx7PpJERegE5kAUzVGBQOrAvzhkg9I4SuEPBOKUbNYWwnK2zhXNC
435g3CdVD2CPxCgwu0kQJoBQg407DV8ABno13itslWMiEn88FS4MPoYmH8ZYA5FQGCFsE3B7CsKv
JD5z81LmBEuIONXW18oLo7pjhhdHu0XQPGdokthcEZhsVW80Ps2EcmPk5uNjhOAMKZPpFWUd1/2K
YjND2dtPlzJ/1cqn0DlQgDAyUNh8WJOgIL2K2z+E+WopwuahxICtbBOEg+CagrsLWDqJVWlAs3qg
X+6BQGW+dswQhgC4mp8h9qlZL7au/epFRBn3Z3qPES8uEhqbwRx8frw5NhdMxqS70ay2CQIL9hN1
QaEraAZ/Qe8YHiOeH0ksEbEpf0zsEjlRaitOz2fXvXThj1Tr1L68Xbhqcm3FLUGCIaJDSNHHafjN
MeRY/gcHpNbiPm0Ppm+sWjJBKeI1yKMc5BlRIQp0gg+U7D2tmcJJUExRI0lV75hokLTLJvO40UT2
Q/AuEza5NvtxjwOHB9c6IE+Es4M6QC4tBxdfF8kcKAXFa464ECDOsLkGHegylvhqzIrP8C/2m00y
eVtRccgsLZBKp3OWGuFbKkZKfkeVgdYF+ZaJ+pAE325EbjKNJak9woMzTnyAVaPJE3saweNEU7oG
mgS2Xswd+ywgMlpwBt345cYkEalOi4fCLQ9q+2win+QvEnRG4iIUykURZEM8oMsnrOKFEIyd1Hc8
XJnH2pKqXl8AKibUUzWSMkhk9q1J4gCbWAy4nN16xhagwBvtdYB9GsNaB17ocYI29VFCGNLNhE4J
LR3qsHeE1NialMTdJeM2g9r1gQpA5NMbOBNsTz91Z2aQ0gFU3kk8BiYKSeL6lHIjS8eKjZNaI5yF
00EdByvIUJdGGm9erPUcUdxx6K3UJ480yNZSzxKTpE0HuRwNwg08bJ1pedtbwZs2MIMVELixGWtE
1LoGZ92wgSaSn2lK2SIF2j6fRyYEakknaNs9mpD/QoZnLhMsHkwK8N8U+MPmfxyd127b2hKGn4gA
e7lV77Lk7hvCLey98+nzjbGBs0uOE1sS15r5axVyXp5r50mHhWAVkWgcS/3SUqhUPKjoajQzXptI
bTExJK216SkG5CnYsMB4/CefKQ1GCIkA0kWDsBZcUhtZ3ixHPdUZad18RrveOOSEFbW4GYWbcLHM
KfPnwLoeILCtrefZR86PDoPvwNbSbWvwnHI1hlfDIGnKKDlXKNAKXxWyTxzKQZuJekqbUZeMXP1f
WaJ46ZjGoFVY5EbiUrLwwPdEkXUIYeaBzpoZi01z1vX4jORfVgbPzhetF28aKyFmdUK6gs8g03j9
rcdwpVGJRM9k9jkqpDbOK5OA7gxQiKFdxhCRIhLJFVmIzvIzy3bAK84E0lLxgvsybS1woOrBV4KF
hUwnClM+qNM29YHnW1Qc7hnpHrPOMkXZHTAetggmdQ+is8uvHfZoO1OPijNfZDv3pm7Zxfc4HNfW
9DHC4I4+mzE+MJST4tacVf9e1LiI+vh9MOaNUoIo5f8ky8XHs+3AyMj6IX+Xz0tbjr98SpCkxF9R
D9ONxaOiPsXgmY9UOBkbnx3OgJVWj3tJa69NZyvWJTcqH2Jmc6DNPfFKG7tPnpM43+ggSmqv39N2
emMpj1pc4TSpk6wmguYmQL4cveTUpbvBQ0zyPgyXY3RvCSb0dKrICSMIjvZjsydnRRJXGWsj9zh3
OOSiUwUijtBvoRI1MTE9pVa8jfpsx1vQm8O6FhUb7z0ECQd0YuFB9/Z1/I81SJ++g7C6iXTQ9wY2
X3Vt2Poff026F1+vFw1UT4AOZAthgYBznVHxnTY0gHQZH3di7c3uGTMvCoStR18ErZ6Dnq29TYkx
AQp9GCnfYCMXe3ljUai6aTRqe8mM+ovFhWUtGeAdEN1IeyHD6HVo1eNoMsryujjFpbbfGq1cy48y
DQ9NAQBMfnhP/CEWH0EzDdvH8pLupulQxFvqNvXxddJPXnHJrHhBjm/tPU5mQD/ZotNOerNznR92
Lhq0/gha3CI1/KX7JrMYmzRyrEthRcDx+rwTd37ZmCxm58lJCW9Slhi5kcw6xxy6vaHPuXssnGSr
P3o0mpPfk236uFuA2ShbecZpnCdjmPlP/ZgBzayCeEv7N+OdaBllGC7ECcFBihENXU96tAbzcQoC
bCkHiTWdXc5RbcfRrLrXcj6LJoqR3mPrUKnRjq50ylKcNJRIgjaVceJbZQQSHkjrCaK23rv2ELJI
ZkF9UQqUfyTRNiiaGHHeLdYe0jmOXfATteCeM76k4VClm1bhGB8Xvg6DuSOjLo93Gq0L+TZRuIGm
Y63tuvJaGgeRQiBfkOcS06WdL5ucyK2ly+tlLwdQGg6IStP2lvfiZpcqJvZQIUoRhLu4t/xNJZUH
w5UYOcxy3pTDrqv3uoEFDMSRxaTuxBG8shAXNoQRRCHqT4HxkCsqEwrjMl27Bj5T6DMzvGdDztjU
fCp9/jgapNREVbjrsmifj/GpYAKOB/JZDKY098stiH/w6nXtYoOwiN3jt5WsA1LVZeCo2B/TTThv
CuOd2sDCP/JshMVdAZ8cYVgCrkRVX+s24qRNRCOey2PJKUSfek2vM10V/YtVcyOoHo+pfRi0D53Z
y8tYhDtzE/sHQztpvneQudfEn6QQ8xZW+K6N9F5qD2lhUQCd3ZoRbAD1gTJ4i/nb+6lopHONo0gv
OhuQj+sRwUdIeghrCvJNimauDXkMOgHEwZu+8ZjzWdZ80PkEs5WAwIGHXa8H4oWNQesDCM1p4E8I
o895+4TPNTQZWNqTaT45Rzf5abMTP3hfnDJLQ5O6zVKcymSw0kTvvzbBzS0vYjLzQxSCIymlERqN
FXWxYJANsPf4q7iMV6+NNC6zN7FJbV1nxXlBtxlljC57lbdNMkQa9osWHNz+109Z9Ex91flPJbd+
P+DEpbuAj5ul0z8PLR7AjkYnjBgCqhljtJNhFT0jKd1M5Sgp8dj4iXWcR28NqRYqLrwma0iFgtl7
xvOvqtFHZlbUGn0OEQFlYura9SVWOzQA3T6shhWOZb15IPyWwjcpREJQy5YoIYMuYZvpzCQYcgC4
rx3NPid/XlVkQwRbIGC9Ndexom6yjIRqGrhq7TwnmEwJZoUWL2aAelDXmSbprBiwRSvrRFkGKk8u
rkx3LnaqudfNvelS3LqGlSkjVLEMLtEib8gE8V96tgwRqgxxsbb6bpMVn7LpDCXMp/9eJce0edXJ
jJqw6FpfWQA0VhwysXxBERWgTuqgCZlQRLCfSbIkSzBVop3lRRtT3iQhL8L32HjSO41uPJY9GuI6
4jNSDGJ+iTcIm7XYUhMUwYkWYPE86oVKZi5XMMFPJ4uXT9s2krHHdJYGq4n6X3fv0q5TfJSFviMJ
Rcxys/GiIK8Znws+PXjUNF4wfFWPPtf/GD4FwakmfsbYJPgWtIXNYpVpj0r42obaUmZURnKViGOa
rWIyOlm9mS7A8TCvfVTag6rnpyh6d2f9Gub2HUBlYbnUlf1gohfBhwyXGkSwxvdV0FiipeSGhs2h
s0iCk0EaSK1sjG1KKwveawUFx7fnEFhUPHjFtCkTnN/DOxE8duORS/cvq6AmBv1iBvGjXX4nyq1M
PPbJZ0OZLpoJrdCg+AeqcUCdg1s9cwX8dk62MKYDc9Y0bGtlRGLENQIjy9GI9udkYprq0HXH7U9T
xjtTNRYpFxCBQiIPjLITnkbqy6kaCldJuLIg82IwWzRxUH98nurxH0e5d7fu3hlCEEVBYzyYuK+R
epJPZ6EEu/h4kKYVlDGxZ1yRx3iqDiH4QU8YoLU2gFQBrYEeQE/8jev883iO+h43Bp2fqC96F1GB
ReDZC9BhiQnPWrnjYYoeonQCRMDGBxLlkLiFXa/H5aeuLSoYquCtq/iGhnnnyazbFRsPqN/E5F0g
8iRvOXTddaTtRLqagr1hrjY04PvSXjW4AuprZWwwLRyzqoXZ/hX8e1LogkGpOLKUGR7DsT10bErJ
csyx3ZBNoRBRWFIgL2+vMZL8afrbELelQ91nyWTX7WfDW7vD79g3ELvjEqHXaxrExzCA0ZcUWC3t
IDyPTXfIfKzT5jaJvbVJ1qBZ0JsHtZCV8+9I0o5W7AZyqOetOt8q49ZZOsdMt0LM1FXtni1I5U+C
tmxnGwnXzZ/eA9VGN+usXbbYfEAvy6tinmVPt4pd368UcI+2+Bf33aJhYxONDXIrwrrlrZ549QN0
tgBpfzJYXgFIDlmnReAvXJVNSFKpYYaZ2UDDD27/w1h2T5NAbIm3KvjKuqJpsD8LXqrE7ZPuqJvJ
sPchy99fOALohKmuDIP8Io73ihR4GNjkkrWPLar8m0dLdCVs26KbXyp4bouwjJidSIazkECMbAsU
KJ4VNG4khtdoEvpqk4QfE7P6QLr/AyQBT2ebrjOLmHNsl21EGCFiAKBW1yfspzzV/Q6CIczLRfVP
LJ1YyXkGLEEkY3JCU47zBmiRSXSqVxVwj6rAF381exsTc+cmGOCI+yG8u/saFaTdWKuD8Qqw29Go
aNBNZu9Lc+1jCjSSj0wMUBAJusrdwAJyFKm9hh+Xuue2sF4a9SMMt2l6ymOkvDlJQ2+x/mJKh4gk
+esqMQK/pDHiq18USObae5bsG/17oCzMWoN5QNyp7AGeeWbJzez7TBlB4aAe2roSSqAAWO2Iqmvi
9z547P2Xun4m2nAqdrAyk3fJolfia4jySzzqsvFTVgFKnpPdHAlpW2foVfpuxXcDUfSnVfAPQRku
KuBUs3zxqMHgHEP8oybGWbQ30uzBc7PMFj+aifOT9lEhgpzNHL64iObodqGm9DF4quFImvVgPAwF
IkCfhxVFY4oK2PtU9Pe6yHhNiOuh8bG8lMoDrgfSuOeJSq6M6ZmeN1fRLqV68Jz6MuXZmY6bLS/R
/NL8ZklyM+I307qPsOvRdGkodwyoYSBxYjfS/qa4RN0MJmL3A4C63GnS2SIfcZG5yaOd6ReiEhuG
rfRIPpHP15srTrl40Bc0s4Xq9MTSQF4rzmg8xjYtvd4DyUx+gMUwBhx2mpeJwk4RYSStdgcRzN5E
lwZ8xUXhVwHuB/qHWV4H57fIbrR73Waw2NZO9xLF67nBIYSjgAw4pBnIt7PoQTyK5JzoHyXlm7xc
vPH0aRgn1WOXMc7Qxbz8Ow670NuiD0XfpEOpMWwqtMxm3yWR0TLi4I1i8g7CbdHsrZjcsgP2DaB3
SCAeKx2lGrEzGOvckAS9mqkLkJNnE/Uh2Y1ciccYtx6jWgYJSvWc4SxcYFQTVHOOIBR5YjmFrdHa
cM4qEIPYlebxZqcICuHGxnMe1ktXut8AWAC/+BwRWrQy/mXRAlKchfUpxI7fTMdxWuek++ptcQw1
h+uheW/TS2gM6yl2r3rqrLK4W7cZEFGuXU1Xw6gLpuuG3sIff/ljNUL4bJfzH9VowftXrRUWo4aO
gBHSyOQ0yJRp3wykyalbtyQDiUwxob8ZMsQDEAU8NznmbvTXavYR2i9c9D7jTEIiWJeY63CtKFvg
zpqYT83etFq4r2dnFcZU3Jn/kva3UXeeke0ChoUyUD5jw73mIJLZhPWneONRDPIBCHsjbQk5yX7V
tbH3VZHsFeowrpl51YH5M4G4q+vkomQMLhUMbAV2POAk0Pno5sxMYMOk0dl9vzNafVO6v6Qwocmn
oqck8SQgQkK3ATRMMPZdjkDXSrtTkhHjjz0KfWQea98thyKLShMS9Tid5ng7E12IGk7yUjDnfvnq
fDYNY+P4C28KD8nNPDTSGfKZTDYh968+WcwTvdSN8Ifc6wFcbzZ8uqFL2AxQEUJpAayI9qk8iHNp
0PnLo+0/KnTwA6vB2JKVxfPNz0SnGFEPF0JjMQvdzJKnPcFH09crP4FCZq1F3Iq8AoEDvLCh5dea
USzivSEcBswFZYnYTCQ0EUcRtWv+Woo0kq4+qqAhzSM9Bu7ZevBJhcsW+BcmgALjMYBS7X+d8Dux
b254ApPhbUmI3/LN5ho4Gm221ITSWv7YpfrOatWVZZN5BpJSoGRLYRIHt75a480P2Xx7nBoseu9a
hffsFir/pOWJZJsyuybVd6qfEiwIw4RU71hMJ51P48gdJRmv2Vf2r/Su6fiYfDZoiaKLTBc4GPew
gESzq+U7ApiSBC6Exua65w2lm4V0/X5nahubCXyKv2nba45T/5TCrklamtZ8ihlAT62NjofK1i9u
ezB6axPaUELpQH6S5sCsJ9bZxRKok/qtXxx+4M770LobMDESITF+XbNCukrutWGszYxnL17qvbUO
uOjSZJ177qIi3yEml6nqz1r0WhItDH08d94GsgN3bA2wzjXPEnDkylWSl5FQIO+AmoWow0tozSTE
oj3hqMKptnWsO19d2eeEHLu2PPJPZKamdPhwWU7c3AUuf/qbsayYi3w68A9GrFzy4EYE4YH2414Y
Qr98EjysJN3Ye2oGlDr2oQq2Y3s3fURlrYeSDbMM23JBsChTCUi+JE7Lq8f6BbXIWFO0vBc2vsD4
IKMd+FeBjI6HaT0mtG85d4bc8cqiXw/NWtWfO5pW8uQl1D4aSqAifxt4GYI3AmETEjwTrlciNdqK
FJp+Rz5SX/lEiyFZ4V5Usp2jHVwEkAFzTK/4u7oa1g5/QJ1QMlFjpBahHcBoRfIEBl0konZ+NeoT
gXBIq6KtS6qXOxxDs9lZULVqtbOU17BWNkhJSs/eweSBu0zLrlEPfbmjK27flUwU1tcEWlK7yPGY
9R1ArlKB8ESfAOsDzGXcknbvuj8+2H4QE/k9LBX3pJBw0kYdcdNAVKmH1yYnR5WRxeC+QOcN7KFT
rm3SEYmXoGMJqgxDhiilJqKzma9y2xd1vmeGFCU4gKU39yv0AUb5ldFQyO4TXH3z3MwfgpJLzg3o
eFO+5KyjVTLtI984eR3GEJYt7FyOSxj32c7Lm+5OO606ZyOkP744PyMvP0Zzw3UfIQ9EFD/ZSOD7
TeLAxPfzhRTpFiHK3BECvGViAZiOFb6BejNpqIxQYFJ93H45LUlHiGjz6t3rjo57cLSHJHgzfggB
ilFK8cu9hlSZ/QBVFzA87SyYkN+MqCBRLV0D6RgckiKlcbc1ZZf8dDGB9+qUileitrTF3IJz+ohv
xtcICifxOTOXtWNceytbhT0YCZZ2DFJ98eAyAyqtsbA99d0AypaIMlXso9ADKds3ZUkmdKH+7M6P
LQ4PRFcrjXE8eumJeXT4mNMvD0Ej3B+ECdJOS/9U/PcpEPKE94RjH7y7/oIF2akxbzxIrHJrnG/N
QZS1osm7rLhjrfqUFbfuVUEdpJeP4p/XHnzznxHBNEBPNJqHrKhgzyBchRVRgsFksqGiWsnnQ9fc
WiLgUGT3Gv05ENUMVh0KRCSy1d5Dls1EZVH6WV+ClI7XQHryxD2vI2zvL2i7fJMQglvJFURab5ey
4j+mPkLSt4Ew9C98W56OouslaHYPQeAsZ54N3yIzvT/q2gVanjWHjDo+857NJUg8k2odsbhMFn10
0UscRTsbo5LH1SIooka4oYMDNLoaBK+H/mFQo02Bppf2At/mT++mtwhIYpi8q+WQ//2sR8lGKCpi
GWDAhvwS1uNyVP45JCnFPm2bhFDw4S5rHXGuRnYcuXs8MnOd3ZThQWfXlM//PP42zUFMrgiAcLP6
OvMbeo9UXUDX9fSZITzX4MfK8DcP8JXWz8gJfA4wJQmKhak7S56kQiVBrSN6ocMjrbdvFgtBB6OV
8Cbqh4gmxQ5Ihk/iSqHv0u+Nk+IZVzR6ouLEkSnNoQZUrDnfIsSTrf3jODs1me75hKcoB18jTwbd
ZsGbDaPeDNYGanJt8cg2xs2it5thPsm7TYjYbLL7syFcnUFIy2VmtFNJfqwxIASMLEk2LB2v3xtm
TF87+Wvg9vDz+oOBPkoJUFI3z0PPSH20pqvIzdkvxRPF7Nidy+DTsup1SHZxKLG2nvddqbx0Dqk8
BfFIKsn5aQpmRtXZJJ7BBr9SyAyFm3CtN/eILE0WKqm6RpixDlxCxPR651YEto8oFZvpqsMbYTls
jXZZqfqq9+xDjkhI51Ecq+Ee04iqwx9gbT2GFJZ71L3K22uBZjZhuomNdb5R/YfI90EDwZkwRXJb
oIjrnyftHDJVRn7/pnTwIMQ1NxSvO89aV0LLdC/5aO0kqS63Z0krJVuKRlAEFBEQ3pCsUaZq/5o5
3Ybk4bdE5vbsaXifAN5xgnvAenF69PjmqgSg2b3hVRjT4t6htrT4tsnnIxaYu7W+iVTVYUFPVMqG
kHSIYoNVdqyexQDoInYDrPqLY8foF4Mn3COAr6lXtg3jbIrvdKASKRuMizfkyzygTdF7lvw8CdhW
OGcb3Ag6cNFIOhIzOWlG8gUCYovly8jwcZCXkoU7Gywy+vR5CjuMTf0JEII7WX2R38xD0VCjYIpY
KyAxF37xiSsIAYGkLyJVK/SJhQJ9jYXAtV2J+qt2Eik4EkGqeIOyQ5MV68p0UZ0+ExruBd4PaU7y
u5QHSSfCK68gVOeVCoSiAb3uhVPn3yFzawivESQrmcdl0wXojwmmJkNFQNChMteqy+7WaTsPc7AK
WCEqgMb5GmIyM4LnsDNA8sZN1+fb1KOdghwYEB6RcxDYZKO2EP1rpXJ7u9hz4dIjXHqAlvAgrSW5
UdSzUxPInJQH95AEsoowCw1QIqCOGeQK0BwqtSeSzmeew0c/YyeSxCkdFknsMHSZxHj3Wt+jEQTJ
D98imgWJ3mMNNFiKJQOx5Bl2XX9pU3cjMTDYHlRNXUkEpUTHmf4ju48yAPWPhLgRWOo8AdaI1lRM
fpRNzBjOdxOvnlQz9K509P1LzFuNU7zqKEYmqog2g3JvWZ8BwVSVmf75YCSXlLAouf/5dBB5gsyg
MXjiWQClTOpPiIiMoMMIxYkX8gGnhAb4XWqoYEXkq8hAAmDbIMnKEMzyWV/xxtnjJFKmIK5fJehh
ZnD58ziR0i67g82PSGkDLgCb432an8QmNQV4fLatS7dcTfisLVnb2HMM7co1R8M8J6P1EROTKc2F
Qd+ww+BJSOJvOAUpqeBcwiQrITwIwGPQaV5gP39hYbrqBjgtOQ4N9ul4AEIZ6Lq3yNuEe0m3mdAa
ycF1/ghyn8PZMSoMMbdAqgCIsYNtFk+j1MeXgCUiHpmr5igkPR8o0RBiiOagI5wIbLwyfx0utjll
V+IBsnmNB/zuhYXcNiDSZTyVSvgox2XD9Yvp1cWby28pGnxeOsLyjF7dKCXBLLwW5RBx63ZoT4FA
UZSpvNVmPGyH4TngdssstHayEBErzGRkMgSQuCNFHCrB02lXnysgl1IsVNl44bSTgwp1kXg50tgg
8qngfj7EC7Mrd+gC5O5ES5Mar9hMeixXAwoCRK2Z8lkpJO30f6p2gp36kn11qRtb+RSKm88sbxnW
wSb6RObS1ttkuOfeNw6fRKOaVD0b0OPpvh5/KAdgll4kTvfou1yXc3WYY3up3QVarmjjkNdXPrJ9
NtM44NMAxoSF3YDrLEKjScqndFcJ4gHXoCjIipNVBrNhA5X8xUejp0VJ5HvA56bFtEMhE0kdvFzX
FB070tD6BjthV9ZfA4248gCAMeZrQfnX+CiHbl+CRKnYsilsR0EhFO/kftrMKN5W0qExkuTWCDz6
zrdVAUl0IfqZSX0RWZ6noi5QyGUhwZt/1Sqw4frdM6dlrXggx0gXGTZEtmwNFD1o6WtXl8yET4Fu
r5WeiEWKkXJNXngpnpoxGFK4Vi/n6KECj7bV6qGuaBVj6THPvrWXp8UmSKRsp5XkWmMRrMmDd/AK
k9c9lC2OHFxfebCpXAKx9G9+fF7KjKAisj4yBzKvmrZAptMB2ZKWvJrFu3jEwmutICDnhaq7V88b
NjHwTur8Isfpu8f+sblb5ghq+WvseKjm62CcleTJq9Gjc7kpuM3/oq/Q9YN/rfCWpCdz/PjLfyVW
SB12dBBytXIPoPvXLBg2jlwcORKZFzjGAwR4IXamAMEjpTxDWtOx/ir16vxKSD+lUpq7KL4Dkj7w
IyEdhCPbineSy5TWo26EBuUuz5Lx1UyxcLM950m97QOsq0ReWcw0IdusPNVd7m/FMmKQhdyEW2X8
VLQNGe4JTH4FHIzVvKGxAreIqLtKBvW4Yl/2rgYBs51/rzwWE0OisaY8X3s9pBuf0BZGmh+PvWQi
45WY9rZc6TYokHoTKiH5xA6yuQCp7grvHSWbYr+5REgj4NMbxnNZC92aIcbakkDRQsK7CsAbDwnD
RoRMj2YDifucLGKriDdxsHKeeaRTNdlkFEwN1U1UdCFmNpH/dflHRcbBuOWDJfrtkGaYCTC6YNEs
CIennVtWCG86qKDvKrltaPgwb5d8eqRuEs990HxbpXJUCQ/NeB/4IWr3IY2IECGVrFaIj7IQ3JF8
IURnToyaHMgk+kuOLJl/vG8KkLCYlgXjVNkktwSHbjk6S4CSzhHJTrhTx+PkpTBHBM2QBYTwsVF/
Rf4lXyWvMvEYKgZYGL25owN9fEbCJD0IM8oZ9AFoDtJh5Tfkevnhyr/z500cPF/AAxKLiF+4Hr8s
C0me/sEbI8kKMv7jWhehN39r0fm7gFUWMdpMCgxyYpKwESBC7Vo5BSYbpMCGLw3ChGy16eOs148l
xClyaQzLEfU+zzLO2B2EfvcihULSGeKyG7I3OlQVY+bIsCuILJ6pqEPorLfOUvr66u4jRdTI6AZT
XGb/pCbFUrd/n/spWWK9zj45WuTW13VifvAzEw4saZvCjltUMc85jdDqPesouanV+ijWK65T/R7X
yGZQ33Tjc60/mvYtslHJ5BtUQ9vOLikzY1XJOFYwGFqtSCWJS4O/B0RkBxKYWLLgpOBKVA84BLAk
movWAX0Ot7X/ekmJwukj/TCPOmwz+n6b3isHKM7yN5WinwfsS+RdtgbpGLAGYieTZymxlTPRABjz
XlkAGFoonWaxTfx/LZKT3OGpqcur7NLx78iW5tbzVW7U2GWQop4Yvn8xjNkmoO3ArwtAoHBfqNpB
uuNxhv5BisxzyNy7ChbG/pBMBGYi8iz5bzUQJWiQwujFga4ad0fAeHQNUXOo8fw4XJo8Mh7s1h/j
xIAtWgcPLrcgIs/nZeAWWQfVnemN85T2jqEjQe3I780jODTnMbxRkSC7NbXGyxwsl7dfjPWaiV0S
wO/HfeueIsRRy/HTeJk/k/fgPfjpP8dP71/xEwYL7cXhr+mpe3Bf8SvqX4SGvg2P83P74b7Oz8Oj
/u0+8Xb7T97SOy/7l8/uSp4+rOsXK7/6lbrrkEfwo/ygXe/RVUHIFi3GI34ntQWCwfO86L7YNJPX
6Mu9wyi9Drfxe/jnovRZ2K/Bd6eu/Ff502z+am8ElMo3qaApuzKM/f1J5NrbX1CrR3VXbsmXOobn
bhefuyP/u3X2zn46wu4QOrOoP6zPYpOt3K8ZbDtcwKy4D8rI0++ApL3NDJhDhYZ/4eysIxvLutnS
w7al33lb3cprvCJN+HfkV6yzeVU+OljYGMpjQXbCCW3dEiBvww2+oKZ1EWzt/Z20gGf3EF3GzTne
41rfmAdS/Y/lDivLol0Dkl8JLL8UJ/3RuaSbaF1syVc9uFe821toygNxa7vknlxwCF8IUNj2G3Sl
Kxx3G4JrzsHBuc+Heodr6BWV0NJdjMuH+8OpW2HDXdgLhNqLH1SYK/R7l34dXprTsLK25E8dlO2w
oTaiX3hb59CucUtchr22nvbZ6rm811tzBy9y6tfWATQOATK1fUf1hBXgKb1gxlyQmrwbKUVbdvxH
EgnXxYZM9eBAk9aMsdbdzEEDIsGpa1Cmd0mxe+gtnSjoVToeZid8C+fPEaNOiPCvUleq7kKBYSMJ
j7wbK4SHlksXjkV1bYqu+ERU5tFn7qr4lid/azL84LdhEpnZxapyzewl4QS+PuzMgEvB8ikeR0Ee
oVQO0H8DCBM5lQ+/HXm0LbGBkwaSGGQSJ+N07070DUzFPxv6WTPeO5UKUvBJDyfeL0w1F1yAUl6G
vRoqega6iKTKzeE05qVOaGRIEVMcFC+G7J//jWGwg08i490EFnFikmWDaFUE6Y8kpWd87toMDcOo
PcV29GXk3w2xjWQOGSxFsW1fcm1CYB3ssFUtGqy7hd9eS2fYo5o/Buhqkaix3B200XtOggGjyAZk
5qhyXJDYvu5blcPUWRrqD/GW9OwubBPzUikZGkkOAd9twW1FFMGgLTdDg2ISrs6P3z0bNiu1RQJg
S6Fwd+grmjZhhLhHBnZJXbk4MzmpZ7nC/RafL5dWRsC3xfUA5iIXvpgPcvp+7g1hCGKiAghA8dir
NDf7OUYGHDkUi0sQFL8IP5en/nYyLBaeQ8pKLcccQ6k44DjZGpfULavd9MiUzMl/1DrloIEqRpyD
yOPmf9FbEICR0Z6qkLyFKiK9yzDN+1mlwAUZK/xSBTThVMbhn5FDhY+gN93XWncf2yJ9UMfHOC33
UzadQHQWqsFioN9M0saTJr3WtrGhiWkdYOzuq58GUq6CzS8/W3Az1UNq0hG8XG6tkcnM+MXdJ9aF
ZhyfOMwjEiYUwhJrm8uebJPoO+mAcaxDMZHL2exFcKp3BjVvCDeIzSjQqGYu6RVPpaBBG1FuRD0I
zjNDjN0ecvBk8NK/DjMCjdl6iPdCCiKB4Y/iGsQegpzbYEvTaD0oVJ17ctlZJqRSfWgUAkIYaFzl
GbhgVSkHEQGj53rTGJgEHyiRAjLbe+xXANVBgeo6JbqLxZLxQyEtAfkXi5hK2U5ArHWjhqccawU5
Uvx0lJYzIUSBs06ST1UySEckViBvMbK0yD5PUX/vyIKkL5MlKmJFyshR0ekKgVzAK6FToBomLtHB
8Ymfg5uSHpel2WPCDqddKJtFc3AwiJXFawh3XN9k19Xajzk7hMm+L37j5qGMFD7L3ZEoSk0j+4Ha
XbN+kqQHnOMmG55rBRdEAzrgoEh7o7i6iAjaec50EhOMzwpwhvHMAYNq3IfAUSUGphnOplbSUYq1
hE+nohkbCUAl3soHxCclAqUmUtVl72MKrD9ASOz44lE54JAStrQi6BiKdUFoFMTRKxV+uwOjJRpX
FEgsl4FvH1DVKYzRk3lvIvJ3a3CYnJo2tPDDY1l+pQDEP4QaTrxY8w6H55gbJBpBM5WXtk1WbrBl
Kpa0LQlvNkKSv9Dmk9fgbeuJtAei5RFsWiizYFqrsNrw+hH0u4m7XU6epsW4nZDr6Jr2ijx2DxiI
nooYLl3pDYA78YK5JWFVhyqsOT9yAqBcpt2XGYdUFmDNoDvFNLEetP6+V975vGoB83w6HtFtE9qw
TJVqOxNZXHNiVKAMU4bdpT2AgngTtmsM2/SMvXTpW4c/seaV7Et68VDKCQpMB8QQAzNzYEAAixAD
to93FDMVtAfxLpyoxULOaRZ5WXQ5XRKSlCShQld2kXdpDCTV2M4MyfQ2lWcMyWQ2KXuHHHKfNxpg
QkEDx6IS9vpew9AQEGsLoVIPwFqibSb81bq17DZRKFFMksOJIEMYS3KVGM+S5GgQ4VPsCjoMSkSy
dYd5vEuTm99UHz7eP61ATqeq33ldX+24209QGkFlvs0o1zLfWM7zSw1cJDlSoVK+0DxYzt2+whdF
mEoZsyw6NRyKEC6/evuF/3tMFTKd0aUp1CWEMPoQKWhUCQBRO5A6EljnpoazRaCHyCetjV9njFft
uxaXO4TTyzkmBzwDbkVO5lsqt1ZywBy5TuNpJTaYURvXqoPtOXnIUSMNbn7SCGrSw+bm5S8uJElm
44ZDvt3G2aqnFiIBFmJbmuGIbdaVHEjeGsojpJ1PcliiQtSyoXVh+iGxAWPXvLa45IdneQzgQcC2
19l0wCvopsjqGoKplfqUK+i8hugLLeS2DO17iDw5ieIPl99iGshIUoFp8ExzumSY8EY8OzF6xKBe
FuJfV/eaAazBzWlx4Fr8Pz3eWCyts/Oiw7ENhM20hDlxJnAy6fJeaocw+mXTFAGVPOq1m69KdDpe
am5Dl7soiQv6nbGdBfrdZR7gSTG6Tw1JX+qU9AVs9SRd9ziAE7YxGFTV/CU4QedwhrqRpX9wiIbA
B9TwLFXag6N/CCfdI2hXf/om2LiIdJLchOzPn6DqF727cUjggs9RgBFMVv9qKC6xk+5cdJxycg8Z
5uEYBeq8QxZIFB8gs9yihENvRvddoMWC5r/K1zecCAUio1WmBtR2AoJ8SlxZy07ektXEV3P2Ae1T
u5mPZJsHP7xeMh8D1VQko0+0sOgqCgjyBfhpc8ptYh7IFilNoP1EVBv3hJVgQZNPh7wAFWHSyWfA
CR/TfZhaN97xeQBLmgLsFMVigMDSgcGhMyeUJTYIFjebuKAj+1fu8Xp6FrRDcqxKBTMcibAcOBZU
u4xg7IlFkW6a3d8ElWYHqZ3B774xeL/Fj0WzsY6gU9Fu5KIgoVQb3DzZcyrADFxeCMsQmSgSn5N6
2ENAlWPL/A9Os7TiHwYCBIWR566bplmn2IokpeTOxxukZ8+dR4K1BxSf1y7jGr5wx9/pyG7S8e4Y
WBi5cp3hWfzhTXSccakPhUIcWHnx1F/bPOKUe2Bw1Mfxn9KuzIjiIUtdeiZiFhsUbG5PKckIsnkz
U6nqkxVTtDc9Z3ZOghXvaeDtCh6epnXPGZ/2iYUPsiA0sLf/UTm9j3gPoDCa5MwP1W4tHxY16dZ1
WW7xTNfHkmaX+D9N57HcOJZE0S9CBLzZigY0IimqRLkNQlUS4b3H189JdcxmetqURALPZN68hiKx
4BllMHfrcQcFYtUTJcNjKT9IHtqm7DV5Vgt/UP6a4vzhLGihPIiUr/zkpqBfb1Yg9uCrUgnGDJ/U
nqfWKWTV8XzKL2fCzGuEtjsz4JviLVLGpkYs8GlRYjn1v9DdaUZ8bGgLxjEkfQ4kE0wCyFtWkZce
nBkRENUnSa+hX1PaB+EXyBV4NCNRuHzF1uMyaqd5hdAaeRe7g320wJ7KsdpQByj19J+hkbxkyvDH
sfHnokYrwi/QgFut09t5twZYjrel2Y/lzMic5ZbkfA4Nn8bskjPJYzuHyC2M8rFWb7O6ivFrYca5
XlRtZ1IXRcgJNqb9LYJChN1SpsBdqzgd/zMJ4JFxVzsQnXvipOKnNGj2JTKhIrrX3TWVEFLzllvl
04RzgOa8VsySSXPaRswxlsxFWogo0ph2mnmf4WxqzRWsJAWK6pfnikyEnmxhRX8MUFP0ob0Z6+aS
Iy8rZuXaWCTOACyfXLWA3aduqiFBIonpDuA/dwUn41c5H+RGd9DTMWci7DQnXtAUWxbrxQl8Itq2
g3JdsnTLDQfCPl2KFaGwrKvFOAb6Bc5AH10ge8XhhOxiosmNKz4VjR+DeOkO4QLbHEFAXIydmqA7
9bjeZhHfY6TvhGftAGRYA4FL71N/1c+KKIv6b847juOy+ONNMKQ45PgqhBzt8mWnL3uZ7v5m5IIO
4btU010WTEtMppPh2ZQokD5+4FeWWIdCLWAwEdevNlMcA3B16jezM681g+gxkZT01xTnYxWLfOaW
NTygWQl9hp7PjTetK3e5hOP76L0FWXuCFJXRSWbTeRh9Rls5lvOAbDFeAI4CgaP/QnJi6mBQEEdo
SCOUUEKEcKrbCIhBijYSKZK9wFW99Bb8vHKaedjRiZSvc2+VdyApq0DAGNFYZOWXEfM7zFPHiEIo
A0z7NEE0p0+hY6S13y/1mwF7To4iNcdoOHZmWuP6bxZAZS7U7WTcPRmxBJ18uIyzzIZtY9Ro+T13
x8attS9p5DAFmfyAOaO8pBhrp+6LaBSH8YoXrvHBEniXL9/DIFXojuQHJWr2iOGVb6I5dzGgLGFY
O5J7kpCVrWYakVPjrta0d0jZFrkg6rcBh8NNT3EIWSjCcJ7iQB5O5Z1i0pgQK1RMPTVssKpXXEPi
AprEm1O/K0aMER8QlYkh26ug09K0pFzzNteyoW5wbQY1F1nr5MfhfEVLsEer0EYfkrlgN+hj4I3P
hJgs3/JHFxUvFgtI3MHvBlpLOD7GCoO/7o8TwhFUrGOt3Zrk6BXGn3xW/M675+AIqQWtrjtpmHA6
SXF0p42hDduAWeTYaPtAjxF0gTjgUM7wEThU4fDMtww9wulRa2j7b7qx48HCHAFJ7yJ8SmJ6wbjf
a1aE0NN7NPL2lW4mYhyPI2zS1n5so+oZVajzxp+muS2cBp7RnDvV+I7n9DCUIeqkAU5heYQs8uKi
5rHmD7lFw0FcO8/QW/+ElfIoYQ5580xxXUA7DQ6VKaoxXCiIA9fa934maRaUbSZzOH61rIBZX/fQ
M+ijozeXvw0yURUPfWMwdhzfSngfp39IXCLuQbdIju6pNGHfNe8q5o1hp5NXffM8BkPpXdZHW4Ub
OutVNQ04Kn1Vxls6Qess1y6ZAW5wav4pCGdN4H/SYnCpxTzRwyEmgoW7rFGObl3Et+i3KhxPQw+D
OUX0UeFTFX2PHKbqZPpdO/g2KQq1R+Cnpx0H9Hpa2q60QNkWerfXUohfanFGPSI/Wy8JqAWBQNCy
0qdOvNed5KvEpasy7+4QozsGPUB0owZbK9Cf3AnSUt1z5fBtivDYed/j79WwNoHh89L0NQ2eLkiq
XWubCC5vJu7b5kQjH0C3O+DvYONNzw3U1/G+tYqXFD2LU90LUH01rbdCdCtGpCegwXpwWUaX9QTC
CEfR6oKHHMGFuK25wX1Rn5mAam+/VTumhlBFW5acRPi5Dcg23A218SjvLjnDDrh2ea3sPBWxN7JA
c9EfiBCXCYxMnDNE3rYFuDe6G9f2fJexe9+dButj8KDAkEgbAO2RhbihoBrzaJsV576DhzNiqIqR
EVOrrQad1HQX38RTunT3fXAauUlmQDoloY1yWjLPmwPMMfwal3VZMO0nfbbHA7EfD70+PJezBboP
IopfARIEG/pk14+QGlW4JDil1zGOijqKYu0hgdsagTgPtFOckw1ZYA2XCJwKV+rAUhM/NE2/WdW0
KRU/U29Zlh5i49keIdFjkxPcmdqS9A6byrSevPqPlVCnZOq6ZhUPLzN8W4/2J42yd1cfIPuBT7MT
ApTDfKQUmnmpw/u/eNiM8SBzf/TQISjmWrM/Yqt9nhnNKSUa9c2QhUeHA1ON0Csu5sUMSIYDyUnb
jThWezhN0p8vqbGelu5htpU9groBid8YfU/8peOMb1E9E8BUgaFnVEXwyBh5R5q7xaGsn95D/dvh
sboqhSTG22lG6oOJiWPTksyK+FdnmNMbXHXOxsaewnFsCIOQh3PkdGG0dsd0pdsBaCeyD5eMgxec
BZLlbxzdKuZ1Y1Ru577eh/jd5iielopGz1h20dtQExxvYxpaXOYeMsBsM9DxTqlTPw0DAp0Bm0JK
7SB8n6uIbZGcx+IW8L7AYdajfTM17NYajt60BBwgu75vnoX4rE/NzrbrLT6mtiJu7zhLz8YxpFim
cNksY3dri/bStgmT4HuEwNKMkC8K0xDSk25BEaz2VWmeKx5uT1AuLupD9aYG/xbT2MTYF4NfBWxh
OzffVWOVo7GFYjd8JeQYp9XWCqdzQj+gWlTP07+FwHWc9ysGTgS0iIe6uBrQZmVVvXN1ZZvN1iax
4t2MEyNznQK0r+rhdf4Y81+BDHCCEA+IOtJXXlL9g8QQUbkAZjQ48KktbO/5EhSXpWUWPH0CZ4on
xxyS+Ek7NzHoDiPyOGGvtNzJBs3qssCgI2IXo5U+9s2euGlO4AIGgOcz6lYBBqAfGP18KbjD30VV
n8ffEGIKseUadUxvGdVR4gbQDpegvDEpxo9ltpBNMDsF5e1T9Uh81gADRWraiGvExlCPoUXDDZuB
JNO/ycfPpUzRmYxEcCv4d6FdIF0/8OWqwTgrYGjMpgw0R7HVbZhY2DfK8r0DmUtLEjzbA0r1bqW5
BTp1rvTYvBQAAuIyKVBqzBxrJLKtrMGa2pswFz2qZIcpW8EUsjJ8N/Kld6QzXsdpcSpopOqOq5DN
MdXB3v2odfPCtmvw3GDK284MeZbsZAQkyaTW10JCFlTHLhxZMOssOFoNA8nlSSDdX8MSenfeGeA8
zRiNuMWjLr/kfF1qV1p8EzZdPBx4pzWq2Ah9vbzQmSGFBdcU5ZiqY8ir7ov6FYTM5EVaUbpOi4v+
orTBQ8EfVynGW6YMc+M+6hH0rfZPexNgJ7eKdRRl30ARxJXMO9NoH4GAADO1gv/Nd7hEzlBoupCj
D+rnyIR0tLSHHMM9TjPd2Qrigv2JRwfLHshBhDzzIE6ydvpY49IN0aCaSBVADNGoYAm0gCWIXgL0
mjvlZ4qLMq2umAa5EfPVyNWyFRbKJPNpKdMh8AEnTS5CmaJwPi7KHgOXKtk3HcPWDk+ktvMVYGtD
add6SSJKyFPn0bSevqujYWeR+kOggoAm4zzuURHV+hl02sMgcCp9m3GpDSBiwcuJXNHkM1tkcUpz
JqWg8A4zJDB8xJjxPr3sLyICYMIjCnp/+DU+PSfgpbgwZ+5M4b+y+R6te9WoobiPdXZyt3PjgQvy
B1snDFFYheONmQjq2H6fCCnTvIU2vRK+yQ2THJ2cV8V+Bf03q+SIaBJ3FTv+EyOvtfX5Wecwk0Ke
wOwEaFc6ewvCTaui5IxVIPIeTIrx/+hgSkF5l2yWVCHtl81YKbAgvVOeNpvSqd+KiFsmjDb8GDgI
CCmXcVvr4a53Lh6SpAArRAEdaoajTgwhQxTtzD9Cb+2yQaV+lwIdFyElujZV2T8IOpSPTwEDwObH
CMbHNrN8iOlbKYctuGoZFxLspU6noTZRe5p4ASz5FhNb31Gdg+FavryPijPNLBBv0SlJlRsw8Iip
d9wTMNGrM58LDNKZDc3QDWxMrrt2nyrDqQoW3w4hVbmvBS5kOZxEHTJkMfxL0Mp0W8YZW4Xm1EUH
16MoLYJTCQXAuRrZsBssBNEIQAfk4VWyJowO0J+u7wvPQ3oUpFNbi6JQ21UK9lSYX3kpVtfDfYT5
QDHexS1iuGAdg5Mj30bBVEF62ccJtOUGMT4DT10/lvBHO/vgafpRb6hPsEQi6ilFVdyQApnVzHWi
XcFrmtxrYt48sK6ogqlA8dkizqQ8ynsflytWTFfat67Ac+G3C15IWMmN/BiVZ1lgQmcDVV8JeQkH
X8oWZASMNCfysoZVImzxBi5mcbJCpIM/tdDWh7vtUSpkh0kn6ssyIOYetMD14xbWLXH1zQhf6NRw
G7JzIJPxQ5mKNAgK2wbLAX5jgr+3rA5+hoynxF+xzDn00h+wHIlCwrRyhQBCFvkvR/NWFB+Uf79t
XnIQmElgswycCv4yRAZ485xsBDO8oVZOSbvQ6AcI68CEeLy1QFk0/3SCkDus/m/9InCenSAplW3c
xH8y09gG7vxkqRWSWV1M8v+SBVktn5peQpj0+Qp4JEHQ4RbUdHxfsADARvM5Dkxa31OiMzfOyLOb
vLUVb1RUzFCsdMRdGuS5VL+DUgmWL/dc+QUvSo1c1MzOytEKcTs51sqMEKRdjQPD4mIkP1AUWdou
B0ypX5ruClwAfuyTu0LJFQorq35JxhA6IQNsD5YxwEE1Av8wpZD5rMArXUlRa+BATfclfkrYkuyl
0GvLm3W2cdEsx/ISAmG6QEGViHa4vh2qCIIwGCrxK1uIQnyfrqL+ROoJVwgQNsXb2Iih2JoYRxSA
YO8iDWDuZAIIVkCFUF4YyYl1JMC0Wysb7ghZazzOvsP7e3xQcqJsjf1EnRcuxqOrn7r0K0PXsgTh
n8qIHttq3Lbl3eX7B4n6WHfLSpnzpymvdgq5c/ZymWnLiTQxvA8p42bdveBCdRpQlnK0+3K0T1wd
FvVtn/xENs3V8CmG5M1A6A8FTNaQzdpwqmPuqjU7Ha/WEdTOHWEr450NTsM67xIMryt7p5Rvdr8J
w36fTZ+EK3EOUS6RoeLRDocG9Ingq4+JDEmSJ4H5vfyeOjfDEoozpk/Wh8sMm8ixuN61cJTVDj19
bRFWotLvPXrBx4IuE8K9GYhMbVnPbbvr6HWjLsex5qVN/lHjLYW7bU2qkXoAyyMDcHqeUDcmUpW3
UgAI68fChKgn5aSsy1OPSIgSrWFAXB9Ld77WHEgOp6UL+sclbLP4ghTeNfeiM9RCOEWEOVf5k5X8
A85z3NeQ/LjPUFUY0Bff/JZibI96eOMWFD4dQ/PwpYzWBU45LPIaj4VR+SQwlDcTecUegiJwPpGz
eFquSXEEh0Mt44FR8VtrZEGRFa0divkg7d9s13zyGKQlLzkdk/wEPntpr/IFate+07DIzh/YCS1n
grwabt0xPrtIPYZ23tWgWUyfqgWh1qI+5ugKiwADpQq2duDbDWmGzdUpToKe09fXE6NpyPJ69zg4
PxpjHLNcNiNfX/gKEcUdepAiv+vstDFh0LBQCzGurplgB7CxxJ+bjZYRTI69PR8n5Y/VkB//P45s
5xvPgYInMhlxhN0Tda2UuFJIcCTytpLlZrOTmu44x85H2DM2hxFK6zhw4Ug9P1iyvfuHSXmTkUKG
KgkppwYBFYGDNR6y5seFvD0mN406vwXdjtMb15Cpt4BL6ZoiT3w4Des1ImpmhEjmXr1IPSVcPnrA
1cwETcp77goZhGYQ+aeNo74oTLEGSZGn4vWelR4+jUfjvLMMkWQy1aGqHCds5hmCLKQHp3y4FtQ9
DYodMo1doJJdbuz7yPgbOq9S93WggdK1tx/OgsqMIllqdfmzdDCa3jFgd30ZAoEk1Vw7Us0bzGty
KgVvU2Byd5GCQXqrvotoAX99Nblu4/BfSAWjweCZ4GKNCRlu2NnJYTMRqEL1T0cCEi9nGcT9Mabm
Bf3JY2QfRKT0xklMPZThkBHX5fFJ2/pmUJFFX6gOXCgr1pMbPMu51ltYJLnNWqahsoYciBFro/pR
7XHXGo8LdjIEs08MUzn3PMh2WnzlLqOV+Z32u/uuR3vG6+Aby2QhSfHTgzhugDJV0JXxmzXtvUHZ
N6c6j0i7yNaVazDnvSMqEYS41K7p/OGaeJahU/2TTLjGANV8aGT9wv4eouMy4hym+EkBd51eCV0c
16pU8jpfyTwlXbzlQhzchCyZH0giuUcdxfvgeOGjtEjmckq8jNRbdqg9Vs9BcZ7AaueCcPaAzF7Y
2CBEoHoF/YcXeVjLfuK69wkKzK+YGD6EannI+LJj6+00mKzpHG+xLGWwrzokvxwX9Z/Mh0u1EV4Q
WjRZjwqWU4xr1/iW8nYtXhoERebGt5xhXsoqTxhmyW2Np6OFeCweeTC8Bi6nggEFdwryO5gc+VVD
hsAdWFLFdjXgy+iDkK2VBsJo/uyy4bTxtcUztu3xRqY2U25acKrIdGs3E2AGaVCQV9IIqCmjX8HC
ljvNvOfpT9IdqCBYSAvzOPxvguzL9JQ9Zc6Kr5fBOOV8xFiWa2tOKL9KxrDTdUBaXeX44Uh6vHbk
CnTIbIt6sUbE0AolEtJEB2VWEmqPSotlJEdMOluruWehxF9zgXl4S7KCi7YRJBcYQebJZnS2uVI4
hB/gnTOw9ujR0h8kgo62wMLNvyrwwYqX32M2GTO74fyRdSygDabNERMVMiXS6Sq7XNg7Q8c8ndGz
hEzBrZczTaH4tFzrSR+OHMwrcfaW3YQhiHgiFon5YKjpgVMXIJ5VwW4bk3ANI2VKX1DDoIdLHmeZ
LPBsbOdViZACWgrNw6VuIqbC146ixYXAohC+2DDMPlE2zGGCuqp4tZSn3vvnYU1bVhcZm4OVrhWG
h54OfyUg8hBOHWYF0C+KFxmiEwCHtpaeQVBSLXz18H5Rhtc2At2yVl5p4blG6TR2K6UbNiEtvHUS
lLLVs0fBjMwA+0W/HX2GGtyERoLbF88bvQkcmrAGT5quPET+VUUHHrqXbvqeaL7/ue2zgqKKebXM
qeIG0//nEDLvHM7bhA/uQufRnVdpMjQyoC3V3E8G+50GXPzYMT1xnV87yY0XpuQe73sk8t1BG0wZ
ph3E3gGGNPZxlx4RXhBUW3hphNtfObjldTKF1IQRh7drRHtsGB8hVs0NAtiVySimWpxny/DTxl3x
dqEG8VxmQz9X5HbxlTAB5H9Fv9CN+Csp9E7j0U2tjTrZT50H6AahbbL635tLF0N+FjpZyZ72yPHC
S2SHFVaxa6t5w4HGGxSCjkPDQuaajoKP/0r1SLlB7qax5c2rwYdMY/WJAb6UM7ZN10BcNsaATBM7
jhHsn5jaGwcz/lHLLwnOBAoyKiw+wncqx6g9S5WJnKIo3tFh9SiS+bFS7IsMohJuM5kLnwV8g+IM
vMB6b8k3UycuQdLeEaFDpnTk1Mnvdv9ngdnLf+JxITRL8kv/I0oUbjudVLs12lsfmicgaHgVLKAm
qzYK9lj2kqwqHVjKl29ncp+qzpOcKNP8SNVimKgUaOwrhUcfo9nDEknkMYjy67GDtPlV4Co15Cc+
MoN8E3OhhmDiBiNLPlzFdTTR5ANxpxNGmp1fUfTq5SZtsl03HDw1wcrnhz3aWrFf5Y0PYw2HoTVM
KcQHAYVgv0znCIMK3Zrkn1qwVjmjQ7gHJm01jDh37Rrstrt8Uhd4B5fNCnjWgccSJ/AeuX6G4aaW
n4NAxuaP1F38FtpKFa7WwG3N33Hgkr8HK/EVShi+ndOa5oY1wGth0kcRx29CAi6FThh2DzZeW6QY
/jaiAWGe0pzRLuewJoTDIegLfzjB4cRCDQle7wi8aKMhZVRqTunOHA9c+3wocVqmXO8Gsi1g/PB0
SYsVJJAnK0fZYh1miAK8sAEiQWZSYwCcyFVD2WwYu77HCj3FPHe4V8emCnYLY33BCPvfMVjz0uOI
3mLaVRnsDBAIIA+4KctZYZ4nhAI63M6+5mFOeqK+FvAGPwrPiwmvwJaStcO5K9uRGnixOMP1TymP
OxT19KaJna2IdJA2egmMjDAjUFaI4YJ+CEfHLffqFBLoiO0f8DjkhQYWc2jqq3a825ruC4IEMWGa
UKoH5iaDmS/LHeX6iuk+OhpoF/ioqJ+ENeJTB5FF9wwuMhS5zFhytgoSGm6qlOOZ/ogzXJM0RhA8
/m+ibbUnBsEZYgOFlVGSFlAtPmYHY3bHv89GSdu1u4A8d2ZBekT9ol1lc+dAKqr1XnrbFFFTC/LC
XULBy6GKeAgQiOZTJnpkdnOVWj2BRFRkdZ5tR6LjMIBoF8r2e7aQVkGppIhpO5oPeMUuV0hY3BY4
H13yj2fPyTkAIIAh6pKUXWHJ/vzbHBUnQcgEOwDC5JhtYKs4nxlj3YSDRn572rsHpp4DPULDQAZM
+VebHU/8NK4XXoGMQg3zDy7chQXjVbInOOFIiZeqZOVRHFCZqKHy0JzpbwSvgBjslow5cdUr2eyc
CApPSHiwrXETEEtu1iB743XI73XY1D1UU6gjAWl7bXetmltWwTGCZJso2Vr+ZK985CU2KdZnORyE
QMaPanJECeCOwkhRSLlgQL7AlyEQIFXVdWPDqQCziA44R7aIvpCECo+o5ApBp7R2mABOmvdsFojG
8Uty0or2i+wpsHgpDmznqK/gCOsYJKxxtNiNoMXzgRdPSAsnIm1Zbm5Nnu9ol6vWq46irsUAzkc+
DTTw30hAwz6O2pnwmTS1tkpNscvujZG45MyKMnhVfZofaKRNiNk8LUyViWEDigUw4hImNXWZkwer
+p6NV+7NUXl2tE0+wpsvp22tTm/In7SU8AvHn5VDYHyPjDgiVj4rjm8vHTx+4pTh0jCb3q2lGFXy
6ATYJgOT9LWHAoNBHcuBudxEgjJe8jg6PmhglWDNv4yslOXKoSfge85eo6YesRkA/ajgYyhanYvp
hNBJoYoxtt6yxmAtC1nFQrzGooOfIOsYZrWUo/zdAGeirA6SzIx8xf40C0q5UN1iECJMVGznyo2U
QUxftWEv297ton3PiEh1viBm0Y2mlHzoknPabYDUBfrviPLvWRSRAtzTZaFy1NV8pyXM14qTmX3q
iX1w8OpFBylbqgWfzyik8IPaivygumsg04DQHRitkOwRQSgj9S0mqd1VQcs84MUh7HpWrsUFg+dE
MZG4m0NBIxOa6pzfI6cf2B1p8/hvAg7Rfg3vafBW43W3QH9HY8df6Fd7SH4M5Df86rA9lVRNJZFw
PONSZzrKaQch1sNgWgw9+N3jAigJDWlh5DWeStymGKzso8xvrZ+MtonlPVEq4J24Eg4c7P4HKh1q
J5OuTJB795hPTzV0TEANVjdP65qRds1r52qDM6YO52gZcBCwuS8ZcMYHbiSKRtohrlET/wZhDY4M
aSApuv2/jK1PkSOkKnhUNHc0AlxYtM/UWzISoscCARF8yXFfALJ8pQn2dDRj4O5odbK0f4QDONOZ
h82Xo7d7zta1od8YQ2wUhCJL7+wtyGQVOC5tKeWVlCz5gDsJE+HEI7uTTFT+g66Jn2pJf6oklgIr
0eWZDj9X3F3jpX8Xxs4gAVTsy+SQ+jZDy8M8X8HmGOII6m8ZFdlCQh7pmeh5KHb0NCeAOKeBbred
hz2GeZvH4RDOJKkEfGEjrNcKplcdtklwqLq237f067/zsf4fgDRPVZp8SRfMVr9MOA6LFE7FPL6X
Sb3VAxUj5MM0QjRfCkbg4S6E22egyslPvZ3fvSz4kbUj11Oojifiwh+r0TSZiuLDPiXDX1WNdl6K
QeFbjPW4DVvFwieo7ViXuTSONuFbc6RKm9XgOpzoXxwDCB3WABF6nj4xz7fAYEPelFD21JJcAdLo
A+skDEMPWExgEANadAaB38Q5b9USHQNkJxvIGQe/cj6WMduVyr8Z6yYhnXJkSVvMh9ipCNapUOSs
lktBinO14vPPKvrb7JCGn/3kHQtk5jGAEnT3izV2X2PI3Bo5wKi8cE2tGa89FJT2UESVfvrI6bOL
bhICly/358Qd3bfhjsQWxuoqXlk+C5nVaKUCeU/ZXSu78wApkHcG8eWdo4a7XuwrEhxXalZHT30E
I2Urj8Kl2kQ5u64Z8FCEmDOheC7DhD7stl1kX0Oy8PB4kJjlbb50iIZouov+Cd+RPTVxMdPeFTx7
CngDQx07Pgf0Uh0pVnLQS2PJu5CaA3zQJD2I6huLw7rRSe5GuhNrw3dihevetbFIwNjSzfaY32/S
tWU5BFbzn3Lp4UqdoV0dcF3MyyPbDuGiF7TnbiTDLkrWo+Ic5WH/DqqN4FCQlmdX7UYriVcaTyn0
eVHCMN8YsLsK5u/ZAwvlVI7R7407CsgiR5HGd9FcXx1uoicYycIT8DxssncFN8MCCqfUiC4scqXs
nwYO/GkBXPgUSGjwsCxwjLVOxOgEATEMVHgq7Q67kTWw3UTUHP5Z2/gAgV0b/DIw9mGvPCy6+neq
kw2yLGJA+aWj7cu/Rpc+vOZl8lg4yNiGk0lCk8dCUpV76Z3AE35BCoR1w01QDRU/eYA8DgzwEI/A
Npum3iCYQQYOOYsm73EyoWqvu09PfYqe+MZwoYo4vSjOTms+R5ULN0PugAHb4uLxMWV4hSUP/UiB
SadJARrkd3S93A38rVQnBvVCzpgsNnc146Swdz5NPd/nHGJm0n/I9CxQUIzD59NUArvMe1n5EGm2
aVgc9O63q3CZqxNIzoReBqaY8DLvAMMCbvw9/7jWJm1FKSM4Ae21gJegVNLv0YESJdwv2Uo+h3DJ
giQgYFP49wROyxUC9IsD93qJO9KfuTGX/Crnp8yb9Ir4Hd6aGbT+SFEheJMNwilk+15Bv4uHbNK8
0Gk0Nbp3Eu1tJhmY59YqzP4MEzN0ylQsJuyoEPrejI9ed/o9BYzrVEOYpVkARFMYYMPpBXbuOEJ4
UxVh4jwCEKSoZ17D9FvFI8wV+MdM9jMyGsCywH4yo+5sMdoA4EiSr7RNjjGTLogVOZzPyJGM+hts
e6EYpFzK8DS4hUBSNHr+crya1j+HkBcdZHi4i3jNHcTOMTqwAyicW2brAEgCrbXZswwEpO/m3oKc
blkupCVftksJopyJObVkARFVNh1h7WTA6JbGpGu8TMQVKT+22DcUynZq/nJb4wBGJCxbTLwlXx1k
OtAspOnpLOWZ6qkAwOGqnMeQv8MQL3+mXVIT/cXkWgqTc2oqT8g3ngeQjpJzsiqHv/JX9rw0tYI/
mSlblXIh5fZsuQXZrMzMmuiGd7RFozZyKeWT9SxzkT5NdzKu4vC1k2zd4V3K7PwwNVi9dvarB0G8
w4CRgse7qdgasOftxTzMOuG9QBAz7qpQAmmBJvIMJnQgCp4WRf9Rxh/CddbhJA06yjfoGM1VrwBm
AVV4FbZK5x9tC6T/dKBSS7Jno87bshRYt0X6VytWUfIsJW+4GbwYGbSC9MKEk5djtXgqKn/hMgk5
OH8BCG9NWxfCFJEGARqLXC98ZicpmbRXG7iVDyaYjgtZXxam5aabmUwGgfEdikZKDxkMDlJP0RMZ
FiwfejNeiMaN7lVPcrJ5JAAUQYCS8G3Mi7U1wxaxMSGk3YgEjE9/xqKBwMsgPyEEkmMFMZw2UyIy
hVoorqbM40pFLaIyTm9hSiEM5Os0hvtQv1f1IY5OjkH02qpo3ZsJgtsb/dFWipviYn6FDyMB8/Ix
NSJuSY3ec54hAbUKdd8ODgZbOowo3u+maXdV/CxHIIxnG2BDytCZas3Oer9dIl8XSpnzKkCgkalI
CcCCWb4xbY8KUUO63fB15nUy+zGgZI7qCVI2nWdYkC0KQ2UGx4/F549Z3JCQQUQPBfgM/GcBl3lb
HOzdCo7m+KmMED3eBXiQogIzGyuDVIaRfwU8DHGymIFMeFSytNSWLCcW1NheeihdNInMkmTQym3G
7JeDXy4XoJMBnKHEtyqAGjAp0Tbo56vRxY8CfwoCTIWbdKX0tULNpkPDo4VPYEGl4raFyV8hJJRi
oSmhH2mPwsoJ2s8FExzT45OjfqR65mQKCTYL261AxmMXf6jTjT71d8hOrZJNPui43KvaOJCQ6HyK
RbqaFjvAU51nG7b3TJA0InnK6F5Cz5DtT3Ou8wIppKWlTLTCrynl1ZYAaovHN6xtqI4xZZ58G7lJ
9LTfpfTVCmwGPfT2xvRtc28hAAY/p37LbWJPqu80GaSEFohNPlMHFVVw9wEzagghpOdctGBdYXal
+wRATEFK3Y0F/1S8z86YMBzRmXGjCFSv4PlzLVM7v8un95IdFXaU6P0lZhFbnPagiZniDxUrHHcP
qQJAL0Ul2qP3uEu3yG4UCYVjXunsUJ0YxPL1Oxdd2apToHQxfQY/GS+9ypMFQPWYVQggZtyE9jG1
kG65xZxG3SSTmIRIyYhM0gnP8mBHiCC8nYSlXSg34fgnAI/gOsw8pdGR9Z3010C7WtygVohFGBd+
yIU/c1+LJyMfQqAOWVJMBuzg3DF1L+sJCivPS4/gvDTGH5lu8oA1JLssDwECqSDzhnmp8W0jL65Y
g3KEENkkGFbndCcXmx4pj+D7ygycOCbCi+Dx3hlRgQeaI4mS4aeDYLOw9nQEbDTuoF+cNzpSychJ
EuGCl3Y5yTTZ/nfUwG1pzR1RqviFZvFV/gCnK0Q2jlI1LaFMI+zgyJ/Anh2ujckJYS49yPriwjwX
qPal42FqIDAZmyrm32S2jkvcJwonZNIHac4Myv0coziBKfmEKWWT7AU+vwxzw0zXHkhkrvHKRWeB
ZvJByGgL2hrNnmAjuE8ptWXtErTZnnWkNiWluWjzARYYbUG2odEWaXJFs9N47lZe8RDcODhbbMQQ
YnRqCeBYvGdCqRqM54gPzVf5rc5YTQVVIEvwJlpQIy72i0UCs4wJciCuMv4uIqZGTCbiH8EYRGck
v7D/opc3CAkA1RDND21vI3cTlucU/HiZImBL/gr4RNctOAGWItHQYNFhbPGH4Z0IP0SQXeNHGtdq
eC3Ne6Nzferxlk68Ci2yRqHBsKPREQ+eTgJX+Wyx5FKH6pe3f+2ik3BdIK5w02KrNX+KWDpQmFtQ
XhAlVkEKXGLItNzGqMiNvvwSDJENIc03xG0bXA7bS+UmyHJMmA7vvvfAqNgEgTfBFVic3dIsz6wo
5I06UQs2SfTYOZRrWV6q6kDkRcuVbMP+KRzEYgMNCwMeQSCE+bc4h9wbfdY05NKKnkemSrTCVCNU
FoSdfP9OprUBb4ptDJcQMEauDhfSpSBrpaI9wWQRXhN1t0wfgZNGI3iQyTVcndD5cXodyvCD0x/H
5pXMKuDJEPx9gQ4LRmB+w5IV4qyoZunNVShzYYeZGwMUheCE5wZbX35DYN+U5VOP053CxSMDorJA
jAcN02Cntm584nAVIXoMOK6JXd1Bih34BjE3DpO4kn5R109yXAuWToAWA1z2L+MM6Qws/hltHAnm
K6Y/jo2sqfyyuF4dB8ybHy84kx74ir1N/jORGQhbNPvHDGigpmDvcfWiRnIDfc1mpzPAQbTI+mqF
dxKajjZOH42yOQYiT6P9AqdS8r2j7zPAV6/dzdQ37o+cIrk5bMl7WAdIgmRI6SHuqfHWZVlE+OxT
CBHeSVyPAkbGZAtxldLmewEgNQzpQxC1HMTBo1gFcGw48Fg03O4CvHW5u5NrBOHB73SRb0rFLJIE
BoiEQvANE/MwKoGPv44Mwvgm+hT+odQdKXHsaTk4/EcCX3r0NNF/+GvN7YuMay4aiWbOanXb9vqn
ajBn4SCYJ4S4iOalOtNV7az0d0qGSmcqyCBuwMRaVz+LMjxyxW4E7JaiCJYzq7Mb7016rTSc9WNn
yy0jYxJZDy6fdunWkULcJeeM9uqoHzHxoV3QEfIdiw+DkQF1JIeOWRRbi4KTalmFzjgYp4yBBAFJ
e5mX2zPaW4lXbGCmQWR6BkUTQJSPJqiZUJfnZufAt5m8lwgigQsPc+whjbbjLvi97ZB15xizgK6C
M+rs+vYidx0o2AxJQKSdYikHGiK87IRsEB4Ks1rmbObUrrvIeuvpvOVH90dqJXnADW6Y2AQ7ryn6
6pTDgk0s6PL/WDqv5caxIww/EaqQw63EKGZKosINSqOAnDOe3l9zfeHyej2jAB706f5TOySR13n+
Y8/aiqgAk8sNnLMZ0XuKhCYLdlnP1Mew04BT0Z9RJ0Puhjvn0rxGXXCmTalI5cp4EbOJM84ld7P5
loBBzOpYbTtZgdYqNEcq+diRBhJ1mcR1jsM8nDcm2AcXIqt2HuQjqi2V1HzAL3Qn7O41kEZ5xlKe
aqluZuQcHfBx9+A+xOygz65Zz3NN/qSnT6mFRm1+iCYFTLawkN+7xq8wNoImogIOluY7jU1LbYGr
gfuWIcrgSL9CDIhQ5o7JoBPDbcIa2B6ReCHNoDwOeDXpupktbRAcxgWLoEb61AIJIHcoc1gV/snd
B6oJoEj9lDZNLrCAYCou8MF/ddP2oNCDwqwJfUKvIeB5HhtbtbjZKYvsGIBj8gk4LGh1LH49EBNW
1UA8I5cTlU0y4+sMNh4TfAU+gxKaw6Uw19uY+zwZIryzZZ9j01kpgb334QdIkpvHV5xP35kPeAVj
ytmEVYN4n5vflBPAXSK/Bu+DgHDx/OryVBuobH5Qf7aY2HH78v66AO+EX1q9QOqP8t4LHxVQwUXC
nAHbdqDj9Rhu7reC9ufEx4lKnTR8pK9yX94nPZMguFfRkgcOmuGY9ZzAGGFMvhMKsQpNoDhlA9ZF
Oj+23i7+7EPHIkf5kgR0LQz7XI35Iw0wP51cLhynhAbtnHUXeZy9pXNArA2BehdWGLI280CrM4Fa
S0M3xkQh+DjUOHT9XqOktGWJJpqjwgHGCPbICsAwNfYisQM5F71CSKIJOhXhdwa6vgTILVdQ60yf
GVXGtTHGkTtek+7HjnhabaWst4yN8rJSAiwhbsz0xG27auq1oX4WYDvEbnGM+Nh1KGJBF+ieEJnr
XL+U91p5CS3li6mvhhBQwhCijGsEgAaFc46TyDTWSrMsubD4MPC56sRrSEEd0UKbV+EdvKHeIEsW
wjfVooWGi0/3r2msPtNFyfsQkGPLBckDlP9uhnNNaUIZFc+tePehIhUzREQE9MjiLVpz8E2PNkcB
IKEdF1BWrmX5V6zt5iihjdHZh5jidJueRL5jEaDFu9ffZGjLaBSrWTzDqLNJy8cE/CXTl4i/xehP
/9br8EVcscLKGLTbNsi/jao0kutaaAd52XuH4C1UDh5Y00QaJXgwaH7J5SV1jlAQmzKAkqMMzHMd
KzvimtdyFwnTLuQOUVXtrozI862Kt770JQ/ERqqIxD1O1APb5Vb1EO/K/kk+P/q2DAU2PBJcjwBZ
szru0QsgNhWQhXe9dgmw1DCYUxXFCWL0LKDtvAcP4EYLENR02ofL7x6OzlqqbU8kiRBwI25CvGQA
b3DD/ZeUBRkJayT0Wdg/4OxgSPTeW9MGQNjF/p5tNzxRafvk9fWvY/GasnOHnW8ojwgTx0zGJMBQ
NcAl1cm8lhZP+DmyUkpabXSPWVSe5MMmfEssFTUPTYhYvqaLIDy6ow1Kma7mIbwqCGOcmoaOW2dC
BJ780t9yfoPWvLoggdI1UrZTzpE2tWwy+hQcSqZLFRCf4i+pCc4Z9ZsFBSfiJE0BIGA1xNhvveTD
U0WNDnjk/YlqQuoSTKBCzjfBSWBFGaCLok7kmZZL2LfEpehyjABTHKaJgXmb6i9fIA3I/mQew+7X
XeTZiIiEryj6P7kgUygBaIecq5XWXC7gFO6Sf2SUEEpNqmjw1vcghKa2dVOYWIZY0Dk1ns60H05/
NcjAQX1iV/tc0ueBxNh3sAv19ktw0aBBrvAlbLaC/Udk6OW855lKbkE179k8+2bBo0jjTZMMf0nv
2ASg2B6Pq96ONSHiGU/DK9tfs5KC8I1zyzWfjDy+GfpB3h54PJFDBBxirTR37a+T3Ch/7Do7o+EA
ItAC9jDQJDBmCeRS+Dnyo2IlDQWNoN9qKwglRUHgXUH7W1/yuQslKPiFRmBFUbzxiutQAQXdIlOO
zMP8f7YfvYfMQcLMdAXYi3JQIG8hU0Upy0HZlFxzLvde17I0iB+aTB0M7QbNUx5U6xqOq4agtKnQ
NnCEEG04i5ClxkshvfRiP2YasphqYVUs1enDk4gBLdW5UhF7+iJBe/jJ4vST9cto9YrJP8kI1mr+
E0Hz0gbBx/UpaT0GqxMOUTsvZ0x+4gkRhFSSr9y2OnMshPaK7gZpbedZ4x3Uq0Cqhw07dGBmRbMN
OxF+UV7l1zNiwvzqbBWhZh3U9mKYxD1XExKAFJPF2mv2AaYneXe4IJ0wATN8locmOEHOD9akM62Q
v/DB3G0oyoJ/lg42JCBBbnZcaJi/kewD3dhNsHeQ3hrcg1LNaNDE1UNqgbTwBqVHLbhe8j/wUikU
A3ohMXtjKFswBa7atsXDHDx25hr1ZBCY8qYigaDOCnoSRS/WC8ePNGaZTgnDZqqtiG+T7leKjpFD
XnCzwNln5rjR7QKBVbYDD15TZ6U5lyEgTZqPisFD09hjynK4aDRZGN2f5AZXPrim2WYwrWhsBHaS
PBYKQQStQpEFY2GZNL83bb/0Kmq2FC0GaRSKVOzq7f/8HX/ZijrYhHQFZUkrrC0rKg/6QQAB0S65
Zn9qPLym6IFxCPNk7ua9gJ1uQPgCA87AYE7/oxCImhoWWMvFV6KlMsPS0V+BEwfw9XWWrHgMLUka
FhsivaAgXAVMh4g99Y78KoXy1Kg5C4dYK4sKX+MidIgMcLdZi2cdwFRAhmBfkvlkl9e53Hj/qoZg
Inj8iKB1kOiFoZF4V180LuS84TCqvv7clepK0CqBQ1Scr2F08gLzRcXYHtF0t+M/KVJawAgf/6uH
g26R4cKq9GZtccMFOuopMfVwYciND4GpG1wIWM2Jo3fQHBeyi+qVxsHRjthoceHfrClbxZdMUp6p
FvG6zTecJK4B4fLoUSJUFgxcFeazcsCFTRrHQ03weiHWJ8pJMJhHvjkYVZg8qyRjS6xCXJHaq8vE
VmUvTtgfY4aDkug8m9bNrgGqfi3sQzY9RW7M/NtEwtPLtF+p6pdTb1T2CU96eJFGkwu7buvnqDyM
FauDDfMBIsAQhYfcjyZNymwTBYARva62tA0j55ygKv0CS/9o6x5RG+wSLMvfQK92fP+FT+9m1dcw
AVKXE1Es+TXvl535WuaIfxmypfozk5tY/zQL4nJGDZcHGzX6x2jAA3Un80iQD/YIQny5vOqAyjIi
N83zU+IQvv4TAPkChHnt1lRYcCQNIptENfaV5ON32ELn4EOUGVVOqIBnzdzTbbNxGcqWb+J75Vau
6RYXCpOFyeMSAV0GwVBQP7R0XuXahTfCrdneSIs+4YbhQivc36HLdzM3kd19aDO3kvqjJuZONc5V
wkqO3F6qnrsVTTrrT5Hc4XtQxTqHNVla4bZBTfsh7e+9CDs3JnsanZwfC8HRgpuNBjdKaSIgDEQf
1VjTgllUGEOuAKQiqN5s1AtsJKV5leqetP26Q2BhRA50H9CrBU8xFauR2Ka6BE3qNoxAzB3CbRD/
w8jx1Y/Rf9GJJRmMKr4ZBpUgqTf0nwx/RgVUHR754AQg8sHl1J7NT/Rx5VpkNqpVrkxWidkHUrkx
qjsgJZVF6ps95q8kj9wVAUCorOqRcJK5SNel2gEmQW+pIvsWPoYtJ46Cz6y56CzGUz3lWaqTW5bw
tKXzXJlu/xBZxJ9yoGRbgYz4oGsOSAnDPekN7x75M51ey+OBN7U987MINiJyBP2Ukc2i2ftRTKjK
ZtW7bPaIdPdHymDTeHvBYgSoorYJ9xHo3l11aOOvEJwN90pJtE994VAWBmEEAfEQPFAd2QG9nchV
jNh71Cxtg6yavwFtNg4Pds+iwGkzEEKAlM/qz0zgMGID7o08vMgrNWPGTlEH8uFFYPEu9V3iabrs
p05WUWK+xKAuY6uuyW8q8OE5NmpAhC7Tp2qmTxCa4v0yeS6VkCBEfcU3shNusU4oo77qs+SldGBo
XyZzAAU3vGfgS5+ABUYSqX0Wl8eDx7mKsm6ZgnYD4qC+GtiwI9SxvB6oSGjCbBpH8qi2WVYuJ//D
sqO12p1n5cr9K/3iwMw3LDtE+7ETckqVqwcsFVKJNLU7QKU9mBhVGyCEWs83nLrBLVnfF2x4VpnN
QqL3FCtGDvCQs5u97NnmxKUTdN4yiwxSqeI3CMcdrSuRKhoyHld5mAzj3A19Lj7ddeIknx3NFouV
Gs/fOYxbIo3j2pNhBVQgx70hk4RUe+4xMygJMzIeRTBMR86laHI83f5eEWRWDgpnBaApTgfQTXGc
Cq3YHIWW1GiYyEDFfNER8sTxu5M7pIOFof1aOx7HkBlOrfCqiwODjHvEhBz1PC83AAfBtK+VawFQ
RkMtSfACslZkiAv+2Dga/XhBeIx7ETQsD7Nng8/XVMhJRtVY+OZDjQtImq1KwWIlfQ0KEJm4yj8q
ekWcIQrEAc8wnRs4q9B6ie2d5eJSzoXDMkysjbytmpxafhUGQQVHf2uei7HaK5G9kdZaGi6ZpIVu
RIQmj1EArs4EZwYNSuaezboEI43tF51ahvuvJESodsm7oI/VGVJNSwg2y/4Vvk8CBCU/R064g/KU
2CHpqyLqRzPg3KbEZlP1JEI3G05SvJjiM6D9lZ+fmUfCNgH85JMN6fadSnu9Gzap6JwhmaME3VZA
3oNFTIwIlOspJYrIaetDqfypMb4YVV/VnXZDe7MS07c7JquALlfuIygwb9Tf1MolqwP0eMRd3nvE
TFQvkJyCUwnVTCuGyZTA1Yj9Hn+2ab8j6ZNPmR8BLIF0M48lf0NPoMT0rnYjMp9PobWF1yytZ7VO
mNtfIyBpYDFR+Dse5CcNyTiox4TLRW4IMFF2cwZLJqJQEIlirTP1Ileg0gjYmusbluOcRrtAbX6A
N24caN/KXcEQcq8kACjowgXTQ1qjUM1c5Ng0T4zPWPRUQ9ubDOMgp+A+6FCuzNFqgbFQhPsqMxvr
4PNmLcYFxfzDoDBbTx2Eq4inmO6EjmT6s7EpoRNlSTHafXspxJvu41ZiQ9p8EDubcCzd2mUFHiwt
b1LHE/UgF1gGkffnzr+JsI+KxWQlfRRcyEgrPQy1jIfsnd1BrjBaGo2/FX5Mw7Ia9dW2w2LEh9Fp
wwGUDlvPBe0HDB8cgkQg+vy6E7J/yYHUyw95MzrHXOB71Z0zN2vIb9dMAPXTrrTSb8ueLrjYBX42
1R/2oZJQghKdD4HzAIVZBwRn88gdS7tNu2bqtwK7yGGv0nBbzclK1Z09YYBrhTIrrhUrQFVCxdHV
DXEDyyTrNgpvutG8grUTiLamG2WnOtopXr4eqhZP51bpkJDX47dVjp+uOR1tt8B+PQ9EwIKxKrNx
EJskrSIvgIviSTHGTVO53kPOIMQ2NZNU3sye1yCrhlbwmihYMuKT1+rM9eO6jK23yQ4XAm/LR8+C
v41Vpa8xedYpMIyUevZpC5/ANSypApOqP1E9pJNq+aXJer1aE2vZR/9RMfw71odBRDSOofopA0M1
IrNTuQLkVkElLBSwb1IqdXaNAW9RsUz1Uwei9IkVko+FLYRLE9gS0EdSWcUUWU648nq20FjJp4br
0ykJLEFAbdME+PZNOjT8N9IpibexjueN9AnM98gCpfVxTEx9kAiKd4SgjbAyxzS7wno0lCX5e4KY
eJApISgNcWk6Mh1OtWs0AHOnur1Amjij+9LZQhUCyDrDTX4hPdGfewqfozVHYn7vLiao1RqTSMDi
FJCHUTnU7FrgPZWXURSmDMsUL8MsN1Ueo/q6OqBQA/JmhnDMdWgfbO4tg3vXzZgZ/eJI2JGHpoNq
2qAhmui/5jspP2H0Jgkszj9ZYbl1YMcL3bmWwXMQwdQy2AvFK50zOVEZHNkr711HBKAY0qV2ZR7N
TszbXeLv8sCOg5ZgYh3jdRifC0J7FXaItsHaN9GiNSa352Dg0KFl4vrsyqv15nLxkMiX9091juaK
rqCNiI52SvBF+EsPuw7ojf7aJQ74Oib0qkZtfBB2H7pO5G5wA1307fsEUZFLVyvWD9UIxwzSlsiY
i0fU4Plvy7pHVGJKdncFK7xVLqcyhyAWZN1J0C9xFwgf7W4rIhzuIK92yaxm5SWs8oQYhX9pNX1f
wjmg6rrTK7RpthuTWk1fYTAiRvVSPFuGtfU9i/DBFoXHQa5Do/4t+nbhqcln2PiPJDvAbzXrztzk
aOREi+TFQHmWsvOaq18comwkV+wgAl654ZhUKI+CPSb0iS6jgAcjXrB9PkRbU1wS/bXtecpQ7U4N
wq4w5fvkE0cgfRYEZ2kom6Bq8Vk3axsa1OA6LWF0+OlihlxmDcNo0EkGJ64eNiUyhvEJZdYDqYq7
EfuPxpyvdtnOihazBb1QkxKkrc3qrY7PfdxC9JNCgnhzIfO6jrarl304j7POhY8/XvkhDejBhvWX
zF5prgm2jVh7EkkqqAdaIe0ZfsEw17ZDYGKqIrqVaWOKrDclYMNEzRumJcbWkndxMfJxyiRfIQ5o
bOgzFxY9fAxQ/jvqT0WMpos9DYe5sxJmZ27Vq+q6iPq/o8EntYoGfSD40hfuTTDLXIGlQJ3is7Vo
U4bxV6szxwD3WS77dItuU2r0tv1NWgG50YUPSQX6Ut1jqr0V7Y8Njgq+DfiJLlBs8ANjegp0zUEU
7NtogB7cU9S0b3Y03ux4x0F3G7a58t5Q8yETl0ZzjifWKhGyBL3EIQaj87iwhYmh9gQksLJdV6qC
Dxcjt0VpknVg97hrE6JBGrQj4n/U/mxjfCWeahN17D/2FpoxnHj1i2bc6u0tY/s0dzDoncTj9dbe
hjZim4sRgAdF0C4x8A3foEVWUPLuVrtUMd0H4otJ9WesNt2b4EHgJifCQET9MDl/OFQeEgho6jSJ
GtaWOVQelBKSNZ+9QKAKYCYQq3T704QEBfzBgMHq/uYM5SAHtqmMT0Fza/VfhrRZiZS9QRFnEHFb
DTvQuR9rEvIIkiyuzMs1GEwx7+LgdG+By3wfczZM9ODCVM2MMHU1LWLd5ohvIJMfStIM/VZS5nEY
mcpKDd5LUnn0lWMZKxO5g3BrJp5ohg7BGqSVTbSWbevMZDbEP8JgIC9B0QT/jjjN0vGLnlms5YV9
VvvloOtHuRfvdDtFQ4yuHG3itJAJpExsv52FxQxdAccJgOPuA0nuhj/h6rUbVJ40GvId5HqIkbNi
bioIxUH0IbY4QS0BTOeA9mQGOPeIewR7wtlpVxOLQBGf8nrh/yUESA/Uy+SStxhdbITteIvoihpq
h+HxgmIDdNCzTg2bXWuxtmnYyWkDZG6qr6KtIhxB+nSZxIucpeMmYh8kDdkYPXhnxIo9xTxusbH/
4b46aLb66PPCCOgC8g7X6MYvTpEsArwlLJyHA5awA1hROnCwChE3pQhyqJ5A6gwQlbdBeFe/jjb6
hPoI713mR/pQzBxwwWxl6f+1ilBtZGjKN6Jr8eHxU6wlpG7EtfIUWdreJ5fe6/qdVmZ7rctXFnZP
R331RzhN0CTOoexXT7J3S0AlKDqHm0B8bWqYyHzdBPW+RkfBXPs4W+HRrV7uX44BfBr53CGaIiH/
ZBLjocll5tuy9++vpDtr/Wk/uB9mF7IfAHcgb6TMBzKM+3J6aBJ1umyBveEJLJJDmJEc/69MJ0ol
IZkMDdVQbQBq0TP9iRRAuvRqrWD+AX0l6+4XjTSXm5AGvoR2U05Ty72qOiYTuATpYXB7556+CBiM
JWKW7SYO7EqAKiCGyelJnK2UFwPxUqSjKmcvMEsVaUJs/pC4jgXTALp4DNcGswuHjk0dBP+R4nkU
gGEEoqoJMJL4YiF4O7prlUC62MV2XeqkBB48aFk5xwKscSb5UF24Y89SN//5JbEtNvU/316oVXQG
a0K4c09akE0nDokL8T10FxRbfmvwW3mv6cPp36vQQ5lHeyRtB1uQkc577Kv135Vb6Lz3xS4afboq
mwUWyNCYFnyLY88skXXD5u4kQ4ZlK/S86q/WgGECKiQ2UEn1NXkrQA45FsIsyJLLRlH30usIBC94
IyILHfm9MAqxXbIdvL6QaXp0C+25TL+nuFrYdJU+PE7Z6Its8i+DMpDB2GeL2Ox2JuFoEW730PgO
Ld1epFC+urRQKImurgeoGiO7oVzg8RMRqt9bEMyRvYvU9NVjeSok2xOBnBCJfUSfguyJQ+ARwSDJ
+fIi1627ht23CB4onWbjBp/CXzngo8NkbS0W4omLzscBBt2nZv5zL6sN6BuqcWYjXnUEW3hSPuKs
f6IzIJl1Rol3kHh7n9TmOR9Pcf7PTeqXYfRPrQ2jfCwqNuQVrf3j5NPATp5x2bI5rMCVPUi6Bify
GWL8yUHPIJOx6Ed17DRSbOQThU0X5Vro1YfG1/Ge4ebW2xelzYRIF75tUHEM1/ZuYrmqy5jbp989
EMSgAMUZUEc1FPVwgZiCBJGfFDmvwztBRi7gWk9/FU3AavGu+sefEQiMB6nclecdcoOLvMfd/G2a
/V0QNQSkYMME9FOCQzxgjx/AU+fgdHWXyvROcN9aOoN6tL+FxY5lQUlpsfQaPMrmDoDzqEIxZ6x6
tdpmXUvwUspqVzRLOCmqsNwlEcFvqfkk4RjG8BZX2a9w8GnFbgj6XwllLomdHFnSG+TP1Vxey/fE
2ilsren6ktUq+RnnwCkJSbNi+evktICUhCGxPaTwjjlqM18vrzQPprJ0WAvSjz6hSFg4qQZAOP/P
70nmYxURaOex6ZJTLkMmTFRR/4kaVIIJOv42+iF8FrtmjF6IVnzQoOQnPzmX71HPnqji5R6unc3M
Z+Q65FZC4UQ6oF56B3Fu/hJjfYkSukI8c8gaRHlet6fqjWQhmLHu0NMx9uYt7lnPjvZkDNcl8gbB
pvjwyCee4wzkyniSjq0z7IXMehMRCqKfl9gx1typNq0C8AmQBSI8bSdlC+kmSnkiRQUGqto9Tef7
lMybvkXgaxbrdravIm6wiCpi74wChJYf2GaxjLDzlc4DKZmMATATCo255urL0Am/W7R65PzW2UfC
K2ISHQQvI0fSMKal+AeycIehRHXybWnjWdU/E5SUzMxrR0uPKZnRboFOgaJU/rMzZ5lPJdyiB1PC
5VkuC0gTaS0Y4AQD9HRAFfbr1TizgDswplhEzhQev6h6MRAv6UCgpEepGnhT8pmr2iYEIKkgWXuD
1RXtkwe736g3CAbi/2n3edUqVo3w7at/Ts2GHpwgDcGg7TpK/o207Zp3dPDkamm6qeZ8l5OfYhL+
D6JfJ2+kJB8a/J9WYW78HJkWrSQjSeYLTiRo56wbAJj2To3nSz6jZ3TQyJPZ1Uf+QaRwpqo9Sr/S
O8qrG5WbkSjA0VbfI5fFz4N9HaKBRMjcYH9oiCnOJ2i8ebH+VIqvw4YP+VKogLIAXxWhxD40NzE5
okyYzW/FGFDAxpxbruWW1h8cHq8loQp/cjsj95NH6gN9Cmrc6jh2SLrg7bt7FwdgrXAbwFDmxltq
KM9mG364KW6BklCJZ7t5YoOlFmtLfpat1WV713ePTZCfidZGKQQ4VcWbzidwyut9cjnhi3qcE/0V
VdhEOmXD9W9p5s7S49e5yj/I4Wsl1ZO2V4yDhh/++Eb+TsZdmEXPhIJlGEm1DkS+jOxH8jeKEAFs
wbr7+rcnf6O2IwyJXfVjISvUspwV1mszdDfBrOzlSrD50MRzkWjFs5fj103h61tMMABX1qCtxcge
UgpcV7lvyOQhJkSZxDBTbRhtpEHqk+ZiARDgbxrBnnXsXurwp6X5Rn4AWfWkZx7vDZoXkHBq7ikZ
dCHoto6RU2unih7jSfIkk0Yn3v0s2SuaDdAHGwZMgFWdkCx++YSVzNOYnasJGz7dU4wyQYUgGXzy
b0BxMLPwNj1m3Bt6/RywPI67Z0kvyRe279shxrz7VnwNbgPwcJq+izxHv475/zXje5J2igvtyw3Q
PsZ3q5E0eg1aMFt5K1g/BojtJUuPmk4729U61Rf9O5BU7KxUIpPHtdouU3aDD5JaxoQmEX20MECt
vp/lD7pzm9pxZWoN0Vb1tvWQ5tpq/N7X5VtAnl2Yzzu6w0eXV6SwfXXlMs6LzjblfnS9apGAG9tE
6pQ68pC3ktg9IwixlDtPjJzVHFxFyleI3o5Z3g1gEURFDsZUshQMRI0v1/vqcSqvUeg+k2C9yDC2
StmQqlgK8VS5+rf8DQEO9DbZ9CBAkMIhz7eIlFuqpjhaAXMGT80ftAYHlEtOBT+PzfKi0P9QZpTI
DtD600R9nFg013ufsvgDULiMtJ/CJulNcV8ivCa4SCRMU+j5YaRppT9tWBqu2cHeHJ6aXlkk+AXF
u9cZh8h2kH7OSOFpmJr0PKYEzoyR8VSwO692aBl+NTt8syICt5BEuOw2zMwvVSU5OwFCtkHcYEgy
utHAP6T69xBtNMWgkgdLb2SpaZk/9soO62OQsSnB3Kbs54NG8NmKFJDREawTzXlOULY5rc0aeeDo
zBcQIOBRhbsGg0g8/Kp9swGmRvWKZuHSttxE+YcuYN9sbiMerzD/AEeq5l6rbHrObZ+shh8bd52s
GbERNzUsJ5ONGbqmPDPw7+zeWiXFtCki8g5s0EPlWLY4MmAEVbDbLGYVEe+2g+TE4kPSLWXLOYvp
XO7y2bR9dKgMPc3AYx9nGxHf9IGYtbON4RCgH7JuNRjUVegYrxMzN1tvzwEKH3yqZLgTaj4xuRhX
RDkBa2FHXWTlzm02m6e2bG+jBexP8mXpzEfubde6hnay8qpvvSGm3S7HX5louR1jaqudEqzcrOVy
lPBRVz0W7rcTDe8qdX2EQdWjLzFhG9lNVxclRZLNFoeIh6MxDqsZ60NBThhXpSKN6uTxWaGErTHB
+NBXbeWevbZDZu+C2Hf3IBDBH6sqONmJexUbckrmqBMHy6rWFpOJwreMSS6lfsfVyKa1/zYhyyKa
gdY08aZtywmUy8DJ6cCFg++tz0CrsMVKbsaLIqoRppsoi9vFVE1o1nP9ZfTz3zS0t6p9ID//5ofo
VfvZ2BBFt03V9wHkzmGZ97CqU+T33SlUk2NlfikJWvrkLIt/prjmODQej4TCMevDugI6lksk4oxM
nb8zUoYPaxcTYuRE6ZcwHi6pnxToftTWItUTHFIc5Sl/bPjpy3gdp+gv2wkeSNhgjWwn+2M21rH9
UlcIEMSGAPKJnNM8AWsOYy7Lqrf64O+KUV+N3rBfQp38hM2t12xEHxd8MJOvUW4C4YVAEh9Kd1qw
Y3Ej3UCXO+dyY3ymN++SvdRfFldBDx7xHscHg2w+McKHq9Yyv2WfXa17l875aeiwZZOPTkYgGq1c
Yd2qeiv95MjOTC20r35Vset51027JEYrqlt73zZXZfsazfMKD95irAdi5c8+YRJWt1cd9SaTN5Gy
GgaWqdkOWbQtjxoBf+rK1v8C5RQCkFZ7gaT64WWYWW5JyrHbHxJ918Yn0rkMOHExD4tpqGT4GXWP
7R9kUhVvdWevYfvHgsUuEkJKF4iaAULTQKD0F6svhfWnlyffvt4lA7l39uaMyGDjI+HjQrQH8ktQ
wF5PPuq+OCLBvhtiTG6AHxGljTHiJ1IKJW2IKJm1GfNBOMfQWJctBruOCduaJIgUaJfksJOWTRsP
HGbS2B1lDs99v7Vsi31EnKqBVFKWcXUnVqpAGHYhuMKsHFVrP8esgaN9IhKAcCTSUHKNOPBQNkzP
L/SkhGvv1ch56igUHeYdanA1RecAeBH5X8Gy6oSYG3+sSHO09LUkuDF3ixYuZ0nxPNFi1+PR7f/U
Sdsif8MgjqKIgHISA2t9NzT5PhvtVSpxatyyw0X4bfgbdcqf4mGp6uM+zll7AcXXxtGDET6T0bLE
LynfSQ47PThJ4ggPHzwoKj8krexzTOMTetFVGfn/eNBlnj1RXF10F6GL0gOPwIjPbWT5kdzX2UWS
D9qxe2zgRH3ygV0Cg0rSboAMCrYJlw1R0tTwkvad9O95QFSG14a0OAfNgIZ5KcFa6I/ozkkZEIXQ
3BbfsfpRWdXPjKKf5xsZyS5J47XmMoGAk0REk3AqM0KfAlpSxl6JBm6mkpQXOgX9INnPduqRNRN+
EKmpstPLBZ9QmVRdzYMlR5UB4wcSGbCJToJQxxQYUoOlZ12eI6YjZ4ceKZufYi4ctpvMuCk8usbO
q48GAnqYFCCg1RjG7FV9QYwMlD4QU1L5GNRs+90Gu5Drn1yn+3Y12mYhwTLy1Ew2VE05NWP8Zyb1
01S3yPE78s5eC7qumG8ugZgVMRK9My9tQl8a03gZLbalRTwABseJSXLgLHjusBGml+ofA8FxYUSB
vuxdg6RA98j/nJUCrvfs5OTzCZFXMbe4yhJFRUvBMJACQjyrendUsYZI5oaB7iljs7uznYnkeWlb
JEBMB2QMEACNFwZdz8Wub+V4ltwMExMqO4M3Xh19Ac0zev/63k/2Xt7qLyO4ZGNFCtVqIkkLJKuH
ir4FrGzEdWyy9GkOryaf5R0gYgHnyAZUBh3JCRDzcUecH0QLHlg+I9pabmdqZY1ChLejoJgpKS/T
eHGS9zh/a7nRZBkA4tYx4BCtozH4dYfpFge70SV30DEfwpZ0Z0VFUeefW+0O4Fpo/TiEWf7psec6
HECJOBKj9YqeWiWrkw4ztuGv2DdKt7mqCbVMUVxoIzICktNYSibuH4BsKbv0q/jgV511G+3kqYR6
F0O3+Nt68GjF5OMJ934FiiB+EVGkzLijJBVl2Zgm5vJN0J0SemfbNgkPOueJtuh8j9w4rKPtRcJr
jCYi7Cx5Dujh0oH0k4hpe7riGmKjSM75JE8CnrLkGhLNS12ReNWg7XfOkrioomOL8nrn0pL5JQIl
tq87+j9Cqkkk42Nyl93AFgAHFXXyFPtg4A6ELxr+ZuYxuUuVGknjx+qfYTlNHx1vnxlhQLerxcwW
eGVoF4mS7OaCrFbigw2cXQYvp7PUk+Pcj4R758q/hmnJxFXdd3RBLR7LAcH9uK9RkUgGYcM8BC6N
b0Tnja6setPqH2bMSrmwee3ZKxVyciSeUjp+3ePcxmvCGyUfwsyukhiO2kAJzNXoV190cA5Ij4QC
Eo+45wXruUxJpcTW564x0bk+jj3EsIVGcHj/HmXGQUv8J5+5vGRF3uTv+VHfAK2JKq1e9cG89GDH
djueMBKhYtcfCplHk/7Vy9+93CaSLihfstTee+OPDqrhIvs04nzbOMqys6FYun6Juv9f07ZvHlfA
lEanaEQlYCXsx+I/XcwWpuRGJic+JpT4DQsLu3HbmM2t1FmZisC+dXEmdrssrlcKpJptveVddtaV
AmrITPc6XAxZKhf2MO0NkpvUziUhB7EjuBJPlUeJkw95vESS1+WGAPcxtXdjDMLYsGF8RFvIBwJz
BAkG42ERR10Sfz11FfI6PN2j+lSqZwGNkRhoxaerNGsTLJfV3StB1iMsIyCTv+aExq81EfmJTEqB
GS2pZMPBCyxWPDCnJusYjS3sCeEgDo7dZNVFtKF5mzw3SLol4VyiFB32EiKy0JpPn6jW4FUQpQw0
VeL4YLaXodKsZF1nDd/cxEQ2TwQtdCTIgnYmLaJVq0XezdIQq/ef/Slgk7yv74yw2rVBeJuSs1Uk
W951179RWaHBJ5aPd1CZElHzL0qPGS1pVzffDtFfLLvWGXQS9hxLxhHxuAMtqdJr7oPFnlIzIXzc
2BJHs6pok3KfxeR2DeUCidpTcDWLgCWOhMX+oFlDTT32aK3XpTpR41Os4SRhfhsNrHJmrbK2ih6m
pH8qIN0Uk41JdZQgDUCoQPpD9a5E0dYCy4cQ1Z38NWz6JYFvJz9Q1sgJXpBLnaao2DHxEZfRPtEI
t5i8GTseTeFTrWPXj1dxFAbN9zihgy2n5wb8QU4K2qCZVr5UssUsoHbU/KvhkbRIJSZBn9Ez9/mZ
DHe4Hmi7Hv89WRZXkZCJQ2nUJrryBj+4dwlUPLj2+wTYVo60gbN5NPT8sc48RHPLoJw2Ab2qZQWr
EcaXd2HD93bod7iom13GjEb0o1F6S7fBvk/ojdhTmQNWPpJJMQcWBHK2YMjBycHbhqIJwMb7rSM8
nEl26cf+u+w0rvd8ienYCJgpItYGCEHexP8qUz+KddI0vKvoa4jNf3QRQzV4AObUWSdrlvBsTW/c
WSpMTdK+zqyqu8NjwiDCxE6VhTJBPUglr4s3MUj9j6Tz2mocC6LoF2kt5fCKLcsZbGPT8KIF3aCc
8/362Zd56pkOtrFuqDp1ggvqglhuhglNb8NQFM9UqDne89T88BIblP4xMwUubUjIS1hQb7t7QWvn
6ESwOs+uRt0aUuIZINpTgT01WwwxG/Y6av/RhbDiOuyJC0TkqrUf1b81pHltPrd1upLVwGzSfybX
UHpoSx5QlRTHHgsKad0M4PJruIEgKazd90grjtNkHHtaJPyboCDjcTmcKYguC9b0FHurBnkcnkop
KJyVj8fBXsjXhCGgh5Qp2oN4Cqh3GLs2/IZjRTgcersGC8PWGfhhQICL8G3RnU05xzsIOmNrHDUU
+IIZATQJXtl230rvSartKvgGUEDast4ROpzRm8O/yXNcZyJ0InsqihT+5Dy5eDxSADG7bTRp/qc8
u6mqrzQKDQyH1qE+vki51AzBse5C7H5z1Bfu60jDgYnsvDARggfBEMgQ3qorovWYAUh0HFhc6z2w
M+S2deF5l47eH6zJXWsIbWY4EmqKXZxRQ5LemXjQuWr7R/oZg03YuAgnlFeSjKZr4UFi+cxGZo3Q
Be9vabnYNePxyuwEcvUFiatvE0wbVsNeMpp+TV9ZEwU8DajwBrBzgnu99eJh5tkQI2ZCS8hthPFJ
wgtCDpYriAsN1xNZZVD3yK3iABnaGnITBVxa+lCdQ/hG8UToAwe4d5T6vKIPz9LUXAvFIwKQlLO7
AjsxZO6LDdWNe9WZSAoEzpWuGXbzccXZX2Loki241NXZLqN9oiHMKcDTmNhZ4M4NdFq5x0KlIgsS
p1c8KqUhmMbYs8FrS77kxBQpa83f5SylMJMF9cbLTx50BwstSQlAk+HaQB6NLOtvyLig2Eq9MCT3
pFB/vzELlE2mFc+6e2jztxangdIZ5QA0hN2ZSqQjQ09QO3jBkvSbavpVbyLwmHqdk3PSj//aryn8
KbTv0rO3ldUcjBIrSI35NIh2ovLKzI4jzsEaPmFUyDTFajXAAE2JuSycaLe0EK0p06YiPEb4jXqF
tSq4/Nri7jJ+cpaDdJ1gd1b0oUMEQgp+EJNXIKO6BidIQLH6xMCbj6J4Sq4GI0xluSl5AZ8WfACu
EVY75NfAB5wxYO0WMPlrzNAzBtMLsRGD4x3Fn5D6jUEcVGQ3BV4ug0ULgW2ymmYvrYTQ5tdJ39gR
WnztNCwn2DkrptroYkfrt9Fgga8zyXRQ3sVsrCzzbfZAWG1aa/HUKP3mTy4BNpg1urKsenIfGQMG
BY494x7o3FeU50kN1wOuwon+7AK+zcgcrJZThBcwbRO1Fsny0NVJ3VVZThkUxHDmtyoSqxxw7wny
RvGRRc52wdmjS4MWLH8csNlEkcQp7DQJ9Dvjgfp00yZrj0k+ScVrF+aalk1+R2H2ZA0mmUbVs2XA
CNYpbibigJznOvxnx+8TAZhzsendh+T14c1Hn6KaCzYW7XoMqbzx83qAb9aDw6iHAAc8FCtErX88
kR9cEh2kArCWpWlvrLFvfFlQhMsn0fcUA9g09eLU/SnKZ4i7Qss2BruiUYKWIGGnOOPdw4CtSWqi
MSjlq5+mwdQQBKxFg+LAqJ7AnbUR5zsAr0wFEw/CrmAquEJspLU4mkW7obvxGm1y9Ygs9Cv2b4Za
XnjPeUoirRWQyFm6JqRV1lWCrp9AqJT+qnYh4lCeMzpYvNDX6mhnMX0xKWpVmCKKGtC2oVr5s6Ak
dCGteLEUJ1sdOO0+Na6E13B8YjjfnoUHsr1JY6L5xD23v10KnpSjmZXsLAlM+7+2HAARLeVIkSn/
DbsD38VnfuBe/Rb5B5YAhaU+RUbPX2P25v64zFR//5W+M2Al4qEmtFUeYr4Y2Pllmn9yQl626Yw4
qzugRsxIWbHCjTP9OTH8llY5KE2qqXleoEQIMBkXylPKNJ/rJB/lGNjElFoEGhTGyn6YuNTXoEvQ
ZaRWdFFPFexC0oK5JWuYlFCH6GqaxyRetfktTvF8gQoqOIeV6ljgb44OdWR4IUEbjIDlmSyJm9Hk
BDltvqSJzTqw98zpSzvZNMx66eA77qtJakG550Rcb124J2rY9OsOjW+Mni9uljPSqkh8KAn9ZzQO
r0rak9e6ADZrbCVmepA9LaUJdLzuOkDrwX1Il+qK/5TKBQXwhmZoKIjCtim5AZPkFITRXcQcWaqp
4xrDUpqqhLyx1wRJ3JwSmZzWnLbK5zRdxulBuOiITxHERnig4Xyvogz+jvZieAaHIs5lmFe0hfV3
yq+9cQ9hiMH4dcl9sNDZ60tA4caq7AlMDTcj04lBeF9qnf4jC2MPxOm0dI74+tEmN/Uv3Vbux2i+
yQIl/Wwmx9ewc5JuarNKujEe6CORXQlGdbB7oIIAcQVU99KajmMJcRhzcJyp8NPobSiLtDK/mQsw
qJh3FO9SXWVwKRfRJ/6HC/hBge075LyEdc4BkPQgcZznPHB9JtluJKCTa9d20rVLRMSeZIYQw3NJ
3pSmRB69AQidr2uB0lyU0mEvEEXFzSnwmRpxIsSd0+HNh9b4tC0eQdofDcc+qkM2rifmwjH3jjMI
FSCyAqDK/Fiz/LbIzxZsrp4gHgv9VSs+Js7D1iDsTphBU+FSnvPGEORgvw350Y5YFR3y/cpFfNVu
XfzpW4f7vGo21aRc+BewuZ0EY63kCxfqNq4pxi9wEHP2ZRummJh1KwOghEJmzU1ATsZasU9de09B
nVuoEXJLhiQMuJ9zeE8XwkvbARFm4adk2MeqvXGl1GIgOxQSeLRvuftBbOD/7ZSmfghB7MkQBnlT
7NRuOS5OdnTFQpgJtr1kdnRnp+7OruWdvQTvO8h1GlydgedTkW1tds+kjtFPtgjRYuTIDY09gxTF
+CSTbw3zaoPSwYu8lcWfqKHtJ7bKUYUWdRnymxrlx0RPr5HHyRwV4zEfiA7sLP6P4aPLXEe4PbQn
KVrAho6sHPnTZw8v2sODKCwXnlMSdpuFojIhSRv1go02hMwT5ikIJrwR3QnlTHnhq9EZnXB8z/Ls
8afmUjpQPk1UXLr1WkxyzlbuHIdpSN1di/ceg9tkSLdljPUwDrEhDpPwfVuPpDV8czwg3cjeNXq5
n1zvPS8Oo1o9xVb2SC33YLaioIBwDnHXHWyVVEfT2IWQXFE+deaIMeqc4I+I92s6U1hVa4/5jgnx
pPOKvRg5wZgAW28N82xVQ02D5erHInLfaxi2wUaw3sMxa3m4MAPGDwBj2vVqF07wOhD5gibPYNYx
6BZ5OzCKw00MxIJ4IIRUW08IWs45ZQTmf4iTJ7T/iBJJHFGQd4TlPc9UdMa7kJ6ojrcmsQ+ANzCI
okR5kuprG9Qoc0aiNdmYJT5I3OcxsWJyZM3EK8YDTrQb7zpPCTwUJpEWUfNcaODN9Y/XzIQ1ASNy
urLiUxy54aq4vOyYTXAEMcpgotoLc+W5wwofIIXycrSRFX6Sl+Wyu7XqEabUQDnD/IxOWEF4o72O
Uw1SBR+ihWfk5DEpKh7pOIfG4Ioi0Nrl1m2H/s6VBkI5e7shSvbRsUnVR2RnBw23PriAIpHkZw22
fbiWX126QLoRF/0keoh93n6k74YjNaePFBitA45McZQbscTDDoLyR5YGnST8m6ffr5qXqQvshm8Y
pTzB21hXBurOQoZus5oZoLApFtxcU4JkOQlykd1bKIjVMO1qdWfU/Yu1dL5tKRu+pH4KYgUJcv8R
ulJv8iTLuZFjLBuXjqw441SR1VUGGEECzWBhjbecg0FElx69P51ib8XoAOWMl5bNIRdmBOukwwsr
pf4tr6MZXyuNtlikwOeZehOQTfMUkGC2ErJ1NRNyarcol5YhZ94Mrx100mkwLv0YcdvxsdWSqYK3
aVyU70xs6B3i8ITUlDKApSlsPIt8PSnx9g6g1TbJW9T4Nsis3Ooacwn8awn8ceBx+Wzmii3JJI6A
2hoE3D4MiD2CcY8Nd5/FtBuhrO/JmK8yCxkBS7hA+bnW3P7h4MRPwuuarp2dpgnjKTWqYLEYaeiC
Om1JDYaOIxpMQBaTAkulAUtjrm2Khsm6Ew7gUWVhZ1jciyoB3iRcF/7GwzLLFKyTcZXu4hILARWG
YobdwGS/d5VysOlwVIcD372rLiImBXexKiTc41xMnzy+tg2A76IaMitEAiMP0K0Wzb6aSfzygK/s
D8aMEECrCvI8k88Ks5iT2l2jZGffk+atKNDjjlLqgwSiJlrGu5fJFnk72yel7gHBaNEhX/heHdSk
8rdBDOL5XtvwhLsfCiqSDaLUXYv4DbPhUd23EJtcW6yn+l2GqkuE3U4ecToT3or5O7X6tZvaF8up
iKsi0JALj9ETn5tPOlE1eNxrM+RfKS42anIXRQXVkqR3Uf+lJ9+gl/jQmE5EWHiqUDSrfcL3xgfM
kxNniondnDmVT5Z5xwOH/icqrhOgByYocBx6bF4pc55alWLwpVEQMMWBK897lL3qnXWU4sCDNvBJ
XqkGnGxStgDc+cXFmobvyaNmkzSWqn+lgKVQAgnmEdGeFeQk0ax48U9jX+QVyvaVpZ7shHSt8yf8
uxyDvxQrtxxlZh37vNCo1fu3f3qPwbTCuMZmnEZ3VxIwuIj2yPOAB6u6rCph3SHFQKVFjBqUct0z
2AcDS/FYhaCdDT98kyqR5mHzp4eU6NB8cX1p9GwenHq5Ehvvg4tn4BkB0HkYEZpYTKD6kadxrh6n
FISwR9P2h5ODkTZs/feBLWq33QnHWTFR9UbxIclXee34Y/wq+mbLSToAMeja1SEwcaAmw3JALY5R
jrqHYiMFkR/xnbUMZyO/iXFaua6LzdV0EjOpiwhmEafnEFmo47J+PzAbFg4ChH0Xmdg6r3DygkDr
D8tXPR2AHlbyUVdndNYcin+ceH6ytJ3cc0rS7a2egJTBOvczhup89zGVVbV8qwgsO3Mz5MpmbLWn
bACsEK9yVh7VyiYbCIoRTJ0Q59bQjeXlwPRuZBWUklvekVGU7st8O2e70DzHLvwcpA9eF9B9awOw
dLwdsQFg/dsK8h7gX0xKkALSxfJDSUsxFTkdBAFzLWtkz0WLZJ768dMYuf8llApXiw0UVp+c865C
9E4CVTf3yTOIZOtGc8o7UhFRrmH+gakbu86qr6kZyTxaZig4A3mAN036b4bo2UhbeMHrUjLSCGMs
DH6envr5Z4YjOxLb+mPAVMjYzpHC+E9mw9TxZYkGMpSOemHtdPtc1KgQoB92XWBTHujhHlYrhe7J
Kk9pYXG38UBySe/jZFhA6AaIklZTrMv222TPuHgEuxYjl2leN9PPgpNBI/v6sn9tBaCSSLYCPuf0
XKUj4yo8ZkgVopDyalQfNtQw64OVwZKIEmuVmDK8V75bAZNLhcgUakFLq2AxyJAoTNW1G4tGhYfQ
JWdYCBtZ1w6w/zh9aEFl1F5iYHFt79ErHiTgMWNsz2HOwIjFwxMy1MGHk01HWkCyaqDHGHtX0qij
n2QkA5Rho/wxYyv0baof+WFaEDHIVpC35PVdzeZZMvaKikxa295pOOlW2SOkMpJbgP62sw2fBMGK
ACliAfwUIh0/4wRApWfWcYggLDgkJRo+JxFbNYsBXMxzhMwf35mEAnk3z4+xu4UIgcfG8JUe03vn
0CnDNoYhXQDOIj9fF/niV50vbRFqKgboZLKww39yU3dQvwpOSEy2+z16iIU9PEswKYbtRcCoGNB7
wMEz6Lvz+RC65TYRF9OqP9XqX+u6fgyRv5DMXvUbqaOO4Q6Tsx222LizMpm0u3M6QkaKIgcjomF5
LMtBdzHRIqt+UM2rVYg3iaLIWEMiFaj7ta+yxhMttCHdhaxvc7zaPFQn60G4uDa9mVmSfbQ5mC27
Pw9V8uWOWFHiF5tCh84RPlFeAXoZxxnOth4OWyhD27zDTSgVSpDR+tT4bJppdRTUepVTnMKkM6FD
ZB+ZS0JOc1Na/SNN5LSGBIda38qKlxSshJ6SUn/MX4daeUgASO/uLYz+KfqRebAm2R1yRzMphmLz
xFUsAUL88jYSOJHrapZO54m6Zmw06kQM9Sf2OSTKCwNL1L27mIZxafrbQkB3/iueBW+kUUYEOIKE
Q7zFrHMzHCdhYQUPb6uDnIpX4lL/qhblagMGIxeVTl9h8IRJBrehBN5kLY5tLnEpuMmGkJZ4Og2s
MiM21kUHY9hodplZ7owu/rD/pgXZX1UBLAaEMLj/emkCJl3+0usAQEa/Z1dwmmpCY4haQO1VOp+c
quk8ngfAnfmiF1RA3lubjHutNW4ZoKmYe1xhvo30rGGSs+CWgmjp9zyU69TUf6lalHjl5wK8aWCp
iQ04fTq6r58mvzZDcmSb+s70rYwTXbbfpT/kSmISQUdSr0q8MH5QT3GJLnzbaR5uY3pUibSWsHVI
L4t/ySAXiZbhhRPhsI1Wqwo8Z+eUz6x97DO4WbjbR2wSLVqAuTy7f+X5Y/BYokWDQg9kc+mUip7q
n9fchIFVOf11u5IXBbAackyQYYhao/2wkkeTeLQmCAtw0eO8apmbUJwnDZThhP1Y2RyS7rPKEF7B
w158VvBTmoKLf4YawKmsT9SfkT3HT5OeItGUdA6O8txHtl/BZgtjXGDENueFShv37OKQZ/pKbZ0/
0qkKLEJj+sbk2+DWIP9qRXXkquU+lC0P/u1RXfwtOPEdNALG7FvZtJ0ZVCdcP4aVk22t+D3clWKK
D3VFYxLdXFdwk0YQFI6C+LTmQbOiNvimYvloQ0jlmsd9bPZdDkcxzCtFUXcSPhZqupNC5bB9t2Fc
1wZxN2yUyBzXIRaRSzrAs/5EkR3kzLFMalsLgwUqeFdbNmIhIKfiQnZBHznqMX3lPNQy+CiEzHmX
8kMyneoh2yrR1pA8FrxnywsjSOkPbZ+UKZMkKNkgepC7Ii2Q5GLMtTROq2F4FPqFtDn5nHNZI8Cd
tiFDc45Xo4XogrhCdnFcMT+HixIj3I5w2dcI0/hcdJ3Yb3cXW1dnMVbcLxsLx8N4/tNE+Odlm1wi
DHVApIqHoX7ehn8sxpk2KIELHJVyri1M9zOP4R649tx9WDUOufSCGeeBynUYMajBCBpi4r7mi/rt
/5JzJ4sOFXcW5CzYp3nLUWmxvmOUGz+nsLYFhZwJSGXF/VHFeScePmcUj2NB4mhfHiqjDhSrOpQo
nwvvgtAe9GaGqR0l+CAnB2glUf7Qe2hLyB4UtBu6Pvz0AB0ln9p1UB0bYmOFCEOH32OwJsQXmAYX
mD2n0i2Dh8QYAsOt3VyFAJzdukvQHjBY0gkHwKEXdUjFLd2TDx25xp65x0pBCQ9QRVtis8uJOqfu
yjBUys4UzvrMFmEgbBSfJdvXAZibwifw17CDbZg53PnWGg6WCxn9WhC067oGjxdODXugvEgGRuqd
6GyVApUpDS429UDxKra8c54DT4rDGOkvFR0ccDbeB0HMNBqmxcRY3tGXqwe7bjRXDfKIqi42+IkF
BgpmIFnpf0j5hbVbncw37CtWoQbAYH1XQ4zWACq22pXvSTWjPzNega46bnqJ+k8nNVKgbngb2SPf
9GrnzWf6Vq1xID6ab6E0aNF7MMoaZTiK/xhTPaaTkbQT4I0LZ3wzi2bTWP3ZshZfGWH4z2sYoZ7A
/EtVx6c8MZOnYRE7WY6QQmMu29Ajgh6FC0dkjEcRgwK1ombLvqHe0x8WTshYwr6WECQ5rOPOksFM
NnU0v8gVoY4zvI5NZH+XcPPh+XX55KcYpU4wO+vUpRj/RMOGgfQZFGOCYSaL7hyiei6HYcA5NoC/
Y1YIy++eOLlonfPFOfX6Z4F4kU0oPz1dDudBAd+kUQMZEoFnPLAesPFIQ1AtmiyCTWY748KXRT9j
cM0Z1uuimQHnrhmdWnF2XH+aR3hvgL4FLnttIJkqcgtlMBa1t6lB+kxeNOiiWn8W1L0Ubni78GZp
tZclIXe+sywrE62u/KchVwtQDHzPMhl2IZ81ZsiqD+mthxkt/4FEUmyMNUBLpJsIU2LaFa4ZWeuN
bHjgHoTvenKZ3UsL/pPLUqcvw6dunjcRAUN5TmYben2wLA4d41cy64cOnwEOC+iFUD9LV9IbwucU
HYAUVFKeJgrHEQ2p60z/lxDJdxahNRaYGK2GVN8hxa9wJUyOoqWwKEuCClKCWOI1zyhGzRnTefCp
4oapnB7IKldEsgDI1/l00XGiqPRwo0GUlrif7ITk5dIl+zlWkCFRYRRnQh7hRzPsftBYSxzN0+6T
g+pA5SnhKZFnB1pNjRJJtpq//2vYuxIpro5zrLp1x3RnUWdFaX2fFJS0YEmx99UgQ1wqMsV6I+BB
GSi7+mk5ytssJNWG29oysXzppBoKItNgRzezT+Fi5qukUy5DVm8rjw1vGofI9R7xBNNUCFcwmhYb
FcSNrU/kOHpLXKQH5ZIR1eGgPFKMakA44/goEk+5i6OHx2BY13ECVaq72tFfrayZ8XshBSh2iBSa
9uUgmBhnqCIRD9fMM+lZ8VaISkhNCKshrfcoA3W+Za+fzpj1zNIxu+52fUSDo1ctRvicVhVliKeD
gNfIQqaxgU/Gu0CBui5eg2KnfUcrWFqvsgJUkTcbI3ztLH0FiTpPeGNyZLOsFJ2JFejIIIdoik5o
DGYMVZ38OM1LlxQwufg9geTAZrsWccXBa2lnW3j3IsyeSWhcKRrAWXZMRfyiT903PFh/KdvXPJy3
2J/qnEOpOV2jtjzKkzdrHgmAR9QRL6MBQqVHBwaAULRNwjwmdr50B5IAs9+GL0feSpEz7KSPDCf/
jDtxTnxVXGKh2Vyis9IapOIyPanIZKUGDCufsNBKe7bR849MKhLuUwyAALMGbmVHU/ZIDrwiSGoC
Sbh16bfEOFCTRS8u8L6EochNAv3LXoD3Vk72HS8FpHoMfrug4FobvDcL8wMVQLlNzmMHBbD8VmMm
v2+UlwEr3MM5lJMeQudAZrS6t2iIxpKtuUTrmt7FMjg2fVk05DMi+PkySf8rBuWjF21F+r8KXJ6I
I4Qro08DrOeAj1RwcC356UsprgMn28exvjGS4cQcImUNOUxFw4TphAcFdgN8YKd+ju/w1Lj8ODzC
FqFC/ki0B6+nU1GRtP4kHPLjOPg6lZBt1GfEevcpngtOtAVNvTgYaae7ItxpHCtKizEMzUkI6Ije
f6aqNIg5LXMVIODCR+NesGs8/c7VQUIJOC0ckklfc9KXQ7PtIUgJ7kMHP9Qye9CjlDjiAiBqODKE
HZFH83iTt7YcZPGnua2iLLhIR77EhAbBdJ7x/5nHINQTJM/FjA8zKjR6g6rmKjDuhilekTyiVH/C
7FBi+U1mIND8ofwgRXSOiUamNZOyK2ebjR9kyVqGsYY9YGEk2KJrdwwpqaAMWqDpdcT7GYSJYN+N
rrjzF+jfNWgosWu/J0GOvxbJUtze3EGOeV3optADDCazLI4AmDzSG0BDUguExP4F0IgWIl6IHwb8
zQaIW3ghhx/cmBpHZ0KVR61gFpgse29uCatTkG3KzNWGOI40kPkcgtbEkaDraDkrq7vhtLQa6V4L
d6uFt7j8niKKBjgSZOIFYG0nUN1yZCRiPpu0VkOdwA7Z/QKDlK3QxYlH042brF5w4tlAX6yTtx5x
BfACuFE3mDe5ant8G0ACOmYz7hLt9OjUTJbsgGiylindaOReVfEAc2L4dBk5KyapsbIlZKq8pMwf
1fLDNU+c+VRNAPG4aMhCO/5Ql2KLcX+GRo4MAM2wTw6RwFmNeQxQjkM14nQfOjyBtsaPw4IpDYlT
tTfDkgWyjcq1vT7j3yExL/o3etcI40h5w8ZUPHIFwMVCu/9U687rDJNgpKAq7m1jbxtzxreFeBwO
ASizFUZ3zMG44GURI6+uDPHROKEbR/8uRcHRBDnHwzMuPUZxt0tfE87wUdnjNtVDPABzarvAZGBr
xIyUhPZmdAI3m77f4DdmusW3HYbvhp4ZmM4aR4szM4TCpZPd0ZFRIUodrIOAqu7OXTuW005yKz3K
/TGmtOXeVSpin54V9GDiqNrLlpH0Up4dftaQTrIdxKkNb4Md+u0M5ekFTSFnbLufSTCrGN32Zoq5
Pc8p+nQgb4S2FYAt7Ng2PWDtmBVBNKe+6F6AwuoGNGmbE9FkZJsGYvwy2b6OMQYzdAeTPoVqM6dy
zkc7qJjEKJ4L20R10dcax0KlGfWSk8RJeehabh0LZhhwIsnyOzE2gSHFQUxuSIQpIp5lSI/41FQ/
Mpww1HAqVHn5EZFI0RCHaZ5HUb9wIe2sqgimLD+2evM8aXXCI3LI79RoFsL01FjFS7Qk+3pYqDuc
fxY37TJfsBfCUxdnh7aQoJ6zMWcMFuFPMZOBuBSYUdGuswb/lVZ9XaBPh8bVS6OfDKe/qrKCUTQ+
ut4ucvjuX9103rvAoy1KUT8eFoiVxJFY9c/cxgyfoudMTVhO1jYL4zdvSqAMK8chaYJQbOLaOA+G
wRSol0EYx4JMorCKn5GpPi03FMe3sRkRLDabpQcEUBhbDiWorP7XtcZ/Rlp/xpAjlcF5jwxoEva8
n/jeTJE8+q5CNYDxaq/6AgpCB7WxuKulsXYQuUWu8k/hhIwZCNtoquV81MNVu6Ugp/6qCHqRJUcI
2CXCiRZToBQwgqalwjG/VBgeIDoMpQmXYCbOU90m2H9jGH+ov8eJZEVkJiOkGgM1nU6qFTTFdiv7
4bBQyF92xlezmW/9LFhxUUiY9YcRnuSFaD/ykcDI5NPqAGc5300u1YYwh8tcjUHa0qzjEWVQUUMb
XWWnlA/P8pU1fGfVZ3j/MfcBYCgE/Cv6QCAPHQ4lXtesyt5Pe3Tdrqvu537ZVKP9t6jtDOlF6ofe
pBJyQXOO/eTGE/uOaFVM53M3iMB0itokqF6PWaI1UgmjeObblN2jQTicpx+7Nr7RgHbYI5O2YdBP
GxSxaVYFXRPzBn4eWc94ev7B37NYwWwP+hmxeAn7PhpwAQ2h12XwbGYcM3Tsl4lhgrnFVU8yJEyE
p0z5amOb9Oz5a2rJ6ygXQgbrj9YgcmN002CGTGRZ7yoJd/xSQk3KxkBAeB/M4mWZEpIflyte5icx
WZ+5INlM43k6Ds2L571O8RrI4eAmYtc0CEP7K6hZpVw5U1a0DejmGSnelTJQ4p8Mw9o26y4phKHR
su4pp01pOdgcAB7mp4wxedtD0J8zROsjBI93vX+aln9uZqyl7a3S2K9aah9p77+9GJ36bP3yvGa9
9NvhbYzHp1FLkJxA4e088r+7x4yPfALoVs4eYsd50/f6TVTGn5AgjsjWniMN4LYE4vv2nK/lkpfA
qtVfWeOX5FNCRG4OKu4rDHCfkBysIMmrTx2D0kML4d1jATRueIW0QWVHorukDXVSK7IwE9BLdAK/
uB8NnRlDL22gu0zwiBf3Dq3mXI+7ouo+elrHwrSRscuwaNta1x3ycE/3BfZmBnZ5o51x+Nb1e0QJ
36Ef0bC105tbK29nFZE1WAyZymWPbdi07OBuPulwZVJM4JLB2FUmhpxowqxhpTNoqrhrhSV2Aqs9
YKgRo4CqaP0IUlxBx6SVSdCBaWEW+6S5n1E5+tIcLMa3B9WwnnCkJtfG9gJ1InMaswE7DBaA7ukT
iZ0DIibTgBnuSjiCGxMS/ceo6U+ktvmVhjts8YMpU8cEGia3uTw6pDzKwLbOYAGRmlTm/lxNq5Df
hgPhS2kgJQoJOMSpQ60k4YXx+fKIUhMnc5CnhGuNU+kFMtLaNo9hR3TP3PukXTHBLlFew8hJGoz4
oAgwqG20czPFG81uNyBgNpdardCSFoS0sfxRdK5c6ydsLygPx/YhWxSJCxDA7jK5mQZ8Sp0PV45i
CdKZILNDKpaltRQLpnT3srK0xIUxPU4GFPG982J2IwTNns2kgHxvPSAI/DPhbePs1J1MuEyZHh7C
nCu1CKVrR+G419mzVkQJn7rkU/+9s3G8TsuzNyl7tu9ZZ42xUrA56xnsQD2oImp6ir15/nbgO04R
s8BMfKlWi6lzxOkyM5BMQBLJkiOaQqHU0CJtR5ewmv2U9RN1EMUVHb356Ocq87HMg2iTrPMe63ZB
FZNt9Ipm3cQ+nAKxdfsrtgUfTsajZWBrYEFCpeWm6YtdpFfijZ80Cj2LB+a2zTqZVGYSuOHGnx5v
z5qClMO0Xmv8GttbPd22Jm77JvefZaEWeJNTrR4n885h9Y9/XWyTDCOohqCg+aM5kTLMBScUGQQh
wRs5XrTnYHC12xAq7GbPb2AgV521k7ZxnMpNdZTlc+uQJT21X8NkYDIBHkD6iQW5gGI6gZ+Y01Bq
JeL36dQ0e2oM6nrAJ5Yvb0R3G/xilzxw0Pyth+Uu2v8MlchEIyltNroZWC1lJK5fRg5KDDD3ltaQ
HCIVTCiVk6+ZL5X+fYsLqoIwrkcyICuznMEwkbtKqtAbRdck77dZL97i8l4se3700HSCir9QVNZR
2nTH+qfEJ9X+PuqPlniVeAGmHPjSvFfACEhX08VyLlrZsvQLHfK+2Lh2c67b/CSoi2Eg7/WhIrA3
PjqNtGkrCtwpk7ckv5YRxCyK+SqbgpDDgugPyuYejkK7FMfYVW+0o2roImmuZPNkY6RoyCEjPLIR
7bHmfkzQzzxgE1lOwgNjPDS3X/Kz61J45EHF9IbCQIUEb69KaE1biPQVBInJKMuNQhwJxA90Eqq3
Szvxr++Y3885/JrR9Cu0Q0vyd/TSW+WRYIISyAvDs/x17sNt1Zu+65U/WVi+5mSDGKAaYS0gj4Sc
NK3H9Z7OWy3FcwTFmJV+jfgyUxkAXegdWWtpmx5txSMPPsQ6lKAr8++YaX7ZOikFnrLXu+RHDDgQ
1HaAPsA3+OSD3vv1QcCEV83oeTLw7ymShyaPJMYw+lDfzAqPIxwkpa4bQ1hnNL9sOXe0xLPFnwDH
r3nKVrZA/QWN8kLKgwprJL18JiAYLzHtZ2kwQ4pqnbHR9GHk/btdv/LUZdiki0fvlH4zfi/KclyF
ZXY1c/di6c4HkH2NkS103uys8cxILcD9hHT3e40ttETeGi7gbFACRjRfDkebBNszhVHZAKBA/1Ez
MtQQe7FG4z+cHpuB9apKKgbtzhRZ0AFyTs3qTyEkkxJ+5Eq1Wx+NIY+FdKpaJu7Mece5/CPC7NFi
D5LX6joZv11mlahpVp1W7q0lKIFrkcUc5Krx8JqBL6TBGISP89JH6aoZrmQOtn4deMg2IUWzCxAK
DfsG+U7IUEGm9Vawaz1LrE3gi2qOfJJ5HUp3DQVWZXVfpY11Va/5wKH0RWYx+b+EVmPCrzKXePU6
/ua4o6s1EZAni3ovwHcjqFpe9SWoX410vkQcINo4UU9qJ4Z1qsvSSZ5mjHJc/Yh3sTNSaxcoBU0J
LC5dCrhB9lQ97XLqChc9cI7jGAuRm9IF/Wg5/CXpV87Dq0TgWHmX+G9TLYHNMzFzXGW1PVGf23Eh
gGGEIRkzfUF4+28IFzSF2OUFhvGvw8oG+A1nwgtjZobZxIJ4DfOqOKRIMCHeqzeXrpCivsRoD/aq
MMKNwMBIDnM74VxKHf0LkZXoWzh86+VcKfaL6JZ3oZgv6HLwq2PA3yGs52f7LD+bmXQ3vdmAWz0N
cXKPzPw26Phc1jenxjDsP5LOa7dxLIuiX0SAObxKJJWDJdmy/UI4lJlz5tfPuj1AD9CF6imrKJL3
nB2LmwW+nWEp7fDl5rU2sFUP5yQhhJOq45D2mYQNNVYfTkSrRq5ekwZSsUxesym6J+OOsHN0JPQD
yk1IXAbuXfWFNmR8I8jTWmJPkuVVBNxNaJ9EtydCNfhgmzdH6VKUhOCHd2m5/W8H5v2QP7nG6wH6
GuSFNR3cJxXCk/KM9OvesU5Ey4gFAYwIkGQBLeQJpf/R+hYRRDqaiwLLdKnlW6vE8V8KdJegG6aq
tjubpF5pORez0p5dFTAB4LKRAADL2B+Nvd6PGwSRnoUYP1S/IpDEtB6Y1AZfqFQH1XgXx94AHDuP
OTpVcs/bE3usbX0l7CgR906U6s++tHcFWwHY/T81iF/0iOpxE89NCDM9GFxqWdqopvJtJYo/waVK
xOnrqbEOy+i7Msm75CqJ9cPpnxMhZJnau7b5uxfLSYcxpex7ij/2wtZEyQMw2hWAr67odipIw48A
KSByUvWzVysSoEqMU3cwZ+BUotekwrfn5qhO8TPlrMdQhJScRz1QvbJiTBmao9SNx4BJFde4xTWW
AFnqQMEQFJ6rrYrxEYqGmCs0ZSrjMIGIWN4YCGZwcT4HE6WbUR2e6s5elcdvaHdBoSei/fPJLxTN
2WLJF2uj5vxLmztYGpI+Ofpqcs+o072TIovjOB55GnVezjpOyWV8o9sRgAry1WKaEC7IPsViAhnB
KTv1DF6oJVFYo3wyDKZ7/uoGi6ImRJbt6JmB4zpDcdRn6+CY0hvpUFBIJMwqJKiH3LUCAEq4e5oy
c2EMSLcXIR1VI++49f4jNpiSLAKf0AkSA9D04cMumy3OZHyqBPIjqy3PRfdHOhBNKTgCT6ICbdow
HBj6l/ZttXgtsthlDmK8av+0aET/1v6LDNhY3oQLCJNVImgm/o3n+mPSUcdbIyLt6TqYNJmVhv4Y
K+h/ED4JFUinHJS2vNmVCv7Ur6CKHJAio5c3Q3LumZSquJRgQksoGgf3HqlCOBVMNKShFfrlRI4Q
Ai7hMD85k73qnJJckK9EpoFm/gasayIFY7KzEXeZOgQzOY+PsqHaI9b7s06+pRALqItR+imt0Y5N
O2WyE8kHoYQcCiKdYgf6eOUeGO9tCRJQV5yrxUThAdsaVhVOsD4tyQ4ecXc1flfPdwqhT+1secA8
jN8WL1VksF/ClZO2Nmv0ziAVItX+HI6SUW8ANP7MeTwrI/U6892a0Wzq1AMqJ43oIvHB6dEgg7h+
mGX+IXJHchHpxVoqw6YTDObzMWH+rbIigBjNMZA8xqXjqKW3pI+vmhA85tzzwYiK1a69Ths/89Da
q0QsjfEX9B+5pMm4YcvkM6N9JabBAHkPYDNbxdgW2NVkcxf6I60nmS0Tz81BVdXTdQ7TbVpnR0Nj
yB6mS4AGweaUINAOonMaSQ+L32IJMwth4/B1wa9eBbWfl8NVy+oHMUqRdssDAvoHYs8wxxFIcQxJ
0pkiMH/UH/bDTqdz1NBypyabsSWMAulkM7Gsk/9wl0DqrxoV6SPBVuwcjaAadWgN1Q9tSpgm0xtb
1D+BPcAOdtuObISwwUxbRes+5X7R+oAELCgVZnPN1J+xc1PJUslwXZcySzS319SkV3RN07qzkJ/O
44tOUmiltj/6wB+m9ETyGX9d2111LfxtFOclC03fBDcLQA4n1MztPL9zgvhxBWiUIBhsR64keAqu
nKKF3zKIA8oyQlAD9JeUv4EDFnwA3PeXlmUumW5M4er4X8ow4LMBoSnLQk82HVOekF77kiGnEdwi
7kD9WGF1qwQJ2aERZsdahcByrdafwZTXVcvSZSU1YImzAW8hxlE+Z4QsQMja10GtPalOjonl7IRk
Q5fPgyNtytE+BYt0iUEzedx6sqVAW6phPNfVRTe6gfiBgOpCfVtN5U9dtY+WDI5aP5Z4EqWWsJCU
70oz3hVHQWfbo5wlO8FNHZW/CewHQ8m4a83kM+RSDen04hQ63qwiZv/tvvM+3qS1KuFuIOFxnkVS
XMl7oJWoBYS69GOa9FY8Kz2xxJKw+GobWR5F3Q2gpphFKn60JcHe5q35VP5qhd1gTkrslWZ+yfqI
zF00vFTAPBiBmQKxBGB7xJJMmmVRjxQjVf/MWLtqcUV9A+C0bYBttr4Y4eM0/rJSOdrVRQuoGw7H
uTKO/12xAu+uOlAMGDHkDJZ9j5t0BvM4okCIqAIqo80cmo5vzo5zbORuUzhaTW23QtpXOV4DS/l2
1MfYx6E/1Nm5rZWnRNYZKQlsLZaICEiAa1h2Ig0Atp79tMm3WJLddpqRHQOBsZLKS/JZJckv0Qfw
/cYZSd25c+5dsuO4b3QyLlKt89SZG7OBSSuREebDvK4waxX8sDCgsSvd6rH2z2olHHtVJCLEtqlM
4xJ+RRgUmp5XLblCYlxXlbfCro49yniOMo/AS4Jiq4fZ7FLiNyG8q+NA7zCbuC/+9GZoz60drEoH
G2qnzg80tXW4kPbR6fcc9crA5+up8i4zRu++TA/DIhEevODY6WY7cttmpyefoKHv4spM6M4VY9oR
EnKtW/kgFc6LBShVlyQLal+cY8SXZtgpWIFIOiGpc/QCxfETVPQSxn1OZrz9th1Lfg9O4Rjxj8d9
H2BQrTkf6uvUj/KJnGtVU+mRwnIQWD2OTJQipr0x9WZrLvBeUmEc4qXxBuLqQ3gnMX7Trdo4mC3Y
gGWdNHCCBTj7Zn6kvB4BAMvE+p7GcBdEJaNBcGyIn8TMrNFuGX0qsJFGgqVndn7IfWPwKGyMDDTO
O+VZHouHUjovkZ4XrgCAyxErwUKjeYGmLOXmbuDN24Ks47AMf+YquSGlcfXKtg5M218lpWj9ZOKb
jLsPEtlI/iI6Uk6btzJYENhW5e8cLZAEy3DvRpdaUsS0MBSeM8zo6ZQXCfX/LWeB60uDIGktvjsx
ktgBJ0T1aJK7jKjI1KO3sjI+yOght0mgqfCAiePsRmO6p4t2IaqSQdruynXRxjhY/vS+21GLCRra
oH+d4h0pguh2W36OFLHJh/2Gc2kfWBRR6OXLYhLNQnIPLIaMI0ctcSFATDaF6Y9YXnnpp2wEAclm
OLz6zHrRlQzDk7jSczauNJHsws5j4AeJ6SQkkH/blPVfHzUEGzIaWO1XFgObVZqfN0Pvqla0y7i9
BpkH0qh/6JgEmesQCvev00QBGz90MqsjWTW/QxkTIst3yFvvowqudqKhfqNBwIEMo9stmJ92W35K
1uiFqbQV53WfYBrn82c0pOTO14xaOONyZwE+7Wx4BcU96DWvKKobIHv50DICQt3AbTDua80uiNqH
Mm3xuwSEkYXqb2XbOdpZRMfWdM5jyRPmbzXvsHFjUzSQObud1T0IDHVhnNa1Pl/ryNxGpnMys/lr
zkQiwToCZ05K09d0rDJaDEpJ2RkhhzYhGlkvioEGc7/INCd3xkes/XaNBsIsqx2RxuRrFPHTsGqo
b4b8BpR4VmATgPDw1dS95cYlmlVqaytjLewrtY++10zALc3GtYsO/jdijAU9Ztax7s6rnvAOdFCj
prYv67dKgyZMG/sfeoRHA+qTljlm/MlXx4oR2n6i+0BjBUhFdeC9MJd7knsmAweC8DOn3UsqVTKz
ePpwFETj1UL6dV8QktnJvmyPBwDR44y+yDLpBKA6CDDNIEthXAh7ZOgPyodR9zy0PPlCU2b2L2q7
15drmvRupxDeqEIX5XJ6CXShPsNdKEJzZ4QTKXY23l+cEeqanN0Y0DEikiFWlgMvrIQRMlIsKuyo
CwwI/ziRW+6CQlIN50JHYdK0OKuZq4g9m+GX/syEaMBbU07yOUQdw7Nm2TONqQ6EtA0zI3f12bLK
XZ7PrtPmJEq4PDAedhob2vaS6JtSkU4t7/Oy+IxY1bLctf+4kzb1FO7wYrFdRtNfJ3Gfz+qWVywr
BoMKx3nswDEB8oxEytSxgShwwJfxIX4L2WWLf4XJhe0GW6FavxqML5bWUL5yNMgBIGFZNzbVPwe4
LUIhGhsEi1nLwUBTHf8hPYXPsokrEwiqQhBaDp0ghNriMLKlDCYcNQYS+PFE1NZk7DX9xYnr/Ywc
atAvXX9VDN6ZJP6SFREA2TBSLXhFeFxmQewgqyy/otk8FOxtpUMXULSXled/r2nN8kKCxGqm+gTn
20gFbnyc0kj0Uq0D5zRK6I5wyzHLLn11Qyi3bspvafqoGKlajbWV84mdZ1CV1aJwdhr7KuM1a51z
DbixD5AcEZI+/gWUzPBtZuLRMEZ0OZgWxrcpLleDfoNkyqX7rJKX+6G3sHCehr6ArZynd3ETSKTO
jeofOX6NmJ5tHi01/SbcmHiwbpVrb2YmI7p7YBAkaJHTLjYcD3F/zKkYPbTmL1HEnYAMGWak2KjI
bAc5dlUA4KrYMWbXZDm5bUvJCiAaAhI2XmFyaVUcywqgTrYWhi0zvFU5RILk8p+1WrsLkERGrHOE
CLW28Gl5TUvIq7ShIXiNw07P3+en7IAqzrc+fQ+aCE8oYp1iRIx443EXORpjfFD5q3JAgFNRyDbY
LzkXSQmPkbHVAenQqNgoFBacQE7lqSj/5m+xZYNCVMjpJYjuyk7IbdIIbCPQRiE3ci/QBL5j6BAT
uWA0hGjPETqYO0KQ03ezK1ijtv3wj1VSLAOk6OFWil2ceyE+jOSbrc5r0NFHpLZhIo2+dITdA6ov
M/wUMhu53hxGRJV2+k/rG44FJCL9Bt9PWJQePV4uvK0zK77dfuLVCZC0LTaSRgl+cUM1A3rZsD2J
ja5m4hbbhLkANw9fdfhjYm9wOmuVzjWZTC8iQxL6qhpPqcaCjm+o706iVyZHWBxzDzC7kDf/Ii34
KRid0B93AsRBkj+9WSBnCrUMWYbWeIREXHFP1PbbzOed+PiKhdvVwbbdCsHSaMgunn75LGlHAi2r
j5pX5SdNAiRL8LVMNuolx3fKLZrLzGQdBJTYaUw5FurEGnsQZ6L8bqpbEfufwCgCtvFOyB3VryUE
4Xa1SWoACEciic5Nx6+cmS0jLRF+k+yEIvhYDiMtwuay1//1tqcRJzgw7hOnULympwr8hBdr9lp2
6dpCXR8wK+B4CsIn6tV1g0ezZ3Nv3zqgdvr1UMKQlYPGVNw6y3Ik6AtFDApQVNoNt7epw+GUN+At
e9zW3SfhIe14KajtEVfeuE8YKx1+U+XiICuMwe7oJaXAYU/chjR6/ch5jFoIEL/v1I00e0Q0kaNu
wgEr00WxR7fzZPXIQI63dGX/qKgpp+ZHl81946XSpeLZJ5cfYUgYuxoJmFRsoL7ZChBuKsRltUh6
gLHb1tt5JIueYtbqnhufLVNPDkiN2mMd6Y+hOmusBBOwwgg1WNTQ4JMXidCIw4JlVUZoRkSwiZU4
xxkGUlHb+1Z6INHIh3XKskMKlroZiDcnSwmzqvQ0Rhex3TDRqT6+cm5hfvaGMQrdXtEuC3I73Xrl
APPqxnl1rPRlRB+gzdIqNeXI14XrYWa2zfNdLeF3XK6RHp3mdNpmSU6eu/Euxs9GTn3A4r9q7G5Z
XvlG1biBgxiu+hu1Pxmhq1API6sby0tZPwDUydGY3JlZKkKxJk6G0iZZa/zKJHoZ7K+8aUhABQjB
/B2Ah4O9cVd3CZi3NfhCVSYea5ot4NjPKhJnddiINwlvooTkWsJr5AnS42tCuqqBeimjtBoBZ1b2
rpLirWWQ0GSe0pxkFowi/L84lOCvmOlX2ffMPU9LQzT4ZbgfWzhdnZDVEcyMlywfhbiSaTuMSFSi
VfoaScFJZFpUWf3qaOV/xonoXlmxZ1IZQspQYB1t44pGiBOI6JRNW3YXUeiQvs1oXIb8PdxLrMxd
GJJUYpJBE1IjtVbaU1X1m2CiHxC0R1O/CpYUYIYKoL0S/hmRmWQfopF4A1RE9ZfwCOWY06Txp3GM
X2RI/7kPEcYhZOToBHFYJVLsjiS3kd0E1In+lwdPyK9FX08MWtLagEDc7dAQKetpkd5zsIq01z4H
B+0w50pRPmFPYBHB5enZuc2cbR1e4b+Yi2gRySYNAJWftnqWr8nTpq3iw9JPeIqQ/yP70VCwMlnw
QCfDmTzxgdOmYmIjMIFvjAEEOyk7UJU+4kjbjWDTrT4DcCdCJD9WyBdqVNM9yYIpcM++JEGm4CNg
GlvXyjvGEL5INgONBhl9E0W8ROEjovotyj1dg2dFmbdKpz2LQqkprsG9rJByAy4l7xR9Obb2W0DS
Krp82zkV6vhiWoVX2Ax9UunN2oope4ifs/ZGNQYmH6NxiH1prpmxpR7VRCxn914LBWg0/pgcGXCw
0PJK/P+11hE2h/UmIihJ/yNNcBpH9NcJLLRGssyJiLgVT4ASEIwebxM12jrFehmeefWLibXVXgQl
Jx6EXSRG7OaaHupbXB+wxRqdtuZVOKYIGLDYE5sbegqxl/NRmETFCdrakUdwYl8VZCgdxB3ulM5B
Z6JJi4b7/nuyHrx28Q4DMaLzLVFJy4mbYIuOm9q3hG98/iafIExLRoxpZxvNXvw8DXsE+YY6r8Uy
ug71RWfEqzRe9LWnkZPVUjRT14RiVeEtm+pyZVDdGxGOgcFKuU42fsdxoPxU3Th5t5O+MRt2yJ/l
QD7oRrwxTBrgLeSD8ripzPorVwhgD7XvUUWUJLeukOM2GIWpNuBIp1GQSE/CBtHTxjdhstDg3dTk
WVFZwd92LyXyVS26C2LDvYF5DLj4PzBW2dsMCNHkMOyEB+HNLYniauyfyfhKYEMiUUAQzZu+lmpo
0p6TMP8t0urDCqkATYEZZDpTLfT2tMfqvI9CtfSVfKfgE1MZZ0YS1ZXpFgbNY1Qxv9cPSf0YOhv2
QTRkvwfxL7C+bS0xBl3gO8VmaUUTWi+07TUxASmh35q7BCdbml7K7KEyPTo5UZYSM/HsKrH0KHjf
59En/2SWvJn+KaKO9Zmrd5RAbqhwbC0P/FUWPTEFd4RgYZirBCbUjeVB+ZfkDBpg5xRSW9dippaI
40UQsFb42xOCiIfzLe6AxWJlFWlPxFeVHjOC5u5LN7+nznjGJOaes7VQHw28opOTQdJJmdNwiw4e
+cetJx+X3zKOiTQfyy3FU7QYrMbiPM44dKnjJWG4QMS+MCvUm5RPqhE3qWNNoPo0qwjcgjHLQKHF
Btzz/JvDS8ZFbKa3ICsPBgYp3k8CLhOnUGWnXmaqe6extiKiRdnzeCf6loJAmDh803CYyj6b5p0Y
57oBJlnvV2OLHZkTPMyFEv1BDfguT39wbqh4C5rgMTjtTsdkL2P/4yHm3cIUh4nIt7pZtCpTALxT
2LvwsBxa4zyPBBI7R53gcimHPCNl+M2ErXWgATSmvUua/Mnlcq8lacfRtV+6SGAOvtQv2w6uSIaI
Dib1aY8hm0y13vHqjmF9cJSNPKNNSooWTh8bJVNYv81h8obK4xAX6XbK8b3Ao4jH36LccaL+UOl5
gi3JXzDdBgCJTYsSrCASUm5chOwzXCmOIoblCZfdp+KFFt9Y+EVvDZxNa+vCzUjiKOHah6Ik5A71
HksE60+db8xTGaB1hqEdOgLUTTqseDGIkBO2Q11/hZZDYs8AjuClaQ9K+pJqZ4Q8aALUJneD4BA6
O2MfniqYCEbwrnvl4o52J5KohZ+zrbT12Jzqfs+fhsosYZ3rYSAh+woi+vubYcuiqcMPAdDGegs+
8BbyEEFMMO3i6IR+GWq0GxaHO91E/Qw6ws+aRjKWuuoetp7xKUDohT2tyk59dxmRuC8OYC7vP24h
4JGQhxvRh4cmDHUAfC+hc8+FDkBt25B0i8+Ms5ppF8WMWDdrB3JPOZn9sE6WwmcfaSrNGwEZ7fi1
ye9GjZX6m6DjsKPDlR+CeoZ3IVEU2LqQDXW3PBfzNe/9joWtfZ9rYnEUZc25f6xGYjfaad9YvmWG
L0mofMqBvgnMndhnUbmy56nKU4A4dnwwFo2ZFZ5PJ8J08OsWqmwed6ZjemZ46LLtmOUfofzMKP8J
tS2fuiTIjsDbisT3cREetsusPM1hw18mGNh+0xv2gw0z7rOxkDzEOkGPR10j586hCat4ZhaImnUj
dc+kU5GExLkjs3c9N9FBj+1uHaG9c/Z9xkAcQjYG7R7AYh0586Pg65Mpulv1reoHRe8yFdbax8B6
JW7bIZ+IKi3u8MIFmanBRrYzXyDU5CnTP1wQHubW+bIrU96Jjj5srcjYzzWu90Tk7GbDqvFstfEy
lBupcwJSGyUuTqdiWkgvg4d0T06/FBKcZCA1YUlRAt8kA2QoJnixJ9wra4OrkpNHjTQTRa+9J0TW
agy1Q0BDQhP6mvaIBiJKLSp8e1hscxcr1zwA14FHaIBfI22f9Le23c6z4dr58rKU8tH6a4ceYw8C
SyKo2C0msoYaAyKoetXeBA/OXceDDoUDYo3aqn8HU/EhTJg7AqShlLni2RsD3S9LlfxKnj5e4bhn
wac07WYQ4cmkvbQgZt2ZdGETo8NJzTzEEjBXONC1Kj6q1h4cCRUKwl14VJYVnEYcUEwwU4sdYohd
iSeZnepOluxoavjZt9rE0Mh71QrpmnpoECXhzLM0wNgjlTo3ibpWkVz0xa0hE15AEYjDwauQ3K2z
/hxyvzIIzBmLv/NhKhbUwlqYL3rtRPFeJXPbMq9bsuMbXH50ZTGBE0XrMTRGebMVmgSrYvwlE9Ab
nBgtNhoKO3G2u474PhEjW3GWAUzFg3osDDJ3pT8BhpDM46MT6aej3vv8eQZa6cELIsPLUH8wxpA9
z1Xoid9zVhbLHOUUYtzRuKLNEromg3Jt/EvpG0h4BLJbH0E1yyOoV4iE89Opta1NkCPqMyJWzJ5p
wCrWMsLdFCJpESiZnb+FCBWFoXU8yvYnsGrXoSbXs5eulBmQiA1a/glkRtYRDYJOoUlbm+rsWwiE
kWGuHV3UdxLb6cyuSOtSE0ZBModT5w3IjGyR0TnkaNNZl2REyeixQByrowwkIW4qzg24bFJbvkbq
o4ngqQmY9nJeZlFPq1/ZeeGY33rLOs714GmcvsLxXutbez7apCOLsy/hdhSftGEETwoMRiQsVCTY
xNQpWNti1knGi0602/kt7yhAtJCPVdOiC+QTstCWqHHF3aSK2fEtRCCQT7I3YPnUuq1MECj0ezuh
EOQyUGu0MlCs/YdasiY1LU4yKG8T6wFvvFR7I91dAB3IEJhQfNq3xPLYgrl0Dkat7oreZ8n3Rups
SaWEUCEG9tFUhzENzzIod0M5hbQRaygPSKjtQu0SkB1oiCOHnSP0sgEpaL1vpnF1UmDu5ix1NSZ4
jQKbBi9qSJwhePVGIypeM6gV4sVTkBgFWKRE6NY6v1qy1XGYPou/Tn0p8CeAw/CROGHjGX7tg0ys
pDXWpiK54g/hmtQKNj+o8T3LhmL8ORbOUlJh2eWI+0MRhAB3uoGDNDRA1NNAJm5AdCThnAP7Quus
Ugx1GWqzjj6N5puZcsWY70gKzZ0r4mCy4NgZBxIkiVXCVtrrftwTGKhQa/b/y1opdKXAOC188h4u
m88ftd9Vec3C6s2ZvWo1Wz+DBNtpUw3PdlxEDuDem8HH18tLwYft29qVmuBoxTnRzzizigNRpWs7
NXZWcKWJoJd8S51dedggVgeV8udfB+mRump7xk5De6rOqjCHreSMHlfsMEfx3urNnWrMV3ES8NCf
i3xePeMl2SLJumChYclt/iTkaooeX1onfgmvSq9sxQnQVecQfH/Cgg50TResbb0oqE+jsKfHcCE1
4TNAHvrNa6xyIgDctVPcYgsn96DshuKcUPdSOCUKW8tj++jpC8wDxa/QuLMiEoCGWMElL6NsyK6j
2o/4pvFFrEek+M/zRtFaUI99o15S+tD9rrcxqTTbAHZ29g2ufDQGmyXHU8KLJiY8mLAHxDA838R5
IgJdcEhOpLzUzUGEDrMm97W6IStjrU/nKrJey/HZ4MJSEW1WMc9HxTdR8fZeOtYCZIvhTzdrLli7
2DmNbt8qW6QvigvUcMm013g8WVF9FeDtSI1DiGeWO1ti4e5Q5nePlHYcq/IdJvVwIkEKnOdwC1il
yrpnN6n9pB1cKVFEFY5avYLIAHGKlzpfuCfHvxlpJYq+zTPGA2/YoQ07NztQuzUBj67saW69Z37y
dQ810YHvbwXm5S07abXsWCC3+GO20kr1hB8DD9YaSQdJ0S/DPQtxsa8/hwd3XgjW8Ov82Lzp+3V4
dojn26jn7KT89uvJly4EO2yzXXDie9lEHnWAvuJj7/isT6CF98pPD+VeOeSb7OJ8Y1RVGdzJRNlO
O+MofcuvOMRfA9aHVburL8kKZGpjP7qncZsv5l29R29CysRjoG/+b+ZzEoqdYIUAAdHuuNyD0j/c
LqxSJig+3YfkVOObyiGWNmFyXIxDuZgkyAQc6MTtz5dZv4kwRzRkI6GuhUEjBNOpxY5F0RbtGRf2
HY7JDwsway4fVnIHYEl06mjO1Gml3MQB69G/WvkLpJcqIWcUfgW2dg3GDzn2bl7TjcWJ56xRP6kX
aJlV4CIQduP1sA6vvSu9tq70jxf8jrShg+P9zC5T2wql1SZw05N91T9GaduPLzV2ZnX44Ail7a6M
yJrxqfUw6Bz/5HtaHgnvA9hTujCG9fC46G/tub5Ndz30xdEwH5x+XwF4MqqEPpYzUDFDRTqB0GxD
MvC4IcoxeAuDozL6IA1Ds08zF2f76lKvIzf3pBWXfcec5H2HVBPic19hyeRfTHxNhascM1o5hBoF
6J5lndWBF9amvC07a9tdi2v1yB7J1fkhDdJx8Keukl9Yx3JrXOG/P0FDTt1p2CDdrz5JUsA8ZKPe
IuSMzmQ6KOVvxDbIDVfms/vHenPgv7qbZx46hUgr5B+YP6GMAt4EhKQSVMMz4TolXsQduLxFDCgN
VOHOHrYG8OaVqLZ977fH4B3X+IKyRdurzQta1UXy8pxEWXRUu8REMe+1AzW33Axu3yKt3kvkcYXn
oSK/9VLQ8qwf5ZZ6oh3/WaXtlf5oOxvSpxaV82JTKLu2286Ln8YCAw/ekTOb/ONs+LGMW55ygogQ
aYDE/HRrQnkhPEEka7RPCxD5KkaIzK9W+rtERJ3bvcjfMYrgp3l2tku/Wi7yp3yzjtYvyD5u438x
9sVlN1Kk3Yxo/m/QkytprnZW/OhQtLeYGQiV67n+u/51/rfwYFGV27whHOqPmeRp80r6pFPpql6B
P935wGyFcwJWYd36+D181N67EBnIrsRf16KOg8BdEVJeHspdz+8s3t7aPL+S9bh+B4FgTcPn/Bbt
LdLzlfW4Ddfan1AIudqahNSjQl7nm/nXvKIKvJnSF8zMvrjxSM3ZGreHp16aC4c0lLSbHI2DcR9P
3Xv9UV/oByQaiRaCO0cF79t+x1ryhzIRvmDVPAvf3MvWyvQg5Pb9Ogo5ZQHJmVZHamDP0SlwvO4n
26SQoy6tMf3wR+Pn2vbihn4V4yrxyuvgLUg+zZG1iVo9EV9Q8B6mTdUHhcmgdwx42F42WCvQ6mHn
xqDAt2fwP68No50eEQ77j7AAScDlYlf0DOcNdTAZhwJxEqdQPfxkMXNNOe/rOuTmfLMMRfCMSXjH
cuYYt0CU0kK1GfdiubfJZZiwX7TrljyzIGMIQ3TYbhvIwcofumuun+3sxqaKQVmg1O2BBPdguWbL
3gS7hejDCzIeNOuDFShP2Z3Gv7TV98HkHFN6vpnI4rnbjdFNIDdgxwLIKb5AAwUyIYKIH7Ps2VZ9
iyRiUdCpck6TiaEa0WYe0HV+B/GzUZ+q+oVILeB+o7eYPBKRtTP7MrEBIrTvv9oquF8No+iYnqbp
VxbC1iH3GTRlZx+TihCRARaSfmBvYMyRuYADizFc6lNX6b8YQvipbS2fxJAsYp4ZMC1G8oEoi85O
vBYymYWsrZ/8d0si1Ll79jGaR0l7mHlXiIO7cr4am8a7K1pn60PNTnJ/nQ2sepD4tFiQGsCIxmja
80A27ARV8lKPADDPlm9erR5F/ivWBKu55eY1SH4Ek/DfqJj+SvoOfeNKAu1G1V4F9y4nTgCPzr5t
wlN+nTDrClVjROaIEv0q0hbSBTTTG1qKGKW/DPcyMLYCYq6bE9lFnqyF69mEm8l92FCpV9e98hnx
wpwskpXY0qCvJ6bLWZTYZxubXUYsJ4r6wtBWz28OjcNDRnzgHfY0RPABicW/WclBKScSuOG3Mkxc
+isZBg1zrUwjWVxLhFmWkEhryyGpE1Bnihh04hv2+yO7JMR0RJpwJgUAua5q4L0USgf5SlGchMod
klcQGrD0B9lc0N0xkJIMQ++E1b21Ej1R77qQVqunajmbeDbSiaJh6VWRqULksSUil5Zg07XMxFdJ
WQzKs0qZvb7u1d1Y+cuwcG0Ba58WFuTBdLZOJ/ySPQE+EuUg/FXGFnUBYbHUORCawY0M+KlWX2MJ
h0iSQ3KpT+JSLdk7obzqGR5YgwqFi/cKsmpMSTlKfwEcDTshK2bjia3dxsm779IBKtwkWp7znnW5
No95hwdt7zgLkbAdC/CtgyAxAlgzAp4StOs8GTwfIFAJpn2TOLviJvifab4FMBQAr4P1x6k6Ys9V
eL7U6ge7FrAcFSHyqmse1RBvynMJXGEkOBjfcXmuTGDDJSaZx7r2sDum/tIuVFyyqdAZMmNqcRzi
EVnvmJ/pe9+qVnvP7KOjn7P8OwS2zZN3TmTZypkTrZgHH1nnXeNNX3kjJYD8usr6Y5udC2NjZz8t
yz7uY08nmhsTK+oMQaOALsUjj4321UqkldFqPtNv9RuQ+LVBx6TZftifUjp1NQ7IRCLl+9KadzM7
J+iVh86LEmJAmVoBI9iiZAKomlV5M79wgSHtVWANBpQvcjJuY/uQjGyeKsjvQSzORcLTzD46MAnP
yAzyaUc+RMa8L55HMU1rRIEi8sGRkiLFKpJ92PB2WQhy6pt7OtSHGbuvtUBqIIow+AKsLvbEr51l
3hgvU+PPPAHOYFxs1PpN+UesS5YUTE8/fNo8fuIMA9T7zsgOEvHENVMqfOGS8Nc6UALpGtD7qvEu
Ne+J8ROEl1IHm6m/RwUfb9WtFUm6lnq+Ei+wqFuOswFINm/okseoinBD4KCivjMi30LH80EJ3oBN
YjrweAl8FFs/u02MjRS7JgrvZo/1/1DL6FeIrZlv/6PpvJbbVpMt/ESoQg63JAhmKscblCRbyDnj
6edr73MuprzLY8skQv/dq1fg41IGWkb60vosebhykiGy45JeRu/WA+IOxm/CpjeSVc/8nYFBkFu2
V55jbQx6Ri0DD2gsivyq6/wodYIWv1vQfnPcJTil0PpcFLOHzgJzAguMqmJg5WYItoD1FHmgZnzr
SW9z2ZCt+Cml9VOX8bFhEWAI16QT20dAnvI8c6qSZQW8tDZI0DCWl1eTJzDkV93G0it6ZORj4Wnj
CFXk8wUqBsVDNVkAUpgsHPMkUu5fjKL+NWCX31cYUdHSjzzALp4wswqMik2VXDdDUQNdBUIBBubj
etGD2quv5p1tgxmYCYs757OdSYDndiXsX5NDnJCVYL7UZL2SgLiHryKbeamzMcD52CPjHiAxgQBi
++F+sczQwcy15CEh1iv+khvIjsoFqrIgZq4dviwTLjr4VXaPK/d7VHivqlPZrX5JkcWHryCQ9Sdb
OXiuaQIDePgcDEcCSEk7Vk5dutwxPR4ZgGGoEfWZwZKxOvdsDRjBjIy7y+dg8rbEJLUQfzehScpY
rho3rwOmFvAn/Z5I90gguGMvHWM74CkmN5jqQwUSpDycbkptbNzO3ExteRbpkLWWh8llN6HtLfaC
OeuWyHO4NSlqTYgLV8X6wSMPe1WFC+P5Tlxu3DwBvuDwGDTW1TTHO3RHjsHmhSD0QptZNn5M/R9t
Fac+SMoeVFEIAcgFscna5FiSF/DkFDJhWr05NFp01853aYNvHGW6PwGn/KMHDfNJy19Y8sh2V62C
tTyuynsycFd1ArV428geiTaoLrZ1uR7aZgblbG+suZOsCtqlZPf5ZVJrchbJmE/P3OrExqy4Jw2F
aPBwaxU77RQea/Y0FRYmAt0ZJwvGH3fXDysLSYP5z8GuprdOsYCvszf5twf27ynQpTq+6Sv1IvaX
oThAJFOb7DDEpDwP8N3oIUMIH5OOnUsVw+1GPmchWD+Z9I4gQLNVPBGPSp7ZSsvpwPTKXFQQY7rP
0ykwumzXssX0yvg5ue8bKMTocLAGr91Xhytaza/TEO8A+HWanIT3A8BDDF3ETSvPUFmo5lZrP5Fk
rwx0MD62FiITcwFkWFMeB0KvGjxcO4QRDnYj5OoUpn6oYuXQLC/8ywTMD+hOvnAiBMMYIvtF4c6V
FcF8S7SvI9InYhYIXZC3M7HG7YFM9xPpg7sKf8QpepyyW6/+zZ1P2FiT9U1oCfW697FKr0l3Vez4
BunLI/7U474MLE/xqFKWPsDJJmQP06vATwZudeP3grC0AH0rnnRxw2r/LnOyLfiKCZW0BEWJzHIf
sZskswC3e7qmpb7PzS9mJi7pHi12xHjSENnUL1fl3wtC1Fea/dUWNrKrCUpfQ+LgosCzdjU/yypM
Pbed8RUj1R1qfCbAiDSw+pkOEhu3eDXp7gAJvsbllwB6dgYlpzZDU5cH8owL6wGvO0P1jTrfWuQ2
Ds7RVn5aTXlJKe81ZkSdHZ4mCzfqmg3+jzUQS5frO4W6CS3CdJGM0t6ypSU5xMCQf2p0DDP0oK0e
ijLeWM5VL92HMTZ3FqLQ1hOiyNWNaWXtF10CeUWwg6gqw7/Shq4rpoAIwibFo/e0vEBtFH4QiIXT
HZqYtfFEMygKDOduQgxrt3+dCavuGZfVsPwhUC5mgpaeeSoPUPFvsvprksfByqCYc2xXzUGz813i
TrxrqFfICCnHQ49kYE7afiO+NSE7z54GHu144cxHszGwWHy0aw2jvE/xZ2KH43n6ricDOycfeahP
GV039E9Ef4acrofRe8hDXBmAVcDDG4A94WzQbmnkliskpMOWibzHZDVOKnKuvEeinYSHlQioNPws
S0wfkRWO4ioGYSpDZK1qwxMSFoRmH53GGTe9Er5G6ZlHMIrIvsMio+BAZ9bAnXXnLCfSBnj3HO4i
a1tOdRsbxxEUUDfsbe6Ryt1iExxBy4B/gFl4Ce0Mbo5CA1NhiUZSAp1vqI1IJE/dMN13hXJOk+a2
WteCW00rWjSfNhhCAmsoXadLX9VBHKowoTyPJQyzMl0gJA3ZX2m0D9ktwSKD35CKVN+scrmTr652
dxq7uOaPoeHHUV6GBc6Zxc4cJhOvil2xatUPfC01foSg0S1dwEfIIkrlPPsutZDzhGhvehdsihzM
qFFSwupgkpRCZBKQtyIXcLroJOxlZ3xNkx3zFq2BDX5LccSz1oasY0DyGndZnyP1z947Jrq2/e44
NTDc7QgZoZHnFcJV7StU633nfbFhpWWaovIp5xNAo9WNfUIMjvUnUWKQL3pUansHLDSX684MHAX/
vWXaJG3nD4Pn1339l5eLsv9lOSl4+e+ILX0Hd0unQ22ic40SUJmFfzocDPICnGY5lPoMqx8cgaHC
qeO/mN+MzoPjfibDo4eHLK+yZTRXOSd4A7l3aoPbK19Ta5BiwvIUe9r6y1JxQLSAhCBzNWOHy3W1
lZOqorMtiXuel/ysADJwFT3hxhIpz5DDJg2jQISSuOLgt/xmdZeSSMmK5kIqF8+kZk73CwSYIv1O
OO/g/7YaBlNQAbvuI+opgV53N7I7cNLTguYHFl2UPAixVN4TNWJ7zn9HbMEoTQ4PCjdrMPlO5dUA
wKDjyKxqr4QvRINjsqASQXKvKngxoQZRV6a+vEX+TAxaWcL5rnYOw66NEAnvFTRy64Vq4GsmeHa3
Fx0XaywpAuVgP5EKaWrv9ZPTIuFQcRFswQGGwGjjmx4qqKv2LeOusO4ltX16dRvHX5rfMC6DPrGO
XasdQyiADst6B0BgnMhmwBAAEm3BUaRl33p9M+dHCW10qi9EeXtKLlq/d3WEnoW90+rXYxcYdQXh
CVdWC3sIBgnCJglB67aun+bv+DTcdDpmVflbVvxwRqeZaHV9C/ebWx3xA+XFGEwosfV4MsPfiXGw
F0qRikMpS0MI8nMRByPVjfPLZaGkOiYkRnY9OIslGKXsZ4e3wJBEIVwFukcPylAJ6gmDkdgrzHC1
u5gaBhheszJzQAY5MEPUlNj6MxyEtXuk36zw3OrI0IRtelmYFbIhI/qaCsiSzEJ01eoaVLdvpFkt
dm6UxhL+K0VW096rp5Ryhz/NNsLEQ81Iy5wwcUgnrDXH75wtTqdbCCYihqx/X9mc0NPbWALWqQcm
wdSJNN8qTzGL0dx4NcJfrg0+6eSsoCsd49OSdb49nnvEIKpOM1wZWx7mtUn8BVS3Vd2znuXjriyV
m9cnvt0izhqxQBwq52GZB3wE8b0du4k/Coa+WndeqmAblf5gsfW2q/r0MSmhxU6z+qEyRQ8Ox1WL
IAl1nV2op8o+1bxm/06ZKGJnALThR7S+SF+pC7SshqgKMAsehkdxu0rZS/7/KxKDltDBKss2FOaI
ySsMdi4Ni/BL8UWSX/o8psFw8/PUviNOYFj5s/RwVCXTqo7VS+jY51RDU93ZvsJoE00KegUQYGtH
tDMWBFUQZ90VRu2sE3NnYERksvvfdN2Rv842Q632sUWYXTiJCU6PYM0qyicHWZ7dIbevS13Zl/nw
HDnfk8JeOW/B17phBTY40qN8mG1zjSIy3VE3mmjNbKCdCicjnSQ23nmKOieGESoIr99ixz2GzYPt
/haMwgN5ISyrp2X2cfzPnM+CvooX79zT6zZNvZ9pVXrzuYGuYFfVPYdst7aPPL2a1x/Qpx+FgDuv
H00mHHLie1jPOteM9ZPH6N47Fzr7wd4XWIMrwHXAcO03lX4kvbtqVAZn9EB45tF0hXMvCIc76Htc
SSt+7OogROK4axxEw7jKFpOJGhPFQcMDrnQ7FnsPhf0SsR0yQOfo1DT0miFOCAmMG6mStZoEEs4X
rSzxu/beSvCHR4sTqcesNo/mBKBdVNBBb3nEyQe1uoDHRW7Fbp5AucvMzx7JnjlmDitjAoZl95jW
xLjhha1LS6pO2WEtUfOOoG9Q0hiIp9bZJpDRKokPdBkk6Oky+FalqRBuTjtO1QImqItzQdPXeem7
hcO4UI5jrO44oA9CkZ/S8j7SNy0WVFr+qqYHXcPrqMM2FbIIL21d3CmcE7Xn7AvcYJjL2XBAqEgZ
fIkoP4zap1A5Sc3CscHZzhQ2YDvMwFhF8P9F2CqZ2FLKtU9FYcgGtfG+EnxjJmZrGHUWTw0SE1D4
22A5O36Jm/fOrJHKqT8TSobJezarQmolRcDXh2SH/nRj/wv+JCjRvq6Jh/AIZ1bEz/jZdL0b9PHI
xvjOQTZrcMJJ+aKYYH6zLYvwXKmHujt2PMfj/Vi3OAj9zerRX+gjddjYGN/1WMPafXTIh3QjPlJJ
+JWZ92F8742hPw3luQVGol4K+zVimYpNbEZSGE9/woxgi3eM95lqyia5lyKcgqsSgtSxGQgbKnAq
K8K9miB1rWgx2wXLEIjVSDiL6k+GdZuCcg4hRvlcsaNaOGIjh9eal7D+IpSJR11GkRUufpw+PRKG
URNKPE445+nnlM8HLcGu7kyAVvHnqgttX7cjUkH8+PVbQQmmPxBrnKVyfIutQoEreEhYTIxhksbS
Oa9/x/Ub6hjoDA6pE0QjOMrzSDvS3XK+KCJB8ChwDIfwGyaG2kVQdnDnBskcfTSyQuxjtygP2JT1
CtGmprexx9eeJkE9h8boq7CfUUyzclWx0tGg1ejJ70zSocflsmU6Ms2gJi5CwbZPnlMemoyjWzRL
wIY6ewKIk1I0pZdlT6KCaPDBFHRFHIl05g4r46cOx+6/YJOKfRJNApwcOd0sl+0X/NMKLzWnPwzl
GNTzKyqAgN5ZQEI+qofrB/FP1FccLpDGxemjDrzutDBiV5433cRIMfbDlPxOqEUczCWbgNglDh4T
oALjnIQZ6cIeI1zpOOJHr3jAsgu52wZPhR0blc0C09vQydhqz8m++4qjszakdAHhRv0xQuQ2BhHe
MNYSLp4DFWMiXBnqNW+q3sMqQQzXw/9MQzg8Jeb16FdQp2FDwXYT38F63Qs4ldo9IXiMA7wcXhL6
MiB1yGO8BXQaxrODEKBXgmkstwaeZzmIBI7JqArlarK6uVbCGgPwaemsKVRb+O11dXaYrTSyScGF
KBs8kPQQzEeQO3RaMPM0TsMmAYZT++5ODkcpkjl3P59fSrqWFMyVJDm5nTpofz9/19OvaMDg9jhI
BMVEKi4wYOeRFd7FqhPrDG6WK1vMcVb3Uwfc9GgYwwGLz2Q+ZtfefaNMYAj9TZPbKwwVFgl5cFdV
seV/WF1EhwjzSsjpVbm1xgDQoDe+xPKJs9Z3KIIwYIKKWpliCTH/8hpx2yLDvbSgel3NnhvXmZLK
1fOFws4IEHxOQAWmfk1o5OJHzu8XnvmOdxnMU76jXAbp3xK0kVgbCMyS1bDM4KnIW82TKgT43Op2
49JghWk+VnQcM3p1LD1KnmXxc4zBGdQewQe3U0d1MTDSiwsjAVu6yQsEux99JJijjA1DFKQa8brc
8tX8gwcUOieFxHQ2xiOZN4BOSmfRUgmmBr6ETkjeOh0HJy5g016J/dRIMY9msk7OIwhQ5r3NlFEC
9YJ+dvfKCNNNkX/NowvlF5fpdSWakyjjrTvferr+DD83Y/bOGdreRm9vOb2oy7knmaBMTVwil9md
l5FuNC5R8vGgaOrAOno5g2vIRYviZccQ70u73sTTYxpjHRN+a6ZyMhEnaXA2LdLRBV0Ro5pQu9cd
YtZkrbZmfowTB3vUkI9mhV/C+4mS5yFRA2Z9ERuNwEE7S7mflNlPGc6cp9ZEB4pjf9jA3Uv3Ijlv
6HuV5A2XbidDyRxPFGLk4YzdBqcrWKKJ9SDfqsopuZxlzOryBW0eXzXD47TkkBrYRJndaECBmo8r
BLAFGrDWTwTEYBFK5kk+MH+KKuSNAof2QZvtxwRMUUeOQq0VPJoBM2I0XMlpsaFHycWCMzXBwEYk
tIuKkmUswYBV/pR7NNvmV8cSGn2Iy0jDDx3rk6F8RNW3jHpybKWWsWd7moGrpwSDFfVfgrvhQNEE
9vOBVtQVF53kGi/sBQs38HL7toigmIJgIFpKGWtQ6S6F81JjECY4gdph4U9uLMtcYzhwpOV9c7Qa
jFHc5jD0PGxddMn1D7D6bYTP6kzPXvTQp5vx7KQZbXZIviJCEi6nVAswzsCutAPlmPFE5x2wwFCH
T/n4Ms6F2GvOBYwUpqwpIeq0MljEgTPQxyVTsMwqa/bdYpGNo90GzWMbsDyRzu2rDsTisrroxrSr
8lvP6DxVxU7FNGwa0ALmM9EUXf+y5HhATb6HF0A7o/bCayiKXm3KrAahHWwmr1wUquOh6V8LTO7i
+D6fQNaIDOT4cKpq24csiDP60ZQgOWNb1ywA1IVTjgaxJ1vlVU4ADwAtrj2sOvlf+YB5NLXgy1iN
o6GOpxLPFaU6qEryoufu1Zry84KBLrYPh0F/jWfVxwWaslL+cxmpWUJOeuZXFZOHgM/Va7d6yK9w
JGZnj782vKdLC3FO4Li08R5EJ0u57M3W5+ex4bUV/aS7jNg04Q4P+DhRF21ZrRtsc6m7Vce7v2zA
a/XiMeQGYvQgjWwbfph4WMlB4jTmM9efI+q1x1bVocSt7Fvoy6iRNmknVvmzwtQyDno+3yVwJ4SA
6eLhjtZGHIDU0XrtLgbHp8V6NcUua2LUXVd4eBiZgFozbYhmArfYmNotA2fq5JcFnTcPPhir/iHH
VGdLnw0BaP3VwgseXaM4jHqvDBbSYnBcNSAckJAjpnbFgilLsRBxIo2gXoW3hOZMroGCwWxdkP2M
D5/iBT08lPZnHvUdCbjSEFmwA7KFUaJBZGHyZ5l/rfJsqJ/6gOu6ofzto/4UxhOIeYINNL09oYGO
eifvzVA2mMk/IjojbH0NJtE8S2HgeBeqsBz8PCwjBGpx3Rccbl2YlbUMcPYu1FWYVbADpnQm++G0
eiwqgEBBK22wPc1SN8kA2um+ddi5NI17BVBkfgkIMRZiouj1o1OLcGvQEUyrJcLkt9Yedg4y6ShU
rwPvnUoeubdIH8c+D0BVQ2DV88djmMNDftBjGIM8JeRTH9n1r3zKmvdggdfJDhSmSeyl15pLiIMP
Hi/VEblrEGGjk64mvcd4QB1IF5axo6ua/lKi0yvb7GwsfCDgALElwAd8D26DEGB6Nzmo7QXOEykX
8CtPNcw7s/wosoHkHv46HRjny2Q2LGL+2jqhVnSsffmUpeyGAKA6DidWMAzjQ4iepJo2JlBvbP9U
znrLCFRr0FwYrePnzFPTpAPihyctXun8aVw9OJiOS/8DaqpA0pNKbPst3DMMJTZu/5nl8ynqP2KG
Mq+eWP+wTGz+Cmkd3EqOiiIjcaZmyLZT3onWjZ5JagKDC/AvqcCtAcSyX1FaJEaJ/wEpJ9eMJXq/
QtUGDyRTtutTcHAqJwJVOd5a7eIuV+kSlDZje/wK1kf/I12uUR6Vx4Z8xNZ0DiqkEZ7uOu0Qw/Cm
Liz9+y9ZGrd/FewxPCt7VLJzuzzL1o4xQxoIzgRf9gIDHZvLF2KDEqpk2GWwbOnVYoUYNvjy0sIU
Y3fgNWT/Q72DE/Voer/2CI1abR8sHKGR6bURpsMaYac0n1AkpnI+8JZUFd2yizT9In9NL7+Eci5n
AJhVlB9szAwrxj750C7YYRbBeezoTKnBPC3bWXmM69K3xsM/mgxDHI+gQDQevlixbUo9gGtAdDeG
znbh0pCWb0X5yTy18PYyNdjAqf+27OuHEgJgUPuG1fPNHtb3xEQgCVbsJfGmNqBf9SHhC8TSMcZW
UOstIxHC8RCudxw4BTioMVvPJWKJzsYyZQmR9MYHfciv9lr7qqcedfodNW5olEmOzm6A4E69nrGU
fOiLwh+taeTGxe95qn12ofdrOX3tN+8JRZ4+gHbZncOdMnww1atI+zG1P+BEBW+Eq0q8tDg0y6Ha
VqMcM1Tp+G6xMAeHF+CBc2u986rQzVqAfx5qNZyU7FPcJoEZT98rRN3cnRnfsHo0jHEzeDQNxDeN
jT9H6pOIueS6w2NM498oZ4rRKzrdztdwpnaLG8HtdBjfuVJu+xz7v/m+ZIoC/sEpI3v6t2HyIFwx
M0Tpkz2kRxD+TQlylEDBpeYNQ7h34QKVxC+pFhoMXJNoHStcqgpONPnvnhG6dbn3yVteoOhMz0Ph
/ZnfdCP1Y4c8m+4bQesDF2qN1J38bCdhh4upWgSsiO0jL4cL5tjOpD/bVxEiggSrAANr802RY9PP
4etlCEFayEYOKMvrVPeX/6oGgZnbOR2Q7OiiGS6sZoexwsqD5MChk56OQ84zCFiYaW8LsFq2+LHp
r+YxL+BSllD/+t63lDWYnQLdDJJsN2d2gueNEK8ef3A53TDYSUXGN3mPqZs/rBCkLRfXwc+pdw+o
m2PAZm9EVkwKDdkTp6JSiNZFpMOdF2w4pAMzGgylOCplVevq8Q6T0U3bmsCP1xZhqsPBn7DKRPYw
EZTb9iBqEIHcBsVuFaQqovYFwd/gIv9Iz/b0HMeOr7OGzM14L61XxP81IESWrZBYcCiM4iUxcHPh
4bmIHQcLoNH6HjrSHtQBRMrVjyzc5EyPDO8MJFkRzYWlxtT0255QSgHiZMvE1MTwlYJdTEpyQmVk
ZFAdtqPVMJjyQHC2SwspHbc4RyrY9UrwiEXZ6kjH1cddpzFwG/1JLO1l+wcMOE3w2Zv6yJJmNv87
1GeoM4r5y9GiI4ZuUZKGOTEbdFHDb2zCqMUUcnVDY4McBw+nc5pFHzItD9Y3Rd3uuCm0Hx4bcW16
4fKxPNpwGPYu+W9vgBn6so8dWuLuBYuzKnubByzngNv5saXDEzPkS7CE8Q4NjN85xJgovBU/NYto
Fuwt24xyetcJdbGau1jsJXkvBODKLECQNT8A5DR8Gw1MwoAjXMzzp1XWfv1Z5MQpsH9eHZIYAUGr
6qVcQepDc/lkHMRk7KFB+pdmGVFMgcYaPDTxrqGgTVjaJVNxQoZCjGOQZA/yqvbokxOKfgteWzvo
RSFRNFAh1YTMMFyHRMrHGIlpL5I5O8hsKNafGIRuRwLbO8oj7wLsurLsyXGbb6a+7Rn81X7dxqF9
ZkDYze7nnA1nzUAv2j9kakoPwY0tfi072mUxXDIDb6DmG/87unWgBFw3+JI2xMdG4S1iakdRKZ2S
AlBTreOmoy8ggnhTjfnZw4K+gW4+55SDkLi84hnWa4kQZUISXrLum7JiCxeRqEULMjZUGM8FThgJ
zOUB6v/pafh00Eu4lw6neLiceAlndpegmyduRKVqF1pLbCurNAdtZTf7iiwI3EjfmBySNpziRrF9
A3zCUAVsfSKDzTeM+d8xQTFcmbAjRKkxD4Rqo7NYblm6HOGnBoWTBVKtKEQ125fOU+/LFSsdE4K8
tXWNfl/Pv9ohiRD2IX3mzB3w0mBl5/Am4WYKBMT6WQH2acFfICWOy2Mt+leX/opD3lF03zbGywSR
0StaLJGNwwA31iVFLAr5aaMT1GxuRtRoszfcdUI+cCAAsT3o2Ts5mv48ah+CIAx1GtgsRQZPw8bj
U84LnnKq5SNpuWFh+EmrvfDCDdmbUr+DVnQ21N+m/tMZD5xreMt52Ha0NCOcm7Cs6dUhSclQjwpL
Og55ShuqP7daTjR+SVUiO8dLT3WLSDwHPkKGvo+jEkOxg7MKmYRg3trigdOgnYnhiKphes1gl8DX
skWWwOqLgSKFHS0BVSvkhsrMd+HY7DWvxfiFf753d6mLtXKxvLgsY3lMC/C2OEQkCrWBfYf1Dil6
iEw4EbeGqbwMEudHwaEXEgoG5BDvhAODboQy6Xbp7t9WlHsjFZYnaIDjE8oLU94rlnbAuymkfZce
rM0+J2yCSCia3mZzRZQIxXnwjjETZHWbIJXj9r/iEGKB05F+sJsd87B487mPP5CaHbo6Y2yPYRg3
q/5WAc0prXkz3RmnGb6Q9xGWxC/eenBG4e20ZKjJGFWx7MY8C9tZjE2ykwj/uHEzCDmn5hKSE5Ks
WBq+Slli/R3ECti/dOGMDDW1DoXe32zARdLLyTEYrwWSOkvFp72CUjD9WDPWdxrcFZT7MeqeYnpV
8Fgzc+COftdjaUtLYGMfZBIyX/+CZfZ1dcwAwBIiKyp8mu3x04ZzlBHe7mCGqNC4i/aTwMZrVx8t
hvYc1FiwlRw95oqYuKuX3ciOhWexZN6PMRKQvM1QY0IJPzQNA6LmNBkkwzascW9zE55NYAI80px6
xPYM8nH69F/PTVCeWOhp+9l4hWQRxGz6U0dQwHWgm1AIQJcuN+vOWkMZAacvGCn1rr9r4/WOJJgI
hjtNiAr5uNBkHy2P5mixLGf94JTXGlL6sjrUmQLE7USvwdZVVkGsR0Y8UNKFpCBjJ050gkbA4bip
3DEsw1ZGEaVgu6dHJ/HE5cXh1YesHHPyKqp2crTz5H3w+5y9VVQ9aTr262mPl+0vo6jJt0mML1nV
ULS9TPdD7WtgEoLjDmtC4laKf+ugCTJ642vMnNJ26d4M+zwMYNIlTACFtuBSGpEo/fptVYhuLKxB
k4dUbmh8lpuhAeriSQ22TeOFfxL9LRnbqduRiPDai30Tj1rnMTzfp1Jymexm+8d4/z/DFlLC75g3
5wj/hXGv8fZgsqWZ7g5LpG1PaoaCdhvdqv0yF88eAF2ev0yY508EcxMeFXI+uLxg6pkkhJkTBUHI
Lp5Y0DxAWNzFubvpyTD5tfhY0rxMPEoSXCBQdJiubwVBtJQaXfunsWwInE1KPNU5XYzxGLcN7ngI
BVNOUi+oplnmKQsQl/mbJp7WVTptuRgNXqZG6x7kZ0dwz7T6Tfpg1Wh3su9Q6P/2EHR9vrXB/Del
1S7Rzyz2oh7LVuybpKRM1kvGW8gYwmlPSXQ18yhm2DOwAdeoTfsA/j9QWmrcJhiy62gFAu7ziMUO
6cEozOhJ+JM46GMu09510Xemgt9hwl28LIl8FOFBenRkAnOO1oKDwT5ZX0QNL0siAPA5A3DELqc8
yXpIOnXD4sWPamgt3yb6fM6HsyzD5QDNGuuMXdmA55g8nDYwB2ba3Z56IgYdBusZRTYh4xcHqdW+
WuhfZHwe1D+DB50xDWmOWLxVzxwPHj+UBz2u/trGD85XhfrdzuYGzEteBzmGZe/QrSsT4is0dM7R
sEe96A1ngQN4fEq6Danys2EdNCHWcNphXiNGZ6Y63soVtpNHcDDsnjj8ajV4W6BSwl6nsyuYE8JE
Cwq1Zm7keLLS96qxLgIDRxm5QgY+kOtxmNzLwqhEa7IbGPuqB8c6xjgQJAXVynoc2+ri9iFAXHkY
LMyUCuBQWBAArZykzYiHDgVjyZITFje+4ZqUcyzhmbgH1TiOyFNlE9FZTAR1xWBN0DaUnwhyEQSN
9xACFBd8HeG0RuN2nuFRo+yzp9wnR2IC+n8OWVWXOLfwdM4u21ZmyRwbqZQ1pMW31ZxBWIce8Trw
TgVmyjgv+YAonAR9mIfF5z9NC3qLyUYVrFnTnXt7dQ5zFUTem4L8gh1EqfkFjX7BJU+gyXiYIoig
JB5zgEv4JgXUL2mrQaYJDd8SCJ+fknc7WFBB4UZhE3EQmAdLf8ZU5cTv3BAujRsKUHccvs3Hd+UP
vkywAUrlydg1z+57Bjn4EB8ecBM/is7/THF9Mb/Hl+403/cfzlPj3TDvVomT+iJPsvjqqtuK4HXH
YaKx2NveoV5oPGoCK0AG1a2FCzgWgEgRtn10ZunRKJg57S0o1uvBDXdDjNkdZyFs901/RPzIfJzw
1hGJNZ/VV2zHcQAyn7TsZHg4P27mr/xGS97facsPWVuUHpS5WPUOe6iOxSf7uJHbgQoHY8EYbwAQ
/pNJK+uzzMdd2/kGaP5ITsNDdsLrQv6ent1roZ9guAcbmpWcgjTtiaz41fxadbrde4NXtE0Jx4ye
CgcdZXnV6wvGYCYRYMBh+EKrW3N96OML/pRWegelEcSMdDx/aDb74mrso3vnt262I8o9bYvyJruS
UQpgEPA7xbQdAgx263Tbs8BCFEIsVx7MxDpceAHC2kdjluAmgnsLEnMVjBAjEvyNdvm6I4XARjqk
kVN/dl4WaRp29XeCujB1WLrAkHMDB24PqgysQxXQNx/nUp8hVMOs1P6Yx2N1MD8pjU5MkC8CND//
SPtDZwAhbPK74qqWFz6hm9zygZSGwOtvdwS6jTBap+cK+ped3mNoqKc/ce1X8d/qpV9/zOUU5Sxs
UxokHDesO/MlflJgd+E7VyMJ9heo/2SWzkim5z+1Ez45H+RCVrs+8j3UgvtpN73SKXblrj7yQ1Ay
43SLRjvXWHz52QOo0QcbNhY7rJXWzyY7Zpi9gVnThB1tKMOs9BCdY3gCGAdbjAfG6NiP6wBWxpH+
ipuMQIeOv/0DKUgBM+RU+ehhBl7dI5Ln7DgB/F+0A3A5xEJyWXbO54B6NcYYRowGd8au/zTwUdlz
nEOPfNIKPz0sH82Vx7U/aKcSLlm2z/FQujS4u668kruwPRQDrOfPRJhwe9Xbt3wH+hDnPEfvFKQU
1jPgQ8QWZjlPI4cGLoJfBBSzvKThJMt7eqvw63Y+4cD12RH0JEUJi6wMZfTecNhwbIcLP7S8Nco1
nM9ueBWjRUIH9y6LFvVYzecFYZTW4x1m/Vg5CwosyuDKlrf8sfuDiJYAgx2yPLS5khmXB82FFLjk
WOCY9R1Tw491cRgfZjZr70yxWLAEznF9Gs5s5m7YkX4bpq+f83pL5HttY82IWvmaVudU2aX4v0+b
Mhjvs1OUoVnbI1mJo0AhUuy1ZSmHe0+vfyTRngkzu+e01ODen1j6uMfsyHKUa7oynpxy45nw5e6n
YhSjvQ/0s3NkPRQ9Zf0WULikFQZQoRPHQeDIujdJL9jlEZGd3Pe38rVHOxsk1+0Cj5QmBduCYHru
edbwUIy2TRK02b5mfVNftHmzIwnAdg/T+gZxipn4JeH+Zog9tuvfGYoxNKzj9Gju4j08wariD1IS
aBDEtiGsktM0A9QVHy4mUy6GKzVblKYarmKoUqP8YixSrOSsRi7GPt/Kw/gWzyxChfqDAw0TIYO8
ABeRZzJ9bYofFUwFp4YEp1GDp1gwsQJWcXi3lLDebOzywbYRettsIJBvgqinG9t4jCn/Bk1eQVRa
9Tbw1U1x8FvvOliFi6sc4bV8T9BPMJar1TeBjrrBu0rLjYCwzoTqNK89HvQs8IflLhMrKy5ujq8Y
frdqflASNAERY5uUyE4RPxrptQVMlmbkzVtw41t9QafFNLTuH2docXP0EBJ/k5l7wDdpZBenecCO
4WgUiKKBRQhi28xQ32MLNqSB83Q0dncE8O7kh0mTHnFgAsuZMh2W14YWv8YPhWawhPODAgf3uFEH
T6FAzHEgA6X0yjaSl8J4kz/G76B33YEXemwpCjlRcFNXVesmLiSNd6yMwLG4WBDNKuamsdEP0ofl
Sfkp34YbZY7fs1k+03LhC3ap8WfwXjr1CMaYAjPcRRArqRI0w/Wtyt9QZlFmIRLP50E9mAWooq+e
jgwWOvkB/P4RrUkZFLtU50lm5Sy2ByPWDpQYGvH6AVEEjYvRXjLjMQyoeqCgvIjvWKKD4HLm1UHC
6WYfaeHT1Z/bbeZt1lNERT22n+ghX9ObstfcXWFs8ls7fBFVjQMUlqM2Zm9t4I5PccFmKSj0Py06
m7V/UcbPwX6xoxeTwXvr2peJVFM8qtlcYqzOyXvFuGlf/yKynZ7xfqVVdM1Dd2SAKJ0z9c4qkOI8
YsvIm48TmBi0FOst0oluesdXDQLvek7yXQPAuSmuWbonC/oU3tkYQVByiBw3AxK51CcX7BRLiiNU
PeNVc7c4knT2ITFhoR/UY60+4zKjmz5LpIhKkG7N8IBRRPM/ns5ryXEk2bZfBDMQGq8EoSiSqUW9
wJiC0Frj68+KnmvXbKanpqqaSRJAhIf73mt7Oi/NR5lOsb+xOIse3W4+oDVCcJ8MZx7LMRbfaqV7
is65zk+eVbAFDMxqtEP7+QpV7gza0iZlmR17h1BpDKKUPix5K4fh1Lj9uU/c5o5GywoJM4NLwDdo
MGTkLjBO/Tm3aW06LM7mPbruOmI3+P09bjGl/Ne2Vzr1Jsjm1QOBk8hPyQdlJJKvnEUJgJkzQoKi
eeFG6X54KIl924OUoVIfD+aTYQRm5BoUa8oxFbF/8Dnp6ME1MA7KK4pYbvh8DqZT9oGSlF4t6E/C
4WXPVp/gewFEJnmXHOqOGojsHDpxKRgwVMcsp8pP3e6CcXUVkJsa116CTtjC5NMf8oFo2BQrSn4u
STAogq15x32DBaJCaDAQqD6NTzE2wN0WmAN5Cxtzfj4mGoUCUyQ6ZX+IF89ix8SoxDANdqiEUhVk
UA+rQ1gEbKpCe7mlTIoZ2fY4j23e4ax/risDPQ6qHO4A1lrrsVFBoLJVyFD/1xId42WX4xpGrMMZ
b+kqUDzpEURxwzKk6IGkjL8yRwN4Ac7STe+ikW3NoCOMtx2KIvbLhbMf6X9IvEFXHjOqS4N7DpGJ
tmSuaYynlvFPagHAQOud4z2ufBOyXw2KXDgZCK98VNKTkT7MakKBqrkmHpopas5GuSBIUE+2WhDI
k4Vax+f8LRPuKPqxPdZV1GtYPj4wWwgtQA6zgZTYlLVupaMTz7swa1HXOhrtGPQH6IyIOJ8vMtVf
hYSDavuFo5IzWr84I8tocQ1hg6DGs6Nzo7Mtd+khYvUUCheajdJEyZWdgWuRXkZS2kKyJw8+Lbj3
idNaL/9pgDU2hhnIzd+IZP0gN+ApLT/HgXYYb27LJAzvuwNdEzFu0EstlMziJhQCBTwIoR7qJ0b8
Y1gMa5gnYyhsWCrHRTYxXl4vd88ah4iu47HZ1cOltqMjXm/Dei6a7CVHBRHLJnGIbC4lpQfdhYwj
MrrtvH5uy8qfSzTPCoNXZfALtT5s8QrhVwnk2DwLebxmpifitA8ly8omWCcL3ZTJ9rjYxbYL8zyn
Nrm2BRA8Qvrm8r1o+4vVzj9S1QbTxiOJtpgU0kCw2SNspFmBnjNVfVVC4hh3gQq/U+jVNfwYbK95
fVMoX83dUSZwXUoQx4qBJIPQ2cay01uIitAolDfVOCxZSWlNPzImIM4qA3ol71WqHnY5ExZvbpF0
7hAlweUpPqvUPqpoWOjjHHAJPKgyuwtPnJgo09oA2eKJji4E09K4183wmunNqWNalr2Q6+0qKnoJ
ROIAB3L+Df2WmN5soe+EXEov0yDIJcFtWenPoDDrMvNEe1LijkKXexz/Ge+cDnKFjZpKdD8+FVfr
USMn4EUwoPeau52oR9b1mD6pQZ7whLnSR64jQDgOy52hEOQGGU5q1b8o04VzkAZm4GSZbjkCbDwx
BMrQGLksedJ0oInh664OzoeHg1tVos0AdwafWOPpQa8JMn+H6rd/YcPAPKgwRXI5fRHiMnmY24Gj
wlagD06o4kELd7XLAj/Az0WpI85U+13AoS1GNR2k00EoH3EN0m34h9GbwPvsZVGDhuRZjipI5v/k
m3Ukt4ruN/X/0h6z5KzVjqQFuxLvwLeKXsAjpGWoPi1iyzHTEr30tBre7McNMEN0OIzC94UC8Zmh
nd+YR/OBCqIpw4XLdZjWsBuYdUa3hDN3jAHegsellHhA+9xRa0qCzdXNE4OkayqfNwFdfGxwR67j
6yhXTgrqSmbfmeATmFicGibg27MJGpY7AoWUPF5qYmWGiEqHVOpSWFJnna4B8jDOy0zi1gqaN96N
FrU7MkIybEPcK/WT0IknmXQxpdcB+mBs0XRmTYBnuesa0IQ/SfsUK+AJlN+KQ/hsv8QWZechNzxi
UoHJkoLKgdP0NUDQQb4GnXxgfGa983emUJJfyl2AXEk9NDTXK4BPbyPFtNOx3oRWDKDM0btLGkiM
Nc1rNSKg+UwqxhHoFA+clo2/5QzcQN6uHeb2Pizli+idDd+IlJblxagf4SPO89uknvWOezTBjuEp
TGNRfX4Z5UfC2f45fTBHhx7fEX0y1cWEBBFkuLuxj2MANJCw7ufn5otzfgqT78rsvnzgXpkfTdfi
JMOHa9rgVdyh/92Wthpu01/GrCPzxy8khxJm+vhDKR5ZnMfsb7zoHzwgRwq8I+/sanogT9w0ICD5
DD1qOgwdVGzA+tj4/ehDdU2/9ZIjIsugCSMfZEL0mPjWRfrJOLIvB91rcXAz8PDs3wJy7KELpUBX
YW662Tlh9hc/EY9uRByl+VsTp1Ba0yKUzMXY3XecQpzqTwryzSnOBDLrfHgOH4EUIoD60FE/7W0v
oYcXmieuVJdhmnB7qqWbrlHEB8y2N6pTZQ+NEJO+eajOfet01jeQaMN+ITFzwSpGpivHqM7jF/H8
Jv2MbP/qOfvFD8oTTqINWrxLMX6WPR4G+nZ7ub3poJoT0fz/VDEkM8G+WLkYTZKdiQSu+BWAiwWl
zRzwHrtvCp0vqfQ5GNIU6AIs6PNZvWQosPFpfrCGRchZHRKTDNNXRw/vPk8gJvYhMMCwZbhq9uUC
/xrt+JnM+348LxSnJC+UiBP36z94WLzrjsxMutdudIkfYmFLORXnOL6IJvkF/7ZkYY3bTzTELGfD
CXjSM1fLBO5GrMKk5epBwwxPDXtCRfknaDB8xH8Q/dYgih+FcAg+wL+MmCaO0ccU3jhPnYJpdw9O
jI+t3QpcCWRrccwJC3KvoOYVvukNImjog2YeqK4cnbcPrslApenzBwvBBu98mMj8NGNfIZCFUtND
+yjiaVgAA0vmxoKmwcx6+JVhY7J8ri5XbPb5K+URuD6NuwUR6vKGU0ylLw8G9MtmDWd4jqFJ91fL
nQL0RufpBhOR9MRqb/uzxIhgT1sNfudMk+84s8m3Dr2LOiReJ6TUj36nI0mVxMcyL/byUJM821eQ
9u3BhXF8pUgG8VEjv+H0RNUbORRsaJXwldhso4AKiYbWHdLHj0MfLqVjHXlVmUWfJwBZxwnketD+
LHcu+hMzzp3HVQJIxxnNuEd+q/izPwVqoB2Lc8HPouWRBfIxM13OosMX0uJJCjqvCo01qG+Q8OE1
8Oi1AZdKBrnpc2dORojMkOqyczNSUaGlguRjysWvEWeMpxjAoBHy5dKboot5TSmBmd4OjnI3PRqc
rEZc34pMKuiWnhQfpEDyUioMuNqoOGjJkKpIlhasLK4Nh8uzcZfvLLTNGYRA8YtidXVV+BnDmT+V
khtpefFDw2mPG0D94srTrcc1ymNn0UTwN9Xhh2SvNp0JAmYqX+U3rO9s/GyiN24e7gB+Lu5TbpXM
9nkhOHQ6XA7Qsg/MrXkA+AKnvd4FneoM5I04aKfXI/vIUl/T3YUpS9MftBtvsVJRj2N1Y1rApO4g
UgBG6tCrcdNL2KIe9yi7MAPSjOgS5kA+XeGG0HJuiYHjFkEnZ7KzpPzMvS/f+BYkuAx4JQ0PPI7q
bBKR6L98yLaGB+OWBeIBqGSQl/b1TS0dVmyuLNhE2sGmherUUW4sIUvpzbehu8zHtPup5X/aPbJf
ppFD1l7yWqzhXCGOlt+qtKctJR6+kWjZBz5l/CDIwomr3FXlneWSJXV1yAoHuTeduWYjY/2bcusi
OovwgLNfzv7cDus/lmDa5ZY4oHOfIOzuriKfcMdx3evCCloestfLyOy4vJuccSQwX6ZyNp6a9mme
bvnmtg/ct31ykeuT3V4U5Zi8SjwhqxxI3UXpfovHPvmMkYNhS9GAcbAOfMp5uNjfO/vb1JHQ2G49
HgxWchyK1is0h91wih7Nf2hpqu2863yE8DtktPv+i/lP/UPNQls8o+q7TEAzgVRXxygKGnjGnlQc
ko8q+eJ0GXkp/lBoK26unTltfPJ/+q8uQgsRDKfiLhqX2UP5CpOJ6vds5F4TpBcy0uzlHMUB4TpX
ervqKbvytz+M14oK91kOszvN7MjjmMVCHRuOKXqWwxHR2j3xokPijX+Uy5hdAhOOCpMaijO/SRjW
odULMHK18wsRA2gfSN3OQuWaIOOZD6yA/VFNQ+TYmFHjiwz6A8H1V8cAQ7Cjb9Ato8iL/+Tct1EI
eWwn5LHoGFNQRoCXOUz3ySH07kqKCacfg9NZe9G5YfOzvrEuuIV5GuSAI0KMfuyFtS8/09AnYJui
GzY+5rGRxt3oUS5jzts5KHZJBQt39zhss0Nc0wlhLWXXpAVrOu5GlpYX/7JqGj/wAnV36E4ldrx9
jpKNaeAhCgbSFw+QFdWj9E5vmtjOlMERGh9P/qKsIzW+bM/RBOqM6p4WlwNvjJV5CiJPSkOWa4Cr
0U/9E/8qnjLCx35EzACKhDcU0lvGgYvyeJ+GAFAWWhlwTnoXBS5rNuPM2gy2O8szYwKez/RYfetu
NDi0R9Bz4JJDq8N/crwqwBF5lApUk87uH6suTiwyXdEvfW8+iId7sYB52UsCM1yerdc0d9O/Dufj
V8r0KvrU33UcXuwbIH9/kqDFXu/avsVO5pDbPQMLIUH43o9HOlsN1f1Xc0SYtmPzAvRIsMj4/FG9
03LeuMT+VHyA4++qw/RPf1/UI3Oz5thcqsJP5335yxfCVSNahobuAwCMVn4w39mrgR+SIWZdeO4R
3g6s6JBByBopHBaKxvKnL9rt/DXdQw8k3xkDUgzUH9WPsJXs62BgHYJhyjoMHeKvDaiZ2GOqcPlK
mcRfdi7Cl/wbbAJ6QJbPHVFPvM4x3YUc9C1NrExsCAkDC1bVBBsufGOGMge0eDybmHzfSzs0SKTH
9MGUz6GykAOaFNtRv+t/6pvQ7Hk05eh0JR/FPfox30l/61CFUGfq79qphCIVzIF24spaTBLFRv5O
Nf+bfHQ3xMJlKHcBHaW9FLLqXrnzCEtxS58W/d9EQKBvTXtIUNz9vJIqE0Lh0GGq3Oye+/Gx+hr/
yK3mxvbJy3qVX9uQ5tX0rwIn56QfG6YynCEMafbMx+/qo8Ssdp9f7XCEWsW9EvJlNdqhcM27xE/y
XS5JCozptvyLkz0GUorWLKRb/Dfd0lB5LcPuVh0H9uhj6QvnRXPklkNBs21Y1y65zRhT+WNtpIYo
fVDu7Pv+RiPJ7eJXa/fIWJ9bbufTIaxf8RRywEr/2IG4z7mrXwvcjeT+dQeEL/pbg+iZajxs8/Pq
ETjCHJt1pzwzXz7l/nSkXVZ8A0p1eQrQtNMdLUPlq2R6TnHKM9wy5eCtRADaneTOrctFQiGYoInd
Z0fCuKLYX+QQa3YimvD76huWPT3Bo/VD+w/U6Nq7K/9k/kVj3iP9jk6lzoNOvX+axZPnYVCbcdfk
LxMVATMhYPSsLpBeOXUzV2jcpAl2p3jhU/JlgNk+yl/0bLmUrAb5eRPra4XAggw5qj0i7uI/Dshk
gARShCYZHanTmKf8t9gFfPFIQ2CdUpisJ0QBfBD1zp2A80W3AdYczJW4VpTyX4AKGFjzlHLjHgGz
2pUve4SnRuQ+/trM53qPoVv6iK15eE+JeYxcFgHOdO52tJB53+g2zO760nrG8FRTx+Yho67sgx4z
b1vtPH76dhz4yPfpRquznbAe+5HHHzLxSENeB0YbtSOLHuUzAm0MudT8yoEBLBHXdI/fJw6CNV8y
CGhRyCdgCjGKiudrJnQHzV+Mt+wwnLMvrWJMEFCZpe8NsTFYjth6I8Bve+aEiD2gg3yrX9lZOVI0
SGT5gv26VmdqOEpOSj3KqObnQjViuNpp504+wqIQXJ5y2BKXnj8WjCH2WQiIZ3reffLUsI/ce84X
q5feed3pjR/DQDOv3BgNgBxS+8UinvI00Rzmh8jGYZccFutbuVMNc1xLb+k7zFO5vItCzs1Ulzok
20NReialnSoVwxDpU+jGaCl61Mn8gJkHh3MhRTYIrT/SFDzAVzzA2rshXhWYNQyRz4IaLQUxuOdI
ZXUewOUARc778o8+uH2kZyx4HEzRHO4EboD0l2siTD/3hSuS7pc7tFQSsifuNY+vHRd7chy356Hx
hvyE8VJhLsO+7G3Zma9/PtoQ9ulaM0fy2X9oK7BbAohyhHWZewA542t+Ljgs5mcbxAHSR6BKe9oo
uMuU08x9jZgPiF3MFnkw8O4cN1/Bx4Me4s6tu3lsubxcFNQhbelfm+0c1yif0WEgepz9LSCBcwta
GhhH092dqt/0mPsqgyLQNAjosBjupzseh57VtvyarWC7GQyX6XvDOkawkN7m5rrd+FK0QLECHTv3
/UiLmcfBnWgxAwz+Wb8WnnnU5L2OBtXlKa6+VeJDAQRgLPhZjkPAjJOdji2SOzvyGCyI34TgtrxN
sdfuHuXX6lJSRB353mkvYONxFQ8B3TEnu+lN4Dbo+ymUOjLod/vagwGMKB2Pycv82BFmmzE7cigO
gX6ANSYSnGym4vViNgclTMiepWW30l6RXhQSNxkGU0tAJoG2gLYW8RY7FxLdr/aTJSsGiHXy/fxi
PjMtQffLoBZfRm4GjCqK4qj9JHIYT+Qdwq2G0A9WGZjXPz5byzP6iuDIbbG3P6kMwfKAvdrE8Aqs
Gaay/JjQYYA8gwgb+g/r95E2xKstI7QFVbU3H+RfjpqM5stw9azrmKOhcGvSFA7MW4bb+roTZ1Xu
RXU9wGECXi+fWLkQ18dAYbGPI5EUK8QoWJFuE39aLNG0jhi3iCumFN4UXySXkprRYsPGggsP5Cm+
uxktOqwEp3sfaGCzRooVHfFRhceBvkN80FES+Vi/WC5NOAg/5KrkLAkG3vv9eMI3/7dw1TLXAm0p
vn8hPaH/y+xTVt3IeN9Qv5fsgzUHNjNl2SEEicd/t751f0bypWik0zEj+Yuaa1b9QSux2oMVPfOW
I4Ko0E6udMxqsltgYtN6pL2FM+jB+inPI8O09FL7S1D7nKWcbv+GS453xhZkP41n+wgm653BlMPF
dqMDgXoQrm2f+aCbnqt7fYacdM7ekSzLnyzVl/xMERvSK8TQt/uu32I33D9OvCDkpCvbRnpN3Led
O7jiFb/esv0HDiendvzHLxYpBxHBHsXbfnUwI+wpwxA4GfvzG3fenqiBYDxJh8rd3PixftU8Aju8
0mOax+4re5hWj9KxfEQwEa5nMmP3LgE5/nqNvEfEJocyiPePOOUpijgZUd4gyQ37w+JCgUB+Qfvf
+YHwuLcCYD7e+eeRru7+LT3IJ6LN/vorYIMbxmDrk/0XUVzzPuwZPu9vbzBm3n8eHx/Sg1P4sSN7
4A0d4yR+RYDmvvGHp/Sz/uUu4LYtf3ctZYD1k52yk/rGWf0fgFwT5cb2vGDPpfFGE9Nn7UA4Q3fi
tvNGl+iLdm+x+xlAzhB0n5804oHt8Og8VPsvooqcW7Z/uGFF9xSPqKaAWpqmzRfP2eqhhXeITzlJ
LqJykE9BdmW5cQxatQBp938/Px9MWJ3B6fg6O7/xpXD9YNQS82VckiN8kn3tOc69cuIDwtH9DXsL
xXr6OJ7JgXO+9nsfa2RDpKiIKfkuftYHqChu6fyg9tgzvHqkUuM6VQRvoTbkeRH/ZINmKTOxke4Y
MZMCBoEtHLJHWQ3wUkkMwHiTqOhPKG5OGHtXLKsYH2CQ6oVL88l4YaAb9xyYoZyjG3WonfadwwcW
F6egfWQn5/xEoEtHZ7QjDhNxBUFaTBf26U2/Np8MZs/6gX3aqV8UnHFCPsISjNI8ec3/qQdaLrkn
B/OpPxmucpGC9QlMyUCF9We8rc/GW+/io0F/46SHE1Dh43Tm9OBxcPCSkM7IGcjfgYTn2b9jYon2
3zDd2JQovpBpOFJQv6A4iaFz72Mv/+GwwFSqvivPMb0iCgPDfkCVs7fP5FuypfXfy1t9nVh9IAxo
bssecWOiYP/muJN8+pI3/c3+rX4K0k0vC6IzWkWrqEFwYnziVaX7xtNw71/WnfPbKS935QcNDp+8
PxXB+BiRubNHX1PdV2hdncuGjdqjDNMEsG0AUqSjmu3DfPrEsVv0XgsXoQ+VjfuNBD+qOPZm8rOB
3U4fHEdZ0dM3vBC5/MmhkMbCuPjLNzOo9A2ZOf2z7Gq/iSL2PEJxdQX+Lxhkclk9TsoqyNva0w7d
nZYYl406GJ85Snt+UB60HV7Ja/9jXmIr4FKjJhhm2s6ufUG6O3NRiO9kjBHvMQczfWUnlp66PIDk
20gfU+cxh8x2X8gmEgGlgkeaXGEV/KRn+Yd1EavmRp+oczhgW2Hq00teXhWTOYf0UVyL7YA8t8a9
Qp9IJyBjb78pyUMl+7rmKTYQDzp1zqZmL/VCMKc/nMwPkD3lQ3yqWTQ1r19P6ZXRNmVQ6omoayom
wRDaA+GYCzrULi1s3hNDBw2ZorpnRqiFDKhcqhoXGtjpGSKi/kyUTvNdnYyQ2f1Mo3PfnJqT8bsj
BFV5lX+Riz3aD1aoPlOlbs8pKyLnvuVhubBhrS80FV+GKf3p2Zv+RVyN7UobYLvFnz1bC1GNE1g2
zGywaFwNN+h7Rh4V4yU0FehlkFxFV55fvnzaULxvVJqVS76KWh6YbrXn7RkQDNEekKsNz/w3nBin
7AK2UtpZnIVRS5Kuk974skb0nMxbSeXjTldIl+DoSisNJyBdIB7jFZYJwBbHoqL9HFAOqLRBydhC
TL23n43D+qmve/YqIZhaDkPBqB/t16kr/JY8S0IdiZRVjwDy0f6g3UPIVJ93g7eQ4GwGOYJR6y3n
WfmvnyOMVCA6iaLZHAZjM0n2qTdUTkMsDO0L+8my/6ndgyV9c2+hScsgOEZvTRGgMNngj+jPeRdM
/bf+1BHo0SHPZ/vet58k1VNDEwZDccAICTe7E5+RcTCgMv9xr/ENUuMzu4VwK/4lERjBWYofcDOf
zOP0TLqTcYSr+w+QPfaHdiKtD7Gf6yIzNAWnG1XL43/1zUo+DmXNltGuvjYN6neO3BDT+2cKS9Hm
Q3ZEFTofnmP9oFEbYS04rV0Y09Vd69fGPqgltLrK8qXd7p7ZKuPyzOWAYK+PaTSfmmTn2XYOgffd
RsYpXKOF3BxHCD/C2iNIT6vN0YmT0mJx2iYMOonfJHu64BP27SgO7QX9i/U7035Q8N/XBskTpMV0
JKvuZsJ8rYhBLBsOugad+QnjmXHJ/xPta1DEEqxedgofYfEzxChq3QcNU2atBfqAUn6Yz+v4tRmX
3eQkGVMfvmWjRHHKwgMMYOFJWzfDmSGHWsxaFbr0RpccrSrIke0rVNlCQa4zOIadEhUkl4o+ciiY
dSm/qcab6Mu0TRJWmuJJnsVtrka2B1otRYdrc+V6zpILbu1MIiqU6O2+8XrKbbuDGDTnb3XzI3g2
Rau+JMh2DeQzOCWTFe73BjAR37uahYIkCoIxVHbqaczoBo4cAELh6JU4KmYbzGGqNWQIUnEUtobU
CElD1O0Vf+85l+SDh1MJn16f3VsKUIHNbbMOmvcttp87pO3W2ryoKdInnRnFcO5pK0DCGBitd4X0
YC3EC9MULEDirm9k6a0Nsrv3jVh0rDgJgIVULwCXMxxk6GMcxUfvETTq2TfYNG9mKmYhY5Hy95GT
x1z/8GVCy5G4dvzL/wOKTktgcArTPmItXNAz2FxFo2H+g8dSmwTIqzptCFxxVSCDEKRNeyBjFVfP
8IgV79b0AxZHcHjEVqdIjxjfMQWQKJwRAjGILmPtAWCtDfAO2A4oJlcpYbFI5Avl38bEoE87CF0z
tBaOqxekRwI7Y+o2h/3Wjyf1V+ITZTYTMnxIuSoULd+TJB11mH3qiyC4LEw/JCD2tjleO/rZq1xd
07677uL5CWxmMpP1Zfo2IDlqdmYs0L1nfY+8EbJmzVAjTzSULgbGsWdc+buEnnf2gPkCq3DMV8NK
V8uKu9C7k7MZKR+jTFK7dJs6PoOMoI9Y3gUKg6ZzeeQO7AqSXgdoHnZ7mHH6IgcShEKtWc+suAmX
fe6Kg27SQFWfgR9BOhOMWophvkHMVcSBu7xvTpINzXSLbx2URcEOYWac75gYyMtNqFkEbxdtDRka
QY8hpOFmFYDmigmPbaFpCQVyTtCWVLpN4g5I5MdUMUj/EZKrv1S+4/BneUMAzAAxn1V2vMRvt1A8
90r/BiUFZ6bsFRw0BbBthxypsKx3mWTU/55E7iOCo2lI+gIINuCyRBtooz7JFet5yiR0Bmh44+a8
ILfsYrKUuj+BO9rSz+mhx7EEFzZev1uYRFL0Z2Y/bBJABVYcSbJEX2TQ4PUd69l6MBLzMOrETWL9
Mt6whIEtd6X2spguMJuteCn18yZ6LPhZKEdg30LC3gy/ayVPImSQxxSRmarhNeq/JzFepC8NO+FT
shOmpHBYZ7+GKhWXkauJ2ocOa2tdSwMAt02Q+HHZvRu0D/AVzvRiU/osHCt7vBLYt00bepD6NOcP
wjhVVYZnmC26KMr97E+icakC9BNALEV5SlYGYXVEAsFdwTwBZvIpQ+zQZgTvaJ3DJ+/kc03/cygr
p0KVl+FiM5Cl6YStkMENJkpi04ONlkLd32JgAUyqEcFB94g1xR+Vdz4r8aFEQr7FYq5Iibe2n8Dn
MAoZAGVi9BskQ6IIYEHAiDQAqTIQFLB8zbt/QHUNzCICVNciw8UqBp6gT49Dk74lg1AdvkQxYMmF
DWsbg6r6BxIJORAQR9SmsakESlMcJ9T+8QI4Jp4e4fiycJiNibZpnMNS4KMsX2CjxprzDYXuzACP
IIZ8lN9gJjRcrnqSCbW7lXzHTcONAAMPbAJrQzOiNWJY3ZcU7Lj8l2JgrH3hU4OZEArthX7xjg6u
qX9ZKoVF/A991oSotlwoApaMfA6SjVkitfo51jSGBtqhWVnwp84HKikAACbtuhLRsLHS7OalhFyH
787CBYN4Z2tJQ1Cy6xg9Lx2y81kVYD1TPHcAgbhS/5HD0LhvACwbTZjbj0PFBEoYmEjFUrkxqxZt
CnL6kd1RQ+1rYZqfFJOOJ1Mx7WeEE5UsroDqCRQe2sPV+ldpzafgUUvkGjC8gzGLxBsx54CUPqaU
0GA4/L+9RSbdQjBh4aSAEUcsRDEgybDGFdlbddxnNs2pzImSs/BuLpnkVbn0NGvYYzICh7HtY6Op
C8T3EagsofViwy+4FibM8Jrh+UyHGBj+BKgQqmNPAqUNt0bDDYCUL6PEUWdnwcfQTDD/MdqrzAD5
cnvFdmKARII6J+7c//53eRqQxuADhQWX6X5ZcpyqBSbGZJ/XOI0DeloZdUmguARvSS7eAGEKdiTL
XNF8NnglkXUW8QP2VSEQJOVhYOCVaBexRgkteZfFntBLDtMCs6NgT/XFRRJS1pYVUiFfIKotzFaJ
L9moeaQ7LrKCTb6rydvkDp2m646HdcjNfZKjHcc3zDYKzvWR3VgkRUjMhQS6YqYuJHudLXzjLN2u
HIiUyFNwYJKTrRTlTdmxM8JKPwgFZctQVMeeV0lvc8SEZEBtuNIx10nsNrhlQRuMK7gTHDT2ar31
TFh2DDnZRrEAToLf6CK1z1t88OVLi+XFltVzxUrMTDCCOIDN9T8iRvcHtAdrpkhO6IjMrOxbkdeu
zlEFIPHKYXuFFc5xAEF7QaSnAt1Mp1gT5AVCdA8QRUmqOWgjlsGPRPtbVSO0s2/Q0sKNM3JRWv6m
YMw2DFkkcnSzlmxs/ivt5HNiJj42wLqieXliu9IGwt5MbhBKwhKVcq3xcOSPHAi66KHuQ/YEQXlj
KxWuCyi9C1WTYt90hqwCdgV40JpvwAnQktn8qXSLaQNOZI8LKTFrhKgxQQGd264OGZ/roNFimo2t
rQrzq94VF9wg4g5jRyD8BJcmmhwhaSbQx3qiMLPZFSMbHVNqM+I8DXN5nuLhCQ6f2ObgBQkI1rlH
Pj3mpDfR2rHYiQkKMEsyagySdndw3obtMuvfsXLO0HfHaGmmU0N3RlXxnsNqRbbGWdeuUIhAz7Df
JSiJ0MHzXXFon2Gz4IWdETslDndOf5J+SQyj+qTSomu8IpxtfKLRFUgdwocpQbJq8sey5ACZn8Ah
jVUgiui8GUSkb8JXvRvxcQ3HegVLZ74PxPf0+TGj6GpJzBEgFVE+zBx/N7X5jyshtoDRLrwM769e
zY5mM72NGP0ZwszBBUX60acVH+ix3PDgmMxRIwZCaKFz+X0nYRWklN8xZACstU0ffL0EOog4i36l
GqifuBdmAIJbS8eX7DRlQ0CKHKex/uqdl9aimVRUxSNH3UmZKLWIm4UYJey/1M/geUQ0Sa//Cf6o
pJmvxdKFc9EHGXeBxClqnAgkgjuGNn5GFi1u5kL9oENbs6Pgc44LcvcQNgpf9UCGKZJ1BRXYqKKr
xh2HfEGsnfwMQTzRWentPdXgZqC38zUc3qLkIj4N5xo9e8gNvynwQW6pJU98ueT9crRuMoVfH7Pm
E9K3yK/JqtAi9PK/igqh/WjeVhlRK7uYRIFcQxSR8QxzyTQFp3y/HseULAEFgoBOeOgkiLXFd86K
M+snVudAnXdfPcsNC7ivEZIkcrKoO1YMsbRJ2wWyBOrceEe6x8MWu7X+GeGYqRvjoHQaCmuON32K
3JCCq38oqSn73Djp6eCLUArFmP1Fg/MlNpN0AQ+5S8OGahwzdow/WhBebEnGhc7QE2Ks2Z2sXzzW
LwpK0YnZ3kAiSKShuSji6yoFjDVUvJ1a2X9XyhQQAsS+wj3JM15AZmmrJRQodpXIP1FqNpZyrBPz
K2NGUIEeYkXsEsws6JL/twMsXLlZUQ9FLAvoBhrxmJoS7woPLYh2BHm7qi4PhUmQq8Tu3vrEkf7/
fcmJMloHitJ7KDNUiFdW51pY9oeVo/mKXTR7iDX5FYhbsVq+1l8MPXE0LQsmgzwtmJQW/eI0wohY
IuAcHruCgU+19g+JTpsYSQnQlUxZj4C4HuXEvuTYjPU+fWaBaeGKwboQyQhinS5YtpX2yVTA3rDp
yaQt8PtS2M46jwREYLu99wnOm5oAbZkwHmXJ6PKydDYNHJfkIcsFzBOMOEKBGc+MZpwEgikh90ij
J1GyyaWPABEFJ6ZiXwe8YLO9CX4rq61YXwXfZMKP0jMsMNTiuKsDu1ZPovwBUanZDNrq/lrCaSP3
2sDzw7kBdvlMO7hlzqNT4C2tH03GA4gF8swq2iQYk9bVEZ2Jpe7oG83YgyBbJhi6FioaVunZRNzj
7Fyx64JtjYrmMCbHCV9uihe76LCpQywgAMnB+36YyiyUx9MUGweLO8bmHBQ96XSB05IAFdS33fDE
htDOpQf6CAOZIO9Bdg4gJwrOGrUliibsZ7wazeAe3b7CjdP9ddk9jt+gmGz4tRq6pHXN1Ejy8BiJ
BT/myR872mj7rxRiNyD53QbTZH3b4vFU5xeb9qXwnLfPm8VwldNxnV3MkukNhWNZ3yLjrasehHGj
oo7lDSPVQ6nYlmHc9L6IMtqYuQozA646ahOeCN7XTM9sZQbFu6b0HWZRB8IEccSLCqT6Tkqf+hH5
TGuL9dCG4i8eTbFvrXHAYttX0aed0/qEBLhRBaU7BUNuF6Ryi0iIND86SRyls6V4Usz1ycBy1dOe
VINYJ4rbyp6ylhOvAr4zM3EO0iKyWjtQtMlTpMVX6C+oGznES3GlJqWmQ5s4WwAhfBE9oRPHR3Eq
+NDsWgNdNAEqtAzyTLiPhW+zAz9sZNKXvOR+zd/eAZ6XRqdiaZItydpP5fzZ0a+JITDD/PITlirC
4vBk5rxKVmNFogkk7oI8PeBTwuHN0guomh7Iip4MJidcY0idKhPBuDiMPP4TQgslQ9G6VGwZ9yJa
Hze2KYyUENTS4S1fnxMQCsOQUUBQOTylxDX/d3ykRKgSmjc0KPCMLqiUGqGgc6vRCiwywCGTUFu0
TcfcOiFIogy2/53lDRoEfDoKtlGjOZSrF+AGa6Z7NodOu8vduYhOgt+JkeH/ODqv3ciRJIp+EQF6
89oqb1Ul19ILIWnU9N4mv35OCFgsZme7pSoyTcSNa1Dc0coHZXMVv6puSrYhXEAZPooxdNbjmOrg
jBOiZ2zv8jwHemkxnWmZKnhV9KxbyzpEoV39lX8r061yIWzQ/0WrKktUtiX/B07dpmecbKQQmJYX
Cq7JfGvpZTGi5P2wS1D2mDjqFtlHaW3bsDsI3Cg2DCl+60ViX5O6uE1wcZ26+QBQs7UvGqqtOBGG
JAiZhX7vogl70uZZSnL8iGZydDLaCUSpJ8uKtwZm6C20UJe46/EeMBgKh73Lhq0ccopVT00DQuVp
hL1ZKLza/HHO1V2zuNfnN80ZD7J3xz48DZq2EQcS8VrsceuNt1m26ULOxy38rAwuu1fxYCc8+QPy
YBjhJNQjKEhrlInq8IsowJHhQp/7k6QIYOfB/StoD5VXO5SEm6WkNs2XnLSCxccpej5rPvUcBxhF
a0xCjBaGK0G0fG4ZA6DhRYw3Fkp13QLjNEGovJ9MIyrJPAe/kMwuvsbgx79l1/gtjtziP8LNQFIM
/BKc3jGwgU8XzNd5eJGSpw2CtQEneoLcOmKFQ4QANo4QjrkcZ6hMpssAhXBh0puL81hj/BOWr5wk
Yt8aN69mKOQAmjXKJoSuNLcGhlsZ5Hy4ieE5xbQYrb0NU9LHOixI1TGHT8XlICYZi4leavJxtUo/
5ILK2gYKOf0HtkETNkIlfFEFydqM363qFGFFlU/l+wyJ0iWdlwt0zi7Tok4+6E3a4J7hIWxonW0M
2XyxbBwR+eBesMeA4DUUR4MgvDt9dE0ybAW9RzHzsXXCYi3jpa/gYSFaT8oZywjrMQSyEJMXdrNR
fSSud+iD8lkpmKmUxXJoddPAlGoijLWoDqjgUy2Hq40hYdtbjPmNSz+BfGelOtUN0Rp4Uoq1I/cI
qRkQWwJ8r9rRf8vwvuGvZOtf3bgqMW41UjxEk2voQa7GDEuF/T4EL3KIYAeP8JfLGA/g/nhMlQxc
fDW+RqTXVIFL5AP+hNE1jLOjk+EVHQvO7EfeBhg4IrcXZTV+cH+oxbigp5rAzvfOKj5lnchpFGD/
PSrrT4qFMOLNnhFJX/gHzcJJF+zdtO6zhrnnStb25JanResug/WJkWtJTAd5xKBHcflagWJp9nNq
oOjGPpRSfBzwBzTexBWoiOiWwpN3pHVz0wuHzpY/RDSkOSMyWt4xZgQKfKqt6Vmjfc0hLnCxk6oj
3jo2Aw+f4n9Me0hacDmcPSY6I7BmIJZbOKBCF88KqCXteA+7klLvR1JS5e+EyRsWPMFoPLs1GzmF
hoXoXnOTaxMu+kOOE12sF7xOhTatIpKMUWyhgEkrhr3QyNp4IhREk/lwadyKwMWQBsMK7PY7y96D
6hJCvJrUy9R//aYsTIuIYzm8Uz7PKLU7Ul0X9+HZ5OJw650cjAlbhfzfGF9/5miYOumGCeHQPA8J
yKCxYn9PNdKg+QoXSAc9L8jAA/gA4hYrIqyTKrZU76AuYAzQmfU6a8tHU1d/K1M/m3b5oYU5N7Xa
Y5XGiXFPy28fzZkeU8zSm8XwcHvfkRCtHtPgBPvhJMw3RQ4yPuopQSr+39zRgKkYMopXRmPg8MA9
4emc7wOSor9FXK4YcUo5BgaAS9y5Df2Vy1AlpTua4GMTnQLY+dpDgs2RD2AdgCK5LI6EgYqpgLBX
Cg538pnjAHkC/Rdu3RDBibO+u5gqEuwpETTSIzLjaJJPy7sNIaBZj1FhkyPetY6l/7fJcuzNGbzD
AK1JWXT4CCFJFrFRb8zWOeEr38yv4N8eEKFVxsdUTw4h0EUTXroRlwkLlQPVHNP0zHqdBxNgEycH
c7fM3ZHUOv5ylWD9e48JIDXeiqJ7p18BJAyJE+6DZqd74yYdbnVJhWwHB65mmylZpCoCGXDlw68u
RnCfYCdgU5NJz5lNw0F8DgZGoFoMSDLhMDfle0EEXlU5QUuqOfqOshs7hqWDmR0NjYKIV+BhUSSS
TzOyGMmRnNBQSlpdAy6xYzBjxgjxa361W29wcEah8NRXfG6yGhnHg5+J01lDDpy8ksI6JQ5uPWEK
3NeVpELVD1KSgEnJVlug4g0d/m04BTVEv5O9F26TdMC6TJNw6YDWL8HTzp7epR+ie6qe5jo/9gIy
zeZpCN1t6He7ic4+ncdNTcBcDGydR2zh4aOjsHbFgQapIWvNY8Mqq3ggqwBrFI9PGmALvxZU4E9k
h6ulo8hBq5LcvOkTFbPcl1YJXQTRKqASh4rMRbD1qc+GS/2PQoSacCdWvpPZ/2kAXMBz9cTdMSAe
EDWryoGW1vy1Y4a6yhZDjOmhWOKr1kJ24LAQ9BEPwZUFp7QpCsxE0LPL+M7hBpEAC5MpVQ02KMCE
y//OPXoQorXlpCHV7lkcBgfN+qT2fuI6ySSx8EeuzJrOeKz9f8uhC9vnBD2gN7dPvycDxZ08PxeK
mUm57tUv7Xg0GGExyEmLryAYpX5PfHDScDem/6VpgOMvJB966i5+l4teTNLiEBZ4MUnrz33H0Ien
AIeyDU4DLyW6EpbBhsTszWpegfqZF7GL+TcB5X8NZ83BZXJcjzYxkFfS508UZw+x9hU4w44KZaPh
Qp/MwE7LH0d9BdUlhjda09wICidLPeTZeV5A7Gz6bMz+YWjwXEb13fvQAVg3KXFNqY+9bTw++rBT
khwzwxJxdY4aDzASPx+TqAWMcDMMiVVF4Zf9BGgGxLlE7GVNGB4JjO6crGfx2ZxwskpdmLjYs4ah
f+Foy9DoApA+yueSZ6vMcfVrEmcihSH0wYlo8pcBux1MbAIiKurHJjpPEdTH6VvwndZ/5EASzBR8
eAFlamAMdCelo1DiUuzcDaO6ma53oXRl9VUWfhnsL/Kv5LKv6TQ8RqPFdzMsr7q4xVMMms68lfax
5GqmYBwQfcaE5sg1AY/AV0SGgqAtZopLwqciE05n2DVz7fYBnJzkFrv4nA54H5NnLm4KOP+2qPTd
/kj60V68CJqSwS6fXkfTxwHao+VZBJumgSIxbau6G9FOC6Mb3FS0oMffCgU2SzWNqU1w/jI751hU
08UMFNYN/dqErV9p2ofL25bHruvR2tOhTjM24wobE/PgheOB9n/bMjnQau21D2wk0gNeF1t3TB+x
gRJAIenyFQ9lmqIHlhpZ3igb75QR8lI8d95wFBNL9mf0shcbSNTKmS92B4NzV8rSCtYQ6phg2fI2
6gRF/liuVQhnQhEY46aH3HiUr6B6MgDoqsSI2MBQH+flIWg3EXNYRueONu7qEsJ98pn99vOf8tZ6
PccaiLkuBq4mAp5rjbEw/cmE70iioRJ8nbwf/DPqjJyRSgzm+eTJEpFBBSon1RYnGEcQceU8VNf1
UGEzY2j9PWA8gQydaV9NaOz4Xsq/BEwIYu8UQhPq3YWSEVf+fKcjivSynxjJEIo9cMrBjnao/HsW
Tf7EhICriP2smKYyF+jBFhgI2/ZL3v6AgTGawHqFTJAIKuNQFB9jna5c5kzSV7j7EJJ3b9qbUcNy
mYnsuI6DGuur+kF1P4sy9xVcXqwuKUbSHuNLxmojVntwBfYZYPkAi42CrdMAk2dI32LcRMgDjyiy
Eoj4zFVTECSnd+8tsYwa6G0NTyqZLh7gQs182s3/1gjnCQRYhcVt4LumpKSIO+RQQh+I1lbobmoT
QwJmhH7EEkqIIIn3EcnCcqLMnnmgihQOYAwuzlYCEop3VlDsM8CprM2O1CJZT1ypo325FlpY3KL1
6oPYH69hPmxhQdci7kl5aTm907vPTqcaYgZpr5WCnBUymx6gGDTETQ+/GE/CuhtbiRI9LH7HBflh
e186tdEWt3l0Bb9hNtnsMwea/2B0M1nZXvd8BGbegw2sobEsfnfqOWBAZWRq4w7oGQ2ImmF2LCAL
cN9yn9GqzQzYx/LitvV10vRj1hoHcYAm2WXtxF3K6BRiIchhTDkNitPeXSIc3XRljvqG6iQDYOia
T5+Mkqx0KTF0NEzDg4KQH9ARHSijZOsshvfs981GAjxU+qLPxU/Sp8/hRKgw3DMSSvKJGZ7aLmjl
0dEuIxGTxMl5luIUriHIcSdGmA7x0fEoW8N5OS1Ysycg4K1tPEQekQHYTy0xtl8mfh3JJ5MXXEqk
jEwZ8Bvxt9QWBkRqNTVb+XRSZlvBuIsWMgnMVK4hHUFeTrdN1omG3j9lBjttCi3GC6hHSJustALB
/GvMwRG7CZAs/nrxmfdhnRh10ky5B58noBefgWGs8bm95Xa/iezqL8Crkx0rt/plKdlGTuiO/jjC
cesopw2fagz3BkurT/gnZzii8/ER9tO+T6o54AC/d4wDK4TGfLQ+R8moe5yxckGCTdhvsq506KaE
atjJSGjqR7a4l0Sv9g4nIGS1kuvRb8BzNciImLW2moYmnB5kyhl32xZzlNZSGAFcneYncX8Dy7Db
XUlJ4HvtFg7WVg+tjY1lS9ztG6YLmOQjOaYAcP+5vBBlICyP5z9cqcEbAE1VnPkGktVluz/CNIqY
PXR6uUvSds3Y8qepmTdwfMCQOMgxIh8LDJarSTOZPhpQB7TmOpuHKc+3pu5ujFzIriEOpW+GS3E6
YfBD1dGkHebgfwt4Prn5oR9t2KPKesTbGO4jQrP53Gvnuan5Cz5kdxKin0vMTEMcMkfvpy93Ovkk
g6QkFIfChVYchSvwbviAzapnNO+AYzUWzeebC9ynNe3G7nkfwEqUr1WPM8JG0+8pkks9G8gj18TV
ucT3LewYTV44smfnDe+nE23suaHzHjUIjjF8eQpP8mW4VHih0m62SfflAwowGM1R6tuOuVkCnmeC
RqDDn5O0xrrtjq1F90BJwrrWMR1Ixv5vQDf9x8+1tVs42yzYxQZ2n4DsoYsgFzqI8IV8YOAhfc4L
mKZ4P9BTW1GCPyDNiP5SGExruCvvRT0+2nO4a+nYMVfU619Mpqf4ggPEAMIN3lJ2fAqlI5v5PAQI
y5s3TesyldojFJowjd/tLDobSu1Y9DY+UYs3riSaQFnR0eWj4NyW1dNO3GYtCoOQvLzKRNdgfrCT
JKFIRzVBkNafhIipaABah9cTY6HTtss2phkBoOLw0pZhHeXGSXE25Hmw8wGBupgOKwDhkrdjc4Zl
trXJo48mJnzX3ToMjKGIN3CO2FRic+auAoOpg+HizznAs8XFNuGGTPCRw/mgbf7jbeotA39GYkAs
BAfhytm9DiQOlEDwBSWfA7PKRn7tEzgC6jLvJZisiqbXQcPL3jv3mPXZDBimjFqYchO/2ii+Saga
t27Ci69t73f5sw6km5PFoYipIUpzQXK9FCkd1IGJ3crOFBO18T0MrhBs1Yx3/Yzk3DZw7djWTB8a
aq8An1tJZ4++aU2vEOt0ppJ491xyzrMe+/aSXkjD5bbX9He5gxyo1wGTxoaRLxhCq4v9xPzjm5Ce
8r0HwMsUZ52AgVfMiBquytL2QerwposJEQ63eTet2oE/ypVflNpZsWobylZiuIyo2XPWrDr52Y2c
efQCnIGwSGLOBgcTxBB0mxvfmmATEASD1gjTWgg9s7pMpLHTp1fBZ1pThG1LuuTC/jcHkEAIBFMO
FmkMFuYB1hbtvgmWLIDnwN5oa3XQx21nuOvAC0gjwt7V904ak+TGf11m0sgZxtJ5G5G7pRmxyCfR
lg+pqaSN7vAbYxTRjyHmEuRR0jq0tgNk86ExLVyi6JB058S6jI12kgmqsObS1Nj5OxM3KmEl2elv
iGBDjkdYoAS6CPu0y26FtbNoQmxScPgKOvmq1h91z5IO5S3TFTRtAE5Ez5t4kLqyOFwZd9nAJAIB
qpziBkER5VKfSu0IuZZfL4mAwt0RtqMavI1Eqyb0Xra/rIW0NjLWsOjgCVDdpHAPB2NrWYhdEGAl
aA9d9+hmBw+DLBj8YOKPaevgYbWu+3tEQSZlI6TrlGmd+k0RgPJD46+YJm59bP1hzHUMRPG+MrQ9
wLW6j9WLwdObDyPtSLK1DEDYYU/CwbB8JcOjiaJqPmkIeJEoOQc4AZ574o9mLcTuTZrAr7hX6c5T
xISR6PISUCBFuzZ9bMYNUD9NpC0qTfKeV8p+zNuj1T8qzG+1U+TtlLpQ7BNj1XXn6h2nUVpw3dlR
iHTRSysj7rPjHwF9QC6aUmhXTXuwmysAb9q+lnIvhE9mduKHjDiXIylo9o+o1tU2QomMdQty/eTu
NM+Odq61qxZe+/odAmhVHNx+Y3PfRCfD2fHf7bSlt2ScF9mHwRfqacitjBXDNnCuHtPX4VJQaROD
rq9RKbQdzFvrrbAf5/ZIy0BZ2GbnBQNg94Qr4pQc+YJIV2f8aRsscMH+wQgd8vRCrecinryXXuFQ
aHlI7ca92nscsAuIeeRrxxmNZVW9xu5D0xWrgUI6bLdJsMmqIzEoD5E/PcnZ0Nos0h5I4yPhnA0h
eXntPYOiFUYODdsvuTjp6Pvmc8GlbkbhhOMYhw6Yj7PcFLB+b9001JoDI1GSD13zNcsuCVvaxMog
Js5Nk1IuG05GCmGghLpUngO/WMfXkkgTS/+uiNBB4sIUT/ii5fJLZjK4f5ql2MkiT33vUGlItOZn
e/ywSmjbsfe5uMlFWfWfnubQlqwKJMtVjKCCQCFq5pCSQbXIb8ryvfY4MJi9J05w1GI6WXQDcFZ3
Of/IbO3RhsWHJwYgPwR8ri3CgxJqUb+MtnnNpIlwapk22bWzV3YK4EA5SKYLr9/dBT42ChDEC4z/
YHBSMzs4f0yN/TcbSFTkGMy0dCfHRcaUkQPz18Efm6KI0THN8oLXlU0v0emENZTYdFjMYAWVttbi
Hih/UbzusI/rSeULmHeTpps4GPkAQTmAbRM+IpKiFBUR15kEfxDPmr7mWfmQaZC0GK4i49RHootI
Bl8LKGajVoCQqIxo1WIellraZnRwvgjia22+KforYX0qBlimUSD9gZLtqrWQmHzzW3xcbWTKNoev
UJ67/ItPlI8BkESNZCo/6RwsFpgbsIusGSHKhIHp4567jMdwqDZmNv/XZfExWwyoJ/OLFejEozCm
JCkqsl9ghGvuF2XwrunvY4A9f/rk8WyECR3xXrSqObVCS0+JMTH/y9QhR15DCjFwBfbEC7rKCW0e
8F4/i49iS5X21NsgHN1FErPtBAwClYLPzws8pl3a/vfH4TKY2wOfRH+QqXbU/C1odWfzXsOVhdeL
Y7uxNH/EFi/L/k1+ut2UA+nrEJ04kiv2jkrwCxeGHIEApB9VTA1s9OpL4Vwhwk9gU4yrbYKiJ1om
o7v5Awr+iG2iXsFiPEcYYh7yqCWk8BggUoG6PpgLaALu1FZUb/WuRfCtY2P1Cvj4vHAyprEDQas+
NEo/yDwmd8zvBAoKowF5957l/g2c9MksoRzzrcTwT2t/5OMZ5bHzX4J4OYxsnqBLCe9SkPHs/6AE
a8r4ZmIYD/12GHGiLlVLy2athVblE9VqkSHCNiC1tMWrbWRVVUAqCfe8Q5Fq84M64LApe7J9INDO
RZvGrGa+aaS5q6/cwjcQm3yQtK9CV0fHwVipKo/h+F9VYTmDRMqr/9l8a4ddBCShA5br3JBlwy+a
td+ERiHVuwAwxBPdda3ZlNCBmDQfGduO6g5jc5Nys1tERIcxMdHCMEiBfHH/4iwAy9Fg5BD8xxal
brVcpmdJSqD1PVi4pJlZNdObpb5wFI3K+lQAtAnBzgODneS6LtCtQVXL0zeZmo5AHwbe5/SUeUiU
EB+zXO4toy3udKj66SfhJQ5DQ0GZ3NwhkZUJMkkYHe5pSAnQe3UR5GAyhoDDa834VzDl17tmA8Xl
lEM1duk22CtCn+bgzbPp6ff5B1AIbIjRQ/acc3NDfqtzTDfI9oVndcgr90ooETwwKBaETs1YPTit
/6LTtDbN59A0JzYirj7nNlDfkt+kHB3K5Nici6bYGcYi1FPczjLCl8v4hATDh/5CY91Yb26V7fwI
c8Bc/9a76tnkzBb/1groRap39V4BVUDFbvuXafAv0Bv+eMWbhVLb6kgjW9TeqFFrYSXMovKk4hmS
zfLdsjYbyGHCWaWXE0K6PCKbEzfVOLby/C9RpgoyQ7dclvKfObpvjoaXCFOesMhXvsbwEza5FEIJ
UUeBmV+d8hIk+GmYeXtoBafFo5rRLXD7Qwt/iTqvwlMtrBNuGfiRXrClZ6T3DuXcqS5yDZkQCeVU
rSkvyfAYlux1AThxgm7vYsaQoKx1QBMj01nncAsY1YxU/wnbmSB6Ilyw4nMZsapzPbF85JkqclTN
nRP6h7H6Fr5D6x1NEH0GUf3jEnCpZpWL62T8UfjBVmiuIxag/aLv0qz+p0LG6dllwAfUHhgjxxhe
wO/obTAYY61jXwWoPBXRc8cGtVL4gOPBJBrbyGgM54MEdFkd2g+GzTqzOgNrZdlRjTn8tbhHjGLH
q1vOcYIrHGdpx0/jP1kIxcNqz5417Uw6xsQkGYmw7SpIt0US/Y3MH7LC1yZyDGVxyTlm/1KgtEKm
Fk9I5j0B4Ln09Bx+1kQ3yq1GbSbUmogCPRasHlMcD1OFRbCQO8IUeZE6D8r+ZjnmDf68AciUDIsC
rIZ5yNzMoLg/NrevsN5trTgtLLYWbN0bstUAr2VIjhVTO1mf5WKdhibBqKx2bjOs0kZTtzkc0Ot+
eiO2+BOYA3oHC64ikAknnaFwEBrrnYpe6wa+GocvoQoD13NOsoxcvqyNwCJgfiZ0GeL+hBmHd5GB
QEU+BsiH6K6KDiUxkD5BOJELuySRxRD9uBobzbskasbjodu4iFdbH8I4XDDglt/iixsjSVzY3+lq
DjWQja+8fzae+4KgZbVpFMA3WZH41BlcqDmlecYLjWmB9Cw9YGHq2LsSDY7LgTdVJAFn9Xoa9+Hz
9M7Jrkf3IUYevzzGXAMKRWrhYS9m0eSU1aEronNCze/4Dn71/lEzm39+aeQbXW8aKJ7hJm9bIjpI
ZZl99Q1cuQ7m4ZmHpirtnCMBrjP/odeTRwfYrff/k3FPnz/KM6+PwaQTtsOjNxafmSMEUarwYFyn
XLdFx/IacATqffpZXEyHSwoFprOiqwkbn/p+xBradbGuojpp8YXg4Ld7ACvnwxQRB3GCwElsVVb9
uQlL2ge0kZjbDtZF7zFTMk8ehZQcBxCoZaIx/BC7ZQbXxsUBl/530H9a7a2sjXXUnSWKrCe4RrEP
S1ScFukrOxxPtDLeW/O/ykb81idbOkm6sU2VDCsatxd2dgd3Hp6nubSbnoIiIG3cdldeot1qQyP7
4s3MX7PxqWJVd9AupF4Susxkue+DiZ440XlrVwMoz6hIZJqnc9Kjty8CA5TbgQrkrYzQ+eKC0tGH
BXJRJezdGB3kTvJH6ShjD0UVCEiPei5CpU/lQyltcKFqYXaGeFcznEDu5oH3+e1NpiO5jam7unMG
0DF5kbX2pFwKsw/AZQmYswqi2hjoy/FsFAyYgULNb7U0RysxqUieua7xG6UOKHEAIcQJSTXIc2Wc
W6xzhYTV2/AmHy1G+DPCjZDoijHFaIAnBQrC4CsgqlGkNI35RoEkX2F8rNPxgV6Yk7ntL0Kx6uwf
Bs/AAFsPIt2E/jj+D8fmzZLUHPYu/ktQLKj56EhHUMwI3zc8u8+NvkAMK9ZG+V9AQP1v5dW0X7mp
blL/GgkamhJPvUqH5YckBRg6BI9LMNObAAltlx9futE70Q3fS/KvBuISLmVmvCQeuedTdjfLo47R
FthToqmLnX4Zqtv34XgJm2ktLzNummu0IPnu+nBb9foI/SNgwGxp6HW0nwnsBcLdXq/wLLBMyWVL
ngLUi1P5wI0k9G0JfHLBJMwe0CdL4Q2noFVyn1kI4qpBTKDBXdDsQqjgxXc/VtxigjGU/0ZXO7Z1
/BxTfXs1wC9k2IxhB14NHYkqkEBhKOZqWqGv1ihdAvofzlupIE2DgiRjQjbpx7bpjh09+xTO2Lj1
2UuS+fsgyy9xnWwqz177vD/UeTn8j+zWpulpjiwwDh3z367FDaI5hyiLCPEMXvXCuwUc8JpMe9uh
f5HZUDKl9yXy/k0FmXHl/K0YAM0ztVrYzJt0VvQQ7ldHxA0nDSUNAh69I5gGtaD8Zlif8wNhhO3G
9DH+x4xpbmxaL4attcZ1PFJ0OUgfeHFy/1C5y0w7KXp8Fmgly/Er7aFH9pD6vfQqLthTZUDdW/Gw
WDScxLhYlMstmsKjxetfXOyeBgfb5vBTCDTQS+jchXcWN+Y54dNbv+rV3tia49bxkVSVP/F4CYph
ZaOrhHATkMU+Mg6YUmNfTAQyAIE0klSeBFCr5I1L4FnCNTkCKFZmdJFyixNkGLHKYJzEgpjAwlr0
Xn5IZqYBAxIQFxAVXwrTME6/fCvE2cvSXewI/Wnen/SECwASelPhnNZ0CWYiFZ5j+hA+Gy5HuIm7
TzUOeBpDRdbNnGbQ2iaq+a/wzaehxuCwZByemOA06BGqcdfYw8bCnLLjQ0p4lZEjHZu7S+YP+xgU
qAgFMpgJMi+f3YiQlwBDHR8LrD6/pMvLDLuYPe4NrXDm4/ppggJbZDrv57HTOWYQ54ecR6T+ei7s
hvGIHrUlf69M0+/c1vcBRW3c38zK2ZKKCSsq9XZeSbowhfFkvpSi6INYbNA2OPS6ZJsxHx4xxVR4
AzF/kjRL1C01bbGyGUfM13rVW2gIcZykAFkmwAV8+ao7FAbNuY1QiRt80zhxJTZR2FJS+E24Jhi4
vXFimH6zr41oLQzXEb2y58HDMQKkSH127zDJsGUEKG02Qvssv7ekUCf+zoZJJSG6qMXLqznlRyII
0HUxCY3js00itFM/qdD+4NDnrhvpSWVaX/vL37T2HkbHprdL/3OK+jalIDYoGAA4bKQoXLVGJ6oc
iqwO9UCqoKZNO1qLYaphCn2Cs7pE41UAyinkPjKkNWGf4k8zb2zk5qIfShkESRohQZ1SIsXtxRj/
RfyT6Hnt8KJxBRvgjk3NUDLms2/mmq90cPihooRJ2pcpZmLxnSKsn+qNcnX4NzdErVLGmVBwILAJ
ppKnf4W8FKX86ZBarPJ+w1viCU/W4ArLWGB1zQdly4eN8D5mzBfiSwVrtcY0UBJEG0ovib7NaFWX
Hgui9idsDoIHJORN2sVjHvN2bIyFgT0hUWavHSRa337T8vNP6DKpsj893lHXv1gpgmsMcsB8SgCZ
oF02QsNqwvbJJNlC+yIqAm67Gt+Eo7qQLl4dZ0AHvyU0sYahTNcEK1yDRRccnbh61RFYohsNAeWX
9qTCD2HL8VBdmr1soLtsTnN2m7kz7eC1xRRPlRrFIo65zMexOpPFIpqqillYYaNP4yVLCIPjl5yi
pL7hSxoUUJ08jDst+KAvo/HRwiskCI/mD+Rex6qW2aTpjicZPDTqZk2vTcpgd8Zzqh8/CajAcvqn
xWMnGT/CsNwFNOqO/SLqNUihEjHU2BSNDtqkgCaCD5HuWuLh6CsIdz/R2coASMRJ7BL6ZHkpywzD
DPStxWl4UEhSrRmWSve66O45CDBpB9KdXyNKDU3Km/IGSmggQ5FHEfj1pqGzUmDX/Y6PEOvln8l/
adWNPHXPnP5U1q6QyDQks91ZG+a1n32BAa7kyRF3fDDjbx0ussP6Ia9vI/S8TmPvR/3RDDBICdfp
Z1NCldRkCoqkWuiUbvLXSiD18DV/Gf2oeq1KoYJ+ssH6yBEkzEeF/JC7jRAWaVw1gTBzjqQO0oPg
F3BW82t8MMAwr+a8bheXC33e6WykGqtkCiDJSTJIMsQAYqUJ86P9KlrvVmvpaoTSr1xOcjPdBQgI
hXBUhjVdJH7W8Tf3F+FCHD9+jvNy8m8RlR7NrdOvrSVb57CPNjyzhgKv7zlhvB15EfD79zXBH/JG
Jn3ZC8O6m8f/2mwSNSLBWVjbuMk5xQmvMtwrBWHGa3TpcuduuOd4bwbNa9w9JUVx0mHtEv8odbA1
u5/FRGdSY3LEctSZMEv8kwh4TAu2aZMCVzLaTS3uOIYdE057tcJhxjqZbo/xvrcCDIvrYwcOz2l3
FJmD5vtffdMSHsZ3i9WZdPid27ig5tTxnOANPGix+aCBZ4oEg80HptVzVCQLtFsHvTlIcOXLghzG
+R4W4aYN6r2L2QBbrnKW93jx1n2Np4c+vk3cFHE9rkIVH4pxOtJjrrmZSv1L1uDESc5Ot9qvAfJv
+6MAKYCUrb0GPs4JGqKfqu4N8GBXQKrmkC1CynYVI+qfXbzSiW9jjwuFqgIqvRM2vu50bdfX6s+o
o/X1XMRa88poHqf5FkAuwlQ4xVSrfGkjllv+n58QfkAPPVT9xkon7F/IG6140P6wrkdUt5RBOYhF
pf9H5G8EChqU+IvmxZnVryLvJiwNOVeB75EobRzE+h26hFGzVgtoqmXZ1wZIynVvAReum7vHxiWs
sqTLDVO8/6yVgWwOmiZbmm8soJoIEhdgXifBwsFkDIH3YmGSQeRsZkhTJgB5h51VBjN3hCxoD3dh
nMqdH2FKFwRPqhyhuITHuSxPsfQZA7UR0Iu8xZAzXMa2Y6+gSHF664Rml9EunE6miSTQ2A+t9S/C
XUiFuNk7GRkcZF5RjSWMBXAXKGBxVl67atv2PPDrRdLtU84HyX+/hEumiJVFDgjn2txatIdH7z1G
mdA1ewNPW5IXATnJm3GaowCCKep24EZYGYw/W2jQxDMD8kMBxZMRibZnPRe4ElkVZsVUbbrTrUoM
X5oFW4fijkLm0WP4r49PZqSv9bJ5gne1mRkJ51wxUobIuq5xZa8Sch/V2TDKjUMLyq+XsZfUlpTr
NkRJat2mjV9qg3wQVmna9VTFYjyNwpoPOlAlq4ESC9opbMa97jwCWRFVhM4FyhqyB6NsmTDiNQOB
6KEumGIKdoxagM6i+kjd8mMm3iMGrINb8ZCi8BOxSOubp7GNbiOl80hiVsHINcdTO2e56DBXfb83
V23jkNSUr9K63/gF/B1SU8Nps5sD4utID/Yxhi9NnEGJXzHBgZD+91ZyNmEsor0k59rbT0pnuj89
UEk92hhKE2eyTAIkEcFo0uck08gKqIi0HtfCoC2zCpcn9n6rTe+VNW3anoC7jxpPIau/tmF0bnki
y9g+BANq32i+CJJD31l29fcIneIPd87n2I972TURlJVp4qzP5heq6A0EJNhkJ6vzrwpKJYqnVexs
0nK+mBOGLc3fbuNN1CRUH22c7rQaZaKTZTDnMs66t7nqd1UZEyWL4AlI3oHhlgT2xlDrinxiOf04
tuELmBaaWPPY41mU+Tcsh7ojB1tWv6t4lUfNg6yQvPxilEdY8mmmLi5icxdqKIyS5DkMOtxFtcO4
+KwD8ELEWL1lbixUZZYHrwL/7RHbRoIcAqrkwoEYJJpKLbFXY/UJP0eqLyasfVGdA8yShOKsSM9F
6GTP/8zopQBUxYq46MxVXFdMS/A85FlLL8Xl3bv53oIi7EhQw/IjSyRGWFtz2GukjVbExeUWtBum
wcEprr44QtFIyi8RngPrOx0uRuLssPdogTtt8AvPfInDm4fgs2ZDSA2bUAD4+byXmjF0HPSVeOUH
ZnKOkuUpz3tcbUvgTlxZDcKsKesfm2HeQsuw2UYe8Xbjx9Q+VYn2jWlgBrSRtG+gSxEs0qBxnhje
Tpuxy18aNmEJKUBDHwPOQdJuNvySkWlY3MJ8XNph3bbGS1giDUS+DU0eJZIf2yutWXZqukVCLONk
cP4n6byWG0eSKPpFiIA3r/TeSiSlF0TLwXtTAL5+T832zHTH9spQBFCVlXnvucarmGykd861sTEW
k/rBCLA1s4MTXDui6LHolKBZZdOwH4xlZk5L1/5wh3MlpSLM4k3n2BvWKuLoUtEtNyAZNliMOijg
etO/yVU5oy/aqV/yPi05mXh+89K2U2kismHMRbkNsIIqfdL7984sTvzAJvqgsqw2iCR6x3gyBm+t
Rk40BpP4wYhRBqtIaZMdi66xsLwLjWkpG51UTjz0aNhzpwoanLJgQhV22UU+mrLharf9R4y0nkb8
HIurwTBCNRjTRsd66teJrZ66vt9qmorwcEUYnhGX68z+wiI84+gXcnhAAYHGLB5UFOFH9hpMLf9f
cO2SG54OFLwZDt3Ux36zrkML2TYcPRqyjinksovPu7hJr6cbQNswgRObvBNyNSvTdjG1GpYqdylN
YnUQ7Wu/2zNy+W+D47VKBXVZeUD7fwxtLUpvpdmE/KqP2rv4rrVNCppdY7/m5J3lxcqLX/TJPVrX
lh5evOqCLfeoW/Wj8dXnFNiUsdqiqp7CNXd+5S5kxLYpHQiFuS+TUxhsB1EffYzrmGTuHft4KhWT
sjHD/iq3PPlcRCS2ZD8JsSBGowOeRDM03f5/CownVHZQIpX+IzH/MQiRb6QfP+qpPaUc7Ru50qPB
bfctIxjDxzXs1tUalQ3lL5gPKsxhUq9y0qRKSAY3mBwAoCuGnaOgQURrYjyRH6EnePicAlSneKP+
lnIcEsiWDRso/XvOTDuiNbpubWbVShYC5YR2hwN4BXwpVXvkBjkEi3Ehh+0R6bQ2dnlgVsKMFmOj
SfYIhyLLq9Z1AIbfpfcUNzbYG+MoK2CnxB6OS9PkK/PdpS8kRxEqi1MHIho1G7QHqYD3l2NYbzqT
H4PGtxSGZrRTy2bj+fpWmwhYqSkQ/OlmmeamYnuQ+2GCrkme0dPuENdw65z2FPvXngfMBXIn0mGu
azAI0y+qSe542epvtc+pszcBOuOoSzEUBWTHTVLhKHc+rrhHqYmchRMZRyXO0tzYRKDPLKQIdbTr
8+bQFd/JCJlRLpJOO8y7JqNQlMrdEHuirKHlayRC/FBTQMm1pM41xraLjjddlnvS+kMBAXyRia41
oNZkAc6ghbTIjBKNcwIKUrkMF1hyKwAR2nhUWUPVHL0BnVCj44JjKuW0xzsxQ1A78Nq53EmOf6pX
gIQhyDfQT9iI+vBcxhyC6yJYNIpFjQixEfGSZ3M6C7TPwChfJSo4+Zw5jOFphzU+Mk2IJrYc4VT/
jBBVevEPL9JebsY57HS5dskXmI+IHrM1HZjLqI/SQ9ByQGWZinF40nJawkT06bT9evRnGrqYmNZp
lMhNoWckxh1RoROWqhQfk6XshLuMp3c9dX2qMu4qGGwPO2tgOnlCZO8R6OpxEpaleN40C18lKO5T
Tuzaut1DZmBVrBrxgMjCWcdo7k6j3U1y2Oo2uzgt53g0xk8hoSo0HWLDk9Y+hrAlaXOe9i435ipJ
tjq6Awt3CZNqPupE571CxhexdMoRf6Du2Wvlc4QRr8B4VTvOqrGtRWgOc7o+S0X3r5kP+zYkICaE
ecAnBkii7VoBpR3sk0yOrdwDjUR2zlbSgoR946eP2dLs8k9HUKhOREi4azlciul0aSmSApXsCIp9
eyTKhVDRzFHmsgEc5nBB9RrtCsmptjjJQzCuuzaR9Gcd7XTLF0mbd9hl6FjZ8tC3SrpbTa/Fc8j1
Vf4Z0Y1/HdrD3EEohtlEMHzchP8gV24R85xI1aYmlGM+0ChyIhSUs8ZnbFAw401BZHhMM/vSQWA+
rNKRVk+Rvkx+5lz3TtKZYzBDlkt/oxY3whCZLplb+VSoLSkyf+lkb8NBPQngBjo7TF3424x48tp9
q6kPY0SgQ7bWmCrN9FwnWj5YdVkBtzA8ST24izKNxvsCPFeVNG9yx5flmleK1WD3x6oZmA+o7w0H
dQGVF5LVzoL7hHmFqR7DW3p1HiuFSggHShiqZX8YdjqzWbROV1nnYAiS9zW7+XpMhjWlYYLD2+So
xA1n+OVNRMo9Ri1rI8N1UT4EY/0u2TnCRXDHZ6oW8XEInbA7tkr55ulMRTFX9TGYX7z/tGNBFPic
/4OaWUOQqUuEidc6h+X2qXrt0TBGd9aFKiGu2WwEzxWqS3k0RIU61faqpkCVl31KeB/7T1mWcHTf
Udhg7ZD2H3n/JtkXz3aMzm0aVuCfsMIE8sREV0duznJplkr7aEh3qKSRvfK0cagjPImSLTVYmPuj
6UJaEuaBZ1H6A/8zb3Xga+BWZNYfPpMqto4p4PKQuHf7VzY2pF+T6mA5Al83OD3G4p+PuBsFb9B8
YZQ10OCTNiktYGh2cikEBJCSITmVvEdHwxIwd7EhdAwA2Kth/aPlIt5nkjSQBCdCnfj3noaKWofn
qXzqCkZenLnyQGSp6Z2HKkT2L8uaqE8YEMIf5h1Jce6R0J4JfVnl3tIIXjWXUBqdqOrTkOwRf9ch
v5ue9bA3qqMa+dQH8LMQasD+ICYLo9CkHcPyHBA5qGC3dgse5nWX5T+dGmiIb6jK85y+Kc9P00Qf
HZBCivc3HQKF646UdfG4UHwYMT5D1EFJzs4oHXqwjgYQjpTSqXVWteBC9O2qLkz2YB0zlokvD04G
t2qBrSBmHTLTu+P2wJylOmtYmIzkKueeMtzUphKVLVB1xXtTEvNsMdlj2WnoXDYuGk3cEt4A+OI2
auqHaU1bH7ZVxOIi7yxGSfIDXRQ7iFc4zzOsoBiwMDTaVDYaOTmDRHYGxFExPKjAlzN9pYyXTStm
qXYtY4u46mx3sps0mRrHRkWbJTdjVChdyP0bFrDq1vKaGRxG3Fq7Bpyo/UHeHfRhvG6pCPIrjIT+
dgeKam92pFGjh8xYMsYGQCZpuT6ZLSDo2kg8PNRceXbmcIAcFMNTjIBe0IRQfVxPXDYjwPrORANZ
e53E3P1q9JE2gNhtIJpZykmLhcyp1A3cg7l0nU8uXAnF+ghZsCMWbj33V5orlmjjsd2lG68+YKZe
qYXO++ZDAFN+7FhsdSRPOaPMxPydlA5vhrWI6/AYusaJdjOPbqM/7DA8j1j1rDL8ZIEghJJLympk
E2Ru7QzuczKhTZN3iJ5xsNJMSCmUdzxA7FzXgA2j4h5hEgz9vOQ82SEf10Wxa9XmJRkGsfqM2N7m
PTEEg2Evw97Cj/eSla0s4xlj6Oqxb7ST4PiSu7+QULjmxpyZ1bKZw175r0ni4eyEgou5OKKvx7uq
o4AaEcQP+IAeJQ7YFLkR7hYKtXkSQglWyGQeZiJ3wfGKV649GZYh8QahSrmLaKxKfbr7Jj1crUfN
rKysgPnldGtArnr1vRYxdUbwD12VjFKtrlYoSIBeldRF1Z77KuOW1dwQkuCwjji3xjgLOpw/wMm7
dW+BqTeYJ/Hn2DzcojdhkjCCEMNEgd1jRZxIq0xVHNJeC9egbdignzVVu7R/yUtMvzztWojYr8yK
3yesrROCfFm79IxHOlQH1W+snTo72kfywESozGDCOiPOVHFKtHTpjS6TqG7ucFQD79lxiK+c9CZ0
cXB0GmTqRr50S9SXseLYVNUElhgHAThI5BPnQlK3i/DlkIfRj+dK8VehO6FIwG6qbspmfLmTvdB0
snPocRKmRzIM5oeqXGlWcZZPbF5g7mQRVQDE6WO21Yi8Gj0ViQUtY+TSob9pqks39nRdHPI3KxKq
9MPoJiu/0uiFQQRxfSg1OHjpv0cTVWZ666DLEFqk9co9QEM9eNve25LsST/D2yrNVmdtT2j0FkeN
XaQcSALUPtlmciKCcxX2c8lSwqgQV4FcNewERxBtnREmY1I8i/47aEEF6EdpIBur8FNUf0ojbj59
sg5TEj6HWXwRD3+tgaOZDYd2ay6DPeLjjbOi+zPNuge7BPqbRbO0r+6xWlZLUmIXfNe5PyeAcAHM
sZ7dI/6GsKp5Myy6YUFPllZ3ue7UOTjneiV2vE1rlaS+6hGdlHN8KU5oJnb+elggu56xnUP1x0o/
a+ZEisx+15du4R0/6Af0M0ovsiTK2cfTXnzl5qeEoG9CIjWAtJCs/STNHmH3jN2N71/NvpAYzS4y
f2KZ7nNi7oO1uQ2OOtytCw0XZNN47tRbRYNqxf7Jd//kkwgjmnGeepTPrgHqdO3J/yku/eqVza6P
6w8zzxnH/OGDwB2xoF28DN6Kw/p5cGWiA2f12d8PmbEzPHIkTnTLid/NHWKHlbYyVv2BdL9tsEH5
WWGjWIyb8pjcwyvjqoqnx4FrS7hJsi6JvojnD0DHM31Ozw3DP0iMmfAOHgwbBMw012bNe/Ip5Q1f
cOGLY/EbfEY7zn3H5B0MVrvBzVw/OzF3f4B0GzcENcG63iBfmS8vAYkVgjnvMZrdbr+HdT47nbgr
YXoTxdGsaCHwYe6i3xOItx2IDiRaLz/D0T4ajBlm5m/N0g4nIpi1F3rfC+Zh0BNuGvEMbXst1ZXM
Tm23+b5SJLoAGBKnEs7QP5VpfFvTnwtgQW3L0xSitfUclhnnL2pLFHAhinXDwW5MR44FVi/1vVNm
P/T6yQNf9WFykvaz2Kq2OjM/gi4U/WhSN3g8iyhf5j6T0RRzdJmVm7I80+gkT6qFMUICdkdEjV+U
W5HdpwyaMwpHynxWu5yKrZtcufn9S0ztTDN6zTbe9clbb8dnlGycaHyynbLcPnggrFTWuZKLlnL4
q7zu1RHZg+jK9FSww8pBmp2VBkVYwgmva4szDYsXDS06m3TE6x91hLA4WVxUYWb/CImwe9pHVTEe
w9CjLEpueFQnf7orshtcO4umHF+t6t8g3oJKqyYmuYE4h8zWdFlg4SOfsnBdTulxMMYVmpYX5TdF
2B+wdhz7eLaEFr9MQeYH6XkxG2LHjJWXH+6YecGjsr9jLE+FhhXGd9yb11XneEjAt53CiJjHsDLv
naVzcEDWn+r3ghFdk3GA01gTvGale8OvtHEmlEkOvusyqZ4MywjMqzij1g9/zNdSS4akSAEKa216
cHC1dwKW/j224Ya1fla5mxqOeWLFb7L7Uhrjumgo1iPsV7G4Se+TpY+rUBqV6LyrvbOYknK7jLgX
pO2+zgOaqR0NbdoSsLgQBdCCSpFaOgbKZ47rdubvK6hgav4R6v802vKh8WEpz8G2b2PGeLMaKar6
WzmynJTmR95zNNHA6ZJMjR+M/jiHbqIkMaYzLabbfoslDXAiBBsoHMKlcx7Y86Fv9qp54E4+lgaI
QYj+BlNNFax9DIqzz9K/irdSEgknu133ClezzfwvK+NgDr0sbCA+2h6jCVxBnbXzEv1sNwpNHc3d
5OAGK7oCoyWxUWiiAtjtQfDI02yvmwTx0mHou4Isqkc4ltu2kptbhcsy+XLq8p3ig7RwJVZbXCyk
WzP6nAyib6k1P6OUJo9yKoR3qpgmCIBbEs2VEgHtmOiF608KYHyzeA5S9RyZ7Z+piDku11VNRpz8
OPkjqXa7jRnWOVCacDKC5OjgIXIJo1uR60yki6WHYMLsWEZykjUL21yJlJ4rpJvGxs3BuyBaxHp5
edW66SglTgrwWCSkWkCsII6WAZcd+XuDuI1vVW49nJHI9KZ6k2pfQ1F+XZzdYXgVUKu0/jNM8E8g
aJ1UY0VTHlMe/Xaq1GT6022QjAbrsc2kBaDDIsXv2IzeIsXEUbP5B/6nk4qdYtvHStcWLkeVuBlT
zrDIt3NXHAJ1WAXc0noEPImnkcm8zfQlKvN3+SZkSvsZde6RnaZpLwVHERUPaVpqnBws+2CP3gpU
wEsyGmonPSEmQ1OR3pvGuRaoL8MgnNuMXSIACVV9nEIEavF4UkPJqDBnPSm1Ec6KsksvHskv6khv
IADOC8gD0uBnqIOSkJkmISdigjCa3qdRU2OgSb27vD7KX1+VAK3QQgcjKXj4YZbV0GCkD7a9hk1F
jd+UsPyBJXL2C+PaAX/yjI8A50qRfWZUmLoZf/p9ei+r9tDa9iGTZyH8/GzJAfP8Yo4C13m54rcN
o/NkGZDUydirmz9zwsjmus8CqXowiu9qC37gKgTns0FfR4X9bLoAiSbS0nqq/ny9vpV1gUJnp9El
jpjg4AieCcXeI9yqJmNvTDWaDtWcAUna+wMzDSABaVu/4mK45o67h7SPepwwjYqRAd/dxhSsBuZq
lEm7eXQoHeOi+1gCmSD0+CqDKd4nYbcJDLdE4/RZpwBMWg7+qE5aczJmgth3gX48JN8FIbbQCaaC
VMVysPYUknsUQd7AVZ/wgFzqJLiOprQgNfY+Skjxqpx1HcXrtlEvXRKu6PAREbucFG+LsWTr1wsF
taW8Tz0ugJ4RpziiaUrK8CuUuIcG5IYIHI7c5FDAS08pm4NwWLUKWWi58ddG+zHF8SzUjxIrtZUR
GJI40OZtqWEcglPkvMVKW5KQaW6JmUVv4AZg65jaeKn6KYRNs7o9eybTWpduomChY0FOQQJnkTSz
DAmo8+iTDg9NBQ42eMEh9zHwp83LNRi2DLthcgE2rMQq8pt7bBqbKOvXvdk+A8AYo6N+mQo6zO6Q
+pmMxCz05ZjlS+TQ1XoS9sbt2n3sQMev1XNo0D7tLTDmpDeISb8W4cFXslvnAZVSUC3gOgI9RF1l
iJThB3pax5PAIukZEMpqQLIXtxO9xmYddh3VVrQOqvqk2E9jwByHWwDB+tkqg51m/v9RM3ObfM1q
m+dgYUumO8zO/AIDMgM2ezygmFsqXnQGRePwf5XhVa4/NTYLLHNntdavOioQzrvt2qKisLGg8tZu
HAIetU0OcDHOH6ZObmbIiu1RUxEAoNTFMm5Ver01kw4SyAJlNYFS8a2N12G46MtqgUSCJjf0N3pK
Nc6dimegRMVXOf6fSenYE4tpW8AjXNMheoPSMCq2E1baeVBzFkht9DKVclSyWife5hZ2gcc8H/fF
5NLOgxIyOIiGzRRpb10+3ULfmvqlT06qYy9yEK5BUF0JMdm78bBSaxzaNPxypmlZtNRo1httuOYE
rqCzEJyX84jGdE0TF7tpPV0HrfiIUD7S46IZhvAhxc2V/Gelc71rUcGYMQhGqZunMpIzbdHOUkG6
ItsP7nmgYYjXgnXeJquAJ1hXtKW+rwf7YPX4ujAsEK01MU9Q/hJci73Drk4HSDoIpU5Prs9cJbyV
PVYKq3QQufM20j5LRLuM1J+S40Wdp3v5bdvxfUTf54wwQCJ8IKmP6QCYigWwlUeiB4raWe8aMWFZ
Bfykai7yOjGRlNIumXKDCxRfWg723dWdbWmbe7fkmISXW5q+CKxF/KzSl3OnXR3TZvfQbWXtROSA
P7es4KKONHasu88nWVwp1Gp0GwduNAVBntxyeq/eh5lyoySeW6o4wS/95qPEaL6Fk7EO+vw66Ef4
l3B6yiO2hKXNyypq7QBq63cKpo3VlddaM1YFGyWRDhEjWQA1UAjYq+Xfu0O2AXGBSEaH7ciDI7ij
5HsXd9o+0eL90DIHnsQyZi/RUd3L7VU2fXQxsEHDpah3+GID+li8sBHnw+Sw6VMxxtq5PYm2uwYs
fYOeLOVulFS7iqTrkHNwQL5h8peS8cyjJQtD+YMHfbpr0hh+Z8Gs99rV/w1oHJyYsrSSuGLpyRUq
sCwsbRhA5RdNIY+yGY0bj04yj4dscR7jYjvQjZV8fXcAhjzFmPsR0lCbhGMnAVjzOntotIxVLMaB
5FIog7uyehpsvp0c4o5rTUjJoaNRjUIddW4pdSoSQOp8jSSyW2QXTqhRpYvUkXGU7bveIskOoWIr
cICZRyo55vgJ5D+H6Jr50cjurcXxOQnSdZLSC2vmTZVzM9oEizvfboPEBjg0gCgIePU36O+1Oqbf
amwBwna+aDNvPSAsnfroimJX6yALXXHhzX1iyFg2Y0Xpkt76RPu0UncVGNoimGi1mz2cdEPdyZf5
dAfi12h4qizdqIYfPWEBJQJtCJWrLFI2SU2fAb9wTJvSZ7uw6RfrryigjeZpp4SKnEnDUS371dQ2
XM3gX+F9CnaZEoCq4nAbN9beHChTs+wlyuKsCiZgFs9bL95j095Kh3HBhUNuJOi9dMpek1ycyIAY
yiCvUdNVTkEeiPwywbpgzai0U5PmSxF+yqQM1c8WJdAp+UaVXvKcTHVBQo+g6pLAc8toaKTq/iHp
onVXHM0m3Mr9yrV/q4bCKmG4+whz/OKyhrQZ38/8IvsglBS5vABamtHXcJVjQXlRoecbkmZV2969
U3ZxiFe/9NZTXl6qtDgU3jpTgMUdJT/Z7vVVzA/UJs/cMdY8FGzZMbVXZoQHL2QXhNwxa09JRU2j
5Yc8xX5aTJ9hXTK4FBuFEYRhJAtZf8RJdNLotjYdgQFGRmqmne2UVM3XXXzLy+GSNNM2pOGr6+6G
jYTnqsqYDtzxBrkpusZwuujftZeSWY3Ulud9jXK8M+NVxZuWIWdMiYqGx1N3xQUHk89h2meGQM4c
DhKW3SCR4ScOTGpyE4kvg+G/LUOIti7tOWvV5cSfqTz78aqjNRWVzkvx9EPVpl9jXW/SSazU5J9c
FOVHxon1FbbqlfOHdCDYvrFH5peP4wez3NRCgFMVS0WOciw0GfE/+QKMlmNZqa3MGoGcJr5DY434
0iJHrv4InZWLUgpwQI4txPbe1cS55wo/up+chzBw1yk9bznOKIxvkZ3Htniiu2NHLW+hp+0NbA8Z
jFJyl03wqJaHVEyK1T0PDy2ciSHt/6SAWoKbaPKCvYkOkr81NA7BUtXVtpxvFT+lkxMAjw5CUsLl
OFqP8iNKkViPDlpZQMcR4Cnyrwzv51x1rLsSZebcGvtTiWADz7TDTL7FVaad9bD+DYYBG8XFYZHi
VDNXfHUdmf/kcFLBcOXVwS5OsZqwOOZ+cBEFjTBNkz5Dn2v238uJrB+rZvii2CiZoH7OLItZbDQu
09682x39OXWXtN3GxMbbFMFRAfg00NWIO++uV7wJ/jAvEPuz1F4nmhKS4xZWzc5T1asR2AhxPAx2
iCK0COpQjeVRaDungthH27LMbH/Vtp84ewCBdu8S0BGz+NFCKj9d6FAjD5RrM+SoOdpVLskrBiBe
7DuO523UkrvIQi3HACMriY5mKg8wRv70COo8nlDihBzzI/CJgjYy66IaDtF+ZIIg4EPjSzMewaRp
bYg9oDlhuFicf0R/oRymXygtXxDGSYfgkNr60086tle2KYR+P3EOTbZG1pv81VUEqqHcwYsYNwSN
VWzVVhol/32BPuj3lUfL1DH3RqhRTzXdViPGA3KcEmh/ZdefWiBluRLezcw5TpqCrNf7Y7PZhs7J
dB0uV7EtfPfN1JTDRCntM2/Oo+aqVZR5zZeW5d+R07l4zP2F2RL/iG7AgsLohMoj0CuaQnYJMd76
dAhLrweHTNI+fMq/1Cv12A0/CobPpc5kOC95W8aBwoSRGyQpQdHVpdW10fJPtCiAzUY6G2kTgo8T
tBcHNd3iaYl7bHq9nxlIixX0NMHCs0YeY7Fp+EkCp0A9vTbkXp84dG3K93AcNAadxp8QaUwZ3LNb
Zn9mAAiKgSxkqsGkZzMW/5pQnsZ5h5zmJ7CnfZdO58l08OKE7dZrLHPedkmxyJt/ha2hfCxreIp/
IegapPgp5SFOtm4c9p3LudgUUPnr7NNTtU0M8qmy2ffiXTZuCgWjE71w/zLe05G1JL6agQNpn30B
CEtxFbW5sqw3sXXYjctKGhJ7zrT0zINFxvWbuSqoUIZDWy4S9dVnpBLr1csHDHspqlrvnU+R2ZAt
hTfZzVUMdJkVfESDKiWqIP28bF9Rv4XeCTBk0JirsvBXjQpsc/iQH8brVCKP6T+41bFBWCVjckH7
uSZ8AzLufQ64LU+tNACiH7HWch2CMAth32GggruzsjAqp2su8k7BeI6LikQXCxwaFL6WjmRrUfA6
g3IWDWEpUfCMBLwow1laNAcDjWxzyOvaOUteRuCdOhAlBcBq8glqQQSMh4cIXO3aDLAz0gJi/cHt
+NGOxq7VH5ZypTsUbnpaLUCwZ3IkMmpQxIKLP1XXiND7tGQs4QGSY8DJiA+By8aHQlBMxjyhZkKH
JsjbsgemOLpCGBK5mU5zC5xmJULYV+Vi4OIw5S9YAZoUsXoT7GrxGQDAFt0uUEn8VL711N2agMYS
JMF1s+BRXgg0FNAGKm77gsm289MFRNrwQjh9DOOub0bE2rforVLm97//fl3F7Przc/15uPMHv7IZ
/8p/Fj/Xq8NvTAL4EHKN/65/V379XPlI+Qk/1+bpXMKjPrvvNvf5ZvO3uG6ui/3P4vVYHF+v4xEb
JUOT6+Px86iW/MY/fFa34fefZPbzeHRMUJj2kN2NUZHf+aKaIFzaXfJ6+LxHIl8N44H/vySHP+ly
MsGR/3n//efxJ+PqmcJoAMhL/K7rRyScQgOrNs/MbWrsJuMtAALkHOuEtBQ8nQj0WfozerUDdCI9
RmIjo4Ccvt46JPWOGLQmMDzv4i359pjxfrsKJH58rTNmMdy8J4p1uiAAbDA0Q52WSBjGfvQfU3oz
9Y7plDksiFl4Eo+5U5wrVH0S2yHuSkTHgWPEUk2epUkvg/6FJfae6fxDgOQZLXEpwAb6o4ZJW0rm
leEO+3xhRYeR/4EM37u75GTAn04I2kBXJhXLIyHWir8WGPlbAmPlA0aIA7Nkh/xWCLAWqdYhw7UW
Orw45x6SYEawkCs094BsTnUcSs+/GCemI/AmQcuP0nCrIwEw7kOwiAqH9ti1xcY+uAl3PYrD5mqS
KEI8ESRLNIc8dT1NALnQ5Mg6HdQ89VlLj234QR/D09+C5FANxJOwq6MG22splLkYkA6qM5u3VVQU
fteA7AVBy8QNyBNhhW3ZTm10/DUNNXbDiYQWo/mqvJavDntuV6k3f3wO5a/JUyLV/YWNELdsN67o
rwAgNnaCJ89TcWOjYWoLlOZj9d5qhCXDzXVG8bJ8GRdNp0Op3ydGtrn9NnBVujJ8JJqPSvWVj1cn
C4/g2+GaElUzDQcGuCm+rtJs3vMhOmSdfQ0TskqM7sMQ9iMOmHYB4s/1vRu58yH3NpU17VFEF2z/
AV4KA28lUYbLqrNXTFuI1DtPzCsRJACPTwz7X5TwZqIoKNCeKHIEn2ggCgAwuhA596LGrE4Yiydv
0sq9gpWeFx1FmtG5Z8Pyfv2eIi2PXnX6JULxT89TlA90VNKJ4ffBzmq2jPoouG0y7jjpBkwVKMHe
NbVpR9kGQIkMDLH7NqCdsrqPIsTO09AdTF9h9hVndxLUKDs3tHTA9aAsbZNNbRRvKqcoChsauqE/
a4ZfdOMByUHouBv0SZ3ZwdDAzxeebJS96IEsxhUxc3yXc9NDsy6jvZsYoLZgeVFKe3+EVEQiu+hw
QNKyPXOQRtqbbhrdXxq2uvzP5EcYbY2SkbMaHXOKLhgKZDeSb2PaxylIliHxUu6A6Cx/A0lFxriE
Rdt81eYntChjYXEeS+c+cFM3RMW0SDfKQoYjzAcElTFuc03tlqoT3aLABF7Ur0wNpYz5RTZS6lg3
KZiVphLcRLBc2SmK6SBBfXRjoKIxfoiUtTTdSVevME9mxO2zkMebgv7IQKxyfkQ3elChUKuoXpyy
fRMlgyYR/KuDjHXI/XHpnQy99u6Qjibvvy7oUGyop0p1NoJTeXCKWb0KR2btNYX/GZfftoZhnuaM
7R2sXMbvdWtOq7gk7u3w3YRo4dwQWg5SxbRYiDo6NPWrln/tWSDV6bt2GJzhRlKycrdMo0lzwej2
PD6/PvKMvkIBo3sHXQBAnJrDFEX0zGi/caJUBxd8kX40GKwoOA4H5q88vAP8eBXZalK9rPzWTPST
u3oxgJd0KXbkMuWhRAr9ANHwZ3rqge9P7LDEo7vZijRT/anBdhg4IKJ+ait8yN7R8J4SK97hXkHy
jAS8XlvWR5+PK0Mn78X+LfX/gN2SyhhBWViMEdAYcx1H3A8OgdQsP1V8bg1101NvWyeQBAuFAAN6
pDDYlHalOWIRxDdLe6nBIUv7cyvctdqvPIy55OOknMLto2lrWErRCKXPBBhmUB4zoz9g29fy6GNI
gdhIrbmj3VFCbJWCYcYY3dLMWraeu+37wUWn5V+nWj8y4dn1QbHmfMHxCKaK9zFG1ZcTqdvIdSh4
GKROH47cx1GhIaOlQNazlHsUt67SgxmxkyNE3p08AvBEIqQaCC2KV0ozwShm5WGoyATwhuMdpCDF
VyaWiHcfsdeRhfpsvfKXssGZ2BQws8Y7HdvHYG7ltXY6ts4Ap7fZ09DJH6yxC5pwyHhfPSALtX8H
8KvXw4a9Kbece9JyPRvCKuZCoRiJhruJLq8ti5Onggsqs2NV2nsVU5x8sdqY4q/bJuOhwj5Br/Oh
ieZjIC4PASLNtxLgAAKDmr3bkXlBjIroBqbbIeNMEZQf8lw4kCEvowO8AlO0oIDlByzK4uhymfv6
AaJ11/JEivE08lll6tzdeK9Wr3Ki/jCvskNax+Q78A1NuA6uRZdw+GfWz7FPtlVffXFQE4f4HuBy
hOgPgjmdEIapa6gNl7Bu31gDFEPZqerwWWa8edKA63+g8Rcaukqxr8b3I76LRR3DtGLTYdgP+GXk
BkCCONDAz3PUP2jpdxbTXPAR0rfcVMWCL6EFuzbYmQVK4JX1Udk7A09kPK4weZ0Mps2IzIxlENQc
BwOcWzvF4+7QkJszbEkbOca1iS7N+fH7s5LDNsVKE8vECXQ1CFcoo5K97uyoEZ1gJwxMOPR+nC+B
VUvqfl2etdEjf9iIAXzGKy9Z9P4zIssqT8tlzjto6AIHl3oWmDWBA0telRV5mylS9iVKpCWpNbdm
+FaiW++W2zg46UZ8Nr2TxiSa0U661enM5dnHYKAYbJSHDVOJQwus0WkfWAw8ooQQt3FClmXv2Rjp
+zD+4wCaKDjAEXpbeLazLik5mCk3fMFKeytFTKwEI/kaJ0zCgJaMe8Wb6chV44K912OQYXlrShSb
OTL7rKNAAwIMpiLWxYYCCbei9cKO4vFVKBYXrpVuGNDt6YL7uMd3WCzmPp5fETOQMownWySOoRIH
qL3EjETPg4K1S/FrUOaUFk37tsCGyrOTif4ta4t7nYzrkAssgwvksp1ISp1NltsMqJt0c4VvdsIU
HJ2sZCfFTriZPGXjBvqLGcClZ/fu9V3wP47Oa6lxJArDT6QqpVa4tS3JERsTPHCjAoZRzllPv1/v
xU7NsIBlWd19zn/+gAOkoGXANpcqiLwvfMEaS+ynFD8eihFjBD9mJ2tiWKBtEK4nHl9mvMcK8k47
7KQOzIQnF7LHOZQkM77SttgOSXRKY/2icKzTcMRDeKC1s2X+52wi21m3BnEYlDayk+ujhEwZMjSt
nQB5ceNzzka7WPlbSEOqt+N3nYPWmqC3aDb4eEYXUw328ZDyLTWuDPAulY0BbYOOChyEbTVTIe0O
aN9wSi6+TSeouUvsAWMzv0OwBeQkvRXzB4zR59K36/bgWiueUGyBSqEECTtL3hJxHCKKmhy+a6Tm
UR7yV1sUBmlKYl+NMW3+1CtfmFb7TjL+KDXWIQtqA+4HoRpespRHTNoFe6bWFDtCIWAy2r4htZn1
j8pCLrIWyVcFYjWNQctsbKMITX5afDIzQZ19nPpx6ckHRba6mohfqkVa9eNigtlAlHicpJ+kAYQr
6Ngh6boXB4XK9AV/hnkMs+bqrue9pywdts9HhceIbHU4pM2tjv5x9lzUOPVGlTzclh1utF7ZBvkN
VS1nw4IbBIGG6sLsoFyrH8oI5WwZ/Mi1ILR3xHpiwWMf+5hn2WKU8eiY4MovRpN9WCWnluO0LcHO
kUmRz6PzKJZcQz18Ouq3sK8pqLtlc/yAIcP1L0IMohFNdRd1+rEGHbfreSff/Kj+yufGwLWk6L22
cq6F2R0MVie6b8iCv2wQ/QLjlOJJ9E2QIUlLFfQDbEAaIkQo2O5N1qyiqlAAouvqvYH90aKcWOBX
an19E7F5CJFlpTJeydU/p/yjVg+R3e6NSkZTQ9tWp9fVbF9Acb5EXzN7yQHj427+GOfC06W1AqYZ
BJjo0m4q/RslFjYlWGuzG0U1oQM19tFg+EBqGmZd3LmE1x/xvWlyF/Frd5MKPwsrh64hfIGgkzmj
w6c7rNhiCjiOEtNj1Fix5opTkbgBE9+7fORU8c/NzX2VGDdhLK8TEd1OQv78GL1YeoQEBRcUnYoH
u6KNjg2Ra1xQOIN7qa89UEXpMkgmBWnBfOaSK1mgQJgcBv3iqPFdUlKlUdrI5jOo8w8ssU3monYC
93HUZpuN06HNXlyn2YspI6sdGYq6xudEVaGkgzKv5jnvYXsTn8I9J338gDyJAr/MTjUdjeBjZMBz
llzwCHsBcnmoAAzOcgaPMexVfLYRxGTjcLYc8zL0yhlRtL/UHY6F2OGNxksSw3ohUsrOsNWbTfY+
SKjjiDJ6eFHY6uOZnI2V3C460WXyscX3+iE5p+TKhSBnKbMtgpoKUL7RfDTQoNcVztlKBaA/r9Sh
OUEYnXuY8KnVYj/tLzG7JJRE0kqx0P/GuIrUsbJG3Pe+aAQHcvvJMJdK4JnyXUExAx7YRmjQI+qh
3eruB9WzYHQihRfb8RlQrqYBNwXcChvhzdwii0wOJhzaeCU0xfhoWsX7AnTeVM6+Rksdm3QjiDdL
dqnSOHb4uiZnswJw0RAxWnQ3i8IItr9MALTU7H/M2j6IiAi+S2d/ruUMlLb6idPRCeKZAan5B8Kf
lm7tdQcyUUXHyDoPAIa8MbuzH/g/P7FsCzwQ0vxJSYhNRkFtOvcKLrxrZpdkdfYZuhEb2gk4/Gl0
C38144sbpwhSIT+iC7YNhoTujgntZ8wn59rYdlmKjxx/OyL3Bi//k7ECFKe9Q+ofI+PkDFiO1N0x
5FvN6jePUW9jIoQVZYF1R0Qlm2kw3kA9SY6uUQbOBDjpIQWY8jJUuAuJfpvq+kEQpGjVN9Vh3kgs
uFJLV/S9w4BTurU4HPHwz00qRdqcKIONxVygwP1NGwsuVd+5y5uF5wXwL8w8iZooJxUPPJ1J3phU
0JjdvZYvaMB59TjosvHcMdxlQo4/r/OnTZf7WiM7jAgvYburVSXojKcKow5O4PUfJDSjZFu1cKtM
kV/Im6Nq9sFSNKw2Vw+qZqXkeydj2KqSEwCpqmxQpBZHR8OaVGOQgcufXqkMRnocksxrm0tzS5xQ
15z9RgqIKpzpq8uCDCIa2usoeAoT4gDLI40k0g7GBVSTpgmZ2vYUYJnJvqsIZVMqHHrk0gwUHXF5
TQKvNZVQS07ZSDdOuZnmEcUspk+rzrGf7hrS5u00elVIW3VtTOXpwOVCK+HsD82Lakgyyr64tnb/
lbX4nebKW29nkrIlgdSzGv6j2MdQW1qp4CcHPokql+Qrk/PbpW0jnCPlbLLbXwZT1KNMMlXDc5PB
T6CmKWGPTM/wCTyYxNu4jCerrnxlZPyDH9M4kYMJSWjTdQvUvfqADXhMeG+t0pfxJgx6ITo7x2Yv
MSCNpvhmDHNEWAgdmBbfi7D5GPJPYXN/C0F/4rr9d+NE/TZqQCjIF50WC1fPp4ySeiPK4VU1XJx4
sGtTcc6K80dhY+Fl4aRfpWEwYN8AY4y8uBKWhHSs7I3qkotyz79hlyLf15oIyBml9oCj0iRdQYB/
FG/U8EMDUXYApkfw946q3iRl1rTJdOoJUf7X4G6lquVpWrIBI2r0Loxx3AmldYRnFwqmkj5PE+FT
3hCyKtwD5JRCuU31DVVGpO6z+KL294K65xtsPmS+B6NkCGh2DBxVCMhDwQ2dH1MIEu92/IDV+b32
Yi+1Z9CUjx6pXTakjZQCNmxfp+Qe9X9MXrZEqizJLRheNvlxGe5G88qcmMBZOnT7r/3FA9djmrRi
ocA/9c9M78mu1E+gaEV2CUEzDKpj/OeIGsioQnnMO8uzmhtW26cGuEkLEvotPSRx+6w1FsGhR1JQ
gijfV5o359GhK58TF/M7W5qHQjUEQABpIzNT1apTCcVHm1/7HC0aPDM+VKlwHXJyzhCmE67W+ira
exH/ktAgWFDjDK+BMZTFnXAJlfgVw5Nde61COC56cCYUBmaV0oYmmCLlYpYHYCZlOZewCS9apb3k
rXtS6esXhWQhd/wC7cRSARMsNiTHTmH19KfROcY6dig018NC+oEp2bNIeidoXxburTfW212f1X+M
KZriptD+h5iGUSnmhuaPdI5OQ8PYEMahjdDQ7H7djxjnI9fTLP2qpabnUuVlbD/wxT7jbkDZaQI7
HOOaREVi3uVf8voIz+F9fqBp2gwTdBZc0CUqkqBWN8NjodNaO4w38153t21EJHFp7kq6LnuNTsvw
iTPyWzfgRBUT8RcNxI9g1PwkGF864/hvLjHlTZd8QGPDDh2/MOjPt4WR/DIMA9GMghkPequjaLJv
RLNZ1Z0cMS08gZwzfT5HDYCaHh8WiOy26pwREKGsIxtywCO/pChoDNtHqXmbq4PFZZtm/BKJ/BzN
ReTPJTh5A/Vmzr7muWHb4THNe2JuKMbMaiftyjCpRWL7pHa/cTG9R/AvVHOmwEyRrHWwaFrwc1Tq
9utsa7sCsnI+2c8t88t0qPZEyfqNw+xvVZhlDn8mDXU7GWETnotu1tEwoQKNn6Iy2yf6/IiS0NdH
ctZF8mecx9d6jkJcneqrHVd/2pYgJk5aGK94BikzzlFcrhWS9MI0ApI/sCwB6vOA92bLrzUIWEr2
A3AK4RiMrEMyFKtHXpkXF6JSC4Ox5+Terop7G/GlrZIWnsirAQqgq5BL4sT5Wmv0U2QafrqV9tqt
1UdNv+pUAQtJwduJBkb8nXWCawhuzjp8GELYud2ApfBnVicfbb/cKkYINkRELU+ee1ymcxJmZoB7
xZyDosIDElBdkJy64ODbLa92X786eAQVMbkq9BsJYRVd/NuQ+pqvQc4tdZZjTAoCMHL7xxr5hr81
9ch3TtzygsaAGDGvS8E+knrvouiUNHpiqj6XhEyGQntaiBpro2bfo3PqVoRYNsOSV4dDdJjEQbrd
MEYGOXPpytJmpiArjzP6cKuyoPaOO4UYyNw49SI8F2Jv9BG5fobKFoVoGWTSTtkqXNCy9DeswlcV
lHcOw9eR6snpXqpI9zKqkHr4NluZ1NYUz/Zf1fysF0A9lDPGkWaNGivZgXbvIhf6XQrBPBHTQRL8
XZKEOw1eTLXMTy4VH4KRU5aNhxBsgW4NlCGcQ8iGIQy+lLNlMpuTogxeqRtn6NP7stS8hsmBXdvP
cVP5AgmAsC/wg9EXePaIJ4ienLoxCexlectaZV/23F3qjW2xRn8X4sG73jmE+HPmifE+wtpHnPmv
iYBSyEnV3Gur4/yjmzs9K34yoHmjRUDjaN0ttjP8/bRtNxlIgZ/xUzOKv6Rso9t+QBa+YB23rajB
mozCg9NPTMZRpAinMMh28pecVgRWyQ7VIcpXk92GehRuTRJDipkw81DXNxsd01BSQVuKciUT8W62
4r0kJKlIr/pCPk1SkjbaECyUGwjmpi9qKUjt5Yu3RO0Ht8iGN5St4YejzageysdMVcukp3mKXo2K
w6NhPudnbAw9LDDELBSJMeNoApeWfMZ4AzKG+a8PPUoNb3LoFc0UGzm62jg3PfhMAQbJ0DoiGXO/
4nMFUo7GCXD+2ILlJXCVLEjO9nbi3IFdvhvz6B0kxjH/KTbGHdC3fElQWVNxVE37Dw53Ozdf9xEA
tUXSrEDHEsbPY6NCEJDyVueWAfAQD78XKnZGOEvHa7F5mPq/FX9PXvc0rRj2qc2hKk5pcxhmzccp
HfZde7bD8JZaBps/1mCE9+G3hECHnpgqF7wgnVMYVHg3GFD94+LUFYQ7SD0tSmyTE2U2NT+pihfB
UaQX4ZMGVGo5nmsq63bh3Zpa9oqLI73g8h5ORjCE79H0YFw14xhUcsq2uFYt0/8sAVxdpv5C/PbE
aaZiL9JH0nmFQekyEAbICdDWDuKQVyvmAP0c1YXKpzg7o7hBqfFK1qZptIcWB4q+/YpyHkAzPSRD
TUzUcoW5HFgMZJV5DVr4vnyiC+ONSB1gZQj8ch5QKah17xkhDDbHmpK/Y3kEnecE20CyGFI0MtT4
bi+CKo2PWUpur8BNWw7qgbvBA2w2LoNLSRTrSVu0S87K0rvupNfiWak+3DW9mP/ysX1LIjoYfb2m
lJA66dZVLoAivdok7JUihS6DoIAPu0h5kJdHskB3Z8BmK7jLwF6xMSjg2EcCyXZ3TKckELgTb6Rw
HBvmWsECiYFFM9F0RCYmB8vPqn9nXiG9Q4nwMXwhC9TDUhxdOQP25hFaqesr/LyBtBHJuMtMcsJ/
Gp5Q7zTH2HzvihfXZLiBBG+08cZPpoNShIwktX3GNL424GdNzzoTnNb97ELt3UYgVsYceGUVoI9l
Rvte0uSP5eR1QvnfvqKZS5lCwzxwgSYDOLWpQ0J27PhomgTlTdBdKXF2jm4FHBK/beLiA/kmQXx5
vEyhe1bhggjoobOGnmRikkkstlrsXb/APX6Ut7H6xOHwFC/GWxFXTwXRO2pNflZiT9dGWz8r8+Y0
LRKZ7yY2b2xVKjFKGh17WwYT+d3HGUXx3MQnjMP3WccicMgok+g7jEk5NIit+sPENG9ppsCcYLC1
OCmVvYpoUf+2BUidyQAxmlZidQF9pKmoNAvVKQC5weqcB3KPEO6PiylRg10b3LDkGO8+/Yt/+eT1
totH3g7MhovmNxvfP/iHw+9hswkOwbi5B8GNWPnt5j5ugs3mxpfvm/smKLbB3b/H29dN0G8OP+42
uI3bYBOYm023C85B62FYvRm3mANufkJ/uilvweb3gWXsNkjEdg3K/W3c3O68xOb3Z3P/xafo29qN
qFJ/M9SUN9f74c/gN0iCn1uy/bmZuxs+xLMvLg0mW8kh+OGVN+cNqeab1vPgDAYMijZnLvh2fqzH
5DBuuz/u5/CTb27yW+QlIfn3zlzZFbkt72bc8jsf8jqNZy798cMPb7LtZnPgvZ4D+TvPvDx/8p23
Q8/7z7kND/nT/HzgeQFXEHj8/s3jHNzOfPuD/87mxgseNwbdG+7M+Yc3zRf56vnBe+LHb///A0dT
+ep82/Fxaz1eb9z+zM/jVni32rv91B4T9D8IvLcbbhz/8+a2hHxtmOmLzxxKlerxPKg1/eTWLH0S
q1wKkXhT4duAfo2cMTPBbMraFeOeYMI5hCPhSEsCA44i/oUoyxlWgDpDKSGFzuQYOayAWuEOArBI
/AXDZuwCuF+w4bzU2jBWwkoP1VQWQJjTkW0/bKh4jj/ZnlMRC1ST1Fq9xnQD3Qw0X2W3VZl8x3b7
XdfjyNmkiR/n2bkc1IcxTHtbNZ9CqQNM1eb+m6zwdUc3Js9OSTbzOHxMvDjV5zZkNezId3hQRb8p
CatmjY8zMzC7it/lM15x6gNFLul7z3WzbDph/XMnzKBc1TygMf+/ssHftG2VHxcxuDRzU/CtGpd/
c619jHa1M1oG0RN06IS4TTKn28g5F4p1cIXUq4PZTYTlAOiK7mHSw8T9cGW8PIQJNJ0nwhcW4D4o
+H6W/ar1E3YHKF7y6cNwkESA9wlmkZJYYZtQDB3yvRNGyFi4Zem+oOKTOKmGzEWgnEgSOURiusG8
AM/JzOu7p2lAgPGElklVgXqY2U3Oc0zyqBydLA0k971VM6zjOLioPumSzbBXgPZX60Po2T4lEd2k
0SqUvaHChCuxhNIZmJT2vXbSFyvsDx3H/ppgpps1ThAKTAYolUwLixsiqFBOYkylQ0qhNSckzqyj
G9OIa64CuPYaCW/57I/WxPMDDGfgp9xg9KgUdkBTWzYtE0Y4ElDaNFgHQ7j+7/IwgsMmWdruQmN5
R+DrWVjTyMOfKAcUc+pLN2rHmRkKcb3MuAlYzqaj3NzkvcLo0AuBMJtx51qD38euL4bRc9VvInBB
PjDE8VfXvdRJSIOPgzgwjWHuJFjdIVSFJNi5MW6OqnUPMSTQ85kQ42wmZzj+ADwJRUldoXMSMFJr
AMeXvpCCNUrenyZf8UWupv3acA91FSCGgrDoWElOAd+q1YLcjP8MKtVn2z8viRqYTBNhdKOfwOqG
DIjuoodfThEe52h6SVz9qx7r3xpTkNYaN+UkPBcvRztf/9LqjDIxMJYBl00RZOyeNr9clNNLnNdI
cgEULJfBsVGj10IQkMzqvV8LkgnK54g8lolOJRn0lwX9BLmXVnSrF2KxAAnG9UMbbVYp72piIBE2
Z2kKVWkmqBeZ2fU/OeFtAbhaJfaHHl9PyDwa9NAIwDDRVlS79okzjENQo1fGipZ5WbsQNQdvUoe0
hDGhxA2qbZo9QdA+mPazwGSvnqwnoxqfHDT0kjvhYMUxq/PCIV5to/6xQFzODOVvK+xb4qIBlqMt
SiDm/HRViaWfRl0NJIFmtTHZWZ9J9kChwHes79hUbOrK3bu6c6oFlk1peyCo6jITATWbbCtwuWx4
NcKgX8GdpgC4PzjTa2MZN7fMDlr3K4eEeAd/FciTcAcZl4c64Lc11ca5qxxfWvoogKpGT8Y5I9j0
o0mi13zxYKxJ0iwFOGPQvMIdgWfPKa5C7d9Foe1DOBpEX1WRtq+MY+s4XvEuOkRNGSayKmHuWkOA
/MN2jqCQ2A7/7zqYMgsRGelHyxfuHl0dPlVIE3n+QrEB6NcUqHoM8eFEXxUo3KPKOoWAsIq7SlFr
L1jjIW2Tw67JWDcT1iwzHAK4bt4QxRv2TJOnfaxyX7bPk4F2MmdUx7RSz+PLRGMQe7pFZNZEaFL7
A+S/c0Ykn2sFd2DEKMMIsDTcyhmjJFuYGqxlnbMFRmjG1dXTpqeFCDu6LT5EpcVXXyAOn9MDrKid
gWdoiJXiikVch/uKo9y5os4m8KX7dSwXFuWjXEWwUkLNJkWKiQV/RSoeEXZrVr2vhuHHNRMQCP0M
kSSyP2l/Vt3rRqQIfIyMe5C6XwfEMM6ke7PA7QJQX15LboOr9E5gKtgnkI0Zg2l2PURCEH1o/wZn
EWywmOG3HEUJRNXFtUhSiJdq6M2ckJxDZ4uxssP5IBs5Ul2kyMmfug+Insi1pwPMFvgOrrhp6W1m
lp/rCuz1JnBDY/uy9sMBn08YdstN0OpImHvW48+Y1mfNhr+ryT0NfbHAKyp2LrO0Cqw2o10PLXop
grHW/TSgnHxvF92DWMJ8OxHvrvpJMnM1KuqGL7TmH3k2TsxjJHnFnIc3SPYcrz0A/DRAD42c6J9r
YSwvQI/Y7YI+wlAogZ6j5O5hxkwN6eKmovnBD5w9NmdynzwJbAflG4iRDpn1RVJG0oaOlbB2FAX4
ADwXnD6jYhIgdywZsIFSxDC3V/zoYaFwlxCZhXb+pakLGBf5RJR1gOGJbLub5GjMF8kahee3c8dr
3Mhczb59l4ZXkj9aERMBZzbErcfm6Qd4qLO9O7E0cBzD3B3Xbaiiw65kTGI6dCDNv4GZmlOpFyvq
L23XnRGh4Q7rHrFcDbr0dSolpjD41WJdx/Ae1vhcm/AVp/KQxR+9mv5bYI+UAcoejmBYUCX6knmG
fadh+Q0G0mgxmCcnlw4+KuL5PP7OlX5huPPqOCW63wg7KQDkiHOeaKMs/4pC+GEIv+GHw6XZc6OY
FCHJLC4O12WM82sIdKWlBbgtinfeq9ap0L8+BPCSpNKPdggb0A1kgpcd435UHGe8VCVDhHiIgzIa
/sDqjmhgdPbnNv2nYP2Z2LghaLBfojfN6Typrsya6FTmT6uF9qD/4UHZ4dTLyUEuHx792PyAFdKt
MGfOo3TTLVd4RLKxDUHol4ZyHJqYaV/m+Wuy6kCeGI72IllGrAW2Q4fU7HHCtZfDy4oCDed7zX2R
Vx/DLTIiY2MVcIrNYOiLh0xqlItPcs4mG/oLvGEAm1xBTL7A513yvTlmuApQf7YC9WhuDJ8VI2oE
CoRM7+QWjD3PJrd2Cx4oXXitjLM1t/u+g+OmHDkuOrndaZJZAHSVhk/NjAqKXcw2hhfODSztzGuk
Fq8mU7R6HK4Ue7r1KqmGIElBPYVc0SaCoyPxvkSnGFwz8DpkxYur3FWWTq2E7yIuQOlqz6xxrZrN
39xEzP8V1+SkJl48JLvO/SkbZmbTpuMqC8FWklknN+dnSLZATqX7IWlxi/OZYYtOnnHOgVRxRA7Y
FUbODyq0kls92XS9Dp6cMn0C7Hx0xnMG9YG4wWNVaU89jQHLaRYIsCtz3zl/ATBhBeOHlhCxVbvn
3HX53KHIpeaHyXCOxxqzn3EcTvK+OpXyN7SdoIHNRy2JQzBYpw5s32Ohroz/m/9qqMC054T08/4X
MJqatdrpbvjTa4MGqzO5qEsRCEt5SSyL6NYlppaIJB0RVb86/6RVdatn61X+fV5Q+GMb7Peww60e
SKDS8QwwYf46lvju5zGI2hlzLqLkleUA9xAH7H3EZXOBb1EJySafzD9J8tGtBQ5lybeBW3gbEgs7
Ozm+uv0xhrpnZ+YuVjFdaVSgQKHz8FSxsa97PIviQxU3FweXyohi3UR8mdA2m7n1bXN2p0wC3Am9
E0t2Rtyg43xRwCGG6NgbKL8BroWCSGHEurcnwwizyZDnsbHLs7RkpWiEGRTtYcxRgMEgZQum5k1S
dS+3NSwL3lUaKMlKbxaNyfuvHQ4vVmL9ZNB9SH0lQn55rVFMRRqZd/IJ51fMCqHJbvJUC8wumM3D
6n1mxEdo8fyAJ0+ue/Wst81Tq4lT2cmsL019th11R/ja2dCsIF/yWzyKk66PlP0EDVJspVW/U2Bi
G9I7sYtfSZoirGPqP7g4nMbxtRjsmdEe5u+m7DiL+laqDfynxMsSOI++M5iXkiaTOnG7Nj9dP+AP
1imYyhX7Xi93OkErc/YAvv1OI5+wlKC3xZXsHm/tDG9GgFDr4rmfjW9ExVoSwf3QtgXHMamELkws
Cus6upQZSW8aUzIVtkSCIgpXygRqZ7dYr3nyOo3xmYASST5ZZt2ErKch3SQgyaSZ0yFHLqjCUrrh
qmqCfizPLvo5OMc/c94jwohfw3SC6IOKEE8ONusvpflqOxfm6xIUYfIMdR5389+qRnVw1HWAfBsU
XUBS7zq6RnzKStXckZnAR698Jw125VbmATUl6iUmPDlvhvM83PT6rXF+q6iGhdDj4U/bEyPrFSpJ
uYzOqfhg7dTmpwulDMcRzsfwWXawVXybmx/kEYmUhcA6xJNBHjLM+AK8ntgaDJ9S5TRDrC2/HYGJ
bwfCvOCNUh16rbkr2iXUkrtgY2Lr2qwXO659E7mYssZ/9cjeTUzQcKndy8GEPlqkqaBtANmr1GWL
ShZ9Hitp8edGOWrFSyVQAzBxiTcLvy10DU9ujpqJJ9a4kvFBhotTJE8REw8qx418IZvmUJK1CuvN
SMZdprYw8uA5xdi6R+xVIxFepkrVn+Pf6L4W1cFuqrdRSx9LDo+M6T5nmajEVy9Q+ULuL9rwyRyu
ul0FGrtyQp9ci9OsNhAHGQ/U+tlV0CwDlsshGkedxLUZNzAhYfg2635VmJ8V0UYE+XZkl6qkQgGS
9b6qzCf8oc4qDiSwRQ1KjIaElLHR6CyZ43B3DLIa16T0GAAS1AJNpwJ4g65jUf2Ugj4Rxf78I/EI
YIlYcQMjMfZ9DT82e8/LgfILL5fhOWURawU/KoMju/uIGmi6Oz0EFE8kWOSUROiy19cJNKwSroe4
SDDUZboHW+N1hcyyLNZBm08uhKqV17XVbw0HVvxYunnyauwWpIelfAf5pB419T7DG6jt/kz5txvp
FaSswWTaDwEuWqJ9Zpcnrv9t0iEHZbJmSHfdRGaCuGPEc2DWjO31nOOClkJevZr6ZSVdKLvl5IGY
s7jw+haDMB0+ztQZh07nOJUIv1aucPKM/fRZr8hcSgYOzvohvQsTaiaEE2iXJdXasAnaxLQPwRrS
ekT08Z2+0zSWC1YHR4lNl52zz6mSDB4I/GsggzXvJV4auDwyCqn9EULNaBJ5WyxvDo9cF2lbBm4v
MxaIO7GE/9aRFysj1a8gi9iU+SoFm8ORr0hYCAbPolVfK+zLWVfOEpBFeuoJXnlaYFh11x67Sq4J
oo70y4FcoMbH/0Gm8q8Drl4kJWS5+lhRnC4E07fgzsNh7J2j4NmQYtwcpk+zwGLFjUtWw3SUE/hw
z3Sf6b2EJiSPr+seIeVyFGVPOrKSIsZkkBFupULVA8UvoHsz+CCwEzMWQeQ1p4tW3TNgI5cBBHQo
bfIz9kiHpk3qf0wo+d3c+HLnkHk/wg6ZDxk3earx6ZK1nIX/ckodjssXUYLttOLYO5i1ILyaHdz1
ABT6aTkPLrsrjtQmizhZ30T7sBQzkBO5hcWQAF45Vc6wms1pdInpxii+29fJV7Sq/99WFxlKLvKL
hieMyyDajnBIFXe7EjyB04HqJ6lzH4Gjtw4g1+LfDElHdgwS1ZHNUW90z3IHrZPl2bLPuLbtIfox
MELeCY+YDFkLg3/EUovrTWbuqZXApeDNlKM1owmkjM2gItXD0m9WdnWVXbo+4w6NxgSBK5xolJ8U
RQNBMC40L1TQ8DblfZp1+qJq3A5udgXdiUvlFbV2qaBMm2FL5lRJ5ZCSsItsYlSJ5G6Kl4IFrOBK
bfUlFponKD8aHJS27I5j5l7ysHyH1yVZywyHdmgnoFX/tgUECL24TrTmCRZyQL+F8m4sGB7K2iK9
R6hDATWN6b1H1ZRjszRJbggeo6qGazGMT3msyc9EbuO1WwWlfdSy3NNUnN51nJl4wsB0VhONYoag
FXodYE6o+yYW/AY27rD3NXb2pcNZh5NE6h3KKYHtDj1NnKKQwTy1tZX+KGjtO0CGRNydGHM6tTzg
okBLwZJk8AWohN9XZr1McOBUo/xR+djZWnaqQDhfejzPaFbmSwua0pl0JoynonbY9stDzkEllprb
LZVG733bKxYgdMZzruzl/Gzsxbvhlgck8HD9pK3GsLdS2fVCVmclVKXwanDw2frQYjYVbkleqd8u
K2IE0HWZcRf6Z24Nb/IYLRJrB0HWq4vlphasre81dekt64wkbO5Ilu+H8GlNaeblwE3SPeo2Ps0g
KuWECgU9lBxJ9UsWWLB/k4WXYXGyShyq7jHVdlIfMY7r/46mBuDa5AhfXrc7Y/Gtjddidb9aCzXK
Tb7LeogPTZVcDFxu4vwk53X5nO4WdDwlB4Csa2o6e7wlc0bCkqUbToGWKpdO7/by89WcFqqeeZGG
jy0nWwguI2eXzYxsF11KLt5SPYYVCuolYsSnkF2Ij5BXywDPmfqrvNjIwX2Lz7IGH1A6xSMt2RDG
m3zmbCZ6NlSHCo2gCVoaw/nS1t9CXf4fo+ZhB75vP8udVwJy+Cf9kR7uMi8uAbqRHrlppJJtzL7B
hcLWaE8dW5Wk5MhPQkLbLAzyx2FWxDuqGb3Tg02zdLs4XO591zDKHqynPtT2dZRflJpOPryyn1rt
KY/+VoBcZaUdZY+Wl9RxmL0vSn+ipKRD/Ywc64i0UHZ7ELwPnfLW2uMLhuQ88zjYb8xsuIRMK52U
5qNs3kcmbxSGfc/wECZpOT1JDAvIQkqW4joJyHv3Gj6InDmmwvVHHBETPwQTwqMjQgFLwaB/ry1a
UXTxje+OGs4o3zWbWtGRxgoVxMagHSFFEyOIz8i3iXwi7L5avQkGpXnK9U+dyiNB/z+rFZQk6mHo
TkjSHCSp05X1VYDhSMsNl087Dus/jdACyWMf8VoyQXNVnt8WZC4umRvkjJpA7nGZLYf9WI7MrLvj
sKZ+0qKczR5YbT+kMM7UNc5yeKTZryyI5XElSG5a+FQxgbqWNYLN4RVaFS3JjzwFASsypiRqrUqt
SZ1w+P8MBCExGqodWIqL3H60azMqfo82CgHCydHFwyEzCw60xvKrCuV7gNE6Y8ILjfxCsrGftgkb
GuSy+bTOOfN6YCRAibWAzgx3O+QysvEvpUyMASal/CjS7xDMRFIlOtSNXL7c8eXxLMGcss33yehs
a7ySXYjafNaW+1eZBz/NX+iMYqy+ck1huU87bGwkNyOlRorYD4UON3Qx/8A2cQ+lTTQ58o911r3B
BPinX6ud5CILHx0Plu++mE9Ranh4onYUr0ni+LmOjRGJhj2oX560H5hUwbvoj8YQbwVCR8ZUqrqw
bX8xWOjNxxA+CFY/InNyFZqDIn/LSsxQTeOpd6FkS0l2v17ncjibUL8dmkm4OICASyBWuGtxf6EN
JyTvp2HckiJDNNl4iiXx/LoAJtd8PFxRI72VGVPqXH/KqUqFyUhc2VZowZtK8ScrOss41mGZrmgA
sDH0Re/e2gEdKzOtlgCsOhaYwvPoJIVvUITDwVvr8kAaB0kRO7kZTQ7W6ZLsQktWdv+RdF7LiWvd
Fn4iqpSQxK2EQIgoY4zNDWXaWAnlrKff3/I+/6ld7m4MYoUZxxyj9SGo+AWITKsPBmmN3O21blVU
vUEJm3dzkzP2rjKmQYbXgnpslJLAKndKFfEgAMVFuy6MaUWxFl3ul3NPDShRoRBNvnN1a9zfsztU
yUX/BsjhDnRXH/UPQ2iqSrNuF6sQ7anuXUEVlTws8FKpxQGDXxXNKRL1juCnozE1cX1F0LNQy11K
MNQuqhWKAk4SIrdlMmGwEWoarxGQ/pR4IuYUvwkj2D6HjMgC+W6BlStBM0zcPTmdAc9gDJxqddfA
HMPXEkW0sa3dQVQqX8aaceLFS/ksQID1NcISDOFIWuIImExcmT8d00hwMjPfWkCjAiHqRtKgJqR6
IYY1Qk5RFKbnNgOYkgHBEA3HZqC8mRmfclm9iTi8JfQPtAAlgZBka7ER/jCitFsqI4g/W9dgotiX
k3ZW671OsUUOqfGeObOLhjEa4lABahEbBo850WMApliEaAFmOkuLVShHy4WsMfABzRBTBWLxE121
4R0XofIQAcouFh7DBDqEdCUM8kX62mX3h4J6YAl9t2jNTtAj9Ix7pCm6fmTbRecBrKmDmvlpEiBm
iJg/Rvp2cglwwJaPrngwcTtfAWwHgQF7ReZAcqcjEDVPGOYdhJhJHEKUE8MCiO8XYQ4xbAjCNx1T
JjxrlJ6dRZet6FomEDOoEZMj8+A3HVRXlqaPoRwOaTm6slnuRdSj0CwUXeZSuaWUkgGcpDIJZGyA
jo1eiB9qFCtSTyB9BnSDSlnZzTu68QOF4l4voWaiPpQskRMh7hXNY5j23AAOuzqMmfOw2goMToP4
+StUvXCOZSJhGUHmlwqa2GyMCM40psdFAFBWofg0K80zOLTAtgTKWkzGA8q0pzH/h2NseGaJdHoA
W5pzWntXcFcKe071OmmnDTN3aC3gkjoPpjKH9mAnR9thDJz77KHj0SmRuBVkPiRLyewN9ywoglIw
eAw2JQu/r4NdRxNkPr2OWkmRgoInJekIeNF9+Piz1uX8ba6g7IhwG70Xip/M5NBvhzGDZmI7Qa3A
oIcYcMQEi96jClmtoX23A+MstACApUsQvImqOVwMZNMUV4P+JCGPRzt+BjwsI+C5h+a3wbgRCNA7
zV2gjANTFqJ7JUrQI+/+IoBD2EfV3jWg6WjlVEkD5TXNBYEfBVYBQ4R4GlFUb+ftZUHJWVFG5gN+
1fTELAvDLyWVvMDmZHRrlTBaNC70Jloz/6lS1XgZtPpmFXUTasVC5OQmoSh5pzQ2K7Wl1Hrd8C3m
/M3hQ3ppGUZfW6rsfScxbZvBqaGu8KOSQR9CIMc6JmjZJVX6fJVIHAM9fgF8FelMrO6pTb0KDG4z
Awyou6lIwZi2KwnmUkbDJyNwwpDhj8r4RWsN5Dm9DEj049FwQqQ0hdKVmOgXmeeCoQGRo4oZ6HEm
r6qqc1/z5FRKwxIug7XoWsv63ZZj9UuB+X/CNL3C+WdEbGdGbyEyN7BGSqt4fhZcZ7HToyaQQhVe
qD0VIXMt58xYcU7h0d2InnRGmaSpf6TcZNpXJ8JJ1hIUZE3JEeAYi2E4FUgYJNh2D2pe5HPUF5ci
tQEBguGB5IEpHUnoE+hv5Tw/9XJFZwi1dokRosI16Ot1suaLYu+CKqUIaZT5WgdKQJHzT9FZJSSK
oKI1Iv1YI0NepT7nlblBnOFGREhDTolTEEHkXeKJICxE4LWljFO2GI9so9JNFXl2AB73zqS4KGAC
2wBB/1r3yhzgOWVWM/zDEVd192mnjeTkoNTEqR90+itEJ6IAR/gyTx8NTbUF7R3I3WxiyU2gAjqu
dAbFyoMUl8x9hIc4EI0OwzEmJKtA/w7qexV8inHC7mWemahclcP0bOdfSlAST521+5lx7dXE4W/Q
gxqmfitwpsIHGFKDSvzjD+MSnKFzXTIbCO9Ka/3tAsYmHs1DVZHsVInmjFIPzwJVOd1JYH9svjuj
+AUVtGwH8u2QqXpEOz5FJjHQvJQhVgqVzjOp8Onpo7uPoP7q34mgJWVmX8JJqnlg14H2Z+cprggc
vcjp77SFET7dq9gK0yScpmY2lwbvJQ/7PHX16iRqUUKQR+QQ3QjieA5EkUpsB7RfmHSAnw+wFV4b
ugJtOLaj19QgytP+mRl7HYAoPLeW2byLXH+MlkPEJM8IERYnqu4hYKgqv4wpQWMjFPTucQf6V3Kp
mMXFCVtknjEEhXPpvtJe3zDdknoLtDLZ3dQfNAayOBbZ9HgVpvO6z95yQ3FoE20Q4ulpJahj7IiA
QDew9tNFMoOD+CJakTpISVOVFXe4ZiZAwFKHF6zNIymzWQPVhdR51v4SSVRAi/HXIjvXuKlwrmHu
e4P5bNyGmHnLZGW9wOjk1a9+nwEfaVbNolrm9Nt05uPh0LMCJIgpSH8LXGVDl5dazzajGNLKDEVS
C4HUEHQNRMl/UYcIiAQ8X1TtQoRiq6axBX5K5GxiGlQUQe+svYrgoJy+JzmXZhFt49b8C/3Er4vW
ItWGsS02yijUKomvZgFyov+UBTT44LXDeKSQxDoUwLqbhTdSFmZe45DQ71gwD1AhNnKvBz+kGpsA
3BJRW6eirKY2r8g2qQKlWnjSafTDhaAjsUPJCBnGPPt49e1J5KQigNL0Q2H0rqTHH2Nmnsqk/DRU
NkJZKSMspypNP0P9FNBNbbqQwAqfFzB+Unyxoqu2K88irEEbc13e4FZZLUK4aYKvtnnEwIEFWlgQ
MvwdUGoI4EyQL1ilsVgMXyyT/FepXg+w43QrEQYm7JBO17cJqD1TOpEZr85lBD4AQyj34SpGJOJW
MH4hg0gQMa/afcoUpIgdJtNEvBbBAOLFChKMnEBP7BFOegJJhJTJI+/q7zCpESGeJGTEQgcCJPRo
oUhAnjkBjdLSGZ/HmVuCP1zc/ycATOPvAucbKNoKbcpd3A2n8r4pa7geYmAMKuCFEf9SRflhRpEx
DhgsY1xxeGLKEJG10A6aFQV59Kr86eqPCDS4GDUfgK5MrEonF1x2BLTpys3BYkSbvEwIX6HnJEfp
abY3zFTNkJc1BAJKpi3KhU/1+gwgBq0CtFBRrCqV6Rfi002iKD8xYO5RRlsrzN2Zcf/scljdFZL2
OQSY920PNqZYMJompapvInsmOGzukG32cKmK0bNSzbyUA/0CioZIpjeqGahDk1lEel50j6PfRBAk
CtQHkJa/jsJaUM5kIe3v8L4simcvT64ot5qElMKpCjD8pHjq7Bom0k6k2AwodrqE8DUVTekhbl2u
yF7YB8d7mfsUNw6Rkjl6W+wWBUyF+oek3METdsCAE3hyGT5QIBd1AigRRHUEEqA//HrUfUAcvRQy
4VGhHKFikGVba14bUU3JehQoNT/ArmPGUtr8Cj0OvTPoa782ZgK+EUlUJoB2L6BoupatJzOGX3xm
SaOHDsaaLBaWaIiYFW5jPqNT2QPdQBKdOHjWAJ/n2/RNbbfMTyZMd6JBZjLlFBeORN0qBykWxPsi
VlGMF1TGgcXc16ouzH/CCgtIZ0nPbUblTCZI1V7BcpgDPF20XpaRK1C1LWYqaIR8N/CW8Gs0zbSW
08/XNP19XC3Jdv8pliMcK6YZQfUpDQJQaCMwqjTrJDu71CMUUYtwC7frWs6aazXW/0RcGJodxYab
lijuaFa2bpRvAg/Tpwi0yNUhTE5dDSMjtZ4gKdb1QgZUJK/LigIRHAwdjnzBiDq1L/FXCxKemrnC
e8OUIXWDWXJI8NoTRTxjIOWvo9JPNAC7bIYEbBDNpzdZu46Q1GS4iEhE+YXuwOxG/XUuUsAImRL9
Bypvdw6ygGX47sh+oPsJLUF+5KdDbQEiiOd3L5fv7iiRY85QayI9wurD19dsciYnI1kDyFLaIzYC
FZlNhJcdmtHLQOspQwLOq3R7fGp1S1IEjAqD6idoTq2sA1ufZwDa8hUmgiqkmGncRpSGyUGLkqb7
OKQJIB1YkiC1jWkXDpGrMnVDfig6cK0mKtHRVkZucUApxUI44VAEwrzdN/cWREkDHxUVLbWCCjuO
jq9hsROwhqgB0Ahorw9pKumNFU+vUzubVinj5CZaZiKDhpZGNGSV8uWJ2F3MGJnAXXoy5oTqqogH
m6iCdZpk7BXzA23XFgPbrJN22GVavJRmI2G26ZXZXsCiymy2e8XSqYt+0nkBbqbzJganuwoNE+3F
SAtlN6Wkxq66kQnQbHw0r+HDWMygKtM8YaTSWP8RsB4lhKvIgM6kraNTI6k/ldCluDNJhzLJuxkT
UvVMYZYXUCXpYLh3ihE9yOdcJdMRTQsZ1GA5SxBvB6dRQxQYsfwvofDMPAd8LOJQ1aaKJGuvPbOc
Pu4wv4rZsoRGIwQzVAQMr89Uqt5cBLQjnbROPJpG+7xokIUFFQPRUsgoOP0TCljpmlEeux0hEH8B
4oPCF8bglQyCr7rTSem6dw1BNB7vAgUU66cQCEB+ThBKRP6VS/W5zJFBmLliF5jRddsp85JM9/KK
fgQJaLmgAcJb0tixjH7z4sAzXhHBFGp+GKB9Fw3s9vpokH5lnoxlEc9TZO3GoMcVzG8yZU2m8P3I
KPahbFCwNIplC5zC6P2xTNbmxPRckuxmhO39VHot1BVJ4nRl9KVrylEkngoTn2PhxUnOmA18P6Dy
BLhENLJ1FiEc4SXNMDch4Rf5eSEpkMYcyzo/jwLZMRbahyjTKjng8zICEljcVxGEHd0ph4QL8k5X
jYodrcJ3RUrfFzJtEymFegX4S9KfoqQCGU/dCJwHGd5ANUqheA4bLaNEsCuFk0SZ3Og2JmIBi1kI
6DT5e84F08lWk5zui3BYymKApALxTMe+jtsTk3inKMDIBIXXI9BV3ovtkHeuKLKi3fdW0JEaoxep
NlHiKFiAu2NMgdBsT5HQ3KNTZ4JKgrVHT+JVQdaYkvJMYGraKtzEwC4HKmQyVH5zPnERdHvDMLZt
ofhz1Txm88JNDc9AJ7uCjAuaQyeilDWV8vaeK24yUyj8/xsomoCragkC0AipyZWSOSGuOevXFZ25
mDr+YoMZQ9sDTk6ygLsWH+tG5ne7a5WkVLYgKW7h9FLcSMf95jDqK3saJE4YjOuqvN+CkS5bFvh1
JZ+73h3gI0cRATsmS5+t2a8nSlYQqDzSTGXw0FhHHbn1MMEZmCu+6IEPweumDzDaIL1jxIkTDM0+
NtWfu0q3t0k+ekq0ITOaUo0bkPJzjZyGSAhruYFVgbEyXR52sYlGIwKrmNIsVZa/mpT+yvha4RQg
qdmCwPKrgrNsEqQzOlWNJgS5D5HNh/ncCV4VpgEfkSnuvShB/YkSIwntnGAfKAlSrXBcYN1oWaz0
pCINMRaCT06eTF9K92PZHUvyJaOQ/DuFTjPTHQO8RJ8aoG8EFTHzcFMHU57AFEzgopjzWr9go6zA
3NSkzI3hFPFiM5+HHKAQORKDoKPcVVGzBptZmIU7lBMinhWaNPBSMUk2wTek54u/5Jgw4tSE/Q5A
A1EMhCLTuStW2S1opmWlKruglfaNSuGS8faZrB/oCIIA4aO51i9jeJ9EEgqYCRbKMT/PueRKdxrC
/COLnjEFZ0Z9xYR9N65BNW+NtqYetAEZ3ZjIG69aLDF1gdLrEyqI++F1WLy2OjyFMJFjWK9TuYyY
2tFPsnEi+hdDp9RohzWNWTLdub7Sxp0S7ICnUbCdyhWcoCqIGEzV4JXJV92vmvUXRRrzXwUB2zb5
MYmOV71/v/bvdGrwUcaPTBqTQDJ1qKddARlHBHRK3UJeSEmk+w7gSYFUA65Hxnzor6ByU6E3uQzf
p3N/X6bwQNBWWrUwh88PkcZXYwoG3rGvAGw0XBcyCdcSbMVsbssX9nIwHZWkTGfA0ZmdmifcfCTC
IdKIKXoCywGQbLKcKAMO7y2sNPBiaZZGJ0w+hnNL/UWihw4MXJ7qzxz08SeZEbSFiqts8/kxkd/q
6ohJQOG8CVxS24w+y0RKb4VAAPT1nULAxAc4MbHkYmXQ/UbKYU5VtPAEsAGvk4EUml7rGHffV+sB
FjXGkxgR5LtGwa5nSH/2K2hMZf2qwFeSBDutO6kR0benVI2T9L9cJhAtYDmlonI67JC56/XNSHzE
/y+e5nVkzgc2IRflFGlaUpzgihKHM1VBM0wQdjoVCGe4kPCYtSXCC4ulWHyM1wSWux6OLXQgrOln
TrCLvQE4WiLgbmUXnQmEdqls05/8i8YanTlep0mI86BktpSf7RUaC36lBTiAZiCCDahYWulmFrj3
RwCCABhrRmghuJLJxvidyeQU2LT7OD68e3UbAPLQnUns6B8OBUqnGRndR/WyUAp1xw2amFf5B0wl
TpKvPh+ZYKYzbem37AlmjlCdjFArlpS67oUXSUtYnwAbRiu1I9BeUVfrwb8wz8BsklWtkyM/8bT6
VqUkf0RhtHtLgbxDxqLBOWbnTlss0W9/wVZDW4xg6TE879f8i6/XHwExcStIaXCrtWnFg7MwHc4w
76AwVHaomPaEEeGHfjErxGqJqHBg2VfBOdsnR+mquYjBWuWZ8tM2dFBK2N8dbXt3/LslLX/ba3bj
d+ujBI26C5TVLc/lOXfZjvLMob9JVzFAolp8oAz7uZX+gAjc6O7roDqvy3wzXYYDSwizUnTGUXEb
lcfsFF/u9uTU5/RITrhpa3t8MBCgge60QLPSTSO1F18sgpytFzdTZWTwwBfkE7gv7A2kL/z3TvuB
YTl4dBlhpORHsvvoLvx5eIrQ5kj2G9ATolNCXvf3FOy8BrXYhu6hPz81l3FHiu1lB6b+H4r1HawY
x+kuOKHXhU2hjgvAHX2ncxqvuiefruKeKHtYI/B1ccSR/bjWXuzX7+aDJ7tfp9PLR//xyDZ4nFv1
i6fXHspV7Dfn7Vl5HEk4c+RTeubB+scIkJ7f07avt+ytulF/4evz9N1zuvRH6cGm6RJFMWu4THvt
CsTQ7db5kfPiNOxVvir2iCbZlbOw4ZFbZ07mBLax4R2g/XoW+9myZuNi5+Ulq34LJndTOx8w/24Z
fVqhn7chY1gGZwR51pUHTx2nCA2CIxe5f7xucFMepR1V7S01/fXCWyxDhyzTK+zgCIbTaSkpM2W4
o9zrzpelCzvmieLTe7sFN+9lt86hDsl9LXlo04GU8Jie9BVMbmuIOvcM0q1nW/bhSex6SpfSFu2n
Te3OVt0aHOU6OgI8OIWcJkpGbrSCDWKrXOHL2ZYr8rpNelSWLPVqvDI/YNPHWg97GDLW/UbaZl6w
0tz0vVq/9kiXbbs9N3cTOtJWukK6szSv+bI4lKvMM48vj0oeVwC6m326Yl7LD1bL+bLa8zF/+5Ee
jdOAuql6MmBNYvHDW3COztOl2s++mgvjG1Cu0Iy7lMeA3VvFXnORHubWfDAiuGVvfW2Lfu21ulQX
nQtA88fPfCCoDQYeOmZKZpc7rDSP7rs+F+vYZj3wa3z79cvvWCs+bcV6uzWjweGbWH20Q7xqjfbt
NdxTkeFfORardNXuigPkL3vdvR8rK91qPh3Sa3DMt4td7GUX8zDj6I1udAYe+KiexTP0OV3FHq8A
EzL7z31V1um1AQZsz766Pefx9dSveWLDeVAN3ApOOtB3YcoSLqAlg2B7yg7J6wWOKvfO2r+8bj07
mdf0WJ5hSb2GN97gWEEkHxzLVXCEIcumf8SZuD/EeAeaWGwqp54jjqgRvwHCxmme46Z9ZB4KDF6J
taieLLJ2FZP7oJpu4yNdcYhuoAcctByOXDXpyr/ct9O+Y2u5NqvZOt8t1tEK67br/Ww3+uZD22L2
9/e3GaYcBQSvdMIbXvd1Y1MoRNGmOKbH2KvszEFCgpWX3PwaXXu/3PL5zI/g/PhvBnoVLNp7sqyv
8R51pfodsFVxoaBDcoQVomKBscFkzL8DOoTc7ulZPl5+82Z+YgwWUDFelZ0KkPBdfjYX+DqUt+5y
3yLPw7hD9IkXFdGBbT5ir9tzZ69z9Ej26ql/zH5iHwPIihHVod5GdKHD/g9+6QXeA3sLC7OVP8Kd
8Tn/qrz0nJ2wCIQhGFHtKuwmmekBIbXkMz0Pa7jh2BLeqri0J6Z8DrEvH0VYgmThvgOc8M/81906
ny7s4uf+QESlWZtbTm98695A0dB/7FYJWL5k+cTR4JCnr/gGFvADK0qKYObLbrAXz7uE/c9Bh8i2
5BLhzVlCeqbb8tw9OQTU+vkjg6Mj+9LLNhsNchxbMF82OPjP1wlp2eYLt8CpG9btUf1KIRojCAAF
8n3/x6GE0Ts/Lj76Kw6FKKh6I8nLLPmZH9Fp+XOV+dV0AUbNQODYCkx23RJwsjDr9BsHnSTbrp7V
ZQYU9xMsoZ+A4zOsnxdM4bk9+yn85As4m/5IpSVk4y4W/9f4WOBn92wA12kPWE6DIRJAux2hsRWt
WD8cPm+A08KPksbiOJg8ZIf6M/MYHCX1UryNZ+lzts6eFIYonyNdhqPgAp3Ln/E9IgptH+wVEIZz
yg7MuA8IwB7hf+kpg1rQm2WBHd9aBQVzBJ0YueWJqI8wFCkf5S9cEV83WtEqxJvMGHxnwvDIetWY
Ad4VLp14yYpnT9DfChOxNy5Tcyl/OGHEkzy8fJH3fYHouzXbxc/orFw5dvcHX4JQjhebV8pFAxTw
ZzBZ3E7C+wuhV7szt0RsL884YX082cuXsmN4M09bAcqywf9fF4dozfyBXXHIxVk7R0dWZhthAJhz
20InuzZtBi1wGqUD9ZKtr/W34MyHSA/jB40Sl1MRniSMeMydLo/KlRJC9eRgH6pn9I8jwheNb81T
e/CAxHdMIuzyY37mIBHqvfD2jMiwUHsYUtzYrfzgk9HDs7Jtz9hDDCPhYYixCP1kCXXiedxAJcZb
aY+OX5lfiv3LJcSpbjUmLlmFeyzTuaUJVlojChWmxSPg2Dnb2EzzkVAUO1cXbdfcWCbjxL0zr4R9
gDEAhN94fX/m7dgoDg+wJVj/CV6e3He1Z//1q/6QBNFbccOKJCyTdL1vY4+ZtONsCyn8WnqIKpY7
bjn60T9Cj/KLV3b74B9j8doOYZDxIaosZx6nPmP9+eieQ92IQI3QBgTpzI4+5e/ZabKJOHgv3c32
1bp6YtleXnSkgrEst9lPcB7PFJLwVDEelO26JstkVR9Dpnh2xql1x0f0D2f5iVvU3OLZXZhTPBKL
AfQQ6p5W8/HCIoc37Ur4/KwfRKeqkLQX+yG964/CL279oz9yqiFpfHD1GqKfyseNPwjGRZyHLVAw
tphCgvKbeY1v04ey45uQCuBiSSgfDC6DXXwr3hSXXyDMvz+mZ0NQOQhriZEuj82T70xgrEVAkHaM
/CMfnX0wuuyYR7hk93wEl55v8SAAgzIIW8Kl98tz9q1sZyfyKTb7mh16THorEc/zQIjIP7W9cVaZ
GqZkJb1LO0bE/zFPyu0EywW8yZK4/R/sA8fF+GLKDrs17An6aKVhNSbw3USwfg+LC86Xv9AJI8is
OTBY6xs0aDAx5Ru6YagKz7z0xEL+03Ej9aPCuuPXFx/RUbtCtkR+k1vtu3qCJG7XHFgI+SM8QIvs
c0Lky0zIBX0HMSno/Ivn5Rm5YoTVIqz/OxnsBhEBXgutM6Yu4XgGic5aAkX+nP8gMDeWzp3B8cii
AW68d4jgUHL4R07zYqz/SWYpvfNTe8KcxATlMaSVkD7wtyJJAe1O4kTy/cDdhiwXnufC5AYR3cun
VUCkDarjXB2gzyGlo+Z65Cx9thvGzrFNpDIrw4sdCrKbcB96iMMs++vLJU4iBsWvXfMtlA2rYa2t
XnvNWxALjqQ+zDi7CLusejf2B69Za4foX88dU94qn7AdyWH/Re3o2HnKav5T2RH2K1sTTx1jHxtz
rB+Il6xf5H72HHw0gR/5A5S+WH/8wedMwIJsQc76nL6LN9b6hHPbThcSUC4/AQOqBumZxa5R2sFh
CKdPf/lClocoKhkGt/7Z/mBk+QN5Mj8MxF5/lqt4xrcF2Z6wJ2wcgsNHqG5z1GP/Fohjyg9YOJ6A
09LR8MSCCEpHKEVb4BdMr/95TFw2m4QQDlk2nOQmEB8rgomygVjYAcNnXocLR/rKEVx8YCVv2KdB
JNb3KweQI7IQl6mnBZUJI3L/ZP8wagQx+mM4lEdSueSzPt6vurh+7Wn2RTLeIGJjB59IcZNJCXdD
MAAvFqcEa/GJ0TU+qjVACZL7g6gP/GAwGh9LRR75unFnKX4k/6R3jCxridrMHR1tuOr9/8sBfAV4
H8jFkX1Y0DmnNEe7n+khnCVnD5RbwOSGFVVMS0GEZRG6mMLwct2wG3yniaVh/pQeG9WwD4wMRAAx
fMRLghdGI2HlA+Ri8MCQIOwRmqKQIN41cmO0SprVlMAahPtF98LKK4ddSD55pv497pYUihfJQWYu
Qnsbt/rnnd6bKj4zhr8SEgdCN5w1I0vwDzLfYeWER9iF7vLyc9Ku8X34bj5Mt3sm51hkpcMlfe+3
IpVX3P78cokL3gmOPvQHDbrhxFg+1pCeOe901XYar0mO4Q0LyxEzr6hZ37jpRBx894L2qG6p3+wg
bJMX40ko/abtYv/l9lzK5XDQjtP37IsYiZgxe5rbYd+fFWJqkmD3tW/W5RZl4BN0v8hqUtqhi3zD
MTP+akW7/L3aV36F1dtll8JPz4XPu8LD9PVn2tXnzH/5M8r4UPNf4QjZYQ+hZKX+yOnT4ZUXxh54
AqEWP/PQMG98po/i+brdH/KeEl19AlwBiwsl5idVpIJXXcy310W5xn536Q7agyTPk96rW+bjVXH3
zCq0Swof3zgVTisFoPViVzz/Zhas6kD1jE+XLwIY8dAoKlYiHfH1N+NblII4mdJVcYlv4d1nI8of
TuZ4bm4zT/2GKaR9oGjAWl5i/y/k7vbD3sQn1lDwEGERl4BYYuDjk9CYj8T3w3CCRza+5af5wH1d
uVPceZlqDWJ+X9g9ki6zdHB+37P95BCPHBkYeJttYqoZwaa60KTdQJ+6/H69Ld5HlxbQqtpTOVqc
zG1FbjWsC49Dw6cBWdrOP/Bnh3GTr+Qv2tY28FZKjcE5ODb73DH9eWwtZ1/kVVytS/EMPsadV56o
N92vxVM5ENZjY7gxlGiSfxrvqdsYholXD5ygBaO1dncYbvjvhiv64HLCqo3xoZODtZt/yB/3T4q2
W57gq/O7Q3vOz/mRdOdaH8loT3jA9jQRYJXH6kKDcRNTzhD5c3Scvb8cY6nvic5Y24bYL9oobuEj
DX9TMPnlESuS/gZvKEGNiCnJNiYm+SqurBqzolzI6da/Mz15zc+UFjm30OZuOflUMdajW8LcvyI4
ZPtIiSmRcTkZdyYSlK7kt3vpwa/5IyGK+cbqEHJctAdnsiY2To78TYEDwa6xPlw/fiBiFBkKqcEb
/mVb+XSxjgPB4uJEhURYU0odXDcs2vwDob9zcSupMbCQvFnKmRJ+Ee5OHphPHbjR04WAWVxccr8L
KYV6ST5xE8knWpTk9PyWiJdIJEp414UDYd9ZUI7dnIjyhj3St9G/9kGmXx65Dn8RjsTlw3Xd/gpe
hCd8OMGmgGIkIn9hRYJeJL/8JbuJr7tvxZl/4Pcu/XU8d28EcnRjUQ/+8wbTUqHpBw4NegbhuIAp
Rq8jpxjPQuoy8fVu8vPPQvFReCRl17+z23tCtBtuVd7jn+agY30sf3NgNn3xMcCIt+WcYY55i6By
yPvSYklWJ2zEfrpg3dN/jU9JObRosIt8h4cUAeeN5tZW26tf1aV+z8mluKf7+4PQK/gsnlxA8lic
E7LAhY9BF0U6cPdfwT82Tn0OTz4vFQ0WGOxBU0JFtWKpMe8jDApffBmouHgFpA00XEOrPvFPuH9p
x9OKXFmlnvcg/EQ+ysSsiNstkhM8F2eY6AhegVoWd5zZrMpne7MbTJD43MKrfC7ZwAHDjfNDseIx
2eOKugVxtcf5xvlOpBBUTpfcUJF44uqeMwQMSHNA9IDvZMDzMb/wranMzmH9+XN0OP7hKeiYGH9e
cjoo54LIZbgS/00NkCPDYxE0iAI5LMLSchg2HAjyQVwrVMfqk+ONf46OmKr2ncyF0JBPqGEwF1Ul
4uweWBBYUaJvTgAk8kzCQvaL9YRdumAqxK4GOLedUPIqiSlb4nCHQwTmLVMQPFviBubQTyycaO6S
m4/qEmaaGB1SlB7B+1Fm+bMqvD8Hkk00nixRANkBFA0MXfo8x0jJP1pCit2nKwYHe+o8nL4bFNmQ
dRWDyyPz0mYOSY54N3YYzRGuiCgpIK+Ebx9s3RTRl9hX5tdSghxxl/h5Io+DbuSJ7+RtSJ0uyT+D
I6mgReZgAim7tKXDgOIEzqp3NB6lWMZbcWxIE4hE/q4x+4l/49qw/fq0NL6ag8zST0u0hfB6wxOL
SX5OwwE4Pll12rAdS96SV01UycnCyfM5HewrlSmOEZVq03JZB4Ctxgd/k6hot4E5c+bUQPMVQIYl
b2Lly8C+fF+8r/XhcFjvDrbjXN3dLz8fPN9eH1zL8xzn7Hi2TXzKi2G55I0m+9JbF2/tjJYXWt6X
sy6s0LpUvNq7xJYnfuBPF+fg2e7B+j4cvh3eKLS2jnexD67j8Zah5X559u6cWfbl5/Dt7g6Vdfhy
Hcc9hNbZ33kH/9v9dn7tne/+es7F5W/F/9nO2fU9hzcOLd/1TOts255/UO3M8sS7et+uxzOsbf/g
ekv+++vYZ275kpaYTV3NCuzDoeVlseVYnltY5wvII+vwQ9vX4gX+N2/yy+W0/NFybe/XOfP39sHm
V3GKo3XuLf6m4NV84pXv+wVfnXXgTRw/tL7Pvl3Y/On3cHZR4rSJMqyfX9bC//sGXxdvtrycLwf/
7IHtsLxf7+IePNb8cnZ589hyCboly/F+zx4r+eudd15me6317fEPsVVZPLlkXThvy/P54p1/Pc/+
4pl335Jlf48W+Hr7ZZ9H8ZLQYtX9w8FzPctmF/k+/G998d0Dm/pjHy4eW2mfk5U9WrxqyzfzDugZ
2fQgrQ//9yLWneB6y2SRz3HVKE1VIkq6P3pKs/cHnkJ3MWP1EXuILaPkRGyngCPGLhDs889ATfCK
t+QsKk7bNvuUQcQIOhydqpuofXAz1KOWnub1p6ms2xQ+PxlucgBNCvy3TEKKiVWDaxTWn0U+B+ZG
FaRWVvUACnjupgsKj/kNmS2YF4c5zIrmM60vAwEKHyI3TmjsUaWqmOW568bKQEMlMJfpVLs1g0zZ
YtpOhNkpVqIt+1X6StcU11SfCSdELhiCGTA/TbgSQ3WVweiD+U8o0kgMJQDWbut2Pwe6v9Dwi1O7
aufRPuxrFwhqXLzPih5AduqQh2R3Znxq2K3vUFoE7/eGVY56b8GYh9pVjHaF9mycO4rUbDJKqLVh
ATorFoXdqT6dr0OwZxKUMYzEnXtzDs553MZoTpE3/JanAbbRjiG9pYKPKqCIsGjhkpiyO4mkOEWC
5Cza39rQnFN61pPulUxOAJob0T+AoGm4n04ddJnfJ5Ig+7D7/r7sDpcDl/b6rVhfnrFEIoCjly4Z
WKBhMrfzaKmkIPx3lcmkiX1XhFatkVL6doyndrdMgEXf5ZHohFYh56PyIrDad+oVSwCU/5F0X8uJ
ZEsUQL+ICLx5pYrCG4GQeyEkNYP3nq+/6+hGT/eoaaDcOWl27tx5MlFouBrkiIhX799Gc12/n9+F
/56HyGkt32hr6x0stfbfSvyX19J/V5OfTIh+wsylRyqPvIUvM4orr6dMn9wBcFVeRcsGdk4ggmwk
awYQkA8MdvqQixWcKa1nut6sRzFwDBZRRhf/riZTK24iBjYAEW7wPS65HmV/GlH76uEVPb4jGzu9
3v6lXzeddHLo60x70QlYB9q/LWv5zqVJ7mlg1l0t1Xq8n1gHXvxUzWkxXRBIMjBLW4Y+5OqjWfgP
q2GBsRRgGAOXaArUNx04GwT/l4RFARlgHxnFpfOxTGER4jLaq1VXjz+ZXkrVv5uzcf5lX4//pV6M
FqBEcNK7bGyUGgZQy37jOEASdgxlUK5HnVHQNRX58vfrF96Pgy5+3Fulh519ax5ed4PT6wEeGfLO
3SdKmOF/uzxYLBAjfE4GqetirqPO09ellkf3rk5Gm6b5gcNn+9DdjJ/D4u+po27Dvd36WdW00vD+
t2xfNuNc6wwVfZskpVqudxnjGbc3zfJgPkz/agQzYeDCs3JtchhTGqOmWTctMn7q2yJVuWBS/njg
ptGkxcPJdBejXL1ie7zsklUnDSeev92a2x5ltF62w90NJh9Wz454h1UvGsy8LYeZWraaTaiZtVvS
ZjnFtZdNyo1DosCUVKbEU/wiGpLsx9nOtXd8I+0+rLzgY1Wfki5NtvGjXU729VW8Hi57+YQ4HnXe
VR1UEy/i2WBZ21uw36sEhhJ9l+rfcomOUdJt4f7Nxeabmfr57fJabqj2NokH/Z5e9y+mSIJMPxfN
Yoy9Np73533s4kjLTvfRrrRug7yalOL04nPyUf7YS8lXttaHwUhv82GlHsZQbyQEAiEZed2Aws5+
eO1BSt80yfW330ZYvGx7tkayeSUiBW1fhNRTRti71jPjJQxNN9JXwQyRf7cfoaT9kv8QSZIZOre2
GnMGu1HxZ9vLt+ctfd21Rb3Uw71pXFul2ir6PlcX9cM4Uy/VH6+X5kTRdzcoTGeDRyMdmwjQykoy
r91Hs5joOvZTKNLi39bvSgH6ZNvY6RROMAMUs+vzcUFNOd9/xOj7zXRzM76/lztrjyU1fBjK/Wiu
W5cGLK6b6sEiFop1hdrFM7lGi5fi4DQWF5LyvbYvybqtxbb3/N6p385f6EZ/zWWPi8QcipAr/h9g
OncXnf1bNvmbWtsq9lefpWHp5dSZdS5KjdzeqPy66uqFbqW6xRjZJcEo+dp1QrlglVQg7yD/90nj
+L5vHLqhznLo6HZ8Obr4QlSAjpe62fj5tn2zMNvbt2K/bPhZz/6Pj71JP1c/N4qdW0wVOZokWOxJ
hV2Vv9VSXdxoXzXdkGUuRYXWItHE2Fwk5TZ7yRDe68WG3WuioXdl3o699TD/exjkvqEziGyn6gn3
MB8xOyqQ+WdiG5/OjdoujEmK7GbGmW0i3fLI0nerpllSaJ5swIv07WAfNj0sOtiVR874wdjSodcy
JzG5iUzD3XxClL/lVRf2OR/ALrpSGxW+Y/x8VtO/m0/29v7FxkqWFReS5X8zDuG/CycCUZ10sh+V
Tcz+nReRzzPi2VO8+Xf/NlLmr4By/O/83/ENoMyOIeEc2CSaos9wJMQc3maNNkpsmrSDORhaz55Y
3bHTPeAzGj/9uwrfmrhWe8SKvxGQFbrqyJPv8US3V5Wr8bJ76NO4ESWsfjXib53P0DiH4F2kArBr
WFmoIVyf9Oujxef2K1XWURryaUkttkpIPIAE6psTbFHJGYEwnLTFrrp5BTPCxB+/hprOBrhnmCHN
/VtmOIEQTHYaj6oGlH7vNhE0ZCp9fKWEOti/BS+xqNqnynWL33sovXgmQArJPgeDHftZGWuGGDwV
3bEBhwDzl9u/DU6+4R/YSW+V2rF3HFoplsjKPLVvTzP9ehtJkTwLXqyTeROIZDvljxzrcGxl3tj8
WQSXTLIfl9cT5aFR+d0XgKuekKvtC3mLHle+CDDI/YsDWLyuBnxzwYTFVw7kdfN56+P8H3uLV+UG
Jcu5ilJGk3kHjf2T8fld/LM4PCBf3c+8PP8zEePtPl5/5/5bBZTi9nMYIG/uXs/fLrzyXwEodOs3
5kDRPuErJ8gHCzuSUzPfLg2KjfkULNo4vT+7u04uIolVL9RnIK98klf6l662nu+GlDRuthjj1Ml2
zsPz2D6UW4e6JbbSi0Lfb26wnmYbaij/ysmyfRrcfDpUK0+D02gLNbjW8U9GIqU0tofA6jBYtjNv
++Gl/XjfvxmrwqQhIwzmXxAgShqvu2QXp5qKlPVCq9Ja1/68yIjqo2d3iiejW+fcqtTT1NXz8aym
CheVhtmmAUgJBfhXaEX8iHXpNU9xOgFIxLQZvw7vgL4W/9PL1cvJLE6/a+h5aYVa6j2iBpisGxp4
EUxOmBdiC+PZmukYnWH4aB7RKSwNbu3t3jI/ARMjDTWet5FSr+vqzKppruuVZshiCq05x3VIMrzf
5vXxXnnZNnaDbY3abPJUrs13NoNMD48P4rtsUPr/V0RYOTW3NXBk7SAAOHYv78ue9ls0telu8OjQ
Yulbj61Md/Na/hCoZr4Zxu9D8/htIPOPXZL6yv4+OgKkSx+yFTCRJ/rGZfT4Edqq4o8fQGD0Zt6P
EmPt/jUjofhamdrcuf/CrjaF5JPkcOntPqWtllXWOw1EPvKQ9KtYh2GTYkNaC/Au8TEt03INmjIz
TUo908iHVIxP+aAoQ5CDWbXxrtV0pSouPX/nf1MFwV+mlf8odSej/O/JNIMhBr9oQQCgcaRbmIID
QE9OdlFJpPgTilymfw1Kb6In1wO1M5VsdB7an+VQIpy8G36uGgc/UWYK69HBNUfdIBjq8eChUDp8
xsCiO66XvYnpCbr83ItYIEyn6PDP16TVyNAelQ2K6QiRc9+9qjUgOKgrjeZg+y/5AeuGggDbsYJ5
2+zPcYyQ8gyATyBfyBAE5ip9CAoraot6GExiBC+VqB1TyEAjRU5RW/2RxYUWaR3dmYDj4uNuvwIC
C6LgLIZQCmCHjnoFKOzFQhH6EJiHuWmx/SwEEElcEW4+oifNOenhB08iWhW9AGlUEVkY7z8fA1aC
OOTMfhnYQzaYZKQ+N4u1+gLue3Xy47gswKebd/2aoUpqlu0on6LSvF/VjBz+ojEuYEagEtxbT6QS
hCE0pAbaoEe/Lddo0BWmWpd8wbGrTqQ0glgCUpml45TboWdVgcdMpDzzmhR1Pxn6Jsa+6mOJkDCQ
Sz06xObsu2UGeAEPGi0TalDg8GJ0uSaib+ifggIcBqQJeEIkckpnYJOWdFX5DKKdWBUIdJ3e+pYw
cngxcBzhOjp/gGBbuhj3AB2CeVwEJBIZmAty06RBfnB+4e5+WWlslCqeGwmhC3uJgBUNJPWvXcDs
1W/V3v65AZ5/cG6XWNqg193dXcXnMSh/sP8C/c0yEZ6pLErCBdQM2/MV3sWwL/55bu6vBfi81iBk
hKgtr3wqWgNOXQS8cR2vRuXhJtn2Tv8UCP54KkdDDv7BtEDPqt8ET8nS/6EF9zqieG6sHr20fAVe
i4gD/9sDtjH8eo9x+138QDWgnDOeC1S6j9fVKPWq7GqMsw6EniXh2q1jYLCL3V1C7usZq1Rg8Fxe
Ld7VL6zbGgvHvYRNl9/jmnGSTOPUxDGFx2JbZ+Do2q0MZh9O2hNxnoC659cTLq3qM/kpI2njyMx+
VfTOU7W2cDa+vfi+lky5J4FR+JVmqpT+2ycUy+U4LywPrmMkK7enwrtBl9PUf5yhaEO2ZsGOxeS+
CzH6d0U0npAP8NrcmvEx1Ol8MdDXwaxkjxyLiqqOjWjv65jjNbIB9DS5y/RgX74mqTI3bTZOb8Lr
0jcRnu9QkDm8K88IxpYBX+RXbcmw1aD2WPn/5/JkjMsLkjaA2O/nrGF+JskJNZBQukb8RZx2hGt8
JcsgyizrXqWlANKJNuIPSo/9+1igpdcA+Qww7wHCNwPtBOx5GdglzAabwYhsVfCeKo6ZaTgZR7B+
Aa+MZzmwi/0pf91lLato1QcpnYeZ6SHwmpZtaJJlekPhKDXJPja2U6sJYv+KTdoHFnvSKt8ZrW5/
yDb0djVS//BYF79u9Mr0r+lm33Q4Nzrwbp/d2Qdih5VYfs9M/2zPYzQJ7A9xIK9bz7Fy5cZOSSav
oHr7V37Pvxf7dOP+8NzHKKw78X7+PTBdlIbah895e/IDb2cMySW4GqWy0huze1SLQQdjDmxPfLF0
2KqMDw4XFPj6JcL0FHHGp863jJJrt9J3bV9fLGtO/u+f3ePL6DjMfRfGHJzHdemXGyDv8D1T2L9N
ICx8jm03pTooN0Bk8ZubegqgY0Tb5ISAxD9sDIqM5Q+Bu3yf8i5uPYgc4eAHlXgMtXDtzMRj9H+7
YSFdRh4jjsYQFzAQCK2PD4DT7GOrYwbjefaRwl3/sepxZNsqZO3Ju4WOb4Nq8FF5u/acfbojPkAe
aCgfTa9TNA3EKlSokY9ZIswTer4Kym2Ubov6qziuPVfyaLqWw+hct6wsKuH96d/s4/7FDrJiqTNC
dHG0GrjMa3epJcTNvDTPPe+2oR328Cr57SIQN+a1ZUP3hgxldEVvICUeLuE+Zk1IabtHPWPRmJKf
89Dl26V6gezu0z/uSFwfYvLeapTv5L7Pxkq6sOeUr1r8wkLXX+jn/o+h8fyyfLkHz8UnXICT3nx6
QDKI8I4PO+Q5vb54+MrkX962+7R+CtRPMqHwhqIEKX3gqvKst2SRrQWnhF9JmnkSWy9qBVci7reG
VaI4J8ixGBSBJvs4jIOF0+WYkjgEPzrtPapivUzYSJfCveb1XNnDlzUu11rQAnblWx1TeTEYnvXr
/N5YnepqNAXC5wYfA8DM4lx2S4uWifBPI0xW9bmbKVwyFWkWrzIyTOJl9cyti36xC0/ct1pjqw9+
35eKaJTXzGhXVFJvyi7pIVCEiDe/YRDxyeypaAle/dv63JgKkWJNQU0lW8Pc5MB3ff5VKLLQZTNV
ucP0XwiSIkEJz53bJzdw/jrG6uVjK0RtlrpBE+xNznlmCJ6eMsM/06Ekzc3rXNKfYv65WzKv1Iij
uBUuRxyhATPUXpKLLnt2TGwQwp1kcg3Q67OiLTaY3lKWAlbM/XE3LsmQR1vNuVBLdi+t45wQYlWz
32U5sDoDszFAD7FSk0TThblfsGc7zogBjMoywiB+8iM6hvom96sk6RsFIjODclZt84hJfATDgf6B
FaB4vWqTvypLebfJcke+tb0SrM/ia6X2zCWnYl2XyPYecmYKOUIBdpFd4rMZV4wWI9yIuBdZc2aZ
qUGKDQzjYERvfTQ0p5XlcngSNSzt2HJg3Uj0DyHfinX3hveqTsFP5fIiuK1au5cKBSuqHk47B1IX
GdkLYFriOUDn3Fh1y5GE30QLnAc2tqdbLGN/xAcCK774Gu/B3gCjtcfTKqb0sdRKq3h38kpb+dDz
R3xCqtd3k6Vi1ChXEoETc6hQBga1VKyvxakuTMbaCY+BpLiN/Xg9LLW9h7Ov3LoCI886BDHZmo3P
995qcyOKzxE5fQvHvZ+8M9L6zjbl1u3SPuRqm1wNfR9LU6550Z4cP0ZI5niET9M2m4p0O4xVMncV
I13sou5q3c1RhSgMStdXTVz7KzppnaaMIX6ne6e0aBcrHkC3mCchWcWJvs4aj9VLcdLOQPbgLJt9
azOJ7/neI99fTgsoWctYA/JlkaR2iWGz60vo10md+3to6Fixw7svo+2lP9fLW92XO5dHJ0VWf9/J
peh2hA4XgBhgtFDfX/qX60AoeNp02aZ5gdxS/6KqgvGerTnIdpwZQEo14fQlOafBsS4ykTGkXo/E
C5n4BeZTb3EN9ELhElkCvnhGdp9xw3Q7jZZfC9Z47IXtmO/jU30PYNMuxtchya7mFdgEhx94AQ8t
8L2FQJWxx1gVnig7oxqsp9TuxtIk0b5Ilt27d1EThSML4aae43DUQyDPCCYDz3ekKByIQMfxEqGU
Iyj/pAi+dOd/SRm/Lpvg+ZXVuOyxS87/7OuH0GuAkDzidqWz6zFPkPncBiqjWNLXnseoRT/Fd1xQ
XXTp98J4LS2QTFEUDS7PG/1NAuaaBMr7KfQTR9xpuvYjTUF8WDS4YiP/7rXt2JshpIJzHLOWCNuq
dUg3izsLsfZfNdhz4j3kCyyCD7PO+BqiXQzvtGFc2v9ka/jrVBve3ezQCHcInXeHkVYr2Re3zpu6
XinXHMb8efrx9Z6jV32lWRk7Wu7q8jal4P7vzutEFvPJwG5iBb0o5qGiKmGT/588zFFZ2iOObk6c
QvdJ+ue0bz0frUNunN58nFe/h2J3O2ve4Qfntq+HnRVWABVMKgLzdP+VCoMDXL+sx4Cuyc/xxT3k
XD2p49h5iwLcD/VGt8gP/LKzlxy5ynAnsBlNohD4KCDwrKEFMuQL4q+tze6pao1IhdA8MHFi9OgQ
grHGaOo2haeFNb7+8qJI2pbgO+Vsm2L9ZtPKUQTRL24EdsQJCp6bik5ZE18aaP34aiv5v7stAJLP
iYe8l5NjVx0d2GD7aDXcjRyd20OPsC555fz7Xjps+OQ+JopzC6H++VfinS9Vr0HqsrpQmPkl28kI
KxKenXe0Fq2rNBnh4plOsfZzS/NVa7pe89TKroDQWgXmrLOrEK0sDtubaTB36x/13TI40yxnx7cc
z/E+H5+XocJA1udTSkt6ssEsbc6EDu6t9GVQiSdEpfTztwtLipQzG3Uw30MGds/qfv9dzH0/rjel
s5QJM5CCrThioimsgFdpGkTpSzdiafn7zLY3qB9XBbmZYZbqYA2qnDmSXfS9I+yIbZbmSXRKkyYP
pzqbuETqw+FCjOOWnD1nretycKFpXuo8ykZkv5WXr7Prf7P557YwWEJz63bu5Ni+Glq6oyrR2727
srMekbu5M0ll2zn92KDUM1dGel+b5lBlc81jqZM5fN0n/x3BIX5KXZqZ68uq9OIm7X3l4u30/Knk
B6VUc7IhjjSsbIaFzfAmS1H205Sdj33w2K0IK8XOk6gc0RBCoZyBi5+MpqdN7SQKc5uCDa3elO1+
7JT77cXmotaV9oB1HX/cFCb05fRS7WXz2T/jb1n3JlXNr13PqZJJPLMN/rQH5Vv2NNHC9+bnyS3X
uKYaMCIT/4y/k6A9M7o82sdZI01tcRmVMgkDmlnWS9dGif4bOi1vUaiTzDsUtPmTn369r3+uZtzi
Ji57Z2JNZgbeajKA24/VyiqX8L2+7EUrjCVhnrx2HVvmlU97rNi41rZd/q0/Hx+H6XfJm0aAfr4z
60fLF8IOkujijzZmbSOx9j08eUHx3zZgfNnRfOPeS7dl3pmq0Jkj3b/YlFmZFdcw51sGQBnRr1xb
96ncwba3E+1BtxeQ8ihXr4tW5Q3vy2jPOghlj1JtW4o1hDl5tAGRRCZs9se7rTr74B2gC7IEfl+Q
LZeRxzG9fI9mVFbVD8o4gKExB1ReMi61GykubSA8ovKONgphxC1a7QOtcPYrWmYMJBV+wAuqTG2H
w6fDSruEOYsPuV4gDYRIzavHSsf5SL1YKfGk7FUw6UsZXSfJCnkdSyIgGRqliGm+rL+cE2OOd8dA
sPrWD6/I1GE9JBqRs7w/XsrL6R1jjeflw4uChHKNWUW6S336V/ddI57lJ9AdFpU9EDtDL6+XpETS
K7ZVTM4/hF6e6VEnNwcejCxsTjbBcYf2Liq79WDDcIgXfR3oPCD3xpb/ddHMWxfNKKEl7vR+0zhX
7hHda2tRfC0108Ps8CDW0N0GArCkGWEp8NTH+XGfZ8a0B4dSh0W7Hy9G6oRV04AhhYGDigBd+dzW
991bG7g8vv3s+qlPJ10aIFxO8VPH/Mqzq7k1WoqxNKvRcgtcdaw/fj4soe241Lr39Cm2t/VDfw9S
NssA61W/oZ/Fqy/L5kbeeEM4dYwpjibvbz0eX2wGq1AwX/zZf12nXOdKE9amv+/uflaj+VfDw3G3
OUaupty7tG0Tfo2NduP9sMYbdqWL0a0RiDl8QPbn0V63zCNu6L9u6DcVHmXlyP5JEZYuJotya4ty
qPbXJ72HJDy0RWGfIjTf3lfJRleEb3a/2IUiPsCwPN528vV89/GS+acExWLsnqH/zj7yLgWq9dQu
7vr5vqzb0CoFFvtP5nMh5NLO06jEMw2jl/fK4NGeDJddE617Iqr39XSN9bWI83Undnn3fYKm0P9Q
GRgZFl8aOU1bh/eTjx7jXPU/SinNcm8O9FIRry+7a424a49GPaK9rqufS+V1FNWDsoG2TzxyjZ4t
bb0aiKzl0GjcvvxYELnP3GDXOGvIpVtWu0TaF5oXX4G1036bJaVmqZmrbuuFAeynVkaEnreKG32m
pm7qBHk5tTdJtr3vbrtbbeceultZGkwUubbaUb0+Tsv+T/rfQyFH43BkizfOkZrgCHMwmumSnsVH
vViAB+0fsyTVfLu5jEq8d0nbLhfAfLe29XDnZv2U3bEYGUPSLA81jfneGzo1E7r78aTcM8x2AS5g
nqn5C75F1jMp1S2EcROemm5zVnaBtSDtpvTUZxZgDzgmkAlIvk6mdAd9vuR+3Xtmj3xlq8gL2NLN
0IMboNGwyy3XRf/UV7R/YSAj8yuaWNGBBd/dfolu1aQWGAn6+jtkKroaM20H25vUAGjk9uO6xHNL
XY+0i6desnnkUcBd0BxYm3X6WqmzGbkh+v3cjoWY67B15+i/YSfbLEs0eyuWlWuUPsu+EAqlgwyG
Lpj/A7yJQwiS8cD2U0G026O+xY5kAh5SDpiqbgcMBifjS51PZpekPt09UTfOLhkTgTR0V9gVsP4Q
mP0fC7q9l4eVga6icCKOpwYbxAvjy49WCwE1W+6mcyAM3hF8IA85RctAM2E6aK387RV+1Z4OuQcI
ruFTnoptb8ML6il+MLhutmZ2NWCZt+3GibSZabQHlbV1yKGw052C8y8NZuY8hU+4DJ1fwZTfQr2B
QVeq0a3nxyUt74hTdSAxLda6LuHLJC7MGqVrLcdJS82esdrD453hvvwI1oXsVoqwX5RsLz/IAKgn
Xo18CACtf+XK2EiRqMiXbk3+mjBMEgRCk64fjguuEMfqCHf38Yu0v06G2jd6E7IjMGvu7xY9frI/
7myIdP0HLAkm2ZOCQsM55CZ3gNun9Fig7rBsBCFwdscxOTNpdeCYj7g83vqpYZwtRj8Tfus92ifp
I3U7apqKbUm63DqlXpY4MuVGwBGOM2OtAGC9HD0GUfV2PfBncaHnuF5aCy37OWQQZlMbQxB//ykZ
+ld+CZK3xe4j33ycRpXVgBfebF5Sk/9Sl25x/bJfTGfrfpqbyrWl+gQMi7Dt8svz1uWfZ/vGVjF3
+xMijX2ynE+VLMBY5fy4wlrNW+ImAkT6CsSqwqXMrlN6fswYf+nfvPB+ve2jpUr/lU9d3d8O1H82
cvn50TQ6k3SLtZbynbVdmOFoUvuYBN8yMVamtGpL+uxgvMnMPS6kapUFDmQjmoAeirRYQrFOxKDg
tL93pepl3cYhHgK8FdlS5ITj4h9cEEyPsn27DtLHoy0nzFl/LAvX5JxKAW/O9edOVfhuwt9lE+0K
9UseNL38XeZzFKIpVXWOukhPICEnfLF+X00QFKteJ40FHcxFLEOYZRv3TVShWnI1bYZ6TK1CWX+Y
fcj4o+KmvdqYT1vP33DFk82+gYJyH5ZTyb6Q5N4KGTOBGk8+v6CodMwpKe009xUDMN16/pvjjzgM
v66zxrLqzw0zGS7a8z+BHnsBeF78uA45xtupl85FRZBRZZi/gAA6k8nvxZDFbW+yorbSP7ezmX/P
WbVw/n4eO2t601lbVs89Tc1Vazevpyg6PboylVlo6kxP2g+iQEGUZkmmIt9UYdtTHyBm0XlwH8XB
fU9Jidz/U509JZSKhYT7rzva0bFOoYcS0m0OzMJV79h4M22zj1ZqMkxXXi/LfPJXGb44m3hy/32O
tlcPqfSsUlDZZOLVmZoV6jsNhVR7cqDb1swWug8Wc38YPwlS53ur3Pfk0Xks+4v723o+PZOsuswT
qUFu1mCIimuRecoubtjWxfInWbt4chnMCs3Ns0ObLp+GaD1aYILVT2ZfbFyOozmi4XL1tktlTaUZ
rOcNWjnp8iscyXWUwizGyyQbHW63aD15myz72i8nVvWs8ywHVaUscmEWgUBDG+o81ws5KRlAGlzX
kT4qEdtH607p99FizW4bt5gkGhAhZH5tehRq0ZtuiDEXyY6I4aHGKJoGctm39spe+eZy1vTZ4qND
tpdYVzBgXMamK38+wb/nrVMlNO1es3+fZST341XBACkVLbLX8fbW5dCIRigWE4W829Yvl8nnWbx9
kMDJmuNyvim+s0aPQG7GVKKzMO6xuij0F4bK3ZoclNupOXiz6bKVTsQzNfSJLf4rNwMJfJSY1C2L
4488XLurOFNEod8JNdPLwUiGSl58Jpu0ajvCwqxCMO/9teiyj3Wmm+uQ+nBpAY2AT5A7ybYLu84h
39yRoCi2NvnmkUgiaLO0T5hiBj1UJ/7cn4/tvxiUimmJrXUpehxL1LikLQvXIv7afx82x9fUIH06
VpdaIFZ5E+9awLdjdh+s3XxlhhpQYFnZN1QG1wf0RVgR+b0gBKYNnB0kM5aZmVYeupdX115x80Hi
YDv/J/kIwOkz35zlDWS7yu3MI6i8BUWBYjfP9uXun7NkdeutLs37umlCZjpLcemFjNj6KT7N2kOZ
j+X6LVNsPzYv53VvMVoxlxcYv3BY589XCL0zH4z85dLbPP7Bd4yVIttSd0/zDwFYrqY75vn6qDTO
qdFlRtaqdl42EYjkXMtFAw4EfTSPaP5o32ftWaMcxnzD8vyDmkPq/nkpNAvilGB3u49forNIuJx9
61BspYodSNeybv/vtDvXCve60MZj+nP0WfJns/4RRUREBOPfKEj8JbLWtB6dfX0WPyqJeIeeM495
6+rRbM/g3hRwRAD7ZHdozU9UfJN5W8kkxFMsSvZHRPJ4v+Fb1U9WkMdMR2z7aM3rghQRWFme936H
M+1KWgOvZ0jatbtJk08d34uPqNyr/GPD85N2tmzuWXIi2lSMdnrYDtcBjMfy3kGF20b73VciZw3S
qkfn0anUt3wqj++TasDNbA35C2KAcKfF96g06fIOsmNcXWr3PXPt9ytdlvzz39qUz7Z5q8eXzfLT
B0iVgfuv69/0jwrL5dojx1G80jKkI9hM4TDeFTkCPE+X+aiKt/g87oaH0peNelOVeuL5nukyR+rP
ioZf4Gyi13Ko5+lLpVFzedklTQ/FOl2HdvmdTt6xXtElWuoWzskytM3RFIXbdJekJ0OiafRqcSBH
EtpVPucvInJpRtNT0Y2WeYZ49C9PS2w+9gec+NSg857Ok+IEBgtSwHPGCpd1eYp1DroTSS3tXnYE
EAtmJWBdb7tpdzT977DuX4rNUm6v3YZepAkVNcjXEbO7ECYdvio0LQziTqXMzM4bXf9SxGVD7ngW
TDVXijP6oFPGPzoZtapGpTZ0PLRL/4GrL5117hPBG6yxvr+WjgE6NxDlVU+vBGpXeXG6jNCyJcTa
d/cLiN3pi5WYMbfG059V+S+zr5tCnPV+r9vqF3mREdS2hvR+g5E9petd+ZKxyZNAlzuDzkpEC8OA
y9PbQdjFYSKMHo6wpMQJkZJjzcOI539InZPJ+Kh5uD5JfU/y04mpetvaZTE8CVZvS8oTrcXiG1PL
dLDd7mMhyzQyDWpzayKzFid1u+gZku0/Xaf3vYFbVaWo00yXIvHDwpKFKvSEPcL9beptVmjkKVrN
GzltTcDmC+tGCmj1W1i1+aPSSqefh8dele4v2Wcn/X59vGxNdQiKc03RhwEDRzJ4VmiWCuvuY98t
NxZ6xhf6WQiT/a39m0hh8lCUTsclQo7EdnOpt92ehKoc676c7nNGCc7Gy0c3AMSYEAYHYoQoQe7F
ekvC7eLJljISwaJydbxFncvG2Rj4QbZovJFCkD7D3r3Wevhw84Zuhehb503osHqQ2toOW5/peDSp
jrGziKZkUP0a5cR6JZzwoGS2S7QHRVGkaIptPFLCCzz1CL/8WfXkULiQZBv76nhS/fzeau65VceB
G1mI9Aotq9+fPRMS4gNtg1ykFK5/8/JPdzFFj5GKtRx5J7XcIl9r4mmOcM2qDWdTbveicVR7JNX3
cr9XrdQ7irW1d20O26EuCGT5cGDFc93W+ET7+pk4l4Z+J3lIYCE1GcAGj5kc7cekXfgW3eYcg9dv
0erpTt5H1XAlUQE58F5r1fLJNzV7nwwEfm3K7o/Gtaj17TCFN+RHCvZua9QDfUXo03qjXNvZ/xs9
Uj3OpzKNzI3HbVx8RN+zKHIfRSlV/5UTCbT3rmvONdyTc4Sx7kgULIhHhOOMWhiN0IDWDj93k4SH
tKRCRiWvSsbbqYc3jneBcpwNnG89dYfB7P9/2dbOPdMi4o2mhqjnOLhA8KZiO9vwfxcZ2riouPg9
ihhxN4jmtY7o63CXCPDdxoYTi3TWUVV7SdOpcwC9P6EZ+ljtjPAeInfn6I4dq3MKNqH9ZExVRgf9
Zy7qnZowr5rPujQV5DretWvO1W5NbRwNb/hURItH/t5SMo9ucILve+3+FkmKm7adJFInfDHJxmML
N/42v1CduqpZ3hHn7WuvoO8iU0PLGJ6ak498sq9+7lFczdFwrHlba0kzVc8FUn6CHJmUPYaCm2/9
e5bfbtsuLjYApJu4tayOWjNUIjdh3Ioy7s8msTBzngWTnyzMg4o8z4al51Qur+JVpPSXa8vs1eo8
ylTlk9WiX6G1UQkkDs+4rGd8hj97qs0SwuAelqmnWiHOr8eqUeSoUQwjauz+ex2Y5XFawxmgtnmf
VSefu3r3tfuVqvZ/jKGI8hH6VjVdC7/7i2r/61B9lS1Uh3w0fOxBIUFvkyMLvC0FwjieC2yzManW
Pt+n7wNSkc1r1STZaqqm1aWaiqaTWL0gntZrxfgQmyhWBUNUD7H6aiyItsfW/k7Gw69L/P5sBbUk
BP2Xa61Ut6kfHuzT3S9XP3ujz2+bK/qnD6+WjvQMRc+4Ur3H/VutUsVLj7WtEVDCWIszhmy0Sv18
/Rbdk1ONHmBMBRN0d6kWe8XhJLo01nUi01WOMl7ZQh3aLfoF/lsPT6+UVwf3nsfTJBCvI6NxMVkO
9B3B69BHIpWO89Z61+R7K9ZupC3eS8fq/h2a3iimM8AvDLenTEWxvaP+jt8f78/VIUGY9019UzOR
vDqr9vNRN9zu8KtSdaufsY/Fz9g0nlouEbtF4W//v8hcco/VQbx15/e9s/NzLsklu57ssPWoPeOH
e3DolVsfzxjx0u/wrfvmozapG3BR3/XuWZ8ILyNyONaxaYBDnK7BB6JMjI8SSYmjVPTb0T9THale
W4JWrBUZjHYmYqJZWH1CcdFGM4+m+Y2zMrRwLQzS535nok/FiKqIjD3h8r1Xv1HybZ80VgMJ4qRq
eGUTi7nSopHZXA2iW2fe8O5Uj/xvcnnd90iIO/CtIwMfmEXxeL/8BMwK9IoAs8XITNDN7aBnkr/U
i79aPYwfm4/09fW+L3GPAFg8s3VW//DyrwTdc5EujJd5SISrpa9tI/tpolptHg86CJyMDg0Bh6IB
SIywu0sIdfUMS6xKebr5qqbZ8keGQTSITItKMU4fVDObe/MDXO4pOC2ajKa5ZzzSZSxrq87jn2xk
YdSfkLLu6eXKV2ZwsSHY0ekaY6y0w9vCrR4Mkv4+0aZmZ/+EDb6q6TmwNKadz29N73DaYEtztdZv
3lZicWrn6vR3UK62jPciJfC3FW3A0OUcrHLwe7zCd7D57KHt+Y3RFn8/o1usJBP13tl09jG4E3QH
z41bSUK/wWX0+d6L/ltG7YL1JcVJMk4rnOiknm/RySeoaRyeX9cEaNcy2sWWklxH/y20Wp9G2gh4
XLezd3RE9PR66BQjQWBPWgRj1JOItH298xuMZ6H2OxToVTetXLla7x+q/gv7uVT96s+qQyWbWud7
zB8XG5p6x6PeWINvq9Vr+WwvOsXX6PPbr9raYWpJ/7X51Wx2+8PsYJfSX/UUMJ3Hxddbn+Tv4MKA
PNqnc1LUa6jjd17NJ3KEfH70aN2in2d12k8+2sg/UTAc4SKxlEDxuF1x+FNmXN3VUL2rBRYEhH6L
2o/oy8iSWvFLQtyiPVB9knXTohOvqu32OTGU3Wtvx3jdDLfuUMsxCsdq9mWt4Sy++VJIU6EPTfq+
1LS2JW/xv0O1+4gmdYz16qr587fTPaFPZFG271q71861YrXa1GvD9q16hY99s9iaGMYSF5JCkokf
3yV/nvvbuN/vJ92vRTDdyc/XqfoKK60O79Vhfatxe2xPB5+c1miuclIdLxtZIWqLVy0mwigrJC7b
pt9hidz1C06qVZz8GvMwU7ofPHr7JKyMR688zVR7+/YkAdJFcDJNfel+avysLzrpvhl08eB30ZHP
VUvR4eMqX4wWnefLNaqM/8fSfS03jiVBAP0iRtCbVzqAoJeXXhhyTQd6z6/fczUbMTvb060mgWvK
ZmblHw/tXJR9DKTPQ1MkmRpuMURB673Xe61S9NqKBr3WqtNqreutXimp1gd3cY//f39PB+/vvUzU
4tmTQyf4/XeedPc0EAN41tbn50w8mG+3evVKX5TzMsuGoWiIiryllLlRSOa9idpCY/UGQ+GkVThV
SUBx1rizZeX6KxxMZMO+V837uPDhtoXIG/ckQqIot9LNa/RaCIGY4cONbXx6L3ayo9+HaWtaH333
WldXFXv1GFcGmdbTtP5UYFs7m8YviFjLUM7+QzR6H5Si3vVrjjq7ijeIbP1dtEzaT8Z4sTzTZDpt
PM0aw6+V9DteDc491jp4n29T0epv/cZOcCJrr9/HCpE3E8QZ62v9ydHbtP4BuQ4bzdyQr+LVLmSW
F72jW9ulytAr1c0Wqr+8kZaRSfb8eLPfb/fbH/1h/+Mj31Afa32cO8Pr6zQYIoXlxt91fH39rli+
Oqsp43h+HfWiYv3bZjbqv+36qlWJK/F5RA2s8VXrfl2i2+BpV/fLQvPLKI56odmejNPOrfH2lh+v
6m9vm3ofe96Z/I4yz0F/ulxv3d569WUDxqs+ergGm3esv6739ej7uzB+3bbmjddK69W/GfakHrn7
KCy9Uv81/why1Jr3op4/MjqqfmiP5r3RKLo2Rn7N5swbvVKrWHcav0e5iM3wEY1JrEHC/R9iyMSu
ILTQesz1dRiix2TSjYWD9JIF9Y//HkP03Fi1H4keUApYUH5YtseNpLWtC38JQWSdrfOA5V3EzwWq
gtPRZKgoXE4b5eHlLX25vJ3/Xf+tKVudX6pv0x/sviwg3UnVxgDd+v4l/7Z+qQ5XvVVvj+y5b5lj
M9RQt7waElyFrlQ4GH//A75gOocf7bdSvRjR3q+/DfvtdrveGfV6oystBpIxjdMbgGAncuIAY/uV
RsfAb39kWHtn42tubzsMHwtfwpoA/gR2bBvrfZuaWtvcpWZmBNbj9GmKOzmcds5IqOu4JIgzBbFh
RnIjBHgV1/4uynTFk0oCeJcIzxGFNPSkgwXFjmogYGiMZHU/vMef1If0ff4NaAxI4IVMepyb1tHe
jIy1GKEYD6rD6VNtvBQLzLrbhGzdgh4S/OBx3Vhnu2F2j5bTvX5id+2FnGwDv1pnYgM45ev8nv3I
YFVAqTOOacNQRjL8Ro0fbp3pdQifc7y2awC54BTv+QcIm7++7aGbG82/FOHP8PhJHvPJYCEjIFQo
FjqYr3psi3PL5Ivr7iO3/qwgIFzUi7/S59CM1SDT4Men0EcFHWgZ7UMoI99dtnWBQByo8emnJoRg
GmfhBqWqlsi/kT7knTapznSLdxKsGVQ/3w1Aqe41b1Kl2UZjBSxq0ZlRTfu4Opi0QuPZ8M7H2xdw
Yxi6Vz98TR4Omq/AcnFhmP1nyN/x8rg2OKxkpCp+Y6YGXrbd12t7l2qqsg9JXAjAvluF4NHL5iaZ
U/aba9luk3yx4G1GF8XvBQyrVtbhcNXXuvxxnvBl08XP9trxz3Wmh6fKqahxWOms1mCIb7+6L7mq
TGtHoWbTeCwX4/Ndy2hH/YHzq5I1WL3kj4/LlQasEUOb/FcVTmhzBhPPf51uv+Xrr7pb8fg6y28b
ih+F4tPplEzz6oIzMnRt1Ygd63rkxcKogIzho4e2OG+7JaMeFxfPOXNwFp0yjYJV+zaJwphAyGUl
smUEIryFMcAy284elcc1/+Zpv2QoL0tXio8c/bpZlpzf3wsv23znOOuAPOdap9vPFkyi2gNhzszM
2tEKhV2GGT6bEqiOHW2L1dBiHUN06aKmCIcz0LOidkJR30K9axsfPwqlR3fg9qTqZUiqNpCi/Cy6
AJApCaerQAE7TaL82QDI+vXfXuCpnC1euFHNaNAlOJufqjiiUJAxYqB1Ehxr4GYFsX2ojg4m7nTk
Qm7/oawyLVsKp6wLr/fv9uZX03fatNRhda2fV69auxGZVMroOshPEMyGFLWLq/7WuBe13f7+ea5G
d0Ba1NjQe85gN8CorzGjUlr6V0Sydcm8qsF0Z8BN4ASvbr29qvL67Vo0d7uzGJscs9wlk0N3+2vA
53yonbgoPur7ZDa9M15+tXcrmRuPIe+dtH9vr6VpqrIvcn/2Vvobqvs1SF8E98BHVtAMRXFN24I2
IXGMxqz/cysn+9NQZ6e6bfksQqXQjYp/cCm6zF8XHfjRVnWtshitfSzIgglIitmh8QsXCth7S2rn
eGX08HTokXJYN6VhpZQ1MkC9bV16PRnURFG3FGY56MshFWVL/WUeoW7yBMqFab30v42+sPKvaR5w
XxXMXQYY1kWOmnm4u667KAxx0oeDZJ45L3Xy+L/3c1zKPBSXTzdiMJCn1vlyNm80zjf1squDu0Vx
s6X9r/OD0s1OMvt8iF31bO6ratgTfPnl6QDIvGv5tunwXgz8MXKFY613k0rUFAMe+tcfbvNtMJVq
z/oqddPBB5CAvpV4m8yj1144muz46GnNEp/NDPSMiFlqBi8aREqvzjDox+VdT5Y6rr/Xd4jat5Ne
5JPi82wZsAEAAD66ev1Rt4WpPfGOa3KriydNhqKLVkKtr6+yX6X3U3WslaWBfFGBFoA9LwGoqhYm
4+oYUXZdjGoL1sn9qb0ft897F7Nwacyi1Y7WTb59OQ3ys/fSlrmet0uLbq3YnF9+poshkO50aEGm
XMti28tciSqXEy9ae59f/kHPFM//wCU3xY521wybxPKbAFronPRkA90lc2nPTkNdsFumu6wkheNw
l44dpWW7Mpol8+InNMexucx0qw+X7uLXUQZznSVZFnuYzn/TZy2N2jXhEDRGdkgmzo2UOHQtD+vO
bgHWZb8BFGdmxDxmyJtkpr/XzO90aPVOlxftDFJe4YDAm+zVs8Ar2GtkjqEvT71ejRZ+ZjHKbOuO
CewenqvG6OUVTiq9jjMG924fvLqe4uR9BzUBt77/cMyyC7MbskeIF2do+QRktIl3XUojnfz+cTKw
RpMKcEy+9m4T132gRy0Zxy8BTXpVUgaQD71BGCDoEuUmT8as3kIbxjkm1brNBGSmt7yycJNlv5p7
tuX6pHlA7OJncfW2OQ3+wLKdc7BPvxfVFchsmI38QJdXl+IPOHdfdq3F5fZtfsL5vfpwuj8csZ6h
WLbnsTNagh3kcysAtzxjuCFAA1lqn37TWzj5RhxfPd55/VAeBNARkyD81cQ1UH44y5qe6hIfAaFH
mi/ze3NSHG5gymtPrsMViPTYxYKphpMFesvLnsd4ZogeWuZlVXfdlRFwjh6DxpnaxDrgXsBOy8VO
+XW7ecgvxvmHU/4ZnmWX6epuLhV/De55CA0uyNRH55rU8CaetvlXPS41AKg8EHS9jF0LbqdYCsK7
zI6Xg3aBAMTyrWF0ghIZDwGBXjx0XSZkBkCXtdEsnLdqfNNJvWSI+TegJs/lEZ+15ITgsIBsKpse
LE1o4AeUqa6VMKi5vfQ1mNfb3kJPIT72LzJfi/CnFml4Rw+4hRIb6A1DAC4agIBwjRq0WUjGfNfb
h/F8oKKgFRBVRlVO9xF7kbtF2k6Zc2tiJOUWNLfOITqzofvOiR3l5PXURdo097o/SnFmZ18a29oL
dLSBigY+n/sQVO4zgDaby0tDkLFK2ucnt3ei6OG7hA1yuEzstyB7mV7IhHO1x73idcApedBaO88u
Z7pzM2mMcdPnXHfETgGQCxEvC5bxkeNatoC1p5uO8WJgoveLlnSsf3yquMtN0E1cvZtJgdFiFsMv
IRuw9g4KhNV6llhC98wHgDmVD12oKfwC+HWtWdgAy784NQNs/dwG+Ky9b/P1Wof3VjIwSencYiHK
uRZoOPBUpucH4cNTTKc6jPNy9eZuHLkwB0HUuc13023PAbHmntIWTnet0gKUPhF6BO63mEB/OcFH
gbtVDMSg3XEtjVtR3z6C69BaPJX7oFY+6+Zomqxtw+w6zL7jvQj8Dx1vHWmL66osLjH01JG4EEyC
qWLYNOKFZfe87FpgLg9uoLbpcQ8Wj3XYV1sc3/7w4dUAOmAyfFF+E/PxIBIWEPIhfxownJAWR/Fs
uX/YgeP3dg4//l+u8fMHp2ve1b8WERNxPA31l8FAquuOWUO6mBfjqqr6oInNSGf/Kpc+RhVMgtFE
h8l7pkgNC8dmC+Ki0LTqu//8a/AuS5QECJJcA2IBrFkn9z9ERUAy5HgnGLNAxgCnOJjqUvgE9oLM
2IEkbnsIQMdtD+s4I2I5XvpAHGECl4qJcKTCbt+i2hnxplk8DczEYqfwK/C3CrM4KP2Sk7CFAGHL
SPNOfI++fwMp6S/61rf6F8NfIwX7yR/9WIcaJX35RvJclVUTZaw7K/i8AjJfgmwjMzufNgvIWH7d
Ej7LCJzFq8JZJsHdIyxzMQw9FZCSKIuwCBXPNWl+0P3kZ6fM0/wEkdGEf8B823mNkZvohDIl7Acw
h5/SvKj81v6UGCmA/WH68FNKv6hw1msDLdM//NyNQdoZrwRKX8507b+IWnjs+/7aYcb0xBo1SRnO
mtIQUZygvPLj04GkRQqwuHiQ6qLKgsx2rzLMD4SNaqZwMPk2y+ikO6AIoV51PU9QRLHagsonUrAG
wPahQHg2DKZqptiAMDcKVpc2Ix0IKvcEO85qel6W6VptBf0HZ31PBV0wF/kKJlhQCCODaohop7WN
pifaDoAWkpWZrlPhjwDrAVImx+59/luw1FT0SgpYd0MrbpDzuEOitJohxYnHu13aHmZ1fKXsifp3
LD+u9i1LLxky/1QXv/YrcDSBhDLNNigCEEgIEnCaLgviDIbi8CxGjUmmAbv0Pv8TiDGuN7RZjw9E
QnX/LfMeZFip0F3YR6ycQXI2cFmMwTyg+9wuweSZQdv2gBwJg+Qke5P2ttYqxjVVlAUZOydsNraL
p1Ivew6c3GYeQV0ziwgGjVKLRxgVldKceSgKAg8OsMCtSEEhZIeohTFcxUKF4A/xj0KUptFygqhY
t0sIhfmQCTRAIYWq6cem1DnvPnPBlDa1v6v7SMfbVYQb8SRhuN6lHZiQabSeCy0MnIvv0PzbJqo4
zmttCUtQx4p0RHLsEKqS+ho7Tpbi1/OaERvEtNEUTX/SjcUpu38zN+7V/UNpXRdKeEsO7v9jw2oQ
TVBUmWbRNYDgQW/NNHFXTz+bdXtzUv7THto6n/R51DXs9LEulDN91Pxu5unuq3/dzApaK5LHLdk/
F+jT3sYLRb8oJG34wRTP3EzBQLmf3iKhs7O1LHWcVEtSPrxah/U9kaNKoYvA1dZNSJlkD41AFTOk
xkL/0exX39qiVaJKv4Ssh0GphMgH0s3tCfohC41V6wXiZwBhyUHGkChiUkHVtTSo3sIRUJ5xjcLX
/N0+5i2dJQE0sEvQpu2pqMNJlw1KBfmS8+rUcMbpnvhrRBGyvUK5fZ627x/kmTINaCYiHdVNx3Xf
X50jSON8hRYI2WBLf37mVAJUgDjJ+guhKPzWqRypEy3iS76+/5z+OIb4JQoGMZBwZiQYQ8TclT+4
DpcTHKFIpUirI3IH3Qf7ZTUcKTZhso8cUg3pzRNdKJcREGjoMXAOfC0zX4SbbpxLTVItWNsZbwSI
+l6oIVJDCtW3ZWw/YLkgLejwgi3QCpMJHAtjt1ORioN8RmUIRL3w3WFrXKAZOXxyQZbdgVgrDwUq
97U8WJZikYXraEk8o/sSrPQuHFyTilGLJ8G2NpVXsJhhsu7z8ByqNIom18tz66nc2b6uvwoP57jc
rHamGku11jQ6vR0OrZsSP52sauM6axRuiDr1daWZA9HRyqupYt+ofrYWOlsgYvcOXT3dPOgIIsQN
WcVLYdpaKY/+O7+tzUokYVUJLQ//eW4fBPnH9nKw75Tp1jd2yFunxlJlTyHtX/jRl92/6/fxrfiR
6d5HcqF75O1Fy/NHS7gD0Ffip4Ho++4tRSJyZSqgGqgqjGf42BUbhSPWPFYbRjfntlE9+zZdNXKL
TtWzv5kLoPZp4+T+Do7Sdr0sGLt2Ls+n50JciNf6HJcWnxFNW3cN1cnLElxr3bw+7Uf3p0UYXJ7/
hBl+Aduad9fNWbuoi7h5r9CNcCDgcAiKOCMrkSj+0g8Cdh4M8uRBQ02FIbrwHLose9O14LIC2WnK
GHfUIZZDtFQMTxGUuEBSAKoW0ENm+NbXrPwfmROjx8Etkhzc5egTy5nvrjO4dyAKp9s2/+5G+RI6
RdMDs+Qvu7Yr00OZdxI8f8QBodfkbwjfl1PFNLJn1HDmq+FNk48liNSPytsY7I8NOsA5665xaEFq
qMMpwUeVMClKHTx7tzurbaUup4voPREtN62UZs21nSs/1n6d1sruwTrsb/0gMZcxhfFpl6vnaq3b
pL3YBkPGpaXGbyn1pi/Ha8zke1hgUDBexG+gWGR//OTTJiCzZkGrgHMpCZPmP7IMWHSwRgGf6L1C
dgwubtFVCZCizRDXF10wvfPmM3NNBOQQvCGzQdGTo5fUav6GV0LF+tGp1yKApmxTThaXzl8e1y0o
MtVArs9y0ru9PYMISVpuPyLSqb8nVL0c5TVtBirkV7eEfrhoxUMG9417wWb7Z6YjyD5Dh3Aiv2Bh
zARjFV7ob2SHbIcn44I4mUspvoPW5B5oK/BRSPNEL4L9Vv4ufvrkeTZMx4TSz1//QUiG6neJxlL3
dv1XUyPIfi+uHYowadq93pPA8adeAhlVaRSZQzjX1e2fwqqVn90ToTpMnSNYPXbtMI1wJceU5BtQ
Nu5c13Co2wsZBxt9qn44LHPTXmvGrYuP4tqlFQZ3XBVfg0zDZhq8mXojodpb7vv6cUFxOTfTHRRj
a79r3yrDTfmZY9/ClFYaZZjbSoPuk+tCLCGhNksW4X573x2t0eHnWAmy5pzwHDWL5sa8SSvinosz
V0l2uDhlepb0Np9KlIuOJBE6s9n4ApFzZPHg/15z9xZNwoVyC8BR2kkVd9K4QFgS4CXbqebl9l22
sXiMpwpuK9SLbGt+eE8rnHFdjIdZINa9TzviCCoPmW0vXeG+zH9vLtudP2ihXShMbsT/yxCOuoT+
LVtYS+B4GccolNuWkRJfAURPkRZWOeCO90HQQPDrOqelgK0OiEUJDKz2pV+o9qalTgac2FkjacG1
ZoQOu09IvXOhO5sn9l52ZU+Ej1RCoadmneM9iq0tZONpWwuOYzbruLnngKgqdUQufvZ6bbirhqrs
7xGfQRGCqkhaHhgMwCn5ndUhotNQ9O0n06xjEh4UKfZ7VhCe1LkTBbt8hOj389+dwbbFmO8uTTvO
qeIzTGS4mrMEG8ClLb7mVqDUAnSci1JnWk1qtyDJtSkPjdadEbnb4RkIDd1yZgzP/BYpYAkdhCo3
ZmXZ5fSdUJdLIVjmhXgpWb4ug3O8ydGbomP3w4eLAEVk4YWg0q+d2y7xBjbJVrEg5WO3ogp3xKJR
D5v25Kh0OOi30JAy0CMN4EiqIqcdokIcQh2aHlv6c7GnYIxEjQKtkEZh/BS6S9ELpLanUPCQqBW6
lsUddaedCWssQmceS5kXF1Elf1voekj5VPnPZqp15Mqv4hJPKGb3n9NTl7VguV3u/KYjjHPuyqRU
RGUJ9Qw7aVds6WL5Q3oGV4UZCSBY1Jf77+b0yJEUYYQn7czpA7CUotrCLE8DdxXrgTRI8h2iWq5D
RfQ/H2XCwmXfYpYvXB15iEK0+tk+lCaP2VlLAHr6cXMvi7Y3JveCj5uZhhkQKKCOQNhGL2oKnMXG
Raq13Nq82KTcNKRilxkHpbG7MZARcdEw6Ofe1j7Z1hopZFaJALicBNCfwg3+R4ue1jWjbtHbPS0G
4fKiCGsod5zaRaXtjm41Y/QoK293P5+NF9Xm/tr0Xjs9jElQojafayvR6LjJhWuTTdDXKCIkUgBf
9kJ6ypOvcCeoFwZhnNyuURR0gPTNGtkbcYJO0ZDwXf+Qhu+RHvmGQtXqxgAm5ErPax3YLAToHKem
TdeQtOuE6QAoM5RLD14owDJpV1a/c2u6Os2p4eMYKZ+7v3UgV+cdhSyXg2REFBve3Z8v/x565a+e
pCzqQQ90dwh6r+AcaJTKYQv3RrbUymXjFB6p2sjnm5l1tCEskya+iFz1utpcHpoeAPzAep1rJiRi
p3me1joXX46xpWcyywtVxRy01NzQh1kEr+fn6QJV8lHt/jfteLQwdiGVnapV1teiIIIREes327XV
AuzqotDPTqL9OgiVTYoepUHW50i0Ztfm8m9gk7XWdfdQ+/V7qATMuhzhMGmXuBnZFO3i02Ugv980
hMw7xlWbiWCSspqWGEwllmhY5DA5cX8NVqzyWTTY6Uxj1dyv/vLb4dw1skH33cEyubvtJw/FxqTL
51zuvfk3OZUfH5CdRejL+YaYQhRumNR6/0nOSiqMGeCAxqeeQ3a/q9qhBfpFWO/qoZM9tmrZmMav
Snk5o4fUlK8Kox38S6G5fXCCaR/dVyPyPtnJ2H3zJZuCKR9tT0kz93ZoLsya/qHONP0O0yU+3EDR
T8ipG/Snar+YG746P+2e6aWXQ0ea46l8XqCCEUbKClnW5I859T27+qQafVghfBprJJ70N9oA7ceX
Sy3M2diRTl99/5dV31Y9R0AqkdfUlVAM5F0y0Mqvga7T4cWt2AVx4DlEE9TjrHm6qxfIuhr8pPrI
NhdzjMta7OZJSZxr59YalzaR4sDNGm+IG4fjv0hVKutaJI6PdQ6fXEim79ak2vQH6gaC9LSQeAhX
OPxotemU3mYt3RRPwM1POOKa2TkNR/T0M1m5FM3bqqHnakzoMdc5Ub4/9WpwrngGCkjfFl8mExKb
vJGwpVjM4LxonmbtkC6e9wI1hV9UMLg1T1mgJwPL6k6Q8Sb/WafN+/Jb+OCViNfvAaeOoqooYQsv
q15aftITs5Bea3pqkflzpUF5KFiB0GZnXRu8QFR2wbTK1UROCZO2KEQ+S+SSn7dmBFp/ppcIVYZ1
qWXIgHUupZaTtV+92tMj5N4smnWdM7B+C3O9yRXahXxUycZF2oYHtLX4YqRmqXUsJIcKLl+tw0BM
35fEMEutwZXlgZCw4vOm+hprfjogWeERhDIbcw8jyOCGwoHVJMIsM8xkWsvRsdY4zJtUNUu/MqkQ
XklCfaa+77HtPt+MiFHsT5sCcgvLgHslkf7lx2/IBe4um/lrZMELEYEuBtaJyHmCQnRbPlgl1iIr
t7w2s9MR0as9Ues/3auMxKU9M3uw0M7NHjkqUjVpoU0N8sSF+/xqOmQ0xCFMgICAN5uVm5LbPCmz
XVsS6wzezrAc0fzNXnJs53l8Fp7shE4tSmFErjdKV1k3KTwRa0DubFLDw2ysj+3SpzsigNuCuKqH
VNqW3Vbo3Z9p/FPR6rvX+9KY3THs60nS5ukVMI/VUbVaP6Ci5OYJ6sl59T3dJ2KiyS5RbKOVpdim
hR8U4x5EHO73Md/xKfZkqltMeXTXkHCatzGRKT84GzWdItVNeVTVS8XM4uq7xCmtlFh7vHIo/+C4
0IUzBvTaqsz/DJwtPxnsYKldyjlq1oasG61fRsm35bVHVoVmWvDHsYe3yYdyS37P2JeqzevmMbcO
aq3+Hegwm1ZhNfBeImlm5rQPUqslCumFdrGCB/4ngGZJVbIK11CPVDDCU+P7hReFZz8vGp5VwhLR
H9122NWiaIa0RKWR+NuMm9pw0BcT6pcC3EDWKNE8a/HLwaR4mPhGEq1QX4WBYVbwRNx37fjY8jkM
HpQVygTvs45dcfzCB5IXFY6nrcuPKIYGO/PK3rD+6wfms3xvL8st5oPLOx07jiFwjxWRGYQCiKYo
mLRq3CgsXw/Z1SVRK8RjuXA5Qs9aS1wzL7ROw/DDW8X+MMZos+2gbDmDJXmNOY8S8A5681yJ6xIX
8JZFvkrkQBZ6Wtd/i/KjRI4fqCjAQDJWxepN5J4rmPu9LW4QqKish7xFK9XsCiP/+E+SoAdzGRAp
rPmvakG46+rhvwpNaPuqx0yJ61YJei5p2lL+UleTi5UjO8ilGQN5VIVurm/vZkG5qgKRmfJMVh7+
aHfUfu2DVy+fI1YvnT3dyiFGs8Feb1ITjgUBFhXdxT3523WiTcaCAagxI86sJEdp1rEV56mELRAm
dV62PQxPDQ2ES13kPlWqUHW7xp6Lgp1wOTCt7kkWr1YfHyhrbC/n956CN32LfLda/HQqroD8YBJ/
Ii1XDG9LqU+it6GvFjALOj6XWCbkdimd8LNSYVie+8du3fahASIg3yZFGkixkZT4VGurO4rTedFQ
Fk8QiBFLpVfTeXTqLQbCQW+zeMjX6sdVk3MSya6GmliTB0UVXFvBviyocBt7MEAinR7NGK0VsIiQ
KmybcuGl0vLfLsiAwxA3nbiDSqT2OUETIrSx7F5JgO6zJzyGcWPiHjGy9D9NpC+6eLicWSgUFVGW
VZem0rjkAy3d5kARsOHzb4mvQGqCBj5i0Uq/Aic9BmpOqg+XtmKN3EJY7rK6NXhdIYY8tVwMcSPA
ggjpT6DS/mWWnS17gKO9aq3JsSTZzrJ/gKrA3eurAR6O8QF6vUU/OlN5de+cSlGEaqtA+WTKRKDj
rE1Mo1hOFGM1ykS15NShcLr7oY08LncBZRyYanzpXKFopx23skmGrDWF3/PNdcVjBUv1pw127L5B
mfgUVFpVmrvnj3J3U4tF6GU9OixZgY+3p0zIt/Mdqwr1VamrtFGJSbGcUdpVE6qDWe7fVZaKGF6x
FWHKFGRL1Tbe/uXWLozvhlUovV0/VDdA7YFmRiWjb49UancYSEruisLoLx6uV0wbB3BChjYdiAV5
S1eVfwyDdUiWuFcq5wzJJtZBkr3ZLmQ+PRtdFl4qbdnXbV+hhSCtbSsH9ilLuHv3tRc4ZQir/Kga
RqXxxuKzRdrhuO21uNH1V3UzM9V1Y97449yxvc+2GEeW9PQX6Gz3PdHmIVefXtvEJ6+M1iHyR6rj
k9tLPkgptDeLd9eHSqa4evq9TyZIQp+1RHJp8RSD9KjUKJhiRYNtkBOT8OpJ+WkGRHxkIWqOSiJj
tP3Vc3QJqZ9kO2T2nAAxIqh6vE3VXQRNs4l6t591PHkko34sRPPvvwJLaHX4IcdxV9MvbTrSSyKe
kBvfhII08rnKY3v+zaeodErf9fViJ9xHrq7twqdyjv5fGL8WkKA1NcOxZLDHALCRl58DrCkvwedQ
AY8MdFgPdr0jCYLvwi02f/lOvpbNDoAl8YTt9Um1QluMYKTpSFNRs8WxccU8kuIgSXqpXT7ihwX1
XFvYgWm7JM0SIUtvqg8yYqfdhTAmB+XplNwlqSIIDgi4B1heMk+PNS+uF1tUcDRJORzgLNqwdpl7
2O78vQ1CKHJbakaCuJ+hJMP7VLkb/jON/CcjLRZVxJoaswONtW+6m5tpBF1YJqFJvmh4UPwqkMus
X4FSi81zsn5BH9Nt+muuaqdop1t7fk+g7B+/8Eamawi3pap29bTt+FrBHL+yqsX8p8Ayl2ldc322
UVCbNzTE4BLyduLHOaTLk6UDU6zKNXpL6vwF12g3awaVUOOgumwefuOgXIOtbFgk7aSLkbMmWzjZ
7ooGzXacSVDBSrewZM7FVH4utt//SIdlCZC/h6KacZicJD3J3a15fMWfwXo8kMIIP2N0VaHU3h06
M5PYTX+Z9deCKynemy6ZNzsPQk6hfHcO3Wo4vcj4ajHpX0aW276UDy2LOR9J78/YFc/L/iSW829W
jW3a8YJscLgmVylLW230RDEJiFN3RSSzZ3Ujrlk2F2oa1HC1YAFPjRZCIFVdvcYiFltwTLvC22OQ
zlSLZv612/Xu/A331qWqMtLZIMkrQNkheCIVrT7kmDKO/cCnc/FauFj6DsUpCeFK6INXz9oZ+vrN
ijcmId2yiyJGUdHy+6xkx4I0KYQ+Ll+mD+gZhe+aEKe70Iqstnho4qnUi9IBSUU1ZjoPetHEEigo
wAk4LkH2J0k/1LyUz1S7lsMU+jn/usPgU3hUdNzr+O37SvLbZPLFAmwugTGMxWpSSkqBErsSFbTP
maGIsyRHgXb7SKfsJ8x+Q4zO60e294NqrQPNkuvUTCnKvQCGnvhrv+XcGQmtMWaciDlMl95NqeZl
Psr9Wz2Z7JAOFoc2o5y2Z4NNvm6A/K4/Gyx7mX5lWTc9aPuyjpfP1c5DZVAweug9g3GQGVK42Ei0
9oPjoBofanGmOBb6hQdR7esU9UkIdWtd7hKl9iw8rKohD1NCujj7eyAR5u+EFHc1WpCIUqaZmdW9
M1/N/lU+FWV0/5SqE38yHZ0obostj3HtZg5w0eCxsmK55NWrKnWThSr84m22VWLYrTxG2sxYrfKQ
7Wj9XezM2L1nJ+T5UlGLIrrVNgnP1kup8Lfmo+By1cH7oXZZ6O7CYMB9YEmHbVCj6bgALJnPMBfK
XMH1WNqT71F9PjyJBD6dGmmm20S0euuhinTSLMKHMncoFE2N4UofjoPAN/aObpR3/dyLkY69ZW/e
W6OOPkMCPe6Hi+GhvzMsav+yeKgFzIdA0cPx8g+r0awa6NEfFA6JTYRdXw+WqomOzgDWCoCMZABQ
0nC6NCeMUptnDXWzgSLWejB72PTSl+xw8pQZYKTsu9OnXdiGXZuaVn/9i877ne+JO0qMxaa7HcxH
qoCmGTvCArQ0WQ3NEfiUg0I4dMUYAQXVL4zK/Snrrk5XrZe6+UvnXK1X4lWc/pwQVJ9mo8ywOK5V
ohUZC7j45BZtuoVOpncpJZleiX/+Km4SYlNz23Luw6rcXiskLqJ1pJF0AuUzyAMX76H6sOvW1o3D
V2mUWQy2zwBbRmEbrHb5ygbNNKCT8VTOEBDCmvLk5rqGkV87TKgUbA8y2p7sgyQJm3mOrs9UmOLs
1rExJTKp6THUWpwzxSzdDoLp24Q2wz4J5ypVJmuXXs7jszIOgEWw67unyXBWaVbGVSXN3qxb2/Xu
q7g6i0oFA83KGdy42mAyyurzxFsCFv185/ZmglrvLzo7R/eP2cP8KUMH7nGiSDecT7vLp/SlwGo+
MbOQhZQ/B+vevXcZHLWvUS0fIQ9NEaJj2J0+ktEpDhb9+RCEL9utulKcNtmP6Pppbjs6RU9+7BIP
5s/lc98ot9E6nnZ0A4Z7UmrGP0P+BYlgjhwgJXCVT9606JNzo1kvC/z+tO7lRsdFt/iQwULYvGSG
pWFuNHnQ+ISAu4LkQZAq5P+td6UO8TOgT9cFrOufKmi5ZD1GTD5LOh/uupPx5vPaY0En49OtfklO
VFJbmd50sFR6/bd+Wg1Wg2tPXbN96t+/tsd67nU7vPfS0aEKK9IojvOLZD9JJkZLnhqVYWV4fsOU
KtL0UL4o9pebJAtnlOnkst05KblCZ1JKEINn7T3t6mOzkutSs4bodr6msLEnnV54PmPeqDHT2eHb
gef6RA5fTQqFGAJ18CLat6f4X20EGJ87DeHZ7hTkwNaucejJTXl7jbmYpscxTHZgzH/p1nTn9Da2
f2Zdt7RbPHbBEvnqzSN7eKgmakY8Sxfqb54E/51sZ53r8/xbFZinW4/1g7WH8tTP1VTTrqBcBjTc
DFl+FvZVIdi4B740cXqL8f2vvVT+2n9kph0IE9DPJN/NPTvoeyVhQAuwhkTXEeaKYMtYc8wfUSCq
REz2gil14O/9c1/O41jOkvIr6XzPmCaCWp1t4eyJSiXKMjBiBIFT/drdfnVIdGtUS4YUUPSX4HlM
xrvgwohANW72t3F4SWNWI8mBaQTl1toY05z+ZShJi+v82/CqdfOIFzSBcblHTKqXPUfpWNBl2uHz
kmd0pRkfAkBWh/giPo2+/njh06cuQtGUiXy3dksWQLOn4XTaq0BQckKQXcZm2OU/U1nQKhwHXxva
iZ7ZOAxGACdXFr0c6v9r26+Guo5GU9N8Jmg3LOFfVBJppNic79LelRMfHhvVh21/2sbKo8qZzL/D
Ex2GcokiNw3E6y6l8YJtzqSdsAAWSU/RWMMAWxIrSG4QjpM9apWoBKEjGBDhLuBMqOgSIWuHHSSu
xoCVOtVusatIAyC3GxpncHxeODP98HECfO9plJJxSh44vF72C0ol/0qcXwVMKzy76eQr3svZ25kx
hiB2ba4HaiBZ4wC5QNCGUXDh60Gmz1+mDYBfXP3wpJmRvwQmfHajPb/zve+fn31fUGsJD7h8pM0l
f99UkjR5TA2wDycfpmD1eO5PusK91Xuun3vZPM1HIU2qvgmJoW9MZvq1u4K8a3/xcZr2dDSFP6bQ
b4b6cdc+6kvfqXUDHAcVbDXrdLDL6+xIpzP9yTC0qJLbTNKwAIo0Jqydy0XV4TKTrD9NCH3xXZog
ssMjihJ1kJOQSID2lP/m/i6i+gwxOtaO4lBMC1B5ITPiBF645Gxv6y/rBooCVDr8InhEROx2Ri0a
R2idrDGl/gCZFx72PAhmd772SylyGt8/1w+TauzJ1Igf0oF4ReQ+H20HMlQhiJGKueZsMB0ta8+1
CFd+UB7tgJiqrfRxPYSv76Xd+ZPuOt0EkyvTgeXibfqiITYm9ijh2JAdCUHIrUN6pHswo2DZti1k
frYdY+dUHmPapN8S7BAfiVuKAnmxktRAlDIzLChEU1I7QQFb8HCsNk8mpK2eKN7IaYvHZPuynfbh
j+6lLnHB19m9edj07q/nrxSSutq7VpLpuDqaGujnKc1YNfQiKYtizP3lyJQKXzbT0FHicAe1+II8
PYTZrdJ5JT29eaWbR0tbRYspynbLr+4a2JFpBGOXrNpd8GqGkCgz0wn/m5/pnG6pYqjA0Wcwu+Q9
u2rPqpAnoSQUbpwKVHbVp0Qrnpafrj8g8J3dUAJRDTs+B4v7a+fO0a2aMHfVbnb6wuquVk/a2AxO
cqKoUuL3OfDD7Cuz+81UuroLe9fh2JudejKnZaa/Pch277E9PeYi+dH8qAbyP5buazuxbFkC6Bcx
Bt68IglvhRAlvTAKNYX3nq+/M3Xu6dPVKhnE3nutXJmREZHLGi/s1glcU3pdnMNaO5MJ81qpEbVe
gn1E0zFCOLJJAn5fH5PTkluvO7Bvx1EhJgDDFNN3vMgfwL8UBMZVOwxU02m9Wrjb2W1wQ1SU0e5C
rB1XtykUnfDMycOh9kI6sFSd9cq8SGYYPNMIZUEA90ksJVMBpgIDTp/4LPgBERELV38g4pnpI1df
/ERB+XebaRw8uM3LTqutVFaR2nobUEHq9VI5/Ix7xd6yu62d6SHzBu8d24mWrEyqKzO+tBKrBlaY
WvOU4Br5gqXbXnZTZu0e/DfzvlFVzOUqIv/a1lWmRzkw7nCz/CxkXuY96cHpU5bRzbbDCKsZecQ7
AjMSPVKOwO8xFfTWV/VF79Aq9OFrNySKl0wn2zs3Zr2tfHBr4uDiI5crrz5UrpxwGtGgeDozIjeZ
93cDFWMSvNkXJIudfGf2N3NucAO5nMobdJTO6XPWKXRzP7POff627Gki1kvNxAbb4yX5eZKk7P7O
P4rtXDc/a2/m7U3nRLS9ed2tGhsKVe2zPnXjpyuYv2xTlNpPMHEz394007yjGoVWuEmyEyavazLI
36XeSh+pXv490dqmmmzhYzEVO0xm853LhB9+Mu7Blav5tc7qfdx53vwhe9u3U1+nid3Us64yvUIv
8YH5jxcxw3htXiYJsF4ZyWE5zNTnrVR90yx2kPkf1U3TqxmpLGgs2/NWqbar5XqWYKlXarmCbUsa
1pixMSAJeh/383151ryVbx/2L0Q9kuraYbRrXjJ1GqVUL7tq3/mz9OTwpxG72lRv2cqAB7uJGv/s
XDtHvHDyn566JN/xLM830xDK63Ftc28tqW3hhXhiFsGjNf9N0JaI4mS4A28qJnPwfSYHo1zrbKfj
d6mdiYE+2Lfzlx6tCmb0gMyvnegR3my/pXBNLKLVwO1hhphhYd1d9leDRG81ENEdima79lX+274M
Rm6aiW8u3b6Ie7u0xCr2bhGxnXWrSqAd/yR60ggn0jqSrtxQamcPSF1Wf5aSG4vLqyRlcwIaUlyi
YLqzkYaovgOkmtmztW9DpqF7iMtTv0GcrvgJu/gq6TqdgjXLEm3AzyySpWxtRfv+k23u86M43vln
G22ZmzoCZHrZJrzw13u3577FNp5K+uuHL+7K1Qz7IHUI8+UoxB0MAmMNiV7ToGtngFKgFn1vZteV
EV5IdrsHmRBwdDcw51FYyDTxkeFt68b5NC2kDhqgUJ5MM1kA4j7z0tOqibOra1OTwh1BgH5s2zeq
62wDCnbITjYLFr9w6Ft1s+lqHc0xPw80frMqnqiz9238JwDawr788/PkYNLg1cNjg76CqJFpZTFi
p7kEVmii9Uh0tYq36fbtxPjFhB7LRv8vGW5dq8vbYhGdUmPPA5j6o/Wq9EabgLBl08Dhtxv8DBmF
turRnOn89tTvxcX7bfE3NVYQV+e8bCj2950cr53N2904uDUZHu0cgrx8IH8fzOe6l+11J70RqtaD
mYT5eZqkz9JGzdwdrbpjYF3J9ZOzt/2Gn2b7cWrk1q8744f5j2xet5dWcdXKzPoXO4TfVOJv1pGs
4pm/pv6dk93SrC8zOPXMSKtmR8ka8qq2yL6Po8ih2ctdOqVlk97xTBj5zHYWlw5V1olfhCnAv2Ro
JuWv9j3lzH7IcnEnzsK8qGInMmJQ2WrgpCGuRNbM5hvXWaN2YUPxQhi4m9wo7JiQFxg0n3cte43v
vZhyHN57t9FpshjQom+HuK+Jj+0w97XqEsP0FoNDc9Y162LeTpF/duZDXtkLuseXy0QV/qDW1GhQ
P6HWavssu2fCLknqrX3mdXxucp/vJwkYGKnuWzwjUfYXXTpXOtZLN9vk/3+S1xPXNwBqjqh8bddV
RzSvQ7lwDbq6i1mwcxsQPk0W0V7XfnfQpbs//gW9MGTTRdbOsVlIk4DZh4Za59gwFJgcvIG+EPtC
jwsyAlgBhv69tO6X1rHjE7euAscLSx1iQPnaCZetKZ5AC2YjzctOyvtQXXQe7roQPZ/UlojGk8iy
7EfOvKjlnv3fQ4e+QcknPWefqT+D2QYSY2ku3TCY0eRSsSpQoo3L3gzOxlIch5h9iVVPrt3m+9xW
eqxNxw1f/2ITzO+ygTVYoVKV0bFhM7ePwJ/j0CTgW9VQvXQ1uFpGB6P8FJWJCqy+KLH4kdU67Yyb
rm/7O/yWe92ogHldhfGb1fOYdqua3uKpi3XKXQCunyUe3N+ln0bdaam5p8KXp/Vj69+CBRgAEwkT
+ESeRcyhDvsq1ooYeGXSEYhIsbaej7QHoGABwbxvfjANbskK7C0vj43IFg4TSw/LG1wyW9PBq9yl
tQHMjINJpGns+as7AlGDU6l+4r9KYz27AOIslEKDrt9f3FqzEZWWvlv9Wngp1lDmLJT27IdBouL6
TiwnJ7CSxuwLYkipTNpUYTMIK1p0OEsGJSsxW5HtuzqrJBnZDVIKTmlNDzmjagID3avRn0t3QAfN
QqYSk6QDKSqOAClCkTXYu1ze8ECuHSMKsWR+2QPJ1ripU95MtS01lUt99cQIxDJoodOYSwhp1F+L
xwbWhRTFW1ubMc9rqBXcgpk7BHxfJKq+3yPYSOBmudbsS4y4Vk+KnXSLls4ddGNJfguVEoieVOs+
9N5c2HJdzY9MK3bbVEfazuvZCNwwzlcJc9JMJft4k9aF79N7t4H6BFcWeTrfvsOvCw29qtyNtq9h
CNQIHXwoeUfSZhucM47RyNzOuW3fRKu5fbS+TZy4a+tFdys+4SmY5zCr+z3upnhAVaHEmKupfMlm
UNbvBsfvSNZukyxXTSjfSRk+UqYZ1zIhCpYSTHbr+Wt2sh9e5//OdK/95Xe2qf+2bkQS3H7UlWvR
unJ6uZl5XO6uBIMv9kr4yY9Os5Zrii2GcUtIdr7X9RKuVT1t20wzsh8LEYIdBTeRClRMB8hT/gno
ulhhCwjwg4YXBzSS7ze/TlHWKRSCLGntrKtoHwg1W9wlpeWaBaa8XXVr2hTZSqzfXBQujv8B0+2k
odaf2+/nVNFvIh6UtdAQG1Tuc3MMEJaP7WdgF+Rgcgorrr+hItq3kX/VRfbhVdFczFejg883Iq2I
FW7ciaV0eD8klA0Y6wo4NOsM0CE/gi3A1r4fUgPAXPekZjdgxKiO2E5n0Sf+BI/HhtPdNQrKEEkT
ti2YRc30C4DVXSjK155Z7JYT2XLyoYBKIBIsmMO/YVphgafXZkC9c+3YH6bBibO5/9MqL8LYVvUk
dxmd0Hm7tCOa6+5PlcuDqrR/zVU2K4LN1dAsQC5nbzp+p9Ym95Yo6Ir1Sttm5vye3rERKMsp8tm3
9alCSof9Bhyfnd8e2bfU+f0OvZ7jY+HhsqRmJFtlsZz1zQXk0Woq/8p9A/FMImb2UoFPRiqgxbt3
oC45Vp7jxi0fdE+n8yUV9Ijic1le4T/ce8hO88Tb7D/kp+Xz5anIf8Hz3Px4LSbTMeLKuPndIEbp
LCoXRN5ltjc/1venP+vZX/VB4tgt5m5UJrZJhorspHQb5dfK7dvHdXV5GTCppm8tZAZjGM161Smm
adMge2E+XcOKOsnG7tF+zGmxpmpZHvYFvNj9luAgda2kH9lOQRW83vwlyQiJdVgUBPt9GLYzDGRl
xInedc6srWV1pU8Dc2dgezj2vDWyHVqLLaBQUgB3JJbu61tJRdSQesvexqrruxFUVgPyMpt904VI
8S2Uj1gmjuo40IqaQH1NvMestTNRxDkBmxsAqijg+rPfQaqgwlVT1v6Q52ac+M575cs5hjWdlXGx
Tay8wyAsrO3Hc3+raMnHVM/SVO0oCzC63bQE8U2j7EP0nHLJkNJ7qE4R4FuYfNmpOsW9axW7SisG
CaFUg83495jCQtVJPRaa6JpmOOiLKZBgYe/LfXPVWz7fviw0FixOtv6st/hQ1p4/lxop+g94b28S
zUtdYGpyB9Wrqlswmu//+62C9q0uR83EYUHagWgnY3GgcBgEMhkPCcK4/i3+kacu362zJavKB5Dn
BJMxa/PacWmUPXKUdEtcsZ8Oxq9rr1gQ6mdvHaIWn8jsqpsfWy22vpP2UNng3SVr4z+OKGCYHp92
RlrXTHqGt++ea246JCNqbtp7xhgG6CisyB9DLTxj0F9PRbG5zr7uRs9epndK17JiQOs50LiWGEB1
jtvW1az1Xqqe7ShnE4m6cQQ5U8IK/Cm62jkKQu5GHeMmCADVRh6/I0S/pmuXkFI/DDWa5dvmcHCe
L4pYLJKkM84M83WE8v4coqlFCp0X+BLeIHmnWDnvx/pdDKLCAg/rdaXKzi/FT8RhWNfyfR/AG4ru
BZ3GdXXvCDXwVUd1qi1Pkhg5BhlXmzrgoRAKAgNdXrAV9p3rp946zHEvm0G0F9m0KBclJzHIvmVE
DCpdzcLm0hoEQ+Ac5NIZaPVa/krFdZsP+9MAP+2Z9b2RNkly3Z49WkwnYka3jYihdCY16c770vD5
NzVVcR88gzlFFtONOCn7xUm+qRJE8rZeA8gLWjT+QkHnU5+39LLrYTkHlhUrvSbTIRur+vFVd/yu
x0z+sKcBa+7Ov8Ip0/W6Ie6bK/MNSwHDPV8z17bCwNOwBGT0hZZ+Ryc7+23dZHpG0nxEdy/X4+K9
a+mbrLNhMZWoU2EZgNZ1uEdxex56uPNSi8P9dyLANl2SgFUd+/EknSGWPAaUjZIVJSNXfLKu5lr0
cxhI0Fdveg5SaA5EmBZeVSPvN8IsG1zwmjLxDa8DjSqUAzrjFM0XSYxDDzHQ2B2nEwDhkw7ObzSx
WjV7//a3Czb7LwseXx2xBQAYI4qdixDH5jUy9lI4v4Me+CDxxKfWM7/1WMVaVI6w42ly3VhkhnPt
+lhyAdWVvrhoMPoO5aCJX1tDuHYDZVMgyKhWvnc3WOksvIbZ0lVnUoJBT+eR3mvPb+Khi6Pac3CM
bwZiPh8CGVS2Ka6u+xsSH50i64fWI8Swv7dDJ7ZnbGeTfsZKe7IFB5Y7k91Gp73YOZp/B855az8Y
z7PI4PvhfPeLZVB+s8XfzjejR4TVBL/XRQGvS+xTmaoEWEYoK4TJiaDyrntbcKWMPcgC1rpIdiu+
1e+W9CHj+wpilj9wpprPtvQwyexs/suHlhysfOu+HdCMRMYhGFD0sxozx6QboPPc39++ZG7zGnwJ
YHjsT8YGvfSqr9mGatURRkqL5rwdFjEkkI4sTkFtlNCVTq6btIJ0NjRDUCHyI5llepSfCBvTaGxZ
9AO1ajZIFphnqk8qRgRULDhesKSeuboDL55jesL2IQaedDWPR1bBcbjuRxdUqG/MiGPWnXETaTDR
A8PN1Ku6UOConKgv61F+yhHTgDq66ObDnv8tZa5TZbv0MlJX56h9l2Zz/wsQFQHytrdD0edNQcu6
Zt/iuZFg5e+f6WZ0byBN3DfWTeWO+QC/qQlP46lZX5No+u7bSjDrlwWTYObQMxRRqs+C3qgf98cy
asgqo5ZC/hWbrlPRxQkt1SfG7eYvHets0TUithv5o2DjoPS8olTWJtelGwT1VZ7Qv64RZuwDwILb
tBpoVdaSIxte5cg7oGD32Ey/nSBr2tIHXiCPSg91JpVlkaG6uV0ZxyDSJ/dcK8/prSwkLaOIhTvJ
to9tL5NsBrpvren9YX5DJbU2uJi2sL1ihewkcVN152aQvPWkG3Heagqe1TioPRg7yvpoX8fvSevg
891YWFZekVCh7+nag8mmCCMHV0mT6Sg71V8FC6oWjFBOa2o15EqFv8oU/r7k1e+LpWn06Z/TgfvV
Rq+FyojezG4KvVLPjfE+LOxlW5pl3A1TQy+QaOAB/9qyBRGEf8YKVUGQu01KPU9bJiS9kUWlYWix
U5NMBe2Thjpr667FU/g9YVQQ0ZB3zmsg/WDBb7r6O3J7KGzsy0Ep2tPwUOZIJvDwGwHEG57sr7rc
HpF0LtqfQ8OSfaLUOzUvJxZXrNm0XhPRJrGmjNSaRwq31+aTElhj2M4NEKGmwSwa0gQ2Tj46I4Qt
/d9IxVqakH19U9OAN326PatPrQCo9KeqRON7sJi1nMwDCGx6Eiddrp5ffAm6S1fI8hH5uomJCo/V
MWyfcnUd1ZT5OUH2X0E6Ftv2tXpu/yIMgrcWQakSi9APwER2YD17TmgRNOfOzzA2EL2UrSnnG/Xg
rmuGq99jjodVPFBG5joiZjb1xi0tsohFVJQcEnjLRX+ze2QnNdA+8mPraJCbsvO7V1jDSJOPUwMa
VgMiRAmp9BLPs3l5SgVi/QqVjK6jdr0+2Yo3ABBPH3xfBnLS7qKoMR08gfv522gxB790xt0He2fB
1uHr8WxFmUfRuAd4KjWvQ4TVLZaaDlAxV5eqROoYMcGHUdcdGgq/bPM85SFBjX4dnqckq9EUDhBJ
bufg4A2h+at/G8Qrm8xtnpkGoU+uSBchvZfBcWpP4NVmecU0pU+pZ1VRJ9UuNk85KA7wZXPrXL/R
2XVMFADQr1sPLVrqxFzoHriXC1+++ZVov20xRCCz5/YQvCLvwtgO0RMnfzz+UtaeUlMc/FrxLGX3
e8KWP1vT5gNNfO37chjFIB7cc5gn+eSCJOskIsFaPXyJYf4CXXt+h4Yk+SJZ03iUmNn7OMTZ1pNL
N/tJPO1bdfff5vQaDdNrf/0+Rq3ZVq5S0V8UcIvs83Lp0ROYZBNTvMrgwXHTDU5lQiYvQyT9eVwV
cZqNdDVYAkhvP8d3wXxcXd2qJ7NQXEq6g0hsBoUhtK6UegnsUhBMFB82rYLj8rasLe4V22gj/sXC
m3Xzul3z1uLzmnlZ/d0ZgTbu3j7vzJrzWkKNEuv2RfmKjNq+LOqZ7vrWVCImUZMbhqy3lwVMOhSq
89fzVs1lJ3O92Cp8XMdpfagXeOulCaIa123rUOMQsHw7sRTXscnUb0JAa32tm9i+HU9T5+6GExed
bU875sSWD0GlbkTcjTcg3tE7ls+No9KbFs9a6/daf4zWNNf4jty1+IcNodOFG7d9mdKyTX+dh7Bc
eoV7ELkYcu3W8ckSRcCjBQRm3dPlUXrgimzAM9sxUzq5Rm6LLfYly2n+0Qp1QUGL+jUzGyQnlMMW
aXaStq8xGsCvfEhUDsmmQVmpVc+y5yKpflTOOHNCdFzm9jTritBoyhTCBLt+6vYmtiH1P3fvy/ZR
js7yA+s7vCgVuftMobLMsbNYiRMDMUHtCyyBNMW+HHAGs+jDI2zFMEJRG3HXqbmm/9wKS/4fgVJZ
gfU8Kjqs9HUjq5bZczZctleXjgMUDE9TEJnBirrfrjYRlI5dxBjpSgbUUzClnpOOqd0WuGnEu0G2
dhpIsqRtzoILF8LaZZA0CaGdHR0GofmmrPZt4OQY6BzKaqkh3wZvPfpV8a/8grvYuFO4tHej+fWt
hMy15DJaKJ8T9Uw91zsEsYtCk1rxZRfiDK07No4TH/A7y0h3XEhM+hRTDVfMuf1LCa/Z1L3TxGPP
fWF6DbloEZCbyRZuYSpJCQOUjg0fBl7qMEytOo+V/j+D89vO9LjGDu9VvEv0/FTujk482Y0/snpv
aCDrfkCEp4dOfdirHr+FmQczJpJziN1y3eFOFp18+n+njBpw1lI3Ga+GhrJ/EZ410d0WOP2gOGHW
ATubbmRvjg3fF6tnP11+j9f9S4xmk3sL6+Pbv/hwmpwoB4zWQRNSos3Dp3Lp90y18PITJ7bImJan
hAICck/yCuxAa52j1NSdgfi4EHdikTyLqqBpRUdPWwIv5Ec2ZlpWIuogxGIDTBucfs6d09jIjiAq
R22poUWu8JnAR720NPXHubdk0yF+GynabB80ggcj2n44eXWXpgdsX/Ra41zPlLP3VuZeTV1xMRcW
nskGzDUqfkKuMuMIgfsDxgSTMsTbK0ATbP5w4lJN1pOJL2VXscUON6AYqHS47UVBe2xHlRfg0Ivx
eQ4NzfKoTeS/AeGyKYrJ2QoW3KncJbo3kCJ/Sq8H9oPiiP44Hzaw6HT5oGaotI7DgqrIVJ4ROyJG
V/biYmAD8S00Exmny6d5ehju2Tzl2zIT0IAkdFfPTiSJhwal/urSzB4axWdLp2hfJ884tx05M8q+
AZLavn/YfBwzTQ2b4Cgdh/9T+2uj3Nu31VcxVys4QJjuyjATLKNcssN4wU40bicvS1Fvu+pwkgU+
owuOBcgZuKp7mdhM+lwbG7VJgXGZSBG0nYcWj5hOStYNcwqJtZQufjUyGSbdGbvFutSzlUGHxM3P
q6wejdSywykXizPRjDnz4S0L38X3YHfLaylyO06VPFJkY9dbW7LEzuH3xrP+GMgCjN5GpC4ZNNi6
TMadGznV1Vl8a2/VCppSz8a91NLVGJGyrDWunefihh2wa/GSOv+yCdAtXp8FLg8NpS4s/dFgAydc
naeGGJ6iwtR8RAJ74zkrTqdY6cqwJ4aMRrklV4LnqEsjag2l8OzwVFz2Q3TvbGe9arU7Ws93cWKj
2NGbLpaPwnseCQeGn5MXy58hUTcSDMUUM230N6qrW6RU537hc9t/ttHiu9f3/ES7Irf+1IV0sSOL
+TKZf4fb43A5tKbh4b0l24jJcopikxKfPMZxJ0gf6ZHgq4lI06OLGCNpm+dVZ47tx2XPCNgul0Lq
Ou8n44xA1Sj1tTcQPDgj/uoYYeP4fhP3HXG2eQC9Tmx6tfL+O0K1QmgHytgdqw4WFXmffIrn7zja
lFIT4B2kjkTuTBFtFnODTIk6afcfTIi9kgEYmJCXBreGwBODm06usoWMdBQWlsl1CYLh6euM9WDO
MLBxvm0Sn9NPsfRskElpi5Y+4YSOplQKQkilgSGISIRpeX4Dd6b4iepzUFnI5PIm9Q1BKrkeoM0N
Y2AkOO6E2g0xIHw/7Ody8aLH/IdyaPazSVaKu3JqVb/i4jPSLzTn7+OugY/z1+Mnjwe9dCz64pn+
rn38DGLSv+fnrndSsNxpSt9CldER9rCejR1o0KR1DUP7SOClYI8jBlCwn1+fMKJ2LtM53FuAM0be
x0JLQAvYjGl7181lP2njFaFWKup9S/ChrgQqg5AkBESj4/untnLyirgs03Sxc+d1lfGnI51fjIsO
z80zW+5XG29bDflV6sWLRNs3OJ2QPYFDJlKXyUtCndXSdydRyU7DT5w3NGbuMw1hIIeDSiuyAVpQ
QxfIrrSJlF1N3pe2AobmutQK5aUKRWuV/lGGr+rXJVNWAMEFDlchAkp4NHbWfc2wDI0RmlrZL4aK
84+zQYiXuYdo58k8PYpNj3uA+wkAh/MGPnzvhIIxPXo0E6nwZRq/K0g3aO3LDltZNrE3B7N05Nfy
LLY4gOYWuj+OUpfHJ7A1A66gMREpgAjKCNZsGn7igkPlkI++/m4jrTi2lU1Rw6AcuK0ar41QTA6O
SNEOZaWdE9PY2WQ0+seFaFDZ7rGRdDRuNTFI2kT8upAREUvZUTqDVGrAGS8l1G8GkgXwjPPITvTa
jm5/3Q/Z2nofcDoF5VFaMVLR2a7/sxmlSBNCYn3HbO1w7yNR3SWIg1vj5LvV4fVnhbadqyzEkWwu
S+ElI1h56Menlo9GGNDgofAp/vbwqWwsW0SM8NLE0lEj2JJzciQTX6s0h4gn1rlHgd6hw5zG7+uy
ceXPGxgw1AXig2+MUL+0fj/O49rTmCVy0W3rhM+BIjxj0v8HceOE18+ELdvJLZmZyyKdmryqx3mo
bJqVtx0SByzyFpgv8mIzdyMyCWJNOK9Qa9loiPNknI2jqRtAx16j/36PmhEEGyuasD9Tels2scgp
bM9t905Xt/gLOaaD5Mx20dJ2i9xJ62/ZCEvLxuU+tUxoZxd/Gkkip26WGVI3zpcM3rPJgbmhxIY2
XdWlbFIz5aaWrswd9GTDoM2DtQ5BbwrXLW/CWVS5DQDuhwteThCecTBDXJcJGrg01yLZaQj8XplT
I1AlQe5WE7sY4vAO4oYEg7XhHe82ldRmwAlTdqnmzSff09zAuE2zpzxWCYPy1cOAt5OqXYs0G/5w
oZ8sEGrwQ4X63/7Lhx2XFw3hZt+DFoEvRELJlhpVfey02v+mplcF2Av7LBVi2hyCJvk6IiFaKiFc
onH7D0TJ/ukGEJ7r/SAX/CI4DWkUVJn4yRd3JFAibDWFKC2b5P8mALG7rFlUbgnYKlf3toFXxgH3
ycZkXyCCZR+KB8JE59A0tpaN1Aqjqab7g+yg1/ZsnPI6+MF9l/3YcNE/vnZUL9FtkBeIVtFGcYTL
qgIcaFOl48C5aHfbW7NPRQEUfseDqITEI5Juh4Y8Q7RFgkU3UkJnzqImjAVfTjjZm07yaPBndjI9
Jla+vXWxYSRopnbIvP1d3CboD/yAGNPtj55jGC6qcKiwbdoo7QBsAyeTnqgIU/dTIoe0h7xcLdqL
9CmP/mNpQJ68exH7qASwCUxB93+BR4CmBwDGtl2GZeEy4q4g9gN+56Za1i32zcAyd4087SLkiIRc
lMnHhTE6+VnLjQu4WgOiH85quzotsxwnWuJel1hAnYfhLlPb1Rfp0MBCxAmFgBCPIBDUrQZgXlyh
dDkQYYwhcVCgC5/kunEqC6HDfEkJbNo1aJ7I4RbdqBFVpV3BiPeFL/MFmzPKcjfJS6GzZvVayUhH
GgGWvmJJO4chwqppM54GxTRVtIfiooyQpnIIP8LI48FzpRV/BCxedgn8cQbkwg0QFoqjMmXXlVZG
3whyS8rflMVFbcs67dsvyHL4gvZlR06taLtx3nJDWCGmKwqCmzKoFP4GsCvOZulS5XrtLqUTOBPc
q4rnSFNFD29H2ARr+ViVa5hqscF08B4NkSdj1aJB2BUzPbxJ4cc7YPRrDrEtoHvM4zvfRc/waS9o
Az/55jk69eIlvCjWAUsC153TP/gMdp/i7ylFgyXoc477ZjSn1mRmq+5+WnBgbNphDgcbuNz/8zQf
E0Pa91OtHGaodVN/EVjYGK6ahc1kc+0tvw1wpvs+DoUfdwQfZUOEKW+qsUWTWBCEn5LvdosZCpCI
c260uE/VwWEjzrJi/3ofikbpUXKyn+qV4R4bRD7yopCLxUAPaEHl3T+cqnrf9gtyp7ptXnxTBuSW
P6lZLX/7vLiTy4yK1Jj1cvDx9PXNitDBsMGig/Xq2Dc3QvEWgRSGlo0q2+AIPg/LGcSUZN3I9yP1
tg3mHpHR1smzHo3sMxzyINPmnCvVuM9zpB4dvwGdMx4qTqJFRb7k0C0W+56R8jldY6YH/JgqCvbp
5vx7xg6iqw7PjlT1Sr2dql4pHLQsAs43rBOV3hJ5gIO8naW1xbMPOzHfY2DLivO8excj/EjRx1RI
KkJBWiAy8kPLS0/Te8eeMUSZlm+GOpVdE0E3pU+OXUcj/FZrpTBj0cjROwjAFqWXPNE+Lf6T7s82
/RgnDvZUvjK687XjreaVPTdm6Xxgk5NkauITd57osrvwyO/k2ZQCraEQ0WQ83SXVOiYes+VGfmdI
Env4RxXIfF9VixPruHRCs48kM13xWj5Qq5z00+FXyZ2u8cfyW814oy9hBxezMw6ngUI4Jtnjzmh5
zWulXUx1VvYbYb+5Gztj1AhwiLKKyCkOLohS2S/RLB1/2Chql7jrp9F2GovQCs3WE8VW+BQ8qjLi
VYXRhKQHZsZgREQ8H1pLEMX6jZVIEDFHbjzs380Ui5bfT79p6rm7MNvT7fJlG335HQ92sCatsGo5
bE81IG+b/hgly6V6464TWrSmGXcdeL2MSvetyzpVPmz+QNb4gS7lRvg817fdtVIovD2t2dfZtZKR
nnr82foy30vt/hb0mBXgc+IJABGYR6Ize0jKMIwdrQFJ8JUUqvC2l6/XR5V4eBXDH7j1JcoevKin
c3iHTGvdGrAQot66TaUttKpspStGNoyXXaIIax125oeb4cdst3B2G6pDIVe2ovDhhVcDh63QvJcc
wzlzVSEq9ry+hMc7sc0MVbLNtQUOAxcd8BBbVTN8pKr6wIKa89PbmctjSDHiLkpa/ZctovraG087
8Jnqn14QbR4Ty+mouOjpUORepS1YR6pPV73+DuTsi5hQxsAzh3geXpPkWlQB40PrNfdv7RiABsey
8LbV/1TJXEt9YcVBZRZIZRilD6XOlvy2SuiohyzDdsNsTndm6YBFhVh9AtcshwB7VmYDlKkbi0vl
ewcAbO27B36xZNv4guv+rwkmxVTsIld+dgyHPDSi3yaFh3Fiblx78LwKHZ+FBvnUl8KNVV5WbxzA
DGN/u/GnajHI8a1OBu+THNM3WErn6dIM3PwkZZdNnS2rwXZowDk+1OyPYT/xhEoVSr0781J5nuHV
QsHxZd5g9h8jM59vGti7GuWwhPufKKUfJE7yDxUnNbknWdCALbqrFDN/x7kuLiOP2eX3v8X4g3pm
/v16nErnub4uX60Be8zCF0/97k2XuQ5R+Dvk26nOlUwhW4EWkv2xTikDdfffvF0ok+2VphgawLUG
TefOxBW6wvOHl8SxKpHM3MvJDy6q6z4x1JawJDzOrcfTAOunplpahDdOsLrjCz6UTh07ix8n94k8
YVtfaf94XElLKxaULet9BrlQpvANo0HHfg7NQh752GRr56wNql8XXWiqB7kIw7LKVmKwGywbpo0H
A0UN3U9p4sZSL30kRzeQ6GKwfAG0ODqpZvcvfU9TXuFo2H+fnLFSHwV1IKYQbffHf8/t1R+lMS/1
08DlP6eXwTyQ3MLfQ+/Wza5MNT2YN/rbClQ/O7M97EuedfPsx5qx1aSq2L3aVd4ai7iha6CO+uU2
Xzt2mDJecuBy7uU+73D9msVAdI24AIi1JRc/IT/sPBf9x4cyn+mxrIXUfLIqIRrJ/azxzNCsq7ZG
7LG/7oBj31JvZjqEE1YDUCTub3Ya97iUMyZDb7fxK7uXx+hxHCSXLyvhJ1HVdTQup+bWHEaHGl5P
atZwrnK8vTNr4k8VTvlW7vJbE9ZKsgKFDfNuJT7MYSMhMHdGMuKhwijiNQWPZljnY4aC2avq8EfT
086j9Xla9z6LKLhGou7xijF2nkp4/LH/PvbJlcobzjVT1UhgHLrrUj7EXKBlVYSlojHz6PRyM3jE
bA/6nlfpUW75n/wPlXSR+NoN3MC1pwrPlc0ewflVD/flNrjwp+MinKqFQc7qS7ENdDTVHtQrDjk2
HlOvolgZhtusdHZAH8m35fg3T1WkMZcJgdn+c/XxEpLDdaVoGshr8WEuKKVV+rNgcCb/tMr9pXpd
l+foEI+6bl5m+GwznTbzIldvLAwAgXDLWoI/ofkgpixKFW6GhiwRR2TMotGO+VrJ2MYvj8f7KVPj
T67J2ScQMANg81VItcM6ho7wszjZtkmstNfOt5dsBl30Ta8kGHABD+FLkpJD34n5MqwHboiZewSF
iTFodEjEJLe38cqUR6QAg6DochQEkjPP31kyn69fMsk/50O0S/iO551txS3J6Os93xOYcvP/Doja
40P1Pp9GfpMuNthM37/Vr078RViBancS6K0vrwgMpfLtQ5HQSLXPn/oJhbdsZvi4/TOwAPPcMpWo
qNp2eW6Yh6FE/Lj/ezUAUH5r7AnXgjJJxP2EU1qdfz8ZEIq+moXN/KEaVImwOqcBdjR+6sfeq5gs
+maX20zHo7qZ4JEs93938h9qQXNcNpMTrwaO2OCJUgCQx072T7JX7LF90SaNXC8/0UszR2iuiMp2
dPtspBvw8wr5f3ukh/NvY8+2SZ6VxZg0IF+J7Mp1fAJywqKOZInUdvWpTJDfmsJwoi7MIFJSuynb
w1xNIs0ovVDL0jbAmlmMv0tiNIPMYbJvnr4Z9A1MpDPCBjXSSb4x/jyGW/RLiRUVJPl++wLEc3Di
NxSNj1eVN+BsserCHy+bNvvom3t7v7UTVhtlgWZWIvHp7GIss95NZiwH7yjnhRcipKe2XvKHtXhh
/1dVIUibXuSUfF6Nk98bnPByK1hg34IILWb6yXdrCQWFzpf6Tn15TDb1PpPsayOVcp3HfZr1OYl6
avf+XF98FT3xblZmEYdwHgmvhAayqIeqLblB9W8WiyyPKgcpNAnMraIwLOUGeiU8xqEigQ7d22K/
WLBJD51nAs4+eWyeb1+aD8chRNLB5DyEwRqDKIPCLxFV9XDz6z8SLzFKhp3EPlGeqcryPI9n/3K3
r4srUVWfOYcZKJMpz/J15pCbXd8RME9WD8lKfvVXBqrElp5gd2wOXualkCNwwnVI3qcM5D3WN9HG
EnIYonjpsjoUCY0CTk30nqGwuw5RDglOtBcG0rs7GzknXdfphv5i5cugELCNrmaKSfAXUIwhSuww
Kxp5PFLC6Z0vFBHG1Kin5bfzANlC0qiGNRLvZRtZrsP7MblMdrJcub/K12Su6GcZ+xLZm4eJpJij
WHPwTjSofV2aU7rWIuUVCkyAutZ8cT0lxQJoMJpTYqQ37Uvy3XEJigZlRLYjHZPRRmrEm3Nf2U63
0/3t7aZTP3uxEG7mgNucv/dD9mUnKLwcXYytj4gWMnEqqxD7L40af7xmhpEAx/Q5U1Lj947fs9hW
nrGHEDfF1bPYexyrxxsNJDImLIefevBQhW5+AxLlb/kGdaQPoTtS0KHKucFZVr44RDAbR8r99O5u
leXbYWDAl2jzjrACl/qn/VRby8CWOF04mftwB+eJp1KoAw/wmJgbntsNawLcCPrDoPV52ME1Do/I
710cOBNUJL/1JdFgo+CJYgTDS4s1DWtHdUTY+pZryQAVeAJnlo3DPFMxWsGwusZYbvwndy+beQbI
HO2+xDu+a/xE4aIERPnX3Evq7gjgCXpGvSzxbwEXiV68cMO08fHxJMvZvB6+csPCXzyz0mdmuPu6
dCW1xaZweqd0msCxYI8ippoaMh9FAC6t+WBWic6iRxgjvRDFXherj5kFS/edqaGX0hxyBn29LCpa
1cgh01yixqS2chotQCxeZeSpO7o3FciBUkILVZq25Z6QrwVHpydAmDALtQe2cMUfJqWLmjgot6NY
wf+QIHmF1HTU9ijEFb4aeSl2OeOqX3glVY7f7of8JziHbPp4BZrCepM8hSfXtboME551kd0+89Fy
IVNNfHbf6/5X7dbf6+W6mdj1+nv8W32r/ozK5epbyxTvv+Nyo/EyuJVfBv/+CXblWq3279/DJF2z
c7cvg/7gUR7sq/9iHO5gMC93GrVaujyo1Y7l4byM9enPgeHm56rR5kQozjT/vPzvP/Lc///E8eXf
BoEu/vH9/reqNGp7v9NIgLKnP6BXfX2U/wEyyi9Ds1FjUPr8bTCoDRoNo6D9UKgqfPUiWX7+JDKD
JR+RZOz53cg4yFezUYgrG7NXKRAPwLTEbB8h9DnU0LVQb9cOSOpkhoS5iJyjBL70JCorriXtGFxq
dEDh5c7n1Pqc1yVz1nS2dRqoeoqNYx8UvAzTPR6vrN+1KGNqE+7sTVmpf/iDBHh4xzfiVH39VrCI
DaiXbVxEanigWsCtDoboUL2ln9RHstYlVxOogDhi03ojwtC/cK4zn/DrIa4BSaAsYpWIpE7dftcO
9ymywVDgSnxdRrfRAZAqpW8b+5acINdGUuNilItJlivJom69pHJpBIb3GviOjHa/+nlMJJcAzfH+
7WY83NzZWxY8FLwBBXbTI2ATJffllQ+tjZ6NHQ/TQ61BmGb7qSvkySpclAky/661DQXa0YwscZXL
+qM9t4ZXcMxGzncS9aPuvPRT6LXk06PZH0YPfS+UnejA4e164LXoZkR5Dy4dj5gptiGvjwQUFPhF
MhZ9sNJUty4IBr99wDL8UtfNDNXKKvmar/hBujQJ7bdFeezIrof4JYcur+VdcJydskCCeeizWZHd
q6RcZo4c2NdFhC0GqHrNwJ6xBc7tywCIbtYXUV6pcSw7I/rGLLyGyYrFLmKV9J323+KJVjXaW8ww
N8NlDK64hv2g+6K4w8cMfjUUzVhW5zm7SpBc23X+H03ntZw6EoThJ6IKIYJ0OzMSksgZ+4bC+CCR
QQIUnn6/xrXrPTZBcTTT8e+//zmr5wTvMN7hSSKbT40pdYtre4GM+ocGQAQw7jCc4SEC6qzgZU5x
QfJ+lhrLe8yPJQm6R1AmYNPo64Jz+hU/0SjOACPMJmBB5WLxXWxv8/Y6mzfnFsKjBaEz+MJmEYHp
YxrTGNiG75r+pvjSwhye4yxn1LQv7gPgMKA6iEbgCCEkEdm0NEO+sSo+DwKjgCZrT8iRL3+gfeIe
5EgqrxKADeQyPzwOKF9hwjnCQ86EJVZ27tbOO2iksRTI4p96CQVANIiic8xdkgnAWYnw8D2Vs+Sq
CqDDDhQGQvQpNaa03uhoWlOfYiMkE5+WatCDJJ3hldVXeCTDgSSwAOG3Jo8Gn3y+CVEcFGC2nyEe
fscHCg8AEXIjeP5v2eBCT1jN5VJccrlDhQP5Z+0hlN0S6CAxNM/nWOCwYgIOkO5UVgCdOfTobygr
ILWmwMcxBBSyN9kBY2NAqjYlQOr2S4kR8IEKwnSwyRSSu91ad7OG0AYA0dHVMAnB31ERHn1reEMp
ZHnRucXRQv6Db5UbOtLZF0ODh9r+FXJCCqngmmRB0DxRbI6EBLRUJkD6m7k+iQasQMItJXR8xLYp
siB+H2Ic0zibZjb8RsYQzE6xYwBPERZJIsIIVrw/ZCtU4YzjtIjeEeEkokSIHeOHyCIvJM5IlHXi
3K/d12YLT6NHazX8PMI9g7NFZsC7zZ0guurJrznq9bp3U9+Ef/2HGlDjrDfdy5TWeiHaVQ2Atqoa
/xr6u/RKzzS75/4xLHVndgyfBvpSRVzfXNQaAFYXWMg31Us+iD0PX697UU92kK9T0xq12GKQ6/W5
T1Wj13saEjPdliIiGS3rE+BzPu35TK4b3Txie/axR2AlB6DgQvnu2F8uH16PyaQc/Zt0l0GuJqg/
a9YeNr8THEtTg6hgAci1F/vNIbaRtBXr0HEZNofnhGVMjgfqAHp8iZIT1XQwdXQZ+jTVQ8+KCr1a
gClVdLfCdvKhawzV0+uTS+m1qOCj28k9yl4DWqx2rwms9KMjBfRKfbXVF53kPdCvpntV/X6hxx5/
vZWCi1W9DC/V16qrr+rztRN7dhWO27IFMQL19wNrrJeZfn/sQ/SjEn4/VzAtmEKR11QXTe6kV/A5
/DFY6nzw/JEPE3Na8G9w674DzHdvM74sQMCpKTVPYRh7REC0n+nRYHTjafFIqSPThWlEN9VRlZ/2
aY2ggRB6paa5vBo81I9fBGrXfZnV28sNylZ9oQe458O8X/fv26+V11VdKp10oQjY0FhAsYrGhy5s
7z/YhLCUlrl+ctGkNYP2F7fShZahF0eJOXjz1upsIDbwHrp8GS40Vq7udr/6nt5SiHQye+QgBswn
Gvh5TFgSiYpmxH75YhKbiVS4vQLK6P4dB/vJhv6vWeCaX/e3FTrD3kYfu/AHhsm/3yw46/0LtXzs
Ts6a/12iOLEpmTm52oOo1hMxoHgN8Vgn5GP+uiaYBGayn/AqNr+4F13XgAjkSyPbbqZ7TklYODYc
fjKRzzpfk1L9YpD+Tn43XmfMh7+czYYNSNGx3vpqGWxJmnJPjDGT5Ub3GsOW+b0F1ZjqMN1rKZoK
fduqB2HtwlZryNr8dP1ighalZFPQLihcroBG7bSdpeQAZBwmKcwsQNHxrLIu8bgVIRByaLiySBg+
JW+CKqC1mpTjKPgkpgm2AglT4llEoeGIP0mDy8dXPmtP65BpClgVcBepNuA90JDBKo7QsH38Xazx
1jKdUo6N3nG86l8bZIewvaD+sZ0xTtD52OLvBRYUHhe1gz/E+VmAKSqNMMDj9z3NfpurJjl/SmzI
1hLScDAQPv1UxEnDNVlhQKcRNSLVd7wjkg8pH0Y5YhLNdKNHEi5zewb10AEyx5KuM7oJqHt4+yXS
BLfjicGmLcE0n1n/ovSbBY8GsLcYe88JSpPjYXygrrDBsZ42P0Qe81Vw/X6N3CXddoiknXZsjKPD
RoQcXiHi/xzcftG7X9iOzy5f3QXthdFZDMG4Z0+plICcYI2Cav+QBHUUEHWSTfvDF3Wz5NwG1+Me
wpbz9PALrCUbU3vdntG5JKM9BaYS3QHPvfbpKxvnca+B90KrOjCXOAjp9vYF6QYdV7CUYKk/q1tY
QS72CSyDiiVWhemXjXKIn69wxBDgM/RaaTCAtDOBHQFWU+oynTVMZEKDB0Y2/rpv3cmN6m9ywiql
AAN370eSo/4TMAfjhOf2oLMdlf5S/IiLwD+bMPC/jjhbShQv1hDndj601mTYYi1Wcg1lhreKo4kr
Rb0gW4OYIT2LiUpJJ+klHjCQ608PCSLBhC+wTjkQOBpwpgwU3549Omgw7mzLWa4QOxEwOAtUG0YD
/ErqGmJguDSLUtAWcwhYszkEL9gEK4eY3gU7bUp4hJecnUsiHCHTCW7ytv8AJ4TVTLEgNa0f8xjP
gwOwAYdmV3xSsessuWZYK3BeWVhEXbkgweJQIwaVFa0RP8fEzGDOtf1iyx9i2VhVVKxwLE7DDXPc
F7kKuQ/hPWa3zr8ZVacFFSZ1T+4MHonPV/zmEzZgxxatQj8wRS6UjRkDSoS433Nnxif8zxOgvoqz
cHs8KXkR+xyBr7K67MtbTA8ofTgab7lKro0LYAj4hCwB/3MDHEc+hK7XllZQDrVAVH7jgpOPZYC6
+Sz73EaLR4Ru5zGSZyCCAUEK65TxQBnCTMKQYLy5PUaLzfjw79nBts0UgCaMp8b4sTvHJUBVDblB
LoP9uF++vCNcuR42wZ8gNVDIAeQTaNjplhl3Hdj2ZPLJ/imJy8+jJk3MMiWf/pmLPH82eH9g4mwm
1/QZTs4Agoy6FYw8Jlv12ZeZQgqJ3ekpyh3z3PlNa52GgVSCvTkq9wVO9O/2OUYb6PgIVOTndNwV
F4uA+9uUGzsRmkSJFdJvj1NzZO6Py+fInJq1w3nfts/2VKwwtH+3zsDLeH0mJHKEffnNLfydhcNy
ETxS3kIuz6XwFquaq/l7sDxVdqfGji0ZEy4ANsMFb2CDkVNCiAYtKH16KjkHuzX6DRr/yd4yRYjA
efGOM3IxrCiOz0e4QlwAO8m8YCIjJ2G/ZSA2gtviQ5lWnNcK7A8lO0gtPmF7dmeWcBJIcqmkhtqb
EvEnROhwY9N1hf4xN9lSw6SCXQ4RIM+DHmWYzfBNMZp/t0olE3fIay5QxshQIIVVCtLkcwwGNa77
XMgN2m2OPfzcD+R4Do3QLnp8C22ENNcQHnudNvBBehVh2SP9f9m1teX5SrsanLco6T231rK1YPbg
7PFbprbMMTi1aRvW2dJ6B3pAN8rCV9ETKopUEuft6aPXohxZyDhFi6BCKNCkoB4ryBZMJOWrrOHb
BOepRroaC5LUUUsG5j1llDv/Uih9bFiEaeOTzTt7CAQuv5XoRrja8eUQW7CSg9IGCVd98zHjVMIo
cjDUny3yXyHVeWrG87zpwy5Sc+idB9jIegC39NIPR/LDDeChd6PyOP1TMUhFdshmDCLPCP8Kfi86
BbSADcMYS8+sT30nR6aLTeIaWv1Cfo4Gay2AVcP6Tj8p9rjCj4N5y7BSBAZFYtuP6bzU8l407Hj1
4ze0Wx68/0lhWjTKfWgIW25QJUIUkJgWzHc80RcN4rVbDzvFAjUNxpNWUS+wvXQdaJL8p57Ig0sM
iYETRp89+hDQDrMO64ipv+DGDOo8DDoYUOGaUqm4LzcjuMQaO6t7X6VU2KRE3c69eghKA+s7SXRH
b4KzanktOt9OX1AvnFxVWjA90r3Mozbp2TFuCUxPo+Jjyukq/1Yf1uw5bb6Sa+VZ5AqzkJ5ezqtL
v7FmwRhDe+/f5p16SOPe6rzKX1ENuj4XXrNJ8qaVlMdAtODidnQt0Y+bKsDF0H24be6UQp1NstHX
VecbSiJ4eDq/93WbNmxnk8Yev3mdY44jf+HPwTIYvLpJi/5l9B5Vr+0GzoFykdaJwF6H187DFJ1x
55auGxuQC4s7sevajFBYv0VGuNa3Z7cUwarjBCcUR8qitIYZjj3YoOM6yWjzqE+uO5oYbzw8SD46
2vrpqg7N5kgYg8mB6QW8bBUeBcHh6AxYT2eePIh4pRtyX7f6NH8B8m78Pr+PlqkWzCK3v+UZeFih
vY6RxvD6vr6vr+vDllRKRq0RRFVMB/00711W0uiE0IVpMiopbeXpnEyg446T8NK3KXm6NDMXwL/z
TY3cVreE+Nc29eX9GZR1eMTowUAzHnMFz7J6fZfD72do0WqG/tgYBglwJt1u65xiHoBKKvzJJncE
y0+K07fHnvspoYUg0tdBjOvrkepbCF+0RSYznzhHACx0FlNH0FUkWDFXCoIwQUqPsuhqaqvbxO2d
r/o5L4w/sPwDjBbmCNEcTDEWfe+8J20SaV+C23z9Knjb9DDin6ao+XHH2JZpO8PX/sIKoQK4Vy+9
apen6gHAAbWR0AdO2ZbK7zqfbBbp2sXkb4NH5WBCyE2yNaEmmRxCrgFjYi/DiXOPaUceHZvkvfwD
cuqtY5JHFG+QrRhsPBK1fJ3fTHnUZNNhFimwX1ZZ4rNLSmXA0xwHJQ460RKdQ75XvLSbTMsWNMv+
A6b4UZ0bpLEHLbkS77Zcr3H3k2pWowW3y6ym/ZZpX7t3qq1kfZg1fpLHA7+AENcFz+j3+zo+f/FI
69zb+kgjaxYG/UToOAnd/fa0re/r2we5IIA+N+PyUG5+C54TinSAo9385ttrPbpvkpCAXWsBD7Fx
83EvL/94eQVuYwe1i/Kv5IoA3B1ZGepFx89/tLW3EH3ddq7fvTwOUvx3i1hp9IgjBxcH4N/KIYn1
9fpuE2OFSQ/V9kuvt4ZqoblRroM3cUlIVhP9HmcoVEgSmYSOaS9ldj59m3aLyoluw4IWjxnsQNT+
qJZlGiWNu5nRedQeEMsoVav0H4Wp3ur7+zV5DN6jKuSSna8NhWa26t4RX91ynR1AhqkETbv0VpQ2
PME60L7xqg+DhFZOOXULyk27BZG6VtBysI1Ue9umGR49D0LSgpv9Bg8Bs4/eI9uYhn17C2pgWgtP
b9NsmqtD4ETkt+Fm1OUS/1+DgAjf/XwLyaNONM0+FC6ESnhNlxX+WhA/BscveYO+4oNDQC8GOsto
q0+zQkPTPPMzoHhf2xd2lIO8Q2xXtiwXdaafORsryLo5eWaTd2nlZjBH57D6K0LfXsUlSLjpEHDa
FTpAN86BZeRA77CG0LNoY55iufnPPol1eCR9Qk3rRhf6b//lEUVdP/a0GfKo29WpSc0rIpCam9vF
i/e5Tv2XhndX0fuWv3XY7X2qcM+GDEMAhfmYeoEewsYDfr1K/ZpfUE6kHW3qMW4+PKm8o0Q4JDUD
tywUjPyl47iGrAoqKo57RL7+UHFL0hlvHhowhQkXOPq6CQ7CHykwU4IGRykH2lPvRm73vZkmNVLD
EJOOLUk0AXYldzdIPGAYEpFKeYsxWwwuPisE92ZyIXqd6k9HMCxjEmZ4bcTQMeOegBw1T11tS3Od
ksdSNCChwyTfHomuN36oVTXn7gk01gJuTz7Gd2z70vXk/g2YrBs3NOhPMmUdQQ5QKEUmgDAlJb/U
svzjQtbVN2EH2EPAquDkY88AHiI8nJylRV4bRxf3wxHzDAQ+WCXCFMBGKGxm9ldo4wMZSVXrjE6C
P9GgQpieF0iFDX0GajFRZrX5TmyN7jmhiFMCxDreW0/a89D51dSuc5es4hZEsW17HZuHCgq1AMvh
ty+0iSFkPUzzWa57cHaiTdw2JYj9Y0mHMe/K782ApXiDTWX9Qh85unh1y3pou4vYjhrI34axaK4L
kKKpWc4tJt2vS3zXHL9cVfTJvZpNhGrrV8zInK4Uw8pQBhyeprCHElTwOUYaylymUR2zmwrE6WVo
r4mwVfo6r+va7hrSsWlLR7gRnWr7yIHaDNVQ6vRG6bN2ZyhFZMZ67arHkqaTE2KmxODq+sgSKXUb
tdGn9Zkq+biuW+vCoKH5jU9NEHpLM0JDC2K+dHfujvjC/G0G3+295cfoKXUdPzKiusMjrcCGSD9W
FBX29NLcwh+JqC9MMq7r2/ZtDkMOdVAn/jSY6EC3dBKe1+jocx9JdlZvU3L6DpI97VNxrNLdS196
xZfj1acU4urjZ2k4+sYqcPg56hpLre3ZoLZZN6g9sLWKBmQsoBff05gvlpcsl7bneCizAvPZK7uO
JvfwOdxNjmQrCKkZiZaqRuA1SU3owhJrRYLDWBBiyyQHLijH3kIG/K11zs66xrE08knJIV8RZ+Qo
BK2VO20Bw+hR47C6U51NdPWGG61hqvtBav3DrwiqnhUgArtpAJ+UT+LgE+OMCVduvoi5KhRHlxjH
JxR7JPp69CtFya8P0F4hfRGeIKf1hpVJ32d+w+XNHpA7KFqGoGk8J4xxIvUnUKrrY7zPOQCQqUhY
PFQNGsPmT41TOaZx5QXf8nMlW8fFNFF9dKiTSz8DI+UeDt5hUlCfYE6RBFXBsaweHISfJwl9U4Pn
kcuy1G3SIOu/StYyZ99jovo+vby0fE235H6ij/govSqkbReinCQV/j+q4RSIahDZLtv/qQaa9QU1
9Z7HPSAY6v5bI/XxWSJxwONh3hdMQUkbNElhaDz33zP9sozl4zu0vBiY57z25e6O82aEAhhafsls
bujce/af/dzDQL0w6dwRgWnYjT+rwlrTJ3V92WJWoHwSI1OYTsP8lZVQMl1KH+NBP89+PXphV4nI
iblvXjALmLnNrou4eMIMQMZNEg3tN7+O/WO/k3rgfBL9iiwo0kWfPJm0LQXikxmbR5nX/rZmTz/p
w9LGjAIuJku0+U3ZHF3z1GGJIUXPXr81S8+cDf5CVC89pS/dihV7HMuQlMs204tuM+o0hReZ4Wjk
5rCFlaKjbJIsRLAe5ty/cqWX/dM8Te3BGCA5JV7/yrnRa782K1mknRHqT+f7ur6TiRGRUWJu0TyQ
ybctvbr8odN9nInz8KaUDr8NQ6QC+cnDuQ2p8QNXYi5LenIZDNa0D9sUMgYBwMnk4YmlICq+ZCJ3
n+HlgMy4Xj4jntA83JQYESKJaJ5zGr6WLr1n4NxY1iOSOoxoruNl5p37LFTIMnY2ww4pgaoF53Vq
7mtngGG8fq8ZaD7lOcfyNHetmYzvfS3r1g0uJHoAmzErWemvOjwdN54G5Q26h3fTmYG32t5OQbnn
MS1FgFrr07BjM1uAg1ILwhUXRiTon5h0bR3Tgpg9mSN1bjPtFx/Rt5nknny2mcg8qo1k83IvQhGm
H0TugWpELx7SmYuRf37MDZCi+rYXKSTT5HObyKRcJzw6GEVeuFAIoBx5lU/E+BAB2VJZRK8Y09ho
MgDrINA9U/N7ZmAoIFPVYam1N9OeVloHmtRGMJlsPE/zH+gOksYT07ub3qAHeI/8l2/wPQa+8W3j
f8vSUt+fQw1cxdHNYKJ1M7DH6CfSyvYYxsFk8ZYIBqbJZdWC1CXtVXD7v/zXLTqSKC+iEyZqhgV0
GqSblrkVeWRx5Sg85xKeXsR/B5XuDE5AbY07oAOxac9QmzDSmIp0ki6izGxiUxvgi5IrwjwlyEwk
oFhSJ0dwSqwW+hVOwD1D8QzZrCl/+LciEg/ZEmwKZFSSAQTlpx+HERQLC13EpBQD8W2AAiEjngxy
sZMEIAMa/ume1BAoZbWcQ3llj1iv2H6bBZYFK7rU9kjSlBDGHJhpxTrHmZUDiVrBCCkRFSjlz3pi
fTW68nm2l+khKwIsr41tyXJhop774kzLrhkZSTkMV+NvvvHuuLbNgF5IquQ+h9Y6xzCt76FR2AEs
4CSpKUZyS3IpSViesZtoeVBj2kEkNmSmYtDKLTrdwi8MbqHoYoIGNy6cXx0Fz5G5Ma2xh6mN63yU
97N/gCn5M0mfBj3NdS0vw5o6julhq2uMdii2eN6tkNr8oAJ4eovYS0zVoyefd/oGZE8DsJBEUtCe
H/Q9yMdPRSZTvXbknPjBt+B5UpM7IH6qj8NW5Ka8cEh2AsanC1wVdboky/0sBI4GguEFPY7NyhPB
/lpW6yMqXNaGw4pw6FabACQA8SDZB3UbO+usfwoxGtGHcKoYqoS03U2GnKyLNYmOO5oDV57hidCK
EJW4a6MbT6Gc2opolAp/PQ4T6dpEE6cDlsu1uZOzIhFh+FLUbn13Cq3IGVmN7Rt50I4Kc8d9pz2V
eUl3DHlu8VCk/t+8cxa5xukAUbC8NpBMQFTM/U/4ifUkknwTYVc9hhAXZx8ldx4D2376mCjR9Rdf
kSfrEaNG871pVa7v47au+jwCckQgsAlO9YiwKDg2Ro8J7hpPyArkicAByw9WhX/riiUhahhbzuRT
zHRgenwgxubZUCjyjYebDW6o+Sqo1HsmWp3YQRfbZYLzxl7yzI/MBbIHhpZf/D55Z3OJqKRYEKDS
FGEZWAlhAtcWw0vyWF8WFNEHVnCKyIFwvs6P2A7yj50juSBsfu/jEGoezISCEAwJq8fD4Yeh0ZSz
fz/47uBBvTKRkwK8QhzolCt4kVzxuAg4/k2dyKmRLfN/TVAzACnkiByfVTvg8kmucfcYpj1skJhP
m5gqJfMbCLMnLTC5Wwr7uMyrkVESo+XPOnljwhx6+Psy69kRCwUvlpbRn/fyVw7AY8DCeYqRc4Pu
SuyZUJ7ZITgEFCwpC7h8m3lXivK7TMWyqTGxUbqI+RTTWFSkHPLu20E5sBluGQsZBVnY2O+imR9L
GorPxZ1+dZveM6zrmPjsTtSSaJ0/+6W1I7vJfn82zefIEYK+wsNI2Zdy9/BtKN7n5NkW4rPx7WNf
4VcQTaPRro9noKz1mxaWmnBShaku1g/c4/1TDQ9BhNDnxHfMK04r3EvIuXMfmbtIKCwQ/dQGgoEl
gfEv5nLqiyXu6FYorLREt+q+DbvRI0AdT2xsJKpZkdIbzHhxl50U819Er4jit7+uRkveiurjEL84
exq6Eu2GcFPQvx2Qcdk7/3PD2LyCjeca+GyR/+WGpDqdXPGDYSzovVatMZNghcvt8C1Jkh+iGGTd
77rGntBR6XyVIatWVzihBNMBHhY4ICRYktQ/+GVQM3sgL/oAhBWbBLRiqUBPCuRCZBW1A9yAKBLq
5Uev3k08e1HYjpb7zFDDIMHJnG4tcJZg95BhB5xtfO48vEiNGBhm/F62EUP/7Z0RWa52wDRUPZa0
uuIavHs0QscdoMpDJ14DOgt43fDpqQOm+wPRhj/rgLmC8/U3qVh6rGKZWnCBYTVZ9HRsgS68fNno
0DunIxIAgkvStW/IGpMeIwSGDxoQnP+AwhrpokhDTlImiMNXeBnDakGIT9do3cW1OKpMvFoXJPNZ
wW8NXnVJbQ7HxRuXxrUpdwM+ibZdhgvH6WGSU88v72Q76pnA/D5mBxCc1M8FxAVHaBuh+qSCEEgC
P8ypIwKY4iwC6QK5oKQWekpnWuORuwY+rNVGQ60EWxomSjvxCbf8zTfHu/zUXQoDIU4D6IiFrq1Q
PMcEniMcS5lWvOm/WurYr0YZrW0xErHHuzn5E88CM3QjnHXHDm10rZEYntj4aHF5tsUYs21OgF0e
c7ONxSBG2ykh5skBxFMkxMiWRMZlC3EbXTSaeKt0A+mKiUENPXpcTIECciRdzdqeG3xgTJydOlCs
39SIveAQ/ctSSOVE8ztnFgaFLeHHpMiwWuMtkCfKxcBqetAByGVUyIMUKwPHB/sAxSECYVN6bzA6
uO0vcaZEAW2iMy4XjkQgUocgkg8TsEngSOkRm+Ejd9XqxWiYlCS3yhbilj4GsXcmH+UnftnoESf9
AQ04Qn38A99KJhLkUII3ewMgohPSZPRA52fCZ2S6/MTE3xcKAz0eqiGniJYis3MhB6YTv1rFnujv
ZHYDGkUQH310GcSUp1GJ+yV7JJxIjk5V6eoIP2svr6mP2m+MnfCE5EbfJf5jIUepuLAEqBP2QIjD
K5eqLv8SvyCYP2ihp/LBmQOJvrK4r6p3HqFWrqP4Ayk6RBZL7zoTxWP3wIoOqC4NwNYuRB/CgItz
a6HRwzpdti7oFGI7yZfEdvB1cvKUEXoA110nYAFNJ0Mt8Agc/ey3I9p3zJHorBkkM+4DTAe4CbWR
iPN2JM+qrpuRiFpxKiQ0Kd4ZvgAWlUwXvzMiBlbHsMP7IopJRlLDSwjBvzP4mKdNJBt5ZLp46oLw
4jbzxIsqiBBVa8zGj2jGBdHHcDO44WFhja6L0TkN3uQekJDA5277hAlIiB5zuNEtRtRl96zwxjcS
FBFLrNElg/CJYOobU1u6qn2CMw+iI0g9lgWWbGtmqwbkh6IYwAxjna+JL2CHsjbskAyu5+CLSZTl
sP8YtuvPVkhSFmtMegGHD9tbchpA8gwdNjglfZO1syCA2LeffOwGaBTVmDq0pYIelMsjXjORkWKI
xWRHJw0EDYWU3sr103irJYdhy4wrk6gvK1mWKxX9qppJcAkjbCCHzjDve3L95MFk4dcnAiQktPg0
9YkcUi7rL0qUs7O8OywpsqZkU3942u/gvrBHvFogMbGctqoSDjvyT8YE7yI18XKzoD/3YrNonE1n
dhJ/ek2zA9b0C4CHPmwdK4oJChL9IxBB8OM4xvAvvduw+WAZV+Rzkcmqc1Ajcg4tpp3DJC0JxC+I
b2o6GvLtJrpMqdsTw9/6RCOfb+1emMZx7z2XGPz1IwvqxPGTA3EFEQzyk29JRYjRpLIpkaX5ew51
CMe7yz4Wtupr+6Kns25XxIFZA1BhEHqx/GZUlnj1DVKIDYzbd+mflsXu4TVgaAk+NnJ4N0txzy89
ksrGNQ8Y45gPKQF/eMFEk6NVTUx1zeDy9hMqW1DQCyomdO33tuqMiegePZgPRd2L/ucbbJAM0u4u
/Ok4kRwT1fvoojH4kvKgI0i9ZFF9MfWRxETdodz8UC5eyWeN5aKS/h3fjul0NqyNsyrW8fBjuOM4
ycqUGAdrdysR1Ta+SRMvQEStuJi1HYYrQrbo2wJ3fTM6fyERFjbxHZEGpEgJZUk+Vl67qGYZPyLo
BFMk3yWO2k1iUzc+zD37QI6LY5MZfJvbVuxBBAxBE6InBIDlWUr0irIGTnyavo3T8iu/vHYfSxEc
zdwg7IlkiIvi2dzd+Dy3bbQDebXKlxCxWGpsSEQC4eBzH6IwaAoSHuc+ysg7ztvk7jgwZ43a4lBC
HSXSCB0mMRfRX/HwT0JBvYD2EZeTy7TZ8Gna3QuGKzbjsLOTOySCnRgbC1NM1sfS3b37DpIScHNI
Tgd7m2SROCtNT4x2jHt0EGnIibggbX7q4rpcMbnpmcCsBsWBMwFpIAGMivcVsSSZlmLiuz7xh+wb
+R7dbRaaqojGMzxsKHkn4ovz4vP3HT7DqmHE4UXuwn2Oq/rW8p0EU5/il/Rd35pvgATp9hJJ1L8E
lrgit0gUpURILbJUJw9EDGwr4n4MHmgMK0CH4oIc8Jbu+EZUvOIvH+iXxKLznqvnqtgY1FscUYwY
JMDavRr8AncO8ZAQbQEut3MzYHgNOcxYdkrMfXUFzSsY3g0qBeV1orIG/+k+kzEi5eFfzh7O0ODn
8Z2OxDcS868grCqL9DRtR5SuJqzoNJGsmMxdeWJiiVyJVZDGffF4xYTkX4Q09u5kk2ohVndAfL05
LL4egE4hcmMFyQoFlgpkZZX8Y0EpOhIATpWvmohPsfFZY8GfjJVQFnlnscY6n/h8a05u9VfCNC4R
fJ4RrQ7/MmQiacVUo95BDB1wABXtCkXi0xrE1HpoghY6A4wDa3VGgIMkHan8R3BnVQ7QeWACAGtL
BhzuuquYX52Y1J7zfQShjP6TyOIL/enFQPi9xuS0b3fYqH7XPcJbC7ENJdYgol2uCC0SueCqsL1A
Fsh66OyAO5Pzx6sKK2r56r4DzQNymGgGLeUUcLoB8DBCHxL2aIwgigXUDHWMfuDvzc5qZd81kHzL
XEJ0+VkCYbTPdb8JQwgCPLImBRvMeGj8wwSSqo2QvrOTZNka2N9v3TSP9VuiZUAEeZi6tqiaPj18
0HbE1nBniKy9OV8TWHSLGis8CppmqMyXuMxj3aExDjgsBW1ZrurjHKOPeMPyYQ76VfhUTqjGL21E
iZKALqGhKKkK5cyfPfANCSAYjlX/skkdj7GxlDtsfF2OxiXxSF8R9ikInbQGbXUH/15FEkZpReLb
wKAa5f1t4VXbR7ilgA+kVU7IRzKL2YwSDvroBtWCchxuXoJ7IPCBHsA0RgYV0mVmxfXIbEOia4r4
MW5gbaYwGO5jPDj360zJlz4YyC8Z6tmdhj8eJWwzKsuesJCc/FIB86aAHx0yozGBf9cATdRkD/GW
oe7d3ycgT0AQMqUlwpR4NuBP6tsSNdsGsFcQa6SiStEyczHZz6hDpUgzoNctftSMJr5sF0yy0C0G
iYoCTiWqKR4JsvulMAsgBNhBUeC3PXAcP5stZM6o2N4v9Naj5roJbbKSENaOomqcQMJ7nyd4/qES
P9hJeCvz7ciCoULHX/RPhJsFLwzcU7EEvxzjpx1s1QHyC1SPlAuIUjDNRtwsgJkB/jAtexhvKbaC
3hHyZOpEcSHLGUVXQjrekB4lKbTg4sOJO/r39z2R8cK0QVaciTyIHmztWutmlCI6RY0ht4kvuBgD
EroQQSQxJFwG7AYJxEhO//+oCuL084OEXDy0+5Mm4lXI14SxJEJ0+SSK5DASSMEwmqQIAPGmQZWM
O3PB60u9Bc3loYcF12BwpnXZK/49v1s0vyBw0VbCfmnvXcoTG3K78mMDtiJ+TEtvAIMsEon+NUZS
VpEuST+HtHy0ow3RRDo448FexrKKMwMZD+HKlDBXJAHL9icqTeMKknMQ0Un0UF/CWumdh8fhc2mR
18FPfy434upO2c3idHFTn4cFnxHLXsr38fg2L1iM/RtoNH3pV6zMG4Cztqqil4EEjNBCZ8Kny2RY
UA3CNUfX+uDtXZcXsGkl+V+/sb4lCI0rk2G82YFhx9nuH976OM3B8sHETj/Pw29pspBycB84H3RI
XOyDRrkkc2l5fd/mDVzx3AxLUzJNQERSkVR5BTHZ2/y9fG4pSqoupkVPpcvTu6vzkM6YpGrmuZHb
p+DZPJeCvpRxQW0gA4/bzeiUmKeHmDu8uKt3JCJw80ZkiMxCjFxUMbWnb2UPJSkKcOqp2r9SmM7c
v/644PMN9R6qM+2kyCxXx4t3gIvIQXtwgg5rw3ZL338aX6cB4B4cfiI2aAvsA6bCgrKWHjA7angH
dxuHBM4pVfM4K8gJfhrhLid8ruxJPH8w3hL7vS5LbpMhavsSl8jo7mRxl59QB+8F8vBBQ3wmEa1h
KZjGhBpep7C61H5KKqbp68QKy2g6S5wEA3yJ7U9lM1EQKBmQbnSyquCUkT2lByEFKCOoGTzq7iUE
E+t89Bhn4xfcZrxp+s46lsYvtb3MoevQRnLm4ULEyzk4HxhrmcEEpgEVMh0dlful//SaO3cC82hI
LJ0vcdijctd4DByyArqxbqxly8O8NqB4IXyZQwgDk6oN+isaKJnz8k9PxeHL7yxevrxrKnqJdOka
rh/s25hdALYEpL6CzNQK9YwakJlx+l3qWZOmqS2A6evGfENhe+GDQWWQ3QVAydZ3+8T7zNRHHDGQ
iHxm7h4LbwYDMduclfUtWz855zvabQI1PoE/VNfARXuRqEZ/UZ/IJyllcOiqkJSCqYYvQkOVyseu
FrTmQe8+mQbU10GXow6T7aBhZmQ3bsAgURvhOwK5gmKrhw/TmJcjph+pigNZR98e/J1CshSyb2Yy
BoHYPCgVuUm3bZpGrrY12KAUW9+nM9+de1dsDJLgut2/xV6NUcRY/ex46Mt+4ytLkMZebCE/osQ/
2RD8lXW6ZxXKg0NDasj5Z+me1a8RB/J4G5QAR8XHKqh0Mn0c5KGzlOSpiIoAY2+AbyIwnoggB0kN
BqfXZAY7qtYFKdwtoSviU6IMobug7EdJKoA6D1y3BvY4EJNlM8JJwyZ/IJCZoFwhBMMhpf4jmWNo
7/2hL3q/w+sdDB5s8jKtU4QYArJHoFIk5BvhCUpnmFHTxfstLYSZ1oQ1EcyxcUPJ3DSIhG7F5L8Q
6CBtJR7V82N5vnAP3kQZJEtGJpyMKE4yfp6EDk9YRs11FkLhp55Lii/2Iljl5Id5PKbleyRyiEgk
Aug2T6aEKEkYHrd0z6DoJSceiRU4zoBgE6FEWpG6BQIl3NsMl7y4ehAfgv6jyXFdyCZWhGkhoyLk
F0EcxHoTvScxSPCt4pPyewOx2bn7+hG1kxOKzqF96nxJrkqyVWAcqJMiWgsQkQgUToG1OhBFEidB
gkwHBtr107GAG/AC8ZywACSc3RUVxnk545GYKGBqHiPDR7gYR1ZC1USt7lxRSYMguSIUXlCH5u8y
e5Fv7KAsSa90XaLtrS+aAuD5ZmDP6jTZkbuoC9NV4oEs1LU78e/kH6aJR/kvWVYOBrn6V9nDyjdU
j0urUIrqwY72JLDOLcMsQsCP94l0w0kJ8RkuonvtwtRMKVsvNg9iy0+s/wSbu2RybQZtMqCSI6Wx
KqEOySKcgDAB2pLokyTxbj8YcmLTyWmI3krsRHYWZ6QR2WtJsqLhfdGkYmIzK5GGYkM+QrGweKLn
gOp1ZCKGDVpL1OqZ+Xgciuw+BnR4RooDYWc05b1EnEWaI6qDq3eMEmjXq0WDQPp7IhJe7B4xE1K9
/Zg+DJqwGvyZQa+Qc28Rqkytyxxk1hIik36dsVd2RJEFqhr6Q2XtyWiyHjqSuc5ZniKIn1hy27r/
H0lntqWqtgTRL3IMpBF4pRf7vqwXh02VgCAIIs3X77lq33uOx7IBRciVGRkZoftkvfZgxSfUvM9v
XrJ2J2c2Q7H2JT46NG8iDMf9as7ohaciBJMifA3JBTTdVmYiohCQ9n+xofqKDHtILFX8KznMXxhG
5AWVBC9XiDKi+Bj6qnWViH3inewgNHkC/jph1WZgnO3/BTtC5PQx/Vutn/vKaagQRMlSolnoZnzF
XxG1dJ2Ax6JOq9+jhvi9Vl9M01vKTHP9d8iSQXjkRBEvcpbLovsLd2Qqmm3ccqwOWHofDX0NUZCI
UK/NWHZIcBnq4lHpaIxFNUIqwPvF/mnbTk/em5Ct28O5qD1Md+TcZ2+C38hR5tTAIL/Q8MkrwHjJ
OVcKc6uR9z6oT6qT5ii2lx5U7ECt9yGmerby2X0FjAwXF66Tm/u14GzdqRVoaIukVZuiSUPzlOEW
gGvw6wVPu/cQ0MEB837NQIMXKqoHcKASYOEckiN/2fQhXysEKXoa5RrgmOguiiTXq/73Uf+3G8E3
6LyR1S5pKlKT09dhdOlvxzpIt8iQcaGaizyZTuVE8KVGocY2slAPRHuQLJuOo8DeBBYlAHzVFU1V
8d6/bBs1Pr7F0/vrg1KMolxG4EFkBTQE/jbYfgP/UsShUHR7H6sUDP4BH72icyzQctEpZ7LcOpFQ
ObloJwNe0FBNoAVZp3E5GbG+Mu4pIH4v5vZBn30IgHFfDTheI5bmmGelTTrRxTp8bBjfPvLrDKw0
Z+vXkdMsIc1RTf7Vns6I9QUz9LHuvpwhv6lo1jM+ZD0nYkmnRI6nXAoN1wBnyfT/WS0NubAEpUBn
3MGSECrjygN0JyP9uMX5dC3OrBC3cv4iFyaVbwHZYLySfLs1TTtKjYCqR1zp/KvZqGw4+bLJWLyo
gOgTY9TKUzSifKYZ7zZBc0VdSzAnfDCPxKohbkuWuJeIyMxIJTTOqqXQu0OYoVmI7YZnsdakgb0T
MYeFBsGLiWwFoYqvkigwxazXteCsoYPHDZOEGtJePIHcOarD0NMZWRVrQhpWUPcWLEeoGhGWC/9v
0H8uyh56eRsRuGMKWWQlubqE0U5LqFupB4RcC48pU6HsSsh+gIfKAQU170PSZlzuaCNO2Atvih2+
6INiEHE/ZHEZ7a0KlhiEfFCteRQMb0ShkMXns4E17EhEv8VHo9BGGpqm3KVguUTdk483Qg+L7cnB
KSbRlQLxb8FDJwIp6yzxSXx7vmZtYeFn5Y44qFCQGQexczAaZkbf1d9PA15K4EZ6wSr3wGJbJCoY
hCE3Vz399zUuWRjgQouu6NEgtyR1chhio8IRawB1nsUy4UcVEfjFaI2TgmT9sYnE76yFyTwbJ3PD
ogqL5jEhfRgmnDcdeZc9+uKNc8YTxUYcgcyIZFlsfk59s/nwXeFbu1lElP/LxPmvSEtEOoT2h6gm
yMooCyn0tmh9s5mPKwrHFHKdY67EEy/MCnhDCdPb4jkF3SMQ1WFIcJeuwzCCuEjKBR1F7HxEqG6+
xDkPKcoD4UimbxfTLkCCeEpZBdgkbom9d5cHaMlbJOfat8CBpI1uR52luywh36bI3J8fSpbSPuGs
J9lR7rwjzySywa2N/Vxd5+9wQFvfnGu67hrg5jD/ZGgM7p1FEnwbALbjjlWwnpqplfyqn4NCfIo8
YzpyULi41Dj8cbV/wP4o4bicT46nrQVQNLrdZwok9VNwn6EYpbtPEa27Y+zLbxF5cuePokrHjATF
GcyRMwOZDAyeM2AyugNXXiJVgM0VLxyNc5JFZEMdHcFaijxMn3eDjt1AuThip3kiVsFKQkcaxQBz
nfm6MkZrWQXxjb31A4FpRMEqDCiIZS2aw7JHrPtDdonpxHVmpyC6ngigEwbcwVRhuXhieVDIpyHJ
QipykU2li0i0ZM3JZz3Q2k8OmyaftaiR8SglawY+dvqLraZ9Rehgi9K+xQgXR+T+1+EH/0DYALkp
D6omMGOYMbYB2bdf3TlTSAREYWBSajji9AYnhMtN5iuSoY6TUrHjGzGNWUWR44Cged3YoH3PzyWU
+Ri9RksaA3M2w0jRX8ZnjjvySkFvYIYdsR9iBb6nIsKVbNL0RbkodiqYDhEnvg3/HxUA4yDyJ4aA
xuKypDABKxuMBe+Ouox+LB1Y4GKwsBhbDkb+uUp8fm1i2ogsTVzpVNmcnBnplMLjZLMEUZJvNDAO
vOAqoq4wfr+zOBJgOsYSBdQjMDeRGYtwwKUzPrNwYiPbokkAsomAN5gWcQU7WlLav/+g00/GJ9YJ
UgdxnVlnRnM4OGxoVaR8MoNwjCA7ryY+w60WYUnULSIDFHCkgMruX/VGZIYGR1eE/WpJbk7WKWSB
ONI8ipaBGF0V9b9wZEV+gCPAJIZwNuMsaU5H80FSM7zUoNjkKwv5DR2PYQ0RyonpCJujgmiQh4cM
+CBjRe0hvi22WBZPoF+NcL4Q6l0UED7yTFAjhNQsjgccH8YpZGG/wFF685HviCnye3Oo0I9Fzo9d
IIvIl2d4kO8EXIkN/SVHQD11OyAvGGXsN7EcAXESuvHTRMgnkPnmeH8KpolMQSTQDcE0kRkoIWrz
09DmQxUJVVzmotmtMWHalAPwYZ3U2DXjw8gT/MdP5LebusquvtW33hQKPma0KnKXEVzGSJje1Hog
VpspXp217FDMh/sms1HpR4sHQ/qW8nbkpfzGXzU1LyyY7xH1mm8CpBAawJo5GgPxpREWROsOPSbk
hYsC3VaXWexMcXTIuzFqRy7IaCmxHRwlUKBEXILJFQaCZycoVuvHpV1oW3mdKwHCindWHLjmTA21
Vv+nbseBbQa0RcMK7zKPGzYVccrAcqb9mrrM0TASW29HXg3UadotBUZ2GPwysovigoRjsSyW97gW
EnDFCLtGVwP8h4jI2IWMZ6+L4pSJprM2Tn4eG6E9j0DEw8dXF7tgBJ7b3QB6BivuC2sfG3GnaIOo
EvP27RnIjpHSoeYl0lhTPUZWM5q2jaUypI9qzfcH+YeIuf59vytxroQ7hzSH/wF3Hojb6KeR/jRB
SBzdasE88rsVBhDmIEDCNsq9mroQfVp4Bzn07Agp1uuLyoVMKhJk8fzJbCDznjBClEKkw53sKWjm
U9zqYHNu+g6K3iuMYOgZYoDHjQ1maDicLj3Ih+58Bt6HQVp+qZiJ76Bl1OMZvApXXUtgUUxciev6
5b/1qdkiVBRbUeerH8xMvPvAIRNCvYTJqA8L9M5Y9RHF9uCQsmQb8Fz8eOQNGAkecbK5HVV/7NJf
VD62QtCs4BKNO0gZ0aw1faVEK8p7oW3AfCwmS0YwizQkS/aDE44rsOraa0m2zWDkG6sE73ONEyg7
w01/NTfqKplC+R/rW4bAfsuvknr9S0rCDvgXzW87sz5fDaf3IximdISTcTTWp3SvNjDMORQ1yGvA
8GRAoM0n0C5CfUNLltBLFrrSWccX8Tnd6kbQgi2i4fULTEIMPSfjT7HqVsjWP4P75U49d6e7pizV
We4+yM9zqAjvqzEbLtpFt6Zr9tVQxXyQ02rnJvgYnZxkDklBRUXl2FweGxLNEH0+BAxJ2YhHQbgJ
C3uTuMQChPlKOyTe76K/upjELrF2O/FvGYZnex7aLgJgR9udAyjP50f3bJ95LYqAm915btv8s5nc
JquJw01q32ormKBuA0F94gROcOPfYGKvHDv4hapu8yfCUquNs/mFoHcTD828mbN3Jg+L1cbhFQsG
NWCpMyVh72vbmT2s1aS2Voa7D5zaQr8HAZ7Jypt8zxyIBtZNUA15Yn+b3PY0IG+JvRI9S92ZwF9h
HyvTccRnChyedfa1dUNiB6Ed9k1fx5mwr2DnBB/PcW7cZ1+KtUfj53cVBI59I5z/OpMVe1ihqcjD
sXinDXmQ/wT2LyupxUHlCG44qBzFp7tDnWAWonT4FN+Q51yOPipIPvHbSV0SbZYCkTRHLsxB3sYz
HtYgFkF7QxAWC+cmiJ0V/vVO+jeoN+DgDMTKzn75HEgSCQhrg14Vv+CGP257xbrtv/YcaESLBmMW
2A06kCJhVviRkDC15rySrhlfamlZyCmV1vxYWO7RsOZCObJ1bfIP159O54oNps2Pf2bsgPSExmdh
zVkr5qp31tgmKbdtTY/V9Djlrahs2O6R3qd7AI1g41N/bTGdUFi8kWfJg9+uOwURHVnTA3/zWsHT
FrDntHKsY+uK/4V8oB1HiyPs/Z6Mc/Z9Z1jXV017gWri9vTbzDVmf90Fc6175R2MMFzbGtyXzw2C
XtTMSkC7fpbsy+6bbkuozUs8WhwNdTMQYbDp+5g0TIKDOoGAedBONkPeOU0/AzroruQQNVu9+Rle
SGkvJKw+1lmZmAKnF5GgCQ6bkxT+49IQJkTX4+dcSJXr4UNevs/Zlm7Qa5xtq+lgpi5GizZzle/u
CohTMyZAUbCpv+j+hgD4HrhvsVdGzglQBEfsa7cQmEmLEkOxVWbSODl0R+MWAXToq/LwDsiAVzRO
3Hicjwd+j4rXovPaELUe/7GtIC6MSdmAMY3PvpA9DQtOVi30I07XbJxTSZwW6XyEZuqb1C5bNlNj
0fMpaIptW/c1NV8dRVU1Nf1k/qTw8uV23s9pbofRvGaCzn/+6uvTJqJfJskIjge9PuEYKBRbCQBo
xGS+TbsaSD1mdoA6AnSrgcM9wVRtXR1Lzm/KEuA0dDE0G8SA8gH9bfeUuCmcbW4Z4FWc18Aqc+ek
kDEniFigXff7JhP7HmbY4/rUBKyByCZkd18x7DoSinpgcK9bAUB7GwCm/QhhDup80o6BZp1oK/61
UlFeEMCd6vZUqabfMbBROj159r4yfIlSpyObdeW7WwJHdN6Q7uUvciYZEbpGB1JIt0fUVxCuoOm3
9utGlpDAGoWf0AqtrMLWQGTAR/kKJ/QvGEsXQoBJ7mtnEim2Q5Hc9U7NROHJwd/1WKpO9KP4I2e4
7v2h34cAfaOtaX9jsbd92L4OsL9crkts0ewGFYGWYh0FEGTsre4ngvnGL3e3DNo3sNtJc2uraW2g
HF0NIIJ1sq/u1j0S+qgFanOluVvp80uh7mFUDvsuaV1hYrGhpkHFoKXp759uOpUMME8eautKderc
66nBEYaWXWVwpIbSc9ZU+z5y2lvytD+LBpagnaXY+G3epVu8bZiXaMJj6wZSDwANDc4BtYKIVlH1
M9UG55WSWhPJQvRGXtp/VF5+zkj9Fj3DE5Bh8FnYgq+zlIHsoaiXDt1OdRjNlxhSLDAtsZ+yCzAF
h6YALIA1ymoPtAiiIWQpPZH8OMZPg6BH5mmIQMiOgdqi5uqS0wNpQHJpMZCF7N/4I/At2hjkxvbo
7rVwtwbzuLQ/lAIMhaSeaS5y+g+bOCxxdBIE0goNM5JEtOvkpXxr1+06PfQZzGSrX3VL8LBTwPnL
sRMs19fucYfuqkJHQUgLy94R08Z2jS4mggPRuFWcnCTqhZaJo1/ewCbH0xYq0Omzfe2eXCeXdgvv
dPBVnSX0CFEhAgSDbMekzwQ3MV4wHx0/yIGsq5zjhv6/kCuR4fapXo7iIpIeqIBYKWjUCbV4HB4t
9Zhc9G+N+dzINjYGIE2NhY8AxboPV63/bJHQRJCGJnENHYGeAvjbFFzjA64GJFd6o4EXG76WOioZ
duepzER2bjbNr2+Tr2VnqvMuILSR2wUKEo8IfUOXBNYAaP7DwAFmZEfjut4P/Tsh+G7JOBPA9Zun
h+iQX5NfE1bS7317WiTrkffxyx1OPXQlsCRScEmCGE4t1JE42+Tnd3xeyY4Z7UgdCn/E5i9PyeVO
JLnVLb8128/8g+XEAO3S3hueo1Kof2JT/qbrSNLIfdJFRpbu3kjGLRK1IUsyxxW0CzQPlVDTkQNf
JsNZQR8VJLP2095NZL/HU+ERaCU2KLcWcZlnxKS7TwDJu3nzlXUeQb1onJLxyZRs037Vfi47Llo0
VRXwtwQrF4Zf6bXrN7y2MELW2tFHjIc6YN4l3RHdvjNwB+ON01xyhtQYH+eeukaLjZ41pI+feica
dy+vUr0XP4vqaQxMIUzE25c9LwfyuRXHFpMGba6rPAWh8cEQXOGmBe40yGggyCaI3HGzTfr1kylb
3svJOwA0/oyV51jHFJFzp0fYY1yhpv6YcTt8BgPQP/iGuvfuHB32Ue5KtfuKrp9nIH1WnIdQ8i4K
mgcHfJ6B3dGJMh1CWMevjHwK852cHjp1opDkOI1V9XCCCvLBMdyjtpEpqoDAJ2sUVkawyJWgfI4L
JXgkvpmN36ofo+8rdkznCj1op4ZPwAKJ/VruDWCVyi4f+jEzjtKx+tJWyFHe3vN8iVfqtloWIdZ/
M+Xvh9/UG9ZckF9qu6K0e1oES9Hev9sKJV5rYR6L+DAoRMxgCjn0b0GPqJ+9mHNeykj80E4F9Jsm
kxx4c19RSwOpZE7ee9BFTMRqIveZT+7bO5pBQNjaytwpEIHw4F6WoQwZhevJb6Zl+J6jiFTsoaxw
udNsYk0b/j4Qrl0Ofl/b09dnH637sF/JC3NGRzkFMNV+h0//A+R5rt5IBldbFAxZ51X6xsu+d0/X
DvYvvKwvJQM7oBazR3BWGWtNbLfyMFiYnoKCamd3XxpXF2uMX2X1oc0TTzUdStozOAXPfbrXv/XZ
kPJv8oLusB4xF8IIQOJK+PpgtwlNGfW/xhobifUCoT0YR66DR0i8XD2Vc+yziDTokgxcJaPBhLSN
2wDy0EvlLFAdmel/qj4Rp/LKjaRZW3omfQWV0WSnROhXsaor+RATPSitoLxAKAxzfgR6aAlNkACb
OKzm1TxAFxdldZUbanvEJavLC1CG5GKNK4sMNXOm7GivNpVj0NmA90/vgWuyCnqKfNM+V1s2q7dC
01lhIpT1hE7ekMHRtyv2q3kNPAVCxe1DxwdKnhH0+/fA5XhyBtAlTAb4egWj1usBYVP35HULhZ7w
1/uQbIxoJ09GIGgzou1oopkHg7bb1wC0ZIBAQAP+zDwQ2dnbxWVmUYMd/qcxgLUSvbHqyxyT2ZYa
5D8rlK+iOceDWVYFXZoIgsHnEXKrZD59kzv80X6sz97uUWbkxkDjQFkk43ZxgvYGQ8xjACKC4VKj
iQnjALzkOHKl6XOi7/MJLqW0NBTb9DMIJHT5Ps1NCw0hwrBOFlxrrEzGNod7gM4fxBU8d4Bn4bgA
KfKjQPqn2X3CoiKIEFfg8hkrsw6m9YZcdP3endYCmUCOBPECUjqTA28hN1VLoN22BMRGV46FoPAN
026QoBwCHwsK95uhVUYq+oXB+nID4EASBQ2jxGSvRHzGdBI+LeZiekheViIbb1hZ6d5BLEkm7mh+
zAcncM8Ol7kz/s6v5XsHCmIcNr/YSvqUfv9lXmVO0SUODeyapGzYWPjYVMFtr/ozj5HE9vC+4B3F
2Qnf6LTk7hxbtEkbjMe9taCRGDkD+8ck2QouYrjmQlZWzdtpvR96g6v3LcZ2GXiDDTGW3YqMzeYR
ByvYOS7HtT8KdUswJOBJhGJUONMdYnkJ9MvAP0DhXXrB1mnpBMag36wTPozhGfOubu3B2WJmBg5y
sB05S7HzYfggrYd17A9p4gj9WoMf9qbRVkxnPTAyNAiG6ZiSZwxFXyb+TYcIkMDETXwS8ykvhDGM
PJNr+B5gtP2FYa7DYIGVjn/B+IQKMPQCwX4XDc50zNCuP+CjF1vxpgv5/d+Xa6G7fyFoCLc8d7+H
sH/TcephKTz+HgTIEY6RrOPdQIwgMFQHVCIFFFA48DRLGWlzZwIoF3IPJR8DZsa4m7ynyOdA+e/C
38qlsUU9zMLIh4/cyQxg0WLKkk7Cc2HUKwWV2KFTbFhPEfsSgjHMYLLKKnDFMlfawWbKXC0AYMhN
W5+O9l1JT+9+aMdFYlHaOyuU9GsOp0TWRpmO2ZT9NVg6MEVLkGi3hL+WT41RWN79DCTx8qz9ZIPc
QKVwTe+Hb4sZCRSI+bjxpsP4A6cdCSHZ4lVM7xQLD8BniV6U/ThRBvxYP1eWXhq6P3Oonkz3TS+R
R/SiF7JApMamqWuNMt3OZhw7XvCZXL5TR/amd/dKquzzrgxeK9DCbBIa9g5ri8IHQMZozgS2ELBx
7G1Ad8MMoflfVL/EfDWXvYQh7t2BggbpxYKAKq6IY8koI9HcOQv6rAAfjDmMV8QKmFJKfeZ8dEed
Jz7I4AyxesgdVB/AA/7TsqFZTjPnEAVzUhILqlTqUyNuoHHYOfgHdB9auUPbPzbOFXolQXCtWkcg
NAtcA0cdjxSWsQt5/TEqxLhxY4jtiE5ldMwn6BLQv9VsWOcdw6+c+t/4tLQ2/E1Ei8BJRhdMTq3D
MKzosKYYCufbhAId4X5c1RYYKT8ZeVuY29elwywCd/Unyklo8NIBZDDSV7enKdgBx/3YecUknaQH
CUwE4iGZKhDAzRgXl9GyvIhsGryAkTOhRdUHqIl5Bo8zG70bECohL3L4oCDQ6kZ3c/Okh0Enj/N5
zqw/AxAQqsEWxLAa1gRhNUs3ySJdJJFVAT30h+dGO1S7gtFvfdJuxFi0vFOAKwbzB8xrLBE5inJQ
+gyXfn6MS/mNIQylBE0IuEWJr74tHHokyjD8KAbCe9FMJhhI6XcwcL+CLtWAk9ooYsPM/xlMUYtH
CkKdR766Hi6HR4Z4J4xP8dWP0trcNqsCXtJBEPwFZf6QqFa6k2g/qmM5YF8NvVma6Rtu2CfynOiC
0iiArIzfi6CNSAccIbiMIM5guafh+y2UJiEkZ4x/3SpmylgeiJlLfurgTMORxID/0+HjMC1ZhJjw
N04XRTueJk+4mEyZZNcEaQNVIn5goPJQAzzITOQ2E3K6BzD3CFEoET/lBJiKdvjdQ+HbpntDzwlu
F+g7GDOq+fTDsbrNjoIjSIrA+Sk7mTBt1DEkmKI6vMzf8w9qO5vuQHbBUY7kr7jY9hJ+0CoVWINV
BZ6AxTKl8tC0uSQ1QUrO8KJx0H+ONWfKQSWT/qnQnP1m9aGjYRwMfKHgEsHrJtd/4fBsS0z+0OcD
Vb7W0A7jFTazqv3Mgug1efQTUdMoqAeCEvt0W4yTn0veC5wEceHhuM997mSfr3vMYBEIhZNCgYl8
7fcJAoHKHkoyvYfxADqVQCV0FkHeZAc/OIMBOY48HRjMD4zgwaBZX3kfGquaWw2XHeoGyHJ23kB3
qnf4iEAB5s/3msSMPjkQFmAMIAsV5yClQrfLX0obwKL9Q0GBxx4+Qoo5U9gfUHTSFe++2hW5hzxO
CI5flfeA9MKBpGP5PJoS2tmcB05WYqJpUUKNIMWgJfJN9pRDbWIAg683a47Pw2iqzZJf7Tv9pW1A
1rF/DbBPsN84FHJWNZb8osZxi9o70S+4Pq4IqCSIONDigk2SOkz/AqHnKUYOThv7KiIbW2MdKwEt
o7pwP9ARGAI0nSjxXwculhbsKcdU3QVvojZ+nz8EWpq1fERAeygo6yeagIy0sJrDAGP8aHGaDZlV
OWsv7IGtbJ9RLhiODAU1trpzfaZXgAinGB/c5/sUhpY3BNOpXZMphMTpOLXnWIcsnjT5Oqfjk3DF
Wi2zSNRocFg7FBXD59shhXo/bVn3aLEYPWnRoaIMwhcP0vdnrCUuIzzMsgwxfEX+AC6hhGmVGLsw
wSUoFJGe3pHPzmmnVdCjCAOuNu6XF5OR+aGKFBUzlS90R+5BBV1KRSWs+YmbNfJmxnc20bejdeFH
AZ7BO+3GR5TW+q3ncx4RkZHXj0M1HoQaBJWE9GZIZAdkQeCgSh3m+KtAXjeHXnVOzyOJeJf1C7pc
zcI8CSO3lcrktwQnOB1Slr28/Fil6yzePx5m0Kvo58fwjk6r14Dzojm0aJS1yye6fl1Bi7MtJ0Md
usnwIG3NPRYhLqQR0cYUPWLQGgbiQUEtOr07mCmOoHRjKA9dRZDER151AzYKGnrmkFi8z6pe7nip
aLlGLl2RDq+G5cde+h+byR9/LQLVGiLD+Ge5XPoHd+7O5+HL2+2Gu48PrdIr75AU4Q4RCPu1wrA+
5ms/RX6o9HOJVGgzPV0RuaeviZVNp5219ljsSk/OgmeNadsybTHcppU6AfmQRuNTATfCjzdvMxy9
Ju/PxDyN+1s6fQ0cCZbOik4kmORLAlKgreoPHu4LtjffC2cVhp0NK2J6UXPkgf1KkKhzKXx4cAgT
TMFk0aXd/qH53ga4ZYNZElxpb0Nhgj5ED6mjaoms+IrGH2FLTMeIHjrLnSAT0OFGXh5PJ4/m8y+U
pTfNjsiNVk+fdke+4djRfUCsm4QENP2b40naAOFEKAU8SUz+G0mlbs52H7KdgnEg1YIB4R0NNjS+
4WM9qa1ewQu8kfmv1KYLiwE8dwxUOeC7psL3BfL945qA9kDbOGoMjPRWuAP9Y0yEnm5GIhhTvDjv
J8MEdsMjSP8ABkjukK4hHLwHOvUeCNEDSP9+hNx/Tp4OJf9nMC+Z5XgtcLMP6qUBJ4i8nasRtvcW
i1P57tOuRfAYwQQKcrrdL6b8DFuG7FSNwZQJvSDCxFREg2ld0yBHj3+I6Omv9tszbIHiDF1Vw3nL
/qObjKQlofg5nKE9fCcphLgJ4I0JsAVM9z6TscTlDMVkynyElRH97V31K6ZC+CrPNeFoL+E7Ax/0
ZXd3v3yM7+Y4radZOVPf4TEh9oK5Zk45cPtH8Lj7p4FwJxvuer88VEem3eh0d5TMGW7qsEuK5Utz
G7g2cggxi6c/ZxzImagX57fHSmKGp68BvCGwby8evwPzDjHpMebFCW5NGAs/qBcWn29py/IBx4T2
7KJmOXhM8Q35oyYjltFi92Cd4FH89LtsTEVpKZsndBIiNSXZ5b4h3Xgs3juSvmh1Wlf8tXmu2t17
NqTGg80Ch20mVlrmv/+E3xk3o8v8bscyeuw0k+nfwPZkgQVOM0SiYv40m26KEdt6XpDjCuL1YNwd
MNa+5Av18Az1fTOGSSYLF+hsQT322vQ/XC79T3zNrrgAKD/ohDMFhJ7PLe1Yv+91MKQyYhgGUOhM
HRqjyQ5ZLYdAXM7JvqAIrQehsFSNj/UUNuNSH7GAIkFeUm2S9u4fsI/uFrZCpytLNecefkT/l+8R
nSW684CAIL6AOjAuITbCkIIo4XKm59vHrd6W4cNjWSFmQHWYCX4LCzntrNjR2h0/3oA3F3OTRX05
yFzTH919fbAEdzJANPhIr/0djgU8D7J28A8m32WnntayUxkBEGi8zLYPoCVG6oA4KxB7MNbSMdPN
HV3j6OmeXrOoRfuh+CmjGa/kLLtrbqy5bT5pqgDM6/l0OVXquz9KdjX52dt9wCHrPB5pKZpQ8y4d
lVG2Ys6pKr3DEcMuxJjerkpSEnxIXZC2V7x+whujmUbxBSgG5JovJP5kLgAZC05+EBXNfSNmVHk9
1exXpQe1HpxKgd8+IAa4tK4AzuPIpUWnDFdN5eao/RGaMufUL3kJd0yEIrQJ1DgJGbpR8GDMU8cN
2OkWr9g3UVWCVoR8iA5GDnhrNRoq5jY9wypxuJUhqz+nxt8/Ek9RhEF0YS2uA6nxTcUn4eXPQRbU
AHO6GNZ8Q7FgNJUMizQKrBi9I2YMUkzkx2087l6O9l3BZuwCMjs3LScl6pxPYsQp38W4iZwcIDYV
0BWiFTploDW01QBpuA+uAvQGbTpI8D4FURn5jebAmChOfpHWE20ij3GDdPo+xeB2aDoAt9oa5KPA
oZIxb8TChISKiraxFg4+zihDHalgBMf4+TRX2Ht97hjUoiRb5eR9Yh22QAw/zBKfMAJdUSknm2hB
URRpdrK4uwhGkljkICsgGfcZ4NKQQ3dE+xIwxkWeA/2mVTPPwJ2W9xWD16I5VEx6m6iSH8tVGrIe
ncTfjOc48dIM77fiPBTNP2Z1rx9EQYSUGNOaQiFmsIyd1jf3NV7DLqGUaxezN1xtWegD4ASXBCzI
8bajMNJgC9G8lybqxMQ7s0CVmsRaOC4UYaT4z/VHxv4roQPxW4aABy0UVHWBjLb2hvjmc196T0pt
beiTGsZduW6pWiEFIp8QLyLDvfPVYw+bUvR0W7qKoz/cGX01Jr+gbPkv7L0A0Oux3oTvxi5RHAOI
ReoroUDArZ5MXLybcg+/yl+ovSo6D2jtAIxCNID6AUn3zxtsaAgvwkF8M9QxRL/XK+SbSKg/Ppp5
GgeYGWcABGjm/hl1YLBAqsG6eucQjDw9DWiUlDCg4MybYol6vAO6JHCtWZBY3Pq9QWhB4u8be9Cc
ZqI86Q13g1FZnK3Yo6Gead3oqiCXUfIIDh8TSeQzf14txDvg1xFX/p/JBiFqkIYPVYi0PQskoxz2
wJ8PhgZicUvc+jx9Sitc+KQi0NG94vegDnafdA96oXzeArqgW61YH4jzz20V9jrTLDCnXZkhM7RK
ErRQLO6gmI5qCTm1kn8zs3sYLk8/YE00gP3ha5zTZnr7eoVnESLbtkCUJZsNk2VDZMrzMEMW8eMC
HSooe6oMZy91DeINOR6FqlC64DwYcWaefnrUZx1+9PQUItLJJgflotJC5KRzqkwEpAEhgFNRWWHD
/DYZbY97EO1q5IELV1EdUmFuX7H30oSBcrFLNJrS7q9wCEfxO0G1V5wHnA3KR5xXheFyDhStfaLn
IXusi1l1OKk4PtOxFifJsN0io8Fly7vSwitZNSFmQO9eJJTOTLKyvLZHPkpH63OVhEY+xjiuM73u
M49M990GjbrLRj6XDm+E71a2AfcVFtjZ6CD4h1ynqS+P/CFXDCDIVSBe0GybudF4mRlyxil92NQT
E51b7qMgBumU1T/xdK4+IASGcWrhbZJTw0cTTFr+O5nwStxksGfpUHx+Hj5qyKn6SoUzLLYxrLl4
tkA/5KTiJKm0KXdo7jxzt72/BJuTqplTjUc5vVUajMAwN4gc3OV2jjUJZ14PqxtxAooBMyANHDBk
SmkPH47JOw2peeHbSG+AFuGrm2TQ7tVprMJGcCsWyUrh0Dlmv+Bv1k16rM/HGIMLukMKUCgjqE/X
ICqortYH1MXciVqugtiK0LVFLCC1h8QaOlPMFPlDfU7I7pBMRIaH7h4lNQJgSdDJe1LRtg/uZJJo
Pcr4ZTkKknd3/8XCx/wCH8MQC0di2HjJ0Whkq3RX2yQcYRoJhZxdaArggNU1PhXza+CzCLEa1fI8
lfyG9QZp0A6Y3eeH47DTcVVf7ugDiQ9Np/lAmijx5M0K106pJ/lHQqyKLt5JCJiqQxeewxBFPHRd
CahM5l8MJuYxiQOYlL0aGUi6cwYm71bS+brqcIJjyz1K7HhR1k6kOQPE0mSPCTU8nkFeuIXN+EJr
G5VhoiBX/AjjZxuE8M5wxPDC+lR3U16JjphoGVO8yi7mz/RgEvrctnl8/pjUk8wBMQsAaZsIwtbg
UV2YciPl7ML3T3PpJEzo8ZCwTiwXcCj54iAKxOTYC7h48GUFZjNODhdKM5hI4vU88EKqufGgrKoH
4wKxVHtZiohNxGJhRgznNGce4QdvK+xqP499Vvr1pann8EEGqiPBDalsHW7nhQcS5pkIlFQXhssV
jgI7naxyZOOnzbyGzNrAQoSGImgEF63mG0XI98XUjeOWNjO+vsTH0/AntdQL9GO4qKwvQ2Rd2DVj
I6BYwkvSNg5m7eDTRrFykQ/G4QMB2iSlp17harHTb74Hhl9wfBGhuRBn6Yvy+Ahq6/cOnnXMjAKd
CTJ1AgBVZ/xFas3lCt/l2brZlU5qOSfAKzvOnupGE65ioHin/yg70vAW+Q3an4yzkKsTxz/fd5B8
GgGp+8LeGaufBDUh4LYC31giiskSyRHlI/DaHQeXB1gqY/rjjKphLQdNBWEcfi5sr1OG23BQ4Q2U
vOWKbZQm+eKKWzzHeHOzyT3k685dMZaw+n3T1qWWyZz2GxouSCPnGxNlV35Gu50/vlQc1xjv/KH6
jCbd9k0KdCP/YEUT1aPwemJde3CJQg9522rjFd3sdcxxxcnoOVj5jVJUe/18BEZnD2lFCb+bfo/d
GwteaAT4X4PvQRKiAwD6MdfjEEjDQDCHiy6C7uQorShrQQgTytTch/Kc3zToY6I3ecIplzEU0x4J
KRi3Foe6LEl78Ozhc1J/sBhSkGAcmAlDqxECEirdC593sTkONwNGComuJWoOiueaXGJCOMXnJzum
qB/BOuDzIjI6ch9Pr7nlx+w4xOHnSJ+NykY7s0fCrPkDiMHXaG4Qo2Qw1BdRxievIPBKsdtsDMPK
PhNezIaI2HhJcShx4lIoxal4aOvDs9iKLcoz2Nx3ux5/zv84OrMmRdFtDf8iIwAZb5VZcdbUvCHM
SpMZGQTEX98PHdFnn961q7IUvmGtd1rgl5zoPEFkDjSNVLrgn3a9o96t6JVwYOvm9C8XBNoaGRN8
FNqLzeC1GMVoxRtC3eYmSvOps6LrvnD0k4PIH+Sgn19ozupfBaYaZzbCKYJU+DDSNFqsPBh/NLb0
XaVuyrT8L4t/+ntcmiP6JXtY/2835j5JuG5Q1sGWc6jixn9ZIfDpjr/ifecDh88pMlGkx+PiEL7q
X9rFLDu02i9fYQNx3012NnQGgOCsL9j/X7Co5D4UqJOMH76X3rqtzHV+K/L1UG3D9wopQOTpazIQ
au55SMGpztV/dOo5c+IzaLVIAMVD3JwmKIyhSPJae/7Rx3GiOohpnKcjeDwVjb5JW7Eu1dbtSbya
HSUIOWELNEErHwMZo/SkEhMUa1QPL7KZxUBqvWdzarP1JAHE2+o1kI3LiYIaVqgfe6C5zcAfgR0x
yeBgXDRNzwcIgwV9VYRAw/4L+xPHAV0XksePPzVa5YprSR53n9CiO0MR8MIrCJCrbeIfo3ZaDgM4
5MFC7GJsqUUGmNdIZXfoXr4rXHR1DksjziGlDSY9uAzme3arpjpMkTNUNdQ7inws5neujfkM94O8
mQGXmU8vS7fczcTMGx4D4hMkdJhhDvKesKh4HY33cWahFNcFB/5oaHd0pv77WmFGaiZPEXoxPqs0
uYHoSo/SholyWwNMm3qKdtfN98UOQ/2x3EgrzRuZOD5zyAOCyytdIh0s7Cz4hpQDaQHW00vPNGaw
5EtIumW73VEVrdotegiArfTeV4bDSjC+0QzqWJUonif3+oAh0brjw0Q3AyCFotLNtn3wCuQVNyiX
QIkyQvOBMBp9LcmesksVKENu4gGgZjph1s8tKF925KHFaBv3FDkLrIbjCjs1lRo3ta892J6AAkD5
vLOyOParfoWmcIg8CU2eZss7g6ec2gY6ntfshNYuLSff1EQPzI7MCRMqr8BJ9XFCxY2KdS0uzLFy
I1I3zrFvGGsQq84Lh40sk3GYWIC2MvCWH6mXGjhZo0PFcoL0EhxDfrlMgmzpuKUn2eW1Peu21Ceo
Q5giP0OaAK/QXJo/sK8iPLNfwdIGcdM82RHTLOs6XkPGQO4yZD3bVnupdiRoPoqYGp/eAJP8k0bI
AelDxWLNtBH9eSmioJD2BDTOq6CjDqtNuISOcXLJWlOtcSTMqEXQqx1lAAOdgWFuT+Ag7Hy9f6Ic
0CjD7dkxgzBtpwS92XDsUMo2XvzZ0VgXBCOMgdJY2q/YWGFA40na3Qbsy2RMzwfyBGoErEwPFGQK
66ZfZbIt75FChAbaRGoE/E046VBrnDS2LNc/I4SQCKbWLxl1Zvhwa/EMwQDFb5ipaD9Xn9k/dBhT
UFFpN0TpilZFgiqeV+R72WwlyptQyEzig0YKyPmD+7SmTkkdfC4j/ozb+29iyjzo7e6L0VGpFZOq
RgwaMnawJIHD8kJhS8H7RV0gRrZ4BnYurRcmk41MNMF3OLegkph8JhD7BTtgfLOi5fdj5nUhkxDc
6gqPF9HGmuQLiDeISo/R9S946IFkMeaYEW4HhIxhgYLgRNkab6g+vgeXvkw8xvvxIKMnCIiMigMC
JJ3ZCXfspkVaQN7JDlO9RRCWhd9zDeRic3KD0TmvfFWjfaowYsDBZCbW4hEERM3fbkbTy4XcZ7tZ
yj0tf0WQ0HtkFCyKyYTnrO/A43Dkmb1ZL5f4BCLb2PG0J5nFlHNEo8lWCmBfZ9jEdMwbzz+ZBNgL
r/h5KHcJgduL9QZF/eGUm2BeJrHXwROlh/SVfouoKK7tT5yuWmIzobD6+SaVjvPiPv8dtNtcWPG9
eZcKaLeTOpA/LX6jB3gCaL6sL15jQFqE6lIBZLfwOtoIh4w/yqOoDMT/O7E2XgE1cnjRXjCxvNrQ
n6SiIyXrJ2rRfwXX2sdGDUp0vp3ZlOu4kAPV5UokgIaUaUDMZGk8eIRljtVMD/R8S/mQUTjcPvSf
wPaZ+PWkVmIPjrMfbmaqjE1IFyXYFaXSLtkB9SGUY96g7tXM6CGQk6tZmwBBIpj0+Vq7pHB9su4z
VAhfHaeI1oBgRB6GISyH3eoN0RAIaB8CEEZiTydBOrWxixqAS5/8ncwuz8+fz3G+1T/ec/tiYvTn
ZsBnGOac3FK04jBf0xCB4ZL/y7dc8Ev4bITmxCyKRPfX+Hq2xdfrX438l6Y6NYudAmW1EK5TGFSc
uy1ngz3gODS8zKZKRvF6AIQhPs9GBfsLs6nz+CvrkR5VzzCW3vf8H2oZfwh39WB+Q+kclJ4AueYu
+qBlWR+Ee+OIm/eMl7j5EW4yfr9f+URLJy/OgmFnXySQ4bK//emrud+TRdHIdrp9H+JNi8t1ndrJ
Q1yH30gr/mZX6qGf5ghvAY78P8LCW6vIH9rKmgdNi0t6X2nopajoJ6u1AOKZMCC0O9KFv6dxFPPh
lnPslx46gCO3Q+yj1C0qv3v/dq4CBZg6NDZw7Cw1hmTdtBNms/rn+SXDBXILTV4YULqg+4oIANOt
D8DoLt/z9yU4LnRLrcwRAyl2il/9Kl/ze/0v3GVI8FcdoylMAFo8EpOFG7ehxZRiusBlfxGuMx9E
BI0DsIxVeERc5Mxd0KgigQbq3+JXDrfDFSYZ/d70+BUwnVVCIhjY9qQ2rFaz2BYPOtzBODlDGgtV
JsVlT6IYwVzvI6116X58JHZXbkLEvjy3ytIsifMNi2RrU/y0u3GNOXynQ1ywlL9JBFvLx5JvvaIq
axZ9tWOiwVo7E7I30LCYwi2nwbHotnvg0eTtZfv0K/4zUP3UoBicwI/hELOZAwOXBGkc8QFWgH4T
Em4x/k4ZYC+HrvDJ7MmXlf5RjsJwnls6TJuQPdY3Q1BLiIC6mio6rLMn0gT1ZWurv9kwBZMI9rDt
Torz/EdgmcYsA69Gxo5tmRCg6BbStGiTijwiJuo8J0LPEnbIdWfnWQBY37Xm6645fPyKk4zZAwQz
YPBQffbNWr3SGHRYfLSzvJ37xqWwac3hCe1MQpPPuEFr9DDrrnSXSrImr5sPI500UPmpbpgqwl9d
dTvuZKBDcOyUyphCccXIv1m7MjbybiRbwMWlE+1flI4iuaZ4ttVJrpdgidAmg0mENGSWB2W3MXTR
Kc4fjcWOQkRBeuE2UCk6c+yfBwXoazJzkjl+bWqrKq4R7kjjtYl6psyJ96gzf1QHD4dTQY0OyG5N
LDJoaZ33QZc2PZIrqM2vLHQneRkpxOj2q6C55+WRpqaGxxOOcbNYVpt2J3BSdVZMPhfFCG32rm18
Or75VCi4msMJkRPLmn1jVHlqLsEvMRXDN1p6EiVlhDR80gUnJYs2jZdGMAnzyXExQEZcdkc/WghP
56qJZr8nRWrqxvZgQd2/+A+KgqlVAZlisjVqnlFiGWT06DQHdXZG/vyDjogwIDLQ5hPgOlzPoE+Z
0x7mjBA41PuP36wST8CbzEyrj4sCuzpq2/qiHdPWRNeWJWv012SHIgo9qi9MOpNSuOdrBtFglYnd
PuYmGnNKCzTDxTkMcgcQoAl6NH3gH/9wWWTfPYILxqvFO5SO696a0EsEoWggloh+wDv29SNmoWOF
IFYVH8igLokfnwn4p9a1vs72L7d4jI8nZC24LICQdK7xmkjiikA5FgnOmAjeXzBfRwGVPIqL32eg
USnPlsODX+AEQYeKVnEl7GY4tEXeVTBZHEjGJOWF6R9OdM5Lry/eTJmzPzPk927oa9xSbuiVhLXu
ozfTzBEhL6ptfEwC9VencylN/V872uN6th+uk9AXGX1JIV3VDroxSsYv5lzWjnDOVuj2MY3V7UII
Yhv5tLExfkhBBwEi7QOffArUwPgQG0fMGy7wSfv+oo1mb2MBPQijVZ5Yx0AMnC4EezDIed+jyEc1
35CfgGRtbpac3++nL8oBHixJB4eg0cC07WFgCvk88IGEXlSiwxKReS2Th3cJfzTs8tCkMfvDqrxQ
znHuQNKPjLquYfYmYZFGTgzJG+fxB1XDPNsNXyWyFMghw9J21SOFkcXXuswLWJ7ioiFs3qP0G0Nb
Z+4DWXTRhmOXIuBNbQsnT2OMpKU080Pj05rTWVMoJjtJZ/o1qkH0VtPgezoCvOFwvhSFL8fwSLyY
VFdgY/WtOrTrD/SvS8EfooA6Y6nNtnmg7GC6wB/xwrtMsOXEmGw624HAzGVFao+E3xudsLbLv/Uf
4QsoUwNOSVcF+2Oa7pA/kLbFD/4ivNsWkq6iXcbQX28nqUArbBBw+rGMATpL/ZBtAaReQGb5Hvyj
3qbz1dg6WF0mlGHYItwYV70DVbAvH+AtSJGLf8Yaaw1yc0vYvCLrfQ0Bz0B0Db9jUIZmMci1C83m
wZzn4+uhrowbqJVwINdLdslf//lf8Jflp4ah08unx43UeSCgVPGg/C9wyveCgl08N1gxyTQUFupX
RonKgFzMueM+nmI4dWgPMx0CqkudUTs/+IDIQPmqaoSAHQtqRTWMRwfYD+5e0gmMcAjwfE7kACAi
c6/z7yS0pVXem3MykOcWzSyuHRUAhgHTIjS2/5zcFnwcMQAQE445qSMICMzsyhr4RGi+l9XBuPR3
/D4TgZSZoLsDHTR/iAlN/+ODSURr6+gHXn6tOXBJ48n4A3qi3ZjEL08MtrnT7CVEp3Mgfb/D9bhU
fJRvYE3c8zPwAVpOs5lCCDBzmIK4UXKP3y+g+mfUBS2YKRbT6uYYRs9Bm87g9zXuHqClkAuoQC0U
7/WDAPem+ume7uu55cFmW14HRxxdOfvDia50R4A0gGriBTUAPv92Df9PScw9hSRQ+hmOEuGzb8yH
BGzxofxhX/9R8FcZ42c3JOD/zqC1IquiDxKZOqfuf1NI2qA+Toj7F4DrdL9VR2S65P7syYcABHcU
jy2qQ3sep3A7ZAucgXZ7UXaxNUHpEX8SIf3TrfaKB7wO4BseUuZVpI/GaQCQHVlxahbHo4pdHVzx
mhw/QaNb88frzGwMi5IRYSDJzqEFTv05s1PyB1FFCCBll8+HWxNCFYg0uarblCHhUzAbGKYB4kU7
JEPUrFFM5hYFzdwx/reYAlg5eX1gN7IMxy9zFv/i/Gjwixq3/vH8aoL07aqkQ8Aw8eXIkpzbkYI8
pD3SqSFh4sLV0WhlDs8ewenLicElpqHdLw7UZB96+UqylTNLsgw0NnRMN/CC/6RLaBrCSUnPxuOb
rVLc2rKbDDv+JoDq9yNi4igZNCj7Cjui0AN1I2wG7SWTay+Nj7S03EdXpAS6BTSf1L76BOuwpdkK
xCX9fn6NzREql31SflMTqZuQlHGiZR8RwSZ49yZMgraeLZVGHvNwarRBFv8JQ8EmIl72/zo6ucYY
DImcqlyVodpqAJrdb4AWdnRwm9DuPNT+PxKX9D7bvnGQM+HUiiaQVq8sqIvu2MkuvLLwkzu8rrX7
LImcwneBeu1zmSRpdPdMXyj/DT/Ax2T8MeqBYJYg/UaNS6KN6Ocur049jG7rVg6j4/4GL/zRD+wq
9GJVoK5Kp/gpl3cNOsqdnzWP6h9vEw9ofkNkrm7vJPYdwgMTgohupUCmctuF2iLmFIHndgCuyEaE
AUbsIaASKx+0lqcCmXp0xM9lxsj7msC48QN12PWFyuix7AywyZgvrlC/CB0R9AfNkma+a9hNiJRF
Rk/BLEXJEUi0ORo6E24gB0F+n17z1xy4u/ajTZV6Q1qWAv9NPNAHv9mtpe5y0LT+YOizUJLOX8QD
yIyURVrq8qqTM1hgdiH4slj1RE8yC1S7NfpFClez7iaWB3jivnfD+otzew5ugbrYNC75foTg5URz
IhojOBnEx6bsgO6x0XC9yl50hGYqfa7JnoTG2S8x0+wm+nZuLPCVcg+/zQuAMqL+L5Z/I6bpPXoS
AldtsVh2ATKL7jz7QYRRsQD/fVwdnMwufGWd74T9vnyfXmfYWhHKeAhoxSqHm4umuhodtpwBuQfk
E3ktJszmkCpHWDU4ufFH1fw2u/X9Fr4GuuPF7FygOfqrSwqUT6fSLzCaIgL7Qg6rnrVTdYtPjMaJ
uaLRj9a2MYeXcCAPSmYhMEdiBXMAr5vG3ou+A/ncvwSzvdmd+j1yBSFmW+x6eU9Pypkc3fqDGjNg
QXGF4iSsUQxtUCGD7B25lGGVcoptHFydHxrOkJ9H5Q2/8F3u0+//1XZq6Mwkp6PvB1xiMY2ueH+L
wecCDlr9T5K0JEkwSA4gz4mOMpH8MOXMtUBluWPTlxvUQ+juMPuXrnKYHVLNp8qSPU4KkBW0+sSy
Yyj30XHO6GphGuFS8KqE1KVWCHlOLMRSYMQgcuhFQlyt6L99KHZyYza89dkiShb0VOUfMVgYwuc/
0Rh0lKKk5w7/3gtqVgky8r149OQOTX41zanN9oYwiZK5cOabqrawjnTzYDImQcgnVnVERvPadigv
QU7JGss33JfAPtlaZE4sY9mQ4PuJE98P88ROVQgD8fD+SizFfrdeAbO3e5/y9fP+Wav3zmkAEw7x
JSFWsHABrEysw/Ov9IqSaYFIvKcAxgaYWPo9/IN5/lKR20uM+2aYRIMsfQX9gep6yfnA+4SuqO5v
/85+k0k14MsTxMjwvO377VCtom9C0L7kWaC3onhdxPfi9to3GxqOmwI6x3x3E8EejTYw0IQocIa+
g+Y8HkcOMAykFtMDbXXV/uijCTwDnLd/ymtJ/wlRMYpAhzwqtNim1NsQp7GPvgKALhnNpDSjw8yd
tdvwAJ4wkBLKEalDuODMbY+URoi9vPyMZMTwoK6sNPX4+nMfYkkHsrM45dFVU+XfAI1wJfT79tRY
c0xMJ4DQL2yMAKdeylVNSPymuhCljF2NkgQdhr66p8TqQ2mZRL4j/mXtnMjHpPqpsczSm803tO/B
h0lzhJl91deEYEfBbtyBEZ3f4xTcFidbZGFp5dPDh+hKUIbTqKfLAjvEg86I86BIdlg0aYybxvms
SmTEP3WDI3L54QSsXfQgaIJJZasdDPUA5MPTEt5kV5siwmxhk8193P4CIXXjQiIY4t+bnUd8JhZd
BqIp5tMfVGYsCWeDTLHJLo80Te4tVPsZSkDsuNhAJ7QNF+0y3oowHBZkgoDb95/s1cjxNctA0FlJ
d5E99sw2RWWrzKDHlKdsC+IJslU3OnSB3f3jpTocGXjw4hGtSOBfMMWF2ZbEeDz7bUkBS61lM9gv
vUbackQATS+4G8/DnTAF5WvO8KplTVsIHgB9hI+FsEkODIyKrCB0amTzg7kzSophddf6cxIpabHP
e2yfQcezsTC2gM/Y7ubm+E33i18Fe/DRaPYJKwL1Zb2vN+Gl3sxAqUjALCz5r0297E9nUpGpPmAy
rO5WUkfRigaAHDjjcTUxynxg8rQsk/pZOBgK/jh4COZmPeivoGu3Av7F8I9Hpu6yx4caAT9sH7QT
ugjKkQ2nuF1ht55vhJ0CwsnopPr79doQcDLT7adhJQx3VLI9xE6sbYk+lV52wnMYjWt1SkkGjVYl
WTX66nPCBoPn71EfCl45XQlJDH4SwKKEHm8uI0LY77m5KhtmLNnLTyplO98W0d9AU04gMiuKtP2M
uNa4ofk1p7eIMYD/8QOJi+eVQ4grnRx3sC+ygF5eQuig9k/4WIawK7HnNsEgObqT/0sGq307M6D6
FjqJuJDMkZhzzoJ4pE/3+Zj/vBVHIqJBswqexBQhgf2QvnBP3kTCxAxSGbAxg37j58KkFq/J2JAu
AtwxiXFUTdJiOKTcq4ceKv9F5JQlk0M12jOUlLfiDUU85f7t+0P1zTGaWtGR4D1sCQ6gJUuIHNm2
OYvwpdI9Z7oxyRmKeZIALQ2bo7tKbOUriZZczt/JGZs+bRRRL89lJwGyA/w9911OfCRATAXmkR8+
hisngS66ae83O7ZftnoedHLR/dex24hcOr+swC53g7BZMJGeOLGexLM1YRKvJ7uD6jaywRcy1X4r
5+4NmMC/bNl8ACyzLwmCZ/BeP1X/GxN2qPgKafw7JKPPwQr19UwN2syBjY0BSB8SH/PRwqMiYVly
G3GLcTowWJwQttdy1ttVvv10/nQSgI1ZXJChXUCBTA/ztYxWIs0gNeuRQZYgjuSJDm76LwETRipN
kzdHA8/0nZPQoTVaqGgxmdJlGfNxAXo0Eq7a2zWFDfrnnyaE/rLkdJNTBj90CnR+OfSUVaw6fEet
h6AIPu1K63bdORwYCQcuMqM1YYDQ5HXwja8aTxa5CbyYjFwQpp7SRqGTJX5MOjfTnUkycK56DP15
R2uF90m0yBPLyvjNNs7uQqDv+KnkoEheV1qaseD5Y5f5ZOuOXG1IDVLrRJRlS+HvAyfz1+yk4ljg
JUoWyXc6xYuwLZrpI25GxNML+fXNTyvO2XfhP4MOXs+LsxNhDm/0ifjue1h/qGxooxgi8wHkBKwm
vTEy0AttgZKyR63udNnkunynuGh+qQJB5JCM2HzXVrekitAjd2QbWCq1hnSN9uPA8ebx32azpf0M
1yz8twSxtBdfVlTv3pgbLh3U1GX0E3URYivZcEa2BBQy4Mt8nuMrg4/g+jh4iF5Z1D6AlIT2AUT7
bWrzdUV+Ampl9gnCUZQR8SKPcKhN01ZrY9lpDECywOpSOrBdS750ZAtMX2eAQuRn1V1OnSLbiOzK
rIaxW/fytkfxlG4PHGAg4rqy41fFyh8YcsUUJlKWB5A+YuV6U6/XPH4j2r0BlfCHHJTjlLuGL4kZ
FZiP0UZOrDDVOcEE05ZXPQ4s1CvLYcO8P1SGP8mUsEh9iv+W9fiiKQ2iDAl+eiSBJ6RuE12DOn0+
3RAl8uZ+O7tmHJD37iBDcJGFsyt34ro4qHeexHZ8FO7bMyQCIRfPzyL+NegqLkH58t+6g4cswpmM
pc2MMnea/NfYLbe2p21/CGtk7mkdP/LXqpVWPHHdEvHoEbmsO4NRLf4qA9KeloNbNg86qwvev5Cs
XYLwjTlYi3m3fF6kEW3yovsT6WjwAmL3qlGMWTHM2SXd8f9GUjlRzYB9oKVHbYHChujyv5ZwXdiK
kwybxG2okKCCNerBlajepXtHxMFqDOSzVizL39m12RHAzQnFHcgxwO9HWTF8lqCbfXudVafeuEuA
BEV2TNc1xZl2fL65MUmZJdcn3LXdHdYc1g1BMFSd6jK+LXt/l8l5RjQFTEsxPaln+rHEOmiT0jZ0
b7wTFAGBSUbGvwHnORbSZEFziKfbGUv7/9qJmY+tZGvylrJhgqgVpyAG51f80ppjysGsfI0cN1u2
C1cRe2lEQwrRU7n6PX3vJG1XCuu6XpVgKR9bx2R572PnCQ8k7kQixz5kGXJBr1JKUxh8JDbM9COC
A5Kc0GLMFmh4UG3hEOJfVq/Oag+68B12mBruTHqbv3zj5efzi+S/DVo2VJH/qmnNcvNlGx7BSzmM
Piwm0bLxFAej9Uet9qK/Z2iFifsCEmVSXm1mCec50sBF1CBzlr8zpkGTSAC2zmDBdfIXITYxSoRL
VkeGDAgs8rm/Ad68Cj5Mjaz2M0LkUzRrkTNiFpFeFD5EWn5/3or56YjAUv5peJzk10FMzqrg6KRE
8IFYLBqrJiC2bUeYiGxnJ0xOw5X6Xv5tsDsb58+feBHx1md2nrnUgBEg0rUzHFJV6PaxO9H2vf9f
MiKuexW7ZfXvI4Ne3AZKsvhUMMKRVDzJHcafsXKa69jYq3dHrIQrD2tDWdfQ2IzFLKgu3Dg5zNOz
mh+R8sybfaP8SpIf0nJghudXtnluo9CuGk8T1/GaLMUeeZwGVeSkn90IDasA6q2ajJGevcdNNehr
KuyX294ERoWhkaRhX6fX8G0mwPo65QU66EA/qfiFYEzflpqCEWPNWurG/k0PSr00hTayicWPObwu
swKnSLUzZgERmjpQBxwVaaM0xmj80OYUrv7XFv78Y9sURPLnrCq3FhGLweHHZoH3pLEEplSsZ7RC
BpbWdpfeGlQUU/XMFCqNA3n14t68E5gBOgvTVpKxNV0CauzKmTMVQrLXEbUn2NxeYuQQODXVEaWj
TQ6bZaHaAjIWhr4WWwNX6NzusNnDjc38Rl5zvHFGkpFDiP2M+GQOG/mSXg3KrCmi36fdPDVIHAle
pjU4UaUUVraPmTF3blRnDnA1nLvHQNpBxGZmOIABjUThTUE47N8uqyOEAAQw/aD55RQhx57BeinX
aXVI1M0LJSd3WxRMtBtiTK9BiGoS+cBAO0jI5o3BRHieU+z25Pg9V/UfzSEamTi1VNLr/Zc9DV4d
rTcil2ymetQvsECGD3AL7ZtpbsI/o00qnQR8Vi12pJ7MsJag6wCrOLaO4iI+d/WdQE4GrWU7NTdd
ymiMibgKURo/cYmYHrQTF+zIBYgnjdpvuph58QvKrZ/5QdlQxVmSVXlEX6zFf/VdXJNGZr39CKcc
QeN8e3o550VfvUY8vlU2qpcEtI72lG7UehmBfqpt+Iaf7Qgm9FoAd069fmP8zf/mvn5FG7nOTiDs
WLZCoNfTzH/dn62rsPaeq5CRXC9L7Zw3J1U/AWdKHIiwkrpDZPn7kOwLa4osyBx9K/pw7F51xwuN
doOFVzFoyXBG6kwa4BcugbVSrbTqDzMH5jEMklW3jgVcBmcc8+n8RhZW1C/4a2LRw/NWIsOsVu3n
iBARQmTOp0nBR+a+PAsq2tenNSYgK1dxygjjDUtm0jv8LsT1oH14RSBLu8YssAz/n8/DkCvQfWx0
cPXlZVi/DspF5A6eJJFwRvr2/VceUoRuSDM5lRBD3IHl+Taz7/5SnEiRJMwch/KRLj7eQNqf8Kyh
mUhu7S/ID84UiHWae4VJWiiz/nc/FlgBSTWGOsMXzhAuQtROONEQ54P7cNgVOxyez/9NokA1NCwA
4MY3HIh8ZfPitCFdKCVoFdtbymAvNP3QCyXKJhOTHbJOzJ88mgjIEJ8+vnrBTWGXc+Aiq28u8CQC
RgQVYzln7/bNMCz5qhKHzfUH83/HN7rWNFPQPUx0Ix4zrv9r1y+Mv+nbE8jBXn6tuzrgf2YBtL0j
tG4RW/Us0EjeTD1hl26f3+TbTW+zuSP4kuZrjISdvKyG8wT96aTn+SLShQJx5DQfjW/PT5vFEx1e
o6xFRPg7Z9AInsH5ktcYrktC/3mXvwQn8m3x9vV/qFCQaXFr1yeIwJZjluT32GwZmDkuCKXL2Qkg
PF/jNjox1StofHQKvKXV605RzjpA3/BOPaNwDIb7RE6pL1MKmDWykV18rMRlfQ5vcxL85BsnZxu0
G53bdlFSm0Wr0IPch4JGmXqITmK0TDz+voFsHkZHHjE1bV/kcgE7X/L7547sOkaXAaVDZ3lFaU2k
Xt+t8d6ccWICENKywyeQCEk6woJ/+JoIv3smBrA+KbdiTFXWGyswj5EmgsBExmRAWhHb9f+Jrl43
zZ1JSGG+bAgewInOdxutMKLrnL7VlN5lfLO8eLTaH/Ji0F3KWTYllQb2JTwbNK0IUqm7JqbLVKX/
EyC6pRre1Tog4JNAAzyaxGGiZoBKbm/VDxlTQOAITwM4/FxfEuz54n22bg0/qOw/TrkK1xgzt+GW
kUw2z8r6M8wzYz9UPOHVZoYJvrZLRoYyucjsbRBqCKiK6UUJv5kYJE5QTMP/FAfRKOq5aRyDZMdo
67fZsXdqbPFPwuWFVbXn0QQijROHOA35DgXfDmcVO/sX9zRPCsHTUkQvHmRB4miHLHi5/FtQOInT
mthBlrkDNE/LAEth/H4G0p0+N7CDEymB7FKWmp3bFNDONKuVIY2OZd2sG/EAhPMiGoQsFn46eK+J
Pr42j8SOfexhS8wrWrpI2pNBmadOUM27dhoUDMixoDgkW6DbxbI1OiCweW31P9OYld59OqKLQdbW
b1zV69hlO9MCn+c7/q6dRHQCPwKH/tcbROIxacYnFaxJjt0N3fXuaQ6LveAkh/bwoSj7VZ0U7qP9
yc94VMrvHn8wVDRueNIR0aPXJ+0Skm4DhkEU+0NG////ccAKQVOPLp0jKIvBMeeo2yaN9pIbAJbT
CDHz2oPhIjVClCKsyTNFFk72XP2xZURoTKlcc/bN4K/wOIsMDW/2WvbV8O3giCDXM1sgHYBjexXj
xiTbkwKJwxcZEdhoyUxX4ijsJlz3G+Ia+yX5bBnivvaH0YmcAxzaxBZ/LF46fnjCTCgx+Tr40YUP
6nc3EndAcYUNMENYUGnO72w7Uk6yXcbsLczX9+JNwr47eoYf60wz1OrN+84pIhrX+GW/nw5Jb9oF
qLcRJ9F8LRPNushum+m3YMA3PLYjzcF8P9dNPvGz9+vBiRiVQ14gmh1SJEX0ufm6EDdVtcK6N0AI
qFZsTEmCyBb6p9WTTRB6xWfKjk9+N+lskwMH5dwmUegI8h/MdM2jn+/zONCBsfDKF+h2LDR53ImE
6YdgAWDlSP85RnPucAEIkQEZwI9sstmRbTud24Gq/5vsb8YU6PkmRqhRTkriKuONGISUEcooLC5k
y0AMkW4w5QHy6rE6zPuf/t4itAaWZIQRTS7IXbgWpJ1AhiQKBZF4/eF3AH2fURzCnBJjiaTohH2o
j73PA9240ZyVzIpIZGCmCaIPyW5RPqoOMoCBBB+SbarJBYXH6TW7zCHxlY380wGTG8yjQTISZMeG
rKP3YgbZTcZAIh6M2aWs77hukZZi68V8Bb1LVRie8v8L5znw0nz1StxcZNhagdYNbMwfYeVe3xiR
MgFTExqBaTgRGoMcx1/GQChL/VLa+qoQ3CV6nGEcOvHC0ZrSfQrrfrzxI2UFB7HAmgZnG/SgA3qe
o+hAtt7F61r4nWc6V+c3cD8Po1JPL9j5ypfztz37OIT4fN638KdVvBg8Jl998t2g+7P6nlRXvLYR
Pw0JMd+7REqaTdXuYNfDrsl+MSzNP46SYSGg7SEyWGAEBEAUYE5l4p0VAdHaiEhw8s8QTMI1M49d
B1rlR9a2Trjtx5mGFY3Bk+6519p1wkeiYa9gTXLIa9IciHTSth1i2WrofQJWav6sls0tvRx4Ob8d
k9+6L0lx4RObIB7IVvVkUv/BaUb+T5uv+vY8q9d85pin08irWr3LGo5t8np8VbLGYlxmKEJg93Ww
TYURkBXeAo+3nqaAW5X7VLdZSqeHknanjM7nocpAGvtXfkFkgxglUpgRYOJUiFqKOtyKRIfI2ZY+
B0MG0z5GoBYURjDA3JVY1YTaF8qAgBPOyUxxWxA+XrjIO6itpxaQfqZuZAioF8lD11pHbw41KqFN
rxK/Yo6vtqy52RS4AN4KtjPmVxGw80Emgo1MNlg2m9JYx8lfQ6+N8zVEeDbSSDyZNMDqlvqNgtm1
8pC2KLGvKCZCoOQZsA/SbyPfjeOFd68QC4VaRcx+hR43nPMeAOYAXcTM8TV+LnoYHCoQl5nqjcNO
4gnWwOV42TK1sxU4irrcl9885ibxu1C+SRKiJup+tCQo59nhDMCGu8MV8RlvEpcoVrBvtZj7Gnba
yo1jr0AEwHIXUXAjACWtJP/cOBQ4W7rPpf6lFTYsHqzG7wR2B9J/8fN0vOpa1K8w+map4DcY+T5P
fTf7oNuVrnyRClY0wkeWlIE+Xsp99zrKs6VEwSWimhgqg0qHnRsxTS0zsWsr/CqEblokNs/jqXjJ
ZB6qDrOE4UgEDuS7st9mA1r82QkpWtFfyjYydfHpdu+Z/Y6+3twqn+cODhUbWTdnIB6Fi4mGhoOC
z5ILPt45VgrQ+n8k3ddyYskSBdAvIgJvXvHeCyFeCIQkvPd8/azqidvRt0eCY8pkVWVuExSEKo9B
gHuhFf8aPKv5MxAMX9Eiu657epDwqUTJp/zwSMP6dypKpdlcZb9T0JVygOg2p2pouo5tnY/cE4E4
GOO35UmtZFJB8iQxiLsqfEicwWKinAUzgh03zoQId4V3Qg/c+nW06BMe7Xn5QA+MpNu4NSoGQF3Z
QIj3WbE1qN3IpW87piE01PTT0CXhQ2nHWrlnDrIakLd8ceOSJAdTjJJK/XSNNXzKOzzgKt6/SCo/
yitSN+vydRL7NUiM6ku06I8VILKsnycGO1ZRBIgyFgayZ8VyyGE3XALX1xODt7hF5vLh0d1IG3k0
7aXtFP+vuZIHiy8m3lPQW81vt4Gn276IsLhY+HPetV3VTeLCxav1fHS0p2vAYbnMkdm0UvWj7T81
SDZbd2fUFAQvmoaRYqBfqmymqteJd9ROh0zHj0VMwxRbwSUSXnZ86pyAFV+SNWbvfogzCmxH6IWM
73nX1SvpdZmwgcaPpAeuPn2ED7gMkmcwJM8UEqrhqHaU+t8V4EGxHoDpSlj5XBLRE7/eaTHWFNiY
VJS8wFYmJ20jFTgTWlNZfIthFXo5Pu3pX62VE6+3JTsEr6xT98FZRqwhwXQbbM6BmepOhqZ3fU4y
vxo3IZMfeuM2cCmZoX2OtEpzNUdK/zxvA7nrYkRvA7XycJYLLG3GiQ8bl2vvXolAgMeDilFs8J4E
CbnNrQo5+JzE/xEqMVYT24Zmo7zn7wLGLkDTSwV1W7EWJDKfZ69mJuTCkMCvunvBOGrqfniIOU7h
JNlRTFIkB/KeQ8xIVxG5MHrvbXC160TsV/+evS2KCD8FvQiaN8ZBOH5HSAP8Koj1AR/cPV3yEX2R
C6IBYWcjQPkhyZzXUGJiFms9fhyiEFDD1rSJNdQw0nQb2N/ErEdzXVffrUUuv0L4agD5EBc8fJFv
FrZuoH63oY2KrMrYTvU+kmmzZ7IxlfZJ5N8TJ3JPvfvadWUSHIxsoLaR9uvVkBbefCFdwqqEnbGM
I7FhkjnNlNSgokcpgE2RDoTWH972y0rmb/fjAuqMuZFLXvuZGb+/LVxKEP0hF9i/9wws72xNhofR
gteWxn/VNl/OL3A69ffkNQQnl3xB5Zo22bQrXDoglbBRHz+beW60GD8ny1eQs9p82ayl+bnXU7+X
7j3AqmzMd9Fy7lfQ94XYDGRBfD5mytJzQ7tPOuiaJUNwLhjIS3A8hqmZ0Xeq5kbvSQiZ1A4TWhQN
6Np/tl4D+saUAO4AuOHQOAVI/PHa/zru0pVd+yEK1E9P8/d+anbsu4XmfF/L08/F+NHRZavxY+hR
fEKnuPGrxqJ3kBtpE8IEv+tGbHbtM8KTUjMPv7G/M7/mBRZ2tLjtXXsix7I0bTxb4pGoiZTto8YL
KjGKjVLhvnztO0BcaGJRteo5ReQA71ZFI8hx9/az0selR80R5Ne13qugDfIaBAzpL2mSRBhsISej
CApYAKrpJzOhfRZHgrlB3wYI567rYPwOVJF4M7eqL+ZO/v9PdKP/3henXFo28Bau+xrif4VGUbZR
lZNgQnJehr/fk+B2CLhEFxPOw8evasC3xrV3vRdNAKuHMCtwZGaIzx5cq2U/kVgmtMmAiAEOz+hW
ruPNTl8vtkQf94l1/dnKmVIfm2d7JZm/58j1bN/bRkvIlYeDlR6IDg/3hjhm1z4gJdk1QEWjcFIR
Ru3lYKdnCr4/155ZtBlrk9THlEKfA5PD35g2jkVU0d2ygKovhK3Gvnnv50Za7TUUjYbJ5qWrS0Qj
ELz+ve0ln5OAWg1LZvE+EUL/HwquiGeheR1G/RLkNmq/ACpsVirpDVdz1whPQFt5i6IashO5EYqY
P6nZ5svh9FXzMPFmshkmUc8QAsYdusGhu24sc7ZVeSQKsm/6StxqGnz32aN2+9Gkz0kSoOOJD29o
//9AEkSYaOe69oEZ827zx4/TcipXEkJ4nEUDjk5fh5OPvcNQfbRrvmhCSIS+FzE0Lj+bXRN/XGOC
7CK8mdK7H/Lo7dToLpbuyzd6JUFpJU91S90ZRrLnM8wGpvJsI+Ev7ixsF/xPmPZty150v82qYnOG
8+T3aWkSUOwfVN6rRBP4r8XkUjHyPSy8qZ+v5gL/rZs1RSy9m7k57aqGjnO+d9eQt58NpD4imRwM
LJ0VbaHMkpEVKFgwfM/HFteW8S9ExaeVVyKM2SCQBxFyJ2LVvPw8flxIv6DNmzbyCSaJ9/a3Ka/J
/s1OvCGketR852Rz8kWGiSWybM2j7+9w0E+XU1kaguXbj/2p8f5aWrYKV1FiuCYjDe0vCSOz8cr0
pY5J6uVJDUlWOfrizAS6f7aqHpS91BKbWhI0ilGDTJf8meHECy3wwM3oIp796tJbbT8kMg+7MkKb
hAbFPYlpaQ3afOE/HdvJCjxH+3tfRkHSY0XlNPDl48uSNDHFMzDu6Xj1tW8vvnJcnOLSnMy0ZOUW
MlWn00T+I7MYTyP13NJmC9SCSqCh6kmw/t/psjyEkOts/4jjIfXJwUh1SipzoJHw3InVHpiigYMp
izBHM3r0invB/hGSEJ+bqCr3CNLucrh7qe03ZmMdHm28xUNf5c8hOSq3KT8KNXhMlWOv0jI9TpzL
ko1k0DgOVsWOYz1oQcnE2hLkbx3+kO27ZLFaLpifApuMn49L+gGiv4L6WuRcBiYRMdubTSXKUexY
uly7Cx5I2Pu192C6qyZ7qY5cARXwkcoQmNfdSNmXTpL/f9Ne/MGmr6qklgF7wJsaLJsHdlfsuhaD
aCP9ea+kRpuu1fn9550T0ozStAp08F5t2xmhUw0416VTmktxKqd8suhYH+PlSKyROJTTjkX3WsDZ
277Y0kslku67zoDp+Syk59l/EnH4kRTeJH21nIy86+OxPv8CeJ8ppzyr2sHz7/6X+ch2SS5nYcny
Ea45yXmKgeHu8J2+XJoSrG/S8tRLe/CHDtxKNctd6Y3DuChNedyrE9lVqznD56JaWqNWtqBBbi0+
RH3CH3o0mWkgDqW7AGfR6yE/x//0Pz1dBEIr+jwn0nO0vYTyBnHFtOLMsePHfK+lo42XZMF3BmUA
/cJmh5j+T9oxPEDzukkF+EKyYhY395I+9QM8GDPnbENFzWjH/VGAKxxr2QoGY7M8KQ9rv898uVar
9SvE45nYX1rcpQvfnUw5VwZjzoM/QKeReY8XqAzV7k0JMtrm0WP78AoEnWU1skn0DhRi9vvBKeg/
TT9K+W2emuG7AONAgJDA+qmCXEXJmj9Eobup8Im4GB/hsrl8vHCbhXrhvbmoLqqS15VEmUT+7NBW
JN71s/Vd/zVKkHpPlM+1XX/XF5FKyVNhWkkWaPRG+89sPjG8Fjd9KlqzRT/T2esYYERIT1Oo+Kyt
OcmCktZRYkPx8VTY9Ff9e41L0n34HJ4RVyncGt2XYiRZSP/ucFXhlpaDLEbnvSClMyQW8qpZWlex
gTB6Eu41CtigusGXGb34MYmnHaS751+utf+LMZgKZZASd5vlbNoxW3OpcaSF8n6MVRIpuBZ4No4W
rTBps4VMKm9mE2qStSfaZHwanBwhEn+y2Efb1G7kN4Ot2zwi2duD1G5fd+l1uPVHjQNpL/q5O5Ve
iFw0k7byXoVYyfITFiFSGubGaPMj1a8iJZu5+TkMlZOwHKh5PJpqAeIpkY9IT1EQxFy6VbMzCrE7
+xMTlCTiVBUphUhJCAgAnHG5EMn1sv2gaJtI9JSdaGHFwDZG8r7ypWtCKLuyqH2fibW+I3XqgkL1
O2y+ldLEbl9XwEr/S+xHP2UfLvHua2iraUFkzbM+DA4/ab4DbrQY2pad+QT0M+TqhwLEPlazXDZt
tSllykL+wOnL2AvSokgETln6GsKEOM2M2KaErtSmVQMwfMrB2Xpxmd/ZkF7K3nbjfv/efKoMSYkV
cJMvBlUTu2B8+Ws5I+s7RfSrvlQf1CLAloGR6BiQzlbZthKmhtl3eZ0bSx6Ho0Ku9mrie0hxw5Xg
iAIfl1TZlouyrzt3SN2TopHajkSr8u7nsHshrmMlvGIsBAkdxGJJK6vYVN0g1I32izLaXFjavFZM
wiMchtz9jFMz1rCoJuqKVjzCZHb9tqD4xrYTs92PnxsF0aGtnDS77+h0HbdbVu5blt0WwnBnHDrP
dNmVpc4T5x83uxgtgN0c0mBVCBp5sxOgOP0NnklVp6OUzcj63vTSpHhS55/trhq/9Jgkra5hQd6f
je50YE6k35+3Sy/j42GTsC9Z6pTztAt6v7bGjsltasd7/5X+we05xNqGk43AY9GNpi3gQIyX3j07
zlxYKFmTZotTJ7MvYWV439joYZzpBrWeUSIUK3bK75soR9C8q+52ZXt36ZKZ8W83n8DrKD+XrZDj
P/+E3d8qXyA2cDl9pSID5ehIohcFPXyTEcN0jHRcJmW+zNk0GTGnXO30k8g0HqqIxH+Wl5E59hwZ
bmgE72VvgYJAV+O1aET+bqm/KGpetKOKcsSxun2/X9YospW572OiHs19w6RHpu1tpnFChJjLICG8
9bjlecLZ4dAyk71O7iyXO3xe5jYvxIbOGuHafF3rWQYA1+aBByu/GIgtU1Hv56qyZ9FDR3n5duys
sqSN+BBpRYNJleSK4TjT7edo55qon4lUmtCpUu7YXmBCbqsEeI7PD/zesHAqeRGaXRYZYW3AWA/Q
JuPd5sO77Lq5YzcZAXYqxmItFRc1QiVJnXoySjb8Vy/V9aa2siXb1FwcmiAOnsOeKq7gVFjUlgDT
/cRMSsQ5agV4EdyA7bT6sT/xw/E6dSOQP+0kzwDBk8exZyXMbapJKrSpcvrxmZBVn6T3mrYo7H5d
T6NlduzMbKsgVFBFWpAD0/d0Ka6PD/KxkWxhOkfGie0qz1QDDeRgtcWp3FeOm89HMdJjy0Qj9pkq
x4ENc3QhTq3ETjZgU41uPuzTlo/Z9WKWVCjbnojdOvcmehzTL7kPm4dH0RQXMO6QJ00SoBn7ksaa
ZGBfEgQbkBxWNAiL5vLZSHlXy44dOE1T4ABauZzFdroPfTD2h2IzS0U7FhSMjX/bz4uNpHJQtpq7
fR/W/eSiso5Wd4nm5vj1hoOArCbHf0O/q22CSMumav3YZiVs9YdjwfHQSF9KN3NXFczUJld4qT4Z
8QAl6FqKgLaWVtZVP6WOv+hFXw3ldDucQ/piz66AA1uSZM+mgn8aqSsRCrhdqjaH2blq3wqbGmJS
QZ1bMDnd9lIh9ifZvDtN0wXD30LYzIVwJ0JvEwCXlXe0pazlurANSvon1pL7UirSLVErPM7uM6S5
sii+q5wblAFI62S/j9GqYmxsV7rfiG3cWQtUIsfgkAXpEYQG0vMlRenI52nT3Ce+aAlnjl0rz2EY
RiW0BPQCxA9dquOx/faa20975zd+CzwMX5hMI/f42N6+oVngWzTcVEX1UkvaDe9wX69q1e/2quub
Zp98zSEvJVszVB1I5IRAMfTmOD032hIZ0sxWZi5bf9bO7LttJp45gJo95tp9N7ALJ1k6DDNtW/eR
WLxuhXWF83Sg7u9PRDMk/jQBKPNiuJy95lkGm88/qJXnyPeuo+0/780wbMFR3mGgnPfBnO8d/Eed
Zx7p/hl7NQ3a2CeSEtACCoLmMwe9uMlNH/wf8vF0qWnag3KvUWjHrvk2FD21NPWVvEOJs4gxK+Dg
1nhV9UeghFS8bkxHeq8xJsrY+FxGq84c2jk+zvT2I0rU8/gYLmE/U5DRPBRaVsP/GTzbbXjbzRCA
Y90+KVEWYn/v0JDZMX2U/lYVOVJ3M7ypo6Og/c9oMwRyCOCcXfiWEIDE44BE5nnpYPQPwEB6Wht4
Aw9jYNtWPUIhOhRIzzOhLGpzHecBGVae3fAZKaU2VU2v0d3K4PBI2zbsjz+QOMkEFIW93GYY6WXZ
N5OI/tvO9Hr82fAELor97uomlWfMRFvAP27s35t40fPF/51e7Jm8uoubLSGwv1i0RXqlVH3dD1zD
kW94+IPGAregIWIjkmi+/66jTbbqCUQAjZwcGz4+sJMJvJR0Yugl9fBcxQKUzVR90c01IW9tI4h+
UvUyzPxpITfm3toTrcIJ00Dq+sm/99kM0zqtKEr7sUfR+B7U3+8/oBP30HNuvZ85CcLnGJDkSKmT
GhGx92TxE7BGo+z4GmuloEwcYp3TWUeBh4XGBe3x/+doVRdBLGlrbW4YeCSjJzt3T21oZC9jLagg
o8KDp1U9zrw5i2tJDN8bLSwhY1/RyoagM+ii6xie+7Nds4fLgDtSHgloBD+YXmzMAsf6/0t7ejM4
y9V2278MadHbqGt7aeO5t/43Ih65imcMIvaWnUxw7LAZ9hg6VK/4o6m8sx/6W8jTVI7mYdeyaWon
/7aiGDOa3pKne/Q1ffKUv+GrUDleARGlb3zyONKWh7g+0n5PY134NUQZAeZ6+5k547CNNb4KEkRa
xaOvno3tTKun54Y4o75FV7cEpPKYz67kQQAJ5FORkr1l7u88ExU2Q0tTjvDbXJAw1869mF94UoNq
H0B4GfhUILhDuIOUglveXmWCsIBe6awMYCWZA7ZTdkLzCstCdA6aZ5c+AoZbDHUaWNzPYlEN/bDp
Gt/e0xNemlP6Z3J4c4dsI3EoQno2/fb/Q0Z6MGanlrDoDZZ9szlNWSRZOgbz3ofcVBOO95+P8Gb4
P2dz2tmDkS6hY/LwegTlonOnpu0o3cn1BBfT88/afGKoYBeTbx5n8W05DNq/s9FwLr9yne1oY/dD
iMBCIxJs1b7y23UtWBTTONz7rLmgq4lXQPSNljPXt7nQJR5vPUvOPb1ihkHnBKDkCYE9vAo17eh4
P/IVIrsZzGbHjflZqxQemZrDnn/S6F1K5DQVwR3+BtH5kiKA2nJuEGHdGatEgUS9LRbk/L2ueZAM
Yaji8W89y1zaSbjhGKQgnNGhEb+Mpx2PJYzxX7jGKqmeeGSB9f1wdKSn8xefr4bWdT9/5Dr3B1Dx
duDsmO5Ex9mY0Fd9Rcrv3lH+oRn/Sn/FkHdK6aFT4MjLUze8U8dkYllxINXi5794Du2qcAsSSDh2
178FnOfZ6dXh3p6LDzGBd6jAS9NbbWpnt52nr5VtpphFYBqvR0aLPlKCo/u/b1C7YfsX0KtVpj3p
jdSXy1KMWb5JpYnhPV+7/61q3CcSzUfuX1pLj2yq92g4FN/NpLEuOs90uclDBRKKLTKJPEsLsy1a
ce8MnQhQT2viq3Apdm/lxKsWxOwb0drROCF1s6tsbsTiSu6sluw8nj0Vk6F0nL/ME+6dLF3mFb5C
PkUfyMj3pT2/va/150lRiMVDDtw4n2364bN/ks2cuHI0UYzM/ne1vh6FjyCgTP8/q9h2KmY+fGc3
Ps09lx0Opf4N5SKPXvFfrGAjGYtv0a3kBJK6cHHFYStsG663tDswO/FcJ89X7fVzyKHWOSiDKoSu
WNWQibRaOteJzjUN4wJDBGh7824/sGpZAYwlBw2O7IBjJiSyRwNJpr4EFRkdG7rhEVij2GCcyk3+
d6lWbvImNr0rminbGH+FBnMl8kS3eWqN6VJMrWrZZ1k2a7tk40hAKj6I/6zElEshJ9VaW/KjyD+S
dCTDXo5GE4XEO+U/t3hzztiVHvNdjPVC6HuqQ/646G5aX6fGbLKiaqObsg65qdxprgT2OK5JOUFX
XEUX0gZ7CjJRsatJuypZ2v6Zmoqr+7YrpSZBUukc3EE16iGpGlpJKA+8QkMm9AqcElcGMgAd3pMI
jV6YAafrX82fF6nIJvug06m2MW+tdkup71JKhYaGhyWleLzRNOHICOHESUgNtvfvQSC3/Ze83iVS
A/s4Aq9H2NGV11EF43yUM/u5gbpBcLN4RAjO/7MvfpW0QaKSm6zFj4/0gOhXKr+veoG4EweX6Kvf
aql99VjymLEJwajcvv7azaI/JMcuX0ZWYhJiDMObrVkIssdovfAC7Z6sVo0zdopDRic32yfLFwAL
QuHekEoTZA5t5+DAHlNBf5Zzz9KTnaJRM63ru2AdwQqdXCSvMSVo/ZgpRAeZO9mb0pU+Xu80Ppb0
w2FM5Ie2j+iD0kRE51W9E86FeGtT21eNzZWmcARGiiGj83J5MyoBlNVZfkacA5BOaVodcIEo4OMR
0ZEpPlnqxUoI3m96DUwWuu4jRXqWS112g/L4s3zOtgl9vTrRbsJYjZ+qILMm3Z0y1Ux6VaCpyYcu
y9GWUNlDiFy0IGrf/ceXZ7ydisdcQ2MZVqmeZ0uAq/Bm50nPMzj4SVyUlMnsx2kZqNpqGRCVwkMN
lQvRrUxKi5jIo/uMV0+7vofjaBxJVLTlYZw5lJAyDAY6o5Kxh0Vf0xyc6piKhsF2w9gI4slBmcwY
jg7AXe672uMrvmqQ53vUAYa3t3IGcDVwmarTIx1BSkhkbPOnDyzLpcGtspORnbEJy1/SVZ3z7OHv
O0Ki4qj0kHY795PxEKIMSSJdVp53VFcU3DTjrM+nXuYZEp9qpid5gL0hG1dxDB7XzokLLyOn8vsK
FfpiEwtQ9Mg/pYcPxQttF3JG73yWQMRLiC/lMmU/WfEbUODEFrHwwfkXKVDkQUXWpSlIJoG8JUMp
UmAy10ThUCCeSZ4GjcyrGP+6PAqZeHVDAkAvLeoeImK464Z9DW9vj1Uov/rro9F90y8zt/LpXjrd
w9MeE9UgSqWYupIs6V0NHVp7++ryUojeh7lEh5kIG5Fnthw9oOqwxy7Li0czKIl5nie0sIj5xtfF
TP9ML3NX8zLHyJjCvdCbeBX5RXurNx/LiAQzkXV57fwzUTOlb2BgqfqGDfWievwM7eM5IjXUV46b
2Rpc5r4BypsnW/Z9pW6vNMW4FiZgj51WTVlGWzp8sYYm+nki4mu8r5W3jZU84Dpb1ha8YA6eGvgM
tZd8yWq+zA4hhuN3KJV8RhtdGHKBKBduhO9J0yA17QtP0qGfQgQuyXsJePcbxL++s7wL9s3ImsBY
/SpAgJcH9ud201tFeMpgYQab5akOeFWyXT2yWbUf0+r1VtaFC3xByC4cSJYzCrZB5mx5KhmQRKVI
1X/fHuEFKSMaElJs8Z/rvqpTUmfPR0uDRn/gXbr6clVOJCvRad8r55ZlL5ba1Qyfh0L04SM7fK8d
CPIXMzRTOn5Gv+I/y9C22WYg4A9MeDFvsWoY1NloGdBc8cSwuq2I6SUSLWv8O1fcf7KygYe7JukC
B0W5TSEewSIpZ9bj5HD7eVU0bkyVgKe/cWP/EIbPfoDL/Jnra+b0mu5voPZlddaVMgRJnHQXD/ye
oFlQjiaLqQw8j8/lk1+IydG8cfDiP3YvX79T5wH6/CJevtOXJTWP7BlppAhznipL1C7M4kMTwXXZ
2REbfJRWgC8TTKDLo6XXd5tS5nuNB4yRtG0Zm94j/YXytVrWl3RKf5+I0qXN744yUE/KfjEI7p+P
6v5QQ+bM0CR7F5eZemLbCqTeAldRciGUEo5Qpirf5ahecm/WA2neOqpT4+exeurHPx6/BCMJGaZu
7cPH5deTLl71zMnK0bzdv5CmpusRDjOW8YOKRjXtvNacVqD+tvQA4s3T30ZeaXj+CRIl8IwMg1nz
ROjEXJ6F0+Rs1QfVUNHxhbsSS8zP6amVTqO000sr+ruNFC4fh96mQRHg1L97KcZBoIjFV6aU+TSF
lXOH509MLddC3Ce7P3u/28nRsQv8eh88JG9plKbK6+7r91pN9O1CKFPkmmnMzWnxyVaCyYqwKqDc
SzjHF6wL8p9vxqbVGH7n7Fx7O3MfG9P6qnHrxY61yXWY4m+sz2hhDQTCZSFeSjWRqA8fFPs+z/pj
gfWO/wvo+RdTGcnycixQBLgPz7XnqZTr3zCoBY17MyP7UEh2D2jhyqJqaZu6VGXlghVWZ7DAu/XZ
XM7V/pK1N3Gcj2fVXPgiwrD7NWltLFPt2LG0+j1/v/e1xXqUS9SOMWUTUKCq4JQ51HX0zjtNHIC/
M+Wn7KDTTO0C0/GuJJetI2hz4/p5/zTnlmlRK2xQYrSYQPSgAegQNm52bWCxkI6bsNIku6qTcawH
+FXOb8ou3+LlbvmTxPBe5LPd6yeWu9te72VMah22Hxwmmc9MOevcOlyysS+84801CIYEjiNRtrjq
U8HQ8qdeijGeAsCdqgeW2+kEyaZJVo1TH9H4/HWmbxukz2811fYTzhGK97W4XnUWkeo+Ed441z9m
e5EkT6R8rLrrLZ9lvaAP6Ctk7BhtGkpJpAZB0sqTJHRZutZfczvicyleE2joPIQJrXKs+sHx8tmM
17JDNPnyLaheHAexb8eiM9VO9rfJyr9lsXhfF9B5hIzUzVSSNWxuYyXiIq/pj2Ugdgsh+06t8GeZ
lZao+tn+c/tsZqztDxm8wp596L16nIaYeL629/df8hOIfgLr9CdzLEWQ+tyxtaiHgQ64jCkaKfj3
ZVOKfWe+iULeZtfhM1XKetmNnXcQpXgYYJ1oIadWLwlfUZVtPH+O5exs3FiUaaY24EWr8Qp1kAIh
Apf43Q7uVDe+iVnGPpcDzIFo3moo1G0KIqqYmwpqjVtCqbGPy6NnG3Gvplbl58+pELG+Wqv+uV6h
tsqe14Xf5feutZncfl8fr8mhfukvQRvA90qO6IWNElV7045bDn/SM8Idz+9LS+tRlvqI1xI9HrCy
Is6XyXPJEhHeqfdorYvZ2q1ya6Ns4i1f8rvWsbOYbKoGsX3F774a661axs3rF8gxVjJIKYjkzmqz
q8qrG+9CJNg8375sXNPDWyXR2v4tglSm7R675t9bJVWKVY6jaHOrhttBFSrJN8WAqJy1SGD+TfmU
7ErUoaWjMiptdeejdyqcE25f7yMHYpQhErX78j3XSMYgwBFsvqzlPNz4llli02nYyJLt9QoOYMWz
sXqzXEToX+QTRo9hBI8YdjjV/amS6lsHpxili2r6UT0Oct/XjkP/rpX88sug4GT1sMdksVHIVB+b
IqLFnkbVPDsyXzb9Qz/WFFvjy1b84y1XB7YwytbZdPHL6l7CfjfyzDNcJ+0k0hLXVmz7vbWut7oq
hkBxUTJ3ihR+SreP93C3y987Kd9unByNwknFmSg1SQ7TtXe6nv1BHWeMLOkFBEGhJRDko2UMb68a
Ca98IvELdRLp3cqSCJ9mOUEOlkZ1e8zTB8bLoxV/1Re/yS+LrP2ULX/UxproqzmS+Xeu+34z/EVY
cf793kc/gixvPT4M/nKf9k+JbDndBb4ZOk44e+j65fdU+s4OpmgdWRbpxIdDJ8HF3mnutDdtGtCk
JZ6plkBlN1PkPfX9QN2CorVpz2ITP+bkZ1qp1upXyUE9WA11207UBexpAqw5v3qN7XKiKdbdEZY8
FCoKgBN2gTbVZPW1+Rw+x/6pfu/GPK6duWL//S9afBCo+7rYlmwKzSt93qY4QU/19mUXbS8ca6+L
ZYR/KLLivSHpWULgXFaFlq5C/mQ5vo3VN3f4RPXI37WdG8WkiM1jMsVFPja0J3uQ5uVsKm+FVrvK
R3elaOVInZxCHxcinBClQ/LPM+Vi3i6UF6Pfl++ocQoEafD/g7UdJ68GSyAEt2Qtc2gyg+wm37Ca
8er+904sykSk2ZZfdNYTkEfpw2a6kVFOK12/OLuNkk2fCDBktsib4u5nX79+HEr+V1021BrAyoDx
QCNg+5Cu1uz3nr/XRDn2e5uWVX2NIqnVSM9rqn4p4YrcQRCcQgdF+so2HcwoaLTeJy4DifwPowj8
eu/Db+VU6GmDBGFVGpM0KHdxpisouSLHgFXZHagenB6YHJ5wrjgvvS/1/3WcHCfx/nHMfpKoeyHd
uPdSIwU3WIZdN6Ga3OIb8MZTcmgFS03NnrNH8zWEy74NvOqCGY1WYeMAv7sNNq8yPC0on3N1WSbm
UUUngT6+9j03EXSVqWC/GLKodq+xunStIr+9qSLb8U+aYZ3Jb8ygwnKQLjqQSHMNE7MDv5YpProf
8OwLaIUtETTskkY4oheffWfuMBNMu+2lLHUnV0rSe8DFCUHj2mztRq+XMpQcYCHO20NVNbjUSM7P
WG8faonR9WNZudRXo2xF6pbuevZeRqBa9wi8xulBaLp8gpKktwXYrOS+6NY5duP5FRQp1ZW01qFL
vL5DDDPxG6HrssxjdNvq9TdfQIQGXbJ6Gpwtaa0svfwEHBB7MedMu0K7+PzZDX5jLVV5HGYaeumg
XrhuBZUJYn/FVXlXZsBWPtXuvftHvI0KWoSIq8HwFOJlcI/Kuj6z+248yQy52u8DNfQjJ9oCdAhO
1BI4Pq46+3pUp/TofRJ5qQXY/SfYJAvDBQOwALk2KplLQXn+gt5ee0f7TxEh4LYCMelxDJMNwOtx
bSRuHb5czsZMocBe/0H5reSNx+dRFnacrGzQrgxSVKhM/f6LyLJjrMIUmHT4d5Rwrj3ir6+lLGCb
AuR+7CPGA09PCO3wXpRkIwWqrm6RLWcb5wlNO8rFX/fZqUug8FIMwnW4EinHiVPp1MFl4iefPFdY
M+deFR0RR8DQS8D2/6YN3ytD9T55oguWGE5lP7fV2/Dysxesv04wufN9ibpmA8z8Y9N5fL8+t717
ph1wwL8uToIu4xCY4zRdeUUavDLgqvhB6r7vaPNQXFPYqcVmVJbdEDYFMWPTeHyvJ1bXzYC4vgCC
fYvO620n8M7CDHfDagw2XSUweGqSVji2nhWlzAJv60a0kSlSxv7YFO8VDnpVvoCfL4rxqcJpcP3A
d9K/61/gj8GzBRlDkpBEhNmtAOtkKhIdytfWs3Xqrn5A/gsBWllIV6+qSnlvGGA6WhrxFRQSDVlm
XIUquHmx+bbjotPxGQcshI9KtJeldTBvl2Tvkb4gSjbXLQgPr28XC8SHbzTDfR2W9dwXFd4hWoZI
9Etl49y7dSH/56s5A+jBoxZ3Ej7We5Gu9H85ReO0vWwkm9lP0+PXU9/Yp3zEm4A+wdoTl7cibbFo
YqJhpxisAPK/ZssqYld3iBcQak6d2IfVapadR8cZjhv5exv2+jv5ucLN+np94kxmP6+eAtZ3Xz+3
XvnqpfFgdhDpvkEZkCfzHH8mMbTI3nlynYAYXwa4UUSlk5/x7+eHHaDMG35LO9ACSFCnLyEOv39x
hrJV6GUwMMfXjjGu0DzL/QIH1I6jM8h/tKlcAv2yR1wmYzNXm7zPmLs0r6XogIKhBZqAkTLoCuRR
vo1g+9oyS9cR9wAb9tSG3hJdQtRVjc1Usjl15No1VSHy11YDUJq4FZUDFpLIo+PsMjwUz5NprgZC
NW1cP+CzkIMmqUKmlVEFwNnlH044eHCqbUtYoqw2dj++gqu9rrw793GkwSG9AP9tv/Bun0vPUpYT
IHTfl1oYB7YGpFZp1+DOWDl1pt+IW4ZvafvJ63Fyc/jqWf/zy34mbSlR8eqq7CrU30v3An9ip5QY
vxu5BAo1ldc4O6f6XUzx3P08/xtHy8n513zZEVOvG/zFVWfdewfTOiHo8Rko8Zza69cegGt52VrW
D6xq3mTXK9u6+m1t3b8B2ROsno5B29AMP+DOz/3IH+xdpjKdq/Nn/gDEnhgasLOcBYIOKYQTVEB6
vPhZNnbzV+3YNoaANtbVZwD/Z0a5OrQb/DM6uWXaLzO9yzjeibQUrcaMQ38iByodqozr2QKWCsCu
F2qLxc0wVs9NUupSBeWfaHnDbUxQW/2rGZOp2A3PI8Wb1aVqzTpHW45mCkbxiNKpUkfhva5PmyrE
VRt6qPMif5gW48JmOJ+dPsgMSoo4ukmKBiWT6/eiRNnRVhL+ZnKqTGvrT47It7mBGGpPsYk0WrTz
KAN0f5rc5VdHDB1lepBOJb7ohevHtrSsXhT25CqBv/LKmInCZRArnUe3QaSya1IMK6nZMiJadfcz
RBmy2nSwl5XzPFX04Mb+eVN/lo4EiRPdLT4o2LfpWIIKZ5RBmTv6SWedG5XTaXH3kcswC+bB5iUc
jA3P99+ldq+k22LttXLoRhbWi1cz3lnOSI7LMAytYUWint/o+33T1p5EZyiKBLl6VengFmZ0FdKD
hTX5z7xBHKpfBsnytbT9lr6bDn069Ze2JXmpF0ebj+Hi61Vci7jPP+Wid99JTD4vXsPomZ8Shevf
lugLQOhqGAmFt2k1SzeopQA0kTt6dA/j+NA5K6Swv2TqDewOPUYQymK8tv6WDQPz8U/pZX3Vgo/E
LsOtrj46CAPPCcl6Lm/smIZToQMew9LJjg5PxTbpw+S60swNO6z9BF0jxHsTINLMVel5dbKt2OBa
1Eli2L51/o10b3XJcjrPiN2tRSfauBCzPvcvgcuyNQrHNhfAtYV1W0YIll+sbufqgCHrKgUcUS+o
yFVyPWXl859q2v5PWLLyxauo50M8hhZwZ+18L0sfmOVhMIS1atrRJpHWur3s0+qtIEw1H0WyfcVL
U2n9Vlv8rH5o05dXRTbS5WxA42QZBtHCvOWz7UzXbj3bjgNsNt+Di5OtRXEZVG8yPetgcV09lRfW
Qcz+YrSBuVKTxKX1P+0TpexFGMWRfsU/TQxt7mBmIr5lT9mipOs5aoCK6wL+dpYD0dlEN7QXXaPm
URMasDWL2bZ0Sde18a2kgzTLZrxQQwu/rPtg0EZwAxC0/0i6r+XEkiAIoF9EBN684r1HSLwQQoPw
3vP1e1obMTGxO0Jwube7OisrK6uZmYRvZQe0iDvfiUroHdIWXtiaRKndyLfWIvJP+2bBZ99K6cZb
T+eqOh0D3N3MN0Okb86Mhet3hkBtX97XWVq9aoR79VVoxEMaWizHBgO7QlgFOnk+wxN8DbnrfJDy
UiJr3JCT3YaOByLkbK5CpZj9mX4+iq9m6peg7/ztwJFG0L0xHaEBALGpVzRn+N70/t2bwYw0YvGi
p+lb/B5jLWIEv5HAT+GjRK/W9Veuai1SD0ZSDSshkx2s39XTZ250LaVaqrmZ0bS8+zxWL84rOKgh
4vRuvfu/Z/MhGa9icMCyYrgZj6a9ZmLobUjt1YnMV61cH+uCarKRRhyWssE3VxCzpHRJ55/99Tjd
Bd16gbqNUNyzAzMnqp6YmYDOiQq7Pi03uz+ME8xOzqPApzXuqgVDCx2KRtAUjqbbGBLRWpfN1K3l
orWo3qXek3T40dTBciglnJPX/qm86uSKy1YO5M8Zby6O2BjgtzUgQdKHV8Qjazao5j4eHb5di9p7
BPfzJ52v55mw7zqpjhXrTDL1NQwDy8snO0slkkw9zQ7dIIyJCQKM6K9WxSOMYBPalnVaS1aEsRoL
/olfnIsI7TBHK75rXf+64YHqGD9GLr4+TnI/19Mfr4p69XPvoaIFrepBZT7aek5ECZ1MepTek+u2
ZlKpHiv5oyV670s9It5nrCn/2JLpZtuLAWS9LC06OdlU4PkL+kKmU10j+2dh27sMWEuAaMX3BzEw
nCUNTnVlKstefGajpqX8kgmUKpRp6oLphtdemB5CEqIQ29UDJUpFmtk2k/D6rWtaGgHLQxJPJy/5
2bdWxdVg2nYtsB6/Ao3iINzmxxtw/dGCzM54zLN+nh6fJ8dtW24g9dxEihLEVtI4hJAr6ZYvP49l
yY7Jem4UvM1+4BAtxkbA2z6MKUw2PCmRoXOcy7oUBhINNhHmBTxDMhdMNYztqMYb6dmxfm/dBn8N
69J3L4pmhVtORBVuVB13K95gZFPXQFvYdBMfVocJNIHnEBB6Ya0YO0uaJAwmDpW4GxLeX9jwm9B8
vJweoxXe/6KmMb/ZseTPDIzKekPbt6GTJx+pgyLTeDEht751YvP7nLG2iRJuYzLbM/IrouWFLw6l
6tyADI5sXyEYXhoZnsQdXdrXfgT4WbDUam+FoYuOobjPZ5FGmhFcqg2yO8/TVf3KWeferRue8T0g
pnIwxIx4vquyx8iixHdId+6/OcH60Tm3/r+Q89wcLQcWUzxzWwu5XvaHnNB0tOLUQK9wPN5qhNH3
pr5IGoa2zgMHULgt1rpxDxXdIds2+dOduAsNYj8GHGZ6qu6CH7q587fzlQxWonr6h36Y6yM/fSFR
TjU+YC+aIMin97UZmv7EDb+s1rTv48G1ISqq6J1chocp+dH5FFHzZ23oXlnOTpLGo6NBig9VMswd
iX1sq4kPn0MhHA6pfZtcKgTfQM1UN5quwlFTpBqey2RC7E82zvZEYrjSN5N1Whw6VmfY5rlqqisQ
TLTOW9K5LseNanKGZYk3fPl/MMOH98Vx1VKFeANVZaXecU5W/YBLk3uatQhWX+yYnnWQe+6ZWaj2
hQnd4TxbT3yO7xNv6NSN1KefUe0GA77qT1NwdFumRrGPzELba9xsjeKDWU+2LGK7/GXvHAwFrq1N
RxzyEON6z7oLw74jBeITE2n29eMkcGS5nr319GmyMowCRw/rbql+Gqguf+u2Tcyn1q9BfKpLH3ql
nT6nL3xCvHHZaEc39EaCNrZx47Mp5a7ELPwsGNjYWvFZspEc2wgbKCduHMax+jaMu8zTxGVJEF2E
uRxvT0+nclYsR10IMZdsmD8C869Lt0GshTJDoIDr2hndVA0iceu3D8jrYQHdDZlbV8NmfXKuGaRn
+nw2xXTDInYmxj40+oCRkppl3tiR+wTsYHYTMsFw/dVz33u+nO9/vRwc1oBhnxBQkcXDfcQR5mD1
OUA9LzdSW0rhjIWT+OD847L8KKiXP9BbWrsz36+s8bG+WlgXtp9lwvtgfMbPTYT0y8BqOHlwj47m
58s/JJs/OjWiu9CUeeZxMHJ9mUcpMZKNa26dEoByhBR9FQ5v1bVxz+KhJh7GRJ+4QDHv2YJffnY/
IInW480nuGdqkR8g/TgBZL5DM6qTTAOIVpAw0LoQMzBIW/6/XD1Km5sGDXI985erJ0q3XyiKHN8X
wi21bUGGeee2hJQloIMlZLabT/79eozfk3N/o/YTbpof+QaPof5lB8EqCBkaGM+q1t+vxzBcfWcF
cMVn+3qsdfJ4FuCQcdsNnmBa5JwPdyNg/HL3hE2LfegkZF4XcKNJoRBtgIY6PKL2g6CZ+PClosPQ
rSuzDfOo3SJ1f3AvVzUjoPKc3LrvXXX35Xr4Skner6GpNo8DY8ynserPo0EAc9HSCwPLWbkXoaam
3jIzlBad5AW4e2h01gvvujRt90U5bbyeCo+MV1DtGkYeVMc3a1Dr8GeyGnbv0T41TgP10/zDWf/r
PaVQNzE2gNqbL/N3PCGBssr0D5/sy5UDTDOgosXsphPNQd/ZDmGjJlqgHKkf0DZQSl895cHoJ94Y
X2xEp56qP+ErPelNTvlsUCwuv3O9HKtQlqawzfuXZPRBdPcopn/05Lr2ZaxKrkoi+AsLbttX3VDI
6Zij7fVDVsuF6wsAssRXYWJ5yk54NLftTUQt9tm/SAeJI1CQJK2GABceQwupEOna2wLXWvG9awpW
pBIlO+vE2Rhu88lU3hje8Hwm0ZnDr4gGRas0kqQNm3Dc2i3YFWgmOw7oPBzDsZb+LsS4STRFuQMh
MzU+s0bddzuAfFk8ZGsZIwDrmVa0dvnZ/xI8mqQ3QImctcoaeEVcV6Il9Z1c4G9XFrwp60q1Zgnb
ftNExYVQH2pTElBKrFrRrxtVR2sxB0H/cChAqo7TI/fgfGGmHp2IysiYuGk55p+O517tfSJXJ4nF
LsQ7R/zAnIdOjoe0SECwAdtEFLh0peb5AP7FufTMkTEPROI8QA94bvSc6JvfFzMflm7r1IFsGB2J
ixjIAH0cB+f5cb4yAQB88sada8vJAhKJ7LBMSwT2eZFidHbFnjWSM+dKclq8A7Z1q1mQDXvPnCeL
WCzXem7OTIYNCcOTxc++d+nAdwLU5ViNnko+eNlDyE7bS3KLzp5jncIGYRnT80jRNXEH0+5yZDi2
2PciqeKpsy0tfuBTDi24uqVW7kI4i07lZFWE4sjwDB1NsRZi5W9w9iVtsphY5t9Xn6yzniOkqque
WRHxhq/GM+JUnkYKvJY4ZAElAWzXUezmOzBaSMz9GmLFWRIY+ftEsuxjNz9RPrQEeqNzAQobXaah
hT+4Y4DODk/7+dK596wzmTY2k0PLuuwagh3bZJtoHN277SSW9X/MmZ5GJ7fuIyPs+FM47nm1rexf
bdkjkKChxdCHsASw+nc/d2ONPRmPYuJk/vHdch8CS7wRRUk+RyFB/ss0OGZ8rLiIeAr/n6u8hT9A
gkhFH8C0mmuf5qQYVZlbV4efhAQnnF91+evJalsphCBW61kJWUwSlkn9TjvTHzlWmb9pCgXWCCG4
MzVtcaATHHPWzFL/tuAj0DygYDv074h6zYJ1pFuti5LP1ugGBUAW2TKI2pRaDjef4UtvW/IFSIPD
j5NMoiLVGZwx07fulScwodvvX7ofI6fXteKURLRVHoilFuzc1XyAUGuHqE+dP5p2QnZ++go+leFU
UO74g0n8KKDxawt/r8aUmCdnq0HIU2Tp03YW/aFOOrPIjymj+1LaLLcte2ohRdyFBoqSms/41vGp
2WDwFIy0Gtkx557bIJNup8coWovbn5Bk2JLn4DB9H517AbGy0Iy1smAu08hlQwPz6qeKHNdngta4
9hOgfdViPnwZPocd5HATMj9TkT9D2lPn0S3X9WhywXbIDatb7yDUhlK3c/jCN2w+Vz/SOZmJ4kn7
UbvUYh/YtmQzJPo5cp+At3yC7L8jICssZTmBRoqs2wcULt1QHdCuJKOXeIS7qdvaiY9s3XRw9rKa
6CzES/hziMKrs9vtMqTDxffCNpB+Lktwie0wkFexNgAcRsFfqcPmZ1FcbTBPvv0f6/LinajAeWyH
6P8vm605aYieAaa/hyUUQFzhi9z75zZuW34XD73Pekmgdu1Z/CE0c+iVeJU3zXAQnj43TQH57EeG
RRZ3rVz7PE77/3CqXLrsNlrTvk7MJKlTF+9ekYY3Gf4615xoKoSG5v5u9Qd0jtNx9loh9ScQT8Ep
aA6ZiVYlPRevc1FbWvLn+ptdlMR7rN75F+PIMt2Z6XrwGsvv++/r8yvdWRWQ5/VTphYdKB86hvOr
Fh9lVfjZ6+vZD13kesbbSI7qOj9iRiQOhdre8lk7z5NqbHNYU41m/upn+5aw626E5Iq/kTSRQtHx
k2sHRXzrVrw1rS1p1QXt2bn9+rW2FG1a0pJaP7QjHWogAh/kXgZqtDL9JZQLrZfBIzwq6GbRzUd/
4NNfaCAyMcJ2X6XEP4At3t9o+CrAGcpIj97xM+NAIARXrd72suNMEllw7oeVK9WCWI9hTmj8k5iO
Jh3jhGGtT1UhZACAraO5GwGDcp1E57wtZEfbR50am8dnfjFO90PRm//3fDky2S1BdnUppPwKNShv
JwkIgmhdPN21VhXWEqNTWWr5k+0cd6EOZYts69CZ5wvv7MvotLHpkg33FdSC0lf4N+WAYCGOqY+A
N21doBQJgszzd6m7GAr4FzLMEHGRCcaHeSZu3tVJJUx4EEV1f/FuP58yfGwvOtNCIs9qvhDpLHVE
haEO9cX4/SWuhIdwlCudW4lF/feYal8kEoLgpbuk8sFbcV0R0LaIx5AAGQ/IovUTkepImF9Dtp57
1JKN5yg9vrB4oJJl4PRs3Sfnic0huiDCOyqnzm0MS10iIHr11KDPE6azPL16m08TAD6u3xE5BaeV
8CRexbB/ogk8GS0S3UZt13xcqiF2Ett2b01Nr5acSy9EJZzOWkwhw5y5YzPSTXW3uptLHoYTayAN
D0c2YNDZ1kN1uJdTUPnMfO9+GLXVI1aYtPL9qqxFxnRBIJHGSs5EWRlp8lAFV+KzdLCSBHvBWvDq
5zjJJmvJmZe5AQIpFokyIk5y9IWfbSdzcH44L0Ll0/TF8KJsoDX8+UuC4ZO5ZGgVKmgCUFM33Z+p
ypuMUq9hSq+N5xuSuv3IUoP/vY9DvwHMnAsmrHrzQIY7hR+lZCMdTB2TM0gE8ZpsLDp7ahlHyLEc
nR1kk5b5sZp4Va7zRTnudD8agBqSTqdeyDflxoPFwC9EXnVsnatiR9pJzzK3orHWTsVT5zY4twwB
6N37nv9tcBjE43KIsDWVFS9djfunf+9s8fnNbi15zydfDTUPydYqGJOlPg6J4uFrsy9bU9EmFQW7
8XCai6xlo3zwkLgxPmXTex0ymo7TM+dHL4FkZ4jEvSvTQlDJ7DgiFf5SET3jLDWmnUAUg0SteIM+
H5SKDpkxPQikLTVeg2HK4W6w6sAecCAyQz5kh50G4d5LQALDAd1YhuFOzLKzt49kMMK4LpAYgIdU
Zbj5p7nS7AXhkNENL3zxOnjGbZ0FjtFlHq8jFiou917Nejo80fu3fNICKk07izTDY0H8dQjtf/7j
+n2rXaRwkM0L26jssBmsyn9RbxpDavHUy3wzqXoNAdPWqhNIqlwXmpYtvE1mjdMgjl9/0gnP1jE7
8MBUmjEW1ADsK5XfO0IJA2bsd+z31RSCqnQ4DUJyModswakSMvbf5GDbMOdFUeT38G+KVyPZHUPW
yz+WMGhtuFnBw6dycNaydPEcrCp9vQm/tRtBqRNE2p7U1hPaJG3YcCr9gyTYRLyuJUnLGRzQ8pYl
ouUyXIjpLsC4zreQoLzGneF2JjiPDl8sEQb7ebofGS576cZpYAJ62Tg4HT/dPe/sSE2KZF27uCOZ
19oASKeEgL2gldDPHqtIE9/6wXTYDnfmKR1p6/psdTSOfRMXsRw5dB9aMv+hwrI/WgxTE11qP6+m
HZ2tpj9fn9cP88way0k2U371dzbNPiz1RDHtSItW37HWbgEXlRnx073kSJY0jF6K22s5li2yxXJI
TcfJsUDwjOh/LKaucGvx9S6enQPEsctq0qylON6oIC0hBIDmKAViqaKpGphfnjl5LsDYIxaTgFJQ
do0dbo9qYtO+5conM6UfJdGJx+95En9+EHrYI5Kk1zE4aj63XSSwRxz71sqayhSP5mcgLZomjpS2
xXWZI0X7+rHur78foZOPdrYPqOZ+w/CCbwBn+oPAbUcqtyFLaOzY8NGEuHpKJJYigNKWvDfdFnV3
Wj/Fr5IRrmLUgWBiytnA0mJoRpAY+lTVgrWcyTDVfnMqsBsZol1Xisk0FT/o7ViZS7NqUnl9Txrj
PwNFc/piOxOvs3foBAPsmmPaVIfVP6+ZdpyALxnu5cf45vr+917ymVbItxuqZMkevBJST2o/qXk+
3jx4Lyi7TFqgUtJ2ILxOFaJJePbepvi5dVVxA+Zbtl0lra5ZF28Zx6XI3CMwBvbPsjFtZB61fX0/
STfkTlzsOOK4M0vVklVTj4N6Z6pt4l51Wl0MV0OKhuml8nCCndt/jjfPtkBTjjSfX7d6osyGkOEQ
u6YCzqOREmoL61GsdqWntVykKVeC6/rzazuKNgJqDSW6bUVTE8SwbyOQg6fitXSvPxjuJUpB1YcR
OtYpcdZsMDj1pDhahkxDygK6cNEPb2HuDY4wgpI7B4xy6Bxb1FdqCrP3/A3+dFY/obT6/qKR2zWW
ZiE2I81MJzbwC62nES8qJnlOWul2VNPRSC5/HF3njswkPYtJgTMHynl+uJJgBfNtBenVID6+OEzn
778M/rqsbkUQFkVi/YFfqdNoJAUDI19kQi+D9ARz9+mLXvE6uhyLcpzdQNy+C67C+DIorzbx0uJo
oKYdD68jSgqSIskaBWkUZ0ijVKT9EiJsMCebiAF1uAS7jCRjTBwVn23K63rOmSEfyH15hz3ylyDr
VQ9EATqDY7hfI6REQW4+aD+VSEQoc+2W9SQP/0muu+ikHj1GYleJoYwCpJFTbdTDl2ESt8vb6BsQ
Puc74puZWPxX8JYGb2FDjVIDzmTZWEkQW72aIMKJO/JD41b4ou7J/wme6OOdhOM/qJAde7yD9SRz
6L/Gm46vCFScjsX73AVTRt7ipQQtnJOMeA5IgBdMnBMrQ5QMteMjFlo1e1HIxgrqS1Xh3R1yW/2T
j3Kr0nqjTqXr/N6KbzpwALCEnMGRXwbxdIdRtaAfitYzeaXDtBWYCPEKFXJZfwlW03HkWD79WSVf
rLkIFx/GrjcBD9uQGqXm63TxODm7U/wVvXo6fo/cm+zYGSAbm7/nBKF0VIGdZMiJ/EhXnM4gyBmE
R3/cBtueKRQ0SU4iB9Ojgxu+DUOiFDrrQyk5Uv/LHmHmm40v6AbFghjdvpGBZ/PaoBQ7b9Dwsnsr
8XK3r0JNU9TYNUNSHgjZ5DV/rwCPakHKIoVsl9J308qp+YcKaUw7+WkV3F2D9+ytc0NHEDYgpjAj
3XNx3T31X9+56q10aN+b0977J93acSXOXyXC8Wq2t342sr0YrpodTH4h8+FJti+EGkrgteYO+1Dl
H9qnSu9KLc0Ms+L8rnOcLBvxxrT/hk2SO7nq1VvlrX+7yYhww72vj9Jpbf74ceLxTixJZI6/ToEq
U2bV3odLNp7We63mpw5hUXp2nsiFiS3U5zSt3UJZ06Nfbk0FJUZjC15zoyFmJtCKrh4XkNUI+goL
MzlTrwWZbPgshAyABMYBjPLRydlpAD4AYDHhRUVyhk1z2pkM43bfVU1AVk+E3XKCTmtfR/3l2JO3
nk8Y5vR1Q+3RGdun+zpyvBGFE3POutIf2IcXQnLBFP+aIEbEdiTwKDuazNyxeZ2HPWn7AQuvIe0m
NmXXsUBXhF1znN0qVQX5/N/BcD/qTuHCXg6yT5FuJ01w1/yO2zhz/X485ZkP7ViL3gxJW75XFmi0
Uz76kL/hw44T6UHKPXXbcZbpttXLxNkdWfxkZzg0F+um+Ns/XXvyJPPM7dUR09pzPTG687JFDNJJ
zI+kTlzHH4GKTn04/rBv7Fq5aMa+FbYZnkVxE+9yLF2Wmm0S+PPCo0YckQo1gHvvMZzS0nw/hmyr
9tmGehbW4k/AtbsUHXoML7OpEqcx1l1ofyBMhZJzGCx+Lr5W3xCqAiXjjMu7zPIY6fF5/sZARGKV
JKeRPzcU/hbBu+Idhs6wN4php65MbquMLuQx2WTpYA1obzq1ssv++9Dm7v6Ic3MIbkx+8dI8f9w5
Ob5KYOGzwXoRaNOmHZmw8tC8Ps0FDwbKMc4OJi8fR5Gh+duNCBF7qpAzFsuSa5gAPkoMM/9us8Wl
EWWfy8EUo6uu/8gvR8/jSB4cGPVjZW8+It4vlN7FTDkeOljKF8qZLPxFmMUPWPv/0/VYBcZAMqOo
L+xLSzLGVnTbErOxXbF5Wn7bsRihX1MJsuNQ4ZVBm+e0adLGXb8l51RJ1yBLet7UQuRsM+meg3wV
dlAM7JdZdK/fmAtMRRD2iGlVPrFfQWYRUqpt/zVthaqCGJqJ1ggoMYqF8wfDLIYigbOJ1+KDoG4B
ESidZnHpJDljqNgNPeVzwH+Z4IbCmZSpS4etRKalIHD7OXweQeQml4x1VcV9IP22ZgNACRkYKu1I
EOI/R5nuX5IBulIJjBUTWW7XnQXnCSUxiplKW1uPcmQ6OMstUs3VFyUhezmrb8rxSnpnXnibLUv0
Usv9upCv86tqQkfogC0bV8Xsf182s1rPdKi+cZOJtMhvOBWgsVYb0TioCxLfacKPZGPZU0elSR45
EuMqrcq9ZGLO0kv9/Hn8XI2jrA7r7oM+BXWzMi4TzRaptEMWnULmZLq/v0ld0jpUq9sqGq+cq16L
izF2RNEl9ycry3WMY2ydnQEG5USahyrbh8ZTs5e6Pjy/S03u+jM0LukxVVJaVxJMaaH9r02iFtOI
qmXpVYxrX1mbg1BERSETcGT15DhJ2ixZE5fSY/U3weTYcvqGdLPyVlKSix46UPyJXf0g2QzXvx0t
nuUpTXe46HhzqtK86nKuQOPlWhST8LqU6xgJxjtOP/j4Tj+1anC9qtqbjVC4BewtB8i9kujuGrnq
YsB61OlDQedBhxUjFg2l0J9kja3EtprCrGoDcl8R27VV94kAMkOphc8zEzPw9c/2+/uJEAx3PgBW
pF7wlETvIp1IgpK/DBz+nSD6KgNplFqylW09oE+bBGF1DvWa1ReNhD4hmu8MvV4gDK1jj4CFSGf5
dQ+6b9qMaaxyLaZb6V6yd1oWpqMc29yDD+EObIcZPtn9Y0E0Ifde5qDp4c/ff3avfKyW5ck+iugw
RMZosImWMqKuzn9kc/8wjjSO2BPDInTzTxurSyGxLsHg+ve8xKmbqGW+QF16dz179lfIG46laT/x
UApRF6pEvvA9G7KREGOI3Ed8FxSXiIPkd8ZG+2+MYLL40MjpD8UB5Ipk0QQQala0e2OIlYz+pfuy
ROQCilvekKuXP6J98c3JHoot1cfB3N5AR6mbLVPF5aN0zJb2j1pUgvSW4OUjluNzlUdIw5wRzeOK
Nkn/Ss2GOt8IVfnotIgJwoOF8huSJ4yzDqyU3uGg5VZeVqnDP+iIX9KCwJuqAtRFywlAckWtHMsr
Q+jj1CEwCpCzZyDQRWhlQdFdBxRoPVWfHS2+Yye+Kh9djM9Rts51XzMPyca1noOYnrXDCHfh2wah
ia5UWoHlppHpuuFAOewZ+gKuiiBmFHQVs0NNGxksdsPJwM7t1o4Yem4OfeUCdhyKgVgr5Wo9dZ6W
c7ebozjJ5G+41cHS0TkPbJc7gpetRDkpqCNcqO0czJvCcrKgYh2/M83nupJ6FH4fs+PodQ9qI31Q
0RmgMz8MIt0HaWsQQrlZe0IwD8SNCe9pGc29ReCfqPfNndmmBJRId3srqnzitbppC5ZG+g/HbwH1
dMHXWFBBB4GUJ7/F5Tzo6Z9D9x6F7l8dWgSZK2R92Ijth+Y/h8i+vu6tZGNZ+fbl2gD4wHUvEfAk
Tgw6W/HZXetC8Y+2MQVsG8pcUIw8xNrz9454Zz85j7zcGXiJly50712r0xX5WEtT0qNxSIXGsLWM
VBFjau0t+DTknyQ7OCsYqnjpyJqDuMPXpvqh9Z+8DjX8hPsS9H2pYrglVhthMKwHew3EQW/j55sB
+JW9FM5C6gzFIcUAHs8txH0x2090PdjzvcbDpKb5YqlP/u9cjzGcGNlyEdOyQhkVShZcYxFnvkGA
hnNUtqPD23REguq855iDAOY5RccMQ6X8zk8cJRp918XX9C/9uo29/B2xGlDj3ns5f68rF7Y1EYix
bpUR/ekK5s2u/z8T2F07VOKZbYepq6h+Ju5dr3d5Mf7B/nYtHvNgfShc762QKutP7FvtFn92Wlgq
6upjnK+zFNrhtzL36nvBDrUBsuT0D/4hm/DyRz6RLGb0zcvT2raUXJNISNuMz1ezsluflUyyeHo1
s3suUSG4UBx4GOGnh6oQA7nob9znt/GyH/7l7SvTRb5WgQlXAL0i7AtWnkUudkQPVc9YtYMJBeGx
QroaD8y7KXmCRxPopEibwSFekjbIqT1NO8PRAYFJhHyQATbPnveysgK2KaiZ9VF7A/fA8umh3r1Q
7okBlJlK6zcdJFNvas3PV++mZP8+B6AzapnSLtxWkGZZtk5Jf669hwTxWHx0ch8vAMERR6CqWWhB
b/JUJw7AKNZSgtDJ15N9XFvH+rrxat4ZK9+I7uoXZNX5Y99eV0lfDh1mCyGex3hVYy2dLpFOrvwu
LvoP1Uxn8TOIMtrr2mpbPBVu/WwvBROQ9fZfpVsp0zHI+KKdoLdsOrq63miF3Wvh6WnaqAQx1KGV
BKfju8fLsRqhSmtpdnaJ8UDdzsyOvUYGQdh6n1v5q7TB0QWaNNNIwvlPZkuBs+wmiPT+HTDr+XU3
p6zFDfNnqTZmJmXHVrZq2ODpptfd2b6UVuXbWEARJShFdPrk6mi9ZwUfuSaGWwin68alC+xfhttq
GIzQiM9wAdN2UPGuhxtvEVpLoPjKtRu9mkckPX4WQ5Xof2aejArBDCkbxeHKxZLQckuogM+Xt42O
PfY5nTQVFj+EXkpznT3Cf70bbkbik31igX9fM9Z8+Jr4isXgf9Crersu5Rz3sc69bC4z9bVGat0o
qvUirHLgEiYw+S/IdpNBR4jmEjOiQ8nRts2RvRCFhMeZPQMX1UDG1K1Nc8EpJNHLtR5EhqE8lM3V
Q3IPFzO2a3JLfWnhfLYPHe+361iB0/6KY8zgcA76nV4qlOlCcW7XoYzKdojqQ6fmtro2FDwoMCly
/vJVNQkmhb0wi4WR0AesQx7f0Obdz1QNISveSyxclIbRoTw3Saz/JnmEDtPbvYCtBdj2vwvF4ake
lLhS6730KmapoHYOP6ON3G/p52bAmr97q246GTBUdMsUI4178V5myVGIjrOlS10f8Mdx+KwtC7cP
fRJVBSeKoZ0MemvwW7QRbWefcqLlfD96IBDSpQ8NFMYAL8xIdPNzecYXXMuHTDFbt2rOLb+ULh9b
RMZynX82X6V3c/tvlahsmJ2KVI30967HVyKMvB89zFyesES/nyvbohGwT3g/f/46wDeTpxOMCydW
uxTdhqaCNIZ8jou9lO61V1svfzk7cur7SreSHvZ2pvOwjnKd9KtgFUREKJW7RSk6WYqvt9J0nukc
CNQ+d7+e1Yauf5BKFDezEJEDw3XXhqODtbRrv38WjXuXeXzJp4m/vV3nvCkGgsyKaXgLhvDxjwjY
rEm/GBngYkmsVXnKl/6i/1Qt8HS0SZRyg0yHkKSYBjLjr7zmfzs6uq6/E/yqLPDQYTyIq7ixyZ05
qtGZHMvcP0ysKa3+E32qH90S5ocABFvKCGgrT29K6wColJ6GxuQvfdPydu2plx/tlV01qzt/XSSA
rV0Y86cX5eRH5GfacltOJeVelwHJLHvrSSg3M88pvdqeJboE6HEPLlDyOQByyeX/Kaa4Bl5godOj
W1302/u6z+IzUbySV/C4MQQlP+2pdu9HJuoFkiy8w0KFLP4InZSbIhYHdwjtjr3OujECrcVXqeg2
qqBUmMJ8m79cVogGFv4q0QXeWQ1e+u2o2PMb/UW6PYqIr2lPMfr3ks7v+gsIu3FoL/q7aqY6jVfS
j+JRG1AYeFFM99ZD3gR++XYpR/nQ0SGvR0uaCLpD4677u/ZymGDP507LQVeFAISvYayEF2z1dRX3
wyNN0G+Ya55/sEwl5bzWot+3dDmheE71Slj779xdstVqp3+zRDo2uCkg+tw0XH17ML7cvbvib9V9
6eaJll6TWytTtbb/8sdN/17badqRBkg50vnsNn81QKu71fNItqpjNJ/8vVuR9eyhIpRjWNqXVnDa
qcaa8cK7nOicwrHy+2xykh5dB+ti6lyxp64Dn1p6VDap/KHtNDCvgKuJ5Vx/D55f2gM7uZ/IIDO4
F5+1aLJ+au/ad6Oem9ZHTPD4u559ZzdazbMSi2wp144rT7QWpW35oKXOzHG79xSEzRrmWGyc5u90
ZTtYDxSf+CDtO6eJwaa96Cip2aFtbW67CcSQBZErGGTXfbJAHbqo03fGSZSrpH8vrF6HwXdiX1l2
2ce9sXN08flcmeq0nIs2syi3FJPcfGR8653q9w6HcmVjFNNXBKvBhqJ/4p0xOE0S6HjFTKS0c47o
WhZXuLTNtb/0kx/pdDn9IS45tBv+aYnOYkbf76Q/Ht87JG3B3TfOVR/OvrSmwbpVLIzMq2wVbYfL
fxbd2z3C1AzP3V2GtV0+N77NT/N1hwlLdDCtGi2s2HX/pjOoETRv2/dHkcUnF9DtR/fKx5DFb5E9
1eNBVmvKSn45+9kmtWMUlafOv5FRurltJBPFG3LAlf/T18Os5iDf6mX42zHt6a8HL13kdNrCwOhJ
b/4vp9t1eOu/SfqrqcaidCisy7VN/YEwrKxKuWjew3xUl4Pcqry2HUnZe3vz/UCX89AjWbES/Eqw
GGrferlx7kL/UD5CGihHpOz81HuxkNETxHYz0abxaKUasdmaBcZhsv7ZWiFGC0c3lXvVUkjBYZvC
4ymuu8TdM79X3sNuhmtwPcufO5hej34vQSBm7NmG1e9BJT8u7RRnR6d3urH+9zLYJ/hfl4zPJdL9
ObTjitFNPiX6rMNLm+ESEmNnxKGOfewtBz5qU/La8XXgkpIfYZXsifjz6Y8Esr+yyzX5QkUiheRo
kSmkIXvTACfRUaK6pLjM5i80DU8NFt4ljd4DdNH9buimslUqWtSeGpH4F1FxDqg9GW8RchbeY27z
FPFsmqbqeIZADLOnaiJdZPTC8yRKyqbAVTC0unj/68yK1p717Yem5cezkejFawriwBMeq5/rWxWy
yt8MOdI0W3v96CVz1ivZEeGjy/6mRsFfCB3pXBWk7z2YvZxKMZ2iqfbCLn2hlblB19GoTYO6r78c
I7i4Pn85/crka9nuonQ+VlNmDZETf3CDEdbW/85mAdwqUwphBj0MtMHZAAemNCuJMuvDZDH7xfHL
fTiMItPGYnIc3His52PD57KZHOXGbux+cOF7kp9297lybMaGiFdbtmvsbDUReiJXwFauFR+y9swO
obB/C5mnKkl3mKiGEL8ePsvr4c6p7nO7i1a89u7nRo+fS1Gptkpz7tC91Q+/70wlVku3aWVyVTyM
gzzZW6xrqUxlpem2vUWydNYEuqE3HUk2kwUc1uVlT+LiALvFCnIkyY6Ug3fEfnTkzbWoqWHJTiRN
2w2zQKZpNS/ZwhYJAObBgFUxi1kFTjnwagSXcSZNDtBsohLKMlr6QVd5t5drjAeArs7aVaSUSZZ2
LPE/YjFm9eYr8PP/E3l1ozN5UM7BO6VCaly/kpMHFS+52P3T6I62+HT+l/w416a9nIZkVVu6cvY8
L4ArPXn1MoON0nL3iQHjUNZPtpfN7VBQunwEGPRox0fpBX8vLrN0AvlzLJ+eR0c3J7ug3duao9u5
os57p2D3pn94NVpNnJ7RWvqbE9r8rQALZGsBUgLcFBIKvYgCVEcrq19ZMkH91Xi178OU83K4i1az
JLkidedSCtyhfbKY7HprPsVomjPJaGt9qmRVGAzMrjHN0gN7Hy87d1TXga8fFK3nj/ltZafDT/Z2
KOjY3irqjVKNR/9qVF7/XbwPH/3bM7i3RTfFy2Tf2Rb3nb0KYZZyTgxmVVg7pcsuKcm0Pn8eCuFn
ElHlgGVhIXYAkeb/pPJJ4Zg3N73Fy4JrMRmLb+rc51I5vbqiV128fwQzqTDnJ3U1WcNkD88l05ki
8H+8TAoX0WIykPw4Wc88P4sZdKKmY2a1oCcnfONosNBc7dkX+WmsmMgZ6FJb+Hf6EuL5dfOyaKEd
Gbg5cy8vBuujTEzhDPvlORf2kh5fZTWOdZLbilWOmPT3Snmk9dZSih9blWBaksKUKobtsFQGy84O
fzWK0bmOUU19nNv0JsQI2hAyNDq6SJXwrfKqzu1VKZPoxU7a8vbf3I5yrbOCbEOb1D2/Rgx/PMrL
cfzf6zCKrrq5aSONc+fB8PGA04MX4+gl7Fvus9QlzyPU3A3tpIlJqpVJlrW9Mj5SVg5ZpA/glpP+
OTSnKKrqrbjs74ZkEhesb59LueCt80p3ZiQ4Yk87uqbTnfMH75XnNxOlbX/RXQ0NNOJ2zfy/p9kq
lFjQTfgg1AmiZY3HmCEIzohURE8f/2Xc4SRO/Dzty1eQRCEMqC4rDrLMqOMkINPto7RWrn7OkyTc
uLlNB2FymmX7kkWhQIn8Md6zYWVt/H38fHeuJLxdhquiLrHdcHovHj4soydQuJP6ZveNJFza4oMG
tV7ilWdtV720381rd/uV/J5+ZKoIftRMqhKQgig035hbDThIRFDSkUbi3zYlQUgMc00GN7l/ws7j
P5buazmRLYkC6BcRgS94xXsBAiHphWiEhPeer591uBPT01ctiapj0+7cGYEDnkYh9CJDc+1xzUFP
BfyXvVCOuO4s+6F0DdMAA7Zr0E0pFVk5tXEH1LuIbQQLxLXQU94b438XPCgKlETxH7arxAWKFNLD
V4H3ZIpHPSElZUQ51fH/3THC/uTP1cujnHnDXfaOX7+Y62dugko5FXyxZryXXpcsz/Ez3cvdy898
IeZOjMUXhrFDHZGMsxgSLFyqNA/j2hKv6Rx3hdz35m//k/3esW/JomMpOxfUYsdu8z6aTdYTUTnX
uQqzTGPNZSut7rPonsw1htVrhK/Aj/9ODRKCftlOcIcIdecs2RKUELFW2RDSZcuqPEpiW4ymsel0
+RuLygL+Jb5Prr2cl4mAqDDru1LcxN2xktyT2TIEIWAs5Z/uxd5z1fxbvLf62/zNW25w7D2LjWNe
unyI6DicgNDT3N9BAx+k/p3jfIeMtaI6k85iyF1UP9uDSi4wYWwGi2kABnXXWl3kAl3JpZR+w77T
3nxiWVZl3ZlX8v14HRkC0DXCbod65HYxAO/9eDcuXshO3NYuqIPxjaA3lS7yOx+Xn2sx0wt9xK6N
VaoYQw0d2h8UdzwPzhgG6McbirOYpPL3WnwiU8gO4vWAtVeWtu3rDUWEd1aDcOnVagVgc+rjdK6p
dsfl3Zqdq1lwo1ObsZPpxOvbRCP1PRvXsBwLX7dV8go4UJxqXBUMyu/4te6uOROTbl7Yus+g7ZZQ
hZTvvryGRLvh1GG/xFhfkpnt3ZcumdG/XUrNySY0l7xq8pYqX+Xp/0kYSXMaJyYKKeXNWdOkgoYV
kOqG+1S0sW0eHpWAEfs7zovJgzht6ZHqjzV4jerRMBQz4TPWPe/4t/3YXKqhSUH+bYcNpzA+hpYv
yz4ot1qoWE+9AJNscW4s5ZW1NvdnU702ME0ftLNrI1DHyrX+i7X9BOF+DJTmEHoroHW563H+d/24
bsvXf8q8sp8wXFyd0I9t1vUVVsLHFB3w4yvLJuksmD0CtR0l/K0cq3FTTdZnMx0AzOmcwzCOIbyY
5quV1h9YBC1VO5ENnG4sOP0yln3VayosdEm5f8jQiglQ0lUAXHHegMyhTscdQefZ24Mly9CHVwDz
5BDkWmK7WRECNZS92/TcT3LRCAbCDzXLWa3E8t5WPJrYI20LEVPCpBPTW6Mc2h3K7uuIo3ZZo4rc
j0K4BQwjCzCH4zt0GlJhMLagsy89FPvgBCepY7rtCUtw7QgCNFlfMHSAX+3NGxSVGD84keCq1uMj
qRgc9/18KTZ4Ko/LFAXE/SPUCPeEC/WITwhlgo/BKkAehILx0OSzf0TCx1T4/lt+AyCtG9pWa0Ou
3mn1Btcnh0A/9MkI+E4qa0RZZofjIR6ut2Q7AZ0GVpMXVhouRo8+MUgUuOw0LxXcpmIZkZltK5dp
RK19pnj+Egzy3SSml1ZyowiXnTCK4dHWKMAh5L2pmcM1iux9Vj4gp/1jHLAU7uJVHNuHIv/m9vS5
+pirDH1UMokS8bc9tJPbZpyNoiferXm6obWFwCr7UMSg8ki/dHkUbhpYoWB4IL7+vBVn//IzrkiQ
pvcfGYv3J0x3ohCqeBDO26p5iTieq90jLom2tKq7mmDZW+Jn93e9NaNV5SY77Vbp/BurbLOTOWNz
zVJxNUsP3Zb4DXmXtpjMFFLirKlYxapIsiUK6+Cxmw6XoXDWDeLEemKHYOyqEKfbRCn5vfibGahO
kUp4XJ0EV0q78YF/Xg+l8xcmuePnA6yy/NRjq3gwL2+clbO9bPs807GqvNAlIlY5lvbHz2yPBcaA
Pn/uMp/GsD3WVn8LEvs7ctEfxfUnfXBal+JI9R5FctzfdoQu2YN/Jlrxq3pS4MHy4v52nJVOyTe/
f2EC3N8MLK37xbaSmkr1HgTe/4GoaM/AOAH4LbC+6tD4uIj0JBWJHowZ07iv+O9RIQ+TDjw4UTYR
qf6Wmv+eqWUdl49p5MHli/rY9n7cyOwGDLnTsZBijq8q43t5twE1Lu9/jqvKQfXNrGRNEqDev0a6
FPARAs1KzRXnrMkQqE3DBFXmLM3eKd6722Q27HdY1sr+k7LNDa8/i4/09zg+iD80WpWv/krS5xqh
fHrnDYnArOSLc1RPP2pRKewUk/ZSWHEU7Q+jEmH/prr/sYKMggVlnC+nv10Mb5pNoMh4VolU6f41
G7ESrtvKapIarGPOem0xcRFOWX0McbzT9QKt4S5tFOlsh5kp8MPq0T9vi88p4yI3tEo37RTWJefh
DMaxLF6FcHSzzpf98bx71+PHAhJ+oqUxHH6MdYkMGqineAhsagFl2j1jug67dU1147vybJKNlzej
dFyjDaTvpZixijidtWJEi1AGi74ovNnroOaLevYZfKbO/e0WLyamuveWfXMegb4h5C/vdqUtZnCw
qdFYZwFEyKmuTz/f+ZprvRCga/XIVGYSBRfziNhpXgmjkUb0yqVYs2+Pf8EGjjjqGHmjBdj9nvsk
aQkWWvQ7iYVGjx0zM3nuo5elsJ0XLdqRQ8rs6WLMBgGfFbJqzbclAzmhrgOuC8B4IZmiw7i9FTzB
Z/eGxPpX7I9Xfkv16RprkWaT/37vKGUukyAyhnfUdiwQPbIpz4ah1mnT9BafcvwTU/8PnG6RSPk/
wzCHsOLT7ebffR+mtf68fmWmJGmKeG+YnynPlyXzyik8Z6rE6mFNAF6mO5FojQXnFYN4xIcbayB+
uGvMJl5gSFvkpZLw/0r3RXMzsjEpkMrrwFbFLTZ++zIE4w9LGCAF8iNGHm/yjq5mj+DRmIXfEs6J
GOHnuGwywco7aE3bnk1uyso57V88ItqUiThvpztRK0yQs1xjVe4mx2U1ao3/JaYBLH2Wxno5+mAc
0nGSAePyKtu4XtoZO1+fyxEzUaaLya1wHdcijExwA9Q5IywqLCYecdgBXF+sOzT4WQeCop8dkG2n
asWESMQtYMukmuOReHFRXUD+C9Yj1b1CnKH6mrK5g+WNYFAV9aUcSkNHEi47wcHBZl/2x+su84pN
5xV8XYeyAaV0fzaS1oEqmrhhaTWo8tupkh0xqsS4lsyX3IfLsmijr7F6ZpCZivhPL1KLzIJT8TQu
cisnNGN8iSutwOE4QpyQfEhPdCW/1hJcHV+3zOTqJxA13T1Of5ZcZzUuQdJt4DBSpWgaoEtR+Sgr
DJs1K0xdIatsEz3toI1AmPgs5MsLm8kCg0Nav7vCfVyzTWdM4Ml3P7FbCUkEZ9/+qE2RS3c6QWu4
tZ7pYrod8+FJFj4TyD2FZ5ZZzWSDfSlB5M9uwslh98Ra2ax8G5hyOfYVMiuxrg6G6N4l6ycHcunW
OIhiEveJMpujE4OdhYct5AdPsZVHCZBagt0fYJdQ45pctzNfG3E/HKp9ZWEWIpq62ON/HHD3Q6pR
qj3RTedLs4mjcdiPLIiVEzcKS5goJ4S3eCiun3DIq/RPwK9r+Gv1F8wcGsYMFfTJiVy/DNWqWIaT
1iagRQEaZJcAAV4YhvAkbZrV1oEysifxKaTDq9Q/hJKTBazOUNS47yDer8GYiqxKaGRQ8qPULcBs
HvefVdRLa2mUKfqOQQIX8On6gMLnnYafBgOq0b0SL6ZmWR0ReC2AXjHcXZGZyZ7ndIt2sa0GAcLG
OopaiuXEIIDEcmVBNtGxTr52vzcMwptOoP3FZ6KyXWomKRtTSFriWcPbs8g6d6WDXXc1pjtQtlHW
4IBR2TkgCJyIcyBiXKfewyNuRYfFH8ePn5hVToChw1CjQjzbsFJ+xyE90lF892zjtSx+S3nlaz3B
pMr7XQUSL5qmurD/RexRjmEMNRtEfWFhEcUCTsX57+b4vh5C13AefRjr8bIQ35fT6n5eCCQnI2yM
8kKQPZ0Ohuuhe/28yrfHXtts3ae902T+m5CWfIEz7lHrvGwCjyz2DRMF/jDtuODp4fgO0zHe1jYI
wpKaCvZzLsP1+J2aW+SbO1XL8c4ilAoP2adbc5X9jqPMS53fbsl/11gtduvFbx+x3b+Ir7e8Y2ga
C4fuG9t7b7Gr32c6rNfyBBwABubPdG0rH5fWFVfMpRRdchCTeayOUiQSV/lr+3H7WMY/16uPgEha
tzcXLUKaq5vESfcwOi+RVusYXTpk2qrJ8vcq+IuBzw5VoMbNc7Ke1TanZi+akqvdAwjTlHK5EBEw
jkhe2s1HLzWguiKVcVQrIJ1d6JOHbKzuNoHeLlF36zOD57uU7/nn1Bj/KnV5VbJNRbA0d6dGAszm
PzqnTJc4p9YHrk0w9Ccxaep8TeQkqCEGdWkew50TBJGDR0wJ13o+CbB03gdI8BTpeGxaNMFdZtlI
TmTLyba3pPv5KYhNbDB7QXLEtCkrf0MbuSCuoGMWpUYOpK9ds5kMbpz1UzwpOYBDrvh9mxwugQLf
c4mIIt0A/y7F+TDdWV61kHXNC6da6gtIlOAJ4hdExxnb4xAKUmMFBUi9qMXJdhxO99SNzF0/XBu/
T0B4ek7Fn74AbtGzxO92l4L0XYnvBiwSI8Zq3V/iQL63rELAYb5NE13XkL/lJel01aicdJizk818
vz1LoEI+DJWU3tadYDJQxbLXX0ZeEd0bqWUzscOOsIKmLyugv43maSAkzYdKxMU8Vw7x9qv2qy+q
tEh05j6c/Ry/VbY48/nKbQRMlFFxe6uNj03imEjOdua9kMdG4At10CPagz1ku6Kp/ROdG4TKbw5l
LgDj7wr21+Xr8Dh0Lr5E7moQi1iYAnBP6K8fAvP4P4J6PjQ3ZEszNnDztm0ISf6iSkH4/XIoy093
UtO4eEbfjbYF0RfZSkCkaosRNU3qtyjUcWc3iTQf8nN6Q0gNiecvbBocGKXkw5cRQTRv30YW7VVh
HMCwiai1HRJTWOQg+VTzQ3IeymprBZpeaQfw63ljCQCI0STUtDjGiOHneBNDHa+iuQ8d9hrqqKGj
5YLGn0uhgwaK1n+4wTJ9FF8c8rsAE86hJaxxAVwED8HMeaECAZMQOO37u1hDPAJFn/aNgqdK29Lk
u6+WbYexG+L37ErcF09F0hoRlvhHGGaQGwMwkOWwTAl5/Uw3LAa913fZmyKkPMG3w59mvp10m4WZ
q+Q62R4kDujDmxZ5AuaNHMVATIg7zbAqHNTUHn+v1dsbNKtQonBiicpewUoGzBNccIN/svsLX2Te
CA4gA0H3nc6YR1KKQCyx7Ltkh9BiTCOIQzutH4LY6fWL5XR/u0Nf3cpkx7yVa8feE5VrPURfk0VO
+k44jy+UeUvkQxS3tNbm6071StDs/qK32Nu4l/M/ZnNJ6XjUWbb4Wum2WOj7uJdIljb9fIXBJ2Kb
eVu2YEZq4wasx3Iqad0//F3rKFkrAdqc7QByNG5lkKQKLwa+4iLRblD4cqwlB08Og+AjOQRUg91f
X7ZClf2mphJflTZ0RJCEmTe5hL2W6p1rPYWvp3Pq36o7Gdsp6MnPZt6WpgaHfoo8aJGhphR4q3L6
kMDYa5z6rN9CZrm+mABb9wkgMtI9p6BPmPUFi/qXXYMVFb6HbectnlNrSGiCMHY2zeR3Glp1xGxE
8D5iRCtQ7yadBcHXVqJ+GAWaIZKQroIDkdF+CWDS77xr7ZqpwdWvQwtnVAmrRFKlMXB17l8QSF8R
bFe47wCUes3yycS6D8GIM8Bwv7gRCuWgJEGXFfgMXbUlQKF6tB1TNUBOA2gn5jACbMvFbTDJvKrm
8xZ13t4x5bq0jJ+weUjlABa/Qo5nOEexlnNdXLaYVxnDYH7fetEbzrpc4AV7UWCdgtAMNNnxEba5
jlMdcgmLN8Uf6ZpiHwKMERpezU6XTchhne1luoyITTMzOCeahG3QYSzYbZ8ogfFW38Y6AUoqLibZ
vqK6HTPe4AhpMFTrMaRNmXNC7IKns8p2eBkRpsgbhhm0uCyvoABYLix1JgzRT+iM4X9YLVd0hLk+
VbBiQNBmX1bdQ8jWTCCXOCRk1sSTQVY1lpUWOVzVd9hk8nrxfhoxVZggIQwn6x/CcQfGBPi1j3q6
G+9FQTbcRh7KfjHq+zJsODVCI7EZ6Ym0rUhUonOJGeRTp9GrNvVaBm0NdiaMcE6dOnqFamzgAabp
E6aczX3lB4xFuhRMmrG67HpLjAnpj2ZLRkOmn52zs7mro2d1oy1zOxw4Zg2lugnvZ3mi62EpE7WL
Sg4cpHAYOfF+33ecNGZ2+Mm4LyTt/DBnRaW9mBGdYDGEyXYvk3k710/if1B1EGGiDxSfWCTnuEly
F++Ax03MGuMySc/tRvEAVG54CS9k6XVj14H30JRLtWQBsJ661iwYt8WSPEbxRUU95fu+zRJjQ/DC
4TCJsUksUYnR4p3/Q9XDWM6SiC1vv/HYAtkOl8GoF6emrWDlnpkrXya0XJXDAEDQmYrMhGUoc5gP
1R9kD9WoGxuE+Q9Nx8/v6LfcIyWjtjFRNLsl6hNNCM6dHSNjp5S8tVCbF84mk3sM1Uo+haPpw+Gc
9sNWfDER7IAqBYhnmnpy0suDGCtxwrr2vhEA3hFZHmChyQmd3k/Un8umzz5yFRb8JVXz0uDT/ErE
nx8N8/INq5lAJwp+8izVlm1HIdnx13+764K9Bx6lU7bhg9bYcr2KKkLhwQsgTypEX+wr6XAVSL7n
QvENcWqKNYRiBpIEtwqfNppmwbbpNBmOIN7c4a3CpV1z03Q1A+fJuHNaByB2MIn0kRuSReCgD4NV
+EzqhGD1TjiouJTc9g6Cz0jZgsuhT0HoE2lm/fKtOHvwIdbvKElYD1UNsXT4N0SfBYpaTmPYOlLq
HSp2+w0Q2s7tq4zPs8ABy4wJZI7vzCi1Bw4KVxMRi6g76FrFHuYTzWyHxZcLbM1dYN53sIZMl1+i
LDRXxrLjFKlvjGyMA9xZTbiLiF8KyE5TiHS8+kmNZr7zX0ZKrM2S5bNt9elhPFEO7t882LHE5Ubh
E/GkS9wuHGi/G2RxWByX4ZdJ/kbFxt5U3gJI3/kPVHHlyL0MdeTjAs4zf4uTWIDuUQX8o0XCzSoO
abCfdm+Ld2v5lZ8yLl4nO6zclIcsqbv4AX4M3naf/UE1BBiyIrMJlpooSBcldiF+AIQq4+vXS7Du
gUonrF9sgALjnb2laQOpp0r8JDQA2G70CZ0mVUah/QtQfCyKWsUMrdlpFNx+wg3tg7iL5aKCoI0R
vqZr0T+Iz7YL4yMvnliT8t9Q10wwhJDKR9ALUSiOMSIHV8iWCx/DO/s+L3PAvsdle5tHIDuWwO3e
WUhYjR0sZ8GJ6W3VdIaTuJoEGth0zbcZV2+yJpkQz/BZbQkTxBerlnrj8OenNn6Y+TJl5QVhFNN5
9cXQzaL9Mjqw/4wD4wZnukIpl8ly1QzXBLD+0dJmQ5WPozIrWPSgkRMVl8lTeLPUpW/v+pv7x2bd
k0piKzhZTo84CxArdM28l9t8wsn+GuF63rjFmoTDRrGYw5rWktIV5ADZbMCOXU0QgbtMK4M8ZaqI
lKNEJXNv8KydZ1N1qcP7ebhidVJCwUcKqBtprjWUl11wAEkKZVKkq6cE5XNt2w1Kwz5xXmjouzIc
6BV0IW6kg4Z4WhwuUQ7LQjEetnVzI8bUcniDg03UqoFQ4hQSZrvglzn2mSu2ssDSRCIGz6h0mlhi
/rp/J9IiRkU3M9cJnRSs7SPbEOUxI9PdqVFbfkS7isPsEWq+jvOp3/cpPzIWk+UimYSyDd4+P91n
KUay2YRcMF9vMlVSnkt1QQnliqt26EZfPubDaUcnyAhtYoLOCQo3xSETFHlU6TbaMytiochuYjVJ
IwrHoIlv+xtbTygIMllhmsW0L24zf+wAyHYrsAP9ziFTtQGppXgPW00ZTrj1GG8Vo5ihUTLbDU6Q
5IF3MvcS4rw+8UVBUg4orAMX8vFzWlTYF+ZjnuZzoIS5SbtX2IryskKhqAmoxV2ZnZu2kaT7r+DJ
s0nNW5OU9LJ4Kuh7n0zw6Jc/qeXP6Rpq0xy6kOaUdt9VbgrhJK2JQZNfthNqeXMVo7Rp81/cTrVg
KgFi1W9MdVZJvgLwdVlUHiODMnDKuMUmiMh80L7KcqgQYeoXs2gw1kMT8jv/hYBiIagSqpYCJuxV
a+PcxWZIkUuhcCnWpLpmuZ4D7I7kZFRMzEVY08bB0sodqjdHsHtqMIm6e6IX0VWQ0P34A1CgbC2I
Q7l0x8edcF0OgR7GvxxV2fRwSR1EVzHIq/3vXh3ZEBCGpGEnry4dm+s6G7G7yu4auj1Rd/27PlBS
1TBIChHA0wF7NDwy3DtmvC66ihTNx7EmT6NE07WIy/2wwr0smok2ob2gCILlQzC4l46LodBrodRP
Byf1GCEapsCPljkHu0t0jjXKBuJgBGkfu9YW7zY3FqsF+fKYIMraBA62oKH0YXhzHMK1YReJQIq1
MWS7p4kzGjwB7A7EHqaMoPlDy6N9suLCy36nJ/6rb3LXQYf4cJeuOjQF28K2hT9U6JdbbfQ+OdYX
7051KJRkHVxGs/d4Uz56Et0FspjsKZqieJhEX5TJ8ddczXI/tE+OI+L3k6ZxFpt+y88apqq2GBjC
uBDTqatisbhSX7bB0V28+bibL8ZElb6u/CpqOBFBBpZuE0P1U5VfoiuusnRUTggbydHopMguqw9n
yRIpt6LeNu/nIcTiY3IZebJTxoXsCDGLT9o7NaYeFhz7nvIUR8Hf6oTQJ8RHsS+3kwxhNR5OTUeK
4Itxi8Jg7SaZ4uUGOHsP4pBl6uoHkClcUNkE75eShzn9lwkp4oY6I2hCaF4Fo04KMzk4LaHWjvz0
CCcvrySNJe8kuTpCMPZ8akl8D7+RRygecxCtI3oXmgOzkdpUu+J1Nuk4DBuE6s7SN0PkPH8t30LZ
WdlZtP7X6xdRFGShSL3b7E7TACF6Txa+pH2Pw9ecD3Yf10pimmhHjc0gWUmVFbiEBp/F823gTCTz
A9Wx/8kyV8+ABGpirhnyJXxRu4omckR4iN1ae7WRj8J1V0y67sHl/fA3AhzaDdiZyFiVtwfjLm6O
1f2tzscmranda52y4VtYhSBWCQp2PRcC3hRaPfvtZQ43ebLWYQOGM4h/By5oV+j3Q/mWqTp0VpLh
aMxe4332eYvrJlk22qBMXqIlVJhaWV5+6LNcIL/2hR2Oc35c5zD/MqXH5HWUrbbAnc1dft+x6qGD
e5bsg8875B5nq4OR5eXr0/dTI8KrlgPh+AZR7dWklk0yucwXwSHETOCoT2ZC5b9sSuz56YQr2h2J
yL7OpNm5pbt8xYa7En0HTMvA0YtjLTRzQNPJt6VcKJTK8lddtSc6JXopbGd/K57GPigYNgR9Y7/m
Yo2GrM3Aeag01P3g35LjbEDZFaKlL6WjANu60KhdK25vbd0t84YFaPvLSjF6mpPGH4aoXaLsJJmT
x6/ensmKUPlewei7wyXf/+45L7ZKR4wscjY5hzQLy0mgnMIzH1VvL0ORlLIEtjZcRaC1l3ttOSyB
YTxqcYrKTZJxUEYBxEjKOvizAD723OQcOEe1ZLKp/JqwNh4nPpsA22htr2ELrYoQ0yjoA2PraV24
w1HDhHkpGlaF60F009jm5TW5VLC7QgiFtgz66hWNnKncSgeOFxyFwYwPZyO4+cvf7Uy5kA52uxpj
/TdQ4vtFhbu5Fi5eXeRXzc07gWB2nnSaZKIWPbYfMhVI73MzDOpW97rlNzxlHrOIXEOw5QoLly1X
PuwbNCDp8F+BMUpE1aPK0JkScwS1YMC8i2Rl5dyfWbScXafgWo669A1j/xZuBL3vNW5fSDzth/55
GTmch4lYcfB/EGONxvy34AMdqtlL53irPW89Xtuu7+4chzjzjDA8A0+pixJSdpixi9jSGLovMjuT
sywi3lbxvmyyX2ikIAukBBNll1olMwnO5TAehpTdw4mkMnXVcf9DxizYesFgJNyts5PDDLcf1iMQ
MhO1zq9IMIl+dKVdXStoKQxB0bowzzIYaDS/f4oECcY7bd4hyK3utBtMr2PVAlTSXDYkz7zUX4rR
ebKN4366L3MqiOJymCkGTAKcDngFAUQDkuPiHymuoNgFdR7V+1t7Nbu2wtQt0P9VGYIA9imj/v5B
xdscy+Oo+dv6079hXi8B7K0ma6vp+Pvzk3XtFzhB7wSrn82YCHRSsOQtmnH4lzPkdQbAMDEz58XP
CTpwnlHwSa1aH7y1F5K7LNFcmP4aQp2YepkJwQNg7NllqzTcV+GxKLgKz/g0ceOsmnWk7dxHR4Hh
Z6Kuv46kYpG3+ssSsXH2ORTN8zXCUkmrQn3sihw0+QHV/G4wmyGZDusfblL7MglV4RO5l4kPyIUE
KpRgbbzs6fAytpAbSCG+RIQ4oN2FetOmI3BmGaRzYAleL5bcCMMc91/hIQ90Gv0yJbNOv9Mm1j62
qxyH26HPBZt7V8NGMnQngpf28lXysZrAQn+NlAzTzCI4e7l92SBtl5lYSn8eIe1ilaQtXq0tvInS
dxTIXAbf+pfSyFDKoX+Lw7RHT4U/IRitLM7HiJU3e8MhNguizVElarfY3PYZ7q5M4LyX7yItcEfS
/f+H3pBsUq5k2ILTfDnxDPsO5zLwJ3CC0ikGpT57DsD2N4rVOKNumoQruR42nqvCQgKwwrzBN08G
pgCC8r97JvkkOuXXLByi79FjZESXppYkUjPD5Dnwk12r2lK26RsV9sSVc8RMbKqfZmFsw9Vg6nbZ
CjfMaETQ+aU4g0yM9/8TOXtBALxrFdzh6HPat7dYurDEiYcOMgW6UsECqJOEbi4lHcEGqDAxVSec
eEJgVln37lZHnaWC7pzKR6aJjiPCkf6LS3DISOQSd1V19m5xRAy4xH4wr98DW9Yio3/pi4RdC6Nm
CGu4YSHXWAsZm2fpLjOC3bp9aawm+ekW6R+evu9QKa7n5/UXMaT2RdhvdPTQrkeTBHY3maP4VlMr
DVyKWKeb+2Hx2Nh3ZtNHHQOQwKCClNQgkGG4mEjUFCy/WSwjCrEpPDJCGpGqcBYAM5tH+h3ifWPE
FV6gBhXnVk8gK55DVXXtxfc1rNrScVk/wiQYmJPmQ1CHVigyPakbnhfPgjxgrT7/X2uPS12W69LV
iUj/SIoRuxhiD7xtgpRKt9OtxbIPibt6jJarenrzjbAVxWg8U9ccSD8lgaVUQiJhVp8vEGy0U49B
bNFY/KQ3+ri3j4l6MlW8XAqnn93PGnw9Kq2TjdlVEoVdMq7vns3VsXy+vnEMtQ/In77P+hA5SM5e
rOYUiTU9Y31hhJmLu4q+rrMfly0cwbjkjnAc75kkd073ILXBRgy8g+pnqHsGFaNo2Xx1Nj2T4t8u
3yqD1CXElSgSrCwsTohGxBg0/K3N3N4FMg/cB7eR97x8gOocH+KqDEFCeZGDDrSN4/4GacVIZr2o
eSLGAxODx5Cubxe2CUX0xSIgMS4TMopAYeLPxJJ8mkwIhuYN5lTwIbD9pWPN2BdRd0aowEiXXwi2
mpu4Hgp2eFlDa6lASGNyJsIO/c4T7IQKccbtolUNz1X1XHpXyjXQ2Phd6jEIdII5aBELABF86Y4v
+CT4EcoXUlq7oZARjs822ILhYntHvrvdVwF8JUEb0jsa0b4dh1QFMbX+JeLdDY8MEa/g3+dllXVd
MABBGX+uCG1OzdNI2DdQhAsqBsOUUqI0Zv831JY9Rd7oa47f515az6vqU9iApZKp7/Y11qVHydxS
8jbCUttsasrvmzsheK8hUDwGT4oFTZCwxvBa6H3gx0bCYqLW3i7OynuwfCNxaEmhVmwgUTTn6xsr
cNU7OxwzY+zLYulp5iw4z8RloPC7q33K6WdT2ywrvohPBCuz2tAODSwtPASIPy5pm3UGGi9yUvyd
QSSR5hAHe/2IhNE4q9ehR/16QMhAB+rwaF/xZXKCjnN3KKfPhezouu6sg0vw/MVx5xLie44fq0+P
QkAe4pw6mAqeI7F/v6vHgbjtwZHglp3P676b+g0QcqDjN7WI2bdZ9/6HJFV1gvacO21d6PTivQwi
vhoc/13/PepbAUIlE9sOhoX8Q44b+/zX7f0IFKvtVgjv2ijHRl/w3hhKHXzkF4va7PP+TXTy1XjI
b6ojH+ZBbnQOg70a0j+tveed48eqqz5+EP0pJ3DAxgWd+HotxPaLAZaqte4QaI4/Z4NMb9HSZ/0j
0it0CaJZVhQukX5pxTWiVFnxd5JfHYD2L1o6WMY+Ik2G2vFcNdYL5CKPyqN1gp4c3YOoFFzou2Ni
iJxMh5x1bQbJCZHgLFPtz10rONLs8pC4e6HL5EZy84r7uGDTMY4QuGqXzVZAGzFv4CHgJr5b9gcK
TZyD5HwgObl0D3B/0wWI5izg+RFFkMjKFwaHr7xq9mtx7d+p0npbvXdWP/eAvuD3uQTyCoB6M2+P
ly/pyjNRWK8rSg5vUSmXqty1fA8A8/R38jufKufa8d5T1TC6jUsxet8cK5fGuQK/o4r8UIqDUQzn
ochcJnbdX6DxfhwnSmq2nKFUazarXFTLPyu3ZW02r6w/Z7hl1v1rVH1cKscYYKWqjHP3cOnO8Cji
3VC2cawt69l1Kf1s50+NKDeJeJzz6u3ujmcKc+uyH1zP1ce2m8m1d+VTvnnKNHLJ2tF1Bi3LKAMU
9Tlwo0Cdgt2bbT+XSUk1XOA1KA/Q1yc0Skxl8xVv3+YtRZ741/lS3ybfTQVO/XHq57g36crqgaX6
bVd7Ht9S2fIyd1BL0oRpvwWRdfpb3VuzqJcrZ9U1qtjmXemoWF7Ee6lsPZe4gtC18/k+lN85Ubkn
3++5bTETB3rHERUg1S9Qn7BkvJiPFAWehLu/xocNrA1XT5rykS9CAEkrQAbs7oX4oxRFb7lsKd4z
+zxMwUqh4+pY2ajeXpQe+dIaggl4KJemUYwf3jGr20FOuAHpzXv0IBp+DuMRoglHJkdALB+VpUrm
bVTLQ6lvETDfRJVmpYOytnhvb4gQ2rfUd5Qqbehlai9/78ZisrVqbQ4PLQ0/dpLYdn/5mV57bOl5
wSAZq8LO+2QG8VPy7T5OFZKHqJDJDtPLxm1TXamFSujEMS/mHnXw5gCl5lfD3Sf7K3DSqBIKegGi
HNUud/5SA2+FKpcASU39JaSRn2bAy2YjAFoQbsk7qTi4VLBZ0NcLTDXW+HDITQdG7HSpxHK6MxbP
sqsA2dgmBMZT2G6L+YHukSf4uspq1b5sa3D/HuUJJwx314/1FbSo+1x8AB7O0vUd3DBWFWf3+n7G
kbIDRQQmzLeWUdl7gMhnPOeo9/yKtZJ9LzeRR9+RS+qZzY3vi8iih3m+TqFZN30o55Ye3llyLUle
vwRwBFZhENG1Ln6zH/9lnp/5mXzY8dLO2YVZnGwZGF82Vc9d/q7JdzqNxw7LZYhiy5LAqxcEbcFb
AU2ghxMVRIObkWxltOg8do1nFICNuf420czrPAm2ALdrSYWdUnVfpl6jTHV91unznCs0MJ9QGu15
Q1OBGN5MYWg53CGwLkX3CFi6/pO34uqlagdhh8M74KdnJ1Qi+IFceZWZIi81XSTKgNPhRV9ZeH9o
1lBYWrxFYXMhHfK6+cSqMR00hIE+Yd7j24bdQs8X27TUFYQGZsoUnBZQlfVlAKSytWgs2CW2RViL
XenszIOqm7lPXypeYPY21q5YQXdjbhYiQPcq5HZMvk+cNoC/kp1c2fCcs8UEbtgx8e1kRssTHQpK
Fgb0fZrs55Odne8cBdKKJ1fvc5YIKG4v8OiFLZoFJEi275pGKLK3u0qAky8uFbj11WQVZ7FkYCTX
Anej66K5mMTFA6T9X2hF77XG99UkYCMBu+doPbE98XWLu9FO+4GSCd+8tRreB5Q2rqXq90DT7ZBD
wPEVQCWHHnZhsEImQmuz9GVbRSLnlXQfqCQ/kMi+b6wJRXUtH2r73XAjZacXgrwvmeQCcvsFYcKx
OG7/wX5mH6Xdvgxpm+w7x89FxzwkigFAQdNBNcK859qMYxN4PMu5xWB9rZ+UuTvfadwrz8kWY8Kh
erq3vHGFP4mkCwEr9J1CumXZOVAZCxFgNFDuvBL4Zar0UtlNLE5YFqCMF6yTxjTx7TXc2OWyuhtd
dxWxvw3MIsdicDtU97PaEwQshUmpmoTkCQux2QWoPuCMNIUMmSCp4yuTtlq3aWEv3+0ajgnyPpJT
lYCzvqwuudfLKkK5q7NyGK0vGht8QVYfZtRJqgY2nGVTX8xrRLuKHsTXn03pDBkMN+1ay5D+O4nO
6ikjE7T+TB+qGXebE/n61I1tkmFF/SUSzce2ngD3jV3rwkrH1UfuOAokeU+2js72wRt7/qbZgqPc
5P69VPvBL/q8FuMVlL2FTeFjWT4W4pVMj8gfqjSqpCv56rOBobPBuMZhdCsMY7hcBxveHDRLMdnI
QKadK9Hb/uf++WiQZfULPo1ZY/u+LeHaRc6rqDZTsFDlaylZjRfltKpKzu4/h/L1Mw4HmG8lq/mC
GEE1Xd31USxmmAPnynRe5rNuYRjctsKOGfih5kjnnllhL7X9KBHcS1lUtUBMG9E/1tyuIvIh5cSD
37xdq9fOGWMXtC53H0VnQ0f0QqqOMqwooMiWf/QQk5b3P/N66mfd2v0DZuVwJu66RutPslPYjwgI
59sXN/85vf5bz+uZZeeB/LN5RpS8rS63aLgCrTwfSU3P7uNFTZOOmrGDakDd/U61C5vBlhIzCveT
f5t+Qj1bTJ5ct9w+k9euBGNgEMKWP7crZGYdFfzj+vdIVZUENUG11vuWVJY01y6p6V39lBehqjDm
Mu10S0XERyJfhHo/r4un1WifbK0SZZnTULR5UsQXoUAuZrHO5b5mSBCyo+WT0FTECk99yOApgyqt
zlL1h0K3ZTmXaS6V9Ys+SXNEslNIh8+d7OV3ea0te/HvU6ypCimTeOcfXga7fYMUTnH0RILkujJ5
AF1KKdvLJYeHa0cWA2o8r8snsHDU4pFToGJE92tvv/oAJF29EzExPeF3pQsGBEzY13DNK3mAon8k
YP5YU2eUUgi5RarH3L/W9krUdE3AfCLVuS2vv8/XwQXRl0x8cjRDJC1bDfSf+ZBSU81+OFZhco5R
fbd+X2zK9GkQDNl27tBgax71IDhWFvmiYvEFJg0EOn9eu1kUD/nROvWhRlE11XPbf5w6j+ckmdhU
swoPwdJh1tZPiAfUPhZ7rFQ3vuqlM+1b1FBTlI9N5+uP51dqDEJf3iPGpJzSJ73J2WXz03eAXZWT
Y/nth9uemKRvATwwuZzrqJdvY3ntyhNtxysR8z+SzmxbVWzZol9ka9Toq1KLde0LzWKJCKiggPD1
2efOh3tunjx77aUUMyJGjKIAl3zbP4mypw3R0TZcxZNYB60/5+TCQbKE/DIt4FTz1YUDFHddUnwA
M1SVnMkYPmpYzmAfISLWzPnrhhuO1PoEaPRj6/uXo+/j9kzu2W4gEp+ADpRaaJ3lIzdWwI6DK00B
cKYaeZ+bjG1bO/u2K+PjIDdN2NfTPqiv8Pqrfam9tDXuT+xhxm+qZ/vmNJzIVIiyXgOeIc/FUAzf
qe6S4hfFM9EzwkF6ztlixUHz7jlU/i4mV9MBxNIHt/J1gmXG46FrkGAnD+ZShDgUWE7CJF08CLes
kZmb2fme0OCla+nuAJckAADmiFYWj22malX8kdY1H3MDmYQ20142ZFU4eWXts8hTMd6LRqDyvfzU
M5jbjzrJggrWAZz/egXV9AUk+ekTjlvjWPL4BK8iMHSyGRaJTDRJ7ZItBCyT8Kl3hhSo5ok6SUuN
DJZujJWKoQctCFPqaCT0ifbVwD/InLNTS0F/njqyGFzJtDt7P8hFu2gMFNt+x3leIusMMAwe4Jv/
GvCnW9h4Eyn3u/iaqpsck9M0W3x7md1jFE5jEomixO1/ULa3y4Q04n4A5PKD/KMHbz68jsS2oF48
k+tDXdU4wGosu4gGoNCxXUBwpfYo4VAkcLpgW4QvBfyBN07TK50DBQszRhC0vnAQCE7ngOMiKYNF
/eMDQbyZaX2/J2MkZGlKaCBEhmffR6QcFmf5gm0naEb08Q08J3WX6QknwTTQqwOi5j700y8r5rBU
rEhelGhUB3WQEKA2wxVjgBs527tj2U3rgqdMEAklkuIxh1R/mJ26RAaojVfS/QKPGyiCoF8j/Ac6
KbFA8gZREMFrBzf41yC+Bqv7Rkl8SbLldkrhxtACzXOywyYOni7+qxKKdUuSXOPtmvzsy+7dCjl4
3+dN6pUo5kTf1SzLC9TyD2pi7HwwYcM99CblNv0OOToYYcBcW6cM9ZXT+Rh9dPmIE8B4Tn9O3yUB
YN641aYbd1QvSEvV4gXAhVPNs4FAP5hm6LEx3Hv+Ie6WsKD4BG1jRSa8Tw41mN+Dk5qAMYYfbT+Q
dxx/1dOvtCNiIfacRB/+xE6X0/W7j26qx+uSc45tWhwxrsaii5bmDTzBsPU9SnHauzJUd6X/3st7
2heuRfRnuEnHSYcTW34qa2qLH22r561x499aQrLNk7qvoL6BvJHzAXnD7ofCdOGU/Ek8rIRmkY3R
9/uurtldfmAERGUe826a6wEGlae+tCn4VLv7BFSjkJffn0fh633h2cOJYsZqDGtwGezeLGluCOJl
/znpGUP2gNMI5iW8LFGohlogr2Gtd4L9+5sLU47clqad6cvS3Fgkzq8Y1RNVAXhY/Wb5SVkAdNFm
Su2ITx6x8Rk9GN6dbOAjZJC392eI8ufRrFGb0PK3zUUxKrpyiDmfKaqkFvPuxyzdPXqOySnOwdL+
QrGlpomrcCrAiGJDsaav1yZPJcxkh/3Rt/HJ+y6+Y/oVs53+u24ckhEbc5hJnD7/pgmfyvS4C69v
RRo95JDfRrvPuKGr0wgBukbTc+HP1Az7HU49HKmIZ7/6/AGKDDhRR7hGqZ78wNC+90fh/T62csvS
kQiuY/OcpI2rfQMIfbzlJDzNauCs1euMeeFD6A4M76f/y2p5/txow/q7u4PxeDQXKVHI1KeQgknk
si48EmBnI+fXIRHRJDE6x/agG1VjNM6veoN3UhTc8xH/2AZIFKii3aGhwYzUjdYP9C1plc+nRUgN
+DjHX0wcaKHbaLQvPxHcXV0LbFnhEZ7115UvWy/B3VvOiLv17tkghjuWSBjJ4bfxCb9PzJas7zZi
EHLlHM2pWPnAidOW/UmtbDuIsRvaC35WdzTSIHCgmL88k/4MAPKU3/gnc/Zb332mHixhMbmnwS1G
+uo9z5kNFQsghlfzE9AYYFGA+e9rqJd2UVzSZbkybiqpE5yMXipNeliY8kgvOynMIKA1nBOwLd4h
vZ1GmNOGgs5KUB6+fPD7dmUCNfeEPTFjRI9G671SgGiYACCkWa/cfkGeBx1cpHxwneaSLu6rQiYZ
DWK7f/u4URCfpFNcCCe+XkgiCS4547tmVfvnSTRuXnn5gGqzgiLNgT0CoTb00n274ZfuGtZHqM6q
IcjiHX+Bt60YFnAIaH0Piu0d60oWiGL+SwUxHIg229zlcWY/+2jqR63HT7RuP8DxT8N8kjrQtrZc
WE+/PVFk3nic0F3w2sNR/g21CUixccQPX/qEmboTFjprZig2JCTlfjxzhVGSvKJBAMkpunOhzga/
qbpqhEklZxbGO/gpQcW7W0Bazz2mW8rT7ePEdNdJiXUGioU/xr3v9gdjkIRX6VLwckRy1HX9GMkb
nS4YgAPpI4fHV2FHXB+ExC/GcPV+aL7iMf6H2xtzhVMFzYBsup/+uqw5nmDDUVkqh0006VJatxR5
NsQWY7yNlAyTQEhVNpsWum7waW5gI9A5vJC0hYI0MgGa5TwuaCKgejF4CsjCq2kZ8Q3lt04l8OWe
0/Q9SpKnzl+r74171Pr35XcTz8G+3wHZ36v7lCum8EoKobIlQShmQEqv+Op8QsWTkI8yTYwwOomv
vc1rDqZ9nw5cNGLDN9LuYR+iFnvneZVh/guMH18e5ModwZmN1YCKsmCnCYPkAcHc0q/klKVC9sMz
wAxHIsfwxzIxC1g3qPZ7i6Id6xMHAt66P2ZXnx0r3AW1RXZUC9YbNrd7cCp848xMDeer/JPwLHBi
x9xwmhBsRwixJ3QFdyd+oa+3QRfOb6/F3cHGQWgPkxJfbtOnh1SKH3utIGrC38/RmC4wHNnHWHvh
+vbl1ICCHWjKId/IYTfOiOODSf5afs/Vc/RmbTGjEhXHmtqLtGkuLSneTJU+lhcx5qFMXtG0vmCW
x9SphhkbrH3MAmwO72uFv1v/hkkbGN6Wep/MsEzgBQSkv6ENPJfN8LtSZ6mn7qltVB9cNOACOTHY
KOjprPX1OfDItyXDgNQ6Vx1iQMz/BqEWGY/3CJOg3uMLQ/yGD3YzYBn6Ys2R+z1GnCRsnmMK0YJT
hzYyGbc3LMF4R1Ct3cjxtU0v63s9Jv+71RyxQCVkZDlQkVfwFuB5WWEWMjdarx8kk5cBOo3Yb4g9
bdJYfRePkDXqM1wTCZ7FoJJAHRyKTNAdiBtOhWESOkgia3fFuvAIpXd1Kzl9wLW6H8svjJ8uz02N
qTEKwSGUme7aTEp0cXPON2gNRFV0P87LCCMQgB+gGHgzo24LZZMzCUk+BknRUlp8CDQTdSsvh5xM
DBHkGG1jCOkVzfVY4ZT1uz3bt/Dl8HoOwmzOKI3sawCUIh7UctYnIo4pthVOz5pDKtg22Yq0M+Gc
mH6G5EK2ISwAbq0WpAHGNUXwqIc9WzoB4jx8FkE9v3d5TshAQZpECWSQ4YHbif8/TDwSViQTrtJI
/tcp1PPnOubcwiAMCF0/9DzZob0zl6TP8cfZBgJUjTRb5SWlMI7uoTzssz/njkCHIAWbs5denJYF
FzZUqgwMyOtShbIu2HZf53HlGeVswBOHkMl1/yeccsApmWkALD8hyCmD3QOHm1g7MuXhZP0769j/
dp8AdbU/CIVS8fjZyqtiq7B5UUbF5vUZ9n0uRjF++M9urJzqfbmLxzp+UUAYe774Z4/5ZjV94sW0
ofTQQZ1kjydKP7CBBG2NdzBouEfgsCu8kYOK3UBO+0RONzfS1ZGv02QMhCPMY22OARrTgEoFjvpC
+j76hnlAwwdOp6+aU0OLR7B1z64Wbz7sqgqg701qjIQ9VqP6jNuFcEI7lniJZ655wEOvcegw9J25
GozffjPpTWOPxrE34z9Ux5ymJ3NtBI/Y5su/V1/n6XzfwWcpzzNfZWpzOc1/MqPR8LMCQ46OrxO1
6j6TkCKBuDvGQZOcdGK4xl8fPaQSYlCk2ekZX+L5b8cm/a+6fc981nrcd8EQaZ+n7/lvHk36kDlx
ke5NlQVdAzSydU7o2nvew1Rrym8txgwxEYfX4oXfNks43H3A9z7tEicSdo53myAa7L41MDBAVb5x
NQHsW1LI6F4CzU+nNDW6080ke0DpELMEbygelxgUbBhFXB5mXteJEdB1CKOlFS9gg06Uyw02sGWx
5OaLdNdMMTUCQINSMFF4OHCHmuor7tj7IjyjJ8Bf9VClbuLEyeuIOd0FI6axEuCnm7JR67tqCGU2
ZL59/5mWhAu5YD+qF1q9Ua4JYzu86OgJMgG5Mn4oUywD2VC9mFQs6dYIB5x8DU/hxeEuWc3Ta/Aa
4phCBjHOySPffzyWXGw7/aocN0EKCMK14ooxou+rM4+Q/dpCjwD4P2RHGD1EED42NEm3fCYtDfc3
xg6hVjlE4OlB61/SpsEfW/fc0r6TUSgMIDCh4rgC3kMNYxvBG8lEf9PNkwf6WDvz2dw9rs/Ukcmv
dPvMqbiHFyMglMeVK/LoBSQDFb25pi7wyKoqJz7xtSvFfQWwxUAINobuMMfSxxV4yDKM33vLtDh/
60Xdu7AYkuPrm50UK0bNXDz0aQq7+LlUensg8MaDj/wE4YFE9NHY+c+JHIgNF/NzCYFymH722cdB
SFj3Ua1YBBDKN/ptskwYnUx2VSKuSTqDXcOS41prqY9b4Yv+s7B+R3hcTxTd0tJcsdhIsN6xkD9w
M2GlAXpLri6eeWhGxYpNHO6MnIGABg+IUPBvgiLA/Ny8fvesRNMtN6V/6c1/l/eazaH2CcvKZ3OY
yLj0YGCGlTm/ufy6OJ2gC+D7EtJQLnp3m6KmqS4HHK7TlWnRHA0In2vf2y+mnd9iEp9aMphahyVt
/rRIdCpxG7aU1qP9k5YRVeMx4gRPvfoM1MzR0U0I7T0CAUjHZNUBW1u4PdDSNnAoOzwU3JJN7kI4
DXTDrPR5LpI7Nv9JMY8ISfx4lGkjJhoxtzmtB8oMeg/beRiId3fQhtWScxsjaA8TR4k2WHewItew
Z1vmR/nShSU0SbI9cquFzYwLp0fm/DO8gzA6PPa95S/4rNLYptQlx6L2SuzjLMDwZqLNv/PmhFtk
DOCwGQhTUmtgWC36CdMbVnvtO3nKQXSfGk9Hx23nyDH9Xpd3i4KN/+SP+/q0f4r1lucpMbBvUXh0
UJNRt74fpKfdu1s4m3/997rBfBVTcoyicJhTRJWvto85HsBMl2tN2GiO0pO6/+Kqro34sexa84PY
jiFoF261q/TUR2cNorofzN6gXbY45hQrhoWVrbHfvP/GuNXiJJ+j4meX856iOce/jiS/yMa79rfH
fC5OvaTgqPXUGXDKpltJi8QkMYQBvN7TIgAlZCEGaPwlfU4is7RlOsUJz1KtMDJoTkxRp33hYfhd
HqVX9ULqCJtm3v40gGnAad5ILo+tPMMCrWI83TdAiYSTzoCjGWoAd9i4pP0VqDXJUfwojUB/WjyC
74F+jPdF5DXAivjNik9oTJRjjJZiVPxCdp6CEUZwYjkzaWhpqNURBdzYKEhMfSKp8vdq0LjsioWb
VgizwfTTW3RSr0ol3GKK8Wtsrs3DfUIxMB1lGp3gNrTaePCFVoN/qQ/mzjpMaICf9fqenvl95lOs
HFl8qE3AepnNZDVhAQl03qlT/gH2zxrmKpMVrwTZvQQUeV9srwBjNNwN6IhUn2f4OhBLO+8L6Z74
YBtE8gt7hIMYQE+20VLSubEny1748eN2zTpD/Fr50D1sejFTtGY+dEhWARDv1i8WhJ9xNjHnfNwo
Pqjsaa9QNW2cDm7ZHuQyxotEmNgIsxHmEhygujngKZvrwRNDNGSz+hVsCehQPfDBQYLGFWAFiqp8
B4kvmcaEm1Hazzj9iJ0dgDmtJd2j5rIrQ4YGQQNSOZqugCiXGd8O8R6cFxx9WOULUpRBvsg/75Gi
3EF148yAaLi8C2D0H782WpYx+7QJf46hg7+UftJYwmSOlgh5DzC8kWuoLNHQuwuRSyWdocWBfUN4
KUVIlRDdmL8AlKd4+UCtk2peCXMSVASIyTZEC9XcP5E2dY73OQ4aTErTl987qkE5RRWGX3s/JLvc
pReaNA4K99H7COil7EgBsslyKi3dja9ZNyK68LuVA9klXQYUdYR16UhlO9d4mFBYP0dZ8BCDD+KT
YUzY5WJHdBgwUpAS5D/DzokmAr+kAZ8Sj2Kzqx723M3tN3vdSuvjIVlwB75hg7GN0p3Y3oG28tPa
4p05vz1jBvE3I7iEBhbM6JMu5GRywpLpuMyWDEAo2ujlX+vnSfnY2j6ZF2vs3MYxCTaNhQ80IP28
zUcAtAFB3Ku3B6I3PP1jNJOLRnJoSooJvn0oiHIrXXFjK0/HGIjQmAIJN3AWa4qduZamW6n1BoVl
uK9pFIDrsiZk/bF/h2/WjOz7PbErNlcxWR5ZKLke8KlbeSQ9O+lUBHzgZ9TekqVig/Q6P+dL70zb
FgU+VpdDyUbJOKwtvqxVDRW3x3GvcYCjTAW0gc1k6EyK3d4Ubu12cooWz3Vlb2/xCDjfUhDzcOFF
sEglMUbAVYJZ5EujAqMc8aqIjCwqtKv3R3evOxk1QFZ8ebvNGQgmSLdQh4fU/lCxmuHVZOPCl1Nc
c5WtgQ0CbVTS94Grc+v4jHjkopMZ4r3gMhGoK8OVbq8tASgdi1XElVMyA6ZqNvruOfqeF95nXDkf
obTkFaFrjc9mHsozWnSmLcTjOKgLsgSxg/AEOOx4bDk72NNIUw23Gnneuq0L75HR3BW1dwzYiRJd
kDyh70HbO4IQkXcmwaP0SfT7p0lR+DZvSzVAfuAACO4fuW7Y7UDvrDDjgHCBM/gQb1odH0XHBFaw
/2DjjDi1LYJFm70EFQ572MQvbTVIP1a1xvEKdTfgk0KAJgRGYFgH8HDJ/y0Qk5CrNY8FmBQdpSBZ
cgBO7yybo0VtySHH20yM+VPFpd1UlgzcGSMMcT7bLX0laetEQ7I0W722zIJQ8K84qPulrzpR0K27
UD+DJNsN90q4VAKG3vD6mVLr1xA+QGwHIUvdcq9M8zMLXYA07jiTI50xhMPH8YnxPQJjoaJkWAVn
8Thmz1A3IMiwvOKQqyYwCxoMAv5J5TmHYG2iMQJYoZ1jDUJSc41N8INYsSZk+feaEWA8ewYwRLVx
808m6twD1S6ROMSOQU4LGJSHVm6toISk/6r/JK8ao+mfSu7bMn3+1fsPpRk7nXacuaBJeNde+14W
9ARr+wdD1YEav6Tl2fRBAbY/X/7ar+UbkR6qg1F+fAVg+3GNFdnocSDLJl5W2MfgMQa4nu4qwhW1
CSpOolXgbwaK/QrUs7zTvWpKtBhZNtvPTSWIfGiAHCpEnY8iXjbEiX+QpKKhyQhEU3X6nGgMQF7z
7ZOtvH7hVAJPNBYMUOmNU60if7V14d9Qi0GPIB/NyAPjCHbB3lwo1ZB5WRp5mV9ffo5+UQLCg/zf
+gd7vKOBzKxmive6+wyBLZLbb66jp4WADV4zbl1xmDyo/XTw2GYKhxmqkLCiEVQSoV7+AxOj8UaH
mK+yBax7l4QrGy7XIjry3h0EF3vxmuXCOuB5xBN3XtLICjcegpecfFygV0XlHzaBsaBDIlvgtf1d
Okix0ohP47yw3zet9xpU6oeXEUcWGAf9GHbmMqG9ZG0DKM07Gm825CH7IFyIvhdz9cHt4va9PLCw
u8kruhMg8ArGq4mP74gyqsMcQjYvhmV/4MNe0CjtPT9fsVykgD2Ddpi5BrwrfIbseyANHAjDOg22
B3gsjes/fVNDGnREIUZgxWtosKSi14ZewarRKXZMDsKAN9+mUwmWp+L2F6oD3dY2rL71moDBeBBE
neTW3wDK/Guz+A5cVkQvCAaJTmFLR4JS8LnCd2qxx4t2JQimelCvKkefAMdpJ4TLKLMUG5YLoz2T
mzzDr/jnFCdMQcbdHNiX3cC+zy5ulZKjMeRcnDRe4TWUR+JiKTqQSJx6TXOsbI2bEiCLcCD/7HA6
ok39jDkymY8CGgGit2BW9BzOUfon0pMDlodrwOQReexjzZZGLM8cTgTMrbcP4vLy3Wv3hQBv/Wad
ILvB4K0Q0DJ7QpoZvbeK01rtpbFOuYPHQcxprEzagLgPRw8/U6CmmqqMxSoIVc9rvWJWb+Baf4+v
eb5WyTJy8kO25MlYqAvT5YDgnR7Rbs8fARHcE0z9kyEUtxGm/3bukInoq4fu8PFQzFE6yN+Kl9Bg
J/Q/225FV2pz1QFTbaL0XHL9UFC0GNkzOEY2+oBoSv/Jh6TQTegPcL5e4ccU9njyn8KS0VzjG8sT
iD+j1y7o5XH2r63enmZwQLYHWfQ32emcLGzdF0yPEI2Ny6njsU1YlDxvkL6G8VYmfTO1gNYmp5ss
DLN7QKZsXjlqLpIHf2FJnFqQ2UST0yvRHmTwADnOt73V65RvaXJ4m1RfP0CjyhbJBWtymIv9EVlb
QM5ffvYEx0bBUoTwsuEB4M3FBHI4RSV8bEhWb84SV5pCyVJCHRKmom1J/XDrle78HzIGTEyXAa/j
Ao+JAk8dbQIl4HAIRMSxdMRNVUP9viFPAn93cC+kMxvCfblfF4WKlTvS+T3JxFotGynWhhUaWuhl
T3LoQQGN9ukOdzkXJ2OnGG5hrzPs7bmcHA8UrQonDnYLxwqvIlj7w/v4mZAQIKDjjIqNyMoyQYKe
V4LVrlB6sWCwB0OspsXI8vAZbVj43O2p6TYhvDUof3NACt6Ui3zB0Ky34sYyQAFqWlXQZ29Jv2N1
AMVgPiVcDrxfwa5jryUeDRd5RzsRhNRM0mM7KaYa5vczc3guJh/SdoxjMu0H0iif8uunLV5XzGbQ
u4j1OjVbBqZAtdSwXJeQnZ38+Jh9moUGkRI5BwFlyIbdGmM1cF+yxvpBdtX3yqiZsPURzIYReFi2
qtzO+myR9I2qP9WTSE8ZtlsyukaFS7aV7pGzFCgQts7PWecVbufjVkMuUXZIvDIsfZ0e73k1Asyn
b3hw8+YaExZQhHniYsf7/tvH9AP6nnl7sHqzUtsUuL5IHk+kuC2tm2xZuZkrKYjcxOsEYjBSwZny
ETnUgASwjy1zDKh3+/qpcFcG5qotcRXSZbfXgt5e/LePTWfJJWg2pQ/gdo4XfPb0D+/jVeLti3Fx
BjzhwKLqNfZMhXnJI4tlGz5v7C2bzbtkWz18zAhFXETb5wEUAEm/DR4Ar2B7P5RruAL6PnKNQMBz
e+XWxAtim9jp0ziHfK/ejHQydgELRv7X9q0MexfAxRmio/GLkB/wDD8JocJtiRCYKf7zrFERV8lR
32kiPux++SDk8tLjS7e6XRpoHCzfCCPhsZJCerPMr6u4Ed5hxDoX1oOjc8dRb4bQJfKhw/Mm6u/h
FbTskzx5/V0pp/6fyZwTDRW2msY2hv+GtSjsa5B8ElNEewB/zDb6o/Jra7Cap/I+J9E7hpHAmApd
eEQkFZlCfWUR0cGTsLGttmSxlb+xyIi7VTc6voIr/hsbjaWrI/6r2XOiRVGMyO+5rzsWiTNQD/wC
6QuJIMmtTy5K95O/l+gL3uMTj4XEBvQ919wfc0l6YtAoRirozoTkjwBEqGqs7tIgQniOe0RhuHo2
SqbyfSmTL5h67NqpVYg/KItsMBc/3kEaKF504d+/f/CpgScYWxZkxfSP0ZFAIRnAkp9BUJHs6ONA
XuFbqvAFYfKXDh74lDiw+NcNN+uAD1id6nU9r1dvRHNMyOOENVCz1QIiYUE6FRcxkkXeGKYZ5oHe
xsRyS1C0Wb3RF7NpgDONiEEa3SlEOtRLXHFGHcFgFzBUKPjY4jN3PrBo1EF6wnbJZ3CKLd8zIsLe
dDVzBF8CZnu+G5By/Y8DHKqAi8OG+z6Bkag50hSvPcENwPiaErrGGJAUUQl/Op8TEf9C4sr2HFKF
Cc/aY20NhZ9RJVF9LNrzpwfmiJk5dFywlwZ2Nlwzun9U8rzWcM4fNrQRiDyFHtSQqkvkCCNYU1ky
T84sKD7jBH/POeSNSghvKWQUIr9j6GQRox7u7tchLHoJQV4TpA/2D7yN/E+/ZkjT/PH0tUQBEl4l
OHpCzdawHsEPAWQlsq4f/oT4+18e8wHIjwcma2Gvh8lEb00BAPkAg7m7L1ix3v2v8NixQN2FxVpA
7F3Dkab7gGDPv7i7yqIHhgSs/j+7vT5AdIFFjw0+0BqTBp38P2mAeuUa0apCf5f5TFrmgtMwKfL7
uLXQoLVpemNRwg0qA9SAoEYxhQWuIzturlm6aBTkXvlSa5c0jPmsWPd8eh4cTiAPNjTzL2HppbnF
sfIYxtAtw18YmutaduIzlAg4sDsMYVRWhXQowC4wPUv/Hn7GQvK268MbtSjC0VkN2ABcjZ3OBm9j
Mm0phP1AAB83GPnzKLKdXeL9ZQ1mBfvkl1fMsa3rO1wybQKRHwPKx0J4AmDJgRlT62v0lsQsMsks
H6vPMj32U/u3+yGsotnpVnA1K6Z5DSiblWL8DevYJtkr2fK3tktWq7zq1UkHswI8Pry2zfGNG8ex
xb4jGn1RvIMk9G9sSbVt477XMgt8MI0JdWU8WBqHZPNYvVjHwhUMAWa/5PMp4U8JY/4u+BBQn2DB
xTzhJFQE8ACg85cyMRunGouBBYyokvQXm0mR5R3r0V5YbOGc+vFruDx2Dn/FSx8zh0RfpI9AC/Ko
/MOBFjSo2rPX3kHcFafrZMCMKtC8Prkw2rFPs8ejqt3GhnRCpHF8/BlLbcKqkwgO2n/QHhE+m6we
y6fd7GARdSu2J3lrmyE3WQdUZnyPxoJSQYaMMG3hkewD3uXMKDxTIktAX8XsklmNgD6EHw9OJvvN
gfATFhhYa30M6wn4T4bEBdd8YYz7YGeDZSoK8p1gNV35iAwM3ZVZOsFdfc3jhhyBA4gNGk5cNtfJ
aQJ1xXki4Xv2sWVSvD6Cj/Pgx/z2T3casGZz9CtJPAgASOEHw5Tn7ysMhOEBCGeeE/8xSi+I0/GI
5hLz0vzANODuqw6bFcXKlhLBK74iTIlJwSpdklPCLwy42Oo6Ms+wtbhUM1AvcgK6/ZMdGo2QUHO8
H7SyitPz2c/CYwEqbwge5tBcYJWUjzkGomGN6JGpW7T569arX/SImf+A/jZSDDTv4KRvt/Axn4NZ
wJtKvLJ9b537n+J+3B4VA/cIsJvHn7ZUzvmcCBZQT6YvpB/ivBhckQp2P5Qh7ByM4xtbuPTWkVJE
YQcba232dhOQaBR8FvuujLn7iJsMpxIbj1k/8weAORCWz0DH8oWP9WMCS3HgI7lyGGduRo4Icidy
eflsXjTpRX7nyLwoxEZnk2aiY4SJIgqnDasOjHXlfjVYzk7xcZIPwjACKABFoObDL842pRMve3sp
eGx+fLRQDZpZFB0gcuKWUp2bRRvgfbsbCJNPBA4cXeQgyiEhgv0GBoSVQvKasZU5dxoMcdzmAgUl
MTjo80/h5e6/tqV20QpH+cz7mdsl7lud6mXQ0V6jwNX/rW41SynHxInwBgLtgeWTP4HQg+O/h3Ot
o7BkmaI05qHWUA03mJmglJVAfA6L35o+nFLc1x3FGENXAqS5UWNE0BtmcaR+bYlpWfbv60r1qU+q
5ECNf2y+mDSRFm9QP73X+VtYWtCmJJ6D3bFcTyzO+U/N+oG3BhJN7OHR0xXsjrUNnIgoJulFJLVj
koHOhF9HDaXdfc8ewE/ZiF0lw2+nC8+GN310dcMBLztCeiZIqd58xopb/wsFLi+8WNjFYo/AUKeN
39vPun8u/yh/lTCURqxP2+QJ0cMalG+ordhuBO/GH1x/3ZwGKPV4eGjB1A/0wWH9z/sMqAMkEXul
XIiloTOwaKONgcew+E4Zmb12i4GpPF/wocWuAYgVQgtnEY81FRW0kK/4nIBr7j9brvkP3O016cL3
vqgcsIkcswhE3gj39AOgAIUKilbR/7d61lFoBdVn/k7mfRoeOgAe8ze/spp/9MnnsS7vVwkDDm2G
kg2UzUzcZ+2zHTDVKekCL+ncV07fWkLrOON008He2fIA7P6s+GMlEKUn8PSqj333sFTcYAfCThL5
VKCb9hOy3JAMwi0Eb0+7QMlHVrGQifK1rmZuQ0FENpMtG0wMUVEDWROcs2L9TnSSr5K2jkYB7200
BWMxnVd8GJ9pAlSI7lC6wRcmZJXJgI6Un1TpzargF5LcFb6O8RI+z2JwIcc4bKHVwFrLxK8gvajB
9pEJovNYmdJZkMZE2BLrsZKZi+JVTTmPuOSqCTrNM45hE+ZPmJCjhH8Iae8bljpt4Iq9DZ0EF4Qn
mDO7EQ5rwrGxEDYC5fFB0B5WIhTib4LLRC+IkRpzpPMmlZue+6lGyfwZ6BbEj5a7vUFVzM76VgYY
fM3vnraH2IXKDPLusLPhlxA6CJUvzIDJuNhzYvYmOJzcPfXGuG9B0X2E+kFBFv2cJhY9LosL8WTQ
lHAUshp+t86bBVgrrvLrNph9/ZKPcDPZhLSutH36CVAguFnYLDvYU8A5JrPpL+xdOv/rwGhylG18
IkyJLsR/Heuw/AbtFkwDozhWlqQELaNN57xnGVxVutcV2IULk8cIiGvSncfKWEPnpxlxJRz+rJj2
ETOGtyXVfjcdQNaFGnjI8Iw5/TxS+N7R6MkPH+TK4Vgj71jBsUMLJEg6T9v8WARmPiOXCHCAdeMv
u7tSvM/ic4YYO7Hf1b76bTJpmuDDCjLzW4FwNdmqLwd304OfTrPOxYjIWgcRNKjmTLq4gLM2YHRb
5FfJG4QDYkX93GlIUfbAO2f4zc7I/oKWOy4gpW7VPV/sMYMxz7QoIMuNEvwzotLngnCzosduhdP5
heMLaT3ZJpSKGSb0UzKlXsPvulh8tOGPWNXhkz4C9v0kxaFgDUei4xTjX026qTJ7QgQnAfzIlr2a
pDy0wz5y3i0TbjJk7fQeyx+yj2baH6VehngDgrEdsF0mWS7MYre69ReS/dro02gl7Y0rnD11Ugfv
c0ZuJj85p7IhTO6mZOGlmx6946F3ekpuOpFenMZuSq5hOSt1X2Y5BWRAal0873VO3m7yBH+U96y1
79qWDfv7jixzmT/tJxvyOTwoLXf7xK/Lu59Xj2n3xrTuQXHKp73ZAwYaywgzojt3ZNgQ4NkPv2b8
1K5xb9eHsahHgP67b4bVx33ZgbomoOn9HooYlE6HPq4F5JV9mF3Abo8Kb2vezkr51j6vj2alEG77
c5rET8Ud9yPq0SvxSdGMvpttQxEnHislr1xys69L/SINSIUlBOJEJJTqKj+biqjlcw0fQHNqVWz1
eovO2BBXVSeuPLjG5prNUVKOn4MYJyjeUXN7b/ft01Ng2oElq9ocQ2clnRDhlNyd9+Cvd5+2hP3d
R6TR6UlIN07vhzpTjv4abRana9oIVknYA9Y37cxCCGu2L2GAg62J+yRjhAycHTAmUTlC1FTEiaih
PjNqmMSZkzn3Ncca2lgmjhpc92UToYb4j9GUcgh9lBmr6zmIaGNMGf/tMOhQ4Rmj/0G7Swd6/6CN
EXIFNs/CB60PiT1vnWybTUsSa4bfTqDO74WBzUntswLLQrj3R7ljM21QSAIjcr8nfFHg+82qDjOo
Ye61JgS3JToxhigm3PfmPn7Uywfz5zH7ow+nGjFFI3HR2OKwEBcrdESEn6CXOiwwVKtEAwvYbEXu
mqNaXXdGiD66o8Ch9eoJn3RerfK5Acu7k1WhhLjywMW+CrNo+JCsq3BuMUZ4ytNyC6K+YK9yivul
ozaIK2H0KLmX5zZHKG8x07v6c1Dm1yaZMNYedDZDbNVNRG1P0GRA04KyphVns50DnktQn1aDzxju
LSfDDLYMrenAYsB8bvQ1MBiQCdsYcmHLsFg2R5YPYAEcrSfEdMgxMtbDQlDDw8Kc30pu9AgGF9lK
iEcDtxOxtnAzfOK9gvRlv7iOJtZKYUqqSmP1ANOWUWc/Vm9sN4fdBU4sxTU/QdVPtsAibIQhlwte
D95qfx8IfsCRu4oJh25v9R9JZ7asKLKF4ScyAkEGb2UGwXm8IbYj4oSITE/fX1bHOVHd0VXlRkgy
1/qnlbvf4HNJVmDZ9783kd0NWBIR3EO/sNihIc+Ys3a8bjChYorbNJSpJlrL4kHSWcQ0g1VxULzX
VB8KuGK4JFONCokup52BB3HGDEdyQBxsBTHJHDw2WKvbkZkpIyNAoYIM7o8TCKvwwBf+CKL+dnlj
lnI4PDGpAW1cPsNdhkc4oFj6xMwFwYyKVOSQ7mmAbn8Fz7ayruy1eFITyRaGCAyhCB8wYaDQ0DCS
yYsX43Zoxhmecw042Vn5bXp3cYdgtexNyVuUOePo8eFVAB7pbkUuAiPDNpRkwr/fG6GFYPwjciQs
/HC4jTDa4+5iy6HaJIKOvHpqB6IEODwQo8DQiLeaBEziMjSDmS7wxsyc5Tob983PRaKsiPQh2tTf
wK2uHhY7fjD6EqXvEBhUngceEWpcH1MbGGbARsNr2ktOVGh6z6Wlx9RYYfcleoCk+BN+Ht7kbncj
hfE2Ba+grRRkRG73xvQINeDHixwJ+z1wae8veNfJLahqMSXuGyKfF8HUxEzuSFokGTwRKTwJjF3t
SNjPdk+Z1EJLG47yzpaxW/wCetuHW+4VwzK2x35MAwuotiKK0O650NqvM4mlrKNX8DwYjL8ccf0U
H2jEUxz2QpXJ7PN6/zbM399185g+PX2eMBv9vVIgreOnkEW9Q4ag8fownfbmovbeaHNKSSKDeKoH
cssGIa05VRjpYwY4PakMBKsO3KnKrESPJKwY73O2wo/xvGir1uuv2u1AqILlUD+9TtiqxVAdXpTL
dQO16ZQrZmJu3vMUOqaw1rdLR5XCa8rJLerrwlVtbdog0/iig1mBl4Jr01yjqN5AU//d1u1ckKpo
uNGKIyutLwDDYBGtycFz/XsnIEIekELGUni6X6T5SH9vJgxxtkOTMph/QiO64h962+mJuoNdnRAC
0NFKaOWxQ6NOi3JlAtFOyY6UgvnFn9Vr1x04RXrUc3GzuM6UgT+Y5ptnwFROBek8FAEHhfs46BE/
6XG8kYY3ryGBniEnICUh2uTm7jTY9uB2emIkKMw0dIu6RkDBGaIvZQ1cYFTuhlaGo+Eb3v/6C/4u
b3yeuAXYNtNsOIgtZpwsEcx3U77vfd0+fXY2BMTrKiWDBLypW35IgicV7TlKFo8QzChhT/cei8Hu
MIyb4FNjOWDj+KMmwY/n6Yc7dQqDFSYygkt8g4+RTZtxQ6BpMahlK3yYcAHo+PbF2EpPipOHDBB+
hen0NquIXDhUCPGoQZ5BTrALAzZF/fRYUIkA//dcjlZ4IzsFzrNv+wfZ+Qi56e4krIS2co0fXysv
7estMpQdEkIVZ8LDl85Cng47edb7dp9e32o0ZgkF7Fyv2RB8/aKjKEGk+7QIvYcORlQLELhTYaRw
pWNd0h2JPDenv5HfZrHD+nWzqP6MJ1Nv+p8l6+qxNNapaKcwFY3Ur/f6evn015hdDDaRA3ROqk1N
T7Wvr9Z7e2VQyboMX05VmQM5zBa3RnAdCQqhlh7X+nBbEj9pLHlFlfdjVudZLbG8kywgNJ2SDxsE
J2Ug3ZwW6Kh47tAsBkl6oJRxMek99/xhSmpKy6xyUecSpv2b09bnP4FdcxgaESuJEw5FNOej4r8P
vInaAf4OFlj3Hz507XvCSQAsf/vr8NZEoRaw9sspEMe6XN7/wPlRNVIUKVf3scsly4Di6kwcAoQD
YSzEQyebZu12X/dwm/H9OBDpRwend9SSupwx4Dub6OAzSBLoPQeBQqvC/d+WKLRIf4i/Lnrw9IOa
ekPhCjdirCc8w7edEPMCTk20LNm7inWFa0VpOBpsBihoKjS/9ynfBvQK7zXBduPh1S2OqMGbKSZW
2v2uRy9QB9LfcwX2yFfVh8I20Sy183AIqFSNK8xoqh6U06xzGjIFIU44MUAmsG9S6oiqjkRUO/XL
SF0Cq324OZxCQcd7Y7NiXovnHKJzk/lsCodqjJaaScHDEXlo8+tE8dlvtJeVn1//KGgbaXuvDqm7
RNEx11DHPdx8AKo0v36d9r0GCid0dC1DDCGCh7zpOUyixRBTu0SUtHOCAJg4RJdI+b1u3frC97yu
PxfoBtI5iPZAqGhls5RrRlAZ4FhixBpyGyYF00KcQeV6zZIysWBvq8y6GtGjwMYzhRj4744RdP8Z
t7vfts/vb3qzmqFBd0RNQ1yKk08IMQVqGioTuiMkpWjM2gDZLIqOEPVPwGFQHcHXOQMZ/xu1cNb4
vcB+3rb+gYb8oXtqKeFcY480iVx3gtPDHt8zKFiSUEUXC3yBI9pWwdHZG6qt8oYpEq0zGpU1tNSm
Q17Yj5/xbf0BCiSHDLsT3LsCeysHH4F2jXLoqAbhxlPkPgpMfPAx+bVbcLnTwV92wr9NvSSmz1Jf
PmjNx7Q5eBGbIQ58JrCgoPXQROyz7bP1NQZ43EyZV/JCssJj+x6aUIbV4QORgs8nLDE3lCvpr+w2
nz8qfrg43iRkLTfS5V5CXMUho5KPa+NK6nNenzXcjH0TMwWx/JaKwPHrSLTO1OLGdpDHSEAUE2T/
KdDW1yzda2ikR8a+piv7RAmZwpsrApB5RkklM+ZIzPTqOcMpiIi+I/KuPqg8A/DG31myB6D7ENIl
WUO4RiDBG59704OfobH9BL9SWKQG9vs3rhigRjSRpYDOtyMWoEbKG684bAlNS5SdFMCNPaZFLAiA
T9k4maECthX1mHQRyRD9EyM2VniEIXyoX8QQV1GjQ+1hv62994aZ45fP5b6hxfpM0BV8wnR8nRdL
RBpDXjWSuOYlMVxEwSqeHNfBCTJolZ1h1RC58h7eBz5pv4iWuLG3YwYsfeuP6vATPtDH2skFGw+9
Zi+CRqxKMoNEOZsyEyyZCpPEdyRkA73Ja4sYC298hf2mphPHW4887WHhUuOcR4nLxTeMsOz5MjnY
BJAmlrSHuygcVRvdl+VMdm8SXBDQddqaum+IiNWHC3l71y2K7Gbb3zFfSYDhVwL/nC8IRX0ShceR
Albai0gPyL7UbL7A4cyu+peIq+6Sbwh+PNikXv6ncIYj/VdB47HhN9samf51jQhKm2djGDEL64F0
kAlUg3VjGDSl3QxwPb0GbDWUltwvfjIxbNrHAd1io4cykAZ/4rnwlrIlu8SLDg58hwqVCQV7KzpQ
wM9bi0CCamWX7dModwl9DeuNjjpbix5nghE76iFSKSsI6g3TwDXRONMSFq85Hqk3kOIHtMwFpCO6
MQGpOBCzyKCSER+BkBl5MHf0OjWW8CZsOBw5RB4CSnASzXogwmOQb5/97iQfxJQ6Zcf4cYQjc23F
JlzjdEddm01A+tQVE1VqkUWMsIa/+ZLsEi58OfS+kg+1QstBpwhQCRKzNQaOtv99kX/ZiO71elP1
R5XGCGye7WuF9/c2weQRafiWKDvKLB5sJAuTusMHl+f+CZIW4nmSo4kHrDrgkCU6GM34FNFKMUYY
e8EEd4dKGtX3LRjf9jdTmclhAfRwjOjMPLOuIeMOhdnrATE86jb11UHtqrIC5i19IgpBbAvscoiG
efH2HQo+RIrIG5Sh3xV+uUUMuqexe6Q2h0PUIkuQvFQWMQTc3ToQqnUkCX1OAQqDAFx9SEqfd0U4
/Q7F/Wh9qD4DnjVu98NeMEwZ8QzIyG1b5CTT/aGT5nvdY6oJBTsdIRSjZAPKQD/e/UyKDrKmiJY8
P3yym0AFEQcN/O9ZJr+EnqqBgaK9suFJjAA8P8OzAanxcgukGIXVL4PuiHwHISVYJeRcSMevjyBt
tAcFqihP+D/WwX4SseNwQN/XV2RSU+lmgnRiEdeavcR29EU5fkxXxuz68PICFNtMew7sbKXMBR0f
MG1+gqTu+Ufu7KFFyrX4/XF/+sDulK+gZRRiVKb8dDZ+hk0xg2IJbcrtEqJoTYgTbp3NMcBOciVa
IIffERF5ImrjcJ0ASJKi2FvS4wDawpLzSiL4S5M1macqSbs5Od8uac6MRVKYDQ8DNy4e9FZX6AIi
eyd4F0jmK9IVLT9RjTruuuYoq3taOq4JcoV4JNJM70iuEOhQ3nRb8l9/CMC0qaG6DLWqGUy1L1dk
qwL3iJCF2s4pnRphgKclpLkTMdm1DQpO7DWWbg5O7IhobVANy8RA2/V2sH1vh3ultTn+6wlJq0MG
qeHnlW1yWlq6zRcbYe3JOTmKCJqgY+wCyFgYWx/UaN24vNtGhZEVfIk0rkf47c3AjGIF0Upjappb
stl+XR2rbjWhyAY2IgL1hSauG2njp38+z/2lI62L1JZWzxWdRTP7Gv5v+fg49526hzSQe4F8vHMu
Qee2lrqHI57QTMqeRsSrhzRvwy6PVk+bsyP9QlCPd5hRNYhgUgcGWgt7bvk65TpviCUDE8dt5Rvj
ZCKPe+4A66JZmXmsLe8+OjL/V43K2NhwfpE/6DBvlLJoPNyrwPYAgVGy5KwkNUVy6mlLiNhIWTGI
1PmcyOtGFDMgKJWgASAA+pUiRBMgiP1X3x9Sl6iUsKZyD1JArZrWZY41q4PMoAnDiUZhEKmwg7LX
f1i/XUZ8yqnYJMyQKE1a7ikvgqvjmLQHxIoMFsnSWHTpUpu22AfwhrOC8DIeSHRQxu8ATdN137cI
e6P7PmXxC6LHVJlvPJI8tnbWZEqa2KhW1nwrmiAogD7UdSRv07WGTHqB+5P9eH6LKi4QJAIEHqbn
2O0rtgr2B+yz5F5CwDyEp/sdpkE7LiFnr3/pup02OLuxBZA6s/3xWnxJlpXGxJyExMXZKRo8FH7I
a9jHN3d2HGBMw6qYTBD3op7bkiaEPLyPhWzxtmoMu3bVtz/bYv0RdvQ7i3jN3rbHZwnbAPI1zkCD
OM4A7MePzdV/PDwsViw5JPsIEpEm9HfEtKPxrWJKXMkDk7JLuxNhV0IFsmg3HEXVH8lRsjVAQMPM
w99EOuDewV55EvTn0FTaKYKygsPk8fUQECDYxmoQdBPim4iaJojWlgISEe/rHBGxGEH1M99/PQ9I
B4Dlu+lO7OZsgWzDZPhALlSsxH/TETFjkH3rveKery9hEwH2iNNZUa7LuthYWuqABOe3z3v25r5p
wORk92FpM+WHOXBuPnNvO36fb+m/X0J2I8XpCoiS3PJZ8m/sH5sDgSTf0Vu179eYc3JoUPjYej+g
oZXN6/JukArhpk+Xx56S7NLNc2NJfVn3XEVy35zH8fM8/GtS54mKgbZaiV+98IcIqiKtkMhWHUcc
g3bg+0ON/HN6DMMtAVzlUd9tJ5CJ6v47vfm9WbZ+/b086VjGA2jAdnTjTNhLvL4vcgjwu5l5QH7C
wC6AI7iwAdhyQgTPk9L9qOUEwt+nxqLkfKNOIxEGw23KTmyRnAzRMq6PLPYLH6dDmW8/Y/7RqUSZ
Uc1Mu4Hz5nLw1FOHV6Y6e+gjqR71Z8NmlB3uPQD90SMUUcaRapdoz4mzaEfaieCigkEzDc4977lN
75xLHgWbUdCcj14X6DEdRfHNrTEt7wjekJd0qxquCCTy9bhjXC6JN0QxKoDJpGa5vb/BDzOkObxH
rzy4D9e51JnvnudX6KvQ/7+97/lhzF50NHLlVSlQWuWnJRPmKO6y2GCKu25LQoeESOLYR1vZHoqH
9XoHD2PZ0vw7byDK23T4JPWUOKD+iGRmCpoDL4nEie0Ofvb7yTQFMiE/Lobxh2zfSMR6/RU3wQeK
TpYJcdRCV/O5zTf5278yuYEIdz2C19NFWPJOJjqG28YDxGqv9udFfzS6DW3FCD7o6G65e8/dAsYC
FT1zu0LOA65DHphEKT2+Y0Vxh5nXx74ohZ00y4Bw2Wey2e/lvLAo8moUMIM+v9Y/m0vqS8sWoUeK
8I38mYB/eRLZ09odySKKPUT0wKN7+p9sbJDAkQRfjIZIbDWv1TyO1MrUhoxXseTSlAu7KAAlTG1y
o5xYSYDydZCgpvoG/Y7FqkYKMHVByT8q74sS4Uo/UIljI2GfEg13DcUKcge4Hq7souAjD5U4W9+p
vxHEjHj+qW59jhxNfH7Xjr7HTxOW7UR/xUyfAwworA5h4VxDaVFYb6B/IihxJnMjt78tP1sjRYNK
pvMJNMnbURcUlzeHE1tU2dlXMi3GqFRGJPUsJXIxboiT0HSO9BmoW1sGT9yvPNq1ctFbWwT6IySF
LMevSPymqbJQwQwfFJRe2Y74AIOu3Ht9TO7hZ+h+yIRKrR7pBi9Si8103bH3jUpkm9PBRHGlKX/p
k9o5PfGx5YX9uQbmUjt5TWi9j88xLwQMuKz7w6h8Wi9uxBfxZdBceOxvvGlAn4WDOfhzvJE/LheM
t7Hr4/vrozuAKSTcA5gD/xk2h9bmMzCrP5wfGxVP+HMqvo4uRRLlo5mQpV4xTlKgfXb/5d7akJNb
epovAixk90o/8LCV1u3dbXzhlKU6K6IxgaXrCf3IdwOFRKm9zWkC+J5XF4D1AbSFH69HWzX5GSa6
T5pFpUdE9fimbgn7pjWSM49GDPC0vI11XPWs6Yf96XwSeOmYKxyMmgXrjvbzw2DFJxYzZHwR5Wyp
r4zWK38EAE+eB6AcsBtOJsrI120N60e6Dzu2xDyEMY6Q8Q/tLb1p0N/VQRuoC7q8nLGLaKNQCmAe
nYV0AN+wXXwOCFIBgGtO9SAZsqWPAEsQDFfMj7iO0DxVMHDuM/MJoRu8pjnO/8IDK39dbbIMyjqo
v2RS1GsmbkHEEAI0zGJ8pdiGUiLOryAC6LJ1SAiL2FQvc43ovqHp40rTFXWEpniVYTMvCHADDmRw
EDFFG6QptC+Q35A20BdYCexyieOQKDyF6F7aN3RDsEwyXr0wOfJ86FhgVVQfp5ow6ktzOaKi7qhh
VBArMS4WumuSNQHDstG/brAqYDQzJPe1HUgMKyeyuCj2//ox9T6t9mIIDBOz3ujY+tPh7hfcDhzF
vVkb0vmSkC5swsgXXHiXlortK+bhYhjmzzScgOzrrzEfkeE52ojsuTygSyjOWHoZ23iihYZAIkIz
vyItJAcs4wGC+W6Zs6y6RYA0qyUKEwkTogR9QkTub0Nt3dCcRvL8MWMqzBhkUo6gM2G5mCs8N1bX
NQ2qfnx2DK6jfrcJIf+ukbu4OcOLI1pYZANzekH0LZC97S8uz2jlMnCbEfI8BFmaV3vUUp/fqIgf
0R3NMRUszamKPAcxu1MjBholZzFxHP6YZ6oRGEvhgzfg2GNy+YLuqZmAhPUZKulJI8g+Fhblq+DK
7OuFhCqRj4YucgcvBz0sz6mBaFbodnWMHKxfyCkQGzStlRKXwCoIczLr9xbDsdEEZvr4lYXQYXTw
fDIaMYZ+Mc+BwVQDRuRynF3ZM0S/InDdOd0yIduk7S/BT7CcrSDGJHL1um09U6bEZlwn5GGNnxMG
Eu7eDJcLCH/g9RGhD4Qy4xfHWGQWsyajk7OqI5gSrRwQ8aqHn/CLuAOC/ApXUrm/w9NhHMsR9MGq
g7dHW41gjXevP+37NWZ9RuTRZKEMTjaQ4g3dId6Xq4P4bwJIRUdVWRwQQpHoAGOS4Gdhio/eIcw8
n0ReQy083A/z7Xw3hUOqzabFaBqoJ8aJsaKmmHXC5DxkIHLFhxqxZsPcMY2YuprZHzQy3frlosUS
rpo0YoxWoU0JOxPT0OpQmB5VKnLqQ7AFQB/gN2h95igQbT4nBQRBeAlFhDaVYTVTJFXSDFIoWUEu
sjbbzYs5urr9Owj1911MjOCPi3gN+in4fGZ6o5zaccmE7AEnrT4LHjLdL/NUACbIubg7qfuYFgNS
6pAZtC4Cvm/mIRPoLZ+b15Kj5cBQcxYcCSmefslc7aL6eN19RioXrgBeKbkFr0ob7cIP6mN2TnAi
fHFgYj0xCnnC/arqJUjHqt7UvnoanphYmwUMTlnxRgN4D38RT1qOeic+qa+N6U4EW9tnZilQHp0P
+iOXBcGaJbQERI9RjnzDB4PbGMSCMJiu+wCNzAsp4BNgzXpZY/YkVrRheDKK9MJUSwo8h2FLCa9F
8ADqIvuRuY0Yl212hMeMD6zfQZG5TGXk0hme1ygLQHeeGGnm3NY1KffADN1p6A9p/ESIIjGMQh1P
DK16IkXtmzoZriRSA5D19R0kgsVsMGeMIMLbK6+E0G9yNVf2jfvhp0afFshsBeYb/ao1Ny8n+I6R
OSSG4Ewr6E+E+jgZuCn4PKZ3TBJMz00EpFAv9UcIgkZbWKyaCAt04w6Ob+SQImfvurhfPhIvLVID
dtdBdDUcdTk8gbrmAoMjt91pt4Qcb54h2ybBTYatn7l7z81gT2CKsWKv/E6KCBadH/Y8fGkKlpAV
5LfMsj+q+xvxp0gK0evjrRznHIP4oeYqQnCsXfi9JowZXeXzao4CgYMb8984XT4bPNCPZbmTxYRa
ThRolBLE6eHxDL+IaLe8UPw4w/s4eoqdDByk+KP3IX8YBVYF9cREAa9ELrjUz6pfzFA40zXz4DBi
I76b3LYZQj8ohKc3IIAKhYqYyzVOYoL84oSGK4aZASyuZ8CAOMg4rtlYQc2+iAZeZkoiJUOURPQG
Ab/Yn3m7ctoowHp0U9Mb3vF5NxF5PKjjTyikYfaZQ8XTFYNGByG3zEVxwPkSvX7g2EKuTi1C+Nf/
lljODdg3pL66CdYBXA6Xh2i2KmYqKcoMxeNMxVVGKt7Vl5kDw8ivafsnX/AKO3RpQBukeV5U4Xqs
3S+VH0RyjHAGcOwlzoj1Z8II0Qt0n0MYA9v7cELkDsE3pHEG9L+DgJ2EE53TvcKfJI6Qa1iLqC++
PxsoehtMOJUtzcGhu5NKiTTn72CXzOFS78E9BlnzqkUr0ig8wtMboej2WbOsYffuvcYy/mhiNRhg
xH8TcSSGMknOykQVji5chWfQ8d+CENwPFpADRdIGQ8hkuKTpBsDihy6lVe3qhtugbfPBxnc4UqPB
7LbGbq0uOEIPoBf0qky1xaIYw+PvGaIa9cbcA2F7BCUnPsHK0c0JTUCFPv9GMh33FGMXMeODgM2C
HJThWHMBphA37J6NScred4WdfABUXMbvGZrqz7xndl4xAeh9kCUrO8MtHc6imNarEi5e0lB52oRJ
yRfiaooTwZy5A4Xa3wJR98dvJnmd8JwZ5RyJDkIL6R1Ty1VHApdhzQFCzkS5JCvePu0ApMkpTY4K
1yxd7gLFzcmXGjpSMMA/jQU3VJzuSOIXKWUqw1s4BA+/wSS7uxmC5D47oTeMjAktSjMfrrVJo1t0
6E3HBJ0v81QxhqV+g/PBSheUl/CjPQhOKEf4/AOJr9CYNlqeaem8hXNMdtWTskSJaaD1lSPWBTl6
U8ytBw2LyTUgIGWCo0yuyfLGQPu5YM/7w3nfr0gLNj+fGA4KSZVa4m9CZu08DzVHf2PhqeEuegPJ
Bj6iqKc2JD1BmAeKfzKhl0P0jOCdkAmGDQnFcGpnKhjcQs3tCMFiDXRHbIjAewzbePoUuqSnQzVR
QadXj6RqZIG3ReGQt8w91S1l9zqqTNl2iNWB4QBpEZo1yEef9wDNVUYwxKr2qHK4HBaFkIunYO9j
5MQuYjKk/4gZOEFEbgSwtUipZZseLpOYFngFXAOX+HUF36yeEBejjNFwLevQ6sLF2WD/yOwe0eyT
HLKI3E0FvXYihkQIA0JNtCiHCI0nued4Q1EJPX2OB87A56Fj6g/dDjVPembF6EtjhijplPc81Off
A3IqcUgSE0MRkOCmImDdG5B0QBB9TmaezUgJcH9IHZlf6zXTLxnTy3bGySaES+LFJI1MF3XeF78B
I/iYS09S7Tdgp55J4h2JmxvNfUZ+ayyXMacqCR3XPBgkoZKcKWdwm2VLjmSgavFOYuGgSr9NUfR/
BhMcW4YaNTDMyW3yfqPWBtx+8vInrHVyrCFeJzm2A0ZnIlgJHsQoLz7T4Qzb0PTrZ/EXY3EWYVUh
HtiwqeiDodVFTD23+xj2KUlc6a9D6oo+8/6ni2FzBNRoQHE3UquIY5ARZyajdZ9WHbbtoU5JL1yJ
5NOLHF0nPLmee5u2G/XU5VhO3wSmiQRcHRT57WmRetKnPHGau1Q4ofDNi0CAUIIPkh1VHxd1hOVI
i9Mz3xboEFsGU7GakRKgnx36UoCKgioWFgfNq/hh0GSX94VHBhEwQKbCWC7st2k0XFa195ixZJQd
5H2+T2CuI0YtRtKBb/M3CCmfb8jUCShmbgEvjfVZ3hbNFL3LnMUpOwb3ZCC645d7n+hBPDhQf1BC
pCveLF7ABtMF8XRnCiMGtCKN18+6P9j8Qo5EVzkqJ0wYVMLLBG2UfKG1EacddkTZzVYIJaAZ9V1z
ZrvlJixe43YNrfy83NcqwvUnlrhnN09/E/mzkQ6gsPVBYRzfVCj86GVWCmJWuPtzw+ASKtKTZDCk
ySZxkWLaGNHxsAHcZfNJzlY4JCiWTDObIR/90XBHSjgvGRgyxVO+qo6ZW666P0byeZ9kpK6eUwVG
f1lecPCxeJo9z2WVR8kcJDvIXckLjFFl/r34OBif4DdNbZ6L05mGdT3XDt5XEGMxg6PHsF98CMxG
I0reZGy9pTGxzcJkFJfxb0IzAsNZsAqrWWmW7hjy649pcgGxFVjl/ui2rCx4mQwqxE0fQLgCm60A
rEFsRFasQo6LFkFdcebOORNHgJPjt9DdET+lTK4xX32ZTYspGlL/PikjsqQgdsW0zJsDaMk0XDIZ
nZaOI2cWCLHvFlrNjUHq/Ai3kTW0DJFVRUuDCOqPcRmOwfUyDAvZxk8GvdeD4fmzWPxVbkYwC08j
2zMChA/Sx2R2nBmF6SwKk8R1yJHfUr0QJ+ZSJPgcUJEUGlgVId9hvqLrGsPsQqxkl7QpVOcRZ3zj
ZFPDTWY10jmaUas5kowY6yA/nYn3nPwHZBhPq1xSbdVxttXov3DhU1RsC+drn3i5kvi5eE4A6whP
Ji6dklSL2RflGOkM8uqov8BqRS+t4MAn8s+vBPnnnrrK2xIU4LFWPX3cEwFdAPA+0gKkh8DO89z8
TH/UiIyWdfkjuzTQUJIILMChsC7xeZFPhGohHWMAid4OwpknDB1LoYlwKUet+xjf182kZM7OfTLY
IJFcVzHsBJv3tO3buQiQZrS3CxQGmWDYQHMzybpNB87HJwnFR6vmfw6oXLF3VNiLVR+bLLCRncx6
iytyox9hJ+SXWYyKjZkWgDOtIKoEOhk+9Tb/xailRzwn0hKgT1F2U2hAr3jsbGMkiccGGZ+oxz5B
3yNsD6q68sh3Zb2aisM/fpDEbdQPkympeHzjCQMmLBIsLVDFBcJ/lOq9kRD6XUOmlRDXhFle/Ien
W3qp9QzI1iMqfyRGUOmjdLrOUDFzbQGT2oQd2srH4EPMovBbF+mUx55MUpO600/w+5AhvcUjyIn1
EstCNinmHoSxpqfnfNIPEUjGt3lBYtaTN74jDZ0MF/M1ZjKRy/FmizkE39EElNDR6PpdbKyrYuaR
nh9DEAMth6DvzswQ83GJzc2m2fm2YBA4bTrPJvweSie3RKABiatvypetEQffpYZiVZtz6obPkD5f
7KHEoxJDO06I5W3+1DXwhVhPUkzTwqmLp3RI+p2PQPtE4Jr9w11UL6t1L2BhATL8An1hkDxGkCVP
VrOxC46AD6xklP8xRN2+KLa2eoe0JDYVGxK3Qki+SZMKmCKKHMfqB2zUhD6ywbRWPaWRd9ib4t1n
Y8xvTrYHliD/4RZ/w+IMtsyQ0t6JSSEAB9msH6U2nKndhoz7E2DIir4kQXIkaKTeknQiWDstUhbl
lnTo43ctPP0uBgQLFgCFED5C+xmQsut8IkTrlnqs12KNJOTByX7j9eKUuI7f5eohEEJ+gp3YQNec
oSNWvNuMLMpl6ashH+E+V4iNGbJg50DV5DD5rPDta6fSCJjSLiFWkOpggSDcvmKlFDYeRAEk8jTj
cqyKtI9ba/eIwngsf3G++LkMqOlgQGu7DfLtc82wD+sFk+O/dhRsqfW5dM4kc0o6tymiUypQCmxe
jvccw8XC8NV4iUaCvqgCOoOKqSPkqB6LXdloNHTGCNNoXISJDwgyeSwo66ekZNyC1JFPKYiiqbuN
ObBu6BXdQZAv3zOUkPnXfG+JbowkH1Ad2SQHdSDdRtIRv8sxX+v7yrz5tMeQZB/OZEvnmoLs0jqc
ULuPZn7JSB6pMRMQT+i2xhxg0dC8Rj8KdjNx9/SBRNeL+ObOf2vmwQh6uBNe03quIo3CR0PW5qil
WPSGBcpNs1iyPcxwkbm3YBh+9+8odzBkOTQo7hJvi0VjM2ugcTa/PX+Tjscmp9hGPDNR39Z1/1q8
g9ekWNw91VM3vwia2ktBDuGawb0tyf85LZPh7DJoEHax8Qg/ep9b2Gye5yd6tAMeKrR9vmLh9EKL
zWavWPdQWtN7ESFIR/p2McuYva3uLMEz7WGs8HSH4cNxv84Q5sH87ZIxvAbJN5Ovg7okfoREhsef
COlNeLN7TAXY52js0d8lLnQwIL+rP83sRJAozot892H0lUmUSGc+iNJ6YvpL7fZlI5J5o8tBc2+T
5dvfohPETEfH9/vTvZclbt6VKC6OgbfXGs7bxu+yTYXCKXVTQvt6jBAcRLh0JtzqyLgkAfJWUCjg
NOx5TDledcfqWDLkmtb5PtqTI2dfZ5SP3Cn0/XSiGGJR7BHrY4MKmeUS1Xz0YF+2Osq5kAzMMd3i
uY1/CAPoE1A+ced/tI+HnFQKRnfjFxcZH1jj8ZbzlQ0PXyXyGjmgmUYVAkmB5pxEASiDwQyBCgm8
wBhx+e/tICkEAe4WSeqVrO+bZVyupVN+rWFIZDvHEGUhu0C64EAZpVa6vdkft394opmG0HeGoBZM
PkHGnQClTd57PXy7DJQO6vlHLFE6Ux45NpKNHj6Oxvq1FIJJpybqBpUMSwz7ode32uge9sfIUVbq
uGVzQD1JuLMMiMXdGTpCEhTeOQpS624jXqfFPAEUDd7hCxUV4f7+4RNLKx5+G3/ngOg8BXaIfHHF
zLPjtQbAIyuFNk1TAdjrAPQCvAWVPvgG/45naEALx4JHKcwexUfDZ5OfojoPzgXZFclq/ek39BDg
3f+YZ9GM2RFt6NRLKCH3DwkGEaPks3Mq+BWMEiCuIjAVdE/MjfKIMwcj5IhWl6jcoMQXffAXBsTP
u7HuECfsMy05wgvrEjc7OiXxzTnhsvHWpECKzu6z+Ry6CRgOgB//66b4g3UfJOrIwX6+htDwV/el
2pyTN/Np30NjrTXmLcTC4gxyZzg69U5oH+0r4HWfSL2EdZy4jwmobqzxwr35S+2+p5jEDO2YvOUw
dWDxWrjs1dPK/rICsunQSciV8HogqEznRWJ8Lpg4MH12bg/hq2tMnyY1vK3M77g8yJRGh3MG3phX
kFImTf4WVS0qd/G6o9UcIkJ9LRL/OX677KhsUI1nCCskYf6O6qMMpLBhH7ZeCzxzYsYI2iq2lrME
C2PJyzfRHa42VeYAMVw/1lVPrDcI1S/wSgYS75dDkVYAZI0gAwGxFD2sz/wx7Xw2SQkuK/yuGg/n
tSdlFi/h+Tpj280mCdKb6G6zs3aQGFg2QO4IOUSDsv+Qa6AxHwP8nVEaAc6JVbP4rt5keJO8uX5Y
5UGPj19r+cUcvL/b/TB13PcUPN9tPO0MshXwLAPpPFg9dRNhcXn6DXlM1QJlrlsQA2KTqwTCaX//
ilM5BZQWduM5w26ixPpF/Db7+7RG7EzeyYh9VLJNi5gr8LCBAGmMoOlNBErzdsWuUESUiL8k1i7d
CPKftEqRyYJp42XTbgPgFGMkeiR/D8BQGU1lGzPoqV6IPno4Yq0jOPzIs/sjaO77xqEFTKLv5Svm
yPDil6w/lK0Pn0EuTI8blajokHazyy6MPcQnzB/4Ked8qnk92SRofsvv61vFSTO8YyQ/HJE5a3fv
/fdQbQxvdJTJ7HvpWufDqKg1TFh0X0tUea13dX7wJL+wNwaGxoPi6njPYfBDyd4Sawn8BQCheAxV
e43YYikdSHL8dn7/arXw3H0L+LTHRI/WK5AG7/F8M9SF7ZBByrDw/tUQmmpU5/qRikmMFyLJ7jZK
l9yrh49Rmf9zO3rH4REbBPepoZX8et2WETUVyZYzrh4wWC0oqJaIjBuFZOnbH2ni2cPBFccei9MI
/BvXkADNBeOKKpud6UaSIVU7AfTPR8B/pRRhE+p0b5Bt84ilIMUAUHSH/Hq74foGKKhbNM5C2Urp
/GlHFSXaVcTaExQK281ed29tdLnQv3IkhlUiGZ78x9F5LamtbGH4iVQFQolb5YjI6YYiDBJRKBKe
3l+7zi7bx54ZQFJ3r7X+1JuUOweBA7QkMG6Y38Iw2VN3pOvQP+HPQ9/ZbcDuEEr+n5oxNCB29D+K
B5YHZoT3MHAe9EM4S8MABlU1/Qbt7DZj/ICJxA1cpAOPxL1FAQvDSSeFEqIL9xAZRfaGKZC+ITWO
Dux2KA+ZXXkA0Or/mQcGx1BIbHU8HL8SFAs4tUrjJgHtFzecvCNhRaj+J2sLrIuOCgSFscuqFrPg
0oHMz4fFWpMPawNI1q4w9Keoot+CXLBnxjVkN0FsM4ErBdoa/mxkVxb2fWlvRKQmUklz6DYrw55/
5oyuPZ4GzD5wSrzRcOU2M19GwOw+nnroVpxfWJaivWKu/YnZcJXFkyQVoVVTEYs0gQ0t3/ulnQss
NYaeljJ09AhuWmmOfnGAecxdgled8zv1psbqYkNSj1sLXUjflbft6oxv8wRQYmga4SCmdpq83B4B
pAhRvbROLrCCOZ6fMwJc7I7kQsrAYfS+ISm6z6t5uYTCi7EokqUzODw3fyaao+9BD/Ab5oLS7ya3
lKkOa3cNpiGP+iI6mMeeIPehXcMF9gV0PEHU8oYGGatMjBJtSoHzJdzivqarh+fv6nBMwtvXmuio
I/gJsOnBBohvEMDahkErin64udiio9dF9w4fWg3eK8AzkDqGsHhn+MwwYcq/1nfWdbfp3mAiRCut
3iLYFksnLJ7wG+95lz3JoRAM3ofavxz6TFeOigevmLab56ZiFvPgeeBwZDLL44mWUx+r488G02Bh
FOk3Hdh4TaituBgQGZFhP9evo2BXkHkomjdM60SedgbphHIwjwZs+9h/NGDJBLHoOOEJtxIx7WL2
l4t0n960wvpnpZ/4uFLcbfgKpKO6sIApsNkthIuWPO1D9+MTArAwRKYawz/ihmmJy3Ku3qjUrc+G
UTYoBbGOzHob7C4pGMqVWO6sOUYqsEum1J5f4bmKbxjKHXY6pkW8Q5ht027Du2PCTQZwL+J6wWSA
4f8W7li5p4IeJChf5VEG6KqwsNx8UftwMK4MwelT/3/dsMccBGiKOTQiTPk64Qdzz7mDvG2U6Vxx
jDdeAtznCUKdMX1Ht8OEzw1yj0En5ghiDr/7445R98BBxogdJe60NwUohBM/IhBcx3lMw3IHr3yz
wBMUw7ZX4QIls/HwHYQvMzhlRPxTUdvEg0uE3wrO7VBs4Rb8b64fpUd0RS3UCQL0JGGAXAQLLziu
ojTnj1zwln6zRrvGe1QKpLSfDcZJqCP5dOJ1AIWucwAU/i+TB6Ip+ctH1A9eHcp8KBTQHR5Ah1BU
2G82hXCLMmGjQDgZzvmYwgHN6m+IvuA9lLTtKx626x/2u7aoWdQNV82Yfn3kWgzP+Rp+5VPl2LcK
ZycEO+CGcFGA2fskqFpkePFCyOajmt0AHgD2ZJi0Uqpzi2k4Hit13B5us8yWC5vNN8fNkalcUDqC
CH1bsU6hhi7eNBbg02JAZjXs7aXP9mhM34B6ItOE+6QGQPx3ykYW80ZHXxdRrN5SJKTsD3wK0Hx4
NIxxa3zXptz1YrUbSRue6BA59QFEH+kpDwG3oEYKbowQFHvcm9sBRH6jQ4Ng4WElx79DUefU0Kb5
AoQWq1OnPMAY+u+fiA/U1fpgeQdgitbixIPOlRUeN5gLYJLAyUHa5P9bIc2xdOldiV25e3wS2FTc
MR538IsftbX54WtFPDhjpW/EcJLV+ccl4HZIpydjCFKwY4pIUsVGXO+LDQSHazTTE1b3Z4x4dc71
haj8XmFPlQkLJBuFZsRL+diL+OAkvAh3z+CxRak2fdkthmxsf2HmX/wWT7z/MgheD3SSa0xz9/Qe
cIz5Bhga/A2A5mfMIuRilgfwFePJkQ4YiukVePvNHbX2izEHTAcWxDXmKwGleNPohhjy5S7z+Mzl
aAg0kTPO8uEnQ2U2nM7FddBw73+PmRQ0mX/9UxkCYS0Rs4ugCCS6gIB4Lg7PooVjsF9GenCZDeAL
0qFyzKwBVlV6Fnk6DHj8av8R4XgJDmvJCWE/tKWwWumsCM57JtxkjtwXMbIN9l9c65R72PpY0Sri
TdFVjGBl0NcQvUTMAtRXVrFAHwTOE9UR1rYnjv4aMvbVe3GRUUmgNxtJczJyxXSOHJTFbmRMfzPx
BMLGKg7qhsn8RHIBvpj1OlKANAGc/zt7bUEmxxMKQAyeGaSxB5YHVj2zRESQ2rYP1QROlOoJg341
qH3ZmN9S2Bm6wxNBNvXqngB1cNcuTO1BKxQ/h/eAgJ4Ta6yMmjVnkv1mq6Q8ZG8j4IE9dIM7M3ni
2Ux8cFJICX+Dtj60u03r1+mOW+1BMOCBE8UoUpqMtds6XHSgMWo6d/azntFq34vI/sUmt169ksxd
on1xk3wx65EigJES6kTV7VnMb8mw4Fjh2nJOMNqijPVbhGz4Qdmc3mPmeMwOhA+CrW4IOROlk8zs
JhlYr72Rfhwk31Tdy1o2r1MCexX/A3sn1kPD1fxm0aaMSOnkQx4+GC4Gunx+DI87eFHJLmzd/6iP
nIFN9C+5pPKUHWFo7y9jQlt4ekkGHL7YbsTnl5C9aZi5UU25nFM+Ke4Zyl8/38Jq+QMkcnb7K88f
Rpovhiw2eBbrAqIKl45x0dEgt8rgJvCw3BeMI5HChRDJZlTwIPPOnpfys8NZNmF/8MfaQWAcGkDz
lAuULhaZ3Zj4B2Bh2Yx6Ps5DEap4S7GE38KAwpQC3j+PYb59ecAttOaFTQIkcNcz4c4dECvR3e5M
zkS8su8xU02Lx13MWX38Uj0edHaClYCe0ivfRzFbAxDAQxsrukkZUGGVvn1uu+3DhXyVb6/b3hPM
5MefM1MPf3jbIyjDfovzh/TqevZcVAnsHB7cuTEq8KRDCqVgoK66HQOaO1Ow7wbUQ6iPETPSHCy/
k2YNQjl5rrkTwsofPJ0Ai1g/7jzG1W+L6TPQ+ptZE7wwEP//3qz4wHKsqfPG1b4WijF04XKiYPXP
Nu8DZsiMrihKSh9nHSzM1GA3xaqLO2OpG/ErSP0q955HLjlTVVB9JBDUgqEe0xRElAFQynKwbsp+
Cgh8CjnNaBtQgPRx3WG3b6jF2ObD/Orh0gbTEKO6q8cGjeQOKzPMP8A3Ybzh5AFH74B9Rh4SHeT8
9t2+Ka09RmtcwLdNnOBEBHQw9E+hwOCGfXFzE2mjbT1DTKktjf/LbGdGzN1YCnKnb/kVy+hiJpwE
Md6U7P2Ffb4SNE2vToGHpzXO15iPOJpTMBGm98I+JpoIjGTJIb0bYQT7RwXwGw/GpDhx37MjOxbn
nM3jxeMNnxV89WJjEMxyPT0nDDPPPzjNlhYh/91R8Rxe/Bv5og5sk9PFpt6g7Lrw8CnCpBHEJmHT
WOoWMMdod6zOT5MnBWyQp25ax0g4R8+9inHvVAVURmQ4IROAI+fKLoMPm80+QiM5nl19w38H75hM
EGv3EVxNKT6XLkBmWoPaSiSG6DOItoGa0q8y8HG6v13Ui18joGOZKaHJGmPtU20DctBGme7FFbjY
Hf8NUfrZ7HuA67Rjlr1HZAMBcY5nd1RgU0PFdwZrM8/AbVxEMsjGHFAzhbOAVQ7VyW3HA81EOWQt
+8d7TD1rn7GZH8nn4fo6h/4XQPljU7l7s++cLTcsxphJkp6ce3hyCCEmN5bpfzlioP/ihyP32Ei2
EoNf2pcVjT2BsbwPfwnATyuHDzxFS2+1m77Yn1LIpdgbHPtJ5wnkh2xe5kYOCY82TRgr7D3Fizkf
TziMTLfnv0JthbcKlcKUtbOvgt5S5Ja00TKfN/F1wzB4Vs2aABQt+i6+f336wKt9YOYfFITCEM3A
ukZugtCBwfcr1cGUAwgzE0pt9nPC9sj3bPBPs8stA+tJwZJdgaWZZWm9wD5t468KropV4mnKIzLG
FIIB9W10D3R0CDgpD2e9M7NehgNf1kUmWGMPck8NL/uaL+TjxxPAg0VL4aEAx60FAwOCBXQ2y44+
TewCEmCVnGAvBwvSUdH8npk/7gX77FgdWcicgDqVIZa85LkdZeYPDC9B7TipKCVG8IjYb3D8iwb0
YhdwSi0xnOwgq+HlgAsWDndhL5KjanubgSBzCLCZ4kvMPsPvJqx6ZoyqAoCB3zLSwOiXDmY4J/5m
/aBAJUKYlkXHqc7lKcgVuNvvBNmeMl1F7kmvHtA665oDl75i8jXmHP8yg8DihXCS9/wbC/xhwETK
7LmP8WeU+yXAXEQO77LYFAEyuBU4+Avxsahcop79GrFeMCO2xKIQi1S1mEYdoB+3SKDfh+sWPgVC
HQ+MrMdvwxN1VkQwPQwlLpRgp4x1Sx1JT8SGRyLnYI6jeo/yBTRPwUiBecRIwhnWzgeaWWczDPu4
7fIXY55+ZPx2GX3PA2If7tTzegz9PLysqiPZnLDua7INkAJ5LTPG26gcXaKfu4TLmf7+8pDBL2hm
A+/jy5e1vhQjS2SLtUiEWw5cZmyglHj5QFvDt2Uus5dOMzNh2sSAqXSunPqGM8AD/hmo7tdpuMtv
E1jzK8j58ggcluXMbOQAFREiO8/UpD/LPUBMC8k943A5fIe1sy0m0N1wzmeRyhxZY7ob2Oy+YNI0
NlYb+N8yUmN4T8k1Mk4N0ABYM6dECJ5NUyYBSe48aKmCqiWRB24OgNB7wMBELGTWWRlBomaPhR6O
18gbdoEU3WNWQL1sBFgrJsX3OA9wALzHJNmcmWU1rsLoBDbtWHb6Lkj4M2YC2Z9dBKbJWQv4wWCP
ZWfhBAelG7d8CAkf+6rChkoZo36CDncXuBcJgGggnRjboBiMUOdDtnD6S/K9x5qLTSXkCrJDxji2
rjkBBARjtifi2U+kOdNwsbNCgk1f06uPNXmK9sH95raMuqIOPh4nEnUihF6GOghOPusqoHQ8qUFx
GJxovFEcOowzKu/JMEYbzRqnC1fwuB1OSuea4C95selNmUIRUtC5A9Go0qPQjF7sHsUTtHm3P4Yv
5OHkNsRdQWEvoxIrVzRSMiAxzSIOwIID2ZLTxmZfE2iGqWJmPZ0XE1TGFLWthgToIA7AimPTn1Ba
xtcIiSs3BcbkUmUcIhgvxbx/fi6zAJVTE9ZuSzlSmF1p8SuZSWtt3Tkae3eiHYcepAk8QmwxNbZd
rLCnQDBgZZmbO/Dz55ib4yUDWXZkuLfjN8594Wg8nMEG5gmHaksmBucVv2aoThcYZwZUHyOcUEV1
Rl0vtqifu2ZRT3/J7Yg6Kflt9ID8M6STDzD/bqMlOcuqWxMVNs85B0Nj8uZEaDnLvrM2AHTjxOyn
E076EaUDihOyJGAJMoirPXGG0GsEDlVpMrTPnIgBPZN7EadFBFdmNRDWD3lA8ZyS34KyMAEj2KAT
mpd7ACeUO99pHjOWpctzqpgdgR0uZdrHBJjPB9ePG0mULAyVuA5F/0bBG1RjKEzLiqoWDqNg4AxZ
RyTV+krwsTnIINAAMtuv8XDd4A0EwzK+jIhWtRSLr3SIPLWySecj+rum7z+ZKVnGEkhoMpnaUUXC
gMhjhrW4gpb76+bm7DYlAIOxHYLPkXR0T8lBRx/IeH3gv71+hNkBFyZb1WwfpX/Ouaj4xFvliBgx
ewcDSJ6qMyPZJTgMOJ9j6YtxPTw4h8deE8ZEu23raHTTX/pqpMdzdiewimx62bchhSHektwtarkt
+4QJ2dnr0f57IJJHahmoXlDq+HfoOBQMiJW6DSsbELNTrNbA5pewAB//Doil4AZMORyZmJzWaRj2
Y6lANchjPxNFFT+awS7XGEETdFCICxUcOdoUZlKzt7lu4sxHekT0ALSBevp2RJ3EI4cLl2Bj3Nci
SgEPUH4EPBe77zY8klRqLuN9tyW14MN1RXDHn2AwUJuKp7mZ83dOx1fC0PV7FPiQ268BkON1R+YH
li285je8k6IrQFsLfg0GhJSowCZBO0F1yKZr6YRfui5nTO5SsyypIcIb8VOEWXI+lk535dQSl5wN
Hkj8P5ryc+uRAIqATdcGAXmYgoT1st7LDifvUcb3ofbgZrh9H5yuHtXsTFfItQcIEF5vBlMAPdC4
Ye84YH4QVgcVcgSCfm8Q3SZ32AI+3l28F6xKB8i1GXUwGf+thgx3DPN32OopMXa0OhheRkRFr79E
BbMUCDadwij6YqrLrQCGnz/HVWCEgPMCaP3SUMGnfid1ws5sgIoN3EfIg4Ohzs/XHZot4EPUokzi
PSyhWE0oFNNb0kUKqymqDPOKewN4dDHqnQG4AHDKJqbOwqBQFjVZMXlt8KjVeOaP4GeU2Imx4ET2
+0C8NMCsS8pwHhWZnAWJCV0VP+M1SC7gO1RddyfYLlTB74gChQCUxkVnOpNiKpsI9pkxZdx2wbLe
oGHOGOpRz8AH5cwnXSFmdOCSrcaSJuA0AsTawhBvCQ2s+RDXNTcKJGNexUSc7IFbnVrQGx5wLaro
5hNxdh9DEOBRnw/i9+gnzsceDKNEnbUwslLCMJojY3jOgdcaAdgvbW4u0kasprIlfP+eLfq7Hh4k
F/iGuDHNfmOYvYK/yd5GT4f7hV2H4mSWp48IY8zsUIcv/CZJawLhC6nlUPHVKVQpslfVlKk/zOxh
z8bqD8rxk3ZQNVH60DOi2GICJ3rT3Z7ajk4WC/T9G238GiHN6endE1p2jiYJ1jUzq1uKvs2VYw3D
CUwkhVKpZ5YrptkrfqCEgIsR/2YYvCwYW0QwUK54Ee08TZuMi7r5mvOgQyK05t8lV6heljUwTzsl
Hvm7NZbFFIKHd4EXd0PgQVOIcxpkIIhxpQtGz69keKhzg46mCJmMo9aAY46eUmESAVZwvpzxDEAU
uttXR7JhHwFyE2iAxBB+8RCiWzeegtytx4R58PTAOyzoXyfaAdIgk1GGm4noWN4H6NswAKBu4kHC
eJqINmbPQzAR1Wa/zIjeqqZ5KAaqCXNqqF/SAplr8BDGXp2H8s7BShyrcKvvNB4CVO+RgsXNZP/p
IaeEDloemGr1DtK4WjzcB4M2huFgJ1dPZOYZDg76Ntx4hsGMc2CuiEysDNPUKTDekoAwwub668v0
Ck/rE+RrrbDeHxM9mkSUNXcMK5IBHFHVo7joQ+GCvYA7KKQNj0GZ+nY0BEYc2JFyYGQibWo+fwlw
CKf6ajPDDUAwqAV9ZA7gSCkWovYMTh4++8WJXDefGc6ABoBpIJw8PDUZgoLY6KikQEsAKWXB5wdb
waHgP+b5xhSmOKMYEvUteU4c7OQClSPFutvGuPJvSQUUQU0qM2rP/MxBa7n90BUt0BHT+CG6pPah
YYPHNfmA6HcHWF3GWAkwV4WVJQY1zwPC/CpCNoLPVx9i1G5zgTCA6xZMOQhWqxwZTBc1fn9qmB8L
9VYK2h5BzuQw64KLY2DLZd4mRcIu+VhcQl6BnRNLMDKau6hjI0UobBkLGurlPSDGcYnWAxYV2Zkh
Gx0hzhuCgxxcotYyltYq/GCwzu+yIkBVlP0qKlCKuJuj9p0bd5hwbgzJGE5Q4fXNAoNFq4BcwEPk
yRtpSm1gDXIX58LZbsNGmWSTx9ez3fJALWe320PpfAVlBFqSjUEh892Qs2C3ESlYXKBIGSO8YsJt
ZsIOsJjwStgH3d3ezam3OpQljJtQFR5aZmySnyMiZUcMX0yQIt4Fe94A6Ad7megN7xTRsvvz8Wwx
QJHmfca99gCWUN+vmCyMhtPrCoarA4MjGUwzKgUeKmYP0BCzvx1mWA0G5kQ/uzJUcv9wAC/lSuDG
+6V9ZQq+auGqz/pR+/dZyZsPd07K3Ts5Wy8s9HDltTVogQUz8p/ZUF9VTJnSvma3ramkSopzxMu/
rgajLIa4RyCK8z2i0XK1VLF5LHzQnfARXIKdu3M/k6J2jFSimAjLYNxE/VHf+1kkv6Siku8xdyln
LPcpzs52zr5IcU/FQlsqymEjUq3LCQR3fDkp7s8hOJS07ckFz70fFhV60q6f+zaGzT7Jp72jLkT1
6OxvgZY+YlwzJMXVZu36Jbxl+l4RQCQ5KzON/30x1c7sNyXmOy6OvWO1FA4DrLugP/1BaGRkN336
4vcGsI5VyWr7mTTX0mgX5+fMG4y0k+ooKVYcrjLj37IFVjZddNvmyP54be24SzF6IcZP925BEdx4
9efPbONvfJ++flY/LGNsSrDu8Mr5wGCg92V4x/43hgu54+xHRMtQQ3Ef2FTmKChtrnvGJoACl3ob
woscSBQqT5/X5anoR3cYam8IVPZKflqvqBe8kZ0QpgQWNX4kRSKGMnBwNsN9L0XY5F8WFA7enXNJ
EK3xvDb1bb6Ers8BNxfyqHP/4Qwwt4Hb97U0KmNv52pBvkPBvy4LF8fSFo25/fHrRZ/x1axMjHE+
G4CdJTrxY3TGnhq1i50N+LD9eZUvLli96R1rt7MYiM9bGGjhZ9kPX44cNJFO+ircr9cD+onIoIQC
6D/d67qwxgo9EDYp44uL49/5MjfMMsAPCx8LwxwyJh0md+AkMi1xdPa5LD0mG6NyUSSP8MJmomED
/IxusTpp2CHSIpaPUKfmH6sMeushLFWEDrB5CLqOZCzn4izgrAzyPbo7EB8xkiNt3NoYswxjsAX7
Hquo7PyavJpsU7LImPV2kCmnuyY1UOXeE5nJke68GPpi7DmIBrSkBzRL1LzMZqN2AlEqwhwHLpME
TcW5TAKots8ZaXQj6I15arwhjZiD6cN7stSLGKYgbvkf6xbI7tWpFl9wCgGe3Z0Rj7gN5GEhRvjL
iFoyVs2CFcuQ2zAfR+ay++EEQKQJzT8mmmOa0l94I8asNW/MAXTcq3wdou3m00PaZ/UukQS9+uPx
3rnVw13U/IQh7RDuOBs0XihQfndUFDi6LbDrWYpdrF9bBH7B4stGkplS/LKNsbtaNUlpTWB4rEqH
XpNzYzi9cYcZW0W1W6/f9gcqG3QzolusjDc2lVPyGPLplULWvK+UTbeqEf3zkpKVH6sUOxZYybDv
epp1+/jvnLGZzcGlr7iOQ6Db1s4ZlSRGYcn99R2SIwGjpDj3cXHBLd+q0ZEncmH1oOdt+Z3/qp6t
HzTN4luN1pYJtP17SYwWXP1Q4aNyj/jx+VGhBGSWQU20V6MqVWs7J1Tzr64s/u5xt4s7uKF1R6KM
h4XghnWp9rEvjGBPWdRAf8vMx4NoPIqvSTf/BApII/Xo+LW5UqC7D5+0he7E99eT9icIuUO3CzAl
q+ZfmrkLuRc2JD44urgi4+bIQQdH8/IawyfrDyxJccqeIKYxDyAjKlwj+NwoSzriofugIlbj0oKT
Svqg8Yex3fLwIfnwKTSkHSsJLS2oNPJwmxDD1lP9qzukr4MGAAoGVW5hbBpfJ8mcLoshe4QGtIDd
P2IRNKvfCodfaIjDKbsOxqwBRjsrfJY58vE9QGaOoBCdk92xRR0k53nQgiKRHA02gS8HeIExQncV
nClMThvjaQ4X3yM+UQwij40O/JH714h1HopVivDeHXgGV3OhjGsOuTE2NOV6oIrYTgmWCg6qJl48
nH8mEQ1ddLV5BIitXVySC83F8hGgYMRPMMV5Qhiw6BM5LZjTb0BJk8sWdr9V+ewMNl0TdHDOX2ln
PfAX9Zgm+BRDWC9d7Q9kT81+J4QbdYIC3ENF1cEw3cFVahOUImPKnJAP/EAm4zUrnZEV1RNjYGFl
iniRARRcjT9olY/C5cx//uznijct0TVMqcwCmIp9oFO3P2c1ogo8k9ojI/69un3Z+uxcHe8jqGc9
R2IjPzX1BjtlHi/xuI1l8nBx2L+d4RsxfcEh2qpNtgqmPDwyIs+39Dp/jprka6rMoWRmF2IOlsLx
Jgby6e4CBhhkr7kaWZnbAZS9yqXTJ79dWf5Yqc8IvpXJ28KxhM4cRr3LB1lAB017M93pDhfooHSc
0Phvi2yyG/MkUcJHYF8waILvALwO40yzx+TrqM2wWaM8wIBIWnD7mzPPiTDeunitewvAmkcadNKh
pTMTY6jJGTJM8iXfdN+TxKPxLhjRUT4lbPn80MEWR+77sjtra3Lq0qoGWGoKCyuL3RQQVpmiFuUe
zKCEkD4xHOOJAGSFvgQc/oSny92jCqkyADzr+nGKnTsspxqKsd6flM3zngVulA/xzDFVwlTX8ho/
+qDaWUNmQZn4cI39in7T37Q3e4/7E55MI/2xVhmcEOqLsZv1ca5AZ1qE9NaqRkwDy3HhknztsHXs
6zGZZpC3Z7o3nKiTt624eCD9vubwXDBcYgTIp5cJXTWf0TdtSCTSXAOL4t5KzoBm6V+v9P3Uym8d
Pheoq0zu24jkwsIvUAGjcRy9SDFkgnYFyCpge2Tp3fkydaNJo5kJZP8aEnjwd59I9Ng0TwIiZv+j
HcP8dBgXBym4/5cSKVP+En4CrwAZInwl+qbFAOGP7gzeWOkLsbHHMDb90pQKM2RcfrQE8heGHzgd
f8jqfrLzYbfjCBEbUHMteE3tqsJCAnieRZrB0MigE8EAgDcFmefKEX9gxsnMFoQBqpQOZvPme8Qs
V3axDiMavSWEDKakdILs4TAa2+K0DwYdkXXMEGs4hzlLwAc6SaS0vA78Zxruw+AXSqpt+D3J5pO3
s8+onen7d+U8oQGQ+fa1bgN7UZGZur9tnK/9YDX38EP8/cxyAEcBX2nr0XOHqHWoJDjnTwzEkQj/
9t8syuAFYplYm1/CMcwK/uwg7sMKa63nnpuLS+IHj4yxQEZHrwe+bRxGljE0H3Oci0YZXdvoB48f
R0vx2N9HPH6izX2fsjXelXXQT8hcnJbBj/TSmCcU4HjdD7tlFxZx7e5mRkYNfhlXS2MtNsrtLSDB
SvWe59au0WtRG1HtfEJlxhZ74kaReMoDi0jiLOBXaHE2oq70gp4tUMlIoQXspe81D+p9qd8pd4t4
MPm9rI59+PxyXtErwjVq8nafkc7z2htyKpQg63d7kGjzN7y/FXKhxsecTplnYFs9T1jJ48H/sPnU
3fn3tkuAvn117nt3ijd5fI9u76gJcdM0cFn+AIY8fJj7i+GT8B+zXQxXkqi+eXermtaj4wBikINV
DXix/75T92tz1EqaXR8rR+VmcjIu6ptbUfpSAPu4mC5JgVzsxj8YJyyP3OQPn9UTDo9Cp8d5SGeH
qIG4I5qtvurdOIK6jAmOacQcXhLkRXiBdE+UP0On8zW8KUrvs7otLh49xA3Fkm1s1OktQVcY6UkR
f6weOrHJYISn2nV5ibG37L+cFutdTAPIWuqEsOsmTdEPZVbuVv790ER41Wmdg7rgDl1fcr4bgn43
/VGWyOPBFhu/L5SGN2/ffbMOoVNNh1M8QIN6wfwvf9n0mJ+VGmWOPuI86lYG0oa/h8KBWjHBiMoE
S7Db/4IqQt6GaxNDi0XORq0Q9vRF+Rb9DkQMUj7B7y+3aFwses7FETYmPCXB0qECFfu5ECnxtmL5
dEuaw5Urp9N33gBsvOJ48aiOuRoGklXFpnfgipeLL7UbkyeMXB1+eEGRVmKTTol8dX8rMrmeaU5e
cn9loLuULDYOD6lW+XebZFuCokMUNTqDhhNKdl107PJEBpoms2ZKWRoCXHAUBE3MJDvUo0vUN/+k
7fHyR62j08Vzd7uDwoWnccn3n7A/Gu67UBQn0Et4iLE5JfGsjDsezYHV0A893ZpN+yAt6MQPF6+z
SMU6l1RsrVsq9gcDEdiPzDrYwd6mplBD20yE/w8drAbPWoQKAK3cWbvtgt2mVczvLRLlmDaiIVA0
6Gu+qF55XtEscB+g2wCpN9YvwoHSqSmZYXSY5z4C3i+n3ND7rmsqqd/5fi5a66pR3VAeCeDJ2mGg
SveA4YStpfrESIfMgWDWn97jV2XS19Msji+wo95xaTeY8QHemD2oWP5Yshh208kwd8DYaNPxDF5R
sSo2pc8fwjdcxHD47TFDNrXTcK+zR7qigwyqAnP1xYXbiA3tzqevUhSbn1GQX7J6jiH+XE8ygOt0
x7426j0d/gOvEfN4sv1OfcNk1M2HLibyHxdOAhLGkYEKB6uRKGNRciYtxLocY9z6gd/AiJ4CQx14
d1rA5Q3MdK7MaYDvh+tB1pyLl7u0Yd+bzcPMm28X1f/2AHFVUNB5PkYKak/dyvDKcNtdXD9DwikK
GHoiyxK/b/fJABvCaJN08x5A7pkCnSd530d0tgF1+eTeBz+6k/Jz1PiCNSZb7TficWSujuX9sA2f
Qx9r6JxLNoCrOilBxanpkTwAuhr+S3XyE3/8UfsC7pz1NQkfzLJ39E2tt2OnotyaYCcvIDXhRd8N
sMVhyrsAV1eAgpGKyXQ7Ime1XQ5AXEohAaiXygh9BEm9/NUwVTlWtEhPS1rGVEXHjBoZZ243O74D
TEddaaM/4Le1OxcfFdoK1rcWYLDr9va0EwBU3NulklTwHNkjNzemlVA8Dx1n6ui3IYEBG/70Zcvc
6B/kWmaU7UHaNEj/0vaQ/w2w0dBjJufUn/hfCz24J5cz/TKCwUoR8mnkVQudHvuoimVTi/9Abvkb
xDRkXhUM667+47pSjFkpUCyV5xsizBfG0d17m6cOPT6VDY0MTOBs3z9GBaV/hZT1CfyQHZoHyAPL
qdyQtZOq+J4B+72F7wRvlTeAIgFDpbCWySyUB/hS9GdEdrjlcnjk2ZRmGKy/wXy9m8E02cJxDo7b
fYewjiJ68t5nzRfKRj1StdzusXwRyI+V50zGNZIBg552R+XOwhUW5jv8zRDCXAN5u0P/zA8eigoO
ryNEUDw8ApJsUdiRZmiT1IAsKsJw4qhNULbUiDBZtXhA79daIhhyUvRYVmsu1e1AIUuxjGoCErjg
6+M/dIDqirbhD8WPYMQQr7hL1DU4xQqnzAlzVcAXCKSk62BcoY6hCXnq7IvlPngYaoX0Y6OagVIg
2D4k83g8Ckxii+UVrMlInoFsXfEZ0IQKCBgTRMmukyotvL8uHENaifRV62mog/v2f5Mg0kJJzJH3
P3ZeFUDEpq9EYbsZYDqFcQFXnWZIULYAG0cVAkR19gBz6mxOZpsVASHREi/z2DfxDzB02cTt/u1E
1E4xxRA0TYyWCM9tGWwjVWYnAD5Li7DnoPtEE7PzhDDwE82NMN9guhOqSLEeQJs98OZv+HaaoB+v
eVHyNwC4cHJCwvvClYt7wmy2/LtwXz4zlE0TZqZ5msuOGnVRkVwm0s7OU7DlFucBFXOA36rz6SmD
KtLGzwMOrdR4uf9m3iHPO13MWymIFFYJ/T+RqATlcbqY6J1bhqpZwtCW44PD8MfJ+8is5mZVCH62
ys1TKAI4H4ahLtkyM/kXHsNWhcxcNoF32sJDl0NMzk3Z4Kh/ec4+KPWrRGJ2v5eOaK8gWqFCZMO5
tTH+WBqUqT1/17+7TOByvuUCyxo4kPDEunbvD6vPhYQwcmHXCatqQh7Pr2IWaCEJezp8qQ4Thgr0
6TWD+EW0KBI7LjWKvbtrs30JHDfnkboGBhpU3GCvANH2RSIj25UMDxiR2QVra/iORDjuUMhRH7iZ
r/FPwow0u88aAjNuIValGT0OrmDkPYVvTj9cvVF/C7/K8PleNUd5C2+HTKvXOvuaSjKc3T8zjczF
HCMkr4V8AfiHUa88ZwHu4N8NrOt3hC0qe2Jz3P0B0ZFdfrUWEiwDQdE22WNEuALodO/MGIZHX7zD
NVOY/EQIi/NByauSCmDpSGYKRCahxAR8AcugUlKG7VhmUct15HiQ43BggoVeVHdRDj0c5Q0lk5AB
7CT6i4ZZU8GZwMRvoeKgFGnCaMgcfyYtI5giqYbuSyEB0ByOKBZjqGPkK72vWIdjOZ14HurgkJkd
clXaCtl9g6czaG6cG+XSzd/R/uO2MEYvdfEZc55Bhs5v1syZ8+Z+Ipm5OSmLDnsMzRuWIrWBgXGE
NNIqLaAM3ohO7rZkCV3n09X++jiVYEchxpgYNAr5JQJyHUbThIRnoSW/YBNsFUt2aZR/kCDYKkp0
4kIFjApwXpDCCCVJ4NEcbcYk6a+NBJcJvFO+yBlXUutD6L/JaId/7n2+m2hhNWe0RlwLG/iLTKmb
3SLPugj3DuyT0Lk9nLtNcWtRrVBYgUAEjz9hNMZ21Jx0slswGvQuU55JP5sw7WJ2bWVfq/4xyGDR
8CnuG20PkAztB4LH8kJhYNgKmcGjdg9AX3DJOWMhb7Nipz+EjFyaDZ+cMBxw6FM94jjPaeVhWiRT
sBu7WFSzdsq0RMN4Z3YnC+fysXY0pImOJtSk+PkR+UV0rDCAeZ7YiNyB/5EsNW7mGbk7OP/mTj1i
+vMImWF+KRiPOxIrYkS8roSzCtDg6s1geEstqQEFQVxhr4DORCnCVlBO9J3ZMPRhMjttN+CWfwaN
O+4tpHN+MDxm8w0fTpPq0OaQmrqCPjcXHGwumsncistK79HazsdXmfKnv0O7YEgIq9yVprew97Ga
VEZo+SG5DStNmzfXr+e6jIrX4ULpnBSGpVL2AESDSxP8BAQ4Vf+RdF/LjSRXEIafCBHw5hZoeG9I
grhBEDTw3uPp96vZkBQhrWaGQ7C76pjMPxdRzuGRj07KdXChVxGm4DxIJKPtmY2ztvicU+ZMJRkX
r7tInbUuNJNyjJxbHqvjQNayPoFMAEzjgcASK9PyklCjnzw/TtUv2Ak7AxDscLv4DZ7R6Ij0+/f8
Y7kFBqcI2lHVmbixBgbBP69x+fLxMML7eHd/gnCsy0/reJjCucTNSuDCPQeosqPVL9maLtYf+rus
BG2pqU8Ihu/RGSEnBa1EcM/QOmQbhk7mIoGvmmTgMExQorINzGG5zk0E1gkn0pFAN1uJM4vsy+lJ
oTX/OxGrViySN9V5nlXh/GEbzWPIdhU8WOxF6cGjR573sxQV6GKqZ0ancarO+EORkx7E6o11fbic
aT9MJ5k6hs7IF0TMspKwKG/Mbd/NSrGILpVC7dB6kCWfTYpTSg9HPkU5tb1a7vYItDP2hACPWc8W
CZ4OPKO/cOETERo1lwoj2UaV+MeuaozVyM+484bpD6v4svlA0hZ8GERMF2ULCAO/SE5xYUdNVlHg
0IyYICa3bx6ZeuArvsc7qACBqlrii7s2kySmsaKvL/rGZ5oDv9CsOYvbBIacah95oEIut9mJ0icd
XcGlP6gs9MDISEq3e1XQok2xsLXJ/m3ZX1Ueo6cAMq3g1ERyh/pxgNtJle8dEOmkJ5fGjPeuWxhO
q1gUPstPlvWCBsXtdao7J3af6WzxlS2fHQ+b+jQLhFQ0nc15qGxLexT/n4cfF8S8mROInm2kxmcD
WciW7lFP1buUrzZ+aYGMxp5j7+dZZm6HAgj/ukpS0tYlSua0p4lNiLbneGPuRQotYbqRDdW/bpkE
VbZG0zBZP3T9NWne/+qifzvxIqxKzqTByVuG0mjNjJTn/UX318h6tB+JCoh+IbcraBmhul9Unkxa
3g4iimI+jGJ1vhP7rRxD4clOaPqjb5vWr9Xd8NU82b11zG5NWS6GccIdw4Jv6ZmuHd9SaP7W6b4e
Ko5InVh9PvRMCM35vX9oKvxd95XjNEoFmTUI0vezMXEe5XelZcumsHSrHQETFVLr8gyUkn+WS7O7
jr7c1ZUdnciqNE44rRMEr8lXUWB5ejCnsf9aj9atMgdX4AttWnyiTErKWNLCimwTIuQKKbzHN1/O
uhhNwU/fD9K02bq0rRtJFd6uPHL1aZ1vsua+JtGd5atWj7M0HWWum/omriewV4PiVcTqVMmORf6l
XePWWUdzbz4EU/kgVe9efMs17HGLP2p+tqJYtANeus8wyGr7Lu8EFysQBqNDsnntXkeXwXyONp4X
JBc76y5L6db1Ut8USmmL3GkxO54vo4UDyg4504hX7DvJhSrbUbLC/bGx9ZT9DgzMdkEtfDVRCaQZ
IoHm4XNebK17j6+8/n9ZDCZ1jgB8y5/r6NHB77LBb2w/z92bPqhr2n16M7qtvd4vA79j3btGy1b8
R4BM7/M+VKA64TJDiI8O18V1dvi9tC8dk/fU+2qw6PjxQcwuf7a9Xaewrt+X5dc79nEtHTiQVKjX
+rb3+jp8ZStzt16dLNaKu3EddTJAoValHnWxH0Z/q6/YZF53ORYzX/teBkWhuq2fynA1Ykl4BLK4
oMVMtplRg06Ly0TvtGnk4m2rwlh1fgvT1Md75mUOXzkMzqOHjYmrEZncMf2GGd49dq8ihNaR7zdt
AWmitQD841uSM1tzzMXMlbSNMdlFlow2uw5C8PayiIBW5jfzKC7HwhiMdqNTueAdk5CDG/Z9c6DK
aCwHwxXV25/kkz2Bsu2s6FqhRbi8eSeJUR/a71RkCD9ldTl+QKgW14f6K2s5Ub+a7NAuaSpM39ZR
4vf1qOUexa9z9EU24nVwiLav6KresN7conFyIXF8+If+1heLlkNt6osIMZaJFPelor1zLRsdkt3E
182SYZR65wbIVhIywUq+d7pRX6P0HKbKBxuA+qnqe89+zL/zs2nz6IPT9f1eBq+3l+3gL58Z3mkq
IkzeEMrtimlkPbKedetBrnHqP0dr9xKE0VzgUTUe8SeZ4Fs+SZ/Jfz8h22PXiDXsWd/3LP3px5p5
86KPrV1NbbqI8tio/bWAFz/j+uEd39nTPi2Grf6xzrkuWcHAp3qOGqfSx7P7KO06uXaqneF0LCX6
r6rfFq06B+yV9FhQel0CKrxEiaukdB0/zZ+J8LmJvk5f+wAvTH/nbVjkE7qe3Ab+z8HuT8WHuUM2
ILNhgRRDtE3GXPy8lAVchOea/KN8YjCMf5vzjdP1qW2F9Vk95GCbsi0EvZSy37m+kfhzXdk0E4Pl
27rq2e2n2nEZXZHJAMpHdHg3fZaDcfp7ULBic2yrEoLvvWr4Oq2dTU1lN4srG8JGfpuOTI9Xs1Su
8vSxSeGq5kpfb4prk/F/Z9fyVktmSjcVeNms0jidNKVOcWHW97SI1Csbx67oCJS5qrNLKbtoCpja
fKQkp6O61HI58p5k92Zm3s1VD/nSCgv3TwFFHmPbJmV+8DLiKRnhn57lLd33sRQf+ak9GSz9RYx8
0XN3efjRrzgh3rxHZLELap3Ue7rmOcXMWIbtx6FQutbn2tRYdfsZApDWLbMvprbkjDC9FgiNl1Ij
VvVLF7W4Y0efU3P9pYp9gxnyQzUVdz1b+ukDtVYSniHHpn+sHDobKW60NavaQgrWCUPxnT90CMlo
K1DuBHOzl/Pzuiql+O1mgSy3hZJa4cAZ/MQ++ZZnm7f7jIk5FlHwlVKN4bkGs87D0MwOEj2+ucXb
4vdYizWfDU4YF08wCe3La+LA3K1/t3w9B348o9zid+XlQdZmNzhE1lbxWr4SPiuOynyH0SD3uRM0
CP32xn7MfVXO3LT9/Pzg14CpZeXd5dEofC4pQtpe5vKRoDUYN/np9rzeX/jFxWDRRQH8HsYazNSS
MhSsRSMym8R5tJ3dDKIZWv1985MXBgTTWu1YH/68VHncImQDz0DzeF9/aRnIlbuTC5OV2RRIL3rx
R77crC/5/TZcfPH++V3yeTtXP0EnyF/OoYYA58phejZRZ+tusdpftuYoZQxtBm9p3EwRsLW3aGD4
cZPGohxDgNotnFjGtP++31HAArBS8Wf/KZiie59ElE4YanekZBwj6OzTlWRbii3OTNnFOaJ/d1Qg
q3VvUX1u/3yrDN9QdesqqHj/gZKpTgsYzHQVg0yXmeqaoCYb08nrOwNQtuxMJz/DVEndq6hSuDwi
wJ92rIZM+kPN3+FHaIXuwJ9HC8sfL/vynWB33jk3jiR1VOZrk46uGHsWSnAms7BnZfu+fxY9qbvv
7cy+gpFiwV/pz/GtZct/qIWde3/fvJlK1Ar1RzdX9xxeKuTJ+3LiW7Hrd+ggWlJkZrHmdGIKshqF
bJV3FUCLsbt9aPHw6Onoxo++/Np7950YL6ZtESvK1YTBSck0N4ajtA3LVrEnh+jlHyM+bX/uz3bq
pHbGma5mfNB+zFQspxpThjHaQVBAZCw4Pw9MJpVH4inm2v/fda6YjpdX01os/ydxy153P4NVXlU5
XO1qX4nKPlFSl3NIo0NL59hkrWRLQgC2BOeGVXxmnl/Dq33pAsZl2tzf6/57V+Gu6fJ2dOgkiDAa
6Ur6+1nZdeKV6yilroaeYTB1PV+q+Rr27c7yZV+XZFdZOhaRaRe+/dJWIf3qKGVIvj5v1fDaJhrh
F5pbtJ9osESEb5u3gPfVbzDNNNnUP4PHftllgBgfgG/FJpUWA4DBFq1c7diiPOyhUKD4OCepkT1z
tLZ2nuafk1PlWJ6M3FalSaII5OmP48zC7xZXRKhjzPCxNi7UFYjWBF1iOuZY+zGbPUaHwEPal2Tr
/FNk4Ki2UmOjRTgk9DHrKgAca0C6qmNj3bi/ZZXEh54myZPxLOV9W3a+HApkecpNO+NL9SwRCDiO
IHYlK7tY8DjrirwbPD7jZAjKKu6NpWPF064ksmUC86a58yvjudLj1kyoSLq7dDnWPJp6fzph2WfT
7UtBIkX5kauu9IIMTrHKNN7wzdxXjfOzpDcT1JmUM1W++goJsSXU3+rxGGLjLAvTS1IQbRrXmtRf
E4Rl2TflgX9KkYC6poenqNv37pXPfO3nEIFHhvPvb+qoTxWHDyXDoaq0YOU+1H+UnpRdUSPVIHw2
xXZIUL01HOebarpjMWA6FGv6jh9yqKV/uYNbuunZsWnRyc3kuHQSx+iEZrE7jPO5e+3d6xvJCyx5
pcxXwR5ocpokgxi7ifrw+qFwV51vZ5mRGSBXQLJtG9vB7vRTPkVp+VBSDcvQzqsoZ//HsW/vVvMz
XSgdbGcgt8LJ2ngObGvq6So6oor/XItV7mFDYzrOLMvbalxMRg7rWiZ0biaaj9pe6ykecvhc1PZV
y8htezND9a+sazpL+0yGpvu0k3RPjuSnGhqBdZ1rW4+gI08wz7z6kC89bcQexopFngZk35FmSAe7
qOxnQfV0aExn2+Hj99x9cOF7W+ECiDw0iJEVBgXHvLvEZc4YX0C3jJKIqIkfvon8o4yu9SgEo8cN
TO1LiyHE3Cg4AB6z1VMlyfzBp/O3+DSmyrI5LVrJqjNSmNPIq/GoP35syFqFb0dmMEwQhpQNUMwy
dlWilEVjEaKEjs1Ez4zhDZgavcnrMKSww5LZUXCcmyhggbfEL1PNOQevb6lvlXbS0/8vM9tVl+su
eA71hQ2HpXsrz2+ryS6NwpxDsFWUCY3fcFlOsJkssIE3Q/+qFGzD19WzGYd514OQzzsn5pxATp8b
g2cET23m0EAXJfjFYbZ3aB7Hh1rKJ2ub/RsU49vqsp+qxYW9bUt+XJtL7fy1lzho+cYNyF9nJVrx
9YEO040HAEky4OZy33ERIJ9TwcSlxwaEeLKbV+OJ6j3eRpm7GMOfouvf0T8QIRLsWmG8DDy214jJ
yKok1Uyn6nLIo/P56J7Gbfr3eDs5b2e+N6OlLvI9Oy8BV0ZkCiZg0rfvBsmDXG1yHjxE9ha6V9Px
/r0RYyeflgus3+KPP82+3N68FZsOoEaJJIaHMj04iRwKL4EPVo1EjVhZ8cizblX5xSJ1sIokW/4J
p+7PWJmoZwRpK+8iRNRScXKr5Puzc5tNK3hZu7ZmNvA5M8VtKV8nbWgWyuvfW3Pe3nI5IqmZO9ak
EGiw+8B9TbC/vAqxl1gOdoVq7nsdK9t1yo9PI9PtmnGLksxgZwaD0OpvKMcjkHVDQDR/27ThkHRU
psGar2h1xT2wZS5ChrAIuFHaLEqycI9ci8fLIEsJvS1bFbgq8779aXn+JXAcOE7OLhE2Za0I3n+7
AgfsOhdtnpV8vBqflvdge5eqn9RiU9neI9agZD/Lt/58lv2JwVK1CRC8uHI/pGI+5uVYtubNep0b
LOjzl9ZY0my7AFOrBjuXb34tt7ElLw9QjsWk4Ssfn+U9WZjFhOHHXYiTauSarpioee2FrdgremVf
n4UeVHblZq1SBmYyovDXPLTkapRRDvUGxoHGo+PLN49O9lhRBmzfyaxkiF7MZsKOMt892Zt+r+aD
ZP/VZQt6vtowgoxT0sDW2+ot1k8KQY8uLrfxcddJjRyYi1yZex4BLfFvmQodbaQPS/yXGKpRJLyz
RD7Cybo+VrNQVokybRYKQSv/xmZE4dgLPCrKy08C50t7k+FldxgO9+5ixnKmwu3MNWxTteSM7Kw/
wsDw3qC/saRkT31Lvk1okGup0cKiUGLlAhGCzqxQy3RdCbtghM4DugmPJkue/rIrqr1INMrJaAhD
5e6Yf1zZLXg6m4WaTfa/C8/SeslQTMke/rb5t2nf2RaWJK6BIkMYLt2p9Oglbz6KM+iC+7ke2E7M
MKN8aTqJKUy5CH+aZ26CMqtOz377Gm/EJ35w4kOW0YWyuHOdeZzGQGcXq+/OvXlvupIX4UTGvLHS
6J1r/HR//3CJIQ3qOXhywMkme999u55gPXbjIEUdp/xMWNYu4/AKbtzCwezNnA7n94gEtXUTdYVp
R83qPZexxJqH2+7V5CuPqAQcBeEdh0UCmis0jDU4+B2ZZv65zoqz3ZR0dAdY4JAq71TxfmTOjedH
xy5jpg4uDkmouRASlYT6J91fgc6nB7LyEENIkGLVx+cNzLPpEk/mOmqUA0uz8Aqg8J/cCBolVU/V
r7xYl8rrxyXrufLTPN2LzQvOBZz2KpoT+Cr9wLZ1lHiIB5s9yJimm3vPM+/fs8fngwGf/Q6LxBwt
20pRa1Hh4ROJWQdWiN2rUpv81l3+HU5t/ZGmzg/ANQPOaAk4tKuv85Xrur34l4ICC7Wozj+EgN3q
mYAdJvB6VM9CwvSJSB1tR0gY712bAFQUjb7CtRaIUYJ2a6ByEhrcy5zCQXEdPrCjiGldnzCZh5vB
j7Bzt5xHAd1jf2bbuZa3YWGCaVTxKd0t4lpTANfeThy/j8+r7XxUC/gGyRDJj4ep8vC67qp2T4Yb
iXai1LnizjafrbyRS76y68+Hw5eBDQM9EGpn34zVCl2JCi20qeLbuTV3tieFSj9H+1664qbuqiPq
bnERFIzk1ZcBnllzzRsUeT5rRvSADnlEezvd9pKWADulYVjVXkbbiIle598I9RSX/gStobVrrGoq
ps+Dsg/esLi1ycMRCD1kKABq8/eA5z20Yz1QlmO2gUCVEsi2mGzeKBU+cvXC57ZiIhysHiYkr1zx
Tg6YK1P5mFWjDVSm3Vf5/DMt7t7Pfj5Rsh4fJm0U/NcYh2MpoGTPrRtpug/Ld3apPkgMKulZ6Bts
shrsIWTD56ERqXWczsObMWAiVimaiknOQjApP8q9Qrm1rzx+T785CjruAp3Zx4lLN0XLu/nVFs/o
3jXoAmIgJ62Kkhq/YCXJ19bfgSNFoopxrDO0FIa75V4LMuQqGauKyLNjcN1ld+T1EKcRfNzYollm
sUUjPbvP/JoNVSL6V4jfNPmb2i5XHDmJT2/S/O8yL7ttXHKXMQb32JLe6rV2bwSpiWwSl4MAuqbk
vXLi0ysEzDdIDpz3iwCTCB7V5Z9MZ8bjKl/n56v3Gh6+tYZaHjW+QUYgeT8UtUmSMkixfyZRMYDk
J+5cN6zTtX/+KowDb4Kq5Pie9hFCaH6g7NRu39bN+LUyRpqFaAMx1sp1k7zemWG8n+qmxtkGC2YD
0KOcry4pE7BShJSSpx937rOMhZ1y9qyNzxDt0lPE1GyNwjY6vReqsUQ1Y7YGenJo7D0i7YRpNsB1
0zzXxHWpjNl+SBT1O871TOnV3g/Pw2mTZqtKcda6kmIBoH9vR/lvsL3i42s12JU1RJK08+an3Ddf
NLa+wyahLRUwcBB50r4CWZJsHrvmpvnmtS78rHlrn3+EuXbuo/n4PMw6Kj/sixWkH+jxe9rGN36y
wjzA8udcSGZTJNpOGMPTz2nlPmZoOL0fOqmvvU6tvamxWw2XlvPGyLWYH2jN4wv3dBsYlmuaVu2U
R2pAj22WtO6arGgck/Q7u+G5qKwqPu4BRXt0UiMdIG+N5ArX17XY+NATjFaxTtYanopX29qikYV5
8AkbSGqFyDDUuaLK5vxnFsmzT7dSTn4hGpd1rJNrm3IAIBt4oORgYUpqIJfVXY1pDOQniFd2Mjcq
p5rQndJ1XMOsZP9+/FMj0XQo0FRyuov9+3Jw/rJYXJreruvqMuTajp37jfvfoILAYLBONS7gAC+s
g1flanlGqGh7VA9ca6ZwaP/us4QHYuB1jyAlpiFYaBmvS6mUAMFIOtebBcTk8b07L59mPoU5nKE+
e7JUYF5O0cVpuwzAgXzDLOLrXigtFHwUdPBEIzKYVwsSncf0RCc4tTq/k5kz8ByN5EvBPbOG2ivG
ZplKQSbBNuhS0WiBWtzlycGrO90y+uY+8xJX0YiqEM41xuifHMdjgEjBSVSyb1qoUqLZJZrpP8bT
vkI9rlaXKDg+LMrbzpKbaHBUytsLRte7joawXpddorAaT9vLr0Vv3rkGdoCl5OGTWYp8MvExDU2O
moUe1Fpv4QJtLKup+L8Ei3Mpd2kUvhc/6b9UK/kbPCLES6xJ68YSmJzDcY+uo47wn4ykgkArX1UW
GqjLcMXMtq3u2y+rbI4jdjYDEueqPm3RNZnw3aO1VV42pW3UzTK579bY8S37wwabGJwJWNrTyqs4
K3SFtOsXyOmtg+a34vzqgI4UiuQvC0LNnWl8Z1pNYxnYRvTMRciWHq3NDxyEvT6RPVsrylB0afkB
rlyWFMrrt2PpLLrDxyUjwOl0qr/qjGBvhMXYlHc/vpQKxyUcDPq3SCOtrX35ODe9TQ+CIU71EeXY
7XMGNttJprY5lo9vl1j0iMbT8mZvkpsd8Dj4+keOw0LlxkOeLR/PpV171zcDjZ6DVHf9lfvOpYQS
eNvgqEj5iTBuhBncXstBapxvJMTEbDUj5etXtrEeHOqEWPFy+ivTOvcnLlecsWz72FQGhSY40ESC
ExxO+v1RCXNRsTKFWmGYMRzdCrCgHbIEhrhvbrpaD98XfW0nheQcLJkFnxXxSqmb0JTJg5EM6PDX
oGQblDWRVSjLU6K19rfKGFD9FMYP8unAeg4teDf5lxl7Te/v4eB2y7WEJtaOnUv30dr9wLVIKVSR
Xmlni+9qwc9zgwQhY6Y0kG5epfsgzKjYTfp5ipqjrzFKaK/qtApdctYUcecVXho+FWK+8zSoExwm
4Ii/Jd9nSLQBbq10+7V8z1NSZF6C8vJAvkidsDsSNYuyEsV0nT6XL75iOd2+cSBRnNOkkCw1SVvI
6D2E0oBrWv3LbPs77S0zIn0cynON/1YVqgEhjdqw/a8qfptfWVtJVxmmCa3xOcjKq3zTvW3JCKF6
HtA9vm3buea1Q3pQIm9+9jctJIhQnRt+mBdWghhgV7m+xT5Id7KlfScxLnzfWjQJS0uETNGIAkqF
IODdu0tyHaSQvsMMyIf1ILsfgEl2XjkNGRMY75Xk+ejVeX6rcMqryrF/oqNwOc+yoLjtQiergpRL
seryJvBdyqbonT5cNsBVizzXcFJvcDIxvZAxUhi+5Qb5z3SPYrp+sQm21PI6ZqN1j1vmY8fl1qE+
O33wQ8dKjBkaubYPEtK7dO28anuWBMp3oe3R8ndfPQz18RvKgXX1hCFbT9pA0qETZ5fm1bz/62O6
jMBBoo9VvqTfs3WL/DY24SKhmepx3jvEa7H+ZjDvPSuZNsJSPbVx661b03NE93b4oGdqZ3+TRlHy
jB20r5n9c5QxVF0Mc510/dmNc7OMHlZcTwygf9qLe3Ck0eax6Q6Wk1j5vC+l+RkhRLuZynxA1WqX
VH6W47FyvAwz7lRgAwkeZz+xuxd8011Uvs3ypBylqh80eJWUwe3yDXCgWGYkDHbWGjlK5SyS2jKt
+qL9ovEx9g+X36nyYxon1sag+1GeDjlvogvv/rFNqkYhGIQ1hL8CfdDQJSjcq5fRpZeSr8kRwQ7r
Q93TSmhwfRQp5fn7mjVSILvP+WCg8grLgzJLOvzi8FF7fjLNd1If+6p/vd2aMY6RC+ZDrkY7SC+A
wE18YPSVUQDw1AZrYjZy14rl+rg4O5xp7XVp9x70HfN+r9DmKI/4S5J1kyVZNIqQYyXA2ObDpTWV
a77qn/H/mBlE6zqvy/en7exXbtHe9+L2h53YkoM6Wl+s44sAGdnKo5xohCodqmn8HIvKTXNljjd/
C1ayezNRPXxMVe3XwOP6u37b2B7+rsTQ/Uz1YT/fuTUGJwe/oUTRHLrnfetvh/lakt/uOT48i9Oa
rfD41djVnleb3F460izYjJ6BMpAqR55+K1fXkNkXGgGM8jM6fXB1MxQkWOj+hTJdliFF6S7V2RAg
ZrtfmlJVXmUYMGNS41b4aB68LP7JvraAOshUj7+s0jkfjyd3HSXz5cO9kl6Xs+vqHS4Y8kS61EfK
32PCxry7lI6T1L5+ldKRLLTWqQqDyCXemgMByvT2rJHsSsT8YD4u3BoJu1EqvP2xmVJ+3QQsp2B9
vlxX+Xj3kf3NkvICwZ6jR7q18qkUrP1Lt+3EP0znmv7nBjGe6jnezVlpLNqGzNT9NL6vExs9TXe6
+vwzjNuSRDnoVyPTa62eKXcVbAMNwE3x7MYMUwm004MM2Xasgnr9m+lt2jqcrllYd9UHj03PQp/D
J17JfOYHu99LsnIOqpxYb9Wg7amCH0xSPYNoFyyZYDAtJsjMTtdS6luWbSs/+ce8S0Rr2zsB8n+p
HuU6G6tm5lVhiqzfq0azXapKZ1U9MTv3L3VNtOWwSftLj6kFwJaYmLh1bjXr/mjaN3E1iaWClxS+
qIILnr8uFIqV6WQduqfdt1FUbzM2XLBCbc//aMpmcMmv6OYH6SCxf4Jkpb7IA5NrUw0o0iHd+MKy
Z5BYNhlU7cZqt08ath/DhcunGVEs0NIzkD2KNc4CJK2uhUFueBurvJ8N+5pVvKmpWgeA+ONWs7+w
TbvObJGzgqhkuScvxbwHruuY+Nn35qsiceByqCEL+o1m8iPW21gFh5k8OWJnO8gJGYwZjO0gt+aD
RS8sMaZlVMJV/dwIAPXQvRm0V8kqzfDZ9THJQpxg2GdMCktNpNV3DHPm7t1ASl0Pz2DtKx3HibrJ
Wzwzy4DQHRXwAPPwg+pJsUb2juZJsN7/EgLuKuCkAsnWVEGCY/Wl3unfMCF3TDRhdrn7jg9Snhz0
4ibkK5mUwWGAtxs0q8nQR2WWUZeTdYloag735aS9GF7Mv0XN7a6j3MIl0SdWTOAKKTvcv1MxV9VC
vTM9xivnURiXywVtOKKqND8r4DTqFpruwLaaDlaTQzvVi3dMokR3pG3TbUR2IRmUUMBzsK9lFEkM
K17Edf/+G9KPbCSUT539e26o66g/y2dVW66iWdkXzXsMeox84tzTgzvlI9K8wfjhKr9IN5/+uHtO
XtF7vy/ZoZiZTa7klWBllYKaLMVgvoq70ykYQGyiaztX0WZco2D8e8WLdfiZKEvW9hPziXIxjwvh
tMLZTo97G9M+Tts71ca29TDn7qnla/l6vHdpMG835SGp0s9vF/6VbHUxfjhaGtu+ioLd7tw/t9cP
f2imhkWGBYQ4UvwzI6aGyBpjLjvHL2Z471Poz24t9eHHrsI6z09dPrq0FZ3xdxTJXTC819kfFQS5
6rW17eXeZT1GuWqiev1M9nIDZVee8C5R277d09G2fbJij6YNsVeVDP0kI1PaKOBSiY2Cvs8E1dXY
Pf9lAeeCGT/r2hRPF8JAKq+WLLMbdpEGUUMY/9r1DvWFjw47dPGz6F1Ee1v6q8JPfkCx2UUK0nGS
hDvajO7v69pVJbf69BWVXs91jaNhdZYtZz8WJc8V/yV9f3vNqwt3W7zXPtpzLAbJVy1Fv2JCMf0I
YnbP+LOo7p32EwxOsZ49RPgvmcp6Vy2sWrdje8kEbvmQqArWSmjUXiWIRK7XXXOZbdoJrfafInQe
eV3Px7xzSZV2uZoQH1TR56s+93v4HHSo0hpRjR1naI/bMn+Ef6JH9O+cmTGT/Ev5C5rFHJpoPE5j
+wVvCz0AHkIA4Rric1GlV7VkvEoMsM8013/HVQ0pbcXHdQqDy/XsvhzFWhJmPlaTO79lqrkdnglc
KiIuyjjFHY692pymOD5gzQLLFs4oifRbLHH1XE8bj0EpV7MDIenDWI3ms2/JgPWpkDepGeRrZGmC
Y723DkgSDbMQ0sl4DR7/w45IftlFo33nNlMtPapLOyZgfijHDKxgoOGKanxPjE/Cz6yLsxi02Cr9
WyXGtXNvQInGiDPt2loeglWPJvcv+7f6ORY0mHrhVohHS5tcFkJGqzxQy61zM9AC495je0ZkFbh5
i4PQoqf7FoNGXqpegs0whz3WHt0kUaicocps1935v6eT+btVWstUrtB7BuZpzyQhKvSgqE2BN1UG
Ofs7ff4SwMH5bpsnjkUhCDy69acapfu+erKJfZFYFTLQr5zr8OazmIg9OiHj8HnnSOATkgQ0Fl3C
088MySraRUz9DdMiRY4TKFdbEvd6HbX7W2xCztH95NR91HNM2z+6zE6mEi7NB9peQmsIlMssdX6X
Nmuks27Pi+TGN0RrFsQM3Rcf7WUYmpUAx9bEehHXVr1/DuUsOxi1gniv+cSJPPF4rcF7rM17aM7x
92zIOCwzQJjHvgOkGqvKma8fO3kTvmx1i10aEIuFlq2/qQe5cdVrAY35d363QTW+/LaT9W5tO5uf
befQmk6QK5Z/09/tqpGIV7as0h0bgyPf2/IDmxkHYqZFzgSc3LyYFW5g1pobgfH3beYbXP6Q/eRE
1eSrBF/j6//bFK7/UgKrLGBAb9MdYILV23UGJtBbPUwu852cHjc8j308OeBPeEs0C1cWpGy4FKo2
OiCBQ5IrOEsgely3kDIHL0fCEeifkhV6SpruX0BbBSY30Y1Aums5iJmsnI7u2QRzooS44V4r0VmF
kW0pRxViX2CAlAvpLIdpbTkLPLxF8QeJfnIZ38aEiEUPmL+V5x39btdfdw/8f4Z2gYsPgV4JknjR
Eq7r4eWKCSvvIopLmMB2GoJUdBI/ggzsUnBPXByFKN1e1LOiEq34h+s/TlFlkGWN8x/WQcKvlzuN
xTSP/kq74ldQCNv7mSQTNbnmTWgaYxhj1xpFBOKoO6Pspt7LcEoqBQIbQj9vdHspqVotlMneMiMJ
gk3LvPd4OSTyxfyLb8Vb/6wGDr8qRj8s0difd+8nuihv1FkPt6o2WwUSYhxD2oL/bSPtCK2YeXNU
GGS7L6xuq1kpxd73uZ8Y6L58DNDpKCnEpzf9daqSNfA2EnN84hXpQM22a+RwcfvaQ6iXlIvOK1M8
jY3nK/o5VOeVa7FJptXH+y7Hi3+p+qYd2M8qMD+gnMfM9TWyeWuZxA4hokezmCIoVADJqm+M4zkr
/ixemrBnVUMvvvQjY+ssH2sKYs2vn3iVnrFNZlv6P8B3Kf/YTVG5kY3QN7gi494kG4b3J6fBQS5V
qKuMgUthf0BjeLDgozgQWcLrElnmDOdD5+xw1VgOTa462bBHcsG7Pag+kCVRqX2AFsd0+nD4JmKV
MEpWznlmN2WDE3+pTSPIqCxIHFGMNYNFPXw/AeBlPuzZEj4d4pLLjEmGft3NNbojwXtG5x07Sn/f
Y9ucRSNbnL1+8m0nu3HGv8bX15JGwLosh6sRqylNKxl6oFPUj9XjfnJBD40dW3n/u1hY4aRZRDKS
gfN5vuWNSDA54N94FMOB3l9u66/upjX/Cqv+dWM+yP7pik71YN17tS7dfwPHYn10nbAt9vaDS+8M
0bQvvnsZUp8pQq8g5YO4NXi81VnHpK0eARCqx3YCEz8g7A+g+elOZvT00BlxKX/zkXFlMVMDMHSw
CqXsCNYtfgs5tXuiISkHf9pSdvNcgRfvXnclcLVbQ72B0lW7zZbtfP1cNaeqrUsPi8pSHgqLrgBb
IlvPfy7bB+VcUE5ko6U42hBFOtz2ucMguYKVWO4aObTGzPRqSrfzc+w/28kvlas6z6Csl3OyvsZy
IxpAMAxK9d04LZFZvsvvqm3JIyW6cCjWcoHFTcDUinfc8x9puo6mVLrwBhv0Y6/Th0Jhm3iEn7sd
R8eS8GiPDUjJhzQ6N8L9+RqZSsWKm5FJeugEZHrnqzCK3mmV8hsmbro62UhZNmQtbvtJdFl7gkuu
RvOj63EulAtDb274dOlDSXF4T8dErVu2CmkGP25Gb3zAFocOZFEnCf1NGhsyAh88FmTcQZIOs9MW
JO9M4eLtJ2qFGbGbpta2SceZ++E6MQs9Nt91g2XXhgMhWS1QvDp8otu+QgCZn1xsr84fojSYq6J4
iABJdAvB8qwTJb6Ibm8HSuK88SUEQCdbfn0SHf4YitXTjUzx51K1JvQM1+UwLXRHqzfHei8w0Ila
GVm9Q2qfSnjkNdjtjeQM+fJM5nFQdUfvbPctZL2fGh9GeFMKIbs0p9Klv/F3dBX6tKEDPHcymMR1
W7hvSsN9fQ7KroH0VofgI54ww8tCt3buhaCJc2P6JnOCo0NB8agf+1Rzw5A7wVppeH+oS9CeDyk5
vOFACCW3jqfs6XopfMoSyNTRXWlF6Qhtt8t50m2Mhl9HBDQ7SQlF3MSTidYxrwn5iQotnymDFC3j
9/oPo6P1bM8Q9MFJzRI3w8WaOXEloHmiNXyNnZ7sq99GaKXvh1r/2MbOjM4daILyKPkXG59a06o7
J+Teu7mwnfrz2Xi/UEPsO6Qiv1yUxcmdUG/TYgIKQgwc/a4mIhwrwQ1r0N6K+fBD2RdY5ptRjtwK
b3jo+nUk4pcH5vZJyle8Kj2lnn/ZhWQdji5PnYoPW6frToKHKXt4f/xtcqX1XzJUxtyvBC5VJans
moi6gPpHxXUdnDVWRuOCzXuBhL6rJ8IctReOBYQZ5MPDT0AA5LzGcNTmwXpVs72zvRQtfU/T0il8
a/IVtAQNBvaZVvpr3sz/zVXv82Ku+XyUJoc6sv54+R5vmNeQQt9N57jbWKI1PAZu7A+dQ89faMw7
VfYBqMlRy0Z0JxRhCwpGV/hPwnNGKJT72c+UJ9dzkNFny3HX6WK0DEjvLCl1wkxnEmg8v5tungMB
/rp6xEYLtrj8b7CXhiY9iFieOuzb23646x+78/FVbEcVs6ad6Kbqghlgv92PzddvFrPeKzzrv2lX
KotmCHZJlAtV6l+9w6sE41m5K+47GTfGMN8yfmPQSDXOkETJbq797J6ayfrdYSV/pJ3pvDrcbbp3
sikyRo92Enxy+3Mm/UVxIgK4tBc1IgLK+kvwBeU/UmRBlsYXmklb9crd4jjEEXC1tw8u7RBXdoom
q0qXRLb6d/LASwAbGtr/x9J9LSeSbFEA/SIi8OYV7z0I6YUQorHCe77+rtTch5mY6ZYpqrIyz9ln
G+rTCipWYq53VWP85eN9/haWCy158ZxfxC2ZELe3HsTxDEKNjxRe9APYLuZxDx4M+0UuNMAP/bjA
IvXSYYZHIsfwgHIX4o0CSYebA74DLXRP4BROLKgKlecwSCgWIp+DYC6a4wN11ashtm7saVSfPWK2
ruxgw8dLFZ+DQZhsRpTCPck+poeuyczF1nronAYqs64q0vsy7SU9UKOIvtAqArnALDSZVWpES4qm
1IR8yij5yLHdJ++sCvvhe7IUEPqoezW342V/2U4NSDxt0vOMoFMvk0up3kevBr6DAeamgG2dbq/q
N/Ydb7u4jVtqlTQOGWKHcpbxJaZI/U8xAbOjrZAP4uKqqmVOJAtTaacyI5YQEXtu7vqbu14u/g1I
MKnTQaTr6z4v5iB9LBxIne/IuLGgCglxlZc6+gHJX+gREHDqs1BDnapOjHkOhqdYHmZkbKhiN82g
HVDpUJTG1EJG6peqCdrF5pHSmmW4ISkduqbtm1GU9ND39TPdxzXQn66bkss1iz/NLmhqD9UnBg9L
J+Iu/1YiLefwzWM+N0/3rwqdenZk7Ocs2wnpgY7ik1SFam0H/hWvfoqih+jn6Ip+oCmB14Ljkl93
lGcD1BCPN5Pfj/a9VyOsgHwd7psfXUWB0bCYbcGGcF3vZWGk+bGBsCiZwLb1j2VmtUIGQ2n29QLJ
bOssQQvSgK1GJ439dTV8FBbe34VUhqbA7nSlMZ1ZiIq0dDuRn3gAaYceh8P6tX+v/A3ypEccC5JN
QruXYbb/hSqMFu4m4Da/xpfCriBX+wNKyFaRmYwR3LBzCz/EqVs4/4TS8VBZ1n+LSKWJYZjrh2yD
tPWgqesBW5gPOHcTn0z/Nr1rP9mwuRRW6jLTRnac2gEs5GhfPoB2VBk4uVXn2TAIYUXvcHOjQpmq
QGme2ttvj6AqaSh0vo7S/VPUKLPAbTlD1iDcq4Em5z4StWcrK8Qi6yGnGlQPtoTdr+2CEpbLV04j
Qg7qz6bjnTrggogAoEw39IHcGvPvUaR76F5FBlnzEhhkLDZWgbJ8z3s6HeewZAP7hB1TAhhn8ERI
ANA3ETOeygsNQ0Bw1R+7/CKpF0bFiqu81CPl4vXrxMirExsPcvOD5zoNsiOi41PbF+fGiZH5CGuY
3rEXKY5FtzMKwAwpkzAwBhznJibst7Fq0pFNuPq221QejYwLwBTajYVvjKWcq92e1W1P71pVxdlP
CttvqExJ+KpdEVBUjA3c1cqzctZFYTGamyveVYVSQZnNELfEOWqkvwTdhfSRcmi1jbw1LiEEMkNs
hddKg+qDmdWqF++6kxDh+JfuINUxUoQn+47RPPQq0cIEjlt+aDlTSq9Ehw8oeEkfuUiHma5JfT7x
4z8NAYw6WumQVFZL1SKNBCGAFhjJzQ4NV8CL8hqEbeY8mpNWMY/flekh/lrdY83g0fGFcWT1gc32
rchnqvZbIV7B36J1B6mVHrV7ZaB7Gp59KMYqXGrOBdy3R5Vd0hf5cV/4XGla4niAKM4KRC1VQuZs
4ujiiRTP5MaXKrajXjUj1fMy2zO/Kqe8sCy5K7vv8bqjNS3eeQFx0kAmLsaZTG7omkxIJu5U3/ay
GtnHONHhjIySChyu6DRwEUhfth+YZMbws6kDRhvANAupQRNOZ1a9Fh7N9+JRNtOtGWnVaC81xG7u
vnSr8TOMLJxgg/iHdD8EoPkrfyjeumlRhg9tgzrCNSY6ArGe38eCrNxwb22nKqmLEKUwZ02VQ0JI
BNvTZov2/XXhLPXMJ6Aez8K9h8UVLBa7z2Br0j6XovYjsEku+HVLNq1km5ciPRE95aOMXhGSHfPp
zgoD22Tl64D8aJ21YAS4FvcCiWo9TY59HAm3Ch/7IzMM1Pr/RBpnFOlsBQc41s0Vs/1pWxjWrrPr
CBsX6zYdbZrx+uXbGxH5iZZwRj82k1wjVd4Pk5yoVBTeSUfGSA/06xuovyCmj2Np95EWKuW/pcY6
DXJN4xNpfRc7E9Hk/Ky6Ut2fakSCFgxO+LQwIjhlu30c/4ePJLqfcd4NkKRG+ivVQUMVxGe8ByN0
wzH7pl/VbVKj/7LXxXvzNtqamR5tYE+5MIjb8OrjEdn2PX/mkvGoGmZWEn8IY6R8zOFovSfvH2h1
IlnCFqQi+c17lDjs3kHosXgWTVLq03klhbkQXeyHmbOzP6AiwTjU3ZLsG6lh/+tq6kkdCYVkAKXG
NDP6MUqVIHYMuz7k8Na2w/UdyWsUtA+epH62X6DGZ4iG25YqrwmsHR2hOVu59ZDFCtqO/NYQsbMx
kvfXxaj1g3H5GbgvARxGmtr7m9C2SavRdNsqQK7Ot7AjbMeg4Kf5wq56oDp58GhOfTyD7fiyfvu3
ritaicaHOaqEx+gA0EwLOmZmbuq/q0xrS9K5/O/MzAUvAxfJY/c6L2cyc/RIxiCPFrHLo4S/NgzN
+7RmcF45FDLldTUz2fapWovrenR0I+5iF0fuUX5+vDCtwK2n/BCDjCPV+UNVFUCBj2CHwJacl3Yg
45zqbBWK2ZqJA0eeNwKTRWK2wg2nmiyF0Jol559Madfshr5W94T0lOowc9KxY42TzxQRwrbfAmBK
2362N/2KCqWmAPM0zei8C0Vo6S3vJSacEXfhcA24hlu47bvc83DXntaVWI5FoSHmwaiAztxNzZ+j
8SHt9c1XivGiDjdQXkdBNDmtSKAI4KA3TLj9PNn+nRgs6kVu47UPTBEIUH7Vw8wwiRqVreQmDGMU
ll6ok+6tkQJfgRdBKBgyx/nv/NG+tZaOUvve+FR6fobFFc4XRGomIo1NMxxbkLsxHru1cMPJSZtT
8RjqXPI5NmzKgmR14Vj/aztSyvXM5NkksWoaNESPQgkAtEwDWnqzzg4KiApPFDh1V4KiK/iSGIR6
NwIYKNRTVZWbW/1QY/tzw5m/Ki+5gw4DwAEZ7oMmepb6GBjxeVJWOa153RDy+fi37xnnfiNsOCFt
zUq0XUguSldauzbfSs8Y5tC+fFzR2oxPCnxL8KdanTGyuXb/8Wd0xrl5lOwdFuneGJ5XuibhX38d
OmJkmGGYcL5qRDUedPrr6V1ghYfadUNdssiLYSCC2Cd+/vhQQp++z+hv9rhD247WRvLrlCfOLbub
usb7T4XhAC2d1FrTUgZ9FximG+DbiwyfyZOKXPWcip2yvaEQ6iNlmRpjVQ/G2xZIofpYREsPMEvC
RAhXuO6eObTXbVkfjYSmApOzpwwpTEfXYjB501SLF0gwbctRPZz/jn/udo2H2W032+YxUnWYAV1K
FxVjRNbmdRTkn2FUvBivSfjCNhLo1InuKp/YwzBBt2pZYDOhZe22wFWzhetqPeO6RaTiW30SXrmM
p10HViFn7FlGw7TzoXt2QnZf0OSStqIm8igS2LHspT/Xo90/s5BKYGMtS+I5grwJQbe//UrNMlXU
iwbaxqnnnS6sJgk+qyd3PyD8gegVq065M30wa2+tFmJ5+ri8pWV9VZ4WEdR4x4btIajNEshuqf6z
sR69P1hsg+IryZpdTXdUzM6jnbjbKPyJn3kKL7F7KSN25JepfHJ0o6i6VMI7vE8UWcbFx7dn0Swk
dy4y87OM3o6Xw9/dDOzZJlL+29o/OogAkdXfGj0kQD8LlJcnhGT6E5QKLIg6YCN1JdO3YBgYB0of
SkEFHzaJ/TDSCVOkI7ncGiK0ZMHKYZZFV7K4KVs9nydO4Qxe/k1r+xnf0Vihy26W3TeD4x6zqP6u
ta6fWpHQHtgf6TdtH7hWheGJ7Jwve7gxiSoTvspMGfQySGLiG9AibrwNJDGYoglCYYoNlQyeUCVU
uCo2SA8bFQpd5eLHyepa5abV3vEMPFIh4cEr4M9ep4BzCkyD7SaEXGPddSL9VViSYRiBEIs6MiOy
bh47SEG/g11l1/LrlyXQoS5D0V+6Vd4f8nUq+9lBAmiydO7006hWhVh/Wl4Cf/lwCVF5FFOVu+FH
eC+zw9UsPk/0o1JQWlxq0frOjSdZO+db2P+y9cI73KMufSyZCccKlaVJ1ezxeVD5Rri+OsYXFyPy
qLwwb3IBJMXleWe1eYlL0zIa1WtyGq76ST8iOkj0k92Y/JaQ40JeV31XZLh0fnb/hPxYOxl2ZqlW
poK09oiDqbtYvyGxu/TbIT5Qf/F+s+SB3KlKznzL7J7ggv3MtJNGwApOiK/RtXr7/qOmuQ3rHnnr
17QL3l42bYGzcyafsum5WB4X9xKwj+tfPbh7gcc3ZvwBqf8ctKfV/uXf0w+P1XnEV7hKeHwRKz2B
qkFu6tsuhT4tB2OE1rV6nj26qVK687kf1Z+FRGsJHKhG+qFxZpThLiXLe+40L4ZF6Da4LmBNWmWj
RPMDXLboqvhqvr/f41T9xoiBQGBbXX3jlMQW8UBWe5W2CVHc+cj3jreRfgMhgfooqVhND8/Twhvl
Q8GrCf27nlMl9Wwu/0Vu5US2nK0lOVf5LbHSZpCjDmq972WRRWuc7hkq4IWo/FLguJzkDvXoyjJ6
N3OnehpB8rcb/dUOSeOqblKjTLqyfHR2YeQSH6UVz/tW8vV5+i3dvtK4HFhak5Tos005/S/7D9Ns
24hrVNl65wqnUzmK6N5aAjz0mrHhvZMcbSZvVOyMqTH+eqyZHCUYzu2gt1xZGhsolvGwqUPhPWQT
fOpf8HHDX4fyS1M6902/P89hElI3SFxoPPKcB5/r4lKEZv9gKDJOW/nDNYMTP2iQQV+bh6s2rjC+
deQi9b7ELIXvvA9chy/n/BeZ7IcOgNKtvfUi/Ob/DWPD67roL3kM+11443L7FFyYtK/ik94H8S0T
fjFqbndn3+s/+rHmKZ3XUVMMfOLQl5PjI9rgn/ce9g7F+q6c1TrnJr+r2fFS3DCBXReew1tucotV
jxKOGUF+r1xmX9gkKliyp+w7sRSTvLxIUCrEiwlYDcqcnnlXyEGy+LKkRIxKBq0kx+fhce5P/Bgd
w7F76vshfsnXhgrwUuQ8aJAntRWwm5jtmbyOgOHY/c1Ek/8Mok/wyDztiimazuGhnWBjxpfYds4x
9x44fqTiSDneSAbFUVs0tnQ1aLNV19COT/Fl+FqQAjfCL2kfgo2hZJUC/8fABGTWOA1m2UeGpDWV
osognhdYHYI1uymT+mXbgThOCH2r8/na9lFuLiqTbX5s2Cx35IRlSvF4aIxF27rtErmUjz6nOdR0
rNLKFv3QQ6y2vLggSHWcVxyJYT9RxoVHG+CJeNLe+NLWV6AN8FTQySHFtrZ9h2eTyvpL927rYXbq
Fn4yOlEr7GutlmMH+T984qwTz8qwoz6L+1VFOelMoujoJuRTUq4Udn2WT0xeIp2HII9stnBkKuWK
doUHj9Zr9cq5xC9KGMNw4iyWn6nS4zuQZJ/NyIRipZrKVYRR+oV2d6T4LemNFoTTm83WrE209qnd
QacptfAiDvmJjzHBqat/hcTf1615uQlalyKBYHlrZoMN5yVeebxLN26Tv9XHN1B1ijc0ub/Ly3Q5
eSknp21X5DLdQbZxj0gJDePN8/NZfCV6z3gxMjkZJb5LDBeTEPZ0P7uInVt31PFEXT0XuUnLrjIP
wIcyr54GY0ZpzMvKg6VIpHW1SS5WBy0SAvZis9I4RKv4oFd2oYYOC8vAi5OJ1P3ibOQjipShXnbd
BrWL41nOKVtAJfI9rnKcUVUMyTM21xLFyhN+9ShmJn4aG8j3tokFgmFF1ZVJFB7bQPU8jbd9N57G
J/eTRdRI6ltjk1X36CuNSg5tTzoy2b1LuZ9TCAwvRhKgqmtOV0iubRneojWeo4haPtiBedhP+lEE
pVx8XC/EuZUlCeE4qfHMTdinxKGYwlMsHxlYw+Ri302myr748i6EAoYe/4EVW8j2VtMOEsyurf1Y
zQk31tGq7zI7KVLsU/Kz53aNt13RR+E5gO2FQeYeUPKz6jgYybeyvdgkNdl9L5/Fpa0H/ypazUxb
UU0Dw3D3JddZ9t2S9KaGbGN4EFdlAjIirSRd4ri1++a16w946frsVFLvwtEHd+xZTy+EwsojqDDe
kzXnjUUC7JpP/bClMcRjd8U64FTYr0onXELux37SOr/q+houA9xa9fzxuokYem+m4/PQf53VkuIL
94Ht+0BnoyKOVUAIpy1SQsmnijIPZ2jCKEEtEQkEtFus4t4EbdVtYciOzapofBPVvJTMpVjOplV6
7SqE61mKqdzAN2YP3eOr/GsAovbHtid8eWE6Vs/udvzzquLCa7NkWYceOvcTc6Bg9/BrudIfGzCv
82lNuDHx39e4yMemhkLn6+OH7hmAu+cNUlSwu9rkqzTlMlMx/jpt674jS01vljltRWLF3Lm6ieOA
NvarYP/wJlT2e1gwrEc8KH4LUEKf0Od0iTgEdwsv7FCt23YQi/87+K38HX5cUhzUaLrtm7O130z1
bYh1bN3PYXk/9g1q/9yrGzX+0zbojYJMidKmpsHSgSzbSYTgYPPzW8zkcfuCUKC4aoVZkxCtIsj6
tqlOvwwffYax32OYgv0QKDfL7/+uHGYTZ7N5Z/P1L8RzwvyCEU5Z4gw5xalmg2Nc9WoOjFRkxiDW
Y2sWsV2L3HEAJAzbVV9wbAUoeweRQV8hDpg3apHrp3hRwZqt+ivfu/68AsDD0zSMgurLRTAwnwKm
Hziyes8ffjPtdwQWJkR2cFmIQM6rlqHjZz6W4vtMJKEyipWNIKJEx9qT/Ir88p0LjHLvHx6PiUsz
McDZ4THqaTKq0BfyQy0cJzTwNhl7bXCKPHD6jOIR1kKWtKfV6oVW91UIwQ+Gp/QNjXUHPlB7D2Qo
GzKb7ATlcuDSISlgJgXTl0sj1x2nUZbmAT/rpdAFBBi0NvXHx63B6woYCJkn0vRCOjxIMxKG9DnT
3yzwDgyuwxFXump+JZ2DcFwSrHfxBaetb8rkFooo0wQdDONtLnPCR41zkdaFE3ZxOZTpiTLBzwU/
EV24sKuQ7TfSUrvCCfI3GE8aQf5bMVAXTFmK+PnV7IJrM23WOuwCLLTtD7/PxgsP0OtK2gs+iAgn
qUffAmw4i9Ws1Qtl3avsryyWgw0IhyQhXyCYTByzlezXy/rc4/JvEnNflDr2jhO00cCIv5ROhFm1
xcKwDvQVR7wAbgNXf//4m4iJPtRs/b385neU+tRuGxBkxLifFsux1txOJxTDnHEeLR2c1gaJPW9D
vMIGLDyufMclbaw/gKJo2ABcmK6+y1GsOphCgDxzTPs9umqyjwrFvCBaZQ4hxWnz70ZevQQnhFvf
m++VKbGfU4mnULR5rG/MD41mpZPv2oaP5lVZtDaTv0Z69Me8CHtbyQJ3GfcmEVFzTV3zaB3qblz3
ifx0YEufbcXQBbyrewe8qflwS3IaWvRlnyRilBo8y7ENC69LiQ0ALE3670lObfPykZm/MTxEmnew
GfjlbCoPLnBdb1+8vZ/khu9P1uwoKHC4LNOv48/0m6MaJwGswUc9+Ovz8RgvDw0trDlDO1FExkV2
xp1EVuag2VBVtXMJVUZkiUWW+/AokDdxnltsOX6mX6YMnQzmdLalW/+izF1/pP/vRYwFx7HYXCtn
yvIUTi164PUVSkani/2SIPG+bsZR+99dG45JWusEhhmyyixtv5d9Ed08Ng4NKA/U0LHffZoyB4+8
aGNdFkCwKt267DHLK4Ne3hjezbmRDjr5rmhOHeYIRj7hARnQNJblyNy+lW3zFe6ejKmcpQSwW8Vh
evwrvI8DLu43GrSaLMjfgvXHG+IbHCrC/qX706yq9TSmwJJ/kYKDTgMrqAxYE6AWij08U++M/TdR
np3UgoFVNAtKKDMoX+M/oQckXajRuCM6DWQU0UDVJ7cmShK/oeoMhZyAI52tgjuuJfj1/VXO7D9f
S66SqEmbD0D+OVNjz8KPYx3rpdPFU1KgWHVzqa93gR9w+uNsv1d99/nhUb96uUTR0Ddzqdy3XtKQ
UU3KkHxV07nu+t16IO8hFE1FugVrkUiqcJpJ8crxdTMsVQGUkayAp+9mogq6BiEXJ/i6HQEPftt6
U+Xr5hlG2/5103idHK15CpV98eyNr6QiNKbbQZrYdSz6EGFwO3iO4rMoUy0Disqzs/sIVIAkk+Nn
0Q89APed+uW4QVIQnV//bb6Oo/0/xluVx+w9+i1FiofZG/MhkIEQKcrYJOzRSC47q9b0O96D+4MT
eaKgEsVnjo9AA6CArhxrE34QSBGkVZUgOTBR5NpOJ1cyPiB2PsCVHBQgiGfRafBY3OlVt/VD5faF
JzoIyRlEbdJ1+0i+GDKi20U1YA5NbfLXcioWJqaQp4vTNFrJBKiYhPlGY9ZkK57I6gFCsmU12lKS
aKRwJpDOOOEi0YMogORClsXIthNUc6alSEKc+BK1THFso6WanzNLGhL20PvyfTD7aa1ZPNDwBsrd
o74aBj7prvxqBBcQBt4mopjfL37m/5YC21a17bd1mXdm6HXuxOZRUeyjffcwxpUqTWHm2R5Shegj
puxWdIgU/S1r3r8lwXYQ7iiRjwC3dXU/TDQlQWQXbJ+T9ce1D+4U0mC8V8jFxpkse7b2RQDfrvOf
fVguV4876pfFpNm5gK9zabupP40f450tWuP8Us9Q+2yxXKEdLjXazhQHU6SVjSIAAW9y8FHWJlqp
4nQETO6zwkGUlfTSXlWMVIXstch1OhzDYfswyQqtcE/R6/W//zu31oPUJ80TXROXXGcBYqXD+DCw
aNUGlO32lGMly83ZcQE0lvOVKQYXdpI5x3Kmw3utF/sJe+mvHQnQWX604YKbbqefYKrWQXynJEoj
dgIgtHWSfKwEHca+uCssS19PTmVqZbNRJ1UOnZMDQ5GBGcfsOHBz2VeDTSthh8F9CZVxmjjlIcrF
pay/d9/aa33O7hs9PvNjpHVGvvv+a3/ipcjHE3J5r+n7zk2a8A5grzEdg3aYUb4yQWy9bat20K34
MXgM5bfYmuwlcNxJrEbJxm5jnH8d7VmFlGwCDSTEb9+47vtN6/62v5+v0fqn9Wz9t7vtn/WIaC6B
SMbwQLpITQ0UaW2/eWiR8SmEhWxMw7GUHtluMk1ncqzrlDbkVfw9WJzyhDrw+sLT4iqptOrf6kfm
UlbnQrW2HSvfMCBeZV4daoblWLq9ff7aPwdrk2n7NENgcaOMPKyhr0uyfHp2vPzSSjKl2DyaKcQo
QbsXHMlH3nyYJesOFeXz+bmeXT+PP2G8RkHOze5YeH/eeevXQnTGItJ4dswsivHWL8FIkIa3vNUI
381TNdN0eVTX/SVGBdLAu0t1h6X4gQ+amN8ynFPNHR/59KOZm8dq2ZFCOswuZqyE1vznGgadMbAN
f8v5KhG+CwuUewtApbH9QN/JejPNtOZ4S9FA+MiZOYVx/LLD+7cawXfxQRicrAcvp2WyyCZzxbHl
Urmtypt0dTOtX6f197vL342M6Gb5MC07l3ePojDXOA/3Zz4tMC/DLUVZdG1uuuem/sNaS0we4+sQ
ZK55z/FVWNMuuZj+tRZYrVsTx+M8NjzLHqcvP5RjjM0ZcoYEjxT56jYEd5E+2bMOYzSL7rmz7wbv
rNTHyeEpYXwg4ek7zTUWRxV5AphsJBOydPRx1akXJF2T7VtR1TauDRxnNDfh5Bx4fuKdbJF9dina
IQsxGq3bhO7R4rO224dlffzEBQQ+JUDD8cpNAbkrvlEaeRUhokVrOSOmn8388W24vtC3xX7ij+Jz
EqGGe/3WtefgB8PGV4nxQ12W6WMRy1QTmC+L0zfPO2pf7DY9o8bwrAGm4todu5p87ewj3bgChGtw
M516eq8b2lYTuQ7HPV2snvjX4GxTSytwYbm3vA4yPv3YMTGKPvNvMVK+6Fw70ND1NpvmKfPQV1qB
KuPtuxaJjUOglRkxM7yMGJwiYzD7qcM+aDMaDghrE305JmbLL/lKSluNt4/cIZK2xtGNTHmRRR2E
tDrPirqUXq7maOkTaoqyGDu38ovAT3t2Ft9h0jjFrh8fOiycqspr3lfamXuZ9KRxV8Dt7EmzdHAm
KbmlY8pGRTobAdhDMvjY5wf8uAJNMQimUp2XVz8ygLZ0j0opA2H2Js6o5bfyZTcGyCQmbvy6vamp
nEVf5yenepjNoVghFTyVG4dK0GmwlHO8JxpJhirvZuSHlr6qcjU64/RXTY5PCIRsLdrJhQm9FseO
WmQJUXvIvYBTa9JyxbOxbD32s83PEWQocHLNanIS1BYYGQpwGwCCKAbVW4WAcTYGUNh84D5SZLRA
P2rXTVegVe0a3pqgQX3ShEBKC99RZ++rYWRamITqL1sbIhxr4SLr0VPyCdsguX4rFfCCTrGSqA+k
MZDduW+/w2Pg4nSOTUDxjQ8xHXerdzS2FIhbe7UM2yXvUAFKWMy/xqmJCBxVMkfAD+KkZEtXYpDw
LEUJZiSb+DTvQRCtHPPftHCzp9v4lRkkWx5IZYb8za+8/ZxkUd7Yf9RjnYOQntJ7cvZSncu5AeJm
71ZYLAsJvHaVkEUmMmeiEh+i1R8LNvxM2BbMqUzgqpmBhqpgU1J5BM7o1Y3dM9t0ZJ8rR7yXoBjB
YhrfBLeFoV0GleOOpsGN70NpIwYNZ/TePHxzGnXkaiQ87KUEyeAPoyTxLWCvKndZB2asEeoVFrX+
JJDyVaptAvdU9VB/BM6H5Jof+FO8l2leHDA/vPku534aes5w7SPLgsehi155Kt+tGgO8U03jV5TX
3Dh01AUIM7VsKTEP1nVZEb+qDBDHafCLOjd2mLN4EY1m+QbX3pvSL166o+erEEyHw6t1+H6NH0H9
5hI5gtdX3swmRuWQqK61IVx/VsJK4ZGEdDnt83bSENiRg2+LXqQMfoAWpAlk2A8FolWjh0RUqn6H
4iSjg/vOMuBMuZPJij4wVfO+Np0kq39C5Buh+wlIS8aO8xnQ411+zGS7/kJgmD/U0ouwRBahigqV
dTBaSeJa/hHJKlFsGpEnFDcKyV0ZKl95jr3bVA58lljpV9RYNrl1X8Cpq3nlL4PU+Pn1GG5KPQwn
z1cadAkTYVWaHyEnr57F6f6GvjfFK5CToJbsNh/43qpKFSVvvPje/vHdFAXlDRDfjM4CxhNyHzCY
nUzPcmAE7b637VsJVe2F1OR/27/0PxAgrxpIDNBiaanFkDo9uWuBpl4eXT3oULb5HgMv+iYMoRAO
eKmOX+qzwMINKdSH9u8QUTFdviOJh0ZBgGMxVQi320aIDhTkcXdtTqjRZoauEFI/k5wuyCVDXf/8
22ge+dg/CuHWqjSeOF7qdphAiIBqYI3axzrBNhibW+Sr2Po6sjMvowaGczguD/1s/dRGyyeAwNKo
YJHQKEST3tj9p97xMo4V7x2ArOH2eWi5lCA/gu4xllhHl8+dHa3Qo3XnoON0odTvB4dbmX0Ai/Al
G6OJYKwVRDQvjIh3eRaqxFSDI40vEWmvQAyeNOGjHYuZQe5n20+OkANLGklNDa5lP0AmymWS1xQ6
SWLSYLVBZpfiEySfs0lmi+nmM1sJEQUbUwVPPDMI9JZNDbBMeuMZzUT7FOc5aYC8lT10/veUFarH
YAaPBoJ8ei4/TAarlzDhp0pYC6fJOQpoLCKDCJbN16k04Zwoo0ztaUeF/n4HEdnZk9p+8YDCZo2O
UQ5g54GPPSX2TXkop7HrsLtnewn9PID3tMgMgGskI7Wg+rX5DO469gA7M1L+DorAgA9BAXV1ZnuV
69HD+0n0vPr24il16a50HLzDBuRGN4OxkWmyvTGIwO9ckU7/ZpPzI7+6OX6DgwweR+eSLsAP0Cy+
ZoE8xUAHT1zgjgBGtZWhf7KgN7Vr08Wm3Jow3YnlZ8jUAaFspeab+u1j07Idxb1shG75xpEXBjo4
L4FIE28dfQnQORA5iuX0/W4GDWAPolm8aXkv9oKAX0IIT25NtJCg5PPLmIkF1OLXUSx1oJm0PCYE
Lt+RzrIKtZLpyIhpohxxsT72thckZjtWGPpaRhDZsZmU+8vwgd9l4TALRV26sqgPAKiFdG9NMJfy
kMfTLzNETNoQbgACHiFYpZwk8z3tlPPX+UdrWLFYbHtZFz67lZBnMPHOuPM7rN9LtiBxat9EY0LO
vqgeDWqKOVzUsKsem/8t8KUOl8zLG+r2MsX8s8dnRlyNB9NSoh+HsjrD9pcxizNcLHJ1DDabCXI+
KKVSvmOJ2JSx+sJ44/v27RiRkqXB7HxEWtwfw11cyXwD39nLjPEgEFtDPHLt1u7Lc0538ShGkdGT
t0yE41q2mDE6rmRG6SLGdoJwzTx0W7rPk/x00nz74LKNoblHlZXWOGqcuEenWooNgO0JVEKcVs1a
jBwEuDwpaAfAjBIfcQVLHPg0A/4G3zwa7Xjpi+Zd5R1joRkYyY/StNV5V3mSXVz4aewkbNyUTyET
6VQRxFsnHKhOh0F7aJfyCspt2vCkRwKjUC+znWecwxcBUWYkgnJrE1MHtPVov00GvHJCggPfo4fh
WwobiLq0g0nSz/keN2acQooKmjYVrPL22Ay6cJ+11GG84VZTSro/SCBTXkw/p0I54Itkj3kjF/Bk
vG7QFulkAuouzBNwffJCQbbsWb0ZdAaVZl094mLf7XZuBqWVMdrV/O7cdbT4MNNuLiyqwi85WhBi
hR492UrlLbGvA2WboHAbPQ6RHjZUimbDdoDGsRMjJsNprKR+JHeu1U+5fGf39dvB5yQU6LAeDNqA
FdWsK4vl3T1mfbwuTqNgrxR8X7DRbNbR+tt891G6LKYYa25XrsNDxj4X9KwGFyqy7TeC4XLZygwU
r/N3ZyOCZh7t0TsMAbov7ggD8RNfUPVpuqgWm+L7hQQHxprIghyIBaw6umzrPWPpr/0k/CeLVWey
vb90NqMc/5mi2Fr11WSB5CtMn2qHNqaiXeMuUcxHK28Mm8MLTV7EYQrJLPyc9nkscg2WXHMijLTs
Ou1REp1SfkVQqBpWQF71C3l0cmmzaxKiL4O26bR0v1WMz5hki1vsmCL9ZLHiNWngskjVO6aUI4/5
2nH+crb+IO0BQbeFf4lqy5Qv82Nsehsb64Hqh14BY8e+lwfFsBZXn3+vkU6DZfipFBuEevQC2egd
XAz9DrTfZ72UbH62ymCYQ1laXc8ujXN5vskvFG+t98AgQ02Say5iJTPGvNEqpmH5sGB7LZHaqXYb
8/MlEnAsMS48VUIlYKoVYo/j9czPoc1B1BIe6vf41wNYBgAaTQlDceNQex3lqYccZbWWawdakq3b
pLTcek5M42DDMXaax1rHUIYKWLFbdkiqCAkI3Jl9LYfOeR+uva4X3MjgjwwH6gxR4owQ7g5121ug
QMcs4sQfm+lcYhpUWY49BmEKliljTKI6hOuKTTYksSzY8LVfWrmoQ9x3Jyu3caocxIjB0CDqjzkm
F1WaZsc6lK+dj3j/8b6XHcyhCjwr7LaNdxVw3jgL6ig/q/HutJrBKgz+Ye/KrsDTV/7Fxyaa5wzW
iGERjsUb4TBO57KBwIp3e31RjJDgooQT72ejednl493rx7ma/Hw2srVU+wqcORZo7sxS7KXX2ZRl
aGXdnDYf3Vj/2JjWcriQuQIemny50mrxgxuXy8/WdStumF2z4Ur1M/RRWH3LERZlJVIKm020uxxl
5+vRurUh8+JpQGRRPTaCvVqqBXnHbU3k7WLydZ+Fj3O4VrQhwL2kuvMs+pnqb0fhOxl0957PUpZ5
muO6km5uK6n2pZwp/TawJQeZ0lopdSDSzjazQ8lNHHUypcvnivNSN9LHgsnngqUGjl6y+Opkm9YH
QDlnvJAt7rNs+N79qb7WqqnsZywnQ2QvHp//Tdf4i2mYrMUZomsx7fZsOrsKsVbt2liV/fFVckhy
fq6m5+kugjnm2rEaNRtMkPE3ol0+a+nBw29TiXXePY/hBJ1s2V9m8XvpGStsn4VovBy1SuCxykem
JqNoa7Ut7xOIq7c+lg3UZRX8bRI/mQmvQZXtfnDlzZdriy+w1jhxF2CmUE2jlapn3tiN1papKcog
O0cuIl2yAUCAomKlIsLhztUMrL6KFZ9pZ0pXU48XjmHOjcz5rkDQu/3Eem6uT5lFujyAZ34unBTG
y9qx8cDpo+aMVxP9w7102BQRiprLEbbcs/+45TezXP+RLN4/zjayZBH38fBoJZK147GYjJfJTHdf
p2dhhWaj8eRJ8JOkFQmVHic1fB6lecoIpBUXqPLE6DGvD4zRp3oAha8w3ZYg/MlnCJKNgaxAm0Rr
//aRYhZenCs9EuVXus1TphpXGnw9EYeeOAWlA2JimCwETOG5Nns4OixupWPN252X0KtQC0emjOV/
6c+sZrV//FBRZGmKMvnf2bPff7U8HI/km8esSbKRWeeIvuqWJofp7o8PgRGq0sj/eCxfuX6mLdy3
OS0eKvvO8jfktG556rYw5rAQlXBZCcv1pXispbyKwj5qRInWm8WTQfECfh4bB50HZLARIdPhIbHs
boUINbZI4+9C6tVIEQUjga2UB2+mvkhyv6hebBAmx2bnOks0t9W4Xe3UvqDP20+V56COBTLR76pC
A/KOF3GDimhJL7ygBSHcK+jGb0eDFdndq2kli3iyK+CK/d4rDAnW/WislZu8aKgps72LAERH9rGB
P0XZ7fMzd0YZzUxu0c7lrXw7135fDdyhzauB8JO5TiLXeuY0PJ57SD/3xBh1Jvvu+MPku5M9ztFd
3jeJDINkpvgYgw6vl9r2XYpkqog8sY0o+Owsda2vJeZdbxVcoNOxfcCn91OkK1yb9C/oNWm2dLz7
/cn4+Gw4H7fX5ssQ1CcOcSydaHwYt+3mspz4mzDbSC4/fVf9b5RbXio7unH/APZxgNkVlyvpoZxy
k/PNw/vvWT1vIXqlJGfi/QOzyWVqZvYmvAcw061yz8yiyLzxzUf0imKXboihiO+8YjiWF3XJZHPq
LZlcYbWIv76Pltf+U9go0rO5frqxdcorQMkqc9+55ymM90XkyPp5/hyxZHEKU400VQHNmWSkJ6sC
80CuqzISOpz1SnAXK4uFwnIgRIr1cecWNHcxNsPl15nfgdczj16EDTwFRMwTgyX6E5g2Yy9zMDXS
LV1urDzcFtL5n1qHhJ8W//t/NJ3XcuJYFEW/iCqSELwqBwSIbF4oA0bkLAR8/axN11TPdLANKFyd
e8IOtJbgLV9sBFNO7YezEJyXrhUJ8/IdNUa0+fXmatZp/4Mh2aLVdKMduaVPFkkram6/lshi8eBN
aSK9AB50r+sHklZTctxmmq8/LKSgij8xve8zYPF6r0U/+rJ+WNROAKv3bcO9xJh1px1wZbifQkd4
iyi2HB7RTrqPzqP9X4OTR8JvH4O2NCePQbMBMHxzsusvR4/MHVkxvwIAjTFUuVObdx9wKjf2e33Z
jdRVZhjDbg7WALbpFBgOrCd6t3ACaZi44uWZMAARKqFRRR4Ax4HUT8NRivcRtnAJWE/37QycJ4R9
GkwAYGnyyBapCbaFNJzsRZIIdAboENxhfea/3eEr5jYjzIJiKbL73dk7Sh69U088CmmDYOiIyPUp
5LXksbT3KssCsBLoBMlzvZmED7FmvdkQnfbJdoSDoV2kTITSO01eWbedXaeGCNsFvETTXtMCacPm
BhePPkaX2Sc6jAuKzdE39Q6qHbM3+lpsMs6VH3KqnimPACxfSe/AgHNw30II9MCEeU9OswUMdAA6
S+Uz4xTL7CE+k7xFBnafGy1z5SFxApsBYBSMQQ43h1EP6RDNa9Cfi1aImCRiNCBZwWVDg1NLDaAB
PQ7sk6a5y5pnKCXC6lzwpgjMNSNydR8YLzOmtN8Tam6fNYjoIU3V5cMBGnN/u/U6usRnSnKQQJS9
Gkx/vPE/gjDcCC4CHFLJEsL/1MSZHEIfEBOtvNYEAGGEaDj/OHjXUzwfbQsHT5gXcLhgV/IOzKiu
4bY1yRns1+kb06mhb/gZbOZBQSsSUmyHAVOth1TYYQRmCzKWxlTnGnU8fKfvyqlzeGgvMVNFUr8N
bCvFE67htug8gr2irVS1u8yOyD8gKtD1ayID8Fmi+cNDDl+WTZkCiNRVwoMDJfk0GlBjjvFiQGQR
qZY8S7C9eUxRd/fhDt5oM6aUKlQBal4JS0sziYbcisER+JqrP8VADnUYXAF41ypQKcI6yIQPwA3S
pNgk6SwBMasEbyhlQFikVC70BKpbs+27a76Yzo9fWX8+hwrBzKXhbMBZo1QFGoTKv7wNH2hXrnOG
rW+32nDkVlZdcS60KuFutoC3r4lhrard/Pw8oGqX/24HYr1VRegC/tMuujUCZIGooLJ1tmYaSNlW
w+rkCloSgU9PcwY0lMFfsNR4wEhLkdxaf65B9QDQw6GgutHzr7sETYaLZf+xLMNjP9DcwLdjBr15
Am+dJQYGoLLEHoc5d3RdQ60ZMAUt2H/HJzAR4H9mT/AiVk1saqzAgR5dnQeAt40Faxf3mZ1sehqj
Svjp8TmE6tJJQieoc7U5+HrDOU1LoPf+svUTbRdA96iowdyHXE/3ptW7vgM66deDbLHpV/UfyPss
Lw+frzBiBAYkyBofVu2AXGPPjiQv0YQiJn02FkJwoHABrwR8oz7ZQEeIjRWmNh8sAdSuP5oWV5E2
a6N9MsAyB+V7J89XWzSr8/BT+B8EK29fjFUrYAcxkGOHIjCgkiPJO9kx/0I1bXsG5omOobVd3Ih9
PUpqMiiGJD/Ym9dmFb6XFrlX7lPIIt3JAsZMjlk/cawUYho6+PxJQxifqiJgnhqbxLRy/x6jtKD4
BJYD8fELA9RLDwCo2Kq05SneEGKA4kMfps/RUegaMO9oe4YElNYWc1PyIUvqNW/7vObudm70JLkl
y8eyBQBt066nHCSUqLMAjBG7KuPmhBUKtMWvgajCLMMkeLZvyzxipFHQEoHbMUYZ5rqmAwDFLsp/
IQtcelueaOnTHv0FvQUp71LLK80ElNXZ0L6wQUPzuJ0T9nw8nhshCG3HQLcCttS8B+wjplyxq5B+
+hRXh0npI80TCoYy+g3DHezboDo4jC9v60nLYGIkpb93xeK/cu/i5lyLfiPcIhj3c0NPk7qt2iuj
IeEf0RTNIAdRAv00e/iIo0DULRAv/jMnrVjqPJI9VZMfg4DOp0/qJ7AsocW7gDWgeBnShybUVFSK
0pFq/lhG/xFfE5S+APjnv4KPUR4D3lAULQO/f9pvWjrAmX7r4xa4rRcjZr7DqHoLpAGEQ3nNKHmD
/DUOOnSPhuUxbSX3NmmGs+uY693jbJGOzPfhHTGkul1rY8kAuLK6JssUvJwOAX3T5snfkhX32XXE
FoXZrMGZoGDzWWVJvLmQfpyA+gJvhPHIg9it0gPKJoyuSJJSJGRt7v8Fu4Wbl03onQ7IyLadBdtV
vIVhlbCXFHTst8k+AXtHZwECb7WHMpK1H5GFoN/1opnZf/X3ienuaUmkT+QP6Y2hVw/Yl7lF/xLs
fVIRY0Fbkyt4Hl396t8c9W5oRke29n2E6mN8jGDjNCT906Trf6CbrJHrM2g4f3S8HESrobqFrwBQ
Wa8WmMFrqDyHKbm/Ywb6QmkIgiGtsoI0vsEL5mG916RXypQPnDzHi6g7wVttSvZa/k37BzmY49hg
OIVhEmkIvYSYqhk6C8MQ+hwIm4knJ9zV3Kn3SFqGGmicEezf7y2DwvgDuPXQU1uVXkqw/CBslkXQ
nnSgtUmW5igGUcVHt+42enJwjwXcMRb0zyUu/Z0q0WVtzKrDNyQVwiejSh/hcPqJPfoHm0mzXYH1
QzqHqPtxVoUjdnUfg3vLvc/bOyBCcAx/WGxivFAU0dwgng/rlAiMqnjExocshkZxwywXOM2+Bfzz
2sk+FqQKij50baCNkLVuXHN6/bhY0n08iho6N0NjatwcvleT0KVT6jI7vZZBBXm08q/jKoyOD53j
y8aBmN3IkuwQnU++krIhKrDmQSB8NmRU/No8XFKkPCEy91V7BaYANUG9LJqLbC2lYUMqPaQIdFgx
g2t1xTA4/0I1nvKVq7juRBHkICAy0NYk6YN3oJYiGf7aRAIBumPdrSzF5KSnCruTrJWfTkE5kL0C
8KU1iBsd2Xl+dI17RFpExx1+AsrScL+5VEyoCYnskmSmfpPin4qLhw/6fwK6nTSpGgGc59WPW1Ch
pw74nxwe91HcSMFxg4cEXXYh9QAxj98deT9w0PVr2UQ6EpnqN/kW0G51JV9QG+RmStykq2qyupf8
BkCGy8QT/MZw8JfLeDh4JiNYwhwJNULRKPFNkOAq86kz9jdO61B3eZtppb5UHEYa9eXdsHY08Saw
6yDoliV01ql4rk4GBhkt1cKaj4xzcnr4dbT6W7h9DJHJvS0TsovjNuRdawMAco8l3ckZFsTomcAO
pWPLvB+7c+D3VI5Ht0wbhRY1jUyIgsAA6Z3g6kcKXsOM3udeVFPs/LhhyPbeb95+zVHdaN9s2xw/
43GVZCtQnjSaZ0zGa6BxMNOi9YxP7ckhV2RJHOCJrtnU96COQfuRl+BD8uqf387u4aOewkTliTYS
mooUR7uoAQz+j3f/nNMtJPMXdDT55TGRZ9crGW32LPBg5au0defb4NzqNWr+tYVN8z1qouwIeBEQ
IDkfQCzesYkBCGaM2FRX2hkZ2hakH32mnMtO7oPGAqnfAADYrRxXUA7aYT0cG4/kzZPavCEL2kc9
FITg7EM+kuWeOffIft6krfDYfloBh3hHnV/5Nlu/4TBsb+PzR7Wa2+MzQiqIBM5tgBGVcAUgq8lo
k0Enoqt4dnv020laRQuv/JhUXvou0yl3fA02Gkox7v/0QPYH1X5OOAlfoMpQES33q51Xj9qFDaLa
f/eriTGs9jcqOTYUDVylYAxGm6waoVArHjMtRIWFZj/vJoFVMLrtGgR+0vERXne4afGeM7INYPT0
vNHuc81wrPe/eaQ1fJWsyBySPgLr+Qxy4GqIoqMrYIDEakH3xx/uaAFj55TF/gcfz+YbIOCCdRCt
Dz5OB1DYY2nn6DhKcDSOMbsXdAum+wtciIDVUe+4K4Op2zVe8VCjoLoDWMBXMflBK8JwMPzqkUBS
8wMO+SEgoWX0EdPikYMD1+XQBQOIk5CDIAkLiSIAIsfQ5sGbNci7qCqgrhSpht0Phn9t7lHDpZYB
Gbgwh8IOgVuEMzjmdZw51S8CMORS5KMg35GC0UlyljpZ7jU3lGE353RFShoMBl9XJZpz29m8cTME
Bs2t15Vs2ispOeuWtNoVpi6JswnjOadgcOv5aoEjLh6qphPrusGT9/id0kkfYoQsCD7KAHeMOi4w
EqoonEM57mqfw7l5CNzDfIfLCQxgzkcF6LxD5NMo/TsMGKMshcDNHPFHHRu3F1FocEeVHoIF3Em6
I8CDxGJgbEHdtLPTF90GjmtlhitJVY2xjUO7gHWDJSHXT6LxukD7iV63ajHeZxmscC4AFXmlrDVh
EHD2PX0Er8U4EbEFYCPcW24hGcz04pAafX50t/Al4Ey51bUQPjklPM4TbOvMEGvWilPnB84TMmGn
lofVPh+E+kawxlfeTlM0bLhmRsgEUWubQ+UZwkCai6RLCBqY9SQiqDRZ+baekXjFEyjwAY8s4Q/Y
WE5KVVjrFBAlH3f83roVbhr8SgECBk3enJUi6EyjD07JWMUr0mMeLr2ejJuLUAQpCyUe8+ZCoYiX
UxvobHh7VofWh2Ex106vtN37rISgip8xc9gfGjPQprkyRfr2K6E5hKpKiFD/pYKfZYv309J/I/zp
SBJlbsfpaoD8JgTm35sVjDoM2EZQjGZvi4OANEJZbY1Xc3u9Airt7H9nVduJ0zWQG60KNKOQRncj
0K52J8rsXzsaDAACwGYBQL11mJnwe+DE8dORftf38Wabs+OBHUGgBGvzcX8HkUSmNLin54Fdk5Nm
3P4xgFHSV9Q5xmPAGmS2Fk9kmsfpAGmgPR+8nrspq9PlznJ7Hbvj/nQ6o2iQ0sNZZw7fy4iOqBNx
pKxJ9C947LhEgEwS4lnZj2OnatFrSAPoWP9+DvMgfnKMEjtX8UZHgc8nffdoEIxJuzwsB+GPtEgd
EaAlj1zk/s0JgtUqTaX6Fcfotmjkt2IJ5xZhQgoxhQ0YxnCA4u95IKcxwikIiAAj41hYUQatwGly
tACDWOk0SegI0T7LXcbjM48JlwkQZGpw+d42/3qTfNDU8qaaueQu/cfZ1EnEuwUughCEQEwxPzed
wunhXXlvaFlMXwUSYC6PJDnwrllyny1u8CLQw1IzaRVEQYA0IWQ8d/y24wQh0quVwOtFNZWRHIQa
a4YihDfTfWT3pObjIMv+0eIrZTdJ9JExRzJLhoKFGB5fOlqIVUAU5dDO1oz3c6Yrp4NECueZu0JR
6cbyk7Nud2MnTqzZX+I5Di8cenx4ohcf+ZlkNmP0zjUxuGLqKCj06EILpxasV6uYNVKzktyK9VxK
+Yf34Nx13XSVOZbZFCg1E2tuRu5602nVj/kgZxCk/MEAPorTscNdY9kDXWPBJlcLejNvMmUdcCkJ
w47X/SrG6Arwoys+mL84s4VMIjyk2hTsHNAoSTLmErKEz/i6OvF0RcBUfOFFCJ8RJSWQpSgLeQsj
M/BHxKYFGwYi+0OtQvBwFQKpIhTeIXhm5rzgPsnAYyOrAF5ManIHiGMFwdV58nNa4PQ9T8vV7ukC
JATczDbOLqkP1fcUM8kHWDagAKFFgl9fl3iQ9BcMXPk981YKz3WeGUIwEr4NYphCzg1H4gZHr1/3
YAPbAbE6NJURbItL7RXij0aIOiSbkDYGnZXOst55/iBSBZ6cnWZIEHQ3I/YvmnlmyL7TBPFW74hW
ghYiqPzVld2e0Ii+YRV9SbY5nSc2LhwhrLImTfWQruvXspFNQZFPyUWLdAZk7WATVgbaCMd1DOWg
3oUC/t8j1NmjCqhJdLOJfvql5xqHocUeHYw6ls5Ddi65xdADJG6z5wN6T8YsClEs0WLiXjNl6JX7
45XCJ5s2NFvegRSLIIrjMuGFNIYwowur3GiVo4KcxwI7IVOprxDFw1OF3iVGKXFuEtXJRfv6AfMn
G7R+MucbN2uY/yKpiuqBB74eCCg2Lcl7ASXQ1b3XtiqvElowHGyOxSiv6/D1ZN45QK05sawEr4aT
GIONi+CZfqlEJZT7wUQCPFFu8cVE0nA+gosVBAKAPpHE7Gryp7/jjDTmxIEHm6i/ivWXEREhJEED
RHAfQB7gRaoQEDkpd3HGxiD4qCzUlRn9/4vHlGtF8q4U9hofnrTKSfdZCuhUIxYMLHyhXEGnAAWM
uUE53szecYu7HZs/Jo73pR/CPCYF7/hIfwayo4Suj9i7RShZ4cRZnjz+LiNwwf4ezbhqMJAvhy4A
7/rdg9L9wgirQBr9Krs+aeE5BrD66vHXgK4oZGn+N4bafInTROnhOc6QndmxAymHZNPeJdw9XEIx
g1WSynPHcSHeq00L2jBClRRzAcWFvWbLAV7KJWGbPkyrCZ1c6sx6yuU5gWFDvBFVf+TFgTPkbkZv
6IK1IPai7n6NxrJN4GHmgG4Yl5BRkYIhR0Rl+lhCkaZbCgolwkWZcQVbiA+ibdm0KTvIUKRybqz2
E1JINBqNsEKzEOYi11ehY5cgfAuLlAsbrFlNKAZukVGscg4PjAR9UajZr2Errjfpm0iAvbWvv71B
57MxAxWR+S/OWZwz33/wcu4VHknV+MyZp/gqs3UXE7QcYwirMclUwHUwIKnQ2h0xC1aap6ICk0Af
zivPpzbWclpOWY3QA+8UwPwIGtQoO6IiTj5UIWsr7E+XB9bDIaL9ogEig2wVB2YRofhfML8BeliQ
cOiYU90q/jEgpUvRTNPpcgYRJ5bIX6Bs8qOKuaazClLdRQwV7osc7DEpQx6g7R4qBvI8wcxaNQmZ
QHIXinlK2FVnKQ4qIWTrtAH/JdMkHbeIeMoGlYYgIUd1sRJ9eGX0wBn/NDslEmkFclOxklOSexLK
obxbrUc6r4NWeUMWe3bJS9TWVazmHXDJICKCb8LhAsQ2D9H/kQpZzR1vyFHDMDB+ePpB9Dr3idq+
RBsS4VVpeJ1wce7xXX9wTqMmEY1AkzNSui9a8KAgDWF+Z+PrAP/q+9RoeROxsPQeka4TqAnXI5rR
JLl8+U5CXijVr3MRVFJUUA+G4WBfFzqSAykcsxqeTdbI4h1rTfBkQpZLUwBhTfuoKmilnUF5m0oB
joxI+o1r2YD7haJwMUHFrlhwZAW5GUKfYYmFq9inKKrMXNVQiUqBlH/B2aK62+xjYtKbw4jKiJkn
e9tVOJHIXQn9GOZjdeylObp3wL/5Wqm3b1oXbKhphjO1ZLbS5TCxBGaylz79h3/0DrRBRW2E4cby
Hhxcey33Gj3vaI1C9eYShjpCdl6OGgfsQO+8dQY67V2kXPYGIrsc7L1NhOQ2TZgg+PlBx8btwScb
fqIa0L32rlP20LJ0miiC46/mP/BERymTTNG/WeTUaOMHVe+JR/MdGMndg1QfMMvxEAy1t7A5nu68
i5CTdwwlt72jlub6EiOuDNzEjuCkeYiBS9vHlb5/ImWgP+ztNaYMLsmx+0AnCkwC57731kQGD7F9
jMM5Vxn9eFev8neIyvAXEWS90FtQUltnWvjyCEk04V0Qbdr3C1I92aWrqlMJr8IFzVmrDjxktHE3
vNfOulm/GdUCZGnYoWQCvdJw56sWB4qL0Bq+ApR3uoX3+AhnNqOfBOcivgbHWKVkbAwZ54AeBUr1
ZmqtKX9hsAeZA/6gY7YZNmkCkoSghI4uHs0+mP6a+T/IGFYr6nWVanq+qn1aCtaYbJFEs0WeRpva
IUklU4UKkbSCKbWeTpDjeViUOgGzV5vKju31HzaOpIspNvxgBJPiDwqD/LiSo5WCSclZ6wEDpsJ+
TTRRCVgabvw3CopXH5gqeyM74DcZ0dVShHEo5JV8fgu8hjtl9srUgdhZJUp+njFNAMpQoJUQhdQe
aLgxKZ6D+IfYKNOvsilq+N8QAueaKkGSRjHFAlnq3R2nMWoZP+7kt2aP3jxSJJJJirjwaozgH0nu
WHUKN7RI2fXS1Y1GgLaZ/ZuvVf8ldYq1Gf4/9b5DjkBNQl6lRGk3RECQj05mJcsLMzxH+k+rr79s
SfBZMUk5SrzZlDycnFiVmFgaCqxU1jQX6ByMtQTYGzl8CCLu1ONmAKJT4j+dTok24yl1pKazta6k
FSFXxN9rnFI1SqqBiEmiymnsv9Wr6mqqkqeTJB743j4EKKBqYRfMI+hb0nuPrJ3qJebqc6WRImlZ
HuaX1nDjhCHoW0zgFjidfBgCZW6X0ShAsoqDs+9wiHtJHIpxf7e7iNZ9Vw+YiFA1LsQOKg9dSU6W
MgIpDcvzAOQvNnbXC8Oj3Q+73a4WHIfF9YIuwsWZzRaLsMtQxQ03jucxMcf9wbSSRcWiWEkKBEES
T5z9DP5+OFt0F9IkfKK1wQyaJUw+Z8UsT7Uf1D2gjibopi0SQG21u5BLRxs5pFCSwjQ/3PDHZBRK
fNjRtBIpcdmApqmDB5plD6hraTqxsz09gNCQFBg9kSDOORYA1N7ZN4NkqnJsipuTogJlFhBKalv+
kOZjmTUIl9Di0qoiomIlm9RxTilbdfQeHBfZj3GaMyrTs14/1T0G4bkImTehezXVfdJ3qaqA0djT
BGhJA3Ie/UHh+gRvdmobwCLSQeD/+DMsASw3vvdy8Rga3oyBEJ+nT2TwCISdywUtDE100VISxylx
lxwcnuE06wqoy8capXhii4mbNxU3NuNUJK07ql6oemiusqtbN9YLrQNl+PpdfyIPAoguaQAddL6/
Kb/4lzYqF8NClG3zXw9PfBdKBu4AsJGAR2AKuJo7olbNMS5SEdCVOtfCcv9Jaa7eGxM7VItVrIxU
tbHnwiGb90u9f5UiGYydKm9SLkFwYHoMQP/BDZTkLVB91Gz0sUqu7tE92rSZ71q0n5Wtv3oVTlR9
QpH8EIvp6wNbgskoR6GzGaZGLyPv0lbKhgpyR1szCw6OF320P9p8Spv0ueoovwi6pkPmQOc/Vqf6
TLeQHjWFH5G/zUuUo5G35TGFHeVmX0UYNdT383guxXhWXqXiTX3CEqekI1Vji2TebTEQb3BCxILx
mpTum/TxCKjVp5RAQSGDoAyBTMZ1kuMAfm2tYMEpWJOfK0ooaCj7oqvLk8DK5XKpdM7VuyT69r+5
bI1RqcKgDo5N6WSTYBRWbPaU3KXcevberNsKa1TSfaq4b23GaXJlbK5K5YeD5fS3CzjedPiZZrzR
VvmKpsCwBSJwUa/yHrDb6LArBQLeOf55lMC4MGC0R5424cP7XPIu2gLc8MVu1OwDxqNP/iRV5QLp
QUZZaPQhejP25TKpR8/i0Zol2zKoq0oAIXnbmIqTxgOS+bvRfaLq4JtQMkeo/ZwnqOu0Xz+k2yr7
OX/+q/U2ySaBv66ks0kb4uCzhSgzw+mHZh6VDVnj1iP9PlAGK0E0oQQ1R6/uqrLakkhDREr3nKlu
HjklN4mEPNn8zd11HisjNNlatOaAl5JKlYNj09rC4pr3wQ74VFwkLKz3LhrxSja50O7uj+6kyVLh
snHEpLTqolAhDOt9CIC7MSawYB8yr4QOB5CtEgvum+wry83lr7FDzwVUYdnSDscvf95vsKH9NVmM
aovAw4yA8ls5ri9qZLN8NEaohWT4Jqgv8kDeiepcjwKb6t/hr5icWNkkhEJKIEoSXyi59l0qJs5K
mc+34lAtdSG/BeFEugN+hfenI8JWTQGlmLEb6U3XKEYE9wnJEDkdx7NLlCavj+x5a5BILL+sKwQV
lGInlfoEWfuC9J9FScqqXE9LMZ8QLsjytYErJ7yNniOOxBoMGNR2BxsslsTgVCbNj/X0ZKq9o5ui
o6LmIy3MeMDKAA4ZxHU5IY/UlpPbuGudOheus94OVGoSGH52e7eAUg8YAj7gxXtCjUKZc+s9qWgM
/4zHej28ne3dC5dRt2H4c/6bO58ieNQt0r5DUp08kopdpz6gJ5bmtBm9azhit1HBFXzcO3rvL9z1
nDkoyfHnN/u59OfI1Q2KLiJpbrN9c7Ga94ppNmz5JVLkVvK7Dm7jxrI+eK5RYsNCBiJdt4LSU9kp
pea6tG75FcPL22aUO/Ng99tCISTCvpvlkflbps4dnLzrLauou3OYu+sW3JZxa7Y8xK/ISK8wiD7+
Bk57NWhn4fLOm54RDrnYv7y2Fe2H17n1+TV+mxD76Wy2/Lf3dqADU2g8ccGre4b9cv2WCT4Fuw2O
uOS/p5h7o8jRLQO3eluPcdEupSeESFAI1vF8oK/3HljZ4//tGayo9qVjRq20YErvPnFxR24zqINQ
v7kFduZv9tqoFWW9U6fko47nVezCyUPZEVXjG3X+LHOYHD2sNU8fwrdIHL6tV1QPm12cyt36YAsm
4oUabmm8DUt+3WqNQI63j3x/93tzq3zErsOtKoDKnq3OwZX/+a6DEsX64AaYx4r4yhpCUKW2Jgdl
waFFpz05ApHcTE/DHbia6dFBirFdtMttShbMFppkjQNi7RS7w2XKamP9UrFQL9kc+NfPSb4t4NpQ
SZGr34tkQMwS0j9YOdJKqUbIXPkmMkft5puCQc0yLAYC43cTF+EmfqanVHFLiv+KXNp99fyjdYCU
gIjaqHANeETxO83jNVrqQAOlka9ekMSddOHATpJyCwH8xTqSmFdgm8c0AL57Gol1YdI9bIw0puQi
sK8hfttGFSGaJ5hXdYGx4vgFmtCCd3HExx7l2DkydCggoVn3WCpZXuG3Ix8bZrafLuM6B1gCvqly
UYT1TueCMD4iRlJGYYvEUPhGz+XQZgAPpS0CCl6ZfpBlnCfIXUNTbMKtFM8UjpG9SXcRIixjoL2U
Lf7GrSJf8PKbXtl5D5jCo3mUeXS55DWmNOVKNocw00CHP0+BfVGIkEHpJwkNrtpCGOJozqF8D+gb
JR40KUX/oNJ9TUFH6pzxj8O46IP9pQx05aPcigz7M2vAV8Zr/ezdooZXZiV97LIHkp9zfdDx42zT
V1KHPX9D/gCksbxBbQYxDWaYGt/IZocukdCalBjAOzjoD3IQhzZYUOYPMk1TGsW+wM7FbS3Htxk+
IuYQfLALYgRiYwT9Dxk0bKk62w7LF2djVBnIQzWGGRfdF5s2CLsXgGKAxSQsuJMjMrFFsgDvgLIE
PbBjeqBxdAcR2uSXsuiHB9cd3O0u3aWHWTV4JdfuIWUz4PrOO7UekzKCPQIJUjirpk+gHWP4lPii
oV4Js7A0QAe0iRUpf2eg1Qc08+VrvHHGkV09dQ+lJCF7wyRg0+aQAYyh4aR1hK0QgQRoLDY6OMEV
X1l42U2AF2FzUs2PshvOFmUoMvQi+Sq6NMCAPtM6edEvwp4A29eYRztFm2Lep4Hg1qfnZtD0nn+H
Ovr0u/j8U/srcRObcJjiA1kv3dSNXRtU6Varg71Bnr7ikJACNdw4AzBpwG+LoBq/Jy0mD3TJaVmD
8OE/ANHXI6htskASX0pGqGRjGv5M/5EVcI0lnICCTVZ0Qqggk5qTZdbUJGNk0UHGZCLWtZ+/OKDz
gB1/C8SJhq+w+Lv/Hf2bu4PR4Lef8R72axbuxv4LbY1zX5T0ywJU4KF7G+xj+QUX48bvZbAbZOTU
q8bDuSzg210hxOBRRQOlQjCK4OP0UDuPkCd01KVBM2RD2+bTqfit9IrG0huqVQMFfGg5LzkWV54C
7qF/wWLRf6hBNWD92tf+hVAAY8QM8gT7IZjwiMxjiAfs7tFGK/eDpqqdJ5MtH70Arw+Ga/fzgDkO
R/TUa66NA6RZ03vDR2iw6OAL2k1k2Pcj8GZtPm9xtnPv3A4ZDn5shJV6wP5P1Ha5C3YQxZqs0+CC
lYAR929V64PBzLgBk4JSGP0CnBShQUJRDPUXEy3bRmQGVFc4kOcEme9VsWuzLPSBlo2unervZ2gs
7nUKttLS9Goo/DfCudd7oWHXTq7px8NB2uMc5FdZSKWC1BUCuVunj2iGgIRrVvrqbUIC6wtBsBwO
IZ+PLZR95bCxU2H+trdD1Pd/LyEG7unOq9Mt/oKzBfQ3yLI2Ub3/jk6oOgBqA3FZHe2JeyidYQcM
cmSI8J9pbZqYDtWWtSnOVmFpCk/UtExywxDRPBYUdcQKFmzYyL1P70UquHU0WKAr324CoPiWc9c1
5R3hBdwW8bgIjGE5/QA/48g1+m1ACbgA45SohDrJ1eg8Vj2bbNBjNAQWIZllV9tTfxzCFZKfTavk
PztHthi6Nj0QZalb83H9BE0CLb37QcqTxAP4NLferU92lGXKeXHjZk/KnMGxKxmNi6r+Dp3wbFCn
tVZaAeG9B632+Wah4XLqV36fyWuGqn19CkDQQpsvKFPdYGHXv0moSm5LNKqdlTH4iHZ9XaP9VoSt
CEC7/4TjnOiI1csoov0v06sSHR7MF0PgzEx8MgeBS1r5atyoOiKpcwbaIVYq7tRUb5B5VmnG8l3C
94Mg3QrorRUVSq5NRBF0818kFNXg94X8vxgCc2BERIfft00XFwxCHyl1H0GyAbaDNH72/XlKqnxt
Wv1turcr9iEA56AcP6SlxU7yfY/OLVmZdB0Asg/PTI24eMx+ylhqfFyErqhjGv59DHiNe0rbMuMm
agkmakhiOk2nWCH2alilGvuLbQKW7Fed5+iCmx0irJBa2SbRWgW2omaLiXIW78UowCkwDKMU7L7X
PLQ4+kCFJxDQV5pDVbx4pYk0ftABqqKFobBkLK7sKCfUwUEpJUx8aK6CzRme6ZmlOIE4agOacctq
pLmLR2BditoHtBUuA1w2wJPCA7zAa73QYuru/7ZJ3ZmTNrh5O4ekbB9hq3XKIyO4kKVv9fxsPGNR
W5z/HrWg1bmOMut09e+jrczM8Zv/uOf0PSot7v0WCw8rq4hNrkGlyIWv/p5RfP2VkOU+3VopEwaT
Hq+BZdjJBxA2G9ANtucJcu4OFHr5Z5w8eYyKdwHHMJkrkMAsJo+z31zhd4AI8UxGeneC1aaHiZp7
BNQA/4VXSMxObi95mifXBIM9pEKlskJw4uo1xo+nW8aup/f2twz2ALLTGK6icIeAWPDozqOE7ZMt
pk7YIf4AsTrGn1713v5861Oeo+PkjUjVdo2S5BCFwHaAqwFncoXFzTMMsakGCqbEj1VNHirY8gLc
UHWDely+f/cBIgdohkB7hnIcomTpLUCX0/AQoWa2GTzhpDZ+Pla32kTpT6reMKWxocF5BY2xYobk
ymX1TmbydUEaxL6PGqyJjK1Ehpo/fqtPyRAtW0D2R5dgi1CacWPkadc30fXPRMCsI9OmY2qgwfPd
zc9279R9osFyjeY4ysRFsuvW+niIYMxDn+/SRngjrEAtk5HxMT1StUc9Kd4gXzIuxiVcp2VOeFyj
Q8vWt6Gp8lgSs+OvgtewAhuMMs2trvdsC9tx1lmJ/F5G/AY0BLpBcIu5BnDUa96JZt9RS6jWLka4
T7VbS3YtEOWV4Jw8g0//GYGS1XMAr3SHaV6/NYWegg1JDXk4FIFnO5A4H0SNwevX17AYswBXWVyz
alQCzcgIDoM6uA8cVmhHT0E18pxRZaDr7x6ayE6cJn/dXS9D1gKRUKoK3CCfAUB41B9RQ4bCTQcG
NhoqnXiwVH8v3qUChrhkzaOCimmALAOmOZVJ6YjEys67ger3cIktsVMDUo1EEdiP/rqNtHu2uwaL
HClBDhiFdiyKaDwuhQGfk0fzB3J2zyCb3e0Xip+kM8ihVGcNeKusrWqAqFpGpLy9vAAVCdyAOeEt
H0OOJKDOw5nPRMKHiyTIDYTBzRDZrzISBW6/ZDO1xwzQR8SdCf8QOexARmCsiQBi/R+sfNp7RLF3
tIaTR5CkOwWurNJl4QNhfdHpDQ6BDO3VC8SWXC3nR/tu/Z3x1WIjrvsti2OhJY5IGnoXOE8QemiR
03UvdfZJtfcH4d6C2IC3XT8MvR19Wny+rg72FvaSvKmf8Rj/4bDIL+hRkPeXX6eU+rpf7rHAAyyL
Okgqpi+mxf42vPy+h6d+w9q34eZzb7IErv9xmnv5T8X/2KMTH7QPUb3zIR7c3MbyOX47x5B8rI/I
RQc1gAP8j/AJ5ftAF6DptWBp0C9DPM1A1jrzLzFjlVuILsLGyRKyk9+PRY+Yn8BoK+pm/oN/MpHm
RNAXxGRmwRBJr4xanXkoQtgeu/QbLAIxJOo9jHeOuVPf0e+wX/1GFwP0yYHRvkltxO26p482SvfW
/o8njbcp/7wCycmdOwtR9D8Ef54EYjw1OPljG+b6IuNZf0M+iDfA5f0jT+t7vMCp5jW84IsEPZlU
684oiDGCHujz1SJC0uNUNfR00BtyH1avGT5gueDgHp7iWucQV5hBJdv0PCstPsP51c558J5RpW4b
bePoFfcx5iFQTi7hZlhPmd35tP+AlI4B61+pUNFWAjfXah/adN7Zm9BRwY0cDVA1t1/ki/dOZtV7
yFB6GySm9jOiD/7vev5Qa0HvoExnT6e5+PRypg9ywsPpiQcJPYtp1b1GGarrV39Hla8dwOBJKJhl
HJltoEmC07zmMqjEW0NNWRZdGIq8mFzxmwVLuymzUKeZzhjkXO3ZrLuYO93ZVKXO+WPvemgS0cNH
ZoP+lLPpltBtmIcc79Qbviz8eTJr4TG7Ybx1wiSQLBBEgUaFqEQBXhjTDF7zRdhkcnq10d9aX6Cu
FGtyexm0D6XcbNpLSiXrrz9Ejol3/DBWQlMKHV/JkLw42mEocWxCctNhHbCTGci9zTTKwuPJ9vv8
ZdnTCkQLes87LhH475AB0frq+ZaAecpYZ0IrdpNh6GMCeLOz9vuHh6izc8D2TOv2Yni29/4tnjuX
uDV6Ruhfsgsv+jwKt2ADrseuh40VhkzkGqDTgOuPGsPrcssjv2EUhlEKUkwNh1V8p+ElHYkZleQy
d7tQpyZsSA2CaplMokKwbqLEJWUjQH3ujB4t4rLUUW2KvC0ySprOwO/AqzZAcqR9XEu0Ggkt3BsC
zXYQ5PPvbBvF1p6eAxhYEqKgF9VuU7QNFyhe2ZtulV6qjf2LR/GH4yc0JLYXnppJk6O8L+ftuYfm
LxeVTMvLkmfcQnzo3TNmF/dEAUi7scG4vGdCG9snLzYVrNmqHNdfeVRi5r116tvk3nRw0tlQX5zc
3d3BuA7XuxpqGIWKqQqWDoy7j3YNGM/4xPT5gywNOyS352uBkYNIRkZ8zlNSmTZ3IZYZOH6ws50p
kqW647Iv3r7WJEjtNv3nPJGYC0V7M8RiYnNLbywUuCXrmhlcSlEDTgyYiePdq+xnL9Bty9Kgporw
y1ijVfb2il2IIcUDMTpo9OC76M5n7u7cLR9dmCO15TyFngOt5tgit+eEEuj1qMgg34quPrP0CnCv
LLnVVvknPGKMuY9eU7T2G/AOcJuA/Z25+b19XosejrwZ8s8NBJQKAwoTfAi+URx9dJdup+7p1L1y
DiZzlqsDP6S2GV1pCcEKu3mwW+fJpU3dRFsMmDR0ApZDOTVNv4L87BrFZZFlmkCYTXtPo4uY/nIL
aMwvqC+Ui9dFCW5FE+1T99BKRC8ZvWBMvpP/SDqzJUWxLQw/kRHMyi2jgOA83hgOKeAAiCLo0/e3
qyM64pzuqsw0FTZr/SNpz58PaaXr9DqspUv3DDCQYP7A23llaQNexCoNv0EI3jW84+9720VrPfLF
sxjuD3hjzKFOoI0W5euCuY/BrhLl1lfkepDv6JY+jqmP+BJBSsnCePkEjkRf+DiSq4sqX1YSk1sp
6VpLLbye5L2YE4GRGFk5RK5u+rI/+yE2jwy4jUExtagvN5nM8D46AqRtg+5QHGRXXX4hjthfoD5w
07PvDV+ZldGSTul8XO9K742m40E54M3Tjv/LXBBRUId63bWcj1/kfI21JJ4eSFOnOhGArG/dKHL1
+M0RoOGyBTT7/DEHg3F1srBDiZBOERBtYeXKFvfAkS8AwjYGM/b2B8xeyskpbjMSQ0KcNSgGRGK7
gYVEA0ZOjMpH/PedGriNNz1mZg5FDMXGsoFzuToyDOMZyhNsuONoOJDJ5ANEjlCzUPs55tkyBbSB
/TK3AGRv9Cx0I0wULh+MYw5bUIMj2f6Xt++bW8L8fAVVFw/yp7OCmbBfo2ZRh4NNypwKuuTgclJE
qRIFCLSNkuhBEzRYGLeU9KD3sy0dnmfITYXwDYhbjiBP+ohY6oGgNG7z4mZddevQOLJ/X0nUugUp
DPOYnrioc5XNZ6UA7eHKZqcgTsDKhg3PyuQNZ7oHisBPNqxnNxgZSL23Bc+Hi4L3QhDjZy76cMmA
xeuk/9G+Cw5YWJBUIhQUIGCC1/1qWSKif8+f8yq1b5JT7W6EkH+W75vfaZYMAd84WXH8kenI2S45
XB8PAuHRqDVWd3M6XxqpIe1uScfiXkzT1qs767ktVl+EJ2EWlYvH4r3ScusLmo/6YbHPfhY8y4s0
RqxqzOHUamDLHWwNR/XTRT65TcimC3mVXBLk0AzfbsKZFjTrG/Kh2wSmhjTPhDuUj2kwl560ve4/
bs57m+DG/eL6zEef0Bhp5+zY+8suvWU+utPHTXnffmRs8Yn6GbW/v59d/2xqnH5fSyMWmMIDhHgz
SA3uZ+CRj80/v1U2k0MVXxrL0szwmvl9+JpT6eMjpgITBc20fqueX62UE00bgj8w/ZZgBt7D3NEn
hX+5ASj/YvXwnmrD9182RbUHw1lZ2gzgh0SIMzAl5D+HVDbqkZF3acPf6Y0aHs1ttC1zKxkAZFQw
z7DKMJdItZ8URSrTb2YvO/eMs+4+qjc9L+xjRLT6vuEBk4Nau4N5IvakMpqzT/Ia2CzpzMyjgQbe
XcGMX+Pij1jYY/aHAJBFlUwngudJkeQnl2sY5D2eYi4iyLw3Si99a+Kc88inEEAGzWyT4uNyB8Hp
s0qk/FhxAOBJ8VRYLZQAgsYTRkwOfDa55X6HhtHmnSRJZIKUbZykRPXOYdesEg7pAV48mP2QM0gl
GbPP4Q/xmdBgGzNgdCR/S4X8S1DzlEGCnPG5aFIpxv0IMpmw8gpVlqBIxKQCaE/wujmffgUPCYeJ
YnkuT25rBRMyvjkj/myu9kXaUEfB24TsTQRFfQhFnnGWgYVdXc1TL6+RSp/RpBmxn1sKr3t0Hxpo
hZHFYZn7TfBgEvAKinoAq3e+TusYdAgJ9YL7hWVMz9+RDuGJWA/+QsJ4n4LzwZjGfac4wRF/CSWb
E2c6XmXuFgGfdMKOOBZX9n6docgLJJ7LKHeZN1dLEfCPAh7KOWph7kXvDzgaLljsmLUI9f+GL3CQ
3uSFZ0uix4R+m3uGdx+QrvPp6UFFJoZKriQua2oW/DPplNzEmAZgeZpoxfNWJwgDfQpxlD+Sdi6Y
vxY80ZHWll83PeTkeSBFXAANfmbo/ZbNWOg2EE2yePbQzz+Ym+GSUQPwPfUxYXE4o/XN54OUAGwz
fCdQceB0+fhKKw57w+WNtWaHqjIFwMnEtEE8ObUZvF1f/pSrMhgMi9k+auYNsGIsdAnkxoQ4ge1b
uOP8S5TkO4UmYSpie6GAlSxADmVdxE5l2McDbUUtbvg8vLCqCDOyaFYrD59yzNOBBCJGq/JggquP
HjQtvjeyQhwUSU/dCHvye8F5rhxyWBzM1s+/x5+8frHnKjwtyaRkWTvSLTmvh+mfEuhEjmCcTDhp
HvFvCMsy48Xc8KGQJssD6oN06+4IB7hKPuWRAThbd9MS4vhj9xh1cb6yIFQstBH5mfYCSIE4zkd4
nd9i48zqgE0IEMXnZ5IVCVsYDyYk9MTMj0k+fYYq2zqdIeqJeoECvoVEdj2iwnv3TcBFSDchXWCq
EqPA5bQWIcApRQOZIzKwTaqmxvLbOmbztLTvBPQq7iBMZ7w/1ZkmiLFha/TOZcTZi+w2Q1w3xs6Y
ltBZBmqgU3noRqyWO80ttu0BxI6GUznSOptp9xfIvAyaiWEHJVpkVryxPXIHm5hwgiDlkgGaZn4Y
QGSBy1CBLQCHfHg9Kdj0JdLpGUDIasdIzyOFMxflxh3xD3AoJNBJFvHpJLFBJJGY9gYr6M8orQ1F
5N97w4csXfb+fUu0vrai7mNRkFhL3uzskUAVg0SmoUqmCtTwllwOw2rU6X3bzYkEwr3Yd1LdZ8f0
MPuL54p7FLlNmH9lYoqQ+CIbFzwCUDY9qCYkEyMYVBvVclIoWD/ZI773AoK0LcbX8S02Z7/oCRzH
AuICBN063tBfUE2k1cDnfTTZunWGnS8TzyBQ8IohHv4KMzfNbsTNxtg61y923PHHN1cV+iNhp4Fi
J2iq97arU39kQFtv1QmRwxu+oVSLSV/erABguCfV8QN7KePgj/g1lfu3ZnooHSaQIu6dGXVYRpGY
qpg3vnwgwgZxI2y+Q7Y6AhTKAv4OUnpvQDo9i9fP04EnOeSn+r+Y671wExCTn7Gbxd24xjF6g8/V
5ypeD/YK6BJkpUA9pMGYrOLO8emLLOSF2OjJwRCgJigt5DEYOIoxgxRTqreeF3Co/e554W0ZTBEL
L0k8sbh4bqR6QNTQWYGmf/jxshGlGGRS7YjwrGnAqNkG2Spxltbo252zMet5CLBY6XR+IVhbkDjc
PaLkDT3ePvmyWZKIFCOBJxuDtZ+8QKCeGB1WywQf1MvwjvpAgXOswIhZxYTfoaCIxVhLaOWD/Ocw
Y/7rr0kd7Lf4U/gpERJvxjcM8zKJJaISTyQS70lroIN1qqPuJNo2qscqwYEVKhaxmQ8/W5m1y+pM
Ye+HZueGe2+yAPJesNzsLb2hQWGITuDq2xRaZahcvvRjUkZCdhyHH+/zY9UNllzaJJYdX1P2Tt5A
EFu6D8mcFh0o9ZlGc9hADWEtPBelwk8/DYnXazyDWmU1/o6/k9aTw+eosP7A4aY7mL/ABENcN+jf
3G5tXC0tePSCJ1iYHk5+CB7PxEjKO2Af8gof1yillye18j/T5chr4AGOxK6YSX00Crs+ispfelp0
uzh+hkKnEFdr/tsHuxSZjmuFDg0yyh6xtu1BmB3VGZG0K3595Djvi2ZJBTGACmMJIRyA1mmQHcvO
VxB1cIYi7JoT74ynnncY1pQIjEwio8VSoAs/thlXLkY72qmIOTYm2iRzXnEfIJMIzXWLQJ1c5PG7
BhMBaOfD6vPxWghMvi5NzgZBhkfRcP3wjckNZpKkMR8mcWpoVjt7n8VZnhItLRBccggI6eLIHWZz
4kMORhFl4ByxPN9PayQaLY/Y1zri8xaBZc9dPyJCEJIdMk0lQET1bpH29xh2D7tJBgfNZoG/TrIt
fbeeeFLkQF0y4bcEJl4hTyWajp5TAhsVMLjpYCuVHlChtgWV5NPhmPQeLsnVNEIb7BysG34/MXr+
flSeeNdvrW2M9Bn5zeMvjU4S0xyxdyTwU8XHWw/snMdK8EsqVErMzsc3NzHfbSLaqrthfezPBP7H
O23ypPaBeNJRjyHO5UMGdzrWlB2t5aOJ6+fj8A0HQFizV3JjhqO49znjeVt/bIIUke2fQZcNIoSt
9+Qbt/5zBgA/rVHST7uTIHt+o1skb/hABlPCCTXo7I9FtGtJGDrVmzVIKsIUIOreuDupJwWdLzFv
RBVyhhC6zXtlPf7gDvDeihbxq3dsXW4z7lgC7OlOp8E94zswo2xENOGMu9aqTyRmcQHwUSkiupmL
BJGEacHJ2L1ZvuwljAb8Cgtzo6CenL5iPhYg9Dwsp/UWtRDOVw8mDUgmKOg/r8ZPjfzpEoa5H31j
8NbLPtSW4OgjCm2Dz5hMkEk1bpINth204PwklzMDgSfPVVrZ/14uYAbbAJE0xPe4jC50U49SyBeu
V48Xx2CoIc6hSX1qnm7Qgg1EdSm4m4ef/omtqwFh2PaTHGVA5j1Aal+xyMHJZD5pVrUhETWCO4mq
KB29XRZ1R+wZX0BY/+Mac30HZs7E+6ASITs0yOo+s2z4CKx8S2TbokGww+50eYPAggHgZzsTOCvP
CDKloSymlF5L7TIU8dK/p5ujUJpQyzXMl58hIJtlWH+iTIc8M+/n3+xeUiFbvy3TXS8B7GcSka0X
cGp11BgM6NkxGTxU8E307eNsAf9n3TRu3x0oM4WFR9Jlh8TtQN+8jz9+JHn/ger1+O/VUQpar0F1
9+B6luwFVZOI4zmABotyg8fG3m/TERQEhT4koCeftTJpJx2WTbtd3lmCqT+ow3b3IPKl9VOyHgyR
myM/bNJFdd3NmKJFlD+XMxjk4EI+fXtAsNGB3NF8vW1M8UdPiVIieD7EC6piQYrSzEt/MlBv87RV
VmY0dOzRELFsLqVQeBSLfsbQ6HLoE7I+6WXuW0quZMQO7E5HMKQTO4pZKhcaD5PA0MKlW2QPlvQi
hLklepoQHVKyCr+rp8g8KEfUyghxhgK1+bPf4EX78beMdMBGglTrWDegNW4jEh37eE4wC/OkIc3v
gGJrCcD2wVtHxGhUh6i08dIOdr9zw6km1MjpxSCrT5QVSS5jMZ2drU8NG3KgDKVenqDBQBqikkOl
ctroEccJ2cp9wPqJ+mN7/xCR3fq38DZMQQYZY0ubmORZ6jOYaiuO16O8HmxrWKEIrNkYgTLndj8h
nWupc9b9YLddhbN4qqXU3OvXUFmAxSXGubfqgDBeiqVf+opfHczOarbGGZJ7IHu9vkXEaNk4JaF1
3BMWd+zzL921mmUUhHF3dg9KlEkXjxP779pcl4ZTIRJ5OQa9JRSOD0Toq6FyL9YP7/0WIa+NYamZ
yz9EZPZrR+7FfAgpSbeFK0quW4cPCQCYwh6GBfUdmlwT/BnzeP1L7vtxU00YqNrW0ffhXrf63Hqg
DxSVmQTusbYHr4fzrh0qlBVEQrRwG2S2UlelEJxONTPY9mtIF0CD9pO57mMRXG9i7wo4n3S4+xUm
0+YihUiziFMlqf5NjQnjFO9QG30QXXLsmIiL3R6x3nrUUOFzqZURsw0zCFcB5yWDNyOi0An2bRRn
GsGIpqW+sSzZgMKgtBRWzTWm3WymTJEIXkf8TBBkpl5eKX1KmlfKIXhyS5Qyo27nVcw2kJMZSyJf
R8kTeetM4j3vKYfELgEKa1fgS5u4QaVv8xP6MlE9o2LzwCtCe+1tBXBSp67GaNPuSHl9Avzcnf7b
7vWcDrU1kDrPFV4+vAFzuACHl/ma6fcVGjuW4x+VoDlXHis4I/R8H7++Fj9DnV8J9WOHHnVj8Apc
BTwh6CmQXCUbZy3ps85D2B90ojLxG8cEc+hciEwlsv1ShyogLn/ChAKO2VJsOf/qvkQl7t6p/1SY
t9vqvgMsRMZMsY37mYFpLKST7mucwLyZYXe3qkO5+KyKgQM4ZvKBK9vHItVdkIR08oM0XfRX8uo7
2hNknlThbawxu65KxnssJPQESojksU0g5xNalId73Axc/tTC0gj4ay72tAgSGB2+RpJTQMYrR3JA
KUxAHghQ87WWVx8o+hGd7XAAmspVvSwRAnZepKCDL10uCtAWBeiAzJL7Mg/s6i9HHAMOPhbawq0C
mjrATpbOt3cfxEkmfOeLcYsHG8GPZPoSVyBafh4sxItqyK3CBqmgdkhM6AmWZCIk4ifUchFXSDBl
To+JxL70jFrST8BIsUq/t3ym/0LonKUZoxw0khxFHj9+XllDlhXgJg4zyiE4pHLayGxQeTfJhr/4
PqSkwHpPi52EPh/seSak73TsMJ8BhaEHxdIqNENChyt0xIiOANBMOMSOyF6klewckJT0WTCBiGir
9l/Ef74i1BhEBSHwVJ3znxn4wCDRlDFajFVvMxwMhUhDdGFMuXv4I5mJhvTyaTcWpgs80ejqcJ0s
RMMVyUGzgx4eED7xYf7OP/yrq/6YX6oaaTz/BXR2eK3oRVghUGJKsb58nBqRA4DLo5rbhn0amQs7
R0hSMOibz1PKoNOCnQS51EabAvj/Yz2hTaEz1eFviAzCRJJIpuDxOqC15oWMAHH0VCW3Fx6aU2Ka
EdAbKLEykycPZcgVe2CxmeSXF88INAC3eX/LPZGvfxNSxLBhMtFw78HmsdHdCBblpt8oooJ6SnXF
7rH6AmoiLQWthBBEvSRsI8KMs2UcseBKB8uM9mLwHGD0l9NhPwVLwvXZH12MIa1UW7q37dtC+IHf
+EyPeBFs1NC4sAA2p4WI311KwM8a8lW0X+539jtz36cHTknSbQYbwgJarj0tvLJbIXqh5XpRzn4L
ZtSXpWPyDajQEYoGjhTRILKXfaQTiGzZ06TLDfzqySC+ZhG/ItCoXIU4Y8BW0EColZg1lJ7YdHyF
kCQqWvagC/ay21ThfeC+dH9ARpImNHlbcXR8HvZNcYvlqxdlrTvYO1hT9kVQtYFB5Eftax/PqMIS
oIA6EHSpnVVnwxpqhXaKm50ifl7uTY9NthmEPRpclvtjvnlKzm9Z8hzuGDQdxLcasVbenf4gnnMg
80xs+MceXnNW9p60SMGkV3XYBKb/HKm+7n+geIAzU1cGHEKGRjgxIZDOfv7mRFqyqLnV6uU1EGsr
YE+V/ZSEbjAKsmvBAmKerE6WfL3B/OmMvqe+nw3TPdgs6CrUqKsxcqyEybj07FfQLLoEaeSyh5Ab
uwj3oUmygxQ9HNlFgk1PrxIdJM+YlwGIPWSQPm+AZOVl52fkri1kvxgarHHgrJdi1YGyuR0ydcUj
tJsLkT1tnvr0KdRRvmS4789O2K1xQzz+FBWjxG30GN3gOkeQNfxUOS6dfFsGFd6KIgLO3e5HUvCb
PjbKpAPRfYe9g4l+ReXEaq3iqEyUwFBZdPkWsZ6ymdYXEmfdteKxvdmqb8Zg7B7cHcLBlnOoc/FY
4TcL8URT5rGaq9OXky7K4BW0zi8UcPGKZwPIMP7S+EuxZFzbsivc4dUMBgKsol7CBYKLo/VYY6zJ
sAeJ5jjE1mcdTqNYAgHh1Uk9kZn1tbKoYX304YziEo2J3xGU5X58aWFE16mBjMf8o8jpqGA6J+cn
opNx8Zu0UyICqRRlRwCDGourwbuCLvGOHuqNlNwkDGJqgEEbRB7UAvUr90QTSsg2MWdNVSzexR+P
HS5MoUzlphTVyBr+Q4YFIpqEtpzMCGMGtkNjOQfWPSbkT4Qtib9+92uMe3E7NICB/0h1gewS8VvE
qdxJsUMLPJUSwoLJ6CPPBYES/rVsOXBZca3Tx83wT9EHSbqEFt8uRpyv1fmltzOnxeGx6GN66a9u
Hl+CQxMYrBiZPW5YUiYn5NlznIO4I7GM5a0oG7uCM+K+3QldFoCjmC7+xYFG1E6KfI49xxrpfOyR
eO04uIUwVtgQkdSQv+iSV+fSt+eYn3nFmUrT4InBhRTB/lzoghm+YRovJFJP9yc+9iyk/vyEdQVh
dbagVHll4pAwFyKIB/XqXBtWeFEMjJlv3nJoztX71Ibndg1K5snsD8B8OBxp58JL539n2a4TVJfg
fGvsHAPr4y6VCH+lQ8Ec9xzpBun4SwINAhwy5CBm5vcEZ1Hm6HbJdStcfLAztvq1JMytg1jx80v6
pZVGnYuH5g8MB4YJDh5JfyoCB/czqJ+xtuvof0kfwFUionp0G+C56DZMp4O4ILfhFTVMssS9C/en
uJTS+T9x9+S+qU8O0edtZsun/ZL2PKCYhRiDT6wZMBeb/hwh3JQT11gqs8f6vhGvnamLKdjlLwx2
GBsYBPgoREgcV3SCMJrxRqSqFwvwOMH3NLQHjZ7cdQ/nKeiLf+7zi0lbnTkH3KHs9+G8Dmx31eKF
mDZ3+exFf4xmAff/WehtxECQz1T0qfQoLIzLsYvSPznRgg84FA21mLqJM6LBieK7cX3WlkBDPprB
yQM7uQJhAIJsTIrojhu8C760+tCece4mDyE2ZIBDr4pPCaUrbshEgq5Y4CSMxS+EOI/itiZRwbvg
AIBJH2jEKIoFSCLill33HYoJC9KArACK2zA3k+LJ7ox+l62bAUTiEr3i/vgJvWULDCZhuCJygdTB
/d+b9Ztw6GOBwQGU5bO+eqDuzPWUDjSzl6/i+vTLsFxjmBQFVquce0cQj6VLlORUBFsCxQK8g9O7
7ZGbSw2YF4GKz/QrOCuCqV8CVsWlmXqSNZXHIpEIW9W4WOqTXlD98evSIbS5ksrjcq5oCfM1MuxE
gMJ9phOoQ4RoEAYcuwfgNMSPGDnZehnnrsseuvLf3bslrE0A1ZhaxMbeG5vgSohVJ6K0keXKg4EL
kFs75ZS7mh10KuMpK0YvDlsY+x4BCzQ4BHjFqeSCcBxVUIjcuvRvPZMdYWJH4YMnLaCkUk4J34DZ
1579WBpBf6lhEWiETvYm5IYqitwB1FHl3beMcwbfjyRjWwTKizxD1OJzKsvv/DMhhxZ9cOF1gQnC
Pog/hAzr3m9xh0EqbgSfmgAvC5bxFQkPVEZqYTrUDqrTLOn7xgEmxHykAxKW1oIeVBN51J3bzuoW
HwbioD2kwxeByvpIigVQbw77ixfYXWAWKPPE2G/E/RFxiKg9wEohHLOY9/91ZyDmpufGXdxmQFWc
9J13/B3JkiPOiOac8TsQ3dTU1KBkfQ/3oDziiqIIIxmEiLiDxmXXsTKudZ2mlRKPhhBqZ/McLXRv
zj0uxMDMj8wl7lu3ualDChiuQ2wmGGTxo54Y1Cc16foTyO7bkYGOCpGTNGXhJA6X+z49UGiSTRCd
w2Uxq42BvYhVvkpOH7aaRod1j9F2wsPQ6Fs/fsMrj8lu/N6+PfJYpy+eBOP9H4sQe123NXb3EcoV
pl/4DkZZsu+Zq8V8T/4kQr7hwxFdBYTeCn5nENejz6gHUpWN+4n6T6H68nrA05pNbu+ADG6vZ/Xp
rQc8pJKR25XPB50Q2LKoms64Fm5JK7p1ZQf9P1CKuhGKefaNsE81BG0fbhsL6eLV6Y7UaOIhe67E
CnclJQlT9hQdgTiPOVmxXPTRGjYh3lFWjeJ09TVxpxGAOUpXH5HelmApZ0QofGmI9uiytxDI3qBw
DQSc8kQdy2PCr6jGO7FU9aC9O5S8lCLNTZpxkYwRvL9FVkXJ237JEmk9xgAVO3ne85A3KDtzznVL
sgIaPZ7mMYIJLkn6zNaIniAe/ymVlo85bkrcYD2I1UHMM0Jf8PDC5b8OP64ZQhuzZomUzA76mo8X
svyxugYd3jOyyehrpLaTX3vgkqugJBSUYGIUXKI+4qZbogYJ2d14hkDaXkfgEGJIqMky0NAOYFO0
hCgwXcGVkfX5r/1lsOP5zPZ/+U7TFc0B/ExIuFinis6IyUL9F8wrvPlfC1KPbwM/Rtk5RbB0mfhS
IvL3dEJsCasRqwGe8xjN0X4p7SjGpe/1nbrdhickeSYXtH+sVlwZDVfC4b7Izp+gv+7z1CdlzZWj
EioCOfcMlI9/PijFr+cvlR7lnT/kZAH3LmHhmWBuGNEJCwoeBLeyms56kFUEoMYEGc33swFXQ0f0
FP0IazEPgRZceMQLi03BI+FInQzvQlSGuNS4eIH0Pbz9vK+2EJPvCOiw8UP2cQkIU8Yj1NdoYc11
72ziqBfSEOqy0U29avs2BXpe9l3QIuGCIyNcsN/NEmEkct4lfBuIu875R8XqWLLHA4pYHnBaOCn5
wSKGvV0+45I6q3U34MSF/HnFomCEb4ZuWSIHBUrayWFtehAhERK58XcpR8jpOW5GnXVULoLkYLqi
8AtX8lIIddUZpQASPbv/jI08qj58FzYYV+cBNYfMdt9AULRdGhMp0GPz8PLQbvOeIFUUW7wQcz/C
DqR+z1M1B/B+R3uk1Fj6PH1qjMWW8wweI5A/bBiU6vip30VfqAp52EXmjEqB4ng99twy1pPr+uHj
TPjJLqQb724R0JWIy+5xeMy472m2ARSxTe6zoZSG77eF8jmNQbFhY1TCLw4ZXDCNFqjwLljPMy5S
W/eh7eSF7qpA4RH9ZORb/qGPf9LSRSB7MAh+GMuBn8UyNspHg3l3aTJXRkaLBR2MjlOMhyZkS/Kx
q4hCNkilHZIIhnkP8VLffwXfUeuo0+94P0QOzioRdCWM4x5b/tfqWLljYS4HAIqk4cgINIeXiSpi
2jLXBrlq8/yDPhqnVBIZ8yKqI753+3RylIRYqFSbBXGJjuwOiCvN9/MeSU0sh+N8z8qTg1hO+1N9
mk5kX0ORatVIyBetumYBUxODN55o/BqBZIvcmTVtlC/M6QCd6aG3rL92iXWWFB3oGmBY+sA5elCw
BDqivPzM9IfwlzeUD7ZE3o/Yg+IkefqGiejZ+2FzaifmzhjLX+spsGXz0vl1+Aokb0DEFQq9BUlc
F+30htmzoFO/OrCsjWfgg9bFzLwrsvWeVdOXuI/K60orZleDWSYNNRSCdyMelIf9J/7t6eDwVEpb
GWNbxAD0TuRnEwMwNAXeKy1Q8fErbo7QlcSHP/jJFyQveuRooR71qO9lkJX4o9rtixCexn+Vdm16
N55LZQBP9wY6AF0CEk/t/gvk2gb5fnTW1+DXDup51nqIPKTYPGLfFBYccA5hkRTKfTB9JsQfAf/i
Ks1n2RZn1yvRXK+awzNf8Us8BQfJPQ+RT0FD89cdIcinV+fGWq5xX5sMxJo12XN8APijvxHz0WCk
06Qn4/aohsUwDzrgOck6bAfbnus3kyZ40nJ0m5cevB0+QebF0pMc9QL80Kp2+vWaTbZ63x1pbi67
mchBEwL0Z+gVY0oCf32yeP69YWbpSOQdzQpS0vDzkvJBusP2u6WlDaH6h/MyMJNCdtOlhkU8ysZs
8I+44f2Z4mwDJUFZQSeHcoG1H4R9r/GlJQcGczf36APPXH/2Wef87wCVnZvHnyPeYeEsysOeMP36
73mbFJMGyVHPVmeDwtIW33GLdH7FK5F9Uc1YDHkdvYM2+ZGlEXMdf4E3aEWyuG+KIVTGd/KbShMs
ndzy8E9BF/I2+NdDiXfFdPWEkZP+GugY3oZHYIzToDypL3gtDhCvYv9nAdgwqB8hUOQEYbqj8jVS
0GDIJlj/H6feh7B2P7w/wNhsOWgyhq0QEtFhTe0NY3xny7Uvr58c2B3Sc4srScrC5ubSUzggREVy
SqS1nX3lamrdCj3Ky67nXHLtHT6QK46GCqXy4FleXZBjdkIp0LEpcXvESmenefhDsMN5+PsNZdjJ
50jiPUR72SYVro579HoVw/Lpib9LhxQSb6LKOXP+ejeYDXdPnyAT7LLu+yYpMZ3bp3ry9G59c533
7fK3fSlBXqzqhkc3ajsrpwKY3RqX56z/cnR9+JY8CD/5Y6svf4CIpPC+JH6VWOj4aTwRAavw2+i2
8fbe+uhLZRTmq9RunlFHeWTv+MYa/LHLOrkiaFBs/n7v7T4kCJ1hfVbfgf5YAnI/tQiy8MdfnDXw
dxjVEMoSQQoBjwEUB+LLyVksa5v5tV70MHa/bZ1yY6Su1AU6ZT2p+HumqD+sJ6JYkNeHjWpSnHky
MqUhK+JrFir84qRaKFDNlHN5OTm3TAtEVuegdNZ9H9zpboWRO0vyUELiLcP3RyVmQ6DP8/ft1eg8
QDu4XweYI4ZvRDc9v51UAB8LE0IM+JRD9xYjYmu3NWpQ9EPKcKAkBlF311g6V+jdn0E7+SAw2nCg
p/AIMO6bClfCBcnuHakeNBkr7p1KOfcDaYftC3dL41f3YYoBPHM4/7N7yBdzhjeaK7JW2I0+DrAa
cHZMN2jBTYVoIUA/gRqYN4DoU1tjPeKRrznXMTcNZ/H6PuYUrExvoDE5ywCBxxK/5LSDjX7ZGhf0
9H3sKvf9m2k8xsJKtsvlVXGxe8BJDzDKggiSFnaP27gfcfd3rG1IBeO/l/P1qsNroV9yXDq1ZU7D
aqX6t37wCftxRRuVzZOpmz1PZh/okFv5N6sjntAyBNOW57q0NSb/DlHcqiPdcHi7ylN2fJ5g3H+Z
0HEkFBV5PC3SkTLRuFkTg+TuGQWc/m/dLnmTbGnMz5BZF5ir0NoPhl/F0gAgzsVMQeqCkTJUvAIT
AXRSUiUfBspJD0B2YDWb18M2vBy5tn75NiHcU6NYqhQobDxIQwhSyC3tJISsQsjdnorLFZf9TNR7
XmEuXXiDIY43rwMlLPGeMhEocxUt/TBnTMKzF5jTfFG733NOwS0ChXvUJyKnnegJE0SNnYZqHNKD
kEi87IJnFFk/O0NzOId6bsWwxHORk6PiqexyW7zHWmmjMBKWy38aT6QO6CZ3yh/PNx535c6sHApP
f0xeSGpV0T1esGYljyFKE4B9qCbJp5NOPpNC5akkAWzQkoqNQff6G1ZQ/WTiDxx3oxL9RRNncESz
HtpI8XhE1hGKgmOcbREreI5/PO5N2D10tj5WHMg/dIZ51M8tujjRg57bFfZ3HEC84r3XxwrHQwNh
FSfxwMpeQU5tPWII2ll5zgPlUnkc6aw8v6jgIaQ63a6eyn/4O0rVHXBeQ86QrYF865j/Y+avdjq+
zckWxTS+fSJGJrwqJiQMmeCbnBcWlawX0P+mYqnsxiCV/Z5XM0xvPouKJ8w5t06yDR8eFAx/UJDc
ffPG011euoNTkizSOwdiqM1/lNhxUtGLVCN8rLznst2B/COL8eBjL9VKZ6xPsiRnqFndDwx71VoL
erPu3y/72LEx1DJYmUrqAbKvhSZAS7FRyVTQUKpD92CFuSi+oStA2Adv4wPrABTu84AawfY6hJ9m
y+fFmyflcp+oG1CYF5FTLGLof3gR7Bgk9dRxF9cznYOChToSqKSChi2C3+WsIBGQSMq5TPOvcJfz
4q5zdE7CEDkdrO5X63M2P77Bh6jwGQiB3xSY0BXb1wjFw5W9f8ydO0dukbGkwWc3X7HAQZJBj8N9
f6nHug3ftCNevrcQZh5unbdcTl2cTPoACLoCi0NdwtEEOft15C1CfjPIlAhwq4cgfkFg2QceKUEk
i+fkNgBfyPjAkZWgeDn2gEihNu8u1wxmc+GhVzHJ4596MRwKkp1XkQUNwSjMxpCfVM/8ERNWoBqq
HMLTrgRvNU4Fg3RzNM5D5gPTe2dh9QdV9SyHObcPVFUCqS2UkPQuIlLOva7vNvuo7eNVsklm/wmy
Dx+TfO62qN8JrW4v8GIGaleyfzP7BfuveelFPX/4NURGe4doiwdai46CySkVXjnqz1rDK8xhi0KZ
YPPafhJAxDxDdA/S2s/s8Rhec0dOE+4niqlQam+lgaN8ZimqLuqxDKvFQUo0imnriBwIZwBvfLvN
QYGQPQOMTW7Rq7OuG0rOad/VRnk7qxe375JOpxe2Fb86fxAe9Vy+U8Wzla6+zlHJPSZKV6SwDFPV
V9/iKZmBSwL10kn18CRQeW3LNyxeZCTwYLRx/F0BigCIOaAWkHnSfdhvQgTp3c/jMavqvCZ85Eh3
2ltwPQ9QuCMs+q37uvt6Thi464AnL8Ki6/nHndPnD1G0E+56QYLWc+tFpfEL8Zp4x3lwTsSDXXAD
NXExHru3Uybt4TdqklsksKMc7dSXDAQjRF4kcnrMhkCXBvE3anHjUi0qJFDi7XtRtg43c/jSpLq/
/EbdaIB+gl1I2EQL8hTgdJC+pRGLidMeion4X/GDYaYQKVg77v8EHdDsuyoWBS9JwHwYBR68zbyV
jxm8pw8EdEA4SYaAiui4nJk4ovmNF6pXLcjp9J58ThgmSdyk2Gp2nxCyFJLmsLgvZMJqQG3x/i9Q
GLLlAWKLr/jwnWQKJMqDFgq57dflPECc+UXvDgeJalwlEUP8+1e8Nr4cNA3vw0zfpACXovcCptep
A94e8bUiiYVkMKQr6HJ5g9Bq8oTkC0XPs+iWRsjBNwJ2EAcgxRn8Dd4h3rQ00uwd7wNtJpwTSHdH
d/KRc1tUqQkwv79RqVUD5OTfOFUg7XmQHNB58ruLC2dym4lfcFXxCz6Sfx8nr6laYKXmk0Hyv+Ot
elLIxlS2D6/n66RMZE8cor66aVb8H/HCrhPcEbYR1gF6w1F27mNe+xDyA29/+Y+m+9pOJMnWAPxE
rIU3t5AkHgRCCOmGhVBhhPegp58v1OfMTPd0V6kwmZERe//7N/tuqbw3HRgGn51wM8mlfX+3sR2u
hN9h+IPowm7mEfEHKYx3w5LhfwCO3cns/LqrbrvHabBl9e/hp7a4Jp47txti5Y2DcQ3cErk/LI3w
Hleg5RbddDGAb+KjbLt5sHx4hTYympEAN4O0uGnAlVcMCHh4zf8SSfCe2wWZheHPPyIDejoJBM3w
L5c/jxyrDP7O6QpQ1c65wOnK55nYo+dGhPU6XnV/uV1tp3Jgi5jo4Q1EIDYtblfFO1oM4dUArauz
dX6vUrqGt3hWwxVaDf7/WwQp+W/0WRiHj3IyGK74FjnhKcGbx6dAzvN/t2g7RTVZILbup4meVRS+
cQiK3Xf91x+4Q4L+HlHXxne+BJFKYYx/P7DY3CRKw0pp9vu3REnU64HuGh5AzAv4+698UkjwgefA
Zpg0Bbu0caiGf4vX79QKfktn2glTgJ8hDau5AqALu38zlL5ncvEcnRqIsC8nP+3WukjB3vo4ClfQ
lZ+6P27vjvfbckhO7/c+uZP5wc13+FGkNEOW3Djro6YrFqOrl6fFkQ1M+BcIFBZMKt4MwzoKf22D
be7yxe1YfqR8g3CvLO3FwGUi1yHaWFNhO1qF8dGIsHm6jv4eZ4v5y/DKeDWsFcBILdxgtxkE5VtK
rwkv9qyOP93fuPO59HWLMooTsETUMurx4BhsldoerG9bnLsAkzdC+xmyfUHiQarw33B1wzcteDli
G4bBLKL8lRmvu+nmM7gBVcZijukLwqORJGFZDMzw4t9xYFH7GME5GMIHbXzYEkyGrNRwNeE8XtP8
vp2KfYW//0flrX+GJRDeCjydVF666z5LsS9jvCIVu6+u9KyQLZY7PBReWITED6OEz47vE2GZwWDC
yJRIEAxLKBYHK3I/HwzWC2UVDr/kM/p62J6TITcCGAXBCbxv6HXAzTdmmiblzKsecVAy4QeOtlZX
+IJCNFkOuQ/YyRI9ZFF4U/fI4/T36mECFT4EvlHB5wkPi7mmT8h3qPsZvqehSjnX/urc4dMYJmDt
Bkdnz8qnuCDTsbxrgvr/wrU5pPxwJAkuWj62H2I8HaIgDBmY3DH2DmdWuMKf6UonXN9Lw1VY2/ee
VQcOepO51TmYGdzC2C28Ans7/0u8htTvgj8ZLBU61l8v7AOukbySbsjt4TM9yjVGwd+90/sKX+bv
j4dHLNiUN1i0MFlIlT8/ffj/tq6LZcR62qcxHvRVSv7Q3dt8Hv1Dr4fMGfuP31T+BydiZg9RK3Jl
wz0JLofBVibc4/DuFg5Oc4cjeHBKH4/ZgDf+NdrvuzJ3BnFE56pv9dkzDmo0UuVh2NHYno+uf/dS
SlR4xShct7Bl5ptj/Q67YZFU1Y7Hzm/mudp0ZC4V/Dn+kBWySsTS8jg6SRwCe1vX4Ypkax1/LDih
O0TLxjTj8EwcR52CEKmwqE5/FzSMgMPqi6L597cUmDiYhofPsET0HYf70enFg0e5Vmu32++1WiPu
3WxOYYdxZJRjdhSP8oBhRK0xtEOWV2w4jCe1AYjvUfjLgvCfG9GMK2M1TUwHkv55+R220HCyh5/K
Vjw1N89Zp8cMpZvrnaWjmOkcCOTQh6Hd1QyETphOP2UvSVYLrc/9aDXdTlGwcbjs3agCvNKk6OWJ
bU7jxbTQ+zQPKpjNdB7jfP+YC5qmwizbRDs3DVAKrQfOBZQD48spKmvTC5V6NHKNNeYMSF/SvKNn
MQgPxdgMJfeIJXEW+7neeKEq1161S737vNQrNncqtuDflcLDT06J4MMDsxkehhyEuqY/zjgsXSx2
Ch77y+Vay/eLn8UadR71QycpdMpWJiwdA3K8a5/a6h3wIy0Rs2sboGvTK76VxsELQ5X88lSUnRrH
UWlmJzZmNl07/X2YC5ersHugBBgUorU0bu1AhLB9UYnYZ/c8LTOzxSBhEtPz3Ro/sA+av1BcLOqJ
WWa2HpmXGzz9BA/J/fxBHLaENjihsMt5fuoPnShJs7kkg1WdUa5X/MxYotR/tWQnUflMzo/KILyT
AifvtQGGIzHdxF5QHY3QReqwDLoPv54FPCsBKV3wpqqr6sbIc1hkKvZb/nd/KVQm36f686UoQeNZ
KU0zg837s/c7yH0uDJ0+Fo3kK4ta3le/X4tOsrefFduhiV23NNgfKyg/TCU7hKNUeumm59qrIpJH
x0ylJL9iuhtd4xKIKo6Zs7QyJlWeb25Zy3JhIpWV3mH3Egrn00fpKwx6SHMeEqV/qGuy0aXKlfdU
zbcBvody4/YFxT8dIt1I6h4/F6jGZrpLN0MYfHUphP1zSSqyPlWyj4iOJv8vTbp2oqGZrDqnVWhH
CtuKduQ+TTxbxnL1p3J4Sllz31V1JhbUwmbDdXMjECe+oKrPbxQJGkCKtnOos6g29VCTOZXPyDpb
fqs/tSzZkaqbs8s2zs5Xxegn/DJXn2V0pTUeEyT4Wce/jSFT4bZV8BDMrBNHv/on28RY0Oacp4VZ
YbYKDww2pak8iV/oPbJOA9zJOo2yTOhUGzo64f+1eRE4nC1WCrP1wDtN+qQuGARDfPl71ZAbeKpo
CbKFkzMzdPv30fLjOC2NaSiUbQ8dhL0ERf2XRLxJRgXx8tbbSo5rypACIjOjGW7ewRiqIg36T66K
WP+cwxT+8+G97mrZmnXL+1PhlZx7uBVZyCauWDtddYW7mEKYaIqbmUtwaSdml2V1DdFf1236vhxd
cL6pWFZ1zlQg/73/JvYlOBajYHg9RfTwPL0hmA6TiBPePKEKu+diyEAa+eIUoZSeKaT+JBjrKarK
M9/y8vd1vcCVI+ic0jgOj9ek4pTGe5TJDShdPYXTDWefkLP8y2IhVXOLHrkBd5ZEmltKcQkubuSD
TqC2EDltbjsmrr4atmy5dJIx1vH+/fG83OAjPotLI1UkR8ORAzZmY296au+4Rf0RgPNGS8/yhBNG
seF7BO1A27U7bOJTsAYy5T/F2XXzfI8I1X9t/qNjIfod22zWU+gGnIhsJVs18R6vpmoB29oNTW1P
jZ7+BPcYfrfxhDs7lPUCItNiUJj9OV+MeGI7/Ta4a5cpyiQGN9JuqOrQIQbZWoKdoh5jHiQFjTsW
jfMSKoQNydOtWRoyimHo67FF8Xg2ETdyqICBzM4UEbOFA9N6jiVGdpvv22tmqL43ZidLuNQR14yY
Atm+TejllhC0Mq8B/YGzR4nxpMboeOay74ZqbMCAILQsXtypveDttYx429yKtWJtw0YuEPjgVOsp
fCSUXohLVQqFkN4aDPKCyl4XxvjWLmhbTtTP3KQRL4r1JP59EeioZor7i8orL8pWsMKkNK7OjzE5
WVBIZ1EPSu3gLfmw/fewbzFAbuPlEE1Ph/8zNFuiMS4EHfGuXeTKIAKC60mIcmFvCBF78MTGkW6W
6nrVEZyQAk+69rE6TzSTca5pasqJX+5jnqKTAdG6e2sMAU2b8sxsxMy6u4lhXBUco0gpW992gg74
txUy2IPK8104dbVQTZSMyHGRGYsdZa8EByv+Zu11M1ijLXtnIlXzsMrv+4pEHYzA4G0NeFz9uecu
iR15rldmk/jRvzSZwjVyxocgbXTD6F7bRTdaoxKXOJJR/0Wg7T1cxWf5ODayqN5QkpINoo3GqU4W
28XaDi6GP71Nz3h0ea79MCKeXVVJ+WppzI2GMYFJGEha/30Z3oOumYgmGRn5rBj1TBOej/Hm2/a6
HdhxITM2UsDO6ftaDI3eNtnTPk/BzyAhu+RmWBgvHtEuW3ENyb9075NDN3mOtZWHc93GZqWZk4SW
6iUxS42T86Jpi+3YDnK2qgjQUBWT9U32ny3Qev/hU5KLdX+LgUu5nl4erccmTlPbH0ce1FyhviHf
pAmA7rJv+A00JEJ8tLh9zru6cm/8e1JIYZu4+Fs/Fise03UuRiOkJ4K12jmyEAY/c/YikEOXM6YQ
WmFuMdl4xhOf1wtmKtd7tL609wwRw1FkWBJ+heFUSdbE9f9+kqJoy/0xVbYlwEvtD0DBBaaww4QV
VHp+XTePvw1oph84pNsg4SQKc6qmnkqwkv1tJFPNtHfcfz8WyO+Y89IvNhGAePPs3iWLJtq/DA/W
zaeUpFt0mt0MgZGR8pxqggTBdbhERYwWT4o1TnFAHn/j45H73uhgkpgvdjJJT+x6v1K5Cp+6EDyJ
G8QgjzlHPdu61M4vh+ahkv/KhghCoVnNc+/PVilFo/D4h57LYBfbdlkWd6vRSehvOO9+ItEI3Ouz
MH00ivpRUwcx9uW3/KRcOJYPrIB4Q3JeKMS3711MAfWtuB0cvqnMbhp3qiOjEjUiLqOGQvO+ngZ/
h2czFY9/3k6chukMys9y39KsXtA5nD7OEyTpZrL5ozde1DGJ9xxrGfG98ugY6pGjrzDXX5fnPHe0
Lt+vuy77XfqnVxOQuKCM07IsdBHnulCU9n70XXpxQZ7v1zoUODOUzfmZbY5owDkp9eHXxcHRO3n4
9Bf76jhom/eIbTuNhsfJlX2CIHCXOrn31eelRUxtO08Oim+h2dxWU6G/ctHChfsygU6Ux5t2gqFm
KabLM91d1VlhX/t31ZE/EAz+N40H9bXSEY6gXLB7BsbmAqKR0Yukm6a9qlp9rQpE72iD08hTLPGn
1nKykakTloDMlZtBnbOJH/XDF2lYlJwWWmGH4ibYS8WgA7DOb9tPvB5eFfMNe3kNTVLrrCuMKasb
QyOF4bq5M02A4AxMgH3EBq9fORgbdvIoVUiTWhqTHrZM7mNg+SKMveQakgIrG9br4VfZo9WtP9GD
y6rfw8E4NQqz0BWeDT6radDm2hGSesXkitBvgzFXcP9lIxAdR4EkFrDPDF5ktjY6ILIb37uwx77T
WvYLuZNtmrGuhD7DI2YYLL7Zb6yaZ3iMfpHbzq522+MKMjwZr+fpT9JPDyvY8OPa4qbBK8gVt0GF
OqeZQy9IdXY7Bjz9ZI3JIXYODDb0LCu987Z7t1oDwqpMOI9ys0V3OQSF+ESHfS+lbdefKbcU47zG
C7PjKNGz2y26/fNw0upfeJ5uEEf0p8GmAvihlvF3tCiM0luMw48FC9jOiHQtsjPFUPmWB+dkTLXP
kPT2vmn4F613VXXMVvqKtmWQ+9r0TAx/4tzfdPj1XLsZoBe3NmlnOusa9YEN+TxaT913lEAWaycS
gODXB3004RCUPqkWP1d6FlNDe9kiZ6BTCdUOexpur4Zt/gdBm9rfPLWZe+vnrPhBcCSU2Jai7/s3
9j22K7o++IOZ6/cF+JKbFQAZ2Sa3NDUG1Xdn1TXoUnRnZkv4b9AsfZlYdRT15iCNUyjHkBzNXxRl
VthWAsB8e4qP8+RfWZCUCluQ76QkYWccwE/C8tbns8mrJ19rbef5wJ+dPKoauvXcoMpALdijYM9d
KkxD7uHzplJtZYGS8GaCOGYw9H2keeLH1ZF40vz9ie5fluvb4U2CjficU/ztAERvwQZpXt7ukngK
L2cDyndiNvvNqaKxjnZvfN7EMbApKfPsVWZHPjIz5RCBGQxFTGlkub6ueDG55YUXHtTMm9ZxqUFV
EhIlZP4sy3OZcTKV7xV5CWq2Ns8JFieXBo9eeKAdnzTmu/CSB6CFAuw6yovXGNGHMZrhVZUbpno0
ddVvpTPno/LRjhuNqFW6GS0o97yCV+BCw443es7XCwXBOeS+IVFZ/sH7249fW6vXS+fAo4mwbP2O
L4uPeRTQF2Ru00kvhAmFVD+GQd1p3+nzLaX2+xFrZCb9Sd/uQynZtobdI1C9lbl8TWmsVmFYHHjB
djKujqOrmjhAfFpt4opTI6/6Sr+wE7RjAX5JGpJ1Swr6E/IuQl//YFIQCMfKVxol2oyN8yfRS80M
vTMVz4TeK0FWsRgU559foFPnpBEH/JqBdq6zqz8q7/+W0bNjng63hBzWz5Wf14Bq3KtACniN8tVW
dxvL/6iHN1WSgvfUsZDvHa/3PCMGpfShAdJDqlDbgty8YUgF6H3hwFdDKEPaZYkeQLEj6pSRqw0C
QTLZ5IBSUtxMEPWVTGE0AbudndoBEaaBq36HlM4g7sy3kjzyrnZSXqsLc23xM0nHsEH4H9QlqwLn
9af86oQbeUqu1iEpzI98HIvISVkL3H+arL8N7tbefXvH3mqkyNHp2pT3JweF8ieEwQVEIqAsfEo5
lv8RUMBa2O7j3CwoLDn8GA4FlHePKwct8sBWb8NrLdVKOYuPlV6eOZMrEGXqWoRqepo0xjS5E1TX
ur2eu6Z51eNnWGaLfrCVCsD63/TrdfPK/27C7FcrHU1eFm8rljCul8OQ6hERnS6B/KfaP4yfAxqH
cfoNCWvZK37cWttamDNsBF0SjzVVMM8v0h8a4mIFZqMHClGdvJawgKI7PbidOePaNFYIeZ43xmKP
F5vDeg6S7puC84XB6XuwczX2YWDh7oXO5q6e0LhSuq0jbHM2IrSdWwmRTBgGkHVPFIGIsABVBHN6
ChQA7XfIjfRyIZoEQOwAYexr8Oi9zHlMTGzdi26rmQR6kpE5Y4w1YGgPfwS6yEiAnNWt2A7CGLPh
SeWuwkl96HBohaGmACx6c5a6oC25FBiUiCG0MoiAVqQNo3wb8j/FsuiXpBkeoUXb5te+PBrxjgwe
RYvRAToQHLY3QgtQAZg+BOyIlbCfVpT4E73gaDGXrlARDp5UniVBX7ptJr/lHtChfa7bDIXrPivR
yUQrNMNOTL0bNsQLatkY6ab8thksyLCc4PAP7+VyOpSx1w0aDDUwMP8hIvXoPppK9U2bAp6CPXGj
qRK7VxXP07h0nvXzF/fb4WKMCFO/vf18Trrb9xB/c6wymVoK/DYObErfNRQxork/y+MlwZTo9ZDT
GErVs9NUPo3WHU4y8VGdwL68VE61RzDEO38FhJmsmb+WY9cI2kEv9DuEtjF+FfamS7f5GUZEOZZa
9Wc7P87Hrw7tE8YU9IJkPYSfi454hTIwR9a+S0MiOjEXEJzD8pyDqM9LaPjmyLkSTe5sb9luADDZ
kVegMcfuapBybEN7t5JRTShgFzbX3Gzb1ZLs2t/LpsceJmtrZdFVNaOwcQ8vYcrdy/UucT9dtx9n
ilI6KGiGUhv/PRFICs3Mv131/LqsjiYdXRTpjmXomrNdyxNkI8BLEN6I7Tn1i+dorURBL/Lrc4hT
FkUqCzBkfCJYY0agbe87J2x3jo6xD7v9rQJDVTvXtg1Svf4zPMCq0jWtJMbA/eyxsl00TenhGPOg
WfaYIp2gOWwVhvNdlZBB9cP8QyNq0G+6aUbss8mO6TNCtXKS0XVSfkwXH/toruFtZKEzaTQCYKHB
+3+P2tEANiQXyMAUUsW2rn43cRmfPGz9p/nXdgryu06RCLqQWjUSpdqwFC/dhqk0l3laDwu9Fmj1
bGZmf/N0CwB9JSMLygPKHS88Ip5Eteuvw3Q1v3EGLDcP5Wz7SZhy/JIF+Fcy5hvOE3UKQ8V1/O0c
wb8NkQzoWCENwFSZgxbNlPqP+NxBv4LAFWEZ+YEULb9RrD5eQoIfHowC/7f6qqFrBCu4YDBmzglM
pedgZFcrWpbW+Ty0AptK88arZlxoisHzh2tza7M9/6HV+MH8dsAA9CChKr16qGt1X441PUsrOTc+
DHK+AT5fPmocwyR/VVcjhz7aLmYjL8MFJ6rTHd7DlXddfrqV4HFAPmIwRVu4YEGNL+jXPoFqHIRq
DyFcfM7K6LchlyAC9hqDleeioUHG5R8SVRxHbaEPtRrcGgdT0G239GocoCog+oaKzHwhZ2fDdqiW
eizRJzTMlRdmK9bMepAY+6SU7kP0AbabEzNwdVR5BCR1GZs+qLMZZ4KLYmPfpKazct1775ghgwt8
6GuXV0pnC6/5vM7Bd/K8HiZNaWcj+gNbwl5wI7/Gt/LQIPkRDf/BdHw6ZMRKev6VH4Z4AIQPGkuC
SxSuvqDZw4+xlZI6+CcUAUVfBvqwSwMkqkYAH0h6X56d3rGouxkFGIL/6JDoJGbnaSKYujO1Z+SV
ib5gcoVInQyG9dhnX1b2bOlRUW9fK1SXo2A1NUwi0accpbn6avC1jFyalYEDipvd3fgRPFg2MIgz
TXxAX6qmwI/wfJhwCQz4Wq55cZ0H4foVzF+NBsjkoFrSxIyAA4UADaL8z9odafjfP9HkOFWtm+Ag
xOoXdwdy6/xwCVCtL18pXkm1f1aG6VnOmlhJ78g3gvaS/OfFTsY4hTSJPwrcrjEO9hnUsQ4nY0mv
xMnFAx6MOm12QeH0Q1Rj7tJ8Tn+i4bb7hZ73aP77es6XL4X67sV9+nf4uFDkSaFwuD5HtMnlvA9l
/PUJ4G0RVskSeL49Gpl68u30cu/u7UbIuu0rbmMihJOGk11/Cy60MXWPjWxszxED/WtFZgPZJKaV
srUG9Y9d5gXOHH+hsUSd4+ivGfEZSYaoj4wpuD2p+stHXcndDrJkPhtkZHeUutTrFeAyJwlUh9k7
PPrmdKbA9sRSj4p+dApnrkbNBiEwhCDXuxdrpzEJMw+tMJ11fVLxcWBYElqhe2WkJykbaQUR5iIe
2UsuEYX+T/3tGxo3qk8Fm9lHFLKlWb7o5QAEjESNJREivMJqYH7CQiMsE/U6+yQHOadBBxov12a6
IxLD720qOkfDhmsuVPyO0mU6LK2cNgB1uu2ZJK+paj5Kr3hXFtMenSAUmAg1sOb/Nrx8dcGryOmK
9LDyXRYKUcV7vs/m415p/Qw0QdmmzwrYc3lYd4mXtFcM5ivlIarrLDm/G4/KGECW6K1HJ3qqbRin
hElq5lznN+XvpiqoTkSHleKVmf6KyeFPlGldB4XWMr7XTC0xRb+dufYA9q4ved5hA5FZDG/KiS/E
mM/1Fw97XVT7OYJS+qeLliNfEzU8RYhTXbs77fwg9Qo8DzPAnTO9WAuOds/mROrD6f239Rju7X0Z
nYqWNvA1F0i9KODfqrJ28CvhUXdr2ka0ytkK36DoPivSQvu44Qk7fz5eVWrdvZ3ufQkcA7Zq5IIL
d77jG+dmnJo1S07wk+eCMLDT2jXyB52L393qsTXz8ELf0TmMx8+86YpD9xxwfzdFnyNz2h4QiCnM
0Y8kzwEaPXeE/mGQTKT4NzspnEKXdQQ8B+ulaJOphOH1pJObpWYr+U7PKDOp38RLMPNx/PBxb4EX
O9eh0Kk6z2W9cJWNSHU/PFWWKxT2MjjV96gXeE6Vi1CKNmF/ZaKxFdcWCCeLVlEW+mJgqrPt6nJC
+lk2yv28ZxWp15rdfowyCsc9jraDVTWkiFxt66Uq5Ngc5Bd5LNM+K+UPLzzQZILjRFEfP2AoIV3t
Gm9a9DIi7ewDnRMp+6q/eT+itiwz0YUxVjpyQkCZNW0L1zURpeMFVA6Yx5EZpOga/VQgxgIfqw+p
opdZmO/4y8ED21DjJpobmtQ7t3+MEC00hIwMpu1cHO26SxGZRVXXa0rTthop1uTzcHLh8aI0K74d
5+gLTHz0aIAe7iEFQmjtzE/7Odh01r0D44eb6qZ9B1Q8o+Uo43WeMiL1jizda3sfQ9ZYeGqxxnI0
TYtaqZp+UeaWesnArFCk+rb8izflL9kT1dMsB6Mytq6vpjtCBGI7T9SIqfDH75dmGa2T9X1wWGSn
FF3qwR4V2SCszO7yBWyT4QH55J0qsMdBvOomof5sDt0/nTnPUK68xze1NbELuCREAJWizWCl2ZaH
MOfqhttj91i8WCLSvFns13jt8l/jFGicAbuOvGRhBg1jzWht1+79XCPR2DVvBFTl3LO8+j7CUoqa
QMkNlfTsV67wFdSqUDqQVQaWHsueqmCg6VIWifGWlmHdNc9i0gB1Mhv6SDSStuvPpOsWh7shefJg
CvXkrSAjoHGd8zik9eAGvaulBzcm0QR7kdJKEoZi3KIpoX4+uWXak0w8fvhBMAipn9ubbq5ybMg5
kOydm+V6yfko5WhwadTjvBeEIgYLJ/459bQG/xarvBldO4QN6q6d1Lcp5+vS9pPCoWwsommmb6Co
VEzWWG+HZ/4Ue64/S2afHS5pP7xi5ElxX2vs4oVQmaBd3wxP8fJNNTgJG4QhbMpjPXUKNlcjU9wN
AsDNAJl3QO1uO7u6awHd9bQW1Y2Y4EYRyBPHnSAK1X1ofkrGyxIUMsHYgjYaH8KMYj+166R6hfaD
v/KiDhlcGkzXdqNSn9XNbRtp7eoP5jZcsdq5F/rzqeaomguWJYr5ZtZjV/FUiWK+V75ZtjBR+J1J
AxD6jN4dXZ1chehUyb87Ev1ps/TYxJj/0URfpMvorhCON71t3Q6/LdmXw0mdrciqAcegTQaKS8Q2
WtwoT8JfZaK/7Q0ABUCGHJLHpLdoYZdalrzlA9tSF2TpHV52w9wsyOvTAkqvRH3p+p8ZULK9AiyU
uInlZV+fFqzmyhm48VJo+66devWchcjx1Q7mfE/pTQpV7z3HuImTdyxedegFN8qYSOu5ry73McOn
+oKsTHtgf5bqa4mn28v+owoyd2TB2bXknSRJLAeTfJ+7seiR/n664hBORDQ6IlOp8Fqw2kzD5lCo
7GbOUL9Q39cx3OF7R3456foTcNNNe5DMU9uJQu/n3Dzrhoe8SXF6SoOMMGQIoEL9VLG9YOSfPcO3
lg1t9Vhz9ZNdE3wX7svhKSE9I1W93PgbVh8/LxujkiEnmDj7vuidOscXsY+VXO/3VazaCsSyhsI1
U9WnHMt+eJ5XGE+HMb6/h+Bqr7KBpQ08DJY12bbG3/Ar2ac9MQAEkzfIqPPZFDATT1DIeV9QVHge
Eq/+sbCODfIZiM1U9c3JyPxDQI3sy1UBdrCsnWp3dCTWqqzzZiWiCBPzeSIeCUT4Bm6aFxSd3u/7
SbR/Tw5Y7k3tQKleunu2v+ImUrkqxL5/GifdvPqIYdeqxgywkKht4JKNUhv27C066HqPkBx1o/v6
vu6jzDD56G1KcAIG/5+LVz4Qv/IKDeSo+cCrIjykFX8uF8ZAWSZPucr267e3OHrWs+YRvQ14VjqJ
JcVoPkzyXx3X6fC8F/tatNU0+wneuuiCuH/6lO8MjDp0ExNCCffMLpn+TDcf3gbjoLn9Iu3vZs3X
G/d68nM9StaefZePBMJhUUsqxpeRQiJRB8sHU5rq8oMaQBnEBydm/Yg09TvLIib0Uq/8SADZ89+D
swrgj0PBbtpI8zT55Ez4SCBvECyGkBgGC4+rtVfhypne1jNGVMtuOlnNv7nwIY5mdhGpPQBsA/Ax
x8FzwVzBeQGIxzaJLcjf2V2dJG3BdtlibvFxFojXWqlD8Pe+16zSrNt3lyAHRNiWbx+32ZqBxBfz
w8m9LavSy3ir5U+N9UDm4/jlTrB4L+dYJh+a/M0We8Ht3Z97Y0Vkt4/XJ75l5i/ln3W0jx7JxgbI
8TL5cgQMWNjxNt9H2xcWYZdiCPQoQhsaK+pfbKxOfhFl40L/lWGWinvKE/D9+q6YVs0kqol+Mvws
h0csQsXD66bytlDVVg/TXNN5s+mmW9Inps4YZbjazRjaGe5xYbjRSdQn/56PagnV21BaXYTXO1jN
HWurkUChMLfJBH/NBBDhWT/2xCYkCHyw8IJB0FRZySavUQLsebJeSO2yDLMmb1L+thHa04H1nlWT
5s9374daxtCjz0GxWuxYGUQDGiBtCVd/9MR2LgDX9+9Jj39e59ZZvCaGv6+JV6ExHMlctpZd3S7E
J4WuItHbz/dzHhUX4MeqfmrzIZql2erp3OVuZxoMvJBYxilCun2N87QdzkyeowGjt0W86Wyqc358
zbQknRf0FYTOMD19+gZPKrdi0/CvTWfw6gD3l7xMeJ/XZjL2Z1khVdFTix5yw9vwPMX7l9Rb3hEu
EDXF2bDQPjTTrUz1wagUWa29KIULpFRYBm98Zyg+wrPJWGoqs+O4rCZqD64gXUcxADkd2ZgWLYcH
+LuptSo2HCHLD+zCzqLrPmbXdaMLnwQcn60JT20XXhWVjlR5V0ry/tnAQBWxeUnPOwc2vImq5hno
IeCnvR1QdogvroXRy3O6czUhQnWQGSaW0LEKmkb+HJ+npBxOwYOMFwsPb9qMoeYQdW7YUAy4lHZS
w9iJbk0lCUXrl6lcDkG3rID4tASinVq1zjnRqF5ho5g3b4wLlxo0LaCQnvMbzUZmbGgIQC+QH/gW
NmpFglvNphe5UzVvzWNgEHhRRgOvg/GR0X++mYSULwhWz6PzXEEFm3JiDcPFnLK1BqLACYRnmZJ1
nPSoP6NJn71KLGMkXn2sOV6hGP0FsIHGwmilyDAsBMin+2sZxKsWzgFwupxS+fiseUwzzek18J36
IohBUtHy7/HVkMIf+JFqxgOZVU2LkGBeCLhBXPEQLeopLYR6COSktXaqJ+I9YB8YaCvS+H7NCpUv
g20UxuAMRMiSutZWoRwK4yvTIYxv2X2+bLyu/yD12zcf5wZdFmlsj0Iq+Oeate7JjUpgfmofos/c
jJH3ptIrGBasbL+53m7IrAsYQ7m66JN0wrCFaiP6rPqM3t8DfTkYZN4hMMfKF7IyJGn1mRGMeXtP
vSMhPFqK/DYjuOB3HV/Madmi/ONZ8oV4Xt2+q8r+FahQlbJoXy60gmTZxAn2jOvVjKeaTr+0/cDE
mtkS2rJ1rlupFN5T6pPsp0EM9mT/Fv4NcTMxs5LNCpRwyZrqH9bfKIzvc4HcjetXoaGmSJgUwyee
XfzCyv392Mq/KVh+WQKgo1ageXQexqZA9L4aQCc6wVMAxyiR5DH3bola7lLhCvNzQzlI0k2+ZLup
1yzskv3SoTL5p6evCA+qH+uMRkMNsBrkRFHIkHo/cHA8jZJ243JGRKAnovJRHKeZ9W0rrxl0QM/o
vmuoVKm8ZXRqziaNFiSfBnAExFC9e5bnv9NN9WB1sqPb2SYYOKiOMSFQFEzFBQs9pklWqroHs4Jl
+zaTeVw9j2TOBiZq1qMcRBo/ptvXAWu1oelRZfUvMDfF71UWqE9Y8udREHkcO4sBqlMawVJbh++M
l5S6htwZ3tqPBvJWScGERBGmN6Xe7sUjVz206SjlfaPNBYWKpNhrB0nk1Tyzk7HiI54PBbbo+PX4
o26fx0A/U5xDbt1gi7qVrT51rPd5qo2ay+h7JjTv5Tq6s6VHMMhzVKibCGTRMRS1pgGrwe6FZUDJ
qfjtVxBC6WGk9h4y1dKaG5MYr/hcjH7PHROhI9iVOMemjESybJxL/JMRXjK85H++9aFvk4+b7vsz
yV+nnSLuJkt0Y2yMi9plUTsmwnlRPMXFc3vHyRnOmmsVFYQ/dwN4Iz9/rmgQn42TBR5nZVWAgq1V
XNUVswe8p1IrN7xkyilpUoldnLk28rtmZrj9UkkfW/xeudz6ycU76WihcQgmlKOLPLN8a47W2IA7
hYkSwuNPo/WNQcAoNwyBA4S/7YFAuCsptLbvqQ9lINZkPd0tPrHIT+gGz0Ga8kFmJ4W5x/c4z3ay
XZUOEkWAQMNO6wx/IMwvQhFtqgR8K832Ixh9M/wrRseeqW7pNYj9xApg7fAdA2gnuYL9jo8BGHyM
ZRk7nBB6KnNzZmO36c+Ay4uXDJqK44ggyY76LYWkbt4//il7gZtxSvA/C1RIoDKLo4BTKEY2wx1d
gvH7iFVZ7TpP+yjM2EDexp2z9K4VzrelBkZsncUfmC+Pcfgjeknrj85/ZFheClRo1eSEmLVYKzEO
G2PvSWgxwtibXn1f61uuqUR0LtWxlWWDe2/mel6bIqAE+Ch2kqXXH/lt+vYRzD2tvy1pHxImtVPx
rSE3nB6nZzVSF4LomScQYxyn1nX4pw/Nk3FWcw9ony4G+dpGQjenzF2jE8zwtm/GPmbJxSrzvwi9
tWYsG6J+MvVlNDtVTTGfdHIhkofTuxWA+hUvprZg22GpOvyE/p0BgBrRt9Uo0ZrYbPS7fZ8RcqI5
ceOCM0aYAp1H6oEQIbM2sWqQ5Rc+dp3kqaaT3LxZlauvzdgIX8GPMpOtLkAF49KZE9ehDTm7IHdG
aXFIeRqG50g3RqMh7kEhZ2KnfTGgDRc9d6lhK+bYC4EubEdGndmYx+cNdQ1e+vqL3LO27V0YTG17
FxOqebKvdF9NPCJRLikgMbGqXRTqu/bNyPZem2hp780lQQ171FR8fueLyRacF2fhUIavLzvzRXxt
4ZN4aj5ukkZ4J17kvBW+ackzwyxbxlLrwLRadI46+FBF+u+tXpEjWX8xVtwJenqiDC/ixLDv8du2
1u/3U+X2sRLL7ez4lpVT1Cgf8HZKw23r8BNoZQIkYxvu1/UADYLbdbdtmch27mV/wj0u23VTTHs8
YWKHgZARmQoek+r3yo/V2yS1UOgmFc6iZ55rjAVeiMyZIRcP1atJ3OKVt3F+EsE4fu71fRZcHXnE
b45up8bXL+sgWHYi3iRqpr8aanvPKteayLlYGRDWFhJuLt+53VD3zFD2ng4+djqYVZjxVYvLOP0D
eWUJ6+WO6/6vnJVJ9Ei1EgTsPxw1M7eGQLev3T+4WuLbhbBkfmAPd/5MJPAy22+3/v6dGL6VuzUe
Nx4v5e0qTqXi+aajvSGN354rz2JcTFXv3vb1gvdZR4PqLN6vGwqKylm1xw5tMkgeqsvs+z73ub6p
V8xUFuUTmOgZZRn7Tur+vi9FOrvStfpkGmWsj2Wp8MhG+odTli9UZX8GuMSrXTk4IU2ic2tSQt1l
5l8rHmq/H6T6Lthm394/v7ZpbcrzTN7FBetnkvpIr+JJZnpjkLGdmA4mWi4UdM6qtWM8ijWt0wWL
4RrMy63DZTZ6sFNA+nNuKt+huJeKlpBfvNp84Ul1guOJlQuKod7tI9v1ZdjLsVTkXubcz6GyUFqV
8/no0Skm4g+nfE1w06i0eruQQ2Zyv8xSanwALqmXn+y/VSEpuS/AOU+zP0AveHqbHz/pk6xKOTHP
OCnXfV1X3kHBbwL8soPH8i35qDqM7pyAsvGh1EkVe1ruzKbiuSxx2DiN/XoqRaoRZfPRvZ/IVx+c
dnR5++FiW0u0fl9ZTbT2Z/RYoVdqFH4td1zwatotLH2vogfo1QgZYbN1rbOKbtt37dkAXGq12/eE
ongD8Gbde6J0gpDcW1uO3LExY2M9ONF3G/qEYB1neotKx8gf0KkfKRhoTIF2hV6hHGd6nmy8XSl2
y2HGHZkls3EJ3UY3YzB8jzbnpp6/tGwv2xCxMXqkoQJHCnePW+OpgTh1RkK0JxVrRGjiDJVOq9tU
obK9TVMlxUg6G+cKb48xZrb2SZHtfRbnL7VTUWDvT/1+iv3Iddfy1rddb8tPDkJBLUhRX6iUjo3U
Os7k6/tJ1T8cbwYvSZq6aiLfuOejLK/Yc21zqcnEzRRqUK9kTkGyavyPpPvaTSxbwgD8REjkDbfk
nBww3CCDbXLOPP18q0ca6czp9mDYrFD1p1osPp6p9iXePMSq6dWXfzktZotbOUGQsZW/c21vVp2n
MLxy0FdblM8SAOkuXpiyY9fNbgJjEouCb++4UY9nxFdlP/YmOzNjWAWJVlYWBrmTSFHB0f/uihP4
wtAz6GKm/xI68holo84i+nzuGrldacWGoGcFzaVKu6/0s7b8213rhD1fjur0sXLjoaAygGtB3vM8
KXdiu/F8eAy+EfMR6RD+qOHBuWBCeT9GxvgWZUATCLh2JJzhX5XFboFmRu/dFI5bu82yHyqJsbnF
qvL7HwnFAyKbqseay+lF+6wT3grqDlrKPNVCRHerjkbZvSc35YdZbkH05sKyD4lIt2LYbWVL/VCA
vhzE7Ul5XpESUdxReE8GsV7auN8gosxVL8YG0ncW86Nnoeh8Ow/lCU8+zkKm3S87OgqTMMvjIM6w
hkHA2z+XDweNiuNTQfcYCZuRENY6zHAWcCoI812La5bRlxxhLafbdmd45rFmZoEx3v5MQGtvxSIr
apLwvUffTOdxdoBsUQmEXdXJt4kFgSRFxWLaS/AX+qdYC8bkzrB44jK6UrolX2v0njVKsqhAcqfA
GVVh/TmdFrXbvXDJoCk/E+LUJvX8O2g5b3rcINuB5bjo4bVB1nr4Wv7JYQ76yua/8ahLN32sKXr0
wx9gCHFTNE1mTPveBSDHSexPZNMO3zhIq7TXEFAZMtsMUj33wwNVNZz8chCcdkxUxRf5krA67uTq
J1jOu3A3ZAf+W2Cnwc8n2UeGU8B3ZB+bqeq0Y64ld+nMPzmKwuC6yWAvSnj5+ZnoLYf0TpuvCONV
mecqYSp1Wm1e8gz9luf1M3Nv3F0X+RIJTeLnlQrr4Fg7o33ixObRKOod3DogOnd8SIcpZPG5Lki2
cnjW20pGIVXs9VOMy8DNCjm0REfA50jAe4wOez5dtPM/QD77cb+oPHrJqJKhazeREAQ1zLyv/wz6
1slSZ/49G2sFMHDAmKBbeDbFxW+AikOpxU1L8Upr8aCVFxXr4Zh9LcZttTJxBoeiWak8IY3Co+0Z
BTAU6k8agDCOdOW1bDnewzKIyvdzRzYiFHQbvT/T1Wj7fb2KCKtYMBPJMceqf/G7ln9JQqBxGt14
U+D4wyW8RdQmeY16wh0/kG797aR4bptW8moekocyx1K4QZQUe5k3FRfxPlkzFDr3KDt/5AYZgrhc
1RwZfkD19liVtwlxTOTjYs0vu8oxrOknwaXLJUmv8L1acst3nDeMJZdl0/r0j0b2PYHLicm5ji8q
ah25z6xCJWWcp5H/WX0oOu5cUXKCe+TJ92a2s4aWGhxAkjVVBaTAq0OCZAlx3Z2QR9aRxq6TrRzf
/vwpJcmxZPM++0Y8viXefoC4r10xPVhOSvkfb/Zce3T1BIeymmBAOVMRD6NzjaYHHMTvkXVLY9yF
9DxmHk647TPFHb5FW3vr31bG+F7mDRv7Pt3Y3TL25dB/pHnbL6Hy9ObVDcehXKLsYD3dThVUu19A
feFcX5TRd/NCrVHr18gVgqosCCWCx3w8BYzrPZWNh8Jh5pQrwSfhMK0wQRFWKlZ3ayBu1iRbGU89
Pppc+XA3NxZakf/po4rRy5+aC1EH/Oxf+KWAyyZmTgpcI6sKpn+QSLlbzHe3WfKHwjZXYWhYiYMF
826+qM5/1KnIo6zc9jCtEuqR/WCUmykazMOpHr6UJjbcfij6WcIv3m+P/NnXMqXt9O+n9tf/A158
htiFa0g02NeC3tuBAPr1J/YLBvczVWh6e5/3YkmgXvVU8QWpd28JfePh6/VGuDH5fv0YMq8ANKkZ
O6Jv7cb06zVVuR2QeY/ENBh/ghyqH2YKr5VQLmwmMKA5EcxHv9x2mW51EcDASSc3sNSi+k4b7IPX
kqbUODYNPo6bVKa3ULLNtQqZnkaibd8ZRjwIw4O3zTy0WjP2+ey/evl740gpHJ+qbaYxTN3JlpHX
EGiOvIlAGgiuyX8zkhx9SVZUJyTuZy5nKdSqxcz7/DPZti8d4oQgf/na9k9jAhEI56OjcPDDddXU
2Bc+H12LNhrlR1l1mYWab1k5vgQEEuXVPayz6H3RzvSiVqJntERnPVyEcdyqbaqB0DvkDL2rO4/9
vL0VXdr5dwfwY+TXXUa+xMOltJ56xIvqDcBQzXX8+2H/8fz3a/zH6LrFquyBWf+xdzvyiaOYDLxc
Xiaskhwdb0ZZe9HeN61Ux6THqSdz2OBtE96FOvNejH58oSr75RTvlfAX/+r1vAjssbtDpeOnXAdT
X97mH++Hp8HSutmTHa26AwtnlXAHlnxVuYFrR37+myqEEFgmo3UlwqNrtoGLcbBohb6O2WhV/KCr
2FR9pu3QBAhC2qzc57Mg7e0w23kOHt14X5mYjopnU7la1nOus9N41jRC1Mk/+VGm/urKAO/lLwoZ
nyUxOjdoXXj522gdy0d78Ou/O08v+4qhI+da6n3J5K5JvQ5zHV+7duEyeiw7Lrp5onjOVR5I/CF+
z7vKDXyxUBJ90BhPmEvWUj/pbd2pd1r2biNLdX+sujz9h2pCjEYn1TMzpJ1Vc48Suwq8R9S1VvkO
W2G792ApfYZedFeddx2rr71itxyuhk5mFcZ0pZ8lv2g93KRL13Q7XMeHcMgerXg9jGvEmew+0Tze
D9q8elzOyd0WjlVsev9FZpQYuXVF5bcsDeesV/Nt4HfiOzOHLHSrzDAKn2gVvrGsczcGTDTXSGak
8Po9y9xk4K05hNfd+7+udITCjdljzjmCx/dJVEmNtsPch/vZts78XCr5N+ND3CidrbtZVvvbXH/+
rCoqFMHKFzSbFRL1Fo8iRx4Tn9dnIDuDsmS+t2TrMLdzg0k/ejsOLj9Z+GCMG083C7xoZd7oUkCZ
5yLFoc68ZtLhvnOCr77LFYNv1fefpNEz5Idwe1CTnxYMXNvWLu+YL01Ets/sXVawUNVRohPjXaTo
7CUO3eXHEHC/q74Qsg2hDxKuVz1pX0tJGPgqwm7VMpUb0YyOb9JWYZEqAE55LQzFGkS9u4C+xqX4
+M7xcYT6e/mq0V+AYaR2oKclgd3qyycsWwiapjFgNeyM33fpgtdv97oShFmJjXQca5FG1+eOLrCJ
qnRNcm7Tir5ehSpqBc98BZTpRT73Cs/xtCrFB84qy203s5iJEcdeLgW3V6hoQ+42l0LB+XE/cBSm
6grdunlkQ+iMWvPS1kV7nU3b6IvdR1R3bB+MpO+sp74+5weTdjvqpYcxSY5KKsbCr+R4PvVj930D
JORMeGYa+WU12hX7WQVCMTWSBLhobN8WbCMf6zeDjS24/TB6D1e+rCdJEMYRmjx4/xOdqEvw8M8N
ZTki2yksLbDnsvHe5+XnPZCgfiRn8DqrTWVX2VOddrf9pdnBsixAxRM7gIp0mGhmP6/tSW/S48th
x6LzO/VuPxbLonh4O45fdVS6VLn3Kxky4Tpv8+n90Lv2H6ny8zviHCjdf6NK9jsJ0abaAIZj0m50
aRRj7/DAB71+8ST0ngLoTpJAnQeunX8fy3luCdARZAkV9gZk691/M8YgQOhj3Rg9GqEqHPCEgEnQ
x5TPkx5x2yJRslovs0T9FIYR6EsR3qG9GzuO1dfTaBnuS5W4nbz5CvfirgI/82fJbf1f5xJ7VyZY
FY9uqttP9ebTPXAj0DlnMiBB2BG0phzvPLoq6sfMMdcy7PxrNfIJApmD5hWQp38Tff5PBLCctxG5
wtw+PfbLpBHggnlJO6d55eH7yn0QLbRczO5E32Z6W7s39JhQ2dTbvb80I95FtxjfPs69dC1WUmxl
6kaoB1A4UUoZoH71oOECwjMMkzg0c++x8ooWOWMXC9ObSL/PVCYcUFB+Yd2vYrRq0Ts9bagwx/sa
9CSDOBTib5er2lsPdCH4JY6fFKfBwMRa+JeZAVhP2IJFmUlOHAjtGYJwv6ntl0W0Ei12/hUmWJD6
vi4NIRunXIDWWSUm87Zcs6+s8ZmBZnH8ZNnUTcr8lkpClPpnGuaptcXxboupRzOz7xoHDHM28Ra7
vW8GTZiajh2cstDMpy1N8+mka0NhPP/uBGhfd3/5HQDyqJSZQYxg7PfDp8/8kJIlUfTcWs/bOyF5
a2ZpcrR76fi3Ymuls7MZDNVNaGbU748Z8ESSJ3w3LrQmgBglL0FgEtzoWJhFceuAzXkLsivYKXyD
vthccRPVUpeqN5g+DyxHggltHO9M1KUxu+rWhbgGKWK2P993zIiawdz89vO5FYt/xrbdw6FvXOb6
2bVkToTmHkA82M14Sv2Oo0mdwl8PJvRcKmj/l9jUppvJMI00BLIvndRSCMSiRiX6CH3LvfmiAaZ+
+3yZrpYvnKL6w3iOk8rUPc6fBW4/1ZJsQi7rGcEqQMORkYuKCfCEUYrH8Hr0NY+e09GduB1qsf4W
7nuo7fjSDia7kICcKF5/TjJFqwdSzzuEQQGQ0KULXh2Fk3cj4OdZXkr1H2n25bRMmL0fYtLnH4YT
sMPx0H2hc6NZGOy7AtwWghhcxFxl/2c9ErVSZLbSf1tZlavRySzGXenOCHX/4xzE0e3g0KmuE39r
Hgq9tLzVf4ZIk083MHqpcQZ0w7H2+gZ7Rhdej2rx31QJDxcMbNqjcrr3kKF+URiQjvHk5mgP1uNt
jRlMstzoPHq43eu5Swh0jsuJGTz6sQ8R1AfJFrm6aeK9y6G8Xxki8Koe+Tarz95NGHS6mwaOFTZN
oRa0MMYr7l+NuJzqQzH5uxcKP0y8GwiupCD5HN/ebt1Yuih6OzOpzuGGgY+MCzA2Zbq6eEtL+pCB
Aph3YZVutVdT2MHvfbDdl4+u9Wx510MVE2gfB+GYfH5Otw3eQ4086JUp+rhn3fQ/xLsqaRVsl6WD
qu9ixZd3lVfh4oBH7wYLhSnOj+mDvfzj9JYn/3bpOCibLznE6UJ0qk7ShRU4apZpxoaVNBnZ/fv8
jcmPBTqfO2nprTuak4IwlOLEroSe12SfICCOvkZ1mT+TqwLD4vXTP/VkSvL3IiT6BKlOl3PDTbbI
lDPc73IoQE65apQuo2f4PUw1P1XE1xzzb47JqLuX/mJC6KsOWCXwoZ1gTr8XD5HOcJJprk0IfEL9
1CLIm3DzURmkK4BSewZiEEV16KdtGgA8B9m64gwEOqZJvW1GalC76F66iNERkIJhZ2G9N+Pb6vZV
v50biJ9LejCPzsXHuXEAza5qS9ll1C5rcyJKYsbO60bOL3i1qc9puIMEG6ZKPhe98SYRyvrIYLqr
cdA1ACuQT+OXgXCyCoj9m58qODpzydYVWNTZcD9lR7qyOdWieSmJjwXV5egJDWM38wH/m/5S3UMl
7uBxUZKT+hU+8Sg/syX1LrJkeQWMD9c0asDOn/i9tVfHPpQbOjDtx3xZV+fqbNTma/D0vqHVVpQo
m1XDz+j9GhWQGxhelUz2KRgAKvH42p6at1RvnWnELu9gK+2q7RY/NRNGOU41ZhRDq1/Vy5qw91rK
jHKD+xAncx4aM/hL1xQX1wmBg1wJEbwU48eKWnguaeteANK6fZ2Ayrk1hGRXgQwin1ex+mNColA9
1kC0r2XVpf1SzDxLUaoX3avZ818SdjIp6hheIwX4E56SCR/NGZp/T0noqKjkox99qjZU/zlND+KD
VzejngxyVv+8OhajfXX9dM89GI8jFyQRsEsh5/zwfT+DmimefHe6WwuqkoRbmSHACoBSIv/TFXOA
LDFQWY5WaV6yLI7oDolN2ZBtvd5WYVK3xO8t+WNCZ+ewrkQT4cgw6AIwQkUzIf+Qn6XSylh71UsU
5vSFNujGCkifpyTQNVNWbvjj5x9WE1LTe3C7LxOjxLJ1SnwmH+Vrlvi8f5ldi5zNMApNg4PoVjJg
2UP3HjyWR8/Xu/NkmunzN/wvOlevi0ps0VO5inSmvC19Qn0VVVplvzTf0tJCzywZX1mYyaSnT9Tv
8QZAAjuMDCO2w06apavd5uQYAfVyZPr7MlQmyTMDP9a86rk2IJkmsnY/VbXqskz+YACAL0mhTufl
KgXSyz+q5QGNJmwD6Pka4RQwpZ5BarQfemVg82vkewXW6n3bMjCITNCB08yyebN/oT9Gg5kJ8Gis
VtXlFIir4tceE5FbbRavUtEzOR/8JZ7uEKtrFrUGqR+/HJyp4dPy61Ox7N6prva0amoeo1g9Nqkd
bgy27RNzubHKoli80L4Bw8u8e1mhB+/mLEZl4MJ51b+Mtig/7YZszLumGRkIJs0zX+xL2fs6pC/s
aTPNyNoUFZ0Ks4tL/NDfiaHXvjP4kJsR8hBm5HtCbF4Gurbuxl08a5NNGK/tM2kMAEbgL/Hdbw4l
lMoS4KaKODII1G1UMGNq0TleKyDm/WEI+91Naot4015CTrGqhCZQrAtCJV0xO/y8a4IJUR6WRHdr
EE6iakk7rjLJn9ejsmVmNv8xzdBivNqxvgM1JkhcStbNomVK5Y9DKJ5q7xEOeBm6pGMlOpWXyi5a
A3KwZBGptF3VkB4IMMWKX9lYXKoOgcPX+Vl/sJDyz5C4uVw9SOfXZlUGCeIeLCOHDDDj9rujIIZF
sVG75QgRFiWcmI3rFkjue8SMqnAEziHfyD5rly/i8KXGQ3omB83580vRh+m/zAIB92UBQwTHG+/E
oECP/tmbP8a5VS03lja0lTV17VsvUPfIvNVsKblqu4F4cowph4XnqnEXSqoK8nOqxVJlerDgaUl0
9atKvvufe4nq2vGdy3UUoEGdmugeZmtdwMpgPEeWxp8oZvR8DMI73taAVPBo4SY1G0o/k6HQzveW
i8pk11g+BzYCKbNz+4bmmfLqaiuepU1UBr34x56ImLFw9PS5XKbnoj1EOmw3eyFYnVtGqzy1xYFZ
F90rQXvD76NbOC/cMj7pvZGNKravTjQMZXU5NFTAZDIK1xB7FuwxLrZkJ5Jq9GjgiFMjSuztsJmg
zW7e+6rN0yywXAGdPhQ/kLmlQ/+8oFhhBLhCIU2IbZ4ypdvHos+7Xs+PFv38KEAoxgdfyufSd5z8
7YxtxtY0L+1dG28S/eQ6wvbaW+q7MzT2VgliMoOm50adnqfPZlDUBNdkiIpZCh/xWFuX0s/+DVYj
vGI1UqziKxq+Ieeo/1O8tm8SQK5lZw+r5NtzumrHyCi3wwheZebsx0WFJOXJ025hp7pU9JrB0jRd
ShO6TCrUSc19+2CK+Hj5K+nq9+nnK6sZM2jlNDQOp5kdRZ3V9AWucsiW179LCQvYMUBK2TucGOQl
vqF8N7U7Nwo6t3lTK37p5r710NvaUZrBuXPpaUJPJXmEkqMoArOZiraQQCbOCOVDZJtR95JshSCo
dffyu2L5xpKplxRYRtRUtoVatrmtwOiDDfzRMgNvXZxi9DwYPMqqrZ7i4DOWvBT1goo9X5juJVAo
l/opHpBNZVsMs0lk/Vc3PnNUDqZm8yYZJfOwqZDjugveIdl05nBCgTb1qIsQvf+hTE4lZPVrRn7t
Dk11s+PH1+NL+URQv/wk6/1Nd9xBVmBysIaIlp9sCT6VH1bE3WZA1VRd+QIbppq1gF8jCYBi+QKQ
A8LzJ08+3a60Cs+V9tnp1dewED43J3YbBAnQIBXuYaR5e2GCdzDRQsmm6nRf1qWZ+9kURvveplAv
+AqrsUFsX5rjYn/nv7fpglSgJuVD/64zes99huhSUuPz51M9+ocSdIa5YYV+OIpCdRF1VYOhmDRr
cdGSDfUdwvYdJh3SYa0yoe/6O5Si/ceXQpTeW9DPDM5W0S0B+agX8w3lgxNCRbvkfJDjI/0MZRVk
UlXVt4o13Ycq+P/p9r3vhPzdtOO1QDTvh440j4bkq70ozw1jdCg4M/7B+DlyLUdGXILLLQSvhDCO
8/j8wdexlHP9KK1r1CH9BP/4rhdkwouScHB2oIc43zgmj4cjJPKCTyD2lKPrv5c1p/5pI378xHzw
OS/Fm7v2PFfIy5MIgcXaiJJxMEDKMyI6JkXs+R3c6XC0FkhoZaDgrq4gB74J2mjTMgRF9h+Hg9/F
ijEndc4RmJ7FJFICE+E0/Gf0FokZ1WdhJ5z1IP/VqI+kWamxqLBv70pqndahJRFq+5GGzhbjbzPG
2JhUw1Nt3T4Mk9jdmkLvYm5AO88wPDd+rLhyVy/lXycy5pkISl3mi+sBITgDSgc8lfwj8xMMCfMB
dgSgZNN4MdT/+QMghVvI3yeelZXWx0ixPC4rABVnVOploLfQInXdPvIoaYbFioqwdQgBDw5FsZk0
GlDW+bcrN3Zo69kBorPHTOvBtgBemcE5jEgONoe8Jv7Vvs3iq5p+wuUieorajDuI1m37SXugZ0H2
GV7pe+oevk656lX/4u9Y+FYNF5WZmM9l3fqTn4m2m2lb/B9tV2/pbi/UqDoYNtPi8U4fjoX3eUm5
DLySMkNMPNiXCevE3U8ahx8HLlUX2tfx+0QLZduU40Bf11tPuy0XxyEHI7BJMOeoncCH8Le8o6SA
81RHNJ/Vy3eqvCzFwMQI4y/u43d++7qUaDKbMLQpat47rxqYT/xXSE/4jHFIovULi3GuI16l0T1L
Oqlm6tvmdF0WZtRzhH+oUsUpJwTj/RtUyzkem9n1gAZBPz+RQYGl/d/Nmb9s0dWjwmfqc60choQ3
QAapymy2mz239fuhugcHx0uZtxWqZpZ6f3QVfo6ucPEOwphU1R7pgktvfShn/zH5ikudFOSEpiD3
YbsuLHhDJr9d7Sq1yQfllX+Nd8CUR6Q859NoLjyByR6Hb+A8mWu8GuorI6wSxXk8CPDc6Ta4N6Ga
UlbpCP1LKHjmJZWA93SMMA2P0D3ETXTkgG0rZWMtvwNYfis+jrXDzIqh3Pk3qwYUOoSMTr5Zi1Zk
qB0FucKSZqyqaE+jMH4UB08iin3papreP7XNGU1/rejjltNF9YXVnBSfV25KBKwa2ssthz6r1fpK
lUN93DsnKISKFHz7c1PLpkLRst1Gq3tjbmeNlY7oX5B2BmvTRJIPvAZiJUKIUboN7tPdoxG1aGRk
ZiUI1F54miDwMhasfBbdjKDxUD72UxyQgkrxrUZC/4Y7RbvT8+48Xoo7bA6OJ4N3tzfSljUuDLt9
Y0KgclZa4Zpyrcu9/LiXqcTy0nOS5VM/lmvuvOxgDQSmik+KLZi/LbsPwxhoyMUBEq6rTq+2t8Qo
eVEmpQKh+ryHg8pByKAMG6GPYgka4KuLYxNYR6uTFr9WyCjQgtBFSl+4vF+914+BQ2VNMYK8N3+L
1z6edfxln4SA3GZkXZ2HqLfReYjQquESv+/fy2aqdmynQ9DYUg1EuRQu/KQyhxHF8GIO2sKZKrd7
bm9/V4IXx9f2qXvpZT+jZOFF7Q7SRdTPKuYkgbpNaPl2yj4ZiBel6I33XLBrSTzKN1j4oGPevFPO
QWoAGHOTOf4J6VxhvJcewlcAHbdVkGglyG9BpefGq2vgtHZUkbwiquOuEmosiCOq6BhdUJ4f0fGf
07FNJa1LgFh+gZQmbbUn8DOz68L7+Jn6qa5Ec+kZdb8qyT9xbj05uTT/ywAzKJqVy/rVObeYrPB4
BSm7+MDXPh60A49eAHHhRgtzfa/NGws7Vx3qJhO0JbSanq4eT/uo2YxHnI+11IhAIqa/1RVimTRx
iY/ECJFpgSH6iTkobRCRjKG+O++JSLLrrxO9ex+bYKvrJvbls70i7TfWf0YGCpUSb5dsLS3Io6qz
uOZLYQ/QZpDyqA40OKsvpNR2mvyfEc0Ehb6+msA3vEfk9a12u5Up7ayeDBJ0en6V7ITlW76XGlkm
JlMBkkBVkK8ZYALKpHMBnE4cFycukMZeStg/ibFNTgtEFaJ7RwU70fDqP5RqY3GqmuNLGuGvWdFC
ovCmm/Kmv6viSGvH4UPoc3a8xfFzA5E8BHZ0QRzSiAXPFtg5xPfxvdZEQvEt6iU26YDQPfc9xc6h
qE8UWzixXD//MsVEWbhl9dFWWLEqD14V9UTwd2rz2ZiP38lyJCEvb+R7RvQSGZBgl+r6W5d1qvyw
Rxcgw6xXO4K7fOkzTAyKvvob+1O0Ro3v+kN80c/FltQFCXEivKHNq60azK/aEEpcZwCyzwGV4qZf
dqOgcqNf/8LXTlOjXTUbJ69j+Km6g+3v7bfZJLGuT+ZYClaIQ9m6ezEgzz9PGelt/x7v5Fcr7Cr2
7TmJF+11qq4l86ytNHDPHsTwo3WK3jPvDgPaqZti6Bp46sfoOLw2CEJLf4CYyq38Ed62SMFs3wXk
PKsB17xy5lr3yujiffPkIUjTTNXXuQphFmcFKduel1Oyl1GxjWPlUA2PU2x0sbFrgPdvj2JWHeRj
poMuNm02PcUARzDHR5DkI4VPAlmhzYfK9VFQC6voRL7A+3eaFB4C0mR5SHfOPNNnx/tjC95+qCTB
z6tKrp4ZHFeFXGtZzboIpvnharYz7lLFOQmEU8TxUth+bxQJCgMOPnFSZRjMMcD1iRo8Ohq+Qlbz
shbaH3FN7mRdIkOp6IlddZcsqbNwNULlsgUEoooqs2oJNr9LXEmXXzNRyGs/CjIOYSjHAqAWcHHj
KIXoxqEavJc+4O+dnryJxYPF5h5d+OzCBLa/xKkMqMQ5ZsVpMt+PZRDLYU2OfXlufTLRvJluRazK
BZm+61zsGKYsZl7q7qCi1peFOPG48y/csK1EmFMIRH6YrKgef43Cdv7YzMtqW7dm22UE8WreoE7G
BIx8rwHxOpQ37WU3Tf/gZaf3bt4hXb7vQpRAcl1MKv5jJFTh+jH6RamlBS4/htr/8NTshz+V1Kfn
OH463QzxoaWSZoKv1Ba6eBE9l/ZqbKazFizD0Swbq2g9xerJ6e73qqwzu2z8mmUmwhtTX0ErnQ4i
zwdiuFeZhMmbx1/jh/cfgEXuutVPvgnh59apiPyna3ZpgFuff2pDJ4F0afAPzF5qfj+Ofjdl/e31
8QYjePzePo5v7tbhbrb7ynRDGC959xtTdEXvE+L2lKn11e+59uolum7Sc1mkax1hrBmBNkHMAWGl
PiXVzJTBU6ySdj7ZLCqD1A81APUONv9fzx/7eY1YrJ23eoaWluqxb6cf5RdIDFd1D4A4WeZlpKLj
6kjdG8BzOyp7ah7yqKNn6b7owq1hNulOSt5eLcCp7wC8U75x77t27EClnLJwSZeQLgERwdP7Kdzy
Oly1X6PSK1XIZ8tJKuWoykkSH7gIM8uSUNt5IWDkX/F4/xoVFVuXSiYw2GkGJ2cVbtHJWbs31TBq
HN1YKzfmlThVDqU4cY0qLEjGwKGcB2bsany7LrGJN68DHokuaggaEmZYh6JaNzG0vBAar53s3Pvn
Rm68cs4aAvVDWVK/VzPNwxvo4poOMzlX3RjLOt/Cq7TrXseTkOO1Gm1+ooVPyKWZC0oVw4tG6CVD
0+Q+qg4aQVGy6VGZSGJ2XMQF0sSm+WZsem+HJRPmxFxEuYpAP38LANkaEaybzrUFGxDk8GVk6vZc
fID2YEcSgjMI6EPUDYHN+bdk4xSm3RnnvABII82nF6WYYrxx/bBUrwJPWVq0BEbnPiYhjU/kNp4q
hE1sO7m+UBfkNQ1qOa0sMcEJT7Tvsc2tcvXLpYEJebKwn4pr09WNXzo3tps/oi3duyUYYL4ZQ4K1
l93KLQ/+TTDFB0IDfH5l8gEyncC6+Ouqmledfd313P2EunqDTH6gZn0da46iMzJLQ0i4TxCqInUi
NSwIcJr7gBBaFY+SIV+81bIpcWnloF5sLNPV10+op37JZJteTMvG2GpapfmJQShFlKZU5G79EY8B
xC0C6VQb53VbKR+EMuUXOeHoMbJovVmvoPpUhQSIHyCfh+dXohazKEqnc1s2vTs+D8D+cahwzQ1i
raycrn7WICaZUQMxRKtShQBbF5Bv0W7fDNNs055pYLiZyH21MdRmdKsOuPixqtBPP1vyBJgzTES9
xor3ZlSPyZFc/2XekC0aYVS8kyM5bt6utfDbwBxKpktJyaIheFvvG/GrUSzCDqLShp1YPU6XeysT
LVmH9qv3LDdqp7ytXUmrFZ5Xy902I7j09+G8OxQ2v6uydkhDZRTEd0KqqeO3nWbAX0G5L7NTsPTh
F98JgHincmVgRyzRnEeN5bF8lDTqBx/F5PRYWf9cS9EH/0TjBQF9Qthy0hSdC/SMTVuuR+7LlAQE
ZpcgHwhqNHLVpreCnPAO4wNuAl27xP7tJ4TeEqRM0vHJG0ELKBh5hRA7Wp0rkiqbdkR5t/tniyVr
MileiODThWWyfK299FX4AEsoXcqcxotn9Wh7QEVR1KGJPmlkLpqabHPj62zuu/DPf1nWedXFrZbR
2OrXsFF6N2a6Af0KoDht7dBsg3dvQQ6/HVqjqs6gzJVfWfO0YU6r49iqtTWcr5cZZE1AydujS04+
VJdkivllJ3tv8ZsqoASef4Hnl/uevWUFSu38iRhkMID7yn3KxpzT/b9dCanheW/urGa8lSzRcofw
HycbO+8/UWY8Cro9frDLqrr6fU6Pp+r61VrGS7f2erZoHjrJ4DsqvgRSXptzsuEPDb5gq7hpCO8S
j47vqZdTvJh1smnw65HnUz91cotSTqvkyABT1y9S4VbVRAgciVrqZljGtZR7W3Qms8vnvfJo3Mri
bEz0nXQU5OmOasUBq0bDk9P+xUrZ6V4eUqx6+kzmC1E/V/iIyYg/S+/IjaVChaxQcix6n+n0CNYi
tCJ0Mamp7uzO/gWwedl/DNdtaW6lw490K86HV5Bi4etFsoNJrbjasntlrqVzq5ZiCp8vkwB8ql76
8/Y+3wVc+fwpXKaEaatjzCR/CNd8Ngz5K97HR8mDjUdz2ThUTu+Ln7wZERn5kcwrffAkvBN8J/eo
qxO7CL89kYBFw8jlU7t0AcfV0/Q23ayLqeG5veo6jnO9uDXY2TTj18J5lJSeU7qG+RLFV4MnqXNh
ulM8pQskENXkNz1Zza0T1ZJuE9WtsQX5Yr4S/7xdGy4bH/d2KR9fEhFis/+lBXknq1E7Zmw99l2J
E1QEkNRcO4jm7G+EUyvVBSDSME3ae8FBluZjtA+xIEpdZJxbNMTqqGnnHZ+I/dRsDezvprh4xxBv
SOTeOa6ifIAu5bBxdQt2fT93kt8wyDxthATRjXWhrnrQYU4f6RCbtCXhTM1eM60PCdItV/caQMbe
o+X5J8sXUqHCtW8RhK5E0tNuLNxpmIOYAZOodCmW1p34X7KRlNeQkxc36Sy70n8H2UF6sKB4ZCjQ
M7ZBhVuJEC41T+JZpsObD3TzMi+0+PNlkRgrxDFovHy9QGv3oaEItf3HvnjpPj36R3EhFqRCSNZN
9fctrGf3+OrE2utrMTPe1TIM6PNCdnRJkCAUZWUmqKTXpeSVoaJ4chJO16KVrjVRlN0tLq51HFBC
fV3T/R0cMSPtLzbb5tSNknuX34l51UQRPn25G+YbWYcoE8qlUwmuhi6w2nimKAKFc2xDtMYjBaw0
6chpF0QdSHsAqzoy0c8f2hPfh75X/sy9OV+TfsVfbfAAE90caSXl08SaY31DVBKx+AwkROme5j7r
o2JH7pzn0P6fm34398sxNjFcw8wfaVAdff5xGrLfXWeZ7vJ7oihxzQrizPS1BtBUsmc7ZbgepuIV
hWN223tY4Dwk44Uou+kFZQ91wEv8MgERMOtAWU6WU5MYLMZHQSu8MwC7FB/zZDXzP+epk9vV6M6a
fIvHMQ+6dRm5GZyxM15fYg9WM1ASVFFu6LXmon5lWwueDvxXgk4936IOwUzuKaxPZius2y660BEy
1+Ppv9UQ+0moJOggbyPn+lFsAcL6y9uPlRK9TxawMCIQQOk/z9e08WraSaoaSpBjFWyminUwLxI0
wUQpl5HbONXDxymzprWoru/czBuuXrW3ojPqhdryEpA76AXPcfkyuLeSTqd0jSSFIV5nTvDSUy/L
MzPIxpE+Hxrd4wg9VRuxca6gRMV+szi1kb1qyGQ/YmwHWuh6DLTLaXyefaDtQyy12CdmvUtR05UM
ePryz/2SeQeDUC7Mh8jTboTGdI2fa74YlgeCrTbHxSnYLXAXDoUWPQFtHD8IgXIoqjAscTWRlrOu
qDqemsyyliJ3UZMheNe+qBk6qcazRGnox/fNn2QT/VDvLBrJYVRvWJuFuzQsUgo1rSCREha0EslG
MCSoMxkLWq7OB2Z7lD5d64Yfnt6jJskIdkwx0HLfulPV+6nAiLtTYga2UNRynvzzOaR+MuJ3lOOV
qPGs2z2FN97dwCWoUaFPISFx/374ZeE7CAekOysk/RHgviqnE4GYf/tJilQ3J8eTLjEWrFpzCZ9h
7leywWX/Z0ZlEgeuqYWpSD/8moxVUngsGYTQw0rmzSTQWoNl+GT/9ldl+RKShmLjedFFKLSytK30
5YAsC+NNZYz64GRtOAIJfzs2ozjguskeZYrbW13V04z8TaYyNSqvemvm3pCl8XamcjQ5LmfhC0F1
LBVqr/LOPK9avpV6vxmM+JTRwLhYBPpjMfrWgXmHfEGEww1xsmk12LFGYCWSHNWUwy1Bb62k1qvr
Z9efyYYMgEyXLXghbCjSIAGFw+C64tTZV6pXjKQZUxMUHjVTGjClX6sfEtL+qzkNU1AxR+Wzd2mU
rjEP6eq2I1rSbMlsnU6msB74cEbONbG7H6vKS2dWbvPHlM4GY80/EhXGSel8THvFcyeqXIBSv4ka
BvP4Sx84FSxVs9TRZqtbCCJcDgK4II+InmMRhG+vWCXPZddfOBsayf6EDBndmnqLVSBguy8sWuCg
0m1VM4HVoSg2ICNMnrAmWXQKvZRmGMdFK5h9LDIHxYjDbqTWDcX+rr17wNbSHZs61MscJewjFZ1n
TdZ0UTf7Hom4QiZRItSfrPaUqcu6i7OiwwnZEwXqYSTP5ivXhsXU3KO9Q+sLUQrE4xFYlIvZyqn6
xogExKOpEx2+e5fWKOXUzE1cozwDVrgklbt6OHq7/0k8C3MyPPkw8HZeM9pwNmdHINFpKjclFyWV
aZCBlhelVpc97I3aU0Vw/0fwzBn2sennmcHam4+NAQf/0XRey40jSRT9IkTAm1eRBOitKIp6QcgC
Be/d1+9BT+zLzsx2S6LIQlbmzWsSr4Usv+IRTw6IPmcHLigDB/ExPKaXj34L7GN/SG65IwbIm3PY
huUA2hEccbPaDq4BJjjw0Ayu+gfnitA3FSB8Nrhzlng2vM2uPeobkQbwpjGohsF32KRwX3PGGd6m
6Gd2D4dA8DWtCyjy+DFe8cpCzcpyctiwL8Z7FDOql/JzJtljiex+0OM8D+2dhcx6ZqsvshtEKw+f
mE3ynDiJpJav5zH4DkUhu8EGFR/plnxKehzzQIQVf8Youv8CkfQS3DFPtNlXzMAPVD0MOvGB4PWx
efL852xdnV/RXYPrvFQ7DA8hOfAk7MoP3J4XjBUf5curcQWDX8z2SaifvuQrwBTp1CWbAhN38AlM
xzzT/lVfmvVSPOp5CHLF3QeIvxlf1SlE7Av2iwuosTIJYpgWeI988i4Y9qZQyR2A3wpwyG/0BiqE
wGDm6X3TuJUkkcbH4F/60D9PLm22E8EhE53szKsXnymRK7O/J2xmrgo+V+4DmObxZ/zGPg360zF8
sjtagDrsAezdhhQUAvloUrAJgGqkLCH7yexVyK2fzx0cFbyE/EP8KW9Z/BPceiAiBZCWdQIipHTH
l3JNsL2uOL9syrcX7gwYDOAiCrY0yWaGENmXQCkHLbQwn2EbbH+QdT4fJZNtK6LcnUoJw3cQUjRq
lQX+5yuINNpZQaEyZ31wzcP2cEA3xsXuMj6AJDnA/IBqlr4PpxK2FNAC8kXO7SrcIGpa8vG5eB/d
5m8e7oul+qHdFHy5wqdDtla8wvMQdJ6crcvcpJAjwOXiBdzT79i/XPGL345/c9AjhKwDsOGSk32q
t2REl9c5R8omjio8AFTT/Dy0ec8JVWPDjoLZl+ced5azWHVfCH0B6oEUiS2kTwo97YfKQeFHjEa6
WPZOQyEeDRnXfFzxn68d2DYOgHm8d7TT9ke+dl7nfZixpAfjrYNjda53/dzvK+fsmxbH/+SDiCGm
wlJixOGytFc4a9Ju7+dJla7qS71y/0MPNIDYjtgtIiiAxTmLgrind+luml2bW4S6yg0i3i5/gAnq
NE3cDtd8J5g1N+WXfnyrgEnQ5T30eS/O5fdCDMKq38ZfNIHvPa2FdUYbdEbbSAHGTfEX7mL6mH6w
xGDj6q/guDHEzh0X2CSEx/l3CH+lp48NmX71sellzc0iKh9AkmdMkLmcN2t+2dgtPmi0ENcijqc2
6h/TmfcO2ifiPkq5ei1nHibdI4ZxuM04GJrMS1YD9gDEqTNLVx4/HGCgfPEqIuT/dMSU82imcsGK
eo28mGDFX3GCMrHXVgjk8XGSrRf0F3cdjr3Xbwoaj4azxTmjCVo/JW/c6Dsq38bazHnXyZkN1GG+
Hv5xClxy2mAacdv90fDPwW+4o+GEtlJxLCTGilBXKuo3UwIpYK/I4HC5crGy+0TLjMDNuBJtbl9Y
bNXesD5zbX5j9sWaldsbV3HyDh9ku8AdIJ8HbpD1ggnbb3WzPy2uLE4kLx3Imyq1SA+5Zzza+7Aj
DcgdD/ni96EQbYkXF2bwzDz5HXKJuE9cPtfkyzyHXMz5Ig5QQq4K+4UIH54O+SXNsS4PhSsdqZMg
wy/NTCWhXr5Wm4g71JnFMu2n/y/FgLAOhnV4WmSZtW/iStqHOGaJy/RJniPq28ec+164eAG9Rq8E
vlLlUMbIWFY5R3ASNrDw4Qc2EuDpZMGnc1B7904Zo+ZwfxrQSiHLwMUGQk5pkzOUG3DfCApb19Ga
wkBNY+UBux0CJMgNxYzWtKDMhAcFaJwHakZt2JZy4jGqfXKSWPJhn8i2gn6fJ6R5Bm9kV30CxDl7
IBvlTH+afsFLZc86Dz0cb2cv/qqYND88gr4blxer/DdcTCcQc/Sqt45G6jReUoxI14Cg9HZwvvbO
PmWkgqpGipoO8QiPCZyrZm4ylIR8BzbPPynsHHU4yhuuVxR09HwfTP2eAbEB7+xTtVG3HBD5AumB
2UYFP+HgfskgU572JK2Mbv3KzH3zj7CY4RFdKdxwGiycKdUP7MnApuFIkprariUKFvv6p4/6FkiF
amftrR/rxxQXSgAkX1ix8GspNM4P/j3OTyG9yOqG1S0cNsYNoFUWuACvM+wA/OpTItGhamAQLIGn
G08mEwiEvF9jucb0cWPPUBozFHgb5fcC1Z9UQR4hfGTOMNyhJrb41esfO/7E2fe0PD7Nu79iI4mM
Xce5aNxRHig37JZo9LEopNyJLz7EO1TCu369Ad1erR9/NQ9ofOE/Qat5hUByw521naXGR2OTHcAi
TBYLvDHUA2FdKtysuzU/jlql9fO+gposwaTG1o1jRHWj/qpX9vV8d86JzvaTuY+3vnmpv/izsrwx
wTBPhR7kAPCXf7xWvd/bR5YjHttS/DjYZkIpAoHbBSeTp1VZgJdPNzozHOnsYw0t7IcCX+/mwioI
kMV7dV6SsYbRbm/0aahw+XwDfpqXfznn6ICC85+eEwy8cRHNsyP7+u87/EI+GWA39gteJZ8RHzmH
pHyYCgBqvIxPxpOpN6eeG6/q0byyz99mlLloZbvguxtgw+bIX9jbMF25LvBYNV2JlN9WxQaRPSVz
bna4ycvo038JV3dxNhbFb7LtgeYbd2Y7pJ+kb17wiycCgYf838ZLc82F8mCP7wLilFekEyCzzB3p
Ifb0p3h5pxnwVNIj1S005z+Msy40H2BzG7MCAVL2xUnsTNoVQL9gPQfAEHXxqL13/VAQVsUqBloc
tLf7HCSmb0lHPs/ZvixLvoUXuthnP7Qdshiv3Fprapz6VK7dAh5MvhkI93VgCaMYZSs84B91Ebu5
rc09qCRsepAJOt/Mn7ychnaBp9qaicTaidrE7o+FHaAbapnZ22LOCETWx68T4wjIvWqc0b3PNvjF
PSILU2Vt/aeB2FZXRjYEm5+YLu+NOSwXgt6q/cUM8syNsHNcFfNrhIggbP/cZAEqoZHMSrg/pjwa
EQ7JdF7jbYTkcVkMaMyh0tBqzKWIpdkn+yScSRlSyOUCFoVNSD/HyX5J1jNbZHZ1Isd+9v430Egj
gX5Dv7eeh2tlZb9kNKOfn9inzQyc2QGQR2vDaVZOzhronxiqu2XwS87BgIpbbGgi1jQlHQudKw8J
FzWnG5QEiSSD3aLNNpQArMH4M6gnLPcxScwf9Awk4+wgpYH8mHCxZO4RtthIEgHhQQRQALDkhGDE
JTef/9CVj2BGe9XChET+IjHqiZRvg+8JXhIMagvtteZRB+NHMz+7lnHlfYUHNcb4xVkDw/8gdtao
6jYrVrduWKClbL5dCngbnlDcUmPCO1sHFt9pBrnnRd/haf/qbGv8Q18smnVi6D+7j/KZwA5BBMA9
hGXh6EqYf89mfLwhV5bFc1IR9yFehTfC0IHWuXHmCEDfq1DUL7s9l2mzkqaj+edvuWABXLdE4Z3V
TUsTNFOqD4B/OHrLb8wLQIzQS2Yz4ODh35v3CWkvaCzNBepPjCIhFH6/w6RkrUxz/uTNoiOiv6JV
3CGoRZI5M3T59apmifiIes6+nn83jW14N0uMJrgQ2DzYV+vsswZmKcPumJn56MBM26lHujlH8sJo
l6GPHvasZHnH5rUaRYNmLF9X+gMWD5WNZhUR+WwJ5AHjcEb0K3+Py4o2sTtQxihTjYaQdcExYq03
E3+efDMoTNw1FsS3+WXzEyko/5pTuHHhnQODbl3aNx37qpVz/gsvM8sMIubcbvLlsP0tfy1QuunL
3n7lXyTkpezUsMvogRMAxvY0hhwXTi0EutDlNUb3iGxEsGcuJnoCfhOff8U6Bm17ZO1ZP8NjgGXH
+oXDGeUzH8sertPNv/Mgqh+cLl87oVKgy+eLtWd30Vnij9sSJEInLibIvYnaVVSzSwWCEmCHSK4X
Pilsk1iZI0uiOnzXcQts2blBahXZ0dfQmlyVRF4KmfVYyfCuDfDGDkMJDhgBl5H8xsfbVe+KRoue
mJ+xNB2GiOeDSy1VS5QyAdC2yYU2gJoktg80kuZn36FxnjJlq1X5ZkqHbBMlzmGIsY3nx5eQhx1b
Ll+6Wt/phgzTSpu4F/p1FftuF2CwI9d33Z5WUtKeqmwrqxMw+rjJBKht/RuqO1GJRSRHbj1Nh4z3
RM3Ga92b4C+xczHEvW+/REL2bXloUABLdXbsQGRiGRcOk7S/znGFEq9q+b2qkKkEv62EdbBPHJ/V
7EwBa2dC/UY5lg20uhlwKOLwMsDuOa2Mb6eIX+2CsS1iN6Y2CAx18LTculhV4vlGiVugUV1yR963
0nAR+FimHbdWP+uVzEssHZ2UDBIcEzQ2K0rwq4ztXy8TFp8+ghKBYCk/ErXeRGlAp3kymrHYm0qw
LyzG+kE/Omqyl/OPQsrJX2LTJIRbFTa2h3j27tOWssfUIaZLVlNk5HjRJTV9VjGfIGulpMojMtjB
FCW4tdGtaq4O3eK2kS9mfhZkvjY8v7n9IgvcDLBTHKK9PXE5dTbsoNpmf5xNmIHFCLJ2JovO+Y00
4dWEcYemBzE07Kgh3hUW3RblQs0Q/VIfremRiKeSRzvedXVWdRkGm3FoQMmqpauXOP2BHyz8NNym
hDL69kuXdQs10Pd0kUXJ1g7D/flnVw3OJqQtSr9NCF5vISrz3UYuXmJsEVgC5WcwIfW77jnzQYij
fgB5Gzt/AUjZiXuNBYuhlodUcjBV88JpdEMb0O3N57IHbpM/xjZ7mE7tRVX9IfN9Cw3ZnUP/M6uC
g/4g56zX1BJ0466rSPp5aBLr1xnEZ1WyQnY8e8pXWoL/gEb2lwwYwsMWzPfcvkj0a2pgkNaz3dZk
sJZ61dQAEXGNedV46lmCxVnzPRGIJZwifYmmMgDEacmmHK6SyqqvzSWs+tdlTpevQ+Gyy0XDygre
UN8T2dFiKWQS+0mVmc9A0u31UV82ULscE00pCGYYmGuRtM/BN/nyujsmNYND5Z8mVWwauYk9uSHl
1eLo+eGyaeyvLvCxhC/afejryKXqoGcrzUfGVk8Pkq++qjAB7LqjsMluHgzwklTy2qyLl2VDU5UY
nWc70rQoIVvFuuNJvnWztOa3rlinF+rFbgReCKa49ijM06Y829CTylEQ5ZCedMIQnKz/sExjZanB
RuPs5K28EyohelgyCbw6E2WZ0Ye2yOofY10uzTHmG9drtETIXqdTa/3q/NzOfModQRTTrUuhvekX
w97FcMuKpaKj1t6o4yaM9wpL7GE8qtzXPp90nW2depNCDfhGfxhk61ic2CfZ0z3FO5Htm9hFWHQx
6Deurf9ozT44x+x/UJEmxwsoA9zVIPsrjG9hon5lz9G8d80W08nQvmNEEmFEY33yuWj+dQh+ONZS
d8DKTkebKn6GcCOl20nbWuC3DT02z7Tq5ePNhEvtM/r004NfwYiXU34shnsuMxAv+b2kfuOnroEZ
q7VsrbUhrZrP3vQKaFUmE9bg5eml1O5hAAYIrNXdU/zTofmg0sujdaeaSPCB3RQPw0dsLkMbs3CC
jSZy6EoPt3RnPPbyOq2/Qx8VpAaXdQxPWvWeRXc/P6rqwbLWprId9V1U7hXVzYzzYJ96wC2HZtgo
N6P6ahA4TVywcx+t9xCsG39JfWUob0VN5hnQag/yL3/BKpONQ619tpzpgs0pS3oKnH3pxdPkikvd
Or8IeR+9yM1Oz7f8/cG5orqwniEgChWwJrNl/EjzH950PT1HNqv1Q1LcdUzexBvrTz2+8Ym3WgZB
BdcxvsU5LbEDfR2TTV19mu33fH2YDf1yjMCFIajWGZErVkXsXCCDFN2jsv+C4KkbW4hzMZ50OHfi
11Pt+nlEFCzGh20Wv+nWocKjjBQ4CM72xil+ovSRhmhp6XYTyDV8ycrZZJPXIaBhI9pAd/C3Krva
uULDruNbyd23ZP/24pXvWWPFH1w4EL6z7ZStAl0iW4b9uo5vWXEI2rNl7eGu0AgIhSBt9cSnwAHo
sDzjBanAMKwlgGIALiOWCh/ktCZEA7OeGn45gnHzlcEiNRHs+W9xfM69TLln/a8WPrvaE8zFjlsE
bxELkP7J/8YImjN3qOCEwhnVX5z0ZLZvDno2yt38bqm2G2L1FiPy2HIeZ84NnHV9N/+Gvf/gDRcE
UURHMb52SBnDYxSfRL/OrCdF1YS0DOw4PuX6t4T6FPWQOkrcuax7zNBkT4casgc+e/5eVpkSvM5Z
pWRza8fKv6qlJ4B7w1OP0Q+2JcIh3mxbk+7j7/jAeGamOcxSfS2aa4lZe0n8OZajW75UTi+DCREe
u1PZ5ZfgpKqqK4pdjrkt+hQwAp3DIdR1jg1AvgnNgxPfo+IZatc2/1ZB4ES3cowYuoouQxtILpxS
HOSQnuvEisORUc8Vi/Ng2nIFG/k6Mu3ZTt/k/o0/bf9W5r3nqBiGhs26suNlK2mv/kS9Vyacx/V1
msuPso2/G6qj8jnqm6z5cIprUhJnvtPxGCm521eUuQmxd/VQtTtPCtUH9Eyb8EbGV3nDp8bvxtOv
5M+5CFpM4eYu871Q3UNY4eVSCOXJQ/Ewv33VETrr+Kn/QfZAdAOcgb6kiY6Gflb7bK4qNpsuaMT7
YPoUEHEdyVmkaopK2NmrQbUq5PdOcyVek3pDkYk4uLNPFAzW4M6vnuz55Hx905l7ntBJ3UNm4G4n
AIQWR4/OFVt7lpBIWvDW0xnhzx1S1TIINk3vVfkcv2poZzlDM40UcsoZtwqkIHclMjEP/Y0oMAOs
PrnXd2kpdomR3Iceyjd3aooSZy5rav/KDZP1HVl+EGAnYk8UxNaZJT8zzX+aQfsTt4gBq67a50Y5
LKTow+G+b7IeQDqqzlmlYQFeJEd5fnfC9H2wkc76MYLsRDUOPRiDMLPV3NfakMBNf/xSBcpIvKc0
rK4s8MTK+dBoz0yklWrfwZPhRSQVCbHGwjXqdllxTcb+nwEkMRA21TbwKqLpiz71XYaM1gzH2pli
1OEGvmd1hu200c5g58Ys09cxK7ey1n02JVW/Iq9WhV+n28vKoEOX0BQ6EJiHHyVGXjAhJgnllQSA
ZJznrtFQaV8HJTiy8CuLOFgBj/caGqDRfhHGh8a9zZEJFH9amB3bf3AQ2mSDXyTBeihnIpuwVtDq
dithbpTa8aoP04cGUFE1KwfrU2fojq1Ky38YZTh68a8UsVQzYbyXvSunySHK8bnRiIGGpKjTqxQ4
JEynyT5Y4p/ZgY1N+GnSsK8Pl5qJPHGK2T7xjMmZ4hlK8szx5tH6MyRixWR0TjFMTFMwlkhgs6o1
xzDpsa51bbIvm/StZmMcddwIzTGbgPbo3P29hnIfVK14T+mBneBz/r2iizJcOrDiAgF3z0Y0ao+Z
QASVc2nk3EeRNT8l81shrG8BNN73LDpxXlZ4IHLwNkX8VCndukxlVjJ84ZPj/PRIoj/Z0puDGKIq
w20AuTjWsTdLYYpKgccEtKydYjEGf9NXmVz5uF/464J7LZXLlWIh/EwHhsxly+fXDbhNFp4cUEp/
yrkpzZhByteSF63U2EiJi9NFbMdhbJSM/lQ/X9sGEXAJ51Ni3d0GGwlNiWSU+0haphn3twSdtUV8
ZCC9UT+w0waydMyFZs2OKzJ0lHyTBNUxsiGJNQHweRhCWYt3IyVo7k3EyF6kUzyzUBZa6hzDeFhn
3dYHLZvHmkHhfiaRxQynRSuKgwlB3mHFmJZktCsmaKZBg6XVrpRKMO6kD1pX4Jlm4UvR0rGUW6mq
fxqwiJWwow6K5fxzSljGJUWzuxcmuFyJ/ZK540Yfq6vjCzJF2GunrHtVgh8l5hdTdsMRzFadGERL
8d6NNAP9VOxM396KGqB78Oo8ufq1ejcKFGxOyvpKvQmK7fxUBRmkaOJQZd5kLvUqFpvEpHsdbIQI
sX0fhxFURcXZ6qLlyNyzYG029WFESG1oiMbRwdahBndN3ksmZls5VUQR7EuLw2QK+jnZenZSqHGM
oTCMQGN68kgn9VRmG02w3jXxnfBDc6UJlYMdpCgNfYxS9NAEoh3Dj0LFeBMRqo2UBvlHZkmECuK1
wpushSZlIYMqUjluHdjHSeXZy1YSK58UEMtvG5Njon92jr6x4u5oVDh4asTINOc4qjcZ2EHjw/Ou
q2WmWl41OdQocM8mJdCCLaXojhiVdcV4HBMN6MM38Z/sBkyQb7HNisbvTl0NxzSMMpudN7ToKflK
exCUCM+glCImZWB5mkFgGdY+dh/uVDYZFX5/4XSXjGItSwMf/dVkLBLQewvAgAS9RWaAKjmISgb2
z0sDSoYzkVYBMVDD62ObGlCDMToYcRJL6TVqe7hPGXYRsars1KE4VBTxzoQw6gNHLIbCOZLZldm/
8wTZ2zzHee1mrJCahhATCekFEEDgKcFbntv06azRlRJWIBCs9e7oBJiAaPsQqUz/xkvFXgcyM7xg
hvmqyf4mJJuBVXp9gcuCPWzHGtqo49evWoROYZhWKg+UMto0izX7EC1Sdn7EmGbU9U9h0rurMPh1
XcZLoXmp/MB5CegJkrFdjq2G8ixvYDaO6SIZ7K+6Abjna82KsCtMvnrYvSl7LkCILEyXiqH/FM2e
saRX77nh6R23Z6Qcwtz5tLSM9BoToSA0qy4hykvdGQYo9WA9hhAT+DFf+XbsAaT5PctrM3c7n51c
AsXJn8lkSF9kIgmald7LX0xsagDOV2YPKVxM7MHRoeEKEWk7JawvPj+4r9NLTMEBhbkWNluvEtpP
/65AMe0yjlOCVZPEmOTwiGWOV4JC9dN3EgfAGoQmQw7iLEGQ+BoBvid0rVRifk+Jx1YRnJuK86vU
9wpwgVa+tVK3N6ZtOJAJiq9nJWPkOGnvwmKQKo6ac5TGU5yfRH7yx2MhH9Ro3zZbaYIh7srq2ZdQ
HNuuxI3ZqsOhS7AlLPq1b/pwTvslOe/DwOeOJ5kzRKSOfbcWOdI63kfl0rJiBn/gENqm8TDWtxiR
AR2rmCd/g1JbvLcBYj6InirZppBF4RA027SrGCgmr8VYfZIuWiit2oZiPV0UbiZuAkUoW9XAfl+7
2lzbFCjNr171wb6Vk+TVHRuMFK1lw3KegzK00Jkd8m0blEwyu1D8BZi4JiFhBBSsq29ooczURreo
cJhoN9OjNM9c0gDuyR9oECfBLbDyqYNFn3Bh6sJTGBaiXFqCKCIFx/RQCba24EOhG3LSFpuic6i8
gU2GE25nIVxTNN0RLEvc56NdUdiXRqEjUTO35f30ldFLiHcQ9AwJM3MRXVu134/MAIrxM/q8AjIb
mvhDbe6DjlJu2A3s7urROeldQifRnzqhX81c2RjcG213VMQlHrDXUHeD77iRwWgzfMiaV1BAuE99
9TWgl9MD+PEGt5WOyI/bSrZVl8ZUH9FbKdOKAVgj6TU9UiE6nvQKZYJ/jvy/USX1fr6sTcWd0ujM
A9KHs5MZ5D1GuUyuvR6ObFBL10qFBeewyZXNW/OqW/KyKYVnUqXFxFgvqFL/4UrwP3nA54+BI5qh
PmNxQGbI/D2LGBsywlI6eqCWSJDM7g99u4x16OV0K1KbYm0Jv1jDtf091uqzo6BBBmgq6TM69KGO
WpCeEs/eSRFc2VxR7zXNbmA5XyQT00PY3YqrRKOt1aKT4wbqqWmmjXRrp/E1ytkR1xAQ8gDBTZK8
pjLinbxXd04grQYdNDtzuy77VezpWpiOm7f2W1yW2yoeFqNk/qZW8xoJlfAPiEdqdqkV4qU1dg0h
VXfw0Y0O6bW3dVzTQN7DCTR7zKenJHZ141QHrW1+q/F1xKjcIYAmWkcMlWDdS+yLVWJmyuBYM/xY
xsNonzLPV9JAiaIF72tacfjt88tUc2U16dJhxu/q3rqK0V+WrU32DHMt4GLu+j31nsdy7vEbyeQD
Yz7mPpFbi1yeg91jz2Fu5NLejg2MJqZ6WpVlR0Fq08cYP+b+opF/dcwL2czF8YiOT952crdMxp3J
iVLkoy3Ekn+0Jqn1FstWjOmGYQWWzB4AWxtuWKbHQa1ddgD/+uc4cOcPvdIjjG+LRaSSMMeQVvZw
/QZ7RasXt/4+pX6HQ4o1RzYHzvi7iMFaH8fZEEqT6L46OjwwxGrAMrPmROAkgACvgMPRXScRItQD
OOElalLpaiM4XSy2WUvVhYJjl7TXRr6dew2VZijTwxU+73Qg86jNWzKXk4r71EB1FSrDOkBwDB79
D8tXOk+OkUYBW/tfoap+ThEIlvYMk3Fl1faaoQB3/uRnHlxiCzuautpOPddWF2jvha6Sdct36+iu
tZZht5Ja19K+lQqLppwHBlwl6AUkeDxupDmOolRdzfmKMX0Es7Lr8KrzGctCwQbS7YrXURO7UYZz
kVfo1zBvJDEeVyjVKu5FYuznvsdE+9gqvjuEeF8YvPeRP54Vszx3urJvK0hdFAK5+5KtNwlj60rr
OI/6fjDF0kxgtPKZloD98dR5KsyRWA+uqiBSjfYMPNl1VN+bP71c77zI+rO53iSrOum9vazfdCaZ
uA4upI0dlL1VTB+1ZEGNyYqvqojfMzMelnYeuGPJospp7bUTc10WVvZaBDiNySY3YyxG/BAb59JE
Pfb4pfCRGfnRS1bS/DBMC3UnlZS7jGKaWcdcdb7SARsfoRirj2pS8bTT4GP6WbmktU0DojzkiygN
1HH2SqulhdUAOwVItgjbpQbnBVRPANAJCVSRwz7jOtKZYaJix1WoWveSbo6Km/KZ2H29E6Z6jXoE
8abE2tV413T9MBW8wLzoXUCHZTTlxkIeyteavqcIpV1rfYTVnYM2v1/GQ5ITFiTje9+Oa0euLrWY
vvICYoVJllOXYnIA2GZL7tSsKt+mWfs0R/Oq1t9l9KfHqTdyXDNm5NDqaMIywIGcRDpsYQm0Y7KY
IaqEy03JMs8x0ZPE1sUI69+81m9MwGMfwHYS6h+lf+nPnsIlCRhFG66rKsAEiwFWZDZmSzF7TTXe
1Sn7iJD4n65+pjHcKMOZ3vSqBQNiiHJUGe8EFQeozHz2I0xjheipVloZbtgZw8J3tL0p3oMpJp04
MqHDiDlAU7oP4Ur0iJ2jbh+z2hEqPLJQ2bRK/t31/k6aJLTszbfDbMiJepFtiNV5wiuVa1bdIySI
lARti9HHzyM31uD7Bc5NC5O9ko/HsKsnQrYQ/uQKOUGDhvH8+GFa0WzSY6FqETCbGFCVEAJRaGP3
YPvvqXpIG6RDzJ23UtFYeFj4QfPMyuB5vrYJMqTGqQGFt6o8vRoAb1ssGig6ol4Hkrbp2Bp2LWB+
1UMIyVMGUtnCxrkmxtx+Lye0pCY+8nVr7BrhrNohwGy8mqottk7syvRpQGjWam5ShDsjCG+GH+/l
kheiJhN4eDK6o9AwJGH11URZ68p6gMG1WXkiLc7CFxDCarKYevg1Sf0ahyVkoFhky7FUOhBHYnjC
brrJRf8x4DMjnOYaaDZnVo5PekZKeSVPSwaYIJN+VYlM5HdUtvY0LPhH1mwV9mQ+hMe3Md7y/8j/
/1/+M6+QH0MBbrY4Bsz/ocZbJ4v0RRDQJOtY5zQ1Hgn2pax6Y2sonXobkxqtYZIQHICazTFHJsT+
W2j8uFyGMB811NAobf0lp2vf1/s4YnscFBEOLSMAqACV1Avzaio6ehHmmEb1gi738iAyvTZ1hhfk
/Kaqf/qqjEOQ/zCcrcC/LcnuUoCrJoCgvc4U3MkEdnGDvOwLfxml/WaIMLQCRM5liJE2uiHBiD+M
rp0kB9+2L5XBfqUfIblXCszGYFjnvXNuUTKVqb+JTNTyk/Km2GWLjTbKyXBEIILrhN+Ex0BTX3sf
sUykh38TjUsTEEhqKQPUKSaUHAyW+hubVylwEFon/HDcJ0T/mtkNgntbxrxfvjezVEnKf/sKAFEO
9XUTEnM9ptWy8GsdKM9ZKJBt9No5WXNgoTDIZTYDlMtjtOVpXo+9DBnJsM9Kom6UgqaoGMpjUXf1
QgaW6no+M0EOdp4c50JSp4gvEtsNogH10wTDMpZ/u0ReOSk3SRuHdDbRvozyp9XKz64IvpV0WMcT
azJbZq+AVqeo8w8zrw+iHMl4G3ImuXBV6TV3HfzNylAWDSF5UUIRmthU+QbB1LZ91sv0w5QagJJ3
KxuPmqYs0kHHAHLooZU0e0fOXkM99rKiXjqO5cEsCrsQtly6kVTsTGQmEoPQBlE4bNkSLHmmtSVn
BE5Fxbkuup1pmntpUBY4MOUgfrqod2PHLFBFcEcr6qeSv2f98CsFn2OB3qNnCS1161I07NEGehC+
Zkjg3aLXSMNym9o1NALpLiZ7xzDh+f6wKDJ6xFTdyBpOHXXu9VZ9yfv4kU3DTc2imAfG1fhoh4oe
TubKEzH4YQ6QZxaw130Y0hLX1EA6rSS6y6QFt34uA52oP/WM+0gy96r6mjEsML4dfHOe1QEjOBr5
c3I+mxhRe4/NJe9K5yiIewOiclqxygW0KttZ1V1y5cO3X1R5ZFGZHGsRevNQMRXR2ZRYlvZV+6qw
HTT14gqBqwvaQ69r3ljy63dpujATJKxCQTimymRPAukTxD3GcHSiUxFEl3Ayv5I5U7tad8FnVDUs
wDNWCLI/P+mddZpg5wxBdbEHnMPtMPXAtjcmfn1VCi7TYMnuTNcux3VcCy6V+ifLpbpsLOlriFWX
Mvzq02Q5hk1GMToinsVAcb5NfulAwfzCyTedKMmXEyDiTVbk28k+FSqWg4Cz0pT8zG9PZaTHMo72
AZOcJJUkI7SA0imqigljGb88cz3vk4wIEyW7hqNMVuXgHXxfPTSWuDQ9d0++bzR/ZzqlVwlc3tPB
WVsmmVENU2BA/X1JcW/1i3Q/ImmtHTxD4uKiJcMuS/OtZsH2DhBnFfpfpoFgBymWPYlxSWVoP6oh
yI5VbISp5AfZ/+PoPJYbV5Io+kWIgDdbESRAK3qZDUItA+9RcF//Dt5mJmZaraZBVWVl3nvuiuvz
XcbMXQXyXYlrWhvTp9oE3N4yhfPHefBJNlg+Ja5BHbPdPCakA8wSqzZfLrvL35X4k8nBhADV3yjf
u7oh+SosXsTMP2gY3T4MUXM6/a4N5PeM9qEq98OmlOX3NpDuEn7/nC2mSLJbZYevDb2OEp5vR9Lx
VBgXu1I+NQfjkQ5vItRRgs0Ow56OWt15ZIZCbpd8HVtoGhK6y1ASq55NYqpBqdbMgprR7/MOj8Ro
/6aC2KxupsXZbm3LWgsbe2JF6ZeFj0ii6h8mPtwukdaSUn+ko/6vzxqIXsGHLfKDqtR/nXbQbPJz
wtEgkjY/SigRQyMKXRkFpIZBTv/nRDTkjH9ly0uKufpm7C2JVX/LAbrKDstiCK28bICsOmr9Iajm
cjViSpjwDWHLS1QAYmb4UZo9RiSkZ7Fm8pnbJba9+Rg37MV5/Gg4R9TyMnSoAY0B7HaEQp1GkTWq
SNp7VpjF88vtLJZowwY1wx55wFgT0JQ3oZdY/WcznQoNjiVMffvP0qjN6N5bkGecAmpQqm4HCd5B
bDcpNO75JAqbBzDV8GSHNr2U01TqB4VKso8d2i62+UiYW1PPrueCg0CatVeh4fvKyo++iZGBxXDY
s+hTaPK2nLK7yY1jQK4UDMZrGtJ8CjEHj90zn5CU0OtMllWAnwvdmKzGr7bDvTLskX2F696Sjl3C
gWf3kx8V7EJlzcjUGtc5uRkiqqf1PFBOVcotiBB/GAVXvTotb339mRv12xDX52Zi/lHUBYClBe04
UFFWZsGeOgDxDtDbmetGMrlmcdcUJWYlaROmWDZLVAZme5J1APW5TGwLO+zwXaswq+rpy+mAbJTj
fdFPzonm5Xa9uGOZAsRGgy5Qkt40h0Yht8rfWpleVQGILw4+OwgVBni1JmPQwZV70RGxMU+4OZkk
BMtUyem4VaS4qHVSKQq1YqRvnMGnO3pxmkX6morcS1OglmblNToKIAG3jYAD5kPXVJFOVS9cJ0+P
em26Y89SSXJindoRSjx39BFAQ1tgjYn037ErIhRC8RdC1SJUv5oCam2pIeMNuYUOfKktXIyukz6S
CQ3fBGextKgm42bbqKNvd+JZx+x3qBqMpqQXyO/QW33r9M16TJOTyuzypcpVlcY+qYeT8Gx7PhR5
v7ImIhgoLtBM8cLl6iSVNVkMaAyJYkpy5O8TilvT9O30F+PvlDLdlFQ0GsWSfJHknjJPtB4sLBY1
f7FU3prWPsyt7Ek5MvdWc9Om8zot9aQqGdwZyooka6tKVd/H1roZM8g7pqbpcnHLYwJKVFfmC1i3
s+Z1jrqVMgrdVwZGbjjGNzNxLvFyVUE7UA8WdqqUYImMwVAw/6HmGHq0s4rpJ8wk2EUvPUdRXoZ/
U1x99FlgUhVWLkrJWVKAm0//nMa+sol/p2xddoicP2Qd5VZPo6S8j4o4Tym9fk00v3NlubmUeZqj
/oTJDPqsjA5Snn2XzviMHGefVyD2udPm0byOUp0VFWfPQO93QiFYi2eM0n/r1JROwkDuATdoaJN/
EOtDoztkjbUrVdOXA26tWvkwRyQhWUtjU45QYuHH7xoqPQz2AahhNWWMlVf2Xz4orzLejXAgBsjU
D71AUJ9OX1IAD6zZmyrlTgk0olYfs4wIOQmWMYy6ltKljRwAO1uC1wJcCtYNAdeL2sU8OjptOK6h
3YetHfsoc1UTCrUJ96D5btCaV7pbswXG9B9ma/pfKWr/Ci4CPbtBZfqqiE6DVG6dMgAehyxNIa7M
OCOsETZjhm5XP0N6sbqNQxFmyHJe5kCNe23p6YarTv6bLJ3xI0cqvTiBNk/LMLHREOr6mgSLL2rw
Rv1hzuUlHWJt/qAsCXxQORWXdkr+W9vhKq2J6Io/rUTGecJ2rCARKynAromCVTJp3RlPLnNCN2HL
WcQImqXDHO/X2ayw+h+KtVWs2QPdwinTMwRbxlvceDcy54uCeMxeUqhEsnXwMxP7y0RWdA/+xXDg
53kvDuPDAcluaI3XNBlOZtjuw2I5OwTIatSUKOdz9Jvg1GR88uV3a7+lCiHXff06oV2VcFQ2TNUT
7Fsto1cp/8jsV2c8FxooIeqLjKLj/y/rXiL7l+DcJ+oyOB83VAxQ97uXZ4AgS+Hdty3ToH8IgsLm
X+fgHmDC13ZEw8DLkWHPK3QX2QvM8reJ2Ht5muLG9OoiJA6JuSQfu4pci5YO3cSN1eF1XXKU+UXL
tyKozYuUS1ePSA7rSsm/XvNQViDbJQSF8ywdgewnznEw3iObAQzHGk20jYggP6vd2k6oTFA6ahyA
yzdjt78THRIdF1X3G/IyU6x3Rd66ldLSiMT0zZVvytsblaCRUGQ6jbhFXFsUrhIlJW473G2Bme6e
mARTukvHwWnb18wgKqclvWN5cpN4my9aHgYTgcGEYi5ziIojD8dYsRuOYuQuiAlpWbFWBapL6Ckd
OVpFarFUogMY3fStFROsNrRllYSoogdWUQU035dQtdixvaLQcDuqUGPVvLjlLW714lVyogdN4a2k
W17ND5WWdG/q5DgqvNnuqcViF87B1R7kd0mnE8whYOmwQLQJ/xs3I8tCbWXH0zPtrlmY7ZixnwId
Ylk+ekEIYMZOfZsvtovC79Hor4YivGSmkJNjRBMM5Cj+ugiWHDeGptT/pLr1eBnBEO768t6UdDol
WWfFpcqbmevbOVBv4XIrG8ObLY0fA1S1BAxGCEKwjuZNnVLAlSO9TdRUCFEuZfGE2ZWxtQ6j/aak
i1JOfGkVc4IkdXWlfOpSSqFGcaSI2u1UOCo8Cvs84pK5bO5ilpFEopFn18cnu1xl/j9CuwnUdzf0
LyblZJru1ZKwBSvWSS0qvkGhBlrNsHcqjnGfv3Y5WWEQC9TqPhTmdfkls8bHqJaoE6CLSfgEOPJk
bnSOlu61ApGJTM+E8NkYEAof2iRHp7TudiYDtohVKC8HV8MoSVOzf4GI/Ywbf1kWOk8uUMaJ5JKo
QvSEqWAWIGJH7EvLW5nnmentptLNcz1WO0EwVKW34DOfqbDb1fJBZWX43RbNTVCwBryCSW+2EU1o
4k8j66IVVv9CYw9Fi4J1OZTRQo23MbzaXG8aZ2ai2LKxpFK+oTzbDymXvZFeGFGAQZs+WLAbjW9h
tMK92sOzs1FORw1R6yPHY6tDcYrr11zFxx/SI6KDaTstxUGDRwSlLviDmL6UZ1OsV3J/bsdxpRni
rGkDiWHx4LURx6GlNz4JQfKonerlK9IMnioq29wqT6m5PM5kmCT/2jpeKw55JiJ6z1q/dmCIz00L
RrwSu6LqAQ9zufPSZUCAyGZZdHrFLmkkzXMYMVEr3ljOWzpo5qqauTBk89EY6WQM6qvCjYXB/7Ww
zN3/DzlNYjb8Ml9PWnkxinl+aQ3trVbIdinxGE2fy5XCCKAMxeIrCtRzOdKlzhhqBXZ+gBsSVk+w
l1OZb9U4O9VaRa8KOKLI7sJJnpVGq40Zx8CrjlJUigkzxWY4aVgv1bnwW0HDK7S7e07HQlqgZtAT
A3lEGu4IRNISljQp+I1nLpUF+sAsNzx1ohOI/BWeqC11b0NL90npQOBHAUanW9NlH2oUwehU2F/7
R4P9q6qbhxD9XrM9PVkWhAR/eSb1J4IoklV7K2+/4gGEkizf6wFDnsKw0E4nPpu0dx2pB0K9MZlJ
Gj2ln8ht7mu94SftEsrXnM2EVaKpSYEoiLgvvkcpZG4ltHDR6bYjBzn695Ss56lfyqKhPtpzvtOZ
8CUgwJWlGdBXVLTLJKhHplHG1YNKrJu6attp+jEfMRbPht92tAE6wRRyXtxcRYKlMTknkQU9Qqcv
bkzjbyCrLokIUo/KMOSccTiL2gGEnM5Qi8n9Uy2y0wS1wWpRx6eABAdlZ5flT6nSJmjn6s2Z2NiT
ZjuWHBy5oX5UWZe7xZyZ60AC1xRGKCd3AUkr8XSQOWzKhJuihaxEJ26OObNqkQgzJpss0S5OkWPd
sle1yF/5KoFtARijHaLKl5DzNx+ABcbZLmjI0e4rk3Aw0qboFqaEdeU5/f4wT+Gg5idFyNYq1mPw
dQ/kMxTSCdQ1JEUfZoMO3cmGbdr2217/jieIua3DNXESzjabmnUr+B1GCO9MNdtjLfHktM6/eCyQ
AErBuuqS0RW2/VFWGqndf6XRg/CkUsjnQLizQCiTOdisu6o+FobF96IBkQZny1GTIs90OpkOuPPl
tIafmkSqtUAnY+eBor9aVZN2lhLpb6grhDmRDhjAdo7OxFbRR/HD5HGri/w1m2bXzK1tPwDlsZTr
SF0Taek2lIlZYS5uGDreDKeH9szG3SAaTO381kh0RM3I+ktDlAQos3RKsTiLfSOOHwmZYkGJ2t2k
YCCWpqM+t+mvURpi0aaPZdSfDmAWU052kxS+l0p07EX9McrPSO01LpvOXyBB/StR/ZBhbkfIRKNo
Avemn2EyzT3sEY1GMN+1P1GAjMGVImfsahLLvx1h7up6bldlC3u0/+T10yXu1ecURldeyk6bqFkH
vf3ABXLJzYxb7kqrxHukYAIrObLSNoYASUpc1rFeC0662EHmWoJxohM0Zva1MbEW2to97IE8aFwq
GTma/d+oBhx4MO5MdLlKf2k4lvMsNGm9ey11tdFZhHWFNzMVHq4dN1xu71P0xOx0lNURR2YHZaVF
QjCziEgLZvAb9cU2KsSfnvH3oZ0UOVtTjwkQUV/JNSod+fCohiuDOttEeMj/X9SksgpzG1EyWU1y
rWmxpRpd7ZzAhSLhDnrr1eBcRCQG6jPTLOevirTLiPdCD1W8cANmChoduVV8JMiV0yZqXKum5C/T
o9oiSJTrhizXWn8VSA0KKQXUV9GG6lViCjP7ze70nwnNxaTBikSF1bekTPWZPxnypUQEgx1sp1j2
SY0YlMeEcjjKVdjzd9kywSpgdZI4p2WfcTAf64LHF++7Rt2Z2mRrVba7fBbLf/fSdLDLHj4ts9D2
C7kuhpr8lMMqszLzFpGrFFjBb4CXr4iK8zIzfQnLZ092oS3FG7P4tlIad0iMQ86E+b2o2V60ZlvQ
Z20rDB3zeyQjiIvpIuvzhpu1PlT3FNGhGTAYpOT0spHuCnVHwccudaGndwpGv5qUpNpr0edKCr6K
GsRfA5aHfAMzMYhEbsUKrEqLYWbVNPVeRrRkg4dS8hDFg/XlUJUMyX3ZGVTVgvlX7dM6uFbaW4FH
LRplT9N7ogZkt+IrLMuoQFlOT4iFF9t+KbX7fGr+cpZmbNsw0VW8TPlxSs1LXBBkg1QLgS6xffXO
pCAayQwIHc2faOJgjIO4QxEghSbgqnk6RzZS64p9ghVdNPkGLSeQI0s6ydZNjzJufbmN50B7xSrm
k0xtmuhRmoDxM1N9Yl7me/auO+mvnSLOKOLCk2XnxoiWX/Qiz6jpbau4DUBnTZG+leVbNBmPMUMv
JxTlPPVYsRoSJeetYusHS9dmlEjj2giJXSG6fCmIdQZVU8iGLdeE82BBaTOcNiE5IsF7bzNLTdNo
12HdT/OKtjqMkj55XfRTilwCxy2+nLG8y+BkVTN8oIze9oH2m6fRmw2NJ0zEB7rms20DSMvSc6e7
Vmfte7NmYS4GzWrXaxqlrCFe6zzbCObvXd9jn0xoK2hdvEWcokm0jHW8BhpZdwpuFGK8gNK3NTM3
hY4+BO8hT7D/ixvTOe5b3KLjPkBgEkHYnJHFRkQlOZgpuQMPmGgTdT4LYaBXovxaDgYjB5xhycdg
6G8GgzQ7HjZqVf4EubaWaxa+0duHxlUs/Rm34quumV8bnM/LfjBY8XcEVdyI85Wsx7eh1v8ZbCB6
MKzrv8yiC8Tc1bVaul1SC6laNdeZFG3HyVwtB1JImYm3knwTJDF5e1RmvMY4e0JlB4y8QQCq9Yxd
GWvVyVUPnYsZVb9KpdOgxszD30+azxAxPsMyaNSdtkoRlNNboxYLBbb1Gh6Azr3ers8GPQjBfFRy
dlIrlt6tudfR/tiyQzXHfKgqYy/lujopNoSkJsH8HAFJlIkijAzPbqpNbmhUy862lsRWtlBIctsz
loZ9ESKSLsqN4EyfZX0zO9CvpYBJh7SrbcZ/YbmtFNKSvmrIDrPD2uLX6j3xTezwVApF8hGbYASN
K/nh460bR/X/stEmTaTQtdfGQkIRcPo22k/fBKuCfk1YdofRSQ8585maIixv/iQ2luXKaFsOwdft
dmY+gcQ8xgWWSd+iza41FtKVbZq/S7dVv7Z2cmh76RpknISak/+0cX5uZuMvC5pdFTl+LLdwrbiD
ZREprvXoFphH6hEas10RDJ50R11xztr8PvXxtTSJ+sGe3ToDPZUcmFFMrVGMIzYFgUqOGM3e+owb
aO9suk6m+QqizRW+6y5UV3Gg+FGZfE0FEiR2WCQHHMMppF2ZIBG1OaliXocRLmoJZHbT0CdduotI
Uu+GZBzKAM5Hqx6QQB/mOkMmDIdxQnbHzuVAuw8SNuKhJo+ybF475y+kW0BUU0CYj2lT3zBaDlKi
GMnyNbghZR2xrZA4pegHqA9XsYgIAxqlBmOEKUcgiQrBvog83dbQkVKL9mOUAjaHyUP/Xxpzkp+f
dq6g31HWXfmwVbjyeMMccI/5tBM9KdWq9qXLxUbKClfgK9QZU5v0i2MZYbn2ZljGQ3fEt9PasOoW
jnUCgMKcG3e2g2fYkkulZsjXNZvyfQRBjCD/pTZo39JX27K8GYUSy5jRHInNPbejlWFTx3ZpiWWA
ij5Ll7wCu9yVNr+hLNpPtZx9uSaOt+7mva5Z6ibJQjci8CWOXKnT962C1JirAo7H6KeTDeaUkYxY
Pv8z24BUWvFR6xhTyjm/alrG2LwZXQ1ZDztSLGGzNL8q8QEvII4ohXDwDwIFRrczZOTfVtf6TSoj
8NEIGY0S2G8iCfD4m+pmsGiWNAPMCWXRnOfmauyZlMRzfJT6+pbYASq7WgKJbbhNTVN9oPnIu24B
yus4853wWPFGCz4mdEv0khW1vHcBrrfcXA8K+qawo31E6kmlTV+mrZwVHSRm2H/OQboaqQfz4D4J
84sO7WVwEF7ZnI8Sr0zvAvLkxQbH613SpI9wCujYjjhAF4vHYHaXPDVVX2W86fQXZRbvUqZfEmUi
xyokaJdX1+kMFJDHmTwKctatp9jykB8oq0ywGdFTjosUTnEBoCDLz3VBHCKDXvJJKiwO9tlp4kNT
fiUDRJI2PFfS6I2p9m9uPitDvKuUzi7NHnBYc+9DxTT7n0zyl2EiQpeRc5TAhCb5VtPK05f+NfwB
iARwFTU/03AgEMBtX2PCdrXuFQ99anzGLHy77tczCviQJziByu/QZ+VY04NV+88avQwtOdAG1PYy
W0JTFux5Ty05tSUk++pRhFST4mQomAtQcieuWXbrTEnYXN7af23Ld8dLmaiqhl1WUqrjiu32SnIu
jaOSY96iNuuyf1EM19UL8pkpwV+Wot/xwV1n2Qyge1EUwvnyyYGYiY/X/JgjgflqJH3L+D1Q/6Ve
VW368pqkDE6W45Kj5kj4h2E/ZTrO0CPYcmGFIHLl5ocjmJ8Kh4j51gf4BlteG5OnhTvTuXMjpOiR
S58/LcP1cMNHDYFH6rf/c7jr4Zwt0ot9w7OAEenAG66TXWx8FdRh1cbv9Tel+MrrNx1u2ANnZN3t
K2qY0MuRpwNq2gSfI8Qp5M6Yb+jZM1cTLtYrYjF0ZQUBw3TW+D4SmmpklCzfHmB8gtOq92ry5myN
CF9OiN3gUpb+IXaa6btVa5VKj6o5GV5y+Soh6TILuBeucYY/r1m4KFGgqTc8AgYV8ORhGl4eLYWB
CN8/ULz4A9Mf7Q1H2jqI9o1p1xpHu/bGCuEO0DPALDMNWENidPtSXZR8obhr5Sbu9pQlkJeLdUPe
HXLxrNsxM7OGF5ZwgyePaBPKh9do2Br9YU7j5REhlirN6L/8czCe2u/MGClBgGo0+0nzVcPrjRu7
d1XtVXAnkWtK7Ya78PwLno5frJkU0GhK3ZAnyjgn9LWSvQ2RqT5giQz5Z6svzabSRZvsKlgBMz+/
ZQx+5IMckDFhpesmRD3nUpjNjR8nPtlSC0h23ZiHECo13puZEqa7I+xax+D2+g8WW9ueBQXN4Do/
+U3fO79R8TbdZutsMdn67YGN0LbJ1qp4CmUhx0nNrsPEKF6RejsVDzTT7w3ygOIi3lALoy42HuKu
V69sCPiHqZjz5hYomCGO8ew6iTeYF7J3RyYo+vJ67OjAxw+2hCYVIwNVXRv621hcbZNQjCcLQxOv
Zkqrv11V8H2y/WRfRuMtW4a2jIyjHZQthN5JuK3KDdew5JGOP5lRgyv6LaenjhcPGuC/XH0kxb8e
iLL93RG7eyDvebqArJrITxyPrIVs3mGYIhUjRc73Yur7SHrpkTRT8J5ozg7IVqmgyqUU0H6YeMBi
C4iVaDdsrRolenuwNNCWvnnpFT52LuxAwIheOgNqCSwIrm5r3dN8W/Ewt3sk3JjVE4udZy8zCo18
Fjwp5FBsivoyOWdSsxTh9x3jgeDaDRdVnKLpYoqRyK1dVlwNyc+R99S4icb0HChsIvS2sksS/zZl
6DIlUkCG1R6oFUMDKOTy0Cao1X0ao+K1+gwWu/DkDXg5Ga1SJzHq+VKntfyJRcx09spwX2KkUEN9
pXvre7G5t3sBtoZijbwkSnjS4HBkLhEEwVXDeLZj72IdOip4RS/Vj/tl4xy2GU8ypZOkPhVEFdit
7Duiy8CFjYi1gWiHVtLQrB6Jim7Vhwjp21k8aACJwXBJdFovI1ZwVlfpcxSEhKW+J4fF2WR46Zuo
PNyajXQkgsigUU2wKS4k84mii5n5BNHpArENb7U1METweOp55Kr6Ch1HD1weQkIZf4hEOaVsxXjG
UWtUL/QbJSYvSzCTfEqGBcFUOF/Ef9jXEjQL8WmHdDihDJ6nHUMx/OsdI4vxmJc+Wgoyg0qLT+tv
akiJgFYaHzKU29wmhmplPlTuqbO/QMZ5eEi0Cdea/Yu+gkhABja2ceQKhomLpJGK6nSGoY/Vp0Hv
hFKJ9DySHBTbHW5xsG7DIwGH5dtgeLT1x4GezgHSuQ64iBxxLm1NQ44aTQvnmuKu1u7duJkKj+r9
O+l5xDYE5AmMD0aICtO5aj9V9XCaHfYZ5SxTBho3RDZH5cw8u6H5Vf4x32Imv+ZbIChsdm3yyVyS
MDlmcY/rnCv7+RcgXlztOI0EkW75JlzOSRbTazj/c/q1Um04iTmX0MHBsY509QXRR0a/FJ9jtMF9
vItQrLqlTzQ7GOs9VjT6CACxQOSTvYNwxPSAoinckXbqvNX5lOjtBFfeSgmsiwSO2nGpUWVMC+z7
WMDb6xBu6XsOX43xOxP/oh+yjvq/P7ToLqrNAHJ5baBlcN8d4DN05xq3nahjdimQq2cMnZGbFbiA
xQz9wnInKLN5wpHo3w1afS1rfIDihp0SMxKBdkcZEZIL2lGba4YzzMY6j+ypxF6EZiy54mFqr07v
Wx/+HxoNZp7khdAOea2ZCPIhis3QXglzW/geWMeHHQ1pytTRa07mu4xDI4FKqmzCeFf9wLTGI8rd
9YA/EzVWjyiOyA6asKcZ5GHEfazy1CP5ePaRvmO/SBvXfFQ9wZyctwyAQ6oM8aHd+Tb+aH2ynIB6
T5UPwoUIUgdPJqUjwPSNWe9nnp4TJvaeARlBnC1HLHUy8HiKotQtPiX0kT4t0q7aKMADN7Y3PSOM
3zC0dso3XzLNso4rHXVL6spv0EFSB5vyekZthAGba9mL/GV6IV1+iSHtmrfA0oo0yGn0nm5zczFJ
KePa4y2ZMC0dAd71Hj4DnIYOL8l9IKyaM54AMeJEXkBP4bXqX0R9VhnS8DkHx5lNn9wNcMXs92wm
9qdjwXMzcKC8YG2xPRslLSbKVbZNqPmjPY85426eY7EOdE86pEvC2A5gkMOGygnb8o9A1WzdhN75
qjp2Xkn0qezyrKMhwuP6cCKuKf7lj1KDQRytWMUANuFRvDi0JhjHvEw7hqqYeGmro2Z01ZXg0kxq
7YF3wPWnfUodkRIBkBLdT7415v0reUkdLPd/sF7yQ3f849zTsGjLvuj5++kXfiMYHj/YjeqWmLd1
JbnptIWzD4pm2UGDY6XR2uZ28iGQXFg72jSV2LefVbGJyTWvtub4kKN3qbk0W62+1AnrOPX5alTn
3MJYB1GcbLFXriKFzI6O7adhmYuFhSa9KKYFswuGKMokNA+uLn40+iGqsSNTMeHBTDdt8bRQbiBH
5b7Khj7hgFhBuyva16lah2/Neymd7YKi5UW7Wd1KjxivQctVr85ZpUH0S6BGvAUYAeIzukvAEAeX
mBxgumhElQ9OFfjEK0zQHGwFVq3V2HpKtJaXJCi12AfEZqPWHTeauABEgSWp7HVg2KwLIO4Z0KOX
tnrtrvnr1K7wkIOQMPyKghUv354hSGwdlWFNVEFy6Kbze0QBgueRNWLdisidSObgFGl9/lNA9cDT
85IeA/Ya6ZpgOljTbqmqrcORXZP99oyUk6KBdENqvNPxPwe3fNpS/+JbTA8pFidHOsryNkYLE2o1
FeCfjtzaposv1dvQeB9QNr8rVU3IxT0z/nX2sM/UH4CtmDA5nD8TAlc6DQAzlpictyai1Jvie5Sc
euc5couMxUkFsNHDwcZSijlv5M7Xsm2AN+Q8QCfIBE53o0fUk8SyGbVbdhx8K3n2LTJ0h0d4PtBB
UYfN/AmfQ/607JVxzON9w/H3qe6tM8ngCMJ9LNjR5MpsfoQ0DUA8yUxODlDHICU2riTwfm5Zfe2f
2KUqzKX3kOhDms/6evKwsuyHW5o9UGIETGlGzHorHLbEbdFlNftv7rDZAx/A2DyCkxVz5C83KBo5
zFhHt/8O0HO7jo2Uiq3xmzZjOWyMYSsbPocqH88o73V9T6lKgBE5ktUBQEUakLgIn6B1A/qVPhMC
UEMif1+8YfVAP4ojktZRQx4jbj6LU92rK8+8jN2SdUtgXzm6U/FrZn8sSdJAw4wbyq4bEAC7gtQV
urfzFrMjwLqEYqzcUgVZXNu585WHNDxIZ5pxYs+PVgYX1N8MPtLJIXRjvmaX8bNXtqHzpkC7YzcW
N4b34dr0H4R/WmfQAL6Sedg4wfYTGAXTmhO0V39EBI5iPag7yc/Ug9gZ98nPfmHtJjveznSZPGOi
aIaR0n4DL6jSjbobPkWJ9gsXzEsh30yPRRYfUDD252pBUxbbCt4FtfMDafciduc8dFvOrDee9+Cj
4zvnRHgytDfWSrsvL0ftG3tnd86CeySt+j0T5pDyrDoU1FbRtzUtOPpSh5S2yoFUjJ6THVX1hseO
7iHIFmJFNL8lmO5IeB3ekRXSNHna8eONwgM+e/fBXkv1W4QuyL6gDjIxeP+QVTNHXp754jocRx/n
kYIDkIp/3YBC5MQBwKSt1bMDfAYWL0FpYfzEY8ucuV7NBKej4Hb7t5B21IFGINzTkXwLXmW/yfu1
LS6NdQOkQAgB0IOlbf8e9yuh4AlxnQ/pHlY7oo2B7BGF7Nk3naZIdRO8T/HRz85q4tPPpWeRkvVu
npT9qPBYV9SAzZs9fAzTpepZ0pRTbVf4YQKjC1iyWzZ/kXrmeqcfatz4ya4PcrcGZZJSCav8CPTT
Jv+ER+RxEvI/0i75MaJsG1SnhG60YBMdMIK25JYx3F4PCLdH7RDFBdGm+a4DEilMg0Q1mkaptI65
7UcZ5kDEVNCq4yrfKirJ8KXiLdPnun+o6FyTwUNzpyxDy+Z9okvLMFXfjJT28QHIDEUfpQk9CTIr
TeSAkv0q0AEPcoTQa59zyjf6mokQUn1vFv6kkUq4KVBuZhv2QZad1WuuwvwZtg+Gy1R8xc6bnbxT
VnK2RxlRgVvI2qDE6R99a8GnwYzTGE8Sc+RlkIUr1Lejdj/LlTdTlEWMYyDqhYgkKwaiMwwJniI7
P891TuQMFSoyDwvieA6UeYXdUoWfyDQZtB9OsX2u+eRTvnf1kUNAbjvoYySvgdscZOyYHBnRm1EH
K1jvy/3ULP2Jqntp48dLRG/3AWbaTnZj8G2H8XmuegwS+b6Wdd+eiVlRiKJCv4LNFCbLTyExK+ao
YNEuZW51WwJnz6LdJ8k+J3pFi88DEDiYUSH6MxwkaeEGIODtDRUfNaU2MLJxeJqFIDzvUKsArAXo
K7y/5I0SuMZHUTLkqcvdouNtgI+9S3caoeVbW/hI7Gzla4Sia7JfnYcKCyhHLz3d7kyLuf5L6m1K
0yfaJL915ZY/Joc2f2uVBZ90OvXkjgPGQYd4TuL93G/hytlH2Vn1PWr3VfkM/zpynMR2KefFiU8Q
wSclLJbjNCGBaiGaC0K/8JDEgNclEFQ0CyoyD0qQksDL4+EU39o3XDUow5HZ5H4avrVXQmDb+Vhx
JCyNsOi3H3yZEys/MaM2JwLp/Fh7NOG2xz/i2tJOeRaXZReWEb1thLwJpUeG9xLLCE1Hyj310H0L
2H4et9bs2Pw21VUQLkVGyxPSezbsKIxMRtg6VIdHjdOG1sVeSzx6ilzLCsJHY7JnuTk3n0mOA8+l
mmsNi/1nfEEfRrgkNAIEPTdHOdbnYRu+z+geGTcQgJ2trBuJX0O5b590bSja7Z629YnEbL6qargr
yPvuU7+JwwM9B5wVJU9rdLSo+YKHFnrQY/rkQQXXSZvpP47Oa7dxawvDT0SAvdyyqXe5yDeEXIa9
N5FPn48BDpCTzCRjW+Tea/2VzlCqU5obQFHM/YhBhEz9wpOhLQkiJVVqcFQIKeONmo5o2M4yg94G
8dTQXmaDItJVkj8NYQM6gG2d3QDIYOAmLfc0zzDZI6hpl6w1oHHuJFQts+4I7AoZ2L9tParo1+oP
HeVylq3kThq97PhdHqhkdZrQrUgSrigT45T9WRZGmEPUyIN6Vl/7UdhJBW1tKS8PD5+dxxurxRqM
7jHc0XFu8s9ol2AX/BiNbcQqaVxqJKQx0wBZ8vV3j8OqTQ+kUFBNEEprPhEitXq4B7rZnhU6iIZe
geIuRe+pvi2FHZ9WKeIx8CkY4TU3gw9+oOqVMrIQxwxN5XhC3TEuHOmXKi3L9FT1rWPo8/j9eXft
MHWS8RPZVPuwi5CpXLCk06rwhQvE+mHC05vfWn+E9VWmOd5aBwOxwMqeDtNuHxya6NrDCeSsmxli
ain6CpQZvQU9qvkzZELDGI5dEuk7FWcWuXnWkgChTlcBmiuy3lWLRqFQJUyWBYkqbd7ganJJnpsM
0y1MgjQT2eVHWwBb10bopdoBToe7ArIQt5dCfCd0DFpHG08Q9g8ioT8GPPNhTPdx4TelxHFBI1P6
HaZsVwz9Ir+HsTELl+YOfoTWC66XosUmouwzuRM/+IzqdJ0C3rdBcIiDJaKyXs3t6M29yR6x4muY
SNrOyeMtBp4Oi5wJfZsNh15WkPYAlwpXQpGF+IzgmBSLxA9rJCWuJfkcUtP4Sx+pBMqkCOjwYJg4
Z/qGhgQMJBZwcbhGiZHR+EgyY3MT4bqUjyD7BFmWE4kvHRMy83tF5LDuiMFKXyvCulN2jYrYZlGB
74AthQ2V21BmFY2rEF857xovQtnS3UiiDiQHCP2zj+8VKddEcafrRVGL4Pwl70F0IusakAEU7F4q
0wmJeMKV2RV+gLaO8tuEsJVzJMXFE46KMEEIMD5oFDuteQcpq2Uv7tGM/siiTQCZajy64tkPfwhL
HPKGKvOdmsxoawjoToEWtQ3fYk+lkEYsHdqwcF0x5Jv1DcH7kvxIOy0Tfhw7RfZdgpPSK4qNiDCl
q05u2YSV1mlRuJIeyfXChOUK4Pb5WfymOwKFXP/EHcYT0xwizOC/FYQJ8ELh89yP02Y+ILjNUNNb
qPKh6fHjbGt+itWWRCEx/YQloVKB2zj9Hj+adIGJQZ41sNNgzceZisTRnjBQzhxK2g34WoG5kqZt
mt65BQUExxfsmnyqyV//zYmGnqNXDzoOQgKJe7bIHVseFhtjOOSnknpR4CaSirCdEwEH/Emiekad
nlMZnjytqeetc/d1akuXDBb2t7ReLYEyKka/u559BsInlAPVnvipiSvBb5xiNCR9zQRoiSJX0c7W
g1/pB7QmaYNs/6juiC0Lb9yE/DS6cm/o+yE5cnLqr31sbMPyMyV+WPL/lzDjmyT70qeLMA0P1Fa0
TvcTkWLA2Pibnrr5jlNaK/eUvOPGPiV/ZLmE0oX7F/cNZRVxuuEyJP41k3dFsjKVT5VbAxM9l749
jzu2KdzMbQIT7OXWB7cT5AsWWpVZvabp5jWEGGaYSo/zArIDXCy8JZGBgFbLEYbbgKyRcvC16g34
mNgu/TpKCF0B7fAxgGaXxO9qEaIEtrbm1ima/QopLKknF+w6KkBl+3MVYXvpcRgX6aZvb13zlnwV
9KMl8mdsbdkTCXDnsUp9S7PZK3UbcgxcB6ZU4LWwVZHvaC3UB6Jc2R1Oo/YFHql361Z9KlDhcDT8
jVVg//EzBZg9vGOIr8Q3FLZS4w+YsWWu1GskXUiU1iihnN7Ee4n4lf2FVCfirDwoIG6isveqQ9pe
xdJrv+dwA8YpuFV4E2VbIN/zr4p3DOozV+dB1TZcucSNA4z1J6JQW8oavfIGbKcmT9n6ia7pPuBn
H66KFObwyvdW72cCTLmWEZA5ZMjAGhENkjcHS7dNitzNz87yiunOsSAjRevWVCQYJwVhXU2P7UX9
N88fhfUmzid87nROGvdeWzEAQcjnLej8FdQylw4xNMO/oXxkZ8Cq/IOxD2auoXQio7P5MDR37m7p
bA4nVd3Gxq5L3tQ3sh2m4V5YaK6ROWhHMTtKzTY1d8pnjrw4UFWQL6qCHQNAnm23LP7m8Ua/sSiA
4a+DikilqzT5vBr1e1uew/iQMpgHR41eScx30NLSioFvQPquu8TtIjWcyGAdoU1y0e1JllnNn22/
yPJgfohYBQxTJp8S1xoAqr1WrBKEuNBYoHf/WDZ0LgZiHmpoKj3yzYLMMYW8tpSF5mYiLqg/tHMG
39eZr7VFSiAn4gx9hLK2B6Ip8hRokIzGaw8QHULvBvi+GZtnziFyZLT4+IL2EEyKkwN0QIO44vVS
1DPjaTJg6+Q4Sb9jA1MvsBhXckijNCsgp2Z7WtLh2v7vVb0tN6KFNIbrSEnYLhWeZa5WrsuIIEjB
pFEDnIIsBYhrvK8YZTYdIYiET9aCSdRAZs+8kmFyCqnYPijqR6R+FBxciPu8mpO+4L8YMJIrpKGQ
qm7FnopeEIh+nlAqoHOFany14HBccgnFUZgtY3bK7MBv6RJ+gPy7XSxu2tTiCSI5lbsrbJyaQJRO
/eCwmsgFFSXPovbL8KTyOeYHqERcIUSnUiP0HYzvakwt7zN7EwZgV+EPzrcbc6Shl4pkmGn8h1tY
UOl7eGUrqaROJ73XwQOyShfZMotrteAAdNahqefW40LDdBkyGRP1PkG0XJZz41X3NkujxwILsdL6
lexzxCph6aAzmTSCZpg/8gA0Za3oCXFdkMsmUzGnPCFtGY1Oz246vfJVo/nYsMz8IBq/6ufMBGU6
lnrpaRlSsaTLj7pxk27f0S1EDDSZyngS+40RolC3X/GDgMmIOdqftV2d7KOnMrrVM9IWyksKN1p6
lIYD13d0xPuhcQ4R1p+TXMVPfMD0RitzlwJH/ePBeNFWWTs1wr4FU6aulSsKvrEidHl6F+efIoXj
5ReUnULIKOa+5tDoO7pjzWMdstyfAgqg633dfmYEPoDnYOTAV9ga+AqKW6X7XdB7ovWt5g7nL4+4
SRRQQWOlgC/QAWRt+SEHlif95OVfQspFdcqvQrPm67Eo2/vk9aPR15Qv0OEd446m/WUhAiey+3lc
VN2PXiRnwgBwcoP2VSSYACvkK01xue5QSsGPYzQLWOJCKnpT6UEgrZS8KVKDXP+zpb06/CjCo8Xf
T5zyUvYFFjg9S4wRunxpMEai7BF4rxhEVwrSQFJd2+lTK3K3jX9EHm8pvZM/ZEfVJ8ruPt+aIYXx
JW3UMnNUuh/IcUvbH6k8IeTDADySOfs54OZJODyGkeiF5SCaEGbFHQljFS1PQKN12PptMq8nDuo4
2MXdee7FFe/gAsYRCGLUzKh8ngFI8TFh51ZVvmdbjaiif60oatcbkjQtV1e/UCPIhFR1JjskxiW0
ajN2vCK4GuVbwVsvpheZ9/GozKEjBP/Q/i0R4313bKtxxxxb8ySFg5+8tlH5VBGgab+d9fITyHFz
JJLnWwcC0I17tkhfjlyTeeBaaL3odhoG2OY9v8Aur9DjEKYXnTMnC671WjtHIXUFJCDJb3xOA0Mz
sxQD3HJIKhRZjogAUpE5/kTojp1bsgMMmjMepsq6C/61ZMCK/DjIDl3YstZ6LEMgYWYKU2GOKorp
vVh2IfBoGPZWoWjDRSkJukrgNaf8Cyn/nn+2xF3jCSB3Kl6VeKplN7zSAMWs/7IONJTxp76YtVJP
1davcJN+DvwmoEysd4f2R9f2HwZNjlgGi4tSXU1eQ0v4Ix4p/KYOzXxT/5ETBdcGdPUJkDMrN+QJ
/J+eHOnJl4x3Cs+CFY5EpkF11RyKrek0e5zZ6CdTl1QfBaIKTTkauGid5G90w2brqsa0ANnJIIvc
rTHexoxt6tgvpWmAZjrBTDUiHjv7TQlQAqK04ZB8dl7Bed3KwlPLo+7pR5aSs85H+7Z4Gym92E6W
R3hzClLFPUn5VHq0duYWQkScaBcsjxzafbThSyvKQ9Ou1RIRr9MzpjjFL+8z1GjTbFg4gfTpYqpA
pofytAQ5eYuHT30o1LROyqGpD/CCunHsvUIigzHd89yqf2ivC8sPuF3QCQgqQiub4JK6XLWzVyJy
fu+/JFJo/ZIR0KO3fY6vatSwuTDOmHbEm9qLh246hu/qZcr+xVLBnzHvTXWn6G+4C9j4R/Ee1rKN
C8Svs+44xAjuoLsLoAEWb8xJaJYJQnQbML3a2r3qkWwV0mWOmKwJ+eFFw0cv9mdonQ8VnIJ/laz2
0YX7RwyKsCo4llT7ysiGARcK/itgceP207oFnB2C/l0LZxbmrD4QzdoNu7z/a/KnCMX9TcAuD/0v
YFVGCgz6UJIB0Fu52afSrWj4A8yfGmpebu/5P+mT5XT2rZNIdyXpl2L00L3YdDOK1kvFaeVHyR8X
F7sXKySBnkb1ZbUndk8qSYG5NMIv7an+GDgIBJ4YDRDxC0M/ibyBwWEXsGsqkFaYlUYm78inaujV
H2qIw8VGQPZLovOzTPDzryu801K/SasXrx7cYojitl7J5Kt0f0yyMPUwjv1rD2FgTJwwpJW1EUcp
GvmReB0uKOuv/EDdz6Ez4bKsP5akI4zvdhex80E0sw+4Y3qhy6sYDjLK9zVDiotJUUXVLrE06Jts
GYZ0zvhTT3b8uE6pp3bEb5gad1yPyjq9hYpX68SJHrO/WVqYZawB0GYjM8fsdcFBCHdg2LMOPuJ1
IUgmijos1LULeiNsaargvEdncxjbc7u14AIC4xFCQYw0bF1GNXYMkZq8HuntH4sw4o/iT3h0b3IM
rBHaR1z+BvapN0RrY/med9/cumaxE2i5P4fFNl7Ap3dm1Vzk1TqhxeAOhLoVJ49atsahvwuIipwW
tD7iCo6goW6CwNeUOQ3HLSe+jZpBUs+MgNEbHLDIl2Im96q6LjDSvA14wrjCpAt4GcWw4hZoDJ0J
ZTTUtaGiVGmG/4SCYfhszE0GiEauF2L1kYkHA4WlrhsMtcaOyRrWZ+7xueHc9sEDZv0okDLqasOa
EoM9ZdaJ8G2Qu37RgMjwux+jq/ng2huq7dzZm8z+wFd5xYEBXW0HNBsE7z3Km9Ek1IsU2ZXAhakK
Xho7IQUfo7LvWwXSGDE3K6iZJKAYNLYQ2zhlf9KNMr/wG3BYyx5IZiLlOGrtDgXDXOzz2jhEevNI
qrf8tY9wAS7Az0RNEYZgnt/Y9E3wB50rJahvcncW7samBo2hLAZR6IthNYpiKHxm8wNcHdg0fDwt
WgL0JUN+D1AloS2j3ED26+gR6F9m5bGGdarsM2ssC6u+TWO/ySAXzmL9yGVvhDJnSJR3rBuQAAre
IpeoNYmccHJ3TnnMTH2M77rqBXSNGKQLbK3pKxJucJ34IawzXSMjiTIuKTDLhOtYm7UBtcvKR5Hs
Rd4iJXlBu0QtDRU0KayH6JrFV5NKgFKAgZ6IaF1N81ZNCP0gZ5FblaJk01bTI2ohq4KGdvRHILrE
f2EKGWjHIIwLxKu6ScUadsxI78M34qWwQ4F2JmGV6APV3C03h2pbx3FcyYk3DusCIOOo0uV1M+jT
cak5DQFh9a1QrTr9bmUrzo2yOC3peO4onSLxr+t3FSBwXF5DGPNyfBCo0QCda6QDw7yvXx9y44q+
cHjlmzggDJXPHvMCk9BqyTXo/WqBCxNIPW9E8zOuEtJVm13K9mImbrrq/Q67z47w9kcHSqOtFIIq
wi1LAHsTtRWv0n2tlQpn1jEfrgD35ccKG3qFOv+OLPSnJtzxPYErl+xJQsQs/jMqwjeje1d9aK/9
jAQp/9bE7zrc6MkKKbTdbeXeQaRtJ+JGb4nooLKQtZ9yJSpoCKxJ2DIU9aQHa35sOJBGX8q4VBlG
bOguEvMk5U36gKw0N2cV5gMZvK//GoXLUg7VRNFfvhF/sRm1Fu3WanHr1pMLc8GxuAImywn3dud4
gdlXaIrbPWtoj5cYIfxmYK276j+aQJTrTptwilhHqL6CPzoOV0O2LegCbL2YXckVnl14aMurTIsE
4teBCXY9PiUGLHaLnq/Lp9MhqzbtQTi+RIcMruGU/oHcI2R0GnNHwjSOaqc2D2OwUnoS0y8FmJ+B
5cDRjJ9A2rys2NH/ZIVAkn3/laEZAyEWJjDnp6CtB4AC60b9q3KOuf3XTE+wGsbLN7hPc1ew8VoN
pavgTRIvBBPoUObTp8Q3FJyH7E/t1xLIzI1eJDsMrzPihpiWq8n+iI4Id0qGI5KNIzewntCgi15h
3r2S3yNi0ky+LK6k/l0WdzU8mboiYsR8b98z+V0guv4qto9KQj0GGXCh9Fx2AW3ScmegWDojKu/X
7GyV/8XMkN268Al2AFmRHrARlzPZUI5Yvcv4YICuOMdlkW+1FZ0MFvfBAWV0hBufaDGKaG4l7wiT
4i2Nz8IxmvcxcWb4AplHmtWr3RmtXd41tqL6Hp/zPRVndlduCLu3wNaanZHcLYDhrF6xQCoBpcb6
4Im/IelK32nkyp/WNgBlBiB3mmvxBB1z5XtreGV/j0y/0laVwdL1QrsFfeyqFSgbDLwE0khG0IcW
E1jNheiaGRZMR71o464tGEEd9c34CNiqWmhfkkH2mvzGWZKPDumhgHtMBVhKnUFE+oJRA4RtMzg/
xDaEKsfSfVApeOEgXUfhqhG+TOhRiVwNfH+EcNg1+xzFvmgZ81N7BfUFNLF2osSdcmHUss2tmLth
7PBbTeqcHJGMiqVfsZJ2rQXD5xDcx9nXoirWnea7FYiK5TKH2a8PAl2YnJ5OcZ/Nb3NiwkYb7McU
Okof9cuL6LHTnfwgb0blXb0L71D5AFVRtbaeynYgfBbdJrLlyuuRvHOLDpRobGWOGGTPfbqxwpXB
dxOjFcIpe4jmFtYJHHTbyS55Gv8maTtLLo62KPdTniVm8hlwDBwivkJo5ylplSwcGgErxNYvovxi
PBjMdfa4TQiN6HDCWTJqRPMDqXpGMPuqazfdQG3VLim+qhZaWwUJbw5k9OjxplVUe+AjbHWqmzYv
gWpUcV4jvur/GR3+RaeVGBg2TKApP6Ne/ZKxBcBMAScvuT5M6wWbDwq+acvlBrfIoBjtXz968df/
k5czI4K8WTqVIrekjqXFt8cDuswQtCNH3kRLER/TTOp55EIe2Ok1Es+uruzYVlXNhiiQopvkSe+B
ZKuZUz0r+giRleNm8zVuRmUj6xdWYFE71K8/MIxiuMd+THr0HJEnDdF7VePHiOyLlCrRaYhwinUq
cchadq049DSEh2btgbvhNRiSXZx+op9N5rMx7oafjgbsyKtmH52eFqBA3yQ3cTx07DKcKEsNmFdz
3/Z/AeA23EDbYFCCsPMK7s5CB6/ifBA3sM158YE/ruHJKR3/NYdLF8lg/mp8wWQ8zVSxQNWc4pfD
ApFr9zG8lwKOKZlKWbSUbDUemTYQi6Evzh6oXTpi9YXfNZ28/zbrY7C1PtMl1cYlRA9AXhD3dQ5C
txqLm1mEeAg/w2pX023abOZPJd134llTYRNJjvfjIw3fZnA27uiu3lGNjOgm2zX+aP6khl5VBr9b
9peNa6ZrKOFxB1l0SZWv3kN3ls8O5gTdVloEAO4n+sh9NB+NaQHzLk2APAAJIF+r/GEx1xfhdk5A
fI8mmBBU2MInWXdqjgWULYULkPU+/3TWW9rtG2OjX/BUCosUO9LXc38g1B4XCfN+ZW0vM0rtv/xG
xL5Oq7fu9+Z6ynwtPHTP9FcPVumwMmNsEQwz2g0+AaOeEq7RvQTFmgxNa1zNi8eZ9B4KUXnXIcMH
aA1rJfFIFi/39cXmMtraa9GaE/rOvS5bm+E9KjwjX4UkwUt7abYD3SOvW8JdZpvKX0Mkk0XqpHTL
PweCPBGcEFjApKgszXUWjlta4OZtNmJLdyEVUpo2jEvWHwiNDzDUUcC4t9KfjOfSKIkut1EXfOQv
vHCXcv7oY9Q2fuERE/siO/MTRBGbOdkyL1yprR8jU7vphk3kL4jRoBkuZh10FsTHEOWD/qNn7Sox
w4YSfk9Qy3/5O03d4aL/Rf+JQpxOPyu+BpeB/SRzWpAmQyB5VF/jicwRG3cnzITnAOjNAzd9MTga
kt1TxICrYPZS/Vd6V8K7ZuJHSJ5q5/XBW6ig3VX3Aq0GOwPXMosEqMsq2I1wt92Kj0wXz1AS6Yqq
mvJ3qN8rTIlW4z/ham11YonNPsL0zVokD9VpXmkzYxDjWL/vz9sm+0FGQfNQ9kVkKrN0xtSHJADf
TbItgj0xxECZ2VvHprEg7QC4FrxjCZw9rTrh2tIwn7Bnth8hLgFwM4MJH0KHpW/ZxJGPvE4SIJ6d
kES2RmoBE/XDwDuu+P/tPxhW+arc9UPfEOVstx8k5Rdv8Q1OB2D3N99xs5Cb788P/C8HtNg4GX7A
ZwhTJsoLq3v3KdwGn273j+hAATBZXa3Hb0LSjzcjRgDfG25wUbfaXjwInLaE5KKTIE+DlCW/fPKq
kxXRV+dwh0OWvGr0kbO6V1g7n82GAJYW65E9/hOQZlFknbtMXQfpxtfQLAeI/m9hTMRz8TuQVCDb
pG6nV301QC+eyX9YVl+nvsZXSknBRXMBsbevPmXsmdyCl0pAeuAnC5e+06me/EhXmGqQEgGKIxWy
GXw5EwjY5gAqlzBEO38IILcMK8xaqoOL9T27DrODgCy5ovrtF8TFVi5UEG+o3CSrg+cFi+l+UJ0F
ni3uyOQTpjPCmODn1hx3EGyR2z8R5XZMyS8HLGgsEVvYygd/Db/MR/ENhwxNeF4sZGcGaEDoi3nn
j8s36T2+N45+7Hf1bb7kVMjY5rp+ZMfmX9u5cC/5F5MCj2CFahsYc3LSnQlDRUdJbUvf8RcFHtzB
V8Wpf/PKVp6hwxpyaAy72IkniWPSL671mSpDGpeTl2M8BHhst8YwYiNRKNU1Ue/dV092H/3xNrrF
kYV6chmRea/RD8Qb2AedYJR/JrWnJ5JIlvI4jhj2B+fFnHWCsGK75ppFlGhUW7HyM8Gt35hM6ewR
ezeneTQ9tiNKWZur9JqtpXWsegJTA7VD71Dir9EtmDD+GZZTMkU7lA1rhP8YLukMzGiw1+T1g/Yx
GEyedqvzVWZSwLLhZmBdZ/oLZzB2J7R2vCNEmvOEYsav9oa9NJvYAIDjVfggl0uSXXgOmq0QtkAd
wzvU8cbQ1yzn6fOFFpzgt42Q7NHOpxQEBScgGaw2rKqLEBllPJ8qKLSB2pkWeS8iiQfFFtsUntFf
XlEyivVim6yEX6S5qYfidsAhozt87byBVBJJPusO/2LpG4hwT4qx5pzjgp55jtIN4VlKu4mmHbql
SACnW0evHRHQIXk3QDPNGvXfK7oyqfBLyjLoUM1qPCQ4FN8ozzNpVJSLEk0O6CtsG4GmXkBsQrwk
RIzbATNH7pcqsderGJWA5QBFirPfIMYPfanfd6bbVbu88McYuxCp2w42PPhy1AsWSz6x3UjXZocM
flyTVHjh9FIX6KJEa+NhTwHLYnYKyGSTqdxaqaiQEcBYK6tx9SdkDVwmY76NxwSyKuEjg5rlZ6IS
ZwAywejojS0eSG/EkkI89WJBXOkoONk0OC+JM8A+40hkB9RfLQvAoVjGKOar4oCIgeXiGdF00ZNF
1pyFrdkSxbNluZvwFrDYggraD0SD+BV68tm8ZTwhAIwuYYijwwd8tN/NJ3L4xjuc9BmRRZo8GsU3
B2ioDZ7jGYU0XW3KulyYTyyp2SHFNCVl31bzhXQaqdgXIqQ8uysQAMoLCK96Q/vALafkV6TlHAYk
s69fpkSIk1vUb0wBQnei/pw5bnKzgt42eL63vNqSud/EO/wiSoSfDjJuVQ7vqvRm/OLVw1VqHnH7
TOklmVESCp8GotH+l5uzXBtwdbjc1W0g8idCu0LAIjTGSBPYyjcFFfxPQAtyaoNPxKUGT1z3GeYf
9MAP+4An1fRI0IbItoQTOX2qtedvWYkTblL5MQL5d1IN1TLZivITPol9mv1cR/6PIULM/xUb0pjc
vuRFrgAGZDvC/D4tVUubgqIlOVo8RVdYA6khmjyyvwqgJoSG5IKgYit2VbcWGL2e1rDjPjPUq3mZ
URSb+Z/AgcMzZpQnCD6+g677h50ialYiIC3cWOlkZHnYn6Qb43ojH5fXPZ4/B6Dzhkhfi/FWs8iL
xJ2ZuJzDfyIRUDVRFW4Sr6pc5K0gtf1EbiJVziCO8G8COhEOMis+TXweYeIb6mkg0WSf0ybqhlsN
2eJAKWvB3ocBjIQndEs9Cdf0PZwpCewplgzp0/isfudop1B23CuPUOzxdTFbSSi6gpMuHlJUy0by
hsyQ80zREJccCqh0MhDjR5cd8ktb+Q2ZLy5lHVRrbF43hU/9aVjfApnYaJcZAzjkVkRXlO/jcTwa
a26fGD9gjQoMK4hraGssQ5OBV5lYvRLwPLpU5tpQ/qhjluW7rn0m9HETFdUtqSIC1pQ9rLeGajLE
BQBdwKdVnOWthguUq1lS/vGWWwTnEcZX3rnJK/FcE1CKlWt45vK69fjrmHyMnBhKecAGaiYHDdjE
UqRDQqoMcFqN0USLdwYEIlC59Iby+pf4RhUnBXt+hwmAe+V1l1DHERTjII8ryiu/e34QTUBJcwvQ
NHk4SQ6cM0QXEm9IqpGxiuo7xA7shdKhTbHrdQ2jxRwwnYI/Hf38TSCfV3QGa29q7/Nro6nor3Dp
EVCJKBjICU92Ro/aNYygtNfreDjTM1Xobq2TtkKfPdfB1pDutbnR6w3JN0Po90AlVwHTHsCq0pIb
eNGIBAkYpwrllpRXdbFYxDsMHMouqtfZT5LYyV3AlKOYdACDm+1QC4kLXeaSpGFEq0g8dpuWcLBp
OjSB6lnACWP/z5Te8v4sSqiBoY0eTbiN5x+DUV1//TbCO5kIt1J4M5jFJ6/9UTlwnMBBdnWEuUyI
BoS5WEpITtme+mzSmlpuev7LmLxAtNUbCUWZ9Y7FXhe9OCZJxamLVbZBXMMGFknnBiXPiHWNWxhJ
33SdoS9RlRSLQqPlFAtgMiDYnYHlorub8FM/JLcQf00xHfM+Krj5Jy8+jfScZCtiW2Yeyao+lvI1
wNspCwQ4ohJZT8yB7WECfos2CiocAMRuY1aXTmRPOHTRH8zh1O+s9Fd6barXo8eghqObUqvoFot/
Egm0CfWXpivUVH0/XsCWfb/lIkjlfRwcgslv8m0DesIYhm8UeTg0JZUqHU2oyV4QXyR84e+pDmVL
ONel013JseXwCd0rv8+YQmIgDJWCQ743FjW7S7e9gA6HZp69PpG26NCCMbAFcUdPePG7c0QE5Fju
sVmIn0l1ztV/EUHhL//VIl/dLFmqEKS3jJl8L9FgFPqpvgE8SP4IZcCAxX2poSedGEZ1FxE++GTe
rvvYjnahC4WNUI8PWBtpV6AtYFMKfANI9lBq0MahbnAmm8maOngaW3Eb1LRV2o0vxB4W2t5YpP7C
rarvVr/t/wUHBDuaV+PNZsicEKO+MMQkKHNJV2Fm/qwg+YpVCNLbuJ25WQLpkeVyp2n8qS/C5zya
6Pt3UX0AtMQwI/GxrRmc2eSxicpfcnTXbgmNqnDNyqd4xZCRTnSbIddbsZoVydccfYnpv5eCDxwm
1DVf38JvuZPZcUMMfdPwD9FqTelV3GNRJh4uFar/hUQv4kjqUjzMhGJKKG8MbM3ji/I/DKVVJbs9
YJduHArq18h3ye8qwbLS2biM8q9MLM+RWahuH2F4zBa2yROexJGMw2760dtPHh4j/qe8dekH4QAO
pzBNJESqBW/NsG+OLA1qvcH/ZYzXuCI2lyBDYiyjbyzACjt0NZxycT+ZESIdt8LyRagWhYtefp7Y
GpLW3svUsfsFP6hjsuT7QIq3QPK25PCckWK1WACwm+AN2pls89SBkPwYLQVpvI6GN2xxsYY+mk9M
4owI2c94R49FlGf6qMITb9son59stb1l68JFWyHFezE2PtiDQKGH4l2CpDBw/27UbuMN3kQU6YCc
l9eTx70BZVpFKLBNEJbCa2OsKh9R9qNlOzM9CWeLDBG7Nn3B53CfLrO1yiIPZoBC1CDdGjes2Qna
eh2pycyTEq8Gd1LvU3jQ4n0ub6NNXZChw++oXo2tyb+RwlK5IekgfAAIab9xsvjHLfON+6fzkXQA
l5ENgtirmc6N5uXxAaxIRNFuneP33uNxFrbcYMs44iziQeISCVDeSVbqJkKwRnoCfxKQs74Rj0bh
L1lfI28MOWNGB8l2RMiA/Tp3eW3Cdw2SbmcMl77ZQcGHlo8sxQB1xIrV+7hOibg6D/NZm86CsDg0
oUwp0Ua/0Va3WCFc6Kr9NkSwYEAcHoFC7QkkgeyRBltRceJb7KnTmo+ugRBHYZo3qxm9hYeQpdY3
IxnVpDrDinIO6DNPh+1BiTNprFTmsDVmD3C2qHEnnUv8IPVO1TE/kk3saD+EXb3qS14hqPnX9VvO
cckik8ZLxm38rM5LYzVHQrZGuRQW58FMYTRVkuKoB4JY8eYHOntkwVL6bUIppnTTasPGeqGyBgI4
SOCjFFaFcuAlxfcEfxLtlezDMEgloic6m+50TtHz5lXiBv6HER0acbqVHWvzfay3i9rNIkv6D1vz
pQje1Wj1As88Ewdo/JXF0vx7eiHDGvJ1kJPtNb2ZrBfzzazI4Pvl5TCRqsFDzOVuDJ7aavqp+7Uq
f+REFx1IrfpslK1Bisu2uXC8P8F52MLV3aQjGEVs4sEKj+s42lsLyBUD3d2bL5VZUob4Hvwi5uvN
vhHgIPZBJECOfZzdX8lZiX+JoIpPCNrm9DerSZxbabKPM4kIl3T0u/IqcVjjZr9LpCR0OGV+yD/p
M58KV5JMkm1ZutbGRKeGbnUdnq2ACNANtfJQ7SG2i3Ptd29Etun9GWE3Wn/VObJ3L759JiI7OwA/
Wpsy+wQPBPYqa0hHT1ZQjG+65pkOO44MQ1qVZ26DCKOefArRPmPY5itO5/dA+7LO0VvQAryjCd6I
F/XAHmmRCifsynd6HnyGafZnPp2ZcmXg25X5L9H2VHXA9Z8oDibIcui20V35ASBW1gFUwzNYiZjE
spugXrVT+B6mB6MBMXWEE2MPXvmXLf0Y1hbQSSRRKPfmyEMyNIqHUeGZf33lPZpTvmC8qtCuivvi
/BIxbWC2waL5MKstA2HjUwMMfsSMDuHQjnu92YdPECpV3oZHPAZY6WEf8mE/yHsG4vpd+ylcoga4
pE07XsM5n2ss8Zi3WIIldJkgXCumECqtqtaZv5szyMARTW4v31O0xLTrIC76j6PzWHIUy8LwExGB
8GwlrLxXKjdEKkuJRyCEffr+6M30TPd0VZYE957zWxAvJ1wSc8FoU3gQUiyCOLxpkKBRSVhG1J9V
ND5Vb83Vqy9sXWxyWHryn5ECSPhGB7IYInho/YIgie4QNJtE8TXpxH/OVgQ9vaq9YO4+wXJ4O5jh
wTvk4BykNiZOnts5nHe4IPCJOg4XkpxcfkvjtHchp6+dHaGDyr1Bm7yP+MSaa29x2Up/GFaDQ7jV
DsyH9d97rbnBpvCbv2rb7oG2slN1YZ1hNUQSAs64yJ/kyO7LVbFKHuO2/oquqHH6Q+8ptvZXXeOt
/Bt882s1S7hJJsmttNW2LJB3RjFc/tv6Vlx6EuVsbBOq36xwYf0Dr7cQHa1nO/UkuekfEo5snf8p
38yhoAYlhzszPTcUb2Pr/vHTbgo4BzIQPswwG86yTgS2BV5tPl78xWagW/m4IxpTBl5maTsl3FrC
+oNUOQUOHPdsyEw9aFBIVeE1wcCpPZLXgsaklxPucAQRYtThf6NhqyQhfLJ56H7L8p2tcMaBiTXg
mJD1TUaxUumIYJ+mV02C2Fz6V1DOUKRLY1IRbWoWBiEDT5ii0uflsMtJ/jtNuHBDqqeF8BSoJNR2
1wsuBFaS2gXi/kBCqi6UlrThrAeOloMlNxDqmWSALLbYlxGTf0y/8IPvgckzdkXZZ5HpVkKyB2FO
+vtUQfuvpjXBynjy+dLprctstPdMgMX4NcuPVbnU4foN80APZx04jOKCydpn2Y1fHPp7+UVK7ZSb
BHaLi+NQp6eYSLKFvB/shkTlY/IvZhYhkFckUuXtGCwLxkLTqM1Dnf4FHYH1rowADHknuL/apyDj
s1K3HTtwLT04eTgpZ/h4VywFjeJTDhiz0yMaXrKEYNeCbAG8aZ1Mu/EVTam9k69Eiuj2Im4IMuje
tpuRp41/X+qRIBIYNvnW7+9ItkNHAp+MHZG+zPUs3VM7uSOa0sJhxvgS1T9S7mOqIQ9MrJZFtc60
KahLtWYtNi4cH77yshX+mFe2RsAZzlHsm8Su1avPL1p4XuXZ7hO74csTFTdvOqzuj1HleAHVKTok
AcG1ylSr1YBAyZkyJlkY0/CPvCh4/PmWRaRS2wA/+CFsED4SVEmcZHGoAMtAEQsIdxbysVq/NJL/
QKYvFXBH8yYZW0Nh8xUYXpcc8U/fCNHhvFN35Inkj44hwbyT8AyVkOZ4Q9JfYva6dQZARWzTMH95
9bL4pZ8Q/22MvWWyhhK3ADxA/DgnxAFOAefvv9U//d7EVDrMCQqa+TDneLA4nAObmL95kWxljUBk
krjjX16PSYO6R/0L5YscDjuewOl+puTV9CfJ6Z3ohUj3Z+ShkTGA9ATCnbhcJMBFf/D+8tgZtCWs
R0Jo33jBgyrdEMmP4heFn0YwEW5Ux2Wm/b7kKIkxE0Ag6jp64fcyPCUQb3zCXWApMfjLKVryd8TZ
owcy7xEC+AkwuMIHDliHpSx+YnS2XqRkFsSK/4N0x0LLkZsW5GzRhmuOc/iREh7xmbjkl4QndoP4
wx+AZO8K6KTbhNjIUCfvOZY6L98pwxVWFvcXHx0uSxyAU5zyI7NlqkRKS1r98VoSnPVGdt35leoF
MQ6ReBkdPLHkIF8DVWbtAWVy0187bcpICZV4ciZyzRWYCjjHUNu8fsLs/FJ9zF6Ncsnk1o1TeZnY
IrUiDCIF+AwzX1n8vpdq7NVM0XW4/5ik/8eLIHcAcGXUg7BIHPUfmyeK7RH7LgpGkz8K6J7pgIew
tM/fhYvbu35ELtFNhfJPE89KsJ/N0IUMKEk5RpFfkiXEcb+vMG+7+CJs5ZntzBWR3Wi5iMBhuuUa
7F2Un16yF7+71YgRCLXFqUVu5dRXlMV+siG/yQaDtzH/7NTQg8pCc7kB4PHhKE6EkqEpIloBRvCX
mS2g5IhEPP5aPIgJ0CxK7r8Ipyt8HnfRKy8RqTcQN1aiWuCl7KXZSB7DPLTYxiVLIhHAgRvgcBk/
TkcR+2++gic07UFDJjYXVzyU6p4vortxHmgP4GEcQcQYvt2wWU08LR5oX2KV8uhcQsTcMH1CZ/C2
7SWP3hBXgEwgYXP6TugKhxvsZ9/GQA/AylyWTbbAgRBJ7ssXNKscCnJ+rdeZsmMG9wFheesxFqKx
LZtmTr3krPjtZyTLkUzEtyjudG01/Y/o9axAENXZndzR/EuztH9m4+BMo46NMR6vpxNDuaOLnI+k
ASyV3+pc6Auh86TSoqQCqThkF6HB0UB+ybFg54uOHYorhGCBucOjV5cb2dxKzkAxNifagjkfFcqF
T7V5qD+1j1mDysOETYqo2H7ZkMkQnbopZNVpWhfcQQf5pE4K4IpElt9KXXDjUTY7mcJwfSjh4nWk
/JhdGDM07UaWsDU0W3ZvdcWqKx8EhEdfbbGv4KL1hCV2AT+rmeyXtpgcyUEGvmrSY8//K7rFS2aT
D9K/SZmm3d/CAgpJR31AjBaUXUvg44LwaYxsSC0TOxYoXT2ldP4AOzuNL63CbIM4lJWlm88uIPvY
ffDGRGgDSHPq7jNt06+kO9kyT+Fbd+Ea8LmrRNEgctHYgv1e2dTy6YMFnQlDBniA4yVpd16FXkDw
Y3DFcERiXLD4/cw/H4clmfmzWjevuXbW/omYcbsNmRkji8kq38gbAEqgRFzbV/Jkin0BcNX/pfBN
3CwS+loAAls9wNWUGACdfgv63ZyKbfCrNz9ADITW/NaKJd+Ke4o4fxq0SoSgFJ1tRorBhtWrXafl
yjR9LVtKlwxh8fF9FtlKk+EEoJP1sKg9bo1hHuyFH+GgOEb0qOk5PZogyNgnluI6b1whgJYbD+xu
dF2SbY0KoVq1iGWkvwxWWDR2FZ1Zwhbwu+y+Xs23yYvXc7XtMtGFfWRGJpGeCZ5elTupQFRN4Hfx
aT9A2wUBasRb81jehIVa+KoEMvGPHeF1pInmbYXbZrAp2t1k5MDcpWVlBxdCsVEN8cv4yTeWaBSl
dhlQpTvPLwzE7brwKcRAvB07aJbxtYN6a28YHbYxdDLELhS/A7Xl5jOpDmhWTOhpLA5IG2ZzBAcL
7vrL0B3yQ/JVTJPPiDfOAXy1UfeL1AgA4ZLauC+hIlya2kBeEUCyTVN0r3n5Q545auNjmYx8QIjW
8BCOteQR/UwF5uIDemVcMUcNnYXr/t2ANfqR84RIWoyGo5pOulIAR+bpj6RZJkR7b8eI6Mf4++ME
Njbvj9NcWSWAuTVbOWaX12cRKXbBQouyQQefcQPR5TI6FmgOZGqpX+28/YnvjbTAhkzsUGeQRD9Z
kT2j+jNXIL5Abj8UunWL90pGYcmvYb2wzGKp5VaVFwYo5Lmfv8mmZxu3g7NyLX1VcJrty+32hChD
FoCdZsjL1mSqtx7f/4f4jHtL9qXuDMk2C1bGPU9cjvKMc7sTDu9+nSgbAWtVsoh4BP5FV5sMLImX
6cSjHi9Y1zn1B8L3HEqvEMJNwrg5vP6y3TKLBfpZC5HM/iMnjcsMfD69vqprl8MYEhoO0MNUChSC
VZrPntTweVs/ROUItY2GW9/GNkuOLvuTOE5e4dSyGfaHVbKlTUaFVWXNknpLXTfDEihoA7wKo15K
/rgw1snMDu1sFw8bAZWGvq5flwFRYrRO7aJc5t9K5BHyol0ZtbqDpsLxqG62ASLKwgkJQhQRV1to
6hdxFOedtM+w8lAgLEEFT3KPPj/msx+07MFT2LGd3RhmVQ13fWlTURf9K4ejSI1RvzAkJ4TrqrM9
Gsyn4uObhC111iwOaBj3HGcRqprpTWHdgAhz4lXPXnijIXjxP/yKPg6vw8wHbAPsfVbcudI3WKZE
jlzLg7VGSP9b/sIvJ25kvxxmfD4FOjM3FRbhbCutmEbc/DH8xZ4wglOjrN6NFWlwk+rtTxJ+hXjH
cLN5XWqXlhfFtJF+BPk2fcELWiiq2n1IquFlOPQvBP6Y7bCa890eUMQQhELisxTdM4IRlRWTDsL7
4NgdIp/Hay23S2QAVIvOjR+9XhDc5WV4qnBIY/VAD6S6n1OE5yVjq8figRMEW33QHwmFhQbsXDS/
oWzREbMIG/rnUYlLxQWPRFLanbxl+UWEgryn24vinzxbmq3FiwEhPQ1VDHWbkuq4wSG+yjXFRYmK
yEEuIWOimv/m/r4AJm9QCMmjM1Ter1k9BsVGc81gMCJzmAacM3Gx6q6WEM1udY6R42dFkpK0nxlO
RhIs3rl8IqdRmDYFRUdLObff1VWpPb51YtkEqu22Ic1IernLeoUAdEIy0eJf6IJsGSfeI8mWVmWA
Rogn/SfDrJxZ5fuvq60wvKaB29VE96l3BAClAee2T9/nuLYmhVMyXjTVFhHk/uaDg2I5c3DdaSQ3
pfExWQ3NTWip4IK1cysGtoCkJ9P8Qvg0s/U/QOMvcYo6ImQlZ85HXIo8cDSsQdJYOn+42ePwgfA6
AWoMN12xI59DQHedHWTmRq6NeFJavfluPy4ZOh2jXO0PosWI+drhdC3/KaodwSMt+xE1GrEHhY+b
hnGqcz/foNGsBWTXokq+TZ1l2k/HPgR4zk4lL2YugD1SrX+z1G0PEurYQrQ5QUf0RZGt8laY6TLE
EhlHNtd3HFr9UwHTVMzqWFXT5pIigzfmvcYltmgTH4yaqQ4OH69rSrv5yLmMFzhWCDRQTswYauIz
Ii5UjL80k1iGx+S6nhSOjMUp/r2FTmYzGVaRV41XMtKSZbNSe9zCNkIPHo7+UJV+pt6C/ABimjMy
KJNgIuQpPhHOE4+3mpF3MC9klyNfTP5C2KWpN8nFNY9w5ozShYdUCr0mgMKnmMMRgahCcvtg05bV
exNivEEfpRPj8xdhpyD6638l9GKyQMvaPhpdhcKeReYhAoGMVs+BjB/hSZgIsqn3e8901uGeeJ9b
RuL0pCQXYGNxly7ehdeuxBOj3RLGnvy5MF+jtzJWKe/5EiX4Jc6/SwZfOhApGF+Uz15yiCUPLUuH
r/OMC5mqwpl2tJJBvDMcAG1Kl6rNrLK0I5WJpkPiRQ7GPpB4TQ8clJgK8fcXc1pWjmKwElsnwotM
LNVBfQpImQypxyQeuJ+Usp8Fci5UZp12Bc+ey8JJ0BaxCQdAYWzrBuYjncTBpiuREIRwEhV4aG7o
I9GYC0ns6Og4chgzGzpmBz/k7QcnEWwa/iR5rU5ApNXWF/BcXd8X7Q4Bykc4sZuYKRlpDxqvOLdu
DA31LVEBtkgbxyXKykL0Fzv3Jkz9snFnYOkb4dYioLZIkWegGE/jbA0Zj8exsrqcT/6asnCl1TMM
cfrNdh01XI32BbkXUUZfvVGzeexwYoKVCGzziZdUq9ycq5Hm1H5SvjIF4msDKyc0A5zKOoSpI+y5
Zktk8Vyib2qf962Ar9IK/sqYNWitR4zSq7LcKdKBJINulXZ7wjIAA+NrJlCl8GiiTZ9+y9ow548X
vywYEpLJFeCvmhjBfr3ICISyTaRtx44LtgyX737RE0g0ZfosWjZSNGGg9Q1xV1bEsDCHW+ltwTcu
U9YUu2h0j+i2R/WUuub+AyRczd8YC8EWPvcsxD4YUacBgITCn2Bj0ek6DpPFCEOPBtnCBsPSTPRH
bpC3cCB0EpWXTJOU4YeaE6IoSfC2AmLMkO4RPhYLSJ3NzMcYkr7RVxP2ThzsiEAkJRMiUf+h6FKW
EmAy5iKoGpu4nnsAiUck1vj9zhwy5whaRVxS5CgmDtrAwCOx3vG22m+/RNWENAYBvD67fngjVf4h
3ZBk5RBiQmgXnarcparwNUlQSHKUHqL4lUOvd7j6S787Btq8hBw3VJL2AkcwHm+iZ0y35OzLTC6G
ysaZ3nPoxeN3pKLnO2azveqggz4XGbUlDa+pIzIYoUUbCN/FF6giJsRAzk9J3ohujel3XjxFreOi
8NPJDVxLFCT5L2R2s/qusM2TKPEmhf5kVHQVnOOQpbzk6pf5pD8F+Rhrhf0pvtWdRcKi8fpVsBW8
CAMh6NaZ/ZNlq/glABPDgHA2xB9BwgiBRFeF9n4prtye3yEXneJ2kFAxSVfCy56Moh0AR/siF6HZ
Jy7JWpP52oBagX9WAcANyAMTIAO0dEy2JLxV7H4qQEMiqu4/fS3heW4P6tnIe6JpD4K8T3ETp9Wt
BSj50Kijo6fAQ3XCaYnXgNNZB76wqMphhZQxXbEhKRJi10VvANDMA4oPXLSuJlLIvjwzCRrjIvqF
RhG2LHESD9Cksrej/Kts/yi5BKugCTi7y9D5GJ8hgjvcZwb2mp9KxMAyUgjV//VTNDofeAyLeTW7
CLJzijJ3dEDyTsaQxYxogLcmZLIp9RGpDjVX1PTMwKQRqw6iLxQJh7iGFJLGaE/qfnhJaWw9vxmM
NbcgGre89pJG1IxjkkCdo7WVZ4knLXsnQpGTRBRElXyFpUM+sUFL6bLjSM5Cc0uL06JObkNwU2g9
hNBp3e/mEA8+IRp7WVqPaLU6DJWUMvKhdNgwpM9Pwys+VPh1Z70nxdoifK8ayZtOg7gryLRV/m8m
QkxJwoD1wZi/fX1CtiYepie+ZIZI7cMgBGX3W35aV+RLG4O/pPomniSc5DkygfrrDIm0NqkuOMDZ
/N4vKtxWU3v9zLzCHqctxRmbMvSK4I/U+qkqZdVOQ7htlsVc6nkEdKcXn9QnzgB5Jav4l+n/aDDV
GEWb7+hXNv6hDUb4pW9TIB1HpbnG8Hs4jqlX1ErlhQBQ2bk5j5hCJcxJSvaSCn71fMuXIPRE0stJ
h1b+/T6z1zIQCA+Gz96JxGeYZxWGoH/GNmeRBsY+g+TDw2gDOKQXWAURdG5X3JhcQ8ErgeQQGnqY
wbTmQCWd8trwW3eo8sNfY634ho/FliTbW0j49RYRbn1heB69kGTri6HMZ+Nz2CKQhfmUmaRWerit
EU1wOSbjSpoREonmgyP7JD0L2MPGUgm62ZFNmm7FU29uxzfGmDmsFRmUypSlRyJqIBwj81yQWY/o
nthvlU4pr5zAfTTSBGL/1cRfYy9n1FWIkyuwHh/JgAphkws4TsoPiDsovkTpUQDcSPqLRrSVQZiu
adBDAHkaMd3Boa3ezYQhx+hRLeOzVbpfVSbW51vLSVig/hmDLm7chL0RoARfCVdgaJ45N1gnWzCa
Mr4COnPVoO0ILbU7fb6gQumLIgUpILiWJp15Fl9Gad3hheOfuIlLkpB6jtbRqtojR/1MEQ8ETPAy
w1TC/wOozYm3XXVngbrKtVn9pmtxRwupuBfvjW6H5cWIrWGH4AKjIZpwT9R9aRddX+WhJXNDrdfS
26/uZU/MnjNlv0zK0ffJLL8/94b/5kjJKQTrt4tfLliT07E7dAYI8zl78XESK3OUjtXgc9Uh0QmM
xbAlERYLLKZMCEPdCeBTEfYmmyr1Ne3rrSCm9IiuL5FvxHOkVXhAa1+U7zWaYNGRVyq4t5ubc/NA
InZsNQDKNsDeNoWda0km9NhWo87Bffl8NyssyCFVZLZeeHjaiIt5LXKeMyBv37w9aGLCYXeXmx0p
6iDfwGmvzQvVCi5FfvOPU86F5Q9jipwu28LOiMwscVdYH4B68aEduRX/ySflG3zFACBF0sb8jaR7
AdDT/ZGAincMSN1BLoKchH2FDOg9GRIzLpusuEfGBSzERBhEFWhg4Z4JAw/1HYJ9S2Ck+3iQWCUn
+RxRQ7Ohi6Fe0lnJ58LJbox+/pOL+LOPSCPxl9XHYEDCugieUPpD5TYPyQPkbM7mgeNsNG/BSXVp
euaPpGFiIUlJnxP6Imw+woaYFQKt0isPDi6Zm/QwqHIAc3PU4VkfiJ5A1y5/BelpFL7rz/FtuPKu
JtXHIXNRdtCVZJvIbp+f0GNEAecT3sgHkLJTmNi4kAEpM+t4FRHuhcqaDVYwT3LJ78ZwR3KZk3FB
99L5A1SyMekJcbV/GgjnW3GHfY1B0ibs3DJt4r13qICKep5jvvSyg0LjAdHAdKbxivwOtKEJugK7
+irZoHtmOXM5wJNIVDTzsCzJH5Jot8XWlJIzwevzTii1iq1Xf2zJb0a1/JjNhD0deYso9KT/Yyt5
p5R0ow0Wc2VEYVp6Y9SPKuKVDpAy+XCUiHohJ1WOrzJBVWHxsQP2uRjDhgCTh2pXXyvYBItk33mm
P0gX3IJcAEwQhfCbTRKekDwnPxU5HSgYZxSgDIqcNg3fYOMA5+GoQJjMdZ/uzNcPUaWyeZx1NxIN
je/uAPan+kVyRWImM7+cYHR2FOmkYJ4cLqg2NHXTYtR/abQSAiqazFdkGeBNRE1QvtYhKAhqkgTZ
CYxznn8Bj2Elq/iR+0nbPXUeTLrw4wed3hRBCEli0Bry6c4kTcnDF4rSIZ5qXO+VsEqVH8pRUvlH
U3yp+IIe6z8KVTwXOCUhQVYHzpz+vt63hgiJ9ykh4HqWrIr4H9Hmn/h3SqmitqClPkawmm5PzoDI
TtuxlbY2dKrpSPUKSZJAg1ZLNs7YbsrUTQi6iO5EAryQA0Ha+ZVBL9Q6wOi2F7eRH9P4Q8Q0fQlM
LXSZWGxzlOYRuAyZzY9vavv4xG6gSD4YWXHpvEi9iY86ChfECyeXhG8KsUtilRtN3fGTKWifZy+J
X+qFZB99jCkiRUueWvf3YkbqfYkMoiDbxHTPW60E6RJN4xT+KfkUt39UT2n1CkJOSs4j5CPPRXun
KzmRVvJ+NvWKzlWRIKmvNkI1Vn8bHR+DlzTU+qxy4yCx+8QvJDdnUk3ZjeGPasmWbo15rkuYAg7p
YFhX/T+BV0jViuvkRbWq7g/eh8iW6esXSSUQV92j7O49+m3Sf9hVoskBC/Uhx9EmysX959kXA/K9
iCzoCVkbWJWy+NSnE6T71We/Bog2i+6s+lG1G4SPcjPTFUxvlF3RAr6bjDIzEGAR32y3NwDe3iLJ
3sUG7CaH2zCFYfH+wICLtEDBolX2O+ewlJ2IhhpJ7BbK+Az4LN7iEh9V/11FKAum1L44+S4Z1fSn
Bh7ebQX1LGTXvMM7t67kvfSx2YJHm/sByzp8DjsHENskQ+w7ZBiy3eapLcJuA01hK0Wo75TGPg+v
HEIdaQhoNV4EilNkh7TWl9N9JrsYPURczvCtB2FA+28hmOfTL8mvPb2S+0skrsfGP5Js2PNG8VnH
u7cJiuvxCNBDVWGEs4tvclYZTxCKeplbS7uCAJZxnm/JsDVctE9vRl7eNgKaMdSttBwJAGKhb9ho
ZkQcvvztd8ru1NKPuKYorBgPxhsVcpr5crnSkmwdpJf036v5Ag2B3SLHcceqIdoKkvNmLBbtZ3Ik
cQb3UJPEcVA7ThQXk5dBUKw/Ez0l3CazHV3qH7JWhOvnm9KFcLZ9iUiRd9DttDD45H6LaBKwQsKn
fVjQvmh6zy3zxDSfo1dg5sr4KSmbs8A3enxi6o8Ri8hBIXesHj7wo6/K6mkYvwrvJRmLiAPLBXi9
JF3FU+HB2BOboboKma/QYkzDuPWo3FhThwuqhxq1+Wz0bD/ItAUY9EIA5SF+6q2aj2E/K/4IJ5YJ
OUE8oBfLGR3cHK1HTZ9kpvofo9tkt2OEaBf8Q+SAZIVC+05ctI3I9GOlBDbO6Z0BNMuO/wqiKFdi
RLcIfyw3SJxBWZMPPEU69KnubfV6Ys6x/Ss0ZcCkNQ8ZLzcJbdqX9CXnLs2n1R0l4VhYkszJL+5e
zXIyvfmx8JP0yEdYjgsTpBIYtydjMlWecYlsoANYVkbaxjYJF3X1PxeXIFL9HKXQnfENdLCcFRpy
4hyyP1QD+OtQjgazq+oKuStkE3ipiwe4vO6DTNhFsNerUDHN+qdOjyS9ii9m6a9JBMguWLRW8qbJ
mUpVpOqkrcnI4n21/i1xxrDofbJTbQAPBxSkOSiLwB3HZc4bZLgjsVbDVptda2pnQrtxKivnL62N
b8/8Dve8F6IC13Hoxtsr3NeVN0Z+OjtWbBRUqmRwLRrhuuqtOomsO9KRzFkaooBiCzu9Y0UgbI/M
g2idVNy2ixz1XhqMlmZ4mibNjcwBQ75rZA3McItLcz2w+3odMVilp5afsO3WXbN5uZzud978903s
aFWzSFc4BzsQw7hZVmfCo7VHdCBtVkBO2m8a2RZJbQG6fVE+xu9OaMQi2AHovjVnFm8wXMRvLwxw
3M4T7UscqUa5B7qXkmyKX84gWI4AXSTVyKo67G02WQWZRLynlzaRRWreG8DGOEWB/TsUjjkyLu0N
WHoMYLQgmLseNIJOSypUPsv0DQlOehArbMv2u8t7wR6VTTd8iYZptSNXuds0wIdWRkqVBg/w+OwA
WYRu3cteF+X27H1TH9g1g+bx+RyIEpkNVylz1VVcEgyhzYWdirKVRcbHT5ARtnBUNEcB9xqNI62V
U5pe4L6IktK2hLEVJxVDM00TwlzpDr8BGqTZBENkVKTthA6o5hbDS6JemZBd0Y6UdSx5cbx5n4Nr
QTkxcfqL8txCCxMuQdFiMyftMGNwmzSQwY9M+kjq6/2tsek/RZHittW5R3w2JxRkuFKMrUrz5J57
U/qGhhMOdxvA7Oh0P10JMS8p83T1irzPozctALDyooR0yFnFHsIGNxluY4GXBscw548W7MOpNPoi
4qOZEwiOsVaIXOF1V4E+zxAjVWoZd4SRzyF1Z+luZizrjQTtO20SbKm4Ovf6hkyDU4tAA/0QWqrQ
Mbw/8ibQchG5DhMSx1PaTfYjECA/u43R7sWGIJ2xR0bKJvzsypeXEemyoc1imFHrdSX74P0oFL/L
H2VCXctFBUuDa9K+Kc80CfNCxfL5FzWrkFZl2Lul/nKKTXLAQNteJNz8LIBnRj5UgYZL7IfiM82B
IDH6riLylUI/2iUg5asONtBEBePm+AP9sXINSz7epB1cNE7N+u3PDhy6HTZczsOY7/YgCW7g6Bfp
zU+Dta0Qvpr2MGNerOneJLzkoy277KF3V73Zck3XUBxEelllQSINATXz0M8Bm8tLjOJDp4dhrkzG
WvhFQhDbk8lagbmFupYRwsvKzSnhumW/uqabCoR7TA6isq9DTy/dks6q5iDu85czElhX09NAHSo2
oAGFMUgM1wcEv6av26qfa0yYPQ5PPi35fasuIy9Tp+8bopw0uK0N4AMCnAJEdTFybkHQRmxty/Zh
aGu+Fh4Y5bVu4mReo1iUfoenWK4jcxnaYmPxsRGwEaHQYw48aH5k1YeS6jnUscqSrJPQCd929E1x
UnLKdIIyqDFkto5PSNZQ1gQ7g6FnwfqQO/jhVpQ6Pz9YIDJz3zn6HxNr+tAaWHmBfM2n2fnSlqYx
UbsbCrkG0eWtHNPqN0Peu0Sqotl44NQ5kC1ZFYNfMcMJmBzCpSkTcrHXkBgURwGX0p3F8zR8NVb2
p4jXWvf5emUbTWBgIzkIwml0YSpjpk5vBcj2THRKxvDiSMqigqaQrHyAT1LrCWIjBSNNbhQyTfUi
o6YsjOwJc9+vTcd4AnwmCpIbbjXiho3Nq6cTwMaqLEqOquzqaD/w3AyMLTbyyWu4Rn4RI72X1x/1
dxxuw1/KQQhgMu21Gp2KDFHOG5/pX3xUGGcGQvXx3n7HtUNKYb9D7TsXSamsnMzj0n/x+/7CSItM
Xrx168KVNiIbdP1A+kZGy6J1EUENpEcBTKDzoO8BOQudBzPZzkF5acpgre5ABLrI+VTfM9TbYken
UbV6Fb6MPkRXCjcgBLSa/dT47ARPPKofWjDA1BJ8DH3nRms9PSgiPZArg/ibJ/Hz0RXMLGHgaCaW
Gdpd3UzOkMASNLwAbIw1TZsHcAHTRvYQDjy+BFHF+5paWP2k9K1TqQK032gPwIsfCKjLpyS2MUb4
UOhnGgfKm4S3aHIRgSU6uWvaL5kmUFSLzyw7RK0Tfixdd0rZK7WlCA3Cl7N+St3iUwIy7DqiyQzj
D83EjK6cGZ7y39HobC6l1LjMin+j+mXyQdXmDo0ZTrnoquW5V7GGwv8pwiEfSjREJLtphCIv61S3
k4dgJ+TgC/8SpDVmsRSJAsSuimj3PuwUczl7ox4bDxqWaNnOgPdnAfD9bJ2H+EoLB1/fPBX/os6q
xn39paFv9kISAYb9y9zN0j9Feww8qOPB/J654dmgulD/Qb0hEcYFz0tOwc+MXs05x379HR546GaP
1ObxbL0P+/KHZIN+R7UCOo2a51gpeRqW4uuQVCfkP4LKC5DcEpb6YsUJFE9B+vYH3RCyML1eaT4C
AhsjbruCjvlUi4EOev8Vf0t3Y78D3aHfloKqtYE70FWaTfgiL55hfFNgVpuuEo5ngpww8+3QPwRe
QusAlK0X4U4hgM0jLavVWPd+sOPG6uKtW0Wxiv7eK6ZC1qT4HEr8fHctvrbEMOgvq2jDuXhPqHoi
g4tqkPmz6Zbavb4QTJm6BZmzlZ+juyEnKyQcqdiV40Z52z0QE0kKqhUSJ3dF7aYe3/xKbxx3bnRL
k7V56GW4sXk/LOp1izR4yrG/XSjK1rUvJToqBBjlblB5RLKIXhVdy9GnVZyRQbB55ESSu7MvGMyX
RUa1cGAA5n4WV9gXa5k4t4XyOyP6fR47BOcWrFhO9D2wsZA6D5vNs7pCNKce6t55gxNSBbqc4MvK
5y0h56GKXeG7X0hfotW7eD9fFikz/cME0GLyaHcdCpontmtxj/SxXbItLrt0LVxfqNIP+rPcBFsU
p8yo+zf0Kjrbu+aMP/Ua1qaBhjmhsP+knmiBecBYM51irDmTjz3rPHZXhEN38Yt+EGq0qtRhH4es
F9zy5zMjfoffSy3s6MhP9HFojt2ZeNOnzCCaQxGytE9FnBo08XjfBkQdvO4WCgCEFTK3A5YWq6dt
y40RDpFv6f7k+6bcDfxU4WGSEYoL/YqvKZ17/who7SD3viodN6LJHYPJLUw8oJ4/9e+N3CKC3kYd
srgzZQMYZ8K8SvzQqk6QzbnpRcoZJKD/DuzI7cAFqbKBoPI5ArFHUsva70s4KKqoAg9b9i6/x7M9
gIicoY0NnZO+Niho2iku8Z5vALsvQOXYkWOXqrvh5acOeekvmeAPB1wDq/yfvAyJdZWf6h8/j271
xKMsAS1Fi6PZA1iecDRtoquBR0h/XDJecfzXWOMEze4OOvka487USMu88xF93NhPlWtU7hM6BNid
yQFCDP26cTt8HGbvrQBWPJUA992ckAJDcZMnyD7KXTQAxQJeELUoIwOZCGSKomnbvchzJG2Mxxyo
D3+NBRUt3dAntL2DPyhhp9DXFV8Mh868f+KMhYFmZn09P+gECHa1//VTTVN4zS7JMrnEN7oaGF9B
FMArZV8eXTQchLpzLtuInVDqLRm/SVQPKQT9FRzBPEL3VrumJMIAqTk5F9Dk8BV1QMs5TXNNyRHL
0TbhjK1uN+pG+I+jM2tOFWuj8C+iilHwVhEQxDFqkhsqJh4EZJ759f3QVV991d3ndJ8kwt7vsNaz
6IDJ3C7TT4npHo8MDmzOgT+sWUy8x/SUknvR+TORukVKJ2866Gmy9349RewXBqNF3k7Gd6j2Yomn
naqTz7T2gEQAv0Kj/Lrq2vEVG8iaeDC4uOhvE74+HmXMEtDrrmN8UJVrKj2WQKCXKL/Rtns9tMiC
HQbNEoFOc1nWEw2NSGqb1he2Li9X4g9da4lHXOCNl+jJfCus74S9NK9/b9lCEyKLqxIZ1dB/vZK/
hok86FgIpCFzJSaCZfY5D3N47kf+qPNS7OxicR97Fg1kMbftCxrEvN9hrVR03yjd0/GZZieNlZjK
9ZZHFpHAmZt/4LBhtT/EPo0qFsl/cI7BwLMKbhQgjqfpzRl6kVMfaTtWTEyb6Gno71CWUMHiwBsb
LzRc8JMQYjsmANoBJlZoeVL4gW81txDBwC5/22m4K7vjUrZq6Q9Ni8T2lKUmBu3JJFMIfPgJbwWA
UbadH/GpWhxDMyYmXlxVPmvgp8LK/xgLm/EDIs6GlR36G67g/XJL56nPyrKVGzYsa1fiQd5Va/WO
mef1HFVHNtx0/OPXmfTUaKsJmc4eUnSBGY4etUEWh0TCz2Yfiik/qNvwyU8c/KS7mupupLIifDa9
jZRhDUImeS0KXyJIj1NLNfobS9t28Y+TZCwOWrMzJLObkwr+kAGpnLD/oAx6DHodIDj1Ay8S2RGp
JVc2cZ9yGzLEQ5gouKjCjM93tVs2v9p6UAAPrQMGVfUNk/30lBmNLKHWw3KXT6/E4citftwQtVD9
YO6FJJsKrxzRC683A7OjfDWqZ5aiil1WTj/cReXMuCBHUs6FGsi3kAlof82GH2XhGZwEIlAF1FKo
zEBtrmTk8PS7euJo7rTclwWGfpNn6Qt1xicy5ZczbaofgTFACqsEhEwpUnF/dZQyU3JBUUocc/6F
iSTltlJxLvCFO4mfaQf6qGRxbB7BB78i8VFx0SqohiUwdJ/qm67YkqlU+sjLbX3z8YFPkL4tfxYg
5g5tD9Rig+qGfY+ZA2htZg08J6hEPrWjiOiyoRIimWv88R7yb7abgegWkyGJqc4a/UI3GfIVWwzU
8aY0gFRYmwSLRo1O9ZQ2dnGr9sXphsNW1V25dPttvJ/OQ2vlrY0mi8hzQtvK8cGSkplnVNvzdhkg
3sJCQzIvEU1BhHeUXgqVn169q9ntUyOMkM8BrrfbILKXLyu5qlhEs93rQFUUflO5hV8oZysCgDfj
FufI+EGQ9etujMdhLXyjfML/Rmm4PAUoo3rAuKAIz81NolLqtujFY3eyK7ZKpy6Aypt6FUI8QUGs
KJOOs80/UYkbDWas1Lk3LgQNvjLdb+Kt2nvMKRiDESmRYV+Qt0nJTWVP5BWwNETSBm5o/wrOHM/E
8eGnEyzjGjdfucb1aTXaJWLFy+kybAzhi8UYw1T7PW6NYMVu+Mos4q/OXMYf2mKdLTe9toWCZ6RW
dwLO2MEQBrBFzoVTPWdLjVf5bBp6b5m60vDTd278U26Fk3J9rz3Zab41nkv93GEMhdi76spf5o7v
Wf5ezhIpk1dbZQMsW9Ny86/wWwTG9OQhaVMmLRnzswUwp2ATLW3DG56xE31AIPtfMTfPwpjf4Ddy
xI9CPgnf0IURHPI0N/+WvgHeUz136Mt/sp+ZDwBoXnXGbYPKSvGxLAS7VLlMwOWwCefY5NCK8NRX
hxfalN6uygtEVJyu9C4agwcNFiFXBLKfxkLaSszFW7eaNxKvM+nr6QRldn7KSLFqHeEYr25F3SLV
NPln9V3T1i9KZX5et44OLkVanEW/SPaUCPX3X/x+EF6ywF/ztoEB/cQeqrweUYNL3MO4FcmGwJLB
H0BAQqh/xM1BM0gV29E5N7nVo66glyjwXSGH5ZSHhBCYs1tLhFRjcuhzLCs2eH4aX8Z/oDP6+0v0
qWzBLW56HDIE4Uwb9MvT+9hRi4l0JrMtCr1dOP0KrVO2+7j9IJcnhjZlUFYQKcmljccgX5oKcYXy
XcOXOutK2QZMyl5lNl55In1L21qKzrM+R5c0bytK7fIG9CjjxkWPyYQAG/dJOxBDhBJOscjWuqQs
aETuxtD8F6xFZHYbsSIgYcmUb2HNkjfUd4JFoulL2yCUSpicp6eEqVLLoKs4RjwKypmmOF0NvxSO
U73BbJ2We9IcRk7taiscwvNgRouVjEGj5TsZxwMuSbwqcoJXm062/vcZcs+P6Z9Cyq28XRoaKmDc
4/dc4xn16juJaQpzIOlqSOwtIKTN6zul+WLfV3rMSyhXRS750jiVmo+e24kavHH1+iaxyKb9F254
nF4UMSPL0PjlTvD6O9ydDvyDeLF+bfCrN0/9C7N8eBgru4t/cVcJLCOfGB1BZwsf3MgiVdqbRrbF
EiwQ7fqV/I0jXE0McEsvDfzZgWkL8A9dnEP0JNP6kT2M7IzwGJUmHw8z3fcNl5sxPdLFCSpsLT7Y
C0Krp1Qkp4Y8wX3ORmTLs5Zpd+qoxRUdcMAVQMZOxGGNepzyYf/GN1Ds82P0SXYhl/hI+rqWXLVf
7MfhTEhDoMjcVR0dfp3WmU+LiWZk9SsFvWlxzTZMR5UNGyTVASCmrZ1C2HSIDszowbVOaFq2JfXq
OzgwlmZN1JCLW27YDKJYG5goQ9BCy8iGQGw8PgMiTLXqsMi2S/UY3vX+suhg9J1FXnI+fcjZCAdu
aCBqgMiko2tWeOM5Sfevv+6vOOSKN+EPYLIsWm1iBtvKA4bMZhptlrF0UXSkWxl9HnsOyZsIOacG
0ZecC6ce/D26pypctfM5lRJYGLAUO8fwOPLhJy4OCW5X2qF512bgOiRk6d6XkZnmjBmTf8pI88Js
W6L9j7JnkZHm1FL/HBOOdkWN7BqnAOgDunzlrnO51ThBMU99Ypqrxk/4TK/r+xmqbMugF+1SwdPZ
9sanDn9CcCb4QBd+X5LHsaEccaAu8IJwqpES0xzJ++OcCgiy0b7FyBLlHK/cmt04IYbJ4d+Qs4fh
eZLnf035mfotMXKquIJK1xqnZvigtnp95Y0nLggHxvrHS7oimq8nVP2zwZsO8q3AQ/9KbsjfMLtU
h2z46CdQP58v2C9sWkBDBRHcD1jE1LrdEb3Sgv79kmF4HZ49dDyDorxOfSTduOd2rw4kPTFdI8gH
Gjy522PiKjOnD7jRcdc1TLll7PNSueugCQe6n5PEnSyuGR9TqKKE+V7ANNAMDpZrN++kbLH5KCJ9
O7JeyZqbulNfj2r8MbKAJ9obULdmd/nFNKb66n4E4tjeuzq1ysU/Kb3k4UMn01M1HkJzrjWaAliW
kE2+FJ7YvN5WVDJZjkrxMtZOhyz47U6Eo8WoonUC3edhoJx8q5VzbeAlukG06b8UspehRgByZfzX
mBOuceQqaNtQ3eJAAkvScaczMAS/TOLpmWFVyET0aUS/Hdn17JM68ImM9IdmWlWwYSDyHjnn4Ecq
xRqbypmxn4ijeXh093OOvWmdXfiQUsAxeBuazYAL65bu9BPCwgw/z9cygHW4HTSX5YOBC+eLW/yO
zi6xESfpuzj1ezKB0RNDIpSRRf6QeI3Pt0jtQv6g0oookr400U6BmmoUT8oLuA+inABosM2qTyKp
DitPt+0ZRv7pIABIgt/q9noJk3oSffWXTZVS7/qE751zTg3PGhD4XHqKxk+4ZGixGeWLQe1Uq0dB
P4X9pnN+FQ3g7zo+D4ofULhV1nJOStyXSNA5qKjRMxPeBOf8daeMGz7CNt6Fo2doGBt9+nS83YsA
WsiahTQPF65hqgjRFlmRhA7yom9u28imY0s9Kl78rT6eK2b903Ca042OzPZpKWa0jpk/uDcEijhL
++E64Q3+MgI3+uu4oJD6IwhSHJra95Mb5dcsIDmK+2XloPEs1W39ADkDX92vSf9ZN37sVngk/1rD
xu6BHxOv3UWwcorKVf3yi21LK3CI6YRCS3rGtUVFFBwwbarI8nf1tu5ttsHjhTGwymgkvmL/ZIyc
zqGb2oo0Ws2OE1PZ1l6P2qe6zJQRrOIE8BGV4LwNkm4wo7N7pzNjPFz8DqgnibKEkosHxODSy0kB
txiM6l8LjDwoRNm5fTFUhSy9A1sqXZAMoVcxdsMV+R4j5/OwpxOmenn1zgKEWf0t9rxgdivSlqSn
8YG/eU3FYveO6gvYhiQWHWz1WXpfIPxg98Z9NZf7GsuFHWHJknbHKoTWFNnS+4w7Bv+MiKxwnhGx
oEO5A0uiX1oMACZozW8PODLF57+mMXsXmaDMPBaYKadkzkTDRpqmD+sULc6822IJs6X3l9Yinqdq
zcOMTAxVWQSeC6uDiUyj9MBBxOtmmFvmpZsecaxm5wydCdWjTJwGXzySChFpocvSigtKYp9lCRpN
1p7Y4uD6gppAqOd6eV/U1vKXHWABn6YKPayd/A3YlBJLOv16ka7E17ZWrGX+ZaBcBQHFNoIf5XNR
88iN5/ZmLFaPuDYxPtDAfTC8y9beey2BFUcXTQ7ri0xBBLQfwm5ED3jXGNX1kAIs2bgbmxqKK3IQ
gGc6sMTNoG/prEvN4yumm4Jc1Wz4RaTUFHoL3eOPX5w78RilbNZX9XOAgwzBFBGuNVvgWIN2m5oG
U7J6da8NVMx2pNFkm/U/zBRAM9sHloNA31db+R+LVtLF+Dr30oeWWmEItA3x9MjSYZ38tBzJDB0e
spvThlRIA5w3dEP5X47Wb1nyuhZzcnRKFyetgfm8ITuJRxRMsLaZhEQMfQ7cIvIpWHyJDWBRABcI
5FGWFqAhnZJ9qR3qCJEOPBbwF3m0lhT0yRGknPbRWGXsQCLFRsezlCdrRnAM6wiMWZzpZ8XiwhTy
ICN9MIVjM9m85GR65ZvBAhLhk22Ew0G6IM0lgGP6C4aD2plLcm6K57I5dBwdbLTzYQUI/aUiASuo
++iOClY8wXqhuWBi3pdq3iRYjcpgd80nznLaRWYevE3+33i76gn7pE4B+Nvmd8gqiF+58vMBh+hf
K/+I89J3hS6wLu8S3RiY8+crMZOLTLCyP+E/hHmo4cclXlaDQStfh/j20jCt7Evq19mb05+m0AFD
8USLq/X8+C2Nmc1idhAiZXG1921EHQMRQFlcQM6Ou9BwkFQVvrRgXmjURyyNhc8gsJ6Dphg28sw2
BpgPn6xLHYHw1wKxrMdi0iJvd57VrUSPGpqlDM4J/WZ4a/khfDDmTD39GPVoqoiYWmWnwi+t9HcC
Or97TwzfgTX9Pym6RYYjWj+CXZu0ph8skrPb4pBwJWz0eQxbYyrwlXbL8+EkBxCbPgM3rlGDvoUY
YkZYXInJDcIzVkkY5jRasIRWQfhYvnxuiJbyNFupmssxgRa05ycJPKgxQVdoNnM1v/bQNiLJgs/Q
9VB4OFPAvBiPHDqIeJ+PjhqYm5ncmfrWrQWE/o38j+o8K39SqIfptyDZjKSThV1Sr/FlwRZjrkOK
YbbykH5fA39pRmhqD5ScAq6ntXEVqCPwkmjGTrlyYjX7d3em/KRYpUMQfOPAREJgfEZem4r1biWA
8sat1865gaXs0G9ALSUcFn2xD41mNCG5yK6IHujTaByafcIZc1dofO1SFSfG068rxwYyVIYSKPQz
f/GQ/OSTOaNR+Q2DHYbZv+0lYIlNGAjHEc1D9kRSMxGsaE18A8DeyQ7UEZJ3JiWzwiyNJR6OrC4C
9nwCQ1cxXWJdw2mSfgrbsvGY3xQKR/WGOXb4p0Hq/Zp7D0Jt6TeNK+O0nLkKExvVSULqxlX2M+4a
+TMbHHFXGB6DdAoYk86kKAn4Cug5WbvXnauVRwZYAMq4DqVdwfVf8ohF6xqBeyh8wKrDKBMne/05
MtH8lZabNwETnNVbHmLjE8hrs7+OhpsfJORKDOoBnRcgUZjb1uiwFgmKZa/i1unem7T5EKIL1KTA
evUHfinFRzYxCe1tvFaUU2xyrnPAOacG4zRa84i11Pswy99oi4Y1adG1uk7+CmIoZgTbmvmLUFnJ
DPCQXbgWkk/FouYmxBoa9gzHY8KxQvWGvOxfJdn8mTCh9vKd4X95nGHT9WdRs2F4n6mZoBsiPGIn
jpxNYQRwer989kk9qguAAZL3dtOvTvdUdWeMF6aTknbk0ZOHc098XIcou0OmqHhMp/mf0rOVm8hs
2sRXB1eh8JVYyJFbr0NaN/tH0U1ClbbHfi96c5z78FHB1eu/6voiDjcFLGvv1DlUsIt8Lj4X7iwz
qPgRO6riM6SoPqOGWtfupy+Us/GmK1kfe4x0NZt9zqCsox8E2O+ln0H+gCVXYt6FfWC9bThM5JOK
6YreEk7XkfTdXtkW9CDVk2UFPiyZ0beZrYM9Ybsa9vLFDpkCBYNKft9DKXcjDQ0H1siwBgTE6hq0
dL3LbcgjA6ZiWJMCXazcYjHLBEFKQFTmSLHov6PhwL/X+Wx20MjXVrmrKFuhHUpoTbi7+fnDUwg/
E2VFfCpFCIs5IlKwjCur5guquzrnxnFBcvWVqs9j/8p++nvOx8t/h5SVb7o0eAKDeQTIOU9mCTf0
EBsnOW80QwCCO2jIBXRQs4qXkpc6Vmk/is6ZpQdcRlpssoLASjT5qXLlrk3Q6K8Mv2WJwFYMoQYV
Ko9KgtcGOaXsQAAfFCx9gAqGdfvg26MVVcVZVqygvYHAqpkI0DkH55mZRCaV+S4soBzBHsk82FsR
CE10INKtYlD6LQIKMTbML2AHzHOR5VqcPSG0fqhDUF7BNrB4K/QbmMhxwwsk77RTielIOID3cgfh
2fEaAFyf1ox+0dtqTOQXaw29qbdYfFA7DJ+v0DUyBPdsfeTiXiand+BU8VU+har1zq25FPhDss6i
hhtcGk9yfcHoMrBKYiN4Xc4SdgwDhCw6jH0JyCLc9r3LGHGGAD8XDpUJav9aJ178pGwH8kHU84gv
LPfSPfwNnTE3BZOUf0jUhYFvggxV0u94AruBsyMBtUeyPNEQakmErfWKrqlwB1Sc854WJfmev0Jo
TgNWPZhykfIdTpuwggDOyLNPfyNhLxbe8EdJhzEQh7rmFrU3eE+j95vGe8vn/nWJMTxPNTSPC4aV
8e29WIBC1hK8XrDjS9Mfu7vA6Yij4F0gjH8k72HVqLsKFY8Vs/MC7aLzmtW2Qj8Zs4BvnEFm/lH9
GbxW/MdDGEEIHxh5NATSLU1kJxQVcDL6F0xtMkUFwQXaqShPzHPEoPzLQIkW8i2KUQV9iJQE8N2Y
yIbsjtHGmPzVd88LyYKlhhnEEcCXtR7Y+koucX1fuj0gKZQVbpBtsp3+icqO6e91r9jVCtd3+tq8
l3uEusM/gGg/RK4P5Q1gTJjgv5f8WmPstiGDacaJ38g87UN/Ema9wgwURbqzSJlvxTtVsnvllOSs
GzcaNWMyMbB+mYn8gUq5w3f4YqWsUyz8wEbstu0ZC/M4fmFDHhi9tvthaZXFuWs8dAOpekHgV3Cz
AfMhWAFtUgoUUEeCywY5vDQyiCPyFu4V1DMY3aXT/dMInPkU4yuMy3Hpt1ymndmodgudiQWM6uvM
jRc6sQMmca0GtpIw/OPsv4ajSwSgzBGDBEhjammcBgIJ+eLfvsDv/GtEgv8+Oq9r9pVOa0XIQEeg
dU4PjwsK5MasR0SOO4LgqY0dyopB/JUoeiOXKYJ4Wayg/Jxi7E4M/ygmwCrp6wWETYRSIWp/Y2eA
Fx3RxCrMIKENSOyLTCVkhbz+UXzUgrW3DcykwP4ZoHQGxjwEcGr/dCIQhA3bKqAWVqly5tyYKxvj
ihdjXIC3QTnIUJcsC65kaW0QeBQ6NV+MF5WQ/B3+uGVhn7FL437Y6MhCU5o9t0EzgTQ3w3qOP8+L
0cU3XAIGMWtulm8LXIqsmdX8kglmDBLUDl1QRi95A96axCHFILD1p6PBCsQbIykC0p4ZsIuaOcRv
Awcj/QgXv1J7zSR7oJFJq61IVPeCGTuvtLwKX+zOYrIlgHJzr0fbpnnG1Z3UMgaUA/EHK/E7mHnN
J9VvN4/yu/TFtDmgLGzuiwbN67N5n9IQjxgunfRHaVAPVqw9DpHbtVSPDKgRzt7y9oCXdxUy4lt8
8ckNhgWvJb+yrcn5IHbNJQCnVR3rhUWfxyb5VnyUHU+f4gYtB+Us+AYD3GMthRHFWptoysMAcdN6
MY6gKiBknF00F0qOiF4cYWZ8z6IbKsR+YYnxL1bPkJX7TFzeImiMcYHE+6a8aM2+btVVMH1Wy1P1
Ztu0BrSUohJbrrroS2BcosHXn4PzUkgOrkRDHv5bJMfuUfoNm7IrcSv47kZEhijXDNSV4KFbbm0G
aeg1RlQp1Pokr73e1zT1RAOiHjuyBLE28jfW7+Yr+85YdaM+eaMFOgAaqBDVuxq0iNIrYSoZgDAN
h+B6smifiKWciH65vhEYltFEYlSPsUytBlKvOIUSRKNtdxWlj0pHsNK4RUXI+VHJv5MH23029vgv
9dexIja9JZlrRYwEqmBpb5RP5MfaEiXRL0wUBujx9s0ykM4b8Gf52am/KXshDc/3L01+dGY+Ujbn
13QM99GpenQlHbjbxwLhWWYbeVmxwQtbPXgXQvWSjzaJ53myCTV0Ps+hspX72yIgwUBqT/PYug3q
JyDaKYwuYMKBYsofAm5m2AhzmdDz8Lzxl9m6cNCh4ghuwnCifnAO8satimmfBfRTq/SfllhLKi2Z
kT0ILKZOnZ0HOyVZNzVDrGOv8mFYanvQNB8dYDzsyGD2DVokxlvq0ci/o2iHCftflpkx6gCqUvqP
SNjyMG4zeh9euMCKYwRrwGG0wBMBq8d78iQ5zVK4WPAxOIqYY6fv/aKxSMZR0CfFpY+psRjur9on
afTFCAf1HhYWdTSLygnem5qYql+MsioXqlUXzGYwEs1DmWaOmqHuhZ5SWWJFwZVYidgwGcQO/xac
WjtASLywoKAQQF7CMpFsX/0o6y62neTAOEp3LwTG6u89mmxUVgMWEJtulcRB4YOisngK4GowhpPS
gq1x+VmSycS+GNbZC2Rf0KL13ginlnxeHzjCi9ab2XzNIM6wQnQ/xMNTzwOoMAAJAaY3vlPNa9Ca
db/RPDBH1k2Hx6qQMVhH6pzK92+/SVCCQZpBYhn/RGfC4uPHeLoSE9FputpPZP5sK3wJG5B4WOt0
cHKG4DUywUsYDh9vunm1h0tZ7ZW3W4WnAe8ThGFufMFt2OGoFouSrGDizDIHnjpOzi0HIkLcftq3
CcabxWc/ekLuhdouDvbMAAkHxNxXf3TfrA4wRgQ8lickHyn+/NHWwUCwaOsNl6YvR7fefBe93xdO
jbsJjyoT9jVnuTwLosudihIzXcAmdOhQRkwTEGqW1Li2DrYRoIF0DWjZi9FupQ1okNcpLLawAtJ7
xuAb9wUd5I3YARXbG5cOPdwEr2uJfSNhCn7XMWerlMlpdaflSNAInnLEPeMjVLctC2kSvQtcRDCZ
zmBOxeCzr8+vgWSJfVqfl9JfyPAtDXj7m+PUOn1BVK6dO34o7AYEqRRO0rVbCuaSdGTEjTnrEGyW
GZKSulnFPh1Wpd6p5RdUCFgJcwV/yFFujySFDEyb6Yk56cXxlo1u1Fya5JiRLYMeKCvPnf8mKkJ5
6AsuaP0e4snDVvklL3HqgWmhaWTAOjNo6z0wt0ryWJS1VG3e4vGK3HCOEttq9DXDDgMsgzD2fwuE
CYyOcqu+KzR8gQOd8v3eB9qP/BjvtWaz9Ue6lSsOeKFg/ZrogqgbsLQIkc6nVq5Rc+XqQQp+1fgE
IL5Nt1oEC8hmKB9QEJFk1hPAxo7q1L8PE46TKUY6u0DoTA7KlZKUKT4povguTwlgKAKqsmVsglhR
5fOLL7IBT2A80bxLOTauLbORglqjthcKqJZuXQu44WSQTTBfDFbgNCuzaua4xD0BqiixGl8J61Ul
G/YLM8HQ/KkD5e4w/07pfaylDo/Iv/qvFn6Un2G5G8l0MvR/RutVa0aEd2F7InxxsEZIdAYz4TLb
L0WTUDpWwOJHoK9FyU3Qwg/fIzMhqWTpLf6bGoZBn8vcL5WtAMOotyJgSYOfLHzgV3xuE7YR0iDD
LZEjJ9nFt11oBB2uA7cVNwK1Chvgt/OqTlnpLxERxH5hbFkfZACeKmxVNLcoAZc7mGHLpRPCOrqK
DODpX1p7EKzJwPzuhtOVMTRokN4clgcNVrX2K64jkV7uRknGpv3t4EBfqFZGPAT18VwDsbrR+nsr
Y85gnY1bdBcBYje4HK+tREDqfsDjBbxMI6LRrPkU2ZhA5N0q1SnN/gnVZ6AxHwfinUi8E+1OmH2n
mzBl8137Q/XxAvohail2CSeAtDM3wrnuBeMGy+H4U+zkzKtqIsI5c/KjFprMT2Vk2cGxCc1a+umy
a6uz//BQJwzFicPeYInGCKCf+EJwi5qNOcNoenemEIqADkhggiM/HjLljB6RO4L3NkwTN5IYVgy8
Rz8EgAyw5Aio7NfMB0NT4Gc7rlNm8R2I6zWG8gkfwHluKaLtbOObrCHZlfC0Vwt/NptQWaySO5nu
Gqt4mLUR+deWdtTIFxswqBga8WtoUIsNihD8zpo/ZVeBtmKeVHYnInGEwRXMf4gQWWMMgWYGuRtj
9AQ4t/Bn8Qa6IAprC0WvHG3wcnJ9iZilmN7Hn3UDI4W5Bf9gSVWV2bMU43OSn2F0bwubb3rhz4ge
WEXqLyNNSyCzFyN5ti5zs164OERJeMTmPeOiMGs+M99hP/6CALrv3udSIZQrrbiw3MxW99Of/L1g
A+sPn7KLIHejb9F36aI1IIwmUI3Sb89Slh8CUEQWxkSH40L28TxE7X68J/Lm1BIjCuBk3RA//AEC
XQ8whjMcN4OrIJonKAJQeLTIBPik0+3Fxh3BEw5yOBegBtLiL1lewA/x/HEyTeV2FiZFXo0RaVhz
F2KVl0hfhnqaOzH4OxVzBevqQPVfz2WxI2wAVUBUUtqY058ootcB0KsfkTKUyqZyo6WTERXH1sJe
DGftCOL3X0b9yQt0mZDUGDdRtxhCvRSL/ZDylEVzvKAVZUnNp0I0lQ5JGvlZ+dm69aNQMc+CgcJe
CGcDAJB6EPXvEJAyoaXqd4YdFgGTQQmF7A6M2JEfi3IfoRbDvfPVfNsQcAMWNzaVjwElDnVkGuzJ
/DWuDNbe9WFxFsVzPPqFzfm879otrkDmcPK8q4RE+A7xhVPaKxu9OSALU35y9dHNEjKvowA4MRrK
Y9ipVq6ciC3uLBJJoBewKFE7q1Y2AqIK3ZYvVAWM9G+o+Y+syxlw6cy5V5NF+/yT9zuR8Sc5QqVJ
M3duKUt8iDXi3gCgcJK/ZT/HeemXDPK2yra9M9uhnhYLptuzXYv9SIrepeVn7nU/jJ2YVQHHvOBL
PCq4vz7j0yL5YO7egedFNefjXqm1M3kCbqS5PBgctDxtcQ54bc2YTX8OG+7x5JcSYxqQnJg0dpgi
9jLzRm5OIjCu42Z5GbR61X12IY7sG48jq5dIMDEx1xN6HLYUbxe7jyOzWQ6OTOqIT0fjX0Ee2Cyx
4jLphaogUxtvRns52cqRzQ/t1xoVy3ThnViGV+Id6BRqFwRCw7IzvU+Y2JiESvhSVknrUDv0TgAJ
mkhLK+IExiEDZX6HooqNWf/TwfRCUkqMCYcfqm+wEvagPtXgHjy5swPFHl7naAJUzX3JWGuA+SCi
+t3Rbqfjmjpoernt9KshSGFL3c3U8OB16LHdwyY7Ffx2JLpIxAHOkPD1jfjLSQqXLa8wucCum3je
MwuQQRUshuu+B1vA40PysMwlckdCbTQr7Tj7BUdOiTjxgnNh+qxlP4mtWYrWEgIbXvz10FgMrfXQ
TThFnmgUESK/r1CfEZwQOUIZBP6CaovlBETZzz52jOWeOhPqWPK+qIqtbB1UopfuJrkDf4MGDbW7
UztccKqx9rhxcEK0RD+veXoKgqkNr3kunyFYmARd9hnebWJju2djmuImWlXjMVD46/n35l/VT1qf
dOqzod2RaiQyzvSV94W2cE4YMUhwZiP5DQ6eNEUn4pZ12cqVFaZws3TGE+sLFtsb+RwdgMukh6m7
13OGJtT9G95FwrHxgpBBN63+gbdmwkYkh0uonomGDrMn2o5u82YPbctn6UB6HwFsr62xRGabFE4V
2cmBUQa+BpyxYFBAS3rGRrwTAQl3ldEAaEVx38M4oM3n9kYl8gArtIKwe9Zt3bWRTmMmNenI3jZF
/J2gelXeiLXJTzGysIjY+fCtTl9p5mjHRWmDKSAeU17Zg08BuVGudMN8X2TG8j4cRI8VotIf/tVY
0MPNyCyHXSvlgAk3MnZZ5s6TAoTw4RoNtsjsRrbQKK5Y4w5fJLSo2ZH5aJVhY2Lp0u1JqKLzSeYn
EuHYImYOaxccBDkSJ5rzv6mHLUlANeKWzqMyRHf/4BeXt95S+ZkwyY+8iQ0M9hOUf55eWbo7pHvO
Zh4v9g8EEvNDpu6scHoCZd8zLp5BSLrEpgsp2DE5siYhtBRw7g/SCLRvEqqxjEWSHWJB2rDRkuOD
kltD+C/hy1vsUSUYey7umlgdfFxMOTZN8ieDL3pyxKOCxtdYOHF5hSCHIlfyysVmqV36wCb+B0Uz
JyiE9pj6fsXsn8uKn7hUHTmkY7Q6c4ThxGEhOvlPPwfSMMJg/eGkmLTFo/HPeDv6tI8Ut1H/SGd8
g79AHEvcCJxnm3tCtyRvcaMHXtjqd7t/YOIyCmu6vyDmrLpd/4+ImWwr/LapG4RrkeQFBnaDKeA8
jhyiBnKDZzd4vnAUdOs0NeX35r1V534esYr5OsKvmCn5wmvelVioWkKfqm9Pvy5uqz8cFL4gXIsl
o4gnZaCCiIdBP3BIC3z9qvXH4YNxEuzyQN4zd6rxqL1+S1SAX3AlgsxWMJXj/iHYmDEEIqQJZxW2
9e8MEX0wZ0TjUUUgEGTHGh9h0vzotd3w4/KChvQgsC0MqJbcl28ibP2Mbid39S9hm1e8BwBY0x0L
hdTMFy77h08J3D3unvGMCpKTYKyPE5+78/qb3/kdQ0y+/wRHzmcp7ILmjDyBLEnkrOoCC+0mDrZB
b1ZHwyBV1dY6cv5onj6UhVtel+MuKXcSCPB7GZvJVfxlj4MwsehubUueXWHJEeW7ncPfiX0xAiHy
9YoPuG+C0/tz+Fr+kfvevS1CKSj6iQRur6hu7gXyvXwzVtCCtxHnCwk6NtO3bFNWZkq3itIZrYvo
G0q0oqDnW2VRzOSyxyGdIF2ZJIayl2w0BwoO8kNlhN0Bo9ZXsckEjhIYZ17fr5f7FA0HZLXkSw7B
xSKccbOHtifaha3gBnbfNejBddy1ysYDrT1E5YK+u7x2sGZnOFtcOMzWRMr+rvvfYawHLhoXZII6
g5UFyTVXlcER6RFUR9zjbqFuMRgOWz34wISYj59E1+E6XfbHMdy2RLiFikVKXhr7YWnVvf8h6PNK
BK7LCsR/3RBNtCG4uVM2JRXRof4h+FhnBNazmhvib712XyHDSjjkoJ3rWQ+ejDdqJNhJg7bOnSmz
wAmh4Qq6P8AtBhDw/CyOv6+GkuZukKnBViPkY7cadgoSCoKWMZqC+9V/tTb3w6t2Po10A5h1Ycv/
kXRey4mr6xZ9IlUph1sQEjljDDcqY7AyQjk8/RrqdbHr7Dq7u21j6Q/zm3PMg+U5SX2g+08eK2nQ
YNQ7jmpAcWg1DxjiZrGjr0PXZ9IRW4p3LMpVE+Knmsb3ok73Ek07BmnefBmiBj/RKxUL2Ih/11/Z
EYpi2Nt+N8s7sHD/ypyIPipXpTjh9PMobr/xKARfzSxLnbp2LXL6Fd1Z1dP3affGxdp+dnmNCdpa
WFCrfpCHUClYldpf8bcIFzRMvuN584WcDK21Oprm4q2cMU0a8QlF1ZSmHbFpG5/01qJO8yI1F5JH
4Tg6GX1zhOzeU2ZFIjK4iYo3iVA4ZyI5lHBT1wjCwqqOV0N87gASsTLNmVA1ZAnyprWlkcSWV7cO
MyFGHDhuKb/cuU6r659Rr8OePIOM6wYTV8CIQ3tS8BPGZAUmGh1kw05R2T2BxRBB+PG770r4Duho
BzMNXQ0XyH7Cdhx+yepeDOntnhfItdVWwn5EJENfd9SFv4ESZN4ff2oMqsAkyJbWVOVnMQFac6wM
UDW0YxhtidGTjB17MY2t2X/7WBsFTjGI2pG/1lToogzK/D812jMzKURyt2eRWqxMOBn5uSGkOfPF
bzO7eJ37uYLAbB4f/T5iFB9lypchFomKb/Y45VaAHbBM8pvFASBK35a6iD8/Lf9TAWvIOjfqT4F+
Rk4MwRge+yLkGopZfEchwLtakRE3Cvjp+IahJW34Ox+IFPJsIL6Q+8x+1hbo/rLYat8KApKww+yW
f54FSP14LhHLNS80SpZz4ZfLJbALBT54+C9mjW2Ahq5sS6s38kJDzc9J0x5Sd9WxX/R//hGQuORS
jYZ6EX72n4Aob54xIpzQ8CB/njSGm+zX5TL+ob0WiL2KoN1iptN//Zb7hDb7mJ2dFr9etAgKLkCE
wvlQktL+EMHt4EdCqcq+RJ464MJ8C6nqZPGpfW/H01N9NqDuwtrANd/gvmVUJjzrFW88mYSCisQj
TANJeB8YfqPPJCMot3viGeCobMWPIPoK1V3ceZjRjvJoKZz1ChBEBiObLvIcvKcFlqRmEwnEYVlO
FVSbKKBtJaXlrCRlLEec2ndIcAaPEYfsbfK5UHhBmVBT3GX/FlHjhD9JX2rNTZV/3lZge+IF78sC
Pyes5imMyNYu9/T5qCBuaD8BpDDhcMylgtJJbKRH5JrS5Ufn5DwYM7U7DvxIDQzqUWBbpGySS0KF
4IUF6k/jYeKRrmGsP4iOzgeT4RvgKM+Qu4/mvbnVGM/7wzxh85Ca66fnEJkzY3OE3ObAPCBgS/w3
6aSyVbyB/6cGoJRTpYD6RXqRnLL7jYZv7VMzq3Cp3kH6z46V8Nc2KCsN4ofDZ34rE32GsJezEgeb
vlhRMWFOww+AzhtBmjJn6A4+fOaFu/yKzqsfebP9V8kxAmxqgFpOty4P7qarZ4ph2Gp4huQcQ/mj
p30GJV4yOA+HzOlojehxXk3H4sPmxW95tCPWTiOtS5QuaAFz9Sh0e1SYMMVUqFKhGrtDZAB1XjTN
Bh6lwCalscV4FvZzMgwpAbXk3BZcj/HTxjgzI8NJKic6ilD+oMVOzR1xbPmKe4IxGBpa/iacw1B+
dJoknP7DGy4cC/lPHn4lIn2fYEkKeBFW+6pZFfDAqN7teMutwxvKgsg5GRNwiLdHnTZfmHryabAd
EszOi6rEvLaLVoN/ejPFIAp0iRl6oFJf+UL4KdHSl3CTvB2rVr3osbF1G/LIfb8iX4nZOPoR7hUP
mbLQCKUk0yvK4hfU3OQo4rkYpjLuwtJJYen62KZnNMb9Vc0xI2p0KjSHZBLpeq4kaXEI9+OFCRL1
EM9Qd2kzLlzjpkanEpc5cHP1wH+iuZq6nYGXxu2P2WwgtMcP2M9TifMLWuOkqnboBFrkSsG8PvHU
whkLyGSYhF+eXBNpoqX2Ek4O0LEkW+XMYxWbQVQBnpH1S8IWT3ay+kEO4jaGNEu2g9u77K25bcYO
sVDfYU1+k3gKFFxbDBJuRTIlYc7jgHwB/LiDX/l2lPqGzUY4G3v8TVxNmIXPjYhxNZKJIhGPYN3D
3NYh49qiPq+/DVAC8T7VZwRYGdjzDQVbAeUjsAnwHXwHL2JYgwXNqD69BfCLqv8DiATWcvUodTO9
Xlg/ECp63jzhp0e/JD0De/zp40Q0oUcAK+a67oo1+nK89HgLZ8oR83DgcvXlaAfYZ0+ueDgX5SEI
3HIrT7110f12qF52S7TFIWZHV9NXnX1lYxMLovDw3S99YvLNFyLnoLx0HkyC1PJoFEhggeDl4TrU
LqpHhMyis/3JP426kfESkcjr2wnYiaxpJmn6U8L2HuyK8xkljZQUcM0sT5yuuKhVioMyMbpwoUSx
8PMKQt+bogPNon19Z4LMV3mPLqiloN8tRAzGVpB34w3RWpnHjhKGBR+qQofnd9h8K9Sc9J8N71vT
PAw8/ZBW6XqQWluI5z6ydms37QWBSj5k+dnqdgbqCNVODS4WIAaRhUucEXEMUi6QJwku6XKt4Mf+
jLTWFYUX2XpgjJvYPlEqjHsoNu+1AkTx1TTbDJtzcmbHruvJ77oBaSUz+29rPiYiR5hxV6YBusVa
Ncwm5+l7LXI7q+mfISkXAjhQrhI2Glzk5ZE3o8MzKyn2x0VLOiDO0XwAjvADbHw0AnL+SpcMKsjo
IXG0s4/FnXASPvRgw1L4TNxo9DBxeU5cRmeIF59v/HK1T3zwc+jpHlG25ByLwfXpYd8LcwohMtEF
OEAAeKBKGiPpVutHBYrQV0kV+tuhJNGt4wP3ZRRhnPDtzgdndoZoQiZ59m2h0fCmLhThDyNe8jro
3q0Kvz7vI1O4kW+JBZnqlPgoYwEmayfEMwV/PlZRgNdUZGYEQce3+xe3MktnQ1SJkELW25W/xNXc
B1tjYRCvUXZpj4nDCam4CL7UaEfbFH0Vlk0+MtkydfXqZ8m13FRGcZwCAH/nR7cmQLJaxYUrxjs8
p3W063khYs5Q1hmQZQ0oikBV+oGEhTF63XWbQflGVWPfQvhHYkeGtZB+bz1MLHHGhxC2X9nQk/ly
e1ZEFGmu9oSHOHBp5AWVGQoImB8OcBNE4uyfVZtkdLqQxqqUmfDvDyA0x6Kb11+4HvOCq7qtiVuI
ehycRJe3guUOiWmAHAmnvt8bdLGec5Hbco+iqwA32Bo37WaQMNxK+0ie9LRTk+SySAIUDp16o72f
fV2GUICdd14cSZNiB6YyinkxV69ySzfx6HOusqn4nof6Bm/6WGWDd896cpgBzXALtG3GmZI7TXka
3Z2Wo+pLGpSNCGK+XRonIb+LGDMIAA3rGIWNaSsky65f1o8OPs+5amZAzuvth7MseuqrSLbmkc+F
JYZuhIl28xiVZPMu2tOVgTQzKCeLgAaTSIpFp/LVoHyEa0mxIxFvQu2f1Ffgx+WVYxliKQrL28U0
v42iVfZZ4g2lrMSrmTJtuMT189N7g8KaPSJ0ZQgRZs+GfXyzX+t8JGzizBQtdRv7a0AHqstRriWH
J/6iO/PTkW5EvAJ2q2mjWNlYU5zcJ9qKsbVjIyTJiCF03JcoYkVTfidzDvmyttGNJec37SbQqko5
jB16i4b5DRCKBKoz7uTmb4hH9kqOpHpqh2N0IDPcWaced2A4q0on+hErV/H2jPI6xGyCBKGTcHb0
lQUDLYo2KPWVp+i8FjE8It9TGghpiWDK4A12h1rIo/WZS+FK4RiKZCXMGDRai86DcSXiteupqnFV
2bV+qQigItAOLS4qM07fPSkT2i0ElKcPejhphHY8sk4L4l/g41nRCppYZ/gMWC2ZDYdO96MRHFql
J2nUbvequuE8w6AIdzv9MFH2MzRnzlBCid/AIezDYuK9MatBlUWU5FED+tUAjMETnV7JHdq6K3HU
t+AskH1nxZxE4eqj7clKpiQrEq7kVwyuZUEiYka3B/st9nNkHQT8xHq12RVx2wO3SyMWnZeT8gS1
2YFZz9HJ3CFWFcH8vUydfiGRO5tUX90dwc9vnOCiCS+WQIECm+JkNi/6wDmhy/FZQnvhjO9nZGq/
SOur+oZZnsfrx52I34cwFfwlaU++MEpBM3LroLK9mS9cPt8GmJQf2VpJ+dz6TKzwqWJ/QrK0JkO+
gRFfUhs9z7KlXK7EK0Nvsq1UyaqXjuSues3F3yj5JdBKhLK7ZachSqYVv5q2+2Os/ap7mraZMBQX
0krFBvmR8zbj7lnBIBE2AYtvOxAzPaQIRuOOOavCl/RZm0DrlUuHZTT8k407U5tPRzwHRga2/rSM
XRMXqBzdTDq9RghKwj8mmTTajv83/BNjFZzBzSjvbXrw3t8+XlOcKOwpmPXQv0CYfglJigvuXHRn
siVKb07kbj8MSy/IHYO0NHw0DYgYQUMB31cGmQIWQlxMB2AkO/URhiBoDIY00468aMFDHFEy03u0
h+yJTUjfQD1T7G1vGJVBsPhA81ZXyWEEuJTdov58V4fQ7i4FOEItWAaQREKfNQ/bRPinI2UaJGPe
95Hm8f5VkIBTYP7sRIANQcGoyfmDzb+Qvt9QmDuqCJja4f7TuAfCoggxwOqYw7R8LRCorffBMnQC
a50lu/yGs9krz3zrDJdqbxH/KvpV4Nje8s2G/qXJOdgxSh7AHjf8zgIMG038tLJHGN8gzEnACbh8
8wjA0cj4Vfa3jhwkUUpHXjHsDGtQlNRAyQ+T7wIbOh6uAheT2dMuz5RtINrQETkduB1hx40wNlSJ
wtBrFcCN1NgWEtqkJIy23Z3rAwlNhX8h4+UTq5p7cghFhzWSX6g/zt8ChgsKv1HuhjieuLMIzra1
kwOj3wp028ESELoxM5gbkROwxAnfgzGsWrM32yKpO+/BsuczSjaGpeIpp3dwZWBUEegLOQMq43W/
oUUBdFe5yPcetmj/QBCXz1nDc+RleP2IW7SXuJx5wz4n9qNcSBnVw6oCREEmfmi4xl3CPUGJdKEz
fgSLMW0Ja75/Kv7Xv0hd5v5eRRzuFZsqrirfIrNrJNebgguKx4u9xFWTUTEJl2umOn1gQ8wp7ty+
Qusp4X5TPCzvLQV4IXk7UK+MEzCUE+7r+q+c464xKE7Jpg15MrBV7ajvIrLAJWxbgvbVrMDG2ig3
VIAMwmwAuocMziWmJzJSz9zdaAL7Ir0IfEZkjoPHpN6b1lxWH3ySb/6wgjDYvjeceAqelbKlHt4b
o+HEJrNDTuStNf6G9lgAhBswJliDwSiYG+UwKfWnNJoB4Y68UShJ5rIu9OuR5MaMlVwAoVQ3sPlV
noUdPr457Iu3DYE2rebWoUI6MWEikwBd+C9TeLb1jZAvEMxYm16pyEH5nyA44CPhkEEb7KCycsxz
u4YrpUK3AWRRXnXINXsfm/TE05fqteq4LsHcmxAi5Rhlqrtx7CpMzAcy3R+CbDpe4SkPsMvqId81
H3f2rjIoyoup9uI2LDATH+PJ64BeavZIsA3SEUMVDjaK8HDNkB0nTFi5wgo3NPWKNUaGmfzwhrW6
9ds7ub1SPIjIgFy8E5f9oUPbtn4ZsxFMhLh9YAZCSzBureAggXWj1MCWrD+DikwMF7bC12eYOtWe
9HTnMG1C5ed97+7kcIhRsQGuuK/jyIv/te5q9ZlsMOkd/dEEnFSo4ooAA2ype8JP4e/iAXscIvaq
AEtnpydAl9IF//JY0bwQgbd6uP8mYw53EVuHBskwnXMpjcsV5RpYK+btk9gdVVhY43QDW9xEyDdx
6kpOocwohaJy/iAUS5smL6qaJO7RDMkZB3xlXHKIV5FuGzlFE7NzhyN2qWpFjeBV8hxt/b5xdoHZ
9Mc+ZcfETAIRThcBDew3KKm5jaKCfprKrsjvNhxzpdlnFRAbWdLO+K5EftE8TDQTZ9c3cSeF2iPI
BqfG+wqwF5hr3b/BBurlH4JdKbMDHgcehDTjznEQr4r4LcRfLNa8FPFvt7V8LL5PmjuIIJZzPIgB
ttsnFyvWGRm+lckjn/p7P9+99R5Llgtt3Ry/MSzJq56rsnGLvbn8/VnSI5yM4eWB4dUGJYbjkU0y
G31Qt2zm1eUfzxBHxYemLnF+GAtk1hP0kg82QpjQkJW36O/QMsMpZUzGxLuL4pICqe+xX6cDPDfl
5zO+2sSBDmqanGtosmBuAM8K4Vb6+yxHqFaXHBnJJVjdJlitYOjynooXLm3GUucLMq8RL2zHYEMw
4XEpbidc9hgkaKcPVWPQ+gIyRd35TyGGYIKc+Zw0ZTJlKMpmkhj7GpGQQRXxUGaJ4pcIbfKp42mo
XEyWPFRHw5b21HEvRwUK9X4CqhkVMToYxXLstuZHeEdk8Kp2wfn5UHASAnahzmlKI+2/wBtDcyVF
bvjgBiASzgirIDa0ru4BDn0MNFzoa4KFAi8re4ux9su1yGKxHk7M07TsyHGKTBkvE+4vdi9IkDWh
pHUc7ET4RO2c3Yl/lIEz2QzH+loC2OFCaJzbafNbFXPD/yLIVJQ7LEoYh4Q1jB1A8oZjnJN/5xCm
GRxAGddmusvtxeK3iKYEfm98d83dG+sdDd4qleXhk1k1Rhh4bJq8SkskCpuShimFMXI/5TqkKgsz
v2aP/MpUFiefRgQfvjgwy4SQPTiqdMORmz4XeLPSxdeMCQ8vNwglwti3LLhv+CfK2I3oC4tPgzay
T74HiZEYQgCxO6rR8KXEjn4suYGQOfBZvAnLk7tsXgKRF6k5qOUWdwlIt6E/9JYjX60930IS2Q3X
gZr+oB1aJl5l7hS6AwESn0uLe2fqY26KsI1BUOfDGPEhZl4t+6NXbhXvCDjEirc9t0Byw/U+LRE9
qh2/aMunYfnb5Df9lHZpuJCNLYqsaZ6B+kXYFKY5XFsSjOqWL08NBqw7DoN7zIuY3egFYeNAMN5B
Fk74vNfkmAERJQmwoaV3wRnIvIXkMcGwOX3tzc7HAPReDBXP4Z7GT+DOPX7VhWEdGZHhl1SsNZ6a
0nRKIjBnsT+WmDOY5eArC3cmvRnMTtHdsXqR75wYT94bzosaacbfYmM0B+lzJ9HJBqqduZQnF67P
lBAEE+HGh0jIy6eiHYMb6uRgIwBswvcZkJ4hrrL0+z0q9RGK11ml4w/nkjFBLqh5qHa4AW1+YMK1
8bAAogm58tSLa4972GcGcZi3iK1FmZv+TWludRgQRdnLHzcEI83kWdujYPO5cYvN8Xv4ayxcrZOO
lGS07uW43Dy42fK5U8SzFmxgL3yL3ICE5Nh1nKZeiGfF50fgH9K3OP8sYy15R8Y0uMWy5IBTWdXH
cDXSC5gW1jzo7iDLYEOtOlb+jOoYHsbWraA/Pt5Ti8Vpahn2DzRLqo+5Q+CgpJyFdFORXViCxMJl
Y8O3Sjq45KeaENCHuEAdHrCl8RvlBjR+iOKyx82GxozvruU3JKBkrDp+3/pe29MjlTBE3mNXJ+BK
ipkjpd2eLC7WnAqaElTpmKqtHeAAxBI4bl+z+GAtPkueqqd3JKaYrelW/ePr9eoOtzTxPjmgSTP9
zFmO0Gs0AYWZ+hYSkCDNgmUVKZPT58JeOtA5QzBZ5ESfnvCXQ6AHAYYONTo5rV25hFhUKjttcqH4
sUpmrG6rp9n9YtZEqcUnVE3mFDtlHTMJ27hh32sfAZcEF8olJFVuNXePYm2uQB23g8wpXtye6slJ
Yfqss1VF5xKaL0cN5AX2ufDVImiOLks+XXoGsQ76POSrxtV0pzHXPGvyVhHRe2Y4olyck+qVs2jb
vEaPu49ZjCQHCzrXynpVrmSClCJCtpwiw8HMLHoXSscc1hMgROFPqZyLJTzZYEsdJOHSnHECxFKN
f5edVztJ6paLm28s02H9VGN4CqN5ibN24LAiYSV29IqNh3sR/7oXY8ZccetlAUm9myITfh0ztELw
zNEstgAmTYfr5SioRbYg8IJyPOOicUNu8Xl36hX4LCQ7Lso6Y9V2fkBReh+4lOtUw/P8eaxS3vRz
EDFOULYA8euKpzO4jDCTal9EX7W2E1VO5VQsxPvA+/IJusfEA+giRKHaccPleQ9cNpjI2vXo7sib
JLOkSaufLXqKEjrk47XJaLoRF5KyFMyVEi9iroWuAfMEj+OD6lBQB/Ty0ZTDOhoPZBM/yA4uTloM
nr4/RrEjmpomFThrdKZ86QEhcBNUYGvV93NrThgDEQmKGACHjFvnzneQs2LyHag55E9ewEfR34i1
NxQ+hwcpnDcafo1XmB7q96aDxU/Tw4u0mCG4yo2Qk79Rw9FhWbzXHO1ofBploFuKa4//X7KMf3ED
bNgJy55xKi4em4WxcnwZvWtKTtcSftvumT8427YPcyQ685SpOwSdmEcApKNO4/1UPpFz3ho6b/Ok
II5ZvbyttLDFKRcAdonYSX+YIq7FZMT/ieNsu2WkOqn7P0NZNkd5zrqCVxtAgfjeBBdeZv4iHr+r
gazALljeOxK3n+IyhKv6vQxZD2tQgxAVrAN6o86MtGkPqELweFVmWsB64DRtOelyzHnzAqoGvpd6
zxJgAHUOXr018CgXF5os+6vHj9Wz2bHrMmZA4OqpJfa/FWHL1ZrPpILMLz26F8s4f9vcWk+2Dh5V
4Ib68NJeJFMsHG4r2D/MiRvrCJEjnxeqTY6inhNeFS+8c7xV5YPPv6gX3Gm81EFz4SNglsb0UXxh
6MQBmC1JfXP6U6J9wj0zBYZNCsF8f5fqPKGzYPbZkFYhcBLj/uZ8KHIHo/cV30XevpLP+o0JEXUC
Tpb8ULtXn3Jxx/LScBXU5xzwbqyfm2QLyYJmYGalMONEF9qEyJPz9s/t07MOwL4UeVuN1Y2GW/z0
Day6yG0hoMpu8wr99fvScZqsQFreZOVHIVkorCgPI5dyrm0wRc2PLJw5RXHkjr+5IOcEGKnWgAHA
ESca8SncpAzmb9M+cQgVApyvF5oyrSBaUOmH+R40DBeClkpmBw+bhoWOdIHrKUtIvxTJmneEMP2A
IyzxLuoAASlZk2noh7lFO6ixxgvnPwz5aQglPXCHosIq0i17L57V2kYLdJusuXBEuONCyfNG5rlf
q3jFMo1/ttmLDy+6qdputNbt2IxQ/ysm8hrzx6EHjn/zP/Ne32gcriFmtZGT+2sBZ5eBBj6s9Qci
Sjw8O5Y+I/hrgQHLOOcBb6bTfi0SBE0mw4xzcYCfCvI/sHnjb8RYFBupn1UI7sGMsD4DFdRhBqfT
CxqRyAlZ559bmtUMimBpLUDUjdQHKp8n/aKdo5sT7KcFgQEtR716A5MRAlL6WbDjNJjCiBHktlry
3No0c8ogp0Qm7VvldUCaYJYCmb45vOtFeDVsRpZcbZcezHNInIqwR2aQOha5Pc+TGrjakvoi6ecq
Wq4YjaKu5h3HUxRaAucr9AXILfg9vW0hrdH/Jb6lFTIMH14VPjkw1sHtmSqLJnlQ2Whka5AAwSHT
N5H3BYLnFBr4tvE+ztOEW9KUjrPovUQslbMFuyitZcrJ714lbMm/uXGT6YEjEG3dMhbFVxecOFEl
+SUqLj7vdIRl+qWlP2NmIMJQxyZvhxLYZAwKWLNYzVCbeDTBPLX1lvQEqiRvGGZq0u9zVnGOScAC
aBvFR4AD3lxbX4TcmtgWcXhlIzGpHgPcM5V4Gi2WMPtsmcuB3V+V6JfqKlDOgn+h/goYCnZXzgMd
3CAIWltSd4woElQC0JqsU5y5x2M/JVCTzwtwvYTJDEnUpst5E02He60vNNoyEPXADih7hnBYg4wl
SzVkJ/j5/MVZXC5KsJL3YDYPT0CNGXWxImRIim69St/f1SvrX2G+BPZAoICdL7t6uesT3K1ODFRY
1Ng3WMcyJlLoEBnTM7atZJM6n4sHuqMgnDQzlBVMwA7/mLyqh+NfghlgURUXqJ4j52MKgla9knCy
emL41z64AdbiCIqzPOpmQI3ymUF8mPNprLEOEtt61zt+WydxNaA2l/r8058xwubkhjdBBO9U/OVf
AxeCKWa8ArA9htzUU5IXVxI249W2hZrUvERsjWhC728g4sYrZSIRFRPlJyFXjRdiArSQIUx7qrHl
s0PIM314WDeql6AjIozL5r3eEWNsm6k2uEQKTyfaHDzmUSHKRU+ZiDblEBqNwayFlmBzmX8I/3KM
YF/wlyLnEoY9H/M7psaFB4/hGpwBZcXjxtg+R2zt5rU8Iw/KEK6+me+FaSCF0tHzeLcHNngiWYkN
IoTUZb3X2K8RuvA4sla3C1YK4P4Wfu+naYwuWN6HEM7glMJWnB4pCH+cqbOB7mSCeAi6T+HMi3kS
9gGZv4lR3Al1Wqhb2aLRTmP1wZ4d1FiyGPW2FS3QUukY42A25WrIhCFH8QxdaiLJGHnKHFE8/QWx
Bvu9soNonBixz3grRSIdv3qnc342Ubjh3saSL1ZTgENolyKW22gtJDxuxK+obznKgP8niF8srQr1
xRy2XMtfgsXzU0bZaxkMsrR+T9aUMYQE0MZM2awRd3zmmvDFp5sRw5bOQm4wYnBBIZkPmbceP4a6
bjEs4xbdBgnoZYzm3i6ETMHSDcYr2Q4ocQGP8oq1bVhxq5fxhipznppuEX9ndH90Z0+5NKje6oOr
sUBgjSkK43OnuGjtAsF7Ls3qBBCV7MhzIP8FEmw/b/wZCYJDUnKEHtxQBhU1wWfS/aS+LY+T4KOG
0i++OEO8yarjnOdJhuEo7BI8x96dJ8irAMmQ/pt+XnW2ocGwkheMOENGcDKTHewk1TWtrk28ErtX
Za7f8b6TvqsQ0CXRqnjXdph51qPpbNDs2tgl8rfsufVZ+mnhnM5U0O1OhQi1ydc1poTFW14kxO4m
W9Hm73gVQ+OvwOK8Wpw5jJfDCvW/9tfQMxEpwnPOXJgdK56r9TfddbWwk9V1B0jtl5cow6peTAsM
O8oyylYFYGuWDYZpEDCNP2nG26Fb9+ECyPD9kD4X9ApEh8JFCiZJoKwTCc40+nw4sV6N7qCIR0d2
Mvh6uM6NOd2MfLdFMsMXyqJH3XtGveZEBdS5545PUYCuzcF1IdaL5C4Yz3TjK4BQForrlsoub3jm
Tl/RrJFad4ou+H78ds/rGLA1MBAZ4eOpNd4aBE4peISEdkOReDBn1EdhzweT1LGuFvykUQelE72E
N0DC4IvCZu3Z04Hks5izRHIlM938gaTHIISz7V9m3JHFYod5h/gmDEjIArxI8SM6cLG9An7aPhQ2
vCU9Jx/VKbHOPkNqLCah71bcBeRFRb4M2/FZ/6VnEQQmSkeDafK9D725QJcHh/xsGURTyB8qeDY7
KteGjEOBGRMe/z28xnZPhbL2BmkEGJo5AjLbUjowRPPw9XUO2PKYIX8OqXSuyUsjvVYyn/wCAbqY
Zcajtpa13VZTytEFbkTW1Bf33IN470Bxg/I48xF6KnAA2ixjdFW7767Vh2pxOPx2c/gcIZN4+iP5
ARFF1jbwHZQvP1ljikh0Bxp58iPdNSCNT++Zc+gVMV9OCwImyMpb9dzn82pYaJ9n75g74w+rLft8
6HImpsW9SGcigBzfroNl9JnV8KIxhyCpcX+s7ISdhYDN4MiA9+5dumh7xzPdtJ4W5pTFJS5tTqJ2
znqrwiB3kanf6ZSekUFcyITT1S+FGwx/jtuUzgs9Db46bWL91aXNXwWIxeMLmYt7Fn4cMhl4vpn9
Yw6Lp400gaGInCAR7+rAyFAUj7WI3/5EfubaVGMuMbhc3olmEN7h0hyhx47yBhs/IwgSjBG/LpLe
2dQLnJxrGPcPbGjCVLoFJOp4vLBPtlMvd6j4jPxFkcGDmXGo4H5ONuXtL4tfpFtipV5BrTcEU1v+
rAS668kglA7DrYQpIjZSkadrOpw4LmPh5hKkLUin+f3kg27TOENAYwC1FrZHTLpbU3ybP3Nuo6Sw
OEKXeJg40iU/OidZ0szjxhoQp+MNngiHgPOaS767eLWHMp1xOP+QYIU5i6e530R8wyGOlxFAheIl
08UBsawbb/zYlEYeHCfFmuznJLlY6SMmqgVsCxo1pR94wkIXAiESXZ7P2R9HIYAGdhQfbKt4+KYx
Dyy8na0/rNk1K+xqXHXr5+euXZQclOA4NBwutQo4ZbJExiprl/pYxsWcdwMY9dFFJCNuzsv3DEUX
NB8nveCAkDTNiw33nBJGKHdlMlL5vF58dNw2UMscmttJgoOOoQmtBwHZXT7tlpEINrk3Ov2kesrQ
51mK2XxF1rIJI2Fo5RVDCbBGaQgCbMplm39W/4bhlLPrlezM9xqzfyi6AWanD3cqkQ3zdzz1CBVa
FLOtZoS+a5C2d5/3D6dNXfrRg53QfyPAFmC2uF5JcjsxPxUVkD5vO/uEytkqO+JWUPy/DJavrt3x
YlTNpuAapiLhGR5Rfc/W2DHBX5FXahLC2uZ0gEDK3BvE81SK9+GuSyl2LLFOf2vcQVXj/vbB/vLY
FfJKalmpdWZJZFpjtjG5Vc9FfzbFX0P03dhHAIXMQhFMKf6qPbm397ce9VOFa1bSHwQePZCuhzg5
QAvvc/iSv/w04Lck2mO0uUbeKryBXR9CFgwBcKX3xboPxJnjHddNQqC8hhGYhvAXlwz/HJYkkjnc
yeVmb/Xi5I9qOTK8kn5qC2spoztKC4+/ldLqvIoBaxh3JSOc7WYRAKPuLGnbkq8j67tmYL/GtdPd
DHbQtv1jr9Z0RLY7V+7uj0s4DoBU33l8RT63w5s/5WuIF+Es69hYcOnhObZNQrlYNagkTrcw37hs
cD8pgmvRHrCFjOBe8IL6ijjuB7vIul+9+XuQIrlXw94DlRFxkceVOhkVMZnT8R13VuJWLAqz1gZt
7EdYgCam03Oa5wuIH/hrc0AGHSsMeNZp8YoOGIzUB69ffOIZHrQrtgjmktzRiFtuu8JpjhwKDcVB
ufcvYbrj+YTgYL9f0Sug54oKFm4fwZyv0yUzRtb4/PDVAo8Rl+o2gpihT/nBmn+5Fsd0IItcWNLk
VYDktMOGE9r+t2SsYGOb5oV5+moU7plN0qUxR6/a4lUd0Ij+hNFqwMp5z88ka1mAcC4oS2qrSYbS
vM2o+/HvLmhhcNh2M0wQmI2zX5WYPhbXaOutmoS2F2ENtznUHHQG2HrpTMESnk4aASxeu+AcbHk4
oKhIZq7CxJwBzpapvAbaj8vJT86xZcXTwxRdzJ0P4fdqAjuzusQeag7XKj4kItJr/TzQB6QSGpz0
GXmzVaG43pHlprozPjF+IqzUYMdGUC6FAJz8M0foJ8wJqEM/YFZGl8Wjmk7yBxO8evNOj4j9zyVA
jGzfnqgjv9DHVNHEOSYgFkL8HGUwJxmmtfXTrpk6bnT8oN4ci5UJGGca75hYRptKY1JIU6FNdnZM
5jKQgGLA60wTgWm5rGiEuj5jG9YePqoWLT4SxojJ5zLiGAHX4qdYK/WMAVCwxDKBYkqPuzHNcQ9O
tWVBCeFv3a8gZkiu5Uo/MJ3NY2gsYdh2houcydcMCAaeMiGcUq+OTKIKZ9iIQjdvXJ4e05ybzbI4
1KwH15iH1a4YMzzL6ip6DtNSJCEwyJ9FTmkbBM3+zA2vOFIhYM4j+gvt8XjGJNYpjp72RDIg61kg
fiUlv0y+FxScbo4mC7EW1KIPEoNh9milLx8+YDxh3s2gfEG56n1XxJZlJyuqUEBH678Eud+lM96V
Uv7Jv+Tonz+g+I5hs+R2U59GL8HS2BMv7oQFBwcdnx9kv5FO+3lQeuZ2aDQQVIl2ELlFn/Cv+Bug
xHIeZmtP7tVG6sbtWwManOJs1jkXyOYRu0rrPeTEZCLGfAQiE6Zic7L1fhWDRMhEGYj34+udAnE7
ft7oYdVK3YfTilrQqX7CfxL7ePmwH7usyNiqJiwJ7U1kpzxjg1+KtDOjh/CLBU9KMpbz8MZghDHL
EdryAswgr76NdtQK+LU4szB8KGhygY2ADUef4buZElbkgv1txHspWEjBCStRW7iDNObjxKm+/Ji/
BtrSsnhK/3F0HsutYlsYfiKqyGEqIYSEcrAsTyjLxyaInOHp+6MHt6pvB3dbgr3X+qOMNgAz0KRc
RnEFy5+pqEW/iECu+meCmrED+0E3ThQs3FAOFj4QrTJsYv3APc/z/nZYdOOS3gGGOP9zxEm2jZXt
HEK1yvHxUA9PW9RZBTEtjur00V0svHtr8VOa9j5t4HPFHqAjXCpPfrCEzyGpY5WNm6JYRuVGis6I
X00yvsimmqvyrG5H7j1FfpyYCU9ctsWS8RYRJexKi4AbELqAs6IZ2UgX9eYpoUHe6e0CsY3K3koL
PCs7j7mU/bx/zAcMeE861BwZG28JFFJAYH5G8l2f/U79JNfJwr2YbqtDKz1yEjlLOpiZsOtdxO9W
/DJmR/TX7kLWqpQ2Jemi1Hcian5lC790D5phtyg6hjtQHd8n4au1uolmUm04UZPdbPT14H/5/KNm
9mGFHve7TlyWnW7S09AD6ZN/SRZqcOS64VaOjQdlS3W4Q20kaq7/uOoayl91o/1jCiV1khP/BJlM
raGyqzYDSxGBL2j1V4gdo2PzO1eg5M0VjxOXM2bXhPi0oluH/+S/nvLIHEbEJhQJYxAXQg9PwCsB
U4WsgrBNpL3AFmN7IAq0PUb9IQ6vCdd76ynEslPbkC+yDywTCLlGG6isfPkM3W7HfGw6PrplmFuC
06gnuzHe+st572ecmE4EPZgU17QnjmvwdIsMB5s0aTupwFlBqc0dVDoyOh9fIYjnthcpH4U/3ufh
S+XjT7hZUW+B53bJB+dSRhXe8M2Z0lzqU+rwcV75JIP+j8ygeU/QnpwCIZANuvslIjiLOck4VYzM
6Bn5LfOGsKk9uBCXRQRakGDHx7wFzPSAswRaQotIwBlH4dtfiwITl60aBJO7sUwgNbIaEPxDkYIJ
g1bMWjePAQYeVWT5AqZcCbCQ4yMe/z/xTwiQWAeQYH2C0wXXq5sf5/N3I0472mLbjQSmTCz9JxOF
2Z3Ir6fbbg0YYICh2lNCVYHbB56443cSEiRHzDW0zKAUyUGXiIuZuh2XdIR0Cy8WwPq8GWR7gsoQ
xPVeEVOI80Q5XZNcRkA8Dn2EEdD4LbidbUGEENUEvB262+KCuq5ZjTZ5+pXAOa/jFLwnwoGL0oCb
XR7KDX81xTn+j261vmeiRXVU1xvqycXqbExHSueHDEcO+id3woJfuyGzBHnBJlkUKOZQJbtU1Yvm
WvJXWrrG8SlRXmSyoTqxwaa06uigW77HQ9t7SXIlWDSW9r1tsCZKhbrUlG0pn9LqyGsrN4y8xQsL
h4mXRcKt3P7jcphrF1BSwIpkPxOUpvogM5xYA4Unja8h4yh+4wuLTyE6BlxW+P+kk+Vv5Hiro6cr
tS1PM2fhlO8qrJxzFkgYLQh7hKhgAOb7GapvLccHNJfZPGGveOf0wo0CspEKl/cVjRugMboGFPZD
SH4rtqXfHOZIw/pnYqrFPvcwVUozMPE6+KVGtBSKl6KS0w9N86Er9BUkG1LVWpRK6Ut+5Mor+TIv
nbCe6W/myWLDDObnRB+3P3q113KSKEoAkatXlaJd9k5+7ImQtZBwIfIMHhDPTbfDizsbcK2/iIoG
TjnUT37yZSke4xdJ1iPqkNaRtuBA2aETTjUv2Bm1Oi9HHngyxckky5bNymKxFnZJ9ItkXi9s0xHz
bpELL93AFQP6O+Mb4qmVbTGYFnQ1qjcl/MywhErJpmbYRLsJjJmntxFQDMk+TEdYO98sWmy6vBg0
RqAJDQtPu+caz7AbD9shPr2hQsCfsJwP51nkbE2f72uIUotHFiODjXiqXY7CrkfmRt3BRy66WepE
4hLc/UbWGVLbnUCEoUFx1qHqN8j+oBaAsRsD1cTMQqN7ISINUw9qMmcKCCA+oQBilK6jDVor8hhD
C6UFRKdD3BfMMaIESupQxDgup+u+Nm+ETbrNUzCPfuRyOk4G4JGlY1RfNegb2g+x8qICmhzdJu1C
s1UA+rTNPrDWWDeMQmcRbhrujieArHOXIE/hksHHjJ8JlhgcXgp/xjgTo4p0lewRpJ69mwtY6rZq
s+9pBmKhfJ+rSCLK46QwkPn/sv5Hnr9LQuAblQHyIqRQBwM/WdH3HWJpL/AUOCTuknpPpeO0wtGS
fhCPk/VEaKAvwnr8Q2PtMlr5T6G8Zg9yIAVjSQ+0Ke9MYUvcM9h1vK1R7nyA/OSYs31b7Tdx9HiH
lzq+B/sycZGxDQ5dO/6j4K21/O10Q9msYRrSDgG+T3ocK/tl+ieCG9TgnP3481tP5hxBKVd0RiiB
XeFqcQ1VW6hDSXAsdLHtM+G2snumfnoICA1Y5AAvC5Kscjjiq6ycs3DO5JiY6sGlx3XZEbp/f6Ph
2v2L/WON7mJNZNiYHSaMtbyQK05Vur35jgtpJ58J12AoWTXyMo0/Rvauc9mh/HYrJsDhI7YbTM20
omjMI/w2yTki0Xg9vLqX2djx0aRq4Z+2I+7xrqOXeWWIg2cPLLL37BMWapRdrbFrjF+2N9h8Exmg
l86/Ov+Ecp+8tjwVlKGdkUW8txjuNKhiy1GEZRudLeobCWCOL/JKXYU/BNhLGQOq0wdnIObE6VmU
XvW9apb9ByjU7GJaqWcLjtHG63gpjMV00aCqPT6gx+Tp+XL/atKlRF8xxZZk9zr1NxlvwHQBi85f
gJHHX4SnlM4VaHEgC9pI6nPyT7JcIKUYzQq+HOj85zvcGuWjewWU3X2R97anWAyb213G3dBcuTlN
pK/xZ5beBH897WQSB7icg3W/8te1csuoeJLX5cGfYyAclJuhTE7wC7JZnrAeaZ/Np1VuphT+UURX
SlQFK6KNTYCJOduOpHdjwgN98OQcJxcc86LWPDT54qo9IEq75r86z2a/Rmz8ajtSCzjt2dMxRG40
Ih+Qy7YYCDPVzUOX4iaNp52KFp/oMx4jFUfikpVtXOlghtZdZDQRrcV4rLhycSFXC/Nf542dl8tX
RSQD/FXRa+Frhq2XIImL8d9Pw7KJoMN3SqiOyoPRlgJPsiAnAFMWki3ZGAGjYZ/qyyRyWlZOwnaJ
Ymh/8+y7NlYCkxUiBiw2yrpBtTQnzP4E54g48n7ZUjmGlfkKVMnRySS8Txbb8JCieMYffUzf3sA1
sAD/Whr4e8jyYAnh7SXIdSnvu2w3XoxFujqO7N3Cuk+/J38Z0XdL2srKH7Zy7mQJupFiJSLP/qFs
ayRfagL7ncPNmvJJkgyxtOSFWcj5qlURwU/c3gtC04iVhB5co88FReoIxJ+R2zkaX415yf4pzXLc
Wp6s2hnPyK8e/ajPxpNohaOxXAqWZBTTg648RPzrmdPdmtBGe8BRKa5e4VULFjiiBLvIXQRz6lJd
5tv2Tlbz8ChnVvkQDE/AvA5iR2Qi3OWHjo01uliGK+THkhon0Y2KNUMG8mjw/HVO506xATsawAQF
L8J3RSWJes5JFcrXSrpM/iFy3IH/LoPPRpbJP9hx/jFCCA99P4RbrIjUB8YeBD/YNtvfpZdPGvah
GbmN76UrEYNMK8Mpr7F3fI8fAX9+Ql9uG+VRpvAw3JmYwKNzC6HJq5o6NS9eRsM6ZZxo7fh/5njP
0i8TiqVowFGouVectkTNhnPBBjeQ610FzK48sDYyrqAfkUlxIfkKsQ/jR4Rbjnk14geTwUhSBm7C
cT33IWpX5R2R4L/2LafhpAcnhClaC8NSo3JeP2GMtrZG81PXLKWBR8+oFmyo9piZIOwgcDgksuOS
rRRctkdEOiSEBOvoHw4Nc3LCfF0BPfcbBYqwes84r9YgiGeYYKbJul1k/mTarSUoVHWLO5AN2CG+
Uz06vlGmcgtP9daq2HM3uIIApdeT8GsAn6JIxnO/lDYB/o52rr54ztkXBOMaF9VChUs6e/ircjqQ
oZDaQrtOqttILvFJKM8dvYq24LZ/yY2UabvckpZMB49bhRijFsWtxe+ilodyMVjr/FugZWDcdP4P
p4XKMQeleywipKfwahaiFKrqkCLPYdK7lFD40bhF2p7qQFSDbKTAMSphLCZoof4vf5KoxzgqIOnY
o5Sshx2dQ9jxpuIMLxwPnyiUho75mR5VGc/GEiUHAARO718UGMgn8CaZB3DVfwNUce8S95a91xyJ
cXYkTw5F1XaLvG89RWuEPdaNaDiQtMiu4BEvGilyJoo0LPHdyl/MBJicLKuVwH5v/6id19LIy/mK
sWMXxq40++M5/KzKSXfCt76reZQ20/ijYRCGvEWwYx4k8kK+a860HupVnJvAZCrcaPSESUFUfx/A
9JOlEb+YKGPBRVzJ78YDyZbBuT3LEBSiqe40ksm+k/YnljmBVVzlZVvkHERQ5LETu7XowABjFHiv
8k4Ha9oYBPqvqy+ycn1ElYTBoi5i6v3QS/L+uQkA8YkVvcvJEaScivea4kzj+G6oSP5H7w56dnAJ
SOlqqwaoE8nlPEZvjJ0g6huI9978eQcHfopk2mY75+lATTG/irgU4Rus6UtCdia0IMCkQi+YurCc
qkJq93gAyOX4Dp6ZSUTOCpVRxRSCfchpkFTiDpLev+oOnyZbV65xDvD8wGZD2i1ERwxtdjDZgJuv
NzTRRjMvyT4y4Vd45DdTOOJlGFYE+0LJlgzR7Dk4l/yFxgxsEda1sD6wUjEsTSuQZfiX+AK4huEP
a0ZIYTHP9iJt/9qEZj3wOR2cn+qgZw071EKYyIStOHFxT5SrEpLHTR1U+4HKyNggbkU+eQPmRCEz
G2+ghnIOuBIVA6GxNNIhE3+T4mH+UvAy6rdqJjmWrfaFBrYWXylWCpEZGpr1qcwpqOiKgnQvk+xJ
bkbT3VDJ+8NuOg3Js+iuCIsSmCZSrmj+Adl+g/e72l3M4W5InLHHiSSQRxrdim5vEFBO2RKsFNLx
0mfHIzmtmegfxJa1wogv7iXPF/G4wUcrpMKf4EMlNJ/xScZ9j6aifcrUH+V3k1hLHm3NbJc+DMxX
y5ZAMhLxOyGA24QrNF6BYq6UQxU6EwfByrgUKIJJFxJx76jxq7b+8uAfIWcktr9kxsSKOicyVaoG
TOSeAHz0/wbhsyW+AP2QfDS5AtGab0yy+NDjkUTO+KfeqxDJQ0TWCn5646dsq+WLvCo0hYeRJ/Lb
YswgsFwFq5onafx7i55kJxq3sXyLLIhj8xog9CTuu2hpUnju35PGLYlbvMkwHz+ldK5n2Y8xCwRV
8U69VBO/RutJmCGmaeRurQliSCOVK7NcXWQ8sewyLf5KydNm98QGozKxGtuK5uLQhjmDV1BVPjuq
Aub0rZ/IR2vMSHXCW2y1Z2rXmvbcMJuUj3BF6Paq6F0Ng6yEW/tuRCd5T2Y/ekZwYCqLGfJYlGoq
zpfVj9I/yuRPk3cxySs+A/NOevqGM8uvQuHSLiw7VA4jTWsUGzAwYWpBtrVpxX1HrlW3AHdDRJAN
ZzBhrAlWxan9QrqOSkrkawW7JlSbcBGVSkv6GqxFv7DpENBKVyfgmV+rT3mPXDIPrsOJvwy6VliL
4I8hVDz4cKXvl6oeC9Y0NJUW3nReTvCGm7lVqfYRliY6+Mw1M6dBj4VxBpEAmboURa77YBNni1u6
1p+FciTvTT9O/6snYJqq3+5CSScKBIBuwDJWdV9CBHLspxMsuvA7QmcHKOyW3VXeavPsmxAZiKgR
Zx7RGdadoR1cNYD6cKn0gl+ELiQDZcWnnN2qcM3moD8rdV25IXwUuW6xJ1IBkJ77epEeqFPmzNhj
kiAmZMCbiuTshGg/bNZWu2lZTRFXbCp91wYIxJaRg2YXlh6Iy6EfCT1D/w+ALUCPiqKQ4H1hSVBC
uEdQZoGrVfBo5Y6CbbHagoxjmJuUOVXnfZwDuG2AnYA1GQgAV2AyoARcfD9JU+O1Su1uHb14ASAY
ODzmPG0XnyTqLU47W7j7NVEOnnHofE8DEtgA+9CKchvWws1FNrdpjw22KxyiqJh+eQQt+p2WzGDo
NvJVtlGZEcKL/b/4cGiPRuimjO0w5mAO+YtCOBiv0gbm1RELpzilbWTiKG1yOGoenGrLfqcv0ulq
KrxGNtV7crIjmkI60Zwrg6TpyCTETQu/sGV6UuWd3pMJh3H9KG1pcjX2pwC1pKuiIFNPfDtCPyFV
2PkOQCH4BCkR8lLiac14MLXl5MHyrdloxN5lF5GcWILVX8xVhCjwd3DStPyyYz4D6TjxDyJlEKjA
OVam02OhCnICPtdqseDZa3Hmafui3Ob5TiHp8b2NeadZbZp/EoWJ0keNowRBLADexUoBh5bpZx64
8qnNHDGiDv6npHRRW4ibVP4XzJk5Ou+aI9xbRqfAViSsPuBLax8n9RmijxCDvt2ClqWm25XLezbz
sRG1bKwsKirdTUVaUbQZ0DfkyPbjk0XEt7ZUVQLH4YUXzKYPa4+2KkIf2K8RkZwxPVLra2vb90ZB
f4GjzCRNwDUIBSEYh6pMovsAB+SD5ljz30iGgnWpkIQCScXbvLtM+oo6ISAKP14n3YfEcRGhY98j
iyH6LSLGDQOx9ZjreXP8m23H13ySIy9OP9PfHOCxyDbBuviwtqikKGJhRi2OfM1k8/X/kEhO0xrB
MQMCKazAwBXdisdzgZthZnrBbdk6022vb+r8DJmmvuRiZb8pyqIZIyaba9a3JIZdmEsY52qNM2p8
RJ9D+dtyEJVcyGpI+v6Vh6s2NzprprA1EoR8R+RD4UfsnzI1RXeFqau49S00kHWUJ3RT/qozrpX0
LMrXyJoZz9OC+DHqO4EjCftQ7TWES8BltjZPUPeI9iI52VRyEVx+KcaVsJcY12R7eBOYYGHh3Kp1
T6kyoxif6FhTNIvoqp2Vj5i/85tmHET1IFme/mS9jTR77j9O8WrROQaswSjBb2uQOHwJLIqPyGGB
V0dbiEbKoX3G4KlgVeeZHXu0haiZhTX8075FuS1vI/J5qlWFaSZYxcJKDYnwBp8jimRhlHDm7U+9
0YdHlXkUC6nSb6oR8bVBDgngeX6f0h90C1yUb3cui9IpVnp/6d3VijZ6dayYYOnK+xrwC2Ldri4R
TAudIH54zxKqvp4mLypH+RsvCTOEdTHQkS3Lz0Ra877mJFZuUI697xRkSReNMlWyFYdNgHYHzOA8
2n3l9j3xWwuhwbSwHZOL3F3hGC2KLH+nARlNfKib44hPKnn90iBtUHIpfw2BR+5sID9j7NlMU/0W
Z8asB9SZGh74vax+TcU5WcqZ+d0obAI/w5PtnHYhklBkh1GhBZhKO0fhIl3Ybrga8EtNX6QgO3iL
UbUMq/FTRxFOQTgbKeHjyqlV91rr+r8eTmJuxcGbKj4tajhX4h0/Pi+VwNsNqAG2a5DZQj4MUmEn
AdgjKn0pcfXeJGw9l9BfjqfeWHWdo8OlCOc8OEbajaopgK7MuHBwNdKF+gWBuhLRMcJVK9+wKjDf
URgDRyQ5GA1JIV13/TYV14LmLwyqo9icWSjDBaz9oHuxKy6WyJeOIMFK8fWm3d76jf8Pvh0k8s+2
ifZSCcDXPNW86nt2PrDkxHj5Cn1Huo0+hqx5JjO73RrxGgZA2qvI4DKnNAA+L2j3oCaHbWcslYpo
VhFXCiapbxj8e0/SF3DT2zM6l90ZgS+p5PC/MXYzpNrGlisFYThy42Qtughyu79qXKo/fCVPFFfc
3/mKgokAlvI9rQbtYnDH01GD8oRiUwwRPNXLUTqTPlr3F9K9ADfQPb2/Rx2Buo3Bj+7l4Ah/zqhE
fsSROBVExZgRopUm/WHXnVNQ8oWlLo1HMveFSYo7vULBxr8OotBtot6dyZ1d9zDKa4N8n9GEEBec
9sb6i6HuQBEfHYcYxhgvfZjVTbXh8tFIFzwABsfnYKTs8BKsaxWU0x2qa9H9moGbl8BqDv8isfpO
7JJDQAb+Cp1BfGaja6Da68phJXGiv1edtIzuLT+G3VdJmH0xbZMbw7xnokYVGDky1+AuMye+YDFw
pszfJNRZv+n0uXNt5MmrgBEKoBTatVOyEu+yeCdvTULQ+V00zjbELCiuTBzOXs/6yPwBNsJVyAx3
1qH3gcUqA+3DB2EVeBmoAfbdDL/QbzcxTqAClNBkJeSjFtejlDIRvUvqpIGco8+AECIYjDJ9SBYz
hgUgkBX3mgC/P/nNB2JnDAdE09IAYbwdDRDYg3DEvJAjxv8ep08Zb9K5xQixkG7ZaRRWALhas6GH
JN1m15RCM1pb8FdhHTIXWrWvLLenggjXOjriq78Rwfh59oq7grkYcI943sBclW87J7SGJQRDIXUn
gl3fMdURE5ZMl3QvGSTlO6H8HIj+BH6ASYf2hk2CW+BuxImKYPavt7C1e/P51AOG1Nj+1hEUaEu/
7jEA/Qg+euK/0Meh5kR4sKhoAwYTVWFd6J/ozgHqvYJhVuJOJOCaxDNtS7ydKVGZNRIjNWOO08+k
LItNMNj55Z16BbVNkqdwjLyRgOFpJczog088E58je1DoCCTaDYfGfAa/Qk0XJIFvzZ0JXKo8gqCD
f5b4PXgtcv292i+T8VIWX310UKBdBvr7yI740toD8031+u36j0r+LrICpz+hOW5IzW3mtF/Rih5I
nkE7AGfS1o3lkEoPcI8oXPUa6q1kRP8Lc43a7he96VOnMyK91ON6ElcV1zexe9ENoQDdZjoWTz5y
1NBQ1cIcLlP8JaYr6f+m993kNVZose9F1J4dvtnOWETCVRCpu1rox9S4mOU+rD7S8UFb7bTOrj0B
BxQcj1fCvOPC1nbjGm+BtvhsV/MK2YvotRl6kSf9fVCYgNrLxQ7yOa78s/7AOwY/yQy/K6enNXoJ
ZVnKn24wkCbboH29hW47ruSeiw3noU0MmPzsuO/b4p+IKEDXPd6hU/lDqDEkL04G0eltol2wcJyl
v8RgC1mYRGUskiPZwrFgw8UwzqBYps3FQQBLn0xmvIKDajVOEt1V60Rlch5/poS2hfyDOsh7QQ32
gZsIZff0IoeUe0nUDSzqyyoOcEJD4/l9Y3cCZROMvCYBUZgqqCIlfLzkQc/rPyKhSJinMWrMf/Tk
D1HdG7wjA0XcDNA1pG8jnyaz3+0YTf4GgQKIJYP1rLvjMxOY4ZYUF5L/DSXLN93/jOl3AV6RS9cc
qS6nf9wzu07amrwjVzkMxnI0vmVz3/tu/CBYWvpKMmSPi6Z4/Cgsqip1qe0/q33bmfgtJs+AMAT/
M5MQheC2p3mHXS7lfxrkXr/GOovND/ZgK2e7voCBDwreogXxYZQ6I/eWeVIoChSW+hsJ5FZGF4hM
tYIwJNHUelccNRSG0pzLW1EOhG51I1YE8pjqX1WfD8JVmd9E6a+sORqnfTMSGvDVUtOXeWGGXdwi
vJANi6+rpvdS+pugEJk5emk3XDgZ9PCrDk81iQndTcHqAO86EBUdVleiHnSJ2XBYyyB1xHGMFzP0
EFuZ0Y5po1imHMl+5EnqcaYvC21PpWZrfCdEkqvI1MSTP3TLmEoh1iAMKqX1l0FDFDSDmmlm1+3e
QNWB7QeHc2Qz9qdM9BCnIUXDHfDxRkeWKJLKA7CjCq5iLHsyJ1TqKJyMnA2BsElPjz80VL3wsll1
hYjlD/JgE6bn97TtcpZSLM5xf8h6lCX6M4JIlLkIsquPk5CMzckGXTJKUFh+z7etUNlC7h5QJmLY
wR6jfq/Rm2k8gnGWJqfTdxin4D5BQegW1gt+prAaeLzF9DD4Zza4vNsZHU66QwCIKNyC6C/roEwc
i5Jjdxy/9MzLJy7BtRJfzMapdc8M9jWyBvSCEvPatumIGaPq6jZ+GHS26xTRUSb3ORhzC2dO4hay
1HUpQ+lyK5IXUroBqts0hB5DwIpU+EOM0GgszPdP0jwS9Xua/kXJqephdA+p5TUN1Q8LBTkdgdAm
7a3WYXjvWnlb8gBdiDR9u0BV5DR3gP9It6x7XVLntDYmR0gcTGBJvdc/6t+CWz7g0mZF7z3JD9YT
Q4Bs/RZgTeMuozH3YJD0IWfIc+yh2gey208rmLVx+KyUY28Rw7NE8Rq1W0ygU7V774LmEzl5o3u9
OnsZjD1s4wVkJbhh6PeP+XDQ4FNYyv1vS751H/E3m2wJ4a2sGOkAcYn4nDPuSKw8v6GDVIe4OyFx
sy+8KNZvezJY0T/JXLKCfUq27Z+urbCfIExW8faJawQvjAdhu8MZiKi3oSCHkkGEfXPtxBEcJFE9
foQZXYZ8FX36hU2n3Hjty2NXHjSGCfMz91GEWdwa+H7K+tZLhI7w3ABdAOtW6VYcH+JYgub9i5Vb
kV4RjObN1ieZo2If65+a4sYK/ZmOf+3kJ5IN7T73vnHlmDZLFca4OV21ZQDz54j18DVcakJ3z9ad
CcdEuQAz3Wxl4KN+IX311nps1j256Igo1m3qyDsr8SrqCBZG6iWaw8dtiMTeeXLt6segXsE56ccx
IPwdzzRpH0XuvNnAH4S2DT0XGyVDTsftwoVR3ziS5MEz/kb9jzxZAbmu8D19DN89T3e0JMqotO6s
VxYhaMlILBbzyA/ywOS7oQRt8Ei5D2h7Pg9k0GKHR4EgmZCluxrrunSnMJ6QrFYlqrHwRLQ3ZrvO
kZSIn9aZX5HrNUG7GvAcG1iWZnUM6fl0n7UA3y6/rHXM/XvJYxCF1FzpFwC76QtttkZAYsjkTEc4
8b+K7mHiscCxwsrRd1Z0zAn6x6ACQ5wrh+kwWYcSbZlJ5aPjjw5iUSX+q3ksz7JH84+MKVVYw98F
4o4/IO3EaPakEJryXaYNJvyNUDcPC/XBVxh2iH4KUBXUzfwctm0LLVZyRWesg4rDImlPXOSoiZUQ
OTyyvqV/7EvATxZ6Pjql/J2N5fhwJrc17nJgl59RvKrjUyCQu8quYuu3N2k0BLUehrP1BQxXaisV
8sJXMVUTne2Qaiwe/3cIbWTplBo8szbhv3B7c1GT729Zf5MXuFZe2eKtubechnO1H/q5ao6QxNrP
WETs4MQlTGfqHQ84IbGS8KF1O9KcFc7Bji31atIgAF0oAMiVDNZF9RcBp6TpXU6/ksubyNH6Jr03
FB+gII4vcCaq6pgUnIYXGfx/AvieDn2wpjiorWZ72JsNXqY5fEv+qE5++LLpdipbaryp0l9Y/PZI
moT8Fb23WGbKp9wuEVSJL5bq9E2p9gI+wr/wncB+YbrCxEhrEUqWpXRgF5f+KmMJQjyMa8LBKn05
adfkKyGRkcQqWpUU29I93M2Mbf08KF301oNE8uvPyGLnApLeVAT46YfwADRQn+R0OXyYdCW1W9Mr
X1VPNg1D0wIjhZCtoI5w96ntEvn+eCVBqc73ScRYDeFHiPCCBZFkSQuBMD1Pjmrtp/9zqhF8kX/L
gGy93/akkbmIG0m98PymrBCs2dxRR2HaQwjGE8eojTBhuGjQg39E++kysUXoAzcN/x0mHzFvpvje
+da6r/dDdDb+3jxHRwunl+GAcr7JT0ls41dFUzMHdYZ3a5bOLyLsfSeGrglgNwOBpB+OkRJYSdxT
mZTDBM6ZiRc0GNjCi+6I5h03FfngRnWmjSb1yumCGnVIlvEnsgs1W4kAXIqnfwufOi2rc+aaCR/J
RoHs6sIen4M0KrzmsOKXuaTm/TBTDMVLv/+QFQChLY2dYkqr6oJ06yn2gusM+weOSICoZMvDkZQx
Qe5ZF889yq1sTn+PREi9FZYV4Umoivlou7VPgIp0TosPwDmz+DBJvF68Qfm4nIw70m/Bk07mhX2Q
yHkFQzxptiKRe7O0ZWT3wwP/QtpKHkqPAg3gV7pqNdvRliuzBWW8sBTUYLHMhMYcqNEjniXDmsU5
WCJ1JROXaCH1wOk+XdO/yDqw7WfoA2KAh0v1U3CVBkREXwVzg3LvnWJVp9l3S7FQSIkhKASuej6u
Z4SSKbDfFg4EIi/PkraiBLMhgteVQ2pPV5V2NMHaOTcD+tR6pzxjjey/VVxhMFoUDGLnrjcMBio5
9SQ/Skh4LgwaYLAJTQ4EoLGMov1I/nW9M0SrtPzwz++RuxzY2TpGcPJBvk6yZXZFgFScOu4c0Gbf
JyqXmOS7Itn4qmGciKCkEcG/1IfiWO+DL+DwStmAM/baPHj038lJJhEe2FfSiHQRVv526D5lwxM+
ZXA5REP9HSn3AGzYk3O8JHBkMnizjCW5GkSfUGBBv4NBMDdpVLMjsVBIzXRM9Ra+d1Q3G9wQpsdw
kvOrw2/9oKbiCa7Ksyg/dV4Srfeoq7GsIz9Z4XaKuaV1CK9s+W9q+FIE7PfFYQRyznejiJjshtgt
flOwipBzw3faZJf+DFXVJAR62PV0TEYnGI6i8vVmzwbl42F4xzcutaQcYUSXmAywZgVM/GccZ2Jz
QB5ZFfsGvoj96Rslg0osSzhepXo1c4vFa1ZSMTqVZL/E3fJTp03+X9ydi5EUGwrIGnswdt1c8s0D
+z5YzVf8m75S7y3fav8UWQQ/oUNZMjGb/W16TQrJlPkmCLcKP74o6P/lwz/6rV0qznCt8n2ekO2y
tkAC6/4e5BZa3Ev/RwtchKNjaCxbJxRd+tNgGGiYQ6WZdMt3xnLsvIk0idNnz6msA0mYEToBygEq
EB20kaq2pS0oLQebMCk5Plcc0wnMdoUKCoaldjEUt76XiVSGEryIyTQLN8SFYccg8mjKvhWIBt40
Ootz+ZuRRVAe9p33sqU+Sly0aMnhxxBo1Ex4aXybgTUWRKh2fy3dQTPI+qHLE20Qi9mGNgpD38kE
EFi/iETA5fp0D+LySsCWhmDrkrpTIw+yrxP/Xjo2IE4j8zwH3wRuYuwUmpjiFRTa+MCBgKslXmVz
0A1PTGbuVB976j8t+uFA1Rm0sbNrbJ39Ta2BUlbd+9DkO59QQ5MsClAcZJqz2zVkvFlxgMUaKa5b
00WXgJoJ0h2vEwjhb3M3uk0mrhBAa9UX0UjYgj10KeGeasvfhghHooph4RV7guWpNxgKtT1yC/+T
bQ+UYUN46nCnYgEPxJoWUf57+YS6L0FYwYKoLwkZG44ohpl8I6lXFqZ+Ee/fDxYs3gF2+ZvxTSIy
shkCftDV+Mh/MdAGR1IKQPbJfmg3mTYXCqU0i57jQ2faEGrkdTAVLcNH+hMQawalMMuhCMKXIfGo
Bz4VOknln6MLTGyQnkiAzjpIV125l0kEQRXfe9qbls2jEP6Sx6W3h/JIKkGUXGhWIiACXDW8Rw7x
3YCge14ayIZNfJ/uZeeRJSYpC8aafLRF1ZHX3FS8L3OOPD6XUWNAm0N9/JWZ8AsSqIX9oFkbrcqz
doIXF7UjcwNOODxwMXOJWGyqbCs1TnWw/kSOktkhG1XukJ8ItKF4GwGBl4Quh70JOgFHYptnDdkp
yDgVvEm3EWnHAIkm/S/e6OonEkmS7EfWmokRys6KL8IUW+kejJfWWE75HqttFN1S8LiWnS/g/RFN
agThw5J7O+fnRo4ZMuMSnFRjWUTNZpNTY2XfBsIBBeopGbdpJUA2AX5zg9XU35JSRiRUiY4gbr7E
cj0nl0heNz/p8PNv5e6VMuaX+Cfujk1skLFL/0pNjEX8r7UQ1LMYhoQawDGY2Cmgc6bRXDNhIx56
C08fl0DKUJvc/f84Oq/dxrFti34RAebwKjEqB0uW/EJYdplBpJiD+PU92MDFwUGf22WXRO69wpxj
mhyp+DI/qcuDmug3p75K+ALHLfzOOjnEwxaXqN6eDeQHI2aWbl4Cg2FpUY1JM/56S8CustYykqnn
cQl9uBafEwRKMec2Xrj8R5BgnA5IgmNC51Y1SGesUsl2Kg+6vh9EVyMxABlOj31XgWJ0etNhNvF3
Pu1MplzjOkFpe9DbWzuf3wfASYwXbrLApI1qNbGlYvXeF+kmCsLEMVDVwP3/UnmT7fi7y5eYLjTq
s8V0pI0wgQ90F8M4D/KO1DkYivmDTdqoeprkSA0vlF0/Xj5xNEiGKUHI2kXHR3L5l9VtyoW2yz1j
Zy2TZeOqG8KMYQh2gXwTUr+6ww3GbxTaR753sAiUUQF4hxVPMyZU8IEi/nkbOBHUJ6agrY3IOrBO
/JrGSptfL7hf9UVFSnKka6MRKCOAvmvzFpsoGRi825hFzH79RGJHyoHD7otOKcY3woCqWqgia4z2
04h/nxjKJRdrZQSxmyVJCmqcZtokO35NPGjy8mFdqrwigP5LAuQg7+9wl/FJkZ3qEhCg1+cx3ZUs
xV2Ceht/0KkAFhB53xgx0MywGCyyc5Nz+KqWX05s8VPNk0H3ahPBAh0PnAwl+BOOP8hXZtGgLsVV
PN4iESA2wtZ215ZfsGGSBn7P4fXa6HhCLeRdiVdAJHQHn+UO85Ty/I736OEoUJRFrS3JaXxzILW7
cDD8l8CyIfxH+jxIn2zO6yz74Dn+JCo2Vs6baFU8GeiCU5pgiQ+kBMA3aHtuSMYKVfdHNoLi4/GN
8CpbMGfh6kjJz1DgdEHFNKdL4JB359s7pdZiU7Lro1VeAXmsaBEq9gfFt8pZOwffI1oyT3y2o0iH
vuz7e/oGWbNHRBKjdg8idre1D6zpgIIWOFyuIBbCtHESUhydPPK81dJcYmGUwxeHQu6IX4msRxZ4
z/emR+zZLGPecvIiRq9ZKwGXK3WKKqNXycAwFBtO7L7fgpuq6rNmQVhgQ2D8DmBmGPLiaaBQZrE/
H9vTz4yHep3M9MMqLrHy2SV7laz0eF6joLnGi87TQGQuqwTSqTiFW+1AwNdU6P7ATJU7RyLeqj2Y
04NfniEmRt7h86hVXxz9cn+toCLRsRJ9xHn0Dte6EnSq5Slz9c81JZIxCAlrRNIV/sFT5rxY/CnY
0pawsGV0fBHb8TnAhZ+qBjUaV0s7kIH8YmQnZ1tuE4WrzaTWRZMBIzTWDzUug1mjFKTRWVdgiUBf
YOOGiolKgl+2Y04GTSgdjyGhWepueG/iwXmCsmjW2NveJKYIf7C/Bh8OllZ+x/Jay3e4ePToK2PK
+HSypmEuOBspuJmRTFIcCIOX0hytGLcjMQBdIF9gtog8tzQjKYtqjWgs7X/WE/khoDdf1HjmAnAV
zQsBbgwYfnEJ8+EhtUJq4yOOgMjAPgFJL3LOI/AT6t+j5TndodzKyPTwf/7gtAHWQayRo27wHM53
zMhj5pm7NEdt3R3aBAUiL1PW3uKBKfSi2StLDP9UYIhZxSLHbPr2uwe/gUg7gihqZmCk8jFWjsNz
Y2EGpbHvJSYUdnvCyCfc24hYVLpLPCA72jVRnzstOQxU5RKPQQIUdBaNgfV8wj9XlkiIDqCVKoti
alF1F6y04mwZBOcmY7cFCw/T2QFO9BIc+XmZtpE9QiJy6cNM9h3MmhwGwx5x1d50l5CbrVkIS7+g
SploMQwjegqHs43LKYau6vC+t5FPRgilGxauiADBlJEnbzTNDGXE4Zd+DjR6mHl65QkHUq+Iq498
wBMKTqb2iat2UW8pHxr8M6aO6jL+7TgU0B0S73HnPzJvoJMg+0f7jLG/qcYxIYEegIVI1HN2nAPe
GGIn+PaSt5fQpKoHRhhwMiPxFKIppRuxELQvYyIjSASJfIXHU8oeE66FTZQdiQKjWuAvggtuZPD1
Sx+dvo8YM6mygeEgYaAwxzY35BJULh9uUFu6r+oFcdMtjL2wGhGb7aiDCEIPT4BJUJxGf+MPZVHN
laHtq3Btgk0+kFZRlA4fiPACf4AosO987ZdkovejLy5WgAob3Y0SfYKVbkCZTKvMH2HNCYlHpjzg
8RLhk53Ka6G4zKeJuicihDOZgQ43PySVvFyxeqooPdNlCXMF2yyRhTTcETZbXwbL+V5RQCsXUEDd
mc92yIP/tderJ081IWxPn4GuvGlnZ+BqLqtYo9EGsh5eiOSh/GLSR//DyaQAIr6RZERUHthw8DBQ
BmRt1T1e27rwpuVOMc6q5qfZjtt1w9KhnkBzI7NyBvlbzGE8Y/lM7LYCnm0nz0sT8OFBcOU7qKuv
nmMiP/6RcGjRtvDs1RdrWDJ+fTB8Sya7Kn3OBU6tzm/neFC/pMPjbYO9CuOg/Bc7/bHeaSwh3VwL
cJ0FsZdu2MaxkxpUEu11jzcST2xMfNG7wC06fyUyNnWUD9/Jh7LD1eGIC19/QOhggleAFP9rHOV3
gizNDXQCas0xuOC4pfFnr09mGvoufUs4yMToH3FLdnjPYduC4aMuBrC7fr6OrwtcVCHIkjPzeI5K
CUIVEtidxKY/Oscg1M71saEhRAwQulp8AckK6i9jHgVe78QQCmBx0y6U7khvNV0w94wckdh+bWal
vb7rgZKvzB8cl+lF3pnL8Fslv80xL/Sl4Trb/rUXWhrSBkZ5B1OYXga5UqwvGHZqb2c2eKMCr5bK
XznX+4R44SfKSPbcEGvPHEtmrtucJZxqLigIxdxW6RyewG/0ZD1uYlpSj1AQng/lQzsT1TmFF1r2
ZsVrBRu89FD59EesX5uBuW5NAYcNAMgD4jZsAIujuEKhq8urEL/ZuWJdwm3c7qihWQFab1B6QZfd
QI92sztrR6dE5tBdfMif2VexfzJfh1rGqno7bcsro9+NlZ6BRvFXQzPuS3cdHAfqIK+fa3dG8bAc
d8Lvm9l/y+fDZLI5z0Ui7AHSvytYsgvEL4ZdfXJ4MOSkBFxob0/p7HJO/xg2FS3pqhX82jzMWYJr
mO8KgdEX/JIdGpoZn4m9b7yTx1wDxZUvdJGI75m/IYKfEhw6mAZ8fGRPXzs2AE1jhuhnzsNQ3VMb
TXeNiw2TIaRXoEfu21xwMrHG4GWsLwRKcUORBd+rq14B+zHr9YgErx4USfVCugnSF2p+unCGTBws
0b775DEfD68bMrRvOEpMC30ETvWBkWM+MyI5Aqn/uL8LaZXqm+rpx40z4GnQFkOy1w3s2zuKlI7R
HkN9gZt/CSxJQk4Ue8PrmNwgIoBqmiPdSoR1yAUbAiU0Hn5YwmSo84lE9Ia2tK+z5RxxhkFffAAy
jpCRKMfk5y1h78W3GUs+Iw8AY4l8Aj7F9CLgcDK+sWAQ5TB6zA8AjvGDSnIlKLwR0bhR4b+nwCBo
6kVOQABLuqSjDfRTy26cS5rDA56vgGE8stCRBh2Wy8xF+qQSI4Y4aClNS6PYGV47OTSQ7L0wyfKg
CbJLl6RAgYLwil74r7/QrDhDMG2Ls6x/0RMPZNkzqiUGhe06P03YdQTXLVOfDqaZd3PdgV/AuL+h
gQkOSQfsmrL4I+43MTiYzYTIDJDiBY2+5eSbCjKAsauQLW6j1fu5Q8TCKN+soRk66ZME82EvBIPk
kKMenaUt7CgO6y/QsSbxdqC8+OBwUs5aYsKECBTwmjkaW/IAdJloK4k+LI+dP2jY3xfvdagEKcwF
zc2LNWG55soIc4YSW/0bLGMhOqI5K8X5fCfqb31vqhu+r9CyM1w9QfenYBBg0DsnBZYblvQWF7zf
XkgCgiMJ4C0R7oy6lNnITcQo0UeMmHEgBCW+RxhiqM7ZCLb+8Ca5CBQm+xJGTQzHkTmP3NHOgHIl
xGhkw1HoTyCFf4wSvTtFJvQyBjcocsfndjrWBQoZB4CXrD5oC9jOsT/zCM1zh1WGa37JExfuXslZ
wf5G908GS8YkkMsiPtYgQHCI9XyW2S/fPjK24X+2EsVJJu2xtpFhRXkPruuqfRP7Vny8XWa1CI1g
3MlkmDufyrI6sIwAFaKN3FM9EkZUYDxWAVkZMeLBbY0fn97IAQjNqPMlg76gmIyXw2fbMsZakj/H
qS03Z1YtxQFiZVlDmQJBGf8cIW3udMtpOZHx/AhuXq4xvL4xpTPHFVaiYDKyMLCWeVRByEbIupPK
Ld2TQueEmx0nOAsfRxpxMG3bu3aI/4m413gcwGkuhzUeAt79yOSo9dr7Gt8MkIWSbdai+W4/EiWA
rN1wPngoXQZEdli/2kDl+0eOs+m2Iut0c/TT/RMyPMNyjx21W8nHFJEelkLCKKogNS8AlnipUFQY
7A2OLKRYBqir163+oX7t1iW8d+GnJB24vDV8d+GSfiNFavnB/yssmAFAbADxWbC85tqUv/IK+2PQ
3iZzHz3o/H2Q4JxOifFVIgdAKMrxYiHdZO5dCwuqSuUA7I+aDIehWjjEJJMkIsofXXkGnPyPs4VS
GYxdOPniMdLo1S23BsTtjFjznefeVHC1L5PcYcoPT9IgQmkBOoTOpVurchDrNi4C6/piQ/5P/NBW
P/kGVzU5hL7hQXRElp/jUV7UBQm5sJkQWA5wYpmwY53CqgNXbnAZWJzUt9Mw7mJpj/H/+T1me43h
47IAIO5nQbplLt+FDuoi6zy93deHdptar7zN9Quu2NqjBqKLE6xrbmzJTKbf5FUSJWDB9C3uhFck
dnlA1NrlrTb2PDbjYvhHCIrqEOVOjcZ9oe74U4TXEtiZEf9ggNJFWAkEZRp2u3mTuJR+SDcCLpSj
VIF6wEK0w9FIAd8Z67RbCu3KeGb0KVu2Vrm8jjAoBkBLXB4EVgk5KyzLTkPigVwFoO4Ix+VobhCu
WKgkVbvYolnbmaHTXNmiIBd0dYSPqHYhZuIdYQfgdde8YnMB6t577TH2R8BKcXQcxOwnRnthuZa4
eLBDqT80JueaK9xwyg7DfhRndS4VwU+erqaf1gxYGgiM+asLHlzcnlnslRuAfyLzDtvASInFFwkl
kkAkiQJZKuo+x+f7AHD4I3EYooF5kk2ww7BdP9gpqkE44OBcI0YnpJsZx3BPgeUUtsCgniitNt8+
nvk1QQqQlvcnfilp5oAu3tgv4I6VH0q1HVBhkAVzzdCgD+IdORJFPykG9OegB8dthV/YI4mmJ/6S
aRAryyvNL71vL/xN3V5/MUsMpODN+0F4A90VjcGV5bE7LME7zak2okeklT4uu1ODcgB1mFdxDNvZ
Huc2Xtn3Ws/WKjxPpmrwloCF0LdiHJU24db0hBsrKpEE9eZovr/Gjb50DZdwMgfkPk1unTjoct0J
fjvzcREgMJxfpq76JdxabOF1SnbvXf2GjVtuCsxhjJ4YfiRsLPGIdjZlDitYaUuFHRrwdhbowbVf
2PAFzJ4LBITIrzJ2qBTyLgLB6yyw6hdaFVCvcEPeX0h0kcXSfs0mWh7OmNuvneWlDc0w5FpcJW63
RcoXsojmIsqVdXuQiFlfDn/MNZvRbhmmsVnGRc2r/gZSsKIEKspf0Ie54LA0iggS4q83Btrrxr+u
We7w9VTcOl6IW+GJrg5pNMvhaq/JZNa3d/LkvhGJq8wdGKiuQpPANLeOdkio8CXfUAYpPbhIRyv9
CAfLv7hfZ9JJ/n6vnn+ve0+YfBkkst/ERFhhsfD6+Gsc17wVehwozz0bSgPwBAw7PoplvCzYTOjc
TPw26DMRhjGcQQ4j/HQNJSn/nbd/UagfYe50zwDNOsPbZZu70rRWcvf/9K7MfZ7EBOO3mPklXSq2
z5BtkpefktN7sLvapa2FK9qsVIqVgm8BRIcNNn4ht67BAulnlr3/lOVRqh14c5kDVKg+5XsoR8up
XU1A4w2br2jkwEEzzhnyw4Ew/FbQXb4oc7GvCjaWdoMWR/mT9pQ7nN0c2SBT9nxzCnEE6inOELXP
DLtiwUBpZ9nTPiTPFo/WMkEQ02yadKX8Ch/kJJjMH8npeknEqrPCW8FIFb8A4RFcnrkFzjZx9fox
NpT80NZfKCRaVCFc0aRMIRTU22nBPVpHJyn+aq2TOd2FMxH3huBqCPgXiPShjEJBIibqvXtCe/lG
y7uaTQhBeNGP5FHwC759uIN9hxcIORYAhLcfQ0RtcHlmEd33Hi1oFv6T6/VIuFo/eE25fCk/Ogsj
487vG5n3kVfFYBuBmnJDWhKWEi43zv2SOVglXrjVetiDeVDKZ/21mvaQRIejmuyT7pqmKGuuEjxv
xkW9PYhe+M0dBtKdpW1NK/ClhDx+2w5vuIDALfko2j/ua0C6EGaNu4HnmAFreGJjQAX4lAnUsnPk
tiyPF+kFzis8GTolm5FE5WMqk3qkXluZBZOMgJ33DsSb4LcRAhu4cAa2AP6nfP5tjI+SIXAao59j
iYNIVu1mcTsOPNw/6LRfEwczKwUGyBOrMobsJpoT3aC/YR+Zhn+yCSSp1c5CQlbRvZTWFARhzCGN
/agfsqA0BZBg+Jy7v1j4Ryar9sQauu+s+/Ap4a0DO/dKcYuQ+mk5HURZzDwYd/FcRKdG2IALy3Df
tmdWV8nrhv6BL2YMWEWz7H9C+kfKye6CFE1ADDP4Wr71EmulrZy5QrsRKkzXP0gZsgt5P2Mx0xdF
1kJFT/ALNKZLpB9H1CTKnSIDhKRykPBbRP6LyYXgQyPV+r0CfRxXNw5WCd11THL2uTJ9dUMocOvp
fvMLwWCUyRz31OcGPtK8OGIKe5plMX+ttWwBTd9JJyqD8ouJr35kXhWPTvFbMM0fbfhagI7m5SYw
De53ZJ8QZjbGd0/JcsEtHwJ4mry+cLoPbp2AsoYfEvMtLZ4fvRiYbpl5lbSbvpW/rvxAjTYBdYEn
qYs7FoirElUG7CgeHfrVInXViRds0JBBf3JnlEjJ+MJgflbEkC+KP+MnIlxnDzPBoCnWPkiU171U
/KfJuNq8q2UG7+qvSZZwV4Dya9T3wMJN27C8Z7Kl/a1KbzIf0Un1bjychG79ksy2ZHeq63erYpVl
3usIoRw7IxfbyTWOP1glA1N/V6TsUTfgCQdOtsW8QLFpLp8o7F7tispd+QUJnw2kRbgiJaqHvT/d
qrwObi7CfUti/PdAwSDRGMxTAiB2L8MlQSD+ZxwghkSDa1GVC6WLZ3RYkHe4M2hCO0rFlHTgi5Vu
NLtGyETgJK0tDiX4RmwFBpR5toKW2unv9N7mtoVbBEsJ3uOG/rUGNhFfDRs5bMrAgok9U1ku9hc2
xDmJnS0pG9b8IZIvEOEKAkvCD/1jEhJCr5jolz3ZgPV/YFLTqvzy+qZATGCEZPIseJ2ydM0aCMzj
wHbm8kJihNy57znzcOeyPEhtIhTSK+Fz6ZZIChxLGHmWfJtMDYQ+swsSkvltOGe+pDufm5A+UqKg
IxtaW12zU4UX+wP+0nSY8vPvYkZDhbKT7j07sh0+uwzrfHtAdEqTMmvfmbyQJIEPlx/AB4t5e6mf
XlsFN/rSR8jwdK25LgPm7cepU7BILjbIvRZ8PXvrPo+btT3Z3vP0/55jJiXInnr/9Q+7b7wizhgi
0yv5q9zmF2dbbCsELF5y7SSGFynaUp+gTiAobsHcsiCMgOJ49bJ2LFRn+iF4MrgLfo8yHf/JEhKD
sQJHXFT7WIaY4TM3REtmXgHhN97w3DNLh1SuRPivKOKIW07x4Uwu73kLnmgx7OkQWcaifiMTNfVQ
Z8XIL214juBT6TQ5T5k3JqDdrpk/AH/0SJDlTX3BT2Ykh1s2DnhCWcd0FMb+4PBOoUv4Zdn1nrNu
OHWJQdj3LOTx1ZCMdcXlBe9A3L7s4ouhkY4C2aWhnRmSRuvRhFEPdYgz6NUf7MelwSMCrHbLxlZ+
Et1uXeuXBdqFpQvnG/bor76yw3/iFKhfjIrhM+R0bnhseYjY/8DAEwggcxBOvBjR+PXoxZEDQQnv
GKtH8uVVsL1EaN2LiiBFHklEajaBMJSKDdM+0+GvWQnLc7bC8tWj3sKdyUvkagOfC+DPAi3emG6t
pcBcVw7E/f01qwwZ5GULKmiS8MQPEVQq+5i7LAQidPl2g3gIlb0Peg6Mb03iQxJkuxRjHAaY5VMg
YD3IR7fGnjdvDQh+G1iN53vYrOBUgdr4erblVuLIR4mEgvgQ79oF0i72WI7wr2DQCQPVqb9N02PY
1I8OARkHpfmSwk3IOES0ifdiomLcO/NLg9JRzqWDFFhXrCHDHil0U9uEYy7QARqEXWicadvXF6NK
BlSz4Bptpj98UPDzdL3BsZe0ARkIBnZpt+kgjlfWPhwP44SNOqhmN3H4Dw1LtRqJnR/JuAJytMAG
pT5e0F4YxYN0C/1uweMJcyNof2hUq2I9EVbjsDAVs+PcXntm5Bo3koEdQyTq48w/ljoHywZqZ34r
WI2+daPBiV97ioSMbIp96NTxISmA+9lp7KmSLxDyhLPE/CJFkUULXssOdMOiU7aUtCar421F2K1n
lmvgSlDGRJu7Q3TpShQuCeIQGRhTSuruoKDgMP6VEaStdYoVAvdp/13md20hnI3G0W5qeGAGY+pY
6QmsQFspqjeCysjaxC6n7oSPmhUe7t0jta7ZXTpQMobXCwtoDtRSmkBn59KWdUgRlXTNhrEl56P2
OsGOtwz/8a2CkGIWC7kFkeHOohyAUIfGLvTe37B/q+WYnFScD2yB90l4ZkQjPTcZkvU5SHnAr+Xy
7KZMjoR5LEiWAVkkzLLlpaJRHaJd/KhWA4Pf9mfadGjgmiDGRo0eYJajRtJ9WIlMtwC0LpnHCGDh
Wi+mTedPFg46Ygy2HBWRpvMGJ+92bH4DcS0i8ADuKTNKXaaCC+KGmhJQO+UQQXdITdzeIBupso4c
V++K8+DW/S8rjVyuh0cP9Apv4WUc2Kt4ef+b7MqPFyFGV8BQyrSO0EotJsYzrhJtcM4MNCk0WnQV
z+fqbYB/ugCKRSYOevojFV24dXQ+F7W1xYs47F/KoyGvzdik5/bXpNnR1tOt/VVLNx7cUg064pNf
ZCnQcHG7zE4inafYeR4n9cFUIKHhyPq1Hi3RVXtGs2zBI0a8ih9pAv6Dpdj6ecTiJOExmecHEVgV
JV7X2X42J0QbffKM7FKJqHm9cGMuMiSE6arK3c+Kg1LiD7ZTPEEIZ0A9h+qvTLZADoUy3BFBTKlM
63yQ4HJS73YC7su2Q6zLD1wNIFhQaKOrHG/W7nlETVWsFPu5frMGeT/JtwmsiBDOa9jMswoNHy12
oCvQ/5KFtd0y7aKCZPtFze/rjMsXcY6qlrSd44gL+EShNOGTo9v6nCY32XX1um6C0fTi/GKIZwvy
xdPL/ZLeguGi0CyLS4V8eh2jOiOhBDUHorSMC8Lg4DRNyEyFEVCosPqPlyzDFcZG6u6NO8+mp3X5
Fx8G/uAVYvxkSx4X2zaBi77fopDjhZXJFLlU0QILkPSh+c0uG8DuiclNZdNMFMSKZro+9xvm2Vnn
ATxkgBPyzyxiT49N7A9fk34yPeXt9htd9FFKPnG+kZPEWDCCSMAdtZCYhe9qgrKZO1LMMDoInYmz
SgUQysqbCh4uvbwdHGkTV4Gpc2ouBBnNCFU67QVRGHa+qxGjklFKjiZDHBcYIDJczIrm7EJC6C9y
5ffcpDRsCk/XwnJ5TRkjYHDNy1PHOvC90dYPxfI7avpup9IrCD6G+EXr58nq0TJooAaa50n1eG19
zCyYEVmg5wLapU+LYZ2Dot9BrrkRK8aAOpgeXCdAStw0XhjNukaGj4OdCo8nmX3a23vpHsPj5LXq
IrelCcXatMvGA/SxCgqW6eHGqiTO/LlwdNvgmRzlywT31TzGujeAk0UufhJ25A+dXtmR0Hlthw6I
SwR2iu4/qc6e7I87WCpE0EB9PaSIwJ+8xCRLOlyeLCdS5orKuhicFgsE8WQSH3gePH0gMNHBhGlk
9Cg4GIizOx87lgzTtaycCBLcNhnQQPMBAxCg4+S5Tgo3DN7lZuLLB8OxTbYM5cZHpy+rr3g5maey
YJzqVadMwMjQ+Mwh2+wrrvYGsTuMo+lnAQVOLPn5YzOgXv8b/Z+4YgOeP8FP67McXzOYApjpw/ey
tlx38qVHw0OPS0JXdyFrmCioesSI4FmMRUBwK0toV3n/dt2X2WD4/2TuZLAJp3F6TPGawv31sOSH
eJkCvl+6kqw4WnxxrateMtwx6+EEiiDgesBSKz1klEJUq/Itz3a4pG0+GlH9aChgVNAWjGfeb2jG
jCxQsTKX5v/OQspSzS1ZI5gsoaKXbX5PTObnaWuyJWvZjpwkW5c8ERclDJgjU9aHnv6MMZY4Gcva
PkJqDpqOfNWOSdrTZ2oysF8RxW1ukbPzHLxXb9iNuG2sYofIccedSfYz2WWWigIcxyb3MIqS9z6V
rz3TSq7T3uCxcSDKZFsJttL+KZ344C1tw5SakUFlQaSyMwxO5sspmis08UX8cs3OVmUi54IXRrFE
lO0i4ZgwTnWcLXr4h+XBqD9ynBnwzypkn/fhWzfRNJIpaw9gVRGQ6//Sep8TYQSuL+HzQ45JmwB2
kVunKf/lwqGSVrP4mpUO9795iQb2M1f9CESVzyH2TbDcn1oDuNIppVOLDFq5VVRQ+kYlh5jVHxdX
U60l3GsCVxTLsREu8Oha2q9lfZe1jxKIn81AYpghSva4Zw/OkrJP1pqxj98on0DAin9P4YwHVvhh
fNfLlA6LANY2/nVGTafujsKnxV22COn7T6RHR86AN7VZYVMnvVSrCNPbv1CumkfG3gUUvOkGbFcM
qh+FtRIsa+HAJp8LLYN+JvgSYn2p22X7znSy9qyNf5yh1cS4I5wcQBcQGvVuwwCyo4ulz8YMJd3l
Vc7V90RhF7N5sBgjYBnZ4mkN5XUJU0h3wflLMa4yalF2QxUI5075iJNTzuPN/vAZrzWJiokS11jU
zVa2buCaG7fYdRluNTrJB5M7tL2ULK+eZKnPYWLOuyxYHwG1DVmjNb5an0Z8A0g/DyaW85eIYNJv
Y3KLW+zIi8Lr1ziEIBn5Sr3sxQvTo5DFQeTrxESTT1g51RE8sXkFqyowgwvRlNi6yWgft6nww219
RffLvAmHCCQI0se02q7vJ/KKHu3Dwo5yEDhCpJk2QPWVKYcRmSbOjtHVQcDZ7CZCvNsjBmD2Xrjb
GS7392e1UZr1q/HqfIsdhIR1zdZJ6VvjzWYwKai+lG9VrO/wgE0HqRKb2nRTvn29OzYgo+90G5yu
RLgbxnIk+csdTyWTgdE2HjhBUKgjcOdKxSUNe8IVnvtyrXganywrWEc9a5kDH0kIGXhuQnzEzdPO
URKBnfgMr6oCk2EOLITHuzf42xwrFRXFar5MqS6AFS1r/32wLHyxV+21blNfheGL32tXdauZnokl
FEi6TCAyWb/GEk4C74m8l4CE/eu1rSq5Iod2LuBhs8dVy9r5jb3PEUZQMEc5ucQ7tQ6a5Nu0HvNq
rd7B4sOI5vnpuoGrf38HqMAe+qdZOnTKb37/xiP5B+QSzWaJAltER4r0hJX8eYLA0PPDSLCo3LFx
TE7/4rv25ogKCAjHiLxUkiKOSXhEV4fmp9+iyqAZmrJgVhfXpp0iQTyS0ZJygiTkNE5+TcRdvW3k
JVo7Oms0HUhdKaSQcqJ3HMJ1yW5fZSC+RL0Q2tX6aSww2sz6K1qtLwRI1P75Wn1tB+uL/84gWRu4
cFjZlvBFss93e5PHMzlzfcV4/BoZQd3s8vGu35mXbYpblpM/vE6bn+guolMjfxCutwGB/g89elTY
dFnMT14sk45kdZpo64ozy8v6q7QcuV5pYGwIkEzh3V1nkdJ7Q9JmQt0uIlPbUSReieooCKLRgNq+
NrNG7Tn/wjkkWfPHrO/ILggRsLPds972jqxsQgrZiXXPPNnkI1Z/8pqkQyRRgdFt+PIwYGjjrIpk
wxAgikX8xAADPZL212gIdlMEhutllgVAntLvVhO5r5BTcRwoQAWUhJUGZwQBh5UfomGRZLhJ6sq0
QIshk0PdYcbXuliBGOB1UZPrC/ktkPFtMxzbN8bz3uktN1r3wh6nLGew8ointUaweECR/4oOWnvU
pS0WglpacGMY+pZTgUiuN5Smhm+mQT2GeJoILBAieMaKL+0BDqZAMUqDlR+Gcas0hEaQmLtnUs9i
h5ZAmxfECdomxu/N6JvfTeHE1k8ast1bFUgDeRC+m/Sf1J2V+Q62gLQgrvxTMbA3naezxA6K+0Te
GAh6vLC4fjNcwt1mFFUmNTepPSkAsRL5Ome38Lck2Jo8cCRArPSRAxX7V7tB8pDEnh5u38Ve43CY
WoMOAJgNIvGYmAppdPLeUQgeA3cLDtsgRB6lZ2AS50eXcBKU25T9gU15GfadOZbUMk5G1Yn0Qv4i
37FBy1jKX+CshL+UZ2Y65NQlaC36v5CanLCm6blsyHuGhXko5X2RofTznErXF4RSVOE+pLwZ8Mrh
vq1qW834e6YEqJbLPnQkZEwdVKYXO2n0B2Rd+dPOWPKnGn+CuJf4kCOM3j286e0TzUbGuptWh4Ps
/fXOxIVwGRhXSCzo7B4Mmu6MrFIRhjSe/KaCNZYi1lPhG+UV47ghJhnjm/89llaVTfYDuaC5K9qE
CEoQk7obrg8jPwvCp1od4UmoPy+sCIu4Wr6tRR6dWvil8/c3J8H5cR7Uqf/E1K/bUnpsRxpkgCTS
35u6X2sU+qCT+IqYSRNFgR1+Kj3aZ5Lvun8vC6LZltd+QMGi5Qdh+AKuTnllP6l9I4xdrAkjHteK
vxscP0YRuzxaR8sjGhr3aeBNiTwVTWYe7UrsQwK9YZEtW9OlxyJjgmwaJA9qvi+oxkZCXiyD9hI4
4QfOhdqBLNnS1i7m6INI/wW/NhGCDY815eXWjhO5L0GLpmXPfSK0blKxYMcYyGRn9ZQ2gxHge6DM
QIxOx2FdrMuTC9D65QATDzm8I8pppkrYxmkSCWIsEZQtMKO80DYgut5kCP9QnHMAv3z9/hyQrbsG
g0z+4XxrABjt1zhip2yLNRw180+4KcN1JXiKwjGvb3JGUGg9oayS9eNxpG8VAr1QKiwxc1qvoCo2
yT+4SpVCQL3XsxIS/JyiSviVko8aSfmgnNt3gFCqLw5V9YEbxOK6nX8+D1I6BaLo1ghCk/Ub3Ed5
MeFoIfzpD+G92JozN+gq4LhqICS4cvEhbEEhMFTGyfzzmVvf3e2FF0aaQ8qgrpoaGGpf7eEvbGP1
Wxw/un7Pt5tYtvgN8YRdNVlJNgefiM/Uhx+el54FScfF3/HS/tiQMQPz0EtI/Y0WjspD0jFT2O8V
MHqVkr8XVpZ5qcavVLZN5WMyyVCwZVCOjPyh0T2fPvV6ObmpcJHRQ9sRf3Z8mFApvJDHtEnvjswn
4i35gbTg738dbxCwyL14NbHf4xxu359h/00HSS8l6b/Cj5oiFZW98sPQfivz1jAlEJfPZPkSWNfX
vMjUIO+zTu08obp+crqG1DnvBL5i2S8Nzml6+Sr9fCnXkojT8au3O+GsgzWvC+qnlVAeDd63kjCp
rxBVKTvCEtIKJFJbR11wTMNLiXb0gJ6YKrpW/ijsE2Adr4jgVc0pspXVIVoC19Eg+lMJ2ZvLLH7p
oX08s08+DvF/DONNfRNuEIn+vCqiMcDVN2hMWMjPfpOXgJS2Ju2tPonvfY25/G+Wiz7HkyC6yfuU
w1iZtZ0ZyTPmHuZf+6XcEauQoZKvCQMEhbo2h1+OtlNih89jiZdDbg89rnRm5clZRorusIHARdhm
6Fjs/Ccr4MdeUsy4tPRjfUGona9igqjIL2GM21FqV+jQQm3//o+j89ptXMvS8BMRYA63kigqZ8uS
bwhZLjHnzKc/Hw+mB5jp7qpjS+Tea/2RhIvSqZJbKmKpeNFgEdGA+qUS2Y9UZqaAI857dy/7lCP0
zbyCfERCLSOBZXYh+R4zmHxusBI7ARXTzSM3IHulA+FJAicz8fX+xRBPfUn3gDkTxLuKOw/TJi5b
T1wP1nc5nrK7L55MGrinHrNnq9sJnEG1rhJssYk5y8UDWxqP9dB+xdbLFZ+Q3UX5PT26Ne7B9UAJ
FMgYzN0XqXhZSAgbDiL5W6bkHNTanPc7pBY+sHp3ACDS0+8qpdFi1VTLcakaC0jfo3ehP/SEmJCf
6+Xdi1VhD7a/I7Pg1O/MjbuZFBHRSlrVs2wnvuUj/t6dcfCPgp188SJjElh38G7Q0RuGHBG5+hRB
kRD7vB7zbQWMOh49lJrKpSjWGorXiLBgCASfnh9gT2SYIB1I+SANyeS/AW8QdcjiAdpT5gs1eiO7
qMDVyFhDTDoHoF4I88m7BtlyLUUnYadbgB4esJjBSgLN93DgNigGoMJMwUIObpYDwj0GXKzP5JHO
em0Z3Uwye1GDcgAgS1yaMzv39vjqchTTIl88dBgXEV2zZyCWmIj0fQ8qPs6c/qoo3HPLpDll6jGT
vzrIjZjfYgH4gtgCDJlJzAAUoYrWLu7G1CJPvMWBPbz8Fv6RVUnDikfL6hEQNZTtqpvxAdblsiTK
hFMLj2yzFi56vyjaS2FseVykfqs9sK37DLYiZ8QseomEDQ6fgpVMRI8JVDqf/gdPxUleKGdtLzKV
Vyg0xw94CNQPWX31bIWzwVt8PHKUjZN8SYBTpWN9k5Ai0/VHHvU1go7/1cEd3Y1xpLWCYj3bW7L0
J1hC/9JN9Z2RjejDfqC3QjL9a6IRmJXEFIGhfAfun+jhgODqmw3/JkD1JH/yNZ+hNesforYFTbdI
C82MB0otnRTNZPYQN4QMSNLsvsgfmbWQTsYt2Y5LZRHS50Xyzjzd1Q/3nBysKypaG23XAmzt14w2
3kB6rwx9v1FJxqmkY1WcxPJPghRY03QT9lu+wGfBJl1sB+3agULVv25PBjPA6MJs195PsMn+VSbg
rMyrZX3y/k1/8cmjRmiOTPcs+ys1uIJTSPBOeJqooJ8ilGbGJV+93aVYoAe1i+pBShYBpCYK43oV
APnpO8+doL1wyOYjbhEuZOINbKeVL1H4W5gXg3Qzrr+SwpwZFeFPY94EW27bFOApUU/SsCBwfCVA
vkd7XVhXpPz+dqfZOtnTJNvhBkT0SEQj8kIsfCIqjQI/mT2WV/LMy2DpwS38jBx+0RyIg6MwPI71
lk2cf3E58a/IX8N3ONqK8623CYB6Auz6D+IcKZHQQO5DZKVnYzuCWSxaBWs/DZiM/PcGs0Sxzf2f
CBw8IRbW34fumv+2QtdP9DcE5wb+s+LhS8VlLB2gVC7y6IA2V71dCr9VvZRttbrXYPQDnYuDcej4
eFS0CwHxax9YT0n7akyujpYqxguiMw3726rE2ItwfINa0FrR/KTwfJLGrWFOJZALhSLrAiGgAyM+
64mirdJ6LYOvrgr9UH2lVxAY0bR5CaEHIsLdZxWGUpXRh06B7iF+DRZaGVqgUJkuIVGaAtAUW1vC
Uo6a8uBzhORTT962IVigu+jmiRUpUkGHFbITZ1WzU1EBFrCXvOfkjqScoOLIGK7Oee4IhYRqCMmq
KfuCJiAxQU/as2MsU+9QVDiltmScBiJJQ1cYHn5pVQMaQcFgHPN2m5T/TDSlQ/ytf3oKkRV8rgak
CxMIuzCpvxdmB31jJnxFaNLoG0SVtDbTj1jviDacZv3jNHIYbxXTFLdWJ6DEda/awxiWjcaEIW+U
R9C+WmywGdkq1CYwbqPxjkgVq36tK0npIspoH99+zCnladSCkVvZvqnkCtAz6BhLFyRkJM8cWTVy
LnmeK5eyKulmIQiKA0G3evwMk7S96Oj3JEKhtS0Mkg22U/IJsFwaLi4fgJ/oFnc2X2xU7TPxapb0
KrcKglpHJWEjIKSjJ6lyJnzKgzS8yLOjo4Wr3LuWhMOfKWkhgsOjyXPgu6VbdUGTy2Mgnj20PqiW
hBtvH5UGaEnho5onUjB+prh3EE2idargJ42TgYs0m8QS1AgTTHYK/BOMeag8hmRnmj99/VOER4Mw
m+AfhZ+udMpoeSdjUttVVB8m2zqmI81GDlaTRyh+AGndYgsJiDanss5luwrlZS6sou4tNktTvxGG
H0lf2BFNC+vZFUWZjonoXsNaoTjoVuRnpMqLNGwL2Ul7yKMbqXQaaNIqP0XysdZfUXD1Sm6qCilh
Tg36trdWmFs3MDeuco6IWAQ7Zp5TkqkPqo33YrsXhRWgMxG8XEQl2Dk/JsEwo3yqtX9gSyXxkegZ
XBk9XrJspD34MQ+mrC3q9CF3JNTOM5Z/f0/62wTIU/DEJDQT7gQpK8LOAr1Q4f9PwOiwKUFOHdUu
708ThH6LAE9TVJYF8tQZv6tpHZhAQmXna/bwItkYHrgQbVd+qM0iIRtI33AMZv1SATDJ4Zo5PAdK
c91VTVZKu+a2LiGWtAPxnDHFzz86e89u7F6msAl4XJuN0gS2bB0Jjf7BI5YEX0F3nfZe1Epa+1a4
EZs/l1mj/QVkzKttRRZ01UFLr7Tq26I8gw+Q0yNXYN8wVyYyfWK8ofS8UejN7chXZElkHbv9WSnL
Fa9u1v4MwbWmkgO9FYS7ATF4YGWIb3LAS4NeGKXBot+l9VkeCG6kB6FGEOPz+Sc/Vhc4IadxXq/i
AaW3qawttpU0fxrc0RwUFjaxfN7FTBzoydXqnQjivICvmwv6p2W/TWQT+/kzpXbMhVbBKhzGLf00
EJpkuPm2ZxFxC2eEGCUQsVyqd/WT9Z5Naw6T7uDtGWCs4tHHVEmsQnU2IX/HbMXrJEpEi875cVPa
vObtTSRErPoN18HdUmzl7SFiLgiIcSYhMFJiUlK6hUbs+AzEzSAwndqdJTtJZpN9iyS/aY7aVJZ7
QcerkoYLIolOaMGDg/Bm3pSrgKwbNAlSsoqTf1JmG7Z5A+GVIfbBg02cA+iBiPLyV2Jnixz3yb1u
yCCfIZTwGe9dzFVJs9vWIE6avxjQS1vVMoy+PO9sCieTwbMnGoA6GD79DOO+uC9hdAaSTVmEXERu
0OhJJM9YIYdwXXwIvm6nLAGcs59lT1oWBN5IjTkgc4EhS4scQqR0by87LR2qi+w+MMyN1MHdRDwJ
2SEGv0Ga126VN1plX/2DShfMXz6sDEtA57PFNcgtkT/qbb4wPFx3YzobVJHI4pk7EAIzeXlKfpqB
aJCYfKs9/m2vWVLFkoM+J1N8DRks6Mo6zNtW6OD6zdVrYfzEipOVt2y8jsTsCeC0tsIzaGxL46B+
Syg3EQHRJaqmK9qJRGmjYk2RpRvCB3wzjYxW8dZiJJ37yC8npHkp8uwTZEJQyd4bdhUiEJGoVHMp
tPs6nAw0PKWtduE5FawNz0KN14/K925ZE8yNi+xS1H+VuBJYtVSmngDlR3rMSaQOd25DH3izkYdZ
22yGT81nMhBdYuFuK4EDquRPjZ1mXpRbJZqMKe8KCV4UgJ7tx/JnsG7hnhWxM34G9KYDqkts/+1s
5IVPrpE8H7Rj3e59DPqaQzJ3TeYeMuccFcaeow8xjjZFq+DVYeYOqKfbLHtcL7TgYG7JqZNG01p8
6+Hd5c18xDLE5ozjGcyG8GwLMGRkm95JAKu+e1OLV4uxTzs3r2Y8lvnR1bc6QR5MLpITox86Gjhu
xnmcgOPMuj1uLSIS0nmJDNhfQugGhP9oG4oXkXYJKD/WkkayDnaNRV8RsfmbBy/LPar1ri1uIAKu
dRD6by3aBdi22VPBSFSKHDCyef9XeO5HFDgDhBTcZx0+zYBpD99sc5WZopY1soZ+skgxp09gNSyP
4s8Y4nVKIJQ/keB8OTjrGHV62iVSXomCjGrZJG+UGdZEPesV8iwzzY0GwdFXTBMI9UD21ZTiUwqB
0hInThLffXB93QJeYkQ2qPOgU50xo1qmmuj4YoM0LcWQPycjqaXPVUfpSwSIjiShEJ7tPpHe/Z5B
GsQ8YJOj9/iLTiCJ3xUxcY3hQcOpSFGIiw+GNP4CgTOkrF8cSCmy8L8QW9VtNMXJqwOxsgL7/oiP
yYaMQJcpWR8lvqTKgXqksfgppW22HZBYJ/FZNM9hKDPyLP2zrK4F8HiiaQfKWNflV8OP3GLFUON9
Vm9TzLbhLScvi39LgF7Eex5ty3+V8UOME69bQ8Iou5RFhJw3bVLippwOSmaJ5Ad6QDe/UjI/7HIg
bdJJCnxby759jUyaO436L2umAsUoC1oiyvbC2S5kh1ByNIcLZklwB4pe8gBOmvDpIcqh1sBsvW0N
Pt9ca9FmUze1i/smhFTovpDjGepM/cbZP4UQ8DFANtyT8hvBxjy6Eobgb4riSkaOMmxwPP6zCLYJ
V+VDJig+2XZIN9foSyoMLjBQnDu/xgQzhNZ6QJPobV0yC0S7kh2OO2s4WNbeBOehNVFAWXcqn0Xx
CvOZonAXLDC71aSwgix06/QIYP/gkMB/hHPE0KolEeuzbHhJN7Xbk9lLPl1zLP6pYF6QGkOzEjgL
D3LPuXX2KkYFnRqEECCF58QkpKE4EKRWMBYT2oNe3aSDA6lIDQZuOkahzZBbQQcZb0hdFdgRmbmN
0YN6IHCV4ILkY2xId1xT4yYtma9Tx2OjI9p2SxU4iJgrOtHFfGW4urmlFhG1tEjPS4AZAwx9heMq
k1jPDtVlsHXpB0IV6pgyLgqn0V4xjD+k/lSOwAbaDXY5NhjzdWmui0ceff/PMAnnQu38xHaiGGsM
7mCVkDAGW41f2xqabnTlMapKO9hYsGr4zP9NYiGo/NbYg3PVd9F6mIINm6lQWgHjSC4ddi6ZSvRn
AYUmraZ9o/1rsOfyM7fXUXqO1ncPRIysXOvuOklNkUXbUvApE4SwfFMiy5IMgV2OV8p5uXAVS7zF
pTmv2i+ZPbdnYSn48HWuseItbtwfnZFvaVCBzXS6jPl80vmoHMPqqmAz0liJd6yBIk/xMNg12iG1
IaE7Qaj4iAMnKk8NP0+MaICtZ/wUqDGrb3fkWaoBUfko5IPX/tQgf1z6PWJfSybXB4XxeBpDKl7I
Yxj/TAbCah15DyoEi+iQgyfX6jpjnca1cG2vbvIdsmIJubwuyEEDGOoZvFsoaY98JlQn21L5jWjP
0++h99v/GQBQx5FcCby/W8JPqeQNxG0q2QRjWzR+5yO7+5aqGy+IF1r2aTUgrzWmUg9dT47qATyi
cTpIGHkTM+u27bsyjxVgPmfinBTRlOgu8uCchPzAUF6ZeGyG9MKfUq/JpoBPb9F48qwXarowjgVO
1uiqTxGGzmhcoCNzEF6itTzyjCdEm3q/CrT7hnVo8I5SOTm9Huzoikv8BHFMm6mZF44rXanoPmkY
FB49lR7ju/PXreZoZNAuMiLLIrvHUNUb4EbhQT4gNQ8cib8gWdQ9FxgohDThJpbj1yhoiB0KkI/O
vf/1JpBJwqsrqm1ji5+GHZbuxHkO/izorR0BUg38TZl/bLNJvfnthucE7/Wi9EnyJCRFl2MAY0Qq
GIJsikOLGVo/JkHEIJukBd2NHm1PrQzDXzl/U8VGMxtlQkSQRyDJ+fA2JXHlZRdS8yMluiQhcyfZ
z7pGaG6aOUffILk7mAXdMyXkkwckOZukdKmL8rte0aiYK89dLjlufk71mQOSA5rzRqe6c08gM26L
HoatAmYqvBb8U4iIy4g8XIP0dEiALRrSYKFzuzEIpUCy7H33DHOt/smhCCWTTlvRt+u1AIWoYZ0e
0CzIIj2ASjQHzEntBgeCQuJtUEr2NMzXMvwqCpOYnCBmVm1YsuN3JVQQSDLvHlOrgPM2k5+FIO/7
msWqOgfZ1ou+hRYzo9DNRhHrttf9+DI4HrGgMkWVM2INCdeZK0dXlvf6vgo8DMbIyF11zbLvCTsT
O993XhibkLzzBhuiMRwMCKGZTmMgWVY5Boi3rD4EIumtP/FHVxwPVUey8gzyU+J/Rg7ehkpGBwMl
28/29Jmqg3im/kMm/8CHKDWQcmZEGZjxUyRNcviYA9obPWD70qZUErf2T6Lf0nx7Dxpw4zw+xK3F
dZ5zbjX7FJhaxM0m2Hmfkj7P4ec0HDQaPt+O7AfPeBT5IaIkkxdmqvr0hX3FRO7jELfoGPqga8m1
Sawdxl8csxHNyfCGFBDhYcz911TxEVX35CAtuQWynJsApkQCAkryUxd/44JLKALneyBvGtskE5m/
Mf/p3auIrx5cMy9qxB+GRyJpFSG5OcyPZbelIrncBQFkzJt5Lsj+gnIpwUm8pkeEehh1Mrw+tdZp
ENICVoKj2SX0QHABCvHXVL7ExDHfUL02wnd8apsHQaWEcf74+g6VKu8MZEEobB4satzH8gtFDjGB
msgAdr8U/0pUiRMMu8OnzKcWmqu4PE8Xomqn/beJmz3qmVjm+1K8+1pFU+GJFNUo3hBb0pfn8O8n
PSGLRYPXN9vGocAzPRDJ3y/0iAadI3bksKETzu5vRFHtlZjagZFNemSefTOnF6fIAOH8lDtXAuPb
jP22fMb5Rv6iK25e0iWms0QxcqULKPpAWqKywho4C1ZifphsnvuW9rP1EMyVfmuGK29cZy+xIqP6
23VURH6d3QuTJjP2FumN72BAVeEsVB5p0iFpVye/TLg2kMTo/lCnHIp27S/dZYU80pxPmb1nFBVr
9u/gy0ViSbaSoh/9+luiz+4YI70qcUwtgYlMbeXRO9ws4i+mhxvuTGzEwALxn1f+q6tV7zuxcZHk
hV6+p1Ux5KxcykRIUSNLVgNaEcWRI+pSZhz0FBcusIYlZyRS6yVS3Z6lvqdIDyWJU2xbJFwxDt51
HX21uEIR/kKS8vPGRCzODJx7/Pc2PUTnhvGGvTaBxAWD1Pihjqot9gv5AyOY3DVxSeKpddVQUuVH
goQ8TKM7tNPENx27nqkCwdAagDi5ZDhH6V49Fw77WTZljO0jaS2908YB3tHSYxPikVuSZ5Wws38l
3yRzTs3lJGLzRvQKLUa75q6ZTip/ogOgMgsHPy9KtpiE/Al8z+3QnL/kXTaZaQiVXXuYT1jcFwSW
4usCKZGdsVxD3/0En8jdDsYMNz/a+rR3hktoHSNxnY7LQVtOIX+HBEUpgoSdSpwIKnkqwh31U+/Y
z0EimEHFOU4eOk6938pOqcEbT0p/nZIp8Xo1c17KafR75Ov4ycOGdjJfJaCwkKdzpN8S3etaxePO
ew/ximHW3ICzDQCWlJXNJuiGkcpblG8+1ObOnDkOB5k4Myg0PmJqAyY3iUO7egPO9u8GoD+u+ILv
mbKxjqJDCXf/ALSzVmUI/NtOlLX8ao/dK2ejDJcTt0bi52I4hKQugIUcK0gv5EmAqduUVFiNM7mb
7a0HEywLKZCxgueubpiiW3oDomuo3GNoY66LAlct1VcvItmkY/8sVmN4r/pjt3n4OP+hGBwOBhzK
vD2+TM+mzTuUPjH84xDAdO8/2RQLTEyTWd6yHDo7smrZbEoYKHQY0aaX7szDv1HECgKZ1T9hCulO
++EtwD2t8If7M8u3PhdIzp+Xa4/m2g8MhMTXQWCUVK50YSeXvzqac21eDMic515ihzvRIhTqSL6v
dWoYDUEbcfSRJH8ggiCz+SKoCyARlfuawBK+rwc1mTwVKJ8EhIu/jDbdQvwzn/HU6W6ehuyL8IFk
U+s0aNxgsNjUSQZqF1DfRXbN0CKzv8ooq8+SuAhs6eKt49lvDQ2BqgbFEePUkV2BOmkQJnhX8PWv
VsMEsSAeRn31vxgLthMaCxwAvMTm1C9VED8kiXtCDdqJvGEaJGZHOvuEGUhznGXKolL20rDleIAj
9J8RLborOAZlCVtXMCOkHzlaWdhWWNnoVOyZ9l+yu5MdbNcP3SZFVv9h6Hv4sAMyHBNSiXlx8AQb
ibx/RechDUf0NfKfYcwSxCLzcktGifI9ZuuRUjPGQrjMt6b/QVimFGV1NDAeTXg2dDw8oTyEIBNT
dcS8GedBcRe9R7mTHj3CC2OqDmbyxt0+XijCoVmA6tlsOeYrBnm93mUoNj26Lbh/guKAVDomiVNy
wgoVRrsgPIG/uB0n7UFZreqdYTo1SlbzSysWFHlzyDfSrY6W92xFggVl6CvK8kj27A3e2FNxyYE+
eFVZAgvh0mL0OKcGinrSmZbxKTmoIjJGuFT6o2cUz3VT93e0Wrao2WZ5YzeE992C4tQqtkR/GiVH
sD3NS737FJfiNAp3jXQeRDj2HiYAcAd46eBimWDkp5ISZzp1YMQSEmXGvV18QVP1Oai+gYR0UbUX
xZqZP9Ib0olTDdE5etc/N9pgggzXZJJnnGnxXEcuuuHljyiAizdsgi2JCGsyBub6iy1RXtZ/XGP5
QCyxMJxA2aGYoJX5EVXsh/m8IJGQVOxsy5vEOw2Xhn0UmlAnVHqVnZfKqvhHGkhgrLmafYmuXhsW
LT2697p6SjLaLmB/AOn7TzG7rUFZ2+/MIYmJrI8vl6sycaDsgW3f/by189kLGwHu0u0f6O4cL8nV
W1CBd57j5sUAs/7WZ+/JYejA1NvPGdmwAgEVPK9XlktyQnPruXbNO11atNPxKgQaLSjzbL4Wa8Bl
MmQSou8XFf44jp+UmsBTl3+w+6jqM7O4ozMCFHG/zyVj49558YtyJ06GuHC4y8UXzgbwVtK4UAGE
V6Ko5CfepnbcAW1wKfCwiBvRxFuFI8763x4ztbipVByKp4n15z/yHbcmU2A94mVjLMFF4eEgl/Vt
63PZclRYHTdtDNg5a2GNqRzk58z2orbk9VMq5G7LwnGfgc2H2K78pYZjHH37D68QYRc3zd+1O3xM
eANZ8wnawRlcb/jLXB1xTbQmwuGHX55KS2ltQO2doS2Ye7qZSRSzaPtQgcCAOgPPQq9/swFFmL8H
PBRQ6EyYdzhevfaSE2cRYhXIT6kLSGoP2dYftBXR8znXWYsigQ7NCdoF3+y/FVM/jUDiviQ7MX0E
wIcaV1xd3BQUhpNIjgd7hJmZtn+GdoHPhX2EABM3cRQ6DIgDUdT/G8b6AbaZA3UyNPSe44f5SpQx
a4CNKP5LR5U1y3fAzO2bJ77IyRtGriXTPnE1lJ2oPHmhRu1SG78BySkAojrLUr7rOfvS1qnm1BZk
sykNGxSzfRvwHetA4a8HNxK1J3IDUHgFEQ+uuWROqAcnDT4/TLWCTMr5NqRvUVtyKHSU2xo8sdWm
oG3dGR+G8udKAPxHhgdOXWjfOZ9zculsH80gMTQfPb9rFlFMO44WTitvPAa0O8LUaEscDQKiyjHc
hb6dkbdSUl29HA1m6eEHwSe5qP4LlibDPsJv0odfGR9PrP8xAMb+1iyJCnFM1CYyGQkPy7vgm2fQ
QubHM7YUYVsUcNtwPR2VUo35xS53HJ6md04qiP2vunqEbFwvfzykLFk0GiGZ+wommAJOZKc7Etx6
q15qd1MVv9PeN3I2Kz/TXTtiHN5TltIRE6sP7JfGbCQ1RWRpL/mdpr4LtIl6+Zurb0P/5XeUs7uc
/lWBTMzhJQ53g3SDOB6qnRyjOnzDK5Oe3sMqCD8Jsjoxr7/05pVm1cLgepP52OXkI0i7DIEPkhsZ
UgQpHHcJrbPkB3k8AS5LFn5GHFZSTcAjdUQ8fDJDDLcRJ3iWfTgmK2ObvSiv65pL2rIH9IvOPUCS
ioBJJHKMkFFrGXw+AifX3r3yzzia4bfL2O2xnT5q3KkSq2IUoprI3yM7Vrngm5zurIxIZlR7AfK5
ADcRXqjx1KZHHw6j3I0jufwtNYsEn0xpRajweKgC+ia42tCFQAOQUE5s5SXnFWs+LoxQQsiL2q5K
hkbihFZtf62J/TJC4E40Dt6ZL5fUaPB5BrTwx5DuGIWr5IoNNELYJEMhYRipFupwznSiL46oy2r+
wx7QisI7gCn06YkN1z/RLBFLL5tqkXxG9T2yQcHQNgwMp7oj61EU13V7rYlP0JnAfBqNigZjbEkr
tvrPKteGL84RJBo65190qYYv2OFxLf9LsB/9tMq6LeyQqYslsTwF5PNJAzJActwMB+HJxj++kYZg
7UP6gmI1kf6Bn6qcXiQSkL6I+i0GT6FnnEdbKR3MO+Uv7hB+q7rc6P9i5vlI2SdkgJ/CLJwPLBlz
6FErJgChIcQQcSN/Km5QcXyVIIIDBJqJgsEDWqUZqB7OcK1u/ZWSQCE2XxUwEF3utIIyWib9gsEN
s3GwDbYpf5aybebPec8LgFGi2vsQr9lB0i8hl4LOOZ+ZKAYR2f4Z/HuEQwbcQBkHk1fvRPrb/NFO
vG6uI6/I8713d9FCMpuoe8OHEM9no7WXVBhOYOlryUaLFt1nuO9Fyht4mjSbUsd0DahZWd8SQwRF
TAc2+JE02XogV37qvULwOVAAbYrnkd4GkIBe3klkojUS5D9hWMjstIlPjElW4/ESgsn/0dLeEMyg
/TosEPWzI5eN+Jq23vCoSBniSDuVdQ4MHgsyemhigSFLJErq9myHjU433EaRiGFGNaoSAZYTPIJU
GUinSIRNk57UGur5McIvLUVh13ovPfkn0CpQGitj5h0YrIp3B1XlyTeZcwHtZAMqT0P9cG0xo6Y2
/bp2r9hifB+RXLRzqlGnKyJKiR2z8n02omTMevJ0XGooCdvhUHGnp5pJtNi34FhsYwQih49Ylfn7
tgGyKTc9caRoxbkvjo0AHMciNmQOR7I+0CF85WmvW6h+eCbvnPMNs6m1/iv1HDG1E3VS98pkP1Bi
pc65jyXgLQuRGr14yI45FYQGYVAHxhBzzGLJNr4Kk4Nh2T+icY3ji1a8ieJoF9xNMYmz1mECitTI
p8fvWfMh/09Tp9myud9TggrgDmnba8i08lrgIMlR3kl8FfSR+4QVh4jChaYQqoPysQPRQseBA2Fg
m/YRn36Mitff2mP3Ec8S4dnSSIg3acoqsghZq5dZ95MjojKiwEkYwKj3SoTp1ObXlteAfRXLWk9Y
Hn+vm7krxafuci3hCNC3mkxoAilAtyD5bfNVWm5EuAePVNPgt0P9w/LzUunZQaCiCUcz28JC+Io0
9wj+aYrFFEn/j4rRqeOnYHz5khFqoUpC28SpLS2AcK1VD5bs/RKN1/E6FUj4VQC0nk9Y4uxHdM0F
9Oz0xyRgTpRzzVBTfLzyAKxPkJiPKQA87ZNDO2tbgeZXa4/RFiCa/M5Tl/4Rg6YPqyD4hn/f9eVD
qTapx9IQMYkidyGc1OoAYDkwqKmJqotLkFdkZeuE8tsqdI8Fiqego51Ebml1vPZidwdJN3Q068aT
C3Xv31gB1PjEi4gzO9LQwb/Lcl1FH5fRu1dmGhHZU9Q8vtFVGpyqLVmLZUrv5J84TGIAJAQGm7BK
wiPtcUVSUQj+0NuviLemNwd4bkY5Eq9Sn3CqhgrVbq42L0NWjkXxFgxIdQ7uUL5zVkCVEBvA0NJ2
RLgNAHsZQRol2iyO0YZqeDCswLpK2MR4eBK+CV8jRAtErGR0I3KpQkiA3CB9KgIgMBZtnQaLCH4b
srwXkQqApIyrHCBUlm8iQ5aImqQSif/VYfgQkuTEIw/EPmPX6uAbUNElgE9rnYoVlSxvhsyMH5b/
U8mHnYHiTXYAAgtxL1rxosyAL4TC4RmPRd0u0dcO5bJn/WjZqScGKlYI+ECQVKTsx0iJs36lKP9k
4HFhEn3gS8u2IG1+j0FLxD0MW9x/G9i10ETnrKYLsJXhqIk9QtBhDuagwJiQF06IghiieY/cfum5
8t4yuIoh74hiIpCFUYDcTe4gFZlgmX5JAiYp7EKA6v1PJOsEQKL45C0UDGzuKFyU44i8BoGwQzSZ
ZL6MppgzCY1KTYjLv3w4CHg/DxodpXCUNbQ0kWdGjBwWHq1xqvpXzbWNoXwGNBeRcu75BVr1Q8we
qXPtThgP9J/ZsIeViwSFfgPsEWt0N7BrnPWe5JAqqdDQLbRbURZn+bvu3XtDfFL7E0gbS8E4WyyA
ycB48h1Uq+6jgZHPOZkFYSzyldldTtOYf8mQxZOCC2g2qRLFTcDxKjojWoBJUgMYvWotSqiTP6pG
S3fTlujZZyLywO4OrwoKba1GXJHpUeBD6Wq4HW2uoPFaMvnRqb3OMQ4/Gw351zyP+jmQesLYiekb
IGzRVkd80wU5m60+haW5KuzEb8L/n03tUNOhlZ2nc45/KmR1S88epB6qwafnnnRcapsmO5XWi2pZ
znIgFpVtuH6S+klTTrdTGj6sQytum5m1G5p//OGKrO8OgaFuXD0SJxml8QDhYmiae4FPheRto3dq
tDjhuc2pZ70x0P6v8KHkgeJ5dvC2hiVJT6b5XdDdU8Ghgf2IG+QsIqCv7xN4BjXYlXbX0Gd3jILv
IPzOYMYs4luapNqHOcpxBKLpQWVAxSM6roX+IAu7mvj+hJiPTHu4TMEmMdhB7M18MDtL2oUujvR4
0YCEte5rYH9whxkDSnLNlBtPMkKs7OCNASAscb+su8nINK+g9dY+bYT/oDfmquRwabe8nw1fz5D9
STU/EnYDPOCMNFCfEYE7pHBKdb8pSGPpsCiDRVTSrR+oR6SJHpW+Wwf/d64VRWB7Je4QuAf+uoBz
fR8bySKlX5DHTcUIUPG/YFqDbq2zJp5XrIBezFrtDjb4c59y5NDHWym3KYGDVUuPZ6a4sqIvHbQR
EXJknLIzNLsCo5bVkm1u4pPFotmSqDbP5YOC96JsnRhPOgtWMh7H4EJrbY5fPoKcrD7quSGIncI+
+1teJk+KbZzim3R3Eg9S5RNgKNJzl4rJhRZcguYSA4ggwzQLMkUnn5GBedd4tzzp1SOPduWw1awE
ZRGrCidtDxmjIwXv54M9wWZkXg3kM2G+N9H/4gTHuSiuK8YwYfbw+I2gWJHxcsBO4l8Y17shLOpr
RPbcKF49aaWVGIO3MQ5v5Luhg9J+lMkuo2U2tA3RWGBQQNHLJ7rAbVUcxx3IbbsD+Pr4N1iTccG+
Jh6NaTDkmsKGoYmzfnyX5K8Bca35JbJ4pUJu+QvB/2IZ92EmzXgDyq5v8BnVuPLZqlHSotdb1Cu5
m2V7vEXzEoRkra2Ss4qx9UqspLDqiPq7dHP4H6IFlmzy7JOTluCC5JckNr73fE+BdklY4lQNMouf
/pSjPcVR1u+GZBOEWvNSOinVCi9ItzCn2X5yKKV/qnfTcGhk3gMudwBF79f9qsENNa+Q2chEwxKb
wHN6Xesvv17BFCnIKZQebEm9tTEnDaIUjAHw1nz3Ed5cDXk0GIbm7vvhW+frU+k3QgoZkxybfFwA
Fgv1MFsED4SRThUBIpmEyLr9PbaXAJ0OkQbWerz5S9U/pd/9LPo3cTLcZbtJTZKfYnqmeCH9ZJlS
9KkC77jc1ciOFsit+Ef14a4nrJRYqGuV7TCLEYrrGnZtTuGzKdp7bhCHKdK7xK0zPf3s+0X57z+O
zmtHdWxbw09kyTnc4kyGIt8gilrggME58PT9uaUt7T77dK+uAnvOMf5YFABw4pLoCUSJrytuP5+E
+hNYjI7ZB8ELWxBSU1YNYaFWZGNcmmhDQVFMT/hiqA66jPrBu1IykX1dWHx1ikLig9eMOZkkVd2T
FY9Nzh0hCL4oHghqE7kPdeJta/YOHgUGGEhtSEgeXntwXo7sfnjiwMLSchzlO+H4fc1f66uPq0k5
cVqNqaQfHEtksWIyOoh1IFmnt+7kFxQQzAkarW2T9z1rWXqgEgi6kB/im4BXMAM2Q1iXJZzqq0IA
d6R6UCvO13LJGkqGCVVS7DleQVxhN4aGaAhAcoJLIAA6TE89ZmYbXO+tHpAklSRIM51V2Icrdq2g
du/42+8f0hljnq7J05rpjL5Z9a+EOYC9NE9p/kDDldxI/ynPqX3Bw9g4AI464viKolnYqc8RDMMf
1E2dzqvPz/XBFVrvELx6q2bB8Z2pE3hdVNi895BhO9NfUOf99KvxXwHXbFLnkk1bxhGmoRBBv4mr
L7t8i9UzPj35h7IsGNMZPI4YVkbo/k4m4PoOqYzQstMxdGz1bwDGbODEwy9dlvCAb/a+HbRUqnuA
hdUXKSDEzPd8xRkPLcczElAo9gkttFMTQ7wreTiQFAZQY2fY/AE+02jBb1KiPzYnuPDeXj/gcrNj
rP//iumVwLY/FiX9FaA8yctFAdhUBZ/irooL8AphVWAltvxXvRmepwzlA6u3+YU+dqXBszjnkOkC
oRIvQrq/m3Dn4gLJBSqr5ilbAc+vwr5vjGpG7XM2Tmk98qRluMhFryj/1Ifux93+XZDoRoD8+1Ff
F+P1HcKUdo8C9wBqJt7Eyaw4FhF/KuAgZUQCv461r9Kjzk022BCBSA8QXgkr+ZH1+wMkpshp2jok
GHdoi0maegASYMqJR2cHIr27taqtF8FC3OASed2rl865eIlykhMI7QetOhnqQapoOSRkpNsrJaY6
UOlbkRKTSIcuPwnCzET59zFm0BNs0SCayJMbtERoq/JlWYEbX1fIKBoXipfPxbJLANrSWpFZNrS3
Z7QA+5ZOEnBCzGdtAfsxplsV5kRK5SbdE7lrsgbmfCsOI2Tzmel8GSbp0R6IUtTNiEdaEPmqrD9s
Tj63mjpciBvw303wnWF8sn7RHYDhj1qc7GNnQavd4k2JYvRji/yBpiPKFz11vzhryHjiNZgocy7K
ZC1olNjQv5YFRjH94ncgdaEOSJ3tefm+l5KMgjmyI4QsqIsY//5I7p6oD+ixZB5ngYcCdG7iW5Nl
fJshtRErgigjbpkXCRCUb9KWAhBfWmEK2UqRl/cNi701kGhO3hhH2YLAyCBSF/G/gZBEnyoLCyp1
AeaCAn3Gy0HaMvqQt6P/vUv0p1CBDDGT/n9eium59fo7wS9ou98SDQ9PzKuzrpp4nKq4fLhf4+Ze
qgdrBk9CDgKhVnMjgzvhEKS5hWBJaoFx+Vaokh54WK4jdh5y3ZFMdU/+AJAJgGSm4o8m6pF6mSeg
nT08OnUHulCKc7Uhx/8dFHXnpTwKrAHNc9PCesYiPrV7Y+UkI17eCRTGLu33COBkUXELcmyznbpP
zkVJQEBm0yqZOUiqsAUXBEUumS4I5G6rUFWgJLefhjtp2KSfYy3Oq9KWb8k5VahT32O+M33dN4nA
+pGEKd3CwNbpRSdn7VpvoRoIRlKI60MDXQN4+8CR6oudAGaNFKuI9rAx1l5wNPSF3c48iyqIKxnv
0J7vsH+fzNfB+NV+2fc/0bHu/+Evq+SLCgU/FgFihHytEuHcXTGAcHvNOWrXRQSv020ZJvQ37N6N
4ysOtDkHMQF6z0df+sprlRlcTdxXtEG+tigymm1GzNmk1kIREk0d/sfaYynAbJU+N93bj7GX4uMo
phHhNqUr8/SSJGXVAa+Kdg1jnHDdIQ5iDmDOf7n6IyADxnE0INaBgBtSm1PAbeV0PW+eBNRpP2q6
Fsf59AW5p5PZiOiL+LS+3lleIv5og+XITDqchG0uMmJCSYLLoxtEsWMyanQfl2M+C+gMlOHeU6Ql
7m+mEGtDt/kcx9kr8TTiwdzqzi2we6PK80lUFe/PeYVDJcDpNwhL+sLI/2XcGJSNyilA56cDa+bU
07JcCw/1TgZWz+NIguz+0/mtW/OZi8T84J9h2i6gGcESrt6W+q5/hIuN+8YWvOdAf8g7pVeu2CXd
NrvR440M/eux4ElrfbgQRFdCF4GyyulUPIwW0HcwkCPxXcdcNiDg/Y8p2xpSe5hJsm4dDNIEum/f
eGKiyEfrA4w1+YBrHo0slNvd1fzXX10rc+ubxYfWKxveXSCab+b3LwTiAA1k+S8QR7AovKWxYeTe
iTsSA0BR+T0KY8wyw9FqyAHa74VEhibZ0pQdgnDOeO1TFdKMLcBgZOWkHXVT21TcPt9hxLK5iSqN
m8G3SmYcKFhDXVfEfCNaLFu6Bezpt5sMRw03xWTOdESb0hiWjkHWa1aWMZP+GU9qSf33pRmpWcQw
KPPrbA95mVAyTcMXnkO2FOaKeBshg9WEqV7NceYwiEQ/CR4b+7mv+VJiZzgZPG4u9hfUth5ZCfc4
nes/iBB55s9XRHBbEvWQi2u4bGufZrqrp//VUONE9vymgWzz9/lgvbLqCdFMGaj6vrDYi9HO2BXv
ULyQ9Oy5NNEIG/zeykNmNMv06egZmgrELboylsIabObbHa/VnHseAocQ2e/g8i/DiIafLEI6wOoo
wOMQpze+WvDxJc0o7ddRREoKmTs2/ZhC4CJkV7bsxZYTGkuFfqJ2F60IrsQUGpd/cLANtkPEmcOP
lu6LGxJ1CVAr7ldP8Cw8yOzU8gxd4Is56J5UBLFxOD+sf8hwf9CelC9v8OnTIrCbFSBGALfAA0Wu
xA5ZoFA6RI+i14ojAFtkhgeSpB3wQNq1T9B/V3LNk3s8lc+au+UYwBKBg956uWTd1Zhi1xG8BpoO
MvS6e4zLkU7jOXmX6bwfCXBTsdkWXCXACvKJFig4v6OGYgluTTKX4z8XGejbx5YYEE90wV+TaV6E
Fgcd+R42F5jY/kYkEC3zapPvilvjIgOuLYgngP03WJ0BAoScye4dnhm+me+cc8MkKZF/d+nJ1iw/
jXq6AXUswP1nCcYMiq3PrGI39m3wA0Xnz/RzagZEbTxU5C2CCpOK7JDR/pV8YcGP//R5Q5/oeCcy
1crM9FRnuEDQz7AlnISHcKOQLbBKb0DYxZeqFZynmodh9dPMwcRIteveDuLECRfdkU+PpMM9qv7M
x3yTOFynGeuwThvXDdQOCBVdHVZd2H0SFdr8TEQZGY0wXHTX/SPZizPGGW2UDs9Ym3lmdxuv1Xqu
oCcsiA3R46BufZQ0+oN7CRYy2sGtKozYCiXl7FQhNK0+PQFTclTgrSMrFUQR1p/MV5h71hTcgPsv
AYB15LK6oqyjj8XnKcloaoZU4bqAPgo59Qs+hydp1XNMLcHsshr25Atmlqszc1UbDVkhTypyVNrH
yPpB63d7m9D9kDMoTs3NdaGtssFlvz4Y+mJYXEnBoT897m/Ql7pJkEix7o1tLIXxcyPgEWY2ZRyR
avT+FDpzbbhwR+AuZBnvmKhhg4EAh4ZlCkrNCFSG7BvyHhZKkfxqMtSuq2iUS4KCWnsqBwU6p3x/
Z/JrczQsO1DKcRHk1Rn24Ai4QjNEbtAH4C+UwTiWSP4tqgH6J3SICTMJZWGdkypkImemuaC/pYA4
b33bEZB0wlfldT3hMh7/J8fE9SC0Hpk4XAzDlNgYrv0SxNaEXhZWiO4Sh9LphkwJ7FDIphS8+y0Q
BN0Z7zVwFZmg1oYO15iKpHYm758vZk2LTtY3RvTrVKuDvDo3+rgPkNlV7QWQQZpHprkJJso7scE+
/3IQ0Xox0Wk2IoI3hN5nBj5C+d/khUJbMTF8hfw2pIvqfvP5EePpN+EQI8xj+ZFWiIOEY/RBq+e0
76sdEZBKlhNyPpytDMCm4lV4kuvQROXTcvRO0Wi8IKSruJwQz1AF9DY1NsPszUwIMaYLvZByQksZ
qkA0VAiVMZVgl5AQ9DpcYQNR7mQ4PnCaA7UnvDmYoHjqJ+o/80YQsPoC7mj9PPP62o05ZZJTnFIe
SX0RtTTffqnxRlUO2GUx+B3fKW5d9O5XL3zWIZXSyyb5y7rVQDgFUdQEY5Bv00mLGmC4oAENRwGb
8/K9jidh5+Q3vB+t+1yfk+JeN7+tetYtXuuYoiYffrDjNW5Dddz683Kn1rHz2pGH/4Hds19wENDb
ERN7rd1RR32mPRbqifngGeLp4LDXZlA9GjWPR0zO0GlYA642KcrZddfNCmNibgAj9Afn6MBUa04H
6vZUbh+cO5ROYOQkYgoZwZzyBg/QJKeckNAa//1D8JgEyqQjjSICi7DsfpMbi2xT8lbw4YdIC2jJ
ev1T2nMNflB9Aio4sR5PqgMy1FY/9OY+WRMdFBi/Y5IINxgB7kJ4PRO7fSgrfr+1dhYJW4o9YW1w
FBjprF2W+d9QbbLvkVmU6jDC86g4wMGwIRwY99KOJNgXVV/YktHBBGL020DtovuhU4HWqyAhxmdm
pa1dZiv01lm/yFMOkwHVKDne7dcz6lPX3uiG5DtOeArjG9ViJfk603Zezp9bPsRDi0N38E7aisjr
UvCsfmlqGynMqaFtFoW4h46BSY5l1yIiaqb9ZT2hyHN5k7k4FWUaisIv9H8cop5qEyY+IDb7ukkf
GSdYhRT/RTAGznxczacr6mNYBMTB7Y/a3gbeOFwgU3bQ7LtAO/HI2CQRPDFzNSmDcIHneQg10gXk
v17DWvxgV0/OrOSkO/Cvfl7/1HNKp4E4ksKaMucVZegfwdWVuIF+oH+eoN0t5n5jN2ylnwTJRof2
co+2KkNGM9e3wy8z+QHXhcrZeb0jV6OYZiVYNC/w1kLFQ6XJ9Kbx0ytn8I5Xh9qODbT3aq4txyAc
5UeCEFXQFB+TL6c4nnTs34gbak5Eev/6HVpiOLtftB7D5YVslmHAmlx6RmGoMIYwGqBO+l572SsZ
fgqGvvViMkNJi54Io80bPW7W7huXC4GIJxhodlutcenr/UozasFJfCAEjz0Y1UB/YvGUH1znEEyo
Z7WxgA7AaInsi04d+D6IbUZzfKBs7U+X0IKnh5VqW4iTWpigPo1g6YCoaV+B2OUCnLKTiNvvnSBZ
brarb6JXmCQhHYfAdLZAh0cUkIvvotV0kUr98hobMuXHIPof8s4O7AqutjlfTySQ0fdJin1owe9L
LMpowliSR6MzpL/Gx1VOXrSzUXSEJp1wOMYtVKmjMptrh7kBXwbIs8ZgcSf74HviURIfjAOAVaAy
8dvle0WtAMKBnosNFtaVR+KDbIJhgZ+XBjg6EzAFkJ3ojP4HBdOtKwieQCqN6InGhByDMCIbmBAH
6pcf6hQ0kg2QOev1x4YxLUOuvH8GhQhf2kWd4dAdNPLTKXJnJf7OzQf/bnP0baM5cL73UT70o274
egACCEfPCpsNmwsY14u64cNm9OTX6Qv6xr2UOa0MKECM2UgKp+/p98RgadM6qqya6RVVJQnBUMBI
RsQlcgcIT/Ad/kBQKV6ssuGpsIHVgL2eW46tFS+YirWDl0Zz0d6RwQwY1+MvIZ2famBCSw4IzEoK
IZD3/5Dq7cqH0cWFJwHukAjFzK0eJPaYRLADhyMa4xInh5mAoak0f++MO58Nn3OxbXc8p2zEhlds
Gt8M1Zy53bmSFUQ3Do/7RnmAapMXWL/dLxze4EkgU+DDW0Ycvn4TFgHj+0SOkdsIv9oxvZjn5z6K
JvmRFY6QxzHTFxU+V+LRPGOJ26QuUMy4vL5qyACeFHyhfO+wX6BvzusMmCyQ007/B57QPTmz4li6
x5cLEYsQj2fmS1gbxxN48DB2NobdMp3SLbKgi/FUrjGOXZrNCysU5aSg8QMifgdlCqqRCP0rfq3V
59C418UJhF+A7gR+l3wy5FEE4XLhYyFUHjkaHA7gFRCmhGB3kvyj3wNe0tLBFukRplmF20Bc6o9n
QG/OlYghwBxKYOFDDi/8Y7VjGd41ISLBoN3+7eNcZjSldm7euAILMHYqdPscnt8fVAGrNzV19BOe
+FtiIott63+ahI+YGkPg9p4/kZFqhd/EFX0aCmS8gINNhhsW8Sk+I+H0gcfFFYs75wCPSmodOIdq
XzkPzmAKEnGqWNcJgQHHhz8kVkC1we+w6xFbQFYSmSRwwwrKDJsx3jqi5GAn+kfWIOeyicJHGqsg
uMiqP53SRU4dCuV214U6IEEbCwwQKaJvw40iDxgC+fbsMVKCjDwzMEcPIijvKLzFMMzsjEGA/h4X
BARhEj0aw0SKPWaZZM0XBAFrLswpzmuAP15hoGm6sPDlYoRgyUT9i7KZXwIimyf8FV4f7zOGnweR
V8RtQ8m8J9cDwz4ciwnkAn8v2fheCxkk0rmS+ISc8gnXByy9o7aT+owxGZUYVIg5rDXEzWcb5Rfh
xge6WxqDxkZ1cYw6GMLHw+DCBMKIzgJgUPvDq8v4QLYmH5yBSgOD8AR5EFn9pTbicvDekEjmEtfG
WMbJAqqNtcvcAg3+qtaj2Sdq3es/ir8r+o9flM+C1VAfQEOl3WP1GBczDEbjscEBaP2LAc05JchZ
a0gywXPq4kKAU+NMiSjEi8cDTqVUyphc0ByEuAZXOWn84abhrwxH9KlI30S73jsJPzHcDuzag4OU
vwShZOJA9oMFFaDiKG2yOSlGGpsealO2M6IrsTA3fkTlBTrux8DJwZ0DuE4FCnIImKU7IuZqS+EV
PVU8OTyPcHnCiamTQWeCsRsiefgT0Smwi25Y75CfjHH6OqL1SU60f4UnBPmW0wF3BO09HiiPG3tf
aJahgFwJozmIfM4CQofJlQJFT15K0JuT5ihitHtNNtY/nfhajhW+un/SH28xZysJNOwJLKSE0sEw
U0WCJvXx3pHN4zanJ8MgajkyE2Dzc1hQgAM8x+Nr9zVIJIBToQvE/uZu/0Fj6KOu4bz/EJCKAzpD
WoXcnvvNZeYZ5VEwE7dur5+NpRkSOg6WZIsC4Ts2JnGyUPhSrV+u6/wMeYxjCWEFIC5XpREk/3ew
SCT58mxxn9vGvwExNlnoRH/TCjLpjnyLHjZWl57SGbCHHrymzVGYvUmOpC7+Fwfnlz8aHycRObWD
pzNGVd3Z8a/C6ZHRKza+Rg2ai/P4gh3Mg3UEP+2pnFkmd/lfHDSHz2TBvG1AqkOsTrAqnbpHFoAm
ivsPpkCIB7v2IoRiE3abURo0523j/AFqtU7k5eDN4fA2N/I0WpPMSHzce06bKyHA8KScuQ4OF5Iq
mHJtlVQb9CjY1pCUfdGP2FUSWAbqBL/jPxHaUJ/7H70C2zRByxOalIwnmrgRJOF/MuK5mgRDEmgk
TEDQMPiASJV0u1D44aaI7whPk6YVMmGg0sjGGoOjlPyW8SB8dg4yEHCWlHR8ijM5KdQfsb3FMTU9
7HZ9/8cSwqUVcBxrFCcKJIuSOz0OWrwokDqfgzgl8twNZjrpZJhYWR7R29vGTt4IP+3c8jKuDRA+
UDTCYOkdxkmKcxK9pg11TS8Ie2z2f/Nowa6F93+sgVl/58+pvq5ncqhtlYC6Tu87K2eCK67pp2C5
4UCLAFU4NoslUecYioHdl9pymxzrB03HyBD4gtcim9lJ+m2wEsaT95klOcpIbvPet69fI8e9cNJL
xqQNlJyYL8SCkzyFmh//gquhH68Q/lvUJ9cHyPy41lkV6w/9wU9bvcd8JmR4EHOtr8Ymgb0xU6iv
m3ARL9sf4xjduy2/cUnCFuzR6jkbxuiIcseFeehQqPIj0Vby0y3FRTrDiTzhC7LHrAYsPQs2Jzin
MVG+dZkmkpU0kwBmVt/Q/DcCpydyeLbj+QKITSdZZnMJk1UVbx3+aORiJsY6wnzv1f93fAuciPoA
Mf+j9FQUqvPs8D31p+dhADEGPyX0aNeeSTrbXJ+gvWSKmciF+G32xjZbS3w1LJ3/JHIa3zb//JPL
5w7rWFcutx26zvz+yd2xjY7KCI1fKg6qG5MKNmXOcZ48ho9OmzBwXPfdhgZeuq2Is/DFPRoP7mkK
8d7AChMLhjWC5HHGG32FAIWUGBZftCDnJ0MgOHzu1IRYHfFFEaU/ursYVZpFuapXGEf8+vj8Z7mi
l2w7DzQNTqaexfT6jWcP0o4rBWOwAL/JUtowsVYzLqyQE3ySnajoUga+bcR75KTYnTQh22rNKcC6
PlYCgmCPcXYIiyhxGr+7YVscsz/yYpQTP2W3R/1N4MLUGlMjhTskNpNPvRtPEALqYhvEVc9tc88c
x8fF6cCFJgXb6kBK4AnCuz8N2zKUgoJyXlIOseGJBwxna/WQtAxVSOYdsASEVkzFMiZFk34EuweO
QAQEMvvF9MUwykfeuZ8bGB7/C3/na40ghpvKICo8QcgwSRchn4Z6BnZnBJC25cxYtlPtAuwQMXQx
jE/qbb0xbt0KbXFB8j/cbsh6WJ2YUt+MnwDb7WRJeE1JvwGSZ6wKpH9joeO4QJS/AoWZvJc9hiEs
kQ8DpwGCYZDPmT4ni7p+zOnlUAitR9pECp20xDaJHRWFL5HIm+zyIc9R+OUgSCSE33BP+rR30ltG
KPyk5wU59Dvur+uiWcJd8/CPb8sY8QqfwgESkQx7QQlRF/HUoE89aVnqQIm/1r4xM+68D2YICCY+
EjggVM2c2DVY3KjzbU7oSHAg6rjEpZAnl3/P0MwpI92R2JUv+xZVWljuULeIa4QgNjPIH2MCDhXS
kiz/1NyQSZk3IEyuTH6y8iCybhDGAg0XLZ7NL389ZqmQrjNXTiRjyTDfXUbGs+RnUQ/L7rA86tQS
Jq03ims64jvam3SKyezCh3LNbZTLo8ATkv+b7/SMBGlybAhZ7nAi8YMgh9GnkrcgeReoe96/7Q0g
rjNDg9iydtWb6srwMB8vFlL20vFcGi/lHH0/EbMAyc7igCCoPysaNp8JXbecJEkdtsICD7X8eaAU
EE7iQyFTNPfQiNLPMAy/pPYr4YtWh39RFLAdm7iBGsoaL6+wUfxf4E4uyi11lkQMcBktBNzUBVOo
c9HH1Mex5BkrK3ZipFzI8sfoYjN1ZGr74t428PFySCnphVLw6OpL/FaIKOvrpbHg0EtkXZwZW5S2
XEc4K19nfa+8vDFLeQrT3FyI2fnYVH87n70O8hU/jGiNql5VMD7ALcqeQA9wcldqJDpCRtcYuh+m
Y5slo0mgVSSbntlGusXM7d/hVI/W/TlKySd/o7TuE5dP6monjCt5G7RNgIoTmnOT8s8L/Slium51
OdSVFdiPbEwOTcJ9pq3fEaN7sq4T2L2DjHLa3NR8Wlq5po3gRvY3TQ1WQwgRDQGtVxKWoU+Nc679
JAwcX2WGUPJzgATSly+foLPsp0bLwWlkOt3s2hz4t2vXf6XwELNTSjEdnVi/1w6xLzkBEo/TqiCJ
16j8vkPq1WiL6ijwk/zaMSGk0+hCPFxaB2rtXvNTHwfqLJlK3cbocDaxfsjdP5LaYpTVWwUqm2fh
2T+iKaG9Qj9VW66n3Cs/dp0CQx1rprLPRa2cEvGRiIONzBmuxDbIWAxTErZnqMgNHnGE7fATlvRX
IajF3sOe+/NigUl8ky4vcs6odZhsGO6Eijm4Qlfuta9tRQKOujbVBf1W2ZGee1IXvwYNo1eKv8kV
Qo2rweivNUeTCtibZiJaR51XJJoof/qwoCMPGINqa5NqPGSmU+4nYSJ4G7SJawq3J9IfTxyqnfiX
OpUfs8dQAbj0/L0iySjd8j5joKJKFpMqWz07PLVuDFeg5ylZkz6h9MgnvpaDw+AoqlxJOIQcrrFR
qN8hQVP/aYKdfX0EJ2i5noBqGmV1bOFcEOzBpPpRFi1dp08KE0kJQl06TtwVPgTkAAZ3Lk4rxmdi
rTEyO+CdzG06ebsxaiKeCs4+VMzk6HRBwlNypcPAbWiYKe3g+eCF7wZsF15CWjch+LPsGPnIEoN6
24XVX9lPrr/m8T2l45D02y0C5P6soY2fPC/pIj9yg0C/IFRedNxd2UG/MHsy9bGGAlBptrjlI+Hn
js68jSjfCgnwG0YcwARjoZO/uU3d9u7IiMo80mGocLYEetXHujv2+vSXlVEGre7sDCge7S65rhyD
hG9gxBjd5hmhYwZZaHZN0zBVxs8go5nb9DKgfSVITVZRu6bZA4EPrQdk4o7JLchtJgN/qkYTkcMs
I0kTFic0eQw9LKVWDxzi0kgTAcYwYDxpCHDqr/uJt6b2V61bfa2b50wO8DZ9BS9vyJP7e4p2pjlK
4w0s5oR/oqDesgh970XQBEhC0EtZK+r0mFgERlcEcIQFsAhhaWeZMr08Jo/WrTpgTRuNBsDwwB/3
ddAhCLkb8l9PUF2Gf+qzR2lqQ9GYtZLCMiy2wh0bRw9aQ/IA5RvcGcpMNNbvbk2OlskxHRNCba8I
G0b/UflX2r1LIk9tdLJf3U3RG1oB7E6iBeKH8W6ijP9NUGoDbjdDs1C8ZtBNxTBVk1k73D9diP0X
hL+CZ+DyfheO0doCYiUiFLizn/OS9II8sGS3+/ovepxgmyj4hPWm4ieail0wmG5Z+rLpKoINMSQR
oT6wUga5PGqxQv7s3vLIVrcKn9jMd7bo5JmhhhaVvUwERJlnCxkrb0A3Gr2SNUomWL0LTXIfoKB8
agzzT76teqwkDr9HBZVGDIhHqntvR3fghIIfRwD/43mYUOXNF0FjXBxNobl6NeBnIWUpBuG67N4/
WEYMfNFdUGlAY+ghvDfMZDF9Fa5gegKZWR0lZLjqGdL7Wbhle2Bj1nhw+RAP1RfCxIbLHHIPTQNe
G+3r8PuxEZE2RVMQHlS2H+OIPf1po+JsBZz28AaYRByBT6d3sGm97hI/Ak2J4DmAJMz/APJsoypr
KPpi6Clmr78rgSsqiFWz5Jf8iUf7Ykm0IB2OysQ8MGUziBIkAeGSjh9zMRXjsF0RSBoRLKjq4YCZ
/v//D0m7FKTpkjeqA9nDA/4/5i02SN/BOABXqf7jb4xq+73CNRMCEuPZ5EHjm+2PV7RyufvdcEs4
Pv9M/j5x0vFUXIUJbTkjFA/bDiMKi90xQeGxTB3tCH2Vghn94pPjFagUL9YcWH2fTAHerY9o138g
+2A7z4/7BdUjkCAewWt8dozYGOq0aqPeANMlyzc08LfgRQD7AgnX/BedvRgApuNcA878sBvRZfsK
ojNwzwv54jCLuBQJeclJwQoUFDhgf9atQJOSCAg8VRfWMDiln3V+Klx1+T0DR0WTtJl8YWwJ5SFM
G8isP3w/O4fG5l+Ck5NFsuEC+mprqVy98WXlO9BxSJzRmpLb2qS8l/Rhg0uNFxRltXs7/ZGY4UEB
J9aHSHXEomQv/6FaUQ3yAWfxOwDql6hNghtmYwd0J2m4cMBcOUgtdh4sGfONdCvzG5RsJu8T7GLJ
HMDnJLJXph54PK1Vohom5pw70VQpJhoTeHBPKrv4F7VPk6yqfk7prfymvtzBxDOQt1Oc2AapNUBB
XtH/MY0npF0w0vXz7kDgf404W3NgiLRA+n1b4/soTgGnYUZ+ZGq9+QVlyKJmsXkXOxH/n+UD7jfy
6GQglIOqx5BkG51AiD+yomtYM+8X1IEv/0nR+ssxLLgRGAhQNV696lCgh2SbpIjg7ZLNJNUBDw8x
HshEvizAFNnDB1+IbjxBg6PCTcciB5c9CT8GUokM5MjyseWD3lSMC1eMlvMrm75J0R2wNLBMOh9l
u2N2eq4hJXXo9dRRNqM1Yqvhuwf8j8I+QbAZSr9Q9ZbmK+CYKwwCxYz0AphKyESQgPyMuSimOhBu
7jvnbychiDxCojHSFWcq7ztFtnBuI6hB2KjskUmCap4PBq8moYoIEzLi5FioaPNplxRidtHUeCJH
xGsTRmpQ07GyGhVE+EIq33htuoRsEmQR/Onv0t+9HA9dhfr2TcN5QRQK2A5lcUGQEuMjy3t8IN0N
nTMJ2gi6cvdzNJrgjfWp82O2i26mlCHh2Ugy4llnubXo0NnXrvgBXwqX/PjWIyzjG8eRhag/5seP
iXPxML3ghrHBdio2kXxHEqbAvw0Vwv+txkDlMd0caRDXcyLTVNRv3KQEpzN1E9c5SQ/vOyMN/jEQ
spZyYn84lHO8ARR2CV/EhydkqwM4Kv8h8HCKE20Bvg1AWwaKRY0ADbPaCYSKjF4cp3zT+T2bDfyP
5e4KAqx7PFrAm8TUcL22MYpzt/y5dvaHe5CvCIwdRAbAAc79wpMONcc0avrVI6ZUnG4HTBU6EgKf
n3GlGP5H3pUWp1uQkKTEwX1sXmTfQtf5FXIUcs7JEiQ88ntvh1+k5yNcwxZX/2DNzY2t+PTa1keo
YCGcix3K+uJyG/eY0s9xcdNoA7F2DAjmmjM/zKTTkNyJbuRKqF7+x6IO3Ws2vCOYF6RAlYKrsNSK
lZCezZRmpDdBBl61KLUg1pdx7mlBUS6Lgt9u8QK2UgKv2vTj4o7uVPQawiXXFDJedU+Dhu9nvX67
Rsy1/aPtHzGfcJRSuzkbc8BHtW/4zvZxtm6pVOMsHSvAdlU+G2Teu59aB56XcvZgBj5trSOZ7v6y
7PdNr4mIzGSm9osKCQ6Cly7eDFjqMHi1tPvNMXGM6Y4eVd69eBTUeSdyTViD3SKLEyBzhtc9llcK
s+p7jduHtddsfzE1NOUjajZXc/3kaXuZi2cy/WSBIK2RNY41Nd+VRm6l6mvwpKKwpPmB9+/1mpd1
0MUnzdxSCneVQlw9hN+guExDC5kYzp0DBiWD+B76n5H2AxKAaqFJ07pZ7x0YI9+qI1xDFnSiNnKe
hVBUPCopOTggd4yvR65GShLfZsiWqFeZKcjiUvyaycj/0lvN83cZXRH8RwdnOrVMFm7EY0nSvp/8
ZNE0u5SVH703nyh4RoHcLNS1jNByLuTT2tqVrqr+cPRChzIjcMO3SPw4uhZvwuLWUktu1Knbv3bG
uNJdRl4QIH0/Ntp9nlMTkYlx6NJ54ec/1mvOqMII8hmQ9+J5MTQf0UKa+om+eMozrT30yEhgaxFd
2B0zUTUruoCGOTPbSnHYeFhG1c+uZXsp093X9IpiT1MFFZEsIIQdoW5HuyK7VEML9MUa4af6S1Ht
Mj3RLObwWfEGEpnJyTijIEMCRKcGsg3S6vKEA0YmFHkdm+rHw70LbyKV/qdZycmoDHp5yoyR4/ly
pdj5RiR1rK+fW9qFcjIjpMbgU63X+FElBLtA9liaiCElGqN1xeJk+G8uZ0jZ5bOEGd1WwoLAMqXd
clMixYtI00GHv+5fP5m1TWDbYcyBsN44nQhsoawBvaXxK8hTEg0sv8XN0qKs9T4I+FGZPk+vQ3Wm
O4JAAhE5plEokyKek0vh6OzrChujgkg/eLOLkYBCFCG9aaY3pnPgJsqo+QQj34rUoyJFIzGLlTEm
vgR9QPu5MPPjCoBSokHuI89EVPgpoLxxNIZZps76mq9twh0kwgcsimKZ6j9tPw8JDoxfAbdoHC/q
dom6KttgOgdGRD6P+AWxH0h6QPYZ5ivEIc+RofcYmoBEEZRhB4mSeVsukj9UPhyS+Rp7IvYN+A3A
Ohg19DlECSGOE1wgTU6F1xpPFmcdB7RhTPkFDBz5xELYvJ8F2GePS21bQlHY0pGQjRM3MNImGeiJ
gl2RkcAmUWS1Ai5GI4XXGlUnuXpfv1ny9rRrmqPyq8c1y176885ZvANV4LDwRzOoAIDCzB9wvrNC
0P+snjGqvdSgaRxF81Gt0hZbTAc+3GHeqqvre/u8ENZEEAiPefdPHi1nVQ+wBfsxYScgERuKL0o9
Wl7jfK4EpAo+0aBv8hA0sMrQB7lcgL/kQxDgxz9IyF0EF0emlRViGxlI92C0715csn7LYo7FmxGn
cJAvga865oHB1UQslNlIRarMwboXl0syFlWMehS+QDmPXeKkYDlPZfqRTx35xm5Cpm13IOuAQ+pD
0l+51lFaktXCRAGQQFKkhlH7wHQiMkuQN/YP40wdio/4BTC7yLBddFx8aSC6gLrAEA8gCP6lhFLJ
UyOdN8xlulOGuCwoypYm2ZZXHda/jW8SasbYAf98DbOX4cffKVjuPUI+38QLEkLID6BJgDjWOcUf
Pe8ujjqkLu/I7/mCACy4FgnNgG4xbZ0CsvwfDoS6naYuNTeieibmQkABpDhSR60R2HCHkPuOXe6L
DltzvAp5LL3cvI4baP1C3aDz/OqPgXIlBAAO7dAAozwFxBnw+cG8C+o/GdqE7g02DcGl7A7xGYoX
3Hg5wLYq+0kzY2MzfjPM2vbrP5LOa7dxLs2iT0SAUSRvJUblYMmSbwjbJZNiEnN6+l78G5gZ9DQq
uCTynC/svfahAlTmGuR4ctEjtmQ5WIbIzPbly0uSDardTMQMv4IqBYlGcwBBMAXAy8ZHCJsKz1Uw
eNHhXe27f7Paq3OdcnIVIgLRdqLbbGpszktpS8sDnFBdf+xweQbVjf6Hpw0iW9CSDbxaPOm5otCS
PqhhKIcnGh5lDqQX8HcVPgnsNOnDhuplo294cfkzUR1nJvwZB8kynwozXXp/er9X8luf2WZ3tcWP
TiOfmPaYIGObXZzFgyUtNtT3m0kLzSFEBdSOdjMjNcC7WIhcDSJtl/GWJdGSgXgEDckyVa/SXMCe
V5WliI1UkW+EYGJeUcSqX7CQhBbe4oqukgOodJDBUz/06oYg1alcZ6HPfhifWUNzS5aL408eiwDy
eIiYR2cXw9fnqyGgDD3CLLIF5WdCJCKB85FSo2CrjzzNwy1lcnIgAdnC9+uZ38wj04360LE8//cl
s7LlgzNV7Kn8q61GOyyQ8EQOq2GE/gAT87dHmg1lrTAD0ZMJaT+CtPc3hS1PH8aPYwjIDOyBSh4N
UeAuaLVIveG6IRsWH+UAufTFcsymJMRf1UY+JzczCZHZbuwIlQs6U6YFFqyCpJKXVwQnzFB8LKow
d6EofzDXmPrajA/8rgLZZbYrE5dHPBTX4bAL1EuPNy4ENdMztpluaFya6Ua8k4IgO6cvVpKeD453
mOVMmfxL2885EGti+TJcMN2Y3T3JOouuKbzFF3CHGXkE/0llaUhaRPQv81522xjndchBmibfMQGp
jcKqQvmTiSrQqSM6FnRVe9ebdQHGr603+vBXIg1K+o+ghcW3bUhEGFgjGfWXUXwrbz94n1/vbYyB
PTiFZAmzgXw9E5qWF3KKqiD1rPcX9bWJ9rkG/+ao8VZwKXNIvfA8oGvGbofNA33tOjvTCqCiabbq
HzPFM/eZsW5vzNwRumBoRZzF6cRhULXLtLT4fpeKk+xnNZTqoESb7ca7mDNxywsB/rHG52EaDv9M
pxOB2fdYxzHssz6hu8To9h5OaXxmHVeZV+rGZCT1bCfQwSgnUz5O+qHp9zGCb8nrFQiyTkJ37GjG
d8uXOXYnMgRz1a/bw6u8DuJPqlWrfOG+yyvXUcuEPFa8nnb0WgUPJT0tegN7/A/zkbrcvpJnq27U
cc0ohTpqUq8pz0irWVK0oWQl8Jj5iCoDZkAmB5BTOhjlBsAFsLkKpQgKLyIOADPjv4yKR6I+qupR
iJ9d4KslEVVkmLP5PZEoxrtkkgLu0zoRDElvjK6haYjZPcjdtQm+BSjIMOxoCuaT9FG/8ceC0zti
ChvVS6DuE+Ev6p6Ue+VV+qQdPVB31dTH+Vqkoc7vL+XS9KDgTwFLYby3LRmtmU8rLu9GYMOdN/bP
l7Gryqvw3vbKVcsOKjElfNRs9QPO9XTXJ4cyZcpBYJIlT06Etiy7VKmvml6a+A0RpZM9+9hW8m9A
V8nMOL7qa/WCAboFdKhxnzi97rXamSiNPED2bit/w4ROETM9K5SV7qq8WM6ClZ/E8tQy8ZNSeJWH
sVmW5tUgtpw3ft9llxoPEgq2gJUKdpHJTQqvVX7MhME/EjD3vXDl0m40a2C2G3mekhFNfDKaYyat
TB89S42fsgEttHvNf3YDurOks4B8bjPij5jssynonYpuqYP64zNLNmBAISztnZRYCRpY5t5MyZ1w
+iUNI6Ncz31J8Cq8pTPx3HrHDuNeNmCs5vEgfLF26t8+Pw4I8om7ZKOpwNhs8VwxKj6U2NHHwqv/
aXNQ5E5AORzUfphee/VZKR8iJgKkOSPvfBDRySYemZBp5YQj20A7XjgLYR0VN21hRaCWFqE3ypCQ
sLg22GWVwuGLNB/mMWTy30BWfKOTeZUn89VC3CiGPco+5VdvNYzaz1LAiUXAHW8gBlF0jPj3Ay5l
EXXwuNEJ8GhTJsQMNg9CehPR1aotWDllT83Ys5/bdLiJ0MiMo8+CI2n3WfO3gLT54uoK1qeBLdoi
Zn/NLiqHExOgcRDQP6jhg1VJjc+y27zlXxVrRXJTGMzWtzodwSRx7YUsFggpYZelEkiRM9zviTNj
JkMUw+g3v98d8wFA2dUxXOxaSsiqXIcikdBv0wMzH4m2HG5yRgRUhL9l4nTIqXKasYhsFsjDhk0W
UDecYLJMr9/F8Jtkuyo5spKrzcfIEsZ87TNhMwnnMNi0xFO3HyhuqhgkTwndtXlC5Zmk7cjVNS/i
unHXlhW63nnUyE5cRKfXefBlepavi+lLzpgzsUHBjLlC9MRFLd87BCNhfDLJB5m+4nqHxGCxS9vd
gnSIsDlW8GeIUUb+jZNBfd8k2DXNn6CQfPdhkDOttrdBvgzl1xCc2/daIHycw0++Mg4dVIsHW2LJ
wqfmlW8/ho5+1UcWkbuRSguh1oHNpza66UkHCTNu02SvNvQsa/yKMz3n5ep+ZEDn3Af1plIvJjk4
zJ0MuxlBt/ihykCbNQQ9mT8ZW96vl8ig1RFVL1BwUIHVRuzqBpW7YFeGOKlZmb3dJZb6Qyn92ZNL
yeekqOuGeNJyVFa1qSxVg3U8SlBD5+tuHG38yOujiDYob5gt9Dxxp+BRDERhIA4Z1MM0bad5Ysli
wnj9e60XHJdGx2W2nrSnzNADKURKOY8JK/nCCBaBJyrFjBSwBHsaS2pkpz22ekH9kNS1XO0EcA3h
tPk2ps+3zEZh/CrCQ1A+8LrI6o0AW4SEaC5EPlWJ/5iS8p2Zh+JvscAGoXyYwL8wCz0bdr/K9M3z
jDCafZkjlLxHNShBV8Cr/3rf43W3llFwvkJmtvAZ6E8jllTX4X0pkstE4iF8oSnknVkFuhc2H8gq
BLYEA/9L3mDRP971RXio7bphjF5m9x4VE8o+ySskv9cOoXmaIV5R+C2qTq1zn1NeUr0fmHxzShEq
kuJJFFaJflDCv5cll268VtLNVFxjKsMEVv5PEB1G45E0+2FY1wtaNo9lsyFaCz78Kj9nkj2Ws4L8
PHbPOz9xwCBC2uSsNJkxqJ8lis+R8p/T00XOYuhfIb+xme6x+pkPsPq34sshcbNaVb33Rq+b/Kqm
j6NpqZC63B5DggnZTBFRA0+fEyP3WujtOpvZZb0pcCh3NCsMEizVJLBix0vaM1yNsejwYnDPM+pz
xPYpTjumaIChnQxwSw+vxhbx+Ab939g7UXUbGzI3so4IWw1vJ4tx6K86ATOsZ5Djpz2nfvM9cZLm
55FEgYvBOD25zdlkUH5ISNfv5gu6GpMbpPjSvj3GEBHYKxto0fMcSvO/lvONFI9mwo1UYYLJHjJa
hmidBjdRudbdXtAuheJyJr3Q/xJUhPgXQp6qcGrSCFDO2Xp5RbuQu8g9TF/WdnniCjkWpZgaFz4E
bFdCieMbCwDzSBmVqF7ME0Zg3X+6esiPC3b9J/B2BFppAzwmxg2Ig361hOPVnSS/hicMEHydVKcs
+EbCHB5EfJzmcQyvcu/0JsMrRuTRukIP0Pw0+qYYUH8XzyKHIb8d8HaxKq3R40crGDxVdB9oahMi
3xZuCZeHqUNpKcrGfP0rBju4N5iOpIHFRGKVwmEBFqlsyYXcvV/HDgUwry6yMbfl64BuzkIBhGP8
IzNaz03KtBkYx9jfWFhG4Fd/yGoNgnwIOxjvIg42Rr+cucY832CEYML3WyqUaghRKKq6n1hF7oKg
FG6CXeEZY6PXvr6M8GzzUK5qVGF/zG8eI1I8lovpvXqtC0YTlCSa+6LQjjeL9xq7E5aq/4gfCFSS
ge0iz/4Ak2LbMnekY5UQk+2Tgmy6BTG9Tx2Cn8yRQNMIxov6jf5kMBlyD1sJur38rbLFzxng7nMz
50kpims+daueZa9Bg8sXGEUo+pq/miU7WQn4ZwQVcaj0PbS7cLGukp/uoWYcLgZyInrF1otZR+Q0
2W37VPfiOUK3AK9Jvsgq2X975dGpXAQUzEdDvvYsPtMutUp60fTayj9F8eO1+b0jSHVZw45Flcu3
a+IpujfpXukfqEMqVBd66GhN6DZ49hBDF5Te4uwaP7bsbPnyFMZULypHkYowVoG1IRLE6yecX4gS
YvGusMDuejh8XMdMYnmVMCLIP0buI5BpdgKlUwc93OKSGkl/C5+GykAcTTZvKZoEPrOgR4O0F9IE
ZxVp2cHZ6GYxs8gNXnAvjmcl/hlR1Y3mwgoih6Kw6pni3XpujvDScKDCS5QQX2f8qTITW+kno49C
k9QqXjb8asxAw7WdHQzkMM/mVD7KyF2LsjUi1SLjxWe+X6zEQ1vQIPsqTC3M9WD0Er9skDmdkcw+
y8MLKTlFa3GtxHuxE2THfKq/Ufdtnkrz0PP0Im2yIojWO8imJpq7d4Vk3g2Rqjf0Cp22TlHzioyc
SZVcKZ+tW8n74Wfqb5Nkv/Pv0D2roTd4M+f87XONJR9j7Q/f5BncTAKwkeEqG5D0kuOQjgp0SVmL
tSV8vXYagmyZjF0ihlcMwXfd51DYaBjFwOsF15SulCBJv4lD6wshoFTbFSuZdfRRGD4AMP30NI4N
X0Pb7ZIJhMylAIJpsBDirC//KblbJluaAIhkEKyWo7jVpXu3UAAJuYsBZso15oZbzlXbGWhF0GwW
n7x57Kfkda5SV6zxbwzOTvonfOAPI3FoqfGTe8giFUZjLFKZ1hCTxuG11L8leaMcBULsGouh5Eas
EFQgPFvJluq0JD054qec+/gOC9hrhH4wnTsh92FEi/Zwpd91Ztuz30ynQY8ccdOd3wQAM5zjo7U6
3zhWBQEiFiQoh3uKYzI42AxdfSbUcK179JIJvorla3c2z+y5Ish1EZl1OJVfT4bn6j/R/y2gSYW7
nHBnjE7mQcNhjYOpAnRuL5pNwRbewQV5V6Eg4+3blvgkK0t84CGv2KJ3q1Fxx6ucEmWxrNUP+qhg
mzDubxxUK4FovX87lsnf4RWXunCug2fzWUfrUHYQpxovN99Ixmc97fkcs8VtNH2+GLJESHjmyG0O
BZoRfeVq42q8ZzhZHwsLalK7o92LVvUvQw4TC8HFUJhc3fPYo71QcG2x8lomPhYOjp6VfDF3CgwY
WjcuO+UZf/WTRTkM/wnTfrfSt+NIvBZ8ozdXtWCNfrTJCHnNrZRsE//9kC3GrPuUhAVDslIMZdN2
gcwAq11tLUJ42SRxxOPSaD8NNp8HuQTYj8Ny7NYr4JDfeYXsFwpweJjU0k1LpwzQOagEk8rWi87W
CCFJoPBQIz72h6gfigzdLpsWt9cbC8IsvaWxQ5FUnIphWTx7VENWdI7PmXhL9X0RfS7kH3FiFftj
vi7oE0IHiSYnMAHA3Nnig89k/X40+jFluSYzLa4/G7Qb2EVkPrKCHjRlvxQQlED8cF4x05smV37Z
OUALczVRnzXVapqu0zCuM6rgtVrYPS5LHixH9ko+a/ImQw5qs0dFbW5RyJi0V6aj45ZD0ocY1x2+
5jzYL8Gw2w4WahnOf73YgK2Io7mfpxI/6f8QMBRox1FAU6Eje1H91yxf6neLLEYNd+M2IwiMRSpR
dqeJ3unVbiAGFRi2I844PUGgwrRI0o8q47+QIWasKhjV8Byy4wtJlVry0Snw0dgsxqjVqEQ0W4CZ
tMD9SULlmb9YZrnLZk+ZJBb2CK4ZpWp8I91rrRosqa1OJvORiuA9YP2KtmL4RRFSk6wQE5t1WPAD
C/oRTGXPJhPPd+t1XMOiuu2GpcrOu4cQUgEay+O/6uUFVI4MGwaVELxOtIbkmWD34eSw5ZzQwwCO
r8s5tCC10lwaiglWPV5e9P6hbhfH7gdF7rK3XiD8+VqpJcmsAmU4Bb74xifv8sOGfi+sPB4nMQCk
kxlcmszR8nWJXVFHyEcLOfjN+MG1axp4w94/+XjK859Sj9w++KiubInj4qzxaLSFNcW/6a6TN8hP
3pVDCpV9vdBSdOH91fjJY4LpiNpOYV7fUtdNlJno2/5TSqbKFrFuV1qpW6LE41KPT/lX7ckuSyT6
ZYyA0Q6W3zl5tB9w+hxtPdiDra25GAiHqv0XzaiwC1p4YSj90M6tkJ+zoBu+YZTIta8SU/qy68ab
sIXNYcEs9HndERovp9sIHBN3J+R9rNx8mrPTSFsvKr8dL83NUIn0htScn1LT1tjhDpYOKGhd4vFg
fNZ8wCCfmJBTxjKvpB4WQhq5hLHxPzX3g+QUKuAPVhMbRf307pyp8zPVl5gbI9GtC4q8HVrstPPL
yKFujgeeMUq3W4quKqw+DQ0rXr1HCxHaRrxO9R+i714LJ7vhDhrV+4T6FDVsIu4WjCuSDtsaMyO2
VwsUHO/2iHcXc0GkU9HQlem+UK1Bwop7Q/YlHDJolWlMyg1An5cOEBBgSGRV+MI6bGOhSP/Rd1bS
OW+41CJRG+vkbSUTZF52q233rD8pbALe7ilGYYzymONbeP3K8pXnUnm+FR/HNcxl/qk0XRwNknYs
IKnwEY3Rgz29cRqU72nD0DIrHMYRKGH/ho7T1tkE5ioKbmbtSoQkJ/uqUWkRCRwaWarS/YAVMJGH
/r0wCzHpYUCQMSSK+sek7YWeYSVg4eUftBBXw1eqejBw/LTKMQt7BdDf/oaoPv1t5pp+Nb4XG3HB
vYIEWVfVTTY+mc/lkCgYcy9cvWJNxWXfCI6I6DLBF9UrDabLEvU9G38/PSmUea8BIj7qNCQyEkSL
5bw3t/L1Qjqb1HiaOR/V6FEyhLm8dkFT4eLzlOTIR6UNbra0To2+NR8dHK03Q/r0caXLHZbX10OB
2ji9XWlFJ6dtQsHHGij1gATWOR/6MFoR4OSCfFjL8CCSZCB5QG9gLWShNswjRVwbBi4V7IyYnfjk
kL3p0Jgduo0MS7VgGyoQKFcksTyyhZG4UYd5aDXZw2vFu1rCq0DFSmjvKuQ8MmxGkAs+bDoNREW4
bnAGxtDWuD1WhoS1mmyVFV3+/LXH1uJH+KJP6kkkQ8rb3SQV0A2Rb0gZESagsIctcIh+OlhTuNZ1
W2w/MondlzsSfYtkWDu+WgsXtoRZBoEd0WqHkukYfsWZnHswpVPN5sBgXjLIogVNFmrlt574qe6E
BkyXXyZL6CloIm20wIOy7HMc9skdnXsh/FPKr7I5Lq5TdYBSjMot1n414xp+A/plM6JXG4IOcGQg
AAKPhVfESkRPIq6TuwivOgB9Vk7Uv1DqGC7/SWyO+GTsikUyYmuiPv+h8A/rVYCq+s3IG7f4ijgn
agw+MmYv/9q3R3NjSsjjHaYMDQl07C3YOMzelSW/Gsgyvw5XJ/wKpsoTbO7SXZwZi+N2xV6Hulmi
XdLcCRsPmWLQJCp3omZoliFQAthyP7DSIZdXADmNJUsM1IX8QcxZkEfDGpFeG2TTb9WlI6KBfxNX
t2JIpqo+vCPKCqGz+VNAaCUrjSP7SHuclFYGoyYihGZZQpDjU09sbkwlt3pO3M5lSvQ+MkrRsCuj
zATkAEON3XSNcmPVktiMup/pLWcnDv+Yu3qJFF/BR8APyID5M+O/K5YDWj2e638Nv5rHjxm7J33z
j0m/3hf9mf2rP3QCApAyVksZfUht1yESNQpZ5NnwzRisoxZYZg+BhKmXlT2COT+H7exygMH3WHzy
E4VMQPma//grGHfh221pxXMUOvAUlioidXzYf+rdwKhT+5il8YMJVyNYi4RIFnvoJj2RzBTX6UoH
Cxz7EnRB4tkq3ArYfNweZyeS18xOgQSg46O+Z0tLKQRENuJ5XqUeW5BtupbrDwAIVE6NRTw23Zr+
nf3jUurn/8PckTeUf+ikWyUh86ABIFFjJAeQQk33LycT+U/Firbr8wc4YJ2P2WRjYAVsuAimNm31
I91QvUloSEBQ8jvRWzK9Gpb6TbmJcAPQ15trjQkGSLgBHzbI0xl6MNFqwCRGTqRYwjNghZ86OfVs
ih/OGv603jJo7Mn6zO0id/kSSi5kgiXYMM6Nj0MIRAHMf1qWjILl1VvA4rCi9AyQ+xLAMEAhWbKh
4I4gn5vjsUQMTQkAKmhGxbAiB8XCInaFjRhkBO6KEXXe4NZUmWj8eRJObKxwvwMg3nBvhyzyZRVW
BpjH+d/UItKBFc1IBtA80pJxFuWAFqdBqZwAjG4HqcPC5zYwZOGLx4EXzdHN6Z9xoIGA+BMzuMc1
t+DBsdTImigtAGSEGwMj6D/OlZggVfYHlOT4oVe9l21wPlMRDiRQr0hK9dX8HjPX4RXHGIHdiO0O
tJANpQfpJkwUWWP1L6sQVwKDR4FMldWLPGleH3TP8k6HsxAiCaA2ACaJtd7myVRqp0JHIdivjmhA
l1drbllRv0Ao38ff8b71MyfuMEGtKTN5t+r37oXKXUnQWHxiT6f0iVidVxcgPgYQDqp1LArOuGP+
g05TkbACWBHv5Lz8RbSzNxBHEsAc2xzpk2oVCR+/xciTnRV3ARVbYrMrSGTbeANheWsuusAKOnRx
YprcoHpPPtlomOTWsihV4dvDOOAsEgBLZ4yxyL62kwr226yDxKzHIh5X/RTZuBfVNflZqZ98C/Ry
xn6oEZggskwwEP7WVBt29kfah0WgWCG4hTATLRiTY4N6zegYSbzlbNHMa9yy5U+f+U2+j7hj5w8/
wgGCFiOyeJpF3dMCam8LPR+VdKithmH+1nnB34zkac7Na2K6gz0lzBWW0pPzaAF48o/1hxo7Jc+f
sdSeUCYdyVgJgS3jYWOLzHODxIFjqKZQsBrRH4ijFdbNmnCeZk1vg1PPaWpG+0zdkZArWI7Ke03Q
iXQxM7/sPzIMY2sEaYztu00cw8+CDHQHETCiHSufYv1VGRyUdwSZCEEkNP14utXuHBkNe6C/Lzxw
SFsWjUNoq16SVaQhCUkdAwNJYjG7pZD7HV8QA5fQBlDSkJiF6APpczgyg7ORn6Jt1fEU8yxgOZN2
MpkMDFcspFh4DsA4AdGgDZJtxn/lVzNZIHWjHWNlYBOo73gAn8WwFYEdMShdBUcDDsF84TEppWaw
z6itqHVBdpHjTiY7Cj7GEfw3CQApkOWoYrlQo2XlxT/qrxFzmbkBXtpW36P3ZJ1Fnjj6akfuMOps
C9aJEdwdkI0rqgg+N/wUCERwX5niMjlNEjPhJWG16JuxWcDLwIabaltU4UAqYaMixUd+EGG3QKPA
t3oTyDBHxQNVGYLuludT5algf4z5CLYDYyKOcV59rk5z1txjo8dryOzj/9IfAyUWRIyB2GAq7CV8
ZUzdJOWYiF2s+N5/8ddM0ezlgSvsA+NBeBORWX/Krg2vUsxL5hfCsdW/y/tYHbTRq+dsxooJGI08
J9r7OQagCUpfgjVs6opblLzIUGozZJVeVP4l4eZde0X1q2BxlPOPkjTMOrRHcxdE27DzmEqNIlFs
6xZXJgFrEBEav4XouNBlu5wjtzmqxNfVmBCVE9Zd0izN+3CynNW7Gp07IhvpJ2OsCasJ/iV3U0bO
t+xpFH2muuYpVaV/MTGn4XcPhYAbvmq/U2yCxAO6E9JmiRAPIG4c/UOOlyP8a4enGa1jgKkxtopD
hkauIUKGOSaBqVPryvO5Qz1EjiDfo2picKgspTkvSDuVDgFCKWT7PdjPOQ6BYcG1Y/ozInNbj/ms
N037DbuY4a4RbiV+6lSvfIHNNskflXBk9IqSGx+uesu67yxhU8e/1+N9KYeT+OapYDtau7P8bFuy
hoO5LlDbFuFP0SGsvMScDMy1xUdzmXTqC5U8CVfsdq2ob6hotZHQRq8z9mzE1Q9oAXK+fTW9laUM
3SkegTqW2paennHVm2hUfDnKUG+CKrZCtovRtEDpgUfkvWHf9lJIyjhNeFr1X6mjeoaNLNwWoS0m
X4I6k20olFWDk4UggXOpnvU3x1TCiI2gnMmq2ktvkraprBs/wrqvfZvpbszPQeDrwj3HRlTSbxbH
YqHC8j03IG70cpMwSY+utZOFNj+MvkBFb7dW4vc4CeoYjaD8pyRrA0gukVksuWR6XvYv02EhOFyf
WVvuss7vRr+kpJkXziH9L5b+92cN/iUBVhZDgm/+uhH9FTH2bOKioYDFv1VSAF/x1cS/YZaO+WK7
KUCWWjOObKW5GnhLyjqI9igMSCnAA7SdRPctOEEZuEV7BkpjaGepPesouPqAqDjGfup6kY/oH+iW
4zV5VcMxU2wBcuBYeVyvYeLU/VbMUHHYDaLV4UBdVzp1dZmkg6f2MEKN2K26fWZQh0jUfhcj3qT9
LZQ2vXIu0zN5iuJNZ0AIVKZHTRfaZrEyIR9wZQNoLctHEexFaQHNx0BE+K8VrqXOaAAIarmRR7bf
6Qr1tG13fyEPMRcSnss9BewIfaVFOYg38FCgSyT9twXaQxRgS4NKmE+C6o7CO97aLKze/LFOsSsK
ZzFuOn0jT9vT1HKylhtJQQBClZCJnwtoXRW1oTxs2tor+YAWsD0i6ub2l+VG2DEX2xsQDCoomA5N
hjy7oP9SmekQa2XM6qEGsUTaknCiUpHPqJtT+rqr3SpYFuex9tQJRxaVWlz+E8ZD+bqGlYfgEoy+
lYJPRzPYbXFxYfKlPKsyoCPXGunrUP+k/TUod6PDi6HeM5jAI8V0+sUFTNkGOSL2jHSr3V4j03CK
najizT9TWklKYmvTh9nN6hT0ICzaGpYf9MbUgiLCLwxbFRr4ZqnRupmDSCaJuWTPo769HmpPn9+L
HDUL/ky46og6CNEhdB3bHb8sil5W3PtT70eJ+8f7isyNRlhmYVMBl4ZhyP/HAshYrPNnym828EJX
yBmj8go+K6RnDw/JuB2bNzGE7Jw0GH02fVllMqvsXfnLIiyYUFPoHwaJGa1zyELyFbj5FoD9lrGO
z2InU5XUoDQ67RjjGNtQ3L2TQ4CwVuXtmSLeIFv2dDDNkhM8+3X9hVS+BW0o7sMb5MZ9QjqjV9nu
b7A1tDlilvCg9CJfhw9SAKz5RfVUWBIb9rH56uUBlvIBB9+rcle9caJAzGU6Tm4mjcNKJ9M5XD7N
M/5XyaOcHM7autrrUBKYQ9J7Gvt54nWa3OiH7+GfQarFRSrJlZn5ZAyAjwQ6o2Bcw8dp4EAQhy5s
eEVJq2SNfn2ftS2AoA2qMBpHEDI6isyPiBVlf/3hAVgKmwCaYQ8sa19qu4GzvaCknTkKwy06ASyr
ns2LaVp6ouCb7T6bLjuyY5gCkNRbWoTML747IGHqR1j7nbwOefxIOImUHbPDKP+saYtzxv8L/J42
2gCmO3TJKKcqap0DvfX4K37OzuZm3ooLFAJ6c5DCdYY/bKZuYGTaIbyaV0khyRPf7NFT1CifAYtT
Jts1vGghqN12o8oY48JlIi4Ri7nC62qaaxkkT9b+w/ou0YZTZf9o0QHiui/jAPS6z4XFcu8d27BP
npHTfE4j8ObDVLjURNGBZtiD6ae4DEY6VqGB8GYnxKjvE2DEKHrBawV9vbjkHdOGkxycR+nCZi1W
54sMpA637BzyJRwiinwCixiygmtl2F689zWLsSVMkmvmQTqaM9KH0C6b79dflDpBRbwBlOKeEamN
Bw3qqWHaZnWYzH+AG03BT3eXHhegibT27TE+kYfbX7rLV3/1Z4xcob2/7m+ruTb05xmwnyS9twWR
fG4ReO+RKdCyoCT9ZTDFMa45BvxUCj1RugzQoalYzsKS7ZmJRVXeEk36xW8I3HbnBP4IK4g1vnnG
+2HyRdb9SjrXGPzz68TfeEErmpwCaynsg4UtczIL5/KZ2GGKon3d0cR8YscLEXDwouOkHWjPyKxY
LoY1BdMjGGzzoT2CeSvOmlfut6xws2Z5akHO3dBLam69FH5k21w67Y3yctqahN/OXe5PNE8CzGeM
OeVYEa+n8DXkn4J9hqPFms7WkU1BDIKDCVX8NHss5x6zt6RfFURKSDzVQPLDSqEaTYw9hM/oyUiS
S//QEatBF1MvEcgxhTRhdPae2S+91H1he4BsRpzzbB4WEIxR2UO0d6CBV2hPSLRK1i0l1kr8igd3
eN3S/tQjKOWbi6CpM85sN13/QRMswwegiuFgZSYFadz4QoJ44EcIEUtcVazm5T1l5hHFnhR7vIL6
MabdcgJzk/zErpxgYmawLK2o5daNvhqur8WhQVKKuMZrYlJqAOYeeFZodL3oK9Hct0pQhvpJYl0S
uDVZZ9Ff0a/yX51TfIbAVQsfXsK+oldgDsgihReoX8UB8+g1Izxksx1H1FlTDka0iT+pxmOAal+U
UQUCEVhGG341MHqGQpaJYEO0j8npqO0oADVyLXCqviwBBAnCjnm8c1lYPxG0XVBv0raEk7TYymyP
iED4JFW9zT6zgJty2f/hpuiZ7zgj2zieS8wB5kFfDrjYyuVH7eLd9PVrla6bYG8kUFCtfM5DSAQI
2uc5iwTp+cLO8dxxzwqoGVF1tAh4/rU8zqvimOES2rY0gvp1mqg0ttAVyGx9STYP44LFoxseUtoe
4JFvbyS5w25/zIytbnKEzVBzhwykXSEkqkBZZz99/HgfuFUNjRypdB+rmzT9x6yxWsHS155qW2Gx
/WoXB6U4T9TNsGZPLIgYZsubQXbya+NyhDK2qVzDBD6yJPHWbVHFzztV/SZv+awX1Swz03D2FeDc
EP+UOMP/VYAlAv4sn//RScUUGHVIhM/GDnXtmi3iMnyYf7jgz42HpYzh6A57xSq9YOr7bj+U/PJS
4KmvCFZp2YLqdnQV8tX4w2uwgAErnkX+aAZxy+oW5R6jOtYvtJEUGhQGMwUiVa0BdoVF9hiLu48K
MPLbVvUP6C8s5Ah0tFOmUYHFKGQBxgfI93uN6iEdftWX1bOUhXc1OyXc/pfJnfxJQTSvnz2qp+nt
9NJZF25x6QzGRjavjBtHH1aHdG5FR7k9DFJk0WOetgQxJJ65w39Pef1Q2NVRfBJrZ4sKZ4Df4ZGR
rSmYEZ5sdYR4K1l34ygQacex5RAftmz5AtEQ5C4g3jXIwtVrx/IQ6hTD6sku9c1EOEp0elHcLxkc
dNKqje1SoZivlnpwIQarK4+aiQDyGC0+2KT0CvPqU+FqGl9resuvLYiQYs3kq4ZXzdTPHiEskVnK
gtLjSUrZOqY7+rgrB0U2bAk/hOhb+dE/2Xbacyyd6doxLHDxE8VnOlXJDLH/IziH13rAWboqmSqO
HEDnNnDUQwT+hBuqvmCVYOxRtUec+81hTJ4UUZoFlgG5CWwICZLUChdm/Z7/g4QvjhpauaAb6Jrv
OvBm8e3KHVasGCIqI0jr5t6m0WUuFdFNApJdAa1hfD3cSj/s3OyjOXAEp936P/iWOQOMoXPiRQNY
xpe0wtbHQLiMt8GFmXLGOBhqBJqd84qhtTMCatDXefbJlBy5ei6QvW6Z3FT9QUGm6vTlQZM8KfxE
Oa4xFusgE7+Y6XKZnarMa0SbJJPRBywU3eX0qjTIsOvTRP+Sm0woGVS0pvde8NCHDi3P8N1g2hmJ
tyMNEDht9RST7w5JRbb4Zs0exYn9P47Oa7lxLMuiX4QIePNKA5CgN6IoviBEpQTvPb6+FipiZron
uzozRQL3nrMtrLCB5mUc/nLw2I4HPhT4Bi8Ww6uAQeApg/Com25OMMN7QI4+itYeFB+8XkAj/sc9
0Al/GtHAvGKleVe6e6h8t9ppQDt5Q5He1K9Q+CKChVIFyKTiwyjQFWiO0V9gPFH5k/z6NiWI0JxV
fX6hTKrGyOkMP+tFfSGfVv1IX7C7CKDALxxypUhRfeq0ouwQJX5ZkHFQX7w9MemcdyT4TXtS3512
LPH2oU6YMGYdaLkvcUMJO9//E/hFDPX9t/Yz15impAd7dzBdv/9Dxv/mFSRaH2R/fBMr46M8ODXe
QyNMIlsAzVElwRiaOjb698a6VIZLeKB/+Glt4xcvJCwZ24BQv0Qq1nawPkSCkd3J3w1wdlwIZ4Jv
ROkbJxKpY9x/3irvzqgqI3lXI39WVxAxBWrhmEapA5IsgZi++iXcuShbZj480FugsuAU5dueE5Y5
GHz+CF80/Wj4glcR9nUo2jr4y7pzKT37A/iecSpJBQmQ13pLVNSwqAgxqx6yaNwHEAUauU7jRlFv
JrFwZLQi5yOCAASVGEFieqh66bnQMf9bey85IFSA+qsOm8itXjS/gIjPv8+6cmCiPqS1tozP1ZtD
RClcLnVhCSYEoEeGDtS6gA24P6SIrl3hJTI+NyBh1TrPFxLo6eKfLH4YW/62KaIJGEPtWyr3GRxx
tfFPIKfZt8zQuecW6JKd+a7kHVYdAPWXMmxroqAZzin4UAnYQor/2yZUee1hc8XgK4j/lTWw3A+r
84QAg4WguvnJHZMJYH4g3qUWuueiBTf100dL8UkYhogGRTunuYvtAjikhcWlxmQZlu6tZ15bxbel
NEI5/06o/GHLlB43C+TG8DVy7kev2Dbio3W27hbJ8J+xhbBmdMdP1fvS8bYN+H4KOyz44AnTu7fD
Pn6jBZ2jZgneEX8LU14pnD66nXvbHhGgIDu6uFd+kwnEpLMogDpa6Zwf+oNaNQhu3UH8JGcdpssp
yPo+e/DTyoicJF2ygXAoM/NVnI49nWR8iRZpYdWr8mmve6j9P2+CRSMdcclLKmwDejwANNY1XyCP
KSzwB9jqtIfHCUM7NFxmtQBsCNknA5GygfoN3JwxO1kqlxCBe7sBFEfvuiXcdYs2uT51DAMYYcT1
RKI37BXaOAQb8PNJcmyJzESjMrrwm5FkE1c6EXf5g9yta4g1O9LqxnkfHsyl9+sdvMStH9BHAWvb
evqh//n9gbzB8Zf+l+gtkk1sM33DQRgBB+iyq9Z0szDdI37I54imCoZdW1MNSVC7dWdJtYYnUzr/
CsaIaMyQDgbtlL32L6A8XXSDaDviqYgOJosH0L1JP92O2EN+G4yq5274YDpBz+Qo/hxB9dIJJNYl
AQCT8DYCW5FsJZQIyVgCfd7xS9xcMrQw2cqXfyoQJRXUlvDO2HtPfxMd3fSteTuWrfRe/xvnSFIk
n2KEHdANXNQi8wxcASygsT7MQmuGedjdeRbHQ5tdA/XTHFFtpN+6uN7U2SPaj8NJF1Fmn/Tkj82J
jOqXYXxnBvQGjGK0Gc5jukVYGLX3ek191LTQMlvZCmhkOSz19f9NAbhpiJ5Pv2klZ+ckEnM3/Cgn
Pp3WUVSuLyi8N5TbsdgHjNBPEpk90oWpR/k/w9Isz939HWJ1+oQtwJBsDG48p8QxMLbvdhN/MkER
GrCt9lBEtbEkZAmEK5VtktECLujcA+Jsr5SelmSHFMf0m7cS4bQ+7Fb5Vg6wkDJQ6skes0hT8L7e
QryA+Ci8O07d9tgAURlf4fAvmZ7luEeZwvkrDz9IogNXRmzQOLhtCPdbxeNOxN9HehyMIj8FcZUI
HkNUAHSBnImSr3YFvbQmoV4E6AXnehN8yOyAm2pxjP9hkfTSfVK+B3JgqgdGhE0JHgQB3phgqOc6
w+X+JVnLUPhgnMZtj6s1/6GqbFh3qt2Px3q05WorZAj8UOqvzSd62fLXlM8GYl4Ymjd/nOYiGTCF
lZg/8xZyZQ0LCElGJSmsNBL0tVEtjbX5z4vfdbnq/qDBRuFj9PSFugefG4SjQs1J+c+rCT+4+8zz
4jPdm+wzzafv/0pgKfoh/ZUR8Ko06Llitw14MoOVlJ8R9HibZq728JqvmR++Ca9y5QwwAFC+GP3G
c0k+tYehGgnzJr1nDzM/eRb6ikW6VSuQSobiJaqlY6Q5yDkiDII3LMJmsjUswnqbe6OfaiL0on+d
+tFGf17aEn92l4wTnSsB01dxVlrXwPwCodWv0SeJwQbPjMJogQV5QCjTGRdweLVbR7cWZcVO42oQ
8G6hQ3doHCBAfxfzzIcgVPWZitwkdAJEIWQgkFDdCv+IhM0QG518R0BGlkNNkKI/XRTMB5VuLCfj
S5m+lEt9jsMTZR3L8ZN8vVHZ8kQjjRit7674U5EdgHSymi/aM0ajZqIC4980bLiAlOwTcWUCXUke
QrmvEEGjshk4x7iCatLaYiaQDOmfm8GRmuLeZD6GipAwj1Mj2u371oWcqagQG3A8cLuR1E+cwrNn
J0PFhsR1+gv/AeamdhC62qPKHYMuEqw8JpoQ9MfAnuQ1BPvhZSbisiVl5RgdO94tgFykQx4vg4/m
BTYRgnUve6vuV/hK6U22bD90eIKM9orQolNo7kPutULWqNdEv3lrBNxZusmlsxLeQrKDFMAhWzb5
HGTSpXZ6/NGkNzQ9nIYNpUbMvuiLMZ5xGJDxht0E2PfIrkmOoVD/C7HDF+OsKTo2w5Y/RS4YS29e
eO3zUyFtwuQD3NY7+SSaasVv+E8CmRGp0q5NREm2JeIl/YFkjfPTxNNa6PDBwxE3k5y/wnBXK3+x
9yE2WEwIFbYF8ZKCwYXSXwLlPByD9Fek5o9C5+HtFIVTRkhjfjoNWwx5wfXLo0ohRWRMnH0Hhr6u
hF0KCoqWjBxKev7aX2DYFgJXXGOqE72MVYH9ssPRjDuFbBP8Awg4+u+a7AYzglStyVuB+LLIfKCc
ckFcNXk409qHI48Qjn7NtvHpIg5Mdgt/WKWPyKN5DBkWnSYM+sYxIv54pDH2q50ujfVDqVcPIEez
zhs5KFeJ/GpV12508DpE+T6+lSNRfXiPEoLT2SMJ8YG6tlWXz1x2Gwznffwpoa2R22+Jti9Hm2Mw
h4rQrgXXA0ZFPq43UTMwxtBS3RGqwPPu3pE5SvoN19L/eYGA/GY06yK2kUD8FzoamwABEDSQV2FT
fHJgZSQ+QcGTEFAs4a2rBcXQ3Dp2SIG0chEJO7EQOj1LcDODntxtqq+LZIt6XvWIAnXYlaLCieXl
cFQkIkYNLk4G/o/koM1rxD5qT9gyOc0Xf9NXu/ibo0XVa0+Oh/UHGUCIHLgEu9Uyrcik2gFHENSL
BGmm2c9G8kzrNWxJqm+76FyOxMLAlK/9ZolqqB1Zv2FEuaVIPmEuX8W/4Re4h8Rlx1jUQ2FucLHg
ftt6xqFIN1mxL8nL4JBLyUe8iO/8nHGoX1XLBuekGAmBD4UeWKCjm9CuEVab6TkJ95rlgkhQ3o0P
VqCxZmV4B3Ll+mrRozcEjuCJMTbetNFlFwnGbAHPHPUPhR/hX2QdbmUoVXKLEIaRQ5SSvzFpV11h
QTyLMHci22qXvpLp07KbTTauWmF2O4n+gblBCDHrHSXhO+In09S9yRNI3DVYU/k1V323Dr03/Lno
PkTlTszA+DHR30tYPVUQVACRdITkOGpdOo69fqXEtvYzJ1woLoH4sDVkU9L9KQcbk2dj2EpH0q2o
6KgZIz9QQqT6sSz2agn34CM4kI6h/NRVaozuJEpA+ETJAYl5324UkTh0xzCI7TmShEIbeU1Samej
ywnCLWFfIioZKuf5ukEWN/ya3DuxALy17kNUXDOkrmbzMj/+CBRHc9WR6cgZKSxqIjDobttpu+Y9
6IxDv9aIM+alvLzYbqxbx8dAAiUwzp98t0oyQbjbBYXhznQiDJTWZ5ksCVgjEFv4jbdivdXcXjhk
I2XHTvUdkU5X/xjNVct2dfCB1pqvlmdW3DJ0lTwSFCMuhr/wzAegXSasdIyCj+CKoW+I3Uq60F6D
/qxb7H2HNTXGfb71IMDbqx5ekW6UcHgkipOKRs7iPkjlxRrtmG654hNKwAAzH6fFEv3vvQgA0zft
TdFvWoLADWmjd5JNJ/nTRVvPbNFyY5o8UZtAjQsEsWCiZcm2iDO413MnpKMOgW0oXwLCGo1Tso+u
Aw2/Fe2A6H8IFhkxde4GONVCZqnoYFAw4O8KmVLcUy7UtkpsTyRufKDDBLpbkRxratlVVzqdHI2J
/dFBa0PxMQ56FwCW+ccwGMOAJj3EXSuM66w0bQToR/Kd5ML8cuE+OuWinmpCPiQSH5eNtFVtbmjR
cxvZib0TMbGB/+zELZpw09hy8Iv0+DqCeB9oThT2XbRtECEhBREc4qTG5quTPrJdCPEM420Ai0h3
8QdZbW05OC6zIznolviqrbcWMXxVq5SEStJFG854TmXvVcRbLH4GPVcjAXvb6Dqu0n5ONfvMspuI
9r6D+D4F8ivSvkz/KPAt0up27hXMGCRMo6hZeNYBoqVAF3tuw33L/a0P2DPW3XQyvLVZbiOkLr4T
/ouqpUjfLm4tsrSEa0v3coZS+CjQrJfhDF5+M6XROzuyJgbxIVMZnJdOy+X/wUk8ADTY9T9ZXoNp
U2bjaJWtew56ZJCXHXugep3x/BmZIaHrhIj5qKB8TzbILS0MjIwlxAV40kOAQZT/kYZhtgfP9mU4
0hWW1ZHAU1T00LLhMpABFC/SWho2kQVjv/CVpWcn88TGPqnQ9wfdiRQrcBCPFgMoFvoyugoXBm2G
CdzowiU/gV6uF8P/SF8uIB3my5VcXWJe4ICOcmInvxVSTtrgGzdYOiBDvXq041XyVzneKBcm/iIG
Xt2PP+ShDPFW+6utGHpj2Yqn5tZ8JggZUgB0PsL4oPdoR+jsOgr1W+NVBC/AXCDfh/gWGRjYMoqp
DqaO60T4LMXjyBwxDS+Lk0Fky/B0TuWRjkoKKjn593XrhHedtFJkqDy9eXVI4fm5+AwGMrLaiuLs
scWW/K/OxyohCRz5sUzz7edInL47wodMpk5q5hG5AFtgCkepORrCkmdM1K5Iv0WaGRBqMf7Jj+aR
85/iGoxBFa8441oEgfp05P9HKKs0bz7cSrkY9U9EXIjwWcsrnaivNtKWagy3jYt6kzCjTVhoB1KG
UtSuWFF/g4b99LuGlzpG3EwmOE8IcWrku3COrf4H9j880OVhey33ZHAQUK4tgL152iCTOKbFH3L/
SvKvWIXw9n7H94AYMnVZ3gVHbpcd6yXsFrg2VdEYRFGcIDGU9/yXM8oNUXfyeC+QLOX3iWPkaqIp
LhnrVwGCrBA8DFBh+dnezU8wNwaM8Cu64m7TXP88d9cjsUSsQJ7etd1avzDQvHq8Q/yb+p7f/XN1
lcD4Ce9fWuyuxneh3VnschqLwIONLNkk1Z/GKD18juZmMFej/heQ001QoNFdpQCoFefO7JpINhof
D46Zco4v0QcYJuVSHCVI2gVxeG40Tfj4LzWWDkKXTj7GnYcureY4HurP+Vcmqbv0l7Gt0thVLYa1
xLehJK7lIAdB8TcGBBAZNipm9IOuRD5pVj7G/ITChJer4vkBuRFNGlBMPIjQBHHrjMHVohxLKn8Q
mRJ+5iM3g9520C3+lNtSOCTHfNDwx/2J6BXRpyXlA3UvJkG+5G30mM+ng0cnsPpPATwtiLsgmYvw
rOaKqqP/lCplwci1qjlgUaAh5ST6jlUG5VfrrXhdhMuwpvew//jBP3UHaUlEwqchLZAdk+jiDHRy
6Ttf+eUi9A8oC4PlvlnXdDHB+1ErGBz06jDxCEbHpjgGDLEukLlyWX9+oV/+FCr0tghK+Aury/if
YxYHMMinPldhVNl6IOKLR2XDswgioLJFmqeRKbiKt0yjk3QIz/NDzPtWIvTkaCFaJFaRBq9wz3Lu
wbPQF8cTmEh3lmHZxtEO0HrkV3jIs2+OxOKIrLT0neC7R+PBf4A3MUq2FAMTBk/IwXtYQ+01j4iH
OKNvRS4u9TMwb9W6tcM7KtI6JVHqmYtnb2DLI/m9WU7ZjmhJyRn5C3PRyiu+fQTb8jPmIUHsrvjY
HZdJsrF8+DYuKTKTfkrKGHH6XkkKGj9HWzKeBTodhg96Mpayem3Eg4nJPRx2iJkq74yesGVXuPmW
82Vd+noNfmK8pOhQrJ1anSW0Andc3RFq1zNFFcImnDMDOG3lJ+JapmSTAYW/2FUg+Kea6WAu8YKS
LxSz82ZqfbR7XraaJlvUCLO6tuR8K4N1dsSmRUnVV2eh1UxICwpWKcdKoHzljHi58icON/J/+nGn
aXYYkrIJ20cwphvHewlaf1EdMcr96x4mD61lsKj9kxJXnBHoinWIYcWJpDtQRULYYbyN1Dvfhq//
QqJwBuZEupItJrgR4QWinaF4BtCouXga71MELY0skk93+WTP7zUzDldIOx316dzDHeTVttGfBeCD
VPzLHkl+jLf4jTj9oukk8g9geNGfCvHzc6cDNyFORZ0GVbrUuUVJsrhWg8N2OrTr5DfFqInLpXDH
9lx50foSoi5ih+ZwCVwiXsjFD/yNYuzztwp0TtNEvUtovV+T0DGAG0LfzVtPRDYTOyiJ7RLXDTKP
NbVibXoAykHKxK1eNVg0sehC2+9RehNnBBSJXomRcUMiRq9uFW4BKi5aWxOuorADO8fUQqAD+4l+
vtUIFzR+r2OIf4ghu3yq+YoQh9VyQ2snDkmAPu7mkQPYsluOtvYG6AXGOO7wNyUOMHLvqtdpcOnt
otOshYynKZqIe3MW1tllchLaFb0adpenpFstc1J5ivhXqPK11tiDI6OxKNN9k68NVk/O4AF1kS3Q
TorYG5B21lxuSeUZm9/C4uxG/+ioRMIKdmk60gU6fZiJvH7PTWw9rMcASxptJoKeWXzx7gMkOlyI
a79fDCQF9WtMyOz4APmK9RmlDoN8qywZcwrsKilleXNnHnks1bvn/zaz0ckQxVW9A5/hS2Mo52gz
aresYRIXae8Sz6JxK1nNdeD4JIU0Nrd+eC1iV6WNtd3qoHIoGslb56b/xC2BpihZdfyzpGR5C1XH
mM/AymXRXNcTa2OvV+ReEAvzDpA1N05rw804yOxS/Tok0O8dw4b6y+Zh/VVgZgw/zMVgiAFfA1WG
zbtnJMId09K0cuEra4TzRC2V0n2ro4HmAf7AEeUKSf9OLQ+8LiIzO/NsotGwInEdo1vKkOsFAoEu
BHH9Qz46orCX56sNRWLIEYE2X3T2CWut2O/wCvNTNeKdX6sIs05u3Fc6rkPsspdJ231iPqe/A60m
wgxhkbK7hnPpOaZT5OtL7c8Uz2BxbYexiMd5l7NAYW2cU2MAtfBi4RhLdyHV5zCNNuAxumjJi5Zf
leIaCHS5U9FmD6viMaRwinyRQb7jmiEcgSwfAWsHYT7tZOfDruINxtKjsD0pRwli50fl57ZHQsXO
bX9HmuVLts9iOwWnZK6gWE9bzwlxMq3nPM+Ft3KY9VSm468K2BJj2tYsmPXkPQLrLD70RDTw2nwQ
55EbTpEgdNXnEfojMHnlzn4DKLJBHZOfwj0+R9DkARWmI3e7Qn8SrF49uQSDx0J74cpHDAW8hwxl
0dq9so+gN0hHYLTIKD7dFA/pY8Jkc4Ry05AScJkTkbQLCCgj3OETO1nrii+9/EmnDVaMUtls5KMW
EhKBQuZU8IehNtvRUgXR0u/QZkM2GmQEb+WtKO8Z79KLuiTNpqufJOYg0N3ODPCXn7hP4hNoYDlh
0iwLbmE7aZ2I5YmXdW3lR1IW/CeQIYqDT53V50XIQ8dz4sDRt8f+hHVDdLwb5mF9rrWTipfWbfyf
7+wotxtfYOrb6jA96z2J/HgayLL7krCxt0vr7jcE6Xa2JNvtTcB/zCCClBbSn+KNhe5QAFZ/K8xn
/i+HYPGDI0DDH8eMcTLsd7cvtadQXkYS0BzItA/ItsiVgTyXmOqEk/ENBpzfot92ww8Dll2vPEft
Vyy2PO8DpPHYrBSBCEfhN7IeoD5Zf0AmqHGQ93eFdMux3kG9kfCGpiLzibNixSIIgDM9mwWnENBF
zJUKw2bE06/lPVoc8344YHcgyCkBYcuhRzk51YoOkwo+c/wO5/eBa/YLD7xl7Ayknb31bmt0uksp
d4orc8o8SDqWO7ee8n55DfhguG6OxMABEZGlxsA+rZvHvNcI40fIO15C2owjfXjWRvcxouw5TZM3
YErjgu6z2u5YZ2tkDLUtOLjSeApxs1WE2O0HEE5SqKmaGG85Je+4zHbM7UxXpvWRMh0D0rUrLo1t
kv+yrzbZkZwU7Zi9z8NOB6zjD6EYYxkSRE9gzT8MDt7MjW2RODKTFt9iiwLs6gWY8OwOBpJRTSNO
EdfqYIsVrmly3LE/of/hsptiig7PQ1k5hbQt7/lZYQnrYM5aOZsR52SSl8FA92us0w99CO/Z8BKm
bXANq0teohlXr6F6xXrkQ8WPa+2CIQDvwbQs6y07Hn6IZQcOl94n5B1exDa6ZvRhAsVe14FhE8uz
wdQVtT+TwHlFtplnYKYgNE9u7lpGHV9mBw22q2tJAGJJ5c9aeRDCgPgj6VA9x1dmIK0maRTzA2da
Sb6XMidK5edIdk0IGJIQ0RilqLXZ5AiilTy+Kk6CADYHx0Py6w3nQbxzXt61a+xvMOn4lzt1HYyI
zuvV7PHArdBzt1fOr4KwqHTbGbbGaq6or5ovtsCW7KPwPSqqXWFkrXeUBmiYgNVtVn527S+o3SgG
XJJ/U3wr2aA4L9rGKRmLJenujWSi6G8dREC6q/9Uee+Tmt04UnbMVCcCusp4xj8ELrtI/KjB6Kgi
P0R8o/4GWR9oT0JXKWJ6ZUOLTYN+MQzw85JnpEAUJ+OPQe+wtKS3OGY5JRqpPlkdy6d0U7HGU8Yq
KreUrW/GF+aOX1smdzbnVGXk9vQtcS4xh0HZPmPhu+poGZw2qTSr5N0O71uy6dHuztEBxHvBb1Xp
EbFAaKsxEalHX/jyeI6hWtJDxpod9NsBDoRwAbX/DThJ5eFvGO4y4vSa4xxRZDccAmq9/c8YaqY0
X6Vx8Aj/La55OywId7DIQILqMlzstpLCh0clD7Fxb1/EY2SjiZjTLqCVQ9gz+bMticvAYvoYhEdH
HC1Jw6p5MZHhmgIqFRhHSF308zjfIe1SwtOCTl1gsvd0LE5wGh7G1hHh+4i6vilsJXImk4ixOXPn
o5fphmtONI7QLFpgO4n578NSsVToSDhPpF4sA2IRKanSiTeKvuANyBnhhvxJxruGJtLI3pMPbbE2
gK0E/wb6ZKEuj4OXMHt267uITqmw61ZfZAeBFvviW+57nnG+BbDSvNSXXUC0OAPr6Bodg6j6ofAD
jCg0FX5LDS1LqLx145BWkNiUgiBFaAiIjb80lFmZtxc1BvBtBkjJ649ztyt2anXhdBQU2IKBTM8f
2P2GhpppJ0z32PyNZYQZRE5XZwmpOGbLlwaphfXqFkkniY6JBrMrhG+/GYprjdttANt2ZCCulgTy
kc3RPBc5EabiHg3OHHCBKXU6YA76K7+6V80fi5SPW92I3Pie6NjM6XW+hhgqZiNrru5BRU1C2l02
3HIbnxVrHcCI+KCsWtYuvYBDGjkSGTu00fC64uDVPkwDZ8WP8a32wqb2CGWeQzUika99BREXR3ZB
0IhJesndII7Y/zR87j+ETUkC0BluBMI0aoqFI45c7Zfhk/S6R0L5ybdFYws7+YW/cL4vvqfirYD6
Kt/IR+ErYvLejpmbuap8hrKRfkkfgMZBpcsj6PGIsr93Dpk49blCYVLSXYbWDfmi7GjeTZAOSuqK
1sbHR2UXGI0f2bVBKGQxxafujHDHTKTmdAQB6bxbUo2L7rt4wDABFBsGSYxOo2zyCBZshRZf9j+a
+mGZPim3kTN8J7lkB2TgmSvLndbTwzMm8OF4yag34YKmDcRwuIEBleUg2Ra5Y/1xP0C2SjZweM71
501/OckwL1JhSDAqMnIsiQ7DKL9o9YcXYtJU3V2K7xb7LytzSNeeEq4/2oABu3L9Fd9u9Otlh3qW
1lRnrYNglrG4d27k31NF3CWCdioGaIGerXtC3F4S4HoP+BVQCGAQsE6f7XaS7yHJWAZ9ExsANItv
ynvyJTf+s2nQxK64AeT0C6ZdZcOUYf32+knm1w3x7vXUI2yCQCKvj0kI7x7/hVtHmEH3L4t6MFEn
IxcjtKNnzGO4LB+mM+0NQp+W9tZbkfnBcoLwf1ho3YooihCLu3VgYpbKRwuuwPeAbH8a3wX6fWqN
QEqno/8P83IUPE28xHB7rEaOr6wS4dazMs1KVURXI4Rjnlw1I3LYmpkEG3qQuepoIA3YhUAM1Uuu
nOst/Bck7RlvdY0JJj1mV/AruX+q0w2UbBDWA5MvSojQ+yDhiK0aiAHtiMkMIZ9r/Aip7ScvJd/F
KjNKvK2ZTsE8O9JhrKcg0JocOogI2AXafQhIJBGZyg4I5F/O0meDim0sAflujF/IoXCHrbA7DeDr
xqaKP4PqBxgfOyvKCGM8ZbIraz8NAiYMmkZpi+hVg1MmvlUGxJ9urXFoUqnDV5iVR1XZs8d281aC
5xg8lN+C8DzWTxjQI7MEjvb4nNH2jPT6JUQO+n+vuZm8RETlQnljYqrcUnykvWNqD8xt+l+T36ZX
kKwn7TPQj+ocsOqh+hSocEHBJ9pktXBsRpcdOAXWzduEQYBUYZ8kY0JY65jEA+KsZlPu0quPtWmP
7XFMD7q3HPqCr2VPy+hcvs5aSMfqCki9n15teZTFjbXgdCsvbftNXZQcfY7iKZddBViPzunuSWog
5cWUs+6peKErmGIWgasZAu3oaeBcy+rkPYgKARIHl2uuEx1QiWuQrc8OxwLZOTHNPcA31ocoY4/9
YvhWfEdDHlOdGyRxWudalaO9w/C3fGkkJpJkn68HVPTVI/XRbVH47fJY0INEwyLOsZNJC0dpoCKS
KfU8JsSsZUyuOi1zWq+B6PDJoBYWkb5FItFAGGBZobWnoSxT9uTeIJoKZA0WCAxURgZIeHn4EbDO
ZHgsrWqdMJYhVengFe9p81t7O/KfU/VEqTmOZkzzLc1a+LGXenCmcb2f+7aN7hHY6ZpKnL/mR+t2
gbGNkT7gZgT3UxG8ngVQ5GgT0Y+d2aSAZgQjbHVSFL9S08YuMbZYjZcFVzfceTMRG+i2e8HFtUmb
CjXCMSKg8IPDeBWvQxjvEUKNR/eahw8M9T1cDTkyvJwR3h7pIw+gdWudMI7NxBjVREfIc9xv/ANJ
vzGHYR3jmCHypN1o3AzNoV+shLsRrX2cmIQl0mxZnmb5Jk9dSfUUI82Dw3Io9jWDHYGouKpDibjp
+BRyemCx7u262ITkq7XbKB4W3/8+8y8oJnrVuHXyozF81zOkkQ47n/+5h+Q9EJNy2Hv+N6KslvmS
QrCDTHIFkpSBrOHoC+Wd0B9qBIae/K75YJB/fFX+ifZnrsfxdyD0aGOwCQYWOgRKd9F2YBEJFyba
vV77wJpbalxnwnFGkUl24OffpaYbKE+LRZW60PcYvDwEbKXtDX8KtjW12BAY3jsNEiT8eAPhGHe8
1/9Ewtn5OgOyRrihXx5+ftxjWfnL1lJd3L4hSmqjKASAD0cyKoX8lkoj4shvJOlEd+y8W4Rjq01t
Dw+1w1SQMyRv8w59PtFjR13/p+FYjb8kvHXhxn9OkAmgtZCyyNYVc4dBvdvxHFKdJ21NkxKfDcMw
nWqc1BHPCikTGo89n/QKe0oYrTGdjk/gfa4ooNGU5ibxkwOxPfMnWL/WsNTnWKfJ1euVUv2OmH3g
bBIUy9EFRTcWE6k8Ttynq2BExICenLP5UxmIHlkNBEHktjlbl+ywJMl5nbyi8YKIO3iNwq7Mnl4J
eIP7BE4h+SEVPXnhStCHX52RLHErvLg9Jdb4KfLnGLCYvCeR8JC1le1UaTW5FWJ6ihQd/dPsVq2L
BS2mVKBQKbjDa6l/JsxAJhqPLvvpJ1BGZnKjoVvy3cX/Aow+SE5JDO7sceOP/zzpnQ//gFc9T2b5
MJ3eupsyshYEwyrxosNDDECD16YVOHK+HWlspIIkYiGS6tHNIn9dZxZcC1oPinlaf18WW4WJyyLx
paclp2eyJNWQr4iQzjqjOIhm84LGknHQ3+amRLXhK8K+vxUyWxOV0+kPr4jP6Kc0j8GYGUBcUsyo
JDYLFccmgY7B/CyA0NcRK1GOHV1lpwX5JbdwVzR2bqAy6+fbxGw2DKthfUmbZ4wma1838zeOsWHP
qwhO3nxrwbaYFjnxLl37U8kOGiTc6dynpMz/MxAflNK5Vh6CsG+3/Qkkmm/arFfwHN26Vn5a0/G8
A2uex1cj2mffQj+hkUVjA+OONCrOcREKaf2BY2U3jlIuPcT4FhUyTBB8jVZ1JMKatmm7lI7lmbcG
5FFzSd2Tp09p+Q0AzA9w73l2tvU/EGSIN7Gl1II1h6NoPDRIfXOdGAq+ARmVatGtqvJvOBqKLTUP
HIuQMi0FVAKUYL2rsC10MaZFpGZYj3Iivotnx0gMjDIs+81sHV0kqctmyMsFSbkUA5INlklwMJFJ
BL4dmz9T+eehoaVJpfLvGtiDL96yazKB1GHG1f66bxwqHjdTArDXl18N8QUSyBsTZATvVG1FAj3Q
x6RIVRFHSP46NP4p0jba4SSZHKV9EcpsqkznoO4xZpaw3Ao8Mo1+awW6YK7AjFNj9zm510TTinRo
/vkV5UWTwQYCRM/vKLAeJc0j1PHDUZA7Jx28lIcIJW5Ynt3yCx1XZKfhBMGvQS1WtOkpXrf+eGAY
p9LtABsCvjx+SDi9zSePxgxVEHSENYzMdEJDrW2Zk6XFHe0BlvrjyJTxx4g71peQczrJVvrcS0D4
h4Bkff4EnxFPbh1hc/yS+ZtEjMXk2oxcrpxW4CSDtAnqc8Sn1inIPQFf3YiYFI02mVUnndwBIYRD
dmFo/LV4IwkcG3wCRqp9xifad9XCpIOWbYWrnlD0B6CNCL9n7sr0TixbCe1APYRe88ycNfnACY70
E1Y+DSBGfsXswvMo52jGKEQfcbboTkI+AQz4nWWg54Ykvau2bBzePIK31nTzblcR8Uj7Q70KySdj
gbAUIIZHGIlonaitdiMeS5+2l4j+4XWC1bnZSMpuQAAaHsAdxISuyz/Jv48GvZFf+Cia6FcwPmPh
IkEGFclZJlLab7cjEcH8uB9jui9rsHry27t5DSzwQ8kk1nXhwZiRbAU8+YAKNP7J9W0AXUnBIAak
doLDI7yMegQJVyoXd0Z7PSqPpADcv8okFnlPrF4Y9tt3RcWV7+/mWRrIikCMqrF5ugVgNQGGly/q
f5qOaI44vNKwBpQYgb6ZeejOYVzatfStddkHEFsEO+W5rean5D+OzmO3cXQNok9EgDlsJQblLFny
RnBq5pz59HM4m4vBRc+0LZF/qK/qFO5UGiaCAfsBV2IQBwZnagq0meGM5a3k2DUZ2Iho53jL9Awh
wEZBj7x4xCbOAjSMRHGs9JwwRIm5oVwxTBR6uiSBhVsDHYORxugqKaR8jRcUB/c8TazcIrnGAA2N
1lgmLZfGgEmkvDOGzyn60KmStBJbkriW2hFdxkbxEzLKUdK/JMbYzwtYP4cULlB7V+YNtJ9Vpt8M
eXhctuqlS52UggDQLT0G4ggTRVN9i3Qb41sLg588vyeS03QPsWSNbl099ISlSF39dJnATRYLrTnF
uJibbG0pbNOcttKvVLnq4hbDVEKCaiKLPTcDG2QofsV7+BdSbJfUW43QKPJ3F6qsrZh5kVfH6SvG
qTH9k1lrSoe2vVyftbDl9IZV9iR1gReVaJwVuYAOVJ/TCjNBT8InJ//oO8VwYy/1EpgQ/8boN3i7
OTz933gnfLY4+WdvD5aw45tEPbXby/Bek0v/J8qzOZE4OzXA5LAKeZX01JVxG+LmI0+HKcIwZFwn
mYHgr7+4sE+hK4btDA9kkoYc1BR00DQI4OJ56FmAGVxGDzBMQsptkQ5LkTSCVF5TEsn0ePUAa8m9
EjPb4Q6HhxLv55B4hikoYCe5GubLxJFxFSObgs5E+YoJE1HwkcAOgHo20zzocfJvUraHuFzn2KM2
Ur6mQGqS72/J1e1CXQ+WK3UH7I1oiRrQGgqGSZoD34QoNmde0KdRM16cscPYlj6E7lCHG/qkmu5p
kRbw6Iz1S3eRuTWnkWx8dPzbCvi5uVUqDK5ptRTY3BiAy45Eqo0G2ZbaZnxy3ToPPogno3dSydSI
CPaLTPkqqFfX+RhqPFOW/4rfDyhP6EfzSS5h9Kzu+SbVkcfJ/JiUdR5zgjNug4FkuG3J9r1fI0Dq
jEmYO9HpDi7sYy42BP6vrzS9gJ/IzhRfY+uSqJ947A0cHogCXsELkWo/0ApK/qpTH9ESQdYCA7AF
i37TMAViZHIqU5dZJvM/ketCvN5V2Unsr2p+EyDmGkx4lxCiIBpUMZ3akZ1iHhWLXTLPViWvZ1zK
3XgA5LbO2gfDuxa0p2TXDUaZIFzmu8W06X+ifFslq9MgrYd/YrlXtJn2X1JhfTyh9QCfeVQJVs5r
hlcHvYQ1cVGTpRkhm8Y7PUaOk2GNfBKCCLmbmwtkxXNGrDETyR7JxwYFnKDdVCF9whg0Nbtr/r2z
u29x3ex+FR4AhoD+PkwG2HD0QqpkixfJsBs6RAW85DGDeay5Qfld6aiXYJuSeeEj+L/Gkpd21uIO
tg3GfoysGnM4hhMewIBkUVIHgkIqTnxjrbUg+qiOAPbvFMBwVZUgDz3txT8lf7RP+Mq2yZ9GwYDZ
Yxr3ZFpN4Fi4jVbvD4kBEkUTiYCrasKUd+f3Z65TOSZlPwj2grJQGL6X/PbZ0O2BdS4l5JWKpFJp
BQtVdJkJJpj5NEtZFcPRwLNLBdC+4YGULQsbF8itcGLMvdPIrNdK57xLzTZDUvLdLM5ERIyZTOaf
PeXmynNMX+RnWOSEkOJtR80/U4peGpYZrOpqgqUNL9c2prEIMWXsbvr6HR6s1sWBmMjVcgiPrZlv
dPMRyxxlpW31EUanIVr+icz6JuPcgUcxXQA2uIDgvEQ/eZvYQfevgRYkK1d40xajTUaHdeQZBI3N
jnUH6Le2t3Tf1f1rrM9l7UoHhQEjvEQbNG7ca8Oao4Y8aUvktNUlbgDXuyF1pYOnj7kbMCRpeDne
WxYXCUnllhVXhMr0qVZOA7Jp1O9ldom47ZPxfzc2cwkT7SoGIaH5ENMXPbqHkW8U+Z4aH4KFN+wD
rk2nfNXWruA4z6mVrH5ULAZt38irOUNAZdGy+WYgbja3KNjT1Lclzf0Fr+AYQ5hCh03gtvMTd2uS
luY3PSavoruozwRjDm7myo6+VCQHhpJc0cG80S7K6ARG0BGHlbDfRZhw8htrtnbvyF67zv80TyBH
eF5a46zNUNRdNjgpfQ+i6xcS1gW3DSInlGedGNmvR0FjppEATJji3/kkJsm8CKGnhc+6wEJJcNDE
c8GxGe0Fe1LMYqGrjsold5dVHLTNcVspnnoEupHBbNhq1lInp37h+UrxrjUXhLrZXA2muzwa3niC
zoZK/5QBbBo2Imi29K/9tVkq6bWt7BlVCa53n+SbcvTEo/rEcouVAcT3yBroROD18CFwNUYcpbV3
qV8r7IeljRUkDDzQkTRV2ZhxR4CVwHExqNRYPj0F7ZYRtvVpDI7i9N/TrFMTbgfEOFeQAU1ISGwx
gv5EOSQTyJ27AtiLT4PXttnkHHfPwYpZzRKfdrWS8Gg0G0YDifxiI5WlD0ZjdWszgUQUIr+jfaSe
op2Dr9kio5BZKD/e9ArzxL9gOqU3impV6zj+cOLQ5FVTL7VvOd5mH/EaLHY6DzhhsBmJPT7nO/SG
L33YqIIbcuAl0xwfDIeBD591W62wylrjypDQCzd0SvjNah6Sf+jiN1OZYY92vC751rQDuyDURsXB
ji95wWGXMnzfaOmq3CElja4HfYpFXXBEKEYYEmyF2tVF+PYaTJDJlhDgjKJ+MJi14rUu2JFDKru9
cq941zchpb5u0X+rdPcoR7IPwIrUbU8SjtpXJAMIK1dQLNRFcdT8N9MjScq1roQkCmDDY6KtJpTJ
zi0OFcLJuA3zFYxpXVsLw7qaoGFtourC8MLsnrK5QoWdR8s4aCklwVcV47jH/3IK6B9lto0ijU+U
ibuM1Zn0Svpog0MkrblkY+rnG4fJcmSsMCe4YrhFwvvDH64hXDlMl/zSXI3S/hc3Fjl+wRXaVYrt
GcTH+L6NHzlLj0XdtoezgUosQoA1fmeCCGcr+vV/2hHXJlPIFPFPHf/lb+ZnhmxXrDo0AoDPzFHv
jtJXXL408VMV9v6p5FsjznGBF78kn7bi8sdHnA6cA1tsezC7PRhg+F+rilMJsaiNigvIUm7Mexa1
vEBj0U2KlFb1dLI+cTvJAcy6kxGOlyHGDPJVB45/s+79C2oPZ1CR8zlo358aJwa2CtEj1pW+JI4F
eNEZLqH4chl+dCansWVbr5OIaWp7wTo8TJTVurTHCY93dZRIckB2Eba5sNIO4nF0D2jqj/bI9NKC
a8NQisPW7GbzYo4+MIqQANGUbFYI2CFjfZU0nqDsEnJnJ3qZkI9AgKDrEa6rx10cCtDZ2ON+YodX
1srEHZha21WmbfNqlZZnGexdwN6G4YErrrWVPnvc1mD7FuGtBaVsfpfvG2LiaEOfxd4FfBmnnOYO
jPSeWIvkXXbu4m17rX9xRcxmy4KX6gR1ODiM9hhfuq9BPgv89hn9Fgu66ng4KkTV+IrUDDM+zOhh
ovzKWkg8hB/6nRem3jHxzsjPGGgwrJTbIj4gmU2UEBl7FmA5IUTFyXG4WdK4r3Wix49B3kY5KfVS
Y/cBmkW20uIUCiU2H/715eZtzN4bVyt2Ar6tjnoUdX7/MSzrR3pW5ipD8tcgbUwiUgx2C2Ehmbs3
bXrMQZngJvz/Im/INszOtBPMrxVbhH40h78Gw7bG4SsisaBQcsVYs/uLpCeuqB52hfHB/H2QnlLs
aSKtzHBkaNbo+wMzET+5VJgmtHsCd2DfnsLZBsHHSvVfxylGQYnjkcG5NLCJLXMmP7jrn9wheHrR
JSZ4mNYVfX6kfmoEZ7Ol3QmwKENaHHGwxHj6OIvlLwsHgE6unXAJPoiXSWMIY0N1Fn/7r7I6Yxuo
uet+Y/8McMaiZQm9PWNnEyBruvo3Ka8m2SRIlMKJ5QZYGbGG6Wx91Xwy3yBQx/eDo4bGk8cF7bvY
cpAjJvej/1SP+LflOMimR3iPi2YOShCdbHS7PwVIRAf6ew03SSw3w2ewRRtQM6QcpGr9i8EzyfRW
X1eb5qt6IDHhlMLpltZr8YdqmOYBKZ4G3verBy8lcs5coikuwxPGchTgA35dNKEOSR/RFCzeTIXj
1nZA8sqqUxvAueA83XMxQjWgpCFZCGc+X/DNQHR7eqp37Y/8xMGL7lqSIcuFb0H8BIGMKg9DVCXp
aJSPSM9WWLBV9U99ZnNsqsr/Km7jvihBXHk0YL91oiVemsEI8Kj1Hb4ptidyykeyJvnVv5TBAQlI
RTsBw+rBJW2T/UuVn7c0864jKI2jW/SYuj+NMzl8xHxr1RTbN5q5ucIYabLLsu7pEBPpeM+gk0IL
w/VY8wgkq+FBzGLgrwOjXmqOHn9OXL0sGO1LwNrKQl53uCy8ovviw61R78Efcq7Pv1jp6tCjyB1A
XZH/sb4SUmIEhjMZYMhv8c0hEpr+yC2OlsOF9g05cLr0P9BEuQPg5sfhKGy6v5xr4jV86g2KDDkg
cFOL5iGrv3hNycDKV44rnerJv/mTLxjYYvnD38/R13esCw9UfC99rKn8wQ++gRPocE5dbBxmsRnu
5UugK5XmnclBN+X+xqmAH9SiJG0hYVBnWMy6RsXWvledpr0jIc22yr36MeOStgF0WVgL/QriRkPf
AKfQ/tlww+yPcewG8toYvyhf1dA+ucrFIfFI4NSM9At2xB9m4iigwZbmpGZl8pAjhxXjfST2tKQt
j7CQsen1C/+IV1v0tyzR4a9wHhOXU2n9ZM/qn+l4UI/CmRDV2ljrB2NNW8SmuEDlIRwpxSvY8pp8
0+rvOX/H0JAmDswE6Juwb9h61vmdKRusp/QPcnG3NW31xkUPqgE2R8zgODCQM0uXXw6cBObb6YtZ
By663CNnoZBcU1CcBnswnqT6ePIj6gXw6xY/bArsWdYXzcnFavxlwzLO5a4jnbRTPIriL4X8Nb6w
ZDz6JwsQvYzhL5NsUJFfLyZeYOujXTOS+LIRPWC/Q5KYEY6s2tjhLBcG8kTXD3gJ6BFoOJhKn+wB
3GlTu+iJbQNYG+4klTa4/Nmghff1/ZPeAlIoqoNT3VzyTXP/G3/060y551pgJQ7P7gwyUk8pRyvG
8nCE6HBemy8f7IaJK+mz/kORCjSPVjmNAqH6FJA7EE+54fwkCx6OzpE2PL3a7JYy9tkHklMJYAH1
HkeLehnOdCuX3nRAHOjg2g12aesvlJON9I/SHqf0iGPPt7N9B24QO6vhqL/EgLyc0qJbfo43UO00
GJjIAe9LuKsec5TYw6hdumiEnCSYxTmdQ+HjHwrXgZsLN4mz5Qk8DAtEpjOaXPfHrNwOHh8kF3dM
ifb/xLcdrThGZg4JTnA5tNQs1/493nXMZRcTHY0W1BMrPrRHHpld9I+qy25FgQRLugOGD/TTSFBv
6+zYNsh78kV/8cHNpqq9wRdXwlXf0wdqQ0ah0nE7ptSMYYlDKXLLZpvhR6nkzfCggOgIgYt9ErZM
cUZcP3EIxzr/7k4jKE/CUzfjX6RshnqhMxLgq/jToQA9CVzi0JO7A4PRctwm1a69caQ+dPVP6UN6
AhjvhK/sQmR/4rEotqb6IDGVN+tKdPDtxAAgjHKXZ880Pbe0VOVAEd/ngltZahKK5Z72ds1Vo251
41+MGu7rD608vItjVf8cqvK36RR6egBXNhdiEzmyo1mNWPAuQXBUeOHBOZTlJ8jPli3EbOxLSu2b
ExwrOpIh//0lbrgRHM3B52cze7gRFZs20pnX5s0RQHGZbXhY6QHCLvM1qSbDA87mYHKTkP5StzZX
4o5WitJkRu3kq8dE1KqBo2zX5NAgDiWbP6Xc9xtlPRqLlW2aANZWNH5xFIyhQ+Lx3huHmjmdC8ZI
y50qWDYqV2y3XFdc2jbU47HSxUvrJG4VdKfCAwbzBgU9OxF3PHW45zqXkpKSe4a6BhAKGKtRUU4O
nLnMlmst3WNUsPYSnUvHovgDuUWWxzS+qWsJDlw/hJTz8hoy3EBlGSUhL34YmU/rPRCN2hTc0kGT
QiGMzmN75tRMT1zBdgS9yslv9SlX7DTZYR8Xv98Yb5k3GNcUTzpqjeRq6gFkCXCtoOJjslumniPH
wfelLDYZmIXgFxINNbtdsZNG/TAiwIgDbyzJRxhCBEACDQFV+OfHx7H6kGLyF+IzZ8dRjwOpEwqn
VT48LnufxNYY967SI17CRVfcUeVpXevOqAy+sOO/0oavOAcj7RV33sUieZTJubuDAd4iW1PozXav
gJ6mP3G6JHM100hBzAA7aTHnJmiEgCm1wOmIKWjiSs3YIT3ApZtgAvKHzwKaT3SbDV/0FTFmxrgT
rv0b4zBArWjrHEQWUCTD9QyXcjHciSRyYM6ip7Pqcsojg6qgsC4raauCOGHsOq2Y01pz+YIpw7LG
BuaOt/iJy+cnjz+icCcw5CZ7Od3VkQni3OqFCkmMsTvrBnPwLaQNhvFY2ZpHvKYap7Q1ZDBHb7fv
b34Nbjlwj8ZlgCMdiXQhHH1zG1701DPe1LQuK2uXR/B+vJGfi1HlYvrFbsUYjmqXxeZFWzRVPBBw
dWQX5aJ+si9iJwDcU1nkaaFweNZKwD1g0ZJ5BHgS+hXVlY7Mx3uAGkpMKIkeNY0ShRMfo+Cv6V7y
8OuPu7ywlXtDRGMVODivAlI5O/hXmEUx8caZW0IQgXBF9J0uCFY3Bgs+OBJ4wB8IN7MsQuNJcRiw
1X1n4Y+qb7iRBj0sgk31Vxf20B3Jb4TNStOeAWM/khe0GWJVze0CYu+tmmuHYdGfcm0/YbbJ2HY4
vdi6JxHs/0IzTx4aRuzGsZ4V+SmKGQMnLGzjJV+ka3DTJ8xUhEFc3lKOczpTLxwqKMB8CS4WoonM
94IvUuWeMhfxwGTj+kNnqtuuYNktYKmQS8Bn+t1FB4I4Llfc0CE2kHEpJlJUHGSflF7tMPUrbOmE
stlJi/eeuWsE5wLfO7Ztvnue9WDRnJrGGUZXIMy29D+4ptSuxjHSvIpzXuSJN9eaYDQBrWeTx9as
QSdxNODXL91gWCpiVLtiRROzbT+tnsla+8FmFIzb9CFr5+zJXAYDI9/6UDEoR0VomfFZSNEUsrxX
BTPRCXeAtDSUq/aaPz9Kof75bJqEsiiMg6yurLVXP9O2CAUspVNFIOxMupF6wLdXXkDFbaTsGM8J
MbRjPaDYh9lmOy96VgN728n/yXvOw5xiGXz00IH497vE7cZrGJwNcy0VbCZ8nXYnrIQtZyXYMiRt
JK9GS1tgYCBmwCHnIes3sbqWHyKuElY4zlsUq4CNx7Hg8aFZZE3Y/TYNMO1Lx5lCOQkJzAGOXS8J
deoEBopdLMQpgsuGkKeNfa0y1hnTnG35wcB4/Nd+FU9AVdxTVwONjRhnWFtQRIlk5U6j/nRP1QkU
R6G8Bb4h2muCbYgj8kpptq03KlsRw3K7g+PDWvCPxyt3cFyFh1Fms6TdkGrIE05mDn0MWDongMHE
G4GjOrQNZdcXJ1HkD/ZkFH80gH2Mk5Y5ZDEX89Nw0//JMfYON+wjoj8wQytWTcQ8Iz0EPr2392Dk
iQaMCUhfaW+FLRquDwJUzlnHbJn7MFlUu7H3z8qVfuPv9wGSkfhZSmuDYTN2aOajUJHrO37BhlNs
QBzslnOpgZfzJd1Ssqe/nJq4drEWcuNEuSA4lo6Mjrg8sMVhDuKMJ/yN/HwUyPCUMr48VnAijKeZ
QmZiDax+dXPb3dJuh7mFCEnE2Jaw2ELPqbrzoKQ1rlzdYZfGF1XcZ3g6Mfpx+2fShpulxDBV7YSV
SGK7n0eoFn6pEdM4vu4l0KJNwgbAqycvzWQx7D51zg677Jr+6a/Q02+A3jh0sO171VZwGPTjfsbA
OkCsj2i+PcUbjpJOkBwBwkDNSVouCafuVpzA7OkBY79Xb9ryQ5jHU6+5HuHgj/fkpJLqJ0Njrf1i
m7OgfGnPmPSSuBqmg/bDlIvicXmRs3YxADaR8dnwwDsuoAJfWcuQAoTrxJBpDY/nIMEDQKGenPyr
4SAH58RpiZF3uymwg5OOE+qIp2l0W6d1Ap6wzmb5B5zIvYvFrLHNc7ZTEYsI6yBTuckuYy6meoB+
HGV0jZ8InSEEpUDd/T/h6n/hIeYGU2BAX/bLcUl6H6la8igmOsLiIlXTf85HgkH5EfOfOjTdQvon
wkoS4s3EXDanO0hTnIxfJ0az7n8yRhQqkm+a4a8mA6E+wwohCkjdAFwXOrR8GeUVTI6Jy3/7O+rn
jrL5VORr8A0CsX/+0BBs5AvyDcZQqNm4ImMNrXMd1XwaK/i62wHSCvEm7/9DV0ngxDrC7c0/uHUZ
4FCi/VtxVQZXIVi/4EN6zh8rV/HFOztVw5XiFFN0hPevWh+S6KAD7tNA8xAgWiGxYY6AUHiPyS/B
WONlN/e0wHFqYpwS/dSQ2fE8+rQW8y567Hlby+bymn6ZyjpUv2C25RHzWMKaGGPnsQZ6XLnSRwxC
p4E1NVtaRHtxSfZn4TangPs9bUuYiSB2QwixNeif1x5YMbpdS5lcweJSEWZgPpzfNZEqhUvgE0ll
IQl+OUQk/ZrtlYwz51+gTP5OowOycdqrRXSO9ZyDrhLZ6JZsBO9wPZJaChx2iOoXvT4Pd5BsmI5c
K9T4Ypm8Is3piS29dzOSqt1JCnvvnoSMfg7zE0bRWtrUGmId24H8+x73knzgl4DpOPU39nlW6/cn
uxuzuwhngjN+cwFaibWNooIpFIoSp6MG670bFOe5g6OnQXS+sCDDsq53sTcUcApsuCmgE5Zst/1H
rm94tBoe3t6DoMpxDrUd7ku2ye0MeLRDP1VKWtc6xhTp7f2HGiPG2XzuotfsrGrPI+YmFDFkq0La
4akNIwQ8aLWH+BKg8S2DNec6LNpexjyO6Ihjsv272AEX9a7H+7kLuOGw1C4arNyw/7h3gXOmIYJN
Zd42lra4kccFLqwLHpO73J+EeUrJuMI1Ca0uHhQ7CD9s+r3sJqH9CbapQclwcaSI/8QHIUpNYU+s
V9WfBOMKKdp710v1wBCnccJ/KaPgn2AnshITlOj1p+75F022BWxb7GTk0l1RdAjHQ4Xt6c+euzLI
JeAORXP4xCVmYGN58s1o8J2uEgohcACVbWI1Rud34Pp2PztFCGYgd2IScubUz7OON9KR2i3mURwg
FdUxz1Z2wwdWyhgkwaAQILzq5UVkLRFcqgFYPc5MrmuYq9nTOqELY1dq/3XT1ueDhPa5gE3lNuwg
rHuBrfzkuKFzHM8tLUWQRjD/sIQitsVQcKEgsSM5XeQRgc/xaaSO+cn3dOtMlq+CzgbuwjKWY0zn
7HM0F4MQd+hr6mT2mAUqIQ1ucMq5ysercNoXT9aq8MBWo8LsXqT70On//BViq3Hnr+ReHC5Vhm+2
PBEb9YKfmPN1u/gUsaAsipKO3bkHN8GRCL6G03zjWcWeDBEDhBq/AP+JKd6p7EQmwfBpFeL85zbC
M7b07eKpSxusbDsRttzWdMiR8Xi2H+KhYExF+Ygj2MF+OHUoczaGsQg7CtZdfas8+3EBl1lp8Ym4
4ddwNeYDhujJF19dUW0sgWmEkQiXjmaOEpfIRu9vdb9n4EuRV3MjocOZAi/6GyDloYKpAXfz/D6x
gRsZRmZUY1sTL01K9teBaFr4J4qx9D+Zflao3LcAN74K/OxXhx4k7y3mhxGjxcxgCvXFnaOXVjHs
ertE49v7wl+tXodvVWF+vVC2Oh0YwNppsqohourE+bEM4pngmc40pyKqyYlZLk4mmpVGFiTssYg9
W8w4w9xMKRFrKP7etEywMxIT4YutsIq085kXhZ9b6PQusO59DqAxgrcTtSbu29R5W4D/mFKrf4SI
csFRynM3lHsEtC7YNZGwloBjDVJFL2rMvQmgj7+fJi48nO+pW2rZv0TlVuxQbKeVxJ8JWy6yEiAv
WH09cgXRZNu6KmBeuw/D8EQ221R80Wsi7q0BAyJ8B/wvBcWGLXdWi8yxiHM/TP5AKamsD8VnjbAt
X7PsIpJcbJnE5BucGIkBCI63PhMYr1gUvnD0HE4+j0AHwqTxAX1y1sZQ+dbssLrCDmYiTcNev9xG
OjBZZg3de1XH55A5ebKfXvyPOGcffWhtIKX831RZi+IXFXoSiKmeV6ggFJG8jxyd3hsz9Sg651VN
6UxtvCa55Glz6LEvyRK/8E1aW5Sdhgefv3OaAFhyZk0UDnCG5YoUnfsoDOY1aJhGtKSn/2X6dFSx
uBkczSXsSqQCk9Juyo3ygXfTykwu26vRpXmN5fZPSS9sAvw0cH4QNcUtsKaGCIN0zouzJm0YkJX+
ChndLFc47PHcUche3yzBQYYRce8hzORE4/GUZLscrZG/kbXKML1svCp04JHfzE/swhEmd8MtoABU
96ksl+VYwZoieraspcb1xVtVvSaVZB8Sk4mzQGyza4xiK+hc07se8TbfDWwttUmJsEFIDrutsMn7
btuYa3G+hJuCWyPCyZa818Xx9taHtc87rlN/GTMvbUmyMNoNtEvOAHXwWd95qoygRRdkhi/Fro8J
UT+LeHfY8wQWEagzwZgthWuuxv+S8ixOIyeeYB0PqEsNwJaCUQPeqpJBS/ayZpCG6tbTSpVjN1JT
npa3rQrYefr8oWbzsBkx7RUlgRuI/3zxLNdf7/B9FGBAWEWyTpjjGNKAlWYl0BJaEqgxhMOkU22k
UrgD6bbBtscFYYTTSM2qup8EkrWDh3FQuL39l4A6G5+5c1m2X35Yb54OUgmAB6jxKlaTYWFcY85q
Ijl0vCHJ96jSOQcFx6DUDbQxA3o2pGjY1N998PL5z76BX2heApD8XmWXWFlRKcJpcAHGmv1c4rPx
f1ssVz7dNSxYFXIllAVIZFCoDiymVf2cz7RzxiHgCM6byJVOgO+ejsiOwi7lTc0jklXSn1FRc4EC
eur9V7CPOHDxuiK4pBLOLia/Fg8hW2eu9q7fWxwbBNfAmTd+lzAxg8hwQkqQrd8R+sx8psW5XqSc
HDC36dK0KabnoHANgrlquvwqPutYie67YGFip+uEvzKOPZMgTZkFaz5CUNxx/8hQBXU58IL60z+C
nJ51O7RmoC2iNrvUr/qhyL8QEMbkzEF5BHK+ACbPrtFHm7Q51cNP1+0V66FgNYypoOzoLGuOnKag
CgSmxeAKxDtMXTTKjEpuTSDXEh1iiZf2PTdyB8uhWzUdTRK+0wCJVhIERsqDs3U2tXY5Xaro0Vk4
LBHh4lIAfkHYf1WpdFQk9F9FW6FbAWQX0EihqjfDTUzPtfU5f6Y4iJhzindTWRnaQYrsBKIvDPN8
x5g+8P+4h3lh5XE0rNDIVU6FWgzI8+029COTMs8uSrbTI6Bvz5pQzGfPQUnrXoTV0mxfjr9ltkbE
CoR1xcEYtj3LjL4BZgdiSD8iE1etbTC0nB8eFL4+XrUO9ykcitK2XCVPcKg1Ie8RGew3i3dk1ABe
W1dyWWBgmYHdmC8Zi4lCwND9V2991yA+tbduvekqJ/GAk21SfmJ+0U5mJAFR2ldWNNuoEp7TM2fN
VvRSQvbNePCBLsnL9gMO/C+xMkGHB2Q3xNsvzOwtLorUOSywcJNwHrhrszWV47ro1jJMEXLFLAB5
jW0a7i+1to9yFeG6YSYo7wLJVk2Xuiwhd9lh9gUuZQ4Rn5O+E/MPI3TS9K/HuDipPyIr3TXIj/Es
tMHhby4BYMviUMW7mJNkSZOHcCyaFf1IAGUz7UukUtq1uo2f4i9ACV9Z5b6ZmVlv/KfsqZztuHdN
WDqZBXc2icVpF0Ozma7FgJZfryyaNJpdQ4U9OQxuvsIxke0ArAJMU7PYaeABFOwgqlS5BqFKiFaI
fbq+VZmFHjl1z7dn4DnYpd+fQ0sr0LQyjkr0KYX44fCiyv9kpjT+7LdpNigj3L8jY0Sp5xQ9v0PR
RkRVi2FzBijIBFoqd+JUoI0HI7zzrwwNUXQEb0rwRETzhGt/zhQ64hJFgWVq8QjEc2ydCwJnSIVH
n2PDexNxjRcPiFPdegq+BWFvCBtisxknGX10Qp1bV0ZUNLarWsOvzOM2lJTp/DbmPeAhlxgYiRY8
pYOcbKSUzhf0sof2ITXb97qwPrrlKDI8hU7KAAFC1pIRSuj/mSFLGydkLS28Svs0WsASgWZjWBAX
/v4v6olgUIOhn0Z/VW1pZ22tXT2+3sipFJdyATTJV+voNLW8J4xwMThxKdXtM+750Yk8NqmLswX1
x0lljz7glIvbeDcR6NHCLhUylVkdEMz6ZCWLe838CZ4ipsPvUret+hwY3k0OcdLuyethgY56rBIf
I/M8dAQFVZRLJUG6auZE5ReKXBqOqIO6FvtzQV1tHf1o9E1shmknfSviPBeHGUYj7AtSaYtoJt/7
7CuUXQgPWujSeicTWsU8PyV7hSFasQZSukwNvD1rqreckLI45oA8TqJ6Rf/BIumTntGmX5l2G/qR
1FMm3lTDi1XHArpUOEOFORdnHY/PyNjBHn232RnA6jhmO1a7CvRVy5K7aSGIAlsCcOm7isiC4RnQ
ejBjdjkHCEcWDj7B9eJoNpdC2MT9vWmwyooET4CuWIxRo+Km9BlifeaVGVwSWnzdCUtiwjAWBKd0
b5SP0LzVdJtlGPibQsMNhe+2+ccdLRkPefrP8L8y87uw7plI9yK+NzH/U0DFpasqAcC2bLJ9StAO
Y1I40ZLszkFqZlQ4IK2d9q03nxjKx5h32BXgdY1n5HV/OZBlUfkG4+ZTaLbJwDFkFY/kBWbMOE/M
8OZxXLQqYTtX4vIV4aV4jOFfU3tl/Be028jajASaGR9qPPkvk4awDh2xh8REKudYWWdtq7zXFJ1Z
hS23R0MmVOlk5t+4z1ymPhOX43Xhtsk63M4qerDTtkZHEgTm6f0dHzLzE3i2IvBiUmXR/OZvDvJB
/DUKV8W4RCPvWXy3sNYKBOo+sJKPiEQJAFJvbq22KUlPvRSHkMk0xyNwbeBhQzBT3vdc8fIBqxtu
Lq9ARjmKiOYJSUfWqWI7xXfDhbldH9izAAcIBKlIu7uoeTppbQpo6EtVbnhxFba1owoJSZmuJvyi
5Z6XKpT2A+BXcTF9dGvc+TXxsgW56EndTdXeHO9t/ZMn6xqdYdavK9NN00319uYLYP1dxuu3dDY/
59W+9WaKiGo3FN2ohOoeYkM0+8IUGQWTqqNFbl3fqUNtRjYRCrkjwVvhJf2a11ldoBmVCS0LsR4+
BbyI03acOE6tuB76eGgAT9bcN5/gO0rQCAzgQWiWE56AdUiPLd+Yahtugtdnr8bztyx2l8/oZu4r
N/C0Xb7kSZNZjbRtclzjbRFz1y93nM5lYyslO47dFGaw249AXKkqaX464aiKax/3o7YqMHgBldYY
BW06tiaKUfFlmRyxfstH/D4Ys1LvC1d0aQVix74KHVKSinvUi13TXKvmXLMqPSLFRrlTNvr0KYKs
5DlAle+9/BwcBbAwi/bAyT6SuFPCOOAXNX72LKhitB5Ic2PFAyj5Pla+Nyh/xYyuqZ86KX4/BaEX
Q/bgHs2aXLTlgkyYzVGkmg7cYAWR/alyeUlkydMZgM/fzrskWQZoV/Xi9tUrV/xe8NPrN4kmOq3N
/0g6s+XEsSyKfhERmodX0IiYR8OLwnZiTQjNSOLre6k6qqsz0+W0sZDuPfecvdc+9d0WQwj5GPE2
fAL9ro9GdCQMqT0Ka3rTkUCzBSoPQ1uDPsGBYbUTBaNNHvfiju3aV7dUa5RwmptdtP1su04uw5e2
R+65GRfjUnMHBxuCy9R+/njs3NkdMQystxPxXosDuuN4/vsLxcB2ZzTKQws2kNXSKo+PBbNXAsLr
2s5fvxJtnz2yc85/l+E0Kgz055ocoMWCSgU4eGqpa5wS5k7MgkKDliMft+NqEI50BjrwYNPLEBGX
5gCCvBFUMY9m75oAw0pKgZ3yR4O9qikb9T89PdQtFp05MVusIfsfamnJZ+6csE4l35BrMQB2X1L7
KwGPpCJh/pGBvyTs1PCCobpFxpc6iZ3H0BIdxmwZWazwuJxZDf9lPiBm/RrZLtlYyFdRvcssdPpF
ruEFXAkkpOGzUR0y+i5YoahoPqcOvRpZ4hmsAQSexO7JP4oRcD8rOuqdhmFiFBjLN06Xcv7F3apz
L3Tzn7hzM3MBw51BJHsr20FiWjzqsxZQHLZArnJsVd+tX4ikHixZfLTCjYZzd2CKp/8AtnKTC62/
4sC4jhDUORmCg+E3g4XhkNrtyWh3nm/Gi/4lvL/j1htmULXO2ngmyviQgYyX9/RHUJTDubn0+OJC
8RazWIXX5xAUelD1554hT89Tj+5RDybg+7dYcXpQ9inBK3gNTY+o+NlXIe/TxH11AaIQ8g5zb1ih
fUZi2Z0ns5hfM/rYwFLwJbvbh/3a+AbeyF7Lm99voN5RI6HdYbmz73FzKtWHipFzMH9aeQpRFOk5
ldUtR8NmRHs2dIte/n/Lj6rasrQT80WaWKFInALvgkMmZMXoBehJU1KI3BirvIaAg7HOI6Jz4Rif
sRcWzCgxtWJaFF10nQ18suq5BCpBNSm0K7pO/QUOPc2n1r1/vSfaC0mMqlPLfzGVbk94xbPmrvkg
EWRt1GK/cT94Ijf0y19+166SjVD/1qTXKpMbke841HsZRMtLBZDCABj2rCMQkHNVG7b4IjCHI3XI
0xysN83tfhYuTIKHYbv/tjSlQuSaUnisNIfAgg1ZFdldrU9MA9nzrBnHpOaGo6NizjaJozpubMmb
IbEGZzZJKa8UfMVavLbC/+eJCjFNx3xvIPmkrIrrZSf5JmtCQ/iEYfHuiDwhGfzgX+5WlQMyOsTh
Kw49gVH6q3GZI71VO+QYBPCq38kSVIO/vr/V5kl7exABgFcki7LZv1dv9aILxzr9/kS7Uv3T8mus
Xgb9EKcHfbadfbDUzbGysRw+wie+UsdYCnQx5Al6odHHZWlDxoLOKPEIhCH9DnNFGeQHfs2qvzSx
5aDCrkryhfWulgxW8+a7vJGNRB4n2eocglemYzyqgo02P1x4EJjgsXAy4qx32XtFgXL5WOZX4mnf
HNMHoszGhXKZYTq9xCoHNZbiNZs+p400BtshL4rPgrSW3gTeMft5EVTT/sbRRWB0yneXf6gcoiWW
vqfiARkxWufzueY8lRXsXZjUlFwKI/5xHqFFckQC6zW7wQul3Gp11WxMLnyNTNqoHkxhJH5KTTNg
kjHWm/bbVdJ8Y+CHzvavfp3aNluET58yKuLb6L/1ZA4ogy+WxI2K6YU52LWBiPy51mMga4+ytvHh
gna2n4LVDz6nzrfwr1OCF+P+Z4pgwomxB3xkZREOPvtsqB37dKQ4T2kILMiUTu6v2UL16hmgPeT5
ZG6yJSC5pZCnwBvmBKbOXnuaKXYMTRtnMKpkCc9KXS8TZjrMvRJbdWTTZ7xM6RQSyLn+xN9SieF+
G0qk/+gAqAm6XlOgdhwHyC+OQfBiCu+UkwGOs9y26UGLThRG3E5xbNqRV5SUgj6oqqZwlcuWPUfr
bQNLMO/ijCe9cSRCDHnLbGHdXxpaoar9wjcBH2Mgp11j8QOcmMeYx5DKnUUGvNG3yRlRV2w1PZdE
pmr8bDNszcRIbnq4fjQDgVg28botblLqF9xo32zDLQ4PnixCb7Ts0TMS/qd99pwByn8dJPOIJSM2
DjTrplQNWjxpFOivCVd6ipASIzhVJnktzfVX+M0Rvby9tnTDK/rB5ib8l/7QL0sRj5FpkSIC9sv+
t6T7qef+86fn5CzKa569uiTdySuif410NIQgk68jXST8ZlOAPYJ5DF1CuhHHgz781tACx8OUWJMU
tNB40JcK6YOE2yg+gspu6jdwrkUlQPnx1u7RXcQiwI1AhT9mQVtaL1R8i+QuVWcjThAw31Knxg+o
1wuSX0Z9N104XOpJY6Ws86p64QPh9DfxGjeugbbhBavhzJglX0nxUVcQITTrilxXFjBxDrR7yrAW
a1f3lMVpazCSQoW2iMFWNH7OzW29xYPxzfbBxWxJuI3tcC0epXu8Uz2DEsvnBT8pYnxIPkSKcVn7
Ighd0HIYaEFiqCQu+lXr1P4TihPNDiALOI+RFy5CLn4cBRx7UX0JqX2nI8/3FqK9bGE5c4Vx2Qhf
BLU+yXJiotIF7FV14wq518vr9jPNR5ipyJZgWG8M0L7usHmLpoPQ1YpvLDeZ/BUJtvS+E1Y5niNA
msN3OQYIepRor1xQSvSHLD5WVDg0X1TwFck3Zlzjc+KUgOuP7kLsYiQOpXUlO0nsI7fgy+avK0dM
zZg+cUSdG18/Pk54lsRndKFwFLSBdxRs9hZdLW7wSczP7vnFOveiUb8aOZKcGAjXKmUob1uENq5X
TpTnqgKJFmXYby5wUEbl6cfpfDjWWzXAYGyCo5a9RkUusSDdADDAnIExVXl540xH8V5H037Nw1+b
viyjXHyuEpCsTJF02CYA4Ujx4EGF1nkLmfiA9r2UiG0Nb8aAbd36Hbj3Ka0N5zSIR/+LABEyoGdr
cks52H+zk5fgZVt84373HWmESThp62sUWCWNLfrALIuIg0p5NRD71rkz3M7/kaae2mGIbaqu7EAd
W3boPOmWr838y5wFTLOmwOzKJIjZn82l70Fgde2R+8DqPYCOMqo/bclaHb544ryOmIPQzSKn6FZo
vcwUzNV2nG2Yr1FNvWivu4RXh3rwqtcKRsPZBLmqzXN64n58yZewpSgn4/jEsUIQttw8Sbr8KGf0
sOhaxBgC4TFt9kb9mzHNZYKTVLv67VYfZlMogLNDZFiz4agSg0EKAVXmGzRHKxIhLzA02eX9NqZf
dMpjf9YdB5qNLXJ5M4jQRrN85GmMZ4RWPJ0jzqlFg0scoQvbV0JJR93Cmar7iW+MgDFR0nWZZtsT
xGCuTTly0hEi8U448zaxZTw50dM95oWhSiRAMMUPCaQTBPwGI0KPAAr1zUfcjU+XpKLkGRTPfzFk
AECmBGpCTL/SOKOWLj9IDLfClJ408DjD60BvM/ua4VgHhex/LAb55lnmRlzFuLwpDAWaXiyyRBZV
HFE5ozPQoPvC2vUdpv4zi70sY6BYAe2etm3jnFAu9qgvRmeoThSHAqw0EwE7RkzR4SYsetkeOcTM
uHPyjVzvMVbh7EsINa45Tuhf3HxyCpi9uDU9HQa6kpjVeEmKCUYleztC2rudtBc4iTwh9SIKaVcs
+zSS0CG/LSEjCoqlH4GgwKyEaF95leHSMuk/v3pzzmHSLE8JsG0GGPyl/kNG0pPYreJRaYAkWqgH
EbmD1Vp7tfRqtUOpDxZHGjlcfzI+j/ggyk/6q8VWbPvptr/Pvu5S/VtRU1N7lix/KWvfDHo32twI
1eOHUxmuGM71OrRVic5OiC4h/9xlFVIcPzZ1TEpUVEaXTb5NQVNF8fdupowDBtF0DJl0J8jKVBWc
n3IqXpaMU96NHqO2oArBBi0s3tohI/KBn3zWuarG4pI7ZQg2vcQKheSOLDhu7JLcAg42zB84jE2m
WFu8PyVGul+R6LcQlsNrRsYlqkHOmA2liko0eSshfUOP99nHb1dPJ7gnYAUvH/Z0uSCN9fePfgj9
ke74y+G4GlJPWMhoyH7mesQIFiNqvcKl8fLGR39nsOyJDPa6u4JVBphFf0hyzha0zLMVsvb5sIv3
ylooA13c6c9zQSQDKec5cCiik4HOWjJzefzEpFgW4N7XHd3R953G+3sZsudkrv70B1QwpA2LX2Vl
xSjCqhUCuzhBID791YZr0XMUkrW/VAfas6DEqXkkhs/x2R3r5oRuvpWZufiNsu+NIBzOCpJajgnG
rqh2XP4B3GG9zlOLN7kjwEHGq9YBpxrnn4bBIiMo2vXmiAjg8wniYdOaHht1G7rjAH8AVQ4OMHyt
YAU4doj6EyMQCdvJz0vecdL/QOmUiEHBUdYdOIiZM6R0O/F5Ng1PxcSJsB050lTaEP8NjJK3m143
MW8IZmi4MascIW9+kMdQo/P6haq1Cm5ih20DYUT0U1Sb+h/ZQpwfK8TmWBa9kKiJpNrAaKQ1uwtd
E6HQeBUyD4iPuOODtUTu/BUmXo9vesM6nd4+1XYggONXyzxV+Zd0Ms+XXzELJJ6SI/vUj3CyDcLc
+HNV/gQeLsapXR45w29rKa7ijjRHUiYwuvwQf9npeN5p75g4Z94St5EtY734YbnBliDtPzoPuP61
rfHCVbYzBN3MYwA3sNxg9eJWRdkfImIej1q36hCcyMxwegYs++fvcNSgd5vAeYmEZcOvT/mB1ZQs
5IMJiKdyRkAQ7d/nUoj/8IF9/mbfpv20EtOelX6skqX2YHxAj5U8Ou0sixsq5wSeHI0obm76ZKi0
vBxvoNysB/Uy5tftgIux5qwaG6mnCZ4Gg5LeJDU4fGq4DMpNeS5ZRNPdFKCbEX1DO8vh1fmMKvRR
AeT2Jn1024zfaIT1am0QRVPiUkMhz6nJbKCO7cNltXn76DmZvtKas9kRpSmVJ0KZl0wK6peAele9
NDDFtS/ZcKOpRbFmOvL0P19M6KxqT3vR/lFMW7ngTaU+xWRzzSt4rWzqos+U5zef+gAzu586LIKP
0INOXusrIYJjzMJE6ji9tEcew7GueT3eLIuK6rx5IqBM6dm5NDwemrjl4jX/OKVl75+8J+byjSOz
2pdDQKJYa4uzpfnFBBAJvuGxZ6+50+q0WQjLjqW67gPOsQqTsLrx6Tdt4BdLrKvoOOcV/gbsIYx+
Akk+9alvFiepPkgSaQtwLaL+blSOXPlPgsAUu8g8jQS/nnPUohkXPDHq4GH2WaJlEfujgHYTb/xi
Zj7IAanjjpMqOxtCPFKaVRllG8Ca9DEU3wZz3pDjRyhwrEz7+XMdZ+4TiopRH4noAyAtaeuXDipm
if2red6S/itW9922zHda263i9xZ6PoEYNMtrR0bq9t4zU+69tviPtxzbLZsQuTCjC/+57PdIyPaG
3SIMLY9JCE99jsS5BCuy5NA8s0ioxhlQCYd0n+5bWotMrKA6acIB04YJomNXR4g2dkLhkVXvZcd2
WGjX4Z7Lu6J3CAh/mxcrstRb/ECy0JFe55nTMQBBGnHJMx+ASgibLxj6N1Dp+V+8/CcERywt8LP5
M27Z95lJ3m9u8cxZOIWKLTkL0JMbpgAVUl93j8FBgmmeOa9fvLPMNZb5tl2fM8CLrMgpnJCleoOD
WjNg5bSENl0Zf9+yOkdbN5fUtXlLDMTpHxQ6yA+YtZcQyOK51zKYWqBTrdXTZKEt7MV354uPgVwf
nMVgJsCEXMLxn0GkFHoygqDEZc5XMeyiC5Qe/A9BxinEZb4GW3PY7T6xF2HDowcukIlx694bUnne
U7VVXUFhzUfFpQegvzrfCDH6cOVh9L61xZ/WbdTi859CvrJfs8O3OlVoYPagMwdIG9Ill0Pv1x+g
ocLsJnHtqO44NFKWJv8Kc28qG941TgpIsAVirywp+HBsLLst1G6r4SEXS1g5c/rVjH9qN11CKEZq
vGO3WOLCa1UrHV3lBzaTyOAAkZEdvt2WocirXn00+g3qMenZMXo7tTFPidCiSlu6M5SXbHoGrB60
1f/buefjkoQEIw8iNuXCMX1uLH6Et/Q13CekM8lHN2lVOChTh5V2YHiER0yc2Sj37ddhNu5bN0d5
Gx7yn4Kk2nM5+phh8xN5v9uqX6Z/A+lK88Q38+A/NjSJNO06wgJkigE/YWbps0vOeCrZvtzn5GL/
CJwm56Lm5B9n0AIEF1FjDfdOspPt0MCAekDUZSvn3nCFr1I65T687y3S9s03b/HMsDiK1+mu9wKQ
4k1AyM7IvD/CVUpII288NyEBB9POjbwQgOIZpytGcU7+0DIYawwucYkMjZHaM6FA2kuSGtlQoo1L
YzLwoNT0ZtTzVlIuy2gBydD4EhxZh9qErghFvWnXSwUXzYk4DckyMYnfp0gfWBgVilDSaLEFCP+w
JMbeIt+pU7QUUyiFYFjmsBS7bnJ/OoaIg7OB5L6AAYMTBamOhBWPI6aBKxrYUBhh+/FBBM7+et+Y
LYoTPgfmmlgwTZx7syuw9OJGmY2rkQcG/FADfQwj8GTAb2aTN7gg/RUmAhE2KI/JqSIEoF8SYKlF
Ngv7p19J6SpviYqc4tCU9xTjgySq/3obDlF1OObJDRuTndJSCRwxlne9J8EooA+ST9gglC8AK11o
UXrkIwYFv9jtSMaEcpIxvslX2Zof2armTrfnvUEFm30rbOA2U77SIySmfx6UaSZNVwPxyTvFrjhU
G7gjocaFJMUNpizx6hyWaFDb5j0Wt5VMV6ReaJi1GWEGcBW37T2P+CKExWMqfFpt7Bkm3NUV1dPw
9vnCYml/viv8qyCEk91LQ6iHGXgm4QuALFbCdfmQetZoyFMmRRyhDMY5H723iKPYak3QZkSJwcUQ
7ITKT8ltFLBdMJEA2PxSwno3g3CZmf/S1Ja+pXaFfwzkfPgmrpNWlJF9aWfI6Ey+hCdSDZsOWQUU
T/7txVsU2iYH3CaFrsZTlHqdcH7pNupEWRkXmXSuMQKgy0/7ZmGg6xtrbgTVfSH7V3gLPqsBYQLr
KPxXdBmRyOxLX1eisigMfV4WyHEze4iXHzqCKnKkGDNJ9GRWflVAiiviz8ghoa3PY3PtJk02v+j6
PEFNySJUKR5aI2RF4edHnD16ukeDscKT1qByzNeSun1jLSyyU/9+lClGAPG96HICEUFqtoHOL88e
yAVyCrcmmhXRY4mcC58kSgQ8jSkGQWq+TPyto2suXBINz4hfabRJ2yAnryDpgo96LCGRCf8U40A6
zUzZEzwgYaOM7qp2NLgXPjLf6TryO9inUum1IxDDnxlLXzvcenOfyk773Ok5ugph9ew67N9BCR5y
KWh2K4FFg5BA/FG+aqJd+roW9U3gkALNVdp1tL8+zAFkdCBjCKTE5YMRZZ9MbaWuUgq2N5L3kENC
Qy0DYnzThOdRo/7JdrNhnxNU0dInynZpCdosI1/7os2C9/QQfWC6sUhBERmzU/HkHM0h7ElLM5pR
oztFRfJXcy/PMW3klLlAEp6SN0YF6DzsRcX4EMZH1e+mQAKgG2J40RnsDgbAxx9+lxDvwMOjcDvM
jNUHRUumfvdU8wWtanHEbcPzo4T78LmdsJYwO/ouGNvrlMw+3bvURMq55mBnsMekzx3fAkJQh5Vr
MmfvtR+KKje1W5eQkmvr1m6OQ6B2hwcuFI+Wxrl28Xzbgtd7/DcYMtd4yfzFFa6CR+/FmQwF/PMQ
rvWjvMfLGNX39FeFH8yVy4GqIZCCuppTFiBJ8iSPBy1dTl9D8AiQ0H4kj1r8Z/pAeq+BsqMtR+Qz
zFu+yeue/vfNckf7Ke+ZU7rSNV3+/6P5sWSvTZf8BPzb8oqnrz99B4FXSiXjIG8D8VgswJDwzd6P
//83Qo08KRC8ls8RDHaJOZCAn9eSxvli+hgfaF2s88vpYkyf3LpPvlj4U7OXk4g2r45PW2dvc8UH
mU1W68pnxSscxFoR3o0WjM68XNb39x0jJq+GWhOVn6t4b7e+QwGzc+dpiw/jKj76I1/kPP05dxCm
eP/9yuVGVXZu3cLB6M2LeYzBa8q8i5cvN+V4fxWJBGSJXXDApjTC3kszA8sx6bWY7BHSeGwk9b0/
yrzBSzgOGdhqfkgO5p7u07UvFsQk4ydgz5MX9fKsBNNLYOl13vzgLXkH/BzP5fSK327yy63hyTAE
oLFQZizFc/KLxnOPu6lyXsu3a1wLZ3j8d7l5cgnxo+PGi5c8RFUe9+NzCfmTOylZMkOxii3JTBRK
1nCujpnTsORPl5fruMixvdAeZf0/13dUQd0UQtK6zBTP0dd03SZbuivNz3ABqXHee/k7NUmZoBnh
aY5sx/TUIfTyxHNsJfTiQs3JB/Vl4xMFPlmZY282ZV6Q8gztaBl7yS380pei3fCJ8rdBZ9vnhcNF
6P0X4av8eIIHEtNhfM+vDNFJXukXzzUA+Olkv0HT4YQLfB26V8UHzNck3fNuIDS9IOewqn/1QQQu
ljvTe60xzuFejH55BgJluvl5MNgBl/yf+Hgup3uHbZO3AXkzteB0373pE/332Tm9etJE1uIDyBc3
xVqHyrc2AnTavMMKx/15uc+3GniHeg1VgXdPmeB3TMH2/MKEBB7PUgpm3ADhogguf3/RYrUZlpwS
bGhXsMeQCTwKB+MsL4Rbff1eT3fBm4WPF6oARtoSwLOmOuLh5E1SgPkDpLVJCeZNP7O+7bG4b7OJ
RcYWlhxBRXnpMjnmQEnBcxQsB/X6uc+29ZqvxwtN+F269NBeb5MjRyQEUUixRjfaxnucXwTCSbYC
pp9JxPnFZ49Bzz/T717nEFN28Pc6g+XbaaL9WgO7mmHkBWSGH5aYN1yLW96gc1Mu9cm3ZGzUHcGL
i8jhD0zJnutoi5tnZ1KAr8MDTm19Rxt+Yxyeaz66oxrVqffmYASp0Kx/OMeNDV83PKDtWmPuAgZz
MHfxeYYM7aDucM+Zu/CAzje0i5/40QTxY/r0DWs8PU1+q+5mOzxWHEvX8Tleh5v/vt2G18In7ZoA
Cez/Pwo2fZKe8QqMTYGLX9ugAvIjEn/4MeDpt5y+UVfPQFPNp2DMqrAaL52+LK8/XfPqdh9yfr1u
Xl2bK69qw1NCHbvh88W3re+MDT/uc03pmaEgXlcCXyZcpIvAQ/XpS/BGMG+ki/hMf5frmtKCXnZX
yB76LjoSX9vzn7hk4oQtkHfIs+NzdY0f5o2Lc0vP/XV2wxX/eoAib7g1CDzakfnW/5g30k6e53DD
WS9dW97epPLvAur+dRPwjV4I7LYg7adXmK5nPvHv96OA3oW25DY6Tm/Zc22Zfs8lO4QbZNCJE215
25PtbJdsCcGljYub4PuJmiimWml7g5Caa0P3EL+Rmf2IPhALqu5FyIckl8filatOrG5SRN6NQBYX
eQ9lVDsvvIivCFMvpaZivQBdojCv0J0+FWoTTnoRcXcJrViN0Zl8ezb3J+BacwAGgJO9HXg08hIw
UG+92MolObTlHqJ+KDkVGIH4PtD7nLVbRNySZhU0LEP5NoqnrAxaxB4LiZYvHmEiheWV+gdFL5dJ
bFkh1KUdAW5GaV3F4o+PlgqWAMrQF+ao9pYS7pyFSp3hP4nWCGaxp6nrGpC0bFKKcd6JfL1kuF+D
mA1PJkjsd4z39g07moIfjQU00frUxFgQgH287ioP7w2uFnwN3msynkx9VZlO1mBNaBC1MSWpH/VL
dVRW4+eMcRqO+ILj2zvkqIxlnVqyocbVF8uXeBesF/qHULiWjEHJbEXAX7qRFmTxtKxmMlDQ3x6E
x0a6l42Pfw7DXwxpl5sQCS/doj3en8H8p3aQpWKgbinyeZaqQiAq+EZTrCLPj/QOCYg6ZjPDbXo8
YsleFQI6JYl2Fi8E2scx9kujgSTL4DvS95lImQy9Q6meDtagND8MoUdWEbT/PNxSKpbm4ikvuarZ
fCIhQNQ32jMabP27z84JWnae6omLh87gjF1XU0ELAiYI2b1eSMvoRbQMXKzqmNKhEFyTdJNH9NRs
GUbbh0o+V3UK15Z/MbUfjGbTD79AcQSCmRVXFI+6xpNHu+x1xnkq4kqXEdtvNSjA3a1OLUAnpoXJ
4tI69AHRiVgCa79cuKzPFF+0S3QaxMtwY9iEANIBRLfUbsXgY61nVHUE5qw5luL8p+K0dHs1cku6
8V0TfjRxYRbfOdgAqIz4BxdFTVQHOrx0KzUo83kK6JJEfvU8vd5b8s0oVqdD3fvNCk1pe2WPS4M3
dCGY/MpR2qKAErbxdZJlYF74bx8mQvO7Djfs3nPWPUIXEP85yl2DZRLge3IacjXsMciu/UD70U5p
IbGUeENKB2rYjX+ow74StvQlDgzG7g96VDiBZN4rGhZ+h7NxS+wLul3Sga0SbQ8jyLl5H7l+drRW
drCrAV9ZAPJAOHiQXfcgmriJj58FZUJE6hI63nm710LfVMBb2Cx3PGVYL1iVRpDbE/+kXI8Jitn5
a0/ppaA+YFM546Kadgm2IxmHPHUVzykd9KXOGRHz/54hGS0s1t3C4jHk8EGP6UvjZLka568Hqzzr
c1scsFYo8HOHH1wZ8CWf5j95cPKL/pv9fXEk7Q4oJMd5B7LR0ucVTHLPeFqfDEVp0H41dDq2SATQ
YK0iDmi0b2UvH4HicHbZ02eS6aAAfQffikpop60/X7NtfdIu4il18f5sVS7mxK3lnFhoZFsRkHpA
4+nRWh2yHblq7KZFiBsUHWO9ZwFX9Pn8va/56VuEJNv9nq7oBPQiNGt3E9fVFsoKGzY2QjEJIAvN
X4K9QT22RP5IYOMIeJPRwCoKbyZ7IiaSCUADycGmNKwBSPwXWLY6puvsmuc+Wxf7CyXwzjVei/iq
r1FWfY1HOhcVIHIJxPRPZzpgQNtPsxihBImLDH3zf/dzoHMjRvNlt3vtqTPU/vbcy6D2JJvQvlm3
LY4Jhk2FiNQFvcR1+KP2fgMg7dH2domMTsCtDMecNgNN5k7loPFZkhUFuJE0H9I/UsBxAm1GC/oj
ZCGKK9Ke88+foa3Rj7rAm6ftllPMCFFh/i0wd4VmRgXM6hYuoxqhOH4MdAU7/Zy58fXwvqo8g+67
WZgbFaUeKecgBpjhF4vEQi0EEdPFuJHTj9R2yL27u3x9lZaxU23lF7G+DVEbFW9lSYNjcD9YgzBl
ngOzxTVg/TPWpRX9yDx0mFuFPSdOk2NT9NX4n9wiIqL86Dh9rNdlBZaXWvchrDLS2s7al4mchSeo
hVbyNz5X6WfOUIFNzGLee8Fc4OlWTV16OLVB69GvEawPxDCq8ih3Cj+LLYDFNfrGhWxPsUdeA6+M
lxY6pewMpVMCIUWTo9DfXZSovw1qkgVslfCbx8t9rdNxqaC8WibbJt0iXkJ7dyPZqMQrjXJFoHdm
KZRjYbMvlHXxl0CDEy3z1hAUu/gDbXUnRlJ7Oy2IrMIrJIQvVh8o16lpgjCUE4Xgyr2vIhcDQCc6
w4xOB1ZPB9kg5l52FlJnkdxDRsD+EqPe8HXmbKrLwpuz7iMIAbLNQk2d2lm0+3kEpIAX+Lr3+XoA
4tkxByPiDG8VGZWUD2yGeG9m4IXghVuYrNTHFPAoZWg4yZFKHA0vYUHXfMEXnCLLjzw0wFG/8nLO
bkUGYvJyVNGL4MBFGMatDtZVD46dQY7DdVRTWt9wCpd64jaMZQ0HsE2nzw3sYpNca3pCWXckQtYl
h6WtJmbTYOJsIS/m9dGPgkTMwlaeeSxQeq26HSGhRPTSDcblUycerBli2F89G6ljtvhJPeYkw2sh
wtSQIeeDo5wilgc8BSjz98gRaDA1stemLnXT9LIoi6COIr/HkSZNnTrMYDj9IRtEm3rF2ghSgEtZ
udjsoGENlCelTcOX9hDY5PyH3YD1jRf5MTiCiQmDakeYATBfyIgzWDQG8lu475VV9F4atDBIq+P+
J6MaiAUwLJ5LVk1WKGGRXDnFsg6Eiw8HP0h4+pzDSqhs5cib3m+K+kcF6OFHAn7Adjeb/2eek4iH
hfvOMI7iz1MN6M5wQxcCjTjsHtxsb5pDthQ0JF6NS2ZAiszDYXMgwDPcoG344Kbv59w2oKpyxc85
+LH1QsDrxUVp2ByQQNehyaTJpC8h2rblKs0Cie7t/b9WMkf04pbLtphdzMQC9IBtGqe1LDrcQib9
r83sBcfWAnFPEmZn9R6kiddDjb0xuk0jmXFebKUnUy/imeb5lZuSw53arTOQ/DrTlHkhcKIgytih
d0p8FKc2ERPtaynLFv9jtskwjepEiomCnBO8VIpgz6YqdYg8ziD4Xz/FqoZvwzmgPu5D2X8j6VPX
WrtLZC95+R8hEOoFnAyus/m2+amx0cKmQ6zBEXT8DeGHU7q3QBFe/GuGf0l8K2h+txxUSywHuUmM
woyR/6IVydPCgrR6E5bz3sqDJ5InSLZfRhbSQoz+FHa6msQyBgWqsRJE+jktTZcYTwXDAXuk+kW3
+V6rr4NWX1/VWeBrt++bEt9a0tle61bbtf26CE96BtaUQgPtYJTeapyNxnvTjifZsJ6ko6o+5yLm
wU9+mllgZCeFO0QLaibckZ9KjmQsZ+YqeW6BszaNVxKeLvpPCDwFUBk3hAXCmOi5kQCcyO6MVLr8
p3tt42ivX8pvJmPtSiE5kbZvT39n8nr8N6vMNeQa9oeVBxsRF2dKYVol3E/VMtfW/Q99K+Hzw5SI
cde0IaujaxAMCElIYivpHEb3rJmk/KQBjytcGVm5Zm+IOWSZYFwmtMlrntv4/FrmEK+TLZTcl44j
0ks6L0Iji5WAgMpl2x1aEEJPLLGUxzanCZYxpqYZMeQcHkePhYyhFuvN06O6Kiz6oqwsxdQAmcZF
oOXkJ1mI2wS5AnP2t5Wu3rd28me4KVFbKnMdDgF4hHBDM3NlNuJzdnk/jw0dtdQlToLwuwDOK4MP
It/E3M7IB1dhTFnsapqjV4v6oF+YVqOiTXbguEtpTVrLF/2hHFm+YaFbqv+0o75uxwWNVYpcpqlM
2PWgYHW6pUHhdCcsMzm62adTzb6ZuxJtK//h9B0Lz0xo52FDi16SVyfJVu61TYuzQSClRsA5/m4x
POOr+EBiMcojyLSEiS+JD7mfKhse0VCnlAGR/yjnLonjhMJYJ2RWTnPqfVR6CHd2qpusuY7omBm4
Ig5dZ4srmRUUJYjmkKjI3r2nzJm3HqFwdEtsmRv4HBNJDSRlnJeX4UJCUrPic9co53HMMYQ00nnP
3JcUQyhXN2J5EdaRIf0vBsBOWCr8A4PKHOVe8D4KGSxKN1/L/UWuXKVHPk0lxxyxQ3/p6uNv0t+0
wikVL8/saCliKTLgghm2qlEXmQ5GOg7Mo0HFbyPA4UjbY3YmIXWBFQfMGPqrPrNFbV3RdU0dcC+c
O36YxAlQhXa/D5UQ9D3u9I7sBGQQQzD8kSsiS6dYdKOTwN+CjW0u6fS/v6ut5mnYd9BZvlHaWbRt
f7gj2b3KjoQVxDwWeyL7JlSOmIOEYTXyhpUEKiQnjwbPuSK6ihDAOpQPmtXv4KfMKQ0YdkPaE0VP
QHyKxajakHdei1vWgvvwV52Iqvo0zn9MfI9OvoqpZJLNkYEwQ7KJ/IeJ07GyxEP5cyIOtKD2Cmnb
r7AJq7FFfMy6X7+MeXVoLggV0X23sYXYMjt8ZmeU5tVmEP/H0XktN44kUfSLEAFDuFfCkaC3YusF
QTl4whPm6+dgdmNjtD1qiSwWqjJvXrNXGu9dHRQ7+Ua7Ja2kr8Z9t/4bV12CXMqPpXZsvC+aYWmF
8PH9I30aF51do3zlHoUahrQaqfbTnHPwMe1J+dCCFSEwGQMxbU3jzBHkCojgNsPq+lptySk4TH9P
aYBz0NGd5O8VJP8z0g3oSTwkT7zJofGgZsG6jytindlMSfVVZLdkdVrR/sW7/wqugon+ww3GR/gb
ofYiEd5tdSLu/Z7D4INxpXlib/b4eZLuaMfBZxNtiIrGpJGYvmb7utO9rVeGtTNxp/OolhggMmsQ
iJYWnu8nxoWWfGm2ZU7ipKN2ZzH7lDHGU8lPnrEXtdvWptVhQI+mhQ/VqvE69sHFrVcGogJWDMKs
BJeQfDFkGopVnjVYkX68NR2PbcXEIYNXZd0iL7Ow0RovDcMTJE2pRX86kOTxi4PRhjDjmucNGODG
GchUnGJAaO32NwNKWGECuscwG1Ob7DKs5B8tsXXr7aAQceDxRIeBW3T4Drfcb7QKhjfsj8cXNwgU
lE0tMapTcyduNhISDGFFfzA8j9H8fuI76OyahMf62Ara+q8H2Z+DU3H8cMX7psWVJWA2tFD/Ejqf
FOnPlD48rD3I5Q3V74ZAbCocDLITggcYx574C/ynOBWouGW39uVo6zMNQxyx3ce1056qg+nPD98f
1UPgCDg/AOLllyjfQ9CiUZjgOAyWOgGBa2S6mLNRlVSeIaEGm6l9lpfCqzc9/k+AF/vcBxUmWGwL
HR0jiuVrE+7ST3ruvbRlp3yhHj10DqBbNVgv9+WifNK4X5xuN/R7SbDd63ImceerhYPq6KZuDAxg
90TdsHA/ZewI4QZucu6Ezkh9syvFH8Wtt1iFdaDh4Kq6aq9W93eG7ZKoU5+jfgUx12awPcGVOb+z
AWMfnlJQ+RH+Sz5FwMgcA/PUf0jxkSm+XifOjHmE5DKHJbJcXV369NJ51w3ZBx+EaS2r0w5GJG7A
FNh16NjBrXT1B71wtB6kpbnFVaNyYndFbChoya53vojP8UrGSQ9kudgd5rjc9dNy4Wu5oz7gquso
Alq37XzOCIrpkiE5UIWHnVtNxt6kwk2yNDveUc46Fav6z5w2KF4HO7o2Ph6e27NiX4dzTqUEEE2a
nwOjuWP2OR+8jSdtoQ2PO3QpONTkZ6TwRFU81c0hxt3XgkjKKB0a+OSiFkK1iO4IYlnzlIKbWduL
dA1RE2xNz1ysDmYHxYiTnnAmq7uDrwbdl4ShmYOWTU+3XeNCfINjiwShvY6/YL0qgziKcIJmW7gg
iPMQJ3Lp+nxTdhzwK56FAMMVLTQ9R70NPyEMKoGb43juoNwomucwK3jQG6GCSzeKYEO0xj6BsbB0
fdkwhFPoDK+lq38gIDX30kolXtJDEwELWILxYM1sV6z4ynXbu3w9306Mbm7Sl0bJIn0Mvau49/rE
1CbibZwSWu3HggKRXbr+1PJZUdO7qSV94DUgXXn7Iy7Ca+gr9+Ic/QR/zeIfTMb8DOLMyQ7tIEuW
zHBno0rubpuVipSl6sJNFRh/wbdFVWDYEdZGyDUZdo6kwz4wV4tJWd/pTHQouLCs+SGXC1Tzc0Mk
NNSkZo31SykcUgkdOn5M6hZ7LP4o8JGq1pCFITBQAf1DLMbnhJQ0Z4HLZXcCg4A/CgMYpzFcOnEk
hKqxjH9/U4xIZAuyw2divzdXkt0+YaU4ypbmFL8nX7H5mdVJwJ0fWOZAxOb7Im3ilAxNFgNiy3WW
8llkYMGxrE7Tqv0oWOqvutlwMAaAsA503BNKO4mlACd1plUariWSZ/F9w/uKUUODu7tonadwGd/y
U3CHI7LCuQDgFS/80gOUfFVEOfZoobbbb5WQd2Q3tStgoIuMOcDUBqNqXOPrevkP5AolJaNiAQNr
r5oT4JP1IkLO8iRFWIc3CH+pGz7iCCMxRBw4YQzJWkdEAQNlrRhWrTR7JW2gtftYwk1ufNSngy6u
ayw+IPJwlEtIsWd+LRGMs2U2FTfxdQ8iJlgbiPr0uRtp8PR/arGFXk7LRewUHQ6IcRSuA8Kwms+E
Il+hdNN9TnCgCxH4N3/UiwsoREyewXSvIDq88dT+bWBtCg4tlMwX+gOEFC4ScSehyrqvVPDivbzk
/ep2YNk67ZnD3MmkwlgO37OAUt5D3qnWPVBvPCcMIld2cDFFWgP2Qkw7zezk0YjGxUMtSXTE88aZ
tH2Bxz31+alEy5xn/xb4RZ/6xtNMDJCrc1zsDHUlII3msSscUYa8hjH9py4dSiSPyFCUJYms5H8o
1N9gCM8m2873dFySRkPIMLczxwYx238BnRDhChQfFTIg2cv0zcgclgxPkiDYFukPyCuNKNB750PZ
q3Ofe18VLn3HB8SX3XvpLKQjY+MuuHHtl3srO8vp7dkyLzGnQy/sAG2NOULO1igujEfc7Pz2zB1W
2DOAhpkRhcSx7HAhwBkQuJR666RXv3Qb+Q+Gi32F4csGhyph1pPwRtVsbUnT7UW6G5USndbw6dPu
8u084/DVaaVne4d/xmsH3cdrB6fqNrl8rgHDTIfvmBAXJ7+VvsPU3viIonXP4VtDExx2oYz7yWlM
MQUBqW86CAUanJ4lcd4G05wSrJds5onfAkufiHISLNrqTBwQ0d6gFtE6YSCXZD8Mnt/KRtbgjW+K
A71xl7jVJUAErqg2uUwy3VWn0oJk35BbsIgyFqRnwDoBua1WKeHw8R/MS2JGlqL8pfzS5Ku3Ib9r
M3cAwouGrckCsqSnVhxpGOQJKGFhad8GGH99777pJFUYcpOnLVZhaENqqXqXfBgMNkdsl/sdSIsw
37J0gcABn/hPAlYoG2YUUBF08Ovf5nUSaDCmK3AxIyrznhe7J18wD13pAArWBWYgsSOfPQ2G4s4Q
MJikEP8WsGRH4ZqKdte7flSTHTn+CmS6q+tWgV547EHriJ1tDjmvdAdFiSdA1Sz4JqG6HsAlZeK9
6el4sHL3TAcJtfxPto3GXmiekDr4jYf2MHmwoACxAY0Kg1ihAqOLP+zRTY2TeEc8R2kClLuhQcft
AwyqUMKY1gfNx3DLxhNzNs+CMwd1BI4Ps9FyPJV0+VK0kgADL2/pQYRCQ/YBL83k77a/Rr5jRVh9
oJS7+YtMpvYNGBF4b21HG3dCqz2/z91h2nFzkb+6LL4wQ3NpVPvNSV+Tp+2srMte3b1gePoYU0Fr
FihouxIAGICK/40bcIsI6/XUbX/5SGeIFu/vj1En/IU2PrVfnzP1hO9krhLNfBxYRvh2wUzCaPJF
+czjDAjsw0aFjJWYNFGQRfASnvypehbluqbowvkXIuWvpO2BceJv8q/ZQSvy2VXTCutDFyIcdIzH
4M3BfKQXb6INtCMLHweKupjiSdz20FFA933l15y8esLTS3SGSQFVIT5jRJ1T74b3GbDV/EvTMxrD
HQ+gqV3gvIC6isBKPqtPRDz3vorDJiGzHnFCCFWcAObwRSNxAnybDdMzXuCxbZE/yBYm7OzOCOX3
b1M+qgORBUCx6qqjk4N9zBXhK69ZYGFpb+vdHyrBHqdt8KWb22S+LRgy1LxFxoRuQXnJriPEFYIa
TrgX/oDXJZTnCZR58laZsrklmfOCM0vwNu02/n7uaPCWq3+cOBSZPE49LCm2GCJU5pwTHwMjh/LE
5qWcN2cOpDeRLcmUMPLLbCN/pbCJVJ9QBHGbUxOd1PybK3ZYv3dZtoHax90A2yo5K8iaOG/xM7B4
2kFqgI9oCIiNRKRGRPwBI9pfcvkc3JGWym+HA+qhOE54CTCLgMfxx9Es3WHb9vWOIqQlSQm54Kar
/r1o3mjsOeojG+GEZ54E8oW2WXXsTU/5e92hAn4TvqAdtIEZ9UpeOBggcfFWW+5tX8ajHMUyiFx1
17W5TYM1QZ2tWB8k2vBtOUr0gNNkRngmXIcdNft4h6fm7dER6n+LLZMlY8PYnR8EZ0k8cBthdadr
YBzL6krEH388yDvSy9/SitwpcavgBYJ+27DNbmsstnB9YQxDh8mc9Ej4umIRfAfvhynPAtP4pXqf
TTjJboo84K0duBS/2UliiF20w8v4RwalWkVY8FnQm7coRR0Bc7n9rACA9gUniXxH7az7jF34M0At
rjT0Z9G8cvjfWDOp+D73Zk6ZfQwvh+/AmlKVSEaih7VeohUhhv5JyNCdQOeRm9vESwYkuuk2JPD3
YKtU2z84bu7Q7wPXF/j5ICO0KvYkRzpSXXXLrCB4+3P7B2UZMrbVEvwkA1jNqRoy3pbQzHC+xMKI
ov7O5SvCi1hYIUF/+BTMvsrQplk+4u5+sP6c5VmQZBB/W0RohjJaBJI37UY8UkcBCdblng1BEdZE
6CEYQJd/EXUtQzfDAgakX+6qq4Y5JWxzfjkOLgwpmMqd+etp5Oger6qvbYLg+NmLYMcXhFIkyK/1
mT3eYUQbObxsDaoCLxtvQ3wVauK6Ce2weemMf0muodLr0IZiAcOi81NRP7BHqJrJw7zzx4vgqZZH
AIf0SommNO50j7/JTGKEUVt/+jWkxe5/xNYRpLVKbIiLUAx1iTodavB8z5j2lXjMULROh2jPjzZ7
O9kvhg9+RY2j/rJVvAFjicL5GPSleIT8dvmhDRTWbC8+0VL2AnJD09ArHvr+bVzD8rbuPcmVQD0R
1XnoB3fRXyAtyS6jVsz/Rb4JOEbC/I882roNrn2aduk/Ng9bZNi/d8y7Fqhm58ye6l+l2OzN3NKf
FGTJHm8e1UdjRAAjBhbsQood3ilLFa3InANQlSi7Cwpl1MtI1nlov9s/+UG+KNUz6xs7ZH3QQlrF
D4ZLnQe3Hj1a4xI6xMYKPtodQ5YoO8Jpq/IrI9ppPEkTniI7nicBcaK2f2cOtaa0A3zQ+D1Ly4dL
yZHlTLv+B0oJ1fbkcVQrA5l+uQ2XBmz9pf0DIZ0RfbzM3f3wJFdj3HIW8OiOl574JHIGYAvYL+kx
qmvS4ze67La74UZNAkmFxUiJpbBjJisxUhUORKgGWHI/sycw4Ee1zfbgVdTnRFfl1AaUhjCQPNNT
/3hNzRqWYcOkNrxC23Glz/wqQdnjemeYWfpwDbgpUP9kI3atS+lGPkuymqdgT+4mgbAYQmcoBRhM
rueBODQGkJfIF4s1heubCBYRv9llHKO4ufGFiUeL4mdAmVuKUOnWZeiWlzryp5AJtjWSURJCUjmb
xVcJjQXuEfT9KtrwFuNZfLrY18yBYxzWQQKDap1vdVxasMyKdmxzrHQo4uXT4E/nEQ7kB+U6TZjp
PRPFgwYKdXTyhs/BxIfD6dA47iNzw2Uo4r9gbKj+fxKUYzNNQX0qEJ8V2gAkVFx0LjzeEcPnQ6kf
IVOKPRRy8Cs71s8DYlXoBKLD8sfGmSMOfj9RW7g7rfnk8M8k4SehzKQWRtlMbiVZok5eYkJBs8Dk
DRhN/mZPVKwz9r30Zqqtz8U3N6bPLNEcT4Hhh8Rnvm2+h9/drZU79FIiKwK4tiG+wZ/CNP+zbm8G
TkN4cdR+ySuCMWJScJ7UDDAKnrtnbOYxFTN8zBwItsEnk0ZpsCLMdmD0UoLOcUHDnZE7AX538tS4
7QbKNiGfhxrIgFAe8bcGwybbj14mDo/z4fswvjl/dGzJ90b2Gb/9Gs9DHM6ZGMMtlqxEP/IZJ2B4
NC6irfq6DxEA4sFP8AFFqrkUF1IYwLirbdJ9srRGe6EwmW4yWABjrB51jbpWYSDwfAG4F++NOQ8+
4CfXXG6e1B/YTrz1xADVvQw0d+qKHJrJYO67TrArwLmSaI6kdRc4acU4H+MN4wK9tpyoLudrjiyo
JU9VoYFgVnoFZwYldKbOFdfyof4gyfi4AJpu/+AgzdoZXsey5TcU/mLNRNkC1qeRQ5tVrWMoiNAV
4gt31q+EKIi7JDyiaypWFzqLbtvAK7q+9zz9VKWqtucRYJtPu8VK2kEP/Dfsg01/0DE3w3hec+IH
cjRXfF1HqFxbfXKmu2rt51Pa6cm4jL35FgygMveYiD6oDlgtMKAdzRkpEjd0A8/8aLDuTeQVzY5D
E0WQ/keXKnIK4PTEHJJ+x6c+eN9joN3RFUNUPlyDFtn0pBt8O1Gxkb+DA/fhSI6gKXqhPI8YdA/x
0fRHrgnph6+7BCdpy1kLBs/dqPrhsZ+XF5CQp1BdQp9csdZwBLCPnX/B+85FanqO09ug32LjMM4o
lhPWKjfds3pXGi3Um57whGEXrPC0RdyTWfjiCOOqAsgg7MybQCpHC54BBmG4l+DTu0SPgSXtMsI7
orKkPwFQ8IyEHCZ1gP3gkjAEp1t3ILw7qtkws6A9dDLGlQcWEIPNJf0KHLDVHA3n/SuO8Jpd1WM6
9XYsSCpeslIGGwUIXTfmE0v1RgtFwYxScraSXNMFc/2ATMDpS9QlHxp0Cq4msk24xnIMT3DUC7zi
7av3/gINEHdIONPDTHGfJW+yxYupLj2dCKxqTnL2RHGgMW09GLQcIsOvofuY0B5gG0WOlX0mjvb1
OqGQp3XRNpdcW9MbLDb4gNBgDjsg5RktYezJPgztWTTAZly941WtuP2B00pnMkPLwrmTzh0weXVQ
92blFcy1P+7cd+VSfUv5Xfllj4JCo5paGZu0R/hM+8CKMabZZaXVEAvGyUI7Zs3oSEfgC9G9X1xO
AttynrgbrZMUADRegq86KcLauiC32jDOC6JoYsmqF7FTx7hDijG2Cce0WzF6tmhdotEGSeHO5zPC
59+ONnBFin+pCIu/v0JOeS5cGUOE2MS46EkFQfk3Un4+/2USVh3uuM2SXdawAzbo8GT8FGdSYHFE
2jIL4xauInv7yTGrI5hct2XUAMTiqf5M/WcjyZ75InzCm8jMAPd+P6k40MpNpKZO8P0MW0oeizcU
rzK2DfTasXquMIyIj5p5mEhYGGCGxjcYUda7nLE/X3zUL8NlgE689G6Yy0ZPgb+l+9V75DTeyYCC
5b0cC/IlfY4pECqQxY8AW+56NklX3ZatiU6ekMI2/dOd4HULObctzQTcOPVBuxbjbZQXlorhvofU
FEsQJCOJHxy2HcZM+nrBxhQ5x17FUWDXZg1vKUPsiQmBAV0FkwvG9tRISLSWOSP5N1NbAETIYr8j
XKl0r+AYrnxAjMzMK2GVyyw/qcMhhzcZtC8k9jNM6WflvXZE/cbQNIetf4yySwiFBwAfkYu6acyD
5FmkQ8cMV4Ut6epEzJJSsyqwsp4nNCORD6zTAAnk8n5CbKOmbOsjLdAbAJn48UhaAaCJTMFwZoyJ
Aiwo8VuZTkvlknF6LAfa7fAm/ABOTFndQSNWaBwLwQ9x/DCDC0e6dBpOIn4OBG3AbtMUpySjN9xJ
Dk9UPVp5isOG1/OZtv6Mzvr1+IlA8o3vS3sKGgfrdw7Tr6SBnfLnUUe9Ni/M8mg5MPlaStlHTeCx
AhR6jmC/FQxhQ69XfjI0Q/CyF2i4mHr30hEQqdEIvoINLOnEWtyhhA0y1cKhCTB1ZmFIXJoDPXTR
1g3jg3vMeHD0QMcz4dSysTCmzDBp5dFRqH66/LPMsz+DYCOmF2F9rZjwlgKeK+WvQqrqdXDC9AYv
r6FeCgzsQ1Jo+ItxVRojFBaUX+q4MuSWIvkj4scHj1wkNLpcDnDJp2NIqUm/QX9jCG/M0tHi/8Mk
0G8yulxKUR0XiYVKdWZlzbmQ5/A9p0y415p81TbguADYenl/IduhNavxXQRmNVZtzIx3yLcdIzc2
L0mgV1Wi76IpaBzRlsyPuemC4Yh7sKpSXRV/Y/xaFsnWkO6p4DekIzRnpry0YVG5yju6QKwUlWm9
OPCeFNYP2Upybq16RrCLbXxNcQ2gp8ac5ZtrDb0pUt7ZDAsq+7J8msxnzoFdb9Cq/+FroX10V+Mb
qxVSa43v4sq9El/l4tC//VQ6pjz32aZTjxPmR7SZEEGvSoNjs6+5jV0R9PwoU4whzxMm02aLV8xW
/kZJhRuBRpsZPo3qlI4sQfpB3oMfGjcN47lqgdlQfDMuRgtlud6Ps/kMP8inMROSS7/9v4R47Sdi
5hr9Jkwr47vDl1QRddI9mVwduxLXpk0trrgVx3InMT2Grb4mshbOH4jZaYLTcyrHs1B9CEy99HXK
uq/H7NTClEIai5197WrfpiEub6A5YCfYmxBci8Ekl9qHChlZQP9qQDyVt9yG09xwEBWKS+KtdpRw
B1OB84/TwlY+c/WcwSCnxjT0VXsvORVQiHih4aXV6d0cJSSheOzQio2chAM1UqWvCoy/05qIBvwV
4PkTcEax1QveW0XQwumORdKwnhNMOnfApytBn4r0dpCfjGJp5j+QcwIkJTsxw20nIdnkrKqn+rUq
GHtBScgmigy12oD2LsVLqYAcZ3+kgdTyrj2VeHXXP7JwE8jrNR6y+0/1RRVAYKtT1mCgkB+7xR2R
BRye0VgFhjch+PoeiiMPhuk1Ms80uqdbq1yL8TJhESKG8JlTmDPkJBIEuE3LQ5177X7IjkjEq4qT
xZM+a4ejzvSrK1uVABBiqKm7IaqGwRclVKVojiYtXLzxRBk2Ip8BsAo7jgMC+I6pBeXshM7CoFdm
Ed/9TcUBFcCFwtnKR2iFVKSCR9BXjB8WFm/v16+JaqPcqZ/dN1m3uEik/5LmW7I0Y81OQdYITJZC
5MYumfA9eELSToc8buqPCbtl3HEW32PzEFQXkDBoNjJFqh3tR/VH1r/Aw3N/nHOAxH0cn02fQimj
zEyP7xF3HFt6Bq9TpWmkWD1T7Sd5fy+ASrDDoU3eas2KK4vORVzldCF7vT8XBWc6R/WJFtOkAh9S
iEMvixHPuJ7qfSlx77pP+BjMYAQKCOVFVjQSRQxDti8uZc6mFPeV3l1A91KeJCVR0hnlP+mXKqyf
NmVAxmMNWe+v0H6H5gsg6HWO46/iqorrJxXI+AHShO2dnW5r+MumryKRa7GggpUzncLAC0Ph2C9+
Esz/dS774dK7OiRKpX9qsw8Z6luHG63k7hdm2f1F1hjYh882JCM7ZEDxCYsnN76ocCjTIuGPSXCV
njPxMyk9Iz+xEAuE1CIjk7Z5Tour3q/Bs98TLQs+vTmHLOXZLAtWqk3KAUVsA5l0V9jVQ4jDxGV8
H+k46W1pbOX2mmCuCZAgEvnCQr+wYAkh1gqSp0Chguc35iZBHCtSJd6IKxUJfACRF6kbFRYZGWxA
9VvR1ojIc2PfUxLo2wnzIwRbnspYgeEpA5QP7DR0HQSPXlsuVqLmZQZi5VUycy9/euJMCLIjUsKH
NaUCPSvNwTj1W2hUc2YtKKpJPVi60BYQRDmLaFt3//DbyD6NFjE/HeoBcDv1RKLRyE5hmtcVdjb4
wlaWD1X32+O489j0UJvgMrt9vVWUo35RuELawH9TUyNCG6wqhGQK/RgKtxbBH7/Si8uzwg2XLvLc
SWeLjz0jWYEsqUfffL0GBn/4AW1gdwPNiEewNeSTpNZgGI4tC1pr/FNLB5NKttyqn/a6YcMyC2dq
dxpsmOVazHRaRkoLOyJXZEj3+XjW+m8Z121HI02OlhhTHQXrXbisa8kNnB+VNgenKBs7lxUf4wv0
HT/HF3HIa0z0hIbLlOgHaLYN0doO9h7MH+Q1BHX4MQqGuB6sSXpSBu5Q47stk42OSYFxGNVdkDnT
SMHLFQKr0Uph2cLVjgmamVpXqj6Jhsa0a0bEyBrRCw9dRPQrtQzmPIV7vYCwL2GYCC0rvglu4cLd
77GxcEv5h1kDhCkI9uYueeOY6ud/0VqnsPxSa1/0utxpAqus7fgsHUMClODVe42IxcVSgvre7OPq
Qw/9sbZgxyFz3SU3OPP9Uqs3IYWu/fJ6bFg2AX43w1cWPSvxgPNQLDjBSRhWkKQgVhNqe8bSLm62
Ksqw1Ok2+roobLBHSf0asLyy4wLo8Lsz9puw+h7HXZSfg+H7VZ56lDTQC0uyOcLdezrW29qt+1OC
9S9X7LR8bZXDW/0p7tTCmDS8sIAhsI4eKvkMQJyFxm4cCD67Fs5CctXIzS5PEaM9SV9DWumes20S
VTBia4UktGXGMOn+qk4LSpdLRQY1TszIZd8OSS06Zz6OeUmArZiHI5V80hlYSh4e1ogTaqqeDohW
Y4JmwmlXUOA55h1ziHH1ElZJvJFCH91n1nm1dKc+gR+HaSUOkcbXmHwMNSbs9yY4AtjWxYGYH2H7
8nuWhR5EOkA3HfcBaR/8u8gj5ofHHVLgZqegbUwA58sdSc9CvK2WGxHNzpmEQ3XmQzmzkiicyBW8
z1GJPcSY/vl2tfYc0BsZ0ik5ymi+x+MCp6UIRRsMJCJ2MKkkLQCOCs6HYQzRzZ22xj7vbsnvm0BL
aPVHY2dilEacAadf6lSb4FPUNhmqfoWueDPR8tty+1Wu072cQh62iNN1DNVv8k0BWyrcdQBghJEk
eEmczYrNYenoAE0M4U0G1ZMrYvCoYJhGKR8P9li7Rblvnt3zrWzJI3gDtjPiZlNiQoVJsVYcU1y6
aRJc82ccV8pVFKHjXSoCFxM6sS3Wkzgx9O/bBugjmE87GSgIC1q4OdxNGY8eN8ZIzL3Nm5ge04N0
gdrePWQ+YB7aAzEjWPjiwIuhtqtBv8S6ZR2SF7JXlgV8dng7jjBtmi9QLbdFc4IPYz86KpjCbMBA
aQB6Ej6rFQ024HLrR+glEY7AQYXG4/e+ui5WM5P27SCd20DNgO8vLckDBTJHAqYuOfIQvJClq5VO
jPiTqu27K4+TudSITMP/PnAYo6zi0uYH6z+6DTE49JL4Vm7RR2rnnuGdKrCxzOuwcMLXZnIJviQ6
BJtn2Ju18+6tZKEtG9rjiUF9yV5hLqkw8wdmCI0r5arp1w9Bf6ZwOCGSqK3V+0P1kJtj+CdAUsrJ
+uwfhrOQD6fR3AgxbpzlRZK2i4Km5jNN/DS5ltoqem3LYKVOjCqrfos2ksHIMmGOE7gy1LciviYD
azoL0lzxTORxIKOPqM/ZQ2hHR9duZvidyT8DY+ycVnqk8JzgfOb/esAnA6uoFO6XGaw5y5NH8f7V
sf6U59hM/BiYVLgooYmKKxK32Gh+IHr6gCUNvAFzN6viXhZxzdy7moXXVp6uX/Dw/19+mS4rqx4F
GeI16RK+CZTFc/9Svit5lYRnXfwrNrDjaOrWAFQwlch/xFRZvhJ6np8z6DHGHAr6CnZKtZpFyiO+
oIPd/GUSZfBwxhblvdYWaz0449ey0VULAy15h5tYiUPpfjgW0Dczi5OZOhNzeKlaGTi3SictJ/Nt
FS32WXBGYL0aUfS2XGtkMyzT1I/3LfaD8V3SttFRCfcyOQIcBURr3uWdDCeaxUFkKGw7XCm3pLIZ
s5lR+ppTAFUnw1CeyI5djp30mSDa/ANiM9RGqieh8cInl2hM6t2s+1e61UyTINcUSh1aHhxH3dKu
4vXMWsTFQFU6b5FCNt0E2SWT/pI5osTNxbXaE0xuKl7L6K96wYCmjHzxqvlo3Iz/8+bOkdoZGo8A
RmcnQIR5q/qK6e5Ur3rc+Zxi2nFoiUwdarBArAc/YL0Gziz3xaD9Rnhmi1WTBJaHdtJLSdwFG4Vf
55C0aFjjeM6T6yoZ90RzVa4BjA1wvsBt4EWHJfrESuvXRN7OioUFRpOUMS/Bwwe1JIhM2auxLdXI
P+wgh2VN2bBM1kaxpiMsRgcnJJ4GJFXpBwbfFENNTn2zN6mCsEmZp8RIazWbp7RKYbD7Ar2XLPpl
8wiBaaRnTwZphdeqPvVLFVJPSk+bIqqVnibZdCCgImBh/jUwnWIielcY+oHffbakeiIAZMC9zmeD
C/prL/7KfoUr98r4+f7Gx2OTdIdo8OboH2Bl8DzTe9frF5DhonZ5UqkAqvijRkIsEG4eUVWIXAwp
gyi6gveVxz+6EZAHwkWdeDODM8ctWtaGQTIP52RGS6z5euGhsPS5UNDDPdsegAAKdUrmxWvCs/bN
xBbGs3Lswn/YSFXpP8q3BFHX4ky+sfaJ4DTa5aJX1+s02xWSh7+fBpUTl0HJ74gHtN4K9hHoP17f
Q/hUsQwm0ILyJCndHkoeUwEm1Dejf/JfanQk7WW4kbvQyXVk/81WAPCXPBzAoGkKJky2BY6yFuox
wifEezdg/i3UeD6ua+JWqxPRw2GiLXdBOJA9O6xrPtNwx79LhY+39pXkbkcHUp5EHH+l7xcxjO1X
YOxDYT8CBJAJiqsuMSIUNthx/KQAkCinU1cFjpFsg9y3fBM0nLzZRe5vb6xh4d7CVc3Kw8imynyK
Dk3f5A2V4VWazx9AE00ZERDzqRj4y3OXTlCoYy9Z/LbllYe3qbfNap6CQH9sH3Oc43t2K6zhxry8
LvUjc22auw5D01fLMprPYCZr741xbSp7ZOMSQWO74LMFH8i4U1RH7LaEbRSA8eaH0j/M+pQMPDUR
WSXfXM6q9hUJ8A7QVZfbggoJFvqWzf6SbR3G7uuK13a1Fwgog6WX04B/pYBVonSq2OolS2x+CBLZ
rlrmVwJTnEMwbMd6Qszg0QQEJ5wXHjkeV1BByTjrJ5IEauYevwoZtzDJc3LCjSvShK7/wM8u9sr8
MaGzmr4M6Gczrlpqvjmdckx4wG2S6/trZAgrfjdA97qnSSu8POs30BpYMORn5V/MZGfA935fEU5c
Yyz67rzeEYJdNH4k8xwG9sqo7tPJUSvyREx89oAAFPPQk7CGAzjX7FtFMkFDYmzi8DEqhFp+S+aB
g5n4FGGEjIcSpK1OJqEFmGyKOuZk8TKjbdHt4UiATs1V0Lo6agVk6Ebx1SmEOI1Lig12t5Pof9IW
188ixLsWeiEsFSjRQlIiVXSnxyN/3yKyWbRK41YqbUG7J+aNcyfHUngQhr0qYTILaSFMLk3+WzLp
fbtGkzqC0LkLuUNM90WcHj2Gh20aoYMcW7z9dUyimnbrwb1limYNmFbhma/AwrPMIqITgCBE6kgg
xMfbfsEANjY4AgqY2CGLRZVK0fDSV+WvxFwAQ5aIZN6nfomgnzf49SQXnOROhrwX6fSUm7A48NHF
4UF0Qu78Bh0BRkl67U+E207xNwWMKGLja70oyBULQ9ReXOfcOuHZxNBJ3ZuAfsX9nWznqdJaMZ+6
oTF45v3sGrotSCENxsdWF/pdRro3Cv1W2hs4Vtv1u7KbCn5TyJytxX9CucoqFZ4m8sJ+uJNaXkJV
gaDyMOlnIXRCzl5dohabA8oppF7fkrQ0dCRYiG459eBk6DcMhvusxX+S+QUHbKlt9b45g1mkkebQ
vURmvw6ePKaL4aDAqU6FRwYzqhoiDx/GkSkykn3u+CoYbyPFF8Lt4JulA2LVXHouTuOG8Cy5hy2G
djqUSjqsZBMaiqPq476D4WsK34MRIB2oENIh/Cr1dYOQNjeEfaGI5C+Lyx7vwbyBx5w2blSWhzjj
NKsX69AMbDM08btG6iMD+S8kJhR6mh47HYrlm/jVWr0Eo3KTRRIAFozpB0TYxuJjKDpnAZXdkGrm
CqnVR9Mt1Gn/RfRCYEuE2yazZ2eSumJGZQo9/P0PsWklYVqvE/4YtR9Z/QkC/llLpBzNJFZ8ukcs
4w3umJjBYEN7GJPVOxaQ0N6//3F0HsutK8kW/SJEwJspCYLeO1EThCjqwHuPr78Ld3Be92s5EiwU
KjP3XlshwpDX+1tKFppNq7g1k8mNdDH3TzKElWdJ9GaYDKoBqgbM4SXwfb0xLlbiwSQbKbh6U3op
hXfhJ1RqgrL8DjD8jnxfgmgiN/unJYHfoVfOricBGW/4n6PmJPLNlXo0jJAeFcZujL1dSxDmKyg4
/45I2lDScW/O/UwA+vYx+I1VV2w8FJzt39D0O8twb22Q/9OHYZ2okHu88SAWT9qIi9DqtxwJ6AC7
91WnyQTb9Vu1KDGX/kmpeW7jt1ymuwavhkLGYhpoC1lmUFUg8eTlidQ2aosgfw3vKIwYVI+q3Qo0
E5VqXSfZSWtozJvirhqTm3WCcneM0Mz0uxLPJNycrjGwLTh6wdKV8D9CMQKU2CZ02GoRI6W20Xz6
cTb+Z1lQeC4WJy2DyadJMDGLy/S7ZLQxTfsvVsepvzX5w8JuRkmeiO+4Vv8yzWAY5y+6wryb4JGQ
k0vKVY0sJnu8bkAdZFYUnr6RU1hfwmXMElICacH1S57wswyCBKEJowbJaZjjbW8NHyGMPo/LjBYe
8gAZZGZ2QXYv+8zAW3M2cC7TMCNrHG4tmV285NvILQ1goCv1cRB5ucZ68tSHCkfIkE4oPIDeZYTa
M3x/idrUsEAC161STNCwX6jY/LXGUpys7IS64VHkb7niO+MtZIg7xoCAi1bdBmO9sWg6CP6n5ndr
8Zs2Hu5ekzdkoNPTXprwGXGgERuLf4nMmJg7FRE4TKtYe0qAVzGTlwRspAIJwWB0ebUDSiIjheCA
uTr0wHfix85ohfk5MVklQGtye7dhyOukxSbiBvCugXLPG9AgPTTacBmxOXvXAclRK4mICXJMpQzY
6LyV48OjYxSfZQx2UQMQ09FVXOIXjv+8nunno6Lbht6/uOaGzxfZEEEtPRsYe3Ng6NhO9E2FNTta
dCauO35tNNKDhqPicSR2X8PIQTo6pRkHEvbcDNUzJBCkq+BczL5fyD4ZSxQyfGUiJLsJTWE+Os9y
pq9g8W9DY84vAJbJx1C1/8roVAkMMp6AXlei+DZC14F3VIDiCPRvME8TCJtL0o0X3kBE0rDU3cR2
ohJPn3SnMiHn0/arbwOZHDEnndU5cKFEbzyGnIuYpPaMRblGBc+AXiVKxTzrAKuD7k/AJ4Nr1k+I
PGp5FHvhYvpTdRtjEd94k5yCZlpEE2BaE4J60EzEEBCdBeDZq5i0ySBeWMJKZDVIGEAi1DzlskQK
3iordbywlFVMJDUC9BE7jKtx0MJ6mFItRXwFMrmM1YnpJXJ22AYZc17l7lXs5Q5jivJejL/R8Ksq
P1PMMjoC7gWJVdiQUcXlzmFi8E1S8IkjTkhIps41b7hCMmf5W96Aqa57lmarSw/VuoU0dVjhRY4c
0tyVoMVUrdiJyl18D9wgE3u60TsQjCSmwpD8n+eRWU5N7EIMmGN6z7zV6WmS250g7kpBXgCGyK3J
EPXO8YDxURjNsS3uMhvlNAdt/2I+5iEKHcGe8qxZMinDswCNP/LsbyEErsGYjL+ictuwRniZGrl3
hgoDjqsUYRZkHxAwgTQ2L4w3OXjtZbr5JJM+EVo+GenXtGsM0ruzGgTAywrBgPUyTUdSK1vEfTSv
76MKEk0lfVCWHKgWnvT2DF5LzpimZWZCrCBvyuiUlUGqgzn8QiwwuWKeh4omO00TgAomotkRV0ox
bZ3ZPcOA7l11feQgm0PtYOLWNhudQcMd2kdEf9dkhKCw90k5Re9AqqG58/vzwO8xmK363zhZQQna
DfjrISfG/m7Aj20IGYsMAFsxqWIwS3Fp04QaAanh3YdxNYEEJf6yOylbT5B1uvej7Egt6/bABtgT
ZcKVs5XQvlhawfQe+SnBlRFn4wNhbXNdKANbYm39Pzk+VxkiI+1pTR8TuYdAVj1ykZDYGJuHSm9e
46KV3QJIVSZeTPr8Z4M9gqHLKuMthpt4vhJVUlO2HDvnAt14WIGagvTZacDWcJvHw5K7e3oFtTIF
5bFHN7RZe6xWUGlbiH3lCJWpehqGAXHrIoS/lQx/Jf3yUc+DHrTY9kC9zR5+fGiHTY1WW8zZgmx2
NFPn10GKnZIkkZ+JQCaEuchbEmwUeHFuh+EnDj46JCQ/OI6+O4GIjFP8J3lX9zKoK14d0BAMy6uP
wElY6zZVJk0izhhbeABUo/ouuIh+yOweH0Wyj5Chl0TEwLcSpo0J1TA0dRruAGu1AdttKEPC32aI
gWCN5fkyj0uEwuz8FxnDgafuJcCG6k8SqAvVUzDtfzXwM9wXzmCcbpy0JvY2hyUums+jgqmQ3Sh3
CwNiMtAcQt+ba9cGHXjuE8zFAjb7bBVV4z1nzlRxEaDXD9kaX0Hu/5O4zPS4FP9vqJl/nfzyzoUb
gCLGMipCBlJMz2KsH5D//t+CFFZmAQjN6F6MY6ogXOScxTmAR1fxORByJGmQpjri49dh8SMNm0EZ
0TbmADw7Ldk+5o8WswRTshG1Zg5j/bEymwPObTxQI9MLdYXPIDIAHtOpsrRl03szkWrWmLjIAaq7
wOCEDCMWMUqJKzXAj7TpGzu/8/EorM78YnFbjCBankTn7Mf0HVns5oCrRiii8JY0Ctp4yDnUt3Rt
UCJijm39fxavRUy/CsuZNo4ap46nr9mqhzOuukC9B+6r7FdChm9ubYQIWBwz0mbgZSokn4aAlnZ0
SbQq57jM5rlGeiNkmQIVe/ols0nF3UsIGNhO2fRJ/2cNyipPB0ex3E3C5XRRHaxcDx1VPdhptEW4
2e7B/oZ/ZvrVpuNVnHpGALNV3ndQXy2ml2m+w3Of7nNwJ9HRKtpVzYYLNwwy4jwkJEWhDpZiwhxU
GBUQbrp3qtn5nl6rxPNG+F/VQSdkReidvu/hK5Obk7kOm2+To5lmR45yKpZzz3VOqztZPyCm/Tq5
1i6yr2lx0A2Ttz7rLGO/tOl2uXSYgz+x7+ZyL89MTHl8QDU4O+6zyvyWhVdlbHgVUnNM2pPLc1MR
HiL3SkQ9FvNpyLlBlyhh8rzpCIAALeAywmb0PuvenJpq/lbM+EIl61sVlPsIeouWKeQ0QNDcurCs
y7Q/RgZHoxje9jVGAs25mc0FNFWJLkY6TqENCGKberRLGV96RAt+/OWxHDhJ1eAeQpcUfkzpoiDk
z/FkiEB+WaRa/d3+YQ21TjxldMPgvPqCpaaSjTj9vrJtFi0dOcw9dRg4Atdn2tjF/28jUYo2WrTF
lSPgc8VJR053JXGEoyqf2NsJLYVIPcGi5nMGosPti19IXHlsE7QTRu3QDOUxhAvgRTgdQvgWrb5S
ZKbj/GboMml86FjcSvTwzXhnTB8JPCSvk8j7EqGADxuN16foDDX8HuQXAdzryZxoJKoty6R1RIXd
lvItH+iruatgujjLDOAVs0+WT64/O5Yp0mFIULnMEu8nbTk3aTRJbnluDoS/1+2vHhROUkr0VLtZ
MPyLiLfj4+IWStL9qD89jYGJvm0Zrol8RopCpxWJjMaORaulM4Z1hSFhKMoVL9H3nlmxEWXmm4nt
eQg84sc4opvTDWic46yon12LWZ+rUlz7ulronT7DFxsuGuEWUs2yfeewZad+eD4sdZ0wE9ZLx/Md
KMwSF+RIvg0iTNRdEwQFaRY6GtyANJmjfUupxEu0VA9qpjoPGOf4g75CPDwM/6aQBsGOuaSCryza
/IIhrEc3LrFVqpxffBAnCyyQ5huinn5Q2JIgcKt3hcvdojZIjadBbqLFDxtQ5zUsRANWEGtXXBuY
4w2ED27gjvuuX/F/A+JEdQpJR0CrIUC7JddD6F/F8E8dP6p0YZ9oRlgXytuv7i2s+OY7I808+Ceb
CZUKQSXtUYhRIF8l/jgnJBIOzjxxWdiCdhWKnzGGHssAScRfPdzG+ECv05XfKT9qlfekITgOOuiA
lay6T78PinLy6ErQNN2pS26Z9qPFh6rZ8gvR5ROW4Zun2HtWaOiK3QBCKK+EmZUkqO7fceBRMuCn
5hMN9B8cbGr0ahjVifwL3dBmdBUDNsoFarjxXyY+qpQDXrDx4lfcfsvWd+ruRvOUK19eDy6tP7Uk
qBr6VcCvj1Wgari219gXnCKmgw2Ah4LQUy4KKuiYf4Z2a+pzPN4T8drUtxG5XD/eG+mZDmuIeG39
MfMvAy2sLDCvhDKQEUEpj/+IEtGCa+X+GtGfW0LLEt5W/hblwgY9xVi/Mj+CgINkvBcSdd27TZ+N
8adVDxPFBS6qtPyLrN/a+gqs3zCjZXdPzIthfeW4dTmvSQdZNmy2ThSn2MSHe9xdivrcYAgzbHS4
PbRUi4Syc15MDuY7M+bJq0fd6N16/t8GMPgr48sCnSqCA+U9ukzZffNDlgziFOjvpatvjXgVSbPH
6R9AFjKFt2iE8FdIQFXfarWk/xrwAYDnx2BipXZXQFdU+OxgV5qo8B4pY9PsX8HuapQPwTBnp5ze
u6fuJNGla7qoZ4ODw67BVQVu20Aslh8FsMkkIOfKzcpPrdGi0GOrsii4PKT0UKRMStMbNS+6XQS6
6Lh8Rl1atGrrnULT9whrrI+eNRRhfWvojFhwC4brGvXjIIPqLZF7zfzJkAFWE112j3KxXvm1E6m7
2MgBF0ZLRQdgi98+QXzWIAGdS8WvLBNCO8MZ85siyK0vCI9V5Y9mXTRO03RAxKycEMVBYKcMxtJ4
Y9JG7urCTrTffuq07v3wqfTfJoFvnfEO9N9SZyqgDsvWM3axcoYBHI8L9KG9se28JRZGUf81CMBk
wuP7PCS3GAnr/BRpC4kOo0J3sOQ/ew1MEtoB3cCUWV1U7ycp2QZR7mbmvUAoURus+9BpgVuM4VVq
7kn47a0bR8hK4i9WnuCU1c4jEiSr7BSpSGWs+3SbS7cG4R3hvXV9yTwKV+WfbNHJ3jfFeShZiWtF
pGFGuEl+RsIdrVH4pYw+FG0rhM+StgZGPg8BhryJyfQYHBydiYm7nAO9yvO+WVJwZQxdSEeFGcOQ
JRIpKH7oQYwANAUUNwrbY2fep8+t4arVSMdwjnMtoCK05jwhxIa5VCHbobgWoKs0qJD9+InSNC1/
KxBCINLJU1T4ZHT36NYbLxgWbQSQP0NPP9u9+oAUTl5pAvEkoLGcVF9WjRApYVXhhbJqpzLeRVOv
E+vuxcExIMCiM9ZWWS0yUPc51Vy4sxgSxmsQQSiNiPgJPmJ7LV1wLMJGg7eOo8W49Vhg5Lyjx0x6
mYySQFlHwnfKY5E5iJBfB4sXgZTbqb5a+Ms6ra/igxwbyWSQHAc4HQ7zrywA6EAIIW1qDJk8scm4
m88p9MpDX/9iebMatoFF/lM+9F/0depvWEBWXmB1VTDrEWnNI4suHNRVylViUUnLpQI4eyLJbRfE
+S0ZxjIKwU3/jcsKG7jfwb16YfJ8c652gVkjuMAQnjscpJil803ikxEwvFnO9y8VytnwaOqnpp86
5YeyZ4hvKj73vUi93nnkE8p3NG4m7TGDRg9IKSvBDEglmffnwNhozKBTWlU0s3cVDaw+3Fpr+jdN
tUX8m9EK9Lt15HLMwqkDdMPS0IFtaNVR/lKumoyv5gqtVjE6q8oKeJ+VI/7wP+VAitkncO1Avqft
i/k7zPQGAsewUejKjt3UUV8Zr0Dm+RoeEHE1kIDcS7ih/9WGEKd9djdQWPTIWvjnNFBKmqFizhY4
0CxFfiTfJf8TE/7U0yIgPJ2uAne/SQjuJqPkElYUPgwjr5y5y3TckceOIgKECsB+9YdSlC6Hwm1E
l6XtzjA9PcBU1A7IPZLgFXLapafV/Q3UEQLncjUHNUodG+F9xKMPckuFd8IEfI5bkHnB1YghjSF5
aIjgDt64PAqGZlnMTglKRttZPAVHniTEAJAeLjESubPE0p6xpHRIUIJK6qtFZFue8+5do5NvORuV
OF8h5iWcbiK5nbgWbEHwuCPxGk95BKnD1ishD+4cmdKjAOgzMnHlYZSQHZx+wTmkJy2hu0itmSuM
+J6oID+deCmFwu74Ed/dATeftNtsyVse1GTbvOkwMKa31hkSRvfXr+30N8NX3CCZbZFTeDPOLaqB
NNDdWiDPh3ST9bvGP8bK1WjXJqOZ3pGuKBzzOcenGnyW461kXLVnlJcOI/WvMvju5LXnbtPMqbYN
+iceSebBpHEf0stgvjw1gF5ycMxoBwJdBA3KIJuhAV2mxsWmwo5Dc0a/iM1JQ1aq0wITXSoZuuZ8
7o6ZgYSNswtASp/5ZYy6wj/DaKZAsWhbRwct3wmsW32k6Gv3uhwhquBmdW9q4Ih0DjszwO7ijN3e
i44mh9O4lzZd9WxyApmciO+nSqt5ey5qwf+jUpjpgxARUOESWAOYteRQVXO89kWA9gIOpmShp3uc
tpFPY6vchC5+yYB1fOhkTCQaBHOI2jCxEF12HGTjYpv7Zxx/+KRzd6FOBFu2FKlyovgu87AE1yKz
cHAgFyBUeJyAWf4TnQ1zvl9cz90OgEvb/2BEh6Ojx45Ynqe9iqo3f+n9FheCZM4pQmhGXlDei07k
Hvvx26LjQfqylf9axBiyqlC2qqwB9ySbR51n704wnOqOxuAZ6HPwPpxUxmiv6fTSmc+bjhcuR74y
CGf5hKDd6ncZrZjyWtPbwgHDmRrQRsxdRokB8nq+tL4bR79FNRFsZ4VJR7gK4w0swOGrTz+5is7y
IdQH83VhjOIMA1s25GcX+TYZkDX/VhpA0JGec4hskMSfY/nW/Je0vRWcN+Eo8fKReLBl2W3NhThF
SEOJfO0QcRFNUSzp6+bvlCCCj7JH/DRhHSZfALRI4Q8KIz/nLfthxXOUx1qxSl6k6Im7u8c1JABl
kgyaV9G/ASWIGMhyZqg+xJMg0UEIJw+zSdOP5mku3ctDmS45/KQIcr65xdzt5Mwje4u3POBCMCk/
ZkXolEsKJco3F90h84G1tWMftF7yE2eb2W78ynHTo7acuj1r5klFeOkkGlhzwtHImdN65oZzeiXE
Nhn+mlbRmr0ZkbiastAJWE9Oo8eeMGx9dWOKE9gaEh5DK5PP1CMqB5jLkS5swBh+sfD0X9eztW82
gPaikqrLu6QxCmkOK+BEbMz5wXcDCQgPyMWcWysUohyVY85AC6NZdf1O4gY7oFikhuS+tTJHnLri
q+FJV0g4oePsJjrTNLqgiUlTlD4TcQvEIIEABs9/xP0M28UCO4kOT7WNB0Zu9guM2jPuJljQxpmK
CDd0gfKq2xJ2wSwBCXbZ3VAmL33hgogoR8Xb4T7apcoTaSFPHGaIsfSV6qf/e0U9WnOPJ8SmoZNC
dZ2vrBNBQeHZaFd03a569YxKaZ4IL0+eU2Fq6FQu6aHkuH/2yQPhsOpuYdi5tixB4ZxA10aNgGlW
fjc0sSCGSKRbj1vPAt1wktW1bHJ8mqzDHGFAfI/NUbBdbdnnl9Y80bu1KF9vvDt4qfSa2NKPg3pn
/+8pDDf1PwwHwc1koD4PHr1nq3tFfgqkGW4h9GOeFj5I/VzkkjBPopfpX/AnHvKNxGmkmEOOIwxo
jnTrm2s3MsXYkqGT6vYGTSjCi0es43VgF1oV2p0pE2BPNvWSNGfGIpwRbCYvdD0EdLHQUDCnToZD
MieRucGeWA+Gw3LHyx15W4DB4FlYjEzJminHhol6PiPStkWZgxkE8j494KXf3bzwaCpTrIFFqAX0
fybG77H5RvU8NBvXOhrxdbCHHUJcGo5kw9SHcS+RFk74Scbw7chzpw0OEK+T+EyWHl3eWWdxRB12
iFPd5pDkm9znx3qMtJ2N/PHa0hgcjVMxMRy0u8SQIe9WRQ6Wgtac0DNYoDQ8ht0xhrsoQmbT/kpm
kHCnwy0Tt+jY7gP3bPwMsj3+ALtsF6/2H9zHwrfxlMer8nuVkhrN3OXMSh9ixJBIS6kS54gtYEID
jrIQJtf2yFQFRjawGcbALBPs1nDKmne/B+2hbr1jtRo/PrcdQQgLEOB55AROtuhWfCyMK6YO5lLJ
LxxN0Bz+K2Sed0tsNFtSbxYKw5ULmG4UE+hZsb+ShLm5Vivh1RyxN5f9YgROdxujBaeMmO5bgbNq
Y/5aGLzjrbTB5UsKSyXM3a13g07vxJup1z7vX+MXo4IxX1fmvOZ0MAVYMtxsf90lElJ5KR7MQ89M
08Eh+gNXR4n44Wprw1ayFhQXKXEADVFpSKaeQKzUcSum5wkMiExjkr+nX+YWJmzBbshjEzExNlyn
o/mIoHPJHazGtPMRrtK1MxegCNr0l+kv5NOO4cuP/hXrqHVsblbPmWYdc2rlPlwY41eKSACztE6T
AJ016O9MXlm29ucOzgBbxFSWlo03tzoKMCvCJU/aPlwm3HNTzC6ffs9Z+zl2EKiIwZ5F5bJSVx+T
s4nJgapybzhbehYMFvfbuOAlTS2MKbph03wsO7yryhTUSrOWu2bq9aAspEmxZChSsa7vzNMqiHV4
VqbTaMmJmpyYLXf4WKy4CojqJZGmV3jkQNTU14Req8VWgxShQ2hGvhds94X6VdnKT7VFnhZTeOcE
7Z1g36NVogc0dQ+SjxRvKmsZVCt2MXy60ylcgXdQDW9T3d8Z5k/kJ78nhIKb13rFd5U8d2Y1J01m
nP2jHzqOQdqR4RuHJpdedGUs65oPaH5iI8BfjAIXqoz1R2TdHuV36aDCsZIfdIjl8EUqgHbKkV2l
60mUy6NL39SY4ZlqWjhFL5yQeeTRWs727UGDlo0lNRsPAw/iuS7P2Z6o6ZU5Xk5uXvYTDQIpUllA
xFR3R5eYaXT/AAxxp8ybN3fCTnpx3wnCOlvUO4RhvUPychBDLqRzz15sq8EaA0eXX0cfFTgaBqdi
yMW9/gq7hZzsmyMdMZ4p8LP1JyfOxqWfhR0bQon3CTRsxY5Phmmw1HGFAAXO19k+SO8BQqtl4RRX
8Y0giINzuywQU51L9rEjxtOVmq6RPYsk0CHfIjzLt07yV2NPmyeeFwnRDA+mA2MuWs48Z9p20Y07
Cg1aYA2d3FnI2BA+GLKwf94PGgCyv/YmWUi5vUegvbYgLS06IAWUtrgPw12VfjSBOwR5VacjKrcn
+0l0RvDghbcsOlvBKSv7qb7zoy0qUqZYXt/aLkQVPiiEBMqVC6ONX0m5JFSHRyRG/9FsviL31jAb
cMdfw994sCbBaXkwUXPgNyXNeorbof9YyEiy1ciUOGdopISP6eRusP81XuHUkJ6ktwLCHTKQl5yz
bI2wdYLky+HL79c9EcW1dqBYw/kVKQs8MFf9CVI9vksT4rwRODWsveDFXC7gzN25gS0mOIfiUzky
fNeeCP6n8SDjeya7AelDbLBuixsWJv8zQDevYhEA0kMwgLfxriLj3hLZCuK6MICPJZC49JDRxrRk
PlF+oJjNNjmERRGrn1F+t8Zuko6ovCeEJlwbjdStmABNlT0eS7t6TTmICv0y9//4kylSCjvKmKfO
OQJJ6ANqBl2Mpaksm2w91D2pQ8yKM15hR0xEjZ+XeHuj+p5gdR37vdiekFX0LZE81Ehto2HhRFqM
IW5BokNVb3EMjeqhTVIb9TJnsTp8kCFC+LF1alaTUKrZplRcCcIo6V5xPItCUNSE/GQ794J2pCPT
AazIpBtBMtGfJRevW3/jMzLYeQ3t0Akvmgak4RioDPrgT1GoLLBwNDxbrYXB3vJLyIp2NimNL1Qg
b23NdH6FIwFFMI6if3RJvEUwhYOjn59DPP4Dkogncxyc+pfJYM8UZcIvuOBZ5yVzrQFT/1pHLPDq
IV4iVkL5MJP3SEPcHw7VItRBkacNrO0Mn/sh3aAtHhcl4lRnvJaOdc0OzEMKqOmf5IHlwsdGas17
ahfqxvN3/SUeztwg3UJa9189WskNvhnznHM8tCCozdyAjHQaGCaPDyqHdq2tNfcydU+4XsVTCU+Z
jLt/sllRf5BHshC+G/swAbm5DTKHk1PoTzeRKt5ZWAosbvXq1U82hzjccuaN94hPTKgP8nZkWgjn
bNScbh1vrBcR4BzkIciQAkP7DEIMqcjZD6+K2XHJep5ONPPywuPrF9F7SF+43lqn0vFvmA66RXdB
PSN8DUvfXI1X9YAwj8gTDDBkmQI8dL9SeWOazMWEds3sDJjiwd9i9OSyLTfGg+51A0CF6eqU3kAp
ACbFUW8IibUFKqFTSAwoz9U6WHb/NFzDzsO8oNOiJ0LVFjkA7A+oH/Kl1TxxiO9NdeE+w6Xlzzxh
weyHC7BHNsBsYIGmvN5NI6al9H+8QvBbm3a3svp8BsNkKRfLElkVdXlR2CSnO93VPXAoGINT8c7r
V28+akSIrNCaTLolQ1soHoP6A4qD8BUcQvGSUbd1KxbJQeEIbtjy3PplzU6HjwMLHAnRH5FSjsVM
dY6j5JHMyi8Gdz0aGvT2VfFsBtwY3V6EgMxZv5PeHHbwWVZHamqKcwnrCWYxTEzc++MXQBSgH1Wx
d2UbcvJko6AreqHuYySszQmLZoxGWp1KT4SDHp1lcExU7tKyKfYeuInlnIDfp3WIDvWtUGfDaXBg
mJGj8KOhiZBOxTNcQ++6dJtgFVwtIgoOtLLAEYIShK7rNUtpeaL1Zo22u8bDXq04oxiXkenkNNtb
ulecCntSeKzbsAq+DPfpvYZbh+MdFqhm7eTqi4OMsVF3vCFSnbtFfCtrWEQzdwNOo7lxPFEOQjtP
1+CbNn21RbflwTl2sUxxZb45H869B20XNGmzEiumnGA/4ARK/4T9C3Ypxo0WSdTk6IeFLHsrSMJ9
fMxoiVJsmsB+5zQw6SwiwH5gswUFX6NF9pgrTZTB9EHzwPtr0aPMjbuOjY60nnlxHNGnE/9E5auV
SPC21Ld4er86wx4nDf+3vkx/Ubsm6loIlixPNAwcdqc7EwaaTWGNLfyisOXNUAZVSywbr5KCjttm
aWwBNGkS/GmZ6TyDv5V5luegwLe0sz5KiKR6ru0wt/m2dRQ3CN32OVx0NC/NnsfMCKjm5T3hhojH
qYTcWfVe+zTmS6y2HDQ4e5JFFO+pKSdNaRDfCK+nclTKu09NpuV3OnQhp+gtiSPmMtyac0105G8R
5NZMnUjhfbFPQsqBDDPzKgAYRf/cvPr9lvklChbEoHbL8YRwy+jkBaTHbspsr+wS1tW4y/Ao0PDm
42INQdW8qhJZvuhZNpLx2z2qR7uTfyomAyFkjhouMhupYLw71Unrwon60inqnzZE7iwifaQm0GBB
aAilA/WvUODuIFzHfxKZL4lC5K7BVwlOsrIXRLRyyY8qLrQWQjPXFbzEGC4D68Zwk7gcVL/U6dyM
auOMJ4s1ayiHnAJMsixyem6UZ1n3J6F9GjnztWrruCofKSLhFDXSdLbIfB8/6ZRWlO8t9EiJTHtI
/xYmKVZI7pJEqQRS8DQgT/OONBH2POpltJYcgfXx3XnyyjRvTQJJzNhxLiqh47sUA8Wb5EUiJAkl
1FMUsHExn14XalpiTOED+I5kEKz2atGu6hu9+/Q0MZm3z80Lw/ry2nYQlXzIZRmiHip02CYzLynY
DHp+2X6gm6uxafOYYehGZam88r4FvkO2YcfzR+0/qfqU4L4K2kmStjH3xkCjA/2XGqAWQUUSECU1
+sUXsTudTPaRdpxuoKzHRwOw3ZtN4sSSai1zg0PYpnaabE2pIy+OaXfAc+mvVZkj4LgeH5xO3Ih8
uuYLBmDeUUQPV0+mDxWjcOKvASvIIbZOkiUoJuovHaTeXbgSUr4vSf1yvccUf/I0hZlGC31SEW3k
e7CkK/MUDogRdW9DqsYTmbFLatzDW0R744337q97WXfmZU/pidrsTzhE++5Fh5Qre8nOySZ2prbe
m1W7oi15MO7Fl/FtHuWrdI7fZjdPtzSJCa+33/6VPufBW6Ml2loHn/LmisdxZ16ZE0HiW3i/3br9
s06ZnRy7aBcIc8b/7qW51v8ssHIT37bct1Bd7x64DvYlYU7UV6WsQQxlCwpVztjbswDa/CmlVxpo
r2Y4jt6iYgdi9YpgKRtAGv9QLZVObdv6P/j2r5KYUGmyOjGnu+MB7Ck1YxtKAxs+C1PHAYbvcZ4z
LIneGRrr7Ga9cs1muq4yY5xaUuFdmCKB8Lbb//hL/V2mVbePh8UTLqBjgjo4MxHU1cWwiz6Dw0wO
LDrjV2If6ZaOTnphinFttlgu2/ood44777g6MskpNqFZGgEK9liv2k+yQbhFm4swFv/X/cOSHgoO
60X5jO12PBIQzMDoCKhtQ3PlLpxG3ZliApd7BN4wneaSwt089/Ff3oFZ+tm1PHPGMCDITwm08wQx
Rgag0SIOT73i0TTgOK3M4Qp9VSVX4c2DsqfOJIttONEGClEiD3O9/oz10Yei7dp8KgTBLupxwYgZ
aQp9JSHecl4Sv1trxf7SYzXB4yxSApsipJeVH9oRS8RaSOmca2KgpvoMS3x8+NcxIDNJeW85SXpb
drQIjhyHjEjfWwx7drK9MWKguJ4CrGRNEtmgMYWa4+dkQkO0pwi9cZ45EqMI7gIBi6GlL4jTzHhB
a3dhvYZ8VSgrANzxF5NQFFE8JLAH6fHCVZaFtimQKjZOKzkJvj1tyXl8Nf41/oFiQwNDN8jH0Fgw
PVFCmMI7XdgOzAUmNTrebZ+sjJU/ZZYJaw5QsNTZK/GAIhaCpsak2uZFVW/Z2prDikcOysxKXw9b
Pg9hB9lpOqYJ5lLfJAbKTVjE1EaTC5FAXBVBu0unlEezjilav9R0WrtZRYP3VFPm0aObekaZLco/
bfQw2gWVDJov+kHNQjtBm2NQhbWP41bG4QADPiVxotHKdOJ+2aoHS7ggNaUjCuC/xRMx2lJwIAaO
q6xBgmeJo0mvQXq3DohR2ittv0zU76H7MJ4ccJzz4PqiaRgrDloj9BzXKW8R7D1x3xSzxapBPo0r
HGIEQnUubgVXMA0+AyJvM7oZ/Qb5r9n+uXR5EmFrRI8y+EjhCR9NhpaS3MzJn+BCk2OHNuUREvuD
t9uhXKuu9HLH7mZ4q7C4U3kiNmRsW1BQEaOQ9A9O2lWHw7K60lN0+W+BdkyMjUVTj1Zc99Cpvg3h
n06DOniKS//PY2FoPBVrj+GjVi4F5cltAbbTQoEuMt/xG23ONQj3nWuLzPzhllj+h9A7Aylzg17f
tAXqXtYWrwDVb2O9cA8MWxeD1UliwYZ7qztbzFs5QQoCPusFZVlz0jnX4g/jayGyZMSFOir/WgN9
jfp1z7nf3wfX//W06Rw5oESMZ4sUXAuHZQMSbaA1OhJpFfZnZMrTYzeMBsei7ep/k7KY1QLDmbPM
447ayI8OFlsOov000XeTTjVnRIcM8EggHa/ZR3YcI0X1mNORANgL/wYKSgwhET9f505mbjTtSWt7
RODt86+qWM8SUjHqFPI2J6lqE5+ZT+CAY7XTiETlu9Oot/B2nFPKkLp7oeUeOTIU1N4KqlHk8MAa
bv4k22QCmOviQhYMNnKcOhlNO5MtldYnsJl0jwDXil2yrbDx8BYZlzAYkqsVMhEeHAIYBwkTCEPw
pCEUayZ059pfodsCVGK2jkQfYHJvIDmPICPU/5F0XsutYlkYfiKqyOGWnJST5RvKsnwASSAkhAA9
/Xz01HSd7mm3FWCz91r/+gNvfgdcgbBfPNYSYfMwnw/gtOLkdhh0l6PWz/oaQBTZHz7HNCv8IgS5
sZbsibxXjlROPcmsnnp689po14R+W3MAq9IYQWrOMML+E95efV3qTJZO1XjugVO6HAiP2GTocBKB
3ZdYwQshA5n57IuP6CjMVj+P1hMQJ8jco4qLLIFwDFy0UY2AKDGRvWKpz5163pj3MTcBgNxxrYfV
67bszxYDJ/PcYEnbh8gojX4lMasl5dBCuiEMOeJKLpOoz9Ru/uwxdsHfrAlbGr/ueY2egNRqF1s6
J9WWoE6AzQhH3Pu87xzczWlPPLMKOR0hpDLdPxIB2qoR+SAsJmxdex0jBJe2BkqOFJfsFQ1GfksM
pTDXA1Ww5u0/3XAk7OorvA+MC9XzmkmH3iNEU1LUXDvM3t++QuhHqOLcSXr64gIPmjLb8i7vbdUm
V2tLpwrNueIWPOvT80Njwdrv1HDI9hUll8bFgpjdg+QWK5P6LP+czXEv5BuTn5K/XomIv0fiOsEe
rVRM+lOYL2qAoBZ1Cs9CiRI3D6uKVESUTKz/+7AvrnDeA4VbzSgGyEuCiX5jKy5K/Jpxt/gyuVWg
5gNAUtGsC8q/1/gIcGSwHxpKTosuDPCSxIiejBIGVfdxbw09DkOQf+GXlZjydBPHhdRz9lNIKAuQ
Z4udGzGBFn7uuJzQIno9mArAaX//6tTdNEdRq69SD7R760GRBuzQ7gyML8yVCEliwqeXtJQSLg+n
/hnAbrtSuMNWFSB6jlQZb1gWOnENz59CSV7lw7nE1lRqrpBmYj1EZ9ptxyoxeOH6QagAPVZxtprv
EmOfd8i1vBZQvb0SAi2YMwWD6bG7CezcFXPEyZT0M8bileSoFGAf73l0xCqhe8OKEJcb5YClH4bb
WcVZPieJJfczokK0g/nhRhQ/lyIQ1LXk4l8yXHZP/L4iWJP0xI+GSdyiue7veToKHF5YFUUNysE5
ILtR05dP80sylZ0WXRSC4yzpNgazNKyFcMPTY+EfkwAO20+zu3Z7qVwb+tqYEqQ9c5UjwsDUYfRv
N7/82b/wZTBCHaoRoxxUtiT+DnVqPidIh3AcapX2xCaNIxUDG8oWDLtpvBm7dgxdDAx7oLItaq6I
mnEIC0mtcLgA13+4zr0XKuwGVw+GqG65L8EfGAuQLEBdcsf7HiIOV9GDFEKZUknxlRS/2iOOmy6V
/uX1+TKogMQ8VcnA4IG0wJsi7gqHKOINuUre6rrrdx8D9vT+ni2FAnu5NWI+s0Qws+8/JxUDk2bD
7bSykBCM1ztkAVGjjjX2EDHOCzn+eWVqmIggwaf0z2RQueJmM04QuhX1azGTZzlknhnRyY5ENylC
0Ar4cZ8IkXYUqGDXFI4vI0U0+5yMkg2E3CdpCVw+uUA9bm4b1jgmYSMFuBThKNYEUwpxoqkbJixk
ldTVb4tJMucfhZmxlIklT26w7jFEHZ3W6znkIkHyrehxevXguIvK9PFLokApm+gifbF15tetfHo/
fgySPMwUVYj1QESBpm5Gcnll4JnAaJzmgGqLh5isb1f2cdnrNY+IEnHLuKZPC9og/6KssYRS5x9o
EhxQlNpEbwEDdVGxk84WNi9VrtkyY9jsYgHb/qGP7cngHCleKztvN8+/jDqF4Uai3CKG8mie4KOO
XqYf30DKjO7n4trCL/8fCx1ngsbWyv3j4lhn/b1nqoTt6nOjRBJVAwpk5rvZHWNI1IOYVCm9kxH5
vLvyyJfoZpjbk2xKkMY9pTSBp1SU5wJGNcIRaKgiT6TmYuaOJgJ+ggDycX84+vMA6psz3WIL6fVv
Ao9b8FeZk1jV8YrEPedl73kWLox9lQp+wvsTyuxryo9oGc4Ii6F/FHxcJm4fPX1VkLc2lDkYpnGI
/us43PFVoLfnMy+07d0DIFe/E6SZzy40wTJFvpL35HZmocpkEnFbYdiNkZIo+Di8oIe8YDhwCeQJ
W6OQ3Kt4D++GZvdCRGus8tuMJG3TPCrdrJO8x0GVPOBkyt0BwhFUg39X8UQxKZBbgdDfvSP3Chkt
tNVXH3bqgpOOlVTsrptPVgOjnQdz2n7cnJFE8fy+ngptqWIJAnnC3Qll0pC3VzPwzO4MlGawvxG3
wezDrCUTHepbnAwyLaN4gSvIeHKb313g8OLJaS/8FqjKZYejECzWfHfIl1SnUcRQYDKH+1qvzxR1
w1FBF8DT11HdI7w03IcwKwknUH4Q1eFrwxKBio4cC4cqmmgxrl6YqvpKhQNcPIy2jPEectyIs+T5
hxQ1h3Dviv86aAs5CVpxq8+4Jya0IPApGFjYCoe64RPxXMgHvBSE47Xzcmga2vK/E9/Reeg2NJ48
17DlL/NxI349Xg6EFxrpdtI7OebU6LzpskkByD16fhAYkLW88NFKvxyFEftINRxZk+tZ+djjlnEd
bbZ3U01A3Xqb3tPAQ330GnyJIaK80+FMXqtMH9XklEP1/AHLOpthWnVj+KDlP2LmycTOGfuOUbQy
qwzGhoLiKpjzZbjoK/NCSmHLVf2+5/EU+hioPleiTkteMv0/sCjTH4a7IhJxQTUjEf7V+Nh073PH
ICc3J60jvl1Ue+yrqALIpRIJkfq28EYyw5GowRIqgdsf3u8whwZFVKngmkmlpr+Q/i/UgjRjDg67
4WsMyDd395S21raqkFOSGOJx4R8n80kn2afjCpCotF2j2ebYuTCg3Y6YmCGx9/QA2qYL47+jXMVp
BCk0cS7q8gPz7bLpp2lAJB1VdhXD+kcPbjzIz2K5We8Vo/BJ5NzRC6yaMeZS8pkS7mm9+3f1gRVW
UvctpyQN44tBkcJcltnnGL33bZr9Zkm7EQDv4D7OPouRVB1tppuoln0wKaU+QQfJUfQb3E4SEQLk
kIjDOC+idxkU4IIJie29tHsQwFc9D2KFAQ2uUAXNU0Ue0Ep4r8SeRIoP+xZkYy0QjgLxwwvK9olV
gTcte6WMPhw3sRmIRgT3L2MbiQD4sNUCZ2xDuQqfL8Do7sBb01s+3R+eCEoy7GMhC/xlmZv9CIyW
29Bi8JdUn9jgxLPx2AVH55KZoN0WpvfTSgSg0OgucAL/um3bf53OcmJN+vkJJ6NHz3GNkG+uKjO2
FwaaBJetPl/jNcQ1RZeCdxZgX4KznCQdGm4W0qwW+jDx3wQGeNkbWtyLEaT0gP/NQwezRoRZopO+
fIN+QMdIe8+zl1GFDNmLeeRci3C55X4r8mb8nC5GKvPne7Jpq4B+tSxnggTGdTBhWkG3Y9HI7fpC
eks+wxKwUJm0bc16XtUBtBc+TGnCM7I2tbzHQorBF7XXg0TLd090Fpwac5MBfWjEBeNeUaYi5tEW
xOiwhMSSI5OBJw1UI/3UOVgEqOMVbUHHMdPp2+G+0voAMioCql6Pu3bZfmbZGGGFojwXT2P/LPbZ
jyx6KguY4MEpt6P8zUCuvrGPgME2KWuZV+ye1Cod56b+Pt9P+KCCi0dYmgzS5o0skocWsi76TM62
+f39Ywl+D9iYDih2SAABQ8aUuYw+xa7r9i+YWBe4H+UC2sqrgCTYHqGBTm4q9hPfYcgbJPzBTn4F
BSJoaasU82vFpsbk13mcqDcv+Qbmi7GlHQRLro8DFMDdiLOvw36Dkac9MuErdpwVHUMszfQ+O4Cc
5h6I7pNSCuq6c22xYp2/zHWlz2vC2sjsYAfuPMv4NmDfccKtJdBDzLJJFbfust/gDcpRrcfE5eA4
0PqM39sbyiaurdraDHxwPxzslwURBPaJXRwfMAX8JxTZrwtL6COQTsC5Y5XeVJco/RNjRk78t/cw
VgOTkxHu+TPRUf5gi8VPx28LOvOCge5ajNuJEnCi6VrIHDzAW686rfOwva6YWF2Vha7n3gMOWO9I
L87bkIWdD7sB73ns4CabU1N0Whlmkw6WkB1KOR4/EVZQLj5CFwODx1lm9C5jQghPmO/dxYBBvHvv
v/XLJlNEp66p+fHXvfSoz0Fz3t+51gHUq0GOV1edv8P6ehJwtoV0cXtH7C86jh7qUmE8iM9Kn3nv
QcAcExuYcqlIjCrzs3HBT0BwEfCARtChgzcKL9h+zHtzqLqQ9zHTNWjBXNNKsFBr7jDJsOvLiBHK
SeDRnL7G3QRoN1BRi7QTglPsSjLicxybxyUA89XPcJJ9NV5rVJ46o1vusX7EC7fg+1xKzrIMPp+y
eNwweZU5YLSTellp2VkwqTjgapZ6/G5JssaZ9265D6psfGlG8edjDvb1joe6ib+rwCBKDx/iynym
XaaE0pMUmdufugLzu3nq/nGy8NsL+sv22gMSdNGl3mli8imWj1fOsFzy7jjbCHoV3nDvphbBnQhX
Hsn8Z5AFg41VrgZva/3G00q6AzCrbL3wPF/kX8ukyNYhBbz7AFwceuZdX4qY1NiikjLbMcg8ch8t
7BOwUudZv7OvK8OXwVNfkjcjJgXjM6GfFwb54vXLeZMeKxrbgpIO1kx3nbVDqsqhAY3nxEqrgP6U
SK5Dflh0xyKPy9I3yuBDNAA6lOG3hLH65kT74pARqwjDtwL6lbrEdlCBxJmFFpNIfPNoWTUoNn7f
+Xw+U4kA8cCgqjpiN2VtW3yB6wwjQt7ijJdhkYfMmHI2dyau9GR1KMqhWPiYfDAI/yBKf0doNRix
JW/GbTxUgNX8GtUiKAas2AxMIZLM/e0ypybkqeMfsmcyKpEFaszUF4bmEKgUIaafMX17EUyS0OuV
mFuN7hNjWwb2Q4A9L+aCFTJqyW+gg0Nr4gORFsfGB6xjeOw5ryG+sWWq4IO2hlEPhGCNx8Shqfm8
Q7Be+gRRneXQx9VAFCcv4gsUH3p2nOwMD0tQI/vHyU3bxzhNg6wHmNX5VDEX2Yf3+uLTGhOUiMsv
oiVtKZ7yk5FC1bhYe0s5KBKJQjO21z5LMBl+MGc1t4+W+O+AD8WjGVp6yqLHnKeA7qwu2/c5U79F
PgwZNwoGP3NUMrydwfZM/Yx3UB6rNZEb0Xh3QfVNgiFbfIWzNRvfFA82ARSTicaVjnNtVhHsTWxr
rXcEGw5PW65wB6WQSlN3eIJGmtL3rH5PH4vPL5YLBR+Y10LCa5PY6pN4j2Ez5/qM3y7rCEIIdl1P
AJgxABBt4dtDvIDIhmjnTmvoKzR93CHG5hGsjvwOGzDWpISyihGhCMtLQxcXKxHNIVOum0TG9GKE
3YTNbptAubi2hB27H/LreHUmYgWUZdpJhxKWR79CgKu6fCnWJushI4uJcprRBhSiCTRNjHLJohZ5
TiSPsbbw/L68j/UFuwUqEhphdVwbXUQnxEb2FMJ75lKjQIPn/cGWac2x7YRyC3kzxKt2Dxuf/3gC
HvIP8PgkWJHnn1+9cPBT1K3kqgY8k1fq4Ju1//AAGis+HNbJQHK1slHuu2LWSMmD1X4sW7w/14zZ
gJKEc3XiDMd7ixvB8Gq6Kgw8sULCP+XMfbjNuIPWWToK28eJWw/uwY0FUIK7x2FvUn/XEQteOTL9
w+v5zK+zGi3h/MDMhJN4iVCEQ4wFIsNro4Q+VCdti/d28p4xdx9DjuaDdBbO/Ox293lIpSPU4R0I
xQdyQqp+KxGPaTL9Bns5yDv0/Iizjq/x6qd2kud8KPdmuZCAH14IBESDQ4gy9dUS9XT7ym93F40V
gBie9xAtsCk+lZj+oDbj3gCWAs4kDJlq/iLVrz3RuALBIYC3pzWcPVeg3VTRbAY8Bxwk7cQew3+M
kve1aPVYbd7b7kLjy7DpOcJOjWSmuFLRuHnd+sBZT1iKjc/Uggb55Qo0azw95Vw1fI2wpIq5jmNE
t2aXMwd6K5rd0AhLAknOvKB8+2IHGEpiDyrmDCQT6hKBbSz2K87wX013NOmDFJhNt1JFVZojbVXI
yRH+M8f8IBKx6JMVXjFnWGMwNWpk7LUxwIKSIt/CNvnILb83RaWzAwMXYlfAO7U4gysNHDmgAUyp
5B8wgX7gjtDN1MK/HJvlsYWSInGuG5QPqNd49vrJB0fA6Z1hTnvdTo5eN2aTwprOQ31uIJ3AseSJ
wkAIgncrENvtQvo365A7NPnJq8UxQyTXFUdOrp4hDNZrymZUF8B5gzqX6HxZC7wMN5R/xkKmjkBW
+PfYu9Els51JKjwigH4P1B/B3MTjfJO4RR3nAn5iQ0QvR5VBUHguJBwbfATkV4RqK5dfE+k0JNXG
49fFiaCwymEqKpurkDD4Y2I1/fWeXgRixoXUjjoCi2YPV6BtUQ6annJnFUHl8FD2QVkQLziMTLo+
eL/AP525mgj1qssFuCHz76GdeTwY0+dEUFJHsPlV9p87CroAAISRFq4v5m3Gm8Isw0od2gWDoucN
2CYBQWOF8grTrlecB+ilrKCcNvGyhEfWagG8LBPcNA+huqNwBP81gYyY1VymX+Nc4V3LjBIGNdR0
dfjoMN2oaCffoYcHK5SvBF8O+gY3iGcewkexM+j8YOdO5gvVK+mZQuJaYNicTsolAJpCbcJ64wYL
fAnqwmZ6Xa4c78ppyVV5IHe7TN+bG8jb8KPGeRFyLGMi7VW4t+qTwoQtvH8Eo+nzIcEPuRA8toDS
+LJeLb9lisXeTfAMIR8Nx6cLGYE3xGuKuRgqUr4Uv8VrkwDAGQzDiHVARUlbC9tRm0g2805ICnZY
JhkYAAsJd5HhKddBR5yjLlhnzE8g32mXZPysYeHA+AfB4wN0l0X92HGKT5Q3Yc3r8L2zR4BghzNq
uiXcsIvLheFTIUkFCELXaTIY3rNRog1iQszMsyuB1G0gRcpTcxLAFrIP/Z77dOlDNgyKhWna+9/N
u2nMbiC8TveJp4G1AJeMRc3dqnfjYaTyY2Fz1lzIEKd4mC4kOw8LBs3Fg9tLcgwXD4tSaFCQDf5v
UoIuGIflq/P8607tAQRCAxFvJzksCiS2Genul08m2+6kme4dZtGsyYphvOkxLn3+t2S40rc/i3cG
bmaFSdOnQNpnQkbH7e5EHichFfCme/AU2Il/N+QPZF870p94Am43lhZH6fRBGzzCKJ13mJKx1Sg1
RCHOkHzDZmZ6oFl8WzyTWFj82+oeYdDGlQQw5T6DfHCl0HIyXTRxKBBsLrh1pjLkfOCrc4VZLtwB
PhILGoj/fVnyJSjNuM49P+2nkT23ii/KRW5wvcFUiGsDy7pz4SyXmwty0SYGgEBzRemGdww8lKcM
w8QF1eeTc3F5sPNnYEBmyyHAoaZzoPlymbgk/CJrGJY3r8N58CxCrtnjPu1NA+ZT1wlUMXn6XgnC
nBuMCv4cYwYzXHEeMlYpqDlmXigUsPZnhd9WwD9AWhMI+V5iPMMYmnEmydqgZbwnnm88Fk9eI08r
Ei4nK6gZn5FuZLqeXAjWEzIW7lwEyoqPITqikI/wkv3K8jHl+rBn5lgjY8MV0LRl93DIyV3xR4xl
sA9EiUQxgW/XtLVOLPVsTJuGHjRifglboeR9mQyM8dCkKqXbI+YrNs0k8sokb9q9S1/pFgYGX3CN
x63SgxduKkx/nsGriPnpDae2DYnVBvcR1i/zT+7UkXflY6FdQjt3uc21PsKcxczTTWMsM7AaKPkc
dCzyUvGyVyKy7vi+1HwRkhGWI3GfyAgYUguPFKkaq/FDwl0D4zsyGr8YkDGFMp9dC41iGnIgekW5
ditD84rdNY7mPiNcAl/flofuhjwniDnQ0HBceiEP7JyxI+HPIR8YdBffTQLhJiISaVwCxoYEth1h
57McSH4HKncpjcWlNQLckzVnyqn0mcn1YjTCG+JX1bkTbKtPSY3UI479cB8334hfZJOgEsR5QH3b
ZDHf1pXq4Iqtwj2z7KZOcPJ6QT8byAQnG4J4AmeI2ZWct3OzwQqclPiVzAa0dsVFS/Y8MW8XGXTQ
pSd+XqJDiis0cbOMmKdxGV7x/a48U1/2EVya2j6SXu7VsK2WSuYRu3wh+ibilJ5lobhoYJu94uCg
2/kZcpczugM8LphBuFN6eGYuiclMevc2Ry5NuHDlDPZg//a++fXY1kjy4PnbGTGTv+Blw+QCYhfQ
maGAYMsAakR1xzwc24HCUX/b9JH2vypWNzAPRqJOXT4QWhkJYpRlYxjAlIh6CM4hKZYET+8oaK4w
BSK05viDI+bMN8bxuhiC+Q+nS3T/rb6GFcl+ek7WGv5BxLTZ/TNsv6Sg8a4RM4KCKLfwXKT3MHdL
92n/SM5BCop57z7X0OheN+a5WJsGpo0319XFrmzaZO37mTWB6gkq2mTNlXbR85usTfl39POt+ss7
Cd/Nvwaa8oxs09ou4qs7Z6Wk2kpdYP3pqQdEMQyCAs5NMh5whYOmRCST/S/+YXGgIZoP+7icdqxn
TLChryxhGy3UUA+FWAj6FE+W9JpasAOvSxV63X1Bs8ggM+FQ/LW+tVWXvudyAnAxR/0rE/D5Ty5t
gkuqTb9BvIXGqVte0BYA9R5hdtRrEo+mcKm3MwSkrXGg3Te7IoGHj5tEdRb5jp9Z7uxM+1DbaXqQ
nN0G9ru7QisHrynBo/IoJvEPJuQwEPNtsbZuKMmaIF+Qm+JJ3vBN2umRxPF2SxDY688654fX7+sX
3MR2GGqlj0j1c5+ukxMWb4cAQ1JwGfoaTk6qBflEbIh/W9dr88SYa8OUZozuG/q/yzdVTISZVljx
XvByOakO0zFArijc0JBVndwPnCQG/0LGuoAJ+0TVYmzGGaigfri7YBx0+719P8BMpjFoUC1A7Nq9
1q/A2vOOYRcCztpkGGjusMBqbIOSypGWj9A6/4vLLUfVglCT6LE1Q8iVf33CSaUtwQ0mrhpQ2wEl
8Z915K3pDnzGkc0fpxXXDsUImYriKkM2/Y1XffanKwFoaT8iDvUV8BQuHvCw4qqz/RiIAYTrCMkw
PDC4iD2zbShUoclwmGlfRF9Dr9cdaPBRzGKJVKPAJM7ECgm3IKreHb4gPQPB53t1hsZ69f6C2/41
TdOAqhApgozyfiRcg7mC13IDuPbfU1YFoYIs/RBsovjrDtaZ5rX+48i+wcGhNpj6/x2HtbZV19WJ
I1u949DhQnEUtvLaIJQbbh1UU6wTSXCc3gtEhXaVemE6IYfJkq3bdNEYvXYoJKixKAi24rzFglmw
YSfQPMLpcaFPUgtRa3HeM0TgWLlibrZjqUyKrw0sIvTXmEfsLnF/4uGjSxSO2vF6mrjNLIIj7fn0
6ehklxL0VX1W/gNohqPJ99XO0ywR/VntQEIFXaGLJb+Hy0xnh4E7UAHXmyhN7ojCCtavEFMgKaHD
Bf1lVkQzCmFoypVgNKssrntcW4Zf7s53Z/jlgYvERQT15NxDSjoBKnMhAeAMmgizFVv2xh8oHumA
f87iMdcdCAXuO4Ig+EMal3dZ9vOH80rkJX5iQR53jBhtfVnNUGA1Z3PfBkpSBe/kj2J7nicSlnY/
t6W+l07t7hF/UgaGyIgg+hRbUiTMf/XZCLs/5VDRR6ybkzavTzrox6n7Kwh2tWXWOtJekqP9HgC1
sFuIhDY8HYuiTXfKbyz87it5jwR7c99pSYa/cNg97Ou3kmzrBT9lAmUJiNWgZ5NfZ5t7DcYd1The
OsCV9uPbSJrjc/naPqPWKT1+FD/WxqGKpaTawce6B+Wqds0/dC3n6xr2iH+6hgpTotETPeN0/9b3
n8g4FAtYItCpse/aVOQJwMZ8rOCxdzxmm3rTfqN5zFfXP3jTVHF/LV+GZ5wye9PuICGeqr/PKaeo
hmRvP5OMlczRwqmJEyCNCx7ebvk3hFLYLMwffY8T6Ue2IYzf/2Qq1nW9QZvhK8k1LI7vrf5Pgg9N
spDT75oNr9LP2pkRSmm7v2zLH/Sgt+i+Z2YkkaXU7nHT8j7R+yyKdNOOAkQEDYJAA3YcdB5oLuCH
E04CYUjAkdIpsElovUsG+/3nJe+NLJYlMgvXlTUfPktR+/rUC4aGkjvG7xqpLYPb+AIllMho/GI7
Wtg/g4GqTsM9n+J4VB9bvVt9lC9hewkJ2ioaBgYYvyT3ipDrOXbzqrW0yAxEPvX0Ub8XDNcu4fMZ
Sm38LNOPSOHJo+cZCh5ATvZDQU1dApAB1Qzu3zRw61f6DGC6Yb9CNgNeYSHcgVZI8Dt4yByaB4l1
C0RAE+8JNam2bWMRCbMFQRPHRbvjAXV7/r6HuoxAlvn1vjN4AHVGdUyYP4PPu+UHdisRMf0LWZSN
sxioE6HWSyvaI5RCPWuBIUFam55VJgVsjvzFfnefDgs6FGvLg6+d+TbZH483CVjy/MnA8If/UwTd
YTxcF+WC9KuTvhvXr1820c/mCipA0sCZCgJmIs8qASkXh5MGHoTMy23rX3GunJE1QTsCqABFYGtD
5wCtmlGMzX9iW/bDRsVlj46r/I4xPj6cgXUKIAmXB+UvI25w9Al9U7H8WIPiXjlw1eBxAEp9lIvO
WBVQLjAmBz8PSo3ZjgeWB3b5QlDSAoKHObbNE3C2Ahc26vSDjzRrGirO3QUjlu8x80NwcLBgwEYN
lOnlsrNjAT8BecIfjSxAOWiYGoClgwoy0CciYAQ/h10PWYFgtCwBOZ9wRcT7eIy1NjeBe8kKAJ/D
PZqLTItHFydERMdZLgc7+hOaSJLHsJFHeYSBBq3/Zeq2aY/AFzDdxqidX/8A6IGZTPeoAZJMjYj2
VkYjxRQAIgkkfzoXgGogEJQxeSwSWwSej2M5Xk0cFc0bnyJlw7xT46nL/kZjdQXXggsYXlGqZa3O
hpxk+fFW4lcq/EHiNZ+bp7YscnKKaaowMZiOC4JpIImTKuaI6WsmJ/jnOPX64auJiPVjveYciwFz
okcipOPptiN9zToPKkVIm5SLmyfEzV7YjV/N/jbngPpmAWbE4Ezw6nNXHns8PB8hplbesTsaeHzh
ahDAZwpu01zKaQ98CjBlvIa5kMF0ggHd4hVKjhu+HX/Y7HbvJXQfSikbkUOYhcjSkguJYhY0jBrM
0KkOeLPs6MFU2aP7LLWo1YP/86QgKp4moAqWtlD8oZDFD8i6BhnkpALCApUW4z0i87CMxwOwuEVP
ZTWIESZzlO/yQpurEVL04Da3YiOQYhSdHjVndX6t2zNWaRlsBtW7drgOeDJsu8HXX8GIUymhNOk9
yrf6pk/RePjWVJ071cxa59S4hMrjanM961zCl6/89v8gKEV4Rc7N0FpByHesuIkvscBz/g7wtWkR
PQHG4WJnKzEVRvIOrIA5MwE1aRsTeLqc8u3N7WdtzG4/5RJfEwxUq1Oxw2MC81H7GVduMy9CpLQz
6/xZ6t/agqkJTAwRkwdyDhNtqc+xc2ZvoVOMzJUVdomYAC869+jK/yTv+lX/cfObr+GL6bgSUUbF
5ZLbT1YQXsGYsfqPJPedN+K3N7NhEPa5HIKrMHr263/ZAnHHTlvmB/awfFH5LeMGD/Us/srj4RVg
0YAApHSGb3j+2VezUlkqZP56n4AluLLYTdFl/jBjcPKAo9GDX+8LMYZawpYSpDrcNGc1HGtaT5UQ
UIAgm6fNwaoFEKfa5F+Ur4EVfnwSz9NLCn3XY14JQ5xh79M1Zxjbu9W2WrTJJX35ZCMGxryJipS9
alOd1DUQQAAvJalX141wVufMrPGoQiyFCtpECMliZUJCavQWHvR1oXvVT/O2pV8oayh76GfFFIHD
4hY3wcdrF2IC0Ixv+KxJQcs4uf1hck0hlI1tGzSbo2yjna8na+oVyOYgSwUB0wlUS/fENUMh/thR
K7IjNb+cF/cDJNeABOzZeDDX44n5jCvTAhq408KlC15Jtix86DUOOTgF9wmS9EoIBXpEkrIW3cGE
iIBNL/uQeuDB9TsPEuicRsPHtjUw1+S9BgzXnNccJQBDafvcO6NDRtCOnZ07yjwBVSW5WgyFIL+7
juyKaeFN4YjlWo4/v8pGXJPOEPBM8tnEb8ZkkRqo34wRHslkfE1h400eyyxSRw7MgNdOydKLMIMK
7uwYIgPpjegqMQTSmDH5xB6IsQRlE5dYyzifLtuDOWdfd3fob77GL74q1WioRH1cUn8E03tUS7Fj
g+NkofH5+DeYPL+3CFwv4HM7Z9LVHJwR4I1jFnW327iCoWHZAy2FEZkOai9AB5b/oo70gFM5ITqW
aT7yF39VeJmTIDn1GdzHxYwjGuIF7BLRK+cF+tuPn83M1TMtwzzM10/fWNY7QE8zlNNnQHBbIMZ3
j9OTppwjOdEiBtXRcFSWbQgezX0quZ2T9qznvyE2ySX1IRFX6uox0lPK39Kv5j/Wmk+6OY3R4KMP
C59nhGxzaox+P0TXlcZBvWNYgemoX601imlcVChu+xnaaypMyvXWFmePefePvKt3CkznD5FO4PFt
ctDiFCeyMCDIk9ZOiq4+ZDwewwonFHnV/VN8NA3e6CFz4SFly4sJvI9uKR/IIxLpj0M7uW0J7GOn
GE/wJq1oWFb/Oj5hH1u/PXUCyUCh4pdhFYNQLpgLra4zis/4mUpLmllmX0DJXch24GIKMasC6o9Y
5fpD03D06BHU7uPHjPk+Xhk2kRIqpzbAZ8ufXnSA9obl4BqYGIk7KXyeZUs2rEIfG8RIShvfjEDV
fWFeQOSN8qRJjY0h4DqP5VAw9St3L9/fw7cPx+EXd148GTWwefpmZi4oQeMhui1Jnd3RC2gJkrzV
bUEoaiTu2tk7VKNx+Uou/s3PVjAStybZS3rcB1LYziA6eRgzOaMHRcbpsHNHOeN2zOsujr4V1koy
7uvzOOPyOlRQiADp/ss9Oj2nXlTf7feV5nNPJtW6wcXIHrb4x9Ko0IieaFj9Z3qtXO1X/wdH60nU
977emqtbgKPFug1Hr51niEoQQ5zukIXqVFh8ouH8STB4sYkS8mQHo9utuIMa/FqoTNEsh6WCHPnC
mgBdpON4zBsMULZkcEZyKB+I3Yja+YWa1CMVlaX/juQ/BcNnzrJU9CIUUms9opVAbNqu7vPi63KU
pjge5xWRPra+rzlY45PkX+fl+pOWKzqV5W0pSgEz5ZdvIKlnXMyDTecHd0VIqgPPSTzGLVJo5Rcu
1v2HEDbaQoBJwLmvjn2lT4pgXGuYxI2OtsgXxlJzJ7UwP7jwAD/9y6w7FAFDpaDYPuY93d0KrlsR
PULo6L19PfGQLXKUCcg2WEGAGz+wS8v1Y89jGAu/DX5/+2E7/mRBFuDHWpHA9Q9SFrsMkejGzZms
FKLbQkJdfy6+eP66n8+WprL7rpeQpPHDSxS2PGEBcsLOWSwZnxo+pMXoE5brW0Rj4zOKj0xuyhDe
d0D3Pnxi+R/P9Fn5KlKQEywekSAs3ynL9pm+tsWy2tf//WY3f6GFB5iMcYIPRHwD7t6wMBbtntnW
9FbyXvzHgxXeka3+6nvUyFfdvpw/abOAdsiJz0l/uLmf7bf6r4etqwNmu+OP8vX418bKEirK9Jrz
9mN/Kvwv3Ad5hqnmK+F9Bo/ClQmGpU8MlfCy0MJ8LgYCpy254FjBotj//myGJTPoN2ZMp+fvuA7n
pYtD8M2B60XmbjUjpjGGde6hhLjb/T+UMZriIE/I9+NKWcrzl6v4r+i5bdKObbyzzW8wAW4/fxIU
2JFLY3kF5D+WEOMtDDI43SYCnqfPhuXUPcVyrMNZABoC9iCMZfX6+myks46Xzhp843PMT+h/FZ4H
snyziCK2FH96YyLc5HRHuQ2lPV5Jy6ltW3WgpRQ2uKNcnEvKUQ/FDO5MQZ9ERDTKX1z5zgqBWBnT
VxYXA6FJlMrIkGOe6Q9GCBTnI5bAS4FaA25FPeFG+g4iEdwIAk1OHP+0mvwUuxO6BRo9XBgpByAz
crb3BwOJRXlCgoz1XP0NqJXRrOEslWGeAcplAJiWrrMCcfTMxCU5bilBK4H8a3++ZCIXNxBLuQ5t
aHrJZRYmgusSAOuAWnrE+dr/Nit0FQTzojXY6h77ID4KThfjIwZCSRhDTIkwpQETtvo/ks60OVVs
C8O/yCoFBPyKzIPzmC9WNAmDCgIiw6/vZ5+um7rdJ51jFDZ7r/WudyiOTJJ+Kc7uLO72OA5Lm/mj
WRzMfk39xWqYxwvIuZyEzK1s7KvmsJXnarRuCPmkSPz3vz/0BswrniFxREbsdT7mYeIEjvCvmn9O
iQcBlSVcfGvL54Z1vomvCmiYKEb/iFtaZ3BNxkhNkzW46LE5Nle34MMNq25VXxMUtRMTXsmOuo/e
zHiEM5eX34FwjLavG//obvBCPzS1n1O6IJUCuhw7TeYNW/YOdJaRvCfZsFjNYRXnC9RYoM2xMdo1
DJWUJfElJCgTMPwqjYYxkfNjZ/vZKl/XKyhggWQ3oTxnECCZ6O/Bp8sdJJC9Co7ZOZA+URd89hgI
kF3z2ee/zAKnuwnY2zzHli2xCPGIJJcxFHcYQtF9y9hIjBshxpkwDBwpACM8YtEthv1dtlqz+3HH
EgomDfEM02FEyRTC+XzkMyyabyF4FXQBmEP+iLYO5Numit7DAY6QRFvzHqZ0jFB5yfOhL8b4txnq
kc7jch0TexeAi2I5PN0dehyw1EUTqE4EWLKbmIADFmxWK1gX7haPZFyVET3MYf0Qf6jMJYv46UXC
ziVUftjp4z8DiYwTmywgVgXlQoohpTHmi5r72DgM3SmqXsuiBLfL7Jbtd3Zqvp9+s2bwyAbVhfWi
XuOZ6I8P0wByzLJZV7X5qaNmzfDoKwb62pdrOby7hOdcG2DKMSQRU1HncAypkTC0ffBGo3I/geOV
uCVWBfwQruGqlSmMRKx7hyTISBcfEK4v/avGlGXs62ttmYSqozMpGiBsGmRLGEz8SCNm5O/2znRZ
HO6S88DcKrxEvVPhG4MPYvAIX2HGg8NmZz/C+6H1ewfgOaFShmnDYw/uvGn8eMFB42Ue2+RZWWie
av3gVCwshk66M9oShdr4ytfMhdLG6fL2JB/IHFke6DMCLcSSbBlwaHPqW+zZaLypVlr/fh2FGPJS
i1X2E89DvMXYJunibZkDiPhhAJ7BJtx0/KWDIuwKFys3E+TaSRzOmo6dhERw5grITSzFGYXTHynq
A0aeLL612B8at6crvZ9zUsU4mOc4cPi68zQObB9cn5FAdAWqb8/C1p8uSSsyk1Azc3YM/jLrI6Ou
bPzhzLLpHfjo3xx1gl0PZu7KVmxzFs21pUKUJB/LxdqZ71QmyNtwmy0TLz2iyCUtOcbi3VFCiYET
BZI3o1mA4WA0uye7dLfs19MdQxVmLZbskVrM2VPTtTcW58SfbI4tKi68KTaqw0bHJaqv6uIH24nF
7Pjg2NZN+J5mu4D/DZkS1PS35yBM/e563zdRG5HZ2mJtSQF1OSukA4IeCfohqnGj30+Oute5l1VJ
aMi5OibXeF9G6FjdfDuFl4bJwS+mPNMjRRs4LzAK8h2yb/AYN2C9g1xEMrUjlS0lxcdb1s7duVsH
ujYqY+Klj/GarKeAiDPwOrFh0xgvB82n9L13HIG4E8zfIL6wJeB5UnSDGcX4z6EqnVdjewov6yuR
4ULOtdPYelM+t5unq/uETWyY5FCmETZ5en4/eN5lt4nqPdUodXEPj/BH+e7C146j3sxIRy8Xw1Hl
bIMzDKP8dywbXW9OMCskXwXmk/jelE30UN4aO3Yuu+paIak/vH26ZVBq7MFX+i72CyfZ6h5xscvk
PKPfxfJsTX4gJDdDDqrjbwI6fgTPWcw2/b6kJR42Kugl144D1x5epjz1qsx+Z3Yc2PmSSzqFT/ey
qc/ubr7jljM16IxPcPGYWJB1XVCM073ya7VFDGKgWLlNVebA0eCfUwuUj4uur9p97RSRTg1XOLLL
62YAvILz5lDg1zEaZIP5AUtBgTgKtfNlv/AAIAIOiO+Yfg2ISvHgxfBWMWrIzqR+YMZ0vUevIPXr
qGUsMj5gynd+7Zg1RHgdRnQwzAEYR7CSiMOxuTpvtwp02qTGwfnmOqIO4KN0okA2i3Xp04Q4wzFh
yrxGpLzjvn0M7aSd+kN3kiJcIDcj7yGE/1WEkUNsU8ueYTFitgQobqVf5Z73sn9sSXCotzVv9Df9
Eu0P5E4uH3zJMRF9hC4ZdwyiKFvfjFmm7uMsZiV9JAcK0BZT28ems1oT/ynauwILmc/2/sVfxfdZ
xjoI0LGDdjxPGY2C/T7W3KC3bgCFsi5psX4If8dQ+9CTTPSZf4igwFoBoQxq+Qv2bOb4gEdWt203
Gmbt+Mbn5ohMq4/T6ibdXEepqvitKHsV8BrVIOqTl2kPU/xZiJyMnaL8odoG15Fv1LJsp6/VjHsw
22CSg4a4DhE7rXKLyEB2yYc7PPwHSnRmYXh905h+HLREFWdE/YtvgVG9cEKFYtGXi+o18snM6eLH
YZQOAN4Z1pLwxyALOPl5CC8+LLkdrln2xXu5sUVTNi8WI9rXUYTLjJcyyZkGBDsnZouvl+SnQS2K
fd5qF35OGeUM/DCaRSQw/jvswqeLkTNHGoA/ZCrMtO4OhP6UxqDYXLBSGuz+8FjxrE7DfFV/pxvs
WZjr+PfvwUYubcPycVDpmGRuYgO0x0Aeq/gNi/+XW1xyaE6dATbuEci5siQePyCqXx2zcfZFTD2/
2Ag+Rw0Y+6p4swXHdrIdbarr+KzuWL2be5RsxUwQRTdt4ifAHO2NCzfu+l7RO6w46s8l9u6M+vrf
mqqK8deRoxkdGStvRglHdXXVf1QIVIwzFPPSzl+wgWhhUnsStNmP1GJ8YmaqI+E9ANeGgmRssWIS
DpfUarAppOY7lZvslJ2aGrsKl52uetpvvIWBlcbij/fxvPphx2My9O9Jyc/5WYOwQzjHnBTjOjcz
LOyA4KifRfth8EwRmvWaWnf+vopn7+8L8BhNBwufIA/cDHQUIk6eWIgKn9qpLQ/yiSkRSBIne2Uq
/kOADCyH5qBgcEs8Y7J5cmGL1eRW0t0W2OFwg7cVOMTsRlOVsdBlBKTziWINuvPSEMs7qgKAod1t
UCxUl7X1Pl3oa7Nwur0fOB7ZykADwSBas8c4DIw0oaKhy4ZWy/juI4XpO7zUoSTccHD1WUsvHCCE
5E1Cw7RrgAqQZ1xgNNkqshYKocrsbsOJD9prYu7H4KxtkeqYxHKNB3ekIoNCRcdvrf8wM32K798h
EKCdxdUYSwsGzoo1floyQ8DWVHqLoPa0tgv4JrihMPCDjlRhyU+NjV0HkuUdgz2CsunBiGtA0DS4
n5lR8OLcBPobRpUMISXC2XtLIk20Xz6BKBsYsPj2+JLk1yMLi9ZGDV70Troj93YytS4MNbG7k0Iq
vOLuokj6ZGFFBGPjaJVbFct+tNJn2GWtpGLBhFMBoqQYm5Hp4yM5a4WnM8kIFs5FXCguqjINsgcE
Pfdd7kashXRDWdWxeWz5ki/L5rUqQWcvi4FH69/L86YINPBariyIIs6WHN20RxgYolkc2aRuT4Cw
U6/v0a4TT2RSo3ExG0aRcoj+s9PcHt9CaXeZcNcOvbRrXofXdMPnwitgqDxNCi+zxUChoXtcq9mN
xV0fKoYNU3h9iw/gEPfjbusEA8w+jKe+2oFOafmc4h6+fGQh6Vr3YjGt/eEVPdpAGoXxbJHPvrvZ
95Pf1i+nkAzi6NUvlOqaA26/2232EtpCFLvQDMQIkgyTZK4xARUsJ3ygLG2rR+prPtxeElqAufrX
flcrwJ3RaSqcq/gCk53GBJ9bpL6xwiWNPttqm3k2te8phjFGfxv+XovXQoYQZhAnRT8OzeGJtgj/
3gfG+/4ElEf10tR7d6jFzMndJqt+VHqa6r4rFzEmbmEP/IJjSxqvJXZOSZh86t/NED3k1OihGdzv
WwUXjDSsn1bc4rbiZIpVvZ24Ny6l3Sh2TU2IxBpeQWmrvZtd/PwVlUPEGgVlVlUGmP679olY4c0R
ER9jODp+mCiP25Q7+qc8f2J+84wzfogGzSmxlcf5Axq9rSWBrvizJExnq0nr4FFsF9B64n0iExwd
lfjFMCu7WEyagSrGTq3hdgF5bI5iuCtJ0mDpe2lDfqzFD/I1kGO9R+kzSoKasAgBqFijsZki3Xi6
XWVpqUXcSIr+BcfnEwIUpIKMzpFkQ/KhSUFSg1CVPqVpw4+MWbEhj23+HpACVsqktyOjYpSaAdrI
ePLPJ7k9ze1kYuv1inm2sBBr5xnc6NcXApciuE/9z8VFW6bnJpZuKEAbqut6mSgr1GIfCCz5/A5h
HZ+0ETpmC3kXsjOC4nmZvkdF4CtTf0B3e6GlI7DFvV9zeYEbBlIT5BUq3sdgMY39UlYlw67nRkdK
DUNkBK9LXmJY0TaYVNUftH87JOKK5H0IfXlYRBPSRMXo+FPBGMDzlpfnX8rXdnTxEs3iAZVY3dsp
xznyRWD5FqkCVqAqntK4ayze+R7TfJxaZ7Xzbphse9hT3DVjLHkK3I82zHGIQP8mi24NmgEmOGpp
12OHm8Llq+FoSq4qee/WL3oTrfGd62UhDEdRV0rugCXOOOTd/RPYebxYpobQABDo6eoOc4oc+d0I
8wyHRcBdZU10rcM1JUazS51XGnwa6J7LGHVX6nSvL3SFuKKj7BkaF1oRFChCcs8AUYARwxYzfIuU
DUgSObr1vbrBnp5fRoysvLjUZFnuhLlz68cvq5rCM7j8gsfxdmhq0UizKLAP4Ddn0znwGj4CGk0j
A7GcSpnBB8cz0dI5knuDpYdudMZ7y4intWA3lOBJisMfMWdjNbDTFOKdxrRm8J4yqyDZlHCajwDK
uDz8RhXYRqIkj3hnRRXw0dUX2mXYDMA42shpquBZ+PX9VMCPUFYvadvm7oMK4hLwSkMeIvdCgYVq
X7skxis9TOTFXYcmbaBZgIrwhuqt2zCxemHtS0kAVMY/4bDBFWGJwy+pWBDv1ZCKhVn7n9MESIY6
YVGt4D4dhcxSt6ljPOaoUCqLa4mj8pmeN4CBzZx4bGKa5b3A8mGe0dGCC6KhgBb2VmCqiavV1cvP
c6PFaGfITn7DT/fwyigRL6mhxn3A0mYccGlgmfCFjcvjgxeT+9APjYx4Fya/rWu7B2IO0KV/1jJC
9zeVtviMKkqEfNKV6+UzPqeol7iG8OCgeAB68sPcCxS+j487gRjF7Ky+BAQUoQdEwoZaLNfCGi2M
7Ak7BWIxRoJLhlwI64R89IPuaSovWoQqzDGgT2AMWwc4wsmfHQgm4yAIKD3qHDDRzUheQJq441gu
aH/IHS9KBJcEA9D88lcAC0yYUaQsmvJYNn8XKGLyMc8W/MioXnaIHD87ofNVBKMlgTSFGiSzBLuk
3CK+i5uVhBcBKM6siRAJv5l5kxLM7+dmC5UcDiSxj/0MyjXu+hPctngvRs8N2r5OCyuUg4zDJojP
bRgg0gXzbL9gqhW74g3ghF86LBOc8nTFQfiC9BnHQ6h0nI/5nq5nMMF4sTPRcCyZ7O8q5BaM8nez
+7UQ2DaCukuAbkUqKRs2/B7m8Sj5UMUgm0Mtx+Xgj9BlmFNjloLAFGnqgPgwd1FUoKtDHIFaVBim
ls5Y343ybxSL/DDGzYCJ0BKzLGBB8510AAgPkEUhf1W62xsFy3B9FCErD4UCRETErcyvEYDC9Hk9
rhcu/QxfQFQniFxAnRF7jKdRz5ydpvATca35S4Kcg0biHzMRUiMXi8uBxAa5VFeEvAvoPYiU7oiG
gGhfe77ufZjed5/RBlcFFECoY5BYQCygZ6aR5jlAvfJeYMqiTQKpWYkostm5VZb8C1ImhDUTqDh8
KtJI0N2VDv6ByMWgBUE8+SgL1DNQUVgMUDr5MJCc+gZ+BAQcKDefD0L6CPdNZF4Ym0CnQVvJpYO/
ghUkQpiasT8tbOGmj3UpmCqP6+i9RGj5eF7RBqEFQ+6T9A5GBULEhp6IL2Q+0gVrauBFIwGpzojq
YU7xhItDTN3qtW4DmKUTjlIWfIGAy+FkgybEc4SpFWspk7ez/BumEJeZ56tl+tn5Mp0Z1KI3zo1s
NNv2Cl+JN9xOrDUwMHoYSbeLz1+MIO61H2aHhAZQFvIs5hDjj409FVbBMQYXFA3kp/Aktzj7ExuA
5QmFd3i5r/k4wsWeWQICCiS7RZhW20TGuQc/egcvRxZsjG0VPOw6ULW1TJHHHeJhEEOMgY88h1kL
24sLxt1M+1CVEZW63egHHwhtNwrZAxAo84DnLFroXMoK6ezn4yG67vlmh/2mD3OKVQL9itUz8J3Y
RymLZhc5ZMqYFW1r4T+V5QtlXo7vwEJh0wWEw8OT3Uj6fl9++XcOMSoW8YWdDSwLnmXsy/hMnc+D
AMPM/CBkRNAKgQAZFoarTF0mgbgFzOJVcjzwlb29swMfiHENTDS2OLY72GHsJ/lvw6CS57oV0hgL
Cc7A8wPwzXqnYQXFnhiAIBqNz9PE3G76218RqZ4ua4WWiTzjicGx+ELKS7Y9/m214KJNz+/os2+2
2Cq1AXsEHnwTCAr6XIrSbyA1e6yxibB/yDuKWBX0+2lplG94B2HsginDh1JuwaVDXsTdFoHojcnG
wwFO9dcgEESmmdsVsQzXhzWdvxkkiLydKrpvc4ekuMUonMDR4OAN6dRaK+rgJnLcOzI9JVpK57KA
mcaJxIuWx2TPEJ+bDncGdnL2C4tpBON6zzSjvaKZ5mNAgCb2AMkVxhdohDoU8wKFnDP6B69tAGAR
F4QPzM17qut5t6Pp9kdbbZvCueAMEZJeb7Li8fqZ7XImagAg8WEQDOzpmSvE2MCg24ENiDoXwPhp
lNfLBlZLji6njZq7kB5oIKBfhRj/bBXKAINjmQiXotpMLzb1PN+B85kSf4puo/Hunx9WBURytj9Y
jmWzmuEV8YyG+2IikiaYns5R3fUjYf2G0Ff+CGUoamFQ1TfFdcgD1BVPQ4iqStRQCOFmVr2d7p8o
R6Afc1NUuIEY+GZfXYwnevOjAbLviVJmzSBMxCsp+2VECawNOyAiErwLeqyUyA7j462T7RPuiz8J
Cczw6bTSJ+anxhs7z8RWqoDdFtsCHAImmFJBh4RCeoUMD+EfX07dQNcUY0FMVVNP/fx2+cLso/6D
2ctsu9wwY6Hc6QSYxPQQ5hB8WEERI+BBWfB3MFxIRwEuBajwqYTGX5BHGC6+WehL+dYtRb3575nj
4C6u7ZFJO1sv7HQeRjqCRxpQSyjdhop0WI7czw0oAiccSMPExjNeZcDLdP0jcIwiSPb5XnI/m3ZZ
LtMtI84fXJxv92+Qjo88533D+3/RKUJoB7In94DGmSle5ibAJDHwq6XSi0kUpKgEqc8NWh7mvVWM
izhwyJz3qG4giiIrZx1z1Um3ROGJ4DRZs+vXV+r7gdhTgCesw+mvDAjC6hdV36IN0JcH7/MDh8vS
pPW8/E6XQHWLfPV4Q2+Yutl2hoE9JdbbXIJeOGzuYjlj08Uxxv5s0CbRXFClcdJjaIFKPygbm25B
DKufwmeCczYlGocdGbUk2DYAOH6GXzE9zuZzIGVwum9WDVbTCIJhGKjriVdaKGHhOAxLhVr9bSvR
8rK6MFdckbprQWM/DCesxWyM8xefgOhE/7FK3XfIzIcA3HXD1IPBT0hqPYO+FDS4dlJLnY/nY3+8
LoIpY0VaWjggI4QrQgcTQ3B8gpOK4PT7eeQwhwN4Ef/hqO+BSWaMMDEqQfH/J28hXiFT2aJbjeQf
SHLRZKtEOCZcqQcoHtgTZmf0lZxN7MyiLBTjTadOlrSlzL4guRExyEbEqzxCpPh7/YsRf/nX3SbQ
DZCq6F/lH3e+QFEiW3XF4H68yIWkBDhswXI+6A78scUQdmaymy617YO8HcAkdR1/i6HbyINXEo1A
3hh+pSYBalaLIAQrIRvTRhc0fQWEVx50PzlXO+2WeDMTkfQGSiUMLhUa23CGL1DZzGaGEzVyepjt
tFW8fP+Wy0k0gUyneQhOAF+AwGCcP1idYbbqgTxu2Fge7t+MSr3x5n7EG05M6qycOVxl37+f3/Hi
SfT5P4XGItuje52eiyu+Ak7i90Ee5ZGgB8K8Mz7zOKwscl6g6I2P8TaJkA0BFEA7rG7vW/rNattK
Ue2qi96V8DsQ2z6HZE2DJLIVUN9An/WmhCIwcUjd1oLN5vK0MDkWPnx03DQ8V5ZAJJg59SbB7sqo
zuNvMG2IUFlY/LF4yu/iAHEG2slrx0H9p0dsRe54UTDK2sRbBviR7KVX+AYeoZjusFIiTrDCUKPP
DZutQ/tN42QmztQjRYVsG6xQV7g+LlDhLxl52He72epHiqDf4QxnBN5gExDptULXwpT4uWkXOCKp
vwXcz0tEN8cw8o9cKjIKUDCwbjKmp8pGWkzERHy20yHNSldU9QvcLuegDUEdlG5+w4ycszo+Tr0s
gl5EDAvuX7v8xCbDYJMdoRjcy9jJoFowytGcaWrer7yi0ot6k8KGAhtBOjJoTiKcmObPMN2NnNJT
T1hRNaECcyVhyjkjM4ILM109xDmqox0Y2Vxzfqk18pIvTktpM+JePCBbSs7rpO/Ha4C0wiXi1NK8
KnpHCmGzJDsGlT2F/6LMn4LPVsOAgQT78qbb7nSJmCF47dfHJL+MlU0eywKelt3D7MT/DK7jjt1V
cGdmDGr1iJQ2dj7EHCc4u1A4MSr/Y4Sxvi+I42FYwa6/lLedjUcUUbAXqCb4vDL9jTdYprGSWO2Q
HYWX5sO7nDRntu4gY/7NIgKrnyEGm977IENJBMj6uZxAwzwosx4X8hGq63Qz2s5CKJ/uO0qCwRqs
0o7neNa7g0W+piW5jL0tGSYrhuYsE2xjqVXGDnop2iPyhTNHWuQ3fS7KmdbHXjSiYIZ84Wjn4ggv
5QTbUNBBtC3nxucExi6qLMbza8xyIBm+Q1gvvthF4QJZTP9XFZ0lwx4jOzffyt8lmsAIwCvHga0J
CeJQhZj1davySqAI7nTpojzQ/4v9hyS/v1I1ktWwVPeXGpYbsFfEDFtQmv4gcUJSBbXOPsb0dN+o
T1NtTaB+gHWOOg5JvuQlma24kuDUzS3FRBA8C3bN2FHhuqTB1Nb9bNWFmotPcICMmiGhtFI8nRwG
3axc0B/rEWDp51y8+GtyBNT+9/MpPx+vCV11B4cRplmE+o1E2q2218PpImbW+XScl4vy2uAtORLR
mF1Ue51FfJRVWRDCg3bVnr2S8TTLlZaHwu/NMzOfXGG1QYqUTR2yF8FTXAtlza6o3Z7fYhySfjcW
3NbwEz4tbIhMeP+GhQbTy1EcT+fmFXKHoZqNrRpWvLsPkF/tD3MGEjwY/GdeoTtjnuqTHsbOaCNh
VWQm+BS2mIfYn2t6t5jTk6QLG7L9zbcl3mZMFx/BiOfkNkJXDz6xyW7letxRpdjaCIXJPCEN4QMG
bWYAU+fs/ITJja8wUyCGjzt8OdvCUQerg298cV6sqwGBAV0JwwTgOoM7WX8zb9LkUMqBLrFnMWGT
SK9FjxtKayYr6CHlgZEfUuuZM+shHnGo696oXKuZN6aiq9G6iC2KiKqHLSEGYLpQCTllDW8K/kxi
yhzkjKIqYumsezmfnEqoLpzfd7/JvHdPo7cejRheeZVilXd/AgEbifbFYgqUxhHGgsPMGJMgj8fp
Au4ok4zXvAS4O03ws4NvZ/TTYEDFAv21yAxpfJ6kYTk73uuN3C3iIcpVt0KrGYs42vbpJJUbH1p2
oyp8ASpWFg5oVGFgokpxHJr1+HMDHK3HexXucC68t1S8dt4LiugH7F1S+VbF8YFFbb5GbYCrNEwR
bVtF9WrWG/UOygei/Ojt0E5Ibu/NSkQHnLuOsmacEXYe0r0Oj3NM6in1g5ctA9IwWFD+mHrk4fv0
CqPi8DwIGg67UrHAPUxI3U6cUVzYJ8fuZClILzE0vkO8aQ/QqUmPz60LjFxs+B52f/dnKNUap2fe
g3VdD5FpjnDtoVjq2NFVIo+YM7ET4GLMh2wBCJ84WQHPuZQ+OWc5dw+uDZ0f3F7Q4E0WJjueb24m
jEkKgQvV5CsqaGVI2kZJJM3/P1/YVqc3FLgsgnFrAlolH4AdjJWYgVrjscPRJPYWRkMV/iNYObvd
7SXPdZLcmS8+PaKPUvRL6QElUkwzjvvrxAa0QtYz+gE0wOyiw5xiusB7gi4BvAUgDBstIuaEIK9u
TeY3Hxywi4DV8+rtkb5kkIJZ6eRJK4/Vyfxzt/GRrU5cm+krenLU1BCF0JgWMI8nZjasyC8B6gal
BY1M8PEhbxGe3wbUCK0ple2YltVAssYwGPKuUGP0AfLwq3aehaNt8Vf+SV/PK6UH2zfYBSViBXjO
DA4y92R9/64P/aFcdCE7CvZC36Xf7Ltgtkn3wzH+qn/Hwr7EoCNLZLOHQEK3K/vPhy+je6ytCsGi
5j7pyOmokTz4LP5RZ+cVchcPwR53A4RGlimCNFjXyCB7sinhDGguqWYT5CH6zHpdXFVmOOhefmnG
6Sapexl5TWOL5qO7wVNGcPvm24zxRPY3At/5/U96QFqwWEQZrcrH5L/Ty/BwPSGF1qb6cOJ8UZBO
wdrAWUE2tdqZyBZzCmYqBU4fgFQ2gDiuVrXJvK1JvQqVAatq5qfLqfc+MU1kWEqHglUSP4hIGiYt
l55TkaFTN0FdYzPDYfYwy3fJRFQglULijZOSMqDb48eJ1g389I7HHElNcIHRWN/Xqrp+N9ETVBS3
KExv6C47A4004hF9I3N3mAOd/6nS2iOrnYkMXSjcK+FSM52vIcMi3HsjxutNhNwCUQfjE9ikpdwj
9ISPdKVAVkVaDVZAeMLHvWfkgLt0BXRDz2rbTQLgJ6R0AC7ICgFbwUHhSYJai6kPxbcsmJMwaXl7
wpYHoI0mjxQkijLYb1AyAJYoD6jHkNy9hWtkgvsVGAKGSrwU2DQHGd3RxxrlwvkPHBRzpeYINkm+
BXgaECoKSp4k/n9yhrALyivQKs0SaTJ8j+4YvANMCNe6t0mq2iwNgIfpoEFredPllX4anEaXPQAD
8AB+NW+Sj4ldFMgq8CQXS9UoTekFMcHjU/LfBciKDQwyd4DYmNGzTbzaXXZBb/HBwW5FbxYPIi90
C1gOaT9tVNI53Fg+9/NIa0VUFg1vFsEmZYGuaA146PkCFuU1YI6uAbIwnsr3gJj1tXFNNFk0aGDS
XDQgNHiwKMJwsBJQ5y/IJJ8TkBronD5VoNJcMxaARg9mANOMfnT0TbQrzVHz6iO869wYH/kzuPsM
WzhAJBir63Iq3IjIghqT3YHADkU+awqF0WBiwvTo5m8wMZgnKLPpcDktIoHYgZ4KWAJrR5aKUIeh
IcGAFUYS+BB2+YHqwshF8ygBwCbrCt+G3PkZOxJ9pD7Xztnv40t19aCKGAzACLxE6ho5/AbomO0C
VidPNxcBCMpD9Luhutyo0YsQqSXN1P1Kt/xLVC/oASggnSJibFzLe+yaiQURkBRXl29iWNXESDL5
CJT2D8gz+CuATFEIzrc1OvQOrY6Y87BOmyuE4uxLXC8xHEIqs5quWrbCUUgrdIZRGsqrB9V/dwY+
lj1VwnrQKq/NFestYTkIPRhPfmGf0UFLE9FOPHmTc3duAqbUVu81q1b4aGR+F6luG2Ijop8+30oY
3/rdwyVEzB8dXq66i0NW+Y5FaVTuK9AseOv25G4yhIUD3PvaMj2IKTfsD0r603DCN5fUBOwa2J0u
e/SIFNovh9BEwoH7zWSF9VxErAaOX+CFdKt7VmADc3ugJma77FZTbDKeIXZzEMdeMMcZKPmzsDsz
CfphAxEIYOK9KQ7Y+2iOcOXxBzrj+zcQPGIil6gktFTFn7YcTqOtwCva4LV/rN+byW+1ztYC/2au
QMimW2zfaCWbYLQbtiXM5yd+ZXjBWrlOHhRsAIEN8YBNcdBgwmdy9c/6hiWHklaI4b57UkKIHMd4
x9kKQurEa+iWKCief9MdPsMQbfvjbMXZVl8RHS6H3nn9YkEq7uURf/sNsX4+h+wu42eFTpyfrH5p
4/FP+Xy/v+MzesbclwIsQR5RG2irNuDGWmP3GcjQghW/ggLbBLX7ivR5IhwaQukgh4M3DVDxwGhx
h7CERgno8zYuZzh1mCAg0dmnWNH80ZaTHT2bmOAiOAGzymRMUoUNoSS7SSM8uIRH5Beyey/9oU1t
a9w0jeGAILJ3E/R7whai/kNcwGduRYUwr24aSjp2U7N28uXEZb+df9wbXlkmnB/z5YmOqTy8PNy/
QYSeCk4KryTfziJqtu1z/aHpxdQBeyehlzIetxE86p/HOUtN6CEXUvHgVX63C8jicAIlwseUOYqd
KTo+STge4ItM2xTPSCQE6Lc1OD/vkGIaa2uYJ28YyQOpoDYncA/tH5oJsjIqls4mGubyoHJDAgW9
42LVL/w0LegTYxzpGxuQjvWQwu/D3J+PdHHfKWbunM2eyKQjSYspF7pzRposGrYFlHXgIw/CMMkk
YyqOhSaMCNzOGFXouws85keEfBzcnMFOBn8yo94AluZ379iFtsycQPjLadSK7NoUiSD8sxc0S5NJ
R7KXV9gQTD7wJU1p6ozxBVV9tn0mZhwmtYg0wN7U4cjqr8M+SXzQlTRgsg463ozgf5KigsIpQhiD
b11uCGsCastqPnJZ+fT7JvXF1HwGfAttqhJNViC6LxWmlAv1QhVlB+wBIVYF2212HTcnTZeAvVCC
Z5sO6UA2F1FqhS+fB9SSe9LqQrBfWBe8KT6yGHxhiieMZ+jTmb8NnNfUfyhaOYv4lyZizKEvOFiZ
Nz2vuOT+g2mpJOaEIbPtz3b/vseZzM8wVk72HDgMlWB/8LKZI+BETk9gz40Aa+TaLGfnguFcwyXS
Xo2l4XW4Yb7Ly6DR1SCp4dLGSdUGjaudMepFAc09oCSoXTEIRJOYQJPVN7U7WjVHimf22C2zUzC2
P2yBwBnAJR0mtSSG47hqdhFjGkYpfMg9B4C0UBcUR2jT9tDcj3zI0QrDbwoKTmcIk3v2/gaEaSqC
wI2CmUi+bzDc1hccIOVxZHPkuyVmVtQWVArSl+RD9y2wMOV1PWyX1voJKY+l7zUT2GNe2c2c3dRg
AOE+0eb8oYPbayHF2Xn6A0K0rb5GuzVIuzB6GH7wvpmcKaz1ID19sLHXoJ1n5viKHnwzW1ECPo9c
eCATHDTuYJoqIhuRhPhhmvW6QShmA/t7rHuvtN/RlIMPCkkZwH0wSExbZk9821G9vJyqM9Jt65J2
QW12LY9cWhQ1XM3yqmxA3OUzRoDcUo5BmkGFiRIhXKJU4FZChKBwuGzYKLFrECsKIRJNMUB1zOCT
s/OHo7Mz+i0jKO4jeRSgT8LVB7kBHgdXFDAcOPx1zNn2lCaUB604h9qgLXz02nQ/yfrhl4ik4xN/
uUYljWI4YSLhUGjh9ngkchIR+hg4ig4NCbGGNReGC1waqlhKnhUR04FGcYXFsEsNkP3mDgYY/ywT
rezr5eu38Q75vn+WHSwz5u7bqSLZagIRSQucK0VA2mARO7YNrAfmF1FUcKhlUeLvIWBYf1wqK6Cf
RBLhjpHsUP4ytlpk0V/vjq+gG8xaDKGWqH1W10965aG5bFCGrpQgWTMp74N3Ny+Ww+9jzV7OmuTu
UtBh3UAZnt9Uwc1j6t8Qkyl6BSWiCp/+1CRde3CwID4gFxvS+eyvQ1hO0YJQKv9SRFIer4XDGdjL
D9ZZ5lfzJ9BRngYmd41LXTZbcbtrhsabBE4K5lT8seFgY91Vv+iRCGKhOCCVkiw6aDAUbYLUQy8I
0YfDmPHVL44HPK3nxx5IoBRROpT7mCmTCIENLRUj/hCkkTMbx1YrWzKqAm2XIZKvud10KBO4v7vE
1Q7JFxUIFw6BHVpCOiQOpLynf55PsM5bcSQji0bUp61EoSs0pemSt/829kqgcg7HFZK5essFvBOf
I/gBho+zExlCZrFUAq48uhJfosqUmcWwH9JD8M6xwOUyIfpnkXiYS7KwmZD9M7Ma8OolhWBBxc+H
xbeVehxLVXqGBY/880oDVrvNleVMc8NckMNalM8cccKAgQkuDIk5wDqaQ5J+qEhX+oIJ3ciAvUIj
1FzAxVPBqWmILX8uNfIiDerMeDtbUS/z/pWrdEz84euz4dD6zX+5Ys11nxvfqrGipQmrw8Ug0wRP
GKDQf350MDsdxHKNoGyinGMbw/M0gXxo9OHzB28z5SpCFMWzywHJpo8mspnDQb0jiuPchnhLlURG
xZoQHoYw8FJvYuPx6FiYM1l5+E/sqX+1a00YnMRzFusaS71yxdNh9e4fls5I8fYXIiUsdaGIWmXL
Rprv8fT+JuxDTMywAHa675JymLm1xtxDDJ807zL/mZqFBcMaET/TZ4ctjf0CX53NsGT8IRkndX3Z
45og7scFtcma2o1hNy4+YK4t5ensAJOCvT9mUMMJBvw88KCK6pLxLaI7lrQpog8Q9hP7ERsHnDVp
aLkM4OK0vezc7yWRlf2RVvMh6vTXfyTdx3Ji2RIF0C8iAi5+ijfCC4Q0ISQkvPfw9b1O9eB1xOvq
kuDeYzJ3bjMMthNUIRolPbubwC6IlY4f7iY+Cm2mPfoyJp2wGq1t/nPNgilYlFq16VsPGwkLQPXm
JsxlRYpU9h/pWyt+brpj/126uLQyRhtIElLM1++T9Jf9yNkWmVQia92hhTyTuLYcR8FduDkhycPr
Yc/D21tv8TSBxGbsHIrQ9bofyY07YBFYfnze86gg6d13DEdHDXgZxJngcDpadDjpbPARo0BUwUSQ
tOXasx+0Rblcb6nwSdWQqPLve/lhVW2PCmi/flcEzLWrKGcZsSfBw+/eMFFBLNmkPlQBPIdTlnYE
jraAvQfsID34aTChaWXMK/WomLq1fW5Pl/7Wdv8M9rSeseBhMtpjY/UnGqG1arzcxAxKgJnl0YXL
DZOzqEK5KzOUcy4SnLhmSleM2yPts3pz9StRb9HdcQ2cmSqHK6yW16ZdB2Qh+/rtUco/TOKit/hb
YujT3T+OHyZs9r/XFdUu2k49gPg4nOWiw+a2sFkbe6Wt9Fuj/nw5J7BDvF330srPsk+mO4dTsfF0
ZDde3/eocEMCLE7Gk0F8MH30csGchpT9ezFav6f4SzwCNjCfpY3GZ5tuTqhSO0zNK7cS1oJYLIhl
rmpAOp+ZMhby1RVzIDazt15sSwVZWL7a2/dEy8/YAp8hV+agGQnvFNloqEOAKOxG/A/0CquJ23ta
PWBNzzveXpRuqU1XSkC5QG1XWe7UxLHx3R3OwQ3PgmOOPQQYPQfJnBjlSVuJmX1b6vmFuoQKYoeW
KfHih6Dvwpzx3lEtL/m+/T0+N25GsmpYx5zLskS34oOjcyfzk2BgvA6urw5qD0ebea6dSIQr6dHC
GnUa+QUuHTwbCerIsfpntcIlXQo408Jov5WYgt5pOraxdr7zOJYAf6+uqmGZcy3wMkrK66hNeMFI
5eZLErQMFbOryaHz+g7urOlS1NTcq0ffrvGqAllVLkLxC+cF+HT+2ccM8qvoIH6g7YPNqUv4O7Uc
MJhZCFweEoI2NMmpo5Qa3rdS5xgvT36eNy1B+Zqv5cjrs7XHKJgRrb6Yy9TP1gZsUChYEfT7yNYP
Y2d+/l2F4xiHuIMwo6/kFa2+fLg0wmVHRCIJIlsBk+j1YtufG9kkNwy3rJmpkypuhkKxV5EjoFh/
XtSnxkeO4Uzf8XHa/ADvH+s27Dj4eAtwQgWD/nHBZ8AXTv03EPTrl6c6/At5EigkuAOLkQnx84N4
2mpL8lWDjMokCCNlHr+BsFhZY8cICC4esX2soPlpkEzTYnzOB0dCyOf0coGA7Y/eWXl9qqZEbjo1
1hyB9uyysCGPg3Q3GTqJ5MBZkF91j9lGoDP+pO7TMHfQTezqyofoPNi1eE9b5KtbyD2Ib6hk5YXE
qFpAAANN1eUArlefPDYlvzVek792aOw2Zv67PzfN9kM/cVILJtg2HEeR/fRhJYfujcGAi1TsEWfY
RUgEZZECu2TFxl+6iBN0HaRpMhJVpbFZXqhE5zUcd+VbGKAMMszAQxReaZF1vzDg3vP2pBPd133k
/U+OtfWDc7xEEr6x5Awlk4TtLK8G0kahVGgSxrf+RXwu8qlI3DhcrPga3ikP84HVlFx1s2xVE83U
F9Ua8Ws+OD4zQnZYg6Lxl9Hc2MOv2K+sKpk8f3Pzskpg+AnQAC5JOUiUhXv8g+1ApiaojPcQkbxI
KAvp+FK1ALN+FIPl5Q8yOAHP898YAP54uHYkcu3B8nN0/nosOUDEulxpVEvpUw3/24CeVMWifSFp
sGjQoglndHwsVGkkNxuVL9c9d0qh8EgbHy/OMnILaYdXHO08cBWofueyF3qHKAR7RV+HoTrjJd2J
sbBH/m+SryUlGwiF7bqnkH9wi0OOA2J2OQ/mwuWf6E4kTZOPkzD7iHx1AYzm5Ecwa0leBfPwuJ9R
tEv95sS6zeJsvgqR7oYcuENhT32t4uG7KoXOVD7sxb4YY+i14RHHbRkYkf99/qy+dGVaG3SjvSYZ
daDkmJhPlwYk2j7OmWQswebn+X393qTQgyD/a++8FK0bbP4WCLn5EhIUfxiQnFrRDfqgAuyiCi1i
5cyzkloQLBTUrddJdTuwcTgXQE3h8iiMD/hKP4UJwEd6GxRs7iWUSLbMl+B3rsBb8tVjcYoOuS7n
fhxg5w+YvXeCymHdY1oMJp+bA+uJxe9tDAo5/9iI6V/nmb/ExVvHvnozuzqP0GhWdNk/u530XvkW
GJPBWiVP9bNv8oMkNXP+0lhAU1fvKJOipJ4zn04/lukDgnk0xwjxJBQXZfGo+Ncj29C0dYMaRhJH
Eq67RMacl6IfKAgnhLdsVwe66kFCqA6udEVtODzGKQD18se5exIQ87Jbyr6ZvEr4x+B11ZQUGfEP
vgKC2OIrqQarzxkRYU4Yy5tnH6baFHtUNa6md4Le3xPG+d9ag+ehYZ8/Awdrp5WvH3+TIw9a0e3o
BSQvj8XzN7sdU/7LNUwHTXijb2rWzTQdiX6tIKQtO5fKo06k+MyVUg6/fmTm+7udrT8QFgP1rYzA
oy6ebcZopDvJV8FW9oUGQzZKFmdLH+RBTRgLDRZvzMW+tA84IvU49Z87E/ofbET8CIfc6Y/D+vVo
us8oD/Nv+EpUd+cCNvqfXi/Xp7SzMw7PLk4wuHJTy1Zv1dv0MbZbJ3709sCYYo+S5YOda1sjADm9
pKwdnQPaliuKc+2Xnxz72vVSAeR5kR4WE1+rWWos1SMniXzypxi/+gRq4Td/+WpQb4DBcNMkdTbn
qxGSMK1JMwuEdi7+yqP+7nuNVELqLHXU+NPNB39/18nrRUjh+tZT/MvBOI+Am2V91DLpQgpFiWbI
Lr0eGuh5JiU8WURH8swni54lEgGHBnk7cNAemb4cyhlS5b/1bEmzmG+tTTmXwao0iwmHe5hzJ422
sfEmjwO0bvG5jDA94dAGNAwxxZJnBfhSaBlbFcN7gFoynZD+qGb/O6iPx6maO9CRYuDmleqcbBZU
iCPHFXTHt0dUwB4wFLaTnCOa7MQg1+fFyA6uobvNF194JaP4D7BNO88nKvGWZR2LW8LB7UNQiT7L
ReM77z//v3ye75c+LzXC3/HE3s/V7sydzqXrzDGqrXT+7jx90LGB2a+HZv8IFHgILUTuwFK4Fre/
zyYe873JO+j3YZutq06J9OjWn+jib/U9D8h9xbgHOwTxXoEoUYrahJfWqwSTyEkHYugVEleCn95p
0ZDSkctXUrnC8DnYPEqbmdDqVRbdsxAxKuE/zzd8iG23/86U85+Xz+1s0l5PL0OzouU4OTLoeJsk
CrnfFUaraffo8mRXF0eWWhm9LmdAmkaq9vrzrBi/p5pzo5o3wtfTNHzP9uHr+v4d1TejY32nmMzh
XlZfQ1dHlnXJppQWzITB8ZApbZGlPlxXq6ikA7LCAcpn0bWOsn88s9Rs/50cOCFb17o3mR09m1fj
u799Z19Jt66f2DOe7bg0Hz+bi7fT9DQ1H97XDrrwzZ8q6fdaZl42XtMojTmrjZbMy07j5cce2RBa
tBChHqC68AhQAfazqA0NU50sr90HTlDn3E/NcLv231yp9o3U95qDHXo6O6Ky9cC57ET5UkwfCTSR
My0lMIlVo1U8BfGJV23oFy7+ckI+Uz7ZNhNJSUAJxWX+NzjvyEAys5llxhruvITvMNaPvzduX+vB
oYf1xk/8NdzTpI9P7UTZ0ZgcXeD8DBhdqvneYfacbvq3c2H5GStN+tumM57hxDTCyoQCfEMLTBmW
H5vh/Uejumpe2BPbfUWu9reTmfk/F8RdK9s9N9h9dUmwBQZ3YJA/k7/J0NOUaomEhVb2+n0NoD6X
MVowHvOH5qS2HOCQjh4UhgVz7amAHQNvrQgY6NW5q+7pjl9FEwZWdtBf3iJME1611PJjnm6uM7yL
SofYlE6TKC5+6TqQ5rc5e19P5/PxJL4rYCYi4gMFVRDdOd5Svr1M9EKLn2+k973EpXU61tenJljU
QNlac4UkTZSdQKvCZ+ittqMzTuMdLy3qqwLgZ7xuSxFumlFczfDVSXJ4D+MQp7IJXW3VVw9FlUUj
wYHMaIRZGypJfoAx+7X8uHzSpMbbx86EDOD8lpgdmCSw/N9VY5XtKJ8qX7+XvPsSOIOJ+v4Dwhsv
J1JtpbKQkFrWEM6XGOVa54bTKf5x+/JOqDcw6UuTwndvXoKvbAvBW2mXLkdoUI65VPvuHk6Prm9M
eKpHPMblN67ex/Mnap676RdtSuFWhbLwagkeFb56cIH/N6FWURtcwELu9TMJsGIOymT7fy0TMncr
i9r9/SLlBaQOUB32lpVMcDytL9tZN2w/25l8ubYgT3IrnIwB2C/abfUZflFv6fA9FmMd1ZzPabSi
icPOA8wPlStqTv3enDLyUTohge1dCrmybaEygizQ0tXDHOpVPMrGVqVMgzEz1KNuxnqNyZ0P9zzb
Kow/mcayNRgD9KBB0NJVM/knSEV7sPmLtxnjzJ69a/OCGVaOMZurxKWX4WLtGM51o3jt8HZndLWp
pYfrqx1FqlYMydzt1DBjgddTreMHJqyHNpuPjj8merwsr8Gtj7P04c2YJ9OLf5/j9UDXvxZAQonf
5WjfJkp9ONO8umJWiiorQLCbg2JmG9vgGV4f58LmWNkfSwvO83+4yJnCdVc+vvAQQlDqa6BIftCw
bos5g7ihRZIH1GOUAVjf9fLgm+utkB++lKhPP6r48gNuIZc3WfaeCqfiL7JaCy9G6HLYWxauGI2F
FHksNZKo4Hlg+6a+DKqcSYrhhXmXKOe/6/vmL/GJoCIpyT4DJjcNLbPF/J+gFAUEUM1hfpk65/g1
oF46LVLFzDeyZeS4eP1lv1MfQh145HH2q6s7TxXIufgpterdGnZGHBp7ix7lAhAE7aXeK1446qtK
IKDak35SjwAhWjqTnm+qqeNH1Hv2Y91jR7ocNkGqB+bRoGI1bbyE9Y9ncmiIZ8myTedFLdNoPcMb
xf4e3XtERcg5I9Prn8MwLwIvpr57dOIzAgnzpGZMSzdaODpDSBBKhyOjdXEqAzgyNCXoESANip0/
6q1wczs7FxRJFd4VR7PRTPFwqDH82feyPwmQF3OvNYu1XOP1fv5KI0aO76P8mNeI0+I1oBjaWlyB
hlK0HignVEKTtgcOZL1XoN+haLRnEoVrTcpIN/+uzdKQbPn6RYHCXMo0IWHgdpQYtuamPuCmOi3v
3ahMgI1hJCaj3nVXnsdrr1gLv+3CXAX3wrYT/Tpv3xZVYaCe1aIMhDN8RXgGr2pvtnVIEEmTKS20
ggNWFBTSxB4lnZYyByJhS9CPmTbEajz79DqC4vAr3JaKDPgPVZ8dKitMa9k4NnPZin4v3Yi9E5Dt
ax4kt462msV7DXKceIWdXKaWat0biWyVL4OCm2rj3BDAHNoFsmq3jsaP/xwpKfI3hz6DklQdFqB+
PDbvtBQs118Dq0yiI5+MLXLKvharXHwU344HGd3c5S/57rc9t87aRLIb7tSNH9DOChU2sIxzNGZe
0HDk5Kxl9aFUY9fLGDeZ02RWKHbxMhUJjYCjCxRs5js4qx/hmNNKoafuHFC70r59RYyOvXlUm6H/
OPclK89TIvKiYMq+2RewlqeCJbVnMPS8cRNJlhIjuUBhMvwJOYuywVY38Xv9WfUWDA4T+ZDgQRSK
RPCXHFymUjlwM+L9Fy2pOS22GO/LMdAaDMXpwVTAgbE84NgVvFiE3kAZgwpoe5G3AgEP9i1f6kHy
X/BAj7SguwaFZ6YNfDnTBjzK5/UAAw7Zcr0okqIDE8j2kx0CL5EZmIfcGq83fzsb6FRoWg4LYhWD
r0PvxXE7Vs1mVPkh5nG37Bpf8y6IiJtpfIFoe7yjWmLTdykYLjnPtnq61aM1+djlSVWCTT/1wpPn
yOA0tbZJfPyrq3s4QYU4mF0d+C+dGXuaHxi328PgfQIfSxf14pTL2OeLoi5I4GdecZRra/VP94E4
hXMDFsTZpsBUe/mVge+0N82XVdMlf/v1nFfv55tBOYzWVeMtqaJSFXwG4sno/hZbjDZjLckr19rl
OtzGUyVpY0nES4sFvBEYBolfvFVXalZhDupqUITCHZJwm1c5L5Gb1Vs3o7n7gZInGE0JF1rXJ7oF
JcXHUQmG8Kenw42C0vTjfcsn+wkpVRlF4i9BX8ATF0z9dCu9/qwKtAIM2selMWmRnS7KqXidrVNs
Gm4mqdtvi0z3kay+/u6akK1jfbmt3i/IpsUVGBVr8NLU/Slw84CyVS8KnjSWu0GUbVc+fM07r1+e
Ech8LzWZ4VWyTloXTMQfDGOKaSGbuaCisU6T4FLcW/MMXe29t9v3SSaf8s+wTznBrBsghq2H0tJP
nyrwBe367e3yu6yt24cplDttUpdSz0nhLqwaqWPvvP5KJXVzRZjLSkmgrdfTbgLyIsahpT3Vb4Sa
01qKCF0o547t9WyRqVmymjWn/OJz+83XYAFG6KRcj0iJnnAQubkg27kZfgw6KzggZuMkQxNoNZlV
hymapOgwa9e8vUA/oV3zd22Zu1nKsej6Q1G/pOXtGAWvP2CSZrH5gIr8s37Hc8HoGq8hRsjF69pl
HH09e8uwSOI1fn09EVVa6yTL3a/z+6n6dLh9PExBKhFLk3fM9vTUQ+LKY8Rp15biQaYnxKBwYob0
dvwxccBT3yYaq1wHnTjZuTDiQqZflu+zwzjqb1ZddLSTRvcantt5UYrhWftm9G1Su1EcNn7q+SMY
n+TC7DYHdDevQWDRCpNIxCr7byU4HMCfxV0ApXPzIio4Yei5/z28ECRRuhuLben8tq3sf3Dh902j
29Gin+5z0qMc+WYNYu80aXGnF/oj8HtA1PAM3FcqBFRu153/ixutYc4NHVHxTMn56ia6GznV0q/y
qm+sHxxwivlRcdW4tF3MdpeEI7pDi9PqhfnzyH82w/Bu8FQVje8bFFWSP8dRYQLQJisMLF/cDOer
xb6EQgSwyWBtzhqfyvjrma7lrtU4iG7JA6e4/k1f3qROGCuc4UJ+iVrKk2itiAa0899Ag1iqfJm+
UK0XLEepQh25BosXEX6icOYVOmv1BOsdY135LT7D5VMJG7VH8DRNev4zR08ueOEG7qwk3IzzItF3
/Gjc05CYYrHd0l2BzXv3LFcVJUSurd4O1gWww6/4qn4iHyCzBdGjXJxZV4i4fwM5yUrkBJcJT0AI
Nv7rIj6GSMMRs58Brb33Fru+6SE9PwPTzWv8oiOX/8nv80ih3T+w3FQgrAWHOSFjazZ0p4aNuTyi
RC35DiXHWZyE96XJPiAp1bXeX2whoJqnASAb7XQ90IAt+JZPartNAC934joWFRzdwH3hCwO0iKMk
GFHLl+L9Dt7DiYZArdbN11AMgngyPBWxrqtUG2MXXyZUJsXgx49RsB2Eke4JhtjOf0bbeno/zKzZ
QPFZayg4BYIciFkGzi4B0imSk+PJzZ/5ijY9j2mdLIs/4D1uQPPPotgrYoYCIAY+Q9FDIJsXci31
trnKTrCBjyaPEX69zTbwWxQAol78Hkxbz55HAwKrQ31dXT2rF/NO//41n+UWn3ET0E3bqxVZxUOg
jgQREz5Vlk3wZ5YwQfHi44LWJtbv55nq7H3M+0fGkM4M+NOSRnGaZHuiJFfes0p87ooXmG06t5Q4
B0FNfx13dVPsveBTp6uON5gpCFbiG2Aoq8ZjHUtd+mjUFqmVzMdKSjMw9I6Gx1UlEY2zm9Hhz7IL
WtlsuPntou/8x/zS3UR6TiOJRP2QaCZXbSEz7DzyzndHs3F3LKi4uzo7PkLsJrbORBceICw/z3E2
UFnDM/L5wlY5DBClqS/hX8kBjb9wVw5FKaDyNV/32uFee+231Bet7GpKynLbTE/Vq+sp6Ts/fucq
ZGTDjh6KXYWJyrbGdsVCMqn3g4+rDs3x9lBDxNjfK6tHGdS+OBWH2ZFxkPRmSML2VM1/Lqo3NP28
bC/xSxXP3hhR0slQExjhS5+q8UTgibNwcdvhcBsBGbC/KMBN/xPOQXf3+dc5EZUANOCd4710fdbV
sfFNCAxDQTlMzV52UyFDKfZ/pFCF13qaXjfznCvz40kO5NY/w6tWt7f4ozt3ekxFLN7rsc+FOwGp
h0PQmP91rk9mQKzw+jXtkw+uL8E3jHFyblCAZOu42i4T2NE2Xkr9eIoYD9nnJ7pGvJNhjsHX4SLu
HY9STROvKipsEuxuHj3LLP8q1B7mE4sGKRCI1MQPL09XJEc59x6SYtP1yFp7jCKHlXmD0cQ9VszU
XpmiRxrI+ODmXaD3A77PrHAPlbuBuOeVw0+snyVBXMngt+O5avX2afzGssR+CoSLio8ceaPX5u7P
1FYuS6JhUmbhQbTlEkX9V/Ytfemwhz78yTIxAcPxgb07tpnIzV05lPbMsFzj8SId9aIyeRQwZ64v
4fAVknS7IQYBW0+oAWDy5WzXpnFSLR+luRpBIeDQObQeQ2DJqhb7hM0qXhbFo/XJQo5DWT17pz9t
YjZCXPO3lh3qMGXKclqPVss/P3N9rD3SYRZoOZ9jpdurEFj8rdMbTu1xlGXJgFqWFABdE1Gk2HUS
6YRiENYDo1NzInccon/aECnI9DPbsrbDDUk+bknbQ2a14PZq+lijl38uzVsr2fRbPt93IlwebXNd
F0K2OPcFzvuwZjl14Y+wJ7oafyun6C5WFSGFKuym4Yc5MS6iLv7e49IzybMaK9PEfhNA6TN7ntB+
PVbNaffso8wPxtb54zClXfBhEtjSDb3mj/zKbGDQrob/Pt8cSGqhEi+ZFmGiuEVs6pQckZbLeTJM
5wotgnFyvMGktoEf/2XuPF0K1898f5subY7lem4Um27ZCMyWSwTbAjNGFsIwrRFCPIRp8s/1y5g2
S11KJJwuGMzBlx6A2DbeahkbYwCR+l68RZzRz6HL2o6Y32eL6WR5N4632WWFQvnchYZmO/npLlU0
kRyl37J0++nasXVQBlSXcqk/5s3/M+RIBSF03fQ4H35PchxvnXiBPwcKMnXm/DtbWGVrsPzV++OX
5/+ydhzu50WSUVXqPiDXKeGWQKumft17c+1jq6iqX11siTA1u5S08Z7XapjoztuMOh6DK9miiUcx
0Zw0OEW8bsW913Ao9KmrtPbzpd8GWd0ngmmi381/ue1t6s702rq6tRlZNhBjrLT5x2jZvj4K8fLq
NzvF1A77f8/Gv2pQLXG37XOlP3VNiNZ4dKYrr+7qnQ+zI/VYfSh8eol3Hm4GX+P0u3YatU8bGUmS
uPZjNCOdhChaikb7clJKvvEEvBVuE7/v+C2pYbD8XjCjzrVGCmr2dxhDskh/X+LTJt+puLUPEjmp
WgknjyMAibiDXtSwtbbFVRdslRgbAxgU0XHKUj7yDbsb8YcxH09DiyRqGPMpzETgbJvH8i2g0PfZ
q6ITiapuN03Fkhm3LZ9jJ1SGRo8vY310YTcNEXYUeYbsjZNlL25glNcM1owdVNs9RDxfe5TtbHwN
niVU5v1D57BtSVZ5FCMEpHasQ/JpJVy/oyrYxf/lDQzYTozzg1eqnO/4M4jbRpJTwbhgky4bbuLM
+/RkiUrejIype2PyxQvhxBudBSXfzgA6mGNLjxxp32gcn/1n/8aDjKEb94bgt+3QAlw6eZeTZork
hgjs14uM/WI2OhutfceL54HZUsbCsUwSY1C5Efajk160bQ/uO2HM3la/KF6yAVRZyrZ49lWFubIa
eafa0SQUHp80H8ZNuOypquORwiLQunsci+x/A0Djsjln+z42QezXn2W78f58Zpm5mK41KpqafDx/
0fWhKMbZmtRAIRKRHuevW084axrp6F3jp2QDV4gilIbL2KqSn9pxoHXBoGgNk9L8h9HEKIaP+6yw
bwFu4smFvIv8W7y/qGIamlK8jmUybx6i8e9LrGikH+SLpuYfKzJ1Vi+BEQ2dLNOT72pRP+or5yl5
fGw00b5hZdin/VQ/OL2fq7cfSO7l3TtMzeBCFh5noVEo4BFEkA+QXRteI5igxheGvWKsG+s9+s/O
/V0RoK1Zj6Li+lLZjzCE9rNU71G5Be8MCywx4GKP9bnpk5A6dsasAlH6w20TEDEbA5nhNbCzwzZt
YSHRlAzSTecC4/2cQBx/nnzHKV62KZv9RE9jY+rcfCwR+wzxgEjzmazDmhNH/ouAgL6Zurn/IZze
SI/F/WgxToF6YN2T3qN+k9nNe+frKX+eIqMQ/XmLz/7lk6tEIGU4JSSqcSLROPduVPN5+npU6z0T
neK9g/VkbuV8LWuCxporBrQyUIwHdpfycuapu1zjhX9tstAYb0mOZeFRQYtAhjZny31dEiVTlGyH
jVV33Zs3w9Fuz26xfEPO+V+ueAxfOyaY6wfk4/Kkj7tyILRoA5TkeFV5WdOrsFQdvSKvgsbIDFXO
OQxu2HOlQh2ddmEeHtqlc5OcJBTwFmVOk1s4DP037ixWphg2htdWB04LSngV59LVdwncIl80TlrE
OoGRfDks0g/n2gC8ma/TYdIqGhmm1WlVQb5+lw8FCw2JZD6Z2KpdUA/+s2JKfwZitnV3tZclcSxa
k7bOINzpgfnzMq1aDAWJ9bOffqS/7bZI/zoHVAafuz8lGE82X0/LOFLfvGmYb6mP0CQhLS0+1TNt
XyLdNYDfYffijU+c7OnuavMTbJVSnkQbrtEP8bYE6Ndzm25E11kIM0o9gueX/npEoot2rcS9B1BQ
3WHVsMGDlidkDprbIJMSKB8/FGc4gNhII0fBohU+BU/SUGdRRIXQhKv1gW+lmKDT+XXwBG7XC5nc
EAxJsSpAxRSZXqhATfxHm7jvOKoqNsq9piAh39AxnbEezQg1OvjqYQq6KwzyOsNFRUOEKKbeNiI3
YH1eK8+fy6twGd23ldm9DsC5tHLafKbYQUwIqKlmasmGcMJc4T5FwPu+dgGddl+2jHQ+pGBsJoZQ
jsOMs2tllSkYWg6uP+nPI32oY9Wl7lXshqfARqKHydfXHzneit34yfiDxsqECp68WUjRcWTYl+gJ
/dgnKaGa3SI2FbaW5p3oVsn9YNakajd845RTaTlINTHWO+fKx7kSVbKzRysvfwHyGRtENoUM7EoQ
Cwxfg5vwBgOzZzhzLhQsejCnnc1xu4eHy9XJvT3vJ3GSx/KOVImV5MBtHrsWZEVjKSYqaMTh6ugR
sv3cShzfboVx4lkh6t6yex4cy6Wl8dV7pg92T7A7+hpuWlmrK8SNgSFMkQCGiwrM1LFogOFatP6R
8ybPOqdbR4+WvfoqNrKYzj7rJ5i6jDlDwwOgDvfhpQpT8YnuRm/+G+SvdjhxeyFNNejUccGkvm/6
l6J63/q0mp/yX8OzdRkQWFyyVfiDaG//RKxSAwdZB/Z+0GvaLYqNeQ0We64tr+3hJqqs7przemh+
mLr4fbhh/PL3SA5lRCO0BoZMWv3NDdjtrKgBJeL5SkAGVE2scVf8+vxgQYLvBFzZdwMKlPVRuotH
Ayc0ZrZZdsVR7Hf944JZtZTiw+cHh7iBns0nSjQ366Z1T+0yR0Uf+qG3W0tdj4zrMyPROfmEdJTZ
9LHs81p531MnH3+cURbxhW89ZaY3IqNv8S+F60NNnu/uO8m/iDv/TzIuzlAFTyhrOQiCtLPuNdAQ
MYR34r7RFju+MKP902DDBwMuXFKDiYDmgeeROH3x3XQ+WZSLNEtgRC7ctX1xGBCTBHnJKCsryi4k
je2+PsOeNp3AfmViSLvr86sCcOvKzx/kYFKCAI56eylyzn8P717dFEcEni7n30AqC7VovDJlyrkt
fM8H5gW+O9ADCuaxehzOKwQ7n+Rxf6fJdnrpyi5NhoyrljcdZoZlsM2QhCUqvvLKFO9o6O3lxFi8
ePmXyANN3u6V+A/zBugf+ToN0pO0a59tOJxeq2aWLSneNZ9YiRV/u9YwkfpAtTVBbF9fYZzpLjC4
0BD7Peg2q7vS0XrIpd0/624i+3bDw0v7H6iIcVe4OzKr9+Otkl5N8/uYAqk5UViS16zani1lLbTN
p37Ex07ofablRk1FQ3ablIuGAqsqqtXZ2CQwamvRtb3f9JZRuQGQSPqb+uMD2+BS+It0FHnXxgLt
s/TY/uyWv4tedJ8NEYBQu4/8JnBJq07DjLYpNdymhk/jk0tZmOorwSumML9VD/3I4RfpdL8ipkq5
wc2EoSEvdYIx+gjXl+oS1PlE7Oq6lOt326fUsFHPTXYF7hxdoOMBClI0tSH8gtyRWpPJFKIfb2y/
YcRkAUy8Uje3EW7VjHiWqRw9tk9D3XjFxeFBOyu3IYvTe0oMMUeLseFlxEWE+acl6L7E/WFYAqb5
db/CjNVkO7pM4AFKDUudqgW7A8QC32JcTWrrdLA8OZ3h+KDxQla5eQvjQoFl53+gaHX5ozdw4PkR
pdgbi82midUKkzNesSVAj7+x/Vv618Ea0UqmOfn9+M6sKigUJ+1t5dZm5FG6fN4N6QJIyf30n6sD
Jusmq5axy+KByB+v8i2r5sKontPHcabOe0yVQ7kWoWF5P7OnT+OkzXs/jFIy5vft57kv28dkbFOy
mO9V2ti5wPpVCVBCbQyiF1F9h3xxUvLAM18no7CKmWLPZIinCArQKOL7FlXVPG/xqtDHDUuwqH9I
4y9XFLSdq1AyN+ehpOgvR73Nm+LsqYBdN8JsEd47RXAmzvah56M4m2klpQ9L40ovGdbDvfdkskeu
Fb5E1ON955fNR8Gbafqk75iPiLNGmRbzLQnohaiHeOvnDKJWQqSnm4uOJ/a7/4lI8x/8oFjDmJ+f
JtUbTsHShYGIjvZsuFVBMBNBiLLTW86WP9aLhFNVqJDuwjMGQi4pPPxx1Fvzuo+V96fpHKMlGWj9
nkk1PYAFMIF626yZqMcqFJ3lBzpKkIHGll0Z6COfXnh0IVjOo98MZP9KOsIyJHbaN0n5AjZLYeD8
DkV3i8JOJc6TDZYZTFzPtQze1eES8ERIIiAu0X0KXvNdOzrpu1u7vMrVo3wbgTcklOAIG/vo8g3R
UtXLqbY9Fh9R6R75bur3HEsAfWFqVUvsOjG5f2cUcjYi+vM852zERwGDiRyr3dKLMtjxs+TwNbz2
yVtjg1P0dmCQl38jGVGSAhkPpfD1uQ0Pnrw/akt9VJ7lyQlS834BCl42lZjUAtGb2EnaVFrwh5Hb
WRVXX0mZR6auPyqZ1np2mKZaOtf8QK2xcgFVNPXXw29a4Gl70oNdMRnMmfnFsHeP02zy7x50Hsg5
zfWrk1bD5U1mVuf66VwX7CDjI8Z6shAGRnzXDBhkg37GNpUd2d66buR2yvSxeZOpsuZA0Mf17Xpo
Hk/F06ZzGKznwg2qj+bReLMyf9R2684CAohQY7wP37u8tY5ntS3TjWI+9Xaq5743DOojzIwZgsTE
Yolzda+tlv11tsllEcQO7Yd/daJWMLtY1BF1OJc9T+04HtMlOFGdc/hDViPhY8h2vMg3E+eaCiqS
ZTuVrnhuyVxNdht/zAJKHLey0bOxTTgD2ErZYQZLl2t1klCeQ+nKDxkoQZZ/iEqn43vm0D6ljOFp
1Euv59v66/Gmq4/Yb9lARlqI++XRYtLJxdl2jtLrr0RydIubrnI0WNMyhfUkf8K8Lb3n81s9xzt3
QzhUvF0V0XLFHcp0VR7ltfpalLipPwgY0hW5IyCNBynVi711yATxC0O+p8yynkxBayHexf65G4Tt
2U50rORdZpriFPBo3sSgDF4SU/ll9Uz+kYYWfT6NT5ZAaJZiCNKVHdMx0G4RsQDKJ0ODLyjyJL8J
EI/v1eFa66hbvWW+WOhiBlodGs9qbDqJ17J+4lhNbB4QKofsO+pOJV8LgZIMtktR4IWAIuDFLSvW
1nWUZQcpdIDpRv5OohSDYIQzLV/LD/7BLoPjtrmcsR/MDc82yKPvbPJ4lM/fyFJQg9iyjDzePTDa
k33B+fcRJomXnadZzrU29aMs6XM5WjUymzIkxuGsKdrx0haey7abtoXQ+FDlCXBeCd3NrGq7SUN6
RnSqAJrwhQvkYenOYdLQghV4ReVdPoiE6CiXMrJD63atEhcVOsx52rQmpIDFU7YMh3HD5trzWajr
6R+M8N+ic+U5lyBamb9YlcKgMM2iagpSwBjv2WaD5FnGZ4Tgj3J2jGeNrHV549vl9z3bqWwxQ/F+
ctwuv9Pj1CwGKpugvWYHbnM4ryWb2zb9U8Yf5DZezM1ESFWWjsD+c/aarkesGchPOhadXj6PCpkN
yTawNfSWUy1xqq/WwdVNPi+DC1UoIVvzUnvqzTFXPjeVdKwYAxwZc/3IV1uWU9/mung2Jykn+eL5
2IySmM/1uG4B1+6cqCdTxde2skGGU8HUj4GuiAwhrhZfy/UhAjUXNY6H9lEzdkxXXot+bM4xz+Q5
t/oQt+OTakFiFzZgwWvqMb6+avHd3/Lbf/aaHi6N5bG4uVY3x9ZjrFt2k0i/9p9I1Hl8bOqvY8+z
e4yz9nPO0VZYjF9NmaZoY/Qs+2Km9PxMP+tJEyM9Mb1TK/vB0vnz/PX4OX+ahTjcKquffXGa72fe
T/vG7vEWkUL236/GHoIrTQbgR1Dv5q0Z/Urq6cTfHq0gzC3uA/jEY7vw/E3l+394AP7GozDNfHYz
nJgOIqOfOAqNCxMilZA4q9N3Mu5a4/cW1Sd7UrHS7dh5yYj9PZ1bj9fgXhZ9+355VU7r4UI6UYbk
ZT872aGT/d9rzQStv7Ikcli17jWsuOONsZ/MX7CPGfLyDHa1OPRnt6zRkgvo3GCat9zNTanHp1Mt
t3Mc70e3yIO6VlUqobk9fAnSyHfmns6IhPuQrUVPK7yWHuyzpeeCnbyGdHpbf52fhVu29rxg49+b
OaWU175iSacVpCFdV87XYfBOw8tljUj9ci5zKOGql4jaz8vwluzjzGSfoVPfCzin0RntBrKq082t
5Rgki12f19mwfNV3CatvWXeWmARp2OI/cyfRkJ/EEGFiNw7lxLM8+QPtG+3mizBCK2llET3yHcs8
HavYCH5Q/vAfS2e2naqWheEncgw6EW6RvrWP8YZhzBaxRVAEnr6+lVOjTu3alZNEBdZac/7zbxKV
vQS2J5RNxQPnhrVBvcpg/BkxehG0oXGEDd2DGCr+7Keq7rPLNwD/BjJa4ehyrhBC+QwFbrsa5i9h
KrpLvcBx24BpfC5Y+Ke682BkkPeJokXE9UAheXnEOI3xcYDONVnTpoPgEUNK9aHYBeKHmyecgdFY
AlsyOYGeEkMgYbjQETfl8y7fpBVhuSrYAYICCtZ4i4jp4e2yqu9vxt3gVf+oHMZQjrqvdgTlyya5
A5kjs4kSMiCHIsWHlBaXgLNfWcDo+kvGem8yqhN+HjxdC/OQSmeG7yn7WZLPr4rNBSSBMSZQrZu6
RVQuYOggq0AymoL2Alf88ESGrPSp8bGz1s6YHEhH5G7YRId4wJE2RDITp8l+RaB0ABd++or7/Yn7
iIwXZ+B/4cenw30ySmbPZXIyUzCo4670hC3LaMqtqEijSYb5HqtPEKeYphL6h2kzj1dHOlXvMqhA
us8H5A00VWQe8nU3Y6IwkFyHRx09LaCYsI5HCAmhHPqOaHdJTfpMjwaaVr62md++jrcIzV4Hqo05
DksAguxo+v5Rv6Gi8dr4bp1DNhzmT9u3Q9bmHWTYJosdW8XJNisWXIrs45QpdTWojQVHnuBda4xO
mYJ9yglg6V6ERSVcb6HeoRj9QZ7iM8V2+Ubn5V3XqLYt5jXie3ESB5ujYcEQOfy768QeXY6i/MUJ
b2LxBvhnLh/4c3OCkXUSjorZw9qdt2U3zWidbZ6Vk7V7ZURdrurf3FuZOE8fT7NsvJXEQ/sZ81Kc
y62ZNGh+oGe53M7e5/rjgER1DgosuOZMr26bzf3qRhQM0WjJg8wloZjDm8XZbNm4lxtjvsFcl/9u
uCiDS5mDPfemiqP/3iHfxO/nHoLJi7EI7CHuDQjcLy5bzDWMhFGsnsAw7q2sCjJK8tMq+vuY/NLa
om8SP/v3oXkH6Egi5JWUbdgbdJ2LjjOe51emvFOWEyUORExxFVt7I/ySH+JybSiaxf+U+4005Xzk
77S/FpUDip+/94V1Jpa7zD4m0y3dB54hsN89o0+Y/QI35Q5DRx1P4nO7wq3wqDepgYTy5kN7pWVW
djWfElUfQrWRk70afzvKTIZsfOAQIXV8+guLxfWE2SJkNxl5l5V1drZlLzLwJ+WHWEEQC8lkt1Z4
tfA/i7+/GSFFCA8OF4KhP+/yJSjzvL9qTH3F5WSNYFLCz9V2AN5krUj+uqS1XbIWoUzyKXfiDuLy
OaTnQD5IHoLCeXVgKktWjHVULQwoQII2pzWrQSyIvz8jvvjf/+XAHQmuPeoT3sax3nayaGpIXSOc
RaYAxI/xKNybhXdBQGeZ1PY9YMH/MB/1YZzPxbUev6bIgjgl/m7shtsn41yd1YcHxfCRCSKX4UbQ
4Cvc3KCNF1+A7nP0fr5Ar2yB+IT3aQiixJq4ozYfvo8IYaiWMBUWa+IcRJxm10D3NtDcNh/qiw/Z
Y8B4unPEg3/yXa8dmGj2/qj7ULddLJRo08CdBQfgKmbvH0tcAHEx/AgcfoO54JTkdEYu8HgZJfJc
Cb8ObcczhbYYdQ5PqfhsfaguwUB4bcbfW+xo7SU8cLHbTCnSeWf3hJzeGmw34KLH4rGQC/v3dZgX
OMPicLB84iphkY+dL57+r37KxiuKTKDTjJ59cYZ9IvYV5x1OrPknjH4nVrVlJsOohEJRd7aw0x5E
47jwa8Yudxslb8x66OEMn1zyEXNfHKIz2B5cau4M61Nh065iwpSgrtqEHLooM/4WzX/XkkXGY+JJ
IUul3LxswAP+Jlbl35ciamaxtsSnP4lfaC5J+/mTjpRWVi5+IGtbHywvp4bC88YIZYMDceWOrBXj
p2BFwWg11q5PIOIuKVpw4wkA7dkfW8v490k633S+FvHB+FajhZQUTrbA3tlqKK16zUJW9IOdJfvs
Dpk/vyoZLMyPibHgN6DRs64zDcEYv29Rufzsgz0xmfimNm1XiAYunCRIub6yYp4h831OGZxbwuhd
6KbGMk9EXQjUw+B0U126MchGrkrPBUJA/g9bf8P3PBaGl2GyAPeL75I2zOA/u2ZRBW6x+BzpvKms
+DcWV63YP282A8NMC3+KBZcnu6ScGhyO7MTcLB7A/y6lGIbT/wjmiQLLD/dcjT34KTafGDjYYUDG
s76ZcO0nli8uPMMeQlum/AG9gr2BB+Qez8VjKQJPyC+D3HL22fpGSzYnzWSz+LuLLeARJyzH099Z
gpcEL8KR/f/3wVe5qWLveImNU/wmngBx+nEAnPrUkPDdKq0NaogtDExi5PCVizjc5npi6oGis+q1
wS/2/Joz6vulWKV/L7XR57RaTN2Jf8R3BIkFv1/hHXMm8Miy0/mwWavJmrGcztsRh0Z7YOPhQkC4
gdibSyHftXU5bcA2M5JuptKR4xc5r1uGt4+DkgISW27XsP8ki7RjopgtL7fNaW7Pbh7ezpY5LazZ
ApIYf+ssj+dzBss0fnizarCzzsJkexy/ZoG2H0s2otPTt964P82uYYddj9PBu1uMVc4Z2cYNJSxl
8+dvB69BSM9rjHwYsLp8CfYTxVfpVBUPfj3jcOUoLm5Wtpr45Xz40pCvRoQig4dSSHEEvEj85cMi
V2MUaPGEvcliDyOYV8JehVk7osDpfSV+9ximmqDBAgttKKcjM4uoHNiBXGbnHBTvPVDJGYkXdVwm
b68xp3kb0agOKjbZbtd9UYFyuLQxVvibuwsgj3L1bT/fNqvtS0o0p/DBD3hRWp8Dg+tcVDkZ7T+k
C/E3eFhU6Hx0sdYzAIzsrtiZNuy6clHiOz2PXn9FAZsdTOp83U99FoLLy4qCiOGXCIKAw8vXO1e1
fupVa4+3YKF0fSW7CVGtNsQjtFS6NdBab6uXB0EEgFP2anBVin31H+bhlID6EZZpVTq5V2O5D3ak
O/qOV3/Z+i1lMVL6lqdEtvF9+Td62Oj1lX8Yn6/4IAB/UNOwO16dfhG4yS7O2Sn7ojJhML7gDpLl
Tn9l1n7/SIcDe2Afcm5UZSz2R3yXZrw0vo7z5giCjCv5c0sLwgY5oN1UFjAUKBXOkOuAFuDPMDW8
e4jYEFNBzeq+DFs+YTM4fa7H5nwy2K0gLRFWPi3+kZE5LZ1mLttoVtjmT3CXMtWXgQ/XCvJoHB8Z
W2alw9eif2WI5RHbXccegvkK4ShvNA8R9vHHzoWQ9Pgnd8u/S/J2ttBYhDgLrEeH8C9AzwYbKd70
aIkh4/zt4O/DpyNNd4zK5U2D4iFsUh5RdhvIb4VDJeoSnkYeNCA27CtZ0pg4glSN3YjeKTKX7Bhb
sQ/9t+UI/Nln4d4PZOdIGH9No4+lpcfbl5ICrU+olLQ7VQj+P3nWwNqXZjx6jeyx1bX2lkyRiNse
kYUz6CQk0djyr+Wr0PEBen06nsoG2C63xG2tZuSB2eAsaE68wX1uOts18de16DLhONH58qudySHZ
TSC8wR27TFxQit6CckRlKrb8j01viRSB9vb3DSfd77mL+Ol9fohTxisf7K64hvSHfKQA5lMI1bYZ
u6sEHAh6SLjVvXEW6d6NerNzqxg4CYjtcQmuRVTcbRopabBc2J/ziek+vTtaI/Km/p2ze/b2ZOZX
vGGZxCTl+7YgD5Gi63N3tJsNNErBXyx0KeGMQlZZrcwtQdgY7b9WZk349oDBzv7++VgnpsProXQR
AjPAIyyars4F6WSVAiE8b0uG9c4txUSGhPCpmzwkYg6tx/QCjmqRgZ3AzkOjTrAbXwXZYLdEapRJ
+J6MpiVeU9aoJtp0Shx9aToF6iX7jtSMh3XGBkBqBBea98+DIgBEhNoDD4vp7doY0wxTiHnBhdQr
M6Dt444MjKE3dvXd1R1cTSWPEskkNQqX0DIztQlJgmQPoBMgwQjBSNIReYCuSqbTjtsD771Gm/KE
n8Q2SzEei+MNcw8aJ42gZlpkbPS7Z4IGD6Iov1XBJAzqN0YJ3ntE7DPJA34bjxSIdEhs++mKTdx8
Y95wZHsAYOkoa9FNs1MDXmw4xaCXwJShJyO1DizeoN1b09GUp6manQNaETbbz7TFv5FqaQ+oodNY
80jymuZz7vIXZuVZMlkyw5yLntZtDY99fkxBc9BfC6wOcsbuivdIT9874ibyVOCBZDsHN6J/ZkbY
v+JBsV8i2OcItxLjXn64ZRQQczjQk/EGgM1RzjLxP88hET2d7fMohYwW8BjCfm4yLb7w66mRBUhT
zOkZw7whu4k8M/JNX+4Fc5ATT815VRbzBPXp1pg/j8QivEHJmNw8/AaimmDIQKNY/EJcTlXhrIAn
UqbvBAuRhAnc7y/M9aQjreGORBIugnZdGmAaw3NVGnb3cuSXSIyArL6g14gnVZZ79DH335El2wxd
kb3NsU9zsuRj2JAJ0Hmz9jp7V610FtImQVliycPYI2LTexzZy2S7xSaKveueXTbJ00nehE4/UoN1
Rox5gxFDHiA8prK7LLS7x62vFFt5/3w2JF23og175dR1mtNmOvQlyTp/YORPH2FNgcg7m3HGr/A7
M0JWcoGIGffGSDj63uxhxVJZF15FyxbLg1VHL/ygnpZ7XZpkgQCHlP59hvMKQ6dAPJ7wsoB/jw+n
8nBmZOi21tP2W8ypNk24wdgZWhnYAMZD2u5yRD3GwOeEQlrZbVgLd5hzVEVrlcfow1weRB2KNjeu
7y0xTADL+fRZuUf7w+FmAm04LQ+xPvgsQGIGtHnWxSBjY0BMHOfh75pL8CjwajTqOG3UTPBjfRpo
PA8vUhYtBi8v1Nj8JmPKYjepSOTYRHpgQ3aYP9cDMmQHc+KoRrExbXABY/isErBumdwR5+UHUuuX
T2ux6PzuK6AiC2ts/EDOsGmIyoTNh9IxrJbvNckrPJBd2H2dxl4xL5N/MPmFMf3ixLRtXYYSVGvm
OmVg3oIOZ0rJWuAt446+Tqoz1r1OtXNE6AbPkFFF2sZ8Ua8zfo/ErUcK1szHbtVuu9iUZ43u9hVJ
3BVMTkttgpsuPE14DmIQiXz0xdZNZNG0XPQk5dCQDQLfVo7MzCZXt0b7t1fhMI0OjH5NrwaiPTlE
rjN1UcJWZ6d+fj/q/g/84tgkgyemWEQaqRRb9hkNYrEzPqjuC2c2jzkCZnfPz76U/LaDesoQ9xwT
iXLZt3Q3JwfuEaHr1Hk9KUBmbjFlrd8eKBC+1MAFY+fn89lzhCkhQioVuCZf/qCX5YCTtZhiliA7
MUh4GkttXsoc9HC6RTAGmzo9smWrZvtwS/W64DQHTQZlVrlAxJTIxYIXoBK8a8zhULgdgX4nXrHn
nESQlPh8eqC+KmLjmhNYbS7V5/xSRYaHHUMdF2m5nzQhQR9wGXkDfT9CUh1xRlIDBhtXzW4X/7Lg
xIgW4JD/+oU/AVmoQOMJ3/aY7qC2EYFYo7HDZsRonPbdedxCnl962tautjz7zL89ZmzGdNUdMIEp
90xzydjZc/7ita77/VR2d/cV4OEZvGLBRJqtcpLBX0aLyDjmacBACou0irWwLGhacx3norfqsb5p
xqFqgl64VaBzJEH1LghNO60xJQrx/CHfrLOhl1CDWazqDSEbbr8sthj/wFc8WWizxnbv0c8hdbDe
CzO6hSqEH4ITiJ0Up3m5uP6WEYuN8EKIpTywXczNhuz8OAeFf6HWEf2J/HVydZ1jOP8epVSMlI7G
BTY4RtaF7Dcb9WQ/02qFpygShF/m1NS5WghQBHoLU353Xj0waPK46xPuGUt9Sz4KxG4mahWBUYzF
wHbnCBJ1DxkdJaJLKuQE2qmdvDgI+2lSXggXjug5M25CLRykaqTw4ajAuOkeVTXyuKmQEZjJ43Zk
RmB/cO0hpL6asrO8gX6Z2iAHp3Mtj5+QZCuoQLD24uLYhMR/AD3S37GZwaQuaDBrg5EW5AgRVlg7
0hzFJFWc2aWfECkeP6nt2sMZAJw9W/eJtt+SCs/Jyiohdl4MM5v776X8eo+3EzZrhROe/xxpf4BM
mFRQo+lO+03m1cMGqZ+hz4TKfwIW/fdf3KJwtIOGPNlf3/ON4NXgUgAAE/eLp+S9viEJOP28m52D
kS/9ER0oPxCxeIOSGq91tcXpnyJlAlpYHAcmSWyBzHQ5mXuf2xkwbPgC5DYJIWL6N4ZHb9233UzO
qCcitOaSx2MXMQlPRzjzYG2D88SL+gFmhoWwnrHn5T4jRnXk1pTdmAlE3TdtB0yOJznOLtJbRh3C
BwEfgQw6bw3BjyjH85ZodKJT5CW0d/MWS+nbjErZeZSr8UqdwSwOEN/isL0qvoiLi4H2wSK13ViZ
Fu9fzBfpawYnxdTEfwo+j9uHoHAEMjZpEd38nj9Pv2PKhnEmDMZVEANQO0oV8AhpumPPkmEAYLtm
2AxXQba+2+VIsUsf1aY5VSGf5FDRPDaz8QtzhemjcOuViehUDCK8G1V1yJzJ3I4OY7qwc8OkHQwI
UkejhhRqINGaNxKqgIQmKAFidZPEBoY955g0WBi0XWTYNJjFXzijp88924oGRYUqicdDjNrpByjH
2Vqp2ijrTLF/oCeBAuGQxBiK8p8R0aez30zq95dFP0xd5f5lnogQYZbNLmnR4esPz2WxOUP93ca6
AGxfMYq9WpuqLm8dvDYd4Z7KQTWmvcO2hvheWhkmLjxXYeFTCzanhLN8u+Ntiewnmz37vGLVMZzb
fIqkSK9i3sKoNyLXA7L6aFmkkDruANijpa0IESdFtAu726E4S2DIeBtNePHwLZ1NTiH2sOzkn+PN
sEHQKGQwWcALBTThPEokyVdL56EE9PzESI6MH7bJsshGjU8YaYA3CRquGn99BtqWBt8XBKBqvQZ5
fVqSHo6uSGUKpc4fmwmEGLYYOUc6/yDzKw/N5WWja+6JHQhPHkFNf3kM8e7k3WW4H9JP8sDkCUUN
ZCaxfWRMi8X2ASdLYDVULuCMhU29qxvpzUjdLZURt5TRnm6KRazsrmeEx5+oo0NQvJc7ZDgmXMFn
tT7g7rJyM2JWgxO7Hcsyy/fy0+eQYunLrymcczzaW1vS7ZYoY9UhwBUlCb6qDPlG82flqY9EfiSk
JrI4RyiZO6AyzmT/un34WICyOkcRy5WiDRAr4ffwNvp5VSCI4RVqVNH4/nOZMMuYE5wEfgGBFx9K
zNPYNXh9toYNr/3CHUD3J/cVO8B9m6My8uB+vwWSDW7IBwHVZmnmgGPn4IJK6IXHHWMp4lnKWHAP
LIGcMtePTwMCOnsgxXZfBo/OldMcn3y4pYbb+l95UP4rQlfFBRjjTxrSDxEP0VNh3AUJsZjKq05y
h5KhRXCeXSTcKL1+/1ggk9MX2zFpfXvZdF9L/R/xdCyPLv6A+lC24wJkNkz3PVRVp9n46kpHBiIQ
HdAmOP1xPPlBjDfUASsU5gpnzwMkAQYKg1ehVudvj9eP1BPjqHk2OjDAz6aJzYkHHl4X9k1LEEIr
C31xfFvz5Ti4dPFx9KuQ9KGl7JLAiIx+0EoGQ+FxuJ4l2TLh8/CUdo4Rqm5zCW7pqHfZl0b1nJKZ
S3zZE+KB3s2k9LLZY4xAlW3IPQwxCsH1AZoEZyiS5gqf67lpt1JIn4y9FUYI54BuByVKtAO5ehw/
4y20B0H4YjXWExiUt+/WdUGA37kT8S057SBHPT/KErgqEPYEXQtbPWgfSUbXEtYkBdYuGzZQILtP
FXAeg5a1DQcMqwQmBSkh9ICkGFv8QxzZo7cy2HPXmKDXjBG0agXa/FwldxLOyqDYYJoGpwK82n3Q
sb8tIrcIp4Y/TvbBewqtf3rMzmi5OBXf1mXDv8OohowYamPAE74GYWZzzsOxlU2edjaM3LOZtYSo
vddYYLqfMUUCMEwZjx5z/unPIWd7ixjM4zBRs8txsvxAXETg01fTCZE3TOHG4x/6Ha7P27pPgrEO
O87R4boF5sc65gtSKg74LPGtc+JAj2UEZiBt8Mie7UiiDcYZmmCeeWbKHm2VTbvUDbAiGMXQHAdU
HQVPE00sKVZfyWTiPXw+KUg2src3/iIoJgAnroy08OZYXtUF86/rlp0BXnDESB5pCpnILMBhC6Rh
m1tz25LGS2yMq4T53OBNDQcmLaL/F3OUD/suAKZbc/hz4pOFGqMXcjX6CHBuT406/7IeLR6Jodmn
ES7Oq+oXKIpCnrFedQNvwlPBes7PJ8EsbNYVXsq/9x/1sqpNl6y0Vf2OLpDuqWhFqUw+2dEAtqYx
qQIJF6GmPpjjhaqKuo3dhAf3gZMw13cj2BLaARFwuRn3s5ORmeQ/jIRkkAmD7WpErI52nwE9HgNg
SfYgAwJ+McySxlHP44ZF+uJ5dy6LN3CQAkBx8XPYiHbzZOje77Yq+3UNTH4rXAOK5s0zdth2lxQf
5plhwwZ6CdisaXDIE7KLjo9hxiD+uZec0sDp9FQFkkngKBZcHQ8HmqrJxC+kTMKi/lNFn9O2arBt
D3WB0grEpFfD/MY/NsNYFuu2wI1j0rsK/y+47XcfkdJNL8AK5jPBDBln1AJ4YOzGnKgcherWCD97
TUyTAPVaxFfklzeOLXFy8BkwnoYy6vC2uTgCrTEG32y2d2ptbQ/Sb7bhoNqc/NyLkkqBMXVuURUo
Rwi1cEnB7OiRTqsOup2GKxbzxd5lAbYA7nsg4mvAnaF2ZmHBngHeCAd+hc0PD6SMloBk+raafRa3
EGioqVKNtMw6qO7fzwE2AQ9w7coYFhr7CwzBXozq87sQbk8yUCu2uCqA+QSJdiGFeMQeKjLaIiHO
Wub4BY4xeb6yVK5y3EgrjhEwK85qAB5U6ySZCNWnB/HFtN6bIVbtcXSGIQ4D384D1f3sc9zUSCL4
N+CVRUHCOKLgLm6BSjFjwbnJpU0WPuHx4x49LwiGjSX7NxGC5/brcwZMQYVYClouGMwY3x1myghi
zzMzzSdgrt6DGCsFIUVrVW2ojZbXX1UhPyAs0OeA0rwnmAPF8OI+A8xRjAJ+Pu+s76bvjv2QoRcC
/18a/dF2dFkTM4tftyjFDGi3yP3fLE3GNwWDImq2rPF75mI+Lno8KMe2Qkk2BHApNXbvl/3RBWre
o3qH+00NqcgrIh5fTL4SzqTnODJl/EwOZEEPKYU3cjkNALlg8PDaK9ClTZT8mMjQbhNO2uK38erT
Sv0dwV0tH2lJvYubONrtfFabmGMicR8OMlfuNIHB9auaBMc5JxQpNdgodjLt+gYZLxfFsl77+til
pNR4IJmUGMQwAPUTLAljkNmTfmTCAUmymmJ+ok9/4LoVivsASEBsjIlm3BKscTCa+GOyz93/ST31
WPa6UOnCoTPbL/1iTsc1nSE93AjprN4zJAP2fhA+JUnQPeccZCdE8Y99i6hbuCRXMePhMyweybtv
6TYwqaLiOoBaXuL3/oIj8BFURB6FYCFXdaMVbDAnLHWAuu8vjyRjSg5KIdTusIUonfLHrFDm0H3P
nEXgIZBMxVGodhGrQS082Z0cFBVNIVY1H8jkTGe42YhhCdGCfmZg2XSpZpKRvp4J2kf3M69ZgtgQ
B7hXPlu2aWIBnsCwQk79ijFhRJJuLPoNA4ZdxZPBNsrIordOsBOhIB8gozWgGh1UMnF6XM7RdRRo
6B6e/rWdV5MBhaJVjazyESLMOJk0bxceUQondPPV1wA+0JnTWj5l5VcNr/11X09A/jDj/EC6ZLja
dz/GNEJIfynYHSZol1FrtkyMN0I0LEVtGQkXdZntqMZIDNuqfP/QZT/PL4iPHaLdTtjdfOIXI8cy
knMh6oEPDVY7UtFYlJ+I3pfXhaGPfzt+eJixo2IbhBcnH/Cv+KYAM5jiAebv+81trXznv+c7lpWY
nr1nA+3Mu8CGh9yYysVnAc/uZt0pzGPfRM7XX2fMe2hsX5b76tzXc0u9CstBXVzL5J2RFXjGNYU3
xVeFKIObimHu6oxhjIy+5brqJf929QftyKzg9Oaqc/zrEb0fnTwi7s+agYvYfYlVJt3W7/nn/u9i
pkwOLo9fnmH6QOrnbcbgR95olMYfnqM+IBKoxFg4+uDVkLFuVaaYmF4om8fjcC3jFitnGhT5d/LE
CYD1kG6Km/OqYe+rM+4LT418X2vodXFqI2fRRO9w5SNQbIrn/MkRNvLUi2AcaZd7fC34/onwmQTP
LRxtwllLLXC6/GB5OpjwaB7wRqUIDt+ZZC+cw5Gn85hcFJLuqEi4aYIjd5mXqIQZj65y0taJOaP/
Onfe76sNOgPtT4sjOH86PElG5XVnMOo7/lnMIu/+20eGSlGAJTh/0suq389HODZ/h7vIo0K1fCqF
Q6FiV0SwaJ5OS3F/wajEGQMByMd9UizdphpJ8/rJRaguazPkc+076UU8LBk1+tNmGQmpgPDdrXjD
CGFNPcZm/QbWTM7adat2HiEvjY9GBy0RwjuIdwjcMLxhLfCQXtliO9Lm7B5xar4g+8ccwVRGnIKv
DoGqYPyF97wGk8JjaEo7Lbn04EwTejlpmo1yQ7j9BDIJqiJ+MF5tk0FatCdcd8lKcMeEhuGnr4aT
S5wAXOIufW+I3RO5168xhFVGerf0uuLvp8liVO6v9YquoJACWIcAl+8j+91WUGcYDe7J3SAF5aQz
HzvbdrmBKiT1DMUUILQEXQ/g1jU2EjIdlwh7MvEVwi2OQgjEGaDvtJ3pDyTQizqYwRHQIwmepLWb
HD5CsdOEp5hDCNuCtbbL/9UHJrThiH8pL7WELnBNR8kGphGK7XzCUYRsH9Zcjw6q/PqLRYSi388V
3oqe0CLm64IndC6FmnBgBhNegizhJ/wJIV5t8jUtLH0zkUWhnpxiPXnz/sXrkZkUAnopRFJOYlRX
xHNhILnEyotkemHJ+ziqfArMgn3sDOWlMpfmvafwQT5zVAr+B+yL3KJh2YQllEsohCFd+O8wq+9w
5B6+Gnxq6gvMD6jOUz5+DNF9MVLJSRtmIqxR6Hwi9lFYrITpTQJsQaCsL8bf6jfRdaidH760UHiO
kmfUYOGNj2dK/xjz+3BqDFDgfIPu4k1qgmw1vN7tS0/J9dWgXU1WzFFS0ShS1TN2VIHxLiSxe7/U
/OxLXxc84tRALErvuhVwARkACYjQTFRyZyCv+hsFi5jVZmVKrUtVuSsYBKNaSV5x7in7N4gyXLED
IZIbgPrgOuOgB7bD1EILL4suGPsMKnFBgXeNN5SFGH9lupjbppcUJsLmzPdj/Fr4j3KK4VNK4HzK
ywa8KLgP33aaFYvT6rIHOWG+DfWMQRWY+0hwKEgOZ0bBiwGuY8IL7hGig9lQO5g8lOIBPccXpDHm
0lwa8xucL+whjjRkkHNkBoo0Ytie0cnwlOGYDDNWfDe8TRCuhbG+HenI4R4R/hWAU8XGui6/x/fB
rqrl9QTLXiKWCQ/TwTXpHe8tNCeSeDDjO6VDKM9vwS0ogjIevCIez0chiRLxPWJ2N38keiAFo0Rx
+7hKm4Bmfz6Ek2Tw8OKdy2mJD/za4AcnWFP6etC4n9kJegZhr2Z6W9+SW1JHUnaJcVIreA0s0fjP
JK2jPC6Sa9SF7+0DQl7YxI9g5NW4RXqPVZVW++E49oZjscqzy+qGQQhvEov1+1EOpcObrmFOs5RM
kltcBiU9/lY6qF7HTIPIubAMRrt82YVmcgvMpAjEq5w2r5C9aNschvloXcTX6BrdtoNntFN1MR4s
BRHTNHeNuPKLRF2Yiy7KAz3QslM6Si7BKX2C0jPdwCXi8IzH3n2jHPRMz26BHEKHMDIuZKiZfBSU
UUvlwNfeEC/nl4Af6bfnDV+YzLmum7a37pt8ifbNO6UqY8MtLNfktO9Cdf6By5BpS9nTlo1bxNyS
ubKUsiEt4q6efmZ1YfWzEVMcJHdTfWXEeawulKDy1RRL3nSc5nyw3BU/J2W3WMnGuwemFR6zsmyY
F8HgjTrnTg/la4HKNysz45dP7mure8QvfWN2+1V4daQEA6sOJmA+K5LKryPwDoqogKlFOmChQSbn
CuNL1BAzFC2zS1oszIzVtqoZogQVphlM7vB/chgoRRVQFRlIJLRn4yUWTODeiybsPURKj+jPtdoD
1OZ0ZrXc42eK4DyUowFazRnlqd/+tBEVmzRDsuHmv1jd8Vx1kTEjYGmBVqaLTssuGkFqmd3WeZAH
p+UtQZLEnxdCUCixUqY0i9v6sjY+1oXKzmt91CRf/EgRMrQ8Z8Vu+CrCK/97Xj6YzwmpARqPv19/
IeEgyXEbSy5J/WV8v35GabErwjI8L/nJMJ+B572iCRS24PVTJqN0tDBm5uIV8brB7Z94p0bAakie
68ZTfQ375KzxaJrTSZp/UIhwvqPlQeBonZZnd8JM6gw15cU97cI+q33SwMjgHTmNbWRj1P+L9y8j
zXrT2N+yj9kwRg6S8y4I1kKNxMjnZAMCU5EX2K+XfANh3rN8zsCNxhcjJS/fmUt0jW/y7p/784zW
1lxStzOqP68m28f+PsOIeF6Gsg9aGU14R89Q9bk68yEq5vSCgfZN22Ksnra2xBz2yJh9rAQqD+j3
7P4jIeOfIefzK4eR8zu8/uNQgAIb/c1zODyPvOaqCwCpVbcWk2TIcFzvmMnzArmugMrZ18CAOHDn
48NtmAJByzTIVnsYOH3vcS++h8llpH6Pg3FwTnCnIFQ8HX1jW7mrPMzw54QskU79yF7JbalgHXHe
fUgnJK8hwgA+GIdmiGiDXG+OmkhLlBBxISt+FDHRgB6Kf63/TPMQBvisChjd1vHkUCxqhpI5zAJO
BO3IBdyznwOdPDbydpLhCbqqa1ve0pWdV0oooy87zUBrWBSC6oNJkwvf9GYzxAWGMCa2HD9gzz4p
sO3PmgrWPgFNhlVQcEGB3LmLW2zScy/3+BE9BF25pOOtwEhAcxNYeVqY7Ebw9hmdomKDdIMZKmMA
0LA7c+kFbZJozJp9Q5qIo3nvx4xSvX8waoBkw68rzWkCFV5ROTf7s9AZAsZKRyS2DCXpHE0YZpBY
PbRGzDrMJfUKKD8+TdCC0BvJ2zKFD09vyjXgEPzQ+gCWXGcq6W6teMtaeI/bbQsBkvG2mN4rDtgM
nKsp7SokYujGWmeNoQ/OsONb1UHusdVAyMbTDXUlnvrQPFqbZ+AVwym+pQwU4UXwoi4Tj1FWpGA0
4uIC/PNu/9rxxmmOXHV0vAMSYRAcztsrkl2OvrdD+Mrx45B8dBxOdDIefH5IMqsJhtrg7YwyhsbX
w+eeavbucBEgMDqM2pFkwJ48K7QwfBBjTuVJ4QrgNedt4LGxQrePT2C6E0wzwU8EWOzwI35vuhq4
CjoNv+TGNsmzYG6BvRiesPAkhjd02fTivDC0DzPkJ8kdB0uwkqZwWdeotLxnKWZx+VHa0BPcbJNP
TE4D5ozuh9gBOObImfVwIpyAIR3YV9T29rA98ZlrqpTLJZCmW8glUOS5WEKVhSrYSZIyfaSALHu0
ktxdmfDtgt2dCUz4ZOr0jYdEVERMto+uANCmkDc20NX2dcmkW3Ikp/SZTrW2O9lWwXgLhDAgOWQ2
KLsIK+FtAX9uJKdJhxZIgHncE84QZI1ywYSB+A2XBwyyPFwc5vFQAbVTIkoqphTtVAt58A2Peu6A
BS+MQLSNuvc5viAyg2Oy2FDGwZp+oYFBOAriPlLpLBkFSFT/1ivA1AfObbFIgGyEaRxFFHW3vIUS
Bfo4yZhdQurAn4J/C3aAIgfvQ9QBcMI5jDCQOgoGFT0r80guSbkgajsVQDMGa3B6G1TUwuoM4lru
jSxX7AanX9BdHrHzTJShrxh2BeFHo/DjJC9If7+FTxzTjUXJYKNcMMNsRTgTHni9+HXVxQW6nyZ4
AnFCfPAqFCJ+eOFSAM75bteUdXMTZZEttK7ZbQ8fhHAzt1pxWWE9XF3qUMMDK2drTvkMjdcnnNnu
LSPhyCaJ5wr+jCdzyFyCGhHtElppxUG4CVQJN/Q8VWcs7mvv/j3r/EjOWmamtMVI2hAUCCUhnPhl
YT3ARsENYEzDWzPmgLLgqCTLYGgTMHAQuKezIf+JueONxD+YMIjWW/iDUO6JjyRHnbkt/TM8pofg
L4AQWwwQ4c/R++Mb+o33rDDn1mMVWxGniRoJpyS8YpDzEGmk+qi6uWBOJZriW6ZECL3xTp6QxAI9
UfHK2TuuB6yMv1EF40xj/Y+l81pOXcui6BepSgmEXlEEkTO8qDA2oIiQUOLre+xzu9rta/tgDAp7
rzXXDOkCe8KNyEY1J+wUGBXIpkioL+dYbNJax3+a8PEi9XhWWzYyVw4EHEcm3f8oNeYSbJ8BseaI
iSSiHZWBjqVJwmGtDtL5vfXxpsF0piWTFXz1QmCeTZJvto1sUgHscs715xRrfCW35oPoRLskP0Rk
MiH+j6zOqSeatVdpGz4OKv+x5JFYtglxNbBgdmFq6haLftY56cacygMHfyfz4bZbGWtPjDKe4yn/
ATYRHyiFx9d2l5C3DmJn8Rzp+OrwR66kin4d4z7IbMION+a931a/rLuRNZgOmdoDsNo5uvd0/J4o
B8WpuWBQq20ijMM3FQsf4xSmKAT+rEvCS1ageac3EnpGEt6IC3Ty2FVkUd9LJ5n0p9fThkgc4UO1
rwHTMZUbG/MGY4BpmdlPX7V1MpCxOCFQ060Dw0YtCJNHsqiHdoNfXoslj47hPLtjhsjpUyE5T7hl
57R2fAQnDTLiz1rldJPQwSwAv6pxz8hyqb8nD3WMeTqvaWC9dnC8Tjk3BsLcseY9MAwcyy4efOyt
lkxotrKSAhxBWRtYgsEWmpMgs8CSAQlgfgjvwDixc80p8vr5EkcEbBpJiOODrQ0y1o71DhbKnamI
cUMOfarTbdVcUfiE8wPqrWl3ZxLWXx4rLZq/UVVPNWE8R+SjE4PIzzG250rXL5AHr8w76nTKHA1R
28vjTzAmlajUWA/5ZghWkLD8VO0embKo3WCD4yVgBMkm8eHRAp13j4DH8HPZ6fCNRQJPZMN9XjBW
/br5jrUREwyy9ZhnidwXSR4nU0ZVMEAoTZwKMc5oqg/ZjAnuYcuqXJiuZ8LuH5SZHwTzrbRtMY3n
FUe+hPp50c10ZV4fzNEEUBsICCIJyCotsnpg5hx6OSjVOuv3D20e0VfHvxIe7EjFVo3mtPghfG7D
P/U7fVMXbdjzPpMvp/qE5p61MXcwwXieDWmJY/LYUFbYXeSPFSEoeThhX+SApB9/NIUe3H4dxEIa
VWPujbz6QCmkgjhzf9rpTqvW0GUUX++v8rUcHPIOXq2xGXkML6ovOgvNpVpCqwCBZc4EndJIc8FR
rxokMeromMqMCBx0FeyvFG4tyZVCY9/j+cytm+Jhv+zn9Tx8+O8Oigwl3HtTnL/Yg2LlXmyyxFZV
N1l/S6+MXXnYjj/DpeK74G1TvOORUMEQT6C74oFW4FQ1RlhArgqTlpAJQ+mMNKyZpnDf3ATAFBPh
FBoIaBimhc2yowVdZ+Gswf/+tR093OEhLworGuyKXfjYpVSvXWZh3K5f09+BCvkgUOppCM33hgac
EoQ2jlV5GDqDJeHEMLOQgWRsGN+PI881Ms5Hs1d0K3E+rawJ+WUB4OOAcdmkjb0vLpOCTGosNupZ
IxgsxiPKjZLVU/1Ro1/16XcSM0oXziB92IC5PMsZMLTiRI8tiTtuumyxVe6sDk3FFaIQ15wzN+C3
w6RF6tHujIH3jm/5YFm2jOE+QfQ4PtozsyaZegJDV3mDZihjTI51p6Ph7YlRmf5bpZAejPVo0igM
SRwTJ3hjHeYbrdwy4FVwvGuoKgb4bAtHcZ8Tw03EYJJWsPkSnQmTYSyILw7tSbnlOSKdWYsVTuIt
E+D0H2Mwl6wXGwecVfb5mIRbwkGQfS/TY/bB82D0m/4kVhlEfyZiR2P8h+svGrlm3YEBv/aasXuH
XPHfMWgwtyXYLlg0K3HBNeVhDLIGgAkKf2hzhcPdXTQBDehebukUJ6nosWiZBlgQ/PDfx364grkb
FD+DTYOl3Y7xL0iO5sml0/9KKVE41hvbZ4ylwmA4eeLlttBXGt5t+zIwNv/+t3jsRzgTQwl9yoix
ykDb1PyxxWM+2PBPq+bY+fG2+kvWlZdMKy8mPjMYTf77Pwe+5InLQOdiY55mFz4gxIC7jNHbeLCJ
Fac8PuYfgIQa/cLPcBLNBa6Q+4qHx8BU8cT/MaxweccTJmgTTh1v+OWZi4EDbDH9ToF12B/d1w2Q
5lf8rYhsIgf8mf+J5+im7wrPfxJSLAUo5jVjDo3gdT64MBH2Ql+7iL+ng5WU/8CP+OcNs+76YmLB
1NYtMsdg/lZxtzn17Ym7BSVhDicC6pmbKa7EnsuNqq94g/FPigQRExL2cQdwycUBzMbnPwh3+tnE
hBN7CPzZcGhXnF7ydDkY5rMag+EXHvS7YT3P1WsXK2NIQD3jqLcXD6d17KnRYUgmItDykzvGG3xW
omT24pHLOTcRPbcYgMEDjZ0hLumYTPYkFthmyjxkXN9eulMcXiycYOIynFQCLO0m9x4fp0ZBlHsK
UnzD7rAekeYKeLe0qt4jv+6GW6l8A/Sk9NEyvt/FoaL+oyCwNmzkqPVR6bKesCxnji65rf77XKTD
k5xa5M1sUIPNqhMBxbCkAUpmn9K1VtMXHvnM8tEYpGPL4h5Td/mACXo/pvO4kcphlrdMHf/J7uxG
vsUAxfWLJAV7IK1Gy56Neyq7Q2wgJYKLr5/xNL/fenQlGUJCH4Qv3FKM9CXUC57fRCv0XvenT7tf
hRBu1tHXrXmqcjzVWlsu1yVxKOO3ah9HELvLST4+A8yNttNP5m04fciOhH5bPAKA8RxXbsr6D3N/
/NwUkClgFml/cuk/mFViKQTguyrlCZCkTl3l7d+zwDnW1PXMKh7r/rlpBu4bE/4IcQWKH/xVxgVl
fOkOb0SRUEHFi6+1yq+b98OLr6Nx0oyRWkFwPHy/y47i7UzPcB/iBc4YcCV5q+4zU3sMUDHGJQNl
fL4p9/PfY2X91Xbj6Lekd7/TIYUG73dc0x/cNW9oLhNVxIsZQ9S2xS6BIt/ax2iyiA9dJ/HALnSm
Y73m5DCc0sfa2rCmETvdHbGytZORMmsr9TyctEjUzpKDmu2MdT5x9cfvoustkFdL1+0B/rnHdkVy
wp0p33jBaQ/ButFNnYCMCUOXXM1rTyUu0AtDmg2BKreG1W0aK0N9ZheshLHzeSIdsyQr722NZ4Vi
NpPmxcD9UEeaF6ajxryzjHVrS5hCuseeHAC3dgGNueANqyQttSfdghIQk6qtbHjdmpuzyq65Pieh
HnWGo13kftXibrNWlPXHgUnuhg/HAHl1BwgtIHCMLafonedhqo/1bYuH+TZFEnBz4BzPBnOA0fac
vWaPP1gb2Jl+HgSi7wvc7nyt+uMWDF3obDhwEoXGDeopnqcui9cvVi/WzJjXiv22WboIqDM87TJN
75qyC11iXP028hbPp+sNOmfqkYoDRM7Qamy1r3X+nVBkfwtLW0ezEZ1CptjTD44ba5b2nEB4mrro
uKzth3Zrxmp3cmdtiEFyNtExqGUNwjvXzphApp9FVQOIk/tU+jWGrFRZw+DBTXYxDEuOL9yVRuhw
GeBFrExDBacew2+QuygzjYGNfjMy74tcMcZreC5vGwigj/in0ZEF6SMnj4FyvvOBabOOGfDD1Mm7
XncSnRm3Vgll0PuCba7039Uou4ZyYCyGttRDEIZOWkUbU324amtl5aXvT7US9DjPvQkUegzsT7Q0
P5h8gNuMYPw3rkEexVD6S8Pz++GHSBgYRsX259gEqFZ0dCOwbXO2jqS8yO1aJaoB9YBtPF2NMpXO
gmNt2B+8lqLBIkrsJ1rj5ody7Ol2OAfDC8KmauBG/NTcpfDFhO6IwIM/LV1nCebsbHk4myXpStYC
RFKjWYSmIFJOebhjyE7N8sVteIjoBhmfgaWoCk01mlLzIHTHifa9T7fPcppAA0VB6OFLa3w87LiA
o64YKjHv5zLFEMwnwBvuZfSXPTFgXRqRafcAasCfOxMSLyzTxKpabL8npeYPt4RLhR28molM6fjF
S17qxypyqicGa46E3dgi7q4ffWeQ+iGPJCpS/ouKCtaX/vEL+OX1e6nBtik5XOa0idaKOSDkaRkN
Pf01eW973HfKxYq+dRSQkjOU7ZUGSXmwi5kP4/s+LU34xtZKI62KFvPrhBJeSti3utZT8ekfNRgr
f+tjV+JC5IMUrnIGxTj8oDTEPn9oc8CtTJm1ZWjFx3y4lobnfLz6GajLUT7+eZ0QGcm5+12U9UGt
10/KmN6umeRfrlC/36wjgZZhZGPPBlmgj3ub1D9pmiKik8hWsf+wOMCglSZQg13iJVBKUWbSvlqP
1ueyQPg0HFig7/o5+izzn0Rx2XchumCSWbMQcjIbjBxAbd0vTu0IMZnh4Tpqff2n+ybJYYmYiwBE
lFQo4IlVUNBPhZPO58fTEGbWyNaZokAPCfrld8N9KC9D6qPBvJmG/mc6cMDRqZh0G4P2SU6J60eN
TxWWE5l0pvIDmIH/wvlPwR3beTLAxshFBPrAeBKe71NEcNhSMjcWZmi99g1pskyiuz2aFopD9nGu
Edx6sMsb/ERwfm9UhbeXdqvR6N27coxECXpV9iUsS7TS8JuAU6bJjDVC32rr+FDe000JXsJ2+5nl
tSsjC6Qu+mljp8Owx2DANnpAA4qYHn14suCx555ny5xLpvWd0RSsTG0Jmwwq/gB9BwFyP7HIGS/O
72j1hYjvm8cMhRGjM30FAf7hF/jb1e8piTFPVutJRfdj4Lj71FDQP8Y74bEjY5BMTPOUuxddrLGh
zk6XCLiJ7klfp7Tw0zP9mxjVEsniqdM+/n3niMcng6+rlWcAx66D9MEC8/RKaUkzX+4+TwBi4EZ7
/h7bJyryJYv3eNJ6RezSjEHgMhC577D5gyv35Kpx8l/IYiTaSw2EBEvwrVEuj4IsCgC5qRkZXf6U
QtMIMfR1hXCQYNq3hLkMkaZqRY6cM8JCnItWsRInxyI7Z47DgCW3owZlSh9A0np1tgFTDmnbG+nm
4NQ8r8iuY/XQ1dZz8Cv3F9TX+r79esMOGl6+GUgkjeIrxYTPecM2Shnshd4bwFUFmD+9ejUov8CM
M8iP7eFDEgdqMuzwkYHqCjxGHfxaoqecDQuowyt0Nlnux6P9GyV2a6favYaeJPVPjsGvNvIQKqTR
KqHKeanzjvVFi69M8JivUeYngdkHANJk3CLhilS/JaZmygCpjlb0kvG42yJDQMZYzQeQJbfGxwd7
BloADwMUfB26We5KBGJev/LP8K65aVnwbkQUBSIGaSkkVhLcK0G9zd4raI3ZB2sUmYGUcN1D8fTC
6BRLp23abeMddhEsAeH5sdaC8hd59xO7xyXvNmu4qV8YwZ2G649++xgT1PmGCXBl7KHzm83kUeML
HOQxLtBQNBKIpTo+u1U+kfJNe5RWZXWRof4MbKX13+RO/Cky0hph3z9O5HERbr75tWvo0/0Ptkoj
d7D6SL8kXz3Y5QoK/ZeLwXBaQfaA/F1Bue8cBRHrr/q5Nw8mPPqKVAz5YjLkhJtdCScOlSgFqQly
pLoSFdFEmkHfhwAIbMXdr00GOxg8w89B5WcKkcCjzyHTUaP9fsja/RCKAaWC2IBR5sP0GzAj+XgG
02O454YDzymtiR0WKZyEEaGNDZfRKjaCEWdoKu/+4W5+U/4oNE4hsGG/VbBIGDl4wmVHPOHQTlQh
Cg4c9uwQuuZwihyDobjpxedsGm1G78Xo5eW/yQJNIoIZkCXTyxZQb/FVZ8YHQwxqfTg2aMB8w1dC
W91z+mSmU1y27HJUfhSewXf4gzMB86bstf3SAdGrEF1azKHjwg1VtDsoPdAHV8Zjg3J8FPtt7Mv9
xPQxATc5AAqWz/rTCxcMtngI8NHHPVQirMITEO5aWKyAw5UT6af1NPcCxR+m7NvBgStQBLfQhGAk
M1USw1IwhWT6eFgJo9/mWErB95itc3fEZGwX4nfD9H4ugnw75jjoelBhjxLhvlANThG2bQCV7+DV
ICqi7xrLhTPAAxe60AiNCeM5rP/4tZjEMbJlkzDoRgfOvJrOh8VUwcqvtr/UEwT+wiYEEaSWsqon
mg5XWkfnfgQBdvxsJz0JWwjXgAWY9iC/eDNiwrNxRbrCyClInXlN8KvuoFDfOWFMph6qUNWOilX3
dVlruPSJGumKcxbhhMgkDwYXauNrEwoHsVfxW6s7AndFcA/MK/yRhcb1021RNDKgwGd5OIvaw2MZ
Mf6VEU1zU3kClwfvwn8Tpqw99NN9elLXX+YhLPRDLwpJIieWSAhEvzt2EuAa5cdw8S665qqV/z5w
srC137JzRTxs4xsrPMblIDyiQ2tmzSZHdRmDnhHYNxulTEfxosBoHOoc6ugZTlhUtNDvFKw3+T3t
SmRem81HYPbv6TADqA1CBHKJIPFBO+SwVD00PLjbJlo+yt33+D0ak35HBBcxYuS8dKDeeKBPCPLj
ZOKlCqUOep3S+BxsbM1r1pGBx2pQc3BejMMJiYLNzCLKeFMO8LlGR8irwyzsg8kLI5LfUQZzfwxx
UIWM9UNSGml5+sQ8k/SOhX9/5B33cL9/MsBuQMS/atUcaGdlm/xL28RRXB2bHg40u/4Yz2u/sJ+z
x+GDczjrBkkaBL37WMFxiWs2st65FsRu63HIF/FKPWQbTqh6QBq4UQXliVVLWkrL6iBoUP2hPkTM
jBhv8vx8E66hityYoyhLeWPuuEkwsqQD98iZGT/h580fe0MwJ95zUswww1mFd6rSatPskBjS3m1y
IEwmaO2V+eJOTIVzh3AbBuM8TCVhupn0d9B3Nm5ww3CqYUGUb5Uj+clbZsrvjbovqG03g9lgJl9l
p4G/0uzyc3ouzoXbbD8rdd9tnydlB4189d5UC4D51bLGoPSzfF36fb9XCcqeydh3HNoNHGQcSL47
mg7WIDbUBILw6fNbrz+7z64/sL21i/DAVgzTHKDmwcyB6YqtH55nYOpiN7rze58Vh8+PgmJVZG51
1ZmAMvy6cQGMDMtMELCUaL7s91XeG0foKHhnDY71vl8gSFSv4b0kG4uvDhhgTcllt5VbOQO8BovP
f7tde212+Du31bhZPQJtxiLrY2G2i4C5AKzG6U7wGvpFfZH3vLT3Jj5/dilH5L+DyiqrDsmS/awG
s0QmsiTg28/qeVYdBgZYncBgg65AO3ylnWGgCedmZDe/bKusVNfqygLFTOxQM3mK5/yrDAKPQ0xm
kTTLgeeyhaXJvOQXnbR5rFCSHzOEtssP5A4HLsA/5jImEe8/EHG6mdHqNRv5H53d0YqQUpGL2brK
HxOv92rkJ1v9R+SlbFvCMuH2utlv98B11GP41TKVxYLs/P79mta0W5RTbR/xjldPZlprRmPI/Rqo
DrP3rjwoSDVoalfdIbwZ02ryDEa+sm+3YdAsRn5z7WfGvZ6lB7hqJxPSFnAisADgADLkBWilDRxJ
a7F/cc/7z6UgVZU/1d/rMsDgV3Wx+UXGRzWOwQH8bB2t7R9Fen+BMC1fi19IH8hdGPAz7viBVQCr
vr8r0NxzNK6ChwHsNK8OMGb2iQoxw33/wUdSfjJmDhpvHXMXAcvOm5X085r2f/UFNVBdjQ1BGYBK
gkks9w3Dag49qx+q1w+1ZGbxT93ve6oeXHiQL1PstNBM+MxJFuN6HgVFBDMG4fjBzBzDK4h3mjCE
YvPlA5YX3Eb2Wjjq7Ep85PjKI+XC+wAFWCkMRWsAGuywqJY1i3S4Gj/gzkEjyRKKuE+IkcGJ0HYa
FnrPL7R3AkjgPz8w5oWBsWIqnqI/xx30Y6FhizXa138+ZLgNmHOek9/CSgVNOU+OTU8DG1Xf9BsY
ufDJRhdlOcDvTXUSrz5ls34FM/HYTIfbx1xehbsBrKwQuuVgq1+YQOLxHDPy5Vlu7PbYinPMWGBY
arGg0yxc2cWSZwpiDD9mGMRckgocKwnm4VAFRBAjm82tuw3Xpj90aL/xuZ7TF/XI81kNDiCPDEX5
gErIBz2ZzoD5rvBb9+L6qdxoF/2OTtbnUOECv2kO5Yb86yHWSQR7/Zr/rtPv/YutLPDkm3ReO+Os
9JP6Jm/rMxysxXdd3QCe+pt5aU/aurw/r4C5tG79Lb8Xd0AhGS7p1rwk4bw/AfW20GV4b1cYmgCs
Dfzdn/4sb+WtcUHUeE8Y5CLMuranNzcuKFxB3+mKEOdLjWQQUxvQYuDefkwnmZJkCEYyLqjN0Cvy
BEOMcGYYUkw0pn8IlZcKlrJj6BX70NahgxZ3kDygOG5CIHvwpYnOWQnP0V5ddevvWrsAKsq3aDKY
qyuGFfPvtJ6QAM4g/0xEVEXyuI70bU6aAQUvVTkbDqAnlR+cMZAqiB+K5IpCGc0+uhF2Vkg7IG2Z
UF3iZExHpmGcjDRuaNcDTNXFdovouOFaxYn8gY5H+HU8EdpjeY0/g7jWdSd+bnAw/wp7LgurvFR3
YN9D3WaXZ/dWFHJ1LBgD0B/wbGBiTZeB7m3ELJf5M2AeIW3o3cVKykbBvlCydgt6GUAmfB7hFYXH
FxDJSGRzY7JHKADlMAQ+6ld0c7wt5Ng9Ly3FDpkKD0rDVlRWp5ejzpE9QUtOf2nLlFOCoyqFHkYO
w84pT1if8Sxd6YvrNZ4w9EZYx4ids0JuFxRwIanYfk71C7cvoQKWcxSZkIzEg0TWKzAClAqu9I0O
nA/tA0cR/GaE0NVGM8OhE0pN+R/HgmcjFuxfNiU1WUEb9BkX2OBQwrTC6DeDwABhGZvdeqv7I4Tm
TkkVjsdw5Sji3VAvXJ5cUieG46fvpJlURBsFYgb1ZcI7Hl4RkjTbqsP6hvHHjrKEVYq3XR3SHR4g
MNmwJoHVhaINMAOh+T25wlb5di72yIcnfhxrTDFkTFoxS7gMjqzT6Zkw9StvFhZ3DVUXJvimPnCW
2P0Z/1NYsPtrTniYR9Nq0V/CgzYrV8kmEnkT8oGllAEi0kWPVZMy5n1tr8yQiwnMVrgL82InLbE6
4MBCLRhC2GNlgF9wbRJkUNReTnKJLsqx37OGDw/xmZf+YBfljiZsEyKnskvBcM86Mdxjib/DUwNc
SGSaQHqAQiVE0ZwslegUaEXZv8vyTcfO0JX1Tfjg0WTwNYoG3nlxQkFgIv0A1fYg9z1Qg2Lbuq+h
5+JHeMV+Jq8mEOV9WnQf1Kv/Q3SzQk/KHjFkAQJMDoVvKEET7CtsXiodjdBxUJLRh8FoYA1lV+GD
l8pwnzcDs4vrBwYjuxInhy9YUGFC6YZt3BClV9eMehMn54N8rw6vQ3VNM/HAgsX3hk3gYrT+buvp
SzgBTds/SprFEMv/cX1/HThcujjpFIWszz09EzOgr882BQLA+eYAKTAQ2LVgjCEVo/nHHbRHiiQO
HKQ8HNK53SGC4Nb/hN/B7AyoHHndyIIxxQl7JD69NDpybn4RMGGO9cGYtrm71Xfyu3Qf0ZVcH4Yh
tqY4vz8xNhsz3xkAukEuzhjriXWCXU/vgZstuFc4LjyZC5U28rh3giebCK5Agsr2ytbPH6CQyjxK
RAPG5T83AZ6P+7U8PbmEEGIx5MGmBQCEd8MFwO5EP/GvsUFawhd84HOAvrK85TckKPmN1YDFjt6C
jRPbBD4SSG+sIjf8uYEBvomL2SeWpLhH8kcQloutlqOACJeZHC4kpo0eRLSOA7SpYqkckH7GSBPX
GdYm1mHxZ4D48hOdUqxv0HbzOOgFPAX7Pa4MguMLTuM/jpipcOGhesYMjbZUfzko30SwmKz6qD9I
YCyyzcM4GyT8yZjjzZA2JdyqLfr3ZY/fN7xFCIUl899rYf69c7+hA6SP437luaVwonbM2r2sol+Y
8U46WrNHvsifB9TpbzwlAK6zaoEpJguraU5TnnbEiZsi/8I/qS3wXJ3LuFIiwcZCMhJsRchz1EIa
d0AlrdJ+C+kmg8AIqRUD6C7AHLE6PL4XnRgEcwnD7Zu6Oiiw9yjIAPtqfzgtPL7ANvEer1YZUias
XN78EAvBU0sXLE9ZfVICXeiAwJxRtO9YkeDaKrfoigZaHp46EkQpTXhyrmOuaeXLC3ElDEMNGOyH
t+wLf1oIlX1yBOpLLkLlTY2253peon8LY19/rRB9jxJ/hz88s+/14OENIAlmrIoi+cFc1oZdVn7r
FBOEvlB3HtRCFElPxILc43bwrCa79s4ahkMVPHd2RDaVZSE8c802qMB1WEKBLSN1SkrCqYuu3arW
JuRFNrH9IK2IHBNMf6jeyIeIFmQL4Z1fTUfWhatDw1qiCToFY353GE3YbB/xZPkhAGw4R8H+IL7n
gOsleUFuGvrUnRyYT40fCFiNm6Q4NiCLd2p4f0jdiV7hZfJ2gzSBsTUw/MPgBhc2Fs5hPepu5PMg
P8RIyP4aBlFxXteURXskjq8g+GgHaTz/7ATqB4M4B5PHThQHp9ZxMc5G5ct3iOA5z+za1QFHRUw3
v6XPPcztfSGI6CEdv1AmqgnNbLJITVg/9eyEFYljLA8XthwsDEjSqvwOSJ7wBpecHwXH5HuD0/FJ
6IZd0FfOCgs5VwYaXM416Wbr2K4SBxA0Q7LnfKUrPl/blvudzah5knJh5ZNBjMM0OyC/DT09nH9x
76B6rTDSwZCgKSfLBodO9ObKE4dZwYMjsiGTlxi+rA5cfrWllX75mZY0LVjwsNVQ7mFu9wrKkR+0
2CWMyA4SLlgUMovGhgDHgwJz5P2+OKj4TAriIZk20QRvQJ2bPbuzuDQ39hsc3llSQYDHsQ2FyAiQ
wB24qrmYGvGOtVN11yS3QBzAmaYYq3CuGC8TFkVaG4xfE9mjq2BlMfCciOefPbZffqDvv3a8Sici
FSw6DibazrSNXQOrBVTWoENaALaVJ9RyH8XWUKAD4HHxWhX2Y9hlLlEOrgM2be5AlZOLU88tJDmK
eoRFF20W7iD843cS6m54ofDHOjkn8EX23oyenszaLO43pKEdliW8aEok4LHivWvJFXmtvtUJ13XY
txiXRBKybkIOYG5MeN9cxFBjOcMhY4inEFpifOWTy9IhQUBLG17YI6IrErBeBCzrCtFkjyuFLQsE
Mm8qXwpCbgYOtNSv9Esx8lodJxA4dGMMfahxCUljx6qhPng0UKJN6whBw7kqzBaUCLwHNihDc3Ah
IDskqd3hS2TDoojNGNRYRPmYGoYAPmeQLi5GLM+EjBVLZpLijrhR2bTYzZFXrhkZsAdzgRivZbli
6gGVMQnIv4HVmOGRhlQeACN8LbA/SwybDfCBOe6HJeaWxFNqSeQJKW5qdLoCjinsqPOLfK4mXpNY
6l9HTdLOReddWWI8l5N9MtZku1rI8+LDsWe9o8JCjYCE3XpvnuRr26Xh6bWdmY5WTErVGgI7Ephe
O+xf1NOm34FtDp1QmQzxJZWgGVuNS3zlGqdHoCMKT70SywW1BjsELEcGmVPppqMWaWaRp//ORuS3
O11QWURSIySUrMwHHPKEniZdZQuqId4/hk5TXBaWMsgwF8rN9Jszwr8JQ6TYLY6hh3OecPd4ryiX
8P2Q0Mwe6Nt17nE79F6byuANMR3+VhOCqnBv1aghDj2jFhFhQ4lInzUl73JjOLRgHgMNtN0UwvQA
eF1dKSHYTkZTCrNyReSGi24NXIYJs0WJhi3AK1wM7yoTF85eN5Nl/Bcc84YkCFs2LneZfPt0Ry4V
1+rkOfqhzaHmwlVxeKHKK3aPoWs+vOTrQDQE26Z4lQRTASIHepeidADDed/sUth2gtDXdAsEmZls
+7SiE6ooB6+7X2iMmB6bjgT/FCOgByQLCwsNTL3O/Q6U+7UtBdgN9/npU5YfAfd/yS6zQZymEU3o
NDl9FskvQzpvaGsOvhUz7Dan1U2bltsBgyNCG+N5MXRKam2H67K+Rj4+aKpdPr20YrBH5ucEdIZp
3hKqPcbBGdQ7mOiJpeCEj9YeHxE8oA6U9SLMnh6EWQUeI9Jc612apNEwyMMlcmVyf+ihKIzsbE0p
jEEKGhPKUcpUCQ+81KWDKGY8AceZ8K0FJSvxauGa21q7PUHSQf7RGA3XZON8wjm3rbACJYgGVxZB
7RcFA7JY/sO+8L19bKoZvvrve/AavoZLYVIoUllap9qhwuTL/37G5wIBHkvb6/6iCvr3KOZQFHV8
y2e+5i9SZpb258aviR/xIJoaeqJ/9ScXFKvB61/BiTcXnSTkAowyPMlVF6Sj//dA1sGMht8Nr5Q7
2ErwTfhHFAh8nMLjIdR+KNAfJLgiZCi8Hpb0GR4LxRlPyNPyY2pYvqBmZEHjC6pq/jS/ymP4bRp4
HskX/33N3xN1Jq0AgEspGhAuXjpxPjgmfAZ/E5U+bRSnmtUXPjRTWwptpmD8xMP2j/MmHkjKACpw
RApG8BJjKo4fh43PfE0xzctixcf3h4aPP8PSwGf2SbHhlqJboy7hJxdA/H/PzqXA4/lXXpZxQ7tB
JWWQ/IYFLN1qP74I0Fu0RqLf5iXwgnjwfy+O98M54CxxGii9xSuhoUdY8u/EcBqwL+Of+JZzw+Hg
QD9n/IwP4jlFDGIrPvMc2EHz9/97mbxJvkBSxfSRV8q3/71SLiG+6O+4zQR0W7QzXBizt98HRgkW
i9kTL5IXxhHgcbx9npdXCBhD17hl3ruWhDiJA8h7AFtjCIhSKZ+FmO/9HwtrwWh+dHg8YJHk1OB1
deVA86dOTBNRVGGmduN648uP++/f+YYP3iN/q81I9RVfBKL14UrHWIxDzHpOxQuXs3c5QB0CJ0Ix
ifvhCiJ9/N8HiIS2M2zzt5oyQgRNYN50ogJlGKP8e9h/nxlDvfiJ4vKZD7xMmPfEgMpi7PPvifgR
D+VJU36Sj1NoorQ11GAxNb0AAHVAln1+IVaVEQ2/xkN5FShGHrgL//tlfkgpajF/46vnhWTwv/wv
Fr/BE/JXsL3IlnJABDYxlYnd+2GQ+sWUARo1zQzLa9hB7mtZC8kxXpZgxOfiRh4tJpZjnCGes/cV
IKFagBikv8V5tIqPCiEDxcT86ZFLSSeuOcwXKXcWyhlMAAShnLH+tQftBshKJgoTQY5Bhc+aAnLA
0yqrWFswAIu22dm8v86RZqshohwUArKBS/JoEW6oi5H/fqDDOhEX4kyyX0E0XMu0Zr3s9FQ0wm0J
023SNi0WCySrWpCvIt+8dRhwCeqK/cKeVPWzoIAwyLgt9kolKI2Z/vZKnb6XhGQuL2NnnhN82Pax
GlRPjJ28JzPCFYEYKi3ZNIFh8UPOdA9XDaq+LDJ0878vngJBtUS8g58PybcIi0BVf2q/mT/XXCnf
84tRaxhIkkcOdQtbiXAZj7ZjjYEUFgQdBqYMwGYsG8YN26vPRDrRjBYpgeOVw0tAkYY7P3ss9M2b
tDN9SGIYMIAaIOhnWVg2N0ilPqoD4ZRL2JEJM2qC2lCdss5zOwKi0EI9UY0IpRQB27TSD/Z6P1yb
4+K9DjMPdALko63G6ZmdJ5dJQnaAmAiio7KPadqEc9mObpALQVjd6xM9+oHM77SxvXog6MHFw/Q4
1ZUnLUxLOSKoRlIJ4iYLyi6HyEpIfvb7e7h6i/oAfVrsXNFjvD2nb9bN1bi/GkdeNTi4uZ8rXCJ0
C6hKvAKztzxz4TGHO8iTz8XNG7eABBksbUi+4/xIWib2A3BwAoqWl25ruQPDH098Hv6lgAV0sUrC
ZxSrp5vErB9ReCJA29zWcJcaC56jQ/DZp3U7UY97okA/SLxPdWEeCZvJXXlPScGMCv8vDtMT6O/b
WP3+me1ilIummxIqR8/xncovi7CP5eMvuvBn3szgDIKc3NH5pbp1TaQbBCWi6NgkiB+pwQ68zKvj
oDwm0kZ/uTguQCeMoIbJY5LbYvwbmfT+VfvUNRmCyX73EJ6/Cvv4OlF9mhDaXUDsb4F8caxGbv8m
+9RNpx2Z4yJx3Spf1nP/PZNxNYutKhg0zmcAE5HMezgV2XCqscLQOAMkkLybaT6QxxBwRIewhBgQ
hYm2gLxWFk5cBcXbazGl0RefeDdsdk99okr+I+FpiCK11QTWwRItRo78PplCNyPsp0edNAQ+sIcJ
sW2ERs7rDt4MBTe+NUColWWgpW/mxd5InOfXA6+J3exz1CY4zRF2LaOsaP0wXpIGnuCrB7c9WrGC
4HSTSj5rLeSGr4tiJgoqJvbKXknW8cAb1Ku36nalByWnaxZZN0+6eeu9/UoKJKif+jLVt8Ds4yaG
ubN5D1fVa/NawxODo9VZxeB/XJ3ZkqpKlIafiAgZFLgVZMZ5KOuGcCoEFEFF0afvL/X0jo6OU4cN
mGQmSQ4r1/D/IwAzeTNeGsUtSpUpOLq2vDUefgItx0QAQA3bp2C7AEQKCFO8N3/KKTg61QGexMWl
HpSplRaEuRBoEknrXATTFSNDtjKoe14IsIqTEa2mQRsNd25c3CFzn6aPcaP5194Y1vTcpeOAgR2m
g4vbelshscuOMug6gHPS+fjABS+GTtQDT/C1wIswPI3K2W1xO6jbtj10w6tkdRIUqFE+x7FPPsmg
UcHnOZb3HZc93IMeA1cA3HEOog8E550jkmPbXw27GzZFhGVbZ5SwgAJVzt32lslv932z6hXrxK1F
BFZCuMHQeBoanb7As/hkejqrFWtXKzTTeEs2b3N3qXNkiPg6A2fxROAsmGSEpHYC3K8wQSD+sJaD
h7pUq0marNDQyDutdrQkKjJ2xoTxBr08lpHsD3g8afgWmEHXwH68ZAKSlE2WhN1SGp+fkXLFRSdD
S8oqd8HsEuJSZtTry9uIX8KfCH+0p+I/CMCTFjl6xhuWFWBr9h1oJvCNYHS/cIzETiz8VmAdfMmD
Uht2wuLnFqUOI4y4CWRviwDe1DuvyksE33ZK3yCktE0DVllCN58ekkA1oGfiuSTNn+j606C7lyG0
fXgCVumxzDqsq8iYHfwN49dWYaHXiKCnZjaxqjpgAdNzvWqJ59ARTp3ko+u6PnwDhB3GBRtlIpXA
YjKcJhupOcQkzhE7riUT8rE+dcfyY3KRBUlLl2UVgissy7V7esQGcDWChL7IwM30ZHIgdLKYMB8A
jcawYVxfBHxTfQvTV9TVbNy29Cek4KF0cZrTRIKaCZ1+FVw4Bw+GCJVZubgfCE4lDLAjxEJkcEya
zd+f/qftUr+F1NdiiWVhpHI00yu8Wt0nDOBEtDE74yNvo4Xt048ezqXyQC8sJyW4C89ZSat4wTHs
4RX0CNbPHVbHO25isg3QcMAraLDD+yYk7iziNCQOM8ywLEvyoGZvWgW1FBZ6UBbjTA9avAGgJkWb
i0esd18wHa3wAWhdFfZv6G370h8xnX8t0CsmMNrCMIn5MV9uspEELjWOvohTuOENGoehNn/Eneis
CCHlV9KZ1oRDHu4Mk2OQOUH688KL/vD4RYDIfh6T+9XiiSlL3OQ1662SFY58E/lgbIWAgfyAV24h
BBAUpvgitId88jgYK20rpAcvj8vU6HcPx79MKDNZ8JRo85w1s2bUEGj3m+2S7XNWBYsSH4KQ5nYa
kKwG7S+hyS8Cl5bE2Qzhi9ym1Okp/sCwQL2BuIeoiacnDJ6fI5f4USGtcKLnKF7FCUcEQ47Im0/E
m1ak5w5HLr+/csmvdADkUM6/R5agZHqKr1hVXZ7iPlp3+OX5lcucJZe9HJa8zzm58Th3mHoK5764
jApHxY6y/RbADxRAXa8L3LcAZbE172J3LXVgLpt9gSXwoGLMPeDFLqN4wtMbExwBFgKUuX/EwSQT
YdLHGzYYcSRqxmTHARxYf9OxizGe7Zs3kg/CatY/LR+utL4v8HpCHtHQli/PIzUwRuYfS3bOfoZk
6+6iCtoDCLLbtrDNKvIkhLQ+nDjLYoc7p35o9pSobzK0hETj5f0zcwdWOIBciWT6NvGnpWgOLnk1
sZ9gHMwIw/J52W97FbPKzQf0kvuvujBdeXhz6tHdrSb3ibroLproZvdmINy51wmR3PPnHBxQpHZQ
AEqs8/dNCi1PHx9+D9jNGWvPo1hRFLsMvgWNyodgE8B+6V6LP+5wyUfBF6Zl6ca/alfsugtO0Iyc
d7z8BUF+Rt2+nYBnZMX57/kDbnF2b4vVgcd5hBzEl1nqYHKwVG7q/W1+HjfsPUHSZvcGcMWM7cxx
c/7pzHljmoFaUYGWuXt325MM74Y37nhxIXxyaEfezk9LrCmMR/GBm302Miag++8zBB1iBAjD0ETd
aEyi/XF0O1lwj43QBIxOMbXe6r4aNGHjkUCkWXW1m915HrAFPKAh7BnWpaf3wU4oWM+uLdAzXRok
gxYLDgdj0EuYEfBOyIygh0v+0dVR17zlemNa9wG6ambLLrR4yJkspISo4q7PluqxFKYJLLH3tt/y
LS5zZNEYuF8aul/9GsNGd9iuZSwJ9AE+z5bIm8+gZPzxGmJw8Dfj85hj9o28JXepPi1GOs6/ifgs
3OGPPiWG8Gfk8iTfh0ffnyFPShKQI7KHtpJjLfp+SVqepzLTIZPjhBh6/uWGhPEAsVp8GDICfpIv
zhAV1fl00e8J3Yg/XoEjufMo789PlPod59/eRgJO+JWf0qtL9pzwyDMkDDBuxnDifArlFolI+n2M
YMMZvYKcuKZ8Xoe/V7+DyS+iz406q8eC+w0zZ91/xOwTHJyexmAjPJaS20R1ZMze03wmTQUuGYJ+
uDTH199mzjz4+/H9MjOrnmHfMbblL4OwPbwPGf1eDGZ9oy8ZyWxJNccMGL8d3AT7LCpT5CIjSudH
UFKwZfxUoDC++uUvfghHiE5pfbHZdva9aXnggm2usSoXjA526qcDzuXP+fVwXr1RLH/eibozzoVa
4PNtOfIUDYI3ZlaKb0Fj0QbfwXYxnW/70sT/moRGQvj4HkmWbEnCaP8mZFTTY8iG1qVAZZv/toX7
p1YbRLxj698XhpODhr9hsrtsqGPFAsxAQ+0grTVcoOR1gjivV0AepBY7k9Hk6FLbI8rzD7cE3Zf1
nyNryLe2FEnZ3yL5oBXfkS/IKwl3V2K8PjAXKp1inoTFlr5PBRGuqh058O7ftYiE385EPuVnuuKE
gnhNhgqtd5kh5ZCv6NOfnpmwsREtzmMVntdMQ4pYJhnIrBEcOyGD7zO8yEaoZDpi/aM2PPNtchqP
ujNgcJtCBcMCkqGVGvGivN6RERBjABMdsNM/BXzJcnC3qiktVc/NcbpCn4YKC8laFbznYl5KiYYm
ygijNUppoDBQRumCB6D9pKEVgQPhbegwgIvb8owqAeT8xw9N2JMH51k6wsVFODff4NqbIB5CFXt1
ACoaqz9FCG+mL0T8R/RaquAkKZPHTwZuGhwUYID1sBu852g2zJm8U+flHByhEj6P7qy30GIsS8Kz
rv8j7VAsIrjhSyJ8UEQAC3pF/oRahSkPuTgbwNxjqbsX1BRVBPRfv8Z7Rfq5AVyojhCDX9v36PmH
uox9QhW9fXwjUavRUgj/gfGLcpF9A/q2WkfZBrosmGUSw2Wei8pBKDGQbdD2s/+Ub6gC0SWhExTK
VFBqRjyPdg6z0O0lNIxgDbGXQKPI9gulA+5iOMJ+dIwceavXRzdLAuEbAybQzbsAwCuQLxXioT66
YMQhPJU+Hwi9DOd84JQZFo0zUWiq+HZ0Ej7Nd2bmErhK+gwflEeJSv98QH6kB/HROCE5J0zRPMQJ
f9V9xPk3Dy7/nTPCtZRsuEHHJwOOPEcSY3jz6tXJxcb+GRT0ShKTc71tQnY2ybC77o4ZzR5VELUA
CNdDxGdhu8HsIDLij46K9s5kwH5yZ6XghCNTAt2fcQXuDKWC2bBGYUgB5joZ8g+lMcS+CwtPkPZb
Pke0kuaY4JWFnLMlF8m0LbmQF6kY4t/kXBIQl4os0lE6Ki3mvoRQrgXVKX8LkLTDa2NTz9Oht5Uq
UVGS/lfm54RyuEOtOivmvvzAQo4cI9aej8aT1fo4oa1ZUM4jMv3OMjzBAKIi6D2ZDyiHI+fMdhz5
iRpzTmJ+Ii9R5pbgfDSoX12o0/EgI/yUwAPfdNSKZ/5TnpbinMQ5LsasNJ+sucPSXg5qB/WqqCS7
ORZMbpOEPzKYvbxWDwUcz3t9N7fHcci+xpokAzYMQb1/EcAWQmBXyEG39gVbT37As/6XF6PVaB8m
YzHpsAR+js+HQ6PwDqKSfDRK4IxbpPiefNNxTiLuUwt+Ihfu8NIceQcq/T1+M+ImaUhMbt9HOH5v
8iqc88cJag5a7v9dfnPgJgVxTiOIFvmcUwSbG47c/x6/afj1e8JN0n8f+ZeMS3wzOfIsx++znJDg
my01+Zc/N58K1kHxK09x5Fce4Y/Lyu14XHOXOpGIP74TSz0L8XfnxZGqkEBkwbaB/cjnDk9x59tM
JKA80vAgj/PI9/ivfsdfmldIENz/w5j4qQHVohQyIRnP8hOX33JF9zv2lVVl8UMxYmn8P61HNmwS
BKbUp5W+xfIcAg7PkRl/34zJUuwaP+9OOaRnQz+T2Qf/78uSjuzEYvlpER4gnSWEns/ZNx25coek
/FHy9xnxGF/7c4fzfx+B1mkZTp+Nq5E55EOmJOBEvAjlcE1VufVtV8rgzjd3TrikUfmVcwr+nvPU
t0Lc/1c8CbhJeljixU4Zk0UxeoXnGT98CyQpNymMWgvhaXR2uOYu+z+OCi7bn0I45+9bOEf+RNO6
VUz+PMqR/GikRfX7TcRN7nAsQWMQO5lvGd97nH9z47lvcu4UdiuQwRLkseGMB2k4fuMHGov7oshP
ZTkRE8dnk/Qkuu46IDGVJj0hUEIawh7ySUkyElP2tzKck55PwpE/moUE36y+78xNipOZvxit1wEp
X9+2+GTOTbLiTzzOPvNz+S0XQYca8i2ULWxk7n1QTYeSS6AVAXK9Blv2oHd2K2X5uOLazNay52FB
wNGI4KCsY2s4lr+wzWLnxITwclqQb082UEGzm0lg9QSYLNx/IAzv4+/Nfg+vijH6ZroREw41pH3Z
Hr7/t4k4+TYUuGSc0CwcaQFen6PxGVKcfBuQKKwFF7wG7/MvHc/Q6Nz8NgGX/JHMhO7rk0uqDr6t
TIs/rwPzQKPxLfmjPUlLlaxvblSCnS/fg4bjES75jSryx7Nckpo8+ZWyuMMlrclnoD6ci7yoNL4G
I5LwEFfcI8tvfjyBsoJLfqIQfuU+J+ahJGrzk/D7wU/AtukWWAQMBXRQqGgRtj658DzNx/1vcYF6
IAsuuZ8RXvRRiMgxOSPLkmOJIQUv5JStM1ff16CI7y98FlKZB3ZO5uGZi7FEZhTII889xVAqqhSu
KIBHnnvypVmee1rimwUpyJzbJLoJFchNpOmiDhH9bt9ddq3WJanJHZKIjvCpEUVybh4onwzJnoz4
nR+fe/NA0STo4Uu9FyPkk7t54IHz7lsr9Dok5WEuGyCjKPabNcd6T0PwEtwlAZkaAnui/xiijv28
Eq2diupTJDW06vF5rx/Y9fHfueobBnh4NLbbgcDHypBtgMMDvRu8l3Ng9py37FNjLXq0NvFCRx28
vJ4mDFhNlEOlAP4zrYi/SjlThFten01WWdpvmNeIfjfRrtuq9X4PZAKNxm9gd8Yn6I4e0QkqCeC+
rXZzHUp/XJWZ1Q51HFQRTDFDADmWAdE/7MGbgZ/NzUY5BaqfAoz1w82VuAEeXwjPcF3hbh/cr7sn
uHFnICRiGRpU4HjZElj3Ho7HA2AUctN6wiUyzokpUDAioWABU2h8w1RQAh5kp4CdasD4jBTZTrEj
LtNxfo9usO4s1eDp8AqWjjFOIhJgB+KP04VnQbWlgxkDjZILrB6n8FGw5WCAtjMVzzhB6zY6696Z
KeKvGp4fVke4Ru+7wdNP92XpJrNEA97NvhBkhIeeBvOzZYzqyITysjvQrnYBg+iQf7vKhKz0uGJ+
2d3mgBBeGlfg+GmDM7tXfChcUJUDZQS0C/ilYLgUM/gNjBmmjky1pANNNczYZv+eZr155gIOzZrj
NHF327jPwxmWQeccS4PutBpgxvNBlOjfNwqwQHZzD46duDFFPgDQJPM3PfVmbeSF6o67E3oHsU84
jdhD8I4w0dHiKBB/kt3NV7YNHhqWFqmLN4YUw1IwLzz+ktHj7wWgmnXtePKy7XiXM1t9i+5/Gt6i
DuymP5eq//TpA4/3IBs/0FtioF3qIAYd0VFZdfQOKvBjqZBqKTJAZsRVMq05qsdWFlwezFe7e3ie
4wceGDuZMILpRR1c5nwdAHd2Gi4PBxB0DKjVhpiKUInKE5y/8DrEAw/fLVey3/EdE1+APkvz6lGK
2+3mhFMTnruTEz0U21GmWTV4RutjK+pkuoHqnv1rOUDrd3zjKep0fGx+HugY7nXByCzWt4hwanzC
ndyrNobc7+zoEheA0Y+bFOCDeT5VrQsOx9YVI6mA/WBsioXgFy3NOt0zA3QUC93EHMwSNbOq0saa
1VPQLggwKxQyNX7tLqPUJAwC/ze+HwEyYChOuVekIQPGgJUd6EsBGUXkmKUuC+KeKaiLU7Zbz2X8
9bDJC0Z0YI+svMI/YMAISUEjYV3zO47mMcCNHwYhRlvhUG1nCTYgtnhD2llxin0PdVCBDhLAKu6k
+46CyQwl5yD/aye8fsH1H3cIrEf1bAZMDJtqo7qGTzhcxMxlgNd8FINSwgSMR5+A3aTNz2zVlxlW
tIBQQSh1LAK7XrRmpI3yFS2OLzC5d0atBZ7V2+1io9mchqbbEn4juwBtEk7GzVSMVR2/YYxlcwMQ
V9yKdtLVYQYhwXFaEwUuAw3Vh8l1eSQsxqr+0ijHORlDem0PVqxM/ToqwfdsbJXa028ZoQrhYT+F
T3Dq5EZFm8gMrm/runz8EYLGWzzvA16jFUEUgD3VAlob2/8bnAebKZ0pg0/fuHfAYk0CQQfcvnad
NJseAWqUcXofMV1ciU5LB3Qc9HK8eYkiqZi81kXW31xR+ftZoIbdqW46Pbjem0GC2prwIjvf3ADv
+NODZGRCRcl86T0jfHANixF0Vi05GSDavAl12J0wFp/shF72sI3nDxh9QLSBcQdivry6jpTFZfqk
qy3lcAUKklUEFeuCgZ5Edpq/99u+QZP7C3ZmgKM+cbQE8INfBcQXLtzypMKFaZJ7VxivsEgzgurx
BY8K9JAy8WmtdZ80eK0tUPDxl8cXBapxkLMmEhMJUT978+Zg9KHn0O8SyZGWHecRpECkEkg97kCx
1r9PFa+7kf/k+GL6Enhd7AlxW/XUgxLCX4tLFX1/eBtfp/W4hUKrX8+eM5ZFVig+DoptvheTBZCV
wmxK8AaIc335DyC2FDC4K54SGNPAZHIenurewOhlnDnarjOSJ+rkAS6qzHi1oC0z5QVR27GBvJ6y
6uCRYeHguiWGjkAuzMZljGpXqNbo7ndMgQrh5u8/ZccSE2PHY6mfZmsVBFgxJ5688+j0W6VWM8LM
d7dQQaGemVWngbZFXwgROy1GhNjFqibCrnhnyT262BaYVOh8GCIYKbVjbC8P5zjphEewuPqQ7RJq
/gb4KRWCZ/fQiV73gRF2Fxowurf9AzdYDMFh+QoejV334ivYlA5rv9p69bqaSnTHqaqH7Ybxjdhy
GvYcavtwn6poy2YGZKNwu7qssVTaFwd1JohPgPvXgzPeaLAwRawa78F1cXXUeR4n09dKSi2mNSQF
gSw3uMawKiHUMLc9lhoRUXOCOyuKqUf6QV0899g1EvSckXRdGuj4cAztC9C4fGjMCLYkTtJvh62o
N3JZF/zpNrwS6kbw7qTeB3hLzJOXg3/No+M3Sp8cEgI8mPOGZu+HXkBJjdsheoWxGh17zq07aKKk
nSkOaxQLBr5YoBt0/O5p9kiG+uVQ6Eh3GH2OAzoN6CUEJhMUhUoU2Zfxzc7LMv2/fT6EnA11nM9k
lcDQefVlkHDxci0inaCmO+AnSJeXEZ4CyvoNnoo5PEm40wzA6ewXcxInBk6MN+AE3zA4azZGWxgt
MPxVlvqwT0enfvigaUiqYxIyUfsqgSn98exp9u83pxnjD4fJqBNW2GnmIJDi5olG1J2Vhxu+oc57
w0ykYF2A7I3IIDBPcSR37r9PX/l5B8+I2PTdxmByRMxwXrO7C7we7K7WM7Opt+aUEwI649phQlII
u2OxTt0+PirWWHejMa66oAdOmYYwM50BMaRz9hzEAedpN2M0ygD22md/k8wkd/zHGu+mljujuU2m
GNj70IQSSRuJGNjG3uBIhRV+dFnj/VH7kBogpOWFVyYrGaqbm1dNnjj5PZYQiHgtGJmyC6ghC8pE
METcS7sdMEK0/i26QKqm2PcB8gsemg0WaMZTZ4d7hxg90bgl8HRALViP1/fgAf+JynTKtspKZLFa
7hRHn4zrNZGd8wwimGqjM02slR1zUmrTB5zkh9mHFW8FHy1Sb7/YSy59xN6wm4SgovbfFsHWSb+x
ma+HJygmM5qfYWqVm67WJ5oFzTylN44CWItfWHgqDWdMpsyGg5TOjwp5gCTjcz4kNGiC4NOXB0Qz
2JnfABLIMET/RgPB59Dfjd/Wyz4N0AUSvs8czWL+iSp2Oo7x01sp4dFj/it8th/28VeOmXG7loEg
CYDkhT2v4FHuD5HpJjgK79+Dnqevz87mOD15BEfyha5TlIvYc/18YkEUDMJ3MsCXifk8wW0J3alV
LjpTgQeFCymQHg7OWea8gahC8vfpHXshpIYeyuMmlNc4SUJWGE46KdB1FgpBQHdttJ0yZpmoMUEN
BsQEh8QEGnvMULNXWLpEPoR50Z8ZISu1ZR7o9IdkkFvMavEZMyYb2PPN8sCdWIF9HCur95q+Gpa/
3a5VIXn0Jf/etW/bLl8vPAXJoBefcKyCuyPUWWwqumR0PdxW/Oim9o1Y8XrwmoGEFyr2y6/3T5+d
4abdaNF512QQLruKjeR0otdt1GU5vW+IpQMfeKNDIyQk3WFXQSyo/Yr54QM2DkDPpthXw8v45r+i
pP+MTPrxbf6MQPEGIWUg4aVnt+x8mbdOzhloBzxPWR4ReQbgSyIwg+HDNzsC731GKAZeNECOqv3r
ddf+PQbGG8bSRbcIyuUpEZ2PCZSJqOMciWgiKhxW7v65t2NC69FtXCllPWMpvOKDmUfNy3nQijfP
7MQlXqXKOi9WZbWUIB3oxNYJl5MbgLa4o9RXq5LGF8ws7WtU9yD6YY9ksCjjcnYqCrsjXwf3ohu8
2awV5kgrOv1eh8Byfr4YixLYsAzSUQ0aYg1zxzkJekokl6EEA3OQn/2kdS5A3nV/cnmdvZxzHSMX
RRfZVo7TPAWM6LatUctk7MaQ6x68LQLc2c6OttmBeW1KI3Gi5L89QvBZB7BCEcOIkzlIo+ZQeQ3f
es6aRBRB0FKlqxyYRXAmBgEmSQAi7Nf4jq7o9hp20imoPvlvLs+70x0Y6jhTw98Cfkh+M8IrePay
OX5PchEtvmivuEjmvw16Dq2aXLIIwU5OxokAXkITlPVrRpmKg+YtQN7rAgXZWVdsMNlHvM3Vg9Et
LxP5rz7f7POd+BTduoMAKkX5MvV7iUlwK8CwCURvYsIl8t1oMRxqT7A8WFrp3ToGOoOguOfMXNxv
eh8Es5k2ev6AfVDM2M+CJtBjUL+s6wv//IE200DUpM1YZJDfQQAmATvP1w4RCGlU+gWVE2XYuK0s
ABIuu9fPA298E6fTQQ5/C95zRCBQQ3adrNLL3sgQ+KHqL4Kh+QtGrvTbMoNh30ICJC6WqZYVfAKm
caQpVmfU/DQ7xMc0Mjf3IANHlbojax6XLBcwprudGTJrvZMrUQ7bOzpFK/gP8RglcYLia3c2+1LH
pSYt1QBAld0xohSCKJMgnnFq/7bGS0PGzR86W4s+9MSsBDOSqAmycU8WNad6V5QwM+RlbtQ/R6xw
oFJDQnXW8JrKIM46/xTsQmbthAag8U5/qBRBX71mvoBBBkNgcGGYq4BB9FMIWlJbv8ILRkavPYCp
qUZI20BjYusMpNI+4nwm9Q3UK5PzD0jLDzogYWW+MtcBCJHBCbBfGT6s1lnq3/DBnrxdmh9AQoFS
gWCHeW94D09YqfN+swZ29X4GoxUIbbyS8bSpbWnT1Z0XGHUQjGAxI644xw/SVYcyQsi6syYiKz6O
TL1v+JTj7bKowCEHpqzO2LTYDE+hl7JgnnAyJOYdb0NzPJGLVp29EYkKQm2h2mxGJNQ7IuAFPD9Q
bQVe9BlvwKf7REWFzoEFC+BEw3kKqpE+HvcjNjOrEgf3BmMMusdVQofddwiq3F/wiKj97gCZJ0XT
NiQ7UGXvLwJXYb508mpQg3aqE7nN9GdfJAxjtgqItz5IH15GA8Mmw2YOgMWudcaakA+SOeWyzTni
ucuKz+zlKVDYb48rOkE7xYWvIbZ4kS2uW2P/WuPeXoJfD17U+q65RU6cHCpSC9xrpRSg70fZOq34
eryq4vf2XAKvKT7Cnm4GPjB/HSFT3CCfxdmQaFY0f+zrBZnVic2WW0siDTjkPHpPrKIN8nzewfIK
vJrPv0AO3222ZFNDd6nltuVdnhZvfVrpsGVdt8lennb2z3FJfnyHdfXx7Ws9yTKt9/DRL707H3zV
mz8xLWJgBXn22T/0fFrtxUPyZLd7eDCEOfdwajJMa7sLiPAOIN8zUqR130qAnScRiOzXLYkypzhU
W3pmD2xsNuoDsNlvLS3jJgBRt4Gu94HdnJZbGgOfF6yoqD5l/OX7QNhDnXfDz20KwmFZBcZaQUUL
1hyIyoS44hqKzfODOd9dqat3KFgyF4/Vnc6KexzYf7hmBzBuYZDWPGnVotx1iL6CVVOQjuV0oGKA
piV+xSciEBAkmBsxHzsGeJf6jggPoByLzR0RGI0Uovse8J/7qBqBnImftPz5bg1dSEKryVANtR74
zH2DgTWVdbzRIRqwMgMMQBB0C4QmaDBAgQI2qxuCf5/+Qq3WI2Ab6+6it85gzEuczowJJoNaBe0O
3U4e8O2nIJrz18iOSjMp43zbYw5447hNDAGIPqMjjiepl8sL0E5pKYE8fw1fWLjHbDSnDA4417Dt
L6AdGyc+6KH3VeKncQZhO6D0YbEAFh+jDF9ngR7wOHqECRMLQU4+fS5hKN9BkzcFUxxxZCERokVq
vVdEQ1xiHzqzQR3XsSCAq+NsUi9wxh6p4S1+7HB4TwkwIEwh0pYEM6ujO9EtpvUa6mEWmLirTlL8
vHeP4/o4Kg5Q1E2zBS71Bi7AyiIL5BXkCLMEidBvt49VEb+3NXhNJZ+gAmOsiWV43kCKPQ1gncSO
3QUlxi5Qq6VW/nORPbAqHh+Ik67duNd9WUPFbJ3gSGnt1y/g+2dc6acFQ/eySMF+gnUCit6aTQ8I
ZDkNLki2bm46yeKrV3loUtUhhH8On5zReQesH53VKIlonXF3CidDGaaRCrdI35zSmI9VPkIaCJpY
w8PpkMWll14cUDhCeSWHDw895V+UupqfutAOgOnM+KkY4e/hewpYOUp39PZi1FHw1aOTgSog5rNq
WyE+M0hWgqbQXMASEBPpOjcx9tL75szYmn9aGZEA+K9CWeTamwtSAPTjgDddPcgmp68x3W1+DXvc
MQANUmNtTpfpvuzemG4Ihm5BODncBCKKhba6LN6EDYD5KU0FQ99D75sbY57GDNjeGGxanY8keoDs
oephBBICk1hQf9M1J88DAcmT+wp+Be8AehQUB+J9K6YfYL9ZNQAkiiSh+IJwoFqagCpJ8XHYdcVe
7rQ8R+eoNxLSS/MD6K8nLbX5A2Xun8D61eaCERPF/PwUimtitX2mTPgcQ2Pe2zdrXhYN1a6d9HzF
NyLwu9eCtZEG2gNeNVXGzODpQow9wY0o6gb3QncoiCMq77jSfGZSodfO4mRerUyWzEeY0WdoDEJW
LujOzWEGR6fhi+k1g+HQnKZw/d19AF+mIPz55fwJH2PjQqW9AO7sHDNGjTHRDnF3WK0AXp7KQ/QF
kE8O1OnngynrBx8GEG7gL+FGnKqGc19VW0JqDqkmGppok6nms66AJ+CJxadYMCPC82iAoyBmUH5m
0YjLrQ5LxVsACffmnTGvAcuJDtEE7ceMnlvViuAgZayt0e6HGfhQ6aGDS4Vt+OW2SzBxyG90Jhb/
HqDgd6A+QSXaZouer+OcMeXrp/BEFnF2uIc33OUJHGA+t7CYLJL9dWVOtTFszgqz250dJ84csba+
hmLU0XT14UysyUIa3reMmBUVWmm0S8ZMYAg0OLoRbqZrY/0OWw8mC3ghi0MPmg5wDw9Mm/eQuayg
fMae4O6g0kyAa1Y85QnMMgYhcJTVYSk6+JS1kqWRgYqChSHS8cHUQqwEr4UwSpyIO/t20lR9BDSE
WYwciHY6o+I16kVAcYR0uwXjzTsu3+4ZtTKkpsvSU2OJTVK/iGS3DWQg698QpyLzIn+ya2JXFbcB
YuYHAR+aJ+v2Q3hVs0MgRt587ao/kw1ecFp2hfKbh2Shmu5OMtBXqUT1p04GSJad0fHvsqt0UFL4
fjS9kKyGxZPVDYZ3KEXSgFZwqAjK6QhAMGRb+E/ugbnJUILvDCzrv8jNQBtjBPQRH7S1DhtKuuiy
VEPQ6kO6wVBP4/dUnqYsuuqQZENcwqaGn07KWel0w4JC6ARzMQmKkZagXLNEL80WCUdpemE9ER/h
DXYVw0/MNJVgQXXFvAj6houpbWRuBDksq4inhqzYLcvxqbAAYp6JpUhIjZCWHPglJrwHCH9wM9sI
pdWsjsWia4zpJfQfwVJaTGSvcd8+0LbebWMEz/jBJCeoWBMPRo92QtsHx2E21mDebXzDOXmEiuPm
GqI9CSrYLavJI744d/eN2lmEVIxKdI3dsQ5eedj1CSpTYFSWnN6wN8zjXOuXcRUXoytsmMegWlR4
40u+5J/ifKGO05HkvNc4NV9WyvRKUIZfr/KFjA80UQxX9zy6H86j59t+hlVcEtPgZ7g1NqExvYXy
uAdbtjbJI8GUrUeCT12an2L0EUSz+mWsj1EKgxdcEcByy/Bux6mb8vxyUS4a4dIOCLEUGVMZ4T3U
/RQ3kSNLtEakx8NFu0u0gOIJ4s7aOXomW0o0oMcYh0CQSvWZ4Cw13ASeyfMS9KfzIPnVYbgmzmb4
9Ho442mCoU3T+72htO+OTR+lDAWe4q4kfKEKdCrFqAZEHW2qZ45x/0oSCw32LbxBLObnizx+9m9b
3Pae+Ojp43yRDImopXVQkMTJ0ES4W+Cpgu8R0WquGcA6M7pEhQ99iU+tAVRV/SruOXgz+3jeSGPd
v630Y/8FwlYVgYhjuFCB05DA1ca8F99OaRzUPmiYRKSE+XckJaH/o3sEyk/u6zMlfrkXgCWoY0hL
jisAT45BHqQj06dGPmR0MWaCdSfMZnmgeB26ziO+u+UAQIag2He8bFTFCpHDNK9zdgQEmzbUI/A7
wHjF3RLsxsIxoD5XYqHkHcMWjuw61Oft+rxSeQPS51Z33KxOiyfE9uFfZlMsOiNQPyGuWutjXBoN
0ZMMjCb0B0UX3v00Fq2LNz8EdMhqzD1GH0XdzToGncTmuoqlsezLIyl8uaoP031MaeNmm0MShfNQ
hhlilO2wecDn2ht2AIrLoNTB5WF+5Fv0prL/crtzPboFj7Uy1feyr0zltUqte8MutU5neC8SkXOK
pXU2o90IWMT3Z9LzMIY66iGnFZ+hNpUcvDTXePfzjekCqPskv5jVzgUT05H/XpGBx6EKmmorWMAn
X3Z2SOPp/Dk9PpnytuIDfDo9rdL19TWchbFo+OuiEyqeFnY8fl+ks2aLH6g5R57zYEmNsqU6qnZS
mKdBbyiqoPs05m1rpH2dSC9jKNjVGaq3EA/q3vC8leHA1X28S2N8LenA4vMnU31cQ22rMfo/jpzx
cwXaMqM2GZ7owswS9YpQ60gCmNeW5rr/ZpMlvDyJtlgc6fUe/sm+6guC5nOINpLBLkatyFpe31a1
R3DtXBsC3keG4iGefa7Qix7EsECded5KkblX/QIONCzr8W2VIVntedfbCsVnd0yfSBhTBt1DZwYq
F0/PoPXqLb+ae0Yrb8Ww8OutoKJXfX38DNNZzR3+G3/GtagoCQkUOtTb21b3xZscFxNK2wpaYIJq
m9BkTpF8QlVvjFoxgillcYx7Q4EUSivwBj3GX3csxqCY0vLP6BH1oe+FlxBi+ikBqzfaFaycZ59Z
i6mCeWDVbPmX2vp7VLg9OMCIJpTmItqUsglGx9+WPnec5Nj6QG4nA8L7xjXvafo3Tx6LmboR3MQx
UDNxE0B2T1urlCpGt6i67qNUFlUSDxIEOWROgoVTtDHfcgpWIhUhGQ1I7fjfXAsb3Atkhpf31/Hw
64vzCbUYSYSLn6AeoHdFKeCwozwCJzLCkWMJcnZwBsj8TBAo4+/ORhwRmW/NKLGB+hvhXfs/PJ1Z
k6pKs4Z/ERGIIHAr8+Q89g3RdrfiiIoC+uvPk679nVix1t7dbSsUVVlZme9AvDh8VUcHPArEMFkm
XBoThGYbsSgBDm9EMv0rLr3IaBnx2yNZp6/0NLmxgZV+k8Dk5IPAOicvpgrlbPakawarMINemHS9
k3fBn/lEsG+gFVgTO3oEXYr9lt/1JAySd8QydrKQ5JpeLDCZ7q8kZ+R6LI4uEeCQqgGxBLJIgcb1
bnjzNSwnMVKI8uwUfRRSYsJ6cpo/Q25annBWhtQY2R/rjH4GFJTUwrS+E9zSV4p9WAymLrCjUvYF
KM6/L2aLEclu+AplIMoE5/IIu4WYGjLqzuTN/mmWjw3U6TrEMSUxpuaQT087P1AJJLjZLL0u89vg
r0zBJlGY3w92vHyl+6dBJzimp0HpQxsKUZ0a3VNg48C3GVbU7oDsZxY6n/kYlwcC9SWq011yHCAU
HyBke+P6JHZhSronICTn4T3QkpoyO13XwW52S8+ROaaeHpOBj8nC8IpvIuKbXwfyzFBzgImjEmfl
7kAw05XlVsHjBnpoxxVHGiVgf5vLJoywZZgPWC4JeQMjnhTsOa+pBCTK+tExokgcMDHDS1oy1VDl
HdBQRZDZa6YltX+hVQIdiYFCRQpdYo39XmdKVAmC5KhSHQgvBAkMAZpvtHBSMo3ksab/550yizjH
E3im18GRGPQKT2N2PK4ba88xSQB+LNV4F2qxGh8X11TPDPQXiuB/gVUWktyjzal4w6Y2ea8JeyMl
LbLz8pawng/zZ9JsTn/U+yN7dPqDikn2gpISC/G2RLwuAnVNxjLmo4+JS9qFneAH2Q/TgygXydah
ho9AOsUUKdg2eCL/AlsRMy6etLf+/UWC6ouX/j3+ZKCZ8ew03S3NCxMNiEAJNFZB6d8DydxYQSFt
INKqADoWD+mWqJjvsn3AlrhEiM9t2cRYPqX0qEOFtQpRHJxF3MS3UCadEXF74p5uRteAz5O3qZKS
vAqpEAlLMjgKOcwhVkNro5KD2fIriL7QropQGajCz9xoeADyOoINOMGQfYAWFvFQPr9LFC8paUVj
6A0NEbB0LaTZOlHBFSiR3KXEhTJEWhf9lZIrYw6BgtzQow0ef3KjBbvnLbyFDYkZn8i1hzcuruGm
+EgfVRD/woUS5i9wvGFwQWlmucqYyhjSYccwiK6/guLQbsMOxfDxAEICBaKsanxNe1tYfBhnPiJk
p7Z0PdRYDeCqdCLWEh5mfDw3zpAz6LejIwOiJe0fbrfB/auITTIuNWyGlt/xun/EKbJd6KTBEVdC
Ti4li+3Gk3gR0ouoAOISPGPFJ74Tk+5cJzKN5Dty9xU+KbJ/g64lWim8L3sDM4R4Ez3l/z85Ownl
j+LfGIvk8MfjICyiPP1CZenGO7HS/VvEOubnshbPrGqdWSNX9W+eoeQS7KckAUyaKrk0DCucGvl0
sCTIaBF8u5GKx/YrltnB8uBS4Io0TGMYTZF4NvIv/T0qTskZXyVexUOdyzlExlYeEk9dic48nSIO
lTUbH4Moj1leC+ldqCdcHs835JUcUuRrhpWPOHl1QBC2lrLJsE8yOzrR3V1w0/y+wbYknFiZbxKR
dlDouWRcFunt3wOZMJL4GL8hmT4nHLKSz4bDB5QhWlI8SKgZ8psC/JahkGsmxLGSuX8uwSVRj7Ad
TeWhybqQZyE7MjiXFbvoN6ZozFN2eCa9fKJ8gM38Y+D4vgwYEdDdrV9ch8xoNkOZFHLF8lmSDSr+
fnsnohHbVUe2UXBaPwXTsX06F5LAO6C0QIKH+iXZiMQD2Wlk5vOMWcMwrUgYffffM6ZizMGjjGxG
QZrjL/pMPKbPSRdTTU6SjNWTSSQvp0PJopPZyHAwujWPsedLcDn7DXv3IePEhwbJlR2PHyd3H1pf
SCIo+4qsBZvGOH673oVTmFz5K2D6sEJlnP8/FhDI4JywkzOjWDc86UPrPENG7TNzZax1jgEs40oe
12fjkM2awWsdTizUmphNrAW4vTVSARxaeRQ6A8EhgfuoSKLkIci43r8IAd4Dvghzgk/iUYCIx6sp
UnOnyNqDK18gAwKdfECU4HEyOxsCElEBajJv+C+E8ZiS6x8hWAJI6Z+gBulk6SSYTFoyC0Qe1iRj
AfxJ0/i03LvmJ1YWGbP4kKFoeiOhrUhHZM0c4t7yEeRLbFcOjATIAUb0k1Q+EV7l2d06Dqdk0jY4
JUnLIH6m6iv8XKMkfwQEzrBYdfDfZwIDSGYimSc3SWbFzTYJ8iqfr+XsZ1LY9zmy9EDk8B4wx7HM
Ytr1KvAjLAR+CwwFbyF/JRxbm/f8M2phE8qnsk5lU8CVfivzT+adytxGBoOD1ef35GlJSGQ2yGlV
3saOPlFD0oUXm77sGrIMG+YctzxFwoaTNrxkhl9mvh3KNJZfuwdPq/9vUXBugeNFTvgvAjFtwHv/
mZEtj0dWjCSNEg6nSCNIuOed2XJbgKH9Owo1IcRvxkIodk85/1Dg45nKe19YP7J2EJCSqjmvkgnC
Jozxzyc5kiclvyOzneHhE1H7YA8nESexk2uVZA9+nYy/NcDLquPJY+DYu8Mzh+tjtsmx5jMY8vZc
hLyA77ETMqqfh8X3JRhq4eVLFjPkGZmqRc9RDCcf5IMGwzdumIDF9ylUyPV/EnrCZd82HD6c2fwv
1nwmAhvt5/o59nMRHxKYLEBi0WdK8w9j8Zksz2TnM+Mh98nI8TAkc1VG/54KjLhPLOV5cFWsR5vV
yFyUjJjzN+PA2qNck8m/jBlvJIUHE8Sz7n5OdjJNDxkHSFt2Cc6/MhaMCUtCRokEKZdRQ09FbrcJ
5Vr5HG6ZJyqPR0opzw4/lknBAMin8b+sOtP7TFiGkfUGcZHz6ZRXMi5gvocXFJgYJ06lQqwk3SJC
orPD+8q35e9/R1Pe75OocccScU4ZBwiYeXJbsLL4LBlWlrXJmURBg+RzKfI97pMNRKYaOR7BHs2m
os9T3A/3FFtYbBL16z8e5r/jiKxZ+ctk49Aie4vEGNbM5wnxYS8Ji48/LeyR4UAKYY3IQpZEiPoe
BZrH5MFvMdsIrZJBfUpochAnAmOJ9a1QrpEdkOsQghwRAPlM5rwcMC+cyxjZz7bzvwMkw8l4k1aY
cmmy+hlRHs4po8olt0hZgAjNc2DpARKD9+qDeAzLiC1VYquPnngTS71J5pYZ6Rs5ycpgqJ+pIglI
xQByc584KadoCVs2dSLmwgOJDaYBhaEhJ9l/M1Ue9JVFS7iQ/VVC7ZkDgAwX6aaUDZuEi0K6B9KO
xDxb1gAmbj6pp3XHwv6zpLBI4rfkYMLMllGXoqCEUOol9khmf/iZwHKSleDxmVJ8cfv8tkw9klJJ
Qk/kuJ/QKJOjSd54PBEwyZyuX+TbX5wfSUy4Fn5TpsS/7FkyVW6NneuP2Bx2FfAiPBtWgIQSGVl5
t2ei4f4k85uJxeSSVED+6Jv/7tfbykwlUZMt4AnC9l+AlpjOYP27bAZKghezTCIIorjywGR6sy6o
R0gw5/Vwg6UWx4ZJiVbmd11wRCaZJn/hNMjTHxE3WOufxydTR1YYY/MJlrL6XzCVidQaZ235sbyw
t4FfdvT1DXvvRgRheIPH38lwNYi8MSxBPklSRjXUwTJTHAisjeTeFhufZE8HlorcoIxWwdZA0Jfk
Vn6BxcofqRYwoMRJyRNkFem8gey9yMBFpVuTi5xZSYg0/5FBMHWWBe5NRfSqAihfIewAEdYw9wMq
uib4CCgo0wLpr/hs0VUNf6/z8u1y/kHwlBtlplw5CR8XPRAoiGqtZQvW5cMv3KB+i0v83vDym1Ek
lnFxc0XC/nOJUKzDjG2uCPVYqxZcKMA1Y/c7HT9zV0dmDF0byS9ow6uUuRBzdtlDivl0odTZq19S
lne7i2t/0vNP0I4AId7XxXXXh5xgAzO90fea7q6rh7OC2XXcjcxL8Frl06vldGP7z4C3b8U5vg+X
/ht8KnLeouSJdRgVJ6DGdJE5144PziVo588p9AvYN8bN74yRPzgke/fJcRYNqp27Xx2t8Ln3qggv
mt7RN7ZFf07KxXy5tw6M8mHxU/vgDKnzXB3DvWCFt+3onF0PyVvgQ2bw/qJT9fq9MmxUhwi7FIwu
utcZ3ukXdGsebD7Zu5Cv6smjE15OnsU1DNDjDcFtIcGEw2lKMXd4Gl+DUgNVtRZqSainJU5sKtpO
5HjBKp/MLdVDmHO62rkM+7Efoxbx8B9WADXb+lhKAXRitq+7q+5wt0Sr6hJIwgd3xFO/jGk5eM5B
q/xhhgd6cqyaSPxaI2A7+uhFN1p1wA3k/VUxA36nBSZ8QhRiRB8eEzMEyzEseaIl6Ck/SLoL6B8r
Xcwu+3WEWsTiEj1Red9qzhhsRDbuxSAnzR6oLwR2EXd/fpeotbn1wzvYvHX90+ng4OaXXXxqSe1x
mcDy0KbbYDv829rZY4025dJiNMCXkSj9oidrT9+jO0qIkDwV/IMQsOaVIkcOREfnmnfjOjoCsB3w
417Vbzvw4DxMInbuHPaZh/X7nEM0WNf+uIjed+8AcMhDJEzLHWByZ8x8LsOqSs0+ACbgAiV0T6S5
UW3A82YPwJ6FbVOZJhmI36NfwPe+enc0dCshhzy82s383QA7pusKl9Bb2LMT1U5uvXjcbGhosF2Q
2QB/fSBPKGKl5fCAJp/z3FCVggrz0IljYO0lIpou4bNZ0mVA91WfkDdfQyD8hzkXS4DjnHIzGQMf
IXd1rE8ouRJ0yEAKpf96jpg2PXDmSEmn4LWHt2n3D4G+SZkWg136uuEW7B0oOInLQNe7zlk6zX5m
/hpXWUIoxl1QUtR9ZGJt8PTPKDFmFyuorvSJ8BTyzy/cTKqxCRk0OIZ36ilj7GDXu9BGD7ftuPcd
aGuv2ipDE3VpHCH6KIx0aUGJxG+ouPdMOQYghLcLdYAgMTPsSRs17pjA21LDyhpKNfdU255PQW+7
n+RfDDsJKGtqD8EhuyEHvEbawhqw40Nyv/8Rwjj4HFx4TQmDkyNqzz0cPRLI14bxZgLRkbgPUXI+
Lwp6UuBV9k2UHwDTYyTRVRAWNX0k1TARoxG9JztYd5eIjsSnFPyx+dsOLz83Su2nuYZ6K4oN1VJ2
Gbr8B+9G7/3rbLtIwvNcj8h6kUVvel+IKUErzgd3RNpMJzfxqqlIdVkTCJ+udcismuW14f2KbzQl
Gb/6GpWxmmGHp3iH0VVzc3pb+bDC6PSbppg9tDBFkaLBZ7+lJya1NCbOHVcw0E7DYzl64JD1O8SF
7zHTHPBFqzdrg7oN1kYqak79buUVHfcN/mhSsX1RuDnjH8ficBGYQSVkAMeEgv8cZyhMuFngq0PU
jHFA4XiDZ9jRoxcMKUiZ4nXCWRGHZKRVGFTMS2YG7WCxAABhyh5s/+IcPu7deK1dUVVa4TJDDLlG
h8qjQR90pxrsNVQmSAdUhANI9w+IfrvHrSGq0Eb/gNHBDzHhis8FPAATy6F7iplOL4CfgnAv09FA
GHmgVMTD/RFAON2Ypfi1UKqbgmoFe+ba0Bxos19RFnHbde/iHlLEX+8pxoIPf79pusPufgQwfW3Q
S9e8KndvHQ9dnxTmVBNdnC3ySpuO6j+9/a7fylrT9IzcEuA4AzA7miEsBHZuG7dYrCixnMXRPqOe
1fHpYseILbf0KKrlK9nmXnfEmTHhwq35GY3b5OnVhVfMkOJybf8dnp0CxdnZIUrgwI4wKOaMXjHv
rABUrNP1gS9t2pl9y9SMp70P9+GlM6rhjdpOMdJjc7iDUNaiJI0egnOcgHsChl2+PCSFz5i4RRmQ
UjvIA1XiWCEC237t2kCROy4OOvmcsfy00DrAH33SBzzoJ5cVqjE1YrHBDjPk7Y0i5S8xasDMvC1W
j2eQjynLGMNeVq8Vl7J0ERCaJswCynmp5J8X55FdPBvP8yHHYy04IdjvoaHzRHQ6peEbS91PakeS
1suhQyqY0gxkacthhLMZUgn/zfgbBwBwvTSQT5GOVHYRPWknX9J9iDRCmMfX3972kd4pYJ7u7nlr
IiN8SXtxL5ZiNzk7FaJLKv9P94ByK84MP5gDYZtCd1R6jZ9uCqVDromvkCJm+Rd0R0z6Q5RAxb4T
PSHpl+CexmGQlyhhQQulR8jCkaHqJYdZ3olPlG/r+SGPn4fpfsGvYBvIFnU5+eaQHbV4OkOajYe4
QzPydsDLDJ7OedkO8zfasyFVRQjGOLQ4WAhpPTIfwJL9YnSa0dnf94cPhKcDM/cRin46VGPtp3cC
Pkk7lqrhhDYVe1nJnnv0rzR3jwPF7VZfJEJPN6HMUIWhx5Nolci6QBEIrVNQ2BkR1f0d7Df4dnTB
/V5Gw13hDF+HmA1UpeJj+mwt1BzuMJUdQ4lyD+MjsBEdlKHD3gQiCOJTD7dKSDbs7nQPqgrQH3gC
NDTemfWjBB24pt+gNcjoHWN1XuQL7BtRWQh+fw8BJ5peWHwb4yXrCaIGOqKvDZVSzbPZijESBX7+
fZk9AY3XbhOvGudLvA/COyxXdBWBzA+NtEdXMLu4yDTVs9OomQxRz52o7DcgV3txXkcPmg2v+MKB
d1gZ0+MXhtceamEPZ9/2jxw9f3RlDFR40obpDbxe3vFbZIxQV34O0CwG1vIO1eOgm88uCuK/7vM2
KdoBay3R75ROrPA8QTn5Omzddx10Ux162qh1s7LvqwDDCemXh1e++8XPGYu9X7PG2cQ5oNfk6jGC
V8MFceCBx2h4uWfIWj/swLb7T8XrNe4CuwSzn2weuKDuxo3pzk7d9PjdBdLU/0IKq/ou7hnOFM92
bj+8dwqpgRLhKy0wN9Aduz9G8/bt397jh+pf38mD5uZu3AuU1eIeEaKRz9JR3B3vvzbRK3sAVR2A
my33mYE/PR5Oi0yP79GXgKDhl90ywlbX10Tv29FihYCEfmwhN4yx6mdXWBQzu/KSFc7iVT8x7Aj/
+kU9U44Twwqz5KIO1O1XcZxfbzNV8TJCSK31MbXvBV84VjeG303LAPTDJQIy1qKEhoCCf3yNNcwB
J+ZzdYNNOqg1F7O03gNcW4RrTK0efP7z9g85GQumI4xhzr7SmbEPd1ZQjnwTzdih3fl51A7cC8XT
T/0subcUSl7Ily2K4vvLHrJhvsN6ZfoXsw/XeKr/3R8OOrNTBaTehN29A+wUyYVv28YHHB12QrGP
QsLg5oxuX3jhHREIJZ5SmvDk+ezeGMlgzDlvU9QSVkzNn8wmAUhrF3n+8h0Oy631dX8NfPx+DHdo
lT+K9mPMuudvF7HzvpGHxmyw2nc83D/5YByEn065dxY6tYb+eVCMsIE7AW7alOiI0vWYtv4KXC+p
WMxGpISGNWycEw7D8BW3te/ftuZljT7Z7vuU2tOH2E03room7M/t7h9g5FNrXZBZYzLV3Cdf58Mq
v7hP8JkHt6Mm5fJk4o7ki2XhDjmxjTY4QJgfDh8fy1NSghaHxSok3opBEo5e5132+9xq4y9ipEyY
W6+P621CbQAec3+ByvJt/iKxPUwPL+8aqkDG0GRWdWgxHosEN/QHHL4LT4vDXv8NuvaNZ5XX1LBB
xHhXvw6u+l+d4lTV8W+VD784rNFo4UDMNH2kiL8TMxwKR863cN3vDtiUU+GqjtnFpzIp1a8LfCUQ
xeC2DF8ZMp52tXqULOTa3SFEUqqRIsnGve8esDGxv3Eourym5XuIunOnSWggelpc2DTK7jQq0Jln
SbBFNlz0tjW8tu4bWj8BEcg3bj8KjlHpq7di9j4vwRVaEHYliNwrO9fO2ZzMIYmXdRUryyIiZa5o
KgnWXV0MjyTe3gk8DPIe1lCpp0faDFr9cPcLVCMsyTe1cUG7BtRC4akxOR14pa7Xrq/n7+7pmxTv
PBha8yLqUQw4RA/u8Ab3fEKuaG0aTIcKeDhkFwn5Sz06w5IMALoCd77uPZ9FqmByxkuaTqADauQi
h6wWfR+RqN3OASZNOyActKZWXAHWe9iAYqmae3Dmv2qFXsGCwgzKd9f+GLnnR3dCei1OG6dfo8ra
SjyhtBjvrQu0L9hBq1e8G1TbPMOwlhssIn3cG1vS757lwSlqOWsVkfTk2tXuWx+/f6SVTjbOq3Dt
Yut+D1UMJHPu10IckKOoZHBfoMxWGFog8jIVb+9XYIcWbXuK8CAxzkk7LFIOebtNO2rX6qRFz0yb
COCH6mN63HTJ6LAGv9Le6YKl4pzJuYScPORMqA9soCqgUjaSpqONzU7bm9DKmwCIWFJZWZoR2tSD
ii4iyLtZdyQ/BUAWHZdKkn8Dd8new/fwxmFz+4ztEOeqiG9RPTRmJNQTM+1l7yluCXQAQXPNdhtp
mKlf9bpI98vjkreblMsPtuu3O7t9+oRc+qxAKr+Ec4RY6IPESxtzwj5yKMqKSFCKZoqwK+fBhjs4
s6RxbOeWjBk9SxAH5gyXO4zQ6XB7gMe4e5uzYndEMQcgGzcMFkjK4+ZMV50OYAHKjqCWGS1BKWH/
tSS5o+utpByFzJExIpEASSY/bsYMxUyANvyI9JiiLrg0GpI0lxD7AXVDh23D3X+GrlyCS5koKebp
qZaV3B1/+U5vwKeDBJK+4XnTG/BAOIO912YemjMGjocjgQp4U/TCX2AEJIG3oAkxY/Dv/ePSmHVA
EQfkYt1fjD6oMidKIt13S8zNSPBIG3ARIp9nZ5jCsSOtzDQgiI8f+ITjIlXxu02fMZl9QtEpveMH
YnLvNQeAIZ9Gv5DKFHdZIx+4VHygeED1dhvATjMbCxo5+ZTSdv7MF1Aev1KcbEwqDdSLPy2vzkgn
P2tHBgcrLrYDUAsU4kZjOKQBCjIjolZQxdQ2wNH43eunOKxNbqEqtZBb7nRHvEAJm7Exe4/q9Xu6
3xw34FTejDp9rQlSkjOmZGTMyMd/GZK1kkqLGnhdaIz0Cc919l7bvyg8Ag8bWJPij84I3ClAIoJA
MEa3JThOcCDWgOMQkC/Btd14njSRfpn8oMbo/Y5um5LXFRklHUaLD+yO7F/7V5uorLJ2zc3xi6wW
QGGsDL76lVtkenJu/SAt+C/P+702fm8hxtZ0selvyzRVfGafiN/r3EyV7DcUj1mEVAwSMCxrPgvq
HwOrXjhw3Ja2LBB+VWB5PWB7snRAIMHU2tAS+L0tkZqnGvu5AS6eNfyGRyNAPkZXJvZrIo+OmsN+
2a6NmcIT5yDBs3b0iT7Zcwqecdnmb29y3tB6Z+4dN0xyLrC77g2Oy9qgUCA4Pk5PqdxHKACoIhMU
ojnrjDCsqELee/QKdksmDy4vDxcmNGv+6euTc+60I8VXB11+67r6BF4EOIGhcmKbVPGBtW1PJS6e
OHRmVUxdYtvEb3jsK5AehLilmQqSACNilO6pf+2AhaAlxSTNHQmFpP7N2Ny7VNLOCbNILkswC92I
zKRd6wOCwEiZnYFICxqE+cqM4dEREDegb2yXVW1VfWPGGlgcl5ycmeAAGVMJe4KVZN7gGpYRCqBA
zd7UAREWmNApmVHvaQlHKMIQKPSBAANLroi7V1LWdzdib1PhY7KmK2Bwb0B8gADYcrIr2wOZd/oc
dFLT3zPLPNO/xbbfdZ+DdubD+sLQvZzsE9tvAoMOaIi2K3l9X/PM5EGuCZsMitJZqI9DHBtCY6Dy
bx3bWRkBRAuRyhiXoMFe6XvR8e4DK6yGpQuI4LuKzlHFYb6M2+gqh/q0CBswCMVAHxrjPBTwvHXt
XxL7G04mQGnynY7p7FDEqTA63oXk9GIChXvZEYchsDgYmdHIEdABqDlst8qQWfHkTHsawkeCqXVF
DgTwfw/WxocABDESXoQ9OQOftyeCvxeCD2QLGKfxLsZ9Iz4Mz8DJwe3gx1dm55Zz03WIWWcHayqS
ql3SW9QRJh4odwx2if59DLW9g1sLI5aofxf/PoV4ZScmorxN0NP7z6wKmvkDWX/SY96/Xp4x74Bg
EO/5rBbG0XH+ZlqafZXdkquBVjPn22iIcN3C04HSIBpbRKOwA9UBxxBIWL0IuTEIJI9QbNFzdFhw
PB9aw058BMnxjlvIGR0eETI27fg1vITUeQb3EPYVutHQKDCjxqPjSiqzS7r+dSaWRFpsjSWYo7M+
ZqzbVPNQYB/D34NWWOpCk4N+lZySd7CLoAjvosNWjyALRbDhuCFoC8yNM8ynDjmeb05u8+f8GQh3
DTKeiNQEcgWIn8wPw8MUa7DwNDqNrLjrXoc6bMFjWKeUytlO9XGe7QecoIYqBYqD5h4HzSJHgthI
Dz/KUkV1M+4kiF2ZGCUafikTuY2agEcTVHweNZW4jAsiYUSJoI044IQGf66+RjsP/pwQPfgjNiq7
+I1/URvesuO4C1WjCs7xfUjl3kiG8lUXvCO31/blM0M+mrff8CWTbHqCj1JMD0Nm9bzN3RI2xyV3
d8JVScqvJ+/UCfORyp4bQv8K9qnw2Lowse7ha7QLYJ/IgC7hXeF6D5VReGOJPuoMdKGu5FBPtJEJ
G/GxfMAiy4EbPP3D24VCdPV6ax2HENYLNJDlC26b+qtHFQ2rhNdBRrMH57nR8YrpEY4+s/DsPQMj
hLaY9dbmpDd61h5kIphcb6hKfO4SvuwoX5+zw/Sd7Me4FvZGJ0SShcPVY7IBDAqgpu+FdSO84Dxl
tercxRuiYIfJpcM4qqFIz2DK/F4TdX3ZQJ8+JY/YyHpTEVRKsdzJnigAJO0SBldCKYTC10iFvXeH
aaaPrhv94hhw1rQRtL9dxofzM3VkrfNRBwbkdXgODWbTH2w8rJD8NtaP/mHRHdswTPt1XCyhE+4y
7VcmfGdgeJfk8pmw0FVnUNBYX8dMgaC7hk4KcwdesA5HfQeStI0fMV9vXizyrC18WKcfjvkxuyfQ
ErlJbrChgzsQIaiWjDAplpdQ2MOdSf70HqHKo4JNhDWL/LCCZnJBka2JSdfNoT28zChuW9T74wNe
URRFCCG4CRzu0emvgIcHJ/opTtaqo23hzizoCr2cug1sd9ylUqNEpKfcY4R+EAIeoCncudF3YzYD
a+DgzYc2CDWg1q2+bhA1vq0TutlJyUK/uJthsepKMD90Xd6jQ4UzfqIymOKjaaw4uzw09wvmby+m
OIp2F7vdkA4lR/JVEbGNUzugaQKjJgNsX18m5AEw3SgCgCdUmIIIFG4x/KBBTF+QgtUViwwQWU+O
0LTpO9cJsnMv+Epw5OEjAf21IxghZpRPYCGQApmkxSRGA0HOkAQlZAPg5wBd+f/lbnQuP3hP0mT2
9Hb4Gu+37O9kou8R529paQP0kc6/wDqWom8NvwlUhLSRydvJZGAQTAQuT5olaCQl3eGNR+U1OXwJ
QF1b4o83oCMM4u3g5GUMu4dWtE5Ct0FwttNz/mGbTDIPF5O4iTYgG2YUsv2SLZbMXrNdm1yJ88/H
YItkXlJ1c2SvC/gD8GE4TOgZLTvcdjuIPkBbyef7RYOBLZ2dIQW8AnG2LQdc7MkX5vAE3N4YgpcE
Mf1C7MuRZlemjqkm6BzTlZDK8s2F/cJhDbh+d0gbjtq1StAsqAFJ0DMIhJ1PQGsC9vnJLjmt0TnI
CH9+GV99KQub0DUJUwnmskDRm+/yez9QptaYQvHsNtAxndW94wHduTF+Tvf7cqclbCFHHT435n3w
9l/xEW/Z3RTrtKNNdfBwnL2PY4Xqa30aa80acpverHFOO98mLR7BKOpUSCys2yq4dpat6p8QCzPJ
kU5o8nQGHTQbXggOYftaQfKyroMOBSKLOhF+T5VvGL+4qevGzNLHpz0aFaHFgUNfNlZ69Op32ib2
APWDLsjhZtxY3vlBJ64J9yaqUH0KDtY3vFSkyejWnConJ1qUfq4izYH8HIoYl7hEJQHXJHB2X/Az
415qId9Bl4UEm005N0Z3ZVWXbsM+dPXu9egN5K90SI2sd6zVKTlCGaM6soaJfJmf65ma/9l0csq0
bhZmL96hCmrv+kes0Y6Dwy02lhXAR1bXnnGmdkM1RIOd3TmLb3A9zdf7WNID1TlRvLYnWi89Zq9D
8D6vFNzjQPFqXquBPVjqstU+3euO4E/JVXVPv7dx0AGUQ5ic7aj6oB+LYFKKOyw4ljbNR7sxLb7c
cJsvBunWo1TVGe2m2gZDIhoLkBvmEN4wN+Esy1qnHDzWlvcvi95+K0BEityqiRBagB3Wu4mLO1RE
R2UCUDOAbvr2qUl1rOiJyeHLx1vwjrUC1Te6poQKrNG801CzUpUc8IFCD8nCMVHqkU/RmX7OQ3Pw
Y8ayeKdCePc0+stIa3xjS7xKECPpw2uHBzegr5M76j0YV6eZBbnrOWgQprsMFMMrj9GzkykqbZba
samv4ghSzUli7pfsBhgho4528GdWGmsIdKRX7z1QFg2Zf4pChpcvbpRVFIQlolXtsgycM6fwBgGH
d3Lcmuim3mC7do1czPuunPHLqGpxQjy+A72b9KwRdvLPMbqANU1WzmT+2ev9PUb6olijZ3P9rSbF
6vh1REQAcjaJlWeCkgAfQ0JBqmVAtGNbgy9G0ZdqbSGVWmqi1CCpc+VftV8zK199LBiNkObK/LUL
yeyOaGwSNSdXFIqWKnbIRoYoxR2cVoxj7oahwi0LwOWspIWGdMYFV2IX3qYcpIs5RwfzKtDEen1f
WWPADh1wJzRZ0P1D1xVFsrNHV90i4N7BHaOJ+naaGw/LPTaThkIofFOdNRYATkGfwuR6zvQbtOQu
3isQJF86snik8Q46xChAVY/wbjrNbwO2zvZKCws2p7l6BFX6kZVAFDj5QrAFqAGB+uru8pniHmA3
YhKZu8aDerDbvgLtFr9AxNP0AYyEFtHk3fZ7TDUEAsCJUAT1m1k7OIG2Fc9fExAIXuz0RfRHzpyK
qqdPRC9q7667Njophb+/ehrpyH5460Z4td1Klz4h5Z13n45YOzLpqoP4XHOkY++9EtQJ/Oz/+aRW
AFKzTAe9OS0x/Hx5PFYnrMBh1IiI9i+/eFireyT4nILzKo35vG8/ovqRHe7x8+bvtbB5zBvP+spp
8iLE8XRQ5Ch7fW1b/N5/tQW1Vc78tdNNXrZzaAcNOEpzaOQRXtmr+4yknU2clOr2rXCqvST6LgP/
ghtojcvnxd9Dl2qjfPHe7OYkigWhx1VRj6Tgzq4JgOSVtWpscGQC6b1+iVxAwWrlcR8d/RicTsOy
je7vv5ft2bRlKrfIf6jXHzClopWCNCFIeeCKSBANnkwbiic5psHeRfV314BgcJwU9K/QLaK/IyEO
/VGXoiml3xfJyO8BWmjhXnSn+D2/0X1lleSBFSu2tEAQsrBf/mVP3xeXbwuxMgQ7qohWEPbBfBRv
Ty35gkYFCAWdmjMlvO4OXTX0ZPwXHQfTpfh8P4FJ8W9nb/d2eEddo/UXPLQF4BxKzvQjMLzVtjiK
0COk7q+xaPGsEypXSA1dofSK6/wue14H6tm7bZ/bO87LtGsRfv3mkb/i/fbx86K7cXaJfxS5exAo
MbjV3OaCGWxCD6B21V1GHfpNmR2BRPr+oK/U4bGTUTe/NfNb833erXb3xYU6MZdP49MwQ7W3ss3Q
NMNemRyArz9J67yLgaS8V7I11sGexjS0IkvaATZdcsbFJn5yhD9aW6JP+FxQ2c7yjHPVrtfvro6D
24LuGoy+3ti+0iRm7SuoHVbV5Kn7+XlkU3O/rF8AFnJrcIY4SO25C/Lkvm66wAYj4p4alWBwTAxP
X9+Ey5N7GpXzF4/b8g7IvU7e2PHs/boOaBD2IkMk2vZfDYA6Cj11WGOUy7k+6B1GZ9BMZVo1s/0x
qAGhAyG0PJum0JYkPnniX352eFBntA6g4yrJeYyr7O4Y4cZ+4izbTJh3nfSRArnEhd1wNPI3oCUU
VLipcwoMFagVDB1g/L6ZPLkCgjEXx36Iagdx++B3LL8ApP9Kaaxc00t3eVpV29MIGdkHTfxF+/LL
ql8MERaxAmXBOQzByQ7zDq2nasTdIuaoVVxQII1VZHv7DTK4YPYNtx719lEzIVyfVjXFZNY2uOgt
i78F3MCRDf3Ovk6GBb7NcplGIMEYKJ8OZUqdB7Ch3UR0r0MQSSdEcIdmC9j1hHsjQiH1nxFdL5Pr
Co9fuqvRaUrJJgXGAJrAPKPylRqbTnqmzwCSqBubirNrIrQr9qZHwaEAxAIzF3Yeyg05Ppaz09EF
1Nvb7JHaGL47zFsE8gJLBL2Bmjs2YAUpXFJe0sd14ZoaaxazYSk3bahxntwrg9ijs+Q/XrFNQrmk
zGdRdoR8Xi2PJIZVoD2+z9eBfmAGOJztTziKoxn06m8BmsXKdYsA6s4v5jTRvHPeBDu0P95xra4u
ygKvwf9j6byWW1W2KPpFVCEyryIrS5bjC+WwDQiRRfz6O9rn1j7B27YkQtO9eq4ZVuoTc23O/jSv
onYOGLfWfS/Ll1xyiUkktC/BD1tawscAwHAf8Iyk2QhExoaLox12U+0LJO/b/LHuXnzBTFeDf/Wr
bVP1aUE2iQ8XyhzSfyCGkQ95zVyS6RKMk4S1J5G6UNc16S3WPrIqzJpAhuMDbJht57+mkvrNwEne
X4j81G6bhrUGkR9kfSlgkTDwakhgGwKDwgKzY2Ev/RL/G7RTH3OQaCKaAAoBYrKGipLfshSUZgAg
JJ+wb2OLPHk36odHCxkRFhJzndlW1/uzkE1nV3A/DqJMgngCXtwmC7B9gGczrtNYWbx2B7hSE8uj
JWGAuK3mI13huo1Y1yfIMs1vPEMqgMG1ApWpXTxPhxE6eBTL9OBeiwUPRVczXaqzpvIaGMgrX05P
LHrz48JNlG3WVael0UUzBXNwI6hnX/piCNI3x7Z9dFLG7JOOc6fh8wxObjO72eIs+s6yPPmFxhK6
NraxYb9u3zTJRaRRWe/dJgM/MJ+oI3njPuAxZAIjf70HkPWGc24H2AN0D9TsLLoXorNps2ZYML1V
m/EFrhbTrA4PV3PTt+EbthSkrLREQEj/RPwypS/Gn7TPbReOmNU44xRd2yuQ8Pa24VmYaQ/dnBYH
gmdbUPww+3boBlL/1PF62K0wLCI4moqOUEDw5/3oTaLHzYUNl/yjx5MwxzHXoB7w/yYDloeOtkfq
FuG0uMWFfG6CgAWbwGFYCtOGHyrTWo1I9X4pjynhRQSbrxUS2nCcvpaImriyvJKoamnLhDlRq2zi
BPN4346/cppYq1M5UOqtxe1459Sy+KnHrGmnfyumM/+m5LlhGk7f2nAG/3a9d1fzm/pucnVQG+VK
vLKMuQr3fnBSMYm2oW58dQsmwmx47deivXTNE8wpViHaQgwAO6IOesAAp0VS7XPLlzNcu2EAnFdU
OlocQ5mMjGHytIdB0NzmRmK69d7eTl2iu9PfA21NF0rSu5563IhieMnjk01rDqTh7mcT8Dj73uoB
WwQzZKYgrlrMSl5up+wj3rPSY6VA1BTY2HXA2gbr8x8I7LVr4sKG+OLv6RsnrwZVPMT/WpuSeoW5
J00PtGmomtOCrSA87Wctc8BHxiAnQ8R+id/BkDUcV2wgdCrEe3lBCNFaXmIEc7JLnvqvXvQtipdH
F9Fht5VdVpJ9SxFon1KvcKXfxgr08/3+qi8eXvqkykM9SO8iMnVz87S3VPdrVgoMMMNb5aNbgYiO
nYlO0HaxA3uovSkLqCprt324yjSvR2q/DLWICbk6CR94kjVfIxnrDdQoNr7q4UHrZPzO4Ak98A7+
VN+7+UsZv1fK01BcmiKahidIfmVztuhyN+cb9j8T5kruSL+SPRwmp6mrIIsZP6XmTAHD+i3bb3Vk
GH6RvpnEwwPj+zxk5MN1NI3hJ6aOClFgaa6LfplxVhifZBio5cloRGskaZ4e+FytnpQLqIBC46Rd
65irH6fdfFC3yrAvG48xzxT6QlZPQChu78LAh1BoEaBx+9JiDbdQeIHTt7UXbEkqvR/VHQVUogTy
pf/CKwUFKAMnjojgNV7lV9ackU4bFAXPIFNlp2l+AoWhJYbiJdN9M3fyjwZr4/YDfDR9i6lXcM9+
gxfcXZM3ZDeIl8zbieCjBtXZVwpwlL3axq4lqvsWMND0v6ilrDrDEyWvb059TTl2I5vlyssLVs0o
sZw4C2E7PzB0RsAHYgkbEl9FejTjVn26M5S0li10Al0dc5rr5+J113zChP/QaeFKe1Ws64SDlLVm
o8RIo0ttaGL/o7SwDslKxsgQU5HuY3U7ycOLHS0aK1WI2EIImyhOBhfaNvX/gkFLB5eHDJ+Nmb0s
753hqifEtE8d1sqILtR31rDVBOq5VeG7104lf/b6dmrFSfTSLl6eaYBNuJnDMIdNfH+D+fodA6iV
gtlLZgrmHMZmhXhh3hndtgBGJcD9n070tHYCjTCH10Xyk+L3gW3ktGsh8CN6MrUDGfRhOVyF/IJG
9Z9qZuST3gW7znQWWI8UpSNOq6aYgBXkNq5JEC9m0IqI2KhhEv/eWexBGTLnBjfp7s3p7j6F096m
k9cfUaQMlsdkP+FhnEXQ6ya6qK6qv+o5UIxvo0gu3DwV0SrmJ0ETFg0kZhM8+tFddMf0ual51im5
+qcbzT4MnQpvbvaVFT6UDUQfjkUyXjn6JA26x1txMtjtyVRSkKdJfVWghQC+sZEaPJvYe9zd0VPp
0GdAmVyu6PQxF/v6A6J2ZWwoKAxc5fgNNnlfi/SvMTcIdeaaBBKHysWktfEeQzxhv605EntpVG29
K0M4FN++255BdQ3zMJ0D3qKrovxN/8VJFztYXPBXL5ST9FvL50Zy2XJnEECXfbZ67eJAg+Edm1pg
0J/qzaAxhqi7N2cg3f64kIWBNQSEXGrNffxVHIUyOmYiQurRyy4xpbJ5LhSPvTTQUK56Opbs7RP1
Kiuuib1o7tjAqZYPixhCPqFLzWvypRLC014KusFTkNz3i45Q4/VOLSrRqHXmyVPO2FPHHkKICr9N
BB9bcc9FJqGjgKLDbD4sQkm2hfPOmIR8xnOtR+P4wnWxPDCAD2lreAg2PdXRsXhuX2aElXbG8BR8
A4CDMG3XmX585JD9OVbCWPbc5obMCBqqUw2jGR94FljcCxu3N/YoVR5nKnIqJDibNp72dTRoZ4Vy
fl9prKvUsHj314FGAgjdxeR0u7gPhcQsYCb999aealiBj2iaTeZYnHAbQQf7utPEoBZqyIyH0+pb
t+MME8D2MhNTBuY0gk0yaFYJ2LWqu63hcscs2Niy21OMVIEm78x6x00yoBGT36l6/f393v5blqtB
isF4lMvaadJtW5zmfkOyDEbyvHIgRR6yygjh875fDV4Pckc8UIgtJj3M5xWtN+ygtO8FuxKNcAmU
Pwd7fOrzV9uKQBnQd4BCFy8FzYXBgVBGmQb3Sfkoeh9/pQtaleRXPYGcdLBPug0Vl/kjf1BYP9CD
MkXtWZWrIsiVsJ38LpT6fWq9qDQe6dIw6a08KAH1W/7Zbbqv4Z9Ur5cTcDg8FLA4UimZa2M3JlZv
XuuVr1NIa3tmC96AMZOrEVWIBUNX+plJpRnEL5MmP5pnE1TMknlE080iBMHKK/sX+wrJnzCZ/A0G
1nOOWdvosMC1QpfCcl45N0MOF0yKH9VFbz9qnr4JL+nn9PExLJtk9A39WathNHL7SVv90qd1ojuy
K2EXfkHj/0bOFkI3FIICaiDiRXGtB+u7YxHHIG+W7O2+OuZGlCLSAMSSnHb8smDM49SeeX0XdaR+
c0NICBijOw7DKPq8/hGS2iThlnkz/Nz+KhjzX0Ya5HXEdqXRnDvyG/gTCLGS6PFxY+PVsiRI6+lZ
G9aJedHyncpjJ23mGnbdri42euYU5E35hfS8Gi4cfI6ZHsBH5lKmtNxVVAnZfmLlhTSf7+LsQsaO
tJGkw2FSCakKNOtLaa8FrAFYuSTnVO+3v9wr3uEmH837U08JJFN8YHoMqcH6epjboQTnJbZXPaeY
yI1f6uLJbIzdRPq0zM4f9Z/c/DbeyIcoFy9esYlBvYNnB1azbKgL1wTUkfYDm1pFQmno5Hd/tXpP
rtq3dIum+2ZAOXKo69Pkqb8dXkLqtYdYAMOQtQ1sNRYhCGN7ppVF+slLNTh3ZXK03knpOTwgWttH
XMmtbNfgPd4X7/eGiI4EhzG0Xs6swDz1sx3uz7f4dYXHdXdJzGdttVZ+tMf7HYDwGXBNa6K+8zBd
niavgZBDzw6fZ2YnXKgvGAFjMlhiZc/O7xFKBcQC5msQ1C+D3sMUKONmehwktMDtJr99JdMG098S
kgLuyAqmHac2dhfMOfXTbO3YHXfPdKcpUNm3d+AHpJcwl/X7Wjno6DqfwLJrtKHz2xTmhiPrLp6y
yg2z1uny+KU1aX22ZNKD4N829rgrjJC23riL+0hKMBVnuDoA1IZbknADWt65dIQ5IcDC6ZLigIft
jwwlP1IaeAhAQtO611BH4pPv2LdXfNm94s3A/xdGPdUEu9d381k/4yepF14++6SI4e6uEdf3SI9s
oUw4n0T0bFTNJ/Ur6zex9Ty9EA9kL1FrvvGFCcQBO3p15ufqbzkfExTmMDySYd/qm7hHlMTRezOq
sptbAJRbV13aYs2ZaseV/V6z7lakm2DRhzrKyUnWFHGxjn7Hidxpkk1dhRf7E5/BxFN+WmYe0xti
h59JWYRq0joaT2l9sAkgV44G+vt19k+6UNzhfkmgSUuoE5u4YQnT2+sDO1T0YnM0VC+jEWZxqF/M
gbzcXYylh/J8X33J0i93vQSAphgI71+0qCbbrb+mTKQZ8Sm4tsunWHe4l7DAzbu3pH6FE0jsrpYv
cDKCnhZuUbLH5ZOXHxk/lUspVIp8GBUbezp3r7BIqRWmjZje8GMUOaoEoog1tGCbgnyWAiqA+4RW
toY1YlHUulPiUBlL5U6rPcoMEAKdyDAGBERfPBDfNZwt4GRR8UVEHCVPKq8afJwa6UglFKhr9PFi
88QuCltbbKF19BTrKQ2Rj7Id1Q/LsmkkZxiOw3RmbUd/a1pkwvBInsxZWL3Y+TaZ/rEeNxCqxkMT
X3v5exRwiacaTzfbo6Hg9KzCaVjgW5aFo+w/ls0suwRNEF5lBGV3YrmupLP2ICZgbTf/6GcOLytj
iwH/ZUQ9qfsj5lKMfmLDQLCBc0f3/ikXVLAfq9afDDc9kNfWTt6q3haLX4P7aefa9JUvacU2iVXk
E0SWTvKlGH192sfA2hWupfSfCFMrZYeWv5w8S7SMwdQMr5POD4IAZacEilmo10bgz4E4mQVTUtuR
2VG211o9Kw/PFjt3BAfqy0I+GqFa1pGAGT0op2d5OZCm1kVxBoLwuBjmlwHNUonuvxkhYyAlFKAr
UJuPbokAqOrxOkpi0852AVsMdXTifzDes1dWSuqtpPHQzje30G4EgMoQMIggqgOCBW/oNIP4QuQS
azhV3Er61/ZHmjQs0FTbVLtcBuIrbCxOji0LT8Ia58xwxKwzannJhmDboMH1ZyYtrkflKFiVU11/
301Xtje3FxTNPfSugFbkMnqN4QHsxbRwC7f7qa6L5YzLU66u7x8covoEeCJ/UEeirh7wREMmTK6m
imgp9u3xXYXu/FdztzQTx7OBlQHFN/P9dXjmvO9YKZDr9oAzwNZm3BKLMR94KpUdlhEsS78Vva56
jYcw+Wo32eEG5sopy7zEJtwoJFKh6KP0a5gvxg6gVJ/Ytjj0S7NvSgjjAoWwe12pfnEi0EbELqZu
bW1vSpCiN8P9eRWOgF7EixA1hLPDw5cQgJ9kmI6c5M/ceFwHaoQRlCbdD7gm31j/ee56O2hHjh8a
4dtUnVa319J4K5QHZLK3aTQdedy2taPR0QQ0gzRmeIZ6WFXeTD4WkyW3tXQflUtnu7Z8JiSg7Lvu
yyuXubVH5MxyIQ8R4QQxssn1opxJbmBeJoWD8NdU843bB08Fc+QIvW2ZQX7XhH1QZuxtYOAiSFi/
diqAEzzbMfAUOB4rd5cXwxptgseyS4PpY+clqedJ9BG4tQHZGJjCA16YLyyhY31NyYIiRWm+aDdv
6pwKslHK2u5kwEBkjRihkXlKHxnI0FbPeh3c4RSbgdK+TfDfgNJlVIoJlZ4ZGNcBFhZtr+WAfCX9
lX/Ug/nc0viCCV2ExurVxmYGZn3q7IhluRf0a8LKCAuSGV5VUMMJImKyU440MZS3+wupF79qoNik
Y0gvkzAkZ2Z1GQu5RacMidD68dtEdKg+daddz08qQxJRITu4PNAxNLDW04EwM4Bc1J2UeQX0Wfi9
BsPr4QKaxHQucSjX9hpwGfsbWr6rrVVt4mlnlheFtPJ/w/P9AhRHnIK7vMi7aW9tjS9KTB3gNvhE
vLzHtSg/Kq/aKzk/MDGj5ZekJJBkBg05oCbeCh2/cNuwFDVscOevw8PB/e8vO5i1l9AwOrfIrli9
JWfmLicOD/WM1JKNLXN5grBo8PvF7YWUGAUQm+UtEO9ROVuI6dfLD7CD5Pe4GE3vfClfgML5p38V
jrDvAGQ+GsjzHRM+4/mmvNxz2neC6IKYmR07YCu6xJgZYQloFzZlYCto0WlGktYVLqpnX9lgAsux
deCqAawpMug6zTvRs2NHkLnV6jkl2cL2ZDmgvMcVsPZM1lk3hx75wWf0Nfa/wze7DPpGcir4Bqis
uhgCyO2JWw3dwvTVQTDOK7YJ6bthux3qEQe0mR0HoIJ5BGGukAwlN2havoFqAqgHg5N89HOwRYUy
W7miWVRPYEZq6SX42N5c+YP5tlztysHrNumpAZXw2U318BeaYB53PTlOsJR0/4bfw+I0n6s3mZ4m
ZDIqLZOsIE8jWJSinxmSyZqZq5ud5EC7gUt4fwMjnwp/lfCgs4qt4REhZ2TeLvePC0GLdA8D7bAc
IRXUukcjpv2GrxSba65jeUcTi2QWVHBiRO45hvgf0yxYE7vP5Jd9l3xWj6B+1t3lTvGSiigzhMMm
m+n9RFMvPi3Gs8UqGUO/R2qeqr5RRuSkJ4AssahBSOitF1K34Uk9jeWBRgnmciRmbFeYSHNfVsMW
Qfx8TiQPgdGES+ev9jIohECszXizeoo/R/MdJGCVHdSHS8lCPtv4qrvamTNngJQicRFSN6MNcIRP
m9g2MKGtV/+EuatEm4GOHEgXSrj5V2lIMoFgQ19OOfc0MpnArRe5ebLEermaguq+r+pNKqxeTOaQ
nxEZyp/NUM+Y1oPkLY73+GgwT7P1E24hCFfZ2lQHBrPgBOjAW2e+CXaO7RfGkU/tDhbYyCW6BSrm
GvH400Jp1ffluKfGktmzT1QmUK1crX3quy2zwZSE8MJ/cvqz1mEwQlq0Kl1MxJ3VhooNWgWUh3jL
40r/DaQGyM7CpK4F0tqW7xBjr7TsbCNcZp8ehTRBGKI7y26K0A36pK6NlxrV2ZN5Re6Cdp8hntXw
Te7u8sT7r/JDojx37GbMoMMRbv7moTcfR2Cf6r0866w8PzStZ3B5RtvveCESo5M8SaF9nzotRKHb
SVE/DZMOHb9ak0v7VJIsdfvgaPQrF0JuXlNr16TvxeMwdifGNFpZKz9X8XZh/lVDQwu7R6Rj+/3n
PMOVHd5ol+9NNmHIqmRgEEfCigjS/7DXLBhzKk0PnSSzff8lT0in6JqYu3uAy4tcvI0TU7IGoe9G
dxKuN4DOqmi8EV6/RBdWKifgnNdbfhJYbPeUK96dHtQqP9X64VZfykSYTIM0zTb+OaZNp6OEQLPV
p+tQXVYwVhVnykm3ObblRSv21N36p7Vl9Ldn5es/b6Xd6MClBR1mww/VmAm5MzMH9Ow+eBrKRlbh
mGEjX+6D8FRPoZCjwsBEhg5LR0SOMyxvAHmLdFEyGCROrAUduMbIVVaHPQBy0x8qivJSgVQeMoJ4
7UjR1bsdMTNQ5m3vNnoDr6QUU9N/ZkY/j5lSe5XzqwQrVjSn457oWUh6voEDBLgXT65hjfjFXRsa
OhkKiRSWGtBsRpATfkhcDrXa1Qo5fjmUjvSpk7/y1SUv3xpgaXq1GgJTa/y5swQhMl3yb0hfBOFV
kWwWQUZLm1GPAaP23BTn4uGMxdk0TgVy7ZxNnyNR1c5GsLJOhQE1aPBZ4pIdO4L7GKXIzscwHYAs
T0kdti3Vl0IqLhZ6IReEcm8aiZoJSgu9dlCP+1r1J55ysQ3e00K2wYWH4wTLERcStgyf2Q8uOgUp
Ymt4sZh91TwHcBW9Vom4rAVEbDruNP4U1AeBjVbawAYNGinSI/jY9NuhkGPD1BMVcpQBmcoImhH0
raoMOlruq6fky2qh6KxYX4QOvqG6AwggMBlZNgHNh4zwDYgNZgePgvgD7t3NFc7SjkwVcEs33bwr
2RI9tqt8m6HZ0zC6O6eW4ncGk0lYo6gqw4UnL3osb/cb6fLypZ6IxI1kkqa0IFGL9VbDsPlxpPf8
uAXlEK1WhDOoh7w/2dLFsJgujrcPCWvsNvuBDXIk5xDWVk5IS8fkE4mtoRqpA8DN2Z42vHXLAzP9
JPZVeWWGYMmiOKBdK+xhvEIP1PfVD1tIOWKtNZAiyvs5IWu3PGX2Sc4AwIRDAzaltCcjRKc83vHz
cmILMb3jdINxBfYeO1br+aK/Sz4CT3k/ECNTHxoywQ/KM/uB/pMcnjH25l9mhvmMnupnRvmTkkb6
phK3WLmL6S0wo8i8u1hO6zJpgV8SQ0WHC6YELGsrmtsvOhfDSmguc/zem7cq34/Z8SH9ovSFTGbi
1m/CvHa5xrTtzSFiMDH/s7syn4Qz0A+TIMtAkhKEsBV+Nw+6qx+Y5heDj1QL1N/eZaR4l95dB0fZ
Ibq7WxSM5vU+bdKUZg7M2DyQ8CafXc5EV4GkXIogSEXUMDVsucFjkqGpYCFwyF0sOVt3OlbW+TaE
8uMwIzxEbIAYfz2XIXMAECzz5lxGbPVjCSh6CyxvyN5kejy3LPrwFuods7f8FhsOqC7rKOt78dqR
ncNfE/aLhitE7hmKDZKvq0BafFiKqDZsh4Kt3ZW3tcyNKPAI9zNu1rxL7gcYvUjC+w8Lc4jehf7G
5aEXj6oXktJXCYeGc4eJxYYl8fnMvIjQZtMQeRDyPAgyHbcYS44cPPz2svBcpz5QL530Tj4iv88t
yp5aPVTLvsdiZLnE40uVn61pR3FBH4w6EopiM4ZD7VqQwiYeXj+H1JuSnvezNOh+mr3VfuH8MGC4
exfWFIkO+8lDiA2DryOVfolSIiiXsAfmY1nrKUgoBfXEpUiUuaedz6nfJBfmo9HvdEYSqUgFC8dG
liOoH4xl7blmG0ycGziayg75wV4A2uVK0CvxL4DdIU+OyacYODssbL22E9sSGTB3MLismxRnleI4
o/G29/f62uJYbICZshED16R23aroDyx0ZPI50980+Sra3sSvroT0+TY1wCy0Lao98wkdNgmu5Icp
fSS8PycwaJdpfC3RAeZPkxkqv9wxI7VhfJS3fzroF0d/+8fEqRkfJZt42cYX5nbtCeBeUTkkGCQM
wl3FM5pABQUoaP0bbRXeRogC43osIxMzmQzdgUk6VaE8D81Hi0UW7YZeDZmPBibQDrH2rnvVUAHI
60kgV5vyccQClfXwoR2gO1GTtQQe8FETDhlt6sjWtceBmo9QsFozeCkZHLcDDVYDtqirNUH3tQz7
yaREhs1f7RSLXYlClKOCH+M+TCUoxwwFc+yc4XbKJy2Q2eK2KIv69H3prbU9RDNEjhstqhXfzbAG
1SJJP9n2i870z3M8pu8Km0GU9tLWHPbLYAGOXJI7PlsWXIIrc/G8uEAdqY5qEMECoJ/HdSwwURu9
NN3QV47ZcrEOM6vXwaBsC9tn9wpSAgpmg59Cwxa6lyawckzUwHj5l6JA6w8Zdr4CyLtAiqoe2xtR
v3i4ptlPckyLrxrCbHzf//LWj94t8iMR1GnH9hLYjFWC6tmiMzf8xrUH6aZngavRxNSliwPhaHwo
xsc9eXpgbiN/ZcaeegoGhIGvg7F/9EcuRVPsjalb55LTMWPD4bN2q+aZxRC3k5l5TnRV29cWO37s
xleIzuAb4uWYuw/dffyLLR96GNZ6HUFP6mdc/nlzjyC5O/z0WIorczNCyKJOLesLINMMk118xpKT
ePpKM6a/n20ut8LpTMkvHDYKG4oJY/mmyInTd/CtqsHWy2lol3G48fuSVM4ywctKuK3XtqHTtdXw
1Vg2gHfURzI0Zj4YJ5AxVLB3a0ZSQ9m+JaJZBuFD1XE9yJADcWoUEZo8Mx2lno5RFjazDfdFHk4W
O1GV+ilhlu4lbKcGgGG9gl8FnjD+dh241XfB7JKm/+yYygZpQn6aWZ7HMK9ZNjYr9ol0f8mflN1m
AuN8fMjxez4ctBKkAd3YY2uP4WqFWf8Upllo4wFvcRSHRdk2HRY3XvW0+pe9N/CBfK4OQheGwHSt
tHCi0DPHkF08XlcKXdYKe/QBj4bHh/gGBmyKLQrKbPRXmL6uTQYoL3mU9Wb4l4wnnc9NQ4Qxmva5
YFe8VhYXe6IJ5rfi1x9M7JKzwTZ7aj5pRt4rKOMdODN1UH25n8Mhx+8RKvX0nrClm82NnSYcnkOb
84iIx3ynNEdG+k0NrxICg/5lDoqt8W34Fqm/g6dO+wcgp0E9RnHS5i/tvwdZZjXNFSo02jhJ+aYt
btMGSJInAlG9G9qp2LVA2ZSTZKGUABKRR/8+7Sd4Oe5zs/yzGdaA5+xFxSAD3aRligcdXLj5Ot1f
uD4TRGc/Bx3uHbk4U1bOazqA0voJMA/Uds4/V9im2+AT7tI+ZwiADTJNnmJ0RCD1Gj40jB2WoCGs
FMfoN6CIhb3RFl/StwQaAxGBGepQekvBgEnoFdG4wTioj7hxNZgCyVHTrhq/BxQXhNronwXJCJSY
Y0RhrlnYViQOT1VpEKrjPW4HNqep2Kz40hDSe4dIsFSXIQUP4kjuG4kxLTOOmRTH461kf42+DPtE
C7AVRvG6QaMBAItkapcCAFUFfn7sgs5AuYb6PNUX8CYZ3pttnvI+Smic4oN6JprUv2GWPjwv+4qY
aXAjbvYm58phmY71Z/PUPd283P/vuzhP8xVxyy5E6SPulDit3/hz5zeEmSrtXX6Os6c7PIuf6f/E
h4ifiz8PRwHZh/TrVu7qWRyAeB0fzyAW72MQxGMUTnUCO8Wndi+UsfRs+IPh/k7FeP+/r4HGqsgM
bLL47MAM1A3tpo0eFJHwdpcCOhqbJpJxy+e3NvXnCHnTB4njs+HlYss/hxi4CvV8iFAd5buJHA0W
MlapwnkWE/WMXsm/h4xVaaoGGvQd0SIVH5Ue8mjadEhkO1/9WAhXQ8MbCLUvO9cASI6X3/gEDCv5
DDR3PhBT1Dxhb8ozW7nZj+K3n7Kvo+ojrnz242N6KPg/uD1W7SuPG9ycGJGEHGi7hVx6crYJrpfd
DdInHOBFN+Q0U3G/1xfMBEHEIRL01+Tvd8ZdRnb6aiOTSgU9miPqySjQgzqE3IOFPP1tQgQQewdd
CKuSP3CN8QDGfl/ZrHzhwFZiLIfAjZ8DB80k0hNiEIpEK2Oj+rJQ42NcJvnSDgLAn6NtiAcsxbG4
gpyjsMbF3pexg62zJ+ITeZq9/BeZ4b+52cSwx7ApdGtkY+AMmTNH43E41AhIuJvC5R7o5605ScH0
q2+sb3HJxZ0Wd7bg5pOFGEKAC8WAmMVFPOGQz3AyyQlgF8tPFgaJgtExRBc+hyQ+hqPNQddRHIjw
DOxkfcWTPbScWPqGVfLOYW9rhqzInJgZGuIVwiSfr/EWZllll8bIXDzaTviDw3YgPyiSEUPaIgFA
PDQknPhSlBH0IKPi54dE6rQ8CbQfKpJXCld2xZmYoDhOQbxmHA0ERtYE1j5Qv8IpDCiFKMH/xjSD
9NSduiMG0jjEwQltMYdDVhrNHBKiE27WPQLn457IJHeI4Xr36nPzJB5lcdhYFHNTQGAxo8OpJcKq
IMJVidHHKW3iANLUroeZFm/x8YTh8/+xasGg4oF1xNBTuH4KJyYeS83HZFPb0XjhG2ImEMS/7vi4
TMJAWESQiBAIzPVC2YvxcYHAt6lxmhcPldj7GQEfF7af4vEQ30kDxo/OKGp3jD71B/1p/dGe6w8A
mvLc/d1RXHZ4qmWG6n/Po7jLtAQPmHS6w4Hjc0k14eHF2hP7OhlJvBl/MnSz9S0iuAYCvQdKHCUH
IUoXVgSgrXjttDtcVe+RiFHBlWtX4r8njlX6/vslvmt+PxDXl1FBQubKVd3C07B+Wqs+zkx/7yR+
qGzYivJR1l5Ee/B0MOsh9AgQ1daY6TMIGPxMkVyo/0IQhCMfZO+/zy0OdNteVF/3UcNAyvktuRIj
R1gSalNd4G23jNSWj8OQ7+/MYIdwrJiX8Sv3SBYfLkwDK55QZlD3v/Ggbazg9tMAJ//9DkenbMQJ
CisnMU7Et+M/nxw245zJPYKBZQXa78CDbTEk2GNGbAzFR/IlvyPGSUxnhcoY7HN969yVFUqYaO4p
k3D25K3Fa8SRIvljNPKXJMRK9YBbFY5VVjDsMAxgnCroXMXJlxHY+Wcd4WLA1+JfPAw4oZQrIPQt
d9wMcUURsUj3vzskfhjvyYYC98XGUGS6iBsm/gAxcw446mHtic/h6oeHI1h+iCHJAmQOTDfYhghv
Rq78h0jViz+F1TosSG6ZiDngLv3f9nDesBFGy8vGT7wl7oo8b0wY7L1/KYO5yUyVfDytBCxnmc9X
vJi3wS4cVABfGxYSvB0ZCOxpxBNHGAZ+/+LJw6iQtaXjhziBM2mIaBewZuGsvvoRxot/NpvcERF/
tSdAiaiwFcZNM2ZO/ebxDq4WiEMVfxAlc+i8kNwo4WIkbIN4I1qqTAziXNOIzoF5VPgLYlMmD64D
M4jNxbDDlqQP7NyZncSrxRnYuwrPFhH39md/xFFiUMOpCPMT4uN2fykinGC3FZFIwsmc/56Ebzne
vXRNOG2Ajj/neOZDCM/YRWPETCgRNPQTc58jXOY5Z2Exw+UTGUY2JhGENXHXuxeZkd8yCuqo/xx2
+QFcHw+vMA72s2fgDCImbPGAinVn2PWMG23DXboxkLHaE4bBH+23HU7l3xQgBgGfgpwxFJeNLyjg
deHiLu4TV4tz5Zv8w9ly70TukGCKcjNw38dfTtilY+Qi3HjElZKD7Jdn7BdgixEoHhcOm9HBIBWT
SnaIicdiiAh3Gj6ZoZMcxA/ujGn+y8ADu7lFOtlgw/ffr/zdEia9+UR/qfyWA6SKoB3cpHEDrRi1
uYgPyn8x6ux5Ja2qjQLDj49sI+SCxQEqdR2xjeIpwxGO7sHf5RG/gFL40DLFicsrkgbFweAfIx7x
lgOGi8hFBsnmgRUPu46+3AzxFcYwowvoC62L/cRa1ODdwoYvrCPxFJd40yB9cWGAC+covEKxkeLJ
EE8hq4iYZPmR+JozFZNKueMmwAvEj5wn5u/TxbS6+AApzCRMatzvGU9KrqS2QTRJGNOGJ5g3Epf4
z9WEWeSxS0/pCY4r3/lv7hJvLaYELviODsl/z+miPby43NIC+ps/Uu5CC41RjGxhrir+m/3S4Pv/
raujaZeFOiPJYnKlv4Xsig+ZduxoxLxVHPCU/ZsMQd24xTWfKM4NC1ZOkL/wJVf0v1gp7ouYrcSF
zj7FiAbA4zVi3uSqVbyhmNzsI111+jJSmP8yUsAs4SAfxDNK0xMLRFreQfIrStDH+xyU3+031403
xk+2XYNpiQkTlFMcZMw9U33hX6l5qpuHoNJUACv3EcnCbWeneY+T7HWXlbtyS8obiwucH8Blx1+i
43iU/jttZYM1He5yTKvi/Jj2RhKH5KD9LrYmxnBiFrXD1fFvumH6EusrijpuheqLYYe9AKHm3Rmh
k1N4iscKyTomBgu11CbbNucccw1Rly+kScHnOBREbyOrDfINBIaTMJ+pgoz2wF4N8cJkcZ2f8wQU
xAUva86PB5FAkAzpzXnKBOsIwNqpercy3JlGgdvSBUjXdDAeTukq/4A/bG/J+RqAEN1BeVS1IL65
1TN0MdX2EXdDh145eljhckOspxU2ylF6hBVJEx7YLhxGvA64mn3loS/BZfTL3KIyumGizbvEPHeu
0V9VGbTVHd+xGinnnVxdiHJ/ADLDh3fl6Wq+8sJmvCCqSrarzu1bh6OcEUmcq9qPbn55VACNKKyw
4PxXbGQVUShpghUx8ASv76gv5kP5DmgKOJY5IAOwelsndVLDk96QFaPqQIRb12tcoCScVvPQREwO
wIrOJBKmgxHa7gTIr58/6R9bKFd5hwuPse5/0L35H2Hntdw8lmzpVznR18MYeHNizlwQlt5LFG8Y
EiWCHiThCDz9fAl1zUzXqaj+FTI/DQhs7J07zVorb5QTh2qxlrp89za9IelRXLz7a6DdovPLXz/e
dLARqm/ubKdnoLmCpuXdIDmvZGHyHD8SIfNS1biGxxgmzjHr1miOGn11bR9ByQ7tNUSqA9yNVRI/
XIdiFqTyqG68DZu/7kb1m+ZVyYw3PXv50j7BPc6ggEcjeFgllCF1RB3YOaNphKUykYsN1hbV9YO3
RufYxOxotUeu++V2ldpTd0/9zao36WWRqRHWgzvBUnrsz28l1Wx8D214ugAlWuT+C8SYUgfOrLOw
sKjdsELMVOsbXt47WUFO9+fQPg2btb4r9sm4QGoSHd5XCOcEklACwMsITnh6ImA7RArERMMDhAQB
6lUwZMFxjEKs2FxdG1rX/YMqJOdCoj8LyrA6LxxlpgGQf7vYPbLUxfXHYMHXAdplBfmvApjlOnUT
7w6R9Oeafz5Yjxfzq/muyagjb3ZIyL6SSjP6r6nWUIQDEOf6t9d4q4cJjS2p42yofuYfHUdHRTQw
l/x4vOZbFwk8VUfGPIEX5qF4ihSaWqIecu2ejQ0YayRRLrBilME237NtX9UAfdZEDXjBg5pJEcrO
WOFv2AW9FpWUOgcNf5800qFV3/HLPUzRT8FTM+aP+FavtXp+RoXj4hUoQDr0v8M7eJxnTwCrJzA2
Hxaw7G1giUBAjbi9A/4WfBDaiqBnjjt06c2pYowudB8fFEg6d6FBgfzwc9KzA/s4uG4hhIb0TqZe
CE31FFnzw331ekV2NtHyaaOG2mt3yCcHyFC8i3I6V7ydU6LnNRd02aibu/5h5czNU1BrnwgopMMm
Mz0y0MfJtwONQnRpSnwlkODMiEC5B1vewikeSQSgKV2pAQ1656/TmONR1q2Qd+MiyfqViPonaY4w
9ogqPtCfZzo8UvLlnJHOwK69hpAV7yvSYCQIqTlBs8notH6G+kFq/LC6ap8xSnNw90yS8PRTqr7J
Hadfqjn9Nj/APxTvZJcuUccOqNPSgQMP5hGRgb2syFym4AHUAKkIksKnEcINih7zCkgzoJRIrVsA
ZDN69lTd2cAo9g7CB3EC4edCcEjyngbaAGOnr6RP0ep2QkT+8HOJwDB9c/YltxuUEB/xPaODKppZ
W6jy5J+M7sxGldoOeKo9AifIce64v5wJ7W16ZNZrctgzq/zZzjuFMTh1aLgCQs4cpbeHZ+MBJeX+
VqHKhw2G7vksAheQxuO15awLMN6wxSnSl2gtUn2ygdJAoi7VyzA/Jzr8hBP5xFtD4oOipnNHvnl1
qhSKQs6sYZBQfbc5YgVToRINC07s9qInjF0On4+iW5JM1m7wI/XPG0jvDrRxtPsxZZcDhZPM3+pI
y4NsppJPR9AOhp3EGVI5xvthRjuGi1HRjhLUvk9h2j6S6zzWXkoi/tAnAzggDy691N3OLXLQXFvc
yOmfB9RgP2eUmCvLhXlEl1yKwcY1OswcIAQUdDc1XifYailYY4TKc/Ckl1R9miT3uAb3Rv81qOR2
H4DBeVHpgARKSjzI+3At29dbuRpY19FbZnzy2B20lzJXvsoHdK/XqLLJAg8u7nDGBJsluTcjWwzw
hM5diiSUK7rmBNqXm/QG6eIQ5JZHPb0aoB9GFvucLyjWL8hBsvd6b9QBmMuCBjrER5spJoqL3tsj
73jHe+/tEQ5QYKLDJ7PSq91QSKVgdcoxueRBOnmawBb61JleDWw6v5xfVgq4F6RTyNav7xuQdhbo
EbD2XdsvSTWg7IYwZSrtbhVwr0/4JeCCcZxuM4qoBo7O+1vCWRrvGAQA0avO8XurzGlJcp7Q7Ins
6Pf1sgRCcL2OUnvzFD7nzEZ9AlkcLutwfss5P2rgD3YbUuScB7CB6/GjaTJv/OSIKKDdPxl6rayQ
UdI8ajYPsLaokr+6J9w9thf9sUqLMSaigy/FGa72t+i6SKiEglFKvpq6q5MGZx/b8d5td5p4FfLE
0y1MjYvZ1VcDgC5UGgbGe1n1KMo8NEma51hkErfja+PTE1vp2vDpjO6zCxanW9YzHJtP2BPFeX6/
xEClk+mL3fAJGxSGRR//dAxy7KD17283gEba0Fwt+mT5qVJtBdY7yH+qiUk0NU/oqNJdUbmCO9y9
KzF5zkcPwsszCfM0oj+tOgLqDwdRbEu3WMO9yJ4+miFDKI4OiV1shv/onyGiUICLmAhl3dMjoSt1
0POJcLXWxe5ehNZUJ0Vud1G6Ial/2xVwESb21d8ioLA0SQYGRQhCFYUUH1pF6kHPPPdun8n0Rt7e
pKmWwcj4OodsVpqf4cZ4ndm72gfuiy2/bwcT6/ugBgpM/CXSD2sLytyy83nczgvEBWfZGoINBDY9
WIHvpI/IGJpdh0ZKMLwbxFnGx/soQRWeMWkHejO4zwYWACMtYCncggGon+obdj9dwO40LLVSKFJq
Cw859NDzP/SOAEkPPReWbYDjgPoGqfanf+oheU2i0ayIKct1sQdMcsiCDsV5I+q81urHNsB4Al8C
atgFuo6DvYRyAHEVKcxHpN37gHUGF8p6vWuGfEuXDnlsLATVjL/3LD+ULU2gTLSvl8QPiPsDPHB6
vt2tTjEseYX8Ieowr20PCZd8mPuTNSkOh+Thy4le14/04r+xJ2ufT/YNe9jYUYKrZMWK0ge/T8vD
cvYNpIhOm/qoQCYYQhxgpGZovA8yzpiGlHQRQUaZPdGigzaAMadbdfzrQRa1Zb0d1xpNCsmVflAv
7eCiICUwRLtHhFoLZCdQsvC+aVnyXBXGynwBdOlCGn3RfO8e5ivKQRT5jucJjS4bJ5C5n3odny0I
sqFJh50vCi4fJN7A9xxmNA70OuzqA2qe7Fe8qi/6y6TJy97Wnt2qj/xGpyCI6gCKp8TcbLTvTtL1
gZiR+1ekkSWiGLzP+jIrkCiIztDnie6m6BcZ9DmOqaRiiw5EfCgRk+SDwtRdrbJeCnHXQ91803lL
oDx6JYBYX1sAIptJav/4reAov7rHR/9YS89HbfwAtAnPUw0vBNPVvnnJWnGDMzn4I3W060KqBF5g
0WcBdlc36U47EIzMCMXIc6SOz4dVhTgyzG5glt5tnA3tUz/z6ZuQzd3Zu7bDFrz2zu526Re+jaAs
spaQQ/Bno6sTn6cJYv/LGnWf3bWk7tu9vZGPJ0X8Aed5RWI/I2XyTmpECQ7AuSfPPAKW0lT49jG7
A5MTzHMKWRM5m6vnom4f0TmCGhQaLTCKIKX0n/qwcaJkXm8ut5H6VTqhOzc8ZfSwuoelmRPpP62g
WYK5ST9puoCA+5PTiXWWGOgPs3ujhdmy7LDxe1C/MkorGKmkG0P1fASvsFkbG3wNUikvHMa021/3
m2SO5Hiz8Po4FazQZkhFPhuchqg7GzB4PZAxgEQaaaTkqggIBdsNcJGC9uMm9L6DR18Tz8SpwMW6
doM1UCmWG0Vdmsx9A4JeHhFx72z7+o4YAcwM1eKvLeNFRQ+zoBt+8cXNlTaftx8l844+QDzl3ueR
I7n1d358rtl4wBTwUxkwrydb9ev4CKj1U9cHz9nUfQiEy1t3OASY/gw6CBsNgZim/iFmIo6drodK
joFEi/+c52M98QxKRZ9a99Znj2IfobNyt/oCtMA6XBQT7ql7iht66QQYcXfkMFsucTV8vqFIcAvu
49MLVTY21XxWsUtACV0SuX6x3uPn27V3o/yF7OTbafCEDhEAl5k5X3XuUUCyaBf3oEghUAifK0vW
MCizqWzs0rEVOUDSGqz1L5qbjRNQANtPujxktOCMXuBnKFIg2ET/tNPS2i5uNJNPwoqcMXofLXbI
BlpjrWl5sixJ8XFqntMHwKMOK24BksbhZalwIUG526Kr1yV25/Ogv03zkZqic0GKleCiR5x8/aTt
E0H0TYXS/3YL689aiZ3zO9oC3EoySOdmQl4G1i5lQaqN6dSh8xmwGm2TP4DZjm074oYN1WmeetkC
SpQzPr4fCDORn+JQGnxGsKtPWr2oQKV+UDJAA1SJ8hepE0WkQnBjHTT8WTEIbt9GVwzTD3nH8xcz
8YAa9YLeTkGz3m7UiTGqn36krJ81KkO90zukNO3VRxzW7tpjw9cmxuTchGpFF6y3WsUBoWFI90Al
+B0N1u3iMD/juXglHnbdTb5v+2E3XbOPIjyxsr/MLxy2ZIjSKjm0hw/dI0c1xR3d2HHcboZWfTM6
XLqvCv56kObBU4mpsx46gYIirzvmjyyJnLX79phgvtEOTR8LUTO4oabhXdRBP0GClso3maQpIjd0
HCw+HDhPYDEJcLb3vG2Ia1Gy6nzcopNBC8SAvYvKvwae4QAZZ3baBG8aTqkWgOsAjXIvfIDIN4jP
mPvinVrclSHswqlDvhDlB++BICqRcRZANsI7uEMAe/nHKcRWeDJ5eLi+q0DBVP/UDWjg9mlXPrBv
vQ5gDZmz0vbNw8ghITbuQPhD5CZD32BeHGRsvPdTJ6hT6EeRs3v0alIKcMxA0b3lnyAg9ixNG+wf
smhvyvI5qgegl2DbsRSUwwedf9CYR12BLe5AMyAXkZhxPQe36Ceo1th+k0c6ichdGnQGOSS08I2t
lzZfNMN8+qSnBp21tQ0OGmy7OXiVBnItngkrpORSyUq4E6fuDUD8rwBw0SS09h8g57EI3GwzImxy
Th4bG5vYWZkfKcg/oJhoX1XHu9CyhvAlwMprgyP9YTy0Xsu639B9eQPMEFGGztnPyGj1xLDgeCZE
xUCs/Ov0EeL1IuYAjIj2uKSiylifEmVmaEfRIUnMD3EKu+c8i9neyZFOSVojRbVAzv1q9ktriO4J
eQ16xz77l2LmaBM2FKsaAmj8zcYLicHNI+Dy5XXyomxYBkSy9TvUC/oYzHKD5muksquApPMjSIPD
T7KYMS8U2ka4brdD0RJlc21JSogTBDN3PIU5B6WVyFpRpRlRiu86F5XpF6vUXcKdwYaW+zTrKbpn
7UrLz7t5/zo6oznp6wPiKxOYHBu5beM0kodholjk32w/86GzoFucx9kP6T5zbiyRF6apIVoiXXyj
/WFvNowfqiEIeUJfocsLt9JLWQ203vAKsIhTdU44zgvO0XF1Jxff216wnkGx/UqIiR1fOQyM13Rd
HDaORSZpgfmtKhIroxoYeAcJ14HRDJFjpL9rHmUnf05TzB6ugj5nfQcvxzsvCzqeiF7RsVu+QXxQ
z72OErtR+Xl/TKGGQ1vfgmSLtNeU1RDMYpINPcPPdsrHiXIg3lIRvmYky2YmsrWw24aEFjl7tF+T
M7wA4ALOuj9OwbYGOCQo2WRD9Q6rG8qMhzaPdgu3cbp+NjEeOVGR80EUQLz4w0pABRXm1hANd4KL
BNx6sA0hhiLzMELQ+hyd3tNXmL4ifV4yXIHWg1ddmn0FIoaQXCYlCcPxOaKyztfeRbGo21dBwe8q
AoUahUsYJaOa5efSn7Qk6iIAY0PcwOgMk+WZNHNImHpboVvBrQSVUEagdDdqv4zpH+MNkbxNuoTM
ggPUqfAVdMzDkEtX8WOYb7bsBu+dHsSq0/hGH0G/uXf3VS8PMq0b3GZIYES6DU7mNTrTMi0i91A3
Ia4M1EMVQemHl1PRZlcBD7dm9w/ghcFAsgIQSs0lAkhYSeeNiMrOtwP8afb8EX4XDgM1+6MPmQSl
el3yZcBWYJTFil8Nb+OtJIlg7Z79J+Jq/XJkDRbXe0+1xpeNUw+Ru/hSCcPndFizxpiO0wjXlBsP
WntOzIbdiczv5uMA6guIV4hRyOz+nsrgktZrtLoDm03RX5oHkBGmEhVkXzALB4YRS29dliSgqTMB
JMbhCHof0VI4aCO0Oq9PiKjaHMQNu9bsSCoBV/c5A+ynDPLVFZhRs3HIroZE0IhMk6gU2+LQIsK3
DVr90hai43FGB7RmAXdFoEsf3ygt0JucBAZxlQM2c2EMkvW1iOFaAVeogsrp7s9kuT6OJaLRQRJu
MwxUuSKWeHpVGUJV0agzGhN3ugeCWAnrgo98p7pJU121SwDuX0VRCN8S5bvkje6MyO/SWv5KYEMw
Vj5XElKaKJ3lXqmFJMbMDzJnM0s8AlAlk+JrBlzzGJ6h3bzhvx8BuPmogOgA21Bb2I6TY3DvL8B2
GwoYC+jVKKp8VW5coWhV4teCxwuLsk84Sj9NnC3f/IDaVMcNJxA/BcffXIJyBRoFCLo7pTepEty9
PgmlBNwmPxpUUfgsKqPbzxJg+J1MAfUL+mNhMyHE0PZqTwINVAhmWFolzk9e53tvH4H/b8dXEmII
gLM8e/t0651GZR0dFxoUYubgFih0116mMe3qMbSgUZCaKDz1RfkVlrNP0pXe0KRRY8paCJCdsmjC
qFLjpYZ5G2nvh4BsJpC5I3s9xIPuBF4zzIELLW1x5BIkFtAp5JkR2gpnjxRzV5Am2gjaLiRcEpUc
/HBmTVQQ03GAL5PtESAPizUm0I/MJSQ4QhLmbIdcIzf9PFmzN+KDugQceMi0GUWfuwc1AajLUAPY
QwKKZz+Igw4r0sUbQdaARiRiYgsgOJoWCwuVW8Ja2kRGj72oLeadXeXRDpPKnU6LRLdfudOnwPvJ
yhqjJ/0UHqhAS6K2QNhLFKv8GkCqRq2MRnDgFmDfjpJvmorrgdNlRBAee//Hf/zP//2/dq//TH7S
aXqpk/T2H7fiOk2Ptzz7r3/ozj/+4/77cO/7v/5hmZZpuA7/VFc3bc1VVJ7ffc6Pt4RXq/9Dv9hF
1rHy14ooFE8iy0JTtIHjXIXuujx0+mbNevZ0unieQgtAFTG7dpvX6dAxptqRlsPIUIQpJGW8UNfT
X95TAwc+NM0pKHIQl/CgecpF2BSepSrJNCIBtQj+/jo0Oc8/X4drGYaq2I5qubb1r9dxOaeW4ehu
ubJmx7h+K6Txwe3dpbfEyA6OXhnYkYKHOJSWLunX44sA7fr19+egy2f8t3OwVc3RGEmdP/71HFJj
e9ach1qu9IU9MTzHR8azohnGc+1OKGoFyQbhltjyLX+OOgl9GZQPmkq86VhVApY+cNQYnFkEPy5k
fvf+/uzUvxwhRzVdxTIVxzH+dHaJcd86lyzJSB1Gr+1KTTfuXQWbun/pRVDIeq5/HAthFJI4f//R
fz0w/99H6/86MEpVGap1ZGAQ5SY1S+E+71GZmR9HdpgPaNIA5A2OyPhn5waux85D5ww6lcyKIenP
nvHuTlPaBNGIaGp+HJ//5uw0+69uGwNiaabrmKbxp6lzszOnscrmtbyt0f8FGR6NXiH9MP266aqI
lHQpYaO5OrpRHKIYFRxiRBT9e3f1cQuK6e38b85H/asl6bqqw8nYms66/NfRUp8vVbmcKCMjtkmc
jCcxhRnYu5Phx4UEror8AuULUt7d3OoCqnlEqf1vTkJT3f82KqaiaZyEYlu2qv/ZMBjF1nS1i1JN
75TmbBVcs/Maba61f7E/7Suqz0JvPW09E0knAAykhz+UY//26NvnS5TRHblbXHBGMatPnPHzNYY1
kyLsVqleU6BBSJHjSfH2cb7AeHNRKHhCbEq8LR0vXHt/vA8UdVSkBgk1JFjthU44Z5K1VPH9aXJq
gKnIta/i9P3KB9XxO68Bt1PYTs875wAEi1raJRuYx4maT6vE1yi2Jn7aiU9GdKwG2WlzITWVADhx
CADGD3Pu0FaqCJ9nWpQum+brYYzPWpieg9MzqkFJ0fOI2AL9kxOq5Yg1wQkmMedbdLq5QsPzTuw0
wGOdWZqSNfwq6t2xM7joi3M+Lk7LJ30ZoDLoMSSRg0ILGphGCbjd6EUDP6pLmeeYEdIp2WXSQUEc
hdCqB0DdrUYdeCOIC8AmRzRwwk6hGIC4+hqOFTk3wTqMy2SR0SlXBxPnk3Fig6ZPBxJ1uT7Qj2Pj
mLCTAjSp3LBzmFWp00sfH52X029e8JwuJ24RkjTeCUo0EhKoGhls1N3bBlFGxE/0z0PTpeJJMorN
taE5xg/7MsU8/EyKknhUyEIxEyAOmFCwHP92869FFxy6mQ7VU2TwqZQpkt5FG5iH75LQ/RzBCSXp
nlYh5FvyrBDuyLKigOumqzzpa7r0S2k6MfRYFRgBbeyrmAqRCIqw4Nx4ew3tH+D9V5DugGvUwU0j
svdRcv83Zoup/heLQNfZIk3XtBRbNf51KWpGWhxKxaiWWgQeOpImywJb0kMdUM0tzCI3VFpoDaA0
QI1/oMIEpyOIUXLqPQ1m3BjB9d0TnJG8FewWIAjBUoKeDlAriOCFIk9xjpKI3sJoakPiY2uAehCd
6TLE/eQxbmxQfNCfYHmlhP8O6jm4B9laBRVb78CnfFY4WYJ7d4F4I5k5Zh7yGjNAqA0RIhdk2U8a
Ja/ugb5VhwmdZ9UY9cepS28DRJv6oL44k1PIuWzo7hPL+eSxfMm5aQSkyOH0pM3WK6ZTUsyx+k38
GlxHV7DLdI6KSsEuY8zZeOXtFm2SoDv0yi+BNpcxK4teTCkfcwv5aF8Q1wLgswBfOVG9/wVPGZFB
U3V0rSMNAKQBQPcENOkEhA70Js0uEUABx6lFOQDCeq7xamIKPtjhBNAXAVlkcmxQ+j1UivqHiG4I
IdIpwW1tkS14hjlflzU5lpBsMEeTx9IAla/2eWRww3YDqPY06/G3kYB984k6eHgvmlKdOHEs2Nc1
QkCSsYKXxisEu8rNZ4IcogNI79OIghDbt6Ac1fYnzcMHCOLE2EL0R2nCmMUn9nmA2lE2OH8d4LSi
T7sW6LCcETYfyCInZgX60lqRdg8EIn0AoS9vbDtIFkB9W28B5xqKBPc6W8uMSNfIyofNvGHSaAuK
ikyq7OP0fnjXaJhkLAGah2Y7yeQnLVxnagQ9IDp9ktMEMY9uG7B2LdQoUSih3n/tX/uKTk1FeOnu
dFgNaiRTCgH1CCRQdHmXOSuHNZan9yaCgbYv4D2YkcJ0pOc2DA+B0ZOLwf8WhoWgYLOvLCZLLiBY
RgB0IEDTb+CkxGsIOm7SBXRagZYTwJarXwS+AMxrGmgvKnIRCHwzHgixElowH+Su0dcP8Q5u9DPk
1nJLDxFQKdI5z12yf0qf93dzySPtqCo8B2p3ntI/NouR6vn+HdcClPyFUJWvwSUSqD946hlwc25V
9iVDzs7GKcuxZeLINE3GBt4+mFCyJqtmwU1DM4XbKPcveQfFy8POCgQu9CLmMa3veupOmrTLjLY2
h14JiA/8KkbBZmVgPUHUUXwPLGBfSiDfAnyEMglq/giqTlYHYdN2ZLQLgSNzqFPPYLrLogEPsUPb
LyI0FcAj6Uvsgclt05avORmb9m7bG3ujRhU36txrbJ9ECS/5f1/c+L0wQwTuL9j+G5MV/R/GlDTA
8sEIUO1hg+VGyCyUmYyGbD+Jj7EDkFfjxKzgEasf9N2Qldqu398FAt6aSSygYjkYYZrM54qRlgyT
3H5iUgnTCl6D9i+iM+3tdRgoYL4AIWkoJwMADjPHICfjE3Dz6/j0ja4E1hRE6fK+RBNgWINbNbCu
OvhHSoj89WSViimR0wPcJ7NHbIlAzaWR7vVJN9Oa5SlX58LXQMoYLD0KUhAgCKUjmckgHuRRGD2X
4Al5QdhLtICHEKEG2dCZ1KwRPSr7sgi3IbEUv9FhjLDZksf6NfAETa1hRRl6CD2Ppn9CYZI3VuFz
f+4pHMSMXJRDO6GcnQtwW6abEqXMd7SXxYAJopXJthIrkfNtbGT2pwGFiHZ2ylwna8QEeMGxF9y5
PC7D3gnvFR2Ca+6MvjQ2cjAEOXlxzQvkN+PeHlZfCq1HrBKHFx1yoUoL7B34K2QCxk5WHra0NVbt
Iqu7clfEQAsIXwYXKFx4x27SCCMQik4VgvWCkVS0m5MMSIZ3ER2jzqpp+Vom41CEFEp9OmKzzcDN
ackJv/uC3D5ZPTLV2Y3bvy1+Cq66Bee2gFsregmGV1DLwncADs12DBsC/Lg8ApacjVl2YHn21mv4
CEFpCzIYLCCvk+9m91z/rijZZmTBorjN9gEKn81DToS1xtXmLbT5d5rz/nYneGLi5Yu5DSMj51YK
z6oJmsCF/6T3rxhX5DIwsGCKIDJBXO1VIVS1YR3KGCmhrL9r2Jmy4rh32ExuAkuKey6WJcf21H1r
A7wk4l7cgB7LCRWtCaAkz0ndBSh56R1hufyBRQeYKK+WG5Qzm9q9kMMYeC4CAZcFlPeeUxPAtw6G
FyoKlyxDIUQZkJAMnbSnBiwgK0ljFIWz8csAu+41ZhYLm7QPk2Ytb5OFhR0FqVSTHTz0L1gS4UDY
PbGj4PBbKyqrrmVPAIMEViXmi89gXgkSmUbZn2LapLkzoaPMPjmuFm2JJTH9XIZMPKE6yCXJT4Fk
I/ge4J22M/F3Ugv7AbvIu8VJEwy82BMFS8lk2sh7hRTyTwdhmO5fO+GeVAfYM2B6hndWiZAW5Nxk
vjG1eXGKfRPgO2Ul2E4yntZGTD//JxzhadlpEL+jY13LfJLtT3Y8Ek+85rqXQaTm07PXgn8XYsOF
/eB3zOWK81CGUXYKWUyXYRluZ/KqXwcSthD4eZwnYU8IB0m+sIdw8s5jmePMcgJW2Q44tnADbly0
QOyFYEOPA2ThOQNvdJ0L7+YXse5OnmDYL+ucTs/t9tqOGNQB9PZB86sLuck8EbPlyXqgqiKWHUvK
VieWQAY0DejljT3RIZOIx0NvYegWAsGXkULjBSCp2qOpME3VxWUSUuQDAoa8nl4f7TYu4ylnK3Nb
VrZMdbFQQon4vU0nxsfa6PTaK7lk7sSc6bDBe7KYOoLEhysg7C/ZOmRLlE1bEDE4BzwGBRt2wKK9
/+08ATGK5S/w1LIBPRba718LynbEDlWzlZICFC4P8445y82XpcRm1/KigODGqn/H2p3jhu0abhOL
R7hT5JK5jb+vlYsyInC70WNWstTEIskCFEi9kJvkb3mHELu0vom7IFGCLMh7e/OI6PqvIclOHAQd
u8W7GCBYADABNGECBDSNJMoAS9Gzwwv7H32noK2pPjOCL3G5xTIK5REth3jbsmrk3RKsCFtLvp89
lasRhoH8dPqqD4qotWCwEpXw/lkM2fb6wsOkdRo4AjwIwGxDky1MGszaKxNn9B4UO9kH8Qqx/tLV
UxxSOzjjqItrk5MG+p30Yr6FTCHjBU2kd1mWQ0ghAapJwhmDh4GPzbSXiS8/86GcWUWHw0x88Og8
knjFDKipXdcHnNIkug+0qQQvFtGHA6mSKGRw/Snhg/I3pwTqAKFKoKEY4HPLsxS28FW4wni/Hbwm
4Zc2fR2nlqIe7zsSjuUEAEeLSIg4gPCGqAfR3TKWnsQ0HGQbo3iFI07UHlpEbk5PNjHGIqZY8SnO
FxSIFYEbrlcxvM2BduBLGLRSxt32kYAOX3gTyCOGcIHRWmy8dzmLci/jfGaL0DcJgRbgXHLybQx2
/bGozNGMaShO+3kqPy+Urw/jB5cmWym+ek/uhXgjEkUeiS9/vyUYEOdfXA/ZjxMukNorA0WjX+4R
ujT85qOkMTC9BZhGTA0oN0bU4MP+RmbooMHB+uUY4pQyHWUyK3zLVspkHmIzsBjiplBdje9rcPE1
RDr2IjZwWpYJnQTwmRwOFM1YnFw5AHOSNSQxs5jAyruyzVHn/d2uaUbHik8+MXfwZgi0ZV6Iowxn
iJbgYmZYfRsxy+IhKdGZmEM4sBeY7LfRhUeZbcx9eafwixze7+Bgw6YaVo4nT8nHF3uiznZS5oA3
kv2BJaISccJ6GZ2j7XdJqM6tZ0DvAwneJZNp+GgBMZxaD0JvO/AJpHW5DSb0cFkMCb20eU2c4SI2
BFKAy5kYdOjlOFrv9EV7px5TWeL+ezCkNsNRDJ/38QqZ2/ZYPMiSlsPE1/H96ze6Jsof05SXrysT
78iUlGf5ohc1HBxZerii+FlEAy7+Px4WjpjEdjqUegnuxDETZ4SGulRRWSAwF5g36frG2ysgNVxf
M5ezUTlrWUESQUh0UXEN6BzN0zYKl5z7b3wpn6Iszvi3DU2tMQi8DrUWmX93Ztn2m8QEASRngnnA
QTxCpZeRIszkbM6cFa25dHpidzbyUdIfG+eYiPMeMLv7NkbI2tlR3f79RwSDMgAflxUeeXSO0/QP
41+3Svxq8bKZ7jt3I8vmN1gVlnUKLV3zURpbA2OCKP/gMWoGuGnPN5uPTocJ5ybjJOdZtMv4un7N
Mrx6WfgJp3Vk+bzIP9it4cRokxXtPaD3FvS+FAcLzbfRa3BmkOgxwry24N+2vDGsNcqjvRoGJI5b
nwY5kHURjxfm2HXctDR78TtkU6BTByZZnFfpsi0+BETe6E64o/smhJyEL40ds4YAKb5ggUkVH4p9
EIfnuZadVb5kJ/31/rZ9rBozjxI/87DzxryUVJMv+aPL77weJG0qSq4UsXJm4XVtLGWmy/VrPZNX
ysxEH3vAsyNeR1Y/wd6K7bVoe54Pkh93fGNuSySkLZAlQgYn+5BjPBCvDKVduruSvMIzjiz/9C7m
ScOAyrg+BzJdxJiK8UIjKf/nge1A7J+BlnRXzoWg6+MW19/yLpISnJfM+20ohg/tbclf6MwY8bwx
7nvwbS9ccmr6Y3ruwS6Xv+1+MeR/UWejBqSVhbxGUAZ/oKszM2QmyMxAyxyI45MvEbVA3gIyPdoL
MaDvvohKCN8bvRqUBzTmENEcbr/KhJVNEhZ7//Sp9y9kXUSSweA1wrG/wq6nnhYe+p0eaV9Cd4pY
JCKEuN/p3fkspCr832BTsjQPdgTZtVTWoaxiTDiDIetJ7kc7bnJfWf1yRxgoSeRhPAa3L0wWBqIk
q3Vvk5lq/BCLH9EBnqQdmlYJG/U2VBbZToyAWAdZxSK5ISYhW8sqldUsK7wIpQXrY80qBlC5Vkg8
tYuaY5HVZBIAMytjinEp/a4kc5hsmgEAT/53/r+7kexEEhsSBCOd3K5cbQdSgEVz8y/MbvojMb/P
OCR57/Ytf6k+Mz2o3+ikhF2WJSROr8x2DS9bCL0P3DjxTIW++6RfngQK4orJ7gULFwcWMb9fCqe4
mbIHSY4BFQV2JfEgfx+THQrkPL4PT/4GVLgq4lOuJNWkk+8QlvFtLT7pZXiVOFiCdojHhNPCHxbH
VSWBedxL7CifcyEZJG75s0ebVXyx1/IMnVKDt1lxwdScFn+EYhK9ymXJaUvMJVEr2Yy+3ZIuSUP/
0Ge4HVfZiCwmfYMCSWeFzkzrvvyRtRMr/mQxyq2VBSKjzfQh5lRZDZJE/LWo156sEJmkej9DPgWE
kyTzWrYCC0HWCJgG1ousGFRW+JL5LbMwJYSVn2Kq5UvkWrK17HMqbiF4OPYdsfDbmCrWPSj7MoHQ
SzG7Mr9ERkV2yIz1ilVonUe5lN9VTCMz9k5xYExhX9olM11mueyNsvbFWsEHETNE1YqRMJbtLORq
xfOBQBYMYVjIdKZfMHONzW8uz7HLclhwkZDD25fKzJdPlSPeY2VRYKU6b7Kry6c34H9aQyQ2SHw8
cQvdAFSXJMKRovy5/qjxKWzw04RELU8/+QA5x4J0EF1pWT2yD5Vke2Q3kv2ksxL7u41BOv2aSDkF
krjtNeRk3S/sHyZer95+P5nwOv/HF15eWRqSVpeCBIUJUohmmM6FOC9ZDvGK8LJbJ0ZmXt1Xd5Ir
lJAKIiWxs2wSz/V9jZ7fHWhiG6mgIt6vANXITCaYLdhL1MVzfaSUIatRCgD4H1/iTcukkn1h2y5g
gKMJt13m1q/36W5kpAtMCS8Aab3WmQOtY8EoyI5fMDu0xS3exq9ZZ5XxmNgxxmp3HMpdTakOMgnE
RRJHSfT0OFQWMoMKsiUyfGKY5DOOvbKPgiUzWz5b3ox4JivhNZM7Ln4Dt0Ecq8O73A3Z7+STtIVM
iSvzVP5qoj+exVeyPYwgktbMZbFJ9U5muQjoUG/hwsRBK0KkotuFxESGtbIXVSJ5uTwoL3yk7Bwu
+Df+j+xuH7l6eVJeIske+R2gyhbIYfW+tnvtyQYhC4MHUnFJYhjR7hLLqPdFzEi2igb9GdkKDH7S
H48vB8YuZ8YKPPKHfJY4cvIx7QNy3nI8WeqwseGTBgBcCHQa+tjJxgTQV+anyBfR9IPXqf3OlXKA
+Fcu54VjuJdA6dxzJjJpAdrJtvirUCO2QZJaGIt2h5K0qJyeArlCVIp4FLsh9uC2l2CQdSpWSu5n
u5lAap80ezqNvInejxFmmCPkNFubclzW4aENaCS1uo2vzJsSG9LZyGnIhco1yfnKAIrPJjoxV3qC
MYCnT4EhgtblSlVO5RQf4oYIywo1tus0hPlAhltyo2KjJVaQ9MOBas0N3uMd7SLJ9ZazAyT2mpsh
BgFXl+O5EiKKX9B+JGMs91Em4XUt3qCYWFn1Vu/yJRZLLhavcSS3htf0zH41PMU6t7KUznFoPaHH
Ri+DEz8RSopzqEnF1BiKRNUDOZ/XuJxRFUFGS5LyCKOB5SMbLVqDIlCkkK+W3zW/0QWSGkZMuZZE
Bnkr2YToYcXlpTG9r5FkEjEiUtm8+fcAKNlTXplcuG631SU5RNcvCuikqxCskYQ8Wh+IOsmfzrho
H5LMjpRDpDiCxMlgC+z4t8QjKRJQWtTER3IuuC4/RF2cn3xLJgWoHC8lGhtJXQV0VRubydv4dNEq
mrZ1ooEwR6WiJs8gKcLfcnbtx/CMK9lVqE/8Ag12iciz8Vv+C8GiGLQlCnk1hQpcqCoGAc3zRH+j
f1YZ4GnwQj6bbk9cCtzNHvgyrmFQDcAZXPhcPgVuDoQfSlRSA5GiFZyThy7j1B5V3DPqF8yUStB/
xJaXCPg7pxbNJN1HuU+0RZAUlvw7IGi5G39fqVYVQdD8K/TIVHTDBS7imKqhOn+Ccd2rR3lVE6Va
iqvTiXH5h78FA247mdk8FEsP3AKFYaR62jBCfBxJ8UrUKyoVnUkb9IoWzzQjQjnjiZ97JWue2b4T
T0ES9CmLkpQJm7zal/9LmCYG6kUfd5a0+PpSDG7i4+YSHiaGfyUdAr1AQjqJ4+jh16Zc9LbYeA0P
gYzYafSbFoU21ju/S43CCtx2Pf79QOn6Xw6UqVm26WimZlp/giJdylpL7JKKvnhvkqt97kg84djx
3/9D2Hk1Ka5lWfgXESGHzKssCJ8J6V6ItMILL8Gvn2/B9MztuhVVUX2zqzJJEEI6Z+29lxE03L+w
252x0/JHuCnetkJtldo21e4LqKjoPADb5nmjr0mO9j7na/Wsu9z5WhDtoA2RoskBblfI7Elg56SA
qFWzC6AJYOs8qTelHgLm23sY48zNlxkgom5pos5X4XPw8b2cr8EaGnLrp1eMgEOG7+zB5BnyFfgH
mF4mGkjLRGMXmeFpor+bwAam4h8H6sPdaEfPQq86a1JgnVszQWvm/82uTWun6pvx4eHeY+PtPXCx
UJHCs2ESkJPMkHjADVqMNN9cmpa0TRirkdSmz5rVTkCOvfMBhUzPQZVSsSvq8nA+L7clcjkNVeio
3FJpXXI9afPQtuF8nn/0UI2btcp62WkfPwf8TTOSW8dRnUZij/0XFUpTvupP/YRy+lZgBdk2fBUu
lUPc5r1+ujK203huj+meBphaRrR26Sv6r2zXWmPkATKfPy+98MRI7Ta7TTSK0FZQdooPXKD/M+2E
coyyTb5eVgtZCb5qeqp9avVcVnWWRi1QWmh0w7M86GX0n76hR2rBZP0Uqw8SsdYanAZZFZoUDgiE
WR54gCoV1O2dUiNpuuzqh8uXStvSn28Dx/s3GZD14h+3wS/Elup6PJzsxbweM/Y0MskmFqjKmO6R
eCBgqG4BvS76a6iy1IS/10F0+tSqc0dYQ6tLp3VjQRsCmzCsL4Zq0aowUQHVGGjEQoP9DezI7bx8
Vkt90ZO14n2j1XKoiQrFENsvfJ/7WejtWrhgsxFpUYC83CTqtPGlqaz5yknqwRXngfoqVypNdzaf
wNR9uqGz4b5R5zEWpfxK1x2LNI//TCW0A6IQUTtErUOhXLxxWRl1W+NmPrrPljTN01u3shqULNcv
VWpFX0uAloT7ubBYO9WrlgPRBYoeJqft6QjvRHrV6rAvgcnqLeK0xOLhaJT2o8eCwnmry+f7+Pu2
r94uSi6LL1L/0iM+mvCV2WMwAuP56cPHB26wsgfHjyD3qO7oL3XL7Byy02RDAaj73OTuh6SCFz/l
Rt2Zvk6HNWSbZS5zHspmmD6rEzTGTbpIa9DX4p32cLsGFgmVCdzd0aG+Cp8YwQ2gCl7RCBSYFk7V
wq3abY2lpDCiegI25eMdw+v+L9gK1EzWz0HxP/UNnNe59yY4fsf1RPTM20FvASea79lsMhUQEILY
D5pwUFIBHhf+997uj9fv1fifaxdiZVi3Z31hah2QDkuHINiqSrJ5a0ZQQLAs3xqftzXzPgC4L1EC
+arY7q1RaoG3A8+ybO8TIWC9hslElt4QBaysJVWJiTijEofkOetRL+WEUyYIKi1Vl97KieuDisVt
QqVw7+Xeys2Jagx4M0LNq3fWqPc9X0u8cDjvWtz0dgyqwPsK6b5oeRR7Sx0ehgBdk3gdgSYtI7pb
RG25z+kFVLVOMWjO/7w2WNbvmJ920zVN0wsCI7Cs/ya9FVPfOK8Cq56wc83Dl0NCWGXkoMycscJG
DJW7mA7BcCK9gwkkPN6wfuFvAzNOF/EAby+ctKA/z8N0Frd7yH2jg5UzEOYX5mGPR6VlhOotPHba
bWSZIabsRmS5ncU6eiH3OcF6JbQH69DcJ26vc/l5YdSI7g0BU1isk6fTPmQZwrXR/MSOzOSV394+
DuGYfmKWeSi2N1E77eEx9tPr7aL0YRldBtnzcvz6HiUhEcsPLoxFYui7z88kJcZo+5434TPBUE0z
65IiMCL4ysv67/kM70YAeuSHC6PVJefzi8C0mAQtqNuDgIftgrCO2O1oO4XVKbtG08/IjvoBtwx1
4dMmfEXVU2pv6tvJ42MBkag12SR566eIOyOrN4rfkX6so/dtn02un0etTgcogtFfJLPKWbfTyvOk
Mer28zwvUiP8GXWe/vJp/x4PBU3H8yCtIwD47w97umhu1tOrO5s8vbzV3Sqbh+2H72s/gy+fvFux
jnrEof75Vc3g31R59h/XCnzbc1zPbf4Cw47Vyrusp7tqDN6ipa3xkabXWi9P4NU78NLIW6vyvVch
NoZW6xuuZZMunku4LeJHaGzMXs5+2mBgXrTOrHyLdM5//4FA20e7pTbiOjmBeNxoAxjSsomQPhGH
b0X/RECJ9v1IPQUU+l3dpEIYU+pf+7YwanlbXEJ1cFgFGPER775oqQmqdaJ+2LcWz2q/Cu+pBHTb
QoH+lyCigJ8HYPS/UPYtbt0HXoil684K2mHzljQmmmpo0gFKZnFQCU3UEywkeSKLAld9UF18C1eo
vVm2zq+cBcbZ+k9DcfT3bLZyMNZyIXyjnUZoQ7UNlYt3K49EysCY90a5UhmG6Tjs+j9/xs6/aez6
iMWodwMHYcYvy4i194PiXJjF5IIV3hXUuMOONYa2bcaYWq5iTdlIsi/D3qBjn6JrG40yRIn+Gg/Z
6PpQHjOW/WNetKu4f0Gffm10L2iXnlC8zzrG+Pi9ydCcNr7Qc/ytnPr9EviPY//l8jysV+X5bF3r
oUciKBKlfd+UWwbLS9yg4UxEG10hhoibdE+IGnxEZFjE0b8HjdjF6oAMQWLSjvGOMniZFHXEyLiJ
UOiCAzjWIqMA2QOdApdsRzPZMf1aZsTBkpJHcumREd6xs90l8yrhly063GTy8Bgn9hfJpRnjQBfs
sibteqpS9hts9wpcmOKFgYTSRnxpP52njwiX5xbarzbOUkTmLUjnQs5Kl/ASWluMwyJ+6n3Xb6jQ
kGJvMdxmkIjnYAVDn1Zmi1wY1HtkSu8brSvy6ZpmAaJGUtHsOiMDxml0ihLBWw/f/SbZdiSwOm1M
zGsGtaaUTLsyL1Yvi6KNJfrhYLZd6x1TctjcKLiV43OV1b5NShYxrYzA2frNznw1Iiev3LTPkBAu
f6NzexJO/KtI/sen+gvo3eJEtyqbVTW+MXSo6HY/Ro544fZFy48A7X0MIHioR92a+BCuzEfoTa0j
S5BIEtaTGYsrpXasAelQZbQoRXeKWIMZ951jIiAp7o6e50ZNEgkUQ8KsSa+WCwM2tVYGh3JQ41w8
3nmq+yj9TlsRBlXPn4REOrkac4gNsiFxhHKtKZPHwYllRrM6oalmdujemLyguAvFO+gMQ0cQjhpT
ekDFMOeOnATN9onGOWpZHYAzDYj+zC8hM2QMZdW6rlvHD61kaocL1omXFmTIu1gVr4mGWijQhWPU
qat/mBFgdcMrWAP1ftXy17qoFpiIGDcKxo07Lqa5BjpY5YyN5N7VVrda035RXYWgg09NPTTpcDPs
jUWMuRUfBwbywuRi1MD00kRGtTkwnP8Xe5wxDZ+LHe9utPrVswZMos8LHsJ3Jnqd0bsAZuOJbzKC
10KuAeH9+2C4x/0PuBI86NDUbEJyMXlrjO9+sC3qerlDJ1F9VystvrxcIBoTJ/YKnQ+t2OcHuW+7
QDg188TqkPG4vOyRo+bo6+mJqbip6IAJ75fpiabprHXrxFLd3gytGfUtErSNWK3DjmYB/9qB9XQV
6o+2xHvhIl4T1ETVPOBBLfyiKWtlR6XLKr9RH04dqduTjBt/KSTvqrF/3VMohCzPdSzT9KWg+Id+
sLIOV+d8RY8OdW/9PkfUYzZ6jctmXE/dtLBegwoLRjyM6szo+yxVTroPMpcgvgX74AF1O2Yv4EUy
MA6HnzmJL5OthWKot0GzfbCL9tn73K7Rw+MycSCFMCQVJFjbmPgV1NE1vhQRtl8F0SU/xUe5i3AS
qInpALke8vOi0Vr7kQHb5IwOo3g+erKuTpZnws2W7cJNm36riYmKPw93Hrk18I3qdrDvr+j3bcrs
APEC/jV5Q2aEBdqGCabbdTf51I2rMi+RfYNssSBYtA9QUbzIqZLtNb5e4xVKMTfkXTeLBAmgRfgI
ni9e3kTJue2uMQUF5pL19HK8pkvaGVXsE6Y+OOPqQPDgBlctVRU7QiqIyN3Gswrznwhl3hLLl7Jl
MYMqorWTuOdRicdTEK+mnQORE8fjaIF0fYu3j7nA664gz6lOMQ099qo9guJ853e3ZKKwSGOKd/lc
z77c+VNtt9zDoHKGhzqtTq362sPl4oqhaCNxL/3GZXBaTNhjjDkpVqnTGHnlk+lt2US2pKo+W9NB
wx7Zp+71qcA608znwaDcvFr2d4Caerv93GyHr4fdeOd+8lR2ozudvhnlyDjk3iUprPg0zf1ybK0H
RNtej0MbTNTExy+zL3HFWN+Kjpv+xeo2yr6/i9ek2zJMAAjhybmNCOooLdL/2tfzRN6ZRz1+4cX+
kTzNaD4NeQnETQD86R73kth8O3wSFd0kUouXIbAM1f0ntg2Ys25xtYl3REdjFID5GOEQXsKWKrNX
uBZ1tt3mS9brqrXHdRuTLYYszuOJ9JhDzSY4v7T2jH7rOp4dHEzcz8iqwquDBAvD93lyRjs3jXZ2
5vIUF4S+Lz4o3yxfGqvxyh8F1wfbH50bRIO0V8dHe/56tCfVMQ5IlJ6nKy8vix/SadA8txkK888d
9hWJc4qDGVrz9u6SF0HCNXa45PPm84HBn/Gy9fIF4OnSbeKqG6SgkcP0ya9H86rFm5iTWUMjbx6v
iTWlrcvsaTmY7x7WxbPD9UnySdVeuXnBpATfwXWCUWIwT6sqme86C9jouKcuRyt7cPXGgd0+ecmO
CZQ5qebd8z49cwYucXluXc6t6wkvzuSIwBNpmvnu+k8b2aAmpZJZwgUCbzOdU4s7fbvMV0a2DgbX
C7Z8XR8LpBmuLrSB2DmP/SXXucFnvCD101nZaWUHg62FoeASn/Z9SDBXwChyOmj2pl2s4vD/Kyd0
XOGCdEix/Fk9Gu1Dz0fENI2MweHVaG+Qj+3CHTHP3+fnzceFx740cXz5abw7g/nLEj9mJsmOApjp
gGyC2LGjJePnhwt2FigVS8wEnWi6XBJziLNYdemtdrhxxscD+aF0wZt4eVLT7as6Nrh7ptWoqLPT
Ti9aDYuv6gDxBDMW1hkjpGeMcd7sh820/rm8YGZoXhKkprNt51DhyWdxt+PTh7GaXxhOhEfZ275a
RblXZogoz3UyI5GhMy03QEkc8BDacSlcgkN7xjXnONggkje+zwUBS2I27ckJuF0V3WVRhrOCKzRy
uAsOT405PI5j3vRGBU7XdDHNa2tFClvxvjV729mogQhwa2GhckFg4Z+S/WEfb2eYAGqu0MJuwOji
iLe2sbsJ5+xmRGnQzbXkIngY6ntt6DZke5zjAkc1Mmf9cP1Zjd2W/bR+rb7spwsNFePR7JNvEuO2
1Lr2nO6O708tpc1WNJBJ51lHiz3OnNTaeyfvL8J26aESoVuz6Bdfy6H7gvuP+dOcRwoAYoCz6hWP
hvvmwP+82uEZZh3WrDSRShisZwZDuw7B0z2Vj83hpizxj2Thmj5c0Oh7o4YX22AjAtp/TKwj1ybt
zjUusDhS8ezHEEcSrARnOKN+mA/HDrJc/scp4vLig+X7Lg4veI0dgebFyITE5PWmA7d1fOCMYH02
Pr/V+Odwc3PisBnreMPjxOm4HysWz2/sZdO1f8XIC/8H7GSW7jfmbbtv/0iXgiv/OrJ7blezg2K0
7uJAEzxx1c4wMng9P5hP60/neYfBymdjR3Ipn/H6a/q5GxMHfhqgzTd8kzVuGy6w/jkZR/IIScgL
5xYQ4rzJcTfdo9vw8TYNCaKWUwJ+Qo1KacVn9CM2pjZEC5HZHmEAuGuGy4vYanPkvpvQIycaM0zy
uLcxrB/3u3JCkxOGezfhibo9t/gZ4OqE6dk3y+P2ccdZcEIbZx38S/Ap8YYBrd+T/epjLHUIDtF+
O82Q5pE9RzjqeI1PwnULQ2pFm6i28ymXxXKHxwKk2HOKEQYJ08dTz2q8rFhJGhROM/shsJ4CvJMa
5Dm1MEIgVO+Kseue8EeGn9NXQl9n52OKBhmVboGzypIYVwK+uQ+8BE+l+phVCMJ99orFw8aHVsCU
rIrdBQY8rDeVh1+V87HDgo9b9xrWPfyhMYomwbXevpGZFtyCzSiXLOZl5xaBW/ShOO2LdF8TAym9
bmF0V3X7xPiBnQFSJ1ly18zF39UZlGWOJ+8JBpc/MssHfGTJ8p7toxNZTxtiJsZYOhXXrl20sJZ1
dkQdd7bVaHnp4r+Lc99hmxUFlgf+XwBgU1X8n/CfugD/wH/z5Wxmz86naqzh2e7n5MWKH1BJJEbu
MjkTzKNBkGjWEMU1FSq6YtFADMOFrMyoY2nDqNzYt1RgGLEYdeK6aZQ9Z6ANgtUMRT0N9y+VvvXb
JsU/4Kt6of84/OX2aq6ux+uMgUGVmOnb9svCzb75vEzC9jOmGyR5n8M+jo7rFP93gtR+qrA1+nOn
5LdSe/v/D+LXHpx5mBuNWZNzqAaYxEq7h+3jmcbSXdMreodBAUHETuvvrQ4VvX/4AINfJscn8+id
m5fVjG7vNiZ6uwMzA4Ou3ltqxm/XuOj0jt0gPHdrjBDSIsyes3MYJu9YyESXuH9MXvvXJCNHNLy2
6fhO47EZflxlK9pOw3a364cPYyRHSTqmt5O06/D7HA67+4TuaZwtoxBfkTj8dDE63Yb5fWJ3nIx+
RNTGfQhCwybKr0n/Z7SIymTUSqLkwmnZU5GGSTRqdL0Y5PcX84P7uPxfJ8U3TNd2MczAIeW/L4t9
szF1aILPJsYbysCQPJtoNyqztLhkg8UM62cgdG4/I6ee5+t8dYzqRjT7JPfzZCQ2jjQds1OM6jBD
cokcVBmubG3EKufH5Azo9EYmNJ/difY/xOSo7OKAbef+4BTbBLL7kfUC8xEDhZiHJ81m+L/WVbgM
oQxYhMeeqscLhAt68mQZAEQibRi9Ig1ei4HR2UzWg/2kiBmUJWI8shxEs64CMRo0SbGnuQlfwS1U
z2hiMBuskM9iZsZ8EqcguaWMrjnmNHGGsVr8Ponmj/SuUgmbY7r86RVLnrAT4x7emXVHo9ZTLwh7
nadN1PHip1b0GMRsYWTLFA91lwhZ18XGk9ScWVY8cup6bHVsPlhDYS2xhBTYPQV/afZY5m87zL7d
DIKmH3i++8t1vTieG8bV8YsJ23YI4415BftUaCS4z/CHdHkchc+dImFI8U2EZkxebFjzPb07whNC
aHXEI0YWk++3dhG23TDM2uN2uz1Id+EgTdvcImE7fOBn6aBHGzNNH/jZIB2nLz2+WYSD7LOMHsL2
+CF7SJIop3P5mHO7vL6G3ETD7Dn8bqfjwaDdDrvZ0Ehf+zm22q0ozPz4zLEMw27fjnRn4Bucv8/C
SW4Q6zbF88NN88k++4HKE7UwIv2qcDIlaTkcDAbjgRm+7UJGKc3wCeP0LuglJlOcz26aTDFxal/C
x000Cxlw7NLJu5Ny5+WPP3j6ArDJM3/62/L2uxmD4zQdxtAmPiu/rm/lcX1az6ebatwBDrT8yXSi
Vo0kItNM6STqvNf0x8WqDOBO3EgSrSHuIdjt00OCbqk2krrmdwGRuFUOZpjul9QW+tme3UNsChpp
N3bFmr8VhCoz6dt++O39B11VpoHSt9z0LDIrYIP9vslb1jgjqNslsqZUNXdljcnfGKt+2M/yRZCC
VaPX60fxdvdHWHO86terJyZGnoLlFizSUggr7U/tF4LQ+H+sLVGVqzGDoeitPbP9RhVJFx8DM74H
f+gDh3bIUR/6tghFSCWhxTRgfVcfonJ5ahllsXgEolwdOtw5kKW+mm0iTYlLQME+y+bP7JA4iCLS
5v/ssQhfmoyIz6ZhYXO8evkblcD8jfNS03CagRmYBsyjoPlLByhwGuWhsDb1ELoobJEp99CRjI0I
s37aQdMdnizxilEM/mwUfG5UkVoMAKiJJEnrDuYqGAKe6VaV+CO0arh1VorVVFmR5RNBJ69X8aap
NTQgHoKU2WW8+bAWarPY6NdI764js5mBNafziMaLmu0kMM/T9a5L43yzzVcYsdCahj7g0auJDfpt
PMCMyJCl9V5Rrrzsoe4iLiVSiYXhFc9ClA3rMQaXc0aO3BQYQrLCRhe0R+jV62x66KysdNGMtwGw
rlPh+7+Uy/9q2TGotiteLbW3KWEAwSLGnQRPU2OfWbNwhis4CqQgIdPWXCZkBpBJtTcxwI5O9IW3
Ga7S9rdrROdjbNONhezIyAkGYjP68035G0smPjXfthzLt02jeeNJ/QP4zNflshGU1/PQO+Y73Fv8
WXO42l36hzUxAFRbx8odzuofc8Ow4m1lYNycXzdlfNpQFs/OvdmFncIkyYi+2ZlUbhedIVOBpev3
mrKCXQGdiB2fBacOQ6LnCz9vHoOkKLdk4vFBrk7tnQuT2Rvt3dlf1n7T/h27xcE4qWl44ng1f2n0
1yvaMsv1qhru8HObLvPSZm5TrnC5Gp3OzYFDmXA8m0TarCmqLu+HDUSb2kqdszep9/PR2V7KIas+
k5x9Ldtz/Kbr4E1nZakwXftheiiSgCbeolm198FqMvX8IvZJwSnLeXKCp7QChBfzUZOgvGPBWbos
I8d4a55nkVuV12i7CGJ7Cg21yWJUzeapjuCAI2u1LnsleVBluSRpBRnBCaNrv8bzcV8NlxQOSyr4
y9nvrWbbp8IanrCENV0vPVFMbiKvXCdzXtK/QodxVvmtsUoa0pTVwD1zgVcwUbbrUbV+K62f7cWK
900mnmUVlRxQ47R6Wc46tTm4AEF2ABcLZ9GiPHQP83e8wY4uvbodkWwzbJh2THWgSk7ng+2K+27a
SC4KIDn6mbk5JM4siOfBPNquOrv1+Frhj45yr2GTv7CgK8rfpyc69LNkf7G5u55WOzu9FMmRAdkR
x7hLFVezt3peE/MB59Z+KNeHpGGOrGJyblrdw2bsVbhEEaqyPGCwvNv2lyssaWlz/PkmuY0of4WB
XtO0HN8LDNv6dUp9uVaW528ajTHkIogzQ8YIuF7TT8dD9S+Y03d+B8Tx4cMmzQtc07J/WUeNwubE
nmbVZNGdEWBVD0gOGJy7REvkKKVBIesJ1H304XAQ8+UHjdxHqDQYYLh9mFIQk+b9sneMG68EsCDp
RjeWMB6Z56uhFy77ZWIO3aTjZriL5KSu4mDNDvPWeG10iyfSvF68Acqwlps6D1YfXXV/k0wZrFqd
+aDsML1NlwPmD8NgLOeac5e+IKTXsoUyPj3RjYdT1262yHjpROeU+/qpOWAMBhuKxI/BslX1WKlN
vZeOj4e/1TFa3nCDiHfNsZDKI9NMqHrkDdJm6HEt49Rtxw0UDhJ+nWHoPXFWuowlQ7LmEzqdrXkS
pAeGR2WvSPw4eCTKQeP9jjO6dvYd5JzIbIiO6wRQBqD3DuwXsdLSl2b4xlMxMoH2mfo4q/ldPIuf
sWF5aIzxyuhUKFIP2PGeMmN0yQc7Kd7gM15HGM+PiaOawshsTI55PboMHWhuc4VXYKeBqylRi9EJ
o1j7AfoBWWj4oCfTtjGkQO8vJzRXsLu8JXsy/X6dZzVxaGbMEAEuc41hA/7gjwwz4Hot2mykTKdW
H3VH0gvrErlxwblGVB4xW0XwfE2d3gJnJxJJe0ay7H3ME/rMPVqPMNM2nHkpC/3bKcCROHyA9fl8
GdpviC6zeYvu7uj83Owfn4lZ23dcBL5NIizgxCULUBJN686OFA+Cf59mwy2jzbQGqBXEY0GimKy/
9+RhPxff3sM5d2lGeXnQW3dnKals6bkTzkdGggF4ewAYiXFqTcroe5+AXLvXjFy2TJh6OgweQGjT
8apjkUB3QOPO7JMP65TsVFM9Lgb7Z7OzeIRsNUYbCEoihwXdQ79fwYSdfmE/idTPGBQwSXddTDDA
zMMDA00kCy1G3ASDNIZWy4fGuiU02cDl1h+UVB87VAqrGAJ3v8qunR0m8ZuOO/bpBx7760H1bAOX
KixB0eIBtE6tInbggwdDAqM7q/B5Hw5pAKcntDrHxH6bwZ1swNFftHiHvaC/7K06Bvx8PpnMCCf1
xEiPPaNVPhod8qSPSeMBD2PGrWWP80mcNfbYPeZLoNZ5RCBcRMOkh5au7Q1lHCKi7rQ9Gyy5qovh
kRTiVY/UEyrsGQzzAP0b459kPTh1yBbog32SNW3GY7ID1L9iixaZUTmAsp/77A9lTF912GxvI8Qf
dCth6blpEFcfMI8j3OQRN9Cny+xoitx/38F2lxHxfHiK0XX2RZu3GGcmwx2j0rpDYFW6j+ALJvNk
FjXo6FA1YjXQ6Ht4OAYPzb50l6LXfQNn2mbL6x0JN9qi9FzmLuRDeC2wNxcRrY1J86seHgGyY6df
jfz+Oj50uZv6m2eXz3OfvE5WPTihyawHS2L0QkgIWaTGi8Fpb3TXnebjghisWQLREL6NxdUiek4w
4sCZPJ9Sv2sQCE/oDr7xN2eHnheDwpJTPLSg6Ow754iHRwyDuVjPEAuNlNZ0m7QFmpjxOZnznzuA
+06eOS2LFUbOyQX+zQZ7621HrKADE1ynU3LYfkruUOblWFv2vdztV/l8AG0iRbjRXrLGzPv4gr3K
3grBvq4XLF+eCQyIjT5wOG3G88fVZCbuWc8Ki3Gj7Y0PHaeF4v7F7zW6mEZzXQf0sHFEH7JojfDR
iLlsEJvSEdiicQH3UpHMWtNXWOgEgLCKwJ8pJczpHAnaZEWW01LXbTEhyMGz+OMEeEyeOpduTUP8
z3vo74Cm8KVrOtpFXfsXGtB0O99UZV1fJ/UAa80RnpZXHJleAPY4XqcUqnV7DLBiNPJ97DATBq4Q
SJDZTdofN3N1Y5bkjIQjsup/Vt+jrz8fnxn8poNpGi5g2HVgPUJK++9ez2w+Xdqn6bQe37RuqDNP
kabrU6JNxQLR13u5OrspRm8ppuYhMS+pf0kaB3owDWgPP0ZyMVtmfYka+OT6kccqSLCTRh54ozcj
+2l+zpg/X83epfveD8x21d4+9B28Fpk7TR+3TxIySRyMXuvm3CAORRPJkNgZe4ikIpZK2ygCv8pb
6s+8yOVQJ7qDgjd9fEju9Os7SWBx4y3Lg4nd4EvUfbFLYFOIuk20IoSLORGlR/ZVC6LwIpVyY4vB
Nq8lpwpEZ+uulMp3Yw8d4E3jdTtIeB8IR0VthbgPE1i/orsd7i93kH4mqYiZnyFPWJAhRGWr+0Tx
9d0Plb0VKyvSIpRD0hFRTcBtFcO14oqG5YrfFNXsnz/rW8/nFzzHR21DaXWMwPF+tcAN3PNqedpf
rpNlOP+popfFmIHUE90ccFJyDa8YrrfGAGaKZyPcDvhSNGORVdXygbhKIyLjhHRXP9jIwxpdXKNX
L8cSuvUONcFgiVFoCxseE6Bo9EPLJStiA/QClI79v6BT6zd0JtyOPdd1ba5ey/ild+1MG/6ymHv1
WHKMe56u1MTywVBfBXNKPpJ12/9EJdGVpE7W8jNcff58Vq3fAFfT8J2mLUWNE3i/VFuzub+zr5tm
PQY9ACyvt06JuJTr6DIEPEGWDGjpMzvuwWBkH1/CUNy1/nwUv8Pq/3UUOlv/KGiXm2J7XdnGfMIk
PFwMZi/zbOjgJU+zzGMbHP7l5YzgNzTp/3pBNSD/8YKn5XUT+EtsehsdOSrADLvZ0wmRVz8B8eb+
SPZb9/UDtTnuJ9Kb3+2rEBktsFERyx8DFay8Rt6ACPex4o2nIzdjzo3MAn+7kvTnO40Mwwb06CuG
LBcst0PJFG7aCQhT0KQQCjCopwe2YUMSkZ354LJbI5dEaqkOmbjqEizfm1s0uz6wIFKDqyPqK/Eq
fZuOvx17aUCzC7LsQC0v8BE0WTkSHgfNVpNHsNjgWAj9iraW7mI1udSvag5n2K4YsORwasKbws0p
8yhYHitazA2ciqSI0DJDYixeRLC7lBGN7iVHh9UpqVlI1MEb6m6TtMfCS5d08CKdkcUSRzIPF7eG
SjDw+itOnkgU2FGZ7fmz+UhGtuKxs+ZAJ1zhzFLyB/xrTga3iqMrZD15AurtSV8lQyAoPftIGua7
hwvnjyBY8CnHD62ir1Pt8dQVTyWrDnh86ZU6CCdqqrAGfO4D7NlZNo2+pPKTRlBsW5i2/F1aRvwb
1M1znucp27PEQzca7wJ/B5HB1NlDBIIwUFcQRvOZ84Yom5mDZCN6O5Lq/UeCIk2a3sr9U2dvutkT
yJHAyPEKESPubvehi1F2B/p64tA9pDhcUuwUduv8aMGBVi+z7sxvbq4kESFWNzvaH0RixOVA161c
ftSk1avpqr0zzCS9WWVkknamAJm7DIcG48Sd6B0QsI3wRYHiEr+w0UgdpCfhbXTnT2Ju62EViRHW
m6R0yK0SqKHIrnacBlmBBagsJXa4ibAgUspOQbuZyJqygWOb6M4ypyeZj55Lxs6hNFO3X6HJeTbD
Bs6b2DnThSUCheYrkqE95dUKXuAhO2WHrMro7FMHY8NC41cmFaDvTIhYXMFpFxOFse4YmSRIQu6B
02FTAvu5oyTeF+HSiQUesSXh4vHbHuEjGGv47QIYU/Rs3XRGW5YHbI2wDCWTNzBO2bekSPelKK+R
qp/zuwPQsisK4pZXZ8G8HcX/uZZg14Dfb0vykuttn7VQyDSe8Nx5kTkAZrR8nDejDbrk0larIw4q
714fjC8d6BUkLvl8kZUvOmw01ICKu0xehjpm7j/Ke0H2G9OWQRUg3H7MtXjjvMIhb1vTrtNGxMiR
7fF3gc6JklAqxukXKsjeQyMJ+vBtdFvV6r/z333d2HDDEXmWKLBcRkvYmrFdOdxbBjKs5dM+prPB
h+s96iqT452Wu/v9tmPt5jbjtnhrtOpdrIVkwQxLBozmoKIsZkkk0v2UGyNzcHcq4A7AIRDtqy5N
IprZ7cSKl/BZnm2Smdk4EMJdkHBg15nfpFi6pvGgvRHnrzjSHW5OdNLjITEYMiFju7o503GJ6hJm
o4OMW2I6dqe23imy9ymEzJv9MQwjPonbd/Ct0eqy7ThcLosPPs0PyUOtm0RAYlEaAZB/5zvcUXBY
5pKTexq/wI+2HZqlLgKkJlYZ0hxtW7ro5IIhbZGEt1BZuXaO/JTPmAsN2NY10ckv+SqaqxRbhG+2
9PkSCpIFPUmmcC7gk9eF/Exq14sxmLYIXuIXyBi9/QC6LGZVxiMFO8oqXao8WOpdzfBBfbhEYbPU
LQguyBo9vYSgH7J8+L/gxgNeMBzdm64kVVQSVFjpJrk+ySzVgELrZdABJDe7y/flMbCGwxNgK1LD
nIXpw7wdJh9CeA3AZc1mgWEgbeK5asWL5DCgWaWnepMhkxi7UnJ5IwnaoCJDJCC0NaGre2PiXpMT
mi70bD/Op3wP0P7HNb6cs5YFRpIKtZkvMM024ffS2m8RstcnYhrfTvkEcCzoMQR0BYADymaZG+h4
9OwaxzWj6lHeAno9SNh9j5mQEe8wCSJyBgUH72VE6iRBeZAe21ZcIFddj/Uo/1NaVmG0C78pSZj6
GRjAjuz8+nQiAEFeBTu+G4zucFsqNRk50BwYmDhCbPpBvhtDhVRkESYBcgO4iztOKPilgIe6I6Pd
Q8dFX2q2/4yFvN9WUP8AgL90Lv3L0bbqkgrKYI82KUWQ1yCzOX1Lj6w/9H0R2ciGcIvgRmjilF0m
4IpcVHCRwZc5/TJQh1YNKZnLW/+EyiE+FjQaoINMJOTdZ4s3WNFbIKTzcczWCCY5uXgvqVcypY5e
YdZw+3eu8dqf36eFQhZM968C4h/v9BdeQN2ol/vG8cI7BeeAv958iCNakySv159FV3+TkayTIVvD
UQVpKXUWc/bu+mnbNV/YwZHc3kjrQigrzEXlvEkjlRauis4G3EP+SWXGjqUHaudywZKSm+qPMKKo
8bInkui06O8pMsE/dPdV1N00q6cfNLv0ALWYbvgZbWJ+VgsTsKUjxgMtoe4rsNubje8vLh69iPV3
cr1ezQVv6NVVSApegFod9lxMBG4a2vJnoU11QEo9kGuy+wke9btELPRPFc1QwVrelQwHdMwCIXqL
ks6uuoJoALRHetRFX+a9+qHe7qxNo+P0f6cIqe0jZ6LL2dzwSwJDOsGiGwmaWLyY7J5YknvaEu5H
pp8UkL3z6UhqRT3l3XEb5jxCXzHoAdFPK57XwiqbB+h1ZbcqsIe7bG/Kx6i3fFc+z86cYL23GdCy
yUSQ15XXL/h2IFO1Rdft+bw+inCefroMrZF8TgXArJHMCG8tKvYtHaJeW0egK+WO4sF7PEo2tnr0
oottbvfEz92ePdBv6/cO2g3pc/EE2oL0VT7jwLLelqkuPbEZxqdXDE2NN211/J6khAQNAqVuICtA
QaBfWHfcySy7fvEEHQGw4lktZtx1ty/LHz2T/lx4DWZNN1SFI6v8pwMcgG7fBmsJtMnhVdCeaUHi
seXycP4BiwAJmjxabwfVur0OB7v55HVhWbKnYrbxH+S4A/k30tgbS+oetJwe8K1MyAasQHUwVYQ6
JW2zNNbWKdK3RCTZp6B+lH83F+zkkAsAYjLLr0zfS7ZvrMdJY5bQXHL6+8+kFfdAjzoRyMJ5HquH
VEDQQMfvARdMBgNBa01Ft3ox+vvUoVPHWZaVetla3fJYdPaFPKcTXodCQNP1u9+zFHaYoyDXAKEW
YUB1ox+7fU3vRWCji8zfhDw0zV9+UDDcPim9KV6Gg5dXiw5MnmVBd/M5y0zeYiOdY18pOZ+emvG6
FH0EhsqeRX9FDN8JQCgSxd8fdUBlf/s3r3Dg87OHZSIVCV5lDLN0GnVk8iG+YRs9Gp2JrDf0FvjN
Hk8vDK4zCI7CqFcHRqZZqLMq4TGHimPKDFqPPgVhK5ksiGGg8yz/Domn9J/O3h2tG2+8NfLFBOPb
ZSwpkoDFFsENgnBZhcn8C6K3gPM537T8boDakm+ARZgBYBpICMYD+PzLfhBAOr1C3Z59kO6NeVbj
SehaAOnwKsgkp1X9gQWd4gGj9IWLThoXEx89d4nO0F014wexTuTyGZjHxY1z8xvWAQ96X9wmfCi8
+5bPq+cyxrpfAhdap/ZYEFWw8v5dIVS5ypO7zd2uik7rDqJVuOD/6w0A+GU4RzF7g8RSdVnMPsxY
crI145xtWvU3uPZWE7bBnpgxyt04d27+ILdCA4/W4f8wdl5LinPbln6VE+e6icYIJE5094UMTjiB
sDcEkHgnEP7p+xui99n1Z1VUdlFkZWGkZeaafo5JoRYwnzLP32CDvX0KBJRGg1nHF+QelPZ3Qp2U
u/DzYQoXZIXQ0A2oISHbbz0RpPByhMlDMzrCFnuP3oN4tgXApK3RQ9BcXOiB+wtIkzb2if8AH1KF
r7JehNGI6fEkGoB+ikbbU+nr+0DuDqovRpUMhQIfkqorD2YhlDGhR1IVS/KOmlLIZ09GTSVPACHX
BCKKS32+U2BH9b+Lv6elaWKp4bNPrHZZKNhamF5YYSpfkwmXpAFVDGAPi16emltdlUQh6vmVQPRp
gEFKry8D793RtSnlTVRqJhgKtmk/M6SJN58HpelH/oQ4ZDoCyEXDP/rKOspWH4SfVvUs6rIuG2Nf
CS0zm1hve7raY7JxPVeGUhF9HthMdipBbtkSTt5UhDAr4fWC+4JDozMBUxNFigNcRwkwOue3AKj/
v0DSdbhkf3zwOa7wXkkzCqUx2qVoJEJKdrIJWJsY/JWcRahdB1ZYASn/PhLv/vgvTHC4Ew7FIYen
f4nHyxTn8+LTXo5XPuPRa7wiSi/JKNddr3PRPJWOApDjNKnLyg0OqgNESl9txahzaEpwUj5l9bgC
73GgOFqSGZr1gXK+w1Jy9cMsJHgo4h7rhIl5JCV+UnmkHQjVXL5uoVzTd8WVW+iK42tTk/mrXcTI
hQ+sIEkWPhuuMMCxb0F7zWABaeuNkIoQHyxd9vDd3PuZJvAO/B7BaWSviSSO7K7sLeAkwKCQlaSr
rCgxeGLxROqbDeSF3Gu6trjUenk70Q5VXOgw1CHRE3hUSBUYVAzmj3OBMfK7aEJxqojaT5mEOpMf
GhRpy7gGVIgQdkIzEBPv+QYqw6SxIkpUw+slbUWKi7RHwbvDzBJNSB5C/Y8lXLPnEpdXJLGYl1Zc
O4STh+ixMIMmnGIdS5Vm6tjgGWDIwn4VjWsl5JHQDAHUAPv2zb/y8ct23IH5od/lDtFjUxXQnN75
sIxCS9xbJZVygXyOtlaXtea6Z7o/sx2Rh9HKplyxL8VKdGnqx7BtZFFiiy4/m8dl5yTb92X2wiNg
P4VkXQujXdJ76E5LS7LHxQZx6PnUCnLiUGa4tALoYh4ZmIA2IfkivJFNaGhzolkR7wUPuAixWAr0
9QnNng1ys+3Ih92cgKDxUn1RAaUgY/1MNV5DeYSEtqcwjUxDGW4RjdD4Z1elKg4zW3PcVOORph75
rxHAkYipUF6eBP8ZO1oQdQr5vMWtcyCjHCCwE0FPq6XLC5PkdlKjMtWkKgYpGzdXzhJFA6QEVMHG
p7wXw5T//QtgK0c6GauJIzh5UaCb2kYRr5wEGbmDsPNN7HbGh4G+AmiRic01SSGpxDgWDDoP5yLH
bOgyOgfaIv281rRlood34h/LEa+esDXvpJ8J1FEF8FAIKkpfP9fXUzmZPvAwurYOEekUyBZBxxQb
OBE4WEVcbLe5QTQ/EyRIhJpRPtDakO79sk0o4pB8D7zSuax9ViewWGe9vqsWbjgitDR0w1o6d1xa
uUD+b6ruuvykzVGxEQ/xUbAGtxJ2M4vFKWa9n6AkCnFBI8qsnUNdlxN0IvErlu/A8MChxJ+xX2qO
8rpEnoWzROR6ggIEhCYq0GKmGvs+EA7sChioWZu9k0vhDEGY5CUotLerFplVvjxJfG6P4YNvFdkI
cRghShotfk+g1YCiGQrKWijWk9Z2SsCxZTbkM8SnxwYKM9NkH9JQuEgM305PRybfEIqmHDfaFU1X
m0vh/67+oQfN2mrlAyrbEu7I9Sl51PKpUkNBvn9NTATKkjLwR2nfV9dkzrUUqlygsg5FB9UzGYgg
7aZqvvXiRzEQRGMuYBiBzrmGIdpKA7BpuFetNWsuxB6BeRbYlUJdetwHTBuVhfznHekmcsXvq/Fy
0lBIAVc3LCwOyP+AMwqAQ2CKVw9AFrlDAHmEHF44dGIcKEDoq2ZduHUa7Of5WQxRvjmGJmun8IS3
RD2qCrM1bvni17ohhXrbUJsuqdtSrlGL0epl9nzAuaSSnwASu5QcWUiKXxLBVA8rvA7AFVLaDZQi
AS9B/yWYYBgJH2NF/Xb/7pcwzD8kWGdyVpoUtXQ6a1Cy8M9Q1CS32ZytfPYZqkmGvOv4QHHhKxZC
W9c1XlVsMj9xhlIDWb2OjEbK/0Ab6KcE+secQ+yOpd1LC6b5EKKYbIVEBZBNJftKSoCUBgDU8hik
EjygHxB5Uj62eKySuIGz8IpYri8c9dFQNqwEE61CyGt68QNzH/NZYkyCbPWiX4fcvlKXpTbL4JU9
Tk8SQkrbqkn8FA1BOse2CvwPHg4Md9nmciEIOUaXl18gh8/h00ki8a1AOUn4DYHdFKCAoHDVkYCG
XGN5BB4slKSkbiUHBIpG0kRDainhS0+xJnlyBJKrT2M7LxXFO9bvAmb4gA/IFyCviC4ToerIeSMY
AjVKALcBt4fcNaJjOb7VVEDN7h6eoiPmzVGDj8dUvjEFaNQYREnogq7ZAJxgG92LR4Z+kg4OnqYD
9JyckiunmYLQi+WXK2yCLOgDqouBqtEWLhVhzqBlu4o8UFPJeQYpH/tMwHfk3JRvoG6uwSIQnLik
jBy0OkmfsICYu87JB2ZVyLpyJOs9En9q4ErjCRb7e4DHpaSAM8gHwvLjdyRHBNMRZxWCNK3HYGA0
BWg8ce6RZU9gQBCEKvbSOCVopfXoflKvYPVLcSCJxcQnm3hDwabtaJaC99PzVt83P3gLBoW/SF7B
88hFTOatxKmAZj9YYeJfiVeauSRsCiszYZFeHvn8caBLSfxwpwQ+Hr50m8tdjlBbJ0p8tioOi/HC
ErwDmQ/p7qaeQy5Ga0eyUhgSRyzPCdCvYr8f0/VIJ5C8Z9WPlUI9G0qtkkIlTiiJJ187woU5kYpF
f/M0tvTf2UKS5fzdWfkrV/gWoH5mTwfzvMsoLo8CCAb0aSrIRiqUlC1CuFgGo2CcwWdnFto7w4Vb
o/5icGtzpAefqsKlTbtRUs6g8L1KHBS9VDXaJ+4mv4SeP6UW5IU+9bcpfPMs76yokH+dlVrAoI//
XSoCir2UNKx94dhDTyQSomJX6Atwp+kASEo4jg+uOn6vF2C2JkP7IIp+aiGEjSRE2VeCQgu+IOHY
n0rr8n+oLYQrF8gcLubTmdx3HLV02sxZ50e86Z08nKoOQGWgosVOrBAkOQqzkz3M2T7sgNIkyodm
rWq5PY9BFzPsK2lQc0N1caAKUf1jkceQdZu9plWhTZ3do4rqZVMSp8jpD1Tzp7QGg7z5TNEs5jL5
/Ld0qM3lEb1z1kVUo7YSqeEZJHEBf+ZLN7JVL9X1FzWmCVLLpT68Y5Hsq7e1g3WCnwIUmZ7KFqUo
fVpLogPU8jWwGGrakS0RilQNrbB6729obK66Gb1+wB0kl9jf55JJEnq+08+vk5Hg/CVH45p+5PeX
6+0ZRuDPqbXRi56jSXOsGn1Z42mWvABx5ixiwaR8Cv9vki9AtDyRK3Jc09jw7YhtfwBp5HkXUtCn
ddzHG79ryo2TARf9qBgd50bw8/LCbGBsSuOK4B8iWHwVdClCzRP/VDsScU7FjA5uCjmCLNHd5Gws
/D/AUS1ONgk2RQVaLwESACg/iVngEoM4DXPFEIWbfLQuQTRGy8TjRdZNPcbDpu2QbkTFIR0qFCmR
q4cAESVJKk9SHtYWQf/3pTf+FCkxMkaumDGNNA3Rv5XfpXLH+924nEVGEo8iJgnKT0MeWaLyK6hR
14a1EwibOseQjtHkDK9YNC2ipEwxiEnMlZTTHEeUSwKj8/9R8vmnGFaesZrpYj5fzKW/MctMnFmn
3rfHK1yZWydK48rOFexCLjgax1Iq3tWOJ0DS4tkkOwksY/rK/4C6WPiN0wl/r8DNiTqBmpb7lsxV
fB1zx8m+MOkcDVAkJ/VcKiiA4pm1Y7IHKWm3whToifsIbMHjNHfupouLa5RbWjTTOT0qawxCC/dk
RhgyE9pUPwGLuK5dE9TdPJnCIE+kY1A/aBn+njTj+OqlSZ4p2Lujc0u5IBtkC7VU2r/fg9u2a61y
nR29l8EtOJWi3Wx96m3SozM4pzt8hNaoWFxuBvu4dd+51HxE+F0BQt8NM7fKYdd45n7ItPq9mCdZ
GSNnoeCa+d92ZnVM7c6nVOoSmvbFzQ33X6+pQZOz22ITPGf3WR5jzF01Hu0jjJGeFY3n2U7d3HWw
K+3HCCvnRt2btNi/E/jvRdsMi3TRXMY0c5lcLvuNtcSvnblP7Q+3MFUxqfXcumFnZS8Wi/LEXtvA
JrqV5d/vaP52pP55R+PbkbLST+N9iPe3MA8WJkB+CA2mSi3r3j1TFLCyO4dyh/rVFmAi5O5bI2s0
oar14ID8wPOO97dT9uqj0bQ57XUp6F2uqK4uus7DJo3LXmIp2FucwpcyZe79/sHuB4DfVwL/4vYt
J1XP2X+fUF5n6h/cOZkQUNw5M53PWN/P3GH1jNbFLUuYJHnU8l2ymE6qvG2NkZV2sYOJV7fcNqic
IHSWy5273aGAnBzM+qAOqCbDDL6CrdetdCvMgTRLKlsjh6n8faC5dP7Pa//voX5TREzr9Fy9NFQA
DM8svD/s94Nh60gafqhy4o1HlTtppLPWV3fjQgDU+jGW3hLcnMqu2WjNeDO233aojVqNs5Qf60Fk
nN9arYJTcGa8YXc6HWbXKTrl8sOtD2K3PD7YglcF5jRTktXQmgF12lnwsaNdR1aQq373RvVyva36
5VTzyV30pD81iayUA48/f1IaX3ighrnVIuUVTSnVydiE353FAvQR6GTRCcPZGcLSDD+PYR9EgKxn
kW9IE5j5o/+kyj8MqxuvCn5DSOY2fMQOY2em2fADWD9N0A479wpF0KwKM2Z1KISmio63V14n7KSc
VtEefoGl8PXV/6JKGWobHmyqqMezVlRKLsalvQWmDCQMYm5CwOU2G8+0ufWK24Uaa9oBTIvnzVt3
w/Ze782EKnuit3zZAGuAl+rzcqdTneE5sA/erLoKWJnKGZhYoiu+ehBtGusuNd+1DYjJa5cWLs5p
ETsAFizeMwpuWtqknWf0ZmPWZwx1HoBIGI/xpaJ4kuCkZdOjaI+H4+HQ/woedt/38/bw7OVt/+r6
wy8grEWiD5tC6y/fzzHq/sMOutRtFxlWh/vanS3pxpB5FSBdbjwuFdFJqBoBCYl1Xbvkxx8WGnxs
V9kIrT13JrViBPi2Q1dEkDIAuaH5aH1FPOhDYyK8WZGbFIFyv1NvdHWvbqq1YwqXlUfANVc1CNaU
orN96WVtC+AashbTdrBzt8FrBvbQkZpQf+ciZ4KNZUe9NOWF9s6yv/bOctldkuh8q3y9yHlWlQWu
V7juNqhsYCflgCJeZ+OmfcxNdFZO5yDqXRabFhqsv6T4xFa/9ABWtDw6OjpepbIM9k7gfyUsCKpA
T4aCW2HY6UzcDtMes4BxhS8HrGOfOXsN9U5aplpuQ1sfQ+mkcwNRUEywLO4l3w+YGcDB7tamjp6j
uewGX19fO7uf4kPPKiVIOnxPUW4obAN/6/gQPogXInE2XdX1DIbz8BVokg+bkzFsjA2Htyhn4Mfb
bfQrQbfSo50ZSvuIdUJLXwZBoC2HyOnpkpwrviESurr9U8KexZznO4cD3Brr9LXCzgLEAf2Hyw6B
dnB1hb3DT4VgHzTpwdHBBkppzToXxg9GIk/9/8SCXN1D/0k9ScxvD4ekBgoWyZlj60kCKb2cbvPl
ClbAskdguZWmQjvuLq3Af7qHZqNhchPUS6aKmICWWagviwWpsDFwW/L3/VQO2Pq009BdRcdmtf+l
L928N6tBbyayL9KMT8dCa8uEOJlAgfDei4znZ8m0+31/GSz7vgoUG3e3oV1uNThAhfLVhRm0xLHg
dvMrCwSz4v3hcNhAwC1S3sRNOQsgRMphspyafx7f0ou6M9oWlPKsxMN7uts2NgrjAEQT8tenhDDN
svoJaYLqUnk4VJfTqa9o7zrhHhBrzDMMtLXzdrNOlu+y7Xm3zx+4lNbbcNZOica31UI771MZCr99
MtCZKivYgwpFQ/aANDl4jx5twy6Xx8XWCxRtDevuEqLIN+d3B8eyuyeapE9JStPhwelYQkmZuKgS
JBDZ/B2I33kwTUCOHP1Mblh58wVCIFSM6f9aXtAf4PZacZG+qIHOgQ4L+URsNa5pOCHH1/YG9UG7
3YHUKXSkRo/TXaLstkFxW1wC067ESRmlyqPFymt79boHQknVglRQiDUaiiZA1+aZKcHvdLc0saLM
ONMkxODsMXCMZNpH+1Qf3dx6XVgbM/aM5gH23bna7bsdRqw2vNMOE0Y+Qz5CGzB0BjuE/DC6bJh5
feS1EU4xO9+5UsXYbi90MpAqsDRxP9LJk9kmp1OT1ukvgPOxYfs4SJ8TpHe189rNt5v2aHxh71uz
wwudougs6vVmc9qsS6uY3wVQAyNGOnQWMr+fzKhd5oMdxoeoTljByS6B/kUwsV+uXm0W1SwjjNud
KjuOpxx3NJBxa5eQfcHeNjNU4ZnYwDeUllF99HRG1I2wnoNy501uL/07Kk93tsKtlGsWHhACYbEy
/9Apz94+wA+ZzT7CJXEZwttFrmcbmSqJjyKA9C+XD6gMqEmClEFC3h1exr/vWOhOo95qGC1WXxN7
BcpJFXjKFshha9DMwSmrHIlZoxyC/4MnaEJp5OlMHx1HYuZRjrrkU2coLRV9hRL4H7HC6mtU42SB
YYI6LtJDyebyqm82IbYNNiC8c5PyB8JEPObQEu/s1pIhv+1ZuECkj5pwSmoL7TQOzrTN32mvOWGB
IhrgZofnOtHFtburDohSgI73ceopl/VeuwAjh+ftShA2W9WDYC7TWZCBnSO/n2qch7NpyD3UMGg8
vChOnMXBOaEYoRchduHBB3v88MYgG3XmlPSY5cEelp9iaMxV+hiLyrIOFieOHXiBUFaiBaCqFGEw
YjKku9ehPa/1dPOViTaQeJ0P6acoQby5o9itt0SAUh2T8zLj0EmstMbIlAedoDeU44ITVwgJ+hFN
4Us39+nM22XJFv7yLQlAzlC5wzYdetfuo7HKU64ESiJQdBO33o48zi8FZs6R03fxBoOOTniiI70c
UPzlfxpzYhqC5oKxbjS3drkjpSyRrKFo+8M2QI5ZlzJ1FIlNZ09bjyzYWOmNc6gcKnv32hUtcBDb
7boBEYMS1EZRnTU0G7SenR34fVQfTRnJ3RrDZdAQ0ZHA4weigzKrchtLScTLCKVbKZF9P1VmimF7
Xt1r16+2twYVh8UHQF8Oo0JpTe14gcSVB4pGZTR49gI/qB3tc3dNmXpBFBSVAxSC4XDZAxiwV6uh
mHz5SKME0wr2fbN9mkcMBqN6zVghPQ8gHw1RXFBZ7AGluQ0KZ0lszuJtuCIgz+090F9RM+oYpUsH
lB2O791z7s3eslu7CD+nlrbJl7mtbZX37muI6SVgSVu71kWVeQGrQ7nyC02QyvvIjVy/2+TkD+rl
p9MetAfHIEIoSYG92QFIPkG3W6v16si0ervubSlSawG9dxt8UV/Cez1v3zu9XVb2AOG+S/p5R84l
0gx1WlZJTm8mOhOZKxKhtV7z4Y7WnaeXLY3EgDD+svgSL/zCdJqcM1oWjCiuBFJvt0VDWlZQWPqs
G4prN7Ip90Vc7KrOq/psXgOUp1pE6XGqNOlIqYhrpJiA7klzBiaxdYKCXZ7PF+3F/Eyhwa20rjmX
swNVMLyGIIn8YfMIW8rV7t7dizhauPJHIxquilXJmPFG9pYPXHT6N86DLO3V8Noo+OeubiNlQbZv
2omqtz7omqgf2zDt5IYWSfli8hyZh1dBwSmNaGKwbW5ZgGJ50x5ZdnOUceDG9RqmI0BLposWfrPR
I6ENVMEgWIGwI230RTEf/wbEAR0Cy2hC/djjQwFYC2WpK3ZDprfEDIYWOvvZCXc1mEqIcJRGan9B
Vg/Zo8udu4Quu+7D23TudwaIPl/PejDPt8tYTehQj3xr3X7f8KPGnpo/sItSwPTYgt9k4a4+D2L/
CgZd40A2NzHG/UJu61cFrK/GdSHVeQOkoNRwKeIbl26OThY93oCznrvFESBQ6IQHpiWK3wFopwpu
2siRCr9lzadefHUCExpm/hcAonq9PGBTzbqJLDm53SxOAibEV8mIx5frQ0fJ4wI95anjTlOd/3Jf
7pO66BtIGbTX4GhXMx0DFWd+6QON6N7LleWeNWVd8V7nXZRwTAgNqNdDMGjRZCPd0CmdfoCFuFxq
r3KAzZFSXDtCtBnnUT+06f9Bs40cdJJlswwfk4PPjQbYiNMtr4Dqm6zC0aEIs0UDuMaxp9XhVh4A
k66+1cOVPiWUNm2qmyI+WJQAwYBRK5Dvg7yGonB2DJvMfPax6C6hk0D+94vtTeyRByWN7Ed1Sv1u
K9MsYKjOr152+DwzKL6BPcN5njZHHmyy/nTqaxYQn8Xa63IEEAr7ShQU2/Q2SvQVQFJcjBZ4lWwM
Jq4PR0B7sVZgS5r0SWghAcTUMYGGpgs3GzZQSmSqYDFV+kgY5z7Azl7ZX0UZ1ifvy7cct7GptBK/
A/bsobwurUvyVbWkr5b2bjjvSBjIeJ0Jk/2J3TFuDKWf5+3lF4bZrsRYsNVRf8cISgmMsBT6crlY
nopckzHubPRygB7QygE7BfYPR8OMI898+l+o+ZWdGFNt2l0GMiP4DmDELhya36CCr5ezazKaEP8B
xhuITK7EjATlmBvDkPgYTUrCK3C59nX2tEthubMvPYkETnf0ouEsf4GGgARAAMGYKmjsQ5/PMSb8
JTSUGYYpcN40NLo6Y1f5CAu30ZgxTk7jjCpubIO7e+Mpy0mPC70qxOY40MvlstaDf65QhP2j0z95
7JOOCkR7s63OBa2JvI+y48HAiSjG7t2rIQm1ArD+e6nfP1X6iCfCKg1W112yRQhJSdwGKxPoGHSR
KLVe8AKsh/MrS/xUilsXaPsOmoQe0pOg7cCoXMpZnvRwdHB6bVwOipeclc85SrZM6ztxAnDfvKIL
xE/yoDFmSxUUMDkIclPqBgjSKfJu1ATxUlr2Ake7feypeyNMhI+m3NlsHDsZVOvZ+E0xdCNjI9Uh
oIYvTlHbcgprPRrG1Lo1/G9+kQX24TM92MWy2//P//if/+d/zZ//tVqc2h8P4X8cb4f2aXO8xv/7
P38LUX3zG36rwjhS85zZZIrpzitdxUX/wAduFp3zu/kka+Hce1s/3I+a6h88ld+88/n387rapE63
UNZ3YSx/047KeUBXoK5Je0XtvEhVjjV5h4Y6xD40IxpfLjctWAFCFekYdJcw6ZLO9MVtiMxp1OV2
cMm1UjZwm+MZC32SIEVi4kqCLEE2Kc122Dk7yjfpn6uzpbPBEeZ7H9NGSkCeJAnfRexU2GAYnVwU
KEDsOj3k9+TcAbMKbpqdmaGfnx3IHZEs21aCfijv0Axzo5Vq6sit7JyPMu+BNeNwj+RDOv24lMzK
htr4PEXBlPmgSGf4OA0I+fmxDZ52wd3UTeLryEIS0RBmN8LP2OVUYrAuzInzh6W47p4aIIdsCLVA
pKc0AlnrsirJj+smzhI+O+YmOBJTaN+LBXNG/WZRZskg4RMb4IN26M83AzlMLXMLVwEGgdkYwITx
Y/FcY07gLUbbwdcxqHdgoroMZj4AOvK6neT7FCzpHVtPNjf5go43MkpTWW5PDoVs3/a8oxk9SEqS
+YumPF6U62XM8oU9GGFrTdHacOEkWyajGq24PGiORiO0cmzIOdA3AEQC0TREJ2Yh0Z/bg0E+SDUK
dvjxz93dxDniwMKG2E8AvuNcbTHrJybFAlvD8R/O0O9OcZo0Xt5J5NDhII4bEE3j3jqW2p1OGBZk
hvGYMLmtuweHiDXE8S87Ua5QWQYQAabehhOdr4MYiQBAidHGfygLWcYdOx/JwC5A8DwKHrpogCjC
IBGzPzksZqtvtr9U9fCGaabLQw2VG8wKDn7TloxChSf0PJX5+MaLukqEzDdoL+00e70LWCboKf5W
OLJstYhU1pFIy6xkNMV2eT7p0siGjSDixFNb8gb25OZqbYVaA6y0czrZg7szqGdAKXOOnRMKe7q+
ytmXJpg57WItX7BZvYCXT9V6FmhmbzPcms5m/nwCPyWAX2YXfGG8XNwmrjFtf9qm0xD+KnnSYmj5
iTORS3S7ikU6UR9AMMNeuRIeY/TtRmNIaMAPghrAmlM0EekiPXzWuE5Q8V8O36xBi7VdaYMOQpUa
vwEQhHt1V0ITQMrhCEUQYGE4e2wg1ddL8yITk2Yz+fL6aVeWXe/CTdHeXv6qFcgpSCYB/nNoDyRW
SUDpVUgU2C8M6AtHKYfchx8dHS4vtoTwLTFsHtty0f2CW/2dSWd+S38wTStTIBuNLIKsaWYU8ZxP
O5vjCpae+R/3x2tFO4rUFdI2vFNt4z+8W4Mm5h7gvfbK2VcKPgHtyo0K3B/urGDMt7iSlTEzBq1w
02nBzvzzzttclD1m95s06vYgOt7pcUAiT0QdRTDpn3p4fZAWFwpMM1fvGn090555Q8UnFXMy+vtI
Cr9FlbUGv4zkm6TKrt/x/nojZHcns57KZwCLdy3vQSXehZI6iwA4qfbTXee5cS/UuNSrxeGugyFR
zdUBEPLXrXT1vqRrBamVRjdqHsK1D5228tQ5Gi2rVaAhDZ09yibAW8Zw3dz6684aCN5r410DOjue
GT/B1GXM33INNSWSCbMWyLpmMfsN7eP2PJ4nW4Nt3QAVaJ+aRxC+Hu5taaI4FhADxYxtvJyYzA5M
hK8JQF6TjJ0fC/4tj3+0TY4bZEcou5328v5mfG/HzpqSqIPzrN+WVIIdpoJcAByuFQMmf3NOfXN+
eztrsutf3oV4tr8dxHNcV6Df1UlwczaEiCox7Yat8DY6YliMqLN2U15qfqU16L7+HqZamw7Bt9nb
CremvRegXLTDm7FvzyZVvrEqPweEgmY5pHLGAcMLPMxqNLikbbNDhmwnHm16BiUHFpZetGTd3RSs
01mF0fRddK6N/b6/DgqV7OBAisWpu+JADgul1QN83cndXtPO0ACBf1sBJAZkffCfLMrtnEvKs8By
etlWiSYQNsf7QSOhdSXf43BfyucSzaoLFcIsx8YlD2qiuw+ujnG1pRyCT9U6NkBgVMuczqT5d7r9
HRY92WSrUDCKBTCbMgqH/nJ295P99RFltrfwEtJ16TbOAf0/caycfXjQrpHDU6H5yGt4X7y6dEt4
jyw8KbXTbDOnaswcWv0I7H7SKMZ5LIT3D4zFyP5B/4ME/z06aWu/jO4a5Xf7d2p3C9f1uH8NjeWF
7OWN/RpHrQLOEB81ohie+8YyPzTI8unghqU6dSryCy+te7cAjVCaesVgbGx7xmBHoGrlXB62fkEs
NC5dUjTbD5yuGBYU4NMYBuTZRR7YwxchhUlvmXJ3A8U45O4kYzZP3RsGufNVrADcWtqPtkMKsnA2
XtDCprRG4iAWxjTVYbewrXP2JkNWh7ffeSblKmANzVM353W295Z6IvBmbvjo3Pel4td7Z5uj+43e
SlEbX9850bUmpGx4m5QDcpuaehewgXuv8b3g5HrggB9w1vZfWKkkcBTsa8G+L86Vx8o2cANsHWsA
bKs5BZGUl8AwjQv2uR9jguKV2dqPrTOhrcIcVOE0ZVXtde3Uch2nQmtK/CAgvA3xCWZpjT4u1i/h
avxa3ppFhM8LzCz8Hg/MgBW+gTRYa/QJmoVr5H7ByVSACg327f3s1YuGEX7QZi5tT7bqjUGDo+3N
Pk2tcWb2aZz3PtrX9m68ZhoLi4zEtL1nLbFGTZv2MahE4Yo+SBBcrrVZkttXm1DDCrKqFw0PdP95
2dlp3qIBzKP8rh4x9r13lQusWzccavSXo7dgupXtZihL7hgUD2W1v1l6LHUOwYoSOQhp+q4YrZj/
p1XKUEDhgGLw19QVBB9cUcfwrI+pyqAn7AV4+PoayKHmijhK4/l1HN0HUNypV/iikOEypeIrQ3mD
Cr+axUDu4auda1wW6ymYUJ2Uu2rnOrnmA2cRSIzLW/jc2SfApLDyalcsy+HkCyLKzQ49mvZNUGi6
XNya7piMf6jd6TYVo/c4uLiBsmE815e7onNUxr3FXpYYzVGcI4PLprzt0Gv0gQYL3HumfkpV30U/
Swj7ZO/IraWxVHE0udHK2bmQVUCLrPIRFjcpZ7MKm3aOtEiyiySUGw6XuVuO2hy97TQerTmt39NF
+02zFNAW6To4XVdonnUEDox4IEwMjOXuHmhDaCFrb/1iHX9GvDRbO0YPSHdsbwr2ZmqkHWBAC+BR
DIByzZHLMLoC1vgI0rNrJw7PdAahTQ9lqSz+cLPkxF/Cffju3lN2TB+WwZ2lHW0XYL7QMeLvDNH4
Q3qWBXQc+kTRyBlkav2T5Vip9OSYi8n/2PVvTQN8sOF29ACw8YqG+ujvanQ5uXN47A2YV8P39NJc
k6NWLmKaECTqpHo4xLokV4UGeGcPiDFItWL86d37uDKBMH7QO5Lsuu8aUDbHnyw9VvMf7KpfOOTr
vV0f8q/JNaSMvfby6HNCuSluSX/VPQKPUugdqTSnDJV+2MGdaCsuD3rA38q33q28Wahli9suuOsu
4DiDTQOMTlL776w8sJsZQqlbO56btYd7bN7al8Dq7v2L+q03dt28+uGWelACVaW08Xqit65BdHxG
dr6Ldf4Del/2T/vy74myPf/cl4c5uaysFBOVq+ZKNo6Yzbuyo5gPExZORiT+VDqSylAMidz+ICf/
SBZk7QG+ZmTTWUB7/3n7jLlO3Vj9a0iRAlY2JnwaAIywAX6yN8yCMAQoqSso1ycps4dGyju7qhaT
33JfSdcnjO/hgo6Hf0cetknTdP9OuJk/aaC/jvCbuvZ+HaP3Jpe5hm+KKMZvInCNPZHRlH330/Vn
o/iwrz8QX+Y39G2Uh19v+U15MA/WJbd7WI/OhhpOkD03sxxFtJNt+fqcmYeJbWy8HFzKOHf/Ptck
R/I3qqcNIWl5RSON0fHP3dhm4lT6Fa9uYTTPJLmmoLf3kypSWscb4IykvPU872Gjg9Zk4aJQ8ZeC
8BePsPvZvRDp1qO3c9Wr2XTX5b+PMPMnyyT7ywi/2QPFaJ05HkB5Dh8v2zg76R7KZzypPG6SKI/6
sbZrraZ5uCl5Pq4BCs787wP4UzIle/PvJZJq9QtjKGYLB8Pcrm/ha4kjo0633QXoX+7TX9XwPg8y
xKf2nX3tUDJrRmnbWBFQoCmV2wNM3KObHo1GfgLuy/6ZXP57SLlvR7gQbbPFw5pdu7uZ0oUChRhv
B+6Y+VztuWWCy5v+MVV/NGdE/n8hmWS9flmPzZGmZnsD/hGxFmaz2HkOwG1t0KtthvLTOPipH/BQ
/6i8/rID3/FQj+Z5Ym4NduC0jJuHzrkTNzPhrY8alpvFPTocvJrP2Hnv3UIrFRy9WytVy/XftX3t
2duOjw/v0jvj/Dj8IOD+ZKwXMhmMOjL/OT/fCTMX3cytmb6Gz3pqmK/kUVf9d6/wE7/8gx+VTiz/
vs038kOKXvaT7QRhjvZ1c6KVu2NzI+c5XNdvzqX0bK+p7TryeCxffWLO/ZV/HFn9dOPtpwlGbcpp
wv3YWEeaGzqTlRtjH+JFyboWuRGxvQvjdtw2Bqm22U7Vs513N/4hUfuPLL9g5LGMDCzgrPGN5afy
mVNhfSrEoTJ5ZsQA8cfKw0X1MSkAtAEqHSj4xwVWnJJlrTBcOTXaknR1cQN85PSysjHm8NbqbHV/
zmRPzst3kv5lgAkI6i8knV/fJq/X6h6HF5oUA9dBwd3BSc3XdHobRa03zlzC8eZgtcLstrfAaKMS
Rrj+6JJqwfyylKSBnIOaGE5wPcc28Y7MT+0nMn889SYSEyBWqgRyxrdk5u0lfcgeJ8cYfAA91BbZ
IIBbKIMhT07svkSrlcoGVbiBk7j19IvOcUZzQ0xwDHtyv6x6wbVcpQcD/s7rStqJWO7FvYID2BgZ
mOy7MkpZebFx7k6bnAwcg/VmN2l0o9CqwjpqjQNWL8+zP3HMiB45xH8VdOzyp9eUpw7f3dMhq+eS
xDRBJPOAZ67RmqwF+uW+UWxPmvlRfnSenQZFYGxUJCkkl78z7j8qOmYhX0xbeXBrs+lvZHc736n8
lDeN+PGAdC7/Xr/X33V83pTXPgjnAzDt9tOuBdL03vn7zf/oyvv15t+UiP09ymVuK1g0gBWdA5VA
aQAet5H9oPaYYrHSw406Akw7wqZ+uPUfReav9/6meePiW+XXOYz9yxzTDlOhgz+ngs2AQKKvcB2o
g0d/20UTP9WKBDBXPnJ+Am+onUmqfjhYTUXANl7X+ql5GZ0A67dGp/Ktgd97vvKjUkzaoL972ofa
oWLSyXmBJYaT6FrbOJueNUotcrFdDLJDGnHsgzUxBVDC45MDeALnfm4MTV73boNHFQy2vFfAjCdx
6wt2dAhhS8+is8u5G6ozIvfyqLoW8T4a/B5skDncc5/ErxCbc3UF+eVl0TPDIbg2u5QLlWuW8oWY
NMTBqrUOXpUXYDsWoUCauKtckC6MP8G4JcrqN8ZBFx8aNGVw19I05ZsMSG0y25exKcKcvUMzahu4
I7q72qpXYIfRWQl3Z+1UlQa8JGWkwJI7qpj0BwmReIX/NohvEiLzvhzN3AN9dbfMzVNDMrZ6Vt3o
nlvH0w9Ubf1B8fh1vknx4S+McrIxJveXxXyLQzkNFvdqcW4F8cWmG495dq8PP5u3c63Uyn3RwdUo
Eanat8/lfWu1kzvijpH+fwk7r+W2tSWIfhGqkMMrEjMpkaLSC0sRmUROX38XdB6uTbmkksvHx5JF
iNjYe6a7p/sIYHMWHFKNTvAso2uACF1QONak24EbuSEK8zfNUZlaUhcpL0LDxU70PD41r3HvnJ/b
rbnDdeNDe252wCrRgwxsdozeQ+gS8thEm4Qa2spxn9+fn8VHZTttiWv6bpbUhftUEoo50zFV+KWI
/6qVr++DLGPXbom6qZAS9HehWI1ZdxJEo7ozMTMbHAtRRmqHT1gRPdev8k1/K+zBSwOSVy2aGuqT
l/ZFx9F9I77qr9Y72FKb/1KjaNO9v74mRcRFXlZVUeVPV9dkVW046k11B4H2Cl+KkGZR2OcbxHqT
IHRijCKOAdxIEZYBAU8fF2cSmYElwGtvt0tvCb/+ks6PCmfzRM0gHpt0M/+pZiblDG0rEWm3P29j
xj/qTIbK/n/pV8s6DGqxPY8cd9PJM53+4AVolyZBKugFH6jw5xOfKs3ZVmYTCzepP5HM/sdIThpE
E0XUf1TkJA6cxkTRQoJdT4vt7WE63J7QNXH1sPwwOtDPqIacyeUU6Na5oASZqo3/Pn7+8eSvt/7b
rZFkWAGG/lg2V7u0oVujmQpDdZewheGVWXgXBv5A4AovzzYX/SbWdpKwKod1u2IoaXZyy5oBn6/z
HEkzpzq/n4hfEOC2mUzxFJ6k40mZknSxc+HQn4559UYE++LE17ZETHx9wN5xvE8fKsd0aiNc4OSe
o7tBPfmwpN7i/5CcoAiZZCjviBMOx+UkViDzjk8ib/nkn8yPnPSogJfb6V/wF7BkDdVARTlQzac5
h5MXMNQVuR12M/xn+phGGiIXj+fQg5+bTdqiEvBzgkBrmpZwPimFJgYwXx4vLrKMSZHEGjt2D9Bw
kQ87DzNHFgUzaum09Kg8zhvhhtfGac49cQUcZJQnoLZ8ADOj+QEKfpXex86OEhKpd9llodbbrvF/
vqPm90rdxGdiynOjWjfAkf5+1sLqdClajTzyMXBLd2TiznAtTOUvq1PmjThI4w9M9gCpAbUXyLOx
vBUFL6+9S++CUTelI7WO0dpx6yREN39wYgrqDqueQnOF0aXDiQUnJ5qXWXmCbk5uSIab6RMHBToh
4SyxB4bWYjvIXeZPdELGeicjWAE5MRhmNZX7iAOZYzxv1dLVDLeAhsICfV0OXpi5AbT+4OkVy8jN
6PBjO3krYJN1u5Im8qTX7Sy3FbDHh8RvTU/pbO3s5JLvv1e/RVF+xRv+/WxMb6UBjSKJsgZ79vdb
eepSJUykuj60DOAMdjbapm6bH6DegIS6yikihbYZOFQiGTEXkROyrCw0X64SugQemyJsizdFibHM
WydA/aPYam+nZN41bkcO68UhHVpuGPd0TNUekCuNFPP2FEpK7ELhBSZsAVX8pMfrgbA/tU/hkzeS
At9K7ZqGu4JAccCKx2fpQ6XgHW2NPZPc8Naxejfi7QGtjO0pjQzAt3Uq8DyIhZGYaydFfUmZ86a+
asVEpPT8SKZdU4/DqgfOJZ+eGcK6QtX9eZF+9co/vbMT+PXHCa6fi6AIz2J9KD6r+/R9vBs+tAdS
ps+EjXP5qAwY7YCxejCeW8Ld76On6j145NQtbO746dlobOxHe3D32WV3epUp4H++Qv37vv/3vb8q
2yWl18pTLNUHsXVPuTMqDpmIeeaINFyZY2ROLdmxYpMcK2SQpowVgAneAW3r900FUm/LiV0rnskb
K023VIdheddOa+O5R3Uo2QyBx7qtDbbw6dCzDQjkdTs42RXg+EiSGqUot/fyVDxFj8oxetNU+1Tb
GaULOorCrlktdKSg8aYtCLwT7un8y036RwH/91swvUV/3KRgtGpODPFyh0U/FkamEz41R7Vz5DdR
mDgP8W2SHTd2PhFY8fG3zkn5jrnx+obGa5gSfzCmz//x+k2tns1T3zaHlGG3ad6N3cfLQ9cq3Q65
PKpn1R5jB8e+kgeEjCJ0cUgUUNEThlrZNUwvslyeNSyc4DwmQtczSVOLJ8kSnTFEZ8+2xZwB+T/D
L++e9s8F9P+rt672YaVoiKjW8+agP2OKiwku9RgvZyhucJ/so1Uj+/CUpK2fGUNNHFI2R1hr/FMb
VyMi8+TEgMuj23KMwFpAw7ef5dy86fEg65fhXPmYrB7DrbaUXlgJJbrJxClYEpgss+MmDtno8bFZ
yaYvdU4fz5TzL2X4P1Dbv+6PdXV/To11MkYjZ6rgs4IgospUHW5PSjI0o9S5XbZI++yc1HrGMtrp
gYAohaGXGVxDsnMsHofH8iXAbIsgDeZi1iAZuW5buNFEczAspldfT8i4mAoy7TBwlN/qUvWf98gi
QkjWNcPAN+PvFWZlQqcNxrk+yLmjcBGkGDZOkbkQuH3ool3gF6tNz1zIX+wdTkfpsXLwvdmIT+r7
QMXGwAybEJ0H/UHqlHwVCy11en4SxswgC1A7m87Adv3JFlzUzumBlE1QwCF2QuGXOvt7sonBHfn/
z2NeI7JJWUvNMLCtssdwFqPulu32ZIvAkYWT8QSj2ePqGqcv3Ubzz8BvjGVgvoNcLLCb3lVqT0cF
fbIlZtq+/tBZjv45FM6FYpfRoMixZFB4R0icQXN70lghry+ulHt5D/nsFPCxmh21tkEFRS/xHD7T
OhtQWMxU1ngg2CLS2HeobItCC5fBzGETxOqgutg1eYOlG95PDbpFxqc9lo6quGrkJsjIU0d9ywun
Yb0QpEzHQJhl5KWpyzdka2QjlOH6C0+snIFSD3Za9gvJKSQvRPzRO2gz+Msa/cmvoNg/GhwkSyRQ
iaqoUy+YV+dZ1ARWVHRmfBCTZYbmkUklqqDCi/DxtpYXa90FhxN2jd1Nlc5GkbP/ga9hMKcp/LHb
9orX4c7db1rdO+WrKno06sUZsMB087tLdU+Z0TOFJi0S0YGTDSgJiGiJfC1wTBBKZCWc3JC8uVuo
NuiJcld0bvh1c9M3K/KNemuMe+01rVcN09CXfUmW2OiN3AGoXo4wTKT2Dal6xvyyzA9RuwsPQ+Jy
FOcEOaeesG0vi1M3l9QX0Vr3dDSEObLzV/DDgVe1Dje3ukMZI2MsikaMqkPxdRaJPDPNed/umwNi
vrSyjc8cyr+nNJdvEPEp2lPc7dXTQkvcMLPlfQiRopB17aeGc7L8c7+QjBsrWLCxdeM6Om/EYmkK
Tp3MCouffm5eFl3ujtqDIq80xmXpJYEgOZ0Q3RGrmmylcEmSb/xMgUN2+enEE+tdRPekOgp55u2m
Kmdi5F/IyKzdQHgMKUnv2u6XnVL6xz7D8rB0FVUbR9k1YNGe4sSQZSU5FB7618JlRD2y31CuoJpN
3OaXl/vHuakBzYqGLkoaOMAVjZdZXdIEYlXcZXvEBfKO8MGjsf65PkK1w954VcLxKromgTxZyAWv
9k5RykuhOcnxIXjpiMhAO4PBrTRvSQXsfSncdjFzq+tzvWkrtzi75RN2tnQUMXbHkGYczARLkcLX
zkphY5CiAm6Ss0+sJVA4dYloAynIkM3Ne9Q/7WN/sdUP+f5MBhBWafE6MeygcHJOmNovVae/Y+2T
Di1lvsUgC9iCZLNMi8CR0OhwJM5VpuB7amWf5RyfN9QDCTOAErUXO48TvrJR66lj4DrIXF41U6qD
hKu0p7GwkxmgUYzXPzskZgXjdIwFzLk+B2TvGYCZnv40vCch57AnDg/9GTCRoSihXpfGqkR6Vi/C
fMYKZBWr2xqxzSeHilRwUrqXO5Z5yZPFeMNzLDvJ0Rjd6CgyllXaI3t2bheK14pezuyWNu8JOkJH
tq8+Y3M+IiKWPV330nZHBUVT6VbatsvXlXGTzYzPE1v0CbTXyfW7DAUY/7IDYGCDxpymdwfQc0BJ
POE6Dy2t8REXvlp4PF6DOpcLL+691iL319fVhSgwDOZnIOn0BPqMc6wpvLrbnK1123nSZR8wpZ3c
JPqsTbZV5IswoN0vp5s0ldw/rLjrp6hL1TQ5y318UI+XZxDO2wIb2d7r7tQHTGMOiNF/WePTrv3T
C171f+OpV9tO1mPM8423doGQ8DYmTVjjHJ2fb9PNzy/3D4IKzzEoeJOCRJX0L03qH/VuMgT5BSwX
Fnx933jaAUFTHcL1ZvvL2e224kZlomk2AWWVgxop2+jrYi360Y30cnoUPseX3mP8+4Q6Kt0qn+Eq
c8tngSmfzW9ktGR929DwfKFgUjGu1GHUrh/+tlPHCx5v4gHBNakSAiG92mMv4zPkXCIHc0Tgg8x0
JwQBgdDX73wqPU1fQJUIZ3qiGtorlAmyjRyHgmOUpy9sv3yTVBNttqOVnECIoByp4Vyf6jKqS5PX
I568dGOKq8CLSgp4+1TZrWKPPDT6Wh3cFjEVlisIOzDNBHgBu0FnaE2/X0wnb9Bcoe9zT0RZKk6A
gRxMkurVdBaNw7MRUPFQZ0ROTOER+KGxt2Q3rFz+l6pWxnyJejayTRSK22qbzHNCU9oV7DP29srG
2gw7Cy3fowxgQVoUGxeD2GCHSHsJTccFDNa0tNUDzUlnAc46neQmjROVLraFynMQ0R66Ru7gKoz1
K4UxHTDf0HoJP/PP7u18P+AUJsq2DFTCptm7SeuEvRvwtpJQI7sRetvStcBPuOrIAbnGekwr7YqK
NnTzF/6dHMyQcxBvyRdWyL46Kl6OZJsTfOS9wDiFAXooNtPhy/TI7midaEJIAs+4SK9S2VjsEliv
QqBGu+7IbBowgOy7WF4co90UKDD/+fH4hiH/veS+gNo/no5czfOsqmrpcPkcF5fEBlA8rU87QmVC
9ZcH/wsj++vBv3qtqxPUqgkWjcRKOsAm6AY/slNhux96Bol76oTjMMF9PtuW6ZfKXBhcWk0Fk/Zg
Fo5eYs7D2ldDWzK9unapRiPSs39rL79vFiaeWrDZsqYqkLHGFaR+anS5CsNIPFQxasPteBhg1E/R
opBmsepJgXca5hfDHU4sBpJGuvYYkRuw6GWXpVtscAxga2hIDA72QFH5JoE3O23K8jUmggvOm5rc
05X3Npt1fF/Lbu4ivwh/AStBk6+3WFT2MvAaRQSYpW5dbbGy2Z7btDDHQ5Kwry7i0Y9lgmeohb00
ds+YoVlIGb22npWlmwIipu7p5A0gJIyOHkt8+zHIrTz2A4z0aetNR94WoxPVfqX7pwRjs4XO76et
Fe2pMuR0afEq4o1FxVvC7fkJBumyE2LsjzuIp63pbk73tKfZ2U2AaJBBY1vL7kEThdvt4IjTjieO
rvTUw2wBONhgqqJTkviMu+6hQnRdOMJjuzDmIH0w9oJsAxUZmIN3tviIJ7mwBRGSXseF8SYSzng2
7WRjDrOiZcqirx1Agbx2IoxSVbd40/ZFsExNHzbpfFDOdugPR22dgOwFNohMc0xWdeaoZy/N7cwg
bcWrczsxnGajrYvKLg/GJHKg4y6Bt9E839Br85Sfmc7+rBhlqDxVdrR9gxC4dpPjx9dw13PABCMC
fMVLyrWu++x0tHtl7FMNUVHGMLbx5OeAgAP8sGTDnzWSnfaQyV2/kshK513J8LKfGl900NZSBdDl
mk92v0le6UDZwonbGBYC4deMwFhOL9zrFA/hUlXmdPskfWPsT7+BghVco9sVd4XPHwLLDqqnU+ie
X1RcRF5CoLYda5W9K+LGkQmf+CYqzXvlth2Q7eZccEdGN+xxP8tIMO8cqIkAlVBuAzxc3pAIn1S6
XqQHRMe3Xn+aKsby4ZLtcNjgB90YKKcIQF9SnQrAGsG2I+OeBFnJFnUH4RVjCdRZERMqnBt9sWGD
4I14Z+XEigvVGGEJgTy7sY0tguho09GMtjcxxmHj6tLPrYwX3AIegp5HdkiffF8/loBrnqj5lIoo
O94EUl6YHpK3uIjRhXvhzal3DBLm09f+E4vb7UkAmeY4dAMyZANH/bw0e4g/jGNXLFkVGXXia49o
4s9PijU35jIrc07D2NcPY22/gbfyub7cnUBjkeOse3TdCO1Ku8e1z+ynaqNSbSF31Q8Q7LG1tQkf
gQXDeNZj2Q293fEN3tlaVMEbHM7yjlzl0VzwZu/Zf2YGpgbkE3s8L6VMgupAUjgH7F0HUDEzDjzQ
49updQV6lUedy9FnWjyTavf81j8299RejdveFb0DiKTwjvkxE2AM0Cd2cCs3c2JokDZgNNIbDkbB
teiQ2PgQedkRBXZyZG0F3qWcZySp91gZRzMh5jutYqrnRfLcBM4ZyeeKm2X5HU22tCAB1ZTuIlAt
cVmZU72iFtv+fYx9Exm7BL5mh499hfA2m9Ff81BoOZkp4mIgCZ7OP5+NkhdxLgZcz1pbg2u3CHem
BIqhmZmH9kzbaQ/uG+fyRfWm09fVoQ0sZ1hLlpcSI4PEB5E2hzfr+Lxk6ag6g5cEHsAfrPrZ+WNk
gJVEAqRXA6PPD7qv27x6oeAKZYIU74RoGZPIxNzNrNwWhHrhBK7a5jZ55Y17OqtLM+SFZqTt1V56
f37h2ihTWm9Yc1G1ORUGNP+E6zAi4L+l22RRydvwXlWc5CZ+OZOuwjTTsv/oJCfFwJK1STQfXf6c
wiB5bI8x9m7uyEVRsZrT5pPuCbefTdu7y0sz4QApJD7qj5j2e8DebF17pv2fjc9+Jrikx1kfKTQ+
5Vbl1i9J5nP10BtqY9efSNOx5ApWImshmZ8O6ZYsvnpAM0wS5rQVjJ8ik8xMuGCeSoxyzZ5Eohur
7L47+S2cFq3dy6UCdZgbzD3stH4xPpfDU7s3/QbpGjRY6smCewlc6aXvHTFcabnPLscuA6IxY9dK
HoE62mlQiGJqdqqJSOS7tencwuf0rimQ5c9ou6AshkOJ/K/ztI9M9oYCf9gaT4nCFeAhIQ7zGbiF
gDCIU+0ZoiddgXWxXxdTVkR9ntk3zfqtWtef0ftl1zyYECSCOxprOiyF5ysBytiyDMCW2cxwmsCu
jre+9xTJNqM5Adbh0QIr+2J2Sn70GxgzeXwSAO3szPSDftdrjKGHk6YYlhZrncStdjLTCQ997BH3
9Hq6uIm6aJqtAhPaEiDck0kotV6deG3jqoKjsUeAqV8cDUwQT/DSy1NPQf9Rrcp+yTwLlfjP5eDX
JNPfNdrflcPUvP1RD2qhZNS9VQgHmggx83C4wQkL9gtZIuMzDI1t6Y9bFvzzBLz/1oz+q24xDBWz
ZeovVfziTv549ZHA6soSZfPQORJSBSJO4PgF9zcV+HeiDIW6RJEnS4pmWcC7f/+UUayoemZJ5oFe
hak8E8tjPOx9Qs2Z854Gw9FMQaSXmBZ0fIiujnW7jOoHbSX+DlMAY7r8DWBSvnXiX1elMUbIpMIk
S/77qupLdopbZRSP5nOK7+BzdD+SgUU69KJ/zdZkOnnGVtsTbiryACYzYdkH2L0DJqy5pBsmZ3aJ
aTevyYP0Lu9/Xhdfgte/18X0jv3/2q5qd03N296kcz3CEVJUZi/6UrwnsTJhvhsjY696Rvi5ubzh
aIIN99p6JiUHaMUhPIioLkCZFItmYcbGdfa616BycowcGJ04u03j39Nv/ny93yV6V+/lFU8kVRfr
com/VtLlfvIHk+yzy7T128MLZyMWJlSe9vvPL/pdanr1olfUTSprtSaVvOiAA1a5OCPTANRlfFt1
VKwGBwdmeYrpAuhoyf4yXR3hCicaygmMqJ+1O839+YqkqdD/6bZd9TNh0jMWUHBFaARfp+Dy2pbA
RxXvN03kd0GmiXrVnPyawVoYMr5avJYodJl21szD6EOMucpcY+4EDp0U2QFHcyw7HCRKrYtS9Ncg
0mnxXf2UMkbI2uQtDxL8NfTxx7bRJbkpySOUmWbZ8GQFagYKuqN5E8OOPAkvxZvwMrw3j7T83aO6
Lh4E9GYqhROgH2zlUxP8svy+q9pNgGfGb0QNk2bL1K9Wgtq3xqi2l/qQxfOcHES63dRt6Hkwlms8
IJ30/ST6ZCZgOZHY6Wc+cPQCZlibC6G/+iPSseSJ84tzq9ziRnz5ZWF8Z4GvLvBqYWSh1oYnlbcM
r/owczaaMjXjEx+PrgKnF+ym3mDnug1+Rc/hpyjZMSwcE6MMamA6BthzsSM8OCK7DR2FbZS3VnGo
uM4b3E057M6MxS1CuoRfCdLp0r7d7T/e2yuI3CyKmnhd43xH4AjB59tsFRMtYr3J9+Gj8qr4DfYX
6sLaFx8w2S22hIxnPakH4zbe83Z2IFRTbpTXz4oDs3ER6DHTOPvqlblT5e7n58+ajssfrtW4og5j
JTZwTC+gDgeq/vEN1RDFOKBZAh2qekiGgmTe4MLfOCaeNIKfEkKheqY2EY3Wbhz82Fw03YQqc2/A
1bDEEhmRQmEMgdq5ieDV5fRZiwY0dbLRyYg64mtIj5ynq2l5PVOlZZeJzKdWg1PVcKyDoXpBUpm0
mOdD/gHR84s/oHi3Mg+alU/yK76HT8SVAhWFOaFqjQUZ6KpQusxpl35tOpHsgmjxi660AcKCjwZD
hPnEFgaILXOhaUHLJsnnb8Cu9I9ahYcMwTyCLEOGMZnO0z8e+0qWK1VgWOUgMNb2PKmJOI0+zXBC
SumyOKnQQ488QbIN3BlTsptztgfWtvhMYA3y00/xfsIeX3SOpS8NEYQ6PXmMV5vgKoIjdx79gYh9
uuU39Eqju68Jn4IcfDUROOh0IssS1IKEGGaUK8dq/bM6b1u/Y4aIgbtywiqbzjYqpnUdnpoznDfP
TuXKQNCj08MWjl4QeVIPFGrn+8BpSSiEYyPlAu0cLKMTriTdviAuf6fs/VJuCfD9b0Yx6VSMHqrG
QVXEuDLtQjW6KoQf5iRYcAq29p6w16PbY9wYQ0qG7jtbeJdFXsSVYq8XJnC3u/15zcvfiLJpawE6
Y+ejZgB2//u2lEYxxoVwyQ7dclyj2hEeimOMrISL/IDd+eie0lfxbli0t/DLw6v2TitHVrfuXw7K
InulJf/5gr4YjKuHUMH9YiqpZFXSrvn7ommiS3eq4rvqJeHgw3sCqzk0oN6Xm62feS39DeFXNNOj
+7qv5+MMLZcTzS5rzSkd+iQ2EIavFkAYzGbIs8b5hGOcCwgRgWHcfvKPXpi/8I3aP97HPy/butqi
+yRNrX5IYyJVJ/MxMreWUP52u5bcbjZZ5H0pZR2obDuYt65+27v/iX4/cIolvQiZevNYEFnzET1P
GWySc2Tnxruq9rCp/HLFRH0Z+Yrzggk1xnm/TpOJ06H/7Z3X4F/ECVQ1vgqmP55QsRHFsIiF6Ucg
88q5h0n3ppzG0Veoa/Eq9EymnAjeJW8kX/e+iq2Msjgh91R9LNwmYSm6XXM2+sxdfw6gCZCEHOwC
NE12jG6Vh9GfDNGRRJKCGGxgC7Ym+UqB18ySJeIeguOmbLcLOfLCV4ISifeEfzS+vIPBJcwnuanW
LQYs+lzxSqfwpwB160lY4BRGEIi6511Hi4pJ1Xl2ItzXJDvy59X5JQX+6T26wmrDOG7LRFZjPFFA
tlb4EAVzw25uyXoj222yjBKXtZsvihmmWrf7Kb+E/YCgJIiDk/0Cgr7sext/TeHm1/nMqUr+dm06
hR2E9KR8var6e85ZvRST5K73rZ3yhMD+M7+JyXrFqGHKjcRiFSyluPn5LSFa55+vyzyZqeoGiRJX
R3wjZFIgF+f+0PooZrr7M9jGzHi0JiN3dSkruEWxDoD6nuMFEidK+7MPNCi5+c6cAdUitL2n3rpl
6p884Irhpj1iWHtg7AzNLgb26keRUKNKr2dfeQ0P2oOIg9uFijzyjNXAo7MZF9VGv0n98qZwDIUo
zcLptnDaKHwn23lE28Agq2k2E3DXzSdE+HKsjtwzh9kbzBpSfYOAnSOCWWamsPFZqPFqAVMMBjAt
Mmo4f3w9Xo8ET3VuQFxcyhli+imz+0/a7fhJyCACJ4qyI4LAErRJvOzaz/gesksEKJwO5GIyqq7x
yr5HxtphQ/BZLTTIBzv8EAEXiKZjyu3i64CtD63qpsdKmVu1K+8DAFnFjmHJVvmm77xg15Ab4t2T
+9wxw685HCAxK/6yK1bvkz8IW+CuPMabYmWQ26O5geyd2JPQx9V2/3FGXXejYQvykS9LcqSKOTXV
gI7ETSAPEBMyIYYhzq9oxT86ZkU26Dst5vrpPa7WZ9kpdVaEyvkud/u16o2rYPbwn8UzkvHNMP9l
XZrf8QlZUzD7QQHCqAyPxd9HW29WhZIFMQArzogSht/1ejL9tuyB257eMPDC8+p1fEzOZRT6ruTj
UkWeNZbgn1Oidb0IVirghrRGT8RObjCLZfgGgG9lF7dTHoPC32F7hxP5qwTJkHiF82UNPHmRSTYz
nUDqmZf7kCxkM9zcvGFz/PQ0uC+TgWzrQUF4gRNQcgE0cnqdl7IN4uyM5PjmKwEbgGkq5OwzMEXo
GYAOvmtvN2s8p5cvII04KdWOTJ5eulccRB7I8AME+biucDpOHzh2/bcxn5n8S70zRgcXpuzSuenz
Qf1HgJVERN9kfqr6GteR8mVTzhLfazMZyZ6wV5/CXHtvskitmQ2IeU3GAaaBAFAMTMd+M99S/1GH
c+NMXSGjRmOk96o71Ypekcqyjbhx5EA+Dqk3IvKlNnmD/B7jdXFv4TBTgbflqAP88D5+IBFvyaOG
0xyV80bm0cvP3kDuXouTqmkf5AyEEMMuBFDdQ0G5uQbjK+R5VP9SvzBv/H07nPS6zIUyiQY0Nv10
fxyjVSwliXbK+0PcHiLtsVTerfg5oFAqgUH18VmtX8/VIg73Z4SJlvBS0fXI8sbSPtoT6G2LtSyO
ImJA2X/eyf1OVldBuYqEdV49nqiGGfVWjqIQer3xnA13MsI6KmnFr7sbMzjU3Udv3inNh1auhG6t
4BwT3Q/RjWnem4rdX5ZKfFsriyCYT3FMlnFnDPtufKwxyKioVxvjpus3pb4rc/SeyzB3yW9KPnL8
fxBc92vCm6bMohZ2lf0M2nHVnfYxiZzZNkSOV5Kb8RKpn+Zbpu+7YKaJmxqJTfwsMo0i+LGwvpx3
qXSrVXslfkDomKIE1Zbd8FCnD/Ho6cJSLW+78SC164g9t2lWZ3FpWvML3mGlE52BC7AgWRvRXDwt
FDRS7bJXl/l5+hpdm2fpLsapB8/r0TXJp26hmsiKlIc1htSB9JpmMHbYLIX8qCOUD0MaZ3Xbnvaj
5kjCrG02UraPSVojhU95yGN8aACiUSJuogHOY31SZtLlaF4eZP3p5+3qX3iiBo46+T8wxSheK4nz
stSMwKCAnIotan2cNyQMHkE5XeT27hTyTrPoaEsUDZSXkTvZOmJ75J2dd538CYhaO/N/exa/NuWr
ouKvy7qqazupiEv8WOK7DJJqmv0avAKeDgkfWfEE3qp2uG0YsoHEdBS8+nN2oN+AsX9oEWRN0wwQ
GtlkFkW+eqRSUCSjiriI/DGYT6Nz5HBgrzA54YMqsIfeTHEStNkMMpk2mGHqkNJKvfzzPSKQ9h/P
9p8XctXE5npan8qE8i/7lAkBKbzOwcHpVvKzLXghlrujT11PDmzJGJuMl+ntxWsplCkRvWSL4HSH
6b1P4U8LEDuTQgQPWzfAq6N0L54+U6ZS24/2F9tckvWAU6vktwtgm+ljHmIu3DpvF6dgiizyBBvt
ndf7JmPn8c3ZvWzaVejzHDvNLFhaDuIFsuY/VMb06Cf9KdcAdpUSHFCTkij0E2IoyQsAPc+AGjG5
mzEONYscBo1oRAp3wtNJV3YMp/ayu25N4jqOlT1ZgJwKLn65GlYwxqyf3vmthZ4imOUrIqRdZn7c
+4EYAOTiBLrcEdtHFcQ3Y1J98ked7CMlD/Nf3gTcOlz0Ni4sCX7dgktGnIMVPcbjk3H45wHemI8J
kwxIfEXTymJjsG1u3WiLn2/vPxIXzb/X2dXBkxfDSe+kvj+cgW/qWY7kKEb6U+AgpN5HxQ1ATV7e
5Rq6g3wbj9Pf6sFt0u4rWveeQBOskYRdIC8UYnD1RQmzmm01nEqyW+Eh6+epemRsLMR9CFUutVZ/
p2uH3Fwq543RrPgXabm0OHejJf8UbjotPYkdENRmeRluhXabh2s93bJDJ+XRCJ8MPILKB4mEi41u
oCl2LGUnoqAg8BH/FxGp9A0Cp1a+BfxJ6sfx0xRvjMsK9ZNiPNYvcXHTnrYx0D9seXL0NChtwbuc
jiNhx8U2GfG9wvxtzRcPyVETd2N/bPujkB0u40MFNCttDWmhFgRGtHtp3OkUIfrCIn4cgTS2Sv3G
qJ4D5aVi6FrbhPFbE9/p6qyTvKb90E3c+TagH3rwlJDwGCCQWJ1I1Ww3IY822FeR3A3Mf1z258Tr
u7uJtsuPZPvJ5QF0RKx+md7+2kW+bXV/7DJX9amZJJc8ToKp/x3Qobyq2P5+8pDtMofgXXyxW++J
Emg2RciGWFL/vPqMf1U9uDFpyqQlBiC/QqEjVToJgqkOB21XPqFSl1CAMzlLmYa6Afe8sPP5vdkk
GwZmmDssHwqY5vv0DK3q9ntUGzCRDx1Ob4IbzQtq2nwumsAllI0VWTvjVplxY08yviM2YvN+WDYP
9dFicqp30PWm8jJRncsNPo/hbb+Jb3WsSujL5qcV0cTdrntNXmMLUGtRYtpJ5AKDDuosFOZD6GNE
qOx+fj++6MPr2/HH+2Fdtdp9Y4pnqRfDO1Qckh8+dZts002hL+FLr7v1/bhJP8LN+M5x/iuzytDC
P3Z6rIboamlWdGJA/67iRiUz1bRjCYqEperLoKJtpQHg7Bnw0n1GzkhxTsfPA4JDmT5DY8phwOfu
ZAelqoapPwrilUwIoeWmxK4Ku5GTgbwlSln244q/Zi5yW9GZ4EgI94zfImQLw0/YgGk0IobfL3B4
mF2Woa8SM43/E5UAtxMX2ppkOVK+2XyDm5RJ1nilvIpHy5eZDSQVmS0f58BJlWn5xlx4Vfu5QgPC
51/aXXPPSHx8M81vM6k3a/3XPfNI/AtycF0VHymLieapf8EzoQV80iWb5BhHBXariYJNnP52SjpJ
1vHoVIvLIgr5wnDe359vo8eREb0D7sb81TB5g3m4hXnhCkx6iSh+3uKVnN5mu3wTPyNlpefBjoR0
iHA5HtuZOk8O51k5648j6RDAOrt4Kc/VeYYnLF9H3ACzfyXesKY37E3eQErPXwTI/yw1wL5MfNks
bNHUq6axPVuXVpWl8A7ka4KmDUZt9neb4jiAHXiI4PWnDOPSBVEq7Hua0y30laRxK1OOwQez/KXk
4MH/rvkGClUkXdHgpyTdvNZE1xdFoSEy00Ol2bkFo+OGjYMED2QRRWvmyUBnlBAqMnhXKRZdPEf9
eIqXreB3563Qb/lU/njhYCWd4DMabCVwVZzdBmZI/AGIVPVr1QOAlwQfmoMhsJasX3M2UBuge0Tt
4A+l3/rI/uDFTOoEsAzUyfRiX+rkDFw89CZDQXxsVIeRN8Z9x3CWRoxYL0+jZwSrnlHcdhY2ntHO
tHbGn03Tbc5uls1rUsR0DyFRYq5yqhprIbDAwXXJFc8ewnZ5xighW8bWvA5nljkflOU5nF2yJYq/
RJoPmPWincFO57NmogWwEpTxfyyd2XKqWBSGn4gqFJluGQVnY0zMDWXiERRkFoSn728nXZ32OMBm
z3sN//pX7kakY2rn+babMYQOf2AhJdPvSVtBYuNH+HwuR2NOwLdCSmNj/tC87EF3ucR/tUxzyJWB
YXZ+pXmEZ/zdWCf+iG/4ZhtQZye+hH8iHgFvO1niJ4pjvPAZ2rphEf4B+nBG3EVC9IWIkAUF2REu
QOwz/MJAbTon0/3+FqpL7d/9R17x4yNzcnn5KP2IGPNyPqDVgfAnOJrNHtBeEds6NLatFWcuUUlZ
78UwigPX7F2jsHF+EGiVkedccgYoWE1XA2kD5BZbEQKlBFuqDbpNxcX0TRlR6sadI36EiRkp6+lM
VWhexHveyKrDmzRzKYagTLYUmURisKgQDhF5wEVrAiimbk5wNvp/5vI9xasLaeryC6+p6SaKq5fi
/YtDLPL4+DDdkgwVow9+LK48UyKKeFkAheA5L1f7N8E+X4HWtXMOp7tHzGjyCZiP3mgyoK8Y6IKJ
Oq8nBBq6CFXZT1m79x/cPxyTSUyc+JzwfCZ157RAUErnI/NENnXY/IME/PnY+VkXejIg+daOh0CV
Rbx59AoMmgeNGSMSO93WJAb9n6n5zQvC5I2+kD5SaA9Gv6Rq1JIkGf2a/MYPrDaDrUrEUFkMOAYK
qQcQyyiJ4b2LuoGOVp5v09u8rd36JBlhNxXz4f5ptEQGgWd3aYupznvZfUKfU7i4tPrO2TTToK3m
d8k3/rVAZoHXvVw1CkYSdVJWu3rgLlJW5eSjjYKC8CLNTWFivdmQcMf31es3/kjDm5ish8nm9phr
hV9rUK0Q78v+YGnGQq82NTlrH0vi61iNE8zpw3tauGwnhC418BkEueJwYWUsunTfTdax7hG6L2Xv
LNsH6WhaL8VKJjOrDnHx1nDXdJvIDDSRjPNqMr/dPifVpo89aVh0bWBo3gjqlWUHh+Zs2VUbnWwK
1YIrTYRImHn9YjIv9iyraOrLkyDTN/HgyAYB18otseN+/JnxIYsJ8Zfe0yjbj6lqD8luZkhfd+UV
5jc3BYJ+k/J5h0E5asgvwmI1ajef1Eel2UXKjjBEav1a3mf/hhlmW/3xJbNi4WFAY9s/kt39DiBN
ic4d2cirrU74+VD2n+qwoJI3ZWc25DecQCvc2PXrrVSP+XDzH3uJFEjKKcP6oNm95Gq1N8DHhAjW
D678OhegBkhhUO+qJzwHkmy/CDOdlASvwA6IZQ/Ph74oOmK57PaiQkvB0mhd+J4Adb2y91fDzmIN
47yQ1k/MlcAz+5V2jcfNAOUTClNxzRKYh139to9IQU7alg5/7yEzRyfuJr7ExpziziT6MbzV1/bW
+TFW5mxYKL0Hwfl1OEskWHyI4BO45jns8lO1nniSJRK+icyT4t/Ix21AIUgtpPkIMAQF8dz8LCyQ
tv4UuI6w6lcCN+PO8HMRb2fHc3HbYy0KEXmuXk5/hN9/xLIRz8WlI5YNFCMurmEeFf/hruYyURgJ
hsVjRTnl9jvffn+ZYIFBBSWuds1HjsDZiVNmquxSFp1R/pOqEzDccTJz75LuJ4/3qDpOm8GajGu6
O0+my7bD1g+G/Qbk80reZivlfJhpAp1+JN43KiKoLYAZtLsh3k3k7VBt40egN+5rdk3kjxzNWgpT
zXtmvjJzzbR37mpre6ySWTqHLeQpBxKKUhdG0505kEK0mWMaRJfP61XRt8sMiS1Z0V9pYE6f62mN
2rWvxAdG1yovWP5eYE9RKwoCgd0WPB+IX1mglWW3I+RHd/ozGPTXGzH/HcLkHYPxsjkzdATmtAF4
5FdHcjqXMOdRdXWGHcDSlQF9xN4EJmX4ji9xDO3yLGQ8rn+nZslwMYqAwJkjANlBpN7cJwc2kT2j
QObMmCCQ5ZuMQ7WvSfK5rxoLLZjg9nRPmfrozaJ1Bl3yzY3C/kjwEMygGqbXHA6dObOKKnEEEy7S
XqAzZ/jw95DwVQPXhS2T8MVtu6WZ+lxlLlVH5ecBrySBB/V2duRQZs4D8Zdin62XmYHTIgAtFHOw
IyIv4gWcVuv79raG2W0vH5s1QUv5Nt++ltUevVGQY6H57oej9Pk8D8cap/INRrTP+vA8w8+1N8Kv
Cf6gQ32ot9Njf5aP5YGueZ4ropoK2C0r9gfonL0RZ/OUfzlxkZWVXz+B+I5wX6hFe/4nZdBCJA6q
mLkvHBwgARHkSSMp4+Wqgyis1sKhcCchYbY1QtnFBhSY3rhsD6qn4lgg1Hdrisr0R/o/OcGcItLF
55f7qd2Wl5L3PZIWoywY1IgCger7fqE56k0QyLPM+eMNV5RiqDUiFuD/RogT4fgW37yWUcgwcz1R
ZvzGD4guvOk5GH6vS07yUaaz2uCbVVkHcDBfn+eRkIGB73nkBJM1aCdu/+Rf7mNO8imarHifRD4F
PzEf3Wzqwjc8gV+R23gsPxEXx0duYV6WF358wFNHpaeCKoGqswr4/a8Mhpn3vEqf0fV+kT5FDR77
jLEdjum+huzTCI1w4Lt0H5MMfjscaQR5GG5iUjP1hjMuSL7KLzyRQqkwT2JGUej98jwb1+jK4qFV
fJHj6cHqkfhTyuhEO5N23jLNR1EUr1TZuBbsAGf6z7gyMbJLfSCCl5vbQMwMuAS2dFlQ7DNKF8xe
7IFXch5i1OPZSLFr40p9khNP4ov6MByzi3y8X/5qll0YVh5JvyCsGlcaxQ9/f/ef+8loiG2BBwJL
SX3UZIzUtJHdvCLrkb4Xg1uwFpKLmNaIv7IpMbZ4AyXdNdEL7lRuOFKogiMTb4R6fU40nzLMTzUv
53U7L9WJQ4NIfjzE7rREv40/p4KRZuqAiGLeArqYbPXJtm+sTPbKU7R7Xh+0dHaenmfnihXI+mMD
kGF1AcN9MHZG2PttUC+lt8c52daH/JRz6oAzQRIjjmFk7t+3xm4INR+/4Ja7aL2aOCxCHD4m7+/e
/W4R6ZODaycAkt2FXK0HVi27MXxdceHWKBC4eQh7LjcMBqRDHOlToqByl4kgojApiY6EZo1BI4PP
D2I/ISqU2LF9NgFfi12rEkud18pwUC3Y3YiyoAyUAgqAQYLFyfXGZPXYc9BGOcENnmn66ADJNqGt
2rU75BedHDEd1kMRoMUTKJjKEdlds67NH/0n2VIjRhm1h4a1B57GBtmvOVXI56ovNX+4Kp/JhRvb
GQA/SwG797soCpBaKMuXZk98dn/ODxglJphXz+gsNJrlBtOS6ImZeCQ3Q9bUEKCYux35NvfU834Z
5TW7OddxEfVgiyeOKibCVBw+sFoDDRPzVaVt1utQMpfErq8hK5g/7D504/Bc3hunWIuDO/JJqNBo
Fr0knyEAmh0hlHera7pmFXFWANduHLqN6lAFPjIwTDAqSygpFFH8xAUjKjYIKhpr2mwCtKojyO0q
FoCV3MVMivz7wbiKUWjdZs3OEdRvz6/xQOt6Yj/3KQBnxdMXAPQWPCI53be0qWZtXzlipNrJD1pY
Hu5YvJU9mRsgBeGEpY6mYvPKXoXCNzNggvIV5rppP8+4lq7abspe7QH553o2ATZdIsiI2oGlyBTd
xytt4Q1jTQgatWNbGJsA6iu2Gc7Aqb6gXSky+MOj4QaeHIL9kTxRkIl4IoY0d+kEGk4/iKUHXwW9
7NWbnDSiDkPGoJs/ed7YvbzhSvqQyqiqOAeQE6gPkDl2o/20wWWQrqtjzl4E30y1LgOgoo+uFlWk
oowBFS2UEOWcbZDBJfLB5Zh/njnNS3a3HYuFyZUuvGw7AbAYIr7B/fKJYkvYbwZmBUAmW6ciPrKF
IQfwml+0K6uRbZxBrI5amM5TfINEkj2cp7zh4bSO/kGeAVZNYBhpT+K14O2PfKSXcpuSxoOdI54T
Z4dVYzm75jNRZxZ3QX6abbPTP/qRJFYQt2SBEWq2+Zu4QDTY8BGzEYa24gHj79bz+4aeZalmF0ha
slO9/dsVYK5C5mjZ2TubSZXfnBb0qxgwpw6MHainH/3t5fVuGwyENLPo6Py7OJPNT+hfjs8zJ4HC
cgAruJSPBimCGqAsBASSJkwgCexxK807/DGstvvpAevvRRrFJkUPRNdizx7SXuotc5zdiQ1I+oHS
oVtycoFlg4A5cR57YLwVgZoWw0UH0iyu41jMDjK+4QT8GHB+dCVOCojWaFe7xEj1PKdzZSnEw2W8
z7floSO+7Hd6cmDUmGSYgxzSnG+g18ncJQa9OfPIkTCfG4uGicZqUWo2VQBcr+WNyLdjFFIj1kmJ
eYSld4DCKH4Q+ThnBjJENF4IE5g/smWLlvS7ffBK3/9NN96L+XSnhIDpwdQl2RGKAkwZSGm/05FV
xXSs9rNzs8u8OCw9njB6q8dRhfGfJYvgmM+WQupIhK5GACKVLw8yQNWtAeL5nGsuXGRohvcLs5B+
ZZdN3G5Y0OfT372X40Fddm9CViRG/wef2c1GCuU8DW/rqV8DliI27zMKlSXm7/XsyqMIdSRaKDS/
6y1bHj3iaV/P6/1w21MsQ0N4HHRAMCPRyyxDscKIiPydtloWUhE2N7poBJthCvsTs0ZZvt5qBFLF
wybE8hiXiBkgUj5rjqa3eonECVRkLyRuzg9G7O9JVEa0hLmt/zbpdzz/FhVHFT/Rl7zyDRBTJeRC
BlgMwW9+HGoltLLnuQw0KKofewJ1Qo5clCc2P+qIrPw301gukSEK+2sFuxynMH+cB5T9V52/GtGi
v7nFK9/w+ndysCtyfbFXlu1mAq3n+rYm/ZIWcggy+n9HCwuIsWQ+c1RzL6HPltYI8hKD7Z6pD+K+
RwxneNiY2C/YMDmTuYtXNgt2VxZFc84u+Ynao+Iwh5nW5aE6R1fVMxdFWG/7szgyczc/FJOAe6k/
s9/hfnqM1lJWlIWsQjYEVB5qxhBSNPt7g1DI2HCRdmV6VespabQ7zFYuctIToQC5FSNjJ6rHumZu
NBy8LCcEaEaA7ermcmQhNuM1UDfgxTz2EI4kpInXoT7NjphDqTAfEbLxvKAk9CvjmJzIR9SgCsKR
aGEXYBi5qj9rv0NC7WF5Ed0hRtdFmFCW0sdkyQ4FLQTdxn38ifF4hAwGY0ktaTkdS2NpAG2kkBt2
IUb+d5/sxg+u5yMXv5bZhd5RGYxjt8Hc7zOtHGKq2E+o/uMcrwdyXW7Eng9FDPIdrAngoR9iFYsz
DePBCcFWFA4OHW2Qvwv9yFTh/IXGgi5iixETluyIIEB/JxXmILY+pKRfUUR5htzPpIDEH1KJGsSK
uJPqiebA6MEwQJnxEPwTtaguX+tNwHcsxr9m0Vwayl4FwwbnL4/jr1FC0T2/E4ktn86j6lzDtoD9
h+4xf5guPIAyKJUf+Y76MiE4J3jI3/c0qT+/ln/PRWbkjfoMuZQn8voyRR34kuuYGHwzJdj3l0eD
Ung605Ve4wRgr6eRyCQM0QHF2m1dqOyjsNxyE+KcuclATVIfasKMRKPmxIJeB9XoV8zja0YZQZCH
UUe6hft4Nr3QShv0OXQxnkSWWWHR4Teqk93PDBMTCDItfkNUoYGIYHwUKlOA/fB3s2dBNGf9k+8A
cjJ/ICt5nvvz00RsEfXJtp2D1ZjzuwyY1NSARtBFbCasFlEyEs2Z0UWBfR0yuGXx3p/RzxkkUkSw
KgmCZQB+/9gFoDViQLkpv6QLfc6ue8l/H8zcmZ6n711wvzzWbPa0nnOQcWSPYmti0Bk+tjhliYyb
ztuN7GbB7MqIcB4khPDm970prwvjUypPSrzAXD/JvMlPvbxvu3jBFMJdobduSoqbJQKyOAoJP+do
zLGdOK9nSC+K3o0CeAzgi6gdugOlhGcOv8pyTP6qW/jAzWb4Hc2QXPwHFMDdbMM3cR5V7Bo8GhPu
eUJkLKow9sapz6CyV9DHz2yO/M0eopEs8SYOkQwhEL8iWa+Q9JSQ2Ys5T1YwrIhiu/39Eu8J7GjQ
mTjE+I1NgkXJ9nSPF1PJ1bW9cWWPoiqtGUyPyKF0GPsJ35HKkmpm7P58eKzvF07xODIx1q44mUfi
+rtBEvJlUS7k6gY13Qoz6MhZhI4TXSegSVBiJCHQKfKak58n4DhhduWPLy5mJjAL2cWvVeHf8eNg
X1BgG8jC8gZZbLyWJJL3YJwrUbDwftbQgvygySOg9jG8UosHHN0p/yOEGzVYJubXDXY7uxbCwyOb
T/QfLVmlYmUoO9yzYs329ZH1nankPYQQE1U1wVYrrYcjk3X2/OZGtgKgNCgfZIuZBAkedXqYetN6
PX1nBtP5mC8nAV8gsVFxPEt6vYpe72L5EtaBRYMRkNb0AGPIN0a15QRgDOvOf2FAxwY29fvuG612
mATa1MeLZSBnoxchP0b+wKIrfB2dBvAMbjHNlTjmsI9gKZ8joSIuJ5k9OSBXCqso8jC/o+LV2/ZS
brMt1P9CHkQuYnsg1xy8K8Fr2QVwQtrVSrbbz2iVcgzpTjd4heol3IP4In3I78P7E9/RF0yti2g5
+oS3N160BDFl69cGS4kl/8QZwTIwFlnEhaUwAIHqPEaKk0Hm7pqmA8Ej+ZpBDmvwaUx+OR9m/zjg
LchHsGHr39lbV4bQP8hTD1v4jfi4jawRl27jspLwdMf4ygRbGH4pcCtla+PxyfHBCGpGW/unL/ig
pezFNiQL9QYXErxlKlQbxJm/4zh7fnUMKyRCAxS/lnT30HRwoJAPD38SrqOi8qD5wFI0h2G23uBt
002fjSsiCAsIHYxCgzAhAl10qvfiPYfujBy933fZKWTS1cTWFt/EudwbFkfPHJ60ArD6alhpkD18
U8vedPEBaefuApFBUdrNnnlhfpogIVK0kfwExYKP3BNy2mxv4T/SiZJdU7KVBXqDbcDiTkqVkG2O
BcHQxnPgYAS3cLCHKqCvdfDDyKLrIQ3qHumo4Te9O/rH3cN7Oef0cbKToFbHX7bBWh1iJiAGplqJ
iOdqOQP2xgPcB3kgEr9Hcd0b/6aZ/9wrj/chdyJslxIQTk5K6KCsfl/fcHZgkuK22MF1NSve9HaO
C+kBtOtlzeBqhEoKseRYMgqAPGLvqfiI3eRaCbOg/Szmj29oBdUADlyUY7DysNWDmo9xTKRzdIKp
e6jAKuAbwVCqEwrAdn0GRD3HphtwWryJYI/Xd/2tKUDaKr9aIX8BcCboyLRB0Xv/EgHE7zVgFAJp
SJrV0CDrFTDINbZreHzAOIWckIfnGr2LqaaSw9V64VI5AaCy1gTd28amWr6upj85ojxAbQHsoJfs
7r0Mh2A8FwdSl94OsE2JQGeSaZMXczcjjzdA65NPRiuPVDyJC2cETB3XFtM8sEf0kdSr4bVYTTIO
oHlzUlcPBRIFy6jg6wTf9KHPQvNdfisZZcIuQOwXjlK4he7e7k5zMnJLQWclnrhwIqw0AySqNXCP
Z/DaAzQbkLt+qMFt5jTEoNV22tsqQS7E50a2uk577HwwUlv3bxVDzkcDVc0MbjCfNxC4GNG86IJ8
4qqDo2NiPWjNhpi2J6lCAqhzjDs0LiQWrFWUbXJL16rdyNgmMGpT05nTkSh6gp3CFoFyoD008Ur0
g0hBcl9j/jWAxj+ZQnx0+DWpXPLU9IL4tFR9ysBAwbVQigANBofWATgy3DR1H4VtTuDTI64TnAHq
pbil+6YUwvNMCIHYNeAiLmxq8BekVwPvwAoGscIiXbUQAbKc/r2+C7hiMLeXjkkM8Pz/Ab+T/9Ee
oceVLYogiwWzgFJmncsr76kGFaD6AKDIZ8oUuxtYs2xYSch3CXErISLcTqzH3/d3okMgpqeGdAZV
fcFpa3MZWD3eKBM7B/3Ce0rAyw5tcSqK4oLfAsVT+CN4JNfFjngjaAW2G56VOhN2Qo1VaKcv+zmz
lG81cvAI/hXJd1SES/go3kxsfoLKgdAUk8tU5/m7obI3QUAPeSkWB97/Xcz1lBorC24xBCAb46eN
90+FATaZP5OQezvYQuk44DwSo2G/yOYi2U3qCIw3pX2QCIMBYMuF4TAVVxRfhuGOkq2bHjQ/gBCI
v4Gk/Q+EIIMEgl8n9QEKZMSnsfWTNYTtkyf+vpF+C0gh14d4Tfyx+5dvlM9bqCbZphGHURCpJ/3B
zE9d0pDQK8wKiIhuKyPYwKDoJkERtgRYLLA7J2BYmVZsq7P5pHKjyeddAuDmUKT4PrUhvuT9Xzt4
z3MmMbxNoLptTh5OKvAN/MXksoRFCHIPzhtwVqR6+FI/uJ8G/BWktgs6iKgiuozerDfJz+wc+aTr
2MC4dvvCfIgQkbrKMgNC+5oDuGOm3cIiA8Xw2GVvk0jMyuL97g2rfnXbNbv+vfJ/CAHzaxC56v7h
QwD62IEmAKu1un2lOwD82dvzH4/Tng7wDvAcNXbgFGzZRofggvM33Y2lk3xOAYWMs3nWMs8F3KKW
nRd996XPMdimlde/Jz/5G6fw8x/NA2sBh1F7ybfYzCFvs6p3XbfShbogp+zdk1c6TJ2WhoglWlDB
D+sinilL9LR3TSL+gGweMJUSrIV+F0Zhs3tdZHBimUcu2oXpmm6xGr+ZbQ+8WYpX4AQDHr6DUoi8
YrnzzRnvjAHtyL1oy7kKalFAlIeVHNsgCKDPgdDKanrAFrn9ObUHnOWuUoJtlj3/sTqk+w0JMwJA
PhD+KO4dZnOCmXQ6h3wcNiIDIb8NVEEEvZBZonNulZd2zrASNUU+EcxTBAlemp2y8BrGiVgDeFA3
OcF6tzmR54vZuQjvb0gsAHTKAAPX8yv3OLdJKorPRvNf0BQnEMbZN3DtQ/BS5xBA1ckym+6piUYu
NGYk7PPIpGB2EVJKG5EFxAqVAesCPITrmRkvWHSYfBobrQOUBuiNCZpGIYOEM3vXjhjJgFEjkZji
Rr7slV9QC11fu7yfvbfQiuBpB1yULPGbAD2BNQ4ImAUf2qgQOFcSeXmzOeMlli3CQeYjXoH7K0/S
dM9Bjz1Z0Tfi0M93s9HnwgqGNPprWIFFKXX/Zjr3zwEvGXZJhCAdlrfdNHduzBeEHvBMxCRBrkUI
gDrXXnOJJMWcL3ud8yylFFgTiFff6M+PQnMAx9AZ/Cm0qfTx9XAt6mB9KhVeIMoF1TKbhVq/6dRl
IYfUjl8gW0DVLE/5zUdS0jELwEtArk2BmFk+TVctsaxbfNkpbiO7ILEavD83cDtNbXPVbNxFkw3i
IYlOKPwMdGJyMM4IR3QNjx++6mQxiz3ANBi/oejV53a7kTBPEJIoe+ZDWB8Fb3VNeLiDwKmg0sNV
zwGFO9U+lJ4Re0nvqw3JLayaO5DpQedYAGuQtLBasdqYRN3TZUZgtxbSEAL+DAUANQlSuod1gB9e
9owjgCX0N/RCI5ydddmJS99aUYh8RkbnAP+njaIT2i2IGkx5dCjZk1dgiLxvFEambflWbrET3xZI
xTT0UbjU5rnrIMi9vDAHQBxwoYeoC14SZYk4h04QEViEK5MhBtNBPM1gG0w+xhAgUJKjKTrGGUO+
zzygyTDxKe1OagVNGs2qNJJdk6BkiczLjYiWN6ci54cox6F1zCmSp5/Im0PYDKmilnQ1lMd3AZl7
wuFnjeOCfpEg2xTTCg8ihZZwm6MEIyBinQCfoHtY5EXDsfQiPp97yKkw4OJ9yYTAbvJGdhF0DVpi
ODSNFN4Is+iL88m83iLYcjMjjkUZ4/iBQeJK1hjprVGrMUUiqTL42OVxvU0DZCAYUxGKRacLtyRJ
+f6xoJJnQHfSzGY/RdCW3QGHV7ulmE5zSXeCK6TaD2s46HKCUtsAspQDK0gRzp6P4Yv6zM5ZLpJi
oNUhR+fPOYsJukUajvMQRBWNpV9Mb/jqYWsU3d1d6gs9IuYJ7PHQV60Bp70OwiwM0gdCRig9wL6J
EnHwmws8iJDYjQdhBMARFnvopoyHAHRBQfuwgFWgDZmL5Ec7ionNQX1u1k92aQHOeTkzQq+nQUNI
UydmugbykXnzu6Lo1wmLZMuhwrzLcu8JfRpUbFjxERZ4WLVgvIY1tK9fT6K5HAw9mIzo/fyEtjHB
tARLO25FTDuxQ3/fPyMQRFiUYucVoPtyC8sAnZhBFginNbC/fh8dSdmDYs9mrtsaseIUcmR0ehyZ
rHBcNQHwRf2D/QxgIfsSaWiMf2jLgOvomAkpzl3jjNpLesjP19sjc9EU6w3ygPmd7krEIKCQyKVI
RVNPqKUzC8n8PdnsTVdZqV/m6n6ehAQUo0FA0bGCeiMCFLRHxlZqyB8RnfwM2KzpdIBwExuaxcbr
twUkZLBuyXZDGiSFLnImhO5AMPYMZpep+Lklhr33EzYSxHaJbRHWpQSLXm+Z72gfGXoGJHiFZcmb
4RIHMRTsmVNem0/24OkSjkmptCfEz6jW9DPGQoaVBHJ7aAYHrydbQO7PQE9B4UG6TDwjaIslsSgO
qg1hx4+lFjuKr/rtUb3GWxm6S0JEMWQPbvG0IYTRNUf6mv7csGkQPUeeIWcy2DGun1rwQ7aQMqoW
fxRL+o1x/lTspnHdOvoQ2lPC1mZB/ArnSNxZ1R1m/AXEvY/M4+kamMLPduJrNYBWq7xGKFEZu7p/
I1T7OtsYsct9hC/wnBGI8cCrNSZsXh4VTEEXo2qjbcEO+Psl9K7TiXPHN5e4EfSuRIzjvIGyHBX7
t2hBFlMB2iJKG+8jFDfYxhEkzwUFZiA0t3dEz8wZCJniQQObvU9kIvdmJKhAJ8QjcizgRMGUhuxC
IvDILckXiP4veTTySYYLoGikoOfa2JfIg4rvaeoU+Elqj0q9eodQG51tgwCw2mNUHnQ0NCJQROJj
ANeAMDd1zJ0i+pYsLhw67hODIymyGhfW4hLbvi7oi3MMilh6VdccxB/kLAPwlUQUzDXEVUrITPDJ
PBxKmEhbmI0jHD21KAqmUXVwayyrhE3RD7XDbOF7Xp/F5vWbb4qPTyyiPV3s9NDYiDFwUpBnD4cL
6JoEPxu4wYcohzlGBah+CoOM7nDXjGdhzsX5hzsfrl3gIcxAQiFEnwJ+Ff2fEDWSOD0s/63qZSwU
9G3BKQ3bqFsAUAMzXmy4eqTBBDVisfuBdpkvKH+ondngQVYIyQ09JwGmhGdShTvT0XtngqkLBxUj
83BFqQBjPqefo8Fm7IuFgVN9cBmanAR/WBBg3mGMpg4XcD+cN7zeMc1hNh2hfxRU0XS6Du0TcADe
w5SDoYL2Y29WEMlhPhREMC0ujwpVwu6wu2VfAwuM0edKEt8xi3+znHDLi8AGWAx78etN29/JUYOH
8GkTtyWFRhve06A14FqLP1t5PmvmPKjFOH5Vic2pAR8E7VqFRRGJ0urinUl2Vzw0XImFDq/Vw+Fv
rGyD1Hk43OSgBgWPmwd5A8+RqA6VrYz57UJdIaYquQhmzSYwkbTbLMxHN2dfZr5lnlLiBcfkAoYF
a3D4mw8AiZKukLb5PXK5XFNaQRlJ/1P55rZneijyyjAtiJ4ZkSQNaJ82rif9ex6t+2iTIIRCtZ3O
Byl83va9vI1IWFSumW9iPnNGTHdduR2n4SzzWnppQjS3XwwfPLYrFjATUTK5z3RSoWlWhuV8+SJn
LDR5TFsM8QkuIr9iLcX+i+lJ2iiKZbSV9ENMA2IDpVAFOj98DLN/29I62S7JOGx/fYYV3j/zxXq9
7p11FYQnEbZC8h17Yn+cwtE+5ecT/GfeBLMVQcnAE72pJ8OlSb4Wh67dFoHmVcFpfWqWFZQeH+H6
ZFgnUjNiLThMvWS/hs9gbXDvxJb88zbdAnE/sMS2YMQdLLSOu3aXCgfMy71zE9BkchaXFmAQe8n0
sXNreXbfCZ+5VgFf5dQ+3pq+Gkq7CdY+pJcthOgWzGSUB8fNsrQ+ZIeHsshuVC9fyx6BiC43YrTg
Gdn+431iy0u2VyJyELJJE2itT7ZvW/ZyvTx/0Jgt9TlDYk7B62V+lnaD81HCQdA7Z9+w3l9uRcJB
wwq51bBs7l6H9CY0LJ8vl8JLy6+t99sWOvfCCnMrpJ8nRHJ+PJfP5fllF4fnEv4dETC67peEKFjh
EmHBhoIMwh6TNE4DMZ8It84a88zcsFiDXkig3ZLCFXt9t8RTZMc9r8PIWnMhJD6JdQKvaNvL3rH9
iLacQv9shz4ZECl8ub677vrdV+yTQhhSbdF+q6U/XRcR2LJD/lm+S76oBlk1z3fLf+M2Sg/XtXjE
O0rVkWh0T6zJT1rGOnGxLttcRUHlug8U+90MmwNVa23SqTgzzzzacDbTPBVCh6l1evys33kw043O
zhDvUOeFyyWIzXk29af1qsmWcoVbKMfY48HGWqjzqgEA7xpYOtDs0EAJwthqsm/k60f0UU8JEFmP
9/d7sUmUpVnPVf0dkhc9yNl5i0OCE0/ZV8VHka5gOzbUXTS+G826m340KkS475PHeZJ+k+frka5e
xXs94iAkko9gKNxf/1ITiYuZ9NKXrTSv2RMkzI23Y6+F0/j0qN8kTI1KMMW5P5ueqyemQmKFKvOk
55hgENpIfwvAurYlhQSPqm7lfqOce96o922RHspettQZHAiNOMY+MhF2ghoAQ2qEZqUTLiC9SOKl
2+MNlifCC3Ns4oYC/BS+BgLtkgl3lFgcUSy1pHLq127kir4z3Hy6mLx2j9e/CUbOWNuQz+bZbW/Z
odG/VPmz6rZdf6pXXCOTzhIugHvqlP+M0bm/ENSQU/BJWS3Q3dSeYQoVPNIi9d8Ltt3Uh3Objy22
9t9fa+gRAN7PhQdKdXKsgESGvZUrKAfIH1gY8KwgohC9SoZ48UeZHdlOeZOL/GR8o9GBeE+YOgCE
ZR7hvkpCsKweWwGcoJh3UuuNzJHtO+wIEPVSt1kjKtBiV8IE8PtqwMpJ9hwoxUichn5PCkbyqza2
bHrUXIucMZnHJfTQEC/YGgQCRIyirZCBF0NfCubQkmGFYWV9Q0XW/nuSxxS9rQiIY6PZXK0YLkVT
Lk8VzSidpnT4SCm3txpKHlRu6DacF2ZMzeYVMmaaMpVx0jjJi3wMNj1KRXjUSI9+Pal6HEwjJyfT
0Y6r+ZluSauwplakBfvOvuiRksfBKoDnhyANCX4Gi5hf0XKyscaBGAN2Mop3p/BmYHHlwViwMOrN
29RJN9nq+SFjD+aelNxT1tCi6fMnbqPzxHue+dsrUefRVGgFxfNShyTNXMOVXEYVaSDv6fUp8Z2N
TYCIb9y8SFpwg8zYYdrEXheJQadQkm6VXF1g94Y72AVgS30piDsNRO/fQeRiupDho0cY3kfpZBiR
yCCKhwJFDjMo6TDbBfUryQ1HKBIWbOybOC5I2U1uPOLpoVpQnZ64KmZmYTNhaP7kt+s7AJmFzeOo
tFwEfGyxe2Lz7d3EKtSAYeNTjMEWCzSzrFunsB/DfcPHcakTEoZrDhBz6T1g08OUSnA+FiySOMMo
z8BXy5g0gtgzCiReUA9AB5ctM5/IUa7MyOM857JXbPdEb5mIC44c7XhNXm7UfsjUgZRHBIHpTOcV
VNw6ptPGf3hG5ENSLLGDFG4kOfhFgsiw5Js7mtAsr4bIm92w9ngppN4oqYhb9fpBwFe8qYlnxn/f
Ys9BqmQcrJYEYjiFQSdi3lCcEXcLEIUapssg1fCRWwlhRQ1+ZZE8VD2KrOhYJUjJZTgIXDeScRnI
bthysKUxZ606h6pxnt7QxubqC1eW2MdblGCMEwBQUO7x9ILWJqk6fnr0LQc6bQmpEdWHdCEkRmer
B6XA4QvAFeikTIyarcIHjm0LFBgOfIwhYE0uyrEgUBHFDXgTjnTDyfc6lDwRERaIoRb5BWCyeWxL
jC6jWyHkQfVxgMRECiFY4OHcTX1HCNBBhZwm4EYQngDrFe54npx1hDLQudAMKgtVW49E1nxLWz2Q
lvJ+VOAhABgPPUWCFx3znofkSfST9qlqn8kZnQ2R/QUkRIi+7A/n5/J1VgEUJT5/LYGTradfxT2I
6vT+1KqAShBhBDDmEI2eihGq8GlowmCBgACWZCyU4wz0xYnPbB6YJgI6ji67RX7/2+ZBOGW7anvO
seIAGgaEB50YyIk5cTuE31ZLxF3Buwr2u1y8pj59cmt2D+wNxueDQUAFuDat22MbQMAn/BNmDiSm
jyFAeJ0izB9fR9gNZPBjzXwAiUdvE8gsua8R24ltUPSlOiSaJ4NXg6ESDng0nWdIIaO9fRweWxgh
+6VrfCZzCe8/0sPdcBDJe3mtIMql//F0Zs2qKksQ/kVEKIPIKzM4oeL4YjgiODKJ+OvP12vfuBHr
7LMGRWia7qrMrCz0jZiMuSX9bCgLGwp3jc6alJ3Mj9ySp+nnkoYkOGtUzr+oXjSwAYkjcaJZEGIv
FBcoN74L0ST4xaVQnYNkThYm+byIKL5GJkCGx/VdecxE9xtykmdKryuz1gifXZ1clHSQ7JQqGKAp
1LfU5SAo5fWw3fogR5Z8ZV+w3ygzKYHiU8lqQOJUFgWX3INMg/yEdIgzIzvhyAX3v09ddF9Mh3/H
7ZFMyxhX4XTHJCZ4Kak5dXg304FLa2W7I9v8NUXXyG0tZlAxdHwrYzKO61giH1/3jjoSH2SCmiNe
2I06V5BTVjqs1CkuEokXOQspGrZODAQ2FfltYeh2h2ShsMnM+CsDyQvKYsRAcG7ilVSdRAxOLdPz
J0XMhLib4qjXgCyID6gpd/s5fZQj/J1wD81zYXPaDBi/5NI5bU6e77kD9ArMEF+Ty/+9jO8Z8pK8
FbKcnBFx999ryL4YZnEc/DBIfu4uZ8nd4JV8OvkO7Z77vzFZJwkYh+VLOFVRS41CoBHH4QhN6VeS
SE45d/7074M4Pnf7t0TeY81BZq0bU26mXXgNB6dzLokx0WT37wg3xoKMqzPhWiocIhDog9QwwQmb
STfItZlEQDZ/6SIfwV8ZPu4r3/DLfwPKhTAdeCWPEDf0hhO+uC2X5FTRZ4vpwNTglDhnw+NkOH2e
HFL+d8fPyekYG9Q7yIV0OznxiPX97+LG4wBSvm/XwEMQ8EkMaqKuH4hv6Nr0d4ceUd+9nPrbZCyz
CJHjK9aDFRObyQv4IbNeGjG8jEbbQ+UgThsHEzpKkHZyQ9U16+OJthG8hqWMkeFGMF2YH1zmvZ7x
0JHN1vltAO7ylgS0IPcDvTMizSU9BT4A4WDF468qbbcYRHoGUY1CCoW4mJmByQkoy4Nq0xGpKt/w
ShCUjAJE5jrY+W7CzQOfEOgF58d1aQLv4Agt+Ar1P4AgVAe46vqzJG8nQ2SGgkig4OwEADc0AmUp
5n3czeeeu8pRuvSaAOgBVQF0+vQGd8pUBRLCA4mzZGZYPLTML6ALrpK7x0dyWhiy8C+4jUqTI/yZ
OBRqMVTevLIQx8uHIDc1qfzd1boebwKAke+U+9vk3wAwADka69UfgALyROotUCju89V54RTEtOOk
QVJ42nnjmnWVu34HlrrQGucB7quTHJ5qjH6kWB/mSL98OaHDr3kNK++31Jyu91wqnhxk2DnPdr74
UXxyDYXtMwIFgl3GEvkOuORrwKxmkvHFZdw7wfAVIB/Ajf3CZVt4MDNhbqzA7FXALRSL6jyaJq2R
OiBMQHrY9r0GJeLD1lSnj+WS1SlkcvaOfEwScWUfSQBMD66SMdIcAcmxzQMZYsyr02NMtAv79z0j
+0DSC6B0dzlhbgoYFwgqr9GR8BhsdgI44wuUAjXd/2EuPIXBFTutyyj2jmBg4GaqgF0ZMO7JZ8lW
Ui2V1nmjqcTGAX6pFdhhFz/VxAPfAi0DGwWArFuXW/LqRN8ONmAAKcb4225pU6VjpvrwaCSblD6n
/SzFRvN+QidZ7VDyiuUDCzUCDFZsy4jQYnutq02NEWeQLTtdXB1YqVHegbnbTFemdCKNwFqZOMAv
oGnMCi4M9JHOqUyDX+uA0+Z/aCIA3zsL+pPeEc98ZQjuCcrII86hBB6K2wk1J2jKeBsTmMvk3mZs
6dgOUbsEuoZPHLgQ5461WOnwHj6MbxgHBkGnEN8qnh5zlZ/E6bHqI9QBa5MF/AmeyoH5kRN7JB4f
zYbLZGJeci+5B7yXQWUsX7XHk8FnAszxewAlcCzmrsa9oS8l/XOwkDiK5xgr2dL5d3hak4M08YGs
EDLet7R2YWljnug+3zRod6f/fse/3FmGDEy1rr1/TxzjxY+sFI2G+V3Aazp0SpIE2vlvpvANU4ln
k2MzcDlNciYMybfrfS4MIY8r04bjggJDAPBrwGxuFMPPNYlDaO5Ht2lnwwzsUIgF/M3Dgqqv9jhh
XkO/dUIPY+cMa91nEADiAb1lMJLW/d+dYop1PUEzHHmmeRVYN6dwUy78yIzkCCD+ScxRwfb7BY3f
rKZ1+R0qKcD2XPefNx+707QfiHt3Ffj+E8egLGCbv1MaVHvi9G/hTnK11gLKlzlI5vN23ih4B22G
8/Zdt180D8P0EpKFStr5i/m+/hYmrIY+/YUMmVPbcLQUyu5hAmRj0n2N6SAo6VwMVcAs0DTuIjxw
ds1cKYfdq8WFFQxhF/MMZC/0QHUf1GDSdNh7lM6Hhmpdgn1BGuT0v/77QhEJSSLmc+Vx7OstxMNw
B1t+JYNzlY53I0oMuuEjYAx/YX+ujKR9hs+KnQ8Rfa8ZnBa0mBkudPukuxaQ8J3tj20RRTRRMvsV
hVccJWZkWXRoQ8QeRm+hr82yw1LOnsOdZcUokX6yR/BLFxuvKmTJYmJ3xFJKwMeaxg+ctCjYgAqz
mMe8iPhHZA4QgmumFcdi8/p3FryXV/HFjs0ewknxvV5Qmyv2Jpa5luf6giqUCYJpcFG6QOqip5mI
hWmdfQ+J7XgvWy9fXBZbW/c14DikKFwcmDVeU8alJmuBoE9FQM0BOFc2eQ5QUppG7U/tZdQaVqJl
FcJrj1We3USGnWxd1lkAxRaeFQ6E+DLxEtTdyqZ74SXVkhWM81LzmJPu6T7/8sUSzpNK+yaqbTWk
IGI5Zv/iC16CLzY7nlL+Zb3+9xvWB2BmCDZ4mg6snyH6P75LNyfIZDvnGkpIB6D3C//8kDWe2G71
i3Zhibhjo0pewrahD0h/+CJLKDs4uwUEfERXjBpnThgr+rRxfTQvYvj4Ui6v+K0PtAuDxdvSky6O
9yEEpfr/wmVnSImJ8+DcY47QWz9nzV+C17LnEAsRFzi85MPOC1tPLQkSV6qxPyZJon553k6N/9PG
ldXMC1JkBJTnt4PqZM39SyOgPJwZIJnfpMB5RLA0AODt2HSoPn0g1q/DPlIttJtgLNCpldlbgc+A
rYBdgESBrUiqnYBl7ey+sMlk9/cV7DgM+7aipOWzkcfyWB3VDg+kaKUN5vJGoclGjppAaHJeI6w7
KS6Ofjvr0e5YBt3upMFUvMKMltEYt2F3QicKUMRyJUUFJt9SkHkFqshTCZsef/HO1rDyVbjz5k/F
Hd/OMad/O7jJPWgSNntLJ05KP9XokUA6UXZShI6QmUq8wy/6Rn0qT5DNZlzjOt9ZHdSlyCtRBuMJ
u1JQO+KWCNwAW48L9OaJ2+nO/6aeDG5hvjFPwvwSqRXs384p7+Sa5r3yrjw2mFfkFLXS1yBjJsKs
UtiB+OmYLH/HCu6QjsRgKKPG6kxxp2iSUUv0dWnwBcA3YUojIcLLhiDVuy0fS8gZUQ+p+/0pZVFd
+2nzV/LIm3d1dXodXce6dwukqT5VQm1Eagz5e6IYg4LQijhzKMTv6FKudK13M4whyJ2oMaR7J/qm
SW8LBR3Klu/jSxRfgdQZDORGwRfL7ctr37lQR7pGgM9RKKXlnSrkIZwkhOwEQJdWt8jSh6qHcc5I
1s1slN0cbsVtCUnuPoPPkJp4+IqBi4Gpu6xXQHO2CDiAEaXIwI54pNmfo3KkNMqk/gW4x6Y4I5gC
dALegopi/jVSRN/aL/phPmn6HGomXSxN1UUbO8mAVL2e01oT5YBm3jT8dqrk7NxWss+IQakQJwa3
rid81+hgQEco4JBqzGPyXUre18PsOkqjHhA7jmIAmnfc4t/rHNUFmXy1p2G9vVt1BnckyNiVoG6e
oq/Gi4xpeWooFEaD/3OXhk284ClrgsoWf/xkuRsx9lS8ISZzWk9y8wPt5CiKk/cpawSlCHKYfViU
zQ5MZ+K8g47zQKzG00Yb9B94TvzSzDsZJg1y8Yoa88n6pl3tsKylq/2Kh83S5tQzW+/t0+rTK67w
QhZrG23VuaUKYnN53PcAKe0cABVY8ku95Zz4sBpXlCq9zKuvnxHSMYGZUoheaJA4kFcd2BdW02Zo
CJd6aXqLr/6di83C1s9GeACLyUXwEEjR/QwmnRwLL3H7s2SCx2koRTtHH7L4e7eJFFw9dUQ7brzK
X/NpNr2HzRP+7RXsfHpxTDhTH0PmMbfYz+dPiwKDWcLEuI+7dJY1P2Nu/HznIF5BIIjQyemPqXuF
EGNrqIdNgOE1OKdVjb+esvhis34FwBu9w8+2CzzOnzzZf6m+FGhRw79NZRYLIONEstQVaiS38d90
BhkZuNbxQSR6zNbb8uX45NIkJddpOsEYmg4tvjap3B4WnBZdtW15bFCvxQ9ERmFjTcs58e+Ypr8P
jphZ92EW0xp3N5JcdLZzOfzYRkD/Y5It0r142ZqbW3T3AUHvYTqhEUjIJm8bkW6ro9z52lWUrd8n
GbtXtkiz2EIjhZAEidulvULHbAI2n/u4N8kDdJP8GhGkPc+jPk8lHrPMx2fQWrV5Uel3zeyl371G
U3Bxdgm9Lh4cDT/HUMC9Jt7wUvSao0owiTVSc0+TDLp3ChQcsP016Iwb/zHpDHgdNbRXgbCrOECz
iOcCitdeboKmpEHoIgTtxgIJzC8kMMNfiESmstS5glSEgJwg7kKAdQXQhAQFwmAjI6DpOs28mUie
eoR6R2K27b3t/qGACfiacDd8CqB5BoepWNzmRWI/Br0tdyeJfg7P/VMwJ8VCDN11mLbmNHcpu2K6
4Z4FyyibzNveirojZqmo8bQ+Xoq52tyIykFivwRoenrOANjuPjYvrKHSVHQNMTbQMA5kiFmMdg7L
SpjMel42PC3ggI+3OI3KWA+f+zwAtHJlXzwWNMLAhBa57OXnPOybi8N+y6juJkQIVB0gYcVnf4Ra
zqT+EpxLdjVuyJMbwS5MhBZCPDNhv2bm1HGHXJbqIKscZr6yqOBD5u8zbbjAElGeMqt2o5oEkQUT
PnyIvI2+HBWuRsLBAjeAa0SZ3N5gEbiHmQOTNtzNa/s+wyLjyNOAt+R9OL0yC+QBFIalxaIt3gNM
y2QiumyeXWoqPvY0tYsRZvyW5OekvPReXCP7vUhHxcVe2Mvmu+COWnx927NILfpjrPrszOkR0X28
TqxQOHM1YVGYO2zMN9TrQ+GILDYPz6d9AiFq6SRDxbvF0IzSBVHGpLMqrE3f1p3uNKdS5jZFBP7a
Zm46gnxUN/oCyDNCwxBCxT42rwkE1o5woBot8mGL/73gtKlZn5OYh59lfupjuvk8QwEBu5+a6cuf
sjCk1BIN3gv2DNo2+RLPrPMc3Ibv5SuAFx1j2SbCmsf842HlG5dRY8+QuTnZmuzbRwFP81sRuvxQ
LxsIvUaokR6Cxw+gi0yk+l4FaXjoBeTFjnrsHxs7kA6ZLY3ffrpAZut2pz27Hz28Fp2iR6vj+Det
3VcQ7TbpCF9vW1gjYycQvgm0LHyWKf94+sr0RVhwTOMygAjI4xwvjeUrUqDBrNYXnU5osG2lw/JY
20TvuzV8Rt/tMbF7x+e4u0THMN1NiPle0cu9zb8U4w0k77rnN4hAMN51AenITy69SW/Okg9czVj6
9+2dJ02aynMqF4cMewsc7u4O2uIWgekrS9bpIuRnq39E6UFARmcWwqGnueit73taCWzLp/k40ryU
D5Ndfdlzv0uSEED8p/AK9ykgGPbWrzgblPN8kkI+Xz7L3ZElXnU/sxcO0cF7RocXjzUhJzaozXeY
43YQASaq7m+rndXVZ2FgUoge9o+WlYLyUPt1RLrAPgIh5yebz+h75q7iSAq9KwU09nx76kqIDlSs
iYmgX1EfypAnTVft1tcaB4qBTIXPZ3CUxOr7yJNn2qKefM59+nxM0g5Iq6PR/Rb2jaqjjwvLaCT+
97VvPlSx45TgtJ9Le3i2ol3ZpOcXY3ErWDN4TGgCAKM4MnCdSMikhNUyACukiPbyyljtRt0uPUTs
ct6gFnlqgGL5sVx/2Hgx3Tz+zvWg4NGg1gPt96qlHgJtOhv7As6VUFzRSaO8DmEESyln8reOcuE7
Kl8anxdmH7v7g5B3SgQn7Cz7nEQW17/RTQg0rZ7hs1ryHGe6ZVDfcp+874P0EfcOELqCfaVE4mv1
VtoXJ2lLlazfGcIwhTBUTb97Fqxg4by65n0KhwppCi/ZkSwJqQtELqAv5YOZy8rMyEF10iv3TFtZ
7GNjiIM7FsLcBkhdxrA5YP8M9Uti0er0e05WaApFpTI0DSFJEzwqnxv1HoOOAsg8lw3VCTS3AcMC
myfsRrONYje1f/sOrguY93ysdFNHnBtxkDq4EsygAqWRHKVAeJ6OCIM6PXHqUg8O7xa8l8RTCDwQ
cXCV8Mo2gXaXphjqQV3BzcIzA76TpOYBc5Tw4DFp5tePTZIE6aoe8slnqiwyPMPoTnrON5iITiB2
X+zC8Ib0NK7nMKlf7z1LT2T/KOfnjBRTufJ6N6t3EOwzQ3TW+JTrjIa6g57/Qc/Buf+2MEIKfGHU
zg0SMhwkHxTS/DHOTK4n28mZiK/ytOV3z+tgzsjyVEp4z6hPkp2L5mzWHdFlZMAyXZwZbonkpiDb
jIAgkTp2jqDPKDCvY9JikTqDmIBYAc8TeJs7H//f4L3HndJtUTEWS9LWJxX+pcvDS8YKXcBOn8dk
qyK9XCj75wys9j2uow4J7KhaqDyZ+vk56/KXAlFAz8830qXrsGSAmHIiQylkT49gMYhtsddzaZKz
SE/0lD4Xo5ziR5dwyOwMqJJxjKXYiq9TEoupUBKpPh2oCQuvAwZTPqREEsRb8OMpycTbK6aqK+II
dfgmPH17T+E97AjBFFjGO9TKJZZf4W1U02YCmSfr6/4W5IRKe3RlRqgsk83XwXiayGGSPRAzuGWc
x2z3gC+oDUGnjbCZYIl/IeHPwaaJRdxsdjvp3n38GiITQlclonOmZMet2O45UlxMmf9DYnPWRzhi
GEeEM9dQ9blkuC7yFPp1L0hHABqWDKZ6VI9JtFsDMHQviOggQln6W1AEKfxMixk3XS9dmLkd7ULs
+/izV0rklyLfZ3xDosXfeg0yQ9toUkOmR48o+yq+IEBhvGh2V+AzV8+yvt2yo1H0bnj88opnwlKg
1KHq0gna4rpfAYpcAcAYjCGaa4doNWxQaP2W5fAXlhvyTyKM1C19/MY94ywJASM5WE0aGRIH2+pW
7GIdu9grSHWHhPcjI+o78lZovDjjz7jBXDGekhF5J7JprpLgwUXLYC5ubu0TKe4rempz9s2mE5Rr
5m7RBZIWIlOCjOJPIgvmtdN9qBr4QXECNQ3K7d4aVozZyu9yeD5g5D+qEgiLSPWBbSH0jWA/0nYu
RFEX0GSAaNBOIFzwZWlHZyVXkAZ0JACWB1zLRxBFgEeA7khVITdRS/INP1ZKDMAFugfpx2+4fCA2
/gVg5kfexSkJ8oGcFSSc9wIq1wIqo3cUUC9/AX3i1kNI4eoNpg0/QeAHj1F7EH6fJZQbiJXEgLYr
LghaGZKR4/LFB6Bi5REug4LUiZYnkj1EAeHvTy+EftoUaPF3AVJ/L4EqESgDoe+KAIYDEJED8cW5
Q/SwEECWgTJyAowln5cz4yWnfLh8oVyo47x2/tov6wPuHbIMlt/0TdjvMfMJcT+CT76dilk7b+Pv
niti3v6WOhYpJ+5gwSIfyUMm+h/MVo2LcRq1wx0PzOZJF4Tx65RRkG+TdUfFPXh4hS9kCc8x7OaA
+lFTH6HdS23CcG+vkxcngeI9AsJTuIy4JhF68RhDMaNpJLc8YgcdqO4KkdQQHF1ec71EGPwLLMeU
geDpXrjK24nRB6PzmCY8BJDhAIGKUDwgSOhjXhZ8R4jBwN3pw1nRYQwqm+tCuQDciVmEgvQXpoNF
oukH3Pf7GJT1ueeJJ+e+Ra9NeWJXbT+0e7yZ3ZAdv6L9MqtpxiVBQPaPTCWahvG8M58C7n36c7lV
zGHxeIDpQOEUwH0IuFQxR4iCoEeZvz+U9qgxNe4brJDPed1+LnAnjxFp/uVxUvgP/DCbgR/sGXcW
DDZN/o6Hzf6337EgpOYKbURBfTzbaktFOQVYdhPfIq5WW5IeoewsZoAyM0vG5YJiG5fP/4yTtZSs
U08jDY6jbHydaefHhtFKTigqeMK+l5LglDOKSANZ96jzGoqj3ccdhNuEIoPnlLDlh1O8wmjzWAr+
ltzSsLsL1K04G13NJzUXNH15Cu0Iko8PXpI8S5hXQNieDECZoDyViq0tSN46ApLtjrhnbcBIfGb0
inF+cxWnMkDUPhkjMh9CE5traIcaIDOBgas43CeBcoNLY2fPGJHP4e6BQZbZQ2sTPKnYAVmgcA7z
8FNZ+QlVZ1YHPXYM4oQslC6hN0StT2wqROCTDSSQii1ttkrZqvGgNhXiHqqINYGu1h03pafwhzcl
wRW93nlB8JWFxF63Hnobc/jAs/Fr7b83fFOQ8SDf+tZ2Nv3chJjvvaDBVctctGqqRR3CDxf0o14Z
WB7gZ+IciQnGBG0kRKjPej4hz3OqYHFokiXzZrdzUAf8vfUJ1Op5/6D6WOaQDmfIXAUBEL4217v9
OwMR8wogYs6c6vNVr0JpbhFg+0jjMkpQzG6kUAQ1Xt8uAFnyFCBPfjjfOxuEFve3P2xM6M90tb7e
74wMg8CJ0jlcAL5Eg9RsuTw9nyVFMV2Qaemi7wnYOMsy6l76NJfpzktO6bY3eLaYLfAk8wRziI2Q
J4K97GzM6L1jGn5OeIr9ZXpJjColiThiE33DdgMUu/oNjQcFgFT09oKr+4n6TF4YP2b05eOCGwbX
yfWgUhyCnwOc0V2wkzea2STre0hqshtoezSWMD3Bc5aNK8JqXFYD2NTdoJw0AZH0d/uCqDrtCezU
A9Eh61ZGzzRMDT14ogLCbIhCb1xMq4W2b+fE5kHHtorZZ/w46V/SapwETLR2pGDoppqY1ICYNaew
0vlhPLC6TfoIwLVll/6DdKJ28Tro+8/xZyyFrAOSB/3C8WfaHu2pfk4aZJZ+GzcTYlWCKbSCHASu
fXSdsc30Sp+1jUU6pd/OJnuEDTENxVdxflKH0iWBzQfQir/javoOM/8RP8e/RbV4TutIdVmH3rPu
mVD/Rhks7vakNgO2+722/y24eb9FeiTKL7akUcd8khy/i+4iXSNrADhYtjEx8xIy/0IuPq0Hu3G7
6h9KVhmx4J7IWFX3gTcQE1CkjrSuQT2n2K8IBEO8IvotC3PPSkoUifkOkisxn0gherStov/jGDzC
sAFTmZM9EK5sW03vY3nNU9113l4y74bV4DV6TqpJFdyHyfiJwzUO24vn6l6ZzeZzYJIUh12AsPqg
c4erwccHVsRTjlYri/L8IQPZ+bzazcMKW9/q0I/fg94Q/hyyJyKd2D4vBAs6sotpj5z+s7+dGNHv
sj+5Dgh79oWjhaj+ndYWASV436xFQA9INt6LRqfEyW41pqvtEAvveQqsl7gt7UUQiroyMbOKEKLP
AtXyFsiz0Y/eTge8pIJ0r7sqvUlpfIytHW40Dsbb9nfw8GhQ5N+8Hb1KG0/4B35wjqS1lqP4RJm9
NYFvfkyHnYmCNgAj9Gl7Ko/Z8ocDN9ngEM6PsIgMTPSjpriLEkOxY5I2UO+UxlCe9z3lWBeBNlyI
VFjy2e5AHIl5CFnZ+9na3vuCxF9ZltFvX4w/l5/YF0itBFI9Q7dNAMepHKEtoUPBj8T9QrBhkOWy
s8LlfSFQEDdAhioWbD4RFqRktUcWyJrNzGD7YjNHjMcThNASLo5I+DlDUsm6ndII6zoiwBWUHLsZ
AW0ENN7GzNoluxKdPD/T5Kgyn+A4YTIJhrA4Qjb0HhDQ7IjA/nYJIYMR2z1SNUhdweumMLpaeJ3d
ZwS78oFEjQ//LmHrXjE6O+6wICLQAbEfUs5HAdGFv6X0wKACkxtMQSbEP1IvaEO2tj5i4d9AFgpG
zpz9kZnDibJzI/UhyEBBhvgHoZnMufVIQy2+YQCKpbzuhnDQ8KDMRFLt36I+YBnMw0HiKOPIL/rC
w2fTGv4fGd0d0Sa0nnAPlGUTs2Lg/hNqfmdxC5Mw9cvlb/jzKbSZJA4dVse6/1dtv7/HFTeXu3xk
PQ2efncqbWGPiWWS7wAeXNSjkYXsm3V/nsSIe1AkQNWWVdjtetSucVdRXxC1cE3KpWFYsBVkeUST
iE1pZsqELIrJKqYhvaXnBI1j+lQwm+oWRg3eLduW6+4UkxbMWGD0U+iG3nA3LDOzfpvJ8Hq4TxQ/
0YSbEG7F2ebFaMMHTXb2a91BfkY1pFnxhVoB2R+wGxVID1GEBCnfGLgmCB0eiAPjQojI+TF/mcXA
RQh0CQrUv5VaI/zvWEktdP7cAjM9Flv27M5BbIV/0IyEUw5c0w1JPt4XFTGNqdOBgkhm2xOVAOaX
KXJ4UChx0nDZacyWXLdjqmx2h5KKClx3CtSFlsGm+wj6tcur6h37uZM+/RZ3mhgSqQHzofZYh2H8
ayJOMIfXhIg6GEzW8DSWj9wK4j4U0apnEO8jZNp/T3jLq7zyUOP98LL1jlX4MlZplMYM1VM/rje9
WMU5prGwlsGvhlrXNkPQig4dRbyoNaWmVTqr8Uuo+2RcvyA5saEzlTH2Qyhb/iQiTHzoAkABpGOU
5QMzMElOaVSNs7elgbfwFDyxULEINFoajurWC9OA4vJ92gjAmQVIvBE0A5UR/TEvgEUJ2gB8hNZA
Ea/ZsSjdgG4wMsDd0dFotSBgJ7RpHN+66hYRGJEYQN8OPxdiboyP+qZy7lBAgRXMSAlefp9yBWG8
ioeeigT7z3wOo0LkPwhnkTBTq20IY5IMI4XEwjXsi6uuQ2UKRdgplKUjI17kOhGoxOnyddDo6g6r
VZnKzQNOrLjhny8l7OLe/8CU2R6rxX0rqKbXRSefZkqyUMjCI09jfqfmc93CU5O9sRNB7BF3fc10
kthXhYQV436zAP8/PmgJRHs6joij+kmPd3uGlMcgY/qhRVjQ51MiAj7lxycI//ZhAGOYGadzeK8+
q8TBh2RR4W+yvZ13cxQLXH6K4MG4sBhSPbillChM9sWaDiKLasR2zp4ePmJWam1ar1lM2iNokHqU
nD52+1z+E0iOKbdv2fkmr/03QN04poVU1I/lzfegH3BVoaj4mFG7ljwtdPh1/Dq9ogeZH3Ded/xw
21Xtl6F2kqYQStklx8irWXxYAlJkPhQy/tmp4svP2oTVzA3wjCwMk4xDvS3ewvf7upH3PRXvDGFE
1pzB8h9fJHmmDnnoleApPYQ4mIPAmDHhEkSTYoiRyfMNXxIiyz2JD+BbegLxEvsKb6CQVei0KQO4
z6SwGrNpAxRa0rYbXvewYD2mvk9KihpGFhBRQcr2V81JZgY8gzKHFKqFryOLZNXbN6dqW5HugDpj
DgckdTIubAMEaGwTHOJFcrRHvCLURFSgkp+/rdoQpcvJbgQQQ3RKLaR47Z9QUV2TLhKz8zmsTmwv
bALvJXgi23dhX2dAorAvtMJgcfpF8kiYymGm4FJEBmcMDzTqz7rRzjNos4AkYvSlsX0rInsRUD1E
GdELC56/eiDCUhIU6o8oNgEAhTU8GBsQt8Ta/eyqcfTbmNyUtAVA+kvWAuNIegHZhqcQlkvMY9kh
fehjKHIoD8pG2TxWjUgZigDTmJv1mHbOxuEzx6ymkCntJzSFKKEZHg9uzpJv0reHO53PcP3E11Vh
nSbz5o8LmfWEfi+Y/uHXYSakx5mpj7+H2zb1pdNvA2fPA7HWXG39cY1LEwNn65mdwRlJf2U95Byo
K88Gn3EmgdMW3BvWaPmJh7OAspkeFJChVMGGOl/elvQYoU3pjJuO+vgvDuANgPCMD2wfqw7cJK76
9nvazMm5rnROUhHyCtieD5UonAPl+ieRHRmnx6GGp1kgFtGOam49I/atbIPdJrKMPjksciA2JAKE
v+8xV+V5qDDxRDAPaY4WhAyVk6U+Bt9VdClbPRXNDtpxNcm3mBtJVjbpDvLF77DbfPznBNOp8mti
zlTwBGBuQLqKSR/FS1uGXozzgacrxc5ppePuTmMAC3OfX1wve15/cR1+I2mozoyh7NXmljoSzDmy
jToAPXIyoFDZfQQ/rxc/D2p0dXs2Mis4PCxiaKqoOMlRRB66WQ46B3iw76J/EFllyLD1V1/Y5xtK
JBJm9rL3gpdM1UF7YKtjzKCnS9p5S6YADQgSWCLljvUzzBd9L3h4jzQfIFg7quSbyBwu+jGlRAKv
X2n+jJs948a4SqlZT2W6z58fi7v7PJELyItqbqywkWD6GS5+GgkJaYyNULO9nwqgTZ5TagmFCcVO
+Bz/szrWiHGjko8V+hko2hqtH8oj9DvE+wzqFu9ChpN3csQrzUQ+Q3a+x5yrOfRIURAeCYUIu0ez
NCZ0cyDMQbsGAsgyEuYXpTY/hqmQwqMGv1tv8lUq1sEn2G6O7AP3tRIn0AJUNIEMze8xj0Szp6Iv
mz3i34VlSdpX1Jef5JOyJfCTpmVAoz6nHuLdFj2Czho5KAgVilLAJ6ploOJBtqh2OhE8C37g8k+7
iA6NAIhSIOLSft8nIt2tYVBUy9gSG4nqKvqTssoulUUNIzjpLh6b7n636h+6iIEGUObIgIpIXRZR
OsDpzaaATd+wcYH4ETmCodwIoHarz4yjGMt60lul89cG6HtPBdj73KzeZ8QF69/0vs9Pz1AXLAcR
FYwOcnjCeWKdMUXYAOQIIn5h17sPBBePetRbQAOYwsPqGxbOFyDVgGMupn0XDWSsxmw0qD9Fyg8J
Y1hsfm/2ii1QGwEqV1z2KC2CLhOVXEo3kImvITo8iB3mLHsHggYmJeI2aJkrruY/olJ09GL//m7u
LzP5HarRdVqN7iM0GWbu5P5A+pMypK5hyyP4BvvpiR63hWQ+BtMU/N+SZ+pMi6RTPvhk5ssXOrsS
8ck6OaQ7K1nVmZUf4NP/hDBk9rRvO3QPb9aTTXWgM68y7sdNdN8h3UiGORXZE/nUIYTb3LHKYttl
h/IrnzrQwIB66ruSXSzeZ2PDFkEajbzu+6GhgXk95xjUAbfmnqHaRDTgUCzneUeI6LTM0Y7s+gYb
NZvuJ+rG7SJf5CNaM22MdTLreFTFDYxT72p+yOXB49ho3rR/BE1Z3jbvWX66DpL1ZwSQxZUAszB8
cuq+F9dtZyX+zQRrI8g3gI3uQhcSxkgwBQTOG/ZipBf7H4ByxLYqCHEgVo54HVAO79DL1GmQcIHA
OJW30Ly3j8omELv2bt1fV8v7rJkYS2bpstgToian+5ikzPBI7jjW1W/Wxf4HCQ3o+1eux3yAU5Fk
73UiMM03TPg6MpY5UQS+ZpCurFl4ItKTGf/Fn80YKZE6Y6Ei++rPyMII6egZqZ9uK/4w5rfA80Z0
PYNhpJPHnIVMj5OVFtUrwt1FMyh3Vpc8aMXLOjxZGzSSRgB6huf7SIq4Tf3x0+sMEAJN2EikzZ1J
ljmq/3LvW5bX3QyxFhq3lRbwP5kFB9UK9Le0oTLu8EThNjXsn7ul08043WPH4GqmNALn2UO8IxEd
V6POgXxEernKB927id5vmA8QjHjp5sfNuU4xXhCHWiC+GrxHVN8W5yx8hjxWTG8o48tOPCAWhcPU
nIJDUTRKhLobVCMRGQgmWMVt4cyqL6EkoQEyVvn09lhSfMlTBnjPQgSn8Nh89jzYtzKAl0FgzzoF
Si5KN1whxA5vUYckjTtBhR6vq1iDo4TsJ5TXLFDvnqtcrqggMNyiTug1MGSvnHd71l5ev9D0gGAG
dBIc5k5voQ932+78F2FKOSKS/U6+G9lTJq1HX9etZqPxpsEfYYrNYj7SN08PZ6oJNn7wLWQ4uokI
0WW57ccCk9Sn6oQeiIJEdlT7fBBdVwPBEhhTXGbU458o2srjYvzCYQJJi4MQA5iFfB8HgbHCtM3Y
TV+n7vJl9wYkD+Vc4IOx4uQTedDO7yGLDuXNlFmLeGyRTdkfAYsyF/jxMd9RnPv1a5amOQCiOvwt
CEXMPK7jrweoGbIJ63RsVYEoScZsbc5+yF1hAgmpgUy/qpsn1nJsQhasiLtDH4S840MfIqG2kf98
zqpPuIMuvVkxiW92MyQhcoGJryFV6Df3PkVyYQ7st8cUAMwsJ9lU6ayFaoCa67mC+9Ibrahyc6pF
g9cDojSZChDrgakdo/UVFeX8kXprpKQctsPV5/jGTSlbbqlBJjVF6kDRMm6vTDNVTDYexu6CKL6e
wP+HqcvWiIpCB1qG1txWiz7s0dMaSPPy8mg5O4J6pqFTWt8BGZGN55XGjoTID3np9O0hdrVy50mr
ntrpO5qdBWgjbVRPZOU39+0tideq4TWSrbhvJ1PExOMzDJTwRkQ8Y+22kv8YCAFZZRO+21E6ouAT
A/Oel846fIB1n72tHaK2GqyuWXRPmD+NEJpNH+zQ+fDJbmXLG93qz3vzxt2TPnctLcKdFv1CPbwv
2a01urEbotXNxye5wyQARU3ldUfKf4Sd147kWLaeX+XgXIsQvRF0dJHBoAsfkf6GSFcMem+fXh9L
gE5PT6MbqMF0VWVlMsjNvdf61282+8yRn6QdGNI+e6leYnelfE4u7xsAxP19+im29bk4gq1xJIKY
Bc2xl0C07HDlKsRvNLvO9/jgoUHaA6qte/R2OAItzXt532NBIm0H+LWrnYh1EJm3UStMbv0d7mjI
0y/PfbEuA0N3fuCeIT2GCKS/MR1+XxkKgi16UKzXpCzwQaf6wffGo8+1guwiARZsy1t5GlgXKInh
Q2TvIxT8QFjV7swd+sFRV69begxbe8tXK1ZnGBEawGqMnqcvhrB7cYVAP9Za7bH8oMoC57ENn+0T
FhgcZQLchC/VHQMipRnX2IO/hn9oj9oZLMZ4jF8wvrXbh1e0IpwcWFXwpm2Nh2c2dtpGYdXxB7AI
TahV9yMgyFU6xgfYYbkLH6rkZQA8cpiLgtSgfYvOpvRQURhAJ6se7kTcvwGTLtC5NUZSDmqfxwZS
oeYzytnkfvTDg+Q9WxHO1SdohXCY64Zfd+8OeQvu/1qeQLFmp5Dwx75MP90PzTOR2TA+hnfOhFPE
fLbdACtsUkd7q9x6RcyJgzqon1Rfstdc2KPhudD7roy434MlOKAx/q4QqNaWDkCL08x4O/EFEoxK
hl0vtYk18e/m+cBoqXsH06pPKRVEBcUeFTRvtbxLLpxAMHHDY7jFsczj1ebllb3+kwFXAyFxJUep
n8R6Ak3u9N104Gmz19wg3YyfOYQqvoM7e0UAS+nSwN5ktgjJillUBf9MZ1HFDheenlTP9IYnWi5i
hmE3bqajwmgH8aCOET30GCblvvzQ+nAtf5Dow+bxhmPpQAFj+b/TWewpHrC8RcMO15megx6G7b7C
rsD7pj7/JR/iz9KjjAiQjdhwCB9mr39JDoVbQ2+ub7lb4oFtbKPtsgvJ7iYJeYvNJ0zBxsOewYEq
tYegQP3zzIHHmzXu2fmb5/Kx0Zm8Vtf79aM58GipyYAPztP2I4U6m56HD3rKlUdKpuoWEylIq9vk
2m0gux1osGwR+xEvOvOlt85lPdnU8Wzs+EGBhCJaZ42Bka3Kah9m1HeG3oMehVQGhOC/MRAF51G2
GtCTn+66fJiAcYipDhMtyw8lGZjI8G79iHuBZuOYfjEBHEnphNLtVZcK+CLl8bvqZ/QlwL19h6MG
7tYAstwYVLIK8tOFY55zApC0eWeMISP2WysllSTfbfkWvYLDUEKxG0HSoqu/QB5hz15tLmA53uTu
gaWIDwcOGfmJouLhqXKFc3cYDvGJ8gf2t4OJ5YY0XDjn2oYMRbf0WJPFu/ZMKqzb7wBCMfbZTE+M
VBikMN1ElzzDnnoCDYQbD+cdgrhd70BauGeCjWUG159ckiD9omvBzuWJOSMbUPlWwHYx/Nn7/blT
u9+thzNDGSfxpC156A40cKbjBU8IG1T0qxvuup1dSiY1VP8b6L33y0pnh1JGnrmBq7rqKt/kUFDW
CftX0/2GZOTZ6nH60Q6U2oG1zQ843kIQWB2LoCCTzIUv0kzfAhLMGQzJLf/K4FBhUrlOhUBKb+tn
0n7YlCAHD853sjW9/gaC+NREvribfjhxKbQFbYMfibrnznKOz27vwZb/4XE1T7yTImoSd37peju6
cc7NsMSrA29b43aU5JigMGNGk3nHmpqdmWZdbNcuga+oqPN+5h3T3cw1YO5WT6NXU4lzJ3m9wbCo
hY81H4V9+JRgb0LXDykILpWfwCgi65wHjxMsLGIVkjIN9xMla/VDBRrfiASHgL8C5Z88/hU58WeX
JljxJ7DycMMfchBYj+GRToeUk9cCLqh6RSDj9rhRyTvyEN8Ex+RPo1sprj3a/QcPGc5CSo3B4UzB
aAWUh/eUEXroZBzNAOS8Itu6Ri68msLAKUxvbeNS7SZPtbfAYGXFPuC/wXJYPnq4EuvkgElOiJnL
77UDoDEcABw5NliQ1MTK2rzyc9j8kgvSBMipkGcQfLA8qHjpLjDi5MNQ+ioPbY0fyYaxEBRFUKRc
pLWw+W9ef6pmJrAJDqLjg75bntITJ21B9DhUxd5bd2N894GHkSGugDo0heFj4EQ23OQaXlvOqHBj
aBtj2Gb4h0Mp4OmZpCxsYwHrSpuhNhQzjBqgpEMb5+m+g5lKqcvahohAvQUYCMwHmRPiQsgN/chP
q9xH+Q5LpNsPkYlDFqCjQpo5esYHnjYNBY3S8DQd6FlokzI3vNKe8FXjC5dy5/BgWGI+qFgY6WsV
OJMjzApgKeLU3W5uOPTwFTAaKBLXbvRdL73eyw7Lz8ogwUQVjjaDaWctzhD/bDTUcMPWcq2gobDo
XDL5oAfO3vhyD4anAZZ8fvrFw6x+VkmC+mC9xTfrbfSiU3yrgAbt9lPgt3RTHHAIKFYRjJ89Ycz1
ZG7D62rQtVr4UHky6AHiywlnv3vU4yZLHY93Clf4uXg/Jyc+Ezflnroxp0wV8Jmo3PllQih+YD70
UmJ7zDQGNRwLBU9FrP7IEXQlFYDZeAAvQpIhRZ4hOcuAYcxmSlwCPwUqsBFKGfnftsrGCvyxRhJ4
jMAHjmPGUei9aITxnC+IQFlbd74Vs6PyZWBSsVGv+G+Vn+WnQc/k1y90pjHKLHjRHHW8ZN/at7Uv
X8CNj/pVDBFQjJ+Qj2M2ZubRCaEMjKJgNKUYNNHt8vgoUSHGqOeBUwsRyUr1CHrcqr8KrM5w3kEz
BDN7Ri/PaOdRhtuP91OC0wc8im3W4YDgZMl2iV3VcHpxk3RI2jcWNHxl/VsDevi4/8//+J//539/
Tf8r+oHyns1RWfxH0efnMi669r/+U9H/8z+q//fH/vd//aeu6ZYhi6ao66ZmirJmSPz918c1LiK+
Wvof7WLd+1DrpBtiCOKrEqbbjBvqjcFRzXgSSTt9DxzCGEq3ra0OuhhLuS1uThCeEW/wLoHjQJab
bDxbUix7sNsgI8vy7s3D/aLc2FRFTiBYXrLDFO/vL98Q/+ryLVWVZNXQdFG0/vXyF0s2q6zh8ktt
V6P2xuUdPORH56nQfKNEJqMUMpjkltGhAONTgBRcnOQqPC9nBA9unJBA7REbhYevbm5V2WkrJ8F8
KnaM3umQMq6BEdg72c28oSqFl8JwHDkIJUYZI/1mua4OHPjNdniTUAIJ75GyMoNh1NzFDeAhwB6T
O4vkqze2E+Z4DGHJMLti8bAFaGGiruCmpm++G+0fbo+8Pr1/e7r/fXuk9fb94ekueTXWvS5ItwFG
54qj9x/dt/zD4IggkbN8Fk8yUo7orQkUOC7sBsu4uR/+/hlJqvmXV2GYqqmqXIxo/OtVKLEgFpFW
yrcE1kmFl1MSQMrHgNovH3478IPfNacFH0blM7dACzpgfGYJdkoUDKD+44xxP1vtAe8oeLib6lwG
Mj7JEqQP/DE9MHjJq5jiqHsFz2smo0x6ycoVvuLj8qrtcRnT9mr2FjLHQJyDneau1jbyY74RfZza
XEO/TFCd4X/t+H+UzZDGnk0bs+PFcFZAda7hzEODo6SWOltwdCJ5PLaIlILhM8GCANNlZqpsoScw
SdkTd0/liYMMjuGu42xzx1OxBIsMLgHO3110h7EuBdsqM2Tcoz5EKzO+P/ffiJw985Omnhko5Lgt
vl04zjFOkTei5kUbdB+yRzNaOdmPfqy9cqu+J/58ZRuy/mFrkNZ3598Xz38/tvWx/mHxyM1wr/RU
k24VqVDwP9b58BogwRh4WmyT6TvH0Fu3YzIK2oRvOX9u7fFuA8r8+yWkKH9xKZIoySwgWZFNbf37
P1yKlHRyqwu85kiRM8ifuF9A7sSgmENeXiOo8McWqTlip0QSxinD/g/wmGBuvLlLG+b4GCVgD4Be
gEYf5gLHkwYQT6/EuTBtMhkPDjettn9/3epf3cI/Xrf6r9etiYU2WmEk3xhvC/x4BjRsIcRosnmQ
OMAC07dWRsPqRvx2UwY6d49ZIsJEBvp4g1ZbVDK5diyr6xz5OrbZkAeT0wBNAlsQKDRojXgisEfv
njiel+qK/VkKo7reCaQDE5NbfFKAhsNZMfdi+sjxKwne339KQ5H/8vGonCSKZbAV/2kXLoZ6HqNi
Em8G0nB531ZnIzyV0aXyx8KVesIEoFHvO8PLEzDZbVnYLSTtDKN4u4LZhO8X3AygQzz7B1fHCKLY
YrUJDaMIXcP01miz4wA/LyJlSpcOZngc0n2SO8TcqWSBfUPtkFPPalDQI6muMW3YJj8lelj5NCNM
GwNtcga8sDIfJ/t8cc3pUbGgrl5a49zll3F2cemWn0Yo9Ox/1L+6b05+oZPc4EsCihss7U6icR71
o2IGQrpxyCpHTuxMZPbYqUhz+BCath45BshL7iVonXG463xzwVxljfKaDykijhRBlD2PW3L4BMql
ZsvU8v4mQJnDa8i0sQWVoetiQVBuZ5ootgnoHsiiI1tEEV8HiojJwLaTvkhBsTAAw3LOtPv3WXpd
jAcR2xtU89cZ6gomhQl0RRJyXP2Jaj7R4Y948E2sRxZG76H1bxLyQSrEZYSPc1FsTLhrqR7ZHPHk
JXUgIE3DBuD500l3vEuYF0WHqXaJm+krJ/zFcSL+AAZuo2p/r8gvIHzCOTWWwyz2viZiONJuKX0h
tDW8R9eg6geYNzEZaT8l+2jja+FhloPikWdNZKUCR2ivfxp+hc1L575KtX/HXqW6xNYtwgsdI3Co
5BryJpJrDjGxXOEplw5CiqhkDfpgaDmFzhK6DWm/lhtja9EzxsOXwNj3dxj/dovvLrEQqGghBsRb
1gsxcnoa4KGURG52Kp6jLeNRDZ4teDoeOrgKmRigMn504tYhH15kHl26vwepjtIFDCRJBsfIQOjw
87ENZRvDEI+2d9XOFKJAvRHGqLjpPxHTIVVbTaEWGk7LYRg+fNWJP4bo7BxNcCzwBOzfG68g3h74
xPCXaMtElbkzEA1gMT1+RDgjvn9EFdgj9Fpk4VSPn5FqmyLoj50PPmMu2JmeQt8irkkwrIMWEwv2
hQT/dL+VHAKn4tGfB18oA4MA5CngHyuEjBjbUXJGCiDE3+8geUxwCU0aQeLgVoq+KQc67tOY62Bz
TYZBd5pm0hA2SKAN1WFYiioIL5Kxd+E9MjJkgAZ4QIXM5EaNcc5Z/ecSguQp/KFcxaR4bBLI+3Qs
NFGZi6h/PEGJKjqnQg0OSvJEDwmoUoc2wu53UBvYa3i0UVhOhYtdUaPv8GICOQIHBF5lEhrekDtM
C86HBysJpuIs05KJrqC4Q093GxQ0ZrCm3w3xQf810C2XdmE5OnOmfbTXfpZfNTPKJ17qyGOLrVS/
T4996kqlZ2SHenaXzzS1lx2PpOan4qpMHAACwF2+6mnTbxhcsc6IdHWqzRGxV170emdSz8KZH1qo
ExLJ4v4ChmTh97bDvCfdk5BA0EIp2TMkZsEXQ6+nBahdoyB4dBMWm4WsCyKacO3H7cKpqYfWfdQ1
aw/luXI0rsQGkftC4pK+5emX6pYfNgTcFpzK9D2iXs7EkpIpdkk75D5UlZvCkK1t5aDycelCBiIp
b3njS0QY4WfQBcZvX3qhu0Jk7UQ/ks41FCfZLapdNO9CxB2I47Dq9Q0gDcnCBhRpOotaTBw1dGCN
qBiF0qqHDgBmRVYYS4ETdvV3M3d0imDl5/zL4JSmydZZJI5CqMeX9BOHTkNUz4rwp/CE1QCz5OX9
Xu/C9iBjpqIGd8yIoOioO1H3RRxc8otFDdu8GAlTr20vuoZ1CCuGXbi7vugAZq0X4smEmMnYReCY
lpvjRCXZlbhThssuXq44NI/mxdQOUXKaTSeqPNZtHz6a6cmw9krlANDNsaP9tOzmfFZEQNHORGID
lWlaXSCh96bvpOZieIqusPGL7jqHB5HoQvkSMX4isyBcR+lmdWJeq6CpIJWFvWs/EwIyX/CFVX4T
C7L1LJcZs/P8biSCZCf9u22DcDnryCPlSxxfVUyjYM9Pq8gYU8Dokgm3qb/KzaXqr2V9ojzshyBd
bhpGozAUkH2Ohxqb6PzS3G+WdhPk3RQFgo4jAvuLbToQrPCIwubAcEXcmjH3Nc5ZvRay60xBcHXA
OhASyUnGi1Vc5+alKa+a+jJnlyx5TvGowvLzfhaVQxLvcfJm1Eu7bYBz5g/ZTA/7MNbugjmlFiyh
F8WONFyW9pT2/1Adyn/Vw0ri/y8/tD91OUNmpn0bidItv5KQMsAKgigHcwc5B04sJHXRv+E/TVod
hTTjBIxpAbO6lSKJ7prqmt9qUK0BcrHMNrdAf39fIVlrnffnUvqPV/inLjsyF1NoVUrpATgA2K9G
w7ap0JrRrzJQrd4SgCnNyY/FY4S/aHpU0Oa1lzKsIOZxLsuaHUcOAZswLyPKDfPaja76BCUMho3w
IkNNAIzUf4fiadSSTmO9lVOgoi+18BEWEIF859WlKc4WYA6SNwJ9SfQUfzu0saD4kYyxSGUs7b7w
7qUTVtsELVDiVhxZzMcIZ+52igXKY8eEAZE3re5xoW2lc25csYPt6jNs2gkvTs3nTYFOUqhvkujh
cYw+mqlbSuFJwgxIC+XAu6xdtN6zsKUgK2b+h65X+sv1oMqapEuipUim9q9Vd2h1iiUldL13v9tr
+x7+Gd7WN4SviGBlu3svLmjd05t+/PvHLK2N7L895j/84PXC/timpEkclmkLmDLZWXOImTkwk0e5
9TEQ+IZk/xfsTzyf6QlDbbU4hl/JZOcfrmL9eP9+FZqlAezw6aW1Wv/DVdRd3vaTxlVAsSUD28KL
J93Mqt0BYeV+A6D2Kph7NFNAdhMODsM/XID6l+2A+t8X8KduTaiXJc00XbrBl1/NrL5qhhX9Z9k+
0/qQcSczYIPf/mK8UDQoTmptky+iK8fIy6gEBny13bg9ZY1zVyjo5z24WVhu2TkiGygZPBYIuYaz
94ILDsPI6pBQIwGxalAT/v5eyv90L//UwMWqFam9xb1soYmZkLnthjYYBfMH8VRMtOFBQI2FKbBC
kCt7lRmUVa6OBxgzAw4tLY6ZG8ZzQL5F8Q83WlL+Cv4CBf3/j/pPK73Q1VSRc/ricPbLYmfG5E7t
iza4gyYQ3cgE14I3udW+RGQLt+WLulJm1s+Qng2QUYHsSWBQiZttJsFbBA9gU9SxJbQ1ZQMXc9mz
frsYl0HSlmw4gh1sWHZJxS5AMym6GFcDUA4BmYB0EOM7G1GO3C5c+wlWXw+f6JsbZID+QTUdHIoZ
Be0kNchv5a2EdlM6cqAaKIJDX0p9TPeIXMHtMOqCOtriVJE65MuGxT6PPHFyU8Y1zLpGT0FOL+0E
yMe1S86oxjQQ3G71ric4iVo7ECD9E+YmBzEz0OgyKXy/4yB5d3R/E+Z13j3blcYhavG+JK52U5CG
yWQKi0JkE4jS0SiBWWsQGtdpxoy7Be70H+WZN/iewsP02BwVxf6H9faXB8UfHuifdpCmmmJJMHmg
eGfdqTIgYaH+YnIGFlDDJnHNxJ2SU4QBhrGy2QTJNYFmcNLCAn9kxW0BwHPFm0U4VP90cbL2V0je
H9fbn5A8tRRULdUF8ZZYDxGcdCgODEY6V2AaCEI6ORFGCZErJfvM9EM8VpI9LVaPmibxDb7S8Kfw
UC8n1ToK8r4LD0r1KMVPpXWsrZuBbeXdFsKAABCjhNuFFd2uInxcXMn9E5FdJIuqqG0vBp582JWl
O9rllBsxNC/16JU6i/BiIdi/9uIprI6ZdBZ6XGthvhfaT3JOKijzv6TWJRNSx7VAdO7pU7lsBeFU
gBbCAkV7jN8oRFTGBgiuBeqGwDA8tvOJs4M+tCC53p1JUVq5k8yAbOq+VX8OEPHbvRRyOnYGIVwt
vKFMe4DfQob6vAPU6NptIuDayxiAhM0LL2pO0Z0EebFL8ItKbqq6KxkZYM75qd4dtHEnCPblDecE
qO3VhrogeWaCjtF8ax4y1EnFU40uwfhlWu4EFKD/cKhEmFxDdaBY0N1aeOQKkU9hy4rsGokpLpg4
j6Mm/mhf46810oSE1afmSWDv2jU5eqLsed431wZYH5zsiRKKfEDjRvfnqAzpp5VhDuNG/VoJUqiO
3Klx27tnqsdQOSrqYYyQAB+iKZBrPAN3pemn4UmC5xAeCwgvuwgcbAQIOctzgjrptTL3xejBZmSA
JG8lcWflpxLnPesUlueOljmf3hvlO6se8SSs4t2MbY7wngIN1cV5KB/D6kurHoX+oQNBiEWPnYqY
1K7yTeMsjecIo+3sXBDI2l/I8zOET6V7nPqbXDPQ2bfqrlPOqXFTprMUPWvGj9yc8/uj2RwtzTOH
/dCR8zqPV6kJxOacKgerPvXmrukuk3SUtbdJJJDpTUo/7s0pjy/8a6N5m5sfUXvMAaLuu5rAztLV
Ol83d0Pos+hCJZAlT2sPgF3mRHV6juEHD4GAE1nuNajDM1+kUyKKL95m9D3Z3owP9+5RiHYynFnx
pt8v6XgV1YuV7YVsL3X+na0TezYMKwa31N7m+teoPUrI4/TnCAqW5E+8q4t8noQnEXFb8W7mQWGx
tcQHXTiq6qW9X6LmnJlXUz7U0ok/5FMOwhPXNTEyq7lgBKMq5pXneLzOnZOh1Ctdad+au0o+h9WO
X03oRugbYeh0WLDvl87nT6YWY9AV9CTWEdhvNHGxdIp4K5HFGfpm5rVr8Kmb1rRkbm2u35V/lfMT
Ol8m6UHySbFcP1bnWKvfA7l+a0E1PFo4HkBSxcEPlkiO/fQhCf2uPcReLp2E5KPi1IpOBMYbnRca
6L2JNN+XzRGIiO+iYCrfEjt4ENT90EJ5e8rEW1G8N+Gnrj5m6ceEcq7OX9r5aYk+h/AzHK6D/iNh
StoeevzZeXIabrr+3fJCmVyQXUIah+QnFhHle6EP8szvuZelW3VeKR/IjA8zzlpiKN3y2uuOCaEh
9bV83YS4BZnl8SGo7PV+r1gALm6fB4Avorzin/wQvT6meQBMKGLmgcxT3WftY8Onw7wkOs79nmvh
E6nYcTHszp7u0dEUvSLbV9Exk89cl2DhSgzQCqlrq6NVCN0W8S8PftgbfSBI5wUdzigcS+m0LPQp
r6r4ns5PphIU9Wmsdq2wQrDzxwTW3x4kCDnRUSxubX2McDLN9kZzMCw/oRYoXXkjiMci2oULedS+
ZsBDwoirD5r2wL8q85ek8zToS9GOa+AC7iFbMvrlHbcwlt55WJ26vw+BrAQW8K+w/nxwRQaSkeSp
k82PGPnW81ODySHrkNk2yN/vDzsIp4oY4Qf5w4LOJSPCY+Fe7ssulQ9ttVPFU8n3Eo58AH5YvnDE
2iYds3DMfn8lFxHnQVrcJjZtHgaeGtm6gLQ+GMWT0fptfW4eeYKC6fHULFIMO09VAskCKyEo+5gy
DqyPk7pvWR3EylY7JlEAjtzknqepf6+fqMc4whXkB10GqnxROd6a+lSvpxwN6aJ/S9Fnl7/nw6fU
vxolyGfzDFdYfa7yd61/LbRnPmZa/0ztZZzYpD2rf5WWW6k73EwRaNaapAeDLV8VbjoCM5X/JQze
SgR9ltsuMLghtt7h95uvY/XLFE9ifQb27JaXTvs1LS8mxiX8t8z01xaVYKlOFuyBBLThOVIf68wb
uAcwhHnKwmmOXk1Yl63H/TKrYxE+STgsCpiBXIffX1Cpz1P8IWcvtRLcES0o+xpLLuWidK9Z/3r/
vqv78X4QOCj4Oa996vN3an7Tw2OvXBr1WWkuTfMIFItEBNV7o9pUZyUA3Bt+u51F2iRSlgk3I7aq
yo5KDxL/PdmCHlLXAraiIkHgjhj3BfkAOxIIMEVpgeLy14J9ElRvlCS+mtg6v4aL1bpSvLtPLnoT
MN/K5MTcLC/apwYUf5OhKRcPE2ZZqdsNTg6hu9yno1/tq1sJYDjvDchcaG7d6Lkz0amSzuQYdzdX
XGtwDSCazOa9MGYnZ4qFN81Lhp0cBGrwCAxbR+aQ/vimwnBArzJt73BkFa+YybTeyb0v94ccOqPu
V9CIUMIjRVD8enJw70YDjrXZML8vUqCZR1nah3ey17xFJNSQaYnbyB7ZrqO+nzRM+A73MlDqm5Ee
ivg0Fx+S+TZo72nyrGWvRvYaqy8MnxZkWKVw7Sl14RQmj7HkhNw/kTAv18BV1XC72B9EbLT5HqI7
YgBS+xbR1ufZ6eFmGptxOibmUSme0/tzChFCPQjlS4ffn7VymL/DCO9gtFEq3rqvYXw0q3ej+5Hm
z3t90+L15zXGo2n9yqPvfH7N4hOfO04/c0hQ5jrO7d+U/qcwLtMlPlMYSh0Swpgg7zHZxMjvhF/i
8hpWT3rzrqKiKzBpGMYf4f5Wpl8Rqjg1PRKUG8GKSp/n+Fusn1T11ojXTPPLOZDvP2r0Swrf6soR
Z3ec6CKejOWrUp7Wf1xDnKmgpms1OViiPaOxNoFigYCPAtVNmCgPBpq8UHKUwtclp8aEmmumLzbM
o5HerJVriAIjKX6FYcAEQ8Q4F3fCbhNhi189TtLbgLRkfCmktzx5F0S3GG3rUDevkfyrkd6sIn5Q
ceIiBhSUtjqlCFvIYhCOFIPjY9kEYDr6F5XqXfLiZWdJnr44PaOpZ+gLcryFC7tSh1IXnXcfU96y
2zlmfLXkC+Z5MrxSDOmFg1adJ+kALIz+s98XkD4xKI8u6nwD/Uk5fDiv162CqGZOHU2/Cs0lrY+h
8Zoz16/Eo77gCuiLxqUs/f7cYPuIng6yT+lY/EqPWra7jweaMorRIgoYUYIe6rUL/UmGxscMAxIU
KXRIj2Ed47RLoBaBRbGTKLu430W6j8YarmYzeBKMaa7kWoW39ju8xndXb1dxQBq7i+iV+Pay9TGV
x/c/AhOzmSYgeMKB+jquAoOCh0e+lWLDQNa6fYb/m+aQU7DySZHpr/4hlL04bkCuErHkWb3Mhx9Z
JH5mjbsYff2KFgoWWju60locMDkjrMC2SGlD/ckzZjjto7I3sLAj4MCXnscc9yuPJAb6SuISGHVg
cYCQFZIhTBHk4RqmMh2UGtgbrm6CYgMkHSH0iihWOUInGymJkvPenVOLXWEDN1IrVttZYM6yseuz
+MLwZHJbL9khF4F6isdb63fPOODuMX7pfUBuyCmQ+JCcmjC41mg+HPHP9Tf9OVYTMPV/TDRKq0TO
hrPWjy7hyEwZNLr9R6ITYERBprvgTQQx+WsEM99DrV9wVFpWowwD+P0EtwWpzwcSel4X1h9SI4xi
foZncCgrmAFpmWDGhCit3Lr6McQKn5EF/Q+MonzDDcQpgSfXidRbxI9ttdZpEWLzmt164o+2OSqi
dGutTZuzPBWTD9EYv7EJyiZz/Yc+3eNV0DJ6IrBx3mkyPEZvtRJDBPYS3d2V8cgxi63NKXwROvD5
bTJvFmglVzjnPZNcEjEA8oQANg95SfHk9NRsyuq8W1EMQq2fdwZZPMKBEFlj8YnN4WmTLkycDQMr
tOO4EXRBOB9bw8vy7YBrX3iI5D0R2yKFNCYUAvM/eyIDHLn9OqXx2jAg0oMtw4TSCmwiOOgVYVnR
mlWY6fs53pJQWWEe3v25ccu3ZfTH7zlxQjR7vOpAuopjap5qeR3Ti4YoebZoDkP80/Ec2KHeRewo
hEdrRV2CikD0H54ethT1d3ONBHd+7M+sQqYfmI0QGoVJW936tcmQ0dFRjKG5xZprZgHY06/7NcZe
Gg4lSYWag9nF/Ghd0G6TO0J4CMNBc3bWoBgc9Mj+mBmlkFXBdHVb3DdMODG1I2uHVyAiWkpY4xsJ
m2RClGPP1LjV74hKuCUq75FCuQ+Zl2RkXm8wqS0EPqaT/DIaLzI3hOEwlzYC3JewnMT1HAO/lPRc
W8eKAyELlOI9pD0tsaVkl2IUw/SexCHSEDhRRGihyEvXaE7VVolAx8sVWvzkRu0OdlSLhLy49j3N
534uPSvZIhSQs4MhXMPlmo2HOT9IK4EdR8TRB5LRmdwxFU+cSPWQzMA1mfyoCUozwKoUW1TorMy9
ysJhpAXFvwydGLHmQgrIjhzVlv6E6pS9mJjt1ZOPBLJNpKx5a+yBgmbjhAiR3Up9HVsYMArIFqsJ
t5tlPgamyQTYBbbvVNLqzA0h9f4Oil+J2znbj9FzJG9NYc3n6veovavY47LIFczPhKYN8YFkO6IH
s+rYvOeh3es45+Ob480Ys3b+OgqAmMDmCPMR++XKS0MOfZ91RoVSMV9k+LLQs3hMRssaZza3Mpys
RAXPIoYTQiC3L83uNPrg4UC4LVeCO5cRKNWeuQG3xKA5BKeBWaGtrq53pqIwaKiZG9uQyclhxljX
HoEOJcpB6Kh4hoMvIIOYdwLEMPxaGfdjwIfOZXpoDRd/NEnyMnpr4oxSjz3WSHcMoNHHgdjqndfD
N6HxKpyYkWnKUG87wIcQbLZo5Ud6M2lBzdVjQN7z8Mw6GDUfeQfkVRSxi8bHXfmBa6ImMCWseQDE
nPkSQSbs5zZi25SRK4js/crrUE87eWbOtuVtRQYMjVhvGGyT6ytlZ4G81/4kdKfSvCxjsBCD8Gtl
NODlvsbFMWvjsW/MffOycvnG1RlAY+71uDxmj/EHWqm+eSCB+gvyMFeke9Cz8OiLMdzABh3L1w+s
FTlT2C/ZZlEK8jY1kKHKLWmKEGjw+mEHxnjZTvm8OJOjd9acsrVl+L3MiZstG1qCvdtZybd3RlkI
U7mHAOLDio4S+ihCVWGeiaMhZdg352EOGajeJtiZ1ME0eVlNr+C1oxNalzRxugPUSHQ925u5Ywi3
QlTQ6ygfErd4X8cleNIxrcP6pPO5/4Rvtv2OKqUcAhwVORjYnWpfIrZS3yrnTkKCV5CufU0fCY7U
CVXp9+StYELCwk6/oUsnnZO2h0I4dgglqJyxIcIu/Z0nDBY9alhArqssPBPcCpUTDI+mH1fI6NKz
AfIi4vpJ5pIQsDhhlLGfrvoO1hN72WOcrQuSHwYburpQLzBfZDWB0kLfA0+hRkAQsroHo/pDzAKw
DMMIdgzqI1RiJJyivxiJatpgf3i/3Z9XQySgB9BwzgK4Cwim4Az9rPo++F+yQzgsxHiuoDx1shNi
9zX4E9XQwPL1ImR8vW0N7LNep9nVTHb4FjJuVAfFoZmDqdprFdP0gyTvQv2gGgHrMFbWL6GyYeYy
C7j2BWENEnoelJ00B0PqKtpxzi9hFaBu0dEiRYh7nPvkCeoxQYcVPjfmvswvqz8w6vRlr1qsY0op
NglXMe1K9s32UsSH1LiGnTfiIKvsueccSRoJHOwHsnsHBl4OWrGr030sHtX6ogtOSU2aQSQOtMVv
5At/W+7HZB/Xj1F8vYdo6pzkB+dC8MkxEPM1S41z2NgJL8CGcO/okAj0YkG0DpUVm8ByH2lSdsPi
x/VhZi76S9Dt2HTz2ckkd33O0CUgl+k7xEycHtFyTMuT0l6N8KwIZ4GM0RyaNhMID0qJ4cgCkTE2
e59KjiiPeHBanBznoM0P+nBOh6M2Q7LAeSnQ6uOS+Up9tAx4px7iVwPOEagQF4Vs11q9OUg0Qu2L
7htyANcO9ZjNfLiicLOC9lU4YAiJWRkLo/PjIUjUoAafIrEU9ir+cuKRLMz6G9Uo/UkP4wzOF74w
JhADQywGDJh6uaw0ufKTgJMfwhSDn95LCSUhlwiTDdoapr+Jaxhb3uuIKgVKTvd/CTuv5raxLov+
IlQhh1cQBMGcRVEvKFEBkSCRw6+fBU/VfB6Pxi53tdttSSQRLs49Z++1l0Gziax9b+07gHjprtfn
wh3s7SJtVjmlqeUlwzJEbRete2Fb+vOWoVG+DMudRbMaDa07mMtWXUX1wlde7uIuEnfysGszrDFu
Q8NZRJe9sspVR76OOWfnIVeLEAQB46dZp20EHRv4Onp4gjCv0Rg0niC546M1/WVdqrZNe/JHe2v7
EgbHQR/Fj+YTbdWaPO2y3lTdXtfXBnzPehsaO/5/or7nIhqLbZgsi3bdRCA5VnfN6/NF8FjHPSqg
Jdey3+IJX3HxDqQG0YpndjWRTCcKl4a51J88zvaZstS6U6tt427f1ps763d2oHbAz9Cq8/6x6LEt
Inh5rLJ4J0S7J1VG6D6MfRVhW583zTzrX+MGlOPWuK+G+1YVFya2jXNxpZP6pKgPJwTuFJDokNSg
P0FdgtqHXcKywo4GzQmzK9MJkiJAro3w6vAy4LVjFwTbh7/sM7hWk0rjWeoZ9fTvA6z/Z/b+n4nk
H6LhXDf9IchrCeiI+NIg+kOVNVevFo6mlwGi1qpY1Df50h+N099fWf7X1PkPEWpexXJYhqNGGKQ3
njN1Aj1HwB1FCgjSWtVGT0u3JmY4CSrqAO6A1RS9z7jkorqFHYhfdPjHzMwaZ91/GcbLf2hTirp+
DNn92R+7ZqmbG813BZkTyGRUxZ1HZz+itFtJ3feggvBON1qFxvnjmW5lc9UPs7i+qM22xM+kZ8cK
hi2JJFPx7oVca6cII0HwnA1Uy9XSxJlhICLSNyXR3KHLUkb6nyAcRfUlQZ+qVYdKuTbiG5W5j1y8
ZaJdoOEC1EQw6NPagEQuIm4qUstnUjrtwgXPM3aiNCOgDlJwlqSVmge6xEJyoWRIXvELpK/lnc5Q
4oa4q7QdxamE9VDeURzquJUaN2XVwAB+v1ArYphXxanoL+PGJEKSjGPxlgL/7Bjp//1ikH4yPvw2
qPxljPhNAyEHYVyJqoQk6CX+pHXcnbRN+3rfiatqg2TgX6/2s+LEUkxT1AxRNP646nsllo1IQiag
axTZk55xOPck6uYRse36LNIKAblOMsxC7jtGhogDrJnKYwW4II88MiONUY9a0RVGEoJeEPQCVjc8
IyOUnMGGF1acEjZ0RFhNOhr5tGrIYyREm00z48lomsMgAOGINmFgB8Sxxu/JFgBLE1qjAWhiMwFa
El7/28TzYOKN4gvLHfZY6FoIFjJnOD3oymUE45H7bquYwqD7AqODYFA4CsP6wR0jmZl8OAw3W2tO
EDGVVSEyaFnLwlpGlf1cGv6mkNb9sOm7ZeZvRHGn+9BY5+zVkLHWPGCqKduA2BjrezozXbSIigVk
GRZVfBGkp2PAQzKhstbhuxX+dbZ+viX/c7L+WCgkfejKe1wgT1EmCkBk4kwJCCQB4hfwb2QjMj7g
YGHD+5dfSf7Ha5t/LgdxnIuDljPf99FgjHOBig0UDI0Sut+kzqYwraSeUFuch5PoF+kSxDOlOWHo
lABU2DXzF3bF8T+0JOrPy+f/HBXzD4lanz6tttAf0tGCZYgpb9G83gE+UJGwOwQJyLRbHB1uNZRZ
IGwQiVlFrylxxR8lYGjsYiY2A2ZirkL8R0/K6IgWQhGjowNBBjDGfDbo9CGEk6RJ2DJouNGZZVOc
PuN/LLu/JH//d9n9z6cZP+1v939jRI1mRRznELJcMdL5hlfQPJzhl+ykQwWkcccO5jNnAOSEH/kb
+jkcbejTE9V+Qm+5xdWoOuCaiMm4W9NS349c1/fHZ3Vgcr6AC4jdmX5jc36MmJHHFtu2eJNv4g3S
7j9kSKb641PkPx9nvKx+/zhDZtaV8JSOjCRaGqg48sm8A1ePdz+e6Dzo0dOsKg6m4gxA5qmlH8te
X6r6Uq9WmDA0ikjW92BWcU2VXjei0zfKY9s9mIdtVHFdyoxDFyXzlmaWoFpPp5o+M4mBAW7XuDKx
K433VDyDMW7ocCXSG+U2pqGUZ1u4r5TZmbxAfDBIM0J7weiTF0C6q8H4gnLW2mgPcBtbYUBh6+JD
MNk1t1OIGxRQMFK6x7Tqpjw0aKqxB0/qaalPdXpOI23Wbfd/X6/lfx3O8e9/O5x+9OyKrOXqeBTQ
2Jz67uRAiH3cBdN7MakhZxImVU5qnpIcUqzXe3a09FPZf7JjZo+r7OIvEHq4M//+zqQf9WaabMqq
qKDe+2WE+u2dyUZixf6DE11q7B7hnjmozHhPjzODMpyNpKG8CQS0AbBnUZb+8fI/61R/e/k/Dkwh
iYIotaZ0FJb39w79EUmfNc4726IUQB+DBif/1RHjtJaeJu76l2SJGTS9MxXfm/Iy7+YxZzF3xTOu
GcuNHXU6Y0KX01FZBP3+gZSKhDUv1DzkZEHkheWsgvaOCYX+EQz2cpl0M7RessBmdWZ8t580A+Gg
EgUDHEEXHQzh9YlFkDaPDLh7ZLZMAXSjN+bVRgKs3roa9n7B0diB4mNp11l/6qESDASspd/Sm/pB
x5b2eX/EyV0exdLpj0owx+wuDihj7eEfd+8vweX/WYx+O6p/qPRqcegtMWRpHT5koi+RGmGRxs0P
ARYSz6fxBRsGy/XfL6WfTVmaLuOKFck3kf94zPmW4FtWgSq6olN/Qnqk36c+6yAAflYtjqLmSCvz
3aARStsZumVI7gBkGVp6Tv/ZvfMEhjDErhAjBudg/IdeBe2wgAjfCWbqv79f66caSpYlTVU00cCI
/Ie2rMo06SE1z/jkz56fFYoRijbUJGnJ28zcfs1bjOj/7sKtItrIu1nCW1jRFXIvi1O4rr+qmqnT
VN4JvcO3r7NvMswIR4EPiiSKfp097P157PhsfjEhrOW5f9RASmzMYMY9TZ+fyQ20pmxN/i+jXuAQ
uPMqh93SnZhEesDz55lCPJ6ob6POjfVgYznXbB2yyNrWV32ksXj2yYcJ7E8UJZPoVb7l2qz5SE+9
J1wlQFWfmm3+46ZV9fFM/nl9/X7k/qg+Y6kbJGkYH920ONtRBerfZ8F7CW+a7OkBZjLmonmIHug+
NWFR3GeltIgF18xgSHldua2guEhTkMuJNFUtXCtTClSV8RbJwaED6akgqGUj91NTXAfPTfTcyDET
uOrQPnd4gsZtHs4UZOWkoIXgpMdISBX2mCvLaNgZLwBtdbNirROSFK4jY1nXhy5ZNcV6QCCgrqwa
SNJcpkxWJ6w66O6MEDCjh2horDKgWjw3bOcxyjHyvB/iVyreEA8RdSRuEwoN0zFJQ6eNWU8RDqBY
1fzZcLEuMVD0fIK1TmEAT6/lFUElhvZyQ2WNxJ7aFxmWSL/20/hIyM9FrMNQDgq2NUHigYQpsohD
mxv59I51B08b6SOAnh6rUFuH6foRbzJtrVBJ4CfWGpgFo8kIo9awal7ZBLDTGw0JXByMBEdrxIhw
wxfuW6NOuHjMUcYgBDEYGqWLCikP1zrwRmaGX2NhVLkMMKNgmW/LnlkY8SmQZlyNPG/EqTi/8Cof
YFAgbkBJLxnT+huilMpqLCPvcXoW0WSqobvljqeAPDyhoI80SyQHyTn4who7lvfkQEluhLiWMRJY
KqYwjK0MJHRAP5BpORVBjEi2CWMgjy9xxc69oymM5neDbof34HKTHDF0smt8lN6U/XCfydY6lKDX
ugZ+HrTI5A5EpJHMI8Aowip3sthLOa0BTmqRwHUmnPNiWKfDPH+u2dGi2JBrVyStFxWHycYT7TBh
2Y4sTskixlFHqnkdOBJOiMqpIMSBTpDIhof4SfmmtrTgPTy/LQIQtlXSjLDrLKFv75pEm2TzZ0uY
JDG0s5g+HMpnpMTx0uhmPfmiPUP8SYgknnECvVPEBw8XVIg0xk0y6YmJvmMCTc60NM6nmFdUPMM0
no8zmY4x0i6usrtbyDMiAx4Qa7c+6e7+xZJOQe8KGNZ7hqxTJmDN+0g9AdXO+oa+mLZ05OThLCTT
j7kdumcy3aNp29qmxgieGs8ZGgfye8+dBqn7uYuYvonzIcaO5XVU5/eJcmZsG1Q06EZCCt2NMTLn
i5YPLUxOKe44g2KHvQ7IL6B22aQBqW5M73gHoUz2E07ahskw4Y1XTHU8dtkGYF74vENobmXg5OQ4
AKeEHkacUTTvDj7aAX9CL6U75OlEKuzcIeq+em7u+meFxgpPFNA/Yoq5TIn2MA+MBAQs/9ucNGT6
19jhe3pyI8MRg/xSp26GyTVDFEFXAhyWcGXsB0EGUs19yxhiBOLdSk/wRMhANG+wRnJp0hJjMGRN
qcSJYOqJgSOU4Qvs8pvpiWhVf53Spp015ByjTX2usHpF5VJX11K08cuNJS79ij7cMgjdvz/QpJ+q
zN+X5T8ewGkV6GpqUsthOgWkiw+DFk3L+O4xqQhC7sdcJUMdG/rguHE6/P3llZ9aIDL+D01SZUs0
jD82dHrwjPNseAxHi0oR1eSIv6d9CCocJZi/H5siMkP98VFKqZYyu30tjvpJxzgGCoSJ6pf0ziyE
/hCN4CcLCDMqRJcmD9N/PPq1H4+UQoVkqKJsSb8MXr9XvZofC5qQx6fHd0/CcPgJVvqcvBUM3tDh
5gdMTrm+oStBhDCali/pwmyQUHXNsaRJrk+EeCKQ0QZ7kngm64s3iyIgnUrkqo4gG0S1gHVkoscA
yUzQGTGxxZFAKvYeZ1JQXvwYqsKY+I6Gho9HyNQ/PqEk/bjzlxXTkBXF0A311zH47TMGdYqLo+36
o9o4oXULuxBP8a4ckmlDr9YatY0YJeN3jXs5Kj/74jm3yr00XFL+WjNpx9wzt+UiUlWCtBihiIg9
pOCtg/qHauSmMY4sxK9HSf+dgYAuvRpMZY1et/HcDF8KrH7NgDzN48eQKyfCGZLzaRHRR4u+fMtZ
vmoETb7Bdp3+vxoxeaO+SmFChdyGSmyh1WFRRp+eVpgIMWQG+SEjoaYpBomCEr+4aE5LQAtWAq6f
ZVSfpFE5axU6UMlnY71pJmCOzpPojfWPo9JQtREZIOgzoSiZR3zKxbcifooltVfGEIJ8ZL6hYbnQ
RgQ7A9U7s7G2YbSH5r3kM9zZJkAljN07z3Pg0z6diJiDEaRs+ZnulsB8/GLj9++1ur+jQ4YUdq+Y
BosI4wK7wEldMOJEFtp58jTiO5q6XpuY6StMns+ZjjCqfBerjx5uVVzuB4HBVHmS1X3yRNNafWTQ
Ko1DheQcCXV6PzOkqbFwqjz4tKv6OKIK9eW1Fq4SvMC4FtLh2CNb8dENCcLZR4iZI8RqpweDJ3NJ
TjqU7gG5R2Cj0xQfHNGjOurNPR9DGcubulDBv0NLqAY3yS6SwNMuekVKKw3LmKoHkw5JNsZB0Q8m
ZVvz4IubA4pfZO8xd36BrLlGSs1VmODdQMnfN8zOaCxFN7055NHeRP8KIgAgVBS9ii93eW3m39Vz
27ao2X5p1Pk6pZynWBL9zrCRoifRuuVHaC08rueMf2LzkImoCCCZmesMCjJgGMIcBHDxX6mBxuKB
FzY+lJwJoVjzZQkf6s7oCKr+gFunvBrSziCgqPKk8iS+q+jIer5ExrxQsGjKOOgw9SWiTCN9de/P
ch24HUdF0KqJT/WvkdhbP6YogtX+fQiXMj4zaV4/mZQ53GWM0FvG/eIbr5FwDmJ6kM8rH7UQtsbg
Ci0oxUN/X8TxOyL1e5hMADKgvc5Lty92HTN9i1gX0zEQ+7XqdUBs+7BeOXIN4H6ONXHQyTlFc89j
Kt8Y9auvnirRojZG6L5D1u77RzH/iszXZwzGTH2RSKgeey6svNO7sJTJ5EKvwLVLExn3BnEv2Plh
mOD+PnTWzJzHyDK/rMyh20MxBAkfnOw5XSIgz+WZ2dJGOQJX0MASxdzSuO8AMkJ4YEZOJslnW2+x
8T/FS2N8SBWwhy0wiao69sYqJOGcnp30TiOLi9N9Dtuqn6rSJUcko0YwcSjvEDCMY5Q4W1c32Tqg
cBoQb085wWbgUdmhGF6XCLVe2GKyIYvQ6PBZuKLecm1HdTaoWwsrKTnGh+45HXecpIiHLpk6FPtj
TO2eD9Ki3mhPMU9JWJakbQDSO9X9JUQBcqeqifytHLMjxJXSB0z6oWqFcTuLHuWsMVHY8tJRe4kf
VIkGKikyR+YVk7PnACCxu0n3T52rQ5SotmBMCArX8bJDxwEHMrrQo2w2yRaHKladHABjinqLFFIB
WjGFtr5rhtk9dsPWwyIt9qsKKiBoat5/jxh+PRqguD5wcfPvZK4cIwET+wjpR5ma/GrgjWI31BUi
UB1bPWjGTMH7pH4rR6JukF+gBRj8Fahm7NmNO6A9oiw32RhMy2HbJS4gYa4OIuHYg95L9wnLfiMF
aybn6odszCkamVYyvL7hAclSIBzTKDyXbP51UfaC+9UANhOt9ID2R3Aw/bkYrVoDzIVxjnCkamjE
Wotr8dblhVPJ1yQuJyUeziB19eBchweZLqIencvkzFzgSXEh5beAiYPM0FZbdmTg6tRTjpjP+ZYU
DLvIsLRqzka8qMtFkpzpCTeQTOXvVFqLWOCzpYSNsmaU5dZM5SoGwXz7RIcdkK6KAVWnRHsSnwa1
Eo4x3rS0Z7wyQHB4YZXJAWIwdYdM5EQG2CeJ80DBArQfzBcf0G5vATE9rSMbEwgBD9jB9KBbF9ua
ReBiQbU/4V5TU1AvTgeOZ5KD5qfRrTrKiY0mjpJPpFf+smAkwuCE5LUeke6hqZkpowmnYIrZvwLg
oFbHBZ9OegElsC1tDUTmIAJv4OPQkiVQCFbC56OfqAzfKqChDuYAMicymY/BEynuP7mF+EHsifL4
LTffMwxo7HpoTqjD5Zkuin6bFTcLA5SEZVaRFxbtnfS7IcMetUzxUZLn4+O05MAmMrfr+lmuVBSy
OLh8GqwnX7Kv9Ub8lp+fMcJ4q+3cRnmpiYZS27NYH/Tsm02z7zeLO+ctenwXOYiN9k4oyct4WvK9
Dx+jxZume1Y1M2ov6DlZZ9QYQB2LZdvvQm3xgELSUNjq6uA+EFP3ECLud3iTKZogIiVFNDMRnD4f
PVAUH3QgTuhOs3SYdgZQJGkfB2uBwS3rXFOfHzEBExI6LADzXMSxNWykkpW8u4iGp5G0QysoVq5t
fGZ4E8JGQjkSdMvyeRJh+eb0fxR/19bs+8l2zK/wIX3xo6EQqiDl5pCkZeOt1t4DPO1oWoZUZuAC
ULy7MopKGgRxoBJcK7u1JK0FT8vOBIixKjTHfq3nizCdCfkqJjAzgwPN5r4DYDYAbl8+WfZSPZgE
CZq+rYCPMWNrVo5aLBnhqngZBgXUiECG1YtUfCnFJqfW45BFCJQaYxmSGEBZQD9CzgljvijcJJU1
7kBJUWYG0GovpYZGAYmTz0OpMUFodO9CwnyZ57dZrgNStSNMPnRauCpFJI3FOaouafidWas+W4vd
lxSn4ItNW+/B0Y/VB/HLL2pNh4bERvaasC/oM1gyGUMmToRlk36I5tsz3Y3g2shroZHH16q/Kt21
LhYDdVKeO72KO6fdFN01ET8VotFMtKvIJwYAkbTKSk4musLeOIyx3MOdbaa8I5kxlTw/Q5YiHPNg
h15/nXzKAwkNvjJXkxVnHIV7rhaw8nFAUEfUyN2LaB/o516fZTpmOmyda7VC6v6qjbMeBlDPCFUw
Yn/+s43Hk7sxBfwyD2Emphi9sIgYKNa4YTUvrUTn+VbWl/GciTWYdqSTUJ+l/vqQNxrxVGVEERIh
Nmaz2KLxfEYoKiCkGjmY54R229GMcIMZSISrwn4QlVYl5o7DIBjc7+nL8GwWT4yMMl8xcDj7YNcz
QzCouyNX7b665CXpdVzS76X6nknxBHhHCinH4sxUBVQVKCpqhpQUwyNKS6l66/gE9wEULBxLY523
blGRtKHxlI+/7ibZ8v4+gwCuRYhgL351Gdg4pyvuPtjE7YCUB3LatiO8g5RVZl+I4NlGNcnO90n5
up9iL+YyiGHyvbXo7cNwdMYO7drCkmp1uGJGFJwNw4c4s7XRLypzFQOej3gDJLUW/PhYei3pFGTZ
jatF1r8Y8wp4p5WLqs79EBV1tYTGD+haQDqg7+5sRTUa/QLyJMsE3bCSUHIhqELib3o4f0DHPo1L
mVzJk9efOH0yR/JXj/p4Nx8IrQEE7FOR5Zd2HARgaVFcHnOLIkTPY6fcIrUL02NhjrrlRw3vaWER
GbzppLWRepGxNrIjkW3Whk2vanyJkFdnyKkZdAvMLdpdrWN8240RIPRJMojN6mWgZMcuB3NQXRuN
R6cEd4OK4EajHG3WGHp59CPkQhhIsoS6EfuJECzY9cVeW06jaz2souQK0v3vu39J+6mdbkiWoUFk
U0zr10jxt/2mwFTANO+NdawnEHV//WpcAz4wpcdEnCAZ4Jc8wapnWyT0CPbtpk5L+0ZpZZ9Oh5Pd
2IfZaraarnT7OkyunAV+GeQ6oB9yV+TxvvN3m815cX7aq+nu4yuw5wHfKtioXfmJ2+1bbr/FO4ZH
xA28NmRuPODdj39g6/nrF3YLe8srnsaXDHi9r8slsy/FtJhelBmx0nYLZelpbzay/U6PZErmyOQs
2ud4inNyCuoWher4i0nKpAUOzcAOsGtKtgVGr6vm1P/qtf/Uav/9qP4xysll8Sk2asKALFz5wiqo
Vka1kMV5kswlYaE/d4qySjFw0iTPN3HmgpAKET8mM1NDl7MsHxRIa1U4qI0n5470HVbuqPIGWobb
XVhEEMcwUUoEdm4Vij7VPBfCDo0w0z7QWdwKADCKHgvOJulWarQdjFXTLfT2H+xHGkQ/zBToVUiW
ppuGofySC/x2+aTDUOnqI9SOztpZc9LeBqefdtRk/33+OufBGXzbcv62p3lnf7EoTU/zuUAjZj6b
fc3mh/ncDSduZLvbtUt4Cyc6c/mKE3QMh9+2iBim1JVcK+4tc/KJezrND7+uoWGJRtb+Ct0v3/Gd
xuvs3eFi29PZ1+7LXtmzy5UUbdGdrrg0lRkX4TANJu+bq26vVrNdZe/IDpu3bu2Wzq50V1Aq7WSu
2qtuotrXZH5Zlc6KC3iV2Zvr037nEl6E9nF/9CcguCPnG7UdATrotx1E7LbDFg0w937pHY/nyeK4
97xPx+OJYX/ve/tzv98vXxwer7Zj2Oul47X2/tNbLl+WL3v+0nL21nz/ubyTwvDy2vKDXl4057Of
oeG320nBd76Md+X6Ya9fB2f9xq3STl9fHc/xjt7Z42p/kqsNrsb1PG/vvPx9nTB+QtYA/pVlxs2a
Zcp/zI6eXdslWolyKWgdMLkag3tkPcqey1d5jl7Zul6VGJSqKVGN7FN9cd5oUwueGxHxIYYLlEBe
AxxPmBYUWOkiwZDAp0LAOmIdnaaZCXdXYVaWwq+2a2sMbqPcTimMqTpa6nG7fE1o1/mbtD7QPjaH
jYUFEtaj+oJbqhC9gdDXfK3I+06A4bBJnltxrE226IsUacZuTVmAYZM6Bxk2jqk2X8TpkoXVv69z
bU423+gHtf7V0vv50BmiBfBHl1kU/lgLhjjRulxMRMa6gJvQtmFVANXIbxaBTEt8vtkJ0qP5jrKv
woKUvw+tSyhjeCzGWD+4w7s7yE926CAooSgCs4GDW2+CBT3BS3m+r5+qp88hV90wBmEHlVGGx+Pa
iocHSx1HnukR4SoqmWaz4C2jIkPoeGYXKPD8mYXHHHzOfpCmg/cBP5cwYveen4t85l8hOfJTnjei
cm6ARaT6O7tQIzMVcYKvnBC8qQRCzUumafsVPVaw6YQvRhCthGVuqTCJSE4f6ab6xspzJ+qrNrzn
N54vxF2+/fHolv4H7jp0TMIZbYz0TueVnFJp7VvuKAUeTkG2xwOjvdNyq80Fm+lEO6MJGUvVrxRD
xvAVw9ZPSPQmeUA4kd2E+uZBc4KdCFSIkrsi8Kyr4ZjymfCMCb7feIBrXsLz+vIn1dWSYQN+pMKb
RcddzF1ovaIKaAN3FS0BGpDqjF05m87XPFnz54Qxj+iSPftPHJL84yTe/O1CGR/Vv62lSh8UsmHS
iY+Y/msTvTh0uZegxCVl/oOWT/VqkHzndyNPRRCcoNp1hH9dnpM08CoFvfYkPRnWdqjHNoHxAYSx
9GTNzl8CazQr9c8lnaU7gvJ0RSEiD2dm/EhBCeQzNI+GSg2coQJn+l4jdfUEVnLqW5bcGQInhj9h
4j0FLMy2ir+YFoe1HFU+xMvQm3na0s3w6r1B2ugXbmNyYDFJc512t+CsvBHgdJ/E78OGeDXrnUC5
up6rryK4o89+1X37K1i8deARcM0siK4GTRZC0IjeVrdYwb/9GKTkaKSgWn5ixnP0XbpkNH1gZjXW
qCoXNEXAcwNrRXTijfCWbhSM8HP1hvWJwVF5Gz6DY7ZHqfq4WXMFPgkw5VeuG/YikycZeb+uQ6bA
K5aJ/FSRL/kNbpHMkt4Jzk8PeIxJvCxmgCnS6bs5MxlijRMavhUjr9PdHvuoswFDH3iPwv5Ja3Wk
9GUeAkqNcBNcTLfiok1T9k02pPYJ5uMSghxqffwrGIeIuJ2OkmxbmhFSPbxxAZNmNiWkC/8I66ns
UIhaCakRWbtgCv+IX6UIAsYX2y4FYzvJkAcOEzkBIyE/f5B/fQLs1IuLR0leMNF4uff3Z4L20+SI
UYxiAFrWNeZH//t6TTuxN7K+GY7imzKO2lFGdTA1bBksyAQE4BjSCAeRvgYPVmn+yiVp998lnTjT
KdoZ/cqHRXLVDOhhZesnu3pRA6KvbepcgNdgbCggsQzim7hDUJfmuCdSCSahy+6Ya6cmDfeIv/Zf
CvGfajfThIcmq9Q14q/b9LfbsFUaPSzip3AE8EMLqGP0w6CIK5wYBjJFns7fD6Os/DTW+v0Flf99
HLt7l/dSJwBmuJNdvkAAEcjQYhcg/4BRPolTTdyyHRtXFfI8JqVUyNkUXhcqoZFYW7sNiWWvjTIh
qQl+YsIOBzrQAcEC6sQaHy1t4UVIePKr+T4c6B3kZ+vSkuhCjMyy3yAn6CC2jJz7aZo7ZjsdCf/3
ib9n+IMKOcebq+KzQ2rswsSnE0BXkZlHfoi87hXVBlrkckM7mQ4ZnTQ2ogF+A8C/62oxeIQ292vj
zHk1zgWt/8+w56mQveFYxMr+WTTuM4KqzadyEnrPMwBVJ3/3wIwdg5adFYpnme7ThN9K1sXYUScv
lOcXMwWRkCaVifUEfoIFmmHFyBnlKxxNNlWBNk0wSYu0Kkb8N8eC8NxnNQ5W/U8CSMgbYbuI9pnF
oF3heNPY0FEnkqP0kQ42zYjRaUYoQcLObKLegIHjacGeBawfO3heLZrW0WWEG5P2w0cKdeVn6CcN
RY2CX35SgLXtia5g9Ew/zxPXQuCQhkrIdMQNrUxVWKwMr9pFl5LcPGXmHazxQ0ejexxxAGN1q52y
o8YBhnRAwJRa0rigaT0GCSAAwPAcY2hU0Fs7OBvZsPflTK285kHGwgQWCUpPGq4sVlf29zo+suNo
VCXw25jl6ajW1aUZaMkC8Wo8/bxDS4M9aCw6CL/aGpXD36/yH5FgpiVpmqmifVe1P6ogyS+Vou0o
IA3fzVXM2gxwFbxTcE9x4quTkrIMoSgWPhQVxPb1BE1OglG3Oo2QTvSOH6EonzC1iRuXhRe/Pxj3
Sp0PDy9HIroLcbPTmMJ7CKl5mDQFalQXsoRGnmyBZtDFI01TzkSqkrkIZTRhFgpeS0M0m/v+Uk33
z+6U4Y7pFnm18Z//mLNLxngb/ym/skTJ1HVFhsSp/FFCB7EfF482lo4F+dQzqG05LWw0NaJXfmuv
3asEBZH26iJ7hf4JFK0KplmJhZqt3kTCb4i5gmsa2BE8kH48hsgsIcs9HijPpgZegBvoyJGTwfMT
gKnBxAgVNhxxJzrz+Ezj8bLkUSrIZyVye5mVeRX2KxWeMDBthj/c/dg7sf2Svig4KE+wAGOhF5G5
BdOit/OP4OFm0oRW84aXqhGS4D0gyGqit3O4IYyQWFPWkKh9xUYqJGwsoHSDw72MoB+uA7fKnBHO
gFXBribJKbmymXBap5s9MbgAavJ01P1knUBXp4AgZnFNKqfl+NYSyk5gZ3vuZT6CXV4HdvUkyeI3
q7ED39otCKob/ji6ng7JzdXycf6gYjYwQl/GFALoLpOMG7pyRIOixcZxJtnpi4hUbAocn8dnl8wC
FwUfJ4WgJYipSx6r1i4VXnwEf2favH665bGD0lEn1493+fH3W0RWf3qgWqJpKKZsqJZk/qEEGcI6
97VeHI7dKxsmnjrhHD5OwB4FCSytmChas5pilSLuobvcdGgrs+718R7OIRFCgaJOpMNNBMunhJYL
fy3k9qeHP+FN47Z4ugITjq9+IzOhsdNToUx1vCWj6INRZI+J0u3u56ib6smMbRdw73QkyJiK09Y2
iPY3annZRSAU7ACMIOh/UTQ4IDYrYLMI9sooQSY2kpJsX0ANYhqq2I91f65u0Vs1B8xJEiqdPkak
R5rSNblWlAeH9sDUVp2O4ylzhrruhdmLPNG23ZaBSH7ptn5h6xOw2stRhnJ9AASlT7nFyNYeyq+e
yWk06TeMebtPNHpJaStoOL7zzu7A+iLsuaq8fxpJq8yD3BPewJc/vxN0wYv7CWAB75Hhwf0kfliz
j2zA/bxSSF7RUStJy2pertG+KW/PF5aWYpEfA7dYlGTPv6BQH2i3XPn/8B64/FDH8BiFJvz+q+bL
vGAXw5WEcUuHdxs0S16M4rZaW2zuXf6Vg8JfkCn1fc8mI4IC/gO4Cs2NsUxRLKMvGRVX0ndJFPS0
YChEwxYGQLsn9A3/WavNHuySLvqG+pa/4yeOJHTCDLw0HTtAQ7THAdBNxUt5qzqCtHJihxBDEIG5
/fuFq/28tFErqbpk6aryZ3fg0eoy7S4BfTSDNJSjhlu9xidrVFZQDVJFcFXocNG5Oq9rfYFr4NmT
M2s/FiU33ifz7wL6VHrk4bsJwymGJ65zaxt+ynwt4jZXem0aW3rNN/yRU1w47QuyLEwnq3xzf0e8
0pVeiZ5uwzVobW89dTlUfjoN+ZRJOxVUyb90cY3SUnvFCc9twyAvwDZg1y/oRrmaiDge/5jgS7Z5
rPM1UeKRKR7OkQ/0/BYcJHNmIZAi/Kl7QzWroQFW0ApZ6yRYN+2R+InyEDRnaP2jwnYlILG9DLlD
EkkRHCrAUPpcRxpIFNiko7mL2/oLYAaGu25SkytJyCS4VTI4oXr0pC5Ir+JUOFarbIVwplg9CSVC
hu0xjGcs+qHI3B7yzHoNmQVbM39NrYrbU1tx499FCq/myOYuY4Amngrh5HdzLV8M80fimOSNIXxo
p8m6Pnc3zSOYvX+rgfxhgJk0HnkOCAEK1scjm3zmIY5PU5wFb1z6B8A3X+Gt+85feTSn3+mLqUwy
736+k188pwpD/0GzYQkCpMKfxKzAjugWROfY+Rgh7uNLg43MvOKSZl4Dj5ab8zXcROy2nYTDy0B3
LmxGkw0zvz1R3Ug9FzxFnktZsHGNUffpk3EFP6tXZaNf05uF8+LAlDM71szJiCW4ZcfiioptS22I
Jbql3q1u/bW6xQTY88SiYmOrWc6ZSZRzJhjWF4kHcH5sfsy5GleHZo8NGmd+zxYy2KbSEi5vdDSn
EG5GvET3ZV2ZcAhLMhoMllOeVMKoTnQSFJib1in2wfaRzxi9OaQC8Wi+mltMZCMJFMbQslmIDpSB
DQeqO/DMRRnB3mc7bIYFjZLiEK/FA8rxmohC2aX979OkeNhFtSpYd3OepOHhkbqoKR8EDRn/Rdh5
Lbmpdlv0iVRFDrcgECjHTjdUR7JIEunpz6D/i+Ntu9xVO9gdJET4wlpzjskQMokEo0sebBh4Oee3
nP3WOnrjbKezBe/JEDPN3/TUNU89Aj85DDs2niC8324rpnLDz1blQ2wnj/w2YQMJIsCG91ZBUYC1
ia3qTNWGYvWZqgyL7Df0FskdIvMH8LhpiOLCia+wgiKWDXaDl2p9OzJTsM7Waid5Jb1vl+/Z3THC
drvujTbMGdsxDclmHZyYiU3OWW2h9Dznvv7S+PWyThcEqJtr5tr0hJxzlfnjqVzUhykfjN34sV5i
Czsrb4GDo0rbhjvl2L2BayF/L6iooy8oJkHj0d6Q8ZKpgsDIhnq7QrjAn/ha57UsM7DOr+FalSTZ
kieRAH6l8WzjTNtyW6dIyl4LJKUmci6r/7p6t0fyLCBO9w+sTuKzvmw3dKDkj7YB+2MzWlRbddes
riRPWwDN4SjE5IJO6AdiHynUgPCclyzPHbYV+XtLY+ORS02PonfqJT0rqkubDpQSyP0ZAuHleJgl
Huef+Mcllhc2JbzIDVamf31nFEHEW2tWSz704h7M42pef872xYq1Zb8jGvaBXeLx32O9bPx1kSKZ
sootVp8yw/67W70LUZIElcluNQD2finp2L5PS5Ivqk3Jx5VAXqTy5FkQaIpTCjwDfQvNwv07e6P4
aRCtQIIHZlRsflBNlrfgoolEc6EDAwtCYuhXUH5iUI09QMEBF4YssmGyq07JKo65Qwq+FpyxOr+R
2UZR6ADYMWEPR64X3Pt8q9Kl8mn+dhR7XylAxFveCdEK+wsQuwIq1deY+vLkmAVpanV3nEedU3lT
hq6P6gaJgTrbyEArSRnxA/ZaxAvtW6oSmito3FHQ8d38oM/mjLNE1QC2LuvllYxt1PSFL5ZO+oKP
PHXSgraM06vY+RmRkClR5GDMretFmK7IWkEDAohuTRADktpFeDJZqKmxi2O7QkZL+ZIAQrr/DPU8
a0T8PLDoXuaXiWprJ0eM1bCRSJPDUHmg6nOlIT25msrPlmxzWka0JpbDKXxWZbfmoWON3tB3Bvvk
ttThMTtOdT8UbgMbjWbOMeYICW0WTUPkzYDzn7TndEl271J/UmrXwP+CuBtia73p0Qe6M5/FEPO1
8MWJFtgzEIe5Gzbk4k2EdnDLw5K5Y8MIF0Arufrp541chZaUSlfzh89+BemN3fEC+As7QEd97F4g
H07l701cXfrj7BCtgkcyInmKA0ve3jsvXRXsRwIrXVYKjj/r9qYzzgRktoYnKG9kDh/gpdFlpErH
VMrITyky8mSZ3F+mYbCmbviZPPLGbvUxMIPI1VcgHSGMjZXbgyhn5coio/qc0bVy89qJCZWhkdVd
Gtg3qZ+HYDKmVE90RhhT0S9QOLzVD/dzAGLNCsn/4DSLXwjqae/yCGdH9FfmpHs/t1vKfozkBGn0
X+hlAnYi5KHmrU05K0yPcIxMCcv/argjKqQzKT0Gxw5D3BQbz8KZxEHynBdA45+HFdQgbgyb4YJR
hODnQLeyzslvp5K9GFcmaF1NhaIzSU4opqqdo4TEEUN65gvh9VyOS+UKcgiM9MIcF+KnUj5Vpxa8
r9WX7AzyBzP7YEek/DB2KH9pFsqCaprSpHvWle8kuV8qa4IeZWMn0hXtEY+jrFIdAzbFFRcOVW07
HFhXob2dFE/im1gsu9arr76KcRXtgwm5ac6sjRSHmi6cLq2c31AEoLQlPfEKVnCq4MTTVGKzf7yT
R069FDkK65GZVQg/tXWEv3TEfv0w8vT9Xz5MPOqaWqjYw0tkO7AVid+w8OiP4QK/0Z1Q726OXz/M
5+lXWCA0dLmIIz2b2yrrvUhnqzs3dLvA6sHKgMIZtCg26e8C6VFIr4PJbD6jtmzamNtUaIb0b175
I5Dfq+kNmd8VDqeL4WS8+hGCg/s2Uneqssvue+W+KYtlLm8j7dDqLsMI5uQ0RDSFo81F4MW83ueT
axbYWXTUqOmFm3L0e4VPgrzPg6qfpEujXYnXZSIsshwm6VxAk0Wuc0voR28JpMcKWC09yEt6sZYN
5ya7cbe4ZXhc/Kb0CecxKYHLKMHnbbJQ4NvU03+ZmwOBai75iz/Uo6nP/llhoT0pUI02NU3XxN8q
LEGFTqhrtfHEOlrHjIRlhokJ2RANhcSRT9KX8ICiT2ZufhKfABizmcZGhnH7Cc+Y+t6uacex0FrD
Y6+RRAJnkqxEIhHcmRLWitOA0Ft4QUEugsU8sUZNP1FrhRiiCnpx7Ms24jF8MeYkDmzfWj4yxqE3
tX0I0y3LVwZrV7y7tWijLLfzDUEbhXyiREHm47QWZEYYlYVMYBbILp8RL2fJQnmESHPEhE7roNt6
pM1XLqfxbQMx+EHwhcTSiLUgB5uJA+cDW8TZnMEtIenxjTlIppBIV1ij6mWhcUJf+sKPwaftfBlM
Tr1g6jLK9fdMZiXQj+pXFcllPEGGyq8MWKF1X/cM/8ky+xo6wpPm1YYuD/2Tl3JlXrS7nZDc8CAS
A/FtJuKJDGbPmgal12123bgukRrB6qLOEi1v0C4AVp8NxTefkXXz7/T/7k1asa1lIkRKZcU79lbc
VvPrRSMijPxFRK/AQ96bFY4qMlCHJT8QsjoOsg1Sf6q0iXNLOBAnUHZ56YHTg7eHVAotksZXW26D
CyJNIrjZWAuC1T2y52t43eulGY8Q93hCmDZRrmzJFv73ikmS/9JQ4LbEs0L9U1Fk7bf6fq23TaS1
uXBCWFxjmoqFS9SwL+Xse7XuNaPHcBGC4/tCq0p9P0inBEjk2BT+EBlWbDmqJZpgU/ENY52RPkWC
Vukr4zKN/HJc3wcB3QStN/w3JJ7gjaIISO4JMKkXXusqkMzktqdZY9cGOwDWBk/M8GK9MAk3VP1q
JOUQ4yz3gqDQf52GYLZYCl44BKVTYIeZX+QVc/NwoY4UVtNOlMUDmKtoa3ZYcJreqeRFpbvCK4ZK
No5tPJdhPa6bilzTXYisCBkySe4YbYbn9mpNS4XrM6TmuzFvjjW7tUZekrZ7Nlgpxp5C8uWVgv+8
7ffdZ89UZmE5DnlWRCIB7eFj6rGhdoUpzfyYunfNiUt2VrRJ0qP+dXWGYWU81c40nU99Aly9MAtG
t/kYZTwgc7laD3RMXRGOjsys6yr6JqpeyfhgIZk3i2o36zekusPPREKzEhEIiRSOF2TKHbQ3qGuB
Scb3xlzG4QO7SNFjmfU6MPViomGbwjP23Hywoghwpy5LcO+gb+qPazZv2bKA6oKiOIMJ6PA3jKya
O7jFXl6KEgOt16GX4DmSFk1xSGcHuGqaNg2pZHRSmdR5DjrHgGmn2bAuzefqcSr/WFdSXjPuDaT/
j4mCs4Qw7io9FE5luNI2pN02pW1JW1yKfOOxAKziSubq33e6NtXwf6tw/3qjf28dfpkS71JOgO8Y
CCdqQOMJrtdtMbCoUI5a4WhbIXqUw3n/JNnJmrAMdoc2qecAVLhXLDCU07KJ1WZ3DJ2UHOyJfWyx
amrJQF7gd0DvOUW2mk7/mBZrUnjHAMmgR72hQcw1Q//qltEOy0F8Ls60Cg3D6i/RC4WVaQWVOHdo
HUh8qFIAu9kNP5T3KdP++eFV2ZRMRZdVg///ti9S7tqQS0opnWSCs1Tx6556Sgft5gXr72zMH7uS
dlOOZBvZNzY8V4YvqsesSeVsoQM2EBGp05JvFj0MNjznyMLppZKhswNCbhpLiYeihHOLrsEl7MW4
ufJaGl9n10PvQyLv93hOIpygOCKNj9sHeQisiFpAHtubr7PBMsE0BC4QodZ2b4AXnXbPN9jdLwoc
yHaLmY4q2pQpevMH9QBU0MLVTNHYwjndz+GHNFtVOrYtndAz7kRPSC2Gg9h7C/HdHWDaHm5+9v5W
TeFq8lp7jT02GfdFu7+6rF94spltqaWlK9rBETuWvWLaeEaYkjjs+2E6gNHvwK0dMbE98KGhChwp
CK2+M5xxOK+oT4UWyQ3JxrTqZ0bGKWk49pjqoDQ4t30X25ycG9GQaIueR+MoSZsoWvC1SCZDk46F
M8gLQdpomWcQdxG4ZHUU4yshHEHowl+vgI5QQIOeM0XPbmVCIOLNnaj7+CC2T40KumKj1cSFIKZ+
GAHpGceyexKwJNXb7DtFgyiOG9U6RfSq3MvapU7iwY3k+YUavU2vmB7jFaMi28ike2IneTNxr58I
0DCah2tEdJrX47MQvVRZ3q8nCP51tG3lOeOnYOw7g/IL5hoaPMqSwVQHCu3HtS3VnyM5a9FWDPxQ
3uB303JyR8mSwNa1TsbVnXjE2bYh6AJoAq//OpCGGhA44qEFqcIzF53ckJYw9nzdtOsBYCYWMmmT
qGtWmqiyimIxtQeoieL3xn1srsj/4GeS2yFWn8dmg02N2NyOcjxHRmxI4Js0GTjVBGncYHHKiybz
U4Bk8eLevqnQB2MWOTNMwG5fP3cossZo0eXobgbdmv44tRC6J9qG9HA28g0P853C4raJ0dJvpYiE
wI2sH5P0mHBiRa9pHkJ88OKkY+Hzc2Z0fufmY47j0/DXDu4iWvIMle/0lVLzWTNNUVWJWwMWoZeC
CixdVJJbxy7miiBc5sgqWKeoGwRRQ78waZKxswTGYavEk9JzxSVyo+RuTVPLbDdr1zkM7Hybhi9d
t837fVVs8mjVxwczfLrr71q2VpuHBIdajZotEnd1vpXQP6SKjz2f/UzH0Eh78rs8RUAoSF661NgQ
ABNDE1B3JGeTmxeqfNq5jsmMht0UVWuJdMMQz12dKCQQxe3pC989TLhjdMAql5JCmnmYfkIq4sVK
l5Yd5WIezJylgReRMUDkwTl4Z0+b3pfAqalBIqtLmdmuLKhso5l6zGW14l3hSEo8CCDchymdDklK
+Y3kmag80HDvTg1AGGscP4avWnWiGitEZgPy7pAeAWG1Sp4yHghz0ZNy0bjQGg2AQz3ivGijNJ7I
f+9LqTlEOoUuF34wbwM2XYoWheb0xpzUwNDEx+hcNey6nhK/miaMob48UcbDEzti7RhZEqPqwSME
T/Wllg4NfW7pkNzXkKWyhox7F0HgNVsOmds+aDVFELcsVoX8FdJGKHZEKxTQtyXuAApENhXPRv6s
a7esXfja9O+F3Q21Ib2e7lyyYkE3hHMdbz1Bt4gCIiflwzYY3+ZpPAeWS8wSHSUNLF/mU+un0c6S
+fpQhKQtW7R2snYOvkgovU7GqODJ1Hl0EhM8U/Q7RvAMxwsgWqi+bpLYeK3Gq8Pv3ukM1RMhiT9T
jJDR4kV+E4C7J2KVArBVjlMNVP0cZKfEJHtzOxkXnXur0A8QE41e3cUJwAugGajlRYt5peRb2zvP
Q0/DQ3jVXnqeyNJpcPEBkEjcjLVoSlTunCpsDxu2hj9AM8spyLju55iGVFDu8LhzgO6OiKIJSCtC
JoQopgOVMyM2LZ7jtwbhLklTdyoMaVZg2MDVPGdhJaaOFLmI3+na6Gtsqxrg8WQ+QJUGi886XZoq
8fS+ZmwpYxdIbax4gbYMTZdXpCUGOJaUZGMiOAzDOkEvpTymphsNU1jA5E2gfkOCVIehAU2pSHUH
CDhyfAdWLZjdNiVI1+03ejURmq8RYx8VJBbhlEpYa7YxiWlz+nqmgsQr4EJ/tBQK7VWwGi9kb3Vn
87OmVElGACxtZujRlnK7fwhZ9Lf2VwExnO19uLiLe4hN+1dRWra39eyFbMxPZbQN/YniaUcMEEoe
2wDnHzoSRSMkaRGijQujpIxl232l00jLgwCxubgAsle/YARCEN4PZ7GwP7RLnjuIDMhWi2i0Ssgl
52Jpa1g0Yf6vBDc8hx/VuTwSSGArj+17tUvdKzULDrxmLYmAZGIUd2cePQhK1KYUT35o9pKBGWIV
qtSdvOuBuPgumFNbQWkXeMHZtGv2aIzRvjkQHo9BiRgH2pGPwJhwTfCE6IDMVQgsNoThYmZfD4hw
eQDUS3hH+ubRSq6MzZRLYEygL8a9yHhsjCPwc9IoAGqhAmtp/jmwBVsaYTSTdhPq38YKbClwMwDy
YcdgRNacm/RCt/g4TuAft3jW3Hs9/S4Fo9tWHV/H+Ak0vUImN4VqeIgYA682bA76BYyC5kBV18E8
SpQ0WwgW8uML/GUI3m34aNTAyj4G8d1QLhp1BqVaSjrsQ4kmK3CXaTZALpoCbxXIQrxz/kRR/KH4
pEh/WWtC/pJUVTIEBZwk3/9loR1lcnMNexExDato6pyq1bTc/sifre4S0kAnGINqU+LGADpB7Q/0
Q2wRfBNWHq4AaRnAGz8QhRT7bMo4vdMrL920pGPq3Qin0ewGZ8yATdZHI5n0kEEWdemqktuQvtb/
sHYW/7ZxQBOkGaqkabQVtN9wh31mSFJlRuyQwR2SkAzs/LpA5jZMvMuhdqt80euLRJx3VLCuH9EL
pzodnPK+SCdVGqWbjto/MdTQLvHhRra4pWlyNSbsSHti2Ux1he4bvSyu7SQqwsyNMqun4OsQjd1h
+kKRWVOTcioS4GYLuXLvpIvCBwcMe76Sclstqn45K5douUx1iSptNNxOXwuJg6wWm1bASGzdHsnm
iVv2L+xL7PGYkOapA5Nwat0tcVlRQ/ZoIBlsbnGgM4s2yLEsaWmwMeaOF1w1nKef7G0QXchg01OX
7jfr3PdZ7FX8RfKIczdfw9ap4bmWzOKeFE+BPVB0hhhjPFkPTnZdRNsumuMFhcUBNwYLXix7sk6V
D3bOUpFZJHrh1Ydvci3A3dgS+US0zHqGa4LnXJlWsAJQe50WS2mYp49G7Bm5Z0YrOMoFMefNqsSg
wuJV5x4j1MIyaFQLc9ieLpWcyKU1qqGbpVxz9a7XdZP/ICZT/txooo7RMDOZpmrgW/qtoqLmM6lS
O+6XG2eQTNOrsVAUN8lckBF43qJzdp6xk1fp9XrX+3QROU33ZscFzREnyxa3vkIJ6O4HV2pqMmEa
+oNu6weGLfoBDH46/RqKbgCBnJItAr0sLzXc2QreUDjJadto/+/Ns/xncRyHgAnzQ1UEUxB+11Ak
RXudUTqPz+ruTpjgvEYgxkCi21VvDxcR+MgkrwK6tldfxCOQee2dXqb+AC5nYDBltKQx+li85Vb4
+HT498GZ0wn9787eVGSBkQqPmGTI6m/FbrgZfZWZUn/qcicFJWQsksYHQAVfgsoNhRxaZGf80NAZ
EBo0vRcQrjouSU4sep4w1mcOwqIscQcibl4aTm4w15R5RNtGZwmJKgXcmg8aa0aLp6A+jdIXYrYr
IzRdl4PdUr+MSMJCHUgzz8lWoJz4wlWd8j5LHj+0/nOyIXGRY/m00lMEcgHNAGaCfpkgE7Jn+1By
Cm1Tf7JuiJkoKCgxq4SELeJ53I4YK0Ic8QsNRSFJk8BGQeZfytJtIwJCPFozrbpVNNDlPnuSf59e
aTp9f55eYC/UDqhcf4/3v47noxCH3U2OzynQpCeYIcoXkv4TCETiShrU3Kgx7NAPz+SVLKSnS/BO
DoWwbg90/GBj0niI3J90yX+xdnHNDYErrhsirp9pEvrloHQtKO7RlTQvcceg4o/zyqIWbBl255zi
OfobUkIWxGuskTMCvjLsq49ceDEsqBQ4lAMs0kPset05GCjRxoANtgg/cSFkuiXOPZrVDs4BH88l
mndlzh5ubjzlDh6/Zg5QxgLRgwUsmZsORQq38OXlzUkXqZ8dkT4i7tcXpf0Rz5MFrVAnnCPasxCD
/6DO/guoHN6OKWi6aCi6oXwPRb+chU6VjbAY0vR8W98XyqE4NPO7azrjEvaYW1KIbl1zJ739+4b4
S8nYRCmLTNTUqCdrvz9vUlPpiaIM9Umh3mBJh3yVPlKweJK+7keiEDHcICVaG3tSH9xJxYNJJ9OW
PA6oKuB9qEcMC7MDszpNZMrdqLDeaNwIK4qAcH+ox7Y/GEn/0nuZjlhjbsdJilNs6s38cp5CPRCr
vqtup/CBEVjnPmEWxpK8Gi7RbpKhPxdnKPZvt8fbzVL2ybY6kaBUAeCig4l69YcT+JfRVNUEWeaZ
0jSTfPP/Ho44pG2WqhrNTj/3cnJY7dwWfHNbrzQfF7JHUNcFq6XLTba4LeLT9WKeA0fw7o/wKYzt
7Dm7qD/dSn/2AXBJshg0dYZQQ/n2AfxyioZSrIK27q/nYak83F+iXfgSnbqF6s2OlLSdjhPClnyT
ollnh7j59xkRp8f1tzGGsUUEmTnZ+CTpN3dRW3d1YQxJcb6e5VX5SG70iRhfZ7aH1w2n5ae3+8uM
8Z+3+23GEMw4mZXmdAGQbdD0t3GS4Z7p5hhZXFJ+f1hDfqun//XxflsSp0Vflf308dRVdaG8wlyp
XKSLUFkihV+Ynud0eaM2TBfML+nZF7sS9BsFFRpTM19aRdhzQTVN/xgEVjJ4KVvzeXauBFCJP92d
fzYquRP+/1p8rwV+uRPKWav3TAZciV16LN16Tfrqc7EZqVtZxeVGk0vh/+OWTBM7X7aP8UJdat7w
RsLqefalvM3Zv+J7M1GWrVqWuM//vlfkv6yvOD5VpIxtagKc1f8+PamiNZ1Q67cTQG44IYDFnsyT
dECQSLEJwxK12Unvh7JN+RAfi5foUdo3FNcjS/sYTAutGNESymP4ROejQX5GSrPXgy9JkUVY6g9H
+y0b+PPS///R/nbpr/dAv4V5yJ297r5m78k5f6gepNd8GZ1iu5ur4Das8Svb5vvuLHj/PlWi8NeR
RjM0yTAZaAzlt+cqauWoaqMhPY9Unq++7IIs9vigF2EVuo2THinnra47UhscUFH765pMqa2xDvfV
mT1K9pjtZE96nm2rF6Czbv4iP7aCNWxve+NVuNBxe4OF3KDS3jKOodiUfESPe+0Zbq2nL8VXgzg6
HmNjqxy65cy7r9pLUrk06inhxMgGDEs9ICZ2TT86KCsKcURrWNo71blVs9J9wUmZTpI1AfaSxcbA
1QHVxifpbViFP41/fz1TuiRoCgsLXfrdL6aNQmlIo1CccVRuSj/b4UZdR8fEyn4YfKS/3r+6Ycoa
LVfG22kk/uX5MvXMSIiuLc6FoxzCh4q6nnU9G5cpbQH3U8P5DV/Urb4RsCEiscKPMAC+VC38APXS
cNMfZkdlugX/uEX//4CM6dT8ckBF0GaVGJa30+xq4fNAVoDeA3c0eQtkkDTkRj3TNkXvgRaL1iox
C4D+TKqZAZAIe6RLiBp/dcsne1zTWhEJLsf+pYSpcdNoz85l0ukNVsZTfYkKqEIMg+rOcqeEfEKw
2Wqkx44KAHEAVO2fJlvxrxfWQNIjGSB4MM3999ONuVFnQjUSsw7uCOfFZM7EoO0NnvzDyKlP8/Yf
J5L2mqJg0DMF9bdlhiTSZg8CtE4sK7eQ6jbTeXyPkIhlNgBLBBodMi4i6JEG4pxFVSwv3OSje8Wv
1rbW7Tx51Q5MCaxC0LpKH/d346S8B+/t8frSfuYnZe3kZ2MdnPnusDdfkldlp63vz+EZ5vEqOA5v
OZfw0p1mX8X+/hE89p/a95llcLvvb4f8nZJ78/jvUeYvzhA2uoKkcW4V1qPGdMP/cv8YSXcttYHV
1UAt26LGoZuoUq0aTV473U1SucfygPgjurMnxvuBNGwuXVoPIPwnq9Wv+CN+73a3w+CXR2MFOOKA
9pwpck0CqPxKOR5SS9SukWGc/n3o4t+u2K+H/tv4qEtSFPSaej9NRkFUr/c54keJ9fpTh3SKY55Y
vf9+z+/V3e93ya/v+dv8dR1S7a7GnK7UsJ+EgQwRIqDcHiciGJd3/jgRrlMPhmKk2rR8FMp8JfYI
eMkYxkbPnLx4+I1xLccVOukD2i1AbGDGLtVPWR/f+6h/Hexv05eoGFVx74vbKav9SQuiuuVs2Qw4
nT1wzzTT2oDO8PLe7maKr5dLI9mrzaow1mK5HJCuEnlpUJ8C3DWfOuGiJYY1tc/bEb7aIX1Hxa5R
d0aCcGS/eBkvRM2xMUDYQWeemCVl3ewakjcHoO7jfGQ9NJX8f1ieiYYwDQJ/fkyNnZQJ25TlxX9v
YcXomrrv0vakwmGSfI32qOZFBiGEiysocIylIeEaBaj7q3IUywPlKDwVgfAcA7Wr3/SKhPPNTPwI
BSw710ttLrt8ZWp+naGhnBvCMshXWbcKhEMYblLIENqqD3bybHmPNqA7q/YYpUdDec6oM+t0SzVH
Kb9iFPizTSHsagkwcLFPhU2vHoPy4Wb4TeLj65DEg1Buh/taJEQy3tDYLFjPUvKKl0qH2OhtCB+1
8LFIcW5KyPIXiXSUKyhrJ9k8FDqLHn1TEwdWLWnbItzJaHUw11QvhGYMLE5XaPVO1x0PbYbTnsav
w0I5JHYk3bV5B/zZl73iJRHmob6P9X2WPAsoucbhY9ISj2tUPDfJqUq6uH7WEqVDINiJO+EWPyv3
HTSZlu5Dt8n0l1n/MfYPt/EdB2yPCJFRIjx13XMTnlT50gfnQNuP6k4i5q9/IKVBiD5vAkEEm7bd
ajAa8c9n57zdieZB6wGbrrVoWYfrUF7xzz1CDrBSpNWYb0bJGfXleFsRTZUFZyS4CgUVqlq8JoFq
6rYYl1xpsXJCc60SEofCpmGJqXh1Sv7PLrqvEtzdKF1QRFB+K4k+OsW9f8f/k23T4RBdN+K4ThHs
cA1SbAV+NDzwKpwXQXzi54tsK5Trmb5E+cZfTaJhta3GCer2YbYNqPOkK74LFjDG5LG+qX5Pftu4
jLM9dau7Scue6Jd2y5/afYA7sKNPT7/L4Q91WlqpvJJrGtrkK6/DbAW2B62SOcI3h0brV3w33dFR
5hU1ukcYsu6ruvTacJ2hM7puzMLP4+WNzAmFdIvVIK/yZVytReVS9Z5M1CWs3QhpxlYXjwYBT9OP
Tx+iIkEv26e9V/UbIdvOpk+zkrVdou/u1NqyfX0nfHAywKnfKkDaVqVki0QM0mVUvVpC/UmI7Zwg
MPoCI2o3xmLM3hGq9ble0n8jwdCWuXylFxS2C0ck0Gx2ATrSdlqHYEX4adOZfpnwjBl4atesF/L3
LxtkzKaA/KCHAKewDYi8ArIjN6F3htKqJN5rarfjTL0hYiBWAtxKAszM5tf5ukADnNwOegzof1Ek
Mq7JLmeVA1Dg6cOcmPP+senIFbzzCVd/A0llum3pkQ7S0ukop98LyENNXKAp/zu6vvT4+Qp9JXcB
n4ujrpbMjAovrLL4IqmEts8cxSTvw+kC4B8BNIOhjpIS44poyWjh6Hxy4Hhr9UlNibJuTPHFzq83
EtEsxg2FxK7M4RV4ouHpdUgPl/wep1BBes1KfDbXxCfOSE8TyVwLWGfB373QrEkRwlqcs5bMxdsk
cNKm/PLJqc6vGZzLbp80i/rEzw/f3R0JmTR1aqJOkOCq02HydlxJXovbBL4wEnv0dZyqZlxMFw/W
S+dy7Lw8t8aVIj0JJwz/rH4wwlfMetzNLoeKzI9f597hFuC8/+/eIcpADdFauRHtM23BmeAc54Cp
Edd+ctx8cm6g9PvKIlBuvi8iV1zkNTjSbG6Wc96Zw+F08/McKVe5QrGSTjBx7s6c5IxJuqh8Ivjh
9bkbpHGSQHEOOmI8uFZgGLH4w/Mm1pdzCHyZIbRFUT19Fm4sk1bVzM4rN1O9gMJYSkT9ogbkcpWd
UKbzCkoO7q1KK9DmLq0ygihs4g9CjOEaoWjT17k5GvrnVwKe50aPo8PhCGOVDvCa+5YzeiMMmytB
hCtNaqurrPFm73hgmsXVNR+NT7K46S0ikcSXoDlXwNiQ4Oj7lByFJSKs56KgqEdqZLUfw8vwIseT
2R2hZLxSmwXqqFpf4CXhPfnAMpRvGj0B/kkg4wtokUiXGjr2EDBYtKITJzfv+zbmqnBE3ISwCNHQ
c5j8ExGtgwq3tzkDEsjqftpAJu8aHxVaSmkjhbrV03wU03xKoW0iGSOY177eLZc7INdtTjGngXcX
poS/CSCRiVbwgFlkCNa8PC/Jo8DxkgJ3Y8XRYr8tn+v7dG0STODsQhRIphYqNOW1fOb3ggdk7ejF
UDKFkq+ysAIxzfqLjQl0nYmu4fIVETtLac1Y0CKnz/nsNk0FXgrxGj/MB+DeQfAUyXMRR8toR9O5
notgiVGc4osJsCsvzdzd3F/HHKsPL3wFUU/GwrL2K2Qk4F5Fnzfi2NoP2oC8CaJ65XV4wY6afWTP
CjV/nOhOc7ztm6PyqrwmzymcsdDaxIjNsAFP/UR2HsXrDE5LC+97w4WC3JE5fJVNx8j9f+Y+4NQE
4SGJWD8+c74wG/GmifDILk+ZJD4kR6/G0h9jpySVjyIoERyl395OsrqrKwcrexV4tApV1aq3aFF1
7KlUu8lr9dkHugTlkVjppHviu/Bp0+7Ejr8xt0wkeBvPN5q2z6QvV3sEENYwjxeiLUyxp/FJ9KNl
sEK4ks6Fo743HrNL8RhTJSOWDX/2R8EWCSHCFGBviQ/9K+qF4hmLcf2COgAup9G6Pc0RbnAO7jN5
oVpZQ2VkeFmqr/qDRpkKl0bx0b7ET8VHdw7fxU9+NCJXAok8Aw5QaYbk3pZ4LBmy3gnPRjoLsRnd
Cmkm6H7QMinSpJ6hQR9q3Po7hevNrhlPvLgjDAy6hWaFwikLXfQ2ES4JKIWk+UBjiyeOB119QB2w
++PAJ0WchXy+v58pR8mX9InFMF0+1oEJkgC2i7tmN2BaIJZcdnRMv+OuRBW1lOq5gkGtJ3xkKyh+
vLuri1Kdq+mclGeJRgwyKoz4E7xHzB0ZkON1IZgWoR4g96cYBAk1nI1d/IqBmQxHAskhCYE0RHxy
Fk8AQZJ2Kq5pLHDhzLzrZ9w9cCtRqMCZk9hZtp/04fXOa7CyNNgtF/d5300YkC441NjVnlTs04rl
ga9lb4/WnZC8CtBLW2EQg6CA7JsZqS4mMEhFun191E79gNmY5bd9w6SboBxyqnyd79kusCYznVAB
58zmmQ1R5UoUqCidtCGn1B5NUBArgKzV3ZFhmNV06nCqzaHd5ni4GH+OJrYOcykmW0yTFJVnMyvh
KJhr3podSdCiRor6o547yuDm8sMsm8sbgftqID3C63Sv1+e9gQLQTe82ptCBCAGwB4AzEYej6MZ3
JiwJEEYinYheJPjIoqjZTOKoV/VrUN4LQNIUcMhSR6KHN0i18pmrKm4GaTfn3l6KKvycRReRLT8d
8w29MQ5d6TATSKybbpKUxNNMe6IPilOgKt1SgdlIGgnC5q+k73jlXCTTPDljyjMl45SRDD5OuDZl
Kr48T54w6MzkjaA8p61FWx8LNiKtGzF5K2W262hZA5nOYc65RNaP3wQXQsARgSvgjBgeQ9Zg/C72
RHaCPnFSyKxaJN+035gRKVGzZqwX4rCo8YfcVjOcy/qS1BoZ3gYVCyobtOEjhGKLQt1IMnI2TymX
135TBehtVsBaU9qxuLtA2QyS07NGuM8hYJC6rUNAwy3CEBkz5c0TVGtA+r6rSWRyDoSFwgM3LVRE
isoPkyxeuNECi9HztG1U8H4rHlI5XhQlBBXLD3smQMxfjEfKjga+2ct4fTULtxABjk3RWSpzWU2m
2qWtvILUHcHG8jvi3yovGpJLyEC4M+kDQ+bAschyq3MC1mMUe5gXsELFsNsIe3CvQENDrjhxLq9A
+KwCOA9V/uFSIpQDu8BIAfGTQQOT3zE6Ris+VEtpmBgllEjSFFLIY6w+SE+NTKgGT+phLLdlhBbZ
E25PDax+wTNrCy5DOXqIRExGkMq4zKDXBLdl5mWw4moS0o8tQCv4NpgqZEeYUVpgmpyn7WomejWu
bmDE6v1dZWULE4ws82mgah74L5+MhHge1Lv5dlOeU9NP9x3PLPFUMURvF8IPwyO7SSJPNZ50FttI
sNPdHRNc0aCScZQbFuiZvibF+saeLV2FybPSP5SdNyvWXB664h3VY+1wV3GGwdR163BJxq4Zr8T/
kXCUhZL7pbiSCBwau9wN2i21e8zFJMcrLHfZRKCImLAxUwrdzZTW2f8Rdl67jWPbFv0iAczhVSKp
QOXk8EJYDsyZFCl9/R30AW67XEYZOGgUTlfbFEXuvfZac45JVoY0csuCZjMOKCgHE8Rg8aP+IvZo
Qx8UXka2PL7o95EyLomqIvA2Qv85uT6zwORPLybHlSGZasISwxbBUuHzZ5ABIiGLSNcmAiATulrQ
OF56tsh3I56wg6gn/aV8MmGe8Ut7jpKstTYtDfaUESeHTc1JkJEP/4Z2J8cGjRMi2sBNBJ3w2aNo
xz/F3sMbEDLff1MEUMXkis1Tz8rbNaFCKf+Kv8ODip6LQQvxIx1dPyKJh84+z63H6kfSAewdvOgC
JAnLUBcZ1lodCawjqkD4x8KztE6Zvub4e8bYm8o7zd6xTJISQClcXsx47jhgHF6GW27BA8HIaYQO
LVosSvTuJY7xOMD26tZnW+atA1cgDoHsBdV+N2kIOrmR+jAWmjECSTYWfiKQD4SNkogqZqkocwQP
MITZsLGa8yaRYY2yQb5N2TQq+gdIOWEpUPtyPIM4zn8VTQoW9dYikj7RuMS1j+pFJlPK4b00btau
yIljGlQVZb9MaCghNKZENKbIsbIGFuBYfvJHE9R1eGDxhPHsqj1EizmR912yCR9FimkT/ejtqCFM
hJmavqoByahWEQ4lgUlToTrlWAbeiwUqWaQtPB06llYlcu4f/TOrFRncCWyCkjH2MloPjWYVfC6n
gwK79UOqTlnOWDj5vPwvYRHHb00qjeQYkj1i9ho6CBCRW9cFdhC7LewSxsDdiiCP+bNQtNlA23Tc
QXMlL+xqSyRlFbaaO1jEb3cLLx67RwhwPRujYmSEXaDEHwo6K3svr+se5/Xz7cIrSs2gKg/C1RmU
KMgiSmoT5nbepI+GEHGgbSVmyE99bejU9N60pZ5N2twSn2oPFeOCf1AO5Jj67JwbQAPaszq8X6fQ
KlbJqZ2VJA9ytWKDTclmIetegzMOXiYaqN0yRG5L2sNM8KCmmG9cFeeblF4Q3IAxWZL+a8+i381Z
LHJ1U24wGlV42tl+TjpNRQ2j5hCHJPKX3mlq34xB7IgAPdcgZ7wE/kYgJg7qQUcoK3qyXS5f+pXK
tVpI1ANCmklaKmBlwip0RoCg+zmAa94pEYABz5O6TVFKcue0BwHFMa2qYBZ28PQ545Fc4hr1Q6pN
S23TNa4quaKBkGxVM77yF71xbrRlFJz7buqZdqk8koVCLSu4vBHG/t/dZOnHzqWoyTrsMoVkpm+d
y164NloXRPExHdRhjlhb5jre01sKZyH6m7GwTac3JwT/ITx2UPpZqKfl2/09ey6myZSD2DrbUTqw
Av/7wuTvcxcixFVZlBVBR6KiI8z6s6V6H43uWhHFzSFEswZmiF0Npo5GXTMWIIKg1iH/ZZGvEo9K
wyl35ck/Qq3rxSlwC+Tyt3AgdNwLl1awfGLxzU4yqUfHf1/m99kXV2kwHtWRdwrML77PvqKreS9b
hbFfYRmaU57YRanpbm73i/3sLxXV/34RACJBUfFbfjq0vgxJ9FotO0O+NQeCXdozIeU7jr2AdGUq
k2cT/fyFpmdzaYsBwwIPBRCi8dgdy0PzTL1Kf581MMAxq+JA/232KfFVfO1+f16bbpqKwZQMRdW3
AaCojeTYE8X82OFzDOhhXIoH80TC4UnfAoBIf7kX+jAH+9fv+6Z/kRovLSv5mh5wb8+jrYYRS77w
exHn+4sN2eDz9oMkJPgsHziey/1tTUdJdsG+grWnp7asYKbPJwsioWHdPpEHcbD1iXIE3TNCiDdV
DQfGsPQ0RqJgYTyaENpBOMFtzLYZLLLBd6Kerns4CpvihEH35lIfZKfRVn5S4pX+Jqz//ZD9NYP8
foOHL+DLl99pXVHfRiGpniRyTa5bkf4cJej9BGvmtyA6aGw/3V5D/lTxaBjRv3+dRR00URSlB/mx
5OS6I4g5GWdXmC/j7sP46O5DTswNrTFkKpJOEWXlw8S3e0n3viuAPixZu8H1HEcz35E3vLar7sxC
HX6m7UE63ner/pKeisPVImbLkaaqy3ts3T4IcRiZQMKRd78yAYxokgA7AZybD5NPHdU7j/f70HXF
yiDSU+QUOLBEPHmYDl0ZA2lkUk10fsK5OdTP9Y7u01x0+yVsYYyYRJIe2137nB00Oh+D2KMeR2+D
xY7kTLowXODnxDGmJ/Uh8RKRdn6dMsGGnnV/bQi7QL3I1JkdhiMk3Tdz8KvpDkygl2ybr1EKP/To
VWnpvtPOo+1ILjS4KQ3IOeluYD/faydf0EOf1pA6sov3ttWf72vh9faIG5QUpY/bY/MCekM+CbNq
p585A8hnlV0vHLdv+JI0ejJUSuAT0DjdbY5mpjERz+Q6c8BTcPQgdABIS9Ii7//r9aXellxmMRaO
8SvdgVfGonRT+JHhDKD5h7IV5s1Hfry+mMG8fKICecH/FC1w40IJJPzsUdhi7sct4CqXlNa6lUyz
VQEqvuOLu289W7koLpPO+7u4YjwPzJd/5sRlUkMMsnM0rAEw4EXzgd2oOHuzdEp/l0H0gsscBDTt
mCIjfuTIrjOgjtFuDCNmeqZo/CBjsON8/llaB1P9rXTzmTgfnpl/v2DmsMv9taJ8eeS/rSh5VbdS
VpTpoTp2a+nsu1hD1/1ldGnxWI7jHR1aGsj0OVlxsY0zv+kfCFxEwUtAUP563zV0YD/iOUORJYP1
XbK/AU6R35sdkvRZ4KIIXPZ2Nwueq5XgZrsYyL5p8eDs2qmwUufFiq/7WT4pbvKuzvVt9p6szBl4
7ge0ZbMOLQsHwaOCCjU78jJy3JkVq3BD8bYgmLxxRssM4grOX7fZCdye7sH4ZQ36HGF+v0VA8IjM
gN0o/S+A+csaJGVNmY101qDisX6J15SaO4EYmqVyvi+TN3jas+BkbpSz8qIuaQTTaiQIThym9WVr
hdqkuYCUSA60vis3PMF2XwVOCRH6hYnJut3qi8rG+XMeTfMjtK0pAjU+XrOm57smlO8tmZnv4MrA
4+6A0b1zIG/KsXAZPf37SVC/q2uGpfbLx/y+lxWxn6l9JPAkWL1jTDmMOMXmhmdkoiwaR1o15IXU
43ABScDuXutHgM+WCOEKSe/4Pbb1WWQ1buFNaBoD8GFyyMahrdU5GAd4bBjTZ8xzJ2TWWu3MtK5P
wap++E2Mqf/0OH/9EN8e5y7IdcX3mvSgTa9LxCHRllO2b7fBBCUJARb1mLLW6hadLU1IoHPTGQZ1
2moO6FkLXH0xQaZDRT+h4n7J56/plP6CPxhN4mnh0kNx4PufaXYc6I0iVraSR5g8s+K0YJWeCE8F
EmJvA/ELExf0X2VWOsaM6Lp55J6DuTlT58b+N/WM9lMV8vVDf9sks0KMPLXw04N0JnHYqd3gODBQ
8nF+zllAKSFhFwhDB5+lnjkVukm05zFmQGPgOCFMM8mPuvQX6l59n7+KUzMemzvvtaTifKQnxpJL
75P+bPHM4shJNnrP0JyUh+DZP+RutBo9sRsnJ2UdLM2ZN4meR08c94UHc+v98jZ+mkD+fht1gBvU
7gKaZBa0L29jIkltKfhSeACEeLmXNrwuDXYYQBCQGTQw0hXPrHq3mJ/nIGufyDr23tJ5gz1hrnw2
2sJ0x8ER4EI7QLs2n83ziom+wcx0nP9Ssv0l0P18rZRBP2VQz+vmt2o+alM970xWD2Q4qPICh7pV
tyETu+kmWpS//bqfTg/QzXF0iJIkSjhO/rw/tyy934yMNwBWkneSN/fX2wenCA4PyZZld2o6YDKX
8aydig94/jjSWdy2fOXfSDafiG61oSrQ3cQhQGKVba6bcpc+M1CtnznVzeg8roJNeQLhuMFbNL9S
PpyPRjAGwIU+lCgyR2f/2odQBOj6LDzU7BWN8WEkM+4vV5cEEGe0yigl6MtV+B6uM5IrUpwC5oSm
JYmM+9RmxMqblq3xQTMv6KhW3iQHtptdbykLOE3ScepXLU0EGtL6ApZMchrlDuBovkPgWcxkUMTL
Y/CNcjahR8kRgL+KJB2eXksDoSAyEufuJBxNonce32VYjf+9nP6l9ed7/+N7GJTUX55TLCF5EgRV
eqChz4eMVzmC/k9Jv75HJjBPF55F+Lt9dYMDiRnb60NzqVx5ny2KEx2HC4UIDVdlnc9oToGMMNYd
PgiKc2wx239f609Vtiki4UE+rqja/8SwX641xI14D/QyO1aPFU+p+FC4neNvFTf8hSkrDhKtb28v
0k1dUzAECqIifDt0x3WmjFTC0w6cVPbZBkd+vGPYXyNUPWybMw32Ehrz2L+90V2JfhGQ8ZF++PV8
GElS8RCgNfy2ePhZLRSjvEkOt9vKo7JLUXkcIpIDTfhoTlNPGZ3eUhCwE5GTVTGmk49bnvKPQV1K
17ab+eCf2L266e0+C7zNTXflAIzzisExUU9R/VAWe005mNWhE1HjOFf6abflvd1iIc1RRiEDQ28m
Fm8VQS13qHCPXv7UrEGrhDTXgP9Hc9PcjO7bRtg2zSJD6HSf660tqCuS6vntUbZUTJi7cASGNJZ7
Oic0ZsRPGM3B0psCAXRzgKKY1mO66K+0POns4upNzjoDjHA7kDsBPDdT3yCdmEKONs8QrSfeJ4Yx
DzHkww1kj2e7T+gIW7U860wrJfbeo3lq//vJU4a34PvzYIgKXweuV9OUv0n6vCRVrle5jA7Gx7W2
rqg+jzDCR0egjtKHgdmcMRuTY8Yq9H6RPjMRl5AGYI4fhzDV0YwdWHYk3Kzy9IYTpV8zzAzf7qqj
vKHV2scM6wgII4lxh1g2tuLH/FA+/PtDiNIPpZP59VN8W+M15WbKUZLGBxFxYTQnM0GQdx0Bzv62
BQKQWQHNEWi8FEbr9uOa0viHAD9vZUY8WODdVpx7ySy6TrVyYry3/Ww4ZF05zVld4kbYkAsnevQJ
mEwXpBB3MPVxTuWOUhwiY64liwaowwj0675Slno9D+oVZA5HBN5oLHrmjcr8RhVQxuuWtSSKd5r0
EBfPebAdyauo2Vb6MbqwkjNiAyonPzejJTxaiAQh5vPnrMeAOx2mB3cGoltfn1YCWhhGX2PlOrmq
Ax67SOxQWEamBTGAU416GoGThe+JNgl3v+yGrzUG7/SsR+9xsKxMUqdn0OSqxA7Cg884goUe/a22
lgCb5zOs5qo/o8V4uy9TDt/Xd/nUVVMPRNq2AZ2p/rYw/NDMMgnAYrskywCU/7ey0cz9IFOaPDp4
iEg6HfMhTtt7Du04EZ1RdZ2IJvQApdqEDYaNkTQn6nNs3iXULxm0EsYjURFuan+Z6+EvBY+ifm9U
DjsJ/UmgrIYoSoT6/bmTtLoWFoXWhofbB+R35EC2r2NxtrgC5qIBg1pd26ATuyPhw60hAwkgu5ZB
J3SQCWFThWS3Pf3AmRa7abmskg3SJb9foacJcyQtzATz5+6ZnCoS3L1u0KGB2gGIA0nORL3gW8kQ
mm5xqJf9ZffeAnwzkFVOYgQ5oACe+nSu8JIaT2Zho5ACMIbl4faucgJgDtHt/NgeMVzAFUpDv57S
GYgOhN/qTJxopmSG03COyOYQD2PGX9RlJEDeLVHYi675wK/nJFUkxzpGg73gDIqELw4ZDkzUhzI+
5+2mbTcJUZGl7QXvQTFDXAlNbcCqdbsifexdGiYyLL9up2ezDpuSjmTtQlvCUJldiRPjLQdJTOpv
eL75b9IVNS7wlF3Fksd0wARoZg/zVyQw/HV9arrcjlClrZahxztwLqZukttuYuogqEEDFguUu3W8
bZUDH7tiPkOTrI2mjbLJR4PBnJqbO42ukcT29p1S6UZ8gmSj+ULuppyx1KLoqxiejnkac7qY7MgK
Q6CpTxNau6Oq0aAKbxqV8tVKqS7io0FK9P1RAo2iinZKPUSjjtKs/pCkB63eVCCf8gWOWvP5avfT
+GCClKJ3rS1uxUJDIj06o39v+7N3aT2H1oQ5MJeQHZLTbVcgz0g3dLyhV0HMA+E1e7opfeNozaw9
0OoXHqi62oN0ndRvUggXosKaUhBq5A0I/cecCSVxD6hV8pm+lIwB30c5dmtcOh6gu5L3e/CmRxat
6oiJUQcc9EwR0AdEftLYmqSbYda96/158TwTshWIdQq63CC6GxyopV2G9V93DBov13GK/N1lGK4g
QDTGzMVwIVaP8IOFKXm7zPWuo1nRLwrJEQfBOtu6RXXFp/dHR5QroOLI4wXevuNZc2VwhIsAyMaF
GRuiFtAZzCNjbu6HRq17kS43dRMgO4SMwsQDelk3wSY/zMF5nnQyXhbE3Pv4ztiDeXwYLhol7RxO
jPBzO+R/5E0wt015PEFkEz18dVV5KyNdC20Jnjy4R2LJOU9W7tVfcD4hd9SMrDZ4gtLhIw2v3TfK
ASObMeOTLsaFy6rQ8zGqB8bKUC8n0GZMdFDH1OYteveCJ58uME0J5VCmqxidMVxtkqcY7ds+t4xB
o1Ne2svwZ5DdiPAo/ZHuujXD/kdguuai3TI97i6GP0YGSF41GIXCaXCtaARPq2tOVeQAR6Rcz9AT
1YhrfCR0ezIMmPBlbIO+OkcDwb0mkbab+69kw42wZqAyuIGFIUeo2DGzMpRZLbxemWgGiyvfPHgW
5BHMwfmqRv5s0EYkF0bb0eo3i7Tx24L7bTuvlDxKbt6V0qJedvlW1WZGfi454WaJ09+cunjF4xPg
fQbmrcBKMHiIn0k3SIKpSSIBS51ic+SCG84O4t1mJVGS1aTwVtFoUYLOFpxwbfon40FulpRdpMSC
HkiNCep0+vasa6VdQMFO7e58Ex2NliwBLofkI6zmvmgp5hhUiokJeyNB37z0BEiR9UFmNOodz5IO
2J6QdAigoJJFIswlc5MYAyi+EHcJBXat7Kt8i86hVffiCHE4GtaZUc1GNR2SCPI8C/N7UZ75Jfrb
L5WS9mO992UvG279l5NGphdeK2RVBE7PzkfLVpiqArE9PBpzCSr9B3wbkVU258SzLEIWEyiLdrZE
fxe8hggM4XXREX/xy20EBANXEmNNZuxDb1rX9jEBSu1SDvd3ViKUS4zZWU9QbtD2MSZYlwETV2/S
R0+C2kI5xTtwfGkwQz4KxY/zarlnXN8SpSestSFsFcMdO+m4ZI4JIjexgmlFbz5e6vBnibsZEr0A
Po61dDqYdRB7tVPgniOa0aQAI2rlZfL43i2AsdeCFLeh84LmX9saIoukFdZ2+4gAJzxCU6JsIjMg
JCdhy0yShbzlx5inCiyDMGX+aOqODA1PmLHMYQqrUiuADxOMzTOlCA/SSKRnSn+L1o3Qu2axvZ/r
zfWFHrxKI3JgtltBNQEixpmmoyigIuC28VKziT3zzjIzp0KWWbdpV8vDZCPjMP4hkeWjudeWpgUl
eOhxhEZLTRR9KVlZSxQMliMSDPxdJv1i9/vL+6sLnEQVkSYPc1Dpf3iZL89KwCGyJjcxPaiwVJQP
gDj2fc51oaa0Wls9GMQhXcghGSNhcUf719rS6SeYJ1KBcAM3M3+Fdku276duA7dfPuNI/KVu/KEZ
xSWqIswSZpO6/H026ddeUtzvHGeDZKl1L+1zrTwYDCAqCV8aAteIGCdReK1vx1J8NNEwyn1IDpIj
A6ZfZ+UDLr5SPcVIcmhDSkw7ZCTebeKkDC7YBK8tPqY8YxvYkcw9HMuMXw5gn8PkPw9gf3yCz6PN
l5sshJzNCp809Puy3j3q43JMFHNoo8rgtu6n2+XyYUrw7ju+rk28Yf/CmPzvReGHjtVwCQYzeJmg
akEZpnJfLqH26rzQBL5nEkbtzKIeSpyGYaZHRMiYLLvtaCHbT/Nmoy774zTbI8ZYBzP1A5UOENLw
8tv6/8Nx7o8L+n4a6DMzqqqOCyqW8iN0Inpm+QTQ3i6d0jGesJ1NRpb0YIt7YX5CbCnMkK5b7S/3
RRo6dX99NUTv4KuiM8ON+fO+FH1o3H2zH55/IgsWwPoO4fNo6EQ/5Et9d7VPQA4mwsW0BLpEtftb
q1X9+1grCrIOuIlWjU4S5Ld9MFLjQFajPjoo0/yFWB4pWfCdhPKCyacAmUl3ObCrKCVAMU9jVssB
AZyuRH/cvRom4VJIaNVqoL3m15VsBQ4I/zWJYsy1rM6BOrVRHiomP+2mf7m+VHuSjuXcuQubjike
yrHQDh/7ZxRj0gC3+PdT9wmf+n53TczdgJsFQ6Qj9efdvZYe6UbpLTo0vFjFlvX82tjRawGuBK3n
CsgFI2ABikDiRPBTgZpC618NNVTeW93druD+sfxxgkVgDF6NXSsYIN3dSXavs3SpbfCB05tAN6ze
sM9wPAAHOLAMUb/CqwqRvuLPJBOQwSvzFTw19Ezn9NnvHwpKfsqpeioghxRs9Ib//vCf39xfH95k
ZZUkQxJgwfz54ftAvsthG0WHwJ+KPiY0SybUEdYOhHXM6vptjmSSYo9QCqai/Vk9oa30f2kGStrf
x25RAEWArIPuD2KSb91AoUqLVrlnXIZI52BXelvPONwxdCP2zN/5A9GTsrpXy50vYOdbkSWmlU4s
zWpzXeOIL44pN/JsmNsISTzRxNVjJi1b9VHPnkYEE8cZXD4eQINW3bQRSU1Hv+hbTeJ4J5IKRKbl
CGpO6pYkkVxaSHdbYf8m/SeH6+89D5lO4dzL30TvpRVX8MvEZhHDl8wOgTkMxwvf7WsAlJwmhrm4
Li8pKIJm1SiQqSbYJzrfMUF29UQh24PjpZiMejejWU0GWyts9GrVdOz7DOFv4Cxpa0G3LLZdgYb9
Bll+PJLPiWSREej38NuPRKEUNIWJXzFA1l8tLXzLum3DQ5cN9Y4hzASy5Dpa8Pv6/qJDre/nIhJK
pk6xq7K9SMiPy5c8OBTKSSXWpF0X0YYgzpz3O9wGt710y51CxktmYW2rJUfT6dAcVTSZIWGTfbZW
0s1deArihYD9QTqb9QVd/RXa5Sica+K55URV5fBfX1PlHTJn3Aycw8Z/bGpHF+bV3TaqXYRY25yX
6jvGRWET4GUwUDKMVkF/qpnR+0LG/HQ1Ut1RsxfAZYxQw7miuVaq2c1bNXBzeIni+ZWuUSin1r2C
nq+gvLuv2uIY924qbHtvLQH4wFxxvV685ESNJEpQ5Q8ZCRJA/XWrERay9IjGmGdcgGEpO/EhPCS6
Q5z2VkT59hrBP/dPcDUTzeKkqePLYNYsQGedguTkBI1Mf9DiB4e8pC9h4hUa7AkD5ZF2fXxEppjT
RhsinQ86/9dtyHE+p0gYs1kbzVAwRCjjW0dbpm+diKqEgYUy5uiKzFYpZqm/RBSqIlCNLp6CJW6T
oYnTVrFnmcn+lwVhaHD9vSD89yZ+6zFVhm4WcpOWR3nDY9ft652xiY9Iqj/CzW9t+B/3la+v/ffV
R1EqyUyk6GBemP34z962XV0flXW9AP7n4DAlmGXoRkxKZk3RYbRGCCNvc0a2NGFKwENXV5/cNskh
X5XDxJL1lJk0XGInmEERo+VJNl9zm17fq5W354F990dW5s85PhOaR8Z58Nt6+veJ8c+F7NuxRq7S
0r+ZEvkLvZ27Sm8bO75wM7C72oHfbUHoxm9S74di3xuDpmWy1bl+4Pz2Nf6yon7WWl9qKT+4hqOk
Fbm1vsWeiY50TgzNGXZ3iWJQeRrZdzfadouUGTGjiGP3oe2quTjrmbnMbgviGQ7BVnUDZzTp3XZa
vqCphmc774/Rk7ohYgMTOuY4BHeWbinT5ugf6od4L5UIxa14ESH2XkST/KF/JDdUdZttO63fkSA5
ysLYiRuQ4PUzEgL0lQuo0di4noR3Wnqo1OhjDanjK/9YBhAUscPNCcw1ECMY1v2l5UA3H0K+0Pq/
JIY1oPmrU7wN7hMxn3KIbrW5iYUWgultXj2rBIDRdIEPp04Y7zm58cud/pSC/eOF+U6iysVQ1JRg
FCJMazsLXwlt6h50gwIVTX6lMCDlq5oHqh09ma/V8Tay9dfyQ1v0F+C1qXt77NhxcByubozpl3I0
7zX3PhCbR7v+3H8UrJXjkaUf//2AKMN7/PdlI1hkBgbYRvpW9UhhJolqyKvXbJuD+pBthPca7E81
7pdMXy9sa0zGaWRPhgC54XSds2VymEVwT47Eqd6zdcxYq1Cayu/x5n6iemmeERcX+/6M9yZy7yt0
wXUxkx70LYEr2qom1fy3icsPU/Xhhfvvcwyl65fnXEuSzPTjmoY9lHsOz8sgce6PdBCIZUiXANY1
aSXIU6XaKiNQvg7vIck6CrQAzJi7bkhTZxAMDX6GlG+JrI1jPCli5qGEvEZC8UtevFdMPwiOFWym
R5Ulxqiupx7tGzwyXfA4EreCYZWCrSbHQJuXCsPafpGhLQ+IkkNWPa0h+dMaok32KSwPWruWP/CN
1YGt3p+Z0BN60WguOV63gJ7LB660kXcQ5aPJjirveNRpP8DPRo9dSata3zfN+dptgvzi1YfBtKY8
6Nc5xgP8QLF5ZCpyp/Wmb7ADh/eFjMHeHzDQN3+pEtBLt7lfMV7h4F93VKzgFSg2F9gL6bH9+yn7
eRH678v5VtaF3jWW4qIsj1AJXuR1cEGSS/LVy79/yyfu51/P8rc9SzPjvhUUnoF+E3aWuhU3At8M
mWIWtGByzbSdrM/9A3bOrbRqbxMKwvYMKIZGTzv1ztKJ3In+cFt1p5iA1xkyvXSb5Dbh2/GyO5ku
SbFjY0PMiDiQnlEeKtb9AW4P7tNhUJk4pAsVb/VOzm1jI7+E+Cka23/LzoJo9ZgEVrTlYA3zZqyi
qbrBbdCcoxciHxnZrgO3eo7e70//vic/TPJFUZAEVROo7XVJHc6UX96LUZhk0lVowkM7+OkjZKIW
zXKm2Rb99d+aB+IPB8Q/ftvQ7fvy2/w2uIlm00XDGDLy0RrvTKYOJCQposNAp6OUmlcxDqsW9+Vj
kFyK4PWXD6z9sPX+cQ3fVrR2FLRi0XNINeFnVPOErDYUlTTodu2LcSEzL3zApAErGNUsFiMGKLkN
WugpCGGYU6OPb5lF9nABWx1nhW8Ri0FcQ9gto3xXtA9+tWzE17Y+3VVWaSeXXcBd6R5x9+1jcJjj
7SHc6MYBlVwn9LEOk7dOcbHSM7RlFqckZ5gIxHqMMHkQ9hKPpW0BRTuy8mCWwixWxjUHAxJ8/Vnh
udkVbyZWToYY0joJ5zJP923g0JsnNDMQ7gmgu1djz2GH5HRNF9CPlzguvY3P3MWuXJ9QkMq6ss9n
kIdnITnw6azi0NSO8RTxX5kgVMnKwVcDyBuaxeZ6Jo0Gp1pfLg2TsJuJVNr6W/zGbAazpwlnZFwE
856pPNiDehL0NkMaprh+vooSK5Vx1ewSc8ncHdsdePXmHfB2zuy5H4+awY1VutCmcaDV2gLI9C3C
9s2cbOLv07WIzV4cS7aWL8TrHB9MwL1igKUtoJ/izRHB+n50/FLtl4pN+qHg/eOx+baBJIXUG4WS
RoAtUXObm3B/Pfa4xoGyr8s9UDcODBWe9sGnTWiqt0mfkmfux2/igV8v5NtiKfZ6f49vFU2WZ5V1
Q/6Ig5WfTVuOevc14KtkNLm6xPSCuDEtExExsH3ttby5Rfqgnn8rEMRPsN23VfWPG/NtVVVl7woZ
n1U1zFzfXHv31TVxfJy0mGBVW7w5JpwlxWnFRUq4t0JJvgouw4hyaWKJQnH3pt+wR05HuNRTUIzN
XLy5qQ/GeXmVtsyLiQBEcchwrI+dTnVKEPGQ30M7Tqz8PoU8QpHv95PuHWjE/ercYG9Izh28vGT7
7WT0XhizAgEjPPNikSDnYvYO3sTD5DvAI+TqgYsxaMpps7JiBOySCRHNomeczCncYHXMCwMLSjOm
sPvZYA30qZ9SQBFhJKNbRmMYkwBJYWIjBOM2KNdgER/uzTIh4UnYXnkDRzZjwzuDSqAS6UqvXeYl
oRqQvnjgheGtIS3bZ2TGMHgqeQ7OtVTc8/Tk+pjzR2COpfum3dKPL8kH9C3ptX9h+KrmS6yH+PVi
ZcrZIEcnLdt1e6pAXAcTjyBNZnoJMbLMzKeD+wz/ZzovzV80hD8Maf7cRL6dz/RaUjO5aD6X1Kqa
SauO/OGCL26cvFU9twXY+qQGagqr4zqJM9vflyTVv9EDuw4TyrG3FZ6yD+mR5YZwBLI27hjpEZDs
ke5vIxLdyEGbGlS7e2Yl9dSbYwRdaJgs2klN0wzRfUXKjSM93qcJHrfKUVO48TOfdGWOH0Obbdw8
edKsB2Hw2+n0B0nS8OkRmEpspDLBT39uaooSiXXQIknynvXelUlenMq1LbOG6bgq6rch2Ed4AG9R
r24gM07qrL94jI+lpQIhF19Yg4JkOlpxZCF6ojfgkjgEW5KEUe2bfArTj+a+RFouQP81lTNVQuQG
yEHR9gnWv7dH9edl7r8P8+2rbMOgGIkj3mbdG5c9tkBH4B1jgdexCzsmGxpKStJheyvlYcTUjEaM
HEG2n1P3TBdITAH7oA1WKWoppFHZ38ep4CD84eGtlIVouEPcNrF0D7KCrJ9HoN371USHCpNPpAuO
VBHCGX5s5mkjJD3z4Dn4bVA0qPb+XrL++5DfTt+t31ZBWyUsodjT8a7AqW6ntApvYx0QI5KIx/il
kfF32uifaa+tC93SfKs4+8gNZWyTCwKsc9AJvOU2Z0mkSP2I8NVf9hx1eHL+cZ3qN/XhNemGLYc9
RwFF5Nl1Z2ndEJVWgJnBvYwY244/RsHYP5ubdJ0s00Hqb9VoQvRJRxsToQ+jvnQSvWIECrxjC5gf
LTYbKtYhqj3BSk9CMoHEQK9ZpBHCzomuhVdIemSgyMSu5QVrSeCGR7JHBVicr2eZ6hBtu+TkcHSb
X04CP53Tvr5Mn8/nlwpRzO7AJQM+MnGo6UeyVR+kU/HkzUuLaTUYDeOXtevnt5eOPjw6wPvorf98
e71rqepNXYcHVkyBVZiOK8pMxpy3cfecv2cHqi3KYt1mzIQASd73bESuNKf3vc3s4oReEGeA1U+h
0DwgS37zR+OQo52VvXguWoh0g+GTYzGaeYqb+pdH5LfL/65uH9Grz83GjA7ZYy6uJKjsBsJQLpVA
yWTwnY1eGbjcFaxw5mW0B0BTbVAg4f+TRnDoJhD3Q55oxJJknTIeS3ioaSoEe/E8gFpoAiGzK8dw
w/GG+hMiEUSICQdELZiG/732/DRGY370/1+F8e0s0sha1sVGGR7ury0VlXK62Ty/huaKRxrw1hUy
3pKWTkQiMjYD+iAclmf3EzoLCW2WTQrLvy/oM6vvr/dPJvEA9jp5srr857MRx5WZFoIfH2ICQbxt
H+wlY52id5CWnnlo8k1dbKlxBmXbPiNCFX3XVXstwO/Q2BdmV1LWgnWpHQlrg17WZI/eEpYOsDPk
8a1itU8ak7o3iRW/cXPlUMVHKV/G0atxewzJ8EbVoU6Vxgou4kC2GEeDM8xDA45IhCET0Ih9sOsJ
IsDNt45FB5w6PTYTddjQ7Q6Uo+zvQvLRDPfKxBtUyO4WWR1ZJY5fzkaJy40zFId1rE/tdEshr6Kw
v+/80Y4AnhpGXfKqMEwutO1V/KUd9pMEll1T1hnhmiRAC/K3L9sT+jgIGZweomAvhy8aLf5ktkrJ
gDcnZKxrPYmgaAjZa6C2MAskMRv8bTwpnlAEsS3JIBu2woBJNG9LnYbGZ0obPMLrdRsAh2NKYjoM
JMRsHgAHE0mJ2erhhijc7EE6FjCmcAcgu5oTRmks+OaKC6AY6RUqTKOhjjl7vOWBdb1PEDJV5Hxv
EU5crgl4SgurSoEdgBWzm9x3IvEc82qnosnrYbbZQ9qENqlOwkVwcRDkwCvHdJjFVbZARguk7UFx
9RdtZs4x2i+V/+PsPJcTx7q2fUSqUg5/FVAgY5L9h3LAkggCFBFH/17y1FePG7tM1TdM98x0uwcs
be291r3u4GPi6TVOQ9Q9piouQ2Qw/acLdDcYa4hom1UbHIY6JhDN8IYnkBa2e4eaBgqWDgEjl7HW
4T//Xvpat7R/Lv3/3Z67pW+lZnw+Gpv0SWzDWv2QdfeIrNwFKxHFYb0Zn/V3Q9lW5duhipLbatMs
NIFQDEe/fOQfFSc5vRiOBMGZfpeZc4+Uy43pG+bZPgse3JDWKz6Q6+cE+PUysDZ6J10ks00MDudR
cxrjHGERJ4Fp1uuefbZMnWKFxYEKBeWRDbskdS3/X9/sHSRQmPVNKC34W/jEygWeRP4Oq/W4rzGW
I5ay8vS4J8K1gcPJ4XvpzBOh+PIcC2aPGqgwOndmHmhsnIlQhNNdv2NLSNW02/fkhMKpf7z5mRrc
roMYerAWmY1/hFJEHVHYhRnsDhEWNbfr4qh6jIXSa8ASvGQ9plHQ4lgKxYoneI/NAnRduXcmXrEJ
Kg4do39Wn4/PQHTJnocB7074mU5OyBNl1LM4NcTOLjGfY6DQIrbtHEtgS5VKF2KVMkybnRJXuDjN
+NSnWLhQ3am4Zg5jRlLMR8TOBe6E9dwxohPaT2NQypPflO+NgM0P/g8euXGYBxF22+AryOTuMKhy
D9eSvxfj7/3Ft73irvcW43PapiX354hDdoXBs8MmrIw1W+osnw/PzVZUUR/uBsiqwToAa7toURog
O11Idc+gGTa6WqXAzuPVghyByXn7UmwttP6wC7s82XBFKzhie+mPTh+41m8YDBMtZ19U7CaI7es1
pI9Qg3v7J2PCZO8wiCHPY7IUv/39zf6Chf6zL9619+VNqOJEOFzmuH9G8DgRBBLnE/z9Jr8DcURs
GRr8dWC/u8db2VjHKm7q9KngamASNLW8OgJEqj3cOoeYBc2/TFz+ftffiDsS7CfMD/6zP7hrLqSr
IAtxCYViNy8BRN8PwyQSBurwFl62xfAanhB7zW5zEqXn+ZOgu+aTNU1l9/oKcw3bEUDspxzR7iP+
ztdZ8+P511QLVwoOJeOrDvhWdDYQsvKzacHKCtHSx0sx0o8uCZ89BamIT2JnlHzEs8OHudUG+840
I/5QPtE6wqFOvZL1b1drhk7O7bX4aB8UqL/2AN8+2905mejm1TIM1kMSHiZKII5lQqv/vi8/nE0g
znFfTEXTiLaB5XH3HpfdromtGhC4fjf9xLm8XGyFMd7L+UuJf0Wi3HFExR7NqkTyTjZCQE2SAAFI
YoyjDBbKO0cKawT4878/2Y9Mh/tPdrdOd4dayLQEsCt/59mXl2y7VuyVxHrqQAXmAJAgf5OUgP6F
23JW5yKU2tiBsy85f38U7ddD4ttFujskzkmpHfcC3JNL6uzm6c5RX2JMVPBLZ6BMrsC0ZlseH4Yb
Is2FdQWFZ01QD8EdBb6ZTjm/ziX2Z0deMM7cnle30f7QE0kgfUmWeW6L7+dP8an9EACYAG0ovSus
hOy2JxMBQ6HWkhqtj8GF8Gg67N2/v7dfIfFv39rd/qpkyX5vKTRdWgCAlm6TV8CLdgU3/ZEhifQr
vvDtre62N1m5ZnWboE2p1zAbCbol1ylFt/BJYbAwBg++r183UwJWLDY608C6598CXjSqOGuETqbz
oreemPl7+Lv7sNS8KxwcKzwV7wmd2YEZiwb74jJMF5ruZrlbWS5HRtcDQgDG1AeScOIVU2TPRHYL
UBqV3TTL+zs5KMkow0Sys1oNb4kDFoXmUmrsUoNRbYuc5kcnY2MFHF90A9wcqoKvv7cDLnH1TPrr
rYe/ZSr2biRjWc5hxzjU0T/p5HDSqCYNAaHPV6m3+xQrJx7IpUvs8sHB4fna+fawCXUwAOL1oQzQ
wmCCisUpt+ozRhrmYI+LNGjMEAwFjw2RktXJIMjvHqyf3+hhkvjtOt9t7HvpqEpJy12lmD5+GuPa
fbsGu086xWekMhDO6dQ8wyWG6jrB7Onvu/z7Yfbt3e9a+H18zY5JC/wYL3kcGd3ADqglL+vPrq2N
52AxZjSRbNHB/P3Gv7F5v3/bXzP/b+dGatRxfVHZnbI1jLiCgMrPzbT8wM5hH3Gv2961n/b1T3OL
5zeJkDk25J2yowf43Ag88tqnscyGOe7dDVWjS0RrS7io7qRPf3/QL9TkxwH3vyv0lSvx7YMKunLL
C4UCSvTZmEg9UHJscKleQL82kMRpqp+FN7XjX+JdHiGWPDxlE4Ycq04Ohtwan1/V0UMjc/W5+QEQ
uRamFf4/yjSZVaGWOpdnAZtmdo1Q3uPXkfesSdInRkWel3iyPbrwv+4i376fuwOr3VnnS3lmvWXr
HEed9xRyO5OXAwJ2fQGEo/tSpwhD0HlyKQfh1cdDK2YKdrR8+DQVeXJszLC+P76krpZLW7aZ/X3R
pV8U3RyrugaoZCiy/oOnfGoFxbzuz2gXLm7z2S7B7M5Nn9Iefy3IH6ehgdIAH1cFC0vsO52LC3Kd
7ELBeNvl82ooNiG29Oo1ILQ8b/vVYQWbwEymJh1fDTWG2UWvxCj1QyJSa00XQn0LdaZBTBVgNBYv
ETFdbjaG3/lzNUWud5tefIEB8weOzir+QApRTR5cBq1anccblzwnvLoTwa+a8Zl8Y9fIot0OS86B
Ktk7WF6hEEc48ZRIDqS22+pur6Bi1dmOsQp+lxIHrqHMpscwhYhTv14YRGziKiAP6PIK841O+vSE
UKgwPPBhBpCQRKt8mD7j8fdJMjmyB8ZojCMtQIiI4aVgjRrNE+HZGj1UVY0xxAeuU3WCsWndiPKm
PcnwSIAtkw8rVezry86yJfQLBcRNpoWvx1OUiv6DO2v9WpR9u7N3B6ZQZ6V5Ezpgdpqit9gNEKDs
ZLuen8eK5OEYomCfVoMkoMRHKoNJBE4sF1e9BUKv7Vufsdug2VP7chswQDxMjsGGeQiQYk+I8MkE
SgJqY+bxfpnrePE2rsrlBn79IAxXZ9mSDIrLCrf4rb6QXdrfMejAdBpM4mKL2AiPRNQmjLCByGrf
pA+/ODgIYQ9Ism/Xpe6JT7RC1pQiDHOS2GYltt5Ht+A0wh2V3mgT5So+Jn36XRpIbQCBm12NJYT7
OiJRAgAgpCKgTId7QItPQtFTgC0jrFsglDwib9zCBHmAXIQBDDxhcHW4n2AfcwocIw1z86mWotyW
DTvxcMkaaGjcscokuGN161NnsuKAI9vztD56bCP1iMXfixO3Qc8Uu22H/mWAMi+YJyGBqW9hzf8M
k58+6QroqaYWXkpghwRyOPUsKJ6Q4MnXCBTXz739AIfhS9s78QWSiyVwOTxscXxLn9iVG1gxU0aR
8G6wCYZUdsLW6gOBmlg6OYRQpvt9VR0D8jB3u6yKLFTJnX9QbEpdXftzw/7f1nFXJp0b8RonJgus
mUKv1JdkLXSbGAb4HCP4xcfdo8bsmzXw99qWH73zXclUiOp115bMRnAaFT/zeaz1qjedmZRdvNZz
M6zWUnd5TCIreriSx5PGvbDHG+GDmkL+dUjz7Rm7rylu+9POTDnVRV/0TKj1Q+FtH8lbY5W+MA+G
QUM2g2N1a+2AdywnPCvrkdZEfvSk39UWWd4K5U5hD8fB6crhgXIUjhdHS9KvRK9JA0IVmCJb1yWn
+26pmS4J5dWxhyl4Zfn4lx8r7DqnPM9oEOuLfZJIaHi0Wn6vqv93re4HRUlVXfWbyrViiKE8gU4B
YOQ9St7rHNRUe6+fWy//YCyAmQ8mAXCaMPs/1S6RHLt3CCzVC7NzoeyS+8xJNW1G5PNqkE7lTurK
hoASVaZSt3oMzxNAiTemulc0DFgawTqMeBh1unScRxEinGK3nh1eDtO0BK91pUXSJ1aC4KQWgNwm
yxVbehRpzNrINATSpYGasHlhN4fBjBw2vT3QGqwb1hi/ajm4txiLZHSDE8+WtBCyHnTCYl5MYFOr
AaRq+vDwhAcWStbrENpJ9gkPu3dbdGYDZCbjPvZgUPGLwP6fg/2r3PpeTsnXtsxaJr6EDAU1qNPh
I/nQP0+pk85o90rk5HY50c4hKDR5EBKCj5N3UPAd6u9rzkKXeARyYrjIR1xin1Bwnt+UqfCJnzyU
zrTE9B61tVOMOfP2wIBMvgq4+7YgDuV349Q/fF0VUL+jiEDW4x5hLmzUwwJb2b7IQV73ku3f+4L0
Zef1c0vC60AxRJ1J2V3NlZ5KQ9/LgAQnipScsBb2e5pxVz36MlA9TStCifUG/hj1xyfNXdw/jjaf
t54VXJC0u/FbEmaDGk4AQ4ycEPPOmVSemkMTr9ahrBHQQRq73S65fKE4LQdxv3klCEIn0sbehSV8
U7B+w0aj6VtPDaemtiLM4vX2hsTpcPHPSnC+vQHuNw42QppzVG0BHhVWQcb7MTBog1aJC169THpm
ZPX5Q+nQmtbYMB6nNzxyRjGO8oAemNWp7u71ircFM13LJaoUe2FcCp7TBW70QNLdCuaQtDrnUIxT
FdFv3w2ts9uFTrjejTp9JSUI1lmD/TweXAa7QJgcnys0hVFKenPuXd/KALdtG6bmBsMSdDwtMLkH
C4tThmn/eSoXvtxHiR5Tat9eGBionbl22xd3OGSEMDpQUaMSDvBovj4n21qxi6B4hIx/6Wl+3HOU
XIqmd3Hk2t0eTDRxq18OYB7nMmJWtRvIEWFpiFWvgTSTAWLQpoag94pzGVBX1y/cy+tCmO4/6lEW
JZE5u07+Xoe/YnVAllB5ycGTzC961Ldnz0gOsnA8XTG3WN4Q0azN4fS0wjG+Z77Cx4P/dP24DqAo
E6AkzPCZKr7I4bBsX9lUcGsYqLrPJIiv88/DRx63xm+NCTxujF0tQ8Hotvv9b5+OYfJBK/SGEaZk
i1cvy8ak0Z8JaSdkBgkJhXDTT5DsHn2u1GWP9+cBiTfdC0EUB7gGQoSwH36vGEKiKvtJGbTq3NCW
u3JeKUPJepH6WaC/o7S6EFl86ou4dN28BfQXrOhGMI0Q2tZa7wBbSCvsqu18e5rmqS5maTvChl+u
HEzl44/kGGVxj7yMWEFV7EI4brpKh0WI1atM5sy8Muzzo9P0V5xAsrh7Klene91dHiuuzpUE0NpE
pVu+V59ipOHAEFULcwJ1Djshx/pUPCodxX7kV/gF9twvZslCHSkaWJ3J9wK+uLT2YnoDfU5fCUtl
1v2ZMPqEv9fCoOzJBHszfzo6eeJBj1DF4UHzkGxlH4LhQPtGeL3msJM40fE0TRyL6cNphFAejAEU
ptA8YkbnSKbauRr8veaN7rL89cnv2o3a3CC3KcXdk/xC1ACOPieonZ9l4alI+dfp6LTMcRMZ8Hoi
xpUDaE3NNNWnX9UAxDDz5TjLV8pIfj73xbEyPC9xPk4yuzhBccPIwUHBV2JueBgfxpvw3GesZfRT
TwrwVjGwlH+6ED/Gr+1ISnJQY+pfm1Qx2b8nlwFO3y2jFcze8W4R3b1kX0eQfvBhgwR9lf24dspZ
NVf0TmHx94X5Fbj+fkvvymQpPWY4/jKlPHkcOJcRze5nPVBf8pBgb/8YZPiPwI99xtUx5L47WtbX
244KWx/d1kVFPTZLDEJv9YMKwezA4Ps7Bh1M5y+T5OQv4+Bv+wAcY6GMu4mV/qJG1wFIebVqI3lZ
1k7bsUWoUjwGmUIvxiCUEggAmbMv9nYroILh7SsliiwgNAItg2z82oXOEg+r5ayP2K1cnd+QrM0Q
D9D6N73LXEBoljttWM3REy3yp9PiNGD8BTA+Ul1h2gz2z9TJpzHashECAGt5GwIMpqZt4G9wCNEM
rMqFuNptGbBqkxu+J2dn4xwCbSk9/33PvkgTPy4Ne2Q3ccDQzbhrMM6ytAEFZvRk+uIyl23hSaP5
XJhT1MpTnDf9MrzMyvHho/CliIAMyxc+cVoYVj75SEQr6a/np07+96HjI2SLnNFnT58fCU+Y3Jwy
4lhW10kQYfTHsgbz8GkfL70495snEVcehgNksr19cUYgOFe2PFSnR4BbqMlw1tZNgBBgvVmf3LS3
ebQsfutpMGQiHVrTNFm9d2q/FJerIm1QW2Ha0xf9+GlHJNoQAvHVtmYyNctQe4N93RM+CNGBkzNU
+jDR1ld0A5qnfBQR/waYnAfEgrybF/vkE6l1xmIY3QfkPFeOujAqC9X0bhVvARutE52KDf2VwTsi
qhut+7OwYGAlTdtn/BnqN8I5jmO4BMon3sgIsQELtvEY61hzCCOEkfAewsEKQgKOvrlfncLmjXzd
Bzuc1hWPPxaFomi4kmoivlp3i0Ivip1QJXSdypOprLMiwt3mUHi7a/9EIUjwJiQgIdocXCQUoLso
eCqgSgpp4sXOSD0DwncKWGlvuFkoUqSdRmVnzNyuMqNvboZ1PIwpXtpJLPQOxMMcw43gwwU2EYEu
zwuAJOW1eYKDXh2HxFaQx2EWyCjtM16gj+z6f4RAdzOtLvr0/32vd4dgc2gsraigWKJweEZeVDPC
nref1nvlx1OCZfYDcjeA/0NxnPrQzMNNWMHVCtSADAhzfiBBB46rX47Ut/YN00puOthPBJGeOF+w
1upNwlwrQAOZzQmu713GwoMi7BdXxu5bMNjgVFlVlfvx8abKxKqRgSewSLkQgNbJi/Ox+aw+3aJk
VMlkrjj4LizV3nmY+H9vIL/OBL+/ebf3fttbzVq1LqpEs2uMtfcszAfpqPVQAnpAN9LLvtdZfdbD
Ntg9euPfjuHvb3x3DGeNeeCycNpIY+wvwnKeF53VmDCKh8V7FpRLAEgTQtp1Ib8pHw++698qy+9v
fnfUFWpu5lrHsRaP/XwguSbAlU0G/Dz5jCcPKRe/UmI6CwldxmNDJrbh34ssaJvq0pocYK0PxVen
3hwmok067If4RLOi4wymugzMz70H3+dXifxjK8AcxehSIgzj3kSiOjfXvdiRBBrI35dxjmxuHyEM
tPa928cRV8Is3GxMN6vDLAMUtQH+kz2g35gJHaKcClOj42Cvzs19iNpAPqCLtrPYlYwh0hzk/VKA
aewG5kwRtJ+4NoiUbMyzgV6r9UUKVOoU0sY2dvLM2JZhkjgUh/FCPNsbmomOXPeFX34qANhmmEnT
jTqTSQljOm3ZoNr8rSoEoHrX2/hKalg+xcrhRo0Zg3xWbT+bbXKI3Y3iWVd8j2FwaWwBztnLgtvI
8vOZNDzyFhibXHpq7bdxv0JIhgtTEZjtUxH3D1KHIz246tavJ5OmyqIuWzglf23Q3x6qJjucGiKV
0XkyW0/cQxHkBH3BDCVcyfRSbjc1Lv4O2FoU4MM42hGqjn2ShBGo7p1xBdyepjoQx84tUieDPcRB
JA0YyZwx/k38A54n+PQenBp2stxt4NY7QP4xW1tbOt+2GPI9mjWbd2iyHxqOMNnk/i7Sh/r0PDiH
Mmlxo9LdTdoz4S72cRTjmzTPUeKoTG6OfRKzKYpjqnMwFGmC/QaxrkRlwtZi/Rp4Z5zIhB62yrNU
eptPrZijwTIvg1IclBVWaQMxeUJ9dTlOFI3wHzrJ8uaI9eDMWoIEjs2rgiabmEbMhMwIS0T48fyf
UoxvDxw3uDfZMa05uaJJpIMfXDyK63TL9ENtVydpclCn3LhbhZRkTIN2pEJVmfU4exDnHZxzV4wD
cddvKL6ugxpRwCVsQKgJLSBWTAoywsBS4mV7Jl/fRkneg7TdSJizukY+sfKRep00t6VBLOGNCLqR
mg1bLTCKRWwOswMaAv+MUUGMf+6kEHs1LstVP869/Ix9BBnHOlFIU9H4uB5CoR7Xh4lAwY8BIUlH
yTN2yBvsPwNhB7UiEB9p0L/Qsp8P/P+WXodIf1t657JNjpesgIE9AgeESQH5+rV8qjq4cB/sR8Ar
TvFKTTjRIxkcmIOfvOY5RlVwYuUx9fyty3FkIcCylF0KncEeQBJ70w5BxNLvy/wqG5lvbZ+lQv5I
JLgnr3ZxVyfWK3rwKD16ku6Op40iWkWc0+MS0ZqP4xdlxmz/hbxPwX40JviV/a107QXFBLY76h06
3Qpaqhw6NoVM6TqX0Z+xDXVuO3rmoWqUmazAnaTGRkIDB/mCVg2bAXGxzvG3jp1OfENq7OT6yTXS
x+RqMUoD8EKqQX4hBlgZT1RPt0KDrOIJ+EmF6qpnPoKvf7ti376Le/R6ryRy3GYJI4fPBnU2BIzC
yVl0jNETVw+Yaj64Rb85JXV+50yQcZGC99R9om9LTrXwj4oNQKQqSuVIy0PDAksNdMMV8UGz/Gu7
0hK3EJ5YbCiVNnLEWSvTolEOory2UTGZm9EOt8uRSkbsa0mfqXk3PAeIfg/Jp8XKhblNOc8m5QcB
vDWJ8jzSjolqi1E0HYnhlJPdBJZH1rutzGWxFHBrLZnrvWYfWF0DzMT2DeLxJDXdYkSVSH4yaBsZ
KgT+onwjsV4aYAbc+Elv02PsBhZ5w/lI+azSGRmkoEFC+aYnbodWyBH3OkPvMWbDvIoBU8WCPMA+
YmP91gsYWuSKf7v0lCX+QcYVt0jQVGwHnQrstu7nqEn00MymieXKdVSSnKu4OxGjlgifNMC0By2i
/nNBqAb3BnqiKtIrfU3Hvt0e/ZweUvlEsgQhEuvjcjPV1mhzyLXav9IwApex3EUCVYi9C68DzHMk
F8uMeYEtJ7mdb/SEMkIvlA24oWWdnZ3nQ9rOHbJk3BMLGOD1PV/mrwSwIMl7bWjIfTLJqJ1x5Dyt
TquDk70rH+TBaaEQVPbG0dgw/l6EXQH1767HyhMtVYT6bpnKPXfkWtRlmQinyxxhBqaiOFVMq/5h
/eBNuqrw33fRFENRJByTFKPzb/h3oTfNVVE3G5pt7BMPlo3OHc+JS8KBONolHkijlHhZilFXoAuj
fI7cIgdXhGILatLbL0p4fT4weFuRw27X4pSLKGY97ApK0Um0yMLhl5Vj4KZyFaOM1AcZMOU9tmDe
OAS9WMxWGSujlkZb5KInOouYgy/oy9QeXKi+luKi6KijhjHwcSbP0mMIjekkB4aOHtmBZ1VXoXrC
MmG22XZ0w2TM75ekYxwccfb3tfpl8vn9WlF+/nut2kwsrN2VzZSrxCaUEu1q+FJw+CLrbOayEJ6Y
OmCkjYECilOFfDoAZfIsQGE0x2o6u1jx8qge7u7Q3R1UKccUJCgqSJJ+V4iLxn5TXFtNnUkHbD/0
y1AuZIz9iijJiAcqQZM46JWzOBCwYrzs8KdAFf33lVG6xubuM2iibhmqqkNjMZW73mOvHI5SfU6K
ufKeTC5YJuz7l0XdB1CoAwaeI0yLkWfb+kBcv149FJfhVA0+zx3hfCLxMM42Ho6wfsyoYvn3R/tN
RwJcICk4PsLc1ZmB/nvX1IPc7k3hZs7KHlExYTZRPZE4+eNU3uJSIztQLnDoQIc1PV1AmgnoDeC2
tpD1A6u3nykDaok3yBQeo4Pm9eDqOM1BInMRGlCz4+ThXoOzt3k2PBQJHt829Lo+1ORQflbn8oTz
3T1O8WO+kfA5JCa93YoLjdz2APRxgpF7r3qGmw6GhdN61ITW8vxCWQP6WAygTDTMjAbqOPZPgyzK
FjCEULDH412XEknaKA5vwHQFWfMEPPtnv/YPNDze1S+HLXYppPR1kTIW9lr2ZuPu9j7prAfScUkV
RUHJuFbzSyFQHzwpvxht/nPNv/j63/bnUssT9VzX1Xy/lMYyFLLoQtgHdqaUsEx4z9iYeqDNYxV+
51LBlRF0wAbEmSPm4alnJxlo687wNlAmx34VFatsaGE6Yj9YuF358++6BX2VAfs11cC37mtdf/uc
u12RbkzNFGcnRhlFEp46nhKThXJGlnOLcY0QPliOP/fbf97xXgscS+n1mtwscaYZoVBm/bNcekah
2QKKIATQt8Rn4kuKzkWYsXHurAYtUwVOexmpuwdueb+w7fksbP0Ke4cK3nQHV6RGHGvnvJBm2A6f
Tf8i4UA33tzGcjW7IAw7hAfdu4YXYqk1lx4Pjt8Rv2TVN8qP9Hb2Ygbr+Wm7T/hjK7MM96Twoq43
prK4UEgCEP4/bhbhlYaky2r3qe9GZ2aS5jmUD3EmpytN/dDjsIWtYG5C0Vocun4vs/++WVgG/rI+
vr3lV3n9bX2cyqQptOpYzY/2+uXlBWMl0p5qtwzPkzi4ucwTBfJuCgeuj3Nwu9fO3fWQz9ncQhyw
Tv7JOTmJSzibTQaUvV4uTW/5oc8q+2OKgxavcWrPLw56XT8j/6Z7SA4uYTn8r8hz5QcFmrOdTCbv
hjMb8wmGir3O3TXDZ7t1RBRX0Nns+QzjK3t1sN9rexvG9jzc5fYzaYvPz+R02HgP2quMrzDt5+dn
ezDwB5R5zuB59Ny6o1H0PLvaPl/w/LojWosiySVXvj+82C/rfl9z+5Xd76/Xtbs+YJS7FkmDXPeX
/f7I6/5/G/tZ7HVvz1uRdDsYlB7GFmSzIU3T6ApaAGyC0e31hxIR/+h6Tutu7NeT+/o8Wg18XN4N
tEh7N4moNPwPonj8z4+PJZnsvAxbdCyb2tvuTz92/sd0w1CbfCjHIMvlUezVLwx+xrKglmBKimnK
X04W3263WjWHRDhvynnZu4ZHnGNJuYp2PbSx4VvraPa11/K9165ID4Uua8HkmBmyNTJGLYUIPiyG
x+kwUHs3D7UQ/G7bCqnZhh/6tLH1jl+H29zk1Kv9tCeEwmT3QLf+S4XCN8Do1LAMXeSJvkOOrfhq
yaezVs7ZdtWtAsmuT9Pk30gHfiK77DikKju9M91b7V5OEwKgQZesuXJy8PL5+9n5xTfIkJhfqJLO
pLubd/977N5O1zw/nSzClzY4Oognzhm3IiwmwX/XFHobLCYlp0nmf78tm/aPR9aQNOpYTntZNX4y
EiQy6XTQgnnj4CjH8pFJaStDmEcOIzKbw9g7ekRG+Hvv0KNS5ZV6xUJ5K7bFFp1XOt2/dM5zL9Lb
EbBme3s7brnHM4UChnKmvx9e+1ecnPbRMYIDa63Ehbjg522JlcvexqSOn9uFsdJWpxflTXmrtscu
VFbqLM90BGHiQFyUT92fwtoARiY/Y+TJ3+1L/pw/66/ma42Dpl1P2tEtPAZwrWGn9NJA9lSPZpAd
4r99gckQewPxlZgVprxgMzm5B6vhpenpY2P638vCd9GaAjpuxvykWzZ2L9KuI5loPepu9b3+vH5C
GBh1L+w1uUy+2sPAwc6wIEbc61DRuyIcvv3kOC+XOE7NBL97AU8FePeHMFIJwGywbpMZnK3Mfh6V
DizEyOyfp+fp5en0VC520900maZPGKsOd0NzRPwk5/puoE61sTqVp2C5uHBCchk2EV2jbw2EebIw
Z5sZQFUfb5ph08dGl4LmtvPwSuJvVM3oBeA2tW8yr91Lvk3ZgoYZX5oNN8TcFwDSIyAcY0Js3Cx+
OizAkJ7wn5zux0dehyiLmgSSmBwkUfcuSC7o8dJxNozHTbDbkisYHvz/fuz8KoBCEyS+7knhI6Tm
P3bBv7UIC5cFi4Ww2uXQ3T0wu+PJSC4mC7fsFd6tJ5GYCCcvJGk8gN7Z3/etr5c2yCuboPKhuBBW
UG5ZTMDIbjluhgZRa0a/HRrBLexWTk8apMGGZLBNVA/yMA/VKA8xQoo23cSZf55GO5JWOTpnckTi
XSRG7deriZJQjLCvjdToTM2s9ERPcrtX1it8HphICqT+hQCyCy8paLacXDwVwsicmK48USe6q8w2
c4uVuWd9Qikm/lriECzsN4FDjwkuP9No8np7S/lNJfjv9ITnjlU4OlO/27iuK/7ZA5X6eh0oyaEc
RPi2RMRIYMY6UsM97wA/AYIc4bWCsxVGW8GzwKyAPvCZWulhOsR6kB96SO8T4iVNDbo3Bgh4Zzoo
AGwwqX9Lx4dpNiXC/DTeC245PI2zKUPPbIr3Ltp47NymJZNhfvU8zb9+FGN4mucpDrNP9aJepLID
nT0O6229VVfyCr6DKTnHJ4KGF0i/hnr/yo+awdPp6TTOY6ccQi2oCf+ut5AhX+Q36zonFID0kj0U
ZZiYAQPKJBIDbK8Y3zCKb1jOF7/p0yoNWYfDx+Gt6s+Ch/KKwTuSBDZKWsp/d+32dhNJnsrrGSWp
EXuC5IL1a0Lv+Cn7a+XdeEeWKXp4qe6v9mV7JSMEsXBQl6N848gbcPHeCct89ATERoArFU1wQAt7
FPds9S5Redb1bFvVsMiCRO0iwGKJ1PPNMeRfj1lwJolstzazB2fRzyqfvs9CvIlFLDHoX6ONb8f6
4bxrLsbxcJ3l+VAw367aItOjvbLU45tNG3XdPeg5vzwv7x5l3aQT7VhelqF9kcC+vaGZK0hp9OY6
Q/7eQhpQrp/lkVzlramSqva5g+l5ptJPdxg9yDQ8txumvkyZzBdTXuzIHqLU3l1JqpBif9dw440K
XjBToeYBFv1zYEna+rcPetcbZ3llXBrIFjM561fMFDCk1hggXBjxEB93FB/UJ78MDXk/WTYtTaTr
0lX13+V1O9wuF0valaiwFYTVx937RsahwagHrQHz5ED7ezMnyjkNLlbtHTDWK3KkkaYQSEr16MP8
BNj4MMTEiTK+LoZh3gEnslXiZZZaxfz0qowLNrrDOI70ZxXa5vC8qnrq4DzUZ6eVFTyoUX4pUXTg
eAsLfrhu1Cn/XoVESvVSlk7XmbJ5lRFYHU8z3d1oOflf+20NCneUnk7pTL5hDL8Ubn2ZydfeTF4q
NfzkII5HIjnI3u2R8yGD+Z+1ExAOhS8NsaXp9+1wHMvmbVMfqpkaAd76OBSMhXBZu2AVEe0L5ceg
GB2Hl5d2dNqHwiqfv4kLjMNmFwwvA9yACUjyjJEWxH0B8X213JCKu0Q0hEfha4NhSZgGt0BxEbzE
gfSuYATcMrupokNILAoiiT0xAF3ijfXOziPAb4kyWN+p4LWz1lke0BBra8DlZQWl7jWfCGNYUU/m
NHkiMGAM/7x3GO8DPAl2Y3PbxUsPLfvwnrhqiDU7SRhYFnOcovTXOYhIoI7BhNRI/xT66WinOG8c
KRnmPXB9RbxuHBnWR+LcZqWHkmCUBWJP8lC1rWv7SoZJ3PGGWpy2ijBpnaTTquiz3cjojJKunja8
euhmELEPNTi925uvFh5c4PjDmL7XXpp7GKLb10+zb0S1c5yTXIZEs5oUA+qZYGczYYld9Arv8ML9
dGX6N24FhDCRriftnV0sCxhP9vFjjW3SDnRbh/JjBvsx1qLrG5SwrWInL5DYmFPPzjNzja60tLGL
wF1kdOrFz2f/6mMXFSCGdBdNP/fNnuVjzx0xUxjmOHCt+uoU18AHsxxN/IndGwaFuQRSCH8Ad4F/
V39Z17KYHJVyvl63zlD06SzXazpKWsrKWa+X62V/uVz2Y5d/0jV2badh82/dr67pe4mBsPl6d105
w/56aNgvfXrzt4vds/jq9ZDfo01eD/mzRBZz38dC9zcQ3vjrd0h3cV/4pRfa2+G6q0HG4fxmz1Ob
eSzrIrXfxmP+e2bPTs6Mzjic0VHHtm95sxkPohP6/JU679rI39b211f5tn+wfX+23c66NI1JyL/Y
Ewhm/NJsFta2jxWWU9uzPNjO9s5sYuEXpXn8Q3cnW2jH9sx0/Ym/3fp7Z/J/hJ1pc6Lc9vY/EVXI
IPiWUZzn6Q0VExVBEEFE+PT/385T9dTp9F2dkzvd6ZxEEWHvta51DX43WCQ+ElXLN8ERcV7oL4IV
T06y7ts6nbafPATHRJiK73/61ozDoIE/LU6txfOvIgduPR98zTcE+nAK+L0VBkGgE3wpcli2wADu
ZDSCVmxtrT3/cEe+xjdp5PnfCNHVHo4OkIHt2oP9gD7/YzBw3cFAtsisX0Ias2tref7qnw0ntGnP
dedr84XHoU2zay5q63yjVmms8/d/ub2+ucAL9t5dT/h9HmGwnvAnjzYZfOj2YG2DRIwmH4Pl+dz0
lzlI4OB8Xs7PtfV1PkdWP7f58yu2z1+byJ/3+8v5cnmeg6QYztcZ3ED83Bx/aBe2POhAZc3nXz3n
Zg+/NuK4IFdYG36QI53PucBAURLriwsrtofUXPz1xU+p1ob/bvZm/u9Fv2P+jfwZCMxVMVDUuob2
c9KSxkWWdBUw0VRcn4cpZS/G8SQTU9xyEX6XwuBGtHTXseTeiDh2ReUsviHZs28IaMZbRSjR033b
T7d2wHq4HrlQUkAmSGl2sDiJi4L3nSAjPkV36M9mD2f2tPyXNcPGdsL3/NPnfr/m3IuTZDicwaXk
nL84d0PTBu+JfPFtI5j3aaR4GxDo0gx+MedCUGDxJgwmvHPzr6FAaIabvng3c3v4fVsO+6jCWBbn
urWZn/mTSSavjfvvIe7bDe/BRtztB845p/nGNSS6zP/Xbd54C3gz+Zl/n3xVTGZ+FGSGocCp7EIo
ZZT2Y81RTSNKiCeBZgzQTDMZTtl2WVlTmxSLaihmrge1XVzf+xZDmyYg1qOu55+9Bcv9LCTtcpZ4
CbElJCY7sbSJbl8pbDxUO09yDX+pVv+rSDIM1BSa2lNxejF/lAdl2LRxHF5fK8aXKGBCVLOpzVyL
8GC+POPXG34me/aC39wQOv8hE2Pzx+ODgUlHxKH/gFizR5sa8sOEjI2tiej/bgGBkpZ4p4sRFmPe
i0AlDHX9Igj5lHaXvuohgqQ7FHAZbo+ujOH4rHqiNX6TdjkvufHsHg2ZFiiBhFmwzSmzw36Chkam
TTRs8UGoBa7SWxMAUfZq4MEM7LJjlyPIGbZqTz4mH+v14INK2Hnb4mM7u9ozfa591q1nBog1buP8
MQFiw6woeU7eI+7rDVdYbJt2NBZgoWmLz39fV8rfnDuBEjKL1jA3oKz9Uc9KutRc7737Y5G3MGwT
k3xjYYv5SCE8FUA9T7wc4kDvRRMFl4dG/dRJ48l7WKxKJh7KofO++9gi7MLHUiafUXqWn7+WdX8j
cbyTQs8gJFk6rLkfwIJyy8JQvbxIxy4g9Su0sle/o6yLkniWQ0LNo11dbN//fWr+Kq55UqifXdlA
TyGG9H/u8kVdwuF9SvRc5lG5bYonKY4qTFZKwl/GGP/9TGRwq2bP4Or9cbv0qtg0yqfxXlyqRVhu
5OgzgttSrsN28e+X9J8nkmdRya3qmBgj/XimV7fIbp1bFztSGScPX68mpQJBG8S8692STYmgIP5l
Pv93Sc55NESPoGugutBR/jyPXamSLlERlqvcYbJqq8NO/zGo/Mq/URmwAHkiTSPz8cl2MCxw2z42
cEN5VrjqAFkyTHGSCvrV6D3APjbA5yPoAri1U3mCZ9zgV/r6z2X2x8GKRvx/+l6tUuquFivvxVNC
tmPj5URC9a6Uxon2EeKZ9e/3o/tXX//n0/20tkzKOKobkwaOxRz8MP6KZ7EoOeb3gvB1G8H/zWsG
MHdU2gxoDcauF/T25iLG48CKFUsmb/oD+tpGmLt/tEv9qzeiWd+m63xISNBWW913yspk/Pqeayte
jOHG1mMkEznimX00rcUCn13ooNSZG16ebuLoYuMd0aGXZxxwtdKXwPt/6R//XqV/vO4fq3QVNpfq
cZPfC+6l4h0zpRxcXweGZvZF7jJcHdfG6RG5pH39+4T/vdyJJ6aBl3WBT5o/b2olL59PXWnfizJZ
Rl0YqVUz6rZrMwtP72KYhKZ7fz8Yx0Uk3ibQECunI71tM0ad0OU6lXz62UhKhmr1WCbPS/9x/fUe
/WaW/7HVc4ymuFe6htrRej8viqwqetFVf5crFKI7uMmTy4QAC8DPN7w0w2E/9RntUs9EzAQ6Hmbz
g/cn+qhZukBr5om5tI4BgDHGthM3GiYIMapxm7xmnPZxgbwelL0+VqZdXNGSSWfHRQUemg+1ZWcO
v2EvkFVaVv+xMvvPsTrQKZLm9Yd5zvb5lOkAnAhNskJIk5a+bQP1mKAEHVQbYyp53J/zx5Z83t6X
saL3ndULzBWu4xJX6NVjZ4zL0W1SbLKF2Sd9HowS0cM6WzfbnMyN9Xt8nZJg4+RrBm8zc9KbZado
0hvLQb6ADtDXHdLJ+FAmL++O7NxSjo8A3eNA6TfHdKltk+ljmrm4AKXLbF32O7NfLp+/1aJql01S
XEIsaYai/NiJpKvUaB3pVa4wAMfS/WZHMxWgu3U2iRNba1EKMgGw0W6wVYd0uor/9h4u/3IfmLp1
3WaO+tkhXABPuM40Hz2gX9QWQMH1XOyiETER9vRJkdIgJ66Z+7QOUdLC7MXT3N6wIHPjYnOLyFj5
oa5G4h5fRtkSXTtvApsg/kd77QvGbULCc4xO/KVbj47TMtbFErm1TtijQu/AS55BUZ24le7I2OGg
kGNgD3SLTzdFNw+lekiQ4B0rxKK4oFddDpJZ4iF2VNm6k25j3wc6MAXOolDJrw4Bvk94lVcbOmHy
cSURZMXY0bp9QPsSgpWciAb7RRHGZu2wGF2dLnE554hcXmJBifMFZ2is4sP8vCjOC74FzudY6zwH
LAOJwlC2+sw/AJhuqYNnGL8LIxYz4O371GyFTpi55Z08D5dEEePuoTmKGxHfCrG36tjNscARn3b0
xIOZhAgKawkMk0xO1/GJdbxworXO6VLewmlgoIj54cMq1rjTX48YvZdbMxU+HtiWcm0J0srFxpAB
vRCPo5/yQxfVFVUJFBxcG8A8Vt0FhzW8nRgWraM1iuZ2/0Ba+JvQBo7U3xsWKxnlv66SVGaYP3ZX
EhvDWJWe9UKehwUvxM6494Z3huNBsXzgJTmDYcCc/6P16s3dsG9T1ak2z132VY9vS4CmtN/0GMFA
0jnFsffWSYNfxBqw+LCu+6S+K8Hd1+/9Tn3GRVIipKAOuETKU34PnscIWb9kF1/os9LcwyQC9Cpx
LqarLi7Ml40lHqhzdft8zcLYZ/WhB8BwbYS9gnMdQB4m773LVGrfRftg39fHCIHgggssNueEw4PQ
9wwcjViJs2nWOrdt2+cu4FFYfzCgrt+D91GZpYf8+Gydkh5sl/qzl9tC05nIcIOt/CBLdsOR+nCi
3wzpzdGAiD9XwdHzLZCkp6UC9bOgddzm5cGlx+Wjs34EsHhER32Upr0Zpu282cx6cbiA/17ayogQ
s7kU1MuLN4eyd17nk9Tpott3o/mrtpjhvU/1UFnUWxKb8bPDFGle9cO5NMzWslN6jZMPzklB6PkF
vFEM1ZG4j5eXh6sMryKjfaDiON8U/rvu0yVhImS/3Bi8jVBm+7KrA6jgds3XuOfenVnPB20bNB07
xms5mekN0czMCxMSTOw7VkRPq7CJl1dA6ExX+vplTfyPGuaPK/BHyVT1tMR8PV/1Iv2AshhVtqra
B97bnMoBrkHbL+oZFGxSn/F2uWrOZZVPtnRTe815ua833kE+OebakwTvwPyl4P2v9fp/D+7n4OSa
QDmMehFAdcnMtmZdxrcoRMxQ4ltk4tHQ3HIHEj4BDciqkUor1hNNrxHv7vU2YjlNpXVsmJZWPxwd
LDgxYCRyt7fr64Pk4acRXA3jl57sb1Mtkb+KoRYdLB1B5zsi9H+K0DySgAEyGfHV6B3I42pRfTQH
ed3K+AFZUPyefXRJg/KAfWr/Oo5l8jNsjVHlbdOM8EAC8cXjnGquXhanpGPfSJajWd12eQdk9JHW
EyrHbxOqvw1Dfhz0z8ugrIrOI+IyINPEUVxF9+qk371PssiFJo6msbcNL0F6hbDoxqDe2PvGL+/z
1Zf3OcXJXIkWxaYJokUauWFf2akukM0CIMMjVfLuwpSdvzZsBDjRL3kNEHot85PZHXFBiW08rA7G
Fg7zeJ9FG2ssHTz+lwtdNHw/6rL/fVt+jreNpM11SS/rxdUcVj27IvJyyC6qlmTVWt7t2ExfPed1
nrX+Cz8cB9H442kLTDzzH1cv6/0CCel/wXGccWizmEQIVK7zc+nPZTW/pVeOR8ImWwSR2gWNQuFG
q6oTGGQMAQQjosMNfFmeIrtI7O7HvR28h/lWoigMDH9GR5AN3/bstX0i7jM8Yrq7mBUIJTt742Uq
0LLEUQcQb2zEWw+b5F5sbaplPGCRk15uJ8Yve8Plpf62rKh/oezfLw95nMYgl5vvR/+tSllyqZui
XmRB/pnNymoEMCFvMowr7d5nM4C4mrwd8pV7R3YM3g2Z0D6uNEwJJ4WCRBzZ1hEjU3gpZEq1V6cz
vI7iKQXylATdXXg+9rbaJjXsKz9AKKWlfoaDHsXNJO33tsomHOdBvKuiAJPv+8Ui2OqyuG7EOChk
i+Oyc6mP8ERb3d1qKxRlOBvazeFKMTxHpoIwxdTm1QFdwyUnZk/xMMhOT3XXvjR+NYYzcxMab2xZ
UOg+xnn/5T5yJFn9ltEOlrsPzJec6njfv/zqmA1ernCOEHYbvDW78kvHv9c2KdAXnbUkoDRpjyEP
GlEVajCOd5MHxDh1DIfvSmg0GgDoJ8i6YK5pfUbzb1+G+w7if5ndV50xJsn9JaouD5g1nlz38qoC
qSJj7+UUpzX6Cr7B7Qhl7wsj7WmGlB106syE54tIvrhvJrY8ukF+G2L0T8+BPta5zu5OdnMHlylo
LP5wbkTvSTZQBCwWDrljy4ebZOO09K/YlYy6iJb8kifBN4Dz6kS0CPIRw8XCavwv5YVFtCoMBCAo
+fH4Jf/iQdz5+24y0GKgAmWeKgyjfwCsFbPeR3nJnouc7KF3L5AZWd7R+L5NH1hG4r0x5Z3CvPsq
4dGUNRR8VOgV73rk/0ps/XtP5WDIqxMtBmpxVRzs/+wAj1buvVtJYE/hG69WbjLSOjWVsWlNfEdn
rCpjUz7+e30TleKfy9sfz/mT19vVi6yN67hZaNXi2UUMhPxeXxRY+crHX1lufyucyW+XIWjA2u1o
utn7sV1otzbpZC+lXSSR/SrVQckwU84nVxk7KGmRNgOaY/8FD4OGO0X008nm0uvT6EItLVWvpRBs
3ycO7t/n4G/3FhEr32N2rHZg4Mnmj4l63AkNrdRVOH/Xx/SmlTicQYav3Hf9RWyHfUWVWMn0EvWm
CiuvrbEOw2Wlg0bkMXyZPSu5B2Wt/VIQ/IcxFYfV1VSUq0wjdfSrf14PnUeidcxbSpWPJxTRezZp
CeucHNgIgguMPQJWZUjyFgeKlzssp3Qd2dJUmVzw9sdM6um8HNVRhwTigCPgQR5uOqkItcauK/cy
fFCQzhHt8E5HKRZft2qLDyKrporUsl5HzBjfln4ZvbBuXeZdv1usXw1WCvhVQc3EYWPbIXmnhybs
7jy7g+sAbSgTbyZpk/LiRtnQDOTgqozuo142qbMpSQmsSkX/snp9PKljN52kL1YMKtR036ENpNMs
Sbglq2Nx95jUVLPr6m13d+nXe0Ig1H12p6q4Wm9zWBO8hJgSamgZe7hMSfATD5dPIvZYVbK1wrzZ
W+fjG6jSqTpGw8gFRCjtUB+rdMLrPPGjhAiWYZkP7jGbHf8Xzof0OBhaRgOMEmgIgSPYIobU0TWL
JM6myHF16fwGqhOMpmdt63vjy7w77Ya5NIDMvy/K/9gJDQgepomhCDeNqvxYmm5aTJhjdKsX0WoT
kqGIJC/ba6dIAqs/vIhGq8eXug/W0w0X0JnERWk3GF+0g0c9Y8UyWyeOTk2XhOPKvbsXNGf/PsKO
8vfaocD7E4fXU4WT+5/XZ1i84jBPuG0aACntg5wpZnlKkG9U+zlhOf/30wk7kV+eUBzQ/yyQlXkx
q+wGzT+izDVhedxQlzFqxFTPL1O3AURdl+hNsKIKzEOnN2j32FXdtxn2Eja+Ql68BpMpLH2KERLV
5VoNakS3fnTQ5tzF69JC49hz0WWZ485jjl5XPrd8hz3WI8BY9wrkYAw2+5f5Z3G8TY/ZF7wyKCWX
x5fKhRkRZRZb9ww3xXnMTN5A0Ighk91Io9uuW7CQQFLHuDM+PbHn0IaCGwezmgALxOgYEVPJPrJh
Tam1yUeXj01m9ruQZonH2ObLywG1olMvm/4aFXDs0BPvVDqBdEDcICa70WuYppPqQwIml6aGl3uE
tvWg9N8/SzGkhfTnMaMFRVo/GLA/3aqlTHBxELh3Hf1ltagi8B0hU27ZELEVvOniUPL4uZiEvvCA
9cCr4vUGDJrwPmEso1ucvZSFZ8f7AVbSfj25BDnTmBGwWj5doq6Koq+SK4Kbl2qlKNwYBuLle3jL
tqT0kzqQ677aYh426XkPZSqRO9mZUMXee65OyiHHOJATP3Ye42JZgxuojOwItu5hvU2QqhMiJn3e
g3vuda+nIva6iIBVySYAUbls41Jwt9t6lryD3pF/pRFv1IhOJAIBQtKVd0XoEG691YjpsouhUmja
uTzpOKEf76/YFCTcV+knJbdlGrMmCoIeaaqdrv9eFktMJzvH68DoV3PSULTEKV/gHC4wiXICHpHX
GiaSABls4wBNLCktEnZHItApgSmaS9je2w9cK5k6n8DempqYrd5Hg7b6CBJTNoAX/iuEcOcId9TQ
EeJ7gBeALDvy5HVnCymnOpB2Vq/LxCUPZCFP01F7TmcZ+lYFUaI1w+HWu28omOUxb4q+E1ZMH3e3
4QpbUJi2/be27kbLiPv2jr36pRk3vA5anG1klyCyAIOng77lSbOH04WdoB3T+03Y7hClMOdaUbX+
kxdTDPBKKCcPeUB1XHcnD0KW3w+3vQd4bJemi7PyrXVAobsdr+E/QBu+cwXjccGZX9UsI7X5iG/N
rZq8xFaCaUD1nN4JDBrDZs96cwKSOEmEetxWr+64bUaQqLNAr2Z3bDkTtIqkc79tgM2CdG7Fk9GK
1X0ZBy9SLBnktkQbuZxqYM0K7f/d7oUwoWy4VtAGFcnqTFg/MQ4j4AfnoKCZmkui8YyGDED3hcE+
9PN19X3U0gRANR1DFNVDO0MPIdvly40e/jvEF8JtEVVqTgT6CFiO32FsPwy3qu08JALIqmB/L98f
LeD3mZWiu+CP4nD/knQPpv0oxW6cl8htQHzikJu0BK3dyPamJn/ZnD86NoZ7dtyx5A/S5O92SedG
ANS1PNTaMkn8ituhV2F5l8yerwnWpLDFCI3CudQWOdivCdMAKALtEWztwqvnJqXGOqpPoZkHqCsy
ohHtap3O0wNRtlOTsGQCvGxwTuyTD3iOm7OrH3q5W3nbYApKjfFyA69cDWCcq9aw55BUustW9QRk
+TJXC18nstbG56vi6cT7J54LRRbqI9LB4FWfuO/X3NX3gVY5r9pTQKy6kwITB1Iy+5nxdC7h6F6u
DxrfXTIIlqwudk/AZ92P2Akfo0vXec6SnktL1xNhBBWxCwkKV7JSd0kxUt59eIkPj11evxyKch9n
3hP1Ht6A0YPLzTWh5A04EfSWuUBNiTy72ZeunQ3xgxML56GcR8yfdzgVG7yeB5FBVk8P2n7t5/ub
MSiObTHEgplruXP1upf+E1DL9IC85R0Qdwx9wMCByzFR4bwnnUFF2GA+wXP5BCy3zyOmLVfVrVWn
55vYkZilc8O8di4DHjABDVf7npMd0KAs8/G6rRehvsltPR9GBYEAx4oYc/DOzM/awYueXwcgkbfk
d4udRtnemn1vc2utBgaEix55xzc91jQHQzXn/Z0+RYKrKc9kZ6afiXewq6mGyQv8BSIJ09SeRQ64
hjRQBxnTQpxbTb+3KD1MMf0baCpG+WxLGGfeKOwcrUJ+7eacUBiP2KxV1kjbYY3+IvsKPkXswh6/
VsFlhpK/1xyIwerC7u8OmQW8Kcfeg1YhG/HlpVfG0v57XEu2hlIlH5rxIvSwIyxHDH7Ycr5ei+sn
4aoWTPN186R/tnjxCEoVadVJN/dA9e+OAigPDMb1BLSRudCRI50YoLuT0MtiquZB6Tgid6N1rh18
/xzUIB8nIEsMa7YUVMX0bs9YsaBybC5TbUTJT94XN+InIpMtGM/maSdTesV6mTHygZBX2MomndDp
enICEAof3hpfFzK2E0E7JTmjPiJ1JfNcWZrWujgxbEgAgJt+O2bEIAK1rPA1QSBCP0ylYNoYa+gx
XkR4dAszs30aCMQcI/JROS0BX95iNPHw0lXcrwEzbWgk2vZKwVNZmKI0FBfTInOgfHYYg0Bkt1Kt
rw2TT0y2cQ2vpvfgNbnvzZ3pddaXyrpic/utaX8E0RCJyfg2pvJpGAdYeiCnQrqCoeS4S9F0rE0v
anwV1DsCNrUq9aMgZS/msq6dwq77YPcA7ah2Hk4MbRPTN2B/O972Gph8zRdhdbN70FBr4Pdqvd01
euB1Dzc/FA5O72Z9zGrnqtmF+FX37bUgt1YNi4BHfaNz8YTJzvHtHDuwasM5kzii1mHWdl3cAgkK
GeFnqX2SXe8UXa8c3WHodm5ehbhHP69zX/NxLCHK2OnOK8bvPi4JE+Zwt8g5Uh6xOIyaszzp1XaH
QLilWfYvYBBs6zgDQVcVb7Z81lMP34wKzl5m4+6TozzBbqAYMe3A/x7YzZJmxohCDxpD5iLgOYII
2U0/tLnNkhWbzXwSuWz2Ix20jX8u2BpEXgUAKV4XiHpGyVSooLU5dqawEh/TaJzgCuRwlXMLM/eC
ULsM5xg7qEG5jQaxbDcgk95trHbgFL6F1QMevvd9qgxeXjd07yEV8pMClMD2yFehBCOyV0nO9Iw5
TWyUOn40uWqnVLXhHhs2jQRKivmNqyqydIBWc3C7+c3yJsZgLF0Y9B81zU4cmfnTgCpqevHCo+pe
V9ecyzInXdfii9FrzEMwCbQfHmCl6pufiTe47gtsDBWndMpA3vXWDRJ/4T7a0tKtSOFDdL8TuXD2
PcjwyvgKx41/8TqI1+GSchlOrgFFCaFlsQSYQCVkXXeMQhh8DyMLB8wzpn/WG2yMJYCf4qZZ3MZA
4Pq+nTH1i/yj6UujK2eyIe+UJRHWFnBzeDQ9VttAte4gaWtlKzESx2Rw2PQV9DrTQTXKgKh5QQCh
fpRa5U4Y1unwqbGoZfUGom6vPmJBlDEkjCxwjFOHRF9zWQzyMfcfAyrP6AQxb5UgfO7vENYRcUOF
CXrMk7mGI/fWl5zbLrPX+gAlvbXJRt2DvsJwAFX9ddVhPrwOJxtELV5LjC0ZS1QFeJ4PKarZNLsM
kAuHnEf6aW/TehAK8ArhFemDjmCUXBx9FT1hGMhjbizuruXjSf6g6E42XZ/Ug2kCsuEQEHSESjeW
gs6eLgAeAgLz1ctDmbhJDuonaDz3iOgFbsLJQtwKRyh2mEtd+/k0XVPYkRLztjKHakno9jGWFpY9
RN1G9vsT7Lo304aMVfEMpQt64SQ6erKTJTxefTB9zSUYy+SFqlbXRwZYW9Pmg9e807337o3OmEfE
7wPmK+uW83YwBnxalwlu6nY7PCJECxoxB7U38YmldPo4VYsu9h4e5SIwI4z4oPElbiJgYQL24rX4
oQtq/2u/45F0X9BTKhhu0y8Z1DTdQWdHqaD4t7Eynr6dKV79u57TLrVB7PBsl63wlKfL4VE6DluK
bmWrmLVN8sw1t7WWCCHt5jrBw3iUj56f937a2C8cu5sbp9qSaZ5bznCEsBKFGaMSetaxaj2O2Tqu
RSRG2vNeuw0TET+3FbxEjWllMehOpsbUnMilLUELBlK1WS4g+EizfFANe0suejujbISWHieuhqKg
52CLWfj5IF+/fZZjS/wiM67t1VlTN9rx/AGVEXMGqN/OU4gF1pm/STBF48QYq9rOVuWgN6PR5rJh
bM41Q4UXEIwDSaWimqmGjMvVEwoM/H7IrsBuyMEbgUlx7rBHsztpR0WEyk2apYgazuxeH+DiMROW
tUH2Efdx1mXr2piCqUReHf7hEIoNWx2s2WueIMl3R4MMAgJOC7iIBrBIvuMgARMpbAfPZUpzH/op
5i92SDnSMhw3SIte6iO6WnOSz1nR4f4iUi2x3LFk0wLwBtGyQc5J9WG3cPM5JnzB1TNmJg3lFK0l
cVonYgCudG55nx14dpsDDPiVZj/oqykr6bAyH29NNio3GzAueM1M3ceda4ud/fOD2Uk2fxQuwU0s
kOzjVO/GRl4lu+yg6H66jCv2K7tnuhE2HF64bYAy0tkl9ergUVI5aJJdrtQNHsSiXFnzs2nodaip
2JKELk+ifcAmN+y/+p/lSIWhTYXCIdr1sVgowws1oV0eGZSpzssXHIb1Bd7M22Vj68er1+cQtL9k
ym0gIAInE4C894TQOmDU3AewY7Sf+bSX7mVGn9/vuvLxi1ju9D40x2mXW+v6ccRFvfVud+sJ52Ji
eMJAruVirksvnOdPV9+B13QbGwvBTzzt8tVFdpuLd3PUkFbFV0rEKNTncLDszreOlxopdKJDb19C
vOYi5pqr+6kz4dJjX6oxbnzqvhHaPaDr1sL/9bGirDA16Gw+r/3GbJF4pLtFQ6xgkEKq3gYXNXnS
vXnk8oSp/T4g8mMOnXq83ttcUEaoj4mXRkhwx4GEmsJmLKN3SWHqh8iXsDE0UFuURNcM88y566Nc
HhBoekGTQhIu1tAMZyHLYhJTpoOY6B6HE7fDuM9gk3PT/QPd0ENEHVwqKAkWwwTZa0qIjzWBRWcO
V8aDX9S5DZWnaeWuaZH8h6prIvab4H1AkojFBnGeMBZYQ1hNHzbA5CRfv8bY6fcMF2/XvGtTGkjx
RhrFzeBZ91/rpx8f4L/coqA2pvngSaRw4nNHMpWB5kZDIe3Xkm/M2dHQhEJfsHBnyTYRvKRlXjKN
oZCWCs/8lB2F0CdBkcEc+1RCRZDOsvXBnVQfX5qw02VA22IMwq0yRJ3K0r56fzDLoADbpx0XntYA
hfbA8OXCNUcLVDsQGZmoWgToFl5ngJEV2XnXQPm8BxSBjgwzxTbYxWJryJAiIQ4eS9RpRtvRG751
sboZWJRO8JH9Nrbtsi2wL2zbPSabHdrT99RcGE60llaYrqVHc6GgnxgPe6w9mADfp82yvdqq6XTG
N3qt9EkqiE1KIKTM43ONP23msOveFsUERI5+A40sm/pjmZ+klVn+AnTCw/4b5ySrUtPwUoapgMjv
T5wza6qkuehxtcK6x1yAvSVrEzNcSGag5D61BtUWqxOlARx32OKEMlkNtgFYVhww3h8Bz4HZQRz9
/hRqB2wfoafhAMJIQLDhuUADYcKxe1NLfztjhL7A+aC/4zKEGAmNk/h57lRPPJr4F7fkJ4nBfsZv
IgTpEXJYBEhCKOHtA2BAZ4Q6iQGftZpyx5fWdDW9sU+Kr5BRXPuIncj0ZhMtMVtkdxVHB53HPciu
Zo/F4/DbR8fjIcfeKhiPhdDJGx/kzXQa2ccpMSrWlNCkMWw5hnHOO+jwO4TKufxtI4VCOjJMfcjp
BGAIsZD4KvJOkSf+Cu6olcTPCI3R1Vqhq8Jszirt1fHIowstNzNJC7kd0qujcDYROEgyoJZel3Y1
FipwJFYIwQWY+v9F4PwWvDmeX/gbsPbxp9CwhEBvwkTlYnHTIKC6CsnVCVWV0E2d2Ags6srTdpQL
UxMGsow5LKw3mKA8Xi7VpM5e8qGurtOXRhZ38NzUDqYoCn4l++2MjxEdOm7KfIWmiiQonkSopDDi
5KUC+fpCPcXfHEyKkV6xLbYUX30kWRzQFUCHXyyd7SfkKASC7UR8m+OEhc1qyyeC9BOoxiyx+RH8
Jzm83vhJJCzbAAskIlt4SAmtnkKQB7KHhYbGMGTFACn9/uDlsJxauvv5efE/qS+t1r+QTjAVD0fw
0/dncSYyDnHfPrP2Oj5qQtNHoopwZJG9/f6j+mZ15bHP6mpj9Qd64ayp8Smn6c9tmWYx//4T7pj1
8mVLo/hf8xMf64tdWB8TBGGTyUSx4F9NJqS4DvaTDxVdGG2ts2/dD35mHdHBndlrPLREy/MSeRGV
KluN0BBJQTSQGjvGQEMUVuIbqLXQh6EmYgWbnytyemo+v2oyB/ljXiNtlCC2owr2xP/ZCzpUhSxQ
GSRe7GGQCX4L/F7ciMKUZcedO6ATTbjJkKzYtT3cfJV9YjBduGMuLRuFSkzLEblMoSK+OF8dnsBe
nulEOYTYP8/PZ4qVOZ9iUcBRkY+KJ4VMyb8a3i0heQuhsQkpCZ5JQhrDfz0HA8WQ31HAUgVfQPuN
qaj/TecwVOyOVQVhEKnM3xOd/5nYSPVTK9oyReEwj+k7U3LgNfd1DxL3ub0c4F9hRQJtA7hF05zS
j6bgpPJXPPnszeX3cPncPJx9DE80KPybn2wrzlYcEMRJi+l0TpSSFFy2PNc52+Y2WjdHcyjtJe/f
k6dv/fCPIbmK/YqBBL/XU1Ea/7keq4/C7MjvBzIsZkCdTzHn4cihhsAmND1dC65cIAZ01asNQGpH
kzoIF+xTrasCm9xAnNSv1Jwbq2x92SRTsBRqMeKvuS2ev2we/8F9g0Imy7KGibls6j+PtepWnVd7
LV6rAnS2GJm+iWFGvTFREGOD4UguUXHBg4+O3fPB5ydVEPWFZWHP+eWs/QedgSPp9joY15g6A8I/
z5r0NpXkFnEkEYurmyygv3CvCSjVOIKoYjfzIPsdW3cNGJhh5rzevy9Wbx1/pCtt9MShAjoKWFhx
uk9DOiR4p984Fs0FQuSpHgziX0bujFX/Y+f932P+OXRV8rZ9p8/nAidteIuiLAaSLKwCla17WTB6
mcoubz8GSj038siPn2ib11LbsDmBrTeDlHUhg+yMsHELJLmCkoy/6aiGF/vABc/lVbP93O3jLdi8
9/EaDjbjC2KHwhGeJHbokxM+bGn/0UbjTZLPODuYB1dMzg1HA0UZMVfLr06aOBJ5cfWasVK+14l2
oEUqhum8PGm1i4UXttVraPp46q3qQ157zJ5CzPa3FMrmrDk9+6of7ougHEfwojs2xH+wRAwgDT8L
3RP0Rp2uyk13XMyeTDQ0wEPq664xpzzugxA9j5pD6E421LHR0c9y6mn94qSQKD6HwsTgDInY6zVS
2aFDPHUycZERewG1CbOabELtPKDRvc8EGDmL5s8Jt8SdW2qG181jdvHeU4pQsDJc/4wZJw2d6LC3
lzRW83QVze+y9SaXSv7uUw3kCSDWNHBvGmCMc2JQRNa+cTUNF5ACyE+kqbuFG0rIy/bflzn6wl+u
mR+0nUxVLqZ+fz0XArO4uuYHEMrSJKeyxHbmJE8lG1Z5EIVWuwsxpgFLFJJeacoEDPjFSYYtFklA
JXbbsDWHziswdl3bQOtpYXzDphNuL1PlkF/hKVgG8zxDsZV5MmnG7+Pj/wg70yZVuaxN/yIjZBL9
yjyI4AAOXww1MxEFERRFf31f+6no6O7qN6rixDmnnpOVpsJm77XuaQX173NgFju4XZ6OU4+fkUmp
Lx6cXzV9cbiinSZQeoC8rUm1KazP8ZG9FSe3MYdwywl6/Cntbtp9Z2jVHCK0g8fqQu+jRHQrzseB
crSvxNTY5eG8KH6IQmMByFb7MLBdCNu/J5V+HT+eYPgGsB3dMgPd9Kw40a6y8cG/qZzOn7DRfPoB
mUgv8qT42WHxXwx17HL/053AeooWQZXxbPybIGGoffX7VeJOlFO6f1sdMRDDJNX9T7GAYPTw9oOC
bYEscvNY3FfC//KY3ePzllDMBUR+Hn7+Ln4mfFcQp4jef8v1J1F9QeQyEZRCMu4HVpOikpHWEoAZ
29cd9aTZbLbtQbP3PqnGLjzJi9tg0TjT0FXWVbEG/jehYX/Zdyqo4er1O7FCguZWnF/vs2iyaMYR
9e32aLY7a0DUb5rfjGcKiozWm0ZKQlcxMMW6edBwlbv/soTFrvbv55vEEa2oY0mi6fi38+2cK5Ou
6FvSI0c+oNtoMu1VT6o9ZRR8UYgiMyTyQZsPlUMtQArpv2ld8FX+l3fwb1KnfXErhuNbgfjZCRtb
JJ6qLjmOPipQn8GC/MqZOK07uiOt+G2R5ZNI9NW9T0ayI/INJ6IjoXUQv0AeaWuILWxphQhrEB3M
//5q9AEzxJECKXMXcYTiF39p/Jp4apSJ/L4XACBtVRcMQuzgnFN2a2VIQKZZDcrJWxROH6SQY4C1
/s6gnf2Bscex8OJ3hjW2Ka40Szj3KyPa0Nm8LMlBtPpPGpV8yEPmP/zzi2OEvyeO+DM+0ljExLpa
GGBAcPcgsRO6I8oKfqHgMdBjDfmwjExf/dOA0YOJTCowfpxIiiOaEsLWzI/dW7IAgukHzs5gdo3a
sA1Vn6Hu4KPRPZT9CcZlFLD8yURK4zt/OC+TpMbf069OJyD6l3hE2EOSkMCQ0xeQxuC6ottobar6
03oKJLHtbcIXpiQviBoeaoqafq241bRljTfg+idSHU+n5GWoPvAYNn4aoIl9Gq/4Wxj8x35P7hU2
XnIC7F+RDzExf3V7Yp5uoW7yHwmsHhpkEQ4H2GLoUWsP48ZqGYIrfgazFRzd1d0Jv79/KGMEgUr/
Qeq/yXBEKD0lRUI48sbgRRws/KOGJ1shFQ5gUXX+FQbHdOLFx+r5QDxoZgUtuo8ZWG6RGcoHY62D
Nn748wNmLF57z16GFwsy6EJivLy+u9eRi/xjfXWQM2Dxmlj1A07pQr16wciKtfBI0KhXHe9QeehO
ZiKLTfcb8tj+W/K2KvRP/99zPJ5gvVcwdlP98fX/q9qWX99eqpsv6mCH7nZFQlHUrjWE968gn9+2
0poiO79aMlAiMx8fb65vb/djVsKDzqNzR+zJ+4/F45NI25fuMmBUA8HJOWTxnngQlkRgI+z9z9vP
/4R2IPQejYc6qYvjf+8R2jNfVK46EOUtrJh+8XiF2mT9/EQFeVP/+UdJ//lnTf59TlVNqtftfW9e
q4vf2KOom40yzs06YuLjcR83yMqmoyN1+Wj98P7zj9aJZvofbs//+aBEPf6/t6coJ/1o2FUUCu20
ZhT1xauUeMgMYDYfeug7QobmGt6GtOulE8GSyHM1wENxu04hFJB11PbzFg1qj6ZJ16MyJhIo4rTH
4BWhPVcQiG6j5vD1nevNfS0Vh33M1073h0Bc8956MXkioQDpKBaZd+4X7Acwe2lBzUBQxBkSCfOX
OhuEj2w/67VZAZN+cfVVdbdeEke2Fj/RXPx+6EupsyhIFOOtui/AbPIHX0b5M9gbj90Hj81XjK37
QlC4yE4nY+zUyDrM1xDtqvVGZreRViOIbvc5bZ23XUXd21BtRSf1DxPhJHkyx8vGfrWfATciBPGd
ng3blI4RhOm7BVpVYl6pON5/RInUOPvZx73AS9Cpv326dsYEQ4YtYYBu5vBYbi5j+w5ZHY9wh5Yz
zKLh5GcARDPBocF4JbcB3HlZzgs94d2vmL5MuuI3rvbM293P+NdcdTHSaPnfFTcXMmXUP+zwVaRC
0t6dB+oskpc2l5X0sAqbW1UQP3lxxl2MUuXzOKhA6QhgHukb4WE5cS4ac/yIOY8upBY5Oi7I3L6t
SI/kFuLQ7T1OhAQg6lgAKZ0NyyE1ynkvoj1zQY6tozj90NCm8eA743ufe+fN4bQlw/xu1CnOuRaL
GLrBMbOcFAdTHV5Av1xB34GaME70RjGzuOLgEz+ZtoUwcf6Eb+tpJR6I9zJamIKcUXxHqba4iuGV
Th6qEChXm6yq5T4Z+SNLmnVuHQjp6W+T8gLlsmRuPQpUtAXpdU5DA/p1JpTa6Jj2Bxr89mk0dDRN
OAkfhqOWho5kB0UmGbW5FRHXl4OecWi3NK+tky9U/M5nOy/A1o2iMFs4/pEYX4Sns7MZPiwUFwxw
OjBpjwmSXQg79D7CBo/Zn4/3HQre33M6Sq+ZdqpnbfKIXkdszHc0HMIDcyd0slrksKREHBVkO97i
yWy8uh35mLvJ+sYBPqf4O90OI2bf5is5Ph9H28liv+VFKJ3faTNXM4cXwA1CPgsjBjbPDS4+77xk
oK8TnZPS7zt8pGp4I6bz7na+2QdcF6uZMlxjKs0HkJ3ZPSuS97QkzBOGiOblsRazk1aIVGMIy+vh
hpd2qmyf6XupZYiFlpL4cufdomv8oFd6ZpDmGNThpCZb8f2iUZaPl+AbtbMzQKL72ZThJ0EqjFbp
iPjqDTov7rDgUBSWlN9t5E2O/AcIHqz+bHzp/bhJ8QOABVYFbXgBe2EM4FthYtFWnTrqaaLPD7es
guIOnn/viXH76+8A8sbz736go0iU9BbhmR3UDguPAPfbrroZ+BvVdRnlmxGKN6qX5X7Njru8zEe2
FuvL4q9G+zqYcheBFGeD7BOj40r4ROff5kjr2ELQwJGSfDM2oORwnDMW80nNhNcJ5FIzlFMhDqs9
cAvKlcn0mo1m2vaNWQ6E9Lf09fAdPaf13/7QJ8z58i7BZAsiM+4Rt+YiVs0sp8NFmdbe17l61UwH
SqNP65j9XCOl+3tuisNt+k3IhfVHf5cfls4++BxGvwDBDQah3eWozaSjFOY+5iW7CJrgduT6x6wc
dBvbkSJs2nfUSdtLrC9GW7LlkuYoV4YKeU1A727iNLA1ZD5On5Aai3aq2l0UOey53oho2jZFmOM9
cZ2/HGX7WCNwB3akWEUmG6OIEgsf/qWANhICIhSoZrcmcbY71pIgklEicWGgRrZMWbYGSzpTBHMg
HT6fnvJ+uK7t998e+wA7albyzFvOdbbPIjn4+hEUf0YNyugKxSScH7bglsgpilOTaUwUvOio2c9R
3E7vUOq60S8vZ2LxaV2Ix0eyQ3BASgxFEuXeIB7tCqedMx4gzJcKD7Jq4ywADzEjP18Mlvfc3kdf
vwHBLh2H7EsATeyMi7tifNcTBghK+MapyOuZ8Lzdp/WMFPLpdfF237bYYS4/FN9jUFZ0g/efVWXn
u9w4bqAabPCEytiXpCq8UXPteaOsfVwRCCB+SA4UZLzE/FAULNtbgion0ya+mj4oC72IC8bWVs1H
GT401ZfmNfoLy8kV4U7rnyibxf7P41XZyjGfP6IqvQY9Egjnu2DCIWX4d7EVpaXKcnZrJAgAt7Il
ze+H0bSmoDRku5ijpFUzUBv9dETv6/cBvi5GIWaP1QQMhkTy1amj+0beheN2mGkhlUIRIjkQ/g6m
Ktb+YQ+rDuMT7E/8IH7+ArW0jZVMag2ZzMgjRJAahdrmSylOBKpOz2RzLF/WTznN3T7sfe5d7w8W
rx/uu+M4hJqHX55Kg+/MoCfFzHfI46cLL4CBHh3NHn1d4dThR7Lfx7GtBuXvHkkEdy7U8czdfGVF
cz4jWyvL1OAIQwJhc3Ro14RwY4SohLcS7rcUQK9pD0nzyeTg9jI7t3GP3J1u5iCp44eCkEAKkkBg
oLpEaEeTBfepJZP4bpVpI9ttSjg7XLnZTbGEu+xtSPwQDt0CzI4Xeu5ftIGodc0zjJb8AlIfep14
VNTdSMBLrAt74KGW0A0pBjbvbNIGoRqdurbC+xRQbmjjEHSIGbbGNxepCSmFW6Zrruv53tfTfPeG
BDpGzEcidl02nwxih+icVZC4ZIsY6k+Z7T1lUbvwPIiH3lBv+y9xD8W8xG2+vXn0NybqJlvBOe+P
Vkyj4fW48h1tyHxPfxfdT2wFU4q7xSQuuJ7EAIwzJMyeMt37CXg0TAqo3329j095cAaIvP2cVxwv
L+qFvRszH8qp52Ca7DMgdgu6HzJi9pKT/9ZQw2+DFnMjz7PnxaVgKlqUtOIUBvuZw86VPFVx8Yvu
9WnETj4D5EWqzyLJRCYmI4ovHB/JJDxbJxHgWCT0kMpM3XJ2avy/xlG7omKg/s6D0wum+3RBjUkR
Zr1O11nhiQJhEHdBR7WpWN9QgiF5OaRWnJ3V/diG5yMzms0Xegdi5/ic3jnmyL04YsiJ5SgxUlV4
w9zmJTu7dUoXCdh0cDfOvnPH5HjSCUXojygA1g+BhB0Jrj5+Q2PwZZNWMPisju+UOFCnmA/JlsCF
cf0dJdcz+l+7ByNYPyAYCQNjN2H3gY8ngwBwCz8JUogD3dTHMFBDpqapnrrEJrNwe1nzZaYt0jF7
tZgKDsrKueQ3p3FpyisNUV6xCiQ3Dz5cm4Fu3DhiER0hZcxXjOVLR+va4jWH8cO6LC68Pn+DggDT
SLPdh2btIbIH+HAOOpeLD9/S2VlNmtjI9VQ3/9Ni5hRaVTh4mj+3DVpA3TjmhD08bouerNT+2B6v
PBDOkSu2P7x1o/pMFaEEgl3vbh5yS4d/m/WV4+yRgtDzBw8uF4UcgAhbwY0jgSXCHBSLiZXFrLEh
xyoL203AEY0NAWPJCWgd1wSYhgkSqG05mZ5uuUB05NGQCEXexE0La6jTYRvmM/usG+8dcFaQcvOM
2VWBOuwJzxBL6G7BwLGc3yZA3xv4lDTu1pd7w2mnT1g39HS6hDbY4B0xOQ/d4EqcC00G1LO43WNU
hkLghWWFowcW1yhQRE4lEA/cZSDGV7MbeCSg9OHLf6Cn4ohhfJuZqSRChN/k/cfDgAFZ6FIRUWgZ
gLjyx/jBHvM9740YeSTJVtXZd06Xry2f7eYMTEG9dk2QBM65m800mSwY1TMjwV7fdTqBWOTdX4ae
ZJsyQhCuk486WkRIXDIRoXFix0f6xDo2NNNmT1/WjglAVy25T9jdIJeyx5Fk1yQvuQWfOcFBrJ1l
ZQ0CU0b5nDviHM1N+zVA+sOwLAv0g1vM6hP0rseKvu3eIBt3NMKmkCDefvPlg0lH4WRz8RX/vB0A
EUVAWucpMl//slIstjmhAMsohHt0oN+4o7bAZ6JRgiXIiKlGkATphoxLm/E4D3sQDzZf2ldnmOkE
6Hp0+x6TN0cH1CnR+E8CxFnhSOFll1ccyItX8g3BraJXzH0/c8DH+lFzWKdqP61DHF57kYuBBBCZ
LHfaHu/Cmxhc9YH61GJQTQ6Z+vAEt+NEbsx3xtLl7nNfv7b6t/969CLEWHzmjfdVrcbG91kyoA7P
kZoBHvNGyLipg8bVptVschSowW8DIJeBFlDW6nhAjIOelrNLeNkxd/L6o07pQxDmSeweWGdAUAFf
TGJrcqfZ0x4imPrBIwMYs3taHIzWZ4dGGQz46ZqU7RfSXOzHstwhyX8JYakLSECTRkIJbaN91cw3
EFTKjcN18jBFdHl1catNZ7lyUrljIlB1j8nbd8PUSkNBR2eRBwJwBW5PFgn0znSCpJafP/Arxnpw
SwhAyePJtAuxeFOSYJwzvxHv1st5Ku27kcrMK0eJhtIYCMuGnZ+XN/eDYQCO2mHPxUTxnF78R9bt
ol23I5iaH9WbZ9ke+TU6EWTys0GKiU5YwtevYLhh9vWaYpUIYR/fZ23lc21duf843fyhM0bjcMpX
4HaB6iP/4/aq3hZlnJW7lYli+JmlzZTdQo6qP6EPe1t8VgaFMh1Lt2ue6BUzpAJGrRe/D4uHhCBX
KZid68UwxL1TM8SFCBBEjzawKPFJu4piKqXXYcf8+ST6fPD3ZTrF00s+DrwTaieGzCwNgizPOylp
6er5dnAVQhOA9/gDBcKVjh+4svr9IDN2lC9KhxdQIf8fSyPFwzQ/aL5iwxzMm80Zf0gDl/b3JP4x
ec7ugTnDmZqamovt/2H+40AZmRxrq2H2yAovt/mvj638k6X8nH6CMsFeON/P49o9isL06MgiNeq3
S6mhLEJ8ZsV8n+i2grKDGave84h8ydHQb1xPTfxeawltJJ8BgXPAhBtHRj6Ams4+x/jvrr8P55lh
ft9NaAtZVxtS+ri83RJuwjBRSwrnWj5HDpnbUpBeVZ91AqmMH8qeLG5envSumTQUYEGeYNqwmDtO
+9Hu0F2tSsKz7NthiULbYNzaz5jicwpzefekoHFE1MfbUn5f2CxQPEwnW9wXzPd4W51TrE4f64qr
gdQwDfsuvYM46tmDrpwH+964TxVnElNYB+xhFvjtxW2DoXUzksHi1EyfTH6oyB7q7REl+eVjPAd2
EyPxLwn7LV18jS6vhaR8OQjf3sjr1ranbhjKihIBV6QZcOfHjgnYTV1DjKw5a5a4ON+oRWmsJFzD
qL1NweeNHBaqX6dKVOCwpBaYXk+6ajCPV7YPZsESf82JC61j5k2Dto5S3L1A1IPeULE+l0fdzU1I
cxJR2F1k755y8NCtILJ7pTa1z+nxO2Z/Q5EJpmXYgNTFKUfDZJpUI1QTiWbe5txlIXKzrlMIeMYc
JLNvhNo2/BwlmC2g6NxBf985vNJNrHeqa5Y1fGTqKgxhWu5fRse3G/AFY+MCNRJzbn0cEFrGGTcJ
mxyt1EyNcoodbU6ZG8j+zQjExTQ83sesbiygDVm8QG+jM+xiekPnuajiG1g7a/m9fFGL6wTGmDXC
ekte3H+bLUzy3srX+hJtAl22TqE7pKOC3JhiSoWHj1XaPTnIxigR7Zf/sUkcEp0o/y2qd/DJab7A
KYv2K+LUeJ1igfAB+NhH6hgGaDj5YeJNTuCo5+2RKjbalajVL7QlR2dyEop85lkEI5t3r0Y8JA3n
m1cfJptmVy9uTkNXTqGlUpfLS6SHVuXC/LsWo9ufmz3TIK2L31s9kfKvaSwKY6DRJpoQsWg+4Wt6
v1z+A73RyzD61+CYAbDzpCP+VyAOyyEj1nzbwq2HVyK9wRvtsOZilSIELgWQa0AGyQZgXLDJyjAI
6PiK3X0l3OjNH+4xD902/3tApUuLNZuEsJYgP47zxBREZP13eg3YfBOafGbcMQeapo/mrpgBm062
qlt4tdvG7CA+4aTGlaGR46T51Ryk9wOTgZFmG1+WfDJA2ahGm1BHkXGddR5s71rk5HMwQv3iaMmd
n8cBuCCn6ivwOS2+SR4jcPCOYDHvSGBSYtoTdmSJWEpT4oPVGR2G03czaT72jxH9OLL7d0QkHVsg
Cfp/E+u5AzZqXHzfIN0/QxfMWceQsoPrpku4GaG/343wD1B2Mls9kzO645sfO/qJ8bQPY7ocOUjV
f1roObSetuKAeW4j/ZShyPj0vAcQIAMdT85W0tFHMD9kGJUvwIgIZDujtgFx/MYTXFygwfQYekKV
TUFMYp0K5lpw0NE107GZ9GlEMHAHIlYeoVSeYRY/79bab4TNh0LvPENlQrUFsMtph0OajYs2PWTE
4MBvT4UDfVyfXrQXFG1cu9n3Rwbaa3GA2vvk4VA0X+b/NEPRfaFvP8fHGo27TKeI8sY82yo+sRLK
CaU/n6UJobPslgIRwcHNm0Bhlb/MXaQE4okr+PjuZ3UOSm6FOGAWyME1hqIdEd0NUdrd0tHsSaQO
vipyJP6xgWcI7ceCo3Cvh26GixKMNNW9s0MlY7HCVg98cJU53BGllp8OsOsJyjSK2HcIuYSvIQVX
JFOZTRaMmTtNv87gqO966DNsVTRALVpGdA3rIZPJOp7wEGVKgmU4fNE9BxehYbTPIWL4hqPFpxDk
rJq4r6+XaDNmJpgsRvSJJqBYA1i9w4YVS6kyRlkNCZ8vJf/8qwhgAHSVUVWz+98LhSqChpU+r1fX
0yVAPcIp/6EyR9tPZUnkfB0VIGE0pnehuRnzsCOUOVRMiziJHHwm2lsMQdwiIUcazuqfawkF+su5
rRSExNZVdp5J/TBA55tFB3+85PBwgWQF9I5vyaM/rlOawxNmX+ORcS1vxmlvjacPDJ3Fz5ARd2eA
VVteSiHD13/1EB0DgoPZm8ba5+5/xSLacKyoC6G/4YosxJnF+cX2NxtFBO9ZrwdYikhVsi5LFKKB
uGeNC4IRaP+Yf7Wgcs67F12DSETENpbCVnGQ7P0akBjcXwurCDN71CaXH6FfIuF3OphR+iiMMw6B
nbNcMeVN6aHHYSQoAVLA+BQx3xqOvLA47JfPuexNtiWHKUHalKdMUWFqEGI65tFRd1v36JJWEKxE
MWmoh/c2dTGUqvHwcC7dgy9Na+eCDUyoIe5/5Vpg7KJbgkO2ccNwKQpkLaVbidEThoyyEDElCKZf
iX6T3+g4eRBI7vaQJTUhbeMbDtXsSPFEY+oorkwjaWvC2VemI6K+RLge5ccvVgQGHUWNyqVlxbRP
Em3EulGiF09qC8JlqmQen4QBVz69DpPsISrWlOSzBZKlm7HujycNRz4y+uei9mEFVynd5CdM8emC
oLDQ2ATwpdhcSboS7+rTHpA7QmPNWanu8iWnWjbEgsVjxA+UrU4M3sCO802GZqwGgDGmShDp3r1z
XmgTNmE0XPZAQ0+rXTw9rfwkD8bTIk2UllbjnhI9yMaARkC2WHpXlkEyNl4Z2uE5tJvJcDZvH1Og
rV/p+1glEouKqtY6ERQ6RTc3vcxAOXqB6ppr5phgAmUWGzeU/SbHlWfof00iQ6KRLzpNQX1m6AB0
G2Zm6MP9vX0yDMfOZ93uyN61zvN9iKH5iWBx3Yd6+IKfnQ4WI/87FBWZRfghcULcB3gag/tDrmJx
6uCyqRwpxjlYSeTEOT/HR0slkWPEw0BEhU6bYKYfMZ8N/6xwPXxC6L2r/Y0VFGg8L1xssfcDoksg
axdUd0i7jvVB5cqsR9SzF49pJt4rgP+0+ST59CAsZWSSYv9RN2+vZ9O2WbshM5ZtWJCRXXF8sall
kkPyvA9VOssdTFF+jmOc0THmIGlonAEAxQ7XXoWVAw0kR02BsAoiHm0dwH55nMjhd5fTyk3maZmK
MoUz//ihY1jnT1IoH+v3HHZXX2mD32wY5IsMSxiXnrWMEawitBUf8W0Hpy/8pnksnWRQImjD39tm
pLNgnqY+MIZzWIWK+qsMvn8M26ZHAvPPQeUgmtrdeE+1hSWts+oth4k43oPJCfgvvbDdiCksN78J
vg6nI5OIIQA+9ocIPas8PNZ3qyCN+nX1R9ygDBCZzWBk5Ef9BPkJ4E0NBk0TEL0WaEvQOsrc1cQa
o6kmWTfjfO+NGtYak7R6bNlHf0uTCjGsLeoLlGhELFzXVLb18jNnlnWJjVZLHl/rbONDoX6y0nvJ
BkDmrJFTjlEFzT8hVsSJ7EjvCLZE9eqB+ZVD5g/fVWO4UDOxm5MowXgXaoo8LmTyfbusQouEKgTf
p+DvsVhct/mHW4wsj7SRG+Tsl5w6Qj6+a+jqYtE1MBn35YBaJZygzbg7vWzJHM0mKGmXEMfk9fzg
VT9VsWGiGIHJPV53Q2YCXQ/96Sake+mFdqf9+coEztmTFqLmPjq9HvYRHVRpDhRTbUxQFbHSOvfZ
MgmVU18mrbkB7LgnSEanhGgAnhL7vRMouzom9sA4JwS4CNIFchQBK+AO/q3uLyvdB0pChncQ8BO+
HMAlSO6vu2P/ho2tTWUd5/YwzVtBiyIUEDwxGSxgdfknuECkte6jmdKClmzHR/75y91laDXZeQyR
osu9RnzBu+8tV40rYa9sk6/zEJnKQnFdG6RXUkOJwUI35gOel/sf9LHWjV7MuSePOdcS84WF76//
B1DFonC4r3PyrHEgmqMZMyH+zhvtHvT+94hrji2c2nSGtWLJgRiNp9xi9uoElpkZ2E36JtrF0lqr
zm6oBBBh0RF6bB4gkOg1jR/EeeRcOIoHaP71WbitM/wbhGpA4bT3Pym3sjsRI8EpIKRb8PrQ2fqS
2qDxcFCjVGjmlK2UxVfrTbve2cW6mJWJbuw+SL/Om55S/2Mfq9l4ftmy/q1RgGgAY2m5Og9cYHX4
ZQgsdiM9qOaT2iO4AmhoRAjixQH4cO8vEj+EcBjYs8xt4D6HAzNop5SCKSFHrKk2FBWL+whuv1mX
ye4gfvngFXyuCY8ug0TjDzNrxYSl8vc+F6XjIH4T7IxW7dpzo/GJKGGRm/A34+k5PqI0T4fUhxXP
PbDIGwZljuW1y96yM7kApuVzFWkaszzRpiGw+/5UxrGAK5S4uXIE9QL0AMbaHFiUHs/YkRcVA7bk
hYJsi/QMW1B0KJhsWrtsTIzTlDLpgwAgOoqdC688K4k7NfEGyxHc0lwKPz9cYtSwR+xOi8ex8QCq
sycCBpYXxPd8+MciIr75zjZVR0o0WZBL8MowFD4YLitw0S+2dS2AqAlepsSZiqJeiauZJI450eFr
yOtKSFeH7JUBFWyMBXjsll+aqA9zQxmexWj2eieTKCA5GcO5cGhBj63lRb2EfY3PPxUVCX6yQfCl
TBPFOQAJfNjHfhe0lHD1l4SIqrFNT9YTNMYmDieCBXvkfliUtB1YN/vl2dFspXCeUzKJ7lN9ev1a
SGNQTqO1JZKR2/fQnKPI+nnKRgafzhZHJOMcsYggV8C4uTU0OcYf2mQwFSJnTa0zVYbeQ3yI9q71
quhxYCsJSTuuDt9Ep8Pr1qLzIQlGNXh8h6ygIevk5aBXJhnrD3DdBBWuDkALey9f4t+wK0p8tEJv
t4ybeRXlPo33hCbCpS2z26kE6Qyg649ZrXfrzlqcDv8ItyVvLdzrVka1syicTCvJsjI6Bk3NNeAf
f3hEvYaXBRhmXUkgxNKLI8V8unWyX3NA/Sv0onKEfoDaipc1P5p7Z9One+44gUOIiIv9J3Ni2Ujz
y0eAq53kFuO13ac/+it8zwnzHs3KlC8S7sMFv4RwD4NwQq1oj9MRu8T8EeaLPr4wV8Bq4IAPY7tY
4oMmdohLu5+JKiSDD9yxpzitc+04v1xtS9iL+nJ4i+Xbq1Hn3CHhsTzIi+5uPj7ESkw8/XQByyJ8
gBy4fvWYXz2OnCL8HluQh6eHTaAIyc0WoMQ7pW0QuTdIh0ZZhzNcMY71Dt3zFmodRrhi4N3FVs6O
2gfESj1rD/GZTl+GUL0y3tQatHtnR8faPzCftGonSlpS/iptptIUCOW+fSdaq3Wd9hmOXxFxTePb
QpbCARsTQNM/3TfPPYiSDJ5ql9X8qXqT62rEOHY6sUBmwoGtHG9MRuVg1ANCyD/asrx77xSMarKW
1jdr/AmOb55CjkBE5FTKEEwvfg/TCQk7kvFtgncfPaFCedPMF1XCTx8p1+25x9q7ytXwU4Zd6bIN
4pfqaOijxxwxS2vrd++su6rZ08SImZp+DvPTzB8EBXQcInuMZopNWMGHb5ZpEz0CyV4+AUO80O6x
k4CBMd2N0XqQdNAZrWySpUU+Zac4T0SmYEW/EtWvQWNHxQ18TJW9h2sgeHpwKpMJ3ZMjEeAXTcQU
Lc42htKCHf0jHyG4Vz6MKYFttATVyDovk1vGm7jgf9iJqEKAc+dc2N2BQgDzHnyskAEWgGEw9x3L
baeEELPwM0A76TP8rtnZDsr0Fffrz0/rkda1LdDkOV3KN0jrh0ss1+CoQC9J9KtFz7bKCd3/MCYx
WRWevhkYCFKyq71iPeghh8kWreSbmXOVS5AzK9u9es+4HRuIFc6yyWb4zilffYRfTCpozwboDjr5
as5lbKcDD0U33eq3EY6Z4e9g083YFQG1m8XlpECmjKxdKZvCK+SIoYsSRf7iCHoXc79e8etlfqHL
CmMcdJEyy21QMDWVs5benotP2hDNtDT9GkB51/mD1uy3JQ3dHGWa9yG5i+eEhAtG3bt1Cq4QPpPz
SZuynbtFBAKFXGojEIvCHETIzSK8NQBfQW4nr5BJjTp9ZMD7uCRMvbBg1rkJoHUC69n1wKSzXAMO
JCHB3G+ZknCOhUuI0cPYnXZki11hGCk6LsRZs8FHH/HQfsuY50Yk5mkYJuZD1UrGiTBwFunEVHhX
76Rf6ywOCl8UNAASWPrDfC6teTIQHP3rEw2prcxHbjLiGGOCauiL7+KW6engV5UM4szQ4Ago40lw
/J6NyAdHaJfEsJN8d+04wFWGjFO4xcfGFWY8ISRkXGZDsk6FFWSBhBhc9u71y9zjJD7weWBgO6gd
cfg73ShpB6B20hnfySfHu0/kFOIAMthQkoQtpys7ClSE5lHRvt3zpvU7JHMwqP9cijuzzMnbD+sI
BU5WJkfiQ2b75Gozitxr3GZODT2pnAvQ0IamiQioWR5qmndGaD+9kvx17OayvcoDDHhIxDHTXN2H
7BAzxAegeBYH994i2w557RKrVog3SgQamQMGcRC9bwPrpChygxd8bjRZK1irinS/4gG6idUseUzX
yQlOq+Y71N1WA3O0w+qT4I1g4bAPESWHol3aXVPZJzTKWVZb+3KwmYAxoq3MCWW+rMVtsYmUz/1L
Vk+rzdiqhSUOUVGzK18zMaQFt9SqNxIYDIRRXgtWP/JKeXPjKOGunb6gVbp3P0Di/RAg0aNkBb94
um16SZHwrhWOWXe8LjbAggUhRxtGaVC2kO+9xLpLTQt49d5NEN4/nQ6kvb7Yz2cCj3i2mCzNkD1Q
AG69oIn417Bwb5IpX1iLGhF2uNtQhjDpgYdU1PDlfHwB3NKo7Y1jQ5IfmQxrap1DsRADtz+/ukRM
+vJG4pOM+0tdNnz+QTh62T1TswfcbsSEXEKWWnUzi9XX/ixJcW2BOeDFsNP07oCxoY+wk4UZ782s
KNrhUaJU0bsIviO3fCcapA6pCRKiKgv5HzWdGrATVwRByNBLqwdIXwBQMwjR5q5g1O7HMzA18FeM
4SbtpoPKB6fSuELUyp9/pBzzITvezc/xa6AypGD8lRlo7rBez2DsZ0N+GIPSrIAQyM2klljQAKg2
G/SdZAMaEOetW3LWRDJREN4VzmBMyuPeRPfTe3dv3Ak7+DUsMwmlU0KI4IDFoIutoWfmqdmiwgJL
Q3JjXCAKDqAVOgIZvjB9BMrmbJaS2ZMZ2cMqlRmR7QqLXjrudffCEGQlmFy9ntIYfuzCfCiuyB/m
yrPPZAmVITpsMuRijMW16hkaCUuCsxgXmMazJTIh0wsbMLXhalSi3fr6L651lAccfX9w8yYPLyk0
DYcNI182ZbOcLEYc52XwoSRnkLrGdF+DnaBA9vGI9z7CNzjSnGBJkwCDl1W+YHH0bT5TkZTG79oR
zyv6U4q74uu2CsOMnivE61AW7E/TtnJq4mzeZKYa3DsiJE83xus8QrjkkTb7PLPraK29cAxMq4fR
Tty2dB4B6g6nCkFq3wAs3LIm4nFCcgXtJpktL1OZ0qomVYd+lzRdxXkXHoQGywBElnXJ5tVrtYXf
1/bH7dXpFcQ5nLuj18SWdHY2rSDSjy6IzOQXFi8dnVJ7JhS2EC7VYv6/ODuz5caxLMv+Sz03zDAP
D/VCEgQBcJ40vMBEuYR5JEiA+PpeiLSyCpfLXNZtUZWZ4e4RpDDce+45e68tp0yorhH0SQwiMv9u
A7b7FZW6Hrtpms9u7IpDDsan09gmeiOy8+wOdydUpfldpRjPighxPXpQM6ekZAehCG8C4gXuMG27
lSpwggo4yetsAORgI93DoR9foto1St0OQDIKwrZHtzrQPhSoMS0yLAaQ9CKEedSgCZJXyuCGseKV
Lo+mzsThmvDVs4OeFlvlmi+f4tiOFWwkZb+OAwAxIjHgTMAl2HAdcGdE+WF/JYqIclFS57dm0CaZ
IbqCwLhVQ7RC1NdqUP26ATCZS06PACNTdl1BFMVV9kVa3ENrTHVwXCruc6CKia9G4kIp2Zhu/bCK
huLYmqljjiIjzmJ6bc5v+Tmr3lWt2fdBPL+iypUGG3D2VOA2PlI/l18tMO2y8tzlnPILJGc5m7Fw
CoTrtqg9/Wrtk7LY6IU2TzOOIzxZNf5SCeShRkM/Knlj0TEr4c2VKuBiKRLlgOWAM3QCI5FhJFe6
0E/jHa8KtOpK5AjdZ3cL7BzC/c2UGXtsxIElL6Qxn0abIQodgSCR2s8bwP6SuKgaAGrsLiEHjmsX
23WHhrPJZlbhNZJC27fJT0HNFl9tC36CYPC12Ma/UfHuCD2SFW66Nexvws17hKarHvArT3o29wbZ
IWfQRlenOqjo2kuTbSzT3o17fZhWOdF7GV3WiB8BLhK+z0aa3oXoV3QHYtOg30yj2SMO7aEZ2HKq
3TCYxygEZEH8Eb9cGM0sbJ7Ne2Un3Vucc2o3Z2lEjZ+UWynX7Sa+7foy4xEWoX/ekNS9V5g/AmUq
qeZOLvEux9okso5xTkaBJXlahLJzEixDg0lN42/zq+ldZScEKqzSJDayaflQ7MrioH2/nkKkc9cu
XUk3IF4CUq+7QbKSOQn449ZNxzhONpT8VoSJXQvIbfAO6fXdEwJaUa1yuI8hkm3MWbkvPPNqLQU9
c/oMwjMtkG0vEUuCiEVJ1g8t3dWUQFcR1bXVT6/tbnxnqiyEWBqdStIXrl1Dg4iMFUln8mG2kBfL
ldGeNBHLs3Isdq1cujKtkehO2mLDT/l4m05kmkUWDLL+MKSDzY4TwIiQH64GW1XYqTccqxpuMpl6
uaAtYJQfkgnmnCSsJmNkI7B5Upzf8eLcGDH2rflU1RndxMdzGjixaM2CWzbXw8c2M+7bXHWNUSM/
rp0M6EritFveJIvATj287cp7vk6R5g8EBQ1h7fU6D15O/iDe8mmD50uVotkQiPagQalmlNQ0doY+
weCNENVpGx776roV9I5ZeieyBD4QzkoXC0Nra8BIlSZBjI5sIT+WPHca+Y7WMgzmgnYQ1ZagXcBU
FrkSshS+jdmhxA6vLakl82XKxFEfgkWsi77aY70fYm/MAlB7uwRvFSgnfdwfZZ3VFLVy59TUj7SA
Egm6R8J+XGfPXdzPGz15M3WmMclnoJjrNl7c9fu8xnl7d+ty0S3Qzvu/Zt1kVExOQUxdC9cvL4r7
2UXzz/FYH19+PfDlo+eI/ZQj7SVBpX5nvoCqBP0sA3Rz3k186Hy07Zf4osL5OYapcKQ3YNFekeml
tTPfXBu/WO5RWm75XR0b4eqObipZ99WJm3R9IiQmIAT2A8u6LviSaZOQd2IaGk08Jt1Pg2nrmjOq
Q/BqWKGXMVbFIhrMWJyL0OPHiOqJz/9riMHu1EmesARR70cf9O4mPkSP8472fW/YLLWJY/XO9cJo
YVQAZsksm9ZQRMR9jmAXWfLYEaOZkbnWQXSCDwElGJwFnJBsMvJG3ZiTw+1izBif1n7pq/sHSqEj
bXc+KYiPrTTH/EgcO9cjua/4SGObX+Cn2ckqmYL+OfMdh94xcA9AC2KUQOwIDCbcabObr7kWWVfu
OAFhzHcw8QXQD2GbwnDY2RGUmWF26tHjM+2Aj0Ld7tQb5f4yXgfHv/q40BJX/GyON1KzeZPPFuF8
hb1oMeosrhfkVxw8Ji2dUEpaFNxXH3Pmvu94k9I91xNGgIQx4oX5YOkPG43sxYeNspW2/7PMPP9Z
cUdF0ai+KXElIAU1HSZpymSB5Il6VQFZJ8zW44TLfEFmJBQzJob6xHlh3lmtYZEhuFlgWklOCo3F
8eEFx0Ik4GyUJJdTi55MNGGG3yCugxGfz0bxhC0/nQKeKp3UKUZM5oVBVce/KXuFNoZJx7mftHQ2
jBTVCPlWN4/bqUl+1RxQ1LT98O4qE/bKETnYFsbsfq6P1b53Mk8wUebC3Kal5A2jd7lefDaTF6bG
+mHbIuHiQfV1n3+cEZQZz6uPbph18ikfb70Zba6aZ7BJxjjWmFY4kvUrpUYBpKOPVKl437gthcIk
Fac8a77Mv0YeHfXyR4/tnpZAezAoNO3SWNPEwIpkI3am6674NA3E02Mt4lakefWRe8Vm8Eeb0iIG
Sc1JI3ArX6MxBY1vkjH4/9Rp9zjEXq5gbdOhYEo30H4kwPuAX/4TgYZ/W0TjGI6cxXGey2S3RWbp
XBo4VkRbzBjOXOoptHEOsKvX0q9W8gKL7/GUbvSnBlgBrydops6O5x5NpcWJa5zZSc6VTfwxwIY2
L3Tj1S8DeB0HegpLWpwGMekczTbtkSbXcjhqi9aN95u5Nfbp5je6M6AmmWUL9wmdJWUpU0dzJKUK
P8s2Hoexox3s6fSPjMs5qtfxWSN1ZNE44JFXXT4Gmk/hMqGp2AigIiaMbnHznk5YyyIAeUgOetpZ
DiOlVUMPEGVDuZGIYJs35/LFfhE+8aTB8mUmma7lFVLRqb7J3tjV7Ifb7D6ntv0ZTj/lGTI/rATZ
nnUeAeqiYJWYLeuRXgPkkHdVRIIM0dWerjuwZJ7s83mO6TO1/NR97R+uEBO5uemb1lw2eU5hjx7a
dFZukp2wRVEp7odDgORg0U2Nd7rT8q5bjJYYjEzOiaX09hQ5v+IbU0R1b7mYqBFWiU64HsdPXL3z
/R1jFmv9DLNQMzONGRqIwX1VJgd1Ic8sD/OadDY8D7jjW/irlsdHewE4aFU+5RTHS1i616eMvlE3
bZVJ9S5tWOFRvTxGgcI/yi0UldNVddysstZmUDNCPgNncIsDLSwBSiA1NSyxFdOes6Qc4oOIaFB+
4ii+76YDhkZYAY+JN82POcQ+ZLCcduMtpRNdLIbov6TVdaP6os/PWjj6Xtr2W/lVcpGoT1mt1D1y
512k4L1j8bhd2K1YgXUW9RfOB8KdbjKHN30nqDJVx/yqOWKBcs0vol8M8vhqH1RpozQTQZj+ihDJ
vcUvqcJ6AsGZ7m/oduUzd/O+vwFRAVgJljYZPZT8GjM4ZjMBxcLUVFyx8K4HaimkKAekeaNmj74m
exHVGpLwxo7ltUA3o3F6up9ALvmTSLNYV9F6MjN/WCwN+sraohVYikcGNp4xR6L/Im0sDm5okKsR
FXPSfUblfe+wdhvH2wXhIM82tMjnYK0drK12vnriRV23oP91vCH6Os422WNUC14P0CsI85tKbzmI
df1o3idTVueI58kOxT0UZaqbYKpf+EFl+r/JjP/kE4dlVE05zdBoKZ/5wTSit9Abra8e7z7bFfZb
iDNbNCHwsyiWnIp/Dyo4xES+MLOyLblW+n0d9bYob638adq+cezjT1IZtPoyjTcF5hiIc4P/qFzb
GLtfb8Mr/Y6ncTN/7rdsJkCn2WKyhlkn1sZ+TCjp5+pp3kIQaXZGCDJ0c/XSDYZMcyF0U/UxE+Yd
oe2IOB/ci+l4DcdvxcLzjiKT6thiN+NLtq9KteyO8TsAs50551ikvanvhfEktK+UocUks7vbWoEg
pk7a+0ZgHB66vKzcgQbJ5isA05sLUpLvWrBx85yAaLfrGpP2pHjsRJxmA39UX9vX+0Sjv4SN8FKK
s66ayfc5sc4HMMJb1J6sMiNC+XahRqNiIfpknOyXF33Fg6Ii7Kmd+ML/VN6o0Z6Y8GiI0scAOpH+
cseqDEtlw7cSfmHD5vQFCpn+xZVwEP964B6INY7kaaut9WJVcymK9GzyD2N7K21rHM9m1USPHMNa
gmYlh3IMC+J4Vy8jYyuFHlKhdI0ZE789Eu0KTVApTURpirHyImMTGmZXLxZ8fOOjTrW8IIRFs8d4
+2KwT2qIVUZ3eaBl2iyipoYNWwI9PetcBs0B5v5ofcWWRB7kkMyoQ1T1rrw3NuJrsmWIpc7SJ14k
5sUawCLgt/wNZ1KKH86PY6VOz8HV3IS1VkO+FDcOIW6wOJf1ZbRXMYuij4zKhr0QqYgeoRqKOUXR
LlBHrrKxkVdIQkbiND3Z+ZBuecPVS47mxR4QBL2oV5+liO4ereR4ztVT0ULdhndzwa3vkJVKAFlY
1wWm6vEex5pFGVyNlyh+LDOy6WCLegbUSnLKiGacCRxNQyY1nFnPYm24SX91VJ1QnuIzzVdyma/4
KbuGSkjIdG7S7WWQpXMSl5SM3Yul2i2zBb+BtWoWMx5v2t8YxuFOXYbkrMtvXICrviHPCT/zidtj
Nj4io67/qFl72vDj7wQHSfkG4GDquq4Aq1B0VTfG339/28dFeP3v/5L+jxTJHHluOjnQnD0fnNPW
Vx25yVQzV51nLC1qr5V0oM1jHNIOW8BU3TWmC5mWnh+vxTMSyX5J+zC3g3Px0uZzM58x69nckWmB
1QbaguhxArRxkZ/6xeBToFP9hIQ30u1E20zbCyL7ekBXDCZPWha4fD6phASksE9E6tIafOAbvM4l
ANYoOYSxMBVawhZY0TGdMdH1ZAvfMDBGDRQuFcaBv4/oV6q2AdVh/DtlJ6zMQ3GWcJQGtlVNjVWa
zbsHFOKMbfk/0MUYBiHL3uy2qKkhFLeEBsyDYHe74CRxeHg4CD2d6lk6hGfhyBj3but7rdmg3Eb1
UGwjHvVgGvxwh8xvACimIZskUnH0Bmf0Jai7LeJKqmv5doyWt2IWXpLXa+y2s2csvyLCivEKX6g0
ADjdj9ZaPMtsE/JLoBieIs1u9LdFvO+PTZTPDikz6s9L2NFVOo9EfLom1FhMoGyKj3/+ihb6XJ+b
c8WmJQCm8bUw0YvF81j3ObbonY/WdJhe32mlldjSeUZ31cQ7dKSlTcWC3Kd1g8qNTkY0j31/OAzX
Wc20eTj98NgaP1wV7ctjq+ppMzT3/nrU0Nq/6SMPcKxJQS6bio98h7kl3r/R6Zt6+X1W0y6tUQus
e8PrUodCvSXz8L4JXq6nlnEFuvajeiqCnTVvf1U3W/zoGP5DLkWEVbpdaovhZx66IaOcbirTYsbt
vkguxBp+BgttV515KAl6u9J7n2U0tNh8vP61IGUk3UpvgnfbZq/Ml5FCaEQfG0dEVpS+lIH8BXjz
1ye4Tcn9ZTKcN2Y8oZxiqZNGCS+4CAc/EljQZtqgCuUIxH/nM+J9+V8af6G0WlCiPmXYg1sn8tB9
EWzJRr+RU+D/zWOl0w6eiURqFHgb5i36VNiddit6Tb2n7cOJKEk5UViuBWeEbAdkJ3w6J+D/oW4C
8EdsAaplrvOdPUoVRz+FY//Zufa/akw9yQ/MRwCFLDxfwD+mYViGJBnwNs2vobBKWLXGXbhej52X
LRF9a5uOWoBydmY641Es8Fq3X9brep0y7BiBBWQIL9KFNccq72iLDEl7Ni/Qv3MQQoM8/p0ChIaE
72ID+RYw7jA50uNgrgypKcddMnkaKbbiswFE0hrZS5Yjzwebhiwvh2T/B7dENtibyUuSvlR76SwS
lTf+XgJRnv9oOEdwaOTejPeoQUzbOiI4hgftmdtCc4V5uWh+QHnK370LpkoApSSrFpykL++CURS1
ogRFub/SyKlIdCwrh45ukJ4HOXfuHdrDjgG2igBdF6ZyLzsDY/z2IThF/9aIr8r9FZz2HTaNJRDB
QoxaVqXrv7+x32wzYIJEqKmyzkr2Fcd2FcM4T/Jbsb9X5jQf26E9MvNkZjFTtR4/hV9+8+yQ3ieK
pqLKlmWpX66IFCm5Mqhdua+bS2DWjDPeHsR2d/lZILxLu92pZEw6lUyQlZVRwogjXsvEIWjSfYt/
YPipI6Lvy5NsjaBYRSRZUNSMLwi/272W6psRZvueMTOiYnjPVAaMHYN9G54IcYsJZsCkK6xuUHo4
jcKBrZADMHmgM4KvkKruwoRoEE9XBHyURP2SMM9rwypTA7RbSYZ/Ey6GVB+Uch7JN5a7873CPmLM
qGhV1uW/30zpGyihpSr8UKahWjD2vuAhA1Wy7lGflftHsrAKOskB2sPknSHPREfjYcAM7SkhBOfv
n6t/eyX/93P1L7QpvZbTWouy/ihtfPExonaGbMoJg30tQntwe0M4ESKUpZ16rDa3PcNzR2UHQBbw
lG1NVnfticLkbH7QDc/RC36a0iTHxaedOF9cF/XS8Ogm+6Xbn9k2w1+Bf+VkSZKNeOTva+Y49PeQ
sOK9rrAj3bz68vcfUfn20hoiD64mqbIpf3l0h/hmNmWeVvubOqdPMpSym0XGXIhjV2d0bCKwNRcW
A4yGrkLbOSrj+Hu7UrGi1Hn/MSg34ELhexQ8JZKEyxbvEaGFjMKMFCO35MtDMVdBoQoVYJSg5nxY
/fC8y9+9faB6/+dHUL8g26JHHNwj4uj3ad1BoNw/yg8NMkAfT7vml5bOJfMtVXepQUOK024NIkO6
+e0gZ7NCvyI0YIAkUmJq+0f02lYQGoyEWfLASUe4c4IHnKLRifr7dZe+oeSSTKqKZJOKlq6IX8qs
chCUSLHkfN+Q+DUoM0ZWGD7zK3iyckpgsVE+ce6oUb3oTMquw0/3/btHWxNNCdCdrKtAjn+vw6uq
v9Wx2vbHB+Qo1VYlRyfHgjmqbb504aKxjlG2e2AuFY89vWh1rhjzVnqTdgm52aSLEUFwNY9xQxGQ
dSt64o+KaedCrg5MBf9+rb67v5pkqqrOlAss85dHtJO0e1K3Zb6Pb/sr4pyEVNb88siKH5aZnz7n
C8JTkKxb0MtZvpehdkTYiWGIRNeLTuX59x/I+BPrbIqqpMmKpkiWKqrjw/GvQ1AaWlULY7rY+9G2
3aCocJE0Nm7ot264GGUAwTkDg0Kx4NSreHcdFaCLdoY0fcTqcH5cEwDohRP77YhCzUG5hj8kcNnl
NtKUpjDpPe3kJZ8uhd39nCxgJYAI98gGmaXkAEsrps2/okW/7h2yLFp6U0wXHM4fe2uBMeCH2yeP
j9Lv+5Ep6oqpGYrOAv7H7hjeH+JgSGa5T9l3UOTBizQnAkZflNky0pXwI7FeetVt5TcCTWXQ9JLf
X9cZALyPpp8KKoNywb91xj6PXqzup817XB7++HqqLI67pUyM+ZfHa8hiJS7UsCIRF+YP+5+ZGegO
oXeY93nDC5hEzaKrHq+pcibFS73djzlD5KDIPxWK3b8/GuafDyEXixOyYcgaS7L0ZcupmiEwU0lJ
9vrr1Uagy2TB4v8ahjD2cEjfwgtDGP21pNaasMqVb/IaawXNVkmaleEq+GhhdqhzYHBIa0Y/CGac
abuNESdj7ttKF5Myu1+aoA30pbxhLMDAonZvIxRGJZXAlkEB3j96+w4xwkVMukLv2voPTg/L5C39
JTIvOQu03vAYpc0MZZzUEGap2fJt2qJvcZGqJNJUo7/5PmBUoYWP85qqH6qRDk1PoKtv/3DN/ryB
EvXOeM0UWTS+4trTRLlmvUI9mnT+gCoibt50C0QLLwSKqh+Lgm8/TZNExRAJbv4Hw/uvd7dSE7Mu
xbbeaw8yhNFnRIknpA8GWd0PG9u43nx5MNmSJQoeHfQ7SzW//69PypCbhIJwrfe9iom3lG0xs+Pw
vjBCpD7Mdeof3oRvejMc+zn0j3kDY2z6lz0hFugHDFndH0vCG4Bs4bVg68kmIcNh8BkYxAgj3jTH
+EPsGBVPk0/9qO2TT5CEwod1Uo+PF+l1NMTi93CzfUuoL2cT3HR0p5CHZxh/yv93GqkpUbXw/mpj
V0n/sminwyN5xH2V7qvy5cpMBEGuiFsnM/aIgniZ0W+V0rLDMaTSaB/gXdzy6YO4Ugyk3Q8byHc3
zNQlwxQVUdXZ3n+/YUnfZkkkpuXepDCtcLTB2zESt6rYxzGbYrH5+4Ov/bmJ88Nblmbo4kh9tcbF
5F9PiNYEndAY3DDzVduIHvy6ebJiPIcFxXQ6cC4R8Ep8KMQpoOm3AcXYqR161lrbiy9gFGegWMih
JYsWs+gVLDAqRjvzAkx80KyAH9xchk9zzpeO8cON++YUaUoWF4olzhKJhZB//+51LRVFVlAAhfHu
NjCFuC7r26uqPHFAsQTLL1AxIWriGorCsNd5lND6lcS3VFMJdZhZe9XgjNvz1UkJp/r7ldW/2bP+
9e3Uf/a0f1/Zrg20IVHyfQn/uEih8A2Jn0bKirNuUKTbHEVFmdMcRhXS4BmAZ0VkpZndV6X4wMga
rh+WNkko3UKttAmit2tqT37NrW4o0imiMxHtaoegWNSWDxg2UbTO9VMuHar+bCIvyEXwlLHsNbr/
aOh45JJLjJliKIjCZxr2hlAs5vceOyMtTJiR8YtkEul8JxquZqSq7Wpz3WQXHe5YKrUL+ldOyc9R
orpLOnOiGPVsZxo0eXLOLJxQ/34BpfH2fV28/vf2crr4/fYyEbiKcZsU+wQbrXouenneVP3sJnzm
UbKVDKhzTtRJwBVUmvn+D5/+56mGh4viWjSI8LDUrwfyex32j1CjwGIvMAWc+1K1yIXCUyFWlk4g
V2sOFHND1X44MUrfbN+/ffCXJeCRBG1+6+p8XzRMChn+/EoJHkrXmcXhuQHbZD1pZA/qcL5u75lo
J+XeaFcS+oQfrsA3D7Cs65asUGfqY1vi9+tfD3E8GA+12nfBU8bTmCMO4GEp8FSMJ+gH3sQYb3uA
3bsCGTA+EfdX9su/f41vVsTxTCmbpqXJpvL1KSj0ivO5phb7gA8z1V2do8ZX1tIAxa/QbUF++uHz
xmLty2Mnm5opS7IhUW8aX1ZE5SrezSrTiz2Aq2k7tt1Gm2A2oykDmCKbh9qOczzWRLwOMCYfaBcG
SPgdmZINsJ94B/x32+OQaQH1o9+CzJM66hZ44oyITdQ72GujWXebIj7TPBz5qEZkH3A5rXywVNYW
+MwJK36NApxfqk6yz2gH778+k2cqXcOJ4EEa8bpDu6pQFFAP4zcHU0MUUjGlmQqQtiNKpJqd/35l
vltv/31lrC/VhNxkpWVdLV7IztckMhgH14qT8SwfXVs7BDo2GMZCR9MvdJsKiboml7Zovt6EVYos
Oq7RiNTnyNqOZ1IrgfwbZD88LdJ3ByNF1EWaadw9QzG/nIoFUQuZGWnFHsf2NJuXRGMDDDHwYSXH
7Kjhmrit6b1KsKl3vE3dZ3zWDugdL/r+6hkztAL+zc+fckxmZNXRgf9kxhS8pRcDG/dS+iVhOh4j
pHR2xwc4CM5JfjSP5g6i9wnahn8OTxG/kU/fzckydtVZAzAqdSyWEATvMhQezI7dpPHxNriq3bjP
qEwc8BMYOgkMc8Kl6YacyThSnzQfl8ROmWEkXozHNtmD9w2MBueTa+3KpeKpM+OEd8rRYB8GG/T6
i4EoMHS882zN0NO2bPYWcsInHgZtRJwozQHeDfbIAlivi7XmCKtmRAXPonOrTWplsgYQtYL8m4y6
JfUyZmiCJd9Rr5Fsar7qCL9o8O/yg3wRtjf/J37+P4OQLy8gi72uayrHGFbecV3618YphznK0EiO
9yaKnE3zXj2bJwuqJQ5KRIufvGj+DZ3KmjmeaiPnpDGGosnN9/krzg38M4+P5kB8D7ffREZvR9XM
NV8ipBUMnmmRYTocplo+08Fb7xlod27JL50hFIhQO+CynsqDToMAGw/jFFLYfgnHovuhPJC+WWaI
FFRMRSEpQJKtLy3WNNeGW9S10V5ODgov0w2RVhIyXZ/XSDwLpBaldGhBCZXYecae89C+ijTH+cLU
FVP6pX9/u6VvKkG+EEW7ZVFQ6dqXakoqUnbYoI5YaJ/y5vOuvPWN31b1NA7f7s1ZQZaSjNf0p9b3
dxdCUTVrTEwwDfGfMuBft1vvH0Mh5AkKb9SOmG3VcBMiJlAANHXC/8eurirsI7qkKLryx0FP55R+
DfQg2psy1Eu6M1qxKrtdy6FSGgWlBX7MBSK/v1/bfzapr4+0QWtA58fkQ9Uve0rfPeSiSVVhlzKO
DiDetoJHGRgH9UzQBjvOudt3u7NSN7jKgFwhFRkvSbvuE1Lf25NpbTptEz/2PQiLYC9ihWjuJJ7j
DE77979/1z9uh0pyj2FIimppBMZ9PZzexIrjUCMwVwSEy+G39lGYhyBE+x+X6q8b7fhJ1KaGaLHV
Sl8vitiHvSHnubXr70/BlRSEFo2SbLcwki0ccmYJN7XYK6LTYQ0XSTSSMdklSbhAs1ygsS/1H06v
f76TX77Rl9LrFmh6mF0zYUfF+cC1USqeAUmgGmjjenKHsjDePR6OeZ9G1aeGiURlfN7Xnzmibemn
y/PH+8iX4VAmIZDmraDL9/sy+EjVoeq1PNyrQLJExbE4CejJ2nhcnO7mmfoqe0BZM3d/v/1/Vt2/
f6z8Zf9sqjCqbkYc7qthLegof+5TumyKBLX1tr4KJF3sGiz1qFri5unvny2PBcRvr4kqangOFFZD
/osJ6u8/splX5bXqMjbmSnZ7QgdwlwnDPDfu0ztlTq8+67djguv01jRuVq5NFviicsLstq0ep1ZF
2uWFxanFidZKr8ZD8nhw//4dJe2H7/jltoRK1mpFxHfsrnueike6joiohTodcX9yEOqwzJICGtU6
7ZyYFjCrtf3join9UZz/fqmsL7epTfV7rAU364gWAG+uXE/KXbiTwCAYa6KUm1cUnTLpuh8//Pjy
P+Esv90kjVRcWZQ1c5w5qF9ng2YjlUUWZuSx2tWY+7QJz8YGUeBqtWoAnxzMFRTvZeRq4HsEf5iv
nrXD8CvTkOzx6ljT6j058gdRSm4kgPSq/VwsrcNzvQAjv8/3Y8ZGBWumf7+7LepueEGH0j8ATvCs
Y+Fq/E048/uXYfOP0vQ5XSt+ehI9cQ+20TfhOuSHyLn6yXRGh38fnynUUdupe/EzQOiqPwk+Wse5
saHLiRJ8HtkW/677sv6AFXDhK88Xjz1ZFZv4CaKdF69N574EMKy9qytGh7vmDbvXxNwRX78KXiu3
WObnaNmMimHwd9sBpkW9lp5h+q26dbFtGKBj3fQsz1w8qKX6k+Kma3HXLJX3ZPtYkYYBIOtF95KV
cNR+PXaPtbFOLsZa9vrniuwtE+A/JSqiVsrqjbAxgRskbrjXdxyFvfsym8Mj3TGa9TVf31Inzh84
2oGPQd6u6OFg01sQ5QDtRhsrSECNyCnXOKXXdHYp5HygnNjSJeAhLRScyjWdwJM9C3xwh3+h9PWV
7PRbHflTu6D+27XLeM/AAMbEk4OnNXTiU898oVoSe+XVb+nIrlfW+rLwR9XD4Oar5iI5dwznAcBA
CDXAR33BBg66Gcjp6J+w0J/kbUxicvWs71rXItFEeSYGwL6ubqdiTq7ArrnkDrnDGu5GwoBRQKBE
R9V5GX32uAaDFyBU+MxPTBnTnTKnIbDISQFsnrAcuwfgC0CDwlO1aAgXeDgBKvQB8IO+7gkHsfYk
vcDqSI79Qn8BxcZ1J+ANnKKxRiDllOvBT1cy9whHs6du9W3+XPnRE40XL12ZR21t8D+XAX9J65ar
JLwFC2tfLQIXMaVzc8JT5subj3Hw0i7VbbAcFoQUuqGrbzW7ODdOsAd6h997DQ3XgbGroW5K58Ey
Xhlr6MNAYkJP8nUSgXUYFgMVfkT4A8jnmbCKwfIoMJmbBTJ8MucNAOr3BRpAN+VThoVAMBoIfSpL
AmsSt3OSQ+/Wp5sTONlSX6OgQT72IEWj86JtzaUHcLMIFx1cnmLezIwtArLllRy/8csMUOlUL1xH
W+AmmxFD7vMUnYkeXJeOeVadZs5zu8RIvjMhRQ/IWu5cihYofPjKz+2Asz+iHlgJ3FvdlYDdBdvm
Cbw+v8PHknbczU23eYJnsR1jpBP+uWgDihgkheRXm/GL3OH6MTaYfgQcrrMNyqh0J6x7iEEFdB6C
lwl3qRbGq/DKPV/rDqDM2QM2Y4CWaYVvaHYFw9TM5j7UzwUKWDrjfLJCfzMDY4jGfiFzngNoNsWF
6gx26tYw6cLlYxMvNWJbZeRO5UKYXxcvcM/m1aJYxLwPioNGnJymZfZ8W2CqhPT7mPOp83J5W7AE
rLDKLIDBLCWiicMRrIae2LvNmXVPmZ7M1t5jUj6Roubp65CPGJw36SM+gBlb69vhaVhQJc0mpLLZ
1UHf9rt4e4WtDby3WQxO4Q9M3eInaOicFjvUToSmL7ITYQoLYwtWCtp3PLsudtiEhCP69ScNDw55
L5UNkHjzgAdIjP2CS+eW3BiLO43jc2HOKj9Y5q6BLAyF1grBkM1CzWlQ9oWjTHBjsBK93E+8fKs4
12XkYQFUXpAclPNyQ/9/rm/VLQOVHCDjobf1g3h4uCzQKPMQZAK5J3KRcg9PnsC5lKwKpPK2rXPt
ISPiRuG5HeWWH/JW3QzO9vFuboRVedSfJbvwxEvjVH68Creqrz/jCXDDrQCMWIIi2bP9hQjROBiv
Bk+zu2W1UmD/Kcf7S3TSXpRfaI/5MC+Hk9xxZdDj8z72C3Fb+NKr+E7PbZ6v7t4V6vgxXd7P4ns9
CzyaMBta4dvBe2yEMzaC+GjO4y0DrV1Jcqe5Fl/Ffcfb1k4Rk29lxzpYy3b6MlmWzyqPDPlta5IK
gCvaeJJn+sbGCLXAIQHFL5yWS3xJoOBvvAbdi+iGQEipZ6aEgnJr9QVu942x0p8t5zpjIovlhkxS
Rq/xRgSZmM/zWbQguMAp7G6eMbYVWHsGx9hZ22YyLjjZGRba5PosE1pieOp7eiQE5FitogV/3h7v
WYkvJZhnFzL4UJ3xeGTAYeJlvgQ+7qSuORcW+qpyWRb8Yld444XQUWAmuG8qP4TcpOy1Xb7F9HW+
uY8lSeHFSlyUuMPiS/8Swn7SD8OufC6X4JHrp3KO98gVzr0H+H4bfeRzeREwJwTi6NWuOhf4tess
BA6GwMUR5/L/JezMlhTVtjX8RETQI7f0INh3mTdEmo2ioCiK6NOfb+aJOKeWWVEZO9Zee1dllQiT
Ocf4x9/07Zhwr1TnvcKiMuqGN3wVOeEYTBtZPm1S2csjgpVF/PcAyUM+kKMq7cbyyH5rEzs7DLYT
7LTByJDfBhj13Txwqil8ciIHiXSBrcjyGG1fz+Els1+0F74fR6P8YmS3JarZdJNKr7cUKaHGOqL+
G6ozSKpFWqSHiRmwGLN8uJ3YoRDstWE5tuIm3o6tkcxDJsQvJMeVR2J+yDEEVUQ4EJZHGHuNzxG/
Pj4sD4MyqYnvRZMw3SWXqF3rIxmTzok+zNMu277e1zmNUR8hDlmxO65VEeodDFkrYpYQqiCn+dKG
p6X28lsws678AMWfar8njGDfbK5Hrd7e5m1QezApMwzh+mYisUO9bkiJ00MvM8NisEuhwHu2zwZO
cGiFQ0wVYifnoVJScEGWcX6hEvHhJ0BbqONi/Jjg+wLtiUo6fAzr98e0xJlveMZpAT4g4yZAkomJ
x/pjqExRYyTYNnLUoComN6VMT6QYoYwLrYFFnOwDsxIdhjbH8rlvj5GApi3bBKjaiJdr1LC7bDLD
1182YQWIipxqVOH9gMbIjGWvxWmFKiLcEQkmZXbCrhbhiNqHEhG38ZmslgrXKNWvgwcmX4chCZos
fD3mvRvdMfPnFYG7TWafbyd2iGI2PHgHGFzVpEsvxKbydX3WY9wbbYiZwaZ1dB9e+jI7+mNwofIi
fSnjgBzjMBcVsUJarc37S6oPnE7wuFGNsasFBnaaK2u2R0wbsNjiCoxM8U10aVckBDuM6/VYfdGH
t3QfH1N2+AiPugI7VCvbvemch9IrUiZQQ+xL/bee1/YrXjCzX02NUR3XI9vbTFUsfnsZksJdPMaW
daBGFMtjldfOHukTKVVG1rRMi0W7UuIrRw5Ph5w7sSAvIoIta/jbnBcwDXYXC8dLKazSfXpnWChC
uXCRzPLsEsjUPVKKvRxFODTXpeIJSWbucmapg20mffQGaAapajBNVV1inLI8wdc+5kXltcrZjMys
CtpQSNTWzfK4PK4NXDGxTsVL++WMuY7Yq+1MCmHKUdOKYxcvWdSl1lDPNos8w52PAj0+YwCHMXCf
LNbwEBnhG8alASF+2GPo+AdxKrrhxQdjR5wDy2EkZTWnOkk03BBjdELHyjlmTq5LPqNPQmQED6wb
bX5rkn80oE/v4BMKvzme4DDspXy2wZgW3o8Fo6f5qlP6r6Bgwhl/vpP+1iWd66SPL1xZf0FJer9d
wBM+W/eUdlM3expAQoH0UKeHy/SMHOA5QR6r+2QXK0TINcnl5Qv9k9v4ZoY0YXnz4fprDlW87q7J
TuSguoUqRUfblxacuYZQooaK9+B91zwtUiZaSE0R5EON0Yke30diyEzcbBky6KDizQNW8OjIbiKz
md/hHj18daaPyoXNvlstZWxrZtu5Nvp3C2wKsO5nAwxCBnQFUPY9gfgDsLxvbmp+aex81l8t8I+C
WSW7Fj0D8l+6hlcyC8gEzmjI+c9mcMUsyXJeZT/Djmp9cohHHjITwq+KZN4r/HvcLlD6vhA6KN5G
sgiq0XF2SwfzG8c/gx60HjcnGv+ChFo/sBaxjNBm0MirAnR5wloY+9PFV7vbXA4XKrP/zaJMA7p4
IhziVVYMtGgTan2W13AzwHHLN0ebuflBiZii/Ikfg9Nqkx04hZj8+WV/htzeP0QSx5hM+5JHWE/j
vHwfbUbN6jEm0lUa12PpA+Xyfo1tuDbjzJJmUvoY4tyH2QJjBOMD3eIvX/Pvi/WPr/kE1+Qtg9H8
0bvO1FBOsPbPGbXIiU5PQ4rZm8xOjkeJj0oclxoz/N+46xxXvEckmoJzBCkOK88i5HgOLZ+vT4bJ
ngqLih/iw2GNNzZemFasDvGmfsfGKMEVQw9w6aODO4RUlUQM36OceYyg5FOtIxyGW494QXvpXnY2
uTPbGJWC370I2MKKTf/f6/UnqsnjBXRWFV2GOmfLT4d2d5DVy/G0z2cr2Z/NtmjBccZiCnl2lgnS
69+qhJ8DbPF5BsxQUwbXhVHzXxTveLgdd7nRXOZHH08+P3gs2/6ZprhzSU0gyBUCLb6bv3zJb1zy
6a20LbPXgz2vqj9Zb9b+YV8P+uE6h3YCgnF7Pb7iWIX1G7aC8wrDQJHCCgP7Enwdxvg6TmCDeAgI
X5uxkm6iIyf5mcDQxhXjNopeWn2RBnQYXhHvD+MeZ+/ylN6IzrARbJEKPi5inIfcie1f+jq2d7gI
pRuSngv3RY8g/XpzYStQUFeLd4cBHOFQQwCogTkgN2qOes9p1jp+D0TBRGcH1iXHje3hg4G1OUIa
eb3zd9E5Q4NaTcVPlM7bjnNvG8qhMawWOJH5KHXL1577y738ywb/5618hoDl276SrFyxZ4IHNCwD
cAwyAcRYEa4H+SJK/MsH/oC6xYqxYBEbPYjMeu/pSNvecDV5VIY9OyMOO7mT1nlPkRoj6Pn3B30v
vR+LxAJdtuACy/Di/rs0K2lnHrqTJj4I0nIZZ0XUTLYuhi6uvhoBsyCwkXBV3fC/Snow08mnZBPQ
WaBmujtRj7n/6Bj9clV/qaohXiGF0XWIcxDR/ntVEmZBkmY01zmkM5JKLqMzR+RjpWHP96r7G7/H
Qqvi3nAf37BHQz7oCk9mbUiWpC+09Wfn699X9E3teL5Pf17R0xFfbszdSZPk42iLqzX+CFwY11RN
bnuPzE2bUFxsxHeE1KDJIuDgRgnlKcR1yCS5gKu6dpvZe7/FaOQ+uvTQteoN3I2sWZcoQMzzLwv2
r+++jRQUSjSKIjg7/72BdrlrzvvKbkbKFR34PmgIHrlomA/esQKTr/6F6UWzufdVJciRvWldyuAF
3gKmu8ftuAc/v76+tvXbTZtvd7/JiP72NqEJM+BqW2jCnsdcW6tpu+PjdJkLTO60aNiABzpuxDuk
fHjujSXe7+iRkgyeJxpw7gWzPJxzZWeT4fgHqvtYShyt+rRBsaiusb4cqe+9Ka3nSCat8kYtBEqF
po6k3sQkJjf3W7wmpezGGYQnxkXMAXqTJsoHzXovDG2xGrNeOmBDRvqjc3D8Mrxehcjco6tFl/nv
taSLE/bHWvrj+z+9c+dHTz1p+vk86inJ9SRPawxKZYlMcUxBUCoEtXzwGQ2nhUz6UYvlKx7HytVX
dz1PedySzU1Pjmq/t7ul+s5yzP29diuMBB54tHZ10j4YU7VkypDhnW/eNhLRh0B/KOVt6BT55Zjo
Jch1Aae0ldm9YavXE3mrjY5bKRLElB6+IlhT7KTuQyL4qrH9RgdaxqOhMNmMetdfTirz7y/XHzfk
qfIqehvFkMvqNKJhdzBtzBaLr+QLa8JvjJ+Zjavhxd16nSeUyKJiXOFK7GFMgHgWP2kXj0IIR83A
hKBEOh4/8h1zQ1WFeTRcEYocdhHPmhpYQMNeuVFan9GzCyNl9FV0MBhU8g+FCI4DKIEFYQTPBdvT
nH7ipp8iooXozVB25rW7WPXprNzF60dFWRvEJMx5OWFgBcJjgiPiex8BgLArmebulzAMGZfueMGf
GqOwInuSoEZRJUPf5p+OJg40PrBZ8yUoa+Gv8WX1hDwBnTmGQSDd+QuCqCoBVoiaL6VgSlG+2DSH
sHY0r3qVXMmvwK+tST67OO8zqEQ+mHIZnIhN2iS76YF2WsER18IuDF95dGnJMT0BYV185ogOoxz+
faMLVSi3KbhXFUb6LQ2FCdCuSs4B8sgRu0Xi17V+5eOulS/Y9aQ1WTBa/zAk8TY5TjaRKB5VwnG4
+Z7CHItcKIKxPPw9IckStM5JJvxIkLMBdIjmQCfeUqAH4nf4TPd99P1dwmOIDf28g6zC36F4k45T
yOo/0IvuRrKveEPGaqyNHecxoZCxAnZYDWr+LR78JhIl7ZaeK2f2xSQq7YZYZikfOQ7zebgbtXHR
vwytJSrSK4YShBrA4Rteptt3GdY/A1RsYYgIcELn7NthPSkpVq8fe5bFC8acYwFI50HdP2Ar2VAE
vedYohqgErqH2R7Mf9hM+lCq3cvWxdIU8tfGJHXZy2tM4dwaj4pkN9TGRbhdHCaYJXWfvcY9i8gW
6HGYhmKyTELP18XydGQHW09Bxfq1IUwUo72te9LcTXpJ+DSuTgOAlDIYs4lB6IGPb9dLjW4uPb53
iRw01N6tTxImQvBurgLj31MQETSzVC4roHjgyP2stzpRzEC3mBEot84HCm3IhzTrXu5jqb+dS7Ny
vh2jl2vniA2iQ3bO9L2Ls9N+SljawMA+w5zA0+sTE095X4Y27ugMrVbb9BiV3HqiRfqthAyZTA6K
eXumxTswArIbwON3IrmG+h8arwNOLc0o/yDjRnjX7QiBzAnvvvZB1uMpfplDfir6iNwR+t7v19Vw
hhnMM9yTqPwgQ/m8wYCX7KK0iWxrSHe3vM9n99ZHc0kymzDj6WEEJSO4J4IbK5vB3mF6euMvRCnv
i5S7nZ98xz8xXXS/xswDE8YQX5ASt854/PWxyhgbCH01nuzoFelExTfbO0ntfthsAExZvyBlcX35
L4f6N7/hv+cGzSkkTBRupg4L9akq6vDdM/fW9jKv31ESyFi/oC0MXqGwZRqS8juuJk6bYOD9cpse
yMf8rW/6S1VBiWhqNhxYCkZde6oqJGXXXK76aT8y8T3uSjW8qxh5OpayTfVzk8mo9Q3haYOO/n55
e9w2+EFsQhPPiU1XefZFm5ryHVefaLOn41TLXw7Wn9JSCHKqZhsGHLIeUrCn1tYu99ZJNfc4AdS8
OC46d5WRj+LZZ/9Qj9tV9XX8wkeOFhOdYhdgYuKWU/nznu0ChSLAxw4AvLqrnDPzGaJ8X2rENjal
A+FWVYnJibNbqJcQE99ilqMkCjlbzRlnJKOhhkQNXGT0aONVZHiSNMPSOPbL32hyxs/a+D9f8vkh
6Abi4NqQmvnJN4YdI0yF/CTTZaj6efYnhf8JKcYZiT2VEOlP230MSLd2m9oZfBb+PYN4yVZ/D9ih
SEykmE0OWRNJ0X5qEAWELEofX3CvHj2w1vul8EM99KPy4dp1GlKqUiFReGprpJ2EMW3ZwxKGqRVu
ZVv/sbrpwSV/VV8rJcl7g+MB22aXoTluaqpHiGFxCGso3pp7gNiIPbCk+VvOytzlKvd3X79M7rQj
iGPq0RErltNl8iCRqwmah9sTuSd34sua49cWTNIivQRv3H2RKWX6eEBVT5XGu8IWAG8SCiscSNLm
rbsRVIle+I5BeRPwc6ovSe72Rbn4Ek6WIdtIhel9t8QyiXxqxW/pgY6JocbmRxEy/y76VjNYlkv7
7nWYouIAjLEIb0w5eFdeVXPd3Tw4r/eNf2r8wpjsiRQ2vZ42Uu7eYS1NWHz3wMTsyVHzTJ+eL+vW
okxjJFofvIaLirf6WObqtudBQ7p5kxXNuCr83urMD0F1ORz6J0ZA17CR8IZmINVojkUOSbI8Sgkp
ymXzYZOIV6+OZ19iJy4XVZVd7UBvB93R7T08FeuWkR1TAp/3OP1dD6ThxPce4YH4THhkQeDGZCND
pi4DvqyF79m/S2RVtFPPW92fC+Wp3bqyfnYQB4sRnb3t3BYHolFPC2kzaAvcmIJeLzwweYUFlnYi
4es4u0D+R/v/vh/iTdQa7mLx7yv6qeMSewvWDKapGmyA5tPmqypH5dp2GL7ijRIygHVMj5A56C6X
+DBCyoxhfuO2UxE699m5uERDPEn2L8VKJYxrTxIHkXgVbiFogVxu2hxPx9m/L/Gbj/rjplmyALZk
RFvfb98fMGyzr69VLlnnuTrGaBY6TZmWabuqU5nklRPWH8UAvjQ0B5tkAMKOXfgkwd5tCLbLnXfb
fx/xOwVQHuZBRKKSahsVbseIWAXwJxyChCqK46TG/eTfV/4tiP/XlT91RMWl0cxzT+fKE6RdsZJC
uphWIZaMLL2QStqDt541VDCnYYnDVEmoNZTgUJQOv4E9f+lGeNJ/3ManbqQ+HU53VRW3EZoIUdE+
bunZZYkjfP+wbpPbClIJW+gFh5UyBMeHcyBsQZoEdxVMh5pfwBBTfPl/3ZynU+1+1TpZ31yaOaJy
Tq2L4lULe3r7wj8XzhSyNBQYSYPEooVv/4khFsV1E5KFQdiETYD0EW7M3p30mI+/n2BwnNCkkdfZ
fnU+0kP3a0tIqBleKIIYtwcSJWOP+mWbsAmMzeA6xJWGBqbxx78VNNpf33IEprxaBtTOZ8T92HsU
5tnIsbzxbl9CFomy9vTWjs5Trf8gfAR2EcfYdYARsIOdizG+EKh4GWwZ3ad6Wk96gcJccohV5OT6
S7Glyj+7dLEM/v/inm57d9Du8q6kmOjNca36EilYD/oMbPP6uyEbwFoicqyHAX4+0pYiZzWCHss2
cMsaMtPKNY4DrkUxe3OZfxT+Jtq6RkrzkeKgTlgJTDAymNyb+1GQpW4jS8eplyhuYoVsZ91b2Evc
f0IRH8ZGTzIOOWTagATw8OIYk4L/xns5UvwQ0YnTjMkUCWWcZgOENS/v1YzbApVntIsw3ht0iT2e
6AgwuCznMKCPODPUZ9JfokDUESvjsSmTcgmp+NqfUz58HBhKfOpwBWqHAgISxs3DVme6cx8vJAyA
2iNzpwHR45zBK8NLGEiXqGOgeUZhYbkb4Lkm+2T+4djJHKteTIm2eHRZ8bc3l7tLSjfb9KF/+T3A
33Pw5ahTLTz7TfqG/2WIX1V682UXz9uczHd6io8bUO+4wYmT63186INq+csW9BOU+s/jfoZ47fvu
hqqQx73AEg0zvkv88OjI0RbwXtUis/2ankZlRNVCxSRH5Se1X0Ldf/5lmvhtVPDzff+/hacKbPiP
bbwrTbvU1F0z10NhHXBnCUhDlSEFUGdKxgOoB/4sjUsGEV0ZHlYnD07MwnBf7kGHwdGRiFEtJIBB
wNM+2bMRfUpkC3qPb87/fdu+9dLPF4sEDZjWpC2xnm+bft3rF2kv7Uf2fq7ecGE046b0JT3DXex+
SXq4u+hYYbP+r51zqs7+L5//zb5/vgCE6jD0ESUy6XjqScyDKefmZYMFGMRXPJdf7rbb0XPyhvWS
emS6a7vP7bJX1eA4UP3r/JghT/JeYcmwT56HwAxYI6MeSjbJ3lVf9qG0vs6LZM9yhGnG0FidyaML
VRLjyMNAhrOkENMpB2/MsFDz395Z8UkZtf7ZIVO2Azcy3ykmfWlkjbA2DswxWYMYqo4xuiS49QzP
DfIS5gAdTeojU5e4mHq3YS6GHiJ5OA9eLiFaN/hfjw3nSvXLAPB/+8Sft0y3MDOSsSqxn3a24tFe
d5fWOM+VVTHRIgL6Bm16W+D79k1iJBB7cFvY7/tBlRhLnP5goxwiC+aTic1infKz2WHaDq31KbHW
uNLPG2Kq5sfxYagttwIiOmZkSLWeMd7PyoHmik1kxF0G8NlPHkSD43LA361FR1iKZyxjY57IUIzE
DPgxVqhG++DkPZIe0TxgWuSBXqGi9fqwbzNG2kmXqLMbj4RtLurwEBYPj/Qjd9cvsenajvEOD5VY
FD8NOyTz/lBhryQgpQ9c5TDRxI9B8noQdQkZciFj9o3Bjd5Ndc7hTugPgRnU0MJFDbant03YH5nw
2Cn7ENxQcwABOdviKmZBhuTdg3l2GBBw5R0Dkjo5j42AMBJQRcEW0UldO6S7FMZLcBh1wS2xodbJ
/QuvJWoJdt6d30CnrKEsmk63YKPEq6zh/1s++A73jmFbXwVxMKEzHuEVkrE90QdlBn0SQEWd4BM8
4TKP/eaXjegnsZ9zGd2ZgosHA3H9W/34x0ZkKNX2UDRnUXgcZlfTYUckUSq8elj7z+hCsLg7/rI4
EXP8pdr580OfWkTa90JTm0p86DllIsXuv3MpCyugXWVVzkC17Xco34vHyn5v/ONiN2KM4NYhjvd7
Z3UcMKlcg4eGxkSCVcCEPobfmlRLKSD7Ab2ID58xgkHM/CpRX7YAtxcIcoa/zxgnRCfgDPcMp2IO
Ef4b9K15BurQSgALOY/0GeCX+7ZNBmRTcQYTrcPKwS6TYWaXYTstVIJn+GqMBQU/EBdrbCy+MWsp
Wm2wFQz3ixqciPhK/+C3n2SG/wKD/BUn+vMWPjVP5+vuaFfa93MTEHmdis5DgyJeMwfJY6zSU5ye
PT7/V4yKZuhvz09UdGKw0zMMAQH8sWjOJ0M98atnxBACQwa4PohXIoKelW3G/F/4SklJn2T1m8yI
6uk1hH3N/Ef2N30LnvphBiYcVVETGvxT+QoGPmYCvy2qITNDgg8UykLhfHwhchPIHOS/HrVBF+Qw
xUxi6O5UXoSNORRFvO8oNX3AP5IaKdBJPEoMEHn6IPf1imSVeOJgnxA2B/1m5w3L+AGPXAadtCFF
XSMA44zkJuIfjaBNGUd5EN6gIuN1hQeEEl1h7OyhCJf8qc3A4qLKWB2jgcZzFCJBjE8k5GqR9wop
C7NDIzjE+C5CCCQABtLePdGzGoT6uJD5KgzXgx3JYETQeXcfUp/b9RuO/92HwLbFLKODr98b3fyb
T1JcxiKn3nr4Pd+ILTaRx+TF9iVf0MTtgSjNTqxLCi/HCqHu8hc9AgzJKdfopj3h0E4tQWbSuX9e
2pNzX3J7KSojWHX7QIe6SyQQ7NwryKbNjigJTmHKW0BOmAKiyjYwPK54G5l7gCfDEgTr8HD59SwY
AI0HRzrEkhR66nUpcXlMZmFAQjlnVovrO7ysivplXmdiks+p63+7LiXMqFDX8T5zEm/8eEI4L3MM
aFARljv8cp1RXpCWrNGJEkxw9x6QwGll4QxjO8x17EHXbUCua3DztgON7UrlYMZ2E5FDxaPrSC0l
+9rr+XLwcNOU2o7X4ehNNb8F3K45eUcqm0AVEpTsbANk2rjZP/h2ooDF0mmJC7AjJidnMP89vyey
FWDDeZJ/o55HOsHfK8xUSbchquzIV7N9ayB+FwF9YLNGdwFaZ7fnmSObIuMMm4usFc/6IAgj5g46
VHIXqF1X3CcNQOwbD0A43GLhCcDdkJiuhsc+xGGo5zKrepswuAp1DqUjIDxzXL4o1UW2D1X0FNpA
mwj+v5FB82VmgXzNh08Mzf2Uvj3cLtQJp+achMUn9yuvDbuwCvi1wIV9xYtRkQhwoZKEEP1WDprY
SiCfASkCq0O/PvIoS5/cewB7AoU8YqphbeDl7JNpyp/aszzMQFzhLiTDhVnckDDv5AA9eZd0AS6g
ngXjRwtIYvyWahgerVAd4unrMKzgyMY6aQwu4fdgmkD/5oFyJPI9t+Pxld4bo2lyU3GdZw5YcPLf
+5cMA/9YzPJEWpkGP+QuyrNQlMZiXR/p3SsoR+L83M63fkfLgpOGoCb1tRd1gHVXaKDUEk6q5mTn
/nbG/fWI+2OLfEI7TnWnaedNj/preA4a/+6Q5E5veWJBbKGW5IEy0OHvMfr4BUrQftucxZX9sTmf
yFW62g2frA1vX9b7EeNV8jACZcKmMKvSglDgAxHYVia082IQ+nDvnp87rD1SENjPCCun8CmGu/Df
dfy3pdCPmvSPe/JUk9bbVtlutlzZ9atMlaFQrekEGN7fNpNt63QrNGrrbVq8kZIcy8wPj+xwIvGw
4od6MCRrhqc2c00iFYgFlHw1FoYAJ3ahs0ugymAzvHPKb8I8wMSFd74cGImUHRYnuMD5UCJ6ZPtq
jSQI6qLu+43QYn4Tdv7x/cynNkWqsDItRV4USBzzOhL0vnqL6wTF/gliLhod9eYMof3ZUJohgbNX
0eoKTgTz3fOLiPRsXumgvkl4vtFngDkt/Pfd4PPEAUZAB3kFHEbm4uCdsjZi8M1xUVEV76HXM030
Tu5hWHQuAYceY8TXzzWQubh/+aiZU8JjnUsgXgozzCE5PVTSC5onOCNa1DHM2zJnnnbkOJZhOSc8
jlrn6+pYHi1K/4rnA2N42MiHtIOsdIY0yGQCJ/bVI+hSji+R4DwqIW4QxhvCJSLSBE1z+vCsd3yw
ynTzto1lzk5ROZXkPOWIkcyECTnqII6c6BC/wuKNZzgrzc9MNYh28t83Trt+xcgn5Vx1TxTyNhs2
KbpM0AFB+uW0OLobTFT5xiqArbA9fiDC7LwjCLh7H9APUm9UvhYUA4aTRHMC8U9tkfJyzSpgPxIi
fDRV2Uc17CFiEnt3F1+mN1odprkEcysrUHVmPWxWc1FgwbCeauL40z2b0f3BW7ckxBd+1nnQ2zHX
yBj4Tyxv9R303q0fa4bMJYakNKDvUrgkL+WldObYmjh8HR70suXNYxgbc+CVsMZRsuYoCHaB5I7w
THlv+JxuKWBohctpXPRik6VwSYHGWPbfa84VPCu2vpruh5V382SSqVM5prYdbH2gHhRWvFlrjNz9
T79OSrZocjk2U8UFhGFuOrCTE1Tc7PpxGLTh41WUAYQyeVUwOBAByuHk5EtCRFM7AYwb93Bvx1SZ
+nqt9nE7wTVbXQqsqJxY4flrE2uve/d0ckYyWv7BnJLd+6gX0xJCBcmR4NFYOEMp1eH9wX71CAZz
rsEo5w1/1x1a5O18yglEK7nh1bfd5S01h3zHEL4MUAfW2uH2lTMCaIxlb3rHVVHQsb9JXrKJ8yFB
qCwRYcmlcSRhKe9aB+cjIudt63zWYOGYObroUkCpCvDtJvlIk2vk3oc1fycYG1eo8Ps3J9GS5ONr
C/4lzyxgrimFPtvh3AzQ688YOg1zQijwY484cbGQotk3AxISTgE38ziE0IhJuJ71Jjk1yMVDMMxR
Tq5kcLo70O5rj+RCHxGJq72j8cUqjMHiaWWMN/E94BthoALQU4UjkiO+TIhdHokLkfW2D65Opvvt
B5MwR8lOw+uwg/Yy2E/pim7LXXifbOM7gGQv3L1A7kQ54BMSpkcgqIz3MbeuBfw7ROMkIPWbc6Vz
WAAbMdDWx9q7ZsOzEDQbDLjwMt/61+UdmnYTpxOek3ekHyQUinu49dEPlDN7dSFdhuE45mdozkSE
uVAF5CzcJT4NuPJs+BiY8MnF+yC6QZzGzOUJAxiVM9x/3euUusdBkdh7k5zVTRict5+HEDk5lND9
Ly3TtzPrj+0ZEEvB3aiHB8PT8WM0XSXJrdEA9UpYhB4/1+S2UrnLxN1A2DGcNrhPzqhFL40v4f5d
OcXAeJcJB+Y592GBJ7TwPh42OZlkgvWhz2B3LI7xtp8Py0Hrq9wAK35rYtURFe81+q5M/n2IKn8d
gOuw17ENUUyBqP/3fDdK9XCrKkYX6Jo9K1ityLVPHkH+Qmo550SBmryHUChPcvSjjCz7Wp/EJ6o8
cgKda9T0T8gX8LQjPBhfFVcJavjZt4iJoE+nAhlcEs8wI2HMwyutT7e2R6G7Qydn+psJkTdRkeHm
464BKxN0roPe7Ay4glaR/QeBHRV9E+5QKcDECx99foJ6XuBobT/nsN6AICOrAYKhEhri0pqghY0a
pk44DaZqvxrWcFFu/TJReI0Rr6QPgU67vASwSDbD/XCXCKYxZR7LqaEK1liTuYc7mWd6pFOwrxSe
RWl4gVYiqF8foKI09UzMoRYDsFjxvx/JX4dJfz6Rp7Hh6ZrfzIekbkcHbVKbkd3223PUyqMC7ARR
MIhs/nGjOIXpkvdrtNEvBwKqj0nZTWoctrZE4MVSGx/0ZQH2hrAAIeWHvBub9S9IqiaW+I9X4I+1
8wS8lIeyteorFcoCFTAvv+1kaOFzwna1Pv0KZG5yvngPI0bEI8nPR8sC/YmgWRJYgCfkSDDZ2XAC
KHD4aveJsSI879+3UxEX8XSRuGn28EIyoXmoz7zW5nLZlk2jFKPe/MqIJCcmDz0NxdELUoPRFY9U
aHzX4N+f+v32//hU8mY1jKVxQ302Huny3d24dZfTvJicU1hoI05ucCLMyWUihWy03fVUOzBq97q1
wvV8Nh1TVA0pLoFAY9AkRuSoSBsPLtjJU1zrzQ4hnMgxVvD0vsQTdIw0SSKitO28Xdi+3oYdMwaT
IggxJ21u7lM1atxWv7u69YhByFoZqSuTVFMxlTe2HGn3uByrMFylEQby/gnaVJkJKATv5aRelW7H
WDr8TWbwNzoK4Q7/d2+e8fdTcdMaVWnQ3qXKeh8tIBgbVJY23xLxlcSxW07xI9hSa2C7RSyZu+mc
C3Lwt3Yw2gWjK0pyRNnfY5XP1nTbz/v64xB/FIzDYN8KkGosBQdk6v9+qH9JzTF0rpytEg9snM6f
YXD58qjz6n4/zWFVioR48kVOG1ea9GLS5wnWC8gcgfH4MIYlNdc7TTAZOAkOmvuBHTz65361D9uL
Yw3uwW4C3yxpYvDqsBuYUyUyyWQhkyS9T3vv7as5u5sudv82WZ/hDSVRyd/yDYkdEWFaqI3b8faT
PvYdChfUjP4RZx16AJpA5/6yoxIDR4Gm5mrgUcTPJQxBEUXX4WXA0CC+jA+ZAvmdvDD0p/ZMSnDS
swuRKuKVn0oGt+dFDUHsl/hepNeBPd1hZDpgWHGfHis3n4HTzHTw/fU9Zs2ds2t024nI0/q9WG8T
0XbD8QPTRknb/DJo/Qsb+s/HAMPtv2fWntTja1lsipE2xX1OfbjmguTFw7QBeJ9vV81Ep3d5efSc
nUpVTNRXqHZuw5onauji7TNDdjTqjXWL+QG1CqJlHZST2WsR3ahiwcoipqtoISXO9anCGSNTsXef
OTTFJUbr+eJq/mI4/c3Ee9ow0G5oGoa17FG4XP33O9X5SbV3BiM8JsTj62KPZaZrNFBaa8QjJ3C7
z5fl/eSwCiQ/VVw5hSDSzNoJNfSmdM1l96p87gMLbsG/F/3PyB0DGB8PRwPLLdysrKebvd0XV+10
5MIMzP52KmQva3pdMIqdfgt8wOA6QFjIuOF6RrJ22PYRfuHoOLxmosnSwhscuAHdouQvgXtOweOt
XRjJfiZ9fcGn96VZPolqxP0nACjU+C7NB/UaqBj0bQoRFD9ENBzcBlZ+8otR0/dg9PmuI5vBpwvz
Wxg6T7j3sSjORnHsGEUN6FoXt9etW4wJZ1cG16D1u5CC+IiCkNApWqqWECviX/99f1FW/DygIGga
uOrbhqKqzxTEvWxXUldY9VzPrGCrUNfjTBVes+KVpJsYWQg6wAecm899Isf5dIsQ+mgSS+eig0iu
SNRJdADCUgfqa7sq2PyNETI8BABpAeUTi76FibmIBVFxBxEAGgBOMP4NwLPrH+ctRvCfLagj4d5C
6d1+XQF8uQq2XGPQUnc4RnRKeD1wsjjN4H6HleTh04A4ZPhY7jHqrMZYh0yKMX/emnDM9tUlu83k
SvArAqwl8WnAK72pRm2PlQopXux+hdAaDx5RBXFIEVbHuAqOv/L19k2Pmcv18498qgc7bF0o74ZX
uNucbeSpkVVDzKNbRk1M0mXc+mzFaFjZQt90vhyInnrnAIRjK3w++y8S7IeupCGuFiTm0j4Qebuw
vDop4gri+Ej1AG93IaMiOoyg/lRikkXO44N/zoBsU/Tz5GqwSLvXmpmBojrlJerdhzgzx2fT6UWy
6p+GxfSBgOSXDeFvdcufy+KZtHmGESltcWwbHgXPRVoZECx0XDyoDPbkzBuOznhS8bE8/PeChB38
lwUJL1jVZKSOKry5/25FZVOUvBgGDAJYLEeCnMOrQrymfzeCnppIavrAEWnjXI9eAYSAAeuQSZ+B
/aPqEbipMH+Eqo9UL75LPvZqGrju9DG6rHLT489YRGGRtvnwNsAnGRMQsuUs7255GpvICcP7mjRK
cRhuQWX24eHSt2BagxHjDHUK8RGv/XvrXN66RbEyOueK8z35dYhJOboUb4dwVHGs1xpY0giMuyDX
CxM6LOJvHk6BBZgL0ZiUFUn7dkDJaDglmmHsDQbMUKF2QpaEHEjCmdt+7dEPzbBDATDIBxwHVE5I
X/jmOyqw9/m8rzoL1elfXJpY1BZT7JMozsxAIpmQsovJXYPK49+PRxd3/3nL+vPpPLUHZivXl4vc
HOeb/jndpnJYE+C6G+tIZA9wu87DpnPL4R4PVS4H6kKNj0x2D8Ckgs2QMxrIMtQSIQq3wim6SRvx
yZ0tenLODvNfQ6rE6fB0tUi8ZWJDbA3nRuOpSzbz+iJp2vY4J5/r0+6TbCS9HxjG9OBt3d6qT22C
8Yepetr/EHZmy6lj2Rb9IkWob17VgejBGDAvhFv1gARq0NffId+HOiYdpiLz1Kl0nURIW7tZa84x
N3nia68ERV9YnD/+vmfSL6qxf6/ivpR6ihUyRQquAhgYhUG6cN2bhuf/TV9bo7IPXYRrbrz8/am/
Lem8QjjpwF9bVAnuivZKUtdSeiiOz+cdb8l1Ik4pqBIkNLlO0OQtDvhSsgl7RqQPwpQZMAKC1C0r
tnOLdtR7K+g4jK+wMPQHRf1fXvAfF3ZX02/zo2SE1vH4jAOXCOQgfooebpa/Kft3Tx7bQW8nVKVv
+PTPWURJTau5lLKy7ps1o2luT33fR7PmqSpJ2dCphq1BZZeO3hVqL1SI0aK2PaKFb2NTfAvB/BAw
5d4Gm+FTSX6p82XxLuHYeHAvzP+ODU3U+w097WdRk7S7p5THqXVqYiF5LjYKurip6qimo+41Hwxa
QiTXlVI4+X0o84cIyUqAKecFtVkqtR79/qC1hqfBdZzCJFNQH5IL6UkzkQjhIKXv3wbKUHxGmMgZ
vGdggRBh9RqLfaQMUVnxGjSJE9P+mudBmiERPY9CF6SSMAnJXk7f1Nl5IC3OU+liRxfM7yevfc/Y
BbZ2RpCpXa6SvbZ4pOJQ+73mz0f385bcjQ/pEpt1GWni3AR8TKGtD1+1L1Qub14IkQYmA86Xl8jy
RWGYVDMVZ9hpcj4OlePwlgxE1a1FJzF9g+w8aVzA035Na46uDfpXJlYMV0f7Rjwy/UbZIR9e7dzY
8gUKPuzPaVUiymkH17qHFdcP+1n99Hj/3fBHI3HSTTba9+EQ7aE0BblqhDV+Tgal6Eyn83XmB+lg
8N6hlswdEAVbaE9Tz5s5w48THiQIJA/Lh79eB0xSEipIqeBN+fl65HkdakSBRc/lBGfeU7M1nZLD
L5PhV3F0m406FVxyj0eg0U+2+cVhMNwXypM2K4I4JZ0qYHpXkSr0wRAKAsyhOob19J5SMX6K9sVb
dXAQ4yvky41AnzYfJcK/FavXYSavaorFxHNKj87Hv1ALeumPYSESU7m/yt3AyQ+GWjSHMxBGNu2V
t5uHw73F4ZfG3M54B4eLngs3dua+Ta+T/TxyAmi8ztGwV4Jzwasx/lyFdgDFex2O1qA+5sFqpbqe
hxPFO4zBS2WDoYdSET7AeQhLQHImLV0oZTrw6Dx61Ao4cXwOtvwByRspn09fobuJDK8vn29Ob5b7
xI7UfvrizuAOe1oCwfxoH8TFSPju/zvGkNMDbxDlb/Ts3RJtpK1xKJMiX4v1qyXMj+ozwWfXepdo
nwdlXCosBtbB7g3WNS/GRUeFjcP4gGbjuL61zyKSjxsp7oUdm9Rv4q2YPnXYDosDf3ds7Du65PgH
csaGNUqkzRUgpEn2aRCbL8rpuehW8nUmYAtpl2k9M4VpSy/kNMDwq2/Ze2mniRE+WeHH2VrlbOQk
aVFWY7EN5qdiUUevVv5yzVbReX8RB6criUVcZD/NAakTd5I5MrLnVl7J5WvcjWoOzEY0kbSPKHzN
VC7q+HXLP47xc37b10mfnRzbzfFJhf+WExUy1kmS0uYGiqnLQMH5yVBsBymGtGyTjoDViSdfyXdx
Nhaq8Y3eTuc1sLy6J7Vfo518VKLL+WC2QBhDzooZSJnPVKwTMPMi1oZtMYlmsPuO9A2pibwq87Si
DHac364rln6QmND9Mvuwz8h+UOmmkhMrTc3lkQTZ/pdud8lGvHH8w8Qa4CHO9mU7ztb8mYTDT+QW
mk+I3Sy2ZudibSZk8s3TC+uDZZ8VGXvRXBE46HCEOr/I11UBDP+YUHhQaNr6l3AqZx6F8HzFyycU
QxxnRjOQjmtRXFocY7JVAmJdpr0r2ChU7cs2A0gvDxus5kADz4PSwiUSdM32UK4O4kDAWMr9rZUP
Pj8+bxKIUua0kk+2dlrq8fJw9Q/WWMlWdfWSn0bdkwIvg8mCXhlgS+p/yMzEpaR4x4R/ihokJrqb
LcEtniuMjn4Xj+VOxpxHF0dbySgGs6c69CQ94B61aAw1n8Cr5Do4ST3D6Jh4/Ho5eLq25G6bWMqO
xO/6HTwqc1ZzwicTPvWzbrErRLLOoVKeXG6FQre+GtbM+lTlcc0hxjMdmaNhtb4YT7rxklkrScF/
NCjRwSfb8DRTpImOKpMCW2JudJRIzaA4O6fG5UmVNEEbG8RxjAbHO7eRG30wbBH1fOcosb7zCWVt
Hw/zpnG50Kgdc9Y5JEORla1GV5tfGYnmEzkBN2vbcMus5ombgWtuahKSY5FuqPrx8VMR9rfjOATi
yLaAFiyHcuVk3257I9nXxfJsvV7ajpKJDnmEPQNYy3IiwLmb0R8vJ+aUfDC+UV0ML4hiHCIHu8+C
eN+Nscxm5f6KnodTKwmvNDhiVwTMD1ID3dSwuI0uyeIQ8r4939DukC5gTS7nyQF5lgVPVvgMb7Ri
L15Es195BS6RUhujT6DN0NNVBAsS7twsJZjPZ7fGvHz2y9QREWrRNJR9jPUwoV1ySRvsBKRuvB42
J90xP1q2rF9qhM8DowgdouAGzxGVWR5kb0m5Vd76+/4WXRy5GqoUKNE6RfxmaGAxpU1La1AehtJE
NnCEz3NjoolO3U74UdF4+em1VIeWMjzXFzgDFBhUCsNYeylRQOVMaNqMDE6j/lnpc5xHl9sgLXH0
pYtSGGf6NGRf5CfNZ4xb4ZC860VFcvWwQ7CDRxgT+r7J3+vzLrbAQUAEAY+Wja1ywP9H649qDeWK
4fXiCFHm3dL3isqgmNKgzd6vgONnhvL6aeFeox5i+odkIzbrWoMz0K1q+VmL572KucOZfXLpeNBR
vs54OlTwvrLz1no+ysPuuGn0YVThU1yeb95Bh4k+PRExGkg6H5XTkj5uMn7H+X6AAzA1vAqIG+Aq
Y5OA16w8TKT416IZUwQ3VpsRHkcZoI8fYrrJKQ0RoRkRLQSG4I1f1MruIeuIxOO3CxvQU72lRWQt
zbdkCPbLDfftt95VsM9AAwrJb2+uUI5Pwkq/7W4cd094nBsg6ZM6DyyBnrKE9T3B7qVJz6r1dZLG
Wf3RXRZnmHjC/kiMKqB1FpsVPsW4Gd2wN7WzCiEtXfXbML2VvOd7kQzqbliBkpumL+VGorXoZ4vb
zesm0G4HeOB1Ek5ujox3kdrVk9TZEvUXMJyZG/E6S65aBCIO2w++nyGNGt4yFlJstcrNJvzu0Dyl
zEuTXBhdQSCG02qXBvpTebOly5sFDLJxr6TmqUjj3gmDTwM65Iq0vnE+Pk/5uckSbE1lGIcohqog
o55wdZLjkOs4S8sbFNrMNtSRRJrUcSyCiYXEFI+1wy7a5hMVy/eGwJFtvdVWF5ntpCy8n63FwRhI
yr5iki7TXXXEvTpOxOfjkSipVSpRp+dgbkdgjgj9PL4W9MBz75w4F9zQ0rKjbGJ9HURfx/uDcDgc
hYLd7GSkfSYBQpOmsRNM/vSQ8fGns3NNEZFxCvtWnBfdLHpj8bmODsz8vJu8Vh2uVSGb5smYd01s
B0azESumzks6rWoT+MAup4ZDmhEJxK+n5Cut5+plL2LrpCAIixPWKm1/1b5JY0Ob3ghpVbC5SRDs
opGKwPnqNKan0LRQtjehPxNEyGfapLDFlujd6yIz1/XBOUSzsvKvIu2dyjfrYdK9F2iYwHo365Qw
Cfa2CfJDJh11VmIUAgdfTFLlQ6BvmA9FdaFBQOsiP09mZ23QVbOmWRbG5FK9SARzNoFguTIEtUAB
QUAWHbf3Mq7o0GOYPeEr9814prezpp0RqcifSxO3Pm0ltL17kYoRha0raotmn0BSMDDOhG4GoRhx
TuSq5+lFo01wHBwSn6xFgVYHEyJSVYrjtK06GwuLBVUQwvTNlRB3dnbdel02Sncca4FFoDOCdIce
BgBtPj5C8xAnXTRKajeFRBuzXs4LXlsqU+SrMCHZLFH6qNB9OjmudXSyJYN8UWU+yY5CPsxRSU3M
dH/SQEU4agaR1YsPzxcWNeICtWGtDERssMscyVV/id4NTzJMDdAiVv9PiK2vN91elRwuvx/CHFJD
P0txDjvciHgbS4N027YjwHPtnA1jB3N1Qnkf3atPYzplYZyxZ4EeGYTvl49207xHJ1fR3RyvAlwD
ZFrzcCKThXG0ZUgNY3Wu7oD7X9YXKziV04QYtiYQy8GF5jte0cQ9UmpXZrXkm/v4i80QS3uRexZu
EvSy9eZ2c8t3AWUBKu4z2DAE4TAxj4Ma4/5xDkDCcq9wIlDuIBlmphMRsn+f4eNtVOFIq7YS2+hV
Vzi3p4ZMjEm0YlK4TIQeRqwUzql0z8g69owTaq3lKD7aMbKSIayNcGe+iKcBnXgcX8dwkCDSYKGp
3foSWCn5kNQi7VJ0BTYd8/JFXNQ0MAQ7DgMj8aPKM1mHpaCc92974oTWPIZn3M0FagTJtiNmtKWC
iH+v8k+Hz1gfita0EQYVmNPryjI589EEql8rUuou60KbCNlQgQSLoATnIzwFeXEq2IJ6VDtZZMyb
n4rbBLTsxS2Qj6+6L8LxfBVdjTY5hWMBanbpHdQhjDSk25RVl82b8iI9waFFvq4r7D2arwv4ZF2a
nbTh9TZVsmGavVodgfFeJu/P9aQO52Y0keuBwhSAKDDyNHnaRGODnr6mLg/JSrGcLB9Zun+m9l87
nEc13dfkyu5keuLq8sRxTR6U5Sy8TBUQ6Re/D64pwrfEctLD2znaCWRgq0bkVJygOk6RBgt2txWy
bUtDBPFjDqAE77t/wTeYugZt2eP6XKJNvAz6V+2FOG/Z6aGCUZ+DGbGLekVpNTqvlE9GW6k/Za2T
HqfX8Emg69qu0/azQJQIYbdbXzqwSpMSaxaOTfX1IDgKAz8KdGt5YfNOkz4cXLPgHE9vTwwU3qx2
Gsa+LDlS6/DuiztKH3CtJ0rjRZ/N7kKvfSNJ04ZF3tLHcrGO2HQSdU0ufSI0gJsbf1t6MKYnk8ls
Muv/Gs1G3sgZOcPRsP+PuxyOl+k35GjDtthhG4/4sz90s3AOMP3SUB+Pe+94Tx3qyeUfm+HSXX4t
sYvtIRL1tCEHsm5fNEe5/9RD+LYYfJ0JjhZv++J5juM8PQ2d4bCxvzhT2YJAZDcb2ukhX7TJpsPy
qKWzkuj0k2PFX2T6UbhsQV6UxlYs19nt9RzuxM8QurC4LQ88QV6XlqD7gqmFMMesMRCt9EbRY4UI
kz3CyXhtzZl8ccI4uPAXrwI6HtM1qHJk20P2JLSLE+W4/IxEs+HUf3shIV23hpEUHCIaOe+6EhwP
XyphtwdtdzWfxWQaRstuHZMEYO5iZcnhFnWNbZqg40sWmMtSu460bKkDxcr4nERB/M1+WkjwchDW
k6H403Buc3VEhdjdRbUbut0dttrrSk3ZJCtME8bghMYmY2sixIjVerwA08upZgK3uNSavCdOF0rI
2SrcaNFejNcn0oAliR7zWXTj2yRHaRgUiP8FG+xQwYlRbWlo97wL/vSRHb3MH6jSpZS+x1d68MnZ
FniThGRRtRu53dS48+MIYDpnTXPXNUvh9NyQElC+Gdokw+GIdrcM+VdqK0t4j8ttGX+Ab+japRKP
zctYTtdiMq/NgVLP6mtQmE83aRkeP09UHqg2yMmyzedZ/UJaZX4ats34Un9IIIeLo32qFgLWSYkp
ZyTV26R6uYq7mkxO5bKPtKeiXphAe5rlqXy68kW08NMIP6OTbdRjMfs6tKuS0vfflff/1rdppBK4
qOrsUjRaqz9ra2XRtsUlSY15XL1yhjk0yxqVobh/mCDT17Puiomga9U+gUwDZWvd1buqronM26UU
5yVdV7LOlHAqlYsst78K9UFZSf+tqITyRCOmXgVA+l20/UeIb4rtWTx3SfzMAZexiDxApZKwjV6z
VbhWP2JkRXiYBqoD8eoamGxsEeplspemXrlKOZ14+kSbcaCuXE53Bz9fVwG7r2wrExzgWc/s7NlR
H8cJsR3TCOkyHZF+4XVvtMPDobBgfBG6Rb3xw1qi+Wyudl8PX52nBPsRU1O6rGJHOyEsYHHthdh/
P1Plt4dKkl1P6cFbSJzTz4d6vLSXm3YshHX4Ve4IoUAtut9HLuKalUDVcJ6PgiD4PPgDeyL628b3
RmhaX3ju9tLgGP1QDPTr87AMopqRlqmSqvy8noOWRbe8aaW1MDzZFJHfWnsF4JNK5KyktDh8FOln
/FKVl9CGGKqkMNTU+yaWcbvlsRDVITY58HVO+ozawgm9t5vD0d/75ggMSGpBQXtGm2uA4jawsOX7
bL1h7oZwZtB+0ckazgc3MhoG21tAddH9zMno27ecTJwUoZ7u1iMaGvYFv7K4lkZ9puZhS0lgmKLv
FWB+Ez2DqPmbp8Fi89HzVgX/74f9iy5D+/Fd71rQdWqcrmWeCuv/FzefbJ9J1A/aYQulYDCbQVn3
R08HZ/P35/5WwKZRqBn40lVLlb5j4f95ybRLLB1v17Slf8rCyP7EjY8uNUgJYWrHcU2wrxCb+92k
p8LLEjjPuH9fgt6Pm7s55ccl3PWjbm2cSvVBPlBDHxebnk+XD/f7k73LMP3RMQP0SMkY10Uvtlmn
z4IXQALsf0R6VGH7NmGZeCRsWE3JK9obOqoIWu3DjmrBjZKb96L73tMQNe74MC39DeEK8dx9IKz5
RaKlMUgVTYEoKunyvcYv1NO8M8y8pTcNiIf8ocGFXJvi7UAJxTvqPd3Zr4hCEg03eRGflbf8Mzt7
1zfDsQynWUSbZMs5rMyhT7px6KjsE73bLn/PPq+fKvvmfNqx7+fwOj+VWBnqBbE5nzEH2+Dvx/Hw
i9yNRCFLspOeMhLHUwmO78t+Px2Px0D8R/U0socf47GvO/Pb5xpHe/UcucFi4mDuxYqGhHsmeVxd
aDMJHZ2h+2C0Gv/1Zv28yXd9hjqBBJsfuTbMqs3m5k2RMFe26/pRYq+rKXtkpw4QNEC1d8mYYEM4
nZojZqsedD+/nu35Kk7tFfbKsz0IPNRZs8QeidvnkedRYnkRljPVH+m7mbgePSejTne+zqrN3vPv
e/xLo1xT6BthAFZFS7bu1+vrJTpeNeVwWKdfY5AMJ7vvDK1Pn+ujHwyy8RaJALJtz3lC14PVcvmU
LZ8esdzVX/rAPy7i7r07pJdIKg/UCrmZ1Lrsee/kxNwCRXN9cvJpawOg7maq/ZLTDvFmIxpJ0JX9
8RhOBBrKcMawuI0/0MRvHxoAf0Gw/7xFdzuNVujCTCNcdI4lec9E/nIkF0vDdLjWCVhen/Y6eE0S
bztyuCjjYjHwCN36NOuApKcVrw+CWgqTp89z6pxJ8AE8hTj84Miir+JeKVfqZSRbdq1TP/Yb077g
zX0vSKwfXHdC0JoT5UUnSbB5bYbn1FUAfH5el4fdCcpANEhqL96qxKt51TIeXv1owCtaN1BiUIIi
5MFL1SdI4WEW7TPaGckzdK95MOX8Ilvqb5EClJrtmATD+OeCfI2TqiyMpG8+GgjRF916vrZEGxR2
gNsWYzHCntd2NpLHT0sUwvAPHmxR5N+mbgmiiUkmp47i466nezabq9KYGuOYF40olnkxCFaImB02
BaPQgQcQLYcfHw/env7R3y8YEh8LZlGh5WjcDY38bLVVayXtnPKiLg10joHYpT/w+FLF2Ikr8tNG
mn9VPOUNJ8UHy701E2h+oYTi+a+rnZ45FqSEr+tr+IJKOPSVjbaRCTDGs5FMb6u/r1ftn8Nf19tv
rP5ZY6tEiSSj4S5Fk91OdPQR6xmGunp+Gs2Dq81Sb3Nko5bvB++LiQlR4fW0mClfHr7jmPlJHt6w
NC8T58GN/CWUkQH0vxt57xQQi5vZJbVJJgUpjHgEExKBQJBI42A1qJ3M3l4mL8fVKKeLjJ88mzLA
H24r1V92eT8u4m69OQDSDsuj3o+hHPDIfl8v1ok/f5uzI+8nJkhPbRCsFNwWWMykwcTrvs62h0+Z
1vb4Zo+/1BWrD+Y7AMIPEVe/bHp/XN3dOyZpknk6SeSmjG9O/LqjFPUxD8IlbPuUlD/G+ag3d/eY
99vwS9+mLpbk8SOoqCT2N+G/Q4gTnox2Qgdc8XMISWFRdMdzAaQ3csjcCOqnECbMXrLmCFWSj3Zd
7U9h0Ga9JlXCqic5R0gG49th1VULk7DGN70ODrgm0FspEVA7ZsLGh3BGS+XmFwc7D7olvSl+ZpFI
oSP6I+DI1dj4edUOJzu1eZgQlM+NiXAZS4lD/b5Zs6HBEKTjJSIUDVPlQEdK6Meie7vQeT/5WJC+
EBO6530JcmJI2wfBfKm65L0ha+V/0gUsDk7YuYUyt0Q/+YymqRLQyG1fzuTTN3a5C/EqUaNcQ5N5
U9Z/v5q/mL37N+B/97UfnP+8mknbRUbcXYT1vPAM3HsCdQg72kWLCF5Ob5vN3EPw2UL4093taway
gdsytEbXfZ/5JeDFBT+D5/PReUD79YErKj4eiV/077n/nwsDCq9EkdJ+z6zqqLD36ZDWLNEu9nqF
LaZfplGgL9cW2+WQH83ZiKFwHKyPxBuuPu2XM4Kp5qNXf5jkDgGEyK/9yRD6sKMsNo9WAmaN/4xQ
yg5oHk3+i02acXc6vF3yc9reeFE2vU8fHscLW3jQ9egBbk74mhBK2vkoE2r3DI+L6MfCnorTN6ry
+8inDbxN3DcdJw5xGxuqsPw7zpMMtweq+J5KjJQusAdwDfA17IhmY3ZKK0xt2+voXYr4zWSxsH1f
oZsGYG109JBED7+W0fOX4ywwyBG4YmMVPo561OQhdy6IdicYfPsbJLuYQRzsl3QgKDU+GGL/Xa1+
3hj15xCT44NaSQejfs43p036dRjQYwf99XWcmEt9SRbSSJhb7wbO/Hcs93a7zI/waK0laLK1OYnX
wp5kabz5ZIyN1F00NldNbv99jb+s4z+v8W56aTTzqEFbqJ85B840YC9Yvb0DCXoKwHRpSbrlWMI3
1QSyK87kaUl/aZbtHlzEfxeCnxdx9y5eZPWgGWY/gnrEvWXHFNGAqKveOvhkKSL8d56juQb9DRpM
pSw4m250T3lw/vmuKvycan9ext222LJuxSXP+stowIYcdxUgmXh180TAXGVQrolGfb0uWLKD87yZ
dpDa02WHdysIbFalmfUpT66cKnqABsfQ2H4V/ReipV7NuYm1YlZNXp+flsul++BMIf93l/Hzuu92
RRLBFI3YJ3z1oMoY8ekbxRKmiUBdLLaij8jWp/bNsayiQv73o9P7Mfyfe6bpso6eVKZEdPfyt4dC
yROL88zVH0/lDWcJy+5ttKJzmRUreXMGBJQvKdh56/6GXaYrAasFDByHI9gzLBTq/DN6H68gF21E
avSupy/K4EWCyi7bBegAdzjkGFY5HxtztXlIg/plK83N++cL3L2kaWEIotYQUXiYHgPwqubAJQiB
97R+v4J7npY7mjYz5d3kd6UvLTbQzhYnTxz0ibAoO8m8NUnDJdRrgMp6wqIs7dqdPtVsioQ0z13J
940dss8pUxGkI/Qwrogx05Z9EgQSIG7EAJEpHBIHTKeXCCxpFJMAGk0hT/OnDhNl1a2oZtLYUfH4
38AZWi+kZ3r6B3UCwgC/TUcEX3rEmtmi+2pMzxjitKkKRv/qEBxIiJ4YJDMTTJc+LwgahGm6Nle3
MTSCseA/jOf59XX+55bezSlhoVxPTU3gWQnPKb7Y+4JpvBgVbOOiWcj61G5KgER/j8TvkXY/Eg2W
SwPWoUQ+2d1I1E+3yjqXxFZtdvNP3x+bDkWA3X4+9/091QBe28nbxX6bQ3Ahk2I8defzwOXssp9G
Dmfv0KOa6nij0US3Jx5cvtfae4Gf5D2PEB1AFhhBgHBGoyfndbj5+9J/8b+YECL/d+l3Y1BJ1LCV
TqcTLGpPzsFfO2caQSkWEp+QAytzIUSeAV/pU3rkf3+20t+Wv27b3cOSbmEdRTq3Lbc3OhIybIzs
xueSvZb6m8XMJtveS4nmVGYmeapsTneR7f59Fb8UI7kDJjJlg2010U53K8AxTDW1OOvfiU6j7EPu
UzQK6K3ywZ5heD+/Hr3IfnDbf3GfE0mPx1XqTRuGeG9xtZqDaRWnU/WMo7IY4NF961VhngXz+cqO
gTwQdg31sypyBnO1CRSlHsHmjOlAnWm7jrMHPqjvvfzds/jngigT/dwwiFkjHhu8c2uVuUSRXXjz
bJkI5GAyX0cEkuuT285Ed8Mrr6GQGhY++gjq38L4wQORf+nB/Htz/v9c8s82VLy2YX6Kon4benU7
ItF7ElXL3yGiIPIa9/MAGhrJ7YDHRoLDkeGTSb15obHOZL9YvPeB1u/BnA3dOrBXg3f4yivUXt4n
5xSbYyY2O467oyPf7QKQByX0+8qP7c/j8H3rcfsJOekhaFsgJ4vtYMXywQs6Gawktrud8z5YgxsO
FjCA7Rd7RVoF3unIfx9MTN95WQxW87k+2q8DwXnfWhREXkgiCe09CNRg6q9NtycEv696Xg7hroPt
THMmmQvoaU9px54HEOfXmADcAc5IfJ2ceEguIAuHmGwyRGFb47rusW38jaP8MoZWSWTHWzboG9BT
amlzABlLvIqDM/8Wb/R1/v7TmhtNxxufOFt/d6LdHI2eCL/p29ksKxptjBR8GlJpP7VNz6DJacMq
39yWt0Hf+q6cpUOEhcEOWKXMs509mEK/y0Z/jb+7KTRKdTUVJeLO2Ah65kIOiDHzh0/ZQAsevHu/
2JR+Dq+7KS+Pi0boTofzopS+tMS0FVRt52LUKeDezA2CCa9Unm/FNMLpT3KTfhacG7bKv6ed79L8
X1/4bvJLK7OoIClYaxNvgrqk1xh29rxaFk4AozWnKooy56uEm3O2u2dyXFZ/X8AvPM+ft+Fu3itO
1cnQQi4gCQDuzsSLXe2r0Emn74P4RZbtdqaAlZk5p7H16GH/t77BR/euJcp3zDra3XdPJOt4zQTZ
WmeTvqYOeqQb9iAUtc/Tw6nihuvLogTCRGns72/925qD29K0NDaMTPvfP/9nbhHiplWFspDXGxd0
s79en6Hyxf5n+LyoXhbVe3gYbZXB1Xs5ztCBaAEEOEq6tVsqqBBmDJQHF/RLQZx26z8XdDca5Sg8
Gnl9ltfxV4WgJHRJYZ0naxFel+zMC4e9dEo8rhl6+aTYyVfnXfCEvtCiL6gbizbQsKM76HsfI6ih
uS0rQwmGgEcbMcQ3+WCd+H40d8P2x+XePTo5Px00vSnj59uAc/Vxl+BpfDZBauKShFpGADiArXoL
wJmEoSuwzKNb8i3iaZ9nKn5D2snQmh4WGmp5P0xc09VZalB/dZ/lN0YIBUszDiFC0ZmqfImSW/FU
Pgs1XZe/x4L03173z1t/9wYoZpznYdJJa3c39UUvSPwVhVHqn6Ov5YNJ5+G4uzvgHeuuPZ80+uqb
XbPZx+MeggrgT3BW877QmNmT2nQmuKPpYQ0a+2mYecPhR7d45Ij65dBh4YYCmELOKm58467yWdV6
WRex3MyN93AjMsE3z5obDm/Pp1UHMArZjtInaDhN6coAVUu3WmRe9YaUE93ZgBDPgbH++zn80ob+
eUn9IfOfd/IsH7me/JIxFYr7aB19NF/hqza/eb3U3AzOpV3ReT/ZKcxy0rOOo8tb/Pb3NfySeMA1
6ORtwt7W6KjejYWQU6x2EjtjnWXOhk7v21tHUTqfysiUvKBvSb1Xvt6HHXijvqY1PE9ZiVlB1c4m
XurRubo/N/98zX5eTv/zf27JMTIP+VHoGmLlq1VM9gYLY8BMlMEA7Mnz4Ug70BVHL+Wd3y7NqIH+
v47ykYlPP3FMXj/sFhZWfdV4tHD9dmn9/MnoEUVyc+/uVF2BUUiPtbEmP4G9INXpvbTmbkX+Sg3U
9fvRpg3T7UfX6VAIvgx3+UgT8u2Mv785Vj956yRJYXe+a21olaBcTpHYrbMgXpkbkus465ZB6582
EmFPdPNjMvUAUbKSRBkeUViTtrnFIxMY0AyH6U4cN8NHZd1fphNGz/8u61450qnWJUm0rqMYSbMa
E4zulE/rbS67IVC4xkevUsGDfPD2/FIDtWRJ1kltkinacpb4OVQK41ZETaM1a6XfPsZTy5uQW3x5
MCJ/+3b/fsz3ZfwzIoXDVTxocXhbFx7INc/k2fN+9H7CWTV+BQ83fGns0P/7tXz05aS72aoUOy1D
/dDQbdwpEH8z9s4UVNnpPvig/5a+f9zF+7ZmKoenXGyi29qgKW0MY9jCIMz6hLrhoxybXzDgfBZd
RIOoLfDtyt0blKjmVa1uudY3MDknrEBSLWyEol8f6EgffLFf2m0/P+xu4amrulAOTaatLyOKEvlr
7foUJNZsKwbChnFJTn3jzkbPw6/hwXl4lut3L3ev6o+vejePKUrR1jflqK03091ed4IeHJ2NJxlO
U4puT0OgH5uPRxPEL4cJvjPbS07Xlqij1/75SoiKUusHQ2rWzUgf7PtXQmJL1+MrQaMO/x453/Pd
f77iPx92P0Stc51dRL5iSobhzuT4jAaaMyGWLu5xbS8GMG2BQRAqMaIC+3Dk9juuvz5f/vlltVwy
2vKQt+vDc8+OlIYm0qR2RFDKiOOfEJy2j2BFv4+pf77y3WFNVU8QJ7qTRgv36kaxvTPogvRiktUq
nA4Wqj15yWbEU42c5fLj79v9DWT56+v2I+6feUitBdNKqkZbY7O0d0IGOXM67xn6q9WqHC6urD5N
bHvJhmGNurrXsvBa/X0Rv5S9fw6wu11wnadahP+zf+a5DUDJ319sf20PFh7VOg+04cOGzn87XT8/
8W7OqKsoE8y6v+V84L5PAhGd3Tj/mu78t4C6B5WP5wnt02zmeM9PztL9+xurv77I/zzy+2kklgUt
KopqfoV+H29DiNPbs+qEyrr5KrFaZ7A1zHElB8J50DaTrp0o5kt1es04ShsTKZma56Vozc1kcbM2
QjKqr4sQ2lA3OWQ7dP+GNBSKSRJ96ea+Oe6uyeLY7cpsleqj0phfINZdg2s6yAzv7+/1+1z8z/e6
m6ByI5EP0EX61bP6aqEPHf3VYQEfc0IlnCosa007OA9gJm7//uRHA9m6m6RSJCZadjTbNZJe4qq0
uUDZiCC4Sd8L0EdIimmGYc5dKgNch3Yc4J0BiA9ds2fWErtI6Njfl/TrzZAtFUiWRV/C+K6c/Ptu
napOaPqFiZIRo4zSdG1/LhYT79lZDh+9RL9+moKWgTKoSCXAunuTD7GWHw7nppp3TyIormtgbJsW
ULTVuQeyetwjvCI6tR/YZ/6PtPNqUhZr9/4noooockrGHNtwQmkHBFFRBIFP//7ofTA9Tr9t7doz
9cwz4b6btNa1rvAPoo9aBzP59PGiBvw1ev+8iaednCeZ1IT1QVush20gOduFtwAEOQDQuWE6K5s9
cDAtqePVIfWLkyJOsT8e/2lHV3rTuTyi+PtoHNL0Dj4XyHR5Tte0RnOLDt0U8OjfH/gXdPe/r/m0
izuCWktZXhXjLCh2j13uXT+PsZV+dKHQ5F7bgi7s7t3GaPUCX3WVogn5CDqLG+iXYo54D3oiOaqa
Ryv5FD7gi0cWPB90RvL5ARw7o+x6IM7+vmf1t8j38z097VAtUhCUyzV1YXcZ7hdOi77NzfECPMyM
RrnpDaSbuYFJ4+sYG9u2b+1onA4g8rxIgX8ZWP94ezrVz7+Pnuhxjk7Ko7mPr3RqsZcTvWrcnMdC
ZN8vZjSL+g8P2jeS9wmURPOeT5TzpJDZsiUC4xkkcfP4Ioj8vXy5pafkI8nE6J6qLN8+o6TYdOMe
SErgcJN3x4RE4H89qHRAw714FX/vXa77lHTIWnnTTqe0ok91tSRTY7oLuL1Doax+qDZhszvqojyL
CfWLSfl37vZ8/itAxpEN7WJ+1Hm6ckMxcKgElkN/nSyGagiO9bY4+rfFdngeDBHmalDD7qRk8XsE
Z2YH8FL4ZuJ1PoLtxYzNnwqDj6k/x2BEma5w95hC8vEgE1w3PWc0wHsdcJI9sqyvuu/3luLisgFR
OI9dYAFOKDILfrG+fztZfz7QUzIlH8Wk22gGDzRsTdM7veEwd8DnihYPQ1fYwR2gXLWfFSF6UF8W
jBD7vekNMIDAFnLeIVwiWufOhQmpDmB9AXHov+/xtw4Nseqfl/4UqiNZjTKt4aUP1x3PMBnAEKom
K5RhNj0AL6+DY/vQf33lp7Bc32BmaHKoMhq0h2Nk/+2zbQYGAxfaCzRgeviJ4DLyKq/7Pdb885xP
Mfl2SPJQOnVVsoE1g1u8BoJZB98Ax1kuLf9j+uLb/38iyj/Xe4rHkSiLYStBuFjX1pD5HpAqEtkA
YsgA5eHRch7Z/uvs9dWKe4qol+YudeuQl2v4VGWqtb9MGXEF9Es8egcjZTdi4vRqnf/WYfu5hp6Z
Rem5zIs4b0MV0HicIM6uW2F6FZkc9ROS5tGOpRS5beeTuoHjD9D/38u4fZv/WVS02mVUhXFq/y5r
fqQ34TG9nW6Reh/nJweZmUjGMBpX6/PVCjPv70v91mZF/Oqfaz11ZYz6fsmMTOTU0sFJb7fNoDxj
owB36Z3qaPRYLJcIz7XaSGjpv0rkfq1Pflz9O/f88aTNORYuciGzX4dIleyg9JgmYzuOyWXlLUHk
fb0C9r964O+m3Y9Llol2KWOhaUPEcBz1O9YicDmJPI+xqDkayeYSzwVmmdOXV26X6x+f9Zv38OPK
Hbg8IphKdXFx+u6QoY7SXxzIXUmmAFRsnB2UBh552h29vHQbD/669FPsPh4uV129cOl1n36Y6yLo
al7gCpneOwkIBf9cwJkDByZQwv+3Bfa93X4+tX5Rs7B96jdcbIcuwvTUwIsTMHysdDy8xxwLjwhU
O8yXjJjfs45/Fvc3wPXHtcPs2Oj3B8tL9HD24/LbrWCiKwpk471l5u1GcFrsVwSW3zPmH5d9is7J
4ZgaasGe6vfH4nDBbP8ztjw6ghaw2Dknwjdd+8V7frW6njbysT5dhCat2cgwkyiJImeRDxetWrpZ
9WeebnnkWfMWEw4r/Wv6ChnY/vg/Vth3dvzjVUOiM4pjQsxqCecdUq0OvpZIwrovHvPXk++fd6s+
JZLnSq8LMVHbx3Td1F6A+TA/QSVx1CLcb7484X/hJ5BM/7jgUx53vClht5Y4+ooe0EvwazYZ7L51
RorNxQNjoUWIvWkLK25GE2NYWZvK2UX4sqIoJ/rZsm3sGLScp1rwkqCovHrrT/ta7xrQ6lIFT0mT
ATUSUt6wsYfF220g2fvg2oppzmbMCgejejACtFX1Bo7ubbD1jek5fSjgHsFS/P2JvjPbv5bCUxKW
AYSU6zu7TqAWl+kzsvEkOytakEtpejN3cZ8szMlgYC6vk50TL0ZktW0h2eoTAJC+2+u+3Z+T+m42
q3gA12tDmktA/vs+f09qfnzZp9ztKucM/kGYs5SYqz68sbSCX9ZyyyygXH6M/Ir/cj392pP8uZ6e
gsPBOCWydCQenkyIJeiLktK4QdcmJJmDB6kyOWPkfvj9j78f91tt8a/P8pTD6fr9HBoncuOLA+jv
wlnPMCwFXY7MnjcLLt4McRbULoGCtxUZdoLIrvdBtpBkdXXzK/Fe3NHLD/CU38WxKtIrJGQdBkOb
cpla2TRBchKZe+3o8mG+ghG+vORTlLzEkX6XGr553x7SCw2AIeFrT+7s8dTgf72z1X/NDv89p/xn
qWlPFfnlcClDzCT+p0z4zp+L5YIOThBtZyTRnEVab7RLQPt+6Iv+NN1mbSyzX6yAF7Hzm1bxI0br
zemiGxV3UTBAwe7tCuOlWiHYMftMuAnihLNbLm/DlrBjQOrGZ7grvupO/EJp+ldA1Z4CatXc40ps
OB1hNNtrTFHHkt0xLJgaWM+ZwHsEoG4k+wtyMhMGCfOI0SbdjQY7EGhlA9C0jC38uhITxXOfxfky
MLw4SrWnqKrUeedcZKxLhkFRh2klQpv0+3KSJpR6zZnZTB3nNNmpg/YeILi8+lK/oBz//Y6eQqhY
3aMO+gZtrQ0bxIyw6xsnNtRcz9mkHWAoEIl7cwxm7Y+XGt1tAPpPnFBkBbgtHU8YhPz3n6skugNA
aBMJbL8s2x1r/iLoCKCxgf7RrGH8V+/bNCKy7Vd56u/n2Y9rP0WEKu/KuZFz7avzNtzq/jibL8yg
1YG+2CMTdCPYl8B7Z692fWBPD0IELkwvyq/f08Yfd/EUJORauynamRDdX68heI9zi61KaOL1DxzV
3SlOb/7lo778Yn+2ucsfb156ihJxzez6mrVZ+nCrDPaILGNI+J2+TboU9x693oHVW8KpOkzjMfGZ
Pfr2qrfwG2pBVv55+udR9kM/dRXjyDdATNCjwUrGQydlP27z9lZxAeib5kxWA+gao0fQm5+9tpnz
Kov4PYn+cRtPYeKelXUnuavJIhrlNyuBkfR2QadnEy46wE4Lt+kJuBfjhGSJ5n0IhgwoWStfD9e4
07xIaX7BILIfFQM3jo6s8cfTzRxP8qXUHnKyKN0OuoWDMaaHDZLKNpp6g/uuZyXTbHhdSdmLC3/X
hP9dEv9c+CkUxcahVoXroz2018zvtsymv0uoeBpNwwmN5bu5MjejXRd3+luLOo9c9Jle5g6/diR+
PP9TPDo+xGt+rMpirHd8SQseiadn/vXsSI+eELqC8nU6rOp8ez6BxLzLZsw8LXajdB+rK+nWr2Rf
NYYH/IgyuzqOyodzbfqn2BMzX8x61WV2TcZh+XU+vofxuMbQQXIOiXd9RX/4Par+eIqnhK8bZ3oo
GmW7si91C0Jmn6F8+d1ToldJdvxYpyYNraX/Itf8Rf7+3wvoKevrnA+hpN75jjcbQgVDWPztPkM7
cIfrPrCsj492IgCLDxgXkuPwflar3B1sNtayR11jTVuZP2xoX1Xnv9YPP97IU6yvskOMKDrruu4J
ZmPuAaTPT+4rvub3PO6vVfwU1g+PSxw2GZfBBDIawWF+d7s2YpHuYRahyWMM/g6kGBL9FkkRBaLx
DnsB5ad/n2F3Vb/oyUGsFyqD/yszDps5iEw045MzkwkCwdHOfsgbH97eh2A+r95iLC3aNrZ5GQZh
hmSY9YkdMJqdBfLb9ElMaJvD447uSadtRO4FpLqtILGPeFdayHGjToGtPL87RGNBDe79u3+wKx/q
+rVnwPA64ruK6LaNe+0qDBbBXsFuWjJxa8d3J5xcEG9xxqozRge7PzvMj5+zdDXDAcJ7f0Qo0MN6
BHJ8cRl0itDiJ4OmtxKg6WO1Ohts8Dw0u3MmAo01km0r29LGIm2iv+OdeoPVe2fRdrcc+jw+8loo
fwHfRULH0hMbovjDF+xTl3/3uJvzzEIOwcA3Da9yhBOZbWbOhxH6Z905eDnHjmJDVLb8pUUy0nZw
vmk/trzHb61rTued1ZcQCBMNPoCJflra6otPp3m/9v7+yL8kaYoG0gvGt6yhFfK0meP81vbSYmN8
w0r0hnEAtCD4Pzf4P+ihx6O/r/YLLhawJb4dWGZit6I8Q8Gjmy5HehS1HXeqJzql2US22gkDiUFj
fqKsOVDN+828rCm2R8jpxS4wZ2eK9mkgvSicvpspT/vpXzfztLwvpah0UlVpxlHix/eB3LHF2hfx
p4Y/+FacHPmBIof6pl8vpsK/uxYqhHx8cM44CccTgUS2WDxuaLZesD0o/ajV416CE7HrdCuPDaaA
/Wx5E/wrUq0ijNurGsgppMUGskMN0Qt6Csaz5Yv855sF/fxYnXbOjnYFH1Z/OmXYtIp6fJT1+Pau
0YvcGO+a4J4wiXrYyhEMdnC++YVond87QHzRQNZNjFTC7f1kXXlIGGEnqxNb56vfxavu5GZXG18q
PXYr0S6QR3y4zIkLwa+wDpFcI7SL2rs8ggKxlsIyLiA5ggf+ULV9FUzh845kK3xwjIP0PmTqaipK
5gOhYfTUdundjZD3du6HeQYNBjMobSwd+4cOqphjReo3eEg9rC4Mfr94dYr9kp4r0BFUojbQ2+4z
lVwSz5kkH3HjiHC1k0o7RIe+Hsr3g/X3iv/laFBF6KpIjGkKSc/TGjuokvA464jZnXA2t9LDpCt8
5oVVH7YCoqv1i5D9/eOevr0Kg6rbVWVEW3CI+XfEFhv1lnekm0Av4FrjmIshhf1w0ClE3tOpPrR+
YwojSNfOZ1W418QcINQ86ZrVFw0t6H8ALls01whPwzm+EMOvD8GdziG6022lRlA+PqbJUp292Ii/
4RQ0DG0MCddBbl58uuvDJRSMULrhHtgqibYC+boBPgfGgQoFv2OWeG/OEjcahm7Zq6ZSZJb7+14Z
VYjqoy05Q7EdmQl4Pd0PZYSUdPkmnhan8WMFyalB09SsXsE5/hM2cfXFzkVSVQ1/Oe375PxR3R2S
WNYZiYtjkQYtUg2nYYK9Lb5u4nV4kZoXi+i/A9mnyz2d/ESg4tw037J4/xM292d73A7waHkcJ6Ol
/6q98N9Wy9MVn4q3GNLHuQNXlCRPkK3hWraYtOzBQlgLvDbpiTPJm0ERc6iis1YqtofnE7QOH0vl
N//vPaT9+ralTuvfK+E4+2329+Nt36/avdvorOrrjWI61qEqmNvhYzYOUa2QFh2LEdBM3XSR9EVx
2hcfeBGHEzWx0T5flSe0xKn5VndcP3hhN7MOrC+h7SUjvYxj58O87q+5JSL2gqM8B7kto9o4O3z2
o9XfD/LfOqSDN45mwBmW6Ynyt//ente7bNRnGTA9ume2uzjP0TKKWMBHbyIvyAPMpeift9BR1mpv
3c97HxGKJi9223/z95ZBjzW12sUoh4PiabeJxjnVNDRJFiRhTKCHzHRA9efkYRd4kHjD28QAvqm5
fKxaesqL63fVttr6V5Bqb6BjSNDdFLk9pP79FsSwiI3HpREX/Y5uXVA/wbMcNXuzvAWlzaYXwuFl
l90d2EQfN/SUoUG04q1t8+hY+bCLSBXki3Ws6CMdzm0RUErMZxZ41Fu3xq4TDK0Tt4M6KrSAYewg
KcupnQBdiWXGVgcsFosoaEQz7EyQlMXK1CL9wC6lqzsR5QQsC9xyc0t9IMfunqzjp6563YfZXIBe
2N3JI3E6QoCkZ63CZyokNwz9joKivlWaMcKViW04D/yacJcNLsko1x2x4GJw8jMHAH1p1mCuTLH0
OWhxA6g8pWh1+oB6KD4CUkivNDrCvYOyr+qDCoJXggcGlmIaOa9GyCsdML9Jv4u5AKY+2cW/idxb
D9nnGpuB0udWL+dZRNKR9Gcni59wGgrObHFTA6TLrgWX3YgJcmJOjA4iKvIWLg9k2TSnjIs9g7o1
iZ17aBsICIQbOMFBpgbICR94792HNTsOAWpapYJ8I0rE/IzQZrfBQkvI+3mT/Nbv/08VtH82VLmY
TWD9fcdrXFf8GZ3SrEW5wLiR+4vE5odTAHQTO1i43DRf4sjPUbShIpp83m7CZeFt4v2bWLjVHPGQ
tK9LagL8XiDipvMmdvMlwnLk7SYabNH2gqxlY96yXsJ/0PY3waoAE8JTQ87m81RZOBHyd9sAwwdI
2Cix7sPSSeaLuDtgELZQNI8o3k78kFmn1o7dgvZ+OmzlcBgFYaWZ42rrJu61spIDUlZcObGxC6F7
gjLRtrUJ1DxKU56jpxF2Otb9aPGTqE4kcc8kkwI/dasVVjccxTHCl9bh6qD7ir8havAmNwwC5mAu
MAQIFotTq4BYrdJ56w+ACGx7azG//DAPxgEfmxs17ygY8TANHCY+IN9AsjJSNtO4eindlsT2GLAp
FzuS+6rUV85+BUINx1t0YAz7qlnaY3DAK+XmIsq/MoatQtiu9Xu6xA5IKRBHmXVHdM68P5yavNdc
5mMpN8+iI9rH2All85KCUJJtjTP7cEKj2UKaP50p6BcZn3frOiecjJw4WKXtmCpNhrsiqEuzcQ44
vlm9alR9RmuZoIPoszioF705Ih2J5z/6sd3rRVBAwG2d7J0SuYTJzEQeetBiuRi7RzaDwl6Oz12P
eZMAZmoMse52opcTSSbv5ewuQ4zi4NifzKpq5crrQMboEb3MxK/nvRsQCViAziB9W0GwMnvLOVDH
VtjZQsce9Z4GxJ/FOyihZyd+drbFk5UhdYKqP87QOVsbzXFzF8X2BMH7Dcite7+tZx7LYJY5bc3Y
vIWliXplWtkjxoYm4u2jPFDIjBtzh/SpcJnrn2kvvltlRJSyVOpA3jPCVe0QgZne+L7E8g2z3pSH
1Lk7CQcpvkdFN18/8wqRaqekWBFnGlvsx65g08fTEkchGkH/hukr2Ecb81igm5gsMIMNEtXkLaef
9f6RtzKQOb9rgpI+wwC07oJ2dLR6mJXudGdG0L0y1HmAjv1Sc9Rqz95XOKNJeKBg1DEDdVMQdCsU
ABtUjjwOUm0yffT9I3iID3WGrPrtaisFC8Uv+LVVL7QAdydE02apiF9n+jKHtww9UrHP79YHH7fE
LOSxrrTFGPrbXadIrNPVw5nGhJuL9Lq2qcC/FfvCDOlrfl4wlUFU10d4PiXuWZGtkV+bef/RulB+
GZO5CGae9TH1qaIB913sr8KUMXODftzYOs0Kp0W84gcG57GIx/fzoDCNjxOxzWrOgzTxir62QXD0
K5csf+5H87wfzlJLoqdP7Wfr7EPbaG0lluKebyaYvGuKeTsP7a/Y/oKn9+j0dKrAZDGle1CYV/h8
2PttEqt1h0r0wb3qHWNXV8xSay0i6qunXuwK4dnWYBcdVzoBZm7Y5RmACerb7zDAsMKQ2OtzIQzS
w1KP7UR/08v5KfFVxUsfvTQ5229CjmPYA8ve3cWPq7GY70pk4K++jDEHLGOtl3YGOqTwDM2NI8x0
SfAy3fmoz70X6c8vedy/Dv6nzMNQjEuLqdVo34GAi0fGezsUKmI6ALnob892m1SqTCaw6gT9Hpt3
pwGSb0aTzLQeHz0irNxONP2XE5M28fpPSkI2AkMWGXD52WOvDOMjzKJrw6yi622Tj626bDizkANz
Spglm95ujhTDF/Kk1qYEHggq4RVcDVfqFzfxlHMLSXg76MqtAWcje2sSobZso5el+PHRvkacCeDj
+3syHCckOPjjepQUZlRb6q5cRJIPEPbsZaG51wZ4B7G6LMXGRNxMJ+pXNdhee4us1fUezR4PZg+A
pRyANM0nqdXA2lyC1TFAeP5AAJQvRNgRspA7IyarLwIHqgmAhzx3hGHXFKbOYzBalt48/YQTG9vG
BvRsOpx3fB/lmgNaG8WgZ4X91C9nlERmgZIIAYB4ijIUbhstLfLt7e/F9d9xU5tV/vMJv7s9P4qE
biYkeX3nE4J9WNfOdmygToXAbNCihpxkhIK4VcJ7Y9L54tL/bcw+XfopoW30rCmk5tJQLDXIAXkt
H6x10MaXF/BO/Zrl92K5fqNtfjxrrjZRR8nbZ31DdpgJ/L5ukwJPsNrpVjQBf6f6rUr7wyz8V9BO
6dtj97+7BYF2RZflrqY9dZji6i5dL1JYjJW7d74hlmCJmIze8Fz1SIa/VEeA033Zilb8Js2VN3rH
X9r8Pqh39/1x+5jGO9g3O+HjVtjSHPHbr+hkJ+pbI450JF/i2lf2WIjFmi3cR3pjR59FYas3O7r7
RuIfwlH6Vk3TnfQG8Svdhe/JDoPz+XlXzrJt+iltxNkDaccrHu7HvbRRNga6BNR2n4dPfRG9hdt6
elwZG0xZFvL6sW5m3cVjIm/UzenzvidTDTfZHoVLktnbPlvJG4UOsgScopnx19Fjwp9rHC/W9bgZ
VdOGP+VNM6rHwrJYH96MbTMTlvy3qTpX58007UeDbhhU08ekwBLk9lW1Fjjo6qwF0aMujXJb+dKz
fhfdrksQXz1lcSTr3KZbwnyGa9/D5sC8CUFHd6X78BQH9OEjBIv+90RvFjFNI0pDWMWoKz71GFSt
ul9Pad6GQKTFopywgfj1PnOpgGYxVSHc0Yxm2c5B37BdW/HYxzn4Rffyezr7vLZ+3sZTEKyF8hYn
xrGCb66jtB9RFp2JRoR++++AgafEL/H2x6WeB8W3TpiimqAU43Ap9KX3m2EeBqzlB1+o36/W+t3D
IQkt+mrTqe0LejmnPt6S4ujuXlHAkMY1vjCzhK12JE7jh4gAGe50zQ0nQ7s7TGGo09FSce2yq5tT
2gjmRWeQyKaKfHmMISUAjQ7WMfwLlF2/gBI1NlJ2lY0krWylNO96AR3jAC86Co1BPkgaJ6nNI33a
m58n3tHD/ldz6JbrpKBISyvo2oBQVMjLfX2rDTtzyaPSYpqyxtVkmzNEmB7eFM3MEPccnNb52e0M
quldtFjdWJvNHhNxQn+2HiN4PM/owidIRV6x8lrXH8CJb7qtFojg5+sys9oqddZZhIPQlRVsvuzj
JzzUGW3uXBrkmF8tISj4h08GJI+9r+OydhqWw2pTM12mkaxzlBq2tClRLtpfV0Vjz3E/jUz9Y2oY
phQPKmpztyHVuZr9Nt1RFq+4Jf/luLcrXlV1rEYQ5tOlp25Mo941VRbkemHMEZ1y6W3laJq0rJaH
a3i6h1eD+aEsXiy7Njj+Z4H/uOpTRzi9Ymqudbkq2uCe6uB8SkU9MKzPDjpV5fRVp1L97ayQkUul
z2Kg4yA/zb4PF8lQzyWHE2C188kanlkPrQjPbjs++eOGIhPaH6MwDIBXHcBzn5Nmb85aNNUI98Q3
UgT56sAsQhnxlS7ar52gn/f2dJCcFCFUkkx/LHC22YcoIaXgL9FsODLuuZj7K9qGiO8jsAfvmDEf
CeFi4UUHO93J7sFvrIj3liGK039XGPYeJy1JEgly+85o7SWP/9cMQ+bEI0aqCMd9N99/nLqJfsQY
oMDIiuHVW862G1/fMFaDiZ0OqknutLKm5eS8UdzijV7//ACpcxtPb9ShaPhkftdOXPVzsnkElTWR
SOUKTxmkLsmv0/5m2TonrvyJkHw9qsz3U4AkfvaG0zTOipjJLO6OjjgJ/fp4oU3v+D685xw8NMPR
cLVXta1b0ui8x410cKERlduHWemgyWhKb+fZcSP1kBgkTlDYz6iAyyVWbhbVurS7N2ZNawf53swz
go5Tz1BMpmnOnhtXKp0snPP4x872jfZ8nFgVrVPmPej0/70zIJ7+ViDIBtMS2VDaKeFTgVBLtS40
eadeHIK7u65PzC/Eh10qFp6rmC4uboWneuLNzFsblsLhf/jAgSaWFKtTW2JPTnwd3OEYn2w09Wys
fBInzL8tvZhcK2X/6iRiHxPOvp8gUoxyfmhNiz5VXCs7HtGGObLUBQS2I9gLXeo4f87Kn15XH9pH
7dWzzOiRXXY9RpbV4Iocym2wVlusbT/aK60yDDXjAhH1vLempVlbhXM9QQmp3DWmvtTJVk6cl3vD
RLW22rtuJkELhe54osX63hazfUezx8f+eLhlZpMFw3QC/bGaE0M5Y/r1clx+nDBts2653QxYMKGp
3GxUy9sTozo4lZ21nRjMp20YRsliy10iR4lFvJnxk+iiHoD1WMBL7ONorY0JCTZg5+0J5XprfUAI
tdcwldWxLXZrfOK5/xOC9r31eVDjcYf7nbvGjldnxb7dCxNyekyVkvJcjSvcgnPhdTSzqke1JRV0
6iORcNZNerkjtjZqHDy4Hzvxm2bKB6u2OGsLR+EtRLtOZpV3JKYOZlH752pknKnx44NLUlmd3apw
3tI75IP7O4bCNLtcGZm6GKvlNg+6nS2OKD/B+8RsMDd0cCayOMHLd9o94zdVpFwGaTNpbTwiInqN
tOKNhpfXdQwmBqbBh0vK4LRHnaI7OyYLuK72af/x0eHDPTDAI5ho/JrWr57pAxgtHsXuMwn78Bnq
IQJ96/GXzIMOwC8xfLt/QyTB5o95i1+njDrPgGbD7oKMmHAXYmlP67YFoAU6m4kOCwUZfRqQomBF
HTK/wmKjHc3rwcKuTDEPCN7Uk664OCaAwW/R7BhO1rAwH6wt0gqdeOSu19BSS3t9C3cKXtRyL6FI
1I707bC4CekxHWmJBsmE7IKq0tJclK8T62bnrBqSE4TI7na+y038KPiarWAVTnr8E//dFS3afk5j
g9cHV/pw0uA8WGvvRYXm7HGkNKNLbHV7dxlRt6gPyIwLfNF0d7seKj14XVsHmt4MXvjBnR64pR3G
xKPuV8PcDmAH3tIDvGqTk1UOwt7QYFeQPNnGGnkfjTWCLVPjMAlsQBbf+c0luqG7y9lBDUJFhYxe
/aLbY5+RWuFZfmnXdjRCKHeUc9PlAGuvaIST8Zc+b5V3O73L6F5iWh6S581LTDXN6h3f0i9eZJU7
hJL7AYr+9U0hQKRm0RMGnZHhd4bpwBgzl+THtfdd9IqOGXVcMj4qdcUw77pvzAVcGy1mBg5B/4zN
nV/xIIVDkwoP5ECf3MEHzdG9yvBrdDJ5EF8ZgJh4SmA7jwbn4eDgPFJ3LYF5Lf3JKf2kI1YkbA1G
9JklnxwVNaiuVUU4gJv6neUoHixMxxWpZSXHgkNmyd+Lx15au7pkciUKBikZpAGR9HKyiZ7E08sX
S6vbLiXneh7hMAb4IUIBfy749bSKB/x9tBJ1l6VIu004DM501a74u7bIAfHcq0VCpkf/TlMmh8SR
Qp9ImwA5LhwwhOXdFg07UvyKxUKeKCAixq8lErNXI+zRLD+zcBE9Oyc39Y57wRZZ1sQdVyaF9img
57lzfct3d7TamekE6ifm1baAK8qD2ih2Q0cCsasEKnqei9B5+K1mbElxMiunnb14ddh3fgYnWVie
gorzLx8gZFogTqzaJyCXpwmtCe80zrzQqqGUxK6I4SsmCwwzcZ9JrLoXkeYLLPx8hHJkEE7vSMvf
XXat6BGD+BrT8xrjGCI3tf7JlFasCTvjE7A83gv6mzdUJFgEzsFhy7NX6U+Wy+wznLHLb6461Oxw
hIPchfG6YqWjjkybuA6wu7NOrpV53VGHIiMcVpOuk34KA+UD3+zCurwVPdEzrjaj0CMqng9bCqRN
sqRdS+P46mAW4JRe3LYNBRKhyklmsv1FS9E15sr6tOt4zTil29fe5+093FX0WX2RPsUpAB7inGxS
d826BmfcwJJeygBh0x1pH9ndVkc0GAN0RQfnwXGHSseb8H70y/GxF7Wjp2p19TRffcuteJqy/kz1
bOezLEhp8hut1257HNOMpvnDg2gL3IgRNu2LsyozxWn8pY+xR2X5A2e0Oh6Bxdb6jF2wbOblpwN1
++jJPdm69Gri0c3N0f0WmHOcJevG9ItXsxSH+QjwuwAKJfJOI05CiSHLBStktBwtQ+IOOqMu0fQc
3IKoj2fT2x1dDd5puWzYTwerotNaLHm5xy9CdPTFLmALdbFxbreOE2OWezAvsp+uO9twy8btHnsl
+5jEurAQxrEbLsXOHaZx/yD2T4yRhxx58vDC8JEKSXKMD/0DZWW62waugpxMxAPJLN/lUbgTMHF9
L7A8NHWqDnV4OjnRqP4iAveUSb4qE5smt/BhfHSYLXBgtJ+kGeMTHO/E2hR72pybFcZEG9psyHZb
c+Ydaj+aJ9OTC5Fa8rTpdZA2VnExD7Nwjc4z6P+0J6/OauusUaIBbdiceGVm1lOx5tgs9vpECVJM
TbEHwGbjq+tXy2z4CBkxaBb1ESXzKB9UO9xXnXDUdQS3cGTKKNRFnWgXjUKsE09wjo0U/AB0SQe5
ias1Pgx5GiWorTEdycdnE0T+Zad6rOk0aH11VCd1r7XXYYi6z/bxsvFVjg5gM7MaO+6ZMLncvBTJ
W3V7u/nCPOP3KzZqpgfR1iQrX+IwYuJ7cMDN0dTmJxJGlTVzWQlugqtfjqAxVXt3RILZrAngRMbi
iz2REvhbwF2GFimzu/lhKaB/Dj7XIbZgdHRrLL1XjijDR60+IQYSnqK7oS9lVhjZ4rsxvZRmOH6s
i3e0fK3rpiPaEeahsmd43XG+PmMgpSERTBKJxkk8j+cVA9gunRRD411fi1F88QXdOdOzHSqTa/9A
zsaEdaxhELVkIHVAnmzG0EJtSDOJsoSj+GbGX+C62nRMxzhKXIlAEjvWdZWHlvFBBC5ZbIx9vMgO
+wfHQGbkPGg183JL2qduGTzeYr+xDwuB77O7r7tqHzxYg3Y6RVdho1FGzJuiVs9BI+NXgojkWymb
2QCkTrs7SIewEEZxb5u9n0KnmR+82qfrOWC2Zn6gdrMOaZr0buuEXTfS34+jgyn0BO/etahszm/C
FM9jNPhLCbdfCze908ktKxtf4UNfHGS7/GbHgZ5ZBXNpOgM3885I4CvtK6Pux30VAwjl51EEMfyP
vPBgesq0O7/I5h2j+/eatuFEtM9OOiUEbBuy+g6LlJSNfnbTu1LtMy8PQsyDQzAC1tE7zM922CFT
knudnjLQ+tEUb+rN2cfEy40BRQGU4DQ0y68GE3eWf/ZFh29w9tN+hwkjeFW8yWVL7zcAry5vRJUS
8ExunSzNwZycDn5Qj48DCTlqMEunxa1Df71E7fng3HpCTyfZsecZ+RgWfMcWe6Pcerzm68l8gBdk
DrpC7B+vZ0agdFEzRwVq66tDfU4j9qLbhLnzuvmIGe3SnOszWMveCwzN+w/cuzfEmhis41f5zsc7
7jrTa+2cvsJPAl3zIW3a6dTVE+kOreppdyj31KPPx7t0Lem9zSLIr8fShEWpoQNOvBNTnAc4k0NL
X3TP9nl9pg6hwpjy1IRxlmY7xiOLBhiwvxJODoyXyag6RBeneU9ZQDcnJXPpYMPR55BsDyXCNxjt
N/UrCc3O/+PszHobx4Il/YsEcBWpV+6k9n15ESTLpsRdJEVR+vXzsQaYW+1rlIFBN7ptl0vcDvNk
RkZEPi1nMJXmwmTwdIfQdeQZI3vic25Xw2iUk7BQVNw2V/9FNYd/vaXuEVG8aJ/ULFxKljnkRxTL
j41kdkOxal8cRftmpY46JpN2HmybaTOV1s2yrRnzWrm5eevDjtAmTEQ2P0qvDx21cvDA9nOowncr
2ZS2eqDXuH5EdriGJKJlXtWMGcAeK8Yn/XyBtVhWJmwSpbegKy8qU3rxZeOEeIzfuz592P5hSjA6
/WhhvX8rnHzco5dqhAfmEjfeIDTao0VfHwg6f1hvEHA84IsRHAgVG3HYCLpdSjZ8A+alV7mpEfFi
+3H1CsluSvcRuzQDNMEodSONh/L2STOWywlN9Zw/bVEkIPMNTIo7nV4YDBADG0d8WxzrfmcjsEN1
0hbBLXYhYois3NgOY9TPEBje9RAuKK2obCmf8bJSz3cYQ63JT+StvK0gdQycEo97cnx8FUVG7sQH
Bs8z6Z0GNMQL5n/hi1DBzmrPfN7rYT3vhpKb1bxmIxjYvaPxIqdrTI2C4UQlIdJjnwFGl6PIv0pG
PCEDV9xkNxhps2gtz1SgjN2DbO04Dif6nOKUt25xdCkrjMESPHEi+f1l6TVBUzK6s/niDXzu+ksB
n6Paq4e3taRY+G9zWhWPetzvw3y1enA1SGMbs1qIR2Owyxdi5aPIoJB6Wm9SiunVzz0CI1P4KNlU
6+X26CEDBLczAM3tYyjucwZe4Jg/6616jj4WQXkS408BwZdZAwgAnOGXMIb6kHfIegWC0yRxwqB/
UReFVw4lH3Jj4aW7tOdgBB33XPiOTJd7zXIaDdLHi89h38cK1q9IkjflSdrRM41H5YvoVIICBMwg
B3R+mP1pKDEyvdXNh2TIQXFi6vuANHY6koPSTv3ZzX/i5Bqdok080ubiV2kzxHpCw4O9JjMNyZeW
KIWONn+JITkJBQ8fQoCaieZg/BIt4vNtJGpmL3QKpn6f+z6kK8IbtmqDFkCZkye+8i8j7l11XAPa
TLLtGwdDnz9XwGzc2NfmbRBphvw2HvtcZTTRa/aE5hD08KEftkFjv4M2kKZ0TRrzmBlHDyro5Lol
+A4fH4/d0ZNdvLxpbV63z/0rM/VLN4EMgqjkZQ9HYjGVQzn1mcncexuF4rZgL5EpyUbEDJiHV4g2
oDbsLX5y77ytgdaqyE5w24vMjrr1NAXKZCgV5CAkrQwrAGd6moDuFUQ0tlNwBl7WtUglExr6jDuX
ESB4aOfy3K+tcvhqA3WiLWT4OefjRYWdO2yPpoqHZI/yrvt30I2V7P6fB7cxcge3UKbZzbl9tl69
jT9z17i5/D53Nx7zf/hjRBTt3rGr6u11SeyIPzseVms0W6XnMY7ts7fQ90obsMjrbTqOP0vCF4Go
NkqUVnaoGH2ZGcSkfxZfQy6Dx/ZRDKU9l8+186sP+pkcCtdu3Sm2NdPaIq6Frheb3s3hmpS98uw+
og9cX3HbuT5BxL41VCaFSPCZ9DBT3quQutgpaINRrT3N5G3xt/qtCwGOc9O0LpeHoQQJj4uBvMnX
Wm6JugOf7J6PoIbxcy74mu5C5vxA6ENyTbg+RlYPi4S13jMgdsVrWGHHHvn1MH25hJorVSDT6riH
xCkW5cCB9sUPax5Y41ynfEmcex+7ibgE6I4OWOB5ZtxaI1mqjVMREyX7ITkVoSE208IJD3eFgOx0
AVMhxkKap8VtE+X43bhwEoho6Bao7cb5Op4DaskCE+8djvQgxnzeY4uAHRWUi360JIJzKGaTLV/3
tdZtCWBgLoxAyD2CIZ+JvYIE8dHIY0p8HwLY26jUSQUKU7ochH0AMhpfCPGk6JnilpDNaZUxmKFN
WC8Y7tA4/Pf++eDy4asBReQewZ9fIXfihzJLXLKZc0ppXlj8AMYa/+UDk9yXz633Yqc4cE/u1A6m
rPh5a2q5l6/DQwiSw6pMzdTlaYLFD3ipCviTcVBOxVE9k3Wj5V1l1jWl0/i9LW9OOk7XLSLIHkOF
butmmDjq6LG490n7ufNBhWbCRFeQt0axrOAszaFwBq3H/sd2yb54Hy+OPtl+toyDO+nnoSi6LbJ7
ZoecPjhfwoe6OdclhXl5jtf1mZXJC3pbt9snHR6YwgZVY98fUP+ayZmpR5WBlb5Fe+2J1xYd5clx
mkyoneGanq68b7sej3z/WN41N22dXgCDzFNBIuftIX0Yr60ksHGZxZoZ1sn6hkCiMtU9HbChqjDt
2ginFG3HBZKJSZGbVzsbR0HG9N+cuU5PO1tTBCT3TkEUWTCTsjGb/FYDOvzszaKOS6Xun9vjBCkR
YCmraHs8EnaMByMY2eb2wjmj3q4NnVDwcoE/YvR/VjlmfMyrk3VSzBSfzfrmJMF9WdCGG+i2shXY
5K5GxWO5GsVaYawsFLfikE7RgQ77XM+SOui9HkhORuoyTZh/nozhJ9P6fQ2pUujWPbxkXQ1bwgHm
158de+1TDM18mdcmCiKqxHMJKUUwukGGr2HN28ULdDWiQ18046nEwDXGZPcApw8Q3mAfsVtaxR+q
2o1vTo37utsD2JNr+Ge868vm6pWuuI75YGFYH7L5a1ius7E+6dGTOY7xsVSBb14Uqf2z2prZ4d3N
Fa8X6ZEBfEcjGsqmPs2wvKL+RdQD/JQ6ykhn4m5qpY7EOLVsLELyCs3GHrDcrZfTMumqm42kWNpC
vzjkzbRYag/KZGnvBauckLiIAukRjRfKZmXcd6fRVM/Mvko1gbPXdVhM4M5wdO+4xKMcg3K2PGHa
GyvGm5MbEl4JjVenWEZLDeok7W6HvZIQm+5apGm5k82l4dHO+Krv6J6ya2waQlBfj7PGALc7EOyp
PDoG74wXf4OBnH2i0IEqbJwoqSal/UFZEbyHRN54Pth23ERlBkQ4bYfsJEdfXDC9doKRwex5ug2r
eTN9j7JLtcgceaQ5rFyGIKe0lxT8bmkKMtZTDFrKrT7zP+WhcnrFRrVOP+HBqoAxvuaJHtkUIYSI
wmTQ/oxNUNl3e9SZ3+nDgT73ZxlO9mTZRPBw3HYcWljb5yY4jtiFw0CfhevCC/06kKBFGGG3bR33
6uLo6MvKSigwZqot+cXwdeEuwqVmn2MDGRBTpFky5K+udfTeb5fEwdRsNkZ2rdf+epYPA0YOMn30
5hcGj7kwlWV/qdnvLekWoY2Ijn2Htj4uJf/Zwxw03+Vs+1DjRuFIWeoEUgYTMN90k23SUeiKk9Ir
PPVwvZqQQVx5Ia3uVmMzNDLaMO8Ui9E968CD4nEhf6u3z9qKtq89dpvnN/j7OVzXQ4Qj7HZkosgg
1TvjUY6z8JCaWW2I5K/FuRgW2/4qhA4Qolsk5e6mvVkgWtOEjmLlXp16S3xVPt+eNuy+LbcvRjvs
889oKUOcdG/B8wDcw97sF77m0FIZ9n0NZkVmS15pLEJ3wRwP/7kQh9GUc8JDm/3oEysXBnosw4Cw
mgZpwC70QLkgg+GAu2BZe5v3JlQGnEzt06IS0IA+Xahn9yCm+TJSneeiYUaISjp+Snyw7WbXjB6g
fLWPG9tHM3o70cMEQAs3VLxA6af3Kpthpl+uslU+qU73RTdpBGfEYbzQSiv2oj2m18PYyyc6ZKM+
80mJ5SOAnOFjUvr5QrZihKKxfV0eM5P7el9fp825uzmw+jnhgOGrEVwMJ2GQtMQwAYVkxGjP73M4
L89kFNRxPJAh2zobTkolFZm3A/tkR03vPC97XZLHC/uitUXHuisUQxsZwZqNOFkmS0CrdqhueRG6
yFBYuuTwtTxUIZvTOFskkZHtnWkJqvw8hSzLEzD7RdlQBzG6LnFItrCD1IPGj1WDCkjApsN6jEEU
SWBhwWMKmY5XyVQdCnY+ocFhcW88cZiO+6wPWpxj2RNHJc9ZwEdR3gpjSrauHyjNu7YOWc3w6tzH
2lZctas2NY8Mu1y8yQMWoO1p39A+KOHD08t+TdKu2eJHO6qSeYbc9u3FjEdmSkvQm2tf71N9UnVi
jci4jNILP69wZXlDyq/By1Rx2AT5ZUsxmeNBsKKh52ZD0U02dXB0VAza35PalnbAP4E67m0akuBZ
ti1TyCu9jgafjrWFNoG3PeKdCCr/6ShTEEfrTcUhODpBkEqEFrlKGwd0sjem1FGmr0v2BSNGEY0U
YJaOeTwms+MkH6MM5jrgKhH+DlHGqN33OLUg4XwN6MBw2EUxKWisAU71iRgBfaC3WfdhKzrC1ZUh
fVdz/J5ixWw2dssob+N4tfBQeTauXDsq1ZtkqF99p3bXJJdcLW/bsn0Z0YIueyF65SSfVX5zYuNJ
LynTTUfPi8wWVwTZm2/qCryrPIhUS35LCXxSbnY50R10BkD63Vg6CVRNYOjYw1fNFmO/YlIz6TOf
CaNsoZ7imeQcP2ouIYESntEv2dTglKLd9g1gq4KBamjpZo3dO8gHrbEylW6Tk+6uW3IfpdNqd6FT
WBYeSb9mquPoZd9lo4876m3GBx50p9kAl0NopGsO1CtNwFXhbdROzrzYdNg/AP4CQdLbcJNRFUCW
csh8ynWzfkBEnFa+zqV0IGaQzNvcrhcFQEe/+/damqJuAfr1qfAbM1XMTLf6OSRtQ9/xD9Qqlqbf
bJ4SZHgL3EwFsPoSnCOEVBbrqtEsFhyKoV012qb0GkCebKDCx04gyLNx4CXamCq1Low8Y/tyGPZQ
OizDRUuJZIRzXvXG61sS+2dHNk7sQfCY9vzC7QYwt2OJa0GF3bNatxfc/XdpCLQNLH0LhSKIOwN+
k36PZBw/spMaPFZZYUZUT3buqGSKb/tEc3IeBcch020dgM+XpTvVSsS21j8ubyvpAV0jqLb4JmGb
AKdxqjjxDK6jpwbCTtoVm/rEuitPcL+kXew/nBvvUsP60pc9OusNAk51fJ08nDZgju4m9cPZnbOZ
Rm9Kf1BKai420teltPUpy3SGkmUe4dd4G8cMjav/qD7XQOr209d3/L4y7XSW2VCuujBHBusLfkUz
qVwki3TG60aOUX3Aw/zijEBE1T6TX8NZMnmCfyPl2lw9RiC4oS9M45shzpXp+2UAmaP53Qgf+eg1
BUG9btoFqIP3dI7TyioMdd2Mcz6lNvM9vFL7OoyGFau7PoEFg1vcVpoL0MF83miizsP4UMELYYWA
TCQnCMqcSv0lAhtPbgDBQMURI3TMB630q61/VDewZtZJIox7hanNCzCMFFaJ+X5aYCVhQwJuNl8J
TypD9mxVsIx6NjdQe/vKR7nh15iRxGVAn7gCzloyCw6tGt0qKgVpx2ojLeuAEfDp+OEWb6+3JiT1
GktbS9O+yIrkIH3yWlcNdEc0gaGmLOD6jikxxxE1i88IJfTUDos5y9xb5ZPrcW7ccYEx9Veb8yo2
XOIbP4Hu3Ujedk4GNetfrXvKx6iBSJhoXAWRzO64k4Dp4S8Y6UxYFROaPaopyq7Am8A4xXUWFIHU
d1NcC+hEVFsg5etntI5pWjLsqFlL25zSme7vCoy5Rv4GHDlEcWBGm3DUo4Ajp5+RDvXW3Sh3X3Qj
CHS04Gf6LpwNOAyql3hfzXru3eG8g3CfrkQ0eLO3mRHYsiAKbk7saH8UOWKX2Wd9K7JL0vpStZ5A
+ybtkejQfBbr+7m3UmfJ+rF9mPHXgI48+fAdfcWAyS0PJ15R8HWDIO5+b97f9Z3nKllIMGhuZjlp
T+kFStgkm2jzdCXseO0GG45OpB1+JQHU2m0RiOvnNFtkaI0nys0g3LD6Gutqp90Ykdam/zUUPGF0
HLbocGTaVKUF5YRRAewqVjThWBoDwZMDfdjgPmVco0VFKNECdEperJxfEe0i+NroZmJz1k9DOVMF
ebFzXV/tk4LRsX1n7lnFrLdPYZhP68/aFcfyHa2gKXAG49Z9EkxDUzmXrVFNKWua3JYas88AvRHf
5dMo0PYE+sMVauXD//P7+jCk9VsZ7Cq0GGqGiXpsfjFmWFeik+JRGL621JTZ+BrQi37CzR8et4NN
O/bSZaHbGoy6aMgbnRfG7YOzSQ70C41wz5JD/DuYJxP2ndGLIOAlcLVGtNh3AlXKQOlkVr27eV8V
J0JRzaxTEnILGAqKJU2/q5V5jw9eEh0Vzoey4yVnl8T2WjS6TiLbRDTuWaKdMh7u0gDsrdt1HVuy
5FAqp9YL35PrJJm8v6QPUEUAyWvPFumyQ220cloUJr2fh/mnRVOcGN4+oLtrhxfeCHGTX057PXGi
Ba8Nmi1qwp1uZG9z+9r1cWWwtpBoe6ee+fZWPSTWLexnxUgIFl8zl+zr7eIQMkLFVl3We8SUGM7R
K6eRTxk9vs57VrJG9aNME/M+VCYhDwNTpS9vyeuyXMubQTCpJGMf1OZ6GVu45Ho3iioeDV1bqvUr
XKDo8+EB/y9gJEBQGL6XT5Nx5cvbl+SOn7G308cbeXXJlI5RoZsD6ASvxFKgCszT8zwZP6ilKYGD
xG7GQA198xqU5OZYwz+GRBVatTEE7tT5KubLL22WnjWfcaOM75pfD5xS/YnVJgIXciRYTWbQzBmL
cLVNBF/6Qpgoi/sWgSkCR+erdF9/RB1/gkNEh1HreHTPjuxQGxfEUoAsW5CEbUzL7YavuuCtq9lE
+5pEw6X5FRJqzBQ3VdRkKqVWY2M5ULii0mnb1s1EwI4U15lxMWe5Pm1IM5BoBpa+4Je/nqhxzT9G
VaHV2/PThyPzYprXzzd8j9rAP2Xea7uzfKjTTnmiJ2NrTvMK2Rgdq6cBVqD5g0uFeOsu0j1CJECX
Wg00v8qtHFsq7FB0587diXreUGfKFm4ZD49gqMJN96uhtBimA2sDO6wbznp7nZWJrMyy+MzHo9jK
rQtslc6MmPTnYn59kUFwNl9cSwCEggqPvQrvvU6lcXP4H1CoFZT/989Ma35Jh7+RgeWfJEZ/Eyy/
kYHFOnzL4at9rTZ9d+eUlx4EG+uKZc3iPnd8rALt/fHjRBpWgkk4ucUoA/r9mIZa/V+I/krHc/5f
POi/uJ7fuL9V71GEWvJ8rW7ZsKKJvSl2BUI/XFPGg+l19h4p9uvztaYIeoyzqehFS0ByxMAR/vAU
cBTUlG7l8LFPvjp1EkSw55p9HvB310503VC2UQdFQb/5pBtKe/zfbFV06j9cgMzoZKQS+PUzU5o/
/4sOjBfTK+5HuCNlu82dXAqCqQHloHF2D9RHzHtMxz7MarAlc7HyE/jlgg25fr26dQLft0FjL7IA
hMF+LCEMrhZohTxtjCchG92xXVKLdiMA3vBG5QkfkjNDOJmCD6/YMnkFx60HZKAteva9k4I329XC
d/7I4xF8gwVptgtegxnqCa0WnW80WuYl3aqX4ZKRk3dnbfd0Jk+Xxlo7IeggZ7W1wqFk3pcGHhZr
TEBMwtkTx3JSYvN+ZrwEGsmwcyiCH2blU3SOkXH5ukgL6AVHCCP86ZYnaEICoy9FnTzLtwwofI7m
13HiXiJ3c7lG1qbkSf46z0b5Sc/x9wP5ZsNV9Ov4XYnia1V/bHZvuFudBgxnYeJ46maNo88WMczo
mTw27JGNZQD4x300cpWbJU1bc29SaC3BN9G0ER8YyzsSFhUdoV9WvvTTyv/7PL8pbW73Qm+zPOvc
UyHgUvebU2Z5LJgnNdrjeoSdx9fc2/x7uf66Wr/pagRNqiMm8zDxroLAFmLCvMOdwHhb9Gm9PtrC
+2EF6mTgofKJH8Iqsa475wBvsxuL8EYLuTJ061O4oC85HD0pxlat3pC0dwP69F0WU2edQtNcduvl
AgVE8oc86d8C2I9qhr/u3fcxSm1epm/plT+mNH77MCBXt7cZfbxIn6GAH/IzfM41umbRZ8lqJL9B
k5iZZCCgyVRXasbvxilpLURkUyYGCBHCsI14GnyWhwR3JzLgivw8qhxyCVrjAN7w4WqIRRgkSM6/
H4n8kxLk72v5JhtMxES7vVPW6xAL424hgJeuko9VbmLW+TFq7FE8MvaM6zNx4FmWYzaxMdTk3zwi
f9wU/j6Pb5E4Gtwer/zF0uA0AOw66m9oDNAgRMvFghLwZpLwBAxFodk0XX7pi6/hYHX51Yrsj2nO
9x3h7/P4psdp+pVQ9ORXPWUeeS+dSoCZvZN6OyUEmTix41dAG/dKXVUyNMo/aq4IwfDr2bMqor3q
DUT/TRvEu5OH8SzPSKjfy38/MuknMY2iY9/CrG5RFsVvMV85CknbaHk3CAe+iyU7LDDA0K6Sphyn
AqSJC3qyX84z99qB5eZ1/Ztlm9Sti+/36e+T+BbnYilWqjxmNif8ZvPu0fExG19hU9Qt9B77j7cp
ObpDvUo1dTSlXzzclJ+W7d+H/xa++jo2zPdU7VTcUA4NxvKIlr/Itgs/NKa74xhjm87gVNgPGLrD
vEmT9JGXamsKlrcUtld7jk7/8ltUFbur/t93RZX6+Ioi0PkeGYRIzq+1yKOBaOwyIdBO3QIct4+C
rsLXj1STRicN58njF93K4Kd4jpfP/zvyt/dYj55hP7lyQ7LdcHfGfrI/4yVajQ/Pr7HqHDQyGs2g
fseA+CCYEO43FY4Po0t/jezso3aY/k4GkMD52t2NMYLLmXR53r0qIdTqSJmM0Q1zC82c0Vdv/qQL
4Deu3/kXhjdGxyCOR4TNcOLezSX79jpTwVFl7avRRDZfPsNHUCl483+/CuJP6c/fV/1NqyMKj9dA
KG+vFQ1pcPjWj+0BTbCZzIB1hug9f8m30Kv9+IB1TeDh6gNewf/mW+0rUttbc0Og2ivtjeLWiq2F
FkqhfFW9x40jdBoTWHA4zsmY3uCxhmxseMTuIsff1+Sesy/NMyQklFG7pz0+NL6z6oxUusE07Hm4
UNrT80FGiengE+0DP7utsVo5Bwg6cDqMWLMEs2OoYsWPuZ2BqTP0GmPReJ/FcFH3rQ8XGNOgQeNM
pwftY1daQ3EmHC6buR4ac+STXd2B98ZxEpFidIxoJri7O+1jPF6lTD/web4851nxlRjGAqwL5jiF
hLlg7/V5vXwSSkp9F17Tgl77Aq/R8+G2GGOki1HMbc0LOHAcufvuczEoaff0TCDO0HBWxw1c/L5x
Tjll2XvzMe2w4XBpbdEdE8zPmCY+/a4O4Rc6QtA2nI1OpdFrrbDLEe8q5uqjvYz8wAAqZugY7X9j
ej5rwO7mmZw2M1afdBMXn/qF+QTQj9x49EF5z/p1GxAkw6WuM7uBW9pgQuZl9YEF7Nn75pd2f4nn
G+ac+dGDGjW7FtsbDL6ei+4YL9mbSEjnd1qsUYxok301ivNwGF+HIARsU775rw/wCFqeHExvnXg0
ykRXkk0o9Tqg7KlHfV6yi0b2i08iKBuBMKQk7GZdvLy5OuvKwLyeKLyrILdeLnuJNrrVVOreZXBz
BytJMJk3N2yncceLfoZwM4HCVOt2vrwzR1jkUBW6HwpzusCCfVEmrLuj98s792PkZ6CRjGYVcz+9
e0X+KjnCh9ImWa61K804rKCmGjMko5SRyS8hTfwxxv91oG8pgZZE0juWYfhtJAj3slOhUcUmiwlg
rxUZ/78v6+dd9a+jfdv460ptjlI3X3XIBAmJmZwr31/w7I2RaRNKOody7/e058ew/ddRv+3lvaxu
izAtVKgDO2snQaUzex8D5ic9INiQ8vqpyTCHq8lsveNHt68/Vvgq6M4SAI6ykirB+8UyXf/ttn/b
WvVyoIfyg+d7QGyIUAod24gZcaaKDP/mtcs80LaRNZZ9GRGW6tQYu1+tThPaNThGUFinwHsnyMn0
sEXEAgC0sTsWgp4BEA2F4R2IgZtYH5CFeB/2NIA9yI4mSufrok/o9j63MCVAI5o5tBTp3XkIYQhu
6u4wdjI3PjMQ0hZn/378ev/HrOqvJ/EtsvfToxLmQvlaPQUXKOBKv7EeKan9hK+YWoiWIzg8gLub
h838SgQeR82SK09LnISngoTqjYrJvtZ2mASounA9RaiIZkPH0xJo+mqmFL+Kkx9tdYkUJKJUaO22
5whiUEqjXu2iElFE90XwYNAt/bITmhHkVI+v+2bwkS6KfTV/UEEsn1BYaYEDjD396kGnwCibWXTc
41VxM9J1jlSn7mhn4tG6kvypU9qesLRgYUVU/Mj7YT2g62/NXhE8YiypHBhbQAD39R3hMmyeHg68
FiTeCgAc3O4eQP3K4IAC1MKxVSHpUF/RsUZpcXM4FYAE/kIr2bIW8HO1P8Zrttbh2RiQcaOeRVRW
1En/OVbioVYbUuzqILa6nQft5bprrshgakbQdncFaBQ1QGy3XjOcylMBZCib3gJyW+MBMfXog7lA
YU+2OvNuVBMOFRRhaB4qvVogaXfgpB5UYWgmkLIK8paPxn/QT2ZrwPtqVV4Gu+u+lYxqg4CvkU1E
fzaCZP84c9QpgvSuke6es6s1mNajmt3u5ir+1TrjCUhMDRRWMSwWXC/H/Xlnpr9qvKxzPaPVaenr
/lhxEX2YN34N/sB98wpkxIdfIZMVzz27psMGT+2OSy0beftx0Gn2YZDaPIwdXf0VxGYsrY/MYjxc
AZfOMf34ltF1jXWGmsegWDx/T9L8ybsmQ+wX5pjMxWPO7olGa2CkQY/lYsvTCm2k7t5RprYO8sVO
XtlYnZylI5UMFnUAWOMWUwxYqVlGb3vWQocCIeIe+vQ7tnc+s08ykky7Znpjxj5DK0eKlQ2Vmb4P
OxagISgQLSIeyFQIkNl4Wswg8MjRfbfik6JpMWv9aTyHiN6RV3wUiezhA6ucAh9Bya1Rd5CnxOt8
3IBy+u8z4LHJKGT86egPUIU+TRlpsMki3iJfjE9co5sv+pto9yBJoQAjJ32iYslHEAYtKJaOZlY7
Nohx5UprcXRb4CTMUZdQAIdXrgR3XyTjgpNiDj+Y04B5NMbATVfvrwGerrCBIerqvrSHLQrxs9m2
qtuCQ/FiuNpQ9d5es+UtwUQvlodvbtxa2eBS/Vw8x23PJAnzHqd4EXsvxjZFs8dE9bgi7jN9Xaex
ktHTlq3E6i3uprKpl8kstdVt6gqwiUI7W16XsHOLjos1WOQuhzeFjz9GkH9mQh+BcAezwqV5ggLq
tuodaOoloNI2jdRiUz1MaAlEXxhOsYluhBK5daVRiwThbVY1w+DDFQ0nU/Eh1zoSoNlJdY+0BMDI
4RrwqzSjJuQq9SYDjdOs+qu1BaMKaGjOwj2NJWipTjlWzeuCnp/i3NEq3pY9JF4WPCrGzHZMbga5
WHieYY3YM5TJcyiciQqTu5/DFUACBmWhZO8qXaR9NDrteDnwMVWG9g5v/XWusIzb0htqDg+MQlwF
UgZGmQ60affhSbCgt68hvoEjHb1zMc7WiU3XST09Kuhv6Swaip/HYRS8trX7vKSXdiJU7ku2tE17
gA0ojSAj4DzQQ2F2eK3im6VfbXgVNCzFDc1AzeJjbKgWTEmsXboBqBE7WVq4U85wBWvO+b2pTWWr
mhgGyhuUCRJNKW0DI/NNk6AYMMVEielAKbAHZqFi3m8n2qWqKx9INnGKQBhpaZY0qbznGSM9+LXT
ZpIymOrCaUgWdEciKI19wSomd+dI07lq3L5TzumYctaIciqn5Pv7hPZRRANL9BOWTeiE92kDa1Wy
3tAY0kCoxkcuCjpF4Teyk9yd8u3G+LONFcDGgQNdM4ymg3yEF5waBo281DB0Ox+V6R0+H6JvCM+1
Jc9y752YKH/DbXn9iOMdvYj2yUOoGie6eikCis/WxZQffkDqoOpCxE3UbJzso3GQR4STZMTflldt
Z5EHOXMwyz65k4MnJgNG+yTrrSrzpfg3xYuxt3wh86T9ZLxhAmJAqW1zpImwhwWL/7ZgXwTb1+rO
oJSrdxcXwCt3BJoh5IgHbbMg3dcQZSFXAVhBikTXNQolm3onhQFFtcPDX/47YZB/rAT/J1/4Xuqr
UVnfY/nYrmjyoyl8kNIgwfTPudmHMZ+aitGDIhTTaJ7hlGTicW6teTU+EYeQvHvaSpz9Nu9H+yl1
UxVNFGUB1xjxDzzxV2qeZnWkyGU3332EbQZEtdRGHWvQ1DLxAvFlttbnSbAb+F1v/zF+e58QWsza
m01eHjMJMIs19n1vRA/Ai6yPl3MfAeKwabWLxDjBo6Lpefcj0rAW5Fp3iJ6YHdIgHfjPYVdKYh5J
OVI60XgwQx5l57/kptL/GnuFW87fF/gtN83Uqrxnt6xdcSy/xyWCEtrlWYdG2JhwKLouF8uhZ6lM
J/61IPnpkasqtxZ3PmZp6N9KhEcbK8nroT5J1hO2bXTWlMSKJRFVEcm4mvX/scT+Pt634qB5PI51
+QLT2YHK5EY9gpyIFcfV9BetQZlcwPl0qVuh2+KwYkK5MgN6JZ1fpHf5FfH7KUHGlouaT8ccRf5u
TxilmqDf6360wtHRFx0JTwd9DmtSMPFIdkI7dBHwOA+oQckmmgxcdhMTZoX/G8j2Y6X294l8y9Tz
21tLdJETudsl1jV3+gaHBgALVIG88YlweCZN9emdbUfwNP+1aD8ud+j/v9WnPy6H/7khyrcZT4ne
e+X3+lhPn/K4h+qjgJhzDHl5kq9CJYG5oycLjj3rytDfhJ83vV/gr5/QRlVT+oKgK6zJP9j+X6/7
vWUY6zUSqcCqP3MznvPH0+18daAi/Hspij+8eH18ugeKKgrMq/jTEvnrUGouldqx4MUrLY3kjG0a
DemkMHX73wfqnt03APU/x/m25B9in/m292u7ejOjZQXEA/wCqvjvg/wE0/7nKN/A6yejR++xeANB
dwEx2LZAdhAFkHfpsxsJVJC5KQKW35CTHxbMfw77LXq9Hn384/Xjc4UtibVjKgseJaTQ1kd5Kn+N
HmKHff7rVn57TW4MKhKOSe8JQt/FyY4LyvwbyFi48nrFL7FK/AEV+vva1G8vw+sOiBENuDaYsGB7
05v9+Ta7RLT3y5HkHyCT/xypO5O/lqIov9VH75G0K8qmmhLsukSwCjKjkX2UIxzLcXyR8GfXrdBF
S7KFVU+DmXljXLw4fzlkrxYTeOiUIEryQdH+vbj+QMD/uO9q91z+Or9BWz/qVGEJd3ciowd/OGIf
JkPWwuQFsV0nvbVcHezjak+2Cu1OymscOrLPxP3tsfzU5v3PzeqW5F8n839IO7MlxZGlWz8RZpoR
txoR85QkcIPlBGIGgUDi6c8X9NmdpEqdsf/dVjdVF91OhDx8XL78trnnVTs73nFZ7St8PDXn2kpG
2vi9e+gHlD9b1cSZJuApxUaCIWAZiYmS6oUIWZ5+QHV+3p+NDV/r5AvDYVPoPTanoNRdPfr94v/B
RtV0W1Vg0FVqBfe8Xd4ut3yHwled7rW+CVuJszg3xxIp5Y/4W0rBQi2P5yW8bEtxIDsU9YJLE5qv
Jn0uSlZxW7pwq1zdv+UVbNVZoalUOz2eMaxQxJqr8IOJ8CFWCrAEcKdTU6Y1ZbEtWvMts2CodkpV
t5brjdCaeX89ogq1Ya7BeKGy0mcWMyO1td6gf4D77tq48w+sCiPxjFy83+pXBmVS0rwTL00wLEqt
d7kv+v51BcOWnrNKvske31nH+1cIgG7MTi09WaNf/10SMJufyhunVesQ2+s7K/uMfjaxKFqw9Qv0
ZS8dQOvS1JgRhbeBbgAzBYKWNAabT+8V/C51nMkQwE/cronNzMdJdfSvFJGFOz9/3HIem0km7PvV
64razcEFf7N1Oksmvtcyjyme6Z9G7T93rioFo2bBKHA2NTzmEawGsIwgqV9A7O+bry9QujPyJ1ki
ZJT5EzbbEGmabONRi7G2ZZzy/f6+v0PBuhP7eLatcSZq5NhQaEvdTZ0dawPaXlqPeslqNve+9vUe
/KQQG256b7dR8tZ5eWn0ocGTXHuZW33+YYX3f7aW2vK4x7yvCYLPUFnTi9q0Mp/MQ37tMmGFx6/t
tfNhfoSbElIKrdG9NNWBqODkkEveHFn6WGpAn49WePY1zb5VrBPSqOUwvbT0eze2KYCv8iR3WFZs
F3uL/v66hSd8Vuz8XtVgsdQaFCjXkRKmkKTtyNKVhgU06AKFz711Ozuz9EDdDMpKNwnUwLi7Wcse
n0PFn5z9my+W8TEUGHZpt07SxXJAE5DmJNn3pm6F8/Aa3Zuzk48KvSUw91wBZFEJplMcLus5E5Te
mMJnEzaMQAlzSs07fzskNfYYOQyo3FGwpbjeMQgcWEaSvpzYYJKw+yUNWfXXqjW3Q2aUmbOkdHRo
rTvxW/wKiBrcSHsOhHYbghQNq41K++7f305TFZJzyt5epW8ENBoFkzEItvMr+FvIBqj4Zf7eV15X
XaseNxk2Qs0BEreSQSXMI0Z9yWjzZh4xo6O27ddzDxNDde/0aYsCTADriiRcFd+g+OSfvlGxwJHG
d/XI67yNwHcISgBvCvVWHEpUQaLhtYIVm6/Te61ioHOXYDVWyW15zXTdrC60O7SnJdJU2aEKdixd
27Xb3tDS7iZZeSuVBXHQeJkgn5lAu9RCk2IdOxBWzZRuDkSqta4KwQcbWW12e7wrN/92nyga2Px0
ph5maXXuqvu+CRkLPHSa6ZwY284XDMgZL4fbjfENBk7WtLITxT0pUIlWmfmyX455zd2t2TxjzZ3V
vqtpFNT1L/I2dqHpjC8IukQ0kbGtLB3vr7a3vX1docza316ytQ2fe7xIKZ1u32wdtEEVFOT5RXCl
zGG4aFTgr6WQzE4VNtVsUneZhhr0rjuYVdgP4iYbH3h/WnXM2gX6yem52odtp0IJ9uZulugbsxh2
X7cPwV//eU1vGBWvshvcL1MmJ8+QZSzr2lnzNscWzatl3t2lcEvc4INmgUxyZvaebs8tM6hFVyEx
WNaT9bWhHDvK6sugwrhiF9r5Xq3fVroHDMu/x1Eq+8pmWYimmipJMSbGsB9lsqeYEwpiLb9XltDC
bV6NdHDe+2w7PNdgHe3Pb9PTEZYGythsoYPZaH2j5dTMmfphRJh5jeOLuWKZAaXtPQeyr33DGhir
1m7zYu/b81WgMymoNeOMrhJkibQ0AuUoVqmMT/qbXe1fTi/z/OO4XFDUNEE03htJXF8KbsHjdTqn
Ydarpe3qqgdv1uYoyZ3/XG1M0PZ87kIAnLHqe3tRsarMCAXz8Bh80YNig9MJ6BFT5e5nAvZcGo+V
QeYstapRh9BqeOtq4U3lq9v6VlO25ogSjNPeOUH7XfNHJogP/DMYQvetURuz4nvYlCQXWumHrtZY
ca0ZRAlGwT0u19p5ezBTA8nNttEQC8QE2PYObgXAx7RjBQ126rCq43czoglH+IdpfJJbcJTLaiWv
3U7IbbYnl1bNsRvBMWD/W0R+89GarjsdV/dv3QbrV726rP5VktirgP6Mmq5o1arOatyfgd9qaVbv
1vZ6IxajM8hUcRzUOh82KS5jU+fX38/6SFd/nlVIs3WL3ayqpj2ChqfHtNIvK2WT3XRyAb4ue6sv
0Wzn0zwcBUEwyQJAozMWfLgBaAkHTLPudl6nIHdaU7/jQwCYM1RA7r10WX4sW5mi/ek9fv64gvdY
zreZub7w41A7GJEApES9jzAERa04w4XXlwQuJaXHn/IKqr7an6zYMJHnTTj33WNnLDCR3jL0nWmH
cZXGouYt/u9F759CxSt4+gLXi2Zv1AShG2csVtg7jH/3Wmxd9DXHrX/+3xPcn+JEKvAkrrIxbpdL
9a6PQDevW9CvTJUvo5tGex+ywflwXVej31WsxCn/lFiwWyd7l2T3OQeceDN8jAvoJeqRyFDO3of1
piSuKXm9P8UVIvhlfDPm6X2Xj5JVC2Tekbl08AWLSh5cu8s+fFAV+IHZ+QqMkemcasD0BJWkasCQ
6jiPKseAPRlY9EsThK/d2UkeXEnS+fPnFYza5pCtk9smF5/75nqgNrvveScYAbwb9Cyv57daSuC/
nAIWQDPQIFO2PwOkn9KLpm17TIz79S8Nn7XNVnd2AJLRfu8GThT6akPw8btv8+ZwKHtcJaUiRNNc
sDWlZmhVpfBd4pp1uarJWR+loI5yHzIHmufV/go0UN2SAIjLX/KTsMIt1yrAh5PDSR+NAViIP12W
YVK1hJ3BGTlfWLLOOXUaQ8n9ln/dJ7nF+z2f7PnlftXhno1bTRKSA8MN74w99Spj4Ilp0ALj4/h+
wx2KZQcyzyUe7x/W/Em8+PxPj7saaxfLnifcsTtpzq6t7jvwrYAkNqSEc/c7yghrPfQkNqXEUf/4
tEUnYq0Ot+oqQ+zGQaGNhqD/DrBkK0cAMv2pyebWTl1qr8sty/dxHyr3dNzj8pZvt2fkwjsWMMLk
ToD1ATHtiaV9mlP3Pn83ZaWv50lewT+sM/2uVHKqnelCrX9tmzljqNtQFgGURFw/r7PgEc55Xtte
dY4F9S5eedJuZ94sCM6hiLdoRtLG3Tsd12UPrtTlSjTogdp8utJUXS/PlyUKbDpNdqQ6kxlJ2wgi
vI8E0zT1X1xW0H9Knk25o3+62IKLsKy9bt1PmKVxk07ojLpL9PWxcs8BMELX7Vejz76sClqyCOLn
LRfskZWlqrpbc8tjo03pqXmrelmQeQDJ9KB7jbqj43AETMg5XH3YCj6phYFqaoGn6mgrn1HrDu3P
2PFpPnT8F6LQhdccA8beOP25X2+OaaTlbrvZrBMg1b3f9bCkCfHztxfM26GyTnVDwbxBase8H6S5
s243csL9osWt7YOew+Y1xugp+H+OYzbAS36ALiKvXwzNI1d5VpM8WZm2iTG3CM1E5RQCFqcLPOrs
MHsIOt1xrFbLBwk0B0/kZ+Fp2qgv6jI0qyZT14LBU2Irz0/5RRew3lVnVgM3dXUDrmLjEkFNGRO4
n8RwiNeX2TzJDTywDE83UDFX1d3dTlGftkdk+oDOD+DiQpo7ZPGz5MbLw5rvJ6IVYmF1riRamnDS
PJw01ckEx11lDmSE3w5bLbu7Gt3dt07dbcrG+kpQGT+U7fF4n05aBaawPN0wCd5k0u62RwLYH7Uc
QgVolqVZn0y1Hs7mSVyiHZh5vQnXbaoOVuhOuYN9EWLNfDuIvnYu9JkfBoA3lJ3NiYzG14efTVN2
3+IJ/aLhD817+hl5kh3ISDEPN7cJRX/FD9ppvxtFERuxwpa/thy2rAq6i4SkW6rXpZnP09cuGETt
mhHBqFxCsxm0cWqxF4Y9xPp1oVvSoW2ZB380Gp9Oy0yrod9uQptNp82+FpbPkPwwLuoD7p20Gr4c
HC8zYg83+CRzdb+tq8cjGj1u5wvGXYDlg31ZgVWFCw7RIZiqxHJ4UC+MfC6AIsnczp8Fhp+aXYjW
rkvteDRrfGP0uhsNvgaPO6aWkTteHRYQ53ezXTIF+VNewVqtN8vbVjtxy81Nzkb0tuKCIXSyjwmq
Tbj07tBt+niNq16rtRXP643ahkyvxZl+0etHBPt06/F+tdtmQrME5miWnRmli6IviO6Ysu22qo3O
y54J5UokOBb6Y1lsU1K8+3EFj9f/LH53MC4HW3jd9iQdi9pKxXmvvo5Gmy9nUPVfX1v4DP8F6jxv
6IPVmG6JlqdDvki/aeNPK91203NPXQY2cKuyLyQLRB5f8Onnbc1KYht7vtDNBZUFiJz4/SyKHxfn
A1an6fHNP3jSoYyS0t7PWxFu7kns2t6KchTu1Pur3rJpBuA5Wj78/gTs0iBPEsfqBeuyT+bxRlGE
3rPkxYTbTmQp8zF7Nhj+inp8BaY3guPdndoH4i9XGkjL/PYDBfJ04I2ytdO78NvCsDNFVxU7hg4O
Dq0XJolzC15bq1GHmkvd9WQvQOK59ULwlN8B5SUapydmqCCSMU7XeW2JnIxlXPBQ/P7qpTpVsDLK
STsrW2Fb8STzGeES5yRCGcBdtYpaR3ha6nWJSNkHLhiayzK1NpcLRzQdoVG3t3gaBA4OxAxpeS38
KbWlxoI31a83+7Jh1Yez+MXEGIUK5nW5OavHlAPn/Ukz3rmQyRAKx27gfN3Dj+n2DZKk1tQWmiWr
/jwWKv4muxAm7Y5xolyvvKTdGHL/O6S/FrSkRg/2q22HNTgMLoW1qayZJtNno5AZnrVDojGzTKWS
MgNMIscukzMjHErodram84IhV6Ft/5R8Z/FQfzttIVNM4sNlfrtxWiWc0BSg19rT3DY7FyOwUX6Y
M7Xl7DtvDOs2JVpdgtP6YbIM46fJUlNlfbgZvGCrTarDDlKmV4c5y4PaM83vRqNBFZZmB6b0qTVh
FMN2ptCMMU/vNqgV1xlsk3pzScxUBDFWNzddOed8A8r2FHxGkTChr9AaIE0WOUhsiFFIHqvHy2qj
psKCTvajKz0C8aKhtgkv407nFskTnRKBugk009RohlTtR8HryWDW7GR3mJtbEapgJAerUNDyUlwJ
qRELV32qs8kjkKiXTGjhlIftcrk+6whlkYQzqTrE31EIROHkkfditWQdH0v8Dwv6/OOUBVNpJpX1
Ua0dL92zDYl1N1m3atX3xBrs4va55tferU24ttrpIdjBy6oGOdM2VEjm/gXub/M1qwxiwzsdO+Cq
WVh2dNbEEstz73B+S441R2cOSq2tYAN+1bcTm17wjnUncGVfdXJ+RrJ3h6mtxc5cgYs6bx70sZG9
GtbHOX9d2rBgxW+WVT/cA+3U0ObN1PZ2aS+utk74K2szOpod7XXDmjMzHtqHRrKmFThaHwRPe/Ow
lxn4El3/cVEFA386zFd5xeLLKKE1a7a7wSAKgY155yBs8WUW/b40NBIP+pdvUwwcs81yvmQ5qVAG
Bo/okFCSGtCOuQF3gKzMd9GHsUQBJfpQjBa1zelmr5c7kfQ2J1YId0iFYfkILuGPXtZowTu0Rv/r
J6lgieYX40D7vtzdDIP7ZVmW43VHIZNzEQPn/lTUVP61uIId323z862245w7h3iceu0dpjud/bgt
t1PnffcTpuYZ1pFcr+yUBRt+P8/v6vWIWNH8m4j0ejCAGwDSh9YUo2lLM6Cyuvyz3hYjT/O4r96O
4qC4CT4la2kGg8rXpUFTz3bI8/CTY5b9/X7OsjrxD6kFO2bEx/XcNA6PTNNnxELwWoQWBHsNf9H3
ZLRdj0P89lIKAaZ6vuc7PTvqdHA5ZgaHM7FAxOAgHEwkW9BD9XgvHVjYmGLh3cCNRnYjezsSE1Ec
6DD1Xazr4tBHj8caBF9keaHhteg81FOnKfOIJfWSH3dcsEiqGmeZXXuoMKQtxPITiBs4OGAtl9FF
9+O1dY7oodb7i+anNP76E8qpPksvhpzbeeW0S23e68mfeN0AqORg3yRjE5VZtzk+/E/219AszRDQ
CLNW+MS129FQN+eNyKJZKcF+6yjc18ObNxV9h4ZXR6m2k9+1uAS2yxmfZBacIyZpZRlZqggjITos
zOa81QLKBkvGDOBOwDyJksn0TXA6o1xs54MFp/kp3aldltH8+CWFb52s0mWmXjj9zhl7M9UbBYOB
FX0Qi2z9l2G///n5+9HLMoongUzE/Aw2r/Zqft7U+Lyi0UMuMWuPRnMvCo1PtROCyRuQvHkM3TFq
2PuXooUNfQq81PMlU3OVs46p0szmje6eUG8XDkQQ5EwZy2IO6toWiaMsjyqrhP44dSGpiNWjVjtc
Vogm9GJ0nCNnDoPbBGFJHd/gvzUazOT20/on0Z9M/KOi/IcZ+1vfLKXglO6rtbrWxcnbdJ9Yw8Z4
A/ALOmtMw7l9EmUpILvUhjxJLPijuaHulydrzavy3tMBi+N3QLCYyD8xOQpxjRY5LYhy31aTRn0I
saeguezTjurX772NU9+GEpv2sBq/3UChTrK+qrlWW/F7KFZBziIajKz+cmYKTqTLhxh8adSCdYHV
ICo4ujdS2m1n6iqO8GMSRSx11k+XU3Bit9PtlK9rsbDnzYlGjxVHdnIjWnNh69QShm7xv8V8TzIL
Zu6yvx+2+hkNxMzNaDY8dEDggJyG+8IiG/5IyzOlceaTzIKZW+qKsTNUztmedSm9ATPr0w0UDHE0
3YCZzTtQTNqu7HpLasE/HlvBppnVQ01RD8KityGZiIIBbvoekufwNUl1GPJhI7cn+abim/2iYMXG
+W67j+/HPQomlgySYsEY1YYXmkpJxAozw4GYwfdFvryUN7Akj63YPE9r8Xav/OXC2sdo9l5xojWv
LQK7LDg96atQhQXg5fDUJQ9LZloeGLgno2rpmb4759jzuAYKhibPSBBRGb2e3aLKCrSPG+/LnIhE
sR5sY09Cr3vmp4kE9VGtTozQHbHbJgrvuYc+N5C3HPZXiiMLw8oQIc96VWyog2NNtaWCOjdN59YQ
SbTQ6sGxKbaJhk7vFbyP61+gtSRrG0tTeNlXLpiwmplZep4KEwYo2GmT5baBUAa463AeMNIbwphO
p0Ho+Dh1rBeJgpcGod+PuUhmWMv3u9jaYEDahCwqpbEBQ590dlyRuK0CwpP+7xIfX/HPJwVUFg43
S2Ok5ae/zrT76maq1SuhAszuQbCDOsQCIcuaXC9+kbmssso9n/dbXMFsaMdrrF3nyxs8ATkbCsbG
27IJyT8ZcdqK4VHrJaypWjunXu7ILFa58fhbdDHm3dTSJNZWS1Hvon/EzlhqXoMv0PVKJEID5g/r
i8VYBuf7h+DvW2whILLPWXpPrIomxtbbhJ/dQewNQuICdsdA1Nroe1ItftiiXz5qsbxaoymsJVbC
GAHseJRiPIEqYv+UbBDqHwzT9+EKMU9cic96ReVwzUnmiZI1yC0HircpaEVXhsUs66w/K0+xhhqr
l22a3PiCZIlRBL74gVrQfWHv65//m9H9PlvBFOSXuXW0jsISTXKXYsrsHShc73UK/eub6PH8/hDL
AAs/DifU98ncJpulYl7vXKUAOoISocVKTRbD80X66/pvb6QoDeKHT1nUUtZm/SG5ELUkiX44XBWL
j9ikJN69DrewTI3mkfO1cnvhK51Ov/HCNOytWd/Q8hEU+LKmT3nJ4dsuGAUzND8p+yyeZwLFvWeV
e8zUkw6SahcmTWN0W8NcuO58MGcRmJHt/n7z/xC2fn/ogk3Sb7vK6qLXNEZ7IBkDPiC4UuefrNOo
rwyK8uyecnqO4+L1+ufXfr2Bxr12BGCOG5m7xkD6gI3y6Orvn1ScH68erP3atvhJR4+ccdsCCgy7
UtILCPKhiXS+WMjGAPuUUNoIOleirqOr1flFw21Yf9l5+OcFKbU06hNX8YthMYvGTE9P5/Vmrj0a
ryxs6lk17EvEBhbb6SQdnobrZ7MGoIvhEMx5fSx5lDL/URwn1+J8ubvscFemMzP8ewShMHQzDF+C
4GKSnK0cK9DIrKKWKInM9jwa9U/Pc73Ub7bGxIeId9+BtYSQh5FFuP3/Iggprc58PwZTRGZPsnYb
45IdHpaH3D0QPdeI/gXfWnfpzkgbQWWZkqWrNfgsanRLikVGzb5UVOWmaCPqxYAXRZL0IXgeqT6t
PLcpNaxljvhZXsHSrQ5mbbmK71wlxyN+Z7WWN+oOwBgnIITeOjYQBmjuZS24MgANFLbf5yzYuXWc
2vb2WslGYH1njMyOMuCK+uALFBqYRBZb9BlX2ARwxiy9JhzOv5uZUg16Fl8wcYfLMd6Y4ppTeviP
+gQQ9qrA3flY9v5iLJFXFks+yyuYNTO5K7mRqFwzRr0bgBGq8GVBGQqEwg2kjORtlkY6TwKLAVa8
u16W5+PmRuPeaphBPrOZwWGJwoaNmSyjqR8h1GP1l1vxDAJoc5xI+7sSTX6MUT89nGtFm59rzO1Q
gBAlVdj1IjofLYeuAO9GkiCVpirP5y3Um6qZfdltq/dsxKzNR6ULFdiBseRL12a7pF7zNPjhoO1c
BUpvX5/GjReWtb4M4RvOstBcO3GfSdstNRBTFklIPvzDuTzfgn3YrO2z+PA86LM7WvoC80gBPXeG
fVYBSOSV1u+f76Fgrir7ZKWkWS7knUBfj0VzHcpjj1pE8roKv7Id9uTRAK1NAVEcqf6Bo5BpX5nR
fP4VhXBN2x7ja27zvADVay+Aag8v7G9ALg87eWEZureQHFyTGDKjYMjm5s08rTUO3mwHyzpUIlE3
oLQc9QwGU1j35Z6CYX0Z/BfNRZmiF0zZ3NpYm9OWT9zcMidOD4xYhXIE/UU26bluZSr7yKUB2vP1
FqxXNZnfd6sDRrs5mYj2/SA0RqHfaKDAfU/WL5A+rYLtuprrq7nJOR+DGe3ZKE6dlJ6QgORQ7ti/
dcB15q/DLTVEypmetN4ieUHF8Eu915aaKa6X6OsxkYI6RYA7GUShXSFFK8gutxhWpWacadsLusu6
B0ql7xH4OZJ+06U5IHknNfEaiyHc04csRlBZstbU+ZwPuXNm+5VHFp5593NdczUG28Wqie6qf3Kz
5tdgQGLs0CFpmKKoFzNE+NLo+D605mm477LCBZftNxgHc6eds9eaNjAwovJ3ev0cNvxWGA5sbH9S
/8L4sETF3Tc0T2u9gDV4v8WO4ixO7/OO1AtJ7EAxUFuujVWlwrDoqPkYwJ2BQR6Qk0J/w4eTWAC9
LE5/vsyC6duo1WS7VcQ7FBCa942/q8PSwJpONsd2iaQGkUihRJD+lsH2ycaD2TFkskfi6mXftGD7
Kvbyvs2qnLn94J0XXPMOlw7AfUihnfalLA4vA0A/x1JmwfStjpnJKAESJ20oUOggEl4g0+czsyuH
OpXkhLKvWjB42/0uOV23yKvUJxPLNZix4UG2/GQ8rf+PzYPn71qwdhXrbxcKm4wvcq4vbI+YRBtS
havRrpQcUOZEzYLFU/Xr5qSkHHDsmR/NOKKBMqHlT3XMGW290WDgGCMQagHUAQ69fxa3guSoePW+
rEQns72W+BRP4UOanOJaVRXhOalOsPNHd8UZic1VgDleKPuK9jsB60JEkLJahMSjWsLvPcmu1ZaH
dJ+eL11Da6tr1YcGAuq5+02VpHO65MVYhdjtaquCTZ+HO6HEPCOjE1zBIuOHN2gQZn2KvSKhBKjj
dkQ6e26yHWR7c2S3XVpBe9K0x4qNpxPru3R/J/3i6XpdFdvrg7VAzVySryNvV/pwJa7NKlisvZnd
7+oaeV4zYP8ZGwQwj6LATGa5WMhhUDJ5BdN0zee5to2RB3o4IywMRjblTxomouS6YP2ZJ7EUktDI
Klgmu3oFW3oXAknUyfEADj/KhP5bfUEn7N9G21bBMlV09VjTDmgSa094MSRaoDg2oUA3suuFzWHN
z99PWFoDeVaZgnFSL9XVZi6ik6CdRdQiwi8Ck4PHHAaTdL/LkuV0VsEsYXKv8/TKbTKqN+nG9Noo
u34RVk+nL2JyS0omIfGoRToHthxtku2Vw22AYrev0cl5F5Ve0AMgvwWnq2hgy3RGoqTVgtm5zO9J
UhXfkPVvajBr3waMt3yEfiXsXNh2UXelEmXHLNifzLaMtV5FotdmfNNyuxS0d+5H+AquvsERL+HG
W8jCBNkxxY96sjW5Vakq8BgJobxEeHuc2HMi9tqIhVAu0C7585e8xiL5zGl3udwN/ZEiMSAFKQbP
glhRQNn78hKLxH1UC8Ymt/+TFnltNUgiGCmYkGIE7Vj34QnzmUB7wa6y2lT2JkuBek9vslqwOtdM
X+0NVVwt+QJjEqBPgCX2wLP7HQzdsC9QiWPJ4xSP75dQvlowPds03q7zFY9zok6UBasNIoGlZ7Mi
WPLY+1gJE9TR/YPqvEAR3h9+9seylyNu9LefULBFl+w/7qQJmzaJC7Yv+qr6At/6puJTyH7lW+lk
j6dglM7Hvannesa5gdIHs60XRNCcwfZ3dx33jdfa78syUlmubxeiojg75VtNeeS/7e6lx/zblxga
ENW7c/QC6nQJw7b0C4vr++V67YJhUq35ZqWeUKskmLTfQY6NWMTizL0BUYIBqpxxb5/VSUozdxZp
U2qlZOILVmq7q1pZVVip1B2bXYF4tdx32iNiy1HQa3Vyb+4AqhriWKV5nEx2wVhtdqdjbuxR7gd8
b0YhCzSoKGUt2zSlWgCLGwm7LaN+CtRXtgpXlt/Yxk9TqVyznXU/Yrfwe2LSsivGtAc9Zu0oJqYR
4KFPmXUuP7Cp1+iPgx4rOqHN7WIb2/NFo7UB8EG4BdafbYfRgFhUTPUxQq8EDepYnzWvKZ3v/wcL
9i2+8K1NiMNW6YETE4i+66wkYwkuyyap3DFWFsNgOrw1F3UaK5LM5x9CDNvWmZlli9yjOPLklbZa
9ZhdslQomShYgrYYfYmXJQrVWC1KhRKzWZ5L/i3wUah/EqhuVnFm7m8awwDjyaOZ48DV6gEe/y+6
K+U2+ltY4QUDCFuv0+SYjfRhPIIf0Tt5SnBfLH4/0z9UkL7FFL4ebGDm+q5d6WFSfKUUwTLCr32T
b7fzRIVOVvgoRRhY+re8wutcr5fHi33iWEcvdmHt7oExiKbb/q2u9n4/Wml7+llU4SmutMRU41NV
BVSXgcwGscwoxTuB6J02beaER//DYtR02njZzgRnM9jO339BCUG6SrHj+7CFsCLhByTpgctFPYNR
HNhTa0pTQRQf2abB8vXf5f1Dp+hbXiGYqN01O68uUVCvDcKNBxExRLRyQYwQvfTHshz0H6pY3/IK
ccQx3t5XiY7lwdaxZ5GxVrL+R/zyQdbf8cWg5zIYrv0FmCvi8n95XGEYn94jbaPqKRaGj41O7REF
dGfe8kWGKFbNs+yvJYubyoPS7/MW4od8nx7S7CgEBu2dT3y4fw+ZDfNF6YpimTqV3bDseT5qLk9H
rJqX6vx+4YuCKaNEJ0DJjtMCRAD0VZoCP+A9f0YNf5+vOAZkphc9tXZIgzGLuuTsOLK2zrvlVpuw
BXSXMyKI6QBwRxjqwrPojY7SetNWztv/T69gMEavmVKEve1T8rHLY7fv31YwVMuc30V7SsXNzMPZ
yYngqGDLABWIBhVaMZyHQ/+XMgvGSr9c7O1miwURaAoBS28LKhAelfchorfHCILUrQmz9NtHKJgt
1dSMbXy21JEYFmL9PLPxLlZrkPd63LlKwYUiGiSA7CCVOTiJfhcb+htjfdmaW2E/RKM5CA5g+tBy
OG46LgukYN75/YKlClcwWBvqLevajgfFyLZo+7GaPOhWOTW9OIaaBRa8K+aInMF5mveOptPzcwry
bp/oqr5v90+vVGZ+/03/EMF9K1rBqClHM7fSnLCCnoooxS8d4+aIcIagYljp7dnNRRVXqmuyuy8Y
s6uSXvL9mbtvAm6A42fPLmpGXXtAY/wGC4IWsobOP1QQvw9asGbrLURQ+YnLn0C8QvsI1kdqQgSq
b28Jk9Se5F4lByx2+StX5WAZF2E8US16jgdulrTe7QxjX/CAyBDB5d7Q0DSrarBlFUq8n+7hvpzb
mXLnQ8IAIqoWooogKpYvi4rn1X8/XXnx+0lY4TLNJNmkts7nI9kxg+h909h73XsL1a2JRk486DRe
3OPXzhtiqWSIgvIk81t6kWT6aGYVLTlwt8Jm3FgiVqlTqBl8bdze1TX9Xo8nTIBTH8seS2lI/CRY
fPQn/2TU1rvKfPP4qPcAq0yyQ0T8aoYNwfEg588RVv4P4/gkr+AFsvvR0Nc1IiodcFPeHsXdL6hx
aSHSaFzk9ToIQ4mN0sR7/01kwQlca9n+rAi9rdSbcDwAr9x7EcFcpEw/blN6u8wmHRuk8Ke5FDYn
7N9vsgu+4F7LFKWWosKCn06EWGixGPVjCu0DlompmIfZtukySHMd2UUXQtfsWE02u5RTN2ftHJ4B
Gss9PqzIrRYL1rDIrENpPejpwxY8wVo7WJX1mtKMgDqPIpt1fQwCs4ZboMkWZJD9T70nbRs9qI1/
u+CCsTez6kZPlxzz6GkhZEHGjA0vuwWXTQDddVbtAfs7Ye4ZiAJk5q7HUEOZrs/uzZrz2iG1ppIC
Q+CndCit3Do/XUjBehmXW2ZehWvUHdiBMWDOYNCjcZlRvxjKujulySYYfoVer6pZRfuh2pu1Pj+T
lR38ZYdYY17fRIl01VcpVFnsQ/mPmIK1mGv21cpUXi8FodGhz8hRA97lpQ97pSfm7Nzh8eQsju6i
0rs5tv8pecp66XN6kl+wHls73ipwFTziWwGk6z4Ghtk76ETX9yV7VwcEGA4tNOv1ZThc0PPpL1aB
tFUhPt0fSvf0MwoWBVeV3JcaEd5YIA3s/mxZn3WPvDH8U48xFVg155MXir//xTSSsBi/yS5YlKNt
3OZ3E9kVYA6POSjGZAZ44pr71YLmHLYYMSMju/ryRObpzAV7slOzeKutuHrBMX7z1SAghHc+WN8g
dmm9gZD+3SGXl6WeBBYMymFTWR7ON+H9aVcGcD1HD4TVX31ZmvHNvpTnTJVdbsGaKPF8fbxveEbz
L73LEuFw91XzbW8eVPpb/9gGhf/7IaW3WjAScaKvYlP4/eaEjgXpPthiPP0aWOhNPmJVGsGxbMTQ
aoAh1eKgalw9ZRd1baijpqAoid2kmwx5w9RSyIjgLIcI82W4blxCd7io72nSSmt+j7r1n+r7/RMK
6rvcJFf7ZrIfLW6tQM9XI4Gz2np689xX2cu1fGMDSZiLxar9ybW1Wjq5b7AObIMNPXS2vdhd9e+v
7ByCfeTkbPyv1pnNv4NVbzdSx8nbbbLd+QrLsbPXZWO58eHHY4fzNog9znZdVML5wXmpeWqv1pr7
q4BdlZHGZmYvBsykeHrDNNFlVka0rhUnDvPB71+7vOD5dP+FN6Qe43ua3u7cP/6JWWH45AQ/DfEd
cKq6AuD/XwosvqHjKrFXe1Pl0Y6NkPIZoCjnMe/foqbUeXGb/8MiE0pmT2csPKGNsl5xRDNmPWbc
W9UNd99T+6wCOEV2UIkk5ysNOp6EFZ9PfL2wM0VcaJPmLVDy0df+dQCom1RvsQDx+vkpmwdQSyPm
J5mFRCFXlMN8Pz+IAuims6x3q+7rbgT/muRo5abo74fy+BlPgflJOdTUQ66L0gUACmo5hI502Eyf
elV4dzt+Y9GvBBIH+w8G8FtqwcFvY7VSq9hi2Q3MNSt6AXa0oVLU+Zg/9vTN/d9PWV4/+L7M4nzr
uaZY52vC8q5aNx4pC6VRZRV3Z8wwQB4MGSTu3ihADu5eFok1a9VZ1Y+hrOjNPxTIdC71qpt6LK8P
5zi+nG28ZkNnczSO4fefWZpBPP3Kgr+/7WydGWArHq06XfV1/3YIZF1GmVY9PszT595VslVtdTVi
wCRGI2tlTSs6t4xg7ecyxSpNDJ4OUzBCilbRl5DyihHB9RXzChqgYQH73IUt1e9l9ZqrNmxAmpsh
282bS0/GbFkeqn6rWMEmKRvlpqZLfGytvnljMT3mr2VMFIlnLa0CVdWqbVIfsVW92Osx05p23dvC
NIxJa7sRISLB4StdW8LvIQNtMoFlSvIssPB0TsttDbZQhW5F6k+6mwEr1ruB6gzCE6FxLcGxqP4L
xD0L2Ox1maV/AJOLfvVZuvjqT/qjGvNLZXvWxNLHY8TC6/qpY40POwd0OuhTuk+X12V4mhjdPFj2
Mm79/moAAWONF+u3LqHWrPQqvYZY37Zt77qJc6BKtwHvmARKY9m5uVuXFePDy+DI335/XKVNiOef
Xnhdl0NqHudLLk7pm85+Jeq0lS3zQWkYEWFqUfj6Ou/ux6+VNhuVvM4bXUmXWah//QELocn1ssov
14TfEUcbZ3KM2gGwpyiocFlRqES9FuOQoIIS6OTl3NFl5v75Egqv0kyX8/Tw0J6J0ZjN9tPu2qNo
CkuZEnTM8Qvh2Od/ERGWPcZnsYXHuDpfqpVTzpkhxauP0Z0WPPaGH602gp48UHxl3AUrOMDm/j/S
vnPJUWTr9okUgTd/E49AvqQq/SHK4p1ACPT0d6W+755WM0xx49zoODOnp01Ckrnt2muF1kn4H3RH
rEHHCNswLEFR9PthmCzWPD/QKHxQanYRoGaCawtyZVxcsJs0PpomGJ3ebE5oDQneS++j2wd8yRzo
YkpRCHXGPzZjFE5IXa8KzZ2PDolXea0nuaHd27wVrBdb6L27v7/qZOz/vNookCi5Vk46+sl98BsD
aeCAGCh2DNRLKO2jMtuXmPnW/2hFVaV8ZRW6Hh3k6PX1gggv6wxjK6iOW94KJ9vtG3CLgRRvJhCd
Yht93tlxY0q9ZoN0y2GeWpPRPkK3tBJocYEreNCzbfsS65iLmhvvnewfP23wmJtObJVIKgDSPyxb
fYmeE+X7pJ2wA9oiOipwCGxwoN/c+3lwHuVOfTagmnEKD9v3ZJZvrZxn4MaJDpnHGEhJHNaYC4If
NLy/mP4H4vlpDYQNbdGGLBwPsG9ZrqlERCv3gV0H805O5zCQYfQuQOwdkNyrdkV59xMf446LN6p7
8Pu5nrzCiiRKjCizAFKPn6cNWLbgcdQOCaz40oeoC/Y6v5FFaVgnCLuAm13big7othItng3Ppwzp
8+ojQ8rcs05SEuF2eA3tq6oBQf+ZAul4NwLSnhN3mDFYkyWp5/VGFjRi5Yiv1B7ey1pC0+VBxZNu
UZeK1gADd6RfhpB40D8/HxkX/Eep7/e2qredMdvvfMwHj4/C88OMrGd3vTd5m+LEv/qvaPveE3RN
7jjxgbMDLyMoC0+8dUIy9rZwwUBmw8xswSqtFd6gLWtQ19tarq+oHga4zW0tpvCuyJotJU1lUM9P
OTKzbSnXSjdAOhpaylAojfRNeSgx4T/XfJ+c+31eaGRhBz6rmCtXIYf6pLp4/lrS0Ac3D2ploDr9
HZgAV4GvovXbnk48g+gA9IIzt4G+zC+fRKCb8XQ720bmof+B84GYgl5Q/8CSQ/0Cl6Z4Fugk0jVG
9zH1jFLh3NIz+zweig3zXim6sKUd9zOvO7kPsQD0vTkd6Dl9C03gmZs/SSnztN+PbO/pXfOiztOq
eAShrC5CHTsxP3utIvTjLjazHdepTOZ5uVHgyN0LNl0wDQt2TO2AqVOHwtON1QtgiT/6rP+cHNR5
Xm4UHxZRNOSQM0XVFx+SUp5QyG1BNSfQ+AYhEx21NV6QjULuBg1RdPhlZzkPrJ47UCMDp+ZqdRf5
Cw0bzHgZafeIrFtMWBsHFIHR/q1I+sUaF1KbL+15DynEwtJnarPiVCHxeStGRu8iSbmaXB4y2KxZ
F3ofkOCmVyI43wZFk032o9GuK+6u5fYNMp9mbOS+clC8FkeC1WJkmPeXujaKGnlmqdcd+AG3stX7
xQsE3fgMaKck1DrrHaKxF7dwy4WWGMdMIFf799s5GfE9v8jIYDL1vY9TDt4C0EtDREk0NFKtw9Qe
B2sw55sm5J5Z/nm1keG7puJCaa4PWwBX4bMAPCa6Y34ALVAS/di9oZ9whozCAdSnUkW+d8BEVWvU
Z20E4L1tEgFUt7FGDNW6o36HQn8KZ7Llbxqdru6pW8fFRtlrNjli6Rf9zYyNTKmgZCqHehTcqozJ
sCrC41BV6BdmWVgvNz3VY3MWijvjyv8xjBsWdZ+rNIX3geSgaQgIjSxZA6keeM/A/AMTNusz6PX5
5UXHU7J3Jb9HaVnjluOSw2Gs6bWSdHLqwDCHXAx0AuB9mVt2shD2dDTGw6uZUjFsH+NoHP0lEEN0
5YNTWrtdhO4OEtD14BNHxac3ysO7hgo9ZeWBd/Yz7Sfzv/SvOeWqKab+58M65iK58rdCjkRq7iDx
oZ/pqQSTaIfmNY6gBz2hF0ypyXPj5pPR7PNGjM1bOvR5ASpR+MuLjk8Ava6eIFnYHW64MPgYDoiR
kDigXQEVp4EMLdl33/ttZt3miiqTqIznZxmZuexyjVUe8md4Fna9vGkD5e8AzgbQNWQPd1Ri6agg
C9EfkHzOeO9JQMrz4iPTFA2LUlGhN4QToYNTAQOC5UsCdVuCgVAHPSKgqHDrQ13F7ceQNqHUhzPP
MBdAiSODxdZDGPIJnuF/RBPA6trrH7ltIrzdIafAnNT2DfVXDKUCv7e052fspp2dygiQ3pVUwID+
jp4uYcYPdxYhzEX3P+Slg04RQyyIPKW4Cm8gWIU4Bw5AbmIMYlaQ5F+8w5/VRx7/LkQLIYToL9on
g8G8RLpsCPCvGMF1VX3O3PH/YgP+LDc6+pcaAhULHs7opnX69R0lCDO/kPgnT7S+Apc8FTKTzdi+
Gt0nFPi8rtHzQR+SkPDeYGy5ZbkO9ZxUaLukO1TMa2NICfpqdgdIT7/kl2iZqeTCaRFLCvxNwzHj
ye3cQrlKMQD8t3uP9RC2rdMXTBCxy5bRh9WtIe2+Tknqsjpv3pHWsHiMOyL3O/6Km6Wi7w59bShQ
7QazBRbg9n23ZaM4hS89CP4Wp2Id9qg0qoAxpRCKBVpcgWG7+mEOFsDUQMHZKOwG2HjVlY+3VmP0
2uvd0Cq1WhvONWjBGzN1WI3Th1fGXLg3PQZTdvP9fUdkGWvVqfrIYZFi0CauQifH7+xWrRW5yk7c
qG+oLGi9li15S7auzt0v18VLbPYvldW0ZDiB20AX3dSp8WkVngjgy1Ogw3ch2XunddoJ268vKrJ4
S6COol/IYqteTNa675DaLf9Ha9q8nfhEv1gxuMpeGD3ZCa93o7MkW9TCTWGUJqOr29jh9tWyWAqE
RQJYAjNhKki7OnOw+M3NTralfnUw4M27yhpWRQ82qhbC2GIsGTmksk61ux0bPbnABfFI0pjl1S5P
sdkK6MtU+LzZku4RQDeOqid+ZbHfoc5vCivfo5mKXQteIcBmhajnsvtkQZgd/ya+lZUbopFq1MvM
v/iRGxhoekLqwcmsYKcYtUwS62ov8JCiPizVQ+ZnQDIWYLsXyZARxerg9IVdsKq+maVkV1vpo7Ai
677hN5gV/8rN2ZB/Ogz5c0VGFlnIBC64FTBIlHNwLX6ISxRzdtQ/Q/5MB7C23FdWaKJYOssiNe2Z
ZFGlIwFgzBz3qjpAyDpJzRCOAI/4iurZ4VD7QMEAMkfLk6AFg9g6pUBcrdotHoUSwNSn/weWsMlN
eHqQkVHMQU4Y5EyBTcBkdQxY2doBxGmH6buNl0AODcqbKJHvr/Zytk01mXI9LT2yiPlCrq5SAxbP
FJakAfxH2bS4MS8MQnNlTpt4Mv57WmxkD/uAbfmALR/d68SB9cOrUvD212enUfFnIHwCbTnHBDvZ
ilOelh2dsfw2VJdyoXSHzqTUqAdJv6B4tJ/LBiaha8/rjBx8Udylns/wGZeNAaR01QEJIVLIeEhA
o021rxDsDAlgY+CtRyp9A+DGcaioIlWEikj74t4c18gDuKQF8DeLGe8/7Y+eNmLs/SWpDsMGlHtX
pEasnb0VZuxiiL8y230Os9RBdzZ25O3NDMiAmYGrVukhWqM/ly1ne9XyE/j6ygqABe9A+KbqDMpe
c0XeySr68y6OEhMxu8p5PGAX4SyBeQcumYC5EUqfYKWZ5WOeOxvjrmITgEe27h+kuTRbLDX4AN7Y
q/rveekk9PnprR7gwqdKiqAwg3KX23a9EGJyGU6X5hAxDamjr0v7fgv1gslIxpcaYJda1vxU3EEI
V8J9INAF0mWB14D10aV7S9S5lHmqi/D8ZKNGYyEyYYohMCAENGDAJOeqv1ezmfJ05K1IHMeKwLLx
D3DY0/tHAQ/BaiCFDtcMmkGk/GEGylZ0uFmFmQXajl8WdrDnQr2PNNFqtcJXTgORNwMalMPHf3fI
nh5nZBLCBV+y1aD2KBMsfXQSqEa69ag28Ufodf/+8aeP9NNqI8MQK2EfhTlWo7iPGkwwGBkyQMfU
o6pja3Pl2EmgqvK03OiaX1g+gG6HSAEtx9ezDwtL2fpP6BJQjb/j7y83XS9/Wm10X28qX0EcSerR
4PNb73x+AKIjM335BnlRsEEFa4PIftU2EJ0Hg1F6AueMj2793HPQTfxHnv/nOcbdsCumjG9qirc+
wpv75vnjEBvFHoJJ0Ca76o8uHCVGKO2l7Uom1BXnUv5JhMLTvo97YnK4yG/BTcBO4DOjMEwZoqHU
AU5KdGo0yBSA5Of/82iNW2KhyLFyk+CtUVIZjHOK3gAOl0Jk9x1mTJ+VRKahyG+7PApVgqzLFnyP
o7wEdb7/UZgFzLPXeN5jjptOAM0dMMwOz6xJw4on21GntZD3QP1TRgYKw/D9Vu9p9BA2JIEvq2IS
yrr/GsZakKNiub6+Cz81khqn8S9rx7S+N28d2M6IaiDbvuMHah99i8YB+CQMNEoBd0WT9LbcQ3gU
NcmQwvdQjUMKqmuad/s8QdxGMjWvhxJDRUJtBWq+k4tOw7sxlHDW8QaCyDbQILb9BSSIH5xlUtba
uVmZvr7l37baS1bo71DlTu2TsDYwYYOZk8jaHmcuwSTG9vkIjiKsPAG1bZIsGITTPsZdMPhN+6KV
TRnvEEJqgNBRHDf47o2ZkziJhXxeemRSOzZRe75RsLTe4UNBKwYB9DewbR4dO93by2am3y5PxK4C
q7AyK/IgvVeF0Yr3Qciut0jGig3GXGqM1zqMj9ZB7d8JI9DSEvJTjLBR2ZjNGwB2ytI1LJyCbxxZ
MNS64JkAspoBFENNEPDQEb6Fp/+ozpe02+41cPSCIBDqBSLZzgsp0k8xukl/Pf3IKTRpGjZMi/0C
KwEGoEPjkG4JSOaAh35H556SxtwwwmrPliUmDOVfC4/cQ6YEiiJmj4XPPgBNdxJvsUP4TC+GMZjE
wrWB7tvq5b0Hg437A3hTtCAzXmOiDvTXQ4y8BgY8JGj/4iEEvzUjB4qZOLGpvQDY6fyRwkFal5Cc
LobneatQw2Mx5puWLClSCOQnc4o/U5Cl58cZV6ZzFPIx6ccw6KwNhmleKvIh2pjt7ZeKs4vW0OYF
zEzU3Bb1+esaoszLLZq9c7eXHthfjsSjS/Nk6PJFrhZCRa/QA610RoWcSnmeMBN/1V2kLBp6Afpx
7u2nKAD+evtRCCikbCJy94hGQ4yWG7krg43vbnBkOYuYnmg0/bXUyH+kQXipFAUbXeng1kELkw4v
g3sUAKB5foipcf+/Vht5Dl4sk2EosaEYdT+f7+QAokGAXzFKORtRTh9okQUnsayqQOT/7aQK8Q6G
rSjvgddjvW5TrdVKT/RPDwg8u79riR2RpRJo0XkW5kZfYnxqoI0K+4d1EVqPzOBi4BMxa2AGUcbQ
TXAzhZjjUTWog9FyKrRGbuRKvn6/v1P4H4xC/Vl0ZL0GJsk6AXrqh0QlEAvPTEUvluKWcwZadLtg
CEtEDK/G/4WX+WvdkfFSqiK+CAPGDS6v8bEkBacvrhoPK3bbcGvRiL9Dv8qRyCqfnCdedai5L79q
e+blJwKSvx5iZLyGJInFa4pvzaGzk26DDc9oIQY9QDKovjGqHjDazIpTru5pu8fBLZOykigwQFio
AAJ1J1Ub3grAT6+A8y4Qcvy+2lSySufceIVTJWQK6uiSxuUQqSpTU9f0ir4VcLYsZRcAI6iN9vec
Q2IfInb/PMF/1htdUzlJw0vfP9YTXMRvw2q9zlGGqyvUJ9AtBWtlSA4pR8UNwUIteRbQTyeQ6Xwv
oGCeKl5PJ8JzDZqsb7SP8hIRYRnrpUJ+GtGiWc9Xgymnrx97VSCAW0HIHnRWX0xItj/D8gcyGL69
v2jGyQNvBH63ctGEkHwda/jfBk255Vwvjp2+s3/eeBSnYUAoC5qBuR0CS/hWgRU8Zx60s41wI9mC
nX5Gxu+f9NFX+W2LR0aiXxQMtBawIKN1XohyuP59XxWKNqCcniFW/spnik1TWehfh2hkIRALhn1d
X+DMMM92YE8IMSxrhYo25NNiE82dOTc21WD7a8WxbeCKOrvFWPH19bwWXga/BmM68NqVvUEYER+g
ooYSUkWnzb8QfKszZmEKnvjX+iOz0DQ3vrou6Pro95oqykkH1sZrgwGpIOQTaBZEEfvWj9CDwJCw
PdvinSrwPT0B3OjfTgh4nSziZVwkOnUenEXkSD1i8cBaozmjduSDco4B3gKuHbDANiBKqkhw1d5k
S1q/XY4rmiOk5s/1pDqZ1szO/0/bzf976oFM/fvxbmAcUKI7Jm1gV84OxUEAEvF5p9TuYDcGB8CV
zBW4pzKiv7Zk5JdzJWcvGJ2mtkw/C4CLsfYu0ikM3SClg5rEz/UDsrDzgr9zLzsyop1YFtHlShc2
z4pEbqsLBn6gX64BVVQeEFzd0cYCTQowDzN3nZ6zf7/rCjMyp01TMEou0pUxZQTINTCD4AxBJBI8
aD7/O5f856uObFnQZvUlb7CcTtfDrHhPCK35QEfG/fmaFaeYe7uRJSvFa5ArDSzZgI9Z6CJEjWDO
rDlrMuMEMSH992G9StklZtWHUwJXngRujMPOIt67VmCmwt7PXo6pyPiP01WYkfXKoKeWlD22EfPu
r4iN14/DAlSE8a7ZGkYFfj8l0+/HSxgtV0AIp4wJCWsliK9JhsvYbmrCc+T8YZqwT6TJkX9ygCHB
TP6+5IP5+h8H82nJ0V1MG7i8sqseB1PF0QTsInSR+pIPUK13HsXIwD4VEaEAPFANwF6qoAeBu4Ye
o7V3e3CTYJyTRFAaBWDohoydqlOCVw6C3adZJz2VoXNPjzu6wQ1XxnwVZDd8kRJF29QIjdD/DtBS
higaY1O3ObND007zacnR1U3kMOpVpWQOA+4NYnlwDPCrYmnAQrrQtNl+/f5Fpub/hedXHN3dVOl7
CDQ8DjmacZ3D6rXr7Li3T+heeGA2oqjhnx8sHBZkHo0yt8Gjqxx3YnUtbhEDvkAUQUQKngvPDyH2
h1IZAxFOG9WYUJ+FtE8a56d9Hl22qinvaiRlVFEargiVQtOiltmAugF6XDDKx7lO94Nf+bfDP4oO
MoUPlAQ5Ik7TRX8tHB/bfUZ8QsV8ULQyTZm85kDQX7XbQ1UINJkfh53yxsKHAzbw3ZFqSei8FLI6
wKQWDs6fjXAKZ4NbAyXrAWNJXvI1IltErfYsYnDubI4pKRomXHBD3A3YM9D3CBomOInTooLqIWxG
x2ypGDOnc+Z8qKN4IWj4oF5k9HTSiiI6C9Cf/kYOjyEPtzahkQYOJrjPGcsoTMCsny+FOjJTeak2
UcPiEuJQCgZwe7Ebk+HlwyG5tRFQ1nyhnHYUlkxhwUBpQY2iWX6F+tDCFs2OAk4B9/56npEdiuWI
CUTpDgfr+xgCQAboHMD0DstItQMA64ea6FwOOFlcfbIMD/GRp1rUAgJXYlQjx2UsfO9oM9whK9LF
iChxTn3/cgBc4K51nC7UWmXiLAjgFjUF3WD21ZEDfK1eK6i96gqwftbNBL6QSoHtv2TdtrXKdY1V
9o4JihUUzA1jk2e4fGiGURw7CMTK2Y86BfYQOAECHsCdYYpFHLnze6hI2bXD++DsXv0PMPCeb4Wx
BlECOUn7y4VYqx5GllmC48PWeh/0ao+hlrnobNrvPj3IyPSwMppltxzXqNJpo6pBdZoa29NqFYFG
bS6seMwE/MPsPC03MjtFlt/7RZTSgltj6IgGz4i7S8sZfDAHBLribJLTZkPlpe2v/OMLwlIc4Tyw
J+H1Zy7WVIvg+RtIo/SkWTBDigZ3fwAQt0HdOVMI2aGrUqG4AL4E4Gu+7K6Yu8+TOw4tPFWWeZlh
2Ect6+koC3F7wbA39Dh90FKagLyB1QULgtP6Z1ZK7CE3Md7v58VGPi1bNDkXCBLFWLDovpQaD5su
GQkQgCJo9FrkOLVdtgBpKRgJhEIonev6vpwiiCJf7NLPNXElr1SjJVf9pn92p9gX3lTMt4GaVVd0
TPoa7XsAmD0DEBtuGOW+izHXS5HTkaeA6iKYge1MBdwKywiqAslmGqH+HQhzuTJkYgSAgPwACG1g
CLDqXAF1MlF7XmYU+lzUuM7FKhkexe/z+QOyO6B6stDAPcEr1yaFhEJuDFNmM16GXrjxF1M4RmEk
sBbL4jjwji6NeL9c0V4E5SGUfTE95QCaXRkbB+JJBDOccK6SSQd25zjqJuvTz0uPLucVGHE1v0XD
4b5eIgZR0PagvC0rTGz+N3fvaakHEObpErRDV1dREA4A3t40oJMoGS3BAJmAXhimcGF70OuaC2en
POnzoiMHzpVRcFnkMk34IcaA6B6q2ze4BMqYqen63DtOpVDPy40cNxNmudApaMBzWyCw4CwpnZR1
sozuByxps/ZsMlB4Xm90M4KUvYETGienNsB6cywN7CztS5uwskmApAHHCVNM8NUF4fG/0vG8yoiO
pxZNCHzlFL7w+PtpniyCPT/T6BrJwVWS5Q5HCsl4xZFXwRKJZAEPgcQ8RGxfLNEY8FZoSayAr7T3
c6NEUygI4fkBRilFM+Qd3y1w0I4Y0dPWmDFA1RY0aehpUlGxWQjX1HjqXwuOLO5NUWUhWeCr++ia
AR3ANaT/omNcAa04opMFvTJJT0CKYO9lfVZJdwrd89f6o8giijhGahnsOBJ3YD4gcgJqPpAtIxpH
2j53yGeXG8UPVZrEQ5kB8QFeSRdJG6i0OsIsHEn32Bf3SvKleDjO9u3osfnFSD6e6sl81M2tGu7X
gIYRlOCpJLjMtByveCcMXb+t3vf2fjvfmJ3CjT1v7sO3P61b3Dnx0hUANBz1M7qylKbUsURU6ilJ
GT1TYEWn5AH4rrNfVpjKP56O8iMjelqcE5WolkD5iM4aAA2sh3qT6bSxGcFyKp540b6xA+l5Z4Hi
a8V5oBEHEJwOnSYCEoFEYzfi4UvfygktUYhzxpVas18+ySPaenq6pG+bKwfIKQAXZkNQMclfHBkF
HMot7mIi2wbAe866TO8IgjgOoxsSO67gdkpW8LmIY3AE96aIRIBq7OQGgNtUL+QbpVziBQTWPV+7
0I8GioZa+llnNvcYI0O/iCSlYwN8mMVySbEmgI4n+vUFvAfMF9x1b+33ERiZv4Am/t28/st5/LMB
I5N/uedFlTTgN3ptwbTQ2UmzDAqtAO8a05M61HK/Mat3sJK1moD6hUCy1AC5vHgjXEi4QUfENlen
EqiB++dB+PNMI5OvoqLOCougO7BrFqJHiU4pYxgjt77PgssZGMnA3AaeNfdjdCgXrmzd9F1uYJYD
P+WPF9ycwGDsAKAxjMGUCHRQnMYMx2og3dvv+4dMa+ZhR+6BifjrcAlhvsAkAKw7yoBiTM2J6+vy
GtdMAuqTvEo+tTIXzweJHgCFMR6WJaINkleqlwL57CMEuTSDtWAHUMX3UCt11qW7PqCggrO4w28B
CWxvuagWnjaAtKAGTulnvg3yhpYHApAe6VZsQgne4AeyWgGB8HNDPW+7h9g5iiodQdx3AugEJ1ix
IRKCHmKdY5Li9/2YLKoo9Dr974UaOa9SLZQqyyl+7yEYGi/XV+tAKDx0VX/h6szxsUwiXZ4XHHkr
pexbZWjhrfz/vTglCgpL5wAlmpbIj3lEHaPzNKWwaaUJ3dOvuUs0HRb+eemRC+vU8M4FLcJC4BVM
iGWF34pO6Kg3Srq4KGjVbme2eTKHedrmUaAtc2V2Y1sYDFgsiEnjPqRbAMudxdECDncFLwJYkfiF
Vq/qYNx2Zvm5Qz8OvhW+je4FDRSXYIZR6cjhzQK76D0nRUu+syXa2Q+1sAq+YzvISA75BKCN2Rbp
1Pwf3Ol/dv6BBHryGYtrlCqXbIHbB41C7+N8O4LfYvfwawHoiR766avyarxEIIvazyd507nWn/VH
hjur266tG+o/fMrne0aUFhoY+KF4FUrH9AbXtd/Soj6E22fOADXNv5jJ8ehhIuZsyLH4CIMFTXGU
IDhDNaFEbBkYsnlDigfppzkfPWPt2JFpDrq0yTslxGQPdANoyoXqNhCnb0Af7rcoa8/457ntHRlX
QQ3afrgAHcO5gaUuM4zhH/O5d6IW4rd9HJmsKA+yLKyD/nB1X2GwAdhbkDMmeaEWpm283DHeWHTk
KGftLIP8nPV6JNRP57eFTHcnZ1hbx0U6+8o3shrre1hjgJlb4wCBmh957A+qIRTwYSdU23TuHNFv
9tv7j6xXupDayzXDOVJt+DA0sax2mVqQiQSul6Fp9CzbkjB3dEfm63Iv6z4sYTBRihVcGBDwmB0o
EU1hiie4vJ6ELzJAXwbQ7ki1wg3Qy0Dbq05shuvF20+6hnNbfH0tv2bbpDOh2D8CdCHmVJFaVpwG
Zet/YL4KEAManLOu590hNYthagzv/X6Z5yzqODRvKo6XM/WBtQdylFbFDwhAD9dvivfFvBAImwmD
lkiwRF0RqMnEmgXxzD7DyJh1AR8Wqfio3uivHIBLJgLRDyoxjFAYuMZN7OA6kBWYebS9nlnzjnTm
Kj5y8afrEGQhI3Qpra+gNbBGZRMsRfsdpqVQM6MC5+ibgt4AUbDs/b7/4txnHxm2oi6FUOCzAbS/
r7pKBO18Fj8ZrUBb4HxdNYTezDUPil8YB+BggLSHIqa0Lsg1Jqtk956QHprzd0WrnZXW0/FGrbDA
UJxp9my4MXNhx7NH4o1n7nWr9ECBMttBS5wBxVi0MgTMuOGbIVyE8hQ+1ttb3jhQZP59q/6lyPcf
nzfGZ16GHiWCFDcExK8+p60ByN8hSaFERbMiATMO4FEreToQfMfVKIHhQNAeIlBQ612IWqYTGzvE
dqhJvNPBfogq5vNCEHO7PDKLbZtD7rnALuMsigjrzIO1y8hna5xo7c1GbHWcTYFn3Osj3Hl63UvH
XYemoaUf3U8N5ICYdULc7gLhawPTNxfGzbzio/b2tNwt6vIF2yeUqp0GECYAzDWmnHoF2ke5BhIL
NHJOb7mDgYdgCZgburQbUHKVp1kdikfg8IsTetimp0cJKr4RMh6eXrGusQZks4xSyAKIeYyPJ1c9
+W7s/65C/yd4HM8a3S+dUNcS/cKvr8JPuUIxBgVduBzLOxnJzg0x5rHYbGdiGm5u10cpd3apAmlR
o85BZ2gFyqkeYa5q8wm6iFZ72Q4U3TzbL/yXquJ/bu2Y9K6Ou67gVFrGzJGQUrlM6KgFwFFRPD5g
cxpyBhes9bo9x6c7xSr0HKSPRZ9KSCgGXU332W+REFt30z+LHTnDnCIpLjA4jf4lJoeVA5eQzQDZ
EQwUoXNqXSvySSk9gfOCComl7wvDfYtWSPK3HrqrK3sr7QINYYEdaI08N74wRVb313OPAkOcjDxg
bjA+YEbzRVQiXv2bS/P4aAPiVYp0AOk/m5Mdsq4CCq8GUnB3n2DSBkAT4gEn+d0uv8FcqT38wVZG
MqRo4el3ezzdaHo6xqMMOAyi+MJVMBoUJElHjNcomZgARH4amDdZYegHBnK2iy/NmGZ+ZB85ISik
C51P9H30nmWCEB2svMA9OQ3QuAfUJnY7tER14EF2QAqaO9QWv5mKbMgJ44OYXarRrtyWH1s7wjCh
ZqCHQP+7CHAYUgmKnDwCFjJL4DqJan1KGflR7NnmXSrdFBruoz1G0aQgX+b1QwC/ru++KQsIHfEC
FAHMX/v9FjwRpF7OFt7+pez9n/s45r678kCIp3ca6rz6knWm99G06NRS46wumj1zRmY+1niaIypZ
IFUD5Kkp5oNhdsBWhQJraOxae6HtoG+0eqEwoYXzM0tXMHc+H8nAk2lPUMyT2nYBugI9XFZmaYGZ
BdJjpbZYgUXszXoDibc22AloTYKPr9pQQdU1Z3PpVf3FvQjUJj89Q5gyLUSwEbNAFyZcBu4aYpmQ
KtZQWAZC4AW6uZhI/297G7Ikg+JbFpgxPZFQXarw1re0OLVegwiEfmAg+iHTMQ/Imm5U8SyLgVOJ
5dCz//sd61RI84gBIEskaM1DpRcW3rE+0TJSiEaDs3lZsAfZ2D/29WnNkYkM2CgP27gE4s2FX7kg
IPQxe75GZRO1Y8xpgwULuUKl7XG6SGHvnKggoKZCTocGmqt8DOTi/wBPYy+RTMx8dJZ9tPL/+XiC
KDI8j0Y4M3K1cHgxN9z58CC5yT58iWuS7HOX9bKN5Kar8qhAAzDxOEvxEyfz5HXhNMfbsXVks9vX
VuOD2Xl7tUS73DZ+fI63kFfdVLa8UrzAZFeMU9jiql3G52TNn3i7WlemuJSX0WeKf2Jy1023/TLA
UFhnt26yEl0ZhBjNurUu1sVnTsMyXd9aErmMfbEYe3AEc2GVTu2orgooBVaX7btTb8FsscYMKBj3
k1VhDMvI5ZacLdkXVzEHRzIjW3VZI7MrNzMEu7eUZeOwbu8KDoOp3H207+30JbRiP/SFDf4ShoS+
BOGR74WGTN+v/cZK7cDtvHwVbUSY8OxwO3LHzgGDxEZei/jB85rkxrvq0HnlqnUUVzDUZWp3Tmwr
Px343HmvQ9k1cEWQNkmu4uKvkfA3SqjXd8vAVrfhJts1TmTfjw3eUzCv+Gd5yJ3LMt+K9s3KjeGF
t+n/z92bn2Pb63MFUo/UHb5TN3d5W1zmbtOj0igDxcYcy91lIxhgf8oNHlONwJtYnZ1uRTzExcs8
0MVyfuOq3sITncgKvkt7sCL8wrC9ulc3X9b40bgLM/0ZrMblVuJGWkFXBTxWvuAzW8Fn15EXeaWd
gIuJgX4D60rrHMxPpVMYlSssVTfdKGveLd8ks1glq7srrHtse+c2r/JW3C581ZfWpUf/ZG6Km+hF
dEqbWQk+v1bO8l5ey+vKK8DkLUUa+ylt43dpK2zDWmt+xLWKX40OlZeuKk9UCfsZv+fv8Yr9VLb4
Q055DN/z4/2VcROOKIPWo1gRrgaXXwe+tJX3iSds+TVnQWwLw6itLu4zL6aMXTEctXQh7Ov1R9qq
68LjP/nPwI8crJCRwWXxE/HxlzBuge3iLBa/ScA1yTxsFf6b4ivYG2ZLN3Nhs+uFmeDfzJaxri7Y
m/C7M/wQtowbOYkn7yOv+Bwo55KzWHKrxOHXWGV9deNj5Kj4c0pPVE/wI+/q8nt2fXPxm/GH2L0a
kWEbOTdXQdwlsoRf3zNN3lce4+bH60/4zl0I414HUniNkR+lrbIN/MLLj/F7/B6+05crMyKvczBB
4WnA3H+7EPoTP3y/uffPwisQfnqB379eQRHn41exBe1r+yquy5/uNcPEFv6VOPiFzKt/4iOPfVXp
c93Zn7tg3AczUh11fcvIgrD3VbrqOJJxenWAdAGg/K+SK9aHdFW/dzie760nk7SwOFkHkAGfjVsY
gqKDIAUSoOcIGkB3u/GTbrPIMcEc7aUFuadb6MVcbyQWNT7Te87JW6tjjYJ3ZMGKBnLPDTVzW2Px
Ujd6KdtDWxiJTC42Aq184eSIVzNtWFdG0GoqwFlAZCk2E6zrzf66DIBCTbRUtIDzrF6Yj5fr2lj8
vDMmuzCCtfTa3g/1V7VSEJfd9AwtBo6oImHdANVsSBYduYVZe/KAJ9C7SJN6U32xMqgy4GP5/JYx
GYc0LxxoSlltAaEGVR9u5BKS5pNlNDGBLeC1NNI5jrTYgE16YH8yRD/KZ+7knuyr59Dp3djh3cQu
9dbK7MbJVmVHklWwvr4Ge2Gdep0r+/JWXoo2jx8yg2mYbF+/3E8lyN0iWM0C9r53JHc4hvbFaZ34
TnjRMOUcbTjmquffiRMfB02/Hq+GSjgjRrhKYrtZcVrgtiCRi94W4NZrer0AAAb/9Y6Balok7j38
VUJGOO1mcBlh0SEF1Op6XCAGLt8VF4PHO1RHeudjOMt2waHfl6AH8n9IO7Pm1JFsC/8iIpiEpFdJ
SGI0xtjYfiGOJyHEJJAA8evvt6l72zp5dJw3qru6q7ujqjtJZeYe115rXO92rm7rBFpw661rSD+d
Jm3XfLf5v1yA5uits66Q4MWMjqc1/u6tl3QNWDCaVAIhAEj9c0JQbZ/GrfD4uPIjfnFvE9jjLKT1
Un/Z1RyOYFu40cHbrf2NFXacpr+8eHkemP1Vx9kiXIPYx3psQVZ36T4WHk1cJ9m4MoDpWlia/tBo
9FscqIMcvNs9PV2+DhY6Nhy8zUXIPRPhPgqip+5m4y4cw/TsoPDGZr8YXsG5j2Gsiz4gM8dKjhdL
79Jx7KDFtZzuY9dcuvPhyS0OvYubo6eVO629e+TbddvPy+k5Ga6nJHsNN5mMm/6utx9DvWs0+yx2
dY2vs9dwF+92cIInvv7c6O+GOz7M85X/wfbo5Bv39Ovciyd2cOR/hcPlntMKkX9tZvvxeroebyZp
7/BUG+X+pb8ZGiPzceFfA/t+N7Qe7NGpn/X3oUWVN+snwwS7XX/uoK2wnrKTpnPu7SbFcBWa/QTH
tR+fglOw7lrhKsx7zEPz75a/7Wb3G58nOWqG7cFllAXtQXrHcMX9hj/vR9tRPvDygT20w/ZoF6aD
ztjs5XPUBVYja3wMW73G5Bgas/3KscPLXXFfBNFTbXDwjdlmsMNl7UeH4Ny7dpMHCEXny35c806P
h6Ad8kK62/stMcC6f7i3BlvGS06jPaR6u7tVvzNvQrPX5O/a318/YSxGM33/miVOOzyNUj/1V2Hb
P/ZyYo/LU/zR2Tmtr3iy63U4lv2vtLecxpN048ohH8a1fgvawEOwHdVeFuPV432O4kht1pmG5ov5
shyZe8d4oeOXzpeP7anRs3udDYOnZq8zNXu1j9qsvXFaE2u8mx/nxks670Sws9kTs7d8XI5Wo8UU
o6rJgKrTvtZ3KKhkALV4aeeLglD8RswHEnMaPwrcxR5/drwJ4Sgt87MTNdyPiGFOqzvQVPir0yCj
YbbqzXq7aarhublsNmpRa3ulCoJwyw0EwDAnWJvh+JdAfuhoQFCqyfsq+8SlRZX4HLUs67ozrCu1
AfoZKK1C6TxdTMC2X8LOPwqo0BVLy3hLoynyrie4VFLd1iuzr9KvUCoU7QYMqdZicyX7lOrEbOPC
0UsqRNWYtCRk59qJmEZlxltaU/56KeNrIHoQRcZWzptpepJduwtnaNftUi6CCU5XLDIrS7el9ZSy
wvaY5Ihrt/IZ0iVMxNbd0Oo+e8/Tj6Nz/zp7uXtDApvB4ZeO+0zHPnJGPfcULv2zV4c1c7BzoRjH
zbtf8KO7MOAv++vR+OL0Y9CGn314lLu1bux90pCbDPtfmltSiV/4/u1tBcce2VkOnSBXk99+I7zq
QXNDw+Xxwf3SlvQry5+lxeRDlg6mc77mbUsORkCm8hSoVvWCOGj2aCODYWf+BH00TS54K2/+kQmW
VlV6W3tjm0SAva5ch9Fr0yXJAdPqz/iHgCqHDkLHLL5yhKiYaeZ7T/OJNQ9RLYIYVj3qNOP0KmTJ
UBTDlHgHbh86MZonzP8Pz14fNqMH88X2TP7QkmporqdaAKkf0Sq/ttm/6DwDU2nBMSSiww4rd93U
p7et2bHmAd7AiKVzbm+ywory/RWANmqS/ujSg5iXkiltBZn1AaRNQ+82+vXAc9QYvuryWum8FcOX
FVfbzoxDASTn7i1mXQepclCNVEHCr4HGuVQOglhmE9bVetts2rfSTGmvp2TVKWCNu1Ln8e9Eyg09
E0FRut26w4KomOgO9OYu/rjQpSXlmZWXhPbycBGbSnvKY/blMtgFAk1eMHchUtJdVu/TNI/hmgXt
tXbtIUXgn8/4Zhh++hFKySlZNk/LzF7LqwL5xPCRNIqnHDLDxfyZ30FfUOTsmL6VKrShh4hUtyNL
H0I56Tw+FwhV7cXQj25tK0F9vVD0zp2D//N+q51KaS3VkW0Ai9aXqQwdPOddhg5ubAjDjF0K7/5/
uZriwq7JMd2d5OsCLqLhAC4Dq0wtrw+WSPNaq+1jaWeK+yJE2KKewFr0Ohjjot/JGW5cixGdyQm/
hApfl1YMDhSHDY1IbUj/82P9/POWq3tj3z9D7UgyGhgZ63qCJ+I3SIm699nK/U/RzCZACu+JJyE5
0Z1rdWxWWlbxSWneNE5Xk90/Mwf6Ri1pR4QCji+AOJwth/Ed4NvV6EM7llgdlpZWVvzSapUcrNzi
9j4/UXjwTNphtLkZ6iI2+IyDSQbyg+jMAB1q9PHIIYzCP3/zSgySDfS53YBKVwiffrckm7N5gmdy
IUM7Z5eCDe1BX5QMUMXCLZ9glsj67zLuMRfGHBFfs7oLRsB0g0uV36L8Q5RvQSMLya4ah08p+Xb8
gOmcDQbl5HzCVIDxBswqUE7pyQD+0cQIlVjo8vpKtbhoNpfNfRZdb8AGPKTvTwUZDw07E7r9R1Ev
kek0oDea11fpP8orK8a8tbSLpJbF+I9nDOmtMTN9Z4hRGKR5bAONd6xE6ZbXU+x2Xl/vivqC9Z7p
Pt0Jw8XFOYWiI266a+dx7341XgzE5n6+adoPrJjq+rm1bCQxyw5GaCfe+UeHpzaFzRHUM01SmacR
Jp0PnbOspAUo71ex26bZ6MSX3Yqb5QlEV0ZaetwruVT98YO0Y+6fdGdahSgqr6lY71VjCz+4AaJI
Wm6j1zdhS4G6kRdN9wNimr5sVRfnaj+xYsfj7XKzP+/kJmFLXmGfxwd/zgWhKdgpMq2vwUD3cCvb
LKWtqnOwrcxuJ9B0XmmpSnhZuKY0ggU6J7GQwMc4ZkIDntL7/HNC/6c7fyl8ijnOgXi7z2jHs3DM
MmDG0//4CMO+CyUGEcOTNlGrHJwu/1jF3CWHKD9YJ8zdcicH4xOHC6nS5HRwoeggeFrQsrbdd3vr
vR8orAawCUHOQX9qGY9talfBz6+i0vWWf5Bi9mqtdWtvrC/RjML6/d4/3DUGxyB9bAwag+vghFTF
9d4cRb0jhSppL5hB289G+1ExWD/mA4u+RWPSHJsUlLRcQ1VJQ/mXKQYxPzetZn7gUz2ZAiwQr9BD
ymHefXkBVaBlZKgM2svrKWbwfLleT0aWyJMhpKVEwrlsQweoR+gOUt1oYSUkprycYgVXRiu+WkQ9
gMvs8HkgaEeB/1AVMsfA+yAQZYrC7uHudPZX7I0aN5dXVgzhMT4ejM1VwhwRkW2Qi/V6rcj53DxO
SQgBfMXPwF2NF6nF6KCmDfk//2lxxRi2z62o1VjVi9muy0ipH6zmMqlQMKmgPVGzqrJQ3qhiBBfX
5cnqFFiGAebICkzAFqhBzCSwE7MAzQKDLvh3cUBI+IIjZAgOoDU5S+hSlHOmK283ggE6cPAP/BW4
1khpvjBk9C+6WjImnWe8sZ6U0qrLxW5auwj76XmgDcU90bQInDrYqMgn8nHrmml0ne+/fcLSivvt
NjO3CZ8IT8xg0CwJLqIiRsg7JnFajwA6DzW+qTKPKR3LrZhVWhPa4y30LUSdYgCvjh8wRUu9x73/
+NChvypj6/JainkzG4ujcTAkqqMSB+ykdw2nEtG1Z7hC9z6tc/GE0VMLedPuUjFfyR6fb5isLGVH
hDng8RJOnF8E9Pe6obVKUobyNhXbtaXm27I2fNK0C82K35PMieRh/jIOP3L9jJz89h8esanYrppp
7xargntKvla4lDhFfytyTrCAe43B3azmHE5uy2sx43kj7IPUJvs1Hjf5m1zmvx5u6nTL1OG3aaMt
2epPv02xbju03jtFfcmjF6QRk2q92NmMpiANgzkBFyRI+fxDZ1LlGv20qGLVlofrCbAHz4g5CZDr
kIVTgjlLqEVmjh46BXDnZ8etPXLFuJ3bp07aXLPkrgtDoz+TMELUT6T4AOmL5tHqglhTCe2sJLkm
ZwnamwwTejC1Mo0uY+Es24bFPQj2XwKqQfFQlj8L99J/t2FLqRMnnXxhr9tysCMw8gL9JqKDopS8
FLbjJ81q1dFHyzDhOWlBA6yc6KqVZJFxpWMzeBpkFHd2kKL7U4og+AWKlgQgmgWrvfL3gsp5Nven
jR1nhhBCecD8KRseg0aYuptHWBcY6CIf23kia7NnPvs8Dz3ty6mqEtsNs96A2IWc5IZILdnlbJ3F
x7htEXBRMqXLPHwdwZk1nSzf1oO2M3kZwiz9FZq9I0MFOkP9F3P5vbhiUpKNYcC2yeKcLg4a6Oon
94mZTUaOdKFl5axJeaeKjYj38EsvbBYTejCZX8A3zETKgPjn83NnuJMgYvIKROgj/v7j7Fz3zkfn
UXPi1eHJ95aVK5Zk9WYHNW4x2t4zv+GOgMRxpPlBLxxu1VCzXqWRov3XtjtQwzTUEfeIuYmmETUl
4gR4iplK4R3oObcxRcv5BaEUDD6aNSvDvdKaihfc5LVLfLQa3CnqS5RVIDog34djAbXbfgAWd3yr
rMEqvQz+y6UVn3g1430rzUwpwuMScVDiono9xuou98ScTYZ57uvoSfGH9ilVOsjStpXbbAPu3y0i
2kw3f/B6SyeCziyQzJt54PvwSbdk9Z0uLancaSNeRUa9Tj7Rcjonz3pMgMlQTT15lJIk2n1HV/j1
vTuEKAwdh50zRwOKGU3NR6+806VfodzpnbU/Wou0wzP2odybbQKZBhJGWoa+jZ7l6u6X7kMrVnNR
2yZbDBrr3S4X7qjW/fz8FEdIxE7Bwd47pPGaXepekuIM7YW9giSszaqCejdBzIwoWcP/I2R6zMOz
sPYlaXaqFqftpEAT3mZNqZFTnYYvJBG/AA00Yjhf90yo6HygZpvqWExx2sbtY4LBOADp3YB2EwIB
nGDbC+ZXl2F+GsJ9T3OklTwh9vcVuhVqS25o1Vm3s8b5tlEyxNHrpXf4WDyJmmBvuphNJpPdEDLN
a7eG75+Yj8Gw8H5dxmjsCd0dMMszch9Og+xVc+jyZv+I8Uq/SzFlnd02T86GXLWbJWt4zOExOIMW
zIuIWZAzal1yZZ+t/C0UG7a/rNpx48AJPB27oKrGJExHWICmPXMMiGHtTMaF13WADBHaRswu3GrT
er6aymCotHXFnG3qRvuaQmQ/GxTuM6w8PZ/p5DnjqN1f/dCDjEWb0Og+tmLNNuv6yk4SLsHZZSz6
Fw2oXnBeQdo5AdcnYkLxQ30ghHOd7r3mnKtNWAvZFkIgq91WTErNypvMfVOheEJV139jQiq48Yh1
wzqVWl3Yp1tNMSX5crdbGgccpCh4vPYceh5u2xviGQl/cigyzpr9/eVO/Wd/qjpLdkqWJrEHh0mN
NkVf463l9YQs1glWb2h0dg330XugvBGGDy5UbXxsoZfXGRe5un8+p++fIXeu9MxbAJKu6ZmfIXzA
z/6N3SrqUo4h1C38MUNLfS/Ul92qr/L3smLzSssutqtt3qmzrFAv4TPkfJ0rpR+MaORreyvVVvt7
OcVotM3i0li35GN7zEQ4cKgRUE8EdEUvi8q/5jpV15fJ9f/38qox/GFrL7Y1U15qjHLbYUj8YS8Z
jbj6kAowv+q0J59GF8thPcwNEw1fkBBUelwmjRbdVaAtwFRXVUs/SDEd7UZhJoc9H4AMCq/F9KzL
WAZwt9BbBprdaxdTrMbpvDutt3seE1Zj9CYoiNQjcUIvSwuBqM6/SxtTIp3ssGtdjZSNFVC63jFz
JrOb8mrHsLxoEWXV5WKAe81Gp2l1zI7yXLaQ32/WB9J96jtcJKi+0Zn6BD1IY5S8e90FxFfriY6S
jlXnL3fqe2nlyUSNw/lyarLTg/88OHfh3li/vN0yf2PMYD5N4mh29ObWEgUwRg9BuZjeF7/lwx6C
JZrrIt3KUSO79CmUN2UbSEBatatEQpLGAOmDpIBWcUMAH+RN/7SZXI1bqA6Gvr+C4orP6f8Vrqla
zs6PDM2KdIq0heEoC0Ft5WjQadasdg7fayqPp7ndr2urFj1holueL/Vg2lcCChgz0US9VKdpW1UO
NuqGaVGDbbXbpjoXeDDTTSOvA1wC1SMycD1EJ4fDCcPBEJeHTzrig6pH9Nt6ytUqLPOSXbdHfO3I
w8XzYqMRp4iywv1xri2xVBjj31ZTLs5im1+OUcJqHKGBpF5rQFV2Sp1hjIjNIzJkMJX/fIJVep6/
LancGruT7OqXBR/0CfsnfIatQdy1VoBbZjnCelSjg3dAFo/9r+1onYhsXvBwvAMzRT9EB5iqai8Y
ddGLBSlmtRoqKC7JDudVq5XJ/kGaMITo96BLao3nt6JhdHQ/dHHcLVhSvPxvSyoWObVAt+QJSrXn
fvxrxRs9eFataz2toY1OXk9bJxnAWGb9ShmxWiBBsHAXy+FmP9qAyi9C+7XW6Ee9TqfbuD8xJNNy
s3E9RPirNYlXIRMynYAJiP7ey8zu/tRNMud6djuNbmQE19No4V4ffj7Oqgb3b9tRjP4yyjrLdd6m
QUNHUihKqGSYIGVPIXR909u44dcCjNAgetPcpCqr99vSSljaWMTFNV3mt8N78z87vSxEAgdu6XAL
F8rHkxYvUflaSrdFiUxPeeNkxVIBhYlTtEh8aO967xPwZgSJQkKBmKJmk1WxaXmTf8Sm9SK+XC5o
GBw8ib3fyOd72/m01wjBUMawAkkjDpgGHr2Y31NoftLiCapt0ve+VUTSxWjsU+P2SoBTipsT6U2O
Fs/y9V9/5duMayke3Vp5Kztahpj4O/9tls2nKGpiEgD8FEA3z47R09byK2JgvrLVQI/MINZVKbw7
dnrcxC2CxNHgVeDpECUb3T3UIg8hzjNxatoJ6Oq79L2iYgZWZnq16+s9ZpB38wr0xu/NPoUUUJRD
XdpB3ofmpepWVF5q3kzaEdqc0kql+pePpBT1CVuYwJrC2oqm3702JqxCg/72YZU3alnRut1MsfY0
ZHorlFe8YNoNxmHMDBtk25ot6o5ReaDFpogP9lJife+ZsgDVY1I4AsLb0HMg+JWfF6wqMZa3d3s5
pbtqZelpc2pQ1RwRAjHJ0ZuiqQm1Ai3VaJRn3nTIgMMq6LSDyLNfvga6H9CuiId++wFqEByfthHQ
JjnUZ/Rc3pJug3E0xmlw4/zzJLXsISqNcNFv6R1QEhI/+sF/YcjD03wNOcw/Xdt/7rRaTm919rt0
32nns9f13dR213dZuMJGQlk14RweP/rduzlT/UTkw6bzwcQjUxYUbZZOa+WlXV1wU9VA+e3byIMo
HY5RLM9JkYIO7jzCUY2phkOHQh353QsEF7rlqiPFbxtyw9KWlqvZp+M1jox81qCNAFjVGXln967p
trufm+HG7TjdLGg5Lw+7O20hTp7uTx9ejYpPrcXBaHMNaVPxuCWpnFA1+MwIpjDTcG3KGAPAt58P
/C+O4fvAFSMWGcvtJb3KgefOswGYZOa4n2gZQW/KANMFHhv34b9dUzFjdn3ZSBvn2+QIVhPkoPN5
9JwxZTdm8zSLVaXPv10hxXytFpbdyvdcIWCKgn/qAY4kz8DxoUajS+OqkEC/raaYr8QwGshXYL68
0QVx1xWip8KYSntkG9iedgamoqJYXk6tn5+P57R+qMlyXor0zQVQABxE089/jMbeeezfA2ejuand
qGzkh/uqltHtzGp2zpmYTdCf/mdzIqyCBFCI7Tz9G6HI37apZFRH62hHy604BR/N8hmax87nu7g9
hrnOg3udFdTZgRu+u2QH7GW7HXciPDswl4GMb931ep+996EzHsLKyTiV5pLqXuEN0Fha8GIuTbPY
ywZHoyuPX+KX4BBuw6HMBcN7Z6EF8t+9/FvYWlrz3O5sCsTWipn1+EQFXiKmiekOD4RMhKM6GO0t
y/7pwiiGZnlK6otDkwuzHN640mHngSznM+tPe0AuZlTxtvMstBiNaEyH1H92PbqZkr8Klulqgo23
3NbHv7vHSHp0LBhNOoapeJjW4RSnJxutnX+aXmJ5CY7B1SCzzuhc4t//m89eWlBJnhtXa9k47Ul5
/sH1jsBEYOr/A2F+0MUX1QlyaUHFsyzsOAKczoLoaT9faRqD1KbB9nISZIu2o1fpx0w+JpUW02jW
lWgG1s0sv8rTofq96Upr+uAuj25gUgGHp+cRYUQp502ujGe71tHRhHPVT7e0vmIqjCSKjaJBXY8y
ONqBjANzljdUushowt6tiZj+8nm/N6xcoLh1ateKEwhbwcHXICJH8gx6TUBSQhAUam9sp6JmZ9RL
O1QukLVu23u7BQaPQAEFE0wT6/WmafAPLnzjJoEF6Hoyead2OPk8DKKRUJXfUKD3QB9nVleY/5aB
AXnznukLwOEP4CIZJnvSXj7dj1UunwmZdP3clBxpRdkelrobUDWo0y5IekKP0HcH/4a+7bcvpJia
LFla1jJmUZJ8vNOsF4/Ay/ufDIZ3H5l6EiGIFf/SGRPtXVACm2bUWJiRmFQ7fPI98oiZ0/E+2yge
vGBLKKZqV6xMHkqXQYluDkUr3i46bJUGuhWIZtbsli2dsOGUU7Wtvaq6+W/fVg1wmkltVdhs8UC1
SNrnpkNkPhIGtNdX8cx0norJu/E6zL3hxEBsgp4XhILe8lOHy6jODr43r3Km0+pc1LKC35K7ZE7Q
HfMMhGkOI/Ol8dDatRS7tl+1aJsIGBUJKFENIht6p8LIE9ctVTWxV/7EDcWEbZfbeHsWeC8FcowY
vjEeEV3BKMklEjVDbUWzCgj525KKEYPV67wxCnbXHiXOsQtztu+j2dGbZoPpZ/ESENodJ5SKmBfU
FjU0JqKh2LOzncQLY8EpehQYaMH0goVP6jMfu5TCKIbVfM1ZNuX9/xGKlO6NYpSOdTRFd4bMJoJP
+2dUC/KKz5v4Nhn2V+GANaX6qPH8lcF6aVnFLOXXSye1bT4yfYE7mcXYodlGfi9/zP8RGWBmIHfA
b+mW1u1YMUy1wja2u4ylWw+7r+cNCn/gmAg88IxbJ5oMawkiocyEcJk1H7s6/yrtWrFQx3a6K/ZL
lmYQD1dldyV/59mITBu5ws/fWLuaYp6W0Xq9tFNWO/gyhwcBpKCJZMoydHWeX2N71crROquft42t
ZJaDVxlFW3oOiddQ9J9RsfxX/JblR3rzPqWAvbY4N1vrtnxJMhIJ4hIX7PcDkAarq9ubPLofnoha
BzraeXNX5KwlMOxNl9yAGILSJo31B85uFWjrjDrnqU78t41mkRa3OqM4MsLiGQVcEhLW7IYMDclE
g+66VJa7vi+nWvAx6va22ZT8eTmk6EKzzjG6N/oGEiDNQ9BFprepjtLxZWazsV6u5bqgiuS/vlGK
QJPgJo0lBPT6mr/uDMUolBZctTsRw6E0WpODc3MlJLEXMOzMLmLP4VOXqXMJAn9+g7d+xk93RzE2
h0W2jawj5rUIUvTu6Mvx8GlJThnDmW74Exy/HSp5NWqHPJjJrXQgrYiHB8n10NjpmZy2SHxw4rqG
oc6T33xh6bMsFtdddN1ztcFT+LwkYgYg9+j7iCzDz59Ce+aKOTIS6AY2Mg8nAxRQ1FxoqVEPugUO
0DdYXe32dEuqJSFYoa3DNf3n1J8wgWkwnU6bPYsa8th9fERpytPsUmd01VpQsYuWdvtWhSIFepM0
BHiZsLKGe3fwb0YmymZQhVJm6bZpbNt8UxlpJMdj4G2Csp1ANEhv/p3Xpj7arrcNhgjUzlm+p3N3
lf4ALL8yvwacSwR5Y1iNyanA/Hyh3EUl/uebU/1NS8sqQSDZtbU8//NNaer3JpaH2L1ssTPWuujK
nL20lhL9oZ5Xj5KELWa+8JjLeg7oQDBzfd1dqQ5uS2uJ0Sq9vqtBNdbcyufkSUjZaTZNHnufi+En
7CqojLlf//SxNN+zOsItravEfBEqnFki8bu0feFqnjntnhnOmKACsi9UGOkcuBGdQojifz7KasdW
Wlqxw4dtq3EhDJI0ZfC8GdPi4cbOARUxBf0rxNP8vJ726ij297huxYZZ0LBrBhQve0wYw6rbJX1A
NPZD2zORX/+HtS/tTonv0k39uN/XONCn7B3wArqxqUAImDK+BghnD8WDg596lEDl541WwcegIP5+
mqp1Xdb3RWazNJbg+fUNLgBIcmidRdAhuWTc8ASFDwdiTZ0rr4z8vhdWp/PtSzNr7XYsXAsRFPWp
GAopNPDWQ7d7oDumpQXSXV8VKRcd66d8LRXwJ67vVdRjk9CfpVC+AVb7R9VoPN54Gx+NTb0mmDzK
H874VpIqPdpT1Myax8vtQ5Ps3z8z8dITtu+OJ40GZzg+PRFPPOiHmnRv58aTUFqZgrGdXE+MXvCl
pfb/BppqO5hHwzmz5OG9oSXhr0Lqly9VRzFQ0fG8SneXZjEzHMribzP4UmCBmglYo/dZTD7tLvoE
FPiYo+o+dqG1JJiS7rtELJC4IM1meDtgTtAea6677tYpJszYAWa/XrAj1HqEE4ucldG9IUpaaHl6
oQ7mVF3qKd1yxW6t4voV5WnJAViMMbJN4MdgK3yfCtPw6MmoDdP8oQePA1DB+/Wjdna8OlYr/QTF
lEEQZhmbIxePxg+Y5s3oNjTY7X9Z4w9dYKgzJzd5htJdi2v103lxkWBNeAtixn57CazeUjuV/DE0
erCO1ZlK0WmyaW+5Ysg27WYc7U22yUD3yCcxBxg0jamYwyIQeVtXy9NQWYr4/q7qhHyWLdsne8VW
gSSJ0rcZ3gE3nTbGE2xJv9+P7grHA+ugucGVpZ7SskoRLT5bVn6VkYsnyoVI49D6/cRJcIdviBnm
HjQL6vapRFHrDcXY9Mj8adoVkI5/DmY9BEIpQcAFwBxAuIR/yNNyhErA9IO9VJtK+S5u50uLfdaD
Z1ou8DP0egufGs/4F9ms2/W0Bypf7qcVFatVi2qtwhT4gJDxGCH5uu1OHZeW+taNPfdDE2NUA/dK
J6naouXhsM9xv9KEADNIVNN237CQxMVMMJ2HHUSkGLHQON5bLfCnbSomKc5zc908AN87u9lwNXuF
x+LinrrRbDzeasI2ne0xFdsDa0rNbh0IozC3dTeevjp7xqRFuqmPtdXsTGcCTCWMusSNXWOTiqWj
+pc62dA3hlQIaJsRuLnd5JmZpJ8fh6G7pYrVaTYa27NdZ8nt81MnGBjOckhl4uQBowV+AhE179MW
B7jPHOtlKkwPL43+yyT12qkn+OLYZ8LCA6bfX/bv7w87n9hZ1+HQHYM6IV/rLI4rKgpSHj55kIR7
IxiPCLVeLgR4uvSkGuz2fa8txUItL+sz1HH4WIaJX2eMZoEUJzsIw8HmTbe1Kh6PcqhhKdZpv2zV
9lYT6HaL6ce7DvotTe4yL9cYC6TP/bLPzj4onJvP0cLiNcdvyV8vubtWrb631gWrn4nYW94dOiLw
5QhzK+x4Iq+E6znOSYg0V72hyRgsxVZFdiOLipwT9UeA3WRW+zYbHoZHnVnUpUKWYqY65u563sLM
dguZBIs/I9+T5qz7K/yCde7nF6W9q4p5qm/sotlpcHueJEh/vdv03+e5x+ek0/6lTwo07tRSLFRi
HZPVhesqYQNF2hn2gokRlOa7B1e4dbS4GN2VUYxU+9r43yyEsEEilY67RU/vfe0cvZMM7IRIij3p
ggbZxQ8231LM1K64sOiKjzp4TcckPtLUnxjTCVbxgem2r35TBIG/njRnWd0l+jYFtoTjpfcRHeLt
P/iYWkifHS3ZOz8NXkeDNlwhAysYjJ4G9+EX8DhPkBweWhgZLdH2q8xO5wgaSIiOXk/GvAlpKVoU
O0TgZwxHfJ4zmGxOFCAmHaft1Ipw/jIct2TaFglxwaEMmoiirYaoKAwyP3Fgrl/yXUNuEfQNlIzj
4Xx+cefp8xwQB6T5XXdoMDI9dhOEnu7Dj2Xw8fPXqGK0LJsqW7GLxTpbdGwAQ1TBEEICJSia3A7t
ZvEPU2ak4Bu0A7KC+ZhRscgPB8fI+fk36B6zrZjL1REXuZWLAP2xMHrOJqcNo2lkvCaRue4ta6yU
rZjHLF91rlYLK9WSMiNFFCrVlPxoSgZrV+OKdYbDVkziKTPs7bHDYkUgzaTeLrg6e2jawJsKYObn
D1ldIi7dbMUqXqP/q5tASwJ5/FtKqOiQ5JBIUoHXxRnazSlW8WSdVqvLCSM8GEl5EZMvE4y/IBH6
+pe4xNLeFJtYLE0rridEbQeP9F3acsH7BOzLL3y47jtqzKGtmMPm6dLJ9o2b/7adu/2DzFVAuu50
idhC5ueEU40gWFP20n5PxSBGeVTbmZK87bFLkpnDaiuKpg9bVxdwa66KVVeMYJzVD4eNVL9FTRs8
PoUfcJCrpxfY1TE0cBL0NIZXEwlbKoKskxfFfnXmBE+oQzaE5yOBcOMdzPcvLigEn/+ya2wZLbPT
bhoNS63nHdNmvjFW/2QzAr2G2PzoS5RAP/xeq5tRXcf5Xk2xpSujFjeMW9/4xuXV9am6S4Y4fQ8O
gFrHv8Yh/Kn4b10v4y9W/HtlxYKay+P/YjCfRu1gsByiswPII5jghajpgBmbH58R5AXnTkFrSHD/
8aSrhv/Fin//BsWuGtameW2dbjfqyJwFeE+4+oWIkI6yoW26yrf8M3j4Xk0xrJfCPqcQccPMKOU8
T0rTMzBC9d71fn4b2Na4jb/E9N8LKrbVaB82+crCUUK3LRqstDwJcCmCS6+of//lQX2pezGyiZ82
qRjYfeewMWsS5eKqBDJEaTjuY4qYDEJwR3D19gR9c52L/Esv53uviq2tW6tr01iwV+/GSkcEChvv
9OgFL/BqIwIpg1c6omVTPuBPm1WMbrqp7RanMyeau5eIgAuuvtb7htiL5oMwfJG/pg5TBVsL6qse
ZXmarX1M4wNQNGo/C+/9HXbOfDiez3N/WPhDmIOcLu4BxAYsuf3uCxBokedi7EcbQOt+vGK6j5e1
wfgW9E0tOvIUtMF5y8DqZG0i4nqTNli7l/8H0KEaYP5t4dSCn72FUyjaSaogBBGv0uJDfZ47+Qsz
rnsD1RH7f+6FqRi4s51m61yg3oNB6rz5bzCfp0hBM+sI3oiicX1G2Rhwly6hNuSi/3A3TMW+7Wsd
u344EiEKfaDQJL763iBeugYYxWaAPzn49dWomMJbwTOh5Ok7uzOKyNYHE+gL13YZfp9T1gbk70pT
N8d5fz0Ypy73WPeRNJZJrRHuz8V2YUhURAvjGQcgHoCuqxPkiIdJxUFnJTRux1RMIXM+l+IiTSsP
pCj4rzvw/pILc9P7Rfig22BbPvZPh6FYwm3r/9ycR9j3Olj1wCrDgB+PPmfMlmEXixbSFs47fDuU
CrePDwMLRY3BQ8KMqHb84C8Fy+87qdhIo9WpHXe30vPIg/AJrOiCaA0ACs/gZXweAv9wBxvT+TnU
bus+umIiL2ZR63SkRTnitfs9+NqcC/iByxKIBFONzB2vnrZg8KSo+HV8Q3Q7/Agf0A0P7wUnr7t0
1RHr91dQjOcmiY/NWk3MABLTTLVsGDIERgYj9BCmPOLHj/bU01083UVQjF67XTSZWpWL55sh+AnK
xBOalhhdoMFhPvjQ4llbGkOgFg1PS/taNMVJUNB8FlwXxBbMAfRg5Al8YuZpFKwH8y4avuHD6hPA
p148+C9h+n++tVpKNPabVpTueeDejdqESQTp6FCPlwEizTf+S1RlWY1my7ahQVQfm1Frm7sj1Phk
dEtXhnkoHQ+HJAVCzKcztH9xJ9/LKa+pUTTTfSbLUasY3dVkPopAjksEF+AjE96ae3tTPv/Tlnyv
pzyjulHPThdDhiwGJ3RioM+CfvBt577dXT00kGb4+e64AQGQ4xJDQ/5D9HH/oa+4VRvt79+hvJ9m
nKWbZca+mdO6De7wfN7ZNegGmYnVfmfdesrTWa5qm+zaYN+A6N4w2XBpfgqzBsRwklh6P1urvwR0
/9meih1DzG+3zw+35eKxCJr3KFJR3kODkuoe9xav9N/uUUWPHddHO17t5Wxve2Ta+Lc9aq7SXyr8
33tUYoQYqfqdKV3t3B3Bz+X71NsBE4gegWYp3StRxwijpXmJD/JKuC0ifiLKEWSVGf7WCXX+Vrua
4t/zWnIuakfGBp4oUApCmBg4xL8zNhB+CdBTc1mqfcn3h1RMTiPKG6mZ1OVDCuaHaCodoUAPLu6d
2uRYcDf3tT1Qep1D0R6hYn3Ol3q+2FtyY4RUOGZavudAmEi6Hvu6N3Gbtvjd9DTbdRPysZZtNZut
P/AgjRR2FIEl773dUx7ko42bhe/HYesxJpf7+Zs2/gwXfl9M+ab2+nJc1aP8PLv4TXeJc7a8rHvt
xr6pO70/Y/TfV1K+YZ4tT3l6ukjDmP4tx5f0Yydug/Jwa3WYp0CVPCAWzR9fQph/OXV1aIC/bNZs
NWwbxg5TRRWZtSw5XTb8BISvJ5feZnq6a4Sbj2jvWDtNHFaBZZHtfq+lVB1a11W2PFtcVrIB+rn0
5KWXUP86eXdvhjCyZKjGe58NitkLP8CPiHxv383v1venhLLo4P7/oSD45wv6/UcpL9baQpHYNjvH
u6hw+Ocyd624l6Ff/LxuOobt1BruLp+d1l6+dfPUq12cVuHa627nHS3axOlYPuKidktzNRp18Sp/
Xvnvj6XcwijdbJdJwsEMIkFN7JwEFXvbOSBkBYDRKfauZXiz5H52dPOgeXGMvXc3bcxB3O08OhDY
t9OoE2bT1G0N1t5bHRLIXT8dtTIneb06VkIQDBT6bbaYXByg4B+0QiZTOIfcYbCLnfk8brltR+Ji
MxiuIQPdTR4tf+ftTYZzNv7eXfa/vo5XeMNXF+7ndufu3eZbioxW7jTRwfYG0hZCJvBjFeTOrquT
l7k1O376PsrbMdsdo7BkZrge1LbORqTMV0Jlen0H1XJXdxeFc3d3uLMb7ixFWvrOqjmfNQhcW+PE
jR6nSy9yYpgL2yJTfnUab5G015Mg4z/0aivawAkkcLTfzTFTyPXexIU4B47/GKL0UeLZ137js3A2
FoPhD6ivTzL3UeaU4Q4C7PiQHxAS7gzgaek+1F5yJIKfish5utZ9ja26Zah/fAaLd2tajPpa6gD5
8bK7WK0NZjhaf3ZQQl97m/37cdNFid5wikXXvvjrkxNN0YdPvk6Jnx+Qtd/ajt10T7azqAfpcdg2
RL99k7rptWv1E3NgPiwSJ8uDBcrxlreqjeq1bp1DRoIhncYdB236c3fQyN3VpNMMoouX9tPHo5P+
ah6dTb/GROJTfWS+HUfnjhslnk9X+67W6CKHXgQJmrDU4iLH3DjRY9Lws11/0TOYPP8fxq5rR25l
SX4RAXrzWix6037avBDTY2ib3n/9BnWxgHauIC0E6OCMuodkMU1kpBvNJvOSiLbeIumv0q9rI868
8qoYEzZNfCuPCKu8Ckc5rbvBla3aEQ0BG2ab2eUwCRrXqBosOjblhFSqlbzzvB/ttIm2sskcsoVw
5vA90+VNMZd9VZEhMWLxzedPIkcwASzCRuv0MolgnURBVwuzXoj6waeEOYixIU1UVp2yJasrWRMV
voWZtG8ieCKFRoIO0MuLb7GaknXVo4jIvaF8xbe5IVFtJERVTYkzO/7SCLbcWHlEmdHG30nmcaW+
Km9N94/tK6L4h61zvIgQBOs5JFVT1J/FqlXCJFJcZzNyMKo1m+lbZXSusMMU40MScPfelKgcMiZ/
KP0oYOxJbx3IQbWQ9UNW9OihkdTIZT1J4NtFC+t9gV5qoqE6BYUK3kpvi9XUuvhYLAzC5kOIlBis
u8VtMX3zde3NzEnOwrbMIaOyw+t5uEJcUiKck+2TAhEmIg5mfxdDTSBNTzAw/3syRqciiytrRvw9
mixiqNUenypG7tDG4mgeMqfMb2/yRQwxjwAgTr0WWBuJiB1zRCTQjthcPzuCybrVt2zB4ulcqOkJ
mFjFi+3uXVSo2JLxJj/60px09iBhaM5JOaUhb7WFXt5YdzkkKT7BxEYUyIFsxCtdM9p5fLDphBnB
8GWE0znQUWqw3hI/EWkT6VxP54yMGZFKTEgoS73NiHwp/MtCBBI9VrPFtpCIppZmdIT5wLS6gbVL
ySjPjduFPUf604zNwTktd4q9UrUlTKHXDmuMO8Usz0NBhm9lIPEbH8TX/PnqyQHL1RM3T4i2x//l
VzGsvAHPPWCTA/b56RLJ9mje0Uez98+r9+AfeGC9w2nw25rsl/UFqu0zo6XJ+cW+dLgPPPgikalF
5ly2mnfVnSwNEIjXV7OsiGxIe1XnD5PRkMJ8vLVbQRaGoi9o/OBQSAi0dFgOOITWTBxW5yhDhA+o
I96dXG5lNYbsMnif6Vd8Uf3YsTjcoAjQuuhYGG+sJv4Rv260G7w47QYFp/F1k7bxiteA3ysbGinN
Cmn4+T64PeX1ArkE0Y3fR/x3xfdWOryNJq0MgSQBZCqzxEBB6WaL/ucCrfbcCS/qnvUUWxc6mbJW
993irkXrleoKxp7LqDVt9MVIQ4koexyo3WMhCOelBCiTQUa/pVvv5qoR9QDbCIAguwKFgJgwOHq7
z73C7ALBVuzRT8MakwZvncsfIeCqRkvOE/adi5NMG13aoSsLMrt+vp6y0RgzxYuhaAzTwt4WQZE/
C1SgRnSM9Nqun9FZpLU3A2TzBmfmb4UTuQpJnCbRxaCdiGbzlkBSlIhh6QSUzZg9lkHtbGLCdhHt
tIkfR/mv8bRSj9vP+xrqO+/mD/bAH5WaMKUuOY3ButO2AZO3Jl0NG6/xGF8MpFPt106xX0my20HD
DnguLNQk24KjTM9Qd+jhu3Z6jXQ31r9VY4i3O8O9cmQxCmdmzChIj/JB4OA18JLBR09GZ8TXms7m
TDl4lU5n8DPug9VLf9N6zN3CjexTnAvrpgUMEKDxTKWP0RR4fTmoD1R6jLAurupWMene0xA+aTTF
gxzM+/S6MpASrMYxmndmN8H1vS+Jrj7qQd+KQhL6EHYypAXVIl6Ck4ezD3YLhB7KD9EtKBbJ7xa9
p7CVjlrrbUU0+P1b8ya7q1nTJEisCser7tWMrt7zFc5mg7rzIiiCTGds7fQW75Kgpt0vmS92tblS
6KO1AC4Ul+4pOVsBC6/HhrrPdvjtwGLj8yUSFWe662ZIM4tS9n0TvAIVVhcnCrKYNYqzBIVavfww
xXo+67k77npn5Mk0XdRE5wQ94Wn+Xql6VxCp0NeKwAYvevQ+m6MvGpkp7itM0uqdVxhJgAUcTwCU
mvfmRRs4sUVPKsKPFHBKOqmH5m1NifaRnNmWsIsxC7pyam+aLYbDs+v0MvMa9T7flwUmkqihqosW
+826jK34r2d31SqztSoq33jaW7FeyiS6VZQlZaCGbEyEUs+v4105K3vVeHkZ/FDmLEfGzpzel8zY
Bs7GZAylocpJuC1ujXvBOYmouQd5S0t/MHjUPjF4zbybfDIwFetOgceJCb9PUEAJd2JyTmWMFOYI
NLP2LliVf43JEAwP/pJgPQv76M2Rzr6Get34IMFb7wD99/VZoJzdPzPzue1DFmBfFIwgO2dmGjR0
QKEVZilCYDVcE5hI1zanZVVhu1e86VLsqktJWUPcJpP6iT+btxL1Kqw++z0g/Kfqika94/zuIGFm
a25Zkz9b4ddsax1eKok+VcXo7c1VrPaK4+p08a6sRMLGWnjcHZZsBPJ5AXI4pv7LZ0+5z35ggSJm
jlSJy+ZWgtl1LF2nfb/rAfN6vYYLWi35nRv1qTLyxW5LM5UIvE5dk3yhS0kbxazvJd7ieyNY+Glc
W0pEytR6sUYJcyqQ+pN913gqF3ZaOBya1dXSkAW3joCsGHimYwy7l+GbK1mgIJrD1nuRDbLOXiZa
cVaCg/1Yd/OdDRMnfYcVEXbxdXgRad9dI5gbzRcfnSuGrELkyEOKCMUwBmsudLRyE4lThaiwAS+Y
HQzgo+EAK9S9eTEUa0WhKNo42QbqDSgD1M0+tfviaQ7jp6JZw15fEqf73qx177QpfCk3wCzmb/Ih
OsR25XbW9AUZMCej/kgXkjnzTThh2mDIFOam25kvHzJHwbVkKw83wZp3hc+cRHelGtBQLpOOt7q3
1pH1zNQMTI3rEyKL5IVqtAv7pfQkBpEA7R5NfjwnK+UyhB1DmL3MN1FBOGdgSi5/FAHFeCAUU3Je
zwVTe6zCqgMEHfDz+S5rCJw+zkdloTqNPT2TC6x3S6dEH9zGi8J8x14HLwk6l7UKv652GVzWR/qe
F6SCF/RLB57Jq454/xCxIYOwLfvC6+38oiikfmphxBB2gmHajHz65K2kBexaDMWe/eZQIPb7wgdT
gBjgb0vuSCRTWPgNB27+OMpogVQKrULZav3Y5o0aBqt1OmNyuc9R0sVw3s+AfgFMzb7qSHfMj6Ir
Ye2hqmdO68/+epZjhLSCieN/30aPM+fKng4lvnRc960J0731PyVOP2DmSRSUzqZPmTnbhSkaKw+z
CrtuJ08eE0eD1IrsmWTmy5ZMEeAUvwHumoc9gLrpyz63On1J9dwrKRakBviBLx1EmuMDglmtRhyb
zREPj9+4WhGwFdig+Ro5C4LjU3RvgjyYGAJEBWf7Aa2LPTQpYdCpzp9Wq+xJaYsQVLNyXo7VhbH3
goVpr0I47SNTCufZRxiE0DRF6T4wYe0M7wnk4mMwz/1LT23J1sKXIRq4N4Sh8HRWgq+tR4Qicwtw
K7UeX8Ohwe5FXykw8wx7CJBktVfuOtvxJTI7ypowvm7nZOGs10Z2Ze/Ci+SXDGHzQfFSu3Y2lw5C
IDHhbJZthjRkIYPX1TZar3VWKrsjmvoUDOw5FVQyizN8ymXY0GsISGAxHvzqqm9mszAzqtjFbsVJ
gfuMzPVY3ZSwd9eCVh/NLcfbAaw3gWi1W7bXABE7PX2MnriXMIwZ3INc6AzGrZHcn4/tCxPJXlmY
1S5EC+UECqdL9vyJ+ZxPxRuOgBKxLl2ze+NK186K3vDOAfI6QzDL+wapWo955z8VHafU2qNdlkTy
5s84Bvb8JcAP7dT7cBVBe+LO4ntkSbcO0g+hPhxxkk7pLBgFmrqwzHZndbKeP17YGo83ESqY0Ghr
ZpuQISftffbRgJGGcKPzh0S1zy4mXIPGfmmvZVS4q/r4sd1W6mUmnDnJPt86G8bMmJ1hCzVcFq32
MeXtQ2MoOwRjsCOqo+kCup8Y3C6tLAYvHPD4krtT0OmA5l+Qp+NkcV6GMMYreZ3pIUlJA+8CLXxq
5DYYiS+c89pYT6/K5THI9aqdO0CPQIBtTHwOx6/YL5ej6rHjdAwGduuLclc+C4RYcrC46w0A216J
fI/28Pw9BaSjvc2DrQN98Hhgna/N0erYhR24PDmc9Odov3Qg9opwEKj6KvsaOFQR6IWD7uxHTzFy
7Ipq3xM7sVe9NVQ09tEqBX6uocTlSmMDPKhbPVL3pQuhcmF34i4y2yti0eK0BLEnIRoBRkWoBdwB
iJ8arJVYAPwMYloNwQQeG1G4FduRS2FzXcz1JgWOFKeG7XOjn9xzm0em6q05tOfcgCaUpob6BA1Z
0A1BvNzqiwG6TCBBtQdzgMI3FrTXhTWt2IAQzXaE7SJBhzwfOAVYNQHHgX41d/RkJ9mlbkkVcwrA
MlnKRf1s6OoqB/CKbg/iI8AfQwnVe3uF+7dfIQyTo5ng6fCVRkfdGy3f+rcR+B/AGBHcWbIFO2Bw
i/Wu+xq9GPgQRoaDqYN3NotThsaFJnzBRvdOhnrHS3oASHzIenHmjZdRobessVT6UWE/R0tCq6C5
GxsvbISRdzmYP6IZryB1c1ymcbEbUIShiehwVx2cedNA/lPj9ZWCKUTbZW0gmNPFBOwP+y6iSFrY
D8DKDJHsSSTNg9e13XPGFMECoVEPlCbst6DkZQDtOojHLx2tCQIwcz60dm41CBVVazAGYovmoTKY
U+urrmBypmZGLu7UqjGDcSaaqZgvt7FGT/DYy2rjzrTjbKeuhmUjoGNAF1tAREFtzG58nnz2PNGO
CmHxVIyGyrvxm0NpdrL1Rdmtpbi1q5IedE7nF0eeinZu8mbjC1b3MWy2oo02c1eyZM104VgbfYGo
H829O0PRVT95Y2tYJqCyhqLjGIoDFBPppzu7q25asM2LLKyLX6PTbKEN8gcRQlBUZ+v4DkQ+C3mT
M5KOjOEciDYXzAaGn3u9IegVbYMFoM+Vvni/G0m9gnOkzOEVEeVbvE2ZuhnImAcigNLg1YH6tSMM
JuioZq16bLG7ad9oZI72Kb6N920U3+shoautHaXjgqlOrNkSnviwYTOJAQMiXwk4VwFxnBzZm3RI
4Q1qssZkKvU4UPezLcDjMQaswFe9y8wN3a5g4h6czRxFlBFsylFeeKK4IuC52FPhOB+Zy7YKvdZZ
nNtgdvcWxsDjP18aGRddBUvssCjM440Mb1h0IjvF2RehjOEv3Yj4lQOqm4H8pV36Lh6qt5GWTvWt
HvIjLu7Fjw4FZoEC/m+PMWs9wZNNhAsj5/UVf2kane3hAvrtkUH+Rn+wVhuOtmBJ5HOPFd1qnSn7
/S/kLp044IHCzDctmEzFKo5j2Lq8xzgafa+/WZMnKVUcBtOef920AP1ld2soWKzZOd/JxS1IjCI2
we2N1GIzDOzddHEIWmhAYwUbO1FZ2tG5CY5AWH0XH5Rju3Xm0/Uo+1y43FNrDdkdBwuPkvO9BNUd
9ysd/QLx97ZceqOod9qxxanAkBbkZRToZeA3xGSu4PJmk8KNktwtzdFr7S4jsSNBxrm37Jg6uT8a
LflkrZyE8fk9p41zKfTO1eglVMBtD1Q0X3SxS6NzxrcKjztCaiIztdR9deEqKu4VsLtgZcLMLM12
P2LBfU0k7Ld2CppeChMpIyu+vFAwi7o9DvrInzkLN6AXXnfrjSNoHXKdSW32e/GLu8KKcHYJ5gm7
oS6dCTo4hMWhCkxarb/Ae5xUUKstEeFiCGSQXhoeq2B4sz8UxvzVWi1pnLIAKdxVZDZkTzSh/Zhy
UGd6ci1RjPjoPrhDd8sd9qT6baYDbn3ewfju4l1EVv2aXmIwx5eIFl7szzpjqScG0bm0z0hFGSo5
EU7zepJtBuSi7Al4pIUjX+dpPx9r7IvgSPOR+r0NzxydAaNfVmpsnnG0RewRK+3+RVZrMcc3gAPv
cq0NIZjMdWNN7JoMUFuU+O63od69HVubIGVHBYQSgtQOhg67BqEyMkzH92C/dpXZnWdDcGcDemRq
cA98YS43/jaDGbk158TjjPZ9MbcYkN3jBbgLUkDjW1Tor5YqNaZrKIYWcuAsMwtnnz5yF4x9OPoC
hiNrYfmsELN2Aee9YCeAlETwYIyCtyKEvZdf5I22xORrgz/xHB3hwVodIy1VJ6O12eQ0O70OwBuI
XtNDelAd/l5cYUCaSUfChf8sF4Cp1NEOiUzUm2C8fEGPvM3YgKv4yIABcmcyG0c0QWiA9UEWMFX9
Stb7p3ZEMhu0LqgND6kYwDLGAJerEJw7Izjwwp/ckYWAC67wQlz+AcxF4ea30LnWB4GIpxzBwPeM
HXaiN7/14YCRlzm8emchd3DBxw79y1AOPEQl2olmgWDyUe0WzCGJgPVhMNrGkvcceQHSRg6UG9Ht
G5CsxRhPheRvpTP7M9VOiMzAa40UNBe6wDgbkVKiywAQ+QG26gIB368wSbPNKZtlVQUkPyB9uI/c
bWFTo30M+gKdnzWCPwByE+HjZA0yqRBAQnN201dpNgB+Q8heXoca4SAw4DiS3EbKR0fEaW+jijHN
Ts+PZ01XHqslhcJRMRgjdqOz9g6rLh0+2qtMZRIuXqlfkNu7DB/M12DG59xn3qDh4j4PlDACbEe8
Y2Ofig/utrhWgFlOfWX3ePk14McMjIYzARBOVJ2DWC9eyO82N5CIJKexztPa0vYLPOM9QfLwRRNX
us8MUT5BlMfmy9QQD5Box34IKHoHvx7MCABGGGYEIDstQNKVIr6BFrDIwMVu7iLo2AOpPppAC1uE
Nl2lTzCMVgq0iZCsJz2erDbab3jw0hQQYljDrYMZgUYtG8O6U4PZxDssn9yRP6V+jlLT1EL0i/Sd
X/kpBmHJcFUwnaZ8vAjIXYIHsNZTdJn002gUb8sHAzYrp/fZBTzwll2b6JM5G5urP135PXtCHglW
S77XwLjSAeK3Wqub4fk399gSePPWRaVrHuAwoQbyadlxIRNMdHE2x897PGEs5I50CUoqgvhGmkwK
axvr1Aze/Cjt5A2f9nlaoSrgqdxnBROpax+Az5PDBjYQrAyHFKgl7lb9nb+q1x5Q5IoEBZhzwJ8M
70bQX+YEqNAij4mLOprF3xbkZYAbykzn9yr6noZgtOV7uljpZcmMyC/tDpNEFSQ+YrPzsgNzb67c
XkRTSL8lexVkxq8pNUQSjgxBMiI2L/h4TiLQBRrJCtL43Dfwj54E671zuVN8XSwBVBHFqSCZfFGP
r2v6VPwsKIP8NOQ6/u28blwXLb1XbAy34bZaMRrsOHTSl/g7PiMXf8mdmmTGYK/3whrB0TnY57Pj
D52rnFcJc4wyr7UmG7FYCUpy3nN7Hge6Lya9ZDAoZLF7i6XK94IYGQF1+Q2XMtEI9FKpw1BuvNGA
d9sGrK05Igx38ixJAvCIFI+znriTcuZAjV20PXstH+tlfZRH2GmrM7tSHwdzuLfAUIj9BUxx4vR2
IfxNcCHkCDFoa8xYuy3a9462kBkqZOg4xov+Blb1Uwv4JYgPPHZe7FXGYcEW4Jn1PihinQHVgIDT
CkU6eqCUoB/gBl5WdeC88amEGyK9sPbyHDidXaGISOhQAU2pEaw9AywMqHkU0NXWWhYTbqH57EYn
7hBbuTU/02CYwL9XluzElgbVq0/rMzn1Nuhhs0B9wARGjvUVKzotVHpnrMmEylsvqHFtSBb0GoVq
iCvOsYNcKAxAawl6FjKPpaEwEbvVgJH4Sgy3wGqs2kIaEDGc9Am2HDCyeOfNTUijY3S0oY3hgIsl
bnySwwVE4adG3ZIAnmfP/eZMax2MmHZnWZLJunxsniK2PB2V0QBLNlb6AAriKOyLS4okfCLrIM5S
ycpFp3m+rgspjO29ptmZR8woP7DdOARpiSASfOZoqOBlNFpYWx4IXIiwl0ubP4KP0+OdGiIdNR1u
6BZH2YFmJ+BrBzLXZN4xfhHYE1JPIJZUUh5iXUHk134DymzveytXSp/ycfJymGFkpUfkjTaIicC/
DKBRsDkkAqEH+YDRHcyXI7mM27oD+BCsW5xsFlaK+Uqd0WBpa+UUznUBSmpOxQGVGCnqhQzFEIDt
4U2nlEx+ZdaB9lUcEre0xLA1B0PUtecAEhMRNLBOAxroNCNdvZy5dzFFlKHBuwxsOCOzkineLJy5
6cLwB04ypdxWxYTUnRlV97YzB79t9KI0ys7MwAYXZgpHhWi6ZQzky+OIIHG+oDwlA5cFqxXt2tIq
K49jg3HdFazTrOGc2xxnzZXXYmBPHAiAdoWprZhLHSdGpO2UKhwVyuJniR4Lfp4YUrvl3gENQax9
RPZ0ZzHL/NAOsaNlERnH1OvMFPml6TqqoZibdfUWKRYqeDKF9Jku7uerALpM0pEiA7h9BcBhYW1y
Xm5xR3jBAh0IHYIJJF0i2jDHevFRXCBcu8PmqFGpoII1LG1gwOEjQ1YEO2qsPMhOwnUuESk7WqRX
D87n36f32FuCxuoCDTw/DPoQI7fXI0iCPYQdKND8oh3qb+iN8dJbAPdlh+ByD13zmtsvQ86AcEP6
OgCF4vbf0w3GgcZfMciu7FagjwYQBY3fgw5nqpoCPtQ4mbE8EctSnkpvL/MFXAbLCwTxNTxTs3/U
j/aQPaIXSZDH3+fXypOPxVfNmzxLqtN0ao/jgf8Fexnk9YogL4n8HE5pTGMkUrFYrrBfwPedE79M
frBi0Irv3ERryexRDzMAeCg6Y3RfjfW6iBloDhmtFJv/M7DJR0QtwBYuzsCw732wIt6trRhJdQ3l
0UiOkcVUZxN4BLWT7/8hVKqL7EgwLBOA7QpNiZ3olPOIFhC3AgsjX+rF8AzZm6WAaU4NGeibx6CX
Hkii1jGx1LsLFkCgZDUOi0LIlzd+8EgbIn+8pRIqk7fZ5+RJe4mKj08GPSrDrxAEAAuPqKd7xAYb
/kfD956FDfWaHVimF/nude5bce9wHPxZJO8MVfYaMEuL743GJdvG93gF6gZ7A+6sR8Cz0bGiowV3
GC6L8TFl2JH0xCguLGEQe48ika/dblSh/DOYaRGVV6CQEam/g7aFWWDQdCmRz4I3YeYmj/XKA3S3
fiwO6/d6GwxPKfv122owDbUBHlcIalyztUVEEiP8WLFZy61QAumDQ0Nuwn26Vj3RzusnMjH2BSV/
LElNGVly5JT3E/awdcg5LphQD96eIXjs8hKj1RsBUqmj+g0piS8kfCf/dVWc0moSwl434wc0jCzs
lnnjXQ2wNkFy/WWstJFRoUT4iSKn23/ArMIPIymw9rRHdhwh7LV5TtKDm11ePXdyisyUUyFjMuwT
7ImpXb50ssXikJbFkUw2pJbldHU0lcmeMEVfJV2uV0jSgRmrqSbRTKZRfcuZQyMYYq5PsGuZWaTu
POvxQJIVVuFjGMP+Mk5GL5IJZQi51aK8Kw9bVLTldCjO0CBpsvF25thp8VLk/QDqtdMnpGaHEAu4
okhX4edrA/n3uqeDaIlI9U1ui+6lAWqlt5Ku8SHS4pXkzkhHgCtkzUFyX5GONGihQxCLIN1UdXoO
1+YaX9fThJwIexRRcvLxFr8rpxjiopjNCy6AvJajNtggdXvEbUDMsyvWjN7lOOnRUGYrQXGfSnBn
GZLEjdFeeG+2Xp8VrSgMNslN7Y43iQnXajh4ldcYyI9ZrCWdpc8UHBmMXulg12AZoKDvDgyfW9kj
3jFnFKI6gIDgtJnTlu6evF84VD02CA7917e0Q755vQk7aPN1eyhdbjekNWAcGwp+YAwgxPeUCheg
MiBHAMWT5KyfiZPskZTLHGTWLXxvrMwy6L/gtfed3X4IZ/E4cEY5nZHTu85fCdSqDbCmD+sakwuy
YCB1tS0tboKu3ongmfdzZgjjOR7N6craMFimhpted5Wh0OVaW70uAcu21oJMGfq3JWRNcoL02TE9
8d5oofb1pJJLYixQgs7u77KhUchXvouOwoaBRW+y1RC+NuAczUcKM0IF4Wf8BNZAPd2mPNInKov+
XuvH/3cfAiq6FEx4QLGuIgjaj4pQMSnifhWS6QzGFTkT7ooQMXZVBy4FmGADTjAJSK3LRkoLOPt/
dQ3/agL4WWv4+w38KLmMWKHqsCJrRvMaIiqiRQT5lgAZoqNzVPS9cb0rC8HG+sJ2ewvOoCR2vMNc
7M+/H4SwleT+131orII/Gi+rP6vBGzUVllJZeAzNQRlx8NiaDM9HLQSbSeLD0ZLP2zxEDPYMw9Nr
913q396n4he3v9/GH9ryeZHHEhAVr4RTFfFHOXMsCVw8ivL8awP38wz2EBjbINdt7kBs/j8aX7YX
/PO5f7/gj1LlTmHHSOJ/XZDVsUJym9vK7xG20v3VB8P3nWC16/5T/WdPp7C92b9d+Yfo8VGRZtHM
sGgmxUqtQDHPsi5gGGPyaw+UYyGR4GMa1J3TEcZuFetYUkDx8v85yf4PDRb/99B/yuCrbOM6VSCD
6K5AHsTDKGB00KJz5PStOfbnv+qw/1Si//uZ/2x6WjQ1x1yC+fyQv87oZUaDFYCFjqFuJ4Qdf5eo
f53yj8YmrWDWvpWUbpcWHZFLa2j1VP2OysffL/OHDiOcIYdtvbwmSAr7c/ZTnUqtKg7ajKYRFJLr
CRw8tkoS1UeX0TYIMHyvKIZZvv39styfKu1/v+wPIRKiVWI0JZ7OQAVGlyOluef0d3hf9Dxq9F+T
JLk/mcvfL/dDUnKZy2K2j0Y83ewj3U+uq45pg4AA/3htf34wNKdwrMLLIvtzLk/1qrtYftUzhmUo
aMEJfnG6bgjv4Xic8/dT/KMX2JbD/+/FeKjqbxORtLLo23KQOPSMbNOtdmd0S2wjYPeGy1MUftqH
f57kJnf/pf2/XfKHoevLfC6xn5hDUxOUHzN/sBNgv42aysj3vwae/lk4f7vYDyOXc2kxwOrjYjdU
NZhPEL1HbCezMSwSw5OxeLNEJ8wAZu5f4vmnhovfD/aHeHLi/IrGvuexYpU10BlgWgSZAjRubd2U
/+yF/tfVfkjnuLZ83ErVfEYBpbyRlCZnYbhK/A/7xf/Rfv12nD/s1zIXSbdUeCqPqoebRpTbAwtW
vyzZX3Yf6LiLt21gp8LC+KZ/dN796wl/WDMpVSVZifCEfIDysK1yjz0pgYr8yj804l+PuN3IbxrB
Fq3YJzEkhm4t/Nl+h2IfkyBoRLLb7/z7f3wSQlr6+S/V4P/+kBy79ZL9dm0R84AHbt2O18QOduCQ
FZCs0r9G2yqv4Jexvw6cMqgqeyLdVrWd6c0/O4H/bIBESca6RwUdVj+H5g4Nk2Yqp45n1CMCyIK6
+yDvPMLfjTpLrL+f9x8G2MB9iBqHGT2ionE/OyqzfuD5juW388Y8om3d1W7rJ58u6Ogm22xg4gON
csYFWfFfs7BRk0Mq++938Wf09dtd/LATFUZ/S+i13LzJspUScb7klTvNrMLh6IBxwFDsUPQz7/It
Q8P+P2b/T32Cv5/DD4ORZFis1nW4A4Vw/oRhYXsk1t3W+vzHk/7R/Eq8JIkyzylYrP1/ZaxHC+sY
pQJ39jB88/EcjiaqPwgSMlizlTsG4EiMvuB8dzipCMr+2Rr8RxH/7fI/LIhWDP34qvGY6HBAJvtF
OnvrtEhRDpVQdAehfHs/oaJAvvqg/JBpBPmLO6pdZp8Eiv/3w+D+h7RzbVIVyfr9JzKCq8Jb7t6v
pVa9IeoqiKiAAvrpzy9r4jzt0J4i4jkzEz27u/euBDJz5cq1/hcxrf86ix6ephFVylg9K1ESQs50
4mEylEcn/9P0RR0ln9f+T0sMe3rlUR6Ga8SWi3SXjt2M4QR34jqXHYF86GxPuU0B+jbKCwtA0yd4
Ebszyy2aSKM9BZQf7uhe4gA7+vvtnyjQs/X+eZymRpYUHkzijVgKwB4FY1RxP/pIiEh9dQz5/mVA
LI+Rvp9jfNQa657mbw+Di4TrIdYlWnlUI0PsuNHhC2yvXSwkkcVBqLY2lUIp7ccAwkNBcJiPq6Dt
+qmJ/fTH1HcbmY+h33qo70vA9MYibQWyLqS7eH802LGuQMKH/Lw/k2bEfZTRJ0JtbrcMgr01CC3a
Y1ChsQiZ/z0lTw+fblcxDV3uEf8bQeBu5pF6urJALhSRNZfCrm14fw8h608X/cMgjQiQZnmKXw6Z
882H+eFL76l79QVfIeoftwbqtD5NP4eW58aYFTQGQGoskm8QUaLfI9o6pWSVoJe+o2nH3YfwFmqQ
MK9dJ1qLFltvElFPOM9qGl+EcromFIe8/hEgwDucUTu1ASa4Smy5q6u/dzoAmG6e5oXDYiS75ViB
3lgw3RH9jcl3d8Yt4mylzvENJIUPsmQlyorcCq8woYqfK423+OO3oVo5EAi8cu4aX+pv14pylRdi
ENoXL3SBCVK91876aBdT5aMKYObOo9V+BsZTsnrr+9thEAu1Y2lgzCtbW0h+92wLig+VL9MR5dwQ
ML2df7duw6cr8WE+GiHxdOqezlps1Egcrde9JfTcaX/V/0a7Dcs8CTGdiY0SRdvmb1tqjdBnZqdu
tk8jmVWAftSx7yGkJpQH/b5GH4AG7Su3UgBXy7abm9Y2ciMKGtX5APteptLxZqw/TgOA69/CR2nx
PbvNFhYd4997MT1qRHYJfnTdYGsFzrKYouEEDTbxYIxSOPtqic9Pz6Z/JkJupF+Xu6nkqKKK8Jwt
wNQ6gG/dGrpA2w58Fnq6VN00zZRMtRl3r+WtI1d7nQ3IPgN/GsTzHViv2I4ATdUvAinWJkOgiE39
r3D3MGYj3OpmVeZadSHWv6EVVrxNrQVGOVyDEKmlzs5/f4T8yNr5+12fXzAfxm2E2Wus7tOTWskr
ZHsQ0NXs1criTTfu6wBVWWRl2jK5p+fKw4Di3z+cK3V1OCRlSFxHwBeZIISC+qgDCt8FLpiBcGxt
GfF5vgy1vidppLC93zvow4jhNa3yrNCq1bp2tDVodWexgeHuKJYM6+Tv7/m7Bv81jw+DNU4IvdOL
hdPZb5ro0G93u6K0fA30/9XEPQzUOCU4nMo0NK/cnCHC+WPnA3dvpL4ozIJepi91dO22IcVa+Pe7
dbtSV1NR7GxWYitIxp3TnWocdVj0HCAffN7xPkDNr0tAiq2JLTkvTtuwT7MyVdY0LhlCEPl3CT/M
3+6gpSXqR+qqniK1pLhv3YH3hjKP1Qc451+sTW9eech5LSWwBD+IeLa997MD4PEBGnukdzPDxEh4
AAQEKYm89dFxW/gavpMTihQB/xmuW5bRs3IWK9ZQeV+0DSTtv3eJcg8THER75YoWC8jQGERlwfmq
QG/ttbze/+P7/jNWY8nmuS5lO01wx73wrUumIb0X5NtBPutSIQR72gFjkINIPE7q92x1Ar5XU3+u
3SNHABoLyz3whrZTV2/7As31nVzvRaTyVJWre9JdlBTek3fgdkESgIm9vYPoDwepG7v5R7UHmP0f
iMhxHPFcMpeScnB1oqD0Sx81l5U5KMjhY1vps/dfBMo0XERuTQDIvRtB5+/5U5+doWpX0SW9Z2Cj
aTSiXLyPrmqk5+K+Ci9wcl1LbgLoPgFqpTm3aYnXTCDYZKD8xvXmsokpsmFK6x4AKdGaBGMEGt3v
bpIlf8XT76vl+Z7dZh+fr7G+TkmYdY9GJTRTT2izOCrcA4TSk4zKaYpb4q9SHLAaf3mmZ/8DHMCp
rDY5ml9xq2ZAeXyKxsorlexadLnXr8YfatcHjHKBcLZIIa3jWTvzfeTmpc1P/pZ8givauz/VEPxQ
6baW/Z8FNrWnGJgNSl2JJ/rv3XbK9td0Z/zWqrt2gWwd9zrEP7zIfWn58E8LnogeU0no9kyj19T7
qm7nQy9NIxXVOM8r/FUdWIvSkvpCpfNF0FeCst1RUX4awQzTFB0AXaFO/t8v2Lvfck2KQwpXCMMU
MKBPGIsoDplFAMzgf7O2HgZrfM34UNWqeWUwJ+qPhe7PuOwjc7DC7GgxE5gPIUha+7iXYXeBdVrL
3ntapdMkSZVk8ZHVX3mph/OiTDrHUko0WUiSjvORYO1Gtkfb8tPdwPYDPTQiOri2PQSSMGxVzvv9
mM1VTavQlEXbtofO0n9/7FseaYWSxDUZTmcaDwHWFU4BLpnGRz39+1v/vstfYzUmljp9HEYauQ1Q
gX6x0IfUpQxLXneHe7dl6fZETPhrrMa8hqXcoWRVkqKWHjQHmX4EQQNYEuywFcWJd9WB4WwhN7lY
QKEhpSv678j0VR9H2y79gW0BhrRni1ln8r04B8QYUY3OxwhRA32RpuQtwvTrgPdWXfn17O9P9bQ2
/jgtjZC8S8N9F6VzmWNuPByHGB4X9kcMi6K/mKEnSBsbZRPv9WXZ6rOsii/z15drRNt9Hh71e17I
KzzqxHaY9dVNf+S+IDqKFuzIj0c42k2o5gTO133593u3LpFGkL2dpFO9l1JR0TP8fHUEP95za2hB
t34K0eXv0Z6Wi6kXq7qqyqpu/kaih813LNTe/picxH2isreiZvP2AVwiWKC3tBuX1m22UfG2308m
QqZjGbloIauI2iv3ljDw/9iG/zxJI4HY3dTw1LlyBK+hcK9lCFBH8Nbm4NRv7UmIu/i/5/efoRoV
grrbvemn6Lf5WL1vo8EBghySBU4M2B/6YMqyB2ms0GC6AT4W9DDwPehno+A0NJ22ptrTC8/jHDRK
B/FJPsfkqxXLDdo90gpJsPp+PU9q1/Dmf8+3/OxOrqlat4sMqi5LzTv5rrzIZrGrRYNyLGAiyM0i
Li/bUDAuyBE6LUGobbhGvAsPKa650k5cQUonQc5Ds/SBTg2p5bWeHZiPr9WIdZfwHp7isqgYp3ZC
fw/rQxyboVfiydXxBcio7Us+XUSqIZk9RTKoOjTiUyhn5+pW3SsknJBJAb6tTgQbOB0D+HhH5WDc
cWSwzGrLq/4CV/61eB/GbQQnpYhMybhzkQQ75lUQPLfHEZQ9KPv4cVFyWixM+/MTXiFasziAuRuY
bAq4TmImOIyfgOJzy6d4WpTQdKMnq5Iuo1TY+PqlutMue4Nm4lW3EDrRuYLAqeuuNsnXxU23BdjE
0Qi4c+l3Bj9otQgthJYF8CyBFx0YKkCK3jN/i7QPcex27SZpXXXEBSyz+/CEvKnpxpAtrt4AwBfQ
zx4gs5ZBn56wD4M2QnVZyYf0nP5ivsR9YQG0Ohi9CjwoUoV+2lJOe5qLcrnUDY3MsEuu8t+JSpee
VqcTE7ZqxLfQ0HFqgLiTEGgt+GUfIoi1Sft7jEZ3jtlHI4abQFuy+HQ/PzxCI1TtolLX5dIsCVXo
Sw0hJdudQQnlouXLPt3PD+OI53iYzny37x3K/4wD041TP8jQTSUXtMsJpdQdyX7rbIoN+6+N9T9j
kpH+95hlXEanK6KFvJsyKKnfCv0s5XUTWsWU3kTLG4o98ddojch4lTIp185MZs9S1gkwEZ8Svmrf
aVAss+DvwZS/PyeVmf9+NfleqPlB49XWaOHE9tFbIEA0WCCdAAHtQDmo48/EsoWD6am/QOmYEv3f
D/G0OfjP8tWkRsBU9UMvzo//gfwg9AK8PxBULEGkVEbwFFs3TOuIjf0pK6eubuSMaPjKGllNZ/Ma
g+8eyl6gWC1B8Gkl8fH1GvnLPU+N9CKSCgEAFby/7yOI3JPz0/IZpacHz8M6bYSBqkqM3a57vUzV
AxTjYigNLhfbRB7iRHGiApsGo+tHDxAx8A6hj3TFoNeXBins/MwTp1OkunLh748rc5jUAc2nA1IQ
5z5CaqabCBEZSXa6K0hu+Q+MtYPVT33lJURDZT/lH2qr27Tox+hKopljx/36Pfy40yeaHKDHRM5F
Anft72I33ECgjyA6yU6VeJ/6QAZ1X1yQyQ3kw/q4B6mrBTqt2A8YLFnQhVqN6g4Kr05Z2ZGvAUgZ
HL7uhpX07HRySNwjuqnTTLG7VGE0SwkAsN4AQ6OfNI6nFUz+tlj3tJ/7OKONYHc7FLlcqAA3xpWB
GhmM6usiGaAf8QLtz31VUK3LPkzn9ULuDEO2mNW+NNwtBY35Omw7959nbj1TVQzD1MxerxGedse8
yo4G+TH5hrdfRSXxt1wKQYqNwt1A8iBWDXR0O1prICIU/StUGQrWT0bXMLgs/Hf0UKv8lCTVUeSM
RMUVYMRfnX4Xi5IjrbR1ywJvG66Z4FwzKdNuVHdq2hsEKFtoMiBFAu+vfv3/HKsRIfSdomh1KeAT
3nWwjexwJhLG6+jQdhtXnp4uDx+xER6M+GAaUUyXzhmX2PBM3kz6ru6H5VvuqW98okNBG9xur0w/
TYwexm1Ei+7VvN93IYuYbsqvgBm6KG+1NYMz5aruAeHs3fL20bZ3nlawtIdhG3vnHlbKPpeYxAyS
ygnJF7Qk/RSmVAnByL+u6HDbf8/l8zrSw5CNnEHu7DCa69D3veZCWgelwsyOLu74Q6jKg4CPYa1B
U0MexkZyYZJ+HRYDikotT/E0J/znKfTGNs2j6N7LEuZ5TeMZh50VncHQA34PDnqAe8iw7fr4PPt+
GLGRSYSn4nrMTwCGh1tsJ7EkQCP5AFCYXseACkWbZv/zC8jDeI1kQu/ujjetc5ABKAPp88r+G8UZ
XO+QfInhpq6sbzxzeFvbXkbzYPAyeNW2wqr358fESLwVAfU0t3l4nEZ0iuu0W3QuRCfhVnBzp5o7
RcrY8nmKEVCHV6Rklj8/gdMy0U9R9w8rvHnjSKt9ZdzU3xUudEgLxFowiBv55+VugHYJbANoTEDg
hWBQSoddgpw+rL3KAmSxt3+O86Mf2jdQSG0b4XlNx+gqEuBxhQynsSBOZ6kuUjwJEd9OLOEs5HnT
VT1E/guPdef70xcu3UQbbbSEChFASWgtocnPyzkPD9FYJWZR1zvVYJUgpWrTtMD+0bvOvZO9nwpm
QuQJ3d/Y/VAEV8UygGNbyd16O7+uJPRFz44a6MPLcQ4S/bBEeXbynfifPVT3K8cdqG5klTv7Zg0U
CLVxaU8k7IAAcX45xY62R/AzWCL5rb5PDGSi4Qm+dnKcQl8oYC0ZCKmRwUuHRQIdIoisn9j5md9C
+wdiHPfjndebYescfKFQ2hKiniekDx+lsVYPO7nWOxFrRkgvp65Qf99ToticgWddXs7jttr689LS
w4CNs/Qkmed7qdGXRNPF09YoZ9mfd3D2KDh4EuX8luAnDrF/Zwr/rLzGcbo372mYd1l5Tne8jXhL
4SOV+TsrHS9AKYgS8woVS8BefPOWwZ8nSA/v2jhh5VN6Ox7FSVd6J3qNPnKDFjop+PzB8TwG+mJz
uFuHQAo6fWa7FYD37N0Fyoz+r9STTa2x65JuHFXyhSLIENkxr9+ZLAhFHjX0kf+KdbG97PR/aLte
UQH++6s/LVc/jtzYapQFrteoOkmkFmPP8xAi+kY+f96nI+fiOOyiv+66S5vpDoahaa9bhn+Wrz0O
31jUF61TXDPx4ustsIapoHvpow/q9PslEjoeuaIFr3EQGCjHyNbSae3ePqUdPT5BY5X3ajkMz1yo
oUAg5ust+rNPeDLQEQKqXW176mkZ5nG0xiLPzO7NrM2j+NxvXuUfvTtNWN9nSH3wPnkB9xPa81Ob
Od3T++XjsI3lbR5pUht7s1ptK2QmOWx1t1pd0XUuBn9PaOsLNlLGy1E7HOXeGT4Zh4fHfPYXlHns
49C33wVic4wVWMsaflqheHy7Rr54K6IDjUixiDgthsnk7dcMKN8sFrhTTt6vs8FyebValu4TAzJF
exy1kTKeFFPRO+GhWsU/yVponCNJGYRBhujZBNW1+d1WSWJ8+o5/f+Knp+PDwP/KErNcza/3tKbJ
c/ckVN6E7k8FxKnnmC1xsW06f5EbD7U045B2M6N7rFdjrwMe9zL0v0kPXQ5PS2GH/GAz2UWvt2VY
+dnF4/EVG1FJVm7n8p7xitHo5FKlTu1wNPtEgo6+zohdqbZ7gYlI0zx+dEWihUvSIym/yJmHN5Xl
KjtlhcHCxYF9O13BM6kt1AbgPtowTGhdtySBytMm6+OQjbeMzEhTqoSGrnb8jE7W+vqr8630HA+N
ix9EcpHMQ9ppq+2RLq/QL73h2vFu+JofIqKIWjVFGtUuZP/+efk8bGNsGtDLQL786xw5van+iebx
jKJOBNn/bmlIvHxm1rrC8SKyle62jpzDV7XIL/btLUWWs7PACAeJucsUzSX8PeKrcyKD2mT7uyVp
jqmBXpGRI90gZ/xzBCSCmkoyr4/9aKkOw59scNlY6geuM4jgzKj5IBhyF0KE3+n2jj6hiroUmlXf
iHvssCP4giYOup5rZWIhVIuA0myROfUCNHMIvT72CwQadhTkO5sd1sUuaiKdsexfr1Y2/sj7oPXR
XMyclDt3X5531viYkB96qG30ECW4+rVVzzdoE61Rx0qRNNjPb6+57J40fFKRC+laB5RMlr036as3
Ob1cd8jsmC6SVJmHaI9ME2Cg4h1ixaYffqYzeZ3NRmdQybHHz8o1NMoE8/0HDSULmc1j6vdudgfg
dj3MsVoZqqu70OE7qxOztO/ZNq0XuuqgCdCb3S70wSPGcwSmSn/R76CrUYA5ullfsfZv1UZFqDkI
U1u+u/XE2LgyKg8fN8wIkC75Fg0JddVBYX6TIZiMaBO8IC9HxOLiZrF1RokNL6HBBV2QQX1080E6
PQz2rCS7d+bZL7pzmu66QbXMlsLKwr2g+P/SRbQKWZbpaVMjc0BPoK1tqrdtr8ZBf4ukJCwj8Lz7
ESIRJ1Ipt3jXRyywU+IzzzGKrhCpalsOUL+/08SV35WvAnUyghuCmMzzSz6+2LXLr2A/UUDrArOI
neDC0t4UHZuCnrLp9INMtvEskubo9kgTqoI95Pbt5DSQjXUbzuCpVdHjDm4kD2ZxPienQ0/6Rfhw
eeMe1586TrwJfs7jHzxGT0N41dDYp4nbr9kAKxTkLJQF+4vv7hfyMlb2sp/iUO6tgFcAvN5ETp96
gz/rWhuUoXzXhqQorh7zcDL/idzl/RvlLcNi9iJrjisBdg7g7tvysudxX5gOwX9QCYaNhPRWdva7
e7iXuIGRGJKLgvtYwAVHQcG1J0t6gXDu/j7XtKdJ8MOYjXCoJuf8fL4QgcfChTK1rgNsGTvWBx4O
GKehTwM3qm9l25m/iJYCRzyxuYDdhpDjDy4e1OOds//+GrbmbE9z1Ifnaizdntrd7fYk7iuHGUIv
aOeaextmvMWH6Ajtsz2bcp4N/1eH4MO4jcV13INo2GWq6EsLVXMsUACqYeKLOjCq0NLLrs8tvJdZ
LfPQOveNHLXuXffy+SJJHL5DvIxB/gjuo7WwzoE/Svu2qzj2kjeet8z/s94EDcr/WXONJLWjpLdz
qN0kemgqlkQW3hysguRnrVo4BCCN748/OCGRNscI3UdjlrbTyDUgZSCE6cIHHZWQMlEqmCjweqku
tx3Yz6pFjw/YyG2NHZCE7MJV4Wo7WOSMP/BlXZiuOnEtW3THSfiCL71lGfxiAf6VmHTlnqnAAZX0
ZueW6lzYS/cHabVda375SdksnI9JUpQ3TLjfkIf2FpEzO5N4bg5rjjXELf1+fzUe8/G2GNXy95tZ
QfuK+uXruzkYUM66Dhzn56utl/8UXaz3FPDosmHoPa2RiJ/OplZK3KYEw1vwR3/LaQth3mV9d7lS
zlzLhMx2samkdDjk4XoHbfZxzy90Dw/RyMsh7h5yJaPXUbjnftlHAT04jc8b5IH9tC8kAHcIzQWh
EF3yw0nbZeRpae/hGzSzc9ko6s5JFvdJDNGBkL9xG4lJYwju1K5f6Vl+fYtAyh3zZdlxgi9tZ83j
6XwuLf7eT20fopm7349alXe0SvQnagTGPyKvZ18osiLN+ys+BZvH/Vm+o0tn/z2yJurU/1qy/0yB
3ojk0n1vhmaaS5h6Xjw0dN5AhgqrlsxCuJyDjq7gQnpFcsszRtJs5n++jt4vcF8G95cAEPRPj1D3
1XJf08W8//uhdKzIZSC5stQIL939sVSNHetCXQrpKuhvluJfPtH4kTEVxLoLRXqhZ4nkTv88jJEt
PfmGU3j3Aap8tS50yShFoZL4eUPJlWb7HmBQ6MJ5gyGEBtHn1Q4nOHhhLXCzv1AUQoMP+Q14lONW
ivTTUAlh+P++SzMSVfntfvnFu9V8YeKkKmiThGnk+F11Eyf8EsG0VxX1ZZJsSxmimYtq1MCcXcZt
l8TnN+GHp2lse/VyPF+6irJbyeb4Kg+O3CvM+d587ShBtEk7/rXyd7mD1h8ahPurE7Mq9rNkvwqV
4O+F97RzBOr5f75LY++baiUl6RlcVfxz7Fd+WlsW7Wak9IRQ5uT8XY7RxmoZ81lm21NoraqS2lPN
39bSw8Ux1TQ5OYa/TLXe1T5NUEAxwAMihrY1UIBeG8NW4tGzpfwwZBNYfgv1utAKdrbmV/BFf6XD
sTJCJNI235TpzRPaqWhw2nCR2sSqnpYfUEOhTCnJAAGbvNjI1NTkWEb1avtBH5+LD12xW78KiqAt
vX4KZ30cqrHMlfB6iIz8tzp4xB21MwXdHTvh575GebDn/z2RT3thj6M1lvFON3eh1CHv6QTkvAXn
6gL9cgqQr/YAI/uvtu7T8y8JDUHpkmP3+AUR62HlRHFH7d32RCSdV/vgbmjX9tVBb7AthX36IWn7
6xSsJNSBml6ikSSdimgvytuOAJvFPjg/mFze3t37bcHpWWx6HKsRZ/VIg01dd0vKU2D3Zp/CKSBr
ScVaX6ixMm5hnCZ1Vy+hh9ZAKBX7o2NfaIa/o7Hacpq1jtVYF3tFyXCj5eOhPo+uPXJDYPXcVzQ4
/LaJekoNffx4jQCWGyf1AH5P4cxej8fRbJwEnujJLjTHR/dsZFejdy6DXy2599Pm0sO4vyf641Lc
m7d7fOZ7Rn3cztCtAYSDOcDBkjzZpVKBCUvLbnuWIzyO2LhhxrdbKifab+MBMxBx/bWs15szYQYF
FbVlNHFXah7+j6M1MhK5uBa1Lu3wKB0NSckwAuKonHVXUMQsdWC7ARICyPy1ZUJd02zZDk0ATJF1
9veOCUoE2UorG2hAqurtf9wdKlve1rE1Nrc3CsjH0WWLk+36ZkuLwsXDj2UNIS98hfdGYYGzXbEu
/WxQjtIul8H7KF7geLp7P8TWDha/t1vs+zH+kdgCHvu7zC6xKMw9aoi7cGLs+ycpyHX3Gk6kdIms
SpLZp3d153fyfrLWhF9mZ5lMFH5QCvLLAv5wR6v4p7zxcylCZotqfHvRR9edZxyC3fWzKCiN2Z3P
XLHUrYLHIH8gtmoj2Jc+lcYao7YfbBw73Fu35ud5dcAc4T1B1dv0Y3XA78gjf3+2ZM3uIK1TWrvC
ulKpnNUnK6wceStFNq6AIbaYOT6F/OgeFF4gPRT38NvDnGUSfR1hj82O2Gb8FEiqrcv+dR7henfy
pbvdi9wI8yBIgNTV3g+rpFygyPSpD6tv2sLHJZeSfNkbSjgbvStY0CC3n8M0zya3nqNi7hMcXy/T
7A0bjNmltIyf66TEJxJjGs/keUfadziQ1nWf3/NyrfpqsN/2NiZS9Uer+NY/KJMq3/oGOVLhJrQb
ROfgplmh4Sr5i9a1b4lTqAh8u+VpqybT2D0H3dFds0XuiJ3k6FYj/ju9Jza/t7gPLh3nZo4y/vcW
H1xlZ9+7fopSJq48PLkMFFNP7OTgns/Mu1fcmVQgdkHdscvdaIf1CW9xsbuJc0rXeW+6h1daWtX7
qWtRdr04WVB6neklcsEWJe957qR8PhW/zvozTQLho5fEdvdnH7saic2q94nxn/D421brzsk6vxpY
xxynxUvXcCuy3c8stw8Y6RrWdY5xVfdbR08E1WQwS8dZEpTYcUpuNsB0bvLrqIdx2Qmzxzv+UwW3
E2TMqXUrgpa6C1L39k1hGhUt4QCnxnz+05s+3MG2+khdTBC/igk2hUbPEYuPlzq65ta82sAYY3RQ
x0fMRUk+hxoGgUmQDA7To1Ms9ltpfABN0H3t2NSpsf46JnZ29vJwxTsoOqL6lJvt22GofbPgbi+4
4aDmOtW4yOpWihlJzje1dCpTYJIwUut5na1Yop/FRDKcTJvHxZpH4Hn5p7hwsoEoy8s7/4yxwlr+
DN+wUQ2QMjedryyAiutyGR1caW7ia4ol37AaUmIOMXG+eDmkPYq8TIc5PfcNX8UU8OqmEywpR9ha
OQY1Kf+y1cHc7kflVl7mXulhpsMfh8/gCSWRNzyWMTjuusfRkT9ztXeTnNke5as7kJIzp5hqpes9
8ued/t5X/Pu297lTB+lExsSixkBQHV7nGIvgy4NVc4Xza3eMeeti/9rziEs4SKoeUScO7iUnpCEc
soLjTDPsG6+OJzSq3hiq4QnEh0oxehQRgd0LwETGi3rSHWBtNcOGxq4DvPJuXse0uj2n6Li4SuDA
eBkVi5S3Tdc3t/INP8YPxLDhCkSzYpJMLvRpuqPv8e69+rmuw5/zLB4SHWa8qNWZ4e7j7dZYtOGV
nE5S6nS8sgFnJ33vUMnDnmcRv0TLZB5tO7KtYn37dnrj/6LpBXMGjAGXcEAwi7+OL0smHyEVRMit
45e+xX7W7W0VVw2EZQjepeN0YHAH+90mgD5LJkwahGPz8yQ8Wr0sKD4M/OuOo8QqhngVIlatDS6e
Ns63iNu+RX6XVtduofjpT2WHwN6MAd65CGgrPltwQbS8vvdwM8VWaXz8UGZ4EJbDziQc0SnY4KFn
TrDrKRxWbDY5cAfVp8kk66I5b+2EiRk/5jy6romQiljQtrbsYIeHyusn/whCIc7goV17bGtbOMfh
KR2C8Llysty9EBPkYvxB9ihCt+qc6BPtLIT15b48lT/P0CM0X9AJxL9ScG85jRPCkTiydC9aiZ+e
8DI3mhb1a9SvcN7bIhd9Hu3tq6349Kq2LKQ1kw6IPHP1aQ/fx344l2zdS3AXi2197KNqvgUJyCqJ
/cNQmarz1P5FBQ6KLYLhIDZ6AfZvwlqVSJPOMTjYaK/p234JrtkPxxyUXZ8jBK2N0u6ho19Zyut9
Alj4RWzkwtm/q8Cb8KVbYGWPbyPCu4TNkw2QOD/3dZ5r7xHZI93mFxc9MOogO7gdriKFc7vjl+ll
NLy0OauSkikK/QfyemIrvswRWsn24UTbMixgoWs+R3SQv2aLdEHUFUZ8BCZf/UjnNVOjL1J/P5Vh
7+LUWq60H3ObTo54Ad+sbmcUvrCdroNyu76hzVPg7XwZIRtcWMUcKfJND8V5HDOnnY/jq4Gh1MSc
3j87gTyTJhmLgsox36KLBZMvcn/N1/sVdrmycxvnCZ9bDgrKzYfRvg8ujYWfDzNOMHzDPk1hGX/Z
CA+g7ghfBEztRFWatwyx2hSCRMfg8FMODNFRG2OW6X4Xzizr2juUt/E2050SxflvIS6mvMZj+n4R
js9cIQPM5tb77cWwzsvrnDP7NBF27pWjXm0MjCeYbvf1yD2XvOy5f3snDzB6w4wP2Q9RE8J1ktdc
d6ZIBZzesbYMUF4UHvNipg3n4wgFj+WZTM6r0L+MONIG4Q+jSGOMgnw8cfpA3196QbHIV/EiWpkH
O3n/TTv2JZ8CQ0qsL6/0EwMJe/XhfQPzdZhj+7biK17F2ytY9aGb85a86D3aFHRI/XqDBx8OinR2
sCe2V3nmqhcL68zj9B5ckBP/MBG07ywysgXMBXokfpp9GjAJX8q6HHWmu/eSRGfAL4YpPoysKVd4
tPrqBJOhCL8J+4ZngDZDIr+PG8sFtwlspoZqbqNFD4VqHM+xheRI5SA8DXBwwin+UtgHxK7RHMA4
SprGzEQ13rmf93nnRVspMxKG4L454ET+cf2+fusXS8U6N3N3Z47xSnINw5FOvlz6utnfHZ3oMMru
LtmoMSe8vmIOvewsJUq703AcjWh8qhc7vWGltO/rzmFs9KwCO7uJMqGTvL3a9WdvGk9UDvbjtPxQ
P8wP/Fi3uqXOLt79cxfEARLyW46bGaJgmDDnq2KRHTGCP6zETNajJLXqr+vY9M4c5rOrcEO1KPcO
r772Qn80SLjDCAo8fnmDGBJQMo68j5t983tU8JH2g2e2/8g32HQPisWdn65jpI0IF07gvDagQh0M
UuQdh8Kic5aNZiZ9Slce1andmaaoEoVUdqt1EogSTOizEboDstlwEB7YFzhY9yWqM8LDVg+yxTUw
EOWVHeH4uCA/GSzwVrAWWD2J9PFVDwr7MutygKxoqvNaoGG/N921sDrFSslcdGcHw1IDdSQn3F5Q
8zo6ytrcXkY9OtbuaVGPCAEluRbrlR81KnjBYg0WYHX+IlN8iQPZ4/QmAmoDlttcGM4KO+MeEDvM
MmeJHKD9QHdhcEBAX+TCA3W4uHmzgwcbpUKIFhEmB/SlyNjVUUrF9PM+kjEkIIH1jS1KvL3hYbqI
JiVQGCEfmLhY1k3LaV558kc8L74lbCuFTxPLH37uJhmqVOOHp0ndr3FkwB8v5Fslkzi4TFNXWV/X
xXsGot7t4N4cYmym4ShJRoO0D4bEuwG5xEpZ52dL+iZy0kmmaHPHe9s8O4hlnumqHjm+yC2gq4+o
fcwOr5BR1pgQvx1HeT+fcd39OvaJHoZ/nPVY0/geMZFrRO9xlqomt/He+UT0kEMNKvWC5wWbO17j
Hot5+cdhmg5CligoAcMbfXYWOC8gotbzFpUXr2q7L+7QanA42tmcPne2IyybkzvsHmNtbs5LkzSl
dDj0ao9bFKbinHIikK8vfcgEVJuxEhi5NZeVPSt8L3khaFfFZZsM8PCWVL83jF5VZ4HxjY0FSYgN
Gc7t+ASujjMTgh/ibq8YvVTjHpJSCTTTPLLu/cwVlp0cr19d+0rU2w0pHuNzBnTg9dLfmg6bjRXU
tWmklmTlmlu9RNOTv1Js3FDuHP6VT3ijq8S+337iToAJORe2vH945Sl5K9ICuO9Oif3qbo4TIFey
oeodSktlctdn2i49rNvjtfFG6EZANp4oP7eBYiuQjozBFiF/OwO4C1f64nwk7onWn2Zfx8q6+51D
19lmi5qozFeEZRcgzQeYF7NgH8ftGbfMbdcVVrZg6/BZRNwfdccCV1TSFs3vWR9stdiBTmydcCY3
v4Ch6x7RasaVhOkJR1w4OStqL10fR3i+8WcvmzvU6tzpgRv23kJ+tma/6awQ1KDPQHCJrCU2gfS4
5GExrtxkSMOU83+F9wkjFRPMMfj7jL6LwaSyKZmBiuHEFHPtFL92c941sz7ABuCayYHG2QXNysHQ
iOWPnzuKeSW/RSUfZK5wZ9TcwucKT3DooH8j2+94D9MbPdmXPocyNPRP/jLnd/LT4PRi7TmoXszN
b/80KJfl9EMPQFXwECoHvknMLoidyQD7Q/6Z2MEw+XnrC+KDBcavMO5Ir7jjDAv/PMPp07msoDWB
BcpJ3cWQnOogLTiROObsbMVhzgKGHYjIYGJTV6D3lDNkNr/6HEoi9rKtUO/mvQWYhw9JFJXG2Twl
PFW2mDihAZ++7RKRqBN5cYSx8F3nKXijGue0EmrPBVXciA9RDzFcRttGfDyZOxmB/x2fGQdWMT8p
xl+T4MGLVm60imYG/n2Fz596xcrQupJbYriLAhzhk5fh4+Iize/gz/wfzs6tWVFsida/iAgUUXnl
fkcUry+ELhXvIoiov/58s/o8dNep2BVxoiO6d9VeSxDmzJk5cuQYovlN9krS/8xqVr+4a4xH+XyR
n9EYJ91ilIwXJvQTz5j9PIyeKDdOlNYtJQw/KA4ythJhk3tvrAFDtsIap2HSmAx/TEg3G6645EXw
21iwp+ocfjflr3jZkriLaUff5BGbhC/Bw8LSnK8W82+b8MuPiK/aWtDOaZwLdhzXg1sCMrD4J17+
81UOJq6PlKxvvpYi3ixf4kqX62z8yJhYluujPvSf2WUpXqpk/HwSeid81TwV9oNd1JnwW8W9TrIO
pmZVfJZQV0EYcwFrKxF+OMKB8cQ/V+SaxAPBwo9GG0iGPkj7ELPKCdfMnmjEsJJ4aBdyqw4bizQZ
/6pa33CB4JB8Rd1gPCePVAnIOoe4xLC2xWLXxgeqhMZXeLzAvgebSmY0xLXwQIQTWwysQpeil9Vj
ZlPi+C4sjlBeco819KtIwk1QyIhqU8yq9WYptmSXTagmFftLTByIVmVvdtv+8jU2j96Ab3UyuRQ+
MjQeCPf6Ok+ADBzG0oneLRFhU6eiy/vPnPEtvjGSSCu+djZ8SfCNB+ZPVcBjA0DWRO9w/PFwQsc9
LufH7s4jol7hMP7n818RpZNVMWUllIkadGsekJGP5jRn/UuzHGEJTOfQCSQpjnLrvMFGiz99gun6
budEA9hku2beBEe2B9/PQFXTusyH4jf4HRA+YcbSH4s9eeTVwLr65bnGCC+9BzosWMLV5staVzBO
boaEEtm6xbpItCdynb89/OqeKx4+QTY/DiFeGEuJelsDQRgaoix58/+cly+MzGDMRRi5oRx6NIWY
rnTgmscwn+CbljUURfi0XrFWUvavNbm62fJ+TsSXK6Vubsoj8mQeLO9YBAJRPIg4yiiCmDgejEoO
olyf3vBvq4OLI42YbHWQ/KLtUK2H+pNl2AnFvIRwkxSLXYtF80NYGMv6Y3MhSuOowkcgq+1/Eg5S
vh44AEnKNHfXSI7Kc8m8oCOGY2x8NLGXSRFdTcG3eEQdHh0uuxAUhTJezjr8JxBQxsX9ZRFd5iL4
MTbBHhC7VYov8ye/ibctytW3qbjUDbmH3OK2AQCh3wm1gbFky05jKEucDokTeM1TuxLg7MqYdhmA
wOiaXyyNaW/yRvssZwYEqwXmYifEliOroTQ+vMiLc7Cw+eL2KeVBikD+RnxZvkser2nMoOZ8ojks
/folcSmVUQ+BEA1jifahtsytYXziCZWsU6aESVhRBmB5we7UeXPFqDDkoOJhKqxH8RC5l6QJ3zOF
HxI/iAo9Kvv9zTE5TSkFuNPjtkMX4xJjDsv+I3vC9Pk8hVeFUtXuhUQtqNwQreWpKMmxGeRKNJT5
Lw9eHwYX1Kc1sz/GqsiUNwXP0MHdx6A0Iy3mLWO4SmiUrDMzI9BlbRFqC8zB2Ufzoz0QBxpbXDX7
LB4eOY8ekIMHf3JOO+EPyhELPllz0AnwRdn2YiljLtcucBrKrRPP6EAHXRvdZfySTsaFf3LMisTH
nHjPYpO88V4XJn0nuu/DTLI0S+PxCe7ohbEtILv4+OtnxeFFIcBirKxDLNu0PrAiR2yQZzsviDRi
00hicfBdS0aOkO1FhDlnv1aEWrEpwG/1Ny7V8khI0nft9a/xJrGlrQMcF66A/M+bf38JOi/+npIu
vuIBmeOOd8fZ+YY33Ss4kcrCGGCVYtUb36A01JvH/DzPCQgH/e4dPTl58DKwWuNV4J/rHG0F6BAt
8Ar755R4ZIH4sw6EnRlSvxBsx5J3mH4weQgBN60mO4wb/NI1uMTJm2+CoRl0zpNVjrsujrImOdTd
BS8zPk/gsUGGyVhQmA8ErqKnc3K7trQiP17BCG1stp6HlZd5R53quOZX2PtTVhVut2uajai3zPuV
sS+Fa+rb7/g4obL0911b2DQ2Qd+SHUVH2kUhAiBii+1EV39s26yLHVxrNovLrLcoZwqRKsJDzQIj
zrffu/k4BRqercMJZsVjteBJvrBZVZGzEjI/z0jeYBJHrCPU9nh7Pfg2DQ+EJBR7Lpf9oF8xtfY7
jryA84uR39f44aN4RLzg8c+S397d+The2/wMG1ma9TNqdQfrL6OmBpxq3tA6OGhXiVOgstbaiDc6
5ObDJ/5t+l4290jHbCXvmQrz5dP6iJn4GqdoGZo4gbS0tIhhJnAa1TngTZ9v2FEcb33EI7o6uo+4
0m0GxrpvYmDOegNLmMCJrjlv/PXVqyoOe36SgH6YDsnQZmIEmO4/CinYx5rcurks3XOorcjORFYU
5V6RkhOig/S1uuJJoBYxAM5bTvFpH2BuLOytJBz3qingm9BM+jpPXO0Un7czKzlYKsTHBCbO0ew2
wYvBHFAvXUrxyCQwChx3QKC7J99pMz/57+gQhNCbgvpHXHIYELAwLvCw+yPcfBbnrA1vF+/Vt7tX
AhnxNlwU7NvomrTuYEsCyy7okGf6RBdPnIGd2cCpQ9l+zm61HuoUVK+kC4Ib3f3LJB8BupIUdNZt
qGCynj22Glt4LfnIYltN0B2DuBG0johv9cHNc2eYnkblFsoQgayeXAkritfqfjlTka68YkSGvGX4
8IRyHqFNHAmyzgYuPFmcc6dCH9IrW7KTwj4/Mj7YGFaChZ499LqdMpK8/vho99xzQkJgX2Yv8tEu
zoTPPd/fuTvVTR+WZNqkb+zBEHwE4MRDfkFKNWdo37FT9Uu3dAHujv6B8UK/jzFuafSIArb7Ma7j
nj/bC6/kC9aBij4psXRflnipsuWoa95ABN+EYYY8uj1Bo/WnZtCyEsbBeOIhFzIgZQilSIXATViI
DGmqOB2jG9K3GrXCV7YhdBGkCv3nbaExwrI+YvcYn0cIRPRsxcqDjzdEXPyxlQGDvT4lCaboinWf
lK2FcyOh8YhnLd7n9o3jJx2Oui1e7IKl0mSVA6C7uUTCxBjbdmWPWacvs4zgtIajA/7eZ7TsJH9o
P/EzabBT7vKUMZDmjOeEI00Ycj2WuUyirblbTLy7/FhjYgY5vqEFVnEcipY51qxOg6ssJEdI/Yco
voYVDYuHoTl1pjlix9yYnFGPGLeGPJNXZbzTp6X5V9zVs4v7S0aYZ2uFh31nXHPxB7fUC55jerO2
tJ77pHDxZfEeYaar9U3gvyKj4OJMwoRw4BmKw+QDO457/VDJgxnbz70WiQCNwS+AxcGaUQTr91hm
kTHE7wj7X6xqSn3SsPCoZ+MAx4GhNfC6sV9475Thi19O0duvDSKMFTjphqlhvvywuj47gqJo6EN2
emL/+xzL7vp+ZA2KyPsI4jOXCj/YC8vuRI2xhaWyJTePWJYezu0jIoCDJa9ZUfCc8Bq4h9dMBPmT
JaPg2JjM4F78J6kU2gPGe0rGivR/l51Pflbuqqm2vPTxBG3o7AAGcMKnh+DK7PSzMNb0sF5zlawv
1kaYCrpXkxNl5WPlcp32odeLHHk+J5v38UM0D8mVrzY5OxekldGQe8bYnk9aUmjzGgwJGigfuF2z
tUUAy2mf5cQmUgDnFLFAVLhQj7DgLdoq8UszJ5L/wDFiNnQ+hiHj2c2B7dI6jGhiYDzaYNPdwehD
teghmCpe9gXFM8biBPmkMSUfJ2RDdtwmUWcHbqE1jrHo03KWs67G+Y+6l0iO0Ov9Wgdug34SkDgS
BgeGhAPsjKlvvYYsM8C4j5N1fplKNGKgC5BRuN+pTCXxFKkTux07UZL8r3Xi/Me9UShR4dmLx/XN
R9BOeDrXc1lXZ2Fu4xNgPo39GVAFs0lyV0Tq1zyi5UGfPzgI1hfBfnRaWNtjUp5lH8zan0vCF9ai
OU2/SLQsmwBBXn9ofYIzVKQWZa9icsPO+BKJX+5sW7YIaD5j1UNLCu4uvZPGlYN68qDKwTHcAVCw
ex4RxI+Zi8mUkWQfL/r2AN2RHC1UPTlWvYJp5QcALZGqBtgiG7U6k1PIZTmiW272aHhdi4AzSAH1
8bYkD1mlRvdHFbUPLdgeHVKOGFvEcYlsdDXw1JE2Kp2bDyBFbagr6++uO0dJx6+Mp0OD3sL02ajZ
xhVhQdha4tgQ3zOSWafe9Nx8I5woy9l3Rsi3Na8f74lhjASBK5ouD558uk8xkUxuKxx6sdGu7e7Q
vV7tg+I/Z+hvX2bvA+dCxf2T8Wj0mr2eoDn2Q3V8ZlDrhJ26o/waQ+xYiPSHonyhK0+YQA0y7C8G
rUlMDel64bEDwgRkdEs6ATvCnCMlhYc5MV9Z5/MP4QhuAUpdB4ulU01vZxxhXtHJehytBrtjbdUs
3pX+FeNSAMjekVFEhh8p32c3CtCYFX+OBtZNX3MqhV16M7jQdedywHPbE+/ece0x1FN/bMyfF5is
Az+Rcg3NgXGa3UNRKb1I1UTYpQFiX1ZnZF2W/XHHa1MthNASvKfq9LE9j8p1i3xcVO5VcQZEHXFh
YAqSX8kHwDae8x8eGcNVV54v8JFRuseol130tRyohHiOJyvf0hxBs5LHW4RCmkfz33A5dd61WNoC
9GxwIYJgAUAigpFKso3cYiXeSsM2oajpeW9ud02KOrr4XbcCXTIVX17c4oN7T66JYnRwKK+mV3vN
YFZUm/QuTKIS6B3BYKDaV4p0oDLRwEIyiFvt2oOZSPuGZkVRPx8gY9ALUDViKuzEm5EcjHCBl/zh
oiUXNI+ZmjaLYfKpzBrz9s+yp6NddUixq6W8UHkgVJ/+mXw4X+Q/CvavNlRH6wd/YeqFzurtn72u
fV32bNk+ooRI8ogluVjZMKTNkeLInMQ1ZSBCFKwJf+Cwsik0nGocP9fnzMJtuRm4VzquE9nLM8gU
RPJ7cgqU2S0uZ68P/cTLRx929Kf/QhiKpdOlhhBxcKgXin6Jq9kHkPrslkPjcU8UVR+A+HJKVHqr
6RrhDniOpZRbJTU9mFjF4L59wSGTNxL1Kv8rG92jwyyixmH71A8T757SthvR53PwMuJ8o1Okum+v
454oMlzak+20w5DN21CoRVeFf9xdLQFivYB5W87W0ZnILlTGVQTQeMnEjis6tlcbc2SF4b3TugUG
k00S4lFj32bYgdPEJHsQxesFxBxJ9zrkNbUU9mm9fOBR3YILvXOzTJoIsFNnHjxQBnrT0tg++hjf
ugLYFCpGuGAfjMuWhseUfsDkCHtFmINY9Ai851j4bnd5eQGi4/Oh96D64IVQTlRsHEoU4zXVZj1b
eIkDpKIp0jMUeqaZsj/FB9TVjXtPPMcSIupu+B49B/b3bvVk+64aw6yY0jGEUn452TQMghtgD3+g
5TaknsOivjYL0Dp8ukTdbYiDTLZ7Ik0C87OuzsWGBVRyXDoSUL9qSxtlI9LPl483nlNY4Dog6VQ0
EXJhdSxBo68guoHJGhA7KG+cO060H9yqO+bDyT0Bn7UcjBfruVt//a9fh5rP1zrRCJGm0ux19Uox
gcqjF6ydSUFLhSbIuW9qTD9AAQI4RdZAArt9bnGIUBjLpNsFdEhKcnbbqFwKjI5mM3n4iEHS7Mhi
jgofQT+P9pU5GOdAp9f1cdyfKS5t7D6obNcBw+SvLza9/76Pm7dAYmFnr2kit7NaP6f0ObenUbsX
ip/SWHFLu50OZ2qwC6kbUIl/JeeghYqw5GQ/UzY6fUZVj0ZLjXh1HjugTwTwbxMUYsBSz9nwBzty
/TYEQnmyf7vsSJHvqb5Yov352ynjw7jiniuX9iCAy238io+Lg6v6FRwOXHxDBdOTtGHTDRjE4BA5
0c9eqnEBYHsGtZC9hpSQ4jms/AGe1nodslgeZhcsHS7j07mRIEBJmCjRL+wlkgxqph8lvXuieqN2
St8+CbLAOESZ+Vn0ft6UF7zDOhiOejejLK3LpjPukSdSregFczoabX1r4JSgBT8AJ1ewfp4BR8pt
dU74d0w05rR4PQzqse5lqjFFG15tUCDmimSzRmA97LuvqWKx2kmj4tZTSE6TvtsVlfIxO7mdaaN6
6t2o6VGAPJznmieBVY+uCTkOcAb7kAIoN/NREXEWnhcqmad6NtfIOT4dnLGPySHqxWBHI/7wbczi
BwI8E0UqCV0FkCMv+ovjUnLOV+LeZCtINVuQXlgbSReeMsQHC9Mj1sd9zffzBjQpCgZi31BfevHA
q6IeRIngRD2RcuSBAqf3G47sxDrzRX+wguulLJWsxuoeSkhzNSFHXfQDqbji3aZnu2j0rsyU8cX6
eBza3mVVLL5TVIMoeCUujObd/JoQtloyQpHYtuC1jdHOOVk/QcqINWQwrvwxeXunNfJw8YnaDiRQ
0W+c1CTkM8idvVR2hhYngDcYXalWsQbrzrv8VsevmYRAKOvkKm/Ei2RbSu/Z4MKcZgmHbpKK2S+J
qaSucfSzLscuPQtBgev0mHA+UbQTqMIDwRCveIA0ygG7t7m45+V3Sp0HUerknbKbp0KwApHz87gP
kE1TbwAzq+/MCgRxtBag4G4fwF1acuoPkCkmfrpMsh9RS8U3MtsiU1KNpQl6hsl0X2iDlpFMjnvT
vzRxEbox60nfRXlkDWLLMSz5TWX2flTnbdVbnnKHeWTKAZ+3SY6EDXvG6nwO+e7dRDMEHoI2myce
QJN19uWV323C+7ZhWLGD1Z5fuccH2QJSw9Z99PKXCqrN1U7yfZgFEE70kWL05ocUVfU3mSmLgkyh
R0lVU1+M3rP6YOUicJtAVfXAzTtQjgwl6pnwQNCU4vgZVbWhwvoA9mdNUBn1aDZIFp+bo/w3v9LX
eOp87VcUPoPl1XxBsuIwDj7EC7Zr8kLb+eIDIctBP2i9gaNANxHw3Q3cc2Ae7TWVPFDHaSpK686M
G5OIFb0fmXy5h1fIa9cw0XWKYLfVeom/F41WFzzZOfkAphGFldgBAl6uQTSudusq3nEjQOe7bqo2
MvPwxzo/AzBwqq3pZ3wj7yytr6R3YRfWtDqmb/JI0r25IuDvY9J1++Jk9rrmtfNrfzcoXXYhBhzH
KHWPOkCP0W16TfL5melysHRw7xAJSZzeVcnjQ3rA4BQO949xnGtZHrfBY6JYz/gdIcXl3udo5P4q
ks4EPVMea56MVVRX7wXSKC/0z+bStc82BXagwDGO+KtebjyOtjxnw70jDq5YSo3a68w4gkGLVJ/0
m8RRvZrlDY5P1Nmz6wbpYAVaKKD9fPNIFLAfsFhlOxgdJ9UOEcs2eJLV1mSTR4T1dw3AOT11aqqN
RNn8GPWDg8/o+5XMLec1cqE6HNJIQqREi3siLWTHDLw3Q/dBYYN8Wo+sGEmRnBw+OnNcVNwygN0g
Y3+Dc9OTZ6Dxzrib8Fz5hHfvaf2Ay08wKdcpJKiHb6RmNBFBTemT3IgMD6uhXpPsc0WIAVIwT3A8
jG1l5unX3oN9EcdygfGdnI/7iqhTshNucTgHWDIlehU1wfCX/l/J+/vAFOyPD05lbCG5X8LOZEB9
J5GWlgM6QaIS7dgKaYetQJeiaT55Jwr/P3iaJ2CRf4IshRJf6jIVy/lrSWnH+u7oxMWEqtnb/zpn
lrjml2mRQI4Lekht0AshxL1Wr+lr946KEVW3f+LAokorhSdZRclej0T7ZbHAh2F211Mp6Tu1JbnH
NR3FLF9/l8qymQ9VpwJJ6HAIHIl/T3CEJhx0fblwqBwOsciUweLdp8zUjLw8To8GSA8thLfPOUix
ciaQlDRwRFfwNr0/6bZVlAs5LwBMQS/Fv66GdNXhNmqWaEepfuP1AXvcGxlix2/DQ9yGb3IRW1rK
ep3drHJVoiFwtw7ed6FMNIGmXKIuPY4erOLr3bwQS3jkd14fO/CsK/gB0kf6iGjHA0hl8IR6I3Hy
tH6xfi+OA1Nyr8E9OM4Pkbrsw1veyYThdTW7vAG9TgK8XiiGgNc6/vTjxofZ2aM2iylGYDK4Bm3P
l9WYKlDVg0jzJQ9QjW/0UMzH5DsFuJvztJQ1TpT0UoQCTuW5bfJ0UmStG6O3H7D8unqpcVxNtvW2
Rx2uQqunAQlCACFKW7TwJewnKmPMWYAGnSdlYfRcNiy48vnn5eCQWI6pdhmW1ATQxfN2LsS3e9IG
dfAIPpRq7eY0HXjQAYmPLHeBjUxJjNjvJ31eUEPjb8F7A1J9OhyNlgoiLsAF1tX0ULgax7KAxEAV
KUyvmer0qYQsUBOiZKuvIXpRo32gWRBY3lE1Brxxc+sOhazlePpywIA4GsMNW2jUhcE6boJT2qMT
R00EUIlABhmWcfC0BItesxk9EuFC0AdHmogNN0jA6fr0XS6g+IKGDGnAYxC5sMtpdebEvo6Gdj3x
UWEBaf4i9SljXnC3XouSVuHJvwOM95M36aPorZjVrt3UuDieCTL+c6nA6mDvXQizguPOM0wA8oJe
UEa3s/WmGqaZT/pDwy8Bzga/+mSdaRW/1sXoEDc29kgQZEnBIBZQ26PeB0wqIAWDNKjDCSUKYvrv
Io49nPvqvHpvrg77YdWy3S+r0+oLpwRi62mH6q9kdIU8iDiKBcKJ+IgJfPGgW07qc2Jgds6znuVU
Bb6aqukAcJbzjz+1jK+kvYshrdT0SkZbjwb+AKqJ17MfNvu49agsrdxtOL07QGZahiXzik6SR379
MalP2J3FiGR1AKDcJA06uzSKeNH73uI7ezEj6t9W9aT10P9F0NUuaPEXCU6XgC8PPudqyOE7fnSN
POiGBVJSYzlUGQix6+zFJt6qQ+PytQpMr2r7U7toGd6oVKWouNrXT9Drmj1KA7iUzNVAvawdeeiT
yjz5uAfIz2l8Bceo9lSjBTCkALsaNCWZuqGXRGOsFIjOKWYlUMBsW6weE1A7++Shq6LfvwHaz8Z3
mx5YV0pCJ6AwOnvVL8eaA6PQOLMjhH0i/TbIAl6RDMelw7sVzT/RlsWRi9JO/qHZTiNQpTW26YMU
ftg2QGEfryubrcfVPbGayX7yOa+KWONqbic5GexlXE3AmKAY2V2xh3fDuHbJ7k5R7daFXtHXBlLb
9qcv8t1NH5qY/m31BwwI9n0F10QMZfCf0rzP25Px7vBKjU7HPk3z3LhKBuPSeUAZhooObLT0Ft35
VarqO+r4oqvMYcdJ9Y37eiyNWGhYfwh06hA8SRP6tuhv9xNoFeA05yVNW/qnojR+0vL2C9goPN/p
/m1NzwmfStCrgNfiTvpiW3PCGlZjr49mG/g1DQi6y+Ce46ZA9AF+MxRNOHMOA2XhcNxwSi/ZZkSB
85xvLa8ORxjmrdtuBuYgLEx3IoA57sgnc75RE8TzxmY3scknk19+bpzV8WAruALP2M8XQ/s77W7I
bu5J5deZhGzCYSZ2FuHrSsPxrd+o2Vhs4i/M++bilLxwGBUjsWO7AHYNaUD+0kuoPjA54IbcdvW8
szxuRKqBlGETfEesXec4oY/k3tIuUOAthjA1/VpYl8SA4BQ7xw2rLSTgsNKic/KecmNUhg9mjmbU
dpe4hggWEUV7k4+NDjyPsCQYQTfkQOnbR9ap+d339Z87sQEtK49516CHkuE12INYfcCQ15wYTEWo
uG3eE8kk8yMk+vdlB3mmhBJKNNQQTHIHHscT4V9SSGBIUnWhSsyyMO5nY7K+e6LkPliaKXiPt4zJ
o6eejx/BqaUveqCnfQmZq7TUJWD0vA6OZPC0Qvh35VBK7qTwjt5UIvqb4N5sUNpw4MtkO5wFRPHw
M76q+kliuswoF3JpvND8JB4X/MpBvLuWRV1stFIcz8w1+Ne5gKmBjlB1H2a9q955M8CZr8Ua6Rjq
Ult2N6C4H0GXAd++zmSnuJsSR2zQR3FlI276u7smZX/UbMiIh+PBKbigw5Og+5nIzIWw1GH0f80S
vuz8lCLm8dp9XD5fWRbJa9o1BwjVOHzzyoYJHoq/5bCcVcDysNqd1gfVA52FJV3o9wG3T7nW0JRg
TY/oFWhbbTtgTexoiJunseghHZwjqazCCyKbDrTRLeK/DNN875DDrwGfU8/FLFWHKNUf35yeS5tg
Ug0ttu2Y/GWFbzW1p/3Y3IMz9ebosSFnRnfrWZKuVzS7RQP5L1Ounb9Nuf6m4aMpg0ExGOJsKHjF
PQhsGqcYaMLfLCG6f1Ih+PeA62+iPVq/fhet+msg+gnr9GtvrnR0wKhpvABlsB/JA25RSbbyIY79
ykX+olTTEZPd/2vI9rfJbwmPtEYRU+ZwagHc/Cu+IoJqtQREYLpNZhtJf3GN7/5xsBcjHTT7BmoH
5Yf/ztAf+8Pe5/JGpFaQLd/mhq6i+ZrT1RMw4ZMulfimnM3/l7uD1hyVwN/Gtjti3Pz/+eb/uovf
XnPxVhU1P3IXgj8l2L7YB5m7PBsJ/FIgsSxm1Jv+8sC7f1xd/7rsby+9+yiVvoRxPGKbXBU+rphq
HiPY6jMkvt/+bUj8j6PM/7rcb+9XHsj3/rlfHTHb+wLdfOn1q8Er6JtnGvcKbTDoNcTGxp397+nt
P++if134t2n/U+9wQ/m4EM53gwXNBOBLur9Hwu1fLvTHXfSvC/026p+fJKk8i/eoJUBT+gAbsyvg
I3mePh3G8vgvl/vbsvlt2r+pT+XpckEqQQybwH0tGBgA5xWu7EK1Bf7eVLAC//dVu3+QscKrFMu2
vordUff3LdMoQw3pJrZpL20PRsPJ4hEY6byI9mHW/mB7JDhhOMFC07lwAhZJ/f8l0/Sfu/hty3zz
atBX39xFa2xkAFooKZX7ZWZK9AJIuzg5YeR4l53gmql/2zl/ewa/7ZxOfqjz3hFTmw/MYAi6UxiH
b7hQlascGWTLQ6vnUmxQ50Y0GEVj0/i4/fgxILX6y+v4Uwj7z5P4fVt9zwhGtWc8ec2uX3rSgnN4
pWLTwSx8F6Vv2cjTvr/pbJikE3a4XSpthhqM0n6MLz3GlHVGZY9EmvQ8g3PDROaDeYq7pXhyisfL
rAofoCgfn7k2bcLAg2RrW5UJjBYe+/fX4F/XOjGYjJkOyEoeYX8Aj/I+Vd0KTPUG/+pjMK6Fwh00
1AQI56jPHjdLzFi7V3cwF4bFI+YU0nZ6BKjoMKl0mFwYKGdUlsleNir8MlxtyuSeDuw6pndClwgu
NKBkMsQyU42e8GjvSyBZBEBrc435qw8CnNG3Y0CX9VjSqk8GDlWKg9abRuOIAhSgYLcGr5hVM5rK
31mTwd6jeLwFigPS1YUqWa4va8EuOQ5dGTIK2KlEb+lrqDRjD5CmF3SMw8eofYHk3kMFSGawzyHg
OoeheR+VaGe2LnmUtLwBg4JmV/HA78CPKOzvcnu06+Q5pjninOksAALhFRcPfwTFoUsCK2WDkZa9
y7/EqD+d9GpPxqleRWJN1rq/CWdc89vh8njU3yzCwz2zx2+a3OOxY4WGUKnRPJEy/iUA/zFk/Pua
v8lnSGq3f1Wuj2/2TWaLF06Pqp0gLecUDr3gOS1bbMh9Y4+d5//eHH9SlPvPl/3teB8M32UrfXpN
Ngu6zkYiJjN+ABA+z7xa9zLLJWJ+zCnUmNjffgx/8tcM7g9aS/+5g9/ilFxoUtNRuQNKaGPszedZ
NhrvltRMxmQ7+duDFnv9t0TiP1f7LS71r997rg5LvJpNe3XUs4M91ndCB/SG7iaOI/t0u5Xjv6ij
IDAvXuD/uu5vMajtat9Be1GbbJU1+iJ7U8dk+ophVsHKhnUPP9qIijSihbQd8GfIOx8jEVwr1DDH
Vr9nRsF28TBWdI1ql0PTwdnDXJi0hBZHPYDIGJ11xjOzwyRJ94uo0EdngxjABIHNJw88urLe7OLg
SEVcc5ydpp8tQJ2zM46GHsYD5BzJENH0YNvxuL3FAzAPOV0cYtxFF17S9s4dCtpamu0yyhwGBBP7
qmfjmynB84YrwraQXASz/Tv48NBJEkwNDKEQKNaU99Ux3eibux6/+qZHgnBfKibgG7/nYI8o5rNH
Ht3RTJSSdM2cIGjBpFXdG4bMLVFibbdXOHDRThjsHddCGaCDz90HKjlAg74gcDo7hKUfTIlkzK3p
i5RCllvs8IhbC9QFZc/x24axbBjpwqYkXqS0SAy+ahTQ5rL2hHExRc5F3yDyfb/Wdx1bMJfODtIQ
D67zsQpmAO+Mb34sRpuRy6D7wFGBtpS+XYwAvfifYjRT4reGVmdUxJHIPRqkHlQz8V7mSoNzKenZ
XIx8RUeQ5b4jG5ssIOODC3EwE0GEZ9rI2st8QSt0ZCtbVrjGwNp58yS7tJSSt2lvmZFzF2lraczC
PviWuSkgvflyRDPCZhEx2CS4Hrqe3XSsJUaEM9LIcPeA1YCKCqRKFAIpBcUzDh195+xo8M1sgC9H
EBdHOkNie35nzKVszmWd57labIfGCj63zCNE7OqFyeXFGxqVB5tfMyNv1jeSgXkIoZzAeAYE9l8u
RwiqWHYEUx9si46DHphXPRnZZtRhFR4o1s46P5/2jCTZMbIbM5QZbdKHkRgLhsX0xYnGf+HvoDVk
gbcJuH7DYrckw5rH3u6o7xcBWwKHDgEZCPAq6VCjNY4+vfo7nukqEyb2d0PfHZ0FQre2s7jrTsQE
n75hCCzyoiwxvdEYaEWCYSBxzEnp6mqFBYKnY8P1OXLW1Mhe6DsuaJ3pDbjUD7fqetam4C2ROui8
LlRcM8FY//A5Ts740sHc2aFnc+1gYpsL3t8KJytmxy7In6G3cdMTCwAK5ibC65mDXYHjF/rTXWfC
4pBurblZmWiQ3p0URk0g5hJ3uQ5C69hHnT2TMXzDssCQ92tgGSPrvvNZjcViD8ehtZbpLmxdaRQy
KC44l5ixBEyJmYtqIuhVIkzE0KhE+59d6qJSboW0kfQU19k+OdkyjRsdIKqEbfi2PzoWhe7249DE
j/dMEolOlDGPW/B2f/RCNoJRTr7BWsxiirGo9IK1BJi34zycEOzRQFr6AqvdiCGMzydLa08n2ooZ
jbXROB+/jc0IHjS3+goE+HWyQz5tzCRSpbOr18D93MnsCUQO6sDYDI+HbYwENdVnZaeSDRP3ZoST
dJGOvsbYiWHXGpAKGIzRU0iUY2TODZTH13t+w/jxGDGjkfAGWCIV3y7hbfFQuNwJXEjowgAr6TPL
De6ksA9i9DJFN+RBB7WXGvvphB6Pg1cXq2durne8/emIHQXdbAzPn5190ye161Khj34mfd1vdYOO
3vxJYqUn4wfRzpzUDCuyxiHu85TjGYzMGGRJZ10URNv1NtrnVt9KT46/u+kOMXKJS9BFnxZmbcUT
VRcPgm86yoa8xBiigblhnCFju6/P9swA2Lw46V7xSpOmsMu3CycWiDIDwFdWcApy8NaXk+2CuQ3N
jMMHf2QHXo14Cp/No+/5nDM2xx1xFYbx9A3cZhN3bcHGjemWJI0bBfTLPKDB8DvvxGE4Xxf6+qAv
ZMwo2KkilrDbmF3TF/vSxLveGcPIIMaBhtl2FhjIrdGL3qRscmDxR5D2PRJARbcm8z5hR1+OJZoC
H10P935KPyjZwA0b6z5gpZ7y1Fp9OuaOgWHFdmJn8gTWzkQ80eUFiCy+2zUvn7gf4ko0ielVeif2
61bTzaluMFj3ZZTuYuxp9W2t6Xiye+lUS0wLwSnTw9SxvNgrdX3PXphnGphHNR3zdkKCvxtnj8iK
t4RYMxXh1ph6Uw8EV+eZXYxRzOX3+4q1Xzqt6/huMgkE7kzlk/pcI5wUmIEhC6FxYOxgfC15qZM5
H65nfQ4VNuiKrfIWN8Tf4phg6T+xzsblTAg9rLSM0Ij5XgR8jzXdMSDcNPpk3+GVwM7iVf709AiJ
CgaEx9AUz57f6PuG1wJP5f8wdl5brlrbun4itSYyuiWjnNONmkIJEAIkEELo6fc3vC72di0fz7Ps
Zi/XrCoRxuijhz+QbGwEPWo0aBFo2e2C6Y4VyUDTbWeBwIqLKsFSusSC1TC4AKhmSLYDQbtQ+IWn
tZj4BcfGdnZc4Rv8KYW1CYRTsuF7z3Gxmp+m+0lnb083TJghJL5RgtOcrg+LqLejf2tDQVqXfmeI
JAj5A0PYvj2evW3KxuVP/BfVVFDqBEwT6BuqDEP3MVCtIUBRT+0ve7bPk7Fn8CwqZyX4HLUVYGLn
YBbiGTbgQdzD+cQQaRdr2/A2WSgyqK4uWx/Zgd0CjfPrQxwYhb1lq9g/C7Hz737/Erto07554hv7
AocCoAZF0XnYcGjDsD8ysyMfh7Ag5sTehV3LO/0rRRJMQ8WiyD1HFvyBwdde+ougaxGW/I3pQPwj
/pGc+afEGhYAZ67MCmdXX2BF8pM/FJ5k4xWwhsBmX1x3cOgF2nq8GIyH3Cu3wfzEuhwzfMF52qy8
65x1kVg/cNLY2uNhsOnPIUMgQ+waN/JIw9kjBc28+gdIHlfpcNKR+/o7IeINGME+XKyrSMs2KmMm
uj60ZBY1hJTU6TguMXj/ZhOOOYFY09Y5nhAkUV4D+DRA+Naa0V/mk8/HgSgTSAm9YeJwbczXhbNI
7HBeEGJmfXuOwQMLDwXCacFKmIoFimOYBe5bMECOrEk7CMTZun5yJyUvhoRzi2bJFqSDdUGY3J/s
Z6tmg7AM3GtetrOfE3jdUUx3wYYkG1busbGGRFR1fpH5Gnosf6gQlT+VLL/aZa8qL6uHTMmCtktm
0QQe0hX0oM+EbLQfYLRT1bKHwAiPuT2gZae77i5yfJYHoI1bGPxZfvFPZc2vvtqjo8edt8oVKZy/
jYWX2MHhEOi4m8AO3TYY7J1+S0CNWC5/KiH/qdXzf2vXX022Kk/jzvet1EsMQzAgzWAQp6OfJ4PC
bTuahGAqpx8aD8fQXQTJ4uVy5NvjjFhFostB8IeCVpSL/1JoKb80X/Umzj/PL09ie/Ocyh4u39Z4
ORH6NRzWQOaJTeuL5oIPPLAvKLQdvhZbs/8P+5k/XMmvPsJd1dNu900fYb1lkWD+zv/mvuUPrZ1r
23g1Df7k/viPna7/8yqUX22E+NNK6vPOzWvWKZxuhcTA/gQ9kJsGCGKtBwdrtlgv/rQh/qlP/n+r
auVXF+H7URHWL4t26Wz3e9YBafA5xTtgZweEl3D9hyr+nwYhf/u8Xz0Ds9a0KoqopulrsuAzvGVi
Z67uXkxyQ1Y78oV/agv9R7/831bWr9aBWh56xvvAw31QT5BoAgSZUqNeaCOQrPRCKdxyYlLczWnd
c/6cstGW2oxat0tohRcYHnYSZJ6Q9YYgxNMJOQ0B+dlw3ofHa+XOPjbZ4OzsXm7WuuNdp8OrCczo
EPBd69p2d4mzIT0maAsie+1eLwt+xV9H1MInCkWUDh6b/YYT2B+e+D/ZLf/tif/uX0iH1jBLNnnD
h6NnQzl6fdqjJQegDzGGQ979AazpbyGh00yxL/++rSWxWf7t4f8KueZHTu5awsMHToNWkNA/2tRD
AZHQ3X//qD8u5l+xVHvnSt5mVYtlazoeTZCfQTh6MxzSM2d0vAgQEPj3T/yHm0My2tS0ropQtaoZ
vz8xL6P22VULxi8o0iJiQJeEsRbEsj9123r/fXT9/aN+Betvmaht27TqGBk2RHemjY9N9axctD81
+rMgNBHcqWdIrYJahjwPA4UcKrVrRgapnQFaQ+xgbELt+TqlGkZ4fe8UlC4wWR3nJz23ZcCGpxjG
er3DF+p+NfbNuaAPs06W7TaetzQ8jkb/Nj9statyhcpy+RyrpbIu+xKQUSYCMZ2wBrhr/MNc/Avy
dPdl8miAvUhPygXOXHqSpnDZAaXCVktP/NHB8DSonOQ2sKcY4ncsCUgUkX4KOz7bGMt2/u8v7A8P
0fx1xuTf7vvV3HlfJckVWjuzqdaHN/WnZfHf08e/vSvz1wHSzbNDXbz4GFgjxBFBmGyA+P15zvlX
fP777vr7J/06N9rk28l7OZ+k0I160lHKgmj8OViIJ8LZOISVz6sXbeHbRA3PAjz38ZEDcG4Q7YCc
ozMQwzDsnv40SpP++zT/+4X9Oli6qvKQTFSsxc6wvTdTj8yegydrwc5bwZ/mvf8wZhYfh4V7V9cN
uaf/erHpO9KjUpWK5eNcAUBBA9I5fcmx5TCC1w9g6wrRiLTh35fT/+Mu//djf73oJClz5pRyscTF
Y/lAIRLdCWYkkltNZjAiScj/8IH/vLL+9wN/ve/G0IuPFPOBjY22XOafhzLIjT8Ju/+D6fffH+ev
t1ffIzXvvHmc9zA5qkhD6tcunJsIIbpm3gJgQAQWJQfo2dh/RAjUIPy5ksHUSeHbbyzd/Wg25dUf
X7Pe0/87Yf77pf3KIOT7LVMKqSrQY+8EL8/UrOe1ad2ytt9ngWZv/NvZPJY71CRPiduM75eIzvmd
P4msEulJiYnbcxzNS9TAcPN7gUdypGByC6FtCEFir10b3gN4KGPu4DtEdHoC74pj+y4EXb18Cl25
XyOGCLfJ3QpsJ0i5UMedLYeK9fbKMwpd7u1t97afYQ2zq7sGDLp4nxkeHg2EUwpWfxyWQwNYVOlE
QeOjvzyX0McxsZ07oSqMLoTuKPM3xkWoZcAoQJIEbqmtbWrAg8hxIdX3BMm6eyDcw8QfUeO3B1ov
6AQfBGkzNFPvw56AH6J8QzMsH15SnLL7JWReNgUFp9r/OrlXjNDBCpp9B0TMZ8glS9uOpQx6VAK0
xQW/Dwpmto0QXOy6dDKFtJgGEYq0NIGSJ5hiS9UWDVS4iUMJjENfGyCX6uqzaGz62byE84Ce2RzF
V8X7IuBdDiU0oaKgnt0Qb/9uUvfpT7OhUGBI3Z/SfV1hb4fSuKUyHOlkDLsMiQLAfaEx7j2oT1Q6
C7FT/3wH8J8+g3oV7XsUsUiKUCXv0p83yGfai2O0wsYIkAqN0thRRlOEtAJl3F2otaUu24s2/qIi
kqrWk8Z/Yb+ZUq5ucImDDtRifMY1JsvL9+DA2wKHB7nvhRBpNDQ1p/MIu8+BjEwMlDjd+zoxwQXi
D5pwy6z/miRBcg+AW+tXTmlEt/ViYDJeAZ0Fi7MKMnpraM03qwiJ8dp/cZJzsL76bTRqTPsN4BRp
ALmYJog2Qfi/2x/FNlWvxnixWSB8eug/KrdENvPla8yeMrSS389R9LSbb4jyeCXN2tKTSw8l6AhR
zW/ITx5YTM8wU717DcAsou240CRLn8Wszsi9o12HDhzbGIboEQI9i5KL30pc11Jfa6S/94G0lKrR
5+1nKA/dg/oL1NZOTQctxa+MnHNdeRFaxWcVCHE3zGVHpsFcBi1lGvZOdGXDCiKH+3F6LK738L7k
vmXmMHgDSQ46hy/6yG8oX4fYTuGutZKfPC4HafYwQzntJ0zQ6cLdPTPzk+5IYszTDIq0n5ehWayb
aqjegmfab1Fk6vrcIzciAWWshnIbgOHQ9FWkej2IRiAhu3ZXmbxAtH65ND95WRqSjNOsssHjR6n9
+EnB1DOGoVkquc0CJrF9idZCEUBaA2VnWBf/YB1jxcs1LBrn+mKMYtB2B0keyOMYSETsdq5PNCRu
I2MnRKvUPlkWZlr8ftgxGv3ESwwki1YeQ/VrHNTg7FZYTB4yK5uIzQXFg19XLAQl7T58DME63Omh
Td6MLr4TY/GgB1k4yt3K57ybxaGG4njjUEX4e/+EUOtcbgPahG8P6cZ5M/uLEIfoxkpgrqswy+yj
UAcjRUP2JRseAcmGMh0yZg36SRpJx9cxQkeJuQkCDCXgU4Dl45IGaenDNQAK+hy8HEaREyHZDCyT
sVK2bq5N/7vQx6YBIlJERF7EEDQEmAzUUgkmXrPOl4e1bAvmZzbX8XqQJuja0ZVEg6efI92sj4TE
v95HIInRJeD91ukMHttszZqML8bW1CD4Yc4An+9L9+Z6SMIIrGvktqX9nRYQ3IBagm7LPZXnjmkE
cuu7/MK7Hn9oOUawStPBC63T16JFV6oIJbTKALBInrDXjOyCsdVtUvuJexPkKloiQm/ycDV9OIAb
JeRVM4v8nCTqR2Px8rSpeLn5ThtknAYCWig5BsZZ6GigkycfS7RK4Q340niiz+prh8NDjPowkN3+
hRR2gCf4N2+Pqjm1cOX/GFSUP0JYV6gUGAyNAHgUQ9gqu3zTTg/L1ybZd4m2SB5ZmMw+dhzJb7R6
EEmA49k4ebm8Z7YBjVvzitwvS8ep5J1EvED2V+iKxwCPS7El0/H9MMGMiuVyly0ZCTjWDRvnyHcI
LAyT60l11VH0X/dg7LD88mHT4mEBnsPGVbdyi1toIBUiW/ggmNqA/Zn0Fl1znBJ6WlejUc85W1tl
M7hVbopsCZR2DkH6q5MPGrqoPub2G9PWmxuvDEoDNiJ0JJg3/I3IJpobaA7AIKqBYMlIwXe8DL2p
3I6wMP05sLxuw9bvLHvB45yuJcQ8t9m1AzdxqsNlGCQLuAlBZ0ApoU1Zkyrovx3Iffp3NwQodX9Q
QiW4dtBWjMbaWZ/14B0vWHqF1TtDwdp+zvKIJ7UGGhRkJ4qRF3RvV/ZlH24M9C+fhVb3s+N3W60/
2xxYOUKVqL+uUaRE4Dpya4ohpJILHzo69PX9c9VAHhk9x+VS7WMyLJGukLlVzKs1JCuWOVooyIeN
DOvFiKe1ojUpbM8ipGvneJqQzaMfBBNuy3FxGEF1dfm+ZF1u42UDygl0Et+tTWR0x5io8ZwmsV/1
04bzgdcAgZXtC+B+/ETP4pzz39f7Ujun48/WHH1QeSSLioUC+uFHntf9aPyl2ytsCFq7xDy07muT
u10PCvcCEpgnaPpf5o7jt9fOtBDCbWgM777EAYpG3AyGy1QdSxfiIvMlQZEjzUFn/z6K4IKhXOIn
TPPb2QsbgDis+p1BF4X87rVAlYYje5YgGzPR4N9cM7KIOxsvRTWxf0M26AD78Tas++iURaApW2gF
jx/9VOVW72M/d+YAji9WDYL/B4DcqTa4RBA+ZTGq94Xiyd03u2C+rfeqAbRWM10hFj5Gb7/sp84F
gWivPr4x1CqBKiCLDji9HObQ66WA02KgbWCf+oZtAnubIlx8m3wCIQzSmVeqVUGEPXVZdnmYkjQw
3dWGh34xZlGVTAguvRqf6ujISuEVCinSnhMDeQi+i+jUGhAr4U+ibOwngeLgYsKsAEjRbUpEJYmL
Z6aN4QNS2Ks7jQ2I++xMVE9nneAewqq7fiH6YXGJZmaI2YVXX+PpfZoOMKIO4qG54syEdYT5nZeN
OwifwpU4d1GO7m2NiWAMypgrGJPnEXMKF+15HW1SZWvOcpxuWpe30oEdc1Zg6NEkRuCAYdE+BlQx
786p9G8zOWggJLIBe8PiVLLBcE3BZU4hkW6Ra+gY1m1hnA7MLlHrRTYajgX62zIio0+7vSok2P6X
89lKUP3veVhbDAAfDJSxDB0krHfZDckx9MWd7lF236H6wYvCCFRofJqLycnt60moEZROrKw/nwX+
F1oZGhNkIjGZKFAeBAO3xYUhc3qwU4iHZfB5zFRMLJKhASUn8yPo+slQ33MmMdqCgMUod8gJFiKH
70aRl0We+rQx85EYLoOGQZwH4VQGbdB4mHDNIqA0cABBvXjpHPJ6ULmsd058svCvh7Y3it8tLPb3
WZ3pI3nE9xJM+nj94fGRBbJdoIKUjJu+OuZ4dxNqCTTzfURY/GJlzBEGGEqGxQANA4ls1Ruj8L1C
/XPaYdK9eDMJRL/BRoxf6Hm8GfZ4LD9hKyMwEUA46PuJdgeQyTF5N9NLOTQvIJOimdK1QrJfXHKw
8KCmeFwqxBKhJbcLA7SfGQoKfUzRYZnF1GwnGf4wz1n+WMaolIHd+TQD9e7obSCl3oueacfrggUk
sOpB+zz1sLHMHZNO6uYCNxIy4A2ugW438GXpl8FD61JMFWsgNnStFp98uyYz7NDLagVkXTsxlb+h
BdGMmvFj+kALnUfRQTI2DeLpc03o4nEr2+/2e65KL8vc3suu0bBF/xZw/xPIgewhf9qbEppuqzt7
tAhammNPSKpPKDO9GTzTY3X5JvY3d3Olb3TDHjp2CnK1LMbb/InwGH1wUAgHGLxdTok1almrBh2i
GpWI2/g+f8y/o9vsiZLu6JA7UKPl8YH8JR6m69a0lTNe8iJpOdbUApVX6dbzHqjIGVVeosNNE//8
vK0WxfK3jXJ8+nE408kFTx22bpei6yakxulLp768AItqP6Zq/+Eh1wz+Sujr3j1Us8bJKBtVK+S8
ArUBznDAgB4UUUQK6XyG3zD3nquoCd+bbIV6nc27banvkDYa3o4SGmbMfqcvhJFoKPa87ghUByYb
6QCapfchC+qB7ACZ0yXFTEFQ+ZAJHmxPZpgOJQLlT2qVEx3G4LGDmhkSSbFIM3IzJF/Q2E4kPlzJ
VlJc6Doq2oiQpRmOKraoUwCdnokD3LkKVCFCsBzHpihBdhN3hR62JBF8Grvb3df34JV5wJVILBPE
LC3qD6UK1WuMmgSvCSqgzKk5KZNV1WksA4FCIFPbRz4x9OBeBlrpZsg6wtXlkug/Qz7QcZMfNL1N
Tojv9ZUJHuwf8hW7nb2hyMOkwxGkcLUQ9N34BYUML1rOfVbeg4RfCP1RjukjfSwU/gQaWB8Zw96y
FyJaB+1JC9F88h4zWowj0+0RFUAoc7YyzYoZlUIKJeaJf1Ix30J1xHn0JdGoLLaMjob0RqfBMqEt
mm6eCGGicwj/uHYqVLeRq1oIeVqykpESsrmgZ7kIyHLiwuRg6HCHFyv9dPxk+UBjxMuYXTd2OeQv
dhgMQw4VtgfwITE27i0Inj7kbaoQOgWOvn0ji+reBsiHcHJw/qD6mG9Fp9bTJu2VpIy9xwtbUfg+
x72zOWquUUJ8UVHlwbBllHtUj33SB64wWkBfnHcCkPx2iq3Y7ml/hqcPzXl1Yk6QUSMNFRPuLLLy
ZRRI1rkz6tnpKhKuQfH0dgHIzQ5AqBxx8gsoPtBnxRh0+lw5v3F5gffEqyHeShMBoZBxQmpBK5X+
VRhCIaNuxwsuk3uWASzG00bonR8ciNDom6MsFWR+7aczDV+N+qhwxfjK0fWiIdSDwXlGOjwQ7VW9
z+BogQ0AHEcop06KaZIY6GtbqmWvhFL43JDhIDv9dInlNI1EHvryDrODn3ui9On60oJSJYCx3BVM
TzfbyOOqj3oJhaG5FXQuQUZ+kquDDH9FftMBbXj3YAsigAL0Booeolmo7IJ0CAs0vcA1wrtFKWMF
Ii0k+9p0NwhFIEveoYFFaLCKLdgfRThHmX5lIXuDhAJKS09nzldm5CpjyoXWxRXPMtCRBQblyvB0
sAEDxehxMguzLCfj8P1wdRBhmdy5eDHZbHiQlnmIAMVLckqe/kKaHgB4lzbQCGKtgwTFAI0LG4ue
NdWDD1M6FG+kXaMpbl304DmBa5d4LXzMAg1QCGu8XGSRnqsXyEgeWMf70gUb1HaMrQmpBxBae5si
MUmJye056U/BTaEJdWp55SeAnfPvWFA0bg6dQPu9JRgAmBBOgSLaHbyTjt8JkQ3JgMZBkSRZnlXX
vD6564QH1OEYTdDJfLlRmLwt1Ul9A88kzmEr/9LsSfro69jmhO6eS+8QNjKeHv0SkiwC9s/+HV0W
TRy/SoD9HJ4j/GxvkE96eZg/+hoDj2nuGeQ3MWKbxAvRkxTaBHtji08YSSbvYPSz/HDxUAe61odc
NWjHZEzSsMXNKGHRF3NKQDcdRf6tZH7Khzh0RIgrQQEcr4NEWXxCGMhi6+DXMENTn9f3xESi/avz
yLIZ504+4WRAgZZvETVgYtE1+mIxwU7xPuIGEjZXjr6XPqSWGUkOqRrQRPymCPhoC2wxN1pjcsKq
FyZJwPksFG2dc4yohjdF6orjd4JGvY+uuP3YvDf02cSdI8kClaH/CfXrc00Ns3s5tykJ0ujpgjvG
SkO0OGS/hxNeCpoEVQJXaE43I+jMtunLbjncYzYEXvPAIFadnLlPbu3LM+TE498nQwGRjDWG/SBC
9mnnCc+E3jai8VSvwFHqdh0tSuYhtQVrZK94uuHI18x0JJgOmvvSXKwf7+AJEe4L4UzuBHyS7JQa
AGMd7zF8hcngMZUQN13Lt5Aex4tqEQsPWfPoYXFauZ2xwPoSPcrIp1xrS3gpB797xNfvGFXeWrRl
ab+4u/tcg9d+cF9ArzXh5IgVXnJUFh2vCh6i7MInp7eFBwQhpWAToPTGDpkJ8wvOV5IABEqnjDnS
yhOaq+hFcqKBuP6GEptYWlLnfQDM4S647erO080sx5ypM22hz6RtvTa/Nnscm0neiOaRJDd9wtuC
621cahSSFPoMNGSgQbHtb1SgCVhhxoSjHuMH6Lw4OxmbF+/sGXSW6n9cGwAPo03G2qb/5MejRQuA
lS40cEzdE6ggjQKldoPvGtoQxVeKPBW/y2N9idI5W2Wo4DLGaojfh5ttEj7pu3snfFUCsg1cMoRI
z8F70KHGS8KROTej441vkTEUwknNNeBYK374GWqDEsfWnNY8u3GgnEgXwFWkYMO/sGGgpSA9Sifg
8h6lXsMH5vxMz4OnMy9sdVVecCzLPfyTADJVQYmVLp+HtxC2zq7iP4We27wzFlZSyaC7ptFlsPox
F+I29s2cnIg4x4L58BCBoDItUJyJjIYZXVNa0jVAY9rbc6Hh3D0W+w6fUtA4+jjRoB7XSPRSUWar
w0WCeB1EQ22POoK8QO0BYNXTIuKzhou3kwUUTNaTtdXMMRUKyOPpll2t+KTMDyFakQx/ZTzpFuZP
zGg1w88o3mb9wke+m+eFtcMbWeHzK3a0M41YOhlPV1+BUiBdUC4VsVecoyXysxXMRoMl6rU+vhlV
2AN5aAJxz70DA4UvXkvYpeBPRgNrjtddRIDrcvqLMrc7SEGbUo6hteP1eihLlwTQgczchHzNM/Cz
qV3Fy510xcvBBJF95hiI51IEDP/Cj9EtcU7CogJ/K+HlwWwJRjMbRKTAMYMYBWT/7iAmM32y5v7z
+Ahz/FtIJrZKzyrW+bBA1gPc24E1RVbCXAfzHgY14iU8/0PaxJNMhDlObpN+7Yv9ns1NJkJns7/f
t+v2SrPffsRMSNqfas9so9oXIBAJ8fRCMH/BQIy0rvBhfmL+UuDY1Zu8tr2A5hZp1Q3lVtlP13mI
XehzjMVoNe7FroIg7cfws8ENMt9hkI9oP9O5KCgWu/RD5hgV9ZPZjz6hP24bzIZyEPlCrwmVALtL
viG2yMGPAmoMnl7P0mGpcXj2jQFzGF9klfK84x1WOf3aY0TNAzqPgfA0C7C+UlEFMwbC90oihSPt
HdTIuAjVYoqQA4f7hzgju3r/sRRDZXHYfCd3gpJGDPuMCjbOgXP2QC+n8ZtRBfcEG66ehyXmXuKw
9u8EdW2szcvTNxBRwZjAv/5S1Btj9FRDZUSFeLlXdvYjBUw10Kz/EFdQRlvkA5V5Dp5rpBkcB0AD
SHpIlFGGEt4o5JiMtwWe5MHuZjzD4DvIxIx3qtGNe0xfTPwYMZE0vqh+MqImpbGLEidnlTJQXYPG
5zUZc/C4xrRzYcHRhX36T1atcHouw8e05+WLivBITaqJivoU9dkxnnqFKUPfshpQVjNoFtZSIhhx
WXRc1DXC0TTnaVuxlUhFv8OYiowjKuydjAGeZ/30yFSm7hc0z+UR1cOM4yPN3c4kXRcs5hkbsXz1
SSgdMDvYVXHf6/zS0pyhxfMedteTW2N9EJNcfYYq9WHGOKyipzXBvFYCpkd2HLG6EjJqXajS0W9s
6D9zU1yS2u9s0wCHYtoauAEf+lSuDPpQu2TvHR+01YZI7PNLuVPKfHq0mNcMTCYS7eheh8qGhGhY
jRF4hLtOp97+eVlLugqBccI354hNaaAMbgumjDajrDdODDfvhNseoUJ4NbKhRCpPoA2yo0T95lW8
EoO8c1JfZQjhuD92zhoAbapKB+nYwjovaZEqTorq52Em9/f/6aILhxZK6xmS1CnGSQnSLOhpuN9h
dHd4GOksjXDEKQfG+NQZpFeyVCK4y+Sa1ZX53yDn7Gvt1/lDWsekc/MJ9gPaBGjOsxtO8UKD0WGA
9fqwLF7D21QwQszhSdliZ8dBQ3XividYrx0jdMJhEpGeElunSODT5frL/obNMOA4E5sGX7lA23yF
yuZjEXsEhIkGVcbAINUYf3A2MsAWo5vzIywVSYNpXw26xxw9DZElOY+wmLdHiRwYjXkE5QciYDIn
A9VjCw/LaPwa1q40IUim+8MOKwZa0MjbMUq8kv8eifxOd97d33C5lRn9CvTxIWgnkX/6eDT/Zr2/
Djhsxjad032BuDybNYX6ITDDix5Hk6+dqvn70owr7EuZ5XqyKGWoxVuQtB23nb5IkcUg+sSZU88z
nh3W2EcdVZj1a4uyIvxYjXwKhuRcBN23046ZMozpVyUonf+cXktMHi2JWgIJYA/wCmGHNHfAPXxC
DiyMhnor/j9eeqZTjHCd4H2a9MtlMhhIVIGCUr9dUEBbjw2+sQRIbHrZSQ/hcmdnfRYml81se3YD
C02GTQhA/J2ZBzvrcdHQVcMS+cDQRlSEahjSusQbGcPCfLptKLxomZBuiSabDG+FFLRHPff1aOEC
AEfpiDy3nZqULQ+EFgWty+Q8ewWSrztoJ3N0kNOuv57ITn8Owz2UZn+CzvtqSZs/sdKx4WFJYb+H
Zc/XaT6Nb0i57Qvbi6i2RRhOMW45gFc+VSjjeUzJ9oaw/j7opFviCBa8sUeHz6HbSfe+JmH8evtv
QPW41lEAMkVBxByxeyUYARswcH6Y3xVrK8IMRAECiUEGweQcAyrzh74zJ+ETblFnTq2eQDNgCjx4
wX5HmTwbE8WVkel8gpO2NfvS8rm/OThG8mDp/lrPnyy4T02kxyRHNJFqd49VnqUtHrwZwiNOC3Oi
AygCzirk8SnJ9gSteIrpOl2vr/cKu4iYtHS66ewy+XyhiWnisfz00327Z1ZPNq1bRe4yFoyn5M6I
hFKvYWuF8gLTsZF+EvptMimY4n1CE+q37nzoxuajl35knZAOHa4ccUu22+es+4RWUWJWK7yxve/p
E1azeqU4eOUNCSy5p2wQkQhQQR69piWqth/6MU6HAVPQrsrYkpGPBCuKGDTmZ18fH/Ni3/RAo+SL
96WcaEaf763Z8oNsVvjxhIJmnXtm3NfopX3EZZdYuiEGXC5UYjRAE4423AspXr0GLg50CR0l0HHm
t7vHoH27CUU6L3RgzGOYiHVQYetmuN3GUpB0QSgPbZqp3rEi5r/Mkx/eZ3PQ7FvXUkFx84Wo3xiu
iuo1m4CUPg9VukxAv0nKsODBeAh54o0xU3BXmnyELG6DMGbwnZUBq5+fKCVXxrumsb/0dvhR1Wlu
TkRzp6G/w7ekxlCZ91xzd5t0f6QBfsA3/725s0XJRjd4EpmKpUqeqTpAN5zop+Penn65AaVo0rmL
rHZX1l4HVXvCMcnxTwkfn36CJ4fQ4xckx8qJfYwMxard1Yr1pZfkRKs3NpuPyYdMOadP/OqKXyZ6
oyA9XsF3TnsUzw+QJdPPoNsET+KnU4MAAcqTDrqc3bVzA6BWRzZqw6y6U4QQpk4PwKTTQ917817Z
kqNQG2ivBYvgRf+NbrY+/hoIMTf3gUbHD+JtcbodvEIBudMdEtZxyLy71QMd2u/1zrORov33MLuh
51gwK3jvc3NUqqfmcepm06S7fDA6ww1CeNDh5dgeSK2kv7zp26enYgi4jMtJgtSe4b1ZnzgiFbSu
kR7GNVk9Plk7tJvQU3v3G/pGiNvgvFGtlbdf92wjGvBXPEsUn6SVktd8/jyqZQVQ7h40zK7fJzN3
X6rdS1BnZiDoJoWv4tPEQU2uiktBOqQzhd86RSVf29JK4+ynLfFaSkP5hx6GCPwNXbXY09fUmmeT
bjjBpksnCupAxqUOH4ANSF7x8CvDLq0nxiocFuiW+w0jnXSoP6bASQqiYsO4GWeQ8wskaiaFCnmS
QiX9eNtIgLpmYt8eVqT2uRe6wfnB7xFQKq97xhqFljajq+8WyezetrtuYEsBW1H6CoIHX1cFU/Kc
HnKftnyFRUwVvDU3o/XztjLZ18qRzMP4ODrS8+WIxhde0TRE8Gvk3AP48fzhSgsok29f1j0espyM
7rrL9b1xH0dHFUdhDhwa+YhEvP0eLUNAQ6Zj0sNNg04iKi1XuQ+7VIPIqFQgZ/GO/Ejjx46goX29
z6XmixglGHb99Y1TwtkaB3ITSJtW9pJZp3A++OeBMofeBNnt7aFL/XljJbP+Is/8dvnPKFokmmM2
S/M2jVAKpJMRPOPg+ePf4Ti+pxIiT2DP+zU6kgen0JweP0+k31c/JFUP06pRxH5ZTDOt+0KFKnrY
lR06Cn1QaDW+r4j8o15PtQ6gNO43P21kE+DwUz7EfSkb3b5DsbEQi8QrhCQTmcHGJVLmizvz08b6
Qr7e37gSTB8I54iE40uggTCA+gQu6MD49I0s7KKex8gQPhwdVQ9t0dARftlPZZBhUY0q6ZMJXr9i
+LtnBiE9HBVrY3riqcOfP/RJCTIMwBn64DDocb6V7XrPZlQfc0JvfvPeN+GE2+kiEmd3P3YDvq7j
EMj11CVex/eJhpEvdj4PpxXB0ZZ/NK5Ec6R2TRyIm3EX0MvDe3Wdj3R+PcJyQvZ9k0iLvoht/iS6
Q5hAxIWPZwfg8s2Hly+wU1O8ipN2Z4CrqRfdH66jTfr3g3CyLe6ugSrjX2auCt9ljL9dJ23xuLBu
kYNH7x1ty6Al2ty8T9nnwOkxg9w2ilcAITEt/WkZ+OKyxkpXAZfd2+v3QUalak6rx+kd72v8CTRz
Tixpx6U5MpP+rZhV8abouimDlUiefHQadd4z7zfKSPsOkmpa1ZjMIeHHq1IBGGozKZ0/y7HsSvhk
1G5T0R4sx3y9UPzOi2xsWovJH/Zzve09Hnc+zH0aTkBtqcnTtD4rQJ6eKqg6ECv69R4PKgpbc6Aw
z9JIQZJZayJfZwJT55tUbcceSfL+C6Uz4K7sZXOgF36rLUsKA3mfdG3jOTkcmGTSdn30AgloUJdW
KHFQnuoS6SgmHp1TUU7ZpndMwLoMdK8vinOSjq6nvUICi6576vqRzrnyzn2VJdsWqSxKfOndV9J5
Fz1siJ09MGUzBeOSYtY2k/Q7i54ea+ZlWu+eh0vCm2RH3bwpDullgn7HpuO5afHLe40PH5+vJ0xZ
NJtTOkORAFVfNF3r3V0bvZ8+C/+OFV4RpGxJjDDUzQEifoPXvQ2OhJ/ieL/RuYCwvXopQRpfvqbX
IRNSN3yXuTMwfAVJ9umrykKpBq9TripWt1kqT196+trDTVLXMKw3lTDeNigSgnACzUlPByitZGf0
lLi6+9fhQqLCVp4b8zYWfydnFaSOhhae/amnefPD0QnFQKI6LhxO60gdJ49VzKASNBVAm8LrMctB
Jejm8Biyd0CqQu7RyQM9Cj6bpJ7EFBs4Dt9nD/zoo4ALuLdDBdGBr9O9DZrbtKCRFdFrioKX5met
r6rjjBka6crbNSnYNF9uZg9934t3EX3yKrnE+EhS5dNGaSy1E/AA2s68lGzyC62369JormK71DCp
YBTUCW7kIgiMIoajjevUfSFsGfcj2qAVcnBsUSw1MTBoBHEin3Avd4BQqE2mxCU2eGog0P4qAoJv
2LZ9wqCKWAXU/31N6TTrbdqf2yRdUZXIyP9AS9fs+9PvxV6L8jrQ5JLmuHzztXkXM5rWIXU7dP6H
pTPrVhVJovAvYi0RBXxlngURh/PicsYZRQX89f3lrV5dXX276ujRJDMyYseOvX1pGNRYNJPn1VAQ
XBkbcmzM+LSpvqOzwZQ/eTNnDqUXuq+rKZnRqejhOgHKNrntL/HLO28k9C34DXQWQilh47WZmE+9
uLijQlBBNQjR4jdEBpP+wYtKUMGKI0BWth24pRo0bbD6xCUMo2NwrgLW/tzOvhtSPNJMSXEvGqxl
k211ip+t+67sN/6G15gH3SMblW1Szx/Lc1LyM0LFXzFo0mtdTsGTwkeCCfgIPqByqEsrntZAnBox
lzL8+6HZwUn50HvXjB4jtD3szD9f3ss8k4UyblqbdZOdKHXQAcVSF2LLhBz3GeP1bg8AFZCdCQi0
Q7AtC6TMFsyBHsUpaQBGOnQv2unNngib5OP0jc8eX+cdqhwAu07QMHFoFtjXsIcUsPX2Vst6z5Ol
fuPkaCSEHk+hqvHShDMBb1BvTLZF8y+FbC5sn5T+9S9QNtIcKnVO8YKYqa953CHM6YxxfvOGZ1PC
j49bJJc3/b7T7IcbGb0KbmCgJVBuKtaXcZ7+IqBrmg8k06a8lRfn5TeXUYjaQ9Fj+LK0YTFfw/ts
e0T95ojTiTApRHX4aaxbc7T+ODzt8cXV0Zal5yV7p5juESLTp2hSjrWEnYC7CEBEBPlh0RurUyEq
zi/+QzQZZxKkcn/c9xmqrW0i+bpztxFnx14u+AmF1z5y96e8jXsRHIlbek0UlNGu5vdmfw+wwl2V
fIws/BXWzi+gw5acJ0rwiFZi8ISu2upp3VepAicBuRXO98B+020YxWU9GULHQTXv79WOG1yD6Kzh
CXRPjpo/gKeOFRSUGTztwo+ECDiZPSdn93qFE1WNLpLXEBR2NWnE5ArffV7NCUqKbKvp6gwb0XjP
dYoI/C5oJIBLYh8jwjBpOAVhWOUX7/hHZjIAvi8BDv81NjwYyIiSUDdR37v69IQAG+AgqJhGFwKD
tKfx3hBJ90iRx2e8fWp/GEwG9ogOKusLdRYQTY4+J7PNcfUVzUo0GjbH+AjesRk677yds6+p7pBe
5ueTB/yNU8b2H/gP12HfkRr5g3VTrJB/w+vBG25YN4+hLWyLEFb+Bv/cYEto/KNk5QgTXdkDCpxD
hScCgOx90xH+pe28cZ+8iXAORksO1yJhVgfa19LBqPA/adLhZOAP0v5uhSiJQF/fAZAqv+bmH1NQ
uGP0mrckiwWAkMP+31zpiwCVZiWYKlqSsyfOTqfi6CKYweka0bwHKyNRs7REs8nqQiGB0/eJDcBS
eAzVMQvfwDLRIOOMuTpX6QjrzQt6Z8Bt/xp4oiZ8mDQQsQmivY3xzM3WoYRIZkX7pYeRD5wUMSct
JzxfDVcrgiG7r5f28tuCsrm3ZXSNb9hiat3zNfQR7Q7+DuTagX8P+Ur2D7vXloLxHeKb7Ktpf3nc
43BCC3UjGknsJnnyDoauvu3dTGWN4YQxYHKg74tP8x2rmGnP73m7Ye4ge2/0lB7nMUNe3iLJQglA
t64b4RVPQPJUNFaIK0Gz+AEWtfN3SPaW8NjS1gNRwxymnKn4mK6cjpYN9fyUWRD6iAyH9E26ej8E
mThv5t27ocWgxb9J6Qy9z4R/jcn60EZs2zn5H4sRdgHnCiWmZ0TBefE75i98RsCYDvymp0lnCxyz
R4v2O2+4sHgGcniq8BM/2nwoSws/Mf3Z8I0r4Gc5lyGBACGHdLoPx90TMnLfF5t2WbuKRbkE+5nQ
qUQCHj/ndUwWXY3rh0loA+IRzbJH1qKQITTKYVE9IyWT9vf5MfoC1ePLgNPCnqd4ze/5J74OfcCS
8FSsUhr9lz9O2Hcuz2EDejT/Usp9xDZAZPVxb/HGArayUb6jEc8PH93KBqOokWeEKYfyNJQSjfgD
/Iydq/BbEgsgmm/ik7xaDgAKqITDB6UiHjZ2L9dz/IQLkjFI0rPeVu4w5Xn2Kc+ZMa9cfN+EI203
bpxz7TytX9Y5dfSZtn8VOu/8KXpGZFXsNdVY3pwvpgOQDKSJzrwKzcIrNEf0v4BNHHg5hnCBO0Z4
SppI8GJY1rKlVQtbbMI5KMGknbV4qx79UUFomK1YURypsJJwMDE5J8TgzTfu3jyb4w6bJwLTlptU
uMowZmLesRwtszNtH86YxW7pjNK74wpOAHm4/zy3D3iYYXSJ80ULK7jn6dyOwrC884ooPYJsMcX2
8L9Jn81COp1gYmv1oLU1HjwvpKOUaYewzZWpLzR4gnMytNXohHjSOn965z0/jWFph86zagfz36Sf
CvvEISMVQ7wpK6ReXug9XNI+/Zhb9Es6Z00t5gp3gzefHz6If0u/BxTBmfCBCjI/5+qSdB6fms9U
KLA8PFRQLJXW+0xY2FY2RoUpnwWQVhVmPcYahzYHV15YHFgOWa3bWMTj71oG6rw6GvozcsEoItIj
T0sEQ/EU7sH5j8RQgKGCgrg74vxxw+S0xO2lj4Ra8p5dpgjHe3gZ47hmSIfyZ3yAKCAFvYwjxnyy
IWdv5k168K5N9eOPMIIkmAkGYzwoevYtAQoaNy43CEfjGGuTL7jY7U9kB9pkkF727c+6xPruGzLQ
xF9f78urCcQAX2MM08NBLv9hR2Vpf9Kst+zSnn8+qNF5fg87GIk70kzd6uVD9xk105/dsNkZ3XGF
ZOgovVkSmxBDj2rdLeTDmzil+qe9jL3PHM+etO+dWzMgGUBbbt5Zv5oFV8hWwmV6ZgSKQDsRSL1Q
R3/klzGZHhsc0XNUxXtGjojHbYylKjRyxllSVF0KUjfmHLAaPjPZzlQIow+JGt7dHaNADK0ZsOL4
v3+CQVVFR4jd2GnE10xPFJJL6wz3Y3q1LzlKLXaL0tUlx2l8w1NhU/NyjTO/clRke6642jCKkI38
My+v85c73H/8wcu6pI8dBPiAsCrOMMMr8MDZGNdAKW7pJcXJkO+rua/Z8J8vhHAqucB9oIcNDesb
Czv4JhRerehOBSOLaSJUyOnlWTvEAFwYdAB8f0+nYZOVwmQUW/FrcLQu0CoRSLckSDF2Cyw7l9Jr
9nCEJeB533lv6OZkV0GHM5ke9kjUgvca9c2bX0ePaR9e6oCP+ycX56yRUfUG6rFr6LbZACJmQA42
hjFp9vFlPDl4B/BAPqV9S1UC0moM8yqq8J16Q4RnhszGXoA9REuKaofGmTHEp0gJsI/Y6AyHp03e
WExbYed4WmGvqzO4RgLMjcrBIKWQJkeXXUjSLEY871kv7LxXVl4MqvdizmXKuHuqId6PJUeEdSUU
D33T07EG6G0elk7XoJqvPA3z6QZgNyz/CuKyyR/F+UTIfkjf4zRhHpBjy8b5E6ZjMmLtSw0mWRe+
yFG4Jfw5wRTaXRtXsZ6gCQ8xrW/Ws549Q9cw78NRLapYE05bVVwCoMxpdMWvvWILY8jWFEYkAGEF
7Jg9av8J+xTl0/udS40I98QP6bgo7XqOQYLof9uruA5Kd4CQ4ATgt/Hee6jDmLakDLL7MPAMNPZf
KOfok0Z3VAirm8tYlZiJi14xUjFId0E/Rmd9frWvE3jFphh0klIdh/Kj9f7rcQiEhAkz9xfzG/c2
p7GyfycjAukqx0fNVJmTBka3xY7mhdZp0UdmTiW3IRZwmIWwGNY7JtJwUwBIryKg4crm9dOKzHuF
PuBgUSY3ypyKq4Wky7mFGgbpoCgblgdPt13j3cmqNrgpuZABy+TpHyCaLAaJBr5TYxc8ml42Q2bj
aOoUkBU7zBtt9t9pheunfOBP0s+sJu1aXYxK8z4rqS8uPjgo/r+v9XvWRN9Exi98ZOKzg4MHxnOP
dOCQ3MSSJUn8T9870YcTUJWNsP3JoYDp2FA9q2EMrzUf3Cx9p1VNHuqruLdmf/NVzZaJTfhE0Nib
8fWWdpD8IOtp8FgfWNxB/p6u+laiLx5TAPTKLxnVIZ2n0Y0JlcCIrcfJErY/1J24f5AeonQ0fSUS
BPrJazLgl/OOU+1n3hW8/YbUfJglf3FJmAxOdjWR2uJMT2c6bL1uWv0wC+bjgOOC1DKQ532v3mpo
yzg1KEE1MrleT2zcr3mmmn+a7zuefVb9mr7hLu/00pI/0aje8oOY2JTZc3cr3dfIvP+YgBIGEdLN
0mt/Pbpju2N+bqaMJFjp4jXIb1VogvATUFqOjC84NXEYBF1oBXOCZbbqAQcU7YCfJb+b9+rRa6PJ
jKUu5R3EbEBvPjfXW9/itcqhY3EuBSGggvaLrxcQN3bwJBX6VvxCS8W0bqouWhv30fWwgwwpuMa8
XfrDhQEGCRck/f5pa98TfvO9jHV9w7//3Vju8e1SvGqnvOUK5All1hv2jRqb6Np70Op8B33FlDLg
HIfbVKl2j9OELXUmcYE4RyT8NsXvNz5283sNRGydfyb/omVYFjeSFT3YX1LBSfmZ/atzqz2FlAeq
kg5C6FdPUyH5waXta5wgC+NGcg1eN4u0TmYcjU440eiCz+VUN3hFVaWrNpdgOeIY80v4WKtzJDPn
UZmP2u6Yr2L+4eooMqNaZGIOL1ktSsaQ1/JB6+zqHfF7pGx1n1LUj0FzLUGpW8W3uwsZ/o1gX0S/
Znwev+bK5Bp+z7mC8+YorSXmAILHALJRqgzgkMnBQPordfOB5nbP1WB5vd0esyS4eWEcgKXng8Ec
YfB6wgmKAdrit7I//zwnh8Pwd7M7RPOe5ouGwjX/4Kr7cZ8fl7SVFRpA5Ou7Te1f4QpBpHsYKIRE
yt3GQPnFDu67L9Xol/YPnTXKDaSzFdC8scTY2DvSHumFjBhG/Gis3OxHaTWLevvGI/fpDxkvAYB1
tIlmS8UKQz7FqrjDt7Vi3g99MOr4Vtvz28gY/X1fziXSbHIe0ElJdPt6Z3YjN0MPirjThmLyUSV3
CIZBS27l7/9TkdMjUfl2oB6r6O0h1ToX89+isqL9BwmXNAjR0XEtPtcolvZfEnsSwwAre9qYUAFs
ZXL3hhkLlqjTwRLMzePhljMNCbsIFRRYmZsfWrJmyiI4zVgYiGFsnA6T9wjyYeMgHJLgC46x84Ua
mIa+P8Sbc/qD4yRcrO7ZDc3l7+E+k10+LDQYiglyXMUFa/XODAhtEPnB3uuJsMoB3U/nNVEXHLNq
9jr8LsGAiYIZFUfP6t8NLEl31zsz3oTXztKFbSlHzLpnJ9245fpc2T/HL5qSXDdYCOJRIwklFXlZ
gzl5Py4sBkDwkuT2Sd9u6/KoewwgP50WAxD0u9PBQjjDlH90cSnzh5kagRn2xpUNV2F8o2SCufmO
Bx5+23hn0zb+YXmlG8Izgkuirxm425gVZrNXxr9eDCFfSIad+mX9sHusCq0h9rIiR5iEMjz4XPcI
fMQE5hccijYySmIRRNguPMff5ZX7v8bvnof3xEbqbK+SAofI6LPAT8v5xYgJWswA/vupnpFVVn14
wRzs/k/MQPsQ2I/CmdFBmqoKAxvnv5e5rC2NwKJjAfYih9n3cRjXncdueLivodQFbJs5RShpNpUd
LEiT1p091OyS4dLGeFP29diqdMxtQgb+ftf9zelbBc38wwjJ1R2LkWPQDuVdW+Kc6DyWVSLsoshi
YBqC4MJki8h7qJx0KOu3hHkv942snHy2Dkcu8OP4XijL7sgHZ9/NVrE8BgN9gzrHjMnuRykGk++i
+lOKOmX5CFjPaERHlaW2ui8YmiWbL40vSdzFuJIppbTGOW2EkcqBPU/vM1dAPUImCyE3PUmmTCbk
5fF9e1qZNVaSiofLDo8zlHwVBonfC3EKwiz3Zb737V5Kh43xmXNTn//a/WWL61OdUrT7aMnPB/5z
i8O5VXQMfauTj4dxpSVGDx6MuPQYkDjHNDNwROsvGnZaRYIvRYMYGX2yq2uMA/h9QpI1pLwo+mCr
T/v8d6RnQG71scrJZXeGpQSvc0KxH1M4imjCyLrfzu6Abbr38Rt/NR/yzFrMoYQlKaafjORcfdLK
zTBtwusf2cK5JSunNoSTsNMXTMBbvQ1PylFmj+kdXzXJfWXkHDLbDYjHa/LaJ2gQgX6Tnt85inlx
6g2I9G3zAXXkyUDEGeOBsKQAVRfXdbdt2R19j4/+z3A8eDJEnV0ifTzMdOx1X2Lcgjpo3dE1hTph
fg8nX3bvIQAINRjfFoIt0JEzgGg8J1Xvb6jJiSN3++Q84IViEPTHURpRLVfWYHPL6/EF09oHk7Ul
dANyFOZJJidEvJhyc4Plc/tlIj4hC8Rz684f3xQaH6i4zJZEckEhJ/+tyJ/hxfIPM4BVhelAWvlW
s+22QyqMkw+/CdkCPh35A57FMT+0xDwdYnqNJIIaCsMpJWjpHRvYW1m/QjHLCQoTuOGRMuuojgys
x4aKzh22jBBf9wQ/nAJE5Xh3uzocNSg9GE/deIwH5L/dhgphp3sY2aa3qRxwpxBNgQMGoHg19gP/
7IGRJABJxsuKN9I5FveAMghjcZ6o98HccxA+nVGA1MUUwOSH09Xia/aW5abNrjNUFRyJbfAWepPC
BfRXqCIzRthRzGLe/V6Aw5L1dtFU9gaJmhwd/MdiZr7OhAJhyfRBPm3JVZ6LGYfzBFjliq9yWwxN
bDSxaNYtRj8EPkU7UTef0zq9B19s9hgD3TCSXcDBChmmybFE+OA7i1Z6UeeDCCY8rretXa1xol6P
gnatABOu0PDsswcwGwX0NZH07TyCQV7n5+COHEt42paiKWIglwGt3vuurxr1QbUZTtQpJrDB19Yw
lMOrg5o0gSLpNPMa/S1gGwnnXjF7pE5+8GG/NiP6AeNTUOqpMKD1HjmKkxcxbIfJ68eXG2OVKMsG
Hac/4hboyFze0Yt7s3iiS9DAgt3REaFjyBfbnHIVE26oj4B3yYdVZsQMW0Sl4Rrqh3SCKLxbDgDg
5JcyngzWwX+aCpkyVYFXt6zcp3NJ8Z5AQ+PJ+z6I8U9uw78h6DY97eyR13PG+6cfqOkZmh8T6Wyz
JH1+7cX+fawqbjZEFw5qiY1jG/fpUxbvuJvjSDaYd3dDKV4wY5cj+moEjfH97/HwRwPrE0pLCg98
uxRwk1Z0RNDMuPWsAXP8uXrLfjjL0xrtggYWBBPSPSzDjG+m4wEtgTChkZEjuYbI38esmUak1x8i
PHAtWKQrCcZGVpzRnk8zmnXHtDcFXCkhDe0KSTVuKZm45uoyc4mAjHvBGYImGnJhujAEgByQ3C0e
IeJZ0w9jpzgZRgCG9jMWQP0veweQ2zzUt83+FtmMrDV7Y5FgjWyN7k6BISi2s4Q8ykEe8lgBEypa
Ys4YPkqz6YffmDIHGL9zBBRydKRI2qmJsiOnGPrlABUFNh8iORsW+hyo3m/N4XQ5Sf0NiMfihn8W
JuO00YrzRTilVvQBcs2Xd4r/mXdzDZ7ohu1RxZ1XM/A+nCLgkgNwBGwYh0vym8kq7CiUbwhRQj7v
uhen8hUdW+sd9cXofgqHPh8m6q5CK//HtNx3/cRpt88dGg1yWkxj9hPm6gUqJxFoH1kVwTsjEpDF
IgiQkuiF+JuPr4kc3Pxm0Y1P0cf6+KvSxYLaJDbruRwAxc7uCXdbCjhqCotFMBjMj4t+qM4H0X3y
Wt9/CAaZ/9TxjsA1AueY42rdLEoqNGH/a0JjXpPbsZCV9dpK0Xlf2hVwtEwqigZ1ULk7MYsJxd/F
53eCHov5O0hi4wtoqQWC/JhEd8AtDcvIO+OB2KZYv5z+t4V7ecaRtJm288ET0L9+ZxWQL5EZfIPg
dbV1T0DN9N0NqC3+NVDDU3qZfqzOGWVMDKYrMlmMw7ku6w0gBBmeBtMXRAfbaACQi6WHp+V31lto
2Y0pXfs8v27o9L7CNsNTkNhM9fULyPzZTqfF1cNy+wj8cAfXZgrVRbhFSStofi5txWQtvJJ/KQyG
8Wtf/Q1h4l1BqxBJgskfqAvRJqTQC59jTLQDfMddXOPNdv/KfraO8KAc8DupAiq73p580Hrw3Tqs
mAdIcaCx8dgj60BiYvE4KOPLoXTZ0quEq7rP+cy5N9k3JeIO7R4WJyrGgwkpCNkl2tXpkJYRNhPM
mQ5j8r3XvqwmpAI1fOHtiuZza8n/+hZMf7eHW99SR1Tl7mjgEL2u1JEwVKwqHAkGpq6gYAJHFgZF
SnO7eIG0jQpRFOh4rJMhYInD4mAorAsFkdXfiCbCmKGUBuCPrV4HZGNDH92OAHbYBXedvphmuOL0
THZ4RYK8ZTQxH6VDVIX0PwkR3H5yX+D3XgB1mXmF7xGGqsiaADvgC+ru4GVqYlCGMarXw/zA1KH/
Add2ohTf+Et24L1NIrBLBsPM9vSy04IIqk26RSzTfReYBcAIQ8JD4RoW8twMIPusOHODdsycDTku
J1pHR6myABcF6koW0xu6Hyjd41cCV4jhMfg11hFCJ0wt0obn+KeTtrpvwBEMvV9p0ZtKP/f09I4j
Q6+t9htdGOwEruXs7AYMLQsv0x5blTE5ehBFOTnuyLkYNL45Z4aRWbfP4sEaf9xeNQaqGFE1+48P
acEAOAC+Xvpkouug3N03sC/JL+oGyPeoIa0AubH4CTmA49otpLifC61wwHPcSHu5mvd9saURS7oi
oMZBWl7/GUrTxuOo4GuPR6R9250nR1APed3OKP4vU9qyLOp9TVfgSMmQqW+z2wHhC56f0YeuAYTO
DIoNUckeoS47ETGIFJ7jXsbtGP33jnvgZY/WFEkINt2cEzaRSGtYiFE5lyku3CYlNpk6/dLBuAN4
Xr9Rceysh3+ePQWtY0A8IjLiynXEX55BdPs7oxrQUpQ6hlMNqjLiOXqBXyxqKOwtmiZhVXzCwUQi
uOB+yz+BAfBAIUzKlbx0AV82bMbhEhT0QtSGFWbAF2Iq4ecw+2OTG6lJh+ATOjHsR/LVmgldrlay
VS6noiRxV6wvU+3MIzhP2lSy/SBu1XPu/N6GvFlb6okKdFx5nKofeAKxm8Q/0WJgoQX42shtnI+D
f1akRi9PNT6+EGQAuPSQswRzOqNSJblkY8DEfIletGKwDrrp9s0OB6nonJbuI7GM87aNynXHBCCz
qEIjnxyuR7XRHlZ5ORv9AVf8DiNXmWFxyyglLQPuCIsTgELvI3yQyZUkVYAtpgzpFaWTPuJPveC9
vcH/MkqfoR4OMTnQMe/Ap5IyU+f4bbL7OZff9Y1aJuszAmfLWERBofdO9F2hLmM4zHj1nEgInQBC
Hx3CNZXYXC6GxW3ZRKsFC/izgchGrhSoLGO5BqEaxb+scdDzxNyZUf4d+Ro3vFoaMC3Y16ujzZfK
agvc5c3AKZ2Y0ZIjjbY+EM1zAa1WlGZQe0FT0hu3wiml9iNVgGJjfAQ8LCoV/eO7tSO7ZPuaCXVD
mikJ6sVmgZpHJtbv5mN06A4ZhVsP48GYX04jTLva3AsgKbz/kYB2G3eQFEK0yNxR+hHXaQ/9niMd
TYEpNPMntVbnqLn8wsQQCjbdkyui8LA2MZa9m6cNQkaUqSRY5GjD/TkEt6BpgbkOSCk5F+cN/bmo
u6JRB8eBmxmfsiPof0WL8RS9A9YMoPo8E97D1Ly9+f3vFTx2dVTNyLOxROF4+COf+48y4nEDnQAX
hppmXKCnE9VwXX5GWyZdaHtSDBGSnvZ/YvsYXB+EIS+ovCu+ksgGfxmdo55zn0AgXGLahwv2i/lh
2HxkS1JaooaE/a9mKqrxQ1sT37bZpeYufozBsaMTyiMZBb47pMuNifUSAZxIiknmGBlmYA3/XzyA
sSDEQ56vShcTyoFGA+5EA0yxJVfnVQOeLkdxfnJEs/gGPk+2hAcLaf7kkoKySo0l4VAsoAuw3TWx
K9SnfdIqdsWCjEgLqqAyNMprqlTSGTxjmf4UM20/68gQ4pkWFGvMMOIAcaNTMsw77HQl/4Ur8QhU
AUefsMzugQRun14nq/EvuESD6Y0phb++5v6y81r0d7YkpWhNmp2YqNk2QedqOyrt/JaeeSqa35+M
WG5EK5DU/pkFLnNWRyvl+0dFB9dm4N/i0QTmxMCin8wD74eNcY9BoACqtJTBHYij6F9+glH0Q2PT
uUag4xgX12MALo1tg3fJg4g2QIfoGq32CBl9nROycT1X2WnTYdqFAGpy/HZ174T54gCwA1eQvKYD
AccCjpxx4LAX9PwsnBeCG41ilW0gATacPX1xTS7+OzjCxIJ8wGqTiWDN3BC8kZiZnie07uExXAok
XqYvOATng1Yok2oz8DuQSMiD0GTokJfxC4k7cCG3CSuQKEA93hpCI0NmVkXTmwgiZDAeOHVQqJEX
uGfvAXh2c8D06WbjEIzbDt9OtTWfvsJcnZ+oFxgmMQkZ4qRKS+0NhnNFSuIzvxfSEqkeRTLuBfo8
VIkqiud08n4xBHmIpgCXE3B/guxddruXdwVEt+EjthPmoZhhIostuOf4+zcYTB8UsSkO9mwlu+cr
E0GIWfFQIyWuDnIAksoFfl9fpgPnGyskf9WsWXyYxAWld5mcSGq/HJlnRn74in5f8wD957A+jtPH
dBR8kZcQIMDLVcNmCjZz3OHOzXQsdTozBjAjwM6sPt3KluPbsS+OnHm+8/+ha6/l4TwdGSBJM1fY
0VOOAVbHAqLkriKZtBJyUNDJp1UmDwGgC/9vFU0snHSvQe3/gzKNuUzIlPFEvCDLq9qkURVCj/QS
4h7VqmjJagwmHiSmp7d9I8DHPWFRz25ZUEFzNjGgZJgfU7Zd6SoGQ9YdvozWDbFFClM8nK5uhigJ
G+5wyL8x6hpE0gl/puK315A67SDBvbsojUM2E2yNWXY4wGRwKhICD5ID1SSJBRGKPW5rkFeukxF5
T7n+kDfIB1q4RpOXIAGgAgFp7FLKjukpraOa7LAVzizrM+30PPPCmTKmy26EzZxPS4YU1aCxHE1e
TMznE2JhVTKExWEEKs6vATc7WiqNcRBZJc1aPlJ+Zg2OaRIIp53D4YPfuEQJ33mHbIdcaSI5LZxn
oMPD4W2CtZyJvJz/BX7yZMkn6+WWQUCSyHs3uN/sKPttSiR+7hUIzLaafPyknCTcMXm+sg8CXcRz
3uhB2wDpGrrq+DpT8zlWKrQkhFdkkZcZC3AmVgKpYtG8gOHAarUm6Ry3KLbpqNWkzLOgVQLtwdwz
XUCbmgZoJDoOpFBkI6cpqUXSulcP3uOsotSRzWfEeAuVFo4pzi2S3e3qBAsDwn3Mq83awc1Q/EgK
r8obsDWXIPOEX7JsuJ0Jdd1cpelP+9GEsfIyeTjJ8uYviy9Pm80XKSRWLwPOFrcfI3b2ZQRwL976
ypvRdDdAz4FJuPq4jKwMuHDIjPGTUoKHwrL3PLBs6BrYv5kJYA5399uGyOnO+VTLigANCD2heIEy
9cKhjcUHQjOL5fIr9sWLZ94z7ILT5WB5eYBVY5PUecVhBtvTYzzBWIQewDIPh7fyg8Mhu+E2Bd9m
wY64BiDMbJ6zAZjIpeMmbOeKjSPe9UivRDeWnQMR6MhG5C/z7HVWUBpeKMTW8JgRLzU9RizfVohr
WAYpmEI4CEi2r4brkunae9Wwlz2raIiSuwtBXjEOJLM+uzCJuOKZ3/H223kS5CJAUH6Zs6e324k9
/e8EkYB0PFaRpb3wTzKXYoV4oAYsmsnXmHOPOfRNWPJtahvFgbMY5rknTiKO8hmKgajKhZjmmLb4
ElFSHHYZkTqazRrD66IiMDPh0iC+jxTxon7ABCU6RBhKgrPxQ6XNw6Y1bXLzUfcYiR3kOTi+jeht
eoZLg/4fc7biDcg7KMiMEhoF0w7gtOypqdgKz+gXiO2AzVPxwIfMCaj8IWP44qgKbCG37aE9j/ie
rK+VDTDHWTyNeOo7mrHgiHWemSScgmVwtuENKFSwyBg09kKMcsZPYzNmlJ7JTrj+lvYvelF2IEdJ
6fF2Foi5jIxYIZ6FGSofiT7JsreDmCVpBOKXHhyU+MObSvR3NPScHh4KXMAZztBZMPMboISJiCbm
SEhsIOYpxPQuyHphdMcsjn0UCg8IVhFfRCAiCYG93Oe45MMUAJbb1xPhCa9asTaE9hGmUTzni/EX
j6fHDNUPrM4gkfAbEYqwmFy2+qjyYSXHdEJ03lXT4+TnYP+Wi4xP5HyIca06hHBW5CVAlpSG/3BU
pwlX9o4BbhTEMbu0+RWznWlC1vxYIpN7gGYQTRpnuX6OKfrppqFyhuYn5TZgm2SJ5hAJBcQhGBiU
UiKM34ObRRMQxIg5aeLeewYXDY1owaWjhlj/d/pbkMCfu21N3t5KDtbs7KsIdqmIJM1mrIHJ4Uxk
E8QsMnEdwRasEz01oVl4JSifwK5E6kykF7+ns8SNUdGhVf07HZbJFxy87YVPwykVcRpUB6u02vPy
u12g8EkcJ1KvKFcgWU1I0X1Rqk2gFph6/mPkke4nFwF93C8ZtpzodHMlnGC+HuNgDGt4H2ip0sbB
B6k1Ur43eks6rPyJm0YGxYttz+H88R8yVdI/OrRUSyQ1xtzdUoTHI7uBDWih/YMmRmtsl2YOCCJZ
B3abOUh+y7OZZUGQ/FgeBBXgz4p1gPRyN4lrwqtwThtqHLWUI/OBsW9BfcToLR+W6J0kHtNuAhK1
DrkItwlerKnIHvgA/Ox0SqwVOUZie4ch0839jJNLKPhwiXyiCH7qkDyC08OPHPhUxTr5cZo9b3bf
XkQ8ohfqksHmOLmLKEz5affG223LGIMrBx/6e8n6kH3MGT9752HCnILphA4mcbsfit3dtwLJr/aY
5iW0v2GZgkdbubeGtNean8V6jVacRSOG7f9C64XC2e2TxVD6Cc4wtRLvh/71lGhLXWJCseeSYmnN
LQyk8GLinUgh4o1wfztaeQEvOHWfGGfadsDV5CXBuiK2BCcLqDKbzTSkAUTwz7jfD5CVEo8FZNTf
Cb3i6YMQcvVTtWF0qGsEIM0aeZmZBL2QFP4ae5XpWWE84k3EXfEJROhQyFARnxpTHbJtRXg4Jf9i
JKI7YxH9nuigAfrG3/j1p84LVoaybo0D5wkjPpIOVrzElu1i6v5+++KB6Aafd4SK/i4LCp4N/SOx
pdigE/oB/3bY1Uj3bw/05d8K8PhKqKZWQUUqLbNMtGy9Q8Bt2/LfgbHV7IbBHFOBrs2FwHtxPtcM
QHJCFABRWuNVLHIgzt7Q/8KNsqw/hC+YCMFrdMFA5EIguCEp3xW8QSRPIvM6ABEP3Nkso5TAhdzJ
dESNZ2g180/7wYxuTIkgIQra1A28ZOC1fwkGnCsixDKR7SAL0dcRYgEn78HCsVJedTZwsUUwgAqb
F3EbLkcZhZZHTEbqeiFyz13uEQgqblhcNHe7g8d3jPDVDrF4m3kej50205DuW5CRrbJEyQdFOuTp
GW4Rov8oFFN38agomz8eKi18uLAMbpSrwI08HXBkuEqiYkUc1Fiuc5EMiP11C8U+0+AR8BLZHH79
L1JH+w90hgVdInClbXuQ/q6aNSBz/rv4qN1yY4zJu7WxvD0RH2WGbIxGtRCC/6V6QjZ/HF8gKkju
1+3Cnkei4KmgyazzQiPuroR8O/gsl9qsTJWtNu6y/oTOGHDxE+sEyIVn+wlYckT8lcnKqBe9aawp
S7kityKDD29jban5KuKQXM0TIAs2kE5LU7D3EGf0mXw2n4cm6CdDqAywfGhznQuK3CHkyDqixNFg
Hwj702PypQ3BPfim1QtDUk2QGRy/qJCARbnotWjI4UfG+O32w12JYccq68ExR5d9rRNs2Y4jxqxg
gqDuDN7375qnEqhcWjFD6mABEj6h1egigBQVOkR0C/27/UU6FSKrxRRgUpGvwfTgVn6BYOx6tCMG
MZU+Ez6geiPo9yKl4EpF0F3QszHGzL6wCkfxnWsWWgHh6UiX5UlXU7Riwar+gQYjjDcUiA6iFrtF
DX+nmSdIj6iZMTJoKgNLQdM9ui+abFV8LQk1ED2QFwPEFLM7bHjWadpDK53NtUeKl45yTYwj06BV
g+Q/hCfjukYFkzehRzeM1XwAxyiCgRYWS3r85KKCn6wIpTkK54dNGxXJyDfzvMQhNp9DsPfqQI9H
+b20tZEhL2BzoXuQ/pbCN4DGxpdZUrdEfk0NRkdBa6SzXF3CjqFqHgT8BmmJzuH3aH73NL1fUNpp
51z+R9qZLSmPJdn6Vcrq+mBHEhrbTvcFmhDzHETcYAQESEwSIATi6c/npFlnJBkWmFVeVFdbZf7/
RtLevt2Xr7Xc3WJYh0MzPl/D6ycNce5+mJGzwbYIHMaG1GlDAg/dESYTHWhL81xfBSYXtBPFudOC
QExcQgaEAW+XOgLZzdlTme5Ljc7bsTytqdHygPhw861TcJgf0RCoK+jTfkJG26JLq2FFicsazk8G
MMkNFRrmTgih2sqAnWJFMfcYDalKbYfEivp0hh2Bu//MpAWD8++bAnfHubQdIjLftnk12lrAvIDJ
FeSwode3qA2YQA5RaMxcDjxjBPwivWDQtIwFWjME0uaAa2/Upf4ftpkaFmiKr7jT7ad4YGFDdfZx
9AIgb0J26Co+fWW+DtMslresVtKxfz/CLl8nAb38j2MSOL3jpxWdxooGTePapNiZsWttMh6PsWMA
YRyNt/0QRh2BRu2LwkVg0XjsRHSTYGLdoJtfonu7GBcihHt0L1ED0936PDDcKhGmSkgQOCP+hOOC
Ft5q2ElwoQ1C1gD8cF2V1xWM1gwWa3ePpRBKA8gZX1T+9KGU+jweAFG/AQluakWISwm9UzlrtHi5
kYG0xwqXkSQywD7Ew/3w0FaQ+G1hEWee1k8ZZHzhmt/3cPMiIYGtfZNpLHcSARrfwBU0TOSAGcgJ
KRmKj03zHG1HlVCax4ISFeNZE690Fx9O+M1U+iZDoGRa0bZjdDGJqleW1hKoiHdTdSnbmwCO0QHU
mRuH/9z9cfm2J15sWyQS7CB+tiOg/Hqp+rcJlCmMJmCP0I0OmAPEjTemBQl3xO6ARDJGokKbFeog
9H0Y9K7xbhNZTo/bl7YSY6fF4VSNVnAIDg2cy2vVKSbC8ahoHfDEOUEyiozcg+cGjorDiWDDgR1k
HeGf2J8nQNGdaw92bQXCud7cTrPBFgQcHus6hMhId+iyMLtgdClSZxjaMF5a6oeyeMC1AobKbAxt
uJUJtPzOKBuIMmB5QRigcEPSkGGvivUXTHHSKJMLlmMJO+DcLTqHAfTcuDmu0txeEwnoCUbc8g0D
og+3L0bzQvWRNkmC3LKHLzBI4uaLoHEYr7sg4of2hsbbIQ+TN5oup01441/t7hgrEbcwsBvBmvWL
6WmhdNSlDbHGhEe+m18JBwat72ML5ug8KWiy1mItnOHaSlec9GgmuBs6HWy5MDftWRhg985A/OwK
cGCrn7SSENWGXksaW3Jpp4GujzyE7kRNozmG5oQMUOnumhuqtzbdmbkCoDiDKTrJQTEppeitGjSb
8tVhtY9I/Qme1mjtwauilGWSwzKuO/R21RCMeWmPUN+B1eKGMBamgC1z1akRW+PLm1T7SL6jBoA8
MiK5OdGpcozQeIL+XJu8Amx8AUGVN73OyBIqKX3IENodfCBwLWYIdKU1Nmbx9/KNqQ/SEe/Ty7TY
Z0OaOyTEpGAMjdDDSgCzpdo7tE3aX7O3WxtQj7yDbgVNIYiG+CJHVSq7pHsexhbUQb0+LkKUEs3U
Azwfw4KnXcq9zW24aQGujiySzhxQ/TapNIqPvQo2KENT4kgPVRjKWHKlVE+BQV4jwY85TlBCWREn
L6pZNoZCCwnicReOAWwJbjjTh7Vfae2bu2mVpvdJuJX5xrMY89slKbDeAXWE78Ixzu/gXlWIKnWN
afejq7SflREqh2t0zmkO5xOHTB/2dk+DDVLWUrAI2FUtwW6YQQ3SIaIxxL59iDRAnmRSpHJvAk9W
3pXmuSutBfQjeJFfpxUT+piIe6G5H/xNX/oeFxqR8Op84t2tk3aNObxX7p891O5+Roo6dKCu0EB5
x9hnjcM4pTblk05ptF0eal8qxn4Dio6oSkaeUclsCH3oNabVvjactbJPUa9CyAAupCdOeLCD9TtB
B2XIqU2vzK1SNAkvzGjEHbsLZ/48wni4tpTrHSd4qvX4Y9c+NJxe+QmDhR54MlTqZVy79CwaRNSn
IUZM2BKiaAHLJ3HD2l84bxtOICYetdOcA64jdjAdovOhjmt7dI5KD30sxQSwG0VYDOxL2BLwwuTO
I5CQugkxgRgLqgRBhLJMWejUwBC/JtXQcvdtJKhe5QOHJfY5OjPCq9WmDcOP2IxLMlQFiJ/m5Bds
IBrkA3VFedo1o0qnqL1VXeOr0kgWAD5wpYTbaFOAbDnClMZ+9WsNTY8RslLW3dtcfK0iBE8o+jlc
giZ8TrqcU2deDTfgWSuAQ9zWtqhGv+AX8ffwLyx2/Ws9/YSUwllKlzmUJW4UpiRrg0No1vfvxxGv
YXqdbkGYGHtOZOlmHwdSzN3XpXkCYKHfRdLKH+5BXDvAuoAi5EG9qUsfg97obArvkNs+qRl9jcoI
jA0usta7sWkog0m2cVSrizcmfpf+9Q1dyOFWO3G33eYQ+ncD+CRZQ2/yXAyjzPq3j8twj+0o3pd0
z1Nw+7J18C9b9z52Jjk/aP35INOA0J2g0TjysQmhQvq2u8B7fZHv3H1a0VAOoQ9xmRB8jImwk2kT
YKYD53Y3R3fjLe7u/l04CpNbQMHk7dqVNLjBwG5AQ2G6Isoo9OuQJwjvUE9cuscwUbingR6JiKdV
VeTYd98Yp112I0guXXCTwpASLunqTePLzrxrVz3XrK8LOcaj1w18Y1Ky5/1z7w5L+9CnfrzTF8EZ
a4AYGPPjEhALhDI4L8mHaZna+G3zAcHNspEabGvxOG6fQUidUCZCkS0QnojCmZCKAvtty01/qr0Z
A4v74BjINywp54kT5BpvHckfSs4DT0jbWyLZ7BP3gcKfb7u8UIodq23XSGu0QTWiWwdeDwEMoSsu
9vV0yA3NXbolR614+09uJ4xP37TeOYBmSlYZluFpugG3AY7gqYhYuX8PlZ7uvaP2DdRlhgw1nYj1
+2EsSIJsil17A1wBWFJbyjw8tFaQA5IeCJE4ZiOyRqjDOXRQifaZ70WkoAFLPSZ1tY3MgMYWOgrY
rVmbQ9dw4BHPwumyrDfsJj1ZaEkywDcX0BgGKhuGBs+HwW1B7TLCA5Yuzq2LiSrDUCyIAE59GTdk
zAT6A7d8v3dgPbKhs3rO5cqtaPu8fZjhM+4ZGnn+jISmr0Clv0yhodfIHtjnUN4p8tetNBD3B2BB
VJNvcBm6RKIGDbjTuWaMHTi4Bq0oF+ARpjKEYTLZsht3zq1d1tQMnsq3Yx/Bx+nuWxDCKg0l9kqM
GUsfiUGM7TuHZ0603HWuQK9MeLo1Z0gcz7iyuZrqWTgz4DiO6AJWo4tQnWb7rHtCdf+He0TOm7fC
EuIY9GaASCgZSILMxT4iqdrbAJNHUk8kPR9HXB/Ra7DZ6MPQaKh96b0bGHEzQXdwqBN7/T0+wjeI
BrlvNLKBE25jz2nDalla6Hm3kdNPaKbmdQcYbc3mqLobVhX+qmiBaSeDxohRTuJa41vDHNJmxL1t
pAMe4AsTKdEl4IqKSHlEOz6s+EovXq2jGxdb1lFpRO5WO5LqENbkTvLr+YnEuoM2wAgr/Tv6ZYV7
KTIGaYgCwLcjpxOjsnEvN9T05487DpM+ZmO4oOFziiNGVr83ythLRiRljDrwDfJjZcrMDZeBKrUT
c3Zvlru4tNOP9MvuYSqKqW3ywdndMwRGzE3Fub6JgUkdQ/xBTI+acWPvF66LOGBwTaj1rmnAHBjz
1kjG2nsJc9vx9MfIMFwBhsWKvG9zhVSKpUaaYOrH/JSvoglTmGwKPAlNAzchbxHlWkejWgoSWOqB
BrDYhHm3gTA4ZUiDJ4IZ2sT8kfPQfBNvxaubRQVFA2Y/ngoaSp8GoFjTIQ9cWnGHP3wOrI4OIgKY
ruFE/wnz2tWpq9sZYcRqrSA+0QsMmbXFSAXJui94TtEIu7kJcla7xusA4F1pU/BsjDoqALDv2yFC
Kn+R8LFh0LnjlTJYUiLTI7z2lf6ZCQX8RGS/MAaRuZ8hyQrj6kjd8xjwZCyYQIeeIwaw4seAAcL9
ge4D9zLYoRDVH3Rkpwdtgp/xxiSdIXMvKf4omzLsAf13SGVj0a4AbHhZnz415Qr0LFpaQBo+xuL1
ggrEoXHAEApgEn6Q8nbm3MAEx1obqbPesPHmUOiVMLCB6ksGhVzxrTY7zOQgPt5id8/5IvtZlaEK
JkwoSAKumivveBOadD3SyaSsLx3gT5ocHpeUXIxLrCwvDNP5AH+BE8Y91doMpODNxhpXN6V3mIOg
bALMajHZZHBgDVq+4yHZYfqARvPFAlGafaKlhoJ69e98Xop+tLoQTD086cl1McQF2ad2DW7vcn92
cHThhxLzSXHobzVgtt6DLOL/ZeFNHZmnl35ewRYZqBFQ5rmn+X4J0sGz222cp+ZXnxqVOpu//g8m
0Cakpvd1fivIJEa3t1aJLhth7lvB2+1kC2OEQTLAu8CDpwALcHnFZCnAkyE8mTO8+TQopctnjuOU
y6ANDiLqWQbdCPSUhVyslZYFC0RIwfAMo4xaecLlGYCO1CzmK+HiEqHoP1BY9Y9TNcT7iqTa8Swl
kO1zxTuAdPYm+4XWjPsmO5pSG6sHF0Jr5aPaIDuQ6hDsGyXKpb5+S7jmhp3M8QpM/bw5OAhwl9XP
CT6JO3v/4pbDWtJprel7GcAjV1SmR/yDHPp+zTrRHfI1iaSMmaosMpLQFSmty+lrHAYWze4VYC65
JuXTO+b6dLmkiOIeANNN53p4cfuySQDLqj3A5ridYdPqZ3QZ+yXua2TNOpSVdMhO5tqzAGrXghR5
/SXTCSgOZh20HUTa+4rige9HY2zIIBk8zTsY47oIA3sFaLgOyb8IV/AwgfQ5iS2mHPELFIyyc8YX
zWVLmYiwhHeUkCBvYH66q46C5EEyL4Citdegjzo8e+N9Mw7RzHNBn+vQZRiHO1Lx26YAUNs7H5d6
qBFsyEAGzegdZEUgRFpJZQdhMhKOQTqqtDnj7gDnhJAaBF5djogkPwOzqI17QwMw7r/fwVKtEC2q
hAjUlkydM/uGZw/wIQzuNEZKUqMJ/cToxgNqzP0Bk+pWFuucuZJNBGNzCFyngUIywbw0/zw/z0GO
aMYrtQmzNcR9+RgYEHYkfUjm8pFQcXADxPTOVlbLogi0eWKpbE5ugwkWLkqHnChyRVxemx8mYzrp
VMXkiwCvhAsimu5hogrlhshkfCFzUr84eTCz0Gij93WXE9CSkVFbsTKEYPqA8Nqq72TDDhyuPZcv
LRi6fMh7Rvp0TL7DFU7qhESbuhpcIO8fe2ATfTwTMPp9vKh1r/RwbiMtOdYLENOGAVkFGiwnn7gc
aSe6mXOm7jCZqK7BUELUBWu9F3/hxIYPGhgAJINbu4SnBlGPyQ8Cyqr+rGsODcRqZBb7r92hdsYn
iYvacbE86ljjOz2vLSxZTELgKXIDATZjnkG/Da4zdXGDcrQhNkoPhpTTA1tkFh36YEZQmGje10Gj
pyzxD+nuUavup/up2VWpDpEFBsgy+eYYO9SIE/eu8Lc2PoFWYOELn02giDKA/0GTZIeB/wyM4kbv
lWQXBhUNdp/X9WkOsi8OljdOPOwJlhm3Gp55XYXj1IGwdBa7tModotONX3qY93g6qRq2EcitEZ5q
fWuo99nLG3cseK4Burs4TZC+XUbHngVnBPYclXQ5tKWcZzP5MpyuCA6tfMF0D4VCmJt+zxM0tOkJ
CnPlg5uCWqlCP8vgysApZZHTUAJph9xRBcuHjg48B5AzVQKeAXM/pAVYu7B9kY1KL3ucrvoyJZO7
BX+ERyVLwPFP3urU2PAjKvRkcI8RkAvQCp9DEmqURqPk5OUr+UNUPlxnXsmpBL1jJ2a03EquUlrE
iPNq82uwbik9EajINwQ3bF16GFPCO2aCH5NMccU/0GEfFhC/oHK6KzwCW5AEAHHOLQ4D9HBApgCy
DZX0Nbie/VtjS4BHaAiSr39Ya+8au7jI0iVcWcNDdCS1rjWA/exghs3Tlu4Bem2rgZDEwHxBfXQD
hKQv/AP5+EpwjC5RBl8NG03aVVIQsZGIkMge/xhhAg0/XG6gyL8r7/iS8SZOrvN+bpr+elKGV8Z9
lX7eK33PYm6FLxI6pj3xUsSwPa3jxYi3d7Vr0Z7pcgXxJTd1SaBR/9GKzhEYSwB3+OS34AaKA8hu
kSHx1+P4yvWnd7YBxR9NTefDChldxg6eCGuWMmI3gCjg7t/u0inl83jF8M4/dDUNYSG3M17jD6kJ
H4oxaBQVTYI+A0smpH59vbmmhErmMh+BZ6EtzCHf1MUtCCEAW+/ESjRHYGYw6zGQC3jP/63i5QLZ
B3EBXSSYHwa+RJgeSfedn0nKeIiaaZfI42XM5+Xihyld0qaocvngpMKzYtoxX5NjiUEXXDyaQgFw
JWEMXB6/mSNtaBjtnazTS3yk0cgtTP4cZtKhjJKa6CFkMUKv6vZo7VK1iMfL6F5bSGybM3z5wAgq
jij21dK30utL7BPDPUM/D5EWymOYzRVXbAy3dyl2RBp1bspvSwI4otRjMPF44zT7F6nmOQaTDvHy
dfE7ipbEkEsD+R5JfR/2MfRex5tc/COX4bCjTde9EzWiKFRt5h1V3y/NMUAppDY4vEJ4LD1J/xnh
kkBeHO2Qf0vBeW4s0ShQM9SWjADrbuly01Sm6LRRdVqAQL1jSGXhQW+UCgyeOTOi6isaXBE+Ashr
LsHXGbJa++uEeP4AS/Q6AkD7gDjLfWJQOgutGiZXi70OrwhlpV53VjufdOLUIg/hPpf3S+ol3Qq3
P0kR1LhMcw+Y4bXlvTDYBXQMJLRoJEzV2iB3FuN1BgRFExpMtYNTK/szF2pcfkKevwObomVaS0jf
Wrln1dh1bOwd4zdXsExD6hWoI2NapW1GE6oIx/1mTAdzIfdVCffy1jD6YnN4DRFDsDtoMtoOmwJO
pAwaGKJX3Xk7ZKObwTVSYdJ/zGot/AlAGaHh1j4pQJCR2cuitnsT/x9K8bRZZFxrQErIm0jOCFFY
rJxreufgju+NjbBVgLQj7MFwi6FkYbJjlPpMrZle5galHvgVKdMyIf0z3hOvoyLBQ/TTYk4OfbDi
Ydw4ow3My8WIDuN8kjPJ5pfyizFMZVPB9bLJY2jFMc93wo3EFwYXA/Cub73TQAapCZyYmOR/wxQt
UkhWC6aZiolQ81o3gCtQWXb3HQ4drhDdqkzoZs5gsF+mEGia2UdMN8VEwMO2PoUQ7pnHtmvEjVPo
Q3yrdZg5FZD/QHEbH4PdAMIYNLzBAS/H3WSRv4nJmlyM++HOX9i9eLh10ynn2zWjozCaCaxS65Vz
dHxDykYPjqVZG50i3R0gCJhwwYHE2URn6TlLDFgdOKcLgRCMVaXxcMoZKR2NqQrKZDvgLQBzPATY
klhtqCn4b+5LuLlAnye/s+mP1xEUXnLhOv6fbw9QP1Cn2QiHcIG4OCXNgkTzNFHIsWhtk3FrtSUz
ioNuMsam2V93oE/QbkJoI8lolLW01QVWf8nNT8sI16xI8vdHbSt04Wr9Q3djl4ENUKy2rc4GPhYT
UxA0jeFKFrUe0lIXDT4MU8IzdwNyYXJlqIYMEYmufh7NQsnTTx5cDZDi+rqnB6BU8GjT5mEqTRCN
iuqO+xt7ka1RBIxwrjVQZ0bQu2lMMOwQ7nsGLq5EGADGnrlMcJhA9jAbcsBhYSyp3iibFtsJtHcS
/5rFbSsJNgD041ez1wdcyd0laqHPTe1L6KaE2hG2PgYj6bl6ADsKDhQpGuT5DY5zfT3EHFbiX7NP
L5pBiHlAI92FG85tQ61LRUYlDE/MZqYjSD525NybRsgRuHrIuMFqDP7p7PNKtpV717lOg5/mPBDY
BPIOvYDOZIhWvnBnWm2e8t5T5hxDI8MZrGSKhCVuBvsaIWI3OLJZoYmCIUTH+vmTAYUoE2BKr6ag
mVgfCJeYQhvWWx4sqQun+UTaOkJ/tyKgZxwLcVoDfTTGOGRxO7n1PeTgI7QUMQArqZTa19qk8GC+
VNh2xPXOZXDCopW2H19F7lVumsnJXcl3lQkwNANIiHCKWcpXEiyVQSdgnAxAI0XkYGryv0oIk8YY
QLGwGw5UO4zF9Mbi20Po03Fb5fLhkHd27MSc3ygmdHm4KjjQwaUh+s4MVTJ0cjhxIkopuRcfeOfZ
X83B68wFtinLTTTjese4DOcBVpKyu5gYDexquDoqdWqZ4kbytORfWTNHxoWHWQSVLkX6QEQ3hYCp
X1CIvGLBDGUM2VEMKJCUYvIxkA3oEszYws7qWqfRIS9gE4EroycjPZ5knePy0DlBjlrKe1Bkvmn/
StyUAEa+ijC1k+yhWWiMUbJIuGETUIxQsYIBIeDUPlQYrDfIpHpnhQCQtwY20rchLzotmfyuTnG1
4EHQu06SZdqrjiW3UGiqUXx1dnTTyJayqTEEHoZwQ5VBdBGJHSiCD0Zik33hP4CTgGS6eSBaEozf
SSXuE7ExlJMbJ5I2K422zbwBgDimsEW8rQqM95KEj8AgkudqT6XXjNoWPKljB/IHlX4B30lma+96
HHQ2g8lX3Qds8rvnUNZza9L1JJBRTEQ6czohzEI6/YT2ySaPW+ryLAYmtBy3LhyoGFwkrc/mlON8
FWk7w8UyB3QzBbhfMSZ+wV3RMGArIdV716B5Mj0ILhlng4CCwrQI7HAWXubQVqdGt2yo3McNrX22
amtM4GrJ6shNvAuOE+zEYy8epauc7sgbpDBjhPueG7f0jwofnklt3du0NGr3S+2+5B4x2Al0JuEv
EM6Ya9aTkS1H5k12k4mOp0u1x3RzDEHuNbgjZwIXuT2H/j7kuqVHJU3OhdY/N6yoeu0jLlQ+EejD
6erhgZUs4BXpyDAgBe17XA3t8c3fTe7cq2ibYBEpBCXwCXFwKMNkxUzej930QFpxqm0hKUqmPBuU
WYOh0zZvWguUJChs/whNQ/GoqHRuLxj+4wKLZAauc2WS4/KZCdd7Cqh1yxpLv3HWwxPXqisTVITu
bCSWy0jKnbbCS9T94xRvowU9KyoIUposaRW4rbSMd3S6NI7TCeMU2dp0xweVUG+pnEFyWzDx64L5
zLdBDvL95sCVeBdnIufjnkQmDIMWUyjJixR0ADd33XPYvHSoIt6ZKyQqnpAxs5ZXcHCQ+H5SdEbm
230M12QrSgOqryNihFmwYX5op/phg0+zWS7Rpi4iGuGMMNLDfcf/J6ALRy1dBmVrvSzwi1PFD47U
gmyQjBLzDQYZRjljm4ZYY7Dt6cJ/gfMpZCzdQ+O4xCUMM6zpcVoNBT7T6+CAJwwOq4gYGni6FePq
l42RJw2hT/Xr9EGBjUl6YNc32E48AFNBbdjblNe0iRTKifr289woG0rj1CqmJeXYtgs1tB5HaxRZ
cPLWtc2Nb06sY4gONyIwGHGlQRrrW1OIjfUbvBqCHud4zV1dv3TNTxiuwMVXQAT4b8jmPPxP8U3Q
h9jAeuqXBGjKlgEJb7cyrJTM3bpFRsAw79Bq3cWfh/mbGF8TqyjNEr4BSSPBmCvEDrg1aSuREMqZ
xDRzdYXuIFS59fzIeOv6LWJqkL9erT/NDknXmwOPY9dO8fsRZwp4dUe5M4fr0PJhiCJpA1LCNQEd
PhpX6vN5EhgRyWgKLerMAMu9zEqMri7TU6mfBinTCxnDGOUp7CNhx0YXkiFsMlsEeOyE+FAWl4cg
WhDSOX10/T7hm+y7tzb970kVpJwdqnNOuARUSIfQ5yGfD6WsPy7w2yVlUqTygye8mmznWxkAs69R
nxYTdBkwlYWSASpKeWdThfHM3JPMMElq7XMFhhFabWCHZIQIXpxIDK5AuW8SULJhCoXyDyWlFrv8
iYPmtQ3dP4DSRsxm2PQcRgUwRIzBgV2bubZvqJjTT131L2istuR9l2jXuVdQi21Q5UoXETJK0NMj
O8qbtN0CB3Jp5gq0zj3s0d8nXGf0PenbNfbQeqeSvVAm0xQXASLJRnhprod4gXAI9otTeO5CEsL8
sPaF1QqfMsFKt6FgUoZzgnRNtcYFlhanXyN5EiYHEEVJIISdQNgXNWiPSWDsP8JERvLOJULOvqao
2wD/bXA/lBxLbxw7TBxj19CFCPfDSsR9SBE9VJrKZ/w1Zjg5v44kAVtEVmMwMg4I9GLESgf+hZdv
fXrKkl8QCwbYG7g5+HP8QT0bECf7YC5IQ3JqHi48B0qxtCZ5+Thkghj2bnxJNC41Z2FSzSGJaO8/
q+/o+N3H7paMr9IUzh979jLMBvsexIUa+mqk+D1qRTZ7B+t0El0aOdy5Bi/iDTHtCBsRJzqTq9Yx
ewX3QfLNz5bWLGgAgY8l+f1OQIzOxvuhWYej4p7GJfAtbV66swMaA/2Epo8Io9fo0EpKKl4BOXQc
rsY3aQRwGdO8AGIGVKkCaufcZlK938IVDOYsUrl4N1HZh2W0/zTeS0bU0CUlp4fCuANThPdR6yA6
cpf//tf//Z//t7j9F+bjvXRXrtPDvw6XfS9NDvn5v/+t6f/+V/bH/xwt//vfpmGZVa1q246umKal
OabBP1/MB8lhzb+t/p9bxdDt2FTTkUFOUgXa7Kt1xvPU8asTNfGllSGyI6EivKQwFfBSDNk4tKRf
/A7nh9/Bb1A1xaiauq3Yf/0d1XVauVyOejpC7BpMkR9NHkPJmWW3ZVojU52bem3Qawml9A+h74UK
U0KY9/sPUasvfoj80G8vxEjN42m7q2Im2fiImMYRgcxAUCaTVuqTF2tpv6+lKn9da39fa/vzlrXA
TWrtKeYL1KrcdV7VH75YSr7j83f+9n5V9a9LGde1cdnOtHR0RaDQlUnJiM1k+np4AsHIqNJ/X1CT
v/C3BeXZv73HrLI9qMnxzntsawiijgyA1H2jyTh7wKA7pJJ0hPhQnUCC5rCVr5aXV/fb8vKZvy0f
zyy9Ysa8WiijzRsdmEot2ALHvcGOQfEAxgFZFCyTvPDS/P3RVfPHtR3DMA1Vqar607vWlPtMjQtF
zlTeqgb3aM/CFnYYZDQbZC+XYcKB+n3R6s8H6M9Fn953XrVsRbfSonM/jhh7eepfdkOz2i/PHzpx
pIQbkg1m5w+bGMbMJ736VplBnTZ6e7pDcOohf6lja9s39Y5Bb0TtqfHX5gQpa7N2j5dhxUD0YrxZ
WEJd9sC9p+510zDScb5Oarv1cI93TTr+/Ykeu//vn/DPJ3r6hBclr9zPTpmOmnjs+l+IOQ702Wz3
xTI/H8I/l5EI+W2nlMeqcpmtHzslA25W0Ec9Wjdu+p6DAb1Y7ad4q6umrtm6YTm28XTkN9XdemMd
b9h00spAruepjyP/cPmuNfZsyRcL/nQQLEU1VZY0dV19ejz+iVFZX3iL0jM9BDLaFRkE+dfu1Yv8
6cR/X+npKqlUDC2f6Se6deHdoybZ0gmjU8DNV331UD8vZeu2qVV1VTPkBH77ZuurUzmvq7lEs5vH
IMobNB2MC6g6li9en2yy501oKX+uZP11paNeWrO1yUrQstFdjkhFoAEVoBpjpbl7teVfPdfTLWio
5zIuLFaLR5UFY3npmmCgMxCq/PbVO/x5Y/z5ZE8X3eZs7ovMOctOZKj61f90QAtjpPnli5V+zDG+
vUPzac/vEkXbFwpPhaN1cJnE75Up8HydqhJXJvrayRLXUGnCL9cd6W8wRpAH/o8O+vefof31Uzpp
5ijO/bFpMFaegmFJnoxfAtbl8Ytn/jF4fV/sKXhp5V1LbslFdui1rHVHC4izbNDVi+354iOaT6e7
Elfz+KbxTDgHtaT4mtE/oNEAafIfrvR0ug/67WxXKqyEeWb/0INyxFCnkQZ8/w8Xejrb1tU43dc2
C2H56cphg0UM+CXI0u8rvdyXT2fb0kolN86spHa3CE1QzTHemF4PlasDI1NeJXb3rXQKqO5mH1SI
EPD/s6j5v8fQfDrySVa9ZZYEmFvw0QYMhYGa+3PKNu/F08oH+iWSmU/n/T67no6xzkI4fkMPoYNN
owYFPKFzIUOOY3e0oI+CCXvfCt+g2AMiUxjVf/8Zqvb7z7CegkG+TmfnMudgYINwijQ6FV/oy6Jj
RFf6xSP/mIhZmqZVFVVzdEt/2kqH2exm7mc8Mi1RpjhggEXrvwXJD5uVBQqRc+s4AjH4T57w26pP
22pnF9W7veMJj+AeFmTLOPjK4ZtqYDGv6iZV/zECfFvtaf8Uzs609Ew+K+iQzVAo3BMGDo012rBn
ICe4BtC4RNLJ+LaGHYJbmP1dCxBSUEDG5z76vadW6SO6vTROsGZgxAutBLk23bDJtTEB4J9XGinJ
CaMjVzZ9lIburxsEcc/GHOLcLIISlh/2NZPSZy46dmiaF09lpta9MWPgUd6kF/exbuxDjAiVay0H
nLP929t5vOfYofLzsX9H09PU4DOJWYPgNI+JZOGpfqrnb1ldH8KOOkzOyL3AFXGBUXI/zZCr6wu6
eJqnTqpzACX67zqTPsz6NSpCEdvE2KugLsPHpIDWDfeeGh951otv/uorPB0u577N1teUby5zsPDD
hYRhg64IHvJiJdmzfzvGf37v5wRyl51UK5drm7YxB+jcUT19rosjPD4fnduHOjFpNbxYVLbsb4s+
VTTbnaKft/njID0YnKVvsbOd6XUeo5Fh5qiNBFQ8M/1X4eLFizUknHzL9LaJuankMS+28HZLzV/X
FnB3o1mz/+IJfwxL317r032dFNWbbZwe2ZBco8DsTTiP78LGV//hZjGeLm2lQpp8L49Sm94R0MN9
oiAWA7N/GImMpzv7phaVW7nn5YHJebt3nQcbiITg1MkawxcvUH70b1vkKdZW9ztT28n1UgTU+4yI
/FBbe7r2VNrMFBmB9L5Y8NVBeAqz1rnqZGbMgpmnEIhkrlylq9P3xqwXZj6uX4Lbmp0Xy77aKE/x
drdR1of8SJWDT0zhlT4WjPDBRQom0tMXi73a/U9h5XLVi+11z2JwSpkJKW/zD4e8yYuFfv56jqpo
imWp1WcY8BhnxvmWsyUhA8238ylsL+rSBAxQXR1H0uB8seCPlY7254JPX++8KW2zomRybd2DcsJV
AjGBaSWqv3qx0s/v8M+Vnj7Y0Tk4xcZgJYVco4s8gWaCCChfpZM/ZzZVzajaiqE4lv4UqnSVc32q
HOQEpPPrHFkJaneyDMx9WO5l/fbjG/y23FPEMov95XxUNpIn371T915HZad4RbilofLiFcpf9bez
/W2pp4B12irHNEkS+Vi70QHwcFtnXjXlvT49szleIgk/nrFv6z3FrfVBvau7+1beJCwFgOmz+wWf
mHEgYhv94uFevUeJM99umPxinreXDQ9H55o3WbTutS9JgTEsDV8sJX/V83sE2n4ko2wTTbbqt6XK
XXo5XsvdYTShkRcpE4OUxN2QLQhQYh2Z9KS36HS7vy8rQeK3VeUFfFs1diq5etHOrKo16Gw2tiEf
rn569XA/bZLvD/e0/ctrsq1cr84BuC6EFdvCpAJ6TQV7QjHNeAUq/HjabNXWq1bVMR1Fe97+Gv/s
mMeMMnIxIPOOroQrZJWPrGvz4hU+ULK/vcNvqz2dAE3XLrvM2B9G+tcxZICoy8iVCyrCfa15a6NA
+P2LPTbCb8s9HYC7cd5f1bV1oISIeyIYivvQNC9+xoZhxKzGXBPzUptdKPVJMevxf/Qtvz3u05mo
2NfDJtVMoec7wwqeFjo0KqkUuefERuFVlvfT9fP9Yz7dBrlmJ2tuJl5vX+RP+Nmihqy29y38YvFL
lm7t72/45fZ5uhX0o2FwKHhCmuoY/515Ou5W5lHIXWd5L1b7KcZ8f76nezzZp9d9eub5Lm7hSaeN
FivS58LXQb1erPXTffdtrepTkImv2jYvK48nK6ISbR54L0MB3Bd79EeE6/s6T2Gl1MpLXF5ZRw+d
2gfyP5Iu5NbLF4/z4tVVn8LK5VqY2vXOqzP7R6Jl6r5dAyucC2PxxUqvXtxzRLGv+7t15oFyL+6d
ok8Yh3imarVXm/3VEz3FkmO226Xr8ngY4RVIzCfPKmSS1Yl+8z98oqcwUh72cXkseCLRz5kNtTYo
uEWhl75Y59UTPYULNVdS+3BJD9QZFPCja6jWengeaKJJeLGUfO6/RUZyLMWp6rrhPM71t8ss107r
0jqph9HsAxdmnxnhyGZiCNsI0V9vCYk7v632tCVS61wk8c1g87UvvmCCjFNpwZuLRpj2cWnPiyPk
vVcX9s9H69tDPu2Q2dEsVPuoSPgt/Zg9T99SIw7+R1m4/W2hpw2iW0pSrShVuURPra6UTmumC9jQ
n64vmqI/X2nflnraI0kcV+O9qsmrzD3oh7A9hGEBuxxW1EGEwu2sbg5nQ+Y0vXyjjyjx24d8umBM
dZccipSTgGHNaNYX3ILxeJD5/YIOgAhZU69V8dH+2ExOOrnNTVQJqJrhKQKhhXj0DF/Gmx9Pzbc3
8nQFFYeiUik2bGXRucCVqfVujKgihL7MXl4dmqfrxzoUWr6Z8ZmN2scxZDoD0jT8VAHCoK+8Cjpy
Jn551c9J7v28s4rcYTH0N8NK/RZo5A5f50W1/4ep2ouA8OKIPngI3wLCzb442cF6bOFtZxYeYXzn
dXEV6UC+YcQDxJnVS2D51aLywr8terwm2vWy5YDGFEN7tm8aYk5U3zWF9C/iEXuAtd7Jnbx4WDn4
v73bp3h0Opl39TLTZRvfEExJiVn2Mr8DwRCbiZct3UcS/dt6T4EojZ21mSUcGw+D5KKlBhffDisy
fXyPhYHZtdqhOczAtaEYMCUaBvvLEPXqVT/FDZD9Q2nFxA1G5nUcxsF5xzt5ALNTyPdFKssAHObk
7tDT/uOt/BQ1yvsxK7Mje2sTCRwtVe+XTMU+M7xEdCIvvu6LY6o9BQT9Yp+TY85ypYtCtmBU6yMr
heuKQo0pIC/zgxcRSHuKCxtwjF1VLtOjn3C3AV0z46B9mGwGm1r/94d7FYGf09IiT7fb05nvyEyG
nj7J3vNuCg0H6VvaKaJ4IeCk87n2FwWWFkzBSxgFrzcPdB2gPEJ/r1DfvW6Cy+75ZYNX5Q19O8jr
zLIcJeWV6/0z4PKsNYC1MDp6zJxblg3EYy9ew6ur/fGavi1YGvY5W6tkFOuOBlY5mCGmRCn6ktby
Y3Pz29VefQoVpqbmZVEhVFAfN5zpx2Y56uHZWbjBfrCGWXAP8fYIdx2pd0Rhx1zJ2u+f/OWzPkWP
8v+Tdp7LrSPZmn0iRMCbvwBoRVKWcn8QsrCEJezT3wX1TJcOSleYqYqO7oroOkepRGbu3LnNt5RB
zKX26+ieKaULbQIPw1hn684MNHNwlIkbM3SnsOp0VrF0EeGFWXNQCfMdx69azPgxs5Oa2CMhDAzN
TBmrceldGU/oFRoGjzTSz0xq5h5VJsYnqYNCblsOp2YHDcWh0iOPrCtrT3E//eTzxuDH589f7ogy
sT7Z6aRWbcB4raMsnwU+I8yXq2j2sTC3WBOjY+lmFNYNH/Cepo8tHScICsP0BFS1eP/9E379yr+c
bnX6FE4GLQstNuAo0sFq9S9jIWKFO20g3iaiKJvYrwOnns77DcghB0QH/l62oJMPDC7SazTZP3zC
Fdg/fc78cl8Vl7/9chPTE5idpgQ137vmPWE8jnmEr9aGjk73WV9zPGq/DTYuyjezo0ZdEJ+CL8eh
3Fi0XHXuK4k7t0HoCWU42ip///T/y+xMQ9UU4kiyODE/eWZoCnEIHrlkg8mSUGcArBDsb76dM6k/
b6i/hhrn/m1uUe0nmhyxylSmbJeooSFcgNdH7x1iBzPT+vmQ/DXWxNIoXtEnaseikX39jxs0Ar9R
D5x3fMYf9fcl+2uoiaExmshSohofU7klKUOB8Dgz7SC+jyoASFnWFGT/y9lNTI6pW2EgWe14Rw/u
s08pCmhcQrezns74u/82t4mtSaveCCufW5AmUNfAimYr/cqjH4hmc9rYwUFZ83f9eKB+G3RiePLQ
tCorZnbecX8XuCPC/bygtj1bzHzGnw/bf1fu6wr5tiGrPGkMS2fl6P64Pu/Gk626D3QwEQdPHXdm
tJl98nUSv43WxWElex7TEi5oBizQvyAdCiVE3Eg5PR1jdbW1mxlz5hhMozDKQEKtVpvRU5UIGiQX
yKp8ChfvM8OM2+CXFfuq1f82tfqsZqZeMjVU3mj2ou/n7ryukecDJRui/4gAg3P0l3TMzt3yP1++
fy3hxKZ4nplYJ5MJavYrumdIj8F+RNWmH7XoUdH7faLjzvttnhOrYqWpPpwLKz94JYLKxT4NnyI3
DN7koHLy8pjBxfx9wDnz/FU59e3LVoFcyZLI/MZ+b5rxaNK+6t2xMP2fuTF/fcmJTfFbWc37kouA
klYAZqIzBu1u8sUpIGU+Xx8z9yknlqXszJAQ7pfPmRO8oboMCVR6jWa+39z+mNgS1VST81CwM5sa
cY5nwYkon22vRv7SrbGTb2aGm7Eo05hKIdW4CqPp6i6ly/BFJ8CK5OBC2+/wBsfKkX/ou/932aZh
lcZsurCVGHEsG4ePwItBWX1pL81dOjNmWZ66JrFWRoo+pHfmfqxygMq7HkOQULXpzpj5jjN2a5o0
9FQj0Lzsa1a4P6j6fiXQ+tWc+ZixyV+Ps2/Hy/caX6W8OqWyNN2NfgIvBcZDIxKC24YQI61jwpzL
NbMn5YkVEZSgMHKJD0lQakk3PvKOpBaosBau0QF0zMX//8dUddUyJUnVJEqnJ+NVkVLH0aD/p3Ws
cjYmlbomHWuzzusPO+SPgSaekHVuJUkYBwp5MgQkzENH2CuA4qAQ2TOT+sGZ/GOsibnq8iEWJfFr
UubKv7gMFwJO0NgWGuFzzQz2w7H+Y7CJseq1s2UE42A6W1936NZ2zhdvow4Qir4rxCDm9v8P+/KP
ASdmq0zqsChkBgQSYksIWxs05uqU8D2Mys0lQqZEhWcm+fvqSeLkESarflfXHWMiuLi5aGg8+/DW
I8101mb9+Dk1XTcVxbI0cxrMMevEC1VBo3tiU6IsgbCleIyWxClpLpDu4/f5N/oP9kTVv404sV3x
2WiNuGFEtKeQZxqjAW8Rytm3M9/wx135bZzx6H+zJ32YC5o+jqOu+s8xfRLaVyCYr4MbtNlmxpqb
08T1KWWzPScV6/X4KhwIhz3cInAy4/D85H/88eEmtiNWlTTQdSYEc2Prr8fyL3QCHxEkst9n5jO3
KybWo/cHy09z5kOMfJ829qOyRG15nz5QmYi8eotaszsz5LgcE39O1XVRkiyqU1TJmGyLU+GdW+Gs
jPVLaKtdgqainOG0GdUgxkM9W8zw45J9G2+yPfJS8S3+J8NPVtBJJctbo+nSz4ak5saZbA0pK9JO
HOeFkg01WYS+RgVB+nZ+/34U6P/wAU1No7DHNGWJesQ/93uG51G2xlfw0tvHY9v59nTIehlqkrwl
HgabD0dyj+oNqUowGj5KH8TjYLos1ft0KZBSBDs0EnkvzqsSDRuJ5ECMhG+/QhlrX29VxH4pULo9
rf31RbKHZU+RPMrZLgAoMn81onEZiuMlogQtT1TViZaR+4yoHSoMkLNGBYLL5+gyQWQwd59Pi3Cd
uLhKGkVk3Shgi6ivitDSeUNRvMqHyi9MN193VJhFOwNMmIUmoriikv7EUxQ9Ook92VzoOe4PMh7o
rSh2+ACUmcZVk7j3eQkQ6zFXHW052DeDE78nNyZJNSe7sWTS0uFK3Hgjp5Oa5RB2Yrc980kwShfK
IcXYjlqiaMWG0APQSXb1q+bBvy6uB9E+n+3gstIdaW0hMEJVyojZGPEGxbJ+T9Hniy+T62EPm5lU
E3/ipbw30C+qdsa1sqX/p3STG2WRXgs6kG3BgArgA4e89981R+hqJ0ML775HXp7OmTn/44dNonG2
RIPWDhptrcluNLNcKCiHHwtQNN4VOAbL8sJwHhANQarnn/iOfww3MVmlYA1i4J/Tu32xjRdkgoCV
n4//wPr+Mcpk50tpEeaVFhKCARJKpBJiw8igkRET+v2Q/dTo/sdIE08nacuTcjr7o4+KaAnXskCv
FUJp7lMNtfZff76Jr+OF1A4KFqvlH/aS/TFKqpHqvp+Z1A8W6o9JTRwcmZtSjqriq7Zm2OT0t6Pu
WyLLOjPO73vvb05NlDdaXxoR7z+ki050YqgIwn9UbnQYY4Fzz4kfXKhvs5LE8d9/u/69oElVM43H
8jF99dyuxoohdDoA0s36UHMTm1xdXlgZfqixTKNeUupiboTFqGI+Cs2NLLeZ7/j7etEt/+fMEqtU
dHpLCCRdG/briSw6KSIHWIYzM9DcJ5wYi6LoDU3VGWjEep3W/VFCUCJ3zvvwMf+3Y00shaG2QxQX
bMKGpjpgSvaHbqPj+//yXJn7fhNzwbdr+8BgWvXidPNKE1CLSgzlKzNfbzycE4eGDUhJpKaqpkXj
+p/LpJ2zqrHicUZcjZBSXXXz0VwKC+EGuRb7JaeD60JGcnc2lPrzdvzvwOY4/287vxGkLEt1jC5a
RPc5ynii06DIsYIWR8HXP8nOfp+nOTlomZeIniIyT2MsMXBvRnnAozXfLvbzbvxrWpNTJkmNZPUV
y1bhz+yf/1NMb5F8up5ZuHGr/bJw5uR8ibHlSUlap3fwGy8zNGTHkJhvr9AV9m7PiX0E57afGXNu
cpOjpho1Gb6IMc+0xwyUx7BFRMRJo8Xc7Maf9NvsJgctxyqappKPh3qcl3DQN2MKYQzTvo9CRcXD
zNR+Pm5/rdvkuLWRoPn5WLpJV/eCejlUQ78i0DPDzBw3c3I1i8NZ0UKJXT/qcQqI3GafKd2q9xKp
Uj10Kx/wa7URKObHq9Ln7rZx8/32VSc3tXaqzZOvsH7dpfd8Bps9SomawOxpVFscP2fmOrdDJ6bF
l33J80cvruVuM6ElwHB2lHXgniEPBDCERrHsmTFnltGaWJVA9Yck1vi+ePPMLoKokNLwinTwzEDj
Qv3yKa3xqHw3X6kipb3Op2wddeuZTn9yLymEGOteXkAtL43PeiesUpS4ZgaeOYPWxMAMkh9Kes/J
KBGWspaXd6OdHlXfZt3ImfWzJhbGCK3idCoIddJsvHiFBHObLOnohhGyMrZHYLJzizezPadufzSE
+iAITA3pUSe+EI+kLnRE6XTk+mZnN2NhpjHOVB5iy6qYHaDP3Z7EhbIfI6qHMSeKkM+/XbaJfbHC
0KvPCvYF1rtyEfFU2x3jS991Z7bH3DecGJhaRMelaDh0vEXx/KsvDlDnvIyqbvczY81txYk5iVq9
E8qBw1YtcoSWI5RKCxB8Ixp6NvAyN9bEmBil7jdlwPejZwYlh9NWYKzTbgSxSFcz8/rdiOjTuGai
ppJe6uzDngYk9Nt56cIoomF4brF+nxRhnj+NSJbHtSTUOAsoP69EyqgaEvMIrru3M0v1ldT5382V
Lk6sxqlBeSNX2BajDU5ug7fE7TleQEkpmUmR34aAGkEnUx+qETYw+xr4fVvq09eAkWtDWY73OU/f
/4NEgwzmwhaBl7v8l+s3Hv1vtrnNC6EeRD4reaflKyEaJKa9SzKS/8hgmajsjZ1qKNxNDrVsnvs+
1gwKnhD/tZ8lYjyjWhEvKqocZiY1/qy/reC3sSYHO1I0xSpP5niw2wVi7QvZ+WqaV9+kT8DsRJXc
z5khf1y0b0NOznfsl50vCDTiBV8CNHcewk+gO0hKhvNtW+Oi/Da/yQHPzCEqxmaTu8dyU+5kp9gS
cS8XFa98nQjeXDpImRlvWrUa5EN6smomN7J0oxUl7Zftp6YQr5NIHxqjUG6+MF0BispThJhmab+N
yLYAvGH62aIRBUdqN6pwztbq/GgVTI0Prxiiikv65/ZV5EGQzh1tqwYBRmU9PDw8jWqeEB3/2f79
a6SpVdDCVhQzulal24QUx5gR89YKggVjq8JqZjf96DF9m9bEnRgCL++EngVGAQTlaRPpQBEX7QNx
EBx8EplIic8M+fMG/mt+4x74Zgh4iJWUDNC4OhZZVTzYM7B7Y0M/YsUgyWZGm1u3yZuFPI5C60Ca
3lGounnFV+J2Srfyxf3v43yVBPz9pPw1q4nVCYw2KpuGnqxRTZ5umzV7hADLFbuEHln7aVTFhdkJ
DG7WvZ77oBMjVBhdqIkmG2YEgak4SthyAZ+XYPCwKGBM/T7Vn0pyNenbnplYoDoQ+0T+v9fWHVXl
rN0YMJ0rWxuNy2+fdGJ8rKrL9dBjXtVWdu7GWPNhlJ39d7PRJ4+TTkyizhJYuP+0NRfO20tHZGDO
tP3U0vz9q+kTA1Keeag3EfFflOh39L9uEwQy3/qluhwhOogR/5NlItWjUytgyromTrfFqQvRrsG7
eAwXEZHZt1EyI9rPTuwnEyKjIcsIOiWL2mSZJCXIc6/LTuz8k7285M081rtfJfbT8fP6em5aP+Wq
tG/D/X29+ri0JIa7oFl6ZLek7uWobDeyGxlzwUUI+Q7UnDpXjPqTKZF1E11HxCZoiZysoFU0heLV
yYk4o2ATRFLddglFkJ0/G4f76R78PtTkDmhK0SxD5XTCM4OwdXeJ4NCKL+q/jzlNalHnDsFPJkQm
q6OxgGiS6JPxpNz0eilkPB4NkDAkHg0W3T4hWtz/rCxI+z7a5NIRjWbI84oPWRNtoUt2rD8aB5q9
Sn/8jN+mNblqgm6I+jYPx61ZQbkc7E0DHw9hQJq3otX7zB3wY4rn+7wmd40WDl5lncZVI38I/meZ
8B1VxtMcg/KZ2dbzH0/et+lN7pz+lBpI0PIdHx+bHSIJrxveRLuDAqdle73+3U6q46JMrTHxPcm0
RJ3ckTqx+kNaB0rrBwlbstzldwqFcAjiD8ux+on2qeRKuBwnPEJ4492YGOV7X4Qf8pVV2Tm5V1a4
2XcwByR2FNg546r2XOtK2OTXgjs8eZU9W6H10wWi64oqUxagGBjCPz0NvambofFlfmVMrg7U6SW6
OlGFMzpU2Qij7Rx4kAn8FtKlN7MPyZ9237fhp1WEolqm7cmSEiz+eVMcFFe5GJvoJDhPw0JdJx3p
9N8XiUn9fZV00SQPYXKYdaKxf045MWLvNHRSjD93RgC6Bylr7s29DqNj6W1JXtd4ysPYk9S7HSyE
cFFlK/klVvZq56bv6sk1aqdKFxoSpYfzbf1h1YcWqLLkBMY2oesQnAElzs/6Uw87GeX9Y3LpQyd5
pb1sDxVlFS3jbX5FhGNt3FylF+B+jYVO2+sIjgqWfQavjS1yIKXhKG61f2uX4qXlmE8ZD19jPcqz
jH0Z0JPQ1nRZKpg43JOd/SAtdOKiUuZK5hIWNeCni+GQ944u2ck9e6pdNrkjHGuq4kogUtBAQV6j
PU3l2qgXNcYkoj1/y34CLrWV7dIeIPfwmGgeRmg1ldukONLVOSKMbdxFgM1AE8CoBiY4cuXeIGYY
sCmpXxmJfeJKuTSZN8AhUIkXKbp+0UoBRa43tvFCl6Qzwusy8AqwId+Bf3Em34E0Op8yi/+mkvcN
N/IbBKaV9RQci4eeR8vwZFylH1ASQUgFCw9MuudYI4sRdT9095Hd440nGhiSnU/RwDY5FpcjWi19
GxHzIHzA14DwQkofFen2NWf2xEegB2iO/vWXbxF6RVpkhdDya0zRW7FrH0eACuUrF3C3vPdhxbe8
Rvkvo3qmvP7UcMh11nupjISmRcu8qwWPsaUGUVVcJytl010qd6eH6Fge27X1FF2fV8kWrNlC3/fX
GczAszOKPvKLLQKQQCFAkGQ9UCOZQ1e5K+i0AtsMAQKY1RIgExWGoDguxqclvBPaZpTaPt3XiFea
xFJVcKH+a+l2VJ+QWBwFHpHW9DS7A3q5FVfBXl/UYyxKhTrm2+31iHKHB0FpibA8PRjueRlYnDpr
808O+x8Hb3LVGFpQN6jQxnfDZUzod0tA4KZDvwWSwGX+OVLS5jxX7SeXUhctXdF0ZHkkaxoLrqMu
UYO2jTEwOiT7q26X6AsKd9BPpSwpWwlce/t+390V22ofQTeI3Gx/Nm2PeLi+ElADfvJ9OxzoUh8c
q3ZOhypd6a0bCwulesyojiTvvUpqR3prPw3FUdnwl51yY7B5OU3gCY6y6HSXwCC7R3kl3ea+K22G
d6kAdcO6HBPoctDmxFWJlCU6L8ibZgtwZUf5YmSDKG/d0qKPuXLlm37VvQm3zWOywVBLtSN/quKm
vDtfpcpCeGhjV6/d+hiyLSLHREMdl+9AReU+WJ63hJJcNhKWY9xTtNGtkAAtYdf0Nb2JwJs3w7Zc
yGODhkmAplhTraNfxV+s9/Co8/RtFqZgN+gTUFuwPh1V/q/37CNGPD9f0gi7ooNtHfMQbxBXAgZ7
k0qOWu+9q3JtHBv4yQfvyl9hf+plqgFzT0jZmtQHNRACxUvBSaFgoavZjq0p8VY+juotOaiX0Zvr
gP+VnyVVr5KjfFDUswcxKLwDlOV4io9iaMM9Sm70R55zUsAfArKzTLAOot3vOlBaVJLsg/uQWrRn
8V3N7YZANlz1BNEBilrBChZ8zVv1MgxtAwDIgwhHDj0X2C7gnIGOCIZTQlSPN8YeAOrSdPnuNHoE
NoeotLUtoHv5dgDVOqLC4OURmSwXwWu6Hjts6hTWC/DAQ3tJrGAZ3NMlct/cq0sQ6iP9ztpK6DVp
kHBieLjCCu1Q8xE5OP5OtUlpPaagElikk3+0a+VqqwFhb+HufpbX7Tt4J6ohwsI2XQAGjzwzoWwL
2x2VH2fALXjennN6/Tw8tDl3OV/NutsOn0j8gLKBmN2vrQ3SFnTcQqTE4dBBiwX2i7+hEZd2zoxi
jvS627do4VJutRx/JWiZNLtYzNAD1wy4ZAM9MgFUkt1iTOULFTYdcq34cwgGv6Ppmjov4L8pgIJi
tIIbBoc7hdkCzodyYpiqK++lNewCU5bi3oRoikRrQKUmY4w4yJHiBEfYObRjsxLGEcrZssmwtZHz
2R0+81EslosrIAjcX0RO/cVAKhs7uEt24nWpOdpdcdE8IajMrzJitsdycGrpttryERWrxViDB7tt
db7LN95evy53p5vGBeVLk+C1+QwKyD0f4vdRB7A5mmyrz/ffPRLpBx/1Dxs1sYtJYmRCJXeYegC1
/gFNYGRxAydYGot6WS9JjPfwjNzsPOMKyfLfnmvGKAtI/NdCkxj5monDCp+BuhqvbO8sHmnXJSTV
5QD3ZbgaEtC0QFn1RVSt/cquS6ILsBW1yzPHZZlc9YZrKO+NduMjKbvQ76V1rDvx3tup9frk6Fd+
t0lwddP+zQNytFSPhuqgkpBXbgKsTlnmt2K7qfYWodnntN9ZB926by6UYruqP0rJqQTuZSfHb4l3
4r21DLfGQUCULlsOlovvs6XOSHRrmGqL/D7b+XeZtxTX/Q19qjvRWOmXx/AtXIY13eTtHeQ4QDiD
kx9q8DbHanC9Q/0QabaDFCIpZA0IjpN/0v4j05h2WmjpFXWFt55t6U71niYYk3hZne1aPJqHlixi
91k6culsn7PX+sJ4Ile6eAwv+ws25wq+EhA5zS5epXiRv0m1XQAWfAH5BjH7tQLtqtgS1msXHUHT
69aiqJfBh+CWKxqS5CX2FybsYcSiR9IShqAM7wpfjV8It8RLlpKx9NHXvWsevGX1JKO35nOyuV2c
jAukZJqxvhBWSfIgL4vdg1/YZ9tvbLBtguYE+/trxgMm1HOOHwPBvk4+8lUfQc8hp31+5p75fXPr
f6eATPbY5IURt4Wllopwvjo3Etyz9nloi31udYe8vT0VymLwqxetxjVpAKTLhdPF1bozfNuIQWCK
pl1Jol0a6WNURTQ2lVc5scKUcy7QQRK+quJz5sMCG/JjpH+0LXeXnNhJifpS4wTpMbWupew5GLq9
H54oxy25HF/irttwYSSgPdPcCZViUWu2WGKM5O5BrG5AFDmW1zydz/KiV8CQVeKm6LN931a2XKHJ
0OB3K9uifta9z0QSVq0PPbPuXdUXVpX12Vmec+44LoKy8HPEnpcVtCmhxTv3PmVOgtdeK4q497v9
yVwYWbXMcm6Y9rMuxeUpjffnjJZJXg/heavW10LNW6xKXS/Il3F2uvATEhnFaZW1SDqXg9P1/a6O
Tq4pbYtcAH1uxPBAvaXmWY52etL0Dzn8tKyTq7ax3UTR0mO0bu0Jn4qUHySgK4JTVyhZeplTNYaN
BocjgN27bM57Xa8v+rjdnQXtqmk8hHotYtHNvcGlqN8mOei4tMJ097ZQvp6oaC/cqqNquWC/R/dR
O/AP0fFgv+gUpoAmPq1MPIRoUYXbIFQx+TKQVPm50avLvP3stGMINkzeeyrcQNXc1DCr0pdx9oqX
u1l8X2CXz6q/5mlnSz2a29113r4LObyGQIKb0K8MBvXqlVAetBplQIPibP6ZKpZjpJAz070mDmul
D7e+vKcuflElQNQU3iIC2Ev+qRvCs8jLUwAMVAzsz/6j0XQnlJTSNYpzueoU/y2oQB/qLf5L2y2D
7FJMpYXaK7tcBktaUCjSoFbub328Lj9fmdWzwZV09nA7wwW7fHfCV7PEapH5ypXvCctELBaSgk5P
Hi6G8ia0jrJCC18k7gNJORRSvOpjKshP6WU16Iu8R/cwQzn81PcLk2eXKaRbUbhJPMPxdPnQ6pLg
GL660MOeB+EJkGyab2UpcqJMo37Sa9cQpTZa3N9yOuKgX8bD9ak7SMC0otbRSsMum/JS9fbnpl21
lrTLlGEVSUbuBKikC8F4Sad+vG3qs1toVBJWtMDKGkXizXOSvVSBZPu+vgjPCC3nw1Lqyr1pgpvX
jgWuUfiRY3Ly4tgHz7IJ8O/YZbobaaorWnsrPZjxMTT2ZxXvI8A9LutVKwOa1rxtrAXOKX1O2cDU
Crh9e6+G0ZIblG3WX+exdBGm54WEbIKa3wzGQNNS99ryltOOFu9Dr3/Li4/STFZy8EIHhnsqUEsz
IQjJlpPnzkkstro/3Ggtj1I8w2FVKMd2iG/PImLOfbZWVBB8crDKLSzDeJElW82IRshpoQSXiOzf
GU1li6Z/KAIgoqeCY4EfDs3HTn35OjxxwWTbvttm0SuGDpAs/nKoAqozqLijrI89VpjUrAtUNokn
+ovDfunp1DjqPJI18ModzzkjXGnpPh6/oVjsIghtAw/1OIOIWmy1miBzjReZ2l0Kz+5krGoFMIa1
T8ub8eSqWyk5L9QUGcugv8iMfF18NJnkSNpele5DiUuXOaCU4A6J5Cqn3tHChV6krn8iYiXwOFXA
7YZgdKN7pcXKFeTfjMopvfOuP93Qru+MRsLgT/UN1DipP2AmlS5bV8DoVd/JWIk6PdnC+aWkvYtx
NeNa97nby7Nd8riicYRnxkFO6oMXeMte+ORYFyF6A218eSrSizoyrqPk1vOJm3iWrWgN/ssmi4eN
IMfLk+RdVVK+asR9C+EuOYon7UFV8ejwm2MRkl7EaY8dISAeoBrLs9K/nMT6XjL12haS9E3tPnM+
y+B/VvWwSn2J431d8RdNiXtHsi1BcoPaBMpXbRNfW3TpLmjuEBBw8vg+w89lJWjDeug6cWmE76Zf
uJEhL5TIsHNAquPmEYdXIVc/Ao8ukfCqLqSPKIAQOih7T0c6SsBvDvWdETZrgx+W18+xatgelijF
hAfnVVarT7r/HBmBG4YLq5L5ojdiue2rhwHOC7/i2kxpRjxlLkepk8jzB8UmYlG18L5Oe1yJfKHC
zWa1xsPBgNhBN4UyaVFF5LFPfYrelHahcElxcxVeu5T04KLLHHFoNkJ8b1rm0iu2Z24OnyORluUm
aJ67NLFD5ViyOZvAc00z3K+zenVm/w7n51o6b0UZoIlh3eRNbBdNcEy7ftslnisUPf9FMcPCuaul
d8FEO3owXbs0haMQlXYcLyO6VWh0ifxPLR+2Rd9c9+KwSSNp3SWlWxXyui5paxUUcd02Ia4GZPhB
cdrTs6Y91QoRgEriqB6tj16SnDbbt1m+Wo8WoIq7W4uDpg2tq/HJx1/YOsXLRmxdrrc7PT3vZd+W
xbPdGjTEQHoYXNGMPwJdeEqretGKPMBjvOfCOxaN5bDZTHUZ6NZWN5DpCqKXMBrWBFufWlwIUwrd
opeuFEm+0gPPzrhOqvJVrYD6cQ0IXfQ5AHXl8HZJ+PG7T/b3OPXYnCISpNZUReNWmbr9hpS0/Ulo
7wq6psSFuO0/VeMiil/6QyA7XboZkIKtr0oCle0i+4Cpixt5IkJWOzfbMnAa5Q6EfOga18n6tBS4
MIK1zlXOJZWtm25bP8RLHYzulYCuecDcnKimRHTm+QIubBrJHecBa0uEQWIibz5JJqRBFpZEnNq7
ITom5SY54wEb6zYDeSuhBvcgrft+mww3loQfhHpQjDIntFnBFhVbFmzuLc1zGtFuBEduN2ZycSK4
d74uL6V1KRB5bVdXZ2JzhEruvI1/HSmLM2aSxaOOl/Q1qBBHh47q3cqPZ16XvPkNgPbjY0N8Lw/R
dSMvrSsQxJ4rcRHAql7sHCLbMa1R5qXMH+sZO7aVbNXvgsq24w0hCgix+4465fWxWWSS215yLcr8
7ON9uDyAQtGfe7oEur2+7PBR0GTgXDjaC3EcbqtNd0i36SotuG7W8a3+mtTAdoX71u32UeZgkg+4
a/DzLh+jj4wW+tY5QVzhQUB49PH3bSb9tDy6pCAsYiqiKk31vobQ1+Sy9Dw6KYZlg47beli3Tzly
4uvsUniajex/USr+yL+wH8iy4voR1zfMqXicpPWKWUlaO7aboxy6kda+PYbb6xt91QKovu3l6+y8
9OVVOHq4RGb4UlSD+8TLVmOkOj3CpNnJ53eTy5v4+yrYqdxiWxDf3c6APiO7Kj3l0lUoXUrBYqhX
YbZo7s4klvrYjgm/6Y7XbZV6eX4t5YW3MTJXfxIsVxfebkA8PnXm0s+cTnSifNsAy+WZiwrRq2GS
eKvAqUNzr1YCEOHbqKSj4DYQ7cJ3ecf6w0MFRTmr3CBxc4hIhmORAVgQ5F/xEgCb+HC2al5Gdhc7
bNrEbekPj50nnirhtWT3oJyDhx6v/ENsFh/9Ux45NxwKj6fgXgl2Zn0jLgqbieTVKuvWhEJT0zbN
RcOJkUkNxYsaKdT2xh+28iIunOf2Rrnwms3Zc3pjYW70J1E98NOibOO1q5wjf6m+k2X4DDP7YBnE
tZKLBLSgdjjthoXX2AX3tm6X99oqvNIJk5crMhTafbftbP9j2PYEgvzbE2V+eAgqQRgezxfFO4+J
4jbfmxTHOeour+z2nbtPvjjLyy65MNc0/Qmbrt0kyYrAPvXowXXaOlDhW9olDVzzRVLwwFmx/R6s
jamsu5X5RsKja1zxdVBt/SE63d92AqKr9CLUG4PoT7Kpy0WzPwdrc5kfBsIdS/MiGCXyvJuYnm4E
Up4rnPXMiW81we5vvGOT275oZ/ki4gJ/D/ZGvam3PD6xUMYYWyeaUzk8GLVNsVDjNeQrryOE9Y7y
7Drd62cbFnBBQ9pBUO3qqktd8+Jzi6mwrgbhjRmQCuExbEvnJVCRvlr0m9PgjuJS/NBdz13ar2Jx
JxvbVlnkH9G+vTgDBzxz7wXUHjjZJfG/B9z2JT/TrB1c6dDaDPfbQrTXn6XK7+kEWwx7DoH5AiVN
qvojR6e/tnCTo7XOQ/s6VDfejV7NGPWvjvg/z7AuGchzGdZYnUhe8s/sHHCd3veLM/noM0oi71lA
V5mTgQPsmye/3xrJnpvJKleNv5NOe16KdUe45a6XniVtJYaHUn7StQ/ldOBlf/avxfyp6V5q4YXb
Tm7Qiw+wgu3175bO+FsEb8ycKrIo6/xHkacpRcHv+tRI4+5SLMirZI4g77pmH+a3YYxSb3rQutuz
sDyPhvyjshyPYLei35y8g6mDVE6dihhxbDh90Tm598RDTozuT2e38/fctlaw7NI1zmzfXpzwzjP1
w2ABoureT54E+PKmsE80u8kcj5xZyruJf8k+U9bPtfIUWwe8VMm/8dkM4SYs3hre1OQbhPbaUm8T
hdeBKy1Mc612tyrhV3TuvX2ouClRiWjXE38CImUnp+uyWFniVvMeIovirczJ+ngmWCT9vW5q/JAk
hEnPiqJORPLP1ZdatVVOSIxdqnvDskmreHsCJNzZpGlKO/usA4esemE6GTrUULHf2RiRDLMo2mmB
fa4dX9yoPJ9IveAAJEse6H3odPyJu/jE49rGto7XPm4hDcDQ5MwleQoZgDifIF02pYO51c/O6bG7
Nu96QGK8SSNXfVLfY9BdqVNojjLYxSN5Cv3Wv9P5Oq1dkUmOnOD1FF5k0UKR171yCJR1jScUgc5T
gycI4PmReRAGSp7LbXFVb4bn8oNMafScHGPC7bjHugMn6xhpbhRAotx6+lZM9jSJN0uLcqvMPeGd
EnwkddGsz0ijVjbh9d938le+f3r8xh53/H78KdmcuFSKgG6lIVELWNMGdnlC/iNc+AvL+R/CzmPJ
dSxJov8y64EZJAEsZgMtqHVyA0tFAUVCkuDXz0Ftuvt1W1dV2rOql5kkAdwbN8LD3WPpfoLWOztm
tPmff8vl+TfixPjYDV0U/xrwIKnj/vr+x8jvSdvmaZ1AMNM2rDCSK3NsOjOI/sONHv5/v0TYJrza
H9fITG9NlyW2LEYxf3BC2rxIr0bfCFtxtb/TvTt5elDZxeqG8gCDmomXLhkQnayOmXW72s4q25xX
FNUYhcQdzdcW1DRoNoiA/Hy3WmXW5XyctXjqHLP93ll1NE3oqYU/58cu4Jet+Gj4JyOSsJVQjvQ8
7X0xBITd2RWLc0eDEXbH0IjwjeP3/G6NksJiQO1Pbm5P3oGEg6jUWzgL3G42a9+afOpBrzh66zJT
T7Xrpc6MyMmLXpQdFr/h+qqEQIcA67NfbT0sGm96gSQ8a5wDfa3M1teF3X/9/uquvAFFGTNiZXD0
+SsISQ/KReGb6wuQ/d2+rH7fuDpb1S9/UR5+f1+H9fPjNlOXy8TTUZ2w+i3XjjbCxyZ6hqIRJN8Q
6OaXn4f1GZn7T8n9EI/0UhmAMnfT+TyKzhenOqzYqfTOxGAeWba5mj5colxuHczamgvRw5peC9pr
bruHM+m8TsC/LxvEzSqZRHliwwnksW49oenzDFZVTDkpr38CkQGjd2de50HUhYxCYTSfZfpzWA5A
vN65nOVQg3/+Rob612y7P9eSJOoyDRzZIGb9sV+eldT2GitqKzG7/GZNqM5zAo+dLoWvgbQFAcbd
6e6eOJm+RTvT97QY7oqtTZxS9Ak3veoJvaM9bHCLVxoIkAemf3X5x2ITfP5Nt+BhtSbh3m1qz9Bt
8BhFsR6p82YmCVpvkOcJa8cWersAG0ptRbb/+44Zi8J/3zKKzKYhvdYk+kV/nMpXALGHckPF0npP
N9+mSwkmiswMFigzJ406giGMt7m50STnfczQZX8mJ3OTUSrbxm7wxdVlL65ez7gZxvzHWCmb61TZ
mlv5NJB4k3qHwtZIoEDIXz0mKM5rwciVBWFcPZvHif30xyiEnIVG7vG+BnAOtDhzS9LJKfikr8T5
ovTMg9o5MufXqVItY3ldXBfphq4+DvocksvkR59PPl5vOr9X1INQgH+L0/308KrovpZvNmCh8M1e
4myOzfgy53OFDF6NepgdlzmuGXyNG0OwXwdeGaeN27z66gLNqYIhetpyNDL1GluKgRgQgk38fUws
t3XcICZRsTY++cwBGT+K4clK2xhjT9cpp7rXO50dX/2rL3AsbMppNh+4tRQXv4XP7G+68Ex/ZVr8
drEIcyf1yqkYVfPLSv7AoHKL0btbRFkgwhV/oVWE8UmziG76i5IXTyWv98Zm63VHs3oczINhiX+l
Hbu5btWon2IYss5mSGqsxZFMK0gxY6Xax3nBcIzwd53xUZIVGD6X9/AaP3dU99Tw0oILls+4kMta
iE3a9vsy7KcK7bRvApV5fIfdrPJ5Go3NUpb5ISGWFipVWLYW90+YATcfVkI4gXK+vK/b5dN/h9w5
Dpw+7g/m/OoljNDrZvW2mr/DYV5FPCpkYRAOgjoW1onziOXlspgVmOxfl/mWDqNP6+KijF90xiom
HCd05D/fF8ssrPaLR5v9Cm4dS+ubX/MWtM5n2ukS1ufyLC+wypsa0zxWZvAlaks53b9fa+Ppq5pN
xU+tZnD0ihZVVc4Xq4oNaLiXiy19kdDRHhW+NCi21VSAGsSoloOwrg/5QUwCQffKe1RcIk0JGyEY
+jC/edSCEDUmT6t6bg113mp+anpp5V4ogDLrXll0Tl+NzRdQVSN794n9aqF0GEt1aTwso3XKe9CC
R4MMgwFYxamFPa9C4oSEljDIR3VuzwA6iHSQDrcVpI2RKtYXMwFmBv6RhpXDeX56Cp/9YeWlPWEI
FzOvMavW8XBxRm8XlsUbJN8SkTNCdwNGfjk43pPm1k34NgJTmPUM0C4i8bNpLNV9pd6ld2TS2I15
0KbqI5be3iUPi7tfQZ5LLO0VozhlH9NUNoXoXTvJiuqnvjoGR2A1ZzNAmbwECXgk/jM3UEJL/y6v
7jML7nSwaks61pi4GLRsbFYxRyT71BzpMJMVoYVIyQD2C0t8KOe5uk7SiMNUaX0xoZPj7qtup/cA
s967j9+UUPNhBX1qqC1TDx+kj4ZtnCTMO2vT0iULohQMELF3Ht/D+vGNQY7Nvqa4vqxumPVMottc
uE2FSWAMNlNsZbw4EbQjcprBBqTyFspQAgFHzbt4H7RDyRtmTPvgX8YgIdiOgLXdFr+OkdTXBgxs
mBascB668/LuLnUdou7brPySQ7pNNIINOHw5c+4AsCaK8+ST/zQeVjuc4eMmXrxjNuiGUIiJGldA
pH3plf3og2Gk92arGxMbv0DZjfF3348NzePsaQEMLIbFUv7hdfqExpH1imEtbpQvYlDcTycM6a2n
yUo5CpjiV+vX5h5lK/YBi7SPqf0dcVOylbV1tiOpvrzsRLCumzaehOLyvS5M8F6bN1TDNhDc9stc
Tz7aQJsbU91V5nJo7qSVsNNnKrNejO2ld8UQPqL3ivDUAy2aV9NkYSyu8+ucCno9hDgHecOHlDB3
N+rrQw17SIAfiXcQgZ9dYyzxtoLtzuwU2gwXnmBrXziTgc16xxzdN98RXRGPM3n+/GitlApetNjm
lxlORPAL3v59+tjDHZhmH3X0WL12rS07DbwdJtrujdbuPibUDJXPb77LgD+VlKHqfsOJjxNKYLqP
4PqlzYQZ3E1PcrOPPABhf2HyrbtQKQ/jgfSwkp/hQwyLqTCT/Adz6YpQr63kDvICYEoxEovkcVsK
OMqETTUbR9PX7tPr3YrlIIc19/dd+WofqMK4z587XbTkO3vvbss8yfgSsQwnKZHPoJc8a3lEb1/e
FNMO4tUjFpd88PRL/Lh6TJArLS2WgnQhrM35/fd9IKI0OzpvPnll478Cg0Wfen3wgLCahJnPxaOr
Lnzd1VzhlEMrm5IPsoChrX0f6jMJ2Psx7/fSOa++tcInx8nItuFMfYz3YAStCMu41EhOyZhz6KPm
rP6skhGeCKpAD4eghDaqRckie8bdh/VMx0KrvDtXyb2lTuKV5+unueq+zV15xoTeuRU2b0pnaJ9N
03M29YV54twBUOCovSzavzZiSjp1OHG35wqA8CwfadCsbtPrgRH1UJo+qP8Wdwe3BohaNJOPiTXf
0VDyekhYjNjYI1q82lBGnjkhyxY+y8AIb4T6GIYc67GOK0fxb1ONbZj5jNjWfI2lNE4lefuQvmfd
bjzMb8HTzQJP4p4a8jQBf7HLVbEBX0Guh30wxmzluT7fc/tyt4rjm6yblfDsV1zDXA0vvuqwoXIe
RP9wSWoeKEXLuB/CSmAPqgjdmSkUPw5GaHIHXtC5H54GwVqcVXa1u804D7VZV8FhsERybExvYZu3
tPyg7UnsykeQeDkl9F78Fr+bY36m/7Lno3QfT/4N08O182RoDS1MlkDIZuPpCNjmsq/DggKYDuiP
+ZkEt2m+lxGVRdnU/ByWz48SsPBDKixaouoyP/Bf7AIZ1P6Lx8SJSjzhT5OxuV9aXMDQo0P0qwTm
VzczD/x152tTobCTs8a6gY24LJ2/8sAxZcvcAp7Oxcv6taa58l4rrX5jfNYfD6/dFuv0Q8FSSnzb
TW4p8r5X7CK3OEnKsJ0yQXSZBe0yPcq7LL7FHH5G6dNGgAu+zyZE0XyqbTobxxfA/dWQOzWgaE2+
HctAqHMSK3VeBdKyp/DbZl8Q9QEsqq90p6RW4laBuprQcZvhnWEP0WTF4Oit/NlcvER3RDXxjHM1
r7e6JxzE32bXHmgb4yb9+/rSUFWjszo9KrfiVpwan20O0Yqx5QRyTpYQnoWWON0vR77yNfwOTBr+
4SSmYBy5CT8JccKwOcPfvVW8rfpH/uSvLlDMtvmHvC/4SXqFKBPavzI3KLHt8hW+pt1nMWeDEwxl
OIM1Czv9auP7jHPKG60y1QV7+Rb2EQFvqjFP/hPWIu21vKQwg2D6PqONzLbXoPp5zO/bF4A1JCV8
6AxbO7f76/yvDfiOzNNjIEa7Ld29qUE7MiQshXfBUmbN8U3nzDdzlz9ppk9YlmUAmtyQlcnhXV2C
Y+nzYtYfJh/JVl6C37CI3w/3XYZg3C0I+z2QmOYA031RRM9du7keaQmvpWn6o571ozB4t/Vo3pou
xLtHSM4QogS3qNspX/Ju8mkSJwAhDIex0UEbsn6m77BfNittqkzVfR+mH+R74gvOqdVCGbNpCZRG
MJH8zrBVkhrDzxu3k6L7O7jAFOYOfTd78CvzKH4W6zu0uk9aEGQ49RREvXFbR1vc9ldYIWcSaogu
rFXxTNmRb7v99YdnKH7iNcRA2Ed430vHp0sfGiJ5hGvfI9SOzT7xb0HpZK4UkObNSSPNQ1Ytn/Kq
VHD6e7vmUVenQu1cSCNLl8SMuZok8M1zJ1CZa6L1biJG3a/q7+G1ID/Kh6VQR+qskYP2upNPV8GT
Su/2RSoGle+m282JKtekRMc7ZJdF9ccwM78EwzJjCZNB4u5tDWtaAqLPHLJMrac8oh8R32AWN5VV
IfCg2NjVh/YA1JYojtZYzYexVebdNy2t58W5XFyp8h63UNzUxC23JraZjvDZEbMA89YQ4T50etkM
AsZ8kLQ3fMIzjfvgNjNdealuyU2udhnLoea2Een4h1ra8jLzTRc8+MbiT4PrWZqnhw5+qOkkpZeE
b8wIc2rHd5zDPbyAptwgLmv+dX0NrnHlbR4+MdtttjqiY3QyMIbwv/4Slz2HjAw3xb5dXNwO9Zky
02YD/UIkQQdjSd64ah4ed4u61Ll6k2Uds9rzQx2oy9fhhtEi1alHgIdynF1cCpkXmyQLBxQPGmTl
ayQehLCeyYERSEAkFaTF7zrnUHt89vvkqL/tidfOh2mxLLY6JqZPp2WuGqaUyMIHCy3D2Vyln08A
hdqTRP9+cavjuKlMi1JpoH7NvIr0uXKe3+ap1yx5M0pDKiQj1B54J90pKN+eGGFDnP0SuvX1bXah
GlQ8yju0I0CmMMdnZNTNuYbMQra6uOIMbkYxxAP3/kki6QtBOrsfzOndRQiQhzRY3Gf0hFwUvo7M
3kaQ4OobrbNS8DZsoWbK9yTK1jrn7me3147Xbb/NHnYJzecRsnUr1WkkT2nnWgvAb6WGVeWQ1Jy2
8KXc0U/NURrsB+f1w9YGa9g+UFCkI66i061ZvlfdtJ7fl5rdV7R/LbpivEixUp0Xgw6pZwcMI6GC
Tg7JoV/J03rXxcT1++Kxls4K14luJOT8e3yBDL/ALSDXVTZpXE6Y3ZXroQnSuXJA1PNV/9xRXczp
829MiggCAngIjFDUGbwVJhpvlw6fLDvkgT1tXupb0tkCEI5RW6X1hkYPx4fPo42cTvjrzW44yROL
OD7hLc8KNd5kU9O8hA1n2gP1EQTnUHBLB/XD9Sf96Jc53e17hGwB19B3HQps8hvkR0uEQYSvI96d
0OFgXc2uBYlYKVgT0VZpc5+ecqD8oGMYoCYPnm4yA8jWYKcj6EETJFucR2zeWoI5ZZdNeKEYGiyN
lK9zsmvAd+X9i24jdFXOd4rpxCmfllJBdLRlbURaq9R+V45OEvkpbEBjkswddprXBEFF4U55TaKw
U2NGHMdxLVvazxD1YQUmseui4ivTV8ZKdemMtEf44ZMatUe6NaCm2T2lcvSYZVR5sq1h2apZ/D7N
k0OLGToQm0EnvXIo39rj+3t4B3fdKbDvEsZysmUpTdyJHOg358HDqD1KRQkn7sbTJUQ2xOhr7QDG
q1A3RNcg6MiB9jOpIa5RoLhcJNSdR+fkE7vWp2JqQ+QuGnsyhzX0jaziRjZ+yoLscAdASd1HaSs/
HfRriIS1TcPwxSySN6WkTTULqKSOdP97Gl/RCbXsK6cvg1r16cPWd5gqIQVIC/iLyKu1jvIcKsH9
7uSZm1AJeTRgn+RYmV1rfgKKmM1GvcPVu4uxZsbPm//sQtlcp3eHIMnLK2XwUMK2XWaSR3AmQlav
uZD7T57Te1cTBU2HNDUhxdZDnYjazIkhcmtn0rRMA3LMWvVMZAaQn4VTZs5EhKywt1Wv62Pi27MK
BJMOh6sTXd9wSR3YoXXiIhi5ngeqBK7wZfGdmizQdLrbPJWDexIYE7fBLABrBIx14dwUgaD4DTF2
cB65k8CtUZ2CkYCa3XUh36InjrUVmFU6g0wrAoMRezls7ofJzW/rOKd90+3F67LpVoq80E3YgBuo
1uVz2qHIIE8OG+ai0bCVg1La6XIgqbOiD55QFKsIBOYNPXxGlfUAz2dsE9twEmSKnb8DE/vN3C5k
ThXp/TsAsUWASAqtONmVoNDG2on4uyQAaMiy6qBVudOuxM1AEAKcvE1+uqNA+me+Z1fUFs+4hnc5
QM5lcvPj+wJHU4trwGQzFvqTUgSvlwu/9nYJ1GusKutS/DD0RdJuJTwduqCu4+4W33RXguMZZ2RM
d0I8javr7krZ0sci0wCKRX6mvqmbtXQ7PCdBUzmduZZ0W5ac9Lkzbru76qaFO8HJ31xytSo5Vec9
Hm6X+tQfbe116a4xvjLCDJSKNLzkno7mK9/1enx/fAjsMW1t1t5D8/rLLM0Ol9ehu+1EdS3QLgW0
aaLmuXmDMKYnPVnKb/KrXTssxCZ6sg8Er4fKoUwVeSV2/oSFVAcCtyGLuIPQ7HrTke/euBT5Xznq
aRhmJ1EBk9ncmkAq3P6sDvMOzCmNAPzSGSf2BU1c5j2Eiy3cQl6PO30RPIX8s/Qo9Vv2291TJFBn
ACYSkXSOLoYzE9Dt4cAaWicxHOYTfBp5ZmZBzmlJZLu478Jlk6mKDSlNbZySqCDD5wHo1CD/+8kz
JoFWTasU4JAtHxy3nS+Js5vpT9pIifi8ahvhLjmQ7OnO/epI52pRa84TkAcfb7ZkGyTgZ71/m7jX
1qthVzaOIs0EeqEXX+b+IHxK3Kdik35fGfNwtckJSnhukIdBSnsIkWAOTvf2FINeTAR/Qn4Ech3x
Ogb43c15Tzwxodpz8tp+g6CWbqfCOXE5sLK3p2XRhOkOvcMtLIywMH3pToSOknx6A12iocess9J5
IXYQHWQRNR7nlbt5gmURMgihP1eaYJXDtbQgU28O9Gl98V6mLV5hDnpVPjVLl8vJhEWjkL96EqQ8
asDcE43wIa9qZuNKUfok3YC8bLNciTP3zNNfLow8uIUmmljcCGr3wkQDbjUnJHgih1TrQuZ70HDk
ALSkmfrBK4x0Gz3IQehyG244OWibuCQSj3OywTMymCyvhQuoBQGnmEyru9c2NmRtQ7BkzS4TR8k4
caiIHYWhxYj2L0jqyE5IDCxDs1mdJFsQvXIKsyWKVd6a9ZkjqInmyEqLpTptfxV4LHmoam4OOaye
mWI40CukWDkL4DKwIV4xlF+JvB/giVymCHgI9OnNXQv98dOcTY6X5eOcr7NvqbEgl5kwBD7pN+cv
m6P04ok4QcghyMRKOF9a+wma/jtsGtSviaXU3jgL5wbsjULFSkHdrzbcb3lTfkK54WEJ5+vE0lUA
7ED8BnTpP5up+q2CRx4hMhqMI70c84d9/6iWDc04yPnFtoyS+e1cc6J+JKjiEk5LS6GnAMph2OKc
U7GC4oMwxr9CgtOR2QorSPVzHMx/yAuqzyoCbDlRnKIAwEyFLhoremEG3WEswGfqWThCxDan5Vh2
y7olABTetmqAcuGb6Qvl8rlT98KxYmqrPq1nGAECQAXCQljU08YY8QDykLdk0V57k8aSyDgIjyWH
Ia+WfmRYXy5bj7tFnoq7uw61kYSnRFl83SZXG/BYzR3UnChysSkjg+y3kzOI9O3L5CJVq44m38Wy
fVlP+pcfqDqP6bL26Eya+/ui3hmnAoxdQb8GbymJRyWzgzzw6/ZJ7wlC40nzhO8C66F7LOhBycbU
PInUJECKNCoQQUbBNnqbuw5nVqNbn7gd+DRAulzZk7NypLPwDbx2X0LyiKu9ySIEzwfzL124EdWn
FGYeSv8xTAOeQj5iDl9YLIzgHnZT1Wti2b/vUbweb/Nbbj2+b+f+GwXKnc5Z6yK6gcX63uZw70ap
88PW/SJkOYlXGMVwtrjX70XNVWmeojBCCtqynRmO/qJ35DBNsv8mryyeTq66PTxfwong9IhJWHVU
b/LI8iBRHNCPXm1jFGrYF2Dsq2dqdqujJtnmF04AO181P6yrK7iEbiX8NMv1yD24CIcJO/hJiuHd
0fV3tqnCWg/fFOiNV0GmBMvA9fJE0f80p73CAepN5FUjHFJjN1m9hJOp+43oX6CnD8tW3A8tFdXj
VMqHRvx8XfetulSu3xfYll2QNXGWr1I5vpuefgmfiae8gutgG1+vJeYh3xBbMnFWttFFnKmzIZD2
3deTHun9IJ+6/bCjnVSRMH4bhVNEzS8mAuQ5Q+sA/Ygv28RR4k3QCVRoAk1USej0grwKTdHr1eVQ
Bhf0PGrQiRAHXY6zB6U/QC/qWbTIKB5bFmPmICaomX/SwW+xSU1zvCc+U4AuRbZeVCKUDsQXyWkK
Nx28TvXy1klEl3udp06jWSqyGnYElKarl7KnOUc0C70zGTN7TUeby+0mP64QwJA8OHVpI30GNKtT
ekqOAvot2gXoaOVyfF6B5lHqddv2l+iURvJcWtAMtpLjECik/R/KBrE9TgCvD6oVlFyXwqGjI7T+
sAcnkf3HbtLybG0y5UyySenz21phfm475dNTW3RXr6cTqjotZzjrxfCGxIaYfGGy/HdhekLIOYoB
B3tv4Zq6faE+cIdD8VVQUs60MwEQWhXSpKkZicvsN523O7rvNR46teUZ+OxcxtKDVUq9oMEzeljX
3RO5AAD8eoJnbRMk89pLVmAUDIQdkR7zmxt42VMb8F5MkRa8JgsrWFfiTCz8ng6Pm/cuy7qjOy6S
orq3xjbIP55BeZqI1sTwDJN7jLWIDVWv/U1OpT/EA6mwJSnER6sxLPUeCGls9u4jczlTYFKI/ZIF
8eRkgfILWnA0DnARx60DHEORNZv83J3+dxR2zPXVPSQLGjsY3nU3soQpRyrr/Xv7el6Qkv0FgmoW
m5Sdm6Vhgw4a6GOgjmoOFHu0Z/YNemHa5kfKyjb3yp8OmYPko4t8fYzoKHRE0KOb1YJ6GXY2uFei
w5EQ3MXwmh+kORBI7tb7dGVmhhbS/wNzBHFJgRmPsJvvwbDPJUbrmM7TGhnPDVxPBjayeBcdqx6a
CJURWAvMGvCUdizG0ETp6Ms7toGVMGGAflvmkKaI2CUglWQyBBd9HtavnTF2IqbVWaLZSHgLL6fb
qv7h6HnVzuOHbQpiDav8DXF77P4RHWEO0ya9wGzt7I6IvKJ50x+AZw2fPmf3IhSXuFcm0e0NUB7c
Zb8gPCcu1SUcI+MgMyh+3QxweDn3veHpPEEsNI8Y3sxuM7oWJI7pZx80+xyGG2HsgJ4okjaTU7JK
U6uYY07SYqmD4Ly3OCkrrH3v9nurL8xNweOZ8Zj1bQPGcSQaZ+s+Rmj3Q2F3XaC8je/HYVHM8LCl
SnRy7w0cMBkPkNemROH1dNKbpRZW9yVs3xuFOaDqvqHBTDJxHceJPWijBK+4+GT/Yw/NXaA6FtC/
k2AhraFlzngRzo4RfXKKeR2i82F0UMe4bT0A2kjh5R2gMg07HPbmnTv47GSURqjxisx+o9w5ALib
2C+prhTTxyTZyVbSsTvrFKGaRYNZHYMnPOQn/cuXbnWqQ+bFZ68TywCn1tz7vIhuK9pdACryhzC/
LjkJQTNe38XhAZoOW7j25Nqq4Ba7RVzEkgNciVrVek3BlyRaSvi5jWU5wKns89ByuB8GtBvr+l1/
AQRJ7CLNla7ITafcCO4CCwHElH1RAKjRr8ZjnSUzscD/O8HVGS8nzhrdaQZXuhBxrZROKDGpdbqH
C5Efgdewqs7aBnbPePe57tQRSUPoOjM/G4k7d4kGHIAOsy9zW+RddIbS0/FE8DTSB/CWURiogQgC
19TC48gDvngW7vAOVUAyPZTLJe4UFycbEK4g9PBS7E4krBpsViEndI9rs+Alop+I0Z3ameczie60
CO5TOYnLNE7T/QXkzITnDe8gcd69Kz+gndQ0IXHeRID/tHXOMRD6X+XXNGcgQ5ygb0YeUxBxOcig
Sbr2vBE0pg6RRQzMED1CM+fuzmVYT61fDa4oRY/OZ2hS+dPD4oHoQw+aiSS/6Q8bsDoX5wuLHpM/
eHngLMB5fVDAZYHAwkCnFekvOlLz4YkPqK42bOAJ1SKvgqBygTyipvUyLrPJ/BkDonW4e+hU5SNO
1X4L8QN8pg8mV3gTiEhCzGtW1d7AwwpXAggUtHBoQjAbvo0bEuqLo8Kwk6a3W6ijBMahmYVXrCt+
sd8/26XB2V9tnu38ep+W+rTsCrutT9l7PZ6yqjPo4/n6ALx6eSBLCJF7GQw8eEA6qUHcPCH1u2ZM
o2uYMTFSrzR1MhQHGIiYdv89eYOfW2Xr8B1d8FV1Zj6jd+sY3N1nt/xRgTsho5RBrJBE0VpNfQ2X
mcpXOFM4mdXwdfdKGHxAVgDgBNVH1L2d3Jhyahq9J1LJ0P4C+bqgQg8K2e0no8ieA5rNdiNKvD/I
CDpalcwfetrJ1eOYub2dTnIr0C3dKjWHrZ2ekOQ394BoDkj1YO3TCcxXSvp96ZdXYoB66AXUeAFp
CiaA6ni4dofLAumLwTXvbouEqUFM6Z0oAfz7bMM3eAmTnrfmvy4RYJoONYu6gt74MzBTZwAohcwO
qsjx7zwp30DxmfDLdVO+qQdV3gnCGrxRbOwnez6N+ZkBwViDstkaGjwCySOumYs2p0kXF+9qTE3s
nYYp5w3bloVOmA3EL+SNHUUg74Ue9znua7J7BAOTrxyDzdrvKhQkQdXNTbhCyV7u5unDM4Q4JzUQ
lU91cnpl3yXQPp81ef1IDJ7SnJbe3y/H6siHrKzxxXmXxua9BsNCFHSDFsfMSkb9xvLX8AVT8o3C
tbT0yhK37fz92W3FLec7P9fBS17Vq3aFtAm2Q7qu98biTYRilJLskSSFanzZgBr5ilsxfGmsPNFt
5M7dRMJmvaIkeOqh+pjV79mFrgu94OWy3jNz5vM115cj5bKcytGRgIS3iX6mEGztnRh0ce10LnDb
PpmJEZXtB/HOCHJXcTGU8gx+fNcijR29EARfmtUzaYmAYjXx02UC6osDAiPKQZni0ictiZEYhy+s
0/Bs8Mv1JBiCcYIWcNwsXXUxbrdbhj9tyTdyX3fOuKJY48B6DnU8QWwo8A6kS/3jQqcfmAbnk9QG
tLdtnhUWUHen3uVcCCfDIfu6gfhH0o/yo2zfS14RXWE7nlHaD5vhvTFOt/PlcDlkhx8phNM3g3mj
rlEMfQ3+/QyJEzOqM83yqHRTxEhWQcGA63hpi1YEH30lRd1Ui8ap7+Oo9x03wFqSo3ujz2Dh3QCO
/PsiGrkkSGj8GxaZGPwsCBwu/mMrmhKz4ZCsr7v30nA77nMVM/zVx5Flpn6x1147eOThFRHOyBsS
8BsTbFwCeGkhuvwYx9FViiiI9Gn0oEaPMjcs6jhH80tr9fy6OR+ty7BvbUlWLnjgd84pdWgF2FQH
p/5DnstrIN2ASs3F6A5HtQejxOAupw6zKd7wrcZQYHcBlEBCaFqha0MD/jWa3L3+xg5d/TejN33y
L6TVP8QExdUsFLV5Jdv6GHfu7HSLCQ7r09UOR7ajN7G3sL5n8Nss/2ZPJ9YTpRIeZCweFo4T25u5
7s9Tyy4WdRTYf8Mc/mtAzR/MYYV/TFHRDF1XzFE99/25vpWX5v/+R/rfwezytjOEZAtzzyL5xfXF
k6Zfd3+bQcUsve3VI23mg4J/r1/WtrEWlb++zCyc2KyPKpzPP58b23V9Zc5EKR7SdCouplYURXx8
6WN1HoKVYe/l00/irs5B8NmFUbD6mbjvn/9OD5b/A3tfmZiSzCCeyUTn61+v5NFfzOdEf6lb53i3
vFPpYLgd0sK03I9P2bI3pR3s/84rXR4f3p+375/f9A8Nq9YqTaJJw/imM2+73Wa73lrfbGv68bDs
XXAm3Zzu/3YQyb857LOkUEdI0sSQVFX9S/L4Tw+tu5sTPWGe17b2hOCy1qDs5WfdVzEe+pub+p+v
7x/v9Mfi1WrchR+3J9c3q6czyQlTJwxba+nChZt/bvCHWe0za//f33Xyn7aMoRimKekMiYTq/a+P
8tbi9fDuhidjXiY+ZAIWH2xZi5AL/Y+mHCVB7nDmuJc9ww2ZJdXMALdCaCTBfaYEXzCZXZaw4Uym
8gLXIorq+IwRTQgxLUZQzZy+1H2GNW5O6qLc37Z4JbrFljoqhvb0wBXq9fF3vnPyfyKv//NF/bHT
qqxUhaHMX9s90zncYtcHsGsQXQBKQ4S8TceRSv9P2Xn1OI9cW/QXEWAOr6SonKWOL0RHkqLEnMRf
78W+wHU3+0MLtuHB2OOZEkMVq87Ze+2ehhhPzD0bRnH/90398pMMX9Xv4w/F82ZmpslVPx1pE4xQ
TnPa3pcPb08nO1/lILA813NPtyKP/vWmfh908P6E54uaEUh7OsbLqoO1hq5rI7nUlQ7qrev751Aq
XFxFNy1VVofz/3rqhLRkUpyXiMTROEKtGs0vfJJv3MhbAw3mvNpKuX+uGagc9ZFb3jh1H6iRLm75
kfof/OuBfbugAbLoco6hK1uM478Ay1jQ9KK1e+Ou/XMBM/87yJez5NtSEms5DAyl7if46ll1xrNj
cNhvyYZ3e0sNESvjd1xCf9/BfyzVpmyIcg+pFTUc0oP57TWVZBidJR8bZ7Eaz6jzTszZvrQnLJlT
azT1nPdbK9nvwALGMSyoyRqMWVnWBndTgP10agVVOi7ITX1eRVNp9Eo0qW/vbf24fWjnDy4+odFL
6TjRaOePq+l0t2g3N678t+nrx6/Q+3fr++3uxPMprDuJKx89Pif262Z83PeRxWykHHftuAdGvfnG
/l5Pf446uN+dYJ0bVdWCo8Cm6IQyPFvlU8pa0HWlXUh/4jRHSnjr4/gP5tbPYeWfFytWVd5medge
8Yu95LMMK9EbjWFObS/mXKCFcUHnd2TD/qkfcZiNyqMyOuJE1z/QCczoDc8xD7MVPG8MDBx0RPgM
rE9TdpDkmv79YKTfk/rnbx2sjnFQdYKQ6MExWh8RrKmHzoH3vsqmN/Mp+uXh57T+OdJgSWzMvGI7
xot4/8hmEJX92H5zl2veu+n0xu7uayPw11gDX1gmi74XeV8P3oRyjZvzXYOpK7nY1Fa3KM7yv14z
Ewcy1iwJA7I0GO1UJxkQEVE6smc37NVGsFHMjmc4/faTLba7eqKP54HN9u/Gw/vipw6uUzFky1RV
Gd6CqQ6mVRt13TmPkobIIXOCMhJ5NZm/gECT54K66BEKWtHZsJT3LCxU+7jrJdXXRUZHxTEkJ9rx
Z4cAAfF5ajxSJ9TGNKMqYir90TjfZB/JKn9Ip/6seizQHONKAsfs0Fqn/Dz15yyX8qOyQ66mHnMN
Sy5q7m3ah/u9vAsIzq5zi4PzR0uBeJMBu7xORQpLsmeHT32fEoKYq9HzQ05VOe3OQrd7siEsWev6
1ULXjnQKXTnKQdKHRn7fTtyi1KeGiVaT8UkCGgsr+a2blNNukd2ltOPncYluqxjll9HyMtMPJ8Rs
oz64gy4lBeyRMYsetGMxpRYR39UYLjmbWVNpAyFhdoI1sQB0tcQSwmetr5E45gqLM8lRo/MHvvwU
vDAtHEgR1SgmRHmePp+ee2s+paLMhk0TcMSrRs0DJ0vsZNNynEz1CZjrT7RRE1qtLRXBp9Zw+wYZ
6skbk1n5x4vYg8SxQsogOMDz/1x4lEsgFp1vdayylJ3s0biwZ8dJwM2y9zNv5AN3OE72yHEm9tLl
bAXKIZ0gbbc5D77fWvMlqZ/Rv97Obz9n8OnxPD9ITyfJP5q7eolP7aBt5Ilx8O6aOX9cgRPAbwz8
ewd+cC5s9Lm/AGI7rXbWOJxiBXxCM41e2sNtp7rGtJoUeGDZPK7yhfIsTXrHRt9n97f6Y7EMkAMG
ewVniTQ/r70NJo11dBQmyVGbZ8uIXru16nbXDYofdKnRCurZwgOWYSNhmMo4MziRLzv+ocGarsus
vhO255WxtbbFQ/agbCkfTLNFr5sU9/Fbd+jofAtjYVkscEf0PbNqemty/+vuaZwGMLcytZXBvk49
5Se5q6PuuOBct5LsDflCUFxcPL+HKdbn+xvj9V+lH0/L1FVVl+Cya5qsKsOEhdA6XzROzMYhfRQ/
DSrQtuEKBfDTM4dglw7Nre3Q7505I0KZ4G3lKGdq8uA7mRiV2pmxqh9iwMq04bzPADQICuQx3D7w
UFhEoncAJIVhX27ti6Rfx+Y+JAPbu0achGbJv85aRdNRngi0g49/sZdtI7J/sSat+5ROFuKNZI7f
nwhTZyTV0kkn51SpDHYiUapca1n31EO74Wki6XRCW2Jy7iPqP2/d+qF1aMxQGGN5oSiGS9kt5n8/
YPnXp37wGwa3O4pKJbxeoE7IFP2QDpRsiLoZyJztFniR8EyfmfYS3cYcYMl5cmP0X8fAweiDjca5
qxTPyLkDBp+hq/NMPAmNHftjsqWUSt2QkuOBismtNfH3IjQYd7DtuHD2u2RsgA+Nc5rF22wFTMvj
YaPRcuo70rEeilsz99alDvYDqSI0rR/zauVLwTYW3rJ0vY1FnkexuN64rVK/hg5m7Y8Xq/8kfNtY
F2V0VbWToR7yR29i3idw1NUn8Sl9YNGfU39/AXcxju+S1w4E9Y036mtjMxxchxqhqMwhw9QGgydX
83wpmd0HYQoMYaV/XNWRSnaqNUH9B/3bhtMwuTlzf31WeKLfRx0sjGWaXT31pKgH9VnfnWfIpnNi
JEOcmrBGwJo6l4uT3zjQf61Ff13q8NOadlUhRpp6WDTOo2X702eV+kXiAAB0WuepOL68fF7tAw4k
+++J87UQ/TXy4CuaFF2rqzo3uXeohHu1J8uHS/0NicjrzSf6r1f3270dntPMoDWrNuDesmdLXsJp
74vVnlXeXpmu/N9X9vsM/vNB6sNFUVeS2Au5p+GnufJWBPhtjUW0ax/6fillYbucY+9d1W6zPE/b
OzpLB+2JA9vfP+OfU+j7NQ/WxTSvJS0UJFaIfEyHutd34d96QW4wl/barv2U4okLthjRG31p1QFh
e2Pj9q8vIa80qVEW/4LANNjHx1ktecaJnyCnuFfQ6byqp9lJXaJeoM+jKw57ywiMI/CraNxc1yEG
dOPGffj345A1k9KmCmPCGsxmVbuezyehUg/SI/iFcX3M9pDNjvKsejvf49DfGnu8yaQb2rBL4X17
64vkonMpb+a3/fMt/PZLBjP8cunULGta9fAYvWBhwSY2Pj/E9/pb/RI9/P301X8toLBx//+qBxNb
LBK/iqWuX03OvQ7R5wCF55A+DBYGxEThyJoq4LuRUV0d+shxDvd2FKJdXKND9j8QO8AYAUso7YJ7
HhPNR+1JXkjudSm/ZTSt7nRq1atwQtuOZwkbFtkPuuiym1YYHGf1/lbx8d9rlQJ5xzDob/zfvvzb
NyEQSyFrglg9RPfIozCAwWt+TGsUklgNe/MwLxOaHohOMHc+8+d6V7OGzrEi3Fo1zd+7LIvNZL/l
kYgjY7v38/NUtp1pntKoOShSr0rrEvuKlIb7+5nCwYHHDsYCnghunS1GO2QT4KOun9W19x6hU8kV
HJ3iviAKBwUAvB18+J/pEb1IukTzVj5CLJq043xZLwugyCraI+z2dvOJ3qV9U/fiPn+MMKHQDkMP
gmK/csJefGHDQ0y30aLalYd6g4YGJ8oRJRCSzhSOkPSIf+K9aW3jNZqm2/T9+om8BSnEY1u4AepB
4gslvHKuckZ9N0kE/G8jhA/d2clgXCMwMieM0wiu/BVXJHKwRpVHUAbgB9pKMK9wleDmhPeHuOs0
Aq5//ry+Yb1IMBjwR/YmQOlwBtjqo5bbWwz8T5zjMOnpin1ZXeZljOkW7yV7ximyZZWfg9ydNAXs
fnh5uM9v6kF5tjjTYrBBa0MZibaghX+zUmxBR7/eO9KCe+UZf17QjK4bb6wSePTEqyEj+lDdnGuS
Gb9+Se/TXh4zBjzNP0SlX3pBYINkzTEtO8N79MmAyKr1ysbUp+w65E8YUNFDa7YEEp/9zxkRIyoc
VIh91zx5vTxYx+pBeeoOOpEhFAj4W59QRkhPCRwB1Nrbcs9bKRM1/wYsGO4uf5v6Wr2ePqJDdfBe
UQKgpIwOl6diU+Nj5BIfUFGePzhbc5zFGsBQ8mP9mb9onz5AwHdDs9PP5BErnvikH8Ot94BHFTnc
A5pH+UGZtXixaltFQYZOH2aTZJdvqNjQZ97RqEc2cHm6INB+L95D+AE404BBYQ9m84rb/9ZX6dey
ZImaoiuK9FUqFr/Kut/msCRXViYV8vmAmQrXmoBEGEemA2IR0198Y+n/fRhiNNUE5NpXsCTobz+n
aZ54euYXwfnASwwO4yPnGPIQPAgIB5YhAQnazerAv67v+4iDb/8pyypLCH1UYpXt7eqt+Y4JqHpE
LaHv/17hb400+LxbYt0ZucJIfElMqglbrDIhSLqVtYU+/fdYN2/k4JTTlqqZnfrBgmOyRqgC2SvS
p9UjOE20MUR3SaVzY8hfH8vBsxsccApPKTQ/4Nkpb5h++3a1QVIdZTXkNtjcbn0w+xX7x3Z0MNzg
cNPKnk8CH1cooYxBW4nLplj2WOxb6VG/N0WDkQb7kdpTPJ9y1vnQuK/oCUG/jBAnHZG6HnGTlmAb
4D/ZnnLrSNXvLr5foQlpy7CMvujCl0uWBt+sRPUIZjEj1KwIYpSPcmbUjjkqCVrHaz/RdpBJZZa9
whUfcwIicKndeqT9K/nzF5BzKYnswmSSUbXhdjDLTStr4jA4XO7Dz5Z6AWTUsjfVQMlYS76DTkt8
vvEa/XvMvpgsaZqliIO7HVZyqndeEByIWbAx3zwDT8P8V0YH5a5YXNTxpbo1Wfp/5OAyDQncGXVr
DdqkNnhzvavoq5Um+Rwf/UVYjzAjWG5L6xLJk/hKZsE6edBGNzfbwz0JjxS8KVeqipIi/yp0ZWdy
RoRGIZ9qJwJUfLPG8QHs5wwfMDhX7wHK6/Z/v7mGpRqcMoBqGqo5uNIoN4v8pLfeHkdKutTevPvk
rkGGhPjTrZ8Z8HBjwOGi8HWN3wYczFI9kHOxlBpvH96H9xHHOJ+eV03OoLq43BprWFcajjV4c/zC
N32hY6xeEHvQFs3W4ypttg64av++LmO4+vTTEdq4KMt0PExmKa/Ut8+ikZVlEFaRtQ/Y8lXUyMJN
RmTKjrSUx+tOniMB3Wj4hJ70+2Sd3dH5eE43wmO0vuxIOtq0y8sOB26+xZX3xBHT22Kinqf3+gao
xbab4/FcJHj9+wmvSwgE1Gm8BrExyR6T5QNgjftkhnEDC7QyG2lbY4ndqfcpbCIkzmt92u8zNupe
vQVb/1W7G173YE2ylOZ0qtKztVcAItTTHtEWwyQCQTduluY02pjrYGdtjYO6EkbVrYP6P2bMj7ve
f2K/3fWsEMUzqSOEBkCRQknS2/ntIwC/dF/jm3aadGVN7iS3XYl2gZ7OMfGohdu44b8+3BSU/ON9
M1Xq1BY1cZ1a9WCz0tUsKHXGO+AjGZnHAJaAuzn4qXUyCT7ih9iA6st22NaJhBIElG7Typh7cCpv
fu5/L5qyouqcszRL0nVm9s8bI15NvahkQd9DjSoxDdjNU0KULjFniGB7Qz3K6hul5F/1IFPms8AK
ZokkWVvIvn6Omelp2mZhpu05o15e6sNl5S8vS3+LUnJzq2r7qzbyNRiw1l5aBrBVHGzTAkUOgC7j
C67fEO072PfuT2/NR/ThQT7zKKmWfe8uIQMD7ltjl2NcLn9P+X/+BBWZnsIHwuAYOdi/pXkbRWH1
9RMwqrXLMw4ueZ4YJHeMqeXCpuGoxFH6PIfIcHnTpzohnq9//wj193qK5uTbj+hnyLcZEAetRaKF
pO61N+gypg8YjjqNr8GXb18lWzKRNmKEAPWA29UVYyf8oLXEyY5zUG2MiIlKZKdIRt4LfsvRydUX
Ba1Aeu29q2YnP5RrCOKEhabu3z9cu/XDB2+L6inC9cpXeM/ZFFy4gHH86GWgLsZQWy4rgEZYPzjL
PIrARK1pb6L0R8HIjsmhSUecA7BodBSk3GRmhmsVVw2OUraxkC1zmwIHlIo3DUqEMtWnsjDWngPy
cJOJGIy1wM5PbvVgnldW6Shgtq3R3xf3pZf5uYGwJI39A/+Blwyy/OdTCa9apXTaOdk36ZvyeH7y
njhOa9kDXJsNaUsRet9HY0W2FQm+0pNxXp+NpVneSYfOvP/7p/xjVvJTiDnVLZXdDAepnz/F9LQ2
U/0o2WsdMCkBBTv7RevlfJ7X6dhK7YjPjHBjp/pLaELPv9+s9fvkfh8lDh5uoQT+2RO8eK/SB+WA
g9i5+RSpiJCDdppdzYPULnSSyTqwP4K3aNFvb8ro4Xp+KU44slk//EOyS5q5QPk+wKHJvlZVlkDG
fX+hVM9hNrpqyIbVjRYuRFxhMf4SiDjLmxKK3wspC6jI7DaIRkGNO1jT21wJjSL0k30QLTtpCdtS
9lfX9CPONuXlzvM/rXJtvocG5M7O1b27St3H8FlkR9HWAkp3/6Okj60fbzzVf/4sMNXEmPSSs+Ha
o4ly0mWaFe8pNvnUE4Qv7L1IhkA3u6SrWp5kJru4V83b/z2y/I+R+a7okPg5kbPhGWyq0vastVJw
jvdweOrABXIJEKbItlGNqyqZWBkhDi60yCoaJ4WbcfUiGn9iDAmsKnY5NgS8dsUIXPmNH9bvHAdz
7scPG+zAilyqE+ZcvMctrUKYgpkAdQ820HWjPOEuO4cuhrn0CUsaMALMx3p6xNSuktt0BQU/8TIQ
prYEgft8vFk1kcx++B8/j5MLWQDA05V+tz08U1SqFp7ySxfuS4LhiJUlxZUVeCxEYzEfY3uLgdrr
mNImPlIXmHlcRM6kiUh9wrYHq/TNeMSAm9xbGxzhV/yg7QhNTU0cdzGz2kVZzBR/ElqAZp3rS72J
PtLp5VE/gGFRdRcASgBK6E099rAg3DSv6lPdjcrX8AN9V7tINwhzCB607QteFMxY2MOm/nOzBjLk
a3bTOs3zNaJA2JPyS5PKTw+djV/FagWvbw+p0rEm531PbpOJnaaaqbqMnCl28oZHVlkFfeAHrAAT
s2U+as0DxToEOVeFkAPHwpxOGdNttlQMIQjI3B/c37rdEjAFUCIg8Mll3+T1N4X/fQwOIqsdg1Yx
phU88TqPGdTFdaz2rl6XeDm+bVQKwRX45RymklTsqbJ11EDBpa6gPMEZwFdG9540LNxQ1juWja6x
ffisKC+KnuaOARXLlC+5GBqonc/Ch/AVh7/0pPcQP4sKIXbaXLDjk9tuMFXlJNuCFd62G1XENzVX
5U1oPEXyVL5M/37Xyan+/TYZvEmqgoBSlOSvv/7ts5/rMTPLb0LKyCaAerxW4GRnsAjET4rIGBeJ
7ust/BPDtg7yJw7N8OXyQomb+Bos4/Dkw/t21C1r3q14IhqLfBlrJN5TZMx0/n5pE2xJhdRfIn0k
efZrB1JPdPsTP9JXjHb5DPrmxY4BiYZnhBEVGuY8G1d4FOR6pOSASCiMQhSJxUWb3inB+/ny6gWb
RFvExc6iSClEL5dwKtR2qIyvH6X8apZY3OZlQ/Frq8DvhGPXO5TIQRmd4xXZaNplpz1ANTSqdYLX
OXKqjyvwJucorMERucqU4M7LFJQlGijZMbCHRk6rbohoIl3I6xNvvJKLAYHSOdmqMl2Pcml6wOhh
OJdnP3I3kbmE35uOG5yxSL4mJ20mvcr+VG6gxiYZ4BAa9JjI0jEqtRia3bqE5cWBR6IQfIhS3gsf
PBuk1+ChN2mcnzB/9VS7Znp69TbpwhtBx4XIpTvxhjwTeGT3OlqvwG5WCXbHUf16eVY8HicRubjO
AUoigeeAWFB9DOZN5JqqTTd5J/lL4ITscseXufQqPOAHmQtrKm0phslRNysmIkDJJ5Jn3A2J81Pm
LzCiZE5Uh2E38th69fivvQdZ57XvoE2O2tfTKLvjpGCgyRcfuYoM6QemssllXm/gN8Mi2oGYnSjL
y6Jx+RRiOMS6c5nn1hjgLp9IhiDsUwVDNlEb5CPhLNkmd/LMWJFTZB/zLZAyEFNwcngI1bqbRqqd
fbRT/y7ESYePHQCsMDt/wmjp2XMpsVAEZScbpjZletOujojzimW9M+5xXvo97l+2TVrAJYu2Y4BR
BFxAGjC1b/I07ubF7GA98aFJQfdsjafzBBQXO/ExH+QLZmf09RiwKNd7+3cw08hgC3t0nb8LM9Ry
3rrYjpKFdkgWJPIS+Cs46fy0d7Dw46Y+aNvMLabi5LyS99b2E2KAghNMZT3CvzUnwfdi4sgKnQ/s
WfqDSIgahkgn/6gOVCS9BKjKeUcSo67O0o8oQfvJp9KOXAve1LjhCS5eH4PVifxuYBYcWaeRPW1B
xLpKRlsgUEiDteP5yZ7D+figB5Dzu877p3iCnzAa5w7EGtBWWBJn5iNUwvwj3jUPHXqPzunq5bWc
aeaihqSDtTpxG8IiErcCrAZuQ7cDc6HQzZK2MS0rMhtleEMuf3534pXGI03KZTLRpBULcxFMMgnD
9IheDLSa+/Ou3p9XJ+gq5ymRezimtHmARgqrD7z7GfJEejDpQpjgGQdTSM9gchlVS7I8AhdQ6Vxq
KUa7ysepsCntlbCVnHwHeyQ74LjSH+6S9+4j7823/JQwhAuEhXIUY7O93FnxQwKdZk2944pl3l+3
5sIS3ORdZcFjxiFKuODTXEXbDODWvYhcdFZ+4t1/5oG0z/kLcD3u+3NxrNc+3pNmXE6KzdUbe4tQ
QRNJ8JpUu/5Ga2bkuGC3a52uDy3d9fy1mgaNI1KgwRuJ0NWGAtG/MLgt6+dGu0/vkkNyIJDhKJe2
l0/kqUjMBY4SY55Bu4smlCPKVf/SLZR6ml2X5zulnZNcPDeB1627Ld8ZCBqATEATfnlRR2cnxi1X
Ta3l31+Wr176YJtiaKpI7gp1SLYsg+1dm5apUiCJ3xv0NaHUXFxzVX2qq+gFi398xEseqO9N9oZH
W29dH1rSy1iG1QxLxXrANegGI6r8dJ3BHxvpxHBO4DkW2SMLZVg5wOFZF1D5f3hsu+6UCbAv7KHX
8QRiPyzLl3JaLQF607GkSjJiuTlaVBHSl7urPe/l57PwGKBuWVazp9ODA08fSU+rL6TPagnUZUMw
6v7C37nv8Jhy3BZx4U/4ROt3N27Tr8+vwammD0uktMI5b3Aq0CmRl16dR3sa8bIDIhbiJQBSdRlD
DrP/HuuXmMlUfg42OMHVgRafuhODpebm8tKsASpAsjpbI9DcGKfaFXgPe3RL5vmVkvjzTfg5bH8Q
+LbF8EP1KjcA5vZXcV6+NdIugmoiwEffW+MrYb/2THaD96ikLI9nas2WaUqqR2XPq7Fy30qTGu5C
Nb5Y9562LOC+8N0sHunV9q1K/NVtiN2UGZaO2uskbVYnWgm8I4UTmuNEvXEg/WVw+bqHvQheUySE
nUMlvKB4ZZxGZ7gW/eY6xzNsOhYLODDMalQaz2RrBvqMTAXv6SG9sri4xF/pxkesHX12Q9oI9zY9
/xtPtj8G/7rF337VcLIhxpO89BTt4TNoIN8mF4QbmW3taY2nGgJxVvJufr4zbpyVvlSdfw08OCtV
ahGJ5TWJ9uaKzK5xxZbHXJpP2kN1haxHBs0rrEgBMCIoxXIBAKJPyyD04LOAec7WKLbpaAsV5mnD
xe6fn2BmJz3hKPBubHV/ySSHT25QSjnz1vm+cel/ak50O/+WFoAmGkeccTqAS0Al3LmpAP5Vyu3n
3LcnMygse5l2xqDEDcJpz/bU26qzaFktvYfu6e934MsF98ejGBYYfF0g41zlzSQvw3S6C9oEfwI0
Wn+pT+NU3FsZvPq0DmwNt4EAxImvurrmIYXNbtPp85rziUNnAy5Psr5as9pc+MCVGip5IvzDja7P
g9YB4UD6QwKpZBSxmCt3MERNdVFBhcgPhfF8mnS3ui/9g/l9YabKh0TXRG1YKPAUqfbVVjjtYap3
5VwWiYGBRhsrfCKiu8Bzrxg35qe1T8E4H/FFjLSJHt9407VfHYL+QRJlS+nLJP5TGqzUXd5lXXmx
TntgVJ6wlDaKPkO/A5ZJUZaiv7qcZmBO8nGTL8x1+ozfHfgZG/FRFI/YI3MUhma1qaNj0x41dboA
ndK4beWqL5wTLEgj2TbAV02xZa+sCgUGTxS9eBfHfwpIVenVJWRmXMgLUii02s2ya9xCulFL/V1u
U1CM66qEogkP3y+VRILvQqcPE+4lxe3gsAFvb5fkYsvBlP23P5fBcVUb8bSIDYCKE5PogXhJS5Pv
bDtf9/GyU7Z51fF6sFQ73mGN4SvWA5PY1obgm+989i3qRFFHvgcW40YX53chnZ+PnsQw8IpjLh6W
KNOqzE5BFSs7yhwN2UQfIjCTcm154KOctHvLq2142Tfj9NmSFp66EQBbQPhQpbsoevx7On4pgwdv
LSJDTFOapYEJGDZOBF8xG18szZVWinPia13UkdyH9wqeeVnJblL5blu6ZvWcla/Em9tXnVt2XZv4
4pToPiISvRs32qzGkmPwPpQBtPJiLHUKGUHUMa64F3TghQ9X/DhesLbku5otUgUgXuVUnHJKiEDH
X1TPbpXCtbpNbDbonq6uFxWU7ql0QG+B+NdOzuHj6XwvgWK2EDwIQrxEKsNazsEYxpMRbP++NV8r
0fDW6LomI5rTJHaGg69VktRRkqWtsIvivhqVTQOgGrNobz14LMPee6cu0mbEJOI5NTsQRrILyvvW
9+B3HY3mKuNjkUXejW/h57YkzwxZrTLvsrb8vaXCSoLiVrN7pnBXUNTx6JQLfrbQqeV112fstOPA
2iZy615rpC418MnLrSLxVzn/550xKTJLhqzhU7GkL+LEt62SkdVJUmSevmqu6Kzbx7BcGli55Dfj
zK6mBol+fa5TcdEo5MJbc1VqgEPdKfldC29Mmvn12hNWYW0HZ9W5cuxhISQ1thCDqRa/hzRtldOj
mnoTUS5GRTUv0mPXrurze1fCQorVcYL37Bp2N2717y4GDhgF+QMnAXp6hjHYJWAUFaUs1pvVWX27
Zs04Lo1FpT/WVyIG9RVhmY1Y8yuLUYnGUTReToAVUwUg+EdVUEpDj7dQwY+GMMy86+vfb+PXwj28
56okUgXrK2BIk3++B0mKafMqqvDIU2Yla62Yr+GsdhZcb/2Ymo/XExCij79HVfu3azCqZNFXZBMp
y/2f/Ry1PCVRKMYqYTJUFrV507mU27RygjybHQodAJ0DPAvDC3crdokUmkprWh2go+SeNNuwgqK2
Mtf15+W9mzfUoxLXAt/Kp72ZdtY9Z5XsgiZyMqrHHWhEIhve/76EX+ol3P8/LmFw45QibMxLpRg7
iy1DBT7LqUdxTY4b3Td8ZyPxCT58lzuRumw24fjv0dXf32NUTJgAWTZ1RcXj9PMGGqi0hItVcwOP
ueLqk6s6jl5q+DwbiarlQdepMLbUfi8UrGz1hb5+4oRzEtrqqRCMjcsUND7xzWY6N+5bVwinKFH9
YuQRs0IZDbAga48dRivVsKmvTAOX83N6Y99Om+X3a/DjKgaLEB/j9mq1nbGjIl9UfamVEEbIouzj
OSVkwaaIF37noCAO47kl2k0zVSRn7D9DYY/6o9LTSR75n3SLQ76wI/V8nyRu+WTRsugDe0WS7D4u
EHhmGtUrOG69MwkCPEkj2gaWpICqAnymx2qTL61iJrQL7p7lzcT59SVRMbeOzoTjmq5iTWug65bT
UmqgFZW6hLZ45ioyZvCZtGJ5JrGHdjD1yGxekBZgjopdSGYoOZVwgyDx4H5s8fehl/XGPqYk6JHU
N9QjShoWgA645okECArvzZgVl+91Ua+0eISG2xTmiP3CYPRQgkUWt8WT8WrOtgaBVLQH3rW7mjpk
fSfTQ5pHYxSIVDS2Jklf6UySVnXoEJZMWhvZnqdnegXh0hg1D9mmRmWGVPfkIoOFHUeqRDMF2hZP
mhwflWE/Vi5fv3iLoruAbXxaNvN6ddd200x3a2FbHfPJWV5YYCJHlrI+A7Z2RFZsgsn4i1tw+t4C
RF02Aq51R2t4oY9JjIbRir64vg+ynoBMDxA02LsQYUaDYlYusSZz+/ERtxRG0dzGN2bNl7JvsOzI
1BpYj0W0YcA0fs6ashbPXaFHBJTFsFYLayyZ7UgNP9SkdbsTAd/Q7lRqM1VzGlVEzBjhKgDkmgol
76a6ykHHEppA9frGbFb/MQ9kUpn5PKgSZqvhbJZCU/a0Rt8FyyaHANmDFInyIzpJdWppe8U1Q3iY
5eqjdlcU8/R0uPgQAqm4Of4WJj9IaA0S5GqKbjt4AVU7iV0zHSUHoGUg0yqijo2+YSg+B8asIPcH
IMzfl/BlHBreWrbNhJfSspYIHP55aztNrNP8XOm7xNrKz8RegIzU8G2dpuaEqWWUc6QyYANhiG+v
kB85E1Dzb5doTGpjTnDeFUqW7jC9k0n0kb+a78jhT5+6OZGPZudDJA77ld88JEfZmin3VGvFy0oy
tq0yZnnXu+XJR2rBu9ptThzDGnvuC4uSd7xAbI4+TtsgPO9QC90qP2i/T2ioaHpLrWoqOta1vsn0
bdvSeeerf+lyfdfMV5w/l0DJz28hMcNuHjnaQiYc9LFZFZNiVTPPcdZL7vmVcr7TjA1oZ2PhXsPC
Ny369LrLY+5eltZEuIzoO22e7sI3oKWLSHBOZk/1U3pCYk8vjA1AwyN5r7wbM2tL0dPfZAv1hhbp
X1sXJoqkawo0Jjy8/aV/u7Tr9aLVWXBSdzlSudgtpa0gOCTiNf4sA7quzCL60uzVAEtbjonXNZr4
p3GJM/sRPYzmTa3a+ftFk1BC/Z4tP37UoKggqpUQacK5oj0Pn1SaePppLqTtVKBbIlstrv6caR2D
Gzg3qLQKNMQe/kFOpBkEv9o/OSfSgQPRogSuTEof88ObddUdSVnmM2z3jg4E2ZP0ldFCvmQFDWnL
XU6oAmX+7+TdClQYmKGKtk+Jwbmcw2l7SRZW04wKb3dptaWISUjCayIbs8qoIAarJHOCM8/oGVKw
rvnnXhVSXOtskUu6m9UgvNP7qoteUDdyn8MwdmpC51kTcPKgRJomcLE7qORlOBKLj2twXci07IQ4
d7PiNYs/wpCPDJ22K+hM4iqwOdVImgV/YRFlnGKY1IsOXHFARlgVr9EjOIHpkfnXTJTyUae+m9LG
lsz3k3Z2SzYCpjKPkvcwahZoJwisidccqWxFhWich9OM6omebDM2ikKjTdWMRJBYnl/Mys2SD+ks
c29wRhF6alWNrRN1Ovap60osPEoAJa412M4bdsYOxOs0t5MgGgLTtuIATjCHVpHgNm2XCquk+rDg
+p+qy9Q3HgsZDlZxAevNnSZRpmAuC21JaUm5krASNvsc15FIDJs84XA77SReVpSM8ZWUakkYiS2Z
gPAezjiNBGLm4kJzUvmhhQec9+EF1qFAWaS81QlrFbYh/02E+S1bzknY5bo4r0/t5KRqaGYOMt4U
wRp7UThOFZjY+Vin1O6r04JYhaJ6abhEzStZamv04/eVfGiUe/k8LvNlpcrLWIrdOhamcb5Tu9gO
6FI29Awxqk0y7zxp48Ipws/GIOhYYgcrwPMKFPfssc6fdJeQT29XWrPztqbce24QCmr8idQi2rq8
mOEZlDVNgmJybcmexLGTK+VCSq6rArN9lGNqJcvB0O6vCV1Mo6DTgEq27sum40iaVmY8SgOcDXE4
k4NZE92D272cc7qnnMJwKEW+MDojXoipjuXxyyVeW9qTUW0Smb8e49HSgxWwAcdv/kPYee02jmZb
+IkIMIdbMSkHW7Jl3xC2y2bOmU9/PvXFwXR1owsY9AymHWTyD3uvvcJTnRWo6VpmztHarMPXcb7x
Q5r5xwTvxtfQ2DzWzwKxrII91nOoLylG+lxmY7wgp3gR++9eIUqgeonzYzuFZ0hi46qfpRchj9ws
BQpgP/e15StEMC1h4VoqCdilp1lvvkQRWcBqTETiXYRPKUt3Cg6ex4mrZS6PYfsSjWCfyy4gPa3l
j3ZCMgSXtc4k5E4i+IgRJ8XYvMosvD+9QWMsts4uNRaepG3sgXWGNzYmOVw4RRPAiwYsVbfMo0E2
oGVBIFywss6wd4V54nTjwxG9RG5E6uSLgXOr6nGFN15IREZvi+mWYpb03wblA27sJ+aXxquEuarm
p6lPdzZUTqA/XLKLh1lwvV4gf6z45YpiY0YMqcCKPtRxn+PnPVHpdwm5OsYz2MasNcSUhXYEC0VQ
8LDpN3ypwHJZltypjZLIyg9TZ446Dbt2YpSZ39tqE1jclg+qox6yHc1V0l7ldl8x0obNECbwzmDX
hOSuB+aO1Tg3RDZO2i4LThqsZbRikrDpYS0JGC/PKM0KecTLVN8keUqMKT9iAkIsVirD+bZ91y27
I6jDGF7U+F7juqyoe0P+jhnFRlGxqqsfA0pOuGw4MNTqqUUsFWUZYTqcPY8YtvPYvShgpKKE/0de
eByTY4xEJpf3VfIhBIMjyIknDlG46pnNm91eHj41UmFENkWc5L41w1wSyxOSPtAJyvdPuVqOeU26
I52cxejdqnjRHaFIDHgDNIUPX36qeK3fFqp27PRuE4iUaJAqpfx9ioj6zaFJItHriTqJll3ffAhx
tgnk7FjEzdFYaq9uIr+ZgOdYzVOeeCY2q8vLMhuOXpVAXlryJhvGsevvM/N4K/jM+CahOehSv5Ix
3c6on8pjmqmbiFF5Nareko6nurbsiFYmkANvYs1YS+aO8drE1bZd3uR2FWCBrMYvGTyhgLhzJrsG
cVoFOjuLa7MLJz+C3ZwBBtUB/bS4GqiiOuStJga5jTmsrPRVMTS7FKCHsEUBL4J434Hso+/Uwnuz
bCaSYiRxcqPKdC153lmTbC/q1UKEaSqvinbX409jfi8VRySQUyqeO+EFMKxH2NeXjwQIcfge2tZN
lNqvC6Y50yYitCKs5LWWhK4x3SzVa/D91kPdWbhV6+ZeICxfplPMeF/JNuPEi9Ww7eXVKXRACDKH
hdRtixQBSbVlwnYeJ2qcvNTSvZrXcrUPDXfJXjMdLLCfViJnkdLujaZf6SyOEAVkmhx1fuTUPGU6
seKyL1cbwUJdyXm3SO9F+S0KN+kDK6xVbW0njHdFyUGIMAS7Gp2npL7q2kHPpXWhkYimYjnEKTDy
nGc0nElgeEW8t5JzF0Ea0hMsj9eTypybCEJd5TArZj8lkKtFwdgWtadzYWb9e7bA8TlkXF1Lv6kZ
o040t00pPxUlLSuBz3nE5doGXB7FVmu1Lf0BsUmDNjuhMl/U9CgJt8dlU5yixGu6o8LzVgFEFVEh
7o+Tb3gh691SbUMhhSuwl0B1mno5kEHWBoW90L9WlKCjcJnTfZQCFbz3oFUSZk2UTz05qxRGVf3N
wypwcedbdFO8GNZJ7AFIiLeLXh7IbgN5LBb9Wj1h6Xgw5rdFzSkp1xN1s5a9LCZklnKPbAwv7a9x
+jEY4fazw+BnNfCHkwyYt7U9QuqY5Htmic6UE0jpzJhJi4SvGYSSh9Y3rFq8mb1mDSxtC/JJYv+X
0+gsC6QgVlhCuEyrT9eh8bXWm/u7OA/OnF87GePvYi+1j/P5c+xgfeebhNwFQ1cOne4U0YgpBp9U
M2nantMwgr/Jm6fYE/DImo6V6hbad9k8Sb26UmHnDhmHCNdZB5uq7YhwOKr1ZskkJ6f3jKKfqN8r
1dPSYgV+W9pl3+XHOBd51OCe7WKPj7g9pXWWSbRTAMICu2yxPTR9sGcTdBppAWRYyrWr4THXY6Ce
KiQNcDME7VmcAnzdsV9nBtmP/Spsni0MeUxYMsYQXUxy4FR1rXc7oRw2WfJdcSAP6lYgGKSRjZeA
KUPFdS8ZjTMiop5o9Am/qckpa0I2Gs7OJCcVbWMbLcFQAxKbAh9kybjmmozReEK8jAqAsRmE+atr
QxcU6EMvEb6EpCYgAe7ng6oSIlzl295Emo/SPRdWBLJJ+kWhi2uWTyHAx2mJnDF4Nydemyo6MhNm
uHM+1SemQjAWZqfQZg6wYb0IrxJcyZrKfIC1QnU89wNxUjP5FP1RgknZzNMGtxOqt9kWsyfrIcKL
w62lfdRizFe+ZdOLIb8pKKVzIm3wflEhJ3G9LwGEKx3fiKQ8SDUx5eiF84EzjXOSsnrfISSe19V4
qubxOArSUbWKTdQTNVMF1d7IySVPf5rx24ivDTFgjXHpDFunZjE6TL1FSJwBWSVdu5M6tOpVRLRg
SaqlVP7KDdZXQxgWQvm4OgrJgqi7fJsIYjGnjGuwRUSx7mBNVfGxCGioKzb1XO5M67PqqIW04nlu
17X6U1OWxxqE2NxwphGkoJFderssuSvLlQ0ZBp5k4U41ktsI7iQKwapQvotqH2AKs9CLK6+F+F7H
k1dk6wwyqCZtC0jnsSZTMl8eJ1wEV4CL2bXiwZVadARHIwPqmzCBFytq9gTDNKiGrfAr5dg3xMM8
AkHG1XqkZIhYa3wDhV3/nEPts6Zk3+fZsz7Gr0tEkuLktla04xwTQ6qwli2evhjY1ZicrxOYA7uo
gNFscidUxkf12O/lgcm0N6riLhZlf5YQ4sdc8N/ZcntoGmgmg0sx5W4YHlvURTUfEhNOjxuBx1fT
bArt91ORHaRhcmbp3RTvFfk6yreUb/rmkmiQXmlHuv69SdHSF9jzGaIzTrUXq/jqD8sh79j7XEx1
ADeMWPF22AzIpZPwHhgqmWfPIZZyOUEQETKNUjuLXb81xbOo7MdUWEccUEkBOiq8G/hQzON8KE3l
AYwLTedmirhKKMYf+1Gdv4XqJkkcFen5cYrK9BsyOTaJyHLIyZyLqWp4yLDf54w+8qXtng0q2Ky/
Ru27BVtX4JxphdiVVQ446JG9zg4rvgwabLVfm9FZimmi0osmiMSJQuCkOBq7DcVn2+TwTOtb/axx
FEgP2LPEvg4ZXfwyRPdlIKKegARhxu4fIe7jF/CMnCBl0zA+TF/kfNPNlyH/FWXjalFgwM26k6NV
igB5W/LqyJ+ksQ6j0bEomcFA520aioCieCeP0lpDO1KSzEatE3ZcunVLzAr98SPpfvaVCLhWvsmg
9lLwHaDXaRS0jdpdJWpnZM7bUCbIppc3pO9moEwyqYdCTJs9OqKZb/4b3VD+BRE3AFzwK2H8rGt/
sYn+B3CRB0PENSDULrW7cO3SGVKt2+aL2p/SzC+edRJPd+J8BjhCD4YcPNmY9WaaHWhyrnwiWshy
VVIh9yGTo5OaudPsNV91ejFhFRt23e7Cz//+yP+GERniQ2/74LoZIDN/x4jGUNHFoBDUS34caSBF
1/CYmUOHGF118q1juCcs1a+XfSitkl1ZeIpLsCkj9T/M2f5lfG+iHxMtDKswfuPj/P2DGOpcqJFG
MhWtG4FJiAHil+Ab66rrDLpNq0QkyrCiAkQUBbeW1mqiUh/skgzhla7ZXFKX6SUgtnVjBQi9iKN3
mg/aohK6vj948m55747BnRzm/36E/xQX4QIooi7SKagUFI+/IYhJ04tSB2PwgsBWIcnWR3VF1J3f
bFMAnsDJ7v/9C/+yZfkNrf3bL3wsw/9ZZlLapm2n1wrvbPiVMydnUuo0ErmojsW6Ok6ZFwrgTs6n
UW8rYyvUJ/VWnVQ2PZmzeHfMq2WLJSOc1+mYY9shE7Agv0JUZbBBpIXppZEvmyg0iefl9Ih90KO1
wf26IgLnv/8Y7bHA/uuP+W0Sl0dxWS9DplyK6EkLfRAnOSYU5mXs/ORVHq7isE6UtaSsl8COo18V
3IvgqcKqp9yTRz0VLwEpZkTEv0sqxi5vWbZSbkJ6bELGLYwaN4nIAbCpJqdE5gVJmBJ0erKKD8Ju
yN4ZAR+T96LdEn3Xijehv1rzfekPRuxrzZ9slh+DgH/+qYwJLFGEf2f+tsQtK5ZCM+BPbZwDRNIc
7GgBZYBYfIY/+cJdheOLmux1cxPN71CLifJDVfHfD/zfRp+snv//FL8PH2VVX3opZ/WI/tL7imc8
CJUUAcIRCgbWNs1PTcwQQNDVXAt/mJWYj73wj0dg6NAnTNTBxu8URKvI8EnPU+USxuSaO0jaCAWZ
CZWoSKlF16KwcvcxNCRSCWfHoDNYgwqYzX4mZdRa6dTJ8iqv7ZKTqfkyZAyDUEYqDnR+rJ4Chzle
xDB1ejZyV2wcKDNeJaPHoeD9yZZNn9FgvKVjYc/FCQHioJMxtWoTX0zOErFfXE3tmoI8PljH5ThY
x2o6NTTBZ1V1oY038uVx/GlnYUevPhqP7DQumpbEkfqC70vk/2qpg3Amwh7o6w/v7bERfn90D5at
jCmnJP1j9TRLUkjlUGmXvqGhJQt91W3UG1NF9KKzI2+sA7VzdbS+q8mucYix/jTw/ee7Yzj0UPVr
UE9kVKl8wP85dipNi0Ul0IF278LkLWT9bSl9KMpsMpchb++UYzl56hXRi3YgU1e+a7iAwGcF6tMc
uBym+4dH8i9sHBwbHq4NFuQuTEqVv3+kNo0ivRkW5VJGNobGo2OSHEwZLTvL7AHuWc0dT4camp1h
xz94jGPAUjsRmaxfiOGGL/4S/KIYP8MCEFcsBa4VkaD6YQVOViEjqGDqevAME8tDdENU+9IftZ7g
pX1YelzcRHwzzKN+bXgRYJXI+s6MH5kHVzGQow+O3XwqFfgmA9P6uryT2AfLj24rQbxGRC9kbdWd
MGLK1wyFM8KfJp/GG9E8EdeKvMb5oHYWyW+Hh6mREdvgShIf+C9VhIwbc+Iaic/z7Sqv+IaQmnJI
61tjT4KkyYiY7KVxo5OI9d1jLT3aUufUjwQ0WxAZjzsyOYaQ6SniufQJpGAmxD1CNfs2K3+yG/vr
Ivz7CuZNyex9FOvoteTfzr+hERcRo4TxIDDR0VOurSxYEfBmhcYlhOjWdMlZnxRXpdI2lOYlzS26
UHKIuU3ZUdnU2bnV70AknEwhhRyFdtcRPFWfc/HWakQ1D4Cm9U8HzGeRmSbFAyPJJ7ln8MMcYmG3
CjO6lyLfGj0Ro3K3VUt8P9PcKTWEX6QH4+RwNs3RUUli1BqqS3OJnopOu2qPZyeBJY1Fd4k0hkNu
/ajBZ4E261pIFCB8SohtVv7Dm9NJJxckpob8nJbeVonfCfsB2NGNGBzhp8jpeUfYwlH5VDaWLcSD
L3MnKEoDMMrUZbobwMIiWbZGT1tObJZ4V+EBGMe677cVoBXFHGGGDL6K3AkgU0UcQxzsRIcO9pzs
Jula73UwkKolNpoOzlI8Fap3Zii2scROLos3lQOtmaBWJD9LrhwsSA9GUl0KmLeWuitDt6vWihXa
sUgYUHDSe20tW7doeG+gCCwTfEhTAD9CWViJ+0qK1wrcYG7oNrgZKNeQsA852edwx+FG1/m4stqv
5YE/is1GBkuXBRUC+rLS5PA8UpYHxlWOoEyxkybpLmpuW8oeT1oWQQY/gym0w0TbZ9qhk774v0WU
i2WH2r+24I5lnsbnn6K7Qb9Bk1ojv1WK+xC14PfzSqXvNHEwF8cAulKzkgmjCvzAvJn5XmsIbNZE
agpIG8OXAPBa16JfSUA0dHpLchTquxb+GnArXxKCdu9h/o4sa1IOI01bIm30eZ/LN1M+pQB9mb63
qPinH732lMalQZkFcHQvZO5Hd5WJ97GbdwWpWg1p0BGxnrBIuuD50UFVFYM9ETvnY69oXqnHvN/r
H45N9R9XCWYJjOtwO8bICOrYbxsxCnsZDoUqX+aG12NX15LK4yt978CDKZhfQSBG0zN+pXg1vFR3
AAHw5LhkIEJIpU1iXgA0xLn61H+n7+HjrYD+2yaa1VtVOTR5dKaJ7OaMXGDUczw1lBrHxdhOAxwZ
e479IWdMwYu22WJMiGqmQiNCSmdacw4ky5fZnQx9q5lXo9kVyiYXfK5uPPRwjidBvTPt0fQp/xpg
V9HhE/BLIvR0cOITF6QY5W6MHOy1RCXFcb7YyDPZFqSwF7vkWfsrG1FltPpDlSukDhLIXmOQaxuP
te4E7Q5kiQN0BEXnMKdoIEPqA/5vTdo35lKqV0FSAJAO7e6RqL4NmT+OfmO5suyS18dkTmx2QOeI
3KRfs2nrW9Wnen603ya8AieWXYP7gyU8O/1fgo8FSZZbYt0CTkavykklIA//wxXOO/69iODNK5KK
8lrVqMLE3+7weu5jgFNRviR7xEoiQ0oHY4FkD3CB/4XM2c8OuYg/zO+GX8yygLlKBpIDuYkcz6jF
AZKIPQQAsXFrM15LMFDZzRggQvn0uGXVS2ECoBBvuiPCWV3W5uw2WCsau4p6NiDxj+UGaBH84Oso
MB+jSNcc9Yd44q6E94mjZMu0kGEJtT30awfFavP5kGd/5hd+UHXno6JEXr64th/hPfd6YlYAQrOS
Kgd+8oBCEbyADhtDf3TOUIQcPiXi0Qd5gxS6eRW8gqkV37qE9HllHMJbRXcB4wNH9RcJB8WTAL70
kMTB50IFmLxYkt1O4OsF8C1WWKv0mp+Talcc0d/pmO+qaKxsoD4MHMWTfI+fhcRVaanMh4ZmtHwT
e96IEONzy43f20TVRwKuAH79lcW2MT2WXVS4CIWHdhV+DROxvPConVIge/dlkHcqtiWAI4hKe6Zb
bl278XMke2D5ZfmHCh0O8b8tEQMI/2G/Tj7AbzSrOUi7VM5N+cCMPsx/4nRydeLuxeyLsSNzvipg
vkJeaN6bnjqZiILwZCKjWseKFtizhb1X0YVZ7A+zle1KnJ+VMt42dQde/A6UmdaQ6iFpROWHTnym
TqUqs+sZBMnxcVi+DQZZozE8S3HtpTgoBAz6I/IYJ5KfO+D9CY9/sCVmeCnWwzC9Z6ajKuaa1OTG
0D43g/Uc5pMtT+lZjlAwUqAjSwuJo1dvFGL9CKChLV487CbQrcRiy3Io0ePmmgRcDgmRAIpErbin
Yi+eYc4U5+lxg5ZuZFwTXXTUztwM2a4gMhuySp6su46x6U/C96n9D69bTx5w6w3BSlMeiyJ0ZxUp
cDq6c4E1zmPgm/+o4JWKN+AGkdL68q1l8ae3+VcMwd9KLlVUNU2i4ROZ6PHffy+Qo7meUr0z2gOi
B8ABxYkYcIU3Ob7o4E8Lr04nkbfg9XXGKQx/hmBC9OGP015IsPogKlgJtomF1iYsD4wNtFp2TKiF
Avhzai2+pUT3BnFFVfiFZEAYcaLhrRkOfR/ucujB8/wVx0y4/0ShxUjlH8ABdpiQ8CkoJQmrD+m3
2r8eBSMv2km6GM8SGSCFp5MTOB/Y5ePIjIc5qBO4MdllcDZWGoQOb9avzJHxfG+osE6SM5Jq/ZLt
c8RFb+OOkqZKztqmGgk4NKOt6qI8WLMobNx2qke6G1K/zeTBc+wJMrVP53yLSEa6pxYhyKmPP97o
jSlXmOhqV/lCbLwjrRXtMGyI5p04AwEp1/DmWiZmu1b21BfOSQ7bj3xd9hihUTjhMtBUDi4K5wco
7Q97wIHFM78Nrp6tDrE8diUPgoOgfRERXNKozm819OjeQy3SM34qNuHFyFyr94btbJ6EwAUwVqIN
HUQcPSUiBK9z5DFQgVeSJzul2DRzsJqny6jsMk/5pGxF0B5OB4WzU5d3iP874kzB3MyzRiGVKsQi
38ajOt9y9aLpPyYw0+SIbp5ucFVooRGpb8kdgb/49srBS2JIx3BnU85+YWxJ+E6Vu5A+GRFj//X8
Q0qeMwr+w43nNq3Tdz4Ej8GjpZU7h1M3c1RSp0XHTDczqS0Fpr8YH+rqOfejE2zDkbi91OduCuX1
EDttfOhyzoBVtETMUnK4TaNHijz5JCVp6nY7nvIHwaPGwneHQ0sBsKRvg+KWT1edFGa0yoqIHQSX
3K0FIWJasBnxSNHtb0Ndwymu522nuNJ4rp6BG7Lhl36Vtnr/mndrSo1AfhnTW/eyF718H2Hc4WZH
AVQHT+pKW2HQprXHGqS+woMFFhtxf8jS4hN1TDgbXiN/DCj1V+ltMr0OEzmJ+Z/+HoffYe8wlkOx
5AUbGu1A8jLIkeuCNcUoIN7K6U54TeeNID8A0dEPKN8pw9a5ce5T18DD+JshV/dqKJsmc3pjAw+/
v3ML0Wa5eoi4ggy8cFrTApNvZVbMadeRdpLMSwKpgvBUugVOP2KngTfpw+YVvlkkvLxjYOIQPX7p
dvDjcrumKcC0D+tEGmQsjnVMtYDz9A1OW3CiktMAYxgSyxOHJ3zY7NU66m/mhpF3ie6f/gfJOgnp
w2cjkQLIauOrMEigmbGO2vLUwNZ6xOTkhy5UXTnZRWR/ByESExflQwrzXKBFsxF2Jeoa76QW+7ET
BlmAx8sa4h9d1upaPCen7Fk23bnem5UncIF2i9PswgSFoVTxYx3m0jwJrDAwZaBqPCzkuz7L6XEE
N4jw7ztEuDBMl270IrKnNWdQ1/F7gZXBOzInEyVtDcvT08p1+Zhn+kSptwf0EDgrkNrCs9aecL8i
5ZB+Iz3GuF+HS+bXrGEGZ3q4aRsYV8KbxuEbbwk+gaqt37Cdyd0MK7VFsMVbo2/KmHN3ZXiM9ZNh
RyBUgklntIEuQu0dw/9C45YSU+1MGkR3Vxi/ZJLG8T0XfiXSTX+D0jXzUkc8W1FP2gqpa+fe54/W
hm/mMTDDNfvaJCReM+kFSEgnv+XFzXhimyvkwtLD6bo/mbKXYHY04z8GaILGz62gbG3yHFMeBWOr
/D4zUA9+wcnTr7Vm9z30Q4hQGxbRpHrK7FrC64hF+1REvq7sMT1oGcsfOxMQ3WhXxQepJy3e+uWv
UX3qcFYRi1sM2Nsdq8ZHGNF063prJBeDnvRZxPBhxIXOcIoXkQDlcVcbawbRkeIXRxCUoL6Y5vww
Vk/orVjz+NKtyJqTYK5th5cpXTNUL0Nw5Gd1X47HpfRljl+U3clNKH8FLKIAJ4UDHa3FHvPn6In+
lIZt9ExES5Ck0k0G89cbHbc6IvEmR/qUf7av8PusvbGRj4+c9W8MtJnUM59l1G0n36GX+cJZY97F
ZOMbM7YP/SGSBCbqbvBC6W8TWLGPkpXK6tCvll8BeQzyNv5A6RZdm7150YKDcleeDZClnLsO+fJB
dyEWCo2LaZ2W+HAIxp1yjj9leVNnuL94UXNLxqco2xIfAbf/Q4/3mfWMp0QpOMGpdWoEq/bsGT/D
QeEHbblBjOIXr0VO37qPBl4H0AKEQBHDsmKVDoTcM7YNvGJC8rSK+rcme2LdxLqb0JVjJ4Qte9uO
dvgT1deOLTQg13Oa7YOJ5uHZUfslDuDGWr70rrYSAmx0tmZ55u7p9r3hIB5Lw8M0+hJY7EmhH1yF
nzmcHAm5/JMCxxaHK2k1wwh5o0EdBFzzhkuhHgcZqMxykEqamh8gR/SF+Khx5JCkbR7DIxYPbfBm
jJsx8mfFHa+FcB4ID3jGMAVF0pQ743PZ+AaX/RlilcvX4HgxPtrd08QB0jnd5C/cKoyq56cOhXzi
WwSsGO9j7NWaHzfIU7j0cfczNvOWV3eLhE0r3UIi4x21cnB92eAskj0BWhaOcqP6jfEKyYUdcfTj
iiWSHVLEDhIRbtQ2Oxs5XfSuav6cHdpwH0JQ2QgbhWDCNxMZ1hkfzSJ4QpyxtCuwHPKx89Uv6LNU
zgNyRYwSsm39pqXr8F6/lvFGULCdN64YleAGhQamufXznukshBltk8g7DctMp/ycIw/vj4ZjgCZW
J6iOQapjfZMun7jRe+gh20bt5dUUVMHNchoviE/DIag4HleEsCkIM1KcQCOs/xCr9K9oMUz02vOa
RWKYL3CO9kfsXbHyEqEo4WjIWae4mgPBgfvxefoGOV2R8LGRV1DMVoUrYXzzypYR+136bK0LHzzM
6g7SJh5fIFIyrjqhE9XvFV9b6Y8c+FzZaJVHln1wtBwr9vUnjBIxTLG2ykeoOPyebN6OTGckVNnY
9IRbLMjBrwO8gaCgwHR9npCOF8Bc39a4neH26pSQi9Mnp7Bc8++WEDOTN21ch95PStkYvzHJXbjq
1lL+SlWAW8weX/6IGR1aGjZ50bLBVyKqnEPPQT9vF2CKvqXvO8rKjSARAa+zyB456nH7AhALb+2z
ZTrW7MNfQfoTj+c4vdJzwU4VztFlDq61tApjfEtIueO2w36n8JJP6EEJorFKgbf0LGg74i49lD2B
Lbxla5wMlA0d6Aysz2zQrbZwfFAiXbX30G35H05J5w7B6LngtJzPBaY8ASKR0RnfLHegRK7Fh/4j
ik6xeRoB4mwdnht5BXTil/45g0W0ArR2JRgLqjPvWDSrxU4+taeQ1bGJbRP94LvxphfrzsG25ot2
AreteG29tcVG1LZ9zYyTyvcQniphXcKmfr93PtpoyCvVGjci2icCEQiFTwF3JFfBBWv3oIadolsZ
Mdrzsai5fyh0atSKDyovEHzOgzpl1a0LnvoNUQ1eWF4HXNiOH5g0ZYE9QGyyixUOEHoMxu9A+FIr
t8S8yssKMtcEzQ57tyehvSU2dAeh8aVxRai99rk31t1WgnsOw/sp3YQ2zCUFNAKmw+foFhvSvXxs
U7JN/tO946ctQqpxeZueIa35sTUA0poBKDu9t9WD4QTf4nsmb3sElA/WwABxBKh7xzbFljTgH121
m4Fr1g+imEMSI7xXG7FXv8dxcGeCRVxMTpxxBanXODSZX/nClZ0np5fFDtYkXJDCx206uMJbD7lq
JTvZBeIEmNRrKtnBE069TYQLR8jZ6mDXlW2ge5q1Sz0UvWW40oRnEVsr4QuSQnCUmWzaWbPj8PHm
DTu+1Q4ghxpas/GSwggTQHvct8VfSic/x8GVvWapqJ1Wy/djD1Uugr/lVxP7CxY5pGrwMPKN8BF4
AyVALK/KX7Rr7fPSr0PWUroDQPng96evyP3g1DKQQ4RYQ3x5eBny2wTVqYlOQ3HlDYJftzaPBKit
YkCzlz8RSdCSS89kR6I//CvCITE+y+qXadhTswGaWlbties3CdetvG4Ml2MP/FZuX5dwbcx3OGNL
uMGc7LVW1oPh4q/QIkgjngSfbT9tkC5qzQGIXb/oT1CBHjkOEzD+m5r+ytivlJzimW6AAhYSTWwn
4YNLrkGx3ConKUQl2SV+YDlz+9TdJWkHtYc/DRAoXkepW9Tvhug1oR9tymwFGEv2CFZMdnDJzDXs
N+Nzfh8nZ6LgaezeNeloLvlKefgLHrpum+duR5WnPgF61p/LS36tG1diw3b4kXmYMHXhBtOl8nOk
qaAchsnKo9fUrbqTkl2Gin/NYL2DWgx6CqupXjF+HMDvnwYneeP3Mbmxjf07g1a3X/XpdThMx+Kv
yEIxA9Y5oI6BtOek9DI40PjccpBgbr9C3R93rIPskLklPdm0KgevhIp7ZrDR3DuOqbx5bqzvsPGR
9zkkzdw5Ov8bLP/Lzf/vCAp5gFBjSPvAkh4Pj78jKKPWy6Wm1/pBCD+EejuM86qr5I0K5viSkUiE
osbLe30jxwsIhKZrm5rVIjAYlORp1cArGObitemFZ7mX/GVhx3YBxlwZvhjHQBPXCoc3/rT2EFP2
yPSMibbSZutVNGT0TICyjA9DTEZjsmna8pLrya4iGAXgy1G4i3siTlThQMiEvWQ/Y/RSiIXTpu+S
NGFpjM1PEl3i7J3/FJ2EmV++LeaTkdXX1vw1lYpvNeCyHX/KOwSplQ7UCCdCCRGQJ83WnEBL48IN
av0PUPQ/h4Hq35/rbyQWbdLUMGkWKMmAhJb5PSfSRdUqVj8+g8NTRC2jQCdVK9FOatRNIsdHQoGn
fAUPQaFqbSyQg0I5BFnlpoO+gl/b65gIlveOa22umz994n/q3vnIMjRXSzQsppe/ez9E4yQvWh+L
F9wd8bcgElJpVl37pibf2mci2aK5H5MX1AdJ6xeOhLILFUztmsO6DTfMdqz6rYJGnzFvXeXhiZMs
ENy8f5ociTnRQa4QN1loRahir13rToJHkp6tHxgbyoT56J5u3OMQyZAfX3DAL+CM6Lkbiwyk2Oth
6DXmeoA7QhOTIwm2AuaJxRUcTE8OCeiOAeyzYnZpZd5wqh/9dhXup3YXs4GFnxG6s2rsYapOa3Vc
19yE2nDGTV6KXA2uY8EGHDpXZullp8xLtxgY6ue5eII5rQ6HZDiSULbSz5MGAH+aGH9/MisTgeHj
rRC56a39Qj9VJzsRt+JwnQvran7SqmfJodbMXbACO70VzF3Weu2gP5GHHeQ4H3NrgppGVDloS60P
I9lqwLzJOiiu4Z4SB5KQ7nb0wjSrA6KFLXSa46j/KsLLoOfb8WE1n+GGjhh7QbaFXEUanvTljIGq
SuXYbVogOVNbR51H94ZvSQYPZDhEyo5a/xUOER7gbxqSpPQrmjE2c5EAWBjHgENAisNxH3uH/Tj4
fM8wrh/XpLGnl5unFnY7jWa4nmmHUP+B1kvlvlGdlvW6OAqOEqDMzMeQ9KBIOiy4b2KhB6fggj0e
hD95FdW76lh7oXGwIgyKfIaMD9NAujzERMVmitax/PgR1IF4UJX5wUr85gsDGXgOxXAxp736f4Sd
147j6npEn4gAc7iVSEpUbIWON0SnYRZzfPqzOL7wTO/GtGEY9sH2Ho1E/qG+qlU13y3Y1n8visp/
nExf3oQvpq0oi402nZTpVFqP+URW8IJJ3CJUuZ2HA4fgnuCRH94Jh5qL73mCfrji2Vb5xpEX8RG7
h2Z4zTH0w9JhSsCN3fmRevTdJIP3VTctA06LRFnMlzHnGPaWpCjTdBLkJb/Yu69sVJXtjjF/pS9z
0VHzQ5idaTrCOb240Wesh+40bGp1TzZVVTFbhM89NoyZQ2pJznzBbe2OczkSTXZvRnd9foYZ4CNc
cSJyp+pSaEf+thL/nWP8JTOIWyO+yCX7xUqAmUNQjBnwRouvHepd86apq+oX+NhwS6CVWaBoE3Q1
sMsvMTz05jrmccC0z5l8lPCMbuIpXZBpR9asi/VMZbT72zWNDwoX7HuClci3IDTiRdyTu1i3x2ZY
xCefewOOiNhJTKQG7OkmefLoWAAstJYtd2PLCYYd8IF/PyW4N/8zSiIPz2+ATE8PAcCLv/fOTqsb
ISXscGpaiJortk4GggHH4GZjJpuE6R35qcYxAqckfMTheAq2DQc3TKd40z35OegWvOIZ7JWjoO2r
txtiRk4qYMHItyECSlzphqXn1KfuDeIhL4OEHKkNwI+9GqdfbY8IbcVyND8Z23UwpgWnfhdGh0a2
pHhpHkPxNa0ZO9pA+jQnzB3UovScwXY51eUxQFxrCGwRzhcgZt9ir2LoGG7TYtlvuQ0CyyIkyzkz
E73G8IRqcxM8DvKyugVN1MW4n9mykcRXLcqi6fbxiSSiaT2rxSUhs2GHDRrCQro0TxYDvUXxzuwh
cdX6YJ6DHwZ7/3X68kuoqirTXIZ5C57N3z9GP0aamsoB7+y4pp/Bv90Z8a6prgaWUfy8e1VYENIY
URLFfeDl4d0kP+vtJnjHXq50jl7/EE//PaD5erL68wN9GeAohLRbJZK1PY4MpWaGr2OUJzwMSrcu
PVGZ7MBkFE4EuEW+GtH+OwS/fz+j365kKk5tnlKgYXgi/v5WAnzcil9LI5OttaRyA3YEGs2NrVLu
J2sd+28jN/VpW2GJQuke2TtXt5r/c4XVJdAc1MnBkcaX6ubo1luMVNgsoVcpAV7au/72k0la+e/8
nh/R1OhWETk+YcX7++OOuS6Vla6NpyzyIeJ2Lc7FvSluKmzmw6KoYI386p7aVrUjiaMd2vhCq5kU
bJOai89RTKGu7m92s+bqjs4/7sCiz7OBEOtGrz/3vZPiXdc3zF54EdNuOVwQPaXHobCPKlosExnh
gbkOkcrOjq7IqOmDeqSZvYHjHNvQW4dV362zxEbrbgmS5GuugQAUY24CHXKonC0H8dGIz6H/1lZM
CTpgqv5CpvuouIutcSHWOyE7xiCAtjFOMRiQ8QqdP1bvbtaHea8dMYA2VxOMi63750ld9/GqRV02
nFDxGOjAbGScpaBZhsJKC7a+uWyTtX4a47U1QyydUt4MOxlc7z2jI7Jvk+TcJIcBn3Xb9Kho1EBj
qtKPPscW/VfnZeUvU9rX5Z2FnNQVRyMGNC3z5fLiCsyQ2CBU4W6I/KWooN+pSJHdfSTDgv6A4SPi
J8CpWbNiDOdKObAK92+cE9hs0A0FkXTYUiX6hhc4ju/rfFtKe05pnA3xmqmMhlT/wb+T44e+v45A
tKVtI94H8kdUeUXmydZeULe928LEJVm5Erhsr3r9PvdXMREzN5DsvF0hdqCnJUcR4UM4VrhnO4k1
+DwkmxbabOZYL2KNWGV4JQ8FvF52IektB3QzeNFL2my1eiviEpTnqSXwar05SkhpeDtztwtdNTxU
EHYW8kUJ9pLoGcG+b5yGnAh6DIyjaVm8ZuZaGp0OyfikqjMhJlPWJLDjFw6VGV7raNkMXlrQY5z4
b3X1nI3bJjzJARI5jk4Z3S8+94xRjNkTXd135k5+jGaBc3xO8SuVnHaDk6C5PhUuGEuGxDO3xTIY
Hyz9UIxeytiKM9Oscdq6vs+OQbvl3wU+u4aoqdsRcxMwzz0OQP+p5ndGieiVz9bk9XpRqLNr3qbb
gac9se5xkx/4Ghwr9Wp/hQo5gHTeyESbGv15zn69idISCbAkCyR78ltpbNBw8/Kim9cxfSrri9y5
pr4StyOwHLO8/NhzqM2L1n9WVsuSTOIULBZf992xs2o6Q/rxxMhYeX9qnf6hEjllOiLKp7liTKqS
cvxQe0exbD/eGgcSrlQjiHcBK6xyJjgnoQwemNzxgHME7jd1+BBH3hSve3SJZAPkS7BN3uDVKGyZ
+lcUYTbh2uiv0TTrCMjRJiMMZV3f1lHnlqqX/dSIbMj/iduwo+mkbfCqsIATufl7MQwCOVTqcdL2
bSFsxJQdvT5EOqsfr/d7UD1EkC2V5m2Ie3QRE1y9T64Zh02qrrGhvw8Dty+MvNwyRem5mq4zXQKz
Xo88M8M+TPFq9tgcqhnqwwLHwB3DUhO9cr0z2odcxPWGodKgBVmJcHVpDAuIF1oF0GeWkK4G2XHI
KbiYZw64VUprXFciolSsbGOsY3mDGoh10OLrshjl4gpIRvo5MP7XI6Mw/VNUT/zb9mb8IUiI4KwT
jXiISe9p06ducMLGFolNHSk2DB769EHESaoONKyW94TNK+3lNqJ6Ezb1gfkXgcZSFEHQ4s+DQRNi
dqzHzxv0vTZT7FEBZD8DuLghxfmwzAxjMeTPpXzC0RJr5wmLadFqVHQIJ92qKc7xJoCscrRGHLUg
3+BdnmTJFbpppYXjL1mu1wHnWbVgJqh/IkzFyQvuk9A0YL2sTcEia3wmyBqxA8TcF6b4NWKCA7Qk
jPEMoKZnuA9aijN6FgkZ2EKjdftMfc811PsYYaQYbWJ7epkfigvf6wzE6ExyYtboinRg1On0qKCO
dKHhsqdi0CrXKXHRkAh43XWX/sZhkex7EZZOS3zUQlegX53G7JbajqomoxYgYuNbx5Yma9kivsfj
VFJAgGRjlzpObuUkhYeWYbfJbVnO8XZGlm1Ug12rv8Nw+H+mT5EBmFkMXh0zXvrtaOtntoCdaNcx
PAkMa8V8Z6ZsUrfgjNkZ981hwBuuSh89Mb44xgRnRk6neHk/T/+ffPVU+7yfhqdLKONkIqV7Nl9d
mFbzsFsMeMbqO7P3fCJSBbbuOL7q4Qf8DeDPdtd4lf5SlDouB7oKwgE5n7YFHVmCwZaJFFknqq3e
XqXREzFqj8FFL7LFCP4AWLnGG7aK2l2Q3U36px940YQt5Vhlu2grd69Z5SNhI8Sq+xHNEM9HiZXC
dFoLUZsUsii9DPo+MW2VJYnEal4eBORhtXiV1Bc1qZlAIUKm5xnyqCUKY2xpaYio68nDoH7mYOVh
dAzDAzwpk/FYU3iJ1u0k5juEn1LGKpG1SIcXdHwUcrgJNKYDN6o9f6cFySoT+YWtfNMHxaav8HxI
6XOnj8e4BkORRCudBY/2I+6oPuOZ5yC4zyADhC1Akzo+1+IvJdWXRnHIDJPXE/IbXI27+nZ/y34J
aDoDkXLVWgPoCPE0gtFIEoq8hPeO2b+sPFm4XEOUdlO5r43jTXqZbg9QEOT6SZNlO+R3nPORKdRw
zBbx1kyNVUiSIQUgTj3TGbaO3Zr90uwtYgPDKhsLJ4yee8GN03Sd++2J8C6cBe6shf+p0c0stgdL
v1QJ/z/u0O1GEqA3pNgcX0dNbXrPOB7WTha+DhgzY4AQBk1ohor9wIipASdqHhNpQ7u5yU8J73pD
bLSrqKuInuX2QL4ZGAq52KleymHNkUbepgSWq9o6KaN8nwMS6qJ4Jw6g9JLeyzgANBPma58tX4Tt
k+gHKX/IsT3OcVwtpVCFLG6c0Cy1SDINpyTOdOtFhaeX0JIjE8zwhRzCQfymZNKqKFYY6jEqL6Os
W7M9ujp2zPQ9b2RbFpl43PhPmncN77fCqREyRoA+JeJgYN/AHXpObrswZDaddrZocUBCYxv1ZptE
ryLx4dJkXhq4oUJhBHsegfz7oWV0yYoq1XxdUr3z/egsEnMOhPsbql3ETknTL2z+lZXFm+EWubL4
HoPokWAmkDjAL0zXSCe4QBmTkAtl0ySuksCA4acY2/QisUXriX+VkxdBuAuE145WO7AGt19kYLwY
KCLqKMbkR+3mu3V081Rceo0OlM8n1RdVvAEJ+X3z2smRpyBX1dJ0FWr2f8JJShFyHiRWWWIHM/eW
2BBFRcVieQHyQ8oCCH1AGUEmbm/8PE1Rr2VJ2Ip8zrzSXTTJViTl4HOqRtEK4sgJmGoU8SmgfR2L
GpJdTF41Lt4tLtgS5LqiRH1QDawk6U7NoJ5lIkdqhDWJsVwM1JKHcf53FcyBK91Rb3cWyJZMcWp+
+JmV1YLmesp5xuY4vcVElqRyVbvJGLiUSO3gkMLvflehNDbcEOPk5intnZrpjG4z10d0UKrroBvo
9ms13vBJVXIUuKfifDHxcEk+8xZfd4kC3fZlsamsVZ3/qkbjaAr5thYtTyKPnXJYFhPrJBjBOqqi
rZaLblgjJUqiE+6zfHLHwXeG4FcwfcIWW5DyuT2MLSg7qpiM8qDwUpeEb9pggLVDZERlKlaVd1PT
c/qtltZ4RVI0LB4Hs0dtxwUh0bRNgTqCLMJQKXA1aINVxbwqT3I74RYaMAI2cS6Lk9Oi9mTInyWD
6sHaGgLEAGUhFxsqNYYA957TUoTTEX8mhbVQiNAwg8HpjvaorOq7dn1TXGrSQF8EzyQ+lEeaA315
mbwPOjb/2aAgRA8hErBnai5BPBTnKnqPXAlD1EV9y+FLUTXvqmjND829fzIEiNsQHuioyRuqi7go
gnth27JfZXkedlMlIAKu2TJOozaGyBXagur5+bpK3xnP3ywnMRqvn2HPUBAGTvMq5pC41U4ay5PF
1TOqhLXGNUkDLBsPkA4GN58eYxZuKANaWC7lstkHsrFTGAT8Wy/4XtPSoU8qFvWepvI7A/5HCk4I
irwfKjIm4yaECBY4krH241nVyusFtlM231FyzWv41JrLET8xl1tHepMo14EN0kW0IyEH70rqbJG2
LgKJHEjHrDE27SDZvuDJBkjOFOmeMAPfzoxYwum5v10ZUd52tYN3tfCAc332ZCTQrjTbfK4oloVr
lHFxvBNpwcpc6yF4Eul8hc1N6GmZXOdwIOCOXfFQQrZ1lq/dHqZnIi+pY5E+wHcFgP3j9RIa4PTA
1XbPQK9o3BggWrDaTRhYURvsLakE7ki4Azghqh5O9JStMDvnxQYnncHaoP8Q8jO+O+UbJokxVCtx
LkL4+5RvCGpbqz2XmV6kN3Edtit19LAgMzMIxoXhYZNjj3NLrl6j+ai+EAen4k7GI6Gf5Zsjj6Si
VgKXae7UrVNcrXnq7UB7bZRjhbJQDhv9DkaVbuxu6lpqgDp+EjoYu1lKUO+q7fjcLaF8rFph06P4
CBu92t9ET4DwZ+1raWeVYJvWMNuU/E52wy2UifyiSg6+fWgf23gT8AAQ09amU/wib8c3IujT3b+f
S9n85s6HIZoAvQyWGdXqi9hdK5lZwnabTjlZRFdF5nD9DQ4VxBqHpVh2cGm3Z4bRC/9VrreC22+E
Y3/uz/5GOrL4wDULjTX8tIqkAk1ekU1fc0jMYYlIPJnHWn/SLrjZF/2mGl0l4qi4kWxM+zpXJTlT
FhpANdwAN1oz5jEWWlHne6ZRElrYcniw6mU5LJuPOniaiwKyRfKJKVtV7WmtvGntpb8nbqZyG2Kx
WeDRTXCTHOD2CunJFGDxLtTn2zbfRe8xyyhncUfZ4BZAOfGoeadAyJyjK6RIxC0z73eZnC6v0YNP
A9R9vC4ZMiER505qOdW53Amf2jnFB+ROkPrsOPVaW3vhj6H1hCLOFT9et9I2oGvKHTS7TndNomL9
XYrpmhONpOzz+JAVbhltJsIMfn/iZAAhZ3vjWq8vMVVq5SrS7aTjuvxifsiJDZgkuWr4PJldcmJA
Y6OJlvfbgDMGP8rjAZ5sLMWbmdSxcsh5wJl7El3poTRWUUeX0m2Ld1Q6YyteJQVzaAyE2qcFAX9J
1ICs0nPpvgIV5a4yPobGJTpGsZsdzfFDz5/m62y45V2elrLXrDnHsd7DWM+Xl8CN3ENeOsYrv+gO
RoB/h/XySYHgtsHBI9PxVi35V2GLSBgNcnjjrdM3yHvSrn/08WtRDJY/zptUsrAjl/cUx9RBRnQq
N+VafIjO8t56xnTDgZnZFQMPB0MWRgdnLldYM2mRqpfyrekhNqzMNz5Tu2bqHx0Mfs4F6JZ/vyn4
4v6rjqgMcedEBK8RE6K/FxRVyhvTjELxlCo70pgSvqbRKR8yaTNF9+qqLyqaMMHNW5vGE8dF7Pl+
j6XBM46t9TifHQYf4wEDIWXZbsFV+c504X/XYPZhexPeA7xQUAgsUE8rC5IjqZEKj/Z81x8p5201
NygOjfJR0hcDdHDC7AlR2X/QCuiD2JPl5EEHq0Oy1VQPOO/P/fTUNQdKjqFjOr2yVEnVbHVmFlhw
8ZZ/cCTLm2dwVoFbXxOF0mVq2lj5pYcCm2vl9TiO4UGcoL/pLnWR6eMt8zkPYpEcX3bdgxGcNDwg
hm1QtyYzg3wVxqOpOi2UntDJSL7WHKltkYO/W2k2KqeaFJgAcawsf0IRUx/1zc8jU+bMf6kaAtYX
iVulP3sYxnE6tcWysuUVO6tGEmMX3jPJ1ghS4rJv3jOwdiET8Hke4403Oz8XWETmeL+dflQ3F1IE
6xgfG5+X8VREr1V5lX+lHbzZhY/bZM+Kb6zFDTKxpy/jyMUqrcnncjyoIuNsz++Ooat0NpOn1scg
Rw4pbdLF42w9FLkleqM6LFLST+z7NIQxAmc4OG7j6HQrD8N05EoW0ponr2PzytDqzGm5sSGUSPss
eJj2Cj7drnS1+UKNb2kYwFyBanT8x9ZYTpco28O/UWI7jbj4cG4nSZ5v/v0ifOfAYBr0/1/0l/eg
DgYzU5mPntpTQDbYaZ0JVJ7hUlFK0txtcbzMEQfDWhJxp5dsWM8ddu1b+BngGcbnSh/bvz/Sd+MN
8jy8nRJ4DOn/Dl9/HK7SwUqVDnDjiUubwJ347ulmHclowSEtdtXzk+hU/GiI8iGdM4vmSDKfSq3E
Wu1GcknAzv1FoDwcKB8uMEwsSD684xBtYbDsrQJP0k9rifXfsJykyhwHdc4mZGp/K7F/fOByiuOO
y8J0Yt1w2nyrJo+hiQJ+Du9mLi9vfaWtMUeKwqVNH4droD8G8OknmiqWoQVMcqX+SrWP+I7gAxdL
DAPc+k3WeaBd92yH3KCqY/zUYlTOmzMXrT30b+EicZvNGoghknguyy37rj6dwnSZhBvLt00Q3otk
3Q/73ODGrq+MN4Zofb8n3UNnrS+7Fa46PqYr33NDS65G6KY4qAzC0deuuZOjVQz6UlvUTyII1F88
/QyBMrq5Agd3Oyf98ARleLRTwTGPIQbuSwb63B6w+IqXfldf4WHb4WuXXIpkHR70RToRhSkzNw+2
qeiZ7xMt7cOW6zo7jKRduIEH7OuURgoatnlxZ23qDPM58aX4Fc2nOoRgrvbMUMCUzCYMvPDIgXTt
qu6Cy591kJ+kDUjkdPDUbUxnHhRDRDCwIMvbXoyP0bgzD9rV+Mhq/gPKbhkbYWNujnHybparRNun
K1Hd8QIC+LI+wZtWLyFT8ewkYr4WbUYJpLaGEyAuBQbXfjYMvgX9XRzflfk8b8+tn8a130z6eLI0
8rqiofJgfRG3G5boMJ6i6WS83zDd625VP4Ijn+XW9ahsp2wvxytiRTT6WqIXiI+Y1YOngZguiOPs
BOS2tK6MncXFB2cF6QcHiDGzw7+MGFRdhhhF8x+1RfJ8HP3jwU+auBv7Sh1PLWQLRlilC0mZKmYS
bDzBhauuGGT38VqqPGDbzRXTv1p++ChpbIQpUzm78fD3CY5AcojnzlZRd27cv+2ychlrTp5+4vTO
VXYq7PKg43kwdz5CK6MXanYxL6sum1qjzyN9yjfBeJNwbH7lPLsgKdP18IsbflNh8r8vyNZ29yFi
HQpZQv3lc2u5Zuv6xar8Pa4dQPwGK0le3YZ9/SHqK7wT8eqHte2bvOJf39i8lPzxjfm6XqZlzOhW
sjaGYI/JNv+lEvrEWos3Y9kQF4nWKilbMMM9feJgl4HKbm6vQFdHjrE134QLAgJFGxhoUNj1W/VJ
FVX0PsQ/9AF8N5pXMTyKCI+GioPmy2VCMFVE00IeT03qVq2T1BC4XA74GfJbb3MhZFhWp0fovlX5
w4P/nWnkjz8bVNLf35OeJ1nsB/zZwrEpiE4BJcD7Ij9ROMFc+qeJ+ncL+AwiEmFfECb9Ov/vFKb/
XVDzqxxJlycpd0q0kYU8rSFGcTZbWpY7oHhbThtykXMnxevvIGUHtMvtZFAavzAYj8R5BiIGxIBY
84dd+En5bXV7s+w1286/n6Pfb9Z/3jxL5UehmMjQvrZex2rHL1Pl4yk6oEKl8MupJt+TaKuTrUhI
oVipgdN+DHu5d8UrZMtmDxdP5XZGW0mw/pHgJX37YP/xgb6cIwLLUFQ/5wORhoV1AKCV212uYcPn
0MhR/4RL/d/fgfTd4kjzFaqAoquGoX95Rkwx7cHIJeMp9RppF6FaV3Z3x/zldoQvS0VDjS6tYcXb
yrZ2r5M8/UEHkr9b/+jd4niKM1iUf+Ps/nibRTNJglENWP9oY8ZVgehgOpp5NpkOvd2Ere4ZN1sj
acWyVj/Ll1aBhbsJPspnyC8VEYARtdsp45P1IUUPpfimfPz7O/r2ePfHJ1S/fEctiDji+SEwlLlX
E3KeA7GhoBmY5N9nty2ZWl/Q3VN9wy1a5BAK8UheRVxOW3IiC+3auCHB2ciZoh+cP6r8ze9HZFvl
6ZWZpyDq/P2OJ60eA+fRhhM22vAxKrfDLp8cyzoKwGcVAnYhq2TMwW6JCU+VXmSOFgW0WB3jm0WU
4pbupuS+73ZR+SCvSJLFJExl8iGbEE6Cvxble8JG/eCo1S7PD9YaH+c4x1kXNccFopbZVUgf5oF1
/krECWbGIsNPie0zd0mPzJgFJiCcNzJbMVcSCOj2tsJGounrPn/Pko1AdgNiz8ynJMJMNajZMaQ4
Re01jI8Nwa/gojRbyAN7eP5jSFaIM4jXahfym7d5qkmo0jb7I4QZ5ivm66StzeQ9aW3YQSh6/rCZ
gRaRG16C9jnDKz7n4VxfcIHjGdJGlshBumOHjHV3Q0g1h1Nioo1fVfyiwTVn4MneOW2LZ0oUlPpi
oDnIGAOpi+4Ynizz7K4l+lI5BVHolQ4slRIWrkFPMWEjaYcXly+HCODJmA5xsw6YCVf0Cft7tb1X
Y28v1q752gbLdtwMI9LH7zC5/ExLfB9to8SJzU1w29TiEhn7Rq6puug87Jxln+PgoM8DYqc9M2T2
mcjIt7OmHEljc+zU9I2MsoOr6jY6xuSV8QL3EJDnewHPMXTr9FpmpG0N05W1R65w1qFt7CjaAQce
oseex3za9253+6Wb9z0BiktQOyEdAH3CLR/VZaO2OPXfkWd0YiYwQVqGBVSH9s/xbGw+DjLVPfCU
KF5qdylXaUYQnsp0EehTA2Rk2RcuifBopJ0dBhOuJ8tY4AxIX7XJ6ShnmlyYs4RBtQ15rFN8CM9T
cGrx4ET8ZYvl65Jcyz3usQ2peuaaCrcYCOsPvrIsDmSsLkr02VDqZOluH7wVtDz7nnRPAE3inyLV
m5/VWLBDxlvT3JoVQLfbp9I6IX0etKswXg4LHI4ANYi5OXJoD8VSfR9Sbpfcaw+izX+qbDq6Lkhw
pC+Z6WbkoeD6OP7Bn0P8HMsdIkQC35rXooHQH8C7oYSfNadLOnKNZd0cZGOR3oO2UZOrAvvD/hXj
zw6aA2lLibwZhhc+n+E/YGuOi5U/bgnN1vFrAwsrI+L33J1QFcsLOSXhGZMRZHMW8HIplidsdNyu
ucsZ3S6pV6n5CIE8C7YC/JHxk3BJqh5wDrXb28Q7j8ei2EWQ2Qj3vKWQc8s1sb2ZwcGxd03QRJ/s
8aLnoPdFL77ZffosfTKdi0gs57YAIr3pPB23xzBfBNDKuehAhhosuNv7ybAJ9EoyJV9L+anC1Hxt
0znBp7KjIjsSWaft0ie0aTyp06WiYBb79UH5ab9X57PWl/0ec4umo1Ux5bN+r/N/7DSTr8VdIld0
RxHTvSrtamACYthMBTTkfgrVdQrK1zJn4V0mONRLvEgAE8bV8AGBVpN35MIBTLzUMNEBJsTkJGgt
CtolcbImedSqd5j5YLFvMKDIwLWrfjc8ZHdVjeTlCtQETRuWTdKSGSJr/PbvTUrSvzl/kaiQNZH6
Qnzav+8Zf/zt9FQvs6qNhpOfcXm+tJl9azxo8hEHTJQ3C/+SFFGvDN/0gCgAFrYMXBKCFYy03hbI
ZnpCsjNBT72I+NrISGIJJnLJ/AW7cb/qCYTxwoCytFbiQ0dHm4ku8B56tRPBY1+wEGDZN5G/1wlm
r4XmVFxV1fcKfUa+TzFrcbASrMWkP2Qct1Gd8gNMZ2Y98XVgB8BrRgM5/49crKNZFIU4WmxKvMHM
GQuas7zScDX9iHE8JsmYu7RamMMGNJZOuO3mkXHXFxVda6cp8qTbtmDsRbxYtYhWNtG1RiV9Ht1C
52++LMa9hhm5ux+bi5UeunjPpaAHUy7cpVBomPqJNvUm8TZGCijbXwz6xYxCwYLCXXNhCJ9yhL19
xdnU5CJdMihRwk0VPPoS5qAF6XvTXGekDqYj8mDPbV14q4Uj8bR+nW85EhiJrfUe5D15ulB+xJRJ
Z+rmmm/1h1HBxV6y+nWYiiJXrC+6zwb6wx3qNwT467vAe/DbrmuZ6m8y7h9Pi6EXvXW70TGayr8y
cW0UDDIV8aGP03VFFqdMOL9sOkaGGuD4AowTKdhdgIHvNu0PUe1ZiZPfHv79DPOs/vcNpflNVjHc
mTzFXyE7Vuo3RST0wyl4CAg6FIeR1UfyQhPrV0d/DZrveeTwgJFCSBdgKbXGQ3Vm7h9jWvIMr4hJ
HixhsBpbrCLpMSGb4oA7FU12tfkdh4AYuPG+3RDWykw6Q2j0WeiplxofqXluIZNWNtVCHEnMBvIE
QKy1/kpWEYZLvKZhptXdmkmzvhkTW0xXAY3v0kqclurNNl+74KBKa4ZG1pbtWtrmiVMCgOPJfgtS
B9K2ZrrCZM/TsMJlZuO3zsgMEl4jfO2RapQlgvFDlHMTXwYVGSM7Af9mHYyR4HA/77ur8Y6mk/Qo
sudaC53qLuoa2Xgh6XR4FBYZ0ykUsQWU3ulBXItv9RtuMwVeAhoaiq8nr7ll0aqWOmaE2dVhSWdR
wkYar6mitsfnhezV70yuyfNQZQVFwp/cHLsM7NERuy1k+zC8RBROSZ7A91euyUZFz/roVqFXGHdM
6dJ19o5L4y6kFceu8TK8cuZMU3tmSOLZIWp8qUGKEMHkYm4LhBwbDnPrpt9HynrK3f54mOG5D6O9
odITsgoOHbs5E9z4qNQXWIkWBAIPyV5ftAxO8HLwDxD6BE5Ng0y1icx7Rtu0QB4pkR+yozQcIIhc
GOXtSlavTbVivs3gx+wWzBoYCWPtjRYSXEWoR9RBkGQFbCbFdrnG5kydHCGPn8jT0qzqfHn/qBOG
HgyOSVMs/css1pItAQ/WNJwKw4tuKwNd/inBdw5cU4foc+getIco+eGu9eOfOu8hf7z1FH01UdLw
p8IE0FJXfyU+piqOeUEaJF+7trS7n+b88vw3+dff9MsUom4sSiAk/kwNIyEHUZz/qpNjwBQwzg4w
a1bCZ13ZLZnpN9JlitP9It6uuNPkiNfB3Am1/e9l5ru176/v/ss1W5yCuKs7kVVGx0LqFh/z8ZQH
HIW3BqK2sE48sLK+Mt3XlPTSLuGfuYeQ+e+P8Y3plgsbNYlworn6ci75+8dorf4G+j5oT/IKbmpD
Cpe7U/siYnrl1h/dqdcWCPAdXje25cBme1K3HFtFMDQ376N95CALCtj6wBX/70/2jShAPaiEImnO
TDCqmv/+ZI0UB5pe9ZzUiRic/eIesBBXpEpZx8ZC2ZSuBFBhNpqQu1PuaswQ3DN++Az/3Qr+/gyz
bPDHo2p1ZFQnhc8wGhedeXt+25GZ8MkdLjCAjz88E/8tU6Sz0+J0CEtbNUTjqxklB+5mTpbR/D4b
eg3QSDcqPormqRf3DdejIV2q4koR3XiFVueDUtzTXuEvY22JNbzWmOOfARCpyCWFdT8cJdRTwHac
+5YmRv1roD63ooPrVylXZHFaIogCRGSOCIgeLkc6J5UYaTt+CO3tzt8x0XTIOOoLZYWx5bYli8ln
WNCKjadrxRyGw5ewkZ+aDftXa30KABMAgZv3o3ZWh/na86SkGxwmygxK+PdvY81P5t+vtMy4C884
zni0vq+Ll+FnxaAW3OSSeGPqNk1nTUFOlYpk2sMOUnAuH/zpGF659wQc71hyGyfLsPN67cBJE4IL
19MocPVwjQV7hA3EIFSmz9gyXIFyXY/CQEJi+mnKOZmsqjf2PJ1r28HYI+UK2WHYMBI02OAkY9fm
m/QzeifnQJxEpqDWCc8z2DdfwaUCVexiYCWLAcyo3lk4XXzO7bim+H15oWB3Lv1HExKpfswKRxBO
/QXdZIOTmhi9na+lu35r2O0G5o7U2oiS5lnEh/dI3uTfX+o3OpjMwM6QDFEmZ6mYX9bJKKgxnOtF
jR2Kc7g+gNqio46GUQCMzA8x3DXxSaTTGzUuc9TxwILA8kTPKPvE+EhslTwSxrZqK5tXyDyEBcSX
f39G5b93DFlWULN1S1dlS/vqIJLUQOkHs873vVBvUkuyNVCvgplt56qbCSe5YOHFIONbDcankZZe
QXpIs6qVz9hJNW7zhdqQc1KMu/x2VeG6yNA5A7y7Aj63vBXesib0bqjzurHW+nppaTW82qcS7nZa
ifiCkHgwm//7r6V+9zxjQ9NMmmsl5OB5s/5jrTGMnHjpINWn6FfFB5zr3ZYkjsrX+lUg0nCfc84n
jfs7jjptxxLwqrLTN/zPdfRpFgvcnNhWyE2aLSLEUn/X2yWX3Vpz8P1h4Ry7hWPcEZwNF+Fn+glN
BTbz+KZcu+iHc/3vMenXV1OdYaMmpAWCeF92+Fwzs3TUh5psosPcHqczTh4oIKm27KH60AqjOqQE
BbKRPv8ANzKnoqArQJdfKo3zP87Oa7dtdV3XV0SAvZxSpHovlq0TwnKh2JtEkbz6/dBzYc1E8baB
NTTiOLEitr985S1UwLGPl4C+IqQ9BHsdbKQlnaBEwtVuiDFPi/60iYuaRrHHvRCdAyIzxo0MfGfQ
t34gKhHyFQocsiEUIVj3RT0MhAFq/pAKfn5u3+1TZDD/vdiHKZPJqRjoYVdtYBHr4cTXh94Tluj+
AWnSITRgGq8iBaMWPWTEMcDdpNovQ+fbGQEtyKB4LgKq+xKI/mPo6Hf9nhndvdpch8hNvofzcB4z
NMp9uU+7YbL1PtOX5p1e6VBfK0t1orn1lFJd95kvlellaz5DszART0NZD17LrvqlK/M1I/8dD/89
v4dt1DDubeVdOL8eqcvjydHCcgWMHkLAthM4BlfBoTcjo0YLmkkms/cwnY3HbY5XnC1T5CBMY3Mi
2n7KKe99BJidvqTmGESIhr0nzdEcbVkHtjoqCNmbCZsOD+BofEUbpRzVFK5a+BQD3NmRba5WF4Tg
2RUZO9LE80fkxtSGMElJqTtQ24IjQPHEdILKsRKqc6McKVQ8ni5TlrMrRiX5Ic9AuUM/+uVJ6v/2
IVh+dRFAu270CehDpy7TxEiSvSt3KtjilCFcETuH7jZAXOhG/lUOryUGTCiVDyJzAIDPG6rJWHMs
PGORTkJfE/bGBTmpoW4OJBAXiCYLzhXzPUoJILPmscwVIp/j9iapMQa5LnarVG6hARqACeHtK474
pdfQyPugmYXcxm7StkO5HTLRMM3VFegBjnhxSnkjmphsrhN9K8J4BpuUDCFUe2Q0hZ3tiuPPE03p
F8CHUcRSovZRKp7mmvUQEApyGVdFoRQbb4MGPhqxtRscE+BEkDKcrnCry64Mh32t2poroAcF9w3v
jwS52kl0yxlDy54oMJM0oAQ6lo3c12Ww27Xb34Jq65+nSDzCMzRQmDGAPT2ufzKzsbgrubRJFfS2
7WcAXBPzNWvsfUn384LKy0LuEL5E1xXEmNlNAkwTfTxQe0/DSTGi5KU/+RvwMGTUC7iwHt7IqT1h
NUTQb3pBUszGuGJcrpDNjFGiXKDpiWdwV+yLpztO81va9PWgnpv3QyiMzHbgLSCm1s/X9xbxSGWh
nER4+SVq6pCQBqyzrTKo3Zpickt5Pjo2iCQjt5qjsVjtPQr1KJhhUD3EH631n3TkKq4UPoYoaN3F
NyZCjFZShe4J+qEwMunbwfkwfOrDv3lyfXlu/TUI+lurSrR3mR1QBR/ylUQqy1qPEmnjYRPmikvt
XZhbjjJRcHRZ090Wz2iGog4O8hEceX7Wtvqkm6GfsRKws7PNpxL5h53hooeYS32NYHqnhdM3ktz6
6nhbCxLGAEIhtZClh0HWr1AL7Z/wxbIUndgeeywD+PNjs1MIhexmatF9A/pUOAaRg4ZKGu1bpPnm
OYZcySl4veQryzoItxFC6yeLum897TlqyhA6QULpXkR7xEbAVgXjKsB4c66ooGaD+CjNcCTtvLno
L+X2QwqmLXDaZNgAGNJr9CaNGQSHNJ60u6hwRBRXMD1FOPLFgz4z0dJfwsnHeWAZpi71/VxSSIM6
38OMFRX/prdNm2yr6JjROsDGIRl3DXLwCJOZTz+vD78drP/5H5tgeqmlzkfAeqtdcTukkXu26InJ
KLmQVSu/LUbG42P8ujZTwgFOx3wBI5+/D1eYXVk2TSPuUUJUbGsVvWa6bQKkAg1sDLKFR+dhLO8Q
0Bkn4xyPZxuiOtuSjVrZHQWQnUoktCqHdDhxZ6HrjGENbJBhiJjoRzkkg3M0O7KfkHuxURcdUD0/
tYPKVUcgU51nAw2y/qWPMrt21Kl3GYDldjP7tDitToV9rierEwoczsmyT6cr0cCdjkIQDLRn2NpL
lMtdy0aVmq/yINny+zPvpAzGy5sK9vm27L89nRZgpJf9xy7oyNiiS3l9TVPROStzWgyoag8QChy0
C1awXeKeMWZYWEM6pTZMJzsfwgsSD0QejmTTnhvWa4l/kw+v1ajeCcd2UWwk+9we9lTmbPCRTjer
CnsPjH8AgRFt7eFeGt9RY1lhazCMV6ETTMMh0dWUDXjErwFCBXyNh8VgH9irfX/cVWUPh8PJcEJi
Yn9s6eY6tFOQKM6P9ASA/NvbbWN/IEAxhrzhJIuET0p49d22D2yCRlgB5a6/ZwN2sMkg2Bwq03yG
9FD9Gr8aU9DbA6zCh3dK++/BqntOF2DKYcyLzyTC1C2tQ7Y27V2wAJC+b3cdUnOH5gTU5kV+Qwfc
bffdCDT9ezav5u08Ry1hnC4yh40VOZRFCK912LuxjBBC3EBNH93XnmWzDI/hGtU2MJENJU4aJ0j6
I6X0VAwvrMRwKBFoOre7+mCOq3k4VhHgyO3ycENyYy0fpYU2RdmwmCABO023fK4jn/JFsQ+RMb2c
ChcM3XVgvt1A7SPcVy5BuI+yibiXx737kIv06c8z9p+U52sOAazGvQLUmf64T97EexjIQRps8QUc
t9Ab9M31OZwL4wqdPGV1m4bzdoQ70MTcEM+OuiGlbJTCo4W5jg7C0v8I2UoNNzzq82YaeZD9YWs9
GdNkXaxvk2wYDW/j8pc17R98TH/Ssq5bChFIb7jyEO/LQhtgO2RctoW5ZF27Q9DQFxK95EgYVfKT
GriCVfTcmZ9v1j+CL4/Hfdj5Gr/woxS73K1VgYfZCAm6qpqKPvZWIJpXWUGwT0lpOgAVL3Evh+Qb
wpcR330jHqRAgm/mJkDnuPHCUab/gj7+bvHFf0Qx+voV+MaHm4JsgSemsnzZEnbc8JRppz2dNO67
qGX9G5ztMRD8uhP/PdhjAaBtBCtpWvOybdqlmC/xtpQSzH6vbobbtjytu5e6nZrmRpZff34G/5Su
/3NkUlo8IrHc+yrq/rHHmIaGx0J6v2z921YEyShpn5GngibZeipYfqh8xv2VEYC+IE34Xw7+CMx6
OPg/EFI9LY2b2QZbrdd8oPezlGgTxE+1uWkw+gwWwPx4+r/Vzv9BD/bH7VN5U9FENrvHflheaa1x
666XbVTm0HWxmHpiqKMve88WsveqXmae9ZqDqUUbjwrEL1f9WIL9Ojq2JXD00IUw5YeRlV7ApYaK
6m+vCIYLU4G+IAR/RpeIB0t62XCrW/GXW/3Yo3885sNUy64JDQOjumxRmTEUfB3wJBlpxSxSnjyg
nvdfIpdvlxQdq1GSd1nqC5p/xxKqXFSXPM29TZaMYtyU8miQ31ExK8GtSmg7IwxzUi8F+Odq8vPt
7SOwP8Pp/kr/e2RVfIhisN02mrqpfUQ+XHQwuK1ABhrUiKNfnqOifHcknaQIpUX6qmI/qf+YOnLq
N8yr1NuopGpW3+WZCsZJVrZ9fdFyRSA0JjVYERkjBMexe1LDtWqughI90VBBdw3w971EgyBxkEOG
niGzvlH0+qzJlmrvMkxpuwUHDQ7aqIPW9PN9+gfG2t+oviyKskSf2n01mP44/bQKO1GwYmETqXcH
7D78t1szFcsVyYrdiVCyP7htPx/0u4djYK1p6b1CpSE9RLQImLaNH5nCJu+WFYYdxUy9TnPEmdLt
zwf6brz/eaCH8dfc7t69FRN/K1ivYjIV81cOd02BaSfweVe9UfnPB/yn+/V1O/97aY9r2YVtpO7M
2N/WMA+1euBTXA487CmMk4Rnk9BX5sdCOSjrV7EeKYD7IlQHVx7OiMzAnEIujqM/n9NXd+VxLvxx
F7424D8ecasohWReNWHD+mr40NODbVRTQ22nPOn2hlRr4eRsriHhXKOhNTMN2W7VO7FzSWGepFNZ
5JYyLjvIDvk4BTFqXKRhVk/vIC+tK/Gz0TliiAol3LzwucQZTG3Pt3xaqfHg6gezLP8/LGSWorAl
Y8RMM+1h0l3iK7ymSrY2aXiqagXqzDPYOFVCKH4b5jg0/XZAqV8aH24iA7XneeH8LBEl/T3NGyVn
sU78YBtr254aXWB8H1GbW5nRk4EIclFShYElZx8u8g3gIlUYwpYqKX+58m/mjgEZEEE6hAqZuA8l
6Fz1JCtQAnRUhaUXhzbdbM87h7F7qX85kvbNDsWhNNOkkU4nXX24yVnra/dUs7xN160zXG7VteQt
0MZmDVW9XQ2m5b683NyydzXCVoAUcXiBJMqbwsu67IAGFuT4SDKU6GciqmJkzp2yJ+4lLC2UZ4qL
K2QYfN6cBP/ngGpos4jZj8IPpKrK61uXwPbeXson3CQ1ekZGKtNZglo/4qupjlkuEKv4ebJ8s2Jw
zVaf+RooKcsPt1cpGq9ILh6GGcnVIQwhHsmx3rFey74lWMx/3ZK1b8aV0puYUf4RWYYfxlUnyJKJ
2IS/jctVnhNooI3z8vM1fRfdGQoQdEgSBiKCj5G9EIlFc5HYomIeGqY5pIPyCv2BiGKnMbtdN7mM
POpb/quWYz9CHifNnwd+iDf0WJAjbLjEfX2zkV3Nd/ctGlG3EUlRj5sdFuKzkSzxt6SNE3auD/et
QjfYRRr8vrhD1J//fCf+qVGxPHMnAPCRmgHn/up5/LEUNl4eCzeBO5Gnq9wIFwUCJVfEHQSdZrFJ
cRzrmpIqlHBrZp2fYLhL4ULdqsomAJaLrESZHLz8BrHSG5fNZzXyg1M3mjSdOtKjfmge8+6NfFyk
p2Uc7rcADy0oc1YJOaNCV37TpTH+Dv7Qql8UBnJ7xzikoJLdwh7KLJe4BTcPdOPTza1Z1ej2hRhu
Y9gV5cZWRl3pKmu/bFnfZDiGBiFfp+nIOHx0u03qSr8Xt6vfp1//m+E02Yg5+TsH47vp9cfB9Icl
Bc1IofOEyt+GJtiniiwXT5pGA8B4hSdmgt5eXA28dSBFWIi1iyg9VXdMQbJTU9P7aH3cpcqxmZ5+
TfS+nSQk64qhYtNMyPo488ERoXtTeZvQHLVoBSsLim3YbqHefYO1kY1CUwJn7UjKLw/guxVd09nE
qCaykz3WTW/CtZRKP0JT67YN0L1N+4YfwcDvl/i1mPw1H1nKNcggaKvyvAlT/t7EMjUoWhrk4l7o
2alQ3UfKDoMCfZnOo3GyQXpKo6QnY8y2AicKunVJwe7FNGwy694e03qW9jFQZNgYYx9Jytrt1o3v
snCUz3QJ/dhGP86HeXs7ZrvbRHsyx9pTOL2ds6O5LQ+wR16UPbtk+eyf4eX6xwsl4HhgYhnT2jL1
RkiyKEq+yKqtiDYyMxjOYkLlN7b8Ua4BqCIJgpIp1uqUw0AmosoGZuAjv2GZ1NePU/4iGHQA1Dtb
ojoqD2o+Bi2bZHJB1przNtBOoJOEpYCD90UujVrJsRosr3p0vPgM/gVsRHxGKg3RT+AQhTnxLTxM
zgkYBwQXMcJMuwH6i7QZ8aRCb4aiWIvUEuBAllZmvY2ANsIPxPk1Aun2dSueCxziiLT8XwbOvzFJ
/zj7insv8s53D4+zEHJ6pg17R0vpGeP1dW2ivnDRsVGy3FR9zdDTqbArkDCuU1CFvu28uDn6CQ23
Dne1qvslrv8nRuJ8QFpJiq4opq4+TqGm1HNRvYvWpvZFhwIzYdkhxS06CZ9/Wce/ForHkWzIVGSA
18KH0x92lrhRxCY3SzT+yq2S0C8Ptv4dLUS666HyJGCAK/tDRTibbYGqUIhC3LrVnn2wxBHqxcjw
3/BSs6DUmvksbCTb0LupkS7U7tRUd1pqC8P4bJsDFsQIyu+MK5Ev91jtDjodJGEKClxA9uhCRb6e
Kt5rhNurrKJFs7xgO4gnyxVxjV5sMqSKkkZPcnWu0ilkl1aepozyW7as6YFqWF5oG+ocUrqxut4l
6uPaTJtb4Xhqgi7Jm8QCKKczUx6Fq1Rb5eg0BDDmwhtt401Si0O9jp0Gy2j9/ipJsl1DOipvsBzu
bxrUA1QpUiCaTLgLvYkb9wY8aa+vFl8QjLwuURSPsFaoxUW+S644FhLSqtk6RuAuoIGTiGf91mAj
WQKZ5gIuA4V0JqLrUsA9KojvkKHv8JMh4Pfv8dISDiXCflcvcT1ArDJooBvRW7eUlH5xK2gZaoF7
M3BuVKFIfPZnU0RjSowenDit+bzogZPrCy80Z9rYv7+GojVky3Koh0Uibm9Rca7o74TFPNPBylVo
afZyW7C+Ta9yRRkpE3FS0zAvJVx+eWCxTrPkbGavRZw6tYTgUY1ENl20vHK7GoE3Sv08S9g+knYZ
NZcW8gVNY/Mj5nNLnEiCGax4FRUVBDmt8NlqQI/LDVhl5F4Uf1mYzbAgzi+1CW4ME8syRjo1ZcvC
mE6KweeuriaeUxYbXQFbPjzyURrDNQaB1G9u9YUVrWYgMSctcyihlGki3Jhxp0x01pK7WwDNo1rT
mFdm1GVMFnuTFXwyrRk6kq6WptNaea2uEm5ctk8HIPLSsQcwO0RQSDNuAx8Dqz650/KdoHZ784KY
TDpJI/MgFQRiwqEGwXEpjwLiNFbnFL28OE8hDfBTDI9e0jotEIEYSGtqnHx5gaakfT3S/hqIWrqO
cnMVsf7dbmiP+HBXkss603L3LpVz2bvNiSO6/PUuaFPFhIR/xWWAJLNDSlTP7og5IiXF0/Clalri
fimyTonZ7Ap/Ojd9AtMAJbMj3GecxkFyRJdiVNKHIDKh5Bt5g6hVFiLlI4+7L/Fcp/EV4puZ2oX0
LlDKyAHG+YobJjrUa+C/pKfqW8zGFoQj5KumqbRo5Alk8BieSrOpy5ngN2spmebUAY1AGYZiNmkl
FEzOVYjmVVkiM4jEfkm2izcYTwS8TpnV78GkSejGpKfw/uq3uITCJApqQjsZpyqlcMt0ylzyRHim
0s7PkUqAhpvFr6wMXbmS1GWFYSRVqmyWasbwyvT262WGXSqrW9E8UYMshKst3BdqybqNcHevdlcy
7q5IVAYagnr3V53USkWrIWZIN2DwBCo5VzmZdQKa+8KJhDWlxKggQGchqlaDPNEbCiGI+afb8oYJ
MlOw/zfW9VWl5R7cZyxKd1DqV2Vd5K/x3QMavhQtbHVukqsnMm7sKX2Yp0J7ynVhlpWLCkE2DVC9
Di7tjquuZokIZS5K63gjU22UV6m8jqzqqe30TZO/mpHVG3/kmNKhVQbggxqXhFNcAGUJEjx3zFKC
UQWgS2pqW+qwjrBek6bfokPEsk1MujFZdute1vyCxVYyCKjryLhsCTXtJzoF5bZCGbS44WKwNe7U
fHzsaQ3rKZCOZoGvZVqtYFaq+Y6bHEcfUlaPxV6CsC2Gcd3AobzO8yK3ezEddGYxx9InYg6a2tzc
oSJJMer/OC+Idizl4wZv9cuQD4osxDcDz7lGIL8YhcFlHPIeA3dRM/5gs7B4DrE3YfS6vdZmmGbD
GxegdrJTdodS2eSlAnoVFTZ/o6OIl24tX7EzCDwmSkNijFqzRYKse8M8p7PFhDFgPsVTkxEAdEyu
nqt0G/mvHsfR8WUM+xtK4bG7rCwkPRqkwnzfzW7a2Lt/QorFjz4eg5HgLQprWkLyorXKNEmRxa5W
JuxfAkI0ORLp02T5ypExO96S0115tbB8KS8KazZMYk2Z5VY8wxxOUsl7rjQV21ODH1zcnruuGYhY
S6tKgUIANQP/M2Pilxo7r6iPkT92pDv1UFqS1L0vGcugeHV+Dhq+i07+DBn6OPyP3M+z2lSI2pSC
O/s3NDrRZXWKtF9ioK/i5U+RyUNQdruhSKlcPG/joRYhYlbI9t7X0igU45G0rYQFsX0cufd2y9zX
rCfxgoGDYreVBG+SOE7e/Xzd/QH/PaG+vktPD2DGQ4XhLoh+d7+T2Nzlaab0l45nKgsVBddf63L/
ZlGEgKSTigr+g+qu+HD1WmrGdellxsZvTzo+NfouSLdycMbKN0+A8jzjNgkDpLE+/g8XqSEqhxwT
KZz6kL0lvbp4k+XGRsbxmyQ9DVd1VFHEfEZjRZZ+KY2p/7Ss+ssk7NYslQoksrZ/j6V7mgSJ4Jvs
p8G4Yjajafh5RXEcQSI4tawg5eiq9a5xKGbgcjbuiIqOJiB/GJ/kKdYhfcXQF1doRHzDETKuNf7R
B+2zAh33Wk6TXb9gXJGNHlRn8Uz7OzZ+uYR/6k5cgSmKwM4od/U9gL+voA3uzb0wrjyoBCvxk++D
n13//Ey+it2PI++PYzyCrlXdCmovpvxO1Evhvbs/3eujHi5j9gfIXds4jib3m0u6q1SH5K7brUH2
RnEQCwWKjMTA9v2y//mk+uv655zo+0ELMTXWlocBmtWi1GqehvkVK+sdZ1topsIiUHt3xZ+P9E+t
o7/D/z3S49UDCxAqs1WtTR6QVOwqyxwI2BdbiyZcWPAj8c78+YDydyscXRUQSRrUJ1V7uLaiqiqz
uXbmJpF9QJ660wAKh4nDiq/ixtMHmio0tn7vrwKkiGmfp9E8J5SGDq9f0/UN1ZSmOHsRCMv8UyQk
tgoMICJ4f1jiRslFHfTf/Hza/3bQvm7U/572Y1Xi1vieIiOUtqfk+3Z/apfCWQPN6vfgzQS1BwxN
sCoJe9OcXBrIYK1BhCMN+E4okL6WG+DeiYn0NXaEvXuQQIMF+ytziIYCjlOkQT+f7/fD+r+3+RHL
er3BBq6lhhCUrM9kRyVxDID/liUtLFvRNiayfFrIthgWg7p8on+GGjuix9tAKaYXFWTSss9f6mL8
85l9u/pS3aFLodKJRLXi70lda3fN9OXO2tDIo/lEzAcZy9YRQa2PBG9o2eO1VR1zw/g/7K3gXUzW
fcDaKEH9feDQjLSsosi9afw+0qTXCljgaj39fH3Ixnwze/88Tv/zP/bweykQTomBtP+CjxGVAeUC
E3bK7OeZZs/4LbMXp9MKrNRJHqxW5w5zcjpwrm/v+dNpJQ/O2+0IZZztfnXin93c83YCZooH9/b2
kdmr2l5/+PYWX1IwVj1yCkFU23kqgGDB2Xf2EwIoex0M3kYjJCZJuk6np8iezSCV2afV+WPEvwaw
ldnn1XZPJM57fHsFpr8/zy3QLPvtmNov61Ey+EAMgb/dbtfRYDuy0Mcc8YbYmcxH89H2bZINth98
NxpNrMGH4G7fbs5xfaw55rlvNHX2CkQZ57qt7QJ/+/UHZ8SJ6wPeP8JLFAhZDwT7SPiWw47e1msu
cxTbfD5X201R6dzV9nb9NjoeKVPY89x+eX2d7jYbqFeDz6VsT6fJEAGE3cWeis4rv+0+P6Gpbz7z
0Wev7Dm+2e+a8/T+zp8Ex3f48Tvphnu3kep937w/vVN8GyjA/FBztt830MVtvmw+d7spH7YhBxxb
DozhcXjA7NZzPZdF33JAhc+QLhm83zjI03tkVy7J/GC6m06xcbZb+3PDDznUeBc4u01/aLDkaIze
+AmH2Pw88PTv9vs/x93Dfq+GlP+yC5ypuJx02pz0n07p2EOvJoS+piD00FpYsKLdirzZVTecojnE
AYIO9Qs4UidnQQ3Tl7uMGRD6x3UyF9sYexnE0ak/FOCe4utrxZtuzSaM7u4lNUbG9WAJGOOhM4Ia
s1UGjoQk9d3isdIDaDKCdS+zfQqObckYDZu5GbJeqngkDjIklKkjAIkHU4lx1gVH8Hhm5fEoQa/l
CrdfQipFVOCLfiLXEUV3G3P5XyLhb/a/HiALDRdQmQXK5e+5mur4CdAr0Td6MqqUmawuuVA0n6wn
1GAr+fDzI/pmX//zaPrDytA1dzP0SsPb0MPw0m2MxXM8uFCuUn5Tev5H/RFBq57J0LcJSGrQpvz7
wkKj7nKwweom8fBZqdNle7kNI1LugItVlVF2I5ovpaEn4YIYVmjJQ1NsU+hayHEW47BZ5VQklFRB
hzch/ntW5V7B8u2ikeUqAdoE8Rj3Y+vyXiiig2AyJLDSDqyN5Qs48sAbXwTaKAUHZ3jvP99FWfv2
qdEd0Ax8xkwgIX9f3L3OrloXVdLe2qX76omCVBRA24XQPOgyW5t3Z/ZjPM/6eo8brrx3a9mcKwTV
y2cAw+mbshdwNA8pEqEHxOp2QmfcPZ06BwrLYIHg9aCw6wk43DOL2Hadu6MPVsG9OuCN/auyT+ez
D2Q2G0wuzvbjg/VqjRis7R6lgTufs1QChy02+bCHxQbuCjDtgI+CBDJjhV6lqx6UyxK5Yr3/AAsL
WDZ0+kW4XylZ+7exPWJVdedXd/2x5SgSVlL7r3V0+7E2BqPRy4Glif9F+8BCA53M3nm2u+TgL8vD
9LDjB1RZB5h4T6flYMevi31Yvi5ZQFnZp8sDPznsDofpcvo65b/DdMeaae9eMTNzlsLI4iUOswn5
PIuuMfLXKZImpf3K//USdSZs3PVe+IU2C9aOtMXtBtUOZNEG3Ue1+y1O/W7mUEJXNFkjmTEewxn/
GpVpp3rWBkRYj/i8rABRJNbmovwSn34TntLgIgdFOVWVECX7e2ipFeCFylfVTRNt78IEe2FCIqR6
fh7CkA34nIcQX0fiwpDkXvhe/fr5H0FCKt/uqRoZWt/k1dTOgQbuFHeDdrcwp/g8vGSQwLNmVKYb
pe/qhtCv9J2lqENfN4GOQJotT8DVlJvg1LF1uKvDtqMEToKCjcbYw34bVq1Xv3jGOvSqYZBYgyhz
671Ic1f3mmN79T6EGFsr6UmiwBu3xIV0NYOsWSk5qo8Gcky9/H2pDSrEb4zs6CHdJYqlnWPthKOJ
YxKyteE6rrxxpRZOEmwb8SVKkV8sWjpNJLZWv2TgsGRs2qs4jO/3qZ+IGx1KlNcX02X6HqmGIkfX
YL50ISrG2iG4kpMvkQRy4f2CUqkxnsxuSKBAjwleUvTvGlQtFQ+uVVWOgorlSzjpJh7d6PHk8J+S
4OLGaF2UWOHR77oGn4VyAS5Jq436Z//Om7evgnag7Rs0at71xlUwdsfHZYIwmcil3ygDzupgkalz
/zpGmNXApY7URMS7YoQgnvBB+RYCD7CWGJYDoIvWUif4qqCe9WJYwvSKl07R8CSu0SgKkB+5dm7V
0JmlvKcmhXOzXoLgWNzOVFortP4tjxSzGQidOqEsoEagsNvlNX/J4mrRJa9+DNgyEB2f7Y95QIv+
jv8uajv5W4oktU9yL+NNgWHt/Whe3ZIWAw674ai+Un42MAG/Hn8evto3ocYfoxdk6t+zJJU7vdLD
kI1Mr1ya0raFLWFQLnMkmLNUhjzvrURBGZVUNiNUFSoR6ECjOh6LRSEgOFYhdS6ikEWLQzWQH6JL
ksW5k+d0c6mlFlfk32hCRHatYFIsIpGOyoiB4thtKcYIxqL9ktJ96psHd3z24haf9/tr6XuLpqum
OoMwBP2lpZzcUvG6cXS77/rClZBEkO5StzMx59LcX25Ln0H8/ye1Jvar2B+T+urddS0y7+oeyrP9
/BxP/kMTwfluYHwF1oTOe9jaLPO1/fH29ob/n6O56PG5V5vOMtvItLV38eCTwPErdvWH6aCPYz8J
Mn9JVP5FVRIiSFSjelwvsLHHECEr5doPzBIAgTel8WeVAqRr6MB4KRMLZLiYTRr9F3ALCd4/iK2/
D/uoV5hXVlpkUafuy7k1NFb58/XNPFm77LP6zL8Ye+oA71mYO+20nKdDbXlzUYsfgXmZwNrY63tr
6S28Q7sxFzB7XCi2S8VJRv7CHzWONcbUwxG28lpe58fyeHfVRbtRF/EkHcJVX9VzRNCP1/l1rCzF
CW7PJDeLYOsdos/Ilbbxisrn+rIDcHTQZsXnjQXDvRzCvbRWpzT3Z9EGUauzOdeW5bE+Xs/Csj4X
I3VRfCZ2N/EPlxXu1+t0Lq2To7DvXoxdtgxflFX2FM5RNtgay3yersM1jNlDM49G/vL26U2NsTFL
d+Ja5QU9bKqtykk9LmfR4bJTxtJMmJkLddCNg3HuWHt5ae3MdeaGE/SYZtLYP8lQVXbtkl6Lf8Cm
BsFM4q/5ZW+sUDZ9gv3UjuSF/1o+B0/mKF9XI3miz8PXhGuVzhj9rFJMUEw3c41hsvFGsnudeXNO
BisHf9Gu8beftG/atJijvj4Vx9aoHEcLf3pbNLNyRmOTFucBuo1vt9MM+og46ubpKpm2i2DjTYIF
C97cn3oTayRsvXdjmx/bF/Od3JO8D4rQKBp9bIlvSIPtMxAJXrPbIHfAK5JQkS57Tp8dRuSH+cz+
IH/gTx+n/n1XqFrIX5NRJaTUff77lb2S3q7Im6UhmXb/CZltQWoHsgNZ6T9RVp8470Nnv3pGS8HJ
HSw3HMMR9oaTHFkwXbyUh7pbDjNXPrUjYYzBByOrcOsheZCrbmi3uY3TR4I4uzo926pnTAHosNER
53dkPJz+9XVNZ3hZeLILUL7QoRrgXeXUDj4yLBJwzJ457VVD8BgMgkGfYOMXNYsW8KBRw8z+52tH
/QBdXPTkIQONLK6q/7eRLW65fBc2stOOaHq9gTIdoFrVM9eSPqxdEWJK9n5fDCb77ZaUuw9MT9TS
BpjcDjZUBGbPYHtt6bk/r9Vk/3FxBBwR0MqwnysuF7tlLrR1Owe1Prhm3EQusqDmQIr4VXvYwyFD
4I5bjOY5PLgTT5X8nywerWo74lnRN9xchgiWrEn4Xdxm1lBbuTm+e+ErNGYKA33J4a10b8M3Vvb/
eYkQv3AOIe7sXLDn9vHrbbH9Ak1v7A/qpex49nwPfe3MnWcmYCHCvS8YSemw/675Onx/R3FocvpX
MtiutxRGVJbbt49JOCSc/jiu18f58eUlt5cUF3Qb8i6PIhpY7gcjiaC9H5id/cGKjWDIhHeP5n0p
4upSJaELZL/gD2P38lmpPVpTwHg5pO5BcgmVMf8ZtE43wNh4kH8Fz6UtEpcjHWa76+u4vz3Boi99
WNyYj/402Qm5uwRpvExeyyXheV9OIKIbE+vfZxYyZ8akGqOjdUY6jjJITIQ/XS6Xx7f+jqugfnrk
T/8J//mU1O6D/PEuHdHZGPrOJ6nDQXbIIZLh4YBbCVK2+Lf0b8bjz6YnwgeMJgwbco7+dCgEjbbH
YJC76y12wv3Q6m8v/D0ugGeHEIn9dTOQxLfrJabpnHBffMEBA1EIfD0sh5QBrcxwjHMV94CmwkC0
+9NJR54bjwwnHBl70yUmK2bapJr1f4nDHT/2h6QmbsBX5NaG8aj/2l9JMMz5CsCZn2YrAsJBy8ce
OA/tVHMXkLtFQyeax7Nochn7k27qjb2xuaqhSz55q256nyer21nd4cgzKVY6BdG9tUY4f+2DPLWl
Necir6xT9ubPWdzo6gewKp9I3KfVHrHOqXEIl/nSfC634VRx1Zk+zjfyMT9g9jgvF82yPuQLxEDH
ybzewN6ON7R9i3F1vC7EoT+5z/HN25dTY5Mvm2U4FY/ZOhvSM1+Um2AvbdR5eigXBkZN9n0Ybi4n
eSXu4tdw1iyvH9a67WNJ+3bUMemhW+VDW59hwVectZ7Faksv8klZFUN9KI/lcb5AIQcC/pZkXsRd
eWQuhUk4zibSS7GTWbMvi+qovETnZGbMr6fbeCOt5a34i3rMd31HQg6r53D0ZA7loQQbqxiloP5i
YRezDVRQKepOS1FXKvcxDyVM/x9n57XbPJZt6yciwBxulSVLsiVn3xD+g5lz5tOfb7mBbpu/YOFs
VFehe1ftopgW55pzjG9IK9fZGWk1k3RM9AQTUtRlNZmxjvZgxbAGMFi54eHnsk30eKZVm8pWj560
paP4mlRtjeXlfuKyFVNok1kjhNU7Xz0RUum02/ZazMU/kB/RmMFOQvwgajgG15PSucmGNOpdS36g
hciH6emGb9TbLSvvVrRWWeQalotc7O1pHJ7+LzUfY08cQBidGAxO+l2dkTZ9lTNfdtmKIP3CwUcv
itS0oi0WNcaO4kpN/K9zkvP9csRpz0uW/LJXDEbNTLSD9s3s1XnJDiBWHEJG3jVeCw8hSlgsC0bu
js53QRImo5IFJDkROJImm5I0krxb2vD5w2b9881XLtXshs6VcAzE52R+fa/ZnbKyeq9mUII6D92c
MJ1J644dMSIIpHQJakwcRkYXPdbkrUbHsL3/+RdcevyE4JV5GLknKL6//4CilPpQGnTphMcuiSks
Ph2cLWYwKNxANn8+mip6Y9On3QDYZVL3Ewzz+Xx+2aP0eZLrEVHXJ8khmFoM2wkqjhtpPhAphr5h
rpiQkMczsABHObGDKtE5sykAIawrkBeHnccIq0Ct1ZOnFFXXBKP/QCbEC/LlB37+/S8/sMj7JuqE
/rf6gAcvYV1HGMaqiAT4Tfod3UC2AJPYiowsfD/obueDhNwKNdasKGZ6Olf8VevObZWp2rwdCAOF
5lXu0tNwk9xDZQZXTHJJh1SJfgHdPL7jf7N61j3DcuVLRefg5yuuiK7uv1fcsRx8DRYe3Um3chyz
OEuK0hY9Zi//U9nzsr8zSYMx4oPExCBZyv5S+JYAfq/Sv1175aW/1C2FBQVYTLZgdkxXnA7d0uhJ
jnEyh23FV8ODCj2iKjxLpQuR7ahJ/pVTvnTGtkUzCpo/dKZPRMuXW9iUjZ2jJjdOFt/UwD/n1qrM
ru0kL3TQUKNrcNJkW1jCJy9uolR9bQcN3xKb6Iyty6vDDdi4fCIstPGutPVKhC0p9ZtJkR/Ux1y/
JqS58O5++Q381+/vbtx0kqLYiXXSzZuBBzFasoN2x2PqbRln/PwcXTuW6Ml8uagScdSFVsfWKQW6
ZNI32rNSzkrq9rKfZcWVVUm51B7ghCC9fF5kzZ48tkNQek5mcG61Ht1W3Tgf1FOLkjxAPtj9TnEd
h+o8ZvfXpMcyhrZfPSvOKnNeyp5JTfEUHWv9b8SItQOuh+vN6d4Q1tYIrFT8VSSvmERl285Lngh1
O2Qu0K1mic80qW5MQmgMHwXSvh3ZZsX3pbNxsu4mNt9N4b9RESac+U0khM6deB+PNABiG+qY9Vw4
1TrMdlLYz8xSmDX6uRYzGkgZf6m3dXukrTh03TapgX3q5qZH1thICmpc7NzI+JP3JCKDJxS4zejO
0jYJBtlMWit8hOKaOXmzLALzzsaEY+WPrRQtospCppissRx0nT/TLHkZARU0QsxEtCgdgOgkj7XF
o2cfYpnYN2BwNtFSHbj47JQNSHPi3410M8TIHrJ9yP5fw4djOZux+kuT+srLKcqZyXIEYBCvM7F9
UHy0yXMkx2WeyyP3lc5zYd2AUNBBM3Xy8aof8V/EhC1DCiD5xsDRxHlPXtGoihW5INLkQYwu/jNl
FhtvsXdcn5ny/j0Ha+v4V58x6Tgu2eiIocbHx82pm4NcNBZ/pFUzh6S5/flN+hRa/XMJ/ve7lMkl
SGyfLM0q1B+eXhL6dOPq8PLSzV+eaDtEsz8vjGiIN+CHip/KIF3spLK9OXse58vXV37mvZjtXgEr
XPrufb1Yn7qJL+93YyheaHT8qJfbt1+f10vsrj7n98uHs9iWEwU/r2f75/1e7Al95sonJsyf0+3P
yXXDoPqDwfXPV0tRLz0xOP8sm2Eiygl7UrVLpiXFntErD8gV/tMHEK0U0fjIdtkpXRSnW/o2Kg0E
0eDoF/ZO/DfC1egHWDQqjBkZw/wVzTlMHOiftCWipaDOLNmTr7xlcBo3AicjBmrnPbvpV3tmrI01
oyrmVc9sSOn5iM1/MH++40bAt9oJVjVwzzmGcIZUGNdnR7FJFrtOkiXYdYo9ZDwXY3pe5Zm3SOHG
oNlm06lvoD+DbyW1ZZ4soGUD/DSYj4n//8+u658rV/DC95CREtg0E2suOIVJ1R32CQ3PuNcftNt4
r/3OjvF9cogeHTpjCjtccqnvpCvPuHrlmNNQHa3k09SIY/a/2xf1lO/7F2ulbB6sTb1099oN0KCX
8GxuIHXOQbFtGeLsqYiuRXVd+mopiL1gUVJv4t77/tXKCrds6yG1TmO7A9gBMQNkBZp2Da2XPZx/
vtCXNhsW5QabKwC+tmNPNldlGiMW7yvzwbjFB7KXyJ3MDv6tgOeSaLN1TsOLDfI1uCXe72PYWddk
V+LfP11YuMksadxsETX3/WzNetSrKPStU9vsPDiGqAZt6w2nys/nqVw6DjJhwLuU8ahJJ1d1MPOm
toKKXWr7PuBSDhNlJltP1JgBoQEdgt5RH3dy/NgSe1LJIBt1Et5BpgxAivxrX5RL95j6EmUrWkLA
CJMqyHS63tTJ1jhJdbys5b+19m6VZ526XYnKWXeV2CE+G9OrTHGp2FxpFRrM9OxlLdSGxjEfkEJh
E6OZ+XJL01FHYXS3f2VhRI7z8wXXLgwtAAoyzbA5PUWZ+h9lv46S3u3UU9YBBkdHF6VPXj0s3Igc
DUk/BNGHq7Ei+uPSJq4rCe27IY3vR2JacERkw2aMnI1RPPnhfa2dakwyBur7DrFjltxgSCcXCZT3
uWcKKG6ZHFWrn8/gUt/Bckzw1josGdxvYpH/8nlRw6BVPT+wTo2VHX3CqvSaphHuhiT/bUWPUd4u
fKr1epsDt2zEYxPssOdV7Q1XGnyRtPeHaOUzzs1Nea8UaKZyYgHHuUE4oRHVs9Aoj4mV3xTt759/
ui4qzX/uN9xJ9i+8XHgJv//0TrLxhbcVwaBcwAy1EOZPt2RtV3/bXXiDNcJBrt52LYZ7rJblmdNf
Mv2WTFp2cS2tat9ZlUW1Ip1otMt5g2E6zxF8KeVSG/EDOecahqOPDrrLXxzr2SpHQLlPaVI/56CM
gxKlSFDs3dnYpws0inaxk/TsnBLIdA2kd6kfwU4RAzw7NUEjntRMGGd8vdQCBl1rm9Dk7Ih/hHqp
XD7DDlu3R3f589VVLn3dvxxw+vYObJwaN+aA/ja+a5ZvJVmm415dmovnbhE9JA/+TbxUN1eOKkqs
f+4p5l5skSjxIdN8v6d+AfSkjQvrpGjIZYMTkR+YUp9C5xmTiBcQsT0+2vr7VVDhZ23304Eni4dc
KdiLoBmcIo8hSBhupWInIE7VWSbiKHCzuZsvQ/zAan2l8L64arNiGQ5nDUj1syz98gomReYaki18
RVIPCN5aihZToCDLIoh8+HAhl6XKLjGJ/Rz0hVUTeDs8Drh7/fYtoeHy8y24uIpCt9F0zO46H83v
dyDu7KgY7d4CqlPtDPNvoD2rJHt5LNvCgaNau6vOC/XCdwutPcJ22CCaDJjs+zGdWnEjPfWsk9dL
a8mTljq5G2H4Lu6DVll/w7J896V6U6IKiWhqJx4xyQNm85ESrwOfRgqAxTQnPqtO+lys3Czd+tad
NFb7KifHAylhnjnXrtQlMTU7GcpfhEewRqY3Dk9fOghgw0kFJL3HK6q5h8o2t7n912HFUX3SIwlB
XbYsqQ3xFnX7LoQq1rBzW3+XeMaC0vzKfkG50P+g80GMFTZmi+wCsWp+eZpUL6IBUhvmqfFN3Ioz
XT2gTencj6SP93JLfMn9QOuFaAI5Wdeqf+X4Fx4fEdCDeElVEDB9lmJfDp9JZhX1BvWl8SJHFObw
utgsjbNwN/z6/35QOU3qZtEepT8/2X60ikSjI3FN4Q0SHdphXetrEpSjdI4CDA/Gz4e79Ix+Odz0
vajSwZJrqTRPg3REAYZ9nh5Ge00IcWHV5aRg1vFBg/fxKXH8cvla1elyO+CkaItzRj1zTthf0fEq
zuLiffrfgaaVS6B2nWoBhBdtIzUmFyxf9MiXsgCm/UuDDKoHD//zFbzUOkJOAjUO8xHIiGnHs2ib
UItb1TxZ9fMgpQvBbNDQ17LB8tfxwB6MetW8Vv1fmi7BuRWLi6lBh/z8WV+uaVrXXj/kqftQLqAo
LOgtLMmd/1Wtze0zs2IysUnfojYurrwKn5aFyTcFDQ22NeFpoQieLKV+ng9yRvPxwZkdxHT01pwj
HdXnv+72z88MlukZvO8eic0U20ukPVeOf3EpUEEgOSrBEUyXJt+0wPFsM3Zi80G59+/Up+wx+Nvu
3NvgoVhJr9Xmmrj40jfU5lxtDik77OomBX8ZlZ2SDr7z4NzQcofCAQZb/dO/00diDBnJ6M6vPVIX
6gWx1PCi0INAcDZZ7WJqsSbzEgJB5HTrYKHtKK2r4l11zola4iRFHZGtvdJeXm28qpdWWo2BCQMz
Kud/fHtyESdMLtlVeu9MJDAlojluTgjvNsUj0hv9VT4A5ohecIQmv2HRbuq1vOv+DNdqpkuvMgnh
OE647jTuxN//8nzbbdpVgZWxpV+5a0Ic/uo7fOn9HHLb0QAfTtDra7aS1tSl9sp5vfJSXxiUAaH8
79GncrG8szNbbgv9QbrNUGZFNw0aiHtlbd8qy/GvvaFItu5+PualnhjHNG3GpRZDRHtSJcqu48Sk
SrOQmCgva9LzIlTdQX5jVcqslwhUxI6K3EvCJZDts/bQGgdHp7KHs0bgtrzQu0fPQ9bAtF36k0nq
0q2Joo/RKCUIsA0XIPTWQtiZh8q2ruydNi5FtKaksnlYFemKsLOmWvtoC97DBFd/NS6yKCbqp5mj
3fz5bC85o76d7eQ1Bskx0h6nPsSB7mVrxdl45qumPhIShrL+0asPYIbz+laWr5amF7pFsLe4wpql
Mpr/fAW+PFqDkiY2LErz5MSoCUZm08Q1SBFhRfg5vOKV7rUGUW5UTzSWNoMdLULbABRJ6yFXruBs
LxlXv/2YyQdfNtNaMfraPBnWbZDWd+A5Z2O3Y/6guVujpT4lp81y19mwzh41RZ+57XYsw83QliTb
5/NGDphm/sG2EBj7yLlRuF4J1WQZ9Hjy1mbSsrt46zNyi1oU14261IxoU5bhNnB+O3KyckkzNley
VWyHGma7snQ8Z3vlZl9aVHiP6avSqrKMKR1QgF0zM6cNn5IPO9xr9pY6uJQLRjnSrMzJtKfdOQxz
jx2JgXI1u+YPvrQdIXtMtKlE9W9OXaZ17JklLF+aVUWN0OFuBKtoIXPemL08M0RnAOhBWTzLA5m9
kjv3nbtUZByTlheH1z5hFxosYjSpgQrSGZlNh5R9kamRmeT4EpO7vDzA1+0ddd4TkSEUwrzUC59I
2Z/vwaX1FJICg0qN26Aak2+K0bpG0iWNcSLWGqdtWx9AX3bFJgZeETknM3v++XiXJsGc5H8PaE22
P2nqCdBcSDe23FDJ+jA62rLGGNqS+IAaugBrk5qrtPwrE5xsQBtkkOhEzn4Yx4crv0UsJtOahded
ioHKgaSAyckrWR47bispJ3zPan8IUQC0w0fRRvD6u53G7Ze8W7Pe2eG70r41qcnQceT/Fq57606I
s68xti81ImweRqyZ7LDYG05ee4F41Bx8SKeyJB6QLWijg+mAjWI78k00Ovsq/qVYx04YfcaT6TDD
NhCIQ4ToCtIeM9heCBR+vkyXGn/8KNrJfITgwH7KKb4sjL2Ug78LNQU9er3OWEjIMpz3OZJ1vnrh
k6dms94+OK6y3lLpIp5QdxGSkcYuFm3IwMGIgO30C694MUCgNM42KwmzHt8qaQHtADpkjm2i2HgF
YgZbvbLIfG6NpjeZvrvBTAd2G7Kf7xVDl+t1qwDhoLcTbkmq0E/+XkhPu2X/G+QfJDKEdNLCuas2
/tqedztjNj6AJjL0be2s8TW3FqyH5dDvvBbW29xgQdiwmG6zPUo+ZJbLKJgZmItciDwj4mC666v4
rNNG+JO/y+VifK8fzSNiHmnlr8O5uUxYT3+hqL5WHzqXvmAURuw7LEVTTWtSKuRjpJRjSalQeqgf
0VSn5a5owq2iYjwcvN+K1D6FQ4WyMlMOWfUke9qjoQ1oQEZsoeOHHDPjbUri3/tt26nbdt97GBq6
cWv1zV7tki1eQUA6+KpyaZkn3aKptG1aw4VqK6iKQXrTDiEY/+qmVXCgjDdG3Z3HHho9vOQhHh6z
QqT9KusGb0uNDk8jQaArtD+mHyxNFjwPoJtcO38Uvj6hYJAAegurZq3RkK2b5xEOnRWsBuMZPQlX
Xw/AoZTj7YOpVo+VN2J9JyvQzN7G8W+WI56vmI1L6qYOwNWFPgqvcm55bzVJfLGfrkeWV6OJsN8r
a0OFsFMCfID7WIu0sCZcDm5zquLh2FbJy4CqpirMGyX801b+IfK8hYkYuKIb4qVzVXocNR1uTHs3
xt08V/O5hgij8dRNzNubuwi/3HdHerHjYN957Wq053lvzYsMneNLKFmrhv6sSs+PPLnbzM9fLLNZ
MG+4N8f8YNHH1U+ZtoAGsfCwmYgfoxP/HsoN+h1k7vwMdl8LhT50ge9PgksFuiQP7aWl5AsLwJNH
oxbiUILNhqeBrPlGJaS5KNRtQq5gQQ5Qv2+lfJ5Z6z5O9pl7smlssxHZubL5bicEAEGsynOVzyIX
ncFOQKNbBVNk5MQ7/Q0K9a7JwcqSnDd3to56rC2GkPbJEuqx2kWlPjgI2jqeC6deeU5zkrLuuPPk
e5xT89EaHhL8XiqWIX+MjnoarRtdIUAN2JCrbJiqIQSOMEmVWb3SA+Na4Xnp42tBd1QFCYI+12T/
aiV6a41VqJzA5JrFU2YAqetOKMA0Bh4pRK1hpoVXjHYXP4YWQxVNqL34CokC6cvKmoRQmPzQ00+5
rm708RRKzWPTausWKFMEwy6MbwLt6IExNKTmpjBYgOzuIGXuqqEn8/Myf7Fj4fAd0WTREYW1//3H
2IPSB3UbGUKEZ76PDiErQDc0mYD4Xe8Us2bYh83tzwf9nJtPV2ehwhQ0SyrBaQ/cNGR/kI1axUXV
LdxKWwFGgDV275r+UU2V9agZADAA+zG4LdpNRYngWeTUG/rMQSZLUdj1y6QLQE5hsUL/xECkMxmK
R+9+I71AoIhs+RaGyjJC2zdo66ZyIfVVsyzedVq39z15lub+NiHhjBQX35nzXqwT42wJpovxt/WJ
unaQa+cfHiyLwr2lRB4qEanHLKIDXAmbH/1cx+Slkz5CWEwEqM3UxkbRQhzghw5G2W6Oan87+rsQ
Rl7S2GRcn9oSU0G2rtJ4l0OikwKaX8dIY91wPyDd1aS+JYW+6QwBG8x4p20puwWMxIf+WvLjp9zl
h5vwOUf/8hiqQWxpXcwSQx3EU2i585RPezmEN5WprgZAaY5dwVSl66xVIKLf7DDd+PmiCW5K5cA7
khf2MmrvfdvZ+OEuGt2NqVT3fifPCvm9gK6hYqxiH7vz6O0RuV3YxpUN06U6FvM6jWDY/rY+LeT9
NutpULfKqQ7eTZsIoXbpBBvVPdBtizoTy/eVd/fCASF4CLWsTYePyf73t6Wse6WoSkjBrBc4x3yL
8pFy+Z2XJdFRYEDI+flVuXbAyQQwq4vSHFNHO4Xuu4Ym2w5vLP1QqceYbx6luqZeOeClMRz2Vhn6
DtGO+HQnC4Kf6gS+JKCHMuxm9RnIG9Cvh1x7DLxyJbvjHIk4k8ImPsGwmTleQMm3+j+cNJUwclgd
hvqnLOfLk6k7yAtzIyaYoj6DuYNJJACB+J7p6ZOuInyVPx/wQuebc/7fASf9hzhIXLWtQSFpTT0P
q3reF+scX2mh/B92e9+OJO73l1NDd4hxV2X6J8sEn28bf9tKN2OwyEp2+u0jidh5Ji9+PrtL+4uv
B/0s9b8cNOVjI2VtYxHYcgzN9166ESq/kXWe5rSivLrutlCfG2/tENjWArhUgF22y94k3iL8deXH
mBcvtiHbYsjroFmZXGwtLmsZnQF7AFzXmtYv4wj3VEDVbYMzEFg7ZcQCgZKx2BltcNbkP4KPp/eH
Rq/XYIb9XwWgXzatVGpLz8uPagdmA55o7Zi/wrbbFs2wipNfSmRuI1Ceqj7OW2IOlIOXm7Nw0Jcg
gcLmiNa7SHc2xa3fFYsxf2j6eh3B0gwNZeE25iGXzJtCgqQ/NierXVNNmtkqH7CpFzMfM26UY/VG
Kd8nq67CrRXXQi7/h19KlkPtj1s1HNc205q2tWdWR5t0beHbtQewKlK+0L2NT90NXn4H6VNzaoh/
L6UfL9vqxjLqTef+ru0R1OiOlJZZrhfb0YsXfKeFmbjJfo+9Bpb8QwgDiuROMs1ZIWCNzUE16FO2
77mHPFiTt7UB0wLSbcAGriLL3arfi1R+6g2ZNBMy07xx6+LyKTLrJvmdheOHk/MvH0cQ4NLSGF4z
3njTB2dC7lTjnyDoYUNGcgAwk3ITc0BKX9LMoEkiC4krlAadYAwJ8TGudE25HXxxwBUv8BjjXANl
rcVLc9QWYY9yteHDDoK1y/JNZdVLXXjwy/EgQWiM9eDGipNtVy59Y5F03kyN9AOT9UWrPxdjtbVz
aR9H/UKx001XkhFaHQbAsY3X/x+WJIRsZA98Tv6mmuC68EMaV8CTWfiVmkbqE6PzMgGIfRz7E5zA
n9+SS/NiuHW6inIO5rgiTwrT1hpaZ0BU9xBCQdqFW3Nt7tRlukpvRRCZcpbv+5N6m+z31trfxFhT
Y/A8zIP/VFc+sdqF7aWjyrypmmojAprKZ4y4IJ3JteWH8Tbehnf+Q/gnusl2/QbGQXg//tJfWUeg
eGsH2Nz6n6GbhTIoz5m7Ao+/cX/Jz3E2txgOEdmXLYxXpGdQSpHNaFcaO5fWlf/+UIJHJpfMqAO7
8r2CfbC6H6y9ldx09qzTtj/fmUsjp/9dDw4zaR+pfZAUXTE4J9KaZnDzHDrjfUX2GPmp66A5QdRF
wYF9RbqL9SvfqQutq2/HnuwcInIC5NEFdFTX1JBrFMxAzGaYKBjUGtfII5cMMw58DkNm+kRnYdol
7KJQVmmL2ac6IdSuTpaG7s76WJpZKuCeNp+xygngsMpLbYT1QvAIagCWNXUr3J0mtbevTLeXQyLP
gFE/VtHBaq7cjkuDEkatisoehhECG5jvH1Q5rNF8h0DVCvxVfjCQEXzr01YMymBllfG+gc8t5zum
dovCFJXpOIt0tuCOu6r4nHTlU202Zzcq7sfwlAGsbxU+jU0CXKNdlMbKlp+M5qmMIXNH2S6BNiKT
+ASpISS7Cr6uWi/HjnkQ/WOVa5FWKes6XbzqBr9U656BqKig7vzg78/P4accalK+fztx8Tp8+aij
FPK1uEqVB7hqwub95gg38i9lhus5mAnT83m9fn5NZ8f3x8cakS8ScxALH6fTNQH3pRePrB/61zQG
2NROimLDSbUspaV86pt12txA9zUeaQH8fL6XCmFU+2KoroGOmW4Zg4odUGQgTgjsY6RsAcCUCp91
+VUjIK1TZ2a+/vmAl9a9rweclClkUCRBVHJWmJdgimPmaaMruwnRmfv3Fv73nKZNyqAp6lFucQsF
zg1FGcVYna516GXtNVH0las3XRsJOqLh39Wfny8VKvaW2of5woh57O2q2OnfHBcG8gLpivmBfBxH
F7/my6NpmgBv5MKgeVXjykb1MDqPvvYLctU8QNzWvRVMKkP/UavsbVAHlDQYd1UGHeTOOKk9z7rf
df06mNUpH5wZ7QGvfGvj5q6LRzplpz7cdZ4AfQeLsXMXfabP00TnWcjfk1HHgnIgJHGDGpnY++4Q
p4xK2eXrYQUcZqvL4zyp9a3lnjsSdmR6asHgAqpx6I+eWzjjYMPkTqFyxMd/bU3lSb10zxFLmMjg
0A9MLQVmzQggSxXlIXtq3vttc0g22Tl/8F/jrbQQpuV4PZyzD2hecNa9GICFeYSmcau8+o/Js3pM
7+yn4i15k4Bs/61Q/kYLFRfgo7cbn62jddBv+49ir5LvjWsH/+BH8GCc3JW0zHbGyoVMgW/JOipH
7c1/UshjLWB2DQdtX6ybVbPPz8OD+WtcOvP01oK/kZyEqT576PYpQIc/1bbCtiD+wWRrLPsPHex7
PtMei3rmfQwEB9lv0ka7Za637rZES900u3zvb7kRr8Uv75wcyVo9DjfDL7yGxpXP/+czPH2bCEVG
Ey5To6nTTpY82C2sp9I4+dWWtJxapYns/baaoz8sG4+I+Xng5EuszT+vE/QZLtxSkfUlBopIYT43
PF8e9yaqa0c3S+XhpZhFG7Tfe9gTvwSH40WEKOPC5M8QrocBb8NauPN7KI3BJxQRts2LcOK8vRCg
jPF+9ivbRUuBUJvdsqT/Ajsx539DdhmBSS4fWOBZ5EmS5w9AqsCQgK/A0WJnwv94JqMno81bz9pb
uhG9eIbmvYZ4cN5qc5pmrCx32SmHwxDOEx58/GfOvDBwfy4CsBvyfKd583rNFBA7l/HuvYbmLMEa
FMzqeEZDBwC4h9QDZgLhCAcigNK/DueD55Q/mlm5gsuxFnQP8Ue9gPb5wjRtxjYFk4wggIg/1Z2w
xrx8nEBXDuKr9Bgv+7cMBtujQCPANJj5y//4WeiobIaNcK8Ei3Ap3C2Cq2At/vx8C/ULbWDU1Sgd
qXKYxX7WfF/vYJgEHY1r5eHwwk0DL7B+UdcWt4PM5/Uav9YasN12C/Ajwh613r8+akv+8y7/xzmz
uabEuySIwDTLbJbuMPluUztHmsSS0eEEAJ6AFnRcttltnzwY3UeAaRkb4N7jttKp9+qrDQpRJk9f
o/8emq3HZJzkhnpvt0XMAjXO4Z11b+VzXMMYm6c4FElnADAFeSxaKOQaRHOfyRC5BQuTh7eeZWdE
KQl2JQSRm0+EKuBWXfAx0IIB9Hg9skOcQTWAGlJtjyVUDPEn/1ZYIcmd+JvZHQvKPPhDrDL/WD6T
F8Z8984/dzTmBDPOeRBA8JXrDREPN9WNIGYw7uDVEn8VLxeyVIfS1JjbZ0WaGXcm4SQzaZ9tfn5m
LjXOkZwRyEt9SfkpT/pkShkFchH2+ilKh5mpvno5wUfZObGfNE94MhmdABXyrknQLn3JP+1EmAuR
yk8Vb4MvDV4UexY8wLnEOEquDxqDc7offNwax2LHf2XTcXFh5UvOJFhFKeOYk8+55FpaHrUOqFBe
+4oXWD+a2S+kjQosDVDGUOSdkxxcGRJcorqi3vzvYaeNSCrKLpFzbIFkG7BgEHL86asTqN5P2tEZ
kJFACZOUtzzfQWl8B/2Iz209zHYCZ7N/Xt/BDgZkI7BjD+tXjHICBXN/Ml7FMnLtpf23mlNgLFMF
yyaxRyjLv1c9Sdo25GHz/XGddp155Afhx9U8hEU7dzxfefr+rU4VhekX6hmNgsGcimgsK691u3I1
8OVnrV52cYddt1sbebkc3ROhM4Lc3p6LIl0GWbuP0AtEGlNY2k9Xfsm/68X3XzI5bYbvVZwb6KMi
EFKCHSEzJfTpAg2fRigdEaqxHvLnK4e9dLWRpasOdhFFRBh/v9qS5vmxUulIpWCXZFDwsFI4Wbos
imTmZ9gKS2Uu9Ag1W7VGIjCs7eeujTyqhfFDYnVIc0Br4yvFwKVfxVYI4oAl/PnTTqsF0KILes9+
yFcw+paP+frquvPvbgv3G4oM2SKPUv1H/Z6Nrq32UaueKKUNeg+m8cqMDIHCusi8BbohPOJEvc49
hlF5ds8o3mYy41FxK8E1mufnqPL7x4IfA2ABgxV7pX+oKmOuEM9l4imRklurZRFmJlf4FiwCb4kt
dBYqzw7VubH2NTrNpwCHB/j6ZTBIS43h4lAcPKyXZfFuK/qr0h88wo2G6so268LAVfxKW8U1CPBP
m37SRjlqtNiTrIce/Fg3p3A6CsScclYX2cq4azbp4Wp8+b9FIcekd4LC/XNJmDyfbl73kamHFkEj
r02yRtY0C/RsrXlPqAnpHeYtueVFshkoU1MG9z2TQWHi+vk1US8+Lf/7GVNxSGjVsWl7BW9n8qep
zXMUbdzmD/6vObSVuluHQDqD8j23nBsjLjcjXutCumkiawYaPzXttWrdRqa2qHoEeWaL2PSUkEvc
GWevOrhXrTkXlOxcNnLjSEgQQ7ZpJRZ3ZZclHR2uJrpnLhmYIK/iJ8NsENCfaSo75V8hqfBuPaBI
Y7hBp6XFa7mi4VMXiLeuRkZfWt6wKvBKa0KL+6mA/1oaWkZg2nVqELZ0XKQEcjGd1UkwpJXuEvuj
f8S0MpPwmmvxwkeXC2GhbxBtV1OeVoBdZyjpaOWqsP71XbjQHEDP/ZpLoLVvOXla47oSHsRrsI0L
dQ0uT+AKaCMtWvSfG9gvJ5ynNd1AZgqnLro33HdmFjUZX+TxWMVTnSI7Q6Zx7dN5od7loCqSerQY
DkX4pMQwQlMpczPEqwFWwtDmndNuHILEUjGRW49QMXRnS8hYi/DVvNLh/iwkJosY8jYifoWcRGcP
9/1T4gTZ2MttppzyZl2QMTfS0XuptX3qHgpj53qECyJyt1YedDMG4+pKlz4sZp/FyGZ6pde3VXWb
Jgdfeey7pzB8iAae22NZrgJvbShLq/2rSItm3OWEofFPdGyl6RB25p8xuucztjAqf1YpT2Z5gPVk
dsEsRcDgMBA0De55qaI/INRpVULsRkIKIpYxCDm26Hp1eTcUuzhepjvVeVXtnY7LPj/G+i7mI2zm
czKSiXfuQXpL1frnpeWCQJDuBoYTjslSTh3y/bJZ7BQckuK1k6TW88Jo6Ja8BxB4kZJm5i/ks2YG
4Ecrjy3PqVTqq5DvUANS/z8KG6kdNs+uA1CzF/FgRLGFzrZI1X3YYTDob5EmbkPtSBIZ+q3ZYFxh
n1165L79/MkjF5hm5FsW0mpHe5JjSES7nCKpx5hc18y0pQOCVlDKJB5HT/LVT9K/O04FEBmAMEOm
S0ZT8/vFU/zQCsrGMh/knf/qrEa0hfkxXZqb8lp99m/DScGcg9qZfHSVLaP4+1/e5yoMNN/WErQ2
VEJBc2bAihRqRpp1Z/zirxY7zJTFhHFWlVw5+IWNNQdndGRiSqIukicH7+PGq42E+uAlgX9Jqn21
D+q9T5wzjNNkCbSW+eepf8F/e07evFN7E+NBrY/0JEpGncasUYDCgV39GHfBQ7dQF1BnFmq30gBe
oUubO+Py8crO7tKDjRpbFVw8A2D/1HFju65mK1nUneoWISEgrcQbF4Zc4nAk+NF0590g36WJvFLl
Yq31f+gszlVyo5rKmdMdminljv9I/biJZeH1nNsOGMb42ZLDbaWXS0eq7gI0fXVKDzLtZkLnk2vD
lWsvXr/JqqaJNiP3HVM1xLPv9z3268Ap2D4wnHwUuZ7p2S+eEoRKcKOuhdFfOhb5Dgi5sIpqLKWT
Y1VJEYY8Bnj6Dq35wSLH92JodjYEQ/faei1ejemJfT3Y5JmyqTpilKisO9UyhOjr4gIKNr564OMg
Qqkq7f3nle5zuPvPERVZrHNkpgHI/356piehB+2U7iQZ47rMYAYCYMpdMiuxDfctpl4NR2zJHqN6
bIpnS2v3VlPMDf1MRXHolWgdaIgcYwRl7YtH9gS49VGxzwPfNS0E4Vt7CxHzWg2g2jVv46G1dP8f
Z+e127i2deknIsAcbkWRypJlW043hEMVc858+v5YDXTvUrkt/A1s7HMOTqHEsLjWnGOOAARSqb9y
JdxGHubH5BmVmms5go66Vcj3WTlhPHUvyjbNJdk+i/mQ7IKXCVtO6jdAFY8cyG54GVBw6OJod6h7
ELTu/KA9BF3r+nW+q8TPiXQRNXv1RQ1mq7wmZBu/8hWtpWuquFlZE/ljhIFzo72nvKliug7EiHiL
hPDY8m4KG5LQoKem1q6ajO0AcSbNYE2Ixn0/pTeOnO/2bOLjjFlFjtyRAunvF6GURRt1DIjONcbo
RmWb1S9PuJfUHaJYqSen5ZzqlyjwHWwQfl4D3zR2f/3y1bStUfsxSScJHhb6NyjMEPiU4ZAPTxAR
f/6lP+XG9WpjuwRSAkegELta37kUdabS8uH2/UU4+dnO0hhVHCHc9eo9HIrKd3Hg1w+3q7DvPuPZ
p+8P72qux/5+vIUSD9hNhCJSlF2lw5bELrw4mOLGhw6abaAcD6orw7tJ7qcYj4xzNTlB7jQ95cXn
jafwzQGpEHDCpgFH6N85iRINiuGplXI2aTzkg2Gd+4h5e7cjABaHCj7y9NbG8uc7vn7yTLznZ070
HO/77/vPPRG1+NTMkF5AJufZ14L1WPRnsenvrMLaBr3yu0yS3ZwNTP4mBv8DxFGJiuUdXUbD9U1Z
vY/ARIuUREXBurfq6F0YG7fqRTeWkxtb/Hc7oUUBwTubZx7a1aIcDLOboKGyUpoPwKaZuDuORw9y
eT2f56Qf/s9fCvFhbIGciqr1j4+D0DXNpOehetalbWR9ZZZ86vLPMnDq5lzP6ih4WVpzq4r45jb5
1XnrBe1A4Hz1QYyTVOtx1Ktn+EezkSr030HuFrR+FAC9XuFf8nTjRhXe9NVKQDPCfXJ2iqSVXG00
bRsqozp/7hRMkpYsJgM2FMRWDyIX7kRznis5xyW3jJvFYpBwVRmXN67hmy+AqAnwVjB4LIauD9VY
jtvO8ugA+y50BPX3fN/o/2WPxIT+vcHhZa7ZulsDgD/syn/u/T+/e/W4kTaKYVD44lkXV5l0V4Ix
Gr/i6X3sL5Jy1KpTNr40kLZI086UX6F/ztXtJDyq2lHaE0Go6WuhPEf5qUv2WX2GD5J3r1pHtIX0
4hsEA9Y4Y0+7rHqMhbsMVh1JMAH4x0QwBs4vIzDWozB9CFFPHDlnU/EWS78sjeS0CU9x5lKi/5UH
oY0aFW3kiGL1zQhOevsoiGeqxaB/M4PPzMsWYfKUhg+R+akWv8t4TvSmrK8ukfquDfu0PSdQZ4L6
OEXP7KtTglumT8Z7cEjSO6t6yslqn8yX1MBUyfiszAcDMpOKLm8tKcSqn4X40+KFqFyi2N7F/TFK
n9BgFzkmO9uM2Wm11ioSf9N3Tb0TCq6mRPfyC/oEQGy8tBKDRLIM5tBbhWSjGmx1hEwoX5rwGHe/
RIUBuQQd0jj0wS7XTmL42pe6DaXd1nrOYrrEn5fbNx+ZjrKEGRhefPPk/u+9rwh7bTZKUs5itObA
YTuJc9KRQYt4IWdig3/+uT8uGder7P/+HjFkf/+eWFdlZ8iDch6IoEggh5fFRg4z7FLPI6ZDVrKO
QWjnQy8T7xt0VAnc1FEZmDVcouncVyJ00JCxZe8aPibkyi3QcF7m/1wgJ/CMRIl0L1eHYWv2feuh
0DinRuyKTbvpzXBb+vHZRAaHt6qlVTtfJ9gnxyu9i4HEbjyib05jVKHgIfgOilDN5zf2n8atKoFG
tcQaoApvaK7sufso+otc5m4mvUw3jQa+2/Nwb5vLHNFiJVz9nlG1adcYpXTuhPdCeh59TDJJ7uDL
tWZZqLdp4mOfA/qRecVcuetudeTfYJX0wxo3SyPBKrxaEjnBZp4Arn5OoYX6El9weM7jFRXXpCS2
QJBZvQ3wwRGgcGn7QHxrQuCPlSHfqD2+A03/eyHa/KT+8+SjohwSUcVkbkZtk+k3QXUOyOSigppT
tZhhlQ08gtzRGHnquJm1Egb8wu/M6nHMPqDhyPLYlcJx0aIh6VL/sS+eA+gcTbhrCu+oloRu3Dwl
v1su2AGrjMxmKaB5tV7rTpAN38crTJYhK6NOuG/lpylxMDbnd3/+er9hlEszUocTBp4UtJhXryoI
ayvQorQ/j/VegTeQmy9GZb55jEETR5LVdaqGG5C72stYQeNSMaRFoew8w3MES3D8bPPzBX33yrAh
wjGB+g3Bqn5VuhEr36pFSWcAmlNP+NFOpIhN02YU6c3lF6j/UHXTbSzIx0E7eNawTRZi9BYyoxj4
Iyk22h6XbtWaK+BS2zNT/eOKxQgvUJcW4t+pNW594N80FfOnNrfMoI7qNdAgxFMQeCrnltRiv3sU
soOFTLFbecHaGL4aGbC1xpvuPu/erfGuHkmnvjfw7E7fDW01tLsmOyC44U8P9Tks7/ThrTNJy0i2
SeV42XusPqgX+I5pdFAxGBv2crmp/S1EgpTH0dNspjpxoJGTl2fi6lUDVsE2jUi/fOj1lS/ek0E/
hQcx2jf6Lkq3nvoVdPuphV6iuwqlr7CcvH3frvIOm6XNYO375AWThCD+3ajHJLwLpY+C4IhR25SI
AJvxMEYn5Fl5+8szzkV9qWe/Dr6pLLuvrG0WPjXW/c/r4ruOcY5KZBNlrUJruFoXYqxGwM6DeC6n
t2LcETLWUqZX7ReyzQq7iYuH0Ruapunjxg/PX8DV8cEPWzpG4ODZzMf+3kOmSjdxW8uHs9HvutRG
xmKm/lLhkBcbEuUXknyOJqLttJUV7ggAyd/T6JY95R+7oauLMAHgmCAoEEkAt/++iLpW44k0ye7s
V5+0IQ9d6m29Mb5Ti31VxpuiSpeJYt2VQsFspdiLWGzEEx5CQ+gOyA/bJllNhbVotp5+qaAAqVKM
iybddbTKLXg+8qwJdtSpX1YSnO78Hu7IQsmx69U+6/qcGYwg01UmkKak4TiYmo6qTugA4CGpsm0E
wVummK+l2CzVoFqVIBS+WttqxdhWkF3UwrK4Coe3FASijIylhb1F0/VuVh79ZFglGkF6rWuGgxPf
F1bkyuq4tXJjEZBnT22cZo8kz9OhqfYIEFX7pZvESLcnGANWAbkFNcavPPk0sxDjdLfCxMc8ZHZB
faXr3lI3kNxuDXAdGWVELzwyZX7zYBL+vFK+KbxwIVCBaAydw+3aTowU9iYwJbSBUb+j24DfKErP
VXPfmEuiqZVbX8Q39rj0M3AyiZRUaC+ufWkVvwukspIHNHMLxuZmuqzkZTgsB2KO1EWs26Ky8Brb
mP1B7OKpCe3Kmv/xMZdJ7fZx+qzgZOIXLtlglz8/iz8n69WCxXYdowiwccZP10gbb2KoAqloz35+
11jFKkZpoxs9zsnUy4Cxh0iB1DZhK9eQERi7svA0EFeklfZYJesZtWqgIegKvO9ggJYjkJ8EgcxM
wMrEX/roZnVyLNr9ZCm2Rw+AtGHZfinKNkFTkppYIBKHUQ926j1Oo+HKU7mfwl955FoGfqu4nbPi
U5YznqhOnXoLpRTDhWokayMHnJNw3SfD99ZTAX34dzMBA+GEwFwXBYZxVZqVgQ/Vx+O4zWCpKjbg
eZgul2TImW8B+pBgJmold+V7fa+s8+0jzgRry07vtZf0vn1K76vH7o7D90l6hLqlvVSP9Tl6MJ/q
9+zV46N+sl6i1wPFwmNOPpC1kdzgrjn1T5ALseChIVjIG4KJc5KuIoRaEG8X3kPEaEqxqxCP+YVi
2miBVHmhwgnLnHxTQ+ALHJi8UKN8eFzBcpjsiv/J0Cy1YWvTv/EPpF0+vTFflNaiVRZqtMQXBANI
xbOb2h7gk/l2+UvYoq2qdBulfTot+XdcbGOYZ76tipjLL6JhAdELxn5CyDQ5thi4kj74BesLi4Kf
1ycHxz9vAkYz01jObHVOZZ2rsP+UhgmCd6wsK+FReei3yWbiUeVP0kv/xrCocwdXXlU8/ZOB3XXv
9GT3ifbSd9u1toSRCv1zO9nKb2hKu9C1oKZFl+ASf6j3ypd41k7xO2mAUH6rRfBovhlM1E7SS/SY
v0PmDB7VrXcuSfyLD6q6LBzhULuUp8ZFOcSr6tRtio13MFfpnKS2TVc4B3UbgtH2yabb9IcYEtW6
XTU7+aSfPK57dPojHvwH73Vag6iR0E6g5yV0PX9Rf1iP+tFayyt1JRL4JrmKW5xIHxnW0Hr+d0zX
2twgD93UtuEOm3yLgu047MjDhaZFZiBZcd1ScSd+uF2l6+aUr7LYri/lOXzzt91H4Oqv8mt4SS/K
bg6Hq58kd+CBZXtk+Ec+2K2whAa+BnHfCfvyudzB6ik/ABSwHjPcWQKFNPFBtcOt5YSrYIlJgpOT
XHYsj+amXvUOHfNWcokO3AhkzJe2t41eEZMvpt2ws47xQb8z7isH1wPHOJDD9ppuNf5ijNXWpVPs
Rwf9p5v+0nbwV+xwLz/IxB3jm7UNL54bHaeVcByW8pYIRgIMjWfVke/ilXqnLjNytiqoj/Wi2Ihb
bxURZZe4HvmBo1NsMnlhroZNfcgv8l39Uv1WzvoqvI/uxqfmEVVrdsJ4CkmRy6WsoYa/kcNEVJu+
nJ4DV92Id+GGwMxdetC3iFP2gyu8iO/NqYV8uWOoTOagcS++glWFhw/Z4a43w3ramZtsDuJy6tNd
tw5/ma/dmvgTNFzJ48DfPqy1Y7HzNwLJzLDnt+0lOkUPKLw2Gexicg5ZZcqzvjSOnT267D44i2cn
aS0tBGdlbiB434VrYqP/JOaZ247M53ClLmtXIwowJ4RiNxKvGK8sBxXFucS5qj1gfS+tITZvBXJA
MwIfcVH5Pa1J0XWkJbbRq25dLoVLszMcCG2E2LHwyFyDfJrb4Y6DgJi62pU3RFjih3EiO2lvvqaH
ZNmuEjdwhx06yEP35003H/7F2wj32Ai44aZbp4dpjfX+G9KDQ/HsuRgQ4IGfL43eTnBsMfb1rn/2
jtmBNptks3En3An7yo1W4rqx29P4UJ3ldX7yT9FKPVYusq9ltGYKWa99d1zz92yNlWKre9XN3e1I
mFuJzX3uqnzxzQq465QdxmfE06d4GRYLtk1CytJTcShw5dd3ihPsMIFCPnf0T5hnO+Y62BpQlKxN
+tDeEVzmEv1GnB1Fvh0chI24jpzuIu97gt5il+MycnDtWgGm2dUKIdwmf+WlrQjjW4xrca04zaHY
Tu/CynypTxygGOZBFah0rGIW7Uv7SkDla37Q8cEgRlR+FA79S/Qe77EMppR98/eUYf0SM/lP8zNG
DVC7jUN2qTs+tBvrd7BTu4UG7QtF4Lpa5YQFL+RPcZkvq211jn6lp/wU8G0DiH8qd9EZ4xlHXden
ZHuBB06237Ii8RCdskMXeSgILG25PcXGuH/x0EO2BhHb66dhC7fPbXdfOItvoGewwyZQiNU95ezF
X9oNgQflWj3Wz/4DOoSXfpMvMwLAOeaPxjZhRMgQ2V92q+SY3Jd3eNfseHMnNObhKVuVhC8KK26J
OD7xSF0b7bUTzf7GPAbxInHyR2WV7qdtdG9szbXJQw0fgjNuYffyMXyWHnAO+W3ttYcM3zAsVopt
4iSHln1FXaEiG0hqf1Duav7qdKdscn45WbVb/ZKzVKaD5MjEctIt62+9XXcMPBYNG2K6nM+MPwmc
q2yjb+Ptx5e1QfG57Nemox/zdfgxsUr63by+Ervc6Y6w9g7AxXbhcro+18/tbmRDl1cl22z45L0F
1Az7eCHZ+ove8hDJTF+Vu+nr5yPzjzfj3yUddqiMoRmfwutSxKsTU9DLAjlQjykhrkoBYStpc9Kl
l8I8yiWvtO+3htRt5OCrGX3yrqHDTPIhx60mR5Pc9+ljF08banGMYLJ0+fPFyf8W339d3LUHRtgp
QybigwHmRXoH09Uhwqli3aiSLaLKL8fSEUtqGAUF4YTsgjbCm7zL3MYBA+ba/Wyeo1AWiYpg46tH
Rjn6j3Sr4moFbDo79KhptxrJ/ongid00VvumMsTxSUR8B0UMjf8fGtl/6hFtUmNmI5jp5QObdYwL
VfLgCyLTX/lJHN7hiJZ59FQFeASqx9zHrypEOaWJS1LYj22eLLvC34jaqhq3TWU5Pz/eb9h8f13d
n8f/n6trEOVPugEJMjYfsLJfx4X/PPbmsizqxezXoRhn1X+KjdiG7e12DHVCSKTI/O1ENJdSadhy
GWx8rPdvXNg3ZRzQriJDTplteK6xVa+Vye32dImJ/n1I8xNSikICEgon9z9n8+i4dTuCQpj0/vzL
35BLZAZZwAJAypj9XbdfqaUnSqIz14TdqJlkOxNRP9tONpJ2lPFUyyUN05qajaIKL0FjQIKh5sfk
NRSEjSp1dgB5eQZmxxahRfdukNY++LsQ8yaG/HilYK0Vd25ZB642TFTd1CwlUqxeGG7dyr94LeEm
iO1RW9G6Miq7qoXLcJILNejOBhRsqPybSpgZ5stOlpam9qj3ZzU99u27YcX47LylszvAlzTJpywG
9+lei16wU320g6K8zG7i8VQvm45UGmZpQaHbY0BdQfxQdZYmahArkQ8QnByiXV7CyulKZcOU2MGi
/MaNfQMm/n1jV1tWMQmaJ4U9tW+k7U1Yu8mQrhP64+5NjD96kA+DnbzpVb5xTBrZ12YD/9kj4smD
CwdJYqkDJngMMviDdiL8Tkf+7JgS9yXSSwtrHFZubGXfEEaZEcwiNBEDaizDrzg4dZMpWt3RI6IN
l+mgBPXC4K3IN1526rPU9qt8kQnEQN9SxCszHH61w//3l6+/ckVPIjH3TAmUKVqNJIHYSZ4RqgVF
pPdfOqs5zpZrQagRfiz6dipwarVOkO0S+s1g8JYynk6Do2UmrkMuCK89taVj9OZv6LVC+xYOJVM/
DOzaTFp4+I+lk/Vq0grMHt5adqjKcvXzV/rdoWWyMcB4YWkzF7sCzvDSHnrFqqYzQAlhJckijLYa
m34Mt8TK3jAPMYejnNfLmbUTvocq8bPWGwFmKnVz5fD6b836v0EyZcipCiw6pLDyP6LaGMi/LOR0
IjdtHaDWg21p6Kv2bTbUI1yFaXjabOQCYOZWkqnyL06NPxrzftjPyHrFP2ln/9nGo7I0wrbQ2nOY
r1KLvlvH70Tj+zyLengKJc2WQvlBEPdobpcpMcKavCg6ejZxKTCwbXTDbor02NLj1+VlyrxykQvj
WdHIcQ6+LHGlG5dQypeD5B319K4LSQy2Q73YNP1rEVELm+RyY9HX3GSZfLd2sYK1INogVGHQfjU1
6TNz6kJF6M5ejvlx/pqlpTvBzTMtesgmcsr6UxvkhYEBy4g2IfawKjvpseREBR3pRFB1f9Q53/pm
6cP0o+GLLacR/NfGWntPVopIKvSPWpnvxOi1ZUpOHpRH4SXrduK5sukvtYLPImfIlt6b8e8K3ERv
Yv5qvCd91+wvSbQ36m3NX94kr1ZFrguqYJErLPCWHKyFrILpzON1QLs6uzSgnaIgOjzY2OogWRZL
IcfUWekxdn7NIctJMmbBEbMaA74G1WYbLboOJ0H/a35ZZZstDYTRUiNjSJQuBC1jUy5c40xgzGIw
iKZ2TTBR1d9k0ycyRLKkVlE3LTSqoLAl3sejJwQ8jHmlzxjVCOJO64yH+FGqvAXcJoJnDKJIX3uM
pYwUZdBrbebLEpKFAdOmwxJoJLd5FBaFsdGC2Mkiyvnit6J366D7GLhSWcUIucNq1OCBD3fwCoT8
Kc37ZWK+TJ7lyPEloNjKAnTHWXBjSvkvrs+WwHQUT1ZKR5QVfx961FqyVApBew7CjyY4KYxtwhvs
k38nefyESVLybHNA8sbV5jOoRlcoZT2wqt4nTHJjh5AEqEcjWMHNiNRbP3Y1yatHPW4nqenPBhks
wRLE+ZXpa4NiOFwo8E4+rOfkcyL9m8nOouUV/+aErh4SDInMRavbUeU0sQ086EGFwy1uYRiUdQv9
lf8U7ltKfhwpggVDY8Vkjdl4APQDysVF8ZH91vkSqGZewBDjr/KrexpwmSdpvoX9u2ie0i+geO3A
JIIgTc+a/y/tfWRDecOBFU2XCuvxaZQX8WND1f0rekOO/JV+mAaRmvZwqR/GZ4z+kIiywl8zQvnu
Idy/hs81w0Bz0V0ioK7w+eej49vniXZXxhmGyf31hqL7JsyVymjOVDxW8ZL2jh9dGpPCDr3PrRLM
mpfC1dE7RxGgEJGghPxj0dINfQ2fLWvPfai7WivuJgaAQR64vum5Op9y2n/opb4apJ2ekinI9yRG
D4kBE1XtloxrISD+kR7FJL5b6l2iHQVRX5fdLuuSVQAYGYsPouUmIAlTuoddvjJF71hik1garsXW
0wjx2kAgrEzlFpocNJ0U9DVQHV9poWgpCzxYig7Gd0Y0bQFpFVKFTO3UrFSg4FhD1rnyUjIPvWlf
1A226/0WX9LUiWsHMRuu5b6009ovyzqO/rFFY8HZ15gntboHBgcqHcVxaRgby3iXM39NxvEQxYte
skvx04DBahinGpO1aISifRTZ+iSvpCgOFgIhzl9SkcOuwWCz4Tn4hnnMghsfs/Qvdi+bjHZEBHv4
NeFp9/eGoYaWlOZKV5/H4S0UCft5LNph2TJ9rSJQiKq2PbZdfAtuYNXfNV/8MOwVndUI/1v++4fF
KdLzIBKKs+UTdtzZKdM4CV/EEbRk3Jn+V+WPNp5ltqj+DjueVIK7j7QeLXM5jRHerAL84VsByd/w
fnA8ZVIPWVzSYVlebW5KMUatNcTlOWksN4Dik4OBepU7FwMazZ7KZI4De0+hYI0btKvkX+NCn22V
qrKVJmJqr7o1n/gk7cTC8bt4+T/+gJE4Q0CZQzcQAFzNWqRe9KBUat1Zj9cxELpH5bwu3r1nvPFv
NBrf7BUoWDVShGbGLeTrv9+Q3nSa1Xhtc/aLJ16J9yQLYJzdfHA2DFl+vq/vsA7marOoQZRwe70m
iIyK0aS0Nc1ZEHLii6kh7n28WUoKrEKrF01X25XxzggyDRqnjQP6GMEuMkx25jbS892Y4W7rsX9j
phq0FMNjs4lTceWHnZ3U094fsQoVL2n4jNnzplEffr6Bb6pQDkPadgwRVHbWqw+pMko/i8yqPjO5
RtCg0zl69Wsa7HDquVH/f/ti/u9PWVcvRpEmKRatqDlXwpthrr0KWylcMoJ737+o5a0384ctc7WL
c1cinHYYA6AS853/p75OKz/PVAkSR2NcLOFQhnYoG7Y/YXb7MVhUnK8CI1Cjv+T45hX60cOj/udn
+/+4BDzoqe5R61w3PEatwa3plfqcSPiK8qlpIHAi5oNF6tJD+rW/TLWjwX5eeHCbpMG2go1s5c7Y
3CDe/Rlm/vM00FDDwMa/3VSvnoamiBlbplSfrUZ8CqR9V4/LwX+flTXsJ3eNX++LfJGmHZ4AmUfK
ZG8LhmSD5GNCoagfUTEtA/koVjX64k8tewRF4TSRbCWIVvH0GQFAyvW0rqNn2peI4ltfRkJwHsyQ
cWTrSJ3sCMIjDDDbKn2nCya3DxRq5HxtScU+jculxxwVtBiPckc2BmQu2SpTI7sWn3zdX0vCc5in
doLNfLA0iW2JtYUPuajwJ7cTSa0hFrWC+zF0+bLBU4/2UvfFkyG2Tg9vJieee2jdnNGoTOUiVjiu
zLF5rYMaDUpQEdqDbjhIFhfqeP/zOvhu4XPk/59nP////1mJfjNq4qTrxcx7DjiaMCetrCOyEoNd
IlBvvOr5i/3nTc9iX53cWj7oq7PADORGkfKyPks6u0rs0A6ogbCQ2tef7+oPEf6HHzKvsBG1GbIu
D8XqPM/vGxOyA7w0D6dTn4epl4wCqCzrYc0RPfhfMkbxYX8388J8QgoL9IF9+YAcdyWl5SX2v5oS
a0okAslImi46APgGjoXnh3yZW5MiHOhhiqW+RFC0aAfM6+PIrbX7BEQEFLuM0OlMrq7gZkMwmAif
s0cG1+v9QyRKdhFhx6m12OkMnuzW+S+S6F2qGCtLF1ESOjHrUr8pFP8GCMe0YqYJ/dH9XsucUTe0
tN1Vde7H1CmFZGPlG808timOXL7g0scxV//5rXy3n2MBa8pQlBQgWPnvtWbmdWJ2nldAjFr1pmK3
/WtgwnLFXfT2/jb/Zf+sAMovvHTwJkNV8vePWaVZx0S4Fue42Ydjc67L303/JtUgEuLsa+SkqbEq
ks+KKTLGXz/f6TdwkkKCHxiDSsmD4/lVkzVVPQVFElRntfBZT/sEyiSlbNC9gI0uPIUC99jWvdPA
49C2eTQ6Y+bbRbyx2MSECOcotGa3jKv+/da5KFDoWUBCOOe1zihW0mJQwrQ6p/HDNOza8uKz2U4b
0paa22zqfxH3v37tmtyrxJ7WJ6DuZ5XRn0gv5zGHiN5Gsi1JzMNFXXHI5FzEQ2i33QwoVTsjlxbw
w9ZJDwVtSpdF7y0aauZwwictPUVpsJyAWzNrWxaDTew31u0FTSxuKPHSKEHiaBXChuzEtsA1ONyk
mfRGps8yC52ZpJaUIsgJgrbUs0Oc/60mOiecD2EzH3kpTDWd46Dxz0oUbEv1ydgGw5vZoYaC4DYE
Tmkg3tUsh1BmLE13rR6f1CWlvjPKjPLz0fGeFChFIs4OQU1DjXtOBpTTaW45RctQKRehFC2HlnG9
kb/ohIDKO71Y1aAKTekI7Qe2x7tZP1pMtmx+NMwocEdYJVTIalgegqp4MoqPwGdyamB2r6/iCss6
KDA5Zfus0CtFa9noxZaFlHr1wmipYSLdETPVrp8SOb3ERHeqtekSgDSwFfnWOVDKVSTGT7r1Adsr
KHZTBxsO6z3qvf+fj4JMUYYwc7qdeoWkhGFZ+tFoVPMnWcPaE6uL0jwOyrQRuaXJglg1SLZB8G9/
pvtr2JS05LMP4BxW92J7hBrP5tneKP2+wdFZqJCaAdFnqtX1aCgXorGis6/nyxqtcVV4k5uoH/AY
DVXfyO1oE15lS/Lu5jH1jfJmbovwXNBxYOAjuNoRWymXjTSnY+uLrwjYvFMHF0vbdTk0axqIU6vX
a7GR7nE4jEySzqOJpNoSY/TRrmPyN0wezewEW1yS7kEChJ0LeRK1Kp9hmiJw8uVOlcDy4YD7+WV+
Y8MKhxmKLVCEiC7zT9jAfwqHJm0qKdGs+jwvxRiH1KZyYuD9RguXYqQ5FmTmSq1soSnIqBmWU5Mz
dNul5oss5Qczn1bzR9pW2FAXEoEx7abJczuKjF9N/iT44jEMq6+i+UjAMxoYS41sZ4nhTOrRF90K
OELZUkppGuIiXo1FtRLGCQAHPkCMnSR1kxRvs4u2bwa3Fsx8dPx9tHDrFM3i3MFxkF3Vq1Ni5pkh
cbQ0fWZP/iWxfJc5lZ3KipPKANchOFl8EjNsCDnc8kLa3O4hvtnM/3sR2lXXOkS9ZTC1rjCfOoaW
uERGI2k7a2rtQWU4F9246W/aeG56/nY5QpCMXDMSTd9U8I83yrNpHWsQ5JzesBnurOQUztbedkQR
q9o0tVSQ4rAbibnxXF6VKVcLo/AWsWcsAJuiW6XeN+pZYDAaXGIhZtuDa3f5qjUJ9RaT5txMrjye
VU+xYX8ylBjxQup4NuUy8JT1ROGnKsZbld7//CVI/xa1XADThFkLz7+umzm/NIcUtSL6MtN0Goa5
0NuUcB1OKeeBkDZ8Agy/i4tubIRgWg0cgOIY/AGBultxA/PSu16a/72Wq3I+iYU2JmilOCNFTzCQ
6cJX8qbV+nHAKurn+/7+p5hOATSBdelXu/lsxzVqZladzfoeW9s9YjI7r2qHfe4h88Ib6++bfnV+
yqhPQLiYeupX9VwUVGMyVV15FinhMkN/gKD7gnJj2Yj3ijbcJbPXSIsjGRqh9k5REY9lSbHNMYRV
QvXGvX8Drfx9NVeNTG2Mfd6rBcww+exx8HbDsMTY99AV1TGSoOWQnurjzgrdAT93ytCFVhjoMpZ1
Ya5QvzmmVrI9YjqtjwtJBxoUrJNU+MsZhSWaAvyud8BV4gmjF5I6uzR5+fn1ff9A5/EeYtNZjXL1
QKc8TyUt9vmg4Y7mhARk4rxcBPhPk8bEntTPFSM4WfvdKwZFFuNt1nHc/o9bQkXWZyyEbUUTjetz
xBx9P4zztjgn1mUeoUWriKKmZuZw437/2TBhy0CZsRinchKa19Exaikq4dBatITxZqwuI8rUypyc
TA8PCSwfo6jdAKvgzpeO87grCYkhMe/FOUPMTE5Cq+6yEhpp4N64LtC464+WKyNzF7wFAYliGVfN
QqAOtWWJQ3Hm4Ij1RT/Z4pP8rj7lECkgRdl5cFCCZfWYvYrvxauZLDhm9Se4Bvm5uTO3zQvErvzJ
3OZbCfIYw5pNUS4hAzBHfZJ/NdlC/FU8jBf5qdn7u6FYs3NP5qJ+s7B0XEx0X+piVFGfLnxtYf6C
eTK+V1+ww6GkvPAe+DX5PXrtvpJ2QZ0Zn73H4aN4TB7l3/WRv/h9eJGJR9v4T+jguIPGlpQ7nE+S
eI8EDtb526xlbME5Xf5LebQIVJAXsCsiuIjICjFrrBe4BBXFQmBOs4ZpwfTAIvKstWWyOZhCbfWD
+dZ9Vp8E00pfaYM1LUfcTATXRWYOC/U5Ogj7YN+8hPfNRn2qUdYmC+83cofoVfr0Vs0pPdeXdEta
9Ac0cwNQAO3Hr+quPXfP+SV6MX+LJJIVC+jxxV4/MwcR1tWnf6x/Sw/ZpwGv8dPD6/begqcdZ6vg
K51wE4TBMv9T8GJEMB3TTpNtVy25au9N1WY/3gpYCLCUSBFo9Mxuq4X82/st/5Y+/xdh57UbOZZl
0S8iQG9e6cPIm5D0Qihk6L3n189iDTDoyS5UobK7EpmqMOTlvefss03+ir1T8wUOL9x3oDwf5Vf5
hcxUoIz/hiiKaRTcSuRq1k/6JZ+RY+9ZrrvFMzhQ95i+RVfIn3QmKfO2n/mu/oZmTxwh47GFsML3
4UG9LMTVS/Z4h9a5/o6YvryJz+Nz/T3ejwq1ks2vjWMxPgnQSMkqZwyv2WRv1Nzp2pu/+zu057j+
Lre/xRmee7wT0xnB9Ff9Wj4VP8r3jmx9jb/t5/r5v3M/hbvxUsHr+gQHsSZbuMytjWUO6zqlz7fz
Ew+XQELtfj3Jz7NQnuCGdTVgemKycIdvSrPYHSJpu77Ln8pLfYGhLoT1b/pJzJ8yOrC3Nipd+DWt
g0JW8OmyGWR80jkrrwOsaPyO9ovVAB/SXRNlDG+qddAv7FfneblJTiuEd+W7/c3AtSMWIUY/DpK8
qLOb++yL0aX+2n4mZ2GE0uO1v+Nl+tEvpMNhVHzozjdSbbOoXuKLJtls78q9cF/6+jV+Kk+EKB+F
Q+33T6hpQ/NGeBvutkv6YuEgclc/MgLnsmjn4kuBnUpqwtPwJNytXgm/XIRueJVJcC6Y2qDRsRsc
ee3uO//ortGz+b7CD33Pf0rUD4SnEPYMgm/3r8lk17ctvITf7pm9gb/j+h94ELcn80P7klh3KSXy
7gXNj7a/RUn5waTXlp75osxvZbx230Ww0x/9tbjvnra/ng/1Z8eDob8y96V6Yw8obMQK1xEe67b6
AtKL0lnupff80r4mX9Evw379Fy2OINksbAjN/ILyCQcStvG5e+YdOz4q4pEvnovsTfwRrisUnw8C
e3j0597eeJ/O4fcREqSD+im9LehZ+psmcodr2trtz8o/6YMB2RjSuA9pQfvILs11fCnPXWjOtg6/
NLEl0S4YsA08B1w+A6+p7n7mSUBsltvDFRe/+R0URvmo3xZittzs2iq2+F7cYXB4b36bh8KNwy0k
y/C4/cpfE7biV/m7wrhqpPWyB09KHBk5kbWrWphXIXjB/QMJzEajz3550C2SUh2D9DiFWFGMkzE5
Hp/iewR1xDkrHzoNPDsUboKZPWe2xGyrZDpjd1diVJZH4aUYbD7He/qjn8cvygtm5nBReG/5LWbT
YYP8lb/pi40P9Vlv7I1gcJYxUP0FrHHVHKbo1ad5VmBtHHoz0M3XRHEZ8eLyzjKYvO2BN+yjR5RP
LkVStltaLN9trtiFq1ZBrN/u9ctrimII0qb4Yom2QtT90/wqfVGw8PixX4MRowa5pCfxE7S87fcH
nEaAXwobu+ngaN/Idn9rXElLWX8QpHAH1PioooXk+2XcLbgCTqraMD2Q/0xwvEe3AtifCWByOaLA
UnhGNLagxeHoINMa3cZLrO8/yi/qhE5y+Nq8xII5Ev7dnAaZS068QAmRewgQDJbukSYz5ZZE903p
KfmxEe8k07UUn8hri5Lsuj7CgChxEsbagReBJRCKBJ4IhwjLTJAlKRw1LxWO8EtqHm8TtpdXY97/
FDeH7SOr3A25ouyYYLkfasguSvQpc2Zg/q0KVrjssjvdVsfphajAj5yXfzYorHxZud96HwmVpbmy
drMfZfDdVuQCfARlhZYhEIp5kAktLCVae3prG1UaadnsaIA1xk+szcfqVh+8VfE6AhJFt8982j+2
QO51MvgQKPoUKjwZptOnjgl97sNhUz47HdWzLX1ODzXptdJqWx/quC9XeBcdewnGix/slpjh0cSa
ORYXNpS8FqUEtI5Pg4FshFQZ7qqN6exfyKVdPCz3ZuFlDCnIh2I7yt5RM93BAYSELJWO/Mlcg6ec
soSHf9md7Hko2YJ4SvsP9qH+oz1ySrLP9J/sfrAXuy99sxfs5Gdnm7mRjgxZm5r5Y3yVwuXSf+zb
KZSQ7/RiPJcnigRe+0cNtjeypUPjfsOazeMoJbRxgXjI2cut+TEpH7yBqNwfLlP6jiTDrzAOscl2
fajPpl/CFKEcWg7xaKdfBJVyIaK37kG8wPG29v9oIZDEli/bTfPKPBI93hePEw+y/F48bRcSE0Ll
RnjU39OziHMHpzKu6pxHr9ZLfSNdldv0GXoImQsIoTfiu+ge7CUHtHAQoaI4YAYUvZSv6mOCfkay
DUSKbPgwvQe4DwAatvUt3sJn6Rk58GCqnJaUATLD/p9dWTFf9NvkZnhZAhFRAAKasHhQz3DQpM8e
Q5Vd5etoL+0d5gXW8z8Xs8p/9cJ/lLL73/8HKpRmQhE1eds8NF8IFrfemw23h3bGFezhGtj9b0/w
7iO7R/c0kQjFkh/dAq4o1d5TxKq9rt8bNd6M/9kuMRxlnAQQX+LijMiXmHaXu7hexss/f270CX/X
HuDyt4/naRHwBf3/n1wHQ4n0ik8u9Ucpuokirxphrnrl5piTqz+KJxVPQI6ONZxFVLp71cCCVk03
nT0Z0eorlhUUEyVapVAsbVny5tpVLXcsXEUPSeyFCTctwSTYlHwrWlrNrU/LV0oc6b10Nk4pS+G1
Nh3FPIyEd0D5w3Lk2XQw5/3d3xfno9lFqz32fi+GGCf7BieO7MJaKEsXkNts2BGJ5D5mmFV8sUcv
GImaTvy7Ncw87PTKF2IKmoj3CIE7BW6FUxleVB8bgjw0R1mCagplxIaI9Va3YCPo9sOgLY/L5KQt
pPVARi5KzLHqlCKY+0FiaxkpxJ209slRrmPMwXYzOa1xCOqbBk7/u0oJs/SuIFO48/XYha46qxjP
uaW6H4DkwGCRzGmgOT2hYVw+5KE8tVRgqKxiF+Gj9VcPwmD6Z0ndCYkGg3LqgyyYJL/SYASwUdsy
VvFM1EQ+ra3diwM2ks4YOZiTbpVjfAunvXh/kFenfaU/2O7U+EHtX2UpnEYvP43ofzmayN5YmU04
Ze/nEmF8Z7PFd+FuAUsUHO6ygFgS5YDFAeXOpVsV/sQvM2h6pgt28q3/onPXyJpuXZNyigD1s/iQ
fipvzT0uNh+I63Q8KqC6dQcl33VkrcslrgVcMdsQHFPBHBBPOwSXGaevyfkQVqjfnmK6wNSNSK3P
MYPiyfDy8SSMd5bqRok/zChNXPYPAqlUUqoMh+2EK8Al0diyW2duHZoVHrn1k0tLdVndo+fWfUQW
fbfzQqxblL6c39S6GV60Hi0GDQMORazVhkJrDZWYL2/D4iWDFD1TY3hW7cOwqit/a05pwZThcZwC
rAsly1mkg9y7en2Q8lNhnleCYOGdFVPxtLLnt8l7ZPYHM1F9Kx+Cvb/eqVDLJjkzay7vgIm7EVbt
ZkvVSzQbB2D3fL0r29OSGG6c0bf15pHhaEgUmp+mjU8aryPgLaUkDccDRgU0XG8QabVs5aTeCBrE
6gmXi+RCWJkjGUx/07dKXgCU2VrB0eXMoiQBT7dmR44j5OMR3LirlZxN/WTV77BkkvJqxD8NNHVz
+x0FVIusOph1fQkRMX7J5dM+Z+rhzTZT7Og93ZYUTGvi9nwAHNMdrRChuilMc4M8y84N9waPFLdu
fhJKIVF52oobUUFeDJhcDIpndKVnVHslZVHhMUG4m1kLYv+ad3HitCarpooh/c+C33MdJwr4edor
DzUA8Vu1wlv1Q8ZmpXMHR+XN2qihyHKdrmtKGUt7bOBphcpPNoNOfm59qVbPsMWMePkeh4Fd25mV
EnXw7BDBJdJH9x9S+QxLK2EEY5XzX7Tkngd36A9t+ygvoZrQmsQvNOx1cy+MWsVkvAi4ESNHjdit
JzkNJxmjeuuxWbW7GXVlJnuxteOl9Z0ATmmNgdHAul8NlL5Ndi+Kw8fuOVFkpE/icdNGxXOfDWHZ
EkhB4FopB7NgeGU/+4PIk/DW8ZiusEJG5ZastBuLrKl1bbzELJ36UEAmU+vklGU0euYgPGTI0y08
eFES8lTymz6kis/7ECOE7I36NUu8gYhPHlLK3cilfaghwNx2FP1mc9WLyINKbusIxjqmWBXk1/Ex
rhdPWgEhjVPejlxzWr3DpIMNsrwN7GsFE++WIdx6xVX1Klw0yquBLbDOj5jom2vY6IclM+62mGjq
KkYfn4aL+qKntbMlmZ8tj/VAJSdyfmbJSiGYuTJdhtYjvrWYo3WdV5XVI3iePZk69BEh1IzHvLsv
Zs1u1Oo5bdnCSv4XP8PBmI1AX2/HjEpVwagNw48IbLJhLAlrjGAFyP8EYu9uB/2pa8sHXU19Mlh5
YKi4PxVyr+v5Myomt6oEt98+J2PAm4GDOj7HOT6mmIKmFoPbbRdcmddKmX1p7T3i6E8ahb/A/L3g
DsSU78nMDshG1UYbJFrVN2AHy8THZMaZzaZjsJPwWTaoUjuimipboBTlcedICPHDUicfSZmANIle
RElsEcogrMR2j/jxQk+tp1ONbGmDA4lTyf4icpYxp21uCfbzN+lug/3UjfMRghlJ2UBZQyjFdB0w
e/REue8aOmtw7RWOT8E2hF6Qp3s81vnqThb1IDvZFtH/jheDqmceayfu1TBeZTJbce5+HWl2LNj+
TI1OuwZgaGUfS7ukeRZx9mSwZeRLOKKJSdYHiAk8qUp12YdIazW6m24dgMABKnonpUvQGEEz8xty
0dspLlqEeiqYx8aeCjVIEw8s2e5k8plqRoSh7jNNr16l2xn+LoZB1OjAAj/lu/wkfmOhz0NOJPnI
Pv5MbCJCBwjdAOjZG0K9RrLTY+FjorRxgiZefZ8pAaUZyqKCfjK2aWi0z5ZKs94bnbR3zafO0wxm
yV5Vu1nk6Uagdb6Fq2hxLqRDxsrbgwf4aXu6IfwY7na7cwNcqqKt5iV3SIuVnY929QFewAlPQSHR
hwVT6eaal20ewrkBe4lPVATTRhHg6YVjqh5iZajlquZJ+IAwRKehEXx+5YmXqtQNrErbOkbTjnN1
t9tnVfE9bK11jFeaBdLmBLRMNBE0x3YjOrRLORpVzAbwT+Crk3NUBrBjSIqE0aDAfW7dmDLRYnLt
iwWmMh5XJrvl8TCf26P+yYFXHpPcodVV4Tlxse7bd+Wo7J7jNv3rSvf/kfj8WFKQMX9UqfhREPMG
x0H3IsFL5WBKsIHiyfLovLE/bKxAtKiWsMF5WXHDqFgVuqo7Mc8dbSXdm57AkiWtYHfnqGU7pnpG
SKx6Hc8Qq2KvTSkTQPltrg+kM765Rn4jkB9u1o58MevDwr+vyiurRJcBHYwH+ZuZ3720uyCT1udw
4rJaclqbt/WZR7Sn0eduspqLA5MmaYFtTe++J4dB+6CAoWFqdE5jsF6K4mAEkltAIF2aSI1DGDQi
nFH8sag/tB9wiDG1xcLPe5fpMUPl1/o7HTyOsurXuO1V6hsXQtduuqb6q/qoL76FJ5Aerm/yHcUT
ic/cdGULIbIupAvPbmsGpC2SVdzrTtT4mx40TzUIOKb76IAUDMEQrlyme9XjIIV0l6s0J04+uDxS
Wemy1lhXkhS0Z/CURQxmbBFMtxO8jpFT4eDQ35F6aOJcPj2gT6SRawVH++EqwGHJU68G0NXdfKRH
9xU8U/nz5IN2lD5U3twJs2gWA1VvqDWnPr7FxgaEtj/AYXwR3ren4hlARgd4/aUCy3V7hGtYOhFq
0smW+XbIxUsYTS4DgyRxmRkMiUelyQ/zJ9T67PyCDFrqRrWnfFc/w0v7vS/8xZ7hqJQ2S8AUXIDX
GLxlduraHRmJ7N2WS02rv6ig3ZndaA7WM/DF2FiAudn/MLVbsMcDfh08uUI67Yi/xhiknHKYEEDx
4oH45f2B8iP6IGrcLxp2fOHzX2qulVOVTjvnL/ZLANCc/cgfAIgpA47Ozj/jC5WDgCfohR3U4CKZ
tvFp7cuSJnH9hiO7ZRjx8SWcGdhxZFSCr7+7P+ciLaNTQWsligCQuN1BALBuYBFrc6hSC9TvndNT
Z/Ck934lMLr1mXel+3Zt11TIzB2wKolt9Sn+bkm5Sa8NBN3YqfeaxU/Y3skBoc5evAZfHIxwZBcM
aXnHJIlMpCD+zX+FEwnWWCdxDfPf+MppYpy3p/kXypJGdcGKBonF8AGYfNwNbcTai18xXea5wqWJ
XQp8owFlcWYENlysD+4We0vJPkQbTZQ2Ry24E9gCe29z0GKnF1xN3/sAPIuaHXFzBgC8Z/ALLKS5
CeAOH+yu81078YA5rGhrdtkweA51Naziww6hsDAyNzO9MfWzj+SDUWTahC0pPo1Lt5F/ArskDA9o
MzB9eU9Bzck+yzz5MaWt5VbKvib7ph50C5MorAi2ezMQnrQzS4UuV33tnvYnjNw/dEd8QExadiMi
eijmVzGd3KP5aVYQWcCl64/nzLWujJ6qb6ZffPGaCcneAfaf1ltLEh0phGwvr+mn9txfdNxG6hB1
iWR48uhbxMUzgkKNyB1iSMadh6DLn+ABYrgmyIIcWOulu493p11nR5/THUrVFV9R93aUKQNHdHop
3mh7WPLI5zackDh6dzCbu8eL0ZCbQMRsWB8b8ccOS5Z7xdoeG6dv+HrsHgFW7rSMTC/yzRMFr4Fw
agLoOpCtBt8KuUwiIY0M4mxuQH5lqvzLS4Ne57Q2DoeDQIvylF9WrJDZtCekejjLCG/5iYvzRWnc
fAv4tAEHdEzt5t/mG+CeKhrct4bd9s7Eq7typbl1vFL1PT0398xkkHN9SZDsUld+6W/Mat8Gwf9l
lRAMx2AawfnJndqtoISLcJF84OOIjW6PJPTSzVlNshH23BE6ZzNHsU3zbM+P7FDgD8N39Do9t680
mtTvtR0/VuflBhEjkmCCFU1OP0ckPtDczwgs79PBoZTp+NvOM0V3FVyg1hhCHtARu94bjmDi5AyI
GfFjpt6hKTd3zJabogzHbQwWykxWCG/HfsCoLPWIdmEGiRlgWAXdh46/1VVmEnOWERWSpTN4yTft
cV95fBHuBqNJhnhzz3jD5zv0Jdkw7HeI2/2Ed45s1mEE85AnzxZfmRjpHyx9tM6W7vXMjJ95qvVX
WodDCymmtQsiN0ucw70BU93N2V/yUxYPcvvNXBAL/4wqcAp41ndHgva26HHnc7nZ8JZGr/mxXtMn
EFGx8giaMD/XH+73J9ee9qXnzKYGI/mLbeGLu9ubHu7EGpvZ06za1mWFZro4DRgPCGLkbloA+s4D
Z/IZwGM5eU6qwv5tA8QwABbBH3nsS4dhjzA6243yuQSc3sCFy08J7smkApsT5S366I/iFSR0WliW
Ls7GK0eGjlGalxWerAf17GeKP7yoV2Zgjdv3zmCcc8mR3uPf+ZXTVRnCfZ2aDjJDGURqf1fmV/Fn
9JEmzox+r3ck9nyWE3mcpelI3shd/Y0uVBL32oPxMhC14C2d3YXx0bqKuPoMvwrhlRa7Ie5uHfR+
5ig31n3/a96WT9pql99MB43Sm6KnRvDa8ajiZKO99u27PDkguppBm+XNq58zVkwC6pcdzPe6y9JQ
VYMe+yI8gMHPrXAQPVX+Yv4QbjONpTeC2TIdg02qBDrE6c0r1fNEelIerF2g1CG/DExrE5yOXZOU
NBF9Y7jhzBO/WVRLyn0jvHL8KAAiIFCJ18woL7ikLiUb9bYVPVFnbetdVv3o8rkTw9IK5v6gGKeh
PM69W7Yh8BC3gEZncFBYlkhuadgrT4p9jOGFPNiUIK/8VPMURHXNTTocIcqq2qNe3UUcpk3x1J6H
4Uz9hqSc117BBDDSKr26v5HGs3A0qCgW6jsq25Dfr7TIiPY/YKariPNwtc7JPQnVyEFvmOUBkSlI
MCTFo4Fu8Ydwx/Z1lh8W2GGjV9e8uL+Z4VoHjfE4Sgdmx6VPjnq/4ZngVLlfSscBJqQUAJ6AhjPR
IPJ5EQ86xxe2UB01fyCysGbHXHDApxpweZrYb/HmnVdnJed49ZNyr392XTCHEcbdQPSRg133FjsZ
2iYCxtjrf0FrBPDDR7r/O0vzsYGN+6BTgjEKNjkQcSCTDmbp43unHc3RqR77KJDihy4/UMaNosu+
NQ6nFLrbdVvoLdKgYcOhFsYETgsxU6Ro5aCdhDP/9ZgEQBUt7lW1WwAb59iLu3yMPP5oxfPIidme
69RbU49wi6gNEiFsTd9ACrQEvRqA4mpZMNZh1viqwJDMEc9Sc2ttd2uJRjtUuYoCKAXvDPvi1DbO
P8Pk/0X52tH9/8DI/+Ac5kvUWCtstodK9UpDAyPZZUrwlv/Vm/pf3sn6g1ymESMUFwbkMrwt1hrI
xFeYJctgi/9ibCz//TvtMWBoIcT/ckw1k0wWiprvZOJuJdIOeVFysKZba/2qg2T9SjuRPpeWlGdb
8+DkNxmK2BcJL60RywtvUW/zxutbNK0kZ0dn7X4yPNQT/3zl0YEzf/h/zD6uPeJJBbYdvj9Qhfj7
/5isdHIjZ6kk1Q/65BbjPmmg9h5kl9pxO2ungrEp1XkeoGkSztkPz2FOX8Bja0KLOxdDyKmGyCSm
uzGdHraNihMHKWS23KD+5EFzlzaMcKaKvAzaucpsIKiLQ0P9YLoMHyRmOezOzFUzX0kIJT6sk0/l
pSQeRIFoJuTI5f8V6EWYvBQBBkhr7xs9eOldGz/spy2vCT2ZWKjNN1FFlC+adp5nwPPMHybA10P9
2A2hwL+V49IfjMIfN0+t3Jnm1vQQkcs5sIrbtV6CJ5/lZ01Yk+PF2TPRmnv4M23AYR2mMxTcPiKf
ynIlhPTLkY+kLkdZPC3KTdqBhdKh4TlRcd4slK+t9pPFb9GbPAZ6F6LxUVefdpbGk9mr8bPJ2Mh6
FIA64+PK0TDWwx69OXZrUBQup56yEPpIoj3WetKhUI5STSDPWas84IVl82ZOu+wsb7e4iGtVwAgX
9aWS+jnp4Qw3tZ0UMJRu3IcCtQ1OZrKtX2iP88IvmN9wUgkPgwLp2TPlMDd9PkA2e+hg6WostM2i
Y0KGYNeizmWrlR0yvbef6qdlu3g32UElVyexp3IpOip5n8oxpKArMTKcg5xl9gBdRsun+d7eZwZW
xr9R3P5utvafa/eP2ZogVf0o602P7ncK4k45Z4hIi8vSLwSDYro6vpuCFsR01gJN0NTdztVbCjgn
1VA9SbyLmkBMrH8x4/5vjRhPlIGhp2EAoSPS+eOJUuYJmmBdVw9MJwCUrf5A8aiawjHK0xtDrjHq
KB1lKu+zhE6qIXugmGl9x/cJUpxkWI7QtPhRapNuKwqIRY4zOgjzan6YlJeoj1xJpYBSny1xfeyx
QcjWLwnfDNJNThLzvQLNh8S8q0UdLq2QN5hCsYrE/hqbx6j82WYfWpIBq3+JY9oQeZ83CAYIkPEK
rhmJwuO6g6r6XZaShtWE/7zl/JdA7I/L88dNg087rcJSVQ81lLDiJ+cTI8JN5BdUjQgTDwiO/4VV
ixDwbzY5lBh4reIHTNDgH9v+ZC6JXqhl/WC+ZASX9Xas2/XeJENakt4kdJiWk184BnWE4Bt5apTw
DtiEnjjTbn3afZeGw+SCzs1UnymnqT9g3amVx6yUbY0nASofu190K2gOTinohqTcrXQg4b2UUMsg
hwaKH+NwFokbHY7gRLQCeKdiCNl7e7SiYJewGIHPkDSBdz13N9tNfLe97apNw1mxm04CVN1Zfl7F
GxpDXjDtfUVyVazkIDpetS84NSqkJ91rRH9TXBBvYgPwzByDXDmOwJYSgCke9AE9KT0cvXHVu3Su
vJ8Mj07fWYXIkYAdGO1OGFgLMJFsclsxbc6csjqCcW8t+yxDQ1t8mr965LOE795COst5wO6g1MD4
tDZXelagkoDWgPK9rB/RKw2vajqZecBwhtaZkf0EazFh37DH2BYvzUN9kr7oQSCVjYxh32nZURfp
BLEz3y1cGD9yfpBNTiMKMN/kAKKXWZyY6nGAiEoD1ZoXKGfyT/tAa9IoO/9Mw/0pNK7tT1bZWDhI
GYQRxpL68wwphf4FmKFxoD1p0hGcl/1RHh0CUdSv/DmFahjxCV3pd98vgXoe+rMJOAVilzjJ/0J3
D9GTxHh4whAyf177t2R+Ec2XDq4pWCHtMNgZjNOGCGWnKVyoVrrm5D+Y4Si306W6GqJjMEKsDkPk
Qs1aGLtlTgXxBSItHIz8BKho7hweeGPtbXc2f3jaVwryD6aVe5RrFfKt6KSLLgD3hZ8kE5LDomPk
fVWxRuPevLQv5Y3yoPwuLWWil7wSkpn9QuQyv5pPmCItTB5IfDXriXbUk62dWJTu+hMHDemDAeiD
wI02EeAP27HYsRiM4vFYMRwKhPYevziSVicTn2Ymd/g0B8vyLNR+DLnOAJ50p8+EKT4N2/cSLIH8
xmwM5NgkHW5yBDgHTFRqqgO0re78jaVmp58gzRR0tYkn0LjAw8EECE5J4k+Tbw6uRkthR+/Wp363
vab361f2Cl+OotVY7FZwRdPG1K0e6J1R5B4ZjcqCU0CE1Z0KpE+GonMQryKe0FjNcN6aNlga6XMo
6GJG4SAUo9u3zFNdyEm7EUEFkghflgO7vsffko8Yv+ONNE57jyKeK9MtFrecHBDySg727zPjQu8q
jBTYXZAYARxO0JEd6ZWYqa7dIVkQGfNf9CLkZfzLLveH6qtolLov5bx5KMV39vmCNrounsztRl/x
uzspuO0usGOOs+633cskXyPjHq9CteaeBk04zw+ddO2xTS4OYFWil+LhkYe9/B6pvikF4jHHNZ/p
n7o4afZbF4HE6Lk6bOtZU8OF42ooHzYsh8f7ejkqIlFmV8A4dhlduMcUSEU6s7raGC6QGpsTC9to
j3Ua1vJpXh7S5LhNrtb6WX0c1AN1+s7hQi4ADEssZmIiaQAT9pGDJXvAtY0hDoJnpqcFoeCt1y4O
yYMC9+sv0kWKDTGR5jX1lB9bnnYt/L7xoxHHSH//UCiru2CD2tQe1TyARS6Z5F0EEaOKKOhvzeLe
iN4nAGhjgk3IJseXMaOQ/jeltKIygpUl+83srznMGdsAKtoXktNoh5RocFhgkVsmR6Ro8nwYNQ4E
yqLdjFzO3N3d3SD1yp7SO4safx/L+Mpw0vn5JCSciR9jpjfPjrW3ZGGJXhzMCvjQwdgwqfaTiI++
O2+YLhr0/UgLofQK3TOY205K0D2LbTr1IeHzQaerASZmcaA5ZnSrNe9pEca1V8Y8UFQLocnhUFDy
hgk1/XDuAAP+Os84ktJryghuJ7AXI0lw7L470WSHNEkDYdbwqZ2zwemgXY876y7HaCU7dlZI0NiQ
epbPh1ZAo01Xs8JECBIjENk+6sOIHLILMoEl4E3fsYWINdjAQEpwGZfPs01HwwpzywWkbEY7EdyV
UoVIYLjfoi0gOyWj8jkN+WICKwD8GOb9boDjaMBwkZtmVLmMaO1l9dS/Jnhbsk/REuCR5n6G4Kv6
ncb+GiplMHaHSjzUg9eboUAdLYYjI374eeJu01aA+vA5MAhXTmwpM/OsmP3kXlJvUy0w9SNcGbk/
CcuRCA4M/mfBZRZjCi8JFFsClmkpGI+AikeBOjnMq/o7/U227EJHrw0o5LL3JjrUdWd3SDGpmwnB
/KtWZ5DxjQKSkTQVffWkwUbp7e40Gq8loxR2/VfM8IEcYGLmX+MTDEQmPo2PFmwAQ/tAGFdz/xsP
mqOlcMi7mX7WMT3PPfY9jc4jdhbTixmLvEPPXDD9XDxmHQ3NDsg3hONdTY0vgT1QAw3uJuzbFog9
/EAr84TMazR3No+6iDbYxoEZurnk5jh/02DFQZwEAGayceSijTnRi47YMDZ0amyaNl8CZxTv6u1J
725UgbbMZxwOFrZBIMWjb/A1GAag5aO71Hv3IY4ndPUtOTXYqcvYZxNAuhUn/KVAcXvZSadT1IRy
i/FFOA+nWT1of31cTXObNKwsL4sdqT5DxNnacL2x3gD7Z+BOBsD8g/qGq7WZIFswMcU93pitx8a8
l9GVev6M3oCw8GbYM2ggdXxxQBm0ePBwqdTvpdJT+VMGCL/jAX3PymTuSypOrB/IrYQl88K4kE4/
w7iPok1GS7T16PG/QbLUxwVeS+RQBWGKprxX5+1t+qrehLv0usGhel+vKMzhHYzPguabMEkUR3o0
sZqfmLbi2To5ihRmxUmYD9bZUF0omxamKsHwuq9xAydkmwDdoQy3PUr8ZVY+e3HHYu/wyYpoMvsu
MLfHbb4ptPsxonqjKJDNW0k6LzEbqNfYC4bmQrjlbgdEqXkiW0qzx0GFBV7MfWnXkHayvQjK3Jaz
bVmOWvSbL191ffnn1uHvWKAIvC2ZRA8Fqd4fZXyTGl2DILJ7GItDhWRoYCiAIlXg4P+XN/o76RR+
nSbWUrokKfofOrwqGoWkk4kzMnEGNQ/KCp0auVAnHNXqRNkuFm4K4P1Yhu1NrsId3IGCCMb4j44F
tXQq89s8PlCQVWpoNmcVajxFBsUDQ88+lIEioiDf5wnBBO0wcyuI8o/Rc3HSAFRJIwRgd9PaVdDZ
M3ma/Eg5wPGUseL9xu8dFsBFXb+t6ab8lyts7F/sTzhoNxgzdBSvYFd/1BDoxpsJ1wNyPWrxNCTX
DgMZ0VDvFu1jUw1bGhF6kd9avzRC47azARHksQN72Z3goCRtxntM5WQyaddXA1uS5yVT6WfQM6zG
sS2+dqpMzuxYAeIV9i8ulrfxAJoD7QMChgJLhWltC6MFhmHyxNgInwQpwsVt3+QRMOI+nYCEohz/
EiL5kies4B5XBSjqJeYbjCMN/FDUjpcVtuMMz0hcHtPGw6UCSrTu59l7XT+MbcsglhXU45XBjjsy
XG0ZliVFc15ApaYeJ3+JH6hwYJCm/l9gN2kXQf7XZSb3w5DxCECf+Mf6mmsp0opEqB8288XEXS+F
odRDj6qbF0161zmHjRdxcPJS93YyoYbT7T+vcFn6u2qRdL7/+wh/qAM3ZcvXbim6B6WXPROeVbL4
+rxesuSzIr9e6Yn+Ghhsju3u/aex+87bcyrCE131L/yQkgS72KR3NWgamMmqS/s0EeCK3FLfHnKk
TAj495/Z3TX2FywHcGrpZVnycL50cANwXLMT62GUmX29tkr2OcGE3hgkjv1ZF9vzgt2Fhqaw9btt
8gV9xtu5CXn9vrsdZRjwk2lAZ4VcipBAmUCldq8xAdGGqD7XjRXG5O8IED1rC1ax1N12SFDLVfnW
s/VU7n2BNPkxs0KTQbSiw0ySUdq85iSTJbPbL6ZrJP2jQXKkDHMpw/Fvp73teEkSv3RYJax09qJM
g1f8TjKrfDH8qabD/R/Czmu3cTXdtk9EgDncShSpLMvZviEcqphz5tOfQW/gbC+Vt9UXjUavWiWb
In9+Yc4xi2irMv2zWBSYbAo682xpwi4yhg0I7EUECG6WnDXMWpSo3qSyviqt90C8H9hL5UaFk5vX
ev0wtep2Jk0pyLGQzI3hKa2emNknguiSm7chTi1ryr+zZE2MrVspqo+1maxD7NnZ8C6gpikktv/S
eDAlJ/QwF0rVkqeT3fgfub2bnbeT3/GurVyG/aCq2TQ5/ZPZIu+myA2RDaUq4FfxA1PxFxOiEXob
03CGYLoZWCcYE/qGpzRnNzRfi174yCtYWjXRIjoFj3LrOSKnQdMwWOxmDcMaLjFLZjQX0AJLeaZE
Snp2ro1zl7eb0N8X/rPCQGiqielEiRYijul85i7di+djcO5kF3xGLIeurCGk7w5goPd8/qHRWNcW
rxI9ZRcc0+DeaFZNlW8tz1+36CNFtrNek1NTUzqXG83QHZklv4mEA7RDMs+gEJFaLxoHdBebKy25
0p3JPz/xjNhN6NqqJc7//Nuc3UIUCLDQwMHQkcDSkk1EkRWS52rmEEtQaZcSIqI8c5Uxs9vow2xr
ivgEtTnGCpXeHe8M1WjB5CeaFdnMOFXy8+j3c+3K2UBO5r/HE2cShn9CNCWLmeN/f9iw65pUH5iX
RfEDpPHbL9CLNu8fasAgAWPz3Xzgj0DQWnihJivjvJsOWbUxjI2n0xlyaiDZ1TmK+ba2DUNLIR0O
LTN/TxwPFZr1+V/QzWe1G7fwW2xRkZCBU44ZBgB3AxmOtOv5VsexomcUdzlDqngg4bbbFdMHoV/w
kDlYZJW9FRlQOaqJ6q88vZnJhzAhAmIcwrzFCyAviw+F8hhSi1uivPHwQjyP7BskYD2Df1SxGbD9
SYrcnYFYkSEfG8ZxjUkx779GxlNWPDAq9EjUiPbgW3inx2PnGlaOXg0JtqWt5Z5ClR6164+xluxV
zBbgoPm0ByHAMYtSJaVmkx9UWqUQ55iPGmHkfg9Mj39aUfE/NajFvfxTZfKLnUOtdglmDrVrHmOF
yyrDfyhZeljdbY2qbKb2If3cztBLCTF2+ZL6EkI8ZiTZZMfxR5irdsdDJ3jlOtaeIiYi2YfQn2R2
mIJ3p7Nhibn7zIoONlm3qKOl1tqAX19nSrWcNOx39CLSYL7IE+tphevIX55S7MIbu/dRuyXNe2qi
eMOmhFLKm8027bFATNWWNGARZyRvMrOPDxMuozEODryrtyocEy/ExClM8moIKKL12EMdnOJ88osd
5s+8QiTFaJAjTTVRAwrQyePmJo4Q44TxKkjTVaQbW0Yjrl+kNp4PmEeeiKCH91dhKftxXi9P5A6z
i6huzOAlNtAes/at1G2WVs8JEOqVH/aMeFedHDrVwOqlDVBqsvUPTlKdr8fsdiynjcFie2KfMwUx
jJljlmPrE4+9JB1Sg30MKtyYvo6zskI33rJp0YvyRuJue2/ZRonqe8xbidu473Bj+PclngJiwFn3
C5uKJz6oFbeWkwHZLNNOlZaMIroQZc4DfADmGWYjJJStaDA2lBhT0t4P6p1EhTNaf1kPZiLNSziy
R6PX98G0SBn3brAZOPiEJkW6llYOoIcQn3q7QStPoYHjINfu/zRcksY854h7Is5XZPU6z4DiMbg5
dtRBkkS7guQlowCBzZjrfy101g1pq1xPYToGJDkLBsu4/l1iWB15biiX6yhmxaLUDBFnqVKDlg0D
2TgHtqGk0hv0h39VfJedMVsxDwK7UIyPNbHetDYzjTK0CJThOK6EymlHQlTDBdhZ6sTRDd4SlV1t
Pz2lERE+0xv4lyEIAPCSn4fuPpaeQj5sviRQHmX4/qZ3P3spTNSehm1U+c3I//KLlcgcsfFEbmku
dnjbA0ePGLP0+W3CvrNRmeTorAolBpyTGNFpE0PEDEFRbIslQVs+JGaz6WRejClJk2wKLEdMi2MS
1fcqfaWkGa4sb4RwNYNYkFsLQYGYlF1f/BTR78v8v6WSOQTerjwagkC9N81TJJ15/8NzUbVNPtEX
T2eRmdxaCYbN/KjPf0nkFyiaqW15aFrJKecdLRNFPnyZMjObgww1lZEx4gyZ4pnr9WaqmxFtpsjd
/Xvp+MMy5fvLwbrYb+kqaZwtvpBzzi6gDAekoO+C+NHyfELz7JJkzV3z+0fOf+VFuczLSDGhpEtQ
9vWLjyz82tI47utzwCojPGfKA3i5UH03uisf9C/rmB04ccSmDroEeO8lvjDXa702pKo8G1QySvBG
9QpyqrKDENGIhc5SojoxetY5KBX+9O2zyL0qNPFaQLUpewBOxw/FG65tOn+65rIkinCSTFaK6kW/
oOP0qSsvLc+lfB8EGia/HF+nx/a5WpI7tFRK9X7CqVtqwqZDLFZ2/SbijVezJVF5aKKscmRmkCE1
/2JiUvb79/PVD19+Qd9+Pv2CixmMvagJhZnj6NnMx3yhFasSgdExx2mmxA9epNsQ2hZjejuxwRJ9
1va1ZI/I5ssucEmjYE//LqNjMbjLoWdm3Upk9pIzB21rzLY8370uH01M6/MLLts34sPMw5tLpPl1
ETcFEgCC0+YTh9lV3L7MpT3oqly1yACPIcgLKwkebdI2W6VIlrOPo2K3z2Fbs3bTWsseqRJl7EoJ
m7PZh5VqvTuqxitNj0xVrfn6Js+nU5PUx866Bu/9YbihyYw1DBOnKCG78y3wrUAUg7gvJIWvWNex
hJ55XY/+w1Vdyk+d5/ePUS9mKKGf9lLai+XZj4pN0QHupu3VedGWc5wSE0lvrNZJSzYunpfZAmN0
mIemj99vmC/43eUNo1hgteAvwyn+6k6//bZJmMV9mcjVeVwpH+Gx3Uq2d4CmeILPwreAaH5W6WWb
8q+ybm/Fv0gT89v6lUkz4tp3Ztz1H8xlH76yRK+XoLpsZ+k2+0gNnerf7q93x1i1e+yOPK/G3xVC
ZLIkEd71V+58Sf7pbPr2mygXhX3UpOTNS31Jz8t80tWIDWS0EUCCXTKqN1mjAaMsZqlthWkMWwKW
dSS6aCXNBRsLtcV85A6dE5DEXWAusUskk8yZWWaQklsCGrMjBRsKfDrKSkyM7B/trnWLgG0cI2su
AMro2WfJpljGYUXHnC8ZW5SsKGbdnl1FePtXYNE5r9G5kHusNbvCcgoACMzG7xLpgNcFuBpWCM/4
UuAdSm3DwE9mzehBxaKEW+blFt21wI+FAwNVG8J83IyPXrxn65Vrqy6b3SHQUBSmM8vyDiG79kKl
w3izipB4rzJ6yie2KQq+e2QPtoI0AVHKE7W4+e6HboKrUlshPJxTS4jtBL7MUOJcyRvjMVEcnZmQ
z7JolaB/Hdzf78efzld1ZrTLMwUMjux/H77C81JBTersXIW3A/LUufNQg9tkXMvEDlIl/f5xyj8Q
U14zqgHcTWeWqRuXOrRY6yVfs4L8PNs1Zwesw8oFlTN+mza2zdTuhMOUOhZ+ANZUo21ldkm6YETt
upC2TJWzfu2FDkgdv9tW7A3wtvMv3SKm75nSCdd+3p8OJ/hWM6iPfvAf6q0iklTCeZqfU23RsR8q
771oYyGGMnfIwGPdyQBY017j3u0cGlzKVu6EiEUO1pVgXikwJGfDQNnEEIIuB5PiHOaNCr3DfjP7
EJoZdcoNv6ISGr2rj+kPFQQ/PYkBc3SgbMy/4LfzphoHI9C9sjwX1juR1guzeylZ/5sNKnlvJ7PC
FohfHEi5ZIEbolz4/Qv/adqG/kRXJXHWn+hfMrxvn58TX990WVacjTvt2XpWJM7WAyOahtPrkedG
fW+QBphORXTxleLha2Z7edZ+/+wLxU0/joxbUCQREatvMejSM8nLadoZPunnbuAjRl9ozK3wuM3s
DNZXrKKcKLRRASHutshzXZc3xVY5aySPuDpqfoGUqkUGiIblAokq0ChwIha2YdKf2RlbbnGJV7vk
poB93qPgdkOsd+FfOsTuRX3FO3KNnvmVd/fPb2kocO8NjUdZunixyRGSqy7lkRr/jo/4LhgfSTIF
Ei4ctynWmQ7/zqnYFI0om2UGYYWdVpuSul4ynlLjYJGwFD96xbZjcO85WCxjmYyTpfT5+63ww/uC
H3Ce+aoUrYyD/nsnFlaYtkVGFl2m3s7iJxbqMb4a9oS5d0WEKv3w2CJ7Iv5cRN/Jq+vim5/AoUZ4
a8u5biZ+QBQ7PgtacNvYwqMEjaFi/UAaimc6AyHbJMvETGqH6APd6e+/9U91B4cdijiSFwyJMdh/
f+26qkKKW174yADyeNOrOzNAbjK/KInr/cBFixJD7JwZn339Qvxwvhs6oFFRMXkEZfVi2N2qDLMa
Q8zPFYwk3tLGCN1mn8XiUh9f+/DsRTdefm8Nb6PyR2kbt0VcrSJsuWmyt3H8lMbn3y+H8tNdQCjc
/7wCNMW8OI8aRllGZMnw8VkeiodRuPG94zhTIFZjclSDja47DaSicqlbRzO+Q7pVsiFE29PP+yKe
QbNataOD5aBEMmXyNsZOjMea1XjgtiBLw1vZCYl6ZSI68IeX5pUjVZ9v1IsHji2RZVqSrkiG/PXP
vx1pQ1GQuuBLTDT7XV45+JasXXqLKoDKhKVPlGOtp+lYKeGeAUyeupG6qkf60/kRZOxlmrYsu3OE
jezOvzmnybBsx60Y2bS43YiJCpvyvpR2Jlro4E8eu/CaGO/Ld7NSC9/PS6vtlZxRHmy3hxZU57L+
6NCnbLyPsVmLII6sj7q+9xUICbMqL55QZlw72X9YFbIpZGGmwBBFXXjRmsWNYdWqQiwPOr4cYxiD
FCb+ZCXi957DxZjZTP2V9/FPz/Wc1mpRQSuycnnWWYPVEZTY1mffxB61SWFANPJzQ1T777fp/FD+
8xV/+5yLti5MRr1njQbCelwN4KG0e8t68c0HRhRZ9/L7Z9HJ/vRpnAzs7ixdptX/7xGRWsyAFKvj
HQl7meFgusX6ybBRbVt8vuCM1L9o+tDElObeKkB77eIAps49KFYyo8b0saNo5QQB9enxx+zxj1JR
rWJWxHF0q+Mowoc6rKMSS6ZLup5MqhVrJvSNKYGyiNlOWn+jtTujc7XxaYr3s1UaIkd1mGkawikJ
9oaA0/sDhIt0r5orQ7wtio2pHUPhESRw4N2PKvbnEwR1v0IAv/PkQ+Y/avUhepmSfR88Z9NunNyx
X/fxkb8gl9ZIeNhKotTj3kau1NzUt7K5M5kyM14lQ2RYNYkt+/aU2Bl/Jw0pDgGWwx0SHke3ldEW
GpD/r8EcCr9i/jv2uI7QDy6tdFURo5pgLEWuh0/s2BprYrJ84tSfdO01b2+K8iHUTqbldJmdsYAl
bjQjvJAbeCUSuYg81dyAEoNYQIRgrW+KZDfA13mySI9AxxzRMexUzW0LZEokkTBu2MhAMdOnSj4Q
VKonuEfcqCcVhTXmulG2pXLT9SyTKWiXhX9XzirHE5qVWNtI5VupQfM5JhT8SPcip21Wankfz6Sy
ezQfaX+Des/nzyePEhxkjaNh9vzV4PVZo3009Fs25mnKd+zrOgbAetm/o71ogq2cnpVxi9J94OWu
H0hih0r02j9JYAKmkttLYHGYrhrhtsogy9xhRMkpxvAvCJxtd0N3UIdHMblvxm3uXVm3SF+P6+Vj
RheMbJxyQLa0iyOEcsAa1S4E/O3DMrdhYsBXkhMq5KXl4M9DvIgO7miZr4Z06w8rGj3FWk9c6XCl
kuyOshey09yWMTpZxmwz1Q0iXMRsxSfFnj7YGeJyvl7U3jbItAjVLy5+Qm5CxwFsJ9Bi1ktd3PVk
lFOJ5zZK2SZayoCAVK4PccY2gyRkXDTeIVxyO34wP7176yF5q4656EiZPd4VNDHJamDdgeZfvwmE
x5SHNNjq+brSjmZ0ivyNrG4EGUEeFCNaGXt4U4Bu0ijojsRrIVqkaCKkNd45qYFYM/v9tX4VVysU
nayH2Jug4oR0wWcg9EPcCyXm2tn6NeL759uY+zLmbLopXwJ9k7zMFbnKq3MqvQR1sh1wso3xlvDN
G827nZEcXctPV0uLpkAzqtHAg6iPHobxVWNktQmC0iEAaaGUrsRwnamxor5PxPbkONCtDuhow5sv
Gv9O4V3eGXOk3u8n6U9DTOOrs/yf38C8qHbiRskGMZXLMyiQTTa2a73RzkLE/s56UBLm/Wb8wN4V
+rO/Jq7plNPeE2+BdA3LcWucfSqKGPgEYvprb8sfGl98EaIEklnSySi4KANNM+cDB3JTeJHChf2Y
l1ctajQunNfCEjhU4WfDMCfMNr9flJ/UsXwyocayriu6qVxUXLBfxnIIx/JcVVTdgVw9tWXvYAmk
G2L7lIeq28H5Vnt0hyThNomyKa2XUgIdgZK0AzVX0XxXQuiK4ob9SSMA3vbnBmLRoh81FOHWq6Tt
rFvRquqPQrUze7zMmr6dlMrOQ+/JPrw6ed6pCYfV6GEQQB9KLIGIuDGFOsZwJDZKtsHTAj3EMsGv
bxF0WBsTkzrpJhjxcxS2L8orYleV9jhITH5R/yWVsiqVvxZicxONs2T5zGwwf4TuBImt80MgTFAm
UgX1HMy56aP39fe4h7zGL8TIr9OlK4WDNB9Z/zxEOD00EsoNUOBzQf6tOBxlvZeKKS3OikrSxnLK
bhU2msK8bx+Jqy33vT/uTTozsDFZyVz3GWvu79/4Tyt3g0JC1jhbLaqzi8mcbGRCI33lvAn7rh1c
QqQhGS0L+A2ohkSybevUWBXghXRkJjCd0CxhjPFWvVKs+viVAi5OEAebkK6xFKgSXDw2dlJgXCml
tZ+6AbICJRINDUNULoeyUlrFFtrt+lx7+R8z6R0ThEmc+Y6Q3vsooX2to0HjwSWpIgBg1BmvVtbs
8lbczJN1zpfKSxzPvJmXwDoyyhSajR+E6x4HAKDugQfa0D+y2vX9NyxTd63pjqScmsAcKLZ8fzvH
2Izyp2y966zS5z1bDredHJdW69+EyTwPsyZeCm9r406SoEWB+8ybNy5RM1R3CGQjqDUiSsHJ/wy4
QFJ2rYP8qWUy6es1S8bIw+js4pbKy94Pp4E8Cl1bzDb1/bTDEEBmOq58ayINCaO/Q/+EjiLcDlQD
YI3H5+Cv/8pTpucOCVz4n5mUlQU6L6Tem6G4FYybtN3J6rrW2O/YbHgJrLx2J0o/nHrff/TLlZmg
5U0bVQPT7uHU5oANIsSpEnDmak9iVCvsTG83hbx8s/3vz8APJTUfrInzQovC4vKaFbLIm2BCMVkY
G6T+4fwZIrA/Ryserua3/9Tjf/8082IEI4Zdo1OsV3Nb0k6bhFZPpZ89Gry4w31VoC1IVv1TXbKh
Da60D//H7fH/f1XzonsY01HtpZgTp/tQ7lDIx6NrSNhHQHO4ublSofM9NgcUwliuZzRV4eDwVGUk
W9uxZeKzTb2tJ9rJDke/7JMfhyOG9xLDdDudbrN2M4mPQrkWBLeJb6TiymH106jGJORD5pU9R6dd
LkSk0Jj6ARXKuQhuK+1PqdsperHsdlA2QfY3kjZ48fF7rmUT3LbdtKcwvhJI/eO98u0nuHhBdlM7
Js00fd2kAgRFqAu0Gir8RsG+emMqP7wgCFDTZV1URNITtIt7ZZBSAgKFvjhX9TaQmRkCvKHDm21d
fGcjawY0m6j4eWk8emhysAiodhy5WbZhbFr9Zf/WQP4ibRazU3tqTw1fqOWUUHoN11TcpltH4u7K
QS2Z8zvj4r1msqQTNWKdGKt9fY3f3msCHb2kdEJ2Lp7pV476H1QwjR31Dkid0lXOpQtyyqUOR4eP
TN1tTu1rzw31ZiCIfK4fw1tvaziZjWT7jv+2kxvIHcEhu8HEbEeOtEbWzo7LKbfCu7HGhuFoDnoF
O7JxEa2mXXIy1vyiKxwY297t7oJ+Ee7KI84ZyB6v6nJcPqKVsa3F/S1Og4W4hBuJy2/jTWvBdK07
pjL4ckMncJDNL9iqLKd1gXIycr2WvAqoqZmDRmsNKeUOn+A6d9NDtpa2ybHaDg/FuT11R+phYgCO
/Sm9YaVbAyF2JPcP/pJFuun3xTE7sq96Qp6zHjfZNj6Fp+ag7/pT/2m8zf0lBROzq8++2vb35pw5
UG3lyBnvxk20FrbcC6toFZ2j1+5B3xXbGUVi0+kp5cIX7Fk6BXnuoV2W6/LJkpyrh/W/GSzzCEIx
eMfMt6ViyP8tXcgMFMxU9LL5FJu4NlAR3VR5DntypNJIOuVGdI5L7OUITaRJeFZq6Q2jzYiUmKmP
VO46wuMi6jgDpZvsSauMbDqaKvGVcQoaEQHRl77MMWJ3yB1lujKBqcXv57720xtHUkn+ogIyiUa8
eJgrsxr7SYhJ8pjRQIug3MC+0mo7Hg54BOdhgb+PRLtnQEDDWS7NGdPoGv1NGZCA81rIQKWeR/Wu
zZ2R+05ygY94w66Ubo6ytlItJztPsCNASdCQYbSM3SrchnxRyT6edkOyIiu8TA9Ak2jAg5CsuqOo
bkR9W14r7L9+lX8eyW+/6lxcfXskTSoT3awZ/Af5okbPhGcLP3rmQArIRJtDHqUN7RgGZ2sLtg5l
20CMKvibO+2Q3kj5cigchIWzFb/Htn9t8P3TQff9m7joePys7ZPBQksJIoGtCMbjakn+gX+GkyeB
LcfdVC14Au8K+/d74IeiEimBqkhsGTTW7BcnrFeXhZlIUXZWlE/RePaKASrIaSjIy/KvNFc/vToo
syn0RWagnOn//QokIzT6sc+YR+KnzQrIY+OHMSeiYrGeGF5dj4H8UpRcfusUgjoCelm3rEuutqQL
2lh5rN1HQgxBDaGkm8V6MwkeFZeF/PhPUNo41UBqoUyDgzacBMFOMMiQDw7VwXR01S0GF+t3qeLR
cqDEzOw7JngQHOCef2VUlIyUsHu3W1BNAqbZcjnCUIYkLcBkgI26grNdAWgjZYIsx1dLAi6AyWfX
oFkBlaEvE/o35M/5Gjx1yMSPrXjnZOB+VVu4HfStdouvKxB2knEeYYsh/sQ7y1CrO/C/MZWMvF0I
Y6yW+ifeZQqXkRoWWjuyGmnl3dzKL+ImekzvVQc8IM6smq0wMUeOxb/KD8OYDRMRMQoqkiX8sC6s
GiZYnErMzVUDr7UTMvsi8yaG/ACcmeEGUCfb0HhyVriGFGBeoCf9BdhL73lGZRrMPFZQbWHMMxUk
CgXhBdBGqdprhctuAshtYYKHm/l4pok10gFAkyuIIBYqk8gzJwZM8FJaQWJAADCvJlrqdoenD6HA
788Au50fXtjMcESNzFaRrv/i1kybwqgak8VrYLLVOQfBaoCiFuMGwEcss6LeNMpmbF9AZyIdCoU1
SE28myq546KTNU+ZeSgSRqT7hAwZvphCeeiDOyl7HvKNge2V0ScCh3gJJ6uznNBAT4RR+pAi/CsX
ncbWZotbj2uCWtlreKEsk6eysUsLmNlaKkF9wxQkq2ADJK0nrAD4lrASO5qRdRs58R33bDkCft9F
3cbI9paxN+jWhi00pHFtwIxhT1LYgkoUSKZsRZC1yi4znpLgDl5MJKxNjOkenx6+BLgYjGKfM6PF
AlofmLwO0Y4hQZpuwmyN0yCLdyqIiSrYKteOQXV+4fz7vP7v93BRnodiEOXsXckVTFYNN8NjsfG3
WPfznpEhKfE2I3ARmiKeRCRfOrvw+UkC684FMkv0MnY+Q68X3p13Fxy1ZbIUt+aK19vC5OkGpjkD
HykMsGuTMiKvwB0/4AIUAGjwKEbXCsEf6kBGCkBzdEPhwLMumtEyGv0prjE8CxL2T/TOWnbuY1cR
P1E7FC7ifLFdl0AECggkBKP+flv/cLSTda2bGvtDScLE89/ztg28RKu0BM0Rexnm3YGyIdhUFu9U
80pb9VNfQt8oMkCZO5N/xmYs3Kc0RW96lhAoqa2x1EHwTsiLEBfjDhj6oxW8zN9r7Y8uEwSyatKe
255xc/Hw+2/9k4iCyOV5fsiOn0XyxbMcJ1OZt2WBYWSrfcTt+2DcYiqGAoHvVzCWEQAx/bbQXjwZ
AfMSQ9CVz//psrPxZI2tzogX66Ko0gOt0LxGTuY3Kr97p2Kbx7cWB8fA/xx5z0m9eVDaXT83J8nk
8gJGZ2B8sDGDM53whF35gX443Cjv2GeTtMfb91JGNA6YyJqkSs65viuVXYkxRBoFSlHca8ZmoGiF
Myrnz1JNZYY17vePV+brffFM48SUpNknyXjhshmKEi8YtNRPz2r/1megJhB2U2aZqf+G8QYKIXo3
w23MU2d8MMBkmTH4Eg/ncxE1TocheqQYUXwVrFyxz3oMeoXsNAKRFow5NRYgUZ3cqK2bTG9TNW2b
/krZIv9bJaOpZe9CO4flRxQvBuWGVQSjNKjxeaz3flnv2hTHCAUMeVJs26VGAY/JexTZhKxvLPk+
6d9r4ZA1TH5nkGME/AoLt7cR4Q5cZXN9PcX/vbySKCmK8SVKk6XL2z1JBrXyrAL/SbCMYbXAdEbo
eiSVi54chrqHVXpdanY7txqLAAoA6xL6FSTBYBR52yMTe9eI1tAW+QcWTO/TB555BLtJagZ/n4Ad
fklqzcwbRC9zLt/19/6ZSGyMMWwiybR6yJEgcAr7a+Olzm3rhdSLTrt2lv77WPHaRnQnKrqlKazS
/3uaCUKf6V0epOe++Ow1SOEa6FVm4AmbQxHaZVNh1AANjHzqOInac5IehyZBJXLPN2UPGXTi+v73
W/trWnR57Wfnr0X5bGjKpRq3radmNIYhOccYREZHK+8TbaX4bj/YWrPxv/Scfr9KSFuTV97gCoXL
fzO2YM0Mq0KEOgwC05yBFNz4aBvQInm+k02QydagIrAujD5mOluOnURcJ6BbxUOgO9DEG8CAJYrn
lZ85tb+r1T3EYeoxxJGcIrq2KUtbnBwwBXLn4GsAuUhb430ctRdyjLTP6eRDn9mmb0nhwP+EnCM0
BFcgtxQUwkQJSYEUSPFlB9rcV5NxB+fn98snzw/OL5fvqz391pMNkzpMiKCSc7mKNuYZNJjg20Db
Ksst4R6gQTuXB+Ho3WuHYStttb8kEJbqEmYKmGWKzGgdXMFyyf/2YSRiq3yZiJAQel7OB4V4kuRy
Cjm824ClZ2Pr6OEl33Dm8I5+2nT+UbLOfcUMOXoE1Nc3t9oUu6F4L/uo1qp8nQePukeSG81uq//J
i2Bd4eHsMTz9fvW+ju2Lq0e/ZpqIanjXKJe9Td77sZCY1vBA8qQT7fOV7PpHPGZMg2AsHMM1Ks+D
9QSRw51sYQ9OckWXu0vdwCGU41F3A2AtkuO5mR0v5//XtGtncmunWoHM31qutRVtslEWkf3kL9IV
quKtsSrteE/LseGPuNZrusn3AJccHJ9LpEjL/pSt1DVLTKc6hE5x+Fz3a8s2NtEhcuu1tEl313SL
9HL/3kWqib6IqhFCIXPR/x4Mmew1vqqM+YP3R3KUTxK8YHLGr8Wp2YOOstbRIb1DNYXGOAdOHBOk
lyMOb0diriprG2xwE7DceEpevHPiilB3NuMRGN6Jir38K+6iNUbd8/jY3sIOH+HELREmq2seKXMN
LqJfN651U30ojCbJ3HzJTpQ2XLPnmojdveBQf5DzdWxulFOl2tmeHjB31UcUHn8ahx80FxfEuHWL
cU1XRZ7DWwyZdBkflEO345jubpo9d91apzl7BatOgI4xOggXSaPEUzlLul9DFxrzPTqS2C6P2YsU
OvWDuoL7X+283NF28VZRT/E2JB4ymClji4EnftEesfaSANA+C7eKTTSWyzHVrZCPCMfqJrjhn5/0
ZbEZ7sFt9mvfjfexW3zizv3UEKHv+7PwITjRc+wOG5rqiB6aaFWU9mj1PrscHQyymMUA8XnHTi+4
58671UlZufWfE7aPHxUp7SwWT3CnDv6WUKI7NCZv3kZywe5EaBfA6Mwc5x6p/j4DG3Ujb8MjXTc5
T07yjvagztByAKWaGwHriGjY6mzrjdCmEnmDtZoEW4FTibINzRvbFPmMfDWAzSC5ZuV0PDGPYUb6
CHLjfZu6xDORqwWybUCw/Jb7ZwYEfKyPFF5cmEAYdcJkAAysEBER5+adQw1gy8a7l9HfpGtXU3c+
xPaKUL9ldYLJpRKccx4/x2zJL5LchjfdX/BYgBPxWpW78oT0pQJ5I64rY2cVN7lw6OM9OhrMXYBb
S3Jk221YnweiTo0d+TR4jAiHaSvgbuuE99xOveGtg0MeC8off+1tAIUxm60YMj4UIISwfi8y8JpM
GhwU6jD17f6jODav3S1EQfmJiKjmtUQ6ciet0qd+K31A5QJGjKPSh66LnD2BBjKn/TUwlR6Em2xg
4mGb0ZlJiSK4HcygfjFoS1iW8pN8678DYBdehn4dKE73AJtZmv1mOL3dqXHAHBP2oL21+9IRn4Rz
dhvfhMrCmtXBy4lhF+NiuPGEzzEif0m2MiLUOwjcDbNHEgYpSWDSVwv8trb5gY8VkAgi0ZWxqoBl
2IYLr0ZwxU+M46NbfgZba1t+yKel+px/Kg/4tbVXRtDybryLnfopX5nchsNrS2CCuCx0LIg4BmG8
2fGJz68/9af2KVulmlsxJsEpdwj/BmAo4NIjLSPNfYGPS1zjLoZOeDKvjCO+RAYXJzvJ2Kj2ZPxl
8j+h8uTI1DgKu/jMS3rN08fE5TSRuMfYxZxrN/WTUKb+JmgQNnHSEXGzzO/F++Iof+jP9Q0o3vX4
brxA0jc+8/eSe+KPhs4ZBNP1neUPp++3n1W/LI5jYfTDqBnjs1orCx6qoGuIU9T2IvC5NsHGnKS3
0UtRZZBjqBMDaokASmxJRyTkIo9uvZJhV0iq7tR97obCscEmm7VzegN/POzAuSIZx92KNHjhQ/ub
/wqfGBwpOEbPqFHWqbD2hXVXMYMqXuX2JUfU7VnqypVSrKT5AYjrYCIy4yNpYmGM3w8wUgaNtUCA
SCqC9T1o8utoBWs1g5SfOwI5oJ3UrBPZPxviC8mpseWhJpq+KswO3JIZv7XkeIfGsM0nn6ylbj9m
91R4LcgXUKa4yjS27GLFjWneKGN/VgX1YCpoUtPSXOTyMQvL7TSeR6pwkaQaQ22Qd48qzG5hl0BU
q6Z2Q/wLu+6l7vszfhjDJDk901jbWPqi5tDRwdJ9rIskdowUS4QMpmc/q0v1wh2D9IardyUvXf2h
PtL4D12kJpJirl1MNAatrKUgmNIH70Flq0MNtiGUYyD5muqtNYGgLQMZxvvCOvk7LIaQl7b5swhN
KXYanMCAK1EM2kxvmIt+qCvtVjqTRkWmLi9XgIYhgl9yL0O2Yp/DH/Y4/ZOnXmuIf2glNEOVmAmL
FHnGV136re7UqtIbonKIzqGvbYf8pPPCCRG4BCcZf0XKugrljMcjnqXTQUUdDVGGmYmMD9CwgFRF
d7+XcoryQyWM3F+i7ETkDRX2Yvwfpp7PVrWPHqKWC7DsPsEVs5DpaqLqloMOhNw6HsAiwIiG8xg5
srkPiBubZXoYI4mNOPDnGtj8uBfvxQPT5ME2k60O1wYA0cDdtUpGUhKfekhn5GD71l0xHoPsVI6b
lLgVYrTsFiUHoV71NledpN4y8RZHQiKcnkrAXCW3yR9yBuZ4xtlDuVNRdo5UU3es1jLkfyRXWTYj
8vCNn6Q2F2DIdv+PsDNbTlzplvATKUKgCW41z2I0w43CYCMEAsQghHj685U7TsTfvXfsDtpu2wyS
qkpVtXLlylRerjRM8iLBjuVxD1hQAeAxEWNL8nL0ozdkfMT4FUQ6mfZLDBXO6OKX8JNCx2TbUo1m
uIcGxhLqBYuSFRV2p3+uZpVkY3tF1WGORQIyipiWZtUMYzrMYSiWwiaXVJNwhiTq2g8ppBaKmccL
2HcMNfZaYtwFhmsakybprzDmkZLnhxp1JHtIfqL4rwFBUydvV3hmfPbQey9QPrfek1fuFLmZR1Qp
VZgwo7Y7dE7LcoSsc4jgGDmB8XGJxFWD0zduDR+3T2Y2HYAPOysL+bwv5PkRSdFOjvZRUxyHvCik
xQASz7Tyn59oRiGH2go/mTKBQGnrI+Q4hb9P1MyROWQrokMb7wRbd/jBXP9Ka808DJhMTS08IGmH
CITZT16KefELGGkI2VLmfXtiPwHEP7iT2cHDADPiaidjyIQ7xQvyuQ3+dPxqp2dsGHPrGiCGdyLI
okbQsPGSrpUQZxewU/ie+IncXOkbaRkytDLGiibajtg8f+mZfrMLVFgtgIEKEx8HvLUZsXFApIid
MgbH1Ld7+7evgXxOnvMhjkRxTVNhpkSxZtuZGmtvP20odKAGbNs7ukVvTLUt0rLIGpcU9fs6TiC+
8k1lWz/Wr4G0psyXSf9OKvuz+RquWjwvW3xm+z6fQwy8OXitbPWOzhUpg8o/ntzmxpqtxmwZhP4g
Yp4YxSNN+QUIzvL+3zf1v8gJczurAzJdQ3Fv/4Sa/zPLHNqyGzzLtzY6Xw644cTSYU4aF9SeHT1C
3vm95xSngLqygXCmbBtIJAj1YjwppNIn7YNdru4iofffp6X/cwYHA0QemZw1WBax4+/hUnO5VarW
lKe5njBzH4LcuwX3yfnr6JdR69Wr56h2jaiy7/Mm0fzztPl++fmoDA/Td7TPXpE0eS6kyckqPSRa
Z/VHMZJoUoTyMVz0EBqw84joz7olJ/fqSh7J/fF5zQAn8liw1/UwXCkyyKbO3wRp/gUJ48pUliaK
M/t9mNK/X1n5VLpXU+9Pc6yMLM0tI9TsAih5MLZHl/D1ha8rhbZAdsz3J4SIR23ad4YRKTxopSY+
esIWG3XpdBgefNVtAsSf8Gm7fIGd4zT3SsotKrfswsUOHuCrXu+xO97h++Bit/CX8P5f6N5cDXYH
MNmAJOQ/awEFGCZpUOxGeogmrbu3R7dPxqt79f97QPwLk+H3A/2x9uRPrbq38lkZkRlvnHfQJBcP
oeuBQyShB+foggaiLYW4MZmL/cLwQsluLOreu8kwuOcWMj4r+S/bjH+BYX4/pz+2GVcJcnFfw51E
muJi5SgLgi11JdKZzEJ0HYZnzgrSgV8AckgE4UQaU+Z4LLzk4i89YfwTwBY8aUWUoyHVTmXY7+Pq
WVfcyAN6oguLiRLp1m32dpUgd3DjRPXEk0sLrx/YwtYVaW3nlGypmUZZyHkjiR8NRoWnJZWJBadZ
7aHtotRvtqvz7kJ8km9lu5fIvqba+qRwH/NiW44WSgJXH9tBs7TvMSaAohT66p4Yj6gfL8BihdAp
hk92E2FR/pfh8CtB8Xv4ASNAJp0DbE/d/Z+wXP0aPPbFXnnNZO/hiq/bFoEX4KXbkp95YEHofnTe
hQaAceZLLvhToHriIYdy2A+P6emzCxufbag/DJrdwFPcwi98fGmwNDQVmwXURTDRe4enoHNpQlcL
L8E9bu1Udg1v6L13x6DkBfIUMd+wdhC39RBdNmuHuhS38AiABsAiPf8KfHWdcLMr/iNjP2wrbt+h
xAUx7LNduW9eUq5f/tOnLiypNvoM02msNM6++L/nNXwpHmXm4F7iJ8U7BXqmAG6Jn8vgFGgeSvju
O3yH+Hp5BfjE3a15LxSBFcl6z3CaFYWg7q9Pe3tvjzP0NceYP6ODe+KM8HXh6tFRCJ5IVgdIHNFM
57hI+Y6MOFvofdCn7Q5BFRzQMtgHRqZ6VXD87Ic4dPV5LWRWsrrTQULreh1f5/gc85r4uOvCh9uG
kr8PqvgQHOKWZ0/CC3ofKBlWgT9P9T3xNgmEcmguDwGuBiGvRTwn3nNIBQ1/Tqz4FOehr8XpwQQ/
BOcYCw7xjHg9FoB1UKZ1IGVq2O1IxQSQJnhmR1baU0PIQsEtvsW6d/ZaH+6YJ8aF7KljPemA2fpc
nxgnVWxk4vLFtda8o5wMPGkr3nthLW53fU/yq/i17XN1RnagLeRwCDbUhvmcs7iZqLtx6b+aAa9h
Bpwc1nEdcIJqqIZU/6d4fXE2h1k+vu64To4N4ON2DOWOI4u2How5Otcf5MkhwGSNz5V/GhaVgt2J
Ljjt1KTv7YPBz3dOPhZ/BUQNjaxIz/SiuFT553ufMxD9WnE2FR+P0WiMYUcXtjwGCbeLf3FkTzwE
Uiv5FIYEHR/5oIXoFn+wRnuVn/U1GG6FJ9v/P7UP4JRwBkq2D9TxIe74TfVyGrRIB+MBMno/h65j
cQLiHhQ9VTGO+uFS2RKhXVnTuCExJ+Bs6/iYlijEizMtUzEM6MOg5vczP/MmTpBTFk0sc0jOaQsN
mP5gE5bPRYvLjF0+sgp0r0wHXj+kVJzHIy7TiqMfgmIn+TSh89NUtLrApmX+15Ohj699Qr/HeQL4
Kk6WgEUOcy5InLe4BnHuP721bBkxvSlTjU/bMcNIru4woviZSZezu/o3tzflPmAMifEnxo+4TNFl
fVpZ4buW9TlLBMlT0DHvGTwCHbxb41H4t+ARqzSM+Bp49w+wYdGXJT37YCydUkzugG/p6pobVdwB
YqiJO9WYikHBaGTgiL+qY3E3DqecPUUK8YkG53eGiBhnjDLx6p8+3ceIVHFa9VJMncVi6CsznNd9
hOVFC6Fr7XL2XhM24Xn7Fq3PKIFg8jNGFK5FvEpMvveQ9pyrycMVr324+bzh3hB3vnjtnncoGe6P
vs7AkRll4qCSz7tpVfG/+JsYl2KgDhLqHH96Gfk6PrHHlCE+Qzwj7ljmkYpR14aE9GJQquNKZBv4
RNp3eoh5vg3FyTGxXHY/MxB3LNfOjdAOLNH8t5gRw71mi0Enbh4xTt5bMSeIIbcPNO5yvpi99oE4
urg/blyJuD5ZtOWRkkJsm0f3g0/V8H4keP2wr14jJMGXpZIwib6SqvVeJxfAuDghDI4SnJBReenO
G6+xysRkj+JJTLFLq3Pw0Ir7juJiTF/4jxmFMhONVUMjLwJyGbxiMV9fJ6xVPomf0W10tuXk7mkL
hdUEnNw9u0fnTl4FOhjfgftfrENX7x1dPKiwLDR68GCBKbyGJUIsMr+WmWMAhSnALSc4srSJBwxX
FqObf/MfLFCD4MhyIh7ovbPAiEWGkrbwOiNGSrfbEmM2RxnnrmckN+cVtktv0LOR5IRRS9GPiSVB
aa7MuIc2d+NsOzwY2aYbJZKJS+WKX+DVN4nbGufZD67bERUr7Rb21WzoGHdTNXHoDbawok1C8JP3
9CGyWpAzre+TFxRjNTgenIePep0VAPIg82wOvjwVZ1xUGc08xhedv9onCykFCysQs45e5nvSq72m
HOXCuOj7ZI0kABdTmuwRKz67B2V9lLb7AV5E6/d+Bl5tTNC/7w5eOb+wrvZTr4oGzwincyV3NG+k
eNfrLO7YCnlIIpidO8iO7xHbApBh+thWuCF3cRnoJpYrFjYd50/gAS7NfKdkFY5jdFH8/qrwcp9N
xUcxG46pY2G/AbC8w0AHQezTyJLCVDhLyzN8Qoh6CXJnFxtrSDxbfaSCnNq0hiF0Gt+ozEtwBBQK
QQiplkSND6TGfIQsnp35YI9SSqTMSczrgdoDC4kOUtSt1FlbJ4ueJ30gg8W2tlpAFSgS6BgNqv0g
4NXn/YU4un1dqqYjJVQpoJ7heuX3KclX8B3cCdXJeQAsRP6mXfGsOC6ZW5TYTTIC7JD12QgUpBiJ
VF1uYs9lWshAWireXZO0s8k9kww2HQRYT3guRMzHnjY7RTblEOYFerhkwGaLtC/dsXururWeByBz
vzPHZIJsVndpdLD0yd0fA+HbVBPhKOftHfZ7uFfPIU1eTA9S35qIHJqlLHStv3tpWTj1rgxgm3ga
VTQ3By8Mw+5vW0y/7YaTusZn8YOeLRRvmJiLHM3EoJ8Bumgd3QRO72KuR19vDvZo1vOBmZ3m4xmz
S+KfGtrHSZaRzGIXDgmeIA3agjkpHJGQc+s9nrcW6P66sjfqnGofS3WCmULZgvlaEOgMHbhvlA+8
zMp2mwlUCVgFiM3bfauedc4tKDGLZ2VN9BDFHQsgvnAYUuMCgAHqPf4kidvOFR/dGkstrCz/OIHe
N2TXHiM0gUWFFrNK7rViyRmElAtmsCtn4CVv7D/hrPUzoKKHMO1xiBfWed/aq+5h7xYPdIDt/tUe
rnsE5i62NpgOsRemTAk1A2wJw849m9VnMbofYywqgA2R2q/74XCcZ2/LcbCkeX3QvifL6eIODfpk
Ze7TBdImSPkfYxTIO7tBlvCBCI/9eCdPXIpUG3n+xDtsdPvh307cYEy7TrekMNE5fzrXwHzvoF4Q
qFiPVHwHC7I8zeq7t08MHSykaLlTJM8BGqJ+1Ump725sdBzhgrKbBoczjwHIkDbmmzJ+WWp2iVU+
/O0NiNT3pvVwUMdC5fhzwNQGowaDyECePmskI7IrXu8ko88f+tbjbMjhDD3LGXZmqJufd0zHY+wo
b6Yylzk4NznoSrD3j6P0OpO8fKkAeWEbbPY+kKWBhwXr2u67siCqXuzL6DZBq9a+jojOnD5JcDLa
UzzsHZQ1XRxebDWmFplnxKPnoL8O0tEnjqk/6593Xux7hmt6hqfsz2uuI9xMsotLDsu7eRXvuFCl
c7NO5MwfHn8dX1wRLHVi4xzyf4TbMrnzNpKCjv/7NvfFVPk5kgpGIR57vxnlkTgjcWbv5Ocn9+Iy
V/Hou+J190B8V12kPz/7rnj8eufbgfXLJ/TdayCiL7S63X3aMrEeA1Q44humpTG/xoqH2hg9gjCX
n/sYOwQFcxYqoD+LFhhQcN48fGwVgmGK2EB48rA996/fV1bLs9slJ6fxkGUPoQ/ATECl3ntRLULt
i3vy1KDePP0TC+eV1YaVxivDt38kelPsIz9d+HseFN8i0DOckrirIfLqcS4KS+oxeDknMXnLbkt4
Vjv9KT5BrrEWq604+SMcBcbYKWBR1DyDwE7z9Ew8i++MVyKRydvEi4jrQoVAVAsHW8yjQ6YcGk9w
H3SX8iYb7fgpjczj6Kr+AXLDiWY+ODevT4R7pONqT96IzsMd1S1dmb+e1yfeS1Gvf3Rv3tPDw9Pb
h+RAvLNzW4tPxomZIVbRDbjkOiQbbSgAzKEd7zg4+xCkzD2E9c87xbFrjnYAhZEj8YkdGWE4A20k
+xTk//xJ5unaq0I5qpMzpyQF50R8L7POP8/PP6d4WIuTqxmDjDpO5siF6IyhJmP0/IxNIG+Swwwo
6mt+Vrt70ONeH9KAopnFZobtGJuPa8yyZ2GySjto1t6HacBv4PpuGwNzM8Bf6cFHhNJRnAGHIZoj
rkf6zhIoIKRuhjtf0T4U8eIwaCFqDNLGv0d7dsFIxXoHD5no1OAZsU0WfzWCnyjAhZ5BPNCDuiFo
JeJZ8SojoPDOvQAtopUuYgZ+wl7ERe8D22eAs+GXxlvEh2OY7GuB+NAvBQQD7QH23yJKE49fT+89
3VF4yXEhPu/A28QbdEd8rtjAUy/Iz+JINyJL2QN1Fxt0EWqKx8XhKxJvJYThLXww/1dLcYCO14hN
NKHS+iKoT3Ox2RVbe/Hs3quSO6e0T64RZMOo+rnIhgbRfgJoEe4TVq8JrnjmnDR+31cZBwcaUgqq
n8Y8J7+uTge1qQLB3SnClw+Qy60ErWNVhJSVRdefDWzlCnhE7GAFMiFCt2NnXcnLE8BLnJU4imi1
10q0obgycfls03mG9oTZQ1PNL2zaRfDH8z+tK9oWb92JzhXJ3pC/E77RFffoTmcbPFpuGDFOxS0m
5iNxhyL55JKPmT/DBhqS2CU3rjFX1rWj2mCPjvTZKCZll/aRm/nFXSK6USFKEieoTsRHGvR1IB7Y
Z3CmQCYipODMK4bK8EsMiAGxLIgW/SHa+R52EykWnS1eBSnKE93ZJxLWTE2EwmvxO5LPP50+Nuy9
J8aFOOKJDhbNoATiLMRIFOMBipBKJYZD3kKMM/G5YiCKscfLYwyT/4Lp/whT/YHY4c2KAYlhDIcU
iP+BUCKX3X8cUUwA+TZAaWRn3TpLu9gczfHO3ztT29ZMO8ncrJ6Wzsuc3KJJfjALk11lvDizcpYr
slwTZhdf+RueKKDaP85NQywXcpZhUFjxp8zEQVals9Q/dYxxqh8NqKkoiriZO5ucvO+HyUQdbw3L
dJw2CF/J3PL/pnPxT/hWMOAR00ewlzqgP1W97ifl/Tq+lW52Rw36sMe+UeKWPLeRjrnzCxWJgZQn
SrmT2uIviebBP/n/5MjBjoX96LCn/lmxnzeKmjdy+Rqh+vRWcFpADIRMslOjLFe7V7hjfeS4mHER
1qbAw4ZvhDGZ3ndvN698ew1eZKpNNvSGwdLRLvc+9SNvBENgpOR2c3Bk1AAhfeGshzjiigIIKiEe
QPIY1mnwfK0iPAhqLrGz3RvalWyyhXp+Kh95dJ3yvtzWmLlb9E6RAHBOund/pgPc81RfK4KyDoRQ
Mfa+zKNkW6mUPQjb63IpD9Chs/dtoBWhdJ7kzUiilIknOfjLQ7PzL4h0/58jSB/2VWosKX0ekBP5
HX/XnvrzXJ2b/VwAePBlIZOtN1kw0eORyu52VZvh3Le//vuoP+Pyj3EL0bgHxUFk5Mkr/X7UV3HT
js/7sJgbZoJUMo9NdjXdWeFcgPsL52DPiCXMjWRezJ7btzbZjLTS3HWTxM2CIDha3wE+SRYRluVN
HCcMp6ET6ybqZTYWa2xIV2nIQm92JhNi7qA1wGSROzuAC3NXktsg9e7vxn+5HbR/GZMGbjKoZKto
C1IS8Pt1QW9t+m15eo1622P6yudHSmoUilhx54M5iKxaC4+HOAjq4gGeCqCJU+2OlBWpSdckekuV
pAh9KERqfl773g0r8/XdYog+QN3TR6qTpDPp1PcDhTaHIjpo4tSjUz+p5vYZuBpBKDU4S7jIISvv
PPkUSOOYh5FYmReL/+7G4T/J+0LNxcCmoj+gylUVzfE/WdhzMejV0vPZzgSq9SKRIdBJAT4KFFjA
mb+QU4GpCyhc4Friud5WLMigsb5IVJSsOJpzYu96hi8r3i1grTMo6P1T4PuaW8PFu7BbNVioxI5Z
7FUV9pWo6P5sPQVmYXjie0d+o3OJheSfP50/xRO9cI+T3PLtsBknoKicjmUfT5q/LRT/TP7+3hp/
dH4HyUjRa1pDYHsCJ1Yow4sFfGpscQ71httbcAvQ+yE4ptLVL3+2/0dOWpwl4ZErmL9iMzj0LgEm
nUPCHkkEfTYLOQv8f/ceyXK654+7UMhdqUyhOqVU8h+JwK7/6kv35/U1vzoRxXSY6XrDzpWtdWa4
WefI1i3GbRCWAswJlryrwK6HkttrrEudGqaRNTttie308sXMATNlrWWAI/NLhKKwidOcA7K5W7KM
fzQsfR/L/expRyfz6wtPFTP/Ppp35xxrIPKKObbCLpBNy7cx+gQC57YvvHXPdAszWBrm0nVLJ3O1
7SNmmlCdTRA8zdladk7+BhPg3XoNhmjm+wTZ8Gp0TbNhlGFelQW6tea30gwQJfNQOvfcydGbXPhx
ln+Imv5sU6/cqzXbW5vkEUeomTDltM56XfpQP0uLmoEQL27zQmWTU0KRJ/19+Vwr8foRL5dVDDEk
eC0RufO/WnP8EYn5CsXBJW4UYbKU/CjB2j5uPm6zzA1yO+DMZntitdmmb2mluUaTYGgmgzA5puvs
EjLBLTFgtaNlHUQaEq0Rn/i0GULmsvj8+IA0j69X2pjs7s5W1FgftI6U8SxAJTuiaNyaoVUQnIfj
ezSWbP/sACo1PoFP5eyY86ZqNMWx1hnGhUrDk5emeK9nXjW3s9bru1AtwE4kmCXrYlIHaxqQ3E+S
7a1gUkfB98EunVniHj8Vd02bzQ70EDIJUKBnj9HVXN/wtLbRll2hHu6SA7Lf0chzcjN2PNrdmjDN
rztnPbzbWcLH03snQO6TWUNs+1ivh26SLXXvYddxz+1h+O69NMBlDRkmmiGJmvAr2hXuuLeqkrMl
L3zfXi6xMbaSZfRV2JFiRrKVj9e/ho7kBJL5CLKs54thfe3MJRJDQx6PYDP4vppJxC5ORARIGzZg
7MnTvjC+ALJKcwL/M5g1qWqtX7ZsoUclaJMmroUFXFvzsV0uT58PG3fI75P5djF6D8iRzrIDw81N
hjhuTG5kp2+BRoHSJ34xJo04mxhpEJxthkJuzyo7CLa3QkgFArkOR5heITJI9IyB1tfjp9Z4xOTu
rGKTRPfAnqDFcYtewJ7ICxbm9iR5CwidjmXt55W1m05vZjrqeVQNLLayAKgXhzSWszj0ayv0Hk58
/sSXcH0GC9ThKb2sGFJU/AoXK0pUl4Bc3OpmjNvkx6ojEkWRyQPImMSn+G1JJ2ewxRYT87ig+ly9
nFCzQh9uQGTtTSfNK2vV2l3sHOHLm9Qm9/COcTAyM1+7KmUAhPJsenB2X3f/6zznVgHetEDiYhFz
xLhyxvE5Ffvk6dS3YTSZ0TCLotpmjx1+dvhmsqI/J04KVpnmwMOfPaQhSFs/Quc60xtrBbfsWVFY
ITA5eWguVMVi3221wWc1Aa0C0ZtPQb58rTLDqzvXF3hvHXEXtnGlMT9DcCvcToTsDLauny0VF+a1
bxphCoIgm9xCBwsO3PhrbCOHYSnWPCQc8rGtAf0lnJ/Pd/x6MK0FdV40wCGtPs7gJwMgMzfFctn0
7qKn7y5KsNO4nL1u5srAZ2GJKQlNdsaD2qNI/SPWQrlzcbRk7xoXqwsUWnYzVOVgAqmbKRaHUyc8
2f6YTDP2GKYdhuGqnO0/+1vAPJ1DF18CmMKMj60bOiEhGvHF0ARTV917H72/9GEdzN3Z2v1lU4dO
zr+sJ4ZsGNA/8S9Uh3+wn1Tlvh9I9bGd5cQjIvH6KxEt0nXXHbnNn3Sx2BLUMbZlLPAikSwSjMNt
7tUkEEUafyAUsinVGHhiEzDwkrersh8QKVZ2EOQE9bUI6MWOQ+wpRL5Lxss95yEyS+KRexo7icIf
QN6EAiBSljcSeQIXEPGqyLVWwZsXowECpEbcTuHOwxdMP9JDyHbBjrizw1BAZc6f+vYUqNsGIExw
FARmJwJnwWlo4CXUvANtTp8EyJxEzHnDjo5ifMAy3rHUPIh0vF4E3uILxkkAEosNH2/UgN1qyAyq
zcZGFBQYTreC38BY4MWXH6BM4Itv5zp6APkISOzmCYDn6J7XArls+EIrjbWgBe65Qd/vg06Kd/xC
I/uuDnAkQCQArkXns3cUsbXuCOjgv3cTguD7z+6nKldD2Z29oNaX/wiU+5eqrU75vSV7ehhJ2WB9
TLVlme5nx/Se7pP++riAczSTVodwn14XxaecKtOWu2VyXdTsPpKLr22LCXIuEUvONRX1TNrXcaN8
PZfHtJpd18ZSWbY7XvRJ1hNTSpbT2X6lJ8YMT70b6ZoxUzx9riyb3YMlk9ykxkKqzfCxWxgjY9ZZ
9o2l5WJaLxvV449qRA7pseFbN288ZXFNFFbvqLOebj9FZm1V26SWtjWSsOeMAHIoFgU8MT8HYfnR
n1QBr1Yn54SJBE5IXESy9844QtB+DF09eAatB49DWz4DpRRZlDcbpOPHfcfQi3N7OJWmlJKmj6my
rGYK++fXlk2WvoYxAm2i+FDXg/V+JvgJOfOlChYpucPpJTrM39k5oKlSNtSFaVAFE1wjHWMX8xJR
8eSfPsuPR3ycC4z3vb2IDPw+llM0jsJ+Kk+U1Sk6Z0akj7VRPn8v36MBLNzZK9uPOHSRrt/u8Ks3
Uqb7mbgUKVaydqdT3h27Nr7AWZ6eIeft0QoAGmuCC7gpyKJFeZZ/TxQb2aOk/XwEGtTam+CizPX0
a59oI3x3dUYeGyuIRTAep+Ua9pJ9RiypttleQZVox6cQpRh2oDCbTXLxXm+EzakzNL9dqsOia6KR
F6aAiJ4ausVkELKiq+NLlE/eruGfgyaijix72j2fYggh0USAeQpPY0qknbvX8x9knGCtri884/YW
7iWppoDoH61H0vWcYcI7hdD82mhxNlh1yWsBp3GGKNSCsq7HtBxfiDvdcsJgQH2yvxoo5m0qz0l+
r5t0kFwc97ykeOcQHxFW+JBSKjWK73IOG6P4ZGT2MkqiTHbVNLO/H4lAALx/chwr0eWjl6nWYPaI
nnFB6nroFPMKnanWezD7DYiBDiPDL8Zl0pK3l7ESoJCNejP2Tv5lfovO9sCLIFKgi1V0AuWfo2uf
f/EBY809fmMjv8u/QSBjiTS1RblDdIqpfUOe5IEFuUnBS0dtxYQLGnztF92yiYahYGvJrrpUvnUS
2RPcDtmscAc8yIxibnJb6CzdzDITSlsHE+TbxzDxKrMcody+7kHX8pTkFpXfGuWkvbQ/QlYx7b7U
mfRBfvxI+dp3O6rxlVkeQI761IKazUoK1Jk6qz4Oi/4oj3HC2fTW92Wz7TLET9bD2iLlUI0lUSf4
KAiVIYbrU8MzCe9UezBDjDcjcJoRYMsbCJ4ZLQqqsTi5/axlEZ1I89I9d5aW6DN1+p7cRD73NZFH
+00/MOGcB0+vmNeb1stXJEzm7D2ckg2EBFTfLC4xBt4iJ0QC5RFjQkU3ADxtXlQaLhh0iMEgYzKw
ydEHZy8XaffzhtZ9e0BPlAmlmM5MXmODTa9kDmqT4ozOLsn4QHinu0g5y18a+7usLxEBIbzGZQA6
9RhqIn1tHzawDcL9mHIulKLxU/TKWA8MUmLJfvHY5F/1wpgM14aHe7vYbaBUs3ktNCIfS08GIwjw
9C9HEQeKqlDd3EfA2+SCsYMsjqgiImIiP8xmIQdcB5IT1GlE70Uel99HSzNMPTt/Nwt9elvUm+u3
Hht4tZhddo6abS/VV7AvOdaQQgrq89aIEP2I0FMkVc2RjsYNB2brqD+td6i2Bnl2GJPJG5GjNOfG
SBk1LHnIki6u7oVqCzePtbSYyYEx3y8OD1NZ9CZaKoUF+mXeYMTJkIEmVtFSag5XaG4fFkzOHWm7
43RI47KJGsz0FZU/5VplrCadTOL0Gg/J4UNTnsEJ5xJzBa0qs1u1FNwhkRgwrnC32ZOm4aT9Yva2
YEdO9jZbcrqL86eX5LOlrmhejjlMCoSukeLgL1V0Isl6de8b5mRqlKpv6Uv6On1UMewM4SSuR2S5
NmcyYfn0vmSLyPGO8Q1yxMWWvs7ft9BI2vgGwjHw22Awyl103FKG1iEnf89wH1+y9we8kfVxrYPS
l/M2kCl/vJqXrN7c6DM1q8Yyps8LtB84A9JhMKamDMJCNZXJbUP/PM1Ynz6dlko/zKtpHLvbaOE9
SKWkyZB1SY/kHZu4IaukraSvgVulnyT3HdkUtxydGxQk06pvLBJWgTHp4pMERzs3J/novWEqXRfO
0yRhqS1eYuzAbGdLmlThYYxBglsyHeI480XJww4NIpPTv30fp9V3nXRmtb7E7uX7OL+tu82ONANO
u5gKhsdkL5urBppIF7znOwYAU050SC7QvIyWujWTj71zkmOZsVOjonCcHrPbt74RO2GV7R10kvDi
ttN91I7uIlVrO6dYX7aZujnMGZ7ifXf+S5uP4YwkB8pMmCflE3kLUEzmnfKN+puSv/Oae66H1MnD
1iBmkBEIrzY8oFE9Pn8zaPbfB6xvzW7xTHQ/hXrAShBKdPt5cphTD53ozpMkZbdUJq/NYKUv80jb
PdLnHOGc44yn4gEk/0twSyq/itqgnh9mB+/4ofp5dD/TVOhul9PXSpAqF6jrsGLNB5PhShqVGZeR
j/upmkhjCo+tbpJPHt/t4pIVo/p7HncLEHnqifbjOtn7VYiYcfCYvuBA7slk2tiRRIdYD42vm/sO
WP6ie9jzL6GaGjMwm9dKD6WsX1tNyMImyHrFQp6QNRtRL9dbadM9hdqnjTE6zPfj/fc7e4+G9pAd
WdTFj90jgTg+SDELTuX0kkmzG1auom9v32eW06/D+jB/0pGb3nSQDhz2hZQ4tWHGLW9Dgp5cQ5ZR
Kqg7h77pvKP/jFHKSDUMx818LU1720vKDn/dfnQOV/lYgSFapwWL7mO2n5+wd1k8PG7Akns3OvbN
cjZY1nNlRGjBzljN8DAY3bb4xiZoTBvs0aRIcO86B91kbWqE3RK+wkwKu+wyUsKzI83+snn+l3qW
oUE9wgAoVQaK+zPJVJSG3lW3RmKn+mAdF7vTw+gdAyPhi2dG9AAc8TF1V1O2p0sGizkGpaEFLo7G
S94/qF1wdN6wcyTzDUp2B2uYPHzVXlxjGhq2B8koFkvQ8TOMD+JyMIft0RppKTOKh0T64s2uRAJm
+SkzE7B8xjMiKNrCJTKPsWqPSmtESr9zVxCeyNXrUT+Cr2Tnk8I+uS8yzztuQ+o6XsQoN2/XRF8g
BP/dWP1/VhjSVhiboKiL5g1VfcQh/4M6n47X9+GuXqQZVMHWC7611AuY1AR64cRhYdeWj3C+BxSk
2aU9rqz/Pv4Pqv07bDrELoxsF855PTInf6RMToXW3vEtfYF698njgp1hFdDaFzCevIkHBGOUo6Un
X4MIxtScsCrlkqc8beMUDEqHoWeeaLkW7ti+mcgx4ATI6nXcPCnOVkJlpxMBzL8a3/g67bGj+kvS
UPtHmPb76f/RfO+2flVaX7+N5Pv3U7Ye3fx1+PjvJvrpgv9pImRb8HHrDQ0h0IrYh/pH2Utxv98K
9fG4j2pcoBF6B1q6KFEuYfFL9tZ4I51D1d7jyGbhpSWYHDyIe5oX27NPZf7GB+hEJWjfqhQ4TW0x
22uHBRqf86f6+kuBzg8m8eeZ4iyPzQDABZpWf2SiHrnRFfXAeM4AQkvDJm/Tx0Ez2Qf14JOuvd/c
4+4IFH9FQMCXLrAWT548bgfTJ7DFy63vjpbpwwVscGjeVo8kLIbJVHihU1d+P9/2a6OOVCr5/TdR
iI456+IWffeNj/YZsC3UZAQUoscJIq1zPiyeeMWaZOfP9/g8XBhDi4Lenj7GbP1ITuztwI6UdPwp
rKLxvdcbYgg25L4B1PJ/nJ3XcutadkW/CFXI4RWBOSeFF5QiiEAQIDK/3gPqsuuIksWyq4O7fW5f
kCCw99przTmmzKRr4rMaXu30Q+n3nWaMfo0RpqsIntWSUmJjNMSGjy2gdgsBGyGpunceLenm1fz6
3eG2QucVZcZ6XxOHf17NtNCSNiCod0VGp6K/JNdDeZnI8TQRX1JtckFZQX+tXqTtWi6mKrGfyr46
jyv9Dmnmf/kcdKLwq1kKLuTvS0RZlcQE13yOJt6qiA9RuWEFgM6R5duUSbl8WmpI5SBMSzAmz5sr
5MYSOzWy327z97vw5dq+fcIYBoIx6v+dW/T9swTKuamKxi9WJxlNrZmOWoDFMn3eJDjZmkrCaoZv
vhXeijLY6WLySWYYGezmtNIDnGLHaaFbm4s+r3WUunrLQizmw64z1+kl30M1dYtiopiCV8TtVoqi
qXlFOquouls0j3KIPbNhF0uOn0bG+SQ6OsJxnV/mJqPxhPfxapGn084l0q0vRLtXzxloK9H133Q+
HcEvoemv8tNeq2vwxK1rQUIkedv2TcNpGRmrxaukBncw2FL/8/y4ZSCfeC9lxWC5+n7Lqq4wzyfB
KFYX66VMtX2cNI8nv5trSNUr9UpihL5VrozG8sP1ZG67NL/r1LoZbX49ySopFZCnVE1hNv79I8BB
OF2Y8BaAIFjW0RAXaEDAbYQMYOd1MCstKp76IKXoL4ti24bxNpNeDLHwdDJZhG4YEmoQNSl1ZDqq
4mrdJsGdjfDrM9zeJkLsLJHAAojYxu3apQZ5WURdThPrKczerQvOtUEBKoUU4mfjRPDJxbHg2nZD
jp4cdxLrQQvXiMZTc0e+gmCtzSdxbD42ISVn2adJDq1oZBoj8o7a48CHT1ROu3da7hLq14bpZUI6
kHP91N99gtBtAmc+uhqF+siQt8fKxaxOsRx74tWt8I5IGCnwRwd5Hy/JH598B3DmkWZnNBKfj/Rn
w17O41PIXJmE23+/d7e6HX5BgtGIeezvDpEjt7P4U3s9xwkI3lXc2bkO72cggftqphFVYT3yP+iJ
GSiCUXMKmMohEzgggKRdUiJuniXHFYgAQ3DbeiBy6IcQVAF4k/d402v0bPU+JhpJG4kqAHtUIMvk
PO1qXCpTgo8qHOKs2pyjrTOHTaSKz39/t5/LrGWJpHr0Gdmkj93KfvwuyvXT9UJS1eX1WMwlsbOV
6oXXlCTlv6+k3MyI+7v47VI3PX2pbtS6EVU0ttLELDfSdVrmk9J4Vjj8xOXX/zGMi6voO4nlPJoS
CaYjSzt6Z2MjnbcaWktSg43nOF0zQQpJsOhLmqlmrC5i/1+b4lPOt1k0VfU7RfXNNOLrk0uqDEgc
YQLRI+r3NziLzqUZxfl5RXjatWDUUiO5jl8vZPE1viuW3fjOrboprP5zQYtrKbImgZbp//yfzU88
VnGeGxXIPvuETt1y4Ktt/CfTvTyo7qZwcD08ffhI7xjFjISxuYAjhw5FcvYa7C5yOz3gs0ju2tXf
HwxbM1f+vlAQZy0R6qZQjymidXsrLnJntLVv7QDrMlp7nC8l+3E6it1Dr2nrHd3PyPqdfo76yBQY
4U1oD4cLUJaM+1Yfbx+75+f//HXL18ZDrIPsv7VXs5fAWTxsGBYvyZCir/oa2Muz/U6Yl/0IfgYF
AbJkJ3cit52eyJbG7rKaZfZDbdsz6pEeauClzsJ+I0pqCJjLMbwPYOD2xyq1J0e7d4P3f1ljv29H
3nCD+h5dXTKI3OHwKbEfHhb7zuZEa08WqT37+Og/0gTHuMv/x5vtINlgPj85m9VsAYcRXu0n/Af+
Xlsc9Pyv0iGNwK/pyNHj8Okm+95p/q7Zh/fUuacM+u2VlSFIMhpTJU56N/tJTBS8JKRZuceESjMu
/Dhj/Tc2lIYQVF0F51PP+adT062uGw1DguYUwaQ0BxGYllX26Q8sh3uvcy/LUfFEt85BxobGEos4
+mP8SePYtVbFqyKMtWpuxr109IOK56rYBf4D2haExt75Vjfyw68nnlBTkxUIvgqguO9PfFJIBDIp
WgbCfd1CMcxr+IqQd86ehUuWC7ad/H88ff3nmjqHZBmiiwpO8Ps1TaqFs3Ityn1JWFXpGKWjVQBx
tEfiHV7Fg7QTXjHZf+hP52BEf49GZ++SeUk+tXne2OK4gNjFxoZA2t9AtGAw5qYv2QKexpA4Hmjh
e99RVn5xZzv6KvO+vYMMxESpfwuBxYKvvdmsmzANG0mUzqvY32bId5mA0izt3mhtKaTGGcoUC1R2
R+Oj/yhjbq568wtZCocpgXJ4361j00GiNet10+TfVB5VL52QEaY8V35W16A6Zv4k4cS/kT1jWnzA
d7IWPu6YKZ6i46e4RaxWPAXjL0tJsONURpnJCDpzZItTjxescp+Tvz6oVnR1t3Qljafrk/gsvRPo
cx6dPtEpEz1+Z5X/OqD9uK/s7tBvQUv+gErKeRkXaUihFtZodZKJcWIGBEayr6r94ojYg0rXLOB+
QtOR5plCSLqJ2x3j6UkkWQ4mBbmCIOwv6mlz1eY80lPderzGG+Cjbr+15icRDxUKu54V2nRgWiQv
JjW3RbKheHkIGtUgYqItO4rEYm3UBXkZycTvPk5VonDS9Wl7XmbZ0SCQQ6ggknYT3XjOU2pC8NSl
kY0aSPNJWA6PFvsUO6d6DTeNITsd9Py/N4Nb4C4tE57Df+7XzUJUih28bN8qVvpFD50WwWzjr4Sy
D4lF3Cprowt3qPOByHMkSKJql+nV2CyxNkgvSoLIKjEGeX15rcgSL8t97TO+kV7+/pA/tu6bz3jT
orgc2ygQIU2vFO3zWp8gLE0y0Pih2rcqqnvIKqPf/v56hG62R71V2mNQRPmKJgHTpUkAISswRC9I
wKKTIlKoKbh5huvhuhbVTT3LGjrXuuBda2aCeEP9K71uMa4n/pH5DmCePD4k6vNZl8cmLRalpwJd
1XEQhKM8OoGzgCwvZc91w/CIrkAIW5DDP4iLo1dz6MsgBSfxR2fymtYY3KCzS2pEkBOWkEvnHoV4
qmX66MxTlxjwhVQEZxm7OBeWL8WgOyMhKMGiknCum07XSoNzg7LBKJZRO1RKrHWUpgYfTLjsuxxu
Mu2VMpwcA9+tLeCHaLUtiwhgBaOcVt+pRn7W5f2PqwPAALwCQvy21el3Z8E0r1W1B6U2Ibc+JLgB
EAP+7h3zaexM+Vx0UM/OYqQcJIpN6pGAJ4+QPMlTZ9FkjyhvzNwnGDLH7OuDAYJZHH7Tdn+ZXA+o
eazAoSC+s4CrvyylsmFpMsh58DfWbdEtxmddC+Oo2jcODjmPjrFr9NI38obOpLW76au8erMc+n30
WgsX12q2MN9oxWNJqLwjTLbSZQ1aAetjXI8RBT9SvWa46P798tz2R/s3HCU+Jx+KPjbJW0l3cdTP
bSmeq71mE1a9OU+qTf3OORA9fOEACYvcGrchoxHZliHmucHWfD1iSRkhAqim0aQcvv/9ifozws37
peic5vsOiIlc+OYMkQZ+3mRZkKyA2wP3zFyWxsuxI0bozrrxs+/IV//3Sjeb7FGqz4EWpEhAr89R
9BL3Ib5GjFvywLLqhCBoQZq32cTXD+cKZ/LHRSAAsXKTCRF0ZfNqXtbNeR6iEwjkOz/LLYbu62cB
6icZZMFopizdLGpyF2ZmoJfFPoeBcUKPPmmbCekbaGptKMFrnHmvBjLCk3d0zXcBf/3FUdbBOICB
WxMTBAAZQRkmUuQNOjOfaqphfvn7l/pqzN78VCqxWhycCV8yyav7Xl21UtRefcEv9u2gf1qkUTzq
tQIYkFIn97qJBUkQjJE0vb7yJBXzGCgP+VeTBHhV9qo/ZaNwVuIArMkVAXvXUppCIyseQldEMLFi
jiaM44HiiaB30uG9QHTzR5Xdk+T/+fg3T5p10U7NKRKK/dkj4mWM0FQa5N55emGmwUB26DvQJTEu
gt5FDbLPbSgf0qDExJUMDNQmjdeOL1uUOQ708PF1I+CsPH159VcG77RvFytp336QUYe48gpC+/wM
LBtBeuu0jvwYOoKHeWRjzoqn6zp3iUVgDq2hGGT6Jg2ah17ARQziklHhaZDHTopt6s5zJv/ytuGs
0Mmy7IM3uR/ff8IkLfgBrWu+p6MtqZ4czMtyAvg7KcbHFVQ4ZUEv5xH1RvKJNzgIhheoxBqIevIt
h+dVOzzifNT/j9Cp/uln6WQkwNxGU8WvyN9/DsfZSVLbU9Pk+86rXuYqhm9pFj8HtKlsEAqooZZX
fo1pB+2WSW3mdFPmmYab3bk7knq7FmE3YXhDWAOdYQJpblYIITrxMcM236s9Fb5X53h42at1ODSX
+daHroCywLt3WeXH5nFz2Zs6/Kr5GYtged7Hhwua8caTHq4oGOmCDJMPQDlrdS9NBceciU/wA8c6
Og7YnqtkotDJZ1hkLvzF+c7p7WebVdF0MOxUNT0J1/j6839+Ez+9RGKtxCnSt5RgpZX/BNxAdRs4
WNU42d+Ffd2mh+i0YvrwUCIWyWwB9nXzeradKF+6OraWmTWXji8hreZjupfL54o6xZBBTSCEwkog
pZ6mPV3L5w7U4+V0byn+2qq/rXJ8DsP6SkDW+E9fTa9/vvg1V9LiFJrHvUV/FnKYTxoRGm2d3t7b
6ZAfKn9hLSnKLpjG+lRvMrfBUyvMoFdQpoJFzamiZBTeNgBAhulb+WgpAOyd6OS04+CZM2doAUgg
iEsepZ8hmiRLt6+HYzGoc3oqyQtRmH6/ICrDJHtA1B0DR6EHSs1VjbV5eaANQMsUMCq4rdeCjiQW
BLpGBkIF3D7i63kEr/sAp6yZ1meKnWBpvbery2P4mn7kD4Zy5635Gmne3DCV4kcCmkyQmmTc/HC5
fMk6uSrFpfAYTM25PtQ/q0Ey1fqkRF+3aQBmSPh63zegzwp+4VszDRYGLZx15l5WFwgGeGG2nWrr
43gHAG9aynaCUhA9BPb5ckv8coPs5tXan/b9elTYGZyVYpTOAWGsUDvVzy1r5hMgRJUbACg0JlbM
rYmezRw9Y85rrDQEIhFyQmWJmGTW3csE+FlXKahaiSVUenibLt+OBGpKm6ASO3RoWu+YqJfR/vRp
Li4uIQ6beCruLbv5iOHgT8E74q9+LpFjL1s0qC98doZzrPrVw98b9i/rGbkpNBxZ7lUd/cDNas8n
hSB9PaW7i1vTg5OQIptj3YWGb1sTfwML8s5K/rOO4Tb0k1IVEKSJb/BmKTvnUsr5wUCqsMQxg6bV
1WHRzLL3wRgsfgZW32776tycaV7pZcAsBtvQZec/NqPLfGSO0snnp0+v8143ioryx+LOx2I1Iw2K
6TPygO9bXyrXdSRIxmmH92pwmqCgHBqo0k7zYH36CNen56vQp8uFVL8eyThfMASevBppG2svIHbM
lxz31hZQOZxGh2R3fSRmPORook6SVTiiFgCyO9Aw+XarYBbOgpkI3CSbmjt5hT5MfyJPg0SXcV8b
hWskK7AVCzohU2VWvhNjl1iAwkrIKhhtwslpzvZ3RUIMK4NQODZAgbBb5xzbzV6chyNpFtC3A7MA
KZ70iRjBOimJy+C59N2G/h6nEHMQrI9LjMduTQXTOctXhn2DM7gjotS82Lts4SjNqWgWFCUCaFkn
QGAFb2nKS/dxWgeTcCJwoMpG3bs589/PQyIGRtbG8nx4vnb9Kr0We2Uk7wtE3NCdPoU34w0SLn0R
htszYyCi5JVJTiVf3cZqO1S3gPxmR5P/mB4AT7fxKOLERpetwDsD/h3VV8S7MOoHSMjVj558dDFB
wCoXH5F2xrJLVqewxh0Jihd2jYmWiXXVck7o1il/m3lGKkG0hHVKBemxldLnlWxiN7zOMZ3Iyaes
lRIIYgpTE+VaNBEHJTiTp30zojftOzQp55yABRflGKew+QVhGxH0F8d/CTMPwUVIrWjZ2lZdh4vK
u+BHyadhgXZeWjWTmr85/Xp1cX6NX7UxcraegosV+CEGigJOft5b7/lb65GDMrvIUNsfAdwJqFKS
eTLHfRiDa42XvWwGZ6e/KKas5CZ/COpiKr7yPxXomH8k3hH1FNDmYYVjZ2BN1MFxipsTYuneXBhP
3WvcS8Ky3E4+UgdKEEKnK+If5Gujv1eZX955AzA5DTaVo+9P+qupMbOW84u8uy5p7SdI67GHXRzA
0EQkLJacBzaCM0xHswfdbrCqJGReDapZMVt4+3q4vVO4fE1Svm9HCDUYYZNMgoVY+jKi/LN/H2ND
S8CKikt6mpixMvxbZCutzcWJF3STBQuBH4VHCZJp4VakJMTu1R8kRFpsS4RLuzbeJecx0Y5WuRKj
Ya2NFA430oA8IGg2Uh8ZyXmRNtekfjaelI/iQZ+kOxy4D2rtVOK288eZvgjOj6fL0Ex2l2GL1UFf
McmUr3e23q8x5V/f9WYWLubn8KzFjbKL7XmeerWMAJsTozIYjDc1xxQiJ69oNzEH1cP9aG25WNr+
/vWlr+L8x2fQLZFIHBqthtkX1f/c78ov6lOUS+qSnPfzAjo570j5dr56RunB5DvxLikO1PA447cg
zljl2P0ZgCNoHTTliukUmksMU4e+phu0WxFek+WV9YDMSplmqYigrsCyM4o/jm+cMJHJHGEskbWB
bvPqmppL1EbYTVQQbZEjmv10eyM+dRCkVn3aZTIQcI3uWUPI1TkPk25ekaLLHIK4dYZM7MKh3QaO
uTQfgi3y9GJZoQSZpy/pAuGMOC9fgWCRn8CyYa51prYzLcdIcX07PhEgkE8AjbNEKE/sDc1G/JT4
hJlLn8kgRpPzL/000Fcr9RE5ibmkfs2mxRpWf7QseeMvjpp7ClMqSrjOVqfpR/jGMDwEEfYYy+w9
Nvm3ZeMg6rj3s/2yG5LrTcltKBx0btsuhZBLuV8freWpkB3zOtfzg6Z/NMqcdkgMIKzWM+esv5dg
vvTnSryjwfnZL1NQ3xCLZypKny6u3dSM56gN87Y8m8sQ2g3JmqJX6nMh5Umg71z4knM6bwQdwc1E
7yaKMQmIl2O0rI05lMnHSah1nlR/hifU2VU+vOja1KcDEnaIQfmjwoRNaVlunxuA0jk00YWvu4i1
uXyOy2mUzep2IicEWVJvqg/N5U4f/efc4ebr3Rwk5VMeBoIIEPu6BNJHS7Cl4RCOMJAehOVzs3mG
roozAC8QVgwHDH5m2JblYB3d4NZ44Pyt25dD+PSiPgovwa54e1pse5ehMJNWwjvoYYZVDPlALrra
u++wpaQgmO88In11ePNi63QIkJD0VSTq0+8vdi1Uml6eom4pKAb56E/tu5mqG423rBCe9HJ8PY5E
687qLf+YRiNckME+cEno7ahdv1801prgmh0tZXcZTIm/pTmKNdoEiNZb4XCExuOZM1l/TpnvDao7
P9svFSIBmmxizAkhf3/pcP9ZyaQ41Y6Gdr0uE47X8J+yOfIM5AB/39ffClEuA88aiRCU+tsWrBI1
Z3Iq9eOeR8Pbqe/xEJvRW+8Ep8lPXw2vjvugDughOSvSAXkUOsa3tPaBTRH0e/SMsYbTyur5pXed
evqP8Qo/AIcY0RTp8bGP3iznWnQ66hduxP7KA/oYLLrcwXB3jkf+0YlW2lPpMs5gNPEIvg755pjM
iaHEGm8Xh4iqbNgur0+05y+cwJxyx9xVIy7DZnSI0zN1eoMYowe65K8hbTGObjg762SAfVq92HK2
QAYyoujcwEaanmfpSBxkI+O5AIipc6oCVoRHGRJZB5YtGUmf9IJmwXszUHfSA+OwV1jQExnDZDMA
QnAodlFhK5+4CDHV665F6bwrSTayzZecgo4WnDKxqMg+01HyQMzPyppsTqNsxCEVDGU21xzweXjt
xjLa5gRKkj5qnT7b9rJgyoDdYQpxgrIQODxH+E/1ER892bfKnkhqF96pK0+bEUO+fn0/D6pd13sH
KPECwiCSg0j+tadwQCcjmHt2Z5Si9GvMzetr0r7hLaJ/g87ppjbgJ+xlQJqw4/SNJaxxa+YnEDPe
5M8YU92gYGa2Vgy73ZI63fQ+nYM5ZVK6O81UxU3oG6yUg/l44Qi0wCosHQDcwWEjfHh197P+0Aog
5CMkvD+r0nGhOvv+1iuhUHRmGgs7sE+T+XyZukv89SdHWAyUUbOPn3eneWuDdh96i5f9kQr5vByh
TfTU1yP+6627Pvz9kmo/e3KmSOAoC6Cqg2T/Ou//sxacg0qudVHxd+4c4MNyfhphFYSkMDX3Bwyn
y0E73g0EUnTgXAaTDdYxNCdP4uBJdBnTZvYCwtEQkqLgflLar62xW9zZQ78OrN9/4O8f8easnVeG
lEp+IOymg9bl8+TEtQ2St90gjO3d+DmnGT8YDHbtCCn8LrA3Hyq3r/YWe30wkqeptx2tNXdEZqDx
8nIFEgkVAmbEeiTb29RZ/30/v37Bnx+WKlFUCUxkhPD9F45kI6oKTY13kuJcQHI9YsskV3ugntz5
8zOhk0gm27ERz+bFwZ3zlA5Oh/PBn4fnlRlPjLeDfv4IkEkH9oBWW5C/XGO+U2I8S4YNy5TcJ/cy
PUYjRZqI2nsprFT7Bcf+o8Nw1T52dB9ctR5kCGP67nqH7ejROqCFDVfCdRzAlG08cTTJ1hp2WsHV
zg6GHim7t6X+XFz5yehySn3aEN3Fm7tg1qWfHlWeqmg2nfOzIIywx5vZU286AqV0ZzP9pcoi+Vfq
Y6PoSLES3EyVmi5TqqwWemvzVJ+c7eXladn733enyeY4EJyVOBb2KVgA4AokNYJJso+HPgpgv4Vl
sXpvBcRa5j25009ZvWKKiBOZQXJwRMZ704lp0ljrrogXd7n3ODhvzrbr8tytg6XhHqqJi69lmU/w
kk7PDit3VfHojnfYgM+YNrbz+et4V9sf+E0eusEDMGUmlgFotRrUcGILz7OniUOBoBf2GjQiPAjJ
Wcxqu4hs25uMiMslJcc9zKfmBcKHu82320/Lfb+XQP7L8suXJIu69+vwZc2b3ltzNEvB1I/GrnLK
/3Tf3NgjOAm4B1EmqNwAeW1r+620nae+3JMmTxMsgzNtRdgO0LrOhjvm0gbwjDsFyC+tffwMqIJF
A9VfPwb+/i7GflZXvpq2rLYmuyUPoVfaxUyc8WIN/DtFlfTbM29QQqroC3vN/c3VLkboJ7EV9Fdr
XTKImB1iJjUp5uCI9ASLyqVyxyZ8vtP+1PrH+3bNMUzmOMwr6X7efs9rFFTIMVONn2D6OMdo78Lc
mT8+L1/B1Phj7LjD6+Zh9iAOZnvHHR0yl+PEhH8N14092u8n3hVfFJ9z4ey3o3v19c95NK8BmgGS
ZOmWMpW7OSRkvpRdqk6NSPtQJz5gq6Z3zk0KSOUAIkBWFMPLSJpwkB7qsGWxKEI0/HtZ/qWB8P0z
3OwhF60Wzk0cafw47nyOqWvMarnc0Kx74D3ab9PhJ+eLO+vSL0X+96velCZxqFZV5Afazp3W8IAE
ezBmHcQQyiv6BJnE6TegNYvCnW/726NIHDspTEoPmLtdD7XIDPVTJ3UcLsjcBlx0He/YG9spLvnh
0GPlw8Vro7Syt9b48/1OTfHV/L59Hk3S+xhx4nv6wUMstYsZH0Fu7aaghJ4hFuRO/xgSFzua2R6r
sOM420/hqbGnTEb+/u7qby+DiSKSQxVtGoIEv7/01zy3TnIhqjuXsbdlixAuCiQgr0hwYzvfRy5h
l6CwzvvNx8p2kCHLiELdmH909vF5C1dEsjHPnd1Ju9iPRtM7N6ff+X7cm38+3s2D2JyL1hJOakn+
CjnKm2oW7f++Ab8+dP/egJuHLo/0k6TFksquc2ApmEOvYifZDA3He2DxXbxM1gDW777lP8twk7zG
/7nv+s0+IKhEXp60VmUG0xMUqSKfe6QYATVzSIWrB5tbzX57nPQ64/Wdsuun14k1xoTByfTHQFes
90/FP2VsE+nHWvXLZkcCDQEpk2hVoaXWoHX5ow6MjNe5xTYc3NNafOlVfvyc/1z35hSZiJIiaorf
ICrPxrLHajYGNg+THBuz43t//7S/nKjxWjJ+40DNq63edipogKa5KAsqbVD3i9JFwV55GTW3A+10
syFVC/fncPZUzRYv1Lmfnxg/K/vOK/bzEGNKnLcUzdItQyXg8vu99vVLfW007rVGkjXv1ngoOeeB
decqPyUcCm07gsdVnc2091F+v0wha41S6ydl19fJ3eKVFXs8/Mjdhxm+fWdyYQmB6Ha4t3j+/HZc
1mLASZ8f0u3t+hHEmc5sz693uBIB4gnOTHkR7fe/f8lbqzMiAMvClKP2eyI+069i4p/nVZDjVA+v
F2n3SCyI7uwG9ubNBqY+6Yu0e/XxVwHw/SnlagpFEGl8vRv15t08m/pJtSJJ3j3O++VgN7Y/eB8n
+8nkc31XetM/8j8uxh2UWYKZlPx4Fc/X+MrZoN0BpXuWPc64sEo3oTO0F62HWWK7LaaHOw/LL6Ue
3/Cfi/Yf6p/7GZ2qsokyxJ1KQRrvJ3araz3HpBYVw1j4KLXErRXQoh9pc2fl+Xk67W2evf4fraHe
t5O+XzmWlE67dG23U8gI7de+eX4ArYf5HOHmwACoRrUrb/pz/maDx9e24Zs9BCqmkgctGg0J1kAg
Aab44SFYPV2/NiQVuAObEDSHeMCutIaN0tCNUdEmOzADjnPgOvnoXbnnK+CEdvvj8W2YcUgop/Q+
F/rmpZOCJqjSq37p+U2IbphZejCEkHeCK+I5vSzPw4hommhA6DlV4wXwVzys+1QaR5qmA+IqvGBC
KNq0nTJydQJoQ/h6SZ9BYTRITTLXqYnjSeAR+Lg+EvhYUf0lnA8hjznHAWZgRqatU44+iIp39C/S
KVBuz/JgfQyP+D8q4ik4RTgtF0J+8ig/inh45AGyBy+bJ88B9A95dNz3tFASsphtFqPmwVqZG2Uc
P/B2rTn365segn8e1MOWbITPwGEq5gXOp2zPZOQTMW1HItu9kjuPUsVjLL3FoO5JSyDjINv47x5J
rW7PUDUXPYTccEmLAiNxr0/5o5K7+T1uygWjVLsibozLUhWHRTrJiWWXSSnNSKjAqN0B77uzMPWP
67e3F2VL/0DDMDNpUd1u42GphhfjrObLo7HPmxfD2JgftD2lbJuqZzsW9qa1+/uSvzxyElGhrEp0
pHtZ6PcXSAirqGiqc76U5Z0fOs1GJz4ItKRuC9kAn9rfV/tZnPZf8J/L3bQm9CjprDjkcga4S6yP
K+3hNK+XOUTcwi6XFkPblbU/buL3I0k8l0WfrWCOYM584AqdnhhCAzK61zD55WdmgMv6TL2umOh3
v98DNVXFhH5httSC3n2pjpXCTtAMdMOqGty5AcqPBbq/A7zabEFg6n7QrovrMQlqn4tdl/W7+qnQ
qFpFtROgwjjaytTUMTbTu/LiYHAJvYSe0WP4YTCwaRb1rqb98Ahs7jEBWXka58NymsEkWViAyGAW
HsQ9KcXnD3g3ce2eUCPpjnUe85ech8qoQhaeeckI8P6wfYC9NfJJRwNAuKaxgcy28bDpKmRDtQQ8
exZl+eripTTFVdCsrhQ7TDtRdCOsmUdLiE4jcysdcI+oS/wR6UZ8lFdU943On/tosmYmqZYT45Ev
Jx6YgFr29SHc5AueZ/6O5nmGEjtAUX91EtHDgyAIWyVfdcXILFwB+znAteuw214OVwiG15fri3Ew
6cFEBOjSYG8/tWIQh1A53Y4gE2twrhaXdgKdXMX/8KY9MiYIC5reDuiE5lNcg+uTJ82rDFqXfz7m
AwBe0FbOn8eZ9KT3igd/fwRJ9SHOIT/SXOVkgkBsJY3VZ5U54KPB4gPSmtCEqbzoCOkLprvzPCcs
pZ5WINsYvs8MTL11Q5q0W7IA6gY8T6Zp4UMEdkhwqqU/IFu+Rc78omLeORjOqXKhN4lwoDA6bBDZ
NHOJkUzjkgydZo5gEm09Dtl1TG2uElwmtHbefBzDd0G4s/b8OBrdPJfyzUuQ+XqDlCtbVjKJXmQC
mY6qwBjS7iwBP4uFXh6NaILJLDUDoIbvF8oirfKPZyVbpsr7EUajug6OAT7/T7+bNMKy07zKYmwi
uEY7/Pvl+/XSrHKMgqngyVK4+Y7nNj75vtXxHRNaXzWQHZj5rf4pZi8n+TMDBBlb+xxeSCPnjmnd
c/Sb/d//ZnlHeQqLRJFViW9/u/p1ZhZnAl+9QjPESB51cTIkIhuu89VV2eFPnvCgoKHTbADVJeaO
DMcGTA+EYr3K7TQJRz0UG+g0W/0V/Ra1QO9uPeFOCR2qAtymMNMccDs9XefBws76hc8bpEBkEyJp
ZDslj0Nl00bZBJqDkBqyixSE8uqszz+6d5D4Ss/96zvf1DQnv2n1JOW5kh5BJMRxjy6DrUZAN7nM
H+Y9k+Mv+9m3W3yzZReWFKZmwuWCYK2xfvrTqvCOuXNB6gbC3rhzKJT6/fHH19OZW/dzZKy1Nz9p
UB+DJj6p2TLpBjmmWkarYJs+m0M1BFGwSxnGmWOguAYgvP/HviXL2JfoPmpgIqz+XvxTdkvCUdPT
iGvLhuvD5e4ZfRfWjWTIAPDvV6f/lX5+zf++FOOF75fqjCrKs0DOlro4rE+OIu8hxrTnIQqHvy+k
/lRGsz7wZTR6lgh9rVtltHmNhLOlBNkS/lVbOdK5H+s2GBsN9wRX2cmoBPusQyfC4cRsrnGLT6wV
rKtkjT3KdHk/m8bVOydsXPwH8ZXtwExcDdtI7jSpF+OsYGqqs8K7LSUIXG+kz4isCdkKhlntXGWX
v3VIBs5pYIEhrW0ZV8Vjs4gkQClOUdhnAN+ohWM7MBC99WFwVC8MjRSUUch4UA4/icS8+j22Xn6p
0WFvy535ERp2IrrC1YXjaVBDb+tlsdDHEuDR1m5aR6RhTVTHBzqlivEzkXZEIbco81GtDuuBCqDb
/1I9AsY6qENrqh4oG4BE8O+K4NS5lwo9SlNvnE6wcW0DCpSREgbO9UElUMea6CNCnrwG19oAoTTc
wxeBCjx7Tuc50VfpIig9c9rM4syuQU+8yMgA1Z5Pg2pSfzsf3YwciQuroy1g3HCOi3DWIihClEh0
3Es0zQnCSdfBzn867eMJHqJ24AeoJwFQuCfwQdFI1r0cmzt9ZlojUE0k92QxFXNPySC5Ov7R64hk
PDkm2ivVPhVui/MSkyfgb4hh+H8iL0YyVw3qzMsfL5/WXun60BOmNykBpshbEo8lpolwyTJ3Th9g
V1JmHAuHuxGMSaHDjt04oAh9Y1YC/nswIzdoxlY6VpGhxtNQWyB9pQwNWUFjpDLFrHrz3+GsWsSY
gTj23XPlxiqUUmlCVuFDStJl5LWFg/4rf0sO0sJgpv+qQcC8fGYLbY2FKkFusNdJt5Q8ZTIUx9f1
EWppOLfW5HyOqJvigaEx2b8essIudvVCHmE1TA7K2nphkwLS1J7dEiQjs15y5dDqK9sodcNtOQ+j
Xkq2zR9MGKIbaQ+cL33G5PPQfoCuaW0TNmPgHPnnHh0HErKCdEW2ksClVYe7IrLsILGvBPTBfqb6
eShwTquzjIMctMEpNdI7A9QYRR2g0Cdrp8Neaezru4LAsnGukZvn2Dld2XeOrQNBMFnrU+MJIdux
tRl/SvtT6RTsp6+BOgJnGc8U6knMNquMvxYtW9FbRJHI+lc30/6LsPNYbh5JtvATIQLebEkQ9EaU
1wYhC+89nv5+0Cxui/pDjOiZHtPdhClUZZ48xpbLpWps4LKa2LxOZob8Vf09diajN4fe2lLbRnN1
b8yKtwqZTGjjcsh7wjmFBEG0Ongsv7HLisY8fSeV92E4i2eZ1OH+FN9bNNQb84av+p1dhWoweTTv
lY/6HYnAcG5w14G2G845kPgncV2h+v0fsODkZe/dbQd1T+UOUr7y70YERWhDVbzgTlt9zuQXxmyM
QyQ+jiRl7CgoeeyhN1e0+U1WzSNY6RTEeD0LMxXG3bNyx/OnzdfvPagb0QyB/Eo7/b2bSr9ps9Nu
yiaqAHhBBBIv+rvKtHLRb3XcOeUPcdo+8s9cfqggpvRYOFDw9ixmNeLPXK9szTXYjJ13m7XHUet3
vR8vSrygmp7H7G/5BTiRJYNxttrO25cRe7F0DmRl4SXky8WFk7bJIQhibHYEW7YAnoLohWMjkkq4
1Oe6f5daUAF2l6GRZjEkSFN9l0bI4jyBQgggKBpzC7FyqrFXPIaFjMWlMjfIQG0CyuW5iJ1H9SxU
41yJT2L7WauHEMxC5KNk1eXloQLxyVn2FSbPwak0pVmzy9mSJ6ccqcAO4iiZC5dSSDpnCDdMdGBx
szQprFPshvGU8rvIztnxZfabUYX2DYl6qDwkHnBUVHDmchFIHw1qxLj+6LBch9ZSVuUyDcGG/I8q
Dp3YTO8F/zPI6vlAf2N1KP0VstPYuBpsf9Mc7U4+r0WdLNYPM3pS9afW+0yXBboTXcQd3YSDICqw
hzP4NEA3waYDdMo4/0JJgMrKUjqn42SkRfahdJvRPVxZON/EncsT3wAoneb6oMDfM73/FBeiIPAA
ojE7luKjHN4Oxo0aEftJ4hyZj62JtZdpdzURPz4Dh2ZXorro4Vfp6nNvAUuLRx2NKOslCtjXoZt3
Gra2qMJD605s95oAzCTAXM1eG2tj1W9K9Zr4fHL654g1r3ey8p2eboR63ZinWjwZ5r5B2GhtpO6x
I3JYXoim4+KOq9w1/lE13rPsaEDvj+HWSmMKRPOZkB6ZGe9t8lXGCz2Ga7qq1WIWDnNPgOq/qjhO
SHnxV25hm+0G+7vOWvM/KuZsjHdpvbV62tLbODlYsGlZ0f7NWDyk2W4YbC18UN272HdiYxN0e6O4
tcxHXX9X2DuCZJfmWNI+p8kWRvZIYwPRT9o20RFSBggiZUN/VGB/yc2Vz/1f8ApzR1xJJFlXQREv
GhylUBKpNIT0qBbOSH475repo2OH5W8SipRupSkrMabVDO4yd1WLS42o9cpux0X9yjeNhXaHLhyz
LmGbeSTvLAttqROiI6/+Xl6/hUxsS/+90AvIxcj7LFQGDyNW9Ryn+7Rz5Pxs4iJINcV8lIAZVMkf
crFqkwX87TSkU56bGWfKWfeJKq7SgwoMwLtE+yPOVPr/RLryDXxXmr8+AQ1ZAUYvsoJA8WfRawiu
UemtysoCj0U/Ft9DCy9QjSeqbcU3mJGUxC9GsPVq1RHSTU+iFxppCzcxbemVSwM1zbCSlTWGsAFt
PPbpSxXzPaLhDLuHd4jPLGnA5pXrliauw1/XffFwPd1wFSGXsyOfniw7/SPxj2d0MN5zfaYzGPwr
oNa/HxSEWkbeskVvf9HSS0WTVoo+8INlUc7cyv2QavyufT/buXVkN0biuNjSuYN875KjZfZrbWRD
LyAdJLBD4mHZScPCl+ZCoTteXlCSgV3hNV70RHIpcLb1bpcH80QutZkbuhiocXpa973unpVWWnUc
zH8v0P8NuC4fookbjs54ARe375nnf/Y/Lx/SchjL7OiWjlrOKnGZT+pLddJhnrWcxGEVOwWP7r38
GIeHtuCIH7xFm7sIAHJbrl9lAptk/ykdP9tTGp/d4stqdPqNHm45G9fTqHyZ6SmCA6nXt363F8al
iphdjCqs6J70yUKvCGYlYiU3lTeJdegqND9WMwvLlzhuFumo2YaSzgMDDVNPCEAsLIp8OA5dg59G
tJT9O111XGHX0BMUA7Yi6bw1YYXKi5iaSHFyfyMjA8NSOertqiXgFM616CgIR1PyKOgtMXGUZl39
qWp7JdwaDVrRY9jRYoUfcXB0KXsHz7TNqFgEBBvCwneCkdA5HHx0gmZjaWlxeMrByUD+AsaDC1Rc
xzTC+txMdmb9pNKhdPqbIma4KNHB5AjX8Hypgu2gkwiuAeUNj+7AB440GaFaHt+qzTbxz01yyrAs
wmeE4l6bNYZj6J9KQrX9WFD6Z3k+y+FiqQl0Sh2B03io6udqIGLsa0hiW26xjAmBoE3SmPy5WN7g
mjBPOnkRRDhld3wkIzSi8dWjJ0vRWfRsmlp6Vht97g63Vrhux2NoJvNWd8TRt6Pk2fPPpXsrFLvY
3bnuhCRhAEJh7Ya7vmDhAHekytHKby0yN2SPPuqeudUcMw++qpmm3LRkM2TqeRCOQoIBMsRk8x7s
Ak4TVUIxk/XXxntocDyqlWamqyllBY1P8IrExMKoe9y6yZXZwDd4cfENGPhFQNKegDrpW/n5n29A
MFVceYw+u2sWpONAE8drhlxx4pwqZyHOjBNUWvvvD+83X4meH+oIg3swFdD4S1BDaWPfr5PkyA5R
tPd9epQMbNiJShoOpbmy6scyn0XDXZ9uVfLMK3IpCQj2XkN5KTYL+qhKPATSfAwOenrl1FL/gZFy
bewFYIcTbfcC7KmjKBGlPuTakrugeak6rAwsfRYID174Lk8dtbEzkG9VjMQ4buUnX0mdXNv48W2G
3xYvalx6xbGq7BGmNxkb1V7oV12+xvbALW5y7ybi1ZpOLawkQOXqHDUMnDaCdsB3SKFNDU9DutJ1
21PWVvDe4Jee7v5+/r+5HDQJk52apaiMof4ncP3PO5d0pTVHxU2PbfA6oKIid3UWSMncxd4nBjjp
PX0RhwhgcgTQJn7mD2ZdYhRCuikSI6A+AJL0Cij0G33CVwtDCXi9WOlS3/w8iP1UluLRMDHUtzZx
dA+uJ6j7RvZnPf3U3/f//Q5/rnl+S+G4B86bzrLL9ScFruEPYoS/joY3xWtwMJfFQdxbW6jsGhCL
SDTqQaLhJNGekLRJWZvdSLPsZophZkZ69pa8X2GXvcvrwg4fehynF42NrECZT+bvjJtf+k9PIlVA
3AZTKJj/kt4bJzr4bpt/IjRP2SoomHFQ+lTf1DfxDeVy81i8FVcYcsrvcaNqUCxyw7DQ4U5e3KvQ
uPFYa0p4lJLnxHwqm8IuJwCNaIShIuAICUKV2W5PN+UNsx4gJw7iRR9Iy7alQdJAfRq4nKyQ1pqn
nHqTN5TpI5ZDmUHGS1a9x9F2RIGubFPDyZsrLr3K78kdCnDYMCzYKer0cvzvRWLTyY0SHFNKrIEh
beEE1N7aVhL2VSnPyhMjLXbTFgYocRlbnTgkaRkbi6w4WAEnHOfVjP2lBNJEJuLpd9rwbsqPo3SX
BuKhx6WuJgGbnbnOD0N1p6MOixhbSfHc16/sLvK/3gb6J14Jch0Tj8yfq7y06H+1XAF5sfFZ9s61
uVJUJNk7lKFx4ORvmDMwFmZbJEd2lnoONtZIBQthO/TXdoHfsDYPU4NGKDOknKQdP6+lCNswEugw
jwEBxKLmNHR6OU2wGex7LLpKjupTR7Ty4NTiulVw98/565Ir7/d7s7/4GDFPnb56A4r5Lw5xWRth
hn90cCwBreT8oxGfsv4+yLFncPcWIQ1gQ5ExF/JnLblJTSSYGAFU1T21U4gFRk05MR5870YHmGlq
inW8L+SnQXoMgCitmCEjDGn/+e8t5B/HJvTLCZWf3uRvbw/K5FJIFVE4iOWud5eBu5OIVVXuG4z+
8EoHbZJsekKtt5PQGcDlMgZ87PNXLuN3G0CeKh82DCfQH/WbO/OfnbzuvSBNwlg4CJ7twxkBMdP2
9OZJD5jVUz8Q7yxe2VLUqSf6+caIj6D9VHBBMDUMgn8unLYvxLGJfOHQ5vGmrTeej5tqx4ldHIpu
Xw/nYlxqYKVubw+4oHvlh/8N0C4l5bMEoyv1GFRYnO0r0meb8l4hW4QwKIV5lf8sIkCXd41Ur9M6
m2PotRB8/MEHcDWFnQv9VfxiiM28jdeDUM5lUPmO8J0rz/X3d6rBwJsYaqgKtF/hC2LYqGEuhO6h
xTpEppuf5ufsgRaiJbK/UdJeW1C/z7/pFzHKgWOObO7y/AOtiwqp5hdzc51nnBx2fdT1gzFu1XTn
5dSe+EDO2nhuPWPpIos7q1/lSKL/vvHf1Q9XYcETgRbIp3gpedc7L8RhPnAP9BuRZbMbJP7WvEYh
/seQdvoZBXsTKI7Ql6c9/z/LdopzD4ycnxG9J7+dx4Kd3ETSg4YVjbVu8n2DH4+5MGnI/769f0wq
qSzQlytQb+DOXZqrRE0sZVJSW4diPGrSCSeaWSVvzWDn5w8t+58RfijXyq3fBxi/ya1O9wqN7VKw
NMa+IFlKZB2CaK2BmBJWqzoW6TLMh6/R8P9R2kFH5w+2JAsPwUtOp1Qbseml/JhuPGXwiQzQOHcV
gvsnhcPOJGZ7FQx72Pmk3Pg3QnaqlafMXOnGta1pQiB+7hJIwieqG8EICjyAaRf5zzvuhL6zXDcy
Dh6eHWD9/rINFmiyVTBC4ofyY50tg/cxc4zmyimr/F7F/LSmoUaHAsBKvjhl1SYapSzg6xEieVGk
oLOJ7sSeck4x+tAqb4dDoKNCAMnS6JSrpJ5Z+B8ZWFoYAWMJnb0lTPWPWBfOhQZRqo6WWv7Zu8E6
KbLbYVRxWx13fQe0WBdwGbx0oQoRfJIWiTjDxsb32fZBnENmZTIkC7U+5aJ2ZTF/87YunzCuUjre
i1ONp18c4FEpCMVYBmwS2B3CFM5Pil29FC/Ji/TIJOtG3Pfr+o74Z/2r3aV3mDzdT1nUpKF8tvNk
5516ytXM1ghylp0yWmd38ZkczxkOwYvyM9xbtvEs4OQCbz/1qGsJkofMb8urKwzP38YP/4tAgJ+G
XZfFYPjnUpHioqkzr2wPEuk+jI5S6a0o7+XqPpD3nrQXte2gorW/qfVVI6+yeNObK0m+D5tPyXe6
nGLhpbYeLeHkYsWcJC+h9hwpp6h+HPrPAQNBX3ns4hujWv69m3xf18UL0ETMtnFFUjRW3MVBaHRK
oQ5xrhygcMlw28pFrGLMOsfExcXz1tYVtnKnwykYjZxgN53NFB9AUyR6L1zEtV0GBBnMhwZvm4XR
UsgsBObRuNfDJWJk05MAhqfXEoOKRDiH1uQtIupOri8UnAVlx4VbidmTyQpclb4zhhtt7xYradwD
yzThQoNEkgLY7UUwS0Paj+2LXAJExKsWZqnm0KGm5Vx0bT3fCP0yWyTMQBVG4cQ7rARtzjXjfc38
v1FWY7dBCHflAf4+9JDEItHHGQA1p3p53JRxqA9pFykHkXzZYcb8QxMcfNJyWB31vJfm4D8JII1s
T0N67NvNHegMbDPGe/jNcn0lsmcKPrqxiHHeyteWvAghdiRU/pFd1luFpc7gO1wO0bIcd1237i1Q
HxyWbnVSN823WCGUZ2tlJ72464hvlOehNbfQAmKLe+cTww4+Z9hivdRUR1bmNQkm3rxhGHovYqlU
LDMspoIFpjiqZScMcMWFkpwD9Ti2K7XcGumO/S26BlPI0+75Y+lpaBSmhogylP3+snhvgsjIO7fQ
6FgChpTzgbFH536GIJQLSk2AQNNO05D1dBO2OKMQcaRpL5nyqSgdeWMlyufq0Ve21mSs0n2YV+y7
fss2qEgRZVqE8yBuRknx85Me46Hpq0YtD4IWw3FoF0J5E+DiE+6Dft+L9wN8a208cqn7dJpdOH+v
rF9n7vTzIBwYqUEYxxDw589j/RC22ZAQA6o9MUdhitBgwYdAvtqU8iYvr6Vd/ZYbXPzgxVYwBr1P
lkxoHlRCAeOtW70IpG9DC/Fqbc4RRGVhLMXsaLm3SsJ0+hjFEoS4BtSRLDRtnmnNPGuCKx+Y/Ks/
uLisi0KrH6QqC0KeQxERvVcgiq/eNBW2ZbG3pENKIT7mxRyBrTOQQqLC1RgsY62oT+FElNPqWTrG
y0KtbSl5q7SXqPKuXeGvSvviCi/2/m7IgtKXs/IwZnsXIlCnOkp2p+ORFE47WPRq6Tc6XAUoH3l9
8Iv3Vt9KnZ0Skx7A7CsZ+4I8JP3n3wvo9/Rqui5qXY5+/GnZ5H+uoHgIlLLII/OAPRQUKChX60a+
kWjGLdpzDX54Cp8iij71EK6dTi1h3CdDyaadzjWoOZac2nEyNdYfLb2OGT1nGPTBAo0hHvjtndLc
ZbCH/r7q3ycp/gITqopAduIfXobGtYovptq07s3wMRERgRbSqRGTdR4wlVReg7BYhAXRj2zrOvZe
XgUBtMd+Equ6gipAw0VsOEFetjPIF4P11ro7EXhcI7gqC8xDP+J3G6p2WDazRpTWLh5q+J8NLF4r
S6/czG9JKTcj0YFB5pxUt5fct6Hto0b3RYOy4Bgpk22u2h3jEL/p4U6XR9hPJ5XCxwI57+HE+ZI6
V1ys7aaZu49XHZCOAtM2GQPikbKl6o7kfR+T9Kkarvnda79Kzh/XSun5c7nUFOSqV5XmwdffCkJ6
AMNG7JSNkzXuguLcjh8ypl6lz8xWoTPObkUsmdpBmiXUxnGzsbJnI37pi2cXo5MQM+kY9q8ibppS
s31VnE7rvjhswplbMg2iI5V8Nnj1bizOeXyISJsdPHKYY23VDSkHHUBj8OpBi2wOOR5kdHN3JVEx
7vtoLozsrMqvA9x8QcLVTWFM177/vRB/T6lhK05ukYBc7K+/yIRmI3lW4vrGocBLMx0ogpDhK2cl
hN/8mkGOa7BpLlv87aF0E1ljPklgBAYAXd19YEQt6Rhumgx+q2ZlNccsgOvXY4jZnYV81wEi0DiI
2dPfV/2NJf48Vblqkzwukw4KreXFW/SrwHIryyfr90l9SB7yJ4gBTGzyZYTdezBrzh4j/ll8HA71
qX/DSXF8I8NiX6cz7bE6qw/Fi8LwBMdVD1wKBpT77MM5/9Bv5TsoXYk+RU/7j/Kte4vvyzZ9sOKZ
+iTDTsToeZwXZPrd54wCTQceVeOTYojxHqQoAkRw3BtuhNvkgUxW6cR+7lQYCXtv7Ed4XAGRdXfW
F38X/ArjugOMzOq9fC7gPESAgXhBgL14LlamFZHnlvphyBZj/ynAOmtgwQcw2hh1pVXl+Kx2S0mW
kiXxL4IVYQU13yboafqiFMs8ZGuUTzEzk7TEAqh7GDRCkvmvrdtDUJL31OpBA7KX7KXJyq3DoT8r
r2wp/yhLyA3EXlZRJukVAMTPz9QPidUk61M/NMVHt8gs2JAfsazg9opmmYYIvgskRJ89xPauxU1I
6u/TmF83kP5MkzaKo4uzLjIaj31CUA9+iTPQwuidKlnkvg1Vr4pWQbzujG1eQi8L7ORWuYNZivWR
gjtN5xhEKRL1DoFqThOQShBa56I3N8plnjqYEPbwZ+MFGzfKDqbPpMLxB4yphr8Gc7mO4e08AttV
7WQ3QP38QpwgNrMynGMMioEc/wFTI3iTQeaomCrBYkrnBnRcadaPpE+sVIZbtZP3q7hfQCqNVkO9
YRhNaVzFjlovZW/ReTZxm344b4ggZwM6FzfDZ4P7yVsdMS2eQ9GsyZB4IS3aJc4UtFeZUX0kBOtk
8wKvux47pABDMEjjnjAV+BCwgpzClcS5mQT5MMb7zy4xToSOES2lcMHogjCdEjlZtojeOaXgitBI
9Hcwelt2nXA9lutI3wr5PnMXyEaAsFE8ZeKUao57EnyvmvYpugJqS7+BJkDD/3/VyBZ/LjQ3kzML
BFE9yHs3moVoet7DD6GZd1/SXf8WbTGNbE8Gjk7urH/vT+5Lust3JsnFwyNZxeRqjyd3Hz1Er+6+
OKhfIoRkvhwmpDAZX91hhhOW9NSXNlNo/zkCopu2nY4XR+kPJYWdKZkXhNUyFGHjYc96k27cWxGm
q/esIClK9hCe7sqzdl/c5vfsQFBrkdK8q6UtPzXyrDds2CS1QB4oQSGzCL4upITH9LE/R9gvP6EF
Oubnjj3qBb5m+VIfxLviWN6ru/Z+/CScjMkWK86cdZxMZ/lae/GNbVzsSOTSqYA8KsNavtmfz7er
3DTNAlc++Dthq9xKt8qxfNJuedaYbSfDxHgVttViCm3u39sn71UkhPKdf6u+sOKun4zb8Ul715fR
IW1n6R0RfdVr+MGfiI+Y5Sf9KzsnZ/2B11RP7mMSrrNb9b78gIZdf+gP5TOeB9quegnfhbfqxXpr
Ppnwk25vTdzgiZB9n2+DdfjVPHMUMy18Hj56PglSl+9UO/8SbyvMYunKg2Lm3sFF9vByBuAFiIlO
wTP++K/al/cs3AxrUlqq9fhQvrYP42J8GHxaqRlpMP4rkOWX/k7TwB9IqPiqjuNCDmbp6/gVnjEz
2+Ub8Y4O/1628bTedcfxtT8gll0Pj7Buq9vEyZfaszsfTzSzYBL33jHcI846K6dm5e8NVFPFylrJ
53x/I56vKS9/689R4oGM4pIvgrWL6kXP1LMd+kVfyAfjOEWzFHO9m9j+U8gogWrxwjQXQrEQLYQd
C6jzuTSnX+p8my49T9kGHDGw9el05BmtXHXOQfh3PfCvVUYdIOp8v5i+MDT/ucrGvo0iqI7yQR7W
pnkQX8R+4XfLIXeQAUjeNoMMqy0qPNzHsxHfNPpJsBxtvPXkF7wwmgCmoPhEuqXWPIauE3YOJQPr
o8ZR2ZjBJVCkhaW+FlN1ba11rGSVHdbs5TjX4YC41tIzFmEGhrBwhWeDOEN9F6XrQl3rDLmKaivI
zqAsunKjJG/M51TzvcMfwVwxZlaHVdmuGg3lwc5SDu61NKN/nWU/Hs0FAa0SSpfXW8oHD5EIBfYp
yqi44dAtymJRoTOMFrKxwPbWrw9yY0NOW9cj3cbM7RboC9TTwOKX6TNWOBHC6DSYr8hz3bUR0SkS
+A0mrLDJbEOb42rXhosPRrppbafXxGrKP05l7oQBpI5oHo37xVYdWUJXdFomHyDKF7E9FnZWOmHs
BL2NyAQiTvbpU44x43LR6y1gliboE1AoazbKAu6NBFOvnSV8mCiDpJlPhodC52pbKKmNGdT5v1fl
b4yfB4vEDXLlBP38Olvy2teHMYzlQyCcSnePnTiqAVlyXPfcr8p8A1m5CHflCJXqIZB5GQ/Tgrgm
ZP7Hc5tYJHwZE01Gpdv8+XEYQ+H5fmhKlPhYjrL65v5da6HnmZlTuDv0bXx70bmIfC3qWiCAu4NA
QLM5h9VswCGMnVLae0BuLTPdGRy4Hgdc5KlEl+CCfRVp+AU2frvlQPoAkIIw/92y/GcgUZRNHGmt
IR2swsZXvOaVUQNwtdncfMARzuQGwHFRryG1dxGtwqIjFsLOrKWCRKWYj9YcSrPxXauEn5BjMPD+
+9X+ZkZxjUTNWxTZEz/g21PzP9eop3kYBx5r0cKXAFosxT5ynXzb7Rmb6B8oYZJd5n4N7UJ8znZN
vfDcpbrS1TW+//2wQalRXWPL/GO5cU3U/eB5WB7B+Pj5nhWtMTNOYlQvAhgsB4/2YJV3o/JQVhsl
cIZ+U6r7cji2GM4Xz1my6+tp2rSSrgrx/vEGGW6BCZC/A7NYu9iONVLghjL0pEMiLnVy0mXbVZ8l
EtLZSbHaI9ZyosxZFEUvZXFWqgfJfGpuO/FKF/EPbEiV8T0juQj8FfbXxd6XBCr+LFYmHrKcAqj2
5v2oUcmmc5gyinUnNLqjV+VWN7+ELLA7/E4jdCQDWhAV8c44LoLhPUkTW5DFpVksPdd7qLWDaN55
xo0sLbROPcbm4u+l9ZuxoHGEmYDtFh5+ovSdyfSfpTWMXWzGajcegsNg2ohMyd0jFANFTDyP1soC
oYS8nWw9MH7fXz3r//Hqfvz6ResTRmWv6x6/3j4J6DZng+JoCMCEZw10Yq/a+IcoCCOov/CY0Na1
02b4BhL02RC+mS1zepBlupf6jff493P5RxXCc5nS25kLK5MM4ufyLhXMojuzGQ/h2tx09KqLRLd9
1+lww4jm41l8h+xHgYzK0xm2CcmJZ1QP1TxGgUTk/bxsbLifydvfl/UPQPnnZU0P9D+vq9crkNio
HA+R6gzpIa0W9dqv50L8NDRrP1k2DpqGkuGkaZPV0i6B4ci8Jv7k2vn4G0r/eSEXEHKTxaHbdgzn
knGvkYYXvwIiisU+k06Bd//3Xf9G0VSo2Gw2Js0TQ9iLqr43w1Jo62w4VBDxohi0yyD9ExrA0Dz8
/Uu/CfR8DtDZOfXRUDCluPiGc09sKrcLh8OITNOKdyIa/QjmLwiNBjdOQjqGGwN4bXZNLm1Md/Gz
d+GniSbCs5wpNUjEz1erhMWgunk9HOKTcNSNaZ5VLUfmci4iLFxevIhKCocW7wY/glMNc202Bk69
LVS7zOc4v5viViVcVlyYxprx0/gqw9qudxauz82cREmkCpVJMsxIJdIu2uaLm9IdA2EXujQOinBh
TszuWZAdRoxiklO4xo0CLS7DoLxZknUwyrMWGblMuT3vFfKikeIwxEzeSvYvDurGNoRZpqxi1WZq
rhm7a9uVNlVdvx4Sc1WmNwYH4iVTrqkivYyafCBsYWE9ykCAMVPgw6Acynhv9e/kKNSNE7ibxtsM
ydmPbiRO7/jNjOejtPSlG4WJXrMB5kBuqhorCe/XGDPuVaSuANOScWXmc0va1dhQ907QvNbGqs1v
4MXnwArpajAcL10Zk8GksufLwugBCSCZ83p+bWeeltrlrWKEJUJIZVKFFdfP9VAZFWEzptQfcMeP
igej/8po8XLrRiQDCStHeR8Sl1i8qtrLGF75Dr7PzIsfV+Di8A2IGqDU5Xfgen2ZZmo0HIov+PzR
oX1vbrAjGSa9crP0n+BWJVMQ6AZAc3TBkFbSUsTwbYc/bvnd6rJc9Tsrx/DC2JA1njDGtaVgixe+
+dIwcutsaKJy4xBHUC4V7K2J7EHl6aGsYHmysSLAJdh2L9NaP//9lf9jTErvxgxhKu+5wcvaXhjy
ok17rTlM3FZsWMhOeig+LbAmQgVvKmPRS4vhWeDx8v+/ineNaDflklcMYxdO/pWzhi/88lXrRNRh
IwBuAXPul+XamGRSVsiue+DTkuh+mFrgS36S6htXWg3pY+uiSliYyUOvHn2M/j+FA41Uj4DcX8IO
IOAgSra6fqsqTtcdG3NriHaPlNxbm+6DFTzH9a0aAB41j4p0yCgfA+/YSEcZ1DqRVp68T9TnivpD
dwrQZSiKTUlAgnevWNFRZOQnZkxHY+1+YAsUxsKRgW0DBG+qvJmyN6R1VGybeGUF5zE/DsktYxac
loEt/YEo5rsEILjay9myLvdo+dPSrkvadVtT0Pai4J0jigJap7clMog9r91I7hIlHvwA0r3u2vi+
FQ9TDFGzU/xXwVzTRKj1Lh8djLJqOn/yQ18i6Mq4tgcOOl3pOcJlQlt02bLpF725sZqtwDGubHXt
UPgrQpeRoVZAQtqBYORZx5Zb3/JIa1x1WJa5eB6GljixD2gkirI0QMtCvLjiRUyr5w+7ollTjy/U
amP2t523LaVjMGyVeG16zFSx0GrfRhlrFxR//riRu0Mwfho4G2Gyr80KCX3LnVHQ8ZunHkiy8tnO
INQ3ONiK6xyT+n6rcH/ysq6cyjupsN7dQ42mRloiKmmqtVAcPG0ntW9p5Zj91ms2/F3D8OhXjHJX
iXUvta+Ct0/dW997ErHWKg6Rv20EOy52A/CDHWuzleBvQo4ZZdu4N3RanWKLgj0Om6Fc1t46D/et
soncYwXzEEh02OBtE3WOmK+jyKljNBh2AeWCGDZ3VZWLhHjcfCua6xEKrjik80F7V5JPGMtJdhxq
+PA4Yoy4rgkKsGf9aog3Mphkp72J/UGLFxCwyKBbdvF5LLcFGuBsFTfHOHqoXHvI1olrIEB2PGDx
Ydath7sxWkbaOjD2Mcb56b6OT0a81UW7LhAEOb20npSqgR0Vdj79BXcJMKq7VIa7xDj66DuNxwHm
wUhFUSePrsCWepCxFtC2QX8cyrMSn5P8MYBKnAPmoYFv9UfSnwhNyQrbl1YCRDnPIfeocxe1ee9J
z365zoajIu2YiHrifQX8NibnoTkxp8mH5UAMVrhgEKNmm9LfpP2sXIpXANBvju2PbRtamyqxX2OI
x/Z2iS8bIS5bat27B4087SlCWRVfqjGfj9DgFX8byl+JvCz1fU5adNXcGWLoGMOAfOuhW6STwG1A
8t5+TVHbJXt3PYo2weStq66CbjMpuZXQtEfF8cVNoeMwJaLddr3XkmZeJrA8S/eWCnnXvZZpAX/q
9xaJdz+3ZHFvJNhedApKyptKMUI5GCwtpVyr0dPA2btDhJb2h1h2Vp0GI+oxZ1yY9s4oY/5hvnj4
sVfCXJDVZUft46sE7/gjw9YSbOZFqiYZA/tKlWxSU9nwonXUDFZiW8mNr30VBiG0LcIOAzQb+pXB
ZhUfJP3MidzKDzq5FVq3TQZU5uDKpnISmsfI83Z9XAG4zNIeG4nyzSCLaAAYitvk3vRRLZvxsu4Y
o7jla2OWOMe/NXxyZg4mguEG/2BMc5z4o4RYZzyVYb9SdPmtM8S5ehMD7FOgqNTclbxIGPwM1iLC
7pCjCYZiNonGChSISHLyZla1+owdSEOCrI7s1hh2qUQTGtsoNBzk8Mxaatq82hQdAW8TzwqW6jPb
XSGsR3cBoK+6+7K+L1UmDBUISCAFy5gPPijKR6EX5x4HVaLDo8wcoYRRKm8zSsk0MSaErmGGI+uM
qLpoXuuc7wqbOUnVWT5RtlRx3YFkJO5BlqrFKDGsxDbByl7dibOYoiZH1lZ3N2r+f5Sd127jSJSG
n4gAyWK8FSUqWbJlW3K4Iey2xZwzn34/NvZi2m60d4EJmEHbEsli1Tn/+cNKxdqkZ5eBUEX+Em9V
XDwF0r0e/hI9A/K3PhQ7MRxS8zVOYgyGOOAmePUnVT0h8b6T20fcFdcJCedxca3iyDG6aOdZvVsq
BDmxBDit4qR8JgwUm1cS8XYdBJgmfqnrM56MsFQPqY+NENcQyuveOlXhvRo8ZOJdiw30aJw4Milv
1QIPysrXnUn6VNBQRjLurBfVSJ1ATG5pYTCBInJg2jWGT5bERiiq5EWkJGtylyyl+SWl1buS1ctK
vgRBdkyrey1T+CkPzBMET74Af9xk5puRrQqBaUMqrFvGmg994Zr+eArxZVgMWrLpTfWY9y+lSXyE
YsP5cnR9NXYHGR8WI3b5VN0+z+8pn8B20LFNZHF6atRs10afY+a/IuMKmvYGFShD7ly1V9ksrogD
dJJvsbLD3zNVX6U8fe+7ei9yPNL0Q9jaSx0GnTQF63sAjRD+UuXEPavVu5QUumjrQaH0TLfwKSL7
pcxuMmT9Rkyw26K0WGPJSFdt9etMMp1iMNxAyXa5TMae4m+mGmhQup+e0ngltddMa9FROpn0bLMi
irF9qSoJ359dVF769JU66xSFO73GkQQ+TvoxMC7haLaHJRQdzUyXqbce5WVI4W/uzO5gR8e0PUa5
k/jXtHqSddqpsnts9z6PkvcJ3yOaIG1DbC/xoCNI5OSzTXTiUYL2lzYPdhKcMhMBr+6NT0rlFgW+
JpPhWvmbro3Looyw7jFp1n0s6ySc9axNyiFcMnw0k/shs1CokBZonUu9XUmoCSLUsDm/AP2p04zK
fpgSck73Q7XPKnMdl7iIK91SEnxl3XTmz0j9ERMdTEAVZaXGv6ymXEPlws0MYpJ2zmXd8Riw2gy6
hnFYhiHMSutkqVdyDS2oqfNNx+gAOLNJ6Wd4bTkJEECtIiAZJXC86sSfnPpHCr9Sk8lPpCHMjGOk
HVNtG51CUnKAnX1l2SKb9ekfhxI1/1hSpe7a9mKyTtNUdwwfgnQf7Ifo4ovorgbhNWbyCynACvWc
10YsnaZIN2NxiDxlF9WVAyJc34Y9wCYdac1T7AcqVcy1GkK4orXFUTSMN6pH7KN2ENk1t8jkU5r+
WJTpqppe057rC5CFMCyy/Nt0SC8iwz0gG+21F7bb+Vtr7K3hiwzkGzEobREBGhKM2nGT1G+2TTac
f40nUoGmiPDmdqkVxfP8jOJUcnMe9rzfKbrPimfjIg0VE8BRcqrqLNuuwKhIj/ddHRxsiyYa5Ia/
PIOf5gyRbY/0RCr2vrgtoGr6LGw9bm5DO9mYRbGbf3PLjFYl6/Ent4/fE9GvFQP6ktlKGzj3W6OH
UmiUJBnKgzKG6iJkR5MnJjAbU9uxZnkyzizkJkuNIcwVZHxoTnoTrScjeoiE8axE07K2s7eOqblW
gwSFbqth3zmEW6nOF7kEIvHv5u07RGMYAnE+BDCqgTmK8c++uGh6pfINCdrZ7I+CR08pdkMqbyYZ
1tn04rXySveHpU2mZW65P3z4N5Bm/vBZ46WADqJ1+oK/mb1kh3DVrWMkcaDiNSyTOojiWPY3ut2v
leHDzj9KCPFVI/DSUNZV/Uqkt9b0P9yG32jylwdHhw71Bqm0gpziy5yFukT1qx5Ony7udWINhy0S
FtccPnhy0HurpHOjYd1leLYQsEd1IPDASWAjBx7ewLm/8YmItSGMt28KOGHLLMNjIq0FTm1fy/gC
d5X1fAjGctWUJS0Rjp704mO3VRlMAkQ63q9MOfB+L+jeOcY6cBQMPdSUbkynfzZ2If9VhluFyko9
DNJRlXBT0qVPfWkPHR4o4crKj810VP2DIb+EhN0mv6qu/2kw9l0rCnEL9TayIngBAHtfblVt6wWJ
fb11pJWdDGWlTOUi9Ap6l7PnI7mU96mCPxZ8zGxJVrwzYeHmpTGMl3I9lyxZTuZzhtYZ4YGSvxpE
ylbDRxXf1uHOy9/s6WAnu1D6hJPtcDa2KGTz4FplZEAEJDD2OwbUwPsdDqg0OeSN5bUrTfdNNjoB
J3zEHuBX9SbBMKgdDxzAKBOJBNcl5tjDXk5Ws1llym9k6K3nKOEM0mPl5Gac20sMg8LK2Ch1tKmw
Q0VWXOfSPgazU4r6UCb3Wuc5tXyRcO0aozcPQ5V8cpPEw2lsuElQyRZacsMQgFxK472NeG1Y05Y0
btUE64ejzn+xxKR2HbMter4LeSQzVgWcirwvOIB+VbXGSIqwQ8zdBKcKbw5NEncm44sT/qLDRmpf
K0vnkx4ECH4shfDFYCHJO9/wT5Fv8RtTDNWozSpqBA6Hog1OtfI2GgiPpV+1fBrbG6ne2G4bHsLi
jnTJhS1bSCrgpIDGph2wjPKLIt3LlohBJOMnd4Lv8655EdFdzW8+++VX5DHK1SQMSt089tZT1q6n
1tyW1MAJovhwfLYT6u0CuXRQTc9Z7KOIRWEVO/HE1N4vkFnsPXH7783oOxiK/lkTAso/oYL6Nzp7
pRbGZFsDtDVe71A1nRbfmbxvXKsl+yO+FLGMVeJ6AhtWmn2bMkStD4pS4id7UK1+25OiG8uUTdjn
Td5zKEETxaijg2wXD2g161NMETtaNDdycSzDeicFJ9M3bhJFeinFOQb27fz+NPcGaT5S1Bw8+EBG
SyiD3B7EopnLZ9WCpguvRJ1WPtVEyOpQrDff/Mljde4A/9gQLUVhDkjkqIrHq/V1DKgMaqOlk24f
beL+yEXv1nBv7HFpNDs1uKG0+/fd/+njvhxDoZamoU9WA9AN1Ritjivry9BcpdUJFKL8iXQivp08
8+XZDAcE/zT1rzPgwCiLyM5U+yiU61BbNwownYcsiIIh0Iall+3ZeijcGY+0eGrH637Y0cgVPJPm
kS1dYSPTWl76pWk9FCn8Vd5gqbobYRlf005fxM2uMnHLDPEJ7Ezkbk6CaESuftqOv7fyXAnRC5iL
/Z6x/H7T/jPD0uV2KouKKzFtvNpAzcItzAUisC80r2tDpCtPzlBG5Av2Fo2ERO+tz+9aZOfUH3mB
iRz8vMh49/Cbw2etwypKck1rWguuCFyw9+4STEt0UNTpQYpvjOJDz28bIgG0uUq2nC485/Rfvaa7
lrYTBtvFeih2AT2yGqB1yqxjG62VY98cLO9atcSbY2uoatvRwwHPvOQQ+ktI8vO/fVh36WQuc5MK
Wd/Sj0bw6sIiWSq9NvvF1xCDkrOgsFKya5Ze0d0sY3PkIM2XTLXWkvFolbhJSKTJ9WsTjYUu3I6H
ME4YnQ6vrKe2OfQ0aSFnRQ93KzKXTbgro2xbta9NV65jeltSLbBSxAShWpHAMFQ/TCN+A/5f3i7C
t9ltyHzk6X01hbMizYzsqUb4kMgPphFvR2zROEJbuOhOCQ0BpkldbYppm2jPVngJ0bLoD2MEmTkm
iVxxYgwitOBunBkMDliRNj5YDa4nw6JATBlJGQZRpyQeFvp05irRy/2/31f4ARoG0CasLbTUf5aN
45Doch9b5jFqdpgfItyOAlcL39NqE6fPU/jTpPY31vb1juG+qKPAxGEDbfGfH2hkzG88WTKPEjzu
cXwd4re+4GQs1jIvVsAKIVpnWVv5ehBgHrG51Ed9kZb2b95AELz384jNuivM174Xm0LW1tR1Im43
kXYu05DXH+MhO3MlRuRQFAefrRtf0OEgIMoB8SxkxAASsFIWKAhQjiNGcNaAspanoQuG56+eZX4E
ZrGrt0OnrMOygIluuONc+WGvJEAAc9j1/Ydmbwb9hcWrZPkHY5EIU1hzo2E7iu61x5bQMhdQB5lu
LjaexSwx7S48w6nKlqZc30j9KcvfBptvVVYLG4t4VYf+77+N9XuvYIHKq97VDJIQGyXJu06+ZKA/
gJBO9efUvKpgedH40huvERdV4cIWV9hABNfBv+r/f40/thMU9hhgkJ0Li+nLvj71ncRMrjbRul+n
dke9h+0FoFjSxAxQkBvh0/7T2vwuGf3yoV9kRVmVdUaljuYxMzHJNj0Y+1DPgTPTEYUhnDhh/iIx
dK8K0IcJ0paX2OBuYDgy1F6goUY6WBM0n3UhUMvnhM5qpmszPoih3iXtNYAhOEHFUzy3rTqqAlY/
rNdIv4mg4s47H/7nE16ZnROG70UAv6kH8sEjI2G9bDXtOMPIlVcj2XirGmmnV76bVZ86D6PM7vAD
2lJq9hbeX9n02GpAWAmlmSTtg/s6uNE/2wdpPVYHPVpL2f1IgV2bCnETiOGw7gjDjawfuFx11NYy
4KwwvXVSlcuSijehmPn3VvC9lvtyu+ez9j8nUBoCm4mIZyx1tsuZqegnEBKq+4zhgmec6XvU8BRH
x7k0x7DQmdKMQ4aKdKSS+unbzA/3y0YhGEbCNIE2hCHPl0FvME1y4FtI4vvsqKa7KUYKzFNF6DyY
qVtH5YMnyCb9rHzVzWgM0pLlQWvyw035S4FBQ/nbJYCVjxDhz5tSVqpMcJ5lHHGTiITTRgzo7LOK
g2bNTVH9Y5NfOw1ZYnM1WJxBslZ78977YYTxnXjDsyEimhKBAoFibiaD/OfZyFEDEuV7xrGJwekZ
SdQfo2wtOJ/zrmYWL2Gs6ju2dyoEnuDWXd6vGNh6MLDjgVjklHNduZf0uwyLYkNbhwVmn9LJDD47
vDIU5hX/vm3fm0tk9r9tlKjMTJOZ+Z/fV826PktUQLChOPUcXw3WGH2SnOba10iPffc2T05LlrnM
tNlTSOIoJtDu68SON5Tnpg0e+2Yt19HF6l+QehkaEhdIhwnRybOLat0wZ8k2uAHemOx7oLhKHu3m
HrXDKyoojLOuv0S0s9ABwNT+fXnfFQtcHvnEc+0JRkRSzJ+X5yGZnaJGE8eBFktGVtlajBA2nbZu
A1DR5ELn6v78TnybiBOUAJlOnS3XsOH8yi4MQYit1kyMY+Lfe8musD7l5lUCLs6DrYWQ2Tf0BZty
rX8KGfeCkPF06EQl1thzLVSv7f70w42Y9/0/31K+kUA4LM8hEt/qh0juiiguRgN67Yp9t+nXDIkG
45U+AHWSi21Hg1OgiZ9ySkD4T8vsL8+Bj581VryaKFB/uz7857VIbb+SfA+4FfydyYac7oJyhRsT
5WFd78xsDQ3k31ds//UZ/Ocjv7yJoWUGTS+3xrHuy82Yr0f/GsJlnsdeDcOaYggf/REzHomygSmZ
gI1NKtfWqMxHzk72jiyE1jstMstbGKzPvrTgxU+upDLoohhk7CFBUO1NhspGcxMDgaqyj+lBuRdq
/vtJ1g1z6azYzr5vKsZiWu50Q+Za1ohVtOXE5Z0w7i0d90tA3DLMNrhX7UvpMniP9IrHkJ3LH5hJ
Fodi/GQ6oPQXTJuX7VSsDDXn/RttADB7mZkiWnay56blYcLsWCpwnR/V6TZJlFUJyc8QpUvHO5fg
Zpdjp1S5ZYTAb0rw9ETfrzABZWIeCBtP92zbNbpboD+KAdqYEcaOMZ0sZdfFsycHlTwIr6+eTBOR
Z6Tsq2LESUCFBo1OpT8xZfrhSf5t6f7nQX4pfTEEkTtTzo2jon0m9drqHCAr5rqYb3vIeBvzh8/7
S6/KYp2DZ/nL+G5BEhREMzJrNY5yflF0SNzVzij3Eq1qts3NEYoPkAK0esPeNAV8+eI6IY4ZqY61
Lud2kJOwNvGu6r2zx4msKcRli4fAvouqX9SCPIRJz9/jqT1i2Y3//4BgSbdXsvZZjT+89+oMDn57
701oQuCHf3G4LQVV7CC4FiaLsFisdrhTV51d7pkmzq8C/7u1lnmMw+Nbp2VLZTib8edRt1OqBkRx
6Pfk7ETx+u9n+vfvhZcBKhmI6+LrudOwBPVCidkh0+Ih7mQ8aNGFhhhO1GcNA8yCGydVx5zOPqWC
yoGs0hhq20RMyb2nNs8w34kCuM7nVN2p9KI/0daV34fD13snCFmclb4k9clfSgptTBVJb7CiKeLw
InXh01ztK+awMprz0EbOPD8ZmKWV/VXwWmCZYlo0CT3OfIR/NfWdh54b83HEINVL7YmnJuhOKuor
SVFvCqhnm3ZUcK1Wloau7z3SFGw4CjRB80GpytehKTdq1c7kBQmPIaFF8Pc5wrp2m4kL2QYIe5cc
0nOpmUj2LiPL3Q+goaGbjMScpwIknJ669jLjYpSIclDwkJOIg6/dSN5pCu7zWbywRg/S2ECV4SGN
i5MCI8mkmeva6q7R5bPBo8mFuSNAIsVTtxITPT+Dg7J1eVAWyRKU9RXTCqPBzrqqdmNZ7V6CiCSm
IAoebcCZ2nLwyl3lI8aE7Tz8Qq84/zsWxOQVz/3taAQQ2eBsZMxIAeXnzcSrHyg8HAureuItFM8m
NCu5zaTc9TVt2wtlm/rZ3ofBOC9T1HP7cBw2ZSZv2J4LVcITpnz+97rFR/5vJymERhYtjDe24S/b
0VD68qQOunG0rIdYqvFF8AR0yh7VuwzRvBX7CE48M8gyZmhsBr8CjlgjsJe8auVgrJthZqxIpHwj
GGLixhzf8bH8NYzkPod+USj6hqfnKt21C3C4UUkS0OZFHjo29zmVOqdPP9UocPTSeJKn5N5OIC6K
BhZdc2em1cf8Xgus6rKq3Q3SsDxZtYHDASMPC85PehTeQZQvY7EP0h5HZZLGZGlh2eV27HmO8kVh
YFxJjCbjDA/zlCZKX2RyuS0jxmMifhrbsxiRSCFgghcio/FOEOjhKLevK0659KS0d6N0X0E5SIx4
OU2jk7CwJ+O2zaIPHLB7U6zbitmuNPDaQH8ychwGPSCg+A7+xVr34xudZRqZh1p0UMTEpontG753
2l77BncfyFg+bvkaL8q8UoAwDiLBDQdjvYbsTu5XZhuOqQfOCHGDWVEWAMUb5KJJHgSz4bZs3moa
zq6mdR+XuQLGwQ/b6rhSJ5ILZ7LFkCWrsEVkBE+kac4eKUkaND19Bu/zt/mMhAXt1MxJEuaGVYWh
lI5Fhj8XOIp1UNJjl70xbJLmAIFyupGYssCogmjutWtNOycaHBURbFQkHpP/rPbVuU4ywmZ2xvyJ
1P/dR656riWkxwo1iibCZT2Jg/B3Xf8oBy9Bsi/U29TYdubNnOKku7b/1quHID/Mcmoyj3aWd/SD
0+DdyvkdzwKg6rWFwJZiNJLOqQOCfhz2yrxEVRG7UXvqbfMRLkljcMS+qcOJezfP2tvEoJd5vW1z
794HCwsADtHN/54xsYJs1HJJLt3MbXbYvWJCsAKl13T0DtELw5dkOFLhzT8UGZ9ycrTfE96IhNs/
5qkrNQQ4dqeQumiAbdIiztYp0fIKA32b0d/8PkXPkvbuM+iuvNc4eqq6WTgoxENuv3SttTB0ktnJ
p1ja/ICOQYHpvXJuD+JBQOsESB3rdeibyGua54zdIhyxhc52niat2nFXN+dJm1Z6VNCKha6fjIAA
w7Yvf2GzNLNopDb9gFJFW22KGzim/zurOM2zxRohncywnWheZ94NbUSro8VqUCv8qhZWEJ2zliUA
aqp60VZvt3IUbrLIfjbT6BJDGuCLRMwVvHkbLWEHzXdlXSMHhd/SBBe5vie6CqASRRyjkkK1obl6
K8LC2GMuSSijMzeWtJgcU0Efuvi4wRLyYRBAAxEGhAjIt5Dpliaq0xkV899M/UWzyd0SkJcZrFJe
1rK5owPtrFslz5Ct4FARtQfzl6asJYBpNWRyziE372Cl0e3igu0egqvKiKvvCoAv4dTTiCGdCfWE
fQLXmyZkywqt98Su4aDCdTU5U6LfDbkGH2Xu/yrMCXhxuxTR1S5IgU6CK3R2D3Ql9W18C5SljW1B
JxOfxR9XKajrxHBiuAeCpm5gVxGIAFDMTxjYhM2HnXhO140OM8pMslZ4tLoGyv0qgSqTIiaHuIXq
Rpx1MudwkUG+HEPNtXUMd+yt1O1S6VLhkAFvmYNJOhojlIorR3KDRgzss8T8HBQ9s3ZxAol5WU4Q
KcMXLdpDrQkLZsdw63Gi2g7hU+tO7VuC3E5Vb1bIzXvXGCDzdxoz1RhjF0IW/WajE2yQWvE+R+Ll
R/VuyEq3YFjr4Rib2pukGI7GdJ6fB9vKxAbtzYQ8rdgMpnBDNV+pjid3W8Un0YTXa65Ni9/mJ8iu
oZ406jHlXvvNsUK9XrKdjZBfZEjh0p0yPADKHCctu2/GwW3idmngUNL69loP9XWHjBDgE1/LlfaU
dCPe0NfQPJUwcHWr+zX4qkNWwy7W90X6opknWWqZX9QMbh/HSsH+igNiClZmhjXWjEb5w6kG/Zzh
4/lbRhAVWdMjUR/WVpYPyoh9U42/g3KwkM72aeD08J6UAIf0q5pda3HysBVvOpt4LuA19PsRvd3B
Ul914zNmbEHahZx6C69hbNdHrpde85Ks0XyfjBAMLX/fmVQT5b7WVIfEGmdITTc14bL0Nw0+raJP
BTQDeroAyFZNSVlru1WYcbsJACsMc58AqeFYUJtISKxTFtcrBVpmW/b7nsXaxNJjN6lubuIj5B/9
wl51naBcUzepjrcN573dRS91yhsoswCqazQnepLE0rTdgkKTFCjTe4+itRdXq/n2WmqNdfol4YQC
51grBRS9UxQJt2pUaOMA0QHOsXPYyadhfFp96QbxRzliZeC9qEw1/RHnGRJXs+BJxqZkFUsnv4dG
cJb0R2u2uU5mbm/B+WiT3kDiZ4ku2WgdLQrw8f/sEQDH7VOQ3lWgx615H0yPhv9qhSSRwgMMXsdu
TokxODzl6qELrgYsNzjFsbQvSAghLwfnGz7YJzZRq4krWiR442p8KeayHiMh6DsLb/w0mfr346H3
m7saL7M0CE5yD6ZbQakKO3c0OM8GQYgeqLtmX3KvXE/1bDjYLNMUxiuvu0a1p/H21895iyGkRowJ
QW8qWrKQhXa21HWdXDgMex/HPxNSI0RGkw3ZngpaNWJ/lMfAu5XMeDsgAb3pA7IVGOrJWHsEzaYn
7DJZD9Za8s+D1yztOljqDdGWhO7WNm6/973lP9W80V4+3IziNiP3S4NG3GbVSgyP4dCjh2pXpdot
K98G/qRtVZGaMHhS+mqTTdNyJko20bQdQK2V6aGBxWI9Zs1thmFgOo37bCi3PsTmQrtq03nSw3lE
3qPVNvOeX8YePi9cpybTb5g03PrPKNCHjv4AbdR8r8n780pzNUofWcMTfzUTEiA2CeTObDdGxS7B
nGAe4VjUBX159etzB14cEQRm6htPwRoMkbCmdFQ7ezVR3I48QG3MHoL2xJ/tI+XW45CJM8xQy0UA
m0kYt8l48cdHmUG97u0rsjQGTHb8cUdd0dYkCqbsq2SaMWocYH8Wtptp5sK3rmAzjQY1HrW1YEtE
lVxj/aGadxXKJ2OfRcNTRsA0oUeQyTn7H6p+WLLFo38K0p03RhScthN3j8xkWNkt22+0zf1k56XW
vdp0izs/s2/KAE5a1CDAT69pjQ8Q31MF5ZwduMkAwfGCFxqn6wQvp7qrtmNRkyAAyx7dQZgy8mUX
FoF0aFr1VaM7SYvmMShoatTXkBA8ieffV/tHmxeyUbunHsrhogQBJ1re1ljjNh42SGibfiLuU13i
4h641gS/tLuI3MMhprnLMxtyLW4zEjsEr0QeQYx8KcSrGRqOoUvEeSS0A/EjFNWlKvXbhvA/TUir
gbBlRGwFnpD1SUNSdkjF0fA22Tu6dG1HRNJHkzypZCXZG7O5DylQKobKPtmTjOqZhXl4oQEOVbxn
bF61vfXljyZIHBF+1h5CX1Cz2nejoMXCy9pFhbXDj31Vo1+gIlBK79nHobAai7eoCcHM8As0vLu+
0TeB0BazyR0ur3DSN2W1bautYOFjaavHO5ly1Jc4HiR2jYCekeDyrWTf2MadplarzsoPSNehPVaX
jkjn3MSBsIarDP2/wp0uG0bXnGPZIIZMvbHu8/BJOaG9BizbJpVYKX0BEAIVrMuTs1Iza69vKhE6
fugvO/xPOmhAflAszQBuWnNpRH4Ulr2ycewkTPUk9G6nAVNQ86wy/PxqnCA7eAf9c8Z0vsEjQVNr
Amo0rFL91aRTDhJ7Ufv2Wf7getWPCKqbJlVni91nAHBpum6fdG9VmTv02jCJtwjCw0XYLcLRvM3M
jmA3IogMZXJrjBwEFbBPnz/QDOgWfBQV9jqOvIQ/LP0O15f2Go8drT/leYkzYsXsVGvJeNt2NTYV
nbbSG7GyBAHZncBINaeWWVgaLkd0jE9djfPWfL+ncK/g96dnE90kjk7RsK8idRdaxBO00VGeBAKa
T0OKl4Av6xHwoIge8oiR7HuJP04FEFq2BGcnAW6C53B6MtcJpIDeam9kBSeqHOcxaHclgyuZPWY3
JPuueg04D4rqbBtHkT4FPmdkssYSbqWXn5rEiXYfDXPEITtcflUK/D+qlWEVa8VpiJ8Y0OlUzRUb
wWOtY7/RluE6bgOsAeFZP1kBJgK4Fh02FnozmTc6tD80EI1SEFUnXvBWXpmUun5xas1fKRV+kj0A
4Ofqe5I/Gd7Wa6+TQrxEe61jBprt7Zi/qvgtaRyFGeoYDfbC5EVOQFE8/z+PBtV2OwMZv+yvC4X5
g1noe7RY9H6I2/qAMqwnB1QUu9lWUa31R3UsXVEX7hB6q0B47ji6hcAUhlZZHp7SVlpGZLz6BKwC
eCwTCzsRxqAx6iSpZyuD2ZzlD2gQp8FB6RMkH1EGiwlKjcxjxC5DgGIO58q70bLXhvIsNDCCbz30
YP0WS4CtSqFPncvN97ph3avLYCDlDlYIxmENBBH0Hf0T/vL0MS9tuTGxJkKiEpqJMxJLa1Q4heTx
tiL3U0SfLQQFlaoY74TQmy3xsQAk1DDH5kFh7/dLg6iD2hE1ean9p6BRbtI3vceKnsKlQsFLE69d
ihfjZBzsBzw40mu54pQwCBqpzrEE/MYZi9EvFPGldYy9Za2sEmw28l8WisOYZI/h2b+vtgAerVNf
ajz7Ivmqaq8FASzauJULMDQCpOlUPPVkVb8C8AGoJx4wTqcUK6cLtlOyF3RTGPps65gWz+eSEL6J
h8Hb5CRFxoFwLKiZMpn1anhblDedcTzV1mMN8yDotacieO5YyE26wcHtI68hNrFbGUDnBdeBITd5
vaXjD6yO+tUmbrao6/OM99gDi6vRbWo8Sp84Rg8VLlusOrLk3bboDygvRvKofAljvZ5kSBgYhhQu
/ew0KvcTQ6bQ8smfiwnAKenC/VWrEWhot07VvQhG7mSqCtr/hnAwIT7mXkEfqptU9nfKL8gFi1Hq
cTBhQXQZ4Y3BTEfmYdmL2dC144hWLpE35yCYzmxpHyV0FoNND7TK2U11zALL/jjpR4uoS/OuTE8q
SsVZIVTmBIg95O1naOAt9OhJOc//osMNr2B7ej3TC7bT6l333pTxgeiVvt6q8SmxLnmO0i1ftPux
+9Qq8ELv8yd07ytaDkMNZS1OdoYmSHL+QnrJytgbA7XMjzDYdoDiKo4ufZSvQGCzZBf7r5Dxbc4z
WMCDBGkEk6QfvsE8Lf8Dc/7yDb7MY/1SwWFygljMQtTMfZ+vImXRAST4hPHtZJWIwV0Q7ozx1w8f
/G1c9scHf/PfafUBLl7po8PMLkTNZBI0go3dofUYuOW5iyw6Zs5Lj5YsYc8Mqr9Uu3UPNRJhZZ9I
P1HVv9EK5u+DCZoAu5s9Y748CpLLJasLs/woUQCTaQML65AV8RZYlKfBxBC6WlrFGGg9T17j2vXr
j2Pc36q8rw8DBJjPgtYws+Z5WP+ZWkoK7CI0UdJB8WWn4W9ZIm8nfO/kYBlAGqpKyW3EDWajJHPv
LWs3ErQwv5Klm+twhF8S/WXiTNODU6hQTKGoC2bbogxjRBXXLNLe8PvlhI5+GPsof1tGfGMASAbQ
/P1l+Nn4iFfGQcDIUE+jFy09pd3Du9JNkEkURMR30TiH5nKms6aj/dMq/sYu5eHhbzAnEMK5+2Yc
q6Vlrtt5WxxBmyvmj6WgvkBu6xktG9x0lbJXChVyCi+hcrFN7L7S12DUTqp/9rGST5c9NhV0vT+s
8b99LdxQ4G3KaC1hHf/5POPAH0slgqfCFFoyi3Vjae5MCrJzDafZa9cHa53zNrpvq3o5+2kjzPMY
OSUkNqe3Xq8u5O76w3f6NqDjLjH+siCtwBaARvPnd8rzPqwlAKz5SVUwnpkVFzNlE2EVZ3ufH3w6
sOr/wNr6bhvKJ+NwBQmbYcbsbPvnJweRHvSdpqfHeV4wISpIOX7M/jOaD4S1ReK8rJcvLFFzWI9p
+Ay1/d/Xbph/u3iNPBpNFuZsG/Ll4v2hCXtZqYpjYR9mTKgnbwgLaCcBc7Lg6ws9Q0BQrcMqdJXC
/FX4bwVaHtsclm1t31GvrzVGJszpsLiqcPS8ArmLXN/6FpG8BYhbepyswDWbXcxRm3XVnd/VpA+K
Z0WDiQtyrXG8VxiKjnV5g4EJuBzEW7O+hWP8VnjkRtTSqrewm5wBTDAVC2f+WZaQZS91iBHa0Nxr
GAzJk3U7FaQkkCXH0e3SN+4r9HShF7hh0N+YGvQC7cW014qQ8OM/ZXoAcWuGxsKati8C0MS/y2oG
x0qkdS2Fm5DBVsiAQ1IV5PJixUUwWzHrAb9QLFEJxSiIqYecKJ0bdC8zkWF+v+ixXMMbN5qcXHvS
Fryh288ILh02fNf4Yb5o4LRWY35YXuQIhDomUEqFqwVtaejLSyJgBhfpcPA7eBKadYZFaGYdJgP+
YVLx7QsoKErKaraTcKqQG3tbJTJ2EZhzDmLS9SnJCtF8lTM7TbFRTviQVQ9CY4TyP5yd127c2ram
n4gAc7itIisHlaSSZd0Qsi0x58yn72/6NNDLJUHCaWxgw162xTznGONP49GU3nI88USXxa4a6VeT
RCl1zj2yqe9h34cMJcTyGjnVgwVAGHI9lL6T7TXTtcM3m0oTtw0Ilto7D9ivgbqkXVFDQVYvY6Gv
WpRLo7GOEf/gYbCMQ8KvwbICCVeXQj0iA5gavAZ8OolEffcjexNJuMkk1CCTMv5yQmgPlskpz/rO
TLF2y2UvzKalHWtbhfStmFZRxBDMWEc4TIOzi1+/df58Z08MdWQBCYwuqStbs4AxCz84TYdVQ7zC
DESgMAIRfEbrhy4jTcvwtR1hJCHTlX3Ct8fn2B8ekAIwEXyy8DBP/PqQAuqKX4vbpjCctHzUG+Y6
DV60KT9buG1plZt33TWheJ5NPHHCS6vJlMP1qi7mndbwkzGc0rq9rPleo/ypd31nvKY5lxwC7+jS
PuLd1NSLo5HGVLhs9PXQQRUCFZmGi4YEsUP0hM21w8AkJaMJTWyB7cnM/ccKerxIQPVD/aKU/T7R
lhmgbXapnEetQDXLcNaw4nWrm49zuC0ZuPZQ8fzcIKNP5c6ARkXmrqkskhqNI99w09KB86WZwAyt
ED0DppmAbQhjbMKhe4wOChPsiku1ymAn9JQ2yvrEkJam0q1j8h79//vBNiNTHZuSkqFyw922qLfT
/j2oo7eB7jjKfsIJFeQ2JXjKrRcZV+wiNtbiOxOiFGVAcKIeO5Gj2j5lEUJ6uNdIogzEKOG1DphL
QWhq3tBMTSnkSwxg+nDcd+V9kAtTeT5gBtLiH+qJ7NWSfJj6i8EkrxBzS9SkUomAS3KFdi0pzlJZ
rlIlvRv14jgqDhqk2RNPtY9nHIkBZhtgu1A+GCrR39MLIjU7all+8EFvX1EOklf42gIdhTrONIA9
ISthbTwk8aoLsBvtbTLcUzHsYyaVPJucXqyXi3aMfzVoAjLKFCggYY0FEsHiDQJVMEsnL7FyYg7e
riNZOUURUZKjvg2ZcARqj1vBxK0y3Ka4pJCZYhhJAgJvDJhR/Xtj/+nGN2Vaj0w5BW1iUH8SQbAg
WWI5d16rSytb0rzJ+SnY9HAPXaW55iNUAEA5IMYJGoEMSDgRL8+jE7oEA7kZ7GmIKSlyBEIvXYuY
HGOrW+lmlAo3BKC0kQTW9p0cX6dB+eHUb8AOfkmTwwdbFf39iDVWizethvkP+lwdfx8bloJde/KI
K2C+blq8pGqTKhcYxPjVWpOA6sF37x1hGgX4JuhdlZPtJyQNFjRrvUwf0ijewx13mO7UuePpuNLl
hnKQm1cBeUVN58rqVULgIXjCgr5kQPISrL8ynzwtFL6geBbTJMKPwMrDIJqp6l6Cxtj1QI2y2u35
9jugkFzxKOgC1gkb3mCWvAVoNMwEKQlCGHrB2q8uQ8H4GriBZRfywawcpKTnN8NSlu87J3Kzyr/r
8gFhE0zpXvWEIqrSrnrKgwLlohrDznE3IOAdJpjSlk/nrwhnVPJmWKuCV01+D9g/BUVU7Jvii/Xj
Z825TxPzwMIuGv2yEk0LGjKYjgbWSY5peBkrbx2WFyuetsIBnxCTnsYzMd8mMvGUEfX7k+InroRV
eD5cLK7Q4C2FaUmUB7NzZ8BnnIhie1wFM4IfLd8kYP1/by9fAs4Aqg61ADZOXG2dWT3lLMJagdQa
C2grm7EuZEosX3ljGzy0+GQs2Fh6gauCb3gQO5ddlZCQ/qbkOMDzLoo7I46OCQIYIhNCDU1/6y/1
VjokGC7zxwVKR7HQOXjG5g1rvd6v6HnXdsijbPT7erpi8hBGKHUYyTugX3DoWNcstXG1juEIfz9C
bzempOPaQEcpI7P8jxzVj+I/A4JNHb1GPWL2JUzA63U1uD6sw0qW1gasTbTZiGhnooO8BmsZkGs7
dFYyU/cc0mCd6K/4RJzmcZtYylZKsSVVuYXSeR7YwnltJWyREsYHDgscav61Akk1NFlQpHUxAVQO
FmNe1QuA+Lo2cxFz4Zi3jisD/ROrohPwzr05ZvibaVjxKy5wNPi6Xvy0q9GJZ7RMDE9FFNxNxRrG
ujGrbXDKMwZsFCdyjA9NxzxlEtMALI/UehOTN47FeqD3i6oKvwmA+6yDIPjOcPBw0RUI3v+eQVkA
jWXKnJ8EG7CaXyjIDOOF7kUs5pTKZvHNAZXP+mCD0EJNsRyLGLGba07qlhkfe9tpyNjvEDNWEE0C
rJvA+8VepTWYk6RgOdWxp9oTb+IEDPethMr49ESIkaAlx56HHIx/L92YJr1SUTgdY2AMa87vbbXf
y829372xutVWcJYQ58ohzJN8RVQSblQP5B+vZG3ywhZJPpLJQXmQRgkee+aasU61a7kUeww3wKb0
O5Mg9wRLHDJqIxwJUpkRFiwwBQP4JGKo6TqUiOqTpR3JjnLlMccEH6BUZvmDoxtjWOmM23C4jNrv
sn4p8Vtx9N+4PG4qnLnUtAauUrb5t0rKT98JQnVs+N42Y9KbrlJ35nGq03k+Nnw4dcV8sAccCMds
VY9rLJ9bVqzK8pf+AF92DMngCjY2ZIaUCtYftyP20bkWYa2wiox0m/eYiujVpoyiFBUDrAKxgQ/R
ehQxIrax0RgcVArzEJmSNS9C1+RnJRoudmWJ0I5M8fs5fM2a+0Y5T+qPIq6XjxI+LmlK0xDel2Du
Th5skh6eQUkRbOF1xe1r8O9A4e705xC3UMMImA28xaASFUJlk2wSSXtk1LuNiHvKmn01tNs0fOSe
7MKwdjub4STMhXDGPLZgx9ZbBsh0HZUBW2DphNKfyNAWcVec/CJA2FpmHrYZS+ndlKel1KVLa35O
EEgO8ZlxLuRExIz+Aa7sDk+Qqx6oGz9IzvAA0T1+m2vAm3s75oGFirhOIU8aOfK/b3bcOH1SQbc5
wTUQVaygKYmOid6KNrz3I+J1XtjUo+8+7s9mbqYq81FDJiR5Vvv3wHKVDl1O0KIYk4gm3CY5RGv8
sxgTiwpN+94wQ/zID9dKlpKF9wSCiNuU8DCPHC2Sy+BU0AZD01iPOl9zUqzi3P5dsryk+ju9K+Pl
tyDUtgk+iEFKjDJpuPWPND3CeSCyeo2y302mHzafeWRSU3ff2RH/FTR+OFGb2BLUE/hlmTfKjSQc
rKQ0JusSbhlAmsC77bK4WrOr/Zre/HDLbqv3sN+P/k+K/urYFpvC8ozxkIFkPoGQQTNQLWg6lwpb
uPIqnKTiPxNgoxfuVIDDX9Kjoi2q74ZMmvLB5JO5CpG3xIMajJKRJP37VLW0TqZal7KTWlVnA5aV
TrEvdbtM1lZdF+1lnGfKQvaUAPRidNa1fZ1A9SrJC6sY+T9fBu9CWA+PLdyOgppTSEwnbVxHxkvD
QiKMm/DVWQvvMxny/UQkYlCMXo2m1k7w+ZYEJ53S8EenFWs8YT2sta5xvhYNsDD+aaIYoRtyqHU2
6Lus6teJqTxViVdxO6S5wdQr9+rs2lAfi6ZMzio2lmiJd89FzMqG+qlxBleOogvkrRAtHSW7Mg6u
oP/UNgYGAR2cYL0ywZptYFH82kLmBdhrDRe0gecaBKNjmkKxaqOYrix5A7euZXW063Jl6tEGSpqo
aFVoEQVc8KyEh17/gG+PT/ArEVoLBG2CVdqkcE4S4G26oBIls8nfhGMYob+siAs04+Qu8OW94iPL
nBJt2xpiC5UWw7gJ2+lOoR0Wtxx9jq+brpLqqxmoTgOoGKl5eynbhyZ2j/Nz6cs7X20OEiVWTWBj
6rdMeJC9wr8QR5oqGyu2lxE/L3uWuW8HMZFhlx5L3x3Ti1NfxBPX8dAw+/BRYAeITHDNWAtGcETH
pbTqdnDqlQTfVtTXwFRlvUXFWarsGHG+cWBgSPpR1cJlyPNGtbsuLbgTsFXa/spNqNHBUrX7zMfE
6SSkZJHUgclHbrDaI/gZ3+ISkp8rCMaMHDit6bfZ8vjfpFTfoMSikbLGgtvhDdFAfde5Sp1t1RFh
dPJW8pjatsCsQUTJU+rO2s+gkDyouF6Mw1uYMexONf2uCQMXfFhWrbVoqkRTNxYYPGCiICCvEQgR
CLw16gffad2wJIqPkUtv6nuM7pdZxs3COViDOD6dLSgIKNhe/IBmhVem0PztOOQ/JSum9CV6gvQb
UfwT3VPmBp6QtJfmc5kQT1Mxx4qS6JXLiyW6D1jDofyimCNn9OIwCC8ptMEyKxhMfcs8DAez8KoK
X0wyOqZ2dEUNPMvKXnQdQvZeNOo2soctWOua7lsIvlVacCXbIaxtsTwR7ZDYx9SSVjGRXczvLgnT
zLAMj7biFckjsZYEDdVMg0QVXfnkNHELJaklJRbWI7ZDks8zTSA2AQPKsHqFFmLEB60w8A6MCpQQ
uIJW1xLzl6AfXUNJsdbs9r3R/W1hp401Jcf8tx1t/j/qb4v4OkdWGe2zgfy7spEfDge5n1jZmOxZ
9aqldxqxKivQ8x2RjZRFthZ9csFw8FsZ0GebpYXjLX7CbJW4mPx78CZnI4UhzE6ZnSrlyOYMDsSi
RtXN3vzNlX5W7FoW1Yvw67ZUU/z5f5Cfpu+DGQ4a0+N5lUTHvNplCQb9ezk6BNIxkFf4FPbI4JW9
ZBz07LsbrYg94nb3szDTxScaYaZzu013kswwuR2zU9NCOogCFTcJGP0Se63Sk+cQJz9kbLXzrtjg
VOECijXpq+C/MGY/mylvdsEqpb8IJQk9ivi3BvPIhHmkahYLw3ibafkHatEfYCGw6hsWYXIrEMQJ
HRPW8os0y72eHx8Z7qgdpYypfMYkt+v3fu24lp15qhyeM4l2G1plk9Xb0pFfaQWZ6iDsZKgoKYwc
Q2tdymIYuUx06y6JGOhQZSiz/Cx6a1T8KQajGlMF+IQtdqZCS5Ln5WkkCgYNjE2alI3jAnw3P2SD
YcDVplsPTX6LNMTgxzHoYDa0yuFtMw8WEiKN5SirWxe5Z1vUDGSfqhRQSdvY3SpG16Q91UXqUhgv
Gqm4sp04pbZWi/lMsigGJNESSxqAdkOBFwhDN8OzuI0TkH9nK/fOWYexq6QFZrEWqWQHQwn337x9
Avb48PTJ6dQNYrBF4ta/b59vp35hNal/nKqnijmVPfnHGW9PreRmwmbuJoklud1W7HMmnGn1oGLz
GQI0krFl6tdB8b4+o48Wz8TyWpSo+Afx3dP7/ntGgdPnNqTP9jhn0kYvkBBiEoRpS2DyGSjwKt4S
cr2IMZonuOcOM4XRQylnooBOgj8pc7sS+pGSbQNKXJn2fI442zLHKaFfBZSisnkhnXU9/H+VY3zE
soIqm2tA0PfvqY8+XpB07flJzCRzdkZY3jMTuxEicUsh1IXpXYYti8pE1loJGcBcS5gilfeSpXta
Na5MMMHRt9btvAqKwCuDfkdFM1FpCYUmvzTQlVKORPw9sdYzvx57lvPaUwAOHOsVa4p1T8fOJuL4
+WNLcH0Fu7SGdW4RU/dXFpEMHCPY+5xJxWwGk2/PkF5nGxNLS8eQ5ygqIRIddq2KvaFsnGWzP5rG
Tz5OZWvazSlF8CKUGmxdf02PIHk1qDwR9VIsNThZsQHH+LED+xHO7btCEpDbyoW4m98lYX0aA5Ne
I9MX4EMpIF2VOJ7GKH8QaWThDhSuUEiCJGBTlnHitjKkrjhxlOqW8dJj75g/hbQtiqCcYoZZIOmQ
SGEtTOgK0VIXwnYN8hZ4JqSrVvRVNj58drYzy3hDVQgCKO6PKDcNaSIdtfhRcg/irF8hxHvu5OQ1
cYxVlmzljJFvvBLePgr8jITd0RxYoPWjDBMRYXlViXeQP/H9rYlEJ2GDFHIgKrBZs9ZgFRQsT6LE
G2idw/h+Ig23wo4xmq8Oz2/GX6JACdRgTlPTbCgvKegoiRpbFACi/NNH9ZBHuZdq2Nfz5iCYgJyR
ztSP1POWAC9r80l3/A1Kg9aGaoSVicNunoTT2rmvu2nVZnjGjtVO4D/UiIga095ch5r6aPcxYq1y
y4LOhKPQyLhFg9PBae3gBJvAWoAbNtC+WNvH9F2BAj1wiyO/25QtGOpzjR+mCow+YWsHP4NKv4vq
a9qyODTkxkRclmUTRnUpaTnkQHyTkHJXoohiE7fkHuXIeSzngxhnWhROUcINHK5qeIJq1937ukE0
oSjCV7OlPGGtpxJcWPrSTna4/ZO0q8dE6JgCOUTL1O4TwM/YltaYGsoIrzeZfxFojlRXr1KE4F33
KjPB68BeA4digQraJ4SzGuo4X7mKJd0PqkuHYmMBfWFtozhwzl0a7kJLuxMAfUcKJPQ+Z0bMOFxk
mlND2VqZuQl3I9NbSlc9tB70XuK8CbEvue3sC1gpxwYyAMX5CRsBo61Udf7MbferyMtNnk3ndk6u
rROdqR/HrnW7QCXFcOzPAkPzZ305BKHnx9UqFagHq4so/hgfaITXmS82/oWiif96Jf5sHshyRlFC
iATFo37TF2sJdPcUVR7BXlcqeEaA1I5XptU+8Jz+xqSC/8dyPav+gjwlnfDXZ/C3877ZnRz8ZSwo
A8R+yvbNgiol0ajZZgpgmZ/0SXXb3F8XQ+YlPX2SkayiAb3NWK5jW6jf133ZAww8aMgVMiE9sXgD
6QvNeS37b2G5kRFYJIgUTPQptfWiDw8yb0v1o9K92UaAwJyw8S/d/DA5EundozcrONRL/nLqLbds
zW0T8o4rwyblP9shCwmkUSwpwARq/+oQ34CwFkBNMMwSEuwhYFsg67Ws70cHYH4ED9bviqym432t
zG+Ezp9UcoxLZQomU9Ss6i2/IwzMOnOyODvhVMkCVA1YtYPjvxf1FSq/BeQ1jSBSPKY+2fXKSw3t
rHbGbwraj/UkZ+GIqQ9JNFhTiOL6P/WsnYSG1UUS70v11nGjs/LZNy5fvxgffWkwN1dQxDKft/9S
Ov49iK4jEkZ6mZ7EJib6fqQBTal4YqESespyFwRID1gtJeUi1L8GwmIFq1tgGMkhbiG7//qMaEo4
5L/vKtQWi8RmBNxM2m5He04ftKmVpMPRgK3MxAJ+24ilrzoMh6IbDnqEaeyER24ybgzC0Ix+XPUE
9RRE3KGq3eXAlcbAEMPPPCVpzia5LDSGc+vOluFyufimEyorjU+Jad+BzK8q0zwUxrj1R/IvUVFh
K/kkNmAnykhLvOAaQYLis0UbqWMJN0s63A0sHgiUzfzODRj85Hl9p4okvsZ29bjdtP6xE3alNb71
IRI+nDe7alVr8X0EqFoxzrUloN6O9bSHTuxf+5WAzrruACdfJ56OYTJpD8tYqt1exQwIrvVQYniR
Fcug06g0cC736Y6D5zo5adhcVTZyTHuXqTmdlYb4jjItfO7U30PBLKI5hTZKrAwuLkLcPnd7i0AG
+TEDedB75HBDAqxlrJ3SdhUdn68Q2C07IOqZCvzAyd61i+e0wNsdo0ErUncGJEeJQM9UK5e9yDxA
XWiue0rbyFW5cupaXAwge6Ch8ZJfeqC5aYBRh/0HX3ooH4THSq4ClyYhqhSn8kUk04MwzWr8Nx12
a8rMBqXAyNgtbXGpp0vPsGnN0r09ny00J0y3TCgdWH8tazPwJAi3/XjN5IOTEnyQVAuVM+yMXd3r
+6l8TpjOOmmOBb0XaAOcdmelNs+J9Sd2xj0cGBZEwPXeXuMo30cbo70vvaQZ3Llt1w058zbc2GIm
gNVsKZ5DAFLwRMlyfSLeeM0yRhr1XmsOTttCvv0VIAbUZWWh+cTA4dmREh9S57+D6Gep9stZrjYx
0qas2CuMvBLdxiRBUHBeQt4lxhbogKHgAY1BX6S/Wakd31yD7fSPmqSPqj6NKWGF1VMgzL+nhz75
qeOajEhvpccGRJOBNVf1QqzlC5xYteYhd+XB8iTmNLMwNnegK/CXxi5yJ806VtlLhpcf5muMy2lM
W7IvqtBlrLMgdJdx6UFOczRs+AlSZWEYsxwaGW2ss4noFWTrNZ1eVCt0kySGEXFI6S7to7wPkOFo
1g+szfB0+2HWG2v2OgARIwE/jeC5GEQHbCVCNUnwqnjohQXsAxFBVZdzccjhLTfwg75eXrSPUwJd
VWkpLAWnNRxMb+hrNKaRY+VxcEqxPdNKtBSMVQesXIO1pJ7t7LGwASL5XRw6wmhsYcoxnwqYs77K
CFQlG71tD3W61YmfatpneBQGK041E5NjbzMlcsO3BsjDkMadlqyFZE/O3534bpK/M477aHbhcC1Q
XNl/wQWMv1Pt/+wQs4/fdzs40nEsQk/FgdSZTtl0kZo7c/CXZh2iIDu2VreAsanHKEVBAWUtXknF
09ATw3HnZJAuYMAVrB5f3+dPah68xVRTNvmKTcBf9d+NJZNsX62JdBJ7aIqwx1yz3aIoYPk5GtrZ
h60XhNuqPkI3adtrpX+zif/dpP/dRqCDI9RhKzFwMLpNBVVthr+Fn1pHE2czqWXxxKy+xlk9SZy1
DhMhCjinql9ovdot80dKNy+fn7TU9PLwpVJ5OyN8iOtHVcVzttLuI3KjRsfYyRCbTZ82jUHJiVzZ
PvszWw8Sa0CFQZJdCZ71rp2x67FrNwXwk+aTAvNFSbABpaAKou2svPjTL019qvBJjJMnEVQZiN3A
YHEE4CurY9brbh5stXLPXMvju1/1tFIj/r+5bC1Hi8KpbMmE2RrDFW3S2gc6TTEaCAe04njB/0Ru
uOjsR6bfuR9yHoC71X1FDGo3Hb5+1h8LFVNn5sGYyoSWioPhv49a7uImwMTfPCrwc5tK3cnZbyfi
0/nmMB+niRzHYZihEFjFR3zz6eqxrCEx1SZ0BWt/l98xrpyDtbUxzmFyP2peNF60YJ2oR9Ncobgy
aDE3dLbgC/PacmDfeVDj6cAxiE/kvdEc0nLftRvLhrZGbUu0/UJ152DhWMTQnLG7bN/8MxQQn0xZ
RE7BqlKXxKboled0G/Ldx/lu2JCihLkE+ku9dOXSs7ZfX/Tn16zjum5QqeHB8O+9pZ0yk5RIVB7s
qz9zYji+V2sV41+sEPPkm5nRJ+UgtjUW3jn4TjPLNG4PV9iYAoytgTv6Gi+Q5YhbSAVckTSvqrZq
jbdSxsABtl1r3wtWrbCohNI18nbBDdqpEBv+19dvmKpqYjov3rDbrFycPYPILmUKBbbGKF0LfFc8
sBzZ105p2tXXh+Nd+lB9QjUXJnBsDdADPkxxu9BXUODZR4QVKzGDLRg7gNI4xVL8rqaBspPxAhtu
W6COFukJIsIgFHhAhRsXIwLnqssZ7yRy/Fnh9mFsMbGZY00i/hhAUA+Q5Qy70qiI8qTNEC2n0UHj
bBYhvGTh12WxD84NYTOPinNUy2gTMErSm/dEzdZqSzSZfJKjgnwnGM7EtBjHAgBK56FlV8l6YSgC
7GcoT1J9odNTGXkpOCvgYbDoHBk6Auwo7FsiMz0VZIhHNO3whWMHCgTMgpBPqSzWqQKTmvw9QTFX
J0JZgxhjfd/DK6RHmDxY0RbSzkIux62aReeI+swamazY7zptW5c4r8rgX5TJXKXDm52vcu08wo3Q
xpilP1tHNqGIOcZWzK9mHz8dsETtOkz1pqaIMmwQ0Kl8YN/btkXvGnUUEAbZ7EjK2GgWJ8QWO0du
gT1O0OAdWmMQ2l0kpV85tojOCTfZ/H7NSrJd62sO5hOmGn5pkLSqN9mi1pb4R40rZhmSVL3bRCjP
ib4J+McBLFyiFVyzky7QhHKpPAh76iJLcSoxVnnTU+ox0LJUSnevMOZzN2N9EvbaRuKRCt53zEAP
ohwced5ahFA8YBv3OOH2IDEsNwfIlcw4xBg9fJdByCDk/n3m6tR980p/soIAaLMVIllAtnDrIj9n
ahLbXWQee1l08Dh1kThUeGSrzKAR6AS+/oI+KUpQRtC8Mb1FqfCBc6QUSVIGc2keUfFKYBIKVP7Z
00zXKlWs4rekHKBLSuc3hySdwR2wuCMeLXyfo3U7PXfFn8TpvllEPin6bIVKCUmQjnCBofLNKqoN
uRxKg300ysdU+9375KYTASfDigNRiPzHmpA0tnHaA5IbPMGvkWbU1P69GucL7V3UUG3H34SkO02X
qoCQa0wYaWtrqjrJhA/dPgwZtNXQAzeNEH/y/bYMfvVvzEq1j8wlVDrEZLI8fcax8BlOdGovm0e5
PuT9Dz9Pj5M63avSj1pdaDrnaPcbv2oXNoxQDVbPrIPta+o6g5Ss2S95i2F7R7Cw0527hjDd6Emn
CySvDPwS32zdWPH5YosIpms0K01+QaaFK7IVphczkDf4XxbdD5yTq+uoD2erL7+rHD+WE1whBTr1
oEYU8m2iXG13YZUEvXNJD7A0SbQYmPIsmnH1WpzhWyLB3Bd7KFPf5bJ/Iq4BJJEFXslRDdRj/74l
UdsUcjsFziXedg5ohwuhVz0ruZe/0vuE9/0LwU5S4379wXwybeKwtgNwSYIAOI144v+p4gs7s7Iu
65OTPNgoJiZUIdMmwSUmZ03CP9Eu0w1PyYJAPiTDU0b9lhvjUsAVWLt8czLiGv+tmuHvAGKJ3oiv
V7tBbFPVGrIYe6+Trl4wmcCebFG9QJekUG/vbVbTGgHN18f8C0HfHtPEjZjFU5AlbyV7SpnPmlqF
0qV2CU2cFoxjl90l7k9SsU0uQDbSKR9/NyFuTi8RhJd47ZiXoHV1t61X14HUEG9a4ma0VK4OUxXS
UJbBnXPAqywGGXXx2VSuPg4pz/EiPg7RIwnVvrNyfmqd51MxV9sOP9fgm+ndx9Agh1Tn/1zVzZpT
lrgS2L7fHvvm0jH6sCAl8xY56AigWyqIuaGb1wdQym/up/7ZBwRGoqLOsmTDkW+eoaV0gTmrknk0
EZXLxTZlWU1hFNstm626rqp3v+0WtcTcqh8WUbXXWQ7je7vuFlKRLnuS0QW22hA8dTDkS4mdgR3g
E4TrjEYw6niOYe+PFtu++qvF1CUpk6WWP7Tm44CjwzAeugwHNcZX/DLURVrTSoIQqfkPAZiMBkut
/64V1j6WbeJu/79rvukN/HA2tIkd+Tj3oVdPkTA+S3ovM34P2sM0Rq5NiFZVPTlOA2XvYQjZfePH
0EFNVHAvmO6YuDbbs+uE86miiGCCxcyrdF6DWFn8CQ+1yCwjF097qPAt+foLoGf/5LPj1dcx5cai
kKXv3zXAb0Zb81nLT2FoHCqNSRbUKKiAK4G3poN0GS0AgjdNRiQQyGcz6LeWmHUerDDc2M2waSag
KkU7+WQkRojAVWmrRM3P0W5QHN2b1RMloZhp4nJJUOGkEo1U+2B6KK0ilRljxQ1A5Sr1+JYUC+zW
t7UpXbrMWkL3iqqQEEwoPTDzBH9LkOOyRPpTiA+smERkQOg8GtX6ETMKRmivYnosCjZRcAqBnqOj
cwibfQJApL+p0e9ArgmPTY7h/JaX0dbGF8CClD6YP0O8yLFId6J8P4F+4lBIFAwCKcgEQpUlqhfx
t2f5h5UHWKsFR2GGJmMfYpInQHBYZjDRgTQXJyosBmKXKH6FGEwIRy1YFnGwp9TU4WIx2h+m84zl
BfHWAHSxtS21eyWGgzxcsvn30P22A9sluTTI3xUr2LccKe12/f8MMhT1qsivagh1jA8E9zyLrCPz
LoMJFAu9khAANOu6Mzao/RIKQno3AUgOEbgLKN0wF3cSqcMtdoLw8IRbnwQsl/LD4I2JW5dyG8kp
cTPNWnXDuqOAQ6JohAbaH3IKReQOChopEYk5zbrzIYGA5XW4WwuHWiRRMEgIcPSdZC24WkKS1DVM
VbHxaJBPllkKknNpeosSAni7BudPZIh+w/QYljiNYEaS16RE5nhZSPzGCfRDX6kLfCjudC049aiF
hFgPnBHxWjnUW6tuEOD/GTpOMY0PfakdBJksVy3PVqLLX3FTOTA3rFaIgYS9HtFq6xZVRpi/YmKG
I56zidnuCyd6DjKDixl3QzAdU3X+xWe9oX8IrUMDc59+GROTbOPUxNYLrleMS7JfjTGDVG2jQ1jO
SMMTvPqeqq3F4Ci3mdin4JMU8koeebKK1iTeIXQEpXwRyKWEWJBaGvuVXyp6PMzQzGxXlxXGICrc
SEPd6dIO+rTDBFzdkYEsgYrRtm9rCoSJfaemVw7GdwDUhc1upBAfKOiV/sagEShRxdfKgFvTxgx/
5uGmn3b+CPzbkweaAdlTmlCivTMxw80bJ0RDlmAAtHcKviNfrzhiOfyw5f5nvbkZ2TQWciphiIr1
9EvaPlbjzowPJtLZ8rvwvL9ztq8OJXar/5Q3Sc2QdbR7pjKENpgPQfJDye6H4nlinamsFb0JhhQH
CYZWZy0lBSAZHLB5rlDnZRasqVNGVodivJQzX6xKY4aWyL8MGuy9gZcAFUfNa78Lsp8p1NfCekq6
yq1NbStbcPW70R0zqKIFJqB+zwTD8Yzk6eub+Ql7mM3nP3fzZsNFptDkEp8dPgv4HwEi2RO0XObE
l0IjORfnyTlflvo3u8ZfQ4CPd9YmP0FXNGzabw6bh8lcGanP3C3w0sC1h9+FjibJUNyEbNwAI08j
2gM01BJuIFHnWsHaCe+q1GfYMGzNeB9JD+yOObqMhBYBvaJGyssm7E4zI2X2/uEQtS9T5RbjIxIh
hlBR+zROUFZ4y2PtkDl7SZIWRYKaKHHtAmhE2/YTNUd6sGCVzsYDCGGfn1L24xTWVfanrp7C8Vem
uFb6HIEuV2AIyGQQQrWUb/rZgtkLRzgMF0FwkmwSWTLySxcd6zkWbbJJQqj2u/AlXFiU1aj/+PpB
ap9Vvw5Ba5hY2FgY2DdVRDaHst1Uukl04IvD6GvCrq5PV0OJneLM6oCCw2Q3yXrAcmgLZeulGbBA
eC/Wiiq7l5JX3nYsbtZ++FMtcOgbMTPSdta4cQLAG4Sb47iMyzthnRxm3/SG4nnfvg//PfsbwLhU
TClkzTSPvsVUO9yb9jnD9cL+FjT+KEgQtCy4lmJIRrt00ygZkzp2esZtip1rptU4uaE2Q3OI0EPF
TpNl1TAQATL0YHuKkMx8K7H624fcXCvouEJmA9EIfHw31+rjnhqWvkWA48pN3qMUt20SdtuD318t
GWNRr/0VXKTlPXS/reE1eOIQB/+UwHZgalnzmWTZqrozrmwHwqDyuSS+zZUhOzGu1xZo9dVvHs5f
ruvNGdO0qzKNlUKjcyuE8+GtWprJiF4NnHXAQMqxd8q8DY1zxCy5nFRoE0+VfZ3NxgNnxsRShkTB
CA4n5SZpVl+/6h+nQlQBxIiA+pPuYJk3TScUZlnH3yE9YStApATuCH1//R9armC7f32wzxZIlJYO
q5SCvsIwbo5Whkao4xljHqUcn9E7MIlZcsP2vVZbTH89aZa/RyU+6asdQ1P5Hygfzt9/W4b/bDyt
GUqRAn3lmEcvc//QwzBtZvKmn0wmcIKRqarw1dvFWEQLpXwwKtTt06+IIuTrq/94q3lFMQsxYWMy
gbJuFhV5rKIxD5EqyTZjV/0C6m00706602hEmdz+748GCCMQQRRDxi0Yk+pdPTYWyrZ5xggthi7/
+n8oO4/luNGs2z4RIuDNNGHSOzJpxAmCooH3Hk//L6gHt0QpxLjdsyoVlUQCH47Ze+1EuW+lXTim
dlrn3/xy2t9+O11H70yvy4he+/rbaX6kd/WQnbq6fdBQXqa4ZJX5YzG8LOJKVF95fJBgHRBIkFFb
KdifCfX+xe9AttwvmS4ohNFiLpZXmhXmlQctYm9dLlCG6KxozPqXJlVhpFu3tmYqrm/VO5bPp7cU
wlZhKqBPC0dvJ1vyhX1dFwyHsVymaXsZZm2zDHmxWCyWnEp6BVuKzB54ig0oaG3CF1zWFgA1GPdr
28XM3BvKlqnxt/km8l9eMGwkMa0t5lAAKl8jFcdijNJe6OZjVV6M3i4+LXllgTXFYUjXZZ6V52rX
PfgaTOZ1sXRATuUWJ3Naw+8s3yf9GTHratrVml1gNWMHWB2T4tEw1lHzU8xhrtiktFfDFuFe9oC0
Qk3wrh9hc8SsrsbXovV8cvwCzw+Plf5cfI7oD3lRy6um2mNfAROaq0g27CovHf99NM5muC0wOP5g
b68PR0TimXwOssdK2XdkwGfPRelh1AzoA+vLTJD8fY544MWsT7Qvin+DJD6Lt7i5SOoPLXOo5bst
pqSic5MLWbQ61EoTkemdqnz0+9C/wONI9E2mX9L5REowuDT1HbPQFD8W6yUk5cc03GfB3aQfGmKi
i83QOobsWHfBxdz6jRslUGGd2XdC+s0Fanu0kJWUp6HbayLOSqfxPSY9kCX66Tk8pLfcYvLJiU/C
1b0S7a3YbT9G8WUWz1XjBMZLO1zN+KoUGG/WjPihhEN4Cx6T2W0AL2Qu/AefZpJlO3DdBdvmhs1D
Ulz76WhJW5URssCY9CaNCzHVFu5Usko9sHzgOYezoK2aq1lcreY05icoksF0IQcvuqJybayfU3UL
2nWtbsiOBEKa0W2++MUK+AbKzu4Y54cqOxbGUYo2cPnM+SkI98hDOsLzSgY9dLlOU7kSdD1xZb7E
/UrmEjr6sTLtkYwCdPz06O/W5t/nj/5nFcItbhgi0cMyju9fhvD/HLtmJdYJq0zjmCTaDncmkwvy
D8EFRkmzBxMgRoMjyw+JHp35VbXsVRw/WFwtJk5I3YH40uDsaUWad/ItDaboJlbG9BUnVCa/YFtp
KvwjC6YEw8RMz/SUoZESrW2NomVmRl19RpBgmI1QE6yjDHET/415QWq55M/VeNpmayNLm5KzKKMr
jwBiKvpzfOrgo076Rxf1/GCWYtDEGzBG7Ch6em8kYBwM823MX/99wdQ/J/pcMOhWmmxQHbDk/L1B
CvTFmZgR7cEx6WTsWt0RSY+nX4fPqlmdgzvq9jlDILbSH8N7n0fnAYVOhRUb0cCD3m2ydd7YOg/o
iiEbLq1HdVzn2dbs7zvnFG92eOMkeT/p2apN9hACe7yg3QUWHFNU4RsfxF9eByhMKXEgVCEo/FpX
zATnkF/dzEeKe3/AjbgzEoLJdl1mi0x2/n3plnfL7yUV82Km5rzpSP+hFvz9ykl6mHW+Us9HTixf
wMjNFy9cgJIW3/mN//YdUSSxGUcrCc3qSwEjCZWcB3k0H4FmOq12mDhpGWKslOBaSaoNkm0l59t/
/3Z/uzGsZSLIYBw7k2Z9fbUOQVxlajgexU4lwmJ4b3t2UH2SfXQaObLorHxtyFZVb9Fe6cOTYLKv
gfQ6VdFKnm+5xMkCrJ32eQAcHUjC/ThzgBut283SqhKgBQlrYSwdzShXvvLu42sbGemFZsCoE3u5
oAK2CuxW2kqgnEd+WEIzG9BXIwO2euSEEwSWWdyBjbEb7d1aVzKWi0hy9f6z6Pxv1Al/WS1yJURV
wmFlLC/RL32H2mRq11m5ceyIb6/BucpkZgYDdg3imXzi4QpbRusia8ExFZ5lBDC+8VkiJ1NNCoAc
mlRX2UrlewO5JcwHv7kdqVj/vCGZ+jO/ZUjEEff1UW6LOZatOlSveeMqqadKa0o+USfZkphAPuJq
XuRvdhoRYm6PrasQbqLa1ADDnb+DpD6SogzCxRYbL5Vxd7hM/IwCtfGq+1hMoYyoRxvDVXnjTyDd
5k8oIaoCTPpuD9fcSWYblSaZt2jr7fQ86Btjn+z9nfhZAh2Y7Mf5nsRUleiFbXkf3wMvDoYtDhCY
wOMKdUyYgIjGBIJldMmrRdOUmG5yVT8r2OV33DmM0BipADtm0KdLOz3fOwECvisfCi23KtwRb4Tr
e0IqBdlVskUmENm2iVDMOSxu1NhhPDIXm7p0QsGWywd93NHkzE/am54hyF/+Ne6pCmAXxWDmdvEh
IaihcFpWjuYN2zoJ8uVOK5yakBmmAtHFGg/BUY7Xk3EQx3Vo3iR13RQPy+NpIbQlxYPAe3HVdT8E
5YwV12TgX0j7oj8mx6R8SOWHXN36+R1lgx/s4uxYDZuk9Gr4KAwGmbHKe5ahebxqkj3gZSX0/O7G
sCOeDvwnsJynwrOUbYQQV8elDjFr2+pH4LLisJn1tZy43UcAjRqrCHMYndgkLs/ZHLDuHjGLt+wc
psPARAVCU7FlNR1R9/5QRrcx+Boutb+XyIQiNVRDjkoVthp/1qbXE6XqFrGLXNmvtsgweKWzOIPG
BZQ9vvToQN9lA9Xmuh5I8cAyCwzM65B/SXx3y581F96znYVuNTNqseXYa2TuP8hAa9C2voA2YMU/
GUx0JQ6GDf5MFa5ZpJHwkANhJi0JJZRud7orZnaNxcaAI+xEwvIpApIQulX4GmoeTPCOatY/j9AJ
u/WioOD8WD6nZJzMEGeB2wQuOhouhoVUz98LHVrpbYYMmmhpXuA67fEGcPYkkTbkFepdAnLkxg/i
Q2ZEtmLXb7ZZa/Nuk5mFJzjsnaDYYrrsn6EIkKgBg2qx6LML4dwjYcDJgkObO5jfpgiF+R6KZDd7
O9TEhEq0H4i6FONAGcUsQOMLwdSN+qSwC8Fu2YRv+Cv4GSC58Fn2OP74uTsIQ6GwCXygJ2tF8oRy
Vf2M+Cj5Nis2urKZ5jtluDLIKnE1he+y5IbIcduzIO0HiTZtjfeMVYUZbVOQ9ajG/V3iXxgvBTjq
j3G7NiJGSScSy5LQG3RHhTutuoK5pnkgzVnpWSjYtbmxpuWfj8amaA8ZvOinViAy3C7HtYC9sty1
sYs6vkcgF3p1v+3aE+9lnxUq1105TQWgf4QFG5G6U3FqZt2U0spGVo/KuwnieLNAt9oVV3RxPYc2
G1dD8kwEJcE5lRxMjQOIQGa0wWbQmA/ibnU1sFXMVspgk00HSEP84uws0CiwPwQc/Y6n2go8C8wT
u6WM9F9bO4N6zHvaY1ypNDr2wCr8nZCXV45S/nPzJ3SU/uiLIJxWkoRk4ToLm6bZGxCpoFInJ2va
Fcpyeyqyx/XVEboSC1R7/OJl4Bi6W2HN46xhxYwmq/imLZbMr0tYSjmkBEsSoclYR/+19P5PGRxk
pA4YEUvYjjeqP3CXdcWbXGEjxH91Cib9xcCm3AcepZ2QkOAy8XCc4kaA5nWOO1sIOidC89ZlnScO
DcE22hpti62lTM7fzXoHMNuuaxksDU9LUu0HbLcC3r8mVPEjcGBW7MLawZMSAoGqtwmhS5O2u7ln
X4vJdhS8Chc4aQysMyvpPEyv6ZA5KonJVpGx6ovcWQoRvHLTGCexlUibQuU3xB9zjjTKHsh68TVS
ctPK8/nZWBLcUnD0Gtakop5b/Sp3ORe5cHAj7yQMij2aqQD0RcmmcggLV4frBfZz0akMisJZzXlB
EWfmodNpx2z6tEjkiEw+teL4TeP51RnsHayL6uzTLIxTdu5zpLc5uXswYVF1ZhA554oXBGEQvhhg
nfRdPeJ6PVPspPNDIMCDnjZQdjm8M1Ktr0mwnsanMZRXKi5TjXSgBZ8zjKc6HN285qUWAlBTiYPh
/Sc/wg9ZhYjxLdXx5dCdnNpA/9OFolfXTLmJmEyZMCV3+mrTyw2BfsBZy+pFJlC3TwZ6k3UCoEA3
2TqiMm/6Fr28ugnVJ8sIz6003iozJ1ad0p6oMeBHlYR1SpwPJaqTWqUveZiE8mSwF5kY16tU9FnR
2hi2lOG0lArvA336tAmGYjNX8SsEWN610Pv4oe0oOaIu0wTRtWKpGIrYi+r1lF7zKl3/u3L9w3rM
zY93B+3B4j8W5V9Km//c/J0Yh3j0hfkaqM9B+ViJ21aEkrLFO+QPePm2vuHG86E3vaB3l3qyrD18
ebjcm9ZFtVhd+GdIG8PJ8X9Gzb1JTGB7kcPbvz/nH3LX5XMqoBEWm9Uiwvmym5INIWQiq2vHwKeF
p+nqe2wW4Wcg3kbQ50pWH+ZtO91FvF5I27C6clvMKP9AyZEZ6Rn6N0rqPyrcXx9oieVmPrTw0pYC
8z8XbqwSrOX4lI4KicddTUBcssZUV0WIxXdGh/77swc+HVaSY06BW2lOjLNuJmvBeknmg84Sc9WP
AGe/+Ub/kMUuH0xFem1S1UrkMXz5YLPW6HKlJPO1X9Sme9MnDxLacEA08MCc5TSsZ+4pzvVhW1te
eK++t+ZTze6zGaH5nqb3esMUBx7HIa/oOUAHroe3+c4Q3UnFq4prBncre/6sv5o/AvNATRjeSRIq
t60g/TDIpGAPBW+j/CxP1mM1vkvVQ9UgQl3VsrfEahYwvAm3gbfGyi11ySVYAgKNH5HvKBetxLqy
H6X7HJ1fvmm4m74Zcf9y0/+3F10ukCEqpkI7utT/X24lv1TkET3bdGXVUMukE6yHO5mykapnFXoA
xlKuT4ziwmPOM9gAdAb5Ij3k8658oCUHUzE5Rvvda+jrpuZ/nwr+h8rI0UQ//vv9lLVWq89xPR4r
td/JYeOpwmGYXwZ1301HkXlriAFBxY4V8GWiKFvVeu39+yH72jovH8FELkiuOhOBP86Csa0zoSBA
BpsRDxJiEKVaEwYc+aknY4kgoAVgyje36x+Ssl9/qUkogIZXgCf867eRZ3IHZF07hsZ2BDwo0njk
zR1zEwVZSh2ewDmm4V3THmYg68BgYFIQM5f/CDXJmyQoNXGEMat0ZhXhb5P/MDWYwakOQCLcRzAq
h/5o0k8J82tMsmb+ScaWHjPZK8g5ofTN9L2CkiGaPg0AOc1g2kRPiT4AX2c2D7bVENwn1DulMs+a
Lq0mFqfLSf7vK/+LRfb1nsQbgKAPEP6f0t/CLPt8CMlba1DVFaPKgsyHt1dj4JRfTVtSLkPaukVz
V5D7IOfqxrB+5sLPgspYUcaVCuKta/ktIhI3qGCmdrazQqCJOzVjuy0Y9CP0IZ8CQbPK8uiA8YQc
CD16TOLnKMIuyzCrpYKbW6r+xp4DBlFCeVe083aeXyql3gy0KmZz1FCq0KbLLdyUbLqXcefJCLQ6
0dOpzv59Vf5YRi33BlJDLgyDHNH6tVb/zxnbhYEB1KhcJPNOlrfkVuQOWrCk2VoKFq9TNqwr41s/
1DKL+vJdyCKPgISj2GCI9PUAhbdajV2hHaNZ2U67WQemRdnUySVqofexildteSFwHQ/QtTaf//07
/+29wh6MuSwmdMTD8pdJmYLNsZqnTj2GN8or7oLCEoEJf2aBlxDjowAH0Y/EMCZKt24sMroPfnMZ
RCeJb6NIIcNOu77/92f6dZ2/XpFlF0huBQ8q///9bAr8QauaSVeOs4rA1wSBeafFEByS+2J+mZYk
IRo4Do29GU1AKymKkEJJ+ZJgpmxqy6R71exFBFIiXhqVhy3eyQCGcuXGybNEmGSi3vvmo0p0Wgwn
OxntVhgvsjS4HA4sivDmzttlEtQ1wHYC26og6eG6smBCALqA3irjmHPL7G4JXGYISWTRq0/nSv0F
vQCytcAKoRJPHQVqzGo5nZ85bjKcC4KPHyjLIYRvR2yGYXmLDM0ea/NQPheJ7k5Rt/Eba18q+RIJ
LKymgdbVfGmAbS2Kv2+u9F9uPa4zKzqKiuV/v1/onB266PuicgxB+Mo+8PJ4w6M8dywL4u9KquWH
ff1WmfoTIrGMgZnO/v6XpXNiIMpDiDnlpdeiOEtk/prwJg3zOgUnyZPWBXc5MV96U24CZbZhV37z
C/+h5OYRV9g2S0xsZU1k6f77h5A7sSAYaNl8sUeMQ7Dmn2QBOKVerzVGoCWFPZ6EiBnLEoqmtvdp
/83w9i9vPUTUywrENBlPfxWxo2o3VYD14lW6l3f1bVhj6p7zXfspdT/+/e3+ISzgl2XeznMtYrS0
pK8GjxG0bW4MdX+s5UM11IwZfUwXHMPVzofBSgiofw4ZrGTyXYA2iD0uKv+R4MhD/50S6g9ZBp9F
xwHIZBRoz6Lf//3Co/Uci6SapGPvb1OAPYuKUa6mtbSXqv489uE+XFRbbe2maICBp63yhDDGqkHV
LTsZWOWQcDxzjG21cydi+qLaEfInozO9Ck913wZOUTE3NckMXzBqaL9DVramG5mktEukh2e7uZQQ
cX4L8fiqDeL0Rl8M2pKduqKYX3uaqYxCC0iadjRA3FTMLQRjV7J9Rt7jW7tK+qlgyJO/KZ7+EDEs
74xFwGBp1N/cTF/u5AqmpoBPj4NbPRTg+mbxRLWMjgvQF3PNaLyfYjKaqGsV4SmHYSBvdbG2Bz9y
/32bKV83O//7JOpSRpgmYrMvp4hWRU0/CkJ/jFHqx2TNdsGwWeTUAcT7FKRClFALxKQNDu1+DiCb
oP8Zqk1Plwk7sWkZJbbbgOaguOnSQ5bdVJNet36N2OmLUk5kOFaalsC7KbzvuJK9ttwCBAE0IpTz
cp3Fm0AlJkFxBJVsj295Wcsb+PeTa7nU/+8X/FIrB4FfdWMZDMd4oZgDDQ+DR4JMvFhYT1LkRdlJ
rAhUkRkTqOuyHh1V/LT0njZ8LWB4m7UnjbuVdzypakTn7Zp3beGAEYRQrdsm/aa0/9vXAWsOzJxK
eW39+rr+U8WYQ1wKY1tAMMz9ixIytZS4/JiAs5EytGUL03+nYPpDZL/cAv/9O7+8sRuhhtQ5x8Mx
C/1Dq/d8PUBJIRaxzHVzCnphBNCPYypmyJhFwd5UyXAYwlOomPYkmV4HgZ9sqFOO2H5UPkpwj4Qw
KRBlzIHRNhRRMtvKm4ySIJVdIb7TRij7FMY5djLjHhQTstpuNalPsYrL4GQxceTBxHt7N4g3iAgQ
bkoQxQ0HSVcx6w1oh/vnIHHA19iQgoCyhcFNetUIde1/Yre2g/Cd56gbEVvh3UtY0Kf+NUhO7NpQ
9KpuSXZJTnRN7O9q60mSEDuQRo7G2weloXT3sv8hlMxvzbdAYwEdEl2rrBpD2Hb9S0BfK+c34UVd
sF4Gwun80kCKGqB00Wsl94FK/B8rFazle7O/qcS2kXhqG9w086yu0vJEcTwrz00he5P6ZqLOTaxz
wN2FLj1jXEeUQm14y59PSA6N5Ddz8tgEG/27H75ampOkGkF1l9nyd1JCo80KyuyeWrZ5IR1Rr303
J+Bp+ctTBOddX6o6pgW/epL/3JddX0uZUknKkSY8tDaNdfINdV9qru8jRHeNBtEKr2IruiCFIUWb
4jI0PBUQuK+bvJmXBecPxVwVIZVYoromYDwrfy5Nyw7JdWRfYIyPYoEyOPTfipGXG0NgQ7rTAgL9
RuKPcsdnHNIwrjTcwj+q5etsfHShtK1lnW9TIKCA6Pke+TcGCJaBaF1mp547AtULDtIXuSfHoyEl
9UEoExY7l+ipAu2Si6d+4QLr6bapH8VpK/evM183Yge31zZJ5eGSYBpNWAyetRnvLGVOALVDvago
y2k46CM1Vw2eZ5WFU84CgSn6cIHBF0WPKWLoiJXaBCQlZDxZ6y+wxLjTInFgtgF+CT6G3BNjxHAc
TbQ6aOwOTiMF1eKI6JkHKX651et+M1QSah9WtNlGZHbeg4SrR3/Vsn4I2MSEx87wAGAG5jWpLr15
q7vHID/E1gvIPCgmRM+bGBEQtkTBc/bYKtUpHwS4avyo+TmLfwQV5kgy1ZbBU8jwp69B6LM9HIHx
QYqxE0ZWY6A6An+5vqySIBTUVCNMosNP2XooyDxWl92QeTbTtYlwvorUdZhOJ4tNGFjBcnhbgCeF
0h5ElCO6JZ0lhm+9CEoDX7LdKeM5TDvCqjloyOzN33wB/tKA+6h2fEVyJ3mGHfxRmRgH0+A4TqfU
Z8IhvaA8M9pmLRYigrTYk+jYhb6+mAv/3ADT6vTl1pR/QXe7PZGrAy8ehZEJQ24HWViJdASKAitW
zW0f9dQDJAEGGB1TAu4eH7FhZwgRgnWIM6/ZKtlaVF2/oWfZiCiTsjLEHCya50p9arHiJEMG6GVX
ohQ2DvG9pBFsGQf1hxDQfjP+MwF/5gy0Alodwd9N3RsJxGuNKZo0AaeV1bWqntRm2eRz/4Empvlk
78bfp2DkqXRooCD4mkNJ9yIr6ZZCce/HBdKzxCMQ3mtH0w0QYFdaz3w/3yhSc5PLQ9s9KjUhBaHe
rQbWLqE4u3owf8ygb7pc3woK+ybr2mRsg3rdR3wuHM2ZjMz+OuebDtXRpBSvqT66LSNUHWtD43+a
U4PI3OREs7DkFQSDPU4KF00Dp8GDLqADLUJwJDRC11Z9Ma2PFpJQgy0JMCmZo2jTiXazuoMMaGzU
pXONdlLBrtsExEnkfu9ETfEuFAH4tuRUxeOJ5vKJfBZHZfk0zcOuUbrHmhN6CMGioPHAF1usFewd
jdHSRZ6r7pSYAoZtStTo00jZWkGcVsgsXeqS3kdU3EBPQSpH6rA9qdnaEjDvi4x18BY0gcGDMFxl
HySfshPL7lg0m2joTh2iPhEivySxLRtwJwWrEaYeZvqnfpbvzExxcIu4cdpyuYVbvKwNaApjSokk
AA0ZKQ1m45nzsxC2OROUDJIFBt2ihOCrpqeW2pklgm3xrxpEN0VsrvLqNNLcQc4OgtFZ7iHSHmJM
NmIZQquOzxOg9YIdczSSjtK7T6N0rLO3HotcZL3UY2bzV6/nwndj1nsZoKuxfQvkn6W479QSOo74
bHJgFcK4NeeXTLpV7EbNxdbI0gWDC5SRVUUY2GS2p1xdmBv5rmkkJ8/Y+sTjeky2ff1Ytq8+YIW5
gXUSumjveZ2+mORFJ1j5Cwl1YeQZHWtD4960fhJy4LenOSb9OtcYdLNQaZ02Rbor352TYVnTH4qW
5OxbSvozD+RSPgYM3kpQtPyulQwhCozCrL2lFZYTEuvGrPXSXgQIy06mvVoa6Fv4upnx6u9zOXaS
liKj3IYlSBBEdy2vDflhMr8Lo9D+HA0xEsKpyexYlpfW4vemCbga8Pguko/WdIEY29LHYHRp++ek
vETCQdLcKnsj2wr2/4cknZjosudF/AMoHuC+l03Gipr/vgJf3frmrc9TL7ISR9PC46hB+O5yT8qh
OvY8zN17XNxHaXLQhXZjtaQRT8XerAjkRkCgkFRMbrCvv5jVSdWfB3233PyG1HAHBrZOkV4O5hoH
h0AHHRr2pNUOGuRvWo2/dLR07nTtTK0tmaHVl2kVXAJJ6GA2HBHRrkx2ZvJd2fn7soyvhglBiPrJ
jF6SrL9w+I+t6TURaxtf2aOISM//7nt+SXK/tAUGowSk64tEjwr4929HT+Xxf0NUEdcAvhA1j+/T
XNhQSlmtq+MN83kDY0FsH2eiorqX3pxdI+H9jM9G6jYdpYYUY+wSP3uUJ2HGL2B6eqHaOXgvH/bq
3Bd4bXB1m29szrZRPrslch0/PCns8EUBkHxyAOXWkNwQms+VQi+EwccvjfesWaheBCwdJ4H8EOZi
aBwba1Mma1mLj1HfrQ2W8Yus0SpeIhaVUcmrFDZPr7H3J1uPIFhqFQEWJaKFtEDH1fKgihQeD/++
kH9rZQ0yeA3R5Gqq1tfMlUFXhs5MZPQSWuPS8sMR7jZzRPNICEkQP5Dy7qnDSeJxm9l3NjKsaOBg
7G2Bsv77s/ytmUWlhc/W4n+LXP73LxU35EjS6twf0VmL5WesPOrVW410RQe2lBNCniBhIXbNT99q
ND9d/Inh56CFxSpB6JJlCsGQAssqTqcSPJgOwFZ+VjHfKvLPoPnwp2aT0eIYe7+3XkR0WZIf2FoR
AH0T1z4VkKiMu1ajgEFSHHynHIRR+WcVvrhzkKHRH5rmVxlmQ3hP3XZdfxStewkBjsRAckkqZce8
UKqomwhUl5+TQSG0Cp28ig38pJsHnLd1/zFosIyW9yrVsgZzPHGmGPpPQ64HeYV4wBlGDMkj7j1p
ERTa46HiqqT+2QC57cM9b4PHgLdI6ZcegSn4+4KNGDerpDsk6LGa/rXJdogWhxZ9sqCvzY9Zps9L
D+LwVpV7nyKaFCyf/mAu+ZwiOjYCiNID6I0BUlYYE12gv1PgjkxvZ33XUe1XebCSqeBBIa8C/QlV
xFYmdW4f1Y/U035BOiZB4x0l2vg4IClXlENXRRvOUR2LsTVeEtyDs/AztBS30RpnMlRsheSkmdZT
j46AFzWKq1OoPQckvi2CgLZf5fDMwtbcCeWjjqMrFxU38K+aRhh59CxgXZSuprAv2gS5hOFAgeb7
ng8Arckbjmw5FKCKHOb0LaghdDVgoy2IxA91aa3b6m6R3wCCh+vImCzrnrIJWW9g7Svq4Dl606dD
YiDd8yG6/ET/pLbPQs/CRofYEGDDmGQG4890YdCISTHAT+vvB8RfBna0iZLqyD2waaSnDCtOXYNK
jyv7//8pM3VVZwGlKYbMUPj3p6yuqyGSm1E7thCNVLwNoFXY5HbFp5RffXSOYDRzLXUh0J6C8Si3
L4b2AgZRjKyTYZ76masrPZQwt/zL0HOfIZoy286RVaZEDAgW9vxMKMa1CfUfpCu0c7rtphzzBMTG
qWX9Vv6UJMBMQH3+/av97QGzmMstmFhDQej5ZRrmZ80cCcrcHq3xqW1uHbzJgy+1B0DPsKUnr1d6
vlEkyU8TH6ZJ8B1gZzG7NzyXy4KcYBDloc4Oqr3kKlqw/Ql4M3VxNQYXpDQ7yRq8eHgFmBn4D6IM
jBTYrcJzNIzPffnWh89FPHkG+P954OutHFRIq1HszsU51k/tUoXzCskk8HfxTR4RstDYJDk6OAry
iBFwrt3PUQGZElQD4rYkfZ5p2HzmdhGioH9frV/r1i/vUEsxGISzGYe/83V2GurjHEqR1B5zlJQB
BZkQlBsd/4NBozqMLyq9ZDMizkKO4z+38qNxNspNHB5EaYuaP4F0N2Y/RgwtJaq4mAgr3Bcxbcfg
JZBOx4DkSYseAWIBVp+RICptOCXKTotutHRyj+sIQQEWMXSMTKiMF7meXQubBVxX2vGZ3NAyZyp5
P1BNlwHleX8vM+mbFba/ZCvLyCl5+EcVFjLLX2jAMW/YMEH8KJLTqABm1/eqXNvQdVZSXdD6nFT6
Ch/oVh6G9FLNJqweWyRvdYmQQ4l3Us44rEaLCblUROWkNtCiAEUKJWrtn0iTSkyc8byW+5NPAm2Z
TWuCHVd9E59z6Xlg/LhMG79fVFp/bi4AH1vLrhANMwDkLwucCttnWZaadKXbf0XoK15nWq3Brt9m
hFls1WYbTnkXb6rUSQd7oYFarItR4e0rUiEj/MCr5Noj1pOP6MpnmqjBTmkhGGQwOOdICxz0WmgQ
x9TDHiuEznAHzp5kUd9B+WlMzpR4JQmRNW9JXsjuyHymcvPEZolBSluJKUpCTURDvVL3lbmKX5D8
pXfiBQ0ISaI1xBFay2xDLlCJehRtGIvq0AZakZ+yd9ZRSBBzRoLoF0EGMzp7kE64xaa37KI/l5y3
sJaB2b4k53SD+vUx/Ead8Otw+Po4qFxfzIkoImT9y7k4GHJstr3SHFORDOiAXz7sVhl0VBmppkDA
DpZ2g70hc7pNTaMoBBS8E9mS2rFK8LH0j6Ju3bKh2o6lQo4TWcqBV8/5feIzTelOffaDb604TGG3
wTlxHXFwoflNC46IKf7m4SbU8M9ig/UE+hKkXrg8v4qWLCPoJvAq3XEoyCYTXrjFtyIBSima7bEl
rlfsXo0+Rv9guI2yVqy3MXyVLbroJSFEXXQX7wjfOAXJopCAKPjoxovHYIKKcEquvs/JpfmHpEAr
nKOZl/gtiKFLXxL0ZEXx2Mv3HafAgIovgdOm5eqOt8CqK4eFQJPySMpJss77am2KyBAVFt8gpDly
THgkA12+Ro5f1uGZcbLmbHW0ShFhVJKnN9BcYX1xFwbwfjWmCcj5S3INI+koodhUOoiE1PMCnUEg
urmMfwKRP87xLhAPxaMydRshZkBIf0K7cpRYZ5gUjRbjkEZoL1ysmHtXG6Idss21kcnbePEvIG9s
wtuUlugpKELx0mtQmYWBrhf1l8l1BQBpGtM64ROyM7EDiGN9KXs5KxW5/9l15q41Uo6xuxbwdNnz
2vePCrMedN83wxMZa8RMoiXyaScmUfBxgqklm5UfTA2jZ0/yPDiTxPNMkpj5EKUP49Shh4s2KbNm
n3wD0gKm4DK1YDWw7uvQZeWFgefzOtGvZfkotR9T+FpQ03UnRu4D5oLB/zn41uOQJHtxeOIVSqqG
XQof5B7GhsIEGxggtyegHbQgQ/YckrPM7L82mFnlXLBK+xE3OsPAea3XIrNvLBAj7cs9YwS0CtaP
sYATJmPfrj5mNNsNYludMjMPOIFJGuUNkCLkywtv4ILIsUhvVnmzEFxR9YBSke2IU4kECgJ+EXE1
ARCTycLCYAIzAd5KgSaaH4F8QcRJxeio5rkXUQli7pM6/JIWvjWtYwoTe5b8XI9vurgARoga+Kjo
l32O9hYwilJucx1dOQ2CkXymSuNmpcXdJXitgIenX0VkjLRtiLmIH0QDHwVANtGZQoG4C8aTUmF5
rc7sScwYdFGOBaFxuAclN9BRD7yht2X+fFXnj0VPg5J0AtnGgE2LPwVL30uK21YO+O0uuhvgqEQM
iIX5NjEirZVFpFBthmZwI+RZ3bVnUGsMBG6FPvfWLhoY2SvHpHptu5OcGG46PlpQknLf7o33UH+R
6kPoZ/Zwq7C51Eq2I4PeCS2MQk6L+CDSnw35fqTmyEmCNef7uXqEzp0Svytbka3UDBig26bTD61v
b/1McaC/T+k5EJ24r7Bs02mwBI2iWxCHmzT6bhRDAujfzrJlvwlkD7CG/EU4lldFR4ac3B5TPTmM
8+hpAhVrioB+OVp0NV5Xs3YelGtRwJCM0k0u5fsEkHYZ/h9h57HcOLZ06ydCBLyZEobeSaJEaYJQ
ycB7j6e/H/qf3JZOdEXbYqlIEGbvzJXL6C8jWwqZjJsKZAarcgHhTP3cBzcml7NJnmDoo/U5aMDw
pnIdpJs+Pgvlm1DelPKgGRKA7XPI1GpxDJ/UNyk/FKm8IRmVnE0OlYb0Wi2rV7mdfKAc3UDGyOwI
unAkunrzPFE+dkZGzMWmwxtHjN91AolH9F8CRDv8Op0OsybaNPxWRryT8Gvolj9sguti4jOe6Bsc
ERxyUpd6RAckQ6tB4H1pCs6QHYNBhnfsiukbkFz4Jx0+cF/SEWXkk+gJ4eUeCS+Rsc4k9u4Tj3a3
YSofDvuhchenS1LoVyezfpKmbUQaj4HP3X6AwiwMlISnvA3dobiowmNEFFtKF6dBHlFn9VMQJSdl
qhrk5kunKZ7gCZNkk3tE4AsgZKi9LO0hUDTBpfiPyN2mzai5/Cl9q8IXtT0swzIAUGG+wFdZAZau
dNx/ppa1uAJNgx4EGGhM/tqAsRAU+Bej7rNafytkm3/Y9MEBnmqEHXqER53wMsEerZgP+zg2p+k+
nW55ssGji3hvTaVlWWL9ztXIwEC7D8Fm8r8t85V2kueyM4F80BcHZNH39zx8zxkhFe2DqF27+O4n
WNwsH5O5KPVXqYzWZG0M3+N8wmsTAn3shuFz3Dw145KVmdjytPVDxGGA4YhER/BbS39M8aqPMXal
RXrE5luk9ddTJh3Cl4SypIByqb1k7JVlcljMdFQcH3Wpw/WUeVSh7hMyoMNgn2Tr+ctEqzuYm4jB
V8aaF5ntLoksB3+Rp4wQq4iKV5w+DJj7ZTRzNtHvUODiKPUuayqEru6zpx/SunFd6vMZ0oAdwakM
2nfD+BMCSyjyqe3uDfY/MC/ZCIfoTg2g6PS+1iZYbEU6KiLlXJa3bH4QYrIoJRRMKk7DRbjVMfBr
fJmYo3azYIJlnsHp2Uz5ZsY2N4OzmXhNjP8VEhts8ttq6XwRW51bqzoQeHStWO9KmdCm+4ACpC2f
JmhJYfa2BCKJIt5IxNMLuNoKOgKG8VHDJzPt5EOW32XaCzx9jIhAyjdV0CGprNoavV6CSaPOU9PG
l3GcDgEDWpkYBbnPtpP+aNHJp+DW89h5VbcofV5qGdHHMeG71jkPapRtfO1RmlTm5V6MndkgHSsK
j5SpblPzBMMZXACcoVfWTfBNygEbrnZt7AKYr4my3cTN3glrubkvfTc7mHAo+HkdFWB+WAaW0/Si
VyhrsCrVGIUohFoJouUS+D6/a+mz2u3GTl8bpGcUFhowobhMJkgLepsqzyB4XCSSCRa6W8fNQ4JC
z52Kn7kWcg0+9H5+1gP2Bemo+2+RkLpC8zWznJTVIWOcX5tuXCIyWplsYBEWAcJj1WzaYh/FIPUp
qet8T7AJX/qTxCWoh6ssJYKtxZM9Ds+x8EJcNJvZTs0Iov+ULAGiAB/ltaRkWP4eyw+PYbmzdFXN
YiNWddslM4wvqTSMfJWXkVQCNIRJu51jloWOQRA7SheSWdF/Ne0dJm6rQQVluO5baOOKQ1EK67p+
ifRLkH1oE2hq3W07UJU4Hj0Vtl5MfkDdnbi7B/8ckZQg3pvg2Zdij/OSNTDlfXxnRm9JyGbxxPSR
fAfLeOxiBURgG1JsqDXGseN70+0sXMgTxrw3tafLQ/C5NKx0eoqwkYkRqT5dR/WffKLXynfT/9N0
slvot2H8zo3KUUqkXLrk+u37QGUoJRc1OC4jdzMYlqQIK3s1wq9G57aPTrO2NaZ/DAZV467RimZM
hYzxTewV9H0UzfVdZ3mWKrSkTEHwfhDCxyDH8fwuG3YRiqs+hUfHYqgodPJAxs6AFM8MS6A2AN7t
CJBQCBsd9yM0DOhrClhLeD2NySYT8+eSlWtpsMfsblGqp+VlScHANcBLgkemWYTQDQRTQtVIg3uF
UcVC9LhjNBnjnDFOGpuKMzDjYVa8WGqGk78BMRnVR8zwuNo3qziNsrkSWanLjBCQbjsmxhKASyWH
FuDK0t3QxRNUhHPTgiRK+jWHeYCinM9eC8aAwb/TEYE+CsjRUiccv8126V9gY8nPuXDWzNYOjdjr
E//RClgnhXDfWoE7xq8FmIbDqbCVtfwnUQlLlc4RMUmBM5k8VRWLZ0H5ey+Ux9CAncL2hsNUNz5a
uDCa7eTAOkrlb1Es7QKavt9obNDfOglZ6WFGTSqFuRNmIjXivioPFQLZqRMZTD/y7PdtehI0KEBQ
mo0ZtcWmFs9mEaN6i/ZVEeA+GhCMZawIb5ppPM1PHGH3DH7Q34h1uksM+uX0Hg93waJ3sSpXHyrc
SzUXHtcwViQ4EcKcPaTVx7LLU1qqHaQ+aKw6E4UehHeG+S37+AXT3uc1Q6PUVqfprrbIPcCpymAk
0UDbdYK/oUlI6Wm6vFnPIJ6Ez1fsvksNmw+dt9wRXTCBIN+N+ToOkZ00+h4TRwjjJYWNUXEaUCsa
AfNJRpxn0XiUWSfKz8UZZHYHgTyauXcGaJ4K6VJ9/i0rbJYAObkUs7qR6fNPUtm2YzBbML8xaBZ8
mdP/Eha4qlAa2UPCJrSr2R/R7LDvfpgIIC3YlAzwG5GEongdI+MOG3olLP6WPBc6nkl9pBvbK9pd
a0h96C3Xp+YNxY8cpk4BMYCeo+TR10aqCeJB4f/SoHRvOf0hLRdmrZHsk5QHMbx+NoNDM+LSio88
B7fMLCG/6Le88zfMFgGk+C7Jd1g/yqhd4ZQ7ouy1ROcuv5TibUKfp0cHMqS5wFCXEJDN/UcLJCPX
GCxTN+gs5npzFOLrkjukL4km/i4O7vp4mqK3zjAWivxYVna3tCukvyzxFIQAwuLUET1APSZw6U2N
nvP8Xr+mKRWBehMRG4ImwfnMVgPDK1Um6lJ85GKWtDmDwsRaSQh2XC9ggNBMbiLf2vR5YA8Yc58t
uKZVoRAciLAo6es7fEF2S/cgWtaaNcgft6KG9fa3EB94mkMsQbTBDftNQ5ksMFxi89B79FqwNSd4
72N0Udp7MCMCeVZMt6XzVQ/k8lRF5gyJdJhS7FWRfHFwU9jbofBYKgynkbyXiNGpnAx4X9oMiyTM
oU+IDpggySOYCvHDprU223MdobFexx3pvwZ5HrqXCOuc+b4sfQzC2wD9ERmjnGACqW3H/CuKn5de
MJ7eCj8/NzPOBLdmMZMg8ZlvVFo7fYC6Mm85M2p+KRNkauNhGcoya5KiSxV6I3UIRbbcFJteevxv
4PaXBQUcaVElUBfDMg136p+qBc2U4lJpp/aozsAU1XSvDOJbIn+vQgQ1ZrqKwSAg8mQKsd0ogU3p
noPSIv5Q1OU5eusZOOWwkVNWQOUg1weSC+g6aH9BfvVlGLRcm+xbHr+gUEhUGKKG+8l9rmg0rNSN
B4xkapbtIVoLGhtxTgcW/WHsyjNpSMi/h+d6JrCgOguRsUmlaK8hYQrMvxBx//G0+zdmx5kwiRvQ
gEZF8+cYuC1Rgjaa2B6TWXQGn81kYGdm2dpOrXCKQZhW/acl/BlKNOSIBKYy2w36uLXCyWOKaYoE
0AYumLcnqpPThBJOEKQHtcE/kyUoYoDNoZOH61QRzgPZShIrcUGOt0oUXqcIKCDe5XUQ6rA7EPiq
HwI4hc/WYEikjr8tJI1APc06pBwaPYmpGyQUVw5cUZ+dmBPNpIkskbOBSLqBBl7n7aGMy33iS8RJ
MeHTG8+st9VU7UGA1/lc7nJf+8qAFXFJI3lGYkyRf+N1OGfpMZaQTWQoIqtirxmNQ4yAhbAAhlhQ
Sk6IMUAtwIwlghyrxS1lkCjHDwVaKsPElWEiRA0DgHoby+JfsFVZ/t3By+hYLUixqiqhePvBmDbK
UB6zDvxaql0tvEnSc6Bu6XuHN5V6w8d6AHE8ftcOjDxEOIaxwamDiK8AO2xrK0obTYQnuR4jFwm6
RBSV7OaDpwUHJWAAuW67S9STdbgeWMWJJCRajsoX+ot5CHWE/7SAWxrd/pOPmiaMOey+cgLVo0Eg
3mpY/JtZ5tD8usromexykwcOHo22/qpdlTcsPoobKAuUu0n2ulfK4oRybFoZzapqHQwtWHyxiRge
mOYSwycieGQQJiwHUnKklgeK3n0RAC2gtH7JAhsOMrCEAlhZMk1zZc2ukCEmi9onUmF2OYq4liWn
EHZm4BICSGUv8AA1GzJW9BCu9WrCnjMgigR/NFrsNQFr5niQcFo/NdgUsG884RMCiZZjZ2TewoZ6
VfFLSr2qp9RaBR8s9MlThu5ocIhZU3Df440QwuN8S2/6aB0NBClELyAvZzBFMyVuQvhvG6sHEreb
+zR6MWbp1Em4Xgj2eAwfWKk7Cxt3bnqQEC/uIQB7vrodAcBfTRMmAwv0Oo73eBdkBcF9jJOJdbOh
j7Dg4LnLVsjkDCeUZSiB8ZNBx29jqWJUW36pk62H99YHjhItfqZks3LmQg/uMXm5igwbDUCK22uF
3TCmEDAoNFR/i1EpvCQ3mf9G9v7lostCrChklrESk+IB3/vfo9RMLls1GvrmmPN4Kfk2EeptXW8b
sXg1MYykeI+wU8ZHwc8cbSxdeLhQ3yxgCXUFYWgtBcqfMhbcyoIehvK63YYhhWC0BrPJ0gGczuAM
ob6fjSVFAkEW7gIF91aIrDbDdXdeK5SbJQEmYWp4uqEh16UNzcHtaxEfw7Bbd1K9SDpZRnSnCstn
H3CWOq3o9Tet4AmU8OdLCqZcrwlqQAVH/BGlZaz9MRT1RtiEm1Akm0Vz7NlutaZfSSpTn4eyIZoi
e/aVc0HHoFSxq8TZn6HRYcgQaSFFqwZnN9Pv12H51hEQqynzhkwMQqMFNxD7RylN9kvPE7ZYFaTr
KEhPVUXJFWeh14pwnKb5lNLbSym6RE25xswsQjZgjSQI6ptAd3KdOVhA06GvRvCiIcrPuRHhnT/4
xKpMDN4tBs4oxqrXKbTWYqLdS8Xatan+pFblazhccwwPsvSpGr9kRO9Q9QNcksYRVFl4a5ihVUJC
JqC21lMVgH+Y4ZM8WZn2jK6TeSB0cARkq7JRrstwISxj2/wefFPmHrY8paIkCbsGOwTlYs4Z5O6p
3Vqz5Zmttmd47MRx+Mi6eNCL74mXppkhF0ie7PqhxBYeOYb5afIfBgC2Buo66x9aIeIsZYK8mVtF
7DYFkUYpVmkJNfiQVIe5jp4bST82WEwE4dgzvcnR1zKdghjb6Mo2rSwaiouUBMck3uZG7zY57PPk
pTVr327m4RCCXo5ysg1B4SutuOaItfRdSR/NObVzTM1a+aNgJlHUli3g6pwRswXro5pEVNwqqXUE
JxZ3X9R2asEpq4VyrQvszNMpgBQF+m6b05uuV+6MuY0sEvY36AkFE/21BhX2sa+h9jAWnMrRkYqn
eg5gbY8A6sziCjrBBRvEQsMVlrETdG3S8gTjezkzUnhSe2nXkAgYWqRsT+2qyfv30MBGBvPxEEZJ
DaQaC06uGW/C8BGCXotdydYzeLNInOPwQXcPe2h8k2DJtNBB/EJ+agzsWm5aTPs0KCtZfRnz1p6J
Ec2gO5C0OMgAoz2e7HqDdCHFQF7HcEYg/Vk9S7gtgo1z/ILcbKNbSio5HFJs8rCwU9FaANu9Llxs
KY0f8QBZ5/gWxt1BDUiOy3onoZttKKyjNGa9B67GwQjziATMajJ3Sd05PfRnAZCm8SU3YfMYw4ZR
T7omiNex9GKjAj4DGoE29LeoUr0xi1yiKl0zPYZY4YxU+U0KbNA/1wQOpt33PJ4xoT2Fyy4ErS6E
/JwOYLrBn6Ez/lCW23EF29bAagzch7EO5nJPMtB/Nsde3ZyKGAIW6NbCyZ7YWsvmKN5zHqdeTTzU
ji629UQqM9Tt7cw3nEW3gerdjQgOG4iFnfhJjVhzuMYSCyse1UrxmCm3MvuQJNVJ1acMxl7yFXXa
wexKvHUie14YORKjxTx15on0nZBphuTmuCIlqfgwYrvdprCDOemtFK+HLN1BdWb8Q2yggPJfTkXb
AsqYgMnHcsDcJdsMqnLWsbtpK22XV82x9Olm5mW3SSa31w1XTzAuWExhyuugA3XVxT7GTHRlcgdb
XEYBBoMx5w4AAikPNCLt44L9B2hf4d2dy14/MJHkKctugtqRfTiPx6isd3qFHrk6dhL1e6K0dpC/
oWcLBZ9eSNwDgLFPOgMOrAgSohQzOTJLG8gQBSPJIpKdQAfYn2r8pgxsO+N0h+hhCIFds2YtZYIX
YYQmmIrn58W+7dJb0JY0UbCAsRtou+nJsFKnZgsJmAnmdKW1L7sZXC25/5LUdKvF1U4kwyhiEC7E
wKjWjQr9RNxWTJ+xLrQEZA4fcrCbmTaeonKR/+ZVhg6ORabo4qOkgbil1bcOUQAL5oteVIgNZi/v
5lepOUXtDuJroTpqcppr1ExQkmL2whJmgsF8CsC0iU6ylG/97Dzl+T7E1m7SyDSLGWR0iG2KC6M3
3D4lT+xF6AqTIwUHCD2ZwSplOiPPaflUt4UdAHj71jtdBMntrM+ZdV04IrJyYGgXgqJwf0cDOhLh
unDrWdDtJeFawLbJ5JYUvhrSHk0Fy69MuJSth/cQ7ClAmay9BrN1y8E38qK8aFa3VZPBVdRp7Rdn
7VZXBqtpe8FpuYo+ItF80BPRSzDOAIwzpMdWAeXPuqOacWfqj1N+z6d0K93g9nVbCkhbcesVdoBb
ZE4UsavmoOxSYuWRTdHFH7qtsFt+SrNbm4aNMWu3VWymMVvo+iC9HbOVVf3+irBi9S49QzF2Mqe8
MpOFkrjq15UH0cYtqQq35Un22CNWDJYdclXtW7xSD6gD+X1z9UqSJW9K17OS3uNNuBld3lD3CHTg
KJY/YHEc8qq+Fh5eXJtuG5UrYZdu0g0v2rzEJ+p7tjCnXSP3OlP1rdK1sW02n9iDu9nqnm7pUFbi
DiNzO94SF7ZinLtPbdyGvPt92tBFrDo7WT0L3udnfUyc0M3XMEdWDGZ4c3EjboDh5U3h5a68YqV7
45syjdmrB9l553tt2xV/IrVzO/GopFahG3n/9w4154/KgO8iOqITvHZ8UexKH+qVtXsP9+/h5j1e
ZR4lmK1ukPSsZvcVY1zndlveb1qVfCXUAt73o8SFtJckb8AWYitPEBKel38UG+T9IMjFYsHWA3sV
hP7G1czgHQShT1ZLtgY0Gbn1FjRIw3BQsdAT9Ygm0ie/vC9wHhU1lssrZEGrCkorXlUana9c63u/
+5LRzGnBpsnNgyIRuJQF6wC5b2JiHsdUGFPIcfhbkoX0m+rKqJYKUdNkXVR18wdfySglqzb1BJ1c
4DTpdsEdWlRv/DyanDWIpNPh1mOMEEPUkl16WP03RmL+jwPQdNpNifRT4srNH2ye0IxaFqW4PHbT
5GHGbOHUCtmbzkDU2us0o+OLC69G8ijjMhDX2qYTuRFq44+VFzs/+8pb4kQNRD6tsrESfIcZXmRh
4fiJ/mBO4cksPuXYuFXJ9JCqkNpKPGTWrL77AQsgqlMtguI0/4F37Yj9UyjjbaijcjJiV2jn13E0
tp0YMe9rgndfBpSEMDc8M82vanWXgaaVxV1nwxCi+UXvza8oEPBM2aaYXOk5ajrV2Gd66CqRxYOs
nX06A5kGMC/6bcWe0nOr9Ym88wP9lS3lidqNqdywDickhxBdwQOW+ZIQ4dCIKNiJCNlexFbP/30Z
fqt3ZaxUlhx70CpIpz/Uu6E0mBqBv+XRAAlREfpY5RfIemX8JVdY0n4LwWVckHhdMvj3L4cDK1Vz
YeqEBpclRi8rmkDlNdftiuaL5I0VvmhU0WBQneaBLIi1p1nHtN7Q62PvJ8CuYQusnfqVOYmm4KoJ
vUkDj/3TRDalBb9L709875/ijRpXsVbVxJASdaCNIi0GuwYpnlADwXa7V8lLvfCYn9X0ceTGV5NN
NLu4O48adQbqnXVsbiAxq2RDK/PJoKkHdsRtUthMhlsF7hJZLu7Sai2OawohvXYXM0lIHp8lS/M/
oSVoeUKiviIPwRlB6WA4TMuTO4SrMHWTOwSROnOn7km4CZk7A30zsCQkBw5CdQ0qbNe2DayO8UEd
iPzkQ/7ECWPYjUxUNeNJUJWj1HgBxorMJ9hecIiggLxF3wKS8RWUmqFxestOky2MJNNcd+S4uCxE
VepNySGZXoz+XdH3aeCh0tUWE0pI48tFgLW4mHIzysTQDVjmb5Fj0m+iJK7NmAEv/sMGC8CP594I
g1Dq0XY9tZ71OHsW0S8XaAJ7hENrMOED5kqb4DN7ktyWFfq/73bpt/wb3aOI1cKSbaATl/hvPEBP
jCmKcz48W+WfpLesgo18Q5Fo60+9/c7YZQthqF13j39LM9B/3/58sqSy0smaLKnGD+mEKJczhj45
yZFsds1uUrdCdc8hlnfNYZRa25BIm0K0g5cgJtSKgsth51NeNVtfBGWznA4lH3SimimdqjG5hW8E
dqGRTkBTIG0sJh4aphCjARFFYORXaRDxod6Ft1Z6OjQJQy/zUeBe0ceXQf0U71VUbsQkthUDzELB
IJTKOkLulTRPkPRhgtYehRZd3lbP4dMwfR6oGBsm8uNZGHZ+uYGk+pfrs+Ax/4aLYTlrGGCrsGnx
c/uxHOFmrtWZatSnuLzGSohd/05jIy2Bw6fC7UGvFZXMs+42K/EaVguz2r/lAP5eEcmbgBMmWZqx
3CI/qExKbxQz6359QniKscI+my9zeB21y1++6u/PwRUbVxlY8JBaf6m1IjHvzdZQ8qfB5qo57bax
+329UR0WE+quaZ94gaP/TSP2+zb896f+AMTCIa4mNVLzp2O0ym7R+uUdOsZF8P77y/1fNOy/L6Qp
chmxNLF0EkzUH58zRQ2poJJen2oveiY7zUOce5/vjBkBs0w7GyAbO0mykT6AF3RtFb3f+8aFylFs
2H1cfV25sG4xzKwPxpl4eFdep4fB5V5cV4Ct6CLe6g/1KJ1xRtjoLm5kOxwhd4CU6t702rV/6u8x
NtF0lZ4GBPLspwtUXXs41r40ki08DdfyoHwE8BWYdt2aDVkHr/TEI5KZR1C3qbT7D+URQsJVP8qE
qppX6d6cunW0S1zZzi/4cqzbLVZ1XrCvcVWVlwRA6DzC41L+vgGv2ZM7e+0hQGzT8+hCj3STyhY2
OCSfKAalQ5Ctxk9to9rdtVnDfVsTUW5Hm9IjrdMm5e9R29dn5dD6t7rZKrVjovJ31B0WrZvas86q
K+2J+ay+wLEVxkPr5tTOXjO7grXq791O8OItCV94ZDfvg6s50H5WktOs28fyMbsqm9JcaS9oJJIZ
NADmgR29dwiYkTmNtn8SnqyDfiIn7yCewq/8pn0SebueP+jB8faEgT173bN0qM/S3n8FQB9u45P/
LRP1sFPX/tFfl4dyazgYVtvmJTtCB0QJ2p85ce/BXr1176i/kAUjB4qaVYxD6z1+qv2V+m1+L2Dx
prnq1arY0Wnv+LPV1dhg+B1DYeDMfsvf3TtxgLvh2H4iOHL0HXxJu1mX5/kpCaCMoA4ktG5TnRQn
d4JrdFMvASJb+pcl3M8GcLn1L7h141UN8V47ZFffSbb5c3bAcztYzQ/RkWnHES94eD6n+s/4p7ix
Hgw381lY4QjPTbtD8OcNR14NH63VU7t6CSHbrtKztsd5dU3Y4sp0YHY/B5cE4+/Zzhcdk00aOoxY
yGbTrTlOr8kT3OOeO3PT7rHqiaKVVThMvEtpVV5INAFR6h7ai/Yi3uYnkjcOwV7b64yzXok0gVIU
eqojnSjVp3iN3Yr4lT9mbzXeDhw3o15cgiKivInPiK/l6lY6xnbY98fyq7zqXrfNLslrdZGe25N4
YEjOZJ7eR9iVD/2pfRDWhy/BjmzSNW60O84ryYx0Oz5D93DlHsjc4P8RbNKzBfYt80j7Wo3rmm62
2Ja8tHSVpZ3Zh/L2/fWwtsPVdVq9f6e2RU85u9VT/e7faYyHg3WttsbOnzxYTdrkshGFPAAHbQ14
7GbbjzUGR5vISS7IRvsH6Zgb5FGurO9qK2kI7P5IlO3k1HDZig+iRw/dR3W3jjAl7qozr7MDpNIj
MxrpbfpMkQWszCf9IjzEj9wUa0yON9EZQScoqfKNQv+OCdIL12FxWGK/gVTPPKV30720Hu5MaBgs
AaqCfem6GyH8ZFv+40fOGNsYqxk3rH0mJNbAKL1bkbW7r18MV7yMDwwE10Ow5npYb71Lz86ZPmJV
smk+Gb8EAOdwud6Vq3I0z/FDc+HFBuYoer9+BdKaMOXuCWFdAXV4cPoliKU4o6DbWIk9p3Og2x/X
/Vc/2v1DH9nkxfCe6GVbd/ISB8Rtk3nJuV/HGxzftvOt2fYsyqRD+zBw7bmCJL/y0VBfU9e4oK4C
xbVeQWiLxxibArw0yIR/hbTQ+E6EXgqH4pv4AoXSLF1c5+K3el2dtS+Syi/CLvOwMRMhpgMy3pKz
TzxYbnd7fC7yW3mT9/JL4uVv5gt8t31/gw8V7+pbeq3O5ou+iVfGmunRB+Mm2PRgCPFTeQhO8RYz
zH2zoRyw07fd66u8QXW0RpfrBe/6NWF1osOz42P4Vh+Lx+Jcv+kvhCLapxf90d8UW25UtgmU3159
ra/Xu26zgjq1U34A2FFd0eMO11DYRjg9bpsdYUaHbmNsBSfxxH18tVjN/rJN/qp2FqcXjTKUalg3
/imV/z/TF9EfikiH1HQKIMgQwjKwoyhvqv9H4oD++6P+EQ3+3JCRypOYbVFamT/rz6gRoq7sw/rU
xTsNKxdUI1T8i3PwuaeO62EaWGgUxuAxVP8WOPI/wAZTYrdfRDsyYzj1R9k95b1fTXmCv0Ideh2Y
tBkyTo7yY9GrHwGRpSi8tdbArMQ6DyoC1s403v/7BMi/5DYUIVSWMup4kfC2n35vgtpHgRHi+NyO
JzxMUX/AnOnknTC6I2yxlE70IcAGXX0Blu6ETQcMWL2b7/FZgB9j0NSvcN7LUNDA2OJZkJVNDr36
v49S+TWG5yh1A+s7CZUkmu8fsEwmq+nEdRhOsAktdD0ijANYPasaq+3RhYCWkREjPU/U8QLmpzGL
0M3KN9j3QCavSqJLUGBcUCEMT7pkMySY8q2igUU7KgOn0un+FlL3mzjAEZPSBmOAYSuJbT8qvSrt
0lKB1XFixsnGLbxAxJr3wgvbauf1b9W2ZIX/aA7tGmgpOrfX3E0BYO2/nLhf5fRyGJoo0lIaS9X+
4xarxFmfkqRjJEmCM3i2XX+WXK4dY6bZAF8PyOoifXmhB9TpVQKTrdf1dCjMA/yx4KvfIYSGmSLG
ZyvY6GRRmC7SdUj2kXUtYCEkZ1U7A0rVCkvQfx+79Pvh5ODRxVoYt2BlgS/hv9vSaRLHIRSa4aTu
9C/8d1rKKWITAmS5a7PwwINibduZBwuxjrrVsCmHHPZFbIgfu+h5jHzb7isIdTDaoI172VGH8Ohg
peILXtOtxRTN5CaHAu1vYIS1yJUY6Nz6LZAbdZKOJABOMWILUlNIdgAFXcJEhsvMoMt3MMwvMIkX
oLs/+tEJTf8zaWTY2T6p6lkG/azfjXSh5i1GD4tL8AajBt4bCxiAG2sV1xs4LrARo+icFbv4qH2m
R5CmonTz3Ob1kooEatu2vVfWZZYelc+BEije1wsioRHadZYp+jQVJumVz2u7c3Du9QvTQvzbijn6
yzP4T5P5r6VyuRo6XRnKVtIyf5pQWmHdRnEbDSfagOzk71S3eBv306t1IrEdWq8eO2VlZ+D0A0TW
PQFtmSdvqo2Inc5L9Deh4D+yxh+Ho6IeVHS8IU1c13/c2W0axtpUES+rXq0zukWqzvw8HIfjvCER
QHPqM/qt/FIf2m1/wdXsHj2M3uzkT8a9PqBEragRYyc6iheuvqeeoWY/ZRcGB9DZ8RH6iA7xu/kh
khfhBpf8IX6od4ZuP3KxBBuHAwV6JX/jpnOYHv5y4//CgiSVrc9aHtnFjfMf+sb/twEGWckj66fN
aYh3VuNiO2NUV/Kx8NY+wmBsI0/Ld3X82EULXWIrI3KYbpLyFD/o9V7K/mIj/3ub4nC48pIiG/g/
aD+b1q4XykoJB+M0iOupupTyRTEQm9IfRC+CvCtyb45P/nAxlMe/nIj/sTktHseWhr+yxSX+sQDE
kV5acpLWp3LSXsdUuS4K4i7aCA23G+HLiv86TJcejlWCXHEMx8sklZyvP5mqwJV90uS/4fPSArX8
uO101FPLbqThpPnrtjNaQRlLtaKDz9FzYUVgFE89BR1SRoRG32P7BI42wBgSGQAWsL9hIf33aflf
e4tugQIxo+Dc/DotrckkJZubCvKLYtfydxW/VPM5ZGCaVkw89Xsz3KAd1dHDVFtup/0Zo+4pit8y
w38pYAPUht0zch2KXZoqfzk46X9dM8sUZcz8CCz5VVCkc19aE16VpwCPDmRYRecNQLnDi1ytGwwu
h+DbJ64iF2+ieFEhDBvIFaMHZO89ZPr/PlO/cE0QRRGnelWloARu+bFGCHrBF8Tx8VTV6aqZ35Rm
XJEgJ2RfGIGtDOHrvz/utxk4n4cGG/8lUhf4S/73hmX5eZJhvled5NrcF/IrMU9KAzaR35pAxVAg
ICjjuBBV/vK51v/Y5g1MVGFysWgY+k/02JzVptFm0jzSFILGakzAKG1EBhJSXRZjmHm6E3aw6gkp
skGKgulNLU6y/GRA/Br387hPM9v4EFQiqO26X7GxQPFgD+lJtS1WwBeUMQYbGZ31Kxw5W3Gs/bDO
PUKQHAATTHm1P9VbHsIxgJm1gsWAaK59wYMt+ApuMtr6bXKEz6d+yq+k0qiX+MU8pN/gCk/iHWbU
87yjrDiWruEGR+uhWI8bwfU3lUNMycawNVdCK7ZSz8q6dD/g1a+jbenSG67/H2dntts4tmTRLyLA
eXgVKYkaLdmWnfIL4UHmPM/8+ruY/ZLpNMpAowrddbNclkSR58SJ2HvtcSVtpzUKy224ISx0Phxv
ip28KZ1w06+aJZBEx7IXFo2jcKkdUCXme/OOCEzmEii8yTThTD0gJUwpAtfFa3QU1hcaBpwFzVVx
TE/UZS7Wq6vyyf08Hztpt9BZRhG78t6Vbb1PH41tfKo35UZhvz9FbrUtHzjL7RodjNMCKRgKo3GH
GXCFhuLOW/a70e133tE7Giftaj1OV+0qMlT8mPl4NLW9H54Cevj/LlrE/qG9poMMxPprgEE1lSB3
vJb78tBuWSn241pc53Dh9vUW+8leehDXzUpct9t8KZ6DfbPKl8JqaBfqoeIfg73lii/tVjwX70Ox
4ARwYSdYi/w6WvZERnEwxGH3LOyEXbuVD+IRrcOd92rRj/Of0x0R0PqFxrz9Iews13LHc70d7tLR
xpMpnv0nrBfVr+qX9lD9SvbWg7iVz/mTuSbYZS051gqX22rYBXfCMbiDUdPsup238S/hBaWgdjTu
/YP3GK/Fa7iWT9qxcBvXXytH7ahu9I35mD3LJzNbyVfLPhU7dVNRssgn6V4nyTtz5Y25l2l38NOP
dJk30bO4Qd/gWnZJk8pzk51h+/wMGns8y+6Jp5ib0Vv5a/in/Jy3mv8qHWKVNp5LjbiuVwXd6mnd
rtRFsWy2zRZm08P854Zdr7BNrDwXReXVW3G+Ypb3Ob8gJa0T7rutv/c38d5zlXW4l87aC5vqEinH
suH/QqA5WDZ2Cged32uxWAK3XFr2e2yv1+8goxwM44t3KI+76Xj/btjvhRvTppr/Kp1sZ9nzp6T7
sc5cxhcnosPbBUHO6SybJZdRxZmb283cq7KuTGVLt9zBG7HJzrNVdjvxXljJR2svHwkgW2LbXzJq
oOiP1sF6uubL3G1tfakvpQ2cAUdcp7vShVa0fCqcnO98vlG6a+FY/MfjvXwQVpojbWB5b8zLT332
7w4O4EbYoSGjG+yTX46LWiEESupxsAZel3XrakOOoDoX/gxHU+TsoEV/WoK/OaGy4cG/gACmWpDL
/176m3Sy1FDiJYUMpO5uXvlhBBsbo1qN9ZLJI0o38st+WPi/ebB5VVZ80HamQV3y96uSojPpkZHw
Qdv1QMssWQef+EPybk1RONzGn46131/ZP17wyw7XW7nkRSFISJrdcowkmkA+Am4dbWQID8eFUnCd
Kj+dBJV/1y9T1RiQGwj8NXxRf3/MttGSPuyIXvaN2PVrGJ7mmjzYFBPy0SzSVdeO7sTZ3xOcsoKm
EK7/+zp/U5BziAbYzt2kyepvO8cfBbk+Ce3Q5BU+y2Yd9IQ/ICZ3CCwh9FjGElb8MI76XSd8KTJn
XIAOr5DV+v9cCX+8XlbGXidYRXFsYxTT+Ada8DURcRZpKOPQTelP0eqMkhckxJVx30vQ0cptPa3j
CHkxXceMUHhysIRHmYPkIMYOYWo5iKxMouUZnyXBOpXVBW4WR+oZYjRow0IeLh5TjjC8jQj9dV3B
pLUtB3WXmskScaCE4pdjnqDqrohlXm2r2xDEGyliklFvaj3YAMteBkWxqmcCHO63sEZRJ+yjaNtH
katn+DI1KCAKqeFZAD67em7IDxvgRkLEgCiRH0vhMZYg3QI9Di3qfATflen/EGqvzzfp18s7F0sk
SqC4oAX39+0kCnHepuOYH4O8f1MGhE9Kt20h1jojVsoye7LQdjdxgOSuhKCIEL0TUJlfS39b9Jcp
TJZpQ5IitW1JyONHg82twZCXDzYm0qZBFGnY8xVVcFs1iXmk1k7V+6Zai2XspDoBnyDe0K46rFFA
gJWnqfedfuQIO23GiElawHYXaRhKXwjtQ+iwKQnTVfl/2gyeMqlfVAqLWLaDBH8DFjuVaPZ6HgEX
FwMrJt7AVWNlSzNqfrg1ld+nva8Xz6CKoBvHfJZT4d8Xr6lzU8ZvhB0WbksyTy1BMAXg1HxHuJOf
tHd8KgzD6Kgp73jPP9Bd0Oc2z9OeLHNXWCFpQ+HyC1uary/Gz5mqcpDI+Mr2Ase4J2Zf9Fm4TqW/
GV9ry7HaZdG5mbCAkOM/RyfhDXEmA/gggeBmG/IyIbeh3/TyDgK31y48z2kwuhMMxz6F2pqpKUGp
qGPQXporVge5WwURWO9FvTbLPdFaU+2KJfKupWzapDAp1pwSKT+prxBLdtqeXeowEwNp6RAMPOF2
sdEjBQtTgM1D4tQKdIKnOqVOBi9sx0X6q/tEZRoMzvCprCvGgJ3r3VE21ogNfxlPyiU4Y1xfpPuA
stolXmLnu9W+eFSX067YZZJtLXG+xhg0GXwKHFgWbQGkyCk8YGTIwO2etnBto+PnzzMCBRUHlXvh
LZHOwIgugVA22zmUhq+GdPRfSFy0F0LgWEo6u/8Y6XJvg6eGpmQI253HkTS0BagrHu7uDtcGc0Up
d3JzSS7ubEGCM/JKqQwF14QYX6wiDPixHZ/53PzN+l+50jmYQNuQWLgAtvzSXNLnltlHdxkO1bl4
MV1h3a/w77gqr92t/ZXMptztkz1JjW77HMH9KRfAB7RLfqe/tSCSqQzdEEhQjC1i0T72d7RKnxLG
QuCnj91aW9PpRQdAsFbzjjjwGVy6/Fw/C6cEH2jhlLy3l9xcYD/wE761Wbxo3k2fTLPGjfiIGDX+
lT4IV30efdog3viT5sYqNN30t47li5PMXbYM71pb3Ao7+Z5bYrgT762P9M1gVV2Uz+Gb/2Z9MCBR
PsQjx+2kx4C+aJ+JcaXC6C6sXTh5cDQOV41jGMKufhHd1OfpFykQrLNMNd+Ej+JcbDV+DJPRL1p3
HpP6e3Yycij/ewv77mxKNOF8KLVEbR45/P3caqnZm0mRwJBO13Kyxe2QPXs1wyt4OgH4+udQfv3h
Jf8VNUnslVD6iAvTNAqjL9WCongxbUNCYad6qR76etXqNMywF33OZ4aW7GMxsSsOqV7DuNp8hZVn
SLdJPWYGLTqnVlbDuOsevPoFWImVHKqa5XNHQuyQM5XHJFULSxnbWn9WMI1F1mM94pZFSOgvCou7
UQNk+y5b2yw5x/Iv00O9CU6vtOhe6/eD8TaijatzfEUfEBeMbljmjK1LvDedN2vdY5QLpHzqChQx
YAzdW+M5tXeQ5X3X5rZE59jzpAMKBRAripnuGjFdK+TfxsV5HDXHGICR4VILK3INUTZkfb8nS+zc
yx0+YZD4g7oaK1wMjCQKGWmZ1EF0/zTiGBB5ucoTxedsJZ61KUETyfyS+TgoDFHwjlo33mJoUr6U
26n4xtxjMySscDGjDERvMMfZhqIU48iE9De+TEVxXyHSs1QCrMt+8cQ+cdU2//19f9P5mY2ShjgX
ov9KVxtCmfLQjKpjiTUjwg9n5NvAP4jJxfR/0k1+0/AgFhHVGEIhg9nQXLH9USFFZCVV9IuaY1jc
OhQsXXfTvGsgsIowqHQFjVlqEe717iWLl+ZAWz09D8IPH/i3TffLXogoSlYluqJzEf6l6LfSzh8i
X62OTb0lCwH6isq622hgvSLkgzPq/qkjjFltWHuNNRM+DeNXn27y3X9f+u96tATpMBmTqVF1VZm/
mz+uRxnCxDeGCCXOeAYvYgquRDyxwGkwWQDQskiIMJgqKz8Uxhq/9usFsNDtoUtD1SR9LQb8RCv6
WpGqo04DoV97xSH+KQTk39qb8RWdcA5VgJ7Vr7V/pE9tJfV9dTTg1OvzLc2jXhobabiUWmar3jVp
fygQ/20b/v2S86f+42LWYea1adNVfJvnjL1xoLAoDrq/luk6lD9UVP8+NbwYrHbuHg2lsfJljTSs
xqjFqEISVrIpUM+1FXNgMMd5T4zp7b/vE+Xbq0mOpWKIImq+rzF5YmSkWZx49fzR/PoypC+a+KmF
l4pGdV6sZywuqA/tVpi3TaJ0KHXPAipDBg9ppq1koVxh+UN1rdwUb6ky72UsjZgS43GMD+owMApU
kvUoY9sQrlZUrSqBuohKpLIwWNSYhmVARfllSLIfzsLmtxeS1F02OAMa9+8Z8h/fmlVLsjD43Cha
Lm8Cpdors4MoGDeGqNz15Y3g0NXAcmvE2Xr+9Mm4iZvsoRFQc6wqmphKKN6pKDlEfynnL1ELKiYX
D5hOHyOxqoDEZ+uACaFUDqDYMSpjZ4Kyr3suDmtO504Uxg42Zz9OoJpdekVnVIl6HaT36CdOhvs3
01S67oesB/9iTCREaoD7SH/GbxWlaDuSz3BQVpn3kqPhEz4MJKaHWrmgv4/9Fx8p6zSuZe8qUqxI
CL0r81QGCdERWPMVaS8ab4pyBZ/sdMEhq24i2vV5RRRhtsxWqTptkReCrWYimrD1ST3jzhE/CzZW
LJKe1P3wlfx+/P9eHri3GZfAeoDTi5bj7wdJ8wg7jUrUFWbxrhB/VFUHA7Eq7f/QuukhmTg2bzXs
yHyi4M23/32z6/+uTvPLsyexGwDx+C0+/uOOEFq/hMTjV8esOHj5GqoCovrjgGOYMxmpkNXOnFxD
JCwJyjeKJJ887g0hhkP8rkhUc0wRfZrlJFPgCIspwT90MuqLklx5MJ88ADnmtRGtIU3vnA4kSE4U
Kx4zGEGDlVig5GsfCvGKlL0fH4LE9RTgvgyD/dHNqGyD6V6TDwCmCLHAMm6gv1cfA0JiyPGdAyLY
VTy+K2HOY5PQQlWBbYUPWK0XYUOE29aI3//7in0zvPn7in05GQ/V2NZhGP5ez+OAQFHM2hFhltXZ
G6vV4F0S/yVz9fKlKjmVEDQfjvCnYjy+CjzGQPuhaNX+bfwQuEiqKt8iXnXja9EaW1UQJv5UHg1v
xWET5DkkOS7VJDmd7Cgt9zSLkZNBEPKpegANrZB9owPE4MD/hJ1ZRLCyXQM1gOWo0gofLUZz/RWk
DCRoWhQc7FiU8P87cLar2BUbt8BAjTrMZPJPLtEmSYBUuZj0dNEBRWHIhG9todO14YrsmR++gPkC
f31i/vzAX56YVEqTrNLF8ijJ6BKsdo6bKqyrld7UNt7hpGLpOjFJo9b74ZW/Wz7/fOWvPVMpS+Ky
l8ojzFh0rxhDPNKR4qUH4qHn4cRDjvkeMzcnpwIMC9zDiNgp+4e3MW93/1wAZOZwYtAaQNz4e8no
/TzUtBDxV8kR0AhgQ3fLnr6mb9CCwjFu0WWpKgA6oWEH6es4/CR0/+agxD3HxFCn9zZnOnx5BvSh
M8Y+YNXw86dE6BgLUefHS629tWQXFPjAC+ZG/Q8787dr5Z8v+6UOUJNqXix52fmD6yTDWUCZ4xsM
e7M9a8VNlrnovs4qccstHVjQ+b+v/HeVAaNLTRFnDr38O3Djj8WyMBLTTxuDBnZ1btUtftnUZnze
N4dmhCn006wU3s2/3zSSAtgOdFTnSfaXb9prMjUvB6bYvfjYMP9KrecU/7p6L0pnbLElFsvK9aPN
EO1bEc/TIU+3oEmFZokCrA4xm8+RWjUTGtXlZKdVDwbNFn0Zc2SHCOJDX1g30z6VV/Ij070ewL1l
4+T2wBoQn2Q4KnlwpZt2DyQtYCx9nLobbEkQuXSRoLLE2ikf1mZ/9otXK36ctLsIPMsFQkEOqLHc
ROGy91eduC9njJTjJSdYzmrvqMIyE+i/ugrOpvIItaqmf1o7Q+GonwP6ZXyPujsqB6G5yrAYDkDC
VUzL/Gt1rQQoEV2PekmAFAnglRPoqgR0JsDhtkUE2swjCbwbdll1aKYjwSc66WxYAnDdQhpBWtSB
4EKB64wj6VqnxqAqX+ZXNJ71Lw6hwUMAXClam77bDi60qGpEm7QCdtDM+RBuotyhbKLMNiHYVOeU
uZlx0cxDaZzRNZFZDLIJPo8nwP3ZWDfjKj1IlUvOSaovUKbDi0n4VypsOhqAAP9KOrzmVckdUrim
/Nmq9mq1wcmltAkMLkiNfPLgtS/incJ4eAQVMb2Y9VmrTmlwCmin6ea7Qvd71J8s+mt6zwRffslq
AA10Rq0Xzzio5kvOpKND5TXzZT3MP4zJ6VEZGB1SuuD3Lezc5lQYP5Tu3y0VHP1ouOqyYcicfP9e
rGIt8XIv4JmJkZIbCC4W5UQl4FC6z/dQ7dB4+u+n9Pdx58v6+NdLflmdwmZC6iJayCumTSWyR9SS
2yOeDvJ7rT8P0U6ot4WwLbO13Cg8vRdRBDdK6vqhB8bi5/e9fPRBBzeQKpLJjVSSu6e3PmfCCa9P
PTXMvYuDAs5WwcUfCm9K+p7FP4V//ju3Qtb0x4X7sthlzZArSQkwNwAMbdqltRy6lYFquTwMzcrw
wSb9P3ZW1BkwnHR0IKr4j8etIVmEQKYSicRLbA72BL7H2HfDYGMwVEfclYTO9dw5P8p8v9lZeWW2
EvoVvPBX2JcYKHLaV2N5RKTqG78KHava4MHPS54LSIJy+JnSlhnlW5lnp4hpg0C8t8e5kxCXLaOU
iZv4v++i38rJf+4iUodBE+pYiL8OtBKlycop5i111HCGfsPNCwcbswjrRkMWgmUNi6bqaYumhU1G
X01DUniWWLlSptrxRUMOMirc4o1l1wZCybTDK31TvWalGB9WfwtnfBN+pFlxo3GSGulihwHFsR5D
Zkw3Vjmhzv3MEI/VJT0TebppnIAE+Kts9K2RALjyPVfLh7MXiGvFzI8klNIXPkvZewfoy58m8mt+
ODGo3+1J9DFmiSOSU44ufz/QjFKUPCd3+ugB3LB4rwUEMytmHRs5SLJzgoE/SnX9WfrTwVTwepCD
RSBnBAfM8/Nj3rfOYKRrgTlD9KmNm9QjbAbKQtBPh6xgOEcZHVFSNT4QAghKBAdQw8LoOnuluRyH
m5mPtoz2honx0FL3swVbRB8zVk1MzpmTWi4wl4FemH4Ysn6z/0s8Aei25kYtUr+/P3pegusRgCEf
teA1JAqBpoeEzkfC9CQ4oXrpxx+6LN90zzSuNEI21k86SL+l6X9UHH1bW2LroZZSjIskg1N+703c
b9NlCFdDdDfoV9E8MHQV9feSSYcA51MEMhL/UPh8I4H/+318/eTItGk+8T6Cfc+COs4d6oS5CEMs
cjkX0TW5k0GJL8htZUlklwJur8MgheSAp+1uJk1DN4IkxlISYA7572f1200GSCAiNjqrhIV/uSdb
PxbMalYWZBCvZOgbFvjivGF5EE6zS9vcJGyTHgGhP7zwd+vWny/8ZWJgWo3ZSCEvnFaSW/rBWckD
t4sQfBH4l0d7DR5PsTXQqDbTAVq0HQTVOqpDl/yuc2P2C/XHA+F3N6mh8GSKxKdztv+yb/j0CRNm
j7iEOnwv3cxisbu5L95fsoKha3kpf7z+89f/da388zW/DDxDPe0D3QOyHKi3mDjcPt5YEIzULaRW
uWF2IcJmGoFNp3ZrbfSOcXi1rlkClQ0dZ6X6YY36t/M9j61lthEuAtaCL99KjfTTCEuxOOqgLv0z
w2csTVX/08NJAfPN56bnKhkmFhxR+d1y/uPxRE+BbSQf8mPzPr37rwmmRJngGDYHu9RXBQwkah3T
AbEek+iYowaeFYIKmDcy4K4jG8gH00UBh8aTsSJvE1CSvuu3Gsk/wNzp2C+6wGEQpj0G/Acf1o6s
pYf0qDFlG5/TBxUH1IwLfIgd5arnTvzc0RCNSODB07HIbgzL+nP37j8ZJ+mhfqogpBwx7giNPW7J
28F3+ku7y/bpsdjXy2QfPGLjrBbMkafr9F5DBKNKvBvefyuE5o+1UtHo8OC/JxQG5cLbggI9DXt1
SfKxLfyq7313cMDD80GtRf9ESMu0D91qwwx6gaZhAfZqXe8wcy2ivbzlnfBjyPzrT7Z73ZhJg4GJ
DBaY79b4UCmOT/LLwFsvfsHfughAfXfGHlvopkRcle56G+rlanoXHhDEgW7ZMzPC8PaY3ufg3I7e
Gr/pFkoQXtpuX6xIq8QeS4cWc9jSOydAbJbID2HN7MC87+pn5SPah6+cD7DjwuLdNCsyO8DShK/y
uT+Xz+JRe0Tw13FpFtSx6Wv7pG5xGb8np/l3gqOy7PS+PIauNUMjJJmWp90mW3gQcMiX0UlbBbbm
Kjt5WR61VXmcL1i6AAi9GJeP/uLeX5IasIDvamMC5r6w0acwPT6E5+E53uYXNCF3VXOAaJaQmLiE
viQ9TuHSfGrZGqFpL2nyTNMudCVHXuJwxwRNfPKGpuJdbcNp9RbDY3UyX7W9/uS72IU/ihNjf2M1
7RHE8hZ7CHUW9mJw7Ud5q5/1dY19On+K2Gz5K3kc9gC89iSzP2INvk/d2GULKDaSQ6K4/QJ6cvlY
LsBiL359/FqFC2CDd9EDhkzX20I0v/IIqE/yU4pxWdrDCDzn5zfx4O+KE6PI6lFaAZheyLa0mEiP
dkegT9eQWyqwZXvAia3OxllHcvN1vagXw17bJycVEUJ1qi17nkBewfE/ta/ydlZq4grgr8lJlwCo
VtNio63w1j41vP1ymz1wPFx5T3qK5o0UV1I6kPPaOsDGCdQaG9VOxakxOBM0JXMtQCytHVqhIEr5
6q33ER85G+FTs/IO0V5lnUFBXWzD2tYgq8PCsNPn+Hk4GZvsV7B5SuzeHu1xnXPTwqXfoCpd1kvR
Lja4vO9n/hH/dhmgGp6Vw9UDI/glJyUb2/WiPsrYr7mpcMLz8GHigI65HJdojpftmaOt9dzeyM44
Jri+64O5ke4RfJ5xE7ussOfqWVoQjLRPD8Oz8kZk1cE6am+pOz2bXE4GRcwEHxS0o2BIJydZ5S/A
cmCWD7C1rgXHfxTqs5Yiv1BwYnqmtW/geD6nw4J/7GJbvbUv4NZYssp7mHGPipsfgMFDjdgFK+ve
OiIEkd7QPfPjOJcv4OD4jRVPM//RW37DoLMzngW0I5QIW0zmbvNG3FzJ+BhFZw3Gi+gkwsRsfLL6
h3wn3033yDv0D/6oZaUrFsDQRwH3mu1xdd9IOYgZSL2V1Ny8x4uBpnn81eExO0nP3h6NB6MjaPi7
ci8grTft4UlD/IDSs1wRLY6QA8Trc7PrDzNmeCmRD40EwJj/Ti/0mhFl78ZfReo0T+lHdsz32at/
0p6kW3WjyMmw1bN444BFynDo91RBHD2nT/WX+WhdfFAY74w0hk/vQVsa9+m+eMpPWCOIQAOxhkdX
Qx4CktGmVug4aPCuEdq8jxbjI46mC+ITeKcmyyuOFtMW2TqC3xh5nNSdLYwLmIiWrYHN5JYECF3b
KpdlTpmCDz6/Ld+cLYim256G185WHePgudZyOop3jEG5SHqD683x4aMLDA4XgCALfdUtG4SF6UoN
lp7ylPBE8jcK72yZAl0SiCvgTxZ8jGGNTFZ8jj+yfElk2EAfGYojteB9ecLkpaCQFzdAzEKaLfED
CpLsnH5Mn9GrdBQ3+h6jCh+fpTycP4pV2om/mEMDGTc4NFRR3k7DjJM1P4TSnrqlSjEFwUtaIQZK
Gn73QsR6zZ1Hr2EvgfvDxp+uAZtqRxYYmh/42a2N7HjP2rpb0xApQcEbtLcX7R5DNmFhA5k4i/DD
REgfwiqbrEWoLPyP4JU3jeaG6ykH/G/hCbQV0zosE5vqeXa+M3c4xLfSAdR57+FCP4XndoUgxw1f
uh20VLd+0HfBFrYjmFumhWgnNsmuv1n35pUHo163BxRb7QuVQfSrvQx2dk8fOaKH88oXQ8NuuDcf
k+O42qt3/SOM84fsTreLVbjVN1y6DZRiw5buLaJ8nvVTZ5dbxY0PrFmO9DY9c3ie3qQ3461G2HtK
dh6sU6iPoFoW82TCczhDKUilR/JOFmQb0IyC1j+9MYmqL92bfvUvws2ienTzvZfY3i7dmA+xDPXe
0bIlfwM45VaxJvBTTAEXSKZx4b0afInaQuII8E5qUVctrrpCyJ4NpY7oA+liPiP9J93oALC/ucc5
oD/4mxpUY75Ir/5Hd1CQoN3hEZSRhtwD+Q5ZpdHQnhTUTfou4wS51a+sCxw9Cnjf6aJ5Q4dW7VgO
mFSR6IetQoSU80sDyMBzWLzmm+EzxKK/8a/aE+ACHh90wBbTDegEJEzDRwChwqNEE5+FE+vuW0CH
n9KFGRbrQL9I53CVRb/wH4zHEL2Ufmcs7+NtxzXhHjS5XZhgElCCmfFQQZN+nFJ41LZKz4C4BY4A
mRNljgF/NJ0fVI3cDHvWluLYD8hHscN6Y9ZErQL6Qna0HvgcBD4US3wPFitwhZorx+e8qx/AdZIM
17Bb4d0lSx2kXex43m/mcrsgyQL3pPqS/Cqfs1v7BsjUIh7yOpzaZ0SsNFPNFVlRG3XHI+E5LmIs
7VI/qG/mLnvp7+Jrcl/ni72qMCayfY/Z9yJ9Z1kBVGWymgyox4It9rrPKLfRbdVv7RvXCLc+Dcbu
PWepwdrwmr9Sk3WXcqeeo3356p17/A3pvb6uDsJGXo/H5BGdY/cr/4x3/rlzT4Wr4G2BScWPcePg
vt3J6UI1CI4kVdhpSY9S6YcieiUXgaQSqLRQ4RdqZzcHk7x6Gi6LaNN/orHsWntkMUFG+ckn99J5
HEOziJ7NyIbCNN4EWLKgvVdzGont1mSIYTfstTw+pO9QLoV29lLchA+yl4rGqaKlj9jv8YdD5Hcn
NgvfCU03JOrMgv9uK2SxPCmFxnGF4fbcbOpRTgUAIZpHaaDf5BsYxLTVxHi1yiW3ZUTdoSEogk8z
haFBzzsQAkT7bHs/TVy+OUihXAGCLXG01jjk/P3OoGEqRaxKBU2bSxx/RuAjy/ws/NhT+jcenF4S
x1WAghYdN938MuiIfVJ7GrkvjkqdrVMfKVDBZNWqz+p4R9dcM98UxpD6dElZ/QWSLcCFMmMKNhYG
a9MkQDpZz/Wahm8KNvENMYbCMEgDbV0PZIoyDBuLdY34DDyU4j/5yaks7kMTsD9J7FmuLmoojvQV
a2HYlPLoJgWYNF28tsp5PnrlNU5iXPN1Pmt4cFL7s7WTOEq2ofKQDy8tAvLSjVBvlM1NTfCMvMwf
ozPWPgNi65YMWGbAx2dPSM0G7rqU7w7dAqIFCx68l557NNOdmDgckGlZ4MxU6Xv142cWj+tQskdQ
udhrO4Plio0HnCsdD1eZo/5Y/Dz9RI9UK7NTNz5rKvJbkKy1SahIxJCSZOoYreCYnIwYDagWrTWc
RSM+cZ2ZLvdRcYngN3vJtpTONM5Bb6urWW2RsP4CJgNH3Dox2j8BA3PGvTi33boMZ8zAZUZ7StQH
1WK+HUGce1BPpUpd4ORIUyBx+qVCdd0R8BejGZXXfIkGIDtzXtpH/hFuKkdLbjA92go1XW4i36pD
hh6N5iOweHAPMspGrKM6SbhNfqnTz6A+9Ankm0K39Yb6aTiFPjOgATErLxFuOqbVo9/ct+E2Cqjq
zHQ9z+gBwh6ltN2bbKeB+tphu9a67g096EqqkLFw8pV7qJk0nOXWmWRc2Yi2opGuY6476X1D9TW1
CFLA7+AioOG08qE91SzRfQalGZFqNh1KPkTq+49z/zaJI5evw/Gg9+uZuAkKZ1BeYSSP5aUFqFo3
y0pNd2aoOz3QEVSQXdc5fgpsEGFQm3JkYZhrkYEVNMEmi0kZQBShatdmCLeCfzL1I2lWdjaXYNwF
rNUCS0adsAklBnLws8Y+byTqnaVD4ye7ZYzA3iBMGDTsiAbkF6He1zDngyleZnWwVoQHSV53o0dg
Ybk35tx3fysL3ZKyWZDOaDz3M6iZfmdXvZS0Jjx4157eOWk+uF6unFWqigTywTTh9so1qLo3j4Q0
Odh2Jrc0ql+2kDh5EQf5YX4oqip0o+LGLxQBWBf9wR8/09Xc81V4S0nUvjXcxmrHIm56D3KB+JyW
WToMm/m2CvmFEo2O+Udz3N2ztgTPuUQwHs80QHNePm/XAJMdhd59ol1n7Fvad47ezrPirTjwy1Da
FkSaaS1nw7m+GMqbSg5Zhrqjjl8Memh1YLe0a+Y3nGcvMh37yRK2/FyFHrpUvbXQn5O+ZE5Celp1
gWK/nh9yjcOTskpwlTR0xSKWmxavFS1sBY2jwnsvsYhnkez0zVFuN0JE3E+c76Z+WLLMlP3BMhCv
8qTMDbya0cIgncIxPWald1RGTus5INLcsAVeiCsocTOOvuBM2B4mRFrZWZrmGnaps4bFj7EGzrJa
QZgGUQ7sZ6KYNlG0Z6yaEg4UM7jmLYYDRLsJf5xSymWjsQo1PG/RTRDIFlHTdZaMrkSLlVuc2avw
oDK6iJJg1UkY5Fph34yHlmOiT5E7+FufLys2Xtr0ICrpDiWWNokvksTuztLTqNeu151OOwWkUSR+
ui1mQgIzgDLWeULxApqUmZzSpjrhLNQSlCHtTMku568+WOBuIzhLDTdR+ZN49scd6UtLeVLaolJV
WntFDnTOX+mSm5mz6J+PS6K7ODl55A6AGLMOgq++DKZyRXydX5ziaTnFe2NaRUHL2Vy17KZa+sM1
9Z8V6X68k8S9dym8VVvem4mrGeA4HWD6gfeOjZ9D8UPh3QnBfdq9pfIv2d/WOX2PfOl5rwJD+wxR
vE8GnoyXlkrR4PxsXnwaPtwCSb5No0vS3nu6q4ArK60LihQDPolfOXsAnpWxK6pVauwH8kutw2iB
SHj2q0NrrmvSxKPlVDOuITyOCFlGDs6g7UriEuZ8AVcGWTZuff2Y+FjZPkCUR3CantmLYdnk01FX
PwzRHZKngQgzOjSm6+MeTdeJkTgh3RTh0M7pkbaerlOTp8gtJ+rZS4x+RQxXDankpnUlDnZnYVuR
hsdiINaWci5jyxmOBOwNwZMsb1L97OvbKuWWpTpN1FMg3yaCMwwPsnf79N+l2Tf9XZmIUgYLzCVZ
177UP9XYgTL2UrI9EygvL5N+lsu72av106Dn+xcCMiQCRGS29GVKPoyC7+eTGR+Fds1urIdLnnYp
2P4oYflOvkaNKeu4DdDwSF9fSU/EPs5KKi3wuTRNRW9nlgSIMCkhCnzpp29kUDYEGJUIJY7CtFbp
y0D+TH9qnn9XWprAXNHZWrAsv6bey0GkBnpXMkt7ABeaWJdQfIk5fBZIbCMiNlg30FlUkH+acjeF
KlkUj5Wfr/1y/d/f8TfV9zxd0004KbgnpS/fsR+TsSyVzEsof4YidRvaGKPW33XyrDa9DEwTTeOH
gdXvgdSXgcl87fngGtnHGOz+LqynNiz7ya/zY2UdmIBQQIrQFsSWIVEfugRgL1sV8OLc+zAw/tQR
6eUkTwU0QNptjz+M+kGQLiyPS70Jt/1AilFCgk9LlkCJPevUkITVc5ZQOhLBCH7vqDg1rFzjtPab
yZU0B0LDD8K0b6ZAM/YGAivjVYr5L0W8aAXT0EzUWNhnovbMdNSUbohX+2JL2fbf39rvX/b1CqIF
FxWDnDT8iV8mkpZfTJ7vJTmpmuOiHzeJiRZuLFeGfhs52hVGulPg8Fn0EKlrNpJ5TTf/I+y8mlrX
rzb+iTSjXm5tyRU3wLDhRgMbo967Pn1+4r14D94Mzpwkk+RkW5b/Za1nPWUEU7RIpKimyMsecLwx
nbZbSjouz1NdMESwdlR9Lg+98/vj/rDIGN9q+kTQRAhxPZEqlHAo/bpN92n6WtN2u5/iwHUJVtuf
UgjR0q0F9tMH0rWxwSbLbOPaDUwfay01oyKBAzMXMUutHBwyNTwwVTpGUh9QJuOBNC+xdUS7lsHC
sfNgISkrfJziZzDHnJqcfFWI2ardinPioAzITxTgomNEdt8Rgzjv/Y2uYya40Jtj2T5aAczdGzSM
nzh/UwqcjIfRZPejXi2qTuzN1uoMb5KP9f1DjfiNkA+kvKiJnOElK08xDOnGsxEPljeOhi9C39Ui
48MNQ8SlTIGMc3Usx1XRevimeHuNSWJbadjMXQwxXKRMdxAxwQhrXZwT5pGbPOMsNhf1NWPGWA9v
LB9j+pb/PAiDRrgoCgbo1+YlNLB55dZRuiclGREymp2pHfONc4flUWHBganG9RcdNG1st7yw/biy
lIUmF0i/MliK/G39yes7x+q8mQb/a2qIVPLfY3FcsZtmPZmMHn+bXoREgLyaEI6mUj0W4uUEQ0By
zMuL3kTLJkvJaT1VvrpI9HNL2zaVY6rxQdALxvcX331SiaVtadDoZUN4Eh4VpFCeqZynAn26P+Fy
uCSwMQDIlilVjRJDwUtokXZthht1+jmxGSzqZr94rWlPpkZUq3GQzE4tndbvm/OHcwsnHpaWiYnS
ZOF8dRgjANDzUkv2QzwS0UYSGc9L65hwpIxFt0Ee9fsH/ryukJiA+mgoo65xlbZGA+VXTbIvRC4Z
6ItWiGE/KbNuBDuxQ4DeXXzvjDhMAm2jW9Ka8EMk5Dchiub3Z/nxoNDRiMmKzHX0tf/+M8JWIkER
JMKXObQd/AJ0fq463dCRUZzr3aW/tZS/Cox/ljJFDouYTaVdH9xhItf+YFTJvuR3JQFq3lGpZnzv
jB45JNhv4kNJkulEKkEdBh52xWuhf4y6SgpksBo5p3N4DAEZDB44LHLu31/IT1yXSZKJ17vF8fmP
9D2c7AIzK0r2knUw063KI8nJRoMECkak0MxLXrhSWtpcgSw6b8MlFz2KBA3iOuozIW7PGT17wLCQ
HDHiOf6vAWTLTrbkJoCAkt565Ilfcf1OWUuyZJmajA/Z1QrGCzztG99P9kH6aRC91Q/PflN+Mcs8
oBgjJQ4xjB2vNJcX2UdZkVwQzEyFwPQK6/TeG/5aYYJ55QsiVUd8V9No/ftr/fEg/+8zat93WV6I
TWKMKjk2nkOVqzJA8btNWy4lcRcY9xDIyx3VCgY/0a0S74fqGnbS/7+eKz5I4gWxWZlGvNeVgAEW
vXK+SzEunGwB0u70+xdVfyBuov1H0YMRnMU/ry6N1uhNKhCLBU4WDxxjOupdXrC1nRBc7qxhm4gt
jUqmBxlYMwPBPMk+7SLMVj7u4lBOP7s/gJ2abqOyUpn0Mfag5eqcwVrE+SIrHAR2Qrsq2gWJQr5m
q9TtOHbekkN/CUSvVpUmynjMonlQdOxTvv9iteGmgk548t5D14XAXju13jJ2pzwLz19RLjNBkALY
9lN248hogyFV8srdobLm8BamaSTN1mmfBTfeiy6aKwHrJtwaTCmSZ5ESolB49JL7oY8PoZqBvCEa
T9GIl2BH2eivQgwpVR/2ozYz1fEQN0wBCYpUPOY+XrczQHOy/jBUz56cHkRmhJqS3VfeMFfZCrLy
mhu4RCp477RO4m7LqnpXcH7W8lmng9+qDLcGdYSE4hMYg7Ms/0dcDwbjpcnIbJuiVAr/1i6Y3tn1
O51cS1RZEQmxUKal+p/jthZGacgGDhdQTAPst7sk5F367gsoFqu/YkrPi3Cls3FLJKr89NEcuwZ4
PrQwCufvH+1LQt75VsMM0bCxmxIe0gqDlgV5dzr6kWHZwc3DLZ8ENXJogomgzcCsp+4DoqI/nPLy
mGCBrzKVXTf4FyHuiWzo+ZLiiP5CJwsivFH9mT/spSnsA3YViT86Ernvz9yqWVSPoxDvvSdLWIgD
jAv/RXuPXqVnn7SnZ2Ea5cwoavlX8DnU4V+MKrgIDFO9Ey/4XT3HRGQRPgksWNkyjJ9sISPzzp0c
i1zR7rfVAiZpcxz7WdaANH25W/Yz9x50E9FBjwcuqvG/Mi5mTC9d5Aa8BPKUmRTisH7UKxsdOY4d
VDHdnFB3y4YN5CvT8yh2sWUATiAwCGp6gk9u4lMtvCTPv5858teM6HpdqdOBM/VeGCxd/bhtSgVD
3hvLvrv3DRw5vbeq+ggEpsKkF0XM+4gRUDzoyKWK5QXRVADDvgI2pQGj1EzFWijeCfYbGiUgYaNi
5/9hoTqGuyuyS4fAB9BDwcOFmG9VRix5iVCMZNZcFgAtTJhb4YL0kHWaxU6nnKoaSSbJYin8AV5Z
D/m3al6pSbs8JjTtJCrhXAjaZVyCHw35IgklWAKWOktI8u7UYlUpzDohvBS5w5bByBjYfeXX5UpN
88dKkBcTJJ8rlwKfg8qnakJ2WlrMiEoYVCHjxos5ZFu5w3zd5Ik5dQogT1/UeaYlW9bxaa714NOP
mRADiqXUOtGm1JVFGJ0mUDuLzhiHmqGMRMTbJIM49/AGNJhrKlnghBKOewycjHtQ3lAiHI/EhCaG
4YxjGSYjNQmKQRMdmii0Ed6Lxa6uzxlDDN79jJgAifCYaaHMc807RVgltZ24Hs2X0sA1htQQUQk2
I8PPZlqSabXQ8pEA5LMLlFrSuCKcjSs6fGjTbpe+xb1ul564o1JsXJLXJOhToNAGjiODH6wp6DKu
uqA/JdUrDj0NBNU+bB3wa46dWmSzm/oDDvMtCXY9HUW6okif6KleuzTHoxbDNJBf6uGc4vuhCwzX
28U0WQq9Dy0bVuoY2bCvrSxxJmh8ulq1BLgw24UKkiB9purA17i8DxE+li0L1Odn3PG/Yw4wsaZJ
71CFO0PrVyNRVTkDlLQ8++2rWA3JzKpepVyDCkF2NNOiye8pwOOqroadVrxaqr8a/CVk34Wp5Asr
2E0NwlQ2i4qAWx3/GyNpKVtgslMQRzjB2JHSEVwe24XXYgQ0XExmAdNIlUqEM9iHO06rEuE6E1nr
FJy69z4zQjU6AmGR0w/tmcarmUIWp2463CfJwWwY7/WMv3MMiE0P0FU014m5GBQP02hyGwr/KY2Q
Lax99YZQZNrZ1ztfo3Y3Udew+a+hBb0WiYpvi3jvjjtulKl3YfpVQCqA6vv7MSP9dIVotMEITqfs
NeOqhosUPW+aKqKQYhbtOx37VTGJI9oULC9Ay0I6Din7sH8xw1tC1x8AQ5Lg6VCwzeD2MqdG5j83
ZyEyiTJ4M3stP2nV8ktFdRSsG06+P/SC//0U66p4q8K+r8WCTxHFk9TgclLvguI1Ty5mxTnRX35/
oT/+dogoGfxr0818BWJJiasMgzrhy6j6sIqOT3L4ioNCpd+CW39o8zTS+nC1QbIpYoT8/e1V+WAY
oJuskogfi3GlMTehUw0kz+UbIFfKjQC6pTr/so5A2Q36H8VvZkW2bT4LtGQbWrewnZ++/X+f6Wo1
yU0bB43JuzbiV8/fgKaM3ilJTiA9v79m7Od+2CT//airDqCRwz4VYznbT4nK+EUHFOWncqG/koVz
Cp4SKLe1Ha6hXwUzAsUYZscPLeneAZEw0wirxPFhHmGShdujsIBbQ6aQCAuTgOJAgX8CJ2zuESjp
zZvVqT596Mtstm0ZxDEbmje+Ou8C/7EnooQECmQw8Fnl+Z+PT8bjr/WSXBOXMMyJ9ypBmS1gdcFW
XolO/ugu4+kud0TcWGG2kRPHnaODmsz6v9Jf0ut6KHrtXCEgHSrTMFMx2pkTcENsMw11Rao2aapz
XVyD+DHak5T5RIsBKhvRBEzc6wheLfZess38Bda0lczVYJXhrkUf7toE3BvtQtKWKuWLtoy6FeKz
lXxMtxJ+pS/hg2snHOnFTCmc/KGGuSOc25X50W+wCTjU78f8fSCOcocm18RXYQb/YYYGkhDRD2VH
kOqquOAqH0rzOLdhBzCyDTb9Klji+56emxf/E9cB+S/qJkcl5mWZPivvxTJNZ2G3eLy/C2flkvz3
xN5j+LcJZ8VDfNqwWI/kA9N5zWkT8K390KBWzpb7PTfSw4NwrNqF9aIAbyoK9mmeuJTV9mnqkiVx
hicHbWl3NDaoqugSk1UoLcMU47ghWoI0KM1jJUL1jk8T3Ua04MpFSy98YWQw5rTPLpDyLdX5raV7
dUYwAfYTTWHnjtzaWMn1OePX5QRlG/7OrR7Iwf19t/w0IuKswB8EzdFUUE63wH9OWjMBJhzCmJOW
Y55WvYyH+UjcTXQHuTxlkiBEO46HponmUrhxZWneQvH0jA+IQa2p2b8/jv6TuoeDn2kJMCwajOuG
WihDoVSNIN7HUNDvulNfOjS72gITKs+wNds6+pf4PNU95Sz6LLZ4ji9qGGHn8GgQOPQBIfzco3Lw
j9lT8qaehlPwmSFCflWJj6Jq/9AHu36J14ToLOMlkWCOuYkP5hH7Dzt/ND+JguBQIKvrmD509A/x
3g+WVQNvgpVY2emxIh9ig51p+AfNLfVkVVLbQh6zR9jcOC74CNWXMM3jIyKJbDn6ToxnswuRjUjx
VRCtw/IxM7ZTdGS8weikc/dZMK9ruMcrjFLr8sS/huMiE1eWNUsq5q6niIIr2JMK1hqrfMDekx+B
4T92W2R9OPiuGGxpQmpNQrO77WR1TdgzeNVz8RzBM333SOWdEpj0RbaIN9lB3TI/tWX+W6zwiHXL
7XDu2cOWbCgapzUM602OJ7Jy4ECCfqj8NQ7Jk7Ai/5XEAPQB2Zv6RJcVf4BDn4Yd9IwDQ8ydSONh
4yzrBPt0zTY+VlD/Bngns/itCGbeo/zXIm7T6VfpQ2xD9kY78Qdu0rxx+oW59BAOHDj6FpyizoCM
ZDoiEVEsrD8CsgvsY+avTwPJZ9KddNftYFPUz+GCcJ67ZomjyLKao989BBtva20N/qxi0+yUbXbK
du6aGLMXdnGwUd6bM6aRyDY5g6x7Zp6HgPPKmjvCHDcN5+DNjsH6r29PkVbS8gIrfRbP/uIGPh/n
nS1hBDAX1yIqRG82wkJFSqEtqJiJ87K27dpaVMtkji3bnQfaMRd24ITlW8YK4HzGIrayY/K+eIPy
TG7RK9khHtefBboYupnAzmG929h1OcnZg9xv7OODxJ8+OMU8tPv53+eKxYc8gUY2ONWHcJHM1yi7
D+M2IecBO84IGcOM7xewSuHdzvy9sSmfCGvaS0/6n/xt3Jh2sFQ26d49KCemPPIDQVfZpnyAhU/e
T4bn0gmdAElh4Xv97q7NNcbOa8yaHeZ8D+lDSWTXinwUB4fOrWBjw8nvFh8vHY8SOTXSguoeocgf
bRGsmqUxGzakgaMZkefb7SvHqfGVBZ3tA8dyAuj/+hHzfUe0jbm+HlcHCcMRG5sB8sV7KKxvRCbL
jzD2oWk1f1vH35eCM8LDS50+sf32TWNUA1AAffszIFKbTTHvLsJbvoXlfBQf0k/tVTzCpcYOWlw0
C/1Bf2j+VH917t4BcrS6Vh+HaDHuyUB9ktf1OwID6005dX/0u/QZNwBpsN10htCQTyl7crBCa85f
XkB/Q+mwwspGEZzIv+/xi+IEbYylaWIke5nO7DZcBehFPKeqHK+2W2MRGrb1qkt2AxHZttYak5IZ
fXi7qTCjN2xjdFpMa3W8wJ+k8KnZ6u0lK7G6hadeQN9ujHpFbcPlbY9EkraLWN8b43LQ7gp93Vt3
hnFUhycYbkwPBsQF/DEJcR3NrAZEO5nc7tz0ZwUG+keMpfxbuyeuqN7jvsC1+YdxDQauwDxt5yQF
ktpFjXF3OBvuR/wjSLR+//2w/+pWrrsZpgJTKpCi6//cPWJfpLGpQYSAk4Xn+bBp7/q1sRh2OOcT
Rq5yr8PxltfGTjwYO+8xRH8R3LkL8cjmYBmzJv8YTjsXF9Ctbe0pswOb8gpJjovx9rD0193GWvlr
fx1zmhVb4wjp5ASdWPjoX37/LtJUU//2XSbU/j/3qNVZWqsNfBe8lYIKgIzjLTgZKfEGEYwcOulp
pgBJfaJuMdYIx8a+adT2ZeT921NcVf5JlZtZZWrRvnC6jXkqnrL9gAIsP1hb/U2yzU37OD4qd8pz
dM6f+ymDybqvV/KalICjtNRe8U6fCrJ81dhwrW0a6YO5HXfyKt9x8b5CStvg47+ETbK1jtEhP6dn
8b1B5Zc5N97nT2Dgf9fGVb8QkJlR4H4dfbFxrKVVr/uAuyPaScMrfFlRAQm6ZfnyRf/49/WZFmkd
Ewn6erQyaELTFg3zZ5J2ww6Fi9fjkLL0go3bYKuBWsExNcVmcnLj2/7Ua5N7pigmIVlEn10herrX
jOnYmnywR9rRwsrNmQ+K0q0N5UBaBq2SRXAX2MLNCdi/WccSg1DFnEzBwBKZvn9fuJWYG1JuYXGl
1AyJ3hXtr9q9xd5eqNah+JRzfZp3vrSUUkoYhrejjttsUjpV8CaBtf7+Hr6IQNc/AKR4HSNlE4aO
dkWVgdrgtn6FgYifK3MTLhtUASiMFCQNpVUqOEqI6LzDPyC8j/AtLUrMcOgqYG4L4UaKHyDFptwZ
OdtPizEeidx5K2sQbIiKyq15Wkm4Jwd2UIS2mdzKYPqxmOY1MrTHNgyc5qp8D8daGiuZXAkrODNp
7+U7FlJn7vVxpzLmTp5BwOhVMmMV4UiMnUA6vsr0E54c3eiCf5rAaWTqkk/MMGyaQHz/WcNYDPtC
mcwEkJTKj1JBvMGdHKxa9ZAP9w2KToiHvGA1flS0442f8afD0DIIKMLHUZQxnPv+4VMKgd/4uOKP
w9FU/qjyQagfY4VCtbn3cGrPIb2nWkVPelBrO882lrpj8go0TJCTof4JgnP6KTSUuTyhGIoQscsb
L0j+YcsRlMViwyIUF4F/nB+DuA5rHU5a5O3k3EDhiYAktuZShPgwDrGTpkaU6gepP9SoRoSwomN8
bxpoRjFxrTX63cxbZB5qAxiuDUrK4dJbnzfe5A8NIW0Q0UrMGL9y876/yVYN+9qoMODQqHR0F5DW
p6H35z5al4TpYszTSgHuFKY7S/LPQNm1+XNaTzRsEH8RjQtznHIdoX4JyGZKIJVl1HZq/+ClxIQ2
SMWUpZkcazTj+cONh/9hGWADJE2qfP6B5uX7w6etaJadP2akMWCoXeDGY/tHSRfoJN9kfxL2+pnv
1MkOrrQ7ivN4XAQUqES4ZX56MvV7s8fNu+m3pk5RgvIo1Y8TleTGY/571TBsgo5JQhE8OPk6HaPy
4t7t6yLd54000zj2AxSuMUWwrHZzlZg/BWkWvvySE5nmenIq5irAazLre0fzYO1rBxeXvVgF/Zel
G0fiVybT9yORUCtsqjFfgSpKFPj3lziW8dglKZyNCniCGSeWJPPc6Il8OJdDtDaEaJM284KsEgob
4GqUKgOSKEFEyjw+0dGPZelMkQeW/tiJGswgy1EhMyTw50wUVaWlbT2jRV6eXhKA5C5KZmYhL0ZM
dwrl0mE2pjqySgoKapyJ5OC1qP5AfHu0t2LwaFYAxNSWGGoF8Y0v/5MpGmcIZxgTQSRD3Ajfv33a
CJrY1Eq0r6wjBF3GRu1rLk2e7JXjWvORgGk5/5sRNivn3TIjlkbzLqMH/N/9bRG1BFEA5kTpheYE
rlMuwXtidhzx/Ll733u4FSR9NS91/a9h7VB5+3rtEK4JKZ5vaW375Bmgg6mFmE10uKMFnbkTZCa4
oGv+AbaQXiZ3hqDMlAfXlzcMKero1cX2TKIVET1EJ+W4rpp8IcGmntgvoDGbTB+WuvbIm1Zd4qab
ZJVMp6L3bpaU60+KdEl80mXVcFY3zG+zSxnEm5oNm5kPbVMnrFBsc4Towexf5VHeYPIRa/ANkWbA
YgupW8AsFeS6qXoXlR+m4NRNhy8wvNBLqVlLMWROGah/dC15TqMdwZIHjYlwG0MrF5ep1DiW4N41
UvYpmNq2s5IXrbyPlN42hKNcw5+UpWVuVWiI8XjJKwlfeo4lnclqUhF9LGds6EhLzjoktlaXDoYL
zyRSQSstGk+tf8+ZmmomsA0pMLlAI55CnEEzHEonLU0LlHzmUqyh4AflmyDrsDh16VGMqzuxDtZq
j4ulNfeV/P45TY0nzxoxa6tJuOLYVs2lPIYLLFOeBAMFJIBtqOkX2HZ4ievzUQ43mXicdnYEew6F
iVHeFRhfhmHvIBU5Dcj7K6NdG2mHIAv6gOCfEnRnfbQtumjZI94RGuuuDv6mvfRUBxlfUHYi19zU
fWMr7kVUyqVlCraKsTo/hYq6CnlTjNgwwc4v18a1C+erisJ1lrF1pbsKYZOW0E5T8h0L+W1Qt8GU
FoGiMoqRmrKKfz/w/oXiv++pK3y8r91M95iwTSbVaXQOCMlRXmHj0fz9/kE/0L/4JNIKVUMj95XJ
/vfdWwTJGIp+E+2t5GAF/spydw1Ma+YscCGWmXsf+MYsLxmISo8xLkdwEIYHMQPpQSLH6HMkglx+
/v2htH9vJSrtyRicE4XC6PpIUVNDYLIZ0Fl059JYx8wjvSJfj+o7eqdS/Ru9eVQdE8I3Tf1R6rZl
deipOQuf6LrRXSRajIZjWE3yxMQsZpk4HhrV201Rgh4Mgcod5mGhH2uYkljDjhCPc5zOunRuoRLM
6FuzcZVCTcawyAiYRgq45sb9rkJZF2fPwLFOhFR66hKlmJA2KOpKjUofVIZJbQJhXsT/hWNJjm90
XV8Ui6vLhtBjJm4YBxFaeH0Vur2c9lEs41gyq20wRFAqUN5VcF+85YwNVIfsTQkX/mY+2UO9+B/p
Oge2REWb2n66MHt8PB6wCCOJBPxjYLKExH+cg5xIzZ14lyNgfEBes69WOn/6Dood82J8pWQbFbh7
8Nb6AVzKUVfDKjzhbfOZP/n3UKIe9QeNVHZ3AY/dWzPkdoCu+GuEXLUX7XBbn/JTey5PCUcRJLce
ywQGBumyWf2+eqQvD8OrVwQJnZBJneoamvdVvySlFS6dWk7dqMEbCKptJWFFtg6KDJ9NDRcHmI7w
zNJWOYSNdAekGjwxDlcT/1FNP3RzXzLhkAT3mAXyfY7PXIIPjkxKR+u2tonqcWL5flmpEa9SIw3W
IZuEkrhB8uoG2sYdT12aHzEIGfUp0WjCFwiEkDosvIOLkmi4Vp5qGBQjESITQUMqpH2Sj3foiHIx
3GbVq2+nqnfXVNSCsbuvCizNKApEBb+PyjuNTDosXNda8Z5oYeB/AVQ53SrKi0EafIVSgTtrrPKF
3mL5ki6j+iXkZ2k5bfvE8dJ0mWX1QyuJ60G6xLDYUATNhXtcBiCYkxDDNEkyZiCo3kWvoRQBq8/D
dxg+/MX4scBjlXP7Pgj/1oGIWYADKUFKVmlODMQgvQ8S3hyT3XInNKfOz7+IlyHbKCEET9Rs2Kyh
YDg61bvLrNqwZiaYJaFSNo82505Al9dG25Q8mbF+nbjGk8A1pMDDRF+pe/RM4GPFwLsHSY3OFmxV
HV0pW08pXgcsEeVY3w41+Sbxsm1jGyF3yCBJiBDVJqeSlEkSyydqhC72TjX2jkf4iocXhA87FHYB
LbzHb4ZpbhT5dgnShq11lhxbjz1RIeW7sWJ/KG9pdJQpLnZq9a8bnSaJ4zRPLW9CpvT6XhaeFXdJ
P5Xnywz7d0RkPO/vn6n921yB51lTAgSeXEQhXOEZo2/1oZYLHotrPrqPgnhvDme0R4b6ADEngIyX
d1OBUy2EQXxJ9P6+RBaFaJrftQe4jsSBslqdacLcwAjFDPB5x5hAbGNgoMOYy6cw8rZ6Vi9MIXsw
tOZQR6t4bPD8+OypQNzwbRJ6JnBwjErBC0DSVqUaMNDK5qb1qNNsxtWrhftTtOrzZY+XIaBigXlE
89xRG6ry+vc38gM++P2NXLXEuWQVRlWD8AyuI+bpw5AtI1YNKRoTl6JL5gnXgwjequIGgsFGO8ro
NW+c7z8AFN+fYmo3/4NS1iQr5MKQJvt2CFetsBszdH9SjxQTawQjpGjtnQi56iTaNKANDALU7Eqe
TLYhmFjFsCKn+QZaMH3zqwP1v2vl68D9zzOlnZHoHXXwvi9OLEuR6fNoT2qZ2GHs9fvP8AMv8tsL
uK5I1LorpFKfZEsMZiZmkajn8xR81Jx8XbKDYEgug0YyHPCcn4zuB7W5s6pwnaKqsQrFkaL0YdLR
TidEIIcr0meOCuzT4TIpbKcxM96QRms5kTXJ+6UT702uVyV0XzTzv38byZxKtd/e3bQP//PuhMxT
xBhu/V4y1HlT0IW0D54PpzR8Bk6YYVg465qzUoxrLXlpKqADL3YU0GhXhB2ljPdSuxXxWSmEcm11
qlM0OqRd/Z5LZR6jG1Oxu+zR3OQdTK90DZUVN2wvIJEOXXgtIwqhnFMS49h55pMweyy0eD3CUrb8
5Ghw/CuVfijaYQcx9+HYd9ayUoON2rPYagKs6XEq5S7gP8q80YbyKYhoOvMXJKoBqtZso0/S6eDR
opmFgaC2s6qnOQDv0OPXiRk8MB1GR+iLySMOc0lsLnQz3mLNpmK4A8lMRX0V2U12LlFHDdnbOIxb
SC/vMPaOUYoaOcTZnR8sUlFBaThJqWdBXjXSUwS1r4OeQ+SBFsnnIVJOYEjUMushKd9F5PwU93/Q
u9gZTaMpPVs4HvbZg8lGInep0F9kAeb9En53eO5r2N8aW5zMNH0o1uTK87tAsxaS4tAr2jxtB1z2
SS4nYRaVX2hZThmaDcG6tKqjvoV0uJxQpxclcne5GS8FkfnMqK1cD+ip0PibjDUo0YeiAdnrwFNu
svJVuK+Q4HQjxwlgfFEUTNyq6YGZkFhn0HOt48YVa3yWJhk/RppNdj+ihhTE7r6rjnKqILo1yJKr
CfFJcwUOPS5Mi6qF89fqCgFCBNuVecfweZ8LyzKt7jSTO89rFn5+pw0vcCdwZ6AsygmFS+0a8vVN
2rA8QQC/7YErgER2rcEoY+43wNVJ+pQ3y0o+ifKL4g8Omnj4A7R3uOYh1EhwHgclERG5AuV7yy7d
GVwFDMlMjMDklGxnuIoaxn7p+qax6q3T90v49Z/dWsd95GslahiUG+norwlqcvqUCg15WS4N66kn
kGlSXSWlq2YcyG+CBsVpKlg/fvIAWQxl4Y364Idu8Nvxe4WwaINaWkbOzCMJdjtknDVzXqY8t1qL
H+YM30/eq67TSM1RnmSKXyBI0yNUsSiclW5XKhEZgnBcQ/6d5BXm+h26A6pgPA0MHAZGkBSPXirq
pvtauIUxTevjev3ITCEJVJUVDGmuXsBYiarltTo3s7TBIMaOSFhMGnyFRt/GWqbAx6t8NU5RRwkh
57guoRF21xnSUWi6GL9Jwn0ZTEpc65KwmDLgjFvH/D9PiNMtHt2oMlRR5N+/n/JhLLlxl+P8G9cb
bFTqdsDy5cJ1aeBCEafzJD83cjHLYw3XOI/DGv9kjR2NiO88mF/uCTeeaGrcv78znsikrtNQnWI7
e7Xn8hQnVB+9x96An4nSCS7q1D5kwasL2DEhhRTInbqO+xsX+L8X3vcPvuq+MMwQhiiP8r3ZnFFH
C9En5CQ0xze+37+bAm046kBk2wbJG9ega+iSCNtZYbrX+m3fbEJCH4StikpAfQ3cFRreEPYyvzXS
pnDRqs8u4tBuOYo3Ysx+kI4jVJ/Mpy18aUCmr+73wlNcXYswAalBEQtsK4Gn1zrNDhzStid0XHoZ
RRlPo2JRBtTyxGRAQPdLc+vTgEynIQT3WH6kN5Iw8YpiSBDR60QRR39nDU99RwF9GQQObewUJ9/k
qXHBfLzo0y0e5dgIhbc66H/XDpRekxaaqYAsIfT9vpr90VPKtlOEHWLSChfd2MCTkwRRJNv7ssZB
EM81Vg/4xo0f9d9ZiqlL8mSIMEU+suO/f7Au9WMt+hneFMkygNLQVQwCy47IvGQ5qulcDxlQxTax
SEgYzhO9fnxQvjzGq704PFRm92iY8LXs35/rK7Tn+2aaPBqwI2BYx/v4uuD+cy3guZWOmhtwgZkE
qQAumX250OqNVoP4NMainLKqyFXUj3qDI6jxQuGDtxCHEMZlzGHFSKRhf1bonWJFnMXpssViDxVC
W8OajG7sQPmf14jRMtLDycBfIkPqmsfcB6TpcpXVu37Q55Hxpyrv4mqVDk86YF6C/Y81jKSgvkEt
tOvcn08t+BBFi7zErp2RVUa8Zo/ZWqKvu+GOdiKPI8CMfSotxiBdqXg/agOe9zBwDUQYN172P93w
9PTkSE9x0uTZXIuMrLzuQqErQCB5uzVwkSqAAHDDqHG9MiG+KH9b3GzwAZKslPHaH6m7iEw9CvEZ
fxgle2i091reBNLo/P5k2g/vFbEWhiBTQBeT7qsO0ZSLQh3qwNgl/mRH2N0F+ZZqG+8Vo3xEPowL
msP1OeGVbRrYZUO4qnfvN1CHa5h/j26G8SwzbwM7pWjAmL36q/mPRf+oUzODMylEi4yyI5catefK
LT6G/G5kKQnFRenOobobUVJhhDFrlbUOHdpPjFVcvsmYQGv9W2/iNAp65DfIHUBMeSVleRc0n0EG
MwpuJdyAQKT47TzHwHUgj4OF4So3fj592qPf9gppBAjaFLKq2TPytQDCL329S4rQ2FkklAqGz3R9
yhbZgUPlLdJi5aJSuY9USWi6y0B+l9vdADcrIntBYINMLV0bhLYsnyS3touGKEO2uDHgXUa8THfp
8F5On4p0I3rlfERZAmVeaDe16s8ZVCqY4nUBQcPInOLRmEeViRoNdRPMy+CjcM8lnkZBjO6GGRt5
aIHguAEscMYB7ktUEFgOuKBwawfkKZTxfRtk8xWAkFGmToWdVDB28wBwSMEO9ffl9U+X/RVHqZM9
yxGjcgJ+P/yavBhNqStHVDqTgembqJ4y7D2DuxLb9ij68/un/Yv8Tx+nIque7Bxw+rtazBG294WY
1Mme9xlXSwYrRfREWFoWZc40odSyZcMvF0NuC7pNUbhbNN+4wV40tbE1rqQptb3JiSRRbuwzw5rK
pf+sISAVRN3YiOCKI0vmP9mgAA4Z6iU1OInMP/JHGzkEfoFw6M0CF2J+B6eUbEpwjTEYBtlkyaM0
ZPjm6/ejedbMQ6veJx7e6cqdB1ADyG2uXFrhewW17ycR40O0wokjiFZsDRO6JyHoKIlgMBLhhNUV
Iy9rMxH7zZU+OPz9grcscevIXorsWJdrI3zNxoMrLf2BDL6lONnc7QYcdMVdq31ExrbTF2kMP3vP
yHL8q3RboziZ1sMQP5CAlAb3aXYw5Hkb3MUZTfNdImEYu0/cBx9S97BH0O7le0HG/NKJxT1/jGjt
R+VCModfrSJ9K4V3SrOMJtPBmSHg07emxBDjZwXT6MLOrRkO7iMyqw5kde6ehZi2CtOgmVDZ/+Ps
PHYcx7It+kUE6M1UdPImQmEnRLikEb0nv/4tZk+yohIVwOtBd6MqkZJo7j33nL3X1llbIkYdDh2H
indQ4we4GAZV7Ba/zQwaewGgmpVFOiO0Y0/WHX2yc8TBsS3nzvTVHIh2p0s8oJfEEcwAfpMljtiv
m86RLZv++Ky6heAOdwHcRXtwbwgwnpPG7XhBp2Muc4nv6tkDjhNLm0LzuAdG60edPzbEzx4wBAo1
Rf2hvT3oxS633hsSpM7Rh8oYVb4aHcnbm+CrCY6ZtK6XQG1fajd8oHq7b42NMFJo8UdOoeXwZBSY
FntwjYur1kIIri8x4X3pUtIUIe2rdcuDRRjf4GIN4eQpfsnN6lYDfF5V2VqbnwJ0ssrFiu8wnTC9
Dfle045hi+UboasrfpWvkSzFKZ2x+0bhi80WrgXANoc+9Yz7koBxASFNJ28tY40H0hDPXe6QgqXJ
KwXzZ70pJheengg731rViKpeiZ02Qh/n5Yxz8H0+W+KuJ5JX3ZA5JarrMNonKanh+F9Pee+m49Y0
rpm8Vkw/vXKdE9C1YJ0ZETH0kLfS4JfDVWVyPOBMLzZJtInbXS6srRe1hJ7gmdZas/Y5XvbeE+HN
PGdvmYipj/3fSYJXWT7E0lqXDkngByN5QJ4QcX/PIs2eCVlql+0s3Z1VB3gVgF6s8GpP09zmQaJa
0qeNbTJOiY9pf6iJ82Q/r52I3g3s7kzblMFjqG501SeYDwTKICPaubvpkAA/GnSvqt/nXmS4KWOK
hZWDrGfDgK+/5myOO7Xwe8UZjPMUbkbdF1gIYleS3AGkpgL7heegWHPj9cRHeVy8EpQgkl0fbmkh
SaJ9C9eDetSUtTis+2CXo0SLT2b0KWQcGXdiiWb3qUVpSVxOLbxIzZOVvOjjpZquNS+v9AEoOhEu
hu6zkwXT2yyflXBHjiN1SlmeBj8xXlVpJ7enauCtrTh17XTql9TNdZcXgEcsrry+91TlXlaPbX9W
hGVTLBs/GgELeEYG0s9hqhT12/G+1zetYGtUkupmbnZtsc6mbZJ4JrllN8uVZz8RnStTH0b7Qrl4
qRvFF566eSWZK61jh7VcqX3ipvaNTxOM13W0nEzwlNds2KXj68CAblqH05nUuermaaM7Z76EJjbZ
MwdV5o1JbADwIuFcIPcsmBwcOFh2BkDXjSS/GOWjmJ8med/e7o0eftEmqN1q2FXNNlZsDV/qeBzF
F8W819Kvm+o2rT8IXhu4qeZl1/wIiJq/d6qp+J2RT0Xs1bjAqjXG9CpRtR4hTrzA1J6F0xpbbqgi
u2lFJwBGoZ9Etti4c+4HGCEzu+aAG5QvQXVNibbQvAFJlaCLq1oKHRWZGw1tTuFQEZBdZVTnbfkR
thJTCTaI4hIXVxW5GIY7DWp5vp6COwNtEcczgD2WJ8iQ+RwQribQJXU9d8cAJ5rp1SijP+WbV2Nh
z9AQb28RXL8FRj61z3H3PAhvnAfgW6sLHNLPif3IN0GM9O4k1/dyd+wUR2wOCClvOo54z5SOgrJl
+J7HBwpAiJsrLN0xLvvmhlqsPsTJXY47tlvY8sCB2sKto4swwoDYDdJ7Zl2U9rW39h3/emifZKwj
nbiPOA2AT42OBcOfYMPIHPklxfJATCFBgDkNRAeVXajzfw6V5sIN7LE34LOrnRr6zgqR2BR5eeIW
Dcwlj+mwFrgz+6Tgmh+B5RcIQUNb1/y4WIfduRzWQ/DSSs81Hj9fnx4bcd9mZyHamMIpHVkeo42k
yE4r3Lfll6H3q8oKIKoxYpRfJnRpovyYyfu+uRubY5DvR+z75lVG92y8KUztKWmZajKgNuYFUI9w
safd2vhwz3FytF+ME2+91zS7m7bR9YMgrLPbNTNe8TQH6lqK7jP91OJmIi4BQ8SpMXxi8LgSkewP
wQn2vdz5SkzmvZ+33iQ5mngyYfAWC5NLynfZRGj5sY0PmvQaLv2OLblGPNtJsinx4XNyfoOUns5u
KW0EeWuMjhy7RrUvwlc14Mh1vknH9ihqjxWnRVABQ0e22y6z3hPdMyQ/YKgxr1tCO7j5OPwBZz8R
dVe8dPKqZHE/2OhmIrq36Q5TAIVMh3snWAvB5r/rRX1pZHyryUxUjvS3iPyWtH/NZWoii4k8jy8d
sHYR3zdLwDYSnfgwVpTi21BzIFZSIZqs1Ke22MqK2w1PwmSD980l6jjmVC505taBDVnD2qMrL7zK
wi6n4w1XG96KE2dO6Qgb88kyfO0jfEoUu1hrvSuUhKotnvGiO/biUVzXRBvstRfom+Q6FEvARwmR
5SIQoLu76Ye2++Hnf5+XLiXpP37+tz7PWOutNrRmfNGJ6IYF4IfipuX1XsrDdfOa7rksMphMAS7B
ao49lSAQzScTo/CZVqtfONWK8P4Gpd5y8sANm00QuhKoudyRBw9oWwLyI1s1RDIJV3MHQKYjxyLf
Tsp6sK7FmveuVlbjodZXrXwQgrW46pTTf99jSf1L4c2vRMVHAa5boK7/eQYRtEgYbwo3WZP2jH4N
PKCeAYrY2Ij4id5jiAK/0NXmDa5T2bZGDyizUD2XrKCydQ9wZj5XPJyJPYE44lWpD3P1ZBHKhj9o
wj9k9mvSJlyh2FjSg2k95s2ugAWs2ErlZOnWnPx2m1IeyE6qs4s7iCICi+RxN4xPGg0KhC4oycpt
j6ol8gywEQU5ovagnRGzWJWvnrvXlpAQBGNOYq7C22P7rqkLjKcHRk1ES/WQQweHtRB5QH0we0Qz
j8y2+IxJYxIOS24N8bkL6J+W5U1y+wfzblC/smlvQTG8udCtXbSK6d0EHom4B5Rkhmt8Evz0CoqP
tTyVHPGOBzUvvJY4IdNroc46jIs7UKIqk+TVjWjmc+/r3niXxXc8vMOpS/f0BdXGRb3K+rUIIscH
el+MAfu7gEfqJ5QeHdK/vc4IVkGt0SXmP/+801lLeF7NenOxZDupoQU5S3wqZShuv9nW3ilQDZIC
KnAfNsdA67l4JYkaggvpSAvdGIetG2I27oiocMR8ryETQzlCHixZrP2aUSS5Fa3mN/ldTjrUWiWW
rt0hnGqgh3Pxb66INqV0kaiCGpnw1uH0feMkFWar4JHgOso48LfMWybW3pk60h47PyEEgEgG9Cmg
mtCj0NufRtSRNqbQbDFdc/bhOCF1BJa7KDDLelMKnlW7ZeiWoNeJjpy80VqSoLKLlfJX2gVLKyoy
0pHwnjIsY8WBeUWSSOl+hnfje/GQXOeFdcNBSBwck8/CyURvhfgSttWJiBgbq3cCnVlinLvqPynR
oicwhJQc4yVaUE2r8lw8IHeBoCcB8LFNRgBkBwF/nzBTWnfDUQWtv/jBYVHNTB4Pw6/+I94Fr92v
IlxNb+Iv/nD01LEoqr/iO4LBsDhnGAgZKS8pfyS43m4+oMM89qhe23uvKD2q3blyQUFp5F19Ce8D
P5BnH54TUiBHfMEw1xqkK3AlF/PcjYgbAOGLhokix+VFKDoa98s/h0VmUY6mLjUh/y2QSxKt0ey0
vQ12GglIqsAgdwn1pS4CXYuWeSkwNQempdEuZEuQ6UbzpeGC/8QryHRPJsRFRLmMIX41DT59ogr7
tmjnj5guss8KochD+HGDtH/lG45cJ0bRxJLwkFLpWavqMyNOfXBCy+80Tsl2ry/b/WCtkrcWpP8K
OyeMiIpKC/QGwqSErHS/5SxADTksKTnWYCvYJHH/o3W6IhXrGx4ftExsoYR221RuIlE1iABZv6kQ
b76MCQt3LVrA9+BjZj5GPzRci9kqzLEtgxsaExB5BLo54Ts9hKUTRTRTBIl+Ne0Xg6DJ97HZuKHV
oVyUZpQuq3x0xtEJSDbjEUNoVzsms9xqVcT1I9NfUbKtLZcMLqiAvwAbKvdLW57R8Yv8DBn+De41
vnDiSv2a0oz3uXkvXyVooXzsJfP4S62X+dQ/yO/qsd6kXy2McY4hLRpOVhZnSNGhA+P3RKctvGzT
Z6v8XaEhQGtnpTyoz2gtqOerFEM3lmjRBVAz7MzGHtCD0l3TisvAl6OevF3ArSDGYh/Tp31fec3s
4NYHi6YGDtpbQLBiiR96nfZuAjDbDT7qR3SUlUQjA3kN52aXbMriUwa/wMli8e86VeYS4yDULgWn
9lMe8u9W+J9VDVhckWRCAIaiaFrKd+nVVAy5NOdJdirBdGZN4CkiGLSXUocxpYKU0ZpjnJHljL7h
NwqpMx0BrXGU9fAGCD5PucsHK6OsPd5GDpIV1yqsLk2buzfha1E+WHOLO+xZam6OAJdqJLFa74q1
SSRmqslORfa0+WSStKUkB5EjqKTvGrECIxHbg8KK25okMr6RZp7SaTLQ3k3y/EPnUfpe2/3vKjBN
W2T8hH58K26ELK0Kqwqz0zDycpLiZcQdwTIG/seYs8a4CSCFZ/3W5NQ6zI2vNT+FHX/fjpZvQI67
gb8ODqf2u/r8Y8LSoNyuwcBlJ+OGEAFTlmtxjNf3XfssV26nrH+qdL5tf78/T+GnKhpJkbL67ReP
6tAkQyulpxsUjyEjJrJKDwr+m7SZ9lH+UN6uQbfRpwQc3niIsC8PQNVI/fjhe/zld+O+wTsE1xw1
nrkUZH/8bisMVQVSc3bKR8GZcC+OnOzyJN3TztC7i0Z/pZbuFOs9VzNg08TxGQ/iMm2fdsqvTl82
hx+/07cBDMhzIKg6HwtZCADrb7/LH9+psZIwM9MgPcXzJkMnPPDQi/NWULwIXWkvBR7CrwIRwA/X
4i9PIfJH7gWcT9iv332ORVPVamkKULqCc6UIKJgIACHTy2Jh1khpqlNbD0w3Qqg1NfeZ9PDD5//t
d6OGh9EMAggK7HKv/vjdAj6/3oxCDP3GQ19dEVzUWrt8cm8YLq8wr6rWXX740G/aht8XW2d8zUOo
UXh/n9OHc2YZ4i3OTqFy5Z5LtHuDN9qMboUqDdUYu2I+veXRffoTWfVvj96fn7wMcv74uZk5Zihn
eeWoULviC2FfKO96eRPSutJ9fux//9K/fZyB2NTAI6Wgy/72caMeWGNe81QVqcPV5eNqYVcCmTDW
Yu/ftB/OMlzAf7/izJ8AxiKeQSlgLP/+j98XY7KWrCxILhxLHNW3SDCVniWsu2vJC+903HmPeedC
y6R06502ZBv2p8sNy1vohF/UTCV9yS95O17Rola6Y14nKBhbvVvVxKkNj8Ww7l75GazH7NIgm9ax
cm03Ioii5DltnNv4drN2+UsJeERE2ntqQK/BDDEwk27V4ElCXkZ/XHvOZxRhONBXxo6FP50+h/a1
LTaK6YW9K4++ecZVmCpv1JMhBYKzTP5AXhvlmcY64vqIrtLrjCOikvdAcrxRvwSdW8HuKO8V5cBk
J5vO+mbqD/17qbxRd9/6A5Lu/KnsOIQU+Ukp6cyvxFMNVspbxnVIr5iHDH4WrgXLNShk7yaPPa/a
dK3dcECD15LaVbXJpuOoPtecBfBLqU5OGMiAASKGUMNXXqsvyVMFzRwUPv7M+/Euae/KeQlX65di
ctPt520UnTgG1M8wIdYVSSQExB4LuCooDDEh6BsKu95Ftl+dCy9atDxk5ei7Pt4SDhfhwun2t8XQ
tE2gGmUHjouJfs75U/MzSNPAbV+mLWdnJ2MaCkFplQI2nQ6B6VnDRjppkasWZ8UrAaUwTHKUczc5
Ipl+ot0O9/VmERegOLttBus48Pdg60Bi20h2Zm5jz5ab3XRhBGW1oLGZmziTzxmB+GHepGJvDgvO
YdJeCxjl1cY8Ti0ImOKEZDN9WCQB1GgrZ3nwnlFz3ZR1X3jWpiQaG/lQTUZvsxWn/WfE6VvepNjN
YZMOaxJDngaSFkHfvMYY0b1EcwJGzEBWOGi9hWvkjgmD5if4d8X4q6rc0XCZZ2no4sWV9JB5ERj6
Y/gZlISt2t0ujc/GuMXUhJGtO8b6D3KE7xLYZYmjM4SchFkjTmfx21Gz0Buz1sUpuYwSGnwPNDPd
c8SwNsW0We1IDXtupk39PBn3t8yZEYyaUFrSExaRZnAwy2qHtNyyS3JWuQQtad7aVjtCcqxNyjVb
A4QaIo3ZKYYNtAVG6OwKnPsXLwO5KiFiDS/dobwVa3dOnbDe1Dzril1540MdbhmfRAdTekiiNVFF
xr71ZDKIIlsH9KveUYrzvgvr27uZHMBfEEFFbjISSe3MXyy5len1y4H2yNWl7h9+asn8ZdVUuICK
wYoJ+fe7TB9zcR3NWAMuaCazEHhPle9nOh0coRz1xx34p0/7NhO21C4RZ9EIL4ZJQXKkL0NCWCJs
642253xdT+84ApvcM14jzSsf+/weP27zDiP4v/eK73E/yyOz2NIMXea5kYGy/3Pt7rW5KyZrSC5s
uSd4bcTQSR/05rO3GmuM5lYrD6DnJXix7pQ76SI8kjgqnocz3JiTfl95zKHao7mWHqVf+TEjEpZm
MB4PBqKUUP/9XX/D/r8dIf7xXZey5o99psWApocRqeY0CIgCT1fobH7pkKa5TyBT0hUK/ibzOeGw
A02F04ioNXzhqh+zBQcLYmjpWmDVbI6YT2+voBTpfdSzo9MSZWoVfXGWL2uftgINkZL0ZDTUZzJJ
oFQvLLgBg4jT5XZf2ww1hcf5jl0CorPAlPwu+0RaImyHPVOH3q8PZUjtZGPGhVPWU+eX6NU4nzvq
EzUdrXca3fTQ0Wg86ZLNKNwE8EDyaP7DieNfjcbvN/jb5jwEBqErQhYyavmgh4JKeRLceLaVD7R8
lH1MVDHpoJK3y2fGmp89FrLgKpGMPfzCXZTo2w2O6VWUr5nlJpXfY3FzBcS68Fpd5NpbFuqanxbT
Hp5XU+AlC8vaKeTlBDpM9Lt+OlEs78Z/PQbf6ptqCkq9yzrKDYiBmL/ae+Ud3za2+geaFtm129Df
XLcPEZ2QT+363w/hN9Hl8r6ocOYV1lja1JayvNh/PINTFAlq0xjZoaIjrtMqMRnxcVzkXv/3B32X
jfzvk4hEglstKThGv72ZkmpEEbU/uBNesdRDGJEKD7n1wDHKzO8tjOjlh2xDCy7HfaHciahdm74h
SYAlY5EgGLHz399I+utv/+MbfXv/qig1WilhrYjQwl8RvjMnFOnHAWBaFTRdGL5sB8TCrwLtoPef
ytrfl/bbfddEieSIZXeTRevb7qYJWSPPVRheAgnYw14bPXE+xCEb0fwSTedOWx1m6k1e7fhLFTac
/Vf1ky74knZQFqPUk0xFJXh15tcCyqSSYMZt+jYvU5/+V0uoigNrCx//ruxf+vxtULsfbqn6l3PP
cuzi0IdUGMTMt1V/EgellW8SfkcBvrRHTSriIPQZK7deqdnWqTsOB4lUkpWyNxldxBs0oSZ1FH8o
BugMR+l2pKfevaA9Me1O/5iX1rG+GvCiCvzZDIjfObdpx9688DF9CJ/++xH423ZhSTz2YKrIh0E+
9c/HX0iNLBiy0TqPhp+xuRtO74z7yYAXwTBxj5ypVJz8moPwK1bP1EdjTazoRlub+wHAm0wUOB0B
BzeIepKb5+yq4LTY4z4p0x0rpoIP0vQkYc1SmLfiDxvIv0ZL6EkXO69GSgEHQOJk/vntrVtCpqI6
4WLv3lrQzHOKttStKzCj+ybxzc8b3XbLoUvLuKTODiVob2BZIEVmh/9D4GALJKFyrWIzC3bwEjAv
izzFctgUKXuYpdNyVGWXJhx9TMbJROaImqvMOKC2Re1PxQYCdKnx8G0y2dXLLSqRrvLb+FHsPHn4
oefxr9EDv3fRUCL1ZfAAiefbkGkUirlMhptxjlRX0d9b8ql5b4CfkscR7NsNZ58+vSjDRyLZGPB6
yBArIjMBVK/a+mOZCKNc0JlB2LeTkviMAseX9kcb8V9WukWBzDoHvx3gk/htXZFnodalOjQ4TLwi
QsmMqzwdIH4uYlk0BY5wzX2GAAxbI32tq88CdIriGOYMdy+AIJvbhqhC3Y41B/dVNvmLXWgm5i3J
N0hOapyMMql5vd1gJ9LW0lPotpiPPlUH2Wi6MyZXK36N4kFvKscS/ar1y+YoiMwsqD8Dx5LedWhr
dG1zsip2gadfSUM09wRTs/rdmKix7fHcVD7DmYA0QZC6j4KvyL5Mg/gUFe9K63XtOuCkxVyfQ56f
6ev2V4SWjQNg4GjFXlTWWJ9ow05aYItbpEpaBCUTCTah8piAQUSkyTECeh6vUwQdHYritXpsqE/m
O/0AIRaaEZyyzltEnE8A2jGY+8IPz5PyzQrAlsRtolMFyIZNUPtdoP2x+QXcRf2GXe086U4Ltam7
KwnXxnuQ0sVF1EGFFFy51uPuOu9qE8vwzsodALFhcZrzXw10QZ8OYGWub9ZDjiziPZx3IXBTKNNv
BvQHCMFKstODnRH/cDb6jQ375+4BOEikJUIIGXAx+dvuUSiNYdTGJJ87W9/OzzdtRwqRvMUL3nIK
ByJ8HV4G7jCQzWAXQDyGdvnV0kp+YSou9W61y5qjdWVS2f3Qr/nbZf3HV1su+x+XtayKAIG4KJ9j
CC6EACIwRAuzyvUDoRTCtK8OPIWE3IM6IhE+OzXxA6eGwqUpsb2lX/rxBlqgsw2U7wwt9qZfwAbD
COHJDpRkYvFMm5HfD4vpdxfv8jDwrUHlipoCAcD4tpgOZdqObdLJZ05HCbqWPROY+ENC0NevkAZQ
+EFJjHuIHz9so/8SSHz/5G81WK+m9HCnQT5TGQmnepOjNGIJx5f3DCfZ5GmbETiPxG+dTezuHA86
Hi6g+MLduXQZO77cTp8JQaovCBisz4EwXlt9lmztjX6UtA2eBK9yixdxL0L1RI2jelW3iz29dOSL
ciq8+lLt6Ajgvqz8kRx57YAmBDU8fwTlZ+f+955LZcP9/9ejK1sovBWMYKg//vl8DMocd0Lfymfh
I16r9nj/XoMeRgGpPA0FV3ngPOHKMWipX2l7Frpf5e0yxtqCFmizDVBcRMbjGjDmO9DnzFHQOrK6
XAAI1b7oW4hGnHYPTlP+lSBorVvgvEyIpat2HWiA+Zh7GB1a6S56Te3e43A8MET1gwfOeJynrLO1
R87IgOscYAmx06/f3AkLB0m0FQ070V0GtxEpJvBOe/i69fPS6wl3dOOsHbYc1kzCylcibRcDB1cM
7LN7mWPmi6nEedQTcFsmY8c8moMx08P6lx4xK2RMZswHJC8JfRzTa57mU4LGaqW/htoub1xjHzrF
E9r8JHhs1XsGZjSZqK4Y1sImWtHkUF5mWjtXpsCpx9/EZZFd+jvpDdYpUvk1d1O74jBIvPKa7YRr
3OkrJX/j3QJms+ju4GpaxZ4hnHBCSGWsVfJhvpqHBCi4/moytIYne4u2KeYJbfNqeBVS1/HDDGy6
QDk/dzC9wtha4MCbe/DFEgHN+zjy5IkEGhulFdbLtZVfi3yDNKNfSy+l06V2t9ff8TUXwU5moZQA
o3rGhnC7igGyEwn4iDfRg5pS3qIw/e9nkQnR355F3vdldEA04W/W3h9rVS+LfSOHCstovSppLL0d
isf0wzzfhqtIVjpGxQgV4BtByFIHVx9gbFO8pQOdxdkxBu92idCYr8RN3NnWJVOsFaNZoO4u+i/x
cgvvboI/ZxtoT6b8RGN1ICx5Zja+p+s5SBCmyfIjm+Wo78/jL/25WoSBzGxLTwSf8GQ6aBvQ1OhX
FkxAVq+CXe8QS4wXiEN0Ih1B8y00Bxj63R61/UaBG/8lESzFABcq01pCx4qFGmFb8pIZtkosAeNu
MKqa7iI10eIPnjVDddFtMwau1nyjdoGDV+Vu3iMxviufCnzmccHfrbKvPenzMyb6gj5B5gcE3wco
MJpTP3NGeTBatsvpWW1PMcGO76GPgVl4mDzZZNFGQmyb/WPEdRJxWQYNkXkrw9xrybsq2tIZo8mK
FvCeDnm9E5LLtLTmVq2b8+m/nbMrmhc4yFoGxoGtMljk35Y+yaBTsqsN2RaI3aLnQwX4Lrgd8aE0
SS/ZtoAar05b6PaC5CbpoVxHKIJBEEOOaNeTsEaIJjypD3KMIAHp+0p7N+IT2oTOF9biUYh9E82C
jUl9RUYOp5PZobahl8tRPUc0D94+PgUqGHFvIlFzNd4jE6YzvI8fkJ0lxzx9rngzisTvECBe8pW1
NZ/6h5YaPDnrTwY938xd5J+GO0KD54kCINWCGsfwt7oJL/BHVqLpZe1qURL4xgXla5d7Y3LN1Hua
5irY6mgd66dJXScNi89R+QqRRK7MPS/rYHCgWbQw9zciTQqHOUSnnePWqbmsK/2GEMcNN9Krnnja
L8M3DtOn2q1v43a4y8+cv+rnbt7AOEefEb/lzwVIOJuTOrapwf4C9kJzpaWzxEJ4c4iJvz1GHoDq
7mUw/Wr/ItnDNaGB/JjFL7d75WGKHDqpyl3iaKVLyMAhC7YJu3xt3xKf+0E0i7qRMSaO6wYNCcNT
v+4eqSDZ+xDYNyDD3Epj5OGoy2BvMwExD15hgQg96Uyfgbi95X7MUVTZL3JIUhZrCKEOYjtxtkl4
APuXDUhp3IbjAwe21k2to5qd0LSGm6HfJPAHWzZ8WsMGspZ0xFkhIIXpP7riIp+eEGxiIdPEFxXp
2RtaGJvkJLV5Di3g0J3NsXEJV4Wprj/XyoWRSuAQUiDSDu7b1qOnlKGxUQnA5HCZyQ+WsooONMiS
+Nih6xmp6aHNI2wOi52JtCSxRTR7XD4JfQh8A/bE0hWNS3pABaBg8LkzK/8mUGEuEQZwCdAx8ag1
CYnLwl3T2GbpWrd3ydj/Wqc2oVDIZT5byOLc9AgjZJFeGn1bFNub8CyJrBHNSVSYQmE9W5W071oE
Oz0tNawKsXE150vXMghDn9+q6M39vHrVNiOqgv4RLw59cQML4EKnbzKd68fAIDZWA367APOTtekl
7755qp6GdRui4fOiaE2tXVXEMYCCQVf9PiAsoQ1e6Z2dNbuE52vdcHpTcJCSWnbGgvLfi/9fJBza
EkADQhUoMJ7Vb3XXTWylOC0E6YxO4Ff+Wdmvi2TN+hLyNT+h0xzzrdwj6Jq7tQBSaYeQlCixmohm
qtPbDuuT6eaYNfsDq7mqHpN75l3tmvdCVagdsZLY8Vmh8vaQbStIi53+oYOEg/+iZ7c+d835h1+0
tAq/VVZ//qJ/qTAbyeyHMpTPk2Ku5Ho/S18d4q1UvZOXYWKwlaXtOB0LmcmU3hATd8+chINnZrE9
31zvOkpuw3kPd06ACNqit8t7Vz8X6p1l3hOj57Vjsu0anuHKC5GNvasxPPzbJwY7c9q3/abP91yg
zPrhXn3Pjliqc53TDvMMi3BM1fh2r5RJihSSotkoMqeO/MRhkkDOqyfu+wfenP/PdYQfu2COTFx1
3xoNuTLKatBxHQt0bpmIpKVeZ/hwPshyCH7RCipv+2l6i49orKOVJaylDTw13AE8Dpit5+ClXEM/
q9cDNArDpQ2RbajHiZOjtR4dbrFfWb4a+RKnsBfRuV07AM0styQ21y8/Dhr+13H413OBSAmPIOA3
DNr/rLgFacrKDjrcWWuBIm7CAMsT0XpgLaHYPRblzsxcdLpVe1cUC2z206jXOc61Fl1pYjfpEwhI
ThI6pvl6Gxu7Ajk6t98fHvXbZpyPzBzFZJuP93P1LKluC6yGbDFOf9uRtAsOeXfNWpie+eeLFa/x
skflfmTZYvVr3AId2yZ4nCDK3KPoBGusfk5vh3jdio6OBM9hZN1D7Bz3ofqaSS8TaL3WpeYu3Bw9
Hms8eJij2vA3C09V7saTY5Ze23txuEXnadQYYVYeG91rSCR4e1BxdkDDObXiKo54YWd0Z/zvnB8Q
BMeMAAoCUE4Rx2iielfK1hofUPFUyHNBrDbCXQa3LbVvVMhNTTDmQSk+ra2+S9Vj3F2i6dK+WgTW
BX4ibaL1rSP7eHwLVZtwUFpAiAdofKcr9PkiJtp9BNZS9G6+qoMbItfZ1/dE8Z0WXwId6L1OraKj
p3U0bOzbRDqBwQlODXP/01ISGKvpis6fv5vWy0id14AiW/ODKBJZADJvIPWl3I3QOISnm1QjZj6O
0VXG7gbm8kxvUgtPdbXvUS84gemvBTJyERfUexFI5RarSfdDx/VvzTFgZcSOgT3QRBqX3x7FMKvL
MeZRVI3jaK3G57w6NDOQ1B1+OSN8G/cp562RzhOWuskT5nUqrgMUD0HnVwzDf3jVIZf9Zc2Ulg42
mBDw8Na3gZIYiemsT4Z0Fk741MoIT+M9OzCFQ6X46IFLZ1FL8vq7GM3k27adveTMaH8iHmI6w4oN
n2aFAu8U5XsTeRNxweMdvwiHZbBt5Tv50epWt8cbSRuPmY45ykOkbsRvlehWb4b8yMBPSPbMsQby
YD9Dlo20RsuxG3z1AXsZx1Oq+Ey5DjOGpbsWQ74TrId6LSvMRm4ryxYwieNR6rxe3dxax5T3Qryu
b9uY+iZbieFDOb9mxUumfWhALs9c69JjBs5eRTCJNLnyc1t+7qdPjyxVpQG/hNT51CZbbONleriT
YQN1XvueMvpLD+KIa/3AsyvcYV2bffyRkb5hVrMQeICMcZDQHMOfKjrG53DzQXvxM9VQpBFI+sis
8QbxOb4zcsxtNs9rehoIoWDhbEYYaalvjHtg2JzIaHPY7rAf9gGC+HtD3OSxbTGHGbFoqgPSZZJp
i30W7mtOtv2viC4bnCX5UU42wfwas6W9QcXbR6RuXVtew2KjvzfiZzlv9WZH9CWCUA7xsI5I6Ziy
56LyZYaov8zIWl1og1jyrlq3Xngkioi8W+ap7U872t+fO0RNkgoFBAbIP18EMQIKUjKTOMNjlGkC
y/uk3WJ8td+7AwgI4VGuN1O8V7CaByd8WD+B/GTl39XC8gYu8BGRPLl/DaCyPATYrbYgc195/GjS
WTR/FTuNXOUDPw2LuvRMA+VXNq8SolJpCzxz9Xley8jBM9/h18Wle0yeKc7r+XMY3JIqknuZO/w7
K3JKFMfPLS8SZey5uiQfGsPleCVdpZYyahWvx08c/SVGugMnLsAQvPPDq7Kj3m8pkJziqHLw4NOB
o3CLiNO98L2S358uoAuy+MfDW9esciePVt2DRVvHwy4ZXhgtYTaoHjj8MM8ryKD0EOKOQJnRwnAi
fFN/mUT2ZK6BzfDt/0g7q91Iti2LflFIwfCazOw0vISMwczx9T2iWupblbacumqpdHRU4KANa881
obyQStIjPcURYKyXY5wtRFB2iPnueINooz0R56xeEOMW70o3Fp/yV7hI+am6yBPU/VBdrSO8kPhq
nrundlyZDxwMwquRjtviBHjvhDPigODIMy2yZJSgNvDGnjIyPtNPC4Aj3Gol7OAR4Fs7mMNiHT3y
PhSSKUYxJqn9NH7RfATEo/iIHqTUR2jfYHP7yK4JOMauuxtnHOLfsesqv9KrcgUhVcbRGeZAY4wI
1cIHqx3Lb/0DZb7yStxtqP9vsI4y1+bSFqJsDPM6gsBPYTeGVe4xK7ENR8VSf8qPKHPDrcmZi5hS
Thn4w3UMBmYv8nB8idhuaLC8E5HTf8C71z76jx7cQp1wUYyCfFwPKaff2nuREriFf1u7mT907+jh
DQ5Kt3WNkfme78Q5MUAGJJpxaZA8OEH7DIsJNShps9LEb9Z0mCHnlR8MD4PgJBTE0NIoyRBC4b7i
4oI3pjt05P5JkQ4enWAscw44idgoPlUkEF1lQvHCgIPgIJFwz9VntXWqF+uRoeVlZN7D4hqKP3VK
6uDQtQxH6gvRmSdhkz/VTzpXAK9+7A9iOsaUDtgApCl0J1v4HchHiBf3L9iw2eC2zI/3FvEuhLkX
7a2+NFcxmsTW0pGW4JqNuMh23TZ3R3RqzCuyoWRH+2uYqOCWjLOda297Gj3WyHk1pFFyZetAwvEQ
vXCr+issZeu9HzrdxPOthWv0FL/FCLCW4Dl+Nw1RajFpca+AyA93AytkCGQfyTuC65BznbGkgmCw
ZzWg5qCZiC502TLcXrHxJIeMHFljQuMcKUW8CExinEYONy1h+TMgae67uKWJAmBFL6IAlgowBaUP
xMTN1zbgJpGN23JtNqP0bEKOo99y7S/FsX1DHrCVX1UWgC9qz6P3Ij+Lz8VT9WTvp+2X1U67PcS7
co6RHwnjNMuONaP0BfZEd7Yu0lTVpn47SS62Qv03RSSVHGA6JMSkJaO4HztYsOHNuydxVS7OKoHT
5RhR81KBCzKoYz0GhDmj2KJeyt7QwvbPyZUVzjTQPYwg9YOYQjSPJM7wCxsND3S7UduOLX2stKPo
HUJ+fOywXzsR0Yx2I3gK3oc/GMRdRElPzSfUGcILKFtTjYpnNvOG7C1x1u2dC1nsbIgqyy8QsTfD
U8S1J/oz0RqqMPrU2znaKDebmuDUVIYf1Tvoob1py4MBX2XU479ARhtSaFYCljOgw3ToZ7TXdpsN
+pP4Mz/xmvhVLJtNv6UR+AhKd8X3fgUZAabGtnzNr+mrtZJ5S864RAY7qtZYDjZzCG6YXwBf2J/d
CcAAc4aZsMHtPivogi8xH0DtBLRdseCCAa76K1rb9sXZJ2+6OMY9I+G0yZrLpGHIc8hi5FK/EmLO
7w+EpREYJQDl74c7bTjs/HsYghNHrU4GLZ0e6NP/brx2p6pdR3/qQIRmZ6KqxsF3sL5QKAjgMdkr
5C+aNDK37odfzy1kNQYTdkUKp4YEimdmHT6bUFYpwJVR/Igf587eGNPAh38KQGzSOIRwrhIdNu3M
ZZ+N1ZlvYQyChc+DXa2CDzcapSd9Jj5KJVDYKHmkJLnThJP+eG19f0wDag/yCAqMG76NViBwS7pK
PKBCwXmkVcZVNKVc7auR9iFcDH0qCBOMPEx/EYezChyg35MtHuxYICHEGNIkayZI4lhdKADw6Kt2
0t4GsiEs8cV7Y2FkFTMuErEMF37WuUWfiYSJj0nJJlPNlptWGGo8zMv6R/AIWjsOGkHOQxgsA/hg
Yf1IqVtCqiAAEgoOtitvOFkrrEiYzJFWD4GSFRZ5ejzCizRoSTkdAx634ug05PxhoVWMCf2DXAti
NOq+ii+UeU/9kpvEAg0VIYMomaiXnIMPM4H0S7qOJFBH+FhxgNsH9K+p0knZY5WfuQ/sw1Bo4cBd
OHxp2KVyU18AOTC3e3GVUgraU2TJZjHViIpwBxWZ7j+AV7Eospo04AK79pWtNEJ/NkJxLXJs/oBl
qkyjGUsDP2CfAgSP7DdUuU08Iqgyewuf2EHzdwPyDrdSTpNluKixqcLvrV0kpLedPeYTHRrCH0D6
q2nNOYT5Y01wU+N4zjfheOx9Se+Eol28Q7fRyci4M54YMD9MG6Q2GOxruknn+abhHCRGVkSS0R/s
B3yO6yeWvuLK3PVOwau2V3ewEQl6g1n4DiObELaum+j5un4m2bMaMYXCrf+gXSxpNOxOrMxH7czm
Rx2x9vbxSt50y/TB3bpLTkDsiM5b/Uz7OPhCDiqPQFz4u8M5n6VUHadUKsgncV3tEBqNuheaHEIN
+DIUqelHqAwzdZBkklvIjs5Bpx/+EGVqFU85usG7hk4BFGHjhc+1uJuTLM6lpXjEgYtY4UAfae/g
FkAxdIM59hPXSzFbEhXp4e496i90CsRPqFl5M6PQ7B4KlvuhMqKVNvYfI2ntosBrRqwRuKDH+OHI
jBBaCPMK617YD90UfUqy8VmC3jneF81a38Bhh8RDY6N7JrmYrZWsuY20C9fDcWsn7eqv+ovGQMCz
/dnmmDbelmAl6Y091TpVEDLw7XkGTM+NUbx27Sn+FfJ78z789pA/2a68JfWneypZz+tddg7OlHMZ
zZCldVA3KQmU79CspXH6os8EHJOIyXyVF+K63aPQ3QrxFMlgv00fUFs/qScOriufXHcSbJ1liEt/
s0+WGcR8phMQh3tVdhwyeQVUTdBY5Gd7I71IO3tSL+0j3ifzco0DzVl6sY7WYLpQbpOztQJrGbZl
j7Z2PfS9aX+MUCySd9RPknP/6T3J5DHzlwN/xkZtP3I2AiDa9Q/WoXgktdxGB8wnX3MqF8Q7lJEf
+oXkXaA2gycwMAWkG26DKvRup5qo1ZuVcwLUWbMvCzvtpE/6eXrdeQcm+tJaFgt/S2n8+84FTfKn
OQgpHqt3PCzlWxQUP16zqrJIPLibLt1V0SSC+JpPNBczR2DqsQAu7YwMd9iyqCXlbooggJRWykCM
k5GrDIZvBeb0U1xJMDimQgOt7unfYDHKa0SkJYyRv8fPwKyYZdFdz9O9lE9s+kioeb2JjqBaR2c+
59QlE3g2sk7GoGIZQZdnUXVqGusw5ScwO6hjHAw/WDvBuGgOH2BDYb/+gYGbRh+5HSmP0We8ZqQ4
B+uFHoq8V59YSfspnh3b8BiVa5EyciSok/SzVukuw1ujSzEKnlsEt5iVqBMKdXreg4zjj7Ek/CK6
H8qr0cIsRF48qt5oMyoXD7cHcoK0YUJ3j905o+dASxLN9RD7Ms6gy2hTERamOXEONb7218KknPn9
8xk/FR7qf77eLX1NNwR8cgO+nnL+U+3M4oPZjdyDy4F2qJ/irXSQocybc5+V0HsFhSOIeh3JY/XN
wBNnxHdmCeppplzYG8VPNmXrzSANrJh01jh+hnzg7q2TfYkX+rlesSD0RyyayddQzxL79Wt+SqFl
q2Nt1TyFX0VN4ZxoU92dFPIIgRJrM13kg/k4aG9b9jlMsHjRoxQvg9/fxQ/ES+aRMjCB0VHifHuD
5/demei6zbuA6ibsGbr1E8t7umyu1F+nQBsJb9qMNTt8Fl/zj2BFAMQ8o3e+7PNRxviGJsHKDgf+
okytLxKs611xUB6UZ59tJp/9frfqgAHe1lKAg8x8TpqEtt3sfUkRyGLmM+spnjLKFJaofOaZY+oq
cAhAEY4B+3JjLp1Vi9fTGMU+2PNsqFDgvp76nXt1CNp1KQRxrQHNxc4zH72XjNWjpQE9T0FdSYuw
ni2CcCmMfJzc73ik/oC88sr/eoibpSvqXCmP67o/5O8DBfu5/5DO4sqa+TPonUsZy+phx7Jeh3zj
6pKu7r1F7YfTOvmPkqb/Ua2K+s1bzFNDSIrU6g8Vecavmjn0F1oPQei09KZaNINZ4z+rkLuw2cP0
AWwpGzfC1KGvCR7Sr8J+2bwPHZX9gf3RHY6uSNJGCdwYbWSHlHazRgaFHBnku+FcRXduuzPY5THD
i6e1uKQTJ2CnE8wDOn7VLvbv9N+MH9ZnHf0rQARs3CF1jnH0F5ukLXyiKWJqJAzZrLP+gp5uq6/M
VXqJD+UyOlX4MZgr/DL8g/beEkekr7Kd8UQVBQxL5BZGhM/hBzVGfmlee5mHJpHZWSikYJ+G6Oli
YhyVOY0UCHUED+2No8Y5dtmRAnihvFDy4Vf5xRbad0P4sEzJAQfsCfvM6uxxplnLa7HEoe/3+fHN
dpF29D/PfQPqE3Aax1Kq94dgpz1ZC5mqLgUDAZ0AUGIVerK/ohMPqLJL8aw9nkgI/ZlEI/GYXA06
X6jio0nLlpUNBZ6b7hN4ugMlfFTgSAix/DVbJZ8xBf0bO0fVLCMN4henrIkCUnGitodJZRzhuNvv
jYwZwkXoOLRg0Ag2l781DxEH3xWoPDi1jUvKI01p/jJoV9/jRzsG+fGeCHhKlGlbT4ADZH6SMs7B
/SjeWF7UCdmFHtopcxTYEwccw4Q+MO0IM8YjhtMRACTl+B1u4B/+0b8rDy6WLJKiTOSngWf1vyNK
jYj6SW1ZPEgtilC0b81SY7sezhqWPOdAnm6NZ8jEv3/QP2XMt8tq+ADTHzcGbO3fy3amKToqBIgD
S52jHKMTAEUNb3fdHIwtz6vNVGvpeeiEYIpHy9+vjiHut/WWp6bCGpit2JCLw1nkr3nUiZHcFEbH
7oCHYsQpQZt1IJbqY2qv67e2WscTb83AiuyD1+oT7IToqYgvVH5FeQ7n5oMYWHO8BDdq9yKlW1Nf
A1O/dw0+WdAklxKCPaIm5snWcja1u87Aj6upsW6xE3sLjBkNencrFm8i5wpPfNUZpPkpxw5dyGGt
Htp3HDadL9S7waOfzAzMeqGu4jqHmRxcmbF/aY2lJoIahQsOGU5xkl9yMuVWuXIymw2ODL2yYxqS
0zN4zS2SdIXnuJS/FMWjikqrQZC4KIp3CL392Fc2AIayvtYHb6gevvjajoY2lZ1fjac+2xreBjvS
tF3riIPDZZCdhAwNwAJrAIdoI2dS4rOjCmdLAXXZ0xyhhIP5n6dLC38jeZIIZ8/iEPmUg0sX9Uki
reXSG1+Sds0pZvG52VlgeL3VTkIcnpk89eA1ibKEDrGhoMTEaNgJ1YUixUsTP0XdqXFUw8dcXolf
0qIcffrAhs1j60Cx8xk18Lnkqy19OdLV0KMZGmClagac3iOuzh3x07ZKtGzXvTVT4ev4cxpTkfeh
RXwusgd3uCFyvoeEJFxxyCKL902XMAiaFw+hhvDtErD+W/07lsCuPWs8kBtoNcGDlO7dg86ZjdZx
NvTbWGh4wVnz6lNlylS4aKRRzZeaMZdtuhyEptSYcOYatfBX+5TxUkPrlTNjusw31RS6EQQPMcYk
LpoKEswmGZVxUsyVbiZWdHZHCE3rGaZSrEfxZ+vR4KHlBxwcUpl5vLU03WrNOhAaDqsgGQ4HWk3E
qxwcpHiQJvaR4gJKIchKfO4fTZKVHoON+NQ2kwYAGaIRVks5jZYZDudRPfVgHhhjE/ACTi0X9eK5
dU6+QmsE0xRBBgpnhL5YWpU4GwkosAbqbBvPwPbXiYSdOP9i1D4zuAV9AUuusiZCQ4bQCtgSca3l
TLJ8pm7l8pQHM6969aPnTnsqUjrwMVoXnEsUadPS0S64nkXJz36PRXhzdF5xIBx7uOOwL7oXLGFW
5sGDekKHXgE25QyCrVYgLBNxbUQ7HIPwv4/NMx2qcZ3hKKuWs7B8LWN9XgC1izh41SCIpLLhlSfr
aKBaBcfocSd95RobHJ7E8bjlb8TJIabpXmygMJl76WiqAvblRKuRTHO2yhkhqEL56gJb0nQnarol
BwxZCB5A2ou2c+xTivAcy1ccamZRf0gRZ+REoxxyxLyxu9XErdRDOzyI7HF4GrO75RHK9kfTWKDC
KtyJk8Vz2TlxSzRjR5V2ovGCS+KzCXtABGsoGWcVPBEPmp/sQb1cUMQoyqpyp4EnjjfSYCnGgIjc
k8dUDR5aTjCiy7Egx4iKStLBodAEaWqoRPNTKx0jIrYaRq3tvHqc2OBCokPSwEO08oTTjo3nDHvy
i5bh6yuRifhUFfsCuMuHH0YbN3xWZkMdLkKluMb23n9HK0S6FkaoerM0w527seA0z7y9f8QsErA3
wsRpfizWfAJrUeSjvH3UrUc8lU1z3F6Keb2OhJF6GXKXa5Ov9dTPsFCA5kqWyykGFWdP3j3pczt9
50CbUBfja66hLZ8HzqzMybamMMJAX30GXZQm+ty/2Ms0uWYT92tYayH8dYNh8xiRTaEfCanROdMR
djADsRWnLk0D4T1lqTpjwtupc1JCa8Lu65UobgX8l3qUtT40627s+lD4JsXrkzj11i0j8QOYJvMe
QgNnAF65vGnTD2xGHfNNla+oFhJpk1AyO1Pag8rOLQ9wiWgezBXpWcNLN4/ncDLGGeWbIoG/QIWz
9ymeRUr+Hnot6+dRaB6S9BnDcDOXlzn1SqC9G1v8Q9PyID3qDfTi3ns2IPdvQTKzdCMl0wiHBZy7
inprKgNapLy1BpAH1BG6r/q65FCv9C+BvW+/SCNH9wP9baQXK5PeXzrt9I2RnTG9c8szTNp61b2D
IThbOXlGmsey2u8YPdhBpe4hRXXx0GhzTXv0KvpIYTbB9cPJn1PIryMre+vH7NEdc9ofZ3hjmHNi
3KX8qipjAC23h9hxqCB9bhJ1HF0Swx6lLJcytAi8l91xjuURbcd4LM5APE+lf22dJVZ3+Ig44BQq
L3pmxQ9RNicb0f80wY+bmeZ/1c0brRULCgDi+yxduaRx6YO/GPsLE92bF2E7M+I3KXvAUH4UN0un
bMEQZG0pQX7W5yoWVMFFP4XiOseRWhhBDyANrYrgGxgONupHeD/tq2CuLefc4Fu76I2pP3bnsAAw
wA7SgxvNHGOIhxSMeZGeZXmRCCyS5hW6Io7LLVh3b2z8T8xQbAcfi8gYhc6+6jd9dFDTRRvsUA+I
4VPrr0O6bfgDQmXSycth2SJMD10CoU/6pJN4/S9WcwwE0uMGt65QO+RwEzSCPqiMPn4vvH5QxP5b
d93wxFobRazrZzA3jGGploUN9Z8+74g0enSx2VAm2nSIQlUa2omcwjFpm/x+C/p3kIRbMPFuRxKr
4v5wU/C6qpUM2fbiwb6KD4MUBPbk1Z4jytIIOWAee7iiHpJoIrMMqxhCjgL2bImxlUOfiCbV1ZV2
OKPr8/S9GT0AA/WI3Cn+kc4gpldXHgU/GHO8kTgxei/UKigVL94nltX+2DH3dNIbBTMtFk9mkgVT
GlAr5V9LNQAbRPLYtsdp+9AqR6N/gZ3lthPrC2fV8rOF4hLdK8X/aFBva/HBVUhGnoREVb5p5KSC
kHahB1RiB4sy2ZfCvpu21ZjCwGOPIbXoIp58jP5R+cezlBqEdhbFeuHMwo+hCihmHkK0eGV/anR1
PulDeOw3y64BlcX4vFcmGXg+YhJSqjSWzOjTdMepPk1eg3bCAU421+HBjD+z8JGmdYG7E0DcHjtE
IHNMH0E/pHpevKLpbsIvQPN0Q/IyFnq7UE7w5oROqrEIr+j9RFuY/V410eFo2P4aQ1PfW+KAQRZZ
RH+86maegRjYohNpzmR5VvAYnPBi95lk3QLc21C2IkILY+IdGvBic4w/I72TaiYVayBMC1PCLamc
Ku6pLsz5rS3MoggXx4/6FWvlPFlzSBTsJ0+aVDP6xKr1qvnnWpoX/Q4EzPE3eblhVI4UaQvrPz/a
2icYk4mFeIFh31hTH0VOoOK0KRZ49VbCqtiItIH6qYKaaIUMwIVISBx0upNtTtx0eip5LG+wnarm
YYSaCUvD6AP5UDJ1yrVK0hE2b/aipWvW24v+Q5TvmBnJ31lGJspm9h1ieSRNuUWu5KrRwqz3cFcl
9AcqgYtB8ZainiM1votasKnLaanBLN81yanWnox+T2XByzLRocVTUEMamYI2yw764K66wGRUs+8s
O/J3eA3lDY1YXYOEBBH7hoJni0Xg5nnSHQpqE4oOIz8S2EOWqDgSwhdyklP7OKQWkh1cL1voCuGL
aw7Oh0qGs0n71mKrklBxNPlWCpcRLcLfFyXpO67z7w3enEfT1E1izc26g2ntFIDV4BAO3MvukFWP
eYobO6pXeXfnosMPvZn3vBXdECXRELG3u5n3ga90AYGp3aHuduicy2KOszsGH54KoXVip5dem7XE
xmxIVCqw3/j98j/YE/DMmGAphojCH5H5v2dwqe20zOhjnlEeEt9JnSL0GH7srO4eAwNxij4unY0F
hiOHK4HlFw/9ZCuhCm/QtOkkI6BY4wQkbgP4IvU5iS6BftKpDjtcDPBWOIfRlDsYGaAy0Qw7cuRA
irHp0B97MjbR6fT3J/oJS/n7iW5Z3aXndS1+hd0hRx8nbENsQZoPvdqaWEarM5bx3pnBz88RzrSQ
g3+/+vC6/vmaJhRTEv7kQbJLZO/NEHIjJ24Uowz3HYu2xartIcxDj/Xi21gp1XBhnTtX/Aai/Lmi
OmQDG4Mx8w0YWZKm5uhFxhXFo64e+3bTi0fU4Xi05feQzx+uJYsiZAqda7HMyP8OlsKoXSsjNRlW
8augLc12TvRLlxFCO+bYf2do3uYNghdBV/zrajfrhRlUtW0VQbiPEdhJ9skSq4Vp57PMP6RmcMQe
ri63g4Wmn2lrjQwQTiASYRS4QMn+PslMzuX3vq/0rXC5uambD9ypWpPnOSaAeYbv36KIkb0DZair
un/HYUe4DmaAabZTk4UcAkoDW1Il/j7Ivq+kf25iSJSTNLQS8s13aHTBaDTLDfeFsNHBJmPYG6qF
qq+ZK8A7fk3YtrWI6k3SLmyM2P9sB7gH6pum3Hp5MUcuMmFRwjgAQE3ATOLeSPlhHsiirOtMA+7x
m19n2HSVk9u8pj5bBkDAMvE3mBCkKUyb98B7/v2F/HQ18nFxWDHZWRTr5n1Elp2IsusEexBlc5C7
waUiZKBk8aYBjZkC7YTfr/jj4BwkKlBrJUX55h5odWkqpKLu75uAUw9VRlKd5H4rZgcFcqcXIVXu
D3p9acudYcLEBG1o22Qu2sacVpDv0oHrvn6/p29FwJ9qGqW1DnNj8Gv5d3amQmu7raf4g2EjSKKt
7XgJsjgMxd8v9NMyIIv/udDN6/Y9uVWtWmKO4ZhEeeHsPHndiTMRN9Ti/Pu1hm7RzYLKEeE/17pZ
BLzGTlXf0fy9jb2o8Y5prjkUq/6dCureu7uZ1pobhG1T8mNJkSmq/QC5dVOMieG2/P489y50c/bq
O0UQ3Yp3VwaDOWThU2zs+36FV9z/70I3bTgpra1SqHmi2pzTaoPRVumLPFyU1eT/d6GbDUiSU61k
Kff3PtSQfswaFNhfsvWWV//PbzQMy7/aBW6NkUci8uqCgdzmTdnq2FgV80nVj//9I2nYHXNExeyY
svr2Sqofl3aK2CPY5NKJoU3ICR7Md710tWGq/D28LZUTMBsqvVIVy5s/zdS/nimQ6t40NPa4Gnqa
A9FBJuPiI0YZMaQZDoZLJs0DqkDfCpZ24syCFNtPi2MLVDiJmCThT5aWE2AO4JAywiHwWLEtAd1b
e7L0avsw/L/8BeOC/6myS5NdfPuMdSx21GVmjOroXJYPUg+2pBuvLdwLGT/E5Fq0a6cG4WndiZuZ
K41kg+jc2cckuPz+sm9Xk+EVKIaBwzZtY1W59WGVzbq3koAcO816KCFpGdqLFH/1xWeRz9t7thTf
sA+upqCDoODmBCJjX/zvp4263iSZsfP3kbu11I+4gHxglJjeIcYPVjJwfSnjK2cBrXruomrXfuTO
BU7ZOWxttbnTUr1dDW7u5pYrYus2JncCd8OSLYJF9OXFqbaJS/avfu+g8cNQg4khI6oUh878bY/R
6IKelD7H26QYEenxYhA9WtjQy+6qT6YmIKhW0gsCvpQoaJyH//orc3VLIbUPPpV5yyss/FyzI3If
9w1uJMqHBLzkIV+WzlLrIBr6L5eK4b1KuPvKGEnRpr8tCFzNS/NOQq0V+CvD2lMn+trLEP2o0Xn6
/cHUYWu4mcKcafEWk7AuVfDo+XdEKWLuyrXa+Pt2yO7pF7ZbLL0MjIZGZI5rluW8SMR6VBZZBs5z
VjC1nX0Ef0EoAcKdV78DqYcfbGIvGicIvbu3jHNJgCrFqS5FthelRwECaBYg9JOQpCDdKF58joNK
io3vWxO8WraNo8BYZvp39iLHbpTQpTyPnlpK4kp7/f2JpWH5++2Jb/Zk7AVbT+gLnhgkE7mFXJ/Y
MzHCLtALFerYAhum/L3XMP7mODR8VdlQLB0nPQNu3O2WZgUw9fI83Oh9PInovaEmM5EYFOYuBJ5W
4mNT0SuQIPtCfQvErYvIxpXilVsdW/0lTNCbNRO/f8iEiypCR9emfeBNfXGBmbxQHFwJY4Cpni0z
qGYC5vs6DnD54AY31dpVkBCmqo3vvMufZqVsoUzkqQza/zfPJAaupNZuT65jhvWWY08M3lvmqseG
XnfVzOtgZcDRrDR5nBT+OqqaO8Xct0r2z1u1SPXRACFQQ9+UPk2YqnqP4G5Yf4NcnWQIGbx2m+re
2IbB5OAaIhoPevSqWg+e+mCS3FHHmJdIeG80x7TBlKS9Q2L6hsTc3tNNlRTWNFhJGPU3jn0uEJyV
QGcqvDdJfgjDlcpK3UX5xZTefv8a33C02+vefA2DZGsbEtjQw12JCtZ5NLcCtMSp91xE8G/dJfyb
SEAivRUOaD1iDceUYssROEYvYBRfYUMIXTeJUdXm0kMM3U8BSAyFuWXCRQ+r+e83LP00fDD2JBJZ
0wcWx83Hy/U8Ia6ehY7XNW3EbrBOl70jnlJZjDE9y0rV0metlVGTbD3t5c7lf1r8OHZB8iKBTSUj
4+ZDqZFNeIbreXt5MBcQiFEnFhJKQGq4q7aRtoacTztpblbYYZf2JILA2ENmqgtIzXjP4jnkqRIW
wp+KCl0zxTVBe+VOexEZSyWh2wTCryGv2QGu+y1tQQVbPw3EOa9V1N0wZegXWZBaVYcwNetAltFI
R6skSejsEIR37kvADE7wEIjajyomPNEZC/6bQ+NOUKwHt2znhi3h3hetKClz69luS1Qq6qaurkb7
grMc3TZEL2YFjAp/QFKmsFk2QRItKxt3H508TRinXYPRtKXtbAm/BfGpNGYeh/DIDeeK3qDuJHpw
4BxQtHmyfug8bS4oTwUuHDUrfubj7+KTRJ8tDfIt8D6c2oUwsTKAOHndWhwfvWeK0NgEN0cvJjsr
fp8zNf+tbBgQh1I8UdE1MW6B1Z71f9x0YOqOPskIFGwhBVPjIvvDl96qsA7GtRoz7DSBAmCnG9+Z
ab1D8E2Mpyduwn208DX9kujpNuE41GCOaoTuwlVOTUYozOCgyivF4HOmIjiKTWUsxtJE7sS1Ez8M
v2Va73m0cOU7R6dvrGxmJx0Sy7Lw8SRq7nawi7lsJ0Tae39iSAr/ywmJV3WsZWVIW91J0YKGdCFL
TxhTp8oxhLmzR91bOfFMgWRYOMqqwaZFwAP/zjy4BSCGOxt8pTTgABU3iZsd0Ug0zXajkBAy6YrO
fGxiFRpH7rODBgE7CwB2/Idsa2nm1izPSXJCsKnjpUTrhWOF3x1a9yQ06wJx4J07+2Gv5s6w05TA
I7/LoMK2qgaE2duzMFjgsQBWOQUHo6mptCE6gklD+cXM+P3CP23WGFEMFsDU2awRNyuTJAuxpsS2
u2/9jkS/D4mYSxH3BhlzaZycRhXK0qxMZ4x4WgAWSaBAUUQOQB9He2c6e4kel5HmxLwhEUTc5tME
L3VMWTK+NDaBQ9iI6eYHX9gcXIh7pY9Di/bZsWQ42bOuxqu4fsS5KVK3vz/aDwcWFfiT86GCZwgV
7b8Fn9ypjqLVhrsHZGkIH/0z3TlTGdpj6F1/v9ZPC/w/F7upLrOuj5syGS4G4ZjAc+zAn3LrhZkP
eUro9lZxZW6jT17dxfC+eSUOo9piPJM7YxgDwPzvg1aS2lCGCe6+lDdFNjb8B3LUzZRMx2TWKttK
hAYiIV4mcs9/j9Slhqjq98f/aV79fQc38yqM8l6wSsL9hPQpMp7AEIcQJeMqRF8ksrNt/H65n+oO
lVO4OFjP8IX//Plfx3FHlAp6NAxatdho9ZBAElFBu807B0FK2to14F7d+8RDUXFTTv9z0ZvXHEV1
mw3JMvuygEmuHLJenwiQXXLv3emUaecdYt2ASPPQtSR61+c4ecshNOTZoIe4M21/fOF/vYCb4dYY
ihFKtvXnBQTCjjqCF05lP4S+JNv7L/zn60GkFnEogIF6s0r4rRPWpeR7w0EtpS1NUVAkGNrPa5Hk
SAFVlU30qpPNmWVusTNyYycX2zaPJyapwgUu+AXMshoC6e8j4Q+EfvNRNJGVa6CnGmAFw43/NRJM
VylV3eVFuAPtClRENzGF6iw0N7BXML3p4fxrxlYmZJhP4wfoECNGSHSWvA/Z/ZN2G6P7w943jk3s
2cjy0KM7O+IPKxHe4sM0ReKKQP6GRSHqqZYkau/ueWf/CyYyLQHYleZS63egCnn4FN/eCJCJyfl9
+FrDzfz1Rho/lWI5qlw86C4BxMreWHWImU2dJv1Lr3ocvDTc9Ra9uE2zRwJe+6pAdbZPzWzSYbju
wOokhCa2BBglI/J+cARBZy8L098/3bcGIO8Dw2wFzJjj4uD4+O+NZrKYdq4huvvEe+Tw7+U7yicF
XiUHaeh9ZfKJgMhOHmUkTXdTon78JDrw0h/wARurfy8upZZTG03q7nGCViEGO59cUggWwGZxdWcj
+mmB1miQ/d/Fbp7Uz5za1UsuJibXCJaieKjTfYYdIjafuB9w5UrYQus0mMGsl3ehu5/WS6aGpFGT
AVNCPrh52pYCoJAbd+iGGYW5YBCSjMYgZIEOoGAO29JdGHg4U9wORIgO0NY5surWHxnPXwNR7tWC
VkfqbUofm0iQOg3mSQKh+gvjQ4W1o3JLJHD2Nq2hFwTaJNW3Hr5yCQaRQy53h/jGgmJWquO6SyDZ
XEsVPIFmJkHu4ASWukpVkSXv2WWeI8Qb536+YPUZrJU68WxD1B3LcLpcR0aIp0wMhVAoyC6N8enr
OwHbT3AHp9bnYOEOvMYWKUhfb+34pdO8sepNCzHGgG2eiKQ/NEe9JbnWwIHRAYPNvxTnNYF4GtWv
Yk2EGwnh70XzZYveGTPtQMSlNSzmpWAhU6DRZBzvzJ5hgH57u0BZvF/s2L7p5g2eVVSp94cxVbPD
Jz3ug588vUdUaQgXvZkyjgTn/ffr/rARaJKiy4xlFd3lbWvZUNIiVKyIOgfRuC1fGElDg7e6pvKz
TvL1XeX8D7suFwRz4aIS5jjDn/81igYtRlK1gTs0lgz1w8YAlOqGCkP3MTSM36iQZSpPvlaE94PW
P3jOWmq3knOv5vhpXf37Rm76J6EvOm7ckHKlR7thC6TAkyiZE9QGapSsWsVDPLlzFdSv+O9R5YnJ
S3YPhP+pztQkdjxJwiTI+Ba/BtFfziXRcoaN2GJtNmFcxfYcfw+aiCJyPBPZt5EcWDrLezP6x29P
gBFWYRKqsT+ozF+fIspSJ2lsUFGOmDXWx00Kraram/bSFkmnQTT3X7cwhz0CotT/XfJm4SLbrnLQ
A0DWJEuwQUKMbWx7oj0i6qB/l9/H9o87EoI40yRAVBw8yP4da0JH16N2MWGzo69hU2L/8wN7nDdz
yCFVjrxHfvZqa5heLNMESd65/g9j3ZIxOKTAUv6Hs/ParRuJsugXEWAOr7o5KsuyXwjLlphz5tfP
KjUwLVEX4kz3g+B2u80iq+rEffaGH3Aq/9K0nZ5Dev7uEWvqQXFxKydvlamtZRjtmKxOdKTKJXUF
ErOMi4Wt/w0S72xLjzbI2u8X895nmBiYj4uZQj+NzLSquKr9aygEGULxuju/hP3WPHjB1lfGlRVS
TpHXPar27R0hlBDXbNVbCe4nGlpEoaSrRvMfzB6rogFHGQss1jtg9cMZjB2tcFQTs9eibV0HS7t6
4uxzBOse6qb+IG5/vMrl5++/xtcG0PudY94UhjAbKYnPJ6O369gdW0U640DN8brWr7lutO7y9uf3
D/p6xz496H3m/MP7Ba5Zt3YiS2chaLqW/FXCuC/nkIGebgVE4vunzbyWNomC0pywmhIbI/PumiwZ
6Alaran1DCvb9w8S9/TzYfr8WpMISKcEmPYj30/NnvTxWu7ElvnpmyMw2d8/au4LTnLRQnedxHL5
goBuKIsN476iDJ41J3LDLsdOpTMR9wWzIV4OlRFZR/KWZvTnwxH3pCBQt0nnbDxB6QyHUevp1GwO
IJlVcyccci79sKDPAf00ayIv7iEdNKo3zCYC1f789CxS1CaJeF8cZIBGB8CaPDrRWlxTDPwPn9bU
dCav4fn6Utjzm67C//CidnLmeNJ1B1Dltg+i7SV1u/rx+8ddfDMcP4136hratBMayyGNHINDUxcP
WfxH8ddccK0/zVdQpohS2ipAK7H5hiFQuc4kyAhUy3e0nHvQ49Z0B6LN4cTjAutPCi+WLCTG400W
zeUF4ihOb8XHx4oP8OGyD5maO3UmXlA9as7LmBzhtBNUqK8hxh4j0zjwuvcr1AjgNZvxdu/51fTp
TAojNEY1VCT1n59eDn2U2LUjnRPGKQ1oxba6vDGLpxEQKXpf8BQfq+iHEh7H8tYf75G0Dcy1Bcl5
+WxLv9Lij5kD4pfNhc+kjCEJNXIILIy1k21iwnV/W6H6pt+7+i5p5jzlpaOhkVyASUBxhZnUz2uv
ulqrJJ9DP/ZrYIegOG33PoSkc7FTvKORMWV4rQQ7h4kzbV+0B9oWw7j8/nheqHOTv/J8sNy67KC9
9XkRma608uiU0llg+3TqfgJJ6gTwizodNQgg8c0NHtICRAa8CxABZLvw2xgrggcpJCeBAsSAWEbo
ic8sTezddG81NORgGEZ7kbbP56XVspo6apFjBDOo90aotKEwgve/JHA1eix9dd8zLzkoxaku8ef4
brGSMDq0Q7j4fjH217BG5Pn/LmbynRwPPRVZKnCe3f2Q3CfeQ1CgwXNUe/hr8scqTCEHeTMDWC/0
+j6HXKlxERHclTRCenolLtSKGhM5edYueoOYKIUUVSZDhKWkavuFKSn7sLKP7lsjBt2Lm7LyCQGY
BdGKtZTViCs8+vqrNmqLwVbuetrRKsNWMRMsjQtsxqpOSLgvUsJ3JWIoJSAthUIwhMY4UpnjLE40
heHW/h2NPnN0r23TLk0LmiK/5dkPrdaeNF6F1IRua7x4lXVpOwAgNqqjZ99VPehqBhGi9KGgVWbQ
BBsSaFDypx5aH3nnoEnsVnDFohlcrJ2EXplRQl/3IsUviv/0/V5cwASwFwDITRsgO7ZnsheRP+YO
ekDSOWDUohBS1QPtt44pQqouFMcpEiOdTQdAnTuSl0IATRQQDYd6PH30z0dyGELfHKrwPYTC3hFu
yONK1qMVWPsj7Q5SuoYp2oyxKpbSJUzZcWAdu1qqSbfqjN+FMxNrWV9zaD6GhdyIZQldW2tif9Mw
qIPE4pYwgMNi+nwfy0eCfWenqre2e6NZp8Rmq6BxhEwBckApoDQAsRZMJ/JPR16b2c4OFTj1l15A
P/CAxK/m3lHTs+UHI0a75cfY/5Vgf+A7B+pWq4FlPRnVjzo5ac5Pu/qlRCBHEJ/Rd7RoN4P2x4YV
MB1Rff7dOddGhOzPwXJXrv6XYBOouK79Tph4yOWrwnyrgHsNON+jYS+TBCj7ASdc3XAzxmRPnFHP
9vsvfTDoYZDhhjYEKM0k0omAgTM8mRLphFtmZRGEVJFQYRaPWRuYxWSYMfladzNn9lJE9/Gp4r9/
cJO9nvhO7nJm+cJGsYPwNAxXAZzcxnNSHx0mPAvCqke/ubHUXZafcvushkcygXHcBM5/cT2k3pSb
NTzPF8xSTsNTbTufCB0yaIvpTDOvmds5aUa5oAhDzyVq7IX3l/olQUOf3I9VsMzaPelQ18+FniK4
m9p5MmRE7iGgcr4oJtZUH8xQUtxzVTJ27S85cWrwN3DfWuY2cIB+uurrI8UAT9/ZwXXfOauZzblk
3Olc2g7RkwpobHIkDEANVR2O0pmwXk32yhGrkkGERWEIbVuypKIwrgLGpYE7Ftmt54xXHRxy88nz
pWBK+GPDtqCoIF78fEoC3SwssHLuWbEe0+bZISPu6MdRUgUizFXBfBgaZJDZ1kJcd648dCkg+fj0
SRQeaiaKlrHpvucApv5Xbbe4/og+/Xxh9cKem7JjvSOsdOD/n18UxnYXPrLcZUbsT1H8Tfyt2+xU
xssJcr7f3As1AFG3/vdREwPpN1Xm6m7lnkf7tGSMgiA1gp667zcFfrfPmuVYoFg8/qGyGoDPSr1+
1Yfwk9ePifoSEwaNyJt8v6hL1sBUgBbQKwcINYXP2/VgBuXI62MKcusOoBWROuw6lvYw+6kv+ayP
z5p4S63Mza7yE/ec5qd2fHLAWvGmIpHMTnIWzQRKX4ZWSEMY8KLGSWGDMaGpc9bM0naLntsMBWhF
lQGIdnFEHhLzGgDZsHdpvFKVuwaOBms1UJjSZsCn2oVLRFCAiilIJaZ6pimX6Y12Etuje66lU77L
IPPE7LKaLN7jz9p6zyHood35mQc/ZPkp3Ur5SyW/Fe4+SX7a8Cq0d2bxE7vXOGtf2ob2RknXdhIB
N9yQSci/KmSl1JkTcSkB/7TqSbSrFwgGGHrviuqMXPzBbRflo+fvVQAlUOjXz53LRPlRgpfEnduz
CxaYvgoxNgUpXMKXuS4rqItuYM9iexPkB0/eZNpGVtcyXipYwzbqFdd8Fciu0m5lBDPFji8jRuLI
CF4eFGepiX0J9M2qEZVE9f02hB3j9S2jvRnEgScxIOwyj3kTXLlpszObW8I7zi14nzFexeEz/2r2
N+7B96lUeI+zCeYFk6iYGmM3shCIVd4Ffz64bb3og0LrGwwysFrawx4EmyDaq1NLmPe9TbgAjuQz
fHjWJEQYPUXLwpZnleoRcSb3GtYM4wl3zEPtqzj6UUpHgRET6RgzdyDXpDfZz0FNvny/kosvjdos
EwlYfADzE+NsGnllj1gMEg6AagBWkROzmpfZr3vRWDCeKwihIMIzNZECfvi8QEHtNmxK90wv3rTE
8aLr1T7K3jOtNTqpufK7Z1yeOpuoHzp6sxKAcTS/Z779hYazaAf8u5DJK6vxiGxTUb8bSU9Hhvg8
Vtue8f9xyy+yeBWguCzBGgc9wCrELugbbqWl7Gm35uaB/AxFd9pVZnyLyfh+Oy44C9YGyFwU6Eh5
hL378JFcu/LBp/KRcBZMaRCUsCMgcmL1gdnp2YziQqdXfIt/nzcJAxLFSdJg5HliNwInZlKENweZ
SrNKIafyoVCzQVL5WrKnhTHoHRqf8mI2MJx778nhqGr0xxyfdVAU5FBgmMhAavM2JGZlp+Zv4MVz
/+HFJ0EJ5d08CWUiBWbN/inw4pXpT8yWd9/xC5OQl09MxsYcDsden/hkEOTu0NJ6OreBDKsg+HzE
vEY0nBA50gpIR6IHauYMhLSvPiw6nlVCYg7v1663z4G3USBBQrIQjZ5yb5vXMDyGCLpWI+2sEHqr
XFlm45/vD+GFph2nAo9ui3sKd8TkVFh62FmSjFEg6RZkeuOmBaGJRY7sl59mtRkY30Zr9P87cvzu
Gz48dnIIvCxonCBJceb9gVgiQyaAaFgBDWfS7zZn7IByoYhKEkI/1tEd1WDC4vNdC0s9jRQvdM8N
tGLmWqlXKphzFy36FfVA5ORMZ/n9h70QnkH+yz/wqWMFvyBIIicNvJrvOqINZ92BPcLY4mPCcI+v
//5Zqvha03OHrUWZRYxVf0m1AiVLcqfy3TNjBrF9bSOYWB/FNG/Uivzu2KgHOOclVH/CVee+xUy9
9f1V5f4GaGPFywQWk2BX1mdNJos/1lG7VwJj9f0iL++BQWPeYSOcL9lYpsR1RTTinMEnB9pPMX1X
H8hFaJpyGQW2BPGP7595AYJFAkoN9n2Wni80ufptQ8Bh2JJzlgf0CkVK3hbbAPY5ZW/0B8JGnJGE
EE2MXiWUBNlBHu5D98eIn0j2vrauw7NUXxMgfr+uS6WuT+ua+CWEm3zdArL63hhxzmpxJpqm/kIr
CChWCc1Ysoyowc089pIl/Pg5JglxUPqGEpZ8jqFfoYDpKaeCeSO8QLRnZAXVeJB6lrEnM1ZhEixW
WEivueE4zazjUmAqrCRyLDIHYWonbUWDcMAfHXp7oFGpUGcUWKlyAdcgeK8dESBEDixUurXwrD+j
DI9jOTN4cPGCOsyRoS+GD57ynQxFlGnGgEnIvd+2SgnsQHlEhCOcREO/mXljYfm/3NAPT5tsuJkV
hjxI3FBQoVQAyuxWZj4BkwAbrd899k4huijMH/T/5ajZTDuZOlEGFmJyBaSiAlgHAhDgI4II9JDE
jAKwGFjEyhjwvmB50GDzTWfunib+4skrw2KhgQOCAoBS5qQP4pTVGBme4XC0R7h/0MKr/ibQsHT1
H90nWfvTtHe4GzxcEa/S6KefrMZFijgsHYho66lH2FkT95bCc4jSagUnxSlJftkl0l7BCQgxI2xX
mX7ty+ifZLexjhZHcesH1pzvuPgeNN44bFQbGH787DuapEg136mds02c2rJfUZ6vseed66wdyH08
K9vrEpMZSFePZnvKjCfuTelHa81BYzCt/4MhpVT974ImtzgsEq310urdeHCcWm8zak/UGRnfSKsY
lsfFbCP34jewKUhTiAaFIk/2ksyBVox4JBgLSAEI3DX1JNdzt+SCXVBlW+QnGAeoGCZuOpXhOYjG
TNgFKpWCzY8Rz/xAaNx596IC74ohancnRoyHEQEsL1h19sP3d/WCYfi0CLHID3G5oSd54AW8q4YK
UgVhEG16pVnrgu1++D0bNF7yBRQnxRA33TqdQOzz8+RMkSXXDB3RaeVugpTjIC6V6BkgsGi/2dGp
CmHOc+6+f89LCYGqMM5LLAbu13kPDT+8aKimaurqviMqSF76FhnyUqFwRAqCxlJjdIu0LTfgtcQi
YoSHZOaLZpZwIXBRcYQGZVHiAsq0n9+9VSvLDj2WQGjuQyo52tLardRFQXmAGAEK5rR7Ff0qB22a
SKtRojG3kQPD7xw04wvnvsOoCXG7gaEUI/vTkkCcGmVhGJJ57pVXCwYxu0cmS92j+lE1v/Xo3kC3
S7JeLPUN1m0FjkP0O9z2VERcPYzYBtwT2AYNdjf/mmSyBVI+ktofyDA7GPNVNIoIswwYKBjjOfTl
gdqUpl6r7SGG/Tr9K8knWuq0UiTYEpM3MXGlo1LGWDVzPdGWIo2Rr0N75SYHplfafgOznuTtKbhZ
9akZqpVabBBC6CCEKNd+tPHs/WCcrOxE4cnQzpr2Y7SPCnQU6m5+/uDrPgJ44ptRaNIofU7HavXK
Uoqk9EixQlFYa6xl7wgkL/J9OdoADWDeQzwuXNib4hULZ63fn6QL3ubzCiZWOvHh7qWTi1EM97K7
glKU2SSurPcb7xP9av+EIWp/5mv2WDya8Pw1GA/IvSs832+E/JxbJHqaG+i8g+cIBZ3XFI3BG+mG
IWjtp/MQG8vv1/uFNxvmHZneHlh47qBKdvr55BuZ74ySbznnrif/OMbGneb+doQo8C3Ruu4/ERs0
wWOfncE8QQbEuAI5itzPqUu+E1F8dtOfFzK5gnbuQ70RmM45tK9Hih92dkOHcQBopd8mzkHUSNRD
rW/iHO6uY9fd5wM8k48EynK7MQ0+5s9knDNN4u2ni4ISR4HUAiUhZVq5LEtrKFwTR2Am6F5IV2Wz
g8Hbgr+36CFEfoPNW4Mm+jZCBqypZ9KpL5ITYm8+Pn3iYDnKWp4ZqXNO8rNMnRnRQlXZScRI68w/
ufEOiIJsPeuAJ2QlIElAesS8G/wd9B7GuQ/vY/ema3ZVcONJG0XnN58yWCkgl84g367vbflsAo1s
bs1m06C4IouEhDp0fe/PVc0vVB95FzHcKyawqEpMzpmVNp6fhwVRWPUbbIC2lFEXg+eUoVBgBfZD
ANMHonfZqlaf7R8QCtE0u6ohd4Q2cebIi5P0ZVMdWEpoBxrgtCZL8aTcyXQbx6pLxzy9VrOD5R0S
f4e3s4YT06TFuB70N4AISrPEwH3/eJL9C88Hsyu4A1WqAPqkEFuqRpvbmYSwMSly/0vxftNASIp1
EoBe9XejOUKj6qEbctvqxzSHf3x4H9yNARYZKch19FdHBM+ifqWOdzETt8CuPO8nAyDSCMUoZHDh
HSqjzZ8yXdOCVodrQCLVtqbBB4eDseFuR+Fz111ryg1hjWwtme008WyNdlAEF5rMAUEKNIGv3rih
NJfZoJfiY2XdFAHWyr3q3Ju43JGuRJxH66XHPFnXKUkLVxDfoGZbAGhusXbhbwPaR1uD+xsnR1e/
r15tEUC1p7FAWd4/+9GdU+xzc99JkJjzHjep9yCOpbdEZ8ffU5120VhL26eo3zBhtVTjOw61bR5B
CATRhpa21+/k6tXzH2wP5IwHthZC3W2kbMAsWIiTmRsS25Dxy35f6z8r70aV9iRZg/d3GJ7Fb8LT
bkN7ZdxU7l3S8tk3GBoiWUffNfUaa5gKMuUSTvYtBQoRZCNHnPlvlG8p4VCvxT26CIjCa+48FfIB
L1MgKYkcZbXjGOEO+bVHq8rbAACIhy0ulNiYqnSUCxRC4gCG2Urxkyc92NYtypTRLQNqjvc37x60
+IXhjaso36JbRTFYtR7pJektbBiPFGj5nQEe9sq7U/B3W+eVHwkT03+yck/ywjx/prG5dCLPFjZL
Pvrd1kcDgASCPgwIl2anWRvsfuAwnXYHbp0mjKTta4WSX7AiUjBhllY3VJ9pz9fd1ooIzw5RvQ8A
UXhrAc7qdlJxg+pxatywYPyquDtMWbor/l80wN3oEbomPglbyBi7m1Ed2nBCQv1HHx34mw1boJJb
/+RJ1ZqHMebsHoDLWWa74HPx6Vp1g9cevE2SQhS0s2HSj5588yQwxhW52qMi2VfAmhmXLrNwYyfq
hvBZtLJraYsAPEEQDTrAJ8y1Vuy3cc6D2x5T2a01WO6CXxXs+6p6zbvkzbLsTuB7rVlwyKX4BACl
Q4QtsDTT/KUapCYaU90+cyNQzB6drRPfchQbaSuHG8TP+nTTOogN7oLomlZtK81YnwvBNuyYH1Yw
ifI9z6mVYGAFMOOL62FtLXcXMDdSidqbH+6Sasuuaij2QWhQzuWMFz8AKhliElEFITJxaXFSKGZJ
MUQUnOzm6GYLzzlq2iMA9a5ZwSYv1yt2O9QPprKg1RHMkZZdaISSPKoyXDo24zJf2re5mSlgrAz7
bFhM2y/HZiVZe13ZFsGTLiHdtwEM4kV3RXUw5wbJZ589+fi0HMq4Kfn4bX5bM32SXydUff3tP6aP
L1/ZOwIsLCjonRm38zWd5L0NAc4XTpj29edAT1HbsinU2j5rgAd5Mn2nUL0JAOQwKKHcldojNUiQ
tVgz4uS8v9al24goK3siU+jHBT+j7LdjLdwCyvNXST1IBGYyagvPafIHXkD4ZBXittJDggRl0kLZ
AzzNw7Njv37/Kpc/owMmDVpGgb2YlJJK268HyKDtM6rJg3franujW2PluUUFEw7OI0Y26m64+047
UzK8UMkFUCGjKfnOUQyf3+fPSIHXzFXVtc4Q5JNhgKwq3X0DTQ806sVG00XOUVnrznxwle2onVwh
Lru3hruY8ZT+hG2kou3Wu+8/yfuI1zSm+bisyclSijT3c8+xzqVdEzZtkuC6rOAeoXMNk/ah7zZW
ZyKQfKS66fcIiSM3inyW5GypP4shnth9DMp1KyaBKzg0j1W8GfJb2wQJpIu6LDkgRBqOsW/CMxCy
WP6Js+a+RvRqEERIb4O2u2rGmzi/c4sfTXQtaWfBkAsZenJVj9eoVoB9gMNtYBx8iK6pQiww7t9/
BvVrfYjdUakiiMlejfmkz7vT1wrmtYRECXDeVdu+mqCf/ZeO4YYoQJ/R12BjCK9M7Ry1sDQsMDaY
OExtiBN/b3mjidgsB0QhY/iY8h+e8atpX2X18ft1XmhMs07WJxhAKIpO+wGd4VlxQ3da9CAqDaGB
tRmg01nfBigRDPabm10j3VyNf5rxNY/RjlQZKVrPLOKSRfi4iIlFKAZ/dKE/wRICUm/0U68uW/nG
av+m0XUQopMq3fn5fdf+iJEfsg+K3V4l4VatkCH7M59qXYrKP65m4hkcO9A8xS7ss4x2qqP/keO9
qmzj7sZ8j8mwLHTl4njnxOcouovquaMjov7pDaJADEgApghGHCb55yCrbhDnmnWOPAFlFddY/kXQ
a8XXzMbTkSKUKZSbON2Ak+iS6xjF+upIRAjVD3tDfyLOHwklwnD5/T6ZcysTPvVDfczs/XTEb1pn
c8SQoGsV/qa8ISov9gP1Jz38WUo7ZvyvrPQx9Q9D+VerHhoUUuK0WBR0NBXzpJh7uVzK2bVt3vnm
OqmvXSrtvrHXdFg1m6uu28ftk1YeamNdY+mhvZSuCLUoBenAqjAf0SEqHnyLGb9laawTwhNjqdd8
j32nvaZP/rE0tyHa6LYSLKviifC17n74cP773YPlP1leQPHs9/ef5qIn+LhpE0+gVVUsB52K3E24
le3zkG500OLUdXTm9MXcHSBXWkhMvvpzlRPzUhoHXRSkuZA+Ai6amFzHbZqBEVQLQfvkhyM/Kc6+
FKKXL6bbMylg0Xh/qNkOyLnjbFyqgmW/2KL6ZDWHLnmKC4xPpV+FubRIgNu7lXOFuE2l3nT03uV7
u9+7/l1CNpcidQt1R5gd7OQ6Up/K6L52f8ChR+N+vDKiTSO/DDpzh6p85UR/VPuvg1BptUiRt3fp
Swh+3uQqNt5y/W6saHKFz4a1ErxUkv2UhPcBCVG7ISNGSWEOr3fJxkDqRUXOgdIbqu3PZ1cm4CvK
QPWPChx/7skPVq0WX3XFbeTuoFz7L8fhw9MmmbXnG12n6AQGGkVSaLRuBsM4MQUjEIlAOgrmTQbV
2mWpc2W1932Gilo8R0N/AclgEZL87ytP5268XNFaVwJgLahPBdMLvDrtT5XkK0VQKTwCZsi7n3mG
qO3c+19yfx8fPTmSid/ZI9Me78G9Nq7d4jEGMZGDZ2rbv8zncqEJjVzRsIoe2vR3jQhVeszlmcLV
xU0nwYHDmkld7b1G+sFg2UYI0ARSE3L7oxLpotMnQjM0Lsjr51FeFy4i7VuyCRveOMKyyVs3SjUU
IKztM+il0HoLgdIB8yatMWBuhEqMoeToz+ggXdo9zBw4YXonToNHwxpBg5EG7rR14YZGEzlSigst
dkB6BJaggCklWkKGDLcPbCqF9hQ8ALZwJIAO6EgKUrGZRVzwD8yp0LUBP4MlUiZBT9N7YW102fsi
/Pwnn0Cxt0G2qZql8oP8uKPZKkXv83mzRGYXoEZQC314+OTjh25oRtbIXvPxpRYS/Z9JdEjQcaNZ
AscwRZjMvBogvgmGRQzXmk79X16ouKgjR5EqBmkmdQJk25hEoBgQ6uHSkxaUEYBHfP+hxO3/slkf
lirO0YdjWVR5KjE68557eu/Aj9i4thzUmwQal2zh+8eJ8Onr40wOJjsDtmlijEpZBtoOd8uRMnZY
bUrzNilvsXnhXEXxUumcPfjfJ1mTA6D4Vu11agx1qP1SMamDerttofle3mfqyTKYyrwxpVdTDXZ9
cO2Py15eWG+ysfLz8Urzh20gowZW9wulq+bO5sW7CeifoJwpQG3KtFPUZYSkAd/cUa5SfUW1kToc
J4QUE6w2W17BXtIie/v9t78wuMmxxA47NkV7UeT9vNe+ZKoVs5bciXsv2hPM6eEPis8eqkhlKaDP
KiQnUCRSA5Q6yGrbJ2arwD3WeX0VKa9+uaB1xakgmoNqUm9fJUbA0ugJlFbs/4iZNhJlou8XfSma
EXREYmgfMQS6Mp8XPcpGURVjSHmg2JJVktoCSYO6udOvKCoO1ourLIEhMFFFw23m2SK8/XJaAbwQ
0NhENdPMaSihSMtK2xJzXgKFLtFu2YbRtaFfo2fJDVXHNYUZinGi2jf3+ItXkxlR0X8FIT4FwVhV
EjZ2xJsDxMSIgk8E+dcUD8TW+IvZqWLz4tsyCwQkThEU0pO4MSz6Qqtzngdu36kYSDtRjypiUSiE
vprCtej6U1eI7RMFdGZzR59Mdy+j/+ZsqDpSGy6VG+ZpBQ4BPpl0R/PT8TC5jJjtx+qeE0blmSI1
w2nDcC5RhxxXgAZCODraQxvfcPQhIqOKWul3ZY+g1Yk/AywODCBnjPIyNaH2H/xvfwvDck70ly8x
kFJ7ooLLGWB84PszcGGUhUvz4atMzp+su9YIApKs9EqzNxS3k1jUvym3siGUlUU9171Lm7XgQ2Jq
y5bgnlrBMhG3t/6wf/t+OZfsJ/NzeFU6uZQEJ/azz5QI1z1Kh2hY6CQy3Unv9mWw6MwZBNaliE3R
qAZanD+TLqQ4LR8cg+v6qQ0O3zrT0y7VJX0K5jdAoXU1UfHOdjYU3jMYReZGtC8abkCZcLebxMfq
lBVBU4swsrQGlE4jhsHqON3pUO76cX1yPdDQOqq9Sr81nEMtPUvD1s0ekDB2vH1Y0BaT8/Q4uu7G
awfGIhOaMjMGybp0TT6ub7IFZafZYxTzYfxmhX3ELhj9ebiV1mlwQ/2YpMa75bpSwoXpx0zvJPrq
Q3Hlp8+c/NSAkywhtUx/U1z0Yc21DrnxF3Avs+fUmmVzS5+E+mIRs/bkmqYOnBeyffRUJPx05jLg
Fx+19qpQJarE+kLpC64Q1UVrK4qk0isKsaTAvfdXgW+8qGGwCH50wCWgneauJNVD2f6Sja1UQXbb
XzOfFXqQHtpHblGBnnceITzarzJStSwGQOEIsPssvP6iVWfYjAkYENkwfk9SoGhIiigMGuuM9XCG
M00zElQaV9DoURGjKdLWa/wNY6FJPmPVjUt3CA4qCr7MwDGFP3WDve/0EH1Y5yT964SPxnA2vLvY
XUvNrdM+S/m+0fZSTtK6z6O9kW7HwMD9PefOnyRFmlq/pz9r1GcgudFwYyUvSnYkTiKVYf9MFIve
odL0tuhwiVqaJwo0brro2hUHoGsfwv5agkF9WBpeyVj3H52EwzzzF42DtCoL5O7aq5qhKEjHmpPf
3+po/abtw/eG5H3MY+rbAIRohOkq2Dl58hXMQu6tVBY7kIMj2NcWNxt8wUoNEA0+hpFy5aNUXTzl
2mOYFuih/mplFJflA6zdNAL76kbrnltrzYfLdeboHhkWzZLb0X/rSe6r6GcZYZrV5yF5LpwDhNlS
ll7NvMOlQEpMTwnRAaEvMbFRiatJQZRk1nnQD6RVNYOG3iOneOO38coLd456RQ9FDl9gdQizG3mk
/Xqi7pp5Kyq2oINwTdgzadzSk6RjVnii4YLbIabAyw793zHcNMX998u+ePjpdIk5aJERT7nQPC+2
yq5MKNDES+4/aBzG2F3kgZE7Hre082gxcn5A48zWzS4M3YARNN6jGSEt5UzcWSU7Y+i2unlO0fwW
6hiW99I/+N2zPO7V7mchdYss/V0J4n/Q+N6WtmH+4mwQFMy7VQJxghXedDQf411qGQz5ZTN7eino
QU6K8QxkQ4GfTep6DMRpneerphjJI+6h4gziGFQhdU4OWDU3yn8hKwcy+e/jJjFPl/aJKeH9z9A5
0gUAyZhALm4e2H2s6Pf7fsnuYHYsqvACUPh+LD541Hhk5iBSEP5gzgGD9480EIDaWdWZuQdNrkUe
lWlZ1jzI9yERPKAYRZwCt108x/V18SQTmWLDCZHAr0xOU2ONSqJHkUnjVKOBMa5MBJFxfoKaHNgd
uQRM6YLHRHCSO2bzf6CoFC8ztWMflzDxJFaQqZgxXjZWKS5uLO/M+7rr/q42l4p+0Md1G61seZHL
z/Rvv9/RC/BQuqZQioFXoa6jWaIK8WFLmzqSQg/OctG6ZnQFQr2g24KLqODlQbAuE6xN7VzXUrkE
lgEszmSkKggOITP+/NjKlnJDSmpLgGUEG0nI1KYQeV1R3AHVaEdLavRQV3sgQTAq9pBf5WCzCtsH
YUjKZqFGMzyb2aMQSe+bNz+nV+f+1d27uGEge8GMg8XUQbmlxem8Kv3CQ/uxWkb2iRAbR8fNBxBO
Pfkug6r+vU1PE4z0VRmYUji5zh4nTn+JuB0cQ1qsUb8yQsgVrnNhc2+M9K7kWfmj0+yaBXhiJb6j
KPLP/A8aU2m9oPtOvJmGVxTL2Tesgc1QIhXt2P1lSRtAk7BUWcGBUh2ISwWgJiBYw70z2wqmnITI
51xnRwIXyCzk+gDgEngJERIc/9ALzRyDC2fw035MzmCVZCnD9QW+lIiqX3vm2qc5QDaiHvIGNqgt
EfNQbQdjC8Zzvmd14b7zeHICTiDwqSkhUxPmtO+j3KKesJTK2ygT84qUFIBRKMkWZ20kG1dfwa+k
h3ADCqCqZR5pznz/Gd4T0slVZB02zaJ34sUvjGJ62sRRhzumtECunHsrtpbUmQV15j1nE9YSnC6G
gfXpYuYWrMySAR4DwWxnC3YdaBNWmD/fMlcHIgscE5EW6EYm8+LyIMiZMtBY6wSle9JL0LIJMJwd
bXjyYt6SU0sBTZbPHLux24HK4Q6C3ODjC4SrRLf+xCnmVvJf+Uk9o40XrCMhtU/EcjlCsOVxdJT2
p2ycAAWByeX00ZOE0ZEvx+mZ98oXSqYgTUWDDbfgwCD5+UITZpeplBAReFyr+g5+FAX9gD0QBNnf
OvYDbDDYUku/puMMFg9QIC9IzQw8iDfQse52PWUreSsnIg+OZy3OBa8sSFSZ0aI8QIFg4lGivB29
oghY3/BLTdFqDn45zd6tr+NmVbevoodMD6eP9kjSwWQOo8upqH4gzuho59o+BtlMDH8JoQvMgNjP
YWDQdL7QMJPeOQK8fnZ10pYbxofBHWQjixE5Y1vcg1grCPo4M+GRA0Ozi+0GivX9kb/Us/60DhGh
fnAAthQMWtSyDvKYqCYTPAiqYVqSykILSPqSFTABMFqwAbNJmCPQVDNLEIH69NaZcOoRADOobLyn
Ox+W0JVd6rlor52Fxtiww47ihjhBAvBuLYhlSEIIJb9/6hc5cyFOagIpR6tJJA/TGmYyNENXKpyI
MayWqQzkPteuckSrKBcISnUHTW8IXDoUagTmEEF1mxZ2mT1U5Us63ijptf+eYUSwDkUqddBe5LpN
/Yy1VPAbfX+X+ushTpea1C+MUFlyDagwtR7V8CO/GOGGholcvW3dH17/A+AFb4sXUoyTbqCkLHiY
6U6rI/pO47bNfSi3bsnQKK3TJebnUN4CkobeAVeEIgBnQxFdyfIXqFE+5Wx97R1n/2WjCJLYqXc1
kUnhAOL9uA5SkMvCxCk7wCV9dxP6aI9vK+xNsOuSX5F+lJJ9P+579lPaYnu+3zdkey4dF4fQmuBf
1QxnUhdv4wGG9kqc2EHYtZ4BJWTQ3X2BOskCk0IJI7Oes+Iv3ZumbiAAat/lTpmy4A+iIUW67pUv
lXlrxQtwUbpRbVLlMZZvpe6JgkYon61m4wGuLIZffEch8yP+nsJDeU6+FR0R95COdzxYaAKgj0au
gXY54ZMGE3G8z8t9l98BL+A6UxqBitPx7wTRoQlrW/nS2QvURWKGB6IXW7+hOqhjb/oDWGFfXhrh
mhGZJr+luq6D4AgrAIxxuOi0JwDMovftrXL9gTqdHArAAv0oHekYRjwyiHAEq7n6ZqDiIzN7gHbP
je41V0VLVTwiuuT33b68omOhOthAiFaKp5KWTXUEAJHsqGSSRv4T9Kn2GhfLDlJLbdU3QhTKZZw7
ymWoE7kt5IO3jXdAnIWcmSIqboeflEDB3fwfiEYvRQhEqkizgwyj/TjJqsYwbXUXem7mDFegs/yE
ZvpJNmRR94e1jKqmCB7DNR9Rse5gbAT8TTAR5ODcKrYQwSNB8kgJHng4eFHcFBEYuC04tUb1XmfI
DpdK9bYTgFR+nwgPg8zu/g9lZ9acNvK18U9ElRa03XZrBwQYbLBvKK8SQgKxSCB9+v9PmYs3Ia64
3prKzMSJDRKt7nOe8yyV8W5tH7eXB/QCp8tV9MMGCNnEWrJjNreYHwNWxS7e+4I76ifBXKD8PCHU
sVn7RvnE/6TXSe82dzQMURHHYE1oVilWHTK5UOn0zQ2mpftgYC1uKdNkwd8nVOq4dy/Yqlp9vgUr
BUYpnz9wDF9xzg98fOfL3gPkcIgcSbGEtwiOWpyLVz520GlowjBDIGWiAIKEqBsNjAXImHB+I63r
ER8gsuPQPxyeesyM4oDxBy54FBncBQYDzif0CjZG6mDWWqcth/oW9klgIHQ/LuGQwCemGAN3K/Fn
sybXTHSP/++Y2H6fpj2CWj8ky0UZ3jW49SnfkXqvmEnvS72J/rPd/i/F4t87i/FdDfP7K901JddD
nV8752omYN9GcXYdfbYHNN5Ee63yVIdUOXPsnHLP0hJFeYXjfziOssqatxpwqDK3zwX1ORIoo0Jr
sPc7QxN7bofJHw8xxQAE8m6aOtJ28BvV1iPW2gUSkt0QmOIQ7MoLZ04aDnCR0rSLd71WYdP0qVc3
3xro7hb9ej5cbpt1pml+Ac9nyxD+iLJjY+AKebvywvywwWqrzrTesRt3un/foG+ghj8+ibsaL+/S
bekc+SSwQuobRRJ+ftG3gBpgff/7tX6Nt+/PGtQ5vcMoQ7O/cuNu5+Nwe77ezF+O85UJU34XdApk
KLdiaqDMMn0vfnzV77Q5GksNHi3gDUO7u3b4sGmUvXOt6cVLVFxU1iXcGct+y3c1ppdZ4PAs7O3C
zwuF0MXokKk+NkRie5im2z2pg/F+i2f4WettaC5QdHjMSVAVB/w72/PJY6YpoZGE5XFtbUx3q1/l
Nn/uKswfncpvql24AeIw0sbb2o9UPQpDzH/f128/w98u8K4O3h42l8oYns2kNEfW8Ku7PRTGCHNh
mPM/1gvfvhbeM330HkON+5rb6Qo0zS2BExyZKLP7zY/Xa7vE2tY/02R+erW7E2JgH7SbaQKj0ANh
sflfOBJ0sfxmQUn9abj07XnUz5VQI5Juc2/AsUsL07zt6XcoQsgUtS6BurQN5hQBjR6Sk4vNbElc
qU2sBNuvLTx8NC4/lc7fXTPWKvBj4OVg5Hm3XIu6udX75oJk2lgwybnpYaX1rIcczqK6+PfK+bb6
g8rJ4ctFO0hZ/+wUjttMuZzLEqiskuBy3aUvZdmK+qPHjE/HANSE9h6r34gjgfvCYXv9iej/XR9n
9xauaEGxabtHCraO0h7LvcIVH2b0SeU23J4rcmUfrrdVCie5n5j9+7rpRL4pOG1C6/ukHuQN972t
s7tlpnOjnj17+sKaopiRTXT1mF++mMFBYMEZ7KNDcnMb1w5wvAj2YyXmrXgM8cJDsnvYBIpEiyF0
4bj4QoUQs29TdTqcXJ5vM/2jW6RP5gt2CedYjZSgGA+Dk6sLJjUeDG5e6eYqsuX1tMBwcfxZ2JNm
3cqr3ImrvLjrq8jE4io+2sDi2yz+ab2X6fKNOZh0ludwI7duJk4CDrIoZPi1l6mPhtU7hmS3eGqU
RyMtzuRRRpGADCyH7liZwRkNtxP+bCCGkhRIsZw2ay1Gp+2pLtxvv2NQCC1fIGvzOneZCkWupy7u
ANLhOw5y+RZNl1E0+8zdvQ9HTGYyd3deJx4yN/VyH5aef5C2O5AZX2by53ZvzWjgNSFsQm4lciWu
Q5FF1EpF8kryzM89cnWKnGpc9zVW14zZ3Dxq/MZ/uvm199+tgqMpKvfo9V+5+WbQuARXRDTYURHh
RuGD/3uW4CaPz09n/KF8Y7TzDnKQoK9yqeMDOzIj27WjzewWMqQMwFhGuwnYwWQzdrxGPPR/MfMN
slPRIjHFfzMeqtVpxdrbgLnIdHIKP1OhipS/TPMhL+HDQO7k+9EdutqMud2kWyHHK1N5PIrcX74Y
vMEJRoH+QOxdJp6yWmkz1MYRbUGAb5PceWq4m7PGP02QChyhR47EECIYikIMBfurzKf2LJ3MZlju
i1zkHsZPbiuuAg8i1sXG+1rEunfzGNhJupbHNsy9jXjVpeZWovFqX587E77XI1VGMC2Ph2ER7z2M
U/hptlAibXl9tzJZDt3+NhheOdbnTbyNKg/NWGS9pFE6VqaX+MbvTl4X6JPtWA9MocrWvzwZAa6Z
Xuue5OteXF3Fbzw9aNflGPaSREIemO8tX6vEM3pqSUSrPAYPnxeuDatqdy9u3tVvYjrjaf/P1dcD
Pajd/gfVLoS4uPHUuPWN2PQV9xwZ/B6cUqYS9w5XcTX+rfknrksRlSzkqAgK+fVoBGpgxE5wi7WI
PMyj5h6jLBzER//gQ5Px2hDMzM29nZt5qWt73aIWWQBDXF682i19GHi5/Bgmh3AQYqrj17Lhlzm5
rHlSWYJnD3qeQPYjERpyIzp5iHRJYpGfxWRpjvToHB7Dg3fwMtYwE+SxEelRGxiR5V5HAxcpU2jN
ClkEqCaD/SSLT/wUjAL4k0LGK+oLgp6O4YZPFUNublIqY/aCPZfIpsgigPDEn7UuIX1hHuSTNtxL
WHzRztdGSn+vkUXwmUBdDtvwuGoDpoUj7eHKhTCV97d+HV5/OrR+RYbcl3aOQmHQu4L1RIQ/DxLj
cKsvhdEywRtM8beSJ2vgqmUpURPHtYYDg32WsHRqVD+9cOKk5lOzq8LKYAvbZmjYAeKLY9SRQTWc
KeXD5vDSnHZPG/td6wqRZ1thG6m/a99vxYNpPv/7OPh2YgJ5BdN7BhgW//7z3R8gRupdClp1veF9
n67sYiAuVG2baVEllMKXy+PA9G6wH3544e9KDsyECPTkvDf/m6n8BpOp5XFTYIdjgCY/706jLcaH
SlA1T6hbG0JM28l18H5CxbvVLVEYqigGgalPrevodPyp+vmmU8LbEoYVWRiA9veVXT1MTa3MOyMZ
XhhNnT+uJ0wrimWpToviJe2CgQZXERUgOes5gaj709fg+FowaP/3LfnGmYxx5G/v467mU9VmYGQo
r3E+3gllt6jSmTJQxW3zYBNl0acAHK4kGQ1qWCETk2P3jI89bmaLrr0BILA55qQMFwiwC0fml1xk
eY8L+OdT6RZ2Axqa/tBDfTdw5C33Cwj3Nmb+d03m6ZIPWuKOjOS0BbAHzfm09ysQ6Bwqd81+l4lb
exAq9h+1/TxQfrhj3wn2dch4TDwBU8Cf717+fDZTp8IKrZ/cg+y0h4QYOqYdA4Y7RYLOGeQJQgF4
QZHO6UAGGTOPYOf/6GD3TSH3xxvpi67fVrNjnA9tOWgACdUnFRE0CbFsqrtOWBg1ohXW1esPD9Av
VcLdvkMjYg97Mnkfd3L35Cp5am7SIjeSXb7YCV0dQ1NBtjZsvTIFvAjzNDjV82LPmbgLlPalGOzc
oy3aM8R6Z6Xak7M5GsCOQtVB2nsxDAeQBwabtTVIXd2YHJ2M4DmCHZpFprzrWK1YnzpGLWb+ol0m
6j7WG3+TRsjv6+aA7efJVwbxiT374l245rIZHa4YhoMCYESB9Uq36GwUf7VA79c03mHbCSd3Te0R
mkvRVcI0xOXWyNJ6BqsZmL52GyMxqTxQgI3ivl8IAdoDMrgnxpE/LuP+Xt3fS723FoGY3s9x7zoP
NUeOnKebITEbn9ThUAFacHBFXYHMKOV6gLKlj1H/4Xn/ZkzZB/3wsqTJo0K4Ozk2ZTocnnJzmJTK
UJyLi9vCAq7x8Li4jfOhqq3MGjKYicMriUHvTA1tjjxX8M9PmjTOX6mGX8EgA+qngivXnfqib56K
nWuX83+/01+BaX/fn/97p3f358aAUWczHiaMEY6G3Q+4edBwiNeOHyrQmvOud2PTWA2bZxrGwa0/
s1ZQMrsmvhazev/AUFA7x5cTLkFjRvJNOUFlf9gFVTkp6xe1+6yHHPmsljNa1NOtmOupMWJWYqYv
ua32X4GDv7wZvno9CDqzcx3aOJ5dRu150Uv5yQ5Wov9SmbLDuNQjrY2q3qveZUQN/xP5iDWcAZI7
2RgnARw1AE4xGgU2PB4DQF4G0gxjGQdDXd3ac7RU0r61wmwfwI37YR6qBEbmfO/hJwsV7ZujkN2z
NwDG1ske3jsAY3e/be18ZyTIkXep0Pbe4eyfW9y6SAD0Mw0TCVAxkiIAZP1qL7sXtQ04pzFmtPvp
rF+1bPfygO2bvbQOdCaMcXfHnwCzb8+n39/nPXZ5O9fNsGPHOQ68A4C7LnZYNJUyzSbMTPKLSCfm
LbjgR5cHGSjrh8Xku3IvF9fqPOeJ2Gzr81gstEaoV++HFfrdA/zbLbw7CC6704WpX2kkaJkgWjR6
74EBENR18Y/+hN800Ho/GO5NYuDj3ru7p9u8uZhbbsNAGas8ek5x9kFmYEo3aeoNdz88fGiCv7s4
/Ai0XjvETLo/fH47XHJUkOVuYw+TkS5GJxpU/0jXqNCZEo3gncZ5hNyRrtAOWtm4tPDiTRVvU0SY
YvrypsjRaLGYh09P6xf3CVkL39dKM7BfcPCU+2g9im1q7dZ9xUZbLsKRJTR5oF8vxQet8fZB9RVZ
y1HfAsyv4mtDq35xO3/0waFOB05upXza85/UDalM6FQxmKdXtcR+bImb39Du963Djj62lnQYZNLT
4s+T2sUKKLBp1yqa+Yyv1WAKWnD1VF+jRXYEhi6iDksxX7w+0wkUct24hIV6jnhp3Bs1/VX2V67z
c1MXhau0Yjok/0oXUImkoNFT43Q2CFLe3YfB37zKvoOmD/eGXMPZM6a1V74iyvdqmhqaqP5yeHbE
yQ3j59eWhqjxL2791Lfe2E50fJc5KUV/fY2r+je39s4egjWpynqsykHQup3s7yN3sr8/XPnFHSxK
0fl2kNHzb7m5Q2CWHtfoP4sjv4coA7Zx5ieieeHr/Se45dfLy1INZ41YYU4jx43IOAbFTT577yud
+5aFKS9rihWYRAuqso/2UePuks6/ekVkgSW0NNIHWbgHuQ0c2tCtpP/3zkHmb9wdwIgatO99072T
A28T5T74QDKwxPaxCcsJgIGbxnTiPtrPoAsPwYDU34Lf4dDiZX7hEicQMKTj98ih4o3730sQ3QsW
gr8PGAdYiFSTFZ3Z1aeYdVu/4y1fsXI/eVmysuQqgD3hXn2bLpoQCrkRhGuJq1/Rkfb/n0pGz6xN
zX2FDTg24up1n9j8ldnK/g8ZEI+p9Dz6/FeWEXPumPYwZSca8pvVzBTjWf9Wtn0/KftvtEUS0zbT
inNbad5ZL0rfaYuzi6U3C3LoE2fEGsIrLu481DbyVTyepCLiV5k8w/gWX+eQrpm1qvOxsUJZmB8/
PPT/UTj+OnIt6pFetQcZ5Q7ats0SV/jKGSYG66RjveGk5b702BlL361mjuj//zLuXEjn7ttWLBWv
X15kgP8Cl5wezAKuQRskehjrReGh7pEn/noP+ZB3w1Onyh6QuLFkefqT2Wq5d99u4uEixsm44EPq
AYcNqw+m4Lhf2PSI9OZA/5LhKn/CEyJ2LntCLsNw0QoZvwIgycVGzkdt/9iLrxhYoYf0WjHXxZrd
aM7DQW/Jk4YVE0/51fPZg16fk+wXOtM/rE//Ph2+E0+Q8kOXQiLsL97MnztoVhZKZeMv3vN5YPgy
7We4SlQ840wTg+VflHDUM5QCP7zwN60lnF6E1wS4UeM5d32B2XDmn5nRJExrEexTNyGYoqvlHWAR
hWCfmSawOvINXYmqSqIW+OEdfFNc/PEO7g4PiszubKO87ks3uCAEtGOK9V/gE6ZXSgrjOXROo8HR
Z3SeV0RrQgKLbz9Slv79PrC0/vMjcLZHKxsyfcA6L4BIvAfVaXtPM2YMqIjQEjX4eG4jajvnC58p
xYptHbvrnz6Qb2ru326Hc0+zPxT75qyf9WEvo+k5xqbAWgbBUMtYspWHMbTK/U3mkw7jjZ8+C/0b
ahC2cgooEP3a37mbJyc3nK7Thgnj+7r0duDsHlR51gaUipQo6k3PRWkwkh8uj3V4chh7Pmyuq+0t
ripvs401MJFufnSipgkZTPRWXUHTvKrqKCXv7kc3328/M4cKh3kXHnD3wEh1hSLDBGWYEBgDpYP8
5BSwoU+gGnG/KK+QhsHhJMmsKjyoqOrQZUQC+euHNdwXlnd7IV2uomgo7+DK35ObDPiclY2HXNKp
4739Zh1xdwD9GHgFwZUdrmVHhtnutvQvThOaYGpkdw/F8KeMGNSN37wRC31Dn5umOjzVfy7iQlcG
un09aMlgdI1xt0ufqlOkv18wvlzbsbrMJOyBl0wa67yUhyPb82WZsUN6dZDPzuIWNeOSUyYuX3W/
DPmCa89z5MWGsOfFchgP2A2/2pYKQH+vvTSsZsorTskK2ZeQHoQ+bpMjLgHjzdyYXluBrSIKwJjZ
8VDC37HY87eyGW9iYwSxlJkEgdMFVWDn7h6GnPtl0ITHyfYmG9HNtegSViNzXAGj4wrxdFgeGkF3
pdTy9Eoq4i3APBo5tDA/DNBtfbKLDsvapTPxjcnZxaDxRB4Xh8srNj2Wa801H/yZTR2aJ2cESZR4
Enutnz0pa/WKyxyHCUNEDvABJ3k9hqrxUZ1FfAua18H8MvBuUlsXnTekgMvcOhqON2+ctqPrAoh5
fHUN6rNWtCNN2O/Qynbi4N48VebJ5v0i9/Fp/gqqEK0200FwcI9TbHpdtlccQ0Qz3ib7JU4UG2+Y
3J5r0TyrH/v3PdmF7u09W26flHnql7ymGW7dclE8Eg8p0GeN9hIwOftpOf/VQADX9AELNsIP3HWs
u276etmbzB5PXYJFonuL9FG1SD2NyQEkRa8dtQIvTPmVB93ih+for/3n7oXvaoqhll+0/HTsEmZa
AeMpkBfmJ3PGAj9BG3+1LHevdAdltoDgRM3xSq18KwN8CCknoeOEaKnXZ/cVeC4Y+EDmAVwTaviN
95Ow/e8j/+4d3DWrOFyo+i3lJtODeoeH0gOHk8/XseKeaFj+fWOtv+A/AyKXQZay07uWcZ7/uS+Y
xaE8dLcNT6fX+Izl4m2IEtXnMRb5BJ7FuI4bn8d7rfr2fBN0viFAJkJ9as5xM1wqeGeSMjumgpOd
oMZnZFaG8L0eADwo+1dOUHnFinrcG7x1goo73lJ1q2HqvWODvBXXMVrHcfGUPeH4c8Fgxne+TL/w
TsFxCvMN1GhWeAozkx+u+6/9kOvGd3aIHLUPVFfubrLenjS9rTUUe6KKgA8RPYhjWNPFXBOdMlWh
18EUho8fnrenj5FnuoNp69VPhq/7RLTQIWTukfK0TAz/KDd8BSaap4NE9pUsfYvlnbxdtBG6d3lp
+e91DDTD/rHcbUT5nFZCGVcxaj7WUUt39vHVBPWHE+8TxWXYNancf1/y33LY/pI5DomG4iD6K46h
2etXpSqbNskgUrHt7x7yZf10G19mZ9oks/cDne1RD7pZ550jTXyYP0Adf8Mw/TtgfI+nUM8XNe4q
qewwvNlNdW4TbXKA/fhFGaNV9CFri2Kalj/1IFHtBXrJIpOwWJkh9vsak7AfUuaGf8GmSLVY99TU
hNz10MSfy742j06eGUbDx6/y6WGj6b9xBL4ceyiiH4Kv69fBW0pDWY6d+dW/MEWmeabzyB90Tz+K
bicIjA3rEOPXNdnjH8WjMxss9R+2o+EvP5s/KgiDLsrQDAdpK76Ov8hyv0Eoe0YYmd0dG9iDQomz
WSur9TmuR8cRooYJT2m0Tdp4VAW254TVOH1CInrC9qjHV2jWp7ukfMDKfBMcEjNOQ7qIuRFqNN7F
dEOD2aLtAEopZhpLP309jTdBSTdWT6zROQBE3xMPgsXMCFbUsprVD8f5+bOMsZpICNYb66PTajc5
yvqpitin5hv3SN9sRzzn81vcxP04/+hqU5uJ9AF3oLW2vtHNU2z5HFJUIc8WuEPRYwa09kPOrpZE
Eh+k9d2m4b54pusk2zmKI+K1Xf0BS9oJCXdj7Fba5y64eOf1aeQ8FG9sKrKLt+N9aEZDFxGSPc5c
Yzx8LL3r43bejMrP4XN2lsXbJiqm1fS0k9tUZovd52V1Ae+XqKkx7CtGy1bukiFetLyn7UR9+FRH
BMccg26ULRwvc/OF7VZvJ9g1z1AGNs/Wg5Pc3syrNGfNirKE199NIKC+VeNi3PnnpH0xD/L8uHne
T89HcQjSCeMuyr5LOFwicNoLy9Nzqc0u4WmkJpvlqRTKtGqF8r6ZbqYW9Qo0grCbVLJc4KK3jyEA
L4el2CliocYq3b0tMdackPSXlKujn1C+nArhBPnDzm3D0rfD4mG1YTxvxVZMaIVvrrKX1D+OANFS
WAla+LV5OFFzlKPBxyl4qqF5BKi5bEeedKGcpOW+nuRcCaxl+rUTKiObBbBXMJyqATFSsQpheRAf
GM/vJ8jFZOkOGamTugoochKXwKHklVmwe7taTAMAq3DGnJxHuDDQtYT1aOsfQzCweR4e/IHruFmw
4VV0V2XIv3iufZQHQfGq+T334OAyZudb66GvtXKwyCIsXsdh87WZVomO9/ayRtDCtJ0sg/PCcVed
VCjXyjEeKD1FUtjcji96Sff0MBwpIzg5nDTKm+Ma0RcO7bOMsEbqqXxiRKYSDy6yDewJHg3jIlDC
k+ikPoc9lyfwNyjqDDeHiOpZi/PTxadgG7dBHduGYP0cCpgkt/F2ZMqXas09vbgpZyJZQxxu3WuT
kFFJUMvnILglZph5tTjHHdmwLwVceEkgg/tT9MF/6q1/bSV3Z152Gl5yVBJNkj6lif7erXfJQBTu
wLM8xsa+A5vHCHVhzK6h/VYEx1E7ryVE+5EaNe9p6ZJevnvtr+I6YfN4tl1zqc0G8q1aNtGO/eAS
XRaDN0QHonPcNDCB4bpkK9ta2HsRHUTGLwM0zkSRxWRA6JOzb7tWKk4hE+xn1r6HraTYzAzwtynR
CT49omjCU4jQULyfRkc3jTIX6O5RXdnuxjejbkSi5mPmN6H2cXiEmZpoC8Z4PFRDd/9m0HgkTZh9
pWNtCRIYqHP1pYnb9WCOodT69FV9WYHm18tmgv4pQ5Lsgnck+sduBfFjTptkadJ8OYbnN1xd88l2
5cAvUadn2BukCPn2227KHy2vyNRjSCkgTvJxyNNxknupz7SJ7Rn0ucfolDSTy2PxebiIjGk8lNY3
lt5ZNATGzYgGdAehHrFIsnFcCWPewRmpghpOyr9LAP1vZ5b+NLGYvkKbANW5l9luLedwqvW8SaDM
zcHmWN/MP4fw4j54fzIfs/1RBwBAo8IXm0fzccejNhmEzfMQ/laxvj3fDDkAZKR0Cc5vh3DzeQhT
7tvEgJkzaVjlAzZP+8VJXfNFme8AoO24G8M73QTG+pA4PmfL6jiv58bKUeXh05ztAtVtorNnv2w+
9cXuKX3IZ9ZB2AB9TxrYMjh59HRzrRE9h19+afN585m6Fk8bn1KIJAM+iugZO0VwyMR2ugHixOE8
MKZHLwvOfGTV2mATDzfJYBMyT4vKNyZo+ct5BTNy3jhYi4s6Hs6LSF9f/PQNwDHB7jzePWxHe9fp
XABmV8f54uU2S5N9lD5AjPOd9/ZJhzKnyTyqn7ZhGdLTosOPS869Mwj32+XNOLg8BqG5tCGslRNz
BqXN3Ub2svL6EzhzT6EaaFNlZqPT24oyqEYnrAcIP/C6+DAmUWRszOFUzdUYz07/OIYH72Wh+b6d
6f1IUrR+wTiCo4tDKWzkLlK/BpPzuHZZ8ONtIwgOooOldFhXr5h9j8ifGbXw0+C0jzahNbHpoiHU
jXfBcDF4OY6vazhm44NfsgvSiooLaU3w20phJXuO55kjKYgSNC0bdtXhWlk7HOBbBhmxufc5Fn89
zbiKPp99da5NTVF8bU9uQPzhhm2Amj/lEGUg8HR1ncfjuvYNmmvYeZ/OxHQtKGocJi/7p/3rHjwA
XtE4ExsZq/T4RXidOoVQcGYZl8/1ImekY3qZuC4vsppcV2By/TwlZhXTxUOLVDzjV7diRbjjhVQ5
L9jduz+V1b+K1rtdFYsZgiCRqzoI1+93Vf06rJz8UieGJrddaHayxG6hgkYhOis6fh1fnXfoATcz
Migftg/1MRN7buxGDPe4AE0749MqfTRs1VnmqwxPLRwnDmJ4S3DDsM3HISbBmaxLqXWjpoxLZZU7
bruf7PE4OSGSQdASNfDkVHHQevwIArsO/nL9qVO8B5AMEnMUcGjYvgQ73PNleirHeXip6iTP3HNi
Q2IDk+mE/ROxuL9d97fz99e5w50P7fa2v9a8zg40gUEQIPdGVD+iqT1D4a+XAbSlIendBe+HFI7Z
3ZSzsa+T6uYfOnLhAzuVQ9VvFBynPR3nZdOzVJ/S5d9b8N+0Ne4jJmDMSh0NPM65a7hPWrUdHCDe
Y5Ymd7abpn6GmzcnMCONgddpgXKR6k90o1/w3p+XC3irAogaJJsZ2J/92e9UVd5L+K51Ukv7Zftl
KkFZiA6P7cPU2fmkH2nyxpRGobbB3hFmrnUKO7f0qgUBLGwVUACx4K5Wis4DTVnuF+LyVY+bhDGe
C1k3fq+vwvBOIHvMLOGle4NJCanYFN0EZfGSHaigSV5YPNvXMV5MprwE52nSwJTk7/7Q6n6DavRY
NWIVCysXnSCSPy/3qh9vzSk71InO+HJoy2FcJnAcafOX7U0MTXmI8XfFS8l+3nyQSbU23rKp84C1
q6zBdWbkEUbO3FxcYlGFR1efKNMbrbvpw99Y4ByQPJ4m+ePhbfhQudWaOM1JLcw3GwTxVWHcrMSw
jyBax0XwdJ2nT5ueKxoYX0yTvDMw4OvWdZ7xR7GiHxaX8veyJvyvP+OBc0Cd701ZikOqmnsTQ6Gc
kSrU9Nh9Un3VZ6ALkTRkqO2qhMP0R6oS4EEWTF4O4sVfRj6AB77QYrIV/iYAC5kwyJ4i8JHTrZhM
rwGDe79jLHcTTmJHu+BzJ3tScEqT3lODV6ubXM0KMTYmqGrGA0qYQeAEVxYAhltCC7Owpxq3MIhZ
MaPTZDAbcFxfR8ME4u0PZQ542F9P95+34W4T2dZn69jtzpdkCIJlTfu+dheasZuOjDAdtcneX6oj
a0QsQayH/cQ+17zb6vI2eNg97ibdgwWX+uxjcx9sHwfJcLYZb8JitKcifU8hWquJNcmS3XIoSBMN
uieAiojjfbxZk7ZOp0K3cvQ7guseb5PcM6T15MyuI/X5yBHluPtxSr2Hyg9iwRNGAuLg/TeOLaEQ
1N7JPQJ3mYBv9DkSVcDYCQ8r1B5h6lsR5J7JNe5mWWB6A//fy8f6GxTjtpm6BqlVxYjF7FHY37CG
qqi2u0uL4cVV9iyIFnwT332/Z0DwtKAAMOe1+EK0INf9XBfjdD9NmAKUT840X57GTO0TaAEefQyz
+12MOAUsLPXUXrfQTt9vzF+3URpR0jC9xUEaOBBYAMmyvLrn8XF8jPqJtg4VPAckJzwBrjgu2WJu
s0d8/Ptqf2E8d3siJpBYQvaQFN4nd4ukdDplvzXrOhlOOv+CSAiw1ez3Rep+JJz2C5MMZhDvxQf+
WdPdZB/iqLo4jU54RreiQ6jh7ibZNOu5BIEFw/sNzaj5YY+P72qwW2rC1LzTBOnmKcg9AtEnxdqJ
sKq2ZmbyE7TGx/P3kidmjPNE1YY9m/sOW2t3m90FF9NTQi1bfqWvWlwse25FD1IrFNE69S9LJuxn
8DsPcZv42AD50IMuDvP9YjvvcZwel21GW/Fm9WBcgVnnI8WwITA/cQGIRt2IbG15c0/RWZwnZNdI
FV1E9daESxu4FJg32KLSyNll7ACSD7iiDmzG96GKiMrgFjK3YB44ZmYS1oAi6ORPK8hXLgoGqTxX
oY5iekE6Ul/noh2Y0sC7jWd43NHxgdlLj41mL1dF0K1dgosc+lj13bzjUn/SXD0LN2864OXeqxfl
tMdKoOz7O4j4EP/nZ/D02jOoGo1Zzd7InTp6Fx9FIWyNRwCUB4j+v3gvarRb2Q97qa2uYjAeuLhG
sgCz+QUGbva4z93jj6xyrT/475YjZGB0XVie9NmEd3Xk9kDJUDh8gPibt4VrTM80YEAO0LajXenq
mJ8/5pHxjjvRSZcfO/cKx4dEW1SyXvaRhtpOOFjSJPbTMb4+ljIDgEevEvQoNagGop/DPF804PQh
YWfbWAfz3M3TeYVZWyU2Eed7+8zqHoFAtVMYMxPmpiEKkHE/MHu9JLfXepwuLSyYvvZPBSh1/tDZ
Uo3NWuRPx568dI1gcJPguLw24hSTsDCjHtVh8iw37xVwVWQgn+jZTlXynMA7+yjinijjjPNPw91f
5ebVfulRqJxNZCPLN/pqPEn05b8ffOtv8Nf+4073j9Jv2xw5w8d82HCn7Yn13sqPXryB3kJuJqwM
cUi24X7WRW0hrPfsg6nlFQca4Pun08wIkU5x8GnTw7iRRDfGCkKqXoykh+wBcv/VYVzidWzzBrdp
c3Sd+f6p+jKCIjH99H3/gpsB/E7G9MAM0TW+vA9Cawy0y80PQdn+faW4gX+zqlDu9nY+PXzM/PfP
a73khC6QBn3uy2n65DQ5HmW3Hs6t8WaiohzbcgyWHnDonrnh5+aD3hMkNLqMzbn+fvhS4r4wvCab
ePtwiQzwLAUSdin2fv5+BQwuvRsd2APMbYEf+UEaz+fwKlX/LHbzN2u9j3T/NGPt+QPPedjMYGHv
PhvclyaHOTPmxSViqEwwhrFminR+TTu0Wo5v+FYtOybhS43PYN0eZTEDNnhoX8+vo0IOV1lMgGnN
dqYECCBzTdRPRIdpLor+kBBK0X6Ry6JcXdi8KdYP/yPszLYUxbY1/ESMIT3e0jeKfXvjCHtRFAFF
ffrzrbw5OyNqZOyL3FWVmSHCYq05/24CpuiIkNQeCvsL2r5StIWqc5+aIw6vKxwrs1bmCujc3Bic
7T2o3+jMtvDcrBjz658/+L2da4dsYirbvHdwP33hEzsPP53HsJ3c7YdnxLp/QDvuVUOcDdYXhdK6
6gKJFwH/+Rm9J/L4HFdgTV3NI7fbBjrsSh0yzUc8+ZwtqXZh2UZa3EzRw8+UXR6eeUWvWPmTesYK
S18zqpNu3n0CE0vOZ30wnDdAmqvW0GpHJG3U6y+7YRcXqPQzqXYrdyMtGXxiDpAUREZfBvzOWrbm
Gv1TLPFHwMm6MC5ue/hKnhDqgpiDv3M0kHoNVK6G0EvOsTVlttqyTU10IW19NerfEGKpSQu51vIW
yKFJi3BaEjsI3ODCV8odM7nT6AdPsH4JNE4frHoVDjZad79PSeCUvE5pExw37RbnyCHWFvXsiLX8
hUjfPTAMt7FNVJgtWwUulsID55CeOefu2D+EYtUyNyXg5BlkXHpGfzFp+nVyCo6z9gTo3OgpG7qb
tGQLfLu3xr5nwIHGSKF0I9/MPQXqkCz73uVqn5Z5gH3wMHjOVKIo6QOd88Tobz4OQ1kBPtqeRP3q
Svn8FWIwvO34w/SGlPcrRx7e/xjiPpAdp86pQ/plhirPDB5w/nRCJ+4sTIDOWeUb/ctaKh095S7W
bL4YH7rciAGZpTmkwJEYbfvCdvxcv4xYIXeCSNzujWcgO9q1Y5G8BoaOgtr+rNU1rn8Xwi56shPV
a3G7+oeACpTPA3QABp1Ah8TykQ2qXLO9c8hyK0mMP7w4D1p9SpkZP5iAE3EEsKTOk8w/+nnANrA+
DXuP4GXnnWN6B6ipujxbTzAXgxtLj9E+zil+s8gkT7PbXciGT9z09eGH4b3LVg8zIuUbEwhbVH1v
0HK+bFdzLeZFEL4warfFrIgXLtzijw/x0cnShqPYvaKHgMFBq6EPmv6s4tON3rNwDMJUiQ1JmKmE
ysy0GV/XBUs6lxGLenP5AlRCUpMUXuWzDo7AkVtA5+QzszLbxOB670onHzE128IprkMC2XFvZr4+
PHhWX02OvacdUNJ4DbQuRhG2H54uGaWTMvmkz4f/hI0ZWZ2HX9utRSPZB5Y1uYTpHacJ42vc2tPm
EC0LrZNB5U5PU3TCE3WhpCZV2MwskA+iGBVex65gtNVFsxbjDd3zQlAZR4/j8WJP9iD+0Czn/d0b
vb4OjuRWCDjOLrXAXN9bfkbPmAV7zTd41S+2DD3Vfe6Zd7G5sQROEUalGtmL8+4zUHblrUYEGZTe
Y9PaaDBIn1Tnp1c24halz3QsdLC8a0dXDczAmhOjzU04x6+wTU1+71t225GWH2diDWufCQ9YoLFV
BjfEyMd0cXCqnuoVKaU6SpzpCSLoa8U6ePsLpi1uO8PXjddLs1V86A7MnkcE73hyDVh+AbYHouCp
r66RtGnR2TC8t7MJkMHMj5x9SFFJu7NXKaEPkEh1t+i28dcGxE4lq/UJaP09JKnJVcIbNeCF67pE
U3VBGzkQLQJMp92EZ0gjuMH47u2FgbQOLCykTM5y9B7Ru+4N32nGnd4+fQTU8TZHe90GElTZhS2v
ZaeGvSgm9eQIwXpo2R+g5AFC0VjdkWJ765UDK3wjFG/iP0dpNr700UIB9EqpXFNsLflJfQsyoHJO
I6K8u7feyiPCZnSbVvh9o4+PYAROImqcpb6+InN6fCnOlifv1wHaXfvkW0MleUO+SP470aP2+AAn
dgw+PeBLJ/e3N5q+q/e224sLYvbqQl9mpPV8ik0ubGEyvntWgAebgBp6FtYMw3li7NfOCDlyWsRn
P/MGU0icrxMAt9470xhLGytA1+0xTkWPDn494THdggmnXO3uCZGK7n6zsg2+OK6mAOeEvzW626Nd
FajhYQ3BFBoaVVP4c/02zEiOV3flEbuXTWAXnMfX050yE29ohUzv7OvTaiRFPN24wVdv8iDR3VJl
j/ELBddgoriGz0cNdbti2cQPO7xHN3c/xTw+l1GK58Sn88CNUAsfnNJVUjifiUQbg6nHthJGl1ZR
IJs2OyH1mX2LdF4kRBgOZhT89yS0jELgq/DdOTjGjIt+pUrnvKiRLdFaT6EOPb4wf4uvwWhwl2Vw
6RJ3uf+6YMqGTkKLfXCEil1lB1QDuXGxmKtQBM9Q7TJXFiX4x7umZGIN64EgRZHIY5/nyfNjgGHC
avtKtUSI9sXiUGmoWVAnX3e3dTBQgkSQgSqZyXa1t2iXfFXz9M30wtfQp0f+RuVpA2hJ7wEgUPrI
YN3Mwbjg3lO9U3Wr5SGsgmfvllZTBFmwnLxz0qI1O4+yoLGV5Ow3/HdIUNUu/RwfdTVzwZTpb6Qt
krE4w2lQonACOtscO8fOatnsZR/EWkcVxFUH5uLJ6sjgdCnl5030x1dh4OovEA/Unbs3x0X3JIUl
IhXAJ7gqSii9nCas+Qsrx5roYxMjdzG4elbOm56R98W7Cerw5J62Qqlf8Sa4bODB3b/EwOVo9Ow8
Je6AvpUr7tJK76jFKKMA/sMt5GoHMM2N863lH+ZZrCQXSBKFq1XShjDD666YPAcKe6rQeaeYt710
Mvn6fFk+yeCM/O0KGc7KGSGVHyGhuzrCAWGHpFWffIqtZyhRMDRCeo8qZf6hg1HCy+CIyFCzDVNw
8a3h2WS/OKRlxyopDq0uBvRhY2uhlZQTKbKGZp+ynwLoOER3yOL77LKlMI+cfBGvvn5w44kohkJv
8SII/U3Zbc3gs85uysd2N4vPREXNLtOKpiVkteJiD8VaouGmFw4TnaX0Is2yc6W0B1CyxcZJ7cG9
2FveMV7h9qjppt8ddjT+wAvt3D3EWQ6KI88Rg7pmbb+74hmvUEJ0M8iSKtFh8XL7QWBGubtSF67F
9BhxQmkQeqnCrvBhtvrYSIWZRo222fI6aLsGvjU62Of8bB8H9N2tmAFp8CKiBeFXCHHa6iZsR6V/
Z0Odt0fIWnzmDANUPKDKVfs2q9bIgsvuNbitP8RZs0D9DDEB9SunBMdAbuvbivKQcwGIYXEL90L1
eCv4ZEw1Pm/XC9yCS7jY27PPjjGUIzk6dphONaDZ38J08/c207cNnA33+UBYswVy4ly+rR9YL2oO
hyfS/iZkD5jKv8BP6k+ig/lN6H0EEUBSp/ENsDllyiNT5XeZNjFtfnuueO8u6WnhJ2ouYZH7kIma
o3xVAeWbnLa7x6/DNhsW08fcHGTD28JQhNyhTwYb31NETSMD4Xzs/LuF1H4qL/++zG+Y4MlsbrlJ
9mFKr9L7+DRMh5ODyu21Ipo9zL+KsQ5UfGJOXiCl+pAB2jnd+0L3jJ5woujOlfmhZJH7IgfCSJh2
PTp6zejTPfuHM7uJ5Bq/iLsU87+uWWfWIDOrcFYj9Pq76c2umZjXcyhRd6Es83UQXxjQVHifCAGs
OyS6hNvV4I2WBNUUFmBbjqoELhjY04g1xwzrwn1jslCcciRxsg9qNoUR2R9k1NlkzNJM2i2w2sbr
kc0pGmYtttAuq+FnjZ+bZD7UkDmJM01Q4Y+wXzOjobK8ui0U+u5heZ7QZ5+dMsQDdYtoUQFYRGbG
o0MqK+UwOck70xNxJ/QoZc9wigVxLhiXHoGCOuviEkISv4CrWRvn7imoqWSpQB67F60Y/VsflROE
8sVHdkR7BEEcKsICU8RvW2RMCFx1VoaIddV495xJKKlPPh0XGjcIXOI+D2g5jQ1ZUSg98FUJHKgm
yYNCoCRCpOVPqKVGKBm3L8POx+agmH48AphChUqej2ADrF0yq6nl2lHRXXlmn10tNdbHZS68c12R
kMFhHAz2EEp4v5hSxb+1wq3yR/mC631SIIZ+Bq1OGbfGuV8EKw489orgOjgu0T8xqWKFFxCgYJG3
bDbxmtYGI6dEs24zXVp9gqBn3Xtt57cQqGyiY3YDebmSIsKROGTKD7tsi50E4cOgCCaMv44yr0FJ
RxKLU0u/KPnQ0v4E+NBNt0jLNNBfMLLv71X51h+VVZkmEDnrBoMR5e+ed8n0rz5tYo6Z7eAAkazN
tA714arTQkYHUe99hvDgdp2IxlHo31EJ5M6Qlmx39E3sbJbbaTq4V9POjZVrAvvRzSNV2hU9ovI4
RaU4QLRHp7/jEzDIDbIeCwt142p8oA1bIUFQkZ2qX1WPI3mehUpoUFs82OU//HZizPSbo3A4hJIo
k4XqkNxnjO+wiYgnXr7Q6RP2g2ZsiKQsCzidJ8qwdIVhcalGOtOugyauvMtYiUu3WgMUWb/xqn8G
1nzDT7m9qogUaDORyvqGnzLpRmlXjXWHvCiicvzstxMMDHrYhs0EjopzWiVz+YTBOg9Q+I5aX6ek
7JHpmJyXlE3Ou1vR9x591a1HTUp6MjTGrraH43XD+TvILd7HE2bD1eIJ01kni1Ofp2JjDUaM3js7
55gGGTEh7oSYMc6uwQ3aCki7jYZUjoPnDI0F2vzRlZgg07skT56ynIqHSXwgQhBkkGOEe57l6t0F
urD9uf/uoAzgPBUsDEM/I8aRDiynon47OEwtkj183V9kWvfIPZlg4ESVRklQT65xFk5OrtQXUhiF
pBxxnJO+/tq9dp+zq5691+6x5oERUcirRFSW3rvBDvZ4a9OnO9i2EpStPDF9QwTNIsMpkoOW5Q0v
NQo977MEMXVIlR3UEy15R5+utr7ytv377DH/C7xEno5bmSBw4ka/MTSt/Fk2ha7e/wgySW/3xVDO
8JwehkC0VJdXX3uTyoRJFDGZwAvfgJNDlamIjrJ70KfPgA5HvCn33SoCdjzsTruHhMWD8cTbR/T5
UjRxQMX65JgIS6U5PcwJWmcVxJfJO2k3zv2CBM4kuagFrsPmN9CnQpYK4sg5x/G20Hjw8GG/Lef/
YgMs4bFQRbILiezfvnr20uWLdj+VmAAY4TO9X70aPMQFEnpVmFk5Guj8Omf0QNcPGvnrANHLfeVm
Ow5VylbrF+m2/MMnYOH/IuoX4klDBfInm+1/MPOifFvML7vdGQVLsUKaZv4CHLozcfXRHpwet9JW
XrA3tzt9guG2ynq0QqT5eqy27w+44UenSgbNK8k4eh+jHLntv9cKPOX37VVcYRufOUM2dCaifDNu
kChTfmTrfE+NCRmgXXUkdV79yxynzG1PVPxeC479VVDSsZ+TU/LhPX6ham6IHKaGjR6TwxIrcWc1
Xo2BqFb9Vr+aMO87JMKdM5VZLijFeP2CPLTiVfDCF9GY7r1ijC+S3leigjER+Rky8was2+qf+G8W
BhnhZNIjyN8eNRPQc6ft4/KCKa2TPMoBJEmWVINL/AHXOeFR1shwswKRtUboNJXwkeS3UygjLD51
M/8RnL0LGChzaUSIG6L99tC8I0BrJ4h9EfO2ghq53sEV4DhR9lTkJ78MmEHYW6U1+3kLtVzSImNK
cMl6BNlCp9eEGGS9JwketDd3Xwur5HW6OSV89PgzaEXZ2ujkZHkdtta8TC/pDbcRHj+FgHYxmiES
xpQTKAVoREQ+WHQh5Er89AJKXNjY4Y9WPezIQUHviI2y+6DskiK0WN1jN/9lOuof5c5f5wARgYyz
0A2yfVTyar8VrPpBv1v1+XVP26ESZxtEHquF4ZZe1ZE9zrI1kMX632tP/SE3+PaRQpXxvy8H8ZSP
z/l9T8u52lM38hyfbFF7sAbn4X1oJoTH9g3XGiHrWrkn9o+jgdfi1r+RcvboXFNkbQYqbOe8oFz5
pc+Qf5Qd3y5OXPz/XNynkrXTjRmu2D70jTq/p8o0c4lOT8ANGRodZ0PLP7Krt8f/vis/RRjigw06
nBZvpsbW8fcHl/n1ncufBliiJxhjtuPhJdFgdL/aWDrM3z7uP7/n/3zct4dwYa+R1Dcfp9pGcP7z
GhIOe6RD7Kg03o9E3YqAxn32W2WniZ3lx4pj/BgZ9lhr8BP9/UVPh+xUHbEJp9MMJNVyjuNz2vIY
C9yg7VhWFHY7PaeHkzGSIBr59NW3Z5BBqKaFBwWxEBl5cTs6BmZfHumjF/0UYvUEzKRan1dIkl+L
koM5/PfzsX7yoOIBMfGAE5ZtncLp7+turs/yzWhbDJrUb9m2HDdB0cesKbxQFV4oxuXRDOXxbajf
4LiSg0+yNLgWWAn4KTW7wk6I06SMmv15qBOFOXimg4qCAiXRFcXQE52Lgrr50jECfaPEp1Qe1eQ8
ECjBRD7gDoFaGMRJLkcy2MQehW2wFXiEQXSnDNadkzABNomcHu4NEYUjje8zGs0ELbarfhkUQln3
PFNR5wCPZeGIMM/BkXROxMobedPEkGvAqODXZAvNRV1veULubG7wcFFJnwCUlICaCj6PV1ZjcpOD
WUbutBMOBFjym/Nauc8WMynce+NkoFh9Nb0mxqiNK2HIcC1/CF2ghrdJm9daRHjcQRLm5EtG8BYt
OEQotXYKJ7O8w/wV2xeYaWJRqM9wpYTX5Inibnr8Wm0keJNDVHtqTF3hKQkC2isO1tEdYxlpQwmE
Fn4yZsCIzmyk9aTJa3DF16EG/TvElbKQIClQw+eBjAdPE/sNyRRCnyVSEJQLYrxr0rr6cIaX2ZEg
0NwxeiK7smJjus07pmdFRaJF7WGjucySJkf2/vSMrZxqo8tUG1kjnZCGuD3E8za9wqnoQ2VbIeGR
aA0Fw9WBa8PlR7wCsQweDBhXz7UXPcUr/My1+Oc/XU0PE+ekJgxx86B1YfilV/PF+CdXHrzRgn9C
VCKRSnTnCdmwg36E47LHD1oYU2509zBBZoMjs/dJDruGTKEAuokxLlJXj4l4CGH6em8NSXGE/NfX
Q+FplmxO+i7EPDGiujdTbrRHECbh0T/x/+nByZK8jzuPyHaGiPs5nTn2YISNdZjNVCjD0gNABkSu
XBVCHzVFBQUY7gAFSXuh+MxttM/MhHaYrejcl4f40L0m/KBAwh57m+MzDh5+sUc95zEfhs8UARaz
Vb/oGdEJnMf0D/H7T6Jnxs9dMa7IsbDQqPYVVxqSveAWMd0COvLht5H13TDanjIOjevZljipCQnl
UCfIlCgE+wLQZ4DZhWdwMqRtd7tN2jV/+u1aQ7LOs+AJn9gCfb4GaePHl50ONPlI0MGQ0LE+eGQa
2qDWD9RBMzo+KdISaYGEL7ZS2jvenyUtH/G74NZgugOGEIZmb7pvxg/6a8vbXwNYT4A0o8X/IWZ2
pfFolpm2yCQ9psSLonRHBO7o+Kc1AGz+kt2/uC+bjBIidkIJCE4ROrpp1WlBPeSO3D1DyqOe+2OV
7GRQF9oS/1AJbhubvVNaQzk/QfkBRTsVmS1frzFOtxh/KZ12QUxnu0/KaD5WndHdg/H/Um1t+HB8
qiwR1QNA2HaF0IeGcQ+pdXO3x2jwNfFxZirUVQNyjZ0eRrFu13YV0GJoa7JGgduA3BQaeiUW0j12
ObciPGTfsv4EC/E9Ujl2uIuA9NO1iQOGrTMQdBWbpP8EiLKAKrOJAtw8O/nPP7gvFBnlGbCv4MsR
wR16VSL3250npEBU0YzgOUbMQXKw6cBF2SlLE9A84949CDHFRqItqeiUnhoU9h4jUSjdkXeqvtK4
yCxI2hPJyaIwXQ1kP//CqwtaDGfhYUwbqX0hj2DvTlB/2oQGQQ6V8xXeXxJPojNn69sZIWkkioap
jutiJ1Fi4nYPy8AICbRl/CYjHhE0XCK9VxDyUvKwkVXd1mr06h01b1tAqeGXBEUQgcJCmXZ1yPAj
kVmA1HJkdK0JnDZprHrPmnDwfa3QqpKlpHQsHyR3hz0JxaQ0GlR9ASM+yDxS4Fhv9nSPsQX0YssD
GZA33CGzJfOEsQVtlN0QOcwoVCgRdDAL1QOGhMuDLv0FilBEpfGzHvj/c/UbEtG+FU+5vNf3tIhE
TBJta0hsk6cnL1uQTuHHuwwLZ9K4ZsCl/WZI+HNs/+vjv0l+NL3Jy0fJxyvxdSzN6R5sCdrTDdAS
cAfZN26LX4pu46esXZQSTLdWsRXpGokbf9cSmqGvVkb7SgnsSqwRmi2itLJOkSFGhEH4Kt0D0ldE
ET4rHredOT5KNkv1lnuf+bEPLFuOj6ycD4tz2h4LWSymzPnhq3tFlzzCsPyOLYdhPfPPprWH9Nvm
OIvW41OAh/nDi8IZ8IX/iGitY0fvtd62KDoY8Ju07ekBO0s1a/crAXkwc2SqdTGVABPagqA/+HL/
Nmt3pBCARZTvVC5ZrwoSs/+eXZbvEEb35CtcPC8yP78A22R6FysLyhIyf32bAa8MRBhwvciCQy+v
nAHRcUjXKvKfupkTn8ejlffqE/0ndlCB/ykxU2qn1uDwxR/DWznS70BoxQjHP+ZViNMHhNwd2e9r
UR9clHP2mkQzwqWwKo6hat+lo45Oawxb6PEwDnEzPiVpagPLX5QeZxpop3snu7ixwbm7a6LQPNhq
b17w/U4p7LDfy/q6P4Q+2myIvHNOw7thn4eKkLLh2gUNW9bsDmVE2Dfn4dlbmlyd5lA5CBYOdCjU
F3kiYHBi2XZLkUjW0/jbRct+LBQZC67OjDN0Gy/01MeR1i9DCqKatOsZqdmcMppqj+/UJSJlejWW
090690jgbtskgblcJS7ktdlT/YJ88mdYJ/jEqKFJ6YgxEZ+Rk9QA50dvceWwHqIMGRAjiINQ/Iur
xqRVfymQqGOOxSgAlkeyiuZFiCLz4BqiWu4e0B566pDIms1tzuGNVdAZagRG0eFymq+JRglO4TPK
+vLJ1mHkRtlIRyJ7cVf9HHVzGTb9y4ypac4hwOTVw+n47mu9U+cctaID7sbZA+mkd03+uBy1xr6i
vpS969NXMlRFbMEheGJ06hKdOOFkTQg38z6zGk/v9p652vgZZ0hp5ll6BLJ/ERIuEqbRubmdayLt
zKU8XIUEYG+N5OZnOM6c1jwvqeeUM2Mr8RYbY9JmPoPrXobzJCX8DYr1CW6d6uDxu3WMmoQS56FS
YvHRgcJDuLs53xXdm8P0yToRtjIidJ5uRYbJ5l66z7qjwvVh1PTQ+e5mV+yroMpIdXVPtDOQnxz/
Mvb94uvWz92ccHDFL8jroJC2FwDd/jMVTS+6UBW6vZgwOwgbm8DjDxQuyaer+O3Bl9C3PsCNtVi3
0TMI2H5CZCQnuAgOl3sDcBOS9QRV3nYdoGlR3Agrsc9gHHsKX+nIX4IXffoFBIM44pgMsgJPw6iy
ECJUxd5DfscoMzKH40o0EN2jnT586hzdrYm9O/PjUU2Xzquw/918/SQD2C6JwFVpGTUxNfYbvtcy
rtlNuud3phXQND6m1/Gncyvh+xhZCO586K8YbhK29zrbJaXUgVJCFcFnOhS2KA8ev1yQ/EMU++eC
aAMZlysGWn9jJ/RrdbTOVXZPESI6iuf3L/DkyC/+/b3/82OIO4YCIQaCs+I7GqG2cvlU0isvAdlY
cth0ycHrKb9Ax+p/fZ3//Zxv59HBUI/yJ+NzSDUZt6ZgqGi7sh5jDZARanieyRimVxIu4pfzBZ4O
K2nhlgfF3kl9QUz/8sV/Aqh8XzKgLBE7YRI58fcB+XkXh3erMAqcOR8fGFVIXXOHfYh3Fh1dJwv3
aGekvkUF9O+P/okl82j/96O/1SP161BrhaEWKfNVKQPR/E2U6BQwbMZjBFKdCYMnqhWRUC+kOOJA
alHH32Za9dvjV/4DKvvrWr4VJ+9n+/G2TmaB6YLyFUR2YHImbHQbf3bGFk1b0m0Vzm1vMIt1ZCL/
JS2qAAJtcWgiTB9wRrPD96CbRjD7zKHfn9giSbaQKWcfPEi8y2i6pKR2wf0da/GxjXhNZDM5ihuJ
ev/s5WkOPJTThXWe09m195ppfQzj8DbNQvqio+1+NcSOiMEIvdWTTGX7vkGzeDw6H8NVDVc7+xII
6s1mG6WxXgHvjZgKWBESKQWNq/UWsje5sRWSxonbDHqIKMsuiprFH3ZM2h7UqKQKI0fzgP7m30/7
v/C+v+7wt53FrM5FYx1ZaKevj3/tryUwC05a3bPEyZGgm75MiPDx/v2xlvKz6IWgYVyTbhCsg6bh
7/V9K07v/PJUihS/fEIcBgmna5py5BOiUtG65Vxb8uxCeat1n3idpwBlrUG7l0/BxNv2qkuiSGzC
1UuEPr7Caw8d58HeKSxYGivyRldLLb5Dab9Cef2amR4DQ8Jjz5B9JLlq01G2qmmjAcVrJBH+QAws
NJ0S09Qr89yXvUuqTp+DN0kQJsbq5wAC546IvHZgeaRfsMifdkvxxrU1/HdGi6S+78SVcs2KdiXL
BdAneDyol74h6mKPfo3dqOgIuzllpOxWWM+kzX1I2Tt9JIZXIFhPNa+eVcEF1p+8/GXuPWcAPMCH
D1qXUWtESn2sBwwnM9zcaShBTduQAmMDFCJNnjvpOaZnP3oyU5r7WnL1ymWztZJcRvplcKei36xH
pthK/+43KPxJFdKp+01Q92+v9NOo9M/rVd+IljuOxctJdQxlOTqg8PcRiWHwgpc4ky7DiZo8o0dw
31kLGlFvmccy+knmzxiOwYgVgB1roUXULCaWoHxSrnEKCcwlOIKa9LUNlcFed547JUHx0gJRYJBG
GpAGObvG+CmfXag70ltDPoyLkIgc/g011X+uc74toLYpq+KYVL/t44Wa51m7vt3Sx7QaXsaksyHK
RaOhX21lKoJz9NAECppcRnmc+fD5JIdJXrm+k24zfixeg7PqtDb5+K24FvELHRRe7f51ooTlsoJT
vNpnFAw7LUVfRZmfJ+3OsVuyhkTw2L9fWe3nXvz3V/l2LrReWn6S8+JGz8ao6VSaoy5BbM3Il4P9
6bwx/cV8i0GxyJDq8GTAzqj7cUAavXramjMBtdcO8v4rMO8onFu38AIq28yK4J1c0fzigEWWUc3+
fdV/NpIfy404VMIdxf+07xvNU9XOjVHdUsbxznF4KASOYVFZctHHBeQe6U0lqjmOi9vkCjTRCDfB
nSDDXbWrcA08EyINqTyOrrzGvom6/Rzwap3YlZx6bYzRtyWvAdgUzgsU4vNTfA6kaTmVGQ4HIZ+h
2IgV9wxf3EWQ0rKfy0d/BTXMaUMacSQtEHqPWshDEQz4F6R/hJk5BVZXMuJ1ZHfgNEMtlRATMipj
qPY/21KylV80UOrPcoNn+z936VudtXreTvLqxkvJrNPnBhW3nyfy/E3ZDvoWGg5pRAzGY/Qppgv7
CilZUBO9+2r3Nm51ruBS/h1kFjzVY0wR4xSc80jV3LsE1MTR5/62ifzHqfX39X6r1yrM8tfi8Lil
CubkA3AVwZQhyiO2QhyFiExwit39unvqMcbnNwbnZ8gW2EUbzrhNajGvtfLtTWh/mC1LOX5LL1E2
fvnvoIje3liTaAJrqiT8jMkVMPcZHuLnaPwJNQ8DR5yHOkj6kl9GJH14lQg8+mqivFc6ZdfEsGFX
KCNQtUpiwQAPEFfRV3Ep3YZodL+SJrnEyMlyt9VBckyS2Lwh7wR4V+THDEXRD/tLHpHu7DWTZujf
L9LPESSw5QpfmQS8tpgk920na7Vu90ORm5eUieScNFDIITACGHu9vl2dcv2McRhI8WeahaTe/6bS
+1Ppf3uP//r4b/e8UZ6fe6MYl9R6edYbBEOr0pygi6PDgIYVpvwmARN54g6ZttefKNs209X0vsOF
k13DBh8nDva2XXJk9Ovoyhiw0/ixWTFxIXcJ69SXVoQ9LbZcqXt8uTWJnpbz0nz54iJue+wYO06n
j3e01Tnj1N3MSCNj2XNMEsHJ8UwmWKc8bH655f+x4/71nb8dlYfbMVfVF7e8iSXCF7bF4rVukxqE
unBfwAkji4XQ+C264z+Y2L+f9LeSUDOfB+NS8bEtaLhH8MHMgu79il6d6QY6RZDNYNX3ryG8P82H
rDAiwE1ZGBMZGPJtq/5oD/nULp98Xd1+9Z8AtSiYpx8sDUBqlL887icecVLk24jdhel1SxQFYyC0
odpr5UT8MN64n6fPjlG7J+q/OsICdSlieVbjZVPGyC8kYicJnidB1Tlu27OTZn+EleyCEpzfzBwZ
WfWMP3cjfEe/o8E60dVPLmMiekzPOIQrhqO1mcwS1KjaUjwUZnAksf3SbUHN5wtQOfSY7UU+wtTR
gov6cK8CBWy56aoivP+Th88rsf0c+pJjYG6Z4oTdKPOm81bsM7OFkEWs5u0pIcM5o7yARgqbjgWl
tgbc5t1peQImTKcV3T06aaQX/Vd6GGvMrB22G+84MV/OcWD+FizY/qGRBZ9myzOpYcSE1da3pWie
W+d3+Tlkab6/QKiYPYWGi7nvF/cODbQpLj56PZAW+mfGlXwRPTjO+tj6fXxk1JK0ae99RRzimPLO
Oa6V0XWf5di4ZTogsFJGwZndmogva/RkKBpcq+asKeI6OLa00VP8HX+TKyIftw0KO8LK3M061jID
3hH2ppeHxBS6dfBEpn52F+Bg0oRfDkf3FR+I+8WTfXYZ5/nbSaRYv92Zb2/L22qXTBLKcKbBPpd9
ZYJavZkZQyUFmlV7Bemme3YmTLvGQCbrcPPqVKnM2LTwETzHeogvb3dEg8hmat+BHPkpJ/u5vk0e
EzNRO63uGStdSaoZfOGkedlmKCerBTKBGxKuiTD2vYZiyAB8bouocftiuihxi141XBF627lRMxtO
GyHHy33HKsMyjgjCYB2HR7CNRIU1H9wCSMm2p/XyaMZN75rE3ptDEpGL8MUUSvg2Ek7+ABDm8rU/
RPJQ6/Pn8CCKyQdVl5XsZlNuc07OB4KNVjJB7u2zXyAaJUrQ4NeTMxPYeeF0kFkYUMHpNV4UdJkn
zJvTVodIQvcxY2CfY82v6YPwKQ9CUGLAyh19nXDuV523ryK/u0dPL7NPveugNWN+q8PA9rk1aqO3
KwJG6/nILx1a6pzummk6AIDLo3dfS1E+unaN4c0zcbOdRHCNEj/xKMP0OHnNL/c9tJDJdBHEYGAF
p7tDo3kGERJ4O67hGi6B0fMoC6ADeLY8qaiYUJ+55TQnCUt2qrFGPmETIq4ntTB429a8mFYRMYjq
iHTCzxSSk/Y+EArj0j6mJlmMwQejnnBGZZPLDlcJ6QSkPMN//fssMX5bpt8AO/litZrb55ylh70U
njhA4Sdwcs+LzmnI7LXbdFkTujEttvkQBFvGyUmUMdljZDLy/CE/xteZ7rW9VlSGB4yX9w0pYvgv
u7zDqRyk3J/JBVtm7b1ii0FtJJ9yRgLo+ki57/Z1YvY/dHt4dH/Bq5AGfe8oaSI1GcmnqVlt0k+/
VyYvXToq5J6mhO0d3NXy9EUWNvweg0K/7sM5kS7RioeFvg16oJcxmfVB9C5GfDjkCqhgfolOul+S
442jaHOkcpyWEfp8WCeFtbCCkmnDxAqKCVBJWOJlJhkwMURyhsDpUUcEGSuYASroEHD/F6XEpQdb
oCbK7opCmOngBCmhLCClDnMUrnpBEh/70rxCgYoIN9Qtux6JFIz8i8Ht7oXpX/4hwZaFy47fiu7E
yHHW1RyI9E4Nos1YWBwFH0nXwOTLzKN38Zj7jglO3yCfGmuTywLDPjQGmpL7BPaAMSk45ztXvptR
QitdUP/hYP/Se0ZcwVacCGQlLhWkU4Q/iJEmGIbxRzPsHndzzf267SRiTNRBa/PaG/MT8cMqj/wD
N4ZJtMfEIxIMP52i92AzXtBHEW7nMXPtjM4Dy/Go4UFg9IqL8LLWFir2St7j4NRBUJ62VDALldVk
Tpp5i01+n30pbuW2Rtl0NaIga/8faee15LiSredXUeieIcISUEi6AEBP0BVZ7gZRFgRAwhCWfHp9
WXNCm43mKUia6JmO3q4S6VZmrvWbsTREQGqYvslUsIHOpMN+al3H19lFsYMd5imLbG3OtBkadOSJ
TwhXUK/g7jKlRjEF+cyO5TGG3hRUEihQeAF9147GAVLDhcynCXX81Zk/KESXKhNUrBEaqNAKivF5
33eazD5MwNVCs+rPoaFN6kWyjtbRLqpQqmvQcdulW3n0xLhtolnAv7sCezkr5j6qecFCX/EB9ai3
r5EmpTIBpu1i7YUliXIaxm/nt3KawYYW2iQ9qOQvMBbfqdEAxCD6EdcMaya+VBDNHpbXGRgdUJqh
K4GLBOnEajiAy4iemvVlQy70uDAwK/7wl2DbttAeUE9li6NOSQEdKp4LFXCs8Azfk84ypwblP2EV
cwVx1qd0Ce9zE0I9mfmQQl7198uTOfUR6yNvtGUTa+sD9yf0nMiddfCHfl4Rf1zzW3u5dc2/FIoX
x9VV7GUqtzN/60HEpfDK1c7/9h+bZ+mZqHw8CPkDVJXZYq/Iri2YLsyUzgsieAqaC+bsdIdC8PS6
bTb1h7GC1iFOKqqRxxX1yAwJng+hNSUERE9cPCKgVL1XgUSCcUb6bwC7hncG555hSY+iLnQYf1PR
AzSRzd94AyFbAvX0Od5mYAxgx3y8eXOwBO8Y2XZBMv9OyANNRYaNCtAAzz7Eev7MlR60tCjNfuW5
h0XhxLuIsmPmxqtsoyG7giLBgV0LEhdp9DQeVsHEXAt0iv/U7/AP/bsKZcoq3q98DqUolMFbZ4hc
JYMUhzoM8cjIku3wHOTQ3gVdfKt+6msPrlIDFrpGbeE7WGuUS+sZOZ3eGqcpoFmfpDAojdWb3482
6acY8uei+eO7ft7rN5hVHOBSQ6oSz1VdwSEpcEYmyBPQwx0212+nSR9VJZ7X+ziZHuFFZbzHqycC
9ABR1loQntCRKN5PJVwrhCNIW2lbFfEfKK/k1PrzQhpe0ZeCIrwMHZLJ8fSA2FkeOT3A9a/BYUZO
OZ3HSAyzxRe9wE7gQp6HMJkQqzEdDp/eOiZvsvHmHonMRf4pYNMxh4myD0h5c88hq7w+7A3svWWw
n7CihTzlZ4HgK3iX0BnsgBwMgAgL/mgI2Z6HRfNyocJhAvg0SmZcxSQpFDAl3/p9fH/Sz78Nr7ha
3AyvUQ80bg8n5FBmcNgQQhGKq9kjuNVJBPgMytc2ngw2l4/8Q+ADe5sjdGbtzX/Ql4N1F2B7IE7z
9tfIghbFbiBb3rZ1P9TX6KgB7Xf1i42OGIrV396slPEdAbw1y2dwWOCxhIDhJV4fq+aj92CM09Ji
joxP4eFVPA22EZzfvqMAtSZL6ZqIDsqW+l6NL4vjsrH52RBtYVRdB5ZytQ4IqpROsENZMl6+Lc1Z
OcXLY+w/+JhvZC/84ok6QGRzIq2NJRxwULpOlHfkX1spOnDRP3VQUxZqkH2tbY5XV+VVq81YcXkd
S1jN7nRka3f+Z+IYHXfF9oS3m9JaAWcglZdeppwUt3eeQi2VAztr7JIXRzi/HiHOj31tGGmUuW0y
IsWX9tkMFbxWQODgWTKwJaQl0AFanl8Tdo2GgLGlhM7vi7JjNLTWmuwH5jFrwpRPfIi20ewHoJDs
yK92Vaqk1sX5r8FoZSWSIDeOZUxL0O+2vN6xjlOWzSPn/og027/XK3HTvdlpXq/qS36RkFblwH+U
njxuzIHV20iANbqe9OLFfrOP/upXK4Xa81WIVDXryTBsrRrlXOlSCmby6N/rUutyfpDVfuphziu6
5PE8S0fi7FyH2/Ost/69qTaU7a8utS4PkXrW5Uh0qWf13eAVURe0w1No23a47U3P+/x9MK2pf+1/
b/fuWkTOV2SEVSGc9eespcdL0dRhpLj60UGFug9IAUPgz8sORYtu4bd702b2sVPTVfHsaaUbtH59
TKXoQBhARWtS6xZ0Q9POPzJ4gbIlueZLJ0Kw9b7617DysAJ6AlvS+FERvVmVel7H5skIFTdHDGyh
A+fyhetRf8TpOZLcfEURp2N7q3dX502brZ1w1L2mqFTaBLvqUSSH5chlD/IQtd0UeYmhBCid0zCx
cWMBvue9hh9B5MSpI4fDE4Kc2KpdRn4ySnpWrdg6xjLguaktS0JoKOJw7tt6MQ/9mYkkHgo72bDH
wpT5abpLtm3wXADgBpBPHc4c9T7/n1eMRjxHShJIiwwV5M8VowX+URscBrKruwE1MvfK7ftiKT7A
JKp4v7fVxtCI6fujsdZQZvEliqvYkN0LKbvMSaHYYVkLVj5nvcCm6NjwYgG24sofzbXjysUzs6Kn
A3t+9uFfVk76FAVWppA97ehZV0ut0JLn/lXVA1pKSxuiBBVI9ZMcv8+e7/J5urPF/+hUO7KUSW0q
GU0pwHCutq45MLNkp/9RfgIT65gwMft/jyDeeTLQHwpNrQlTCkkJA1+R3QLxzWqakGmABTY7b/VJ
auez31u7d9jTtX9aa81XbaiZqQSaDOSC2juPK21Fol3I9+flIrfeEVuXP0CsQPa4IklHzs9Kdvg3
o71KlkcaQprquOm0q3v/sWL/+aTWxA7OvSBLYj6JHIWQKKlGqxHCwl9fZ6gfumShefX9+yi0aYB/
Ndma4Ea6FOUho0mkABtn5O7QpAGEKD/38WDrdcrAS+Ln/TbHIv7dxFSzCo0k8ZhjDWCDihcUzAKb
/kGEsY7IW30Lh+Hf+9iur/yrj5oM5EYa9JG6EOvups0yuJzLUjrL7gA2Rl+eZagk9Y5Ys0lWMgud
EAzN4TxC38tWLkjHeJRRBck8e262sC9EhsA2lkdGgyIbNh952jXvYqn9NSiYPgkfRt657USelkdK
LKW5jBhODecAmQOOcOp1PNS5bkOKMOGn2L+Pyr37Hbb0/zTamvlAkRVJuYhGZ43zw5PFM6igtGNy
p/+9LeN+B00QPhJoTtCTf84A7+p+0iuzf3UwW/qgzigjIURni6cVRaKhtzkt+2/HtX4ZpjtpEX72
PlRKPfHQmxlvaK4vqoVsV4pjvBXeaDA/ro5PqDyAcCb73kDhJev5Td3jQFUTYhpSvOhdkdRKhOGh
BjTurbdRvnuzfF0hpcKt3EdfGLyBYVO8NVaKXb32eeZOctyh9OXpHakiYxmR8Op9ClIKwmarrgm4
F1pl7KrAtcI51NvRTj3Lg6Y898X484CzwpE8LZ0Mgs3vY9+uX/+s/tt2xNzcrH5VSuW4GFxld/7u
viuYBe+24/Ea1GozfhDY4Y7murrVimGeXklxcZJkF4jiLJq/R0N/2HeP5CUr5BtKYM6HSbM8CFpU
12HV2dXWkj4UyqCSLv8RXHLwRtfpajdeC9/Ft4SUp4xCdkd/27mhv4a3FdCkupC1PFVl9/R4fa5P
yJdpD+dFjVs3yDOU0ADYYwJgibAqRAm9VSlbKc7MKJSPAnBfXXClzkFo7bVKLnlEVwxCRrqfMs4U
oQert8QhiLjeXETyb6SAtSkn2u73uZfvPBnxSPxnSYu1cbPUTomeqGnM3Av7+avznmFPf3SgNLNV
wZWKGE+6YV5DJOu6O9y7E9003c4VapEaq4cj0yCtvE0K3ixGJUtxdhWPBKgFCDGfdsVSGdaT3/v8
l4h+ewGorRd5U181s4poOSIzhBnW5OwESBqdyLl/CEaY/p0cJ2Ex9Clhf8tQYY8P8DOh4uknHELU
N3UYc3FDnOBBpODwTzw9hsQ6ChPh6CpE1U72xxp5GvVZsc+2IMLFQ8yEqetcRFoengiVly+K5Lt4
qS6KZTFuxhSMSeya7pVycLENxlSbxXO6mkGTFVI3GhVmSgkk5OrP44aKyrCeRY89jL4qF4wNJYbz
4xsC9n0q99UYV7CJhzTVYZI9VNDK/PeOMbx3KbidvPYBfSqjkxQyhOL2JQzMQQnb0y11GCjfMnjc
PpoNHW2Ky2T7zFXAfkmIIKAf8oOMv1mrxSBTUrm5yC6mS7YQBR95RKd8AVBPUDUc/6mjwXsr9LbB
1jrJe+rl1NdEHH5O1/Iwml+p7kdsDOicsEiGPN9Gx/Hn763KLYD/z+q8bbU1tGbTBIV6ptVnqh4v
wh5eG12n06+A/fjyIo8SRwaBjd5g1468dw7cNizG/2Z8wyv+WmrI+AoyFB71drRAXWCidR1v99bO
bTut462opPqaqLSDitgymjROsxhMxLCSuVtQWxo1MGei1e/Devcae9tq65TLC6OStSPDOrBcCb+M
dLSarhF8zdf7yWcHa/BeegcLTpXrGPp3SES05jBJpFxX/VrcFCoHq+eJ+nZBFtpzCoSkS0AkV4AM
HQvn7vTdtNmaviS+5mlyLXgdYd7XwDjwCQJC5apjIO+uz5t2WtMXnYATSqJvgGudehlgeyWcu0Rm
+d9sqTVlSuVJRX6gpQIhVhAjolI6A8PA2v+9pbsb/aZLrVuIpCdFkImhMyf1sB4HX/m0Ggcd3ema
n9a1o5BreXA90hugss4RLrSTT5tlNvp32xGdvdnGlaadpSgrxfzwMP5x8zXHpLb/ze60bg7aOa89
P6EZriyUVqoZ6Chifhdq6e6j52Yr/YTLm+6cL6k8OMWVGLZqlW9EISSZcvsfq09BV4y4dxu6basV
8IM8qAyN6yHJrmgiWqJfRCV0Jtys63DpaqsVIjzPk6Kz9jN+CHetEgoDoMrG18bqI2D7+/q+m1hT
BphwAIelLqu31kRWGv1joftc8yiw565pN9sCm1/kqLuig1jFfx3SNy21loUcnJpcDQ/i5Y5Zwlu1
G+As4TnGovg+v8Usd0GIF4rXHT0UseCXdgetQlBYRmFWVvQQOeINUm/o6GtUfc/fgxnQhC+QPWBj
Otq8O4X/9HXQWi4l+UPzlNJXBPkc8fhXoDQGPFQBXXWM691bgar1EVeEmQEbqTWuWhyEil710Is4
4gLROPKjgm3FxFsLk/rewS7ezNllJ6JJ6lavIv3W0VkR1tsDTJ2lLwqZZCF+ip03+/CoHE+93kWS
ONJQ2lgYrkjGiCPGnyKw5QippY4W7w2vjgs0dFLUD432IRrqihfEcS25NcY8kGlWwQb4kt28+quu
N+G9A+C2qdbZObgmZRD4legcgF1ymB46E12qf3dD2W0rYohvhjBV04h1Sod0F3wea0bkQyqeA/Bh
O6Lz3YfdbVuts/PcK6GSBPQoR3lYQnqpHlewhcV5wJSxVgdjUT/GLAEQqvCX7Jg8MWLt5XLbfutI
HZwVqYmv9FWcQvBuH0UoFdxq8fhRAQd1tCfC5V/tKWSlIGoB+5DFP78Z2+J6yU/Hfim5yo/UI/wz
YGDYcqHMjAxLJ/O0q7nWggl7waHooUDGjQEtj80ZU91ydh3xCGSAgY3G7/mHSAVi9EBNryZL1HXM
343p+k2PW6uJEdZqxThL7itkHpZSQ7JEiP6bk46hvRdabxtqLaXaC8IyUekr1xbI/WDrXPR9oOeH
k9gF8Q7LsGt8f1Jpv01na/nowfFgni5Mp7HxZgCCAcmgfrb0n8BKjPAs6q3I+62wfsDcAVB8hYGL
foamUgwzXssig4OcH3ZMoM26UqM/cee3b2td5MxB46k9j/FACcQ54fv7r9GvEePvgXzrGP17cfd2
9FtHt6TVidy/0BorDBeg3D3wiPC42AsgiDxHEbGrxbtx92ZhtY6aU1YbplbRYjJ8zIc5iq/rsbYR
/hIdXevYRO0H/akJc70nJhnOaGpB0uEOJFiRF0drrPqhcyF3DKXSOq/P5cn0rmLHCFhtw0IOndNM
XPBOa48oKNRIfu9hGw/385a/mTylFZWaQrn0ykEhekgufBriQYLJT0HGBII19smC+tXbaDPy2oix
miQxjqzYrs/oWrHtxLVwzzqfQjHQQH/LIe55ixwkXDy5OIjtdr2mfubtlw3yU925icV9vbr4SkCv
IbzodB0LA65jBwcfFkixoN5QuyoRg1Dm7Gsexfj7cNyaYO8/vA/wsyKl3nkgiVX720e1opjhy4F/
1pl8cX8BlsiyJueAASgATahUQOLXIkgLPGLnjrrbNjhE9YeWoiitPVxJcpGjoinaRjrq4Bx2wTbY
igrOAH+f0wKbGxytD9uYHD9iHR377Od2/1fXtb4kUU4zgGO01j3V2yyNACG5ODKBsYZaQq4SdMKw
Wut4pvG3X99XVwShR/CNrPep6pzfPtbjePhmfyzIJ34LTG+Als0acHUM7P8B6xDoDC8Pwj4BCXLL
dvqkowhGyJDzl99ds/eTkv27C4qGwy/sWFVvxdxLInuDvBf6GLaHCyDDmxjsdu5mrr8BvJ28gpWd
YYgUuf1p//msW9e34xaf2xLqgr+uYSHyYAyQGzMXoDRwpMBiPXRxtF0D9Px9z99NNKHT+38+tTXZ
0iELokAPRZShMOiYy/hdBkr6gho5u9xY9hY8D977/Y5Zln6CyW9j1Irb50IJ1PocSSTUFWOsyYvy
u7dCQQoqMTCR/DFc+yioNXa+ubwG8xD/hWX6fsH0HoBmiLBi8wQsNhj6cLNwFGu28nSwBDeLSo48
NZfeGjCG2DUKotBriDyQn1wZgt07IhBnF8hEgoVdMDo5iJ5gAoMType+7DnavsLcAqclJOhwQmGr
FRzPFbU+gAK6BZDVbrgmqRMVbjNutBzaHGyEAy5SSPbLa3Un0lhoIHFxJVjDYwBkMwdfCq9m5qMl
an72dr3FYI31zgbm1EooUOA1IxJSyi6Z68twL4UOAlkSoNOlBwSpA5hw/2IP8NkQxgyyoSt/Xj5l
SZeOYWX03UJIHqa4dqFmbYvkf/cL+94DWxeK1YjMyDDcWjuh1pNzPzgOaAvAhYkGRHesvPvYvG2j
tYRrM4wGafHTBhzFyva3Necl0lpwBqOF/IDosZ18ArCY4WC17drs/8lw/tPF1kKWvMIPk+qn+Waa
vsBa57IzwFtaeJl07Na7d4J/hrOdNzid8rOp+D9tRRNhQJG7niNj95mNKhfrW47MjhbvXa8GkgEK
D7lxSW1D0w9yL43VRr3O6/OjfOkjcY2GCzQmo7LlanyNSR/gcaWq+zDZdjR9L3V703QbfV5HzSm/
aln/51FWTZspWHJL+r6C/v69pXuL9Lah1omTGhU9N2noXzgFeYre/9PvTdx9/9y20bpbSeFJ6Wcx
bdTDaoqC69B3S0ddnMdduZfOllrb+xqqml8aP70B1eFQG6ZY10P6saNH4ovbAfy2R60XnXcqi0o2
/Yt7WMvgKyb9D1RfXCRBeGP9X6TM7qwGnYqIYujYdkBLaL2x1F7Vux6Un26JpS8EvAezWKDSO47E
exX3P1pqxSzlWBlKlae+izDoRFR7qqmBsSmms7hPBwvtgBevulJXh6W5QX9zbq4vieMtOZ3xkjU7
iDsieLVG+Y+PaQW31Iy0AKWuPhfTnAOtTzJZkJV+n0vjzqP5j1ZaMQwcajrINC4s0oq3Ko/EQrYh
weDJMUm212iBES+es9dFzds2mZWgpufpQ2pYpwas7BEm9RzAbLXAhGgiN5AXork5DwZWjfEJpAB1
h84UzMHlYBaiOZcu063A+itI2lM1DymgbyH8m2tpXeK9yn1ppO2ztTGpoLIeJ6ia9PF93R6X0cnu
zUB3jAvEJxLb23KmvqbXmT5HGReWx++Dcm8j3Q7Kz7lz8zAwlYocotiyZ0piR0SVUX/eXrgsdA3/
vRfPHy21AlAZnVVVBqtDOkjfVLTW4+2BnLJGoR0Rro7sbGfHWrGoJx+ji6GkfVdEIhMrURRJEdrq
zqvdX7ycVzJeMP2/XY81X85OdShOf1F1MW3z/yrDcedUZPj+aaa1R3TtcPaMNPLdpD+Wtw1olML2
gVCuVNazObmCMUDlfGGu/O31+fSGK4DGuOKHYCcoby/THViKy7e3Oe56q+OuydzkzXyIhDfjwn9D
BvfV1+fBW4RhY7yQNwWctYWHlOGqj68VklkzYV7jbwbFEncNb20uewjwbLy1v4mZx4fSlS+zRCPl
rk6DxXV23BYUFpTH5jTT8EUJ7FC3jm91PRec/EPfTZN55rnHx5Bfh4vVaKhC9nl999yjPOuBPCN1
szo/Vqz6Vf4M71OeImQUYdWafKoLPAzOKMOTt1wkO2OkTwpXeUnmyUQ5z05FF1L4P1m5/wx9K3DI
snfJYyPqk1kUL/VoMhCq2ZPDRBkm2I527Mg7l5HbidZbZZMsDtVAOxzFeioB7h25+iAMgblodxZC
vhsS5T7yUhpocgh6f96SlWupcgHhFFA3/tIDCI/h6yL+xACbd1xeD6M9/r0Tf6E/lAsjHCUrAw7U
GF/HFTrSHTJC9zBX4Nn/+RjxsTehqIqkOtUqFoe3EQPdsJ0oZ2yiPQquS5kzIRvJT56AVnadhnfu
Rn+03Dp2/TQ/BIFMyzKgmXSuAKvrvEncndab3rUO3PqoGfmp8sW01jgBaEKP/oPEO2roHQfd/bP9
pqlWqChBAvV7teq7F3b7daHNc3ewVKfeOiJz20M2ZBfM4xU+sttgAUXbYKPVoDyOh+kg5G3WBaYT
2+Ov0/3mc1rb56Rh6heInosqezPtLdGEGPWJxR0b524g/qeddu7ymlVRRgKz715H5ujUTJR3emzH
c9WSbISLbfzh1mpum7xv/90V1M5jHr2wUS79nz7yVreNhUzaqqN/4k77yzi2M5dSODj1e2ogVhA6
AtxfhK4vtuFnS3sUBdyuXdEVHdo5yqxvXvO6ZlsMHpAPOGV2DaJ722ArFD55K2E5TroOrbzD/LCs
P8wNRutoSOH205muu/f8vd2h7fwl6mJ1MThIvQXKE1CZ1wAy58eHxE2x6ET/2Jug9b/Q8Acj+0A6
J+u4TYgA8PfQ4/ODsxvQ95/n8U1oOsBxCJMr01tNxQkvL/5/8sF08J8WWteVsxrlmeIT9cXNKBie
bHmKNeOQvAvQ9Y53WpsFa6AKCwCK1+6A9KMMU+/PSHs5FZc09nuVWzSjAdprmduUEC0XZjOPGsfv
2wPuon2nTEewoqCIhbF7/WE+I3AnQ9QUdmBIEiwj7qfI230FyMRgMQJAF6mdh9ghvIwOq4I0lTYU
+rfeyJvAHYIkD/OryOxwKeF2Cps5Qj3yZPWQ2kmtdNvolv4MAScPhiay6AM7QaOqnmbppE4nfcxo
I6chT8ofsAbHHXgwPHVtMlzG2lMtxkYRFGFK+0JW88+xicgSNEdeyy6Cqs4cg+H5PLTn8xwhL2TU
FZy/w0WONDzlg1k8LUHLr6uFOnMxs0XSi1+a9XxBG4N8uv1Y2xwk2fBx/lyMFEv8oMfP+cmazJ8f
U8edzx9L+zmyHp8fn+f8yofY2vjLi61ZQOIG1vPIdZ5d8Zs0apw+cSXDf46Ujzn8MZlyruPBa41E
zoLkHBKji8XLcDh8OlqWaq0F2wUT6afx2lKd9SKggk40tBbyVJ5auKUMhpb18eEjdoFOB38SQhoN
hiXy9LrMPtIJCcYhAjwEmA9MhViMhjWkUpxay6E54w/LN/w0lkt78oCasT/6joFZxPY3npnjb1wE
N/S1I/79nYT6mRrhuqgi9IW68Z9Tcy7MOKk8k2U70t3su/cQ7nof9RuDM8V4dXRaxusLN8MFYl/M
HYUVBBeEQWgFKk4A2fFgHW7Eywa3ANwhzed0p6C8XeByjR+hk5Bzx9ubgca+Amu0y7BnxTjJeOtw
hI77Fj8K4PcRA5khvCE8/LYCin5+NMcFkq/X2Wm6jKltV0g/vES7Cxj9pzXaUWjaKLML9ej+GgCx
/1kuhIkZNs6A6Q0Y/ViOYxuNyfag41n9lw0oG10FYyRJaKZq8EPaVQ7fV72L2i9KUmboeDA2cOm+
WcNHK8Yxc3Ol6qKh18L7lales5U3yQbVmHKLDsuOlwKm5CfeACp6Q+tTjOs3J4CMzdo2essu03yI
VL2xKT5KG5UxE0VRurVpRtksoGjYI19cvvSnERd7VFb7U/0zCoeX1MrRpp97n8g7SXgLvPBbkizC
BxSpDM2BIJrNyq1pTK4746t8NZ+0J6g84UqGzbxXP/sIgQpPbDj0mhNfpkUz9J799fU0vDyDublg
FxeN8KKeH5mi12SlQcgXABWpmRhP/vOBuomo8CUraV+fhxfcI+aQ/3YXTE0rt9PJ8K9zQ4y/LqEv
JAHUNX9SEjfnRqKjVHz209KNqCxhx3LC9EBCLcvNpyjYU78dWL3XcFMiapWOqy6pSfXvWPZn860N
45+U/NBkiXicWTJLeImGkAoqooRmv5K/dZbvBuk7Y519FDPT9XfSWF8gddBsNa792RQtguZbGiNf
IcuOtoxiJ++NjNyufSdLEd4aLHqKFb3Hz/3Xooujr/314G2NXeuQAqhSyiSFSuAy9dCIh9fFafmj
CkeSAvUwfyPNsYeYXBfHnSigiRfZwPVW5kyCp2BuTvhmOqo1iHCBELgDHdsaYxvaqO6BijwMsZMd
NQeWNO48LP4thulQex0MOqYdcQstqb/OFGQvUV9BtBr1OzSr/wxcpVlXlXoISx6Q6TR/hNcwSR/q
xs4ix8RXNUYjkkQUJm7nF2YorgQn+TJwcsPm3lWfhsn3AOWjUsgjsNEURJvAumO6vkcYBYvxKrWo
ol3XqBxmeDmRv1ZxPYkRxr5aV3Qe3qWX5B3X1vzdWx4YFM9B0fj8VVAkEv42rwfhE5auotI5PEAn
nuRfwQax1uSrej+gdoIuYjytQvvEXS+BEvHUW6qqI1eT9OooxkgN51UykcOPE26MJ17201oe6eE8
k7GmXh3MzVGb6sYiTjGQsv3rTOZ0zIYXakZuEsx0zJ1B5ADSO1nZEks0BsdwzEoXchDBcMcL0MIt
fhQgE1yNvW9jVi79RaacyfdekYt7QjbWogpVfQyUMcpZjvdYj8+f6Uv8eUWQK7C8gQM4Bb85+IrY
BE17o8NUKK96bz6a6Ejkr2XDHiACpYtRRwCe3w9UfpGufbvMgkeztAYPWD8hmaqRXz4ssOVEUeiq
chqfUE8Ek6/bakzeMhqMe0jMPeWP+rje9LDhzGe628MZ42Kf3g7r86LfG7Lnwp35UckIyNGSPtNx
XCswW1j4O5yxhfkJPiH8rcLqbSEwojNznZOEzPdJIziNChVL/g28Z46PdWbVSIhFzjUYoRNra09I
R+HggEyRXLswZJKpdHJjtNgB3xgW9HY0KgehHWK2N00nxou/l9fKtqEGXdvH9xALLQ7OdxN/zskh
nfW2wHiwsTWGp2iYItVCMZcSX7niMw6GkPMNXrGJxa48x/JMmbNTWWPuNbeVp9zAWwTBnGhDw7Ux
DDa5jtJ6834aZywzB8O3cbaPZiXaS5jqIgaISxyBhd360P86PNfuxUW+MLeURTTXofecJuVrjSNp
tlEmKlJL2ezMthljAS+hvyWENlEP0nsQPk1iashd0RZmeeiLXZ3yS3qXE6QKo42MNYM87FEj/TKf
zoUtN3ZKneeredAW/S/ak/eebp0R+jpbaeZkAxtekcqNFolw5JxU68h1XLOMzOKgSga2rkJCs6oI
EqRV9OwBElE9+4LlXjLRuOMWcCyv78oTyuOpMN5mxi44y/BvQVWCDD68fJW4qr3Xr72n0zAf5y6q
X2TVqicEoish7d088QMbJNiSfYb7+5yOXuoJc5rA909H6UNDw6sKE7SnwZP6pS2OmLoh810gJxzM
aDIQppCZGxBtMoukNv8dmJdsbyZOgmw72m3ysByjIjbq4xg9Q/4IYqhzBnxw2vSejh/NlB+XL7kV
5Ev5TSomfW7pjwlPADxVoI0GDrE5Q/r2GWF57Aa/UghSsOq9ceyNNaRwNEWYe0nYyWdIJlmv8ctl
yG4+r4l3190APXbkd/k5w3yppc51Ks1l1ap9m7E6IyFJR8AGsdLBHzEAyPEHmqNp4zyaD67OFVOy
vY8LHfnQbMb8RRQIc4dEvdBxYpT2vW0AaYfzIRwS4LyakDphhaMsKodztu6VV2w9Ic4x3JHmlPWw
kIeNNsa+PIjGBLEBgMzC7muO+c5cDd4bzJQ2J8Ijq9Gf5eOYnEY8imZhyeLnvjg7vKSfwVa+DIkh
+niwStfqEAs/rNCFeDCWGIEQEKtZqxUMG3XdR75p6U2BKJKjGVV2QmkuRC2MieWiFCB+t85HWCdN
e3vldfAafyM8LD8EBG0YasWMP2ROeLa+9NSStoO9uipHx3ko/tv+Q0pyYFPjiLaoU6sf2wMEgHHg
eakEGlOdHrblDjTA9jJFbwT9/v4BwcZsRR0jG5036SxfnWfeE/zhp/whWJkvfc/269FxI78jH5yH
I+O92auRbcyTF/Ox2AwiR3LJ957h3S3Lnf9y2dWrHBXdzXHWsNOfJGYwsZW9/1zk1okUNcgiBukD
triHWV2AHBVmDu+nD32UTY9YGX00aAXEy+PksjhvkNFbmlhLzvqjcnp+00ezWbjxtkfhZMIyGRX2
1be58JUHK+PP+4sB/vrAt+VrxHU96/SCExDGTdVjOS22pRCbwjOpt5FH+WoWPPAEXtRPFwLxYek9
pI8K/AkFlXUZ2U8TOW2UBAr8fXD/KvG7Ov4AG/KJOsd5YZasicsQlwDTz+XJJHQ/pSm2iAC5oCM6
Pecyh5avQVvIuZNAYX3yxwEYVImbrAIsQrgpGhiHBc55i4vZ6uiqHIfDHmnQGme63rTx7T4a3vL7
lQgCl34sTJfJ0QNTK/i5hX2eRaXVvMazk0PpyD6Pgwe4H9Yi+0RqCa7J1T3M5YN1nqUbeSJTS0JW
EzuA656JVHm1rE5oBmxQD+0LYOwL2PFJ8JLv8mmxRKpuRJ5yk9rR6vIOguOlnJRz1bO9pXN0s/fj
F5cKD7UOJnp/eijc40x/Sh76E/3de5L2+txULe3rerUulc1TX3oLXpq3cJvAmHxKRlcMFsT/sSR4
qPbGpI8L/dwYhfP84TS6TM4uMsZmTB3sgub/FzaT/LUij5jj6KH4OnPYIfH6VXEhOVlHN39C1NpU
rFwb8wA4M2rIaX3gW7+MPsgaMHToqV2IG9HQeL8+YimtfFW+jb5aozlCkLuwT+Ddhkpg879AcSg1
yKcRirLangWTfZ7xdkENELpGYLNbeumoTxJsf0C5eVV/hmiqqbb0mO/SLd5T+8OmnGDbiKfbigE6
2ub6WDrRqkFfrsG50FYIyavGPQaTTAZOwcf2OEJxud3inFfDeNJZtTjVvegYG0726E3GQHyZx+AZ
CA8zOEoQ8CxctPJ70xj126cQvUci+2c9Pcx7s8SJh5QNhQS2Rt7m5cj5jSvWQ7o/CJ19xMebr2Nk
pb59fC1ZluYifT2tqi/vqXg9z8TP1vZM0d780r7CeWPayYsxYQ18IidXvns8tHF8obS2x1/aMZ64
tRX7K4J474VvHxD10hz/2fw6feBOE49TTs8vErDnyClQIg4/G/I5e76hjxfS4bWP/x0fwn9LQZW5
iyxNtcoH/0P6KjbBczrz3uPNGY+D2D3vpX2a2ic8IalMR0Pm8FUElcFbvWteB2QmwVeh98kbe1fY
6Ub7Om/Ejig4kOz+BDQUwutPh6/jVzDS5/yYxZWQUD/EG5x0LuaIMAXb2NKw835SJ2ljg2Palw/l
A3us2qQ8F5D3eWROqkcjQji0ZjGODhuzniSG5XlOvmq++u+4g5weWB36xFPtyh9V3BFTKwSyNboQ
YBEiroYvXDyR6xcYKewbEDRFnR2LCI7kyBZ7QoXDQXggDl1GZMJQamX5y0RqBaIrDqzj/uTwBe80
mURc7vG1fD/4kJsFxPNIkrIYXWbexsCxSCfPv+EuWzkZOgLKqOGdoyN5eDCxiEiwZSqstBoe91WI
g2qMseBhiLfAeCNsj1k/OBnXM1IYNnb0ZFOgYgFMHFgkw8YyyncFrvIRErLswYPb8NB98QLSwMHj
ZYY95qvnmitjlliHVTSU5sXKn/vCmkqyooF1XfP8Ou5BrKnv2Ry87SpZ4enhDjCtYDc9hV/yVtsp
VMzPXe/jtkGUSI8AesFgUtKxz/nL3uNcqnhXmGkBXoVh4EGY44iAj+OQIw0ssodTUz4iSmNeKwxs
A+ctHv/X//Lf/tf/+Gj+u//Fmj9e/CT+L3F5WidBXOT/878CMvr7bUjtTYFERH4AX4rW2/CqXxpe
jXxDf3P45ELFrYhbWsCNejAq1vmrMBAxdHFbvO7+N2fnuRw3km3rJ0IEvPlb3qCq6CnqD0KkJJiC
K3jg6c+X7LmnSRQvcedOR6h7mi1lIs3ObdZe64xS9BmK8p8ofT+e99ld9GY959GqRkPxJ/4wbiCu
aHtX3wUvsPw1wJdVR5CH+yyxPTs/OvIcR55kT7Wv9iRgmk3z4KzUl+AIyYf+RtPLC7pwK3WT7njm
9w2AQmIUfyGjviuvEsRYHHiSFmfXWmtrhIj9HRGBdLRQRDR24U3Jv29gE8cxcdbmSlrV9KD6D/JJ
3iq4nKQWd8WT9rO7U37KJ2nXvrLDweNln/KM8W4+x4/Zxr7T7/I/HVwhzZ/LK2pOt8jc32A49jbI
BDT5iplebFKEIpL79pWD8wjzJSl/y9VO7V9ImOMHDtut8WAsumrh/E4h3j4/UcGAnogT6JYb+Lrj
x5bzvisfok134B9Bm+gENHP1uTnAh1zfF6QxkRze93vek+jRu/t+27/adDQKUC8FiOhw/D4nBDpV
H6xMjUqi5ZdaQ8wj3pUEnAB1jaNe3Xw/mEiUfCpecMoR/bM1Qfsmoxn/ebBL4utZ6p8ZjJi15GHx
6lsTTnj7JoPN9vuxYNr5YjQ6rOH7NzTNdMYdeFE/AM2SfZYOQPkAOUMGDXrq9nNKDTNnNrwDmsGG
zf7c3aA+tIAKFVL5dPHTmpVLg7xts4KQa5UiiuKgXNWtqOZhZ+ghXENCg+uFQ0V+l/iDeFHwHon2
l2Sd/MnW8UqjRVR7DZfxKl6dRRf0a0nOHHn4xR+Sm2gkvUqznxUZXozwOl7wny1eh8VPMZCYbveD
jP6yjjbxsDYRrIHCl/Tv0ULFMUVfqoWrPruVlpdgkxwJEI3X3seNFlzg75NgOnBfr5vZHew5C/HX
4AolVIYT/VZzBGsROB0WBmrMzluP3jPHctGhOUbihmaahsowFYCKboR4m1NlKBbGvfgxmpFrFYz8
sMDXwTbAIc4CXjBUtHEuCDtRfpAwWg5UCKh3EY8LYTN1+aqIfnDA/c0KBbvZj5aJ/CSNy49fE/4c
FEL5r7EskGy/Ptwt13cXfv+ft7twnmP5zNkNcRQc3eSrEZhBznbt3zwrc2II7re2Cx+ybbbt0GDX
dvoKrwWHcwAScRRsLW89LNsQbpGFIwMOactbPIv3FCdEIaji13BO6gamKBi354ItWV0Jmpdhfix2
x5zkOkwbS5K7M39+D2UXat14y/3iEY2CpfjxC9os73/hz4BxV0moowHACdFJ6ItuEnF2Lkt7LVRk
ca74SQvxB5q5gJDJoPF+FqgNQepHPYNYERKQ4W+LrF69MJiHTfj1tn14OAkmjR4vPEEuEBEEiKIl
KNXL2cN6Ru6JVVzzXRRctLWxRpR+Tqp8tkNxnWUz8O4LpMTjylr+ojhKd/nAvwZqvWwhiH4WqygE
N+cv+M98SwJZeLzUn4OZK+oLpK35fHwC6irSCxDvCZzAlRESUhyOiRqPI1uq9o7H+JCc9nKp5gKD
kOoWgrdD3eaY4ans5/UbOxplVE+rK6mNnSDoD/5RHOjhrV4ilPnQHo29s+ofeWsPerdCAGNLY6JJ
alZaZPupWVxX9T7P4r2+/OFbfTnuwyEsQaZy//w7dY4iDgljIFEcnE08ubbKFbJmNODoWY9y1TEl
HeCo9wdCG6Shcf4OtjZrb+S36HiBEEs/TtV1r6nvRoOOishJ2EVJqzCoiZGjxDUH0odDuSkX9okr
iHg7ouYgV6eE6qyrXP1oYFGI+LC8VmpLat0zMEC0hXWSCFx+YSCjt0u8jN+KlwLdTcxSQaMD3syN
v0x2zgp1MJ2i11GIoOkP8v3ZdW5VhE3Q64VwZF0c8IcREDkx46OytcEMhnfQAp30PYECQW0EoTLa
wNWvGC4sWhWCWw3MJkogzRoR46P9ZvzKiRvNo4i7TELKwyTI8Opp5btVUP+WoEBECXNUo5DK2A+q
M/0dQge8+7EPbjoX1NKRSmrwC6Tw34GWg0mfURb7+OlFfx/WlAVSGNnH93PwYbnjIGh8L2twXXhy
jO1ltke8keIuNWgkhJc/PY53sbp/0ue/fyI8gWuLP+lSRwBMUO7qtbUN5i3s9+ddtn57DWhBNqDR
8ZcBaWRqm7OHRhQ/j+pNOHvJ5i+uQsvs3TPFzZ6U1Gx5v3whYJttFo9L/t3zy690jl0n1QrGclhq
ZCOQPZgbWyQ93gi/SIB872RcuRh8viZD+GZrmiVkjT+ftt6xgiSSpIHeLRGKQBCqbr4f4QurRSuH
TCVHlZGUwj3/PIQlWVFrSPBVU+S/8ff9Y0sCDjnX+hCsEtqYrSVFiLdqTWBNYE+DmBCJDG7JI3w/
EeP6hDERVJJRTdMcjSLi54mcz0N0uVh1fGh3KiR7VH9OBFmDv7G0BUL1IReBTN8pPPZ3ZGXJMsJh
lSxI/wLM0JIfNqXHM3nVZXJAiYsktf7Y/yp/GW/B78uj7xokD9CLwC8GQDonG1froiStUJwh0RKK
sh+xK0zVHcztCBkMs+LR+Z2om4RI4+cUIdB1yQ/YOzBLPFUNkU9rXOBvS6WpfN9CGtttacuDI/6u
PgrgaY68iB5B0bOTMvgNjKP6UpkIRrbd1nqWnn1aNfH8yBJbx2Znny4uIJPWJdTWVxd8/AtRvroP
7yMKEad4R/LrEHezQrrTtgSr/skgm1EdEXiaBLZfG0bUyGhDwusW4tvjc+QhP+yHZxlVpFNyLA82
6p2X5eWg7KN7Zd89gzA/if9HDaPtHoDT+DZkN8O2oOP2kO2yx/AWAOaz7SZ4zjv/pkDM4hjs8eHN
jU1BuzpUVEwONF3dOAd9a92hwOLGT/Yph5aYPEO+a1N0OoKD5EZubcyiA8oc2V4+dqec83qID72L
IOC9cyO50l4I++xjFJXc7kR3mBshkjzRl6Vfn+fPCzJ6KXTLBw4YDMjQHzvX2wVkWeBEj+5ZGbTU
TgpOAYU/8guufqGYg7S9G9GhdkftsDzUh4QeyRuU6Fe+64FJlXb6xiOcw106L1E2OOMXn6Sb/GB7
9LyVe3hGJz7gnbXgs+01iWzAesuKZRLmjCxDkQTWxc+68BBks9gVBn8AEJfcBifrDkE4PUfqXj9B
GU4cSZKPNCuow+MUWPb9ZfluGqN1hHEhiUuzDQ82cFl5XjQz4LvZU71L9vYdQkmSW+6yp2abn6gI
ejc6sp8vPpTXqFI8h9ub0JVupR3dB+tob6MrRpMJ+X1tNoX9NK9ttanD0q7DVw1BJ+KPn+1XlNGB
26t1cHDuvdvG7dyWGg2NE8am+01pyYWf1Hozb4MH+8Dsn3xEy6AlPfn5arCo8Ocn3VmS1kj454g0
QuuCF0OvB4B5c0io79wPP2U32Jui8yKlVkIGPt6RRsxOhPFbq6cQIe06UB7I7vRueJL3wW10mLrn
xvWL/Pkzha/94UU2vKCUZLuhN20nnYjzXspDdErvRWuNt8uO9Babs87NQIG5BhJs0an+01AYBgcM
A/LJubPuEhC49oZ8xJpLe7JXxa78TVXZg812yyVXn5FU3px/xJSb1uf7/EDCTJ6E6n7x7n3+jpG3
njlDKMU536HfSqfiNyVdNIalU3JnbNBE3Mqnbmfd+jfmRq1m9sahVwfEpRFMvHrXzRsALdGIESz1
Buw6Y3ddiks9LVKQp4IqRaCUYBfcpr+a9VRg8NV1/jTSyE/3L5dI6VOaguyDikI4chBwHlCOcykW
hocQNt8BbxJSyI28L/RZj6v0kkwg28Siju6yrtvWuyIJicB34t8PhyfzaTNrIoDLoP9AYxHPU6MR
RMnf+xLvIOSrcQQRC4hP1KTHlFNWWdv5xWvopgeXkD35Jmzd4Bk4RRqv0+V44bg9XXbqmY5LCqdH
mIx3Hd1M1iWaiV6m2IegSkfS3Z6C/n/xKoCQ+Xdmo2MnN+cB7lFt2KcIQZIbzoxZjGWQz689+uVR
ce+FT1231J3HxLm1yRq2ySEI43kV7k2jmHAvv9yOfycz7j+tYzNOvTMtUfUS0CvZJdF7Wt3Kd99v
x1gV0wYIpEOorRhofCsmJJqfbYaaqWYde2V3+EGSAUzB/McKDMDsMnsF+tnOaFR+iuZz9xfQyl06
3+s7gS2FeF9kb1672bP77Ho4oz6JiZ8BGSGR9FJmfwSfIangWTeLoT1HFx2egDfoKXHQX4C6kSfp
1kv3HyLZ6h20Gc/31uzpccdAFPkAWE83f321pjDSGzQ2KoYhj4GIuSlpaR5IILMRx4WYFTQEAXix
X+dLMOWEF0I7K1slJ+emnPDlr1Fw7+v879ijw6VY1qUsa8ZOXbzj+AbRcVPdRTfeLsLfSE/G3tqU
kM0SkboWK/QUWnM8jdvsUdkHJ/+QIOsDB+ZwHx1Ve0MdGYfyofzNg3K63OcaL4uAnE8cji9MAizA
Mk1lqBLq8uhs5J6sxn5PbqakDwYqV0DnFjqW/31T3vva/DvOyJuJkjTRhgjYOb0ZLmwojKORDdPg
oALYMWGAvnL+DEvBr3eQO7GtsVlXErPpLrkG3QLm1j8GD8kRr5h2ENQyV8kOSP8pPOBBmTcSbQYX
6BGstwu6r78Hl3eTNpbg/nxQaTCzSPMNx+iOB5KSa7fu0AZbOwGie5k2yw/5QTh/qFx9vylf5Ffg
6XNEqYhdgXBt1JpVQiqQ5j2NNdYpurHPG2fFlE46SIVm5z9chB+yCRXYAifbNL8wkIyMepttwHR+
lcOPla6QTYdnCnNoH6QTolWH82PfAhk5u6BnoVaqt/lBOH4Tj9N7iDJ6NSB6c8huQPyPTOYo2m7D
oI2YlecGXCDDXxKAGjP/Lk/Ys4FshwOT/IVq9m0qnHhSXPk++JuheQXWP9Fc2mFFex6IuQsL458m
X/ArcCV7IqpngtiVhMg4G9ANhReYauER4YRHf4O7S1VjG5JYfi2evYd4T9p4qz/3hAn+9vwM/8RU
x951IlXMQLffMZ669S4P8eH9Vns9GCBz9FwJqEI8N3dRPrMRr1T2zea8Bkj/E42wv5eH9r65s6a6
dL7INJq26N8zSIcgXTZO48ZUF2upizy3D4BXwmYkrFaNMB1Yc/SSX3L2BkoO6/dU1u+a0I6VZ73J
QfGMIWQ/Mqxlk1WR2vue2zmz5Gj+SYu1speoZRykY8KZJAKnkCgLYhDvGL6B1TlOZuC+CLA/zuHq
SprdkNPTLXY/uPGeNOfBwiYcAXYElBXDe9bbhx5t4k354jp+GnVkni1I2pU+qvu9HW6QVwAfqSSb
CPrpfircvM4jm2TndXoeHItqoTFqioyzTjbrzLDJL55F9zkZoODGRuLcRSdxX+KYUWHdOiVor7NL
6nTn3CBSFdNSDoCCtp2pmvkXrjmc02y2MOQOTsso8JS9tCnCMqeyhcqg7Jb6Pdgzr1yGzVw5zwJa
MaoJf+y6/5a34uOQ4gx8uF92rZTeOWbI7rJVq1W410nG6QuFLx9WSocPA0TDzieu9bXLwqhI6IgC
rS0r48iVEUNPidXBDYKF/KQC04zmZbqiM5kh9cmM49cLS0uWCRsUlVN99BSn8cUou5DxQlQlUCl1
i2rr5ShgIzYNBBIcqm/deBrVo+QQCkixlW+yovptxZBVAWlVt7bU7AavWxTWXYD+LxmU49BcFpU2
j8uFd94Zub1t5Z/8ST2pWno3tO5ykwR4QNHKq98kWkRquGBN9CHnqnKImrkXP0vK4nxWZ0b000nD
nZcsu+ixrO5U/7Y2+rWOtLVu7uXyrkJAE7AIkWMSuRGYDgeUfXFQh2UfJetOy6tZ0wBeS7GR/J72
l6okLpNilAS+wtZa2OUr7SVZvBsEGB4Ye0hwLKN6mb+Z6m3CbwyAxqf2oxMYgK6NZa+hYuIfLfk1
SraG8aPsn4sOQobzL13/KxNShzTjGLRWPOgV2QCwN7q1zCn9ltrc2Hl8Z47Dg7jUANAPZGQE3xtU
aHS52CCs4H4hL0oGNM2Ap5cBvAx94kpWtaKdwLjz1QXcTvOsBAYPjdG6DLe9d8PenZ2VKEYA4E7j
bVbQ70LurrHmICyci/9spPTkHzm+FYaSvBV87kDj+Btw5QGnpbuPzgJ7fJci3mfni47WEVv65dGp
FcxqWd7XpGlq+V73LlsrXdYmLVD+UQXqxlcwab7AStZN0C1LR+jX3TvtY+28Iifyw4Y1gD8kH5b8
/mFYi6Wgtfy81dW3Er2CGuR7LEifFEeeDepPv03XnUVJ2wJcspDb49DehpcCOPnxPqd64+jSoopu
kCKtBnsW1FPcz9e2nRtIjCTrKA5Z+CCf7/0QFqbd6/Xg/lSABLAfjxrJk0GAXSPveO5WxR+1nNcE
Z5OPqrhsn52eT0OPe4nrIbbULGkGt1d2dfkm+WsZlCDcfOXOsed9BYe7ou3IJ094mOLhuB6XdLFQ
AqTNbWTuZa8LYCK6DG4ZzB31yQCFQ4MV0AgHnPxJytZ5jUzPxCPzpaWDJUsHHsLA8sjDu8RVaSZ2
NrhRtatQB2qWMllxGsRAlMK51E0M90UxlsX9MN4oJ9iY54tVGdhzp1y38gNXP0hXIPGT5hAG55nX
HftyC4jUPKjW7cQCf7mxtqGoqDbRk2WOXHilk8owqJPBreU1A3tr6pIOtJN0sHiI6i64HBppnmaK
ROK6mVo8Yh8GHrkMUqAMhW+fB7eKfmIrNfnInY+HP/RnLQyKk/o6qO76vlsTQGjGXA+3WF49ukcC
VbMQzJ7LYJuEKald/gtFXzja1Dt7nav9PMXRC6R7VuHIeYpTf77vqnWlAsxfp+Rh2mqFqSqlGQFp
CLEcTRnnO9naMbFiysFQv7z1HxZq5GAYCQmYVGYWA0VMdZHFW96H5rLVo+fwLK24GEF4l+bbc/ZI
CWlxcQbuIwrGwMAbgBjUu2ljNeZYYggJrY0+dYTeo9SrO+rgjCHCBYHkexXrgzui1b1+CZyI6xLP
FX05SI8q7THr1NnSKsBdHYw9dpj3IUZallcC1POWa5t4QGK3+ZRE6tfe0YfpjG5vp2TORfI5WHbp
8vJXcQpT2UxSsP8zmedHw1xypM/5wp7qlr4OfDgwDo24ui5MtDwy0EVomoFWxrTgAUU3llmwMaxb
Xj0TZWtv6nQK0zdedp2gW4O9FUFzbWQawzPpEllh2dlZjqZZuz2RJvyE1a9LueIy0Y5m1cnMC90E
7cjav6nTHxPW44s5EIQ7umppiqzY43q/8H3L3mSthxy4k0KbE2hEOitsE4iOttbFBa064HwwM3J4
YXSU52WUTuRRrpedhA0pFEfWHLKH73HZhwPYK4mu5eWF0gK4uAcPM7KnDRnP/7/9WnoVydbZOjkH
VblK17RGf5Ycx6Jswoq390O397ul6MyJ1p36C3/qH49jl0YHybwJlYnPfE8KftpxMb5IGGq0gvIe
Ckvx4Tsh6kM8uQ8GV0FJiL5scxbGm1R7wqHNu5WZrM/5voz3RXQyjTl+QV3MpWodlaz8Mm+f3n2q
J6V86DXwXSAcgqUa/BqGrR48ci/rcNFvvbadnUs6oLV9WvWLenjylGmbdv3ivX+JQ9aIRwe1pJFN
c+RWK+tBel9JvgR/3Zd3MQSd/9zUpKLdaG/TvMlFHbT7iX28Oi9idBFBofuNVMH4zbtkQVb0shG5
SugixxDSkaP0xluktDuzTFa+1+0qo6HVG5CujPE8n1eV6O6rj4bx4hfPdakvgojm5Yl5Xb3FYl4O
Hh7xji7a+j/v7zk7q1V0tlHQsgmtqjvHWXvGkcGS8NHyjqUC/PIvBn3yZF3HWqORRzZTw7nr2Kne
5SXmmPC45cEqArEHG2uxYMihfvn+Y99Nw9Vh/vCxI6fHqBpkwG2DknHmv0gKTxgdbVomz3qI4ux6
RgJpFlblLl9FVrq3nHoeVz4bAPqSZgvjQtMbHr+UyW6hAIio6Ru+HK2/TfUa02lmhws58Al1mkWt
P5ctdfCC/rmmes6zbO2fzyezo2cheYuScElb9aT65pdn7MPniZ9/uKv2pTNaPa5hsQZaZPEa0+me
A3rlGAFEeAz0n9gLE+8ZacphRrxO53iV3hXe5vt1viaJGG3t6E1yvEuZmrEJuyUMjcCv9jm8IxV6
MYj1aXO2ts0XBs2P3w975UK/j2rJoHQQBKG29vnzq3SIDLlUOFDqorrsJOA2wpecdY/FxVWD1fej
Xb/5o+FGh6mRi6B2+ljQVNODlLQLf0ConLJ3Eh+LdDMM5EMIctuhn0sXykbS3fcTuPZmmYCK6gi1
WRtXevzye37ayQ26t27ZLXIyCb3ISxRL7bJMctBCMAQpc6yanwyzstwF+i4dHth6U+tmqfYjGxaO
f6+A8KhbN69OMcn77NdkXPPlNf8wy/effziUaQV4qva13m2Hk7htweoiiSeajlTnD2fQaNffr8sX
x8DmrUQMxgY664zDRlWudLnvGZAnipWRdJz4JW+Nn644drk+cequhYfxukTrCuzbtsDcjw67aYWA
1AK5c80uBQCyTJQtRYJ5UaED3PzBmhV9PBdb4x3r2HWMY2VMPNITU7DkUUDlWK2qBmnfuZCo/6iL
mwpvCOyRbd8YIPlp7FXXRZwsTP8Gv/z/I1r4tAJk6z5fvMBBH6fQGb7S6ZkdVoQqHf2/3cwYVlW7
IgXGextVW3OY89Y6/UI3N/+4LSYLgmMwCGrufEaHn3VjtBNP3LsG0Mjqwz0Ntlq1DFuwC3+eHnok
raknbBAuVAHxCX/rpN/8GkbbWtCF6r8VpZqfnWjO5A06W1Q65tQZgQ+/comYLvcG26n09WyQaJE3
Kc2haoSeo3MooCVio+/Mets7p0slbCtfdyYWUpZJSoN1uCzABnHmu9icJdWP4RdRXb9NQ3Pu5He9
svz+AgjD8933juxgWkVl3LZsB88AC8968w1EQJNhz9RAIwtoGFZD1Nd2Io7npmV0YuN606k89UXX
RT9xwj5s4fhla2vHzltG4pMuwzKoHjBVxRsHjU+zdJzGHEXYJdYuu6k9EYC28W0FVuT7lf3qYfs0
j9Fd18Mg9L2g61wDDvut8Xa5tYhyOLkor1EUuCX0+X7EL42Zhv9NkIe851jfqksG1UlzPjzsl69l
ulDQ7oIh1liaILabiYPzhf/A1/3vYMbIjEh15iUXo8GSWZzdBZ597+90+kc0t04O33/Y1FgjmyEF
jdOAlcdmaGRVthgLH8+gEFZ68kJcaw+8H59/P0z9bAFE3faiS6yiWd5x5+X1mbq2vYNGI4jIr0Pf
t+qdNZc2NlfOn6JeKC/ff+01pkvMACcbnVZVI8E3moFl8L1ar7CPNY3r8g1fLWXGNom3wu8FdaT9
zYK7wrpvrAcnPUr63iyWsaGt7WJDPMJjzcnHcnslzTxmOLHxX56yD7MbhUbpJUwjYu3OZddFWYIw
7v1MC6PBgzH1Xr0Dpq8s1IfxRkGlqRdekaGEJTYfC5XZ3rwNjZsGb8misV4TRpeHkzxgYaw4fal3
Xzn3RfScp0/i+WAdWhrPYILQd63xJ4XllvYrwBPJnVnOdSAlWF3Ih/hbg7Mx5d6Ke/Dd9EcPipog
w3TpmH6ZLANeDNL27I8zU2G0IhsAaG0qDP/Ki7JNIADcT4Q+8Kc+n2BZrYbKidXOTbKbor8nXupm
vUKParMkBx7EIb3lE37UdVFbnFnya6qKTZCNMVQNtkVHTc+YA55Kj0zeQ+OsewlFIu0AK6HPUYl/
GtBxFMkGAoN4ySH9/tZcs9GKGcABSNhsQ5NojR6Y1ItbuTTFQgdzGXkL2lm6YNnQlQKTRVOuB6gw
IpcDgsFXireLtxGOZX2Xpk9FO5ExV7+0WAADwcfDJsYd/rwFlyEa8krGYvEAcUQpB/KrAiKI6tKM
ChrJN5KRHGc/2V5geIJwof3bSS+cDf65sh645gUVMxnhkd6jUvTSGZGIc9Nmwra+o9auDuiHqY6M
q9p1tuQrrBumzkuHJQ8HRcFYhwogyQ+FispqujDlbR6sPb9ZlslRSYsjhTGLupZjw63UPUFW80/N
4wxKPBLcBRlo/Vm01PunZggXIozDXpd0xl3+hBTCAbWfT0n7Iwvp6gvOc0N/6Gp1NyQL4REVw88e
uEqsv/D7nPpV7NiUK/7VDnFiLEvH13PoGPm8Q4U8dFLTEf+eh21jLot8Z182FyhG6kURTdyO91Tn
eI0/DjayYVWY1lrqMRhVgoFcJ5kx29PWeQAx10ytTpxEkvVyews2gWS5rdQU+u4k/aBefmDDgmQb
GkvLWFjRusrc1LpP8h+huath2UN8R9Ig98ApnhuWeB4iOrCnVusaiiqm/2G5RmYMm5/6ECJ3IrUn
Oae83imgiJFA8le27YbmjaGKSh+2xoSfgqwQHyPcrfwPxQ/Kbpm3D52V2cMKljzzeBLR8astCsur
QL8PnKcJcyAmdLXkAFR5ijAGmIXP+2vaieINRdG5MtLu1Ikx8Nau9P9wTlOKRY4jjLASL9X2L9Gu
CeZ/su4gbs7VFAAEgkageEbv+GgKF/XsZC273kCLSndxRaH3IdNvU8Mt4l9GtqmNOZMooDvD0e+V
RaXeaqUASMg8ETRfwzZSSVOFLWEHv5vVaCe1szWErVEBbtd+sGOWM8eN4uUmoJ/YgqnvH8UWAWrz
gabz/VgWPAXOhhxsOBSkdomGEGr5f3n9vnJPeIX+d9FHz4BjVoK7+p+HqLBeB2dTRk926F76+9Jb
gU74/iMNcY6ulxMlAUoddH2NseBaq8ZhByjYTbuV0UNxaf++dLeDv+axp+bAuZPP+4ou8mRuQECC
E+M4j1zzunnNvZLg74Y/AMrLhOZ2Vmgo73kDfLhPEQbAgkIO1a570s3OGpRALD+W9Gprm7RZwQvn
9TgTszxeVlm/tgIY08hChnJKz8Vepc2NH2J1FYgFS+VuU+kTKPCvl/rfTx+dpMsZofuuz3hxq19c
saoRFccSCo4I/Qvh2ny/1F8GdhYGm6ylAZJJHo3XmQkAp4r0MzaI1wUP0PaWpObxismmmVQW7wr4
hgD8MDyOMG+l6rnTSZyvng4HEJ2N/oUDgG80D0suO6A1WSt8nUhd9H/ty+8yW1/a5QXGy2reUnft
lzS3tC0wnfsKpRF2ad5MRphioPHZ+ziR0QVDULQOsgsTyfujAxmFQvWwgDyBKOH/eOWasjn60q+g
fBuQCHyd2JGvbrjDXsg0XWqyLIuV+pCv8+Ve7e08bl2fgAOaZRRUeeiVVYYwBBRlIa4Ohux2YtSv
XGoHyQXNVFFT5tfPozahEpiBITViVM4dtwbWN46eqi8FPxS+1GQQ8vWQpvBvVdm8ko6OsijvWjls
XSPLhS2v77KEzCiwIxbbOb/UsbbM821cm6+D8YvqltcHC14XHhVZZFvrDqYQckgzuyPnk1Xc+2bj
KFud/AOkEeohuPw2USOdVLQTb8zoiDi4oFwXhwyw/p6k+LBDWZbn1lm3EA067/5zR+Gag4+uOoGe
wt8qXWlY00sqmXNAURM7JXbiu9FHO6XWeS3ZF6cRlffG+RXHK6ncYsEGY4cvXmT7xFvnd5MpoC8M
06ePHr39dm21iub7rZuka5xtnpyy+U8Skce1nIICQgPz1XdyJEVjOUVta/Sd5bke7DJTGrf3lpyO
bKl38uIctjOnO3YOtD6ytBrQ2gXqR3IvgYzQKfc8vjm4JDlae+ra8F6MaqPWIj8vlbc9/J5Qe+R/
BAFQvW8uJ8NAF4/2yG6hqa8EE5EOGaa/C5RZFZ2AyTX2LpboBwXsxFPrr8+NiZP1w26ecCZsi5ir
W5fRPd4lW6CX/mIYnn36hLBhnItQ/5GrmgD2hVBfHtXzn/5nRYdfJ88u3lkkJzOYrqjXVqFO7LYb
aG3wEWWGjlv9EZ5h/muhrDv/ysBcsgAiwRfQ0RnvjfYHeVJf3wVduZJBxVKwU9R1BM0GaPMHYGpW
DMvgDbdADutZ6MsrfVjV/TOIoksVrDRz0cABfW5ArYOyOWuQWbbEl9DTNCDxSs7RzyjbedoCdxJy
QL+96XSytPB99s3SSqsZXQZJIvIDwjKQ1hSMcVS77HJPkU29wF7otHTtwWFGq4sj3UBQ0ILKlm6A
2vGbDH8r5wIgEYOZ0AqqNjTyhaQ8qmSTvZzLhXG5LCvnB6+Oaf41M2AvJ0UViEJHMNc5G117/P5W
feHA0dLw72Ebne6urBK77MvYTerX2nuqzIdCuzWit7ScwPN9dY0M/FZQ6tSgwdZ+trNBc+6qwkpb
uIByEm9Im70KtMz78zodv391hz6ONvaWm+gS2BGjnS3AA4+FJdj2iAb/4wzltL23YtcIH3vzrrR3
k7WJr1J/+HGWQiUZihUW+fMHxzSEan15bkUKwYatx3iulMf0nTQZM88Lw3a39gHAKJ/f14+8M4oy
4VB+ueg4k3BTUCSiTPR5DkEURhoReSMq3YPukuv8J8PGm5LTdUUB5L8/TcaH8UbfbMWVZCdDH7ta
9+xo8PzUG3ZhptfHc/jw/VBfJaagVDdxnXT+p7w7eB8eIzmra/ViaI2LFQL1ERY3hL98mKws0uTe
CH9MV7u+8FA+DTlaTpqu2wG6huY/MZio1KQr2LA5yJKxB/qEUZiuY34RFHwadbSodV9m1iXUeXXt
OWhYB1aGdhnlS76Vkjq2DsOSBpvamlrhiYHHDVuSlRRn1eNzjXKnOiSbIo8U2HLI11Q8+uixGU55
DBEtvJ4bbNX3+3vdX8Lr92F/xzinLI8KPbF5BnlUSHwZIU0dxYFarlOX68bCBd3845tGw6lyUM0V
UyEo0qDotetdRuyjkygkfTFxyL8KHT7NbPRAp6ZtZHXGupQo4XTaCtmJEMFwdMTr1dtgUn+8Tx5k
BRw3nvqwJClBEYMQ/PsF+r9cABgzDJF1utIqyRtVGzxL5nJzCmhfVmf0BpA5ISIOHZHmArD9/ZDX
dIXve/K/Q44r3HGQKSkaObhgxQ+7so6lDd+kls088weOgnNeSdJ60I54DHLAVs1lU/i3zuXQp+1P
n64UBeIN7xTDg5pGEDuUW1PHsdL7FQaKqmdFK1G6DuJHkpn83i5rZmr/q49vRCzozET1s4pR7DBV
/IzfZv9cNv0chCPPSOPEa7Pdpba9GniRuRydSeS40LQTWYnMfpTDx6h0O4jEekcUGnzQeyn5JCd0
bqsaLihl0TS/NGNl9XMB3LcGax4Ga0k5xdTQYy0S5MdOI9NOAWkuQPpu7psbgdNvw3JtNjcYcFDw
QOkztASm35Mvb6NFid0QCANoUj7b8ktcI9Qo7kN02ZLxdWCFp/Y5D5R5Wos54zPUygyo6WTAco15
Fdv+YejRawoU1kmjgaHVeFGVSziQm2R+kv9cHqGTbl8kmMS1+blfKfFs2fx8hJPDgoc3XHx/+r4+
8B+mIR79DxY/SM+5rJ25d4oDUh2E/Czsthf7yUtPXDO5fZq+Y1/5EXAn8vFCMAkVh89DRlI1qAb6
DW4Ybh1/0agz84+sLxp6AeqtB4EdCsgBfMJwEFVQ7BYTTtN1ckCB5om+Ps2mwfAqSSGf7dBPNYcm
T2MfGGghQMwTccOrVy1eB9Hbf7vAtiHSm4TBCuxHtAN8/lrVkWI7ktvEbewTPZcrx3eWvb8pyhsp
Fh5TjO33KYSYEzt7fcDEwEJvCRALpJHjHsrzMOSWHuewYMC0ai4lnDNP+tNrMEIO/SyF+wi3nHdH
ptp9GwS/DQvU4ENTv2jDDwuUUV/eK1MsnSLf8SncHM1pdNr02sGbqbPEpdtKZFvr45AfzXoi7XUN
Dh0NM0q7FJ6kO5WZJm78myaTAAKc3s2iNa9HXS8TeWF680aZycgWRcuJ7b463AxNHE/LB9U2WppH
jkVTWueh7sCRybApy/Za7WFPU61FpD16krSUI/LvyiK/rAazOHg2IjaUF4M+m5kXc/79XK4OupiK
KhIi7D7sC6OTRzT2P5yd2W7cSBOln4gA9+W2iizWpqUkW5J1Q0humfu+8+nnSw8wsEoFFf5BN7qN
bltcMhkZceLEOcGkMI5+FOY0oCKIxbHx1PzYde/TNVmar2QK8gomXZgDUSyGqv8Gmn8CSSD3kmrK
pKmJuc3L/0yL9lDkvJbYVyleTS1cN92fCBgQR8Tvn/Mrd882bAupX8TLAH++UAX1KepCxakSkSFT
ASf9rVY0DDg8plFOtX8Tzk8RDN2agn3Uro6wi9d4tqc/Xf0Mz07H1pDH5P9evZ1P8ceoPZZYJ5n7
sMPSzPTm9hRisRZkNzC/1519TdHsKx2B57dlVVcoiOCWnyPcTFoGqWEXyXFJi1VbIzuvMjecMXsW
IVp2GKwPu3yQ1ccJs7mseWwyZTVQnyewXYbmYJW3rfnHqWpvCqb/jLL1tCTYNHN7JSBd2I4Opk06
ihU45MFQ/hwI9VbRKpS9YkZIUIfEioXxs+TBrhkb3Jscf1c2xYUP8dPlznZ/XebGJFvichO2vjpK
t8VNTVPJqFFp77etDYELuaN+HBB5/lEs4C/q67AkP+Pi2nTBFzzANj7dylnUc/p6YgSCW5Gnuzh7
zugBVFBIkc7g0b9/7K/qO2fXOgt9YOFTM0m0U6Y58cxeA2Yqd4kS7FTpI2RDICqbRZPLtkwgp9sx
JgdYwzLWXg+xb5GLVOg9BHHtSoVQ4guc++oaanFxI6jCCpCtoCM3+HkjxFY0L6NuCM2JhyD1WsEN
SbdT6SflQzkmVzbCtaud7YNh1HI1NfSY0TjqHS9HTF/v9u3om9irzdGV5OLSUqM+Q2fdgeEF9P/5
2bRpbk1pmRmYmbcZCW1R7wfzx6Tum/lK3fCV0EHGijwG4V0oBiDa+PlSNDgEtYHw3jQ0Ce3TEkde
ZxTegAu6XW4AKE2NNK5GCo/jLkP16jCqnSvZf77fcl9LN3EjwDF0UWFkMhDx+UbMZDQJPNxI1eFK
kw+ruZHXilDG724EixrwtIMOxnZwx/S2V3E3wPanNydP45DUiUJ1eA00uZACkM/zehzLUaGQn28y
xygHVS4tNhmrDHnbsO6MvFwBxxUOslMvvUZzXLrpbhfUYK4lIF/33OeLny1NIVe1pDnQYclxciQk
zfw9yR7Z4YOMwVp75fz7mlTxDYmRItoHYpjrjMqSqXKst1XORpD2hnWTJUR51VcQm/x+oS9dB+hX
5oBhwkRTzlMbLe1UbY5J3hyvwUBi2NrGw9V39/ULskCe/t9VzgGSME91FdJrTvd7H+I9FHZ3df6z
qDmr/uf2KBsXAQh2CGRU+pZnsbI3qzKSuyA7BvM2l55L5rezFz38CVrbBU/S/x73uJxmUn2oyB3a
55PIcxOhmzZq2XGYn8PmLQjwYMGJD35IrL+Z13oeX88/jlrWii+Axh+CgZ+/SkUpDQprnYfLcr+s
VS+XfkrR/fdb4kLWx1UUASnhh6kxUf75KkNelGoXTJmI5bYhYUyGXo6553iJHTpnPQ0/Vm4GuNfS
a+prtvjhnzMvLq4SeuhwOiqaHp8v3phJJTVh6hzs7NFQo12KYuzY/wnW0iZtGL7ya4VBHRyuhrvx
QdkW22BbGZuIT3ChhYA31UbCM+0FK4dZk2DvQOjKf0TJWzlv7a65qwsDKzSsNe2tBme2S1018Y2i
98123hcT1phDAwWq2EULgr+zuu4TlL6oKmgmrlOaJtjwSZHbT+7fXyWOAFB63EbSBOOcoRqQB613
ELLicltl7zk/sZZokpenOn4LoqPRBDspc/bMmbla8Msa4pU1P8jtKdB+qlBlhs1Q5/2hV8etlcSH
UtJ/GWnwQGq3+X6VL32ShiiXWV9o9+clbLWA0I6Kkh1LlJgtFlfaxobiBhUzgcOVa31lCfJRMnfB
P0gNkEU4W1QlauIgGmieFAbAwPLT4cwi2lQoVMxMRY5AQ5bkcvox+wQ/BTun8kbS5wPFO5G1TcJN
pQ5XKqlL3xKTSMJbQlA2/2pV/lPbGKHWTF0fZse/R4j+7ODddrWM+dsVP9/OSB0Ja1P0ybB7+Lyd
IfmVpjRU/VENPCV5NZtuW1jRWvQU1dOEgC3gTI0ZjNswMSoPrzPG8uF2mSnm3hdta5R70b7rU7+S
1l3jS0a8bo31YKNUtxyD+minv+mK6eOhGUjx5Ek0tpNuA+DWsHlb87dAA91Yvq/VyqPjF4ZPUIaV
RndprmE/JHF4jUnk2eZroxz75AVkDnY33csccSQ4YlXiDyVxOviQcYj7fg+KZf/ycoSkI7iRKmZX
P7+csS7iNrGs9BjZpM1wZeW28b6/xKVT2xK6S4JrqbL5Pl/CQPYoDTo1PcbGSzXsg/SJMJYKzBeh
4GspwsUtJTyEOXYYqj8Pz30T68gyK+kxnwhG5p+QAjWzjCuPJI7k87dm47zNgLWhAWqfnXCRM0xm
poJ+VKELvgn8W3SHtHhg3AWRErFY37/CC5ECj28IGBrzp4ABZ6tUlEaWFUnJKjWoxAAB8B5H3Enx
P6+MK6XOXx+fs4cDPqQNp/BgOL6cPVyYWh1DB2l6nBuMc6ocAo+JhOAib5RU3cpRW7mYCfl9Eb5m
CNwaw7YHZUvMt0GGVIeLWXWqXV1lVmE+oPmilhuLdn+acLcEnHQyXbnA0kelF3Sb8Pv7yNiEwuxR
dXaium6S0g1j/X5UQ1/kuYkJhd14mAtw9VlbTxouJFBfCvAPpiPWjgIlDC92mfE5gHgYHW1a+Y6E
d5D4RZ5OGAbFie1rLFYXyF6IWr/kaLuZaeowxDETG8bvl0u/uF7/vELx//8JbIsUN1FYs17dorlR
fWPOzUaVZJ/GtdlXboB9WlZidlm/hTUOM07mmvSrYl5AW+wlBCLUwF5PyXbplW1iVOs6rLfz9Ca3
mmcPpm9w5wmaOVGsbS21furlfh3Y88pBlUjryqfFxNEMu0in4WSrKGLUGx3yuSzh2FQqR8kJkXlQ
kIKQXzK83WbcEMfRWEUI+Hz/Ir7C4DDSmSWDB6rCGEMI4POLCKO+r/RESo6D9FbjatQ1iJnot2SC
mlZvjbVh1ysVoPj7y16IOP9e9TwImJXc1yNGQscRL5rRLyfHozoh3TUoGNDM/P5qlxYbgEhG9B4w
kGP28zPWiRb1Dd4Kx1Zpb1jSSLtT0D6vUg8VpSs76wImxXEJwi/LcG6QdTiLBMGiN1OQ6nCIENTX
XubyQ873SYpRTIi40OINHRapurZVuvgUTJi+eHgJsslHFY8aNd3GmHDlpnknXrxs/Jmj16sHrnrp
heiIxpK7Ori26GcBZFYyeyBxTo4CHorsaK85UCikYlcZ+BXqP5n7ZgO0texr1kqRrO0Uzm/mjCZF
uJmFJokaH4sIg8qyPtRzs5coZ5vMQ5vgtqxKuBBZ+EjfzKeY+H4lLyVJzKnDm6aTgZWBefbdysqg
RvhVJMdC+UjSfB10iCS2T3qh3mk5owwBxbee4+Lg4DKg3EvRSeoeKG7y1isHJoev9zkubeV/7+hs
vRltVsxlgmKoO7fALIqe+1GPxyWNzNQ5hc01geO/8MZ59KfyoGSSFebpnLPdjMhP1TTZmCCV2Hmm
HNzOEVLKYXVT1reVikmjbN6YFb5njbrTi5g+EztP8CcyJvu1AQNO7VnGIDWKvG0sLft5HldK3W0l
xz7odnrX5Fjrlm1xC5eHKVe8nqudVlZPuTmtpFTbxOzl5CqULbbcl6cSWSZ4NnqAf3PEfwKyqteT
46R9chTgkaRoboOLdyjRYC1ftfmJ0spZHrr6sUWTUZVU+rG6G0yBnyw/Y8P/fpddWlJaGKQo3A8N
8bM3nI0k011rYsfY/I6XU9Tfkg8F8YOSPaXN4/fXuvTcDHcz5U16B3fqrFodpDoag2ZOj5X9LnQb
pHAjDokAofrvL3QhIwKMpeQXoBX/PnsoudesMWhzlB09s2PIs/gZDCLoUomXXbr++f3VLsFQsG9B
xcA6KcdlkQb+s55xVMdqMCTp0ZZ/2JymHJuThklneDST31PWQerHuDk9jOZN2pSuAyZw5Q4uPrAF
2qCCS8oUcJ/voEKFLOw0VH3mKXDH4n6unk8tJYUeupY0uFRYNqQejcM7cW4xpFfmYMU6qxWNWIMJ
f2JahWbi93d1aWs5/9zU2XE7qIUWSTo3lWIzoPeNm2IMP2wVNPYo565G+guXg9NE7aAxb4dkzNk7
SJrBblQ010UnLAlvies2TnbprueNdFc22IVDhRJRJL8UcSrA7Of3nYeN1raGaAdRU5UHNXuiuUwT
Sr6mdn7hkxHMPw4wlf7yFx+buGrNWHYycm2tQfzGJzDM1ntbt1d20KUHMph2ZUZOY1jnPEmJ9FKK
Fp2TPJSZkhlxupTXvfTWxPurgNyldSJZ4G/QZBCys3dXG8huATYkx9oy1uB/VrAjCas0w6O6d64N
SF98MGamFHgYtC3Pq/osrqM6szlBkHmwCTYE15AagU0fJlfaAhdalFibIEZD7GHQCF3hz7uiU4yu
aBt0PMEZhagSqTMJH2g0bTkIYbjU0o9L9rEAw4vt9x/bpY3yz7Ud9fO1l2munDjJYP8X+0otSaPf
G5qEIxLf31/oQqhhqlVm/USb78vhVZa5lEsxmHtm82geMzST8l5/CHJF89QAfP3vl4MNClgENMMG
Fev7T2xdMjOv0zb821ZDtLSmo0cgV/J9Z65TLKTB9b6/4KUN8+8Fz8LI1I9F7YxckD4z77LADWe5
5Xr28vD9hb5OpwpmECx2ilqkOr+6oFmhZgUmLTJzwW/Oq5uPeAbKsT4IJ1ppQhh4UuMTDGS3nMq1
3aSMGTnruMAKWn+RVeY4Qwhkkqvipi1qzwyHYG300wC3JNahwbp1vJP6KxvtwvpbGABrCsLm2Pg4
Z4e4Gjt225ptfByTADrPM22PyfyVk8mQRsPnEsTS71/UBRTFIsZi8kulAWZ4FjBGqZLtUteiYzqq
a6dWV4Dc/z/9FbgSJl+trNBlsc8eq3fUOUvCKqLR9qIUJxoSDie5Kb9//ywXdpdo3iiorhP55HO1
4rHQuqzB10doihnJW5v8achUC8fwqAa/v9SlclfQ3SBM6GwyzqnPn06ppKmRGiZppnybtD6RL0vW
FoLu7Jm+OaRzstKu8aYv5UI0qmDHwK1UUWQ++3yqJO31MXL+ageJAVqjs/+OQaH5u7T3MLfzbs1M
mjwyHo7W3zUZzEu9CnYIb1iAU8hMnj10NFl61YyIttHu4XCBmTJhaBAviP7TlNMY1vgZWjf2tXVV
/06yniX1JLbAligLMhN1jl2WsckwczJxrAXoM1UwHjsmJoYRDxZE5cdwo3Thh2wMh9RLs+UtUSQU
SSw3zdW1WaAsUzfbSi+3YRSsuiC5AaIo7ed5lA4jUH8y2Ws7OZjVTbFaslVT4gbl/KfDhKFdkH5k
mky/4gdsYjXyi3LeiFM8xlWvk/YA+LaCa+GyDqTJFf0HkMrVnFukxfSmGtnV+c1t91Nxln1GQR7q
9qlMInRkb8ngVkn7QugLjXTV8mPq+E7tCUJQ+pTSvF+GdGeMIYBOeVNZwV2NPg609T69pbVRSjdM
l0y6X+XpOg+tdegs91MpPxdhcB8a9Sqd2u1QTquU4qtu78htbP1UdSdUaSb7hy5JvzrtVR39Jgzv
xJwJTaK3jK+yn1o/piDOmphpKUyzJwhHi+5KoYToK0hE2W4apouDYTvRxpSjah3TwVFjmyHoZC8E
+/ra75jrDch0JDzm9V5a64O5zlTTH/HzqxYVRtm9lXYrRs0euihbk7LG1bBqmv8MSLPlnQqtehxf
9OExkH42do7Dsh0dxJ+QisnLHUSie/k5qzaMXq2jprqLZNqO6n3CBEcub8LfihKs+/hNMpTNapMT
v9GoEHymFhaocSrxe+1+5LzMssfPa14OkcTALkSKmvGctXbTlL/L+KENAdmC2zFFnWBhsDrz6hCV
e3pf5tA+igyADuG6W2ZvKCS8p/RsKxBH8R+y4dX4yACgUkSeWOJKLp5Oebf8UhmjzWaGm4YGk9mw
u0kyijQnvAJbX8I3Pn0xZ/VB7yRxG5gk0axRGtzafmRuZ+DklNtR/V0OV9Ronms00VNE+VppXyHO
xDnDSlxtSP/ta59/viANCnLDkKtwB/0cLM0CKzJFTxLR4xxzwyNxi2izYyBoEi6rzFmxLfJuO3z8
ceyjoLjJ5s6a91E8PZSwLusr/f6vAmFkByYMVvAfaKy2fHYgjdrgJGOzZBSVsNrIXCtJuxMpM7EM
vpdUY15flZs4Gvxsfmuik9yIb/3KGSLC5dlrsQ365mR8nI3GOW9dG4KyisIoElxOubqFybMkd5pQ
zMJMqt8viCc+ajkuplcH5C9RX6A5kbirJu1f61wDbGSa2oi6OTzCpoo2aX/XxHfk0sP8hzqS8sTu
/QFIk9XRh02V3g/Ty/cPL46qL8/+zw2cbQmpS7W+pbA+Kvjy0tgu8dWFw12c2H1XOUWXsFQeF5SS
f5Jbn8sUoFMWB5YCZmDYflszr9i4TGl0wQ/B9cuceJuWD2lvvMp0HjrlleBezBX1U7LS2/yZyqnV
GW6dV4NJTw+VmQ7Xsc79398IQioqY0MaecU5cJUL0JnNHh45V3J64IVo22INqvrWiOm7dM2y92tR
w3A3tEdG3zREmLSzFZgntS4WTHsFi5tuDWUUBO7oWqL0dZ1BbchWhPAgAsXnJ3fX9aompYZ0yJot
gUc074EpTHo00016LVGwLnSAYXLqOE2KAXouelbRJEmLjqrSRMclRB8H8kuWy95QJhsN88MJjXIA
8laft3XmrKcse+xzNx3f2nzmyEerQw7cCTaJLVVI2DiPTrUGZFJmTtDR2JRFtC54Bpv6EnFh3Moq
/A614aUbZa9M8huiG+DYWg/SjQPGCWULBRHDTeFLDLl+dOAEGoVyzMlKWirWVkXUPYruQ1KFcEQU
Y8zXOkpCVbdsIH4BrNX04TtnQRs0XpdxsR/ikSGLbJ32o5vYOIRBvSzbOwMbikbD5Ig/aHHc65Gy
iRyMT0rHq9PAzSs4HGHWc8h3qx6mdFXh6ahXN1hrrEpEuHsHk9AwPIYTbthN9lJaeO+aERw/bUNG
gp2SUawM9IWes3Zaxep/EX2sKcIOoJoZUJ1BzvONnvxOnfZBSvOTQfdwiuw1vDmUx9N9NgaHNBiP
QRyvE8Oig76D4UcBwDc2NuulMXYjWRc07HVelZ5QoBVwVrNbdEwfanOlKG3Lx8dy1nud7Cnax1pz
EB8vyqKTXjBdhHubZW8Cjvq21HxpqX71zbDN59pagSq8axzMPdQadA28JZ38AlQYB99KOtQMuzaO
BFZHAguVqZHr1aihQjPnrj3HwP3KFmTRq8cWkEN9sOc96kDQ/ztXxX9RbTYCom9R1Q7t2k0L++Tk
hzE0GDVJfTu/A+91opoOnukL5Nuexh3fto3QTeLL5WvQw/Gzq9uENg2pxWNnWfvR+jDG1Jv1p1q9
HbFCTvT8ru/7bahPBxuHjXxCU4UVF1RcfelvTY1cUFJdS9siStNqKEJVhivb46rR+00k109y2DI4
nK/HwtwteArIjuSLKFMuUBj6Ho5hXiJ4anoTxYMtWfcSHRxbajA7wR193jMIsULc1S0gwM4Tk0yO
zJR7HKxIAp+gkiTN5NtD54I+m0rlZs5pQUpSQkRYbHfGBOv6kNDOSCJOelODTs/K5vJDHEPiLUbZ
l+kHd4X90lnSyZIUvwTIHVVnD+0vLVsSXyTFp+VHkMruMnS3XbWv0h/zYLMvO0/Qb+EgzwMOfrbk
CzxIy/9L2uWQR/ljHAebcSyfVal2g+BpJA/Us9mXqbGXdrnDl4Rc0cLYJnte9Kd8YG1IWVP11aZl
urSF3zCPqyWojJzmMAX9gQ0a7Kv4l+H8yMvnJvhttcpbkHT7fMk39Bl6NuZia940DJ7eqXBuwlXC
IGa+T+M/5aRth7jyukRiZFLfJ33TrGtZ8Rs+3zxnxdqPgGiv42Qq3l/fBrfZ8N8gZl1U0C3H7m71
eKEIoEa5SWadVzUce7Q47EHfUpjepnCxakhj0wwzU4+3vSbhhJK4BYMzpn6CQhqkrZdQSjFU4HS2
x5H0oo7T/V9qlYRGwwQViNnJEE1QYijkiq7J9mnZ36VTftfG+zhP2lVja9k6V9Jtd6g5H+fS2HSz
9DvuysMkl9uktQ4UFf48RP5wn7PbWwhgbO+tobfRKnSsQ9V2637KH+ty+KMQJyx79KtW3iJQSA2W
b/NGu1mYorGM/FBYCKGYFNiW1Ao7ZhFhkeVq8mUjTm1HfldnWagLe05DFSypdw6iCx0MtN5Kf0jt
oxZQJq66GHTSiintIpzYmCbqYM4mCR/LYvtpXNxpMxhIZe6S2dwEc+ZmmfS7z1SgofgRjui+nN9w
Cz9UGDxl2ADjlDETb5TePMWwhDF+ux/0cNuVw30SHSrrI1EGL5wcXIYSWjHFsBffbK/dKJL5iK+E
a6Kf2snWfxhKAQxDSRuJQ12CULaeHXLswhsGA8f2l14XB2TevMX8Jb72hjMsbPZhnK1UbG8Cq72j
XePH8NET7c6IUWhImo1OPOsCN+2YKqzh8NnyFhQVvMv5zxkUhv1H7dcMx0S6FawBpxg3ypy/dBjs
QKWxH+1k2Kjh9J7Hw736MsfSVgQeAzP3zF6jsLvKLRDfSiBlOSaALcTkVEF1KiWJ5xXGfOszEwJL
+2EsxmttchbOrT8r5nOYPixUyU0LcYRqzp6RDYQbCPqx4eqrcZhW8oBgOE8aUbWIHk9vfRCWEkYl
NRTFZ9Tguf0U3TmqTPxvSvZNqhX70gCDiWtfz9K7Sg93xFK5i3ZNZCItVN4bQAC6Wa81TU6ZzpZ9
i+SzS+PNlCm7WfBIVuE0uM3SeG0q/Q77+r2MwnVVTr9y6hUjlV/yZGPx7t1mtrxI7w+ykt+qMR9z
gjAFLU0OzyrWVrU+eRLHUcqwQj00cDj4s2GDzn8WuU1UQhEpt7o57PIo86LhlW6dOA86U3aV+NRm
Di+r2OeE4ST73eWlR/vdhbCN6TwFk1WUqMRreHeMXrOXO/WjZ7+ZaeQO9eBmEuJjMy+wdrMyWzNI
GaIn2h1K6j1eSASzeYnqdVW/KRVUGjavpt7YfDd5Fjxmcb5vauemRqhJMaALTsZzWRUyTgfdQZYD
3M1zN6iRB+gWV83m+6oyj62h53D1q3atpeYxDVW/bjj9MwJZvig2oh0j6nPKY93UaxPQSB/CNQWK
hwmqpzLbA+dixaSjry4fTmZ4ervG1XIXkvgo5WOuPDtB+x9l2WmsG89hAoE9NTo13XuRtb3XnHZl
sZJqDods/k8Z23uqcNmd04amC1wg/W4c/vyRFVatlNAC7x+DrjjKie7BKb4fSlX8lIYz3DKCnwkp
URFJP+Sq82w1N9aqFDDaC0uU+uIdW2A3ybBjTYEMBnCj/CWQxy3HsLVSJz48JZN3ttE/kXHMbfST
qmgdhfOqSgFY02qvJeGPXptpnRXd2mAfRFAP+wC0Tq9TelD6oSngXWnxi8Um69olwr4DrQYaHnrB
+Gqnmz9K1dpVHIZ5fQikxk9IepGdlHc9iDd2ullurS1e0gTfMELVeewxoQ+W7KMije2Qn5fVxE1L
KcXOTPftah+3z9Jym0YCHEg3mWlv9am6USrtse3CrSYXzrrCRrFn0qdUSdzY0qMzbjM6kExaT54d
toiS1o8OiNdQlPffV0ZfBzEdHCqEoQuZmmqjgfkZP0jlsZHnMnEOYRmv2jHZwffVZkQkM+NH0S+7
fr4hmodGvC/jdOSopcjApCArwlXe2GuLflGDX9pcmRjQMCbdLNvv7/AL8ixuEPtqBf4T7YZz4uMU
No7D0ZMdW/ShIjJchfORIoditod0/P3FvjQJuJgQWEePSkxK/kVp/+nalPpYTxko+yEzHoBgKV3N
HBZYw/q8psSoMb1Sq39lipxd8Qz3DcKploLZsg8GgNy81QkfdvNhk02wr+TmMZI2cfw8K+lGH15B
MvJU8eX69yTyA/y0NJHazTeCIAAsPTI3oqNUCC8WMRr53WoRCWXxAl/Xbuf5FqqNZTqrWbqmkPD1
veFrjUqA8Bmn2XHerYzQlGl65m8OwC0kAH8rvSW6k7UORfMPmqNacmWMFm7YOcwhJiNo+7IxQK/N
v4j+P2uVq3pXxWVmHzqE8swmfC7bbF3Tsqf5JDxPah2On/4zgQyu6NhhwxkgfwQtY8rRXJW0gtBv
HVelhCKwHWzaEUqlBrl+GjeLhVKlMq+LJjrksJdibfRa+dVBs9KIYz+h0uxivASt1xnS5kjurvcP
uIIGZbihLYyGoDsXeE+H74TFzSyDqSJbScCclOR+bFB5QrhBkMbL/L6cPLr+MH2wbjjl7ROyqbtJ
RRAtemAiz6RWiYzILWdyTsERaj0nQiLbZTFWJcBrPADcTsFKzrGNrtT7Kip3uY5fr/UnD1eMtW7r
Md6KJy7QKYX+2ATOXoxidgmhsQg3y2zsSmDjUH1ZmH10sB3TUri34CNF98AXMOGo0aDoYCWTLxfx
jdyqhyikxOtOIeGYcpofgZbzhHob+u9MVjTBTyVf7susuokMpJ4kv2t/tWLErca7RKbzF2cPi/nw
t4hGWJdyILDDvY1nwjy/Lrq2x8UiXKuwOm17LNej0UNz1dd6fYyr9xFQm2PS52jcV/nwIBYsL3OP
ecpVUv0egyfUU1DDj1dxq/h9/1Dn1lYqi10687QxFsFmsoVZEmSVq5mVh9/jup+bFY0WtepXYhrV
OGHiJKF1NexFBggdUfxqtMBU0d8ygLEL8fusQjifRGvxe5xYBe0aVy2lbTw8Vvb9WJxU5zXEMqzu
ki0Mvb0V17R/MVSKu40iyeAPj45yEv/FtrvXyjmIR4OwqmTVT0cr3MWcXSlDbKQb7I00CeFyfprh
9F4XjWsxq6aS1kYr1TIRQemfi649JOmwI9VR1OaG5uMqgp3FoX9S5w/bbtajgj5PQSKEdVcRHhfK
tLxJtpUz/XAaZWOVppj83HVUt6IypPY6tBqmnYn2N0USydyM6tuCBEooPwVx6LdGt9MUjc6NWa9y
ymaKosayMLjrfoVzDykfQptF1yV37hMJye3FKn2ziB7z0Hlo+YjgT1pqB006BnuA3FuGOOVpN4ZI
S/V6LWB0lGGweEOBRul2IkOe6tHvzJhRmV72gnxNO81ltMLWUAKeQq/H8V1XBze1GnZb7xlV+aGk
sauWkRsYu0lOb+uhRbSj2/RU5JKZ7OTUcfM88yWwe1X9rc3DVofA9v3h8rWx6TAGLYg3BmWMRQP8
81kbDkidoXNtHqzqtOwcnTXYzclhxOVOuomqY9a8fn9F9N6/BkldnJxg8nSHgaM/XzKO57wY48A8
LC0c4cnYQz6s5+w2q9GDLsdNDX2FHmvGjIQM9CBDle5rkRi+DmHhEUlzmNJA1+GM5YH6mhTDfV3d
cmC/qcyPj072MOoQomcSh0kdn+sQH9TeIfKIonmhQJGn6ihqvJp6EECphB4oZnurlPZqN3hx86bk
4xNqLH2VH2ibRI6+mYp2swzDvehigCT6VRrv+vwJUedVmjUrKJUOUEnQRieVCSht+uNQwCZj7Mvx
H1EqpyR39qx5Am4SdN4C53Ibakn9x1qIrGHQdvjjJXdSFPxInaeWCtvSwPTmcSdegFUjgMSvG614
EJNUppHvUeJ90Pp9kOnrgraTIDYYy63avfcdOaE5rgNG1Hsp3BVzAYsLDHb5KCifLBqgdVdtFuj6
qBVBJqvoa6HxcUeM9ZTO3Axqemg5IZZa3wxMyE67AVhytjVfbX82geInVeaKZRI/EdXmAQl6WS8f
mN2ARotABxANf1xAHm1VP6g0NFRpF9avKqoKokCi7UTDTbaQCSbJLMRsEnl3XyQnRHX6ZdoKiqai
p15v2sc6lWLmIviY6njfGKdOmjd9Kt233Fkm+nytdSzmeG2UNlNt6NtNpM5jjVaffjcopl+A+KX6
G9xqT8b8ZwQXbvJ+kzX9XXxfG5wkGqdRTful6DmAdXnZiumBiRmfSrspnA4tzGDfJaijBdqjSLIJ
prrSimH0Nk2eC6Pzg6w5iqo1scJ1SmFlIw3dTIXbScoqyudDagfFSq1hUeb2qxNS+ncbSW1edWX8
HWCeVCFbFBqTr5WRn3eGPx9aRAYzBgSlfL6DhHQ/UT87TuInAGhxMhzHVvaymbmyFtSGEFzJ1Ubj
OAiT4qBTY4vGrl2QhdXsjMiDg/r9d/wF6SdwUP8wls44DsHjjEmy2M4ESywwDmP3LtrjpBoAoRU5
ATVdmf2vOSkEfBmNNTJgSPLyl5G6QM7Dck6a6kaunjRyHkeuUZ4MwZwjQC7bH53CfQ06+VV2fk6q
xzjxWmbUYphA9gvLb5MB/gLdILVAay/ysuwPQxy1nLvG0oOQM/KSRhFKjIG9qaNfSnWsahws8wdn
GN25/WOZV7qBMAHPwuDfJzIhCyPCIaOxeTY9lWhLaMyQpG+SIHqy7NztrR5Bymzx/uIxZXGjaKVb
ouzWxxA8jFO67Ju4OEI8SUyChbofT03U72c8dsBY3Fk3jwsjS9VxzIyNYt10ubzClA8F2U2Y/dZt
N2SLA++SvSju+7DDxZhG+ZN5Mu6Yql3PvrZC2+3ecSHlr4DPD+atdAy71ez3+2hnrBjWcQNP/GXs
+hXH6p220u7RaF/JnuzFB9VLt+k22FPZrsdbEuD+tr0t7mWPQPPU/Bjfwi3zQAd1TZbhHp4s96Xa
BXvVe3/v/dYv3Ls72/8/jJ3HctzY0q2fCBHwZgpbnq5oJwiRouC9x9PfD/onR1SHeLsZComuCm7v
zJXLcI/bkl9ckvvJs+zkCMDrxq7lSAGB53bnPr+W9vb/c3SX+k1Q+kMAS2t3Yz4BG0VH6ST+kL0E
v0+VY8SD7yf+LY7AO1nd1Z3d7J4d21N80anst+19EqVxkB3ZMV5Yb1zDh7luv50H58w64DQX85De
jqdSdazt635yn9wPT5K/eMDjkq8fZn6n9RLtwiDpqIjs4Wl4sj4MEESqa7if6GQfkwLOisWdyri9
Lq/lVLij9qvL1SBFnyQlMmqD8DlFSYuO0xXn5D1MeqgeFQYomT805t1zygJZDVDRKsmdNXVnGYkn
gOe2dL95sj7pVfrcNZZnhZWXKpiDJR0bFqKFaldl/XXZMkJnRZ3tlQKih9NWFuUplOsdrk7vfTzc
ycYTjnX3SqY6ZpGSvJ4EVpHdlWt2lvMSQLMpHS3a5ZPFMF9+Ri7mSimWg6N0CEfhnFqe2uOU9nt8
81QUzJn0gssFJFLM0c7oRYAjxhhx8lyU6rnqQNXNR6OMAyddIk9PB9uQl/PaRi8mh1QyqBAAoivL
l5ubIgoUazrNw+o0LKJzWB2GYg2i4TPEJkINgzzeydAX+5WttZ4B63Gwjs3oLEvvkuaapQTfb7ar
BUO3tfqufvrLP4THWMIrGqISBmQSku4/q5lRG7NYR0t37sfMaSXJqaCshJWxU+IkSFjpV/OjYvQ3
MVtKBJ8kLrvubkfZyShLav0zYqpoFj0Z6Nq+Fs7ieDMKd4uYMQAL10BoXthPRfNZRA0tU1fPZnGX
aIAaGv6s+JHMoI2luutCnNgg4Qi4GsT1fNLq9UkddxFDk9SUCab6rGITRWNP4aphj5/5RT3uFiH+
aKJPJLA/o88IWD3Scrah/gxD5dgb3XERUz/rVV8Z2IpXSllGBKjLPVWWd4gGXhNzDWbYLZkeHgch
9eP4Zu3ue5I+wJlYqOoBzs30aa6XHlhPP1UAWmb0rk2PS4pjimA6HWSqeYqCavSl4n4uXtt03NXT
clZS6zynt2tSeVL4yTnphSBMwOCUmzqsTvWK0eXCucw/mIME85qCoreuUkR3OBvdFFiuTtPTqt5G
nWxr6VOIol4ryiA3yx/akDpiRQrI9KtkkiTiePHvvVH+ij38vikUMqs2WupGBf/zpljwjJwaOQZT
k0+m1XhGeg8/q5DuLHMnPs1WsmkYqHo5ziKpbiv2mlHGW0eGwt0zVWuh2eFQHGLnJtZYOCLwyJb7
QnmM7/p5y+skyg2UuNKf4Np88+bN/9iYJNShMDiZ31vS140pGoosHYuxOvetBOQvOqHKYmatFBGC
6gx66iTFjp14VlPXiH6aaue1U2d34/2kT8SheEL1XNS9G6/yndq+SWayE/qLmOkswWMi+hXlpLi4
FCxnen0rMl1B6lxdRMPY7cfxqa8+5ia86wsEYT0DP/m9gfbH/pVK0Y9heRDqkyhU9sz0z0h2cn1X
Ys6sZ5cRW1+FwNZL3eZM5Cfy3MnXwyq75x1ahUhrWR8tg255uW3mY0fZVeHgZ4zvk/AIUIQT9Etd
6i7Bne2sBDrz+yKuvTSzzqo07ltrucRKbNrCtcmIB5uL4N93jfYVVtzuGjojqioTDxbpqxVaugp9
kZc9tXGH0CZ6qrsaBkVCslxxkMBv0rk5mJDMZGl4QHaPqMBk0MHGvEa3OBbt0K3sJ+tlUf24eqin
a1s96OOT0e2LLL7EjMegOcGra6qc2OLZUfCYKaenPN2N9W1Ri3ALXHBNrMzHXWxmQOcncWqcEW0h
gokG+pxF/FEjl7fpVF02zx4cySmp26AJI88whN1cIBKqWoIuk8tUrNgnzfFPZijfmdX8RffmTIEL
I0YiwEX524hEqZRBrqIqPyOeE0bTob66qYZmV5DBouYfVau80userRLQOErPmQ6uZGlBD427mFRf
rnrSKRe8zsYCC9H2Z7XEHqOLfoEoBOA0PjZztes5xaLYHybru+zSvxBWxBMioQ+wesE2EZp/qf0g
sBM1gXL+3OFwoZF1MGMYXEmJJ7IeqTpJ7fMNHIXVSCDmB2L0oTFMrMVAzkVoHhdjKbd/CeVOqXts
HZIgmiSnnl7ZDdtVP5vRRy6eV0ceJogId4aCUk/4ZeXTviuS+3/ftbr2FfSUNss8egF47Bql9lfJ
FkutuWgauRTdxD4+mfer6onjR5ryQIewLyIyInOvjfJAEzOnVuk5RQpOSbvRxWs2h548hfs1ua3E
AvOTjvJQX8djtyV4VkeFGt/sV2fqi32om/akFf6gY0OvndMM2cIiBhJ9MqdOsm9uYufm7Sw7b+PN
VhnS4tqrHbr3lhfZ9+VD6ga1feidxx+m7fH974ld++MDtdWBwYkje6QgXHQHtYCT2NcuuKHTs/eR
96nv+fncvSa2dER8HgDj2Vf/5t33P+17dng78a5X3bm5pi7/NN372I3sa3wzHymwHeNiujjHHyrn
03Q/P9Q9Y1On3vW2eCvuP4xHy9FdwfsE03M/bhPnlrcreP2z4GAH6we6WzifFj+RBTOpZ/MRkgOC
SiItbfrYG0abuy6w/M7pnOWxu2PkfYMo+I3ygfGzW/sTBXLMEa1X1TP8dZ+RRmzrP8rX7ZMDFXTG
mcDVmHN1Lal/m9//i87b2d/fj/ZnETBLtLND85bwbVCa7fvszDHveNQ4Fduf2ycJAXWlXe7n/nqM
Dututjlr9/OucmgNz4UDwSIo+Ptq3+9N1Z3fEboEVyY4TvOYkXbCYVWf2w+ii3cpfTnjTUB4sU1Z
b98XAfoIfhc+9XerLXigjqiq7CIYjwJnOPa37/u8DzL+iPjqPefbvm4f3ufnxx5zVH5T7Ate7Ff8
vtz1C2cfRNwW29VL3cZh8u9yP0AX4xOcCv7rnJvqcLN9gYPiinfBO/uh9769ON+yv6Z+4m3fOnBD
XHmRe34dn0jdq8+33d8H9r3Pcfj+zj26rvu75Xi/kbkM22ke942tuNvpjo4C/4KhpJxk4znONAcR
li2qqp1tFfXAMEBNqJK5tnnpOjPM/1qhR8h7jFBLRf6RQ3MWISmJ2ltKk7jUfqk/qFN2qBdCHUE+
rc2jbjKRUEGFTn3Z7N2JrL5YnqgtbrX2sVJfZ30LFyWmR6RGWw1gIujtCGS6YsYXD210Cgzfc60Y
htvipDq9ZqGXOWX1rZarMBQw4KV/CLvbQnyLIehgCA1fTNGZ/9QfggLPCFNsWcLziL0cXSnFa0Ho
PP3u5u6jdnj2UD1rvjlbzsImfVJT3ZnxpuDiyc+Pi3bWQhZClm+Y8aMoIGIud4LmxgRQa2ughoof
xpY9TCF9FpRa6RoTUoSOUwkw7QVOgx0fV44gk5DNSRf3Pf1FfJm6D/awsw5QXJkn1trGCA+rpPuK
2tvtKL+UflxIl6apsdVh5pvmtiGu3hDDfscuhnG3m/e4VqyFZ/YBpm46dTSU8yVW3ocoWOWXbes0
BTXo8t43I/FuNJxc/MiM+JgT1hD9KlWCwWMlMATFK03lWhO3k1XR7SyPBKKRxhKqmO4KQZJIx9Qw
MYXLH6oyw4WJlOtsZZJWaewA6v1YXwgyhBBYnvGHlgMFgMZuCR8QcaMpG0UNQiPQU/gjRPoM+zg7
a+RM/CoNk+Ep1C1uibB+kaj2JNpT7NN8iGEgkcO2b2qtM1OOoY/1S3arSXqccgWofrkzYOHg9uPC
O7axqN6XXX2UlIXbp6v9FqBdhk2wzvsSNuiktOSCO0mje0ViuDlovLF0TjN9RNoNzRSpexvGlTws
Sf4N5PIbkvpfEvK2USkSxpEm2Q+Iar5AVnKXqFJWt+FpaliRowm3atFWy9umfUotyU0sDUmv5MZ6
7ioQRlvDp3w1jdFfhqtS43QQwSWavHW81oQyJQXwcyw6nfmmlsJ3feVv7dfXN4vxJ7nNKjZSorrt
uv8zSiznLstiLQlPcncqumKvMzGxEtLGqu46lqK35HGAIz0jx3d8FfdNOV0WgfySonVlGM6qLNol
3ivZ8ARiFqfhAY2+L+kc1wA5ZUbkME1QFOXiMM96ZEslfE8x26fphy72OD4+KInqylp41sT8ZsnS
HfO5puqPAhZ9eWJ+TKAbsKVPghF7StQ5Q78B7LjM08dkTcGDzkaFKQWop2LPfegU+rktPrrhsol6
lNhgPn8hmGKlNyomosNrRC0M1ZKu8mTCVLL0paGu0bVgpLnPGwI/MaftJGJK9CKYeIBB5izCmVo9
uYVqJErZrdCyXIndTm6ZbtbYgU+iYVdyfprbINQ7t8VaLOJ+TnE1GDSnvW592M+VpljHWtXWX5n9
SDNYhqO2+9RgzuqBYkVBXwboVKRysWUGXCPSmM58tDoCv3kL5nWxngbhzVQxsuAhmBMizyk7oouh
i2hc4Fo2N3007rH73cvVcEhXMl7M2R2wcWlwgYGKNdTw7czQVmrTR2HrQp+7bUvFi+ebslb3o6E+
4x8fp6M7y8O+j3RPamZ3osLqiWIWYfDXXrSQd2SOQcmN3Q4ngXToNv1ZhoRTD5e6oc7k3PFoOhOY
KCC2OZYnawzp7ko/KZuL1Az3QyLYZtPd67V01ZscR//SI3B2nv1C0XaGHPpxuUOT5o6RcWpKTECS
6UHJ8l0ydG5oPnKkCmtaRoqUmkjfNKb/UTWjnUDIhbQEHNj4nVn0P48EvdM0alpknor1LMUi47Du
NkpZZuB1Kfq021zj0t66SNGTRiSTCmtHE5n3SORCWc26E5e3GoXDho7Oj4PwuiAW7bK3VK4+1ji+
y6FgQqK8Yzplc678BAgLZdzDvKrb0ui2ZhlE9FT/rp+h/P8FBCNvllkc8YpDL/k1lKaHbRQpAodF
T/Cq6Nyiwq0Qxk6O/bYhfdaJ8ACBELbtSS6EC+lPkyhEbgVfqoOwKCjKeUo/ZeVtbu4YfCuC/tIL
NI0CPG0iNxN8vLMsvxeVDt1e7URMcOhsO+ZfOiQ+Gbpu3EhOgRhYgvkmwYYTjfgmK4eXdVmQbBXX
KF5OMNJgmN01GRqndLyU7SdBiBAVWBHXxzFlrNKfB2tfzm8doJuVUlEJt0i0GKu7TYjaI3lLurM4
NHYlana9S+X0IIXFWzwnNwX7f7p4qfaikZugncee6KIJdh4nvLBKbxIg8L/PCrm3y46dGdbYc98/
FhbZCClkPd6TWEhnxHtD09pKe4jT2pHgYMEBcSQ2NkB8TzCUh3q2vHyCACoDziL+mtJ0F3uz8DSL
ZKTyap08PLWW4Qpz5OhZ5cbJ58jcGRETfoWnRvmhWJ+pxXlU7KFAdNcie4Nl21KRNwC2QyjtRqzW
UuKwpmRxwlSAqYvZrLr8SLQK66bFSxrlftEPSUWYYqi5+XwQ8L7iJggSUQlCjklY9W+eHG3b2b5s
Jrha6htKibHZXykdhVqzTvQAcELeBal1py+ClxpvinayYK5L1JLjfJFynF81a5de2VqQ6gBC99o7
goRrJTBiJQB3qUW3Q+6np+XOEtgQirOEEXUPZgsL3xkM5BWruUs3WWX8y4gNO5yfGsAMVqBo+VXq
lzTU8EgeWIETP01fcL32CwJNKWVyVvKp9EJZdMVQQ8GN53LcXkcFhpNEoidQmBUl/jcP39dZNCXB
ZqsB8PJ/5+aLbs6qs3FtDFk7GREHX/4KUw/blmx+wO8ychUaZ+tbC1DlPy4GXs5Q3DZ0DX3vnzu7
VCbzOseVfgqxwxzg2qXV4kSAWkqCAdhHWlyM7CkNN8i6gf5Mu5J9I4j7D3zShEimooaDQQrv8sth
y4qMWfXQcNjzZZmRvNPRWuSKKhECuOjcNft0ZOLenkYFqoRYBDqNRxYmjN2A8pfIiYRDBuhT5k+1
dINF9K4bHqapOaklPXReXMYUUlx0sBLdlbRvVszfNlN/3s14UDEHxPdGw4viq+9jP2QpEJioAa2O
EHx+yCSi10wBwuZXb+0GgPaWsbyZwc+HQnKs0nVfKxEj+PJnuuDgIgT7cFhoIXKWuhQktnGKwlna
1J/N009Tv8uku/ljOJbTHY5fUoRV3i4GreeyyOLqDNJdIgtQ2vZ9dhH1H/oEZZNtPqqfKVW+eXR/
h3x/OViMIbBr5fGlHrS23eN/Nj1FjFJpWBUVNQ1DerHyJorxXiluRwouCDxrJiIoLXeQkuWeiS89
bMx4YJguaEF268oIZhgABSQzxtkv2SLA8vQKP/rAHMjsIJeG3X2RNF4U6fuO9IfVeFhFBtIrEk2a
b2wPFablutnve/gLMNDhESiowB8wAqkwzG/6g5V+WtHPvvpEbJQsH1oHG0E46zjpQwnXhkv8Y1zs
dM6IlTDsmc1i+w0qr2/t2yK56eXnnMTsfNxLRPKJ0o9M7/3QTDyzfEqMoNXdiBXGtCpvmGcvbzFV
zZLvCu6NVPrHeWYrB6zHbAQlmYjR+p/nuQvTBa17bJ1WSrN6DI9wTWKjDtbByepfcxl7VtWg5CGW
FYITKposRCfEhLWKbxrh+u916W8oGBqhDMlUxAyOwdJXWg7Ri8hiR4Eiy2TaMi3XrgAAXC+WBg1l
8Q3jvRLg/6KwWAVcGdd4t+j5IUGe7RYMRxrCgqTkhqGICeFikk84KCayFpjisU7LU5XjuCgwsp8Y
KlVvM3MlEkhju8JtcYphZmewWswMgCFjgCf7PdogxDBlg2C+pk83l09r4WcxDvqljp/TcDsxmVnV
53Ctz6NgNwn9dojrjXiIQNBXoXKTibt3gCwXhd9YWvx+Av68chq8JagBLKfYqXytnyqxWscVg/mT
Uqx7MW5hWCqEBV90uHt88aN8NS1k//1DGgWaeVeaj/X8q9NfmCQyKWXAACqZ5KHX5bO7JIovcOuH
M4pM4aqjFYtLr86GO0PuHgS9fi1FAZu4enCEqqJZiJ1OLfwcnEQJEZRATDLU/Vac65Hx2tTZudez
HaMgB9sBN84Z03ZX5DR36xZwUwOqxJRXrwPPRz4zPy4vs4HHk2IvmX6YGAE1quocFER5er+rZSyT
RQZWsnmWrOLQhch2TXccosd4OGFjl5T3c8tlq8XTVFYM1C6yEZTTzwT11VTnmM1nIFZgIA3FS1vc
b6Qn87a2Dl1+iIX2MEvzUQ9lV8vp0v99R/8lQZaYJ2GfAV4PcKX/RY1ljrGYGYbep7J50UnQqEK8
FFhfsFbsWJaKZbS75DZti6CjtC+5PWtx8seIN5u//vu9/AVYb29FxdpKtHgjhvRlAxZL5uVztyon
rELmKnOi6P9jjPb3YBhvEhJtuDHZ53H538qA/1m4V3EpEBB18qlSCyfNCKyZCq9WlIOSp57ZGa8M
rfHfMZywUPbq4C70s2qLRxRYGuTBvKTtxc3KZZcOS82N1pEQCka5QvXN3OkvDiABMJKubu+VUyJS
Cf35Tpt8lBpZYpWYxMPEy2M8KY5n6u2m0ewu9iAojkg5/30R/hp2bS/K+iahfYbn/9XcZKmsSJSm
Xj4xBx0tRt8u1ZAwPVrf5cVJf/VXvBJwj0zEBO7nyAr+PDwtnWfehCmf6P+GCirPJyETcYedM7td
WgYiRoYaFfvavxn147+P8j/P7f+++BcYx1x0o05nDlOnR1U/IfAroGy4cuiJh9EkNp1Z235TM/y+
gf9cETliXtXAvsWkLd64W/9z60lKUhtV2Mqn8mQYeyX+IWWqbda/mqBlOouNC9q7BTKIF3U1UJ8d
ZmQtuVP9neEwL/P1bZjbnIuOHaLTV2dyEyYErUUpn6JmM+/qi7OYPwrRN6/yW23x18tgaSlaksKx
ql8eNGPUQslccmBdpmPV+JH1rTuKI+zxa5R9RiSlAHxoq44w5BCSD5yO4uOS79Q6hBiQXhoaQcbV
PqV/0tiWOqEmzu1JoIfBHAs+m65yz7DrpYaziobj5d0vS0z8cr3qqJJI5NN5pquDUH3mVeJNaDYH
4ducxb86OBwCNjsDRCBUgvpXut2khgYMfF3kXCLaHgu8SWyfoOWB6U50NkvMeDyzxjgGfxamMvU3
T+tfFhqsEby+tZHwsI2iHP3zlpLz0JxwKBa3nMcwid8Usd0Zs5+FIAqwrLv0ljmEpIHqCYyGgCzo
9JjFNt/d2l9ph7/fB2aUdLHoOlhi/3wfShIyixw08TTri63P0k7CvGvaoENYFtpHynBOYrZSD0Gs
7uSEwLY49HLtlSc75lxtz/lkSN+soNp2i325BQmV2c6NJGpEen3ZUfJyCst4NcRTHqo8b9reMgd/
EtHrWavT/WLj3gkCESNrdoOWEMAFqjDjZ3Ubq0TtJ+xhlQwFnGnI/soQPBIPLX0W1iZhWG71tHmQ
M2Klh8eVkL/U6uAgrMnNOMmP8VzgRfCotprd1/pbGDH4APu+zqsG5hiztklugWvlb6PImXZSxpYe
ik5TCY7F7LQWl9sSd3hbXoy3uG38poGPpUtga4X376Xw/xbar2cJsvkGZpO0R/f257Xr5WjQdYFr
J7enhBF2VCIJxkIoAKoZB7sxHubSl5mO0dkkzCryYDb2au2Ulq2mZ+whe8nV+RkiIkwQWp5VL75m
PyTFCaXXrAxmLrr1Hma7ceAJeKoXnwxQrRztxDhCBk+hrDRuqXoqRE9+c1r5cfuoyX5ZQ7oHfC3u
xeY5JA2mFXZ66W66HQmZ3EYjZ2EYzmO4W8xLrXqMtQl+Kp66J/GHsSuIF3azR/U2Q+vzYj3qIGrP
MxIBcgBe1+eYURCj+MaxBAo5h35Clg7UjyuoD6HBPVWbZ5gBwbFbdmx1TNNHw7qJVjo2bBzkg2Ds
y/heLTwaEjU+w/TuWdsMZO67uYYZ/0OdkJLshvoHxvFjGxjqj1yniNrlxiEiHnR2ctNOmZx3b63l
i1uQ905rg2QNlsnLDiWcbRj0anpbiu8pzGPYjNJxBBHUeYtEewRWE+TjL3Hc8ZHnZxh2fKTmVTY8
LOBr6V3TglULNLA3ITzK0jGJPqEmLDNoFtPwAbXjbrRcMbUtBkvkMZ9XxvoPiuRpKLY35lB6jEjI
SC5weGfLHVNnxaQG4mfq6Dj64US8OFQ/mDR9iEgGisirpgOUIKZvqv/jMbkJPQs+oqu9Im9W9krJ
Euis8wFY04BAld7ICFdXV7eupUnR6Q3dMcafiuMjDtv0KhTTZBuek9bXc6/IXgY1mKCUKRepd7Xe
1bUzOrZ8Qje/NyZ7fp3hNyDeeiiYXW2p9o84U+mJ33XPm1ZYY2pySisv072VOed1eMi1i4Yq3Bcg
gupBjVXIzDTWHzePC5uQXt8IIHgl5+QsR4exc0IAfOGYzE5L8tPki+fmgIgubna1ZG/Pr4zO3Tb6
LZoAoZgVOhpM1M5BihWbB5oaEa5sxiGQTIqVxF5KcfZyhPHJin0j9pvxGo1ekXIX71o+3zp2TRFc
Ztd+vUekbAMN8GFmkVtHBKS8SErrCsarJryE8S2x9HyMHWlDDh9l29uUuHl0Xtc9klU9Bz8YPFEF
o6BjjeTT5hOH/4P5IiJIUg5w4dP6gowXUfEkM0pXYXaemhWU3cPHwNKPy8D66JjKfdh6Re4nNVpe
O7uVIXUaKp3Xjb7iV33lS7HgKTBt8/wgrPuKlxzXfWTupXXHIJIPeCJObT3k1sOk/KzB+o2dad0w
yZlJqY3vpcJjZpvrR2z1TKg+cFqf+vs03pdg/Tqf2kG/11GtLzSz7THpjmb0OsAPN/2IdWLwVdMX
hwsOfOTdQrdlWHwe8nOrLJ/gjTSDQ8CPgVtGkjMa5IkexxGIbWeM+JJwT82nSnoUYx9fsdpLOua2
yk3SX1rm3e34DeL3N4zE/k3LgxASt0S0tV9KQlIbtCqNBtZeTfO7RPIwfoGkvHlb+BObSN3T3Atv
SfOkCriibfvmWyNhfLwSvFPsVGOCKd9y2z4WUexQUtZq4VZa5E6hcaSczaTYprtAl+oQpWJRUGIW
3ebLqdxXSYsUJA9AK3CJCEQ0s0b0Zg53FUgOFV3QTfIuWvK9CLDYcI5XLXRTOX+uhgiYiO18S0ro
YMOaRXPOpWDKZV9KCgLAAf5XjcGgdoog3Ep4PBnmswr6H/N+y9HESkV7LefaGcbPOVWCuYpPsYST
QShjg0B8izhEpxjmtLAIrx3Y9L+3vP+o/rEkF0nu24yoZKSof+54oI11XOrLdJKMx7K9owjW4dHM
ulNkjxXW/tobc5t/v+Z/9J0GfuCYXqmUJLz41wqpZZyCbko8VTA1UejtJRP9S6XCHC19gVVPMpjS
k7E25G5iyvtxehvjM+R0E6TDaj9HqXsy022S37nNeo+9BozN8Jti4D/uR4OptrQRHRFB/jWRWCkT
i6iQpVPWPDVQvcL5bQ4f+6bB4AU1XTT7GkbztcTOmdzVIQt0VngJMXiLUKFxcOSJiUxgjtBJlcxr
jNtouVPybE9blZhbWPzgdiXG3OhvpyI91F0MhewM3aMhPRHl5c0awi+iNrQSzJ0eoS24K1xqr4PG
kmM2WVfpQ4rmPCp/dcVZb80zJgT5PscyIMNwAXOlbESVIZ4HY3YEeFSIMUbuvwKwkklPxpRnzlo/
5gTneLppUNoLmIV590Y5h+/CCxOJE3o1X2QNYp65SrtIf1rTb1Q6/wGOkSlhYqRB/6tJylcyL04A
2hKWmXRamuUmHsrAhOGpZpFPim7/CGnfkqz9nO3igwS9qN0toTcuPLOZcd+bsU9+l2g6rVmhhO0v
aand53rn55iuTjx8U7pepUVG6ZRcK7y7xzn7SfbIpWyaWxHhQlNCRUsKJntvYXGK5OfKGG8zC8Lb
VgTXcYatS+6uaXKPYSLn7TJn17LT/UpAXAW7uFMx+mC6l/ThJYQnnHyugFhVv7hLGO+M4VlxS0Ej
oFOaD0UH0rzepYaOu1Z+jKuSa0mBkMXnEJpHxbR9w1oApIWNlSQYXpVV+2qpfmVR3fq91PtlrL1Y
0YD5pZqfO3PZi0X+s2jC215mkYmK/eB0a/UYcdXC7KVSR/m79eIv6jVUUDpZPJp/WwLLX3ih2ITl
w5wMw0ls3yODVJXsBrb0Gj1JBQ3ERGmf2gZEpZIE+O+Wja36/rM657UVIFRpQ8XwiftzrVobQleB
26STUqVe/hKxDTRcFYMqtGQQ1S2POkYsOg3UluiRoDjGWSZFfSaqYhAxa1fwW2jHy4qZiwI7Fcn0
iFZ9wiINj+vjCJaKE4tNTUkQkdMsy3kb0BeYXcQ9AkgTBx2IHamW3latzAVGN2Rqh0URd0nzGHXK
TyVZb7q09jOEbklzNxgEc/d3Y4Yfp4iyNskfOxneBzzzVF3Q1u8FxbzOCcnRa3nb5spxwCcjB23h
zB7WlDin/iitH8PMU57FBwMVSzpkpVNr+gqt7jRKEBtjMt2zOzhop424Zim7Jr5zq8yrZvydIItX
0PH7zYalf4bJ4i+UXIpwwJ+W+fGEnEmNt6nNW70heMndhjphUMl345GKE03cX2WdsYYp7msoyRqm
5lat+k2P7m9xY8lZ1sYfEXiFqu4oC0EbM5LV9U2uG7vUoXD/WFOdMSUasXC9mUT1nKY5fKZ91+4X
CqKMaogx2O8/+buYV3bU3KHo+GXmFCLh3hKh5al3AsvjIuBRAsaofvYGlykxMXuNnDx86yjsuwVE
v62cjT8Sidlhezr0DO3BiFI8hRbelvG1hniYS7jl5pCL9DclJ90sc80xOag3ebqv+shlGJ/kb2u6
7NdU8VWwv7pIXgeun5hxpAyaWDIwW2b9TU7VewRW1nPV+hhGU2RS4r5NDCEzT+ZE6nCCovW+pbR+
BmpkdJHf5dlnWLyM8nEbom/b1qxg64YsypKHo6reaAqzy1HEizB7LZAaY0SqjG/VaF02M9thDWSu
3ObO04QXhVs8CxUImOM55VLLI6KozyTDHxiteC8PN2E8n6lyy1bzZ9ZDOzTrvYbdhKGQ0Kt/B+vp
f6MMILRbeiS+qjKCwe3r/wPrDYIih1mfiidFYTiO7C57WAZuJpoRI4N+K1Zu3u1X8luELnIKLCuj
EUYhhxu2n1MpH2jM7RWe6PYgzAWBebOTNrpvthWiiM85ifxpLIGRJjeiRF70HQVgJP8UawxLGyZK
Y7pv82KfcpOj4JVz1R9YT2FudsqjVKUHwvgcSaMpFY4CdC6VhgdgbttiLfHllwgrrJzQK9L96NaZ
eE/sxA7AmHTVOlOqT+41uuxY/PXvpe33AOjLyiaz/5HmQbKnhk/un+ctB2yfulkg028dH2aqvprm
Uq6EN7Goj0L59ntZmrIPi5xvJKSQXDDQ0KkxjRXfss9hqOkUJ+Sm+CBBUShA12okmRBfCkU8JHPu
qdlbGek0G41tQiRrhr6zZ8RyiYxHcFacq+q7m+E3Pv7/CDuvpda1LQ0/kaqUw60syZYjGGzANypg
gXLOevr+tLovuvfpOmdvFsEYR2nOMf7xh3/3pP4BpgztVOKeHYm4n4t0cwRE0U0p1jZNJnclRQ2j
Z4hv4XSKWFjhnxabFSqEcYlbjv7EWDBITZ4tBLYkvFQ6j5qnOg7Gft0iy2I+5kXFX0FAeBr6zqln
4fgCU/CMWfRTGFSOHuPZIHmFofn//u36fyZFHOYGAXVE6FC4KP/YBEWB8KFSVni7dNYV1ZUK49mc
ko8mR3v+EaiCq6kpK8lvaU64cpqAe9pHyIIwBcV/KFNl7V8IIgwGFLhZKlJnSdatfwwPZLlUZwvE
+Kiewrv5kC5gLB+kvZyMI+pXe9wgnEUBq9n33u1ddS/v43NxVJ+zIyHOTk93hca+85IN9FrbsCtf
zh00pQ6pjw5GiYgN2s0XJueuvp28GVmqYYNUvSYBQ1Q8sTjH8YlCs24z1OeDH4ECFiSwDpUkNpPA
ZuAJ6KEBEhdbYojW2uWCJMjGtxrfPNpKymA8NWMugTDQ2RIz69HuP0z6Tvxa+It3IGsuXW8ImEgl
8MnG9ZaPGhMC0Z4KW2RDEOnVbZZDhELA27AoecW5uZ7dM9xg68ElQwGPdP0An5hQN4o2rS7QE6Ip
hv3cGlemduAPs++sgkEL5WwFMrgK989d8Ty5q/LHujEQbUHEYOM/aADZoksTa4H1mwZLUl6IaLXe
t35SCnE4ptzMT8zXAbU9Hjc2rgLL6kKEH43dvgZf6buCYrexo1+oiRzgA0MPOC+4d6/3oMAm7eHE
wgDCpZRd02YszObH91wO5grPnttdR5SyzSMbwB5TG1d085i5M48foiBOwlhnQanAkQU/eCqkvw8Y
D1LmCy/pe4J9Depi2FIPiFP6m3bvL9ZHc0quy3344S4hKvYpMwo4KXuBZ7cxfBNDAbrfW3AGsTrp
Z/W8PIlX4z8M0OV/pT6YKn4sfxdIC3LlP/aVIqZTDqAMHEN2kwrbmQqkmNr+Ux7A8GcVz69howUo
6eXztBzHAHg2h/jcOBEsvownPSG3V0xeip905ZALC+/q7IzaTUSxLKuXpfpPXS44wL/WqyraeRJv
CTPGFOAfE4mozqQ8V8bxmBTBtsCPCIXXbIN82FOt4yNYyMCnQvrUi+J7cdQke2yqz6R/h3Vu7WDV
wl7o//RUhuMPM4RwpBVUTVdXOq9Of+vYvKnxm1zizifEXlq3rpqfyzpGtKBfy3yH4VtS+WuRPBAM
u2QfLb6N7P/okvFeXPB/hGuc9680jGP+LkLqSvPV33/TtVQwKU505oSEIrvm1UtiDBexB43SVvbi
QtKMoBwN5MSlZo+wPeaU2rvEK9PI70MGUJNiqpNieJOXFOQF5m8KoHbxk883HHea8AZL2W1osQZg
8xqEzOj0N11uYSPLwnO5PA/9WxI6cYWsiDMsMb8VtXInsb0ouCpcPMF2PO/v59q+nDyPD9RAnmfZ
fHt6hDvLPj0uD/iArudxVYeLp/WTU9tcga/eiausnx7rxcOR7/HK+CTJcqUG6fZp/e/hPE7rr5HO
i7+X9TsJH5D9+ufcHf9n6jH68/Cc7Onvj52/Xshd8PF4rPez3sv6oPju753yG09ZH+/fB81VeOA6
AOEfz7koMkIc7yTYD56Zst7OjN7r9JAcywbwwiYAQ4DH4pxOF26TR87TnRzJq+2HzLJ8ukzOg6WJ
P51driB56xX4JR+8DNzuyXtwC19etPEunvfqeV/r19MqSvM8yfY9frO+ihfvC+HYhSu8chlfvNfL
5Qv12OnirVcWbO+rtS+89J664e6/MJnaXLiEz9wLvxDsi7y5cGK5fGdwF4/L+sFvuPZF3zy8//nr
k+zy3Yn9BcMHHtsX1+bx8jN/yGvFTaruQ9+Aqe/YSzaXfOcpzoWrXhYffRyCqBYd26blZldNHI/C
49+qdGP/2byScMqjRCeFbcwqiFslZfz+6+J7F5RzfPH+5+Nic3Wfn149f/306r/Wm/Vn3//71fdf
V6UUC4ttE+Hgv/79zFX9iZ9CXr31gr+qK4RWPtIu/Mc2Pt+/+vy36u18ijXb5/pIs9Yv6y/IgeXH
6Wv9jDoLHdgOj0D0YmjK1qugFEOyt4rFQnviz67//Zdbf5WtcYW/X/h6tX3unSvxZ9cfbhmxF0oz
ezjw3fqHP9z7+rE+pqv/uj5En4fNDXDh1v/5e/Nbd2PbW4/bkvvyU0gwcxt/xOQryvHnmfFcQ3hx
NYC/AEK3M0ocwEM3BEVaJox7fhTtWQDar6LnfNGccUh29SK6oyb4oDLtb6QA7sq4Eo3PGFZdddyR
rISx4DxuSmwnKzmwdfrKcPmY5mzfQsCNpO9lCXYZYNuQS5QQ9JYUGGZ/spjCZD+ZEcJTYnVnZxYx
7zGeqv4X4s7NLHpOhYYIyexbCiMGZiq9RpTvwyY+ttV86jqZpUi+CPgcwLAIUFrhyno0o9DRg3td
c1ZGXhZRcWQhMz3rV59xwisad5w2utwcBjyCWmyc1eh7lE0asppOU7a2FukQicogQtFsoP97OVDN
ppTqWuPVlIrRfB3nRoc9njpCGvlZPX4sYsOoMRoOAybBmBU4msUR3bKrReQXGkH0RpB9P73MsrjD
rkErCpsu205pQsl2mVfKRNBQKwAmhTJ5t+jZeoYR5diBTRs3EXmZVOWbusqoTqK9Gv80Q3RQuhA6
V9ZjmiJHbqMhJctlkAxsCFQhBp6QL2l9WdQ1a3xnCnhqVphElfWqgKU2FI3rolcHnahF3kw25Ika
c4ohialnHMbo4CIACTafJEO9zSyJN3/WZScuYzhthtMn3cUgbrmZcI/u2o2GdgX7Dc8yv/r4PZ9E
0ISUQf7yEmawXBGezTkCM9IfgkZDULHRjI8c7wKpdwYDSil+T4XVbBRVPTei9dGm7dNaJBiB5Inm
TNKOuo1nyk4p9JuRiY+E7bq6g+R+7uTJbYvvNLv7iUUxWk1cm312Su8QLr0YM8E0Dm+lcgGY2pCT
bc/6c5TMTmqyk8sO/GwnbcK9GK6Bwgr+RtFzJQVbvTJ2NZtiyrx3bGEpYwqkwMSLvqAcelJbvpCM
5ybTeJkW/c/EULBW82N8qJEEzdSn1dKjA5+9Vhd3Y7kco5bCbZi8Qg02qaCDdLyRRONYUuQk809N
5KNlnMrwN06/Q8VyR2QBQpK5VYRT7EtuYZND0WaqzbmUo+9UKE51jG2zaLoplEQcGJ0O+iR09ylL
twPv5CTCfAqZO7LKMNE0U8sne8cxawrRP2svVyonwKvvBr2mchAIecLnMb8LuOzOFDOJankDJcmi
fEnMx63F8Jsy9aNeYD4sjgctl9/l6VmieovAtPQ42ZCQejKq/q2FJtON5GfWst/H9BLRuW/RWdbL
qetvLQTPUNOfki52VAK68/JSIhbbLCFh109YeAqt06Egk4wXgwNtXN77kL4G3nHYZ65A+WSJ1Wc3
F0Bjb4omOrlKKoDSgZIZWxBqOxe0Xbcg9DCTTSCjSmLGgynKUH1DZ1H0S59/djX2fp0rD+LH0M+v
5viCGZejjJAuCwUzBpzSmTNBiNnIS3SLZCTBAc0Danl447tQ4zUy1eIYKyLTxAIHPWp/c3YIFnLM
sj+VOmaxmIS1WXMNR91LDQSzo+6K88kYwTPTUznVp95bUtNLCEXvIkjImJsSCbQZlPYlSLDVZIyI
sR+svqrZKtDLbLnDAT/GC27ODnoie0Myvmvkd5emQAJ64Bgy4qgUHbR0Nhpg5fFaZiEttoCjmy48
FOU1mZxMJjIyM3ZjnGBrgZXzEDu9gti5NABWGX9rPMVbIryxXGwrIduGhelDFvbM+alkTtnhUoy8
tJ8ihrfEhEUhqiJ6ixTr/xhhfTBc8vZSUFSK6CqCaD8z8LXOsVRtjJ0E9XMilKHmEMN3bcothh2/
KuypXiLJgPN/7spjI4ubAp+tGeaccGrLx8r0KWkAFwtCgNm4pgcRD2o5K7pm3GNMgJTqqhRE8Ob3
Efqqgv9oKte+2L53hJHoApLEIPOqJT8aHDoS9hOrs38hPbriIAG7mphAS3BatRxH/bz2lHQ4YemC
wmKjcIQSNX9SALzwyrGUN47JTAELKLK9rmB/Bt6P+z2aoxbWRcnBwlSrvocRPfekuPQAvgqLWjPQ
Xhg9p+RT0ax9aoOR4+TWOm7LIzrit6BrLhWyRNDFoBwuQWvtVRSx2b5AsgGNcWfNuTdb8yWo0NrX
2i5GExoU99astyWiy6gnDQR7nB5iSbiOTVMAhJ4BSyl7xlBcQ/xvJTbBqnkUHT5YgoC3SuhiKHte
kdIYFnYy9ZdRK53Byi8i5igDQ4BGks+RLLqGhacZ3wshdPWWHb9M92V/D7+M4LuROa4MPBKWyR5g
RsSxa9EUcBr5UYVVFw14kOt7KXWNuNlUBjpJoznL9NlyCuGgELxAReoPbMdK4gwSxgsY+8/GqzjC
hlAqiC7qVra+ZZmYjGrcTtOnrLk6v+ywvpmbk2ZWH1jyLCb9RwDfsPbzWMGRJfFUBvlVU2wGLq/w
3RMjcga0W2tBkCWBRbhGqp9QXyhYDte65RRJwxxdevk7GEK72IjhMWeMtLRUjl1pC+KtsWBvJ/To
8uLzqmwamqiwmbesc0taO3WG2UJeP4vJn2z5wwRyg69fOFuOUC3f1cwOubDnWMux7/Ede+gtd8ox
FKOmTgFVzESwkz7w8hZvL+YDQiRttRSrRRb3fvnp6X5Rp5xBD7fDoDsWLVZN528WnI9zTC+pIb+s
HRFKllClKJ4gLSDah/3UgutUmNQMGrD+qqPHDVOhDklgIPal4c3V+zTfKjHFVdLA+pzmdoy3RvVj
Bri7Z7LT6QO2g7UtsuTPHZZD+6a6GkK5KtS9Ofgys8wNxm8zkv8abGnzs8l5kituT823RjSss3bh
wGuGVAPtw7THGsCqy0OkZr7Rz3u5tGhP4wsxUrjKDdHOqq9UQxTUZeyPZumEHb4Vi/jS16yL0zT5
tVnOtmjtqEKQfSBSl8QR4TwEKrnyos7kDKiJJKn29M960nptGTu1m1FcZgEId2fyjwIKd5sUh+MR
Y8z+IjaEvtUFEalpZ0cPLDpPjRCeMYPci3L2UjNGCPPGnSvqCp5YiIApHwJ/UsYbozViERgvGvGV
OIEMQ+am+IxgqPQMRaUQ6hzx5xBGWSmBQ9CCCg5szIMEzEVlUFLYDLgvLqzRq5BFgoLZTijELDCy
RnqWF7BhSXK6GkzQxLGpfF0GdWPk09nErGJezoUynvXgI0xfw+5TJsmPMAWoSNJN7fCGZ+qlMU/I
wCeK49q2C4KtCaa9hESLLCQoGDAGZumXvWFgNVYwNfSzbq+mmWdkFtMcw6k7GZSLWNd2wk2NQ5Lj
oUo1bx4gayAzTLPyanWtK1PyV5F0kac7fKWcRbmu0PCl7c4UX8rsWiksE73gmWO07/X41MAZ0GtS
5QImaCaoZlr465kU17LT59JFqI2tSoSWlVRQ9eI/SIKJMcgI00mfRCY6CULpqdIgENmGEQCjrSCm
qNq1xqo12BVRHn93dfBmqw9ANWdPr7AOG+ptKM1QZXSsl7JdK1ytufVLmGyqmtsltKGOcIFaAp4S
G4fxf5o+JMayQ6JsIgC8KOmfC3hzbTFsVtN/BIqCYthirBxDixisjtVEeyuodwOrdphKI3RDN0HF
HZUI8DCpdccsetGGR2M81+17XQ/PGDIt+CWF4sWgwiuX78WsHfC+BCuDmBRF2Cj7tMcwJKRCnGM/
MHqsKPESLbLDTIVHwBCWpfKhnSXmuQzgG8kdm5NJVUbaDdywcquqNKRWYrciiHCOhTRTtyggB7TC
udqaNxMOFVCWNxGXa2DkRrs1ukfRQOOsq11MmS2CQFE/5xO5oARPBsQwTNijyQLUHNb0QHYrXia9
KRwFklkMPyxFwbb2ipVqERIjIjCRNwFciUGtDkUSOcSH8RYKeD5pdg2U1M+iq5PVXQ/cDLmDuD+P
lNBWwZlqfrXg4CyLCGEOWgZbA2pF0ZRek41Qb8xNIlpPoS442F05fag6MQp2eEcb0sg3taFh+GdQ
s6R77Mlbjo+F4pmZZ3hjL7jWQrsRcLmoNRZ+NRtPMaPKGai3WhcTDkYchx8ibncTFm88QyKv4IRm
NrkB1WddHrPxmPutdrZkxLd39lijv9cZXdVJ7UCUReBeqN7HQlxvPo1eiK/wFChhcyJuY6tPGScz
fZV78lk0rx7PhfphpPtxQU0CMSJ1taFyzLh5rukexN5EBPxY2tErzVukCZhqJK5BDHGayu6k0uwU
RynV9uv+YnGgBOZB7BFOxfo51YsNVr8I6e9iU9mCTAvZtGe8GpCc/QnY6NuGIwiXhpEcjCiWcFzp
9l1Oe9EInpJhfahgy9kQ68eLMaDyH6PfrDXP3fzT19BnRvUwJBIi5hlC3F2Fy1mbGj0gnE7QdVxS
d8HY+P1fkwEomYywEr3126FgaI8aLiipnEr72sOJNKRbVzwJneKVKCnXKjfulmclhww2KbZVHqfS
jZbdIFdwK5SzVZ+HWvQB+Wc4AqnDmHffq9O7StwUATBnpSuftVHdrQQcg2m3Sk+T9Z7SHuvsWIzK
NlkWAmNMOKpwEXHf7gK6Os2MD2pl+iO1a6yfSDqzdTQ+0iOqrxMu5lIAaVMdP4KyA8ytoeW9ZbAZ
wuVbweMjHg5iOu1S8iqDdHV/Yx2/y3ir6KcaoyZ5hJube5b1VlWwdVi7VOXNpJsBJmjL8DlND5FI
d0qdhZS36n8mutma0YUBqjIHhJUrsILQAb1zwkzB5Gcjd9QigCpYQuPDKOMH/rqwawhbmPa7HBaF
bMIdVHR4jB37KhaSLE/DswBXtJMITJ1BvWA4CqKM27i1Zse6dQnNKCWcLf2IyUhJRWLvZCT1Hptx
F90xANNyUBUMchtthOWHEl9vb0mCN42keuUrNLv5nvwYf5YX6Vv5hhhwUPTbhAbZxEA5tF5BpQ4x
/gizLkLi3GBdgOlFQswWethe2ksiY5yAinbGbX3Itrh6uksj7Rf6FiWCKEl7xc5FvAmD54saIN5n
w5SrbaFq2EJVx7zrtqWFM6sEa3oa/J4U1iS6LcyRmEBv2mTDSCIv92HCyCdroTNUu7YN3U4z0dBv
xeqegd8I+BRiY3QZWs3WdXGT1+Dh1QPLRdwnK3bi6nshHYhdPDrEsUJgElHCeHwz547M+mlZCJmC
nh8zMEs5/jnRAkdV4hdCd89ZC4imSzwRIT6aofY8LrqflbDPG8vppPm3n6xdOahOow3XtENhhi9H
MCw8nexgDeWlGuh/QxOH1MbRkma/xAIU/mYb5Rg1q07aNpgLoA5sygv+C2Q5OcUi7+aDHHeYhWBF
RS+XN7qDNww0bRTy+SWLpJPZK8dSrIjtYo2d9DUvWGVh/xDbzwT7nT4nUmzA6CR1Cx5oTuSphAZa
Lu/9oPipsW+sWzpTkO3jGbJdeR+6xGWVqLnXntRUIIHjyDws65yFunecq+s8fE/pwIRK3MhVdhcE
v03jVznQnq1Ixg2EIaUoQOh8XhC/5VTuinw3pgGnGHLhBMyKToa+C4q9oMqARd8QE04T9PQpYX43
mPiHYwswyC9K+z4isTUIe8DGtlVaXxz1mvwf/VmCGSyTjpTmWHCZ1XNfZB4600JrODOc4KdJer8y
hDdjsFwN1+eIPUtu8L0I4ZCWO93qjrpQE+fbnOYRlyu5wYQ5dvQejJvqjCbM14ruojCHq3Dh6hoC
CJtHkLTvA0fw3GKhka12S3QZHIfzsyQiLCAlfq4hgQBnobvuRtxsqPPwG0RNLTA6K0WY3mr3HClQ
ViJ9fknDedPLy6vGawMt6T9Iif9qT/5BFPg/c7J/TPc0aRhxfFykozXXpOwWGxFQUsM3Az3ttmbB
XVlHcfXc5rdMU0GBT2oyuyLlR5f8hIK8T4Sffz/hVzTtX+VMSP54BYyV8LaO+hnu/S8qyziX6lIl
3XI0JwkglGXPNPeZcDF0AV4FftIkCmrCeABTelU68Ya7p/mVyN1LnpE9ruOLjHnwYlFhMAuOBaDW
3I2En7T+1vMA2ujKwy/8YhEuC9z0kvL20Ce/PRsgeJ5BNUg+PdATuNXgUXEiZR5J8mFkViNEH6XC
KRA8dvJvJ/a7uB1J0IMkeclAGRrrK9LMR1NiJha+LfJCkC5s8xmntjHpHJRPUfXaJ8+S1m4rzul5
lKDuFdcMCR5SYSDV0A8DNth2rncCwuAyAmcI0OhPPT19Lx66CfuWJKZTkudd0pxCtPyRob/I5pOk
CSc8bmo/nELclw9Id1OKiBBmzZAXT5jqQsx7T98w438OLOnQMKksEzQkReuQ87IzkuFJyps/xZic
9fRlBC4X4PGtqHtDTVf561IhDSIN2WNNK1mxkKR6FTN5r6jCJgr7w6pAL8LyGPRPRjFthfipiI80
3fhKpy89M9EkASnUejd5tch4QBl46Pp3sfsUW6oB6R4jUCbL5gVoFDDtt56CT0nQDzEBk+KkYFsk
f1ogVn19p2jbFVgvNeKPZn4qF9jyPEaMicc3tazJgx9qT2oCWEQtBJeI9yZh2Zdf01Bn+ooZ6IQX
Pb27Et0bAHr8ZrdyyBj2jyKjQLp3PeSmU1tdwxYeavYx92uuIwUVBA12cWGMXI2vSv+udzhd4OOY
wn1rmHCzsMnNNdLJ+5Shdrfde2RSml5zo32Kk5Z8ugiDxhfc+ol5iLcCkG5HiEee7KilDTxXiuMy
OYVG3shoR4q5mVSEazAuFr9BICLOwJfBew9KFNEUlGH2xhoN8Lq3TGPLCn6LC9BPnZSr/CjP7Eac
trQKaMfAqpsZ2YjgUsbe1NzaTvW0G5v8vY/yQ2yKTg/cict2eYb75Ilph8HypxJGZC+iBRni6BCg
2yd6IIfcGbXvM9S+NoQxRjE/l0+R6efKvNP0xp20nZjtjcITGYonnCbwnc7E1i/EKk1x5s/NH8GE
VdicJ7IY4uLbMrDYJM0ifmkmzRFKgfIyh8rD/p/CXoqCvRRbrtixPo+x+1dzgqN6nSknTe/ehwX0
ygqflOCzpncfBOiSFhr3lAa5l6dNgSiqTfCI0Wt/QYenUGEQ6Sgvn6uN6NnImPV1f2pgv5AwW7wN
HXIY5D8173YT4GqcnxWKhZy2vqBJXO1WB/0a6hQBkGXq5AlMgV3uroE9M58Io/Rloape/a0npKZ5
0DuBmO0MpfXyqN8SaZPQEkZWviuCh2JyOCnO2ieSjTAXTJwgMw85gAvCG9GMN0FP65Yz7KsFr1C8
yMhwC8ONV/YwOw4ptJaFJctYfAGxm4zVVVHQkGsnqrhXrdT8cB2DyYU91Pt0vMbKc2TG29yc7wbV
UAO3Rsx/4/GeYLsRVNjiM6oQ80MCcTC3DnLyhrN0i+cDYoFBvWaotojMBHv5NCXT00rePutlGSK3
BY0BMRnhCxn9K6DWvu71k2Qk77w7SBskLwUbJrNwkNvfibQLka5aMHG3LM093uGuJL1q+U+n0R3n
T5bh9Zgp6or4W49fuYom+RckJ0iZLaprEmd6mIvDmObbbpo3hHXutY5ABCxCZhzeY84UfKWaZTlY
C/6woeyg3DOMPzk4WAiWIjTBS5jEu7CYfWmcdkkAIQQIL1zaA/PEA+bFDFpFAAegIEQ8asdEjXN/
0vxgwsaSUVz7Dli2xvHKtqEh7Ku6HbYBH7FSbk1WM3N2UzpFvdEOokKyZf3d17mvCTveOoNM5vJV
DoNTBO1o4ogCApjr0bOwikAoWkuvUy74Bod9GmCOh7BYxPrSQqs1qu4AyYPj6AJ5387UhbxymBMc
zQaSNMz7gsEbRmR4wHcddPdS3gWoKuc52hL1curTatsZu876mgaNpF6IoqIfW5k/BF9h+BoTNaIY
TD4K7WBab0CQ2zaE55C9yQrejarqxRlo//waBtFBb+fTBKIqCAfGq2FJ62FU7qzMbjNfBzhcfZaA
CiFvHfGzgthkyNe2XbfnY0MMp1jdjGHf9G4evhfzuWQSpRL9HgOwTIZMJG/M5PkmkwiGWwPnr3Qw
wOYW1p9Uar8MyTX0bTSDYbF2ZAbKtp9JwBC4Uqw32K4boTXuEukMAqOkQtoKSrzR89nrZPWoDZ6S
vOj6U5zVj964NzLEk2Bn57gsNDWDFbidDYlaZnFpdfhsQgx7EkJdJRK5xhuztMlxdsIa/lr8a37l
HDuGeGKPMk/nqePhN29KcDS6+Nzo0fNU1Tf6m6e0VbbKUO7W+eeYQQhub9Xcs03EsEafTFA0kdoi
ANKYy3OEe6c0KGznmHEYiHIQHRbdeBiy/CQUPUjwRWRQGze3YsIPV8LrTSz2YwZiMR8HeZ8P5EdK
EH8CT6eJTltwPUSyYmbiI9HaVYOZIR78ES+YtjZCj55QAZy79UlHiXxuKVuZgu3Nqjqi8ix7oOlg
vBsxZULE8lgXdmZVpxYHDonYpZJW1gRri8+dqp1wJQlwP5JTmtjyS++P2Eh2L0aL93cNC+6tQypj
htuiuWJ/vylMjs4IEJWJSR+9MmLfyHO9DYJg36NVjTvGJtE+MHF+89dmI0GfqJ8U6Z6y7aQ07wHD
20vXPipI6cVdaXa69NFO1qUj/zIkQ10e0B1SUxFBi1PpM3bzOd4OAXnO01A7M6L/UcRe1zJ2NBgE
e2b6Y5m/ZRY6fcYjZ34eo1Ni/FFDcogFcnOUJwoyJwX6UOLCZ5Sw76bVnt4irBz7pUKLuVFnoH8t
x2BPyoNLIJOj50d8ap6SrDuWjJ+yRnldGOwylGZmilUW9raoFbYKZpW1jBQOamBK+9ASPAJp2ugu
hBo4WvlSmsSPqjB4V03Fb5qS/9W/GNkhZm4ZK+Y1O0fYvliN19RIVxvaL4u4Ezq7IIIKTGhIqKlu
oEhQMr7zOMTyjmBZaGJQavNIwcgeMK6w9lOhOKv1JzNXA2sjzeqoHsY7iM1G5GwI0QY+5EjYTCZC
1TgiyJ7xfcQ+BCiF1rSONbcbOJkFDha9Bady0gwK5fo+s9Qv+a+gPLJmPBR6dxZgxfWRP4HWDrA+
tOIJj3It+ohwyWsB/6iTP+RY/WlhtaThNh+3psSsxisa3lgdQikFkCZodtzMR2PhFIo+I+VC5TVb
p1L9hk9nL6oGy/9djCZQueKcpLNd41HUKb4JQ7uOv0pD2qgvab5Z4h3s9HkjKduI5XTkjwW1vOFQ
fipE9U0iY76ZflVtwHBx3pequNPxzMmkFzFGLIb6t4nOccWstOMVf1vgOJDZDv99Y2ovcWicLP2P
Bg7fvrMrAOnDrQriS509peYFXvU6VUi7Y5OeBUaaAMA9ddPFCL4GwZOyo97hTUjsBlqqTYcZpFC+
i0zOUmWfyPcifGqCcbsEUHrB+cQbyYraGy4WrhYq+6wUjjp2csqdeEWaIy9Mz5LYewn8onkZvFpF
hjNpLwUQb8rQvGaYFLMmSNYt2qgZflvWBIo176TZt/L3pfvJ5PC4dlcDZ+xACLSKwVFQPliHIFki
xFxtsirLqXNGiHARK9zfivy1XOLNVL4vWPjxBef4zTrr6oQ3BbbEoJpOPf1I9U8Svld6eXLLLuPI
uRvRyuI1CB3j0U7+KqxJ8bRaih8ibeySoaMtCcCW01PeAt4xQSszEI+jxRWpqdxYshjGs7IINyU4
W+XB6AunwTKptWSWa9JjAAsxFnVrUXOMaL7F8q+ps6AoxWsFSKSKv0q0sjomAnKRQMTTm44xQsgc
MEiPGV5azfBlhp9TC+nSvBCWEM/xtiYuZ2JdV5E+xADG8X2pMD2OUT6A6avfEwdYmQ3HNamiCw8r
ntUGmGsXWzB/wjKdfJV0tfk2xn1RDQa3Fay9PHa+yqrOoVCNrHvA6ssl+EZDa4ijQ/IP6Aehi5F6
DsUaJ4nERS01Ch8cpSL7mti/F325oVLM6i3VjRLtljUTJxH2Gstdz1UiJosKkYVZF2S2S3rAWwzT
eY6mwxxfU+NPNrQAV9JWX0D2h6tK8tuMKEK1djkE2y7YD3gFW+YeW2sWIrw7G+WPocPKiVO67vnU
y+ZtODEGcQpdtT/71MDqJvpISdLLknE/SvKLxaYYYWxF6JUgVDuBJC9evs6W1ZGBEIdClTDyRvMG
90usLIBoqO1djOFKXVGPBSgsctVbD7lWj5k+tV5jJJs5Xxn3SKp4UZK8J31ih0364a9+quqvRGPu
tFbxJpUpK50opLEnWaP9EcLTKGaEI98a4TjH4rZTboPV/JkYwlUonnNSZBAy9rch7o+dMvgEiT/V
Usr2rzlLzigQWchT3EI6r8jPInWUuexBwEyxn6BHINtPSOrIBnYPNZqJM5ZOiprsAGjD4H3QO8dq
K/IzKL669o4M8NJr2PfMuA8wMzAp9GDDgae7mVrvp/XcJFpqA7TimxDju/Add/hTU/60Uw0vBlZ9
IL31Oe9h/5NHrdtzaAZJCb+etboHM4f+Y9TxTte+WrzgiOEdoPQEPPLaaD1SMJKRsN/XHrAsrDJw
ye+Yg3bkSLNpTjXOEtEQLiIbQ6CZ2EZp2C9UN4z18D5Om8dQNdjQ/Rdn57XbuLZF2S8iwBxeJZFU
zk71Qthlmzlnfn0P+jbQt+yLKqBxXPKxJFsMm5trzzUDjAwVmnVar7PJR+P2wlzehLPdBmwuAYe5
umSlTUiQ1uxTJd90UwKY3R06QESpYSHaYTJu7q1QPJbj4ChT5PodRQaB55XugViw8gtHW0PIa9UN
yT6YXdM79ZWXijC+Kt8hxbGVzHKr9Nxq6a6xuCcv08JwZ9yQXG/uKqSdIKATED1I9XAVpPEl0syd
D9piRc1l6F/pUL0mkf+QFqoBCEojJvCDvUVneXY9bUrWjRZmPKlxakJWzb767KfhnnugZklrE1Fj
T2yMVdHDMglMN/wFkBh0cXndpIVbGepRGCGBjNE6EtwApYUOkN0DiI7is2zEy7am0kaxpYusE2RE
2lllYkc3K0KONcA7LHjYNgRkgjMazLe+If/uUw1OtbEd49hYRpFEWECxqVrjSuap3bdYL+iEhkzb
Mq9tQ4Zzp81iJX8b5CR8ZcGm0MSjb6l45SFcHpoHdZgTHpv10M7Ou5hr0Cg3cfkJA9tIkrWFisS0
0lU9vVsMorlxERegalUFEDtufR/de71PO3Od5ONjU02HmqWluAVNoIsRy50dg+PRt1oZs1F+5kOC
q6FyTtqJijsXNkN+tFhAUayZ6EO0hMBQdUCNtRC9dE23NKt/8Yh/hKc/GFh299w5FciIqSIcKn2g
hxBuETo9kRkaO4WWH+VgwjAb5rvGZAISI6UT7oiJc0aLuZUGToTX2x0oQkq8VY9aXzC8vTogxvHl
ZR+Pc8VhdTF9t0s3NHvFpG1iGSdBjz8B/NdTiYPiyZdoPWtA3eaE9kqE1G9NLhQRLYFaO1HY9eso
MZ1W4yY5+pfaGtycXvxo2I1ky1ICYVZ7MUsJQc+zJJ2GBKwkuEiN/kuu7z2Whab3lgi0WcjLVYd6
gUoJSXq+DbxbLchnBSUg1VBKt3vUD02mnUwiKVX5d2F1VDzm7BS6iX836Rkuh6873bSr9EdTi9yQ
pVqOI4e3buBYKfiGV/0GOF1KhI1iWvRqaaJbW4Wlvg7v0s/WYYFUId0I6V4VfMBXLAbEJ0k4yF1u
j5m/znpSawKDI4FddM+SL44d4PudGIr3UWTTYZwo8bFt400Ya7CPcKU0bh4Ul16wGKK/RzlHbhMg
Rg9Ht+6Ocr4pwolEWHTCWbubLAQ7asdx7c8IuZbW+wyTNEQYDfCHs3cUcptWYrmIoVLI8kYrPDvQ
LmaF3TB3dxW9U1GQ3iBFtlQrB8XoiNxBjQVTticxrsOWwpobV8N0T7qL0jSvYVgBTXIgEa5q5S8B
XYdhAfFXUKARAPmy1jHNw1GGntbXHRK266xYbZIQEMm0u+i5ozOXAmVE2xqCbNmRkXbRAeIbXzlm
RP2O3DrjTLvLJi7rAK3PJWXOl0BRQcOJgVuGlq8yBC5q6dLl6KaMxA6t6ygiVvllsvrRAom7RsP8
C5mZxm6Gl0KRXpQW5l8xSBsjYwzRHAQ8aeFaYNWLNJl0D/zza87A3K+sQo5CtMu+CELWMoWIlpcK
URk0v9LLUDYor+8z5zz3SGoruGDV4rEj+8FyU9ReSTHmq5Kbl0j1gXP6KaXSDuTDhPsOFyV6ls41
K92G4kEXWtvPa6aOaG3CNj0WzHnG2P8Fu9ZHssnuL+c1nKGHxywUDlYiqkC63RP+FACV00OdMXSr
4KIW76roOX3SYNlJ/cZauyFKKUisa2VedI8rDjdSPF51kaBaRqMILixFpIPGIO0q0nputjV+TzSs
enQ38XDy5N4WStH16J2SUWLLNioKCaHMG3k6byfUGm/Orw16CoQVDqKNA0uQnMZgbne1i/LjTirO
rGyYRQ5fkof/+7DhWeQHG2cO0NncrzzO/+VL4maQPnypHlBH3JFInBZkzWzu8/tnlQQvzTk2181m
cSfJBslBupz/OcJy0a2vzsd1M8sXeIMbrL60C7yLn/hFdA488Z8XeUTwQA4Pz/B1hfaCIOPq8J5Z
E/G1LSEhOZvNtHD4cGcOCXI24eIKf5lnCeQ5zKKMr5278zz79x8RBFvGF4IL/j4vz2ILhydmCQaf
wzMfd36c1RHzf2j6L7kbXsLLvM9z/g/v5E2+Pb8drQW/jvBiVnXMe8zjrLOYt2t+zJfXwPnaE575
+vJtNhjvo9Wc8MOvIv6AETrvNA/8euDc+RWevfNUuJ0/hu/2vJvsIIebfWVvyA/iWLNDbJKziW0F
xWa4Ew/Fzdgp++bM2ebL3yHVmdAyoQoSZ/UOgFQbHLJNsIx3mSOth51wJKbLu398XBfIRhYskDnc
H/HyuljwI/qQxcdCWH5wWjh/bCPP8sAh+GD75jP4wY9fXx/zWzjTLq/Oohc2fD0fA/Zrcb+ywfMB
cNgP6cnbCDbxTQyTjzntaH4Lg8p4CpZokk7pNkTLg0hFYgfZxTuH92PTLVyOMqPmanJEFgQ48Tls
AxvJr1+/TsW87d7K/eCvIWvhzZyj+Qx/5URdv5Q4DOqPK5t6neVO83vm0X3d710Gp7diZ+YkqK+P
nM8rUVFfH8r/zGeNb/5izn9i/+dBzpYxwuwrnzQ/N+/rLMuZ38WL869f8yUfzp+Zx4M3P2yu1w82
68oz1/lt/DyPcH7m3bBgSZRCJSNElxBTx1y7FVPP2rGbLYTslCVSoJ3UAr7TsDfUrSWzZDyp3WVW
FGYo5Mi0xyMSdg89yLn5p/oHhVm/8uRd2XHzt1SYiWV3bSJ5r9E0Gutrb0R7cFHufqRAQvo0Ugh0
4ZzTpC9/iVfoxu24aW1P2ib0OWYYsbfAjFJxy30UGnELAKzpOlxAGFuwK0NKJ4noTKUU1iOcVCkH
GtKIZiB5FdSqqiWCI/F38iSyyD+6oF/3kD0b3doQLuuUhnrQE7J1B3MuuhY1xq+jFW9U1O2SeNLp
V6glNJUao35Gc2htaxZnen2J4Zz0aEa8i0hhYQU4IVcVPhGzDTbcGn827sH//VdLm7kvu2UHFx2T
KJqwn3qNpxslEGzLMXyVCoBKSJUPfVETzRK7uS+y6i9Xan9r1cSJ+wSSpSmtP+LKdFXrvVd/J6AO
ujcu5IFChNRyNe6cIKp3va891iG8t1bYhE3pEBG1itobtKqVHhDtq8PD5ZBrza3qPnJlDm/JlkY/
Op4wvOWymSxk4eqxaMWpaA613E0gzZ2YPuVgZhUHF51U2RawliIn0dEeTAK6QLl/xWNimYXUyKMD
SE+7toWmhP4ZXDdlgaZidwW/UQmpzYpF30/LbMJtH3uxq8zSjFxMZEiouoL9MAUYnlAYqlcK+o1M
AFZQSW9Efs4iUVmCuAfEEIYgEfU1RomdeOMmaZ90E1eyPWgUZOWF3+zF+F0Ajyhq5GHkCtAZWhgq
zWKwhDRZ4Q8E9UGlS7xpjMnVMNnRFFo92qYgyEmN+n2irfsRsL6zXFXjeNAVKWPm0ZGwelaPavA8
QNqOogwaUUFSAIzlG+QhHEpwN8kSWhYFon1UnCDYoQ55ooxgD2NJ0XUrg9WccguwrAUV5kpHFAwp
Jo52UVffZAHz8hECTHSWCsVuRiDsWrbb5qLA9GqKq1XsB3VLMvy2a6Gvyxh4mMdBwG9zmXbRVTOm
fSiDpXbFWo/Nda1B87EKKh1AbstCGBkLOynp3ntDeMmQezT5ukbbW5AiqBdHVWl3rbDGhzCmhJTD
+mwNKsxTay8TR1KFSgT5S4Y0g/Jb3bOCe8g1KoBBucbiaLeV4volDENrhg64ZmZMYkoPNTalqEJk
tGMmEUpJ+6XMaix/DxfAmWHTqsf/L/k9A5x5OroD/JMEQ8J0zg/RDfpGOQzToHpCZWUm6iWqgo3X
lG4qDLuohLedbLKkem1E7aYjOFKD3YhbqEV5B/MxCfSzmmd0HeUdSw8moXSptRqUXDJLMKzSqN1l
FP3T2CwsWd4mEJiNBzlDzdYUhwSMNUzNw8i7Qw7jqEa2T0BCUmFqIPW7QBjJTgPnIcIaiy8G4Hhr
YwVPUeVOWz7u8DVAIDIvUER6b16vnLtCeZxY3EEH9Wgc9aOM9x5ZIl550HXrAZGEPeDTXoa074Rp
F/6uq/hG643Q4P4QW6bjacikvB5l3rNKr4WkH+yGGocp56QTOgBwi6U97u5eatEsS5YV1Vwl06IS
E8cDrUXnP23JEFl4HQIXD2PfQl9WmXg20nAGP6YHK34n3Ggpy+QdqIdy2ugtwrLwkaj4BGsHZEV4
RdYQaLuejjEd3fxNjfbY2o3jkx4C+yQ3BUI+q/yU1b6I6EnxPxPlRm5d286kpycigGhA7sqE/CVM
dAH4Bq13eloB6J8MlrDeATf7pVg9c3dax/jSTAyiScvwctgGFtaVjJjsmZXCoR2BzkOfjD55UURc
iqa+SWnmwTeD85s5heyvkuxYWIpjspzuvFXg31XI0O89vTYdPdnM0OsN8nWm/cQSbbTA+aH6jdM+
I3GzzEiWla+phjnTBPLePQ+MNVDYiFXzTDPQG29N5p4mN8xlA9uQLwpa6TK84zz+HX/06IgySGFR
v9P73xFLMiW5DhOGKY5SotSvL5WfXksU8q0FNS39XTHadeSvHXl0BQarxjRuK1Mig6hbB5J+hC/r
dL98AA7HzBBcUXmZv2W4P5u8W1bFLvAdsXjBx7HTHCych3RbcZdEohMuacLg3XiGFU00KnfxZbAV
VrB9z7De3+o3i2B78zrH2+vX6ID1T7+4GBtvqVJwu5GrXhFh8BUWtnSWjxq+HuKxWIXeUti1Sx+K
yWK8Kgsijz/GxWfi7his1xpvpkX7FN6ElXdl6boy7sbKtNWraRsr9cqcokNhDx00XI7ygo3QlgW8
I6zCm7hOneLX56ewKtzYkZ+4ly585+FVXJkOUd/AoYuHzM5XJPcc5h9ip5mUedbAg2FVCtmXfCka
QB6BTTAG9QkDj/TOEQjx9rulDv3TCqftZHbII6DMWNRXIp6mLTMHbkAIIOrYXCoYyXQUIVqFzEHm
Je4ENLMA0DonKY4tWWsNlP/QLPeifhGBhQWurRhYp7vgLDSXKvCNcjsj002oCAZKD5Z6k0OJ2LSR
4NsJTyFE3OHwFuuDLQ7jkciaBN3YwWIOTUhgRkUAwym6tDKs28r8HUNvaE3YrpG4+bqOoTJYiKCi
VnHbcDiUuCqUgbVKcmqwqn4RsDvKkFKTI2nXWFObxDJAJmMN2V1o55ZrGh8t3ahYbF8aUd1qcbUa
apTtPhMd7lmBrK0Dj9hUUjPjhJueql2VeKUX4LZJu5aYXzz/BcrxomEdmST4Aga6E1KmyUV7aPLk
EuDBMnHUC7TY6Kr8mIgZyjPdlNdl0bmShNQsE6/gt9kYLrvmvYNfXtPIaDrJFvBKQCAwd/ZMFFrC
KhkfxuwulB9Wf6JrQbrORy/q70lFDFpd3XvBxE2Qdk88rs0JbX4m4bkCVqsH4r30jeekXTUaFzl5
u9D3M8doGpowsd0pWHiqsOEEucNuV1vIjFwAwyfVi+njRWicc2Z2hJ00L0A2cPFblApqq0J2Au0z
EzzIbEAxOm5OhelmyBEVlMRGcO7kTy1Xd6qnrumwXQV/XXj6i0hEWYcFFe2EZRm/6LFGx6l0acvG
JL/m5N3n5PHC1ho+PP0yWF67DL2jqDJL6gNLOihM7WcyU/onGk+KwHWBjr5Dj9zq5mMxQVq/Ga1h
T5QkvnQVxu4oYMaseclWVPpn6973oIdKGl9LdjbGn6mOLkZANg4YjREkzxDv23CvIslv1HAjNnRl
YHObYMhVMbwUkugkomULnElwV/gX00rQztEIOjrZFkl7Y7bGNM6qq10qgAJn+TotdIbduDSl1B1n
jaYPaBzpJHPoOKt89PElScdVwn26S8SHqKR5AVdHDh+AVCnEtdEFHdtZprqTgnrhJ9FzTjMAyxUf
DszQ0wIWlEfiJhCQ9jY8ZudrMGghYAopXXmwQXC/CY1L0S/BPbCPLhaydPfacNGIORQfZY2tNQcW
vlMGlAuFuBA+NI/8DXcq69mISFDtiFKmQtCDc6TvHWUy2K30pbYuJcynWIe0rT5TmaHlkk0HjaWY
bkadRoCmYIh1yxJbtprzYDL5gNvOQypGVP+RVocMpZjcbeoGZ1gkzfq4KpLpFsrxm5Tv41n/jqpr
Ua87aEsxAvFCf8hQfJnoN1wdXodENR2LFVDtmxBs6+FDnIRnudFRJnN7bE5hJMPIbp0YfG3ClatW
f8nU50Im7Uqowkz2Rk/WJ3id0JqAVcpqTA7mMMLf+oio3uH7F8oypMFuDcPbEE77UryYqCx9n21r
Em4yrCgsYtWD/G7hDFTB5IxpGhm463WTuZzPrWzWMK2mpUpOHGb0sXnnHPTjgW7YwK941IBerrpJ
pbPQULcDbtRqRFMekZghnyIv3+K7YwN9ucjRmIlFLkBT8/e0SAiu5Sw33oOoXRKNLYoJtPulFaRx
x29Dv5RZeBoGmgiYU4xpszQf8vm7oK+KID+aOHbOOFgZPJWC9VS38FwEeZcTdSU3/TrgI1V9BTSI
3qyKbdEM3KCDxROnFyPn+1xKhGODUEw/BQoXITZqVQArFaOI9J6UE3ecgSWY+dZTM83SWhRhJcmU
BMP2LrnlwyqWjWuUaMQGo35I0MTBBvs75/h/uYoRoGVYIj6oikng4p+MY6GXPOY6r9m3M6s/p04R
i+VQQCZ/k4zKteCKoOwaetYGwjG3FAZ8j1BqWev/2BJ1/qRvhGydLBLR1ExRNkTpm6WYoHVNUFQ+
lJgcTmETbVIBi12rod+b3VIhoV8DtkBfPmkGV6QCbL+MLjVsZfNCcdlBG2D2kFs5TK3jsFasAnfU
DnttNTwVHmSiSX2PYf9o2zzgr1FrFQhOzPSXpr5IWY/6Plm1k0SeOkUAlhO9D+0G/oCJHWwOPt7k
D38/+D9DG0xjzt41NJmAeDyo/zz2qWSWxJFUzT5KYJTARVkC9WLf1VNN/+Pofh29P44urHJdJ2JI
MyQCh6xvRzf3kjFrojHfS5P8UdXtWm28lQflye+bs5JdNJn1fnBEFL6QeiysvLi+0z7CwfDv+/wj
32ZmtxuiRSyJqOHX+I123w+iZ5p+kZMn9ipnn3mPOmEOp6BWKBZ//6ifY/vbZ33bZ71qI7rMfJaI
Zy15U550karqLQnaQ0tqM9npTCxZ/NhW0TGr576kG7O6FPrLPzbkB61fV1QF62mQGU23NP3bhvSG
bCJfC419Wl25P6sp89llzG0/2NIlW/WN+58TT1dltvbEQP8fG/Dj2vq2AdqfI20KG1atPqTM3NZz
C17ntnC8/iLl9EYeEpkMUrdOD9ze/vG5PyzUvn3u/Pp/6RmCprQGX2bHa0gC3VIYJ65N7JAi0Avl
YU5RT66e/yqbm9F7kMJLOmKBgt3tv0/BD1s0tgTXb13F510jkuTbtaZGRjJ6Ju4CqnyBlYAj9EYo
t6P/mWe/avgFaXohYongxL8fAfl/HXldNDRJs+aUL/Wba2NfyqY0lRz5WE1PJPHYAyHVIm4HWVA8
W1JCJ96kD5VhoPs5kO2Xty/0h6hDyVU1I/RlMKANYdn0jQl00NhErxoo/HP18PcN/XKz+3OCmA/Q
/9vQeUf+61SlE+YsuRkY+0rP14H1wOniIpl6HZX0RQalNLoH2Cu41/rVjfiH/5+Pl/G2tEwZ2z3r
mxmplaQ68XvEJ2ONZ1de7Qh+vY+t8d4/pvTbe2kG6U6+iSFDRgJFDncl/ddl+r/OlSUqomgxQ4qY
bP55CNrGq/AM4RBo8EM9T9nICar4/kJBoDdbXSt3shCDitLNb/HZ1f5h3if9MNXUFWYComAsjQBP
hsyfnx+OfpC1EID38GyC0B7Mixk+4tw+1c7LxfCyf4xNDi5/8Ns5NxQNYE60DF3h8vjzA6dJIIIP
f6Q9aC3xB/0iJdXiVL1paHjtL9e57s5CcEqd1lrKH/pWLbATIYRgQRQafI0dZ2QtvvhbA2GtIwO+
siIfKRcXgjNuMW5iEZle/W24zkFLYrtZ58/JExgEhAYLDAH3F1rNC/kOKx8aG+qz5bDO3oZr8uZt
wo3lGrZCn4i1LV4l2LhM28SNTyUao34rhGvJWMgv9M59iF7vw06EimtXk13Lxxn/pFvuTC+4bWl3
MVtnz1guyK/oYYXBzZAetscCz9IGAqrd30cc3VRbcMlIL9zikJONjFOWaWuP4816105DuOi38ZPU
IH5za8OpUGcY9/5faYDqzxGgyqopG7phzanE5rerwEjHTEl14kHUDNWEMHzM1k40NHC7HLVF4M3w
FUHsZnWMy05CzoMpVS0suWunwPGTHXbTs6H7DnrClcxaswvSC12NEx63FWoQIZqdFOVtlVIpg+b7
YfdgEe2oq6R2AEYUSv0bdtexNJMHDeMr3B8vTTC+daFKKKkmrtHjga/+ozb5abSpqzKRd7MdEEpY
1fp2l0A3QAA4FhH7jKQijcThiR1OTewuuMwy4WUoSy7Hjkq9vRWx8DZipxZ+iEgP2S+Mub3s12Sc
QwsWakTu0yT+jsqBlbl/bYr82FfTtQCX/vuEpf28dlTZMCSoHQZlq2R9MxouszAX0jxBmgWwBuVh
sqNmE4hPwJQ1pwjt6gGHjlQ+WclpGM6NcUpE5O0usg//YkW0LxwqMKKv6DZA4ttprY+819EjG+X6
HtcQlqOVDbYZs15pueae+3ipl/DSMcqhlFnW2SHaasKjwIvTtk7vbQ9FyNhaBPjguUz8DtLof02R
xg87fM6VQd2mS9SR5J19m6MibwSmylNlzzVtHC39JC1YAWcX680bLr7/NJavVfNUD2tNthFLtIyh
E29seieFUOZd6vIqKk4lrGgWYlcc1g/yQ2UcZqocIaG9o0H+j1708pVcKfOXULk1w1Z9nb0LYrf1
N2n03iR3dNVAvHhvY4iA63wAA18obK18KiZE11cTwUS+LZM3Q/uVvUFskDoyjB3U0kqOMyhhcWhl
bL9dmRv6LigQiTW1xK33bsTPYYM9wULbBmTSrHDGwYdbhBudkt6AqgrqzJpHaOoRWFCw5ZxgQBCC
ZS7Nq8IvpU5K9/IGHiYpjp9fDFgm5dqDuHjjfB1zsINLTtMQssWmxCa3Gw6IWmqUnk/NcrrQnNSd
Pr1H+Ztc2jlm/f1af+v8pdk5ub+PNVytNqOw63p04RtmsPzNFNnNs3A28dlodv64r0NHILbqgKmJ
XpBSSaAAqyJ6KbBODRu0qJB3xrC1zgWHSV3NPgUIxN4Vn+DeJ9YeM+8736feKgegSS4KC+ZWc0UM
m+y/X0NEOPy4ATGaTAYS15CIefu3+a7vmxw9SARrwAnOmIMIqEzNM34T4wOWOINwZ1xgeyPHK1pw
yeMk3Cf9BAGKoHAauu+Nue3MxZRvLHXdDJ+4Q8Bl9woshSdODcGxansqe9pe8/k+I0BJQEP6i5zv
g2LbsOIRKjqKN5hi/vvov+OrLXakur/LGY5qW6jLCtYIwNgP/vNk7YePvD/G+TPVuv5Ui78FfKdi
LI6es+i95g6S0H83bcIbRDBfzJl64C06k7g40cm4yU/ykwe0HZ6iYK3kexneHjss7RCZoxgLYrIK
kErMYjPUVwWZKeOW80lwXoBQMiJjYIBytdV7XJxL2+rghJE2tm/87cANdtwHXO1wcHCGQeKjsmIn
3WqhKiS2rf9x1syftbQqmxqliiVJGP2Y36a+NPJEL/Et8q1IkUGpay5ZXM2ZBfEDj6Zgh8NqUh4h
guFAk3XEUr0F0hXJnadjIjBPgo2wm3a5vCsMpHKrbtd/RKduWmmhIxGExgV9alQKAQW2Oa5Lj6a6
Ck7StcMoBlxyxcpNocfAZb1GjgL3LXRNYx/JdnSaTSaKrelzfZ509RjpZIchfeHYMIoHYQcM1Drm
hjGFkk+Yrmp2BbcfeujHoGhptCvVVY0v1Jl1YOzy7g7/pHahKKioHJ8evb7OUEiQpXFkgm4ml+aB
NLyAktAVpdvcJ/cI66cBu2qE9N7KjE5cUf2uXFcYwtjRdnhlgdcDLmhu6kDh5lwrTNXyjtYgrGCL
YNsGsH+RoGZCXb+iqRS+fLlpDy/BFmYeDF87cMe7/gZNf8vEwV/CVXFaRdsI5MbfyvVOXGPrV1Ga
NVwckPRg0O9SdEs27SzMws5dR1LEzj+1+SyvqVQKp+CdsedlBN7opmNyL6qaE35+zBnpE+pQCUmY
eqh6tAb/CIk0f1bdlPtIcVQSgVkgf62g/mvhIY0Txh5A//to418xPfbQU4yIqtak+o4inQbQOZgb
6wBTAxKz9qRFAVYm2kYfCWQ7cD9thvfUtNvo0ajnfjV3UYIOu5cmvmClMduzC+Wtm94k9oqLOy8e
sPmvdrW0AwyPIIhELjykuvw1n24i8Qg89de+W+49rjCIKQAydNW6s0aTz8O8QOdf1b8UJFLC9Igu
Gtdnnh64RDHXauHHI5EaOIABXdW12j96pPB1F+1d1bYD6PvwLHnrorOJTfz7hfkz+4DVrcga0wDq
UcUfWe20iVU9GCZ5T9Wmb6ynlHsYIjDsQ7i77lQ64A3hQ5ztIrmYlBrMIXiV2D73pfQ9fm8Vmyba
mG8GmYBXWox73UM7O7pasW8IgsHexAOfsIvBHeoT3I3yHzsAEPXzfsAi2WBTyGUjlOLbCiwLlVrt
QurfTNVJn8E4D5GvZCIJBibbFWJ6LPLxs8QmU9GyHZXyqsIcQkHWNSI2rQbIzwgV88p0aJ3uBQ8n
wlFnWCNfFof1NAYoS5VtYcQvcQu4qBSUKcJrQeTGaMi20ZyTUXhu23wTddYuyvKVFaiPSUQOXZa9
UKPuPDP4DdljPSU6QsP0pnT4bDSDfBlj5ajpnt3APCk66W52sNvGjzgOT01ZO55yG3inHMypkiWt
CFJVwqXGIi+5tF6JCxZhJUOxM9EjWZCa5OhNbks89OT1kFArAE2OtO3SBiEs2n0TtivQiSLDNiXr
XuptIoRLo9x55Vaah6NCz5xhmiT+pbPE9UAHSYiCra8MWyCqg0kOZocbJQ5/x4YCqotYEABOpJs0
+zVMc55guaBMqeNxWY2XMugeqMVpPpE63qNM8g+CIEKVdVNLOekNfjk1Cijlo8TYKWXWKlmLiXK3
0qsX89liMopAfWKc13yRU1Dmx0Kjw8RxVUFvq6lY9tBL24Somyq3J8v2/MStzLPn62dNLEhogL4k
lTcVew4zGJZyyu5nSDqqU47ULk2Rjlf+uahnK0+wkjsLaLH7rGT4aW2nL6T2ACntSePaoAugXoAE
JYO7PcowxTa6rkU7A12W7CK1a6EkFrdAcv5+cUpftcyfi22uzv8a298qZ6POpMRSAnk/3eKj5XRn
+NP9LA5zuEvSFyhZRK9wt02Uc9j99uszPR9CK9AqkKvxkFB6YoaXnELI4x/kJFlv+MoW6C5QHpjn
1p2ka2zXGHYliKEXUXMbuiMWO5xcrXMmBJH5taUi6tRNzLzZHmMKSyyONTe4KTAAptU0QubfGmXF
8gtBGCEUplPg9MrAvXS0zCr11EePcuRaw16K7r312MzRpxXeWHT8Ou3Qd0yccPg6IOToXsHLHjBL
WXvDVjTsFocxzUXYHGi/KlQ63V1J8aF2zdVk3HXMiyI46I9eeOwKewKcHa7gwTUCvho/g5Uhr+nm
toYL5XmynsTYSY11vR+VvfaYO5gAkfqpQj9hWK4pVLG4K6U37o3hW9QS9LucM+Oxucryq+avKZNG
8yKbF6/nZNeh+ojQYkD7Qsyc0a1T6x7KtqYegxgztkMKZ4s74Y6/JuTXpj35FOD9o9BhneT49Y2q
r+oPTYRCa1rNd/CBvB/bhzufv+INTYXnJDFn5YL0XSoehMiuJyhfrwF9lJgWEb/FQq2mNmWgo6uW
XsLSDvybp6yF85izdDgE6k0iXSDHbw1tk2O8YLzTRv9Ag2TtJzRPqgzTrmEQ6CL/WIZripLi19NL
+5S4rWYpX4KWghbbOhfzWPyoJG7RfBNgj0F/qvDJQ8LcbuOjiZEzhmn09/WdNuwI+sJJRnztlW2I
fpAAS/TnrM1x2ZcCt4fMuk/eRTh6vJiuGMIx13yK67QrZnZUH4i+jfObwD3/7m21fAEFYNJsYt9M
yW02SI1MkrNI0dxk76KEisItp8Uou8hwhzuTPoEw5+TdD5dMsDw3vpYo07qFELzKsGvojuMH+gl9
k3eY8wYmmQPYpqsXw5HLHY1F1hwQ3SkRe5zdK9eXHaTyLoYhxpt/SeOdoq7zeIfZAxBY6G8nfPnK
p+AJkBBOQYbEcy2aVLC4OajRQvKW8suQMWRgDiFCX6JPSxEdyq7gauVS9l0hQLO1Gl79c0T+6j6B
hwqPgKNLqEJ5Fj4zmahQqrlFdIR8AccCgIF4m2AxPVSfuHVBHPOfiazqsEZfaI/4ORU4ytBwfvDk
B95Waxsa1PHL/CoV1R2XEWZ7ZVjClHmUxLWFac/ZJLoBU3zNoWy3llPjqNpegB80OdojOU5AMvhh
vqct5qeL4TU6UrSjEdNBkxYqyopVrCyGoyCd0heMc3ooird0cqQtbVBrXFifHal1/Uny9lRHPpLS
FYRa+OZENVPQY7SwiY4J78PwaY9fRcEUbntvFZIK+rfwD7joXxHbmx7n76GsV6OCdAS/gkW9pirp
cV/A/EBb1jvQ8r9P25byPyoSso4oSHBjkg3pW1SpT85hLuLUtC/24VGRFrj/FNhklY8DLfwMkY6+
w3mgamFmQQ6eHzEdEl+x94GgUH6W+cp84FVRco1q1cNwSrALZq2yQk6esPnc9agtHwIYp8EZsWYS
Q1xlakETuQRYkQgjmhctirg0RaewMRaroA45QWo/TZXjVysDW+t8UX0qEKpNt+yfLDIqUne2FUzt
3mG4FZ8RylprmcOYwBEkRYa0CV+MreYd4ZcaxkoTbM9cM7hM6GbqUntU1AsAFGKX3Jb9MwYq1oaO
xd+PrPGzN6QqqiwapmnKKmD7t87IiFcvyLQl0ZOSboO0ylNMN9ewVDCDw0CRor9AdpvaFP15vhO3
2LLx9P/h7MyWU+W2KPxEVtE3t7Q2YBc1iTdUWkBABVHQpz/fyn+zt0ntVJ0yMcaObq25ZjPmGPBw
EznrqzYAG0ec2fUezOwWSWfYgeqvs0WjuBbmEA/OCthaCIJZWkLTCtqJsaI3MN9NoN3LL0N0yYno
AFvB1rpTV1nvnehC39YR0+Ac7SS3wDlAeNX2ZQObs5RapCjc88MY8pPjuD8EjDoCKnOkQj9KpxPp
81d19e+zpAiP995roHZIScLUqI2Yd2fpphqnxDqc5MgyxeA6fVqf0ljbkLvolug0kAhLRvQIErXi
xIwgQGJSnpHyGB5SIsLzRFr+skM/TYg/d0iEc3+Ea9Qnr2Zho4ephdkclTzsN2BszQgGjxhjGC7D
YnSOMDMvp5GSeSUNrWcngfB6BcDQ/EUUTf8hHalJFjljQAPAwiQRUPyxNzLd8bWa0pNYwFTc0Zft
ZDQmw4i4/9gz62D7/rxBqAf2D/qmgKGUzXXQlFeAY37yCX4UEeC0d6792Brlg+GBXgEVte/F7uRq
OjTi/plAbT/UyJXBIOnl0lh0UUK3Rfk2QKPjCOtrhKzShZbNctmqTyL9YwdWFZ/JEu5jCEggYaEL
AqVt/ZcVW/7p4CnoQ55hmZJlKHd5mPPg1GungykDdsGzIgD+4N2OiboJjP5nM502MGN38e62hlgd
V0OGc0Sm5FwLGcoC8uf0twKGrP2QFjcUiQuCtKQF3OAugjsdcxVS9QZhOLgDOpAcNcToxkd2XljH
T7MdC91UhFETLQZx7Z9BZSoaeUdaedtNrdMolOIZKaHA/rSnsQpSG9CTc2jIi0LGwa5fsQOJzr5/
mvkmP9GIxFv3g3W2Xw/kC/Rh0mtJ9NPKp4dDf6Qd9BPCJ5fe7NA8kEMsnbPVOI2xNSDLbzcVHogt
6q36Oof/CfLZdHE7+CrEhGm/2JtblJSP5+G+WlR9CEZDSC4bt/Vl8FwTweiH8ekGXQy7D6eoj/jC
bjA/Z5tW05BLgBzeQu5lczavMGF9tmSSzHW7W5zyDXnH1NyooJapYLTJETjkmiuTdbCmNmHbFZCr
4lOTnMUHk825PvhAg40+2B0AV7q5IRW5ZCskZLISXOGLeR4eU2izsiPBuezuKtKIGfSKykK+hAha
09FLOD9Hz9pGTxrsv9yvE6ifu4W1wwvKifspM/Rgj2MZjUQJ6Hn1opr4Znj9Is9u0ENOHVCS1wmS
qDKcWJIeH5TElxQIfqa/mJjvNo+xw6KqW3RpsujemRjNKquL1B36CIMnUUrBFQOYD4w6yMeW6QsK
g0cI70+ROT545LhKWH6I/OkuCjF4k9v+l9hN/W7zDN3WJBgZUeZgot0N6lyujF2rXjucgIPlFSzH
6cT4IH0CqR3Y2peSNpMQ5rW0ciG2HpnDfHwcwqJy8+VxdaaxhySdj1XGJr5fwpIK/jBBcsr8xVn5
SpX9vViwnxTxqUvZP4C5+lMPpesZnW9oGPVmdCsD7bNs/NYIz7uQrOu4odt476pwKtNENR4cp/rH
dUgC8TwELQpTy78vpPxlfu92yCCrx0mDNVPGMPxtnluzbZQGps1IRy/3uBGzWmGA3VhHpet2v9PD
lLDhkMdWh5jAbd3mL11DtYL/6v34qpPdrVDFwFskPMcWNCwn/WB7u8THZq3BUwHacc8Kb5DTwhUV
xgXtIfuMwo9GIZfJqrRb+G6fQbMyl+pA2xMPaz3JuTykFR83GmCbzNmwPgYABlncKDWTroD8u01c
MUFzgIhUSTUYphBHNObZjZWl8nrzgxKTcjE9KIq1dJNkyEHaM1TjacWdNTaF8lPQpROMLzOvQ+U5
A1Uv3UY7y5zqGOwTbcblwC/Y5SsZdFlfSA3tBORSDtCTkUsxae4eaHEudMF5U11xwLP9HnXMHI+5
vJLr/WyBC0twnakYjurELNVwqFN0o3XSBOA5sQ0NXHK/XNbvNt7466re+SQyyohIpTPMKnwRazfs
PiXE9FDKpCngNRn2yJ7pQfW2PyDy8MuQ+qH+aBiWQCxSgqBKbt1NRbtLu31SaXAQkc3OiT7OLxig
K2XUQiz9Rr25dCke8SerxwHtQShadvaaoUWl8cRyaMMqSI0A06X3n7eCdqgG9gCWnTGcZSVJwUuy
D1lZKEXTy33R6ag8jsFJcU+2Tr9dvPT0mXaao9ORgTCIb1Em6sgUp/STZ+T2TyCNazvq9pD5lVC5
bW5XypiQSY/BsXjq/lMV0l7yB4gvceWEmHTHVi4wr1DHtjCzdfJ2qqFiIm+dLaxrdG0muWfTlrXL
8Vu0coi8sgChyP3iwtLy74v75TTcT1mcTV0GlYgR1u+K8e2gzcgcaueoV0gzxRUYV/sGKzo5iXXJ
Eqxg/MvqRrvfy6BEGxOwdz4Vw1brMNNt3OIyU4USK7OdDKkb3JQHsb6fKIkSe3CiJUaLoR+9X3Zc
+u4OgZnQVY20MnGD9eWa/OELmjX45qbszxGcxeYb5Wc0yolv7PBCaIa26S1QSrIVe6jSHQM4MO2h
kM4LamlXVR9RNHtqu7H8sBsNZsnYHNL83y2P9AoQREBtRdTlCH1D8QbSCvkQu9NbIFlo2xqBOoh3
M2sMDVFbRNZnNgcgnRrCEyXIQ4HCPvnlqFuwzXznalv4vkQFeJoPG/R+AJ+hMnjLSQQR84H2RlDU
6FfI12aNn+uw/Ds3FKEuIbvQdT6wAdO/VCPA38qOEnaGbNp1ZjLYVA+t9plKd8WWpkhVDqsI4SXC
QxGorgjwYIeC3wPHfJjPKFr3zBkHEm2EOj7oHtDcbKo9ANSHT7IEZO6fntvJjUsXHebGFdDLCPFY
5eG2RK9HgxtimBOb0rVNj9RzblNYo3nUPExofZimKYzgpAYyKTy0EBMG5pgAhWZBWvDwP6AHyWko
dMDJo2ZbeecAeJtFEQ0mJicbksEWiQvJ04bN9ljQGoDEmgOqITkMaUI52MHhEliv8FJ8kPkzRw8p
lOGU1yhhyc/9BdSEoyzfk6tH+y8hAdJt6s4nXSBNfgtAfnINLA2XQAaxo5IkuPNV1Br2GGt/atE1
ZphZ9AftnSLWwfArlDgJFnqyE0OwS3RJanSTwn2Ifo75mS3PkYbwYgX/rdM1frImuCUfS9exFg4C
C9hS8osb8wMe1mBfbSIGmySfYd2txlpV9qDyK6hZWrfqvCbaP5NeZpy3k0oUSVmTg3x+fpAmp18q
O9r33CKbZsuKbgG/1NS7NEp+ka8p+jJthKMG42YEC51gy2iGFdU+ElgTGJikj2TOaG7dPM42ebx7
0PGjcFMH6zqmaWAIhJvMN9VRuv5YNEtX9Tt6LVBocs6zimIHmdgYJtQLL+z5zhaNCTKMv6x+yvfq
99+HchdyDuQelF4KmSFAqNs5TKQYNRXpQNPMqFRZp/MaJn6Cb0/LpoAVTHRbjh9igc7wUlhZOrj9
dtRzINX5twX8jqBnadRJpigU5WVoxO9Md3/rlHN2S04RUjYJcLfcPVxHygvYPTR6aUOe7t8Jd2i6
GDwe0MFxoSQhlxjuZsk70QLUsGsDqqNHin6qFtiJn8+LanaDMqWYW6/01ewRcZixWFLRro+eWvjG
rx7s9wKgOATKwWTagGLerz4KyHVbvSmk9nfDitKUUwwvEfuuB/sAzCFeTmx0ofRAsjInv/akeTDN
I2sFVu0tmeJu1Hp4mlyX/z6zPznWlk7DLrrKrIpgJv/2Yw/FQT30J+kUJevrsredY6T4BahHivq3
VREP1poHw+1UeThFTKNupgzByk3+vRM/mpo/d+Lu8hpao+eWwk5cAgN4SERvTkjFvIccwIMxdIFa
DT3wKGLaY0z+IKyPDhn4kJRhNgRbGahgU/zdlKJbAL0OOuSAIB7/vY/fl2DTkBSSedTy5e8dDddz
QWoIyZTodh63fT+s8GFxkwdE2OoRcoDbx6+s+T9giMQ2oVxm7dfhIrg7LXbSp9rBvIHpqTOoxw70
Bx+oMN0e9/L6AntAC51jR8/hae8TUiNfpCinB5zxoii9tEf2Tq9COR/8crW+G1uTCBZwjKkD6uXv
nZlQC0Ka+nxjQOCkNg6y9yPEVuo4xUuHRufo7unLR7OPijXwjF+8OO3bhRBbB1JhywojlqDw7wGr
1UfJPFaXU5RuukV3ddOXanl96VcHyTVRtbJd9e30eXwy3y7zy6v2TLdcuq235iNsSs3rDtkjfIXt
YGu8XZ+aV5qfuyd5Lb0i8vBob24fZPJSmpsAruOZfKgvyVP+3GxxSf89mr7jkzkKckgWTRMyaKP7
BevQ3/DGu+oUWVu0gQDh3lYw831Al0kv+RxKgud+YW8p9L6cV93DcQvXV/16ej2/kiI2V//ema8l
6i/H2CTBqKsSQ0wUA+5Nk52arTYwjnU0geLDqTdtBMmV0wSHITMO9WjBGAPNi58F4laF5INc+AU8
2U8cbKiLZLrb+3S8OUB+5v/eue+Xm33D+nNnWZqh3A22i7FLkBjc1ZECOCDp1jszTijKGt3YInRU
dWouv602+tcBfzshpko4Bnac9eYuFDNtbVDqt7SOvMqhduTh4ubO2TfCctRSdcBMXYKzq3tkrUgw
WP4gsCNtakz1ubHUpgvoT4Nr2I3LSArPY3tYT7K4nhyG9jAbpdP9CIWNkRKClFpIfCMWd1yObkEb
2ajbDPtRPrEnYLraWTU0g3ZUT+WoH91Gp8VpcVgcZ+dYnVgf8EuC25nkYxLBCzCFa1ixLjOkBibF
Ipsd1qf1fqZOziG0zSFC85N8cV7TbLbQh/RdTo/zw7KZt/PTEiLI2XV9XleLYoGfP2qGl8khVodg
aU44Kv3jYGlPtbk015fa3Jwac3tarNtXc3mcpLEyR9kktubWvJ9chkTzjj6FmYlHuo9sUJyCdHxM
t7uHIranybyOj7Muhh5UHx6fRSPl0SHUYL3xb0P2NaZPqXPKh/MHGl6ECNyTHwNpX0NdCnDQQt0M
UhdHR3gDmSgJLT7H/u+eJxHLysgNOjegasSqOCVg9XkSlwrgHQxEYCvFR/kcXybQd3sHHu6cFCte
gUBJiSdlzGuLzpwDrQugKF7tH625MS/W2cPuoeL+xgHV69vjYMpBgWhWVhD4AarSPDpJI8jzXGom
42PcxnVgj6FjmF422lOzMd7qDFpOqvKEldACOcnb7bP/xM/jmf5z9wLfzeb6pLztNnkkzawHa5bM
9LEWGAFhw0gd+0g8gmkS2+zdSB0brHXpgznvSAwi2TsbjNIgD7rhLs7W9ryaQSs9sya32Hi8rIsH
oMNLiA6Wu3U9oUEoyuJuiJaBwofzmTasZ9WD8grddPFQzOAfX6czc54+5A/tul/XM5RQkItfSI/7
9fVxty0XLU9akz5MJgev8uT4PNc31XP9XjzDurA6reQNqhub/Dl/T95SEFiCLah02hf9E2nevAUc
BCemw71O4eJFXmQbdVFu9lD5xTKGL0M1D6k9qg+fkAE+yZlrzeyFubBm+iLhZENWBQQi3k8uY41T
1T3tXoq5FvVx8WAtDWYii+CspAvMLdnZwXwQySN7qM6sOIuUWJuCMThMjLh5SjfFJn85f1YbsZxQ
Wp4LJOCczojnM9y/zvm1e72+SlBpFM7xY7e9viqvu23zcX3Ntse18th/wBB54WQAdhoehaEYJXEZ
ATUZDCtOtM2Gd1ESa4t0as92q2Rh2k4S2w+HDTrKn/0b1B5rdaUs5Tmg/9uz/W6/H14TmCnQ4eCH
4A/eEurAOeMRDWvmw148ZkXih5dYGHaFB0QkW1y5OiWX3gYhnfnK7Zc163sLh1gmhJuq6bBUI9P8
98oLHswwGjOvoyYiWRCAGh22I/CERPqdL4MYcZJwPzqOrDGSLSNws0PYkiD/wixIgUaoPi3mSGjs
l+30MG+mV8VB1MFbKL/5Jz8srn/v6J35rnpFLtWSNYP17Ox3vhUqn3KgjW8B/nYTWWOSIOy+Me6j
3Xw3L5b5cg9pYNRHwjKq0WFZLWVC3lAa76PrGErT6WA2mGXzhkp5vTltytX+y4DqUTPfz8s5virv
qKbNKBk38/O0HncxJpcmn3Ogh5bzzGoJO4LbqW7zeX1jXENUwA9yZgpWwHjK30kZ2J+DzwQd1Re1
JMJx5E+UfDcKQ3u/MWYGw7zdUIibUpZf7Li1sTYxJpdQGwIhCmnnHl6HaZAGGUQhlZcHib8pfslE
yT+7Cn+MgbtwQR0oB1XXOLX0cY2uYyApR3pQnd2KqspTuTpvimWxLDkl+dJ8QoMnXdYbsdxJYRNI
W3l0YjkUE+QaVhN71cI64EljWGbDEmgn6JbWbyL9Aa5GF9lbbwcH4ilUCZaLMTD5UB/ucECK8ANz
7QFEDqSg5RR3QU+HkzlWxzT7UDBGe3FkhuIVmE7DNLYiK1JGp8AEmVI9I3HmIRnm6G7pI2tMSA1e
ZWyGetj4uo/SwIjerFAdn0ZWcOJ7ipGMkbmMb+PdNFtmy93ysLrc3GoOGMivA8VBMXpsjw6Ta/hv
1+erhnDvhuh08+vAiA1J/mrU+SPtVyDiej31nOzGHuvHRYGId32iu8yGiCUHmZgefckE8EJJz8ib
eLc/QUcnKnJUy9d6tzqQNYI6TelApfzWL6Pp3zq6MAekhoRvJrq67r3Gdofg1bFQjxGiKMvey+Y4
GtPeSxZQ6UKXZow98QKgric1uGIfElHo6j3J7WFVhK/HQyVmNEDqs4/I/EW9d/HsWeffAiuUg85P
lwgCumjJMXEv3m6EMCmflVzyItiZgaO46RBKObd66Q/McpThXUHHKD9Zi9ZLp5DF8x/zy93PFTZJ
ydZPFpRLnY7fg7MBpelMzs7k6elp0ng8Kt0zT1H65AZHBO9rPTSQXIXNIw/snMhkwsQxRNpuun3d
Qr94CkF8QW1YuNCNPprubZqGb6XzaDmWg5vo7J3wYzn/oG7hUJ4eiizyx847zpBemBC5kfqB/xnO
5+xp95a5x0DzZe91m4QxrT/cOAdT3G+Qn+EtMB3hivbBk+e9T2J61pwnKNbwTZ9ijnQL/nT4CiNl
POE/5M8GzhPG7wkuYJ/nnuAf4XkkqOayVwxJDwuPHpLLnVe7IHUdayQ4FvNx7dbuyT2MZ7HuPImD
fuUHn8WFiYCDxEhOgF/zt+CgIbzjxqLkXL0X3X2egvIL6gCkmyP79hicriO7GD/8rJHF+wznMTwO
K9f2bT5tRG9n5umRjycOKlEeMn9e4rzwIwWQGUJ2xNx0bz5BZrAjsiCQI5Oj80sziHdZXJbdDP1l
7/TQhmg6ucYQ1v9pOQT69bVl8d1XVhu48F/kjRGcR+KVbHgeqRuT/1HhnFuB7KMJzyeRDh6KPdlP
ZffxcbSaX3yL3S9WNBQE+ngQHlYSxmLnw8oTIhHufl4dtw5e4GgiGcGOSl41v3rXSGaXyUfbn+iO
YHF6H/7+Re9ny/S938juIGyc9UPnDDf/NhYE4Cy/99aCDnBDM0yVzqP7wPh4vlS3gQkhH5Byb/OU
b8TwhdjdLRnwFyYjSXz37Is5NHBWELvM9h4APRfqOqbiyaW/xufqOyiLfBGpQqIAL6sYD7WbeRA3
YZKZAQwEWAk9bY4YtKvNAUBylg2niKAL8cg5eHRXe3CNcLnzmCqVB4orQMuF8yBiRNnf++K6yi7y
Z27loQUbnB0o0Nk1lBPZOd15hxrr853eLOfs2kOTd+TcBl42RleZ+qeTB8c11QmO7PxLeuE77Aar
Ztu6rQMoEX3td5lkKevsTk8tmBUwJ9AIOlDVMNnErxow6dLl1sYAiFfF5B8gZELwziNmvcGN2f5G
7cRZv4ip8UJnL0vN0Vn3Pp0ZTuPmnjVNAwQvGNEvVwd8xi9u2ld75t04AHsGJ4MhgTJQ78fBRYER
5nrVDpGxPnoEmS6xKua3XF19sIqecIc41a7qqA5ACo/MkUe4g00WN80FIc2woG2A9wIp8+tQHjYz
2JkJ+3OXouyzRS3G8ArK7gC0YiSJePbidgHISWB5J6KTxwvQESddXYNrgIIHzowWaEw1Mh1TcLGh
aCqEGs1FK9lN4UNLIEijJdnDI/eagNYyd7+mLMWrv13f71VWcBdcYUMTeVgNcvC/ndhDUdV5I7WH
SKesg7d+zB1lrL81UTUtptq4IRiniMo9hXrgNNU0nXQh+m6TOi5n1SIfgwsfaqNmQp4mYaZBxhZL
tCGNdo/UX3E4brgRF7/36dYeAZ+Cpg3PDL1bbFTragFdxqOscnaTZlwOkckZD8bdqA/hrAvFOQCZ
wlwcCg46y9+5w38bie/9beLodehJVA0LYRl3o7sx0CpXuh0kS47BYnjx1Ld8Gp+41LJHkYS/Kus0
ahks4AD4mQQnACoDVtKzr/EBMUN7T7yKEqpbxJZneKRbfZDt48s4Hd1COOa5XXF7oZr58pjQICWK
vXFCxBCwiGcPcxCN3HZiBrzrHjXoGTp1XG60SliD/33QX3HJ3YRQJTwUU9RpNCQy/r7kapYdjVQV
jZ+3GJxWR1L9cC1WORVbuME/zIw6IJmAS175Fzmwjfo3r/lbXYVmaonqkA0KnV9D+XsH5H1Vmdoe
m2Jqy7O0BSbRr24qVR5grNI8Jcaz09T51UX7AbJ2t+G7iE2HJFQ7WBx5cSNjogLo0kv0QNX6ed+b
CFqtL2Y1OkAwarTniTJKVZKjhlLEx9OznPsQskKiW2WjJqlGGamVzoIxThQsAZ+Y+ajt92O1Arpm
Wp4y3z/aFPCLI+00AM8syU2t4R4sXLOAgmUHa6oQWzufns9NTO8MFBcpXf0KrqusMq6MxZ7Cq6Z3
opJ6Nd6aRu5Qfyg9am6zXSraATu6dq+QEZ/oP6b+2+BISu1QRgPPkigroiFr7G6RLDchJKFQxkOl
2NHpMzdbeMOOsOtdZ7v+Bijvoye5lYJ1ImNvn7ZqHwMLaxFmMcrtvvnI2jaiDsRgKdS9Z2ihRA6Z
i6N26qzMaVWo1WGaWm6Nxy2FCqwQhQqR2H5zBc/eSLGhVPD+pfMUtDfYiAyC1RsCvMfztjeyQO5Y
+QR+Px8pB2tCwwI48EukSmfIfE8PjZYFpyukcPmbRsPWQNKRfbk5yU1/O3TnQBB6NRBo6Q81JFo3
+mx00/bEB07jymhnJdJLOQ0uCD1OTb2Ztj0wrQPNR8mVa9wPRblCU+YDRfrFsihiDH+bZH+M8buY
GyIHTdlVySG6QDsNpgCGlaw0PQoF0fmgBzXtOPum8k8prVjQoTaIf4F2X7bWp64vc2XVZxp98ijN
AwCUr1c/VepfiojfCrVMBlmhlC1Juiz4SP6ehWYm74uThDQ9jD36Ka67GITiLV2I0fBviyMMyv25
kFVVgaRJoOvv8d90xR0zArQDrKpjNUMTVgc+eSNPXg9+cVfUn0zLn5u6OyiDnb/uZZquS5PO2tNz
J+pkZDMB3esk2rYXeh5J2g9pcjgDVoYB4LhFabW/bKz9qt8k2kxFzWIXqweao2jrBs6SoAXYgTqi
DYCWtZoOmcHlN0oeMRq+nSFTZiHC3dK/VRxug0u7V2rpgDjyeH99NK+on13Rm/2ivZDAjppU1wbz
7oBGk9NVT8X111XhxzMnGJPA8CkK7Bx/Dwe7VC3ppPeH6CrBoZe5SfNBRxlDQh3UNLmvYSsDjdTX
63+PDeWnYaiI1YAWAQahIfbrj6B+f9br2hrAcyi0w5W6AX+6rCS4FPdTtX8qYFE05/KFpgc6gkF3
l8nElESzJ9TZdQJUhsYFpXdKyGF6E8wS9rcc4H6XixwC5NuWbknYnv69z9/pe5g6f+7z3Si77qRD
esmhWKvbFzg1L+c5YAVZ3WKr05bm+DCRfzlNP5R9/tri3cqVwXptHVMGiNaQzN+PZWUNXdBB/chP
cXnaVr+SRP2Qzfhrg3f2iyZXrd6d2aAJ4CuDDInBKFT0SD1X5/ikf3THcdIYv1iKHwcDQGALekCT
rOrdiTVTKW2SW8dggH+nHad9PDjSljUHKv3vS/hTdKji+pkKRVtomL6Su38Mu9aApeuESFxk7WxY
6GHH23+KYT/Yb48ly5cOA/ylEuIwPjDvsskFVlo+rYFBpwzFqh7nynSnKO6h2Q2bg9vCC1n/tpMi
e3hvFhQZOK2saiA97nsezrqJZrB9OUDZ6CvgaQ7055/3QN47dE/XCaBS0fQpWotLJJDiXB34xnnR
qYYLlhVPgzlrFmRrVIiMm62KSsG1BUTQvx3b2b/P508mXlEoP5sQ5OBc3vmUutYhbVQQRpj2GgAl
I6WRY87Vv7cif6cQ4GLRHSPyaxDySF9t5X9ctl0r9cm+PqEffvKomFEYfL6N9s/dVI+A1hkunDM+
zJYkjtoVPZyretmsyI6RckvCq5+EDVGfSq5bD+Bm47YjIPX0wMaxQ7dG9Zq5Sq71tKTdNFKpsTrX
qUjaWy94Pm6y6eoghfv7iQ2NIYX1oLXjvhgLoRXaS0jRMku4XZy3uTSiHZm4Hp4Sp4tESoQ+sGVP
KCQFNnkQWB8Oo3ZzWImnyJCIiEAJjlOLgvwnkVIzvUwtKOtdtFyfs4nk3UgqgW8jTdBOFQc5PnIs
g7ES0ZLwDBMFAns8WQeADIat27j01q1pD+RXG2pDskFDbdLGjSs5hJzgp3g9zr3d4sh95guWbgB5
Pu0B/C1mx1h6FO+BKmMGx7W38zNRfPm/rqchiux0tkBqcDduqgHwVKmv91FF2E3Ck0SdyOWJzCVy
GK5B7vLiDUiD0v9F0J7NRbKUq1U70qc5o7va2Y+sUGQHyfxtzK8vAVnu71f1i0iynjeQv5M/tQRm
j3wfg4HET8hHXkjJhqLSXI4Id6lA8D37EWWcJ/rbF5BquSLreCVlun1dQSdBlgeCUTd3byFASNeM
L27vFtGJ/A4VurhnefIHCxqjYYgi8KeZjmupEPAjx+zfwAOIzNfFl57Iw5MXOns06JGpb3xxE/9f
KGjSHsz3IWFCmgS6G3JJQEcckViES/LrVzyG8JcxlZBmI2P0DIvMqJ8iI8EQkX0p6ka0M7mk4V2u
5SynpAQQE0r3XYyuNxHlvy/hjx4XyQMNELFCUl4SK9cfMzK3e1s99sx8ZT+FzUQLjdJH51AVgK4D
0uiCtSkZnej77h5hDM4Kl4x9+apvr/MBIUZ0XjUf51fAe2d1yACjt67vKFH/EnN+J/HCcKAPI9sa
bGumdg/SORWaoZYHax8hHuZ10xPCS5lH1hWVnxkKNwyo85JudlLTr/Bcuc0sIC2NhJ77gcYM55v+
MaelQoLUgPP4nHKGC/AdOrMsp8YkHheeINFPfJu//z7HhvLTQgA0xhBxOx0zhnj9j5OsdoNi0MKx
HEEh6iJqGbQoXDvZqqVy7udUG8SgFrWlPrAW4nUkz0lVnEhRAj+kuoBFjG4r9BzIZ71yhDcyXKAX
F9T6cSPWAstyCA9kPEtKTCVyXc2D+Vh6pOhzfx8UQBLsx25dg6wgKfCAD+BDUI6xQxrbQdsLw1d6
GEKf5xc0BZBAhU6GwYCDTebsQB2EnktObvk1iFF+ektIdyTOc++SIUTsiG/IyK8hrjI7gFS8Obtg
Ja2peY8134Yu4TLT/OYZb9Q7BtUQW59PiiGs3PvnnMJqv9o9n5Y5WA76yBU6wdvR4KkdJZ83IHHP
cAS90yd+Q8sayxKTsLz6NPSINO8rHWcchMj7CwtPZsefvfJk5lGr83OOm4lPYSBn/wZu4g3Ac6Tj
KuQRWXtlbvE3C95ETZd5GQKyFB2oS5EpLlkdSPvxiM5n942yhigvhMiJobb19vYmtnlwSR66CsJl
yZyGSlekDgvmf45tIUtOiUEMwcpthsvc2aIH9ZiPkEDlucR7a535G4p2X2WAhmGJ8I5LSpXzKouU
MxnHHlgS2daN5rzBs++V084DZ/CFTRIfeHwUqViIAnmT4fB9ACynEnlLYXg+KPaHNfve86r4UoJ+
lxHuPkzTOXlcUNgBwREfzsnzK7yI2oZrTZnJ5OoqJ/VSFhKR1u3DlJWKZvh3kfYSJkqsXhK33DvG
+xB1h0mKkcI7cT7NeeKT8wLAMkKj3htEKn8RWeS7wdZTxi1m2SKfoQrxKgzbzjXfdyFZU15LGcsP
gxEPAoAAaXCkVSgGzuGJTe3Y0Zdo+TiFc5QtHcPxsyjPKByBOJbzSEzgjqM4uuvn55IcXjSl08z5
fCfjQMoY+QuXBlduqmN6WSykMjjEIJ2lWFiUv6m4MJwfC0o74pKI9RcNGpHQZTfFCiveIfbkRdR+
+G6oL+KdcwlZq9m3hOtSjLrActbjKblx9/299t+RmWW3oNLYNmvufcCN7H4VtNSCRI1GrAJs9XkZ
zkmu80iMB3E89Ml5TVx4VYALgNegsAnx979x8t+Ff2ld6zFzHo6YMp2lZBAmXBf+mxUs9yj38D07
/qd5mhy18uU80GMQpSTrxaHR7ere3oGoRMLo0Xj6uI8H85QhYv26zMhfnXf3vvCfJvDOU7heTmYz
IALEgJus5Pn06kph4bxDpU2SlNY7HAZR0hNZ+9eKquQlolgYpKYjzHoZIPHhI/GKzReVuluoPOS4
aegIzaihe285LKT7T7HuMmnGYo01WMctmEX9GnpSZFl5Kh9FYemEt6mocIqiHV30zMTUT7wlfhba
wM5nRwXjfTylyvfyAJ0YqjDOYDIIqLJ6WUT+z5eQT0ncjmIDJHZUP0TZ5jNz1sJ3Q/ae539nW/oJ
wQdk1iC0NwRq/N5vbpRioLeZvo82ogxMERND/VXE4bSNRQ04iYWrgw4upo8++VD4sTwCXiDM3n8G
fkDFFTyoh5Yas+GKg3R2FmJ6CESgqKuos8IZvmSUjiG58QVSkK9mDIlBmvFmpJMg8HfyKQMb2jw2
Oxiqznv1cP2qNosBVXIT5wTWN9RiyH+7R8RmBJJIC+0HjVLNLbhRP09Cm4KvuCE0LgojOGtUCvh9
/SpmPwGw4l8WEOdJVLHhReB4v8w9llQi1Z++XN3a/6/sI3ZF7O5/R9VEpvjECPUBR1rQc8BR0/Uv
TtwUrtzLhfUDaA+hxJX8PwLMhA431A4NykXozrMYC2+198q5gQ32jPFxrrFiHhbIOKGh2C0JVlgp
C7+ZAUJk3URob/QqCmpiSRKdQTIuiqhDim+yQtxZ8JCi6l2O+kDcxNlAzt5XZ5z0B8AknihtHT0l
VmKkg/h7pJwkhHrQV444m8j6fE3SwGaCXqm/CGsCtg3PZUdFRhho4aEi1I2VQggAj0fMBFGnFIaD
nN2C8U2lErJcb78+xqknBre4zFz4JzF6Wq8EzSlcEYn9R1WHQKt8Vgm0BDpKPAsl9kq4Daw09Haw
MGasqRAHeCQUQiJYLgqF/Vm2MvDYxQUmj6sHwJN4mPCU+BYVBCgEUyzNrK+cXAhsuB9wdbWQDLA4
Zxv6lrn4tGBwxUTZrl5qX6sxUduUMYDkPEhGPk+qSHgTixMXB2lL9jofir08TOVgv7LfBPTi7FMV
izq3oCYLQxZI4J7y4clvvAtOFv95ks+ooF4EFQpoKYM1X1zQMsDJ8qTPjs/f+ARVXDjlsIudKO0C
XhARhngrSkChzCGIIUmmBZOGqhUjF9m2rwENWgKPAQbgGLlCCBSFByHOmXBXxElGpzy0YmrbHKiI
YMEFbQV04ipURWmmHu4DZS18JqSDQL7agfCh9kEdUsgU5+drhyh+pPyjBzSYCl8HJ7Aijkbajdt/
lV9OKYeq+EcEPfPxjZan3QOUOJNTDHr1C6pBmSy6BfCUePWjqVK1oyYwVCYZixHxJQu0xUKSe/WM
niRqfwVR6LsAmVDqejkz0Ut38yRstSiwv+LgPQjTLgzFYQJMnRkpZucFEyJiQvDsDBZmPydAQGXE
a8ULsoxfcaO12Ig1iuYwfvFhJzYkQlvrU3F3RJB9wHuZ0Z1bRsJB/e87hQ04DBvmkSgGl2xbbF1l
9p95pwgHQcLgjMDhy7GJebRjm+IMYs1Iz7ItcQWOVMXFk7vRCeMCcGalTKvJYWJDZ8gYEqBGYd2s
6X81b+u1flCG7bqgol89/I+z89ptW4vS8BMRYC+36r1LlnVDyI2kWMROik8/33YwwIlj2JiBznFi
xxLbLqv8JR37w8dE/Lu4LQKkkDGmUHPlf5Aqc3EAhUefEbGiUEOE2SzFVwH/kTm8GDasf9i/gbC5
sefpkgAMvwIyAZsgPztDe2DspKE0tDfSsJ6I4BVJGGHs54/sZxHx/gE4PJYiwhdTBCfI+Z9wlr8R
yOoiWAXwEB+h5x3vDCP0KMaAs4clAIp0jXUlY0fkAuQeJBKAnWch38tLUSoRE00fYkCiLbBUnIof
GXNxkM/gmGqKNRePnzeyC4GrmJbzzwmwvXPQ8uUTdzGGs93O4yWUanby8jPKtXveBp4bYBXxJ+CZ
A3HmAFoof/eE/hGtZtAo/F2AcAAbijxk8I5KGh8g6jXhMji6U5EJRGvCfYahxMChzMBmKUIKcYfF
M3Aj5oG20FnsG8Di3KNXeOVrs1/v6724PjKGbb4uxuIO/Jml3RRMF0NU5ECA2j+fzYtYnT53LHKN
vrh7eO6smp3GfRIFp3v/HaYkZxezGIhnK153gF7dgK4WC0HXW8aABTFQ+zw9tR99wrqgIvfIb8SU
JcEhiRKYJpKZ5WEH95Vtxufudj0u/FW4wELPJa+NVn/iSBHuYaPHC7QWsSp7A5F/TiAI7qj/BAoz
XMi94+rpWSCUBB5JhIkuv2ETK1UD6pRUL0T9QoShAtvTDpW+NqP5T0ICthk8IdUMvgPURKAE6meF
lNdnvAWit+9cg77AyzzWxYjgrJ8PF4sheKe8d23AEcWUVAAwfT5joI0Dd31biWJKNaBdAsbAp7gG
IJEkh9IKz/pPsa0ZQAv+BNvUHFi8Lz2J385PMu8S70xP7lrLeygUHOw1FXZqMKK6UzO4RL0HCylS
IvRZqdDQiPw8oLg+v/exnYDxElU+JGnYMa/FJ9op3ign8W3XB9c9Kwb0ccUMxGuOhVtsefHnABQY
LhEsEkvxWbNnY5xSYRA5x9HurY5vGovKSSwS3Klo/EG1r/fxcaThyQ8mfBGpVT72PxMvf1iPeZdA
aKFsLPBA/Q9WJfEwBeTsuHdBj8Ag4CU+ICWFIFidQkHdiNMAc9L/EE9fPH/Qq71nsGlPae8q0gGR
AIjzPNWjbbEWHwGGTRQbOR/kWvmu++j64tkXA2nJ5a5FZUygn2qeZjosiaYz0lFbHJ5P+0iWrM0E
IFQcY1INcToDdgOSFdKV+ygEHxJd8rFKxbIc6/OOgTqux+3Feg/O7fg+st7DM+Im42gSv/J/MuoQ
T3xOIAJdTSRkgak202hyf67eBLjCOqkDl9rfVSH1BIb+oZLzkR1cxYIgjVOGCzbrI/EUO1BaIvnF
AnkQEh+JcV8teJyfz5fFZBQf4kNHRCSWFZByjPDn50VvOBz2+bK6rsQdFJlZiW1hOBIFWpH4iiMJ
wE8retv98K2+CiycgMSIxEwYGeoj91xeIQVIQHJV4EFgDKc3FnEU9QQxoFrcp7i6ZtNsCkcgm94x
fES5HH8j/tp93KfexgG0K77731exkIHbyaP2Q6YEmS3qoTXWX8WIrwaKKFZWg3IYnYpBPkTGaeDv
lBmix5xv+Pzn+qhHn8TkeQzSa3ywmETySH9Vz3wkeEKRGIo9qmK8iOpXtxRJPesCcaS4k0jpTek6
DJlT/C52wyBIlWnV11fAnIYRlQSRaouxpfV84isRf9OQJUAKwYoxt34uoQEsoUT2NX8UZh8KWEB6
FM6XElqk65nb2HmyiBb+IdgVq26Kps8S+soWYWFI/WFfebqjBhDMBeq9PqSbbJcgOJb180N+qK4E
oz7ekeS753DXnJpTdpXhZsof0cHS+sUJyLzv0F3GabQvUN+3TbHCKzB51ofIkBTbbOtAZELWn03l
KA4Ex9Was1VssRvretaEjXDpr+t5Pk8nIaHLHrE9VoreYoEE2OhVbFj2NMQMu2+5fX8fUDy6sQ3X
L/GxfYnfvQt0HNjRg5rq8EbwjPx9+8L2C0cqnhlztAXuM3kZzDnSJJxhtjGtUU7LjspLxC8pT+FF
edHVUY4SsITMVz++SCy62/tF6CNAiSJ/OTo4hty3yRp1UmhV5RyQwhip/oW/8lfBIaNkkFAFp/1+
gqXJz8x1vJDf3Ammg1uEtN1esAk2t53SJ6VexdReVvJCYL7yVbPIDuEm3CSrKOgLXLn9Kgi/oCZR
WOibZ3/HGzb3Q8rXclXyvnKHg9gihzxRskcu5IWf9x/TfIYP5jqGvxPvw33NZeyjbbxGnT3ahntZ
2JFuoP0sC0hoKhkCafjOX0bLkPeUfDU2ypQBSZl4rS/llSCyac/+URW/Z2z0FTLd5i57sncoDmgb
bWOvIlgmvtl3NpDQE6hCjwKv4b639/ABiO2ef0mODmoQfD4nstefXLl3X+vzemlOEJcb3ybWjIlS
jbqZMmsW7biGK1WyGnIJ+fHzAm4wjSDc4NxMM7svhBGpr48E2Qn10Fv/A1PznX9Upj/Pme+Qk5ol
y9h4IcoNv1V0a/9TdXYMVUbJ1xdV53IwAuTWjW7TBMGhdXyyt9H03IBFNgfKWlkb+25twup5fBTX
B3wQ2vYfziuK2B93psLA3voLZxIt0mk4l5ciEa5W8ik/hLv7KtooC2NSMHbTScFNsLbewV1L24pa
zaFZVAtoX1tjGy/cPU7w6+BwW0lkkyghnqwtYsrGVj2nuPUuwgVSCttk5cPDYm+bxBsHTCHq4hPI
YBvjl7tjioLT1wXlv3fnK3JSmNg5CnfHXWrn5CCfFDKdbXbEiViwBKVds0RgdXcD1sOV5gc/GHiI
pO3yt/ZgLLppuo8vweV+DJbaDvk5Z5mcpC3ssLrvnkOaSpRulYnWp7Pn09upV+5cPhQMoXAvMR71
VbeRV+2zc7gd472r9NFwji7+Vv9Fous7iORfg+BLf0eNb6ldi8tsZgGULf8QriAKDbz0QxQsFLVX
XTv4mJZgPy2Qe5hEa2kFDHamXpWJtAqW7dybmVNjnE1hSC+0Jda1S3udnqylOg2PUAuDYzm7L5xt
fkKdFOpeRlV6i1bPsuWa0XbbV3Nrr5yTBSjQGUaWoCY7NjN/ZcywA56LyZEcrWdzJf9y7f9qWdA0
gmcPxd2C14Hy3t8TQJE92brFNzEB6pE6xkOOCocdD6NDdEind0RdPJb0ZOQ+WyCARaFMlNnxHqV7
exJ9v3KYsb+KiEJEDfcNWHsCJwILAqGxj8eR4Mz+PGst8zskD95SMmAaxCRBD/x91vhMB6mhBAkz
Tltjmr5AH2n+mN1P8fV2yEi2KGSygd021ho1c6NnL7W1sxfJswQjz6HcvqoXSA2u7rMY6loOda2e
Oogy8D3zVbwgf0Hdk9ZUY/fVzGdPtdYIzp9uB+vV2xnn5pRACStW+QZK2LrcC45utYwn7iyY68Pk
OeffMBFdwY06WKjFXEEXx9eHTQp/PwkqYHgtPsxtKNiIJ43TdPbqtjz7JDsUSHRYi/Gcwqo2pcQ1
BUC+fszvIxtKgz1KZtkaXwh8om8zDEHmeKJnT+ZjYGxqRKPogsIQfXrMqWCtBTlQ2sisxPakmSaz
km5BxbYgsea3G2ciTYpZwdX5C3TUl97VXbpLnLq24srdbbBTUf+BKgfB7VH0mlUwD+blRuyvEJUn
95kycafmtBi743IhfjEEUY2WCLdV7J/ihtxn4VxZBHMD42r+oEW30EZoLS+z3uVOgni5iFIkQvJT
OI9DqwcLpZmJBmBFu4+K2IAODaBzdxqOgUmCSaDMPcFsHiaC6EQ9RjJxbToR0TgpyFSZ3Gh3iqS5
JR+DWgaA3eG7z3id8SleQBL4eTYQKj/P7sjhF6z+ezpXN+4BbcwX4aKwtMtB/uSsaOQiGFCz2GG8
Ex6dXXDUaaHwG8fw3UVgc+k+o4DwuRp+dtDX8b3fvUAozo4ZDTK/hxjTvS94QEcElhpkHfsJJdHw
Au8/3qb7fJ/NxDDJVjY1vxVq0huByb6vAKfTIkN4aSdohtAPD978Pov28KUzqNvNklmJaNNB4c0I
Ra9xBs8X1SnaWGovJvarVgLgQauSMd3RM+TxBH3rzAfv7js6i3OMAwPIQiscMxdU0kq44chBLwre
W6zuO/HQxEPOZsZTsbwvkRQdk97a026erFOGe4xODEC0QXjRXgKI5H9Y0gGk8oKuFGHdunsJLt72
vsSHwt/7NnepfXKf67lgVwfLfILT+ixaJSuUDwGQd7N2FgAnR+QJh7N5ysucUsPZxUtlLgiB96WH
4QNGbe5UCBLGEKQDqBiEU6TOp3gjo4tNlPX4jLYUE16Pv9MeyIbgyHtboRxCLn3iHSWbUMhe1Udf
/lCf3FfEKzIoXRtrZs2CjXnm+9sKkzx/Fx74xZ23yTvCs2DDybKwcMBgA6cZXuBK2poUj+9zfyUt
7wvvkJ7kc/foeQfvYJJo3xfBwdnK52xRLGhNLqqpNLtNsJxYil5TCgMLFnfCFv6YkuHZ82xtsrOb
k3JZL6t1PjPJ/6xrNU25KqAykz52bzMRYgVrMYstKM/i3cVbNEEOcK7O2SvIUQRrSnAZ27ENX/S+
J85a37b5kbbiXpCG0buwNkSG7g6dUdYHmxbevqHS9tQ8SbdxhOX02tv774JDbS0gNBMEmqtsnj0J
JvltIV6CpXOq5s6zaEBGswBHmqW+QDpbX9zmLWZavRrERr3SruWuORSbYiO+1rtik++Kt+qQ7upV
czDjfrapV9lbvtOojGz+/BxV8HKn4zi+qXiJdxinaqMs3bm6UBdHCF1ur9zls0IeYLYKZBNebHus
l/d1vazH9pMCN7o3Ey3C+ygeqAh0l2N5Lm0sXsYme/pNH+XbzAurEnxfQPRpOED9vR8FeSlJcenE
C1Rg6QXUi3JKh+OAtBf7SzwLIZF083peTqzhJurBkOEZU9iYgfxbf0wIgkkg7Uk9vnOqMWVS65cd
0xDgya+R3H9P8Ms2X0R6oaeuS6YylsftazR11jjnCc7LcInqLEoU4Qp/rnU1FEIX0dTfQOkGcDUx
wTeQ0gInEi0JG7JXTJBz29mUkHIybWVmUnim2nhC8NzzAf/kp2bhznFz+yUaBaH7y0V8idPKKjVL
6cZFoOg+9lYuuzGU0ZP0Gra416B/M7DO1el+hcQz0CCFSnvQtSeFqF3bx/N4Domh2yi8pIW9Kl6k
TXrMl4JZTRK1bNafI3NTMSPD/e0oLR5bRQQNxALBSpnay3DVXDH7IBJIeLpiRQLVfiTJ3MSsj9rc
GbmzZFMvTFBvLOTWpEH8ot6zCPMR/sZZZycf7nh5CObtFKVwOOjYCKzZ/1c1Yh8iN7Y36C7BqzBZ
9nIyyF35ZK3yJ2P32Hh0NadYuxm7ZG4vNAgCC3WjrZJ5idXRCDe1RSfY0AuNIiQknGxhoJL0eBXw
q2BqbYOpAlGnncULaWmQfqivPuXza0yxjgr/2aAoR/6qnpNrcjXP8cZ7lhfmJCJgyMNeNNPnKUFH
wp/2hJoP8SnGYcvb2IfI9SZtZuiwSpTwEqZZPtafrg0VFPps4we8JnN4H9INnkh0+SWa6IOJqIj8
HBKC3v5mcDiqhmySAzvZ+spNLmpflZNcTggFVVj88JJx9QuJU9q3Zmy/YzlzhHszzqGvU3ak/2MP
5GlKICDKYaJqLlqCj0FGVV2haIUAKjCUEhMZbaYQWmC6Je4kJU6f7hGCJhpdp5QXUSMNI8ofoCbL
KSNjXI7aNc4xT84CswJaKhuUijmk0PZDO9vYFHMhG2MQRiylaTBCzuExD0nf3BXhm5GQe4uO5mPc
7dGFR1whmOi0HyL6WdUx66/rsJ/uLQX1JXbaY8FXChjbfF9BC5/H/OXR9h9HzwLgZTxlQFv2yVqZ
e9tRtDbIU8DuEDk9RqJmlxEJ1UN3b++rc3HW9/XMojB4/vPCGsw56r0cQaCjdLQuyQk5vWkyxHWO
EDL6DC49pEPSZX7kqbMEI44IM/dih/1uSdq/TBF6uK+LdbN3QIvMbBa6x1N0rKgsmLsQEOdO29xf
cCh5kle/LcmmWHK/rngOxrcIHAk/LucL6L5WFClxwzZhSWZMPHrkdZvs6pzNj+Yq4qJ6X+6bY3wR
QZj4s3uC3pe+pC/wKNInqk3hkMgPiX37uXwi5rOGxQjLjuFCP4uiMeC4kcoqZ9OeWSbbbI/14fF2
UXEcRIcG7g97aDpwnn287uh2HLEim9zYJ38Tx/o3RQfVh3sd/6FIqHzmd/8pYBhqXnhZa94XpTVG
KympT4Cigef/Mr3E/vD33fz7MF/2j/JW+K1y06OFGa8AFGde36TkyUhckxnoB3qywIsXyqTTx7k1
oIBbHaJ4osNPQCLR3WB9AQmK8Z6MIm/WzNvnn8/vm9nP+dkaumlCOw2WBef/n9tQKxLmozqo+joc
5dAZ6UA8ZinYCsK9coTJJV50Px/y3/GFHrwqvIaR0VLR+Pv7iEYUW4+64YhtS4EgPBnWoLAusQze
6ZeL+xcZ+feRvtz74maZ5UMDIh/iyuZmA12jyyC9/nw536BHgSEjva9ClpLhEX+ZL5HrNRWq4VyP
tC3toxRhXHXTlvfUIpKX7Ozda+QPWaO9y6ZAdC1V46C+qFgEuPd4aBI96vU0Q6S61dgy0rEJ/69T
aQlG265jiSzfkwYfXgrCnj1o02LT3igZB+HOU2kbhPS1+DdIJY+yj667a44f8sDBAderzVFheCO5
8RZSMazNi1a9h6jWA9eOxq2QwLO2crJVkTD2u/+7TqFAZ//ntnyha3hJoreyoC3VKsgLRRpVLhok
WMGYFOSUZCtR4pYqevoeBavWWBpFd3rkxxCfsbrFW/FGNoZuYGteYA6WN5Deqez0M4c2rDaXSzAv
OBzcJHcOZbIuAG3oR7eiQ4T6v29ws5vuFzSz8m8U9fcViVDxP1MlV4wmig0GboDYEMYstr7FEaBB
PVjaaI7IoYJk+Ssz9d8F5O+j6n8ftXa7wNJcuFeI+N/zo6A7RUisLYUEfxBufx7M/4qH8tQQLgJv
b6Cjwgz9+2i3OEzUQDfjBZWbab7wdgUqNbcNyqHUZAS8476UVhE+teN64o+6J3t6aOnOij6oNb5P
jQ8HLZhydaO0GiHsFbA7S5vkXdRNfj7TTzG7vxdWmImCto/uHLwP58v46vKuTvLUihdJAfpG3tp3
jK8ZWn5H4TkFBqgD2grBFpB5diZ+4RGe8dtS6ftoKScISSEY+1Df7ybrbEH7nWpx3mijuA5msII+
Ivwy6wqdj2TJhPn53L9B3HHuto1lh65SQvzKbGiLJIyU2yNeeHoyQck+74CMpmPBaqLmERcXYXqo
mmBKnGMW2APBs3ID1OC2Rf4QUuQ64KHkMeA3TSa/xFiHhWehvM4VeYYzMIyLU/Q0epkxd+c+0rFc
bp05bKlbuEVz/GFpA6hvGOTpyUcJodvwhroywyYEQxCXPLzJtpESDfKOjCYEmN1eOjDgEB/djigI
CVgoXj/flO+ml4qCIBEoYYeMbcjfQy+sqqZ8NBVlQ5rREkV7ZYkzi2SNWBdv6iEn2rKxH/9lVqti
RH8ZR38d9kvvDxubMJfudbLgZmjWi+ru05qFhdqngc9gorbDXGKpRr0jOwcxvbjwIxDQd4jOsaxj
sYXSjPfRRq+Z9lKFiM5TtnAOv9wbMZj/OUn6ktBAZRMe5JfBnsiPOjcVis3o3WtAjEjbjCESvrI3
aayhN629M3yum/dL5vhvjGSACIWEr9Ljwbf5ywaaekqa3LSUUFDBjWGrYQAXDRmoP1+dyD6/Xpyu
ItpuI5Hk/FGY/M+6ek/lNjdv8Hxk7BJy7K7HinqEJQZp3NSuwejno/0bfnBNhLeQPYSGp/plmHlt
qreBc+dWqtusWdb62A2P+EH8elnfHojVFG4qnQJIoX+PZ0hvlZpKcQJLcoaFDMYvlTNFghYXlv/H
FRnoc8D+EDDeL+xc3U5SU22o6WNxwBXB/WSG4yPz67r17YOi56HpyBRo6Mr+fUVZbiN6LVGsgRUu
x5jeXJBF4HCdvNQKwrf88vOF6d/NTUOml6hiDk6I9GU3csvK0OpOp4WsSyiHoIcXUrtqJawYnh82
rIYIU1Pr3cNM5FbghnE1buCygrHajJV0mBlZr6Q41oYH3PhCzHPqLZzlyAdqkcykKMOPcIgvQ3UO
yamkEuH7x6XNIBPE5ebhXzwUc2+1sK+QZyx3wn2oqtNnNzFHv2y7380zjBWpgEGyJh35cmNTKTfb
TOHGehkoG9CUeHblSwblz/fzu+cHgxstYluYschfDuNVjmsXoR2LpU6Wl6k0MKV37kguT8Ni/Csj
85N59HViC/lD5N5llaN+eXxl06Std9e4LAOCVI56xgkAgQMStQDgAB6moZSf4YqJA3hPkoKRER50
pE/8lZUuKkgh6ZIN3XXXlbV0MHy8T+1iayhTHYj9baKhP95R0jduo+y8uFc9FW3SvlvNHmrfJsen
ka8cbvCv3NEjmeXZQDVnpTTK6A/u5XicYFEC908ZRkAp/Z6TDRRkxB1iLIFODZdKucak4ecHoH63
jiOtopMpWJRbvir0dmmuZF6oELSgdnPvBVf6FPbH41hsW1q7IwVpU+lyu+qv5VX7MF/9d+PgPNfv
P5/Fd8MAoTxo1GBeoNZ/WdUTzbPLzkvihU21geJ+Ma2roQ9FKroE+0yf/Hy0b+JXbOIRd0BLh6LC
19XJKEw7Mu7EOqV88tRtZQ88HMzBLeE+9WsQ8d2a+9+DfcnF5KJ+oKvBwUiyCJNyr6fTdyGK+033
+LsZ+98DfVncDTtr2kjiQLgSsfSwkKAk+P/aQv57lC8TyEzSgBoFR2HBpWdFZYVtEZcuOfpFZOLb
IfGfh/RlZXASLycZ4EA2LCa4eDco7wvtI700NEflX3bgb9QQkc9H3MdAmI0d6zMk+8+G71pS53dm
zGXhx3KQP+oAxu4dG1FKIZ//1YeCRLbvvJAASrii4Kvqn8iFi3MyuV0fVS+Ak1vQR++26RPVt2u9
7d71F/dJPhjHfKu/NC/WoUTX3K972t6C9PSO1Uv8Ej79PLYVcV++rnD/vZIv9y2IdLdG8YcruU2Y
0tJrVvSsl+SlLBbNudu2H2D6bmgQb34+7nePSxA+CWAgRztf47JMcs1HI6f4uuD1GaF2wS6l4aLM
0xObVgKs+1dVhO9G/H+PKc7pPw+tuWO17SscE4FNNGu65HALVYSKf9mjPnOfr7dUZJ4yYpmIyqli
iv/nOBahW9dU3NL61X8bQbFPR817drlf9L15aK63N/loPHUv9kE/OMf0o/5Ir7jVvgd+z35KL8n7
7V0ArBIe+e19EmHK1fv53lv/1suF/LvDydloGhBF/n2CZeBJUagwV1i7Yfz4KSgX9QOQgidGr3fN
PlpQ9q8Sp++743afPlM5/bAvxgGd5I+Ldn5ccf1+j9+Dd/oVB/W5W2XniiKyfw1UfF+G5isQz+pw
pLTx/ADKdH0cym3wnLzHmDeeymt5BeAUvynLchc9PdYgMJ+QY6YpTc/8WXn++XLNb8aaRrFOFt05
dBW+Bg1pnppdWxdArIx5WkyzmrQZiSYy83kNp53euGNFPeHtVIfmwPBo7UcuqMblLavGZnOwq2rY
3vURUhT3GxTBIu8biGuZ7QNheiAEvDm4Hbqm5+nHoGgRMz814SwD3GeX6O2VSwmXLpHlOsnFU7RR
WZOTU7FPifQ4F8dVRrK1wVWrV97ug8LZPWjBdRgy+a3VD+RkrtGHcdhv4vDoece4nRvZa2W/GTqg
ZE0fyTg7GUE0cRNj0OT+xCqVSU1VDXdJUXArA+eXtVaRxbL9ZYjj5YqwCAKUwl3ry6qhmm7gt0EZ
A20VJJFkEU2FSgE4osl9eIIimI/ePsC79NAihVO6z2GwIN4Kx0SD52L01suXddDb0X6EqS14GJ/c
6k+5icOB6iLw/oMECzFdw/CBaoBu6VawFg6vAtHxtELPdyx4xPpBF55LQ1rtIHmFBqlLC0wg/M1R
vZLp/2pDFUonrnuizyrg5En/repZyS9z6ruyE9pPNokSJWEAhV/uiI1eTm4kIYuLFE5RMOkCkM/w
Stkg/FqbuI96GIH01PzmFN7gCdfjwkedS74UjTn1KapDpLp544hmeiOvLQTbcHlrsYDDotNtthjo
SS1Il1mJ303F7DJCea9jMtWaoIwNvfdQzKFudCPXj7CS9PptKq2yHNN42z6Y6W9KNn80m/4ZAWx8
JPTIu1Fp+3sNaZqwM7KGEVCD3Mamrq3B3ijRuPRXiSRDxEU4hkhmKLlo1GMhqNcXt7YHVY3BrOKN
RG0rteSJ5GnT0tTXUmAOtMzb+fKHVlD9sdB4fchH/w4W0qoGFjVR1drIKmw6G2tKFc9ME0V4NOjc
u/3qOAzz0j7lGkhWv4+/qaaCqpXeY5f2nT+xwf3qF2Eoaz50nKsoBQ0rZk7QqeMMpJGLkrsHJc0q
JlFu9vKJJLWbrKlHSfVBybkBFu2Wbd+R6kev6FKhHtU5zZvuelNNf0ewyNeOfj6O1QtOqoZJe8h+
QU9mkrOjetYk6iZ/viYopZQASbH/iuNiAq/g8aQId03A8Pn9HTUnLXh3UgAucb2LfXkWUgvXmonZ
6UPL3WcmGPTCmDw87Nmo7N1JBz/r5FE4rkBuyMgGK3APZa0nI+vloBrVpdHc0ILhZ60VwK477dKV
eQ7ZZ0XJWXMeY6tLB100Jpi1LG+KoYzw48svVfnRdHD9NGZwvI0shF49SG4VQil4VFlSvU10iG7+
KWmagQ+k5k45N7ewhJ8HWTn8oCuQO49eZy+pGOCAMqnKePC7ptJnM+/fgYjwnaZYClaKXwaifr9l
qVOauG/IS684tkHxFFTX1ipGnJsztWqWl9geeTFCSPolfGTDVoHaivJRkOClnbYjsVIT+KYuHHgW
bIwxCYmRFR1G3KVKLOEL/lkygKcpY70EHcZoNOKtD1tKpfzpBkWv1n3slD+oX5Qlz+TR77BPr4zH
qpUhylg97eGMHV8VfpeD0IDgjYJ6V650k2hVencdqKDAvOsKkKmWTmX/LYDOaU3zFgWOeIuhYl6M
tPtcVV/S/qL0WXaZb77Eeop+odMtH3Txi9hemi1/lmNFHmOu0g+ZRg5VhjC+zz61wunsWDRngk57
qpHdkwwV67GKqmGD7Fb2S674R/run2fjaOwQDik0G+rfi4TT2l3m2kRCFR6Cvt9tHh+ldlvGirtI
b9ZrEaJI5UNsc0D/t4+ZGz3dsufyPnUtoGvkCg6lX/bhB5p9bUcxPAOqoLEk5igIS6j8ONmK4t9I
TT7EM9DiZNW281CGcBxAP0VSBqv7N88ETLlg7y0LaaSE6rmjBIT4JJ9Db4nF4FbS3e+ZrNJeE/by
/D5BGpJUsgHN8fAfwzT+SKy0f8f6NgRjwZrOHm9l+LdlfUWK+g/jErVb3FGLkqg1ioZKPAv0dx0A
YeXGS9llnmvvZTym0SJq9hSe7HYc88zbcKYfzOZsILtVTBqMWakUUwenZP/I0QgPV+B2pha+JL6K
d5nS9PWbPPHKaYeYHKC7Gn0n+Ta9a1jH0h0o7GMkg73NnHWpYmhsQgTVuqHPpdrufegn6hADZpxc
265YBelWSb2RbYMaS71lyI4jmRhwFdrkc/GkYG+7FxzDho83el508CyioiY2Bprt9qpon3g7qob9
WwuaL4HomKLaV/rBRGrCiZoh24Jg3c+R3HcFdmTbZJygHIVOr/klm6S3mN/8mxMtiN2pYJsPeYS7
9Q26ibRBfFO+40VJi/pBDe3nI5ufQeLXoUynA64AZSDG8pf9XY8fKfuHESHQIKio7VTQ4wVhW/CU
yWxFGEMfFFVdQSP2IRdnQ8kH0Hsfpq/ypYIWJMe9bJJNjEH85I+LiTTq9iYyyEj8jbtzd27hwJvj
8MrDg/XP9ihkB8CUCcGbhq/Z0IFpnI/Tcf6ejDFoJLISiu/KwAKLUu/jodDxKqBuCq5+BwFbEKYt
1GXMk2DXCq1twdaGUj0T/EkYn1AetFd24u71MRPgL2PfoCGeDgiP7nMbVtPbVptuK236NghqLCbQ
woC8qzUwmTJYy4LPxAAYCx8KIYzxRyEIfZQdKkEwiMX31ZMEpx51xaFPh3MkpJGdKRD/i6AEB6Nk
HI2tZ34mxEaE9MIkWtKx58PcoTgBNBBhXNtDdSevFNiI3C8rgHl8770chEY9SjV9LB9g7QLfncvP
0cvjWchXCKliBwkLwADj+CiIwO7G9wHwwBkdeVtBOhc08D+CNYK5iMLZ8mZ/CmHF0GQFVRao8dQd
hO+CIeys7Gd201446whDUeiChP+iQBEQEtos2J/sWcqvfaC1Jgpt3HpYtDrEWiGwLkRy3v0nBDlI
sWAHTwQ3X2ivZ71zI8ivPERBrvfmggwraOBC7AGf7bkgVAoRnRjxongsDJsI56beu9Dj/nN9IUxl
8diFKIH7Iaj6+UbQ/buFIPRChid85uLGn14aR+4Dn+gDlBZyX8lE0ECx91q9v78+H3EhV+eC7ibE
9+H/8BIUPnVAXxuCqKCB0rE7KP0COmT1KR9CTbO3qPtCjEeIiNBVRhseL85hgvqw/0RiOMBPFbD2
+XZSxtZF2ebDdiskpPOhMjaG3dYYWiwenwibCpiVAF4VAwOIbzx9oCZWDwWH9gaTT/xcILsFye8x
cvf4qgj8liBiOhAzQQ/3hKBY2ltdjyLU54sGoVX8uiHsQZCth+L6ifDSF/kshv7rnSNEHx57Bfiq
0J7jdZIRswPFCNVPiJQJzmkzsBGKEJ8keLeC+5qAyQ0OD+4A4GCOKSRVBDdCCKwIKS3Ed0xUJ+AX
Q2tFjgdyKufzeVaCd/xngGtgL5Ffc5jEQuhDSFqwVvAnls7P9FkErwfYnDdymAEWSEwhgpEP5C1i
HcDDypF9ZC1GUCXqm5/CXHgVsMrY/VIwF0HuMTftX1dgscT+sw5SMLJtgC/OP80n0/eN3AwJt2Jr
UL66l/pcfJRn55C9lGfvmpOkvSqv9bk816/eyTrc3uUX7bl8Lc8sNB8oWt3e/HN1qffV1n+ttvXG
QTvltdxHz9ihVVf52h0yNlG6k6wWgEIoGeq9+sV793QAWeK/5Mk9JC/uW/SCjCp4/RphxINNEQIM
l/OUvgS4kRXn6lU9NN5AfSUusl/zq30O3zB6/jBO9a7cFn5Pfnm8pFmvWWsn52QgBbsPnt1zd5UP
7lP9Xr7fPx2YKEiwbMkvLZas7/6leeEfCIAPP+8un420f24qWDValfSICJf+jpMkqVNCNwViVb8G
V+mVe/RcXDsK7EHv9lxtHYFPeyA0w0X7lNa9t/yaQNSDE3WNn6u9/SK/pO++qBA+dqr9S7HzXydt
0fhAX47SN7Z8/4rLlQGh6iOLF/fmaJ466YXiWTjHH7MnlxdRtug81CuUvUrXg3we29XOfEacFrdw
kXbcERytU5Qa/N6Nvc9YR9Vaj5ZKO0sRIlEGt3b88+3810kTcVX8eSksQhKyKdH+fTtvUp4Vlt8k
cBugKJMJpt4V5ET+eEWyvd9h260CSbMhcKsgm8HVRzNPpdJCNuNMiqfM/KU59l1x4K8T+hI8yLYH
Ui/XEuyCs6HvX6M2HXdNO5GsatLK0EahlRANkpOg4j/2c/QnbJTWm2zo3SQ8gNFEQYG3aIdljgRU
YD25GabXGVyFVBO9yy4a3ktQIEdAJn2HYMzh7VKwuLORx60zre7BMH8gpgMQQnX+h7MzW24bydb1
EyEC83DLmRQpS7IkW7xBSGUK8zzj6c+X2tG7JRgh7lNR3dW2q1oggUTmWv/6h2DdmfUuG0dK5f69
k5Ho2dcwxvlnwMTEAeIFH7InpARdqofeqyAlpFGAFzik+Mxb11iiZ7RZJJoq6oiJqr3JBvdOLfxj
ZevLJsqXFKhGnK7c89CG20q9ZgStzmCfGCVqlm4qgPfqlIdQYr5MtjAWqxL+jAY5wQ1rBNSBoDa9
xK8Fke2wDY3zCM4S0h+IOY+U86cNhR98XYm73T1BOru6bGdgShzASL8UgyYoJJNFEnhm3kq9Hx7p
Muv6cehfVNSww6KNtyZZNtWV0bQys5MzL2GKJgK/eWEmcPhYS3TuhREefWK3oOg04M59eZO4nI3w
R3LceBO52LjFwUPopCPRyJrn799U0ZtP9r3PH8Gc7HtWbkRKNUrJMSEwvdpKLIv+STauwJVzN9YB
/8UhE3SOm/t1OyiDTO67AO1AodxDR3KjtWjKW4jilb1szHPuBVeOyZnvZTIn1JltwM5Vp2r8CIcy
L1Ud4FEFbsbaFhLv+GxI1xqia9cR//zTpMGLjd7QBJ0BwEKsXJRDzv6qIfjM/ePG6aQh8+bYpja5
f1pYtYXZZIwLkM4p90ks0lLco8l7DRHhKuF47ksBJWiQQci4IOD965cyw85IQ10gqcBHWPczBQ09
SkP38v3imxnrgl9iskzmGpFr6uRrZdpgjkPOspBBSJiAiqeEGTbjVsilepSvv7/c3F3kamRvQyaA
azvBQoaqt2tPtcJj7G07Cj02/M5/Fl2r+pQ2p8a+cujM0cKg0+hcTDiAwzL8eh8Vs8z0xjc+Jsky
gsKs1+954RYt6Kydv8txudSilyYkY7u07sFvFrYGPF5hvQXIMDQ35Kjc1fqLibrAdaylGuZry5DW
YWJfObDnnjjnNR29wguqfoRAf1rGdZPW9qCpkGRQG0aYeX+E2nlXSEZzD+DTVT5mup+uEqVOFNoF
Vxm9G8ncSh5uSajg4kNPTKUU7Srn5fsn/rGxTLY3nsD/fi9jMsuXWpBXaYAr4YU7P/sxhLg14krl
PhXRnWY9KqGygiFW2ZshY1Ssi7iV29h9/v5TGHPr/POnmAz6gTRlKIKsAxetnzs+qSKPpBpI1vqh
yeS7yOpG0/yFa/zq6niR5cgm7VcvRqDoPhv9usjJJR1/JtVTrhyUlrhsibYnwTss2Zu1QhL5pukf
h5OVPEYp0VimvHSh2xGSab0pyn4IjJMenWOOkO5lJKK1qAG6EIYTzhK50bLy0CvSBORcW5WIE5VJ
GnKJ+wsfOu3B6u8DVE1davwDsJWJaw3VFWznQzE+fUymjN2DCp/FQA//9UUZOt8orKBlFx1/dOZv
QDDG+aP80wiXjnvjG1i7FCI6ZGjea3WvxN1yeZX2oc3UJfg3GzClHTgmf6U/WvEYB0aZR0e/JZDN
YC7dbl1Qx9C8+O6wCMYn3gy2J87IUfeOhUDcQIxB50vtYCt4HZVbL4PeaP/MXOZnlFLjsCU8wQCa
B4FXrHIx8PTq4M9VVp0y92p9/vCTrcYaKQCTsKFDKGryCNlPA5BUL2GuzwCyG6KTzqeIIokomFMz
OjcWNjExI//SAtW1BuhUkO/G37K2u7L4eXR/PVqRWg+BRxDwJjWVEkuhWuhlclSq+9QMlikJ1tm1
U3juBYNg+r8Xmawfs5c103Lpj3z3xIx4QA0ZjgABSOf0pyb5F2RTUxDSILOqhqEak/dZH6JEL0Mu
J6HZ99/FRKvRyAXoDrr1hxDRFWXV5vvbKI7cv24jzGbVxAldhjz+9Q3RA0/O7bKPjyo5SnR/MqnV
nQBdpWub9IyahyIDFqGqEoSg6tMnJg9DnCaqi5mK8yMq8IrCSJEmElxctfd2/dM1T676+v3XmyPB
cFFL47hkfAuy8fX7DXmXk82iMiUAlIcpXCvWqqzxfI4Qu1hnQ9d3mUyP5dSrrE63DNYFW6AOrjhy
zDEVvnyOSeM6EoghxXWYHNX3HoQEnOSRUks/S/8MTxYezcXCRcW+MJ/DF/d5OHdn9ak6M8br9Ves
zrE5DC72H7CQnwVwm3SO0I2+6C/xr+a38hxDr/g9Pnm/7beSl+/CX9QCl/Ziy4sRIIT49R/tg1yL
mGmpA/OIz/ob8dPgHxZwGsaw94Rhr9XzNX6GLlbPX6vr092fvKSDReqYFtvxMWBsjMQSX9uH0lgH
2Uo2FgXBfMPCahcWkg34DsFW5rkAEXVr3Ts4a2QcxkJJ1r37s2qWcn/b4GC9tHf5sPVwOTvbt919
72AU0v9IAEm9XV4soNeo1pVTZPYVgQpGbwmRGWXE1yWUlZJmRn4QHQv27HYpGXuBjPTevSoPVy71
UXD/dcM+XWtyw5QkUYJQteJjWK0p5gK824jnUDcp1ky6EKPawKLa1tgoRznbDk8F4zMcR9uF6r9y
pKzZI5yDby1MZzuaGwkHSfgUGNwyXrrFKTXHLLtbqNmVAnj2DjkE88GUN4UK4OsdkjmyxsGzyMlq
tjQrHGdAL/Qr1L/fv87WTGdLF/3fK4lP8qnSa3Knqo2KsaMcmAsHeUxiVMtefR4Ha8VsuCzJmVon
OTaoWMUJTIQkVbA2lpnaQdIhnmflDrva2otSWfOBbKKz4C9A2DONFzJgsjJZpdar+L+WDSPKhHRB
u9p4NppZ5xwz/s2UdmN1FxMGXcQRlyKxsDzYwfdOgsBH7KJkbtU3Zn5fDOnaw5BLhGCp+qUeTtDx
V4KdAK8ZeUwVvktiA5Syderlt/VYH8MUXlBmIMLsF4180UhaLou3xtvqvAHlQVeVfR7GV1bd3PDt
y12dNDBq7JeNYdIGlvSB0B7C5r6vykWHDK9tngcG7oX2RIbQ1f5zbuFYMi2hTGvgcJZ+fZxaY1fh
OPA4lXrZaPcffZqz1/rT1Sps7iS3ZN3WxXFOWNlkiWpJX0dFqwXEhTpLCLg5OqIcN2lmoTqBiNcE
Q8bsNyNXW0G2ruhIPb9+szzIOjUuNA673y0bXoVSmZntiZDB4MG7qZXbIV4zsV8m/c+e2N1wHb8p
2wIbzhdh0SlCp3Mxa3jFAHKLA+Qrv+TX3Y+n958/l8Pi/s97IAwoT+9M4KJ1hYrxWoszV7aCpcmW
5ciI7z+Q7U+v2pC5mRepMr4I/W2fnJs2WHrBPS17Dm+U7EGSdxfZtWy/2cbK0j9Ckuhr+cXX+xbp
Zl4VnRQfJWV1MpjgvI83ibqFMQCNmbprUFf2r/LCXvb9zvKBiU133g91FyoHYlasyYWNUAlq2bID
QTbp0vhBrVBiVIfC1P/0Sr12HYxgGaS3EsSXQd1kxOFmBcSTQl/J7UnDhTEMk717p3RYKkkUUvWz
RT3q6OPCZJE5rbHxfksy6RbjyWxhdkEStZ+z6hwHpBEoBN/oF84esZEbIQbc2FFj/Rep7ynD90RB
EBtbNzWxtVAJCq3bBFG2sqN3OtHF6Fsbi0w5+gQ4Pja6E9NAhkBfM9rHQPeu7Pa8nDyEv+8VLRWq
bIrvD23Fp6XRZ36upC6LuxzvnOHGlM2T4+zLdpk7Jx1VvhUwliWCdHBehrQ+KsFDDNIgD2c0uTeZ
zOSR98BAe/SIDmnRdSVUkLMScKyz7EfGj96wV4N7OcIVuE72hl8e82T8IYha5dhs2talwTQXngSc
0CjsU1iO3qbhRYe+wRMcRix4Q29tu5hhNHetimu1efB+xtUitVcVLvNUXIl8t2w6Ii1MUhQzXrMO
J1VcJeptGAr6BPJdZptWQ6RrsOqRPIZqvnB8hCH+3nG9pQYR6JdRSUu1xupYN9e+jL2lKLiQwJlP
8UhqS98soCUL5NmFsKXguFjgOT2SDgxpxgtgvDnFYRgZfpFunxDtjGvWABtLGVaW/w+Ji48y85fC
lK4s9tmq2DKBqyzLsgFQxQP+9ABlH0JpZ8GXVrPnND1Lnb6PBfPJOLfFZfRhGeADDSsKMJwG0yve
uuFaqUN20dwqYvdHZa9SG38Mpz59iCFtY51XiXkjrvK/z5hoYGQuAg+G5TN/kMI7FUbWbw6UAFJ9
ceprN78xj36GI7C+H3b+2vwVbJCD8lezkLcNpNTkw0Eap60H4ecvUhWq5Y8Cmw3YesximOy7zw0x
Bur6LVjwn/CHCMwRQ3ORG4Gj+OPFWH94HuN7fJMttxdyZBb9TriAiQl/wO/uXm+PiwcxZtcXR3ux
PG4fNg/eYlsvSDdLNk+3pOlsg+3Dvl1c0p2xFpbdx+WB2fGrmL77N+oCN+T3+z/PHR60MiP5VxG9
4i6ehMnxT5gli+XtmqPgyAGAO/S7vNdXdxB1+DHYujKLF6NpMZMXvs79+oi/qhiOC48oQlCwUM6X
4u50O+EDL3Ipmp3If6k3mG6vEZtxP08ON0rQdUU0DG4lqz/PN8/vK3GjN29vcHK5VebyDTM38S/8
4biJl2d9fe6Wq5s/IZntIjgmWMlwCoRfvQjYwW6ef/X7XXm2Z0QK+Z818oGtfFojWjf2JWHCNBCp
yAuEYckxgFUrgtKo3EoaUtcrAP/8u8FsC9Mngqv+ciG0rLKy5L6NjwMlZu28w4BFcHhA6x/AuZNc
9lss4ZH7m+kJC4ellW6r5P9/rkFSoE7xYKBE0eRJy9EkDedLIEXHvt56nLMq679ctsReY/snrxhx
XrnPc43a5wtOyhVZSwylTgqcQOD1Wu+d+9sL/rHth3H8AbqU57RXwyJproAP9uxBgtmGgrIfDv90
IOB3MMG8oYyPVZlvwv7F1H97tbXUakKnnBenvK/yZ2QMIZW4GcPabPB0M/CRy175Z7TvWeU9qB11
SPbadmf0pY1yFrxs3cpJZX4OVPq0JF8i4b0BdAMlWDiJf9LlrYqxsJEtI3Dz4ZKbwcqJzhGHU2S2
G0chA6I/6OFF0aBcmssmf+2alf5Yvus0V+9afmsY90pLXJeULdXoBdJsBm/X9qsVhaRaPfog7bUx
3GhJuXTaH255H/nNwjZ3g/zclZhCCeVEhxtiiZO4ZR+Nbic30sJtcH6MnUUUhhulahY1reb3z9kQ
Vcz05LYJuzMwJVDgvE0WVmI5oW9CYz6eYs9ZC8al3CBthNvabdMU4zJgETjWkF2DINsmOmwdmM/c
qQxpYoacO6XeCMVttS6ihB7Ll6K8Fcc5onwH6Tddn8gHL/y1QSy44Ffi9lEvMyhjiPNj8riRPUAN
vU8sfihzGWo6zdf2gVZs/OStl4IDsp3Rzpe2dxahn5GvHWTeftGR1cp7WVvrK0jiXKn++Z5M1j5I
VV33phkc63iJj8piJKLWEe3OVY3rx6D3u9s/KTLb3CrLtGNS5JYkdenvlV+uEZQws0nrmjx2Ih2Y
JEoB7hmEWuEU7RKZYJzpVzT1CXG/rPaLXKWcKO9TKorWdZaCbp/9ixRdBpmf1smkXep9CSG6Srsk
SSuqX8lFAxtuhnBtePfVPjF7qpIre97c/P7LNSfNYNR2CqPcLD66kNCqi+1JGy9H1tzLdPrJQskg
WwHxkOSKIPat7UnxoSv380uoBzvH8281CivpUnIa5v2/OYgAZcWbgziZINevFZMppaYeMfQRyny8
ckBl8AGIugPLl7OI9PnomopzdlmCONF5MWaGavH1imGpqEbjjrHQ0aXlfUE4c7v09Mu/A2Ztzbah
kCCfpwb/eqWSAUloxwIDVu+D/qQYIlBdLk41rs/ekdGS5l+BQ+cYCuh7/3vJCeLA295XtsO5Hsnb
StnG8kaDPpe/OkTEwAEMFjX+6TEs6nXSXLu2PDfTsDE3YXBgWfgtTL6vaYdVFlmMoVGmPTUX/d14
gWX1W3/X3mLSv96QPJ+dX80lO8e/cAvD7lV5Gy4FviIX480jUIk8nHBhvDUP7SM6O+Mx++U+qc/q
0/Akv/RvHbHjREhC3MarsliUb1DdILzxx/yk7FyjhMPI9o0fwX98PLR+dz/sXy1umMOj9lreA9m2
SOqCl+IlWsX37pv5Zv+CYmU9lr+7t+HB+2U9wl7zXrwX46m5y7EluySUg2ekBOf6yfyF4gP3ubfu
R/Mzv0AgZ3JDQGnzhoeZ/MY/+v5MmV2nKADYGgmldtTJ3dQSp8yLmNe2TaiFTvDfu+TM1nmVRTMH
4difLjRZM3rsj1qV5xQLyQclwnsvsXKrsJ3Z/qtrMaMACEDCyuBg8rq3XW90SkY9JClCNrBI7HUO
mg46h9lRJF+5hXML8vPVJrcwcFKpMtBsCxis/xNXW5VJKWo/++d4dmr9ytVmN9rPl5vcyLgP5HhU
U0BmjjnwSYzmls2AdU4mhtnOWhznClWU1HBArXWcZjooUsbw0gPjd1mwp95VUEYDDw5SfvP9cpqd
2ToqMzCRHK6Y2uTWG8koKZXGmCgcoD/3t6ODwWeA5Kg8lfLKutG0bYF3aXjGUsNNSMKmrW/909he
OY9moShkkKBQzKw03Zp8kEH2pNwoY86jMN+7bbEe9WrTyIfefRJ6DhMEAmQCBc6rDdvIQ/nFCJQB
EtXplVsyV7UJ7xmLG4I9xpREOoDD1abhkBOAY376j/I43OJTAMYeM6tyHPYbb8lUBHSIjo+WNny+
8gHmXj3HQJnBtNWiK5os0EoveR+wgWMOune8oz7AEqrOAsWG6qnv7JfqZXxXq5UXPampApzxxH0a
gMeza+3Zx+OfllCfP8pk8eYBQeqGy5tpy9tE2Y7aTjF3rbVz9dOg7hLyE7qNdmMhjngy8SUl/RbK
vv9zeIkB8aptjxkv/lvnjrDZ4UHXH2IiESHgetAdTj2yhxxx1tnx1m1/KMft9/dx9j3nQQneCOtq
6iLlF1nlgptBo68PjBj1YmnnTzR2Q3GiiGCI9f3l5pgH1A3A3UIKLlI0vx7saakVtlMb0TEdAcZ6
b+0EsPo5hZBvwsT+Y6YdAOVZ0m9Kmsw4dhdxflNRY0nWT4tTA+Jp6f0gsUeC+dFth+FPFKyt8C4g
O+WVHieC71neBcM/33/uD6bm5Bl/+dyTN88vR1mVrD46mngBu8euBR9R002ZrwPnielA3/GUIDi1
mLj7V9b6zFL/cu3JUi+MsvTVRCUgPX/u2faQ5+JcmJT3PCHrGp9Z/LDvvuhkMSe51Nt5NEbHTH+h
e9XKn2m0K6zLmCRXNn1NdHZ/X8pSFcVRGbhMBxLhoOeVIXNPu3KT4g+IfzXwmb6OghW6WjNaNfca
8v7n8mdXLnpYO+kpr24H+U6jaqAFT1YxnusZw0YSTv9IWOVKEFkWNhDt74TERZImwiuvy9wOzLP4
72eerF+ntOWusIfoOMgnGtS63AqtPbL7vjnwd6G4o/5Wx4uWX1oNHht/cNVNRZnBRr58islqHFvN
0bKSAqdmEKYO+8T5XfP9q/hBqLNLqsVyqxs/ymZ35TW4duHJUjRSE8UcFBu2fWfZIhhn+GLjBwaP
S/TeIXSF4iD666u0n5mNCtANUMahTma9TNZlpODJ3egtGweK/f5kpgzh8XNbC5O1+kwTf+WbqjOL
U4eDQtOp6WgAJy14U2r50CL5ZvgC+sMGJJAJFPT0vn5qHPCtFFYMUgnmqD8Jz79/c33h5wENxgKJ
Ep/vE8yYa0Ptl3X9UYBBgg1UjoKVEp7Mo5S825Ww6OnQtP38/rJzdxnurayYBpUzXotfr4qnYNgF
Av3C4rcJDgOdfFCdIHYBKeILJBdX3qe5rU3Hx0vFOFmn05ssZHhoUmNR0RwbSBXNAfoyBTTiVbfZ
dtc4qsrc1vb5YpPF6xutkapWhaCTBBIVuGxrMQMSoBD4ElCuTJHJ5SN6oKY6wADqzHPshB/SdhNK
+ve3+tpXnyxoPU1RLA+UvHwU4d0wgGgWiKNXTi3Bc75yhigfteF0txWzU9SmpmVjTvL10da60IXk
VPRuGuzS8ncCbqJ0N45X/WiL+1raRk6w6ppnYQAKKwndsJKSMgyLAT3NWlOzVTMOOzW3OLYzTJyq
pZOfsuzWyNQ/cZdua0TpWYzxEjS00ngoDMJdI2Vta9peJ0l5UA4tehKveodmwLfsjH4hALduLDZF
Yy6t0IHHQGiKskHPi5PnG0L7VWGxq8OJdOx7Rcr2inZu5XYVM8Wk5B1bZInlvegPzPyPNt66hrzT
eRVFz8cvHdPbCGNKk5JYh76o+/iCyK+0GFJR3jUahnjlfVdZpyy5CZy72DAPPtx2kD3xb0rmc+2U
x87H5LSn0AdcrQ1lbWoQn7pDEpP5yshMAI8e3sSZ5GwMkwxnqUKd5C9tm5QC59KpF7vI9immQ8iv
UUGbySsNTIpYKT3TlGKkjxuHkQvBNuiNaz55zSH3Txju8cY5tMem0q5DrUc55GOw4sO8QXMG6p/h
B5yDyhkUTG1mHMAvo+4iBgQjM0o/IYhGVRfIG6KOExXnaFnd4uAgvBiMlH4l+VBYaxrKM3dclZ21
rMOLaKpgidSG/jtJx4faZvzD8YagPJfxMCzlZZREHHe6tGhba11ma73eO2F7KTRCJ7ET9kekpmG8
dbVLUhxMiIld0B8GbmmJAYkb/YuG6IMQ8J9FPdk/+qrKdV+m9GZ/5Lmyf8CgEPfebk7AcH22rcwT
BqmO90A3xggRy9bvX2M6cF6c6YsFBsD2ZckA8eZkpx46r3WVke7QiEnaDu+iB/uQPXi7ct8edQhl
h3JPxsXO2w2ke/lM1Q7BDmNUEttg+LzbH6k8ItYMh6g7gwAnkpySh5h8h+ZVP5jb4Ba90D/doUax
nd2W+3KPpMw82Af7Pb2DuktQNH/ldzrD4qNH8JH5rB01QqfEX8GNny5xoYd9fxzSlUK6WEeOtf40
nMJybe3qu4TkgnEv/t5tRdpSRGKPyI1wmCW+Yhjo3bT7du/d5HfZQ/5H/LrfB/yO7CWcDx6VXbQv
juEtFkuOSNss9s0xD5bV3oiJ3az23dE5DMfoT7P3d/7OeQ9Jh/J3ylrait83eB8HLx95UYSRtie8
TW6ifbvLdxk/J3uUttZhfBYxheVtftvsB/J3xE/rXwu6BX6Qc0hI0xFJn96L+ZvfuXyC9KG4qx71
zchVGj5b0S7cH/GttB2f7WwxHAfGqlwet18RdwPPqnMX0kE+5g/+jfEc8wmlg0oMDoF3BGFVCtju
Ij+kB/FfOrJ+kRKdhjQeAgRJOC2BBDqG++0TeWpY8W4Z19+71xBCsZD/XmRYemJCyHR6ShayHUuS
cgUWHngMruls0IGbk4VBRmrwag2ouOsT5XrEtvyxk2J0EUcXKwYb156+X/GzNTCkWeaRmCFCtp4U
CRGi3NJVQEp5sWJ/XSAHSte2uu2Lbeb+DnBHJnTZWLfDq279gIQfXjPmnIOLLJh9YN8g0QBik1cu
ksZxDCtwN04uyz0DEovpGdARjtWk3AmqErZG0h2nufs/Ax0qclVjhpEKHtfVgnzuLCcJRDVguzF5
nRaLQePqtuMHH3eERprKAt9xtD1Vd33Dmdtu8CLFCwmwGBNbUcJ9KgwlSE5tELHlsQaEoTXD5w9q
dNK8f/+cZy+kYT2omAp1w9Q1T088jM0VJr4MF8RCo9SPqr1KxMjVMnCu7GQJM1NHhEUrOHmetdt6
+AfVkbDYLBlIKlvsEywyjUJ6OQZ/xjU54pxVLiQy2UD2pXBlc1p9FWUEhwocwtL1TVuq1CpYOWX9
WnIAxjOhPOpxl8sfQmIBfM7clBCKsad4SjbMFbuGus0lv71HbWAkB9EkdOCVZgTbFdpKyjjKFeIW
/5a7N+bUK2CGpBssWR5Rnd25z0n2q0KGglagHnD4Z66Y4mHQ6/W9JMkr0yvWAkozsO8RPnCdVf8Y
vAS3rX5v4OXjO93JIlLWIva2vh9AQf3m3pC0k2jKKgc9hhouHPxYXi1P+a17z0MDt8J4iQx/2WUn
I2pxVsHUjBGAQA4pPHo4Nhje0lbvfPksucUii9o76gTD0zYW8gk1SkD2+I7KBeyhZeTgQAlVZSKL
8HuJA3mpa1tOWX68y/ajWN3KwgW9hDEcWCfh3lJw4iGM2uvG2Rxsxoze0sLqSWasqEYxtnfa1ocY
m+r8aM9clnDGO81YARQscqzsRjfEULtbZlDSAiy46k3RFnC4UAcJIpSW70Tsgxs3x0YPl0lIaruG
2H8oloRS7VOcrlo5/pGr6lr43RRJvMGre9vJ981B2JJHiH7M2r236ms+tnMEDgjCYIRsWUg0p21O
m7qur2FiL/zI2ayEU5+h9wuzQQLlv7MkcAtnjiaeygA5QDb3jO++f5vnZDM2MlFVRADAbZ3umV1d
mGHceOyZevTD8c5mVD/khQwN2V/JqEgkDP085uRsKELPY8My0BOSEsunDLylTYujsARq6n4hSAvf
fzhNNB+T482WhSAPjTQWkVP2l+uBJ2QSH05xNnlFdC1tB+sa/VEQY7lLPiILD1lG4WdbCZG0r55w
7GaHF650GVREE34dtmcBnjP+wcuVpQrJMfvTF4/orVYgdysyD4RHmcW99/uTsCdimKd2C6N5+f7L
fIyX/voyACFChe/gfTkpSrMmswItsIEqqMkctrAk8zYiDIBHXzYQ4KN1pqT7Jn4NDIiWxrC3DOKg
EqQPlN/BOuYjDj/t5pda+8s46XYeIJKAGAqc9QsiR0GyW3RM33/sme3exmXZ4k5CSTamNsejUsdx
6QGosxzZ6guY7HThvKqqcf/9lebmKcKkC1gFhSomagIY/HSEBanlSX6AAqalKYn7AQ9vuGAfGvhz
02MvCOygwTgd2DM145EKRmJ/StKV7iX3/wenpxlesS1KCSi2uE9wInz9PK6k+eVgALCOkqgl6MYF
jkfx4IUYcuVL0KWrLvRzbcOXi07OvCGI6gpNdXSk5g/VZXfw7S1KcUVZJb9CHfOFVfxivSUVsCfT
2XWrrjq82bM9BJ3YeB3DZa49oluMx23jbztvi8vxsqwW4aufraR6oRpLUsr7dov8s9WzRaWt8+GQ
pozVjnoOwWVH9RayC2BDd+VtnjnNbXjmvM8gSYxmJvVhqUVNGKXgum0sI/Y/WNG9ODvE0yQuA1zn
ag7L3AYLMQ3pMQwiBweIySUbKQkHKYZEJLv1RjBZ/DFdD5Fwsk7h7to0px+tb+FqC1fXflTJk3AQ
rKJx9S/WNkJ8lZQVpmPwCb6uJS/ohi6w5OgoYZtGSxp7tw77k1DrVYxUOBO9s2WcK2wAOEW11rgR
I0y3wgOpv/Kezb3RAHmYqSiyrivTnqHzgnwwDKB8KmMk58wqgB7QgP8rsNRWHGStto0L8V8BLSOB
WJnaJwwNuPXsH0V8Y+XYw55bDENHUQk70dqqttTeV263eLDTvRY6FCgphSpZC1NKiirphVtSOQpb
PynDnM3UTwIAaALos/wvh4aobDLy7tRA0BD8JW62Vxkr2vwHES71jGUZ0E82fWLTFD+XkNSOwoFP
tW+8Brd9Hd8/tDrkMmvjJU8Z7GF0IdkvZsNcz7yE6an30j0MsiNc7r0FXkKpFlM1idJq7OOVKJuE
BSDFyTZpklVVvwaRuhNlkTgCsPyPYuHJKi3Eev7+5s4N6yAYUSebBC1QLE+2KNmOAi+KYx7rqGL6
i2WGsoLwVsDC8aJ9iL+j6WCAV140P12VnrzsLWrm8E/VPo7RT9940eF/pJdaOo5ZvCQ6iGFZv3I1
vIqtfGs08FGcs5U/1VWyaK4tDW1mVmEToyDbJMAgepkmHlVNG2ZSFkUI4usXF7MlsDG5Gn6IYAw8
VV2mFBUZwB7Aq00VWkTPIFeLMaTyIMg3UOW1pAQYEQSHYyzFK7MOH4Uus/cwYxwjshoVa5GFSwlQ
XowC5PbdVXB5RUP6/WOY67dJnHM4mqCyYCExOS7rZMyhAOOdwo4tUFagTz996ttF0a+o+hGiKNla
mJkbhAUrxR/KRw1I8sqnmFvg0E5IZ8GVSZQJXzc2/Fi7yra0UKRhBIMI0TYReILa3yJWXqb5uyTv
2VwoXOtmeZVwMLeX/ffqLMavVx8GqS4rm9MS+jGNL2FvDKkRPF7F82aPEg3zbk0jXkelHPh6JVgq
Y2YlI041Tb7WEgqCLfC0Hz/K1UWIgzXjXtzrduzWvgbZj2w470rnPXeAfv4Ik70kKN0ordw+PGrl
gd2UXQJsmCgDp3tiH0X+cOXRztU/sElUViz0MyrXr1+5aeUEJ0pOTwpLNG9Uf5l/Z2E2Hh9gTaUh
3OQrJcIci54wDZnZluCz0x5/vaSt5V6lS1wyptqkMGirR4NQu2KThew2m1HPmQ5cuegMSvPlmpOj
uVW6Iq5qKzrm9W8SySVtV0VnXNoIIKw339/S2eUKURI4mFJan5K1tNEO+yzjUiH+kVBPoDKDEJZn
W/83B6CgZP7nSpMbGcIT8qhEIAdAQcveMTWh6MCCTNxUvXpipCQUAQ3bRqKbCML+D6f/7PL59BEm
9zWBupUEEl92wFbbelWLZd4eqPtQCBdJSP4geUJXdqPZ+0uZp1JqCRuryWZkSKbT1wwdjujhBBCK
3o2DE71agtHK949yDioSur//XOsj4OBTt1In/mAHMluP6xgQwok0G8YVkyOcuGWv3PYcxR2bQQxt
B3fopVVQaR26bitmScTHGWlJnXlmZg1dbESIWzVnphOadxKmuMXHyDEJng0Dp+9m60nbtP4nKXaq
nu1s5mO8gKPLWMy6KGLMxCAJyoeWhVvYQN9/0TmOi43dAggeXHyTeu7rOxm7qjuMts5zHM6ms5ba
vZK/CFJDtazIUalw/xjPQbM38isv5uxuoFO4c0hj+gc48fXKydCYkjxSPGXpM8NuZrGlXCzrBPuO
CPoY3qQATNdQ5LldVleI9QFNZwo5bXidPM712isiIeRxAYfYYEUpLpQl/kFMi64b2c+VJLpBpykL
n2riGL9+T0lx+zRW7fBoQbslhwAvXnMf5McAP1DsQeNVHa31a15Qc9setFHCe1GxUihPqjh19CJn
GNKPxp6nCWbMXkSNAApylaWhXbvYpFaxQ8yMg5onaYEd6SBpMtw2JcEzVD6DKC8KN91m2k3aMMx1
/+RxiiMLU6O42ShxXBDHojypgbsq0a6aORDwP2pXvRrpsM9ifBRIk2a2CO5ZqbsaH4E0ec5DchbC
S0B6BTiBUqa7MtHQrthro/LI1+j3/+ItAaIiABjuo5j7fX2GspqPtpNSVhLnwegeC161B5S4MH1h
aisQyRy8VtTs5jX+/ZzPoeBakjdKmgoni1hfn7aiVNUirZT08Ch2d4BlSXryTCAKZJql8PCB6cwe
SOQXSR+dRMVyb3okW56BZM3oStUw9/oICxNVNN2c5JNlNcYdFp4aVSkVCh+FGT/prmAmzPbL5P8Q
qDO7tD5fcLK0uiHuzD7ly3OELzKzWeWEAMfue2oUN0z8awzS+RxZbnPwaCt3/EjFwFmdXr+rdqnl
7HS/P6AGEs7jjPDZXlLaVTZieB5YAXojfXgMiRCO/7hOAuwbsoN366kvkH1cUslrkkXVa8fLbL35
+Wv9tZ4Mp7Y9vhaTvQjkT8RwwGowaFuWeXGQwy2sKtX6B0ZbH7drmF3fL+jZ8w3fNtG64rcHB/Tr
opLyTi5pPkLh6zf241YYS6jq71hbi1/pRMqBFksZqeSxvqG+GBTnI5qmTMKdIL9pOWagtKtyja9Y
fx7oD3hhF73hrhrMXFoFtZbQyVygPDTwujE02VD1CeKFPxjLQ5dWG58rKcy1oSvHOJmo/MgUdY9Q
FKXetTpwjghETBi0Q4oHwSmbHDf+6NlR6qN5AhgxybWh4BWgcj4yylhk/Q2MNgz2O4QUWJNAsuyL
J5kMDyIlxuAq0WvuTPj8YSanbhK4he8Y9FUJ8XISXiDWxmeG+j/lN4BJhvo4/1l4146F2eMeFi5A
FQw3HC8mL3Dj6XHSVDz3jOMgEY3G/6gYIENRuaEoFW79ZXrohysrbva458ZzEFoMF/8a3zYoVqPM
Af9VbBhBzBxgUsJu4+GzvQtSi0sKxTUnq9k2mu1aHPgYkGKv/3Wdh41bIwcU+0eRHaS2/3+cnWdz
40YWrn8RqpDDV0aREqWRPdR49AUleyTknPHr79OcW2sKwiXursvlrS2HBsDu0ye8Yad2myjfIRW7
KXy8mtUz8VvjHtF4IuFsI0YFUhoec4wxb5+52W+PQ4VGw1mkW9MuoZ87cmqMQ/iQakypGM1JWPaQ
vpNT5l3/ADKIwnaw642hRFvxPLfXn5OWwD2IZp2Gc5htTTveRRIge4c7hki4Ipob6lA/MBC7i/1+
rRYGXjXngFWT8r2Mh7Ue/BXhLSziLQ/YRcOdpgzrrhiPYoJFToHXhE2VkTfZVtbhCnHKub0Og/ch
hcVOZMVNW94z2hCgOqZ+4ovC94fiSmeLqyvqnDV9YTd09xIGL5ShcdxvsZ8SgP2UlpldNqcMnSzH
jB47C7k3Pk/SvwpJnSL50OwPEa5R+dwIwQnFWqjm5pKa6681OSmOkWVjjOydqDZcR9tDR+NdpMBl
ZLknQb/948xdrEjCEJ5MZmHyNEn0vdTtg5S9wWdDu5OqgXzYbU7c7FA5lluocwEIISm6xLhsQS+a
3KutVhVmIgWX9arRPKENwVmgvWI0Z9b021cxkCInvv2acyBmHHTYgJSoKjQt8R2ukhldjUCpFeLi
s85KeG7lndG/06cXhrNM9sjD6dIKr5+FdefK1X/Xpffwed0RMH3L7ufs/dPqf2jlIZPXtbWz0TIq
74j2yzOBuf0DxhVxasvmA0/hIUi4hEmtxCi+MQlQxFygjdYuPWI7hHHcWBthmkL0AxxIqzw1OINZ
tisBz2Ef7x0tJKoXe0yzn59JrejBILj7Bepb+C1SIWMYPuSgh0QNLdLY+Pm3kTQ5oxhCw4+WpD9u
f//L205b9iQbTEeBsACXmXz/JG875u+Qm3Vw1E0o7dC4ks+aGcOpDU5Ek4hBFzM4aA5NBYqyqnfw
jMVsXC0hP5gtF/WaI3KsHZyV/FWUHbIO9xupXrinLiq50ye1HaQeeFZujakSYR8EfaM2dBlkpMKL
o1bme1ciSSTOdNrJ1baWc+/gLm8ecsgGdnzBwcc4hUkfdQVac+Oys5DHdNep91SeE9REvQRHoJo6
58Uvz7c/7Gy7npjBpAEkNQPcSVojO1GUqH7DLCSQ6azTji/Tb6GG4g9cCirdHa+588LkiOmUDTjF
6D+CyLwrY7TCwLCgfbq1snFVBW9CRX/wYW/xlgECHj4wRrau5FR74FZe89g035zYeQikZCH4zabD
Duhz5ofcjwSIz6czywoPkx/mZyQjTEjQdzJc2txgfENdmGc7PDiIFXKyaGNF72QK4gJZ+JIzvW5H
ZnZgCkloUbB/fojE8k0d1dqILYowO6kIkkU7B4SLiMTkpFR5JOPdPRZwaRILmTdhStQy2JBC2MMM
6F0RQ40yQMqd7psr3kNoMinaQQWB48b+XZp8FDl6wNpJbvdSWe9isEQk/p3pLkBUZ8LPp7eZVBhQ
UFrXN5nH2tI3T4csuGEU2Cp7hrFF/3L7081cXjiP64wA2X9I3k8O94ghZtKFjNLLRogMZViKURMi
j0JmR31uNQvvNhdNWJC4StfIhpQ+SZ9p0nim4TLkRFa/C/KDr6JUUXyHtn9s8h5xAP1UMSvL7VWn
NGsn2NE9kAxAJG92+JrjEjOa6LaQ6mjdP2o4ftSW8NqKDl2yOBq+wHwm8QRVWHoxoiOM1tGXH6JW
Yy3ngFIiUdbsivJsAv0OvDVYl7FgFhg8CQFs2gqgllZaYx3N/CP2XpFterT6bzTlND28E+q6vfbh
BR8VCmi9ihAJMFAdoCWjwNrFmYNyttv06rvs4/3j7QUqO5RAHivnMgopwL67uMRZzOJVa2fWL5Bp
hEK4QlLHrqXcHBvnLuWnA3xBq9Jh7ihbZ09tNloeb6R03NS6cEH30MWwrXTXMsPUfDi5AbKZ5Ws5
/hJ+0vXeNJGSwsbLRhwyjTcorW8bwGaK8mYRUUel20bFaxIPu3ADnHOFkv1xlM/B+IwOhW9/RGH9
raiSnYGjY9YdVA9bCqV6hKOycaOz074w/yEEILNCUS+wMp3mruRe3UeKKiymfcmGIZTB0MJHNTE3
AmUyDMYJtfxtjUMjVI/wBfeOXYaoiBjVZkrzV1vrB7WU1yILEf/r4mqugf/jerYxIXHq8CxTBxtg
0hQmh0J3ogSyApQDxZXiPoMF5WIUaQzeo6/ETwU2XaX5q/TfSyb+RoO9Tn42k3gLAHGfGMa328dv
DlrDFoOqLGuARM3p0HMog7RxtY6zDq4ZtBlVHQI0LqwwMOBdf1RBvFVMDgV0l0gaYM8Bg4viVzks
PMlMWsngGE6pEFI00Zr+HEPdsjPKHjNZok68QdHL/Ok8yrsw+2AYMvZnEbiNhQt7Dkb2ac1Joj7S
1+4K7HaFxQNjEMzTJX4L0qrQ/Uk0CqN4g9KOFKBwAKwtQMXkQ8leCFCoOKHuhqCSyDg6YcVXnAIQ
epH3ysiE3z7Qz9B5C1nZIpj5u2ZJTyG3JX+7KZYuIHHJfQkUAAWBw6EdAi7p87fzaGHKXci3E5YO
9LTek34/0pRfxsEuLDTp/YRxR6cxy/hg40lzT1qwMQWlj+QfsY0w2Ue1YCTRO2QrgUi9vUVm7wou
WUwRqEDZIp/fUilLJYoDUCNStRUAY3Bx7A2BirnMVOMlauvsPQiggWYHctbkFp/Xc8cR7d86hLzI
y4gckllquBUXNF6xi6CYOXorE41/l5v8iGVrm3Wl823HAm8smg2hpfyjD+raNayXEK5QFLfflFpf
t2qECPur8GY1aD+UcQlQx9ujYbh1ukcr+F7FI2207g6FEHJfkmPSx8F/Dcbkw9MtzFyDfZWiEu3d
KbK0NsUQQ8IQfsmbaa5rAeEeYBNiMwqN6MluQYFCqxxHCkVudjGnLteAtKny2S86ULkx3MPOZKgg
AIv//V5hxkm3il9Osy7wm6ti0c91K9KNFiwTwHBG4tV+gHEtqFQiOTsvV8Vzm/N6wcnmlHpXN9OB
BRHfpDvG/GQlWiF+fe+RTAdPff/AGAWVA/R3RZeCwjFtNh1XVPAsSL+LgMH5r3/1CSbbF9OmJC1D
QjvWrwKlWJ4RaWq0E9+fCMbDEPbxaIpED+T2x/9/LA20SyiRCoTd55NjdVITOR1L52QtmZFs8wam
UN5uGC9jpkGslQ9tCtsuPJZFv7Yx77j9BIZ4uWlEJEb85wkmtwmKS53hG0R24ensW+aaxtiK+G53
iFoCrBNYewcXQe6UlvB9oSf3BW2nN9ksd6LF1Rtnga8V6HwBvgNUvm/gtw0GTuwjdgawQ2ivKJK/
ZsDqBCe/6rCCASNovPtKvsvI89PMXWUWRMJKsEiS7D6Wv11AWVpAr0K/A/LrSm8Xs9xAHEGGiDQy
muSnpwMbumwLjitWrQtfZ+66uP44k2vP8lu1GCwG8BwOboyxemYQJIS5FntTsz/DRa2Y7AK83WQP
+mHWWloH3K4e/E2tnX/n9lG5JD8zv+OuFpoEzy4ZBj1wqgveR1hS0A/wqjPXNDeEoEHyq+SoSnYn
gYu+vddmv+bV0pMoFzt1kjcpS9sjXADRGqdyc5AyB3tze6W5C0mB4Y2gMQUMKI3Px6pz47IdK1aK
UgInJuSXYxyAk0TZcWl4OBvQaPRDRACc6kx9b/QgD9VWZjLbcWxgnFCR0unncyqhK0yEF5Uk5sYs
8CH/s6IxiRpq1LTt0HIBYovxU/FlOgvjtsZoGtWEAUwmEi5MujiCpbuGPHVH+XIvVMYLGUk1SML+
mzhctz/5bIJ8/VCTQBL6xLJgAGUEJTSmTkD9ZDu0OT0Tb53gVh2PNaY5FF8lAV/OdzXJvWFXv2DT
iUYDZcntB1r4WaYYS0+Purqtmc5zdkU5Jyyq2W8xHrUhGsrKAcHk2yvOTZHhWckoWuOwweB2ssEb
2M8G5Uf6kKjyxaCJ0KhQPmWozK1imYk8hrbULg5lAdeKMT7L/F1bD5+sDCefIdll+cYIlzSFZk8D
nQOQZjqY0+kV7xaZ3rUtGzSoPsjLqMFTBp/IPWaH3Fo4eaoIiV/uk6vFjM9HL5QCHBI19maKKyMH
neQWsB25Nhcqx4IuJIxijdfmtxBjoeRD8fj1qdaBjNr5icIJx0mgeKJ2Wvh9xLm49WyTsJB4ud7X
HR8i+gA2L6xB4J7pDUqC38h2hrxYk2YsrCk6Wl/XtGzUTaEwwjP9/D10uqdDAazhQUBikereALJs
9L0VnMruFKsizxARSkJoPYQL1qDLdfsJZqOu/u8DTHojo64F3qDwAMI+Uz3TFqMPkY+ghJ9vLzR7
4DC0IY0FvADc6PObqnI7eHXJL880C3cZfmY0TQVUrTzBoUfP4/Zyc2wgEI4GWAharsgZTl6slTxb
GbtOGAKeYOZbqY/FU9RtQzn7k863WpRrhj3fwYeb0nsXBvtCHjciG0nhXmJ9ru7tWPpTTl8NXBPx
+026FRapKJ8ycZfDbZ0YO72tVuAsd7effG5M6yDNI2RZBQd0Wp81Eo0OyXcuwAAwqLQO7eClC89I
7HeNwBF2zcvCkrPb8GrJydZ39bb0jVIGfOvSktDf6YtRFYaWmEz0zQuyArn/TCiGlhR2SwOpuXOH
vBtjUY1uP+TmzzsjLWxV0jrg7sLlPr3LsUp1tn4OBGPbuecMHni4sDkM8Z+cHrvrJSdhSHEAqccy
t1HquXjCvupjgLIDqHNNv3da+ZQnlHyif6UiHp+Zj1HTbUxsg0w4mVUlr50q22pOscfqdU148Drm
JdYLTRAhzqyGe0sXJLmqhynQdyuBy+GQ77hcFSKL4uurDhVHE3SdJaX7wi3uAuiuMIkJhCL4CSFj
0HECjtH54GHkfW/pp960164vrSQkIOzBP4ywB21RBsG8vL0f5ojezvX3meyH1isjSLOArUZV6B4/
m7m9o1Ezov2ewkYUABXR1UPwztGle4wKaNiYdEFhug4G7hCpqAxruVyZkrK//WyzmQSNZ1mjkyB8
9ybpTVe6am4obvigU3c5zT5mSoKY7sqTX8EzIJQBJeBEN0PUAxSF1Kq9qW8EMGyxNpwLntB1HQg4
yGihmv155yphaBR9TmHOL0QBICNVRGGeEeE8eUklf25wCPrs38Ume9YpfVepsK8VgCX04go2FfAr
uka0XIFbMbUnfaW9d/tzz2UH16tOdoIzBnIInVgEo72BuAmtOioBmpn/H0OFOagIryiEn0QiAiX1
8/eMbK1JSgttHop/DCTo/CUUmB6/s40YsmI8t+05bM605MgDMmnTihOxpHg8+6M6APLByEOVnDZQ
9Qi5B2nwL4pXhfc0KkI5ZnC/L/Y6xKf7EoSuFhK50lVvpdKSMWBUhZuUchKgZqqd7jxUS03N+Y1z
tc4kx7DkuIpD4VpFqjuOoMTRUBfzBosy64WDUjavQBcbumG3t87sRUb1/58vOfk5U1XN7DjkeGA+
LLj4Lb5j/i+GBtxkaY5+nC1GIwuLikLi61c1VIVulYWT9iQ8REGuGJHN22a0idqj3J/TS4sTzbKh
OF+g3hg8G0tU6vmwxHpgfWlzMg3+/GsGlin7vQOsq5GP+rCqXjrPWZcNMq6g3PQTuC66nb+7Zi06
TngjGtUrQkO3Xx8088z760RF9HH5E4Tj5+dIx7BM1YLsoVBbyqanxvIQLgawg17ONmj/No18wzVD
6FBa5a2jv5aNmSC3ZMozig0k5Sdx4DSGLYzGKsYzvzXJjCA9dPWDVd6lSAgH7p+xuhlQbbJAAz9X
9jehxi+6yUy/+gNNfy6OJkEGZJ2DrfYe1DtlZNiTrq3uiWTPkxjK3IV0vWnehT+Nn+HB0dZe8+BC
20Y3CAvRZqWrW8841XjUKecodX8EOKhSTa+VGB8M7lraEBIoRRn6QfDCD7AW2gTEYbU6Y5soEYYH
RLWIzQLcpFTORugP2MpRxOk8lbadzFxCPZX2WejOa9Y3qWwYymDFhDGPQFj1xwiQBu4O9FZp/Ynv
IjpckvfL+CajnNDR8hUYtoLtxLjQQB+7w16kOkPbR7Xive6bneQXG0+5ry2EYf6yZHdrHhI7O1ba
EUqfDq2hgj0i+4fQiNYNM27F/zGE31TvyVbubT3Z0IHDwsahU/0Qa9laC6WNbEK7/BOcp5PI36P2
AJpT6ETFbLABVYZQ0rAnQTrYPtTIoQoaZgrG08ZgyuaHiNb4ysvwNcz84Bl36rgJoQv3O4Yy4j1S
0BJ991ds7tVfBTCZNICTh3c9p6k8c3YDGj9CzQqMy8oUHAvzgh4sTTG7MaHFlc8m1hF4U4Dt1Yo/
gmJT417IHkPhNOB9dVS06KJ3+YafvzCfVeME4YnZA/1kB/BGk0W71BFDIfoyxHnX3xTG2jM2PSax
YfaXVOzbelyl+Q+7XfvwtOne4Fzo93f80nH0mCKI4b5JsA57ZqsjleTKdlY0lJ4SiNsr+W/pJ2Yl
f7n/KHgKkt0EK36zsRIeiECy9r5l7FKUPskohHBaE55FiyKFikWlUjT9RrRJWkG5iTC3R+dbGbap
/T0Jrfsw/AgdV9DFcMvJQO5COxLNizE0MXd4Dcpgp1fJRgMKUtG6TCFj5gNlLVrSHD4xvhSQQ4FD
uh0U5kovHVkElXqIBtRU/LUfWyl1FW40ZsMu8Ow/wLtiIiN+loruh78Qg+awJKgKXlABmvhjcrH5
ktspekDOMNpIZqXQJF9VbJNoP1HSU8QThBP3wLEFZ0XTfHHgNBsCYSghlg8mR54i3Fw580utJwT+
hkgio5a+F8piv2DupiFB+L/LsNDnSNvKmuslLqwSW8ysVUwyKFR0iO8gP+8v8SlAywN0uy01ZyN5
u/2jzgnnO0hyouII8xkq2mR5KWyQk/Sp2cjM2j9lrK2EO0fQ3WnDprbXktUSxPdZj9rZqK8ja6Fs
m0sMBdwExBNEcPQkPr99b4W101rDhR3LIBEWBPdAEa7A0NK6uP2u6uynZqaNNiYMHmVKDu2UUbKR
+mNHmfU93FsLMI9Q2rGG9Cjmd/rYrfEnXuWDsxa1QCqdUyt8KtL2oZLbLT1WOsoMd7lV+k0vvcZ0
HG8/4mzuCmzpP484+R6WMmAYOfCIwqhHFSK1gDHYgFwDNHEENZ7NL46cDcREtnGNQNEvJK39X55D
4K1B5sBYmd7/cWzGQ9SRh6TCVWZNUw3MXAHwlwiMhJCJSoDbCYM4QLWw6YQyzugsPMTsAbx6hkmp
oqpDIoWuhK0Cc3T6CNmRq4mpzO1XncMJChw9lGF0jBnbi0z+OoFWMq3gygzEJ3dWo/UPtQCazTuj
eJWzl7ylKC+sF+DdDqI6wpKGg7CT2CI2GM/MO+bu+CB14YGiCamrwR+2DZKbxptDb+qn9LNbnK6I
THuam14/8CRHrJKsbKIA6K0Ih0KUgpo6Ifr7dSXUVwMqaEkdth4iGqhSFMqz4i+SMETw/foM4H8d
hvEgDyfPkKkWnrUNoGqEeVwYU1QeTvcOLwc5M6P6EN0/YOPquF1MzecKK4DVF6NA2EvTsctgalJe
j+aFuUS4QHuJQo4qzgpebm+MC0D0yztSvgEdJSzzl88bQzekNo8HVlI80OzmzgEt1HbJHTma6FJY
1nMX2N/DPkRpHV0v3zmKW1y3P5DOkJJnxF86GzPi9CSEQXPljzpFo8t7oqUTl+9prUANOsbVe6Vk
d67dCNoE+XNI50EKN7H+J2p3iYkig0GGCSMrRmEIXDWSqsC62+hIWiN0bgL0tArZOmp4IIdIpY4N
17EFEWnUV62EUitofhEf6lbGHNb97VCFoioIClDJ2H4IjdyMBEcLmmPoG3ux9ZGIq1FUIzO+/Uln
T/TVF51c6R1VRFY3fFEgCDqy67QFPf78uL3K7HgAFBUAAECoQIomd9qQ2l3mpLhE+9+taOc9trs+
xPJyXaArRoIpBFaf5Xxllgev3ETZrsHr7sXZV7/MHz5lhrNZeJ7ZA4u7pcM9yyPZIrO6ijCe75mS
O8LXoEQfG3Q0VjA4jpQCLXKeiEgxLSTK4zN2J2jIIPvYWtz8azHbKxrjTquzdet2mzy27+NtVJrP
i8nO3KkSYhvAdi10hi8T3atHdFzE1dK+CkXPpEGaBNwQB5j2zKITymyJa2hC8oXggXP75Gs0dhxV
oUFeN7Qbj3KeCb053nMN7a0fseKuujNNYxm/6QrfHuxNDeuYtk+doyzctbPpwL8P8oVK4AUuorcd
IuFhg2YyUAgkaGCjrgqcw+K1+WLIm3SHlKH2h6evS0Yaw6YHSuiuRlKlZxCZt7fJXH6NOQwClPBS
hUfI511idlkaSj6QfqM+6tiUc+u7wT4lvgNKj1BxUxchQXMJ0dWS0+TPSqQo83vvkm0odr6H9i+H
L3QCIY8AIQvMd606062//aKzo2XekSkmdIqv6ux5r9s9iPTwgfoaaiZRXMCyGU8MdOIKwNRN8Ihw
uYwdhMAiATvmapaNUyF9pzm58DCikzGN8mg9seVJg8FETIJFiHpGH7r1hcE5ah9Z8kEnv5V+is50
imFN/AbS2kGHVHIeJG66RVSGSGO+PACe9nhlQeKBwv/5dzdwyyljJLaEew5dHlo8iC8vvOTs3rpa
YxJ420Hr6yognSNdE+C5uPuRKd/bf9TYRZRon5vftX0TPsS69SBQ7h7jLHVjya+U5YrU7Mzu/fYD
zaX9UKGBD7Lbv+rjD1BWPTfho+MPTugLrG7FRU7Rz8pcgrcXm315oG8mJQZwxam4k1y0mVl1RiBa
3gRdICEEGGbUOo7q5WkZ7TYbSx2IBzIIerwHJh/baAMl8JP0kqFALYcDTA/FKd/VJf39+Rf7dyFx
71wFbZl2tu05SfhAGEW3Q/Aw82P5VgRvqv7kfLv9FWdLEwr//7zWpCXodoPdFtCGH6yOiQxzJV84
F5XdHqhH5j8jjCGOjDVgz1iffShJ1OVwb28/xexAFu4llgMKRfMXIXxcTm3DC/i4bazdjUD3CJPC
Itqh5Vet6RHg4tnS7BKc+jY9NkyP2l7C2S+9S/pvhnJfDP/QOEb1fRNDB0+813g4EmHGRl+5xdF1
1YUqZhYMdf3EIim6+pXcrEkbO4E/JgDdUbcphnhjDz8N6zkHWW/gNkx6JwDwuvxrkdEx20Vh+gvA
DB0wZF4mt0pWU91ENasHw7bdxV5CD87ZxnDsq2hP60uLfpids3Lb41i/jjpqVP3C8ZvdOBd1ZXTI
DBncyucPEOYhbCGhNZBk3xT7j9J19npmr5FUhZv6dx9hX/ozxyOUXiI5bHFI4nqdMCS/vXPmQg5o
Gajj9HPIwSZh1qzyAOYgqtO0GQCgknvCo+H8k+P8T8MfIhvpHn0Gi3bD5zeuu6GKew1zxybZA9YS
e7FrtugvN7W5kDXMBRt+WAuJMfD6X9SfqjZO7N5wggfQCPQrxCDPgezxjch9+/vNBRuqZFBHjEtp
1Ux+RT3ox85VrYDh/imk44nnR0wfPqNoKAH1cln+LwC76xXFq18fHHSC1NpiRXfEYvcV5pPZodX8
DV3uxSna/Gf89+0m9ayfeZYXoBQkFK0k7X3UD9jCCQEEqVs6DiKhmN73Jjk2p0FFSPWSll69VuO7
pZrYMCiLbaUUWwZ2lQ7glMyy3QMOKE/WQv0xfwCvVpxsx7Bws0Qq+ZBMJDpU5mr7yWr/FHTW0q12
glFmdwAX+BlxpGjOF7Igmc5iGjL7ka+eY3JfJWauZlrJsSALYfYcuzuteuQILprFLC00uao46pIW
qwmKzaoQegIfpKUfYLwXNV1mg8rVG4nc7uq3VNQON21Z57ccX7G15bcEszHUYjS5nK3PlZHXG2dy
AuNWhohs0xtkQmH3AmMqtI8u4i2iM6fIb9gj0yNA6USkzreP/+z893r1yWkMIyUpc1dkURC+q2fc
lVZ8VzMCw1H9yViUOQ1+gYb0P2SK18tODqZG3evmMnuG1ieGoIJtAWy9UL5lyfNiL3Bp30wuy7AY
I1lp+TmxZYAsSnOPlJQ0Bg7pwtcUR+5GEJj60NtVZruJDkahyl9YiduIjhGFEOIEqfoTiU48hMiF
l5VOF15Rm1yDOu6qv6OPI6PnlH54qb8q6FolSL3rdJjgadtoJPTFrqYnVQHyNZyfRfFBkQSTDvtx
Yx82L7GxqxqF2U++i7gL6izadIgawSjUuRCSNxQQViqltOv+zVCVUnA9MmDzlJVJAkTX2IjzpSA3
/0WFLyE+0wKr9/koRk6ap6NCkCPNoqSQizPMgovhXoHN3HHoYbGau9x5EACohV9z9m7kwkf0gYY5
9OfPa4cR+KpOA3tGOYMODz8o01t+U/qhYlYLcw99O+CnWPhAphWNFeZVKOXQLy4YQmqQ5G8/0Wxc
IqviQtPRTJkOlcwqLvpM8S48bFJ1YqCdCsViaOGLW2oWkUxZhTojsU61rMmpSbQotBKf9pZIcNUP
Lhm8KHk1ILktlwoMRtHQAT2puxayLC+58swcGJke5reA2W6/+SzojEoXBrroZmkX8ZSrkNyZhV5Z
HQIRZvQRAsIeig/Rw099b1OpPtTbk8Cf8cuAAgIDt0pt7GdM0pfuDCgSpVlhQ5szwh5Q+7v9bLMx
9OrZpr0GSemswNQYtiEOQuwO2lf+71o3t1oRr1vpxUwehXaDulA0zUJowLrJOgmHhY7F5OYwxjx1
UqO7VKRDtu7RQqLVoxVC19KTf5FNWcsjpLnrCjsVUMEIRRgMLD4filiq/VFvWRR1EiQULAbk5Uqi
xEIjqWUyoGUD770XwuJCEsDvlXty8dtffO4cXD/DJBFAK2rQE43ORhusNOCVjKw5jFJ3BmLIGby9
2OwsVZizMUYyDM2eNlFbUDOuKdPV4BTQ6mV6LLr/hiHAbkKJAb1ndhniVC08ai9fhGjNhSEYnzwC
8u2yYU3etou7ARXeku1Vv0HlKzMZ19mCMWG+FpYmwGsYngMtJUfQJCwzSsB49UvdYw6G9Q6oFzFM
XMyR5j/L1WNNkiRpiNNad+kta4hMk68YrbdGUBMpQ2YYPEtbvAMKJjqRoS03DGa3AFFZRUcaBtq0
+hyBVqYB/i+iikDQfN9KwmoJdDLud0P8LPJhMQM26+SQNyg6WO9GdlSy+1C758HE7SYE0IrsKRqq
PXNPn+zDVu8Ew0RIbNHrEOCMhZ00d5lxXgFemQby6NPLrPItbOi69qIh/DsX+Y3uE3kePyAKFsJE
g/i5ODyZjVFC2AVfaMXhc02iuRdUrmeLCXQe/MHk1weC2nFtSd+OPSY37ykK0RDvFt5XXJDTdOhq
0alKaxBH6aDa/qUJy4w9E+Wk/61soY/sdOlJw5MKrwOlWUoa5rKh63UnF7c1ulHre/TcNe8POl84
lGOD9iyQXW2ByFX1Kj52bq9FkMqNbFV7h6F+I7t3I3/r2t8XPsPXkEkqxNFVhTcX4sOTZDcoFKRE
xGiEAokkIh/MN6Fe0PYaBjjDSi9MAVSVlXRTt/lWTZie6PLd7Yf4GkTEMzg2WjR4AtBl+xy2S91A
/aAMLk3FRN3TKkFqEcEN0FVRY+KLtBA1Z9dDGR0dI0ZCX3olg8FYvVVwtiR7aO1kI2T/pXzPhmOH
I4axSJtXZ78yCQt6ToicmFORmsJKMnQm60A4iYrYmPjBxduBLIm+f47ORYSPUQzdFN/aOwuko+o8
aWoMUJFjh9iTgMwHGeYz+bsKVrFB/GiA2IHQ5O2fYube5re4etLJflDlmGzC6S7QBEpZwdoW3XvI
f/RdSj05apgmL/Zd5pflFlEMvHzI5yZboC8tPXQjPlDSnUE2kqa4tEpZ0i2f9QDSirlZbNLPwDB4
16tFRUi8ytvc2KoGJy+DB21lnjvzJ7OhsHnWw18pZoRBCu5eWqeOha/Cu+4/krgIBB1jShoWdLx+
K+KKXj4HZLgzmSyDSbWsDBOvs3DbXPhlvgZonhbHCoYXzBSU6bCuqLTes/ucfpH7CgOpSZ21amwA
LmXNntu+rz/o+RvjedEKdkb8T6yM1jLYCyZWU3FyLjkE3eomgPM4PIoiAnFLLlU/MVZ48MYI0Jjw
ufUoOKmVCQTguSPbE5hT7hE2vNhDQ4kBpNPjS+x7mCD8styTbG2KOFvXfwfSB0i3sqpWjd791AuL
ySuWNMAQ3RpuOHBN74KZrXfsBJ9LUC20jR7Kd8IkBoZPWr4P/bsFtLOunX37KPAMeqvuGqu7Y9NE
qYRaomAJJps6EZZr8QaVysVK/uut//kricB/tZu6rreHxOPkAE5iLgIig2eDAlyhSq0vRLCZDv/n
xSbHVMraIQ46FgMazzEV+q/gKsgcGIvImpBC65ne+yrHZtHp+ms3EYkWVL/JOAE86FOeQRqoWaLX
9EfQghRfnXl1bT5n1XZQNnF8zJdQoDNOZGJBYZSCZBO+MZP8wMmrog1COqVGKK9QezhIlvtzBDDs
mY+WfpdnfGHB8nYx4KhgejwKlzogY/zKOSipsXoXyjumv9Sgmg0g/z7YFzMZV+0drxB9Valwdj3u
x0J5KLZI92E3uYW8HtoOlQecWdpsh+7+GqAFIu62vjG6F919SqQ39IgYf+DUuU5iNP0sZWehZGmT
34kGd1AYG5yK1nax5NWii4j6Of/ho+L9CG2F+b86FX8LjH6wCzkk4srpRnKS56EK1lZlr/2o2mvN
vooQwqnBFsvas3fXlfnjKAWPJspQo4P6SfjeJyhp9CfZ7Nc1Qhc28Tr8W08aWroksBf1qPCUpK8h
grlpxn8n4NwNZ52hixuHzxGGyAL5eDTr74lXPlaj8yiM+6Ro0YlkJnIK6V6yKaajmItMLhetVoyy
QXX4wcm/+3m1ycHmWO0/cY4tjb3XsbRrD7aarb2N1BxuR+1LfT35zIRs/NHQcbTML/pKPnz23A9c
IR1cAXJak9KjAnguXPMx7c0dCYA8vIbonpe6va51ads0GEIb8R1ZD+EzFfqq/tFRMNV7h0eUgAoI
2VBS5d+ZI0wDy9oaRn8RmVt5fbsT/4BO2Un3WdhNU3eKC7uAUkBeSUyyULZwxpONy5xf2MdBQ8+m
pl3ExeZBrHjLAwc2Atdf/GpiAQWTQaedVLdQqotNj8+aL2S+ooDu2rCUGs9sSQi2uHzAs8ZLfkqQ
C7DjLntfLx6g2Tq7Ol/Vjb9mZCYmqhRq9Az0x1xd0radKT+EmKlMCw/9VGSNJ7G0rx3swFz8CjvF
RqMrepLzdh+CueViRT5tjZTZ+CF3LwkWVbd3x4ynmxDQtghptMwAKE2W1scx0/smLLCKsPeuLe8i
NVtlpbZjwN3AYEmMR9lXXyol2SFnmQ9cq8ExaZpDZUnbHJUQtdLuitxYwz17NMLxH5lpq+ZCapE1
/OEeDf4l57EYdm3n7nxZ+daZ/k5P3mrZelD9R9Oj7frs638qOo4RfbsptOQP4a4JdIH6E6i7F+3z
ulrnuf1U1v33Mfd/3f4EM608PsGlX8OXEIjwz9emFPXtqBU2nga+d4wCuM6+sbJwAfYM6RAEyjHz
3gynhDBZCX1Xs3dAndor3XE3fos2XSzt6GF1wUJhNCMNJli9ClgRVG6xMNI/P1fSGnoaNk4uaFEd
UjWZhb2A/k+h2D9GaoYeoxLMPzedd9KVkqxI+RORhAe9zVZ6F67V5jA28Z3f1fvSqHDPyw9Egiel
dDcCO6qUd7Rk2dCKV0NJSg6pKx1A2suF/yNIpB0AKL9uQWFX69uf+0KZmMQjvjaiPIK3Dwxmcpei
vBcnVTrmD76kHIyyOHATmYiUS7nKbfNqqPhd1RaZfrCRK3vfhUht6SrlPxHqRydb93Jj3XuFdpdo
/sFXNGQ/abPZzq7lVlPUg2PGH8QXZdTQX8kgGcn3aZatyxTgaXo/GrSG3EPkfjhgy90eacU8wu5S
ODNgRQNtRot3tLQER5KvM0TOMXQ/SileoY616vRuB3RRKdeJWz8EwbjTovK+tdM3VcI8LekgjEmM
3Fxa/RoI6lUriit/eCijZuupi4jkmUTo+ltOsWx+okemB/YZQq++KdxHvduXFQq4zwjUk/iZ3kpZ
9FwRnavJ7wcdBgg0suSKAO1/3pZe1jhCDTd78LD1NFe1vOkeO2AV4TY3jyX0vV9GREFL0Qxt635Y
jNEz7/xp/clxVZvK6xNEEh9i2hf9yWqyu1J/9YZ7HIVsEwly2Arewmhhrjo02LCUH4DlDO60zy9d
9EUueRDRH2J7DwIAIdY9DSIJMwZ4XU73rEHtchcF72faBJ9WnQZnlD21ujPTB6XfoTZTCYaGUBDz
JHqs+yJYeEvx5b78slcvOTmZgZmMup9b6QNtGPJ3FgIMTYfidgCYu+14K+z5+CvJnzpJhqy2KvQ4
UlOhZ2PodKVfS4jC2XmEdzbUa6apTe2v7DZcqF9nNy7dHRXNcFRk1MnrmXGZW5WnpA9DtnX0E1+w
Td9uv5vYBtMvKBTf0MxQuU2nqDu1b9HqKYv0AvGr7prw1DQYaT4W2X8NTEGnEh1C5pI6XbPLtX5V
6oWpkrhxy0I0DqGJwDOl4INTL3DytPktcrDbbza3NxDGFBhd1CaYM30+AFEoyXKusWBALwZpjajf
C3cuAKq315n7kdiCAnAnrKdlkUlfvVjrdGWTZ1kqMjDmwvxIDFdvLzH/Kv8uIVplV0tYeuRVts+r
AMgfG5HZisbKfz+F4RdClgbYHphf1E0/rxIgRqjVaXh5EQZArUGnYKPU8LjzH137cvuVZgKFKe5T
TQgRYRE/WSyuvKKpXL4aoEgJLV1/5ZIkQxbUlRD59uW3m/mGnxacnGGty0YrL8r0gS4M8Csye+im
fbjwWjNTFLY4Eqg4niikxlP8VatxoPQ6SR+6/DFTDsWz9Fa/xOq2eo7/HoKVbr5QoubdQqCY6218
WnYa7ckmoKTFyE0pRxob/4e0M+uN21jX9S8iwHm4JdndGlqyJVuyrRtCTiTO88xff57SOudEornF
tdYGEiCJgRSbrPrqG96BEgnP84GyyAayrZvtUR1OMQVyhPp9oeyctLcLdBVEPqy+OmqjtVQOHqvF
WbbBIaDXcOOUOLDeR/219qSZwAm8OD9mJReRC6K3rb700S1qmvroB6cAC6uDLXlogGW9T8b4+Ubb
sN4xgRQLDXyCN19ktdOYZmW4y1loA9VgcrTuL70k5/huGC9q99hXv2coNJN2TqF0YpYKvqNkqsxT
dp3QhcroEKWHt8aQ8mVo/1Lqa228zMejsriTfWy0zm1/Jdx05V1ifa3HE4UD71nt3XAwfHn80UWK
lzpPYw+AQ5q8EN7KskfY2dx1ugBU8DNhya2nQV2PQ28/68W5+gtmPewM/HFhHSZfst86hcxygJZU
TBjL77zcjduDyRdvlUBL6r+2d5uyUreanA8PvwxUPnFdaky3HGhy7p2srfP7fqnVXVhXizqUI0sJ
NoJ6YvonjORIeD/fLltx6d0yaz09JW7bZhyReRQGCX0kXfVS5DMODub0GohRPAx+3lz/79ZchyYd
XZ0w4qctGbZ4h77wKxMaiyssKTJ4nafPl9t5k2vYa8IumjOF0MtNPLVQJfQbuBO5+V9cwO83h7G6
tbJytIxS52cBt+Gu59YSzuR7H2wDOo3NDXMpi3YVY5i3s/HucgwDrV6koi/OZXU70MTMgst2uKnG
41D/UEd3aVxtuTSnr6l1E9hP5bQjn7S9Pk1d1GMMDfHWVfAb2iQKaYtxBprwwCGwO9XXmx7dc9Mv
hscg7/04Wtw+nd8UIBkFMIGa0Wj4/Ktiqsj9vI7C1BnkcQLYAPXy4/2tW51GmxHJwUZ+FJOOBOiY
nusXS3Q/SSUEktyd5tIHXX2BqK1ZJVcy7jpx9dsMj0v1NPxKkcEQ7WIRB+M59AWTOr5BtS9ZqkNC
l2Qce7dxQMHHNCyvVadwsX8WrTnhXKSW34ZCCGicdJpoY/e9t++yqnCzPD0qIdJ+sT8MdyqpbIva
Rnsxy5cAFB21P8rpSQhfWMutOT601WNkqAcAvthTwp8Ov8qdcjDI32hoVEjjRTyP+RInKuqvxWGS
ENlXX/lBUYBgBgOSMDW58WR6w6pbfA8B0kjm9DwCJ0P+DVIek8afjEutuPllNp1PTYZKiIpluWxV
V8VocDuDuNUe6uwehdfFvnBmx1XsJ4AQkXVHPxHjCmYz6qUcuChxuEtmXCV95VfyTRAemDi52XJD
fkaXqLMhzNAQY4rSzndQhmoTXcHF4XppcNazfTUXFm1IcOQXBLQmRY1DXmgNhwAdDLedR9/pYqwW
iAWiG0w71Frii7yS6DzNRz6OUxlXYMjl6McbmIUeJFgqNUm8AfJ5lsMeNa6iITyAwrpm1ObPeIMX
vMSm/NuY/4YlzjjpSJ3Ru+xIyRVdw97SrjIVS4laxfZ18suqx7srx9Z7ulC66jik3V2zLL8DpXsN
mau204uTo+8jQ/LFYtwkt4r7awZKh7aG7RJrl3+bs4/weWXqxxIcLFJE6cskverBz9wM/Ak9j8+P
wmaAU/HGcASqTjdXbSg9KPV06jgIC2RBJqP6eJUZWAnsuSuJk/3HgQPCBtfKgZm29nLVQuq/0gq5
kpbSX7r5DG4HpI6oCrGUvy6GnTp083fp1PIII5A7rzufi9SmZi+ToMOzo4/A+B1e7m49s7kKdu5M
qhgtG2uifVNWSdHVrIIiJW100UBv7nZp23urrKOmFhdWMMfkyQr7JhMJV4rOw65A7laGQh7OGIN5
qmDYfAyKLQ29apaA6LAOwN18vgLNtISCw/35pttqypL6/7OS+nElo+90rdXs/By8WPBS32iqX+bk
Rvkt3WaWW+F9iClV480q0pRufbQVEF47O3/zMkK+XWV4wvZn5P3xIXS5nkZHVvNzhMGwq78GNvMp
pk/HqHDzn33sqs6lpR1z/m0vF9zgi5oYrvyz9uoFzEE/KnKs52c7vgiGFLlDDEtP4dS5ju4V8WkY
b2dMfxuUj9CddAS6DLMTuPdzufhOne1kVZtJ8fvnWeUfrZmGyWjyPJqGYwvzbcihv5HD6K0TJizJ
5KO8MD30+nP5+/OtsLnn3r2IVfzRymZenEnJmf3fC9Q4bL/l6d/hNWwthBghWT+IHCa9qxs/KeRC
UgeqPoIvCwUjOLk7IdtEBfL5T9oKdUBx2FCKSn9AFk2Qd0lWMNh9IVlOLuA/k/qYY3xS0CJoPLON
jrumFZurAfpBT5UP+EfJ1oxxBuCILxen8pkkgeCgA0q0mbRaqIf9554VjJNUggPjRtBG616EYyxQ
YPMWscXRORr2pY1eG8HVaRVEVArEIP7zGkM4gBs4V+i68BL7+DKVxrSQaYLjNlgn0h0S1qmqPZi1
Dr0BsFS7pLCtsGDR+WYxy4HvtlYernvTqoaszDC9RPuqvVGKu9DEaly1D3In0HPCfTByvg5FzrGt
oGSCytlT6nhrk67uyw9PsToXWWKlSVLwFGwiLJacEDs3X9jDwkLt8EziwTTZ5S8VXSXI5fj06em9
AzwmvSjr7zUSZWiH7/HX3rgUfz4WUDoxbFZgOn/8HEMgVGcmLT/Pk3arpgh2RM9NznwnR9cMYIpt
tN44VH7KYwokz1ziAGBqlwqGS7KM0OENbT/RWE+T22ro8MYceaFtfREt6XNXz49jfD+E8U0dDmf6
Cdp0c2fszcw3ylaLgSMlOOMpRAlX1bEddLhWVIQcTkuKaYcd8gjxDeZ0fojvQnP67w7NPyuu2yrT
bKZDIssEuegwKk9yi66yIGomi0YG/Z/3WJHuZ7pN0kPDcN2l5lrtE7llMSBvRwKPAHrmDMY+D3Jb
oBkkiani6OOaSImt3mLXjjp8ZQhp1EVtjOMhTsGu/AwnIVLcFNKtdlGUF7FyXMKbAR1P3UPWRQ98
7OSd/mLnYTaC+z8Pg7LNKrhzZOUxWngYiA6c1Rv5uX26jDquMl9qXbl346/VvR65oeTb+KOHOy9j
e3nsJ2wdQ5A/WjtKjW2lNEbZudNUV59yj91Nq75qbqtob86xuRY9YHRgcGkmefl4AutBCjhrYXYW
QoxYS7mGyvQSrl5G8zLdS9Q26mRAUf+sJp7m3V1md52hBzOrpca1ntvHRXlhGgETRwilAooSGF6s
aSiLnihU4CbsvNmt0dyHB1jF/8TIdakJebVoTpfFwQG5kbvScyIdytybv6O5/PlW2goO73/walvn
jV3aesl6gYH+p7vILjiwIPMQSGxKD1vP/2Y5ai+ig7jlVmE+SfNmzJsA/5LeE5KjvXZHvc1cniT/
WZXPTRH6n6+4NaDjjf6z5CqEN6aTYqDnYNsjLYel/N7kDzHgYEp25k7ejEterV5ieg0yfG/vbr/c
f5Ze7d20dULkbSWwkmN8bCXjyG8l46OpZmnNscL5ApmmnZ+7dV5grugYeCKc/Afox4AjM+aRwRu2
TiGdCzraR2Hg4qBLtIDz7B4htjn4rmWS1yuv1G+dCi+wPjtD9dXcTQ43mMsm8AhqRotvjtvFaoMV
yZzYQfh/eQGCzFWON2miHZvOG9Dx7MBytrF8AYyrCbpjML+og/aq4To8TdnOVth6NcQrqn+wj4Jq
//Fw44hbZHHfVuehME4Z2w5uBHrmUB6LvTRuq+JDutrkC6Cfzr27OseBHJVIH1XVuZVs1OG7k/AW
icKHsnyeEgRwI9BjxfPSVj7/RdTR4XMBrrcwe58UTwdjm2bdzk25lerZeBIiMWBiPwKC7uMLGPts
Mhe1rM5h1lJ4MZOcFYYyD/TmTTpocPNjI/I1ffYzUhbRQ4c7P8vPO1tUZZlVUsXFYcKOYSSKBMjq
Mdok7M2uqyuBeaiMQ9UgGwHGWMlGNxtuc304ClJbmRxifBqXvWHBW+WzXp4pHDaNZEVoZa0uT15/
LlWBWp7ryf42N+ljYaKm1gXck+ZRmxNU4h6N7rtRSsCiSGPQngUHwpSkkrRTTgTuytehLY55Zagu
/T4JnU0DrA2jf7kLkWTnMoyeUYtBnSY241PCtMARCS2Kx0b6CieiHExKJFzeB9OzQpsGWHACE04b
cy/6bbRScFMQHWhoIHi/rn6rIwetBoC2PINjDpon6gjSsAIU7eef9G10uX6n8FTRERSFIOXZx50F
aW6g2V6W554ioh7+0pGYsBsFqlaK9t6pjPWTGWnHrPoBok5wBs2ORFQt/RCfCVFg6Jg9CmAx8Lm6
858FMyDqH2qHRgV/Yk/R5c4Ti5vmzydG0Q1zDUSsnNVNzyBHLQlA5Tl1nC9Jrd5Fy1OaHJqqOvW1
4+tQAuz0azfcjsXCtoRaNqhXwlgubG+hCHolpDNIJAJ+K0g1ueqctECBoJq5UXG/87DijvrsYVcn
Jp9tY6EILc/dhJNZP7aeVcsHvY45oOGXOqz8PE2PUsJz4JE6Sk/A7VzozBRqN9WkHbIJ/P/ipYF+
SACsClG2rsciGaxxMhn3tWZdlGhqf/7UG+EW7hv9B/jUOL2s2aPGlM8TI8DybNnYVrwgUjH3+FXU
LkLPn6+0cc9+WEl863dZ2zwWdd71Na/HOiXqK7OrODsh45BNTwDoo2lnOfG2//gaogUqcN40Qlf3
SBXmiZkX/LBevprZFNgV6SeQiTOmLHsjrK3C2OZEcZ8rKDbjVfbxt1n2ZLbSVJTnSYGCr8FAPZZo
VJpaRaEZH1UoHY4Eji+5TfnZnJXMGrxBeZqy7AIUgxCSruLhEEzlKY2TY1DvTfi3KiPM02hy0wmh
2bRuqVtTZy8x414SrPxrwNxAsjU3T5dbMbhBYxRNvsWbLbTGccSTyycdHr+VHxoHTibHvNUedPkq
L25tyO7/+b54/2Sr1E+126kwtKQ8o0xIr18luCTeCdD8EF1le4SirVD7frHVrujbSC6tPi3PZv3I
YAkBSEFqGl4//0lbh4oT9QZbslF8Xm112cgm+qjgBSPnAbgPAd2EMgLFYBdYtNUjZQU+Kg1joYiw
iulSO5hVPtrAcNrzVDwo+nLVz5WrWJSX41Wn/tLbQ50/kK4oXeAVpBP/xU8VCEVV4ZSBcPq48xUV
hjP2bNzTilBRRjOEZLWJ/w2jvK2EhObX/19p1RmvZbWqzEBiKBTdoy3XVIo/KsoVEinPoTndzAvD
xrhymxZcLfX0f/4z6fVxQYPPwNV1tW+GoRmcogVASCip00dclviZCemYrp3+m5U4pOi3wlBdY5XV
EkPsuJff5iq5Xrnol0EHxC9mN8fa2qWUIP9vpXXagXSrNIwlK+UZ80/hhknFjn3C7iZ984Rax2KH
zEOontLgWq80KUNL6cGnq3vVb+1vjo2N8VcZr4DAeqZFgkkS7Ofkb1VTXKl41AHES/EXRfJTe7rI
gsKNZpRB05u/TnLG4PTvCpYA5xaLg06k6M25N+Gz9KU7Lgxf2f5LK7t1vpeObB62979jtQWrZoxG
Z+awpfodOnZx8VukxAsQDJQVXGFF2Hc3w5x4MbYNc0etvtt6eFM1/ONdom9LkwWkn/yGlnp3jVrQ
UNpKA6CLJTNcwfCgKliE6Bo4CXx+uu4s1yGjbEATan2c1cpvb5Xw0XK+ZE1yWIz6eqrpwKUKDU7T
V6Jj1U2HNPxmhJU3Cwut6U6SAPOlEhAA0aSLkQrNH1RhA6EWB35fN6cXeDS5wDEnC/Nrvb8GcyU1
0qGGHTM7B9mYEUZKj9F47FQdl67Wb3UEAaXhnMWRn+eq8HZpQmCqOTwXGGDS4xRNbh/Zbm7eRu0p
TV66mmYKk6e6tw4KhhphO17OpHJV90MNQk8FvVXIzckJn8ZGOcggEqSo/AorUGSCKYrhQsFoNPqf
NfhwgdkuEcLCnhQvKq6+OyYJ7sRkDUDCS/69kS8qNhLpkd/Lg68jjplXXhoHx4w5SZm2iDDeQjRF
Ojrl/xO0wcVSKgcUJqyCXSeu76GTTilievDWsDsOqeWFNxD1RSsX8K1Ht0IqfOmdiybieUwFo/D0
MpV7lHIo4sJXO3yaQ8dlGKz3js8bz6vOa4cX5JfoI7jO8KuvUi/S5gNOMT8Ss7qoHe1gmene0G0j
zDqKgT6qQycAXfpVpOumaZDDFjQOnKxDHjvPJV0X1Izw6foZkEPL1aFLwguh1GoU3XG38NxIE1FD
kAUFBRgrd/XHC6XoCtNxZkBHNkTL7qoLSeEnRCSeCbjpxGbcQ81uNT9YkatTdLsovVdjRqXP0lIx
GMIFy6WhHzIn9039brLvUMo1K1dWbUw/YWnkiHbHVxONeSeuDzYd5c8jv7aRsn54kFXaYC9NaUVj
AeVTeUzYQak8X2tWdiFmPqOcXtTD5DUUN+JvMjjIcTl7pKpFp7Wb6kMHU32I+pO9OOds/qI5uReG
p6K5D9pDASm28i3EFqoLh/RnEt/Xpe/mx3p1CX0ZRoERM9pF0SyBffz5T9u4ahhbUb9hdMT9uYZY
1/oUtfYgEGu2EH5IrDsY5YV0m5T5zkpb2+f9SquPabR2qrca8F0leqY6RM9wnB5COvCxpXjktbv4
hK3M+sNvW301dU7iGb1GArJ8www3CW2aRvcCeDrLplBbVpzqmlhoqQdNvtS6ox1qZNohzTWEMKAY
ictqV9Ngay+BlWWmRGpIabd+KqUyitoCBEJeJtJ7S20vSQgNPJTnK8m0vn7+gbeuJXp2jGCRUUFt
8e3qfHctqdKSFZaJ3x28tLmcXQOx06z8FbfHsLrWIQhrfueMiHy8armnQ74NJHexwXJ9DaXZK6tT
U122kKrz8VeKEjmQQH8a+yPKqUl/Hs9ZfZtTTI9ZjjA4IxvrbzzcD7b8l/kjc86ixV/Kf2npoQu/
mSipxNV0+/kP3OoVOqT0XLqGAnNvrT3WGGFX2DPAjJgRR8rP6BzapAfxbjEQ6avOpUcn/q3u2ovY
eegcZN7i/hhPlmDei7ljPjzuPJQIxqtk4MNDiWD+7q0vcWeSmTJnNyr1wI5njgeEKc7vQ4n57yIY
4hVYs2jpGBrcxJknZAIod0o26uePslUCO3x5moXAl2nlrx7FzGBcT+qSn7ECzHTTdVCjUpcL/B59
0gNwlHnhTbgXCYF9UPeueCZhMBUgvi7Nfqy6Npr0HVCIQDt0zuvnj7eVujnCP1zokDBDX3dV9aox
hkWWy7Nc/K1nfpLal0VHdxmYQEzasxhXitMw+MyiE0U4HYLdeetWYxcGEgxEMAOM49bDydTMO5KR
rhRgD0a8fliZpIgV2jvQ+ILXwHx0Su1gW5hWJaMfhgV6oV/lcWfPbAWGf57CWU8lrS7IoZK15Rkz
TnZB3D4Eb3crib9JbvP5a/9zMQtvGyYKwN0I/W9jn3f7M2X+aBd9lwveCyJHJYeA2I+6kzgOwd5x
+DP2f1xttQXtMQ/DWi4hCjTgWooDnfxwuuOmTLnSkwRs6M4k8s9rTSxoQrKHfcVgWzzQu5+H4Fo8
TFPBntce5VhYJCMOioBPlPc7LxKB+j+O+oe11uDgVK1oHI9tfk5b20/NxJvk4jJidhwgE5VPGeT3
0s0irvzs0QS5KtFQod9d1z8aXfPtkhlChtcanU8Lqxy7Sn0rKb2l+xI6FRNUVHZK/G/N3qtiAikF
WCAd4zhBssw+ShaoBwXX6QhrvMDxCH9DZAANndBGsJCrQVwb8GkSO1eGcptrw7ehVo/TED7bY3Ux
6oHbkPjL9EAanXR5TPkBVHrtpUkbmYpDq75ZhxjArFb9HWughHsFC8rMk3ksqZtcbQCG66a942Va
cq+DrO8jixfAOMIaXIOYhoubNmdegKiRyBjzQfbotNGY8BfD9CE1MoGPvAzsyZDnB8IzH6qXHELT
axyqOH7A8c/GIwqLaG0YbtyVbjydsvLeKZ9BRwlqOCozoUZw5VdMTnhyuoewvVG5bOSWdjhyA+pB
xWXQArbnRMkRRMchpixrJ/2e3KrsU98Ai7QUuj/buTtrlqtKMp4TjyKVzq0SyU/poLc3ckF9NL3U
eM5JReF/fiC3jogguuHagioT99nHHTtJiYNzNDuWFNOWBq/SQbvyciY8j5k5VCcr2bk4/7yiYIe9
W3GViHQA+62grDgjPVWclvicR76WaMd//tM2pvIfV1o1Erl3Ta1Zan6bFQCvkMlue693LB+JaSKp
CDlW8Jqb4c7V93Z3fLyFxcI4SgBxUTUS3I8vdZYiGEpTBv5IvrsZaJwCkziI+t8cF9foaz8fdLe2
0x+6nH1pc9XN6uYiLr8zyuvruy4ySQmfMBY6TX18TKcax96XCIf5kINqyMoxatgKxuVszT5DQHBV
Vaud6WZTRRuzAR3aHaJfkxRflIb5raxBmCSW18fVQQrUQ0xFCmTq1PMyAFC3019Kt7OpNiooXgCw
QvJ7fEaoGj++gCBDQjznwJ6r4svS9re5AbZ9eo1CDm1S+VF7G9I/0JLCS0Z4xMnkAqIvv3Fp7IVJ
0W7841P88yTrduSgMsvS1IgL51nNq2tcVsqY0OI8YK5nZPWhx2BP/r2z8TYPFQJeyB5C1oZ98/Hn
1+okm50mZeeQkVMTP9eU+l0bHjUMN5usPbZh4LY5OS+mq0wg5FA6SQeyjGY8GLXs99C7AnZluFQ7
99P/8GH+ebLVjUjPdOmHlNex9BJyGTeA4MLoW4rijNnMfsJl8K822ozBQ8xAwK4PGSHUru2dM7Ix
e2SL2Cr4ApgtcM1WYaA0aTQOMk+ijYVnY95O2/iMSs/lXPWHQPuR0OOJoLQfmmw0/MxUQTQOBy36
VTjfC1n9EjFGqx2wL+r1qCHcwnSt7xa6PqlhA5tQcs/Sxl9IBUYSFj6ff+Ct74uOPBQ5cISiKfvx
+1a2UzfxYIM34toVelMCHpKlnjbXB7oSgOWmoNvZyVuZ0/s1V4FaD4SGLcU/fpEH1FRxyOEUBb3I
TKXG3vmBW3nM+8VWHye3ujmPTDMTIxhyQk4NQZq5lAiZn7/KrdvApP6HqK4z6n5rgbzLmEIDm45A
xQsqVYQXl3DUHQYMeJeddTZf37t1VhEpgU/ej72RnRt8ExPxwVIoLrw/IYq9a+4pNsA66rz7Vev+
tjImI8YivL+eWSNdgOKo9n9DVpgyRNGAPFpeHZFpn3Zb+BuQfQveJvI9wtqUv1ZfjhZC1vfODBJN
io4p6insEqGGJMe/Ieak5iGXTogqBMZlO77mUXWwwulSNB6C/rUDRvL5193cR5xwR5UtuAtrzEjU
hU3djeCwhf8Ju5YWcZ1SkXqmtRPZNvxp+OGGAjdIJotBoO/jmcz0WioijX5D3MOKi4xzrPQH2t0e
zn2eNMRXdg34s7IOMmr2dvOkTJhlw0wPrNSjFObCHZfaK9IIWdzxOs3lQ+nchGP4Vc+Hu6gPv1oW
TYywvyyMYKfFuvWWmLo4DLNgmKND9vHRF8mk7VbwzWhvmhnStuMro+AheeFsf/493uTt1xvT1hAo
BxdNkbImOGWDpve9yXHDsZgpgOiLU1AOkmiJpxf0Qn2V1gmHXXSpZ7OmUR954logLwm4D4rymVE9
ypdiBownGMk0jMGD0j1hrchR4hQj0joJL8Q9H5StSEGrEPMOZMwYua12Nu45Qzv1gBCD7HKQj7J8
1KB6yzv3ElKbG2cXqJmNZw/IYXbux69RlVG9LPqSne3kR4TUI5rOwIxA+8yMEV9Czbkvq+bSnGn7
JwAyZvytuyMT3QRQkTCGBC4xQ+tr1WOeXgv5ZyPqrhuIhHLgwN4PXoWoFpm4G9oqPEz91ET4yAuH
FQrwCvyUFhyVsXVDObqw/dKC5UhHF2XK4xgPV84SQeBLwS/L1n3HHenMfq4oAhg5G3dV8L0eD8jI
egOa/0nuXAn0a3QHmEKHz6oBQXCaWwT5l8TvLQooHjkzfSfRLnG2FJ4yaoUq2q01PYnJgl5cdonx
hCRsgpKORFvEcry8LqC/Yv/Nz9CB+seHucNAMC2/UdddBdgVpPZZGq5EF0O1GjdZbqgkQtP0+vA2
U+wv9IMa5vhRZV50kKpa5M2SgLlT2HpC0VmJ7wQGZg5CX+2yx15tEOY7a8W9BIO/ko+TZJwzDq1J
A1O0rVpbvnWU7LSkhyjNr+I4PvWMelC2NnL5jO8CXlRXdaUcJPMxgPkGp5ROCkdt5pVaRf0N2XdK
dKV81LLh4GSONyfZJWnZqA1HF4MNKXqtbf2i17qLtAyvB0X+UiThfZRbP3qMC83BL2lhzlL//fPD
uhnLMVQgJojIRr7xcSfaTREnXaiJ6HmPxCi/1aqjy1S9DigMl+6bGMTQp0Jgk+gVYmQlMeqOnTtp
GU7/Rjm1dQDfP87qABpRZsplz8GI68d/zWLCwnLBJbHd2iT3bcpu7tVqeZq08lD1kydNly2iiASI
nTezldULVTLaZxryCJo4w++yBrscawhMMlD2+FkMM+lTEbOQqIM+Sc3K5NNf4t+fL2pvBYb3i4oU
492iXZCosxyCMpcD+CJxf6/VMN5yeKLyo8CJgso+yhMZdKgddUfym7gV2wzbTa/pkyN993hpruUU
UTfmgxyxDKUUKt95DO/19oFuLSC1HMVt2qNB/FcMKH9sHhXmL2aai65IwW+khzu4ikT52NzYXf0V
FbC29L2rfNK8JXReC+cY9vQeDAQb5DuD2QPV6JEGsACcCE1x/pEUVcRyPpSIEkUc0bi5Qr43g/Qq
G3Rg+cMoe3QoUkGSipo1E2Xy5CZwbkvrqdNrXyNRI8+tmsSljLrKhujeXNBzW576Kb/VJhocWoDx
CCbZtXz8/Eu8dQnXt9j7L7G66yu4wEUuQnSkPAodeXqmase4FCpmbXMCHgALVSi2NxDVP1/6jW75
ydLrzK4wBonrk1uoDXPfkO5QanQXLb9G45+HsaafKRp2iBq4ThhR8qMQ2Q2+SVGeay/hkN7a+i8l
TS5GKYKRftGl9qnha40JapfOpZT9jKUnhA2JxNNFwIxVam8W58JIaI7ZIUR5bDEfkGC46HEBmvm4
cv2Xmfyaq9qjnSmbaILUd3Lj2dWFHA2uXfyl3o4IWYGP8JdFvhjV4tjQCkuqxR2n2W2ayg0N5uIa
MZjG3ecva6tMEqNb2r0w/+ixfzwwslbPQZpOcNQUIVhGWiPSewZ9bDfR4wJE/vmCb+CmP7/OPysa
H1dc4sZUSr3PBCqHZq8MPiAPsdkK8Po4KzlBPndDZJnF1GNfwX8zQL77veLP3weI3BiHIRzf8jig
jCJKE5zmADRI8Sxw2bRoQjR4aT8FasQo9q3pZUmKp2b1w+evYu9ZVhHS7Ns5GKqEYCUXbmvUfp97
5GvxXt69HRRRqEEnQ+SUqzuqliNJksMuO2NJiV69aj0SmBwkiqZ+L+iLrsmfH/efpVbbqe5CSVcG
Tr3TXC7ll1x9Uquc/OdcONUlldwSxDQPkGPI9mqLzZcJPR+TYIM8/S1lfPdhTTkZyq7iw9rU+1F8
sIfAW4B8YV5+as3xgTayNzU24iAt0T9xEyZWqloeKzHa5FiR3EXLgzXWpzggNbbVnB4dTCEbNVLr
WkFdj59R/dxHqW1VvXAH8SOCSgOhYVVZdG069gnijGfSB65mBPXArTDyJVMX19LnWw5a19YXerfc
ajPodjYugUW5V4TPI11dTTncC4fhnFFPF3WuIDBwUQz2A7ho7svg0EMyLA9jk7ttzZTmoasWXy41
FDDhhbbSsVePEm/r7YJXvaJW6Ak1p8nOLuhJpOrrtBiegJpDCmGyA1q0BU0jnAzGSEVq506TMLQA
qyHqFDidU/YqiGiTDQTbTfQHDuTAbNrmyzQkKkrJRH52ca1SEZkZ2vyUODIEUpMHGF3y4qn5DUeR
12izhOhTJC/V2AnZjqhWRK++6gu3mdzOwL+gfgiqK3GXZmTMQMARCL0TE5iu036TpAhcLSMJRcuZ
EN9R6pXlD5HEkbiC79PiF1FxpIrjBThVQd0t7Rc7JUu4wuRJJMhSdd/VZ3HDFvR/BNBp/mUmLzYA
JSMO/ZGU1a7onqXss5eqzS95vLA0SPYRC6EWlzRfXA17e2BnC6wOqdFV0dA7JEmddMNXx5gPXLsI
gRqi+I5+xTmVkIWLKCBEQ/zz1TfP6bv9twr/ZSPlUPEIepIjFhfIL2Yxu9bVmzHv3TKrOJ9SkhQ9
jHbRHWu6u04T+ygvnuiofP57NmvR9+d3FcUTfV7wwqQzEDYvRhD/XEbjh0HHGiXxywDiEQ6Il7b+
Y1mKK6d4FNPUKWldTZQCw1VbvqK47hdJ63VvBf5NBfywbF6bdP4qqC8drAmpfyUjlLLqspMdGiLg
YuiLAW1Ti7t06FsfcrNojJhRcx5b++DY0sVYZkdbTa+mBLgDcMA4Cb5+O8zyV3FayHOm8iAmx0uW
HgUSrrdvNQVfa3ARS3Dx+RvaC3CrnNzu0imQneitRAJ1Mc8nxskiv31Tzv18rc3miWOjhIwSIM7l
61kZbmb2vKD1jwrN5JtYZ9PaEycp7yyUwusDpbBJM5hdLoxnYwxLEEDxCwVrv4HaNkInim+GM8WS
X4n+QTXZvkCuhv2zkM0XccqmIeMwhVNbSmjUyveUczfbZO9/w+p8JuUwyFZB/jrrMiwmvOH4Qk3P
71FfEe3k1dmF5cmR7SNx7IKyq7N7xI2PFahJ6qtUegmru0L+ErivWZy4KWRMu+5ctH9vSah0MByf
v/TNIR4gPAvul+1QBa9y/XCs7aIRuT4pHUTMdll+StghZhVbWfLjWT+pbYBq9B5ubAMgYkEYp/iG
BmOB8BHpyLtLfygimSjFDAttg7x9FDOcpHIYRV9LHCNx1XNK8nbxjRiYEQNlkXvs/PjNgPbuGVb3
dxO2RjjYNDX5YuB3adblV62heiWcIQJcM7/Q9+m5WdO8R6SJKDvdABANucR6u7rceZqNqptUApky
hOJxW7NW4bWi6EriCe9MyX6e/hLXE1EGlLicVBe56jVPdbWX84mMYZXzfVhyHWpNuyglZN1FRkEB
DQlWNcTLf8xJwcij/1VM5JHj5/2rVRQ7u2/ryLO+geYyWFAw1qsPkDiDIVlyTuY3pUfuWHFaaIAK
SIFIVVDW5jiI7MQovkZW48el4+kTdhf2C7EIvxgA0sipJOYVEcngD2mTiko84Hv2SfMd5E9Nrepc
MfY3uet3vtjGTcXj4xstCH78iNXrqyZFiuuFmyrprlQzP0iJV9l39HLLtDxM9Lk19Ua8vJQRWdH7
oXyvdLTpHPCuD/tp9EYCD3NUxV4AXJiqvInNvztROLVEXa+RG1Rlf6XD4W0JfolSnGhGx1wPzpQc
5YJynvYmEF9DOzkFbqzsM4zKAw6cY+ADweCYu1ZrH/4NMP3mDn/3hKv3VWZ51cIgTYV/Me66U/5z
KKUjbRfAUPGkXw7R407vfwMtSibxbsnVFd/NbZgxA3tzDI3k2pvnL7TZLg31WU5OYdU+igSRlgaN
XCbEYi47zmfepGvU2CFwz2ikysLXcG/rbMSeDw+2CrwdTuoI2nFTaMrfJV1Rejpua31H8OXLYNSX
6cTMKLeA0XzLdJ0ur9cDGxkMT8u/m53kztZtZJ6txvlpZz8wFzjo8c8oSxjSZhdOm/+w1adarQ9a
COQtJ0spEs8YrwRGnp+pZcohEKbYcHgt6UVIuHQSaI1GPpC1z3XjiSsY8XwVD448fSlJKWFue3kR
eWNSnpAW6rLmlhw0tGI0iLkrTP1nXk33zRy4+CCB2ISlDHkBzjLGlBknuALEz/UHMMQhj4IheSyi
V2aeeS9ITBmH0+SSoU0+qhb2Nh0deCJR/irCsigP+N9EmKXDl5X1lyxgor5MCP03iw8sKATgKIQL
ELHAuOFe+z+kvddy48Yarn1FqEIOpyQYRIkKM+IEnaBkW0LOGVe/n9b6/2UJgyJqr33kcnk8TQDd
X3/hDQmhAgxTHRk7AeSgRVfET6qxpe0M5HvbK8POAuaUuRQ2uKOf7MZFFYrq5CceUmLKQElJry00
3yCHds1dpKU7McKynwTUDVwbAoDWFo58Xp0xAhatCFmO3pPhWwYnwaGkEgULo7ENXQiafIEYhqZP
dfiq+hedvz9UXwMr28axJ8QYGVW2nY7krQzgCrVj6ZufdqjedrsOqX+rjvdd2bnhNB185bvawkUQ
GYV+8SmqRr9xTRtDiPqieRf4DBb/Mqn6nhnX1J1N9e/JO8VavqmsYav09LXGt5W9vHisNdx9BKZf
hdn69Sp3elWrBBD8DpxamZ08J7wRdR4zUbS9+eBSoeG3Z+xXll2Mdyhi4wMMEIYW/tdlqwr3gsnB
EoA6QRSR3Nhkp55Ad3nvFCaiEouxsVk3klteGfNNRyaJIbx8XZkJVh6a/oQZAWkSrUnNOBPE2Lsi
7Rd3zzAeRMxY7zgsJZiMKv5detYDSIAimVXPQ1ubOmwe2/BkYlRQIIRpBe2T791NOlMwCu4+ds7g
PLrKPIghY61YrsigWiPa4sUrWqZRMtyEDlZKoIe94mOkoaGbIznDIThc/1aLFyWy8iZKwfDR5no1
DT2frlaQGwGXmsn3loGWivSQWff0uK+vtFCxgIj+d6VZvI/b0kavjEvQwnnAuVA+EDi8kbIhOTFd
vb7YUhL7ZbVZfWSWErixmNVa2uTQMX35hRFtEH3DgysfhaaJmNVO/iDgsEV1WVle7LM/0rdPDzu7
Q3pIPaNTcZ9K9Q74Q6sV9F6SIyzbKj84ELAAn5vpgZYHfOLray+QZ7hYgZ7DcIaficLm1zOg5kqB
PzL3V45oquE95zVms5my70Z/0/XBdiLAOjoe6gYYTsGQ1Xd1zti1jSAljMDzYLShMzjZoEhz1FT9
cZ+PicsWdVLgWz2m46V2U+juMP7qAs81HGnnj2+F9ShJziZqLpi/2Fq/rbTvfheAqNTXsjvx9v58
u/8+4eyo9WHtJHbBx8UukkxciQss097KADOtE2V+HVob4OVCTUCEY40IpJCaVgAJoXyIVqZ1Yyqr
icNisP303mcVpuHEtVKHHCVhtN38kIduU+roogB7cZPLoN+uMm4WMxUgpSS4UE6UObM/AsMsxxZZ
LkRgej6w6mjFBk8AEa5vqcWj+2md2dG1tCkMJZxr/z/wekgs4nomXeHgrMJkl4+ugcYpA05y+DkL
rUtCRZILA0kgsph22mbWSxI3DFRJ+Qz0IWy3Jr8wyTwsKvYgrSBxrpRf5uL5/fQbZt8SPTigDCa/
AX4rU0lxe9UvhsI+k/I93dIy6fZK905gibG7y+OjKApRjcDG9FvXAX1QrQf4a7flvdVUjxEdENI3
2qeJ1LtNQ1t1sj5SHmRDukfKkhbzX2ZUu1F/V/cTQHMjCbaoi1Q45oEGr/uDCWShiwaXuamMYRL3
twJgxQviI903R55c2isAszMSwgHV3rB94pZnMwDbzg2Z2sZ/6KRjkiUrF8gHvuiPw2jiAU65ZYHm
mR1Gs540pTJUMPHg1aWB3LU2gXSMYBp0VzRDJ2Sx6ZfB4M4H7Ujjmn8W9Ol+CIlm82/RtBMY9KHY
0f7Vi8RVNQ8lsRK+YfYrbifeBRNc4pK/h+a1+R+2NkQYTG+hbDnzYJkbnZx43fCRqtTa0+iLriBV
BzkhhfX1tZZ3NqRv0JzwQP5AhY2SZFc6qEwh/F/1h3YieU+Zo5P703ofyezR5R9B2JMHSIi4rTZw
P3Bnf3wsFjfRSRBurrN9LZep009j97GvB13aan/bUXAzTsPFo7ckm962siVYAgfhvDHFZ6W1bhgr
bshmkunvDAK6QwEgyF2Bgu63M31vMmdTOzFoqudvjDAgtPdCKnwUYxcRhBFyx5OCPx/uqHaJ1mGa
HXMUtS0o1fw9IliXceT2poEyyMXptG8BabjN5E4AbqiWRlSHikxUO7QdPQVxDvmscv3850SJ5s9g
vlRhdadZHyjUD/xN8JpbN6Lti72R0tzVd5yN4tJ2eFl25pOe4wGZVwHmM95brjKOAThTqP6uj8t9
kI4HLf57oKQLfe0hAI4OUaxYU1tbsA/lnrZ1DZkUZCtor369p8PRaTzARvGdmdW37S4/qEr0zlvT
2P6hPP2yYhTu6XmlfvQoaq0asKIofboBtjoXHax3xNeF4hTl3FRPd7KBTwYkdEYlpikwdDhPbu1O
/V+OzKffPdtDZRmbdl2JHJthciZdEJIKCILEKNFAoYm7cmoWc3qIhhqe3fAq56Bys+8aOXbYsyLG
cmzqBMy0fs7a1KXjHBXvIwE3ieoTqfLK0uJi+/O4/Lv0LJUycSFWEYMm40EuRz1RsTILC6cLTRpR
EzdRdiN635CzwSzy8K1tirNbo3q/yulaAn+wX/79MbP9khR9LE19TX4hH6Ln0vtOTzTRLwEU+kI5
wyWiC9Fvpcfr72Ax1wJzQny0BL1r9go6a5CbNKeEpDOEGkI1PKLDIcxp/WYbSy6F7PX1PpKW+Ttn
yoBcOzoqGu2Gr8fC0hqvkSZo72LI0JVuP0Y3mACl7Ys2QST1B3wIXB0n51T64XW/5JyhmtcclLFD
67dd2etLwAryKmC19O5QG58LKge2JOWjg6IubkQ9eXuz47c4DDs0xh7BJvPuzU7ZFCRd6dPKixBv
9o8XAXZYJPKqDT7264uY8DEsVE9iovi3Vrm1fGyQj8hOdb8z/0neI+VcQCKN1lKfpS2PXI8MkBjJ
KICvX1eF+hmig8UDT9UOXDpvl0Z3VLytKmMv8GSRUP600uxDZyPhedBtlHBx96jM8l7JH7g4KYgR
n8DfUCZnb1p/47+hjSJchWXrUegr5xITCBpZWCE+KyX7AG+GKTC3IRnS9U+w+C5gqaJ0o7If5w5Y
jRPkQ6jAdMZ4MKIhxshBOlvxbjXfXOI0Itf870qzd1GGaF2oEm/d0natc2/jVxH8Qr9bzf8p6P+p
2Xs07f36b1l+sNBK07PODbKLzf1JIt57l1BFfpD5hPacEBWTA2zCOv3W178VFBOM4jHP0r2iPznd
Q63uuMGvv6cPsMt8q37++bOtWuIImbeA/++aDyE3wJgd/hm4rqnNT6d+SNqbQlVh+h1VX3u2pGc5
NfYNdEaLz9t33zWbgWnyBt1XsiC7BzcSoHlMHguL/Mjbq761rZPXBCvbsHXt2LnX6OdL6i/H/1lp
oHzQA0kiwMMMG83K3hX5awFhjM+3qWJ1Wyjfrz/u8rbQHUVQlzECnD2tmheNbnRpdJe1ByoArmwb
I0DJ/R/U1Tkh6r8LzboI45R1YWLDUST2GvUB+gaJk4bfO24pqxKg4vr44xsy4kXpEhs7RBi/Hvx8
hBKZetDWAwe084bqVRBg3jplW6EAA6YuhAi6936C+7v+OpcmnbB8/11ZBMJP4xFY2EVDGZHetQa8
SPwsDnx/qj1b+yGrW/uvaS31WkzEBcSdBppmWepcEyI3g8yPewiSig+Ef+dYL6WOm3b/rTLPHKiy
G7dl7WLDnZanGqT6//LAJH20ZzTY4PLsJk8HL9UdByYo8FZNFSjO0HC1eoNKfFvtCnU/rg51jaWv
+2nJWdKGWkFsJxJPXBZbOfluFo+1/9SNt2PCejtVdzUsPyX1xVd/MBmAI+jLzUoX4QOc/McO+/Qb
xG/89J2tWnYKPcVkJp3OlhLcZdOIjG/12KBnYST7VIkOCspHEToRgcqsB+KgV72nDe7LjDcETqmj
kGj0FwXMD4USokycPc+JPkYEk46UEMJTdgVMfWoB8KeADOxbH6X9yurvdD+5KXPB8LVcBfkhy9Mf
Vr7r2kue3Z1pVEvqJL7r+AQItcH/rGZauskQ8yg3cbINnwNwYANuVBvBbOjXDpI4KNde8OwWEb6Q
th3UKHPkt+XgykxBYrcwgEzfoBeU2W6F+qKODdJKu0RdjB2o2Rt4xtC4mQs61J5Sx5OgNpe5Drzz
pzlpR2f4oTU3w/hu9vmmzbahdDZoEEzSpu9Ri/oNBtykB5ye4cr3WbAzVCyj6rdkOqXq5fqHWQzY
//15DIa/brwUcd40coijXS14w0y1cE2Z+ofAPF5faEHZgohtYcCARqsMnW22xdGsc3zDRngB1/J8
E/12fo5i1hHRlgNb4voawLaNDiCxO2btSsL44UL35+f/d/HZ9oP2L1c2WAXadDhR28zbnsqJvkkH
Bg2R4ggpVmTJCKkRWNzeS7e5ufdl3Z2sb3jatAQdOaQFASYxLKTbxABxpz+IYgvTLqdkbj96FKEP
nuxGxnCpccBMun+U4aILXWAekyuwmXYVRUjpf3PS9tUKmX4p7SZxtIc03EssbZk9bG7g2gUaDT32
vPrG0CS82uKTnl6ssdpe/yLima+9k9mRMPVIMhkYR6IRzxVKvMAxaVgDHS9fYVRIwicVBqI922E9
uEcvKfHp8tKdrByozEYERrVjbQunQHr80ZrTy/KSjLjACMmqCizr66bOk85AU4QzZ7QbMkUSEa5q
SpL+l1+7HdhSZ3/9VS4I/7C5P604y3swE7UxIaYg0ZqthrhWdmCwZ04XhHbq5tJMd5a3Hf+pyq2q
PGIiSouS2UqKoASCv9d/ylJRiswnebmNjA1x5+uzc8xwfxM03TL8mQNCS/tXgTrRD0ZjovMDm3El
wolHm28jXUjmKBZOFvrctcNJks60Cgu4nX2ARslzk4lF8gGHonW4yNIg4fNisy/rJYEwQRUkZPWp
Cu4b464LmJ53EOJui44heZ4cO/MFYIRsAxMAolWiJcKUo8asLkNoI+A7BIdIs9Z2wFIr5vMvm+2A
dEAtBWWQ5K4GR1BuO/sfZMX4/Hl7CP8xBC4ze2LCev1jr737WRbcj1ImoYUHesY71BaBGzJQdmAy
D39N1l7+nxab01zMrkMV1+EJx+yerNvH6wz575SCHyXC1Rp48RDT4kBuj11FE3q2kRNJN71sgimC
9QzpvRe8C6a0ju7FQRnOtJL8Nd7C0tu0kOegegEOSVfj69GhHQlqOlPgnY9bj3EffQx0p7RMID6K
eOXTLZ3Tz4vNEt0h1+KmMqGr0U4m9BbmqaL5atOYPQzdGQfn6x9vSX+E2EsbH7gDE217VsPU3thG
pQJs0IqVs2yFQDKYxo8Xoy8OBn63yJT1aFuV9WuYj4c+yc8SJMqmKg4eVNQEgTA7lm47td/rVX0s
/VdsYrjVKrpNBrS+Jrknonk21C/L35ZJgaylz/z6aHbI6mckN6ErxT+EyA3aTuaTon0vepvg+L0L
biqDJOBGGyCq2vd2c5+V3spdt9is+vz4s28be6kd+2Ua0pm995u71LpFFtNVDCpHfj/OTQ8Cpgsd
aPWMLulrCKioMGzVGNvNVS38OFIauwE0imGqFmycadj1wXtcIIu5b7W7IH6v5W/GeFKkY+zhQrxV
qpXs+6Nom8do2qPKh7MSVdXsDlbMXJpMH0+uyTp4+r6oj5A/pOxlItkztL/UfGsH7whjbYzGA7se
YsKW35jFZYzv+/K1Tvmq0iXPTi2aVVrNVbIr+oPl3xX2pkAktkHZCS3VU0lG77TCfOS3Jr+oib2V
vHELZmzb1Mi95vXehMTMyAnlZ/9QwaVVg5VHXQwbNioHyMNh7kSb7ushzvwyYNIIOhRBBUl+FPay
mJRSuaJvWTURjI29La0B9j7Ea/54wTZKqMxkSW3VWbDKBc3FdwhWgY+ydHMYUrowWbGNmAhslXE6
DlK7KbuHwnyxvexsRNJe9r/1HvTP+xHjhHSqqIJkBkQMjkMXTtXNxIkspptI3yPak5Y3WkpDvdyN
yV/274QGfy9RMghj1W47+Bc6Q6G21/Rmo8IAlsOjpqCrB8wcj9sEPD7UW5cdAp3lJbDrjSft1PQ7
x3/o/e10MxXRvh6fbXRTilcJgWy/OCTwsEf/We1/4+ywC//TZMxVmV/wze7to9k8dXA4Wgq5lDZE
qv+VxCffyn44WDzU4684iAC7gt6Lt3n20I/xcytlGNXcSf2FQs+YwB7hzqjcJMgqdOZOohZS6++6
fkEkcOMjNtUy2rKVv4R0ly64A+a9LXQpo2wXn6DZesOTYXg7c3rqnW4fSChAqzt4rrKDTv39VDx6
AOpKQOz870r4HNmPMfFozONDqCErqAL26uikSK+B8yhmmkrsptbJiP+upmirG8emIm8ytwz+Stjg
5qOnY61Q7q034Z8XyxgD51V5KUr/MY0GWm2V+TBiOIWvHYC+69F7sSHMaBT5AROJPEqor7ta4wBX
Y51wNckHX9pJ/sHzUV6rtmH9HmZuqT5kshsUR6+m1YaCz30gdZugh2JlbbPiNTa4Mw9GtqLKv1TT
4RIJ7YFr2uRumeUf6Vh2Rj6BNtFfcJ0qPAFna9/St7TfIMVjACbjW/1KWncqVgr6D8mF2Yn7vPR8
+qAotTSGFUsH8jsWbnbyPa33auoiKiJ2xJsabeC1OcoJRTG1utFM9Dv24T9KeYvdmJOtfKCl+wVG
vkAwazJQrrlCRO6b0ZQ4IFrMixzdWPZfWXfCwxo1VaxEou7bADTSBNu0ku2vrjsLd1ZmGI7VEu44
ozhx5WgfQ6KttlhyM0Vuw7vaPkqxW9drD7yQ7/LAQqtX1blY5tmglKOOrbY8sHquVPgOu8Q80CsT
vrupC8hUzY/RmkDU8n7DKhTcJG4kTDy+HoMxMLocgiVONA9YqtEWNTJ6BhB8fmY/7L/1bqsGd3nz
swpOdrT2wAsdJKYQwhoVh03tjxDv2WYQSALD5CgbFGuhcfLQiGR9VBRuHhxoXWHhkbytHH1xdcw3
+ud1Z62LOgZAYsWs640vXvSzkh4S/1HUchmA1c2guaAUN7HDaz/rz2n+pLf7yHoc+8c8/tZYv1RU
PW7U2pUm1PBdeCvXf54ouP74dWguMJXU8aidK4EbDBamxgPi0tRCqymfDhar6G9ltZIvL8141Q/J
IBmuFUpGswQWH6LarwRCxBA0+a1tiU03UddrLigGJ9xq9Ev+p3P9edVZ3oj9ZR1NMquChACPouBH
/1vBSKpHlYd7waWiHhqI1CvhbUnnQ3QuYGgASYEbMQv4RRAbQ1Ux2ee9TgaOzvKRq9sGbChh68fn
73VDqOtb6LBEJwciUi0uMy1jBuhSQFz/ykv9DWZ8oJYBTWL3NQ9vHdy9sCsZsPcWbJFD37t4QdkB
BEGoXmcLsMhTJN2av83vyBAa00EbD2F1kKSVTfDRTJhvN4giClNwofQxR22jlyRlfVsCeOgFkszF
ZiAW7Tf1wRKDGaxzom1UAZM6AHgBrVnl5yJDb3P4x4sfE/SlW++lBeRMgyBQw1tFPkcF8IW/cv66
d1u9eB3X1gQO+ig32wCSl/MsybdN9LjyPrWFY/PpOeaBLOuzIbayCsodwqPOQdaf5eDGU2/N5y51
df2uKiBzXMy/DOV/6FMgfW7y7sCjkSLPQmj/n+s8i+8QiN92o3nbl2+ymrjDFG8QOvXiSxvDwGmK
W6Nc869dKoUwJmaArgkj6z/yBa+oJAdYF6cJ9obDdCWj6OpYrxjfpM578LL0JFt3ABeheyBPmZX7
Hh0/k7xNK1faGQsFOHrDsqURXFE4/qMsG/QqcIoQLHBywvtB837rwNvqcy2EgsbTukDNBz5gvnlF
IxQbAYQw/+CKtpLRS3ZMA0UhFejp9taQZXXpHqkg8DJog8MvSfgqOW2VaMhPeltjoWDe5gascIzm
CodCJjBcgxlcGoS42DwP00/P+OWT57ceDUUHG47w1knBGmslVThmp2gNN+EWX0KhF22AvdXf6voE
Ux5vyS220BHagRhkYAkFjPmkozZqIiaVv/bphLAVYrP+MagBF7Uvcv/DNv1935t7Qs5En4tymUZT
WeJ735/jUIZr8wJeXW8wEQjavVSMBwjmnV4B0XxCFyoSmpLNyemmo0BE0if045daA6BZotHUgtnK
D4p6EbYZdM4MBkGYkbtBajANBxiK0gxcGDkqd8zhRugvYHsmQQ+gFhWchmJCCqd/9otyNwTBHp0k
QJcWuK/MDXJLmNHf9Gm6bQZn28gIqcada3jdU11b8BBUBrlAhJXbJKILYlFHZRJOI3el92JT5tq4
BgodKE2q3alJzugRTNZ9M/ZuhEimEteQ1tRNqWGQMhXnwlRvYkw5lCcbLpMh3XexdAjzG8BpBydV
w41c/Awy7uWspyR+MHujW7lAliB0KqBTGJlsceRmZxcIFg+q3Lc0szSrOVsjBKHh1KEtbFBKhpp+
66O20PyQIoaLkrBjCrpm0ybo8SeIHWQqZiLOzkBEIEAOJouljRI8+jkTyJD3rbiJ8QsYv2vYYOTr
1ctP/LY/DorowJFXWhgTzFKeCV2NQvbi5EE1b7Gcnsbvvnyoo0d1OFfSrR66TQ92oQAFDIVaQrpg
LT4vdALJLnUx7VfJ9/7AgqZDnoQGKltDhTjaU2OegTlP4wvwwVXw2lLvANcLUdXRrqBnMXtaYxiM
KRvS9G5Iu03LZh3l4N52CEF6+xvApe0Uv6KGFiTwbjuxXVXCaJW+Ctpluhnvm2D6xgmIYImTfIP+
Q0aSdxNMiUsAQMvt2ZbeYmpoWSqOgey5gYf3umlvoYtxGDPZ2Aq/mpYJZGFXj4InLIfqAeDVXSYs
6fqneDqb3q9J8zdmjYMjGwJb+43frflnLUVkgGRAycSQkCEG2+LTEFxK8iIJC3It6Eu4PQij5km2
Nh04nSnZCSo5MkYrF/FSGQPlyia7YV3jg4r5ac2sDhyjdOiMDbDxJgYyda+cUiPfdyoExkxMTAwO
eOVYtxPAmeurLz4wtAhH6N0KLvHXBy4bO+9QVf0QyoEtv2FCuod+oycvGc0c0KsppLzrSy5xS4Gv
yeiqUrgB35ul0ZJaa5lvipIdvBijN3y9hD9VBxTdkP/B0CYYWkS9fhFiIbgaDmQYmPWYIpn1QYiW
lLmb4wZ1/VctvohPP0r9+iKCIKohCsIJQgewwCkU2AebFrg5kH60/0D7X19viZGGh6qJg5GFkREn
7+uCtln6VhXqMNKaU2X0RyEL0jmAOBvV+3uoUL9qgQOcPNk7+YD8BoQRkNQTPFCGuU6FJwv1lCVA
2B2WOjiSqSPvECpkm0POVJCjQezXbqybOg9WsCIfvcRZdIQbK/InDT8BxREl2actm6uZb08ZBIyc
S0+R6G6h2oUiZZ1qpMQ7DfmD3CoOunxPzgBAKSlcOZOfEqigPjJgkflMfQZIJBxgeHX1na0HBxPX
5kb8fC9cSTiXABCIA4hkz3A0WneznxukvZFFE9SoyVQpkHnFSIwgC9XI6IBb/V5QlCZgypqy1YPo
FFnoTwQ5YrjAu9Vub9hRuf2u5NP3AuYVzNQsMJF6ah46ZOKv7wrxS+YvlsKeQS47A7DG7Dg2TdZJ
TgDqnDNBC0XYtRFLkU9Y9YRYKu+EtjH6WNCTgHrOXoqWqHWlqJxCL5fvciNBueWfrjnL+Q9fPwku
LxqOlZruMAR1g1tgp0dw9hHuBMgpyIp/vP7gS820Lz9n1kXysqy00BcRKibnwLmAXCcjE4IltoQh
kkHP13iSu7M4BhJyl4IxmvuvCAa3snUEmbgVuj060asd9P97awB+GlkAwrQGesGzPKaVGnlKBgCc
hYeGLyCnPn2BW1WghHj9JSw1lxhf02BFbhcxl3mPFSH9AJymqMlQZ05f0V5EsI3RHFr6sGSzpEEr
54V8ltHjBxGlXeupLURBDjQKvNQkPPH8OsiHtEQ2xxPuQa9VhTDVE2oWmSxtdm4Yr0RAkVTM9jpG
tCr+DlzkOvPVr0Ek7LMq8DwTYCEqlWioMCAZwRiuUlsXuldf1plF9sTDWn1MDfB82a6hspKSk1Wv
VHJLraEvi8wOrmT3tFEs4NKka0F4EQT1cnpJi/e+e2pG1U2iGxm9otWHWxo2MdQzbViGioMv3KyY
lr2ub9UoyO7wRiu6UwlrqWUMH6avJItT8yJxraie9T8kLTqYLfCvQo6G+fjXjweFNtGR+ealvmNe
jaYuWpAOBpmvdrtFyyB5QfTx+uFYQmF/WXJ2DB2ln6y64jvCsBiRE4vjk1K+NLRbJmEACWfPQ/Jn
9J9MrNdNRArSHKYSIOxMoTl0Mqj8jOhUZfYuiXGrB2am/Y47dR8nDAexQesnacufU0MJoW5rY1By
CmF5Cs3Vr7YEtgSCRmJPIwLh6HkTKTAkLRobDId6hBuUF3EChiRxlQyxuPygT5i5kOr6IKdxuxGE
hj7DmFdc9srPzg5d3f8RVX8p0l1sMRgdAYiCM0JAvWhfhlhC4Cnah6hN+MYu8r5zfajN/TAa58oe
bh3pH5E1yEUqEuvr32jpqJHHsh9JZGGIzDYjubMZGRY4VhM/u2hHJ2eVVbu8BEgfFc9Zxh3iv39K
PcxSi/xBplRRkFCLdkl4Xl1i4RJmcPDvErNqaKwVZWwqYILsJfRtaRxgxt3576sosbVnmV3BZhIg
pmrzLKJt7QsRulVP27UlZtdqExpGNgpwJUsg38oSq+Jdy68L0iIS6FSR+iy+2n4fN1xowZ2FfUl9
pnPkkKsHyQFFwOvb6yP9mV8ZNrfw/7/ULOpAI4x0penAUBY/ahVFc8M82nV59LQeWGVyjG3vV1S3
2LpqZ6/7K8Ka18vhqLR3YZKCE5JOhlyd5LR5KtpgjzZoHRX7tlMOkgfd8XbATdWY2nu7ku4p+hW6
Psbo3KZEAQWdwNIPt51ebysdDBuhBuVG9GMjkF/ck1nrbUhrkVgv8ydF6DFlO0zbhCiXioqyce6C
c1DgQ5uHYCnrrWgqomx88NMRrrZ8P+n+ySAM+BbMrRojK8XXfaRWEOM0b41IJ7/B6byiT+Sj0apo
bhh1VCWXTgMyTCeL7tl9qXuH0DpjPUohiwxX74YkUF5XnmT7JUJGTSDpX+BOQ82faFbhwIn2h/fu
J+9gR1auiKVU4vO3moXrqvNU6C2cojqoDsKBEEheTqWDvpskht3JWvBZ2ocObgVcSMD2yWu/RoZE
yavGV1XQWtVZm97Y7YZ8MJMXWlMrj7Z4239eanaqRtTpg0alswXvrEovefA+Ep/LE4fY9A9t+KoZ
zw5aVte3/8IDUqAqeGUSnYCyzqIrLYkmKxNaQo7/DfQ4/UmaLrCyV8P4EgNDdAMYJNMZYK3Z80mT
ylb0xo+VLBjudunvpkq9CbsXIZwahz8K2MJR9UvsYqW+0IK9/qhLQ2UDqJitwGp0KNtmySFI0Tqz
hWOkrGIqkF0s7Y4zgDDX8FfwACsZK6pb23wtuuP1hcWTzSLMl3VnwSzMJseqBdWLZFFSNzoSAN/t
Z87uqunF4teEyUfCL5Nvz+9KCbJ/qgJ+FlhG6Gs1lr3An02kj8qVfbM0OiPHVqiSBHiDgcPXkzEp
XeWk4p7x08OAuhqEA+eg/e0JZp7gPwwAFr7r4H8wNZ96miscVmSv0F8/XH+7C7fRlx8y21cF1a1d
pTiQoS/c5nfgKP3u8foSi3uXYIfXLXEAINcs7phmrMBeZ42IEQTGXjRL7A02D3I+bFE5KDtMKVwV
qjxa9N1a/b60fRTkYwB+c2qMealISV1jvMybjssfFNMRwwofEXMrFoTvNFZWAtEStU8YUHNIbFyr
ZEO88E/Z0FDl+pB3Ma51hnIXG8rtMCrbATyyWSf3TLM6ptODpGqbRoHDxIjAZ+pVddapLxA4YypT
/3DsaV8gsZ9U/pmsbqPq8S4c4rOD8071zbadbZqPbsuRC1XDrYryQa9s+DoygK72Z6+gNd3DnYhS
cN3JfQqzwUR1xJvkU31X9/nelqEHj6sagiLYzQ/q5yefRXvFR0lYTnjywDubaCBkuU6b8NDJJ7s4
o3gWxVBb3lb21tL+VRFJIgYzCfsjbS9HPQtamyum+4VylGRvdHPboaSgINsj4EayysyGQflGigBj
/XSeV9ZfemhapvBdmagg3zX73AGaBOCzwPjRM6zHp74vtmkHSnIjJ5cu/1aHv7vs9fqaC1W66NL+
d8nZe1alvE+siqsACSp0LlGFEm1Z0orryyxkC+BZyOlVikl28mwZzVckU8Wc8E7HugIxivgWILkk
n/3qHCLt5imX6+stRd/P681CIkIMXtd2PBY3uFDwHM4N5G3jDSG46wvZi3uGCwwHVnjqzFe+HlEO
Tm1aA6hnWpvClYPizE39G5CnyChuHCXbKTVIzRpqdZNuJrM45J3vAkA50HFJVS74t5qintcvp5A3
YLlTEtZi6mcMKN2kOyalXsCcEuFuvARBb6NYho4aOqwaRoz9s2Snruh7tN2zKn03LBUCEbo9qJdR
QmXmJUKoXEWUQnS7X5FYsdB+UxjBkFyErfXUxN4xa5pDxmySy2xf3rTesWqRKkcXxbodgxdaq25v
SK9ejrywM95IdXcb9/WDhFmywsCyRP+GIqqsUZ2B4NwSimhMeHWwdXxr430rHSjJ8kHYx7cyElH5
yp2+lK4ZZDEG/r6MG4jLXz+BYhYjXcEO2oBy4l6X0ekBflnkADnBOzOVcuXBZ+61ctst7mk6hsJw
EW+NeTPNjtuxjU1MCDTvPI3wGtULoJ24Dvag1rkPxPu6vtk+9B7mUVFlmEMhhuPYHyCZ2EH7wzSN
6K4dM9dE196Pgq2O+MQEoSA3tWPvadvcKD+EXQzfPA3aOXYuU7+Ly+noAKppR+79cyu/Sfwp38u3
Tbk2+lg6e8AeMCoUd6Q2l/+Xi0SWy4rP0dgXmtxlf9Y/BANu+mJNqnjp8NGjEjckzUxn/gkkS48q
fypBnbcnr3+i9beeLIuEYv7OP68xSziSwKrRvWANK5JpSnlncddyoAA4RDonW3niwxv1e27Xe6d6
o0Vjo7N//cMvRenPv2G2w2PLkXxZKDKzveFQpu0Zwgjq/NdXWZoZ8L0Aq6DaC2JlPrlzZKM1mlwL
7op6R+lr4FtcpE+BsAfo31DcQoarjJBzu4RTvxVuiSAQTO+38OpctdZbYhR8+TGzVD0I5Sivazm4
U9sJZ4ZhO3SU1Erutmp2jBLjJjLGDC8D5UPVKklIXkDiayQuHuqqkXlxrPf0WCNfBe2AUxIqD3i/
M+5Fq2K6sUtpJ3TnfxpKvrGV4ujb73LS3YXBQS/heoVvFcQ52KQIisIh7YyfPpe+hGsRugD4KqQ7
ZOdvGNf1trpCMFjc1BryK/A5oLF+pPufkj5fzss0zogrZAEAELmSg26tn70Uu7RPa4j//mmNcpKK
/3B1uB/NPoSwkLhdOu609pRpj34T829ParwbAX3HtQPKDaXdLjnlro4j00i00bR+t3qbLo2J+Oj/
ffZ5DayWsTHmFhu9Qi50ChFe5m33CiPGabpBi67SX6raPIypfexq/LbjYVOjxl0oDxVAPTO99zKU
4n5UtbNzynQtHV+KBIahoZtMU5yh2teXJueylrQ+M2SfpX3QD5m01lVZPOg4lHwUOEzQZ98l7Oog
KTSYPMwZEMvEfFDMMzJi9fWjvjQzJWD+d6GPucOnDQCeq9VVoTMv+W497UguGgvYFPYo2xyQU3ky
0l/F+DCV98aTb2I6uHMcxIO3evfoT25645jftUelXQMVLYEHvvyuWWNAruROz0d+FxgntbvkqoOW
wKWusIrE2YAYn+su7eFN03IqvVMpnZKxPJkG4C192PZAdRJcpqYmv1l5YUu5OWphyPJjCOCYH+y3
Ty+sdBILDgnXAL3JFEl1tc82Tf7UWwBJsh9KM+zrSL4z6nMQVT+F7G3tuXY7vJZxcAuLgcHiWeYt
Z8iqYHp2/cct3rifftts13SGnnu93EQCuGzS2EjFKBX9Z4fO5vWV4BstHQJGQvDsgXjCRJgdghY1
NNVGlcumWan35rcse5E7Yx9iuxNTNzBZtLoAdxlJvomnqCA9cVOQQ2XbbobvZKHTIWjAxYLqa196
BtBlfIjRps84ylSYRziKEIwPXuwcCwQj6PRNiX+I/Z8REKLCqu5C1oxM7RR78qP4DUBqDl7xozF2
Q33DhEX7VibIHGA6Ken2/mOS4u/N9D8iRvbZy1+p3FWhPYu8dH8QFa30f0g7z+W2rbZdHxFm0Mtf
EiRFSpQl21Js/cHIfiX03nH037WYvRMJxkfseXcmmRRpsoCFVZ5yFzlzKzqvxguymk7aPHSPKIaq
cIjQ4lCjaFvX2qMWp1B+LbeM3nHxdNEjgt4WcVmmgyvloIc0wwUbBZkTkpxbKYe0QObZSbfTdDMO
6kEiIC5k1xifIw7SHvfxjr5WaQdnLdE3idDfRi03Lh50hzxefpGDEl0/AIME/Cn9sGLECLM5AVwp
gBgaHSCQvaq5uZG6AEeohQJ2hMVqZodmUg+x902Ysfho9wgN3DE7IP6N7nfUI9iHdyfvu0P7uDS+
5gRndtvsJ2M8dhq8KNQymJxp2NPwvE2N+t6QvG8KQK9BehGpOHdSl5GqBPdJZGwU7wc6P4itDm6M
crLXb0wc/OzhMcR1TdLUQ4fzGRRxSws3Q/bFQCRECIrAWnNt+qm1+dBTqKIFraKXF+NP0gSosAzm
fvSMPXVgtw+1I9jpjPajQfjTKqQWL2EGxYbVhkLhhDg9RyXhCXOS5cbzUKF3Aa4DdhyMCQ4OR9n2
9EyFhB+4lDgYthmgh6ppbqgyTuAs5ZuqQvDZC09Zjfhz529TC8NOrdonZ8cbNhUv52XqiwBjwgJ7
VGKWbfpkO/FRouhjIfUrlEEdDfhaLerfATYtZJuZrbyAJ1HDn1Vw40+3CJb1sOHs+mxX5yp/b8tz
GYOFGqmBFupXpb7L1Hhf5dKpMIwHoZUSNDZ+SYdpBIcTgVnVoIkNG2GUQjPYwi44Mt8sBE5VsF0p
6NQo+9H739roLUcxtUHUJrgv1edQNlxete9+JMq5I2yhHcpq6foXGhecFkbzPTC21ghV0yy3dngA
z3QcAMblLizLMDuTBRbBu9zKu7Ls4Ku9ZGj/0pDRLAPTSYWuBmxBud8ig9r73lnoZTvWuPHpsCTD
ixBRFf/ooN4ODrR32n1lk+Bm5ITp1kfKQs5faMJSBRiNU6AjbIf1d/PiZ08RqxHd082EpCkzCUwL
U4YAQpBfbYQEzasljfuRrNn2UIJPXqAFQU1I0I4nNB8n+zZQFRd07d7sEFTuUezS+9sE5DKJEuuR
lRa8Q85TSKOI5VQAh85Ps9mx/LIExXpwGJgk+uEX4S0XVN7t5LHbnOK7WJyF/9ohkNom95L0JHQ6
ZRmBHCfYT4CgUHpBYN42Ctq7fDAlcxN4YzLKHZkDnJh+CUqsCQosfFTna2hDpgpuEX9KhkOeC3pF
hSOsgQvMS43MgFr5Wwtlz7joNyn/PzOuTh1MXo5EsBe0kMqNFDyGdLr7RL0R6u64b2EUo2T9badx
H2ZvOXL7OAIMjwDVgUjD5LdHMsInOebH+W2qRme9zQ4QBJE4OIfWdOqgigrDzZCa4jCyFILXZlBo
uX8bjKdKA0/VxaT49TZPzJ06jcf3m9CujxZF9XjMt2P+JpUnTixMRkIdbu8LzQ83ItxWvfjYYW7c
RtKuN54GeCamMbjJFN7wLcicnSy8G/FekFhg/aZI+xsoR151q9U7uk1o+zzHNTRAaoFZ7iISeWzt
/ziJt1MTQGnTcGdPCAdQl209GenaAgrj4Fa1epaF2m0AHEDDTw/2PSdfM5THVHmKbLoguBDl1UOo
1t8n1H2vX5xL1yZwLEvVLDCg+tyTfBibpM8gioh6Jucx9xR3hVA2WB9qCX1g0D4CDgf+xqaY+PmK
9ry8jDUW+x2ilM6DPL7k2LuKMlAhQHtSL6RtpwHmffhXALjP4ayrtKfcNA6wcLaqLGQQYluQIgAm
tD+LWL8xmvu/28vwFtoEm+ZHuZYeewi8anfIoVaICyTOcX1+T7nn+OTXp09EMPMk/OMrzcLCoZY9
Agq4gNRaZDxQwU1RAcNBnVJL2NPFGVZCqqVA/OOAs+yTykJKGgIdVsg0kHKjNKozzioYYSnZoyCq
C6gNbtpzbRN9yiIMs5FAFoBUfOqr82pav/gqjikUAsT6m3vU502kh7FqXwxRMwJ7GqfKcTV1W2qN
6P+OcvE0+hAfO4beUfKzLoVk5HAS5/vXXaQcV6FYixvJof0Cgo1Aak4H9IY+LDIhSMIWsogAxgrN
xqPY2elaWL2E1xOwaXYSUsGgUWYJX+00QYmRAfrUlKj7J4qYqJJwX/KtkHTb5BEGbC/cSUD2fBZH
tebasLQ4Po4/i7V9sPhDFfGuXFSIj4KH4ZS/vrG0xYyLJpMG0xaKkjJfgbk8FI7DIrwrcXyM5Oqr
T2pFxzeh3OXDkwns6q58VKI9PS8ynWQy3I5QXn6WvPZOK4m31OeuLPdFmp9K4WOekLETr8gIoQOv
6Qr7CXAKceSW/kKQNLfE3Vjzmq1+VKt6n1cUqm2ZIk60dwb8Ljm7PUQW8XzOngPd/5U6tJ/I/Tii
2PKNOmztllS0eGya+9i669C86CWG8lCvLJB9QKxa/9EYb9CrMh0xCm/3A4WzTRlBB8LJSWCxugHX
za7bRqF9eczEJ980X2VOfWl8o2yuYIwnY1HhK83DYGVI2+FMV781mMaHUXbjDf59qJFyytoxU+wH
RJjJgujYDFVwgZDkWeZqvXOj1cRFJaHw61g+tXKx7+p6H2sNlg37kYtXstRn0WrLaTQVzJ2NY05O
sV88idznW4fJSM3fcgt7Ig2PXTR9F5UY0bGbmF40kMIQQR7r5xjSLnc2rQFt1WyRqI5v8kGg9qji
hTshes+a1dA4x7tw05nPDcbdkYvuPQYTXABohpi/iaTk8D3zX7wkIw2LvjioOqQEPo385gAMVqdi
38DECqgrS5mKGTlc5OiopIHghHQPg7xPuYT1ZHI5h27U8H0kFBDTWKAeKCDHRfo+2MZegdhVdcpN
3RUbw+83Oji2Ho2GMfIQu7U21HBN0hlidLyA2liG5mWcRifCPJlteDDZas4EeLVzvfIEa6+Jxlty
DnpjdmpccDFJSiecRLvKdmg19URP40CBqzlXk0nAhvB5OlwqOHXT7AfqieBIHOYtEGpo3HpZ9YbG
J0yRHU3GOn0ySSWS+lWWwSs8jVbsqk16gwZJRedmSs1oA0l+Y6Cy0cvTFv2XvNM2lbGLA/XAocFi
BA2jWyS3bX1ULWXvT88FwTB1vTbUn9MWOz9lEu/taXhIha81iMuw+R0o0l7V65NDoI/+mxB44kGF
Gm9Bb7eoYJnmNCPHdsuJnjfVRlcfVB+CvhwexHCoCZOH+ztM4JJfFRJ/vaW4ekMDqR+3fAxRQsvj
VxlwEBzwTWjVbtLmN5B+jeLNmB7r7o0w3IbeOhjpTvF/ZLJyEvMjByjLviSBf0OCHPAfUtikivaX
6OWloJVG/c6i9qBB+9D7du9jHDbIHandcw0fzRW4y4HHgRu2iQmcAS6lvrPCYli69oSIMugL/jLm
vm+13lmZ6dCGoJhNWYZrD/G5Vajn4hENoUhUhYS3wOyIDnxHkpOWI5ojjVE4oi3j5/UjeunGw7KC
2442k2XOa6J+GMe2ZNLLDBTyFuVl7M5OgN6Y/LaqfrY4FMoHJsNhyTAniqmlFVF9JHJE6MEOz0D0
eSEYq4R1199pcdoMxFfhJgnS9yy8Gqs0c8oOy3QOW05tVKlYT9eHWKICG1DJkfYyqFSgCfk5DO6w
CJ9iETPiLtiHFE9wUES1bXjyhVrb+JTVAI6gG0yvBpk+EuIi+Vhz8V6+XjHwxoAQ0wcivM9PYWta
qCsp7sAGOXIX1tvgOOTVSYTjeCjQlSZHPKQmMjeoaehBKDDKtPtbnWoRxbP6IBp169CSxS/94bFm
69ZxxrHwbaCWZHUSutHEngKdz8ir8n3LHwIkCYBxkHvMw+cpMLRirAsDBxvCKFGegkpIqSGpqb29
0GbK0w2rrJVO0IjdKjuJFx6APqwsh6UAFeygSmsddMffNuIfAtTEsOKo69E7IIZDNxFTtlY7O9G4
jdpH0OJB8UZ1RaguUK3QyaTJWdFRFA+CIh2Xy/RfZISWAtYVLpBgScxmxWnscPKCKbpDizWACR2c
oAJxwuOLd/3NF7vG4KkJznVgCua81l9VjteHpXARCB9FEl+fmAI5dsONzdENkHXU0NCR/V0cH1Ii
Nv1AaQYJLXrnBd8CbhIg+VWG0tIK/PhUs5ROGY22CHMgIdyQOnKGN2V3jqqt6q3M8yI8DvVI3OE0
hF1Iij8vP4xsHKmcTNo2RFEYw2UHKqOim+D0bzTXKqH2lL4CnRbXEusvJCqFjM6BxMHRVSvH0uIy
1FG5sLiTIAnMNl5naaNca/AC++LhB1Kl1OGKEULaj9UJXuKOGBYEDjqJYPaB1H9+cV1y9HBIoPFB
MOaVqZASQKfFWdTgihOuoiox2fW1tojFQHQQ30H4tQqb/fOYTZsFA8AINFS8F60jNniCEbup/TeN
PpJ3rp32oEXYBqzZ+yyupg/jznbT2EyeL3vyxSyEdIPdRH2ao9ReG2gRuvrxDUXc8eEc0aA6hZYO
iYtmCzwunHEa0olyOniqz3LZXpSxaSP0lqgfXp/epWvz49izpczqThW1YHbxJOhVhZAL+sJ/ro+x
uEA/zOTs2oSN72i1g8MMMQCeKyLngfVNMRGybm6GK8fykoMVUrJsBBuStAHp4/N0jpXcMqMMl6Lh
GMnqZuAmmn716tljO/rqbRNi81nS0jsp4x40duCjmECh/dhlP/SQVNX/ZVBm7bwfVtJup/EJm9/a
+VqRCoX2tBk7fIbXPBeWylEfHnouTTUk6iDlRSFW+QlpiyH53pa0vOzn0Ho1ZQD70+76R1ney7Yo
FDnk6sYf9cM2yAbS1A93KATXDhW5AovTs2Q+mGtcwcXIBe4yETTeYopjzBZ6i0yJ10z5xfLGLOpb
0XmAU6GZ9V6iO+9N0zecqDWYE36X3gykq4r2k10nGAx1PO4MOuRcuCedjGRlNsTJNS8HWgiN8nBc
Z7RkPy8arwlGOemZjY7kWibVe6MqQxzJQqWCRpGEwjYyp3J5uD7w4inzYdzZYjX1NBiGYQyF+QQF
GaBN7AsuR47T6wMtxkwf3nC+worMKzI7o/SUSt+y6ibynwey9JjetlT9VfZfKLCnwyGjOBnXkEWy
czqi4I5vxMpzrMy0PrulywoRBieOLl6axGp1S/rxxdFid3Lu6U8AJEuwXAJKaKwcdUvp28cJEA/2
4ZitFL3Vx4xUBMI+aCsOVk7z3nOvv9/iYffvB70AsD+MUkStpIQ+WkXEBsJe/Z81JJA9ax91aTAA
cYYQKQeuaM9O70FJGkMy/qb/Aowju7LhF2UHSujrouhLS9VRFA5VRzBKLvCqD28WojvUAw1He918
CtNq41vy0W+/RpG/pQ8EeRWL0Y0HmiIB3+RQSvACqAEaGCcHY4ox2A100FcmW1z+820LcB9SKZ4+
gvbx+Zsiq6dPBtqXd1FqHCan2Y3hDYjUUj+JZ4CyRYDaFTckCEO+4XpN8jsKiZnqToFMGHpfB3A2
PXSjtAPtLCgVlEos+6UT0od0gVO539EQDjWQS395lk9V+EW1sDlsTrHdbxMwTnatInPa36cx3qVo
MJgvRMMRUXCbIRykP0WUxwQrX+0Qfys6Vzg6dhX1pupYGDuue5CkbltQcqT/nm5V/R2x9ymXXYz7
xsq1+7+GFAGLx+od0kWSU32jiuUh09r2DzCGDkiM0EV3EDLCTrhhIMV6Yp3FoNHMVemRpfX2Ybrn
ApZOrSVJ5bEEqIBggSzuU1GfkB50wIPSGhZz8Yris7LmgOabf1Tmk4BCTBYNgFPlo9o0JK1v5FUR
3L0bOTlPiLitdYXgXSytKPInFjnuhoQPn1dUXqCGdVGqoAit2unJAkky9tMuv9UDSrHAguwgR4/m
nMLF07uXfBj3tDoPU0rrsQt3Shb8bDRnnzuy2/Q/slE9+rjEB3Qc6/qWEu2uVGh1fYXN4yYO6yJJ
bhq13EfKdIAk63rI4ilS8tgZhwrt/fFN6OYWaVJuPFbOqE6PU+xsFZue44j9BC4oRl/sKa0JuFpF
qkHjFkzh0D2NEoVP9KdyiYdu8w6Kt44rYo5rLgvYwOidVQgSK0sGkSVSK7RKeau/Bx4sxBRuMW9k
o+xC97JK7stvWlNTVJ2+BFW2j/0XJHFh/3C8UcYOKQvS+Gch+PTLezkDNtBToP3ZKTJlbuTd+xMF
wLHQbm0S4S4fKRnvvR5v7Mx0xW65fi4sHlUfPuIsZ5BwePMNSb0EGuB9uvSppMfdjE+tuXKpLAbv
oFt1bhYLgKs5u84G24s78LzYPr4gb9ahje0dWKSI/Or7GHRbwFW6rX9df7//ZVQY/AZ1IJsS3udV
WvlmYYJgJXhD5szFsxMxXy4Af9imoTCT9TukVN1CWpnXxcwXQYt/xp3tjqwqWA7CkF1sC0AKMHhL
7AO/KRhaogKEkWJrHVLnDHCZcy9qM1e/sS00XqS3gtLsyiyI0f44/T88zewz212kl5KO+NJI1fdV
PofxJoRTm/db9bf1Hv+oMfitVwa9tAP/GJRcW2ijEyfqszsX/rUppMnjOzAhcTTs0LKmeI1a8RQd
HPhjJYZsoFN65dHA4NLLnn3ycpvDwsilHeK/hwbcjC7BFIT8vIUgqRMpONhx5Zu0owkRJEcuX8Sk
z0mAXCqQsSI9qv5vP0x/lbA4SyU6KyEMZmrkIM1a63dna0fOz22Ve2c0TIEnBHH1BL9gM4BgbNKD
zTktavti13feCOjsZaB8SZjJpm/lU9pr90YCxV99QjEJ7qLal8fIh2OuqAfxBNRwYfg9VQbiIj6G
3AWoCR2IZ7gB2bG6pxZvmQ8zLH7+MdBA1VrWIhY3TGerVI8AkyRUrgjYBj88g++4voyW4kIhLakp
pIuEETNwg2l6SqA7ACnoiYL6p6xPXIhs4fVRFhI8E+0GYajEq9kXdacPL9UZfpuXgY2nXkvbkrYg
lXBuazrNAmvDyUm5+PqIC9PIiAYkIhGOAgX4PI267dmZFrNQAVCSWnh19ApcXQCc23y4/28K8Ei/
CmkPy4TpZsyOpLHL83jMUCXrcIbKkbA+rkIblhJIsjP0r6i9y/iJzsYIVR0aYhpX4lNhsVHXWKV7
t6XZnczyecQ513nXIiBErHU5+OpMr1335JDROGgvBi/jrakfr8/xwkVjUvglVkAtChDa7IE8j9Cl
LWoCIgfgSnCq0IWSz2hMSGuGfkviiAwlAiFg/Koszz5n1hS6PaRjdKfJDwVMfwRcoBXAdO4SrlyW
UhWdguYVJuaNgFJ59PMkGySiYRwGU9uRVgpXZDt+EljDysE3Tn1CBP6ADdDWgRXWGkf0mkIgften
aOmuMnF+pSKtWsBZ56qOksR2hsIV3VWDsqVaDN9oq7Pm2xYXHMxRBGQMnxnweHShEbFfu6EXcoRP
4xuf90EQmlo6TgBv6ncPvwcdcaQTyqU47zTdVvml/ta0UzJtWjqNvr3y8ovr48O7zyoeshKhC2aY
5ExUKYEYoXVR83FCC3rxGnHwf5loKivQBtEW+kOgC2C4XCIxdpcErpo//F2WRgeSgxOjulHdYCzN
ZK9vS7HKZ1cinQAWCg0++pbztKDpRrW2aYihcNzuzcZ1Qrgdo0YFbRcW3y9CVMAoDlLkPZVYXFxf
X0sHq0LTC1U5cdrN94VmTmhPTkwxrMzAf8I8PMsOw7sebIph602rxX+xXP54WVw1MbikYMfZ+nk5
pZjh+SM0sTviLTDnhX7Q/5MAQkG7Y/AfSYRAjrGRkvbste+mcTJW457lN/73CWaLKhsi0wTAcHnj
zH4j6BpbIS9r+y8V5KT177u4gzjeLv5cQhXg8yv7od8gBsDCojLGsUvlP4Wg1Q6oTRJskAIgJNSZ
P0M6kEzOBer8X/WcWF7/PsQs0DYGqaysWI7uhLQnLX5RXElRIYDCRfKLi3dvlZvc6+48q9u2oDCa
KLlRibkEQNrUaIbF383pawVmm54svDqreLq+Epfy1U+POLsNAkA+yGYq3PG14AhPmH1VB5gbQIto
BlWAwQnEVsZc2nuw7CH0q0KleV7Wiwqn6qKYMe3pHGNAamVnOq95CxL6JVTe6MxQzc3A3Mjy68rQ
C4ETGamjcg8bOI7Od16dOEreJhRfAhrRGJ2DApx24s7xAB1JCluxcAXEcRyqDcVmPGhxgMZ7SYNL
4/Fr63nfEt+Q1qepEMwJKZA5vi7WyqJL2zYSAUJa1bcBGhW0JsG0K/4zKH+OQqgNTE1NN5yJCcD0
ZOC4wmS7irW71IznJ8XHh5mlJ0FZepMvzmN4PncWeKeEwqpj9vtpym4QuY768iT61mXwDuUIFdez
APuznXxNxRLddZRIcKoLUzvYPY5l3aYcvxG024AUiZFcv4yPxN/RqNxQrq3K0ZWgR1cKorByt0f+
XqBm6RiVsBjbLlhZeUvhpSAN4y4BrMMxZ3lQo0kSokFokWO6S+u76t+j+JGGs4AgrWbZa4PNgh8N
mzNFwgrpzimCfd5Im7acEMkmXanhTcEyiE4iDKrt6kIPSF4mCA1D8i4ynozVOEyTi5frytWztAG4
aQmv4WtDbp1lw1GrOX0lIgvKYRQaaf0irgP0aGWfLRDFzI/DzNeRbxH4ZgyT+a7nn8bI1R4R2seB
u9vr6PyuGc+uvdbshktUybfDgPEgx1SNEE0TyXy2FtEufdOPrzW7xtKiGwwoUOgc1K9wzFI1OWYt
lNknjTbPehgo7of5bsTR1iZAATH/h+4hME7fT5owwdT2IWHyrOHOy75Y6NjnAdxU6iU7XXtV7e8r
X2/xNZHIxHEIBQ6O6c+Xp+U1tl3aLF29eUKdC1PcH1XkbRVpwl7VtdF3yBBLymVcPvV8A4zGBS9D
xOpS1qU7gRbfEOYrC3cpgkDOn1QKQrDJ3z8/U9VN8MciASECYaixf6J+n33hcJQyZQcAz8lX7oq1
AWeXN+sptcoC5JS4ucGPomQkTkDR2RZ6ZkkHSDF4vj7zS7H3x5ecTXwS+r4mR6wvQBcRqAGamsVB
ZIO4gF8faQmjQO6HQQS+5wDvrdnxZPSekXsWPN4MTtvvNn9HYFPAkdg6EbqSxIVdYm3i/fVhl1/w
31HFpH8oKTgxAYGegIICKZij30aoX9JG7VAWI7f7/xprLj6ljJwIQR+we5QzzhMpktIy+Flul657
vD7U0vFDJQHsOL1YsByztYLztIfEGCATQk2GgngKPQs1xeujiENsfhx8HGW2Oiwdo9nCYBRbF2Ct
InicVh1oxPn/5xgOaAM08mmxzw9Smwt/aER9UrE3vmntJutGIP2NFznGlZmoyVSee8Xl1qBls8o2
WFofaPP/M7yY6A/rY3AmSxpGhqfkJFwzuZ4Rx2FVrrUhl/BgwgXgn5FmsUBRNYaSqExmcCwTn6by
e6kdTNudULBVY9DP5hMvTfFom3Y3Q/NAeEqBLaebhQYzEU1j37byX5KVb1afTbnUF659hfnmHIk/
VYfDLgLwUT8aQSI4rTtVLY4DLRL4P0p1ckIyuPaAhykkPLr/Akw82flW0g23cNpNlf4Q/ZfWn4Sw
jh2aJ3pPJZaIIZopQh7nIpyFJLgDWJsiB7SYYEyekuYUytUhaqKth5JM5/rqo+r9jDMLFP8EQn/a
UEb2Y04HWi01yBik+nC3KeCnCpyMgoJP0aeoaBWHdsKCPK4fUvSxdLn7a0QfXSl2ObBvQV4LRvWR
vKOJ+wdv+NX8DOrpseRR9Fu9NvaN2rhD9AXCBL9jHXMS9bHXD5X8PDjNrSg415SExLCiTIHv/Hc/
mr4ZE3WDtruZhvEIOGsj1aZrdR484/KGRHvQm1Oj/Nay4T6A0hdItuvZPHD6XhBTq9NbP7Ig+veJ
1wNWdoqR/BrCB2pcO+D2bDlInyRieK5seqpXFuRfnOVl6ZDB+KKAOGIsJBrIY3PQ5HFT6M5Pz3zy
Q2Gd1z+IX8qb/KvwWYGf6lT5CQZPKVv7eMhdcbUEvFYsxQfGoG7pRrTXJusBaPDQDG7jPdA630f5
PVNhaW5q4oCpHU1RCop/iWeijIfNwnZI8111IIFTMvzIPGU/JO3Xpgv3AjzPEzrElWh9CDY5yqn0
Z4NzAp276qB/FiNizvImifo7kXSo5W3S5Ri22zS9/HDTZBqQ/OJGZ4UVAl4EuTghR4zhSZRS9U4s
lPcPhR2/hPSzrx+Ai9mqqChapElCr2u2aZNYqczaBOBmoUBm3JrPJsVAaKQ07t7R9zFz9/qAS1Ic
OG7/O+BsI5qxrNROxICBd2ohrSJUhXudO8BXUF9gQ9Glx3l9DxqdrCfLMYskQXMehMCBVMHVSMyN
nBsuLfbrD3bBHf1xQiCqTBYrksY5skGS60EHNkYqAyqgk8lWdRr16F0VEoTptsSXgD9fiJhuNaBH
hXaUUHSN8OCRUSbkUEXwHPspDCTh9ioJEj4Jzp9YFdVvrZy4qr1DwOdO7zu8JRWXuEdSVLdOglsN
NpTeSUelhJyaHnIWqWjZyOU5y/C2KrLivjH9ra8WZ02T9oJHFenGgXS2KEHuc9FHUMtRRUrQDhXw
CwxY3ToDfK0Q3bI/rk/U0oVCV/zi5gne5FKe/3ChaJ2ugX/HFoHsWoPnmaWPlfLKPhYH1/WhFkMq
4WstoHxgAIzZ3dmlKVVFfNLurHEfV6+WfidN70O3D/Earj3o2z9M62SuKXAtxR609pChtchpqep/
vjLNRJJbuQWhRkYHRxN5Vpqpq4HB2iizhM7vtaEtmuJi4xViaULBRkbuC4LQ9Ulc/F68CiQPrGn0
uSqrn3lKk9YiRdffOPnp0EP2oWKgxysh22LdhdqTjBMQWxz9v8/zRjXHSgvQZaSoX0ECedXXMBw2
Z/hRmC5YGyFrmcNICEhXOVVBwZsQqH0VvY+1cv/iO1MHczAjMEGBzk61nrpoORhSdNc5RFr5ictI
SPoO63qsSzkNra5/RpodZ6CRAkuefCCbyrPJV/w/gqwItXiJC4O51lZi8MUBgcKgmo1UECfV50mW
nD5rOpkKKI6YxBEJXG/Qc7mEKCDsHTq3qTKtbUOx4OdHI8Is/4w5yzG0zByCvGbMGp4eAVIMWfHC
5IaeXUeX9xzRoSdRVYFtJvbB5Aq7vopXXnveny0KOHRU+aM7xJhI4qj6CL8CbCYE2Qz6lQFh8fqI
i31G0WCE7g6CGLDb55nOi1rJJIWiKmIDIiayi3c0udFU3frwGadzHlQCmO2nKINhx05LlQlATBv+
+HNfY4uNuZ2ov6081tLHADtrAYliM4M2+fxYUQB+Fv2EC8GjINMjqG/T8QgnFt4mnZ3BL5GLKLal
F22oNoerT7B0cH18gNk2dwbfLi2JBxDX90T8OJWx+PalslbXXvrooqOjWVCIdWyuPr9qXMDBD3pg
NbZy+lsmnuy2DZ5N58n0X1DzuD61iy/2YbjZqVGESevBjSbnDL8K6RcD9Gv5/5CMLJXyPr7WbGF1
sTKMssRrWbK/0UkboC5T8IXtaqX3RI3YaT2svtyS8J2JywK2H7JG/WuOu650B2i1FsR3k2J9iaVu
G6Q5KHj5oKR0PAej2uHwiOhC9CXEjjxw4q2naLtSy7PNwJHSK60rdf/JkAyaKJQlVs3PIafDcWsI
XCb5MdWjv7qwOdqevKt14ljd2itCOggB4KZU9jjAATa/V5HD3RRd85QhZNlp9oNVJDet95A40xdv
UnY12vfmlCJ4lR+uf9+LaOr8HEO4AtcsGQ+NP0SelVbOorqBJCPLZxEokfVpwa2+QwHObs+EZKVz
HjxU9l30/gEgkyWtOtIuLjKoiSDucc4Daf55TedjFnVlwMcXIebfChAChrPqr7AY2RPC/DPQ7NBO
B8MapIZ0HN7FRs/eheYfME1sbrF4gQOIYDgYv+szvPJy1qykOKoRYNmOl9NJiHk5bDsRwPqvikMf
Xs2aFYfUrA8V1eE7itXbHezwGVWyVQF08SX+XC3/TOCc5xTlTgyIkZcRXGKjgLpfvwlMS4++VdLv
1jus4rH/GFADIoFEM5GLNftideF3PVEpO7SFZnQaLH8vAmzc2NVmKwPEJG8NLXu/2sRbfNN/B57X
9fIprNVsEiUqYSCnHmzbpRoGBMwzv7bmyr166Qn98ZqCsskfNA3naucDKPDRTCDOAdfRayD/OkcN
t2eKkmb5lHrwwEf47+0pLxsgrD8L/T2muCn8bDARw8kyqpR9XZf8TACg38w0d0E3mbQn9qWjIyKs
HGojBoF3apx3lkghl8QI0hewQY3G8keBSogLp6p1iEGdirjJV5tbiy6gVbhtyTe2/yPuTdCtRRo+
CKkjDxlW4aWRg9GTqudxeBvaaJs4KEu079jxeI2/50UOXdlvLhx1o362bzgSd4LMX2NSeH2nLebR
tiUbot9LfHJhenxIw0bFKbwhh7Ml6i7wjUOk3dJh5wP4iwpCsuBdJY+1WC4BygkJk5O3HSrQKH5s
9OhnQj8M9uJeKJwAUVh5uMWVbJFvXNjeiBN9PuRiS/ID1Wv5xOO2mvYgM8Nkc+N8n5yN0t2jPhf8
yH5h+5lQLroFtFDWh9rZO/6W66O+uf4wS9L+gBboT6KwT5w+T0sCcwqRoyAtoWYnbJsFr073271q
YhIq/v3v9jxzGHAXK1XxjBXK9WdY3GCCkEsuYtvcPJ/nQzXCuiNlCu9EimCB5aa2YdvRRigbQuxf
LfounsN0t4iaaM7/0W7SishuTMKyux5LSvlChBbV1nCt/bt4yXCZGjJsKZO22uzAB1NmaIMEY6qw
Xsvob23w9DFDX6RQHkX1zU4fV0OZpdmEgHDRE8ARdA6+Bctl9mZkgXbIDnK49aQNIpFY6EC6HqKV
G20pBP04lniWD9ushtk9hhJjxai9pXnD57qhxRsiRRnFPY7X0XqAuPT1MKwHQkXKbjO3n8fMZSco
uhBCTysLXD0ik03+7hEWXV+US36ceEVSVwG3BZZpjloPpK4vkAUW5qVHtugP+wwi30eQ5aYKN0n8
VU3uSdCH73RHAW046NUIyZxdM+1MZzN5O/qnpexi2WRIK7O++IUBFUASFKLRczaz50++PI7phR6W
o0AHwwIRk+oR0xhO3uvTsDjbSEzJqCJjwDHfm4o9xHFbRNRh4mPj/Azzvd/c9EqzMtuLwxj0ftkq
OkDR2Ud1bGo9lcGWxLjFcJ7i6F4IrqyrIiwuWMxvOO8cDCfmUr/ok9TW1PNRRwR0jPK7MXzj3Gl7
V4+Oo4SJ3TZKcHT7FmmP7XTvSXtUPW16CuI0PjX6yltfDtf5ZU80838f53KAfNg/si7lehZS5fJ8
B2218EkrvS3dFeQHXRyXbPT6wIUKblbfUUxITdfg4i3LF9t5bzmoR0O9GUaY3YWKBEp60rXqSdjd
NOMZOsH1lXCh5f3xsHjrEnqZhkEm/3njlZNd5ZDX4UF3/s5Pp/PU5qc8aeDo1PvaGbYGAkxyij6X
QPIHgJiOI5YGfQi+JDFpEYmO/rMqB8D7s3tVkjd6hTQUwuFyGOFNrG20QdmT1W56/z9tBYWrAabv
F8fYO9aU2sta3sjewPqoH1tr2HsWNDXIM23s3NeGeggyf1t01r61x5UL6qKM8serC9NwPpWm/pGW
2D6oCXQEI9Enl0vjhJQFHWyRJKHN9MssoxPY9UMe5IcIIWJSY0P3XNG81J3fTp0e49Hc2ZAgUuMI
x0fHZMKBw9To0g5Z4gpjRYiWv0kuN0GtHeIKhBJY6YQGzvVPuBgWcfEJoDGfUZ3H0F6qwRKo2M1Q
ukf/CEFmQ0BJVe7oDvarVtx4ybc6xKUc0NUmyd6r+m6YWmZ1J/XGVq1XvOcWdz3cFohkkKzlubsY
jSIP3USSbgh5kJwFOAgO0iqvYPke/jDOLODq47QZ25EibyohZx2jfwlXep8A3bHc6dl686KVMtTC
McNqoWmk4PwqoozZVolyq6iDPrvz1aPUfpPVc5nsCv+xrxFZe4umlSL2UjHu03izqhfixbGkThSd
wpTWco6PJ66+WocZ3m8810es4DOsk267v7yberARnX1MitcSYVx0cx+H4Nv1ZbZwP9EWwG+GEJdG
waVv8eFUK0bLssYQhCEdgsQ7EkGSWgN7k6b1vvrCErLgjKB5q5kaxHnj80zLZtTHfpplAohFlQiC
Fcn7qmGPWCCz/U+RDcIjhRFAxfMgOfclM4/RaRIYdXgiDAQbBR201bbH4tQBSRFSUELOY/YhJS13
JGMCDwkah0Y8HQnDehQaQUr4vtqSWBtsVqpMfbNvLAtYOHPXRL0L3wYSog1tTbQUsaK5viyW6BnM
IhLmmmKQ/MxhXp48xpLZC4x0++qHjxmCv6bxE/XDiyd3WHRHam2ulWa7ULH2uE51gY2nI0aL48ZA
JE6lq82TDU4LmY6CQ4kppTrctcApRMYCRg45FxMd3mGt9rlE6rNAgl1WgK2p87vPovmZBYSzlxo/
xVbRUxTNBYVHG1R6w/ZfzJ5qPXUt/jD5F0XLN5RiAdImhfyKgAH6ie/Xp3Mpc/v0TLOCiDGh/wpi
LBQgIID24QCzDX3di94w37FCtBEhaQLQmO7/ahK1NiVzRkMYtLmf+bQ9zLHc0foFxwFfA+YuDtu+
fGj1jfY/nJ3XTiNZ27aPqKTKYddVDhgMGDDdsFMimMo519H/12J+fdPtsbD0SrPT0w2VVnjW/dyh
XUBpET6Rcqm5EAnE6i7ik0PB5fn5bZwr10VIJbA/0nvy/8RC8ceiYwS4qOVC5m72/bVifwnwf7R3
UZ5uIsgdSvGawRro6mc7zElzMxdSSTK9ft8oJlbjr/ST/dB8FP2aeD4IVEJ4H2oSHH7zVdhl/ny7
53q3tG5RKUGKM0UX7u/b7QuJY3ePbhs6rv2WwnDsXVbJ5mNUd2q5jG4hq124pNh0ThcxBQ6SWC+F
COXkkuYYQ5qGZnPTKuA+eKQrVw2GCySd0HIUFp+TRFdyn8bZ8n9pOWK79e+1T5fpoXMUX63oiuAT
EIkEYDj/CZPo4pXObb1/XulkHMyR5PPeuRI4VynfmkaxwERZHLaLcG132/SSavGcmc5fz3ZSXYA/
NeUYNbxXbK0FJCkSuGwrdlu9Wamq/0BywaJLEZOqCakyIrgARDvSdumMNaYnqW806qhPXCsfSLS1
3QjYzYB1n7ajC3NCKmEugb1Iww4CqBVrVxcGhvjwPw2Mk8LezPwmnavye3fj43Smft2Srbvpl3V5
65edx2YHA03DuVsKv4R/5M83cG53VUywCuzCDFSRJwPTiaVUd3o+GSPyFWcXYzGFa2H+/vNlzjU4
LAy5UHsS7C5krH/POb+SE1ooTIA0eIgRHqe+di12WNqxCl7xU3fVSOvGPjicX0TSd6u/pGp/j+8u
PqY/38t3c+4/79yiZKEQxyzxtH3aD6Fm95EYpsVtS5qEsAMM8+bBJGiqWhVddaUv5lWShmule+zx
qP9I4301lUsrOeosrIlZLgb7vZMdrGG/UG6KySTVByhyP9/p2XUexg8ICFiZWGD/fmuBlkmzkhXx
TWHGboV/h7mP4itU0XrzBYhcteo18irBy0mrZ5nsESt23ITECcKRNeGR7xsXB+y3A85/Xp/oU6Ex
t2GNn3xKsmDqUC0bug9qvxXQGmCQgbsGAVZeDfWmjZNrpV0zrNxRcbaD7u9QXS5FqlVmrMxZ9SqC
/HJUUSWyaQJeXRGnibEOHa12qq4jE2u8cpkW0Ieko15Vd8K/Ukxs1dfW7BkeShl11txx0Fe2jpu/
kV/FcOp0x3krI6iMcLNy2wygbnLOtWQccqVlMiJl7uVnhOT3TXmvdT6HVnkLW4tEhY2GHssMXIF6
oi5Y0HTwaAZ6efww550n8Fg1KPfpOAnkqy3525kmFcBXqCEW9cSIrix9IVI68lpo1i1QbA6smq/d
gUFs47lfhQq5FK9xt8epa9tjialJ2SIcIFMBALPkkCdSJM+CjyoSC6k9a11bDso17fLl6BNZhchG
DnxXK8mAIYBatb/mXr+S6hJ/6mYhOM+BFWLtB3iMYiHH75en8Yk7ItwCpnJHMeDE5XJKpWspjTdj
8SLFb0Ver2oNOnj11NeZSxj9dYroR5PDq3JqtSXqAELgJEJ2ke7pV9rYLCj02bJFF79g5mAi2fjh
xm5zz8IGzOjy1z7OkDsrd9q1hUdABINQSSW3U75GPEpCs7kVuhdf7nbplGE4LDy2vdIAdQ774snR
PFFVCsuYplG9Wn2w9PyqSTdDd6M3h0HHN8A4ZC1a2X50y+mYBdNmmDi7p7Ay+YildBDmJxN20Bxs
DfMozY91qUFSXRINmJPHafsHqHw9nFZ5Cc5Rm/JqJpACd85Wm10f90tU0mOjrNmV+05bFsCJ6tHQ
N2McLyFWzMHOj8oNCTZG85mRkMEKLdyZ0RmKFo7OYl1W76Z8NHiwYtQ2YRx7Q/42bhQL+qYzkzAj
rWrIm0lR3hT923eyIYWICHJT0is8b4tWWXf1kQiNOXyYKYcyHJJjAjlUmKbC9RkGT0RtCctWwarF
ny13SnJMxW+wL3fx8H/QYudGZHZBJEc8vMewIU/LX9IxJt0k2cZZfUjRfIkIOWSiaNGFZzalbDk4
h1G5L27xYN5ioglKAWc2eO1ThfhE6zrBEUXkZTN1KSNoBmKs6gZskXjOgIAODNTeq6r0FoRlJUiK
XFvJnEXhRopX5rfKtQE8Q9/SnGRvVtU1nmJcfZL5xsyrDGBJdLNGZYsLqWeC46QWz+DgZIQ5t5pf
q6X/lRgEBEMjJNeubQ8Q8aBt/S6LyIvpKhW4edPFSHByERbjIccTQhPSIcHA6J//lWg3Zqk+pqW/
oBscz8jQaTYZiiAQ7ISYKOhNlz7R2nc6d6rvpPJ9YthJevaEB5lRD7ewfKyEcMn4qBh7f9hXmfVL
ZRY1HWeTgkGt6ytVSl/abMkR3JLLSHATPHzRlTJYqeSNCGZDE7mDVN3GFrtL6omOH2FKcZnA7Tsw
WzoyVcXsFk/eOfWNVJO3wxutk6uo2442HqX440wSfTL9QWpuWBCG+GDpTzaFUK0U65B/kUhPJqBW
N30mGKYhqG+d0eM7s75AR27JKuIbMu56ay08vcHEELyItCjOFMmvuuVbPjaOtej1l9EgeJp8V/pC
8JqiBGCFLAKp9JRiXIFUe35cv5qQh7u62jTmTm+1vbh3QS8PCLGCviG3kO3VDe3iKXvVY3kjOM7Y
QDBvpm1NPW5J2X04sHbraeVm9YNPJ67SX0UnNBnK5QiI1BvdAo/856To8JzHqgIrATF4TZ9Xky3V
gMbm62imV5ner2AUoDj8JzKjWkpjtCVLtjEJtZkIlIk3cERLThhRb2wS8zjHkNXwb2rk59RpV8il
7hALKParqntBZ3idCdYbb9SWmCkGq1nu4QDrZfzdTs0j2yO1Zs6uZrrEQ6J5U2R5vl67Ol0nwXVA
74jHIAPukPvk0WAUj1GReOtC/9eP9l1NhI7En8laimJrqfq5qwQqcoAnEU0CE8ToDgPxt+loXEeN
F/cPkXOocQPr20VUg9h2h6hdQwvFml+UC8J0WcOMQU62c1YsAjm8h/5YAP/GYbySJNjNBcE1veO1
UruZ9Y2jHIbaJ9ySa8TalibaouyMax902SYmyEiwMrYmz8HCONM+texTb6QNxJZf87yVZvjzgbZi
vd9JubNxisBzwnAXZibYZn8nWwb+mhEBFsNdGwNVJ+E7yG2c4hHUvhGIRa4SMGg/3qeaVxKOpfhv
ZXIoStML8nZhvsgfRbNv2qtUvQpnirGFjvvi1pAhNZdEBOtbMd3JtvCs9KmOSTmLyAgnic1Is/s6
Sjw/nV67pKL0MKFRV0vm/11cGo+9nG+yOccY6nagsU/O7SIIb6f6RbN/z/h6mSwbXSECrmBbaE+S
8ZJniEIIGiuM4KbXrFXFhw6y8Savx41DKrlPlLZYWSvtd1LeyupL7rO2tLarqxVZ0ArJYjBfkp3Z
PrcJfbrovWJWpNmGV1OpHJVTpMjxZy4M3Dra9sa0igcylozYM5JpVTwNSb5Qsui6tzHfdDJPY8I6
VoUjDskGHHk4SHqIMt3ahr2vBgtWhHWJ1MuelUXTxLspdQlap4ph2sjWEu7UWtGCXTTrbht7TWkv
G79D9Vdu0W8sSwxKMM/wYJLO+Z7fUPT1YuzUZYmdltRYLK63kTqvqqDZavNw1eDiNcYG9+u4Tph6
GVb++L14WevguvVYoRixdJXQpARaeY8jPpoQh2SnMnWnbbMZmoFg5XJRTNGimxUq8WZhxy1U933U
dsu7qnm2tHSlpcl1ggtpS0fJf/RJHrDua9O6IR5sWRLmRgqznDcrvz0mY3gv1eqqaXlrJiYzhYRe
ZG2zEvaDthp5eXWqUDQby5wCQq8MVkl5Yff3NtJHgraatBPRFas4DFa+bT/IrUr3IcI8mWQC+7eR
pr/lhFivWCz/4TPR0uuhRoFhFlf9XGwsArFtJd30hc1JOMBIyVo20v1A8EUZyhvb7Kk+yyvLmlcE
hHm1hJec+buvt5RKGpkDYRwsSD5amma2LVXzKZjfM0LtnFZdOtluqh8k4z1P79JxVZTyLh7Wrd0u
Y/9VLR/n4nU2UO4My8bEjiVSaQq/DMavqrmbi8cxypdh2AS042A4qJYLwGoPh1DC/6PKllJWLn0l
prqI3Y7dcA68qIjXpS3fwYpfDhLRIwA70AP7hJVvoBOlEL0Fz6P9HQ0tQpW7wlgPVrbQyanUm5Y2
RnjQKJT9MFyNA+lcd2NGK97MrtrMccd2JXVPJgTHTPUsWiOJSbxFgWk5rizQYmDWzJ+hfE2c6o2Y
XrFE86s9OM4qazGomiKvNW/0LmbAfQ7Dp93/bqe1ygmhUp8k5c5vSQkkGMXxEeRkG1l+r+IXo9tY
HQl7tlfk7b0yrgfGtcSBA0NOrxhW0mfP+vIYki01PUx4PL2Md8NeeaGH6byFX+Me0yL9SX4c985B
OsTP0536qD9ic8bwqIiY8BfBS/CpfbVv/YP/y/zV7vu3+Wt+mPeM7ugzerGe6wfnebizf4234L79
W/sQfAyP1rPxPDxljZd8jm96tGDtcVXswwr+hbkaI3d8C16GR/89+m2/90f7VxEyJBfKoXs0jt19
/WA9K4fot3aoXgij4LT62D3yT5Tn7HM+lEcIF/L79F4yApmEDxDiX9o3jSvSXXtU3wNyNSk9qcjZ
Exf1bybte360PscP89n41RzJl4kgZB3q38aL9DSitPys3o0XH0/g98z3DLiVlPCfTrnQXpQX3tdH
+NnfTwf9oB66PcZc2YoEdlDCo7j8MT4m7cJ+Hb6wweRLUgdIH9NXz/QnueQNisHv6HN+Htg7+O+J
V6+/awdeGI/NbVpP2lP5MT20L/ah/V1gaoqJYL+YvhrMKhcV0X/pIn4135v3+HN6Kz/j3/Kh5fm5
E+m9f9QPUbCYj7J4GcM7LyZkZwkW0qeaLca76Nd4H5Kc9zF8TV/cm0roCClhqbiC8zHzN3ybD84x
xof6pUQL7YOr87/TT2E3+oUoTvlI3giBG9588fcqRkzCVnERPGyQ325dPgrvoD4O7zbzJFgoL9UX
jy1/mVtz273xI/wXfnKP8YvF72284S1+4Y/6M6OX4cAr2Wsv5av1THEUfTSP7et4NH9Z4rtFb60n
XQO+LatNu7JfcbiJV3Pd0BGWSAENvdywb6Vx3uQl9g2W8YgqgNOrTOiL2lPuvA7ds276bpzF9+Ko
X834ZpFGVKm1K1tbdG4kyyyTwnFToowaX4Z07rh5U6BYtJe6tad/jHiGb4y6fPL5GW2R1tmCss/F
PlNo8cbwd8ZgEQGL9YNdoWNsPEFA6NuvgIoapWIpokLjpaivhYLN16uPYTA2go+ck2GDYqNU9mgV
lxVVFaVEkOjkN38VMONxYBeVe1Z0G3GAxeU+wOiU7QwoXCjZwrLyRGy9UjVLiddXE3iJ7wZlezhh
/SRVS9ZySr+csmffNZpbG85VCp0H/FCu7J3EMS0HLga7FWdwoo8EBYAec2RdCWYbz6cZT7Lmcywv
PKXfJUa4NUEZVHWfFziwVs8UyjXhPOEMkQXcLcrv58ygYQkDDIPMfGsiaRgBL517vbu2sg8T8n5R
xS7YDDTZTuS4JrIBYIYC0V/k9uw1Vk/SxFuuswKDZPEhreEYZQ9284rbZGHZNER2diU/JF39Ud2E
8pU8L4wsf0rxmOJFz0HmUWhyUJR9/VHw9lCIZyk2NelrPcqeLxN+pQj76UC4MvMaIcpBTFTwIy1G
dZVFFQcgPmnUX5F86pQU/Vq+yWm7C51gClCRUw3P1o3jSF7NqgA10VG7pUBa7axZJ5zLITxj6aeR
WiD68naR4SBiPmNlaM6bsnoCBmLeUESMlGKyMrikX0naUUhMxBlsnNZIfegS9sQv1QahJyg++WYS
tf7UK8R+rFJedoAsVIYAcAG2E4j6fxEyDccpVVExIDnpDpWR3g69FH/bvAhRnEU5TZeGzbXmVFS9
4hlOLiuuuTaJp0AVWbbn9i/chGhX/nATpwS4LDUy0+8juhxTsxQBYKpqrKHx66BCZQCYyRwTR5By
2AkaMc51i0FXLtzFuRaxsF9x9G/h4qncSUrpjKs1hDHa0UjLne4LUF0EKl14WIE5/vdh/73OCYwe
AiZZqeRHQvpXpFtd3ZVAU3roLxBKo1+bIPSAuunYhl/yPzmHoKsIF2BJolNVTzvudan6cmyEGN/5
Wz/atc6K5GscmE2w9AtPee5tkprIlWwdm71TplZWR/IAspDdhJ2+tDkcmL3qEsRGfhXl7UEffpWs
GSPAZaARibYVcyKkbB9+9eYFOsvZp9YNWbBHZEg5J32DUo7HedTgb9Es7/JZ9P8HWcXGen3ROO78
U/97qZP+VdaYvRY2XIpczoWvXo/ZdUv6VjIcL7zec+0rwnr+75lO2lftnKtK1wourLovzK1a3ksY
Zszqgv7qLlur/SaWOVMEOHm73WdIct24zqS7XLu+rJE4w1OGD/zvvZw0tnQlkIqo51787q2f1pbx
IJuPUr5pHsAfTfiGFIL1JU7ctx/56TTSoAnoBn6RZKic9BvUhH0Vpzxa7cpac9Z1VeCYnrqWSWON
TDkSfHZDhs00Wb5RI+FlZLvpZC/FFoDEF6jzqQcfJgHZDt/MHuuz+mhCaRBdCYJ4cypxkiQ2PqbP
KU8BTCoEJjZSpn4dy91VRmQuPANqht6iujdeSOAQe6JBStTYgYWv6/ShC8A0FOozjtCtX8GiOaIt
nAzT5V8Pg7mSDMoMtwUfKLC7JM6oHS80vM+RmhAr/fueTlogZaTlRtZjqBLHhzhCNIQNg0IhONBV
6NiYDMYJ62rgF5eWgHOruqaw3MCF4w5OLUaDyJjbUsbiHIOO4r5lqwOKVOVykYUbRoYwzR6IutEl
QeC0lcP/MEVEsI6BJoNazTwdlkBFVTb20EjwiKXs0lcpMCjGcksEiOBOwsO7qyVUXMc6YYuHQElS
H26jYqdtMBGBQllebGKe7S7+eVsny39dVU5eqpiPNu2bFLxBYN7KHW0QGhUYbVmUNbiLaCxOKXmN
pOTBXTmkXUzhTRbh14V3dK6lK8JtVaSZBB+oJ4ODSLMpMAtanRgDk4IJYoHVJW0fZ9kNbn7r+I8i
cL0g9Lvf6dr656t///b/TOE/ri4G0B9cDD3rSxbnIb7JZ0w82gkbO24hXkUcOUQF7xgBoEp6m4bt
Cs2QXxmL+zGJr+PKX5LgHlMVCPM74YFO/riTTFcXhcLnp88f93iyeQRNRRiYBkmNKljKIWImRGEC
Ae8sSmbS36kRLic1nduxNHq+uIMTC2yceu/NmmwYTc9F/79yiV0atB2qbhtdoFYaZ0fAH5c6eb7M
lsq8MSCYINOro3zfUDQLmBcPRM3Or/y2cHNykN0eQ3SJDAZFf0AU4dkW2JOGNyHmCYzXes6WIg4+
CfJrYUaC5cek0GKQn5HQgLkAbYuwUlS2Gt0LE8ICMSXCkS9oHEHOWmQcyao+fiqqLZj+qD9k2bGp
4EI4tjta7brEiH/gFvAzvkopQ/np7COG/s0Eabro6eeReZYzRQCYYkFQhHhzSlrqrckx0ij/5tfh
cUvm9tg9Y02PMbGFBEhY7jQg/cM+JIOdhf7ny5//KMIBFqYSC6dxsrdls2kN2LRGNyoHwVWlGsQf
qhsKLW+mN5aQGJISyCHwrayybrKmXkOmiqNmSUO3bQF5ZHOnEAmQjN3VP8F5PV4YoqPJuaKhvsbM
GTMoYfkXhf6qoJltzTcD3BJRZash0C3bGPwr1dhBghCel6gSOSGmG7zNY8u5S+Xmpq50z5QEmN5d
DSQTOLiv25w3Ew5OSSR5AXjuJQGAKKD+s2T88WZOFiwpUwdzniHRCOKjsYNxwhby89s/Z/7LdoG9
svBXQRx+MiUAYnWpUdk4SgjrTsb2WDqLFZkSmpj3Tvdam7/ZdKBRvP585fMP9++FT4q6ItBsvwnE
eljvsQ4CZqAw/vkSZ1lIOoxRWcZmWLBH/15zo4jUbJXcy5tOeWWUEarT3cR6Ao7uLwcNzTHdPSUB
myBQKh/WavtKv+kB+jV0JIIJsMuXwOGy1IVWsfJzwwvjbDtYR4tOZxJuA1LrupJl0rhif9+qqXLh
wPqdVX46ArBkRrrP5ND+Y1JcZJFsZ8FM5UvXq4wrdHEYB+nTlUGj3lJRPmMlAD9UtUPQI9uj61Rw
yBcZ4Kw3o4kLkb0n2lO2DhxsbaNazdVnpj8TBLP2zQiwoc4XJgJfhaku9dVl6tk3Uen0EQwZWj0+
ZoyyUzORubIzsgOS+EZWHHBD5VWOn5sw8KqBlB/Ma3Qr9toUJOuzqg+iiA1FJkSOy2FXYFM+Lnqy
TzimVwVNRYIa6JyFmtrDoqTGvZTjcu6k8efNngAEeDH2Pg48GDhgeDI/cXgiyAsrFyXaY5U6Dxe+
r3puEmBVh4UQwgOyCk/qo741fR0b4uhmthGnrMp2CWM1tB86gNXhriDeuQAl2dYbVbqyKBRkDI44
PpNgIy1biBuLFIgxBU6S3gNEbVP5Px3gCXmDGybO0vppKt5Iqrk9S9wh6VeI36dibXG4EMwEnb7w
QDPrSFIlizLZ7d7P0/fsxvTHtU+P1SG5yY6fce1C2SskZSCXFOnhgrqIQgOn4IqjRoLM1oZLnDev
xnBhAflmyv9n8JLUquGKjmfLaRaCNbV1mYjTtGA6mWxFBj5OTt/fhUx9dknV2ab66rsmY8plLCNF
rj9L0afftxfuRT83Nk1Z5RPIcO4plv5ezIKBLWimpy6SijPL4YND6o96Fm15iUnBupbqp7xLRJc5
rejbmPuihz+Zza7I9gXaqbAoy8jWwvQWEzaxToigyEKuXOzlea+Fel0cjN+DfyssukPPVq4lO4UT
ggtlTxcTy+7gKzVUUgP2cvEawgMOqUp1gO5EXijSshvx80aPNVkrLfj4eTCcJQf++fgnm6FWpXkW
auLxrUNQK2uQe73NrjCaVTrLg61TrsO7PKGyMppV6dyA/AZiUcNUTt+JB2JBbAEdKe6L7EtStJUN
Z8B4TKv8fxm3nAAtKGx4RsinBw3Mqaam78foRs+hoNO/1nb/xICKkRt8cRwULd1OLCkckn9+T2dJ
1H9e/OScMViOr9QDF6/tA3SjRS4dUgyhWXW5bpS+ys1e55hDOXfhwmfHpwIEhiAAnOJUpN+2UpZk
eQ/UJwFnI5LvXcJBkemRbhsBF1OD8QkSeCfiNDFVOxg6GjBrc2T1YOpWQGQXbkksn6fTF6qxaqrs
nyZHvr+nTDckcgOw8Y0+pkC6jWJRwLuz5CV8dbPb06KYA8r3x3TaJO02jX9LzyJoYZChdEJd+fl+
zt6ORmaMUJsBFp7czhSGRdvGrCa0ZoLwV4Bt4bD2Qw+DNxE1/fPFzm0tbCvI/Vm/iBs6uViTKHo/
mFxMHVFQrvnsF+0uzp3ckC2ZFsbIOlvEye6lpVGclPrAOFd3gr3jH81gLQ6IkXVhcJ2DGv+80sm+
3KZyXRmo1W5wisKVBKsJjqIMm59f2dnv83/PY52qqGU9Cuqgpdqi3gYjSIjJwy6dK4kei2VPF3b/
sw9FAWwD05oa6T5/j05NGqspGQxKb6wNjSvKe7z77Iu7qKjgTycB8iyZsFYEaP+REWdShpqwpAjG
1wJSixtD0RAxXGwjc2x5YNSFGroAInGxDdL+njbbRZ3s2WMG3hM6yCmZA7ja/v2sqAEiw6rjSMQN
iMMaWRC0scSuxBRgFSD/gn5b6+i0tC7hPqLKP3kBNoHjoohBC2daYqb8gbykqLjtMgsQeHZ06vcR
fWD5nqxtyIe+/wL5ASeqnwfSNx770yVPDjeoxn1oHYg4VZi6UfwVBw+cUBYGLCDL3lDAL7Q5d4PA
xKS7XERVvRqkz27cS7JbFKuRI8kI6TFssL4b74ryoYkgz7VfQ/NpGGsTBSEZtxEBmrBdXbnZBv5z
pXrGBK9mB6mgVkpCTGjWXtXhfT2TN9Id5rkXHeGRCEvtHstp1/fvVBZCwz9WOMpO44OfOjDZ/JtJ
di24MHl7IJhiwapNEzFTRq+K3tSe5qJb0Gmt7rHNn/LcreqnuqQFXt5ceIVnPxonS7wGDNTvJ2+w
wb1tUEL8+CwUZUx5AkrL+ZWxeTFK1xBj7z8fC0spxKkaSTCnZWafD1WadD55FPP91L9Gxu85P1iS
S7RubhXsFrtJgnnGOc+MwArIh/pl1jfVdLCD34HUAy7LEL3XmbbS84cUvaX1e54EhBZb6Qbfa063
iRR6Rra0/FtrXjvzvpkejcAHCPpi1+R0uaFa8Qe4CBIk4vlWgSI4Fh+SlMNt+6pIcCitfiUr+zT8
7IJbP9AuLEXnkD+WoX/fwUlxOeOkZgWlw+t2FiaLAgR4sCsqhgkP6E+RCQdb9+cvfK5S+euaJ+tf
lJXO7Mu8d+Zln7kw53NYMbnLJmJKHmQS1Qe8v7DGn9mz/rroyUIUznPZRFiQCzNEcCSkuBRlbQMl
M75QsGtnxxVmUGjZhEhWEQvzH+uOHLVjGdSY1xfNR1w3bqhwcn3PmdhN/zQRQzNkFqS/A+smH76E
fw45Xinv/ZacChooTLqFZvk0Ex0vq3DqE6HSwU3rFAspfS8rf5XI9iaYoHtiwQF+LvOt7g2F1+dk
y58/1jmjAwzo/n2Yk0W0qnX8jAaQ/DnCc7hmRdj4nCO056J97KPr1IJW1F512WNYkpgb0HraTfl1
HtzyGnBSuolK1Suix2J4SfxdK7kKKoLkBZwtSFcFrbwuWAfBsuQR53ItK5x80Wx2a9Xfk7Hux9dN
+dQIGRkKEw3Sbva/LDeO0PNwEgeqEMPmj29lSHXvaDaPp8P9xbOpXNOcFtGFwwXp0DlTPV7kv1c6
KZrYfZrJ8cG9yoksZGaV5b/OUuEBSRfgvo7kuERY42m1AhiLATnEqo0pMNqaJjDWnB8sGswTZGBb
7wRxvYC2EeJzIaJLRIcghZJdAGL2MJp9mu2+NxoZ4dzAJfNubL8qSk1qGhlyvsOPRuoOLlGGw1Aa
feTFitbLz0OHkS4W69MVlug5YncNnZA/7WR1UYYMgWrPM1eQqjDmxWTL4n5Eyg6Fv8pKA5LDgplM
NJLNg0ilgyDh0Z7JWICpWwZ7gO8McziDrJf+o7oL3iIgPaziqZmIVvZfc0aN8EYsBmsJ7GUlX0P9
Sq4RS7BBS9NKjSuUXOiqEY9PIF5b09pDpp+bvehlFjEkd3lcakBN1xI9mlT7slIZB7x0FdgcH4sv
cZxLoEU2tb01pWOi78U3FNEUZT4t9egoHsiCVC9gK60InppBvyJzzxWfUQ0OEpAXxz52MD4tvkPG
ELsYU1rlg1CvvGLS1pTPJgHUthCwEFjDeICbgqCM3r08HsL5yEuC5Ov53HA6z65IB+JnxOuRsVRE
8JB17CCUqjGk/FnNWVKPOtiFjAs72t4Zt5AAspaX6Uulvm6OY6YsgJwcXMqr4q7VMZ+W36wm3eLW
uBYqkQoYnLAwPPBpFrL92lDm22iLIwokW5Q+oB5wrFM2LFV3VewjyJRatPI2+/Cnz368LoMOgJHz
zbzqSh0WWH09NB99WCzMSlmm0z3ywwXWKpDCGaS5hWn1vlPxC+JTTNU6U196s11Iw4clwebn7zWz
WU3Vlzqg6pJfrbHcccTMDXUxg7+LyKgmDZZ+v2dq3eZCepXIS6HQmmg4a71NuXSkR5NUMKsasi9k
Vk7rurFvsvKtoD+jWld+jlsLvhj6YnjI/UWJwQG73yE2loX+lE6/kvI+qduFKkEAp44WL56qNkcH
VzcycbYmhdsODaUEssJ0nSKasLZ8XVq+OxYQMGlEkCNgJl99KH+jt0UJkQBiSgFn3lkGQsmlrsLs
QZyiZRmmJV88x1epApRmPA+0AKFcz7gPFdC4RGy60s/Qzo++yfJfLg0bo/6rrHjolfsWSFEc/HGV
oSE9ythgQ0gp9zIHDXRVybAN5VefNnmel9dSri4UhV9lzIsgsndw60QLK8a2O3uSwIzB3OJUWRbV
vMTLCnY7q/h0KLpp60jyVWdTr6K4k6GbERBLWSkmDlS+7wanycxBLLhi/gkunoVootz7jrZuDYYJ
XTiDf5AydIf2S/zRL9dZ+s0xTHgrYpaJuY4RElMlghrtF+09eQqSfi8iPTlDMwmwbli0pIfRY498
yzPtesXvIIJIEza8r472KWmSK5bTxtwDHVVcR8wU5qMEmXGGZzV2W5NH5HTCyaSstsBNGEYOOLpr
8Bwlhr9GuAI4KObudKuTfC1le5UJytQMcWBg9+AzMIrFpEcvwo4VIB5iiQphm307yTWH1Fnxzgbh
R9zaHvkyCH8ExNg7hRejqsvG9iZG65TDRleraV3q5RUrjowMhoECkHxnTi+MraEgPxAJm1K7KtoW
i3HOU/mDtcVwWCWdB1bSZiBPbexghswHblXKQqQbwbqSZppk/lIpHOjmQsEoFFE5DgF4mzpIF6ZO
3c4B6g4ck1EjIfEToGdnkSje7SyrfFKh9YOVZBPmiSE+YAP8ubewizYcKQOmpzQ4KzVLPKCnkuzz
lOTMTjVQKh0FmYQ2o+SLkZEwFkEypZeEiWHBVslK0oxDV0N5QPhBmSiuCje0qIwDSapLGY0PKke+
jKVMN+VY4LXwAollEpYK/Q4ZTW/SIkfLHwkprnjxyN9klPUDRo4UHCaYpWJWq9zUV4WqX2PSjF9a
KRG3M3hDsRRPqbQbxQNITRwILNECKR01yFKYc2CoobRLYnlXIlpCTCv6Z17Vu4ESL9uKS/AtxIct
CuQ4NAgbGoegf6LEtOCXfj9ZtcYYI2fPIMRoI6Fng9yJB1JbZtezMiwZeDLKTXSRUG04SBKZSLe5
MjwqY6Hvg3VqoOcpWQ4a2J2mvOEvmNZW+2yD6M4yDZR0S2KLkM0yvfX0VU0Qz0EKteNCoL0K84dK
W9g5NA003Oi5yP0l6zzOB2rMXhY8i8BfAesHb0EBxxcN8xDknjF62Pt6Y7tmIsrZxmifYP/Yw3FM
kSEcY2bqiGaccM1FY2u7Nld3TD1z2BY4KBDNUdDDMkIeDBMsh3fU3CsDLiUW6inTTUFbwCV7E8HU
uGt1ciITc1NFgYsauJqOekrZyGYrRjBvN8CaklcVzaTWAmsDj98KS4NxNlwQBY3PCNINqtLHxwgZ
BeROSTRs2+0YlCtwGa+leMX9PF7080s3OatWuSvy0pWUfY49IFNnZcpUZKy8/D505KCnNP+k7125
cgVO2KQ4JVZ7cYsQiN18sDYACyNSUT3IH+Di6rQFiHHM4eVbqU9d5lXQbzqGjzCKbrIdqSLSjMsU
n7Jep328EtsJqLBM0z/RyPyI+CNqL4Hl0/0FV1yIsgA65QygEKDd5ucUGDQI3lj1mmT2KkMT3BDh
dRJG5YoE3zQ5fjsrpgebFaRreWGSFyf2CsfilJfR5Ijt5NcMuBiIBjGtx4lb7D6wY8RYNgxGDfMU
2xl5pwaKJw/PifNEfca3Va+j6rlqiitWPs0ZV4Bn4tgsqg64YZRNDTYPvjBkG2JPIeCqZQkRtyNG
n1gkoRTk+DKiSei+ZnFR3iTVboFozHaMFc9nJPiiN+sZiabPKjA/kVOxUIpMlMh52dwE5oZOIosA
O51IrgyeTdBe4lsSBNup8/84O6/ltpGuXV8RqpDDKQlGiZIoW7KsE5TGYyHnjKv/n9bs+kaCUeSu
OZlx1YQGiO7VK7whcn1uDp9qSzj0WOmuo8xmYiLgbz2HnlGJAHEAq/mQ2iK3Mqp0FzT5k9hXhtzc
wwxz0oNxozA8jnMJPrS6tcx0Z7RP3HQcNotzNfhieLlXyDV7+xfT86hE3Ik0Fp/XlTG9jt97ZFW5
6t+CegtBaxqPcrOm4hliZ9X3uLesUtKNiWxyAJvwobfM26DdhMDcKkrfOlnapFi+wNlR+l+JZu5a
q976zEtrsuVYMx4EIoE2/MfeyEi7YvMkpychsT/C/0Uhkewb1Lp2svGJzPn36nPy087JbfZTdF9J
4ZYJcpzKO4lpj2wfsIICwEIQ42ZvkzfeiY65j5kKHkVN61GpaFSxP/uQOqI4g0Znp6G+wEfUepg6
yD36AnZor6FzGnd681MOuDu5bZLbHg6bZO0NQN9lRY6Z0tzAmZX41YZ3Ilwp2CgVdrFNJrIwUIcM
S5qjLhk05181Jsm/pxa+ZqsfBDTqwz/X4qy+gsghBG9F2CR6Vk50r6r61mieFat3C+JSq52k7rnI
UWHQLdeGVarVuCYxHdKeiKziXLbdb9oBHHfhBxtJDzBQxyHbiGxB4BRINOXJ3iEQC/ryrEEpVNdc
Fnwr0t9ogocSf7Ngnih5crIhE9Dc0RgTTsMTkziYkXHiP+UVVDRYyqG652blKhfxw8JFGz/klYnx
UfrKVQYcR9zyKBrWEvTII25CBHmvg662LtjRXGLtB3wF+AAmtoQMPhazOVHQ9MawElhnHl7qRBr2
21OeGrX/AZ5HRcLRk+ngDemDpbL1iIHUXHB2ofM2N0H4TYoLtzbueXQxPuOrNGF2yEvkFf33Qi5X
qNUkRvK9JB0V8Tn7Xj3RtrApfJQw3iiddGdUEiw6RjzGVi13zI4F6AC7962GxUB747f7CS/V4C72
EdvZEjaNZtv3D7p/i1REnLwbPUw/QHFsLMpVPz1lDH0508IqGLROSHi2xx5/STyZinaVI1Ng9ffI
XLEHuyQ4iYgpJl1iIon7AY3mBxt3Z1SxVuwwzfu5xQ+HMyDmhXeO8yJyTtvDD4f/Q3hCLIq5f5Rp
OwlvYJK0sTsT6UWFyG0Zk/dnvG8XgUZAz0NMtEgBq2oC3umvmiiAW76LtXWTCyfVsEkfRS2i6RJ8
WGi19gNZUE9OxrOKOE4DaVsra2Su1+1UgbiifO+ezNG/A3WH8ItIizPbOERIKRjpm7BrHqJ8k0sM
4AFFOBYsU9QASv2kkWT6qX9owjf6jqnxY2ghUVLSUJBwfjL5Bf4fLQUvzNfAQwr7d3jnQzQpd+2Q
3olSnLsdbnWAIrRV1VvSyWTYibjiZc/sSOp1Jx2e85qRAZnOUD4p45vxXDs/tNLtoECDnGR8QNYs
0GJcM0CjTAtM7JErHVEbtzeADqSuqBPGrNrlKYxNvjK6ttsIZQBIughP7BiMbLzkviv+qqxqa6CI
xj2YNrsJkZHsVcxxcdGS2OX4foogP/Tp+t1bKeDPIZdYynZfC6co/SSVqrB4haqrU9JYOzEEocpV
DUIO+wx5iROyKE3497Wmx5WWx6y5WSahl6M6H93Cf+XIi9KFlDXiIqWxxJFkC3D54qwuwveVtRcm
PoD/NUw6AW2YYBe+NrO4i/1K7sB0TVDdSM+i/mh0ovzL6d4rJE34CPwzdlGGM6xO+iBXnmBp5PL5
CWZvbxeJrSk2mM62fyU7oLrhQifEUhmQkDEgWjOG/y9rsk0ssL2GA8Pn61tPxCG5DPnFDXKt5sia
At6lWgAfgg0xTwD7quSaHdrCzJCl/l119qY5m8ir8e8SkFIqQM04ob4h6pNiTdS7/IrX1pr1rhU/
t5yiZS2RxiRnqniETViIDEm9jvxZ6pR/frNZ+zpB/UwyNHaRwOXWHTxhz0Z8/a+q3JQ7AU9GZYJ7
VaGAObe+44KCo8GopMcRl7zAfr/87osTCjHGV3QNP3lQ9l8/b5xHqpcLRTGRHjK71CeB6uTTDszC
kN1vID5e+8EXfwLVEk53kJ/teVc40doeP46UrrBMDQz78ESCyWU0Ztem9QvgCZxW/l1p1hVunGYI
BwsQbBIKvXDR2XTos7yQEFI/hb26uvJzLr4aB0WT0dtj7jWDRvbRFA5BCjFr7Fy9eug6zDcwYN95
vxuM6DIuU6Oe9gQL0W0mo2iSfZ3eauNO093Lj7L0JBrTaTHfxxB7jhtxpsTJMgbT+Ame6EhFBP9g
J/XnpL0WIcQWmbehNQUIlYMqItAI8SSfmvwmtNHRaUD39R5sUqhoo7B3pxuIJCWbmOwWkzOfdtVV
qtRiBxyjb+HnLH7sOdAvKEdNyyOYh5L95lnNNk5wsQiQ40JPRMMeQlmTcKConRUPxUQjEdp11R+i
+DAq8X+5HiBliD49ww59bluYY4QBDcICGYKklejKDRRjGvcAyWyIMFFbPSAnLRQC2wF9Hvm+Cegr
iSL08odf2vMaph50dw0Vi53ZnpeQ+gjTzAH8GDxG4Ya8vOzFsFk2D8rwdDV6LoH58JMzDE2D/Qmq
dnZB6GVgI0lohvhICoGPuJ9WdES88Fn/Xvk9I7ffZPA2NPEdAZWGEcKpl194ceL5+QlmMYxOLTNB
k1+ejiWJCC0UHCwHppz0W7kzaKOI6uNqGFMXjxjafhYYU4vx5yyUh0rbSnmLVLeo8LmGB+xJyONx
h11PQyU4z+AitPJ79B3poQCELVBcA/1F9kVPzek04Blf1KDcVsE7eC1NgQBBX02cFu+n6MVe/p0W
H9cRgGFGRqiBzjZGAMEr1EZwnz6Iy0q6QckBBozQJip+XF5pCZeCmBh+F7g2AviZ2wakjaw5Hcy6
Dy/szg2snY7aBimaSP4hMMPWgL0mPfjTrysrL6VIugpAUBizaaDTvwYjrVDVIesxLBCnz6L0lQGi
meEmJAkmWxHYcuYsV/fC0m/7ednZFlRyxJ2KFIwTaT4Fgi395sQphvtfLDew//v3/WbJShd6QZ0F
4BBxYmMCB+KUu7OXAdr/fwB1r73VbIPbihFkZsdbgaMm8SMxEFKqvrhGLn+2awvNxuCJ5yTZqANE
Y0JMtBo+0gGGxOk1icml4Pj55xMj1U93VScXsp46/HzklYH/lIJXpALlW7EraRuKJuzlN1tKLnVq
BrxmRFqgzd5s1MMsMyoWNF5apgrG4R/kzxDSlbq/vNRiLvd5rdnLSYoSxCrBWLjCM0kh8rfpx6kT
SLC6dSmZEZq8vOji+6Gnr2B+ZGAPONuPfRt4cZiyppgWZcf0oywDUkQQu8qqWdwln9aabUcpMS0m
8KxVYA3enmkyMOalFr660HL8EuBLWPLofs5D5SSVqJNmgPvIUBkqMt/h3fhVyY4xARPd5wJVH/YM
d8vl33MJnW8bmKZZIo9wyMq/7lCULzMKyYwDTvNDUE3IqMQ4z1SLo9BQTsy9EU2btuUbhwgpkzN7
3fPlh/go6uYp3eeHmAFD84ov3Q15ilVtvSrQ6nLQwasl2U0C7dhS99PrFIIKggrm/Y6E0pbxrlnq
qcZnq+GfVxWHeGOg5dF4waaXtf9wl316wHmeHTvONLEbQkFzIsEVqCoKiJ6f66ob3PKPYVgoBqPs
JkAmX79IKvWZlTZKchub+oOY+IE1eYwYJIQGGjCqdcxQ4ZiYoLQY0imVuQsMdNfGTY6Bh5fuBEeZ
rkrpa0cAvDGIkBQ5issfbCmsGSZZCLBkgH3zWy+ugiEbSzMAZXi2AaqAEGfUYMVntYRYQdP56hGx
xFv/sUXETqW8MPnbbJ96DYppTdUHBJszhzHO5INBW5CbL5ScRy09a86ZNExu/yrq2mXamSLO4iNO
Hx8ybH0E8kRTBefQAdmh9sq+1UApMLhzYJ7g+HBnkxkLsM2kuRZKKIxjm3tdDKVoOHAQGsVyRT+7
86u9WJw7XoRxXd6G5m/s49aCuEXSaYOjgGjveHe51n8flfLGz3FcU2jUZ/Ij4ABNa26EB0oj5Xtm
JoFJTzC1T9gRuXLSPjSVIRplYW/B31T2tYXYbQisU9n42VMEubGL06MfBW4K0HOUhysIquV4gIYd
8ipcItQVX3efOia9CkoMrlr8XgeDkK+kyenI5NLMNDkI9Hh3Xnr2ivpFtOziqzoc9tLuwmcWyh9A
X0c2RVz+dGk6WtqjIR6SOPomcJNhMwWu5jErN9ZhXa1bOLatfDRpzSfqu1fVN3Q3s1669TXlLDEV
U5GSTKzHsRwf2Qc9qEeLqCUGwkyI6WAZNEVr3V4L3kxqA0tq0TXEQm8AaCP6qwkIiekNqTerUI8c
pR5RJ7sudg0cYDNxNqr6Oy7QxYrfc3PalZ1ES+EhiXDMyvV1GMP1YubZSD/Uun4G/nrTytFNGZL9
WoiWggWV3hC1pWfcrh252EbtX1H+d9a7EyiOaEDeiBhsnXUqOD1lJISoQwnfpRjWufpTFlp6uEio
tbFOTx7wMjFo7JzfWZ+5TgmaZ6pxKUbRGKHc2CquUK8XSx/yQQITcF7R6Pj6aSYmkaqUWoHAxeI7
MKA35dER7xHlQ6OoOZX0bFHrYMp1OeB8oCznx//zwrMboicFDTyxMNUWXBjWbhNzhVkv40KaoL36
MRplNA3HT+rj/dW6c3FT/vvmcxLqFGSl44z/hDyuaKHJwRhIyG8MfC8N5uuVHHVJndzmEKBwhH2g
gt3O19868Iastgvln9+6FkEP9jCTFiACNHTYx8jj5vWrwFoOqEnJBzD3ODpq4W84O5d//qVM6POj
zE5kmbaMS0M1+H9VwD8sZoJdWl9ZaMlK/stLzzaYbEDWwy8ruAXwI+hGKrAIEQbEfGRAAizA9CIp
bddQpo1dnKYovdX5oze9dUwv1XgCWXaN4bFEfuWhHIpLnPkc/eNu+hSQUt+wQuRFg1sNFNrQ1MLW
c5U3oTtCHw+rde7JTKQwmWfIbmGPFSFEgM0M+n1mD1Cm23SgJcEPErG6BAVs4P5UwvAVBNLs8pda
jN9kkQqpP7czLc+vu0aJNFXKZYNnVUoiXPZNwDBjLd3QDGiDfCN2LMlyKkK3Ft9UNNdHu7lShSwe
lk8PMbtExklRS2ssk1uh404eCx4FWxNmmb+SeJ9FO6T/Lr+22BZ/hAdiEgRXvhMA+K9vDY5pDMmh
CQ/wJgKGBE9k61SqYGYYjlxea/EwfFpL+bpWUYQ+rqx6cAsnELc0Gj9MzLVkB7Ly8kKLrS5ajf97
q1mVP3q10YQ5MYcqn0pHwFljvVjpjCoptqA1kw/T36PcqsHBJwj/iBGxgAtdfpDFNzaRF2BAgrrH
R1v00/4fwf/kSsHnJM1uBjB9PTH2SWZse7WxsfTODioWNOQtwDvQfb7+upIOXytOio9Qk/ivKfa6
NAJdGDXrvL2nDmCUKryHwpOSext6K4CKLr/twiOI8pKRGw1G0u+5PaYRNp3heCatbJAK3SvJ1prv
TFtVqeixnCJ559sHoTCHRD9Ch8Z0ZqteO8d/5rtfH2L27dH7hu+pQyvr5aPjPzKzFVJAUGmE3lot
i363T8poZLSb4LkVGP48efAdR5qQV34PcVq/Hq6vjzILKao1ydKo8ShsMn4SSkKEwJ8QmzMBeiN0
Dpt5Wyknofgj9Lcn+LpCjuXKU4hjdekpZjElzuJBHXSNUWz/xJTwSN+GZjs67nl1ZnysgrPsGcpf
beEsyE8gqkI6qgpDE1Ekf92Rk9n0oT7hBtU1/SpI7mPQ/l7yENjnNL4bjJ2CZWidge/1vwM/zPW7
Wj/b8rbUAD3UDw6q39lelx8Q64qD2jWmXV2iD/BuBXs9CrYBWrA9gJHLv9af8ZBnVhAFJIe3ZVxH
vz5zAS4lDjU1vQVmj1g5u9Zsjrm1o+dU67vLay3kZl8Xm/WczKRFX7+BdeFPJOfryIMgs5GTuwDy
FdYpEoLxm7Jdaf2hCPatvb2y/J8tWLG8AV+ZpriNz87Xd/VpqdiqhhwQhiCif4CRnReDXxyFg0Kc
vGpczMmVO2D5nVUGq8J1B3vp2Zkw2hSeCaXkLVA6gNIqLHqREoIAtSGCUJwzIOdQVrhtCSxkmrkY
HP2XF//0DLOPHNp+X0gDzwBkj/I7sk6p+cClxwQMxA7Lts37lSUX9xXJv0ybXTBRRdT6dBPolE2l
UbKk1P9o26cgxyFCfe702z7CzeMQozzgM2Rqn9JkiwgoCv6af/by+3jYSv2VffdnksF3Vx1hQM1E
xLZmr5/AYEeCHp8hXh/4epWffcEPocvfYSBUHEvzykdffHmkx4RJLPPHeW+1aZIiyxGWEl06HZh4
fYJzITGLEfCq+MrbLS5G9s8yOrTiDyGFT7+0U3pemucMrUH5MFYbum1urnP4dWAFrrGZVLFb57HV
+rSYSAA+LdZHZRp4HpMlPOX9XNkEU7ORQCMlMnwwDHixNKy0J6EXbIfPJtQ34dUrzGDEKauTt2xo
t8CqNG5KcQuMTgrgWt1LsnXtsC9+9E9PKn62T0+KpbudjZaY5aNsSII7nZzxTp7u2f9A9NrpWLc5
QsnHylpL2HyhdAVimzq6M1wLtO61RthC55ZNyPhd5J262Ipfn0ev+7YpY8beiCtNzc4MsAZPVzgm
TY4bRHvZeaNPOCUbGj+Xj6L4H//xycgNNQpDCwDtLD9o81ZWUo1RtPfU3tkP4ffhypz92gKzCJcl
mlbwaiyAPXQliHRgk6FKXH4NsbMuvcbsEJtyqZuBzypNu+Yb2qjx/wWFZbhWTV97m9klIRt6o6K1
j9XXo3/W76vj9PPyiyxuzE/fY7YRkCzJk1K8CN0ZH4ueeFPcFPGBzgyFSHHler/2q83Oa9xUVQU7
5oPnyHVXmSe6ADQ/rrZdr73V7Lh1hREPZsdCdNcL9Nsm3BzjNYhBDR1yLhnYCZd/RvEdLu0H8UCf
z3ebgMGWWZCuGmXG5J+vQsyu/HjmrFYs6OK2WcQScYLXybpJ7iN09zE/SLQr7bJrK80qxbaRndBU
WAmBV4pFsOpky13A3OBKybJ4WYAuFbbEpCTz+VFom6GltuHHfsCBdmqPaGuQHWPIdVWObaEHSMjj
xtUtUDgOg+/ZJ7KDIosrAeFK13BXjHqn06hJ6jXYByc84ZyFb54s/5ctj+IKFrXIoKC+/nVVWYN/
4Fh49VGBIFovNJn7JxwvgaRe3oFLH03kkQRVOj76R4Pl0w5UrHqwlBwsQY5kvnEg7tHaDMPNdK2P
sHh32FhpC81MW0fp7OsrNV3rI0JJTNKGbwBxmf+tcnNleGSR4AiY395PXGBajYn6tX7J1bVn5wxw
lZ3pqsQc1TkKtm1mPsnWgyG8ExrYiTtRyIHgMRk9UmNf/oUXmnz8wP+++PwEahi2SE7OdqWgjGGd
WPU6T45lvOtwjfE+kowA/DXEG8D7QBER2tbbNzu9y4JrYvJLAY4thYwswBqSyVkwCOwynorIJ95Y
O2psxq7UStQNEHry7PVqPDU+oCjzAPd5wVlMyJIyKUKTj04r6zQN30ZoXnX3K0Q5wC6gcWJaKKZD
kfIsJNZpcHtTfEr9x9FBYl6PDp65FX+k7Ijbd1pdugSBkTmFQbuPuOI70n2IQYIYiiLRXw+260Bp
9cJ22+q6y+FBtRhJDIk5Rh3Jt5KmuV7Xb3vbjTIymE1dbrVyYyN3HApRfRwUSP7SYa9Wd3W9TaHD
tGsF7nf4CP66OjrJTQ/OLzh4vb8ZqhcZ7Um5mw44b2kw2dNeWen1rsWEypG+MaCB2/Hsmy0U0mxv
pnfMeLfFC5MsCPuTvfHY+x0GOMmN3yEy8Gzad44SUUqHRJrgrsU6I/7emvarDCvAiVDaL6xVDwHJ
Vnsasj9HtVznRrl20mNWPxsaRZlabNEc2w6uv3Wk9xAlNCuo34KkW4VjtVVQXgsy4xBPLSaQT2FW
QabwDzFyxsmuzOFtVEc5XcfSMU62jVWfU8M8ViPiaEa0D6E059nfOhx4OlbrCe1lX1m3+sniFy+1
JyAzetmsNDl6tOiU5+m3RKFd/yJB020jBOh+pGa+KbCdabDSqTTkW076KITHcyiTsGJhsKh4svxs
vRujesFhM+m+Rfrf0fSiyA9le9s7L0HwVwV+FkB+GmzG7tnuMfpqS7fBpBs/OdjrJTwtq7FXbf3g
1f0ucfZN8l2Nd3257VCtUqS/zZLeWvLu6/ekd/7QUsmCCjO+hVG0I61ZqT48HVk/RiT94lzmVAbN
6JwHYAHerS6d9Sg8JDk8NnDZoLTgdL2WSBv23Vl4zY7hlK043GXiwBijISwZzOageaiG65fWOvTt
GxREPgAIo10/c+1jDIn/386YHqHNrno8Rr2yfoiD7wkBwNffdGETO96ipsEw0DWjA2Rx7Weq3pEZ
rSQmI8pKhgRFmWacWs+VmIepcAUFAd885dr3kOE5OrJYB2KxBITkWe6aVVNhup6lu8xWXOVWcgTZ
JR83inIb8OccLkaxQggbMuDa9Crcgy1cVdubKYTsiy9iiUJApk27Km8fOvOV4ZCEfh8927VwQGz0
nwKHhwWvbNOLMVYOIGvjbKJNq5lHvYJ0e9Rh0WGNEtkItlO1OE63Q4SYanw92NrOhzHr2+9tn9+X
kFQlT95NYKZDzcXX41iJMajUbOvGwvkoW8XwXaGguwXckrT21sL4sffKc21He3io6zGC/VKuYCOX
XDb4qDT94PZ+vhO64l2hvKrDN1ZrKkDgfHLh7oLiNTITKFyOb3T7InjAUEOC7kXX8ocEmEGoPHde
4vrKhPCMvQvIEBUowVlR3BlD6GIxv8oEETB+Ky36t2tfWlWeW0TQ6d3hcUzhx6F3xJZF2NWtp7/N
8W8sa22oyQbsyG0WuPURVK8qu7qxGeq3rj+MImwAuNPVB5rgNGZF50W6C0bMecyzgbRChyuGs0Eq
IfBu4uB3V8vfwzL5keToBksee2VftQFDW9E4aO5thiMJM+/YWxs6pmIGaoTOuIvM/jZoGrcynF89
lMq8P/baXgNsipNqGo8PWpkfUg3roRgCHZ8fLlCd9JtqPOvxmXizDm0MsIxpwwFTe9+VJAx4neAQ
YTxXBS5KIS3BtULL1kFcQmIqJCpvgrUMOTZn1k1FBKzDanf8Yz0ETnxu4XybB/Ivpz5w3lDECP1t
lzyyaVN6wt6470oXN+OwubXHe/01Mdalsy2ro13gWycfKbIYA9E0zuKbQdna5s8CYf8fxV0buCru
q6C3s77BRfUozhys5vCNHAEaSpJExxKWp6wFu8t5wYI4JHkBu9wUvX8TmPXXhMjPnK5JdC5joXho
aO5kw29WzuISm9oSvKu50oI30XcQdo+D+UuXfqDri8iM4G8m7dRgPHgcDWMH01w5jgoqINLRGfLN
6GFwWwXryw+8mCpiHI0urkk6bMxyUqdSyihPgT7/04Dz/CPFPqjPq1ORpfyeAeT/Fpr9MIofjZbS
shC/PymKDtqbkRq0EWHCxE1z+bWWk0NDFVm2RoPhj/zMd5oUXmp4K0muqh7NaV32SB3uO2sVwZju
jqa3esJH9cqyIvX5IzX6tOwsNaqZ4qVjYIek+JSYh/KceVtrAm63Cs1HG4WuQ9Qfrqy51Dy2P605
a6PIiZkafQuWmziDDIOPajwxKV35KipqOzNmtuteXnIB38Uu/7TkrLESeWXRyCMf00x2VXeToIwm
Za8117TSvSvaobphtEE3U+ANjdvUr9d9fXC0bYaa0oBFdPeaBe/oblx+rMVEGEyXkDsFdiPPfogy
yf2saIAgxpDc9Z2VilYjxnPqdz2R1+7VDvri2fm03uxXCD2m4HptgKhDHkoIuB9pYdBRuHp2lA9x
4z/31b+vNusxaWMg95HGNy5+waJkTh9Yr0g3oSOOdsXW9jalis4M+hJ4ARxoQgm3ZwoGhiXcPe1f
1gvaPCkmmalPLH/LrIP5lPE56rde36uQXKFTbdVpPxmPXfLaGL8lQtIQ/6zUTQmJNF3TGvSau4Ir
L63zvVO+6F66LhVappKHpQjq/AX+ZycS11VB/iJLqlv78bFw4t2k3U54ko/4ivvx97TZZs0hxc/S
is54Im1sYziUyAw69q0RPo82VxZkzxZzZy13DbXZtDhUVM6rz8QY7v4RJf4BPnERqTvHjN0G7QOt
P44I7YsLfGoYECHEnxzGGp2RlqTH3zhTukIRZhPz71NxF5G9GYP4RSE7FfbbBUk4Vu5r0QaXNP1h
6qSd8IEWTHyPl8GeDTpGKMP3Th59gndWr+lro5QGHCDSX+2q/67XJzL7uPAQLXY7P/qFMgo6msGp
DLUXNcetFolXAI42PI8gdvZtCXIqmzC9k2GMcq/5LuUafOKmsa9cSQtwCnFYHbCOJvMEMDBfryS9
LopOK3UwziRSDrpc47gD+id+SHxg8IwFNYvtFZVXSAJ8dfN+2Ij9sXdNoMGqqcmYOsyOidIECqw2
jqVowMHtssA8Yqi76WNSjE4TxHxBGVY96SaUoYXa9m6ob0QCBCrKKJoHNZRWMgRSbiZdVa6Ez8V7
6dPTzU5W5pSFGeg8nVRvOFd0t+geMJrH2RC68eUAtdQZ5D5iHAKsRfsDhGDX6KxKovNvCJE6UIdj
/CaN1wBI/7h8/fGLg3xE7w9wkTzHtpaNnXpdp6VCaDUwawQMTkjTOEK/ckQYYForSXZq5N9wdl3u
4hZWsMlPGx2iwQTYeUJ5yLLGF0mVTwEyODT9FKVCjwh0KXZCKYghWcIVUwfiCdHfvEnRgGc+4aNa
8LNH7YCCubxxHMFURBnLRGtsXMUe9OtTSo6HvkW0l5StY2/s+ihXez1+jJLuWOjC/j3dKgF1upHs
isDb5bG20crWFSIJRt7/NKGf88Q5tHTDsHbU9WgnB3XwoOrvaQ12d5+oSIkKW5/6t9hkIw1YXV4b
aFH1LwxW1dsAcYB05eRbH990aNuWSxxI4lvN3vPfMGnubPIwGLr5ebCROcSjO3FJa02ELdDwYArY
CuVfpJXgL33QE8NN46CVEeNHHD+j9MIVAG+rkI8BTugOMkpPcviO8g63Q8MkGVoh6YDqgvJWVXwO
DkbyDIiDCIntokkvQ/+NbkrT3EKD7wMKNlwAf4EQqGghaH/Rn99F6TdL6VaiN5oOh9yWNnqQUlT+
TlFh1Ndl6dYtCgIIq8AZOjfOCyk41akcr7XiETfEqvTIjHGqdMHjs9cnlB4c60ZH7Q2hyFWrov97
kIDrtw0mUq228U1nk+prUdIppYAkbUP/xpNwxwQ85iB6tjVsbnbMlvcCYBG5WrE1/VcLuxpNfg1t
quzhm9lGzLIZJle/GwcN05qOKzkut5Lwo0uV8exFDuoqIEKG6DDl0REjsOEdHYXKlYd7mpfe8M9w
jumwVH5L89uofBYRmrRyVXTKOU2NtYqRja2+U6z2ZbQXsR29HHxzVpE/YcuubpvagBJwvnyyP/L6
S0dulnsEoTRNVh2nt41FAyjGRLl6rpunluDWGTt/BHq8NaXHkbYy8kLqugqRCTO27eh2jFmCfN2m
K41LEz9CgZOHBadzUCbPFd7LNspSTCTbDd0shnVuC5i7Q0Ct7lylidcjaoPmXaf8aqJttu2LbU65
I1WMBahi1wiz6P5N16BskAzYfP82K67L333SfKtYTRLU9Py5NE91gs5cgYFy5d/qSI7j1ymc5gOi
cKhkxxiIna0f2u7h8k+3fD8hLcrVJPzC5mQBs5kiXzOAa7N1Ju3dlHcinyTo/HM9qdYTtXps4EL6
+h+Ew8Fpyf/gYkQ3dxb9zbxW+7KhTGBCSP7GBIAiXK6OXnEl9C8isv5dCTX0r7dwX3aOFE+sBJ0B
Q3LcWXsF4Xe65MMZyAW9Fq/SRc+Wrh3delos/JUwcvnHthbqk89PMcsF7FJq8lahPgFkKDAH4RE5
Yy9+uio8vXStfl5IPMinEYSkm6OG8AV0IJrw8gljWaLfP6Xl1bUWxzmfF5vVlmZcyYqa8VYpDL/p
VUPWG0kZig+ExGlSYUqb5ThXldeGAEsTWewvRKnhyFC5ZtVeoqaVZ4gCQOoU12602z501oPxV9+9
pSwoMIY5FxWjD7pTk/bqtekzUq6lA9kXnNvlT7sAthaYQ9F7UE04bcbsaYY8zKs6F3s5e8YuZG03
xhmrOw43nnt7LqsWePEwQeb33yZbugHyOVoxgtFoe0VH+BC0qi4/0uJu+/REs6DIRV5LElxjAWsi
EeCDtIwolOvmUYs5pqPquEaR6tpIenzdbl41ldOoQrskhvgYCOsVABAUOOOAy2G6S1vBJXzX9A4/
JUxtPbqMibfD4poufX6PvJf/S1M/fg6dDvHlX2GxWnYcWRi3oNwAkOvrwyVp3Q0G6N5b75xzg4Z1
uG6dkRZdhXhRurKTHV5PWvkTbCYhL9NPot3jKOG6qJK7ZqBPHJauHD/61Tc8ky8/3FLNDOpMBnKM
UQZcqK/PJjFXMkZBgKRL5jAFgNSFwTIKTNXaGCwm5d2G6f/lNT8qjvll+WlRe/a1ZLXobHnEDcMu
VS5sh/byTWeXB4v6w5MwXsecYu8k46Yr6x3yngIJnVUjPVyMxi2yKgntwal7p9uErzZiTX7ohvCj
XT5jgUgxCmw9lCS62yq5Y0ibt8y7pwSVs9rfiD8JGGon3SOHSbnDqP7s20hG066rZLTR0fjJq600
JK6HJI5vXJl0L/jnINRCOQQOSzRR9NnrT2FXalJCuKqkN6vHia94hl+VpFsne7Vwf8/6BylaN8Y2
sF68bD1o6LMX/dqQbipQ59Odl20lLXTRDwQpxqBPlMZB9yBNj7TjAb7hxf6MeBukFtl4DD1M5iUb
Nk29ZiiOfN+bKQso30M9uY7xMKk3ijgx3APD8DNmeZ0Mym/Awl6JBoouzvvsuwuKJvYnlEAEqtml
0KqBXg5pQQ/Qys/4A5NQj8dEvs0Mc1PG37zwEFiM1HBtdfS1Yr5NgJCEFzgiEau0gnWg5UCHn+Ez
KfGdEoTb+M4fTSZTWxl/U6v/O5ZfRvVH8sPCX6F8VuNNkG7NHD/gV03H65PX2jqq2w5/lfJvrd9b
0r6Un7X0l4TYfDVpe6997KydMN2gTs2mH73VrSBoBebeV1b14LhhkRyrIAMqQMYWZbeF77sA4G4C
S7tBic2Vmu950u4dn2kAPKle1VahtvcbG1pUtxqRmJoQk5P1bG8nyQMTYws9q4Rsg7PfScVN4jDP
tP1tiKVSbCO2aN8Y1iN0TTFYCfx0HyIKAI4NrRKeT+gzorjzNOEez6dXmICaxuCG7CY83z/sVRll
CdapMk57dBZoLU9acVT0/pYYeosWXYJwrVfu2/SnqqBEmvvbohgf8+qgIHtvl/Jay2kP+HF/cBz/
e/sydE+jrd3rw/TsFPjXhRZTI28zdQY/NLJlJrLWzd5wupui04/0eCVmaWO81qdkfzmKLEQuFZUW
HTcdC0D/HGVf1eXYdGb54cQCpRX2NlGCJAMQHwXY1aD1Ycn+x+b9tN4sUmayYvuyxXoYlYtSGO0O
rhQ4/rAncizHhCU9kA5+4gCapf5b/J5giyBV6QUClNGzYl0jNSyhEAS8X9NMgNLCi+tr9NaVSi+g
F2TAOX03LnYFihpNdGdOzkYOGTIJTVIbOVRkLBkW0sUStlWoS6IUS1GAGCLOU5e/irp4xv99pLmp
vB4k5iAFHA2DmZGup0cPp2O7aHEGS/ZBcFKGX2GIViPeqn27j33EquwDWuRFXG2SJF4H7HwYCZQm
W69/D5rXOOiusP4/qM7zTwlDXadJDEQBaOrXn61VEDtU0pQsWI6RuINXG/50Bn2dQQIoXGRwHLQg
7c6dEow0BDBXUBdax60GprwregMWwrOpsuknaa3V0tF0optkhOUOHIDkSkw/nRjDDc2l/2kClc+P
4AOqEYxMhTtij0o3dtjRTVfC8sPL+vInWEqHBQH/f683S4cbI2WSXaCfSlGD2kXdbWjJU8Uh4aQw
KO1PRnu2r5kaL+R6wg4caReItzoCJl9/U32EYgBQDBmn7A66FB0SxjtiSoybzpX3Wxh4qLDDINYC
d9H1ebI3+npctyk7GXQCnlJ0bUBTUUP1FQQ1uhvj+SroZWmu92XNWSo7dIMJirBG16P8bg0R3dN7
x3gMyrNlwegzd41yN1YIVIyAEm5SxrXVj8g8wqGIlYegvNWdfRq+eaQ0jW3jFIjUoAz9tnHVq1QX
kT3MNzcaVqqiyICMnbkXljHZbQn9PrgNUL1ux1OHzCyj8n+ka8wOFVj/dYLrcbXEXQrI7Dqh44RB
I/f81x1QKH0elGkTCHibuD/ZAmUsvN7+j7DzWnJUW9LwExGBECB0i/fIlMrdKEplMALkkXn6+bJ6
Ls707Dg7aLVUCMHyK/PPPzMFXiLpwL+6l/66gPxVVXADvJxIlqORyeyvMcfKZxwn21OfNrX9+BzI
RvK5Uz3yAhIW9FjZp7FfjezH5rbZQkew/GbtEuRy0ZS2vrlvgB/L1/HNqT/NDW83zPArc7PH/ehs
N9+P678I2sY/jFoKS4onFYqt9f9oWigG9XraXfv0/Dn6PPyMPveHrD7Z6seNKIEbY4NBdEvSqU3f
2/f89mT+8HqmIrj9W1+Xt2aDFUOpfO3t2Hm72j6dvGEbawOBL21yWZy/DaxBjVdJyYnZplOJ9x2k
lcom4KO10VU5Zf4rCW/yj9ViLsJqlHr97WxPIrntZNLt+1QZwSWAHOOQFabHtr4yNqMnbFIltKzB
vhVEbOW9hhMwOFAcgOzWP5fng63+7Gsb1tU7jJ07EXPJDOmcP8vnW2GtWipystcrldDNtvGJXnK5
uhAdjq/GEzKhicWrcS5E4JdY2e79o3q9HZ80bP2v6/eh9RGgDBpbnFqOQNfyfBXXjs/yAf5LLBLa
3e/eL9/qCo7gZDMefPygtt8QsbS3A56BS6RKdgcwWQC9/uFda7v5WH/WhMIj0O8nkcM1GE87m7DD
5JWgrV3r0/y0pkRtts8/6t1nx7+ePC6+n/B39/AoIbRyBThgT1fND9GokeaVb+3gkj1hIEgyRiVi
Fuc3xC7s1Jv2hUerb9rT9epob6OO1BFwRezbvHzrPu/LYYEJoXuzOod0bcd3RoF2guaA9+6PcnXa
73VDqNRociXgpn3dAAaXW6f5rghaqyA4Suv9y8IsaNn/m4/mFOEeUxPk078WSe12GBAOm11KMhOD
nJJkdFlvyVuC68eqMszwTruoQiEihG7fi0GWnei/l+EfFiF8PMXjEY17rP7CcP+BO/W1cSb3gNlJ
ERCb4RB3UaVG+DH1Vtr/y070D3ve/3nYX2jayOj1HQG9uhSLiK5lEMTYZRFnJOjxf6/WGH/5f2rc
X0IvkBMucX/t6up+b14Hgj6lR+iGVTQptFjnqGZWfIyG6JRvQ+bU2IeKFWtxG53TfaTH8mojLYYP
6VXBwUPf4q9tvs2rmRnvclYgueSY7tM+1QLTI87i1yEcPx39NjLjc0TOkgDhLapma95bB+tFqETT
SMeGEt0TlKiIMKPBNbbmsgAXJoHSNHubn1Mz7nIzZhMMdh9XQg2kWrxPJ4VR3ON7vM72KQQ/LVaK
SVFFsHT8a3z+rCI1aFKcrinmPloHemzF5L62R+7Er8N1wBmv8zRy45DEPqnDkf/wr5zBquvfaIX9
1yNVdvY5IozkOZKW+VO3NlJj8vsE8JCCnnPndJtrFKKJ7pwx/IlPUoAAaZ2045XNoCGtuv1ICF4S
TDe7WPduy71/yUbhKHyEZVzGu+9RcuIHp/dxiJkI1CDUPUI4B49k913HRMwI9r78fQsnnoHJ5KsM
zsk2GxLiPcT1fMS9D/z+Qj4Fdp7wkdz4xiTb+9kuOZd1GcJmSIDqeD1bRzcuKONHuA10d+/V2Tn8
fY/2PxBinZM/hFwREns/3saX4Bado7Hb+6OwZNLHN7LpNopTFSUpGcJtPE66uIurz0lyLrqwCw/x
I3pEo5QGBZp+uuTGYJcJeWlO+SM9P6Gn5jDq2tkpP38RvT55pOt4SLucuPr7wR6/3g0U8TpniDmk
TYClOnEvjuk1AWNk92IyOtS45ILqSQYZ/obBPVDCNsWiDgM/NTNy8LSplWGlzLCNFvLpSueMi2us
z8ladufrnqGzzvq0e54UZBY6YZvP7nGfVk81Y62aDel2gYq9f6pm51QGHwOR1CWzLh/SOjSdzpk6
pqtzaNExnHq4rfr1O6EmPZMW3Xvj4OKPg8PrOSaWTnD38X6NlEDzu+jkotc7g3P2bh72JfcS3bxR
PIrPPzjO4sJV1NEDDTju0i6dZnV0i6dZGRFHb4DSaB8+15U9CgyvDOpgm93C22YdsUTwWMPT3QMP
LwP1beIdw31ieI+ghFJnG14dWNGQKB6Mcp48oSQjD/tQRPB/SgqHyje8fTj9WIfcH3ZrGZVRH/Zh
mfbhI+Abh8ZI9qH5ZeTn0K4zMzqHSr5l6GBxjUpuz2ijDWIjvAaPqHeJxxM8GJQyMHGTCbbR9vdp
42BPKbpgHe0Yzedw4uju1LMxqU1+2+38A0Lj1sEtBtyNsGsmraeHrefMV8SRcUae6j486KdxF+F9
d/zBzPmI2QfrSNqq/0EjjajD6RO3Yp/ka7QT+cPcyi+9ym1cEED3sGLWvd+SW9gFW46aaXDxDe55
d0fPmjv2drOzoyeNdww633AIhOM9eE2DSXD2rn71PH0f4tPrle7UfM0l6KVPMgfn7qouiQ8CwsGH
W36n2Z1rOGz0/3u+9vuAtDEu4S+42zUlDwdZAGz4p5Hp796aMFbdKlT9HXe9p1UoA0aeiTxwSM3P
jvabMJZIgPXbX2VwDNf+PiR3zN5WPsoAR8MyaDd6JJ1zDutA8Yj5GfT+OOzm/M+qp7HasfQEO6as
sjkFCqE7gi6WtUc6qpa1KFBy6Tj54XQDqzMcKruLgX56lqDK3wbwhz3prDoa061XfzIfxdto39oy
jh/x1S8jwFMG492/+gcX0k6yZTXjp84QQyu2T+7gbINzaDJ0WcRCGZsTOPnROqqKAbuvzSKDIBr8
LmYMMHcUyIw6+RPPcheserNdcMhGCQm7Qkwj+0JWWxZTlr0bC2pTHLJxssWwb/dkm6f0skxp38rm
Dos46VCTyeVrP6I6uefD1y0qkw5BiD+Pszq5Rdvwxg4oS9gtuuZIdlNfZ0GXtXrHumtRJcW7hYqn
UJw6MN1RrrszJqBtVTYpIxyZNGbFlIXUm178A4NRZhQTSyHV0CdTPB4HuGbSlyWj1gg6K7q/3v0O
VostMx6ykHYhiNvvRBxiPte7388nn1QCtlbQirPLp/RBGamFGrWJerFn8viUGA1LNTrH94ttIMnB
rMZwX9m7zz7k77VP4XKw7MgvT8XabxOrdsf5OO9fjHxWB+t0/2IsjIU2M3LNcMwZgGFer8y3erU/
4Udgn1/OL+uZ3rjkXbNmPbDvoiT6+5uxdqYL8818w+xpzpqRM1kADc30N7PnI1jxCLR9cYcosOGX
09ycjdeOsji+QH14Ob6AGE9zvuCfsjhvtqaj5N2q+x5erDdrtn7r9/HthfgS65lFfoKX4UVZ8HFG
gbarmjgfObc68dNpXn9vV2cgXokHNbttynmDoFoAsZ4AD19Oq35pnMH17N6y26VshDvW0fUbO+Yb
77Nh060U8lRkjxdCR1VFVQDJdauqMK9UUMpNYWkNc2bOprn1dt5QdMtw+pGI2fVqskC+nuSThdQ7
l6Ne0XYvpEbPpguu5SqunS5alXW0zLTZGraQPcrXaZ/A5dgnZXZOzEifmayrstLrTGcrskiMsaKF
wZPokfXY5uvVJJ/+HgxK5lDn2N88HBv+THYA6BbrdJxbvNSZ/D8hJd0TzHAepfPUca7NeOSsTfoE
vhx/ybl1+lhw4SgnbgZUgVS+xxaQXy+cI6MCI6tOp2QWidvEyCYZUzomCJshA3Zwjh4cbS66XOx1
WKdDfPs9hpjdJOlDlmTW6V2qZI8Yv+QmB7pS0VPc02y/OC66t8YbeZhugh1BTgGAC4VsM446tSVb
z3ybGnNIG+byRlihjNRkxThj8BfoO3tMOLkcW8X+Le+iehnlHIvRApcY/l1In5SPF+qM421oYPA6
+xeIeozwHHIg3brZrrQyJIHEsJkuhg2D56V8byy7KVo2lNUpI6FpX3TzfbEvzksoqcV+ec/IbpeM
w2t2yeSSOn4kTbHLdllVPJDBukxZmArDE98W7LSzct4WPcclOy93MaGoWai4LRQY7ymaLsjjReKk
vMu4WFmQTmP2p6PGeZsQ3PiyB4awx5mZPvLqxUxl0DBOZmW2Tq30OqtTVgFpGbUoUwKzPN/ImGUb
xE6j9drnrrbNQism2Xg+yYjYOJ7vxo5WGBnYJefGc2N+fzVbZzovn6ZzqyifyqfmgxPWUiGeSqHz
4+pZL6bZVNpe+uL3BhrfyGEtpwwIfakVckMZFqxBLEgsGja9n2gsU6OcQWmLXGHgNZ/rzKFpruTn
RI8YMOwoU0bUPkQxPSbmG5OXDQHw1tcja/bYAHLMIbVXxTY7Jm0iw8vEd4qf1FGX7lKrOKWH6BId
fDO8BYevKpFNlsSn/tYnWdn3Maj9e8inQI6dj0gR4KClhUNwC4itF50Q03RfCZSAkXmI9rnuV+EY
Wcni2nNAXrQBNCjbZ3VxT6qbKL/35J5sCy3BuPJx4dkWz9aTczastBBqeqIlenLpbT3s/HOmhfLj
e6JE15AUe5GC1tNn69JGC3JL5N3W+VHc2g9XWxcSiT12jouqQ0ZowyapEiU+5rvZbnYlodKi+zo9
kb9AYZuf7Qanmz0QofNjvp2ReWrR877Pu9kx5xxMWx3mtr2dbWfNQv4fnpvF7qnj6E27nN0rt5wp
cwg707vX5pcUe9o9hVMKuQ7AI1KwrHlN2NCq+1iOcxD3sZXsYzMxk1tGUNSbcyj6eMzCytdmaFLt
U6EnPdcRu7U4FdB565E9ZGumEafAyG4sI8SDzmg8Fcqb3c6PGRGVMj2kA30dIdVCvtq5CICxRkM2
cRNvl9ti2+MTZt/DeosG2XyXBRFIr94+21/DfaYmB3r0hasKjd8RCsSBqR+08zPtPp2tF9aipQ+I
VTk/hZgKwya4hNdQVh6exg2uSZtJv1RxXUwjyyPxIjoHukakhARSDNoAx7Pfvusz+Jbky7y/EPrM
3sPGhTJt2X02nbWr6WyfHVcDYWrnXXHObvJBfyEzCkmgly3nKCGSFYD+crs8rrQXGTS7Aordalfs
ChKUz/fvQzZkJex/HNKK4ZtfLbvfb4bVbsnJ/t0CpAGonstX2sZUecjN8raFSlVJFpTcgzEqkFF0
BNh81eeoR2mFkkQYjbhLdi/GbDJrsiaz8pFiGzN9MY4mfHWJG1QoaJzz9TuhOC+kr/fIeOZp80ss
PyS5qZbLB437EecmnxZKcXpun5rZ/qleTF4nr9vFdnF9Hk+D6/PktcIc8tQ/HdRwenEuz9fn/qnl
uJPUBxFpcXo+PJt3bz1fz6unMj9yw8frtJgW4Js7VLPx1J4umwg1TXR90firiOQvywsF7ZIuGUX3
YJrq+fRJz/X8kFi5QeU7lRpN2XAVW5/Y1HM1mSlsyrM2W+ftCtCK3ETAWhizLi/Tq6O8XdmXB+/6
opDbEM+lZbmsERLIV7lSZj3RU1F78ftY9jvnvnan0cSFaW6rjhmcBOmIABEbbj2dmQ1PsXJzYeZV
Jsc6v2zWi8lsRMCkzPRoxRYNlBQ+aRmWocX7A6VrsQdIEDDBjFE+u0U72/6+Ls/4br4apMF+noxp
rvbpSlpjOJo1Z3Yf3YdCU1lzZSkqLS6AcZVOw1G0S/rPZ9ODnDUNtcU0pUB5k12SJiuLSzKObr4F
JFMmZQLY4z+iWzRNZE8i0VBooNXDNtovwbw7QAAjnHCN7qlZ53XzDnG+dcn77YxsYk2iQYiAPUpE
mmKZRvS+BhN/HT/SWzqgNhuvf+CbAwtU5zRP5cKMVQ+RPSHwHixpG0UyITlVpkfa1+5z4g0hmVo9
8Io5Yj4gQz0fwhLFo3drbN32Ou5nZaijFAMcWKBCfTT4ydmHvfCsBWffXAFruWq+CxW/Yb5WMau2
LCCdj69WZeOnqibXpAkqMCqIHEBcxxTibjUTtEtjfO0Zgrtn8OEens202KL397MpqJE02TmqwWeu
qCA3tCzR93XUgC36rMA4VD3chnUo14387YHhYQYW4JPAV7vc+iGTaCjtPKZip2wbCwS1B6ASnE1l
YOzdKlh7JdriNVwDfOAWF+1T7N+gbA3AGQ63T2ugrHPaUu3BfwaW8YeArSVgfkUTjkN4CBnw8RD8
2bc09rxtsV+RVTgQJuw5OPgWv9ETWWqJ3smuWPpEU2ZYKD4LAw13CmXkNtkEfK6an79l+ZWtq4q7
ooqnkUAxZMphz2qCXYI/4s6uc6UQiIT0wrd082dsSTmZ1rPr8yMVxeoQ71HP6nk5376PX47FPbtn
h/ienYtrPk4vi1F6OtmihVn06j22MkI0emvvEp5CgQZhFyTkPQ3VRE0Aoav4Eo5xz6lBhG4APyB+
j9nE7VHCoUE642fLv+WXp7FXhSZgOfuAFrLtu1oot2hL50gKvlgN+6ylsrVqT6ILG7OgktekLO6h
xrYtr3OAFOHqyfD77Avts/O0gDXyvaHjzukuP+T9jCz3dMwxOqZsGDyPVersHzx1UbHHlP59xH41
jWiv8Og3YK94ilPWictfEYBWZAWDj39ZXC9k4lSzNjoiEQhONPpFiw6+ynZoOIQJ8AVmuIRGxO3j
hoFDaVYa7WN57Go4ZHJ0P/2nGvQpRZFS7hm3k4SJCrr3SA4MvbbA1SQzwup14g9RGQ7pEaAHSBPj
yzE9UqttuPdhpoMhbMnYbcvlghgYTAAgVKpqxe0TzF8Bgbd0vzF2wMp0LCQ7ukVhfFje4SVpnSZg
QHFi79Jw2dmXear4Y4ZqExw2ylcTTKJxZOZq48iFFuvphfrJaF4DNxvRifkq59qs9jGZ0iqtp4Z3
pkgVWe9asHfnU/eKMFYzPO8JjBNkBO1sY6yCqqwlJJfTEmSPJpbxg0DBYNCTNh4yncA09qmySQ+O
vLaf45a9j63QQtjBzBA1CXkErXD3dgta/rxHQ36Ndm+YAEML6bAK+1wJpoHqX9wSqrYPjFcRBiS4
+uef488kmMQkSQQ9EjikjHTXdEU7K4MJy8YJ0dbwDO/KIAaEuvi7VAUtnASDByTFyiLowJHPssII
zDcBy3sE2lKunrw/ghHIAnrX1MN/QjBBgVUa1tMBJIRER+F1NQLm2r9sQeEaX/QMgGFQ3r13BMoS
IEraUaApmceCtxLLhpEO49XVOHSfnMYOnrPgdAIv4g3AO5oEtfME2FRAvqR2AiWeXPK3zok7Hxix
Rp0VGmUAFlmnYJYc7QeaXXR37+7FPYOUXF3MR7KAOCfv7KK52rVLmLjgmKnhNbkk0+gYHFmwROrr
iQyNMLdDEt+6E/dMnmB78EGDmUw77+yLVLBPLz8aViE+dj84u78rYfljMpJkROHpwCQkrATuQCz7
MuVezUApiK9RElNX5JA6lzvIz8357dUoEDgmKLIiABHg9hJPw+MncUEC3jExHP3h7R7cWZ9ZodPd
jx5gV5S5KKvWbXbyGpbn8ZLUy6yPmEvCM4v14EP44aX4pndxBv/ikUHeQ9V1ro5b5xfv6D7eLG/M
T82APQG4bhz2vuncuVD1Ri40/19ovAnUxcSVfeIa1n8Wg4TqfSGbZu33BH+n37kjM4ZU06dkEskU
OoSQPk1W1GlYUc4JEpbsf336mNplXlJ/kUHkuD7LkjawDFksaTdQ+joZIsMnY3eg0eoaacxt+SDV
v8ZKSHZVH8f+gzf43XMblblRcCq8B+2r4h/oAAPvE9ZNmJdsMROEEhPR+uzrCETbX2CfZerxKb1I
O7YRJmlfx8i0ZlWTBsaL4/PoEt6itX+mT8rXifphghZJXDYlckG8MK3Z0q9ilZLSqbHROiD+7KET
l101PWF+KsN9JE2+eyZTqZftPra5rJ1asPNqSnEId4nxxepOF2NaEKsO6zjWXlbYEqMDfnnIH5mY
lo7+2R9jbuLWB3anC81/oU73eHg9Mpg7+9UxWANlkBJYA6uUbOMarf3HZHVnoAYGvXUNRR/ci2RG
6RkYSC8H2o0YIu9kU/89CHsa73gIRpBTeEgUBl+XKPTh8VN26hPtijCMDxjjUfHxUTokJ6bPFZOa
ElXs27Ikyg5+RAXVUc4OPvkaX9GRkQMsTNDfuG4iJJRESkB3aOJl48m8q2J2yfkfPUpHne1/l0u0
ujnURRxAyOeFxkYwOdQb7XftRbheHFhlM6RhC3lTJM5+hfmW26rJcA2JhNRn6Lx8N57dcVRhYBqM
0tPZRmEKBo4d4gibpKfQCQgyaMlXtGQ5RHj5Uyqy1FLAOTflRM8CdEibvMlJj5HmI4+gKew3jDiD
/eMS4jffsEHoAaZJNkIxdYr0VAXs+S8i4KCN00TbAjBAhpJqHxfGd+ud31uPOtK1tgH+xSIs3ztM
uMtLy4xFMXTkuHrtkxlIX8tst7xptA+2vpRMDQcinoEwaCFBen9LryUorQGZE9yHq7HmNd9X+0dk
jopdHRqqi+o/Pzq8+9V8qSbEXIh57pURdqVPqcslMSIlrYLhbfcvPEhNeDV/W90tS3jEcGAI4PeX
D4uyHa0tY6eSeQQTCBCc1pBKwCH1r92W+XCsQn1MClMcgs+QNUEzJ2SHhmeOcx6Blwls4uFbU7fE
JU4kGvCNfe1wml8s4+1fvU9+3Wn+KioeCvjkGxrxaP9fkit1q+9IqHjrcJggv/i6/pJAvBrFG2FW
IwfrdgD+Hk0J6x2c1wEMfR1x4RGeLW1m3gsVeX9cI+ATCYVIN5epbkuWOKIdkUfIHqknjwzczZ0s
AlYXPVSzOJG6+lSTP6He+hI4vC6VJ+WxJaoCiMn0KfL6MToneZIvE6wMhg5960AwjBUhSwiBatxM
wq6s7fPaO5fg+vo3IbT2QCJn/NyNE6skTi2kmh3h+S2QvebtYOTuzHt0gQGqEOZiS/bx7ubDv+Vn
xCryWy25De59PcE9a3XY7gOtnBBOl9Te69uLOX0rzUKdMI4wI1TT3vs3X9eRMREKxt89IE7ARHoc
EwPU+IuioT5OxvR6s9oU872tORBBkCIVW/PeYeGwwv8eBrGGHv6IJVf0ZJ2VdvCP7sEzXPW9cYAe
HNn7zu7JI+SQy6+dm5uxt7vUzRmzMWI3cC92w0Wsb3y5ga+E6qnLvOOU9nP3rhyHj6mNSi+Ho3tw
oTyda1Ba+QlJGNwL+8nFQW5wj648TQuMpezFDStz+yqlWOdfELa47ck5UJnx5+X5glwiF5vsFfto
7D9cfDedkdvPYAjxULlp/SwVYr9+H6M+EJLcPhOem6zDTh3W9tPEI2sFfuTkwPaAOYIb2+NkSRh4
7x4QCHHHljN9miB4Mf3dffxh2Zb9UTp7ZwCi3Ds1CgDhcmiLwSUdMo5WgGbuzZejehLxQW4pB7HC
oCNY/I+ePfL7iG3UQoYYWPPksNBD648bHXF1RtHlt/ES5rUDD8Mhjja44xJlg44jWpONCYBDugPe
k43Z6vfCNZfixGrL8cMOB0qIfrvjetXRAEMgmaOP3VkQpRsflOrKc6R7D8hohKT57ezHJ7F1PMKX
RRdvm2dStTu9hbegja2TW+kOOecBFyqsSxa2RHIep/KueBh+MLtNsb9veYkpzkSgrh0rnTg3ZxtB
wXNEtJTvFAww5TeGIO672Rg+kaB+R+V7sXh62mxOdgHKYJOT2v6cvbyAL/i6rdvIHljMP2edc6MR
Ku6iYK2Uz+Ok9DB+8uTP0jbCkW06uF++bcCXnB2VplsYHlAafoeu1Kp9sgIEN3AL8kojfEgtK5rp
4SvLno2I3OMfOKi7IorsQQtQkrkDJg6G2MOtF3I9sd65g2wVir0Zu6hyIC/AjrYVc9K75iNXdy4f
0lPrmCnIMfgYPe3nr2Q+T77cduwgGUzs9z4S9Vz1poxEldJKCYf/HaqXvKeUAuqMQ39kb7rwER2o
F94u9Aiexc52oaDVA+Qx9EepzCscRfi+JHs8xmVpiyF6IJ++v+sHZ0jvkNSYLyN3+wDLWgfH6E9t
HvT1nZl+AReUtikTnbnBI98z+QrvX44BhIMfxdrHEAH4bMMhmvAQfBo9fSUWbDFPw/P27/kdSEr3
eppCzaSduRt15KGGL+DaDqjSmyBAm87Y3cXSdJtqRhgrX4rBHH4mssrHGCxs7NeLMWfJ6mP+9qbq
TGxlylSSUkETYiEz4xI7Y9hHfYQcathfMntkMiDx2JW953PvNA7ONaw3YJkLWRd5JvU72ZsRw3sD
gTKYIDlfHaTKQKW/UGew6tjME3wc1ADMzuIeMuHAIlgIgJZ/1aRWZEqVeXVzleJK00n3yHI3skmO
k21B1PZLWIE0xp8XaRft3XvrKhvwOt9I9oWcJ8KWe17KGbm+BsnbL42N8dKiHo5eDitypqM0Nnxb
AxDg0EdmpyUmMIhIsAFOAXBcfPlufSF3CDh3xOD4DeF0HLZ+vzz2GMlaRhKpVkOCOLon50iheIx/
eJcRdnCMF3K6v3dx61JAHk+hfH7BDfk2qD0MaWL9r+d4YewceEblDapRs2x+y7Dpl41fz7fxg2sA
MpjCu4w5QdnE6N8WwBRbzGzt8gBkC85EOs8q3l1DaCghrJOKpPEetxJtWEbSAShuG2+xNNWQmyrN
6eZ/Wu9c0GYvvQ/rUKgPfxoW6DMxP2j2oIFSAocFa5S/fsNc+Ca8CDzRWaYAh4XE4kw4BpTnI8r2
xMFK6rSJLE8nFPDrTJRqyAGo04RD8ITrsYuu/CVa9Pn3AARA+Ra6hGja00B4KJgxn8f8f3Z27ijb
fo6ys3PLeg87x2qMDUP3hakCHKHZ7WLkySnBSk4zDeKMAYGm59yqsYf8wqkqEfsK79CY/d3MwNwk
zKDSWSemb7Q2JiVi1T8JyiEghu4PHwq8nEl85r3+Kr/wPAQC0P0x393dm6dCpDGC6fvJrSPBM47e
6fXik/AXsoz5CUzwdElror1AezpEj5+b14MJGL+8Gix5RBvk982HtSQ/zBOsF7u3J8HMcT7pyhne
QOBgKvCBEnTuPlCxuxFqJBT7DzxrtrA+2wL+iDAPCDSviytoUcs5QCGyCiTgCglZB4CPrj3knMYW
yx6IOu2jgqqdkblr6DyqTVRfvtEg62huE468x7PYvnRMUkLRacJTNMIadsFYaFJz4e+Mn6tQgJ7b
xwkw7I2f0GxiPBQWzy4S+pfuwxbiUILxD9H3Xss3gXqmNKOwi1Qe9qe7BO4bQw/m2QadPP0WKpF0
N1ZMV0sIU0OJxw62C1ulp6SUair0o4d3da+uZ7KJrUOsdu4IZGb8jOtOesuJvOENq71T+tbiYieh
LC97p2HZIk5MPuaGwnOSMTgBtZE+UX0p5y6aBheMquBXPEDGl+73i8fH6Nn0t2/SQCokttPszx1G
zvH57vfP++cJiNAWuptAV6b7yGU+1PADZHhgIqNbL+mD+x8ivbZvz3LbzsV9HGFHxAURdlDTWQGv
HKLDAgVlW+y4W/BYPbwsQah8HV6La4YCCxH2xkeppZ46tjxUL5Spzt+jSBGBxev4WUfDaWnj7an3
FXnyj1T1K6vEZ9ewj0gnaGPO15pGUmbKrHqv/eWPs3QqlvYjQ2JHv9ANdAQRcH0Mv2h1+/fj+/lX
Z0XERsYrBKMVE3IV3tMmJDppeomqUHOnUMtkmlJM2j68LycfzGCvZRjVkL9aLr0y0a6RQcsSPhHL
59ibPl9mDC6QFu4o3SILxd31cOzjI1MhuuUP5pCwxng97Z5kkmpu594Z8DD5nWsh01lG2oErBFgk
punvmoPJ3j5j7LVsCPb2FvPzKQl/wvn8J14yfHv7Tb5Z28Jj2zuVJ9vbkRFTMtQwObLpEdI9rvmu
czUMxTAHkdMtZ/x0X3zRPPaVow2gvturj4b/ZWf870zmkfoPDio45o54qaOxTuYJVJT/oGjjp73f
NUdUENENRPYhPIs/tWGq80kUEEN21vnzOxyxHRLmOBHdYeIT49CG/gevsXO+FyIVHJzP6yw4sJnC
I7PrIFhTd9337LR2HlAEz/bnS/6R5/nbx4cFSqqFdyqsUH30dGra2PS8CMV3Z/eMTUbE5tdk532J
XL86RCUzdlU6y8u/sLkn/6Cy/58m+EsL00fX66klRmya7CNk0XUwqpCjtovixtYYQSTxpOJIAiKI
OAY6CWxkdq2dg2z8fbO/F2f75eK+0eEfpn/EXLK3H/Eu7e2PXPqc6eBeQlyE3SOiiHRo8r7JXhnE
AUaqX/mkRy1Ad/rvnfsPhHjqZVn0Lh6J+AD83649PHZmpzy0VrI9/XHIJNAU0Y8Jcv3fH0RuV271
tyL7n4/6iw7faUdSjF55lOhxN2jgIx+5FeFkC+Jqog9ObVEYRYc5eMJ5Xwd1iMCJrGgUaGDYQQSb
1ZATxUQISXhh3TEnYrB7AmdQil6zlaVZOQp2cmtuFJhGlnh48U/0th4JtAdX1cGoxHhV8yphGlgA
xII0AnViRlmvxgDZoFrYSXbgqXKI/QTAyRFsa+S756iQPiYGFoNP8HQL3bn0p2DspUtiHYU3VDk0
kXXwcEVOVp9FT9YQC0UcFAroAcnmgSg3fhmHF6RsA/Z5h/G3C5vXHYbd45uYfB9RhzEP2qTmDZiV
yrB5K0MCdl8/4OgDrpmYUeu8RU4WsE1UVC14HdvPxPdF2D14kD9mooKKLn7xTp6o3aIUgt686sHD
F11JGlQOE5lpJlT9sXuHwuacv0RnGKc8+mnk3tI/OMMxEls8yo+rxgqMBX+6vCOn0W2WI7SAVmTo
GTI1yuz596nsMOh3WEQQ2I6h6HtkKLKfmEMnniKa1yMdpbzQKsbuUAxfaEDsS5QIuVZk222iIYbf
UQ1UFLLHE2zIT7wIGDIEg6VNoeQHRCOi6Lpn3ph7l+Bc9K6aDV86CqHmqLyuvwgHGxDqMneXp6Gb
bnB2pF0wB/wOSBmU95+H385EFxRko+PJSKPhH8TjYc+C4Pthk27I3TMI7pkMhJEtqkDrN/Ru6yI2
e/ulXCGaNlocaoP8hfD8cggOK1zskL6R9rmu4TfNUmRzZHUmgGgw0jrvAusIxAN7i0fLLRQMbEj5
kAC8FrXigPgsBzI9UvMeXwhtZTpIzc5Q4NmQSInEn0DGlnhaiGdDc8HpQT6OiLXo3b46WljN5Crp
9MoxcC6QunUOXEz0b1zAv0TvF1FbzljuJBc9/X84O6+lSLokSD9RmqUWt1VZWgCF5iYN+CG11vn0
+53qXbPuAgObHYyeGVSqkyciPDzcpSP/HwtO6OeCYH7iP7qyQ2toQF3bzcl65+b++hSgizpzFgDU
7O3ylUjBh5OxqJAap9WG+DdJaL+E1kaecv282A/k6f1SUMwFxdm/9q8NCLoMqNx4V1Ywj45ktHyl
3idHA/xZ25b7kn8FGzre//k16WBfeVft3tqKRFCkg+VGg+NOGiT49+/GAsIiLGcDXrDgOlvzZl2s
C05HvlVWyrYm4EuieUbBAE16aTJ3ABN8m29y/pbqjrcit2ivyFDJtEmcYflvtXOVQN6y7G8bOt8p
wCVENGAlmmqCESdIaNUqoS7ISY6YTqZF80y+lM5UN6G7SaZ7JxhtmagY+luobWJwAOvG4jTeUTWQ
rRD3SYzJc7c1ck4zR/zXmUYn8mSHqy03JvgQJxmsRW4i/ldNPgy5H+LnvnklUb4mTSUVHPg2fCEK
oI6yiXTx3qFsmk4hJVQGy69adAuyFZX85pz4eW9kgKRg5ptOai+6HKPoLQiYXPSAVYXaPOQqo62+
9p+8R3HlopOfLCpw/WTRX8HoowPvPEPYd8X3zmniraD9Jy8Mmq1Ent273QJ/aZIeQ9QHbKZ/9hCg
whUjKWy03oFqX1TzfLBRn0S+6tsA9uMbZ8EsgMhEyRl5Dsq9IB1mUBNEXvanxBi4rJo6b1+6rEEx
4QPpV9B+u/n1IGiyMXzxMzHc30wrqLdiRufPWhHJub5sSfpIo6E1kPCeGY7JyiMk0FLlNQ0A5lp6
jR4sCpv9pKFfxR5Iyia6vHQ+RQPxinZ5NHDzoCOWVEq0TOYDRApvjq4ef4pmJrcyhi4piBCi/hT1
hJh1ECwVRKZWATl27nY33Fzx1Q+oePch1x1xo0XO/HoP15RHLPrFouFsEWkFCCyoHeNa9DhGyCtQ
TeiNkGOwMAvwJZ6puJvihAz356jPBPN3UR/hUs1iyhBlw4teh2xMbdsnMsbiM+OKMETZYR9EaOjY
jOVjzMOFVcL2w/Y3f3sDKFwzgcpmJz4yoGoTeFlhWwJPYMcRWVYN3KPOteUSzIvdKqbY12fvDJdu
Oj5PnrvhyX48Xj/ChGL1iwSbdNIgm769Fxm2vrOXzJDM7oeVKM1E+gXguuzfJFfahC6ZdDHbBqTe
wezz87+fb8if8dovadBfN+Ri6NquO3wAzJGJOQDc7G4kwQnhhNgrbamREhGhSVbENJ34mIhIop32
h4EFr0sM6GlL6V38koDc+lPfudZShs6zJtFY6J8CRcueLQbkGkDEhPB7TkBRewSNEdmGGDcx+IB8
tk3XyXuhzdI10xnr7r/mP5oL/wkgMF6Lv6Cbs465NFQRwAVF8BBpmjkXOGnj+jTS/zQQaBtAFKWu
XCQr4xlOD37Tb2Kd9WtmnOmRc5vpmIqGKm1cWAH0qUHXewBKlQAvg/CPc++1PScqvkl2rQFPCpgQ
6Ju4HzwTR4n36eJOmVmPBFmCPk2hjz9Imbgo0qqX+kXM2JRcIGw6waERUymCRlMsLah2JAaHVnyp
5/emACitXskfYmAQ/aIUbl3J39QEJ4/pOvEr4gfA85YOyVm2HJn6JRzLxKkXyDzvKmFVcPLgl5GA
iJGsYmmsxw9jlzRzGRExvuIsm2Kmuck7qdW9s+xf+OSLziP8ILhB+WHaQUNnbtA5ijFDMa0DYWUz
PvurYq0ymhC9MWKw685jYIwrbMSMGVNHH9JC4GL5ilGKR9D7a8jdynx4DG4lpiX+79QGUxQMdVyn
9x1fH+RZfo9Gkb/1oEfexsxaiKMz1MiAD98UOKN442xYNy/gbcoayyUxG8mNXoAjssfVQNDiQ9zi
Yc05kdM5x4DsBlz5ynsgi4CbBzsPzpOYFALKZDJyYMpj4ArsDUL+RNYG9Mp7zzdwyPdicqlbMxrS
zIa1gAYpCrlcBpZWHQcQl0pL4BGkdGZRUpIIfgRPmVtdmfPqCoXqe5LoR7DA/1aP0GL24bW0vW9v
jXkxM2doS+kwf5SVfls/VQv5XWB8YvRSEHPMfTfvCeICrGNDB+byaQoHC/rx7KMCg8Ao4ZAzGCea
xaKtL4NDYJbwBuYBfEy7mPhFJMgB9yj8XQ3sSlmggThDfRjkiFJc7DfGvMdLg5iGNSX/ersU5Euw
ACW3fBTkQ0qQM60EWM18C5c+OzZh5ZSd84g/0Uy7b27wOXiKZttbLOfBMvozFCayAnupvP7JDuqN
3M3i/4A3NtJ2oMSETE5uEAB8ROdf4Csgja9IKThb8qNP8XPtHvRRpBAmuUXGXPGx3mTH7MhX+YF9
diTVAmvnqxJAUsJ36o4sI7wOTtzrG0EF8K+jo0Iy9YelxI9tnK0AMsul85AsBNtBsP5ENSVCDCEf
coSgR6hrRA50MKbmxTxnDCJKQg84lLTdYbOttY2gNTgb/0qgRIK6URziWzETAEp1qMU8gaAlqGQh
xFEIAcGq3cEL3ojjeUc4HIIMh4qKNYMeRxOgfGtlBqAFdafncYpAANeSGy14as2BQPuSAwjhmAWo
Ne4K5p34YQ8harAxweYUAIzsihxAF4OHPM+IZ4mQN3wUDBPWLQwXQe0JzxQfwTBkppcaq6YVCPVt
q1wpV6IzGs13NhslkNsOygjkCjGdEN76VyE8hBGWjWDnC56HzoDVVUW2ICYfkhuo6IK9jnQVAVsw
9ANWIokP3WcyKbEiyTK3Ihng5MRIhkguRcIKr0CcvwwBRvBnzMUApQES87Ygy+q5TGgjZ04/d2Ur
8gAIfpzcuKOYHd/4h/SjhlQpVqf1S4Jwbl//FA4vJvJVc6rxwiEcClRApzqnc8pHRxdWnfvrcnZF
I0ZUXEApwVIMkzoL5aSdTAHYP1ksQvFiN2SPPQkQYZ38kYbuMqHgi+bjSoBlIsFiJdAW/TmYW9/D
QqrhoNetYXh7qYSaZkUW6BmYRvZUkPIJ+tH0JMhH6o2gqCX0g5M7hZJT9LcmCs+eLre89V4oxvkp
wVoWAV7eau/i55V3Ot2Y+i4y+B2zhgF76KYvgtImr4onJAbXA0sogLcmmJ3wduiMw8ES1Gcoyyv/
VfC5LArTG/ncr564o6IJJkFmsvb2Qj2JBNV4jijX23lJY36gsz3RxjZXAnER3WvYfdthGb+qW2UZ
XIte95+nIjAbMJSHzlVX1dOfXrN5aMlbKzLXxjVXwZ1307mIbNEvV54E+KFRssYLRgFL9nHmXcW4
u2jpiOBhu/q1BqeBLjLzydSKuJqQ3GVLOlkkfgIvEdP4wEMv4lf9RXmg15Qz1pxCsyRW8236Z/x9
gSGJpjFaagxXWvxBUdiI8ibe6+cDFGtkqsgdg9s/xfef4hmAgYK9IJIkfE98eG5+IGhJCwYPqXxN
971ehnOF8GLNg7f2uUddZJ48xtTCDlknRFOK3W7bgV1qL+NVM/sQJa80P4kaerWZnfwXEtZ7xqKZ
9+9mEqeWzvXrGErFgdAHQVRMlBuL6FMMh7dLQXMvXYyoVmKE195LIusVlFLRQeRa6Sru26Noswpo
hDzo1qcbZp0c7qZ3Z99xT0VHjIJOfCo3DMnzqd4KIqooc4ebms8Cr1A2+5RZQ92dTrgiiUv19jIX
fb60o3g6XOIRUQMKfs81jgMtfK7r6upKALtv8EKA4dSFQ55mMLJgPhjL/rXZqA8oPPDYVdEtJlOI
tyRO90LXgNyA0d6B4M78MB9CkkH0AocdrT0Cvchy4NM+iqXhwD2o+1kpMWut8z2RE4Ur/xDPRc02
aii+MLxM+kLvdEk/koPhI1YzbGwBb4gBQaGp0HJ051HZBVDhEVOIrmifZmckRDRXmVZF9eHPCKE4
G+nobxmKFvPRzVvK2LfJIxbiA94dxfHK4rlUi4g+WvIqOjjeU8rkF6H/TiD3opEl+h+iqK1u7EdI
bdSeop3UnKxXun/LWibNQO5lli67e/Fj1Mj354LsTXoWeYAYePIWAnoUXDrpP7FTO5v6DS42ObW3
oOad7+QTRFtQynaXUECuI0KdoGKjji4C5JnBBlGTvVwUexHhl4C7SDl8tphe+qs0AnIQyYg43/Ja
WwxcgXLQ5uE1JfiVKFYVuk/lRjQeBRDiwDEWtGsYXMyBLASpWMAdOoNwET/c3EwHkaRAH+biRW0v
IuKZPScQVBGVcxFurkpq+MXIyecLKsAbuFZ38Zu9GIpZsBpg4oqiudzpJ8PF1OLYo7MF25NZZyBV
y+0hLAccQ+AGoq1oP2Y34v5BPiP2VTf1lb0TO79I5XKyKfKIFZ1I7hAdLag34r9Fj1IwR8/39Q02
O+mCfvozhaA+ElDPfysH9EDRmtSPviUlNQru8xSGoeAM1reMA/FYG74ifjq+FfMLEZVzIIScEmjP
6Rv1NtpPXE6yGh/BgZf1o0hORALyc+RRviurdc1wNPTCNEV1Lloy8pDJVSVHyd5TGQRUKK2LDgYK
uUa08NRo3WSftY5jmt27ugZ6BiXbQ3Kt+EVQ2RJKuP+Gb6GjbNNAQKJfEBov+gepF3tVlUAAbsLl
4Peuh/qnkzLHaH7gE2XqtEmRqET2X80+A/lTzz775lMI6dYqcHhiIy41rIYELzlksybG6H3UZdPc
PCEJ5OoJDnSaRjdC+8iyl3zAbCJ/UTHfEgZiJcy+kQ0+G6/b/jaUadnmAJ/4dpTkeJO5lfx+HmTt
XaMOSGbryyaCoUYBVgMBa8zN0s6C2FcoUMg0+L5JPtcmYWr34gUQicqbNHsJsvFB0e4ihHaUDz9g
hmzK1nED51i95u9sup6hXZ2pkwjelYo9SRD+74/aQTAN3VnN1vCGuHzUVmuHUeUM8R7NTH26r6cX
y8HY7KODs4j9LqpNUnCDrqxEbZeh3vaL+K3ytfXlyBa+eAgUor6IWty/j7jHP81sgxC/BZVhoRzQ
1BxmrR4vfG1cSJnhihNxiHR4v1vJMwZf2mSHM1kvkfb+jRD5VcDbkW0D8TJ8QzQ02S6aSEoWmnUl
GdEeMU9sJSTlnscl9f+zJpWDySxWrIgno91kXCSlk96nlYEbqbDjQPK1AL5U7lky3GVkSivv4+e3
Wf2qgcXR0GDE1RvfF+tsJvRXgzXs7ciJxybe186xbd48kIuBVwP3WZTiPmsJk6L2iFtgGV9Xu9ha
1/am7zDXuXUcJhSnW5+KCHECJsm0nU4HQl5Z5SaRNqaGhSZWILufz/dMUL54600VGU5d4bVHJfvi
rZ+Sqq4cv0V7oC13eU/UCm96M1snJsJGKqaVabqu21PLlwI6dw4hbNilw3RU7HrTD+WusKK5WZZL
vwVy6HpXlRBgaeWXqmbWDUqvNhKeGhX9+XSZGfJNiwpiq/A9FKLbwj+w4+CfB+FuAqwKmCjl62Gk
gu15SxmGgDH0x6JhN4TV5GdPP1/+104mdGhD0Rxa4bwVrMR/3whFr/Mxy2XjvOlZw7VXvSlmsgyc
emUzHZwhNZH0waIxK2jSAgMyiUHmf1llPHgpm6LGCBwigHLHQDg6OtZgbUYGZBUF+GDs3CBX5kFS
XZV69OiRA6HOZm7LrNqlKfQB7nZgjFdJhqZxQGTy57UUMEGbM7oydiv6M+lmGFwrsWacSwyygG/y
vCn3Eu02nU4lQk0e0KYXQmvxGEUgCR9QF0k8RuS06lhatKbaAWHtxE2lwh0mGBsoAI1Z9hBmcyXU
9p7f3evMd2olnlRY/MTS8uc7/A1sTERRVd00HSyQbEcTceevNwL+eIReaGvsW9wSM0++c2p1nLUQ
s/2huccnpUSYmaLeuDcr3Ojg6ZwcFGDlldfvNWCIbIZvwoxVMtVPqWUvbXweh6Z1TZ/ZpIJh78FZ
tOopS9F1zlLWIF0+eRsq6MDqGoIuxm0p5csAbQoUDRNEGGqF2aihXSm59FwP6jYI0AFqoZYPr4nK
d3iU5VLHzrCz7uQ7U3qLMn0eVaHbM56K0iDxKlSR8sxQNdJnzEnG9nsREyMfhQ5tm4EMTPFzZqK0
QNQyw2heoPs8VVBipPxjNLqHrNRmedu6aaIjn0o2phKFQmbUcJQZe1Sj34xhkYpQ1QYPmrLNVN+V
bf3TnEo3cHhXvP65qmGve6io1OadHbT7OE7eTExcs4J7GTAwji57xo37+XFqX1gGPE1EnzkaUwS8
Oxf7RW9Usj4Vpr5XfaTsgoNmrlLfWrZ0KapwY+JgI1npQzBKbm/Kc6y92D32U4NZJKMgZbLMM5g3
UbwccLSMomlZ2voDtiobLcSLBpkGS8LDWMLJGZEmfHpMxZ6NjMPbUbPuimwne/jptLMxBkSo4PuV
j79c35f9W1yfrijEZ003Fe3i+tK+5x2TK32vqzLjCM06KuUTSpqmtuV9XXgJJZa5dLTqwcpgrijw
zhXqPFOZx8zGZ9FLBLY8soBlb9tOW7+6sfq9h4pmyneVaCM+h+RRyndyve2SJyWHpRlFkBztcjdF
SGBx5T25Zxpqc2t6KhH1/PkSFflLpndxjRdvZOHYU5OMub43oRRPzA6wmRUK19a5GVIFtidev/bK
G9zEc+7Nrj8K290RnQiL7kTH/FOlXoeUcjbUgBYZIhrFjrYdarqzfbBsM5ColklcNi07fLEAE3Jm
9nRmIk3cpOQAScol31CU19qiLUFvYNgPFiJx6ouB0nyNA3Puv5ijt9DzapEZOKaO+JQyP1X5roZ2
xxjfJYWHWSf4UgWBnFnVEPcpa+kw0ewt/dLVfP4EmtFrvVgj+kFtTkcpiOeFOmfLiHy3YMANOQwP
A6o5bqo1zgt0RD6saU7okeKF1+z47S5YKx2mqpuS0Ue0DDK8pN1B2Uj+jZI8av0hoYCSu/7U4TVZ
FKduguSY739+YNaXTInnZeEwLtw1HFWTxZr9awc1xrxXJrXV93FBCFDvAjveT2N0HBvbNTQmiNEJ
meSnCKaPhw7LYBerZlRvvXFWZS36jeq+0lb26FZWvXRK5KFhS6NWkFNs9qh45J9e9N55NyGiT1pk
zO0WSkCvuraBIlJ9bWcfqSbkxKtlbMD1iDCfYpCxVuHA0l2Nkg9Nu59m0n1CI0D51AwmOGTvuiph
ZHr+lcfQkFqgLQE4IUv6vKhNt5IekwLiiQ4Xv9jE0Z0MNU9+xJN4bqUaFr0N2am61AhxHZ5jNnXY
RAs8hjkRsLs37dLBwzzVNr/caPmLoC53WhCoeO9tnCyNCw6VPgRT2au2vm8i0J3ROhoFTXvddqUM
vqr01qjlW8ikXmEdSAswKJuF2fXE6ipQcrAZUy3x5Zb1RZF78xKrjZmBZJJvIIpPra7vnbKe+w3Q
35Q9Kt5wKMuHRO9nBtq4Ji+LlRezrMPLsVpIqHE4I8qbNnFvr/XI9hnoSGYbX5Fm8fBi8vyyuJir
eTVPtI+hhjOQNQvFgq9NtWrrhEZ/UxDWJ41S/C1Iyl2jpY/JZJWuor7XIeYaeD6UPXJu/lMNl8PG
UiCMnnQT9rOqLTslm/fgzaYzD9pr6jUU4pl7cULyEckdD4VZzcOh3ajehzXKbmjTMulfbHoqQzct
8bvDUw17cxhaLS6oQvgl1a4UebpJmS4Iy20kaVd1MLh51zxPpYw0sNo/cmWWM21kDYaxD2xs3vi4
gJQFf5v5z9LI772QSeLKxPcSAdPeXjUl5PTqUanLuSWjLFaHGK9usGWdW/Gn3N3V2GaiwD3hME5j
yEE7w3szcHHPJXIls7kpOEsTVwHDgpbAzQzyrV9TCObAqjYbe4Hjx8Fpx22YX3vKIgCyMthQmsrb
D/241lgbU6VvLDm5N+r+I/UIChONyzChG76rYDc075n1UdhgLeM9xXNaxtR6wvtaf8UZt7kOzEXT
rcJdQYLxWoG1sr3CA3bw/XTlh/6185D/jJ7HB/khhzA7LZAC3UjvyX/VZton1+prdVfSSi4QkzEg
sT83d8LE+t1eoaz6ZD5k3Vx4eZ8QZR32LX30bqaCS0N+AfIby3lbzhExgHLH9EWFKEVWb6rxUe74
Gfx60+PgXWUVXKD1KG9lh91keOqeE+kzVpnOS6VZga5o47s98PUYrZQR8z6PHYFBoSifTbzwyO1i
SfhfAwzYXfXZu9kyIZrEbgqgoVXatWWiKjlYM59DhmFPWY58QLvpc5WRwmtyVXcsMndi++9sZRF7
DiYpEMQUe1WMMaKx9Bt6rB8A+4aebKhbhJa3DcpqHWjIvZq3KRnhLAbl8gJzOVSaG7X+wazZiaR6
U0fJ3I+lXe0TdzAFDM3hTiVZnWlDd1Ur0TyV2p1UMLYdA/z61U6rIdCY+WIIoLsUTJSErg6hHmG9
yHJWkgYBsLsufPyPylZ97psCKDJaTTETbnq4lPHcGdgQgz54ziUMdKRFYGhbLG+25vBm6+W8GeBG
hTu9ggTBVKA6knTKizz9tDMVbz20KCRyXN5LfQKPrmju2sq86YN7KQ7cDL55Iq0bFYKA/dQDowS6
7PaAGaPsbHO9OeBDe1/TkOjSD8NTXXoes27gj/b6bY78t4Wvi65HR0O7i73ueQqZrVLp1qPrE6K1
70WvGaMg9kiC4CvHQStmSeXMp2ETjMlmoFsYwPgmxS7bW1tLFlENZ2B8NJXcLXxIBSWqhXSIewwZ
vNzFwns+NN1hqB2E0XJXcqxFkShLvdKA3qyUmDMy2eIXMhoRJ9+k82YxXqTZCIO4socPyyoz6e31
DUiReVS9tTSgwKUjaVfgxYFZSwqqJlluyqmPUufqTjKLMmlea+9sTChd1K7kKbuO7cvO4XKZ3WNm
0FvCCC4bAaZ6Z9GBGUtA2v1n50GU14v7MSA7zccbO8rWpR1uDC/aD9nw1MZiUUhvWcjcVI7Las9A
o/LR9tKtNd409UuUx3eF0rqdB+YibJGQl9RV9T+12ZSSz1PW70ZDm3UNRs7yMpMR6EXQc3TAbNHu
8/bO9NTq+kbCX9AcSEr0x4DZejMzrxlFfVQRSRxSZhMyhKna8UnX4XRSnvRNPw9TJgtqxmyZ+hjN
F7N9yIwPjByWOlO2JuIUQ0qtQpqgY5Zr2/5eTmD4GcTpqViWSOBWaoKQG034HtmPIoQcmSGM051a
z8KeML+SFbDRIlprjT6TTdJELPYcC0UNnJCmDLHMlnHNRD72ubRIo+pGQudZ0gC8THvvYL4ZuDGH
0ZmLbzp/kSmIvmLOoYK61wiiagz46uFt22CiRHhxRjI0RX+RSyYwE9Bv4keCP9GkbZvmlMnmyuvK
eezfSwm6nRlFyBDOdLwsASe19xJXo+xkQoxtgNktjKvg+FnUSi3CfUxnH9WuXVV+Ne8c5KmAJZ3Q
X6QdGi0jgkcJ2RXWgQGHVcPnAGOoONAPNnVmR9mmWQDcJtYiCeXdtG8xDB0+sCUj5+1WuFy5OXKU
rW2ttWLZVbAgYHTyNpsEyATZ1GyYq+392BxbhNV4ZEHKnCZKEqU1a+zAVW20Lqfurs3N6wHAZviQ
Kv/OEEPlvb4texy6gDxHeyJ8PDT9Qh+ZQSmgVKXqPDIQW7FvgvalYJpCloK9ON9CJx9gftKvgPdg
7FGkEQ8yyAho27dIj5Fd3CnGMg2s21iFr1C+muSEaSDflbp2E1jLqi12QwSvoqqWQ5m5hfqE98k8
GPHBUo2dFvXruqb+NR9zAzn6YmWnB42aCRcujPEYBvCKtTYwaprTKMiDg5JJq+Je1hi2lGx38E8+
E3U+GmyatSuMx7a5NSjejei/KsqvS7teh2W+lgNnHhJFBwpDTSyIEB+6moSCFME0Q3dSl0Z8jBxw
qRyDhrqFMNliiR6W+9qANil37q8+Y4oAjv7B1VAFMPDUtK0z9qhcZJKpVYXD2PnqvojDjZxuQVW9
9oDHrwB6Gfpv0nc20v4X+PHrYR1wTg0HEh2UVzGVC7hTbvREqZtR2QcTgFK+ipIXpVtZLVJsgI49
0q/M0bfNoxOFv7T/vyADqq3KsgY9UDOwIdGUC0MQswn0IOi7cu9UjLKeSvWOPCKrDhYUVIih6kJt
XvT2yvSBOp/HdqOhcSrtFNJoL34Y5GWFXrbuZp+ZtpJD17f+k7unqT8Z4SGKqL2PbfQsdc8FpUp/
ZxF1aRL+5hMiIOe/H5q4BHybeWaWTuF0tgH4q9Cy7aEKyzEv9hMvOT6vSv9gYAGrBq9WeMjGXzou
Xzo/58PhKoCDh4mV1LlO/+twWRqP2eQMIODKg11TYbarHtEuWP5NMvNj3v4OQVJcQl+k9JPn9mvP
5xLsOJ8AsBz5NA6w+Db8W1h6oaPFeUMGhS+jH2bLRhqJPwep/exp39hEJq/5BUD64pR5ecwLgKVQ
8ApVfC/H/0mZj7b8pGKXWWiwW/LyuVfLW83plxIynF24zHvpKjQ/BhRBnIgt2GRYcGCXVCgIlV9x
kctGnDgzTdjZYG2E+/alyUMISK7reRddoXoxIRszzBX5GDEYVsR3OmigkEeBikxi3F5X1P0N0eDn
AlS9bND8OQXxPBTHoFdz8UCioG2nzqEHR6llqy/CalvDpAFTQJNRovIq1m+6unWTtlv6LI42ZB7L
CjGVt4l0SGh478SC2TRVbizdR7zx0XRnja8K+UD33y/n+u3tMlUZYx1FZdO56N/UcWuYlRYXewfy
dk5AjTQ0bPtuUdnSqSgwXKhC+vsd8q7ldGymYWGN3loD3E4PnS+9k35vddt+CCHWBTZFVvg+mhAg
MkZdcXDdhH76+vMpn8G7y/cb7Q0M60xHYGAXpzxNStjhwRvvleBVSm9GrZ1jtz5kyQdWfDeA96eu
kuZj26FfxapL9yQV87pQN2a9UJS7ykLgSAKJZdww99cS6WTp2Et0UB5RaSrjYFNSGiYZLePho0BO
ZUxgFcJV8+vjz1dy7tR9uRJAStXkCXA9YiH9tXWElhRKftBH+0m+re0Hk1pfxeiivCsIeJ5MkyLQ
VF4a6LThKW3pYnjxXO2XFdqyxqr20EHxXXzmwcTetIAHUVk4aeFHUCa/xYXLSCjWtP7XqV6EpLrr
4yAxy3w/GSaI+ItNnpDIzZa0QfPSTdCjS6Wj2WCFEqWU3FLZ0LmtRzeoj1qNxV/EWPQp1NTbAOOC
scNpr3y1E0NkYOEQXhtRvc3N6a5UGAWx6rtiMnd5683CMVj9fNfPLfAvd93AW5MgR3w9w0d/3fUu
SdKiCUj4w2xBJ5F0eN7l2b5HL+Vjgstj4/mUMto4bqcx/6WRcgkCitso7Dtp7NCjJxv/94nHSRtM
TR8jBl4v5PrDHlam+RHq9z9fovbd0wIB4wAmrzRh8N/DWGamNFWOvXtbNLOkkdxcWVVxsc7yDuNT
ZnYNww3D26KpFnnfLJv+2pftGy1GLIMd2YqmQ03hbpkqMO5HasDCxCTVcgTgWs8iZZOi1qDhDFIo
gJNQo0LZpv1X3dld/ctmKjKsy4f195Vcrrs4zqWgSPL9KHeo6d8gVUQU161tgCz1z3ftu7wB2oQm
tkFLGGL+e9OcPq9YcXgvtcoKU0p1ZGaauZAc0Qlja8ThLx6K34Xtvw93sRSskQQm8YJ8X8afJdm6
7rII5eRVf0879JV/W/WXoKhYeX8f7qJd4CjeGBgGh8O0vOpXHq05U/qYzs3GG1WMnUjA89b/7GZ5
eVwRgP562ywnnVptKPJ9DzKkp5CgNWONrfmsUyXXDOCLqHa0KIdq2zgIQsnoA6Lgo1CnVB9tiSTP
gt5SmTkLLC0Tp5859Usr//Lkz3n8xSpTgOUt1TEhVsjqxc3x21zOtZbdLcXeuDFZ4yCPGUq3cv46
UC03HZWmBavRO+hpu7DUdu4kgr0T6haZb9f8st1+sxT/OZ+LmxYEpZx6eZ7vC2dLEjHYN7H36dcH
jhhFv0Shb94wfCANU1YIQop1KX6m1KHXSy1vWARLE9oU+uceKSyll9H/kit/c1mqDo1DKK3RrDcv
igs/sUspDcwAs9UVl4XbbKO8JsMpxiOKfvv//DqTFFsaG7yMq94lM0WfRj0KsDjeF+ZCdfYpvFxH
PwTOdWq9lDje/Xw0RSyRiyX0z+Eu2jtB0ORDl4Xh3kYY1mPG0/5whKfuIpQ+MuWmUg5Esk6HMToc
ZOMXG7UvFSNv2d9HvyzbbI3GUthydKqPvFiVOaVH+pbLO6tcAj5OBnSN4SEafttVvl61RvOWvVI2
DGgy57vy19tNsqG3NnDCPrMY0MVEUO8ZtcZa+o250+qV3ncHjUxu/HlLVeJE1z/f9a976L+Hv3hP
6I81Vtvp2MdFj0azNYlsKK+jZ418Oox+++bnw31dv+RqBh1laF845F22lRVrAlmW1XTfZ8cKy5fM
uSEuRrY8p67DHP3no313cSrdeQXDe7zOLxewHeW+KWVI/Vn+SQGKBwJI4wVQT8oY2JCvfi0kv7s8
W4HRpsGygkhzEWvVTq+L2ovSvYb6a7cyh1WRP4bOvdw/SMnp54v7wmJTIc/9fTCxLf21chrF0LrI
j9N9ZK/aiQl95l1KLIOUh7I/xMOKPYhHaDbbvhH/4gNt/bZ6v71e0lp2Pof+unlxCm2SxpnihOm+
kQ4E/BQR02peBguzXunW/8fSESn0/zuWOJe/LxcE1wtj7m2d+DOON46rMjlhRFooh/a3dXp+3f/d
jLi5pm2IbIYG6HkI9K+jwfk05Tzj5mYQZPqHMkWdJdjRiS1QgSHRS1OkqrNftsCvgQRrVnQpZTqu
2BhrF0lnDOdhUh0r3U/BidvJ7j7VJ14M47eI9c1e+++RLhbqWMi6FpscSS0SUftBPORfB3MhMDoy
xBiJohBtvgJ9CsYLfyXZftnqQcZMevjgPZSf5kW2MHiSlpsVm16DYlAD6kp5dgTigfn5y0vyNY//
90gX+1tX65USTxxJVW+S2JuDHLBKK0BiFM5JQLz7rPpI01/W6teNR2eLgwmnneGkM0b49+oZaWV3
Ebsq1/cnFw7KRaC+ckQ4y3L5SxBRv6am/x7v8t3ogpgiRhMbXToLUoaNUsbukDjFaK8Mrka7O7So
nPZGcBQFTO9V+C7poou797UKSRZb2tJ0NzLUEKtiZxHpf34O39wQcDW4QiBspm5fEgp6P1BKoyFv
8dtXXb2haEz7GzU4Yh/M+hq7z58P983ry6r663gXN0TObFOiex/sR1ph7MRh91L1n3RSjGxlaojO
Qdf+9TF8UxdzVEvh9dWpUA3r4qhdmDhyZsmBiG74zqrYFSQPYOyzTrsTsgUYPNlQGE929/Dz9Yo/
/O9upQv4ySExFJjOJaE5zNQ2dqTMPsbRtscmJnzWEVhSn9msqt8yhm+v8u+DXexSvjI1ZSF1eL8w
sYu0pr9jrwoZ/mtWlrKlkaOWC6mnpfxLOvrN7vjPRV7sWZ7XqVpqqOfcN4hOlXkgdYAr/evu9O3d
1DXBMJJpXVxCDKWpF3mTTgE0nkMP5tqZLyKspfc8E1gdv2xR37waDBxADLUN1AT0y71Cz/TIiG1P
2lnNVqwYikhQ0TnZH+muFvT7X9Oib7BnneAC3RfFZs3WdfXfUDqFAwzVQZV2Hrp9yuRa+ls3AEQt
iDhO+xmCTNnep4bZICpE+D+pjgBZZO95nnWLn1fuN1kMBGJ4RqS+CoXjZY6mpsEIlCSFe9M+Nmjt
jcd6eDE6xomnFdBu46A9xXzxJilg+BSfTQzq88vC+iYacg4aAwmC/iz6Rf/ej5a2mjMFDoUOJkQQ
3cot2tS1eqyC/8PZeS03jmRp+IkQAW9uaUWnEtVFVUk3CNW0BO89nn6/VEdsSxCD2Nm+mYk2BSKR
efKY3zCRRXdPftEk0ETjm5W9+o09Exu/7Wt2mUPAEE/XoCRMooZtlIWWtx6Vh4LSXvAYViJxpOKJ
UmMmTnw/u2w1AJ2WI/PlZQDvX9+0z8AldzVxMSieMmBmqr+vPRjTiLBFiw7ZYm4JrcFC3X9ptNf/
9lPD+tBJpRSF7WcRn78+XAVcPA4E5kOFMIq/lm3vvi4PwTbkTi726cUO/RXIYxr4br49WNLMLfnt
WPN4mt2aYlqO7VjWpHbutKyuCteQDnQtiViRXSxiY1uUJ8+7pEBbb7+tKQ7Rl5jMhjZZZNgEKhrY
01JnsNI21svRPcjFnw4YSwCVSR1z9AggK7KJrP6+MmFhFfWKFrXgDYkfhe4s/9OPiBjtanO8yx1z
2UvvqrwtsWCI5Y1qHyQD8JMDuDO310kOUc3ehsq50SGXacGqTt7r8BdYheW2hT4oqT/T9kIPuZfX
WsCDAHTl+SJQALL1Kq0icxFZqB0WQAeklZZEmxHFghaqGgi5Rv8d5qfCQHHq0abiV4YzsDFnbleK
JGy6VI5BMAJIDajaFkncp3RprD1nrKTBPXidBVbOX7r4K2jgaiCM2E8tigfuxmzJRvdhvzTB9w2G
NfO5vschWskiApuif8VvmSSKw6jkpaYV7qErUKzJ36MYhXpc2ezA3iTda5S9fgSE8BiRYtXYIzMN
9RJG6nM11ffchSYA0VDmhIDA/rZx0jAbAs/PHcxt/WVkeWDxMD/ukbhUX0VeXu9HycdLLfvr9o79
fi04luxYhGHKLAVY++R8unqWmX1shsewFtVAg5GW+aBL78BbD04DJBvbjBJF6rhZ+OpJgZyZOPs2
e+1kQHqmsTXmBlXfu4r8HA4Ques/32ayMew2ytNSqyA9457SGgvCchMPr0EHliIs75rgPky3zE0Z
44Mna/cKeYcJVk97L9EZwax3ZoXECnzdqOL3gGigdNEUxuNfN2roJGEdwq44+jtHxeieM4hky69I
egrzFMgItoqcO4hvADC2ZkjPxnNWJRzr4NftX6J+vzQsygvYSozoFdsyJ5dGnXppYPR1+MMepL2t
SvdBbe8D4Z6UvILrxeQq39SBsdI7HKtSFmkRlt0xUxGyLGEh8gpK+sxUYKFnd17+wy4Qvzt5ATqx
+GTg+KG++PYwd89+K1P4nAzpwGNwwizGyF+Xz6uSoWrHIhYuESBTRIEbJCBDt2N+b/7G7kOdoXVd
ue8sQAW2wwoxQ4Vv+PWJhm/mrebWuIla2yp7p0e9iMGcGbXP0Pi+gDb0nNbQOz0Sn9C5u/2RvvcU
ed/PTxep36e4lmudqihBFx99n1aX98qh4pXJq6zxlBf5KSnPY/jUAsy5/eBr2/TTc/XJTSfXZekF
eh+IBDauttAY5Qo22xyNUpy+6WkwbMA1dNhsUtfJ4mpjG3GF1PGxVquFjmBY9YfCzg7okr6oID85
mHcwmm6/2/fhtVhUm9Y34hSKrU9TmBFuptIYbnAsc3fZwhFuJZTNYJqQy1RcX24loD7wx2Rytrrb
Dt67Wa8kKbgrkKsOgbdV6MbgfWFbSKF0aK6fDHWT6O/5a979AG7u2as0xBrWu/Te2VHj3e0X+A5u
mLzAJIhoWaOnJJzZUWkkBu9Bv4/cDFKIFu8GD7i29kOD2kVt41sQoQdEtWDEWYyGXUyEAauhLW2j
EJJLa41WcR1mW0/Dgw1yW2aaP4boXClzaBXxJb9/6X/XfPKloy4OAwuAm4jDlAm1dqE8qfw1GcNs
9WV8zwa+fuDJqQnlNHDdeox/RDECfBroEqVKIQDGa8v7k3d4GUDCZAS1GYNL2SyjJ2sMT1WXATZP
T5WrqGBtnUc3Ru5A73ZgGTedjl0qEhUwDE+ehJIFCjAhOIHYNe/KEpnmCtElFbyqhooMZFTflHeo
96nGurUq0g7jXiuYAic+uKST1ULgTCGpjcaxQxcsbry93N+HiJr6YDADUJlNleQLBWv7AtS40rVL
3yxnrqKPgdr0k4ii5QNbpzAK/xpburLQxwCe+tGgvQythZpNAAtUHwXj+gUIeq4slWZcpHDWE7QP
TMZy3NN2mi7y8YW/kzOnTv2zowvBlSxZllYJHlefifnf6PT0KxVTNi1bY9Agq/YkqYjCtCkiYwyP
egFV7FTaFx+yk1VWG5jfdeRA09mkXrRVw4M9Yqhj+msPshKntsEcKgapbwWYpnSkP72CHi2OdP1T
lPdPXb93SQm4QAzpgeAG+2ldIPEVFNEuZjUy6KdldWHaGTRnz1TWXe3BnMJikHkK/35d7TXyiMHX
NmWBNrztMbV7d7pLMbw5b1xKROfAGRdDCCPlBMVIAYkm5qkqp3PQ0RRW8CQI1olqbSwLiSn1XYIM
FnkvXdgf9KHeSy0QZggpirofIWLNhJFrl+nnhZ2EkcqV6zFvgb7EHqbxa785F+WwSHpwv+p2KC5Z
lWwc7rZk+GWYBwAvSn+ml2xZjJjA0Nlna/gtB93MvrwWKT7/qsm2NBzfcGOPO6FHdhMNKs9eKu07
2406qwWte3sRruTK7C5KWRpfTAaoa7+egsHVTOhabfyjjl5srHmyOwsAxYAgm76u8Qit/gqDp5ln
ij/z28n795n25Ha1R7UeHani2gOMxpD0Jzube4agqBr+WomVddDtqxD2OhLN2rDiuJENwugnB5Ex
19FTBOXruYN2deERo6avY4GMmZabZtCBKKxA7bUkpinaScYvWfllDWtQo4U0k1ddTT/BAapUCzxP
/aimPmU2ql0ake56+VFBseQ3s827XsL/1Yb/odSwsgV0yWgOZorKf4qqkwPqSkPZBmC1wig+3TiE
3arBCd7AlNSOyEPd5NAnqCP3uB7yn4cemrwW+qi/bn++q1/v0y+fxCOjKAtaXhAiyEGdZgv8zY2T
PTAiNmisML3nR91+ojiI3/aLSc+OfIXh50eW+GmtBq8mf9KQQqDnIrREqMU5h+I0QkC6/airBROx
1kG/hC+D7sLX8yBnQecZUhkdk3gvzh5zSIbZUcz9Z1kPXoW8LIhW1yZcoX6WUFERvaIs2heg61uJ
zlPcbGd+k+gHT9+fwtLm3S0xE5mcF8duWqnO/QgoxqnSzlwCigq4XztJHFU7NXZOjEaTeSH0BjIe
xhL/7+wFwc/bv0O7llcQLag7hPAIweLr2rhZEht+K/E7TCgMhP4i7yBsq0tLfYctojuHVENaSh+e
xhAMdnIfpOOGW2Ko+qW4hwKSeNUAGhD+6amsCi/ccvn4dMvKYF/Z+p0c4GwwXsTfGXRnXzThptbO
GomI2qq73pyTzLmW5n9+oUmsHY24CeXIjY6SVi4k/ZQhRJhyKc4FvGuhRYw0aBgKuZZpwKMLSjfR
T4NjlcPCJzUlz5CItnL4VHukHC3FTQx04MStKoaxwb3N1QlYt4vP4loVt/Htb/kdMk5WwWbSZeYd
Ygo++ZaKHtR+NyYhCjLqGiu5RdggpeckPwIGs2YO+dqn41ahQQwdieJHZEG63i9y//32L/nolU93
t01ZC05eN3VTVb/uKinixBixEYkK06sGiOAMGRUoOP4GkGfY9qsUUrXFUWdazboUkbWimW4mjyoQ
5XYUbJt7RX6nNowCLKGq6k7JvUMl5wv+3KNcInObJT9Ve8cC9957r1gHrBXKYun4zIfdJ9iwl0Z6
Fjhbikkg9JqLfKtW391+0Wub4PN7TiLLoNejXCm8Z6ac+cUq4avbM+pv6tMsSuR7Q57P+/lh4ih/
CplOpReV6urRUc6eJBkafPkek7kZMRlXid+rDKw0UK3t0KLCN0QnPXVV/A1nAvf3sSo/Axkb2tXg
nxgnTiKXjgZL2OvgpIcqX7XSczBe8gRrnQZ9DihRYuMrNm3CWP/JAWDQsuQEiDSzZ8BasQPiVl6a
GTIAJIYjVO3//pM45Ncmv08YXUwGcVUf2LKkcf7b4mxQZAhtApsh7haKhuLN1YDX2oNgEgQaTIjF
fJuSGFKel07N40L1PVaUBWXsSgwPaGn4cBVIl1GXYlMMpo+vq7xU0vfI3bEi4l92pH6hWDORSbuW
AzM0oaPEfqF1PImAtV/3+VAokSiCLDPZDsY5VfDPi+tDaJ1VN3goO2R0tCeP5Wh8+Sz7KrDdJ81e
xtHO8IoXps8m8g2akdKUJzczXnwZwyQVUR8QSpzVQd3H9NghR2WjMxvHrr6ASZeX2AHIbhrH1Lqw
hyGOYtFyBTqYsV9iBcFu68LNAcgttqKlZRQz4fMjYk+DFo1DZpwGvbhvMCx5DFNTEilJlJgLGQSr
gxYCyI9uiO7AbRxM8ka5PQWGv6QP4dIJTLmrfZLWUH013fz3jrxJ7VYh2n76JUwXpo0HfIfYsfmi
qycZniJ8smwjohmRixpslE9qjAoo9wSlnzFeYv5QQNZLqi0d8bEAUCggRjWVNuQB/D+WIMAjzwWi
H5SIVHIBl/KTl2YroquqAfKnBR0NS5FHVOFKDjAqT7yXwdlEuv00qk+u+xBaqOyhOOXl59JENbw8
9zAaG0ddWeE96iaQRl4MLoygxoQNJbY0mxl5fZOVEtUvoyaBJNLwxZ3myUEWV1FsEshqtViaiKYY
OW4vzgUmRDk4q6K81Mp71L1CsmLmEZN8KUl9gtx3b/PVq8o56rEYcJtxveY2NbsShQtxy1fV3kEE
SJIutvRGGuJAUVYidObHNydGyVOz0K9AqTpCOMR71WFvicQ2LLJDaq/bIHhuK5umwMyB1K9l15/f
1/wauOXWrlRFbaOjWTvLOHMfUt38YT/btbwJ0FYrDe84KM5jEyGOYTcn1fTuH01kmuoQszv0qUvn
OcKGMobw+WDr0SJClsAw0RLAZQAwrcgkKvkJySFQLs6rq/LtAnAsEm3dJrkvEvQ0q/u8N5+qbOfL
L15srd3+SQSfKoF1h89qhdqs/qDYSEOaOEQk4w99nAuV1+5KBHQ1mWmnADlNwlLvl1GQ+IwtsvqV
yrD1w40iv4I+jqh/xIa7fQ9cWXSCskIJDOWQ2cRkSpIO5ZiaIdpuVUK1x4T6XH9gI2AeeOmFpOD2
46683ZfHTTIeV5F8payt8OiYF64dwr8kKQ+kNpKBIT2b8vbjPvLySbACJSbCFOKQACUmmUfWOZkn
Q/k4hvqjGsG+9/7K0VMwFbQ2ofG3BU6PjJJbx/jP6MjHXlcPidNvXAc/K5jgQWKtaeOkNMACD43l
ESyU3a61CiVFDdGLmluMkUgJKXxEpkygHoYXRKx0/zknCRtMfCGjZ15xSUWL6GK3aBK8G9pWHKOl
uO1jgmcfoXij+2up3wZ2hzpcOBOzryUjHB3Gcsh1QYCxJzmR0aVln3qUdpxn0UJzQUKEyFpgmImv
i6Y81wOKaHZ9VOJxQxpO1BAFJpduMAb3upVvtKRf2r7hfUT82x/pg2j17SN9+nWTXMRxMqNsQ5Ec
lOiNmqgYGLucFqRfpcf+LsdfoVl6OoxYK1lFMJXS5k4Xv5/rJbL/yPHGMVxo7i8A9esEBAbs/sGt
l7lQSQFJpMnDAkntpTM0y2H89Y91uGacwrpaYGBN38v0D36GQRv1SYbny3CxVSxzfW3PcehA5Itb
XuGmK/zuXMXNWqqlfZpvjXJYkUYshL5KgiKZc2q0c9Q/lpb+Q6UGHTDkosutw/mINaYc9BGVKFnH
Af8JlDd7k7kJaKd9XL8U+FaAM1nVef1DxN42xPbHLjahoW69/ik3UUAQJDjth710pGAmCFwbNqng
aACCaQY0lY+2+qecudckOenaJDq6zkOoC4ZK39y7obV0GZHg+4IKf3L2WMfbX15E9OmHp/cG1g7J
IBPJ8K8R3zcCSWocPjxtyFS6JP22TnBWMGdQUnOP+bb7s7qWcx4DJYBbk3fiE8+GtquLKFg+FnEK
3K88CaV2kaiJETuRoCKLCSWTJMDUIedIjAuNNwjINE/DcG6yfC2Ef37uJKY2vhW6pBHkCdKp1cst
Wh7a4wcycqO7KrII/y1lBR7S5+dNvlpe6G7keywnwpr/9GRQ2RXp3uw450r368uTJh9ucKKGaR1v
RtrGaoItHlBTl0/yLOZT/EnfdiIDBocqnPhoTp6kV6Ekp5kUHgtXRVACuDtZKABTAQ4ACw9eAfCp
0y777FUJ/m4QWQyqmb7o1c+InqzQtqUVq4ld/OkMjpFt62Y7RkfPRn46fRTNNo1cFaQrQ4pWclaK
5c71166MYVUYd4CaBC5BnrLXPdcO3XDMoqOt7FHikpx857kOimhb7mS+Z5ZLXJZ4oXNV3D77V7/t
pydPdq0TRUngSzGJh3YWqgbdnmS/tB/6dCaPvn4uPz1psl/JAYZEilNaXQToD+CALfUbw8qRGUXw
YivKg9Tw4JQ83n7FawiCL6s72VX2ENYWQkcfJ9NwPJHINUZ+J3U4CpG4onq4pmjsHONQZGg4aLN1
99XIR5PLkvm2VN6TRY6LTqtRIQ5/GAViUOuxPyrmQQ1nuJRXPyUtF7YP0U/5yD4+7VwjrqrBKBzG
dCjtpieXcbMg1js7c9BnNuy1/JG6CAov80D+mqxo55uG22v0g+l6MbjiLnepcmEDIkTMFXz7+6nX
lk8Tas9IWmgWTbqvR9J2tbEZHbjKYRC/oUu4cQG3Z86TjEMacKdfTSozaSzv5QgNLwkuki7OjDuO
eytwUUqjMgywtuifB2NfV+GlLhr0nKJ7u3Z/xM5bj2KLjsHo7V99ba4F8Ev0dVA6dBRnUkFIeZa1
mVaFR1c5F6jDJbA8mVEMNiq2zUtF16Uf+E7LmceKvTQNoZ8fK+Lbp13AzjD9XLJJ7b1XTz15mN31
e/qWIsPiAhw9sXxnjnfG4PP2s69twH8fTYExeXSduFXQm8A68BMyzla2D1OEJi/N3Pa71jtWGQDJ
dI0F/eQDn/HpJSMp89O0UINjhOBOd3BKjUrVXnhFt0CmRRuOWYeDknHHeV4hN23jdzcHRb2GAfny
GyYXhVAd9ZJkzI4BTSdqNsktdhGzM+++/5m6uyR+6J0AvKXoczj5b9RCNqOlLv3IOYg7RbSyu85b
2nX0l+XZB72qQXWa69E3j/AHn8uhWt3+PNdasvxim26bAAl+I8T7nd7lJTpKR51fPPr3CCwsBw/b
e5p7Vv8i62+M2VEGWDgmZPdonWW/bv+CqwUQhCGThiedMmiwX3dIkEf60BttIKpqSo0lih93iicD
5NoLxICV4vTivBvyY1VIC9vBtkrbguBxw2HJT3PphIyYqZbdTGY6+7smOWMdBzZSrajJE8zAP4Eu
rvvfwa/IzVc0WOgfUoFkhIlBpmgr00WL102IXaP0IFoyaQgvxz4XST13mK9/sk8LNrk5RtGVCuss
OIbGOkVEEaKNffz5Ept/G2awHVHbDGV9m4UYeVjZolbrlauDnVz5eF70j2P+/JIEWF8XiN/tpOh3
aqDchReM+STZlya6k6N7Gdh0xWzXRO7WQFbaKTAsLvyNZ1YrW4G26mEZWVF8oRsT5do2VbFgNR58
hZmZ91QrOOh53s90VBcUR0qHVRJWnI28b7GKpxtpn23Avra2i8YUBjliwE18r4K99T19TSmy8Px3
C5eccJVa6iFz3gy6YAL/5T1FpbSQVCq05llDwLdF41W2/JXpVPwh/YIeo2tYDwOqIZZ8z1TIGp4b
LBuMcVsmDwGT0zApF4OWb90oAj/UH8R/6fgxfBrQdKiIBmPywLz6XqBMuWPWmf0WOH+nXC6F5K1E
g3KM0rskzNeiv8QG7Iv/Qyy70j+mvwT3XOi2W1BOv54JkNmW4yNkeExt1CJVUrDkrz4+Q1dhGAgL
E8WRle8bM8mCfi3l5DKlYy1IrowEvj42l0bEX7w4PDIt3ZY1QLAEF7ABR9DkkRZwWZ9tPUbylokE
kxBjQLmuoSnhtcsKCfvY6vYZBioCihIUOZYa4cHxTgVi4pq5bM2HMH4wiCACoOSciCVqxEVkvVHu
IaS5ltULKcQiYawmIDmDkKGJjUWMhQ7E8dtB54P68e1GJLUm4lm6JhuTQG0mSpyFI9JQeg0i6Jfi
aQsB40j2YvjTaxigWoseQEfdggjH5u858/+QP6SRNxeAr645NQV+9bqt6FP9eKPXWqMrSWQcGzPD
vt7ThVv18gmOF0tEm8dwX0ifRAieWYOrm+zTkycplK6lUq81EdB3ZS/QZhkGIyOiUK9Nca4JvrRc
5puaV/MBkf8YGtQASAFft5gP6tstECAQGT8JKVpcCS7YwZ550szriTPy7RN/etIk6fHrvFcrCwOO
Qab5c5L0d4Ybog/laGtRNwrYF5yUnO7mrJ7DB6X3+8MFD5ZjTFtvsrZmUZncpKEoL5g+4arg1eY2
rJKV06OqbQMvIz/1mJyE4VlWsCaHjuWUMfrIeCvm+iFN3iOBaZPcrd1HG/EdxG6A3shClTXtJlGz
sFeRq2mBJTWIV5dCHviQ6CA+xm4Ng3sJguru9qpeS/KZaEH0AScPq2myqGHmB3og0yTu9rK8lYq9
z+AmPYIZ/X9uUIoJVG4Adtgw2r7uFTkC/ptoCZkB7RkxxWMdIxp7GYY7JiAA9AVBRVhAH2+/5NU0
HcIKmBJolyB7pm/Z5Tn6bMDagsxZkjCTole2xljnxLDG1vegjCHWzTz06tL++9Bp8K3q2GkCKIpC
ZICCUGCt7HDrxn9Eiwo/jT4o7wTplIpKdOQ74iOVQq/iknoZonwt2dJcbLr6k8CyMysXuOwPe5FP
KbUeO7WDQwqHNaEBgMIqaAbmc4wGzI70B6m4+NEnShIwmBFHxlvjRgjWnnEDrF9FC31mia7FStow
YFaIloDEJ/eTJFmVR8CivSUQGZhIivbAuIrIvmiqKRJaoeGBO3lWCuYaAIv2D6WtRX1BP3TSqHDK
RDeyvglFIy+z7KXUipBpBuM91F0EvoDhSzsuCh5uWv3KgQ5gq+sSJX/Vl04JelG3l0LswGl8+fx7
JkdDihs5xJ85OgK8TTocGM2TiGusQqVdQJTEJCy3n3i1V/P5kZNRgJK1zLRb8JFUcqCEWhW4LPDd
kDgTYYRDVseMrrA9LEZmOgtzLzu5rEFjy8k48rKiizoa4mXJhJCBW4q+N218Zj8zL3vtboSlJTSP
AGPDL/waevpSbhMt0D44Uyn+DzV9/5rm5inM38WsAyjbfGp/7W4kCTAc0j70Ez7QmZ+OmwvOXx8k
Op3cjZw0E3if6WMrYNULJMtmDvfVh9HOxJeN4QIx9usbNmZRqKNDTwBIYV7sq6hYI4Ohw6CZ1yq7
2m0Dnve/DxN39ac365uqSiRkTX407kOUAPtO1oS40HjR+hclcpah+5fugzj52ZozUOKrrwl1Hg1H
R5fNqeZpaBkBjffiI8nxgzX4JsZLzBiyOW2I65fGpydNLo2gt+IyakGgQl4gkRyrakOUZERDJqcF
b0PFjH9uZnt1iEpchgUluqiI73xd2KxGu38sB74iczZugV1uawtTDL9QbgmtLR/XQMKsQ8k718oF
M/kDFl6rph2hsyFUWOwD68HxlUWdnPRCWYtsSCCzRMIhOQMV3rn0nUXQn3K6J3Q05M6/i5tsDV0R
9jNTDIowtJxkoRj9OlZvHsM6kfz3mbwzxotA7VtttuuL91jqVnn0dPugXr2hPr2/+OefNpanjW5k
VHV+tEAhAxbr81XXLNOyWqj5znTnoq4Iq9/CrqjH6KWi6zTdTYAAM62Q8xCSUgHzDqsfjCrjXaU8
l2KenPe4I+RLiGl/ghh9lyxeBU29GjXwKkW5SME1gKfeOX28oDBtTWktDedw9LdS/pTjF5CAg/Aa
evzgOgoQjjUdSNsH7Ti+tFaxyDGTYdxKXi60csgHBRykaq2dWv/2zPbs/5WFwzZShBtZufbgNNT4
VATGUvGCjRq/ax6oRGvAZwwrwhc3+htrh8UYvGpQXx3rR2JcGgjNqXSSbZwiyI+dFluvZqF0j6P7
d1EcBE7DhdtR2b8TgN4Z1k2ovHXZk0o8VsU0FlcoOdiFkGwFJsJP2hUiwJsOF6DEP6GjtFKTdcsG
NL1jWz3K8HOg/PrO4+1dcf0sovxlmJAEIaZPgpsMk1YZddgpCfbD3RYKWUf99A9d4Z9iY76yuUI1
Rpf600MnQS4asyBPCpgbtXXRi43fb+Numb2HP0AUO9LvQvrbSlcKd4dQPt7YzszmvHoUSE2cj9Id
caOvR8HH8gVERRke7fRJVc9AOAzrrPsf483ufHuBr0ZV6JeM5egb2h94oU/HLm/K2PPthvJZ3noy
quuwiu9dkj+ygNtPutrWpdwgxMEzomU+yXRKOukUjPXHTfzPiMgy9mq6LDUxlHZqhHlx/Ua6CUdN
s/6bYDXzA8Rnm555sgAKOdit3M2TVEANdC9LfG4QmAVYg2KLRvOc+izZqu0aPhHhXeGWhl5++8HX
sp7Pz53sYUUux7FQuTPT/NQWP+VxPUSHwHnskb7pIMDMKbDOPW+yfdvQdDxJhuKDShWXs5AFHI39
UJyQqAZXNwsqu3peUK0gjBpMCEBVfd2wkefWVidRXfjOhSsEwSiOqgCiCyCu5+8b+4mKK0U3oAOm
icJlEv28vcTXjozItPiLBAiHyK+/oLMjtdUaPRMpLc2IPra2BDLDeBZAX53E9vbjPuqTb1vp3+dN
t1JUqHoztEYG1oeOB3KeasEtqfsDtjVLq3Ux1NE3aRhsnbH8aWrhU1HYD4kX7kynPVRW+dKEb4WC
l1mpo1NWNj/dzj656bBOMoxCVGctUOgFkEn3l6eFP4Mc03ApgKIwnnwP71hlPEv9cpAYcQ1I+iju
WwA9ZwzMnQcUYgz+3H7fa9BiiDH/u77TETYeGy3Q4paIWO1zbM9SDyueCKu5BJ/3jlmdN679OFk3
H/O7cxdGyoIex1I1f5hM6FKgqDEOSLNZw4fv5fcPQXkPvsXir0lFkbmSgldCyj3+8eFR5FhI+bhp
w/BObuuNAIaAeB77C4FFoRUoiqpqKzCnwA0sZhDQSOKeTmF7cgGg3V62a1RoIb/MTBhoKUDeybY0
a6kddMzQji4w3rBL6BBJeHDSpfPDldJ4P7QWe24JE5PIfJCa7K5N91ofrxA8MVLAe8rJz7YQR4CM
S2QRo0aLoL0z+mZZOvbCD+2/al1f63TDXWw27d7fyWm3qko2/2wrRdw631b633eZbnm6+ZmrGRxy
jnchG8hd5zjwPZX37i/FXEb1st26WF01y+KnY7Ufyc3t1bx6xpHhpIGhovlkaF/PuJvj0FoVPouZ
PinuCTQ9KyORiYGlC6xx7ra4VjgiNoTaBjpMDjz2r48b0a+v9Y7b4h+KVlBdFPUD1pQDVr+IOcJ8
c2LumZPd3EaeY8M+D49Caoq4CYitYbKbit7YFmXjNcoBi9lh59UeJ3IENgq5giYjT14VIYKwolYI
jygwMKOo2uwBJBA8kqR6MvUEEDOj+F2IzdbI0TLXsfQc+hys/lQyPRHqmQJXimkKBouMAbTBXokt
YJaysIJgLs8XS2X8Z4a3ZFgb+ZmMV/gkzMO5r17xQAmA2YhW15Ru6ipgaEqVPcKQLyNXtfyLIEN5
kbkwh+eQ9NhKXmwN50qYULW0MMltu+Cna3srr1f2Gpot5vAgkOcedQEQ9zhH0xXnHVd+cfVfGIou
lPbRD8yV3OOwaorxILjx2rxzAuqn8C10cAWpzg09lbottiHIRT2uNq68rro5ZN8Hdenbkfz3bae9
jazINLlQ0+xDcTNUoLSke0HKTp34ro5bMOfKfZnnW4meQ909qahKS+ACJCaa2DYtUzO6z9p7BQOJ
stX+Gr1s6zj+XzUUjNsn92rTzbD4IIwKTLp9k8zLowmd+DmxQ3PjRZ4buwJ3Crt7ZYLeeVD4ttIv
u9uF49qAGo7gEX/SLuJ9hvjy/3AzAVpnCCgWhibw3qcUzFhVcICRGZQ3lUWr/kyCEkR/aiCwffMk
I4uRj1sBzIUbQweUQz6LWfpAun37cELSDO8MWqD65JxTwMsNbk/0MkIkL5ZuGK+L+r1R4DFW3aG1
H1N4Jgzz72jP1R0MPrxajfFXAf+swkmsCNo7p/1b+SD09b621U1/K/cufsDaSmrBRPfaogoiLOcf
jXSjuiuRBuVtyEwIRE9w19dDiVT0XsoefN5U6d2F7aun1B4ex+zvOi4WlnlG2m7hRNxP6Z8CWKyD
JVCHNItpprvSzzcxLIYxeytDSPsQuZsLLkdAl7BHtJgB0RbSmCH3KuzMOWmFj0h/a/kmvRK1UaAG
DJxyJtEIviMln6069z6RYFmaIJy7X6Zrb2RcDqLyEacAyuuLIzBD2hKB4wXmQr31HCiwbzGL9xze
FmkeWVvbxn2BxWKEt2vTy4tynZvhMsAiOIak5Hr3lPqh7C3D+lh5/kEOmZ2beMA47zSL9XpYMtBI
UAmrTwVm1oaHw1N175foQ9VrlH2ThCSoYtL/X6soiw0NCkm2QDXCh5vk+4nVGVYvThfLAUdJ6dCz
7J0DtyPAu7o0NkJCYuZEXw20n545uYz9dMhL2YRBQV0OQEwCvDH4hZBhdNla0KddsplOoyWQm3c2
/OHbz79a4nx6/KTi0JpWM4oINBzoDRmHE9NdFfaFx0LJClsNc/cZ4Oi1OpmSUQM5qppAkiZXZGok
WWMEnFh4YCj2CHYhNVXcXUJ6u7ff7aOn8W17f3rWJDrYXtuVyIEwSAZKDT48wQl3zeSKAysQx3h5
QM2a56bDFr6S4qGQL4I0aHFExr6mPPaQS74Q0DoiAgXXYjwXH9dm18PD8d/pGYJc4IoZgFTmpQ2j
+b1iVEHnoEKcjkEF2hXn1lPocaPNntsbMdVJvGoniLSITGSMpyPL2AaNfOf50pMmRysOElYk0dob
kp1e2KBcEFGPcto8TXxX2tEhDOQFUOFBMqTlqKo4pvoIcfr/MXFE6/CKVy2D+w6Vmb6FNm/vYNPH
nbOyqDpCOFkNutAWCMkWzoJQqBS0Y8G29/puJXfZz9beuF71kEnj0ky4pMM/Ta79jfUWkJk9wuCe
je0H7qNqCjEYulIGn3ZYeIN2pxYHfV1R8YVNt2zaE6iq0Q+XOqB0xtN2IP30iXyCIyEQRF4jLYhC
VsskgCWoEwTV+5MYaGcSTpwhHeYR0ZVurdYP0HY8YZR3qr1hqbhcBG/OWLwVggDXPgl4mShtfKTo
xaUlue0p7aSdQDDl6QaXaO+VArM7hBrOuQ81OjnYL/YQT8PhYKEnDDTDhXqRZa8C3MlsLxH0QfjX
tuzwQvJSfD5TtI353YA2PCtYRuXZLWUh79byfVL7LUpoEYk+IR4lhg+EBDROKD2Ewc/wVwC42a+H
3Qg3sOm2cbwXIzSaD1A6Fr4yrARV2LOeerTXoJfwzyHFiYRaqBUJ9YPk7EABVZ708diY27GAdc39
1Ul4lv+x3AYf6XWZvZfds8VhYAQg+IkiAon/WK9OZqTecZtptrZmyEMVjo5EtaTsE7hBEZrorIeB
ucnhsNQo1IWvrWYuxl6Av58MRtN6nC/p8Mv6AKkYE8hyBwnShvvHaqA1KvaQkLXDhYgCkis10ErE
aB7BZMoVynLBgwcR0wL/DDpmzIsln9kXtrwxR8P4IUiVnuauTcw4zZKHSt1RAAGYRRdQDnPcatwo
Bm0Yo4mUQo4/KShIkY5aTAOiwTnE7js886pOlxq72Me0LivGlZf/UvDhRE1ELFiXJtg8ooHkr0rr
0EqIorM4YA0WdfbeMASz3HclOJvc/oRQSUbTNj3qjwLwJmg0fAJb/tU2/5FhcFrSG4UBUe9jo0iX
4NVOD3aBFEX8lsfthp4SyEPunJlB+tXi/nM8mjTO3KTnpJdcMvSV6Bia4tOMFzxOw//h7Lx2I8eS
df1EBOjNbXqllLIlqUo3hKpboveeT3++UGPPSFm5lfs0ZoCenjZkkotrRfzxm5l5jGOuTEOBYbho
x99IR3F2gHObsOdMwa82IKeSt+4n2mo2o71BjvH32/T/cneMLByqOLGl/bpb4n/gRG0GIVbGLHG0
0LyDcBtaqyaN/AUELBjvUm9lXwH6iwifQFPCw4ZH/m9WPWMXUgrOD5JOdcmofBxqS9s0/rCox88w
1J0JL4hBE544XzlaDpBNJL5jd+akOnUKf77W0UEV6sncTjquY/08ryBCm5AsoBRwMLZReSELjvbv
+6d+ciDAMUxPjqxcsua/PnVLn0J1iIzoithcvp4lvqRwBZ6jwNqGkB2FSUPVrujamdd9+rni+w8k
AM//DwRMaUo6Zy0S8PgfRIADgl2g6PfBuQrg5HOFL4MPLzi1qh/BRloa11M6wgtFtsFeK1RZJh58
uAl4KuvoLMvpY9x1XHIAySM3N2wmLcfmROVk90U0o4vx2fNlHs7UUa+g53I8BFXNALCVyBwlfIfQ
RmHJyRgysZ8w3w7Z/Pq+e5xwUQCMYWMueuLzykcEU5etp69NJIA9W3uO41Q4hbvvF8Sp9+KB6OPQ
jawOb9iv64HNVM1sG1WdW6eLoR42FoGsGDtJD+9m6YrF8C8uCLuPAAi8nP4I3el4LJRnLHpcFng/
8EeSWMRDklssQ/fvr3YSW0cwhVgZv3pSS44Kz1Z1Kn4GlvU4bVhIJCFTF1BpH1uvXImbRE34djUx
fZNmFS6+aF3P+ryeqn7JjTLpMWBR4BT09SFzlI3xREMpIQ1+I85uBVw/7eXskOjE2wRIxLUKugZ8
Bvdox9cLJXCrYYavpW7VjrloqO/gJImPIpzd+uH7h3viOzMgRVEIEJWHH9PR2klDDDpwpfgwY8qD
l5quDe8n4ESwYSkOzh8ap2p7Lgn6gPAcQ85jFHXKA9eMhe5ja0LAkjLKIEf+BycCa6gV8Cb6Ox/O
fCQn3h+YKelfHCkEPByTZJXGbAO94qoeSEPf3fb+w+Acil7sCJIzG+Wpawnebdn4/9DFHDUR+aAN
qCISLD/mcEkFrPvhAjPcNY+1wd/w//8Nfr7Y0Xpxh8aMiKVmYWKtQF0SP2f9LwgU6PniNlmcbbVP
DTFF4v6fX3e0ZJRoVKA/QLWtm33Xv3ZFTU0uprFaToFC0VyIn5KaryQ8Lb1TMXgUw6Hvf/WpcQxA
LdYF8kaR3R/97Nrva78xlFhWkeSGWBaHe7OwDX9flulG7sGjkoy1hU3MHOxKqr0+u/e99qok/440
xrOY1qmN6ss9HT2ZsUx8eK/ck7g9hYb6gyNEXCTrzIValy3i3l25IDBteCiqvZAKpLdA1X0eu//o
xo+OM+4FGT4bJ2zH44FkbMVePVssC899Nclc58Bm31RwFKUHK3vsSfLVEL8p1k1fJ8tkuNB79EW0
aJVVb+AmLozsJ/9tidGd8teKlHjRtkeespowCROrElvHGFPLV5kC/oWSs8um64FEZHJdliZFtbS/
JNuZDEHFzlK6m47OGNk1YnNCP5nRWGG5os7GcYUMKqN8YzSVl+MmsJqLYKrW2LV9UC++XzqntjwU
QrgB2xwnyO6+7uRelfZW3rm8JcQuBNRtyJHwxXJUOzg0bO/fX+305yIe6YgQqGaOa+TQn6oyUBlo
ABLQZxVUF+iOxm6PBarDYyIZr0lJdqeyzxkIzMV5i5dTlDWDog3qtogh+MPXn2wl1IxOO4TCjqfj
pfwOAhwYw19VqIsvGsOIQX/UaVbPymJPmcBybdND7w/vAZzu67WbuGvzdmY8WWq2ZGLlY4NZBbQf
7GTam+xRlhKjcVaDl71PuOpwP076O9gw7WSN0beDqwESqPsyNhb+/ZnX80G8/uND+XR/xtf7U/Cn
i5y+R+qJTVYesmeQwosl5kiCJQMTMdNCqyOKTKMBhp5xK+U+iEMPscmZvZ4xzlWWvImpgxjKREQV
2eaDzl5Y4uEHwHI5TuYF9ECxJhI7wRn7ETu/R9u+aOJk7TOSJVo5m3BdTKpNETxU5gf2IA9JHhaY
lFD9KLRU5R0wQdppT3kc+EyTftG5t42mXwmdXKfha4qNmEoItqNoBICy2jJcKqUriwXrQPaBd5MD
+iAx0AY9uCBUbnnwhzuvvSx8bzHr8SICDzEhxGJqpvMh5rBhRHYw0F8mr/Iv489wr5L+Ro1+m6BD
Zb2lUyVjB58RenUqY8ABqSOiO75wsfMVwIW5OWd8rb32gdDet7z1Mc1W4XiQphXlGW+ALSJ6DT1w
zW4TQrAc0nztIxg3IZIJiB+CswwQySyIWaii0F/aYgrATwL82uhKdQX7YLl2o2nt8i9NjSdY7uKY
LdZf3mNKkSyDFV/I1ng4GeHS6dpNr7002UHlDGXjJF8Zuyf7zcUoN73Dp18QfAynFmj1qDGlwIz9
93qMVyJe+hA3jBfOsG7pyPx+a4BLMdhLSfADXGkYP4k3UuRt+gQnx1vbUxYe60nq88io7kEyRMmV
oH+vEmXjNMVCnJ7OHwqnSsvPn+LRNhCbDa4/GuEJuFyCkmNtIraWML0LsoNBCc58WvJlf/dlHdXt
EwGhoeciWmGzM8E/oXBRW0rTxNJhRdCPC4TrMehRrXPYxLnfelSva7PfYb7ehVKvI/fymOuwGiWK
Xmw1WxQQ3//akzWfg+PcB3ZMtOLXbSQBPSyrGMIcVHp8TYppT7MK2tHHZxAHufE/niotOEWPUKuN
o8KnyMhh9lIuRDB64ec7mEeXQLNnoaeP3IE/LkSKKwpkQ0LYj1aLG2GJGnrouy0KqCTvLlokP6Bg
k3lZMBZibfvecuqrHQRhN7422PGmauC723alt5lmNiT/kAZXM8LfLK8v+yYSpHJO3XXFHE52ANkm
OlNonc1SmCgZENeINd/glhd8OUi6CBL2SX36q/XGxfcv7GQfwszoP7/vaHma6hj3lcggiuKaFToV
GHrJgEEoeMSHcAyh4jPZtL+/7smF8umyRwszHEvkeiWXBdGTYQHumhx/YK0QA8/8xJPfgIduC9Mj
gTWO3mA26CPeEJAa4KtQ8qVAJ1xRDtsoWFJrff/DTlcZny539ECTyS7dMIfqU4Yon2v24q4E6L6T
eCwGtBmbLaPljNFE4/5tZedOcjmo/1yv//21Rw+2jzI1SzQKDcSPBbSh9jJ4QZIXqJeWmLn09lJ9
HrR1U51bSR+RKsdXtiUQ50Owj9Di67fvDwAzRgA1zDEAiBqPwQT63/ZHmAVbSpeSMYbHwHXcp7Av
kjJZGdZ6aNrFgN6pMZhrG9iFVsZG7cSs69IbVezu95y08UCzML61Tbsu4mrNViYCMXjKfCUvk+xj
7N+OgpceWnOiC9fYfGvol3t4zT7+YyNtD4dN35TbuKMx00kU7A+SMZkGLz6Oc7JNCVibtQu1C1dV
Nyw0JhS8ribD/xlNWt4vTc44CgfGFRwV82yBQmdbnA/68bcfvHr1G3NHsSZzjTej+aAFyV2KZk9O
Oc7nIHqx/ZugEufAvcDUDSGADuB8uRfH4Yj8iMTZj1iS+UFBcaih8LYP4nepjY81/K/z8qtTX+Hn
V3ZU9RGDk5aRz1rFQpMPEdIvc1uxoj8rvzn1EYLgU/uCYhrYXn9dHAFZLoYxOh+8QSowDl07e0Un
ChEQwd+/+ASRbZhQix3Po/f7ejErznM38OMPfm8gZVpNKXgH0VsSXfr+kbgToNqhe6oj918cgJ8v
fdRWVRN2CI0GLKA0azpNxnSct6BjZ5HaUw+Unh/yiqSrIBb5+hsdr2SgOpPGx6YtqAOGioI0lHsm
ZmeJYacMCsRN4j9Xk7v5xA4PClx09JarFeOLwVgI2t0wxszfbgvtsqsytN0wXpktpUB08ZJHe+aV
nlqpyLq5A/G0xanz6w0MM4F0xcS2VpVPTMOtVF1Ch1H1rbHyGugui+jRyLZRc5Fet03x8TFRVZ8t
B04/iE/3cfQg6pyNs2mL+CqoBBpnZSFapD9g0IO/ER5WzYBN12OgxP9qomN8fgZHxZXWtbpZalwb
6oGNlpRNbM48nsOLFOvn7VfkMzne0P97vT+MXqogjdJs5Hpdj0FGdmeB37NFyP7cdC/4vgg7Czzf
Kaud9EBFdqeY8ToAUxHa0pkVIBXdn3dDgATJb5h4H3MSesednNRCKap46QIeBDZWUAlkxy1QNfGy
6UV48q17bunJufXHhS1SCIGhUUf84YKUt36azsQYwcUU44bozUucrUbqj36oCs4tWAR6I637+e9O
apM/rm0LMg0VwyY7g7/+6buzuypg8PnPtWk2g6mE601MDiJyjg/4hXzwEqUm8JmMbPEOrMozpfap
+SbzBtNyEG2Qsn0MVedW53dImSMpoAiwCTGu7bZMIWp9Mc03JLa7JbIy5qqZ/q6mpPB4uI9ADgDH
QVQhJsH0dHOAAw3o3/erwj35coisIVcHLp/7ce+fHlDnK+XY4Il8BcHvUlyG/YHm2VkJLXWszSsb
CpfvuzdBds2Cpd3C682KX8Xh2AKrqKZHwFsyjFAsPQqfXZ6wsEc6GByCS4HIlaG+lWA9lc3Odi9c
85ZTJK3f8KfBfpIXANOV4kaMJHL4VVQHshlHQuUABqbXRkijZD8d5dKm4Y60fKv7zv2QL4JB4xp4
Mw/avpnadTbYd1x308xCkFcRdo0r+d/oNIp5WtA16AS09FBsm2RZ+YRvgmPK14hKl7cgwIZdLKmZ
KsCkMVa2vrOoU+AT8R89p3w4tSG7UNnB8ohoYHl+XZnlnDZCXmT8mpJEKxNm+gaB2s8aSp4ijYpx
+H8udXScD3M49m7NpXDNVbyF6i6rBuXdLYUgPpbsv7322sVrAbvH6UXoEIWzT5KlsM6+X26nQFPX
IpAC1I0P4vhHu05nusoQMfIjM0i5yd16ZZnFIiyuMXiAHXHWSunUFvz5gkc/nTgXtZpI2LgKPOx2
tGDJQFM0C9ZwLlr35Pv89NOODlhXoSFzcq4kwTe+ny2z6qc4MgAHZeeu9eGueLytES1ODgOmcjTv
R917EldBUOUYexG0kjIAwIamxMmD96XivS+ULaGaZXFBwHK5BuYLzfHKUX1p3Cx4Q2Z03WNSUKKd
9K1wIX7+Juw/g/wP3EI3LvwacDfTahhr5Uu935JdvFRJxTScJ7HvEB/ZREhgZ8MXTlGxwQlMRnsa
c+E/cPUGBqbReHhf0fLAlGFbQQgVMtkLnX1OBIY0GqJcJPBwEZDyomh3I82vTq8k1SjzGY+2oXlw
J0Y3NA7n6X2nLM2+3OJRDZPksCoCfYpEJ+4QffnRF4PlMYLEdLPXy3Vl4uhNGKERkxfKrGiaXMhg
dxChJS1QIcBCL+aVpHaAA7L7cO6KVNDFQwmS//ff3MmS6/MTPSp7vDDou9gjI7H0Rig81CD1ASza
jKGzfwhwde2qjXcSClDk1qoZ3s/cwAkxxufndcyut1HsGV3BDQgArLNAmdEioqMTJDihrB9puJdn
lVYntxrM2yCZijPLsUGpX2g1zPCB+r5ep8G8CPyrSmlRGOzFbYkOkl39zO88udm4JoMylYbiD2pr
2If6YHg1XyV9epBjxm3sfNyhZbkOfnJpUtrmB6t6JDfK6Mihs/LHpru29eHcKz9V9mDA+p87Odr2
WubGheny4ymxP6IDUkgluT3/aNthJ7RJAjsPifd7avMrI6QK6p2XcIbqIxqz75/KqX0R/a1MyYjT
sI8n5jEGslY/uuFV4T20MOqZGzbGg2Xs3fJcoXXildMdcx0EzmiNjqXoCNCdcXTE7lDb09VR43K2
0VVQQWFlfHaE/aGzPdqFpRvXTBpIgNQPp/BPtVPcjs3gkU14BW1NySG4Q4nnY+6reh8n7oVFHGIT
q4ecv8xOltBjAJeX5rvqJ+8y2wXjFeYnJuqCoJTtqwjesQ3uqjd9Xrega7w+gFr+QDVIIE1TED2a
Z6vMx2SEBKscR1bqrDbZjZokgujlZWBxkBuF9DZ9tuRjW0Ffm3T7IuumhZo+d68MEMWYKIfXWHu7
sq9vJo0R1Y8eJGme1k1hP/n630524br5shzjhR/fs3GZZXagOgAKS5hg8HcuoXL2sJIKzGUQoUyD
wgiDCWQBEJQE1yVxIxnTquaiGH7GwyvSziFsnoNSXTvFZVv9LUlRMUWYyPgFIjW23y+8U2W3CfcF
i3AXXbZ6jKV35AikocpJYri7Jpv3qM4ieD/6nB9mrKcs9ccwtctmLjYzFGgwqAYSsJoHO0+bloqN
NpOKVB5/Mv0upr/s9Of3N3gK6RT+A65yDjw4XJW+loAdYzll9MvoKozxksNrbLQ3mf8OLxt0y0AG
hdaBigiWalYqmzMXN09+LYRc2S5eLqiqj1qjOOhQWuTsyi2BHabjQKd21u58yEg/pzK0nWExW9MV
YfLA9tSLxWvsFVstxjBBjZd6elN0JG1YC+ZvOiO7lPUFTpNmutjW2RA3pIpG+kb10RkdJg40Eimc
2uYuTPlWyvdqcNZD7h8EvneAA2Skn73q3asL6FuAH2rtuHK59OTWF6vIyHe5v1Dt6DKqp0tNgQ+Q
GsaHMhp5mda4e7YWWfCYUApxXcvvIh9bpPDWH90V2n+H6ZnXvwXkyU852IeWXmTBa5/ZK1ShGKXu
C5dwBLGSKpdZhKBpSSQH0BDtDqV5l1J7wBBJrxs3gRxmbhX+tQCoOITafXYxYpzWK4oAZVlgXfW6
JRISgWrL1lv1Wbycxzc/xjuire8noj8MKoAKl0nuYWhdHmq+or0ysHHCSSfr3rSw+euDqOxfQNya
yPzGclD+l8IOyqOdivHaqdR4YXr4DSobI+k/fM2tTGJQ92YdctIXz9KECclwftSC4Cq1i63tvnhJ
DCkdtzcTwLfMV2h/VqHh3ZMEPKvKIrPsNbnsZz7IU2ojU/i0uEirOuLyo/WetHFqBRZszLG0H1yi
+MrqME1r9JlkRsX5EqI+aLUMm1n18NaQTk6kierTdshfI31c+YxfheLhrJgHC7+cB+ab40p20Rie
vJH2DJnjC4+SWLoZq8WWSyX9ECKTxzA+QlOeTqDfv/rKWH7Mc/cuPSWlQKaNF653qzm3Yh4ektEj
o0xvqHcsSIl2M8nr+f4TlDLxj+OD0C2AVtJT/rCWDBKtIVOTxG7GDPxuziq8/uHZYytuF2cqghOn
sImZLWUg4wV2m6NH72tur8ZO81Gyhigw4t/oYEFczlfHp3jF2ItQfOBCTYty7BSnjLMyOQNvmR4P
tG1V5s6mGQ54bNuBs7HKdxEvsLN9/zBPzeE+X/YY3spUPFCHOYnER1oryh0hZqPrLA0Hsxb9bkJh
zZdnZBtR031/6VMRoV8uffRwFRc6aZiO4U3rXIRZ9tu1nuOxW9TKpY4yxUteCWuFR5ekaPpwGDJZ
e6ZebOzoMR6LRdbvs97bIDeoFWxb/YskuSPjVQn+KtWfeQEv+FxW/KmF9+kNfbRgn+oW5oZwcts+
vJn6Rz/Z5dbNaBw6Zwf4lZaP3z+cUwvv87WO5hZ+P7meqsCiN4dIMoTROY8RHA3rglnl95c6vfKY
UKLd+6h8jyAVspX1QfdZApw6GFuxdQuPBMI3Q1guyAlGdfb9NT+W1fFHLFPR/7nmUaVdBlNdJUYK
jKOTcqpuck5qoegArUoB1+GZy/Jj93WGaltb04qHLDNqV8q66DooK4R9EAnxruRPv785ufaf9+Y6
JKTiKALb+Gt9kWRNqNh45n58iUq2AsBT8vl8IXxqxg817b8XOuowp8YYc8el8bHn8nmyf8ZqfN+V
DdaQGav9KY8vEapNcXk9NajEYBs0E0YfISkZ78wIacmsXL0KQuMKgtKUtTeC+zEZFN672TNjpkAx
ukccgBcFZBjzr3HILipV2ajs3Zpb7t2+3tW2fUAcQv///UP8X97w//y4PyTXtdXlk9OzTYPYDoNx
VWvMh16E+IgG9cIZK/wdy3Dn1NFuGBEHI+BJvfnVNaNFQhkinB9SzObAgCazB/P8/vZOvmNDsgWA
gfDHONp75tovHZiqwCU6yay34DutcadhdfD9ZU5uGZ8uc1Qs5l6Ra9XMZwyGLwgMBRGvjaEs3Kez
qo2PnvCPhYvsxqZIoLc6Zp0WTsyXQvrlhwP7kL0hInnigw69cZ8l+mJuMg7qeR0h6TM5TFxtWjtx
v+mYS/auc0PKnEyzzXrajWmwHGusQGZg9UWJeXI5XBOouuim6378K7bv/Jz4UeVtTLSlHlH4WR1l
rAHv1l3MAaNtrLIHw9w0EVA0A4Kq8xappa+oYzZM9daVB8ZGJRINzkUOrt8t0qJZt1qwLptNavoo
uDH7cufF2f7m9HZnUEDY6JUxbT56J12i9FqrgjhWKohe9QSvT0/VFdwTsWCCupBiCl+fGSOdCqIk
z4IdT4eJaSHc+LqpMFAZTFes1nsuwkMRrqM4Jjgz4s0aHq+18n9VvfYokwCYqgEG8HDgBPdqY/OB
zibrIO2Z2rql02pe9CaEx3gIGCawyi91q74QEh/uVwu8hDf50P+bpWzifMinzDz92EIh6ZrarxQe
G8uEmFO8D5NIFbahEqC2OrMFn8IKeVz/vdrR99lN7LijXE2MGloLQGApGYxOFq4xXsZZOgouytHf
pdNvGDXUaHTuW0cxMG7PnyT8AG7GQqYXKfG4aqnshdMn9H945+eROrmbPz68T3d7tKQgqwZ1K3A5
ho01pvnzBviq/026GTAK98eSOn9sy4r546IW2faW0A0wpPm6ouqs1Lw8CalNpdceXu2UXT+HU32Q
aCMdYiuLWS1eJpaWF+wgQGYGgrj07l9scZCrTULFyQpVj05LLyjMaij98KqNXmUg80EuHAmXuzg7
ETz96X661tGBWZKdNLYzPxmQG90TMV8QOihUwEPB3eWrPct3OFmI/feSH7f0qejLszmofIdL5uZ7
Yt4BTuM3o4R3rPrvn+OpcZOJQcn/PMjj4UTm5SD7KbouXPdqM1weiPHDPQ0vZ7wx/hbibGVZCwYx
TPowekEHLN8/IABAx/e3cu43H62sHO8wyh9+M2Rsak+V58qpRX8lFdj3lzqFsmOOi7cisYUQPY77
j3a23KEqTHDOelFB0AnuNH/R32R3drIKo6VtrZtyoREW69x/f+VTP5KwH6RtFqcA08Svnw8aswhN
RQsrv5rhaAGZpDhamRoI9LmZJW6RJ75VQDXQKpUt2j3+Vrus7JK0RegVhBHIICC26xU/zASf6abs
1hkvl3HvkgKcQfc0vfQDcJ/p7kTix8Qfao0bXuSozIvkuXGMCzFXFU21NruX+jBuOuxGPPEMjesd
TBDxKOB1kaDWRt0F8uigOYB/PCk4hgRDhN37NiF+wR4qFa3ye+VsZnudlO+BuISasD99NETBfR1s
Nes+q+Z15xUHz/GwGrghIk1LuAPzvZzdZWJ2H+NvSXCoaqwOlHZH4C10uDspdCjTFcbxheHgASJ2
Btbcr2zMXCz7TcNp3EmdTd9BzZ5IQ/PIRQ8WiQFvHogFJZrNLFsI8gonn2cT5G1hYqa/T9ko3Wof
5hjG06pq/bP8Xkp0cT3NKnWTClECUjMClCUWGdS3OjEwIlZPMFQRYbxkbfN/Gx0C0r7qAUaylRKq
B2tMFrWVXWQkUIriQOwTYhvHAGCmGA2qOTe/fWTd8jkWdbiZftX15cwvScqDAKUNMllDJu+SwBQr
1VZ+5aR1711a731m6GzIwn+nYscQl6MMcKrP4EU2Lx3s+rr8Ucw7v3sPtSc1M3f/YGiBOe5YQaQQ
mxAFY7gGWL0COwNHa5HKQMJY9UF/E5HZUibaureiFSPNudwaCWkl+i+vfGKcCmlAVECZeRCfAO21
bUF3krWJS6wclAqGGhxSJMLFIGEqQw08HUbs9MSWOyuyJ78Ltj3j7ZgJomT6yAlj+y9en9478YUv
9hjti1s+1O6I8IKER81gZn6dPpYmGbsIr6CBijJJQlDhQSxKM3oasmHT9PmmSLJbpDpUYNjVxigL
Cs57ysMws7ZkG8iNOci34PSzwt5EmzLms5BolaJ5ykdtKT4gQkkIW3VpzeY+0MuPaK6qvQMfjQHn
1vCVZMQZhL8ivoAQMVj3LkrjKu5vREFPESMAf42jhpAdoqCmyDBuojF/mXnozBRCljMe/mNPvgve
RulGbxeTdcOvL4Ju4anDWik2Q3yDIwM2ME06LTNMaArzNbKpjPGhAaUw8Kbo7Ggn4isb1YSQgcUM
l602zbodhF09VX5rbApza+wcK1x/v+2dBHw+b0VH+17qkOo9hmxFXIrNRpGpnpRPyBHMPdqPdhpw
beg2WXfmVDmVlCJG6ABq0OmsfzbJT0dplzRT5AQIdvrCuo6uc/UWWnSY/TSLjQi3EYKhr0kwpHC7
YsXuYVBFpHeWpVx8/wg+iEPHldPnG5Hm8NONoD0hhcAlFJ7q34qC1RzHS4+eU85XFTWG24r5XHFf
qu2+A2P8ZVBNA/N/vCj5TiTLl4MFpyUR2lzL+2MQy+xs7tFCopQZ1Jycmvl3qdZCmJprEPEfk77w
3JUe7kxz1WpLzbpr15i3Tc161mjSfgHHM8YQaFxOfay+3+cKWuwgLvw1puplmf8KKxZan26TYjcr
+oWTVw+xNZ95QCcnLBzFhHnxuv5M73ESekC1mP4JPJFwyn1FUkEybqWyniFq2MGWlpyZu8TPf/92
Tkn2GD87BsQbXTf+0Aq3gBz9OEDRH6bpEjcdOg0C5lRHIcL9N0Htsj1R2XKqOQpEpv8D++VkKYZ8
E9444y/ONakdPi2QJJ+7dtZhIPJKcw4fKcOU/aD/ChAomB/OAw2sa5vhcLrP2NoCq9ti4jW/yNb0
/fOQmvZ4sSIbAhj2yAvHkuHrvdDnGXMvtpfgwhSgQjuql+Sp4YYAB8w3zwAjeI+fuiBTNYzyDAD2
Y8o01t6hVnVENyHk1d1l9oR7GOIRRh3gzxiJuYsCw5f7PFqEt1q2DIhQzZbevIGrESEmUW+Yy3oa
n8FFdJ88WbfRTZXcJBlW+WIdZV/rB+ehSy6K++4+v/Xvs+wGiYr7WxC9R8Neez8yydhmcEYbfOkZ
t3W80mGJBEvHWE5P9S0p7velviyTZf3Q2cvhUFkr6UIXwYv6y7mP1s0yuQx+D8GC8G6o9XiW4mf3
6N0GK+YadfpUUW/8bKgH3AX+DOqd9zs31pjRl7fjg/VMTBaNZstfSy7T9EcOL+4xup9v/Hc3WPrF
shgxVL+d2pW2azBiXLlbc9msg2dlZavrfuA4wbpnm+mP8Q/nh3Pr3My32q/gJlEuMf+ZtOWo7Dpr
YV5rD2gEF9ijFyjFl4Nwh7eMis2bqFvlN5m77pT74iWyVrN+Ez2GNwoWiuYBVlR86d+atxi7lM+F
vmHr4J9NDv6PylsoT8mheoyLXdP/Kp/bfBe9Aeh0/YUfr8rfIzy1u+42fXKkuNwqTw47ENZ6q/z3
fJ/dZj+ajjzsZX9d65tguiqe/fm3cmi6O8vZ5DYM42X4rN5kWHFOmzHZmT/z+yhdWvfxQ2zj/rfU
TALOb+JoMwzL4TZ7JPD0sb9V7Q35BXm4Mq+Dm2G6UG7MJyPedI9zg1fLdrQO0y/b32hwIFlD0Sq4
nW493KJv4VupwR6tkmJcROS83UcHg4zLh/A6+Bv9wpatU7vDvtu9mdW1dufcaenKvPFv4l25T+9i
GIG78ZaxdPSQRIv5OnxrVuZqUDbFhf4XuAKOXRGD2EX8XD4H+/ghr/bBWpLi1woUo3StG1vr0vGX
nXXdDxvKiZEV5TtMvC4jd61Em7K7Vn/N1/6Pflo5cNKN5zlYdOlyvJ+UCztn9XJ/g8G7qvQNo40Q
efwiORjP7m3xaMUba161xc79Ja96XPq/mCHea3eIKU1oWQHBCpfxU1Lc8ADMdmldq0w+bpXX8rkm
1s5+KK+r2+qmsvfdc/uGnVJwE2lL9cp+CLSVcqhup4fiNtNX2S0e8QlalGv10ugvHHOR3WTP6l/j
XVJAvlhNvyxuE8ntUsE+8Ea7D8igWzBseSOBBQBl3f9o7nKKoGVlLvRfcXrwtLUT3UjktLKuifi4
Ce/TZJ/Wm1Tb8udRi1pl27Qr/P+VGjYfQ8mlV6zmy8BbO8pSH9b9Qxms+k0crbR+ma+on5a9to6U
HWu5CHZ+uWjGRQ2H7WeRrcMeZBBT1yUNRorn80/zcbx0nE3bbRo+sx43iY0dXnegkcFa71DZLNJs
ob+EaxUm5m/NWoYHfnK3mEpCkDbhtLO8Zb7WM4LnF2q949mi3vEAhl60Ax1V8RDdqDfO3nYWXbgx
HpyH+aH67RA8pz3LrlS+VgqD0aWqrutgrwoIt2ujS3JPLeM681Z0dNGNQ+SwuWoSKAG5+azqBE9m
TngX290hNcKLuJywDgLnDHb8c+pdpu+8B89blNPGq3etsSBRtH6URLG75ofrL2C3Rt2iTLa9cl/G
qwCbazYZZYE99/dnzSlfB/phB18H5hLYmB8dNrMbaePYYCkFu7HSDsaVod/ObSpKD85gQdryu4yI
nnp+icgKC8Ved67XELPa8cf393LqGAKgRjfHxNszPxzQP53BkeE3YVpZH9A5VQBuy5RFyvDYUqN/
f6VTIP3nKx39aGfIzSDvzA+eL7MArkSl4yi3YtAdPX1/Le8Eqc+0HZyBJW2Y4/XoYm2pDRWe2WxA
2oFG81YPxlWAu4zqMONS3w0STrI+WMWGxeb0FOr1ji59m3Ik6er7rDYXCr1aX/q3QXjnhUQLJyrZ
YnsCCHEWdlftS2FjcWddix9Jox3y7K4R3m5c7gjqaJzu0LYEXcZPQXRXQ5aPS3VfYb1XcR7SjcaM
jQrd33dkrrTmuNbVl4AgKCL8pG2ZaQRpzUW9VrzW5gvFj9XAMvB2U9RuKuMRi/Vr/kAnh/OquTCJ
N4IytORyVtGS4FnBV6Sn9qJbZUpXuTZg0zztJsdYUYXuG/NR4WcUOVR4W99FQNldDOmIqUxvstqt
F2fgmy73jTpv3bbZ/LtpOHoj3pDDHIX/fC22vD5MgzZn9FerT5F+mOIn364XIzyn2r5DdxHTQNM2
TmcF06eqPEyHPFgeXJ7v7+uFC70fojCAax76B9CZygzoDw5VuLbmu2J6O0+6lHV2XFZSY5MKCtUT
GOzogq1uDF04GB9fuhG+wl3e6xQ6/MegjZ7CbR6e6/9OgWB4MANVM3FzmHx+/Y2Bqji+2igY8/gv
tff64eCJpsbxMrIFxDJLvK7pgAL/IL4AuUVyr3eRn/PPOvmoP93GUQPcoIII0yz7+NxhA2Ip6icT
0+ZHtjMTnSpD6zMbjHnqYbumGME4Go3vx7b7aS8zw6yc25oMMEJVFs4QrqcGv1Kqn/ABImnpAi7g
6Ym3J5Zu5fjY5uQzIpVnuO0E1yjNXTpztVuYk40wY6k/tI2z5MtZlQZaTvMRRxtaxJ7VA78nw7DC
MuotGBQ9tI5AR9CMloE6KMhSOvtkfIFuceY3Ss98vJ5QDNA02VjPkCL19eX2atXUSUCbwkCVp8rM
HN3IWT6Oe/JJiiKQa1mErh5tn6Y5FN4Qjvi5dO0WwDT1QdeCZaQ5G5hGRDVF+Or8NIxqBYkd09bu
hxUgYymuYbdBNRg7ey1oh+Eri5i/KW90dGPjD0lertV871F5mCETaLO8afyRUKobYAl8JyQjWk+s
Z4W6knx1T2k38s+gD1yaY7OSrGu/Z9xek/4aOyStuQkJBIG9qvx7nRNFR0A8Tvc1yhnBzopJXL5f
gKbIMru1eVO3jRusVaCxQb9uvHyBCm6dl1sg3MLW1vEYXQhsKSwcocHnQXEwwMcsHDqM0d2qdrEY
zdsZlmEw/FVi0Zar2OO/+a69/f4AO/meP72Ao4+4csKgJdMylXHPP19tY73Zzt33V/kQt/2xnMBg
sEZjOE/w6dfl1Hgz8uC4TmRw3t8m06rCDg3q4dXAKheeg5Jl9xADxGxEsqoHfA3QBIgcsFXwvESG
5e669lpXweEkjwTh9JBW57CKU6c5Yy/m7Qz5+cKPnoYSTjlhiVV6xYO/RHr7D3f6rYpvuTfx4P/+
sZyqibD6RHUG9w2DqaOnUsQECKSiSAKMRPmEpQdL8/8yXDxVEn0oXj8EJRjFfX38SdIHZt5yIVQA
uMQJBkL1BepjWwVul2emvafWFBsymXqa4Tn8vq9XywK1xiSLvKlBvQtGcFCYtP12OEepPwl9fr7O
0a+avDIc7BEXOjzDc0zVCbdkuiCrScAUmMTveMvg4P70/Vv7EGocL+bP1z2qKkgszM1aU3HbZ/qg
M39RvEejvrPJZCmM5NF1gBtb7I9Zy+l8cAi9lumHPHQUf3l4F1qAH/OBSc1kZf+PtPNabhvb0vAT
oQo53JJgFqlgS7J1g5KDkHPG08+3daZOSxCHnDnTXdXJbW0AO63wh7Uxtmv+u6gLssopiLEBxcMD
Nhcyx2IL6BRTYBXSiH60zUewA4aWIuMEeHfC3ZWMUu28tdFDESTJEBDgnqrDIQJ2vpFuzNts2tGP
8cm89GNxEPZNwI1sGalnBA8EHt+g+1A29ZZiuGE9ddjCp4vyl9LYqK6jDh5CFWztRabcT+3wwk5w
iGpDuX0scfbU/Zu8N29LB+zvVLxc/tRnN8iHlTTbIL4uQWQYWLdUlkWlTKcbI7iqV9lB5tk1C1dC
uMFAX5uTcwJtUJpRStj5XLKWKWS/B+0NrBy8zjw213KnLmnilhi1wRzgoBeSLDYFf4FMp3Tc0aER
xqc+ct1c8jS0tak6sPZorMG4tYDiUnVsFAOJmRsEXpJwJ0rTwZAt0rRZk2Mjnig6QDqQMFpsgKa9
6GlggJgIQi3wx5MykFXYuHTrPjF+irY1Vk3ZkJO74tXT0+mkteqpwwKBhFWotiy75igMSUbKzlDY
p/qvlL/ak+V6lAL/g4nSkPTEOV21EO75vOWTIDekxMBWL6tXgsaL+iVlzZhQkE7V5aEU9exckdfq
wnBDw8Xv82CVV+lGXLMqILgQXAsiD9NlO9NJte7IwwQ/WFhUQu32EMMLxjWMT4F1B0wdDfUSdL9m
vMFREwgb4SoP510YSQPN9OzcWcSht870id2FOQ4tKm9E83DY0OOM9NjVW4E1Xwrkvdj71HAh7avW
U0HDUki+i54aI4sesFC5pi5QW/JSCHM2iDsKAVwbhSzBQ6mBA7N0QuWvlTVuI60I9xqU7+kwCAl0
VjtLRljN9LKFqXK15y0Frp6Ao6fmaMRvAcZB2rRCoR2likWZ2+vWtjd40YFXycJoDa9VHIlqn+1M
OV1h5Sk4xX7yWxmCBcM4dN1abmRHdQX4Hg5D2Hv3JtOGQ6dd+0vBoyRR1Thk0aAQuuiD7q+6PM84
Y98cSuUjyZSSUA1tYmDqxTGBbSlRVIPr9mPspycpQ5GtcIcevE5z77XlIt0Zbtk7z/hDX6kxnEsF
yLaQweKKU7U5+MApVaVRLCAXgtzjCd96ki7OOq4D8CRXoTJn8SsoR1kqPQVCWHUWLshogKX6MIK0
paABcgM6Id1i5k1K34SgQVhch1Kd08XUPw46u13tLGsLrYHUBl2GlVciPDP1T1IhLd+BHf1etNqS
DcLTm4ir0B7DReE9SCi1X9mH52L3jw8yu36LtDUCRVBUUX0ROoimQZ8gWrBC2foI0wmAOy3dqyKI
5z875gFA/kz0dI1ZbpInZd9B5XmPZiyQ47ZLiVdNSOoLgbEjgBKN8ctv+14q+3LpfxhUrL0POd+Y
416AzTWsxkw4AgqnBBpIhfYqaTcT+qcNqne46ml6ekAwCP80bTmMHkdOt5ZpqqEp6/YxXfygvQkq
CDZ+eRB8jYqOtbjiheoCey7yMCB4El5WjXFX1wfuIBCTgo8qkEGAJULr3sxoa8rkPI4rYMG977iq
Vi2BGRkwigbvdxfSzzi1EuVjeIyy/Hr5U5y9lEX6a8BPNmGxf/4SIsTXAkHZr+zHpl2RDWX6kcCV
hvzlgf6Hif5npNlEl31pDInJCiMUp5KH9jw97QQqFCEAXuJZC1WkvjLRZ/uV6LP9+/VmE61wu1R9
yKAWeMh/+W1TLmVJC8lCtPag7FLUAFcxSW99+0SIcPmtr3xeY6Z3rFpSYVSCsUtDPw20VVb/QhEH
AXfBg7s81P/wgS1LyCKYopn/eSr9TE/iMKE+RlGCvAAhdkAdYGenVW1sKRlfo6a+b82vu+ifAWcz
ykNMMgBuTkzoTYP5Jis/9ERdkPYRMsDETHBS8/dK9L2hTahk6bG0lUfJcDZh8SJ7/kG3p42wEVGR
ASmawk271o2VtTh80ZJBF7RL3gS2FnSRYJJD0/SAgnh4eUwpoiN0wypzI+5YNYnXorNfccWW6UTz
M32AQLkWPei6cXadFrkI0EftXqiOCLVVYSPbZh3MUO1ImzYqki0wFrAhU2bSMrhmwnR1bmbrUC2d
ABsOmva4rjqUfHhQKrrIXckmL6YCUSA+bLsrS+Jspmj/e4LmV2hUTnnZ52xuRqVbzuYGQyaIc/8L
RZizcdyHsWZxHBmxbIUllAKy0qKVXH2MXM7vqwzls+/k4LsojDXA186uaWzAM43KDjZEKet6pE2F
NJrtckX1agbl7unyrjo/HPEpJWcIUe8T++GmoGio0xmidMba4Pw2RO1CRpLBupfi/gdH1+Xhzi8U
mL0ULjSL4sXs9ZIiiJJOhu/dpptuHVQF8iXEtfmrV+T0lOjy3+nXUAxnD6kPY86CEFoHBaoVObVf
2G3lHtllog5ejV30/3y7WZRhx77l1SF6TQT2nMM6+kCCLIM765t/q7Z3QoPjypBnwkiIwFR2UXlW
EAWaD2mlBpEu+T2qG5jDcCpyLiHF+QQsUWTOFJTJhT1u9YyOIPdBgl6PqFp53ZMMgL+Jn8zYvgL0
OrNZKMeiTcRj8WxzwgHeR4B4HFjSCIROIyhh0vCawu+V731mYj8NIx7jw+I11aB3sJ6FyNW+okrG
F6eGLXLN/6BsT57NbgQ+ipiKOVu1YJKktFT9934grGRgOJbxAhGAdSTwV/8LRuaZfoUwScAjAZ0n
g/zg86sVHSKssQ8vjhpkj4Y6fyMhxGYM0uxeqe+9ZliizJhqNWzqNy0z9qaJoHxxJX89R8j/9Byz
5dUHkx2VVHhuikpy4YiBmAQYjWZxqvyofI16nL/MEMomp2x+0VVYTuRsQkS1qMgfcQXz/XU5hN+R
a66ojUbd9yvr/8xSIxzACkcnvkavdnbzFKXv0aQkKmgJZIXXHsh1iu2N+QY1mTI3aCUKEZTbMqIv
/kX4QwFfFxWqy09y5iT9+CDznnHW4McVKuU7cN2LV1KxSSm047hF/+yqUsr5wQQ6jrBWh0z0eXl0
YK9Lz4TRE09H6rEN0BlWZAJTlbT8emx7ji3Iy/0znnieDzstLLM2DzDPvGmh9I98whgtPmEjj2Y/
F5UAMQpt8Kk31333HQtwvn9vPGsydZ63qTKXfvRAMdHUH0GDE54q5OjCSUxrfthKsZjG2pWNftE1
gVDFL5A59MIXvbgHbYz3sI+nLlpJ2AKusoAqTb3P8nutnjbU75dTkbtlk1NICpdZuDarU6m2bl1E
m97GFwZBWj3odlEWEBypaxx6QEGjL0WlIFv6vrNGKeROiIvTMsriU+98xweNL2hq+FoZSFdnd9S1
AEaCkOxNhZKbvhTgbNEToCwdAFOReRlYS9saKEz1vj1eLSG0RNlDkIXQrxDghfyluJdDbdm1GgoV
qB/Le8H5iwjUuYv4LCJ2k/OVUGcXuyXbc+cPMh47MU6bxa7rVgP7ihIftVi1090pKKjAPmTNrlVe
Up5FeA2VNUSlZjdZnPW6LIzceuOp7VQ3ozha/R2KV69FQD2t1k3nILB+r8e9m/ovevKSce+H4bi8
vC3OwTpMRXDKsemUvyq8xKmDqZuPNYao7HFkOY7vGg7Ooekb1mWGkeFblZVbCF2ucgIwT4U/pMrr
P4kkUoEcZ41q7l5+qHOhvcmdz+4hDKGOOjvWdK3pYgvWlDCZqsHOCfi2QJqWLL94LyrgTWftqNDZ
UQuADd4v4KDeDL4ZQp8KDmPmN4fJbP/EMIYR0UX3g9J0jGi8+dKmu8rbBkjnEh9WUMgqNFH5XUz4
UBPQyW9CIFeoS4QANkHBC4y/sJqjiI6iSfASW1S0qd/SXVVwPBeC271Q0A5fcwonXh67ZXGQ8DU0
+f/Gv4J61JcZ3akrseGZ6xUTG4t2jy6gqPPQIkxaD/kBKUBQsHCJaGi5CWYgG+U6AUncZ7Nc69NY
szZFlcZ6oLSw2NLiDwu0zyWcZvcc4Wb6IFHeXPj5o6P9JLmU1cfLi0E5l0V/GnwWR8RcH3JqwzlC
6CTCQSuBqzaq1jp3wp3gfkBwozCRZzjw9fmWfwz78IecvXWRWw+ACCAc2NG2yo+xTjs2h40SZy4p
XsWxHGLcZEgZfFV84tnrgtQRwzcus4BOyypSGnd0Brrme3M4xECfoqjYRVAVctSkKVSwVRecAqOc
uIr9s4w2CSNZUKPam3TT2mDDfc0dqz+J3WzTdhdH6TKmoOpg2DjVgaDhQTnE/6DTOprvD8J6plZe
0W6Mtl70ijaJFZLQhNSI1XtK8GLToRbsxfF6Gh6xMzpSVUhpQMu9QWPszaf74ssvEy3mgf4z6p/8
qN57bNk9Bo3wVFnCPFmKajQqR4aOgENw9CBI1Fy/giwISU4wcwS3VJhTVo26wlROZ9iywTcBQ0UH
0Xi5pU91DK76Fp67N8GWK3DdDAKG+SU9tYVhVj2EQcoxZFaiVqJviBI4ga9qyZ6LTEjjCOEIgsFO
z+7orG7+W0ULwT/sTsGsUYf5TyowCAqC3uGvmlDw+HwzR42kWEFgBEJW0CzeROKWvtnZS3KtUXpO
MkNIF1pYeDmQ5r6gLJxW6q1JC0TBOgVnTb9IYRa17J7bUfLjG62zvwv7VOReqIIZxSIXVQ0qJPKb
FB16fSeMPmmx2Ar3ZLYXJybiDqXtrxUYUqLofnljm2dnGywhBnIC+yLPDpUUGBD2A8x2aLl1lABz
uNO6t9H3KLVPeI64tXyyC1FJEuQtoZ5UhPWxFCZRnN5VMZxi0eLXNrWMPQ9UVt8r3wH4cnA3hdKa
i1j5HjsHodeDMp5wdhUmJgJKZIId1TNhCIirrjA5k+OTHUAbNcDDQM9i5Qn1ICH7WCeACdh/6R4+
gSEawrm26qTqpw8UQ5igqkrl4k636SXk/+Ic7GfhAlt15ENte+6o14eqRdk/0r9rI2pYvJrpaavL
3/LsNa5yW7LChCDQPAUyCscLyhExcyGgWLgokPnmzorp1QB6R4SJM8oIHcToHmkmvDPDI+lm9MGF
5+usvW1pJV1+onPSRAgT25YtpPtwNprHpFZom7494vNhyku6wbg0k246PSpMr77dnyAb4R1kbalJ
w/QXLSCtoAW8Z9YqRd23JSVpWHkUakVLScjSQ0kqaMUJIQJTwuuC897bdl1Is5RVne285ph2z+j7
whXqqIEPjbeSAAvi06cMFExMuIQEcPZf8t0Omc3GNwHtbkhHRcdLOBpRLH3X6c6ta+Xns2v9w9eY
5UG90ZitMWL0hPAGJX/eaqxSNpazsIg2Jl0jI3smS4PAm+q7HPZY4N10FPWlGNV2SGESAeLlGTp7
AP7zSPPisJVHdEVU/K9oLXIAslBEmfMqpu4cY8ak/GEKZxSOQmdWmlMKJ7I6g1cXGTIqbBbV2mJf
5c/4bLG3e/AEw1TvqX1QrUu5h4RQQcIt1arVe6vi8mufC5s+Ps6sWNDKY6kmGv4zrEkBdhVez8I7
KKSCe3mkq28uoqoPaVlX+SNq3PCIh2bTPvn1b+Ek4pEEC2s+mi7HAV8v+GXFc1gkO8EbFWdTBsgs
iK+E1OcYdswCMwrI0kRnYrYdMZ43GssDZ2imAlEACAKpGGH3YkfTt9bXXWkFZjfMjvB+wwDFifRe
BBtoMV5B9JyrMZp4ndHus2nvYL/w+atocRirpcxX+Ze+CltBD8a9MJUI5Bdh2TQSn2e0g6/MxhlA
FooIKiU1GyY9hafP48pZHEah5AQ3Uvcsaa+GfoP/k6bf2vn9hN9e/gpW+vKQZze9xaDkMjiN2LP5
98JRLuOWC26Xjt2igx6kxa4ACujq7fhweaxzpSBG+mew2WfN6qKK005Ob6zotUd1WAJ32OUotVXV
LQeiqb4JaA757K1NtZFwMqwJDpt1jc2PhHh7iGrHYHzTuOFG82chRevLD3j2Y4gvT9YPznVeMrMV
L4dRPQUCYeXjUS+WOkm88AUX/HYgFJfHexejnOcszPa/B5x9kLCtVTOK1eBm0t4s1cMSAZig/EoK
CPOXhtsk7SY62aqhbNEhYkNUeClKqXlwkKmrrafWb/AYPk0IA9b6H8silqealmp/wxpPwkKDl6sv
DeJ6qww4wXdj2u2BYkndE8AqAboYubOG1tolys+hfZ10bBzLncA0GN3PsnoWGr3EaoP3CKAmUV90
wJxJcTOUkQs41gNLwqN6gbMIxmRFIikuqUH7mUXpBmm9TVbX2xTMcJp5LldqxGA6RBgvLK8cHdcm
bhamRWgyxeHARW6DN1+p+kKSf6OFmlfHWP5zec7OsUuBCNMvhQWh6+pcMWTszMBrjCG4aRWRACCx
vxbJFsVyENjIFogumXVHlC5wOZfHPncvAAGiryP+xOD38/EQyhi3Vx1D/0u3HvAFNRtSAmAHlwd6
3/bzhUmgRsGae4hey+yD2oWhh0oRszANrkKKRhOq4M6AwkUcPpSTt36v1dX3DSxxZhacryZM2ryX
BFE7onUNYW7gN5RRx2hrmongvi+8En/zOjmNxjroi5X4EXT5BEDPJmMrEEzT9UUQtmtUBXIyOwFJ
pu/0DnEE/UOSZUPNsIAWUdd6Zzu/t0VfO6o9YvGFmATioFEiuyv+TuWshOtZ25vJ1Nbmu/nziXSV
TC3x+ls5XacISqC/QsCnqsYiqg+iRepo7CIHhCBMaYpJyeivtcR6l8V/xyniOtDYe0oxfHVhrCx0
GZKrrWpx7n6ZAKQ9MKeFzPEFYdbX6BaoUxC8KwjJrcUOQ8WqwJrJXJKhOUa3GBXF9VDyp9SEC+D1
RxBRxpdHMIEWabLDNThH0aIHUseSHgY3ChxXUneOY2Gy9Bceje43oidEVCIwgSIgurz+zix0oHXC
8BOFM6EG9nmh9/hbdl1uOgcqOICSSXX0nuIAmtr3/6+B5gFmzeOndWw55D9LeiJUiyoAazFi1Vd2
lC52zOxrfnylOTdNr4vB1lrbOcTSjVZuCxT2O8ioMiVNj+LYhGiA7Bm3mVSv+e7rJEN9zEBMy6mp
2oawhbP+zsSETVUmvLxOtv+gAfbzkGHAIFornhKqTGNHtTy2v3cTmt7pqYWgWag3cpu5HSunV8tN
hqiT3mtub5gHLdExIDpOukcyrXk4X+aPGkX5Mm+ODkTA//OXJo2m8YVwNriHuQCX0wZWEFMOE11p
EKNi1yN8CrpWicMrQ53LNG3OZxVEO8qn2pyqoyngGilvoXpUIc94NEVfIXhQGww08WKZFsp3qFF2
JS88ml+asilBJJnJi1I/ptaLcW0vv+PiZlPP48DKcijm4O44O0yrVB0gmiGUmFPzaPrBhTG4Neoj
vUcU5lAN945OK5SC7K0avuXk96VDiQPLgJZS8ORW0bClBaTqf/v8OJEmJtcML8+lAZ8ecRZ4Sobm
hJSbQMaYybrwcF/LZNT6n6rkqCMZHqZ4D9fLrHoI8n6tcUpy143dG5IpyBaX5pVdee6OtQ0N8IJo
Tolv9nn/pwqmWVNKs4hq5qTTdWv2kXXsdWSD2C7IN9ucfGjlkKtfG1r86Plk2aRvmoknn42I2+eh
k0JKg9wXIbh9NMejlz+hPz3VtH+WFO2BPQ+ojdQ/gmBt6QXb9yh0m6/JGJyJZ2yqfqxgRBPEQv78
EEOqR/R0KZQ1gbwM9XtwKdSQGp1Gcb25ClNSzlw2n4abLVAtqfqEmIbb3l+1oPyGA412vjkiZfg2
xfbbdEKjrE3665isc1J5to3jh4ZSBZyQ+V4dA8wLLZVcd4IsGnkdkQItYGM1tjex+iPy7kticYCD
8o1lHTvChOKH5riWhpbI797ehPlt2H2b/BqOmL1KCAHGiJVLjfry8XV2SeIwgLsCyumiZPR5SsrC
MseAeviNrcoLwnXQAklNVAAWnjaccSQSc5AWArTWSOaV6/BcewHBXHTyhMwYOalYLx+ydCPSwijS
ivfCqdTiJ7FPMDNLT7mCH3G24lli4qU2eIrA44cp1OtriqNn3598WJVRHUMob24Drmh6o099Skqc
nQgF1BRo/r435JUBfddE2Sm7ty1xGlw1rT339g6gfuhysgwKfl4XqI0iLYLB59MTe8Xv1O4Ob0DQ
b/JeeMfJT9jB6MGiLQTCwScYvzz3Z6IR8dUJSLAzk9V5yT+LFAWhpoTqkHpvO/BKCBbqqFhwRMrp
7vJYX48fR+ghInGEvvBXg8Jx8isZQWNEpFW4kMJYEhIpckyXRzkzm5+HmS2oOo4LcDG+fbKGu1TZ
adZRRkEkPtY/KWhVydZrEGJb5+368rhnUAAgx1HgVGycM6iqz3oN/dBUddWM1impdsxmHO3VdBem
RDCg/CI1QF5rFVoHTVqX48qTMVQBQzzhp7612900/o7/4n6e9DeoJdTjnRRv7Xo3oNXQKfsJB/j0
Z+Q9x5wK0taMuVtdZCONDDSAaMlffpUzh6Z4FaT/qFcZ9hcwKZxuD+C/ZWFHuu/A1hSHCT0oyEiI
LdSQWm5IaHzE7Mo1Fu6Xx54vSPIBkk+YJ4YGJ0qfA/GzNDbSoZXsQ9q/IvyhB4cyfLBGtuP/sTr0
PpBj6LCsgfGphlitH84dO8jDiDjJPuTpYWr3SoqwWHSiMFOmjzmCIpdfSxyhH69eMZql4d0hKoBc
v7Mj1hm0fCzL0T50abHs5PvIvoawuTbC7KIzACe0fcoIsn5QnSd44pffYL57528w+14x/r1ZF6Nq
SBq8wOqsr17CoNgqytVK4dmRqBDC2zTRAZyfSXXv6/KUtfbBj76hzejKeFBvNCndyAXqeM9OhGhK
HLD6Dv7ym5oeM+i2nR24l9/3Xdb/y5QBHuJ0FCTSeQcF3b6ojeTaPvSVtpZGNq8WuklEckp7JDDX
pV6uNL9BRzF7UdMH3Zk2RvwsdyUiZPXOUQO0ltnRen1shitr90vG9T4ZkGM0qjQq9bzZZIRml3Sp
U9oHO9zKk0qihFE4zksWpZn8hMU7JQfMHtKOGzNHAAfudf47ke/wh0XCxcNgMN93vgOwxdh7yTZP
dmpdoa7mA/iRNub0iJWR06eI5nQAB5/MYWmsnGgXhv2DE44PldmuCKZjOluR9hNK24PtJeuI0CaJ
iiczVf/wNW4jy78SqZw5HPAlF2hiPCaQxJ8d7Q6ikLZXtNYhQwVbLU6TcRwckLEcUdaVa+TaULNY
WdUbKgdpYx2Y7co8KvUJsEAy7uX6SkH+zGr/+E7z1d7RmRqqquadpMd8kPGqxGAGtto1FPqXaJQ1
AxHa5Fxn0XC8ijf+cOCVGhT6Uc/sg6EuhyTfo/cRgxALdNJniCpquy7tpwrxrhbExThuxvKt6N84
gKcWfb0nO3+1yJFC9cCjeabzrQv+hNOfsWmuTPKXFPf9QTn+wesK8pc1m+VBw1AR4RX7MJRbS0rv
wNKux6IAPZEyFSaojWhL1hBE38Ty7BA5X9jmNkG2HiMbKH7xsgiUNRnUlQNB/XqGq/hwWYrGgYAf
yOyCtwutgjEQsuky1DDM1lVjGvzTX2P8ZfmIG9VobbbDZkLf2kR4aIqr9X/0BESoRBgckHP1O79L
OTI73xaE9ipNl4UVIqwAhHRR//S9reSt1GrnI4VWDk+Xh35nC8xOQ15eqDugQoT/x2z1hKHeO8mA
f8FkxLve9kbXBoMyBiqSSM9m7e3k2HSFLV3UnhqosHQGFj5aW4UR5pQfw3AJ/+uwypU7x98n5t3l
x/tCIGfNCGMsWwgDasoXVYJGr3s7IBU79AOF6uY42KVLERtlsCWhJrdGYPf3A2g66Wr2IBqosy9j
I3nBHxQ0RRrxeV9Zhl23RU7jgqGbaZ2lazneTM695ZdUQ55V70himxvlzZVXPnPhM67tID7Im5M+
fB4X9dMizazYPEjOPlObJQX7CZPGEZtXY3hQ7WkNZI69yi0q4hnsWLgdrjzDmcOLS4hHEDBoTAln
q2JIJZQPRsM42FwWtkL+oD1R9y6ERheWgRycmZoAMT1kVUhp4R5D24WPkguPpQ8Plx9GnMhf5gGv
PLFKHUQSZ/MgmU43aI1tHLAiLxC4pXmvp4tcf8s2bXsKriF+vqRuLDlhMUzihmwMQKb5eEEmBWYS
GgdHBqwmh4cogEvvhz8s/8Uo+Pqon8P4dTDWKj1tUdnySqtjQKT94+UX/6JiwJMguELWo1PqML9Y
HgMdd7Qe5ZfD0CgLHbBm5Nkrpcx/ZBGXo+HTksBgap11E64NbyJWUA3pYHiv2hCsc19ATNH25ipF
41kFP487qeM6KpUwbB6Qo3YrbzzJlIfqYknAQRa3dMpeBtYHPM9wdk2/KXJQ7jGA1WqpOw9tHX2X
Rm0XOOZGpDCDgW6V745+ukQAZgXgDkGaRQ0J61bMkZTp36pOWxXgdsMcNIqljuuKQ6RsQSX0oKCK
/KZ0Xuu+W3uKa2rBArQp8tKJ69fSWlVfWUy95N8jP7UIeT2/7twuQuaO2kn1grRroFkIXDX3qfP9
8rc/dy7y4fnsOlU1nXn4vAvNrup8qe91ESdIDfI6mYUuJND2qXBHhDJJ66mlRG0NZHEbtihedtUi
yrGpVX7BfMGqGRzOIb2mqCE2/2wzOI5JPUEWIHh9fjjUiAdnqtLpB/DvFF3WQ1JtZJRYLr/9e9ry
eRjE0oTzmVAWgs4iqm8fYoopjUw99zrtkI8rmNNpAvYKhKfhCdF2RBypaLbxnZMqLqRZrVNBR47H
oG6OChYmJurR5iZTXisb4rl1Kine4xj4IKNf2GnSSsZPw0i6LUpT/vA0puZKhjzXDBrA5xNCyXs9
vVqdfVcc+PJGOm1IXbZRP5hfsV1ddGYmpZoIPrwInKacId4hbY24OgIZUdQAcVeqlkW3aiJ/XRj2
dzVo6RohHu8ZeI8q8LUU4KqRa9cmLeZS+6MXjzttrBckfd8nptzWPTAIwR9pDI86QLHIKHY5buW+
n+O2h6lUthw0H2JqskEM4lHHcyunRJBJN2nbuobGdrMqvOP2lRq6YjQ/iDaR3i7VHHnDUll6tX4I
49+lTVkJa65IAJTDXTD+ipJ+gfMbMV3/1BmPfTg81dGbGCSWq1OhlusmKN2Q5mTidZsidjZN/hY4
d90ULYV7e98jzWi/jCgMqPQRkafYQ7bAWrzZGL2/GW0M7njBMTZX+lYfzIWC2ojjw3BQcTMOrJ9I
m+1lE6Xkfh9W+dZTgk2U39h28Uu2TnkQuJlTukGSH7Ipcg2rdGPnvms6oY0e2NF9EC/SXv4d0uoJ
VEUms+n3liFtUdgsB+cuhMQl/lPdNSdDCRcy/qVJW6xQmDgGVrQqpEVmjcsBLTv82++YsLvIRPNg
wJIsgAOa/DAiG7hBusyNYu10Er8DLY/W2+rgiK/sHbE35ivNQHKAZqPYpfPCZ18kZTtItnpAcc1q
m92gZKhdQuCY9vHfZnpwgl9y9quZvunJXdOXizb9ldJVq53fKFC5WQUfIsoWnfMNlWkfzX/9u21s
0/SY5GtKhVl0N2iH0eenr+p0jTjl5cf/0vlBVkk2kAynXCMDIJ13foYsTLrQw+Cmtk95scyce4TS
zeFxLHwidOjypKVOXHAe/7Xoizkk8t1Tiamsn4HEoEEVOhOm0XuArYH6R2rsxZUH/HoEfn5AEbt8
OJvaRMrpoOnqoTWeg6RasdDlrLhRbXCYKNOaeF3iLVGmr5kpc0PdowDsZ84is+XbjuiRZ460u9R7
7iHnoATQdQvuPgebdcdKrpyjXwpu//qYYC4g0RFIWrPUwnCKyikB5B7YBZ3+QB087RCmr9pNZGi4
Vy7z4NRo90UA6BL4fWleyXbPFDvEx/rnAUSQ++Fj4TsaDKrEA9SdhZLBozWs42knayMeVPEK5RtO
93hqMXt77qbYzSDyBMq4ltrfU6u7fgdJ27+p0T+6Molf03CeS3jdcrfiDz8vzduB50i9NKoHp7of
jEcTYZfMSdiyt233iHofYrYdd0e1bNBfa8fvQZ4cPUOPFoQEmqtJP8tpDwb8puqKtbUPy8CVR2Ud
oagTKaLxHB074uXLD00yeGZrI6fg0PRBc+8L7BwgtGeZpcRTS7gMROhEVdEyLiOEXrxlMCIunUU3
hoXArY7qHZUTfLpscnEnclYy+vJeceq8aaVx2mYmEpzet77ldDfCQ0X9KfY9WuDNnV7Wh2Sgb9hh
/VmCMUOVf0OQvoSJveWGuInj8NgP5W3AMThCJjZp+1X9QlYlAAH1IkF6ws6ru6rhZ8fyorerh0h5
MNQcUr61ACGx0JVvlRHe+uqyApzhyQ+44Cy6ETapvC4K9RAQ1uNNeusBAbf9kyzd63TYlFpZ2UGw
mrqfftnx0jH6/NZibCjaSNFiqvq17Lx0MSs8Q6/4ezv86Y1Xo181MrKptrQ0zXinl3iojhX61ByL
07B00FOL/qbK77RS0JxDdyuIl7L53ePXukh1yzHep1a3s3X/yiL8At4Uu9MkoaDnDsedgvjnzZF7
vl9V2HEe1EBH9PXXFDMJtgrZ6KRGhgh8htheqPVji52uHWavtS4toX2QTAOObq8cbP8ybprfHDSP
oY3ROQJ1Pss8lEFKQb9zsuVefTOE6joglLKrievj1nDEMSUuPnGUdKXbtYiw52B/wBc5WY341LiK
R88t62ZBMatpcdUoWoVcDdqef2s+VVQO4SeD8AekX3iLoCGaXcAbWnQZzj/Q6GoFd2T1OwlnjCjS
YviBTfC6hImXWC+tdh/p/dIoEEBvDNJtoBsFznaRcYdoyjJIAhxm9oZxJKoRcTKajL9HI9845R4l
x3XlgINOTgjgwrRptQX6JMOiraHEOIC0SDKn9kHyeyoIMa17394CTNnVZe0aQbrpp36hhs2irp2N
JOXC4XYl4YMm5z+KUF6o5lMwtEtzeC7bHWrYbfoUW9/CqLkNp+95p69Vo1pplQQXLViM/P42IU4j
s0AKxwi8RVXdWDWiXpOvb6ZU5Zc11Hcx7nIeKY270lXS7LuJ7aWJnoXXlhLlQwuY85DrslvwKYus
2A49ekRR4pp7C99gDBwXPg0aOe2X4PdcTO83RuQfZXmpZ9jV/i3jYidmoZqGdTjdYz7o6HjKyBMJ
ESQUVUGW8aaKn6P8TgcMaj3K2spOblr1SQJZVtx2yABrf6sUVaCbmmp368Sbxj4Zo/WQxfvev2tz
oHNJt5FtzAIicDj9g8TnGDsF7dN0OZlY+sgMhJ+LHq0bibxR3xXRcKVxxF48d+oi1GABrtJsmPWf
tymLMDdVOdIOWjRSgmAR1tqyRpC1Tr6V5Ub6Hk++65TKorXbhTyQihXbwLpLo5/BdIIRJIfl0sA+
AzdbaoD7rqZw1Qar0ioWVrhq6ug0TqCkfcyddqrRItKFVGyD86IPTTcHAtgvfRPCW2Kxqt90NGKN
wFp66m2OkoAJxcNPSLVlxVVT5T4p/GNcQUflroq569E2Xpo90LP6Z0YgODTD2kKxQ3poMh5p16tI
jdeSsYS7wdP0kBYM1M6qP2kkISP7rbGEpNxzlZbLtDfcrPnd9gdTeyrgDIeYUocPkvUc62jogowd
KFh6J73aNx1obFd6SfJTJ5Gl4tCOKOsi4pYdoueGO6fon5LxaZLdaPhd5TbW3892DtP+2Hr51jFJ
0eu/RvHTMB5i21jrQiNZLmHxRu4Qq7vU8oVtzE62/Z0jkx0Zb373EliJG9fwbIUogbVOUM3v1LuY
jlioRq5TUYHujoNU7iquw8yLN5Lp4Z6KaRTXti8/52xNv/JXhoHtYnBfj7e+f7xt4ocQAe3AQCfW
eu4SGZ/cdFl77UqmfTGFxjLTMS5J8Qg2NxL97azqMA94HMZIOApAS+mkpdSGtMCBc8o/Jt5Bx1XA
lKO9rUn7avhtj+Yq0uuTV/S3jj/Qdxi24AZurOCYPBTTq6c9oWCbFTlb76HrXwv1tg7ahaV8D4dD
XbppsJO7ZInDTKbIrsnjN6iNFdCf8p8Z59x/kXZeu21sWRp+ogIqh9sKJEUqS5Zs3RRkW6qccz39
fFsNzFgUIWJmuhvH7XN0XHnvtf71B3X1q+y+7nvfwMU/YtSaUfBnufRc1n+16gJHyr66CnsMu+mZ
ktxH1NRJuyzf6Nj1T49avpMiZGMUGX2+a6OLubpMwgkzuBLngYOyXEzORdL5U/1Ljx1wUn8twsBo
fix9kOmN11YJi9ztSjyEeonglC3trkoHdoN0u7Ys7yqIVuvKZEqkk5+g4G4bNpDVk8Yc73Ds+6Ay
PaQLIq1M9saGe7m8Kt3vSY6ZRSVXpbRetytb/PocE2X0py0eun4XTz9M5JjStdxgGWTdZ90vqfob
x2+N89IyDO9jyWOm70L7Xmoo4vluqbehc4jH+7X73aa7aIx9m86wFvwFzJgHE+uyZZO0NyZmnPC+
tBHRDw6QQWzfSgkvjbZLmytMeFXnN9AE9pteMoI+/ZjVR8vGvOahLP9E+VW37lALGARX1d1FlKHa
IF8Au4JLmw0g+duViiuzN/Tj7kwB+RXKpOD4ZyU7al0ipwpNa52orwDoClAULC29gQ4qqY07B3wO
zXeh4YTo4CY6dhvNuosswWWDX5B3f1aBnUA8yBsCUPRz1e2JvkqTxUAU6FNnkn1UDWmtupg17H6B
eOEn3UlqoI+/5nkGephdZcX1EsKDRjmgL+Umd2J/JM+sD+97TNO+v1FfV/wP0E14pQsOy7HFUbx0
jZlIMhaF9jZl1lmSLtpfN1QykNWL9f77o319KuJohgI9DSdLePKf9xe5iFuy1Abl0Oqi5hvF/mru
BZLpZMNmXrZtZpwrPUXj97kC4JgwFGQNHwtYg+Kc/unLCmrSpO5b5WDN10B5eKvoIBJV9KeToEdF
1xxVBez8/kKVk0e1VQeKPN2LduxmHDUm84ypUsQjhqOcyLVnptdasSuF/QLNPgPKyBq87w976v5C
CmSo4diopI7BRNugAJQaWxYAPkrBMjZ2msEMGi8AO1r8ZXpKJ+vcDRZv6/ENRunAhToCirGPbnA4
lfmQhI0ipigCK03vk/FFnu869bq2wR65YLptRjtd9rzIQQhc/f1Vf/2cCNKADGmQIgXkaB6NUGwz
XZF5d8oB+ITXiXGRcXZU8bWL/nyMI5A66eSl7KpeOXQSXwkAeTFjFkIuUno9kZDi3BsKrLvYDZ0r
nbRAhTmB0KkSt8H0Jqkfvr/iE2gHp8PoxJJRmVPwHH1IethpyYItk3i9aCIIF3fFsCyPCJJ5nphh
8Io17XbKHDep192YHM6cwNf+nHwFaLBQnFjI0IZ9/qrqaFpmmeX7cEDrkM2Dq4WvUrNnTCFVrc/s
8mmw774/5olHQLAIEA7FKSbhx2hf2EcoAztUyVhZwFxgsm6PHmm1Z+f8p+6uhdoNhYsYUzMp/nxx
M/y00Zp4o3UHU5NLqXoUueNICq2AC4zXi9615MjXyyt68e8v8sToHkIrYlOcQwg+Zhr7+dhkdBah
JPckGoX7tr+biM8ey4UhMIArVPypwcVGfYQ80wIzZWRp2xZTYgJMAWjuZpz4J4rB78/pxB7x6ZSO
tiuzherWq6xlzMxxp4JTVq73cvxaOHdy/fz9sb44p2gq148KEBk4K+cXkaMdlpVuDrxYTX+vRvld
JS870ZjLhUqr2MHnTHyj/KOov6Sov7OX/Szt51h6sOV0q2jGbq0Ih5FJP8+19Gerkyk2WdeDvl6F
c/orBwqHqr0aOXbfqzAnCy9bigJHUHZUxTOWEnAeFGCQtmqR7LMyPjCATpjUlYZ5n+X82Yt53y/t
A7cZ5+3sQmmUnaDp8CuSNxwRu+J6LAeiXlnk7TFIF5g17KblvdkMmzicAfXP7KonRve4jKqMbdFi
QfmSj7BPq54TaXVS5VAWN6Vxjy4Yv1uFhT9q9L1kbmzSyMx4q4Ptf/+0TjBiOLLB8BYyB5TNDybp
v5urlEhJPMXKQUvkIIvtX4O6bIVxR4wHg64jGI1pI2RioXDgqe5t9U8frUFs2JQXcE6cm4Hwnn4u
LvPe2s3pclOYP/I7jKLATHo/z87Z2Z16lfmocAYkgZE8j6NXue+pS5JBkw8y9iTVdYkjPmZ2owdD
sly339+cU+sVdHCVYsfmFh3fm9nusroxORZrNMXOkByIvBnaYDnH1z0xSOAp/HOkozUjJGp5CMVV
TXQRunoV2l5LWrwEYGDpHQPfO5sKuGdsKs3M0LLH2AdbkwvcMpJ4V4I1TiAicfHXAJ7PnjTn6fs7
cfquY1AMMi8M845gBfr9OGKYIR8sm6mKCzMKhATkpV6354vrEzsTcgFqH8G/RaAmHss/r2QZLYnd
WJN8iK5zrnPy1RZ7H0Z9af3eVHcFTixnNsMvgR5izYLC4VhEWaKTNo/eqjBVcf9wVvmgF7eTvJf4
7NfC9jrauEEiUxkeA+Kri3CcAJf+lOvsDziOjfVNkmIj4GvDBjud35KZ/Uim8V4U35yosWbX0AMv
vn8UpwpTi8pBZ2TNmeIa/fn21EkWV9rAYt7Q60WDvUEuAMmEIkZxUm/QKn8w8Xuqzym8Ti5SVP4a
Ki+GXcyGPx+4Au6QlVCXD4WogA16ZfOKMaryngOtVsRZQkDs7I19hhz48Zkdlae8dgofIZJYeoCj
ly8r+c9SYcJuaU9lZsxc4xWz21kO+kn1EhTcVScFoUKA5aIyRD7DeUMWxIV9dwJHd1xnWevXbpkO
FQ2dQjwk4z69eYIx0kS918NBm7A3sd4aPTnMieNjMhIDwWaQdEGX1/o1Hl+G2tlDg2WUs3GQTL/W
w8ucLIfYUDdQTe2qcE1jCcZ+t2CQx3MsQDji8oew0UmccYd5Lcxfh9EhdTk3PW6ecoPZhPMjR4YM
SkImmjiFSZ78CYqXBetl2uN8c9sNr10DGkHuYA+xMZ1nP6vIlJ+ui+AqXrCQWhdP8BBG+mtBlhFA
uRkzTA5HVx7TX2Lh0cm5Tj1M9dkp0331WHMj1sk+CDUvfv03uD+m/U7WWBvj+4Kp+MwmbbFbAc/u
WM/wx2LTHOPQD5PnSja8MZ4CPPmI0h43Tap6toTXt2G50vJmyP1DlD9JNg425TVLzcoyR5Pt8McZ
5VUXSV5P45dKERydt2TSeA22IADb2n4j1c5T5yuhPtTAwQDSYe4W6gtMWigAjLnJSzAZw4tsazIQ
9TkMrPV2gW4QxD6zFCiVY/YItdcL4/eoYdBvDEFNiEI6PmTyo5M1AOtEx40vGYcQP9fag8+nJ1u3
Q5te2OnPUTe2Q/pIj0QW0U1NVr3Bw9W0KUBN1xbg1/jdKA2Na+QnhDMNGlQwwDf0eViqA0AivkFd
LRPIoA3qQaQXZI28M0pwbaTIk/Lbyt5ojyodq+dsKzcywlKoD3wG4ITuFZwjjEz0izj7TS/Xw15K
yHzogWoV1H9Qn5e7qJTZPp4c4hR4oaTOwHXzAeugmvUKclpYB6p5hVhjrF777JbJ2CRBdzeeMvnC
LnB2rDcqMa2EgoXGRlPJ63O85Knq76GoN0W4iUsdc0vfbrWgQlIWXdvphNA8Fpi8Z8g5Y6GnmIle
fVCp2pSwdx0LGxZMH+zXrroLm/pBLyh4OsfNzXXP5rs6sQtxj/+H7dJlLS9eruHA04RBVvY7GObu
oL1iqUCXKjq7LLd9vHiUiEGnsIPTWCS4/bxGUbe4gg9pAVjgDX0R83sIats0rPfQG31BVuv7H7jz
VAy5E3s75L/H4q41cyJHAF1vQ/15dB750OT+UrJ2ZWV4GnQJYbZa6s094QWXzrpedBay9vrdRMu+
tDEeDsC77zZOQOo63tmEA8bACWFXHjr5LTJ7cNg3bYwCkTWYX5MS4zGNCkq52Y5A3WhbhWNN3gGN
8t19nLtqeC1q4D5xLqKo9MUb06nPWc0isCaEHb+sSbnhwywZ0XUV/j0JJ2a9iJ9DZFqq1mEo9M3U
zrtC7ohCRc4fiagOMQd7seJyI+4EEzEovZS/4bUxgcXP1zUUhYoKxGKWYj8naFhrnhtOFEGKHDfB
97wu7CdaOmJKblpr9jrMhhI+uNSh4E6lX1MWMeV9aSeSgsLxtqQ+HM1fFVBpihdd0vE62otfKAxy
sjyY4X70+JUA5kLd1FhTv99LvziWiX1fGCAILar1lUxs6u3qtFKiHHoGPj1uXCSIp5mBr2fiGkrs
RvXqLSzBUU0sZURS0F4qXkxmz0n0pnYvUffXjG9TBAWOSTEcRV5q4nVKclLf6v4ipbtJwgx3Ws6c
94lpLE+cPZgAdDJIUQl93orNfJ6UoadeKaG/NANemSIUpDMuhye9bV/ipr1TJjHTwVl2qDe0+ps1
HK/6Ao8w6sbuXGCO2AGPd0hkkwaKfvp6SuXP59O1xhSaOiXbGLZbAo+N5ik0LrT0/8D+1nhQsDQ+
7NrkDwuaf2pD2HyO0nQlEIJW39QydhGz7TVVjvjljl2qsdvdrBfEIOsXHWQ5sg+871+Zk1UQXsLQ
VJBr0hWony9V7aIoG3v5oykwmSFTKgJZOdhjKXcSqanpO1+McY5PcaoE+feoRw1CYwC81qnCdVdv
ch4oGp6icFIKpqLvSvnnzDWeepz/Hu2oHF7lWk2klHI/Ge7FchMCD81h5g/Zc4xOewiiKQY4G8ln
gkmn3eNyDVYmGNbVuYyF0/cbpbaDnJD/GkfnEq8xjh1SRzcAJ2OtYNAFjHBLEyruHNCPtTNr8/Uc
7b6/B6d6P/ufwx4VnZ2i4jc6geKAVYGaoOPnsslYzbPg/3ego+IyVaNVTi0OtGqBTJ+JWeaA0Pnq
bKjqqStyBNkLVQlRrh96qn8+HXwUTLUKC1mI/UZpz4NEPSJK0rOP7ASIjcRVZTmgWoced7Q6FdIc
O+nAkaDiOyFihJX4lpE9+2m0qFQhxePaoCZ3unbNR9Mlr0MjU8vVECuoBXTZpZkfszNtxKkvCNCA
CQKKSpiGRw9UW0w9HU2+W05KXD61dSp0lXK7P08lEy/l8Xro8IdpFJYGvsZHn2vojDIl1ygfer0N
hARN7pKNUc0biumhvC/S312cHZZ48IUeQ/SLwu/gbOdy8jRQyYCqa2iIjkHmLB0NlAmzTLvws+2T
rZwxVtUUf5XmDxfpsIGROxojhBjKbwCHgqxZPVl2jPolwU6JGLSIb7xwJs+qE0RS3WO6QkkhtUas
AcVUelP6pKUP2DqOxfQzJ05M6OAgUF0IkaRWd2e+lxOaA4gNvAU4RzDz4iZ/XoAdpYxGFV8BgUXI
Mykr/Z02v/faK98N75KWPosvtXkCQIcxgE9y63//xX4sOUdPl+eKKhIEHeRcPvpkY4kuayh79TDJ
BJtCe+pE4Ut09MRA3pkf9PKPNRQbQY1qLK9JW29Rc1/MMJdUsC1rzP4gC0IUdxAWdLDVYlgNhiZR
QgD5KU9Z5FytjuqV0I5gieN9BWJ6tZZ1QDaGjxDFNeHgaHQhU7lVO8nTKbFqRdvUknyb1rfy+FxT
RglUs2ChnBrVlfLUX9j3K/3PlEyBZWMSShdmnHs6Jz4z7g0WMIBFTO2OkXc1W1W5Qv0ohKtdfy/U
UG11pzJNGZYrxMUaZ8tmuSo4FV+GcNkp7Pp0cW0aD1nbJcv/XiIkPkILw0FcaXhjjkqTbFlKR8sj
TZzQQv1jLltl15X32vDaDqE7KTSpluVJ852MCbNgg8XL9vsX5oRA4vM5HNUMtp6nrVHByjGykq6O
wDtp8uuUcQ9ciRyRQNxaGLniOrtkQYfrfUXZ3EWlq0gQ0g+taflGeyWZNKp27/bWOZ3vFz8w6mBH
BVQFXwfbYUTz+Ztq5NnB7xzGf7uR99W1NZEYyMt6tRbeLF0l1/jXT9kFJqj4T9h76SaNgsYmTsq1
t5rIE8a989Wsb8ceSawboYQlucy19+VfLE0GKv6LWt9kV/EziWaja+1tsvyC6FaTLpW9NQlDAt7Q
BgUBzteqz4CmeJhJHMWTPhiZRXqGsYHGxFuy7uGc2cuBQOHsly5dhd0uBgaCRC15aun2uMPxHbYk
4vwYDjk26FBMJA/03DqHwn0s4V8WAdPBWBbHY4u/fr5l8RK2Wo0S7mAhtlzRtxTlhZE8OAX80dlt
pr+pcrv2i9e2ybYrOldRn0v9bYkv4tK5nuqYDn+nRIcYXlTMkA+cw0bxUzVjsNiDO7mxtKuMn/38
LK+/l/VJdjQik29teKR2e2hz212SyTUKTN5X+alyrhFF0j/RuXBwVArwvVbjKQ/Rgf7KUzzzX/P0
fpquovUua65ncg/qp0GHu3mNt7k79ZcZCee63yY/+qTk/cTVeH1T5kOavvSZsD1vltyzlkMUpl5z
LelPht67UBIwrU02batuol0H6z2uruQEz9uRIVf+OC2524TwExGMI0VaSF54i4s7ZzECtB9MYfc1
NePM7FNVKmyj4gd8D9CRYJQ/ODciNxKWSlviaXzfSkx8xixQZj4A7l4N69Z2x/ChDHHo3lhDFvS1
7tnzvJHrfJ8NmpdHE85pKSFYE3742VWiqrh675biudV2grKwmmDLMgqBAqKIAwFzGDqoS2tQzv2t
oxR0rdC6pYsUnIPUTJznSDnv270O6bFpfim1vZGB3nKoaxUohjmlQSHPWyv7YxWvZ5YQ8QV+ed2o
0UggNgUN4uh169vO0IbEUQ9hg44ODlHs1xabs61go/4wwTCZYCnFZQP/TvNq6WeRy4yw+K29wZjT
67sCQiqr8PC3W1LssM55L5xa+OHEkAMgXAuw//78PYx1p+nFaKmH0vyNdzqbHW3RyI3FheFs0Xyi
wuReaIxkGA9gKnt0MB3buhEShXqYQx1dwJ1SvSwRWbR424L0gXDoyjmsgEydE49AU0g7wKCHz/5Y
FlU5YwNrI2RrM+QLkmFT1OD0QLiXMkj+4wCWhFAIKHrCQfcSo/Capfb7kuS1Hrkvf7+qjLtWau/p
3Ko83rbdBaz2EATLaKQbJ7c9u5iuu0wm0zVW90uMjQDrp6OXF0Ob7ASyZVbT1nLM/QrI2bXxi13M
t6RTwJqDPmCFQRWmd5S5V01hBbm+a1OiXjlFTX2FyzGrRhDPPq+tH4H3MtOgaLOoEZJiY+fds7TG
27BpNl3zq0WwmCb5bqqvYrlnIoWmMj4UEWBGWOzkieSTaXWLnxmJDwzp/GGFb6mzfPTmLo4fVy3y
Z5Z0QV0j427jlA8jvE6xo7U4LwxOvlkQL4IV10W71dPrtrUvuhybx444KA1ru3z4O/ZXOehVW5E+
sI6BQen0cdoVs3TlymqLW4o8eQamsu8m7R2gd24wp3h2hr9iPFkBVfEDAlnLuqsO4KutQniQF6NZ
ITDAVwpembm0l6KUGuQ3bUGWk+LsImkw3JTHNHsjE+tv2eS+kfxOjXLbTAYg27UAph32a2EkqTZX
1hIg6p3C9UaTYVwPF9EIIoE8n8qDzhGXnel9TYXT1rkv7kSXjkkodApmxuzcxyS0RUSl6SE70MTT
jwpCHfugVonSrLQzBYzyoZU8Xn5oGxno60z29ePuyTHqClGCCe9L2tSjhi39DdYbO7WIH+GRjhgM
Tl6CL4JAChztSa2LbYJma4ziDei8NahBpG5LKHu+De1Tqx1ftdivSdXJnARjwz0PMUWnBwEoW39p
zkveGlsaRrnqIHoSkkYhHYH/CX78EqMpjWEEFz+AfJIifxAyY3RzHT8gtZIH7o9x7RKssnTTobml
11vI/sma1ncGEY8l5igVoJHgGmmXs6r6guKZYcaG/QNqGTQzQoAo633wCiZJwEzpEha9TRW2t3J5
EOTgSVEo68tAz+vdSH5QZ2NkhtIDseiWziia5CdzlHzxZ/SRvjOizGdeEEA0slApSiQk4TXgy2Ub
RKxVQnMXLb8nHd/4qglE8cyyUguLD/U15ovuohin1vTvmW3l1JpGsW5TIrNowzz4vGpPrTQ2qgHL
ch32U5m5yAmFBoeOtaRyz9kk6xpp3WTuhmy6EaYG4hscyGMXv44JzPn4Kki7v9XfwrqhgE5wgSja
8UxbcYLX/oFcWNTwlKdfSCXAt+GShg1s0GxBCs0YDvaK+tL3QSO/FA2C9/HZdu7YaEwHSxTTE1pT
oYfq5I55F9M1SSdmj0EBBeha24FqUR32aWAWzZOYly7It6TlTlvHM7jDqXktYAjEJ1nGdARS0udb
rME4j6x2/M+3YTg/4NaxioTcYkwzgG3H8EmIPL9/sPqpxYHUVxlVIm5LXywGG6nMS0el5UCitYN7
7vXDvCNn2NcZi5TRFMyTgyrpRaODLxOqPV7vbPqTGYBsRHPzKoQVFMSAUWZ9URfvafgQU0oUhgQF
Btb12m50BHIlj7uVnd0AY23UtQtVebglY8Kt5X3qzBdL66vVRKPlD6mYuBzqN1WyiA//q5QQC4cz
VfmpOb7z71UfgTypLmXLZCYaDQKysXQ+CG9QDS6zcov5vLvQlTetzrjG8i1ozTY6yJIgoZK1SCvx
EakUCO29J75ItdytBaZ7OCBnBX6rTAzp4s+gyfoJlumHVwONKfSfL9q+zjZmI+qBErCLdBvq2ilG
TEHZXDEOklM7kGCJ23WJ5CoC7eDUBz0A2RCzEMqcOmbmJczcb/PpFUYsKLjgQwPJsCQaReTmyXKT
GctL0fVeR9YdHH328lQug7hAnT38bdM/Tvw+z4+rXRAKMLoUued2j1OLDIRW8ACWGowajvCS1MqR
cvelKmSykQOLtbB+6DXzUxj+A1MWUbMN2NZkAEf9cmXNI1HxV2V0jux0CjoCMsJvlBEC4NyxG76K
k/QcMVo4CCu6vMsvx4U5pC1MOjCpKO64aZUM0Ud9UhllQzdJhIPIudSLU2yfT6dxtCLUq2NGUcRp
5LT8+WggddiMQhCJKb6iMKi9gho5Krk3TLR53cvbAG/QAFrHgUmsW+RrGdWybcybXp9Yye6+XztO
Qe6CXkXrw2wUzeVRr2GttVmpwFIH0yZNCjNf5oGQkeNIJ77Z9CGSuWRJOokRNFp5hm2Bg96JMvvf
ox9hp9Fc2nwnrJeoHm/Heob2gxNk7+W+g+qdyXlrvMkzNMnSOTStuVlyJEtOdphUcpA1neDBxLM2
Lfq8VSTnmX6myd4gGhHZCCxesXDuf5lAanJHOC9JeFG2i7urmbY3j7Pr8VJz2p3uJIcS7LZQMVlq
1CBkHBq1oZsjWDGinXMbq5f9cmhSmMqVaywM3410Y5fvEb38qpXe0ltu0cGJUTsknHXQAmCo6uiW
Gj7+PyIGrjg6B3KDG0mdwQcANml/NtFeVTtPX7XL2HSe1hyK6vqWWoorFX864zBj0utYFwWli5Qa
XpG3HssD/yOgjAY2GBFQ9VO+uYgkA1xxvIyItVzj/HnBgAiDBCSMKY+yiK4jLA7SJvNnSdljkQ3w
ixUxlmUQGv5qcuM3gMA4WwQKAOVYF34sYSxQsGMi/wBOMY23dIUWPXV+WL5YauXFvTfW6i6U+kOh
wyMZNuRSX1mS7bpDlu9DABo7g+WgpBtVvjZh0SktkaT2zWT8NuB3hWQO1LrqCR7AWr31OQ1KmG6i
gthqIrWX4blqdpIKgaRt9wqGEIrmZ/PzMOqBXdxr4ARTutWSZ6TMnpOpbjxom062tiN+bi3OJzXM
iywcfN0adxoytomIIlw/Iemst5GQqkowPVvsEnxahHTtvIHaRjPaM6+3ap7amBmKfNDoZLJvjrao
Kc7HXE8plVXAeGEXxATgA3dMGd6veZDhekDpOUAKViHLwl9Gb7E1FvIncbs3nc2YX4sWoy+eoEQA
7Jd9iiT591xNYrIOM2RqLU9Nn/FSE43ojNoZOSREn6zL9kKOm6NcWAe0zml+jQGObM3s5bzfOCvg
69Fcqqns9w1PV61+jql+CeMIk8wPR704fK30ifXqNdHMpwmoJIR7CEFBOE04YxyocFYFTaP2pBR/
jAitORA9la0SqoE5PjEGYng7IaQXnADijnRf0a/tZs+0bRvV88++RMo8lp44RKF6WbzAVEjYMq5r
iy+auALRYhhYi7R2GowF+DfWyWt4E03KvqgyiOtFMMcLCPd+zdCBh8PdpMcbMWfB0xOhkvDYwUKD
pbdgsrFg+DNHkm90+IwQT89B5IiPibV41ZZ7FUiBq+zpsyO7+kCNFLP0Qw1znUkl0pQzxQYlFl5H
pXnZMpEmTUNQTRqMfGJWdQNKAawmc+l2OrTOUn8X7DH5xcKQcJSF3RBqgzTUfTFnWeXcvcV/E6vy
CAJQbAIVr7yzVzl9D78MkG5EQz3haI51p5sygMZH/3EG2Yk6uD8D1C2kWlq269FhC4tImtNFhyzT
/hJ00TZaf2fFvJdKc7MZrfq3kimYk4TPgPSy2T/xSXi8k6KDqjObKIJ2S5M0IT9Jm34van6FTqwM
Q0+qlN2ssfrUPf552KJk12byI++1y6h33B5y8JTort2JimoJNH7qJgNOY8IHl0tkEbLZtnq4McAp
DH46L3/ODeG8VU6OpeqOGY301ux2jbOT4vdm6AMNNk24NK6Mg5BGPMHQLZelKl/kXf+DwQ/E49XW
+C7UPU2/3T0X06bpcyTYpd9CgenH4RB3adCQs4dfCrygESidfsFnpr9LkugmW+fAlooLSVbduggP
wmlBjHjycuLtVv8IO6UYg/DUzwd5g+ebQGxzrObmatlX7Ximhj/hLKSh4sXWSqN0YiMWO+U/E9uo
ykNzxZHigDh2U0EsACjtTDhUxYR/lIm3wZtQ25e/ZpBA0c+C82BUKKCaBj0grWY7kzH6KOynLPKt
wiS7qormQjB4OPv/zCWvEyyGNImWnrLLNqcrR6k2Y1b7inP/fV1xCrRjDqOT7C7Txx33mnycYQ/h
90NmBDzY4VswMPGBSMoAFnq9Eb5/f8AvtvdirCEkXDjEiRSej+r7nxvYo3gv5oJCCw2MV65xYLN2
KDZNLXcAnr8XYnCkPRicTaJkCJqfvGa8zXo8d+uzVbCoW44hFFvnfCDvEpV8PBNuIxQ36jQiKOOV
KhLaTwunceeHIOQNYFX6jxo7gtqixtfeVQYK52UxYm/5fAoYT9Pro8/ASeQLeT7tkXrFZQZsqhV+
AsbPNkF4XT+nfKAPOj0ccmO3q4dA9A4FKAlxBGUF+QNa6ffPRv26DzLCxeaYwZzsUGYelXm1rYWd
OlNkIhPhA57LMihmFZ0u8Xr27yUvgqFMt20PKTOqXEXv/cqKdyppzdRxblurfMS/7EaBdrIJa4iQ
YIQNJlp5EfmhYe0SPLg4++/P+mtt+vmkjyp3ra1iu2/5ItvpOS8FXRTpAewX3A2/P9CJThbDMoRh
guTFM/v45/+8unLXKO0gygSHGVLPVGGI5kv4C0LCozbNT6ny27i8wFfCzWHLQanEF3tEPbAm77NU
/8QEiU1EbuyLgaBxeWpv5VhHDe+A3I7nTvYr9s/JIpFQcQkRuivx5f9zsibxrbYTO8rBHpeDQmM5
GmYwmONmGbVtQayayTBloObV5SWIkVwhNMuJpYJGgPfeHwHXkhQygs8JTVT0CzkQs3sKshJGsPRE
Ub9mGXOrgbicc9DSqXPnJdQMiw9DkIw+n3tsRV2u6ZNyYFwf5XCKsVZRxhqPwgBjqmvqqe+f7IlF
ibUP91KwWyS0rO2fD2g3tbLS3CkHMgCD9FehUEZU2kXpmJCJeX8Vz0yecqfZAo+TQ4/zmIF6iTS0
d1nYv4X15vsT+ros62RjYhWBAbhNIt7RO11oihJJK5LeCFsR/WOTYWvONOyzX2byzs+Zjp/owoXh
ON894kP+3/EB0zoxOqWBiSNYbDCvQ6GkhaBb8CtvQz1X226tA8EmBwbI2PRSwyGCPDqn+jjxNTOh
RAOJr43QQR4tQf1ShPJUQHPT0wf4Ll1m+2YyxGi3rY3DxLpUms26PgvC0qItbx01RT8TGzU7Mr43
9GS+JPE64++V5VtIqnu5SoPMoI4F9spXTwdDVpdu9UziTtzvn9oJCqiODa2JmwerBG/v0cnrvbMU
igzlUp3o5G7K9UBmgzML00eKKejTqdsRejT/YMBc1ZUv9cDYoXcWzfiwFDnaVAzLNA2LVp6Z3HGi
StqUsz10tnxo29VP4cAKuHWVdOgnbm8+8iIBcrYQooG7Ccimxi9bTCmm4szjPHlHIIcSJWHpJgpT
8bj/WYUgWecVAZOy2FGIQrdt5GqcSlgzdaqNg4mEAGQSB0YvyT2EvQiaRxhYxO94qXMuePH0bYFZ
rPCMGJgcg15ynGmhlCHwFQ1QH8GlnOanSjK2Qu6AdkXt42CmleCDxOJC3UqWFDR6v88BRtMwOfu6
nFjneD54BOgQwXhrjta5QVeBM01nPhyoPtyXxfONwb0q3J+jX7k/M/flJ78ULpvmht8V7u/EBQre
VK7j4jzkMRrh9y9X/FDl3ty8iL/wL/+Ez8Tf52+/vIh/mV9pETbIJNzfN4+Pm5ebzf39dvt2O3qX
t9vb51vdNX3dJ4rSu53v30Z3W3hvt7C0/MT7wz+5sP3M693L2r3+sd//UIL9r8vXeHcdeYF8WcEH
qV38X7xr031N3X3s7l9b98ev/UPiv+9l9+H97vB+9zQEh8L1wVHd0tvtSu9997A78/V9HccLqSYb
hizDSiW25fO7Jq1VrciqPB3W5RqfbmZULfw+P/sR3mjA47xgU6wHGT513x/4xFP897jHNXRa62PU
qeosvnra9WEWtFRQgxxW0znV8Alt6KeLPGZ1T8zBp96CBCJ8cIWShPjjSk42oonr+munK31hNY39
WqyPZFHex/O7o0FSKyHmzFuDUq5MnoUEACPCHY2oQB56VlMB7SrZ7+9vzYlBy+fTVT8/k7JOS6Oq
5kmYUINBiNYI3T7b+twQGI8NtymcX87UPif2ENiIVD1sIPiVaEcDtERV8kVNp1noUbkDSOIY7iDL
6vMzl3eiXv50IPFG/ru6SUpVpp02CzEqBAINdzMULwJv+f42nrugo7sYV3hdYr0D88femtTky56Z
KJhYX95/f6ATdQcXRCcEzoxr83G2xNROprwqHAhCrr1Ai0U0FJjNBf6Ec3V+nzp1OMSLDvC/Dv5/
vB6reoVP8dDPB8Ih1nh1YUGz5xP+8zHR1M03wLPvL/BUoQPn9n8OebQhdVU8JJY+Ygb4oD2mj+Yd
tlfY8pjeiCUWKTaP+RUBaLbjnTmu2PqPduRPxz1a6kPcrcsKG37B9EY4OI6AZirER9k1nmEfh8zt
4YqVV6Py0rFnf3/0U+/Pvxd9tDKmsT50FQ71B6Pf90NQZIhBDia+uNO5FMlTX8Q/Rzp2voFVozlV
3/ECNU8MvoDNhMn8OTb7h1/DN3fzWHIyayk2uyV3kxeHcHikiTrDN2HpIGzDMRfgEzFEeif+Ys7e
Qhe4dPdR996OEFZmWAkFznwgSVH5oylSbKpMLy20h+/v+onO/t9H/jFy+md1kJZ4KWSHt5u7LkGl
XbAVPGt1f+6GH5WcRWkPhVVwEBG9YF7R+grVxznW+pkX6LjzjSvTaAebxwrYjDMKPTZbHLO4s3DI
6XsGwAaxhWZEO3pT49WCBtRxOc26/c+1YG7z/WM5fS3/fYhjAEqb4GzXEtdCpFiIjoxXhSNZ9XuZ
Pf3/jvRfnJ3XbtxK2q6viABzOCXZuVvJCrZPCMmBOWde/X5K2MCyWg015odnYQynIosVvvCGs+uh
6Ujiuknl8qPQLQixFb0rRUBfgTR/PZR++Xz5763OrghFbSyY9PL7VSSi2Qwxa8gCA0h4IgBRURcu
mFmEDmBwSuIH0HEYOK8EFxhXhkk+Nbq9biz9xUyp/+pPQZueQFCgCUMobEReXSi+rf1t5vtlyNe9
6nhZPdyUjeqOBhKqg37Uss1Ax6kYG1+REM+fHguaBQtMT9pxVDSnK9/x8sr/743PVr4OeCJ12oY1
CYRkTm94DTBoVwVyrqzIc0RXFI+dpCnFJG4mRLxIhMkmv/54lwJIBcAyFyA0GMqBH8OIIC6HPk0z
TrNsD5sKXhMYKmn52VMitq5g7y+u/n/GOqssLBE6XYiFMpa64YCe5geqPKh16fPb1y918fNgY0Z+
Y5P4vSs7/3P6dX3TlElXT4KsxYXH1FGTu3peXIwg/hvl/L5BFTIupC4l9m5RsNGfBK+W3cxXMsAO
ClVArKf/Ly+GHgz9eI1axdlOM2I1i2uTBRElD+K2YTia/xGsnK/HubgqhIHK/x/nbFWUoAgjdRAT
iOMcKuZsNaCj4EyEiK51jcx4cV38M9rZujCCNggnGn2AtjaciFSbKLbxua6Wmi6vi/9eS+y3f9aF
HM5G1FeoMaM2BfeEOgQoG/OaQPe1UcTv/zPKUJdG2xmMwq4VuSANM4kqPuJKX3+kC6pWoo5AH4OV
gFzM+W1SDlYXlWU+HfolXcv1ryTcCFJLNm7ev9kA6LD2bGdB6RFs3ly6Wvb89SO86/t9CoYQLrOh
voIYPCceF2NkqYUTjWizLN+72J0ozX/XQEBs21Nyh3PvLyqGG7ww9uHW3tinrGdDrhz0eYyt3KOf
42p3S/4Ty4Maod3IV+C9aGsleApP4S7f0IS9s1ZusEt8etU3JaZ2cCt87Q8ANZ+uuGtum5/trfIs
r/Ojfmt5vd+tjBPOXLfLqlxHe5y1t83e8Prb+C64RVZ2verX6W9zHbxV++Em/hH+CL4nDxGmOL+T
bexfy88vnhH/zM9ZTDH21RBEUUmVpUXoVnBnZ+nPVP1q9YdeOgnK/tcf5OLa+2+88yVh2ANQioGt
hNgYOjCIm9nNfVY+/F9GoYWG8Ay9O1ls6H9W+GyVbR2ELDwOV/Ty6C+inKZd6w+CBePf+by6/hvn
LHHpofp2QwUYx9F/d1JzbGsgPU1FG+Etj5JNy+KQAuyMZL92oPy+NtWpiYTqeP2AKuK0lqTuZKEF
rijDvRFaazO1tiXtpGar6dqturzW0oT3UrTNOmWtPbSjG0sgSdfzDxQ06I1uEA1RpV1vrXR0HSzE
XyGs1S+L/WgPuzHcLrPu5T0O6uqPEuFLJLfnXnPH4dguouO9sxvDU4cK9AAEqgrJhiZeOWl0R2cD
gAvmD8KmzUbLQur9Ku/AKgiijrEZu5MdlqdQ6TeqUI0DA9NLpaeBITKj7NtgzPya7KtKtap02zWd
DrHWaFVk+Q6w4x1Q921HvVdp3tphuMuCGbJbBfKjey7V8ZHcGytECW2j1276ndurYUI4Dau4UENK
ZU72hnaqJG3V19G6KcBIR4uXgCFRpsW1l8SNIs1Na6Qr0l2G0HytdZ5QkCXYXFnQBULUakzJ3luy
5FEL8mn8+mH6ojSIj6eA6ahCI/l2CxJxNeamb1n8MRSXm0U5xsqwndt5N9nGLsfFCxcTiUlNJMcb
pF+kzuukOKYoeodK8hbIP+QxcbVds6CSgWgGANe1OlnbUXmq1PZBmYf1YKo3ZWrcqJCTkEUFDKX4
Op19u72mA2B8Rm6Kw/i/tXq2051BLYwgbMZDpeurMBhE/teA5FHwnwn7yg2WdQHdMtmlN7b0Mko3
WXA/JwdHb3cCyqfRBQPc4g4TPCi2FL4FzfPUZrC/qIWCmkiLegVHmqLTxobDYIJJGZ51EOV2qbs1
2vTq8qeI43VcgdCiXd+lkadS6xekzwG0e5K/UR+KSDzT9LVq7mwLE8z6Ss394nFHpR0TToznMN/6
eDBkI/WnSAVn20lrA/9BmkbzRmpuRijGL1drbRcrfCpnEP7t0MopvX4cLjb1sKoKqq7EeaHtO9I+
xHBgoHtYvuAZb2WAZIIr9YwLtiBiQJSnUHoDG2qdZVajmgjdC2M8yNaN3Qw7XrK1UQCnHIqodsmZ
ssK8HvdTOTS89FEkd/ZE1nWPtSNMFdAyaXUlsH5PTc8PSg0rXQDlwBtgW51NhJoWZahrlJ97mINU
ze7M7mlJjr2OhaYHjLBB7r/1y+ygoSGK44/sW9KtNiBMQW16q6RsnBMaT93iL8HKDp7a6a7IdlqI
7qC/GFCWfmfKaYKECh5I2zvlYd4h7C1XV66vC1DTd23dd/cfDYeTswjNllLVDiKktSbtbz2/ymPA
821ojywamNhXS7uHH3w1CbogKfZx2LP5y7N6wvtYGUUWNBlPwrktCZ+EdVdOx2jk6Mq1YWek5Wau
Fe9qTenSrQ02H9sgiMkw2M62jZmzxhURANM9AA3FrU02ebXTrKsXrtN/hzmbXFGvngHmjQdtmjY4
A/pdiLogWJNctzwKc30fbNAIAjVkWzY3ys8B2535T9pkUGgmkF3qWmRTFP6FGlA8D4J41UxvuYlS
QHFL3V9TT4P0FxEJMDh+P6q7FJGiEeRkSMdRQzW+RiJL+LYgOyb0gxzovcPyAxNN7+sI5VLmrBlo
AiB2gFn3ue+BberGBONsErV/ZnSQscdZfT3ExfCblrUQ6oRUgYjtx003ykU9G8H43l+QYOaLI1xo
hA2g44RDYCaP+7RUUdyhSBH9jJZubWA79vVTXMqdNIGaQSERh7bzaqQ0wgmq8LEQ5flyho83bQrR
1WTTXKOtX1ylFqRwPB5RkDDOlg90eCusMAY72OUNJTLBICw3+jW0+bt896ez7J9hzvaiZeXFpDXd
eGiHnhrRs12NXgtKs+5/2g4IZBnad9+u3yUEQIgsB7rH6biiWOIWE2pkg7qunWQtKICJW6e/ql51
1ehGXl7iAd0DknRH+NTWi28vy5U1cfFr/PPsZ4ExkLnKySzCfSrtWK32CM5KVCyf22bz9We3L44E
cM7hsgXSZom9/k8IPmRKvihDMBykxi/gHSubqtvmT6anr8A6bSd/+RX8lL7RZdj3r+rfRJAvPdVA
JcjtV4pPU3ZbrBd/3kdH52j9Lt+k38CGeuCjt+NuOgVvtHp8ey1tMHBd1cHG+CHhO9nt2uGIo472
G6+UVB/darxZ9NXw1ppH2tpqv63aGyk4MMkxR8xMjLLNldWQPMf5b6s4SCd1jcLBBlHpDXfOsXmO
nuce8o30otrbUrqfa6LPK1vEEMfnpxXlQP+l4Y0n7nm60pZykQZjwumOxPc8VT6UZD2jagi5IumX
XdE8qj2S7kIrmLeAPCw03Mp8VVe/rBYKX5V5rXYvoJ+yVeFrmu0IzkJQSkIrD8QKOZARO0xvCghE
mHHi4sjNNXSosEFXxduzbAnP55WojNYxETv+Ff1QY+UOxKT6qxIyi3IOBVs8DCAHmNNOM0BOEDF0
EgyQ6HWqlE1omd54TYT7ghgFd98/s3MWRLVmPzoqCiaHcd5a+p+o+ZaqI/3cn+HcwoTCkzT9pWrf
imFYFeWv2PqJIIxnayTqpeIH0zNcHmCBG6WSrgQDl4pQYFrQKMJiSqPG8HGJd12CCVqOaHeDVSxq
5MJTan4QuoiYblyt5hmfjzeDmxfjeOFbC0bj7Hib9CC24igcDzVnONT4NTqJ8rKRgUXWUFuoZFNH
FGfrAFBClLmlIMbfFZIByAmoOa+EukBclAW7xW4VzW+GvgiXZTP423C/Zub4PSni9SJIBgZxVvvQ
1BoHVOZzUlPqEqXk3lA2KGIm2O0EjCSB2pXgk0jJm2jsqjmJK9d1DxUo0h4ch7ZTgDJzcsDLb90O
d6Ke0GASmRrt7uvz5kKo/XF2zk5lZQzpXdqpcui7N4iWlOk4/we8f5zxicuGz5GxU74eVPuc/38c
9Ow4XepJkoo2Hw/2lCJ148na7fS+TTZgCOjUDgZJ/MaR6eXjF5m8mhamGhMY9+o1RggX1pQF4iIe
LRTWHTJ1LK+CFTGLEKc16mepEcqOQo5QRHXJ8tQmAeUl6UoscgE38fE1zhZyEibjOMlElwb+b8cW
xfJbEBMolA7hnZL1vpLklDU4kUE55q/J36J7CONNgZasHdxaJlpKj4ABVcEK9ssrGZt9bdmfRTHO
MMsNtIHhECz3qEG5AMb86IfkMqBXurNHZcydV4LrIxfAgFJ+zN5z5Q/rcR/t+r31Deex47hHcXiv
b9AVXDvu2x9S9I1+F9Y3sRMeqtXglcfkObqR7lHrpUS3eLAY3c4DV+8uXrFP3Mr7C43DTzxt52xz
9xk3eR9Msp/6EENW8Vp1f8D538jrbtVcubSNd47NxwtCfCAOGWDHJlbZZ+vMtsah0QZnOPSreUV8
8Ejcz1uGXJEYEa5rjz3tEcgdlaOBsImxVvzJf0dFod/v/Q68wBuZl9ydfI1LNfL4/V2+ajfJWuPf
wLlyFXnGGlOYlea3DzhOrfVXYx3BS0u5rBf+NdkzEOhtfPytVtwpvrGzdoEnfo6wxA7k7L5nmuMb
c6N9n0Ffjd4ETqt1H3Nv506u+5AdHK95yb3cIxFepR4dfW8AOtUdpJXtY6q10n3xVUrvEdqXX931
9wj7pryMvAoPDg9v+L2XfaeVe5x8czN7bxAZ+KcH9wEtXO979Ghvgg11Mn4UO/Gp65V+D1bDa7dk
nW7i6uto+wR0fj2iV/Ocu7eKexu7t2DLQIZZLv7nK6pvcMqXNe5CGOiZ3omuOb+8+JIAmMVuyH/i
78Tuz9pdLwwv715uju3uBlzX6q71N6mHJdVKuol88bviEZN1tIbv4EHccTMXcLH78lq4L3dHJFhc
lAC82X99Fb/xQrbjTl7m/kLhwVf2tovqkou0N6tR8TAovkVylx8Nf4/8xhMgtGCN4LLnbjZ3MLPc
3GMq/NrjxR4BxDP4QwxibXL/ROvdw+C9Ru4TeFG3cdX1a/Pc+y86lt6AeN2Xl18Usfged5b3x/K8
P8MWkpwfuo+6+1J6xRqhJ0/z0f71M94s94Ythop8xV/i/1pf59WCdetDUuY5Fn5M7ubl1w4NY19e
YYHqvS2cH/z5jFc8Pv3a/Mm9cAV+GXAdov08tHYAiOYO31oPKdsVtfotkiQeJCp/8R/dP8FavF3u
xScokh66GFvbl1bir/55CN3Nn5eCKcQw03X2jVusGjZv/Q3ZJuB3YvpsV/HUteZhFLfHapC40dnP
R+mvtUf+4Sh+HcMy/j5/WVu9TptxN3+zqc5LlOH147Qxt07otd84hL/Zh+mEnslte7uciv37j/vy
Nts3m3zdUPRXD0/eijm8+ebtAdqC62vWszd744ra2KZ8VmCyu41POMs2gejj25vxudnRV2CjmSc4
jT4WpCsu1GxVQG6SHpJxN+pbOzX4t2PaBuE62wSevQrX8brYYBZ/6t3n32x0/OuuRKefSx6aooLc
BW8AWJai0tnhE45JhT90JOOuna1G5Wcx/I7qN3k48NP6D7hUdfbVh69v1s/X+fugUIgMBbUQSmcf
YysZFcC+Uxk0kZBsat8o/5QSfBj1l+B0AY0VTsR1dwUpoIgY6sNBy7CiZYUvOrUqWkYfh03Tvioa
WXKO+j6/KR2v+JZObluj4+0XbwqqbyAG8FSjaAxV/VqJFrLEleHPkiYLk0DkAtPwpN2yRoL7StoL
YOCzLu+kbq98L19V56apT+gX7K3b6Ig0gnELXzJy3ORo3occCTegxY7pwdomt+iDx/eYNW/01wB1
g934HN0VgZuTC7jOuj1F39In52a+6/bJTZLvk4fquXjOnuOjdl+S+fTH+agGG2ef5555G/01bsw7
o3PD++5g3ei7YFttg61zciIvRZbumDwA27LSXXoX3vFrwTf1Fgvubwru77MbPkLzPDp7RBXsrZx6
FSfhvjshd9azb/Q35Vo4+Ck2Fx+S/jq0BRzPSEI/fsjazmQ1SPQFPfIXesSpjgLrkyKMONcm7AQ5
fcuS71KPDiICLqCFjd2EZHJN6aiSUghrVw1gRZhytrI0XHZ4Hii0qECeRe9JguDlzP8OfT+vG8wR
YcIulYH/2Qpd/rkctnSsXJlagVwjWuI89KoK+fNVWNIu9wsUz7663nC+tLkh6zgoBtIn02DwfJwn
SkBhHkr2JNgk9LFILYmchWMNgAQqmUJrCFhW97+7OQk1LIOikAYAn/K4SIn/KQ+0QZHouWVhsYjE
AsGmIMla4U8T+c3QeQaPqo6Gq1CvvmoN8tnvCGadQhwlhJ8VeC1nRwt2WoSTRbwcYgxzxLid85Qv
7yadkbVRZ+ioIzwP1Pv5CjHO7D04oY49QfZccwZ0sCqFcvj/fuKBGdJkxKjF2feea/wzIw5ZW1Vg
+nUIC2Erpi1/8pSOm/qLFEBQAcgrDFbulVEv7BMM1ZHm1rCY0kDaf/wOUQ7hMIpZlkO9BS9Y0rxU
+RwaHjoV7wtqBCAMurdMhT3dCJ8vBJxznKlsM/UlnFuu0Y3exRrONgpJNb1Wh7UB0edso+RJmS62
LU18nvJGt4DSgVUUxjINCrR9WW61+IluHkXT6s2hnmbV1smw6gcNiq5GFTeqUbfGYTJt6qNeDvtC
zQ+VEftdJxj9+NvjJa5nxroY0G/PaTrMpgWXGV/vZJ/LUAHgNFlx4FPDW0koRoYmuUOS0chzMNPp
VEjKKC/MqJ1Wo3pU8JLOE+v70D7ZDJxkqIS1aEkCHIIk6oS/vv5eF04RUEOgGagsgOE+h9Mr2BXE
uQ4pIiz+Bs43Z+LIoPkY1L5u3I7OOpSupF8XbiSdjwHjyGCv0ML5uD7yuZGz3oTUziEKsrEAaEN+
KjSetGt376cqGPuSwgbcSqIMHd/uj0M1MibrtYPHCKsfoA1t5sR5sUq/HR/prwzKhmquM6zGOvKk
x+uWVpd2AhVqphXFJoWr4+PwdpXKVRKLqS3vinLEcT3d1kWOWBkeJkPvD07lom9/m9T2DzBNwEhb
rKbDgsS8k9fR6GnqTWNH668/+KX5t4CcG9waAM/Pr42hmZyxqA0oDdozdlYo0TL9rKyrJ/Jn8jbT
jz4h7n6IqHAVnOXZgyLJeAmbfOkQ99mg9aKYVE0Od0FCzADT1WIfWtZPp+pWShqjEiLrSAxJO3OG
454k3RNWm3SVVfNoFvaJ61d2Z6DySfkAK3+/1GhQxuHhoNrtdmipJUkDlcck/e3QFg9q0+80e1U7
qHxa+ZUE+lMJ4f3VhIIFjkmA6c9W1ry0dl/myJ9MmMA7UDmxTWQar2JaL92mjAJTGZ6wZUDt+riG
4rnto3KswZIT5uNy8RxO4CIBLSBT1u1xqqgE2rp5+XqNXLrRRJtHh7eFcjCb5+OwCjiLwK6DBTeD
1A8G1Nqi5daO5V01j5vG+Bkg0BFP+VqTvuN7DjeiQeJ5MNtji5CYKVNViW6wrn248ljv2Myzoxyu
n8DowRzVtfP2tzEiZZBa7fJuYelwxGJ/oCSrwlw8LQQLEd8PmnHTyqhF4VQhp8sqW6K1EhtbRRr3
QfRt0EzkQ/pt0EiHRotPsz09tlR9xX4MShaZfj9rGG2oy22phn69WG6l+QKuYHIQ68voi85sVN30
jeOPcNhSFRv7ZlX2yS7C8Z5jRpS19aUnuUGxx6I4MMNn59fmgKpOj4QRehMB0K/JjH0nvHXyv6V9
q083ul36jnrbdAiLL0hSSn8Xk4xEQ2DGMfzYebay05xQP1Vf1DrEBSmDCovcXwvQo0RGXd2o2LWM
knLMdPWpkat3i5USXIIUJps4+VFYwPAXoCKOLaz+Dkka/0qX5DAGGbie8gUM5MlM+7tey9xuieC9
RfGqt7TT3Dh7DXpqRnfYcGokcyK/QTvg6697YU/xbYkdVEWUo887+mMf5ZkUsuYm6wlFCUM6KAWS
Rf8zoBSVf/IkEauZskKI+nFp1x0NEwTJlkNJc6LwuBS4Wck5/y8v898oZxso11HUWAAiAguhI/pQ
RafF9IprzO2LUwaWWeZFCLjPL28Dx+2qG8hJciQ4c2FpiQQKZ/nX7/KZViqmDBl/C5IA6N9ziEIc
lLFUhTLadRDcknI3h7dKQMOHU7qzwlWO2kkPum9OTpX9vV1eaP0K28PSMu4sp7gys++J1qcz4J+n
EZPyT1irOJWaDam6HJQKXQCrdbX0tfu9qF6dZx72tigGreKUYg8CT22DrB1dq0Yx8A3J7wPCm0rT
rqzcS7UFJghBNWIoWjfnfO5mNnKjs5VFOFhw8bpx82qXr7B+5uQYSrdycT8O1wDLFwI3wRyDX4sD
jsh4Pk4DcgT0+BZYRiCBEG4bEuzPQw3Pnv1sEtXMKwMcx9cL4eKQloOSCDvIpC3+cUiNMFXKKjwd
avuGFLOanhWMbk6tdFLCiDLG5uvhLk/rP+OdvWJTaHndRxC87Xib4jpf/pTMfaj6U4rVDKaodzQI
vh7y0hui3U+8SBIJNf8sZMkcPbYnvRHm03soJEALamIL+Pl+scEA4uvBLu1elXsM7j35Eu7TH6cT
EHFX11EFL7pY4UmLGQeI8+shxLVhznoxtW33ytzyTmKvjCW4l+SAv7Q6zqtY1bZmmEH+flmGjjIU
7FTLprdU2MjQZ5gEUGNu7Cs7+OIDiYQZ+1Kh7nO2geMuQwCsRP2AShQdREIZYOlxfyX6vxB9mwjN
WEj4oZannO8PJQm0JqUJdYhprAATIesMg9dO+YmvSmFc+ZQXDyXoCVxdQNH4ydnC0SBfLHqR4tED
1kz4a2MUjvyY1O8R+sjxnbLjtUWKH4OPlYrJdyiOOHfVQvctgQ4yXoNlXFrI/zzPeUkiSLKs13Se
BzSQiJPQ9wHu5CTfUfnxciBw16b7UqTKi9umENEgLD6P9vUUubh5iGVR9xGyliT6EqAy+BrJ+Kqh
76jE9+pcev1wje1psE/OLwRhAqYKiSOgIWfHxBLW2KfDpBUjj9JfrvOrtKTPEEiuwH/HOI8apIXg
pKR63Je/cvXH4FvBTtnipEHLGwRx7iN45C76bljeouobSJwWoFlWO3zeAKZMuY6v4m8vJHIfHuks
xIiTYlow/14OHI2ci1AEUegWog5X5UrEBH6a4HfOBdVG5RO0rKyGam7Livt/fJmCV6DdRKNa9Rwt
x6a80dINHmMckdfX1CeEMbOO+TCVcxVbDoxmPp6QEQFwO0z9ctC0hwS14Bg1xtv8Scm3LUjNewC+
X5/In0WWxYAmOjjUrgwy97OzkvC8cjqjXA5S2e0MdEmlwfKlEIcUHXNbpVgtMYBXud3K87Dpqnk1
cQXpcXmIs/nEUY/Ab57AjKVHaGsn6Hu1DraoWsujvWrjN6Nbh+m6J3ay5r1Qlfr68S81G3h6nRPI
1qEqnKdtYYWp6BLmy6FotnOnrHQikGhX2ftgccBbf4+TJwOJvzJ+aKUfOTUnk/YrAnFfP8Y7Au98
vVAlR4fYQhCJKOXjZ+sQW9blciTEJoXi1jZwQgoaP6OWj87wMUZ+Dv9Ijn6ClSHLLNof49HE5lOY
Xtb5epC+iTIxlpwlZbbrh+PFebJkVTUoCmI6fX4DtVbTqXMSwnvtHsDYCAmpBmdY4VkZ/DCX76Z8
F2CZGa8aBHFEnTTSNe+qzfM7j/d8npghbgsDPhMkrY/zRKk0BM0ysa+WmxRnWL3uwdArb7X6M+6R
R12Sk1Desa10Lfw2EaEMbyMAa5EKLiHid8rwLR7DU9BBolAsPwb6EZXY6Tov02TfXvmql84bocPH
rY0MPt7LH59WVRZpppKLys6o+6H1A9QaJauxxDg2fIB03cQzipCR1zX9JqOWq2BMIACig/bKho0B
+CSmCxbXq/tkpSKEPwldoMLyiwxcPo9eT8/ZtQzp4rX071OfXcyJlmjhaCnzwWK5q/v856S+Z+BT
+0Cjpps3KUXb67X3S/ev2IMqAkWgR+WzwzlYpmpyJIYlI2BYnByw022l6BuzhAw/hLDwdkbKE/iw
TEIlPEa7ibKDl9uYVUrxSggqfv0BLz6SENAALc+qP2cqqIFTBWM4zQKpKfWK8Nvp4K+p+k2H1/p4
GywPXw94KQITBoIyEbWKONLZnVnSncLpqZgPmfFA/GEnHOMbQr029a6OdTFH/XewswlvdDVok5jB
1EJb5SP6SxoCbPE+p8db4g0j9jdoNqa9sW8KrMEIv3TKOkIJsguuvPlnoDT3CPkDtUHZkbm9zvaK
rExaVUsGpU+QIGCJCAjlSgDdRUIaazf0MGN0OYFeou911ejvYuJE1RDdPCEzSXX/41aV+maMTWvm
GmtXRrAbuABQqhnmBxQi1PBJQNT75crdefmdkQNSKVhajHz2BUylVPVZY8mryTfRgHOA8dXYx5NH
IZUgepA0SNMh2JjA1lqPiv/Xy+1SjCak91QRfwtTkLP11rRmOZR6NR+4OOS2Qexr9uqu8QWan/WH
iIvoNhVGuJ4xvo6gxPaiIYc8VxauiyZ29Vw/IVh15Tq8/FyI2wO4ggoOS+jj18BPBBqFknMEubpB
go6I0/zt3dYc+7ryYSzXdv+jGn4F+KNTxeYb4bKpTaee9ndNJL0wdVemSnyLs5uHnjH3M3VsgyTs
7FQM7UZLVCNbBIaeCtUEFi/DUAswsYuUSNn8beoXBRiQYhBRL9sAPi+95K8f4h1j9ukhcLFFMoin
+HT9qXFlDku1EMAizy3XW2RGthaSCWJqHDN/ioi/GtEJgDKIkwIq5eu2y49zp61R/n1MEPHGV2Tf
oRqerxpdWEGlT1W/baNHI653YysfoUqhg31vEU0sQJopnXISyKlf8utshNFyUIwUPs1os424DdKk
yAIbXdj5h46aHcon+wFXrMRAA91oqbdaG4rmO2cpN2pprasku8/6oyHbPrbdQoI4SXwcnL+eqM94
ZWI5enRQOxyToOW8pZ7WplI4FmGwIS0bE7M8kktVPWFR9jRbOJbnb7qcoA3/ZqBPT44noypYdo+i
m6Iu49ahbFsbcvPe7ZWl8ko6fyEuYFFTs8WAjf/Ooz1toVKUNtTkqdJMUS4UPqiR5/pf6xoJ99K5
9s74EEbLEEDO9QeaPktjNWIoVoyhAYhltejOsxC1y5GtrvMnip9XyfoXNzCjEVe/Ex3O9VgyfUbz
tGgIq7k2JWvxcyvbhepJLQ4zdT3qs24nchKM4QLV3AgfJnnVGNaKCvBWs3EUnIznqJiA1Zf+12vj
wqVuiTIgGoicLqRnH88WYv0+tQxsRfT2bdGfiTNYDeTclYVEN8yCa830S4UOgbCgWgX1Btrf2YCS
MpXRmACzMLQHc741N0LpG5xFAmw+RyVyKF2Osg6zAc5VMA7cb+Ica2lzX2/wXlh6JBmI6OqsPq6e
s4KkoWqJIlUzcbx9M2FzGOTvipqE9JxfoOyx94SqQWWUm2dUOg/Ug53fq2V/39JDu0pquxDwOIbO
HYT4C4f9+fIM+lYfh47KNHe9QHz08YGUvFo2nJ/Xs/ILZzhKH3iJkORTrDzvlwx2VlhBEEFOmr2I
qg4LklwLGVyImLxvrwrVSVS9lAyZfJB/BMBfr713j7mzAxzUALVnLGiB3rzvm38q8XHYFGNpQwdL
TWs1ySAum99GkN9LtXZv9ehAFBmC47a9iuVkI8n1uui1PzVnpR1jeqDWaIom+0oDfEqLbLSnXV+3
N1WSPGblbQj1ui5M6CTF3kqwHTNav8+fVanYqhAC9AlM1SL7g2erwF2517s2ORLRk9s2KPe3krRe
sBcwnPmxsBBQHzBaXcLqKe9rX8MSZoT3aIUAODTlRTc7ULJLvM7NdGOW2n2Qyp5dD0cCWy+Ntf89
EP932s6XSZgHjZqZVMqEWsZEHRtULobX6oY7X/RNrnbi3xEunz6USnhMQ4r2zTkmpwS6phL6A8c3
3tgRnVVAjdeg5Vp30GufZEsCqP8gyWW0IW3HZbNcCS63U3pznW3Rkl6LTSTV39TiVeQMNea5di5t
IQNS/ehEYCcil8mB8K6nGwdxfJPj2Zikn1R1tlJcrGn9h47uyUpz7PPiVMb5j7KVVrJSe7L9EzHp
HuvgIr8twyK7tk7FmfTx9Ul5wLrTo3FozpzjTZtcrxJtAYhhY0mYGX8U603RboxWXUXyeghOdr2m
t7MKaTfqyj0RrAx5bEZdKa3+DAOvlh3S/gRuxaXCictf5qZxsh+77tGJzLdusp+jLv5pB1tt3hXF
izk/S9i69XZPWxlzvi7yeqnHE6xZdRl8RQf19Q7wOZZjgPRSfes0i5uqvwR5O24KD6a1a6aVW4Xr
rtpAukSD5q8mPTjV4ap2LcDFC5NjQ8SVDQo21G3PwvYlxLGPUvE7gY/rD6Rc4EXENiVYea2Q91M3
/pazZQ33e8EtzEF1QVga24j4dW3tWY28mmN17wAB7QYQyVBdtSxa27DCbLnyT2nceEZxmqsbqfkW
L8Dw2hOLy5Qy0s9qVUTogjk/rPyWhOUQqerWgNYzgJQW6JjppKlbSUdbQnvVS7r6y1OX4q9ngIln
j2aydh+V1dZomrvCit2eGzjUw71gE1UGPADKD03YU2HQPLBomCB7UQ+lDXUtXgfQ2KmsExcCCuwk
uZfcTFue+PPApZHj53NbU0Wl4t6uqnf/5iRxLfWumZ4RHQ2SN9HoF8rNOtpHczBTIKKShSmBKmfY
dLAzouqUTYhMWcVDX2EIjFUFeJG7CYsMJ3njro4g4lTDPjK5K8x1ryDN36GdoT0b7CaYUJV2HPC7
EHPeqC8kc0JKmVPDxuLXRuUA4aqmeSOtjbHxUpQAg5R7wXAWtNhocXyJs1EYdBJ9uzD22zzd8I/Q
KQ7mvTo+VPlRnVpk+cqV+UfCekJOgjWFdHdUKs+OzXWLooJSJl6GDn6SvIIgFJKiLSz1iFTlkDLN
VnA08NGmHShKoZLyikGt+jYuHnaJaKEBvhicp7FWUVsk/qHWYTbRSVzN2oAzS63w8YWHV7xUBI7j
qjItmrUzgImdEh47I6X8l1JGQq6DicASRdgY2Qi8TQm3ntXSXBdKIclqHtpjij8yDKhR7taSVtD3
0G7rQIY+Yuvo87SbhWAtZma5w90CRZ4lvW/kVshWGJlzJDtP8HITxqG9pLoZ21w8c2iU9P/mPSJy
FRQ4ZvlvII1ujeUQcV8KvRFlKpNDq4CjZoHxnLY0XNBNmXasFN3Eo+iOkFjQ5ybolMkofcfoI5sD
V4q4AWM6JfObUHBI+Lt6gLmzA9ti+C3KM/pGyDdzR0yovjWoR0s8daM+TfO209sV0rKovW6bOlxP
Q3YnmHo6dTXTbtHjNjxwlbUjbE/VblMwbSSWmISMlMCYv6qudlJ0L+xUCgOKUgwNZIpWooxYl/cS
KZg02nt4bor+aJIV4gFZmQUuxclPBX6g8BbIVG2TkfossL3fYYoZFlAcsJz+utTS7/lr6c4u6Grf
KpV1XrM3mwAlBnLxOXoQ1a8RYf6s+bP0y2kOch+G73GJuRCTVS/fydVjlPviLpkQ8xi6xguM1hVK
+Upp0MHsYAWCqokerChYWV3lW02+Mqr43UYmLDEtVssV3toSLC7A2wi9vQ5zvS2YdXnk6U2/12d3
km975Y3rxDXDnyrrrIGtOPw/yt5zN26kC9e9IgLM4S9DJ7G71UqW9YewPRJzzrz681DfBo7V9nZj
YwYeG/KoqWLVqhXeMGZOx3etsK9dvyPo4TT5YebwVNhiEXbRLXS89avgLXScVNb3tloPrE+F6tQs
3sOAFfimA2j/dMp3fWk6gRrZ3YuKG45MEoI8RoVBDqLpziAlB4wa1iUIYDiuX129a0L4lwZ0FWtY
X53ZCOfKcBnwsBPFDHfpEa5YCMRcIFDlP8ltB6FyUmJcUtFYrYZNbsjbnHF9F+kbPTHu+rE9Z/VJ
jrLz0FSnuta2Zqyey2F8mOSYK187J4itxNKyRZvBJXVfZbRAd6HG4kjmtNNi7OHUrRqdK1XerM6d
Q20HA9jZXlntGRCAzu14KXeaNkOhVuxEXm+2nmgpoROaU0yz1YX3hhoqqAxnjq17YS5IfKINZ0Qb
G4y0sVFlDCAG0V4PtU/Nt4BXpmgfBinLWGzX2Fjk5gNG2bRPhTMQrn2KZ06KFXqr1a/rDaQFhZ9E
WHbKzYcV7Ba1i92kY/qh0YTTNkb6vhiyv5Iiy3aG1K+7SjucqrrA1lEhtL7FQ+jclBP41Ee4SkQw
iKZFZegayPhr7KVY6ZGE2wHYSyJ62iqbkaRn0lIs5mY3q8VdOeVvZhfQAykX4JCnVgn+i9DgN5rl
gkpHhsuHBHmp0b5BRN0IWu2b5stQeaEOHq8wPEqvWZLcA+0PpKQ2IUqraiqd8BFZFXm2Be5QI65U
QMa9vD6gpMSFBA56fl7VGtZCVTRcLROxPJhsQ0+fBRqlUtv5av/fv2uHq0kbY3mNWS3dAgp5VoNC
hrTkt9phQa4VWb8uOpljTqSG1xbQ5umHw1Dt4/znrMZ7kKBxPeS2ZaKcSVs8MJdLlVPPpO5oPCzC
KaFsYNTsFb2++yii93gB5W7Ee6MnQMnPSzycEDe90e64akL8nyensQ8wElQvgPKvT67NwmIJepWd
JozHqzPXRtAf23kzNX7+H74JIRJE/14s5WuO9vmR6AtR4eoMiujZXS1WMy1VKJT6coG+VbYPxiN2
ft5rfEonN/lvznjX+yW/LEz244P2DY+v2fDS0tdHW3qoccl7lZhUko/XpwKMVK9vO0yOIKAZ/2+t
zs8HpcO5jhiYx9OwWgv2397qKIftlGZScBLfwugVwYFU2hcdaMNvqRrbmrg15P1Y7yKsbRAqUfej
+FPUjngghVx1yi3c2tfmyP95mtUwl94r/QFJ/vo0s5gkAjTo4KTnJ7X1k+r7Elza/kyZnMTfy7By
mw56zrJfVJDFOsbgZIM4sZUFRiRx6M4Y/M1gBP/9NvW/PRYhgGxblyjGxOvHMixcD2oxPMvzm6S8
h9IxKjdlehSjjZBsxQzCARyCAvMyNKPLE/JkcXWHRgj1671mrj5ceCruFPEUpQ9Sc6jhd1aHSd8m
pJGxQnAcDuG0ZxcUyW4pT62571EfHDc0D7v6Lgi3hXLgDUjxXqg3SnJJmjuSsD59i9M3gapH5/Bb
5XZqX2JssE6hfsTuR5F2WnBCTZKW4kY2niv9bll29MNa9awru6hxemuTJTcO26cE+v8fMT9fIQMk
ikRNpdPzB65mpnWt9VoRnMz5WFdOXNGr36Jroct7o7rMA4pFmMa+VGlpB9olAiaAkFK41TJf0l7K
NZ88CPmdPNyR+9uGBcnENwOM1p1BxOSULcm4fszPnflIX9TSDrKK+NMRqXwETmdth3W2IB4XyLOU
N0Pn44WZNG9j/6Gk041tcdVZ+9+PqkAgorsmItlxPS7r2gynFGFM/FzB2Ey9JOoztYesJojFPU1B
QBXzA8/4dcrrKxXyweZ9YYa2rDRrAM/76UbU+Vug4wiTJYOhortzfVupCrrddC8zP5soI7pDHX2Y
AszwEjNAMMpIHqUe4/tbH/tpGHD9zlVwYSIeJlilfYov/xZElDGxrLhVYj9f5rtZ/z5GT2hjIX3I
IHVpLXKwFxZmXJ6EqqdSXL6Tb7tT1fuijOgcjsXwWS4aKsr98KNR8LNHf3BaamdGGjIYH/Okwtco
ROPqBUenX0kCljp5MYfyqVOeBS4ggAvqhPTIS4R9g6gA+zYnQO+SJyy/+mat0eDU5nTU0twTS8UO
xKPSO5iDMjt5RB5tNtwRQ1VUe3R9LecW+VDmxZ2IJpSWnvPVClV4PCmx4gel6BlliEnfZdTfukrc
gFGNO83u+/GlAD0Uh6azak0pS7ZVfeyunHp+D/nOJnMP/QMjdyHFDUvd1OioEEmV2XQrPnxNZPso
2SQ5hZMk+6K2rNPvrtkOef1sUI6vWW53TEzoSdVLN9TbLj6MeCqSRoryc2cy3G8+wlnZ8ZdjgocY
NztWrG6eMecdxYsUYt8uDPte1H+EBl2NWHJHwXST0rGa93w/DaYrSqkPLkjXbtgKXAFM/ndUcLow
DB0JZyYBV+MrS0u0Xl/qGDYplVjgSRuz+ylo+3C6AHWXqm8wjOw4xh3EfGGfCmh7FXRSctLjdstK
Wwqrgh3OrZEWAZwr5Y+9C0HUpHmgiuanIcJve5cMVp3qqcz8tFA2YcF1QrVTIQuk5JTVLSISCpzW
kU2MNMQyQ1k5ZPxJk1nMx9RI3qU52ehVf44Kwctq7dlge9Ldpbq8ZIno5yVDLb5dH+KLqWON9RzJ
EXzCkZLLK7NvqRzukxgf3uS5XXU21G4nmfNBwEAsKURH7d7mKNhELfE08sVWoM9aupSlXXWP0jJT
FJAnF5XBaVOw+/ivVbzEnXmMwovQ1OdaMra0nZ2UsdxQgJqpMURO4UlUh2jeNsUBJcgp2TN5MEpq
8EcqTCM95PuwyvYBBq4LfHNp1Mjhq61E3VAhHJa1wS6dCsdaz6VIVV/lx5ofr+dysdRDGnysR2nq
GjuS0X/A3DNM3Fr3x16jXn6TE8PLGiJ0BOczQXhgegiU97F4aOfMTZPTki/0FT/qtNpF2bhZ+hhJ
P33XvgoIfXZy/TDNwabp3yz+X90KXF3PsVBA8k4THaWc6CRb9+FkHoZIdktsEVMMP6djrJWOnNPt
IOwa4uKuL1HKRLfV3jmhCoFjN5n+qoAbdvQF9WizSrJHunDf5l5Bc2JqPK2Z3SKW3XR1GtRh/0UI
yXOfNZ0IQaTxCPDDLcuRT3niPzcooj8k4AYYgatUUkdZHqvWNjhp9b4KzmZ5XwpegzCWBlvT6yuw
SBt+k19obiJ2JB+i5Q7n6049J9OD2WmuTIWqQeiyoDxJOiQSt6L5P3iK6WfzTjQfsnrTCTtTOyzj
PjYvQvJzfhji7b+TqCu8xxoC8CEkLYBhiqe6dU3qTCKjSGiN8nOIutMT/aTOG4ZTk/arPJUw/Yeo
7aQch/KXRqfRiFbDXyRemCQU/a088+sY6n/PwoxXFDEM11HnvAIe6HoqqGWdCydDI+YDLhDDV2tC
GiI50xlfpxew/RP46ygftXSETAyjhRcTmo3gZtXzjZX5Cpr8fBrUFSzuLp5pzcK/Zr0BSFM8XWbh
VFTHxVgcS/JYCKbl4FxOQoKcDfym6Ja91tU0//NjIZyLK/IC9Ael0dePtdJMpJdsxL4WYdgs/sc1
YQI5NmTrQSxfItyWyVKU6GAUgNe6mMkCA2KBbLa5jMVJN2hFfTeJXAQRBoxo/0DKDH8EzQeGdBsR
G9yhm2zUaPeBARKUaW/bvpjcNiq3sDEaxzhqL0sLanCst+v1t+YoZThsWlNwq9LcSOIP6KC7qJY8
ZRzYwoix4JEmJZ0zm6gJxx7BZFUtl8R1+rE8Csil6+GNhPZv+xbOK9qJkOpopxtXFZJo1PIYIJ/v
p7tAvaypRJtbr52leE3eOaViQCUO3WlJV8Kv2dBdJr8WG9WO+6Am6bqRdV6JIf3vtVHEilQj3FjW
NWS0z8dxyNsm8aPgqCaRM5rFMWVAZ8vFRzN1dFJog+rhphokOigH+rw5IWoypPtORvtt5J2QE4rm
sS60vdU/6+FDoR7r8TNp0OEtZ1wi42CcSnEXCiTdxeKReJj9UaoRVGE/DPluUBIvC6R3CeW3EHt3
LVb9kQImUQuCehD+REZ6JQmks3GkJaku67KQxmwHvYJtPblF+gGSJx5revuXqSlcIUYwgocz8aWX
8hroV840kuvpORDxUK6N/SIJHtwTupr3TWqsGRbkuEuhaTbaqI5mcXfPs05Fpj/TOXIK9mk9FYeW
9mOGZgWX5WIe56X2Orna3TjCfwkoaKOgsAn0mdn+tS/LMjYoGYS5carVDUodRf/a5U+N9EDtqiun
9nvVPXT1i1Sfpoja7hSoe6Hwje5GXNO0P5IZSNMaU34qeloP1/SyNGwXuZ/VyDfh8q+3UqV+hO1p
qbvNrItOGUCqgm6VMk2ZAz8SNE8sEEmU3ibkf0uxdxXhp2AlHMXOm+Z4o2GGzlVMHAj7/VAwbxke
ACcv+eB1yYAo3FvLh0zZJVYoXmkENtTjvXFSNLyD4nkj4Dop0NyfR9TsBdeoyIM5ISlNSvKoIN0Z
M/I240UvjmKPK2z8QoXCoNWZ0vTGOf7E3Hy9RxFzgVlCoMO1haj/NdxVJH+z1ghYq6X5DnPDhwbH
Scu0XtYZfIkMnoHiJgIAkvkW0APOFCjPY+F2+THpL7FoecxX3EAnxvkdptt1OT2XsuWpGU1BKXSM
dHEWGr9LSa6n/EdW3qzpTCZutDaxmfrja1PZBoNsIZw8XB/9ZkRrlpK4tFBffC6DemNK70IfU7Z/
A2j1qsr3+rS6D8TimxAuj41a7VadgUypbZ02eZgxdZmsb//eyleqnZ/x5dMnAY9Olc6QftXsEIcQ
iXNTb05TY2A0mdlinG+HAhNE+UhdW46ZK4vxvlKPoCcY8hgMjmp7rBFl096XkCmLrJHd07dUjmb1
jEG53RRcDdLzzAabiEF9l7pyX21aC7OO7L8xP4XVxC58j829BX/8gJ2q01iaozWrMp7gxWNzyobJ
y7WatBo+ebKhQYxTj/WojsT/4pJFyp2EkegaD6kYjCR1DCCLVsewZpDdnkk1nVQ50e+i+L2tNF6M
fscch88wjcdwRoHXlI5ZLl7GxqOrvFkXuZ4LV6PjPBWTs1ZP5M4ubmy2ZiGplklbo3pulWckdjfp
r6J900TsuDN107Es/34nf4kumg5gBhw3yROX0detKwWJIYc8iQ8ippSOnX6kpKdMuund8hUPw7un
cUD7DTYvB4XJ+1VKMKK6UepjlT/1H+1JuiOWS40d/xrGGz/QJ2Liy2E06O8xwKYjK5P4XGtKTI2E
UikErDPOxVXojUhjHVB+7RcniHklZOi2mbgPCVl94cy/6sirW1AqcJRspEn/vbp/tqx4mDW9RgCF
X6gEvy5vb/A0RiLn99jhSJJNRTNHThF9SmaugG+3ZbRjUeYwL+eGc6y74U5/Wpi2A1rO7eSFQ6Ig
xcckECUZ00H6KPeDx1y2Qya5tB8yJnRAZxxGj5JTPSdv2bH/aTIGxUxdsBWUQxG4gnd+4yjjt8OT
Xy8z6jagEVfpCFDtX3+ybGzCIJXm+dwfcDLYdmf1R6/a3NMw21UsoZqtnHpy7xon6LfhETkUWXei
ccMEt2fyPPtVs1WAmizu0GwFc6uKPV9YDpM7Vqel37IqnStCZxeRwrIlZveCXf1qXpfRMU/CRt/q
H2IOocROIq9CRO9bBDkCJbzUUQpH2y/fx5d8h5Q3LA7TmdAV+T7dFWcmvP1JBIBs54i82/XDyAAa
n+1N+LP8gap3+UGOoDfgM5xBQcF2F5bbwLibpFOQ7bWZoSyqXTiqg+4MtZPVnagtBXMzLBShTq/S
rfUqbRtXgDXWoJaabHS01oBp8s0r1REQmAMYUNGiOoAnQEZAMjfT7Iq0WH51gdN3blBsWmHXDUjF
eHnJTN0pJ7tIMf3yQFZpTDPQjuvdiKfgJpy8nhwodeNLutZpTDdH2/i5dnp+LgjadzBxHf1JftTv
x+9V60g4xxh2Xtvps3GKt5Tmp/FobOJncBLfmItqyk7AZLzyYkBQTJuJwuQ3bxGSr+m2huJt2vVp
PooAJWo7ije9euKqm2oQXbbSOinzxld+W0g/QfhP39TkbkDxEPjKo5q4HDtJ3SrqFv/2dDiuajo/
+VqAMS0EcmhSJBWlwxQxPUvvKq+s8JQZyN5+nVI9hm88f2h6unoKTR9gCu1ZoXEy1MZLW/5VePOO
gb1vZXZ7np4XD2+cB7hGJ+uj9pfc7QMbhT2ZsQhxW94UQBMqn+nRhLSl5KSP5SobRu5qw8Tqfeuo
nuvBbl6GQ/KjiJ3mQbUNjyr5kGwjuz6X35VnvAEQbOPfEYaSMyMGiFID8+WYe3UfvfX3xUX8mVub
GUnMo3IvfM9g4zDMlBxBc6rU1cJ9KD2o1UGXnOgtecdVVv2ZN6jggOX4jnGN0Plj9jaMz3J30Pg9
XiSGm0eudWh9sryHBhWVZmuOzoIiheZEIlmFo72lT9NLSic7svtdcpxwcXE1wy2ZH3Cq2n3Lr5pH
a7kHA/2r+TDezP8YDuElAoC2frIO5ZnxQv9tOho/LDJtbOZ881cEXfipvZcjF8xM4AqncCs/9pvs
rngxd8OxeEifug91r9Lk8iMsIW20Cy/lijSxOxg9ht22oE/I3/nVLRe3/TnfCfvS0/b9gnPFTip9
fq2NQz59JNMubLfF5AXKT+1dWOF420G5awkeySYONnPNdb3v2Xc4TCSO+VA8p59PjAT6L4tzgZ/o
D0L+MG/ImLhdl+/zt0mxi9LW36pfoHN6qhaFQb03b2n+zj+NyEaE1lxQCnns5k34Uu7GXXYUT+Ep
uMgXNAG5q5O3fq+/zo/Rm8jmM4D6OrR2QO0sfvJ93EmszKl8UayzaT5q8VtuPKXfcYVKtkB9TK67
4/AQ/ApehwsAlDG2hQZQl629i+IarJuD+orl6757DV8QKR8v4Y/8QT6ID+WZpBn5i9cKNAVG4aCr
JFdz+SlPiS8+GArlh5eMxyQF0Hffj+8taJJBpsPsZLviBSTHGWJTFO6N5I6CmVR9PGhPIZbFh+JY
bP9938l/VAmYRCoaCHVmNLrOVPfrrWBkiZLWkZA8jwflFw+/yrs+qo6ecZjttncztsj3dgM/tkBF
8zQdQCio6KU73bv5rdoOt2j1V0SUNe2QIBTIayoAJpgRwtcHWvn2Erj40c9NR5gILe0KEQJipTgz
f5Qw7hnd1ieeCzjNaLe44J8l89drEhkTbkl4KKqImPdV2hPQ1x3TLl/ONQ4S8TZQDqG+wQepTd0O
PVRe6CXrPONbKe21wJV+9qOnqu7EbYmctr6lmh72Q+Cl2cbbW0Tu1RLocWZEWD8n2WsY7CKJoZan
SNsCxU59R3IMU0LlTmxsE6lqsBN21/sMyAuMw5ZDhz1A5dHwHmjIDvs82mj0PLCoUIT9AF2C82l4
Y3zuDL/VbtSQf/YbeRkmBsBUsniE/6H1qS9FEylm0j4Lj/Gp8kt78qv7bPMELmrXPa2aroXNdYOY
7bfeL/f5Xthy+zuF03k/KrvefGT7XU+7xmlQIr3l772mYldvypAZwurM1E0e7mqnJFUr9dCWPn3r
sAultfDvs/GZ611/ACRAi22AIqF1PULLtaHNzKof78pKsRlH0e/ITPmuIX9ISVN0Y3JwtNuNAJxW
jF5cDa4G+GVAHxDKc27KK9rPKIczCvT2p+F1WW9rIJNlK9pW8KqYsZfkOh2V1B0QPuwlZadyzaaK
O2rgHrt6I0Xrpw5xYK8gMknhXjF+FUHtx6hUohzoDEHrL8riB/lyWdFxgJ26mrKeq19BPHIV/Q/n
n3CZV8EplT9Ev4AjodRXa9V/TZ9viOM9HjowYEAspVrjVqBcpfRnUMH1Y0yN16HXYq0J4aYAV4b0
qyM2NfB7427V/CumyxKZ95FYOXOI0AZjhcSwAHoVN/bin4EKmgTlDtIe4KARhPsaF8p6anKsyidE
rRhfr4YzN3UCPlUlvr5wPgM5fREWGov36R742/xHHcQUVASgyP4wHsxjeDLOIJRgqtRnS6S1aAun
GXjGaKt7cU8yj9qpZpe+cMlOouwqP7L1NOe1Z90nR43R4nt5o7dk/bnnZYRoUT9Cq2Etzdbq8Lcn
pGSJi0gKwmN/oAN7ll6N1/Qh3a0MgeeVoKhsjF14V9ynp8xf7pU9AA4/uDRP1oaWHel0fsC17Id8
kfZL4SMYuzeP6UtwCY7hQ/ww+QCOHPCDol0f80t2Du7lvWU+Rqfcz33tIl3k81jZDEMhxwDCvNOO
3AvBuecmvtN36Zn4PH/D0+5o1La5MTclVhx+fB8/IbF8AHH62puH7MLwZU0cj+aDeSrvbpm2XsG0
1gsElhX/GDTgOLjXOjeLBfY/LSfpbvXGYHRli/RzIgS8EUBbwZh5uRka9VnT33sBCdVkOVTC8Nwu
g61UrkitEE4TavewihM8lEruuybrYG333ypgmNNBvhfV+75ON+AMkdEFIjc8rpjMVtWeROutVQc3
tfIHnQkLjZ9gTRLp/2TTc97VP2MS2wllWQxS9hbk1jCIvWWED44X0SLfEFG50vD7XAqVwwLDRIT+
ZH3upt92S4+eUly22fI0bebMHj35QCPDrrINI3Cn3A475SQ9wOee6ZYi+2sd9V/aQd2Yd5Fn7JMj
skDhY+YId9be2tP/uYE3+nPcSvjm/YAQWbUM/wdu//3xkKEy2wKIYxhH93WPojiqFNMjjrHAa1PE
WMPo0gTqcy5kd2VAE6JeLjV+cCtjKyrgZOevY5TtBsh75RF0cbBCYUvDk3ZpqfvoaTX9jwCgIOTH
JXnMMjjEOerUyqEALgL7aGd0v1J4rloOqVRMPGFELrtDaAUqQVPftwaC7Js4EmwwmiEehdHCBFiC
9Vns++RHOIBdk+HB4O0dLResUQBz5hfUMe2hvu8FFyvnG/3+P7BHLBg9XWY0Kqka6jtfT3+f6PJS
DICvQMU6yZrIthe8I0DRrrjYAkS7lXz8+xL8S3cGDU4ALRYbaJUwvIo4c2tBg6hMaXWpB/pyCJdm
r04DRjEdvVsQNjo6qw0A5/K/hnvMrGtnXEX3otRLEZpWwVUUvySMRlbN4giw/b+fb/34q5CNAgSO
sgzuyNe0qyXBrTTh72Ptia3d6myT4aadPS7D99uCD1+JKJ+nCbVmbgcLjZx1BvR19Qs5BSfNq3nC
HeAouWfmvsx0bBvziHvfb+wDWgTuB4xNcv0X88bP+ZdEnffw26df3X9NJjOtzkft6UUo7NfX0Tue
kcW3n6zT+yrU7+Mj8Ot0et45xv6/fy/x367FLx+9Lsxv57QQjTkd20l7co+jd7Z+PqUXHATCbe2G
pf3NM+0fzuPlbrkf7QtCmo5s73b/Kf/dYqr+pTIAb0fvUzNWkp74+Zi/PQbMjgLsfibdGeY2Jt+I
BI4tuIW236w4c2jXwgieu3FJeEySL4sK5t8r8Sd0BUkANFrIhlGxJFe4Kg6WSRMKEE7SES3gs2Uh
2h+7prP442n0IJy9gF4Kt2OPg0Nw7n5AOHHbG/Szv+wDhAG4/EXLIh0iK//6MjJDjPperZUn9Sjs
XpJ9id/Jke34tI2+ZY39zfcWz3u87ALv7sY++Ewuvp41zhgi3dr60SKX69ePnsIlEnugVE/NZnS6
zevr5ieHYB/a+n4bO1tf3HgH5/ngfuxuqA7/ia6DHvtpNMhJB2T32dv87dUL9I8zoU2nc1i4sfQk
hA9CuMWMFaunoP/eRec+wPgDgImg3wcNA5v4saWr19+jYPDvLXAlSUIUQJgBzi6SZBSp/PaqYJaV
Aanqqi7R3XiOTdVWVnjPOLhz/azHz8N8XOhKNcCxIKr/+6P/3H0msCluSgkOr8mk/ioEpAg5qXql
Tk+p7b7q2+Nms9/vB/vdsz3j4Oxurfr1bbM2wFeyME0BmUHDtSJDsAAUsfSqOLWgidK8sZvxo5FD
H7vEyhB3nR7SWb2xvf/ymWTg7G7JRFPPVK9uG23up6nQu/KJCdJ+2Q3Od3qOXnhjJa8khExDgnnL
J2jUtLK2LurXnTzKXSkK6D76vfSWY9OLzFuiST76r8UAtC4YEVayIHlQpmWHUjS9MbvU6Lnq6S05
vb8+CvrdnxMWCYmJq/00tI3Q6Gmb+UAusA5d5/MLE9Oeetue2s0S7qFMbQJqke+Ina84pn/vqj9W
nKVgQVZNGfiDon614qVIYaXXRgrmzWMOm7dvg7qtGxSlD4yUYuPy74+7vq9ZeW5O1aS+kk30Pq5+
3KJPIyvDI8tfZRNjD2zmHCBw10EhuvmW1/Pwe7zis5CMXz+PhhLKYFdvORgHUy5jkRp8AG8n4TWR
Z2+5UG5EeO5awow239WJflhwtbMGPLRz9BMFT7l9b/zlScDissqaBW4E9dqv+w1WSZrmS0Uumrnj
aN5J0B9nSDtKbwd0/1rD7eVyHwzSQ26FR2HuTqU8bEIgaaWQOQyq7waLQW9T7VJmMXmRPspR87QA
jomgskWleGNTfKruXS2dqvKW2BpgByzr6jWZOV2hnLzQb1Q68dgQknw4MmJfCr1aQ+kxRNIapg/w
5E1KwrB7zaB7FaM/i6dhO8+QquCwNfWMwoCBf9yxr9Xtv3fSFS96PcSobpGL0cFEtoY99XVRVRAE
lhpN0ECb0deAg8+Q5JPYC8Mn6K1Rfxqy5txYb2VzUsDGKubgKoqf581GZ9wyWq9F7mj9yJzqlwTY
iqFEnKCkoh/m5dQYm+hjrF/jwcLCfKeUJfoUvkIJMdE8VvaKNDmj+li0D5Z6mZvvHdPjcCh8gTFp
ltSHOr9xbv4I/utPq6HTQWdyNdC0rs6p1ki53hoWDxEcQaXG2C0ODRMvZuim/FYYb0L/QXrKz/Bm
NnC56JjLneBFxmhneD1LQ+vMyhEeqSpG23R6+PfL+EsYUwAh4UOgAjgx0f37+jIG3SgNcynCM8jE
wfgVitt8OciCvern+wDoYCeIwxbcB0jOMn3StRsXx//lAZAWwYtZQRXn6rDHfVQEuVjEftj/iPrm
EKfNNqz0T3xJatG6L78hNuDjobdaqNT5HkiGvYKxRSa3Nxbjz5i6emhYpEk0agitV5WCBChWHiAS
+/HKx2fmYAE07QMLou1HZ1VuCZgWERw3Fd55LEMrjzkCByt4e/hQMvM8GwkkUoZnqnyjjKAc+SMo
Yp6JPiL2ohIopc9U67dUqk0bVYrCIfN1OfeGQtuWYONTqTiDyk8YZWpBdxdwAULLZUeH6Pg96a3k
Bc3jIr9GqztxZNuGcA+4F3SVvUJoV6CsYvjrkMw6xmq5jfKHHIZvOw97vquiTNyfuTtCsbTCt16A
2szEZEV5Uy9Lma9Gr/y1kYFslRfIEhy6+AcKnWENHdGDYT2EwHOZSAhGcsI4PtB+rCxBigVHjb7n
geAoVNod8qEmFjnARCtm7tExMKOjhJxMAEoxlKChVisnEtg1CMEpedF7yI/zB6oNsxr6OUlj18Rb
M8E9SXrNxt4tATWN1T0Zv11U8z0qC6H6IjDSFAPcyJkfZg2uPWJ6UBrybooGuMgAtmHjR3aJwn5z
J4MN6Yv0Hl7YPgKuPrQPQeOhQrS0P6aCkrl/U7rywt8vstQrJnCTonavgBxbwUOTmThGKzsNmOdk
oTdi7sYuxIrhDTnGjQrPYJyNLfe3g+2uHTJLrlvGDt1dSBQoxTeuv23TXQYVKkUknpSJrjIco7nW
9rr6viSpF4jzzpBa5pritrQfA/2cJO+WPriq8hIuJwkUFuKo3JTM5NoSNixw7v1cgcdjD4shHhxv
poaGT/4EBCUZJjedtmr2ZiSKWyU70xIeiq4CMnrLPf4aI0so5EZC6Bm0LnnwdeO/jnO9Gi1YQnH9
YhVvk1462ZO5nGkfTeoLKnKpODHB7DZFwgB92MagA6dF3VZ56dbyjIfac7pvWRdgyqAwZOkutp6r
Oruj6XQgggXRWYoMBjqiuwL/bwSH9fB/vVpRNwORB4HyUz3rKpBHhTiGTZLEPsx19v96DPLgoysK
NPZcaXpeWR86tOLSJ0qLQEz//fl/JmCIgqznfs17ERG7ipPWONZ5ahAnOXKos4D1FGVgoDiolTdC
8l+uLIoH2IRMFvF8YIz09U6IKoOsRpzSNddD1acktS2kweW6CvIPePfszn4eXX04qsD+RkL28xzb
AYwZ0MSg9wk6K7GAcQRv49+r8EcZh9UTMZp3i0UG6lzXaa+ydFEVLUXhd8yR9V7ZDIUExplJs/ih
YMCqIH5qjc+wYcq4uvXh6xpfbQEVBD8mxjSSFASuvy5MMs8kiZ2U+AHDeHkLWBdBsLL8sQIo+Q8E
D6NC8vlpCBA79IvjQiFiVsLm32uw5kfXT8F0a2XgKLAJricqTT0l7dzDJDHCByJuAMBCOwInXjnj
N9Fk1I1/fhxXDjUGkq0k/td6Q0aVodCqFMWpDxvKKtomWA7k8TFsnzP9XRmU11wT+ELlTLF0JF+G
65Mc5NpplHfVAIEPOj8g6YFeqXY/9epdxsgjl1JPrFO3Tkyvmcb9gH5G02D8bZ269K0ugYzD3Rca
kJVQ/0ucn3HKqxieEtSXj7lCdQS4waD8HCphHyJaUgLQmYyfwmz6Qo4fW5eHx8Ro7Fp7reWeGPgQ
CTQ/VD/Uv0utKRFpowc5PTYddFR3jBS3VyoS3uGuWb7l848OaFilP2T1uUj9iv+1qAZHsEsYl+H7
nN/DaZWpAhCCaCN4jbnuBNRDHQSyxGk3ufSCWoSxbOoU/tpjMzIbrhwFNmiTbUjNbaHYp+ojgbrM
sK47SOOHVjJD9CoEFcCsFp44783c02ubljcEsvmtod2fueJwXvp7ljMtHQWFrXPebtKOQ2AXEV6K
OKK4GsAJfV/k5I/azqi99v8j7Lya40S3KPqLqCKHVzKdlOMLpWRooMn519+F52Us3xqVZzweS+qm
CV84Z++1BXxYWO6nm3li5780OE1IBEN3WY2qXRqVkw3CAf1vh+YxGVV/TrQb8VLZL1OhOXIGUSHH
J974MiyCccp35xahp9a9syaYAf0JToccZ9YxfKY7nfpeQUaLsWWsXaPElXNe9CwGRfMu6RdfTKt9
W63B0KOrhf8kd4VbQTUws2LfsieBgi+4w6g+d8lXIqDF1+YwJpR4TW60zXeOFKkrirtkKDyOWNTX
UJII5awB8fFBLHTJkinYueTHy3jQtLVyJrHzU7PCgy1gl3PNFiVvV7WfnX4rqkoKPu1T3IQfUo1o
ZjkHKbac5Tx5lws7A+NzmGALaqUj1aU/ZzMe4MzTprMzP8JPMc5o3XXFLTmR9XhUOIEq8BLIGW4y
orfNWXB9Wt0rItOlwbyXhVzKmE0OWvxeeehIY53sTHu+tuJiLxcPrQj04ZiuuVcIyLVUb5ksu2uP
Z6l0LkbysSgEs5eEYc8C0bvFazE8rL2OqmcMu2xxpXaGfsKOmfSgIr7GZOBsb44wKT7vtgXflvXO
IjKi2d1nX5tpv4kNBOHEU5Oxqyu0IVrfWp4F89EY6eOgCaYwNjcPZSXtQAX4F4ySWOMuZDCmu9+o
CTTjy/zVmccSgdmon0rjuo5fkT2Y+5rgn/5KQBaJBNdiWvYgZdk5n6zD8DHQgh3P6VdbZkjsDEc6
E84joCQ3ylMm/lq08a0wpXu8CGwQTV8s8iBvrb1SF0E9d+/ypbletTQcJXUvNtPbeL546orON9Nd
iZfR85uRIBTcy/89+Kp/L2KwcbG9pvikon79Ld//1zpcny/pdDlP5mlR98LlZYiv6/JKbx5zKehZ
sqrmnWS+KdX9sobiik3BGTC2vSXWQelPs7Ybq+tputP0+8p4lGcnNp669i2f7vIkSAeo5tW4PTga
LU/NO+QQqju3Ee8Wton9VZ7/sDn9SzXLbKr9DgmTaE7Rpv9WF1+sS17KQmqeROtuaoCgoVrLrnXj
ORbDdKQfdlOePewQbfyWsqchnKKOoxYHRvtYabVz0faW7KrtJ22iyxDJCfiRo27m9irfc2auzv1u
lKhFhdhPxO5ey6OeJ0bGSVk+xvU9OrNWvoF3JiSkvMOCsVzFCMhOEI37/75qfxWi+aBEFDCDQdGm
B/A9J6FP2iLLzdY4AStUpGu1dNvJJxzQ9En5qtJrvCZKGbwUaXSpUUF6RNJidv/hIP7ewoHQhAtM
3wv+AHXxP5cPQ6uCh6JudIzrR7V7bCXzZJomCsWJ7fZluE/39UjqOUbLVuoOZfbZwy3+72P43ez6
Y/Gwoeg2CyJzNqsobZvt/3X7GsslrotU7vBq6FHK+CfoH2zqz/0BiQIYvks0WEKwFd2S5KZZMYxZ
jtWYzrFY7xB3ndfBMXPSni84URYCNEuJMeygJ58D+FOUxZtSnxA5b8gzd8qE8My2SVx0W4OSc+7j
mCrLJu8XmRlfctTYikkDQHxO5cI1ZsPWl582HX8tX36z94C9U8HjbP62SvzrAwO612p8M8tNnoXo
jUcLhiwWM7d5ZHpeHpG9zvvZCqyzrYRsEpfBm9XngKMF1mAQwmvsezkgZy02bTmEZEurer+fQvX2
vy/M7/7DnxcG/hbbfp5CAzvf90JMmS8UGgW9OJWqTtvbDHNqEFpm+Bk4ma0Wwc5aRkJX6YNb42GO
hwqUkmTrPS0MOFZa/iIUqW2U11Bs7DR52H5mFFtIQW6BxFqnsESv44yF/gJxh9kTKU67siqpJp+r
w9Lql1EK1MmqRyiSt0K/QjlIwWdl0UIZriBbNRVfK5HkzBMAQX9rXXe4hSftY20Wm5VnszmFO24k
6ZhRuVHOuZ9lZWiN873KNrrMzUjAtXtOcldHmaV3s9sv+Q9Sm9+thm8nEjqpxc2N4Y+sjm+LdHkq
R6WPL/PBIq9bPpR1bQ8s03G2kcUzu0kyu7UQ27X5hRVkSoKO6kOdIlFfmKNwokzxK5U8J9FdasrW
OmFWcFsxDpmwHoSU2g4ILCQE1YqtIL/BYuS14xclEaZlc92cUJA2ualyYNNepSElr1ylQqcM4S3r
WKSnGX5Q22LJrAruf99EEEi/LdYRZJBMJevUVlVqRb+//q+7/TIX0mStxvzwfJxdgHf+Fbgcl47z
6+rSb3w8o7i300izn0Vn0+ivkeaPh9fOjjI/6uyjP3nP1H1hLbZ+/7HfJ/7NXn+4GfaFsz/6nX0/
hv3+NuJF8QzayjsEKad8mm+DzvVehsOBEpOnnT6utWNQ2ifJ85AZXpNnH9zWnn2QGTxsz2v8k9cu
NL+Ck6d4J2+qCJsX/dk7ZeFOtGmCWu7dnXgQbXWPUg0J4o1LXdI2nU8ntUPjJdw9KJ7zq3BufmhY
oq35+wRqCBMZqGValjSt/xwftWy4NGmVzvflQQ+SsParYA0vAe4ptON+HMURUXmh5C+7NGjCJtQ+
jSgNuj2+CUBYYRZkAf/d655w0D2+EIoXvpDy19v/GFHHzwh+65sPrZ9GrS+/SneA8yg9eWIgB8lJ
3BVRen8+6TvNVz1s6z6yn5CAa45DcZub6UF3Cr/0STLf/nWNp+2/hT/wHU2ApYF/t99zb3pogiro
9/P7GHLZ+IUs9vMcJIHhnQPVPfPffl/x2aSQRDE/DswA1odfREVUH8rI5POXbvXKqp+fTbafiKQA
jECwfChB53c+1sM7zdO84omi2YtO6gSnyozMqA0NL+GNtrfa/tX4Xb7ffqD+51eoefJ9GW5/sx0M
B7cf+ZAp7vY9iwE+w/RQ+jVnYHqsozpqo/Yg7gAvHjRfCgtfcWVPcXMPo53fc6zb0W7fkUVysPB9
xSHjJ9Bv86nk7YxG8XHZ1QdCkfhJ1dMdCnecWSRHu+1sJbvqS3rCm+FL+zXM/CZQwtK/bOff7e8U
F3CPew7TF9mLA/FR3Sm+viuj80nmNbFN8K7lQQ22P6VI8+Sg97er/88lH5guplDj0lfI4CsP3Jrf
+7h5+Hrra/c8k2xhAhQRvsW3dLsqZBUViLvtl8rhby8LyzA0H7hFXqdd7+e/ht9/m0bibvvAckCg
Ld+VceF+n4RdfhoPJrcMRCHO7XYNhMd/roTBGZcj/b7NHCb8+3OQvZ+DOmz3hteGMll23vAS+4PC
k6xyIRM6QTZXaM/8zlMQmhEQoAd2nagpXSJJgn9uqCSo98lxe6EkiH3xrvYGbhCJ22Tw550UjDtK
dZ5+kIJ//g7SZDD4SrDdUkk07jqfuSzmhuAld4UPyZurru5W3q8NB18LpJ0R5JEStL+2l7xEkgfk
OcDB7OEpRMGcnppo9eCxuLIv+4ufR2zyrSMOP27YS7TwElW0/UlCL1eGtdf5mG8i61XiGCp6SNG8
yyOKdxE1xgO216MSKLsqEn3rpnzTWnv744UvMVD92g4FjN/VxCf459fgg07j61Zg7CQOQ3Z7cle8
7VhYXPBKoh9/yH51r/oQLVyiq8KLTyKLu32P6hfexc99WHHB2S+95r6+lfmei9veXPju3N++CpM1
WkIrmkLsHmd/AiqF8YRUVYT2/DVjdNC9QyDZD/uOOWo/MNxkDFLbfZgdt3tw+/ntv/z+ntwhQt9v
QxJF7qDZm972WrgvjGj7ZZ6MiDoFL4a1JQuGMD3C+t+GNsa7Y7ev+FFub1ZsHnNbwM/xciFOuG2I
Mz63O7/abwPk5Z0/882/f3rGzvS+jZMCysRpXwZTKHI8bbB99prf01fmxu2L/7wp3+jzIvuYFU2g
e/89WyL8+D+DvcmKi2oewmFCo/8c7POMhDSpzOX7S+rUigPIiMxxtjlrxPP5yIKpf+6wr4JTVF8X
UpPt9tC/GNfrc3fsZTumHPOrH5z5ql58+WsufCFcfaVwpLu8dSS2urcGzp8QUvj5pGLwQsVN2PoH
NSxLcNLMJk+2oDR116LPf7J842NrgrY2DZz2Y3o021PDsPEsYr+OHXTMimXXlq01IcV+mVrUxNBH
QFJBVtIbLY2+Z6kSn/Kn5DGtroy9usuEXYou2FFJZ3MsyNNnDliuT6Jut4gzpCuwSkvpJTPsYIfq
rdVvBadSvF57e5apx/22R0y7IZhnP7dOgnyIX6mtgr/67B6S8z7Vb6po9MwmEu9UyS1+4ZLE7GQp
wYhCl3XXia4O/9xLugs7gi6v6maW3X+R/LA+WKPblVfAO+LcF9uQXNGYtguCeadp2Tugd7WFR4Lc
lONKisJLDg+1Iv40jO9WT614wopHmPKC9izXN9pjDpcTMhENFecSbZCPl8UIlwjKzqR+xoODIcvA
sdbciwdoHIkQJOP1dDXciykVOixtkKsuV3AI4nBSgFT05GQf83nfBupH9yxpdFJC8S6+b5a72brW
vjpwm1S2ane4Fn19f578nieVRW1vU0iahwAjgHmBUHyD6USMrBkyjUdjJ8FkSJUg9VmKInvtYvey
0rcx7P4n4t1fdzeiTxGtKa5RNHc6Ld4/7+5LhfovkxvrZMbXY7+jrprmhzK+QhBa91FGRyvBbZbA
ivgQgdRdjqOEi9HcJemu7vYX5Q7RzJLvu/xdWrDGPBEtsLEecCpAVTGGgy68V+1OXg/s44k8SIbr
6XxvJR9VXjqUzbgh8SSwj+x+kEfr3wvg/yTv4imwyFTC3vFtDzutRZ6oVYvlExHwKs9HoaRYVXTR
ZEE/NqA0TyhCLJaOFGMNnVXV+FrqNEwGlrbqTaUq/iXcHB/n8bVIIa2xoplGp4L9LEpPo6iGynoJ
NuOGVTEwC1pAw0WDIItmdwMjc3MDAUbCOJxbHKq+ojFQih0j/oUHC+9iQQjSLLCRnIIto3zjxYrN
4FI0oYtea8WRnVqgY8sWyhhE5LQrlIu36Op9H9NKSoW3LdQkz98SPbvKTfDjs9y56VSHICmfFXH8
YY8MKubbQAgNFKYCsEaKEvS+f3/9X9uGPtUGMBvqAu7C1VWosHb+mLJ8gxWFc2Wws9aVzCCzgrSL
OIJrUPYLDGG3J32AXaQAvATKTzQI3jK7Sgq62QM7wyjyJCJArsGoOKUaoipJjR23EOA8DSYXH2er
wGR8382ZK/m+5DYyJjhaqi0+CBd7NO3laNwmX5dX5BLqgwUsm9rMzCbVHXWKw45yK34KuJkWu3+T
91OkXqdPzRmTnxwar+rHdN8/SpmjXncSthw7D7In824Nls9xjdjTpojBnbPF/9dnv3tt36cJAbtN
7cV0ld+uwfFhNBzxiksFN8u6kTsPdL70ldK58Juta+2ZnJoGzBEDG50MG9ZDVdrpLdVNqByMO6Mc
THfrG+ydwtN0lGhOhpnhlZ/BCNtOxKIFgsBG34X2GysR8RjW/SR5Vew0T+1uioy3s59oAW3GKnXO
b+IlSEyClWzAdwkWZZgsR6yG+iWacPzeL+JP9c7vbU9QQYaOqI8Yls3V9925MhfWmFVzphLOe8xm
/cmKzzcxvOJxNo/nXg0hDexNxn1ja1pogK3Pa+8nLLN0r1NuOlIhVijXPa6kXAhmxbTpquOIHZ05
kdzR8GNZcqDiKg2nXsF1XeKxZONHwGdR3RGxkgI1rsmqsxSq4mtz1ZcEM0FYu9KYK7K1vyqG+ldn
/tTu/QuVa8AMBhWEMp2gF3Sq39q9a5Wc53JlxMTyXl+X83VX/SLZ7Hx+1JkAzxQ5Jybvusv21vSl
1MMOcY95JpNApfGlE98QVSBaqL9f2puhYZdc7Pi7nkWAqp3D8wwmBEfsf69oaIB+f5Bp0G2oWmQs
9AfF704DoYalpLS9dlNgwmePsO6t5SkuyTh+UbMniw0l9SySW+wZ37na+h2FDq6O/tBKj7FCrSls
YnfYq7e4N5tfpNEPjWckocY6mxbYcxqdf4nZU1n4VPMvYjQjE7odiidd8OTHo+y1W04o0O91R+xC
LoWEUWLmFp/hK7NrVa6H9Dmp9zD+V3/YlCOf/YXO6Zv6iyheGphpelIdDch5b3y2OiIViPsqVPC6
ueouPOXSqcM+Kl+Xysyg642aVxnEoxJIvvrGBeJEASadSX58W/FaFjtRPC4QuBTWrbhfP2TzAWK8
js+atYWjtu+iiQSOpjGscFYEnkaCiWfhUB6O5WSj3LTfaX0RYFH5LVa7jAzDC84pvzR3FzZyQIdZ
SAR45oWg+xz1DX3hEtYAmHtvpvbEsp5uz+Yq0JyXfpc9Fl59nOlOPaVfzfz1tkTwgp0+rFdXxygr
sKNaMxW3/E7Srs5zuFJxtDwJaQrm+U/4sz17xvMNbRTLaQ8dZ+ZqaE94J3ABWdS57OQRjt8zK0Wj
CSztinYigyRb6nh9XoRQH718itC4wWQ4s2equfK33K2DuW/e8juJfcxbSZWl/ZifyylQ2cKWLHIJ
fAU/u1Uj9F2bvMvdo76TzmAQ7ZV289HC4XhIkqtqp4XdVx/fXzE+pnvxeHnVqJjcwUHbamqX62zY
m2PEo9OVb/Aj9XQnnKI4DoF+zpJXNwHodLl8KN5hL8TCr4wNjvBJqA4UgylBwIKLGW+AIL7PrK3z
0ExYA74KJIh95dYNcpsVqQ1mXMtRSzvei5ebjpLmhnaPaqYkhNCt13G+6Os5wxCI1pte3iMWkjfo
rgYMmx7nc0cHzINO1bB4+YUZoCMgBj4xiSAPhRAVX7Kxw/CV4tvo0Hqk7sy2adiPCAFsVpw1kqmL
m1K2uceYpaKhon16P980hyYO2l2Ix0IIIZyjG3WbjwUf3y9882e38icgcSFageKGVDpMqGJo9rsV
BO5yBTR3vqnZZkUqcA7TVycney9ZnVzclft+pHv6oLcBsTpfS6Q8SqsDwlJZSFdxm8FhUQ7wtKqv
lNUbUvcC0KDnA8ZOLpAN8pK0mPoo3ca7LnEvks+duLywuuHAR9gSFvv4rg+WNloICVlB1gemuaPY
jNxGH31Df0LfAYEgBmJoS+xwRRRRjc2AzrSJSm85xDb/ZCfpZrkG/D96GRuZ44v53LyYangGYqGi
1L5eTU9JdmUeLPvzgH7quig3+EG6OjOfwE4qh9Z62d/i4pdlb1T8lIslOc1eZPHau8o9i9iBgM1j
3N3VxZ4ibLurAL0YFQa962rcgSEFbcnbSJWfDz697HpiueePCwwGFHfQEriGsdNJn+OrLn5khUvM
nagdOquzOwkk2ZdkeThoccmaHx1MmI/E33bgO4F7xG6uJ5ZHiNrspXsSxmP2sNyRVjCfxi+JxIBX
tjjyoT7GHuQl0Z72qe32N3jlmsOS+wrVh+aoG6Hxdhlnu74FnmSGKPf6F63bFc/ESrCJZhdUvqkZ
/dj+pRUAZWfXqrXXXhbutLOfeib0v+ZiQ8wFTg6RKeQigAc1zIP0BeFufjwn+4Gnz+mPKC+s67Ow
n37ikG+l0X8X3o1NHGKweFSpu0sk/vy53yDtfhTPNbPLpg8XAth+Xf/T0v//vYUJZEDGYrA18/58
i7isL0l7mXiLfktTIapjpJzEs/ff8+hfliU+isoMuqVa0i0Dxvbn+7STpg3nKktuoWhmzxpS80Cb
vSo6f6jcJWQX2z8Unv/SNfGOW34mvREik8iU+9aJ1fKivVQdAfVmeYL6bJpY1NJdf4lY2iapN8UR
0hZ0rz98UvWvlT9sLHGDxls0tTcy+p+fdNGmdMKUJRDK/Lbghh311wL+IrVx59yIfl0LD2ioyauJ
NaS4V4mF6rY0BL83q0OtptFSSGhEOEzkOluLyfLHgWnndfNgzFQ615C0ptu0RIaKgqzHq5GvxxRM
r1z2UaomD7r1cM6AM/NauUqkiboGpmM0TfNTb+R7457LSe8X6aHI8ogoiG8COqS9U5LkmX4yClTW
jpacxstNM6OBR6S6l0iDGpTwh/vou2hve0801Wh2/9FOfbtfjWWiSToq5gkdgmFdderuDNMn2ZFb
mJYhWJ+s8ycXciKZTein8j3h6j8fxV+LQs3cFM10vfEh4lj59snTNsvFOu/jPTfWugDmNL/ysoGF
R6NXj3dV8mEZHQWgp2oyXPJCptilsICs8f5crw8dYAxykH44M38NFhpWaRKw8JSgqEQh/+d9l7Wq
0etbQ15fjpgrmoJmawQfIL0cBwE0A5LqTXWuoGeqCb734x9tiX9fG4KCt/gtuuCo3r4fAaaPRYwp
C54GnBFdIBkPBqaBBJByGQeldkUpQF2ALLZXFawdmrIIQ+1Be1iTrzOFkh/Oh/5dWwimD3cwbctt
dNsSPf88IUotLnOSSOqpbdwtSZmdxyV5lhMkRzQnk+pr6hFZAKugixnG6J7ie1N7StJ7Uv5KtBrL
+D429xopThKyHb50lveVdl3nEPzfcrQqyx2s3AQ6FvUfxP6qcMjp89AesoC87trqfpNGKE8ALWPx
Ronf1uWubYLl/EiUuJb5cvcx9H5RPwsSWXJQr70eBYVJJrlPKakR4IftUVHIGTHkgQUBg/IvAlWJ
fs054rBvOorUWxiKGw+RRsPDx10ARV+/x5GRHTZdTBfpFkivG9WMRkBOYiSLcBvccg3a6RhPjzp9
VvUKvUhBxFC+g1KgU5TXQrbYGroSpjj0G71MPOgupmCe++hK1mSXTBgKrmbxSLPaNO8H2dYHMaiN
l0QmAddHecPhogHhUOEXykLITqPfS0Li6tURbyCvRQIBuE9ie7lV5QaEWiDJR96MaViQngAeCQzP
z9Z0w+yvF1dJdWOAM1MjFDureSDfFllUg0mo3sXmC3+pGkezuJnAhuj3qXX7073ErfLHRMytBAuP
0HgdAzh+vD9vpX4wMx1bhXkajbBY9kp/s3IWWUJcopjA2J4qjBv3IWduXQOZaqlGIOMP2A/p70GH
uMXfnksKdYB5vh2EPAvCxUwb/YTgoC+fOaOUE+UJsxSRGwrLRpf0Cq285SSQYTFrKJ3uhuF6C+UY
fhDM/iVo5tkCCo/jiDRGlBXfJayTVbRKDpTjJI2wU4OZTVvK2u4QXfTrdT6oGrl2dj7tUSrNie+s
U8SJmWrX5AItyOuCHy7Q73i/b1fIVKCBILsiw/evsQeZXSp153i6z8nllF96l5QA9xk23xnsPOAL
R3d4hsFwIr557mV3TvZocc63a7RPnfGuOu8s/Qg0pPbh21fOpfBYJCeJR261CaXQhaO2p315NLwn
oMIZVoNgiKYroGq3zcfqJPHVJXMpnyBwuOEbbJulOVIPbzxVbBfN8MkIzsdxZ9ptZ/PH0Y5thuEU
fujpE1Oj5DbXdRCzEasceCkCXZEdO2ifrLReg63jFoHYOY9Lv0fSprmIS6Z3Mr3cn5TQf6+a4GlS
/2X5si2amE3+vNNrMUkbWVrPG1STkU24muiffjUtDQgR0cyxtg6qlfxwO/1+1X9fvW0Bip2ZwAG0
8Rvv6s93TcY0abIxNU5Jedfl4eClfpcNTkdaJQ3YTS5DeKGbkEmsXFU/Gab+cnNvma+iwV1D6i0F
oN8CxX/VakFILIk+lPUJdx9q4uYRtVWc4pV02JQSJHN5fVdzottWJk9ftHZKuaeTkkpHbfW0daf3
+8byEcNKWcBEX4+h8WNj7ftSy0KYLuH3J7xZJgfI3EQW/zrEwpDaVupN6dRsgZxOLbsjlr0YaRvH
CKfF1icH3EbVokpyui7q39i9s2/P2ftip1B+eN5+eyP+fcG241GZojW8kZuL89ttUmi9bsAjM8EG
+00WiiT4edBHhOoYl6eaqb1ART41mGsG9KmiPQJK6ilfJ8nZReoJDKxn/YvHcL7tEARlcJpai3y9
/UW8a9vYK3IAMziYlPOvhMm3gih0Bug3PSZ3LckY0w+f5/vK5dvHsb59HG2cO3KXpelUoK/PzV89
bddKi4SBAeMnM8hfetd/3gzDJuB/SecU/nktSaUQpVSTcrKcYObIo/UezwvjNS2gOH5Sh69satAM
s+1HjWtNl6DIqeTFTKmGRZ3a/FSRuA8Zri0M66h+y1Oa0qiko6ZZRGU08YEwGzGrDgQHPq4ldtl4
FnclmPJ5Zms9YC6rB1sgsbE2uTTnPH621OKuLRdXbmVbk4BnZZfhh/XYX1PG9rFJi4OtD0cMHdW3
6avMK2WMVQJre8GfY1uidWp5iuWzxGHqitHT9Y7Qnwamjpn4WXedbab5erbzFfC9v8YhAP3/njb+
WiJux6SzXP4tQGbq+HZMgPRrVMmjfKJQaX1AZKVDm1EDvUBt9pLVy2kMcEPQOiKpjJu696AtoF6j
r0taIonQI4t+/A6SZy3uQscBjOro8wdKbpXp4Uwr3+nOINI2yK7/SCf3vPqaGDYszBKXKza/AZQk
6xL9wUoCxfZPIJPnRT95BYftZQUxhs5UufPM33ukPDUkAGIFyFkAUaCwpYfzjyvn7zvY32cFIDjp
31wx8ftgs4qt0s/tapwuNEMm87AUPJZXJegqynmLGSrysclewJL/99X4jVH4NqhsNQjAEuzwMI1+
uxrdIHaLmBrz6VK6SxKpxuKI3WuXhpoJ1xWV41XROxbB2dQhh0eqchU9j3WXo0UhfiUPlOIjpd+s
A6OJGSf/++j+stVyVlSCDmgEoPDebPt/PraTlDZrMg/TqZfBlvL0ZWZmF8XtKElfXdvuZ3qWWlwT
h3qjTUXEXIehNFoAphvDzQ/HovNe388UieVbmYG9N9PCn8dS53VjXUao7YjlaRcCbbiM6t6odqvM
zqp+iItqv5QvSvegc1sVZ8OZsAbq6eJo/fSD6EPZxqv/OphvVSpZvEyKnvYjl20vXJXCsY8kfCne
ZWcOLiE0GRjXUAqaJKCEKrwZlWdGEgFS41VvQ4Meg266RsbcXRgHbBwbzvy15PdoXnocUT+Uu6Tt
zPx1sOjVWT+rJivGbwcr1HWjkyJknAia43yBBp7N+/NwrAW8eb5k3eoSIpX+yrz8ULn4/6fpX+/8
bdi3YkVJK61ZToD/Sf1Ai0Rhkf0cq6xZfqQ38pwjncuPwuxZrBsZFe9NMJvnqG39pg0X1aMWLnYA
ToiUn3pHDnENZYN7fp+wK4fUKn+4yeT/e5dBGaSQRXEH+OOfd1nTKYNArIZ8IpkRLwiShcKZ3qz5
LiOnbAtqRnrrVLBJ4mMuMFyi03jQfyHGMM09I2SN3UHysjISsqtmB2F6FW/FqJj9mUHEY0+bI7OS
fel+S74BHOkKbI4581JEiNAifFX9a5yEkB4K+qKPZ5ZipiOjbO1l0NrnGxwSmh58rOS4khFMrK/k
qHQbBh88uvhS7FVXYUa8eDOcaRJcxWAyvcvs0D6l+uclMj8QiiCSrHtt2RW1XxQupmIWcGv2mdoa
7VA5GLGB5e2VTEuCc94GM0zYIgIJQizXVTL4ebt1efLJHy73yXqom/3akZ3tEhTBcr1FwHU5StPv
eMF6JyJ5pPNWOjSjYTi7+btZOyq9EZrO6U8X7/+saFifUYAERcAcJ34bS+s5S1CFC/VpyyNtVq+a
jrKAisRoyELE7vqgGC6pElijXYh8TnFUh2uFm0p+MNIfKrH/b5Yl9ZBijgGxTYd09+d9dFnVopdy
XTqRYQ0/Q7exBqx9REEWy0jfO8oeeZRVRtjRDLSn2WHaAXDrNBd2N03KvnP4XX1JIuPX5VM4Msly
EfUrU3FY6KD+Q9NwoPxi2WfV2QIIDB6d8l2g+3+VCA/LxVG+kArFhj2F6xJY0dq76sUzj+NLPXpM
r/QwuvDSw1pmQVuq7n8/R3+phpg4WPWAeGFOE6FWfJs4kkusEH8NmFYOMAJsXa1NC2aJLhp/opWX
lRgFCiARHduaycIDNYDSq0HVZfhwUYfBlsVNPVoJdvokftJKwwu4yLbiLXcCRe1nBSQ8u7XcsejB
nK/GyRYNO7kyPv/7g/zFwN0+CAVfMg25mGzXtnvuX5uQck5bYFAtZoWd9QGykSCIaTy0VPpkbzim
z226tUF5YNmPQEtvMnJUnOIXapQUf1JF/+YhB6gJRL1+gpmnzTtrjDB4k8ZFCUopXXP16SXPqzMi
rLJ/QoZKf49n22yp/+b4/m53/Hn83P+xUuiteNJRi2sVS2GcsArBGclo6yuVttY7l/D8iod0OaY4
McWLZEub0gRg7A93BdYg3u3PmUjdgiV0ngmDIsr3tWfWrfqojVlzYtlgz/7wi9tBvQHC7y5B4y27
1hXCZXc+ra6AEnl8rl39BsIy/eTJW5wRsfrGvQ2sjtRkG0vf5ZEWvv1puFv5QA4G6MOVnXiYESPr
Kn87n9zwpnYZLR2Lv5LIZHAHxwrZue3JSg9TDzkmBgd6CqfBnpzH2Nm/yrxEcZ+EtDNP/bXhT6fU
MX6L5DeAqhbS+ubJ9Ky94YNoDiOKJ0gUnnC07pqH/Eu/RvFVXKU+OHqy4PAdADx9Gd+pLNqpc+VH
tvcS2y9eIDikvRzFF+u2cRTXv7oNsD58UKrx9IhlQ6S+YL484iTei9eqTU7CCTNx7KLJdUcazFGU
O4cT+dg32pHx4TClbkcmxa1sS6VX382hEuACBFyu4Yl2zj7eiKvzJ1z4y73ilcfLPj3oKEY9IqJi
O342GKgXu6MHSfKKsyA3BiPvC9HZpWPlooMAMUhL0a7uq+vdxX17KynpjA6wdyePnnaTTfq6W3n6
sXWV6/Qo7jS3C9my7U17dOqQmXEn4mtQbGKknAk9PNsEJ0eTnDnrte6FCZJr1R+DdEeD010dxSH2
2qfY457QkDpFAO8exQU3Av9H+JQr2w93te3RBQ3bG+zCwcLLd+HZ/WEE+D9rYDZoG/QOv52EM/9b
b8us1FS7CIN1WhWnN17bKUi1hw2804n7xQrb/Im5hOo/JWNpeWnOV01799+DEO/y93Mjadb2IFN8
NHl6/nyKZ92qk6aQmxMqlUxxFNkhyjBDjYYItHDjbAdWOmOZlLhsnfPFs/Rw4gSTM8Jsi++k+B9h
57UbOZpm2yciQG9uyWB4H5IipBtClt57Pv0s5hwcdKsGlRcNVGdWZYYY5M/P7L02BbJj0Agj5WfL
TDQyLgH1UxijtYL+i5YfkJS6In6cpZzJKKJksrxo2byZK13bKcIy7RdDta5H+EqHgHkR+hGYz9Ea
Hd+tQfcOJjlYwJCZ1fQH+agsopNJg/5NVXLncGdO0+LYVeyKJTqGYjI2OHu++AVJdOCH1vjPMsRc
KCsXYXhGxlUFS3bpAnKeu/7Vv57F22DMGRe8CvQvshM0yLoLCw0LP1i2CO40qM50ZQ0n4LUYyQOz
sV43pFzYeojcDmSKo3QLIrR79FajM1yrXXFXnwr3T5BG/I1QkHCN17h48v33LnUTA10iw0w1XvrI
bsh1OQKB8U4y/fmRJ0tc4kOKAzcQ1wzr8sAt1W9tOplslbPVwC8m6wENKfL8cREw7xecKNzivA5c
xFCq5GREbPkEJ+xy1KWFzYSn4XiyIBLYxNj/+w30Z//669xlgj8TmmaCIVvE/75/ptGbvEQt41Mg
kGwwn/XGIqs4gutTAr6bKlBatpyJqDy0zk5KsjHGL2gGKHG64VNDOC8GXwkR4GwYEZ7ZgfpqiG8S
8nAfQ6byMg2bpkoA2l994yQq7wUJfYq1NZT7v/8g/xiaQn6hmDIJo8KKCQ3310ywAy4rlbqUP1Ha
uijZz7BdMCRh5ljoS3097qLVv/+Nf9Yc/3Hp5pEVQbVQOoBuMTMxf23UdJjNfRBa1YHE7yx767mr
i/Ri+GhJV6TmEFsLcUBVvhX/kG6S+FsJv4vnDniyZ7wpeCmU53//QH/Om18fyFJYsyNcxnTwj0sQ
Ct6o5qNRH/hCj0GYfmQYUqucdOustcUGfF2szJZJUmNrpMSRDDkJoyILseEUc/4zdFwZSJjiskGk
3qOIgirY0Yb6Zb9q1L2a3+QsdeupXFU8s0GwA9FiImhLWwJju/ea3AGR7NeobHDjYxZjmIM3p7y3
TOtq5gMg92RjNRLs2x2yvHQ6aiZBU1wh+cyOarDw1HNFpoH/qsETxiyhuRHi3jhmr2bxfLdYDs0n
v3vocfjehsLa7wMescptCdzhEFyo5SYfiIbQiJ0LCajPxL3KK9kyIPh8Wm1GjU81XMUg2iZH1lMe
rvZNij4V+W+N9e/NwXxzME3jYGYzBG7wz/zvP6rDQda6rGyE6Szd6h9BWGo3CtF2qyRLihNqm5DK
t1lhIY1YD6qux6lpLPTVBE5JtsFkFTv9B7kzx3hKIDtJuYiOPYLjgNkt2ndo18VXBHQDQfAbPt4I
NgJSvzvPcP/OGpkaA9GzQSwMOYMfyq74yq/CYwwdc2s8mJWb79PVekMc99RNh+ZnFhMn2+4lVVnd
zJUBG5gCmSG+BQJm0BSRqkVXcA+X5P08YXkw8TukSzRiIgHq79FO+46Aa8h2domX6n1cj53NLZ/Y
Bm5dVOgX82GifV949+4ZF8mg2P1FOf/73f872Jwrzr5kBgvNUaWIan71eBUyky5v2Edr3pLmwYqf
Qn6uWvg2tb1eA2yP3JgX3V/+VvWX0OAff+2vU0BSIs+cLBkZI3kIpO0FLX1lfEvMTUCrFV7jbNtt
DCANQGQsTkHRSVfTKisxoRxKTEtYtW3aNFBhqXuK0+0gQPzZydAd8mOZLpRxCYym756jJ18xd0n6
xnddZwtvepKon8rF5PGaNPmmzde63Hclyvmj/i4JJxpK8vPMztX9myW7MjKH9tQN+4Spdq8hS3+p
rR8t4H5cMpwtGD1vtR+oEOW+XTZ86PYFU1m4qKaVv4y+9Xw7rqcG1MhVTQ5VQYm4YARQZZ9F/aIk
2wovWepi4UhYo99qHH46nFI873GxSq19fDgzpiAurfjGtXdt7uzp/XrdZCsp2UqEaUn+BTMzZjp2
gDFv73VJpJaorBDEPkGyZJWPCBfIDQ0R2BN/eoFtiUg+drTgxyjezYLMpnWHkRQNP6CBCveg0P3l
y/5Nv/zf7xpRCQ+1SUTx7xHQlDMIHr1BPRg+Crh+MenfYf8u1jwzuoU4D8kz+UWDIdgyp52OtwVV
c0ruS/0pGctpot1Tgn0IPz6KX1RfdSRz+Ntn/L/uR17nHP9UpWjLfz0GVjk1fg8VfS8KEBIEWoKE
0G48AwLS4Yj6pvWapZZkK2Wghp7uPpvFLLm1KBE11MgCQ+WyJjhyIujKxDkslq4/MnQXMXIR9lC9
64L+l+7v9y5/vq7YynmZMsKFgCb+YyaQG40V9PLeLx24fhHEvyAlB1wkM4tbbECcmTEO/R67S9EU
S1INA+sskM2Wf7SxRk6s++9P9f/xauf9yaCP1Yz5h4f231VRVNSpnLQRjgSCcpUY671R4bDSr3Mc
ZZ5CwuvehllHfYk7VA6xujbLYQkO0I7GZx1IUjnP4zUwSGhaBjYm//75/ggK/vtNP38+6g+ZWMSZ
rfLfny9Q5SYZBF/Zq/JlEu9tqJ8EFDOVlcKMgfHR9KuUxcoof4NKW82wnxmmIyfVNehyxMsDPZN2
lzNpMUR/uXa/5wp8mTMeQFX5XHjcpd9lkea1A4iUQdrDXrITfAxK8I7xkNly632P0q5QT51pOIqF
y2eVDssc0TBZqY33/ZeLNN/pvy4SewlgdmjkUD7+pm0mRhhWQT3mT4CAFtKC4Gj0vnPP+jcn3B8p
13//TQrnAfBVtJXzTfO7CWOOrY/iUBxSASqWPoIsWrTTVsAHbsbrIi9s89Byc2TpQ+2bk26UJ1Mt
12oNjlBqHTk7SZ5rYrdVs3FZGku4v5W0DzAqBhRf/amU941p3eN6RC+kr0UZE6uPASzLftq2cOIV
qY6OgqZ3tBA8gdRDQ9SP6lFCW4dY8i7VtTsBf/K9flUStigLzyaKzDEnWjXY/OWy//MAUoGCY+fB
4KKiTPz1MFdZ6bGap64IM20r1MPWQJ31nc+Zva5XHLRuLn7ejJKe4EvMwWiTiPG3ge9vSAc3Iat4
adZsYFCkMf71jRjeKMttJ2iHAjycHyfrkFYwwZOgiD/FvHqfPLxTBndnO0hrT34b/GRxmOSKXW+5
DDzluUpSHMkvWmMuzLjamjlqdQ/zJd21iqnSmIkk+KL07mKQ8zewGzS0V8uqn9MZ4SKjmNG/k3lF
gLlBAmnYLCcLByr+stZM1iK9t4zLaiLnvKvefEhtM8rk37+K3zCe+SoQ0MD7ilAQQN7ir/VOl+aR
nCQmUp4EyAHa9354l9SvPrkl4bMVvA9Bi8shsT2hZpWeIbG7q8LSQMdBBl1w6VI2GybwnausfpMA
iAHe8JF1HpSIgOEtg/tI3vYNoNKdL351gAD6NzG6atKtEx9mtI1Y24DT8upHw5rA+MtBM99H//3Q
qQwM2cUg8+TM+d3wmTrmLD2wxoPSg0+TSH0kz6o9ygDaY0YAWvM3LfPvXnm+nGiZkQSB/Jmzs3/d
VJzrhtwLzXgZL6176E4+NLjSbeVH/h0ffIbMOPBKV5kWUrHpv2Npx7Aa5xr0Y/692ajnv1rfje5Y
+uwg0TZSdA67bzxRMnJMYCqvQ/uXO+D3WPXPR56DdLgJLOg/f37/P9qQspKmqJ88uInhQ5H30dks
vyTxbuG1IWKbFr0UtklMGjXu4n+/+RiE/+ML4jIxy+VY5G3FiOy/X1Jd5+d53Zn1QfOvSpTB4vPY
7syEIY+AgHOu3aSgvtbtXk3WvHEdr0gfet2eJMQybZFujGB0ja567lp5kwntvo2zJXs5J/byi8yo
PxoeUf5uxOTIBQi7LbSfdLazzUfrVoWfX4moXisAUfzkYozqVWOJmsKMFPYRvZYmLCMynEwapTIH
0Tiq3OG6uZzEc1RvqsRa+m8V9FxdDtY5O3YV+i9rSl1Dlj69+3V0LL3w3GHWgAWLonZtwrgTK8Ki
xWGfFt7SbDdq1jnpOCzLtMNgrz20qACC7V/meD8cYmIMdX4RCpduCI5tcTW94KXPo3OeYtxPCRNm
BSi0yTVo8Mx1wqnq5OciUNcxhLRq0h5jgwyi8laQ0prhTTazvRxmQJiwRRbypjGxprEVWza0852S
v3LbhUhMkwitiZ+up8i/eMFrJ1wCkNKtAl/RfOvjYKEmUBLxAdWtcW0oHEHhY5A5T0VzqnV1zSci
jrl7q4ts2yOhqRM8dQHUvPgNOL1dXtFrncwVGdyOplVuUq2HOqNi7/nipIXJ3tGLRyfLxf0Au6Yp
cB4NfzMc//MdRE00CwLA+2PiFuff/4/bfuwVr8uqTkHrrdljfNeALyTnaCGXEPNZR+YZSrGoWM8k
33AXozHMA90d+Pb+8hD8wv3w/M0fhHqc1SPJ0cavpbFat1E4xb1xmTDgqA5uZFp2iwTV+hacxmfL
STgcIhsp9Uek7CoWfQqdC9nGf6kYMWf+82nkk5DnicCHEZn265KkeS+Wtad1ByoG+JkpnWG3SSDY
dLvUi0BBD4uaOEsvPqRZtBzo+HUhXk+iB0paXwwCO2rly09vpnybxL2CA8NEikLb10FFrLPPN0F9
GVjg14O/SXLyXFv8wuIP71lbxEk7sQIfIDIkhptiww6YbVbj09h+G3g/8kjdB1gq63mBx04w9B9V
9tbgMZJ75VhGPF/BYcpkNEB2nEurMf0BF9dYxJUJN96kiXcaO3VhdJJNAsvSsrYafjvRLzbaULlj
8W213T6aaMzZmTfXxPBTO1GEFgtYg3qQLU4Q7wo9XPUwxgWd7dyryLDEkJ919IToS0Dqo9/jlS+P
uybc1datGIH2dP2PQbU3tKLjS+T6qcu8+DGkb10bNnmzn3BOCqXshoayQca4SGU2fk8DA7VCOLQW
yIjY5UZdlKq+kQOV6GVp0VCCgPRyW007eYLhtqq+iBXKvmox5lzKdI0cyda6Zy/DdzcdRwV3QSWQ
QnCNVJEd8XCBqoab/Kvi9SRm4HSs7YjDcGrX6UTaVtWfAOpVouqkzGx4g9oWP8rswWyohmKLA6zP
XE+vjxIY9ifLQwA2Wu6oAvgCa0Z0GokKg39Ja95YLFpraA6ouXxm9B5K+5ojl+xnQV220ehSb4fN
WlUBKlFsTpayzD7khjYZNZjwJGfoDXatfAuKkEACNoxiufGqh1DcSvrniJkVtjcOatN41O3RE/Sb
4oHTtYMbniF891Z9BDcO/Bbpl+k5YrtEGgfLtGQ2UTu1Wa316WiVdLXyiXRrJcdZugmNTxG/bqvZ
cXOpUnmhXzuvdARSOqfyO409R9e+8lTAGd8Gxyn47rszMF/cscm5YCSGPWxbefBRKTIs9abqX+bQ
IUrrHaK4kDs4bQH9UeeJT+H2fpWpvOQv6tXcYVgyIUzJ9HGlsGapE/yhm5qrPhRwpmNCEU2sXyNh
i4nolMY1Y+IXSfSeA4oTsu1C/y4W5UbQfFd7m3QO7UnZmqRSI9RyA6HGi+kqwt2cboJ5s7Cezv9x
q3+ANIfVK9pyfPS0J990RZ2c5bmdRkmWTktaw9E3iW8nICnlbdqBFtgXMdfUN3HFqms/7A5ehIWS
DRNvNj07622DuRB4SQNSpuipZWO30uFaocUNO81JRcMOCiQN5DQX3IfFXoBfwME3qA1UFkIHlc+J
+GB1nbOFbBBHZSMLk8KZomKHdQdxK/itzFx5JbQEFpMQ8SSyuoNdri40/YEzwU2Ko0T6UK1hsOo/
dPwn+iFO6qUsDa7OgM0a0JdPBAKExl4CJlz4p0x6eATlhi9VnzpsC5YizGe9TRfjhMI2kkHyOblA
eud4rdAYqCCE6o+h+aySmyBl27EW2NsafCF7uKRhkq11lKEdcIAJFUXHCij5bIVVg+e1ESsYyu/M
v+P02CFzyQiCr/0fLTuT/9DxDkYCsMTrmsIX58bWQqTA1CNRDAqCHYGavVnUSml9iBlyZRKUiDJa
RAEjN+AQAQLKFe7d1Ptoh5eBj5Vyf5chHIeRMWSz1YdjFflLD2FxpBcv8qSepqBdJ1g1GNwGCXjF
gfwgSng+LyF6blm8avIGxqlrEXBcM5dSdWZFMUS1/lOxbomMqglres/sKoWE0gRMU7/MKTxTMril
cTFqbR35XyF2IbnhacHWKpa3DiN73OG9YAvDEZPk0d7HfG6lbhAfZbRIcDCjlzxA21y8SPRDxXcy
x0vGTsj2gJApp9CXZvbI8eNmwbfcdaj9j5bCOiftj1XgWONaMZl2b5jMzOIxAXksC4mJleNYbgzt
YGgEuVsvsol3kKXHfOgxPbZDg6R0OL5yiceXqK42PapQlg3lUJDyqHVvlK7OCHWPwGVe8DwKV1PE
d25oqzIGUQVTQ87fzSFmjtseNAPtqcG1yq21lut24N8KfgxeFVCblGoDKSlt4VtK+0F44ae3FR4N
IVhMKpiDhk0mAGWN/ZEhhsu5ReymRywxwA1TCZfacLXYdo5T4qSy4UJjSozKFWU+LbuXpBa3ozyc
Uyx2XjAL6LRt3L/0JQAYlLF6RdtL4TewurfiD5UXdpony6nJN6b+N/rrb1Xf/yt3/n+Rof8q+T2G
2YXf1tJlKucN9PRgiQRzTnIK4lMJnrnwpoyvzEQI5DsjWkg4bJ/OdbwEkIZBxBuW+o2YPKNwrDcm
4urJXOd3oiYaxU4e/16a/RYi/e9nhfQPbR9TnPm7PRGDWG7GsB0vQ7n2J0cbby0oPI2mXYJginCN
JecXBU3K48asGTKasglZLDfLEnvqPAbA6I2RzZWzJ7F8pOaq0pZhdCXpT2k/kNPljClZpCJM/2jX
o8SAOrKJEHfjDx3kFsubvzWoeE3/2RRTb/7HDyX/Knwjpt7GaAkHUX1omcaDEDkiWaTymDObhimi
bA2akVE+eASkDtFuYPEku0EAxYtZQBi7siy4UsunVNiT86YytGpv6I1ba6kzmF8ZxdDY6ass0laR
3K4KmWsU/1EYp+rzGGO10vGsBWvwxgaovnQnImBt6JKmio0hkTfjMUEWMMrdZm4u+i6181ZGd//Q
+dpbbQsnGjkkhRrJLrXw3PdLKTo2vkKLDJa+f5E6a5Ej2AktuGLoIJuEPG1E4KMGcCCByafc6vrY
sxXjAJuadVxGL339ObQBruOtIS+78CFZ7zN4WAaDHPtffnLMw8/EYBonf0cWVkK8hLom2TJixKkG
1SU9J9PeIuneSB/SiOC59u7pxNtWPIeoCTNG0To2/nuqvPXvCP5t5itDTFkUxI4xGAthiJZw1hou
MxEwduobqyE6G4PvWCEvSv/b9Fm7CwzlwdulRxAo1pRdCu6dyrqQPezo9WtAa5br595HbPbqYU/w
h63C21TQ3nLtw2BJqgU86KzeS96vLadJjcAozN5JpspJLq4ZCuphuuu6lxixYJtylFR8r8FLPF6U
P1FVNu3sMo9pVMZWPyQKrYr2aRWqG0NVk4B1Z/IyEiYkmwe4G5P4WiMrVAla7GqbKTf5WfmlI5uj
jmlu+24dGRKTMoAV/sMSQjdDCyOn47YHc6y+d4Jhm1W0Z5WxpCZkGPehdS8Z/3lggc02gYmGO0l/
y/MPzyJogQNczQdHmjZD95oL25pXr5S/gPvQzMHJM3nhayOmNRQwJYB0KFlXaZLIJRguUaC/wsOt
otBuANJxkyW0pFN+CLwXid14BJHNKt+i8l2tL0XdkhNwUZ6z9CXv2CWCk9Hzs9e/M+enNclANYPb
UdFEeekWqW7r94e2a1aaCMov+Cn4ggurWkx16SDAz+xcT64Kw1y6FrXnA6IyKV4Gmhox1JZCZKxa
OboL0BZGqjX5FnkiMtVvgT/GRySWROt0LmnxLsH2XnCZHUMYnKmDqMEtXWDGa59Y5+jIUiQcWsTe
OoahLuSA7cM0blSWOR6iiyzBfNTJnStN7Pxoj+T0GzqP0EXHXlBtKY13mRGSc0GfRlnv1w+THXUw
DT99uykNhPTBOWyqnaZ1aDMjbrulUaNThI1hiK7Omj0bNkgz7G5Y1VG1DtgVciUVHH5t1LtJUD41
L0L/LAftYuxKoCCrtJ5WyEF59fMk650jCcCd2JDSFqQsAsecAOFqCR7F9IyvbNQXvtDsgDNMyAf0
CLVR0z4pdCImI/3Jd9ErfUZ8t8Sz6H3g5iQppHLmZiiIhHi6y51G0BOSs/heWvrSL2L6P4bRqpz4
i5aRi1VjO/bCd+ZNb0lhbTsD6TTIaa3ZGGn/DljczUPNDdp6aepnpb5lBvIl6mGp/w7jl8KiYGzj
Q4a4r7KWSqZcK0BtqEQXMSlJEdV17FnLslZ3LCaWpTQ8mdEqF7KDFohPOlt5bHapPWUvJilTChIr
3R+XZg4sWS9AORlZtA4Rl4f+aG+s99ZYCS8KJVShvJvlWm4eQiO5RvET0ipYFV8d6KiIEVCKAacs
D532lPHDZCL1N8vIkv1pQqpODC2SEhBwkuC/Gt2nHsFCRI7ql0B6QN4I2z4tF7LxFksErwBQWAd0
X9Gr1TSLiL1tnwtrz/tg1OwmHDmC95NiZxqHF4ksCDF7yxivp8q+9sjKDLQVIZ+7gKGRabIR2Fs+
uePsswM/dRvayaFwpHTYhFpjG766QPRG1A9SKWsxtOM2niuydqdrwGfAdPGlURfilLdAMobjtaHl
E7WTEIGZypOfAruUjyY6pVuteVx6PLjfbMxk3O21ZXsNJ/A9aNEvEKqWxTrvG9rfyLC76drJTx10
taTmphqBc0ado7TqpmQEyKxDQ0TKhjJLYFl6FJfxSmfp7PnDNU9QfHrqLgK9VuDsza1xr0YvY12v
irAHdEtCjexOQsJ2BnE93Bar0t/l6q1vT5Ws2GUVvgYcCHpUbJmzSH3vmMK3lQbPqhpfB2sZzvoV
RhZmSMO/HbThLULInTBiHGTxmZf9KpMLmrJ9RUXdKHgpBoxZ2lOKgmRCPjP/22HwSFqLbi9dJwUB
YfEKqdY6p6DXTeHMEYttM3AZ2G4Mr3i1vOkVk3VXyGeFP6sXrIccWXc5Di5gyE1569Ne197N5Hyf
LIKcYhC50yERHwLgDeh4LWVpzCbyEZ3k8MtE29/DKAu8yzgwYdFwvEjSPg0xKsHK6ELCfNJHRCc2
TdSG+Hzbczti/OpWcTETLZSFgSpVa39q+UsclkkaoFSxlnQDr7CYOZibKV+I7VXm3ow9zRH5Wyqy
enL2cMFLId7FGQ6FbbhXzBWiSqyB2AP9BhbhOZXCpWS2xJmAYhwPhUjdKuPGaM3dBOxKyK2913wr
cbMKq/RcaZxY6sWXGHV09Ynmvm5fVB1KW5YeI7J0BJHYID6wH2vsQDUiM5kGGyYiS7w9PiivbmuF
/V1PkTqGMAz7iLeY75QtKFerISQRhEE8fFWGbLd5sUvK6nkKeeJ6mKvswwW0mzL6GkZiLQTN8LkQ
PgbsdXjxA4V7qbYQfgq8hz+I6HAblZFRAwVkKtaehF6XzDOz9dB9YGoTZrO8dYh5FenxqRkVPD9s
bOe8tqZ1e/WNNn/BGoYJ14VULxtZKW25wgA11ql2c/GJ0Kgd0ZNbCVJT4iXLcTaplQHhdby5Sccs
ILOOVFJlPfE2eu266M0brhkzEwPC/0gxvR/9U6CcU+bxoSSsVERCYYG5lRrISypoSrkTz3mjhkqF
F9vMwZcDbwgTJjOjtbI6ysWed4LHO62d4pN6iqkyjXR6HufkE/LoE1yW5A/0ZWtb0hP8HWCwGlwG
+QgyBtYbIAmQnzKPsIH2qdYsNpRw6WTxIdXpWZIpirDqNlW+qEkjpL5CMD2UjzzWD0jaX33PBNZV
PLeZsVZL+cfMyPmJpY3PAWuV2nNkKujmM1eCJYr0Y9X52qHmcDRKAeQUuYA5bLFi8BgAQc4OfJ2n
VVdhZWgnhYMiR3WrT/mqyJ9iaGQKOiLEEl6pis4k43ltSwxE/smTnuN50sYGTl5ng76NmrnXYALm
bwsJSRfcnV7rFxbrzopToPDU1cBROgcl9vrTWBmHoLhYEjYlLdiFUr8YW/TbcLVC5RWNhmOKxKIh
zVF7lRfjtB7DaWGVAtL2DHiITuJSXBwVXz3JqXa2umqr0eOJ3gR7Dk9LLm1GOXka4p4EWxxAaDAo
8JMD3xRqBttsUBRHCsABlHvS0B7zEcz6DNJiepnL5U+ahgNxIYemMmDp6susGZ4GFHEy1FQ97w6E
gFEvvNSHqgctN7WPagZqNG9Fr7+nku/mOgNm8a1NwKFKTICqZ5m2PPOVnQgIZhdI+S3rWOz5+UrH
T8bLGXKrTNA1yuGwgfzVI3nE7JgHNxzJkexkrNFU80ciMUusPEcW4N2p0t5sL6KqMYxI7EgH9hWK
+HlHCF5HGYRyO2yzelcGz8173W4JbkwFBZk1cWQI2nXqPr6lZY/fs5eMs4VmTeB/o5qBMC1im/Km
wAHUl5dCpc2jdXgLSZtsFW8NJ66TWsjGechIonkBZOsSZwpHNlxp01NVeG5GMSoPDKg4gX7UROfM
ZUaf7xpo05PFdwvPmNmngLg5jHgnlzKoFYk5SFAWO9b+zsB37FsfTQpKBbBtTVvfjeFCB+c61bzJ
5h0738Yc0VcEP4RHpykxnwJu6ixZ05ICBIkBNfkAn6kgtfAOxdord7GQLMJGWg9BdqEYu+eWvjdC
7aWhsDQThaEYfj+D69gW5kLLkXLKPmp3oIRosfP2x59nOG3ALxE6amWK7We9K2oJFd1GTJINd88y
1aF+p/4+C6enqahJeFTB6yYw656i3VhHrsIoQA9578RMZkW4/FHzqtsFl0eMI0e/2Yi7nMS+26r9
aX/eV8RRfK8s588/7cPNarVfrVT7/pnY+/3d3p+l1ae72ie2/bnfn/nXV/c7/2/P/Nve313V5nf2
/IkS/9HgfK7undM5Nn/Gvl582vdy0TlgFO12KZcLRl3yDYhtF62jH/Emb8azfAbtehXcz88a1oZ3
MlbFe71pn4QVog8+ZkUwqU282SZahC6605uo2vUBR8qaldMJNIfb2HccV6ByJndYAeKzxZkvTTtf
XcyPePFcOQCu9+OiQM0ZlBCrHSpS+dagDN59dpU9nkWaJ0qKkFnfQi2xDNrlZw+Qsp7l9dZ7jwXx
He1+DUWO/QxwTX4Vlz9xY8L8z4O8nshonmyFjQf5aPts5y0xBcwy/wIbgLBSmO4T6sJRTH8tENyQ
PZhEbwK+bm5/BTJYWZA7IBYXQ8V4OHZOlFAAsBAwGNAM4OvgUvrCRlXOWYSIrEQWXpDNGlK5Kbq8
8xUBqonP1hbrAKsc5n+TdDJQ37fceaJlPYWT4nTiuFMZPwz+Q0MBVotgNEmRrWaB13Pai+sWx76W
PAa0sz1SD9RgG53ZtKzxc3R8htxaiL2/MREBmYzjKPQXs/gkwjI6THOUIc1BA4+QE5bR9hb9VqOf
UsttVzJDzXA4SF641BtmZxkczQFvXuCDq+X9ObUrlT40aC8aTwLqRLsstKUcuzGQt3zZDjNFXKcJ
HRy/AKQ/wiOnBy4i0cUrXbP2S/lQmvdGhl/P5sKKX+UwZQ9VAg9PFioLVIGVTN1sCmZISfylcukJ
3MMMuokbfgTpiPhk548mPg2mMew5ghkVDGcmiSrwAD+tydMrMpNWBKQ0zyZvaEOslsPEuqr6JOJ9
vrJtSvBjkC8qbVvVgTO/akKSP/kdrObOxDCqgY8rvOInryYEZNyMxEC0HQlRAk6RHlbwDLH33KkV
D4xlYavbddisIGmuyp6EEIH2JdM3nXylbV14lXwyO2oxzDCMF32NdTBHa5fum8Hbp1RXI75BpVvG
ieEEenDPMiB5vXTJmvmaKks/9NxuBAwl/Xjs/w3mCSO9iJetTeVZNJeQ9HLarR6fX9h7+6EG9M0e
JzbSk9FDdQR4YPTRsSVt3uPEx6Xn+h1jri/QUdUyl9AQdS8WfXuJJY388gmbSJlQG/lPcdHaKt2V
PnPtXUvji4p7x5cJFGqu896yNaz1YKwqNBc+JpqQlOOpEK8F7ZRCZHJhMOyjoNMyjgems6q/7fjW
Ik3l2VFtjNmIHTa0sGEbOX36kkA3TVIVCaFkD9SuOfWcKtwMNg7obUb1M6b69SQw00C6unZj1JdG
eykSbROHDOh7uKKB71TBq2Ewxp0BLP1KsrhOt4ExfVEfM/2gJVhHqpXGvFVg0JOrlwxXZPdp6GwX
b0JMG3Us89em2DTZudEfVvIZVzWbJE4S85CjxkrU1zx7UknRrGn0h4m1KIG5UfCIdZXQd4xE/lGY
ARU6mUIDU/XAbTjsjLEkszHfKN5FoNQEI03FP3j1uYGpwFElUjm2H+xJkAq043XQbhHPb9O9+zHb
PoHQum4qXuVcXmQoaNNK20UhxBwsiUwNYLgk8LfmEdDS4BKP7biv4zdPBl3k8kfVQD4yJbk288iP
GzE4sBWRRGTCbb4fpueExW2Pb2A+aLLyOMc7Vfn3CFo54XP5EpzOgUBPrXabnkTT4WMg6IcJpzyR
82FwaFofQ3Y3rGop5lgHUjZIJQjluIDBse9BKVcENm2ijFFCDQel2YEeUVh/KDxuAI7qnDkaTe7Y
PWnYUCPMlGCruMsn+UGv/m0EkoM3DWopK/uWjWiuLYsREmxPkuZIRigmXHDRttqgBnmtWK8IxXcb
IPhW2cqhLqjxtyrTuzhYvN8YCbFRnfeUKeUmg5lkYh+HioTBp2OEbGzZjDfPuvAIKM1QgS+qONqr
w2MsW7xnwPQzydHPUfOTlt6xAL0V9EeVJu1/CDuPJdmRZbv+yrM3hxFa0EgOMgGkVpWixARWElpr
fD0XmhzcrnutT0/aWpyqFIEID/e9127C9DIIr0MFz/PRMX1v4rsAXApwJemaLSpKUi4YWYExpNKC
wkYlYbBgOYAMM0XKm27mx6VltyDze+QaNOUhF9NjRysr0h1/11VQ/UXbtA4K14oeaEMoz62hC94q
WwXdokvXxvOZTCn2kL6Y5ULDOGEBflNRn/Br44ZHVewpbNCqgmlEkNhGD8/IHGWGEkM1LwlI9nky
826ns2Qn9haZ57u1TlH8EvAYSm8o9segWNeqgPuZxyA6Vh4cm7dcsum1BOw4dE3D6hJKlJkqI9iG
PuCnUt7MAMtJ8zkJxM1wtssJQw/rmxxBC8O/zPUzTPFqYnLypG1RTbssLc4TE3h9SO8moRgMcoAr
RcpWBvGhldYqpnkaodqeI3aJcNDjn7SNtkI4bmvk5dKkH0d6IXX2FkT6qq60ezlwstNX6XUONU6R
jqBun6ujzFBXeprkfg4BJbbU6zgnsccnIYbXiJhb5pORb9HgK/DrcpPP0sCtuudBLNZgVV5Uz62q
vWniF01N7k8dbQ/zIsuNDbjxEIqg+gTzSc/YQTh4qVKC4luIon2AQpKMilnFP/YYbrIMN+XLkL42
QXsw5kkGs8qCjcrjaaAxsex6bxkkreN54bpB/FCQKRuzHmvzzUfu0ufYMsSA7MNmGRpfFhdZMUUh
bq0FZevJXK4n/IoNVSdTdz1TbJM/a2qbSvXtaiRjty1ZOO3XRC/6Lw2C0jmjh3Hfb06hxjXbGM66
mn1r8cwMnNiXoWwaJuFwIyG2hMpB1BG7jh9JU4ALgTjnMISWTSAmIKmewYZaDJBZcp7Q2ilSkmJe
NE65jqFQHbdOVXW7jqSVsiGKZZRufv3W5GuDN16yryACtlWTA42DQqbrb70acrHJDewfwCiU/h7Q
M+hkuruat2kbpgpMUYOGgBYOTKJ1o4F+9hQuQ2LZm5jilIlfTw8UpwBTh7MopMfU36L0oJIU+63A
5DPP+pMkexgZuNFzS4pGYVqYXXxQUukoi4md1B3f+TLGrCROF/Q+HXXKQM5UhlIaqrvZJYdu8HZT
SKRemW11PMdgYoLpQ+r3ChuX3z1nmD3lCJ4Cooi8BaIdtK4v1G7EoHCa8l2IW1YbVoImrob6EfWo
a4h3VMS3zBe2QsJBnCSOxGWoYErdat+td++xWqTcH8Nwo5fdUtaqp7AVTl3N99rWi6x+8jWjhhAP
IjWLd1bMOLTap81r0+xbhABmsCchm+d94kGd/L1HLG1U7wrDWLRB5SoAnPga/S0Nb9vLUkJv6I/m
pt0CYpLgO5gE8yjKZu4xSYW3xU+88kZaCTTAZKSqBdu95EFNa9xMPYzxm9FxdSgJ7yQQOHlI+JsU
ziK1Png5Qgs8Gi2HZuQ9961iB/Mnx0W4rsWlV78lQrQu6SukWx1pjR7wwPCAzg0IMSGnliSHOqF1
iPhZ+Gmk4sPw9S0mvoOvEnSTGSez2hbyX2qmpWzyEMf3QDjnzVb1UC4QM/lhthKVGx/DlDp9+mbF
Cp3sS5Gnq2o0sK2FGw8RmWZryG2QcU0KtSS/Q7aCiwcRGMLZSgnzlURsiAIFWYh3DSg7ycfWw7Cx
YRPoDpK8rwa6sJV1Usp7JO8o7SbJbVS7Um3gGF0Eek58G9oT1L6NgpemxNNHJnu8TOk+R0A8kAvY
puivjVFfyyIBjR1OCC6neSmT+qnqS59ZcE90tqIILICFKDebfvB+PNI85Aj+DzHmYdBv6tja0/UC
YqvsBwjtjSluJpozWRpjrmgXulYeWk9DEaat9YQrCbwQi5kUbWy4CNRDfY4Ywq6rlSCBs9dtnVFu
NKRv9S1FOAv9nlM87p60xjt6HVbPOHHGEeBpSYosQSrwITGLkNCcGOlb3mIqKivXN5uNr8XM02hR
ELi+0UJI0oTPGlm/h1wWJOlWJOA3oxz3JDizxn1eXFRGjIIG2v+UUWshyFdictcq7UKTehmr06Mo
SL9BJ9/n8YaW3FMapxct2tVGiJya9EiUMsUs+qLyiBEMTt2hr8a97BuMK9ym9T6KbKSnzcUj4n7q
K3PJQ/VcDp0zTNI2igVAnZ0dYDGK6EJKVXAru5ESqFnVe7W8yf6dmwNgPuAM/TbwKU0HHbsUOVPI
ulSPmiVj+443AaDGhTkWV2/oGUmPG+1RqdtaHRyP394nF4ZKhvTADwBfZqy5Qg73Wv6uM+Gsl8mW
jwDtzlwTt4emuYzdIeD50tPs3aT7O62Hiily0acG2ePRa62BNMlFtPnxQ81Y+qUJwTNH8d5j5C07
wqyykdEPmT5Y/OujYF0Fvd5OYbEREg73jpKZrHnb65H3NHx6wbPSvak9nab8ME9fFO3WGHSrtfjR
yvWPTIqCyEVIi8hMNt8yQyEVJSSZATYO8qVtK8X1ohPw92uJFLiTAfTLwjxeNcgANJQmVsDCkvmC
qgHxg2Lex368+Zw8EBqZARYNmYqNsSza7l400ZNeay9Jl34qYoiNX84O0RR8+pkccJF+K/n6qis7
s5RMR2wBdLi9MwYH9KnyIjbeg+FQye01yaUnLyReow8YjcYvQxC79DOPfqk8zYuti6d9WNQvKbf9
PjUdY59Wyl5EmVuPp5LoDYP8O1ovwMlbC8la8J745+Cny9/CATx7o28GY0L/0xNXYBzIznjFgGIX
WbhjHBW04k+b00ZngioFoL0GxtvlSg5uJvIcEmWYbfsAljH86kiAPEzOw2Q5BZf6i9RIj9BNoq+w
/ZmAWWYS0tUZ7eO1djO8DEilaAAvhRY2Mvf1ZiGGTEabRx695IlO4wvrKZNHTkHGUhLrJQEyRmAu
QsdQuPSsQzLOkWQnH746XOpAspWmW4la73TI1BFXrCoujbVKgSx2jwGGWwgUoq+EvRZys1HAFHQk
tvF8p/TfFdzkQBvzkbDRWaK2KVSFLF/v2sbpj8zSDxiUZ5EJcYFudvnkESnspwcT0W0PG2sQX1Su
MCM3W0Vt8C3B6Qinc5aIjlr0boAooQzOxdDffePQ9SREJIKdxGLEscXIbeJ6bO3UuOQs4WNMdzPR
Opfe5EFD71YtJ0R1RlrRvA+X8eh9SWOzKfvQNZRHOZC9NHHW6mXOHiJg8lGpyYDxTjIQq4eRGq5Q
v6gdzMtSWvoQZYTKuvfwMpKJ/mFDDz8q1HjZSq+hdYy5vKr0bvOBqQx3fql1v+REXXfmvfcHnhzZ
LTrc1HSRQf3Q+6/L9Wjdh+Ls6+8WVRw7mjG0tl88xJgkxRgBhtJfyjBaZya+DBOv/Tya6ymxoC1q
ocwwW3sqKkI6GUKmfbES4SurhL4oT4Y6rFWhOHt6cymF4oOJuC2WlWPWupN6nzVVYBvTEPdOGpub
OYGOqTH76KWDYLRTIU7QpSleU6Oyg7i2BYkdVpOpQkaX6yTdKrhitGAL7bOmyGwTLHXAySoTeoZp
y8vEzodNgry+LUsWssWVxjypDQZ3j5MtCZzUsuCCe3yoKX0B4RRTXpqMXgfEMxH7YnBUpG1SLDWu
REgKG5HenGVHDLwZVYz10wAmq3ntkPGN95jettEBMCdWxADTM34oHXp19dLTtUZc0HeuPgMiG6ev
ImZtb9r0UtHQqDzMBxL+IPnae3Tihm91eIpjZN7pU8/rDCPXwA5iMaicb/hVMN/wo780Hz4jtTTK
XBWI2GBWS6WR14w4Of896rWUba7+EYP0rai1YxLXKwuDo8byrwYcF/Uli78qs1lUzO3KZNhTCNsq
X3PtXdhUbWtahdZrzV3cqNFB1QOycig8I5DMobZjGjN0WiL/RZ+uNIqQOWhGt5eCN7l8BBKDyhoJ
yAR+NiXCEVlgY8lugu6+UFZ0D+yGY6buSQSSFh4H4xxj45H4Ox3bEgKMvtR4O5JwqIKHT6e5q+gw
qQhkHdnsmd64RDV85OqptaLTf//X//g//+tz+J/+d37+f3at/8ra9JyHWVP/7//+nbX3/1V4M0RL
NdGtibOJ6F+cGp2qjBKzquGSCnt1XGeI0waihoLyorH8R31XKq+03biENdVhwpDSQWHmmUQ/PUqr
vnbHnxJvVQMnep8jdgiuCKqQh4oWEmK08oQjkrCkN6dS31do+BKbmxsakiz/1mHXTOeYiaUwOkgh
8luXrKXsWXn4SL+QnR0ga5bU6F98j+3erNj1+UDupvoUvMtzal7mJCk7pCOuVWWjVn8yj8x+sr87
3BDzWfL8l4GVRf6FNKniXqIt2pnHorKBgKbpWQXCJ3+Omsj58SBQvTFoz6DYIBw9LFGnMTf/w/fz
n14DllaDrhOBJWix/v79BGEVwgISG8Q20UH3pRd0FQuZvq9o5odBIs+9I/mmgTxEARCb1lqn0ksj
gpEKzzbZGBH9n2Tx0ucwZZtg3+poKc1+EfXnIJQWdYBm6LvEq0xeRUoTFTtDMJJqqn/GOkMETTnO
TiiPEDFBK8iaB0QRjG6FBN4HSCQIvYMM+1wX/PJwIVcrySdMQllOXslm9LDGm5Cx6rPyppBKFHJZ
gdha9Sb/saQJis3ks6KeHNEaJshEBJhBqfKHNW79ByMc4FhS02RJlBXxd3DNhF8rE6EDHCAFkFN6
JpSMUC3YwlgUfU0jN5VJ/gTnqv9sYIzNYd0tAz9yBlXtJSNHclaYB5gaYoQwZArqNmaeBUwHb272
5siYuLZZsckYBAI3MfHmPlU+A4uP5KWMzwXfBNwW1JfoJ5tPI7oF7UvhViLH4meFdqjLvwQgE0V2
HTH4s7/Rhxuq95wU2SKGAkAnXeAXBaozyC9VfBQwQpTfofyYhJcqeY8rGgOGg6gtxEdR7XR0pqEq
UfjNajRCCOViWdFZ1HCH6eneL24Fp0+C+UvGZJfGS3n4jhjvpIx2Yo7zRukdWTtVESul8J0UQ5/p
mkWDe+qd/qhuMXXqlzSa/3mp/wcKgfa3r+nXUs9Q6YdBFvYHU7r1tCZoQtk9V1RiVDihFxriEnz0
UDcSJyDB06kGTjWVaSUa+5aEpT95tqRZrPuvzz+rRcTEbKgErBJjIv5SUwtWXzdJxsTAzx8dZZw+
3ee5l1wR+MsgT7Ob5IkeBDdjtfyDufavveXvv1vDQk02I2hAAuvlXxgJTxmSSi1JqdI9R+mPRk3P
v6BBFzEkDJBjIBshvERDsidbnBVHRf4Y2CxNVO+ZJx/+0kljvrIF+cgdoAiiRcxLN6e9gCCoo5UQ
Hceyo1Lo/7Br6r+fNknULE0yNR1ovyhywPzasaLBNKPBo/HFcVJvpS+cSafKrqwFIOtetwOS7KcT
lnDlpWmctH0Ky+MIfcViurcqhmuKFk1+VLWjk+HpfvQwMoEyLpSnxsF1bzeXsAcvVX7OhbF3NsJL
Pbidt9TUA3eIIrHrnh7JkkF3SjiavE9vtJUazyFzGJMr7Md3qmdIq1yGFYebNpUjSjNhM6v2zvn4
h/373xT5f30askxUr6xiWlZ/GRBjqVTSIg7Fi/8TMQF4bj6jfbVp9saJ7ePVu+GmosnpU/YtkA/q
N/kmfzGnZLl7Trzxb0C8rojGMBZ4SxQgnzWTDcn95yfvLxjS3xfbvMLxhXLIwCLWfn1lYxpXYYQD
jj6dU5NYRHG+bcuHSkc5XAJFV/sLqq6hWCUjck43sxg5XIg8bo5otqMCLeUflv/vgC4Ty7SokWlE
woDC381fj15aoXGXg27OM2Yzw38rka08fidgz4F+FNlurG6WeAijVyP+NoTvf/5AfpMFQUbBh9Ul
XgBwUcyav761OoxEIwJFDgeIabnnb8owdFvd53CoFoO29fz3IcfvjM6C1+eRvGDxUNI2cDIspH94
Mf+2DfFiMNPyagxcikwi//5AkVFcaDg7sTGZd51IuCK96qCDm+iSCBziF52GZichXCPGOeFW+8+/
Xv5dgXBsqjJoNyohY8Yuz5aHf6kQ1aQTyzZV0yNPNB2qiW7B0nubXrJbfax7R5lrXwh6rphB+QMx
BETb+uFjYsqJkojVEX1zDfrDi/rts+BFaaxXGtUqNRrfxN9fVFunRaOImIZEId8pYWL3Frtcm/50
HHrs0xP6yzjvbC9hTJwRAkHQtSTfWz9eSLp/KSfNbkPGVvUl9YN13FGs07MOrRPjaySFMeGXI6yJ
SxN9//kj/Yt88rfnjVdPJtaM+wObbv4uuoUsNLnXJ0SVEVrZvIfNd84IoKowIMG7kaCmJ5HbThuZ
/sSU3HEkhHSlrOyQdccBA/z4kVbHoTLtMv00K3Phh+E2LrOdFF2juLNjDMziPMsTHnqJfsYInIoF
QxfxD2vjN4OX50TlS1CJQcNnLYt/bSz/sjZEPdMyaDbq3pAGu5htjvInDkJuNKHLRBDmOQyGt547
gB+RnhhHpzFCqttAFJWJn26j9xxaTs5cTaN7FEQr5iVFiFxxyq6NINrCINJaWkmk1sgc+8MUbbTs
uzGeBy134uAjo/4Ww7sRfpvMQ2Suvv+8zszfDJt5H6D6BjuOh5Nv6ldNUrQll05VmC60zrb+Uf6R
ygP6iXgdzGlLwnHSnDA4VObaK8+RP8ctDB/434yOLM+NtI8ITkfagtLx03pW9MNw08mJpjdd3DP9
LfgJHk3lquq3bq5nzp7LI9QS88pVXlnSgJWWiII+jfzMVDMnpCE/DQ8GOu+6txOi1UBy54Ewn/Lc
LPVnk9ABR7SIfCIG4CzvKJqI+lwgaaO1Amy6XEmQ315r6w887d/gR9bAXLZx2BtkrRma8esGObRt
nbehOoHIuQe0Mk2UohkPf88csRTWUX9vGI6SFglzkXtSF81dtT8sRP3f90iNvzi5QJKogMF+fU/N
2KBl9+vsWNfpRtPjPdG/ywEjak0LpAKZQlLfskPen7MhqLg6WxqZDUj2CEecOqorwjLerGqdCBDI
G8zVbxxMZ97uSqdpAAQ5ztYSM8KOP9aqKr6K1HgaADOIxj0ZVOj5z5rVo1r9VhjITbK3rHIEtOW0
GnKi1ZhAEwxrkKgxSIc2xLwWbRXDIns0fEFAAwwWMEE8YCk6jFm0zyTq60CEBTu8xRx5lVi4XmNc
+FOi9qcgL+Pf17hukiIx8xIBeKrWr8POb5TAT2qSzapWoxc2TylfahatKGlLHZpzHNJNlFVmV0z0
YADIIttJfBxlHDE1sJfJuLXKlo460ucP1Plr9lum04l0jid/M4rKhvwr/Hh++51G47JG1NG7IVPZ
kCZBLrNNDJA7pvTUzaFVPagP0oLA/rpJ9VLnPPHeqS7lR9ZcPGRVXopRl0ZoJ15zEcV2MH6MoY99
od2HTfMkMYrH04TSyhhiJ5I3La4gQbPFwHKMDOXIAEKvc4yJCHpRdP0cYGL40LyVx4WQXGsaPgDD
LcfXOrcSKhsXEykbCzLN0YSvSSEDuGN73qHjHh2NhwQpBAFzCVPTttvRi7Tw6EeRG6tPvYZal3TX
aNJYDD4MaAR2vmRTcCxnu3MgkQJc2witl77GcIct3+BOFjEtDE0dFgqwI93tRGZgp0Bv1qO31jMg
dgy8k0c/3lutwu7/CVcj4ZxtgfDIhXw1/c+awZXpcYcXDmFQ23IY2KbWu6RCealM22vdZR6zkw/u
nLZOsJZUGhj4YWGHb6P8PIschtnii/aokl0Rpqhc3DTlLSywUIVYByJqUfCBPV7/PERMLdau0fKH
ODVbhVhRS3vMjveo/mL63qI/0cXRzoaCyk3Y+FwCGs04//M+PYcIzMv074cqFyZTga6hGRYH0q8t
oG96udR8LXryfwb3ZVzK2wzzYcL4ihW8TCBuQ4fbTFyaxHMBNzhnBsJNIH7xaDrrm+ZzJCt9nTMT
HG6GvvLafTo5AZEW2hVGRy/ffGEPxrlqyV1AsvANx2vAkCZYJyHc63O2oi0+9TQ0n/rqySwYEK3o
STPbfZDT7CF03IgGIjoXDx8bBnEN+htG3Q6u6L6TAVGBEYOZn0OkWIq4urWzH311om1xEkBC/wlA
on/m+CjzV6Bd4PgpPAFFwDAk59GeUlQqSChkBu8H6DrWJ1z7nOH3UqX9356EPYyBCzkDvCeDmgG0
7LucrXJ5K+LvJx5SOCBTCAgt8JYp/k4muqOjVCexYH5dnXw5pyUEvn1YRROuRxg1K035TB9ogsJ4
rRs0TM9SduLnEVvEASnTVFgoJ1xh2Sbg1g5lRcgXZwAA1IUAiA/lFvMWLzweV+M3GpDxO1wQpdAe
UAChj5ms1aNBXwOdyLrKq6xZaTfvCMNqGNyYUcCHtvbJ0FtiJroXdqrNiOZsOpvTZrplzxHCovOw
KbDKMNV1pBMWFkRHuMGM4Klgvs8z1icOS6CDdD8lbyO4z8GWrDtrWX2g/WCchz1yUmzr2jFofUkr
Jj+f5RFQRrdpQ45dFFNkYy4JSz+FuDzSDVhfo3DHFfIV5N3j4Pjoirfl7J7WOL6RepXIABf9NhcP
Mya/XrxBnQ2VGyYR+DeqO72EA8KTq7Ggg7qIvpEH4piDaNqsRcDhtEnRY/3MfQjpdezfohv6Ou8s
OwLBhqi1DiwIccsXZufTqUFx4cXbNF57b10L1HHlE1zy5KebgZfNg7CqygWhoWerPcjI+W0a4eqq
qDfsrOEPg5SMRvf8D5O5bgi/OmKYsPsHA6tOAam0yK0ddbfHUD2yNcgrxnFCIIiAYc+Cbrw7CVZk
1iA/JGKeaVudbM36A0NIVm4g6bK0cBwYa5z6DS/uU9RpMF9UMA58+cQLdyBYN9JmIh/7oEtLNM57
EOh29WVempc4vuqUgijMTVd/ytUNnh3tGoTgbRa5w1Iw7xOaamPJC2QahXe53bSqS82RKD8tA7Jo
Q3RX2TEDnlWaUf+cEsl8Fdga0XgzGpsTDpcP2Tg2L8ynlrXO1uEdo+mYedvMgIwwHdJHFj6J01q/
1x+Tf2VIUo62NrjTp15/6J3dIqluwH9ijFy19ZEGXdo/cPwQfdlfxOVOBrYBezZEN2oWX0a91tDB
kuRlJKjvUOIbJDELRxa/t+LzpDAghoZFJC/9cKmzlmunkr9Q7Erj0aLR12xH6xnlsWy4fBkKHUkg
Fcjs3MFELjRTd2qcRvKC4SpBskdK8Dxl/obEFU8vCfS9+NZgAyoRHm7yO/awymBrOEyJ29NPSb8V
+bvRnujzq+TQN87ULauaxSzYhDrjgzOArtbt09j5Tg8FYqCjL2u477JVdOMNYItdC74jpXuZQuKm
ryTcsIqNXsjcF+llRFR5CwL7wPgh0iD0LfXMjrrFR/iuVTZ4iPziC+vQWU30WNmcdoPuCOCbmudB
iUCaEDJ7y+ihVPuxv8fVI2PnscZnI1my17MkwSOpR+87IDgi33ob33DMr0TYISnT1ukKJn3FJGH4
RtQrJXtuj8U18fdltJO0N5OSBkU5APo4/hTYwpyoQ0DP8CrI0HycVYnwVW4mt8m85NEx/Q5Oc1oK
blrMpqK5b6ZPj0h5oXoO9eex5H7m+gu3jI8dzaZ8k/tLBl6pvINcluvkMfOVIXYGwYNdJV6ZOGTQ
2ZV8gOJTikpIjT/bA1jvDkF2BsswvA6ho493TN4hkH9HIMcTSRuTYhWfTdfccvZaC4RM7yJzAS3A
HVI6+qJj/vC4pOsc0uV4H8uzLPCgNOZmooPoJRm1pu8SBJiNu054FyApG09zQgmqRpQwl3Z8bydH
aVfwsQM0LLXKcx3vq8ntmX0bgFp9eViK3GRYJAruL+E9U3+alrlfE7iF3OCAQhoAZwITk+0fJQbX
9UuIkztBWduiCo/CJ8JRe3nbQU0Ah1Pxlsx6nxvKKmVS6AvPEDy8Q+89T3Yfb/XxLa0/onqNkzGh
2AkIJ6BkK2euZckWVK/j4mcCfD2OJ57hXL50/hOCZ8QSJ85Skgc3hbkCeLyYkB6qDrWCiQ4RaDio
JRE2N3KOFGieL79a3OmgSg3Zq3dIUIMo5nvn+j1NIvIaZGBcoEMjU0U00C2nkda6sO8r3ujblaSo
cN9Kl8Hlx+jCPvEZaHvWsuxbDNrPM/O/Y/BWyniADiYyvlS6xCBkBvFhvjXG2n/EcrupOW+tY8jG
Vok/wX6oVEdtfjwstyFS6qPKqCFKlsYNcEJtUUTsqmEXzat4OcxQv2VAOFawLNelsi4DN9D3Q2kn
MCVFZx4XPwb1E9UDtj+PZU8WkT+cINaJJRvJAx0FhSL7qlzte2E/fRrmXRiufs84dTpJZFdxS5/B
wbdhEaQbPivXWqSAs72THhx8BhzQDnbWS03bgm3fEdKLql/R75IHZZUFPWrbKk4ciyTJXt+mmsTy
cEPFoudHiVk71+Z71y1kB+sHU68NJKBVcqvFg2Gt1EdTLLR42Sn7Kl1Odk08jEdBy5VGcsJhO/a3
VHIBQ6ogXXaWq79DUxYJxuC9FoRautWt2GSak6LxDhw0xyYdPnx9i7j4giI+E8NKRuUGgq5oL9Jn
kWWmwW5gvgvSokxX+t37xgAYONKGkXkdXbEyG2TvZUtjz/XGyc4yi9VGLM8RWD8kc0V5YLXOIKxJ
FuW+nCJHbjCKuCVQ2gVZFRdW/qi7A9IMwybJ46yWq6bYm3D8H97K6F0/2vDcdPD15yErP5ZJTXDr
ZJuJ3zXpHYFDOXFA3vdwXmw0EkgFJ27CaxAvd2oO6R4FW7Va9ZcWdzBa812HfaheZ9Z7usuioxmc
YgPTPJblU1at6cXg2sg+2ZdxCi0YBaLyoL48sedPV48YAVu6YktlUErMWbhCs+eJdyNAP7pO85VM
AjxAMIo+wAXhFu4Ixnltn4BSP6ZPI9NHMJgJ761L3KDZ0hbDE4jjniYCNd58XvP+E43BOCOpHYKy
BzfVvYxs3Xsaq2tdrnD0K5/I/PkB5bSJKW1HWz9K/rpsduJH1b324rbUt6l5RRQNoT5WT+rRf0YP
PMdZAltkWsonRxkZKV9sAIF3x+vfoGNg8tku+b4CYa3gh82epMgGX9leGIwZ5oO+y9Q7ZF2h1DPv
7bipp6VwUqEHIGer19AkNTflCH2pj1O1LclrXKjMWFeasIiSM6hyq31ONEQDtxA3Lapj0k42M6rJ
2wr9syLttfrVT1etzzCcaAjVJZycb4ZlkiVsYF8dltfkhajbgvoTn0riylw45INSvAWI7QQAOHbH
Y9kvaSHqR2ypKhVpv9SdWmexQFFnzhurG5IZGXTHri6+D3RBV/yC/LlfC8Y+QDZOqATdip3Kl8iG
XyCwWpjLL26C+PLMdbQmVNKoTlawB6NCjJMkYUA4mhZKEPKkvuLgEL7Pb6U5Mcij7yEQXb/Sn1Jk
UhtEAaxZSkn0e9mmNa4t6ZXDShcdCeoVb+hVT3HD/GBK9iU8U0A+AcKwpaHa/wnDW9uc1Ww9GQ/+
TRGdpfoU4HdQj8P4AuuXlYPtjD/VGQ4C/GdjWKXdQ2DagoSUBaYP4M2eDPlqZG6tt0yfK8bm1zF/
LiJy8UgUX5e7EcHrtK/unuRQtQmKo6LyvQ2lG9t8PjV5qrjcW8UZinefJ8LOS8TnDlWogOx4jQ5c
eRWjS3FQ18jc20/TRXD6TDCUTXs0RqLvsrR7cUnJYohuj6abAuw+XXvslD5WqT0V5fRCvRa/Y0Yz
t8CkX6qR/9GHMrIotghZ8NhkDHGX3rNl18/cv44lcjXJESpHT1dD8WatsboBnI94Zq1rZmyImjhi
ETPdEqULLBCcxk55CTFYOZzpRuimB3Su+ESIIct3iK4sJzuhmKGEWwrPNDYxNd3MbEcijbzlbOc/
5OUXWppFcg/tAqA4itrqXC1hvD5XB+nOJqrdQze7Q01NW7ddckuSyKRgnY22dOIrbwN3fIQQRhyR
5vXWexldUgrs0rIRAy/lS6xtWXbIGp0M39J4HJoD14s2c/Di+UQ++ghN3+SRrfdEfZC8jz9Wu/IJ
MhYOBJTFLhZ732NSOr8JzqJoT0L7ojevinFXC7QHa/pRtQipf/ZZLcmTUM605OutveuKw8jdWTgD
EovAXeAyqHDHsRzK1SDvBHTJcMme0xDGx6Ls95LqoDCnd8Z9ArSl1tpx6Ar+g+PMoJ0d2UzdFVw/
6Z6th2zGBM8ofHgyVoIZQDr/YOO17z4V4/GlsNFLixginkCA41ckP0MYQ/2sSiwr5SvCqhki4Ifw
VXlrT9uq9JfRag7Ck1JmC4i6REeUWJrK54EYLrwbK3H6MB3tPL32ymaY+QN0aMCqvBb5HdWdinOw
wbAnuSlAyfwDibV3DK8qFysfUQS3CPWQRSss5mPNG+T/8S2EICu+wCyyJ7QIKHHiARd0cZ81zQi9
hPa1zreUS7p45+hIGybWqwkUjmrX3JnLmiSc8IwAzGzdmviSn+abRpO1yQ59timGbZqv42bX5PsM
7IfsCqSNXee8owz9+Q0cxQi1aa83m+AusAz4QJ81rKYIyGz5uexoe22wqIjGsvzpL9y2c2EvcoVg
lLlNaBu4FbYEuyFJzcGIo05rs33qt947fCOun5ajgJFonRCISeFSlSBTYBSDe5ZmAvfo7sAu6MOK
WfggqZZWskS7/1Zs0YY+ZY1tyDvkctWMmMC7tN2l45pQMjI6+TCTlQX5UwIGYGv4m8YKlAOEIQ+x
656gHaCSMsgzP3IV+TpER/XIx0NNkZtuWzhVtFOMaqH4X158EdufGC94jknKZWqAKS89ZOEnGKJe
P8jVVjUX+o5L873xty0SOEJJuAACRe42F448hO8g0bRoNX70GbljsNGiE28YbwhQfOUeOJF2xhaX
mWzuwRnYPfN2gh+nF6Nbm/m2ag/JSjLY318F8wdtkFSdSigH+t2K5s+KbZzPyksBSNn1TtnQBulo
ZZ44U0TMwvIaPXMcobp3pOjj/3J0ZrutYlkYfiIkZsytmY3nKXFuUJITMxsMBgNPXx+lVpfU3aer
Ehv2XusfYxGlnluGeACRVD5rwt35ltr4JkTHg9AHPClttzfXJb7zR/jgWMEWNY7o/OcGNdSo1jjv
Df3LUbiyZml1KH3O2U/Mvdd4uBD5F38rovtYEwi98JXhRCaeSfwCA+JWImPoysAeT1Rc7ChVm+Sr
0AQGFzqeraNKlRS7EzYBR6+vhXnBW5CIMyq0wMMLSlGQeGrVe3HOMbAQZ2sx8r+NzvBrItKO8Plt
cH51R6KNJBALu5/bZxKPMreUKHdjxvGyIWzVGyZHEihK+YCxk5KvyWUaTXVkkQ45GnyeakkdAUWN
z62pOVrnYWCR9nzaL8EnJOjRbbjd4+/Fg4Te9ftpafWZVVJ0hk9a6TQgHJI3VMKigRBcGmVj/+0B
ygwfTbbOpdUMAjWW9jux/yQBfxbDQm96rIFd/5V/g4KGk/hH8h734knEz8mt5th1vSzcymtoZlka
lCG+Ie2XNf8VNFljo/DKOBuXDUcOIdUpGCVp1HcznBBFospCTLVTkVxFwgdZzZO5xGmTk9Oz5teR
Atlh0e5PbFjkG8R+DPAZH1QtHJB+AyV0VnJrDD83woY4WKalK2AuuxGmYWHYZhw8LJ7ev+Irly3p
Iob8w0UCQJfqpTyQTxQiiCerBufpvOpPqzkOd+5dX8p6SErkCwBrOEYz9lhemceFF3kAqCHVf8UD
fvKbZ2Mi9BzonsuCAxD4iFBk5krzcwhA8zeAnr98oKi3nxumgkfiMXSX1V37fX1y8bJpsozwjJQD
99uc3lvtcj4G+U8B/KWQtSV+9xj1F/TgCS/twkMYMfbfgCq4PQ2zcAf3Xd6zFI6yao6q8AnmgSla
jNiyrykQIuFsMAFdcaLS9dH5+p00sHe1ZZSUF9shW3dvfNeuXCEnOIKavADXmHBeO/3hc2PUkyfK
MCs2jiniWQBO6XQ6pK/j+17cNLyipssjph+AftHBoSHEy+U3J5kmgjD9ASoGskJFlW7TENlh7tut
E/1ltOFsBADEZn5S+OlS9Lu5j2tZJvJ0FV2yAL4V9OhRWoZBedvxVbpYVpfPQ8fYCVh+KRnHwxJe
L0QZpnpd72Sse82XTupqmdIXv6eevbzARTG2Dn7dhW/SJsWIz5kTfTcYX+aT8i+vRs+sOtoBz1Ea
SORUPMOWklXh5/E6azEoIi5BeK4VrwmQdMR2TDp31UzLarCMys5Or+JWiDb4mczZUBslNYbXmIY5
EfoR98n+DVUw7+cfCLvRQYlZkBWY3J0GUUuA274PxG/SrWX6vnJfZW/oyZQ+g5Em2JR5Su/v7+ey
WqEyfP3DsuO/eC0jD5aYbQzBvFVeycvEXhg9jzLC7pC9iha2r3gVh/JqXqfhk/Q7pWOky0pzn73R
Ovx1Dkqj03hlcIpaIJ0YEslaqPe0m+Vb0D7s+pL//Ot9cskTVAb4EadjnjlPBXMtJFNpBl2ApP2M
9+VcAQLW6irq6Q3CkrjwSBRZLvMW4yQaJ2W0GuTpTzjGSzJxehLpWT3W0tYkbM641irvwSonj298
fI/KNjavC/jEIT+ww4/MOrozm4sVG9cU43UKhBi8huNkAKH+PLmdZWTiyCZQfC8l7kJ8+4+CHK/F
kxedXbzYLG4iaE18w6wn4izg8owgvjwN99Ao3HVEy4VEjjFcRR/Z+YDirDg0s1Mwx+hRfxeYgeAq
AFDmIf0VmhNuCACMPEdAf5Xaj1j+pKcVD/KVw4Nswn44cWK/dCflNz/1vrCFIbwoIS/Gwseg1xVh
OmGxcrLT8xKnfncZPqJq24q7xPRMEHLMrbkcwK/N/Qf8f4+EF2DTinfd5OGX7zzzvdWf13o68d1L
xl86+jK+e9Kqw8LVV8IO7C8afOEF7LdVs9+JoVx01YFguk/kn6SmidkveBviUitFAuui9B0d9Lfp
n0GB7pxelexJSeMJ8Hjq9fQ6+XhoSD6DdsAlO4gI0aynikbjZ1jhbop06/V0numK8JwHqYRavZp7
FOyGfhmdNka8vSz+67FaE0YDhkoF++JfjG93RLDXbvuw8gLCKZ+J3/bnRbtDUvR+e3pgShdJX7WG
I1aoUJcxFtPlW/0Qd0gnkp/ZdrqP/uUXM0KRsRHNa20saye5kUMMmvFPtYazoHtNvIXOEGjeWYrG
mjCxToL3tVHWYwXC+x1MR/JzfoyarzNUWcE4S36aNEgUP8s3BpOacdOcj1xhwLPfAmcisRwjT3x7
X7BLnZQvcwM5YkQBbkHTGcJ4Fe0nvyWPiU8o25FnRKqY7GSIc5b98hVCUY310tOYKpfJLnWMhZuD
ujnAyx9lZyfaBjvJ5jm4Ayzv4rtd7J6f5MlCx0V2HwLdxViH3ehW+1rEkcCFPW3L3O0l5mp7OL58
RjKMSDdwfXlOzLB5mKJxJeUHfk9kDucCzgl4zCJVl49jvMmdI+4aygILDyEiYQJk92HAJ9QDIhgA
zksHL84D8fo8VvgjYqQBK/ozuDKP5rFMCYVnXnzt4/7WMsq3Vq58qOdfXWFMNGGnD/VPmpKrQ1z5
aiLjnEyGCTGD3W5Mg1naKlxSmYXnKXKNaC2f8F2/P5/SHOHs1oq/uD2tJT3OXwML4Wpxbkpssk4R
ZvjgcuQ3lkZqAu4gxWAlJcOA3XeHcZ8IY27UOg2Qcyvb9B08Hn5+mWDutaDyZvczQnhAy8qFxlr8
oy7nIdKDnDnVC633cvKSLc/C1NGtGP2Df+fxAFiuuzsRNxIJNem+exyj1u6rBjaKoKRbRagrKZDH
+qcEfyYCgLTyhBHPmF+gh77qW4j/dq1tE/sIjiw8VqZ+1v8B30PT4rEww7b/oEaTQnZHhwRM3Pi5
QbaqPN0xzazxcRuw0mE+e7KZy2ej4PtaPv+paE3QZP7Qkwvmw7oKjeGrAW8ZgDD5CRIhgjHeREsq
w7yaJZRa6XOoxlAXw9HglZmY90ZEFaCmIp4PnrQ5hdvFXj8wZF2qfvc+5tJOOL3Si6Y6FVPJ59tx
6z28BbJk4iRfO3nfW8fqF28sDFChfFFHRD6Q3p3NcmumQQauGXvPW31hWZgB6V8a8uLPJ+19cJuN
KxhWHPBDDbXN+dLNdnUrir5oViR6SlWdzAiJohn/4SPFLS4dJXGV0+vYHSYloDaRTT3hUYXM8Mg0
JWrDIF38pHAivikKNmBI0W3FjnwuVO8d+2N1WBTfWsFNPqezwUVz4LL5PLRN6rWpRxwSf5hW+4au
GPw5SOrBSZwE/fW1Qs/Dn5Ss7M5Oyh6ScL7zA4yK9fxlJOSDhiynRLXNIVug9hv4ZZXqRAgT5aAQ
dv3867Q/0nN049c8zP/CZbzUTyVRz3ZpXJRqT4xDWbpPlRMXUwZOJJK8NGeb+JEZJCQHZL1DbkFD
+ZFstWAKiofVvKxt9N+YpFwMye1el+1qr5FoT/IhIe41P+5uoe3u/P9QI5FM0lzgG+kTQBjOceg8
jhNJjdmXphwoLVfKU6SR4Wu9tonh4lDh9yOJgAJDL7ZeD3s1fJnvTXlShTDdiXZzLEuiu54r7H9E
7QGlsFsX2wF7h5l7CraFwe/2xpWyIT9a5vtXHhCD3ChnvCYP7uRIefDt41KNPtLEMZAvAA+REbEv
F7gPe7jJBR9CONzV+iZSK/EIqx47ibRPlWsmOGiG9N/OXDaOSUKRg8zFWOXyVcRAXqxIWboNyuqh
HSjYxH8LrL0EhDW3RKVQ/AaH9wz0evP+lAvQfleI9oRMoq+XHv9kk7zjb/3tGncp3mBgganHEoL6
P+4QltB0mRKWQs4bv3Fco9SZ00lImv3Oml+V63sEoepX0mwBdxouT6ZE46/SEfeRJbJqqCIT90LZ
zu/A8m38VtBUIoXbNPzYDb2k7fsj0T5fTAnYASmbjzVoNzddVH6theJOJdfPe5sbMXeFcTPk93e6
Fi5PBa2Ajx0TjOK+8N/mAX5lzila69O+ILokU3pC5I4SF/G3iWxeA9apYcR0LdMhN0FQl48PGjV4
CfF82j0nAxKezu25exe0QJENN9qEYcxnhp6GvDPFh9FdJwmI9MmBtzI7t5C/MTsulY4WhMDkg02z
8E/mRoxsgbOtJeUAYh2BygLPLI0VXIcxEbILxjS4+SzUM2q4b51wF5DzN4idxizsSOnNKr/4f/AQ
b9xJn4StaD8vxLrbZvnaGDe9oidzU1vRcS3hi+/XPIb565SgRtRo7FUfh54CMVJQU4IvRns1xW4z
2KZwijiGS5cdlhID+Ry1K0Ug3sFhbGQAjebxkTMSUudemE5/wOh+M78pmMZN0OPj/zYNe6RwhKhU
PqFlLX5HfZAA49P8smZCCdINnRDm9+P9+/FRBW92/u94X5ZWnDg9oH5q55xYD5+E58HX97ToVGxL
c3gn2w/Wj40GwhFfRGnfP13t4aTUN21V990v8983d8pznSDyLNZNHrTMhpuX+illftVZE7MM2pu7
Bmpa7cG0htfOREq2KYYTvdNqtNY638h/AOSfzUe2iin7wIGtXyrjS2VGji2ZVFZ+No7Ej+l96LO9
WvkqCIy6ffsJ6RMbiVgCdTc3RNDMwsn8spqYGtkEPvebDbwaHa28IWzWXzYPVs6Q4wWKTy5nt12s
KCMY7zLjYdpem9tguliDhU/UR+Kwk6P1Oz2Pii9LFp/z9NzSP5G/LHp5lPGzlzR+441ebuuMUGPu
erZ40ARCxwx+l9DoHNQQBsGxSah217d00V4bHKUGIWQ6tud/cY7zuKA27g/dySB4xYCfwW14HqNu
D/8BzoGKziHIWAJKAvMES2wuguymTKzFCsX9jwQk4QxuCyDL4WRB1S98EIJuOMaL85i4ELU1/7P2
pRBGC8ckpjth4O1wxNpR/kyCVEhgspgpkFoijXQq6ivc+u28DpQacvKjrEaVUVyN2VbnKheeP9aZ
P2Nv/FPTM2KLhiH+sWwg5d32TJfOHI6EiBB3/vrhawZKJ5LnYdDrcNpg96ry86TtGUK4Gch/1tyG
kuhoz5BJ3vBi9AbxB405U50uujLduZnd5tsXBdSvu5IfGgOsjRl6g1uzGYPkbau4s5nN8a5dtAAq
LHtzdnwlEFMPR5A272pHTNnybV6MF0dBvX+h0GntCu13ulzYfIvr2Yv4Wr5WibyqAjVzR9NDOxdR
meiaMOR4A+FEu0CAy7jUW1V2hi1DLrM/yBAcZPdcAfRyxBP5gn0vA7uy8sWVIFh5/2A4R84q8VO/
SbOy9X30cHNg6lh33v3p3Yem8iXeHt32SXMCgo55DhDGxNOR3Wdwp+X2zcHOZKnYrUeYXnkZ2nAB
acvTyn8+9W1Y/vG8sqaA+piOmoXR80tVTuace0g+RjauB9nhZUh+ujUSWFr+pNEq9Z924alVO58Y
DJutlaw4ilQzaKV9B998n8o9wkNugjOsH8gee4/kSSg20ACRrcbTdu6dCU7k3FaXLtkTp5J6xmWO
fHgyHIOlEUM4fLTNYdg+P3gz4xOgMMhHf4/8HhY/9skGha8Gtd02jnKfai8GGqZJHNwGDHUvUN+z
HBGHkkl3qgma19GNIW11AIaa4lcmSqBeYVxnVfD0sNM8dHaZ5tDg9oJlCEXSfd7nmsoiyc1eHtd3
lFiZchVCvN38wpfOKi6v3H4TLYLlMrKJrm4iYoZCHEVPAR2W/byRQfig8Q+evLKnrX6qOdpvlEop
7bED/Zm2Rn4aY9hNRLQ9WgVvTsQ7jTkYwUl/Awa4QDGibrFz8NWanSUNqAw5PSHL9+OIcR+dkkXT
YLXSScgfr9NIzPtPFN+VUPH17yRhN2O670jwdVuetSvul97tU8oKUTBs55iByjdTV63dKt7VY0h8
HTTDhIpRIV/GSv4hn3tMbvHya3QJqjOuoHLo74OcZZEuTrvhg+2s1qBqEZUM6/gdRNy6nd2+vsze
Le4veq4BVEfCgyw0ZY/0zPSrbZHDgMSXxIka+c5ATJwVu5JgpfFE45TIiYG4iVSqmyi7oxLG2vZR
HvgHIsMjk0mVw5KbkKYek9NYcXNWoFr807GfCqfFYj/qH2VB8Bn3zVInwpwfvvoSlHU+XiKc93nr
CjV9llYCablZvFnaaU5C5z0ffBK0ZP8daeG7PfaG/+gJoLQrxdPo2sFz91oJL0/FuEesxqy9JwF8
7mSZ5WGN/IegATnDIJ6QM3FnIOB6n/o3IhoO5PJjaoMYVNxY8gWgY7L7z0UFsuYoO0wHCow/fuRM
/82g3mAeNs8fXd3g2e1jJiVr/G7aHbSDfhGxDK3zmj6Fx37+G1iCG/9kcPvIHP89AhqD1pvgXLLI
eH0I0EVUAYosNC1q4H5lQRGQnG4NrvRJDojooXA6ZJ7J1A2bSSbuMroRt0DaKw1eBhqbTUFaxoqY
5n4nNF6UOyphWKhlFZc3tHjaRJOXCkHyRzneNMBmB+7LQlkToyzLqxYt3MPIyDi1Gg55ncP9icAW
BaSPjKl7fb/HDXX2B3BxZ0SXT73iPxGAqTmX8SGlbxMI224BcEn3fj7uD4iD564zbPGuIW2kAu95
fWC5bAKtOhcIVficcXiN/VrMyU6Eu8C2/M9U/t73vnVk5EgI+mY2QGHYhNUKYEjn9II7TzhYJZHb
fKXvMAsWj606bV6Uh6Frep9ArZsUdqFwSwJPeYKSKMhR8U1WUgflSjEPOHCWIlnCbzIF6UW69SHT
FheDFI5/aLQ1usdwS8K1SVbazGhQU9svdKGZp5MtElEUuGs+hDIYOX2KjdgfErf/4J2vR5BJLGq6
pwEOJl1IchV4T0+6K4VyAFPNCYhKU3cxQgX0AOEiYKAtM0e3SVNAk/0paODAIfuk1oYCWgIwSbZr
m0O+G+lLuI86znttM1E5EJBnvSRnbylwRUtn4lyLUxUHUTD4GpDAC3kgUNYLrvPRWuUmXQZy7XbG
toXE9pXKrgk346XNQZZiRBYqBH4PlfuqPWkMUH4oVmRcTFqdxPcH2/+i3qyFLwKIlorHiS9zxOrV
OQ3aWU23HvibsLAqK8njKNBtqfyribrAzU3oGEnmoO4aEpXdm7XB17z4LE1+xPrZ5KsRv3Bznxp3
YAUpzR1nBUSgHyFvEFvnBfm6JrRlqW3ax+4dUc6Ur3p+XdQDE6TWFKhEm0usQRFNeRdiVYeR5jKW
f0jffy1BS8WRyBDNuM15z5x61AgCMmFZlz4W0KWXl+bqa3YOMejshWhL16wKZSMo6DTAv04AWoy/
UDpQPEAK6IXbXoJCqrYNJAcEk+bm6w+OT1ullnYRg6616+I6d1BExO4GdfVbL07JPab3JF1Kc3qV
sATYpl2n9Jm2jWH+UwRKoGqSzrp0Rz5heGxKTVzZpDFdBGgwraOCLwWOwJWbeBGRkemkQzzRY70G
yEGlTag3qSqJEsiK7IiLwgEDeRfSZdLn+sQZPCeAiXkwQxj9sGkq4/ojW+7N9yf8m3N0rbT3CzRv
eDyRCIMFxfQNVY22Mb/r0RJ3H4QtMDBpgBuvLIiMH6n6p/Mbq3qE+gFTzXoE+JNQNMaI6QHg+Hll
6VRSStFFTOZbWTlG8UWf0CAwMy3QUwEiA9ommeD23b8Z0OqosxWCRXLNHtQB0iBS+sr2nf6+hl85
vQLGms4ueMOESPFoZYDnio41QOI+jYk7tRJuRavcTsX6tYbn1BzZOWe7BQGnIQpkW7wOqHUskCfd
QrOkk80a0Or32a+Brckengvc0Y/yvRHsAubHFPZwWRrC3DHBRFbm71TtJP2YbnlXMDaKVvIrGIdu
Ux2HXTFwVHC3sy4zuS5Th53jBfTe4QJw6YBaWLa8+IBcAqbaF2RyIRLaU2WVuaVPUtg4fmk7daMz
Azg2/Gt9FjeFDcKY7OgXWcMClNOSw5DsHgOtNELFwLjw6TO6amVQVuc3tJ2tBUJA3U1Bvjma/ajh
o9zqAVHayYyOIZOuCe7fAZ7RHqj+gx6t93LLN2ghl6N2KEF5epjGkHQ6a1pnn3kcaD/lXOhBrrQl
WrTOYasHF7KlswYmLBB4R3iOlYj3aNxEWINI9LSzx5pNQ7hxi9Amg7bh7ege8Ys1gpoefaO+fN+R
u+D7Rh9IjCJ6GX5WHk1kHH/9Lhc3ZblkWVMvJGkVVkte2AqBm666Wb/MPomFHPyv2jXhnv6g5EMg
HDS/xHrOlY6+BFINys9aJFrVVh8J6BkChRaO0pNOvDclYtn9OcWlYydEBRHG4Q6/SDGAnklE5W8k
4JLzy2sPu15J5AvDjNCKhnAzWkbca0UwuVh5CLNWDy3juxKRLriN6z+Nf76OAHlRb+XFYgk5fI5H
EARjC1GhsRVq73+xQ9ta5amHKl8NCz+JPaRFIuf3FHTxTm+2KRUmnexRr5wrCGEeXiO48x4YKOIW
Vg6pBsG1c6TqEkW6SiwbIsw1cZ4Nn0y960Qfd2B1791schfCh5F81yL19vy74GUbJgQFYLexOdq1
eSFMmLkXQVi7hk3OAHa/0mPb/CrYr1I9BLEk+10Lc0WEEyS+VnWe8QHt3gOA7pPg2qmGapm27f2F
FOqn6v+I52j5w/Hjb9NJXgd9nFjt66fSoblpkxzCBDZ1Ecayp4qBaMHkBggjJeqj8OZwXgrr2j4g
grJs2Nre/nyt6fO2zWVxFnbZeXJ3z+WXHV/5JNev5VYMXv7HMoLsTmyoYwuGzdLX6L4JDhFIxoRw
oFMqiGUUtLLNW9nTYGp3JDGVXypyoOSzwc4HUPk44X/RNjDKcCHv5ENAyDMK5JcQVWNVhwll4HX2
FhoA65bKocL8OJJb9rhTs5tpbvub9x8j2SU+EG6O2eoR0H9hpr5wmQDOSdkEi2pO3dviQqcCrNME
m/Rj6F1zPFLXEWXO1IY5MnRjXRB+UEjfE7EM2W/7p8aBonng6fPYIXgSWXCT6mU/CSddSraRU2m/
IngvKSakTOA6v5ZQ6RzUE09mzX/RHseXF0ls9OCNhjeZ+5ZgMoKUpuFLle6SR4y/IbQ+2RmO/vRr
Ise0aE3uF4W2DGNIZ4jSS/uzMtq58K8dVli8ExZMVGszyZkwE73CKuF7p9mL8j1kRzc+SOLFF+n+
JTIGdq65mfTPQvbahC27j8A2bOLmVSqDoJWhqfULybZKwJVVM6e4UpjR9FOtVdpjcq+hzzkEv8ST
kCms/HPZbgYPTUg2KTeopXoPwYTSBs/KyZKvN0BWskpRP5L3bktoWY9vghTjElwU7+2whFbO3iQG
7XMWO5pe7ST+kYoFXMShXhDi1xablJRHhzheDi7O3w7ty6K60oRn5FD+/FsCLsWJgM8FVYQIJKpo
/1oZLTDPhWFc5MJPTPRzWNuwzyjIBj4QOFezb2FdXUUAC6VL1vNQDXstz8eK9ksXZcznh1TviYab
P6uhr+BFRxEeQSwp8fdgwtWPO8MInny1Wa+ELQKvnI1JOdXPAAW9KDqQRkgbF4uUHZGyRL6gUdvI
2EdGJM2LhRzSl4CMre5RSl3kQ1uw6DHbfQ+AJ0mNkgR5QOcJ6i9GB+FTEi6PYk2tRi2cM5OcPV+k
ASl1ukm2KLbJyzAWVxKEfg1l9Hp/LhD11/K2Rrc2MHhZiAN60HnuugV+B467PnEmZkdtV0jX9p5v
HwEC12b3yNAMOerD7k9YRrX3FrnN7NmjvBhpA4ElbO8o0V471DirMgGADYvHv5fhYtGJkOdPit9q
eyHfELgAK73MWRdGxLyvmwkhsM7nqvJNekNx8X76i+U7oCSZGFBfO5iXtvgeRoQPrlGFkeo00i37
ZiNcMhpv6yer8K7AdrKKTU+gS6ngHFtKq3wIy/PjfSEPL0ZLJXEJEn41cw6DACcXpNm6RyiVvBHz
xI752D/AgmREGMDYvD8zQ4aJOP8RO6dj4bSMDeOuvK9/1MFrJnuBtfuvfBJ3+PeC7s8Yo5j4C6qE
OdaKY66CZa1U/BzH18KVz6JiVSrik2Yjf7boeaijGeAwTI9cDAN9wEzr4wH492a+jDlMS09NgFws
VBAq/RrtSkL9w+wu/r6oUemwgD+j1YhWjeotDNn8SOFYuaQMxAj6QRbXr+5fY7hgztW6v+cyeo4f
Sg3WIGSGsF5IOj5EVwcQGHEGtx7cwU57HOWf9t8EWAAut/zuqAosvcqKdAdwo/2LrW+gR+DPoI5O
U/4BMfeMdsl2SJDo2dIXRSOPJiyHVV2t5ACxz6Wu1wbfEhmW9bbrViCEqrCS3my5yKmfh0QM2jaQ
xK84O5Jy6eaTzEazJK5yEjf9fcxxTOicxzRerbnuMzQFCNIn8FHts9FJvyGPeKpwgqmI4OI37/rJ
eJY7paUGbHweyFplOoWcluhNloVf6eHXiE9LBgpF+R5owBh+itYzhVtlOou/0if+llD7dEVgP/BL
ssvUYAgJWqw4xbzB70PMmhcyHuFcPUzQyeKmHXUdKhDW3nBYyEx7Rw/rD3iTUa1eH5hc0PLCl7xq
h840roshRDzyys/tRUhv4l/WesWuo+COngefZy6XQrP7F/UHsALdMlCJ3uOF19JkhSssQvUWjIYv
RsgBL4qIbn1pHvk0eGXgzKzpC0dhbuk+lJ5UAdr9pK/PETfXnm8JDilpXbYnxDqvlXIg1vupOCXa
nVE5KplklZ9tD5ZmFl6pWNohu2ra51P4GnfZw2+oJ23QUVMvgDKQDGaGWUcimGkR9OW9LqP/N8pi
2qVEOto1/d6bdk2wEtFZy46LjjolMuANuzyrTUC93/OxezkQ/okTy7a5QbxgzCM9SvWIH10/P1Q6
Vg4qgiudl/XI8/0WlvyVFHhlKyiQTBcBmpwXDZxu/krna5B9AaO7gqSfzhAWGeoCERA/pGnVoVQF
DVigy3lgk7yOsEus9ZjzBNYoa5DJwmrvQoX1n3CMkZxT0Z3abaZSIrXYlp31ltc0POrZuuXNUoJy
2JKjDLldWIKq+7Mq4e09/GfnK1/EgSSXiU24k681WyMbLsdtdzHlDgDir5DOAs95xs5BxQiZqWa1
WgRF8fkSQnbdMfuZqvnQIAkDHy4wn3KJjHWc/dLJjPlXWyngPujv0nNa8JHYoL+mA1XGVrkhJFVJ
TUtaYEj1tdFpEwdys8n9PFol4oEuCkuuvjLK5QTv7xiPnyzbRvZptPsCKn5Jt8/CVlF3V/PVP0iH
F7SJhd7iiZHpfXohQZ+LH/nrBtauo7t0mMcfiNzDG1UO+bkajrBl9aciDUahjCiWo/b5kU0/TEz8
iKnHOEWltsUmNKW7wUfVclPys/hYF2ow99KabJZWpW05h0XMIECAS31pNY60JawWnScxe7q/WOw6
ai/3b3XLgZeJl7h30k3d7Us6Ji3BOs4lwBwVfMbG8smx22mElAJfbxP6qmk6XCbXwfyY4YIg3vDS
pWucP7+kpOaEbbmoONjXGu4F+cBPsBJIeo6Xf8I1D/Rgl7lPe/z9Nj3FouJTdF7Jjs15MiyQkyf9
b+8l9aPTcsRm6yiGxXcNMCUhjBy+osfthnK9uiqrN7B/8/3aZkiKdj0W3py6LbcONRbSjUfbtvzL
IdvSsnkAZ8aQMllrQvy11Xey0qx1u4bxQPh65orK17FV7kb66t3oJ3wM5DFSnWoTiDeQGTJy3MwC
EZUrkVbNlVeC66brqXKmr2RL9V5NE8l2QSaalePOQR/+DKPKHk90gsWkN7MTrZWNx7nO6hcRhATq
AV1LS/kszuuwbS0N6yORDpJ4Ts+kfnQhA03tmHYU0tQnDM74XlGipDTMQFaPmhobue7yDQe/YkIZ
FpSvCzqNicH7Le4sulTS2o4DZ4Ccw13s6viQp/+XZR1a2V6jSbLEPYcjsK+tOVBMpP0Co9JqSLwB
swG57khJlGM27p7dobPrQ9rj+rJ5bWL8VIS8IGA3d7JtAZgmS8ytT37oJ1JgfM8kHkKu86dwZ/Nj
LBtilgrLAb+q1F/Y1gwdeuNLBwZVVPG7Yit+xib9OOws5ta5jayJPLRi50GsdqDYa+51hKPqp946
b0T9ESnvPRnBS6IhyACg6t1Sf2HZxIaxGDuGpw6uiqhcdQliNDaUdQl/PDugQlIUclJHWP49RkPt
EZzTVZfv+VY61TEO4h6f4F8y2VAzxUFDu4hwisTVyyLA4cPD780pN6Sa4NLgwMDktVJmq7v1klb8
k8dPC3iX14eIIPw9YkBnsWRYwxJ2D5EUXZEcM1y66OWXiyX9xYw2jU/M/GI97mF+FtlaO3DYee3D
hffiuc/B+iu333WoDHCbm1ueXnHH27E3P0jbQSyOMRnVOo/MBnUfTZiBfisFj5VIdIWFPaP67hN4
ruv8mKGS9g4Mf9QBLb8LH58VI13v4aDzyhsau+aI4KXdwa0rPEIchEcTps+Trh+jjWIruaPHLcKF
fYzO8g0lXHdBUq0tkSTWoOXOnOWru7SV2QUVgkjHiMp/uURPA2DBnapnPk0anDsY1R/6AW6ti4aq
cASv5QXAGX1ofNqImE+RpeTr23aB820phtI25TfdjJ94NUevcIo75wqZx5BnNCWqNmIrYRMtrdtc
Y4VgB9ZycGA3COs/ARy9OGg1uw6b7/pYHCLu+SWJMXD0iV9/l/+YJu321BG7v9SwrdNghflmRfBy
dRJtGi7ojkMz9/PIVx71cM8AQz8uvxV6Imw3pbOQlwxaBnAvWq4FccRbDtKINASUFqCCXoQw4K/j
MXn+6/agXfgJNU/Q7f4ekzjlNeh4yfTPXPSD+0Z3ya1BTLNNWz+BPqEgiOCbzhVpfC+8Bpx5tJmp
hSPM25H+PuRCbJ5Kvhky6iStYeRhdbkfDYIDqG08GtjhR5uEFm3Pkt2/GLmWOm2XjpKcX2yRlA35
xaGD2aAEewULPpPlAeWjItjtTkg2UVi6luxjexQptEak7sACF3iQhceffIokN77g6mi39Z00xex7
TXDhd3HULtMmM/bV7bkGO6ZgxKSNgLEEyQ45CAbt3JwXdrXmfSxVCImleFcREOwIP1ShohhdEMOW
0JlA0/msCGHG4E3HeAE0mBBtxvUODn321JO6Tx1qk0ACQ3lfBlHm8gdUwaNdPYlmUlij7u8fyHeL
NC91MxTsHdFG/sOP0Br/MxAgoLbpobiX/5F0Xt2pqlsY/kWMoXRupYPdxJIbRmIBEaWItF+/H9a+
OWWfdVYMwsecb6VRpEmPhbyiIROG2tfRajU3lvvmL4d5huUkZoBnby4mFl/IGPGqWTyJ3R/sMfeg
klsqywFykh2iAr4LhiwsixTKqdhk0NF2ttbbLfqVLeQsV7pgiWOjgthJD3rpKzwLkJ0MD6spoeoa
8lkz31GSad39CbiyvMbUcpkYgWZy9vQnBDMeMg243xBBcgQ6ArIPms4uZ8MfL1hCChdTNkMo6Lmv
YvT01ONAv/csQWQDefFFkmeOeyNdyPoiYi5FOU/JQ+n3vA6cboEVCj3qms4UCHORbrApWfxfFWel
A0lE9WuPINnm+OlX5Fm8nTRZFHteIvhM0IzKR8AgU669Yc9HXYNpDFtWWxUz3OClu1i337DguM1T
qIAAMYdvqDASwz/pkZIepxj9oH17l2TKmiik6WxW2zyPaOWwdTGCN0taovEEz7Jljl1D49hwuo3i
srY+juWJG58cHNg/804nJNsKqpnBxKlNX6T2nU6QbK2m3GwBk4H0EzmR10sOQ1WuAK/Re2cNBwgG
fT3NrawMUOjGOvZdaSeznr/mbu1xqItr8TRZ0c3yPkWWi73Zh+AwwJWZ5tChrj4IQy58nql8zOdM
1/Hs0s5A4GaDra8EvK0iz1u7Ei5D6fEKNU53hwd5lnlxbFOCOYP3fC16A4PmqCGUAkDDA1EB1ijz
reGdqMRhKMmWGiWJm4nh8qYHJSZh6B+/fWqdeUu+yLo8kn0HSIwS4gFXFEjXyd2qdTNjf2c70Tbz
1MOA1hK6QhzODcwa7HfVo80EXK7nEEzGRgrImzRcPaxM+VC4b7g6+N3CmoSFWbvTxZT0gN/8QzAc
3wfalWJfPpz+ZNjGFnQkKe2zsmADiHbMoCpkDV0c8wf/wha5JS+OqQbWhSj9OUXH6/wPCpuoGSfv
PcQHaBgiODBL537wmh+M/M+5sIfLfP7Ea1myiTmCgee4XeS9E79QprUECM1GXe2DbEy+jpxflzB1
6+lodLrbFzKWZhr5q1aPv5gQhtJjzhrtxGYVGCcRvNgsgql5QspfA6qwWQAolbB4/KEnB4MLlgXG
sS25DMEoaVP4Fc0sVLaC6FPtlh8Z9bCE2V90ZtoHHny+auLmhYD4s83gGaZPt84erSeYVYy16dVg
NAOWsQSHAOwxt22GICs15SXpx7ktbxgrEHsEky1JteCM02+UJthpDjgz/8DQBGbN+zHRrVj/Q/Qp
ONPem/iFPdnplJD99pf0EQi/6hcDSBaW5860keCxLrL38ztyQkymhw73vv10coMsaMbMq/QK0i3y
Z95xGB+5fVPXjwNSVIrc56Hkn7SOeCwdAjSoNFRoDHbFiz7mxdClmiOARY7yYkc15akT5b8y78hQ
lYigmqnEs6FhXLHcGI9FApvI+syMSVbCLIWqWaaYHVET5itaP2gOs8i1Od45T1Gj8b0WCD393mnI
zTvRapQx/iE2/Ct+RpETHDcUxN64fThNYlaT2nppDEJwUsg1ghjj3I1vE+15/ddtdAzYOEVIxeRV
QJ0oKPASBIh17N1Cso8eAO4ugIkmkB21sC0USmcFhZ5X6AzMr21t6uSBzCqQmomThXglnjEBkVs+
BgKW28QqBS6xJ1z5tRkdeWfRGiTqLsuNmv31F1pwvIc+u5EXZVMZ2K6YpvmoRdBDi1mZFoK+8XvM
GhFmlQxEPJgOggc2FvTYxswt5/ohuU6/UUXu6c4lb298z1LahRUFJABhB3WhvwA46iyBCmDKfdpo
d7lgb5qUO4xvs7ePIrXboLgGlJ8W7nX4anbS8s4QEa8VbmL0GZPr2JM643hTXDPbPtf3eeyq5uqP
cl7jl+Vn1X4p2eyc0aiJkOhjRQlokqW5xt1E5sZ/QlOHWYiLPPt9rxuZc5w7o7KrGSRT6aQzhhuC
bWbq8f2as+BANBBf4X6sl5f98fyhh6SyuRRnzDcZvktaUc2WY5a2SXlbZQten6nkvmpheVfP8pHb
hMPqTE2svnr4wo/2Bg/XHWGkH0Kk/MYEPf5GQQOCBh1kqnUfxtXQiPr+mhAYyysEpS5xJBxuTCkC
uP1vP3WGOfztEwD1A1fvyC73MCMQKMv99Y2geHzFPG4sEXeqhQ7YEtQ5AYWGxCbqlOwMRWJCW1aK
w+F0euorEBwpDSLd7caGGnKBxhaKBcPFxMHBXfosP5Mjo8V9zvmCQu3AkAkxyJs6WlFjq64KkcQx
c05z0scBY33SzP2ZUYuoXxGmggmn3ALCuALK2BtLCwU4v4pGOIWSLVBLqOyUy+aW8EoclRb0LvF/
BqJ9iPQwzt7Y7awemfN9hXdTQRA4Yw3S7SqYUJWI4sOq8OHaOFsG5giSBx5kbwHXkDtrtoJPWpH9
+gXFmsnoAFDx0lF8ecoWlo3aZIcdNYNa6UYO82YQcf+JEFco/jD+W0nI0PCFXXR7N40gGc8TXE+u
ZvMQMXLde+AKXnZGEF/4zAf1C0CkBTJAgY3EsphtwXu7ds7BgDS6wGKB80KZ6ShTOIzOOZzG0846
K2fl4jezoV6ykHrTe2UpP8qixWSqyQE+E2HboVfJGxsWbFfZNvzhXJ9xLkveMzNBPqA3ASeILvKR
nRMOIgcCxZj5OHLA/evaXKWWGUuYOmfF5A3ByMai/kocwFRyIbTEMUgCxIRemwZtrmOtFFLEV8iX
QLl0LtCLzNdPVU2xHHqstuZ7EmLyk6AdP0Syi6CZJKGhql//m3GmhKSlrtz4bwaCkEeNb6YLwNuz
HbfRsMlCwD/xImR2lHwrPf18HgYQ9DgoU6fJCbPnYxGtWX1Th9lrYOu7sI6qQBGxO2euU2FVJXrY
T8zU32AWJM1sq1ByJ8cJJAOmSh5CdoVQ+8UyPtyeYB4QgPnxc2QsWzVLiYfGUXesZsMSNqBJHAC6
+EETFbbSWZ8uYF+MsL3SNcqb4Y0UxRw/dxCd09qxUTWxOWB5hsONLTBqmTiJDMBVl8AsAvoxuPM4
E/vz831UMmqeRyxupPJA/pCkws456a5tyWFyapARMkK4Gn70sVHittIWjTgyDgbG/sJVf8PjsYim
xDANCxxCCIA4FvgfIB96TNUE1WLk+5jGyJXm97F2ZcRapFt7fh5LlElkALxDjvz4O4YkpbaRe5KI
m5ux0IFtn6RfzjL8uJwI9Jc1Te3GORTYJ7MVTG8G1rbBPzEx9ZAl8gebtAdyInYOiEFDwgtuz5ju
5Y/NJwaH00hVIbjt9/m277xxWJ1yJs3IRNbJkMhVVv3BRczUqce6gpwZmZiC60hvKvkvezaCck14
whFN0gMLWYuUXPthpod2qnhQOX8mkFj8dNImbwUGx98OLmOq8AfCoadKY5Yfhf06RylyzVMQdYdX
aTT9B8bsuBRgmaiz+3NWXNj2k5v0o3/xYBLRseWx5Befv25VdBBhLAjHR4tJZI2GOvs73ePAWKMO
A3BqbgxjzShyd8fH+RyJs+w33Rvf5TmZ/CZ/YKqI2p7SrsdmOjAqzLHXNYRiDq6OSJFNvDVm0qL2
Yt5R5L0swc9OeTGHGuE1wJ990/MwrJlbrgk+r6m3fVLbZesx5C8X02qJG2TqPJJhg06qvLQ7hHth
4hLWWDkGpqvK1a58qNxHUX9mwmjw+k0D5YdbWdDQWrvJoVaxXMyumbx6/V3Tw8Ptf8qFtlQmAY+Z
eGbMk4LSIuXvVNjjJuOD+DPNkHbpcEBssW7CQA6fy7OdoXHhYry/mh/97/UtqgFpGAsBaIIWxoIS
drxBHOCQW05KPjIuVLzqvtZz9ZPDc25sGOgrm5LFP7id+fsIjqFssgPse+GpVjl/rglXK5YRmk4z
+aWYZ04Ik+4tc0u4MWhWn60xRYrrfcR5LmNpZ6N9BBHBShreBARGIc8fFAsAdJTM0VchukKNhQAN
laG25cbiWWIQSm7MTAxYcbSN1Dkulfin5+f4LTigJdBYgTZnSV0OSyQn/wI/y7oA+2VJ/8cishis
hrD+AjHj8ZbwUs1S9PUOP5BjjvvyMDlOGdVoe17U36ig+wO9tUQFh68jauHUF8Lku7qSpGM8x9fQ
b/rLJRppFpIltpEVafZXjgKNEwTVEHcKdppa8vu7K4A/zbnCvDt5n2PUBgOGjkM0mL7/xqca/QH+
DLRN48uVi7B8SwyHttat8h4j43yqbQAyhOvrPedR1r9EeQ1CzhscMSGty8tyPRJQ4M4b+I2suWaH
bvs5v34pPu5u/yxfTIpWeos6J71xezNbA24Ob7P9wISCTnEY/1D3SUKTede23Jjv1dO573hDeM1y
sBF+T/fgg9S1jX0dc/JAHwGrRRAH0zAm+NS6bh/mmaHjo3qTi7GUQqRV9U75Q6AJQOOVPRdkVO+C
0aALL8J2zcGbAwcZJRVvZv4ZZw/UmPVgt8rYPzUE3BQJ72TIk1NNTAzNIuZwuG/u15Z+er5gtmBy
Hc/uhKd7zx+WfWqPmLMs1QdxLM/YBV+GpVfcTgRV7fmOWwEBjKOAAFj8KLVk4Djj97LzK6Novxau
dz9bUmmrz6B0TAkhT4AjDbhY2NT7NMxHpu+xllx9na2MA4ZdBM1/Me7c6xQHDleAC8mHw+oYzR/w
+l+NNzl9TtKmLBfSD5BW8fJwp428Ga8GKAzeScbTBVNIwgT+JMYvDzJJtuFCb7z2WpzuSNu86sUC
xM+ej2OEnxJBwkoZn6cuv9rTInGHOwoAUEkDXpdIpjrZFb+G3uPBn6zpIprsuGlAY338Yuji1nf/
oXnGNzMQ53U9MDf3jkwPzJwrxkkBfyND3kdvG3RqIDZede/AntN1wgtzq5wMv76CO0HsVVv1Pnst
n/lJSKDazcTDQsUWkm4r9ojvDNfJJsFvfLea9/V+kgjM8F6b9n66f2b5OiamYfXEYQo7A5WwhDOa
MH9h95mVUyv+wo/I6yNtrY+8fQrj4pz+NVGoLeXdnd4xJgPCIMfACWCmeS0ueLqeL8KR58AewAuM
XSKuPvSz/J1wIO7kT10WtfX+e/3IXrE1cCne4i/A+GSvzw1TAFwysT5sPxbBm0+fJYOGs/pWEp4A
4sH9grwUVfHd6kT3Uay6YTWpg1Y5PxMLPDv7nUbL+DHnh8lnIz0kkwUDBqwF7zi+E95J4pTHyulS
D6sLhhuVHD+aMQ7MhEDzvc4pYdcEZdekwAENGpcIzXF7GjfLxrlPdDx5x+dDcju2en8iLhVm/vQG
rI16tfLZcrI9b7HfE7bCI35RYYH8ArkrkdTpAuWq2h1fiPDZOJafLkgMRzwxCjB9MCSMtvIvI2lx
pgW44yI0b+RE7DCJjy+xJoS14unBpRXZ1D0uADP/yEjLTO++e6zy2tyVc0ALCt//VzporzVEFcG5
BMgUsyVp5JRI1FAOHstcPoU7MkXiXqZFmD2tR0XqyA+rJsx2rM7fzgFc0MQrqRTL8u3pR0wTsVvt
3yjkSgx64PwWNQsV6a+UaYxNhcUenbVVileq6ABahX4lDKDCvMBrhqYmv3Y35A0579Ln25eMJfrl
GAE/l6/peAWQRDz4AvMoW0Wj7SQe99rATwd6Df64HJYJ4MQegMyoAJmcCBt8+soR5x2AShHCIW9m
aJ6iMP+8VnyNwGA1X8tjnKnr3w/j7YczHAgxoXQC4SrMJzmwkw0DGqGdh2y6EclG/dG0ZSSabr+K
U4t1Vx1YUtjmMvJtyE1NbYzQjAspmbqewiE6OZEw2TjU335im9kMjjXmgwhrzTggW2jv4SMOJhyQ
5DzA4+JQQv5DrhwCEFY4Bhp+tQrBcvdaZ9rEzPay5mu8gU1hMRYymtUzpHL6DDHaZTupvvBpmdGA
Rz5WVQLQZYZFb3WinT5GkCFH5MHgDoxJxJ9Fsjn+gOn2yg1E8sIX0Pt9r3HwH2QgG+G1j6UrWPC4
jPRreqHGceoe8qumD6+2Fa66whxWCrMK/bKlTDH8EKFC2kYQy0ul4HA7z7UfKgnfWx4xQiLu1CCT
rbFkiq6HLfzZpKVwYIVnFV4Svkw1DQXXk8OSwAnBusQqhbwQKLamsQ+D7raf3ti8O7Y/lFAFt8B0
0zvSa0lj20yRju93INIE1wWt5JBnjEqcBWDRTq2oOwgk4wlcHEtROKMcAz1lxs3Q03qBhASKAusE
3wOQ4sNnMxPxypjcoi9aGMZBku/ziaBBo6k1BAeQsHChxevNrLWEn6YKkcRnn182esIK7+veKgeH
f5ksAV7rUYSnXISGMGFaEYpiidCf19Wy2rzsIjqiLRGW/C7QuximozkH5EhA4LegHtwqa+8OsVmi
1sEw4qpgO7BwAfvedorKyPgFkVPwK8DQyjwGLFPkSvHe5aDDBDvBZ8vgaLjvaOTm7lzaISPPPpSJ
GF5KN7ExVd4/n7WO6YNvT/ZyRNZZUJ5e2Zm1oyJgPFTgzmWPNkU7GEjASB8VgMSsH51xQ6ASk/pY
dVfDAN6FMlOsWlumGLuoGs3Oz24tZP6zOlXbmGCC/tIm8wDDCpPWa/E2HKkz0WfhR/jVy4VLPElw
Gt9rTrnuFsnM0/+E9sQvridIYngr3j0wQxksBVHb6zfmGxq9ukAVgHksAuXFeATg3w8OkZpA03bM
bfiMKcUogKeLXKKJ8Iah/zNx6o9hDurIOurGHyNEdXtyw7GFFsgVR19EvuSsHuusfTLL7hj/bbld
ltoiTk8fgjRFN4YFMOYIBH5qQzd3RfcndAtw04aHWTtQTjnrru39T9CotdlzFXlbcXwqKJ8TAuaZ
GmFcZbvV/LaAQ0beNfXzaLwMGi5HchI+syXiFDuDJxT9ekMzi7KsjblWrVvy1RuHRneDkJ8hBI3A
wf/bN2bNOxEXJlKcBUQjSwexd355ua8MazNtsX5sBCwVJ3auKvN/cfygyXn8BkDz9U5lmCt5/Fr7
VWI187v3vgZJZFbUdZS4m8A0CAkUtw/GNl6MQ/jppthhxhCAPLFEGn6fVvEMWKM4SifOY7yPghwL
VLGI3ooFFZTs2ag1fafohN47ETLDM5L91rxE2xugJUfNANYk1PtaPPX98gl5tVduyvW5e5kYfCEr
jPVoyThNpuFHXrcwXbJ4MZ63Oj009TYyvulHBTgfVkMrkReLXzdCYmlxlYgEHCHG3TOknX2su2eV
Z8dFzmerFe/Q9Qvt6Qq3hE114sv1FDqDFwaPnZ+4las65X1Lr7lO7AFydXJSztHKGFkzl1+LFTPC
XqkdWbnxH3gZVgnUJxYiFhaOb6ZEyEGPfyHd3/tE31q8ebKKMKAT7PdijCaFajZGSPh95bNP/0bI
JDJPI09KJZ7CFEnCYBY16RdQsu2rsR8gKQrhr9tHAwfpFswuRdC+gpDL45wUlxcgN2ynWXFCnhqs
9Zz7u9uzDcJhs7gajK1sshPvcUlCgcwr2CuOgIDQ+8nPczas+W/xsNP22FNylPgbHV3BZ06eSDsn
gKOOliQBKMXsVR3pv40Hsg/x2ZEFSqeAJt4mDBS2iO4HMwlSgbEG871+/HFjvp+zZ7ajVkDHiaFt
HlXYtIcsXxXEslzIXlbfYcIK2xVwvr6mIN3mZ4BNVwJ/at3EuC+mYIfzmM5ftCHniS/eSR2hYf2L
hmmiQgSYfOLiEGQ3N5k2ip78cPbpt8dWz69gFqjbBmJ+o8jljPXViYkEDq1HP7LQ7F8gYZOP21q5
b0+E37glXXyZfiNYQQc7M7lB1Tas+RujHQmaUHRDBV498Z6XzGsW/ZvzzUqRN+w+9qI3cW/uJVJe
CF4hf4eMtT9if+XFG+DltW6YOX/hPgLVngA95qgxFhLWUFjTZq8w/d4dkqvb8CLMCS6V76vowZwa
vr0PbjyNmGpYZX4e78G/9mBgWVns+3RThmyS7/UvXpvE+TaC+gbTk3yrdlgQA12TjWEX17qd6Xa7
ql4jGgG6lSARfnq8FFYiARaI0QNCxKZYe2Q+OQlP062KRX3xDHPcPUvW9oKHxNXJ0Pcb3a2cz6xY
UB2iz0hCvs/zqWlthNHGJC5YOG2OD+7CMHp5bTt/e88zKZpnsCVau0j2VhetrZ16j2F9yRsCdAvJ
gjUKnDsYuYJRDQ0hQQbfKK++XloInQXjEN2dmFeqRyjDpDik8rJwpesdoBHlohfZ05OokkEwIc8F
NTbyGP3l6REEORvK6o0umNSBdMlLX4Lxq34YMVc5f/9BIldfH/AAe5wY9SOkt4Uj4HXt2AIwos2a
dC+iBom9Kf1I44fg+UhJpQU9xk2F/Ae55RDzDVHK8uDW+YGdRpLdkYzu4OhhMRWCHqeCgb3JfhE/
HAo+5SzoPEnZYg3PQBxnZHpCUNGsJ89oT8TLqtsGZaAbvDwHBS4NuiDuQg2BWAo/D9G9137T5lQJ
rvD1/fHFM8isNAJ4rOfwM0ioX6gSZwI5caib4cDmCsz5MLJeui+4BemYqOsgoT47mnb1p0+qtXYt
UJIekK4gKDG+s5u64zRJtgzEtUrf0iph4ymsj0qpD4sJIY2aT2Op4A8NLIrLCYpYV1zGTyuV5tIL
wZM1YRT+yWEem+9niNf9j7TE3K6l5VuErCSJQtjGlfuOi1nafSVg8FDRapCWI6clazOgKKFFNZ2q
zgNJ8YMIvdisgOoaKlrxQmYUTOE5taf7Z0KOMD6EI0+aXVh52ODMFSxA7CT2RC0gTpBpGjDY/oSc
ydo8O5KhgB/vTiC9APjLMaHNyXAddgVgHXdw5SZhURCAh1SO0XSN44sk5Th3DWN1p1DWU9a0qLYh
XuZQH4sCuvUdEAeFC4TUpbAq+dxY0nQvRuuPEva4MdpXyHGp5pcJJxCNOG28qbW9km+U6tjWv/p7
W0iXEhrUL+Z4Q94McM8lItMoDybLnB7d/Wh1mJ6KbtdFBFkfJohlCnMxVvOAqMBwsSLe1xw+sWNw
mn91pEiqgQgirxMnSxjmxBOEpYiDx26Y1/J5QiifGUuWxK+icGYhvl7EuqlvWnO6RhYw5gc3m0nL
HaH6JbK+O5VP92GsQzAkODlrIrs5WRHFTov3eE/WBpZEJmdeucQ18ykedkukNziQ5KeaLcOHvz7U
Su3jG/iyineGt99BxxKO8pVXMkg2EPJPalyJcSUBRJZdXqtdtaQV/vHhE8E05XOp8e+Sl8PIUnFC
5RLi5efj69OsOR3uuhPfnZwzRtZPVQpeTYLuECC84EwZ0cJ4jgt3IzfQpoi3Eb433VeuLcZhp1rS
U8YFafJ5tuBRHwqkpnAC3++piYynweBzHeIA8jgBL3tRgrDUyZKQsa/Nssey6DZJ62E4e5yV1jJu
Et28JkjKyuJXlV2O7h6fksf7omx4eZZMBF7+3AhrWfnJ1UUamx+VErK5Qmyv4FOFpz6PqvibqgSF
2BNcWNnzrz+I4C8JCWoJxQaWhu7msU7VtRFtDeYxjNnfYkuhZXuLc19qv9QHZO7fBJ5UR2Xff8Xc
CGqLq9+UMEay90cEDybjCfqaeuTFNGnY4TVbx3EIBcguR/xFak7QRzaLu2AFkwentq45lJNxs31M
q1u1aQCCTUIx7GOkuiUZyijwLvzfkmDy1eKxnbrdTwz09cfZS4Rx672oAQRs++M4FoSt3J1f3xFL
Zpj/TZGk+gBNiv8u7WeznnAY5cNFeezTxE83SKrlXZVe5HieaTFxIP3jK8nO0+z80FYPgxPkkv6A
hsB1avbre1ddeRVkjSW3ToME0UAbT0CnhIHoFCP/66O/tmLulqYuETU66Ui7Xdp637mwksYBQW0P
L4Ek219EXmSSi09TuWo+AwsFT+DczhQiBHcqwgETg9u7BXUb8Y+EWIuP8Qf89CaO4olPyC/PhOYV
3psBEGmdTonTBekCK8HTYp+U/cn7BEtS1/PGWCdIvz8WwcboM8ZFhnAXUbHH3g/QQ94LspOhZJlY
w8+0JkDC7H70wbq99Lle+y9GOMXljV1itM191I+sXy9S4pw83QCnbFqE0vMEkDZMqAT705ckEk/l
ddxeCB9RZEsx7BSZa7rX1ohJeT/WINYR+qf9B92B/+rchgEf2zHkDbz9ov6EauIP6e9jq7vZmiT/
OvsuMB27Gd3NDQnkVnZRFFyRuF2BkLGsdOtBPNw5g2WrsAbinxmXj8ixhhn/MF5lPEM8ZNtIXjzL
nWG9GSR5E+hkGnx1KB7v89oZjjhGRXMs/eAdB8UK0KNDyQclFObDyoZ52RDJITpqi7ra1qpF3tnt
wlg2BxxbBsoaVi1wg5fbMD2iY6bHJvIopcvMjUTzoOaI1GGQpE8sVeSQQODdc5v0UDlgu6A0k7xo
w4s2As30Yus1qPdW0c+TfH9a8bjazM0JNiD0DVCr9/TQcbXRNgxrTDdPl/hqRj4BtgyXePw34V0m
kDdMr8nvW/mAe08uXPQ77yvj9f3g34Q3tDyOKf4ggqZ3iPAlXbKJP5AJhclgF78gCotJvU7zX3UJ
eXmuG7/XHa4cc0p1Fn/iehsLO67/Jw2GKIghT7GxCD8F4dEfU7n/3quriLZy9uGcjSko+omQBDPh
MqtI21bDn7FKulka7T2myAqG3J3+20D4ZGkUNCBr6HiQeRz7ajalKhxsAjT66VL4JycLRvJonaXY
hUhxII6wZZkJMtUl+Jqw7EyxY/zOwFOuAhxK+ErxLXX7z7IA7SbshIqSdEp7mfDF7Y9pO8qZqUmK
zZetfZTebMrQBmMAdQOon8Flo+ZxhL9nZl+zeqMrEMAHRm56mCNC+JodT+M+LsK6d8TyL6KBhfhk
FoSEWGg8hnpFVeY4vXsJmSJ4b3ziQxhfxJJFZ5a1bM7IfyxNtfOX35b08q5rYWYBPl/r9FuqMDAQ
Xz4rQym1H5QB0G56z64PIno8LhxaSRw8RLbnU+S+P/xcEVNL+Oqdfot8rGcSjj3pS3/aRb+WiK05
KZYI5rTO6GawiNtsLOa4PUUXOWU3ZgkttaDtvnu4/OOWqHklzIC6cufdrSZ38IoHucyWhCoUGSMd
HwTdfRbsEShHqKqMTF37sD35LZOOw0jA8o5L7P4JHgwk4cX8HNKcQ3FKNQcrzkKbV/dvPsL9QIK5
RBz8qkBpvdz3buMjAUWZk3GnoNZk6XqNxhNUh/rstYJ3IUDna/Brztz7gnAdERuuSInGBAg//U4N
/7FcGKtSs+SRryObyI+Aezj8RCoZO4IaHlBvzaE717Hb08HXvbFIzxo/OxlwHMlILyWL9kaVUIj2
bg26YHh4r88QThpJJHZ+o13T5Lx+FtxPfwPBQgiKOmYM08C5ULrCZUM+1Z8040EcVvgAg+5iGJu4
tZ/XF5MFVYXtuk+CIj31GD7leZx5pIjk+7zeZl8dwo4vfOLUUEmV10P7P5GhEw5Pj1tstRwKrkjy
m1WfdFy6LuNiEzkVWrTuGDMTdd0X0EHdBq9FTlPEFhUBaTJ25h9LukLey7bA40yUyg8xcdqR1p7a
uRceUeFLvST10uVdm7ksOZz+07MEArm/Py0mcg3n5mcrvhiU3Hs5l3/TUxRwhs0aeqH+P+cEGARc
UB76ic+Ov/H7M1kw6Ar+Gw5/A9SjEQMXERqCf4cCv0MJCZ9GN0Pbd+VPJZwH0oEP44jyWLbtVT/w
Hixcom9GTrWkHQp0dHVXYPnN+zsUqU56jPAAukFrsqQbF8KdMpL3e85/1r68rjVliabX3Yf01+ar
l1fCx35MvrhOnZAQgQCKbkryktxCWjeGaVgaJ9LmHzmS30XTLJjW3r2PXyd9B+8Dr+WXi+jws7TY
DhFbkYLzPAK37SN2KIIw4ISJGQUphPahKc6OS6oefGP9YhE5UTaVkpY776F2X9nfg4XFEA8VNgUq
4yLnu1owQLZ0YqarhsjfgueD12UjbavFhI40eGJ0CpQ3GVbIcqyAWOCbXe5laGfsN8+prcTeJg3e
z68yW1FK2+m2INxYIRTrDmcXdvVRj0l2I2sS8Nkc6N4tbW1dl4T2MVoxfd1tw6caKraeVQD6yK7T
E2cs40LDmsQjmppQ2Vn4gopQrH1F7ZlNZNHnRoah2lpZxjCFdX98+Tr9rVsl3/iUpig/MNyjYILx
AVm2ATQkRGQuFnexxFBo5wRXWUphNbpTUZ6CiF1ntra78XnkwM4qdJZ07PmditlPWnIMNtNj3KxT
v/aVoxrNyYIihxpelVcwN5NqR3sZYTCPMBUoxFAIHKFBFBTxkoYuzn+t9FuY1efhzSM7cRcGEQbE
5RBmH/bYVviRkdfyXdzzCzsSoVdHg1irfK0VXwSeUCgArRSxaTvSfcbfTNvAnefD57Wvui1D8PZD
SRkDBGGy/DuMtil7wT22euPU84LQHMb7Jw/CL+DrZ5jTbcf023SBhOyh5lBxXh97oGNs7OWihehJ
dxWvlozpYWiXBuZkp7xxsafMnx0/mlcE8vEBu4jkMhUdnww9N4qcWosKP4usf2ZNogiJrTBfPsw/
PK/7s3ii/gXSkp3K/1Jh0X2Lr6UPp2STINmFwySRnue23bQbCav3JSlnoGH5KkEB96RtDd3b032E
JJBNiP4gSskqvhSCKTpbD2L+YsBvrs7ExsERqOi/pvP8QZSaV+5FYQmkpdMhFhJwFmM1Wk+RhO6H
43CWM7s8SL5hFS6BjknhZMdJkM8qyuhhnrn5GN7ND4tpR7zVgp2630jYAySHGXqpU1w9078jwwK5
Ltv5uF8WBg8PDjTEQWaFdASHajPiZs+UCly7fy1bbKb5Z18RPkQFpqiEH0BSEiTH5uU8aInTbVzw
BrJUZTWzgDYrSmznP8aHtYzGQXHfPZxo08lzh40fHll2Yxj2b3lqFhNTpOfJpCeJYxT6ut09CTvB
/jO6UE2BDF6rRg8OzHo/9eH9kFJ4bbUzNMH6tg2n8lJcpL5IvNoOoQsQEY9tHSg1/lqHWMsYIbD7
2CO8Qs8GkQ/k/iP+FBjKKaoN/jo6UJi+Zu/vxqcqDUmBy4uWb092BcqYAOkkfxyPwUIlM0FZ3VEg
M9pXrQt8JGFVmGwICJqz/OM/UE6A3R6xPoSuDGegg1a1tLVahe+Q4jQW2U506iTQNCJ4Ta4+PfNK
536K3YhgLHhNyvBqGdAoEcUkRYxmwFcSlKU7xYzGSHmtoKg8FPRMRNhultp8yMxF44gLsF4+Al22
Ewq+TWM9ZUlgPvnYPVAbFT78r77E9V4oU6sjM81YjheM/GXBTH443zP45pLYuAiL5FmktZFpCjzj
Js1ICqnmKM6Cin0OY19sAlkRqsAYjf2XmYFJEd035jrkrA7VDitpp+C3omvxUHyTak32gxmFAi1K
DlkWNZs5kTAYGa45dXn3nzf/jWwpLHW4rziaWGp4bRjkF9L3GEPTzN5/EoGyHhz26WFNuaFShwvA
oEMYHpOcMaeG+EvsGGtEFnTEKu2uvUWDSQvflB0Ft+AAdEx9RbrqF6pulr8k8yn32VSwXhcwOlLF
wOqrWWG94e+QGNHASfJE4jIlyI5BWHFoEJsKIlku5I0EPjHDNkMbGJkbiY1cdUvRRcIJnlM/D8pJ
NWxPHgXhbf8q+0rE1JMZgbNjo/GbbNASTHKrTlyOJYqh21D6UpB7wPzXNpNDBfOJtz2rFiQ/MWcM
EG3/UXYeO45r2Zp+lUKNm2h60+h7B/SkvA0zEcKKpCR6ihKfvj9mT05GFCJwC4U8VZl5gn7vtf71
m+QZiACiYUjY7Mk2lTBlUZGCCzEW8zsZZ1h9zwWf8bsYGkyjUGS80gXxTHQ5cvf3EPNbtqjzrByN
b4MxP+MYNPtHkj2bz8NLl0eUeWRFndKxsr7JeG5jHaSxhaoTulIrwszYry3qvYiV862+BQ1Evad3
ht1kJdBM6LhCkVdDJdBSsM2EZNqON4ifynqYM0uRxug4hPTPLfzlT93ylGuoFp5IhZL7mTyG8xA/
V3h9zOuPBZOyQHJFuZJPLnPBXtTvmPtB+lEwc6YtxCKL97JzuvC+ZpdFDXbtbaZTSmhcFizXCoQI
HXN8r942p1D8KPD5wyg1vKyGgztsJeGl44HDx4fEzGb/RH2EMTvTdfDIDQaPZzMYc16kUNDRzF0d
UukMmUJqHIsdkDyZW76V4RbncCUZZEwbBujd3NpmiLjHWipTiKYnfx7rVNQ5fg2Zf61pSzqC84yB
VxIMT1x/o0TMNBIGgMpD9gEc23Yzqu4TYlCAZ3XeaIimACsBcGjlujEn/bQBOnrv+YqugKv2kVvO
AA7NKe36w0bFhgwSmRCNMbDAaNWzTmsDmpRukixg/WA5TX1xK/Qvyim6KFMajtxzcOA6CltiQBV6
AhcgXEPyozt0QTTd9HWck576wraBdQbUy1lJE/6kZszv8XiZhNG4hcaSejbdSHCXSTJCOIfqqx8D
yTCCyHbkO908ObjBwYS99sg2OIhzgcDvE05H0Yi9WpANwMgBQgIqhPrtfndp6emjrUfS5anMUB8T
4od6Ma4oveQ5RwmkLV5I9ZYhE5INj6bF7VZ4Rl1FBAJEKzl3ZDKn6Ag3FzOnC1EmWJhAiN/iKVRN
0rfjQp6J0LM/nzEk+kznFkJgSOOEhqS2YM8MP3mzxLW+T9eHFzK8QSyzncHUHkLdQjh5BKpQuHoZ
3luJs9AD1s6eeT9yxHW9TMjMyLGal32wTjEmozalpiAv+Ikw4G6IxOMsqaNaWd/VGSAvaEB0Jos0
PhL0iYiHPZOZ4nUEalEskQ8B+BBlN6zogeMJuSS5T9nwhTVTOomKT9WIWBBaye3ELbHEtFKkqZwm
hwMMUn7YGaeQIcRGXD9NQfQ7EjlI533WR1zX0Za6x/cA8s/O91GMq2irrLHqpOMsPnDYw2ePHDRE
mG/V5YOKgU6IZZm1KqnCExaU8OQQMshO+7quwyGP9WsoKRH5GnIS+z2OUpAIaj6Jadm4ooK+xjmQ
CeOmK/2F5TgVvPPVwfBWzibNzOeagQ6OtvFOIctlS4/S5p4vSQ5vXsc4Wg4mwiYKMP/quXK/wscZ
2OYBROKAbPni1sxouOOYBHKGLXRKhmWu1oTy7pSExuvlvipKZ8G/WBGmhe8eBPvrgvz3JJsSeZ4O
0VAvkAwyir2TOOUieyWjxlZk+7pF/foJcAd90kskOin+SNocKXZShgfKhnB73MjLtyOxQ0hGAjKK
OAUWTqYKKogU1pujVYbxgLOtGTOZyJM12xNO9D5WI+5R9w97+R5AYEqwQAhEVOVx/mScpgkfxYP+
Toy9zzoAX24uGWE5VaiWFsBaDBkQMTJ6ZDFokBl6XJqFK2QwwQOQbw1RgE7w3MXFPnVFWrr4TLe/
gD0kPVqmnWyry2eH5vJO+CbTXTzcMbQqPOYgFxZTUs8ti40e+8cx6XtQ1yS0QIh6o0YoXKqopgG4
c25uZZdPJ49wMohzEuuQaAukzz30TI2KvcmOcip2aD8Pt1heDozihUmEgQhUKGIwMDaV4XOesC0/
uWDQoyT+nM+O6abuSVkNLf8VPq2vR/2SIAZkWHx92E2QyUmejS+lrnZc9q0v1tAqCaLDcyI6v8NF
H0fQCTFDiVvj2VhIsyHxekaa+rA4tcwh/Eu5ZE9Vi7mcwYegKr4wbXohjs/AOeb+zObb4w1OMauY
Ows2PgHfJis+86SS6eHZCNszMoIJNTGbCV31YMCwpDKKS0oMSh08kIgsMKAySWOWW/54D/ha9Wf2
EySGEcu0EQEF+YY8N5YHjA/G/lA9bTKBzW5Nznddbo81wE27u6lL5ld3+mMKXoAWjLByykLCKuiJ
kv1R3jEaJU12HN0BQ5cd46ybO5OgwL1QTh28S/bIPk4twNJege6Kzg3K+BzDeP5fXj1eMfO/PpSI
gMVJymx6eKRFyBg67k2GS6kPPwBHWhTREUal2Us+vyIwOdkh8pNgMJ0nbKRLXxz9/FBT5kw0GCHK
ToJ5PEsH2WXHuWq458dxq8YYzzn5PeULQZS1ez3snutp/khuKPvP5eiqTCyYmxFkAfcXewlqFm7i
uEYdTuyCjLtLGAiwYWAqSi7lf+92ez4lYVOZbvnWQJsDDSGi9A69HRXsQPyefUEhensk+bF9ZNUy
SXhhrKkyzQwRMRqAe5eJvqobDOFowNGnx0MXuvKKB1us7/Tg2BoclZdrstTe5RPvJhEczPtSd1Mg
5+KLpl4JFcdhbBG5bHCwG8Mm1mEThOflrYsNpmajFEJyqxe6q6u5K8yNuPozmlzSd8mHR6VbneQw
u3oTdqh5rfhn7E8JOt3d8B+BlmMsAVgAd5g4wWbH9GxaKBjggExbpPrEJGXKyvMImcUHZ3LeFbd9
vjtKCAefqDyHVyZc1F9XUEpcHbIg+1DlFwY2gjkdMZNpLe4Zo0rned68qI+4ztxMR3Y3PHLoxtDy
HZosinIRXmQAzN3CwoVLtzSmMoz1FqfymbxGedng8cfb24XShoWJoBLiDKEcChOiYAh9KYhJE0KM
LsUTa3bENpNk6/bwcriHwzvF0a4RJl0Mio3YC6T1jpRmLB7luCQNd2nCExs8LEGzbQ10T6gSG5H0
wEiTV3IHatpP7lqMCw0VEeqrgF33RKTOC+6ekKa32VaMH+WgNHZna2FiFHoJrIOfHSB54NsEQg4H
TndLZu8Yf54eGSlbT3ng1DvAXvWVZn8soMDxpHdto1SrI56SRGAzA++2lEyw2ZxPMWREoKVO+Yft
JhwfABp5oVWDVNId8I1/IFkI38ltYT4llO/oaTUI8WxZxpxsacZIicLVsmtIqAT6oHQBqMmtbZSU
EnR+RQZJYmanBrerB28bFgWvn6qG46R1jhUTO+a7mS/ps0647CGBNz0gkCR/7XBOPlIehjn5ygq4
BEWQ33NXVKoKZmmwYx3Mrw36vVHAaZvPZ2xvePaZxyrKeKJcVAHW2i6W63ePJZO+5Z1MCgIHY/xE
3U84NbRG7AZcfDHTpmXlEvtGTSfHd0JK6Z9480QYBx42/3aHUsg+1r58eGipNKTFMZ/LJZ6M4QV8
G1uL3tfq54HogbC6LawpKOI5nWi0VEQvISXCax6XBSW2CAYyaOEd4Ukbh0TucJoOiavGtIYE+PJr
e4NCQ0gGRYV4j4oszi8oeyBVo0wtWuIawoEmtCxav77i/jTLSwoxbpnmXhZI5xnxL46PCVh68dm/
H1gqedA978nsihAkf+NFgrCvBDUjXwesjI24Pb4QKHJwBHuiQCWyBXNG9MCRe2j0wUWEokqS8yJV
n8HBGVpZ9CJ8gT0G3VB+/SoxCb2dFYJT8xRv3JtLfOdrXp5Sj6yl4zuJFXI6TfvNYUOiDFEl2ArZ
IaS3+7gF9eFtpiPVy5ZlGhabe6ivQUyoPqMLGiImo3H2fq3j8koA+bs5q6CJW2OnImz5TG/Mc1hN
lhdUHZUabUKm1COZml5hpfqoyy4ZiRy29XmY5HG765GeoS5P6o8OwZweabs5FBW0hmqIsF90G20m
yG90y0Z0YOYdWKQ9FxLS0e0VIZBpXzC+8ED+iD6+q2EeCJHI19vOu4z37h5wVpK1trYqwe95h4tT
TMOhYSTG3SrhgQgTehWDZJf384vxkX/w0U8oPpDxtNCNiHOZZc86vCYA16F36vJ5pMaoEahiTm6a
sdSubI+QTjALRfGdPI96rRLzv/VppAuWsalE4GsZTFqmG+y3wE2Ka7SugCfrFI6uiOujBJj6BFOF
FZQ8DU8oH2nU2ln/vivkN0mMDm9d4spvOE/0vK9vhbiUck8nPJPJKsQO9VEVpgBTzO1u2c5EeXCQ
ZkUOYkwwAYaWjv5McjgbWLqBZubfjVnXPFyxAMRag+wIeaTNDGbA13VcpGnAIB9wkGCtuzLVPtKF
DnVfZmjpNwUrRKHsuFtGig07vMSpmYB4garexh6dWXXC/PyBNHramhxRBzg8IFuXPEmnPaWFcVnX
Hzn8qCUEqb7awBnSqTiN0xxOhtg4wvZ+WzcFdeIr77F4Wg3qXGkWlvChYX9ClcGiDGOCR4EDL82T
8o4nsAWrwTbER4uq4/7IbCSJYWAUtzfA32yIeXDMIBk+duIY5kzAKePXBbsU1JXdTUNoHdL/DLCN
VoO1VoppmJ8mIincHqmwxvawxkQQ2uwulHmLud0iOnaPOR8gu93u2L4E13xogxzvgn1VukLE/ei0
uJ/wtoExHViPZnRK2rsEqgQjwM5gXZu+FR2EiahH8mvKODe8pvNBAwPniz1DV2PtwBG4SpC5D4/n
wz6rOyyUfQxzmstUPE6ud+C4m6vtYHiSL3Tf98YMc7DrIRx5NzP1CMNCd1aXyb//9b//+/++3f7P
8aNYFuf7scj/lXcXtCoY///Xv2X13/8q//9vR+//9W/TlBRR1nVN1mRTkWRFMfnzt5d1mh/529L/
GgRD07s6y9dUpGAtcCKx22aFUYhIPiJv3CiIIJRQGpdFcYLsEJVnluHEhQw+qvRofBhYvjsJJLHi
4Px8dsr3s5NkQ5QMRVZFU5Mt5e+zazT1XiVyUcxPHb0+ek0CZNvBmpcaGfIlDXx/jlMNvU97IzMR
7dJ9pRejaXwddMrsVsJUZVGAotGJUA3y/UGsfAv7AfKKwUree23XJvsLT/oAmXU4QvDDgHlI00XC
2OX+cK06++cr+nPGf99vVVI0EZ9cWbMMXf9yv5PhqCS9fDNnZ3XdNZJHVE8pLXPrOUehmOzkG8pB
E1IFHB3tKvt8zcyaOryhDqz8vAT3UfnJoP4qTojoVlCrpcdth2WehegBm1+8mTCeFl+PBqnAG0V9
aY7F7Mhr1h0MV8covL/sjiWesTilwEPUmdOpYwwK6SugnWYL61FkXNugU0iJbVfCSqY1OVhEeqUT
gTawg5KmXmHVQrBhttxa1luSPJ4zvOBIPSo79jF5w3ywrfgcPQhMyg2TFR4KIKVQHZxahuFEDtNM
EuHdcsIl/ls95UED179VTcyXIMNQ1Et0WALaEMIrDbeo8MgwiC49RuKdSYX6cc6ogGT/58cjGd8+
B03RZdFQVVMRLcPQ/37hRLHJuqYTsmkild6xUEPjOC9O3unwadyei+KlZ7qdGasr4Ha96ssYYgxx
Y+UFIELZ/Xwu46H+elNUWZMszsUyNUmTpS+nYkkHoS6GK9a0F0/oglLYCbfnplj9fJTvCwCH0SRJ
lzVVMhWu++8rrkrz2vTSAduYGigCAXDD2G7AJhsTUYSjkSw/VT3I/MB3fzphYN7ZRmey5yWBip2H
mcGRp5Uu5adSem7vLLw4NRxoC2/DTpar6c+n++eqv9wVU5JkXTN0STZFRfr7dNMhMy5FS61wZ1o9
11e60wdUUA5e9h4ekh5Mrtpe7X8+qvztWei6orJESoou6YYmin8fNS+7SzoMfb8FngY3HHAoyX3L
MafEJNgfKkSvmeoODv1L2E/UdTEhp3EGSwmq489n8u395EQ0U8cAWbN0xbTGP//Hcn0w9M48WIY2
UQnvFmZ5RQQP9c+eYd7PB1I1ftI/b7QsWyy7XDEHMbjT8t9HqjQ1yRP1dt8yorRnj6Lz/KrDSIai
gR9md7MHwWEs9ACb4TgEqTfY66ntzePM3jj1B/0hNkewbxe7XnQJFu5npCyNNZX727OR5PGRfzvT
8RS5N4akmeOV/OOeKDc968WeV6KmqZA90iW9SzxsyW5XfDz7iDm3JtWsmafz+4oUPi+NX+XPemm9
VXa97D1rUszuHzLhZnYaalOY4916tEZMFh1MSFt5PeDn5aP/kz3cJifIEByCVFdYL3hDOGYigxK6
qXP00AKsDP/sguK70PqN0ZCSsXSBqYELccsFTXhSvNTvH4oNhRSa/CVepAFUc0j2NtxiBojQyzs6
iRar8WbKy0SGt90vSAPqpvrbsGciE+cviLMeauamdr+RGY7tKbpOm+MTPlavP78Eyn98CSgMJFXj
rdO/vm7XOuk19dzftxNjQ9vLgLQLYKE6xctM9nwfap3/gXBm/fZgPT/gu4qxkN1MO5xQX4yXHcOt
8LeKwPr6sBVT0YhsZf80RUtXv1QEt1ZR2v6ktIue+AvXAty6euIbjI0xEgFkIG7795q8YcAFVA6k
peNqXQYmqb1wiRlQiFhqyHV4u9HlUWhH9yK8ZR6s7VM7Ga5RhYh71BCctKDNPACv/hO/fyH/7TLG
BeOvd1YxVUPVJVNTFEVSzS/LmNwmmpRcJJWva/I4W0ju4vnm1tuFf/SiIJ1Op0r8hOACmy4x/AzD
X6q+cU3/cnTTFFnHdMoqWTW/rPlqJ13UotLuk2M+gUtXo6Y9CUEiU9qvEuXh55fo254qKxb7Cvby
bDMcT/+ykWX9USj7E+nMfQ5UbLWejhP2oM26HPDixKFpL1l0XYn2soMucqcQkNUhPtdwoMgbuOPC
0GvxL2f1/QlYimHqMqUlC5whji/aP1aN7qTrHVb70Jbadal+ntQVGe6Y2rcoenMQkHu/p8385aDf
lirF0hQOZpo8f5lb8vdBh6FIrOs9uZNDovlAiBgGw/mK4GHbp18qTeP7Q/77WF9ue53JjXRr9WG7
T/eNd7m4VG4CDmXG3dcZ/sOVOQTZO+I7wZupjCdHhBxlnQmX9xhCxFqn+P9tMYpYw6V1p9N0iWp6
DoMDRc3i/oji1lGReaGlp/J8wrWq74JpxQ+38Yw4GKH0+TTXYmrrXZx4m/xjhJ+dPvyECRaWsKFC
yISI/b2fb/G3q+ZFG3crxRANWTG1L6/2ycJevSsrXCJvoy5+xSxAsfQAs337ILjkK/18OPXbE1UV
VdItOidRlNiXvzxRQc5TLVfT27b6HHyyh0aytVvMmHik9iPWna7F710faE75J5YJ1AsD7h/48nIb
WbbJwp1gIe7A+wcNYeoKegxq98t6Y4yn8dcXr2qKKXOOmNqbkvHnz//xtueNXpZ9cVYW5whOWKTD
YzIDzVXX+9Y1fPY8BTeTtRLBsw3pk/fJtN8DpR/nAEZs+mNAULZMpgArfr+7TfSn0k9XPYZAdjrD
IwzXQmGHV9EaXWVUxtbnPXGVz+v+NO2Wh7ejg9FCWMdddJ7dp7wh/sXvJ6mL6+1OX8PG+OXVV75t
EmxXuqybpkWRqImS/PdnpmRNUlmU1nixOvtHJlWssFvBFj3wU/950ThRFGje2xv1a8vE38YQaoqd
pI0Lz/iuHv2V9f5e+7TBP78tytc6Uv5yYmO/+4/HcLhUjT6wHG0753HGaQG4+BiH4CKE2MlGfI9H
7TyaZvPpfC7bcXjHKjj87G34sEmgPf1WO/2n14I6WlckU2UrEKUv25BetcNZuF4whJqqK4tXVlhv
nxm90GPChPXziCTGSUl7aB+eoZBFdNNZdHMPce6SQxHV/I1xmPbUzcdrAKcqPeocx5jXIUpo7xgR
bOa3HlJvR0BQ6NE96Yvss3GxzYiBiVYJLgbi+8NASoWD8QRwFK3uaifA0P6f33rTZA8ydEvXDcr5
v2+9mfVGrwkVvlfnoBCm8mWCdgrKC6ID5jQML6VpsmhKX2gmIhHN7bJUolYJ1XR+yqcdttyS28Lw
zqJcjjHbQGuK0Ij8FySFFUQd35yfkdChGm3msMp+Pnl9PLm/P19dVC1N1/mMLVmVv/QfUnk43u5d
R1IFmcwe6tBIDYD0ICZcHxkdto/pnGGaiQ1cwOrtMVGl0LE8UPDFbT0QBfnQZttS8th4cVfBlKEN
cWIJdEC+hbDGjFfCEhmex2lWvF2m2PiqC/3xujYnyuBYe/Oh/OjGrF94Vsif8l2CN7atGACAu4Fx
2UjOlZY/X/I36EdWx0u2JFHUwKi+L+TXPCuS61HZ7tHxFvZi4UfZJnq9RQt7jZEW0+upvHkISnu6
i0PriRkppmSoajMnf/v5VNRvpYKqy4ZpqJo1btzW1068LrVeKW4N0xm4pRA7vNvUfBGu9lqbdrP6
6XSE1jFMj+hqLN+SvNoz9io27Re/e4CbjkQMO55VEwIrYq6YsNODTk1xELHN9c9nCkTy/UVRZMtS
JUuyRNH4uh3VVqEVh3rAOxou+riuayFJqBivPJ8gjXoZgvvQeGjDypU+r2EaN9TBpXNftRFFWBcU
s/K1+rjRpdyfMAy4NU6OWVfv+A0Ol7mLAaSOj+TgapclBkujuz8jMRnDPAdXo1MbkiOYOJLHsItp
CnIoK8BQxtcYII6ulQtMzz8QD8EVdZnt+2JY4e4s0Ms6WXBfw2y5h8h4b0ug4/U5qq5sTTUK8jln
R2486h0n+9Ch4mPUoHjimvlYEhQsJUGNFMzECO4Qjtx9yiqsUaOf763yH94CFTCGmgJcRlS+bqHd
4WamF4qqXR8jBPC6jwppHPzALqw8SFzL40R5JRrXlrBmvTqjQSskw4juJAKbnN/mp81v24n0H5YF
VbTAbS1JpffVv6ABoiHcG6E68UGyiL3VUbrTt7jEDYmfNY74Zr6hI0VmwnD253shid/LHhAYQGPQ
EMk02W3/Xk2l/n62Lkba7FrfWjT7gfFW611xl4cWtB+TurLpAKt3NjsEaXin1oSmfAyvEcwXnAkO
AZG+2bbZi/ubbIOtpYwm4vsejjl/ew/t8Zl5qktr4DEdj9klVT4xuE/x/bHc46qS4L3TcM0eHBOn
iIqlyI/BuNGlJsUOCwM/XEoFgw8uXZ62yifZJ+8ItRlD4QAiojp9yV+MGHPYKspCz5kfJnym8uv1
Q3+4bxki/rJ+y9/6aBW8RpEUQ5NUS2TH/ft2GVmdF6Jyukzz+9lrDDK7K7TTKAvzbnDl5llLfU0W
X5P7ZTZApumJtOvM6Q2njXNK0LN8fRzOH0K7Ts7N6nxu5toxEqQSzODEL+hrC4y1fn7Ef1qRL1sO
mKBhWIwHFO3bE2613jLPZtvuoIDCPidNTXGgNhHgCFUU/hDVoYJ/jeZ1p5AaAEUGc59LmLRO/aTu
YE+nhEaRKoto2iG2wua5fKQ7BBGjlbq+aPGYWF3wME3ml22OPdX+jIpxYQX1fJjdGYlDafVh2ehX
24jVx2yPnB4j4ySUZng5W67+S9/wpzH4+3oNBX8cUZUMicX+6yDEGLLmeh7EYTHOjgPxBe0EBBJs
MXpA7947fijXPS72JH6W2CmZMVlFkG6yQCEZt5sDPAB7mtsWhfi7tD6cYK96GBgWuHyj9MNFUcdo
n70X1w+MOGFJm9mWUSQSXOgqxSsLYQcN9SlrXQs/KgaPsPF6FOJEBvs4O26RtETa08/P2Pq+pIEB
AC8DQqia/q2sqKxSbXrtom5rH3qcZs/AyyK8+dY4zqzXg724eyxys4WP8spu3y50NNtZH1+op4fI
CLf83QCtgxN4zdQOPqLzJsJi5kGM3vQNRqbTQ7i015fdesmiJOMTMcttzyuWcQgbaJOtKLTDDvN+
qJMYHwU4Z0gOLUiAo8fPF/odIlQNvh/wDvAWVTOVLwtle7uej1VhKduZu1CdRZR67HuzUewbeF0U
x58MGbXlL5/QnzbjyyvFV6+olmqZoPjW16/+rBF5ql7qZTuyn6ioe6x6JUxlVBS7ClIdNT04yPIF
BtNivurM1c+X/Q150SkZaYMklYmTxX+/XLZYNbcsSUTcHBCfsUEfbW2CIvNahOz7B7+tnFvuYoDH
xJG+czq8C7/A9fLXdpxim+ZCUkDr9HGTGhfGfzQ89c2sTkhwe/YJbWNsbm8Hagxlrq3TCNP7IHs9
T6RAiMfCirlQvDu6tY942GXU7Bm/PI/xav/5OIxxlCgp6ghs67ouf0F85E5Vhao7w7vCXLMgnTyH
qQSzUW+Cm/D5y63/ukFyMAuInrVEA5Bg2Pf3hbeXMr+ytKJ8Oq4T6In4dlA6dFhVnYmtgbWCNve2
y377pP8UeF8uEvjflMH1LF3T/tSy/7jhZp1Z7SCfiiUBpA2eWMP4sBMGpzcDevHoUK8MKgGsrFr8
LnUkzn6/QGvja/3tFAzwhnFKwUL65T5bTWVaVTGUy7pdnbL5OZ2hDICb9MsdHn/M18NwCAtIQ1N1
4yuImbdZ2orXutvBZ6X+uEXXxRAa6/sCwzBnODq46djXqUvixKxe/QKgKiOC8PfBeZ8Nxk9cn8h/
vnzauWQcbkpVtEsDoUJ/I14DLuBjDhZ/R+BT0wSUBpaNYpymI/9TnphHHADZu9tdjeuVCQ2S/IFL
ChMSqLGwSOA7oObBykTFlOcIafzMRnMrYNwXnlblbl3jpm1m6A3FXzrjb80loxNLpbQ1ZU03eWJf
IDO9b6DDpOd+l+61N7yA/OvU8rMto8A8ugeKq8NX7LyeKQdLyKycmFPdZenE3vAWEs4xP2GVL3k7
xcMgJtAJ0JFic2suRvP6QF2obuND/PIazGTr2TmWlsMTsqfpPQSA7x5AgObGO1yu9+aXZyRpX0Ev
Q7aYYlnaOCikc5O/LH+9qFjpPVduW1RvpJ7DdSJYnRpiCl/sEyFNPvht1Iue/nl1e8u14H8jfjTR
NyLSDJLNeXCTxC4l57gLyHUkz+IyKyUbc2cb6C7KJ6R/QMtGpAGpCYqI28+1t6R3sF0y7BKWEBxv
1MpwQAghCDFc+CDj2gD+xr5vkWyqyiYzmMdsxAbOKVpASiFSbXXRT5ltX+FJ2i9acIPK7pib3sc0
UmwdcfCzNYVFNZXuDndcJD3g5ifx1fTOuzxQpwp5H3h7HF6zAMbOm0NGNHnPKO61ILV8JiDB6a1a
7rEXnZ8/rCfhPZlZo04Yyg2P4Lg4+chbdufV0VXe8YCho5kRmiW43uRInA/vgK37+isGKULEEAt2
mHyBQGqfCZY+/PJmSt/YEgajJwBzTeFL438a6t+raNo0B2EwpX4pkFR/XyKDYr0+lXt4oLLJQWXa
23J4VvHerKq5ie68xSDasi6uepuluitrBHMh/Rkzzai4E8m56S5RmtjXF2NWVNSWUXFeDs2mAfNm
F74HzQmfmg5M8GQ4B/gf5ytmrtLrsY/O6kuqLw9Q0kcL2OrhWE7JBWgyDDvC7hil/ZZQ62OxLjEt
5w1v7fKC1cW2vE9b8hPahcY3pSyI99bJ4wQ4S/wCh2Uprvnam7BCGdu7ONwdqpVxeMiRfkMRq92O
CaHmjX6TIGtZBLCu4VMnzjXQ0wHeo40LFPYr2EeBQ2HjUWvYCxM0sMOHGzm6BqVRejk0c+WKWCjE
OYVpI0GMCAHJ9BEwE1DDwcIr1k/uK0wmobNiqJPCnOlDtCI14hMeO2+o6lq5R9Z7S4gbOPbV6zO/
lmFqklns6oLTqdHRiFuiNcqYRDmNRLATwR2ecApEIy604KRF2HqltXeTwjM+95qLfbjEYMLvrQBe
VFW5iTppLKie6DUR1rg1bG0ZWaKdKrRucGJC5TpDdqRhMyYEBYo3YVJnwRkToavbVj6iJe0jwVAV
8bXsKINHoFWFqSju73g9pH5Cv9j98o4ywPq6FYzvKB2DLtE+0A+Pq9A/dtxLqkvl9WBdRzOGYj5q
cftZGp/CbJs45SJbdrOOYiafnSN8wDdFXM3gic9yn3iuh7NfL8/Ly4u6Ipg5bEJYTSuJiTCk/zif
SpEY1mDSXdjFmOMH+uwSt5POE8JyqUzPT9kym4qT87yM6yBf3yfJM6mGlNFWWO2v29MknTTz9jGZ
3oBod8KS5BIMRPObTSTQSpwIE/OZOZc+q0a0P7zsWQjwaci3gk/ksJ/HDXpe+Kdm2ERF2Metf94W
L/wK3gHn5/00L+bNCwRXBuYv4r6eagukotGRAJsuIItjxbfpS2EaZPt6MkTp+sKllXuGAC9Qq0nd
gLvEx1nixP9KUMApblbppIq1FRsH7d7cfBJmLH7isoMASFqBta5W10iaDiHJIfFtUkxvayzc6+g0
w3CR+4nvr4AV7ckBU58h2gnNpeXkc5U7q4ZIQmKRJDNhPQS0YeoGb++4WB/X7RRJF/HyL5h6pxEB
Ytih1CH6Tttcneb1eJj4hr9Muub1c1N7qdpTnb+pxQ0Ynmxj3EwzvjpGp1D12hB3s2nmnUMpkCPE
83ETGLMhxjNiQ37BTJuZ0zIc3fRhWh480o6nENLJKSSTyTMnla9P5EkJc0Jw08VlkcSnxR2nKsHF
BzBf4QGzwPPb73zSCDjlUyS6RnCKyjkO0/GTNpsHDbBaNYXpNRNcYmy8Dv/5OpDDBGf6F5JoF4TK
e8JSC/j3oenr81WJuOzJ2DIfkzbK++lBniVTthwo22eutsboYWVMakLWMVf324/24/6A80SI/I3U
1PURmRJiKgSZm2wrvPX74/j7iDXH0ubJepugOJ10W5h71dbYp+8wyNp5uT48NstqI0/OqAOwPzmv
zIkaatEvFeK3/R9kTKaZ19g8KAG0sf39x5d5tqRbcjWqdimZL3dmz5W5HLQmMphLQQCRefesMUtL
V3eXnKBWurCfT0D5w+b7q0wcz4BRrw6JhqJc+nIG5blpOzm9HHezzEVf9Vw4vslM8OpjW86KR7YC
yNcOuwV0UtHr691BMIsXts9AfAbPKtpD9GcbB4RANucg83BKF+aIPfncCHCLRnO82pU21DMeRtkM
uJ7LaBxCXpz702m2eIZ/7NThydmS1oEDHonSqc0PRlCOqcEheKxddybOoJ/b3AyH+HlP5p9tgEO+
LToWfxH+8smeQQO096t8t9qT4uCnc81+T13kQ0AXkz2qLCoqBaPWSe+gdSSw1H0drww2++rIvhR8
HAMs5JzGXojxc+JGlgd5CFoRWWT2FumZ1+80xFzeLUQ67h5XZxbH13paRmZMupyHMyCoNDlvCxXo
tY97TwaAhdLDNG+wtySP2AsiMbwtorwIZcESqReHQ8ALJC86iy2CfBfR/e5AvYq/gnvY8FV/TklS
vAa8xUuMVZ1dRf4ioa5zhMfLwbt5bMxgGKS5bDoX3Ybu52uJSdYTQgzEk599WM5iWNV+OVqROp8M
18MJSgf3FiM7WCfuMt0WhL4gMwASnuJwyeRTWREtJ093qPyAsgiLm6mL1PmoHIR+9jqBUDMFGJ3j
SuGyLrx1/sdIsTn4gUD26jHCpjGYzzdMyQ7OronIlHQxOsd6YvP/GDvT5cS1bUu/yonzX6fUoC6i
7o0oGglhwGDj9o/CJo0kBKgXEk9f34S9K3Y6b2TW9jaJEZKWVjvnWHOOcaIgRAoNy+E0XsBZOZke
vfWZRF8SScYE7XrO5HmHRuKIIHD4LfvhuiedSLKuyJM8E+b/+56vXXekvvd8dpzBD1kZXfu7H3rS
j1VzZOOEnUUk4tn0JkkxXV68cfSwIL3+mcnUu7y2c/ayViHRWme2GSGDmqiTeBUtSUxcGhy9eNbs
NX04jbU77e5wXy2wx5Wls0qxqANCkV7zOQmno4fiCVEpTwetKkYJ6uXFWPEhE5scF9oDUmdovUEr
4sNnAQMoMfRkOO9nyT387BP4b+EQHgSXWfmsv5bPg1dQxuMGUGTw2gcxOxXdQlk10OSVT26gopRb
+uqdUPTPoNS7S+/zr+QRLtRHSGDv/rTn8AvATxwq6IkJckI0KvEi3/Znjx2xL3VTZSsH/lfSxUKS
qE4DkRZ8j88IvMQfDRnK7bN9WTjRu93C6VNEf7Bw7O8oIXFKAFjMYaaDgBsYys/TqNlYg0zXlPNK
20IVZbjYr2NYSBLLu1RI70KNCMXPGLqDSMXEJFPCLy0/t1AGlPyJKQm2mukDads9JuQ0JvkuHBfk
p7cTtG4J5FZJjXgZ/CB8K4zGGiSn3KTy4MdEi1tlq8CAv0xyichxixhaJIYWk4RJtCMJY2iiRsZq
A7PC15lguQzBA49t2dCakTw/ID8xn9mad4RjMYP8ZAL31wXRKvsP6PHVlfypu3+ro29GoBU28eV0
Kdm6YibWfZ2JLwd+EK7KYf1ioCG+JEbivGrYZnhEy2oef0CDD2oPOSz0d9kj6gCfML8fBvRnQmp/
PxzdX7ASQnwNXWWLn2Av9RegN+7OWXMxqm4DGQj5o5Bt9Oi6tPPmIxuOWUYGMDnBDcREMD/elYak
JwP3t+c70vOryd4Cty69eMOSAPHEa78wSagZYvqVY+V1MOo2Ni4+XErIhLAGgRrAVpT5Bdx0szO8
yJ6ytB3vYgU5tK+fuL/ltJxmSCsjYkyGHvMjNC6Rb69PGIjITtZkm2+wFDpwMjb5RI6sah8Rfhxa
j6TMJFUQW96E4HiEoOyxMcuRQAdnnynMo9aITNdD4SXjXPLoMLNINxUi0voPi7v2P9SpQRyyJhHB
15CCn4eF5jZuPQj1iPw9bHLt1fHtrQuAzmJDDNQEtD9o0MxuVn8Yj4z9X5BMAfiwKXCLTQPg/vuI
jBsjzpqi25Dd7PezwzxmSzQUxhtADkYpr/vgwI86C/E75N/0I1rm83yuztQZnLaBtSZ5cq4TSXDe
QcHHMbZVZxFBsgdiC9DN8uW4nCuv5TwlsmlNRoCv90N9ZpXktodc4u8vnXf0Dk4i6UVihZR75V4O
DmblPFmegpo7HZfpcsD9qmdYjfgil5pRDjRguNGAeHpMoHIer+o5yVMs/b41S7DOQ1/ZOj4nw2mp
Q4h0opjXUiTLkqUln0cPlk829xZJXU7B+nT80K/nCG18xCuuzUURELzPPgiamMUre5sueQAqYTCr
xcTgu8jWUDTH5+r6GL6woNn1FOo03wcR9QFUJM8mFSfVES0hEuAr/A2xEjUqNSQH5WPx26jVObxH
8l2Ib7YlH9yqc0CVCIcStSIfyBfYaoKkqR0rRGZJa8hvTp1lxYgId7kpw+l6bRK3wZA5FRoSqV3+
kcuou5rnk9Pse/eeMK3A8qUop0C5L9hm2EqLHgJpBblfT1FupXXWoInctb+2+pWtwPKt9YHzT3N2
+uSYwTzAaRY1Qyp2gBiaL7V4u5/cnRRCXqgDqYcB767vqdRyLj91IvykchIXlfvzrzRIznPaVMyJ
92xMSIseAvJcH04BMQvSjjGR2e9M/kFIoJqEHt06kbSVtJSEwBCLwXPTya4FoCope8nzX6uJO5bU
FpEEVN7tQVUe9Fb1UiVSHKkQGQQ8t69jHdHat2aWbi1foFZuzTTw4VsVQgc5fvuRW+vX0cTe3wHu
SKSOwHIpjvQbBDfo73ngbuladG0uJw8vz6LCMHPtJ5AFcgWpPznr2pgUmCpVZ9Lk/fXi4brZRXR1
GaJycwVSEeCk66+8T5YckVPkYaRke/6Nub86s+9JHeMyzAH0ZbmH/EoflXFu+bSO3H5PHhxnIVYJ
YTt/y1fCRbHbc6qzqD0ehgeKqRyZWHQYE2//klDOZuA+cGBKkRtJpZnXW0qEhnxL9Z13KmMuV4QB
QS54ZraqvTioPd0Xah92NTlFJgBp6vNHSPPm1B20ZITIRlN1YoyrdUXHuGylm6iTaCaapY1X4QcT
z2Ii6pf4wAF+NwWZndoTxE9BISqPWDTP8Bt+5QclryAJGk9/rDgVhdWxRgxgOL1AT8J+UDkFOgOs
YBmawIHqDwK5Cxy8/JUDXsvdKg/Q21Mf0TYdhx4n85lcGh/ci2l+coXBGkrfxbu2fSwhbgmZER66
7R95d/a6mVwl54qXmelDO+qfX0mtDMJpIyI5QOQVlE8zIExflN4F5B0mFLvy4G0GRUA9E4CkQVZd
roJC2hQyYl/zrftuIjm3R7S40RfwS35QoXqBCIeynd6Lx8EUK23S+j0JtYA9fItVdHqZ2L45MygL
6ESLd2HyMLgpeKeURcqszZQFWPgym99e46U8lXV/ey59a/jZHMJ67Gf5PEVAmmvNS8SkAGrnzn05
URbH+XF+4Vmlti4zfeuu7bXUChonvrVFE5F3+49joM1678C/Nldwubvth1spjlyfutt1O7krgEvB
YZeS5h9Z4ILbHANSLaSE8iN3Qh6S89NAI0gBoQOu1HsI8UFeEkBy7vFNKa+0CGCTVDDqdR7b+jSP
8p4GaHYTgA9E4kerw7KZDzzduzwX3CsLnC2kj74K5hGotLLqmTSXFCMLuglK5NglBHdxd6k3KcW1
QmdSlwhdUAP99ky/ibhJQ6seX6Vnwer2nE8v9L58UvcEal2Q8LWlm/g5PdqmQ14eQu8MNxvfJqrW
c98rD7ofurUBM85ren1L1ahbwXYydFuwiqlRwYekdW1yo5q54g8IxYQrbiyJ1TZ77UYg+iomEcGx
LwGd1kR68HFcXHsdmxUbKUbEwJHCNNeS2+/me+OZ790sQQxdBtXZK3fW/W2gEaTj7ZfGTFnvkbnM
5nJ/6RkZ/mpBHe3BE/HOaFUpn0olDzx1DFM36CfiCR50kr7iSz3yv8pDyiiGyve+3dm0uU5DInw4
N9lzyh+IePQ0WLjR3vYAqekRKozex0C6NCIh0owWfejvn2sPEW0Rua09O4O+SVEG/Mhr+1FawzOQ
mXSvY7Bfyi+aPGg4BJC88HEzB627nh0/SNPDck1fhNz7QyA5PJXro8oQoE8yFGQScO5RIL1NBtc+
JfeWqyjrinOlq3ATz6AqpNzWliC6Wcb9ChQW7b/uiIoKgdUf0tNUAD6VGt4vKQCnE/7Ej4Fqs05V
wHpK68GzNTEgzIGqQ6dqz9dS669sMaHbfWQEAJPyNMVcLiWfGDONASHdiW0iGrWbQcPuR7y7iMZO
413828QpM2F4/VWDfKpvZHYkR5n5MCfSLQqgcnuV+Y1PvXIqsykM6n6ySJma5Z0TtFMnACae7QGH
917lX6YaP4SkPg4mLvTAJGEx8yPTBhbQBdqY+d+HtpMzEz+BF3FIuY5EFqpeTK69OZLe06xInWLH
V36AOz8P77nf34HNMN/lEAgIDS4o+vQ8dQM2a2BT33/Jv/IT+9bEnUL97CEkMCmmOA0onEyg3wns
oOKriK/yzgyUucIEr/qXx+iFncQ/ZS5ov4StAxGSEizZmPbAJojze8yAo6gn4jnOG5WV80xQRLoj
0vFRFslyuw/OM/W6yGAXcByTg0DEWczCLGu7LMwswnO4TXRsFXEI5LchefepAFqN/ZidAUa6pDDO
jDEkrKx20hapfwFuDMrp6TOigm+LnqyOOGPoYeYsgNK8g3GOrMp11ZNZARJGX1ZCdNiYAnyYInkd
MFnwOt6/3Nbf21L39/nmRLsuAbcF0WaQM+roqEeoPEsfQpHr4nStaS+7k0IrXjGVlugfpOaTT+1P
CPEvgXk22AoZZYRASbYtsTI/O3GWVbtdclCSJ0EuI7ZvsbK9/bx4JqTNWSskvZFg5108MXALtsdV
aNCEOyl5DhFRMUE6NTbLtbvqKZlow/q+8asnEqyRH7tPn2CR0F7SNTJ60/32DCcVnPZ4wy11pYKB
Zv7xHdsXnPIQvG/akSTTHIP4+bKT4XN4ruY9GdEM4XppTPZ3DOW55blISO+seIwMgKe9H8FzCUof
t+COKpNltMo/ErhqQfu1ifaszs2nPZQNbCok92dopcYw0m7MDeyYi+oTt39ZkLqvjOFk+oN3DLT9
C/pO+Isk4jg4yETdXxOP/4G+A4gPNDNUuk01Q9fKN+9lC0ncVIw9rFcTSQcsPZwwfSiGchlASlUG
7dwExysF+cX6I1poWc/7CaYztt8RJy3E9Hd4BW3iqEEOU47dKKfXmNhy9G+fM1z38DVfPQfxGW4e
TI27KLazvT1scB45ihuFHc+2Co6yOHuY/OIh4UTkgeEpRNXakOjClyxWqbigEGNSDnFCYFnDML85
mI6/34hrBPEFljhOsLhcN88TiR6oY8UbERMf/xkmQSRM7/kqt11HDzgonIvtDt2geERi3pe4jvRB
8Rqw/R9wzSm3fCwHVQLi2am7ekzyGc8gria3Ue6PH6WOS82tqF1xbKFVFidcnvpW8Ovtxd62OPVW
MeKv31xgfUbZ5R7WjriP3bVqeUR5XB4VX0m8WfGJoge5ZYIvrfacIB9yYXsLW6eXB+oO548fqWPx
T8XXvtW3FCsPLtLWe/Qi7uFq5+RDACne3+6a+L/QN0qViK8jFxfHi9cNntpMp1Ti4d9KJfUg8EK4
Fh8R71qqVmpRqkpaRLnHxwTlp2qrZ3wU+BzpbjdPW9wnTpG2guGWUsoJf8ESDnCHuIh4cs8DHESZ
Auz7/urpnq4uTUN7ydWta20f6alSxVJJOoQlw3gl5ZYmhaKSmHZxeqWS2Trzqw8T9miI1efRVLpM
vBJU4uatihMnTqE+k3M5m3iha1eV13J+5MNbnxM4RCpC3OGUBr75TtLqjANxZ0Nf824YiLqTO3Ma
ZZD7SN1BuSxvUsqdLU0kmKxogfcNASWj8H0wMzw5RyG8W9ovemjHr+wu8bxQVnDeFaWRNzIM5Kry
KrdWtvLE8qx4jFTN3z1AxlNIhzxsuMC19W5nX3ubPKO6g2VzHK6lX9aCudwAgprucBtmBmYLT39z
gOWwuK8yaKWiw7XpDgUBIc8b1xcQ6jFmWAkmcPPzbxAEA1Ha9TrsD0FMj7rBF/IduZC4z9ES7MW9
lyvLxzdMYI+TewJKkOYRj7XaERkMIzRS1ZRDphgejZtxG7YUJvm8wTm9x+09AmZHfhv7kTN+XcTs
81efbTyxoKAlbnqDpG2dP58c5MdRl1HeUTrroQ1GARS7c7AV16fdiS0phrSYzPJObGLiqXbHOVpf
uBoquOzV60H8BVsbiviJ4R92soiL5d547UyW33gn/iyRn3diS5VTc7l/wXLDMuMXcWt7Er+gZ4ml
pQfY/cC0mAV310U9OLzIIl9Oaz6Tf48ItPG2k6981tPbl1PfEnPPL+/ckp1HDcgei8JhtRPzzeJX
DMD2LlnUd/w7bUkbk89gNeOv9Cv5aj+PixqzpJ2epuLBi5uFsTcWW4Edd9/ATpU6EE/gAsZKislE
HFnxAdSxNrk8GztcHTIaZ0hityTYy9lia1jEBUL+N3b9Cus8wzkVx9zCW2gnjjgJswL3A3Lnq0lN
+gZWeDGXmsZJxhqWdz2uztXJ3KFhBwOjuBEclFrnK3ieeD80GRFweMji+2kz2lFcQQu3jwO+wrZ9
hi9xM9zFhxCTHsVIvh5C+nL1X+Vcl4aVQzoFEbdGXFfxleLpHk8pY48Sh3TRzuqrVyleIXo7eKRS
SdJtwns8rLmFnSDubQP2EE4TCoCuwLVXyDv3vQVVkB+pbDH7xdbP5uwoiWfLs4mvmoMSXCZShR2o
gfhm5tWxwI+UKn0WZ4bqo6HNifJUEDIICwPGToFtX9EZaprWYptWfFcc2ol59f50PFEXs5rQJ2xw
MfTYWSOeofKUJ2Ik+J54Gt3o5ewBPwQD74gno1DZt9qCbBkbh9/Fzd0hOAmJrwEuUI97Mhg7Qear
sBQ0fjrJcTMOXkaQiDqRoimvMK1THCm0VAYRijimiJw8QFgm3hCtfQOYyp04sAOcanw/jF8Nl1c8
R7gBvDOqH3ZQPomJhoIExy8P8qiIuntQkYJHiedO3kNwc5wb8e98kJWOltNBY7RF/nCBp6yaa7iR
4jSK22qAFcgncsFrmzwwIsGhurUMMRlgiZ9S1wISmLzKeI6u7So1NsADQwnZj2aDieyxsvj6cKbN
dBwKwd32V1RbUEGZz2Q2064GqSASuHzvMlfc+oj0BHSY+Ox6damuJ7y/V/EAxUVE1GsqUxGOJN37
9nDixvbAKPIq+AstTbeXbwneJQCcVOzZGzDoroOQyhSXWnw3Ag9nSqAEMHDeFaKyibeG7q6/nx2J
b4QHD96+YcOBiu6ioG4AcTj2pOqTgsQnFXz6UBbztzUx8BzIYp5ogXgRZJV+3v5WplIFfGMBrS+v
OZtt82wSz2P+FB9Qx4PCsYJpGndJ8VAAvN5Lmd8AEvlXPsmmuFWLZgZr5VaunLyIxyjuY71VppDY
81fpZQTMaAArl8f2jVRiFWJ3KYBKEVW8TTlEpoNB+RSvfcPPkczrd2UqT7SfNzN5B6sxfp88J4FX
AKdEg0z3JLtRMdfP4Lu4fiZpE3JXuSeb1NddANbdwIIbXcWlhngWc1rgVAxO1seYDgCezT4RKdAg
vLJrcFtWyyC6OuAOARUDRgvqNOOUM8UlF2Ocb3F1UN9FCMIrLqg8vwKD4PlZTJHQ71g/BSGWTqb7
Nhi1dDVB3MXyuG0+0G4z0HLZuZImoTGE0pH2PizO0x4ESpBLlOcV1B30F3Xa+QiSMkrPr4KFCbTQ
3RFAN82AFhKOyDQs067AbDJmZcGTRVB/lAnnBBAheBqwLgBuv2UMA58RlBUQwQy0IECFLI8yvw+8
/dQSPAgQxRzJuwxQ1RztkVhQxxbTsQB+0plvU/X5Lxiuw8Skd4PgMmG4zHA4YMyTZAizrNwgH5md
U899FMslv9qnWDkQ4K5zehHBxZ8833VohZRegLUsiN4Gr+H9BTRGFnJmmJm7kFdBanqMBUBNBmh2
hVcrryQfkfkgnxyZX1LPEEwYdARga6nzMOh1U6LsrVvK2mIyIo/k0GavMgHK3AFURWa+/AhsRAVc
UT+pJPRIqTwZxb2nvrLzSqWysj07ngJEKsCXzFcF+GKzEUxZo/jA69fVquf+MlHHU4HaLpP2o6LB
GiJtjJl7BWfRpuG7gjELfhwvBTa7zKIN51+xu96DEUQW05eIkBqZSW5AG+salTIYS2VdfHKWQPP5
QH4ToKiOuhL7iAkNyNzwB8TB8KGs0eCuHJBdeGyEeIncubsWZFsmf9tH0I0F2qCZBSITkA59bTZz
pSVhuvcB5kEyKzZ3FYwPMRvO8n4maFRGrXc+EjzE5Ekd5g/SiWDDZM2Op/IqGJ0Ja+OBtuCXuPmM
rkbkFd82+MzxThOHM6ofohbo0PXSNzFsqkDWXtiUVrBhzk9XXHIm+CW4J0Wg1gU0VNb0NmBgGkbW
KVm2e/Dr+loIuYWEtFgYEQCsvD8TDpj8kG9VBBPymCs66YzgWtbbJqg/5PEYC56OUcplZM/gtsdA
UCLRqXt0y1FEWcveA+w7lNW+AomXa93datD2BUJPANKlTm/r2/5B8HjB/bPABKOnjVhkuNP1MN1A
GtldEHk5Ixz+um0imyBs+Oz2O5ahN+muWI1Yn5mvTdOJNi185gJGsYPZI5aBFEngwHzRsGII9BUz
Z9b8uMyzzJ7vOaGx7rQXmsz9XGHizJiDZPEwNzLJy5RcMDUXU+NH6f0+IGMgges/xYtcwRFXNyEz
gxzHlvySf4Aj4SXNL4Oz3T+RU5cR/edVww3pAQR7tcicThVUJWb1p3P8yG0S3TX/NJw722Wx6pbE
37/A+kziHHKr9ngP88CJP7q3HyWA8evlR2UP93+IH7nGKf5UXNLJCcNXSYEXtOwXWrwero3CsC4L
9DUm58mZrD9dNlcIUv1D1sYvFBkknDrwOwnJGYSPtv0NBN0XpZGkfdQvYIVfD3aXeUNUEVwhY1wG
qFOaeYWQB1HjSB+1gV2NEJIeKWtTnTpeCBfXYFS8wQlJgJw7PY/g0vIkHvqPwKGU4p8VArBlUUYo
HPlfc77nzLg1AT+wF6RLs+xH+2pxrigFMepa+Zjm60JbOdqXE/kFAk9k9h2szCuyGZKJv+9GcJn8
D+Ww4CQQvkKT1OJvteXY+/O+vVTREyTwLNUxeOB+TJjcKJkiLz/eb97blTKEaWj2TqZ1B0Fa5ylQ
cMdMEbL/G29QxYFAggNyBX3UzeNReU/E5Z0GXfAjMdKjo7/tSPIkY3DlvCHil3Yj87Ma8bDDy0b5
NJGiGhl3iB0+Mg5fspGyJAhvdhmmT+EKoZ5hNNyiBMG6lPgb8ieCLwg62WsFeYb+KNyweQvi/sNe
QtA1SnAqIbYEjz6JmDCyGaNumi5MNmkNOK7HtT30w3z44JIP3nHlcBOPV5OeOEaE4dbJ/bR8b1Eg
J/hzCD3GI0T2DHXYiU9w/fpCaEjo8vEFaUcDsnzioU9D1IwHLznN9OJoQuC3Oa4M1MJRxaO3QYX6
TMwg8Z6sAyuq1ho9bFNijQhah9Wtm7VDVPEoKHEg5pZQL1KkkCwjupPUjGaUzQlhhy2JTV2I2srl
GwJ9AFTJUOwDqPLXtY+i333yCPe6Suz/Kn5yN7CounP1oXu7eOB5HgIvw0eHgPG9r74LTQtKfiWa
jchqR2PczA+4WkbkC4zguyZiOGLd/30n+yUIkb5u6xYcGAQjGq56Ta79x1x1uIS6c0734FvpexWz
0OZftvUVuV/pkYfLF5rd+zX0te4+HeqoUyWV35bvfyjE92grKQSB1PBvEIuoq9q3jp5cCseuNPOW
S9sSHBY1xkRDSNJm37QhuYzBF6M4YtrreoCKwPHdMNtFmcxsoulKU3k72iXqeDSOvf5D0X6ZCzTA
b+L/rnnj5H1+i8aq8/MpczvNWcK4QURkfvEIjWwrP0al2EWz6c7WZnE5Co/e5TypybjR/jANMOd8
nwbYMjKIzTQHtgM33nVn6R9NROBhXgwOqbo6zA/HUejr6/2mv4ysj/PD/tXedqf78jX8GrC+PHUr
2M/RAoHh/dT6AKMVYqpow1l3JPwx+j3jge0L9jTKcbVrdiW6DIQsfyKzhYjDvbVEe0g2pJr+Hm0g
cozA0zqgfMQXtshLiSILSkT1WGSq387IJ0EWmY0H78VOurTxWHBDos37EcIZygmaflETLXZEsNRo
uoRfEQz0REMRKLhFW8QhDH3dr6tdhJQg/ECMqmeKCbKGl3bZJnBoYXZ3Y0JiEbnrEdv+ahaotyRv
4co9DuGnRcjlAHPIE7kgyw5q5wf3YbBHs3ekQQb+4r7U4ZB9B5iOUV6xSNWEpoKZRZhoudvw9CM/
joCpUTbufqhf/fL4wHBPdlAuHNl3fCd3vyMs1pqpz7Cm4kuJOKtIWySkP8RjRCN4sOzZ2KJ1mFYe
qKI6QvEDZcJwP7Uh6UbofssjXODP+IFyicN3kBJBVIWrQGiToOoSMt1Ok0k1rNb1CSK88ald7gmW
ZrpUaUj4docH9D30YYlhp60hu0f42WVH6IsZvIeUgCTBdHgw5wipqdZw8AzjO7I33fAIeaU2sfKh
Cv8kVF7lKD1L2mGKs1PDa6m+MQef4Xd+Te8Qbq6Qy6bP6Ex1HfQnWG3sr8JwiYRuCyO7TzWdNjAS
ObtLkN8P0CZGngNVgP2YVDi6VO5ujl+UWmDAC51o1RKqd+8wx+3St1AfNmjvbUFAe2MUUR14BuGQ
ZI0ZvBDd+tyMBtQVXC8qBMBeWqIy5kMkYR4nqJzMz9viFXamZN4g+EMCsDruD3OuaTwb0EaMSB5E
rwU1hR/xfiQRFzECw3RWgvJJ80nGtjth/ur6cQVJGBvM7l20H2s94izjEo3adpojN3Ee5t1WD+g9
GhxDMJEzZyvwjIwr9EoTr28D1UZRbZLqd23rQZ1j7X09QrZ5lJ0ntFOLEpc1giuiWpweM4QSF8Zl
nD+a6jCHbPRVOY4GHy6q5vWk/6hIQACJj8cXrzqPUVs0wVttxK/QOh9Z4QRu0y5GS8YnERItcJvQ
nblwPX9ZbNVu3CcCqfcIPA08iBfg3HKKcRSP4ezrR3DzYXAr6VSD0+vgxclIg+WCuDWWu8PjBZWo
fhLFkyKeQOGmR37kBi7DAledXChCd9krpiJTiNRyorSH59fTrnKHUGp3D8evqBvZ2TjKRnt0GV4I
/w431StNQnSOs22F9n5PJ3sj708hrsWg+2YICsBHMFYqScmKx8dNTuDjNlJImh5BMVSiZmYKsVh/
HobmiFeXsHe6LGKCPdG+tAIyD3ObSGGe9Iv2ekdmGjEk7ECYg7KhdRi51zBjYgbgKIq1hdWwP6q3
w/OP7H7wGacInY1MNNe+VIIK4ai/Kx7rr4JY8jXRjyE6nqWI9GRTdJ/RM3wyyH9kGL4gbBt9IuC3
J5HGnajL6Fm566GUWXT3CleOZ9F998YsVcHZilQl/SVCBZ6o5HHDSo05hExHPb7YIrMSk62eonug
dcQ8D6vP6jQ1FDjlmZsnKZMkAh4MIVSZ1udH+8P4ah4Hp+H+Pf9C96ekJ+H5MtRfrAftjeiF4rNE
/Je5Pbor0AG7H7zo+xGCKfDP1/akRfLNxhqCgGRUQsxkwZc/QtmAVFdSpBCdNj5g0umw2Fg/GHUl
8mToXo1ypGiZYyQNppH4LgeGW3PYb3XUVNHlc3aHnfFuQN0ylBmFFOcXbReyIfhc0ks22YaeloTC
hxKt2ufORyGQNE0eGNmaHmPtiRpHTxjjJy5AfdQ7FEoIBQAQpytXkx7GyFiWDQtp1w2wCTv1DBA4
I7Y27PtC3o4rNET7oR4l53G5PdBDf7AI4STFX0U/OuBl7QiL3M+NCJTtuhhCIJ9uUWLJybaG1ntm
rM7lKPZz/zCL13CzDLO3Y0uq7oT03HOIEtooMcYK3ZiYfeAilp25RW4puVt0jIceCiJQvkfi/hXa
BFFA0htHOM5McaRIs8ru8nf9jvYip4ombVbIdYbO0HgKX3hmNDkbMnjqYcXcG82MM3UK9W/+wLdQ
1KiX3aRcyowyjB6Tx9+bMNfIkp/cGViVdQMiQAv7zta0b2EQReMerb7V1Lm7d5/qtPpoEUDJj4tO
vzB78ay5cZdF1YLV3I0hRj5Gk9a63Fk20Vmo+7h6TYKw8aQl9VtZ1tukK+fdvp6XXclE6G6N0nzV
Ts1GTzLvOED105o6nTaCVnPlJJdX9dAvUmhy0jwMMqNb6Xb+meQOSR7CeZ+Ps+jylByRhM7ioFAP
69xMPqr96+/r4GpBfqsD3HGHRBdoEPC0xMb6hw0VDfTjeX9q+xXKMr3mF2wfwH5QvMQAFRcmaW2k
dKjG+Yrz2hifXXPv0td/XwZd3P6fy2AQ7T/QySQkf91Wv+W7d7kVF8rgZMJTneNWAHhHx09n9RXO
Q+KkiQytJ+kGtztnVh8X6FcmnrlCGudS3xfHPxXmO48H3BoQLNNuGtTaJDl86xT2IdK0slIQEArf
8QBQt0PHODxPLISowUUTdlVGavbZF0/2aaFBnFzuj/65AnRxk6l+ADQmb+QYBidrFR3VRTp4MrNP
JMfL7jzJ8RV+X3dXrsqf6k78X9KkXEJ5YC53v5nhRl81uXmIuo21iB4MmPn04MX1D5chGwp/uNcv
5jZEkuKMqOR9QyD8PWqI0ZD3SeG0G0wKwBC4vSOguh+/fyCp3n8+D9SHrg5dmHMlQeTdz/3RjqtW
s0tTv79EE4MEVnVRl36PFd5dAkiDfn+zX2rPBcww8GPIZKHjcduf73aIrFx39mG7wfh+RQ6YZBtn
OCIUbXhzl/7XT5Ij1VWCZJvlfZlEcf3tz//+P01Vlx+H5OP0LzR0vz6af2W7fz3WH3VS1cm2+t9y
sf938n///CfX+ute44/646c/Jqc6qft181X2D19Vc6j/FkKRb/7/HvzX1/Uqmz7/+q9/b7PmVMvV
oiQ7/fuvQyKcQtv8o4Ll+n8dXH4cOW/anKKPsv/ljK+PqkaERf8PZFCmrUJJBXA2sMnvOX/JEc36
j8bsK//Rm8nU4sgpK+v4v/49cP5DE0EjxwRNJ7ekAFXWXA+Z/2GUWrSe8P5A++j8++8nX9161K0B
/mdJGPzGn0c+5Rq4pBVBhsY73YQx+OfOEO2r/X5wEqOqxU/o6e536sF8BSJYHPMCyaNBGBwwpRuH
ZVyvjx36xZl3SJo7JUs7j3mb1TgUefcUrVHrSLJewzpeOM5KhZ7SS1W4qNVlQb7XvouQ/hI/wWwI
hCtYiy/WngimKGxHlQrYkbWk6/dQT6pWfZhkdW2OC76gKfGzNkBHvLJhptRrsuvafI9ZBeO0e8jQ
hTvY+3HRkgNTH/t46Fz0IoguXTTKTG3aZWSSlj3GvNG39RjBOM1Jw6BrJ4XZEItdEQp0tj0liYtJ
7A7ek0ppp6EBe0x7TpzxUUNa2g3JgjylPWaB0j4m3VM4aMZqFLE2Gu6TGmEb6uxKp6EJzVSOXFuB
GqcdY8+5yWxwQLGyzzXFT9MCd/nURyhpJu/J2Z6npxgB6AhADnVTaLVmVghzYa0g4lX2cGkUx3ja
Nec357IulRaNNoc9hAEgFCmA8SS0CU7t09Pb4YIgWZx+HerzxjizWGV982EfUG2Krd4cGziNx+7L
sYk16amOUVp/HMNcGcNrtQu1bEk3xCbL+gB+s2Sc6uxG7iESs6PIHFVdsx/npvp2sbYHY48y4ZFY
8tBE99dFAkShtfvTnRo6FprAyQHBHXc/OsQzLa8meYEB7fY20p4WRpxaNev8kHhMTR2mZMweCiBB
tq/toHNsaFUSQiOzEgofpxlrzemIDxKro8iIQL3hVDIabOdz374YFkjFpUAVzjJV9K/QIIkivDs9
u4RDF12nPEWMre7Pn6fS2AF1OyOthFL3oL9q4VtD8LymHLZ7gxxbRkY9yR2oSkO9HqE3oyrHmVv7
uol6vNUo9biFkrLQJKmlVkWHyHp2FRiUFHdV5+lmXxyyUd+xJh+bzLc74/2gNN0oPoN3nNRyolsp
TpRuYMLWJTEKmKVuIyrjcYwEnt7fdWV7GNfdS3Jy2gAmsWVXxl+wYaWo+LYZHChhe8TeNJxupGsJ
KvSWAVur+ZQP0sO8bAsYJrwqXenN574rf8RVgdJ20hP2j2t9tLEcVNsgMMBqWZbfdBXoQDuWs1zN
TKwcZWIc0CqPzPN5ktaIQKVWCfuK9nLIkF8+dZUgaTUSq6UN0UANGUTbwBR0/nScwwpLwRpr+xNe
v8s2l45TERdsryo/3LC43O0rQJxLqUJsExXPJxO9o6MGxU5nXxRPj3Hgio4gjBbil6RTIIjRe8KS
ECHTjlAWVXWOhvIxOeKdOF+HVJkWdXgY9y6agoab6uPIxIU92Fru9ZELSOxan6abPob73PEsFfHc
Q2HCCNPjwVWIV7ZnFzG1Pm5niKzqhvE8OJ3SoIa/lplYx+6H7Od0VNd1d3pT4/3kdDkD3sIeib/W
0zEqh5RYJ34GHSQb4XT6OCiHt3OEaxXbhCDFnf2R5jDv7+OXvIfJK2tgSyntwX1onmE1aY6emyrw
3pwQoTYTDUnnmFqW7t1diIC/5IVXHZC00bqlXSnRyOhh7DHgCjfL2NMITY8dgn9bEZE9Q2Z+KnBg
m1ZmM3R8Cw2w6XJiH+BcQMrfn4NBUr4boTYYYb+wQesQ6aCTQds3kI6VZ1RW07TC31OsJ8Wo79KG
7YBWQR88xPJznHx8zqKpoyavPaT3ovODJtORHX89QnyDiWIU6uxW2U5+B+HivFOBpbI2xeXsV7Ud
9vO0fUoTq/EKpSZsyPm8pMi3JZVLGHVW/EgaWNNO6O+phzc7VgJXS4u5g95gjDYaoPKBempdy4ch
m/Rix4imgyR+agaAA0c3tL2+Tg+TdaPvAYE7l/6Qasooa6HIRqM7apgDGuz7YW7A0dnr6+KgLLs9
IEKegNKWhIAbx8KPTuQoO0nZjS4n5UUDZDoxSCNgEUd/bfW5oTUWGkiKTYfdhmy/eDUUYid7qtQW
UJypspd9JNJ6nzlfLk72WTd/NEq1SGq2JSq7Wl6I69BBYKBcLUapii6k0iKU2kA4FWYlVK9wafUJ
jobm3LHzRFqC2SEtZCXr1CgI2kPrTGtfHathzzZiVPfRYUV2fjo2zAjaFlN/TQ+tifgJm/0OobzK
2U59Lfu/FJ3Hktw4EES/CBG0IHltb8Z76YIYaVYgCYLef/2+vuxuKFZj0DBVmVmZ8fPco2ZbwPEG
LOV21kmPxSxflxpQuMGczm3mK+/kV1Di6tUNP7Oyzm6KfxViRR0HvFd7db1NcxwMe5VeWp99Y9RM
lz2ndltGmbM1xZdK3dc4H/RunASdbNmxHTGx5Topdk1bv3jLRODusPVvR7hwzHY1rBjXATt2th+x
7H90GHfbJLJ4FkV/F5csFwVbSuuPsbmCqho6fRBTs0njPMR4euay5k0vZk250AUIIER4aurp5AS0
3OQXZaAY3b2b8AWXPvsBPd/3tWz3/eSQXJOROZIXXI6h+tJrtl+svmS1efb4KDd1M96VVfk+ZjmG
sxyuTbq0l7ZX/kkUgB+iqA6eSwYgrcCF1ymlQ5XEu3PHkhd1Ki2vLOl6BPu4gDxVMsFclisI6aQO
cYpYxs9exer/l0SkLCgfwLO91237FcQ1OKTHTiTO4qURrJtT78KwRcNPWFpK1HqSZiDmuBrEmLlP
a6+2RXAvw6DZL04JrNHRrs7x71bS/+gCo+OkSP9kfvIYaUqmdZ6xMsrG82jwSYJPS3OrNm1Q9ESo
EqQ4l+0vroPtNGZ7K51zNzREEygwWa/tXzrdIHwl4s27eRyo8aw6eDRMVz+iBky5cuSxSj3grQWP
r7TNJhChdjt0L+Okx0NK2Bh+DfO58oplawaQ0boiNS4UT6Lvuf9b95IPJb7GSXBxMpXTbLJpSvyj
lmS9ca1NSYmR+AQBl+m+UHOzi8JxX1ZcyJE0RCMX6rVZB76uDzmhhuDqTzMRbuJcxuBPt3UMp+4z
ETbnJWJ6Lp6eFzyh6hUzO7wTdnXf3gm1viwR2qQ+xT9gCP9WMzxFjHeOygFBFBmpMeFOif3tFfmj
2xWkwTdg7BqorC+TfNeO86EKIeNlKI4ld/q2l6TGBSVgnSEcXL0EPMukQY4MKFX9dtSwlqLKsOyx
4j5ZEeAqdum6fJVODRq5eLhA3VZiWrdzMKu7SLKyVkMd5kuBTQ2JhVMOrtyeK4KTqJYI8JX+6m47
4loD962RWXxfqurkL+n0uIrfATfVNtb6Ix6YLWvkSsEx2F1CwnOyYpAzblN/EBtvXH4kBEmVdC/k
LZVeShkRqv+MTxpEyB2SNCQui8M8ql+Lw8+81Bi6iqzeBiOanHmOPHKa6lc14clAQritFsLy1hEe
I3nAWuKhTFGzmWiX17jwLpTFq8vong5TKoep/5d4pNZrn+NmnK2oZyA+SeoyGOCSdhc9uXrvVS6r
Gc/7yUvuZvUmC6ZehsB8r35OcLl36qLl03FCoul994FLEj+5FlyyKSLCx8MSX7Ok8P9b0no9JVkE
i9vz4lh7pHYnCFq+RvWQbVXvYHZXxafMpCuuciv6iyU/5VLc9V0rT6lTffkGmyO/NJux5tzrKv+b
ePV+KdLfpu78LYUUBTRhi/4MXDgP3Ztf2V9FjQ+wSAqCkBtvN/hoOteasSx/6qAMvpxxwOoc+2Cn
Hklf8HAwKG9vJsDYBGQ64u8XmPU17Sv48Hj9yX85BSbD6axw3uNubGqQ0T7MQELtkBIO2d37s7p2
HbY8QWcvo9JkanukqKo+23Uq/G+2dr7z2UDnbuJZ7OYNEaLbrgi7TV1wNYjqb6ydn5Dmc5/m+GFb
1fES8b8takCtEUKKZMVDbOBFqqk84X2OGZNNi70r/8i4dljGahMFYjiaYAi3tSU+uqnMtB+pZb0l
RRK/Fih2i4E30gNI1V1OhiwUj79b3AzoUFgGriLUm0nEIN86B3iqskxDII7Z0NlrOl9VNPpHr5uu
OlwSljWcj0FeXybvLa9CLBVdwNehG6tjUUaIAOL1O1wqquuGerEup23ukMo+xZ8+lW+Y6adJhHtb
M5PlyWd3Dv9Z274Kgn4KL7ksEpvzxuWMhlbgn5JjVsSnsPFu/5gKS77TOB3qmKxoESA8tOpeOQYr
m47FGxqSkHNBblDLxdpAasos2ONJhqRqVuwaRqBITZqykNzPOFmgmPCz9Gku0yx/zqvidcQmfuNX
cD5RH73GwfyUNvbdTJiHu+t0jiUETO3czWuCXEb3M3j3zbpnvMsShhesvuZBeJ/X4q2LysdqzX57
fB90BbXCmp+gMnGwtTpZIxGXDJyNMMvuwlHKTfhjsxs3K1ExU0sQP7y+xsRa5110yGkRWzn9pfHl
njbV20rS3EEa9aedoj9zPMuNZ6L3iRvR9BWTWbLYTZKue07AAwalzanwUkEq/TVsurspdNNTEnPu
s6DE0cFI7kunIpdkHbDL0v2O7pTY7hAecs3IeeX3w11Qjofc07BWXsFc+0jG+eIxEWVDXj3/Lq6H
6BB0lbPvZiQu9fjU6/ahbWs40EyG+6kBvV9ssp2gjJXAgigLHYjKMHh2DRR20rXrZrKMfPDwiJS8
oaVc2Val+xh4ObxPrn8PXqP35TTRVJCxknZDuouW8ZdXJn/0p+9PPnV7mu0q1XwFAxVOJ6dnty1J
g26TXWIhFmePZqKcVmcbOL7drrNz1S74yLiG5aY3sCRkqc3bMh+fvTUo9mv6khW8GT7QBG/16sE7
5l9s+Hsn0x+BP5/ibHjsFoJ7xysBdceUhPMWy5GR45G+eAq2pKIlLy2fd7+b2+DIum+5/1785TGJ
N41PbBItRjfvHXQYskhO7Rye7s+BIYCjlM5hWdW5c8VTI8b9OozPk7tTnXz15hX//vheh8M/Oezj
jOk3k+OGGEi9kS6KTtzg2+oSOwA6smJAKDbjTsruvtXwx/l0SCA+O5931VbplzNXfxTsVlWBi2Y+
IIGgFzI5pFQskj+E1aJMVefcmx+nknYYYtAp9o5HCIQu9s3aX5PZ+903ttvQCjwP/nwtdHStcvkv
obYNVszn5uE6x/a5HHD7rYvLOJEHz3PoUxOuSf/ULsl2US91JL6awX8cCmR8lXwIo/Kqo/hJKrCn
1tgPuer7bLpP/PHskRlQMQ8kHNSa9dXnHYyS6I47btnUYNgbTQxBGE3Mmjbqb5Csp3mlsKvR9ef6
3PDwE2TWHXSwCZzhOlr70jgNqikcgqmDv20VfbpB+lwt7ltL/bvmeNUFdJhBhSnDwpTxRtIjW1RT
K7Zrpb4WFAmmvabuEUvllSQNZi39AfPPgPLIE7G7ub1/LXl2m1SgIbDaik3rqEMVlMFBZVbuiUzZ
lR1k5cB/UVLnV1dN+amazYu958pvYR1RkE4v/krMbEQDHlX9BQP191y7Pi9PRWPAs7WpMmhCU7ON
Wiv+OJn4mTzeU1mDG/Rceav8GTofn935Lp2Sgxj9kQAGezdh3dM42t/GHlGYgXcJlfd7ZvGrMqLf
9QZeYcTFRXTwmv6/aIzPa1Fexx69N9+1SdWfMbH/VgcAJ/JGqH1+5LAhbD7A2fCldE3OV1avlGrX
uu9jlsX9kIasKD/dI/65l51graigdkqqo62T/Siy58JEf+3SPrilIGF+PCgZj/DdwS/HvY3AJmc8
fK2073Mw7G1hUHAJf++X/XFJ1yes4U5TkGHJmApI0E8dooNOHWIhYlxTpzE/icC/N+K/tfiK0xfj
y/3oRZ9Y8k0o2wDyV+hchIwxQpKMK8iJX70aZHL0n9MkxOLFa/Z5PHzMEhtS+WRHJt9SSv5MFuZS
YD294pvWx/ZjVQK2vypbPvQdTTQSYBXDpbf4k9NlOUt9jKFBdVI+e0Z8jN0uxId2qZ9iqxFxVL53
6gGUssD5lwySu7gJP9siifa2AdEFg6dHAQhqFShMPH8NdMNujKygLciZctqp3OsF2Wea0EaFJXPo
btIeNLJHmu3xYPKFUCYuts69aR2or6tGHjv2GhLT3dgMI8T7Gp7X2T17FAfkmEbbeL09BX7zIGqX
Baaf2xaMcTThaaYk2FXd9FJbRqFc4KKuWsbfRn1Xstco76Lnzs8I8GhClC/0J11BNQasU/T5NgKP
TPxq7xVeucvHbzNjzKwSg30BxLRfoEwPkO3kbQLirfmd/Nl772zyUA40nyr8B4RydawF7u36v63k
mGnEMjqgmqwr+PhktsOedyzaDe1AEptAR1AtJSaR88J3GvQfuXbA6hnZBiEfv5c4/GgVbmtlWf+4
pv2dA92eeDmQ8GCVnHDFPxWi07uszL9zv3uS+PklxkeIEdKFOmDcNlnac5NHn7pcpnuHl64J6YYy
HaJsbIkQ7XkMPHp5pOopxkLYNfOgZ9txqKf7MK7inWP4UbT1yIdpu5sOYn2wM+LZwmKbWdQgy3gC
hjrC3bNHFlSGodmNrrs8uk2YnDpn/snA5PTa4Dnd8RK3Yf/Hn8BQxywESurqv0U3MBOhsI5em0tH
sf1UjxzeoUCk1WZ/Kjsqkg4Agb08+bFNeGjc3eTguC5b7gwhaepicKKpUO2DCKie7YCGwaOu7fLu
Z3Hct67j5lJSXqoyNjtHkkpamJ4Rfwbu+4wDsloajCLnDQk7BGOFZFHDdiCwKuMCK5XGNdJvUGeh
K2mUcvd5uVeS6LR1+pePtxbarBKND0CeUhO5xXaJtlnd5ju/UHYPXs1nRFtrACiOjZUZugM895ys
3dUVoMlkQP9nZwF89Pxin8yr3Kr4pjAY3yuTBs+CDV6vzTVY9IOIVH373edNZByxBVhFTQMwJEBl
jpPPG9HU41H0SAObHle9GMV12rvyAFP4rUOsIxKFW09df3sReKLD91oXfyQ1PvhvkAiK6hUhXZUR
CjRXXrfpvZU4zuytWsviVA01LqQjMU2e5+yrBaihw9PA79iRQzHsA6P/NnmK95NEro8ifNupaN1l
hJR2MQ6ChtEhT5thXw4OuZUB4xujQeARA33InKu0CfRjbLOjU+fegePF5lzAyMK2i0m6JaKBthlV
g1x+klJHVG/yXHiK4cyKrtBE5gy0/JBCAAB43AQbBv1mmWd40+a7Mh1+XCnvTZM+Tg2F5jQwkszr
e7cO9aUj6pZF7JtdwYB0VK3tQxeMnCggvv0g47vGT+/i3Hk0isKva82DDR3UmNGG3M4JI3gONdDP
kQXyXBQy3slWBkNBGkJ0RCzALPQtuaV48pvpoarHrW4NBAU3PJ2sULsxJd9qaHZIQj+zZrh4KYIf
Rzu3Wjs51e6zenSyeHiCNcPcng8QOqp+kzbGnAJhBaBzcFeF5q8e4vg0MeySIcOSyXPWdOPGd7Jf
wlC9ZKggFR7PESaP0xpVlzBbcSdFV5qNctj1hTteGumYkxG+fnRX+eLl6CwHSu0NYJJ77qLsuU+C
acuG2XQa6/Y4/Z2p8qES03JXuVcTl/GDxhyyTTj6/QKXArDQbt0l3oXJCALkVQ9ChsjEq7HYe7dS
NY7zXaZQJAK7+tuop4Zw2+Y4DGWyjTLa41Z7WHIOMEcjQRV98epmKUzYslxmsNIaVBVl/L3bW6LN
kfhUmWvuY14v4xh5XTh7zUQbnTWg3hHg/3aljA4FWYtgZ09dau460rL5a4dY71ZXYX1ftkRPtyjb
pq7BgF2sJBWMnNMhZWjB56yOpUfEhmQEMGnNNhwhU1MTfg9dMl7sOmKjr761DwoPWoTDmdOeRs8Z
t8pZYPlmfiTffiXooYW/MAm1fpL3ZLZWtx6IbXQKhA9RwCbeNHPxaOve44li4nz2vlc6uVtr8J/p
yYF0RJGSkhB9O7Kl40lQJwUjylKMQ7drA0I6r+YnTuf3Orvd5BSBJiI3IOf9ndsQ+R/h4G1OKR72
NVJhIYAMdLKXGUpUF4Fa1NXwvKZxt7mZDn0QDffjYPdIx9K5yHZ6vvT13GwCE3yZ1q+P6+qiSIyK
TWWRh815+5hUsA9Zh/G8n4ljTwfW2vy/xisVpo9ntzGCQx7R5AWQH+tSJ1tXi4fctmgzFl0fpzh9
1xH2D+Hox4ehdvbLErwssiecq7UJbbhHvsWtOcujGNIw/m3cjuZOsZWqJSVSIzJ3qaNIvp3otpv2
fhANE8eBpSOlY9/YMiVTtNnWQAmI7Rif0OQ8pS70tx4DfHkIGV2neF+Ddemx/kKOBaXRgfv6NJFD
73SXHPFU2YOaWEBOgJvuPVMOmIyLV/4azITrjbO7Sym0YIzhKUfZ2KuGobDIbpaydzdhPIQbP6UV
YM9uhQnYC0j3KLJf47B9xq8cpKP5lUxF/9GK4S1ONS092vRsoHhKM9RZfnljqzm9JzWoC7uuB5Is
scpQmKSrW+5jDSXhFMj8JZVXYkWxSaRwD3DScAcOvaopsOH1xvS1FeIiK1feO3XwX52l5baJ/GhT
LPqSZ+VrrJGCNV78eyxAZuNwLPdEne5l0/Zbs0j8g3X0q6OAneKKVD/1GLp0RVP87uWQlMHyngTD
41KalyjF+6E9WG8iHCAe9g6JDFBRXPyiQo1XJOuDanZJLV909GeJQwsBQ4cssuzFUHDaBvgEKoX7
YnpKkn3WUumlwob7JVoPUeXxOEfD36qLziKr3k0cf4gSoBwG+L3ux+tAVIZb9C+jre5tlR+SJCXQ
o7z3vGKvM/u3luO/qmt/Frf5BTy9IZb71QO132gBphXItdk1QK6jdot77QMN1iGDMDVqyHwa9L7x
XBo3ugxqgh7NN7e5C4WWFgG4YZs5R7/IP3JVPhtHf8xrfUpjc53aBW18N8lN577kTWMAgmfmVpbk
v4jP1SMCZfShNAJFb2Yb5zg2D8Cqr4O3EDQgqcHnWXi8zohDq4Y0jbGXE0RLCx1vaxpHaU5ZhKdc
3MTnbWJKTAAMSl83lxjL+QgKvML39qkzMhOQpdlb13jHEdrl4tsx2fvRzRoDZOrRLSF7K1HH22xe
+muXMnzjpP2D6qg05dLGp6DG7NmPTIY0uf/KTS7voiJ4cypjT5anb9sGtTj0S5Y8aEdu+aOdQC/z
ICes8Pt+upSwksd+WN6KNQgfuCCOvszL86BtuQkTpQ5ZcmPg4mFmsmztzrmpD37poLL1KcUj3xLq
kLXM26c396fJkfeR884kj3UZ+l7mz2ihTuoiFRC2Y19giXCMWjGnVmtwknAZFKWYgFiKizVtj/Mw
XosM9WkVOS8mpY8nm/glyjLyIEMCTwUhKWsunW3fFfIw4CmlIAKB7+GpJuCWJUFRD1RYD/QOM9sp
G3yxqVvxnUcSltZPf3kUR9HAeG2H1BDgZks/KXdxjTZXtIGPeTYVqm9LpAiczF1B/budEbrsvaD7
bJVAHh0A72UGLbhqC3PQ8fCVGIrAGzfl9ln5tFQHEKTydXCyc9P5vMyOKo6z65TXJJ3XjZ0z8oGK
25AZL8k2GsLkKFW/gzsd2+IgM0+/ad1/Ji4y83wieUnFI+EfqwYsmt8gZYBhIBDi8hamSAiIX1Th
SRbZ3dQ45SkuJaPhzYwq2tbHsdP2o9L/CTnjdYHsemjW5uhOJR3uFCAjqCem4boVCDZJ9yP4wLaZ
AvTMTrFy3TglQUpDc4oXnJ9au295sc+xZtBZEXUZimibxj2OPaI+61k1J5VQsraD/1IXNSmVUX83
BQEhllGKbAEBF3A6qiIZRWqvDcxeOzePKselvOmW9cEfKiZsGuVd+5XXNB9ce9aSQe58BiGY9V2s
px/yqj8isWIAUB0H40U3iZC3gdMGdWkBZys7zde5qt+cDjQqBH67FCrfJlKjoFoKkDPSM8WUCkQy
aX4o1rPxfZzwyo9Qze+TSt79gVSRhEvd1X7yomvGGkIPkf0kCQhQ/bANZSDuB2qHIu9oTKKc4Riq
5JOR2QMw9nicUwZh3JXeOddwSXWb1odwVdumoJiwHr5jrtX31onCUwDLepeP0XqnRxRa+N0TaaDM
ehkrXv8smO9qLYM9RurAUh2MeVQ6KTpyS66VM33ZAfwxz/sVSdrTfCtn3a5r976/vE8tBIRq+lfP
/0+2BiH3cJMkdzo/dQqbnxLf+SIQH0ZE0MgtuOKsSMewhdpzrhgpnvSH1FTJYs2cu4J0Wkmi3ARe
e0rYbSf3U0TxR4eY9QTaKzj+INSkepxHXcQIoVwgDFCfBe5Z5LF3aDn+FP74CqUhL08zIjOawqdQ
l4csTMSx0CYARNkpNXq7xRsYnrKPXBCMJN201EKF0dZpgKebkAJ2VIwaZf0EJeVeo6YcQFOLB0eq
TTOi5l8dee4HXjgoaiqLeAFQFoj1HIIHG+dOTeX37HbkXTHFD8uwBOK0MEh3quI7n4oQ8VX3vdY3
vUHqf2uXl7kZxd5t4svsUXDfKsNc5J9R+EnIAyhVeDdrwwx9HWz02NhDrqlAk5vsxAs75t+j9I+X
0kCWhT46dngP6ChrcHC/0k+xmBnMnjivbvfstPFeRkgd6gkZTdERe3oMXCbIlslrDkU45hfN45yW
tQ8f2JYHKoT3Lq83pBvi0Db4hDcMccJwF4NKlcDTpwhP4zCfi+gr52ZoMuYlgHMQ4eW7aiVLK81T
e07ooFaB9s/LQia7xhZyOl5gkNOvxPJ4eQGsRNjP8c7kETBWL4mmmo4Kids2zcSwk9Wyn1pwrqDa
asOoQS/cX1T9NRMW/j+nKOOjjkh3mwF4ymXV51w0yz4EdwGKK938oAJpdrL3jih2CIIt2aFOBqy3
1kjDRp1sZ0cAf4VAeCvDNkO+QJ+afLhoczctS/iqzPLQLtOJ1osiJn9EeENqZuU8+g4SHNcPL8a3
4NQEdbWqe4ImoliswxBSqj8KA5UeJstumcUfAnLoyCBcnWG5WwJCaU3BqFDglv96P3wZS+IYctz4
a4QTu27Rd2mR9IehN0fPacqzX6BeCbgeUvnphkX3kTpgpKbiUDhzQDmBO1eLh1DA0Jcoi3iXxg9d
SxxkAdO7G531fh7heG3Xq1OT7UWiMOrHQyMovG06JJLPNRLHNog+k4hdgHz5Xpa5IFA3DU+mJxwp
gzCWJeOwfV3bI9fPk6OreLNS+60xApSCcsKSzonPhFvuKmBUytOuQfDUZochE8hgoEbisbzaurrw
t0xFd+76hs58Ec8pFcVWko+JRPvD3urWIQ/oJM34nSRUTYOBm0PFRw5z+hn3EPlOm0D3iY6hD39s
ULAd3M59FGk0nieUgz633rUBL6HwqB+GOafpYGTSFJfZ5N9xQf6jyml0/cpnXCfLP2xislPUz2wz
rgDHBpiexvJBJWgdXAvc4gUtL7rUb9TFBPgwkYVYACFA06+bQKbXxkt/nJoxjRKeM/M+ikjduynz
JBBbPuqH5mUZnceCG/UAN33xgaW2JhHdPiI6YJB4TzrJuF2dmKoK2m3H1vrpDUQuHf53pcxXm/nh
nmKRXJmYUinrIncX+BR6IvH2+YqELIGFTVqPiNeERzxBMn4sFJkdE301eo2HGqQQQQNYbs3IZmZB
CEpHP0sbMVfXet0u67N3t1H6M4vLF4cBGH6p7TBO88Hp/eqYyKEGYORjpxPfhzNXU5yW6rpKWM/O
T2eqm+mXaYmNTguHGbKB6SU/JU5voSLcjhWnrDLE1KUMhNtEb42tVoYHuVd8VHD0lFdKlX5jR2/Y
JYTah0U9Xju1tTWStHrBqSAw4yGBsQgX5VCVA3C7GtfHKdl3i4PcBprAMGHpKc5a7UJTV4rg7KCS
EDaG8U9/5aWY6vDBRkOxK/013zp+AZUxY4SepvWu6Bm+LfIv9yY07pBMyXA4raO6F2i1N1Cwj4mt
5+0iKRprharO5HO4cwNCD4TCoOAIu+C61d62MVQT198kxUsQjSPSGf/VrCjGgtkl69KM8iRsdXXT
FvaPm1bV8iqz9Neimno3q+l3sWbZlpE79C3pFmweEzSneQ6w1tdQG+WcPI+S0raYPNRq5LMFLYP7
XZSQAqL7Y60+ytQ2d1EGQuKPxaMZKmebuZBrICaZCZ7qPv5TmeAe9h1hABM7O9miwV0McqjcCqb/
S3NcGEjsyoaYeYvdile9tWDsqJhKIFL2EgOxGHT3i34bFkVj7OoAKQyZ5NJtj1XiPgUD4ZxaL9k1
sEP+omX9XPuoh3VmjoW4Tb/2on6onN6DXQCWyHT5m6z0ZZclCaKfCOyAEWVX3489pvb18hW6w3cH
2L+Z4/QChPbdNUtwqdrsjX+fbdXMv8r0X9IgYyiK6JdfxevG72K2atIxisds1Irq0UXyEBi8npy5
pmL3jmsp0Sez8KgzN1HPPJRugIKN7+wAvNh9fEIjgrvNTMROKdNDzOBempandr0Jmlrxz/NxbLAU
PF5xnzQMSYYrmW503EvoIGmpdpE7//SyY7cylRz48T/K118qLhDQgXeTHM66rvBh8SXtcEvxxUuB
doWLQDG7mZPUPE5wUW0DO1NAI1n1Wpbc37nwdugvfsRoD4EG4XKYfzS3tt6tg3Nrm70/M+26jKrZ
gKmQldPiy+IxLlAhlK4CX1yWrPxKg3TcCCQ+YTq8i4Lh1MzNsQwuma4ubCufC5hIMd94jqh/XHFF
SwNG38s1QVSt6YPXGq0DCgPpMpRul4wcsoUqw/YM2+mUtelibzxOnkTmXBZXZeRTNgBKa22Lgxrs
fVD2DMPn4l2SKjNIwUW4jLt1QgcK+uEhaym3VeKRgTlzE7JEbotMxvdqEmFjJIMEYGcnHeJ0E+l/
scNYFyMeX0LgU05s6W6uuh9h+4OJpmXbudHvtfoWdfgTOdRhtoTTmZz15E8a5Ddtn6wcf1dt+NhH
aJCjsXrpgtvnm8SH/KYQWZAItEWZM52366siOA32vR9xDyKrPuk1egVWdhPmKGu7ZfirW6w2TDKu
xyb4r5gNq4x2mz/YpDd5c7AC/iXNRIUZUs9b2iBT5QRr0igM9b9Mqgcl6+XkrTP1gRmegqzyz/EQ
IT3Q9ccN8emmgpQjszXNeppSdK9qNK/dKnDm8v3fiq84Jf77FHvmMOcQH0nJvGzp8kqaEplBEmT7
IJpZMhmeDX0EvypFTjzHbypv986a3mu6+qlCke/WGfWkH50KOiAnOLNza6RxK/6csv1eKjifde7P
voteH7pxPFlX/xYT0xBoACC6/D/KzL9HNAJ5VTvb0PhXzGh+VMXg+8DSQf+417xw3xEbRMe4Lt5T
MRPOLOYLGgCSpnzYb6Ek1GVBzka4fvau0QemKk9t64QP8bycZSFo7nT2EofDR4Iua2dEAlYwZvXR
dMOxnVAqtoswB2NgUY3ICNNMlscebs4X0kfFCERtZoEOgtPepPLZKyrnGJmkObVeE21UysjmGqBc
rFM77yoOdNUhKkRj6pz0AqWXVHhFd/mvyHMfarCaTWDln6B3aT3q7L8gJh/ez7AxsxRf8dTQQ6xv
mRun92hEwRrr4H6MTpMr3mwFVa2cFzFhEuEP+UHnFDC1Zqimo22dAdmgCK9tVzeQvGBCo3PUHq50
qECXEcn5UiPd7peTslgzlG9zH/+tPZlcJJul4s9Dq8MTdOOt3XaufQeo7Pm/J+aZdsOQfApnzQ/M
A/GYwTuFmXjgE0CS7uNVH1QNJMnyHQXjk53n3wlQERoe9KBhOO86UnG1QE6d2ujbW8ZLIP5n7kyW
41aWLfsr9QN4hb6Z1IBMdplMtuKhpAlMzTno+x5fXwsOikjx6r5rz6wGZSYLQ7h7BCAyiYzw2Hu7
gwDO6MYIAnjjdTSo30uzYBU5eQGFcREiU7z4toUHGVrzpe/Nr9EUkaqjKlKhBdMNJLjdrBxnMmGD
zx+ua4Ts9oZ5H5YxQqEKUg8Jx0CXfl09FJbzJNyy/xGl7lOR8e93qtzvJLz/c4x+1EVT/NN+jPqN
bvf/B79uUTD5379IbP9Crzv/ln/7+e2UXbfE/y3kOsXS/8vWPdh1EOEM8LpL4a6VXadoJqTQNz6d
a/yXZqqw7wyU9rmy9Y1Pp/2X7cDwVC3bXhzW/4ROB3/vdzodkizo5jiYTagJtsZD/U6nA/8Rlbnp
Bq+K0kPrti77Jope9Do3aE46vzxab+svdBJDC1/UJaye3sLGRL9onBA6RpcWD21m7RrqixZgc9p0
55sJKoLVGD63rZ2LV3pW5YXPhVacRiRNv0aIU8IGY+JlbbNuk67cocggJaFDaivOYewn91D6JSAG
F4DO2+VC7okMA63ZzOGAwnVH57xXAvWGr3bzuvdAw/Wx3qEw4/d8b/QTCsLS7zmcqbzmMfWG+mBY
hbEjY8HZUt6Vr0PpU0THqsjwOAHnmEEJASig5LV408Z6mpRIu8hjql3nfeg+OwWLCTcs0CXPNOe5
rAL2+h34CvEOTuQ/Kd1RfGLxCoX8aREO+8Fs3Wc34n4UCPBYGDjp/RST/q2Vag+rpd4rdQVSdu1r
zh8uxcXJAfunZdAUWewwpL9eDsssnswilzJr4voQQBqQqf2gZNdqBce80QvzoVoaeL4DOyODFIVn
oNhDkwHjLivTuUjTorgtoxTx3MANqV8eFZRwn5rL1vBjYIka+oJTPr5AOGB/HxTd16HuPpWkdyH7
ZaBJSUM78D6utK6/j4B2Pzockz425BFv1Xq8lx5vkuYxd/RaTMF7lOGVza3BwA+m94Gm3hq31Ty1
d5qT9xdst7PbAmrxcTI1b9fMQ/+Z1T5wKd3+mbALidsxe91COQyKj3k6eLuw8vvPnG0dcyd1fta6
98TyPrkz9BloR9Yc7cGtj7qVoRaett+kt9mbIm/h0COcYc/RGqrO5TCSYmGoxJkpFYVyj3T84OHo
rUnZjX2XXPaFUpzbuend2eUQHY0SNP8w6/33lnOxhqOhr4XNn6E12d0+z7LoyYtnzlGsvP9uh/Vn
Jc+LT6nh+NdusYBL29Z7LUq0t5eAbe6eLOrRLs3/MDf4STB1IEguZ97tl23s5Oe9maX3HWiR28nK
ux1gPO07RzO8/tLvmVfbOxB/3sHNbO8+SRCu6FQfJXl/mi5Y71GIby4RZ18auRKbNP1U8Z39p5gR
aNrNXA+AKnzqsji59ZyGU3hXDdbjQGr0WUxNqz3WfYYofqxaz6qW6hdtZOoX0q3sPLzzRucxTHAW
JV+OAwtIt4nU7qxG/ryaUh3eQOAhhBFF2u1o1Br7xH5e3VlmUDNOuuLWUqOzL5eB4hHb6l7nGHK/
uVYiBZGWAp0Vnu0rC+8eWqLWHj3Vm29rkuC7pNOGL6VWXDVQwH4qPieYFunc5zi1fPavIYsPcrRP
nQuYWEJ+n01tlPbYgNe8DRJwEUFn9V8aj8Vc1Q9HoIFoifTNNYnl8DsriIktAbg7las7+IUlpLsx
+h674aHvwvEvsD6Ia2fg1KF/3FKaRDs2Rgv424ArnbXw//p61o6JH137RVA8xi7agu2cBfcmpF4H
ON5qio0cGFdyFP8YtbzPuuE6zqyMXF2lWYfSy+2DXEmjZCBQxiUFDmrXOnFIFwHEH3oYDVcQI5xj
0mUA23Ik8jTFcI7G0pRhyqpU+sdZj52jRIprC5KB5C5hQyYQUdYxEmjl+aGp2teJHGVu9uX32GKN
X6a2ex+mrnUzsBG8UibVfI4UUjqBnds/UyijEhsUyWlsZGvIhCZw1MNiP+bheJSGF/B4jMcJrbHJ
GIP94hWbeCEyjsdQvH1uB3tIautYGLMcd2eDDzBXPP5Yrh4rqvemOuhXVjNV+yp0KtJlpj+fy2Wq
gCq8EJc0KiRPivZKqFm+xW/uk/A1MlC86gI5C44ku5FTZZWjZTWDvOhwaL2XblJ08UNEukd60tRp
k1+5VcCWYYH98umDHxZG9r3e8L2aojjyJV3YkaYDoWDhZnCi3h5HLUu+GNVVNvrFBW/aaA9br3mJ
HYDJmmJ/NXN32PnhUBxmiMbPels9i12L+U5Oi264ZT0fP7UVlceWeLVUOOxzFfvouwOFDMaFylWO
9tdhABcYzll+P8ZufJ/xhkVRy3kqOTh2+8q/tZSAwiGTfoiNAMGTxeQUqn+7deVKbAkVObysWaNk
tMRLs0VV9vSUBEBmxO4VtXHgbOfCU0xqBzfAAjnovK7qrniNOnu6sqBVXSG8MP3lhP4+ymqqFhtX
tpF12Q/qJFSef+hyOx751gkvEvCJFwoApMvAc7uvegFtwUq/6eqIkHlkUoe1t7O/kqq+0Zsi+2a7
4bPSVkeOyH/kTc6DtJr5RF3e9NYb+y99HVpP7dIEE3zfqeyAwcPFt+BlwbpTQuWgzKa/NkHoYZR+
qDQxKFpbRSzml/tjYCThdrUkXs3qRxza81mvzwlUXpWcV55wuBw5MPVDpUJzrcqn/KGHNWyHEbV/
l+iucH5Fz/DOr0jIUBipDEvOkO+tu2gKizsewjtPWLLspIt0SXHXuFPIEkQd/sUzL26JqX0KrPXg
e2SsQ1JVZf3521w5mBC0RpchZc8aTSJXI699hCeH0YOE2F7avZP+UBXyAOBT54e+1qx9li+IaujC
X3grXrZDla0RvmNlh8QvbqsRTmPZg6h2YwUVYkNpnlSrJf2vnRs5bGSO5IbuGogIWmmL808DpmUA
Z+h8RajHcfQAUIyUg1lOhueZataVx1GFdMUhTeUn3e0WJ1dylqylNucOuWOwGv81izi27oBCDSnp
xa1ZpGu1yLve5tviZFgL+H3op/JYW+qDCwnpwOaJ37yDgMUFJ3PGrgvV8cF1gJQB5CSFNEP6teFl
XINZcF8t8vxhEfYPGqyrT4HLcavmOa+ZmVCopm3sc2eJAg8NENX1tBvxRmF78MPEfKrnQH8ky/Fg
Nob6l2a51M3yLetQcSq6NmXf/tS0hKMlTvxXk+r2fFlJXM72mR/gEs0DW4fBrH6GzoiQ/uQ/Z3pX
XYXdHHc3EjHPpQ/SIizeQmQaw7D76xjxgWCaqKnkUOUgys1D2Gn2bTibOVXn9Nq+nVN92I0D2cEx
yABQhS7qCRCkrsQ7GoDtoMeSfhvexq7TrV4Z0RXuvQKLEanxcdhrHBvc9FqEciE9aQYvQtF66caZ
/d/YwsUrITN7F0BVvIN2mt4CSV48BX/1sAujCtd6nRRogHeQEOWIXQ7bXS38y9YDE9Lbr6N3udKX
7gdbHQC0MKJeu9wcvdm9ndh/sAHJISPnxNQGeJ/53wZzsgIqXjc4YFiCP9x8asvmkNT6ZUg6jy+7
NP6q+mEFDmFOj1mnqk+D5r1UVph8nSq73yVW7+yzQOeYAOKE6jiUKE7N71rD+oll6VsXCg2Z+Lqq
m3v9l82sBvLUZqg395Y5r8P+ZEvmoLlvl6EJnLoFXVVe2s7QXCQF7Gj5O5nqCpEwnf+NGkZ7l4Q8
gK5MGR/A/n5y1DQ4SJg0MhQ9jrehYgM6ARWPVYgMKqqWYgJhj9Aam1L4GDanJGTOX8H7wYYBTHjn
+l35V9d8rhezq2TGbWTYVKDg7O11GyRd8NQfBjFO9yqqOwYzWN8C8vbB1fIQ+EJl/hwRHLsMtA50
/uoZp+ogV9J0VmOC/W1HWBm/ObbgdbDSlSis9zTrYNOjjmkW9+eGhWYooiTWdTE01qecQ6hLr81V
aKOW9cmI/OnGNMxFWIAu+EDj6ATuF4nVGl17qkE3SW8NmCh2kkUgg2SyAYSIbfLjkO7/i1t1aI+6
rcaWM1fWpgqntyvyBndF4pk3J6b3MEOpGhgLLfDwd5tcSbCVsN7M0GPcnFYX+ujLLsFRGa8Tb95t
6I+MNO55mcP6sHMVlVcDtQ6qoxXerVMDfJst467LfI4H5HKeUYRBpgOOyBK3DkkS17tVONkUm8RJ
E8QJIWBvOPJsuosPjp6s9nYPifU5oLv7cB9xBG37NUCD6c5A0f2sKa3xdv2wUqtNTaK/lCqM750e
TIR8SmvVhYvrQ3SWKL5M/jQo4HjppgiGv+uRlWzUBP0nbTLNo2Oii1Nb/afRaZBgM846o47XTj00
37vMSI/iYvFe7GJyMFfS1UmKXctcq7fv1rmkJxMyVxpzfiT3yhK2624N/VX3rnykWKy9xmOrBi9g
10nsYWft0kZXPnUOMHYlHJobdDySl6ELgwtNmVM4dGHy0ptoZloWeitpqMUvDnu8635An1S6qgsW
kNOZ6Uy6IAXABeTdqwytTL1/JKt4KT03iIOX8VLi5EY26n9jWRfH2kZu3RkCjjUbMDuq9hi6hfYY
O4p9S+L7Tl1MYve7nONJB6Cr2CSMl4F6hdgd0qdLXGIVwzGf/X0xQdyZkd65KJcVkrosfSZdP5Rl
5h3FBCarvNWC+C/xSSODEEagwuUSz2ecpjYPEZDZ49QN3jHqumjwzmIXPl+fa+zp7SBChCU2XqTL
kyyqye9dN4kArur6C7oLdydJ4zfls/+Vd9lDEeVts+iuLZnXVRFtEXFbMrOOhq6555rUokR58UNm
tk5aC62Aof4rCmr08y1gj2HXfa7NiMISOeqVRaVPX0v2/qA/us++Yg/XllYhKc+xxFeb+O49frP/
Hl8t8/SgdL6C4fgYL/O/31fm90zjLX6Z3ynhphuuil5GVue3sO2RhbaD4jPH4PNuSL3xJsnm/PNo
lWipudTWs6PxvvZUDvYWu6+BMoqzBMLOMgpJoW8OCKuHvrQLJAOosLGYjYF0lTnxwZWuAuLxbBxK
j21i0b0C7ZfBISchhyEY0fBdpi6nEeRwqEH2tTR3z8JLOUpTwVQ7JE2620yKWvO6k/4wJV/DIUYo
fRlw4tD5RVyg/VACLzDeptIzdEKtnD1BoMKaMBBGAPdgZK8W0MCz2u+iO5Jx+SubXXZA8/gC68p+
6LXyScx6Hzf7iXQFSPgpf83Scr4AeTBfyRykfwe4DGFyFC/YwV1i/kzqXoMiVbBzqVqXWi9LY0LM
LLI7bVYT9co8s5aOo2fFXYRqkLEzIR/7VGue05qyZ38YUHZko6ra/CdvgBZAcwB+Yg+IjEVe2inw
qdmOFT6A1FSLnIcwsxwW6n5wRG/lRkxx5xIXNNN5m2Ta3dqdOpRvh1plwz2BbZq81nmQaJm/7G20
pN9t2z1keokL/DE8Rn11s5lkwHKfaB60u/Xx1vsMw9uzSLDjAJ5BPPEuXgpclB5VSs2Zgo3LVeem
IJSln9oTNJOYIxD0MfLHLWYbIrY1+H2aLuTUXFXLdcDJfFtcboFyc4HZGmExu+d6U4OQ8i0WLFpZ
HgLVTDj6n4PyIE1uTm9XfZ/hOekvMWu4jJRwIOLlYcyp26T0QLiX3maXq5ktyO6/fx9pIqz42/vI
cvhTsVgOL1KPrvfhfRSBL9c9oNkvDRIuVFB0i/g7gA2HZT0nAHIyEE2KelGaIDe2owGv1JCgUMa/
NpNclfrfqKe095vZ7uFPrDNaHqksc9HotZ5jyEBXZpHku6BUzGcUKdwHoC47ex7S+jyyIWf7g9sf
OOH6c3ALOdGU4NSrT4NzKqp2tXpDApHji2GqH6WJ0BvZ8535ZiMTWz/WZpvsO0Q+0H6g+8EmXXHI
WImTqf5k28bKPYYCGUcrL8Jdl+sUOgjN82nJUxaSuIyXvKb0XSGEckByIV1g1Oa8Q0tsHXISnZoD
ADsJ93JA9GTTEHMPl4l+v4PMvQ78cId1CjHqSxJVxjENVEBm6X14q3733YgV09mhaXnb9iFZe8c3
7qRR7dm8K2Z4Y45nTJCxcKR6EUK9XS67sVpHoMhiOTuzK8DY2xQs5Y86ggrBhCh5QpKX+b0hDK62
edbJ6qG7i5pzwLdIhVQemzKjC5+lKVTKFVZlfSc9idAV8y2iAnf43JNY+RCRdc1/kK02nH85WbX4
Gdsa8nq2wbe4/kGodHaHKO7KxnmxPf9vK7Pa/ka1Rwfdc0gQu3wuEO3X7OJCSRznUA8F3OrF3Xmu
Qf5gi1Qd1H2m4WB6IbIH4pgW79qXgTLF2ieFwqEG6aiz9T7iiuy872+2e6SJ+c/kduXlXKl6uNue
oJ7UX/fYotWQ040aBF5OMgSaF3mtmwkM+ZT6QO0MNeHXVb9dfbD5CiKsbV2gyrwES1zew0udexYB
JL7Ug//e6H2jlJfS7/WA9eMSs7nlylT0WTkPlVI9sFpFt05JBwTX1uuwqI6h5VPlV4zeYMzr9BIf
DnO6N3135xhA+NKxRPOEbeCXGq2cc62o1dusVo1PLej5Mc+7LzMHRZcptPgr6cY5tQJ013upQ8U4
5HV0S1IHuP+cAeMtHgqIE1fdDOWtncLsoAycGgMFT2nFWkyD6Zw7zWy+GU58EgCEh+RTqbdncM2V
nQ7jEgG/ZS65ByfeTLX1t1vJlcSIV7onMzacQsH1yc//+7ht2Id7iENs639B7iTGALLgRepQiWV5
9NUrl+t/7cSwBjh+dp71nX8ZJ92us1vnW9yXyO/6GcWSZ9J/po5e3di7zjdOK77ppZ4/T1kOZd6G
eMqWMbutgrC+Usbku91l7k2ohvkDrFUapShuIsMERrvYNkeX5t/j0Afgs9gB9+ekEoPiJlUdtBgm
PVtjxbHM6xVInOgoGkHLaJ3HKYmcR/47N0EZK0fpxXHZPoD4PWssC1EFsov9wY28zxIPIt159Eik
wTJAAkgGiKP0WQHYHMFfbPMaPTzMLsiHG77223t0SRctkPToQq06au2iGaDNX7XFtNlJ4WQn3Uo1
wnMNYUhk8H/FSfDguDrgzWUqEHXnvGMAMiwhW5w4i25KLvph4jW7q/9JomjiDNdCkKSfnPvQbdyn
ClXD66gm4ZSJl+3IAyJyw9G1TfcJnLJ1o4MDIyVJsDSWCqw2dztUWxabP4/WYe7bHzKg8AL3STdU
Vq2RSc2+JcLjTOYYG/1xm6OZ4Ue2SQTv3SEimkzoAg5Eh/e7mHmAeEOrxpcG0z0G2m2Gst8+Nfx2
j8IXKO6tL1db8x9ixC3R6zxb/8MUW1eu/m2cZqSftRRi4Z/Cyrp9e+pZib4rtUNVT0WB6L40ilZC
azEDCsFLf1Ta1y6cjKsPIUHdJmSFdaJBMEIShKOyhWxTfbCpCUVazKlD1fb3W27dbaxZfR509sty
l8283lr6/P26F2EN9l+6W2CidM25qxaUOVYWNrCSlFe6IInM6a1bmZ1GtgBJqCz20/u6m9N7kLbO
bVcjvLj0xF5VqbX/T0tbUFe/b7U5ONMclRUi+DzDcZdKdiflFcDWmGQ6y+klL2L3RjGTezS49C8O
T3PeZ3nx6FdZD2eomfadY8RHM1TV5Y8GJiCH6WdsNo0fodGel7Fp/mNCv1ODH1lqZgfYjBCI7D0y
RMi+JT2nOlPAObFcilHCPnSVvuNdL0Zxb6PFpsTMw8ylR42ppkNctFogUNL0SebBEhcIlAIuGW6k
Nl9W3fgdFBjLa/Fs4QiSErMZJ3N+LFKwkBIyZzO6IFrNWWJRP4dWm+3X7POSh5YU9mLXaz0DsoFJ
Gkljv8dvJrl6t8s8MsW7fZsnlxz51LbP8XJPiZBYGbXYOfvO9lEM81a3kTbiiz8/SKOghLpefbDF
UQs6PkkV2ikLCTKROulnHZirGBPFXuTUyvlt/J/7a6zMLbNIvOv13o3JSud0+vdHkpD1losNMkR5
gTjtAtEvogMkyHBtunxCeFD6cRn8utz8uZd/a/uB+nHvQ9pIDw8fphHvBxuCDuEhjvT8PxR30zwp
J/HbrtDRWJACagRIqKtgGn//08lqzezC2QhebGjZk09lN8QGcxvJmx3KdQV1Iari2Pf9S+dP5bWi
5WlyJbakHYarovZ+zE1VvQX7SRwiFGSMLyhcldcyAar0Lic/0DZ65B9JggI8PE/ZA1/Wuu7fZUnj
35XLVYmW+3XIYQ2iTiWBYhQ3LC9+0950lN7HaSRuHeJZY3rdgtI/08wx2VeFdx9DnTv6jWocNTVH
NUYxfiSJNt2emCTE5VjyCq3x8AyyPAyRZdg2VmxBgyhQXPKK3BzrpNLP8p+FG063q6noZlCAo22/
zcoaFE0cPysPPrvvK1fldMIzG2Re0Gzcobkyfx59/6EaB/9vbaguQeNN36CpVuc62riPdRP5V3Ot
T8C8o7dBCSS+z7rvPrSG9iNJDehty1Ej8AVfU4vboOMIUiyDHC/KpRvO+S4LFI6fl1iJGZTQvlXG
5fiyd13WeHlY73p3hPlgllNz8ONkervUl74YUVZ6u9psAIdQU1XzG3HOrdMc5GqdS/r/cvkhVOZ2
uuquMSb16mSIOORW1QQGH0nm6ipV0xIgo12SsuIEAj17vqH9vrxjCTobuzakKIKZqf1l5Zqpdibh
4uf/BiWjHUlcBtR0DJT6hgQUMn85CeM7PbDsHbkZ49yfihFsEqp2Nz64n7UbRGl416AnOaGhdJDe
OphSXFNcZcc1gT90pouusVfv6rwcIchNVX4dRkGFYGPWBzc5W7rw3GuXhECNasfaD5BHvoht30ZL
KoM0s/UH9LX42ECEDfoRoa20foIzqt+qHGXBy+inr0PbfAVdWz/1ZarfwubWOMUMpq+5353Eszs5
iVfn6u8xUMKaMhFkEVENYWliOYB5zOg4oTO/Nkj7omIh/QHV74uo0Oe1+yFw6+pQinZo3JMOWabZ
HEkJYR5hU24wtimrX5L+F6vx5DbiV8caXZ++9S+3R9km2mzkOYH/mS/+rGaXcDbrh0DRa1b5SXHj
lQEqC8BNVpt4ozSF5xiZh86eO+8MGfz2Eh1FKswtcYrqtYs+DPqQpnq/hrRewi980ilgt8zs+zSt
WgVHxZmvAi12rq1c0S5SygSdlyhQffUa43MwFuqTD5WSM1X0ywLTWO2K6s5PQY59i3eIDzXsEt/x
d0qlwn1Vms1drtj+X0Vy7QH0eJ2TgU9YRN3JajmxhbNTUmgvoHiXXVFrltXOmaZG7fsgibID+21Q
brXGdYkS/DWH7GdzY8Zs403rvjQi98usmlRJczz/EUqNfamq9cTXHTQLdtz6ZRcriEF6aolIu+9+
8avxxlJa4JaFbT0HRfB14O0B0ApTmpEC4eg9uHCWrjF4+X0VR4c0tBX4yaV7latFfcx0v4LlZvSX
zgR7YoiUqN+J0YphVBpDpV3rfvh9djv3JpsWySzZ/MXL5m/bKK67RTZ/ErdtCiUWkdvTWPEum0pE
7942oOtww8xvJFb2o9vk75tV3oHcX3mP61WF/vt8skmVbeiH+SSirtwOInGWXyROxit6aQLNTrm6
gW/9ZjERJUU3HkJ2hVQyPCGFn9VuG5GXLv6t/+9mkBltn0QKP3mWWmx1sx++MbxMSjAeJKcp2c3N
pNm8i5YulM3hEFrxW3dYBmxdGa+Yv7zrdL+P1TSKTxhpiz7wWbHoWTtpfxxUILemEj9FsDafNA54
rsIQvW/pigMocrJo1SD7soRIE6fuJUp+5t1q+jXRNujfTjSW4KsQNPubE0Z1X4SJc0dSm0SZF7tf
I4oCqZRa+Ok17T95NwQvBiCvy8iJtTU0DJOTUAWNbgltLM5It9B06py7BlTXrqumD7NKqA8a9FIe
IIqi+prvAApBLlsI2Q5QZ2ZRVqIys2wREmQJnXPZGZzsHk42G3++lPmKko/4NtW6LZFtisyXbZdN
Qw1Vo+RFZ+n8XP0Cmjxq08/SsC7/qwOZf0za1HpGPSe+nA2OlsWJRpNxZ1Hhcouf4xqaWdQc4xv3
xlyoFEkdv6iG2j7ouua+ROYrp8Hlqw0m9M53SfNLkNuk2XXrmMkFlUnK13owUDLskEwdh7l4de38
JYVm/hBahfuC9qiMmQcEHWWKTtE6tH/9+qoN9CvHGMx/Wq+9JtU4fgP8HZx7UWo+NYjRXupZa3Cg
XLvk5MfuUs0L5UlpGsr4dI71DbW2K+/XcD+Mp4/DDXfWLvPOgwJK/iIJBn+vaRX6xHnjFte1T03L
Ocnzh9X4HtPFbvZgp8AcJa6pu26p3YvKvu4FxkvOp/dudDRwM/Qy1ZjvhtL8bISqvvqW3hqZtatP
eobOcXigh/epTcmABRN5AoIcAze7XRxiEyzjFqL3aX7rshaoSOGvcEoJkwhxQk88jyjZA3acRHiN
th1fPoAPDCMARE7xGU3/4o49MCHWmYgR+n+n9Q819OKfacH3UDn29XNvmPolP4TwgEp6cUy9CTXd
2T0ZU7bf06pJfiIprvKdXnBGW3UqL6chQo62pnTEhWfCbEuXTx+su+zI6//VTSzzWUzkQMFEtd4d
Aj7Wc4RYGKCV4i2eQj1rfAQGfjf4s35hqCCElSr5NCyfKxXl3n1XUWtXWD6ejhqYNTnRtXgtPnZU
PUSRRrzd8NOqcv3lfQqxWmzV96w0lnK9zKjVDhrpY8NRYl48I/+p3AydZbBh6o0jNGV7R13z+bwb
FwE9MYpbG2Pz2MBxgMDiXItdTOKUJkM7fl8Bl/tg32IjnTJI6BXP59sd1/tIf5kdPohz3ZuobQXl
VKHjs2hTJiWqN1yh6khl1N+vFFV9s3Ho/nalUs3lUzd0XwE3NAdtaTjbaA5O3rIhkP56KdahV7DK
pbIIrxSqdiM9abYp/jxEgpD2a1CvQveoqrLqOtCH5p7/bHNf2Z0HuT5BzsBPm/uercW9XG0OiZMR
mwPJtLcR21QApL0rcWzBH+6xBW9Tyc23+xpaHp/psdkcJu1CX/56086JX4bTTt9f6Cy3XtooEo8m
f/JmF78wZl46xdJhzOZZxmTxiKhTjoA2gJvB2HtKUtylKO7CiM60m6mdHrqyL+42u1yNvfczb0oU
xNmjB7vA67SDNAa164Kd6ZvIoZYNsmOJ+eb5GLOG/+5G0uLJLDREvylTYsc3IfIf+/i9mUZ0lih5
si+9ZrwC5UoFJPFK3NrXI/1tiERv7g/TSNyfpxjNGZXibbiESjfp0XeBN9hdeVQpOq85hLpKnUR5
bDLLf4T8jZCpGh+lF6JX9NAgCS0BVGZAJ7OsfgYQltJvsY7y1Kw3ZGH5xJnL5yxergok/nlJjca1
OMQm3s1RKCnwZjGi0/YWPcK3PjWWvmlcS8w2t5FED6qm89KrqysDeCYVZqhed6yXxgjM7Ma3Z2Ba
hXMUO9gH2DDSL1V7qdqB+rMEn7hR91zHia1s/7HcfPiqqdqlFZfe5wy080WvdsaCGtQf1DqxzwS6
7to6pRgc9yTCipr/ECFzoJ6Gnhuk7B81EgAAYcJ97OUuRPXB3ffobKxXc+cjjbH1xS2BH2x+PiDi
Lm5p9GUeuQqKxSP99VKsMIsoD9FSLOrktmEEc+6k//4YJzaJkSlObnnymCe3k6itkSf2KQF5ic7t
q9j7D3dcjcttT2akQJ/SgnxNug6hNtKB1bFF9hTNNsVG1tZzLsXmT3YJSLmrjuQCELVzcuSrnUk7
otSsHUur0PDGyL2m3kHs3eIcSAignT34sJAsax8mMcf3ErxeBplrXVg6Ulwf5pKuNFkBNb3ghOJi
s8kMcmMjV84rVclurLlb9CfSzt5L081Upx8zaoZroWHzO89681wut5gE5JB2LUZjCTrpF1SAY7oy
HPg9LpOu81OxBTp/jUjgo1MjIdTkZv1YLY2PaqKlJc6tmHKrqR9baHdd2zm30hP7EtX8q0kGzloM
CXUZuERtA9+nX00wkW56lJuvoWWqdwnSPecsj/oLJKi1O9WBu3kGMXNRO7gwVSu9o0SGqlMkBK+b
jACgJ8T9RzHKEJnGrbOnILTMGxm6zjJr2XCjec0nGbtOI8EqG28IcElxeXI7+GD2EYzpapIhMn3X
9eVFZ+UqBWPm7rYvDOvaIPW4b5VlrdX2U8r5qEMtDnVp1r7Rm78uxSV9GSVdacBKUBxEQ0hEfneO
/P5rsFcUEjNmc+dMarv+7qc6wLi6TsNOr2UOaQaJXseo/A2sH6fNL7aTW0p/9LQJRW8URE7Q8EjT
3DpGeSsmFBigG5l296hnLssWAdKjqppcZLql7jzhqGiTkd16DFkpK7Aw0ts+ZbmmQm8GUusoD1md
BY9dgjCinQwtuFps0lB/KqKwXfyP9IolTOHleUQz7lIGbaG6+ZV6t+b9FtnmwZNhZfphi6yUQKfC
EgUIJEwcKn8PO3kWmV8c81Iw5989Sx316FigELo+R6MjV7I+M89gasF466PFfa3GbU6xQjew9x18
ZPPcDExrby/NbPu45BJZFIrutFT8258MENfaz6GgAs/MXsU2yaSr5+NUq0+sW3NyK7n/+ijyVBJ0
clN5iBq19PPRSV4bP8x32hghdzstqma8bO4DdPoem9Z7ETtCg/NFN3vGdTOr5Zc8/2esyvk1qGp7
7wVo1iEqU33pl9GWXb+N1nTlRcKHRptZ0z1pE/qIra1EFAS02uFQy6Xq60uGhH6ZkBzJ+hY/pVwH
KtL+8qDgqV+hLX13MgQZf80/32I+jl4nSr3wb76g00txy21Wx9a3p6jmXbDcbLvt+x1PnrSawubC
71CslirLED2qw9TzETvTKzbzHNJdiS1feBtbiHS3Zgspq4qxW/9DTBV741lhx6Sylwml8dQO+sfa
yh021zaPhfDNRRyEzVVdg5sH1cMhUpjr8Ea9huokpT/7u9GgNOnqNzQtvre9aLh2GXUWhiTwIU+x
Y6QW07ke1njLILlvYpuCl3k/Xc86K951cArG2YPYd5OnaCBzPLCUKDZhUh2qzEKCUYEGsRph7BHQ
u1UaXpYSvA5ZW9XqsvByjWyHJkKFbfhpZLp7kYxkOqVZZ1hj/nXUOsNqlxnQVUp6V9uf3v508PoQ
6wPJEydsL5CGSWYoQFTz+b+cfdlypDrT7RMRAQgx3NY8uly2e7whehQziBme/l9K3Ka6uvfe3zk3
CikHibKrAKUy1wLh68j7x1FzsnM44rAg7NUXoIo/tZHfHEhJjR/11rovQf7gcg21emWaZ6qqAXCU
A8oylYfTAZaxAwidra/1uMK5Th2lwJtF2fAI5p4TNS6i5SdVyXmSpYtMXOpOGmWtlWB9TYFnDij4
Nx/qGXWLHN7JXVkGFSz/PpGanXymyXUPoNfqKgA5wtZeJFrtOczr18xEZAVaD45qKM0QlMgbGycQ
SMxDQiOJqDFNlm6aLgpAMfDLlhRkVxX2Bjt/64gKlh+eO/qo3cX7dxB6zpl6ti1BWuT2+WZWmPTu
bsqiO5hRsEesEu/plXqLn7rkM1T44ZJQKg2Yn3ZSCzvtueqj6Fwa0Y7QWYC7alwzEeBIQWfv2j4y
rqYMd4Tp4qOO7mphRNAtIsJI6Wa/N8s3PzflgKAErhkgmHAYgwTrAzUKzX3q9SnoMGdZEehAmyIh
2TRObKwrHFItTYc1gPMHegLIHlEzif0D9mQYkagc69feLMM974NruGATagPwbCmLO7MGUHsrJAX3
qDeC9maJscg/ljnq44xFWVtPQDQDwpwsPSBGaQOCTel4sEoL9NXMBZVQwrTPTC+m0O5sm5QpMLBQ
dz3ZZkbHlqlzTMO2epR1pB1ApqivfT8rPrkdQ+nYmH5zOFh7/9UidwcPdIX2P88xW4S1jZfwqmPy
a4cKC2xJNBN/ObD8SESl3tFQYI+6aK3WfNckBbvX1jpCZrMxcKVvjUl751t2BXtn66iomX3j7yDk
AeagSuGdv+2owqvw6E8n0d0PiIdAyAtBqb69+wUBc70G1Hr8ELl99ICMS1vVK4g0+sritN7pVMqg
hqlT17vABsbWlg+Ay1DaFudiDzaVMygTqcoX7mTkBsZE1El0KTDe7UyrNwSqMCA6uWH+aID8AHVV
h2ZAlaFeAI1mwmFIolUPeqdnxCPdFRjCQAGgzsmQPfTimY77WEWReIk4in6VuIyC4MhGpAnR8J+c
wIsCSqOuCXEraLNnBwF0CtlIM8qeKwFyagaETUVIDUIKrgWAubbxSLNC7ZwC+/YsY9sBYY3R1ztD
7z6RjJrZJFHG/QDGqZbHQKhTDrMdL8BLzWU6AmYQ89356ung7/XeOU1uI9OSPYhpLgzFX6ewAANX
E9YB+KUxnGQJDjJrS68WeJTeKkg7G//NF7kk11zLrO0/upLXvBhNh0Rxd9uz5vGvU6qLILO/ucbc
QQgdd571rJ0vEdzYFQAg82obyQoQ+XZkb3WVmWZxEEk0jcunRDXS0hCAz+zdPKQ0ttn4/8k3yUL7
AIqKHxkIBKofmYIDTvsSTI5aAoa3auS7G1mFEkukN+JRMOIMImeHtkV9ao1sG7gFYSGAjN65S0Aw
1eOnAXGCMYzO4E81+xWwaAtU5Fv2JtNb/RzZSF5bdEOin2nsxkALshB1IZHTOeMkp2HqJYgxAEdT
mTcekEqmLo2Br97tWW6f/+ZJE5XhAKZi4CUtQjcBdxWr7RXVyt+U0VN5/NzMJfgFADH30mhQExUC
Pu9vJtM0Qd+b+0wi6qBYHHWR4fwdqcYrcMYHl8jpn5CUGxyysQMJNMnGGFgkAKQv1qVmBBeSUZO3
3N66iQak39laY/iTBC0iiIlvi11stU+iKYHyrKanhmZxK4cvczMt1lXWGqsWgRQkOzvpSzE4zzgL
Cx9ohJrxFhBSSGWmYW7n1h4/OgF23iZ9sXpWX1PA3xpu4yBrssIB+O+u4Hktt2TbNuLWFfWODbmS
8m3lodSCB7fLshfEwZrVnbuOh920MlPuJfDi55W9RjqbWEs/t248HKmxwua1R8PcdPrjnYyGRm9+
46NVbP7RVfiFSut6m3mevvRD+V+5aqalctF+z1WzgeNlOaaOwlRkq93lqgW2r1c4VKrfGy3ibl0b
u0fUqn9AtqXYBqBbPvomACS+DkZvb0UYPLqVyZfYGJZrsAMGz8AZix+ctj/TqGc5SknqJF/6eGve
kQyUMeDMQh4zjQxLhM8gPEQFXBUASRIczMfX2qlh2SeRC9oX52cFEJoPtYW0ihQc8Ssa4tWyWmlW
I/eAVMChZtwhOSc2Lkbs8vdgtCapbdbuw2Aa0wyxbrCd4+CeRUqawR1TuU8KVCpXOOqfHnCtj3d+
GaVgjaDnH43B/ugsCW6oMdUjsxFsXSK1ZVEpSJIoTI4p07oPDJxdIIdvnD2LIueKDL5Xi9RAdisz
wyur9EOj4AasYWR7s5A/zSKKqnWRVqtCoAZb81VchQM/eMk9VQei8Ap61RQZKJ2LqL73MNNu8/pX
G2tPbjUgsF5aTytOepzuy1LzL9SQvAZECACBNB1bPSiGQmqTFpjWeLHOxWmWuwjYH7Ks/qgrq6Zt
zaUbpSkyZmWybXlkg07ckU8sjuWTHvMauzyd7xEcl08yBAOanxsPQ6Kl4A7QHZxiRs3Wzwwc6IIf
6RGnn0DFsYMTWczyOu6dhWCy2ZJZ0vQMsEzcXtc4jwMJiIny5bxITlkdZADT8+yPZVfvW8+Nvg8A
vVkMYx2+AO9t3NaWKtYGtcK1lwzvc8ok9qKl8O3qC81mppV3ts0hOaFuLVtnarYCs8WAAvjOKg/1
bXkQvoCZDQhMqfxusOpzCzD8Sw+Cq/chviJpmGrPecXEy2hYy7xJjffCO5lg1h2BZrMawgHfQNV0
qsk6hVgDfhgSZT040rTRfbWIzThCsUOT7CYtcoMYUK7xSlSEiJjRBKQJteAF0Wv3QIWBJrb2eg9M
rrlMsAhbdzGAiAuwULYA5D5oUjaSJ+AXACUMxhrPFdbzaRq+TeNVlnOeZH5SggfZ5mw7T1tm4BhA
2vPWBFbVVfjIU0KAWf8SxtnG0QSITIPomrVy+Fh1QLcGw4W41B4b97Ufe6p+7d4pzXv/hx0k19oa
kAtW2oa9jYbsZ1Wwck/YWaJFDb3mnWeYrN5BBktf4aYSNnjzXgIiFsQHYRDgC5lsvCyxLvgHWZcq
U3jQ1viAumTrIiubTfIeqGubGojwy1lBWhSuA00p8bWbSUhR13w3tCqO+TY5zhT4CaGaDRnME3US
8B9a25tAQv51IWRi5BZYz7PeWd8pfKN+cgE3gJ/er8vE/ax/4O6Xu7n1ALevKETyrihqADiROihB
OIjKaZXM+MufPv4o3R8lK5P9nVyPdojURJdZXGhhcjCq9P0sohkkcPfXwnG9mz8UKVobdXmtBZLW
2WP6kG67CpNOnufPCEw8E3zMyFJVf49ZzkoBYN1GJDeT0xwoDAJlZQ6qn9mYFGOqH90iNY6zPPXU
vjgvV2RAFwMgp2gjE3DoIZ/bPLu+90VvYrFLy8BC/Y2SBZ2BbvkRh+TdmSRdUJnnyYKDO3yH3OiP
JEN0zzybeNkE02qhg3yUt+Fq8idH0v/jQvMU/jtajATTNdCFqIYWLJnzcZ6wL5puFXsBbnteEZ9l
iFdRgGq/DzzUEZKI4bQ53A4tgHAKuz7HCByAPj0U8Tltg77D4Z1frg3ugRFjVpGeGge/8wVoJ/U1
TisBizNrqNc64ojUnH4/rWxYSENHgg1mZyCtwFMMfHRqlPge+MnzH7ZnJVu66dODYOzdtYEN7aVR
zwEQV+RH61GW4HUtZPEpirX6MfLy10bn42PmFjUiQb/kfctiJKMCIH0yU4rE09glBQqUcuwE8p8G
1fgFIGK9EEcHs4JWynn5aV6EHNRKjQBl+CwXnodSAbUSzUaKoHQAZ5Qj1BagrNH28vEpCb3hCac+
PeCyRY6/q/4qE0G/93rePZAFCK3GA8pK0wUNqekFaGoAiS935AUG6u5aONfZABF0sUX9oVjNMsQo
PhhNmJ9IpJXIQAaJ6AuN6IKKEMAoLhJgNrNTBODvIVNHJ+pqW87NHU6CcTShhuTVSWRqeKBvOJAs
9h1x6c1uO88xf8b5czst4LGT9vYzphryBGYvn+vgQfYMuSMvLZX9FTfteeFCMYSBgxWQ/+piqOkj
/eYzmoFlnmS7B6amdJpjmX/jzrNtIsgLBjb/iEMkDu7qvPWnse0mPowwLON+DFdp/mIwsKUg4RHA
epM1OTaYb2eyisdnbowvFUIMQ9kWj0HQtM81fmfIb8JJPQ09ewSTihbuUiT8PvtO0D7jadgvwMhT
HGjoBQ7fJ7VtLRDm84qlnjpro4iLR01gOhD3NkhONgFxpHxpOreId6SkFWi6pn29oKrDJorqdoSN
zAYnAOUSFe9MpT3hm7AbkMW+NkT7ajTBY8UNl+D1o/Quox1QgfTQuVawzRxLgHyr8/a1Xu+qoBUA
QoKImhh8qTdDMnORJnYnT94cyEsCgWWP98obM0B6Rh3YzDAdLRE3iNsiOUnRMIJbNgOT64GQCfII
9AeWDZ5bGraZazzhO0AwBSQB0gTo46UeHYBJA3ACz/nDPsyeyJSa0AKXENKE/27vy854gr2lgA6m
+QNAYNP1uHYQgbo3egILkH/gMgFBiW0VSEtD+ruDE7mbPiLK/oGaThnHHLRmMmzG1a3Rn33QWmiT
261unmxaKNAdLBpRCwiAr3gMItHRsVFSo0vzyFVykFkF5tTobz2SkZbs7obMy+UiYgaym5TH3+xI
8e9roLb9aZBxvaVlKz5YckFu/8NlkF1RoSQhKcz9/DH+tuLfZLREreOgp44O/8OHmE3KIsGvYfrI
ERt3iZfv/3EFcqNGiHxj6rXcjwoswFBNpUAGhNroIr57qH027EhEyjszUoAhCHAAs2/ou3KL0oWX
Sfs23TwL9WiJ2WSe3o+8eqF4k9aTlqb/d2eay9Jxvqanl/lK7q52XoJ6FnLXVsNYuZvQCLa8dlEd
pnCiULIhwftXfL8BhTLBhVUBX2Ezy1gttrHItL855TLVlhoHJ3ZiF/05U43Fte6c10AiMixA76oR
UtH7s9mNVrdiVrXrzPEdKsSix0jPo0eACxRpJ6+AgZHX2Mv0xxCH6mpA4mLokqs8lm8mJK27pZcz
75HsGKjSN7zFs8liIHFvAtBIpurGRk2sesKUWbX6m1qaNu5vpbp7OhEDNcZYAPsMFJ4bFyysH8ag
2htObnytowHggdjCXcYh0sB9mvNVXWXF1zpB8iYMOh1IQZnn1kB8Z+UF5yg44tG4/nWwi21uyPRj
geclcBx4ve9TP31GKulP8gzj9CtIzfmzixTvPa2daVZHa9uM/bF21od8hQTkeW0gV7yuDaTB8lK5
eNs26iq8OA7SOgRo2UUh2RdNGjivKev2koBl9gD6ONQCVVn+YndmvAD/pf3d6MzJFlUu4K0Zwldb
zeHlstX9J4rw+i1AO0AC5exomKDCZpWLCnU7Yw38L6Wdh0MVhDfGsy9O39qHutd8IJjm+aoCw/vn
XkehnstMwAnZyUNlJC4O/iBnAOMBkZRePriu215bLf0mlRy3c5AlABXviH1/+g4liwhKQC692l23
EfjnwCiZfwL5NYktANlvY8vuQZSApGVUvILRfQTTrIc6p5UFRqOVGzb8ocq6jIEfJirPOYLF05A0
Ey8tQ3ZcrIEZ80bTIKX5mHnGgSYku0nrW4C58A1mbAGpWrjApnTcHWJLX6a5ygzwbYNdvsjaHPe2
wLavLwxxLJaugZBLU4f1E3hcQZpYFd6ChtSgLtFftCI2d54urVUaOSCB8wJzX7XBsKR/TA7Usn2j
hhSJn4f0f6JhLdJb494HLOHsS9rZmKYibakW+h98K5GsujawrmYuy13H3WiLkFL1se39VQos4y+o
64hXPOj10xjkCB8BMwunhVBovPjg9Lb33PPE2hcoal2DQcf5HA44b4Q+71i49pNOHB0vS5+inoHO
XTygknn4rHPQJ+hDxYBSYcZXJwPPX64KyfIszkBtEb4qzKR9VdRCZJOHKxCFYsj3AqgzK0DKngNW
AtDZPtArVY8asy77VVHn1XJWJLr8w24yjvufoTS8aSYy+9uck613DL0+OJGVX+Vag1e/X6tSD7WT
2hbFay9W6NU4YgWdhoV4v4Nc1w5YQWB9BS85GBBBZOddwnxI17wri1UJStMLNTF+6JdRY9duLJzD
LK980Ca1ensiEblTLwG98gpBUXMBRq9LXXa4sTlS6guwc+Z70868eMmbs0T1P6KgUfaEfHhQBpgo
XZqGSmaLBtRiEdi+ZlmHt0Cnk82Jx232xIs0vCApaDMbCC1EWUrUNssukXzfcDDEW1z2R1y9jxPu
yPxU2wHA1gUIFKrcbB7tCizGem8Yn8LCSFcI8EXHyDCK95mvrUiuj1a0HYIi2xbKv8QGXBNZ9z4N
M+2QtAzwCkru2ODeqzuAIQP3zkJ9P2jq8giJuawETmMyAiUnTwdQYjeZdxSGI9YIw7DPHMj45lCm
3/7/LEDnyj6z3+ao+yvokeoJ6z/mJQ5+EqQrBHiigwHAEuMn1+EcJNYY6W7y8z/QIGzn92MCV8ee
njk6qtkZs4EKcXdMUKQWQyUwj5+bim1SHMwszT7r39uasDZBkgcbbuj9+7wq+pUPEK4daVsLsIRl
YuDlVGl9X37MUQd9IWU+mit/EN1zPnb+i52KxSTuKmzbo+KRXEY8Tk+Z1oNSonC7Jxf7HhzZgh0n
lhYizb1xwMM0eKZGWrJd+gWPAf0NGajITKTzj5MFOTk4QVpquNPsBuH1q9YowCfx+w6pMZCq14PH
bTMraMODQDl4uGZ1SS8MtF3qRpGuR4Ftje7F8liDYvfYqoaGhVcAx7cd+KPFDDCOvplQb7YjN5KB
qi7caQMIrt5s78xKmpPU7sAe8SB5nXi2e11WXYblyI3rNM4OiCM48p4XomuOdTvcgJdwvCAZc7wE
Bp6Flh3kG1sPm2gdaPkPYMpFuPXCZLYbe1SDWeVwMhPfWYIl3l+DBaLEVlAz0tOAw4ax6fhGoljy
RI0VuE/Y+CikMcGXoUplx97ZPWge17cgAjsOeaNZACBGWjoiTqkPqEXYdJTfTtLMwEHQ4t5gEOA8
2pGUHHpE16s2tZ9LVoVgpYy+ZMifeLGklbx4wG0FdWrxRKK8wU+MWW56aJEN/SKkC3hi1BKyzg0e
DdUUTlAjdAwWxK7vg0dqRJeFj1roXvMx9FG7ZID3zuFtcABZ2ac7M5xJagDHay7//nME5fv9zxEc
WJ5re55uekgtv2eoAgu5ycFoVr4bZeCtQHnK9oHwAYD4i0DDyI1XKg2SiQxHT8piYsiY7SjBg7RI
ADpOzBkkI5NQEW20jmR7VWE/tnmH1LUmwAElqW/MydJDOvRaVQgv5ynmeUgm8U66ZhGC+XeKaa55
hvsPoK6EXMgE6Y2vM/xtJTKZFyG3mgoXBTJehty8tvXgI82dnb1IN6+g2jOvDFl7ewOsJ4uiqV5C
aSt00BjF2Ryls0hOyYEoe6FRbnjNCZQYz+BKQoVtE3CcxvEkXc0OCZYDbSMDUbLyJ8U/TEIGstTc
HfIxui3AIMDTXuGBz1W+panyMqmRYC8/Imdm6/wuJzOmcAhblM7P9qEv40sGqOHFGFnlblaQA+Cs
s1VgFc5qno4U8/qsABJ8ZOWgiFcrkp1jYKOsLqId49ZaVJRbCqLhZaIWJ7t5oXlx4JKDvDnHfXVa
c7ahnm2N7RY1Rg0w67ASUEOiw4gs163p8gpbFdGYhw6MhKDCpmwQNUZppnmgYW/wwTuigsI89O6Y
7QHYuah10wbcLLVkNJsbiNougwH8S8MgQZCYaXxb6sYjjVJku6I6QinCDC8aC+pSA7RMtgPb1f5G
ESGL9jibRFngH0kWk3MX+uZ+AGdDpyac7RJfIGxJ43uXqOmsQ9SESCeByzTNZKiWSogRcR5Tr+xM
5+jcrJGJbMBWyxT9KqwGVBhQ8Xs7IOjUswzE0W/l8jjOyD2kmw/dfojGfaDVbfQMAoBmIeoAVJhx
Aq4FMqfydxReo5wC0Mast1nx0IM1zXU1cRwZuCCcBOjuODrQqgXqnbKTxlAlv6LuJDW09qFq7GJn
l2OGw8gWW7abLjYG9QZFO79NUqqZyIgmot4sA+TjAwNS9+5GNE9rMSGQJft2beSc2vLRHW2x9wIQ
maAMGSA2WagjXMqPN6KQEG6wWT7jnDHdJEKRvffCHFbkQU1n2slikEkCimMYGthPrkUNehenbNjJ
NWJ2ipBoNPXAOPXkI4y+m0WxD1iVVZFl9Um6n1yXrXUtdlGUw51rN6ASIjXATE3DcexcREaABDmM
XrYiGTVeZ/dLHxHu7Sxzs+qzjIPyiPgsGPwG7G10d6geyQKEpva5QFh7tm9qjuDZiFOkWca72kQG
cWGt5mtqrSJelnEgdmQn7C4++cI6SZCmHNNRa3aR7e5olCsR73tWLFgXNzgLxKsraahhpKHuYEdW
gZNN2JORmzNUDaPSaU2Os2Ie3k9BY2pulsW3ot6pWr+btZwiC/4rgca6QzR1DZPbnu64zHM9x9bv
82dwGKQ1hSnN5wb0I2tkoD627eB/R17kLpQiE4t2RC0IMIJDIHLthYkXkkXfPOAMKg8XscxWtd/6
P+1I36duaX4vMvMK2rzuKyvbr4ZlFg8gf/iRd3X2oIMzBVm0fow68lZscx8gyq7aMqHGEQFzvxgX
npRyr+tp/kSKpt8GwE2+TgMEQA4mDpEWs5PtIrEpLJJ8EwO5aAGSYLaLG9MHtK/8knC3OJodMAuW
OE8VeOe4TjpwL58ibXgycA8A+VwIjjG4GK0O7Ko8bZaFPTrREmcn2rL1wchdc+lfUR+gXWWaf7Gd
RB67ssw2eleUK5A3Axrlj/lRMfQ0rY1o2Ou8tvkszdFRfM/+dZ6eVqc11FVnnRviLNU2ZLTJ/Ijj
3cUHL+0VZLygStKtFrjLTvAub6xqVYW1vw2MPHxniiHblAyVfDSMk77Zda6P7ZU0wndIJgHjm2+b
yI+FsWiQOqaP2kdNV6M+aa/6YGxIR437UOvMfaG+L59rK08PTV/g5avrt+CMsg61arjMQRE2Jkhy
4yX+mU2Kez9p8nL0wSYvbOjjri118EJDh/gaMnaQN+SuyWzqgg3+C6CTvPU032T5a7XZ72ZJVzfD
DGnfankSO41M/uuXYbK7d1TDRGaZYXODgdgV6WX3WL9lafBulN2zY79zwsSJVr6pnhMAcgNvvRue
qEFoB/SW910bqWAnnB3lx8F7tGjQIz0EFTx/8WOieB5y4LzXWhNNs/7VblrKiiT2kJh7SUY0eWej
xmY16U1N4oJANABSQLt/jzC4v+sMhH0I40Vr9PJU8+FCYC8EW+39Ek2YLjSs3O7Cq6K6khmJwFd5
mWFifp+HTF1PTlPzMgfIpWekVYj6Ze2hjvEbBnaCe0CO5Fca2WM1XKMwQyLooAHStIzALdLzuNp6
YY1oFHnkfb4vK8DuV7FuscVocCSpaemzbYGBcpvj3A3AGt2xr4Bog9L2RKxApqohGzrwHyKtGgDN
HOER7Qr9ErBSv0iGrLUsEGKSzYrc7NNlwZJ2Q7IwBAv6mAzqzQ3PiGRIb5tZltfJF9HiDWMWzbaz
DIwi8akSCl6sMXFDBSNJs5kNwVaRHv99f4WY6x/fXc/k3MaX1uKW9cddPcYJKN4UZPFcUI0BXi6P
wVBZJ+wdrBP1wAF4OyQFcF+/NA1o26aRsg2jMQQG6ZtvroFOC1GsG9HddBHI40BdadjpWu9sZHWp
aXTRIhlb5BZevhP/HMjsI+i1+Uujmd4TD7uFzgf+gldo/gKAyo0dVvmVRJ6F+FtoyP5EQ0CaOcsS
+Fo7GiL5uN4A7r1bV1ppv+hZb+2FRCiRZmo5Cze1r/daunbMEIfXKOc6hKqhHjUIKVgHQKVxkKqr
EhfqzhrqkYwMZz+aBjfGBBzsb1PMfnfTgCJOrlEtFE7zz3OZNAP5GbUDkpq0r86eOo9PMmSM93iX
mkaDq6/soDE3NKy7OH1gsrjQSFB2gFVHSDEP+mOi8gFq3NIBzQiiTdJ6hURiq43AvKoVN1r2pUpz
sesHDalFrmiTYRV/MDNQsZABNYXIzDNexpGBZHT5zqq0jyQf6hJOOrVWl+WrMMMza/ajHvlRDwUI
/3Vv/iOch3syAhumBdJSzq0pK/gG3BVg0+AutFn1PPDRWdgREu7qovDPWZeMx6wFjqqvI0/yTU49
avTexA7Z5dl2ls12XhE0W13DyfaspYnnoRPo6zFNyuOdnFYcEdlSR+647ai154mp55vNiANbc1LO
/vPFFgZPF7E9/MvV9QCsuvnEsy8toa7OLoDSPK8/X0QbjsVK483r1ZHrfBXA4x+PY2+sSNRLDe82
eONLAu/LHtWYzhcH56JrIPVIbF6d+LnN269jO7hf9CRF2MzWnEfmW+HJtcAR7IxVu7Kdsl87jqj7
DbBdrRXwB5DgZeV5+M0bQSCoIWWro+eiZw7habKU6hHZFMFaCuHsbd0ykg8k08KqW/iFW62dzpPh
tyEEnYkD7MYFSqJL7YqysnKtD4WNTQ2Xu0qUX3sNtClVPqYPjWpoOIB6EOUH4XUWkbzuvfQBeZ/O
oar4jkSorQDRJXW9xMtOht8uaXQ3ZVVh/ySqNenmaWcr0X0IUGcOFiMAQWdl2W1EZQ1nTzbD2ceP
CZRcGghtW5lsZD6WxZY0vah/6D0ft77WAUK5ClNEp2NzuLg1gOnIJKnDEdiSRdavkmZYax2wY5Gd
XvyytnBmC/CRM9K9S5A2mJmz/q9HzX0oz8APEZVSjqVj/4DHzR2FyDjkQA4CWMozgJKbE7LZUYbI
qr2HfQG2V3l3slFs1Cxo7EQZurkFWrXAAljWbEQ9/Ge602TjKs/Jndk73E2rPY1m+ew7LUCz1j72
/ver0rSzOfXerrPoUPwuONB4Atf96eS+95LoxrBJuRwPuua5DwwZyCuQH/mfqwSsHhV4xCOYWnqP
qkPpDhtsIV5NdS3HSwiL/c9GWq47P7W/IwYV8lRXmQvOasYRjFs/evTWEy6gQrunXsYja7KkIUEH
Ji1SDF4tW8IXnK18zXt4TWNqQXC81rKoAA8vihio4WZwzlEw8EAjm48tqp7tfLIIVPmD1LTTnUWu
+fkyGoo0X/5FSysgBS3OARf3x+zkm1sKp8t2Y8BivrNAExYvBUihDh4T2MlrgXhy9Fo8xalw1lHJ
xkXgARcMN5JjMgIJ2Q8zhPzU0FWI13kvxnIa33RxrBeGqxJY/WB5zA9k3gPd0LhSd2rCvlp6MWqW
adgs/v2bz0znj7cs7iEL0vQcE7toA5xeeAu7eQp1iZtXwOYuni0jdw8+zy2g5gzGKg7qDJHZ2LxQ
0xj5eMo8exPgcXaZzIxC87d5OtYLFrV5vO6dqFu1HPFMcvH95tUZtYkZkFmqZjdPSFq1ECJjfywk
YuR8vLmTEy0GqqJ6QcPS/ho1ZXuiuDLFn3G7zY8xHkwkouYm0G5kVkbaOVY9UVvT+E1748HGCDw2
zIyWXAFIMNAOY7+muoif24dcNdRzbYUnQZpUB7ivHrg32pHgIwDGYR9qwqQgx0lK7gMhU8xzxmP+
TkSo9kO1S36mZug9RUBk1RtfD7Ro0uCFX4BvztuRSUPGvYONCI0LXfzorBzUzFq77UKe4DQM1am1
aqaaVFXYqpR1FIIbRMnN3EdWUA3suS4DzoTje+OWyn5YgjOlrq+qMw1TN1oi9ct76QFdfmVIHALX
GmqFcPBySDsgVJIVzaF1lT7NEVXx7RzjGC/jmnkvhYPy0Amol/XgSC0Vbws1xMxSJEG5DniG3HGl
mNlabFkPIO57Y28htcF9a+n7FTBpUZa3HiQeGH1jY9dC6uJt7rvJaEgukVrqblZg8GMpsrlpSgvM
3yhwKWygLNMnLgb/U9gm7CK4Zr7HrZL+LCjl5w+irEDMoSqqRh1pAXpl8RWS9NOLVgcVcpncz2Js
s0/cT1BsVxT1iw6+KyQ1dfFjEGnaRnei6oQ4Kd8HhhvvO4BbnROciW5A0iCurM3lKhmz+p1VNCbO
heLyc2w4LzWogX+IGpRYCTLbF73nA8auCX96CJUh8HAKgS5ypIqPNBJISC0RMprqO8D7YS3wA4v2
VAPCHelemxToWiBVJ4ewbasdkhsiZCJBRg1Apr8hE4fFYI138m2bD8OKWAgDyw1xCFMNK+IoLMz6
dpiZpbMxvTDdtn5XvfgF4OSRh/XNz9yPOOK3Xngu/a3Ru/Hud4Ou+ASIRnYsiTFbd0B1jZez8Myi
rzeiQIFK9sB/WFgNgrc8+toKgUDFoGfReRi+kj4CAjf+NiCdpvsBKO+9Cvjw011EHXsFxHRP41/K
6V5xc/4GBcBtX73m+ww5IXfZAhb3CASpWBs3ITJskF8OuscFcBOzEwf0yckG4IpEEvEhJkWsbEib
6bpYgyLZxssGCjGQo5P2IGpCvIj8xrp19TN13RqUlL5ubRwL1YGBZuvvMvxpF2nuZj/Xnl2lP9u+
iFDolo3vopYhlsDS9JzwwgUpb6RtjNRCUBF/cGAoM5SQlpXcEKK6WSLkyduTGBX384zBXuKGtCoN
yZdGj6zOVVt0ayMFkw1OrnQgsihwxbkZFRAiDZEnNy5CcFCsJOvHV8O/+tzob7o0id2UPyvmdMCM
Tn7i8HAEuxRYMo56UoHnk2lBctT8FmXnSkgNyaqgLp0ldSV1QSN0AY8AuOsbD6AosvlJlHyD5oXm
Jos1IH24oGQ91dlSy6s6xauUkk1GQYVu1RcCAfh6geMcpSH95O+6obZPsYsY7LQ63Wq8vEB2Tgbg
FsUUHBHZcELtn/1qdJE3IBRdsFeyg2aYIbjoHYRxUSsMeMokkcWC1EmUbasobA8uCM7xrc7dFBkW
RrxCJJydXXXagoopZ1jQWG9A+6iHAXL1qr7cZjlrj4loVknXuAPOArErmLpB4TCkA2D3M40jMsCe
HAe4hZYtfNvIFkj6CJZsCLpLg6jXhXo6BwD9yJHeTEMPjyYb8Ybsp3AR1iM71P6DLSPjw2M7lMZh
MiFrHEpsAGLYg23l/xj7ri23cabbJ8JazCBvqRy6pQ62277h8thj5ggm8On/jWK7KeubmXNusIBK
kG2ZAgtVe/+OR3Imr2AIko+LuM3xE1ZXP2LH6G92Nxq89KB9DcwhY+jrbVr7VKKeZFH1aMXllarW
qTS+i/IXPWmch7nmfdCdDYgK5IaWJQfKbBPVVzIlpw97EmUmdzaB5CMoUVEHT/YqvkMMf2ZWvgBW
+j12+hGbbFF4XOKkbTn1XwZLjJXUZb+KPDaiuAw31zQMYX+cUAX1MK9AQ/HoNLgM/bjaZmXh7ABQ
WqOB6bfTvwWqy9x7oAtxpP/nQDjOOmsThR6bLgj3+jjauI4TzYwkp0RBW9gPBCJHEHRKVNWe9cCk
9RMPO3w6BTyXaGznKksyogh/xjNlvelMvDPOLwZVivNthiJQelmgoRYaQN2DehYRzDjJFRjCSgD4
f8v6ibu+Xgb5QwpubIq0+GcqZq3sZmh1iocSxm3rmKzcgO3nfcvFj0xUKIoyv6FQGPpod3Yq1BSE
n4bSevSSqj/xtNvUXQFsylKCcysz3Mq3+9IDphSuG09mEgCel6azlJxorTzHEaiWs+LG6T2K7h40
tMecbMXBjq8mit6DzN0NVj9EePH4vdaMAd0sAknzS6rjrIgOT76bhZHdncfcAuFclX7KDLs7StVW
nLca+pMlWFsHd5qbj0Gy/N6ynLk4yOP/M5u7lRdFojf7UOj9eRG5NjCnzI5/b5S7JVGcgBSx0a48
5tZb2sYoNLwSgajM7zT8grToYjnTrHPEgA9XiK3ba6lPCtsY8HpN6nlqlXiwWQnSoCQU3QAgb0fb
NyrMEotmdzJptWIbqNAxEMpQu5gMQCmxAHOyMXEXcnILL79yruODAWTvRzykm+xPC6cM2v0k6+is
ASPQN42c/6zClyAJxA8zNQugLicmnkQVLjnD3AI2msufm8QegBFvOh+muBktUMq7bT0Uz3t+1NZ8
LextIkX711hzsQ5aPXwAxHf86FWluzJDmf/4wwAsDCgscfTLe/dR0nMDT4t0ekOJPWhkm+hniUqS
bWWy0fxSRelPsDDxrWujlnNtclOsZYk8KhkHgQWUqg8/MqRVrqhkwYf8W9svUxUxz7jcDslmSrgE
3kk+XWmWhz8BWFldaEEDynaB+cEbsQuV1Wzq9el+iBL8FCj3qRunq3Q8cbWfl1BkrsfdgD7ASewX
Szfm6a5AZgsvHhmgzjXgZKOQAdgdaoO66xvUXyOR5AMaoT/08Tji0hsNCFyR0NKA1Mr7bPLcrPIX
zZ26n/SrOqnv7uS0vPddoi7xSBZ4yEYbaamvWMEf8HzBVRrOZIBuNHRtFQ010BSBnBf4+jhxIPwW
jj+vcRMSPaKZDW/TynzkpnkVER77KgStaFjCzGG1VLyH6UzmALIBwCiagmLugeLTKDgfgltv/1i5
KKlyFPAPwbQjZTtb0kr58V68jKLv95HK9OHzAWtEzYARLx+SBnDWQY9mPVKQjLQ0MJURTHGbt27b
ulstAe7sijC3UTTNh/XiuwTo3Qo8isUXJxW4hAkKYy/sMn+2By1/Rp/7CmUB2ZVEYGw0T0kHCNnI
9qvE2YBOxb00KKJ8UY0pu3xCVssxQcbamHH0gvPuxrFa90KixYIcSPYRY7EohvY9xocFxfinXcji
P3epOpSnGeVQodZNKx95F3210JG5p1WP8n6ggykFqsRmRaNzAI93hrstp05bgQlbX9+8lsyvI6LN
NPCY2Pp6fjEB44VfunGSx49Tk7i7MGp3kYHiI3C1W8kapcrBhuV2+BX1/dsUxKefAMOIn9/CYuo/
WfQ1iGpzNRbBeOqlU3wpE8CDK/kQJhX4kMJkdtenCfdCzeBdAJrqPHG3+0Rh8yFLtzbA5Xfk9bEL
NyxQPhYuWAjU7r3Zmavpj11ITrvg5XljeN4BTQlfp7xLn4M+ToEz67FNh1fYNS1nxRShbEobQWuk
TAAxcbWGyDu37g/wrdhXko5daoCKLf8aoXUSeb2POPN6DLPOj+pKOzhD62yYhw6RVETXnHH9tWi7
+Oi4ebfB07X4nugjHiRB+FWOWo8C2mDadYFpvaFy1icDrR3qDbAJi2NWdt2r7eVPdhLk3wFOOq3y
rqoeWKiP+I53AqWKUEgG7tjJ1axr7AE7z+rTjVkiy1BPovj+58fQkVDbkFx9DBc57nM+DMPWcsNj
kg3TheOf7cX2hnZdoIRwNy8HLTrFqS18WoJPKsC59CXiif1MkiaxUGuS1+2BlgJ9kXukeIYVLas0
tp7wxjivSCRtEO5oGjhDdNu3hyF9NNVAM9b9lF4YnGmB8+27GBeG6SMbAWcpB+uwyMmMBtFrAB91
BtD/KNs7fwYIn1Usem+9KBY7luPMLnHHu1oio0F/RJeEDrR97hi/lo0WE4b/j0cpgN1Any5ypDb/
cVhWR4/xbrGMARr1IIIZtbmQhTgAIRdcv2CKjFbL2rJ+gPepRQ1wWTGc1ljG9W3PugbHLYUqafcj
SKL0xlqTkAYrEa6+9fDOnZbJBkhA6HXHsfUzC4PNEJbyW8AtvEgqOf9DHrqQk70wka4fJTI7ygkg
hPIbd+SIywoxHtyinYORfHH62KTAu9sps2W9i1XXv2VWB2E7+rlXnf8kGgNRb/DG2K5jBRJAsiGq
68cxxHM+mQAxSLK4kjpaNAxvjkTGPB9wSpZx6qeuq4PmUEVVe0TpqJ9nNxVUxEW9QT8Z9lCfggav
0epHYIuibB0iO5wmfH3Q+Rfhhh48I/3fKHvEFYTde0+d47yUTuy8VRGftmbFqx2bYJWXHYAoLB1d
DhMYX+L2wUtBwELPb5Hn474bi3KlSx33BiiFfIhbnj7Sk/xeG8nqXtujZGSF+xRVFP07ci28s1WU
2dkbunajT6i97RWPilQEKzSLi69tEEaXLh7fxXWPK8HFlKzCTIabbOJ81XmtBpIxGYN7F9gkg49n
/ZOFY9XeUZS6XptP8W7UkYxwLeQEld2NMY+nr21XONsM54UTEV2UIQcfXo+8wsEO9bVNFBhEWnEz
7VnyE0wg+hYJpf4M7qH+rNWlvtWcLsRJF3l4UoyyDdp57QZ5W6xTx/qc5LXckcsYA/M0PFS8A7t6
bv1AffYA1EzbfDRBogziFylOQ5bhaWGAEVN47h5nseHaqmHEN2wXaQ54P9WSFLjKKnC49BcJzTxk
fH09jYzdokDYYe/p+HVw8HDdoTYHkCJjttYLDsqtIk58/G8SCbhN123sRqkPmAd9Ehkk6HFG+wzq
ahvkL91yyEI/zfmucVrj7yatzqPnlT+zynqqe+b+VY7Fm1WAtKds+N/W0BTfHB0NE21vevg2AmS0
CaVYBSwNtoPXJq8uam0pKUqrCZ1OAl2Znz50lD9dVh86Zfn/59fEse+IQpxw3QSozilCX4hASgrF
9qA1UPx6EV60VnXuhA9TYQYkT3vvXY5i8Ohf5S4w7Jc4tsXu41B8PfTAwDgmO2bFF2pZtGWX4L9q
fKFeSK5Wf+pCL7wQniFZqtXil+rphfogDWknV6XLxsE866ijXE2oIl9JpqdfmnQofMCbNX/hcX1K
sxgQ/l20AZkp0KomAKn1Za7/yD3gHllT/YZfvWrFmD284IoeqbEMrM5D/GzqrfuWNqO3YnlWXU2r
KQA7L+WhzdzuccDV2jppk+lzGRR/O/jd+QWApCDqf9lt/gtv6t3nPvD42miy/DF8wtcdh6/RNq8a
CjFXeWk4X4Qjv6uH9S9Q+KI7F7cEWdo9TXZnAqrYrlccKN3PU9/028Ty8jPohAKcP8zbOLaV8C9e
MXzE0fsRcWpkY3SOYpspbqd91KE5GrST/Gs4DBk4IjFLlCwE3/zXRbvM/tvuTvuv8cgOjbEAEuud
ZuNaLjAvSy9DPxKQXMNAv10u2kYhyDaN/a6l5aJltQTWU+oGq3gCmdoBefvmWDeodKe3X7QXA9Y5
xdce1/474jWnAQn/T2gmZqeF6tzpHsIxZXggKz51x+geeDud5pWqAc+BY3wQMUqFbnxCXd+EDcMt
t/IiRanxbEXbOcqNFH2ffepQYH4TLuZn2o58Gifs0aKPWicL5OwtYOkPOkoofXPUrYv2NcT37OLq
wNcngetk/aEZ7L+apEeTP8m6At8/XObLdR4Jlm5it/wlgZt9GNsmSDfvMfiUxNz/8J9NF9eBoRvU
mdoD/kTpiQZLJc4dSqeH4K870XpRT6GDRHsAnGh9Ks09KRa7ohXuUZg+iWfTO4slEs2W6BTkTtYD
YRvpkba/OlG9pgQMvtSxnzTh+BoP3N56fVIfQ8stLrhb4atsGtvvEavXlIHJWxsl3nwaXss0BsAT
uOyplhHXY2WKzvjftZF1EeLm0GqcWU2ljaQFjXx6pllH5Y/LOor1Y4ErDmCw6W9FjfohmoVm9T6L
1WwoR/2NZosW7Kv6253dEqWIqyMoJ39ygH2u8twwcBxn+O2l7ExACR0rjNiqG5gxJ3TmLA8uT9AY
G+LClesgCJYt4PPKHG1HtlqSzKosB6yDn0hSo7ttFmt1gwLQCZylpBhwK1/bunggHy9DOjNy2Xsc
8hqdmKs4tIj74hWVAOMreyIStSHjmV8P4B+Ma+ZsenQgnPOkZSct1yO0cVjytSpwZdF7uv43e6oU
M/Di04wZ3wCXUByLAVSsqg6kavrJ57HDD7Sc8CN8nlw8s6Uq8AD8/a0WzQsoveXZheqCzbx/xe+5
fgJnMKgfuxbfGbWkkmAaCm26EZGTgJWuWdppqR5WVnXb34r+jMVFirqnSNdRwwTg6AZQvFMW1tca
2Rxa4cA9rwjS3C2aeWUrKPQ/LT9WpPuwxI2Pu06MMnwUTXXVpi5+5a3dnKIAGJZelE/flLwt4/jV
K+LPkRtluxGdHI8lE++D7HApjWwssGCHkGn+onFsB0CMYI9bLbLFmYkYaId2ks9aUgDJwsMbFfhV
t5lIPX+xxjPhfT90Xg5b6f2xU5km4gBIw5ccZW+PhaGLVTwm9mZetiOYs5XCigd7H4Tix52clhV+
jyPkvc6hHVZAaPDGvcI6vSZWizN8zFqflnieySvNsvji9UCaIklkQyxNfB2ERGZoMZUsG/dokkNu
VJncKHBCDdNs884jWLXZp0QxaM1MWMj8PZZ24R0jJZuIHcuGrHHBd3fDoPUhAzOHC0RR/ZttoL4S
tJ0n7tjimYbW84BWOPToCfyQmVb52c2KEklzXLX/6UQiQzffnQS+BydROChZWJe4jF4VFaoE8I+D
+uV5yhMGnNW8QBXgIkQbKxCKPeAt4XSKgumPgU3pk5EVYk/GOo/flXdLXe/ZIay8LcnJfd7tLtyy
eUwV1mR58zloA1z/PHl4C9xmlT2i1zXUXBcN5La9ZqbjbS0kM19LcPkdq0yAh0wtDd1On1NwWI5l
AWjiWjRvHfO6Bz0ZilfTnuy15NOtqwwA7EWu4KuarmknfvYWugokF/2ry6WxTscs39Gy03rUA1pC
IqUNrQm83Mc2Mp5oRYNWfA9YEL+gxAl6nGsB1Pg7WFFb78ESEfav/xRMd1A3OTKG17sJBTnoEUCV
Ar4ZWhehsqxWVcC0zizcYNpuoO88q0ZG+ENBs5J5bCtrPPRvnCd0huDpKJAu4aF3miOSvtNRbDPw
Nt8GvAmR4gHZl5QChE92DKxuVuQo4nOBLYbGUGAQuiWmlppasfUcGyApEQNqcFAoDFmrIBPxQ22d
7KAG+gVW4aCb/dFp0VDII6P2K3TKP5BxFeVNvLM0AyndJOw28zbzDmhVUeyAnbVtxrI5Tnlq9McG
vQGHLrQPy17z3jgK5Zu40wM/KYC1rzf2xahUOzzQjDpf9zTFpQXmehpIoyk1z392uOI+9SAw70A1
pzzUQGbLEqUckR82eM0FaTQMl1AdB811ycsjMCryXTJUzLdCjlyjGpJwyK5B554rzbGBCvFbxICf
thvQ+OqTxeIQgIYVde/ecRGVaa/tk8gFTUuU5zdxuRt+q5IsPgaZY7oAUgFs7mDIX4baJsyVrJFd
BIo5tzj0xWC5foYj77EDnDCFp3j0AdwwbHx3RD0lLUmRA1vgJF35NKUpQpHMbTnyOLin3i0B8lCw
k5fYp7Z14tUks35HV73V0OBJi1bkORcWAMn4AkD4FR43eNySVi3Jlq6L0asyO8wWtJSeNVuQGcVY
Qn7EsAf5mhqB9nkwkTvthRV95n0KGDSr066iGNkW6e7wXBaiP8ZaX+xtQLU+ovmp2AzC5S+4i0cu
QWPWV0V/DGr04Vuap6XvuGLc6nFiXQd19RJVsb3TQ4lLTbqP6UpcwdtFt2nqyGzRHVI9cC7z86zV
XXCXUgQ0CeP2hpXwrhjIMfQAb12mHM0tLl7F5WYwcJqXXRZsQ2/C9a0c3xy3HkBJFvWoEEJqBZ+l
O9OSZiRrHO+hRMMcQNdCt0V5D+zmKRmOyrkv42iv1cXz4nZjkotqOJWoDxG4p0WiCPVlmtDKq5a2
oKDoePSX1tivCbrCX7vUyw9J03bbvq37r3oYgSuvXNd17D31dVS8Dl105i4uny10/b/GueUgBaaX
e1LmEhDisgXwUTKWwICQUXQ1cwSklXL4cCd7s50AgF+n1T5C6h1JeBTh1gk/ucB7eMYNgXtNEvOz
MenpW9Qm+q7pErahZWygli4t6uKxN0agv/ambymzElUcJ5Mja03HdYCIAGbMiLCDCRSXM7ecU48n
7bVv6h51T6n7EDJwS5CsRGPyFf22yEQKZP1pSQrJ8HwCKPm3XFmMrI4OTZZ8Y6rQk4o5wyoG9Z9N
ZaPGJJ0jHv+NtaJKULIKswHMAQy5sGKqhAVQFLiSenaSqAXxNnMYirgY0IyGmoL+8y6FNJG3CIGz
8TBScROz8b9bDUk4xqfhY5n1HOjkRtHj0QRFwuLkVCdlXfqzdez8nqbIOu+asfrC3cTdlyDQWacK
Cd4InQ584ciex2qJm5zv7SS6S1V64ZfiM3NE+SXsI6Cg6cnf5MFCjd8EKCrWrYUKQFqp8TlAaLXN
JgBi52pSQCwJuo7cFRuNbDd5/AkYjvVJqIG0NNzJZg/S4AuE147FchaqWA0Kuhf57MJTNHvawt1F
JpqOVi4ehqXvyTE62SaynlM16ptZWJe4N0M3XJ+9G9x6zHPymy3cEaCpGsgAduiLPb3LluCkvpXO
0VGpGZ0oyrzm6oMsn0a0JnISyubGn9S0Js3sSELyDmjT+Y/QOZpwVjkSYVGC7GevoPK7SBuvrjQc
0LGNjzOVIMkCGxi2wHM+zTIhAX8SA2t+3So38v03t6EQ1oksyHZk3EUe1uEAYsNmNHguc07oGHlc
RGSrdiV34LxoJ1A+z89EevRRCpqefC2AIE2NoZNbPRIXOSkpSU0zUtiVPW1tHkdzynpRkO+yXHwT
NBciUZjupqIAYuTdHkv4FE+yA8qbURP1+yk+e9C+d26p07m4BUVycgmwfPA7mQUwvVPn7O8+XSAc
fJ7Fi7ZoeA12A9wQzj8mQTVuBcqpzq26gpjCeLy4zn6+X0C9EBB0vKBbowg4BQkoztxANjYH/Jof
vK6Elu4sFhPyq6yErWwBklr68YoAR+XnoAfd0ZIG+qULwHLjp16KlLz69Su5zU99UXNAeA4Xxwsn
oIg4+WUZXJagRCPSgt0io5l0xIiCMdC4LooBTPAXfUqKzRinAcAWsCQtKaoOL3meA16ZO48MVSso
py4+3cknzbLPUyHXSww24PcdDWtP1hRWjxR2ik9mNWQXK6yah4EH6yzoggt4aIMLzYKulRtcFLKV
1IYpB0uZ9oI/8XRc7CpRT6em9s6R+cXK2mnkx1ogC+hELYgCA6DtPyyD3tmAqtUzhlt6nM52pAEI
jrsPUSQR5Pa7cVTaIS6lwaM9OwPL/92PPNyp+1EN4BXRdXTegxDU3FQRetQAQFWdezzG7YPl9OWZ
1k7eshXKF/UV6nvL86LodAbnZU1qTxjt0TK1VRVOaM9DTVSxtp0Kjay9hxxiICRudVCMdeomoPfs
aUqDF5vaIRG4DlSGLQtgSNPFhGYoMPsdwuzTmq8W/WJuDQyaBCxkKLayDmQyW9+4k3TC7wYg7tQn
IvfZCmzj6YmEctKuMnLwS0OGyxYM5aTentbznyrEkUZHvdwu5zioMK0e8PI6Os6JBqYl7jEzvpAS
fdMNWoHwnxLgccpEGOHv6azLtKDchqbxi9R2LydAeCvLybU2Q4F/IDNJ67OtBvViMg8djoxuXA3H
O3mNmuwbs9lByUaU0fqh43b0dnO+i+m42UPXBene5bl1EoA9BAOAjne7COSjJ5Ci4U07HI6koGGx
o2WOerUaBYnwu1NbWYlmJtnUK1JQvDn0neHiTDbLssH3OUPSBAiGf3yqmyjkQXpyy1EwsJ707GyF
KLbus0G+xQbABuKiHY9xF8s3o/4iWJl9SUDtcPayJkMfBMRIT71bcfy3PU+Agl0JF+dluxHRV/A1
DuBMAXJqkPPmhZe4k1VyqwOYK+Atwaqmlnlenm1eyZc0HOrHDEkpPwQB09dMZuU6TcH2x6NOe0uN
WQwYqvjY28G4JisAfzVgqLKq1Rj09Ur3bHGWcvg0BQU6a/qkBYQ7BpLTkEXt7ZJkWoATuXofX8z+
1dap0X/ZtKBQU1vRQDvQXv8k64sx2XdT8vSvIe8+Ujlq+gZJw95fFCB7KtZ5huPv9FIBmukIUILk
REPTB3jWdkNyohmay829A+5SUgbdbzNadkHdliiDh/DOjWT/5LLYJcwS784jkIP2dhXPm9zFW5aJ
RGErAxGr1mresR8a70gzqZY0a/BUBEeAWs/TOz358Nq79daQRvITvTbXdwoyNkyc1NG5/ntDsrlb
zlv9u/mNno8A1dXQJr9BfT/Ak3AN7JeK57anvgIw2eDMDHid+kTSCIUC82zW/+O6UJHa2gTwDrmn
1NMQ6oozlxwongdGs+Pg7DPGkcHm6GjuBCDMHWEDHxrcuOFD6w54U/vQzIakMUoPgAsG8LLIh2Q0
gFUaiqwI0h0gMBI/aYGRGOJX1UfnZezudFYearQen1qvN9HMagX/o+Z19txGAeqYUonezEb021i9
mi9nGlQTxCsJisj5nX1RFNoQrtBmq82KrBUoy44tN8CTtja3ZVgKNLWDkwGUn29o8A6ekO9CvUqW
4we9ZvqKlqTgKGIBkqbjbu2UebMdfgG+BfXUnMiM5GI8B20dP9EiSaV1NurgMjYMnVlTkbBdVk2g
dlG7kImmme3aCLxkDhv3VYmKblkAZE67BEDRBZgXuhfwj9BvhtRxN7UiCABYCWB6Te+Flcx6IdGH
fakMbMFu7ZHEBuCCBLecCvZhz+OgeaQV2Rsm/rGzYd6i5KNBW8i0AqIr94ZLYkuBTGsXoKOkddfW
mJqoshom/UQDED+NExKxw6plubNaFDeGojGTcE2qG+nipKEv/GT2HrqXYgk6kKYC55OOpquHtunN
hx50W76VeRUag2zAi30oaIlbXuccVC+0IPvFimZBNEZbfE9AKGUGP6ZmYlu6PlyAU2ZIleUakhBX
eDAeK49Z++UWcrZb/EoF8cAl33dGiwaEmuGOzkHxEYphxrQ/3UxHc6zXUeoxH8ez/qTFMrPP5KVV
07hC4j9FxhWYzjhOKXg7MHIGJyQAwPBBUz268hREa6S0MnA3rhc7mqF3CQUWH75wqAT+2toizbfI
sI7lrgaY1kOqVY950Qjg/ueAZ0dOCf2Zst0MpglaMcNp96zsbmdxG3ezLPyY3dnJP30HvcMrRdF/
rycNIBG5GeAEriHz6HVAedMG749146jEUVagaI/s495coeOO0EgqjhRrg1tEWrF6xC1XEuWbeclt
ZAcnUPgAsRdVI3GIas8y6w6EUlKAYOjYOWHrz6AlCgcFfEAgyMTbQqBIS2KGcyeFI4tB6+ZwhHlS
TiOwCjn+dmqRsAOKit4adHVzEIcnHth9Gm+VZ7W2kQpTWlMDKcZa26JvxQHivf0u+vAng0W+xCBF
O+Hk8Q4r6o11f8yr5r0DNyvCCbhQZf45GuxmR82vd72xtCTF4kYy5SW1UOzu5DftuGTHufbQo8hq
T0E8Xn82GoXeoxp7Z1uaLlGMEEejXIxI+t80zGWZoWp7wgO1wNFw01RHa/e+W27unFt0NFOBiqIO
D3NH3WzDVX9ehlbTmZj7v5vw+f+AdLmGZoAGERB2mmF7xl0Lfp3V+oAqweh5BjpCvaDchJ7+q2pG
65uaIPVpfUtM6xcyuvZrqo1yDaih4oB3B/M5Gq0c8NjgQ2yb5hKO0fh5ap16y4ZmV9dVtVqYaGa8
ZFwIvjPTOHHjrNsoA6PcnwjMd7w1i10A5NaNjqf2qvc4SBZbz93WrVs8WsRpTFNuAW3J0vt3Dcom
0JenbLhqOY8bQIzG1ogKA5CNEhVoisfs2RntH5GiJJ2pR+svjQdYJVoYOdo5jLDmR1qig6bborwu
25Q6oH3LHhhAmS6Ka11xsW0leudQGYD8RagBk6ICsJJhWC2uy9zm4b//5Rz7HqIKgN4A7/GABOx6
uFy5g1erY14muOQGWV5puOeB4WIGhMnVNge32JcqZ2gKQiOPmQowGrkG4Om00gErEndRDiz48wxW
VgAP5oRK1ueOahSMKXRPvS2eotQIr16E0nOaGc2EjgxqpQIe5tVVAyls1D1ZwIX2euRk/SDDPgNv
ihUpnVam+Juo4y82UE5wH6eWoG1ix9rpngIVhHcCqSNgyfooVB+vwAtpd7zvme/agOP1gb/ML0l/
IGWgrtRDdTuulTYQslDpup/NyE0M+AcBZgSoNKNYOBfOZrfF11BudlG3e95XiN60pff/ALXwNO9/
/lk8x3I1sJ+73LPt+/9QLtJXDPzq4UvRJv0+Vm/4vGswCAvkkfNUrReNnaj3vLQ8kHKR09LygOLm
L26g2sUavFsY5/mim7codcAbJKaGArWPzW+9yN5WH+Gfo5iul8VbMqhQd76LWTP/CdCWYB1c0IPn
kxFcBO4/n9K4/55maf21G4Z8YzSopqZlhJvkAKyQgxkWR21gAMdSVsDJTNEBG7FL2FjZ4p3UBsDO
lHfDUasTeHi9x42+7k9R6O2Iqm1mdGvD4sCki6O1qsNeFOCuRKaw0M+LvDQtlIq3nliTjAbWTCAO
6XBJr+eoACfZvI+H4vzFLsNV/iGfcJBYSOpIW2ji4Nqedl7ktdqnyoEmubDU9UZQ0z7AucE+9DlH
XIf7Emh38z5t/QKs4fox1JGJVPgq32ODv6gukFc3TcUhR65iq+lu/k0kP0jf2uhA0wP51Nn4Xinw
mVANosmNleFq9o5kaWhkF2VBRLskqpUFvrLvFkwLQRrUdvtxSic/tV3gPxFgp9n9jS3kdYbrRJ7u
IfTko0UAoG4m2Q79PGgXVzieBLlp5SFYggpWbmcMT4XK2TLjVyKZeSQLkv8OO0tMPP+TeHxcwqCO
8D30ghO6hF7i/Bma5Hg3T3QARbpxP6G6mkZmoaQX1K3gZm/jQxvH+nkWzequtbQzDTgnRuehPtCi
sgHugndBY8PdODsP6IyKYtBi4Cid4npRidTM/pjdyQKkD06eAP7Jb6vFgGRW14MZnqY0yKZqjzmg
GgE55e3FNGjfGkCYxIFsvlVdP61wUWFeszrO94KBKshFm/wlBA3RGu0P2RtuW151WaHRtgCCHwhz
s92ARgigLmjOp0mUzha9StomdyP+STKj26J1Lpi1wga9UctktWUBjHHRZ2+aytK25BswXNtLexjX
NtBmjCzMH8zKyB7axLLQg6qmJJxay10JvDyuzajOZxlp6yaFIdl0brAD53R61FSYJdY8U24Dr9q9
mdsvi5LCtdNgvgdBKT7IBptV90MCCXXTIjly0RIRgLq50L+UU8FwTdubFxpSaXQXXKTPBmTboSD+
MHHruykMz/HJbMqsbAO0mGJ9I2w7XImySKR7skF07yEz0TSR5u66LMLxmPGi+GT27EjdMLkM3TVK
N0cA4WjFpxxpFBOvdCe0L5VrT4hpLc3cO5VR4FwFSkl8MYzxX+E4vWlThRqATtMOaLpLtlPf5d+8
HtX3yoA8J/ypZ08m8ZuFOtIYtbfjG/Aa3dkzwvvgNjbwfFCeZECeVZd0WwusLq5AkbKfC4aGo6o6
dDKPrjSYFaqQOWgOGpGJYmOilQOMR+C6XExohncTlWDUH/FgRSQhomInARcOkOEJdEyzTan91UyZ
cegVPQKJsjobTq0TPJBo/hRZYtsroIdwFGT+tgtCnuLYYDWhsXdKkCI1k8PYymld7dTomQ7WCqSh
fFA+oBurUgKSkt6pkk1qDN1hEc3W9+vZm6QUIiuy506R3ZFoAkD4BrUsOCBxIIWYaqidyl1JkG+v
FhlK3sWJhn+SaQpWBCU0pybkwQ59Q7Ka45HHEnTiSKEusv+OR9rFmPa9W6bJ9JbiV+lcVQmefpOT
6YAocrUzTrLJMc+9Da1Ibg5Sm5Uk05QZzTo9SY+A4NoE9ujH0dbNQAVb4V3mNKZpNM9I5igFzQwv
iEv/Tv1PLncyjo660q9st17FUtdXpKaIFGviWoK3fiB045KzPdHgKdhwMIDpqgkfQloTTPiyXKyR
X09RAJOka7JD55h5rHCI/oa3nx9mFA0vwgzwPwHtoqDAq/M3YJmjAtNCSsuzAN2dZShKi6Xz7KAM
fJdMaQYo7cC8Wi4Kt5Ny6H+M7KrrnfOTTFsUC9yYcl5Zs2maRfemRgoEoASQzrlhZj5yAzGe6noE
jBKUINGsAlflho0lW90pgFtqHZyav5ItuHJy0C4oX8P7ghbn4GEWyXh4BLzpdBxBmHazA5kuO+Qd
btUWGc1oh0x6r4t8+VzYxQCp0APpuJ0V1v9R9mVbcuJMt0/EWiAx3uacWZU12jX4huWpASEQiJmn
/zeBXWRnu/s754YlRYREukySUmjH3qurf0NWxdE6zMGnvSsLCPmCUOo81dueiNyImJGGiR6JWqH0
ZudiWsKggTE7KXSxU+zfpyVnIUGLQq0P58y9tAz9mHIxLUOnUeMQRqfWBIIW54jZLX70UKlvAHKj
Jp2wzvbuUduWfqq8pERVG9gSyA5eo/uir/szzuiCNdCF5U0kJoAHNa/7JLijg0kGiFzU90PP3NoQ
mUIh4m+poEWZh2yzhI/vNunRdsQ2SltmfqZxGlX1K0jfiuRo8/gb0C19mqzrBNkJWs70AKLdRpax
lkBPn+b1Dy2FFq9XJWaz8oNgjpmXUNXH6ohmSP3a2PO28Fd2G1e7XhT8NQfFAAhvk/KcjIy/jki9
4vj7NfEr/F8AtriiKD8pov2fBpEXRzB/GhROg9h0p9HGur3xuw7Q7N8CjhWQlSc3VNuepGjJEVqT
niN5HBTeiCmTkILYM9p7yPiDBgq6f5WLhVYimhO16FKlBr6GS59aYgrUdg1PJMa9CoS3p3Gz7aJJ
4VdTZqyvT9fzzv35Os+yDK0qn0kwc//hk9DUaewjzx/nwSZLq/BOc/ZgFAxSRVXo8BXZoFCEEpyC
Z3MI2WYHiCpuetWfFlNfnYwMwrbAF9ThevRYe6MKFiJnC5Y7VIML0O5GUXdTkpH8/RQki7AK1+Sy
4tzZsCFu73jW7fNYxdGKWQU2WUaI0rFiXOObAqo3G1XkLGReAnT8gx8rlGg7UGJPOViBi8gNj2ES
ZqfRcS4vf7JVKMVFJYb1K466yzByXNkCrH6AwUCK6MpBw67usYTM91DsNjQcYwddQn0STOgTRwoS
EidTf25WsVeeFBYQckUBSyh1F5tn1Km5JrcZm+JXc56Eoq4nuYhibbDvlOEAq+BFD+BtVEfkyaJV
Q2unyUaOlAv8EpQQXdC0tpscvlGgTjmxVi6t2erJkXEHTGs1qNtoAhSjI1PTjeMpikE2HEkDiA0c
K98jb3WPnb317mg2ABBoZI913bd7ncn+ZA6pPIOddNxaYNb7JDwX7448d75DUBQ/aijos83umbXR
XxXAuweU5AFO2ng4gUIR1PdRtuI4d8kDfu2vIh/KS5uAepZ28v4ogm7EwdVUzxD41auvlY2aMsxH
pgQ7u/taVp9HRxu/xpMtaJvnKhmyE8XSBSLPFQS++aPOvHq2qzI//Xcezmb/IPBF9s1inhPY0DwP
XGb+ncVUuFnnQINRP3mtPSGNjPSuxyr4rvIMaM2C6WrTTl2nL2q2ccpc7rw+8oBgsUeQI08u8peO
KA5Ga32jGexSNWwTZJZ9Gl3guVA4ZM5zd7mN8/EsAEfDtuucn/ZUv2wy+8GrdHxiU89IUhtZUbRq
lfV76Q8lYHVhxFfkoZiCuQ8MibzT7CBb2Nb93h3x/VVeA2zox9SNekEBbyCys6XHTeda6fsQFO5W
aT2eNCg+HlUKyoLR5NH3KBEnL0kYqmAz8DTboXUEyrV8iiJPzRFqiB7wblEv2uU5uA2kwGaM1Tgu
tI+Dh/0i8bQsF+JzMYp0OBssAZK3d2/ISXYw04E+EeKU7TnY2rYGOyHZKaIVAQ7svJ07GtXZSngf
bJDrBRPlUDU7nDuBx0cVeJ16IjD2bRCB2XwyLq9NagXJl6qV7pk6+iOAZsqzsdldxZcj9ExotvmW
5HbN92USKMF+Nq3wk18W9p30Qn7nxfdl1/tnd7IsZpAXA6SowP1yYZviKW6o5kE0A11QzmHfDWBi
3IhpENlsnr7VQy6P5CQTBkKAxT9Tp4hq/5Qm6oZ6dMdIg7GGwhseGmxFHs2v70afie6GY4Nfd6NQ
cvz+iHEcdiinytIUkJ4IOdAPWbU0979lTauwAAdrXBA1xWNmzR2ygI0LdCI9OLioS5eiRlGzZY3I
1PzLPAmqI+51gk34RL3gAVGdyPbOsdzmDpmV9q7UZn1ktffcQKTFWpGXLpYu8m1qA0ZPcfgB/u22
zADvu9iJ98tccV0hQ+n7cgutIf8mncsh60DojRWBBY5YrWZCK6qepL5VoBS8ciQ45ybqrJnkSk3U
V3OTrHRxZX4ZeTGRZbYg07Cr/RJMN6C52wYlBEBwSTDh8S+0isOWCkw4es56keVqKUiLQrJpvK8/
Qsm8rAgViJHVJgtWXP6MR2Fhwdmr2rz1JGhiZPELo0BoBegROreoFAGvIOudVVDoZufzLEW1Bhxg
Nti2ZQESuaEqUWk6mjcE6CzNPD8p13uj3gz85AF7V8BHYRtilxplnsAQfpJrarPJkKj41ZKDf7bc
sPsUVmB0cio5HPIyPRTYcd7bJTCSpsgeGFgRwR0DMV0IRaf2zsk666kSvvWEswkOraFHsgwQONiD
EmRcU7ecAqRtvbNWJrdkYlZe3bIsfvXikUP3xG7sdcvGZk9eFB9YWz5CzifzjXjPQfszwymDCRa5
YCNnoGVt4tVp5M7hGjpJgMllhmUcOegyz2Cb8tFKIueQB8lX7uP8NwXz5pPXZcPGKkAXSN1ksmln
WHdZWjz0WT88NS1kv8BBwlfkJFtWQjO9Fqo/gvnKABNBH69kIyFYMF26pPnVcqpeSWyWf/eXGPER
vQxpLEhMzfNcuZeYZQbf8YvT2Au2HTzQ9PsqBEZ+MOt1hPxzvI5L1MZd9CtdZftGdjUqqCf/0lfd
oB/tSYRnmQOUCPqx4mW6MwFm3hoSjO6NO34GkyiSBa0/gpXKzr8kY/YEvdD6OZOWvrWziSBqsuNj
/WVA4/4xygNxpwOU2ZC9dpHzlEgb3YMF3bj3ygYARFRNfhnw/wD4ftCdTelC/4pFX+24y2//ew1i
IfF/dezEcOAEMYXAh1Iv9+xrKnXLnYqeXdk89bpCPtfzjFMxXXpmhxBloX6Dmh2gdndZMBgnMtmo
2ctX1/15zOyb24OTgmH2Yxi1ZOtj7OynWzWW3S/zXw2ZZ6Ob0ujrPnlozD/vTrN3JbR13L7eGSBH
30WhjlaG31iglgQZ4a9mlhfRmax0aQJl7ALbfkk0QyrRBp3UjQXKuehMzdpVGBlnItiPmbijIbJo
Iv04jy5wHjK47W5GArTl0c94f1NnGY5Vf/cIOICd/BenSbL71susLapo1YFHenjrG30qtDKfwe+i
7tsYXwKyU5j+CBuM6sQArH7GcugyjLN0DWki5CjoLZraAE4HZXFrTy9bMaHC4ulidGBOnuxGaVUH
BmgmKqzx5Ks0zk4caqyrms52qQ+y22g1f1GWPoXTN8OCotg8hrrkIBvO/qMVfZeWuWku6pKjzCBD
PnQ/GRtaKIbK+DnRjXqEOtmq5S6K5eOuNjcOqLN2pM+cTl4r64ANSuAVk5fGRh7SvmkJAUFWRs+c
p8lh6OsOegnohoxFOCarblTt4kd9MvVD3By8jhVrcpLNa5O7zOHGmUwAYzsH/HqBTp+m7Ox1D7C0
lVn5uvDy/hWYALaNGlR0RYXVv3qyRQ5NiubOdiv9hIdnq8boyHEA/oZKHLljos9PgU70IziPRvyv
4pH4f4uQkRsfhsowb3Oc/qWQ53wTIA3bsqIFFl/41S0Q/nqLurj2NVHmoz2xfvpSzaGJVcXbvJeX
oXhnz6HFxPo5hTZguxx48wognrVzXd3F6yQfbOg+/b0f9wo1a3FxMrA4W4Nelz2yIXL3EfNGVFT7
Keons2wDTuf0HRmyc+F69s8WHJcla8ovbLDtdeGo5EEYPDg0ldMcrGQimIn8dl2hOvWr9P2d1nV2
cAGa3kQaYOSYOTFkFHKrOLoyO5DNmUD/1OJTi7omlQiQkS5uG33j4LTeUQiZICIJWhkHFJHQdkZF
AIiijiSwRkQKfWj+ttHjv/TJTYFkA5Fceqwj3z8nXoNd77Z1TLA0deH0CNTy3k9L/gx+5SObvtOR
8MqDMooRZ2ZB/4bTLcDRu+QizJ7CQuhVXYSBch04mSHZRvjhPAwmWBAS7nmfPVs5B5dhbz6ayv+c
gFsSf5K+36DE3P9cG9LaY20YbsrB8j+bNeQXmkJVWxprpqm5c6rW3dLYPNLAA0MBY0feTGEZUpUZ
FLinsY6LpW0AxNievCglcTdDB9pO6mqIxm1cE8AIGbTFlhdQbqxFjfy/nUynadNRALPM380C8k2o
NptOBJRhbSoZGgcKp8B5zPVw6oupxEMA3o0cPOiDSSlXkq7tdEk4z3dI/MWzMi45eAV0+0WfjACI
VytSYyFODp53u5Y51j31IC/e7Etwqa/Tvgcf2uStP7z95LWg+36h4aKSdlf2EBtZxvMpAgkRvJc+
Zpfcj56rtLsc//f7kyJMYifOrkARi6/MPQA0zWvc5jhNRuE7kuhj/VrKsxOF1UtWjsN91htfyVrb
4JxgwrU31EUZmQCjkHCP85hkfOrbJnwY88r9ZIMelWZOA28d11Gl0mMGmaNykpjIJwQdXVQlkA72
ICKyOLAPhCAF9Y22BgsNRfZM/YrMvDi9XcKpSyGLLSodaPRILIkGbb9TqULGQKItsjDfU9f3myfV
TOxcTuc8TFFU9hCAHPMiKnarOWqIfecB+g3zXBTlCyQGkiAY3j6iPubqpxIKuiNFUfefUTQ49+P7
fuj27oQrXR40Uk3+k63NAAvjOoXEyMdTSQ/p/LySsaJHd/H7gddswga/LTTtHJlILgG+Td1VB6Ts
M6CMTwBY8rOKzfEZZazY/sWZuyFnPXrOQ5uPm7hBURYKmBoTJIb4HSZvFwNygu1WtO7i6VSSpyXA
DRLq89NUDriPNyNArXsKLlPHuc3c7n2earptVaT22XHzf7/t7JwiGmQTL27t5T5EowbDmP8RdIfp
9q0C17FTpM2Jhv7pM7TF+E7x3jTvxz/f74rkTkXs2ExA4b7ymhtqVVP3v21djEp7LDBRZzcN+/8a
+6d7FBW+B0Wa5durm7uEZ6Yhpd8DAWTUKJTyBJZNXp08IE8WPyEJ8JzZvvs2mrmJfPFY7Hvlgzei
zFNsbQMOzWy8Qk1sTp/oAmBcumZ2Ig51InBKWZXxiYOB+lzYY/ykY6hk2Uay01OPTMgCYU+YhjaI
cDGJTFoDdSdFsgmiQy5c0Mg5bbmHtqP3vWjrnyp267chqxTytv7wbAT4HLnMy3teO9AABvr7prNQ
b9SPgDrXOMC98138cDSyzp4qB3vmJtPei+hN0MZbkfg29sGtBtl7tPpf91OhGp+TLEm3dVJCzddp
QBE6nYeF1YjXHjVB6f4dRHFyF7hecUMXslOL5/HvuMVNLe8jep6r4km/LVAczyDZubZULB9cFjsH
SGtbB4BOiocm52zdlKr6AgmyI37tgp+qHG9Lbffv0NIz1jEkvO/xL0yP5thB3NeMo73u8h1OlIJ7
ulgTqrl1DLaFRKKHddPfHGOafAFDlQcN+N923YXh7d/nCKckZBzUxabL4/4sUcp6HqaWL6FqVDT2
Dxzh2N2GbBQSB9a4N6X3Q3ahgAbQx7AK8uAnp5oQwRg6RZCvaUuELbMHAPvQxHSvxZ70Ayq+ltmn
T0IhuWcBB//xeWhETvdeZvgYloYaxC7Y9g4A2eFG08cIhq5wTh8TzPOlpp+vNZYU68iHlIzp2q9F
DYY7Uzjhg9d2xX0E4C71yI6nNnxgTrcLLKhTgJDIM1bYsSQAmzB2pDi6uHivrbkJrv66yhEDac9y
hw2Dt15ikm4Yj/1oCBC74G7kYD3qOoIw2M09mp95+coSfX1PN6ePUcr41RFjdDOH+dVwsE0oGaQd
dK9WrRfKu9x+slCbg2ckurwYfX5sfIhSXtn9FDURheBYX00DcqcxUcLrQdZStQEK1j9moUkBN3B3
Okrc1eIAk1S3r7PQPo8W4Htjbos7adrdOVapsRZ1yr+Z9o/A1uEX7Vpq6+kwu0FFO3vwU8FWQ2ex
b8CS3YqqdV5kz7N9CPKeQ6Ny9cnk7Xs8zaAMDWrRXmJb1YvuiOJPMDjXrXwDhfO+GMq/sCl54qDw
eEhK1AmIFmLzY8XGXTR1ydb31rCXIxIhbe/YDxRsWGV7LkW6px53gCizOg5eRNmGJ2Dzf12GgDv5
hPAPT+SxP9zUZXqI9slgP1wNAxLtX2YZE5R+omQGd7lozpPlpg0m1L8PJU9Pg6iZ9dGjAL5rR3Em
Vz/9UfbbKBzaE/Dz7cmbLpBiw9aAmuB5R5P8gpoURX3yU2sZPscs7iX6wjPPeXGn5c408vpGy3TU
cvn4EwKNbghyyMR2t0t12lzQ1tXSXjmKDbMnn0rdLqraUjuIzkvMXOpGxtgqUNz27/7lRtSiOfjH
fRavNYJO0AbT97qsgQYuBjx9zNbxUSpL7LkwsxcIcILJSGTf/zNiMEY5RwyF/mzjJ+hQpgGqWoeq
/WJ5wRPz2/ZZRHV4E4CodYMzy/YLH6uXyjb9p6jEVttztLMme5HKL0MlyifImfm3lWv0a5pndKsf
yvH4YxqCkzmHKuVst5QDStcsl4+DNb4De5+tQDWnT3TxPlp/snm53eD5mWLStPj+PzKBlvuPRKDt
+sxG7RhoSvHJruREBWDxQTg0wSNWA/UttNXFGWIY4kwtMKz8amUAL0lIJx7I/q9hTH2Xgwbf0jSF
NHkFrfGMCRCXYiIldXWqS5w3TL3FfjWbhSrAvaqsv+YwqMZ1KwpZhlmuMDd5DmK4K8fSpZY1Pb1Z
PJrbi88C9ZV8DbRGsfF7Vuw5aj83Mxe2ipyt6KcfdFb3TxICc6Xl3NDFiozumBnF1oIMwWySjs5R
7jyFpJmToVL+w6WSqL5JrA2H1Dwyu0U03Mg67/CkTE26xKqJ97llfBrb4peJ7GVo72PHSk4a6xIw
VHCnPNcG9MRtoOGoR5feQLnApsCqDsVq+id+5Zu9hCDUmbxVY4IxjfocShhQ+4TSzTxhr1K9FwIV
4uFQfB/qrLhvZaZeD9yLitcUP3f3ImTfu25Ur3adR0dogw9QZYGz5AzVTC1E5Kmr+fN/P4y2949n
0TORjHZtx3NREWFeFRep0h2jAfDZR194cnxpa984uQyFOKQCqQ0sK7ANU/vFFmUBtCcgHvnLM8tF
jhCjTBufnSvFLCTWwRuNZGe3cuxwvO/NTN7/yQFBen0QWhfYNCHzGwXIFtOFuh1lf53Jc+VmEXbw
YM57W+zQfotQE1fExw6nOHfNdClwlIISgt7cUxd8zHr3338/57o4i5ked5iFilUvsB0zuPouO0Xn
Jp092o9uFDymeCbOGmSbN65ucMg1VSrL6XVNl8bC3w0MJHKtU55sIbZqvXReA7GHyPgZYjXiW5EN
1WjwUsV2ET8bVejvWGu6p9ZJ+rOXgXnLt1H3eYFjm/FnBEWzOUj6VoRPW+BqBGbzvLg+JDk/XMeN
NouAr+bOOuaqB3wNGIAwEvmNHxd4dxQGtICZFC95k/xMajv8aRSfY2FXP2qQtoNULx0gl1KMO19g
c/Hff1hsCK6fTIt7VjA9mgGEMH33qnhKxknea4BgHt3ypRUivcPyoDwlMdj6kwIp31QP4crThf8N
FfYgwsYfUUbhS1UWzavfI+fnmSkQy0AdrNI+9G/txESeO8xBN5868gvZ6HIRMzdL871xxucQhRc4
X4M2OGqMsZ0wrBeUacQH5brVHgdJ/mvTZoCGT/LgqKheY1kS3uYga773IV+yyjP+F4SC1D5NB8XW
wvGGkx+Nw4mrcsDqp2DtwZ36ZKQLNq4+FHRrnFLw/NcQUMSVGdB8CGyyUONtOU3kVaiFXwddJLd4
/PjKb5rqJtf1Xcld495CHSLg3zVPsH/I2y0QtmG21ZmFI7LQPXvIw4JpSwKlFHTqAFBktZpDuqGE
WGKEQhKah2KsMjzktTHi9jUHNwXqV89m2LbbQgzJ2vK5daYLOeYYBbq8lV2G1W5xLzHU0mWET+6r
mys7dYO+zk66c480J5noInUMZKPpRua2KHsDRXO4+VUM2bCoGVcovQEF9RSi28461l36w/dMG8o3
tYNiCR3d8BGy7TjEV5/iKFQr0YvmJ0hhvCRrfoAslq8cI9Y3Cgz9hlyPJuCLOE40+xXoIVGzrTof
yu8hb6FNBOxKWBb1eSJf3KL2V62DYqzPUcrNbB/gL3EAO+fnsKtrdjKGlt/G1mnujan6kSTxexkk
KSp5WIdjTzHcVwWoTcO2Tx4TE2pgATdMlHJWKfJYTvEJOovtWkJZ5sV2GwiG6WA8G07r7gYjrPdN
zvit5tZw6HGsewMRYPdoe31wLKTKboQrpk2G/BmxtllB4EWdlgvO98EuHWe9CezGbw8ef6EOS59a
KGDBATw1adCVe7HZoAjHYmqaLbdDIVeL63qii9CL5sWouXk9bJnw4pPPzcV18XmXj3pxl4umoH8v
Db244UXARZPmWu6S6jH59adajBe3vhh58c/64wdaZgbZrX/879er5V3XpjKcBjD85Fu44P16DYnD
j2LWJEAmP0pQRa+aqqldQF1zcXJM+3ORCvN+tuHVHO/7UoGFMgG1/LaOU3PjCdfa5FbSHf0Uxdko
c7HlsHZABP0A+V/3PsGWKw8tfF9afEkMowfkY3LSRRk8eeBhBybRFoQCH3Ye4k0jBXYcZBvjpESd
k4kkYDYk5WEJ1EXGb0PO92E23cNFie9KpQwUNkjh4VHNX6IoQUv56gWk7GKdgcH8JY4DwGG8vnpB
xuVHwPWGCL7nk6g2KzYO3nuAwwT6kRz9ZINMpLE1CLUAMFCxsZmGqhSdVnU6/jWGwokMfLFdzYNi
SmNLcfgKOuvWzcqtm2f9uVRApzdeWG4A9urOFxfV9XOXQnAoV27saQSF0NixA6RvVdfWrxkCL3W7
i3loYDfNfTGwNZGW0tPkYWVEayOwsirZl0gugtAEzCQ43QlXHVfgSAMG+N5AjhCXPjjYQAKRnS5k
jwuFVbY2j5IZvr3ywzy5tazgZ2zZKHgyCnGwU2aCblObdwrZ8DtfJfwmFOPuyk7d0MY/EUTy7YYG
0KWehlIrYhaWd2Z4Y3YoLoV8T4KS2zgEAXI8GNAiVfjlBJh3lXs5utMlg/TWOGl8GOfZSs0LF07x
IK6dAHxIxk6wYaU6lHAawNg/VSWEWcDw2J+ApbaeWr8FCnQALXCVjtla19BWqAIwNcx9V5br2o7a
Bxrb9Tg0LKG1sCrLFOAkyfT/wLR6/9hEMgaCYJNjheS7zHeuFp44BwDBTJ45D84w9CBwbqHWdEtS
tEFYVxsGKDhOykHHojRzoAKcC6SRQMVCttaOdjnwzyhF4QMGi749WoClHEnLlDRVa845OAr776R5
SnZqoVIf7JZmGEO+cHQ5TgKhYgO6dfD+WCAT3ZWi+wZg/28qn5nhh7iB/IklgVp0mVl/lv4SkyPn
DQZjrB4SQzyMk0xhYhh3LCnTB2vqReiRjzk1/2y48T1LTDH7pl5l287e98S4NlI3wDvK6KCprgHJ
zLTYatfuP+W5x1Z4A9ZflVPejg1OSkGMDd2opP0LBCuvPIciT2gCs4QUSPNkWGG6G/vCuLUSLQ7/
/TK2rwvSGWOu77tuMO3ATM+7+r8EwQ4KEuuwfczdBjCOVdyHqF1prW3oiwYaINI7ZlGgoWma63tZ
8HFjOZl8CRxDroKgKn5YfrNuIScUrTjYnFWfDF9jpdwV0737HFk4Z7YG85vnQR7L9AXqQYKAg8lW
NHjtDJ17i69PVW7SPMZTEamT7aoCq2Yvc2/nIGg8tOAPxbmj0QVfVWJvZSrVe9RwbPNFHZ4CZlQP
wFBhLWLgbLxI+3YzF4HoiU4C5y/9bRnvLupCuPfy339Fzv75k2Z7Nsd2FvyQJgo5r/ayQdRHo9Z2
8lgJUKdVJRiHG69/ClWGigAnqu+DrulvKjl+H9z6u+Pa/C9QjivwZmTie+1H4rUIkXIP7Sq970oz
OLiZGR56vxL3pl/0GxdSxa8dhuLPHaw8t+SH0PS/Gw5r3q04AFdGHQfHUnvsrQ12jauad9mp+Bi0
ZbOlqFT2n+uOSSQ6GNSBGTbIWe/2d5Ed4wxfmSMKcpJikwdF/imDtuxdUTSPVRdkn7jos0+lb27r
3ogeqedKU+KAlzfHZooI8EreezjR2dAAY1RQIFLVI01GAzxnqg0AeRiEffDenjDKpqP0XYaqPtBK
8BlDTJhiKy7yTad8c8YnUyw5DFCoTQP8ZD8MeN25jpM+YmWQPqbS3PT49YfQn99H6zJNH4RE+QI5
ZdOkj1kEYRaT4WwG6VmEGIEIVwzVnHsxuSnG9VrUuoZBuuPVOEQ4pRgBpgj9STgDMXQ75oMpyQ94
s57n8ZFrOYSxAmHcFEM3HEwdnkDA8zZ/mnisi3OVaVTBNv3DLzb9NPUPdlEC5qAVViINA9G95YR3
xdQj03L5k20e+zEMdYrhjevL8IYnprlTruGthGTB50S1a7soQCPY+/xoggBsUw9e/5YMAPMq0Dic
KayIQVU12ePM5EdoqOCRyPrTAv0lYPCM8bU9bCyZ0X0lL/ida3fnhUkK6oXiVSXsB7I9/DFvMpQD
2KpZUzn0ZOdA3v/JntXRH+2hB1kRq9VQTcl+k/6aPIGAS5TezwS/oAFD8WVbTGU5WJGthlQHhzH2
Fcpypj7x+RoZMLY2pLlmmxfHCsflOtmg7voHVNGMt7zjtxD8VD8NY7wD83j3lgkJ/minBgi+8mMk
95x6lyel+SnqWboCpzYSxYx9aZLO+xzIRq102AbfOz/Z9FU8SVxVMUTrkuBrFGAvN2ZD+kniEHKr
Q8XOtVmBBbgN+0MQ+Mm9QBHKxkfG6Zh5+i3LUcAAZXj3RkzUmtQimx8pVJR3Jsdm8bfDzViBk6hp
yNykSOpfzDOUUIAa3AJv2Y9AXaIQAxjWtaBkZjzlNXUVIsVJTbrUOZQpU+WiDNrUebypTPsVBMb1
LhlH59Q3vnNKSumeqJsqKAciP/q7LwwL/XYKmiM/xsTkIePipm7t1Dh+q94rKw8O1pSEDEfne6qz
/J5ykD8SGWavCY7K7oMA7DVTBOt4DB2sqt9QEpOn/rDB/tmYM5w+xoOiKvs1fnDtHId5fXEfqhRn
42fbhdhXi7RjArmeCKQLdLFNx8JmsYx+9dOpfC8vFIzkL64il5FX7sVBU1B3mXZU4bD+718iJP6u
c1fcB4p4Wp2Bt8dk11nBACz2QL2J9jFOohKZjtIF5ZGU5Tew72zKSdGo5/mnOvOC17FMh40YHQOK
nWyPH7AIHBK42H75RYF86+hJ9stEdqdCiV/Funxz5ZBNEZ1wWPR0ZfehBnUPva9NH0C7heaoE3PL
Y3YA8BXbPIXCtRAsQ28Qpm92HbDPe+qmXv8aWFXwYHPRPOWeeRcHunxrY6AFR5mNW+qWsa5XPna9
d6yJ2s94da7JXkHy6jQ0KWg7B6d8K3sQRKRF4d6Q1xHrAkvb17qJG/Abx/tW4AHON4nfP4pEiH3P
BqgGgVvDvBFZeydACfmQBeLXpYHS3sq1mu5QukoGq8zqgiN4nb9RyGyLPfuLr4sETEZTSArt1AMq
6+qVnOZaJpROc/ZKlR4s3/yUtC7g2bHxlLi2PtdpIYF6ld67keDEtvBAtoIz7uExFc5XzmL/PUIV
4cZD6eKpG/E68kGxU46j9w42N2fnh/UOsNNuvSTP6whsV5QxjyTSeq41tnvqLg4KJm8LBMieHFcT
IDWarTKR4PgZSeRjwsa7eioLxt/Yum0mPhXqzq22cFGVZqrtYiNHNcVRiy697PsDg5RQtU3Bev3U
ibF8wmpPHcMp3+83A1hv+6Zr19rM2H7uO1m79nPIM1I0il3ag8oeQE0JsT3U44AT2uPAktZxfmNF
2jnM3ba21a1G5gAE01MQ9akVhBIJTb+EPJxXTvzTk3uOjK1mPJRFPK4CbhnbMJbdW+94ewL2pqPF
sBFs48eyFO1pFKZetQHYerC4wP+gMLw7aDFYOKlBmgBaTck3v5f7WKIEDngnva8Aoj0EfS5flB5v
KWBsowwsCBAuXkYmZiSeUWyJ/WeETVDL47+sqnrLWxm+hbLVIP10+JP2wIsJsGJ75rWvj6YfySPO
E+2znY18W4Mc5rn1QKnpdGX5niAfUbbYdPDgUzeyYa9i4R9RnLBxmjF/0xGArmOhhz3KeKu3FJAl
xzebry1ymBtTWdmNGWsL8Gecs+qs+dqrka9MFIog5xG1a/z+Yp02obVrUcRs49u9uAs0eKBRR3VK
WhnkN8in1xrpAPIlVRmxTW33D56PEiYnBgcKtPSMAOiFJAN+xbgfofj9tYUy5rrjrLmrGNj/qwxV
Nsh8s6+eMTzkITM+SVQuH9tR5TvHCMwvnrg1nIp9FT6gn2G9zlEeAHosfK9mPQmvFdFWM1mtYnDU
NA/kkS3Ur7+4oRY3aVwhvs1z98BHC7ln/PyuO+w8OijR7bF3HacDW686DXViVD/MGJSuBmiS142V
1qCFaaT7TH5sxBDauNlDNWbRKgMiyu0TAMaE43wy8/FHIX0Jabv/o+xLuhvVoXX/yx0/1qIR3eBN
cN8lTl+pCauaU6IHgQCJX/8+tnPiVE737oSFtraE49gYaX9N4T0C8K8WDQ/y3aUTCK8V0KXhCm5H
3qPlBOWu6tpxEc7JbmrUp0lZ+KVDy2dtfu9B54JGUgi40H+/UhDibk9zmf90JZotheTuP13pklAA
Kvz+N8Fx7KcLPmrheObabmCiy+aDAYrC5SyGLiw0fOc2HS7ta9IEju6H9Fovet2lHyI06kMW1GsX
Fym7rHUfPXApVvXsM42lDdiFOX+Wwuf73+NF6hhPCk9sfxfvIIq7d5qkWlkt/4GPqBElnoAlShBj
1tj4Ukus88IuVcdsjkOyFFbYXfoKkTD9d/FED+q+A9L7kt9j+WIBLAVYvZkwvijxTB6lJoglPdyQ
oTpl82JtMQv7QdS2xr4/9mOFHzc65WTBI1UBUnfdrCnmVHnx1l1MHiZx2xRS6enHcZcOSqdD68Tt
SsBlC/IGMPWh2CWHPHouVyyn5Bus5PPN5bVQZos9WFwMLNFN1cX3F4gwfpk6Dr5xS4BiitGhmOHH
1+aHWJFu+Gh0uxKuQBAh/drVWYu1Wth9CeDTNWGRCDqsYDe489URxZksnVVgi2xbmq38ErY+VtTY
LZOyG85A4H1DpVx+qW3gLWOLxWsaJIbpS6G0B3Nmu7m3tHfb9F0K3p+s1nVWTAc6BNmotyO+EtRK
BCBceV+CtaXgCg46UYMARSG5hXYwOm8DKViJEEJog5EvL4MoGDgdDBdoPvyKNxsXhTA9RlVQfLUm
q7l1u9FC2RCmXdCscPhqgPzxojCrEk6m6L4esIQLsVbrGvg8dYyveD1Yy0w2A7Q9OpevRhQoFzWE
ipfxjEfKwd7YiKA6BsCnslUI8+G9A0sgtqJukNBBazY+R4ei4Y+UQAMC5WO7p5zkKpahuzH9brgz
ffYLNhXqa1HwdmFqQ55I/KSv2no5AhG79JKgvdXK/yrc3ngGcj/dBx28XKgpIQuxAswQHEg4eD73
DvQs4ppBYmJOdqfidgir8k5PafgEb2Z3TqIJK+5+pRZN6JqVt6CmDVzfZUJqGg1UBWGaHtGkFJon
rcGUvVNqCJ8qdkNX/v1VjiGe2mjST6+SmvDFzT68StMBgRR0h8uEDBVQ0fCX319lmkzxIk/LAfZd
WJ5nlfwx5sW0phU7rfEpTmf/EVPi89DreNxzYeDkuqgYhLWGmAkYbb0lwHDoFQi5mrNDIRQK+++9
RjHObpRlZiwXrBqa19H32E50sb8UeStes775BRgsfo1Trc9Zgwo81KZfm74Il3gwdHbU3OLW+DZ0
iDOsT+ehWA78cvtCnaGLNu6gQdxs8QZY++thAtdo34jB9VYUxFcSxg10mkizbuHU9We+ZQEaHEts
i5pD6kC5o1uEBgQdYX0MhGkV1dj6PQSz51De4WtwxN0fJgHQ8edrXoCGKnRYbVTlt7cMVKUtVGjx
mUjgYB0BndfdNqIU27GA2Eoya0qoqUBPrVy5BUsufwvSaMrOQFbHzTiLLok0hRr9CZoWCdx8R2xu
Nbl9V1SNeBn7EewXoFFSz/JWmcmKHcyHPsSzCShrwDaLnTfHJ6xhsejVX4s5Tvm9l4o9ILBBRDK4
Eryo1DacHQnlXpVxNW53QN/N+jbvKSSU6+RwXHAKiSeHCGxdWBAsoahubbKg85ZBZgVLPAvJs0wc
eYb8QXea9RrjMLVD4BbREUg4gKB4b24Lp4NWZWoV7dLv4K6aquYoy7rEL9R8OjQSQkkeanQUY7pC
t8DbuvyQmcT6iNr0tKXuevLASpwHf84egqJfYCO4WvIK0JOI+j+c0iAabtVAO2j7OzOkC5y51gs2
6X5LzcnXDcrLrhlRs6o9VCCCr57vyvtP+Xiadh/MwX/LRw06XYDkJ1Cdmrye74pQT7c8ZwakspPb
2gmnWwrRIWAg1wTgfUbXGKVMtgcwL9ThltRxHYa7YxzhYxuur7FynlRV1lMPrdz9dSapavPWhp4K
rOP5zXWiNvWCY4qt8WuIzrjvFLCAd35ep6a462Ffc7JauaDmlALhD6c53I61cvVlFuqhCzrDDFmU
rN9SjOaiV9jodOdD/fd4nT4wS+Mmwerr/W2hzMKDalbK9Id3iqY2YPa0QSVygkIMtBrMlof7rCwA
Sgax8Js3WbthTOEmCimzRd/x6WfaGGnkGIDAWD68s30Af89JACLi2BlQXUTt4djZUqwTG8WSOhjF
ohbp9Gr2zr3o9MhRx43A/E0hQuQBRpM13hcoE2igJCz3bshqe+2NPiygmwG2ZaqRGwNw1LNq83RZ
YallNUxtygHmSsweMyui006VGy8s6sOHWD7naKijm03FDpTWzhJkFMe2d7M2YRSCVeW0CANIYaOA
pKOy6YxXq3C/xkpaP6as29e+nniEjQjsPwkGN3H+SwLLATGlIdnHEKj/EQ/V1xALt68SMo9gvyX2
TQvNAXMW9/CNqgGaMu0jSdIcFMxpu90yb4x8EntfQEPEnQ99bbr/VRu0Pm8/MTDMGbPwNbJt5y+F
EM9N+MT8XN4FwngixX9S9O9mhX86K1KeQf9auygnzDQfSL0crnl/F7uODVneHuIStLX6ZwuA65MK
2vj03hrmlpGXPwU29S59c6tsOw2DWInLzkVJG2j7Jer/zvpSsqzM/gh0+o+J3B2gQbGte8u5ZXBQ
WUirNFceTOaCI9fCX3Xzi/8A87wCPC/B1OImFMsbY5XFXg9fHCM/JaPv3k2s/gkLDusOLsB5hKed
5qixx7KSzpg8DTZ+fmSHn9jka58b5h9N2TdRJiClZLI2XXeZHR94WQb/sVno/aX4x+Z6FdxmXcsN
LS/4VLWCLlGaGd3Q3HWQDwjxFFeZ5kM3WF+TbCp/ZIH5OvWj9eji79iM1ZBtrTIZH/8tAWuH7Eab
jjhWI5hMgIH1+GLih5Vcqenn0mESdOI8kOtrTAAdtWtEfy49sOKqsoboS5o5TxVUyaMSatYg1tv2
pXnthZ6cFwFrNG/HybNhHBUzsvsU9dj7ILDjXZm4DeQr0KSOmE3eEjVQZ3WNGWP93ZFCHCgUy5aD
IbFAiQAb4WHlonqtUg/KkjiLzQnB/r197W47eZ9UCZiEMDg6/PuGLnP+AkZ0gUL0PEivMz+Eufun
f1IiWZZZkxjOuYldWnvWbWp64NviWkBttTfzAKirdJtIB18k0cOx8NodF1PiAGfQWUdsXSxhNAvp
+64Zlyozh4dk9Ip7bb1iz2p46ONqeJB4Jxdumw9balqWcg92F0JdbO714AbyAKFpCA8n4YlG5XUT
rLPOfEahKYsoVFdleW+7X6hB19Gd+jhrgp/WZWFBhSgp8EGppRQy6rCwOgKF2h7pLJt7wjK/z9w8
3lDrkkdDqE15/th8rZOhxV3W0OumgDRng52bV9thQEAX3Quqif2+K02NuldgvXJD/3CttrhzRCJu
9YTNCTb21mumRmfRwvvlAF2O4il3qi3NQ9Oa4GNt4uHJr/ajnRvTOpvgxqEzVh0NA7Wwthh2HfTu
rBPF6FBhgYdfgln4Y06+jKMeGlzVjtFF8+gqD3sYJc/TNlnlbycfhs66UDCzxV6hrmUfYXvNOBtt
7x5qjv8idQTldz6BymanXbJ2KtfZhSxzHv5mYGc57sHVErv/jTN+DccfYRpGrpjSG+KpidmWA+C9
cDv6IFdduWvUAeVq6NIW+LZ+6vh9Eur0wj7+PEnruPmhDvKvDhZqCpT1l34CWxEP09jQmh+O5/gw
x8c5HvwWv+YDZ/sh3x6Z+dJMKPIYfmGsiiG8zHPNp/m9kiV42SXq6q7blEvOqg3uCRqCebgrrklY
KXjvSdiodySalMsBUs+9g610fmRJ0Lx0KtFrVTj2rkqa5L7kThelyi1/vGeEPmi7lBFjI+e+smBP
QhnQETxiV/Ff5qidbMlVcczi0N/RLRLcte6WzkpVPYOt5e9GyxiS1dws5jQ1jpBOek/5EKOb6vuw
2iigshdgJb6K8RwFPx3XTfLlxUUTltDNMgPJbMXJZbMwRHkr2D0pLJGpZp+q8hzPacmcVkjlniC7
xzFjFmpAd6W+0XUojQdReXwLzYsQq6upMfbB7wcW+CegfrvNNc4qoFohlMihRQNdib0nCkjcdvuk
haJGRBLMhMePZx0Xj+SeKUhtOgvq06gH7wSTt9ix8pt2cp2bDM96ULILOVv6dpsvKUgHYJjRA6ct
d2jzG55BBY/iqF1DFG8eUDjDduhTXP29DE9rcks7LgqjwFm00eWcwqVrlAAujP7q39fwuoFwbztA
zCSxiplxqdt+OTmmh9J1KlxI4aItjAFWvnZsRKAWQbQcliAQAxlUNAVGsLLzGiZ81KauQev2RGe4
F/aHIFSLlHqpA6r8b73UBB/0vvViQOtzwCXT+Ys/HypnmBnd8WguwAeMlxR0vDq9GZoQhywa8ZiI
+79bRGmGR68FgMLQmcXuGTllWROroEJQyw01TaDWDja+glECd6n72DnFcSFbiAVCTOV6wOa8WFax
my+48d4tCwnBFTFhtUmZ1L6cTWyeoyofjYG3mxBConsN8IpVY4/dh7kTd46mljaeN1KAJOkUm3n1
shbWtLDhAg9K6bW/rR37KMA5ipp4MFcf+gHq/nN8XaT3fqKr7YduGvihjSpkNEKl/1C4xFqdLwGJ
FfvyYuiKcHns9zxkqLq+T315lQMkuTf+6L1+GkHNhv4QFDT5yq5avtAdkH6O49kRLBSsWzo4Zh+f
spZFUjX2JUTx3Lf5TpRY61w72jnFk129mmrIRgTmxDzg8RD0qxCsED0Atj3PDLaoiP796cX/C8fH
C8zQcZhrex4zrc98M1V4ud0BSXSGoBGYyzDvvXUA+NqObjBiIenBdK2awmXOuuy5DAHuKMCa+IPD
qhQktl966F+w1OBfbIsXy7HHHZA7Sb4ocpSGmJbFKZtVhpUDi4QufDZVIG965eNLOYfdkWWgiOp6
TU0alP7xpobc7cS8gNC+OMi08M/tvGR4b1FfMkC5fe6rAytZ46EKDC9UKm7pEHb2Kx4Lhl3q1N4+
lqU6YLsZPguQ5kHNpof7iQcl1dyS2c+6/gNcx+a7pVgIn5xG36RTqMEKdvQK+FvjBZ/n4xAG2U+D
twA9Gt5j7+hH7SWVugNpd9y5loaQcQqoXRyUFrhck3kMq9A8fmpCf3P6D4Sg/XmRwDw/wNogcDzg
bZhNAqc/vt2DbNz93/+x/k9sKXzE8VzxqCBuAUMA65iMI9xanFGt+3AC4Vul4tWUzopXpvXk9bo4
wrduXBgD0vwZilQAc3bSoelAr8k6us2081Vpi+8mb/Esq8CD9pWzHNhgP5XsCDXt7hUYhz3KKM1T
qNJxX1QeXPYmK/iPz6dlf16vYgUEmg9s0aCOZoWO+UmeFU7zHq/jnj/6Tbty+vSxD5wUwlOVfOCm
s8Umqf/SQ6Bub/cMiCEY7L5wyGsvJQx89tSbBukubbV4UB0InyYEDyirneS01THUDB97KByeO2cq
j9yt+qWZmsl3x5+iumTs1a+5WIMq2e0UBxvESMUzJdQmtkgcWEae4URSLmUB145G5VjAlPW9E3jV
fVckfOvXZr24xrCxkC08c2i2lEIdesgWIbOKs10k7SbxOwtGsyCXwBLkByXURaWhJFRbUQhvpGMY
iNReA/Cg1tCjTyLckEYZQULuBYLnAFVVgfcKNdIVHntRAjNhJOLbsJhzWx08eyakj+Z4NbBpFYSy
36nSLfYiUZAiUft8/mLqqc7wccBmCjV9q63WoW6KDcl/C95BaNWDfhcsB71ncDdc/EC/aLCLDjb+
2Fjl30GI480qcYD1jmcF5NSLf4xhXmEZ1p1TC9qWLpT3oqbJzcduMoLlUOv2tgXzeWMkfrjvp3Q6
cGwTbPwyLc9Wbhy4DRwQb0V2HPWyN93h2HvdeKQzcEjfzigG9QJsnTMbNgVhKaG6AWeHf79vMsLd
zjKosA76+X//h2GtF+ArN5N1Tdw4/4LL7VQhdV2XySNgHuWhKlz75Dv9tiHTQGrqDLqpSQyPwLjK
nFPZyW2pyu4uB2PqlvN6ASbCcK7LQK3qmg1nnuN/RmcU+9DbebD9bIdgIe0yfChquWIzsgrWJPo4
aeDX7LnZQZtr0wGCvKbevtPNQviQZ6VebfaHsmTlPei8ABBooKDj0tp3qW3dtMxLHop8zLdN3Q8L
z+mTh6St9NETwfdYVFExmOVT3LfeXWHxIwooxnNuNskxN1w/ombhdv3Ghv7kipotykWgPqXTjppJ
Ov4hKoPB4wBD5xnhMhTsL7zSscF+7l0D9Kjc1fGsi9r0K/pFAP41XwTuFBw8+oSN3QJg9fJp1Kl/
K1vvG2V5qsPqeh7kWjKa4Ggpd50/svwE8MpDxaC8zGPIYcOSVeyxjoKBomXXXyx8/R3dQvnNtAFy
wm4mTNr85ks9AZRlxmO3NoMBNGIXa5MD6KruwRpSbDB0U91A4Asi5bEVlsny2l9X1g87awCmt8Kh
PUjubuD9Bir6/F8PU7+98/Pgm1X68OB6D8XK/QbyOx6vSemtMuxLkwZR2ntIKwYiA/ZUcuiRBFAK
bwa9a+AMCxIjrkDJE68g86FLCHzNF6yBdl/3EHODnWYNh5pg+Bkaroh0l/MnE2gnGOEV7annSb9H
BU1t4AlU3bVxouHqmgaveV/cBGVj/YI0AwBYSfUjL0Gc8EsjhpENttEY1jnAFqniUOE2vZ4AnLh3
fQF4DD6/3wrh7vKM+S+JV+3xX2anRBbuqW98nM1NZVZ+hHV0uKKYxwE152q08MAcrLzJsb54KhPY
F8+cWVl8vFe/mhi1dPhWuT+hzrmYnNH71grXhpYdU7dOUqZ7vDhY3aPG/ki5VZKJSPg2dAhH1h7N
+dC0QS+jweixnYGbUZuZ2YZal5QJqIax4rm6iwNY/ULa2F6r0umX9E2h74cty4XZiuAMnRtxJ+nz
Bpeu6W2pBvmNVTwVw+m6VjOcsF1D6GBc0KpN6JtsdJ1VD1TBSyJg1DR/GFmOtZUdGjWMbhq1M7om
AF/DrqtNwEW7vlzHdVNz5w85PMs4BF0k5GuXXBTTfYnaHjPEI/1SF+y1CcprA4pl4pEenJBGPTBb
7o5eWc5fmDT0v4bGPVTl4AHQJTBYUpP4xRgW2BNkikK/enbLvv/mtgBqx3lWvBbxc28fHTl5i1Dk
zdaLIVimyjZeWwI5Y59Nz7WV9svatezbcdLYnqycfA8j4PSEWkCwSodYPvQ1SEVwkEu/ddganz9d
zVDkd828vZgUJWRd/2xpM9/XZWjCBWrCr8O8a2lDzXMVxDxZpnPTmWuA144pKJIlfk9QMRzmFfs1
mxJpSAEhgTQTajWiCriHlSZEzOczLoZ2Oc16z7QNUc4iz1fF5suuRG8evBxOwhQPCrta4A9kkTHi
lj70I9+N3Ddff4XBOL0qc0x3tijHlZE01mteiLvJqdOHLkjNE5S0IdM1JxctTxaurtUJG2PFA24M
8HFEPkzM1Soomjzyc+4C8I4SSGInzWKaIPLQqWfDrbyfSQejKktw/gAItr0ZBl3vPKy1qtqUByNj
BSyguH/iGRBudEaxcY6lc4zOKJYGMAkF3+Pu/yP33+c0RvHxijSfkRnPZZmADDIrh3upHm9TmOJe
WrMuOEuEvc0rePJSjA6QMUyW1izPdY1h3/jszNbV4FKA+VKlDaTBUX1RoPHEWCZuATTmWzt3psdS
hq/dCK/T/0woAFiF9k3kVXb2Ezu2u0SgJgWtSGCMLD8/2nUZn0wuqqXOMvnNgNX3YJTZT79FLXPC
U9ZdVY8Q/BpBulBlnT6GJeRGOidhtzI23chqpYuFB6qVaVnVT1XCHdwuWb6jplkob1lA1XCDYkXz
VBZxhpt3wdfUy0pv2rhwgl1SrxfDHGzAJu6iSqGIVZdejGoqfgobPFPjO6c0CvKq/g47gGiIS+8n
PLFBHYhz76EGVnejoEe8o9wwh22ED6zup9wGkPQHMecOc24YCv8/dBK8z2tQbJ87LpwUXSsIvNA1
P7H5e2mlZpj09sPltw3V7E0Du9a16fbJowDcIIIdSf6Hzn6AQNb+gLsM3vCK1XcqB0QfYBEwuIQS
d5mQ2cLvffkjaL9ehoDyAi/S3HhwSwnBBOV2ewc/HTcsmPJlKtvsazB0W8o1dHWr8aX9rlJYsgVt
0D5YynK3kDrY5pYFpx5IppvQ1/8Gb6nHwbKqx7gBpyfEMnFFcRu+zYVVfRt7neCXsBp2fegfoV6f
HMZYsRUkY7Ozwdq3M1St2GrkRnqucsZWej7j8WttO4BjSDtbkRojPrt91ELLAKVDlz3aZQe/xlR/
SUfsrlLalJj9fzzehr+vKV0rBFsKDlsmlpaOiSXYJ9aZjTIynIpq0GEA3kfJ3tuDR+Pt6cx6P7vG
JF4CBw1g+3e517Tr+P9VDOBqlA3gY8JnKuHFuzmcGYPUJoflPisedSXj9ac4ZVDsMozaF39mOr32
0zQXz+Z5siE3Yzh9/HmRggyjL2bOPf/uhpmUUA+vTL6sUBzfN78fcjwx7McuAIhm7pDd5GLN9J5D
PVC68XZKPl3Dn0ZRB8XoDKhm2DVf2/847poSQIolyqTSa9pIzYO8W2WQPF7UimOf1RPgE/rQJana
8j80zWeW4m+VZhfrIji/e76DvQnb8szPIh1MTXZQs9Y/V5aD7Vy1rAa3/JlVMcczPRdQUy/cLZyt
862K3fre9oDThkwG7lG4uZWi/KmnASLS7EQAUS4zrBra3jyX6LtJ4yQBjgDIUUikAGRUZG8dhQFD
JOpIGnQkdjyeUSqYOhRsy9zcQUOwg7xh2Zkot9T+2VWTf2ZdFWyTFloX15hopXFK9bQC+r03IsqD
s+aa2YVzohYdfNjFRbYWFugGsX+m8QUEsVZT0gdLSnHmSzi94V8uQTHKG/zhjs/i+lNhrXPDCh44
T4xz2CaASCvnZcgtfzsa0HigZmYkEyy5Vbyn5l8Hgd0mo6oIflxlvWFDq/3cPYOJWRxrf/gCwyDA
myH5iO1ZbP8IPJstBQOGFiQF/0suFiNYfK8aGnCQNVHpijaPQL//AcxReK7jskQhtwZXb95UotGz
WB0ENRy2bEOhT7VrAKhaNdmTgwfOqPQAuR7hcAjNMPYraMM7T+bZ62QZULQuLXaGZTDbDKIs933A
34Zj3/Nt+OS391lenpIKFRqo+t1ZZsjvVOoXT1luwdke4VQO+oT6UxtdFr5O6m7EBG0T6m19zuCg
AZY19cpY3jnzHMOfcwAFFMXpGIKv7HrQBHJ6czlYA/CRs9YRnsVAcSiFX9+MosGHhgm+dIGu2FwM
3cGVgqQrfE5mA3J4N5aPCoDLSGlHHjunBzsT5EvQJopqTSkFtsoPJW5VMCdGMjTI5IONxc3coHzB
a+wOg9u+izM+GA8dC8Z1n6n8so/nD9DpDjtgp0XhH22jqhb0r/BdXizghmkcx2mcHvGX7OgfDKkU
vpmVEza0KzgPZ+bAbpJa7Yk/QhSTNpsrTYBQLK+MkyROKxj6vdDbQAmOCMTlXbkQUUjtKajY29Cx
he6KN3XDznBzBdERHGyWVHsxlbve699CFB/nZp6keL89CWkihr190J2mDb0RVlUOKAKCVUJvSdsa
yR2DNCm1KIPF6s4MlLyhFg0v01BfhpdDP+xaLCeiMBhWUxDuy74eHkK4ld/mAoZmInH0l8YA0gBo
8GLrzgRMWEweqiboH2rQUm4TEcOij+XTlxJGlP+YxkUCSYp5eDvPhuVGoeMYn6TE4eW6BiXw4PZC
BIssbqBnY468ge83Tj+3O5YmTUQDLqd4tHjKe+1cJrnEaGTeDPA4pdMPg6jtVdBO9CB7ql3vNHmw
jYLCUbD2JWpw7nygM7uBGZIn62CvrHxzjcMAAq63UnO5KLs4W1EeataoxdA4sETUyZkLEphd+Sni
lEJtBkWrZY+aDrAZWBIu0zyp4dml1CaOy59Xrx+RYosIGukQRZ8f/alj7M0qEp2d7ylGh05tnLIY
7i6NOM4O/zRPz3/KKW5ffHvC99wwrUMeNO1zBxUCgA/E6wwx2+ahKtfu3MQ+8y2TRvoArZvqZqyg
SDZqv3m9Dg/wlPgAs7YN76s/ytzXQPrDFrrhI6DxusxhSG2jtHpt0xnlzCNgBTqtKY/iueV5EXTd
9XK0UV3IjTh+oDPZtMblrH0/a5I82U2xB0FcnldQP+vEBk8ozgs+OBvyF/ZC216A9WKeVDMFN/00
FRAqxn61K9jR6bscOO6gvIyE8YTzkuSPSkGocX71n/6Oa5N6be2lWwW1oGJq7D2g6vY+TKHJu6jb
Cg8eRY7K4TTEKfbm0H8JujFDF+VaM2T40n4b8D5N4GRQR1byJ+lIkmhli6p9ZGeqW1+1JUmd8lOz
T7Iz8+GHbYChonooydGhg3re5Yyavd3VO18Pp0/xT7ls5hUlIDauwbT6OD5oO7Z1xSDPY6frRe6O
DsyC8vjR6eIN3UZlH5eboO3jNd1tw8oGJtjrH2FGlZ1K+IBe7sLX4ak/xo8gO22S+FsVWOqeMG8+
nguMpnjq5mrWnw1CyqGRA2b29GcaUFhfVBOsAB0BlZ8Fz4WvyzsLqJR7bANo+OBCbIqadGgM3S4C
WcRzrVfeUwyDlIftDcCqUZcbWbwYmhQ7/1nyXJtj8gBWUn5MKe7b2CovHLnkeIqHqwTQMscWJvYd
7oEK+7wxb5bc5s3CmJumTme8WXDbUArFKI91BYZc26X9EmMBfKAITXqZbp7+U+xyNShxggUNeelo
Akd+izqJPtChzSdIN17bNkk5XtuGpd8yNaCc69Sb/qDOa/wyQxjXC2xLf0NtFna+VS/vB5nKew1m
RxRmbr2nZm/69ZmBckwtOsAgT2w+jXK87mueAINvRiN+yAHVyNN846FYttIKK25Rpbl7YznjOjXU
uDdkK/UeFfgV9DKbu8yrgoeZtILyivP03rIHz7604DaDv/hj69r3vxtX98JE1cmAGJBpp198eBUn
zvAiM6s8FQnUTijcAVu/An8AnvVzljuF93Cv7e+wchruvVyeKAsPrcHWdKWBIgyyoEmZAimQtKjE
XKZmZjO8MCN+mxp0xuLBNrQ6aK+UN+N8gON9DE0LONkXXJgWnsznX/Ih6G5q2OoJi9e72ajW3oQS
5a3Wz06UcUmOedEfdBiuqwno8uVlrJh8bLZbKeyNE9MGflnBlMUy7EXRTxYuMM9N168genS59OUK
7xeklHJsgWcUjrHBY9+Gc+5hg65M70QyPriQAQDpOQi3oRW7S2117GV0BnPRwOVvDwdZ56WBIDkN
gjt2elcNNuTpv3hYF2wt6W/9ADR9/Ed1cBiw8L4c8I0JUWmeJrBS5yCnU0/YRwBe6rcx1/TPc1za
VZyEC5YqBfUozEFz0plTlIBJX4dfe95f1eWC1xQ6u0xLp5f+dvDlwQRhMyxuwpgZm6u6ajpLE5AO
66cYdXyKvY8Xs4ICZdAB8O97HmTQuPcd5xyopllASIVvqGkD3XKuuVejOApsKsXoYGW6OoVhukWV
DxrWFOOBvbPtMjgqHx/CKKyLt6loFmGBAaKhZ+GGtbPuE+jUDTzJ7gYhUrDLSaogAIrUsiAVMx/C
0mMHIAUuGRSfbbxuWIE3ex5EB4qn6Q8xcff2Gh5S48jGUB2vocaE9zOAhOCIzNNTh+4riAJmSbO5
XtdshLuEKWy9ggSF4Atnfr3uBMzMdS56vfjWddE1lo+Ze8hS7+76Zw21D6qeBH0yky9xMxavdg9q
np04KFDOTa9vFmYyTs9WU7ODBL5rEczxRsogQlVInVysMx4bTEHxfJL5RkC6cE3Dk2aEX0DjP4BI
5GMh5rGI4uDpegvG2bhrhjgyHDXeGthOvAUXu11AkKtcx2OA2HuHhJJ0ZA3C2FBHMPfSWTM6T24F
U/JrLsVTD3URGAkeP8XhmgoJwvDmGuZT2p96Njvj4mVcrju/FtxS+CEU8sZWdn+yHWj3QFoCngPd
xwPF/CB9iwXOsq9Gdvi71PpvRgYaiIo+EOvrtNc0MLWt7vNVR9RDNm0yvX66xKemprE0a4mS2BKm
wh7QqHjtauqCfQLyjWJQtgGiN4v6xFRnOpBcywT9gq6o9c01brag8INoO+GLgVwSZ8lR9v08vmSo
9EB5sILpieUdE+DMQJXROV+PVtFHXGtIRNl26x2hifd2ULwUAzDz1k5Bm2FHHTT6kn1pDwIEMDl+
J2MeYwqde+xTUCOBYudD17rtygZjaEWxTjUM+mmXBIpU/QTzLdswV5TPcE++F6CSz94/jQkVw4Ln
MqqlgklsEOfbVEEvjpltgfsZSCzC6vD0CwgFTF1xKOc8MbUo4I9Gs6ZY5wHDiHUaBvN5MNwH0cZu
agqfBhur/KgD+pLFZX64Huzfm9QRxkN+EJ33pe95t76GrqOsOAQdZU67xujsH6ejEddkGptIeFn6
PXCjnVnhiWeAySJUrIZN70OaB6sG4BMGA1ITMEuoFtX/I+3buuPEgW5/EWuBAAGvTd9vdnyJk7yw
kpkJAnG/w68/W0WPcXoy3zfnnBctqaok2nYbkKr23nZdfaozq/oEVtebjYbkIFtTbUGhta8i5zLp
U3A0VJMHJkSxqEuNOUgINURmGRzn7uKaQzMn5Nj0je5tgQ9R49RWO7U8zcFdnO1bvd6mtgWwGp6p
+Nba5hmFXjh4o24RReDOKSPtE97DC/DSRKhRckG4t5q7KjwcQXDCkSg9xhDLsrsE3hh7kC3rcfxA
WDxqGuFCgLd19xXjgOyRjXB7hOj7NYTsZHKgGrgzIv7kaQKboHEykE0vDfDJY0i9XA2p97vhf5hm
DqmRgoulf2uD/LnLTGPfYLN2dd1eW1eGXryiyg/3Eagm/sHMCk8NkOatujgFRcQ4/NBc1LWOdme8
9LaTb4wWghRemxYQ6Kzd/ahlIGBUKwGMWbxCORfEmkkOefoODxconFnnohluDagq2CaqnXFFNvI6
KHYr1jTOVGADlptVNSb2VtcM/J147Fio1yndYj20Ss0J9Gs0IgctMdRFhMBfF5+Nmu5Ue1QDlaaO
2gqmr5si1M8iDbuTVv/MMiAEVmSiRm/yGIIcYmtouGFHQaGfyT7HSTUGhximCGTQPfDCHclmQys3
OlKkxDFKAO9B+tyq2mPUCOx9AWzvj9iMg0PEzppmX4dhf0R1SmBCmm1UAcr3DysZ2ql1jBMFLMss
8T2kxw2fIqF3Iv3RRUa7tbIa3C1eNTddz67NBBTnnZ2GCY6hMsiBX5Z4stt23Jxdq/Xv7DSE6jlS
VJH5NI9qCDXnnQVtLB+v+NlFaFMzgGcZlVwHLR+7E5B5D6h97HdBXHQnVzXUMyvg4Lcoumg/jskP
9bCHugWg0NajIgABK+ZQIC0YIv0Z+MtC5OFd7kF56O+JXgLqoRXFzF2aSZGu4YD0y0ma+QkQNNiz
AsZ/pUfB1IpqP/EexCtmjnIm9fywLe1Um2Pq94Fdb4Kw7UB5mcqdNpYlisRE95yIYnoa8f1MOc4L
yZLgFTGyanDAqGEQBfEZ1fB/0ghlMwgrSqTb8ZI0j1DDOy9IQ5z9DycAIb90AUQpUcYkwB8AMlc7
A12rqRoaUtOHYB9xVcgAGGG/nj2KjpU8g8T78Ei8rssSy8Rl7cW7XGBZYRjUrWBeW30SihnVpZcV
pG58GRrT2BFrkDtEoDrEW9bCCHRHEET0QRQrBhD1qtjFRLNoSD0Ko+F7LNlpSYl/u+PtCJW3ELXJ
o/oFpz6oY5xcgUKcwDsNVlA8O07xkhFxyLs9N8biWcU7zAYzzCCAD+VIyPMp95vC2lU1tjBYqgGP
GnpWL1t8pTVWrJYx9WYj+Zc5NJxGswTLuQ5uh/fFyMGHwbytUygPuWfjMiYjhUtzMPauxubPtNjv
Pw592nkZe8B/he6ZFmCAsVEa6EOmi1j7idefhtSgjs4P9FI/LCbqfZAGoHEdm+VpVgZYxsucRS1A
LVi3Pfc1/YuGG/tnb/Q2qZ7ZX50uMLellho7GkbQ8Uxzy3yrtTQ82g2YCMg+suTzhPfQp1qPwyt+
P+6K7FmWg1AFIpQX1zHYk8jDF2bH/KvjokCiVs+K3jCuLliMrsUUGteo0f8s7Kzbh7gPOqi3zoyj
CV1vriJmW8utBsjhbMTun+sM4p5/rxD7RiCmW5iVMX0zcQ1nZmoujg6Rw6JuA5xAFRvDMe1xHrei
66LaboQIavvHpCiHW70B4yfyZM650+zoFEEI5TRKVoCD6H1MxizO8fZJXWrIPUfSGDuK0o+jUZV/
/Nc1loXMECdrpo7i+SwBtcekjSuJU7ENCt9yH9UhAYRFeqA8OGdf+wyvbEGtmxcpPXMEtYDQTxEE
6SiinHLrQj0KoV43prelaEhNVnyK2GdCYjZdfS3EmFwIuVnUTDwAe7QhHzUlnl77bASV52Krx5b7
jRBit9h+XQhKMv3FyPgOFW9gGJNIXaGA+dR3njzxDrkbn7qtFoz5irrkd9tKniYPpXP2mHrrMbV1
HOT1H5v/KxsSEre5NK05jmOAZ//7iv9hsQKyiSnKzvAhaDVQpR95lXWXxmnabS4iQMZkwD81Qduu
IgXnLWsJviu7f0vzrN3yQGfg6DJw/sWg5Q6eaXGM6rB7kUGQbUNIpm+iysYwDyNgj8thRV4d9EOf
PC/eDOCAeaEG6hwHZB3iR4rXjQqlZgx7aXLaeE2YV6ul1xzCNADzXNaA9MkBMcJp0qDVTL1liAKC
FprJUbQhG3NYfdJVk7Xg0CyjSz3ayZUaDglX5NCfCrdBbo5MVZyssGvl59nWyeoAqIt59MwCb3du
BiCWY0Qnkkv5oI8yaDvFeXMke65krxanyFwoN9Se4UegBw1bR/yo5Qit+bDOHtxkKC8ZQHQ+7pfR
DzBdbbK6S760WYbnNJcQ2nBx/CrkeKUAJ8KGiGYGqOSNPL28FIolIO+gVFz3yXe8i+ZXMYr8Oqqe
Y+bj4ZYKRvWPra2aFqT54L8Gr5P6a5zx6g8CJmijtGcvGb3dZMlnGmkRTA2xRn0I7Ee38ENz6tYf
XEEzlPs4j59ylYimJg5RqDnUNt9RcnpxUK8zqr9ct5L7eaSoBedZelJczdr53miynZ2xMtngIofE
M1L3NR9HPDRj75jZTv3S2aajpCz4Ziy7+gUl92B0jsS4Im8CcZZPuNX4o0imxkcN5tUtWPwQZHnz
YvFy8M3BcfcUq9tJtytRc7xGUhJnLqU4hCjLLVdTLdiJNN3vx6JykgMO/sEJD6GfJW4Ct/dNEZ48
lleAJYJLcQ5yXeK52nT5C5OlQoxkwleQtsvSpCCwmYctDltP4BadIxb7fWwHVrtOWrvUwtfhd2H/
4VpWg4wk2Iag7z7Zw8qaymizSBT9Vt5okTu6c5dqBaZWIIdW0K8RlFKoLxyggR3p1ZtEOgPMotzx
znXdQX0ms5Hxr9MNlHMsiLpPSXCeu6DKCc40lgZkT7XIO3ou3pzXNPkW7k5/Qble7uYhrTi71WTq
Ga4w/TIs8zUt6ARGcdbB3eOxPl8BuSNPDbZdOXjQcLNmrR2fyGgoz0hBZCR3Yk9/Gbl0FOIHt//f
LvFhtblLsRG47tfAMydbyJx/JqhLKZgHiHSZnkWTaU9FXX+WCpHcpcNv7b+Jp3Xy93USc6oOJRg6
wbE9rFXG4RVQIxu5pH5NnPTvI+KkT8dp9hEnPY1+nYfKibtVlnnKl+y0KpyWayxXVN4lVl1/Gb37
6NM4KBTpWAaGflGUa1Nq7SquSycANK9MT61qDDuL420zQqRq0Kf0RD23TWxAB96DnGwYQaQwXTg5
nBrUGaslXAelEWCyQ752m76+5GbXbiVqClDVndYXslFvqHl9oV49htVJq7ARVBO4aqjnlMk4zNP0
cjqZ0KA7zLZlFepVIShj0wwAyjvHcg36GE7qIW2vPsbioBl0zfePUXmgjOuKFtClSbeORm2X+p66
JnW91rMgQdAUNyu5eKdFqDazK+voJANK1ahrT3oFvk9QJ/hD7g4+TXUrzYYkn1plXlB3DbkCotYG
7YrIHjtXpvu0GkFZPhYuZKaUEahfUPdpYMABEdcjmXA7vsXRkBryigq0DC4Tp8VOa3puizWNOpvn
k1fFpsiynYIJVyET9od/X1/FBt3kuJARusUt83nhJXvDNroVXXVxvMcu9mVNiRv2hilJWG3FJKs2
PSHlwd+NL0DmFJtuBtIH6mTgw3hUaZMhCdYoG9ngxxlPVtSOJ+rNw2GCtOri0QywchlljduR4riW
pSK+Vg0Nf2ejkN4aX2cO7ffYu6k0pPm0nAx5uwOHmtfGB1mEyUoD1Rj2XvziZpVAyY342Hyw9V54
EKY7R1jxBCFC6OTi3oz/Ttu0n/M01x/BfLwh9DY1LsvlqooydpptfQfBRLyiAMEM+Q6NxMaByyxd
LVX49eqCxCKDBC1Kw5lCl8hnFPsGPxZ/UUBy+UYuMwaate5Flj9k0C3e8aFqzy6Lq0Mkq+Dgdpp5
MuLG2o0GSJc7MBxvci/vP7GOoTYgS50XEbkg93T77ktuyQgsMXH7Y+zktRl79rOBEDlzhgF1h/1n
rilxaj1Mj0avD3+U2vBDd53+axTiMD0DrwUoBR3PF/gMT6IYm83ysVD1p+iAnHL+WGCwB3Omldw+
FgjSXRQfMmCYwNV0SGXFnyxDYel7dobUIn9qIpM/lUpk0iiAaExS3LbtOGSf0viFfBQV43xkI0Fa
t6EAcljlsAZrbPxIESGQUnvNymufLkI2YfevrAYohuLxLuseJwe1DLQGRbRAyK34AHlkGjYtFNUj
nK4uV7EzN1wHeQTNTfVxR6Ninzz2jGT4CLjBCG4MkAaLNzYG2IfH+iehWC50Ad7hLkCiHc98UHxo
dbp7j7DaLvGBPPO2vZt0qFGHWhGOz4FnoV4OlWWUdZSaT0Pk5+vZscS1gOX9L9RGBurJ7+uDHRT9
o0rYtOCEwMldjTm+daArxgbhsbLj/agDYM7cpF91Ikm+QzHxcRpRMMpLECpPsStQJzitmZdGfwWO
/qUrE/0rso3uqvRa88WpumndTlb1mIKpCAXyAKVJMSLXNAT5gbm+LGOxpwJI1Kmu4iKJ3pwoTk+J
4OGa7FWlI18guXUdIUsCyfbkmSp99DxwNkbNoJKIw6SUpxw453T86gHA2eC48EcLWa+1hoJq/L+P
+cMQ25FfKUfKphPKxabPGRgBsVfSj0YCsh8UknCkUpvswdHMh1jL+Is7lM1Ll/qJGpCls8QZx7nB
Q1479osX1U9tP636UmQvXA+Ta5IXzzRqlYmNbI3cbvUJ94L0pZcRKjK4YIfKbLKXKUmanQ6c+5om
OLIat/FYRadksvNrYpk9aortdMPx8m+uPU3mVwgZ9H6ijGY6fc/d7GctLZG2qxQEXqtu7LSV3lT6
nlFtkn0oAYV9KlTdkRWYfB+XhbvSVaUSNRRvZ5O+b3SBWqbyVBhp/pROOFQZkQK0U8cH6jBGqbHE
sZwiIKaGhqFUBMSonsBetGLoZt34s81bIA9V4KQc5L2b96/DeSmaRusBC/3T0/9qDcUmB0lyZufO
0fA0/qFZbMiZc/A9/k8hNPc/xP2HEBfMLTtsYM//IXa5bD3hsb2ax79+0rtlyv5sNIN5dAywYoEq
uTlRjxrJGSRzVUM9shWj5W2TOn1dTHdTF8fdVIrD4x6HrcvKdgi6F8f4s4tiochwAe1Q/HFCNdT7
/7FVhbc2ISxxKJ3mH8tBIYmDrjvuN4aj937VCu9b1+GtJx+Cv1ouoDFS5V9dYM/X3dAOD9ZgpAfc
Xot9okf8MRvba9rXZ2l3Wyj6gH4rKlD5XGqKnknsvUnj4LIT+L63ygLfHAVhu21RghneTPgJfGQZ
1E3spyQU3Y/SHr+PuOF98zIBEYs2kE94axm2AVL0UGP7u3EgXXtxZRhdhq931mVIvVZLNL/HbWzt
ikYMK5opIHU0rG7zQYYGuwXGW182tcGRmOgF34C4EjA7sNwdCWfUZU8cG4Y38DiWZx2voj6ZKcq1
3J94w+UzFs1wQtcPTCAppAKuAawcrDv8xXd23RSv2gASAWml3gZZy/zVcBxj14JtYp5b5/yGY6O5
oM+OT9C6hNa5mmt4OFUKLAfnHWouiDAi3Bj5t2zKvD8sw36Alnj0Jm2RbCeAKI847XJxd7UKcLNY
7h/GuB3DTP7RdoPlF01nX4tah8gzyFvXOOvy8eAc8FgFm6yn47mDg1PvEfnB9CpcsVlMUP/zQGwp
NlUm0ytFkTPQW6kevsNhsWktygG9BC8RCcTCHikuLfFU5oxnPsXRcoor/+Tl/GWZ6sa8eBTxzpYu
hKdw4slw3IJtyzBdOs+y8MI39fUG70eQyVBGalot64d1U9og4IVoyXosU9yj3K7HC7+TtNv7SPCr
vgjuGfs5EPCIdQVMzoniLPDlXlihW/vOtrk6Wm/6fG2LtQBS+wsED/HlZU0LsYRq/JIySAQnUStP
NOTp2uO5+KKbwjmNedGi2rKA/kfFwTISdfJY9wAI43meA58ZSFAmAbZq4WOHzWh+z8B77XPbax+W
2LJob7Eg/TPeamEcZpIFaKbE6zrpwU2hoO4M1fDHAQXI8qKPxXlw++8R9LOh0o7GyZpb04XaxyF5
KY5CfjckB4VwTdqHCBjcoQXpAEjgAnnuODbKbvY5VczpCQ59kTlX3cqEJBpFJNkA5nWUCQ+OB6an
leZ68ScROPHa693wQg2X4IpbG6ZebC23Q/1ZPTbhrihlcBBd7aKiCtKQKJuUoBBkTXcCILAMQAeB
rltqSJAurnlc5C7b6A4+K3lmI8V/GAOc3SK1OiFJZrCqAyxCOudWAB9mpkB6fDB6VuNApA1urWMQ
3cERCd+5TsAOBvOeqdoYW5DmqXSAfKqC1ti09KxHJf6lBfr2QiGh149nNcGkF4clmLyjhjfUrDKO
Sx14L0sc9EqQbMVGHmyW2nDqURzLQcGCgrp8WJUd6kkrl/vI5+enQoEvloZsjAAYv3MD33eLDpwW
Ck75BHCyWmEJRrbj1OP1endnv180VVf/MC3S023S9/Ixa8Ch30FTrkBH6yExZ4F2AH/5uSMguPjz
PUa5eocbbyl4tZxy63aWu5orKrvqZywtsCYtivfkuCupvKu8fJ8b6kG+pREVbX5YBcl9lN9hy2Fc
rUkrjzgYGE7UFKYcTkls3oZjjqIwWYjNnZ2GNIFi74bLShU0QcoVuSEC7w+dBr0tdTHkIG6XoOHv
bEsIL0Y/ZDw/1up/LW5BORY7KJmnYab+CccuAsMcjefuUBo/Wdl0W7LpA9u7ddTvRQdc6Qc5Shqj
fqY8geTiJkz5OxvrkZdyXn8XuUysTK/dDNxucNsAfmGBKEiITGyaznHuHRS3BIOIZ1PHoYmTi1/m
azLGAzxSq5SAH82rLHORMqqgUJg2UIt2+8TwUcpWnx1p1OexCNjWDIK/yLQ0oBmrz8uQeraaUBea
2AAugJp2tcjiWIZ3cydUa4CwMwRYTi1Al12CyUbDxRFiJ7UCPV27ybJSW8ft5Bwr4EoPRi+7LRNl
h5eQ6mR3TvJHlWI3AnZF91ObQcE6cL12i41g98ac4lQrlD9FoLC+39/+gYwMujrvBcNUKjxXDf9r
wXBHBcR3dcdURUxlyLUU1QZ0p+4p6ELv5OE87ERDB6JIYCN89wQ4/zv0YGtaQmgGNShozna5B512
HNdynxnQ0GhiD+/dI6Q5gcmx3/CjXEyLRX/W3vCjgUzGiwA4ZWeZWX+ABnLyKbES1OmqCEv7q0UR
4g8cPQQ+b3BQE/V1cGRh163zTKSvY+Foe+YZlk/DGLSMpzq2Gei89eSVyWi4jEX4Jzkh/5k81i4y
WGqmFzbRc2tyUDc26SuZcrA5JyZYBDRwqEsevNg4r7xECspoFQPeQvok3TUKBOmmnnYQhgRDvfL2
KaiE+NT5eAxCuUlVJkLTPNx2SFOv5xrFvmtvYyo9BANMjeSz++3Gkum5KP4i9BiSicN+RDYQRwF/
I8q0GlAHzQmcLdmo4YP1gNKR4EyjSKTlQ+5qH2BodwtRGETzgg8L9Xj7s2dhELDQZCguz6ZVxGT2
CJEAD5teHjz0XVyd5iFOkQLUWZa3mIp1OM5VMbaXgsa/IL7PquvexqQfv/TA/aPONHnJK92+TnJA
FZSy17leb7SxniCDgOH4d5hwCvsq2uEbTrO7U9HqeM2SZX6NrAD7+jQ2j8lgH8huCRlBOEZ6bzX0
T08tzyDXauRQZFX42dh22DbtumYmjtKViIYEffhMHFXF8lCApO3JG2T5nBnpjnC0HSCCIJ+qvRl0
S2uIiDXboZ/yN9OTsR97ljgaAJ/hLTdP1wuFCjfqfpdV7ecgsHAgRfQpM+UrdY0CfDYj6utFAukX
KAwOj9QMWQ4KfhBJW3J8FDYaMkMaGiIHDU4TPoQCTbkDgCfCydbfcQw56AfLmieR2bbBfVt5/dUp
pvZcQ5hMi8bmCP679kwm/Enw7XfxLxC7Hm7gNMaJxLTTm+wzje7iFhs5aCmpdZGfNTZOV9V6Vjgg
NUzuubvM8Vo5f4R/xCyXoctrcfKZ1p4/F33EZRnhvGSxV4oAtc5FpkMrOXuM9FJeIMHaPDXxKC6j
bT12egL4k2qCsC83eVTVGxpybtdPqSgebSu8TWKod7sIzuZJVQyGaO513qpXJ/HU2Oo4nnoFznkh
+OxczR6pWLKHmhlDnoxCBjMv53kC7CW/dN8nLSsGbq10pAO8/allP0yhmCWwp3XpElJyVBml5u6D
be5SOAC6+DDLzBaJdGT8AyTtZXPAdh5oLFOavoHN5zyEmo8J5Sh4TZXro+HipeD/x7mgJHKAdcv3
DKU6m4FyIbGiMgK0AfSoyjhTBBOVcFLXwH8AurZZGIgXB0ULNZls/+ooFJKinkCKFiFVVwGB1qMQ
c0Mw0vTCAHYBcRevN5Um9aPdZt2TiaNDgFij6EfoavEK1c44nqjxfLYr8T5xSAzne5SHzTwxB1j8
0azdF13bxXkNreocEIw+dsJ+TeNuFLuxScfjpIdIZwOK26KiXHVZLf6MeKgDY6hsiad1a6GWgNAx
sJBRl23mwNn4vrgxgSW3q53Kp2stV13iMlSzArmPHyefdFxKnfHseO/91ULR7USN6QWo9o9lV2xk
jIxhxaWOxBIkRk42uajLBLh3tg0IwqMG1NzzkOYDcDRp/rIe73Xs+vS8KDYc5bgr8szGJahDDe3p
wyJeFGESzqR2OQ6D9hT44boUTka9jLttP0zfBoHsIFM1YdRrIyQAFxtDCcrkMHkg02Jfhp2avwx/
F0K2/xBHn0JdEQLG/7hiWoQ5EsbqajbEE/zWFvEGOFL9wtOvFdAUM+mzqXj0aWiALQVKIx40AJV3
cdAkz/qyWHimawzqQbUPhTZgOUUDJofYOhB9HzXE1ue8U/ottrsQGgLismaFY87zW5SVz0SAS6ws
7HadWJ23B+IbCqHG9FQhYXDRdTwYE1NjX6EkJ3ywRY5K6Fx7qtvoiexTapcb2VfVYUxDDWT8OzK7
Zd/tnQZ0TylqXL6ChO0UYcfwIkOnO+ObiHN5WrVq+xVO1MIHF2dEn6bYRGUTrobDVSBzuNMDiV1F
bwA9zfHuEDS7Glpr21wtq4OnDtmv+LOcggR4+TpZTzn+nTW7AP2jrNLtWETa2h2d7DmwKlSIW/Ng
MLL82WpEv6600tpSgMAr4gMgavvamvJnMkkGbYms1dw9DY1Y9mfH5F9pRE2m5D5cwHVOtOQ0me4h
t8E4St586MvHIscbZOJ9zVxQSk9EwiJqkNFDjaXYzmMnAhAtZRUYVlmGrERT4K0FR0+fiGOlAf+y
HBzxQGQroSIhBsnqQtOiFuf6OB3JT3YpIbijCom3ZJsZXtRFGKp+/MVGF8LtcZ3gsNQugGiQwRSc
QBcUnGjYGJPSDqeWXLOfe3KjVfoEzoi/59xNpCEzm3Gn2+FL14zIJqoG+nM2DmtQxgI6jXrDQVh8
s4VWDA7t2W+qou1Wa95ooi48C3As8kP/ZFx5Wuut67S3ji6eLHMzAd1/TLEXycBdhi55KMbLQZs5
Gz/4P3Qj6NOY/rKUC7Eu4AD4m9Atd80FylKr9MGqhgQ1nU5ymVRDvWUI4WoLhHeoXaK4ouNmv6Ku
ANOZqwfpcXZowb4rIRqyLLcsQj0U+kFvoJUPepxA2lxdK3KfWehl57vIu2tS/LIs9WIw7A4ZdOKZ
y5tpVXujg6qR3toj7/tKI9vKnUtv6xYyj+nwM+B413GSrr0Fk9sF/ybNmIMrOV7wFgiahuYJpSTF
ipK3iW5f2jJxP2fCtra6aNsDRRQhRGZoL/seYWWjtXVy9jGC9sN4HbjEseXcr6FryJ/aw47O7BOH
8bVT6fWBhtBBWxvWVL+WYWxfuKLsJjv0nzgw+C4Ij9V+Q4fQ+l1Yp+yehYP/fwuz1Go0nVb79aL9
EDbzRcENeLvo8tlocXVRCqs0JBVMF7oIsk6GVWDk46d4NASIXAv8k9ql8+bY3qGJZIrTchwCDokH
mej3CJ6Au6lMQ3dNhcoVy8BEwXG4t1QgDwyn5JDTBg+kkqKhJgDTuZ6Z0yPNGgfIrPR6/GUJSPGr
+l8WGlgCbHgD6j+budMh1XXFzQcdNK6aVvqic+pnsnRDmvmaBoZIUkFb4kn4jEKMfI7vGuMkwmTa
y6ltlLyJua7xE3zv8u/0XeGoJPEjCPpe/yVAS7XRF1Z1C+DYcOfggfHKHoUDSAk8mTaIcxrQs/6R
u9OR15X25oaTtpF2bhz1LK8epxRCqBQB6QF/bGXwBOXix8SM43Nhgv2IPjH9KFqc7zq8ID+SCRW4
EDRHhc9WBJBUCpH/3zgSSNrASa2TaEGvvlrGZKTGtPsADMitsVps1NMaNYW6v5sHWRAbb5MQlgSh
ALQ7UYHCfnpDXe1JcmvW3VKyXF6qxYeU91/IhHpflah3AvPqGPZP7BSqPQl1zZpdYZFJCmYJpGDw
ihNu6a4N+Qrc85c7+4dxXkHmOo6u9ICYb/F16vzzAdEzyGXZvXcsDNMH87i4LmVdfJQCIFTHBImD
9nddmIoDR1YIVIKyVTmUDJFyK/H091s8KfVrHUDXIuZ9tDUqUYBC22nlJfOGbdh39XG2xQ2Q9zUU
GXsJroXZhnrsZKthK4ySMfPxf6bPRg70H+xwnukaum46nsN03bvndbdEAwKroQkfug6FiZmjdSuZ
oyYsZTzdNOrcPzVDTdtysJniweEx39HGYm1C7g/H/QPTznOX/LZloQxS2J0/Gz2G1/ZBc7OcYMk7
KhOgkoClVuBfSwfa3o7WyOVKf5lxt8BcinC3lldBHtdyxSUEdh9P6in9etezzC77KmocfWeQDrj3
1mX2PERZsmWa0E7aZAUoHymqblsqsRMyFlqB8gMZrsi72GlIjWUMD3WZskc2QqFSTt/60hM7q+Hm
ztY896tjbXD6Y69GUWMbZhXAMqvSMaofE9kTSF2MJ7KYHK+CIAXG8ZwKSF2oHkqRmiuqTeuV8IjV
tn/ZYxiBNjMpQHs76I6vIQG8IWOZVtEDOD+jB6QPjZ1AySxuxLDN0UmVRBe9bn2yDZ6Hw6hEgg4I
VTRXaoCptvwJNP4blMcUbIXj/psHwEscmTrtaSIHRetePR5kXj3PNvzpxivNwBla4AMI5qzvl3FB
i5BIiUoYUUJJVCvqPeiUw2vnFbemwsYuaGskXmGJQmxJkYFGV+1LV+pgb10U4iAkauXxYvwaN2V/
BBuGu0YufPxmDc5Rr/X8Fbxm/THqwQdISkjK3nl4Q66R/t+RyJ1rAWyME1T9iFwolDL1HKyIPQit
yFuEVfApZ/1KtwPtiQGwoWc9OwSNM66dUI98XgCFsI0jEIZwvABRdkwYBRJjZlaZIMxoAM5VoInG
7XGhIgqggB5q9T6Z2tTXktQ+CKVxPrRRD16IutnScDTCac8c/FnzvrZfmD72Z2CBUZGlhqBTzD4N
mj7HahHmJ2O7qpHXfaKAnsVfukIPLrQYXSotGuh+6c6F1OOoGb1witctEr7cXkvgb/0aDAYPqFRo
HlyGjBM4Vo5k0lkPrSQNLIEnCPDNNlsw0D6rJoce3wmphiOZshZ3uKGJ0n3g6T7J5aUSJVb6mBgP
RWiMQAJO2QYMshxisJBu4I6lr4w+AXYKZXVvQWdOZ66I8J0MJOZTBhZ5A5WPue+awwevrbw0Vx+g
Nwnu/OENv+7pTEzhy1y3Zz2euhZbaUaWyB1QtiAe6zxnYwcMWZxGEVpRg+Pe/JLnY47KY5yekTcs
rGgXcRu0GbGYdk4WgZZKi/XPQWofHYVr0QHm8wUr+6seDMDYRdXgExJmrI09H8bsrW3SFFXw3bSd
9yaR2rDQo4gaK9FQx1ZD9mVjNur2SVsX0xyvDmSs9zYSaQeUGV4WYM7IGXLWBMPRIdZ0QCHi7F3g
OUUvJQTWLC+8lCpDOwl8edoWRAw1YOEPprp5UK8oI6TSw27r2ElmzV5ytEAgBy4qvZZYsgdGBSIY
DtwxDZdG5JkFwjZcQp06H0QOHr9g6hqW+xoDeVlNUhGq6XN9C94ifugAajl3pCih7IVR9RkIPtBN
nbTb2Kk2rZYYj8QlljHq3iCYy7TGz3AAth4gyfds2hGOmpkOrguMqLHs5kddu9MZlcJ4BQzsaZtF
1Z+iTV+dqMNTlteRjg0etYSFhU0zkY/TawmOtzYLzq6Gb0BsZsOrARgXThX04RV5pVtvUrYGRavH
RjJ3uwDjFpxcEg4T6DAUpG5xd2YLTupBw99SOT5g6+wAbGi38GUmwO74KlhsMxkRlHJiSIxNkeg2
cQb5m2SqSwY8mzIqdznJb+DC5HsyScvEjRxo6uQsAmu9hFEvAErAiHFB9X2hpk6r56LPq32sTC3d
vMixfAvfQ+bv2vLdo7geeJeq7cDinDnsCMkOdkxVr201nkK1Ct166ZK/EdJE3rH5jX+KSLtIrfKh
O6/1YdllmTzNHsKIa9v7K32YTtHg9j52WGgf/CofRBpCkIHSz60zvqL0n+8WE/WoIb0hmjp7x/4+
VoygAbFFChFDDVTEGmjrrvWQIfkjv9UgCHplfd8+4nf2QlYkVD3ofaYh6LV4/lZOVrKJ3DLZk1d3
IAbeA6CO01yUlnveE4Ma3UrgdQH7W2yLaYM8b4bBXP44ODEUBtQWmrxLHLMn7DwASoGKbiY3Iq5w
C0rpbDZ4yIirpPx1CDk6dXIbPLAYiEhfBTcOT1ZQT7XlpYhRJc2DKHcPEHKxkFniyeamIAiZCzEp
hja/HyG1TLwdROpBNB6k4S0sUW9YnOO2Ru4bBwgYFbESXGSkZqH+WGy63bur3sjqzSz3vSw+jwE5
/rjObKSF8J4LiJuNzPdoyxAVF6N2rBxHQwEGemSr4uhNK6wG9YawIx93ixiYFWQg9vjnNGss/w9p
17Ucua1tv4hVJJhf2UkdJLVGE2y/sOyxzZxJMHz9XdjoaXDa8r3n1H0QCtiJ7JZEIuy9llYi8RCW
q66KrWLwvo3xX0502ngvoXJKTDiRRLdLjXk8lmWvI8NZzEdVI4Uscz7pUdYezHjoAjOe652C5HvA
31MKhcn3kcnYIbUqw95iMgCwsNPsz5rBy8uUzQU4eDEs0ti/1ol7qMECxTc5/wsZ9PW7bs/IlLai
r0kL/H6y7GYrwTm3BuZz4QjinWYHsOIF74zW+WymWfdkW2m0zdNlfs2c+JhMM7ARkLI3Pid6hqTJ
JKn3cwnc01E0yN5KZxxUoNtmeJ2RmqypcTqeomzc+BKB5vbs6thGBbie8SV0zd/djgEzwh4P2mSn
v7G0q7dItK9f/AobAY3Xf2vAmC2KYB1Ub6CnmpXMnP3NmNnRxo4s+9F4ZXcPADzZdaiPrjE7If79
1OU+slGhwYn3/VYu0lao18X3AS5ssc7ACX+9ScdhfC68vnhLTpJbp44AAbDEv4UDq3cTEF7OvOrt
V8sAebNptqiI1LJ60w8AWM0FtipKVdjT3BVgUhVwq6KhHjWLl85doMbkxgwbaYw/PD5ye5DVaXTN
gDf1GhVjeW5AQLhhTmN9A85RtAvdUn/SQDLxrZ2Lr+aYGdjW0KrPYFjD7Xfx6wD6gEMmACy93AUy
puhR0wFZaTuZjEuMTAmFSXCXCulS+Un1oB3Y5CKH7x5qhaip506CPRHUycTjfPWS84CU0bd6nNu3
HxIa2F3dvfU4hxU2JBmF4XzzogGJ/cJVNj/F8VPvi8+tNmJi1YE3ezb4r0QZO/KlPs/u/GIIkZKD
gJdtw7K2tgNW2ageiPznikU9aHMWB0j3lnn0MVtGCjkAFenQlIY+KhywguzNL/2sl1JLB66kdXKQ
S5M2RZ1X7QO2RrBKp1OdHx0j9jZywYAMl2PTzQCpS918+aoBwHsLQAj7lU2GJRuLxW+oNAZtwV3u
g33w2arjDVkp+dSX/iGbMyCWCXelSIfY3sxJZ+46r3SeWKX90ocmi/du2KZnr6js4svksHYDKEXc
C43rPC83sxuWWfYEcoAGxa76cJo8y80DIwGo4ZiH1W6KHKSN2WEUAH4LoMWTFh/D1kbCsQ1IsTCb
4m9jD7JdMzL51hNDhkfNrioZSo7cNP6W1oAv8qq4eKahNuFRjXSvdxPc0e8jqHBbUFgkxufYQM0/
YOA421Yp0jrbAuXHnLvxxhf7/+1k+MtTL84DxJY4ZiBt6u2oixtzTGlFemlKqpR2/alrRW4ReJaV
7GbhP2AvzNtRaFLHQKtBRled7kJnxMSuKefoHINVxtk8dj0y8HM3Ostug8Suo4uz/48tmaV98+fE
rcxPWjSVwH2IkbpURtj8XHSubTAVr7Jt7zJzg1JN81zrn+YuBiLWYjqvDpi8fhsxpcbeZbNg00Nv
9uBj6S8MTCUn1A4vhxDr0ategFKwiJbxm5bx7zoSvP5CHKdokOLqbvsE1FUJ6AQNkTEgRiOSJ9Vo
ZhnK3wBRootSmASnNk+4RwAFiyFVy4BpxApQi5YcSWYhe+rNA9lmVxuvC/afcswIcToe4z1edaZ2
okaOSbUaDxYy0AOps5jDNjzDXxtZ9dhBOyt7JSN3pahAv3z0shhwBfsyBOplrhv7TnAFMi8ddmYM
duVFs/nXD+RjyMNXN8qaQ0ZJqbHABJ2X0D4DHc4+03ClofFS7vsCEDRkloTl+2xFqFS625P8Q88f
7gM2RlYXsI3xUwcSY8cFC3SsB0D+di6RWdE/MGilfN2ugUsBoW0vB7Dm+Ec2pRaYyTInOhlauacq
6Lrmw2FuzBfH8G6F0QC6K87UVEvtVAHZkZqENKQeyeIJFKr4XcCH6qKpR43H7XjjTk0Zb9upBHJw
4Ldzuk2nNDlT04zdrfcgCycnPoM6DkfnTVWjfTAnfc50ZJ/bIcDVRZyVofT02/SXChWxgnxg9nxw
OBSY0aM87oE63MimfB970ygV6tE/1unfSTqBzxH5Ra+o0/Rfi2IxnkWMQhtOfdpiBiTQFrDb3j53
XdhO2NHFGEB4W6vDC20lIxvSmqNXbZYEjLp9BTL6oB8bOJKea17+5Jr5NzKcGTiGcRDwu0qvnZyo
roNlKCeAg1wjY6hwribyeZUJ5ed62Hs/U081JJMu+H/Z932RHIFN/JCfRAKZeNTWoXea/MeMJ8ol
YqH7B8B1vqPk1TtTkzv9rfcoSzQb0A2oGFd25c/G/+5L4XV+whMcBXRi9GBrz36+i8JqkE8N+g+X
Twb5lKD/+0I8UAx6tpBBux817p/U44AMyHT9bJH9h0eKG4GPqs1xTgoEWOx9UxG27DoWQy1iaR1J
5mdFigoHKtymb9XjSMcpHfYd3KDzwSvAPqnIvVJdbzYGNj0OzgJOMFLEufNkgg/vhUTx4vjPZdie
sOvAsw0FAVnqpjbBxWYKUkwUQIM9PfPCwyjyEoE4L05dDeeZtMA+A3VMz7942mBdC1P7FImESMMC
F8GceahL9Jp0V6VmFA2vmg1iENqI5PH4vWmw5UUbjz4oWWyg7/QrGZnRRqSQ9x02z5SIenc5WZGI
GhFb2SunkmGDLGlPpsPtPZ1nPxxq07F1NbvLxXcPDyftpFPH3I3Tx3us7QAg//OxvLIjhY8a54Au
GBlJcrQ69yt+jM9pVlk7TCWSvSOGEUq3ARE71hvSdrHVvRgz8ILdwfjMQVv4eQY1i7AkyeQ4V5C5
+i/kXAxzsplBy3mMvV6/dgY4pJoYb6BBH3dUwJoiPfjipREoBbFm7TZ9B7zFUH+nctZuSHGK1jTg
axSVsNgcS/d20Z5Sp9Z3MqdU8vc5wIUPitieAWiI4nbcn/2sMlJja5QKSkD1G7s+5ropzvNDkLTF
jbbr8xFlOV4fbkkY6y7wS6k7pFYI0AdYNiCGk70FR4baTmlWgUgIdPjpOLae5GVQ5AyKN+JBVjl+
u609QNKTohQLI+pRo9PCSI2J2QFJGGsX0rpD7mw9ADps3bQtvaMVDkh1ixjw9gUtZimS++uEFfYz
TmnrPSYDWdAQVybpHdvB1grHI1aqdACcAWlAuI7V7Bt78qq0OQvk2BF8xVaE44Y5Q1Iv1jnR2aWp
HiDaMNVTY+Zj2yaQOhKTwQTSv7P+G9LunFNEE0fl5whn6UYOoHT7C0kYyT4KQUe5pwcOp6dMkr4Z
hW2dfEr8XCksPaw3be0W+9Q3+TnuI8ABT0P7To2fJV9ymxfPNOpmzzt0bWhuaMiEGcdulGEu7huJ
QIAc77oGVYhan+AgCgzPryBg2JNyMRzsZSK3MBhiVh9JRhfVsU3M+LyPsOOIHd/Ymi5z6DvW3uYO
6k0t7Mr1mWdhqxqaMi61chv1KWgedMB6CdlK0QwDioWNeL6UdTiAuCNutyRr8winZakXuEhb/wUc
tVcfdVOf+qnlb4XF31H7Uv2C94lz6DXgPWXFUmKmYOJfK+TNizb1+pcqHjF1gXfV+DOoewG2QUOs
8LBQiJf4LIdxGySJV3/N8tl+DifUblG0yJpx1h9F5RMNxS0gUx5cue687CPLQZWhaMp6RPERR6k9
ON8cqdCweYBzkxyF0J2DszxhkjqWyQJpbab1tqrCCUvRFEIVZ+mMwNan+NktciZDk7KISr4HDZUb
DL2bulsUrRsvg1a8z8to4PkgRhTK7rryuFTJN7oQKSgUA+/mzIbXyhp2TZikz2aN37UhmhAlp6cp
195INIJaHByWHlIce7xLtsqOetZQ/cFbYz4mQFp9HbCH/AoYb/7CkENBBkqu9f5yGOMO+TLCVgVK
Qdy58cLY2Ctj0t5vLg6nlwmVwE9myNoz4BdvDfbwRYbRfUw9ZWNM2PzzQCygRMqWZDicWsd7sCPt
g4wCRI2HXx1KAMGd/CPAR3aWbfNj1YJdURR/aJ1t7zIuUjJp61eN5UYxABBtMI5nIOkV+NXkA56s
f8jIrsdsa6ulvHsjY4qlfOf79ZTsf4+XIidygxNMlHmBG9phKxotItRybLM+R1O4J+IsAmyTxGKk
SC1tL80E45hi4OLg/FVeypV6PysppOFFT1Pr1yd1mliVI4jDSh3b5D+fMGLG1AzAIwMfW22wJ6WV
J440RkH42pnVHGVHpBF+yD9iTzjWa4ctyZzI/RuMtl0DsMLUfx4TtwFBGQ+B4yMABlIBJkC9pNbB
PYiHFEC/13JSUlN4KZACHtyUmkKRM8lCFDAFYdgjteh+DWXsiIuroUkgBDT+18ujTEkbcRSmrFZe
KtTDbXx08d6bfFROMySa/3wbythdJgPchD/f+cNQ3anhZ9clq4aDike26tsgBckq+hb/VZ2JX4OF
XwN5LEDAwNKtCywO+MVerB/NZAJ8KY011luA7hRSalZjg6ykrdYO+qaYzW7DLBz6oUA9vDnIsSNi
h6kGqFTpRgJ3cup4T111cUzrmklQjgoXGV26zFaDdek8ubuwwB+vWy4vTbrwz6bhzRsADbr4m8Rw
zlCYxlgDdkMxzHLWXcDRkgCsSuOfrcRP37ERTzpqRLCW9yCzAnQTMHbHWcA2DJX5Rs3ihN90JB2f
lSgVrNt2lL5qs2a+jU7TXFP2t9K7mAdh3ppflajttfa49D6QISP9FpkBe3aPZRcK1kQcMgYWGN8W
o+fj8BJ3QArL85wA0AP8iWQgP2hA7Ug7jT4YSWeUyDTY80vANefhVS3HQ5lYZzO0sAEGhLUmUGMS
JoybZz+eNGjybV3V3XklIhNqDBGBetKYjJY5sg63/SLD980gqr7a7eJjgldh3oF8CnCwTPaE5Mpq
NAIH3Gw7LN+9i5U5VX3ygIuxB6RGhKoqZhTvuSG99QX4lxqILraAqwOo/AySn0uMt+rF65m3KwaB
aaBpN5nSlmOR8oAMo2gBloNrIiUGaVM8IKMUuQ311vJ5dUHmOkWQ2hZl8YFpTc5uoDks9/BZ9IiD
WFzMXml2CwCERuTIOmaAQsViZ/Qol5NzZtKHfRIfMdN4qfMqvBo9Th3bupAja1jC69zhEdzoDAV5
woIa00BmjeFjnq1kmc9QJ9pYxobcPNfzr642ZSc2pn+RiGwtjj97m2kbORJXoF7UZzuHF+zHXzF4
l7xAveeKCXi8Q4+JLL326D3nTka0MTQ8C9R7077LkhmECzzzbRyr2jaIKzsHhFxJ2QY0NhMD3cnW
Ln4pJhg0JA0X1RJay8zARw7h3snn8srB3Ioyqt7d4wgX2YpWzQHjvy9TZvxqm2OzcRKj++SMRrdf
5qq7+PZgnuq61g962+lHZODOG2fSD5SXI5NzmsLeLIWpoxoWuTpgnOxejWpZWSTYAd9MwoIc7hZR
52SbfgGStUrlcNgYIa9LZH5QOoivhwmyfrJxTza3zA+RKLKyTM0QwLDW/KLiYBUzgVqbKq8BHME2
Bqipzt643Bp7ygBfqsazy4YzErXJzLzbrrxMnLZrCXGUTsjW3Q29BVaDJDEuvQ1yTb2YTiSiBkQG
yBcQjWa5yMgiuxqEgsfa4KeVTHaB5VkcxhoJv29YtP1OK+CiAtlZEc1HF3/H9jPJflZEeZT0nyaB
FiaMgeoBjssBv7NOR3GaPcY7kAiAoNVt+yN5ysW4gexN7oMxZFXvieQcrCKTHhmgLvhAZLXo4IPv
syz8CfXGi4YiUVfnFx81jufRiH+SRdV4IW3YhxwPCTTUW0BRieoia9zSEHSP+OUqwyb+Mldtdakn
tx62PmZHQZqAh1cTYDs5FpOgOBpBRGZE+nNY2mKyVOt7oKo5oKI2khfmmi7edV7+vW4P+N9o/0AZ
dA8OzNk+VKxPEAhw2zWmmzPokBogbxv1IUUuFTIBgcpN2qgCkHUwoyT4CTxTnxIa4hu8qckGddkG
ELoia0sKHwQYT7dEBixZkG4sYLBcpFgcqTt6E7a4sDE1BTEDFrYckypD0maBhXsPArhu2Ee8TMGg
jSbEnzygp62uCmg8DE3o4Gyk0I+D7gSkDsMcR1+teKHLrvKcX0Mb8CCUYFg27njJw90t0VDkHDqd
XSKhQijmDA9et+jWyYg/FOQuIT2mMO+AX9iYhxgZKo6Xh2cDACp7FhVpEMc+sqxJ2Io8hcdxuCBR
gTRZhM0g8qGhUijnB5mMNZrWvI1t1tbLO0quBItMW737MdvbblackmT2L7bRNy2KCNA1JMSuoBqo
GdutNCBpYTwYDGfZ6XrPwKVoJo30j0xMt4YO1YMiBDUFNqID1x2qHW3my917uXFPm/2y+w+dZoTh
Ad/O6R9GYrZm5NOM0zbRXVrzJPKJn1QWhy++KzXEUtQCwDq2bEmBST6+aUo8tusGXbKkscwQEd5V
4lhgnVvY5kGhjAsXyAj2LcGNuB4ABvmHlWFxoTEDSW/rBDjSZ3ryfcqANrzWk6YErS/2knDsSE9o
18WRkTkbv8gHsnxqPyTo0fO8sbtvWEGPB/WUVs/5B5mfGZvR5TgMy3GC3LER2AyNUW/HNmrLgITU
/LdjXaDKKff/K4YhsObIiG4hG+sn7P9haRJqw1mxoDxwqpD2P5ANRTdv6iw1JCkLEawoN+r9VzK8
v2/xJDeLYHop8gL7vr19pO1PtVk6h4CrrD273ykFkK1+bKh+uHlKe6uPGmtqQDvVDvPeK3l+9LPa
O7uiaRzNXTUfyZIEuYGowgNu0L8Z/+/xuJfseet2AIL+cbEJxCRTwZo/xjL71AgipEo01HMZcD6p
V/sM5OIWczdKhpJysB89GOo5sj95GB1JTg3FM4hTicagOWmOYDE8qVDUy4FFv2+HfECBOaDaO7ZN
xJFsabeYr62QgTy8f8Y2S3c5achIdgkcKCuwmb62F0GSu5MKtAosfZAij+rLGLlcTrLkeC0Ch70D
nMlPrGCJIAirc3+5cYfRmEjBePWtnArARwh2Mem36n7oR3pytpdytjeKXAwYUcMJDEsoYJ+3iY8s
fgIdJ7hxCR3e+gKZnATUjIQ4jpRFDpoJ6pOY3ADZpu3GyflOIgIdJ7m0VnYyMsoH42SvpP+I6eTp
i1fhyFndE8VULpN46V41cQKMJRrOfqkbNWZ569KYGuQXgJCENCHQa880jiZd25VT8v3BrqwYEGeU
sADW6OGGSmKY1tUFQsjr0CfeSwf2UzFoLB/AetTzinA/ciwdSGH4ju4GaY7DPzcH8RIJixBcQEa/
2B3+TxyrBup7BVyfqOZburm0dqN4Lz+S3yILP6DbVTekPhL1Vp9YfkQyz4qJIX0UQcmoQNribert
FthA1nh25uBYABV80qFq2crwTkQVttToUzf1F5KSpaXF+XlOgLq6ISEIa5BIDna5pUXBM+iRx3Nh
hTNYkzGF8+MW/z00SXOicDhUOYjfpVBN8Wjq1xSTA/i71N89OtK48X7vu2q5aFXebBaUOG4T1Hmd
J3G2m3k2x476fUw9asyhBfeODyBkoVQNuS3C90GmhqUzlTsQhKJc8m4HLm6ccLk9UnsdnfNdnupO
gTTfBkmnbu59A2BEya80AUQhUY88hFqQ9GBdTmX5aWNZIIQDtzbmbMD1JKGXhNk5SxkAZAYb++xJ
BnhdHFxIw5QMSYhtQyCxzObNcACt9i6cQVDoASD2CQzK11X5yiiqwxRI3M8mSk4eOsHDoQa4O6TZ
dmn64tel5KeqMp0/kZv5lZXG+JUbmb3jlsPOADHXn2M+6yDCA8A1aklLudaqcIZcoWBqxh5ZWxzV
+muyBv1iYGtFz8v2EkeMbS1UzX3N4/xvhgSSv+sG2PRAdsP3+FunjfxbMZTtNht6/tpPpYGJP7BF
26WIQXRUbaOJg3XvA3IwAFKPzw3Orzc8NgQxHxbDqO75QSBGLg1zRql+VNyJvupCGzd0EQr44ZXE
RdR9yAvfA9CQotB90FCSkslbEIaluIhSywiCx0zFUvdBt6p8yYRkykRpHz4XXSgRX5lSPF7t/p2o
yCqeNL5/YBoqLQUNUVdxXBwsFO+fSl1M/hoa+mz3C61+NyqWutXVt6UCqQ8LZGjQGLUC7PSOyBEh
twSVaMigFaJMIWhIMA3C25BdqZN9DjzqG9IG+T2AgwCpBSd6DjLkAJvyvHBQmiL7G0WHAsSg4azh
exrbVBn0s80/1GQZ+d6zIeJIF5Kh/hMljBTzZxtk04VnF4RGoDDxZXmIrAcZUXOUz58mhoW3qhBZ
hLgLa3YonKEIHutM8rYAAF7mYueI/E3wROv6DAwLs/EngAbUOaY4wNCW97P6YNSlhoyaAmksdG9R
mqIiirqkHorskw7+mn1ooIDPFtDKTMzoqfcg01K7R1KisAGw7HDo7R5JZxgpOxoiUewWiob/H5kF
Ss5ti50nLDOnW04yoGm1Uzz/QRKZcqwJpbJoAaLSrTyiHJkzWQdKgShqCyTi3/ObccYeX1YxzBQM
FWON79UU5E9t0jYHf4rfPB4KWhXBHiW7pF5JR45CXrwnQ23nA6o4SPjOQtr3a1wDqiOKisIK3Kr+
tUa9+ZFkpKUmDFm1dVBsun1QpEs/PRXYkwqUMfU0U9Qo3a5gAN449Zymjt+mIll2hIeqRaBzC/LK
/65jN2tPsqlzh/Mg0Fap9yAD0DM8pJ9Xgwp5mi0cSfgz9t/bEZlGM1LBdzR2bTM8LB0f4t2Sg+ro
Uf845t1Q7peORV/CpQt3rjE0T9ZYN78CQRgUIjNAIiq9PpcoDNuU3Gx+BUPIiDomU39pQTL9CTCp
n3Cw6L24XjON814bK2RIYxfQPZS5VZxT29/q2Cg/0qgEdhAybYRiLlCgPtrMrQKpEsJRCElDMhx2
hJgXOfr0NETDQQ5Jo5VNedZY9sObHFfRNUDFuqiPQ8zFqsFr3rgAfHqInmvY4qGrycikT+ia0pTu
bqnweFy6qNjJi4iYq/DSVd0zGck7kx9RXFR9QvF9pJheH2WI2Exwvt5hgqLxHvnDEkSUwH5zgSfq
Z36ClO642pOGGlKA2A4rncKNgasnwEiVuiucJKjBh7WXNqRp0/CXpjXdvdoDph7t+CLJHI+psMOz
675jrLaCV3vHVTLjT0qpyFx5PyjUBT4KG4KvLKj1aNrqPnglFfkjsP3/akxT25H8kUNS2ZH6wVcN
qUdkldQTQRfxAHiQKyZLZUsyHGojyVOplR/JfD19b8cquniZbb2D4aBBakFbH0Yqvyxs42wWJaCQ
2yxvRa7KDv+m/omHxpuBbPFnPW52qJDXql03AGHJj2KsWAhPwVkaqY4FCQ81hSDFUXYaRzZVgFxl
DkqxdmPM8WK0v2fAn/QB0nWSz4LUW95XQxBJvYOjAodZWnIlpGBuAbAwUKDBElMYhMSQPuILyzH4
hY5e6ZdPCuKYelZR/cZR4Ya6PNSjDqgw+LFkA0xauE28dNw+rOVsS7/mbNFOSg40EPMcxpgHCPcm
ado948imiQocERq022yKjWdWjNOpTd9JrhOhAkrXnRRwp8iuLiJwWoyhqJlimbbNwcazoUqpuGqn
Z+rJkqq4FYCvQk3FVqs6K1l89bM3FWCRN2ljNy82t2Wr1vJ6r5ngF22W6QUABf3VEQ3TqnrL63nY
GRaKHoKIgXoPQFfIlEj7KzVkHCbAAuwM3h2VInO5hbT03BKHhPAlwyjxAPGgA3nGwYYI7YqIZrIs
oKGnQOkjmTbNHVbA5h9+YjQnDwjST3GDXGkkJc1IUOvBT1oXS4D9D0BcOn11TUDPIoAtPVsrQ4Cw
pHrAAYsFSgFY5CEH5OUwsUOSAoeVZFNkRDtTRxK5icSt58Tt3WcPPAQ7V2ArzMBFXcD7YQOVqMWv
r0vT+lLHOYZ671SbETghz1qaBTNQwJMAhfi3npCN4Aq74nedYpEImOOeODejscixMMVYNf7ktC5A
nCEk9YIil4BFXrFVsg+tvQSPU0DKtqc5Z+Aen7XxwIDZ+4WGmL2NB4M7wFsUWpStTqshac15ab/U
31XwTFQw000Ublhslq705I3F+CoxFxb3SDYPd1ZQeTM5fvg5xx7EqqC+mOSSS03racUwenijAuD5
+tH6gWRlCHYosJ9fP2Zf/uEvVw4ucICW0T8ORe++cNN0XyzCyAO1wqYXQ5KR1vfS9hn5FgHJlQMN
fSCNiV13bU+KyO64Cbiawniy7eTPB2OKOUY4lMhGIMSKS88Vtn58YH0f+Jw0eA6B+M0qkCKJ7ar4
BWe7uR6Eoqv7qM6uq69xkscvtulbIxKQkR1ZL9mRZD7qHm4OmBdbG6uZ7S0JXX/pja0KXWB6tsHs
ptzQd0wLJPmtjFENdAvuf3v48uVyirQetPR1q3WVMja6uAIctiYtyKwWoMFxzS5gCXLP4MgBVZsO
yOQYKXiRaKjHjV7flyzBP6vQGn09vig7HYg5m7yvfeQEQEEeSuvH1cnElPNEchV4yLplb6QFR3mU
ieJikCH24sCWyLHlEYkYSkwAGt/tVrJVV3r/iEVh0qVCNQY5d83tIlU24oRqnqeObfrSzZ7aWgM+
b+oV11401AM8169hlOYnGqGyu7xayLh+Yk0Ckvu7GSnGqflVm/GiG5KpuJKo9hNATAvbxag/h7MT
HeVTXJXQTi1yL7vKNXfqTUAPdGro+U4mRh9bgkFjlC8LUpTyhTJGqL5aypv6JhRXIHN1ARrSVfBW
f11q7zXTNEywmAcQ/nD0q0COY9BhPGe1yZag0sAJVVfOOdVbWKIsFRAmQu2xJgZMndlvaUgK6WIO
Y3a2y36/DkbXSUwcV89xuxxW0WaXo27B/zupf6OZzGpaVdNMh6Y/lmmilmU1/yFbGkduiD8s/n1l
YqfYhGqQB4r6pLzXsZM71U6Qedj7reiJn4p3QyyacQIHRtpXB5DqATfuLqceyXQzetVxXK4jOdS7
+GnPNokAlo1EM3DgzGRWWwD6GkMTp7UrRetieU4yajioll5bd6yelIKikK9SlBryhaXfQ3yyBiTj
L2OYgUAWsPDRth9bC5loaMBNbwGX1SzPnf4P5QB4vnMnGrLF6hHZyTQmjY6zgABoN9me1MpQDd3K
hYsaU48azW2H3WJFnQyoFMpYOkf+/Ce4cOzd6IbLiRp89yO2VsUYgN+8ACQOCKdHl6FrJmwRv5wf
BjcVTC296QLeophzpZZOgwwt/CmqcqJwari6PGmk++PlH+wHujFypcYN90A7r0+h4LB0JfMlEnFO
vuDLXI1tlk8H0Pedpcx7MCd38qEeqamnFFYGkjScRiMuJjXAmKCulCon5LmjUtFin1VSW1r50aas
kA08U2Lcv6exST0lxo2L3Z7KZsTfNfLiyEUlzH2YQDdS8Mp2B4CL5mcAT3yba7wwkaPCL7pgfyam
Z2qI7pl6pAgBK3Nqm3nzIP/IlsLxmHlbUOBowb/GfPC93w5IIcoLqkh7bQBCX+YlF+xsj9OeutaU
p5euMC9gTeqfnKQcE1Hrmmz0bpm3C5IhwZoqfGZj7HCcJ8xdnCWk29GIcgB2+SmAqcxFe1PhbB9/
z+ARCZLCaIyjNZpGgDTXENguI/bXkMRnbt0ahQNy/PAIio3POTPdy+q5RU8lckOZmrlRDy7qgWDP
fZa9+MvKVZmRa6cXJtIUYCsvSw9Dee3bFdWNSAucPGKjAi8ODQ/TTRPP2nPplutmHFPr5Cztk5Lb
QxwuAY1be3zDKqE+fuTa9pqxbZPFQXrPTzHJGIgmpgqc3y3mBHkMgenqbxpKdI7KVV62F0GTZlgH
vbSof8BGJAOmTe4wdkLFHTtNBgoFUTuIrlQV0QCMHNvs3N2MpcaT2xQ75tmdCfg0GJGaeisfbxp0
/6xU0h4VtEHUdLHfgIHaMFFnEYGAPMKC6dzYfAf4mArZi2ia3itfaHhXkqmSU4+UQPTaPcgpBinx
IpHKB3cNbGbB5A0tskzdIDP95Br3XvSpBCP9xbHnVz2p4k9StFT9YdY68A4IC2q0ZFqwgACiIg4F
b3aJY1zn2DDBJg2zLsvqq2+MgXLKjDk8jmmGBb3ZZtkGOG31jnVzAWCYH0HYgLc1ynzsI/mRwojd
wGVVeuWc63iWZOXIQdstkh6RQnnhgjxAw17WU6mXbzSau7w296Q1iVWgsbpuM8Zph33rHy62xrn3
bHrT3kSh4lEaSp/eS8rt3NrNvgsjsFQUtns1UMN/rXqU04BCq9uRTCqasXjSbMyDlayyWApQhfSo
RJPfu8DXsFHIOS0vJCcRA0QrqOfM9hiJy7hAvDJG4OyJvwx9nHI8FPrpEBUgTwlUqQMTGhyWTQcy
XKntWf/JR9eWCOU+d2kvAj9UVZBWRaPLyJCkMQosMVflFyIC2aioP6wr3CXdtW3oE1jdfq7bEI7r
iHUfeFrUIVPpDniGLRqQeuOZTNBlSgHka/O5ZNiF+BkhjYYoqn5H4VF4pFG1jNgrB4Qd8hCB4L8j
YaaVy1Mnc9hZPtiAgY0w77WqF793vJMloPKQQT+CbHpppKy0QRQSIJ9N2llN6p/Ii5oP5CS6xyV7
Eqm4JJNDuiLgEoGidMbuWHUG76L+So2PbPLXYU99I+xvUhMcWGfPn16UISkZj4cD8LaxjXGPsAgv
ZxwWvE0Mtn1QdKhUw3MonQ8qOnlo2PSrATx6xgl389z23nY2q/h90Wrku1XDeKJhpwP2t+Djn7Gl
x+8kAhol0uA0trbIi+VPUoLwJ3rvGBJmKAZ5xW1ln+8WZNZW8bVHtWgNEBAODLijneNZRE0TsltP
yRLexsDsQIoOybq7yYNx1YTlvk4qINDe46mgS28Jou4EiNYucjvJV4VSdsoXR+Wr21um6dst1z9P
ouEIoHm8K+iFIZpUNGCEALQYCcGDjXdNWCPJEbzyckQKG2lseOvfHVWcSryjSEGyVbBOxcU5YmNu
HkzJaWUkL1S4r0kLSjlQ85onHWUUp7j+0VMyAxAj29YYwMsjTJSidQa/kELSPKj/K5mKSm4Zj8L/
KLQBJoFRi5FEXAOEI0E+dJyEX63C6Y8V1/VdYXcvfd3UF/CmXAgbx/XG6XofAcxRjghGJ47wnM4L
5MmxZKyqo6yDBW7Q2eEsOfogmSPRqny27szfM1BENtk5wcoYSWZ4zkU6wKdqrTrSSL2R6WVsWNxG
KnqDlLUfb3b1or8rSfTg/q9h9XA54v9U649h5HcHa5lRFSQag6M+aBENDdNo+muKc2NHIx1bDFJO
QzIjBxr+B7LIyhsgqojwtwuZGJOjiqOuzmxMTxYgA4HgaULuDihD/DwPgetjGfF2FrJeN8GPhHMK
90zN7AzVwe+KL0qEfEYWb2UE6ipVVqIgaYmGeatkK/OxnY1+T9dB2vq2MT3sTeuAeM8SJOZI2BLC
IFHYJSuckgeoE2WjXKjH/fCpNN3qiSxI9OBKMoI9aR6gUpTLhzb30KR9uIN2cFCxa1q/E3yLa3JM
LKlLTQnsKXdOLjSoaq/mqJ51nIvsDmbbbqcS1WHKg3qPYRLQVFZY5yizRwtjAk/BR6Hoco29vFeC
dK/z6+x5HjgOXZfo1xrFOsnBtJYM8IdoWDzHW8b1aFthQ+fZz40JyL5eNY+gGYBj4U6/tgypeGSt
/EipZL8kJeZeJFzFoXH4P5x92ZLjuJLlr1y7z0MbcAPJtul+ELWHpNgyMyLrhRa5FPd9Bb5+DpyR
QZU6q3psXpDwBaAyRJEA3P0c2QsweGEl4ZeOVR/HJtb4SwY63TL15CmO8OwQdtd/liaCkwgUBz+B
+oedSPYzi912ZUde9qmSbrltAeCMDHvW7cIplsBO1DKU8AAcagOengxI17kB2KMOXOPAwH3jpQUo
MKTLg9EhbJzNLCvvwE6Qp2uVyTpP2+CCPPngQr1YS1BshQS2LenasrLBvllhHVaUgBRcHGdLD6Cr
vOkvjZpgVtEMGuIx21mmacWIFSPNMCuXeWKxAbMe+JvV56ALxQJg6euq8XactfEJVGktKMxRrKYD
ceQ0xS+321DaQaYoLUTUabKAgDtiS7tsQXtDFNgzRmLlNCHKKNTKgtYCfdnuUixi7kmFwyy5S5lj
+8vyIgK6TVa0oL9VSwnyWOagUWqORHmQ1LgF0IDVVXRT8QtKRNBuEuCSPtaPBlBMSE+pc5QYR83i
+1e3xQM75hRgSCjg6L0B2Fpgdd4idaNHtXNsS1T2Tu6WaWYNsCp7GvcZcEN2RWXvuZD6kZp2kt40
y8yskF3Yta4OANY4BpLCh9fiT+Yrz7lLdjItntTzzLFy7xalWeO9Aoyk0NmFBt/TEFNafMVroPou
sR9XFKI7LfIS2AKgEdI/yTJHjVpRpZtMR3rHHCYacvBcD02wBoggTjScPLgsTYVQwjkRr6QRRYH6
XzEhD97oam1HypaDxmjVJ6CsBHpcsArC/NIHxZErUEdqEMjlV+KNrsvwiv1nFxohkg7IjsusN9OQ
aH1ccwiy5qBVzjzgb6fPQhQWNVMJliF14gc+GevYqA9EooGVWbFaLNQjMzmSSE2sBi8iWZHUgsGL
4804NuAke7DZH4vHzVSNYDghXD6N3b7ZJo7gKEN3qariurHKBLI55uqrueiqnWq+M5z6B+XrzrrZ
3jZIcm5kD8YkquXqAJsAiiDEkysCRhm0vsFRXxkBZqjEEcOIws81Ka0Ed/oW8SmwiCvq1ETLHH3r
qKLS2YtGAafOWV35z/P1tdimBpbTYwXcByBS5ygTQ/QpK+vhEqnYFIm6wUCdjTXihnRkXfxM1j3F
rSHBEvprKPVEDlCTXg/nKRcjzbFcsG94iEzEMt+BCZSfhjQrvG2TOC4YWcVOpklfr1GJw09zl1ep
XNUiNjf6xM3qMiqANQby6yASE/Iz8Kxa6R1oqWkMTdnEHUrQxfB09dX1idTdzfIlX91TVybbi79y
KZG9VOO95tOXPk9yc1NcjZlvsNIGBLUeCm/dKLQUKysAu8JF89N2ubOdRbJwnk4n6gUKZoXELMzx
MiszEJF86MilybH9mmcMY0DJ1PEf5KEDT7dHHTmutIyoO9RZdQGbtByvM1YcmELQifDU6RKtO873
Cd0HgMNGaWQCS4sktOPVbSLUEJJTfJxNBKLtALyNKGRkXegjFybeCRG0PmLAkDWEEw7APAL7OMlG
3Ogqgv806l4b+oM+9pcisNehaSaPZtMmj2MYJY9Ngv9SpT+McdOHQINkO4ChszPZyJW542swseA4
e/QDE3hnM7GnOahBUjsCvl47bedrNdhDbBokS8wX0/BNXILIWxmVAYYo1Drg5NRpkC4XgotQ6Zyu
hUGJ1CNdVePgQ5ji7saNjEyN6jJr2o0p+/a3c5AhHWWwihm72Ene4++gIXPPnOJyraUTuARvZJGl
P9y4l6eJ1/1DK6uzobBMpZKmpsHSDuyQbaDPNt5E7JTiLwrqSr3fpRl+zr2HG3bnuLLx7rNWRypb
CLIATUhVzmudkDDu7rHOBfZ7oFC/qUGaDzvJIMm2wQieYFBCNCuzrsy9R1kigIbOdibgbHyNZMB2
d/e5+eLEEzCrOcfZ5xBZn/LSbTYLHe5UT6hBmoZ7UtlGzE8ZDjZJIl7dwpisrdl32EsoXl1quG07
eCJwZBAYOhYdIqu2PfLqHjqVMhWPrMMaGyLpkBgVPuSD85xHI174Sk+q3gLnY8j1T+Q6q5SxRL6C
b2oDXoutl7or6drBfeqTwzBN0YOmxdk5iZtNZxrl0emrM6tw35pedt0ESdhsB4DCrm4MuvLTPQD0
xsDy2ixWMpAI+psX0zSCPU3sTk53NXtnnRubsfOtWn0YUL+cTQ4KxwzF5yKNHXAyd84jUJK2A2p/
LySxXMr7ALy2QKXpEj8OQkRhe+0H+fPGdh57fQh32OipuAiGk6HrQApbpWO/LXD0n+CnDeYkkbHk
SEPAl4B9A3fsTZAMeH9aZm0fqZncCNivUtrAn0WPdE3l/oksr2ljLG6oUwJ2u/JbhlHvZuyNSC7L
NMvYv53KZZmLPXyeAhzXqwG1SCU2SzOOgw/ShP4QpyXqp8ngFbbl7aksh+Nks1yR1qJu2SIZ2+iL
L+GIfOWijVHMpIq352pt6lLT4IgxCRDfoipuUmGLWJ6xwa/XPapQVjWKjzyxM0MULuPtFddfnX4C
EhQDDnErWfXVy6ufQITRHySelA9jHvxJap3ZfB32Iz/YpZl9HTaey/IDslmQOwFSmXXZFIqmxTJf
AEx/tgeZPnm10J/Mrrzrgtp8SdMmBsUqYGZtp6w/eyBFlDzTTyJz2QkVlWzukc5JjfGOed8XmxE0
9cbzdB0UTW3xYFQvSIsG347KVQwkGsO0280k8TgjHTXY3/w05WjvKoBxHSIxgOXCCrHrRIMCEtDD
LPJUjLMLeIlgSD8cf+OyqKiX6HF0bqLhfWaaaUSZuawAYgKAhU41vcJSsAl1geS5y8fmz6ZR9JJU
ydsreg7yXMaQrkCsUnE+P8xjQwBPI6Wk3JhGA9xXaWG10noobzDwiwHGu+DVJfWAVwAEZnLRlR9H
/GWDnaKx0VTOIsAycv25qDs2bPLySAt2wMJMOFSV+S7vpuu1fgSiwZ0c2bSaF/pXy3vqkvtQFSvm
TY8aECrATQnsX83xwE9sjDsCASZVjKrxbZXIdk0iGdos/d7j4GsjWhFtBrNst31a6C/AuDsaosm/
Z+OA8Jp0zMc8SoLD/+wBkJnSt5gud1Zq6XfUyDYy5t4/63oZPyPoX18N1QPtu6W5DHC48XvV1F8L
rLCN/2IMw/RFDIG1AZe0eRe6+s+5RNYL7Pg41qoK2QBQIfZS/LQ0KPvCdygEjnImVBWcZAuqc6hu
PICcfa0zxxj5OmFb7PqITcAb0aYHATiUXRvafNUpkQyg2ygegE5BQqjVZYAMDERVi8hL9kAb/4So
4LPxgSY+2CVHqoeGGvcPHfWi0ULgz9BswLj/gh6nXl90fgkqpzO4swAM7dQecCSz+GEgUQbRymyQ
uB7LqDxNgCA+FXZXIiIQrVOlIj3SkIpsfdXFNstZMZBSrr3Og4lckyrVANrE9QZsDQMSASMAHfYK
0nvuqUf/lagMdRZEa6e13Nm5bCRADcnbrssEWQJ/naJRIulcZgCytldTDtzyQESnulfamqZaBrAc
qBrvIEU8AHYnne3N545/C5+8nBPeHC0uZ4JaiQV0qgW1/zvnsTF8t8/q1zZBZMJr9Rcvs/i4LuM4
2uZhMAJZqBJ3NzQUTSpRvVqAshg1Q7a3mmXylDUqwbeI/Uhw6zJxNHj2w8tF8IwE/G7PhKXvWjfK
Pw9B+SUJk/w76up/xFPw9w4oMQDacGbvimDYDXaPGhxLT6JTOxgoslG9MHRTpBZ9yKRkDfhcU8fs
NzeGKe4iwMOiIb+JZiR5SLG/QObwbmjbfj9E7tEdGc7majAlzyH9WabA/hy9p2i+VrPO9KmLYAHw
Fqg7ZwfMXRUB6pjKKZiHDR3yO0adBViifAyYu73e6fs+D7D8CfvhGXiIwOUAKT1I5YE92coBJOep
tSEjn2rz3jPtHRnDCP5FaoG7Fvf8kXSFpzuHsnVNHJ3AyrHkMqpoc7WnDhLsxCVHxskJD1wdxDdu
9DkatsQtQEJfbol34JeFKQz3XwJZuATWQhGDc9EpOhQsIbsPbeXoJmDCEYUJPYCpUJkTFThlODpO
DsPQpptSmsFKRw0QiOBA4gtwaud5kIiD2SibWdkKn5tEoRDCexEhzqas1HQfvcVAfl6fAVT8n4fQ
/LEVHZqiHJDhGYrXxE1xINuUlxih10vrInEBMCWFdacMAAlFyLwG3eVsHrGpvMtgSMHssKu8MF05
QJq9M7OfVOa6VL3OyEEL2tAvtytwITLSMMIfIhGHA4OazXT8Ckun822yRi/FWROH34WHNGWrnaug
0zI4RHzs7CRHijmBHPC77BIApiqcjAXSoki6jc3M/LCoFpQLLzNUSVcpBvDe/GUY6RrPZj7zTAvA
cPU4RQpRoXmUCibS7Ku3sUeGr4Nz7sjnYXstJrJ/04XkYJ3C/eB/ONcFICpBONIs4ysjjR+DDFVe
sXEYPIAri64v/zDMn1HvRN+EBNu0EdfOXY+El4eeIXe4NNvo2xiEXyNgLjxbOKs/eI91M/TIzALv
WN4lyYOBA+MMT5pnUmlS/9MuW5CtKFWHsqztiGABEgohagBTXvzJI+6tK/9WY8HWDpAV5oJH6W6s
RbtxpvBlHJzm1KY6e5JOW5ziPH0tbU/kfm9Wth8gKWWnh5H+FAF/4QkxCbKNVgzYKFVpTyOpAST6
i8m9yS/deu+o6icQSet31FtEJkJUDVq6vbkxLOLiPMZZeYzA4ESZ4DgHEYiUfkoMB8QYv6SmqKYS
qSfqZxFWPmFpUkrHkteRhNaKmwDXXjJKFrewMVdDmzFFNiBA8gAEbym9+0E1BoAUAH2sHbmCTSD9
hPPfu8DQ7ki16OuQBeBg68c16TzB2U6CKHR6TJlnHFEv5mxiPWNHF3hsD5MRWKtO8vx7wKNdw8r2
7PZ4ZM80C+A57tYBBwsskSUQl8LvqBXIuriIQpd+lyJ7bEEFCgkGiOTOwjeNw3UFu2RozrpvDfDr
ftCVLqhAi25GDlpkN+Hv4xaAIOoBI1flEQ7sYDd28hB63VYmbHjG0fjwLAHHpJCZg8OkdNxFxrmd
crmarUoXT93OApHsPalyA4nuWA9NGxKzrrHxGG6qfRfhgLoN2BM1g9d0W3DGjesuKlnuF3p9qVDh
eB7KWn/qLRMI01YTX42oPSP3dSBa7WkCbKSiRzWnsKXuty77GrqjsXYiU7uLgzF9sKecr0aUSXzT
ggjhOqv9ouUJFgyyiveApNc/J2X3QA6gAZSriNXWQ2F5/V2byXBTMDf61qLQVs1AU4sp9tZT20v8
nb5pWRw/zM+W0Hv7Wyn23uqsix9EH+EZhXG62X1zgdawbSuwaQLCtcRJlFoUkUwNF8HkngCqcpG5
be5IV/cdpXA2mzawipds/EQc36EZyWPEzRjgKp54dRwn8/vCaU8TGOVfLPfKK7ZdePWxeDUiVIct
Xl31mdTIuhXHyoqS2UsW6btX7oG9yGH5dtLlAArkGOXq9RQ9B4ZpXKpeHJkTZtG6Vsj22HrSJnTe
tg4sFzvWZ2/LFvV2o0suMiyvXGjvCjJtrO+08BQpwgvEZ3CGkd2TUCn2C70CUStCrMCnUw6LgVUt
qsxw1rFLnUx3VkFSrxKUPYoSqTP6sFlyg2/SfyXqeFHiPn29SSGmASmqNHGpBMVrJDt57gGQcgqB
Lg1E49XNXFfumox8HLLxI41b5kYgplijGA7L0awaV3bYxw8AE3MRvu5rX3AreQPd0Usr8+o5yMGy
VehcRzoD9Kkod8ng2l9cpFrsDWDybDMwY7/J3nflwP4A8p697ZhT7UFDZL7glGRNdjACxhsNh8TH
oWjST6PbPdF8VpgDPHbI83PRWPxBGzWsd9SFDNaixjm04wcUzx6LfADIk0Tg2q4q8Zp3Ld8AcTTe
e1YqX52a3RkyqJ7rzpruUReN+HZkvruJZoz3JP7VjWX2o9Xka6wBtjiUtD/1U1RdcGDQzxz2cYD4
aTgW4YFuUQtuoBXVkYQ7lGsrNrVnXjRfokLab5UDcmXPysz7sR3zs/DwKCWDHWX7rumSF7eW3i4H
pvlOAGj2JZysDTkkVZyiBrKSJwCrtA9WiQCyEKn9hizftxgF1s+GmbTHliOcTnqOUkQk57yFucY3
lV05h86qtWd76r4ECLRHBd7mE5jonjpLTn7lIi09/iC4F2l6x0ZwIJCqK6L+UuGBlCQGeDSKBsHw
Ad+vn4L+OEXgHhPkIDC+mgCnZP8vE9D0Qde1l9jKtq3CoI47rKtzV9whK70890pFehKpSWqUg3bO
VPqLjnqLn5BZc5oYuHubtRsE43FZZIJq3SnXtN6k5sPFIW5VTmyry+r0wwfneNOxtKI/w5Tj2PZj
IU5L8pg4fWhNTmtwMi8i9WafZQUfZkHsD84UrRdHGmfxALRbc/zH0ABp4BSoFw7dtt5EqqLGUhU1
ierZyuBoYJwiA+nIuhhGVWBDusWAJI73EWHsqFTPJMWurLVKJP5RgZBhpo6fgO7wmGqN+9C0Kapb
1ZmSMeGEZ9T017SMvM3vPCLe7CoUwr6aGkcFc6w16yCwjB04YA5jm0qQDA+Btk7dyNlEwNHMsSau
1rnjRg9NnepPQ1nEB9HWyBshb6RC1sjl6ctj2FvsKdSS6aLmCkWBOFZVtFtXHdYux7nzmW5imFt9
wsl18GF1og6IRoujsIsL75HvRirXGhO/mHAgyi2E6GNFVko9CzdPh4jRogZxAzI62jwX6x6rbX9C
BZFEtOTXMIxABR1iTIrSFJTKKKcl4zA17yMaZSEzGXguX9+3D1i362t8H9aFEJKQc2OuI1tL19ge
/4JNIkgkRF+aGBjC5DZjKqXK2bXTbE3KqxFwFnaQzc76GCeX94LovD50rdHvsAPHwi2RD25ueX92
45vjhrZKMh42qLaefgDt6c12de21QeGzn3dj+CnEMg/04lze21mMTURf2aj3TtsjA5XDXhoVyiDy
xt0MaTls7TpH8DTVQR+iOEQAZOUeKi3YLCrSUzNZztStruRukHiJ5udFRcjLNDZiKAtDxtuEknJk
2YcZiy/45NnnXkvBFmWPr5OWtAfHavi6n5rxlQHtGTDQiTwz8A59dieEWpVb7thgIUpc0ERo+fRa
uh5KEDWrwfkdKt0OAS8DvwTqwjkpkSTLYjzs+lYHKhVyf92sSA8Ba1DWQS7UaEmIw/86Nf2Wt9aw
o3HA11QPd87W0WhcSsv7Ukd43rs93pqGqmXOJJ6tJOqq0nkRyVoq50A5M+V8M5asUZqugdmCSG7l
AP5hbiNkvfzqj7z86Odg7+DMQC6M1+t31Jjq6HcRF931ONJ+DJ6v8d/s5JQ02PKIKL2LitA869OA
80MWRjtPBwAKVkVQUuMqCNwMyZGdPisWLaVcpBVITTIE70Hl+5uR3ejg7BOV5nhZ/pqSUjpybL4F
sutB224D8owus7igmjjehBbKfkY7KH0H6HmIKoC5I6ui4T5Rzdgjmu+FwDAmAzWo+BnuixQo4lHl
9vubEbFIXhO89g83A0KExt0CG+NlDuppY7MNYjGeSGoTBDZXsZOuOI4ELotvYejIEEIGThcr1HzV
4IwMEL1Yz84i6YIsVzi9SknmK28s4DoHdPQfbFkh8woQSCJ2SORZZOgN77kfouZEKlRfJ2svDoFP
03BnY1oIJgGUpzwjLoKHKXWXRu/ZTs+08rioqOeoZ/CsS9j1LGTwlDUt9jHOcJ68YMBvX2sQEVYb
O+xfhkOeYy0DOk2Q8XjesNZRzvlAez+Gw/sNjxywA4DE9dnSw+I+l94hGnqwzd5Mxap6OAyl4a26
CT+PPDX4Lm+DPXKAomeQLEbPVsdxjAO+nl1tcaT7t3l8n2nu7CHCr6iE4xmwp4IAQH4VOMNAfhMA
t4lxpM6XLDiRXGT4/novHDYkGmBI1bZkFlgEr3G0W/skukWEgY4auIx2yum7ZWnNfklJpGRGzzDw
7aVlucPLFMkpeceS3eigKkeUkTanK7YhWLPKMXuNuwzviiEzrQv2fNbF9vI/kVDW7kla9PkwxQf8
Gr4yvbUuhmoC8MKew9rJv5RO/yVF0AtpQKuJuDFL1/zcYGXwGnSa9A0jFo8AzvDwnwvkXZ/YI7gC
Cm3bYOQjyoyx3xWl+VpM7Zcpimo1z9BM/KvUjGc6UkA+wkttjcGWpKVZmB1JV3kFnykib1zqzrsd
z5Gd2gNSlbZyHIGncTVv95pEWxUNUkvIsmwBcUjn+AGIYBQNR3tvWEiHtHEutjCroThVP4GaeJcb
gKzQmtzdzbQQAvXxIVha14BYHz5xkernJBevrIyDzscbJOPFJ2KTQHYHEF/K6kzjPGn+fprBVVxS
jZcdnLQd97EeyR1iT81no2/AH5oibqAlP/XU4s+zAx/wGuE44mNmstO95jvxvDuUHkKk8MT2Tg1Z
PvxI1SI5bC3zxsbboC7rCJQbifVgqqbQxU8LADyH0THNB9IHfemuq1hq60UnSrwyPRPfLA4PtGDF
8oA9uKhjxqDRsaCxOv1qItcGzuaEFQSYoQ3pbDoZe8fRsN0j9ZrfiIsL+QGC8n3EMqxM2lUTmeyw
+Dpj84K4bb3Fdpwh2favl1j86IqLSL2bT0Fjb/wmEMCtzKEpfa4AFrsWUay8cPnWUiJ408a5ISvp
Fhd8Z8C7aRQi4OIYC+Bl0gw0pO1ke8AXCzKSyZV7oVXiwBob+SVeN2xaj4HIzsIqxjSz6JuTGPve
CUFda3nIt3N1+zuok8HbNDnm5xqfdO1lnnahmQAdKg7ZkICqwiuGjYHkt4sXZfmenvw88BIkf8vP
9OSnprREtbXLoFnPDIqOSmUGTTlS0uxoTP0pMlemFpcP5G22RbpMoCeAW9OAM2xrALjiHejv8J+O
CjGe1wSvQc0V4ElYOX8YfeZcUi3Un0Dd3tdm9ExNhW3gxk4sY5MgnekZa9D2vireyiLjWI1i3bPu
AqDKz7KwAco+Aa7pCN5Q2IGduBIpD+7dONYehYNP4XYSdf918Jj0RvDoluDeLUxEZUgkgydzuc5a
29vQKKtxknvUSDKk5CHuGp0Cz8nusB0+maXd3rdT/96Urp1tvDzdhn2pn5zaFevBS9y3aXxsxzr/
7gHoHZ+46C+eFYCGwcBnzyPkBupOVm8nx8VjnnvYoAZOw/0lfQ3wYoglU04aNQUSMzwpmkMtR/Pd
AG7bfM6EM0ahb/F1fGG1gXWE4dyh3kMlemWdc8fxoYZDwYFKTbIF7pG16PXWL1tkIg8Dyjqd4I/K
THHmIVUeIdH0Ua8BzeoBOGbnMEt+gFi5+VwPQbPVpHBxXF4BS2+sszV3wvGPIhu2WhLwH8rVtng9
u8ZDKZEjlthHRLaGy5gAk4AD+PWlmli681JRbDNpmC/SwwmKlGVyJiu+zbzw+JdlUMrs8kHKKkIh
sgLcA+6cV616oxvucA50yoGoiYz9D12n4Ppm+dp/7k9AMLiLcnDimW5jn0b8xvw4kfn3Ov3sCNd4
MySW7GVcTKcx0adLBkwsvwZM/ZalEeCKVUzIU5Dm9lDiQ5AcqGgR9UAvCgLwSZ/8xeBSRGmRqXc7
RVWHYqvL+jv+KhGK0gGjszSk8xQIbthm7hrv4HcrGRIWP0ZDF+11NxEI+/c2gjpAJDn1ogLlVI2s
A9Jh3fRuoJ4kb+qWAm+V3E7BOD7EAAqrC8QvFXM8YiTNo8pEnXWW4pdfdFgaJ4dO5whnLT5kLt1c
u9hFiKymYHoGZpPYVmOAwGaaJmetdmswNmnxl4QnPxtVc6IZnwZLa39UqEFbIRdLPIOQR2yNqSju
0hRxZeT2fza0sT0LBP6Wj5ZFxaxaPhmpKu4ePCzbLv/+1//+r//zffqP8Gf5UGYiLIt/FX3+gK+3
a//z3zpz//2vatYffvznv5HKCF4ey3Nc/GuCAtxS9u9vT3ERKvf/FWVNUxRdaV5yZL7uCGqHYHV0
M9syHTWOi4qQdxZxRt+JwdOCZ/nWSbt4BuQhjxuwn8HzAPCqWway+4L0ZHPgHMSILPp4naYnnDHj
a6YuSBxS5IXBh0RqQHWR+n3KHmNhWX6JeOUbOMp9/Pn5DwH+oFVeadUnDTGoLWvt7Gjkors3rRTP
BAPwb0T9o9k43cdeL9zPjHokY2cZ7jOKXi7yzMCHlUywCnkc7YkcTwQb6a3n918Spsm20hgDZ0SF
hESSGyULntvjGsnS2inFww1Fl4+F6xqPcQQq9EY49ySZeTzdD13vOyECBv4ASLc7lI1/WvzNMbX3
4FlEyTe55G2Ub3MelGuagBpwDCVrY5rabftxHQZC85UROeFhnjourCeAnGUnmprpVnwZvRgIVV70
TPGFoS4vGVayZ5KSiulg+0HowgnG0v/nO81h/+1GQ3api3wB7lmObpj8rzdak9mhSENPXphjhHfE
o8SbqYpm8qWZXalEdV8c43hlNoN55g5IukU/y9Ggl9H6rz5MVkG7RU0mnm4EYcjwej10ogtXgTDy
B0I0JEPaTd8BHWYeEC4AXZOI9Y3ATbXVwlWeCOdboV5kRmdV5wjU9WdPN/FZkHiJ9EZ7O2N821Ef
X3h9KCeUZO1CE8h0Yeta6w7o4VsTuEao9qoTzadoE1BBkZJOoaXGysAoKvJ7niHMMkvAE5a7Jszq
E4hD60tnIFmQNnNq91aaRe2DZLSbt28fHkzoeelnUQurFb9bQ/uPf/6q8NO//a5A8IOHgYmEDw/I
o46yXz0UhkGbytxypwvSMgN/ku7J8Qzt2ahb9yRdq/KrIdS/YhNqrlC6W116M62euKF9Jn0QaclG
lqY84JTQeI20ozX2+leU9I17ERvBhrw4tp+8zpxN2Lfd3sqq9r5A3slGBVp9EhNPtveRavrUvDZU
qMw79xIR5EZP/ES9cQMw322KsAr3IqnMlzEGLqGHZJui5dVn1gOrUXmJZtLAFYNBQS9f9bDtUBqc
In2K4bmz1szG82nJW3ouTmAjL1+3unsKdDZ+7Xst8FtnNO9jt4kOYJzDnx+72Qddr1E7Vkv5RxnF
h0o9/MvCPlmi2CRaBPvotk8ej9JV6Xb6kUTdE9b9lA84GEU+ut+4ebhDMUsASqdKO2iJgxPz2HgV
VZB8Ux3g8abfYnRGpVEd0nyYCiYXH5h2epHVd7RbXBraN+IkwlmDuaf0yWDiUbP957vHcqzbu8fk
HBkKoFEwDbxV6JVzdfcII3XSMLKTi4aMO7/mrnW2DYGflAfu5c7Uf0yqIIlUZCQ9iUXC8jszYpsb
PYnUROPQrZ2+1OZ5f+fX6elhYqgoKdWVl6F0BTGBJMhJ9ZcbPX0Gp3CHY1KFO7tP3KOpGpYjNobK
H+4cJ21Cl0xzl7QkUw8YE+5x0d360HSLmXooNtyHqO7dZ2P0jJ+TsX2/3t9OdfUhlrlupr69MjnS
p5tnJ/flc+cAmM3VtRf9ld9ylWWaRTdp8Wc+dO02wFd39NIUhHDUpSYBd9IR2zt2XHTUu9Ehuj4B
UUFNQc2VTFPMslPHQGjqcAz1uzl+p6PLIBkQq/QbcwSQulWtNcVW95DfoJfBT+TcIRzpyS9d1gCP
wqrGM5+kc0Q6Jjj9HC1+RhgAOInIGPiuqFOyzgp+6pX+BtxU+YW7469BapFSV9Ow7SrnjDV8BixS
PSt8p2gl6l9wYKcVWnRJR/us0/NcKGvZp+/WfKhisiJSHD3TANlH1+PJI8Z4hoDcdnTTeDshreLk
GGbmlwOgs5sYb/HJSEG/pffGp743kXJU1V+xPox3qYma7VE41Vej4Hs+6fonGi5c5DbYym0Z7uH/
TMMRxYpAsox93Zxop2vMW4NUHP/Xjxy7OeeOLK5ubGun6NeDVWavrB0uTmvwHwi0PupaOr5YAObZ
jIXVAVO6cE+5aUabvDWyV2/qFtc6AWVFF7mf3bqyLl7rAJCnA+6nkjInMAG0JHFYyIXOfCTF1xvy
Iws1KB9DTTpG3OgluMZ9Jhq5MUbk4msi7OYo1xI5WwJcI7exIs2xKFFBsjl+Rn6DiUy8Pkjex9KI
m+CYGos3DAg4tGhHVIFprqFwkroDwmvdSrfDTdvFyZF0ZeWh9I0MlSO1A94bHNws0quQeKMqimu7
1o/Us5VIvcXQq/rjgeqPqUveFpUNkxNKqVFBvIzs66xaCa9FgrUnh62Td99tteqq9fG9kUMMViWS
Gc74mlWvyC8X+1RmyGzIkR9TqAoKalpVGtFQvQXJE1LWVkbA+CZV6SuLIyoItUOIg/f5f0z/+djF
4objwTFzJebqDzL/0fTk3UJ/KeSj6H7SqaywoS/vii57b+rAA7L0IpNZGCpZlZQkg9zF2GAhGK9m
y//PHPNsvG22icbM9OzmVYZjYwDRap7nPeCsdDzqWJ9uhI5kDmRq7CiBmjxq/FYeDBdwPOTBAKC5
qpoiXyMzwD4BcvUwekN/IIkaT+kXEcWE/bEOG+S5olKwssIS9SFs2gizr+sVYZ3wuBd3s0zdqLaL
aktdanLEuVldmluAx/blgXQ0G/XioFIp42p2G+C+OGbl3alosSlPWuTKPJJluQ6NwTF1gwS/UUv8
ZtTLA6VZCkAIHGoHHOKUpUm6cdvaAXumvs2wuyN3VwGcowbq2j1sh9bnQVb5gI32uLHqh+GH1E1c
Cev1HZUoxhLwYyTqKtPZbK180ymrVCJZjSQrd1TBKPIgBza58Q9jF2ca69rGsQwzd9WgzPcuVfeZ
hRN5sEcjio+KH6VllSwQGkMdok9yhupK1HMpEzWJkQ+bMbQRJFSepBuLOEy3JNOki/c8JBiH9f9l
7MqaI8WZ7S8iQiAE4pXaN5d3u/1CdE/PsO87v/4eJR7j9szXc18IJKVkd7sKpMyz/H5rpjP969bM
lGABGoYF30bd4Zbaun3amtks0CykJYwL4FtRc5DfWPTK7XK1oEu/gFIXsOn/DEFtWDuoRQID39rG
g3ew112RW8ovHUsa8J+lc46d/i5th+aeulqjyDeirdsNNWngXyZl3nhHAXSp1SRbTVoW+pjUm13p
YsOezMe+woT6XJ7IH3T+S+EkAdn0KQhcPIfLA3XqBh760dB1IMelUvM3/7DxwNvGwfPy2JOpB8Hh
M0LC060BX7WtbUYFXmgZ6nWx/GkWNnYE+fiS+5BRMKAJcsch8r2N/dY/19AkhD9mY+6iiYtrh7M7
QKy69eQPY4USXC9/tBbEpZFE9oGwl67T7xycME6gCcKgdalFJlHsrM0aJ8QgF/7gLgXKud0YqPmq
iSHMt3//AXL+cTA0pWVakllMt8F9Mb5kiyIvb0p8dbuL70D0x+dg+LrlVILzmicrzn00tTKFC7Ut
M8h+gXECpe8CRmpJaq6pky4avpkM6aXJW8O4tV55uc43tuATNknQ8XOpgBW10FBus2laURO2r8AM
qQtFLwP4T2iuFLIMUBzNWJYKlHUXK0T25tU5ip5gojz0oQZ7ZRnCaMyyQKACKWvlMQH+WfoKRYRi
L1C2W9Uq/dp+WKbQHfWBZxLvLC1/ICuVpf/fYj+FJJ6x7fpucqNxDFdjnbJzYZnyueZ/Wgr3l8Cb
9JjZqNg1oz28UlQV9OwMIo7zLLI/TRVVjoDM+QIFOYrCUUzJmmItisJa1L1E0SRaS4fW1vn3nwzd
FF8fLSgVWzrXbdOW8KPXv+QMDAhGtoFjthdzquVqUsradAkiHZaCFjRylj66S8dhBQmW6CYYPNhM
UJyOt9ynOJzA0lu7GpGQqqObVob+oW/N2s2LJH3Ad53K7FQ+lzhJr0IjsnbUB2w+O9td9DZX3ier
etEqrp0pttEhwZPgz7+m2Cory4fsPEf2ge+s2qri8zottnjnOmq+yRgAytUYpq/Shmo0rcNaY9qV
RqNB5cau1vlo1ocacukANuvOYbS1+Bl5ll1eGuNb3waf+wvQo6jfKbLP/So+YvH05iXjN03UD40w
b0A9b+5xDvVupZ6/hEgXvVq1ne+U+uA20Zvylfvm5R0UFXETsDH/Zw7RhgvhblRr8n3vQqCcjzEx
NcbTR4sgOR+tj3mQEPy0Cq35MQ9qC96FWpkfzT8hjQHs9H2AWNVS/2tygvDf/Xr0y378ChT58etN
sl4NWQtCWGILZTtvFDYMY6V21bo+hROzKB58nKqQumuKh4xZ733L6HJHcVpX8//4LjhfU50qqS6F
bet4VCL9Ib58Fdoe4Hw/7ZNLYYMxpjcdtvlUgZrLUpAu2xlmM8EI4e/6FHdKVMnFcNamChUIsE9W
EM2yHjXNjy/4Zv3pR0I8mqP07hprWNt6Yj066gJaNzw5xvSeAhy7/CNiVnmZWwNI513b5AcKRekT
mMZA97fU1I143Bhm/w06JYkLNUN+12Ytv6vqOt0NgQZYreqjSxOUzjqu7Haz9GmtF6/GwLZ3Qoj3
OEB8fxqtI44tt5FoBqR1l3h+cUOz0jpL73Jsg9RPoR5k4soLQJunZQXeJf5x+Y1iIQJAFPzsODFQ
QfO6Freg2vUqVxohG55N38cW+L3aS16cKAz3VRfmu7JgxmvisRUFwCXbWA8CrIMBqZZ7LvGxoQFa
0pYrTQuQiHYzL7EP//FU5F+fioZuWIwZJjdNE9wApj4qnzZcZRf6A0yYtHMgoKa+kEgEqnwCtZ7Z
sHrpX8gkX/pgz92spfRBYQGLzQ1Sf/ok57qQeYIc5gTMMcd5dBkgzVgjhSUCzV0GOEA4uksjIkwa
0EDr24aQyzkD8imOgJWq1a0JdOvWMf3RpWENScZ4R7ewmz54hu8f8bt1R+ZgP5DmWvFaQANqlYci
2+Ztd5Pj0f3TF9WXGzU0REX9c5qaL0MDeiY19EsMaiKJy8VQ7quN5ZTFleRaJe0cyjX1zA3qrzY6
tunXX3qAWIvcmingQu40q0xR31OldUWXbLL0cwSlo4bUrJCXhTJJbBs/ylyz95/i1DQbIOdNpwft
apJAI+tVpW/6ECQoPh4WHZuwKNrGJXkk0rVZLordOfXFtlN4Aa+oggfRw08P2zvAXFULjhV7D3ke
fJNbC3RUODMnCawMe2D4K5du6ZKpTrqTcoLoRdRam68D3fjw+w+4xb+89Q3dxgNOWGCu6ZyLr5UC
q56g5mcDDJD5OTJEILQ/9bn5WkSGVa/u4UKVPIbQRHpsMx1cWhGJU8Pb9DGOCqAdo1JA7wRNpsGR
AhjMFIAnC8SK1lGKmA2SClHCHMBB4nJHRRy6wJY9PgdldKJ9PJV5qJ8V+QFEhni4Y0nk7UTYak2h
pHQ2gfZzaPBYwtPvuy8ilHeBPgZx8aNJoziwf28+isTx3xFzPZgioEJ8F+LMN9dhoAukA52JkhJV
biTP9HPvJC8D5fw63upwHeveR6Nm0M8tRksHlJvf/xWQWf/Hn8HBd9oxdN3RoX/8j+KaxYXElh+Z
ki42J9AQoUw+rfy4qwPoIrISDB1fDH+UI4tuKhypH4wk3UCrFbY+gCA9aEXAcRRrO1RfSmxdQn3a
5I4v76MMnPkhszksCmp5Hxdad46xmYL8ZZetJqeM4IboGHsKzhhkB6H0s+/icshWVTem6yLzve3k
Mfu+SLjYAqpts+9TmLE7c+qaLQTw2v0UetjNQjyjRv3yLQiKBqnoAZnxqh9fwSVzE5zR5v4lPkGO
Z+n/NZ7Wydr4Zy9hoEF8Vgav4Z2JzNBKEJd1adNwlkKxT3SGBx/foTj7ES5izGAoNVm4RFp/yPNk
R100uIQZCR6aQHwjzghB3patjE95LxjQjLhwkGlu2pw9FlXeHfokKnYi4zim+v7UuE7C6rOk26FJ
ol07Vt/nJjye7vKp9LdjAml/V0NG4ZhNDjviuIA700EntT/dfgqdbz8FzNPUAstS81QaCeoWBi8l
UJNFqZ/CsP3WjQHfNlEDHSdj1HClEYAh9dOn9hyu5tBdxSHT0OPBtZmbNH1eBAalkOUq3N9/9K2v
L1go2plCojxhY8tlMuPLCxbQhk4XCfgO1ZAFExCT4ODBNa2Ay69uPkUfd/kYvPctd/8zLjdN/G1C
r7vLvEecG5JvUwpOnhN2xjae+vFNlk+5NSTfdNUdoty91QJeXro4g6J77nvwWZM4bRRm82x2DNAs
kAK9LgiPOg4J60gxCY1K/pChMOJLwsrxKiY8Ple+B8tLW/Ori5/CoNrRW37rQYP+poOmACqd+NFO
XkCIGuL0ty2IWp8GaAa8uN5njCYkTWkGUNWp63cYmKD6M8/w4HP/lkQRlkJ54/d/E8dRtfzPoBLL
4LrDpI08gdAtaX1JEzSCdT238vEyJkD3GDDiRp4slPmJLmOcFHCkwiVpgBpy6XbU282QwU+JQrS0
LU4WPJ7e531qz9FqNkUuzdrzmq3paYGbKv3NEHXdTW6X+TUa9PxKd40Nq7488JL1l4EJ2nfboMAJ
mgZitWOgOwgYAiiLozjSq38vlaj1gtELjxEfHpbVKcKBz+0549P20xpqpoXD802b7pZwWobmVH22
SiGdDofsWD9F2TDclEUaouqU401lpcBsqb7EqBPDxamlBIAbkLRURxkqT0f+cxChW0WmCdOl7IH1
nfVaCCBkYE8y3A49aBc1rAA3uu+dUO+t+bqq8reo78HntvAE2v1LExWWcQ+3VewMATxZaSPcp4K0
0HeDYzDsLy0GNU3F+raaHqL1sFjctdyAoA8+aQCdXecIKIfou7aYmJsOHmJpwsesSbbTroEc2c00
yw9w/odNDDYYNiAVNOrZmsBE0J9GFo3wRtRehmeoUsJba6vhVNa60MScIGAKOVRIzDj5WhIvbp4l
7fJUoDj6rU47Z2UA43uxDcC3UIGq1l04DT9aY01Y5VYFMBUAx17voEe+PBHiEzaT9hZMDbwUB4Xs
WrCgM0B0gu8pgOyoGCsgLV0+BQYfw4uJG3QysU5kJqDHwzRtlal6h+8HL1owwRKAWuaELnVpqTA0
h4CMuTf85OoM3L5PqiyERQ1IDWOGF/MwJuVmKPtpM/aRvKcQY3rheH27oTD3XHDx4ElTW9c5CBQl
lHweAhQ7z31Rv0FAC06iWYfSZxa266i0LGRWQNgLE4jvQZJhOg5Wd0tdgQNfIbdI7eZoOvodHn0T
6ng2VOOi1rlfZtHd2MoI2mHx45f+toanCOh/T5+WhNgAyB6NfKYfWpCBVoUHzqFNslfqmxdRvxeM
iroDi81vIvChJlXXgOiYevm9U+zBJQxI4uQgTe+HUzr+LoFxgStURa9WfDa4KYA3p3kAHGnW6ks/
RVBfHI7ZqnOg4WgTNY46A0W363RYZKq5FPxpdJ5sNe/zKJimASplryCwl4ErHEJCoc5+cF/ATCJt
2VMTdMMaZR3t2g/tsBu6CD7GOc6wkBYrdxEqoLeDP9Rrs/H851L2sP7KCv1HYhl7iACFgduWkRsn
vfank/HXuA+d1zEbqpUVp+UNiJCQbYTKdO4Z1aEd+QspRtNloW6MTrplKBOcqb+rPSj7VhAdW2lZ
U20W5sY8bLbVwfbEyxy3rKdWydrufRURb4tyRzVthjcQGKS2NzdtIZ2bCdheGjSpTF5anyOsKvNu
/Lg9LHVx7SOC+n5do1K0mMIofgo4iSB3EZ+A/0UaHmhnFnMw71I7mfsIBm13A9ziYfDimt0oIZKp
dCt7bmzAmEmOmkz1s9MkEK+chz0lXKmG0wHaWQkUwpmdXvRa2WHHqRGeeIT8D7mPpBX8P6PaOhOd
NffgZNhrYYTtKKiwdKGByICIeeCjQD/1PZLg76zYvztz+g4YGTTylZDqrJ66nCN75r3wegR/dVHu
/VukF1kmJ5Mv4SCq3ad5sxbriIm6mjhHA9qbujCeg9xLFwb3TQxVxjLIHlt1sUv9JYiM4cKx/Xxs
TCT1NdaDNcOb7LHSk/TI9AaSECq2SdrgvmxCQDwxSBN+na6FoFKEPuD5Rp9sPIgO7Vs5jK9QS9om
7cAevZbVN3gLNJDlQr+uwqQK61WzrsQ2dGL2CEb1KuVJf4b2JgQEmDa+IgeQKFU5Zx8k8bxipFYs
LO99ReqnH0xhWgq0VQINWKTHuscoDBTFvHjRNeFfYmQLXNP2ixfD96qd3XbWhpp2ybuVFwEjQk0Z
Oxeo5hh3tEae+mvqHkUExQa1hvGxRpjj+Ftp1rpMcg18H2QeKAfR5lDswEt/7lr6kYjjK90DVZr6
5rzEkAK+JkTyMjcnGMCXVg/9ZWQerwU/pJ7obrLKZrAf9ocbGU/G0Wct8sOaZSXXscFnGeTOYWfU
QBqsk7yPQNbu/A32FXBlCVpo8nW2f6WLAY7zvqi1xC3TIPfWMh3xP2nsO9m/Rzh1CqJ1Flvfof7m
H+YmzYW1mr4GNggvWRXdhWkwLxppbX/o8JCnsKWfmlPzV2xGJjAy8LGswN3YwXgJ2xEfRuQHcFkf
O1Dvbjwtzm/mASfqilVnSBStgSH+ZF0uAFLx2gKKhwQu/mJnPluX0xBN/IimllGXp0p68uhsOBRh
P9HX6ev53ouXV30d6FvrQEK5L64zN52+19YarnPQdg3Fk1/n2rpqLIDdAV0fAzeszRYAmoHvpR62
lzFTFVENxUpKaPCo7VYWqN/bmCqYmV7PMUviA8KD0w4JGNgJKAx9rGD2X4Twc9mfIIZUHRble7pr
AFlSfI0j5HLvwCIbH3PwD++jNoZ5F1pdK8bHXkQXL4n7K3VZjeGv2FD5wJhg0AM6dIOtmrWh0Smq
UKdssp+FiHPI3cTdt7obsdcWzD/lees8dyJfNWLsvkW55uwaVI63FBZJ/4xnsv8YW21yQWE8nsM0
pw5XQ9MVON151kOcQdMywwe4YLZ9jJOovfdL/akbGSSawM26Z0hQXWxmnxM8dO4zddHKkm3yToSb
pc8w6nvDF+JMEYkEeySD/zGwn6feYOJpsFnzKPVv1OggKfgQgDBALYG/yQMwpVBND6ynMNC9e+C6
1nOkrLt7PJHwzfasR5wCyxjaHiE4CIUW4mgq8wwi5waY3nSGjBkKtT4eYdfG1qbrmMIkw8u5fMKp
4mmReMj9GG8jEhvrbah2e3uSg4AjQYNNr17yHYARkwsVylvU3LPnKNcjlBeAUYURsXYvmiZ2CXcS
e9YtB8Dy2Yea2xxRjIn/UDbl/ztC/RRPwBXPiFmxGUFdc6H8zGDaXcNmqGsgAxQM/VbEgw+2Il7i
axSQxk0XDNGtGaSgJgYyum0PQ91oV+qlS545fMMMbLrfF1LxYwRH1LCEOLtqzXGRJ3YatIjdFt+e
fDNG1rekTYIjLTvHWVF+7HXrZY4owoS7aa/BSgJs3Pdfsa86yI2qBSAt8v4rzm3tmLehdl2WA26B
b6qBoShIEzSr2eXqlzKSwV/7nV3utLx7s3W8qgpYlz+pFivLT6040OqbOjWMJ1MM81jtdfwpN+t/
m/cxBtWm3A0j7dAKG5+5pv8ROR3OAKoFw3p/Lz1wv6k5iPw5lSgVVeMm85CoG5VqVFfn0Ff3qmLX
KTryKEZ8jxzt0aFaZhVMP+I6rc6NGoz85H3BebQ3N6FjYqGC9asMopA7q8BzJLbGWWV00RuVdYSN
cxGeSZGU+ksOLQeWs2BDIqTUN3XJcNKs/pbClv6P6YmngYSYFv1WDn0MJ/pJ+9ZPxvvd0vflrpgC
/22Cgtw8Q1b11U7rUzMVJryAR+MZXB14U2jDPTityNoML3aVGM/q1X9bBOyhVTEQGOKnBJofrmVF
2SUJ9HoDbHd1nxvDGRLa5gvs6OzDGPg4kSptY22SyVr3ANOiJlpnKxra+7TqQMOFPrfJwsJbESdq
wL/ce/K7BtCCQHqrmT1V8SzejzZENZGiAjuENRdL/WI9cwDFsoJ7yyy0p6jdUW8UVAJKJtqVWjU0
vs8BB7efmgnr2L7AA3lNzcZP9Q3+8/N5aiYKVDjCgh1tUcm9ZuGQCS0dg7sgMGBDUUPkYYCQtwN2
9zRAoAfmiNSs+ODcBIbzZxg7wx7PPHCvYGpy7BzIavVV3V85+NbXCPTNXcFgWd2qvmVgxJ8QpuNQ
M1366C4p+3qtQwR0/WVAsr5ajbJJtjSwjHKzUwrNSCbQj6QB+mmo3P1w4rY8UH9o2dNFOtO0EeM3
D0AtfLbt7Ex3NRzeGpdu/RYjgYPCimt6abzSJ2eE0jU6aZguEQ3TbZcKJOayTltzlgNOCpHsWpZi
Ty2/H2NoOqlnN7X5YDsnf/LdUA3QaAL1tP8Achm28zXDxh2cdiUTwhEOeFNfMmy2dAKzL8bwwqp8
cGcUVQ9fS2zwsu2CmWpySO6XrL8hyNQIuqVy6npbAtL/MQlQImvboDgOAwE/XXsJyLuLzjZyJah8
BX8sPXS3hHpQtpcuhTnBH3ZdrCIBDarRCK5+Y/uPhYQU7TRAEQDu1sEjalUMsvkjwANqdDId7wGg
DzVEHRB/RWpDq80jhTNZJ3imRfjnqnA4bTg3ZWNdqEWz4AV86ZwpAYqD627vRz6MDPCRF33mHSso
0T/V8DBd44Ac7hvVhBUpGNcmhPUoWIev/Z5no1hRc2BAGYTWAC6iCi5qo7xOWXQ7x9bAj8Ck0sUD
xO9XbYK3GGqo9/RjJj19EprX31Bop+M7i9d+fKJ1rMByayi2ALYzwYJeaabgleqvx1+bNAocmTGP
apX9ORiU9M/Nf5tb5lAviDvYlHsMW3vY/zz4fSlOTmhXd0iI1XeqS6SBOMU4VdxRf8GMuctp6nVW
xOAyGTbU3iDb4Vx7H6bpUu3O49a5TuoShDlsOAb5FwUs/TirdZAp99ItDcyLfMxfgoMa6hrDxNr1
DAuVgNnEffRG8p3UBWbZUaur/EpA0bgeAZxORLNd4gGXeKNWWUX6HW9AKlR5OIt468TsIY661wEv
nkAuFgxhlX2joKzRnW2Hs8+qzYP0KtpCfXDy8a2G1iH++9rxCkXF9Nokoe5mCtPTICk6D9CMEOL2
n2bAu30EVC21kIML2I50d5HewGbLeQTFxXhqsk+Nv0corNT2FPb3nKEO74ExcOCvAyj4KHr+okdj
fixjJIDIiAcHgnxv8FrEl2hir/T6p50B2MBbzWLelVoZ6EYbulCTBlQEbQFokwBmgo4sDwuO1KQ7
EOyBKKRNw8dy9BMgI/i+HAWH+KBfpYfnhsA32Qo6fCsDXR7axkpWeHPIRzsqp0vKh+/U4l0KDUmT
TVDttb1DqI3hY6d1DBssBeBRTTNOi2uAzUVWtMAJxlN4SThsADjqMY+abxTrMU37XVdq4eNUwTci
ArnWpak8TrPzOA5rSNHlJz8AZKgsejigaFFBzdEzkGXRsizd/b7+oVPV+5f6h23ZuoOqOCRlDOBt
vxSleBEVOrIXeEn7WnHkBo4ustB+Op621foOAizQTB1a4A4VjxmEchNqAxMHYwsH4j/wePhuao7/
Zpr4fKG2JZ5rFiHTkGniYey0aZ0BZ3VXlJ2/LWTd3kSDN0G+34rw8i7bg19O/lF3zO4EZ4ho3w3M
xOkza7ejpuW3AMD6G14FzQqQZCALsN1c2dXQvUjAl4GLMYofIvEv0EUdfTdv71lThNAZ7P1N6aRw
V7DA3eBqy6V7ivxn108oeefr2Bvzu7Hpsm1YFtNFyzV9Hwx6jXJlD32VadB3ph9pkARCIcKIsetO
Gu4fLCGMEzjejqt7lfFsDna4t3mjYW+F5sAA7I7bQcDjFk1Y3oMui6TZiZqOw5/NojSu1Ipk60Jt
1Hy0qi5+qIJoS90+r4qbCdzT+Qf0uX6Ex6hZ/hDChPyJ2xjQNETJGXWmNoZMgwLFtU4k3NyayhOB
0OqPZh8g7Yok44PnpXftkA4vydCDxtJOoLHYoTwbsCbaAJEZv6I4cKPrrfUTCa47wB76Fw+ngk0H
6dczNCzssxUm+por+Gdf9TsjLbPbMWbpLQcdBvSKEZbYFvIAYAGnt5oDnVUOn5QdNSn4Iy7iZbtj
mhfC+CsaNlqGep4h4NxDTRNSGuA4AQe/jBIsXrIK+j1aGJ/pvROY2or7RfBArRbb1KVlTf66gIvO
ScbMBDoznqV5YxNvOxyAJaS3++w81NxaD0OafWf6/zsiKmQHYmzh/NsaEZvM/0BKcP0rNs9ygEdA
yZhbOkgY0laly0+ALOaBJK2VWLjiPVQlF2EFEl8IYz3eRDJqZy2G2oAgw6yyQMOzBANN0nXOMmhe
QHuB2jQTJ/wWCk0fYg0gkYerBvjwtcd9dpLqggPldKImMGAArdMtddJwDDzB2sosaH6pQIs7iKHb
ZeKXdZbJjqmV0DRJfFDVkc6ZQBJ3CWvbhhwY8zDu9tSEtmB2O8QjP6q4kuKsZMxuKa5HBnk/d1IM
tHYeZ4xuCHj4SvbqiOCNfxFQdeB1tTJ0v7lAPRbIm7if+8cQ1Qbqn3TR36l4Arzqjf65X8UDQfsW
YCO+t4pMv2jVoF/oTskAXYJ24wxj+qkbDrUTkqmh0x2CtLqhUF/zYHjI7VvAy+4GKxxsYAUbeU1R
LV3bUEBYU5MuRVune18bT/B3zx5RyprWSE4lyIz3aBqo90WO57hBydNHjsMe5CLEylKxNAEYvyek
QK3LMj0uZbKj+DEJtAM0S9+n6wGSHxK0qUNbdTDMaOGaAbG3dZq09YmBETCiOI5dVFiJBiIu5guF
dYOjja4W697ocpxCsRGG8j5NpsunIGxT58Woj9Za4mhVWRov1K8zuz5ovnlmXa4XULbW6tNy4VHR
fGoKarKhRNLQWC9hdEexc4Ra5MtUCvn6MygmqH25EVkcuF1msMJdJjbUrrUIvbQwDY1hgE0NrBRw
em3v41hyUDpY55aStfe1usC+KF8xe4r31KSBvIV7RhPc0yTl5rAvuPDcyfC7uQ8OJSZQD1N8oHhN
QOle1POYLIEMj2x+w7Ebhf9MXX+PDX70hFn5rmQ4K2ZO+9NnQGC2sM949g0xgE4ddtewdPL9hE3w
Dr/23rdwJAFOS0HDc+2NgQw+qbdBXnh/OYYnH9MqnbYZ9rA49iC051JbWaXlvUE1ZkMvDgk7kgYF
06ov+BMULsYbVsnXzuyMJyuGcjX2Ea/L2OCI15JJ40kzCkgs/B35L/NUJF7P4KfVwc63TRRz7HC8
RJBIBZkRMnvUtwwINUpNCYlnGBx6EMsCGw1nNTW59TW5Kauq2mh6KrfAxNnHMit70C5Bo2VQdnmu
G/17Uxfen21YuEFsmn84UBgEUSQPHzxuXbOufwok1ELdUWuxY1CXQOf1MRxQyHa/3tI4CHf1Mabx
eVLpN/PMZfqnGLoNIQHy+52e+Po2sZlpWgYoMY6l22C9f+FTdaMlIK4k63MDezhuyOCY6W3ozhoj
1M6n4e92mWJbXajxEXWiOxIW4Uk47EGNdSuD+zM7WGqjfdNVNpwoE3CHTfheQ7bfKVda2DvYO2qg
wa4aU2yXkxGEbgI3jjUNr2hw6FIvCqHzFvfzUQrQgfwWWqE4KFkXHlWonignsS9KiDA7GLdjyouZ
UCQXjcSFYOTBxg9OdfWhjkx2+v3/5T9SGjay8wAecN2yGVxO9C9vZgMqOTqE+NLzu66bHkP/aX6H
SR9fvcxJvS3UFhzpjhNUZ2Q3vr+l6NWF+srR6m3Ia1xJdMmTgXeO8UJzSfrBN+J4OxY1smJKsKl2
OHRjcAS8GZ1uev7npBTiPKs+GPJ9ryChngHyea/5+aFQCkLUJ2qtmvtEDRkhGvD5L3Gtmrv0NYVR
QQosgHcaiNGy2do28pGOn94D2+nfZOUgXR//P9/SLAaGjEuJSmtT3vfl9Ez9bZqINbKT2VHUaf7i
tMWqbz3rm16rfxhymjtqMjbhFCvCFydg5TEEJmxN09WPY6me3HdxEMw/juKrBC5R9ONSD/jb3/9h
8SL5kqyymQVZS0fqgoPA8g+NobgrLdMGsfzsVL07OebqXXMnMsLrgCYp9NDXwfkfXfjgrWZhHopQ
a9B3iGbimxNdVQS1+hK4cPydT9hO50dokcdbA4ivV8i57y2cg/7gDN4KlvTLu2ioEJHXStMre7UC
djcFZX3XFyEsF4xgTx8cMK8ZvrUTfmJUQOodNhIw0DTjAzWhovZpku5H+5xrmgu2fLONPIXI/vVS
6+AiudQJ8+h0L5r+8m9xS1/JsgvAmab1hiJU74bK6yayTL4vs+mVWgsBX7fhhhOoQey5XuEJkd9Q
1xJGMycMzv0evxsAEnFle0N2G3JqFQ5Wq25QXeNnVvBhXUIR48cUzwE14M6rwCqrm8AGceZ3AZZX
FofJcdYhqBEs3f/+U/UPjKHNdcgJCdIZMU0uvjwuMuRvmlHqwQnGO6inuX3YHdM21p8b03ZlxNpH
O86nBy8y1kHB2XM/wozVKLMfXlSy56YaHIAVMuigqDlOChaotOMKZrOIHcvUW+MnRPt5RQFmMxPT
AMsdzFUHT+Z57Prx45hnr/kAs9MFpB7mw7R2oKO8WfoSx7CuUGejngW3njDjcygNUGjdr6jS2/UQ
aRQmaKj4+hSwRslMuDt2BavBuwUuwSrNb02HZ1jU49+Cwhz1QmXCvPE75KJ7eHG8AMqt7ycdus40
mvy6RGHr8xKtPtASulo4NNn7EjSH1Tabl/AVOmL5LWJZ/TUxzz8seCjQ5W4NaQEURECpBUIVOEaC
l5MJI3OFuVoGjCD+j0SMVJ+Bz3kYG+9lCTQ8d3TLYIAK/3rYs8rAtKZiqo/IN4EHolKorTrwQ98H
h3uVb61/bQKP+j4qMsY/BdeV+cNhEAOKCjPbNIwlW99zxIOjeZD4N+MXULjFA2TyxAOUVS62aCAF
qbpgs/keT4Mx4LuXqAlfqPURn2GbcTMvWFY9LIJG6HXnVqvDn8AL90RkMRINYK2BvzXQcrlW6kL9
vMpq6qdWL5LixunCFW9ktrV7I34oJxxn4sgAVwqIDYCSvb/SEbohDLYrXqfMZ9LYfjC0WG5iq0Nq
orXZEQXadpfCCUE9DiHqYo3RN56O9xkMBf+qk7cgj9I/BzyEXcHr6DkBf3adOJD3grWbfwgsW7uF
1cVrU2g2VAa8aMtCZu/ybrBfEzDStGyIH/3I0v7jT86/ElKkDgaqaZvCsAznn3jweOhNfcpQoZKd
RBpo1C6tDpZCEjRsM2ZSg28n+paL1yqNNzP8uXTRnYaU/9oAcWLd5+NzD1+jPzvHg+8uCv+uU9Tr
JrK8n2Olv3l+E3wzBuxQgF82H6YQJmN1W8fXSpNi17VDcgqaIjqNAU+R/AdkMv+PZyHSil8+6KDb
cmbjA8hBv8Xm6csHPRa8Q0o0r04mWINnUDXsfQtU66Hxc/9mkELtzvXmUXOQyYVGT/SDwbSuLIsW
ebEiWqNmpv2RpaANGTXwhAbX2Jq1dXnNrKLaj6OUMOSxyws4dSbQDe30MOCJ6YapgVTlhHwVrRS0
ODzAnfvPKU8DKPUI+Tz6olhz/BffMqO3d0YXdUck4wxw38J0a9WtuPdiGIN5AMS+SVu/ilRAus3Q
bjvpBX85SfojCJh4gc2Yt6IlQujyV1d8EzvYOwzjLgfbebVYjmlG+Zu+WrmSUTDF/R9l57XcOK6t
4SdiFXO4VQ6WbMmpPTesDjPMOfPpzwfI0+rpPbXPOTcsYgGgbAUSWOsPZZQBuLWwO4Pm7y6rOgRR
MQ71FYyiNdf6xTeT+mpzK98nKj6psi8cJ/ecjmTB+CjLt5BKBxDpqf/Ke/BY9eC+Fpr36muRw/dk
oozeuP0P1Ia/+hXfE7bT0dKlTnRGKz9ehln0x33xWDQ9AAQ9+UMuJeXa8Z+hPAF7ViDnvw3CellU
Kt/Ff57FRgK9cSwqyD8aZ7/0rtm3gYXR66G5ym2kaCH4/UtL9slNZV7Ma1OMlJvKn/MascUUfXKe
7Ctp/d/m/bzKz3nyKlAZvL3XGeO6jqbp6GjKeCxzNV3MXanfYgFkWOxV/z7IcfemPJOxPkXQm7zu
bsBgp4JywPWKdEyR6uj19W3cVP1wVWfaq86YXx2IZ9soDBuyCDT72cuvCSqDy9Cd252MtSLGT2Dh
6Vn5JEPkh8pjZDbfZasLYpgAqqZuUbgjHRJgpyEyV/Kgy2SVPG0oMW478sRssESeK53Vkyq7ZbvT
QuDqUxPhpSASXPdryLMggR2HQFO0NaGd7Umtk04EC3yyITkd0Ti3DlYd3viARZ8E077tSnVTTugX
JJ6BS5PTlvvJKBAaC9z01OXlc2ji/5AabvB8HyFjmRgBoPhZjpcH7jv/eo3YKc5kvV47K4q+GUaz
cuLR/IL9t7UZXNPalbWWvJZ+fpEDQhzSFqNG0j6PHbQElTZaYbAbfqu0dgVNzfySRbrNngb1GBYf
MCKDzt+QcitYRdLUzCB6zsBeuHUGBF2EuCt+jpCdMvbPEfIak2kVK8Dn9blW7Wcwo6hraBEpxLit
n2LwNEtzNNxvuHORokD4123gG8PTKTFfGz/HllNoPYxttovSelxODmtyM213ShEof5amCVLUrz5a
rw1XY25Njw3clD1VwGqneyVOeWLSICa1kNvwgWyvNoBnPpgkeSmUbK/mtvWlt1N/m1hjuKlJMiKe
OP8xzYqDtrldXlzFfJdhqHEKmEasHzCWevTSYZkalXPRY8W+tIXlHMrC+lGjPBgjXlGD10dL1Hdj
dx/CQPtIcErRUf/KzHmvaaCTU8wpPtRa/1GkpfGklH1DvqAn4yWGIb9urQykH/cwCyMm53PSv//3
1bxm/p5JcRGlsfhteo6lI03zu2igb/n4FOpafGy93kDaQRuEE0WYrjE3QxCFstXaDUf3u534yaI2
G/1NbSH8B1oyPhleCKvOMJujP/ccSGJshRH3U2um2AbMlNn0rHk1OwqEKMfnS0gmzavTz/2R+rO6
SESzcoDi1tYQL7w8aF9btRvPrLvf5VQ3b/Onwg1OcqZiWsrFbz0YlEzs1NB9zocfLdWcVROGzqoc
jQKmCYduDspjHw0kvu5tPYvgNd3bitU+qHYy1AhahL227IXqRReN2VNr69kWJoCykLH7QU/qg9HG
JbUkxsrDL2MxXT9XqfKBe5a3iOsIik/W6uEmTGJ/QdVSnVhWTsrqZiGHMLhxrLjfSlc4KQt5txiQ
TXmYqawcFcjl95Cc8NtYOczCXXVljamqLPxac58mzTg1hVY8uKwdFMzicEiCjuCinSLaNhCDNfeN
6XOO43fKrlIS/Gs6/s5FUJTaiZz8Rl7sNofN4TJwjOnsqYH3JDtQeY4WapQbgLKuZgufQJXohIEM
bmsP15tbnYzlsGlWVoZm3y/BbhigBNsKmQOBZxA4B6D7t7n3kIxXvrD1jh39f1HJlTuSX3csLus4
FrCoAuuUkP9DoGmAERcY7RQfnSyDA12RTCaFnLFPDSu0UPPo2gmieKEIu+cc6bjQm1c30jN26sz4
779L8/cdFMxKDf1X1aOireIB+9vCMo4sqyRBhnKRo6YPExAHvqoc5Nm9mRWVMLoqSbGJXu403cZz
y5ry+oSfAiTyc41FtmzdD67dXbIoxK5ajJKHGMrqso4p30aZQaZ5UOxyl8M5WkQ9zilJ5VHATYUO
Xd2O+s5LIGqWEDU3kmslfVDl2Z1gZZrq30OEhr/s/eUgYkNoXP/7+ybenN+W5J6DQpJNRlNzLZaj
v79zTeOP8Iza6pDbrH8t7qXW2rfV4dQImCi7k2Ahm20GMtSokSE2bNLmrYCG5lgrLxK4oKsahv0C
8bTwVMQthXojO7p5HZ5kiAIcCG7ZtjPlqiajewlL39tOep+va6tT3nR1QtEBK/m9bCqOmiwSc4IF
LnpTfE5Kz61fqqacr+hp7+zQVciGqnBbCu6MsulG31Ws/HZmWKfLuIEgYSMV/VgAy5icBrpEbfUv
/MiWUdgpFzkg6MsGc5eqP8pOaMCo4abtuJG9s5ZoMLQydCVyZQFBsXiHl+dvaor7G0macHw7X3Yx
N3PZy97hEJVpfQ2S3Hw2c2ctuRTczjCLFAkR3ICNYwhBcolehWJ+p/D5Ix5KnC48TNEmSciv3+O0
tq+SX2QgIrLufUR+q85Y2W0aChzxW2AbOlioPHwKi4HF1GQEH0UOl2QCBLcHmBh+KND/9T6L35s+
0o5lrWtLOZ3MQbgssjpiQdalr2BQN/gdio2hEuz6wefnOgBIMQecEGYl83ddNKQoiKNFfZMn05rk
w53K7HDD+iP5GS1i240XteKVW8gpE6AC86Ji2XpVp0B/UtrxDxnGsqzfmFEKL0zwjPvMvhhRELFo
ZVTYjX8MYrKTmf1GXqsLp61P0pk9lmBfNam5VITZeCj8yPV2ZZp8mWQDlex0ZQ59vZVNpZnyEzDX
10S18SgaO+XrMBjtgy+szjtNXVs2qtrzFLM7FrIOVRkVZzvWrggd8uv3XWXVU669JEIRQvUKuf+Z
996QQxdqyn47DTieRO50ViwlR689Gk1UfIc3f7bGJ3lQsIV8KhJ7h6+S+3AblkUGAPk2nNbpiP9R
YURWFLD4r94c9rub3McoCntd+2Oooz8LL04uGKvgKgL3ZWGOjfNhqihLBiaM7dZI22c3ap5wEnQ+
Il9DnKn2u302Rj1yzK/yMlFceFvFsMeNbAYG776nua8tYLJj4pj4YUww10JulAuSB55GJrjyNoOX
f781g7YM8ZxEOqZYtEGr7bUuhJGXhhOPaE17Mbre20W+Py/xVNVe3CZUT3rhfciWOXrtc1i+KjEj
ZYSf3QOOGPqjnGyZqbVI82o+3IZnVo2lXr80KbKuVSzjr6WgSmiQUGpU608ypNrB+JCrxQvpMBVB
6kQL1nKCZ1fYTTrmWzBZ/YKsAa8S5NFjqc/UrFL0GmSHUwTG4wTd91FtjF87dDFDUTCj+m3GvaMW
l0qExEMTl2vdq8NujxHUNkwcdxOUcXEuCvU/zuKfvaOd9rzZhZ2cJmDXS5bw5Pj95g3mAQ5blY4c
UlIHR3L2lMBIa/IBJxo7pTL84Sh/Qub2/wypC/R98jnHKCDgU5kLWMTVJn6oDXMsV8UyzLzPSdrk
ez81/mHwSQ+3LuUcWPXOXnFrGw4YBquNME1p3RDBBHt8v48wy8C+qJH/+4jamvs1+Pi/6hFfolAf
MPGwTKfddA1JEUebnkHsaY8JpJdTZ9c4w3SW+tEEDXeerhxOE7uiZ8Ofn5Q+R2/dz6e1jZfMLhxo
eiucdcYPXTHivasB55WT2Xxd0EkPngdlfBpAYmzSxujgG3n2c6DxkVeOZfyw05N8m9IGoBprBes1
80I8woaRPVyotkeKUatpnHY13x72d2RBe3FosDjDuNV6kiGvq4oVMNxmKzOdgNCm4+SghWEN2nfH
c+K1CXpwceMfF8ZutIW52Qg3WdVIdzjkJnc3qrKPzgYSAzvLQw0QoD7KUD+tQG7tLhgFWlc4h+Bm
CaPJGNJN284Nf88Qz29wLYE/CJiU4l81TFZfpDpobjzr3fTZiOpnf6iFM5qqV9/KZjAqHIucdH6L
uqJ8yzP4O1ZnhCeYdcZ7XSAhF5hvfW6NZ7tH6lOGHZRWEMFKss1gDCN/dYi3iMEtzi6n6Zzlmr6C
5havZNMUMXkmD605PQ2J5+3VNBJeOKI3dDP/UAfR4RarobTtLTjCO823NFa/7KWjUH9pqRW8dMqQ
USHwuo3axpCubAQCxYAGK/CVAzv6oYAt89TD6R3HmKexUnXPQzZ0a3hqbJQ7f9xpuhMJdcfhAfKJ
ilddW1yqRsHOAF+kN+SDM57zGLXPgqAXNznmcsC/XDOL/wpS5U1BtPvDTON0maUFq69p9AFNsWiI
knJgPagoO2Aq/YvawHsdlMRayV70InMc56NkIXsTpfKuQU9iS0ztxSF0jKc+oMKBRtSAvyxZ3I7b
1ilJrWPa18l1EvbApgKxtWpQE5DNW4eLy7mcIGPyoM/oZVEDOsvWmOJC6GpDtKBuiZouAAaS+UH1
kmomOkQQTP1y1ndOXuBEKwimptb+WVjvWmj5z25ue+sMhaAHElH+gY0DPtm1Zl3AW9ZLsyiaP+K8
e8D/xfxLgyfT1Vn4fQCkv1DMwDxokf3dUlrr2flWsMR9ludeMKRLIP/Z3hFdfTQO+6gt0NUUzXJQ
u6XaKSPKMnh4DY7eL8uSfeh9ESwXvGbd4czmomQb5PCbgxKaON7Ln2cRsQHIKQCDGFitPLuP+2dv
ZNbmwgz7ZutUjblrU+Xx7u0jz6SPj7T1Qc3Q2NeOtQsybNOiugbDOdZwxhIj+0e79xtn3Ri8tofd
6uydXKimJ29g1w1dOzjZyVw0qwgFmn1tOye8RL5rfly/j9b8YrRq8Vzwfh8TFm6rmzAQ3xJ14HY/
txp12EwLV1jCxvsBGMISUEvg8TUowj/MDsLs61jpX2fHb9tnhLJxdfK6DCEbqvdGMLW7uXSNBZYG
oOc7A6wWTjQG6pN031K195g0D5Jz5Bh5CTfCBC0QRuRVbAPFF6hyr6IKbVgQCQzXCnc2LnSr2s/M
Y9auMuF1VIo7WiduYL81Zcc9Vo7AWHOt3zd4uaMHPiivHmBwqYFkNYgd95ERHAYwZfe4PyGRfI+7
Yb6Tb9l9vGchhdJwa0Zj8lEKqQY+whluNexlSMqq/oyPFGD3MqQjhrRRRU4J5bCY5EMbYMCjJxfN
0r/28VR9YNqXrus0qPeJzDo1myHFvoI1cXZwFXVejWIUm+R4McL6qWt0961aK0l3a8lTl8ZfyYQh
5FqzuVAlsHVsjYWWhf1R4uVlr2zyoSD/LAbfe1MxeBJzDYHBl83Br9ulz+exlAvTuGkQo01CqmFi
nTpTbznKhalsFirIc3t/EzhDODZdFHnmHdOAZFxdIIASVQhBoGxrHWdxkE15KPOqXLSTN69T4Ab1
4t4jB8opacAjN84Kk5WhUao1ey4MZ98tkD8nxVMWDmjQlZ2xZJTYBBieJzOKY2iwgXG1bYrhAqPQ
R018ECCglRyFekq1KuPqCbedbLzclkqJ6gp7rjk/laTJ13AX9RcAXO1CVXrvexemS5un2V8G+Cy1
NMePtsM2c2ys+ELZfdxCW+kwii6+4pVskSjH8wAAGRZx04OtTtG3KpqGFdUKoVkelXj+/D2gKR+i
eIi/zWbzjwF6ch1nm7uK5+WIXBT5S5j0j/JbqRr4CPxLXOuRJ+F7UxwbnQ9KjJffek1pulXo8qQp
fHdudChlbvQwKMOR7DPy86LgIytBImSkBfR86QH1szkLeFZiNd75pkTXZV1+Gv2MLQy11G/Ifi9U
geaDmNyCCuyK505Rhi1M8m7vlUG+m4LMhj1v1TaWe61mWofSzX99suvpsMkbVT/eH/by2Z+wAUKe
uniTcSMw/n7sQ6XVlzzK07W8Uu6kFTdgc1rI+4879yzvcCxd3ytHv8Xkjcj+OU425eDfYywx0ZWB
71wAftrPlfKVhWjzeNOkyERsMtx/jQ1Cb+UuahFXhbr1jec+55vTu178rWWhCtbN/mFNIxI54+w9
B3abbM1EEClt3XzEI2BeWm65t3rLeMrA8azyqWqf4EDzFLUTJFbQuj0A4VHYkk7Jo5LCTCjghrwg
AuSgPD61f7SFfqkjsYTWrM81Sd4Ex87s42/dxH8WhoPzOs7p2+ibiHONabeVEPmwxYWiwdlnK1eG
sil75drw3pQA+ib2Pgf/v+beryxf6D43/OefIV+Xt9A93xaeDUlDwH8Naj0CNgG0AjdLUx/zE9Sx
35AUN8jFSGZnCQp7XElUhgf25TiZ7a5pFOtl1kiZVV15ma3Jemls1GJy1xsfOtEZz0j+9O2s7mQT
LW9u0mM5ruVgrw/MvemX6P+JudqQeae05Q4uWm2cu9fUHxdypnwpYdE8wM/99B62nRdPbOcDi528
PHNT+2vZm+nB6Ut2/ZZaK+ukUrylL7MAtpFMJ8z1Nk2vWgdwS9Yysxq4f2LllTmGDWk3L06K3URv
A39V76IOQkrO3qeJvbq9ezzsL8002HCAAm6GhuPYh9DnFRJ9jp/zog2Wg+tE66J0y55EJiNT72Ta
yCqUwbjF7iJ5wvykWWEdmr9RpSuE0kX1HbXnzQAIBSJJF60cQKg/Cm9EczHUk/e4UoKVhV/t0+j0
4VYULY6DZkRHeU23x9e7UTznIfcTONY2WafR7fS9VpHJodI+P0NGqJDo4AejYZMZ6sVwybzZX1qt
dnSQ6jibFU5uul6WaNCR+5IubvKgmRisCjaYEpbVq5fY+7oP8otkoQ8qIoUwrC6SaT5o5q0PAe1q
E7VwOlCqDNapbWXHOTD1i20b+UIW6WrP/QF/yb8aTVAeHGegmuy25VdFw8+B8p/aQNBBVediFK12
+0mhKME6VDTlF182p0mlKR6/96b8SaGA6K7UsK02RYxptgBaSmfEKrIvvoFs5t0nkWcTDJwpfLi5
M4qhIqTBLIL0631OFCE5kZRh+Vhr0WunQPCz7XoIl3pTxFv2ZP9oR9wlFkpP9UyJt3kzkX/Lp8+T
n5FfT5RC9WKWzMgAmPOJFCxONDpIMEUNzvLPlX+NDJEHPgdyDelrjBDN+/+Ilh8JLzfwqPuhQjZX
6AOTyXRWGFja6zZAmH4eNGzn9HRekZKxhttkU0BPm7hez0E/3F5RXlSEajjpt1E/Q3Li/Q0Ko2ot
Q6H4mCpFBe1ajUu2W8Y7jwgsD8kO7mQTkapXsnj2k4/TIwTedCPD2E1Ex1UKZeaxtTXx1ybXGWDc
deLeugMM5AoLzuQqDynCrssOds7mHgNy/xSFuQPsl1l5GBeP2kgahJ8B4OdQV5YjhYRtVo3hs4c9
7iP6qSJNBsVC5ny6Ir3AsOYLP5fNLhP8VUli7ZzxM3anuRpxTXJqlEKRDUsdQ8H8ZyZBS4mj/mjj
J5mGqsfMuoWzMa0/4HvLsBxNMs+VKQAVOnOkaT8awXPuSiyM1bo5KoGSfYU+45Eqm0Yk1ho+O3bh
p9LzwoNXRNnOjOz5sXLUfmWiDvvWCAhVr1j2WVeTv+BjmecJUT4SYr6zlc0+8zEuCBRF3euD+2xO
VPdkhzzMvpmu0kR9cQtvvnh1skTBPmGjiV40bNTKO9x2kNrgbXvLcm9bRmQng9UtE8J+ZiOBs1ri
eDsbS96FbMqDnc6fsTtkPczrz5iE7JLzRuM+6cJdrZoW+ESK/pVnxVd58NV4hTig+nhrKYhmNaF5
kS2s75JrO5CiHQdUO+8xI0c/puJnkFIV3URxizWvOEBf/zzrId0HkXWKTJA7iGTQqUOa27oeRjj3
sakX0d2XFAJycSnLjMdlOqRiJSvkzPI8HR9iKEKlUEObGmPAnL4pv8ZmFeylhllTlIzLwlxdOxHI
PBlMksne9Fal7TwnindmyaJFm9X62e2L+nnEt90o0dRJ2S49GxFbMJ9k3Vp2Vo6PsomqrGWnnAQA
OVpajRHt5QhEGw20kMXq5eclM9d/00fw7LZ4AUW8KB/PQ1HlcIL1SF04iAWsqrCtnWVFivzoNEHX
PhhKmB7dHP9XqqlE5UEG5SSjKCHfOX6eJDuQJOo+RS8+gwWZRps6ytp1ZGKkOpvUHhPL/7PMrHfL
VEGSWqO9Uso4OLeBihJZ75DhcpX+6mYhQMOWfIY9lMtOUD7MyXnX27x4ryrogXJSbu5skqOTASur
wRntKR6pRciD2vG7K1QUO4nIPpNd5TpLUcBxSRr8MlRDStYvau18v0SYBt46dAYoamKsH1iApLUM
zyDAzM9FjyCmQICO6fhL62efhINOuvmDZRCr+o6fT5P0+gtc5hmZ8Sk+jdgdHmalQCrNVIaLVUTd
Usvq/I9M0x8KNdD+UkEpQMy0vqmwwRbwjgHKRWm6mau4wI6i745BNxibuANIOdZuuPRMffjaWOXO
d+z5FUead6d3u2VRs/Yi92w9m0UcH1DtRXpPNOWhTS6up+hX2biPD0rFfNbF+EgjOyF7Z8N7bnQ1
O4GmXs9N4j+aQlnPKgBMaGmI+apoSvG8ivrNgCH2owz5KSCzJs5CahnCc/RfeivRe/O3E1dv5p5K
ftF8TUnbbuoEUGhWT1+8bNZ/4LVzKMlmfxQAWxYuEJqFQdlzVzs92oN5/ZpkvvEUKFXyUgf4g4pw
g/35UfH7YWnXkfHuhra/Itdn8TiA60ytqWKpAgT5HWIBWQWtHrjT5u5OGttZ6ZeiHJz3Wsm1Az8m
UJzC764aMJfPWrd55G5pXsBAv9tW+QUP9nfPTOYvhQ0hAb+Ra+cDq4CW/aPCtuuLNzoZPrGwrPsi
bBZpZrSbuT9nemhf5d2VYi8aK2at72Qzc4IQw4LZXAxGaD0XhW09Mz4fNtS0q1Ois4Y9NH2arZKm
iRd6CgZX/pNqCVtBAQi2lW9BSUJ0UXW5erasQX2L5rMMU8X00R9iEhSejcMDdJg23vzAjvqp0ns4
nwjT5U+mWU0Lh23QLoV5A2nGhfguxghOxBJDFesmoB4psQ0ZSx22d0g6b4Z77MJPQHugj+X+Vpip
7ZpvBDgLFLWib3OsQGYKlOJaepTqMpMylswwBwvFz4NvqcKvF/1x/UAqs77KiYFOvdHJ82jf1G59
vZLRpxol6lIAaYwd9HxQtrIKZVaDt2hZV+1sa7YuVrixJM/GLEmm+f3plo8raRbmNJzkbna2O3NV
zvME6zMr8AfkIM/YLCfLyIiM9T1WAZH+pddyChI/Ysa9Qw6Wcx3RKzvkgQLD57h77/3Kqh3ujZ4k
SlQMX1y94xfkx5jgBSYwqriOo+fGr4aHpDSXZq11CyUz6xsgPZtNc4HYItUJgU93ahe9PtEr712y
ee+Vg/8Pc5HfBF92r6KG3Ny7FMSaK3dcIcolywGY9EaWV+W4znWV/YBnsmzhmpTgMtdc4ly4KJV5
hlrz7I7LmxWyq6IqkmDzVc+Wcc4Lyj5pp+AI1WTO32wXSXwZO0p8bkHlXxktf9yPhVND2yl6sjRj
nLxJJFOTzS3m7WAWZdPrCr69ZeseNfRlb4inRs8w/k3baadrNbrbbflR6jneMPgbLWxXK6+yqIzE
vLEAqwNVUKTy0MO3N97AUlf28rPZRw2lFCn16Rh6t8qxjVlKrU8Z84XIpzy44iyyzXjXOMZlmiqf
1I2HnnJpP3Z+5rFhg+xzj1e9XvUbGfTVsdgkvpbMb6NePHZ55SPFjEGBEXB/LH3tQWcr8OzWeAJj
24bqgmlSUggUC06LH50kWwRWZ7Z1BFhKMkLuDJKyqQ7i9/lgOVW+M90+WvyWIJY5ZBkrXPcL1a14
e88t38eOrQWkkOTlCmx3/ziEzmfC22c5/ljzadx+bw5LJGtjx51DTgBxf6vEi6ou1dcpKbtLW6vl
pRnaNxkuSWiv4ELs4m5CLk9tjey5cYP+ySvSjS11huMQ7epicmxRa+V5x11xW9tRu9I6domIxDqW
s/+SIRD0Whcxaxzux1HmjbgkZwZa3jTbjFvhCMP8pFH2QNkWPb+kqKJTqRbLUhuh+6plFjx6uqOc
S396dYHz7O8hhBCDR99x+hU/1GElh8le2WEMMwtvbXg1geyANBGD5ZABVSP5MnIsyI2ATCkHNg3W
orNTC7ohzdu0RrQL0fNL8OcfKS+a89XrENixk9I9lrbiHOe0dY4XeXoPyua/xX4bYlq2zo8Sda97
h/vz0vfYb9djhT7u2NU/RL3jL1AWNj+ljm8Zp1Q1MxQRvLXMKd1it3STHB9GhnnrugUlu0fOoV6/
DoVQ8m3OPWN1fx1S3dMGAW910fSjxipmCLYQDuwrt0hYOWXdfQetRmaJdaWNBIlazXim+WiXtkVu
nKJGy8BOsi6sqzJ4hxq2U7TZAvZXpi+ZHq8k5GnOUv9kcgtayGY9Gd4uzshFy+ZYtcm66j02MwIf
lffZRKInth+SOnQOAX7G6wBxtKM8uCqC4oGTJYjr0zHYATIiMng7vQ1KU9L+8tQZp+qImMHn9Fu3
22kbfSyCFQ9fE0rU3xsnp+2SFUSheSO3SbKj05trA/f6QYbCJDCB/trL+6R2YAEkLzSb4SUCivIg
n4pBTBID1bRsqZiihnVvd7JeJdtlWlAQw+zmzOZlJRPEYd1NWxm/54vlWNQns6W89G/XlzUxt47J
gVOu35KZ1dg9VPUmhO5NgiOxtP2seH+NdTU93WKNg5ReqKSo44NBkIfJms+hsNyN6xIphFQeLWtM
lknmtetB6CjcgtzckFQQBz1rlyEp6KNs3SbeBuqYlvaa+1W2gghQiJH1wbLNSY+cGqx1F3XgWuvM
dqJwHfX2aFsrU0WR+J/AAgkmyHmCHwa1Rj6KGt0vQ3JdKXaFpf0FzHnaYkvmb2tu2m+okByCzgm/
qQi1LEO9Gs6qPwZnY+rHpZdU0Tfq4jvo//l7kRUxORvvydb8kDUQQlHYuHhPhhJRYRm8Fxma+l1b
eMmLjDhJdgYgMD3KLsDg3aIfMvUoOy2VXXWW4GIoexvLrjcYHcxr2as12OVU6CAuZW/FDeoBq+tw
cbuwsQcyUfrOZR5HZT3aWfMAywUTo8B8KvtyPCLagr4RONqH0RU+xrLdV1yuFoVLHofbREmAreCK
q25l21XZ1VqFURrIAZO7M1D6WdSk9veT21lvOdrkC4UvOUAWmnHf7fJAHa8KH8wrHxYrWMJ1FE+P
zlh8IVlovSVe4x26GDSa7AzDLN2WVWutZTPqunIVRGqyd0Ok5JI4ZruoJpsE95i1xKS0aIOc0dMG
3wJeJRCUPj+c3uq2ExYcVXc0owa/SPjyv7DgRZNd4hIgZX28x+1QytSJ3ioLk/UM8pp19t9zs94q
94Y6HnuQ4VRvom76PO3dZKJQOLY7YGR72WphKhf72xhWqcdbGtuYu3ET2EFz8d0k3rZlzwa+CUhm
3tugI4yz7xlLRVTOZflcHjIjjQ8YrW/vZXUZ71LLX5Z94K9mEg6PLZhmc2DvtYxwLT0EJl4HSaf7
F3lwdd9YF01prqKfsTAlBd83tbqTQ2RHW4WHuJ+p0othcVzYuy5r/0Szah10pnqVByVgZ41RbwaI
wp2z5aT425Gy3Vn2+pXl7R0t6Rf3GW0KuAz9A7SMq0S7DhMk3KHo1nGgx8co1l7lmuxOuf6FbS2D
3JcenCxudr+NszrLXYP3qBZq4ZG+0d2xWtVKqi/vqsoA8OjpdOfLDWhdYHa6r0zPfXSEo0Udhezz
Z3NYWqIpY7LXdcO/oAgW+3ucxB38n9hbygE8bClvqOMZJTONfWpennOlSQ9DrbZswdvkaifILo9l
N39Tp3CVF6P/p5dNr56WW49DPxlLuXGTC0MdaNkqNntUAlSgpfeOfUh59mmqvAcNwAkJKs/ame1g
nnFd81aTm/evKQXnxYhu23cNnTSAu2ieoJ+4pcrefOsUHQ/vLhtflC7CdrqGWGjGVoNZYTijociy
K0a5UCJtrZJ3Ez2sWyoBPQsk/5FtW4LgGakQgDIf9rpfqvnBVY1u6WosvTq0mPMDFlY8awcq6Or4
RTZCnlAPQxM5iyojlYN6pd4CMsd9Ni/7ls1F7nfLrI0BJIngWMGwXKn303oonKM8yCA8i51fRcpO
hm5Xk6e3ibfTgISYHs0nG6HJevHLxawMe9JuDOuVLrKwCLj1y4An2VqmYmVMnkUZtqH6OC5bmbu9
pWzr9Lse62hFW92wdsZm+nC7AIXcMP/O8yFYlqmbPoH+S47/MmJ00mCpJ2P6JEiXR1+f7aVetfl5
RHDhqa5ThYeaEYCeoikP6ojGkJYYVz2KzVtIxufeX+iaR775Z5yk+7iAIdHt5IiqSM56IuzShDD9
mJwsdUhuAvUyIg9uOtuLSqm1jc130VshIGtsKd2UiznPR2/VZuMft01PjEg4rJiSFZbJmSyAKMG/
tO1+8te3BUnHFm6VtP7rxOPg9mjBlr7MVrenTOahbDx2P0IVM+4ewYOFprK+BGq056drHFgf1cZK
7tO5p+1VEdOUOdAW96yAzmDuXMbhvtmf5RAxQ14lMrLKuOURfl75vu3/55VuL2EosEh1XrooM3zt
eerrIHNQ2gvTszHgfIh8UXN76sNxOqhVb72F+Kts1b7Tt16fRu+9k+y7yUUdSq8uhm/r5yjJvtyS
k/2gn2Mj/qWV8xycqOrtDC/o4fhWaJHHZtisVcw+F7Vuww9ISqN6mPLHG+5hdKylH80sK6UPWsr9
4tbGfgoDqu5n/w0TYVn653iJmIDwVDz5+tk1zBn3AHmU+2O5XTbD3Nsi5f0iQ11Xz2vKIzlvCdKr
EaBTNCsg4Mo/5B6TTQm5kDF8I9DC+onRsFrbWMiY/APuc52mQ2tNOgXOOFwd2v9h7DyWI0eWdP1E
MIMW25RMRVWsIqs2sBKnobXG098Pnmwmu+fM2N3AEBEeIJNEAhHuv8BBbp+k0bCTPSLI+B/Z7AKA
54M9B6X3lE0pGOUrMqPQ2WbXQA+Ej1CR9ryDCLhw+gCNabOm34MqfhqWlnRNyp/A9ZVnafCQB5s0
F+WV/pCGibkJ6yzZK4suS631Z3eOSd+jm/npBYHIonWJ8TyW98DtxRF46MjZA0+xfw20zXOMpOrA
e+e5MFP7aXTNx9DpozdauOP5E6mU1ove7MLiBZw37nlRwn3NsKqLordKabRz1OrUyZY5fdRCY4gC
9U5GKenz5uTKfvlyraO1zmAmF6d5w1JW2eO8rL1YRv8dKFv2m6/JjwGgyMsMxfUOI7MZx43uZ76s
wDQ/LVZjy+5bFmQdVZjE0cxnQGDOSzeR6F9WbZYPazuJ3O8yB3024zg4c3NdtelVGO6N1nOvqzYy
a8h/lnp54PEbsPzr4Fqh/stNDcKgG1gXjAEpzHbBKmRRntyj3/2tX1p+ivijnqRoUyn5sjaq9pFZ
hE8ymCINuyqKuj5LMyEdvh6wWb2TCxmOMiz2YTDR8gL73RRUiDwOdZbbq2B08L76eLhCXlN3iks1
6fYUNaqwPkf890FkmY+3fqdwqbE21kW65Cnd9Iaz4R1fXMK5+pnFubEHd1BcWAYlCXtevDZG3XyV
CH8Z8MUDfmSjuGFV5azDPv3psznYXwckUA59wrY3iJ1XpGJRD71eQSYHYfEzdNKGlHAGnDnIIPvr
5pQfKh+wOnjXZdPmm/nTAE0Su9plnzia6VMNcoflPCV116Mo7VXuCZVzfOebxSP2egpgoNwq48iM
LijQuePQiYXsLWbSsWJ2It5dbp+ealedH/CJ8fZelmV3RZPWL54z/UTuLvsdGvNbPbW4G4O6X4AD
nwJEpqYqxzc/TfPnwcuSbe6YGGosBzmb4HTy1NOi8AKjMJ6y/gy5KsB94A/1AzLR+fim5Uq1dX3w
oqbG/VM4ZbJRtFT/6cEMKEst/oMzOwhPr9SeSA4kB7tQkWLPlZJMgvKX7nX+Y+SDLPSc4FuAkukX
IMfp2WoRfVdjHRVidq0JdpgNkpk8vwZrPFIIvJc+ZKdwmv04ON1wjroKO9KPLglrPaXZeAWi3jJg
INMDmWJvm12FyVSe/E6jnz1OE3+0avmWjX78RdGoUQTYahw0yh+PuE6gGuaCs67s/oLLVvkFxv3B
Wx4aOQYvBx0FgY00SbvXKDv6+kmaVf8zjvvpW47GwcXnFA4akyAZ4HiCWc5eopCCe7WNXnsME5sF
hDO/+nHZU7RROpRyOKPi0F/PEH54HVTX2Em/Jer4txAP16FypRRTf8rCITl1Ed6HQVbeVSJYjXqb
tYIh/o92TlphE/VAj7vBhObfe9pKMJ2hEc4ny1rQ8As89NYUeKgEy2iVBQbrnOir8NtjjBFilmts
aSGVJ8PUH/yC3LsMyiH8O0JaJmpsB9tQ3yPCtO3ukjEGfhTMv9ykGk6ObTXPStib92pk7Ts1bZ+l
CyhAvatKu93c+pZJZWdv+uZVX+wGerP7TgonfYTYb79kTY5VPbYDqZIjIIohzlppTePVhDm31cMR
hmSoOfu4GJsd38wCJZk23GkqendXC78AugZeI0vvkpkAgUyQGELLWQzPwMYKZF/HuLmNCJZ+Q/5n
3uPoO2ylWSyP5Cqz2oM07Qq8Aypu0/012J1WIdnwF1gP0fPUKUfN74PXmh3ImceXtfL8+U6r+t++
kSh4esB/7CZP3SiF5++F8NgrEapa0lzokNIcZ81YzbqKE9yprNLn24JLzhA0x/VksOadLOBM8Sq8
jUSkDqiNU8xJ6zDfdUWunapsM8/B8NP2/XHLU6U9FjEKJF4a/SWLNdNAAlmNAvcJs9rohBlYvM17
Fuo1jiMuWQc1Vr91VqbdK5i8UjPzjFebkvx+cHPqdgKaKRME56bBP0uTSXZfurvIb6AKLDsyJVSM
+xj1I2ndNmn+4nZcWCyZrn1LYS3WRlgjVBB95JQPdmDxLhdwx5BsTMwbruQA21PytW4H4aGrfpbo
xe1L7JEuilr7M65AnJIvb9d93afbLjGUi/TphYFrTEnd7w6Ngdf35hJ9i1GcZGtn3XDCMjPYuU7Q
Q1frMETySjKdcqqSwgKGzaFfRv5b39BRcUjN6flfsaVcRTr97FxWtQs0H79wjCYoi0wq2fUsTs62
jnNhrB+xKIYBaVU4rvWOdY71JH8s82FV5cN0L61UupRC39pWGWykr/WmJYvU8yrsyNsWTVCdRknU
3trSmQQzn0lOr0FRbax5urTA4JkTaFB+ViAL368hnVWyq7JpfCg7R1mVRZN9qqDqelKdKckcZVsu
+3ASaQNi7I63kpc9pp85XpHn28tbum/NLujyTYBW1fo2cH3fhwgv/Q1u9sw82naVOv4bUB4tQPTb
4Qo6v6LMBX+e1CU3xDIRrK+ZUzfrw3ibssF2ipUzWBNSfUm0/bxglVVrn4CDrFM32krzdnDQIFGc
3j+pKA44qyzJraNaxs9zmNQXDInY66rjssMdHz2t/aNNjnu4+ci0Cr4fqYPWroSB0Z8ek8Z0sEV5
nzkPdn8wgXl5e61wk++BXZAwnKNimwQsYxw/fM0zV9sDIbD3/uCY3xQ/PQpyMWMBtgb0gBGPPSb3
04ixlgiSqElyYOE7b5UwTvZu3LenzpjVdTs541vYsNCFlDecBkXv3zBrsJTiBU+OfalHw6M3wn9d
qLWJQmY1H8ANCx939rTHociL58WXi1d1OvM8RPT1m+K1vxAka/eoHtR7MRc4m3Y3/LCXTr1q6r0Y
C3yXzmzEeqfy4ddqg9VeYEQrMOXAOiCN1LD4BeATjm391W7V3RX0gBj8flAj49qs8uLkdHX8Bf7N
tYaQsetBc8s8SsUgtiv/ybm/lRfGxuyPLDFicNO8hdcwD/BzLdx6K/GNYY540ouVVUQFCDML+ziT
8L0VSOXsth+UQqo0qyXFE6JpKhix24/UueU2gItUUM1UPmRgwYf5C1BMukjzaw9WEG5ukwRiJhfq
cVbY6AJ0TVz2RFU4NMk3rLWDZygf13d3OE+7GLzgg7y268ro9k4QeOvrO3152cf/S4SsBKqxSM8s
Gs5XuHGOP3fpTY/dpKfPU5I9SbdNBWnfYlK3Gwo0Lxb2+kYEPKZFaBuqi9FhjdPHgEqkZ16ETZQG
rwvpy3h5566mXpJg/BYsZE3Xj6JtXmX6QQW6+db1l7mD6lkrYXdXokW8k2Zh9ecqyaMXfcLMzMss
WMzL7A40MJwXtb7vWEU9L1ctw+953WZYovOI3pVKXd61gcP6ErbfXvwaO6dXETdFnkqa5liUT3qL
R0/pwN0GZvTsYuJxL26OrdWeBiGToBdqYOmCh4ntueOhiNkkWjqv3lSf0m21NNHnmE56F9crGdUq
NX4u2ZzJoBzqGFkddu4P0uJGAE+LcJY+G9q5a9PplDq+ce9WJSm3sIJ9VcR/SZelz6ARbBmwsu+4
n4aHCV8f/B2UlyCIiuorPO5q7e/Lrpx+AL6u9kNndnsjMbof/j7gLfqDWla1n1Xk7qSXhFbQ/2dG
2NouHa/ZFW3kPMHmRQzWr4PHOC3KOysqgBWq/Pk79hpnlJ1Ywo9JsGsaFb7gMtDbzXCWMwAHcA6k
fT2t7PqYOnp8sPUhQGl+mX2bg6qFkS0OBUMYO09qZ/wRRI2T+PnKdQNEydw6P/GcDbaCwbHcneEO
xU/A09o2tozi2AAgPfYWOtvohiPnuwDIkYBdtVFV/xpbfYSolPoPkzmaBx/rjz2sGeOLxJbdvd/h
IemrFm4GSeaetczGojMb1lh3jGcL3YqzsRzsGW3nXeP67QpoH9Cc1gqb+9TD/U0LWd70Vj/2aFhA
TFM9POuUOdXPrNltJBcUkABOc2KBj1GXDBjl1Jys5eDXxjEiP7mPfLJfa9ev41OhzJqL3Rmnlh+2
aGHWSX3X9Ci04qN6IkeNuI2cWl7a8fKa6/ZAKfRT9t7QnO40afrqmsZPFp/EUCvJ6Mvpx/DNI5Ga
PNtIaadwFrNgRoLMM8M74BBvmWFVGJn8fWCX24wraU8eZdu0p2Jj9Z9DMHeurzOqdsrWbsza8tO0
27XgYGW7jDpC56Tot8UAghGBAwhuVBiSmklxEJBNJ5nl1MvyOwmUTn+BD18hOku0qrr5wVgy1TIq
h2Ho8rsa+ZiVDOihdagBeh8nVe3vh+XgBkZMRr30tikCHve3ATnzw+KYNOxWZTAMFSwNl7BWVeyT
paDBsLSkX+Kl2Wm8o+YAESppyoBbhXwtQ2h+NYi3Bzj+3/CXQGmvqcMHOUh/bkGOLvEPAiv3zwFV
Le6spMTmeBmQYDkz4jK7t/L7HM828zoo/c6U38H3xJwwNe7+lceVLUTaqW8pFYk7acnhtufogukN
Gzx3P5ZkEF5ML8rW10wK/rBPbuMkm2C2onslKYNz4vrllpTY/MbX/Og2fvRH69gyARYtXiiiYmwY
NzGmAJP+1HmjvpIQREDJwmjzT7kaidh63c5+sS8CR9ugvqR81eYY5/Gmi/9UobWGGk2FpgVGhd+t
8dPMAMFXtqF8QXMC24GinkiIqMZBGT1ejaWRPaRqMS/wxUMQst6Lc809CSWknQQqGH1udm4NDGXZ
q0kwNL7PzbnWxlWVWv0RaSxtHVjwxLCNWwtbBeAh+xurC19sP4j2ATCYI4+H6KgHVBenMaMc1HUn
y8ag1lgOcuZqfXZKZzb5eTLcV13/3i+DdWeku1qldiHN26jMDzR0Axpq0bvb6O0qHz+wZrvZsS7/
YttYzDRO2x3wwAi+1zUqFsnwmvEaP/ldY6+l2+JZwRrCqy8wgq0X4CZ7a5GA8UYcaQCCg+paZrtp
9KK0avjcVGhdmA7+qc4SZhWIJbhT+CD5EElu3DIj/x99EpLrs3JwShtFY1Ip1zzJ0D2Fc6xRSYNG
YjXc0MV4pKLDmtuOWTOyBkh3/0om64W7TtJOu9z68xSRvaU6KSv4wFJ2FO+q45zEXbVxk9q5K0L3
0icpIHP4qPCi6oUXlXfoKVppOe6ukbplo2E3IoGBWub0WNntE8mc9iTULjnkeZ5sdbx7NzfOFzXk
7Gxi2iGTrkSvgqnmMlX6blM1zB02ccIzgP3Z+zQZvcUtP7VVy7sSyZmTcOpKP0SaNk7KizTrj6YQ
jxIveR+V5qfRhTMsbjq3uRKsZnZxEZbSLTjRym47qxOfbvEGdlkSK3249RYDYGvzqRHu8W3CGNyN
KdGReGD7npja6XaYm1D/3OS3ACHwEZMVpIywf/89y4A699EmbyoHQqBKjeIp1Ef/aMJg3qADMv2I
g+GidghNN3Fd72Wr+q+dq2x+wwXJJKNysJss3bath+rax0AvW+VbWwJlclsbSMSAtkWoEtGBevFZ
w7bOv2MT8SQt6RfTNWneInqjfZpGMA+r24DEKbPu3/XW+PTJsE1CqgnD1jB1DmSDXgStbi+4dV53
fDGapCURR5OMLfazTvUiLTkgzUhpZMYoW2a1RRtelmvcIuQa6IK8X0MilmvcfsrtGrefslwDcopz
mkrzP2quBS9e6n61AUFccIULX6IKgv3Uz9VOBiOwsidsQvBFWkalTwGpWVDbeJYuj13uek6j+dAv
ETXqd2TMgOXKaBUWzWO1mB5+TIcbsm8s6IELSzuttr6Vh38hE0HdCQvzb2qsmRSpW/W+UKaSbZc3
ATIq5we+jFRivUx7jef5u0fK8GgiBVL9agJIhinVbsN5dQuT9JbrTz8qgyr+PCW4rKN52s4xamLz
gFQP/Y7i05825UlFFoRbGs0AzfDznWDC0hjep6FpOOcKxow82D/aMu7ag7cWbJmZB8+h6cQb0Cyj
tfKrbDxOZfBk+gVfnD7qecSV/iOfQf06OCk75do21mlTR79sz+K539uvClaq+3ToirsstsJv7GQv
EtAC7l+zE8Z+DMsdjHuCg9PCUHH5N126EIMyxLGcbep69Tc3nl+HqXX+dIZ9iM2i+e4o3bTxl1DN
zubT1PmfQkUr9J+hvDKjY0fuo+CmPLtFW25Vv9TeBkgQidbGf1zHCGAdd/kL4nPD3vXn6ADLyHwC
oYMS0hJSJu4qDZ3xZz5bKcufIbxnIRiSK3przDxfU8cBrGf1xQ+lCb0TYt3jc6a65SWslAeLN/+z
dCnYMWxKx452f0/It0Dw1AcZBbmItEwB/Lzo1Zwd3GgpK6qvxp0Mm4ads//4eZ2qeFoIsgqbGhkM
WjRVGmrUO1T2o7tu1jNQBVr80NQ9z4Qk7dVz26CgvfRh/tCb12HVwwey8nJsjJtI4VnILRwavbnv
ERV9j4kyVWW1V3FL3SbKj1F6pDkUjHZChOnOrqpCFybDdLCnBNnyQWNfvmSXktYsN1VuD1vFX1CH
ucp61QVe7ldB/uCXGAjGXtE+ovgU8nXxOhyfaE6wmR4RydH3qLoCvpbmx0CC17UClwYnzyVs6Q/U
CF3aDOZJ7LoQElVuoHPuWEe50jWub0A3NrkLuL7vvHRXTa5/1NTZP3aoQsGCX9ropl+GtG5YnXz0
RUb1HijREvdpuKJyqGxl6HYofEO11l6T5MsXKIWTE7GyLxNHxflat9yjHeh9cg5hkvnc5Hse9ljP
k8IgEcGLfj3pMQBdxXAuchZpto8K0/zl1p+aA7zzkCfGpcWleJWl2bi3k9yYN/HSqWnTdYq0Pg0M
ihuuLM8f9jIiVxw6dkJ2QR2b5FmMMMo6K8YO//dwvFx70twYrm0gHrnTXaZlLJVoGZNDD4SRMZl3
63XnrmS/6G1bN0XwVLEosmIV/9wqVYAw0M4oYCQBnEM+2A+UCJby0lbU/ktZj/ZiL6M+qygMnYrR
+dmECH+s2WhM4Eabdh8PG8nkSP4Gv1B3b+DKtJKkTyl+aiiCPExt154kpF1yP1bXuvssD9VPcq5y
lSW2LdP3WEjsJz6LdxnbpMEBzE6O8svo1qDdU8k5xI2vPkvXYME4461jwi7k1x3QSHk2saRK7BIr
zqUrcACUuEBaV7dZlGF/N+afvJ0p4Oip/1Q34ZvXTup3khv+xhpsVMymrnjL4q9FH2jf+0bjmdpA
TsJ0UvtOkgOxxbR6ycdyPmuR0a5ltm8U1Engyt3nafcwuqgxDKsrWo5cLTdm4LhHttDKSlu4LdAo
35vis3hryugtWEwZnQgPxLSeIWOWs7HP0lalNN2B+IY79lMxmy1vQv8/Sjwhbj7nb2UQIBoypFTf
kt46jKikrIsZoMTMXuXYj1Z9iRJ4xkFvOS92WjSrRPfiP0gGrByzMP+KY+3RGZTqe6552rrC5gpC
laPuHQ9tfMdq4OM7QXfkzaccgtRs/32WgNc79nWgHP7vOJZLxW5AZgq3bq1+QgUZdt+vUUCdrZ8u
jbAsxwvrfYMVf9BYBuJVKBWD+Tpei17XY9O65w7L4094JuuD/aQl/rlcZtw2tFc81DKQ8sbZeam3
/Lf8MvwKb3EX6oH1VxpiqEqF+6eFNvG6t7rquS0ie6eGVnOCLJuf80rJdhq5rS+z71or1STDtEx3
wD5vqTjlO9WG9PEHV/VnGz+KYvasg537E4Q+mikCl6uUQsA9q7saWe0FX7xUyW4Hbei+BK0D+H7p
L1PT32We6a6dAJSHBZTvuii/NWW5L80qCaOLyA7cmp9GKUJfZPUvo32h/vXOhW0chXq3k3n+NndN
7+ik0Fju5DRd2sM0okEhp34Wu+9RAbo5x6RksxQb89OAGUkOaZu+wQr9I6ANe1cMwxdnmBFvWA7m
mLDIl1PVdN87b8PSNyjGd71sdYw8/p7W2hEsfTPAbLFmVXJEBwTfUm9uT2PS2g+VkkIBH63sd+Sw
SVAr895z9F/AcLUH11SQgHQhndmQE23ArHQOA1u3ILHdXT2W+oP0ycGag3vXZk9uVSXfm3pU9Hvb
fpKo9iMUJWKIw+b84zZbBlvLobxY2c9FV5Mg/Rv2lbR4qORJe77CzaS5RGTYOrcF4jfwtECALgfZ
bV43nn6aU0jr45303ULyksrY6tZGGhq+F0yerQRWiGBTIp48JMF8cJFuWphHXYVp6OZFth0Sv0ZW
Pom3N7dqsCPeQz/Px7zMlRO6QhByYhz77kwtMKFZ8vj9T4aD0yAY7tAvy2o1LPBtOXxqfzqVIafQ
i+O4yD6NwHa8YdgUph//WnwkegVoiuWCp8T6oIKVmjQHDJHz/ajp2ovZ938kwnFgBCEW/5aDSNnm
ZaGT+cy7e0fTlLWms9RXLAVgmpPmazhu5Rlye/1qJ4vDEwwtY9COccZfQpr/MyqCRvCGVOp7VLRI
yUoUdbnqDOZYriXd/mBpR9xGQgT1ufQtquoeU2hshyQa4mcFgBVWB1r4y80B4NhU11mjRvMRBZF2
2yet9bP+qgZJ9MswEuSBdcM9mvOmjtjtQ7+FFufEHXy9hXknh0hpIWanire99ZFjg6G3REsfEr3g
EiUw7lN/6xeJsx8L/+v/qm2e9ypQbx/+4U3XXM4Qcg0uV4X0qEIzRmLiBVXUDUF9MpBNR9wpNQZg
QuSnw52z5KeBmZOfNiVLLR2hpLGjEhw7RpPOBgNaNO4lY50syevrBEfXoNTGug6Musr1MyKCe6Xv
1Dut1icgtUu6HIEocuQdqDO0kmo0GmvLvoNdxvpmnN54EcWHGXXJbaAiUOhVCV5hbZ7eowc73o+N
R47C6PfhgPy9aIaIJMit76ZV0lr+e5yESPAtTvokWPomNglk/xaw2C3mdv3bteIBG8Mya3WKiegX
CTFMOGRzosWbNoeiLU0ZuJLHKl1VL9GvW6hZ+dlqtIJs101sd6F9xfbJxYhj5StWu7WBCJ+kT87k
oOKX1ezk1Ig0vn638EDPi3olQ5oXpt0iqfYflinVLlwq53JIpFIup4jQMX1aNN1AfL7w0qjwfCXw
U0zd+MTcpsuZTJGzj3nXKWwC3n+Mk42/i5FXB7tA7l+5lRHFco4L/kBucem6jjpX1O1y48OgcI4Z
xKfrfX8d54vVkIXHr8Yx2ubU9yQAPp+OtvFURl6+19EMOkmMEWaFfpZTLbSzYzBGM4uNyak9/iph
1qzqXg/PQ9SirvNx5rIOVqDSHf7VH8uMW9xtbuxx31bDkkr8uMotTgnIOSLH8g+xinxGCmQRr1DT
pot2seJ4O71RnosPQYtPWhfoRRHORnBc9/KGDPlGbP7N0OkwiDqR+75yc4SgkwjwstPwyxgAvG6l
08WOYvuu3g51vVw3CjSDNujzOylUolZo7UMDbxJpDsWUXkhE/rLmrH8JSj9+YU8oQ3JQKu3VG2bz
Ii25VuQrL6qrGduuj5VXuyrWMUjzH7Cm4904Wfh3gsfEiELfQza1VtGy6QzjGUxvzG6Uh5Z6L339
siVVQEJscEQetpHsRudlN5qxG00Q7MWlfNnslp3WAZ4lWuZNH5f2eINjSWAd9FEzH+TAB7BXZd9z
oyx9jlaZD3MbWA+eb25Nr0KD4CM2RWbj1Jrj6dYlZ0ZKCszpOyyfl1ggMiXGWVa/gYUHRBLEl75G
B27aoMkzXuTQxoF1zkutZ0esRyuRg6dK3d8ZAJPJCGBL12datontcTpIMza917HLgsfIiZtvSnEM
F3e62s06kHdOFf2w3YhcY4Y285RQzO2NHky717FSM1uH9y2HqY7/GqLUOEpL+svJWye5yy5umYQa
oHNPxmHbWFaLn5gOeyXUCmTNlukygZrxuIt0ZBdlhtv2FC2T0GLrn/Zhdahz9MFW+D1jlr4crm0D
PrmlwCAHUpmnGxm5niZzWLDCrsydVYV/Eowl2aQsfRFBO7PMdd5aaEsAAliyr6L2GuhWtWlixNNu
fTe3A9GHlZBqCZntjHvMHZ9DsmfH2IWFKpLe4BK/glNJvwTFHJ4zTAyRckSf+6M/dZDZ+i/9qGyF
57BN7ssxQFXNgazbufpWxGBvArGNVFalbXq+hpsa7z0FBHywv0XKbJ9F+AbygEsuSGUvLZxMD9yk
3q7NnO8NM8HYikYPbAMqFqn5S/pEp6cXkZ/aB9trTvrZrit9E5eTecRG4HcReOXP0CqvJ/HfJx9D
ywleYNVP6dGt/Ifl/Cj94dIuCMW0rtvHpSVoxvwfrY+xDHrm2ufvdLgCFYx8/EtBHR8f0kXZq4hR
o51i802wDJFr47GZ34naYqwjuQi0pqsXBrmfAtb/EFf8u1tiJFoCSPdL9DgM5E//5wUkshnBJzhF
/ledzKxcTSiIrlmmd2pf4sKhTdNJzkwjYPQag9tEqqylu8kT864YFOgqhOtMJlOS4raK3d77BT9N
lKDb4XZ16YNghxhp9jb5bX2MUAPdSDGtjXRAhhUS2h0ejV90tbxIfzhmChihJOQWoeZmGs658RHC
Z/ff39f2SB1/6U+Cvt4Yc9UeEUpW3v5IpxHyG1Pk3qMMH0NcZGHLWhorC4t9yAJqeS30r9KdT1BC
EujP188rv+j1g8np9c9y+yDXP42GcP/aMfhAEtSjzLTVqiZfZUM0tKt5MOuzETeutjO86qsy1ere
DaPmnJbsTmyU81nn71BBsb7gjozWueE5K9Az1gGXbvPLVENQzx27XMtoG0Fw6MotCX3bq9cIUiEA
fp4QGD9rlm+ufb+x1rWhohr8MXBrpnkwNyucVeY7J9COAX7G9rrMp+D0f526iOaDZh7iYgXOfz7O
3Va67KVfzuQSclbpCJ+i0Yk00Iwm9zv/pYl2IOiUs1QapQIZGb19QEv8h2kObLFkoDdcZCeD0the
O4skfjTLFkNb0LjVBoXeVR5v8gyfphkpDHMVItz8EM/jLz56cGjGNH2oloPFV+lBU2v0FKzFcn5p
Oq0FVrvAx2SbAOajUOFQA55iA1dg0//9r8mUFWwwOeg9JgD4VzIql6lGby2/gXSRsjmgZ6GeDU8P
T0ZhLzYW2mM/Fpq/cn1z0yl+eN9KM83ndF0mZbovMl99NBFBfERCygLLyM6vX+bJ5DR3/XvkdN67
ZG5Ztj9TZyiPEiYHl/zHFh6Jtrn1UU+9/hagZBbOlPdtbGq0ej0j38dL1aZGNyEtf0gvhisfvYat
Fz8SFV1f6e3KaImd9V55wsq8XjUFAi/NOOg/yr6+tE4AlqFAuB832ew/fQQKARSq/y3v9HITx67y
ENm9h9ddVx/DWnXOjl6Du8B54ItcyWxYUaZ9WjURiFmQ1OFSMkmwqdmZipu+sL1JF2sY609bzOu8
m62fg8JKwcvi8aFZRHejuP/VjmwUa1tHEdW0QfEZUfmUFh3iRxEKV0tBENcVpN2WCGl+REhLJg2J
oW6aPHpsMEW5PhpKxf9mtnP2xNdveIqS8Ppo0Fu8EepItXayUR5L+5uZVflTBDz0X1EoV1m4H+G+
kMUpq7HlWR5mwbOW5A1aLbSky1ge6xRPnrverz/1Zz0KWM2A2cCwmApOU2APm8Huxgv6wuPFy9Bw
zSObhCeKk1tchsYQgz3nqQuM4ro/uW1APm1I4szCNUk2I9fTLFnMWihrrzyc41cT3PfH2iVvp0Kg
24qMqJn0ZJB51y46o2bdJYgkhPMeB9VxmxuadTcsWt3x+FMbR+M1cmfjaPdaAQAKP7nQ5h3iJm1J
AVFzniITgM/iJ9cmFiiBQXkxbPAVBnmip0RflHxcUoBaFvhPKh/5qnuaolDkz38QXXiPjL30PRJl
IeCrJllHwZzgUOG26p9m3uikGy5X3sOV4qB9G+wmv+ClBjNCmBBX/oP2LfSjHBcUHPIQ3bsIpkA1
f8SFUz247CX8VelWvCdYb+2vEAWlCyzwVkve7qpVG8fKHrlPUBienZ6FvQQeH3cqkhfPkZlqh8we
5h2MsuyVZM3ZLi32nOLUhaoBecGieM0gFJ8hdKjP3AjFuS+c10AI8ZixWGvkEZq9jNqWOj//kVM5
kLCtQFAlzrpvEkoXiVq9kqaBCVkr59gEcLFKhjlf49ozbz0lKe57r3PWg9ovwhrUenMSOY+wHcN7
zTCjtaz9knZ+H9CpdtwPrJ3XZm1GmMIuerJFhfp+7mtfqNSUK2SonT/tQNK/SNtfCgy6dR9lVCCD
0DwU2lzsI9Z6G1iZ80bLh+FkqmO5kceLmVRPemA4X6S/ZX9D0oeC80c/GMsLymL1b9dM89ey6JX8
0DoUqRy1zS+ApRFOW+T8yMTll7EGByZlg35aWQjH3AMU8U8Ky1vBcf0b7rUMBi6s84UIc0N6RYNX
HlGUyFC42g4Lt0ptKMkauVdihJrHd2OZ2neN0cALRnoODRlqPV9qv0Teaxi1e8e17UtpUBpVWsi/
GDHura7oXrGz6Pc1GkjLvdN8cwwgrcWcP4I7GFb9lBYbuO0mUHVbe9Wq382solXnNdZdFowTVTya
BppKJIzdp2IRkar9vlppYwQYfJndRAgTWVBh3km7ESQUKCrd3TXLqlr5e/tK+uXx/d7+FK8banen
Z4OxHttyQhAyBosBJH3T62jPOV0R7BKntncThpvfjFijDMGb+CCj5BgSlNtz6yKjTmzeGX1SPmeD
YyO0fSdBkK6cR62qHqRl2NEEpjqk6rdcP+trcqwp2rs5vIjOcjpsG7zsi/obgGr/pV8OZo68pY5O
1V6afe3OILOLH9KSKW4TvTqmGuCiRjwQpn4fI7O4iQrPuMP9iyroUoerjAL6RBJWa6nXSZ/U4QbP
BrKARvytX1FCbbekQK+2jBIro3kC8HaJla489cHcVhObf/7ma5DzX6t8nDBmBc+Ax3B8bdoRnlBU
DkYQ+bl/b5XNNylBUKH0712l/CblCjf0PBmTaoW1RDpECvrov8xbriKRfgFx1aI+tovUbC/LR1k0
+gqK9Y4dxmdZZoZ+GOy9fBw3MsqqNH2cjddBx1J4EVKWQ4ms9cXXhv0t4Wejxydd13wfXhAeVub9
3q89FGySIr1L9eLVX5hpaWgOd307xqAg4a1ZIRDyJtRqMp80IchuzSbqX/4fZeex5LayrelXOXHG
jWh4c6NvD+hZhsXyVZogpJIE710CT98fEtpibfXpHdETCLkyE6SKJJC51m9yM+rPFpYSVfTO4sf/
4Q4/EqAb3zMFt6VwsspH7PCMXQSO/ZoNEEpvgTU7V6TNi2+XH148Ths3sJs1suAF8FXcW2Nds/eO
FJ0BP/63tuxP5/4u1fkJV9BF/qK/TnVfrCQhrwq75gEPFe4+5XgrQ7VSIK8Y64+SwCcPwVx5JQ2J
LuzM81sO/5+TypBio5BsXDW884qJt5PFzjZuOvfoSr0DvXPbzS+Gbg+Ie+fEHru7oq0ArozKswWH
WuZ/bdc2j6jqjJtmZM2CGUM0vdQh6MCUxNBGyp9IebpFeK8fN9RocVu2DWsPk/7RNgvnNpoFuuQZ
vCnntq24+YdlO27/6JBDBuos+Dc5G9nKM1zqUoFISDqa9jZEnm0rCRTSX9gzdwiONCB84FtopXZo
KBdeaRimjasLREzk/tELyuhKgr4m2StPJZSMNADgfvG33uUKc4+cJy81OLG6NbF9ZbXv8JBSFbD8
TtVn+o3Rfwge7ojIk/lkZcFi3pCnc6K01QqkANlkNIA2tVUTQA/P+lHfLF8m2RaeoW8KANzq/tK/
fJmGpD8tgheZ8OCeaAh5BH2rXMeTpu66xAweVLxH4eIazftguA+xVI3m75cUlvrTd/p3FWnitzTM
4XfXUXCfYp+3F4MzHISlf0yie2wlkqqxG8xFaC6/QyvWretOHx6jUllPrb7oCCx4UMHfa8Vnyb1V
7rNcJY5OONcuG64lliZYtrDaqREYNwBfBs3TIIT62m24fxqvFOt0PDPyDkiJZ7xigqvuIqMxdrK3
drHZMkML2IjVgdE2SzQVOi9COc7EbmC2mza1Mby2W5xj5acvY30dxyvDBiYvm4bq/Boim/Igr7IH
SjwctElN1H0d2l8mTxS/UK/8TzTyX8m6SjKxqVKErNCoboO9JIHLw6XnEpNng6SIy1OtwyABsWNo
TJF2pQ/OMQ7hYjmu8UNX1JuksoPveQIEBgYnSLPkW58q+he7ytEY6PPkvQ6gwk8tqDGtAWoEYyx+
CXyk/ASJ7aeh1L213aVQNXWWG2nKjmoKuS1mpThpnpWdKIBRfq0D82vau/s0m9F8EPGjrla/9h7r
cj1r7AeAS2JX8Yavi5F7vF1TEpaWZ63SJUdFFwepRyZD8pDN7kEXU7Rl7GwmJMcNppEd+zQ5SE0z
GaqU8SUc3B7qTNc/jlBluwTbaW+2doTwlGz90AclMDdhlMd3adhf+ZQREN4CNU0pWSF3mtn9I3p+
9dHX5qLyfKWSLAj7RGN2+QDyqv0Gul4gr0Hl6NUqBoO3M938/QJ7lWefxiV8r1rEN6YXMibGvMPz
QgcQqRLeyy1d0iOXB1+Nr8O8I5QxHeFK3Z3Cexnii4rEYMajT3aOCKrfQLB9QVI1f4qcfCLtBG++
j3heuTputiNrFsmHynFmWYORqI6Gp2ZPEfjXvZiMbKOog7LTK7tYF0rgFfC+Iu0Gid2dPwXB1RLz
0/ox7wfjzlmVhlkg/JNZWGjYlAPnNZxtaD/zqhhANxrTebCsHzJMtczjLu3oRyMvwqe+qvZ/2BBb
kQbTJpjg8M51a3lADqc/iTDBFtf6FZLxrAz0XVcb6ZoPvweiNlvUOOSMbqQM2OKu5ao1DjOk2dZS
JSywIu7idp6vOsQdqJ/DrC+L+rabnODMXTA81/PBLCJvbVqAC2SHjMneCGy9OqM75vHyEnagcoMw
wPH/cY2kUL+JwtOOcqLsNPThGUk+46D1MHEKFwc/WZdZDpmFLMYsoSEPid04AEuc4yUkzy61H9kc
LP1n7T9AGc4Pyw5PC5NpnwfCXS0Ic02M0Tk3NzZGY80WjRgEIOfRvdPsf1l2GmxgwF3n1uPQBPZj
FL61jT88yEiaDwJ0RTMcZF9QjvmVUrokwgMQlsseCuzztLtAPvJo5Ot/aUuoxydwSNvkLxSdgv1l
iC6wW8b6Jj1KQzx0IC2g6I+I2aJXExQBlnyheiP7ct8Rm7Gcmr3sjVxU66NwRG4X4PiTYqnVaYy0
ZWo9avUqa2YstAjMNToSOcWb2ZPFJqdxzNzkR4guRrMllQMgP1Zul78hxpnbdELbtC40m/ozQJ0U
zOO5DMr6FMNav8B5ZFzlfwIHjbEeqiCfxpIJ+TTWn81xL2PHUvwE4g38GIkpozjBxRZ7ZVQKloek
dDU/+2gCUZ1rM+4ewFHeyXBUx79GSdyDPpWfRxn6nQyHVCl8RO82YdUYyPoI70r38SBleWuAnyib
NRnv8kvQmDdZgnFf2w8bQ1fij7BwJ34cUfiUJZ27xYuwWNcj6pKo2bYPNqqNx7DzmtlqonmQB8HD
lVVHr+7hjOC1GrsQI1G+Psczmr2zbXOpt9kxG/HYnKaDLLrJ+pmswXUAVwX6XZfwZPoB/sj9qxx0
iReRk241zKs2l44eq+2/ippV40OIKwt344OqWKOAhAHigMfCcqZF4wmH2IfUQi73EpedOvuQa5+v
eWjODgwyJg+xC2e0c/Sf7G27u9wBqVjasLrIM70KtZ+uSc8kazw4ytdKoAtqKxFmG3ZTvMKQc1dO
amY3sjeYzJ2njfF9l6LJaW3Swk+2MkUzDeF3K6z8o+R/SE7JBPtyZzmetV6+kW6g2LfwNpYJckgq
cF5WkC3G7Bgzqdz2nVt5FimFezsEGvpN8eTejvMZiQf3c29svpBvCtaY1JtvKJFspN+Nz1p1E9TC
vRFapd+5Ppl7STcXCsaAtZY8Dy5uGH7TWrsAiPba7lvnCI7OXAdK4+/9gAckj4X2ZsBKWT5b5TMz
iqZnlOjyW9kyZv9lTcArlM9XY3Zn5h3IPnlwMbwCniVdTYaE9Htthfs+74z7dj7YrpdjkK3ax2Di
CbpuMvOmAe57uzQ95UgZ0D/LsVbBw8O3hp2cXgDtvJ/KMLi2NPHt1/Bo9rMmbbnWupbtATmpcavV
yEb743z1VPHVtXwHcrZd9a+joWNAMZcoMxJka6ctg+2lOilrkpfmZYjrJCQ+ZQ9QGyoBst7pao22
GadKn5NsvVG9hulwzxqBjHQ9XmGiXf6ctPZrWwo0kCrTR5Y/MREBK2esAn6ckV1llF8hlOS5UT5A
8a3WZeeAkvKKG20aapwGSfPaLKqs/TQ6f1a0x6GINknATVD+pi4HuCtPbBOrKxmSv1Qn4K9p+N9l
hAIPIoZBjamfPnnFSgZrR9kMno8YliFgXeWT7x36tL41Zh1E5FyrfrWcLt0GppQ93wdUQebhMMip
0sUoZgelE94ZU1ivFKXU9wYCjncDOn3mahpRtIoNBfe4ObgMnM8Mqr9Xip7ffxosTxsLoccpaW8v
Yx1XsQ6N6zxLSJOEMMVZ4K4Has7rXEKeEPiKr2W3PCywJolwusz5BIu6DF+C8ppyeNYg381/7CsO
wt9tuY+PyPqi4Cu+q/MuP0bjEpEmcg0ngX2I7FjGJX+Nc6spOhiq+D78lgdu+bLcahTOb5XI+G4C
adzLzlhqC8vTMdLTm7ZVV5exf8x3QiyvrDLHLez3hcc4PGro7N00Tq/c4WAi71EXfloXVmJVWn55
uHQ0rC72JbiFlYx1jjfdVcmt/K4XsEmw8xoffCq01pVRKzS17qHGvbnY22Gu3fz7X//zf/+vD/Ff
wY/iXKQ88PN/5V12LhCvb/7737b173+VS/j4/b//bemey3bGsXQdNS3XNHWV/o+vDyjkMFr7H4Ci
RREFeXoFtjvbWlEChc7lRz7nRmUGXWbODRi6pKv1R4HTS6On4knn6X3ENczdYrM+fZUHypXulhSF
dozzenzyrBp5nZnSqmkpCv/leNJ88OH1IJDGNWP1K+qnD0J0+kFPJhs+2wCt4Qr9PPMKQbvr0iGv
h3357CqAT/gKa3p/Z+eqomP1lwc3qEPuKGlTRsIdd8nQBcLHLqCCAa7lUQ9WYm5GKXJLKk4RTmHF
a1IRMY4VHJIRfXRgZekeuEOyxKIxurUVvv9yRFFN9kngfHyZBII0O8gLpSnO8//8abj63z8NQ1U9
pNnJ1liuZWh8Hn//NNLEIO0C7uIqTcD5jFZQn1O3rikYas0Gt91yK2PygH+Edls28RJCRw7WVgf8
WjebeEPFFX2XtBru4NP0ywFDjhysaMFzF2A14i5pOIBS7rT9GA1NtG2b6ju6vZtfMh+l27gnpRXB
OlTJLiOKBb3x0qbQQAVrCpq7ej6THXpFfkDG3NwBiNC1eOvJ4DK7tFodxYB9ahk+VGQ2jMsWM0cx
Yyp+bTiVlmd9qhm/NpzIBcagjuorOVROGs2GTWfYGVfyEQinojleLrnEuGRae/ZZtuQlu0LEO9lE
zy++Q7Fo2bPK68pLgpU2lpeRl/R0xUfjjU2vzg/o8M8ftaEaf3zWmuc4/ORIExsWyHH1j1+eorgG
ZmN5eIhKVbsSqUvevsEdQk/RAMbBwN204Qiexy9I18n22KU23JhHfYytU2eWGOY1+OeukbSqt0vb
i5TmxkPYzYm6v8bUDZ+CiNHLNfLSOYWgvw+1lg1k0hPvafSSL9jkTR/GlD1houQ9j4iU7Qyl649T
Fdj33Ou5h7md+hG0LdyAsHn3QyqFExnJa6x0fIQfGow7p2H6QG6uHcbow/Ztb53VXX7SfYHTON93
KDZWDaUQkp/JqyVBY688a1DOU5KniNIj7WF66SPSqMGVARnuTh7UmnRDmCcN4qSTC4cW+paMyV6h
R92u64xgXfd9O9seMi8syEbga3e7xHIxMy97XT8Gg+g3yZBEPP1TNK59vSUPxVcffjpqOPKgk1No
bLa1sjU5g7i1LXF9Eby2kM7DX5m793IR4VJmblhEbC8XsQo0MIAgxMuF06qqjuTAMtwEY43kIE4H
3N41ykixVp6yFF+iIdFLbE+q8lTOsRY2Oo851/4RtlF8WEbLHrONX32nAxYi584z5DTZhJF7pwwA
+WRouYg81QrnqPWtAVHF4MIyJq/i6cZLYUd7q4/j634CsCB+H3S7QNIARXmwxJTR/+iQzTBoYdFU
wIplU864jDNtxThm6Nb+Eb80O5TOHA83s/80fbBHWGMZAEg5wen0aROGSNZeaF5q7WxcJcyuA+Ro
KZRLgthMG5s7/LnjElpIZdZt5rKFVL8oRSa+dlFlrZqmFHeamZq3deX2a9kxZdMJcfr82bGm6hi3
aYKeXJl9RThT9mMQ36200jioiI6cSEK2J0c4HAC/b01Q+WtrbroAIkxE6ClpqwAndlYAsnwj56hV
fmfglX00XVfXVnK4FbEjB+U0X04Glj6/qu2jabfnZZC8Bl4E+Q42p7uSo3v42wc2xmT/yejGj2V/
cHSM98pOv2nIMaPk75r3iYGAkBYtjZis/a3RpUfZ1c2D7J4fH4W+DPczmjJmsv+itAgbWTZlhzkr
OuOlkZLaZpyM6WQ/cLEf8uV68qKlFrBMmyE786vLsUMMUi1o72tjskAiG9NtGSA8ZQMBGclahoqO
mkMH1Q6/2QkL27gy7npfNe7kWZWZ08rW3XEfIUtnAwWh21OLXTM65s0Sc5S4vUlZwMvOJTY0FCgg
3QIbki8guxpL6JCIcX+QzU+vkpIcEUl9JeYXlvFsGuCN9rMvmwdgZ46XxUg+sA+/LzHgnbf//IjQ
Xe+PR4Suuq6HX5tjeZya1rxc+LQ4436vOySxjD3GHzPiK7W1dCcasyvf/GMsquEKGS7/bCqIkbZD
lX2YqrqvsDZ6q00eJVUxfR5Bqke8lRkmZnmtedwPKKBXvUCD3W3gAs+svClsu7XslaLTsnfqYApb
uWp8Guw5KPry0zq7k9LummiIeBK5UMCTsZzvsS76MZXQ7+P5IAwAUTFe3QcZC6P6JRpq/Vq49rcE
OucVksb6/XJQlT0O7PFJtuRweSavoyUtHYxAcMc+s8otr7VZ693wwq5eTTFa0ZWizc9EVN+bUSW4
nM7tIIVB8x97UGn0Jv3zgHm8vPI0X15Okk15JmOy2bH23Pp+gGXN71dAKYPn7KcX+39dy9KHe0oI
6v5yveXdzRM+v/nL/6MI8+bQGtr15W0tUy5D5PtKs/ioZ0D8Ys/2b9kmGSuhOdm7ixfdGrbNcA0i
0XkZPZDkLOxRlxnFTpupKVJl6ZP20qK6xB0OheB5i3c5IOtnrEfLrdjzQ2SRHZdLCA91it0fPVbf
4L/ZBc66g99/tnvjA1UL/zjqJa5vkGBqjLJ0de0oswvcZKbko7J2hexfX7TuGzmR8jDGqtihWIVw
V/8j6RRnCbtDkm/syvb3mTYY/WrKEpx8Q6F4N9FQFbt+Jn/IZjzH5Nky0i5L/6bVqBd2dm1eyydL
41SIy4fafnnOSL6x1enAyCNd/+GPqvjVMz9o5JjIMpp13VlI9rHu2hutg9+qEaevtuvsu7Ewv9qe
466xPQxusdINzlVMVrjEhfSrD8t0QP3msbUElghY5W1lnF9p0A31VwsTrG1Y5dYxNczkKVEy/BKn
YDvVlIfYBs/E9ASrPDXoGjAaSKUtQZdf1nWP5o2M4axunlrDZ+s0Rqq34lbYwM4kKLur2ANj4gHL
X5nLPyLqkn1ZK/61azTxVVIV5CZ6tabSl9c7IKbJPTf8cgPuo3kuuszAHkJPvthZ9QJmCbMPkW6w
+RPXIsQftVMU7WTnOvVyUbCU81T9tMQytqSraOiPMXf/67arfnXU85mZYyIPuZFvnxwng3IelaSP
IMJ1pOrC4BTHN9KhNkBJXPWt8KTHcN3AzCo72QTGCEWpLqL9xP36JJ1rQ57URz8OeuVxScxrntkC
6WnOEiwpEqXeJHHeXBtMeZrjErkk43FTnP/5Vq+53ry1+7QRJw2m2aoDqE+z2AxY9h9bP3UoUjbp
vb4THYViH7jfUWubgIoQiCKbovVXhKw2TR+nP2wr/pGYbfccmyGs7CpDkK9ItVsXtPxGccfhbUrz
E0/E79PEcgQ9wXYzUs55xZcj2qKumh1k03TYR4UUN8h70muE5ibH+e+x1AbtwQRRL8NhY1Y35mCb
yNjxqZYim47N+CXQOvtZc0V/7iIDsW61fMV41T8aAzIR8ZzxDZUSt6VUTQ6yt+yjV1157BCMe5Qu
iJpy14ohfJCRtipRLRZ8sxGQywvKKEunKqrsEAZgvD09TQCT/nUQpXit+GHv3QRVg6B046XTQLuN
387vtuyW03AdQbjWCJxtZRXWytS86ZR7jblu3LB4HsYsW2eT5b6QU9DRTk4nTEjAhZRY7nxR2uFD
BUj4rcjUxw4z1e/cOK5D1Y9+gl7b6aqI0UNwAMOxLotXMYA8oWYvrZrWK/w6hlcXCTooqR2c/EJ5
QNDqKMNYKoSAl5UX1Wpu+r4fir1lT6gc+Jl2nGP51JMI1RGAWllJkbDb2Sul5n+gX07+NZ3ie4hl
3iFGwfmguqSK3MpQ0bXokAbXkAPP/q+hrsjila2Z4Nzn8bAT/hjvhNDl5aV1yEQHPWx/XfpvQ1Ez
sp6Czv2Iplq9CbNu3KoA3J6V3PhZeJX9wxpecLzIvxcdGbs4VdNHKFP9qpyiZxEaZL8c3TuyFEye
CgtVxmgygJuZafrU40VzAjF+p5qYcGEXGh4aJSjPJXC6tQ7ybt+IDlKEMtzMqatr2XK0cLRWZdnf
2Flr7Kltvqepor4ATv1q4cz9w8bqy61D8yOvCzbadRc9mnHl7jo1c67CAjcwywaalM+TsL366syT
gBauSjH8mjQEvb1JW/SEJUghQRYTGfj8dmnBqjt64YTX6gx8+PsIPcHYKlKq82goGovT/nYB3/1u
Lti8sC1hqoDzVRH2Bn9e6kp/KiKtvDcpRmn7Tukz+ECVw29Dte98pGOveye7kaHU6GtKEGkzbsGI
eOuoU2yyHBzk4NzhG5pmKSKZQ9o4q0Gpgyu9g0EN4ftebnAHt7hSrYDiyRxSFAjiITefy+bXDNBx
a1xKwpdJ2uiZ2zrojI2MqW26SYSBhHvT3aqmb93p80GeVXpr89trjDV5Ku0gNBgS8k4QtQGbaOHg
AF3W4aOrh9W9EaGOOd8r5CG1U23jeWRY5YTArcp7H/Gaywh5jaworG2fwWbztCcX7bqrSthY3shm
22Z3vWjuGr6i3doLt11lJU+yz7ST5w5tmZNsOTXS+TiBHVtfq85dXPpbNai0TT60KOOiM8SDgkz7
cWm3+bs1Je55NJUYXI85Xce99b70XebK3hSjgIfLfBkDoDXeoe+zUiHxjCNr4qHgLcfwjB/aJKr2
LSZuV9NkzC481KZzrEpfp8p6kV9QlNTX6u9JmaFWD34K+h5NsLtKz7KTXSqoc/vmgzxkblxsJiVn
eW519Unr0uQldNmSYUHw2IgqfAF73Y3JSxYq6uOgtWs2iMlLHozt/YT5nZygghO4s3lOQOBDYBgR
LbzuSyQFJ0SOZLMk13xdl8l32RLziMEqMlRIquA6tqib4aW8a11QpgLV+HuyjvEaQ0Xnw4qP8t4l
clTXjdrqH/JJV/ZyqN3Z4TK0KEr3w5sOXQuD3vSdx2aWKoS1H0KNd7u9ZGnlQI8A4WvdIjovey/N
DO2kz4PnuehL3abs1a/rng17Rt3k3TD8ZM0tGM+3qKwf2TOfZVzRxLCt3Rw6Nljdd4xb0UuNt2pR
IMmJ2tS6GsP6qyiUA8bc+s8KW0DcIKyvTVIpq1xUzoPw6nFniVi/dmagWCfw/4uC9BD5VnqQ2y3T
9fsN1ZrsIDdjEIyGjajHX70ptehNTkkAVrmebMYc30bYtcazyLPkoIj+c9Obm7Xq6s+F1f7qvTTl
3BJfmcei5OE4hC6rnoyKiR3CEMSY4j3qq31QDeN38Ok/Rj91nnwvtHdRUVA4qGuwLR0VzgyxhG/x
8EOO1FNkJaeCekGOMtHea1j912ZZXZG0w1K8i9p1OTdlLACPu5z9c6ykLD4FbFlZZdj4r4PAVdGL
DfbTfOpadrUecoG1fCNCCqhpdCvP5CEDtrN1xlbfqMMsA6GjaKHmxdtQYZKIV2i/bUuteHPAmqzi
ihJwltXRi2GgMTwPC9BFu0qb3l33Y/LOzqVVHoeq1HYW2vJsXyzxpY2oNihggk56qRYo/tAhhb5V
cJBo1Sm/OqAAVCsp9i07LjNkh2eR05nM7D4kAf8AgfTI4sw9yZYP1+jgB328lk15UJr2haXjy8ht
flWH2U8picwN0jxJbqE8DG4IqLyLjpd4EyXnwgFBoSqmslVUR39CqapYpapN2nEzaoX/w7L8bBX1
pvukKr3YGtHOzAr77PWeiRRSqLzhx/OgdYPz0xPfK6zVvtu2m65q/lbPinBwOHPJAReGJY46NnbQ
DbsrK8uz2ygIXdak2fQGN+5mQdsPJeiyInnFoapaa5F9ZYQlIhJFmX9MfXFoR1A5PMFuS3MA5WIm
w3ksU/9Lr2nqysdO97nAAXkzsh45ZwKGg97qrw16Pmd5qPsKT4i0qteXmDybMFSYMuDMl7iwOm2b
A1fdVL/ny14zusZhZrjD5Dr2VrAnvJlHvmK1r681pUSRyPPSb5k6GNdogU4PfgQtXDHJuBn29CBD
qkD529KDfiebsqOK9FWHl99Zm4fVcWMfLJOkSWOEPXLB3IeyDshhGatnlf3ZtecDt4yBrH0Ln0Ir
779FIrI2iuE616GoyvNgoiY7QOH6pg72rfBt9apOm2pnxj4eNVJbdDmF3xYf6hGprD9MWaQ9y0Wx
dOmWMqaLDKmRBskhUPLrDhnIbQ4U71YJK2c9pmgxTEk5l4p+t0GfAhtywPxXQDxWmUeNoivs+BVt
ZexJU+8h90b1scHegWdf/IpaZnDr9FgYyaaTaNRrm7TZ5mOevOIrThEeOi/uWAzWDeMLhpn9nex0
LGrkQmF1E4f3OQyvlYoR6nPeqAIesFKcExZn+1Ho+LfmWnqFGId6SPsS54vYtraaOrYP2RSquDNm
4rVXQaqqY1N+KGZ+iIVDQjpNKRGVwyy1mN3po1Z+tbNUrEQYmc9RoxSboeid82R5MAeGQb2ZJlR4
h8ANj3xy3W1csIiHCm/fx6HtrIXhHauuapBHD5ubIFMplsxnl4PjO9UOzcZq1Xg97nIYvLVUd+J8
07PfUvc9692lXXZqAYRxHiSDVVrkm3oOsmNob5o6fQrUkr+NrzoPaujZDz3iZlE2sJGh3P8wOUZ/
nVjJT9mSh7apLVhaAB/l+DiP2pNvpMt4RSmchwFjVWh2ItpD2kaLwi3FVRNX40at1OIqV83+zWoO
ycwJayy9OHqizbe9ZI4V0VckKPN7J86KdSuscefjx7Ri71C8a4L1XmfDDBSwLt8inKvm8IQQPn6x
6JQtTbX9GfR+f+4nxeCuVH8nx1W+211GdbOJ+2PQNsV7b20BZatvuVEjXw0LaSPDtd9mK7N3NOr2
6nhfJMNb0qm4hwt3uHERyN5OYa8dMrbib76PFw5F+Gd+Xhh2JuSA7Wqy3gbHzTa6gwQvAgv224ho
gxsUb1WvFtcuRDYEygg3PsylzoSxEiXQi0SupFsfk40XwcP+pURf7N6eKlzICZFaj2909lYr2XQn
Pz7kYREsE6ImQvmdR/9B9spxNtWhPTmrFoz29BaFobiOhc73az4kVb7Kg644U/Zy7u0O08gQffXL
gLIGleSUsAcvMZ8c5m50+2yTJlSx1hrcI4Q8QSHKq8iBsNt/Fig/XsmWjIdmvcl1/Npa00w3RmgP
+cYPigHem43UPVxmbTum6bAybV3kWE/5/Y2Wk3XYoaJ80KxJ4E5FbNL8UVlO5Rw/higle+TV5NkA
6DTO2MFErujOQQY9eVTC4YthZSShqzw8BYPmn3PNxDl47nAivmSOpkDqaML+nqzSTwNJri9uVnZr
3VeS29otlfs60r8tF5oldNXsEZfONHSnU59DbHBivA6ySVAbAnGnr+RpXLYvM0D4+CkWKJl1pbsB
ajHMRa9G2Bs8oMON5ejmRk4LjN7deTXcRimBqmHspjVZeCf1U3+HVMsJ7qymbO5lXCV7KkfJ0GQ1
GuV1iE6I3xQsxxttpTcTfAg3LR9r1UqvDR3BZtfRYoBNVvGiKRbqj3KwQzIZFn+7dsIuKZGa1ZGq
zPqz7M1KJ0AjsUq2odEWj1kYpw+m+bAMBS//LRqHV7QJy+WVM6PuTmaEDcX8wvIKdVH+ejPLBbUo
W96MbMpDEdef3lCdBs0BQgZG3vNLyiv9/U11TncTtMHtFHrJGSn69ByrJosH0llgv6Ex/Y53jUYh
OvPL3aXDpZh+igqKf/MwGU9TNYYv7854Em6Jla5j1QAHmU0MTdA52S1Z74cCthLAiZplJ/mg6CB7
YZr5d1jPQldvr4t8qK+o42JZhRfp1kJbzDxmVS22YRySAQbLuvGLMNpJLTR5EFTPNhV2GJ9iqafh
H4Bf6K4IbSCFmGjUpqh3rVE3L3arP1ZOEH03Iw2cb5STXcHNI2O5c+W5cXQGLM26eh4x8B8qC/VD
a8hIW3rb3Xk6SQ7KudEusnXlpYiNcx0PCNNb7qtFVvK5x/pnZ2d1vdMj41whlQwJtsQ/Gz+etzyy
zqjQ+j9qo94peSu+Djb8OZ0lxb2WVv5+TLPxKCfFPqbbqT5NbymTpFtx35Y72Fvjp0mZEfn7YZ6U
o6l1N0Qq1PF50u9XckZUAzbtaKbvSEBpW11J0OLT+a1X0Gdws0iyjyFA3vMfR4yMQJLsP18Dfnj6
gYTvcg3455vJDtJbv3oXqZKd5UGH5X2uIApvCmjK20xLXJdnRhfeMSyeOtb7clwWZt7aQWAqianc
dsLdmEWbvihpFq1yRdN+xOlVlpvGT0tzX1ur8F+tSUXvxQSprAHSO2hK1R/lbOf3bG+eraqp/nu2
50KnG0l7cPvDd7mznZXkzeZlBHZ7MtKzFljTSXbINHYpVL6zuJpIKJ3SxdY2dCjBtpICpz80EYqa
ib4LrSY5qFqbvLvus9yy1IIFTJHPNJHRSd7tz+G/jZb7GDk6HjR7NTTVexe0lnnkfprftPPBLGah
Us9hTdoUM83bY8MUcPtgfZekD1rcGHuqH9a+mneok1Z8OCp38N7s9WdEJT+1dFoJfEAwZOx055Gy
Fdad+MiVR4+tCLgRrXz2UB2a2EO8BkGiY+Y2FkuzG9JkS7FAHGQvOlLUyweQR2g2P+pdvu91z36N
DG28QoyNmncak7cUtrYe5vcrCfySuy8Pahu1h1YzkPHTZvH30rCp0M3tC9NfL/MGjR5Wr1bQxaQP
U4sElxdDdC9Q2rfMRxmyx7FY1UVWXgM2sB7VrMdw4O8TYD9uBulUb4U1knlNsqkKZN/NUJ1uAj/s
YXIjVyq/1232OBip9RXw7LRpscdFS6jpT3wBeGKE2TsOXzN8G0IeaQtog4YndjJlqaOzcI8L0yoe
S56Yl15X1aOtDflrr1H+YSfViX3XGuVb1Q1PwNrqe5Gpyr3r+GdhluUbmGOKYIpibeUone3Rqod1
d2rMBJ4gWhLXw2hsZKedW8pRdVzQTvMVk1ShAECh51r2OvceF7uqtHk4WcKrkhrpcqhYPOWrS1sr
7F89NczxFTzPbMvm37m6zMub0CUjJE56juAoysr2EYXw+qFnB3TvZQ8+uj8PMpLCJjrkThGvZVN2
TGGAMEAe6QcZk4e82EHGx5gmgX+euf+HsvNajtuI1vUToQo53AKThzPDLFI3KFmSERs5P/350KRN
2/vUrtoXQqEDQHKEQfda6w/9HIyiLqNgQeX0iCFK5YMqTx7kYXQRaxmL+pa6URWRJWrHm66z+ZJN
1KjLHdC/MlDN1toYiYVWiZ6Yk59WXneRh7os+suyFiHBav2SXWG1dJd/zHPCNDmXNUDrda6ckpPL
OaaQo9NSc09Eigsq0VnonuTB/fvsvyNyemzPeYDKKMJZ60TZJ88+Zs9Jb+wj1H2NqEzOUOKSszz7
/zX/T31eOiBN4Vjp5ut+MMShmkIsUMQ8XuSBlMR4KVeIeQWmkvesu/0a9P6eJvtmFZvRHDCLnC+v
hF2D/LQ8Vcc6vRMIA8q58tLRiv7G11NTN7aT0WgAhU31LjKWcANUBePsBNqX3SZq7zvJgIifomuc
ywnkB6OPCWZNafpT0KoIuwuBjXhMVCV7MNvHCBXxDCk/VRxD1VZ93UTVPGXdrzAB3Cdza2zd3onf
EKumVt14KGOTSP2GiW3LF/OtibT0rtTXZGVcJW9DCTZQBaBxlM2wn+5yBY2JHkjow5hpT5boxGtr
gvybgIgW1GXsBqCVbFpY4Np+2CtvqHFqR9nnjO54gyvGZKM6KpQ5zrIl+yGciauBD6i0vUySOj4v
E2LZstk3rrupVNc6sFE1KEGqzx6Q5PsSj4PSUTfanLvXfiiR0sT4KERgon1scCwhPQS1ZpMg/qqv
Crn/IEUJ21DPD1kzfOsHxYJFOkaPixpCBeiAxbvRY5Hk0SP2njES4OKXHB/XSXWf5bvBhVUtZ8iB
OL162kOVOi9kLKt7Vx+j13J6kpwVHavda6uWOdldCpqz2pWHGVucrWx6ayICHIT1QXBZb+HYKtwC
iD9bvBfLjdmb2puSTR+7J/QegFXOw4+pNerASpbyIZwihTJ7Nx0T3Uhu2d8X4WX9cVEJNkNeZJDW
Kdh5rQuAXDEE6oa6F4sH2TJyMDgdJDXqoawplgu9VjVzkIXrBbKvaJJ/XDCDLe5wP8wuvSleuij9
KVb5wSYLh8AGGXmJzN56IJX1q6r1+TvS19iIKqhvDK2pPvSx8VvO1zutCSKD8taC0+ZD7WJ+Lgdi
FRPPamqni5ZU1WqiFsOPCc1LXLjeTpP2YuuhmCJEinvqjKuz2Fe/bLZWOQ6IZBTdBi8yDLf/PScB
oYs21Air2xYuSr7cT+BQefykik2u9se8dK/qZIq3frTXvBE75VpD0dwdRvUoEkVcIycmyNPS8EX0
UCfdxW1/dyobZNP8899XO40Zf1wd2+Y/rx66qPGJOuaNTMJgM1ReE9wrrrDq9EDBLHIz9APEcpmO
qbvY3gLk+dmhQxjMdejckM+Bpi2ge7NhoqRuxKzTels9e5N1nTHXA9VFOnZp7vLY096b9cKlWygE
Os7nhXE/D/deStg6uV55LvGRDhrJZo/nmN8EqZ2RFPTxY+8n2RRrX7/2fewP+YQ/mnIQv2HvGJnp
uLWLLXBk5962G2AVKd6fX63e3QArd++zSbQPaLq1D/TMRv+tHZPqBhQ3vRFbCN+ImvmN1ByKJvZI
oLc2+xDTQTLvT3JaWFI1LE0TIWLcRIIIQUwJUbMEn21szOOdLIMY/27KUfyRxrspK6KtbvSsAMJ8
ndUqe6Hey84StPghK9L4uSqMn9JCXEzLq1HrnxN0xYa8lxhbxYrah5pa1v3cPdkNiuxfPUP89CHn
IcdpyaFW68O9Mc6K7yYO020SQ8kQF4d8/SQsdfjsq5KqOMhm+Pc82acnKtmr+ooQt/uY9PlprCh+
yxYmOcqhmRKWwA659cAa3fclFOJOjupOWyGTpZPOtYcZzgw750GdtaNsyo20bMYOo19NOVrYuw/M
i2Ho91asg+Pnx5ydBmTziuWXXfIs9hrlLKLuQKa2W+VZal7VaXyoWGQOiR1Oz55Wfu/jGEnF3H0v
Om95lhPUMU5QkIEFQpj3MSHXwvfaHT8nyDvEo575qwvh3f+cNSl1fCDq/LyNw88xUGf9+fdtvibI
X6QVzXfdENUTkZW9a1rFasjVLuEZbwYiM90Cr2Gz/TrLzmzSd1Vh1cf/9MtB2fdxmWyHrr5fChRS
973QtAdNAC6HaK34xtQ675UHtUvoOMt6A0ZgbC3fRlLy/ztASFc99z9UHdPxPM2BoWNYkERUW3f/
jQYFt1XYtlZZR9a65RBjzrAEniaKU0v0MX+c5vw3UDNZe0mcDscKVo2m99HOxNxhq02199zG4Vob
WUAIqLZJco++uCvKu3aqCp+KlPcscEckY2idegdLjED4YLvcZzkzWZKzo2Fsqq8T284tUNqAtikH
EdezqEy55kE2qZ0oW5JSylZOTiasXdzIfXfQ9A2gNdjPlj0TunRk2WXTsCh7wXna1UNDiXGdofHL
dmWcY4NNKymyVzyiyqtsYY8eB4lupqe+n+Ekkio/mZE3HScSW5sYOd1DP4JS8tKy3vARoaXRoUkk
Gtbtckm9j1E98mxYf311lJOXygg0F9O1Er2yY98t3cuA6PrGTipBwZmmp2KNze+VQ+IV3Qv4jGgX
jz3C1OuonvfhrhRjTdxDUzGUcD9F2bRJNTWBkYdmJlm/9OKsB/bK6WWxVe80e/1GtpBJ++yX0776
CA6B+WWEE65T/u5LtbzIg52U1cfZV5+m6fdT4jiHry4STniYrQfZh1QknB7eQSQw/jUgR5U5TFC2
SJoTaQzr+NEXIj7qRcBbFyt7SuB4X4o8CgF9wyTeGSnQeNn5j5Gv9ghR3nPsCDYb130dPu5giFX8
2ezvtUn/HF1KFzmjCNcRfRHq44yOUm2Wj7KR8bLbz7E5B7KprhNyu/6pYf5xll2y7lZa2YO12qDI
rgKlig0kSYrua1/XxfF9OVSbigeMbOfNhi5xF8Xj+Eg6ClC8gE8im/KQmTroosZJjqiHjo+2TUAn
BI7K6wXygKwWskus5eg/0Qf5Z3xMkuq3NS04iK9dOrbQ1xrXRNmS95kQftg6TlpuZR/iMqSIK8vb
iXK5OAgcXURS9Y9xYzV3iEe8yFblqsC8sMeGH4swl+yTB8SijgMyAFfZ6iDnnr2s+UPOl13YmYDb
b5xXIxspGqlu+30wfyljb7xNSrTg+QfgVsCu5mnX4TnXrvqSO5OxmTQ93vSu+G41pXLCS7bYO2U2
BYXoKwTo4j7QFu0+GdkpKMZCtqxr1PdBSy6aK7ynBM8r3H2WH2DA230DA44fMi5blEyGwzS1McIN
BfaPU3cih4DzzZQe1CKyL5EVpvuJTTUeS4NzbTzjpWzQYnA7QgyPX8LT2vzY4l219UYYg2Mj9rVt
tndKccG1RKzhljdgeqDxG432QcvTXWZU2SGtrRQYeY4aRzT71bxAQyli+0ENcb02VGU6FXFCRdLV
Xmtn6n4g0cz7pTLVa6XUFqCaiH2QW0V702m0bTfl5g1UblDNevQoD4gkqMcFkAM3/6sPpGW2bSqr
AYL5V9/o4SwfK3l4xMk9/rg2ag1SDHl+L6epQNnuqG7fvi5Sa2Xk3RP26CD/dVEG+TLQNCfdy74Z
1bG7MPbOgwlGwzfauT5REsX8RrbLFXkh2/JgK0BloxnXbRTlcv/jqGMWd9KQgDhlyqCpW9nWB7M6
yTMo50xd1vFWXiV7Py9Vq8kPBfUfuRLJRSpKQ7Tl14Ps+2p+9f1nXirXMjn8cfo1/nULvqzO54L3
cSrEgDAdhBrcU09T230ekggLjmw9pI4V575sy2HZKc+++r4GsqRBvOhr+L+3+Lr6cyZ65/saZl8Q
1ok/Rpb7oCAf+pTkwxGViF/AB5ebOuAPYw6RvmkB+QBPF+HTkovKV8ji/LbM31U0AXoYsZnlLR4/
8B40D5XXVjDBYvNhGAVumEmX/SrcQ2po6e9aTANaV6F4Urqq3Zdabh4NJdchaKLV5wL0/ZHOzmZR
sU+zPCDqEYIGGwttyLOxVPkL7kJHC3eJ9zgfkp0bNaD+RizUuIB6cZRGL1rPN7Nv0z866oAv+iC2
jikMyp15954t2XbqTeVlbJf6kCiW303OeLbxYTkjwp+fG3Ori24+enmxllzJeJCoLDaG3XgHSy+O
yZIaxz5C6AEMWX2ubONtBT3IF3u65h1dAsFN+MLqOe+F3aGcpmjJe9pQsOMDfUyT6hCjPHYlbYoJ
ipnjyLTM+6Ia070rls2sdO22FmthvOoQNwJctjeiSKUABmKa5yY7zgqCPA60WEQN3Bwv9PRRabT+
YM7scMKURD8YbPsPxPYPaUkxPp7i8a7PgGKyrgRCwRJMm53fS5Q+mJ5iUkNIA3PMXnIEK34QYm3T
yG190tL5tayi8RoiKxmgnaf8KF3lHCZ98WqjLXwo0PHbLw4h/ACQzWuoq7tJ/7MCk+BPbjM8QNV0
j/mcTrs01JRXEAdX8P/1HaTsYiPCwgxwLGnOAODzN3Xe8hbUgkXwwKAb522sGIJvrZf7tp6Kc+5S
zHbq8kasiBVzF+VBqxvmRqOUdBs009tMaJB6drUZW9vY94npXW1dfQP3hwZFh6RijVnJMaVcFsSR
/suxp+yEwBgUNPPJ5TXmZGVxGlLw1Eqlrpi6qDqWhuGiBZrUpJgq9WAr4mSOtRa0duV7Sd5tPL2o
NyWSyVfHTvKTzYYO2oevdLXvqTa4sckNv/U1op+d8Jyn9Jiwr0QmjDx/47E5sQTp3gTop+oa+zmd
X4y+Lp6KozUmD0NnY7CNrA3eAuBzYvJOOztr2MovirttBLuwWb9hUKycQqOluiMmoH0r8U8gnpR6
KelPtbnr0+lBt1OY1A8Krlj+LOaE133W30FgicL0GP7u01nbtbiJnuSh9pp8M2OfN5du6iOO053q
Co33WnjIdxXZwVLMXWPmur21s7oPqsF+V5ng6FgBjfETO6FuV+tTeZIH3UuqjzPZVCq7PHnrQTYj
HG55jf89+z/DORk6av6jbxBTnprVJ5DQbi4+2m1R/hFbfzi1xXMQOwH+dPqpFLl+WszYIkRnf5tD
M+yq0Aew/B03KazeeYsACsZCGDKRtwTyFNTzi63H1S6uJuM0prZxcmZompBGJvBvxzBLPL+MBzIk
IwZgqVD2iUWJ3fdc7lA2VZCmPat+A4a4dhGixoFjdpDN8ZCFDnjHAzTi9W6klKkn8WCPKs+36qv6
nB2bxi60YMrFqyMcLM3W3wBWmu2p1XHuXuqqmE5eNE4nZT146iavY3QXy6E4hetBrjXyDBWcGBIP
KUzfjhRtM46on6np2J9IAmECt54N1vCzaspnHDhsv1YzPoF6XWLJyln7mRUB47iGx3wMd0uSXZEu
V07Nav4oD2GCrIiSm6T9M9T92vloJfxh8v9PM+tXCzTvtiPNchrnpTixAeqVfDi1emEeTQuAh60J
YjSHat5g9MXWVHvUUJAVPZWe+G6UrbUt1HSmmFF2uKjUxWukec2Jbyk8Oz5Yc1LOdoqRZz9DF/Kc
vfzDYpTJgqIS4D8SfTkldbecrA7FKNLnaIe51Yl8RX1iL+/unTRhQ1Kop2z1kRNN1X98TJ834mOS
Z3lRDx9nGXrPx84g7guR8QCOr4sgKl0wpGqz7FrbejBKgWZe5CGir8TtSR5ctW5PfQY1C8sOsJWQ
NPyqLH2I6e1JJOF33J4emho8YBXVXZDq2gYU2tltel8N3bNmTacoEY9pDQrNAAdyHKLmVBek5TXH
em9sJbyk07AEXVo8lKmYcDXR/kA1HrHzdjwLyrWowUfIYtqFC9sDcVkbSEKmdo911kYb22ZH1FR5
u0uQlQ7g6VJ5rU3EtMBNAl58nfVQ7JB4STeIAzTbyMKTQknGiMgPlrBS8YUz810Ruj8yhQS4ZXdP
c1lNm6mKXC7xwqDR9di3ly7fxUT2ELjGp9ihujrNAyj0NQG2Flczy8Yw3UFcClwdPqjOyttPHX9e
9SE6S99qWCfskMsBbUVYteFLBRfQbawDWGR113odmwPLbbaxF7NIiAdAn3hkqiPs6GiyDhCQbl60
UZoqgt3Cd0ILi2mP3pDBj550VOP4e9J4Id85aX7EGx/jYJ2/smcvQ5ZJhPd5FiHPmnvKPkry+ym1
uoNrd3d2qNjnLK6OKWvWKQmTfS/Sjo9ycJA5wEI1x0rMx45LbJulXLbQRPA6U6JrlogqyJpG3fJu
tbfYUgPzcvJXfCHVrZ1CLkqVGlejCUWDJM63o6djWI/k4jZzo1dhwp4bKfxETjddWexufIeacxFj
Pe0Md+uy6kO6f1dRwtsklHSCwjXAjrDr3riqQ7VS074PLlT5rmviE8DtwGrsGVvkFo2aIcm2Tt/1
Gy+qr02cHIvYACHgmTcMYiELlZ4JyybXA7cFSt7n7Z7vJ/rEbfmglxUMhabd8p+1HGxXWPvcHrbT
qLewYMzGp4jEQy3ssxUn/L8qafq4GDxyunFcSB7uCCau6+7/rk3QTsvnqTxqxkBoMKjUKtmNZ8sM
dL9noaeyEYwV0oYWalnnXE3+TOdegNVflZMGFKrJy2IqaOKspiIfBFQXz9OMxc8bb1E2O76lLChF
gH6/y/v7dsHaS634+7s5+2VVdbHVXMW4KBauv2Rg/vTMFO2svHkhmDovrY52twVpeXTVW5oillB5
y15XvIuZx2WQaZ13sjQg75WGjkyWursMVfNr512mSIvQkY6TJ6eYQsKf3Dq4yuBsyCFZUH66+9R0
0fQjPtNtzztpCWrn8ZrI9sLwAqUaIw5SZNe6bpTbYuGXBbRXL+v5pOT9sodc/b0sNd132Rbfj+NL
med4OYy4TbPh07bso8agaaw7O4+tA4L2qLxqzc9pZruCGEd4ZjW6prlVH+bphmye5VtQtfeN5aRn
O1cpj8cXxxvaTUFluBkq9xZPuE4YTZfuuxFEkkEO3k/DzLnUi8pbf+ltGNamhs0XO6pxEO4m8oQe
dL1R+RoAuN1UeT4aac4jjCMNlHy5GTzhrAu3BYnfqYN6wH8pqjGyJLWFxC2YPYhXyI321vpLpdd4
KO4puKAzGIUtkiQovmYez4mwKU0qWRJR6nPsbb+c0Erjz4dYvNRuHCgL/HyEIgtfd0nLaeawWSrv
dc50lmgE4PbRUu2wx/yuQ/fahAvl2kQDFVpWSX4rJ7CG4KGDSJ06fl4BzL+wqmCMgSMg/ZkFI6mb
YB6d6TQK7V6P+mYnWJ5vwitgVVgwhlgE4vsoKl8wtbxD7u7ak16+ohw7Yy5Goa8ad6E7eA+mNezz
mfWnFrWxtVUVKdE6EbdZmQ3fm/r172ErWtT2vGvU8gngf7t1jbrflEr/IytEt7PdCscnAeLCiPD2
y2Ik4gxzAhVI5MR/BMF+uKgjWKUSzbsqGaGJwzXM3JelNJVnL1XuwUmfdVTlL6Q+hp2upgRAdjte
tbjbuVmlneO11XfJeLWFMV5VJbJONi4s8J2ZkcSgnXlDBDmMz0UoEJQ8/ZrEi34VsNc2LXJDgWzy
0j5Nc9piOtJO4NaX+i0ywVd3Vd2+VdU4+r3R928TTH7fs43hjZzuAHAymt4i1mwfHiNsSCISP0EI
5k0r5h64A8VNb8l6AK2D8db2NmRtHug3E1M6JEMa5w24VOsjIOi+sf0g+oHZvJk6DQF0k9xMBdr/
jXiHJ6rptG9puwB6Ncz422oj4BuhGF6rOEbzHz2BlyZRAHZiftr09YsNszjo1M56jvvCQGojqp4T
wVt5tqmbOV5YHKa2RQEILZRHKHBEgKYZgcC4wAxOUKwDoW1pwMqWxtFvnj3Wu0iHDQobEUOepJkv
XpqY+zTv5rvSacaDiT30mSx7feycVjv1wPJR9sRa2AU8AL/KDQ/KnOOPZ6f5YR5r49QBptwKYQd1
ajlHeITOBp8FfiXYx+iUtPm2S1TC2KR/yGd1X0atuAeh3Rw6JOFW/oeF9lLx3GSYOqZL9a2E7rwB
JKQGpYnvWGGe7cS8w1lMIwrSfg6t8Qpq98/CVki8sPlX9fqYsX8ABCw2Uw2bYiIQ72O+4Es8fh6G
TDkV/C6+MbvehsrpneXF075x5lcUC8eNFdrre28yd8mI0EuVi/pMdOKnBfQKzdGmQ4HAWDChA+i7
hj4FM7a/gbOGEqlljEdzFI+m9+46qv5SKPPveCAyN3leY+XQK1F6a/KCYMJz3kLoiX5lWf2LG8H8
ghUPeKipd2lESldpdGDnikEw3nbXIRndXeQVuu/YM7ap5G8H/Q5qPRpEqxhD6mZvGvjxTe2Jo+WR
WzcGXqiJiOOdQDoUSc7kcabc7mt5/Fo5LcQD3xgX8Db9qUoU7RAryQML12Y00ynQZlSCdLX5E+ll
zW5KsCHdnyRkR1bzDpSbmiS+FZnWSSzasF2KvsCDvTnHupPty1B7o/ce1niLdFb3ZCnKXe7kO6sC
P6mwCfyo2oxr1JiXLyQACCmRhCQh6JICLXbNkCd73XzXS2HseD8+10NRBLpIx0vPA0/Z0Yg2CJXv
nb7JzsIAqDpWIyxJe3yZ8treR2HYYV0zfFfbkpSCKbaLHfPum8LhkpAasMMWxT1Yr1uq9O/C6uAD
Gf1LFM4JCA8/X+D59Q0qDUrCyqRU1bbsNGebOyz8dY8GQ4wvDISdLYSO+Ll1d3WOeWSpDh72Ngg7
eeZ1qXrquii8pLG33JfspO10+KnoSJBpboYyZYiUju08Cf2PySFpRi2cHefUvz84ce7+8uCkpZgY
gGSFOFFEp7DVMohOE57e4+I9oOlonzp9/t3MhbHPxvUDSdzmNjuo/QVtQtITXd9b5CX6biyW9tTi
VQhoDrnbcc0ViLodSRWRohBN0GX21NxUXeUBTzzijmom5CgqXMEBVPdHNsLDfpbDcqSB9IRva5sy
X3Z83OAfY/IuulBPZiLmve38mdVhcxx6hbpJ4wYqNJSTgbM97jxQ07RKtQ8Y5AQV7PSgQtpVi1N7
b8zbjCLWI5o31xwN0SDpemBcBdq0E+XHF6ireOQMcJaKbDt2UMOVrOBlCVqI/M1eKWznZ5RS+8ei
lIWgXDb2UpLDD3HaSJB5VklC+VlrEOdX47mKu00/9PeU1yofU0s4qBoAU9voH/pFGMBDKhMiWbeN
o2McoZNj5LjGzplZI0Ox+kOKTGxnMEHIqMWPZc56haaZgjfw7NkdEkSWgR5fE27CMH7uBeqzunPq
hkF76fNnFVQOygtRc+3L8bdJzXc/LHV6qNWY8pnG+rYAbcLfbAtV0wjKCZiDoszX0EPip2ralyRs
qMyFf4ZjUTyr4fCD+K5HgLzdzVG4KlrzXayq7Gpj5XLEJDcKPNveIunzThyO9rXol23vhAS7rfsd
t9D8sCh42xjpQOnICBdf1E7kY73Dc9W8ZqYdET+1v5sR+yknXZ6tKttlxVtdxuaPsO4udlNjZ4Hu
rZi/RUKUPprjWFvO5SOOWf3OSZxHY8q/lQUu8En7nk3aS9h3v4ucfWof/VCT+U83aQp2FF5P5SCK
qMsl6tnVUD6ykmNb93vV7pcfdYIuW4jBr54POKDWftmRSlEKrd5ptdFtU6uAh5/86nBZo3BVdpdx
QJ1SqHkKWLBGy9Mbt1rSthtFP1FHEBlOzcIK/2xXbJblQCRA9lm9H3oybzy5iYMZcg4GFdVfOMjs
PgYgG97iOMTW4Xe1G41NZc2u34vle84Hg9088Uh/X9aGt5tEFd+Hk2mBmLuWnr1JCJzfnHY6WvYY
+ibEuT36xy+KK5LbSiPdp6HCEtV5B9LR3p6F94eCqE2pGtGxCMPyMWqyn+g9Tr6r4XWvG8r5D4cX
BNsHpzxFlPp8pPmxU/aGPHAnXvAHdt3ZMcvM6+iy8ypJqQUllpWkFArAsarBVwKTiNqoik2CDhqv
fwKqBPzNbiHlslF1Ewm30pyu8szoSLc6MNLUsYRXEjYDFJ4mecC//Bi1lXOwbVsJyrRSrkbJn+rg
N2NhS8MjnBvXOpmtC2WpwmeDpLx6M4A5K8+Wdb+kvBqLCl09svODbrXxvZKWKUTT2Eam2Mu1G7Do
lryKR1o7Spdma88dPwmr8u4JJAFa3nl/10UhNZ5s6ZC2KEEifdpgiQxo+xBf1IG3sLnk+Z2b2lB4
oLIGpbOEFzj7m86O0bytx/S3ClGM3XpM7k9DehSns8SEUFjjfhDPFKTIXyh4TqSWL8E6TSSa85zB
ZpKM5tJz63OPs5UvkT1qSqL6a7IclU02lIGVYv+Wk8hdC8MD1kNRIzaJGo87MYXezdbKz8MYoncA
auWrWzc0TB8XkGPdskhH98+pjYLxfTpDW0ExHV3uXqdUSKaQFyR8dPgO81uLHD+lNfc2N/ASmxlZ
iLVbzrJdthD4o33McgmzbktruY+6NVxkN0JSV8ej8pfBkcMKsnmQWjP9iL5rnmVndp/EnU6j4qUF
SlYOSuUa2bXOIF2Eg5BsrvcwMv0IZT9mqbace3nQxe8aU7IbiuOsISr/JyAGktPXBOGgsbgQdm3Z
cgFSMXN32seTFiHksF5CYRWfMUQm5CVFtVQbO80oJNnpG7uq+anq5uakknb5kHbVwkuDqvl3J57b
XY3O8FGzohmP2OHCs7f8iGd1JC2kmpdCa7ub042OLwcgkby5VXvpJwAds4erRN5m1CcBOO8VL/02
DF68X1KVItEEYjIs4uLVSJo3af6XJqD4FnN4L3W2WjCI+7s8/MaLDz4OqgKBbfcwMlN9yCgHdLs8
N52rHI3KvrlYeXvJ9LDPIBOF2V7zVJytVn0GE8n/Kyie50G1NwrwzMd6RU6VSFjLluQVrK25yfRH
yUD4e+YnxsremG42b9LOuKEujRrX6mrxYWOxWB3ucAKJrlnXisNn5zr+H+uLdLKT4+onKB3IQeva
5w+HcvzM2j0p9Cc5AP+wJMcIW+r8YVheLgl08A+D7np0nbsPnWzNKYK4bYzzp2zwX030qvHYsZ1d
2xwcx/XuQxwKdoa+aIG3NuUBmlp2mkvx+6srSpDphTceoMRhKii1MBdn363TVAKw5l9XTq0a+27R
W0cq6eG9Sub/fnHJ1OEvXe3kPDmAsp9LLEwa5kdqQAKpYjE9ZCLRL+MydBtBBnWjx0160zQtvcmz
KTGQwnfn2v/PwGwvxV1m5TvZPy7ZYH5MaYnB6wI4kbxJ1wy96YfDguimGiWk17j910Gx1W5TwR/x
+376LRXoi2mxtpU7tMgvrnL1sz75NQycixyt4zCwHWV4LpdWfXD79JqsszLy/adoaADGgNglivPm
bQk/f1ePyNtLc7OuIHWaWAp7vtXrDKMIHOtNK7nIJp/Pnd6r/YNszSyP9viq5YP2UAMbkZ1t15SX
tEVLQPqrERCNR6ONo00/peprPBcDST4qbKZr/9Q97ElEO9T8h4JfQWhKPGfxLMDPoAauV5hljbHx
VpbgdeVc1V3IJvWJu5NzLUN8XjqspijyUkLLz0uHwfq4NJ1K8ex0lk0J2XF2H3PJmkCEbyhCrkXj
2um1Z6wJspvnTrdybXlVoj0vYovifPLREIX6wisqv8ohDm2AgF5zlBfrPZCqeezUrRxNijg7wWlU
/LiHiReRIrw5Rnsd6zF/E0KLgf92Ll+IqLsDzths52UavlU8aS6SHr/+PdV29c+pg+rW/5k6zv0V
DdY6OyRxBXyuj+p7cHQ2cKHyl7p6tljLHG2Jgefj2EME6/9ETC56rwbkrwr2NBs5SV4cYiJ9D8fV
vrfM/B8XwzOdj3JaQxxq4ZXydbW8pw4D3JdXWw0Zu6HOlCCcAKm1qJoetCT07t1Y6YMxpL5cL/re
JtP9e9KNq7eUyXuDusPKrWlvKmZ7Pt7x1FFW1xJ1GEmOLKMeyOYslOTRwgZUtniPWE9DNk4YYC3w
uCOFEm7q5Mtrlt+gnLVIJRr1wYzUHNaqjsKz7IRmAqsLywzfwC3jY+LcmFi3jR1rOCRHP+qL5K4Z
PfGsjLm67dJO2cpm0WrwlSNQMHo6iWfEaNwnF/rD2pATzIosHfW+u7lo25Ol4sQD62Z56yI23m1j
6ie5QNtQnNuu+8ZKUgPE6/R7lei+0BblCmDfeEmH9JXVSoG5S2sdw7RWuSb4Wh5rDMM3UWb5/At/
18vyrk9ayNbeCMnuDyYrWK6e5naJ93jTmY/WjFlHrvTtT4OXjFa091UrLVvT6d50NhFv3cwv9E08
Upqk0Ey6VnycKKgCYs5DKeR/zFGxLttVnYejkzOqh6El9d6uLDfMIdWDWldiM3tFdf74Uaa96iLi
Z2OQJJIeRf+Ps/PaclvH1vUTcQzmcKscS5WDbzhcy8vMOfPpzweo2rJX996nz7mhiQlAJckiCcz5
h9kMPmHNBWcZylHFXZMuAeMnLmTdlhLT9gwLmwmCwPSIWg9mpKEQDW+/RZqgxWdNfvKSNrhHTRbn
pCJsPsfORUglTF8Lq3O3FNitrd165Wue5Wdyms1n4wADyE3FvTRpXZ1aNsiryvS6Y95DBZBEGSy0
+l2jpY99l5Ehd8qfg5XvCr2ufqrky/48EWNkZORkcKCLKwEyeA4OtasMAfE9kocTuiPTqiqRwGtV
agoJELGF/BlMfWyv4iHs9rL55zDoZ1/DxuZdj7y3obWGcK2OCQZVyowq2DiQK1HYAQvVBInil2dO
GzgrU1ORnEHSYUX1oN4jHO9hbprrD/844+19xYx8KI+uF6b3gRJsZvZdj02m6y+i1Rhq8Qi1RIde
ruOt2gGwCVnnKJg1m84zix4LeXIQNoVgX4T1dMpCcDcGv9dz6/rKTprpaDo+1xECkBsedWBUOsi2
Z1JCG2m6E6ko6iaKaiTnXA2xykHgcVq08Mu2zcR9B+UHmE952UaALMD0Addo1Z0yjGx1QpcSO6rM
2QnhqHhBWdoupwkNSXcC/saZPLCvGTd2idqI+St26x0bOI0qW7KtjJW4Il9fwBh7+2xEJyysdZRJ
BlQhoiB6zOZyOrb2zqxassX1QLEavHO/4PLEFVvXfRwJcusAvAaWByF56BtkNIGXxHe1OU+H21h5
ps7zuJrE0142gTJ5u84psBooXP8hN5qNNrAB7EQrouJ9h+UihUBa8gBhpdwbNomwWwxsVY6sIQc5
S3a4pGwWap5VaJIwF+mH9OL0+dodCnJcvXHh7aqPMzJb+xY9X7JXhZotm65jz1UPCgqnlfaYmsj8
IMiza2VvCEN8nekKfoZsY7OleL1ED/tLAnw7VRyksDrnBKb2ooyzA28hdx5STYEXnESAEERTdoxY
1DLRj9dW2rXxUgl9D9c+2PYBNuEUMU0fuRJzPMnRnngt+yFlg3t9ySiPjCWsiWQDRVQpWuduMHuu
Giv5n1usfQAvkEuRz45ImaJTUeDet00UJ1w1BaIZDWvClTOi1LByEKmhroi1WKb71fUwZu2Sp2x/
vMUHKgD9qiyFLaVnFHw1DG6LiYLGbZ5v1s62zPRvt5A8u75MvLbNTVjXwX2r/33bn8kIZubX7VnX
BMF9lv1MpWronGNnYdkBJs+gN5R2rWto/VjhoKykMwbqiXtyjv4OU7+ZvL2Ow2nSVpvGnBDyFs0k
8rHgibTqrtT04G1yN1hhGG8GrJkTgt71dmoR9ZDSXTywn683gqutdGCNLfrw7ktW6Pbp6mtnWdO+
T0e0joXVOYgDrn2yVSvNDKKnmdT1Kg6GbBsJbm9Um9E9Th7rSJJ5baHVAivpq9eo4vje5xcqx6Yp
qje9Z3S/MRyBW/UbLYCkIRmOjaA5yjN5kPf2OvvIgslZK+S6D6Nm6Oc2dRV4VghpZln4TfKWWrA6
rNP6v5KhJzMQ+fZjTN5si0TcsW1ifxVwd38yEYrcjwFQtURQoEdBXGuNZQ5M8ElGyOPnS5vd7x4F
3ENUBMYrCb0hmMbP2BgRR+XznZscMZ+aYj1lOUEXYV3oBNNvA/p2Vs5mQLVIraf2sUF3YplbJnnT
IOiTfXbXQUe+zK7J5hEUwl8JCWW4H+E3VBXLNTmn/giZIlwpI0a9PmJBrE60+ilkUb/zZpvS7qTZ
L1NnPZbzmJzclj14rA/NRXe6XiiLqVtTuL/Lw3/qkLHMQmWRCrm9cXMPfU1DbRehOoltMk0Zk2fy
oEyzekoDUwVonnO3p5j1Ggs8umP/y542UbWlUkbRvfS0HfuuPUQOaC45QsYczB6WloCVK47/EZjG
9M3v07u6CYdnJciiI6y1cQXhcP6GHvE17gqASNIoX3GX8a0Yb4t4JuIx6qn7zGmRsvCCeAEIzLkr
Edd9NdM3SDPGWzhEFgoBCLI6qQI/VO/xmkadb2uJpjp6D2oZ5PMrOQ97hT03dDRp/qhXwRNWiV6K
dlBN5rztYCjuQdN4AGOUsQ2o6rr2CVLcTFavRLDW0r8XeIg/1k3m/BZvM/Uaj1TmDz24dDu3MTTx
vCXeUOqHq2DdLlbX+tCCdQyGb5lRIQ6jF8O92an9brJrZYehPaZjjsVfN1CJSey4uYDwsg+Za92h
cjzgkDciW2ogfCBjFN5YQBtNidKFmmDBYJbKD4NfVvvsGK31qA8s0rquvbJLAWaox0lV4qXcnqaZ
X2/quTP5rtiHUvpDeS5Ps5NsOpm70azaO2MV/6RxLZ6a0otX0pccSQdWTpRk84SSEgKKFJqKIXhR
C+fBTaroU9VH4VYwWhctLaIvphgMr2kX6K2xZhOEKY+Dh9hSTc1ygSaMstdUN36Uh9o7WaoBfKou
ksfO88ujrfWfskuGLKcVpQ4oJ9I6O9QRzsHpNOQOM2b3MibduCHVfGpa5cI9QXLFSxDijcaJbAYq
K8PZpRRRqjjbXmNzAVcgjKJDocJ7DhLNeridzVnprsKxtB4ClrArbAXmQzxld5FmZYimeAhu6068
gpyd38d68nXwoASUSmDfybiQpF3qXu0j2MWKNIoT7WHqES0IU6Pa+KZnvHkCGC/uOLcRaTB+jTCK
2nxLiuI6QqfIsiga9dhnOWhryRi3fzuykx42mpclQJk79YTpT+OoZK18nNtnYwr2Qdd/1LNl3KGs
ad7FeUkHTs9/Ix3T7aqoxebB7f9GH6Y/N9gztrahFOtUUfqlyy4KtQIdGUth0thqGJJoGdqHcQ1j
zDGMe/y5zXtdHCYf88S45LHcRjjhoFcEcKbTaxgZjJOHqK38Te6aiMGIGTLmK6MJcz0/pKYPDBI5
CraXPqnerSs0Cck+8W4VR1lkk+qfZExKFErZwrIZ2zWp6WkpYzo+K2Zmm9Vn0rff3QhXPSXi+0ix
OAjQDkPgK/NXsqlQsSYZZXJvt0IEamelODQ6Zuc1wnBLCA44WTbY5VwiHz90afBJwYKiQNW7u2t3
PSLxjhRfBj8bLrXureUaQYn75uEWu2VtCzGu6QWsVKZtcbn4at/WFnJeX9a4+aiaey/vXZqn3FnT
7JxNcScrvMGES1lyPcm72WSFF9krx4Zhae5av0V3FpgC+BQKsKVXn0ITLrA8ZKKZgMBbIoQ5rG4d
o5011yFaP87rvkMdYNCHDmmsad35Xv0QJgolhOstM6wiascNa2kDU6cD8PT8eS4MewOH0lkZYj9O
WaE6T3Xz0YmNfCMOWTUvrKYpUfBjfKjhNQAqaRvrnQJ7B9x/iDDB/TynX2cyFovYKGLxYBWbEQji
X1UDJrjxxvBgVV74hI1odQKA/pFVY/jkWO3dYKk4XA8D90wciaezSqGhH5SAn5oPAhRW8aYSW3vN
cW2kVkJ8Av5sSlFYKP7Oehqpa3otfIteSRZUJ/qHTigNs5tCbAmRnZVsxnDFn5AMoNKRIrAmqPJf
zuomqAuvTecOR18uKgvM24pCFda/4kEsH8n40dBN3f9vlp7Ogjzb90ib3UulhMkLAKerOIJll5gM
TtijecJfu6Pwt7YUjWqn0ErA/+I6qdW6/6dJU5Brx74WH7BC8EWuLQOgRHvZlMKv+Jt8NWVvOP3R
TDDCuQ5OdAVkVBC/ZrVZrUoXzUS0+Kd3u2gWaVTPr6piOfCTwJ0oY5RtTG0O9pnC7tIrjfqxGEnQ
aB7KqyaOyJ8FW0weMfhvlnBCFRPZPKt49CZWBp7o8CCvKnjiyLc4o/d8hw/Du3yHRT+rd84MiRyK
wgt64P/smxgZ1iN+iJFDMdNqqL6UkBLNMoeqLxfzQxgAcp97dS81uOSYHsft/xhzRSFHDgl7u932
AzjHcDVHGmrMWXUhx+FeLFGFkmdJRBI7j8Hm/aMDh/VzhzjJ8RYvQJodzSneZWhmyFyqzKBaRnNA
cZeygkjbxgnIMlS+h51M1Ma62+3A8RhLOWFSOu2STcZhzpPygKL3sNTSBHl0Owj3ltJaT7mva3v2
LejLUXB+KgrbekLptFSzCmkgIjy3P2OAewG6BJ+RjXEXBjLhgECoGuXemQJ3ek7joVo5OXWUVv7+
W53vWKxl7bKKzlQ2ke2iJZeyMt4m6jUuQ6O8XP+MyWFy1q/XkGMHkFXXF0JGZw0O5x50LcjdKP9r
YBu+GK22pvA5BEd+m/M6MzHOECN617hcc2K11q5hpY1neYiKejwH4iCb5L63sQX8fAQDujABkSOC
eCibDETKMNUPvbgf+qDkwmG6N4XgngwTcTNnum9F978iRuVuEWcgTQzNiRUShkbLa/5FLUtj50DL
XMj0jMzCyMNo+VB14u7gT96bNkzhsTRJ6OWRd7WjkFVA3UlXPsXxO/n4kIcImlRqNV8h+ej5NfG6
XRXNRm8OrV4DTMuU8X6sq+lebwrogWAqNjJmD9p0D+0A+k3Ssp0T465lWwdkjYEE3J1ef44T3hFR
yIK9UjV8RqLiwL4qWssclIhrXf4VT5w0WsOwnr/9OV7GM1b592Dk4kUSqqc2Dc2nMei1szKBm5dZ
b1sxUejznPSEAJz+orKwvCbNa2rYiN2MG5kFnyvyXgoWd20OnLKtUDxb9c0BsFZ4d21ZrcgL2miK
K2It5Fbp4/VW3ajtC6rH6gOSmfis3s7IhCNsXq1HXCnJSE7Dch419T1K8w8t1uOfdv+hdqmAeACT
y9PY+D7oIDjS0bKfm65QVgW2KneKAlZvnL1YIA0M6qlBBTa9B0jiwnT9yYdJ2K8VdnJu5hmoWq9Z
r6EX+xtsLCDFyyYuKiuvc5u97DUHB63lzNXPVVlYrwL7Xma199i7of7cY5woJ4FUzS5ZYH2Tc+A/
zQe17LulBW/jzgvRanQy/46tbLXqB9xyG90HMC+DaouCe5zUF9mSB7T8SKOJGa4xHqu4Vw63uDlm
OgVpcBI1WHkL2PgmEk7zVWR5F3kW4D4TTWz6bnGrNZwd3qDxQsaAh3oXTRzki1RuTS0jiO5JT08V
y0CBPVHSdHeTGs7UYzK56nF0tWqLnv97XbsIdU2DWZ9iJYVS0StdfeoC79qdDBQlVzJmxhB2NwFo
jtU09SXyIatBV81Dp/gkIuNeTY7X01ScDr2XHOWZPFgDkObltR2MM1ewGHSN4k6gObV58Gebtzt7
x0rU9uUzBBgcZkrRw79Hro+c8mcfTfHDhF1luGSwbMmnyv9lukKxfhclLQYNTR1evBRB2nimciub
taKFJBXpgERTHmITXI45W8GOsshizhCyz+cBB+Dr3CJpAA3p8/Y2TXakKrqUdpgtsVMdAaKr4708
GCHZ5wGFqFbcJ25xqwv2FD+cU6AIxEcQoBB5myoHy6lOnLzKWZO4FcmzX1MdKjhIqCXoRMqpbqtN
+4IrjmWdZ5ASVxyqBnG8vzYVrbj4OPfIltVq5iPvHEEpTw0ospbmYyEOuCZ0Jat0OcoFOocDQqgv
ZZ8cBYLvCYqAe5ItFQ36o6p3QBjFbDkrsaafGQxJUg/mfpAye7UDN69FxkjKJ5GSTJ/Qj5J9MoJZ
BTSg/5/xaT/4MGyjcecA2Fnbw2BtdOHHZvvuBKml/L1565WDZa8qBrti8K33NlcTXm6Kq4NHqgxr
Y82t/vKPubfm7e+GAUjpSne2schWV6nKHrDVFo1MRzuTk2/aFqplMZhTBjTfPzVe455dIadgxpZ1
wFosWRgyWV16VbxEfmfaDajvPpjOp2Hk+U5zqUhJxUht+obGkfLeJcHv4Sj83mE2+H4bLdUog/D7
P0bL8Nh/h3nhX0eboWus0TDkFy10nmO3eIOj81iVnlAniqqXAH6ADNtdop+Rfa0WbVeWb2DDne3k
ew3WQ13xpmShvby+RvbNqXF4NhG1ipHS4NfemjAtrNaM77DrwDFi0KwXc2bVith98beVPkmVz1zT
X/ogrN+rKCHfXQ7JvUIGdleTEN47v2Zrv2bb5Zj/7Y5PeVqYP8XsGDGy9zggzTiXTnKfQVvbDb3z
NTvQoDn6bfmkWQN+OX4IhtHxxw9Hw4TJ1NW/G1h73GrRyx8xjZq12vvBneybgm7oeztidDSoAH0G
iyJGQ6LrTjNzZYsKundoTTBZTmzM29A02ovKNmvVtEn6nExvHjCzRay18Q9UBBaAXpXvTqQEK5H1
vMt73TxiYtitkzIs3k23PbqND9wQsyo0qsZnJG3KbYUXNuxl7ERi0ARAIZN4bwOzpmZXhsc4wY5E
IJ1SLXLuwQTr9+Mhwn8ODSSvJayXz6EzF8drDFnefjk3XCyy9zrTRNekGBAPSeS8aoRdZAfoWSpn
V4nMb4Gn/ZQn+KldT8Ck/NRU1fgmTv7rMWL6LGb98Tr/Pv3XGHXK1r0RBo+W7/Soq4XvWjywZ0aj
8rlhl4WEd/woW3YCSyh27Pxg6nH+TAaZZQN0sZXrj/0ZwHmyMhIsmoQnY+H23ZPvQNIUd4SYst3T
rz6Kzdc+icWTfRrzZOvXPOQ3wKeMUXG0sirZ5j4pJNAU5os9N3dyUzaXfrgscZa4JJRXzgUyZcsA
LcJPFfURcjPNK5Jli1mwD9NiBG9RkHyNxRno2a8zGZO9chyyB/9L7+1VSOpAXgqndj9BGkeTQ/vo
PYeEqR7VOzMatI/GeKhitX0PQ8Xc+xN/WY6qpu4Nr/aIvITe3wUpNEQZp3DToGJZ6ycdx+znFn7W
4HkRSlG19ugNmG7bRdfcW3qtIDuYq1gbqOVHUGqoguDv1BS9skamd157XVnvZI2Zesd+qEm09rgK
XKq+yq6l6BBo3XWYrFiLYSyzjafZxj6nRvDkOmz2EIdO3GypKqEhYJjFtkDr+X8++9/HuammHk3f
XzqNUWzJZfz3r9So2LeHiBQhG9hcGnxFlg1qa5uibbDWSmEoLpoJPwsJsQjCrN/Kz6+H7b3SK9Vj
OqTdPeKKn67mtiejos5pqI12gqv7KQs8sogTqPY+1Awog6LmUwpmqwHCZCPLPYg3dosQsNUWqgJQ
TVPNN7LMJtGq8gz0dXEHzcfGD6P7vVe61ctxWmOupx51YWGl5WkWWWPFSsazbDsKOQAVntgmdQoS
ovhX7bBzDs7yUPhzcCZVslQDD0WaX/GBBPdOM2oqG1FzmsVitJLr0iLe9YpmH2VIHrS271usz9Vg
5RTYOToOUFNM2uonU+M7I42B3l6ll/daF7bQS2rnU4H80iu+/aOfnvRcf5TfK+xhcmNePF2/5sjS
LmznuseiB1IEWeCvStfnRW53ggYGXtrb3GrwTawLHyLtpyy8y6K9CutfX/hqnSwruwAzW/6riH8b
g6kwHtWFd5Kleoz8mpWvJvbW8vsXvXOM17mu9TUYR/xUS25FQ9QYFNZ15R0Y2hFny+y75iIdWsLc
QeYxW1qF1VzcIXKm5/bZqgZUUUKfhbBpq8G2QXJ0KSUDpXigjKVVPi77KdxA8+9O6jQX1jnpK0ik
sryDKgKUN3YEO2POapb0nnEvD4Nfd5fZ/Csb4ehf4+iivub66MKjL8zrKFWsOo0CSNkt1rSxuyso
dhfVT6l5p+oDP3cjscJdGDYlTEoE8gxxkN2yIxJwchWO1bJEKnMrfb2aTtd2ugH8fRJIUxkrvZ7H
Y6RRppFQVfDH95njWSc5JMKy7TI4SIeICTgKAT2XQCLU6drLdXs/zTWQDXOI59cq2tdt4jUbfGOn
/dzka1yGeiQbZzYqrXbKIEWcasSZT1MKl1TrvGccs4YtbMaxWciYHGJLeEVW+9Fu7JynSSZpdMXR
D64xIfshlKw9KzEOlj1cepGWqXSscGItQSZmOTpeuJTfhPjGfIRmr6KBMiS/KxH3KsTHbqFf4/8Z
j0Av2qSDl3hi8K37fTPfJb6g2vEmfrXEexhHJV7gAzSgBgUUR7uXGZs4oj47Yteu2Vh8/qtFFaBZ
R4XIzrNkudg2egRKl+ELJZpZlrZHgCXH6ydX/QnCRejvpWY35mj3V9hCpvdnmYPpNDgBIamw3dVI
1PPxLM1ap999AQZEf6uBcZL5Gf6rkNLv61BYAxVnO2whWsrTMZ6TlWv0IPlEj1P2xVme3Q4yBvBY
9UijiUEqnOfN10XehN6HDF5fE0UV1K1dPAxk8B8vJ5ue+BNqZy5DEqbH27Cpq+p9BP0h2mrCEzbW
1MNg66O+FwYV67zQqXTf52hfkY/99e/Ag0C0p69/f/W76L8hjsP70Xekqt0rUr3PQElGWe6trkB0
kgLOrg+0hiwHazw5ENl97+y15voKZw9ERwAEZ6LscY7lCs6bTSGlrGF8hbruEhdMewWkRh++23r6
LdKdYdPpbX9sx6Q/wtasfKTishJ6UIlrzDBr6OCiHyzPbgfFp7BqO9PuFvpPw2QMAFAPLmyKr0gk
iSTSC59bOwDZpWzeDnk+tTwbovUtJKFLKDf4d2lTQIWpY6SgwC91gWnvkbQA5eDzvxCbnrU0Kwh1
9uRbzkpvqd+13s+roW841+HazRR1lXUjJkVI16nGaF96NW0fZ6NQD2o+JwvZKWNeYkJecd1wK5vV
pL7jYeVSn569brhiVPXAX1s+NBvLUHNMh9AtkGm4LgRMlqESfs4NnAEDtzyFw1CRGFPAKBu42fnB
5C8s27G28oEcoAi9q+bk7fagvj2P/+y8xauh3vgUvg495MwrQ8RAtO2s45XxxR8hpXaWvdKenDT3
772daN7myl40jJ7moGy/61hkQJ+Ecy6XX6y+SZsF0+OoIF4ZRPGPeMKotu6H8RiMbB1O/RAndxZu
gktWinuvwP5TbXyIpdH40Qn4ras7Br6HECCCxm93atzO95hvzaRPQ/WbmOQP/VHTyEDL/OrgO/N5
DBVYxiIL8is1G7rp5+ijlCRD8hDEYimdzZjaGOVwl3jDKirxV6VC+UVLGSirWBZ+I3JtMOoKJhCN
W9wZTnMdJj9lMMQBUsHzvw1TylG7qwTg0keX0hkf5CMnHhNhaOb/kC15SEi5rrtSKCILs0oZq3FZ
XTiqnh2+HC/NdWliH+NDUb+mkuWHiMP8LYsz/RDK7FCGwNJ6dklg3z5nHBnKqTBR/RNfiVlP3spX
HHcln+Ew4C5AJDAf5JK/PrBzD3qRS/51I0fIp3ZhRuEOFI5xfczL2KCxKKwReLytCPTWLdFG1HSq
z7WWzNseuZI78BnUs4SBuB8Dy0qm3tumlfu3fDB0/bSrKbMfZeu6Dmjj8beYXAbA/qyXg8mm4qGG
WAgBYmGYtYun0GDvJ5snGs/a/s0tMI8WgID/NAIPu/4N4spvI5pG6IhaLUpdYlkTxYp7KjR1b0QJ
Sxr5MfM53jUpGty3j1lm4JS8DkjnLQY3Jtxajo8djFj6JDzr9rMbwxtW2s9hyOsXfSLDDtOcckjX
1Bdqt2D8sH4gizYt4GeNP6bG5Rdmt7CbMHAl/ebaO77S8aHlP+w6RDhmqrn3l3zpQddF0cGFm2DY
waJIovdMR9ARL7v2UHNBHuwqaDYODqJI82X9cx/24zHDk2tRxXP/XKO9/TgHWKAWkd8u/bQ9NVo7
XRor8SDnq9PKNvm1BbGZPtRw3A6dBjglj9UKpmW7k3UiZOi/RrRiRPPfjUi6rELHoPvtNby5bNcq
TnFLMBfJ1tXidJnbcFwAy/r1RYk/usmBEZdM0GL9MDZ3194ONvXKrJJNphek8VrTeFNQCl3GgR2d
dC8130yKT9lUdC8T0PQL2bS/5KgiKL2tZXRM4iPw0aYjDoks6YoAHwF5avcKP3tsnuC4CG8BtDM2
fSS46UJsXC0Ub9UFJcIvonnDL0sV8lSzPASuEnN566g7IM4WSbOV73jZyhtgCKepsXeswQPQDYoE
snMesG7EDAeSshAEwQwHy0UkB3PzxdC6fo9GBir3TlC+DTnIm2JKp12Yd+WbGoOL0yJDvZO9oQV9
cx5e4S26l9603zs3wqcG84OFWuETaiuh993y9YNpZXipZsPH5KXpz0ab3zGZs97nNupYeZrtY8gG
ZgOQNjy7uWbv3VxVd1E/DFBIjHSlwjKI8bncSLcsaZKlpzl3VRFD+4A1Yh40X+1B1PTkQBmzsZu4
zpMx3x7Qk9D1biOhEm0KJkVvLRbSjuuf5mj2T1OlByvotMoSoQi7Z7ebKSfZnemoiSM9upxU9xtK
cM7ldqitOlnZAxYuMuZ27KzAL4QnjOG1420cKubzMY9bxOaYn6Z2uCh8d270pR+jShKofXzu7HJd
kZW5IHpkXeTZMNTJll2sK0TmvmJeqfeHOrZ+TJG11JGQfiGbgYvIHJnoVXnjezchkWr2lro3hTC7
h4ogwl9PX+AdUSmW9WNZWDZifculENzLlqVF6gqvGG8ji8r1CGI8U+KfsiSNheN3qmPOWRMHeaa2
6rufee0uJP/Xbtmhhzu18T4jp/0a0arVtEGqi72n1wy7hC0kC8YBkoVdTFSzB20bgck8X5toy5O3
LYp6JcfkpdPc23WLs06GdXbuOzyBEagbQzv7yKfMQvBgHo91Mtiv5YiKZtJkH5Bop908IOZj6hhq
UH4aF9B1mt1sMHVqAkibyJDW1zaZSn5Gvm48mb72MZmW/jrm84vT6Fiu9/GRCzD4SBJfXyWAQ87W
mDrH2c91qjeobKmeYXp4kNqVApZs7KrVGGLJXLTGoctrAxAWtN4Tt4lkHXQGZW85xtRr+wRzZthy
K5yhCajIIelmBNG7eGbd+JW9uOUrSDkn6PsBlj756vNkoRzmxGsUtvq9nXIdbWdHjUBKJNjWmIVz
vgahQ2AqzphNAkVoUWLtc5YmHgOXqGnUb8AOorukI3Muw6UKcUzrnX4jm3JSqDX10upHdyk3T7lT
Ka63GPk/2ZBt6/Zzqj2l3OKf0povpjCRQxEA3W92ZTxNuEP+Fm/Ec/rP8TM74VXae9f4hFpRnG/1
xIfcL3e5qdgD578OqH+Lra88wtyA8ILZxgZ+GnK7dv/SQVk5+GiOreSf0lp/Pzjz8IJCZfVbXIwP
qYkI7HRzzms27YZvPliOGz6V5rSXd/bW9KDOdQ6gUWr4b+hH9+w52WXYZZo8fIGs0IoHRaRZKdws
HGTaCEC1Yjqo6aQNBa0BsOwV8ye75cFOcwugfKZXn37p+PsK7YOVk2XD1hMCB3OIT/lUW+BCEwf+
VOmmDwn+kq3RQf0ToVSrKJKx9pHjVbSa9bo8pCQKTv98xsg2wmwaCaAatU1fiTeq3ijLIar1O/RD
kVzUYtLSlgHAROmGHXRabJ3H2npKrXZ89F2uKhozxPlDoup/5Y4ZnKOuaJZTjcOgbN4OCcX/s2zi
b4umB9jGLcpOA0QBl2/CYmu+qagk7anJvDljlHKhVPHWFrC5XAnze9Vz2MgIDHCh6J+d3ano4gP5
kCDR26FOWxAbtfP9FpJnGOSMZ7Q3xrNtpKgYmuZ1BEogT6Fp4+dWZvtWa6aPEVbcCmixe266nm2m
hpp+lKvZq2+q75jI2T+oWFHYCE+60rxphtI8VmPdUloMfhZBnB5lqMDS7dKO+WYWA2TItnx1EydK
tsrDzkCybmjWwVgmuEpYwVLiYctZxXUunuw9HlXNKULkwF0Y+Q8FsXCt1pwHth7OvoqcbjOPDb6M
aXmUyHXgZN3CFsUBJNy4wwbhXZI3kEQD46VWdUTzaBlU7K8t5J3+MkKkekZ/QnBLAn4adrOLUY2P
Yajrj1MEzNfNdYErBq2GGua+RkALYDHNaOyilZa60UFeAGKSNVmoVZguesNDCHBv9uziyIbqdHUI
JuvFOw3DE7I82aWTGb5B2yAVKXTt+PbkN6Q7/rQ0PGXc3r5WqxyBKLvzvQwh9hMcggS5w6mJK1K3
oHZynEdATlvVepic8kNp5g9PMdqHsNb0i8OTYCHjaCeiD+6H7aGN7fy96c/OUFYfjvvc63hch2ky
vacGb12BJHKG7uu/II91jVtJZe6pMaDREDursVDru3wEH/sqbysB4hQS/aBEhcM2DfkLUBAyIpER
saZ5m3mKw+U/OvIShaW+Vuud7NA9P9j5lm8edPTVxqB6kfUbK12GEw25L6YHvcvqBUnK+U7TgLuI
zLdtPmiBi08Vl16xHQxcShqt0u6bqkqFmm72d43VQxaYP1VleLH55b2P6K0gO6mn9x5aTbvWMI09
HgHx3ZBi+4JJh3IZczSpLJQxzhRWm1M5VC9sDxFlVczQX81Nba17bPEe5UEjq2AnsX3O8g6RTNcP
d25k6ckZJIe2NTP3AbqGepG/yDi1H/j5qeRa+Q2KPtkC8uY9ztq8DoZsU1vc+SdHwXJ4ZG2pJbl9
yFGH2uhmmL9AWvox+Jn9QwwdzCZbFmFiV58Y/CT7nlTYXaHFr1ZVBtcWrq/FnYyPotOqw1efeuFe
xhNgxNrCTn7UhvlWe5NDKoaDwTMUFqU4HQAtToHK98wDVHa6ad/NAJzUaqXjmboq0KrZXOFIVxqe
k9SvuKlXq8hjCST/I512+r1565UFPQM7vmU/Bic9T/i4f/yCUOk2VoB3UQ36syPXy7veC+rjLd7k
bn0Ur+FNdbGpZkzt+s4yzqM4ZHWpoGwaU7BI4ZD8FruOaZxsF0zKh+yQh0TOkKfIQuTLPHbKdVf3
Xy8YbTEnBxUUGtb86XSWufOFwlHYNyhMissxCh3MoTwV1krjhi9qOG1lnPQ9RSs8vDayiVLXIc6T
+hkPgvQsp9dO8HoVEPDK4KwOeuh8TKH35AFRKvFePiZ+WRzZogdIF7kqQN++A4rASj0CvUp/S/qg
XMjT39rXCb/1ea6qLwyjLHZIaroXR2nv5e8yCTv3AuTtXsOE8TTGQ4Z4H2J2WVaW52bM2QnV9dKt
LOsZZ83moXRmFMKhaExVoB5sUmpLw1XLNx9F4PX/Ye28mhvnsTT8i1jFHG6VZQVblmPfsNodmHPm
r9+HkNvy5+md2anaGxYBHJCyLZPAOW+osXhYi0nNb7UBXDDuBIY5VB3jroggQ7otJd5mMO4+xjw3
My8trsCORPGPXQ51tC6l6Ab5dI3Eg3IDCtxA57b37sMkOcaCh1ZY41ZzgSo7zVjd2QXKDvqIp92L
hOZphaLg0R2N/i40k5ZHuP8q6dFwJ7ou/VGzrtgSHnwKapd+ftRwwdOefBACIIdLjcbv0huldTcY
e0kvxhjFyzANs72DIOoBhfp8oVNs/m7oCOT6CVCCGt6co/FJ2Y3YG16HylozJFwjEhtlNV0Nftq2
tGF15W4vy6Da0pwlizn3pk79cz2g/rdUW9SXNL3ON5+2qgG52V7fjTUbo5u8V2GCGqmx10LEqBU5
PIpHFDW6cC9nw7N4RImuTFYgQZFrvTzJFDMsDl1T7ctQ3ZBg017rMWhIXFXe0c6ccsdsDHYgPD5h
fvgqNgIfoQXoWVTUg/fQynW9Va9F/hNa89dQpy2s/ahFv8SKCINq77IssnTpCAvf2lxXSmK5NJgK
9JQhgl3/wVjJpYfCc6NbwWERrJXS0sqlNTgZKF14LXmqHCWptjelqwKZs7wCqWYMmZZ+ZYGbyzup
vUH66NvQ8Vf1/aY9D64anm3gg4nZAjLw2/P0bp3HY2CvRdOJZJwFB++7aIk5VVY9DeEQHsQkJ3Fr
xOaScEE5U8Y+ZpSX5KW9Qz3CcSFrgXvnVHIVBzEgzkjb+XszSWB0Dc4wc41Q/dkuvWmdpYcFon+t
Zp9yHQ6r7QCiGmUs6eKYZZHepfEyKkGp4yr0AEPI+/GPE8w8fNHDTuNyYueF9WzEyTpv8GbnaWOc
IrsGHojX+rJza/+thMfb1DgoGNT9DZYUN6qBuGqj97/EuJhooo81zys1vkWod2uxNry3vK45K5N0
qvj/H3kX5tjCzCSzyp6bcYJ8NYgViNEsRt7UrBMeAH0QPGayvqxT8EiQ8GCe+euyxSNX62rnVfUv
3TIyrGs5it+7iR4lF6M2V+mQQXuspicHe4XmgYZQQBCNQEdJE5ZEG6piRPDR/zQ8t0SaEq+i04Vn
bjQZQDoTQg42qd/sGMGFiB3O0VJ5lAEABKSL1uaDXdW/EUgevhuKSwamf64wU9qMVA8PWQdafT3Q
1/A6ikiePwxgk2BM+tlBoNREE93m7CBQamOJuJgYZW+qrpowSha6gX1Tp8rNzsJT9pyE0l3BPaWH
oGwuTSWy+m8iLHPe5BEMzJijMTslX/lTvVLhVR6CoMVqUW3CjV/KiDe6db8xdaU/dfCBxI5CHGIn
MhZqYeSrcuLXIhw9kOV9jyh1k43HFJGaQ45SI/sQ3yoe0HtOT5qONkmlBdWB9Vb4YNpIDU9iITis
6Kuqiet1NYIl8U1jZbPqgajSNvswKZGva80KraEpoZypyhEMm3+OdPYAros818WId6ikhVdiCiNG
g2nUkxgVHr6xZnvnsfKWY2FGd4NZpdvIJef9RKU+2vgxYjGajFvBBZKaIfZHzYK2JWhLoo186p/2
2OqLZkSlGS64DQASLq6XS2idJig7iaaAQBrYHeEzcBY9iZMjaDnFh1O8oWALcY0XIXb913gtSaNZ
4GMHWk4Wrq2lqQsprUYSFs7Qri4Y6izqAtKiU41XCaT9GKfDHrdAsb9NZSfe5FS25sG03dVqK4WX
Ye3FDljsea10xJWkiO9EvIFZIAsW3dyYSNvuKCi/IrA0YYjl4iEs8LJ1MhC0SDRWeDAOUblMZWWc
mxVructHUBNzhIbBKkVkGNFxgjGHAABPvIXHFv6EKVB5shEhObaxNUHb+NySG1yaYlCEiQgpMRYl
TOl1qZVw96eFZV9iSOEkurYMAofczMf6UpzxX5TuXEeHy86687LkvEwbqq0ajSYVvipAfozfZj14
0IbHql/pKKJTzqbv0yHrUAFLneoSch0YehSuZnz/tb0e629uQq1b1EQyw6svMIgmUBDvnwZEzd9K
IYzC4aTTcoPuEi2qJWLYmYqnYsBRMNn6ldlxgdMxlje3KIDo686A+iD+YDX2uscwC+7gu1ioW1r5
CiVB4/Knk0B2zhN/yLdd1Ht3g4+JSDcMP31ZQmZ9WsMHKPprCzVNEGt+DkKwUm9gEgeYFmzyfb4g
i1CmiPwlD3BhkYrhipriZfiaHBDRRTLKcxuZscv2YPClctfy2hS3/bRjwJWFFUGA+I34KLY+wzol
xFYeUWA7LaSVbiIsh67qtMW2+h/gntjsYu6pGHCUvcJ8QnHGW/ZxFW47RAiX4aS7IyBZcWx7BzC3
i67IUWAQTUkqFyIiBuxv28mkHRvoR3HoivZ3Svpic+2SwUYdvcEPt1ArX0R/mihwCMxyMvT1DnaR
+AdxhrjXuNQThKOufWJAV41gnuf5sIpTL9mpQfty/U5XCbJ1CMG9BNM/QoBOOSRVwcmGMMN/r9Ta
O5QtI+rpGUUgF+3dnt38LxNx8ax3fwUGlDy5s6PHTkuNpZpp1V5WgIpWujNis44mgKINCFrYZnjB
jDnIRh3GsHwSgDIBI3NxT0tS1DwgyvazuMnNVXpGAN8H65s1t0kXvOl6MC3V/XiLUka7EM0apM4i
9XJ7I5qWK/207CG4Fa30PDoGXoQiLTK2CEPVJsI8iaZifjbpJo1ZpqEvd6dpXVTOi0k7KVHa4EYo
K1FGTOeNr67kCTom2AqC0SDOLofCwEVbCh5E/zVMUt1yqaVFCcErq4542i8vhYwvzdgrN53uJPM2
qbwzD5RwTslg+IZ03mGo/ArSa+fPLGBTv0at/x3zr/GMcXoG0VUKKPDU1hpx0/pGixwd/zSc0tRc
SlZmV/6Km9SJt2ZC6jQyyu+tOvTd9xFgPApRsCMndAXLyPfDtZkFA4li0U7dAVcRdhh/ixN9arNE
QcE7iOeUOT2soJyrPABzeyYeTNcHmBgVTc/x1CVmEO8h14HKQD1E0W+9YsiWLlTZBUq06YXzLM7C
4FYKrPz22s1j6HOoNBL/J7Qx4uJTaB0Hd2BAj5iiDqeoleRVZxvpXhq74caXa5f3NpYITZ2pC0q8
7WPbds1sZEX2VvOIv5CLXEOZaWaao3Db/7Dxl3suu0KfN6WNWwBJQTwdCnPugy94kxDmiDuSkCXg
w5UbtO5WzVT9nk0xe+opAj7TD1Tyu3Pk5M3WcUcEoNVGe2l0aiNTwBDCOMWjIz+ig6ceLJNnGXBy
aW/z0DxIE9Doemjq16Yakv21R5x9CoXVtcB3rJ9f+8hSLSxqgndBWeWrxgGsYpjpeG7xdrxz0OgE
zjyeO9kaznlltOw8lf5GNM1c8rcqaxtQgX5dzLX2SVG78l4M6tNepI/JdosmqzYecKPxdgl1a3Q6
JfhHYrC0WJPVibcD0It5JQmvIxJeCDsHYY0+MP7VcFNJek+tUQk4TCHh2DWbMYp+iv7LQczCMCeb
j2Oks6qS05sMzNTMzNgC2qrT3Db8Ry5g2LTPiFmDQvKM33E0NyQ5/Y0KOeIx7vjkOLpKIqjUj8D0
8HUP5XZ5SX+NpCNTdxFNTlZOV9gIs4O2DR1neKEgj2g8zpy7sAmGFztcJlPUYGG5fomaunUyJf+M
koJC+nytj6ixRcpbXOvPHcvAX7gJPEdpWNgJ0rljH+r3TRaGa/SSoRxMzRGw0H0LUx1H2PEQtC0t
a8BYTTHzGZ41sMUlPMzxwFXVrTcN+17XHpW2vhHzLzOyChMfOHarGCVLZgyLrsUD58Kj7jNQL3mL
aU7U9+TwQ/I9k/R7hqW7WAID3UefBiVuMRxPw77rvw+T8YFFOc22B4xuQrU4tVi5Kgjd1dAqO0qS
X2oB4H13plkb2y+v9mstAJuRXZ6qxlasF0RYEUrdTY+izt/KFpGi3Y2tKW9K3MC6mQgB9oKLgtiw
fwyLATXMMmw+poqIGEWo8jJ5ICH8Zwa+qyixszNHqzbajR463ZdT0c6nTnHWvOI6Kd2Ic13y40uv
KaXEX6PE8JcY0fSkFnJbHL0miVNefrSuTX9pIarg1Aff0w9/+5GnLIUct+llkvhBrvkKMaFLUnSg
rQElyNyb3JlkG1SCl22bQPV3AKLeD9hzMIrsg+evrr2lXSj41k6hlwAxNCnGJBaGn1purKsJCDVv
xvRJ1jMTlHZtnYYo4OCiNs5i8dII+N6GtnFzCXd7L90iU42m/RQfTge50khd1YG6EDPEgOdJ6dya
btMWUrtxc2kyzgG3MDkeqNXOSmssYuzWRRra1mowPlNvYkYeTi2Ss/w6Yoh4SBbUgLqFG1X5bR1p
BZiQMPlRUvpPw1z91gG5Wo5hYkNHoHTqAC3eZpo6K2QnPGFpqgEywl5q9b6+l7rvyBdEz27U5tt2
sjAREjcyPvOW1yezgjLHKu0sF0xNmVgbdYhvxrylFqrYxnIIItznemzN8hJ7u8w0+cJaYuFXN3wT
OxvZB17o2mwyEZkSCSxcI0wioWWTOwhdldVZsRS5AzFC4zryJ+zPHDiApECiVKN81U7c0LqfCeyu
oFMXA3zRLkCI3NUneEb/ESOGBRPbVNN/mYcECdbhWnV2Sek9mJ71og5l8sMZMvTei+ohaalfgKFy
1lmVeTMjA7FH3Su4AaOHHVw92M9DavDeIUeQoo8xs02jO/3niMZIHqsyrLG4bKrbi4ZPD3+pbUGF
2IoPiFlI/0x9iOpK+y9x8tSXYtS+9uWKzT3o/VWq5N7el/psz6LaWrZRKT1oGjwS7M/dXwZO3or2
S+ttVDqVQn6IpzmDP3p7tHiyvdvpFlBp132ALfE+p9l/mSPu43R4ToZ28KTwgD+AUVWW6Hdg8DkV
AZreoQiAbq5GrpP22KW//D5ibza1XARGhpmYx2Y+3Q8Z5jEfsaL/EqK73REV0K1jtxtFacyfkWq8
ZggBobmp+KuqkItdo3U+3gCgNKjV6q9TaJGO48yNk99U5pwK52Wrrdcouw5L3tbYTSgo6fBULM9h
aXxPFdt/y3GXn3W9kp+w2u12HuqMC5GOC5Q7SgPGt7DSXoOw1cEtKcNGdhGWCaaXIq5nOWkMnBSQ
aAofUof8oRRWW0+2dCiplN94YyEFXylWsTD9gqWoOehPdQMWGuQ3yoSZh65iPCSIK4I7jBaRStZ8
DCT0fxmoGyPaT45t89HOjZ2v6OdKc4P7DrrfLWl83FtQ8X/tfAx7CndotqJp5q+uSp7MK1I00WOk
Jnmi+K9+R1LTNrTqEIS29oBPzlr0o1HHczBy2ERPF5tuYoOCmiGabm7KrHV34mDasYsotP7eLIYQ
hk+jYq71EVKC2ggWdt/POj75csjd5lzx6Lipe5zkRFMd1ZaFHF4xXiQdway0ZyXLEyzoMNMRg9gF
kZQzzLkYFJOiVvWwFJOyras37GD0ouerNGKQZ7XWvVR00RZ6hb/2i6h6Mku2IEVaPba22t1Uk3vd
pF+YTwfbdIMbHhgxrwrbPImBVJbAiDvoWSiuWoVzfxIpRPTFX1/aia38jLLGunGFnOE0D/HmuV6H
8q24Copn6rELs1UnNdmqhSZ7g5vUzzqIkh84Djz5bpY+6m2hrGuTJ0cYju651LK/BRR90mzSlsyk
YkWrWMcWFprfr8B1wU86YCH11oXJH2tvQQf2vfEC9bGrsGH1Er4QIe+tdV6nKtIffbhHXh2uiNZV
pxGyOWA1VX1GJ+UnYgXdMZ8qPuJ57LfNUgud5qInagwd6gldcwr7RzT1A6x+1AxkdWw/t6a5FT8U
TBR2wjFyyG2Kswirs3QvTygEG3ZSJvvanWilheFs7cBEHH8aBMxR3yPQ0M/73JfX1z7MAr/OMjS1
mokJIszoTfyAWL/8r7PalJIOhOBqgpNSQL7OuLSne5RDs+Np4e4BR/rnLnPGleHAmJG7mAUjnlf8
M1l89dgPgAgJ5ZVPLoUF7AQJ6Rklk+edKmXZkZB8Nlr2Hb7c4ZTUOHvfRtSqnZSkxlimKKbFEY6W
PCA0wrTY7z+FiX4R1iRIPlC9HV4KALIizFOi96v1H1ezpquJ5hSWgzefjcCLD67OHj4WFUheGM8m
BaNVbyGiBR6PrYDkTza8tnerYF/w6KrxXPQbUVvtBgSF5pHPKr+uB2WhDnm2FaM9P0yBWuW9OfT6
yXR7YDFcTA2pu0L68paimY/UwyW7dHei6bW/8awtwK/wgVzPWCCCZs7KEDXm0UvCF9TUkHbQy6cB
YbUjotw1UoFF8FL2iNembTaskZMIXlQ7elUkvb2zUpt6UR5tRXetFMM26XFyEZMKr4dLmLv9Toz+
89pymLFkn+5ZJcbnayOz/9pYdXsX1Vn3t2ur0ydox4mn+HHtJn2RO3JsmrYfLc1HoYWDLNfvZ1rO
c8TSJCFi5h+TPsWzUQQiguEuYi1C2G+KRmCVETG7t+NqGzTNCeZtcNSVulEWYgqcoJnU+fq+0wtj
g5DrU4DqJzKfUkz5ELmkVi4NvIXqPN1IWc7u362VhYgxHMM+qPsGI/Zkpyn2K55ZyD1M08Uh+jjT
RzNekHlJE71fpZP0km+zdmkt/2TpnXLSY+nM7hldJL9CJiHHJUlAOqmtfYkSk0WUjLo9OqiWPo95
Zt3YRfkz7Yzw+3SS/znRSRWIHnEy+s1PcaL8OZmC/6uY/3QLcUHQpQd+pywRJbSwpC4fNiwA+pcs
7TdxWgcPTTJVoJQgn4l+EeZqCA2YLJ5eeLlsfDcOH8Cp/UuYM11NhMlt8ymsaCU2TT6y0terfdx0
GFCr7/95NduR66W4qUGZa5FL2Bf7AUZk0QC/QRSyRNPQa2kvylwxj5fLqJBbuI4KIYdBMv9f54qP
IW4krkxdXNpf73v9kNf7itHu42MMQd2u4RVa88iwwUw4zsEIO/1Wlkz9VpyFFV4obqT3GLVMA20T
WLPCUeVZOtb9WgSqorMqi0VsltXhOvn/etHpbl4W67fXC9dphJGtuOfHhS99/81FxfwYYN3l0366
qAKSWLb8z5/W11Ac8DTp8iu4xH798T9+L+Kitin3a/HBrz/zv7vwp/unrpkstWYhBPBbP3pu8lDG
thD5PcnGQ5dsp78WTchwAD6SEufKbpLjy2v3lAfURyYlPhGRqf6n6dh9/st0u0g/T6/MbC4u9jEd
B5JxloeVfPAakpjmBHKOtO/JOAQ/qJKyjUWRGs1IGzohBo7r3G2js0fZ+S+hkVm9h/YmfBwROijF
r6jr5roVxI9apuvLeIT6gRervQP4B/wUt7qHccq9leXQsSOZ1Tzsf2XoQdGTJOua5dFMmcoa43TQ
8tadq52OudhUBzHKFo0i1AB1nF7PIkz0W56BzY6kUjJtsWtpUGXdibPrQcMDgZqj/R5yHfgSLJqu
reXzxAILSBW4O0RuCePBc95QGK4QRvnTDIFzZ+BXLfz+WmlcZlQU0BCJQQwF6TDZQXY3LB6Ns4uS
GFA5HLj1ScwNAcn4nqQ8ZOTfaCSGD1CA64dSehLbbtHIpSexIc9Qqf3nSDR8Cvs6R6AB+P796xyx
0NR1rXqQq2dxaTP17JUjWejeD0//zcS/fib8wdS53+PkKctNNhdvJwwLpDmy/vqNeIch5smCrH0G
hpbsHXvg2zmxFfxc/xylKAc4te0z25f3KHks3+J6TEHByQEClr2ydWTXOIed+0JByX9rZCBbo9bZ
KJ1CZh9GxPuE+G2Y/eplO/vWTxPhYyrbCvGDs+3bL2IcJMvniaFXoIczXbFNf4uJHSjYVaA9VaPR
3lSRi5k52krgZhSIVQavzN59Et9gKXB+1rkXPVEiKJaq3UUHdktYdP5lTtE/CWuKjzntNKf20+jQ
F1mys2ptXKnZptIldcWio8BNyDZ2bdLqk3wCcu4l/2M+VbXXWEbKBQqKN3PKWZ5n7vR9esnRE3jB
Zl6ft3KTnLQxjNZjhA+ylkziq2B5/TMmn85y1CdfyL6PbiurVyiCd+GPXN8KJJcUxOE8CPvhjmW/
s23QlV0l2Ds9mrnzIiIUQ73NNJCaefNdSgftLpqYbmOOIRtWABRvaYn+zM8wJhh5reZyzTJdwmdy
pceKOxfD4mDKGtX7RDqVIiQMn3sTY29AEeFBqzJzW7SevKHUMRwNR4+XthVWD9WALY4Pau87wkOH
rJz2ZxH7eF2Xf+fZ8GS1Ufg6DEo5j0H233saf806sTEradpyJf63xSE18x6hWf7VrezNCNJ6n6PA
tpVZQMw8khL1eRhQ/XdupZZU3hvypBkq9XA0Z0LXNgybdaDY484STF/U8PKV1YQSPpijfqSsrKDU
Gni7sAQcOTT1Y+kBkYwstd+EKJqdNVv5hUBGdudF0TDP1HYOtZXy3j/PMn1AAciLGjxjp7N/jrJc
pI9N5PvoP+MyueLxZOOXOs36GuszKxTz/3nNr3f83+K8fJ9Ynly8AbCOIbro8j1vc0T2qq5H3Zim
aSTNbZ/hcx9jBzp3i7FdBqypl10V0cYrbV2xCbwVwV3hodklk1gsi0i5R6grWWsIrS5zaiwII34n
uecss0hrt37i54/qaBxg2FTfDTtCYB7ZqoMJH/EOv6dmJgbihIft0JvNKcUXdZ+bWJ+LK0lWvgUF
XqFHnhubutDbVRVb2jddX9QFID40Y4p1b/LOgcT3SAYWCYW4+Ckg8amvWOssMcalYIyYledP+7t4
L/Dz06QKxFTmU9VDNmpkNXY58/ISfnRIXy/6PLCsn0Yjq6JuYyvg7NR+KZd2BeQH3DqOBNtxdM2z
YVDEho2M4kzlFme8yTDGKX6lZmT+UDzpUBQVT/hC51+s1UApDEBcw9hhKeHJeEqFu17LQYG4pjPH
D7I8GqMHZp8E1rIxteI11/11moTWj1GVoExY+XhvjagWs49S1qFSFg94ef8yxtC9s/wEmeMQVoeq
Gm+VV5J3dkr7wfXUeNkVVX5UZS/eqrbkbTuzb9iZmsHSSNXg0cg1bGT5lfyQRhe7zo6K9nSlKk7H
d/H3AAMOVNWqaK5qrUmiqvePmT+gg6n35neDra/NI/OJKnmzMcYeO0Svsl58ylH6xkkOAnrb9bn2
4JgHoRYsGsDYxMiIoNo08iksOQiAbv8+8o85KmRMGGI8EaMebZTcaJaUWtRX0uoLwc7oysKfF1h4
3v3niDHI0h3I+tKvEY6a4Q+LWUiKYbSHVWbH7wRBjJXNpV8GuBCrqIPXpKR6DZQx6S8RcdHt5MLP
nwvM7Fek2BpWbL1yL2lS/B6Rmac6ze1H7MebdVSTNVVK3T3bXvrjcpNmfK39sXtQKOZuKkCKa4TR
rbkxsQcB+d0lmuXfe1ZcnWqte6B2m7/IClJiJCd4m05NBb7erEsj55jYvvFQkuAV/ZlaWNtOUmoY
JEb+gmoBJSTWaHsx6rxk6Pm9NApgkELGJd63neylMYRcXd1vxRzoZCu1k4oHton5rWSjKYytdfKY
Kb0OaTJDNvvEW3SZ4WGJ/ylno9px5qfmp74wqrBjz5GKuxbq8L3OF0k28Kj4KI2Jwpdomn3m75vm
QYGatC/UkSRemjw0fQ5hZeoCzFxTd5lOryHXpjizJZysG3htiy8DsZx1aKtjso3RLbyQtMj7HSLW
/a6KvH5n2LANL51BmcwLRbW3YuAaImZc4sSIJaZcx6/hIEdtJB28bvHp2uLUiSNnhuLisAgKxdjx
UDF24ux6uPZFfvhI4pY6olGm5exvIde+qnL/xNSGd5k39P3PGv7mS4klV4Gv4bcsTuTbXD+FUg++
Jtf0bYoU5gWmNTYJBvRRgj8YEK9rKVecib4pwgR1tRf1XNEvDu/eAX9GrwNfy8bO3Ttr03C1eEtO
SLso3eNyiSVPbcuLa18DfwjSu/Rd/RDEF4OVsnJ6Kboo64se+EIRD+Sq3o7tJCBM5nZV2ahYQ5Nq
4zUlrWJ2aQeDnx0Vq8yO/ceI6ION7im4FKrZUcwJdewnL50+LN9l2KCxjrvMrVs1/ottdeFSrpG6
6Jumw40tgjwMhunZcI07gVqH73uLgNJ7aB11OHP4JLQtOKJ/CS0VyZyz14U3OxmahGpX3Rq+Ycyt
ELf4q9DzRd+ZlBe5AgauwV8GxAXiLBznVTtEiO+DVhQ4nw5o2HzswN3CDQSZKDqvcEVDrfq56RUA
Kf8CcBR91ytcryrgQp019Dv2iAs9j5t12gM8VWwzvYfnk95H0G7xb5NM3mVJdm9HbXpfjm+V6Tl3
olF0jnFTJFhaWIaKvL5KcR3ovG8vu7yRojmV/LOZaN1eXC4A3HmEDrcSLXGB611j4O7LooV0flXw
F9L+16aTTRg/Rw/nV2l/MVqhQpkkbnPjO6UD21Yw1svW+IH3RrytPc2cOWmsrIS2b4O9y0Xz1/Aq
fY2sUj67iv6Ks0tcczDkLrqEXrt1sK0zylPiZdcDUp1Hg4KR9mRsJppOWVdb8ZLUu/F99NoMpuAq
lY2tpU5LP7fEAsXvf4F7eou1OnoJEkuZD2OinxylnnCrpAPc0q5vVBcvYB+rQTSpTB1ftCZ/xOWw
m41Dn70NJQabCkziWV5SNogD/HwElL0FFmBV7UM85s1SbRKkRCqvBbRO8QGaPjWqaVSBB3fXSCX/
ugxeJpAUb9xquExXCq+jQAmTM/H95E6V4NIUaYGSs9lD48twtixTdwMuZ5yLJvA45aAayqtoNVh9
n2ubTAaRXqQoD5nWomcsq7eX6Aj4bOq2w00wDaqNXyzLqteXARUBIaFg4JIwz626vBFNLCFOmux4
J4yCksfQGnmPobtQtOF4aDIqJ303Zs8pjtJrZ/TbZcv7Y6915e/UB0IlDlpm19s+YdvYojJw7Y8/
IkSfGEW4FFtN2XWX5VjwXPqYIQa+NK/TANGRnIfRv/gSJ0KuN7JMkDezpFdeXagA6+tnud78elFx
qUuzAl2SVsh0Tx/539/CmH7aBiYbkqYNfnagQSqpNB+SITXnjTYom7aSDBIrcrlSsb9ZyrBXH7xA
Urcpz4K5aMLVtw+Sar6IFu6M5n3UyjMxs56myx4oes8uTiJAcl0QS7o57IPRQD8w57dRSEN5ALK+
xLAPo8Uh8e+a6RABuFqMuq8sRFMMiBB1bFe6DVbvOsFXoF5TaoXcNl3kcuiRQSvrtMYEJUw3ok9c
KftzQ9Xyl+3FxaCP6j0iU8H8Ui51bMzYqCr1y0s7d3gLsa52Ntf6aSUrexDhCJpN1VQyC8kJGYFL
fCqhN1eE6lkUZ0WAV6GfR5oemVJDlY5QjObsjcu9ALaimzxJepP9uKkL+yLeLUbVukU7UZxeYsTp
R6CAxpZi8mVgAtN6Ef4a1ujpi7bXw3wF6gDlhtq70TQP09wq94Zdo49BvhKnQHeHnS8pkOgRHyOh
hiDpCqrnOrNt6F2DxDMBxRXDxGI+Q8ikCGcZtNoAoRIg7G2NPua1r0e48Tp6Pfu/xLV/mTtdr/NA
YAiLZC9SUVtl2+blmfL65SyrIvW1l/VkNhbqv4z2U984jf77ODFKwuI97ss9rvf9GhegwZYhxD/l
KoUOSG/UC2wNAurs5CvxXo8WsLrRrpyaVVrB/mkszO39JinnU7CVqv5JqIpcg8XloCi/B4tRtf7G
gqu5yxV9q+Lr/RSWXX+EufEjt4fqKcD7biebA5pE02CAC95WVuwYsiejsRlZlOQVaylGU8fAti8x
EQOYgpt+nDABfn7DkrJ8SkMJhKfcezy2p9GwvtfR5L0Tra5KoXgb/dl3rPoRvI7ozdLaPLmo5jSD
7cCjRcpG0spgJaVBs6dAm+wwNsMhiULlvRxk7Gm0WvuGzs7O0jr9t9a0yxRt2jdI9Fg7kXc660YT
LCvvfhLLw8LcS/epggbJ1FIlRFTAF8A/Fu1wUGsqukO4vDQnBRVx1vWSdVMF2vqSXfKkbljUQ4dg
XKfA3EM7Gk+95qgHIzKdI7qOwdz2tbNjRSYINaXwV6QPWIaKtZYrjb8TWXFuWOvUM/aZ0U44kBhy
lq3KbiyXounVUotVaPd7xGkDSpOxUxI3PwvvknG4NSFofzcdlg5BkZuPYaL1i8rRjFs/r3X4nopx
I2WNtzd8sPq1qmfQsgp7XmdW/1zE7q8O+dyflZfNbWeyZlCsbu3mtfnQdSypbXuAdzNkW5FHcWL1
DgHb/oRyaX4eU3XjN8gTjLbdQXMANityMWJSijNxVAK7Led+EePcnlcwvGvVOjSDZx+uzcwuZm5k
1vuxkPQRXCNxReh5y8jQunnpp90yymR7hmFZuXc9+acWeDj39SOm9y774b0pTgdTzTFOjotlbPE5
yt46APDhbtNZVnrtOP2Cedc4XgWdmk5Tjnnh+BW0cocvLuIJ1ty1zW9mXfQ3fjW6p4zKybGrdNBW
hXQSXX7rWJsR6sRM9yT3JAasuHEWqlex3576xCEvzGIWucDgeuo64WSYuEiKsLz1kN6eJzLf8nIg
kenlvyo8ameN2ZqPSoTVdlHU0VFDK3IbVgYbOJ/87MK3x+LFzq1Hw7bT320J+H0rhVA2URkc0a+Q
e/KpaInlBnZ5ihH6p8oNsaQim4D0FMBi0GLXUCv2JP5NQ2mTRK2PF+mfUK6qSXb8EOjjMIsyt1sF
GX5MbV8mMhS7YI4SydnEog0DE7lcqoUyHGpqLEidNcYa0KzGWzcy5q5LqhfS6wkelf5bQnjYDaT6
ZzxRUqI0L9ZVoTQL/MkK9vG40lqlXUKCxfJepG8SxbyXLX7aa4SHzMqnCEO372v+WI9pp7J0wxdk
/YknRFUAvge7RHQf8W0gLfycKpaGBFEhLWo/xhOqT4yHpg34v5o0HpFJ1Q58PfbJpP8ouipNUhZI
qM99xfGWUCL7ey0rh3tfkkg7WMZBdIGubHa2Vv/ki5glaFqh7mTaTrUWsSIEFXal5rUuGl44FBtN
ReNfNMVBAreKQiPG8mKS05bhrYUtwzUiLeGs6kXoXz6H2tjP4QSQAFbaggY246OhSMWx+h/KzmNJ
bmRZ008EM2ixTa1Ks4piA2Oz2dBa4+nng2cdZjUP586dDQwR4YHMIpFAhPsvYCeueyuK/gp85aii
DfEGDcLeF72l73n1BZ9TF0jrEiAzBx9wcKuOK49f/P+omopukbWebb/aSJwcPoivklY1Lnq591tb
2YHbxJk4jz44jZZ42SAUWHQnkaluEOg6QIBU18IoavDTeY7hW2QBBaAeGB9KTsioIO0CQB9n8r2+
NEvcSbc+zxMeaciq3EZFO0BGUbEhXfsrWJpJ1hR7kqFY8rrFnavO+t/LSQ7aVk6CIAte8sQm97aK
2HDY1qboZvfNMG1q65g93M1uVF9A6cTbPmrirw14iEGBXT/GuKc7GrXPVveNPSgU+1DWefJs95jd
SQi7UjzaZ+dTrrO2MQzd3UTUHj4bnmNspsCaDtKcWsg8HUTMO2l6Zrvluau+FLpevXhmw/+SprzN
eD/exfi+r6Tpm31zkEvWBv+87zq2keEOFxvCAlhAtXuy06w9Z4OLc2OHqryig4XVlW8WMiPbeFAi
MplV/mIa3l8lggxfUvwa0LbuvsS42lNqUtvHYTl0Vo0Eo1ueb/1mXuesnWMdagWxcujHyH1Iit2t
R87GNEYusYLjeRtIKYmc9Ln8knf6tOEfu13rgebM+SqtNexP6gA4Px7tWHmEZrQvkPIeph24VGsl
SsAIpUznwClepTVpcfP07656sZFRhvkaJa1/T9Rj0uzrX5OUxYlwKkf1PovfHa2R1XvOJ90/isjs
TXPW9WZ/U2VIBMlAU5Q4+6U2cLrUCX8PLjNbv8/m73FIwt1Qz1dBAHmZAZCrsw1L0gSpml3iDv/g
qWafddezzvVy1tQgVlcfTmUoGgb77FMdPBRmcyddgQJk1BpYzYSJir1v1GVH1AEQjolpBjavGvWN
rL79Ih1z2wVoUmJLN4wZCw+828ZwY9ZlsTKxWT0nbN5RhfjXGdbW730AbP5r9DYj8FMkG9UJdO4f
4obysa/NiNIjAf9zqHzgLe63ryMfGBjWF4QNxlPhN8qdHCoP+SJNaSfsV4GV3AauzXBkxZgUACx/
zfgtjtcpHpf63a0bo3FnXeN0xhOiqmMFeEFZUaidqrOcxcFc4nm4tK+nt3HMENq1EVvGdY4MuCkJ
4pWcymHSI/cQFdqhnWfvoezN+h4mwyqEo5ltU1wPd1M04M282OFJiJyFI2KfSLAah9tAk3TXuf1y
pVu/XKR06nz920DW12CjlovIgFy96lOyFihaO7P6tXKwSoyzpjwkdVhuxUhxTpRi3cSRehZhOs/K
NqGS2p8MEwb9HyZJlO8Af+HX+3+dFFi1+VTa7k/qKNgUuB7qJVRzRizIv8WwKzae7VR3ujoalxpd
G355ofbVGL2dOnfx32HNg6OP8AHQEAc/JKqDoDh8jufSSECSak6DTkg2H7sBy5ZheUTWTWY+5Oi4
r0Z9XmSM+rsusNM3VS99YOCevrfafnqzPPssAW2Qhes0i7qHKpzsi6oXGYvspPoLuaJVzod+o8yu
bCcoLkdtGIMXHpc/Zaa1UAmtalaf277AuXVsLfSrk/6biWyPRJDsqtG6ZBCmNzpBRfgpHq2rA0au
ReNB07F+qRYQ3azjtqW7cLDsQQ0/dYl5kH4Jmwx8rKwFqqe6Gqi7DvcZ33YCudpvYSJprC1X+3eY
nmZfWJxiCs3u5SGZEJZTq7Hf4CQG/UKSyrdOSSpLLvo2YABoR8yPnPUtSe3FmEhnFWR4U0X1lp/K
tC+s2thXaWh/jjpjS7p//q74qDd1ELYuqqKUT1aYFauwmdTvVIEQJChQyO10Ew1jEHEbmTF1uLvz
m/xCcbJC3eYUOZaPgomtv0Kq8K5NkfG6Na/KUAa7Ls/y/KsW9tjEzakfXhrcvVZd7GaPdjrlj3OC
njWY7tckrafTrd/AJfEgsfy3oh83/ivu2tfpxnvMkFUTFDIj2vqjBe5ehYpT8O653JoxpnvS9CKH
N+1ySMaseeLmXptpnT1ApHaeWLBbx3KCImWlHSytlMzxzvLyahO0aRev5wLIIM4P5f7aVir9uzLg
h4l4hPPEgst5yrDgHaswfJQLwjav7pFN2suYxpNoWwSVvy+0dq8W5fzPcjKm1vWk/8/Jfw9Jj9ob
23kcog/u61k4Fkf2dd/lhpjFDeFXn9w9GIri3s1nfIiT4KF1uIW84n/RDzQFyIfn1NfihdQeIt1f
XsXao9QkrttvKW2kECuOvj4/2j0l7lW96DTMyjjsgr7Q1v2QTSvVwdAotcL0NYxLlNmAsYshco1c
zNUQ2dbV7Rj6J/sk+5UKq8pNbzvqnd9p7R2GJGxNoy78UR+Rv2tX7y+PAhbCIQbAU6y8KMvOQH+W
ymTUokOydAZJn53lgKXz+5k0Pwx/mH4Lt7Vw3pkNkLhwUu5QqOYlhh2kcjd7pF2CvFR2MuLaWBps
nEUENsjgLEjMNVzGC9/Q7qicS+PaY7irAEGURx+FKiR1nHshIIQAUc+21f24cRJq1Js3/Ft1O4mY
g7E8uV12r5doJKGXj27FUsZABe0/zYX8lkXze1PQdremIOQ+BP+amy+GU2pu5qidRimZTqhDaQWj
sSzmKd1okV9gEcBvcIcXnr5KKko/LZg0+2hOeXmhEJwAiZ8Db4eExV/Xpr6MoO+U2kd039Ac8PO9
41bOLgoi69WZfSpAYDAyvXvta9d5jb3Q3oEmMo5wv9OniP+9VbzgOXL4jR4ogu9B26CD02rZnQZ9
EUWmcdwE6Bp/a8dmTY/9o5xaXOt9LX+qhkw/usbo7ObSGo9DCyWk6vJvNomDv+22OAy2b3+tFcQp
HMhOaI2q5bnpSIUhnOm9/goF6HQN7Uzzz6GGX16vGlrvoc0S2g3q+1VLe/xw1ZRUFXsQkA7FPF4c
xHwOrACeEVX18k209MmAHEa1HC+oto6XzDa2WjPClFm69CCBXvn76ZQsrpdRNm5k8p+udZ3osms9
YIezRt0O2/l+NblBuhgNGq8p/iZsGbvk0i+uxbdRMTiW0bIzkgubiPfg0S/jTe+gdrf80BSQjwDH
UjM7+8uvUTpzcxhXTskm8NaXyI9ThuUgI7/N+xADXr5f4Wcfdke31I19ucCmEgg0ezerWTx2pvp8
PZiA9ex2vkgLLwjl3BjJtysoa+qBAHa6Nu1lFOX84hmRSbmY9KR5hpBplSlrxDvUDARi+lr/+2oV
V7tCum5XkwuU3QQxPV7Hgv8q2FjvWvfJTYZ6XxdV+5jWaFdEkTu+TQbcXC+sjB9x1W5bKQLaob2x
rSr4W/MxYq1L3XpTwyJFnF1VH/PcyfZWovbn0vDKM2WCet86NsyPscDAkK3GgxyqdHJwnu3z7a0v
KJ3wofAUd2/HiCf/NsDdpPN8ZRv96yIyQZqal76Etu0fpSX97RQeCiA1pyyxn0JoKc26q4KDHgHu
GSvEQOY2NdkFedUBNnL0ydOV+Dg7drmW0c53qid9btmw1/GnSJmiT/6kfMkiuwAYSnw88eUxOqt3
MthZ7njWS7530pkNRmghAM2uf7kOgl6G4+Or8E2Z2pl6sNdtKs7SdHoUhFHoe5JWHUZfk0W4PaJi
tfPTdH6ayDtsEMdFW5yU8cpGJOEba+VPaPDMPx3NWwNTglOUhdFKSwf/n7SrH8oy07/PlVmtCgRx
3nBM08Gf+9Mza89x66m1cY8Fh42cOSp7tTvPp4F19mHwfOcuWD45NuA49UnI/lChyGn0pXOPZLq5
rwyzw9COlK/ZA5o0W8u8ywoz3mH73j/1YZxu3KbTXtskQW/f7apvTjG/Bs3c/fTLHBnegO/ajn8n
nhIFK0U17yettL+jj8rCRk/CzzG4h3UZa/qzfHKRgXhVtEzfdOTGjE3JyhwJD16QatOd69YLH62e
4rEyJD4FcyP4akaFTWYGjnpetj3w/flg4ZT8NVMKFR2YAq2VJSxHGkxVreq5r/PuAXowi8ylH4yW
s8n0WD06y6zR4q7W7M/tQmoztBC8UtoZa+GtTQWCV5M26OcitPMvNi7DC83N8frirPWlsRYSnET1
EBGhI+XFFwsD319R1MyMtbDZblFyLTe7MujAFhbg54lCj1Ldh92Yck8CB8kr1VoXscX/zbLclkO/
rJrsiWzdbUCCg2XGbWCSpZh0ln+4TAw7+Ayf/1F2E7aVOKvBwRsDKGHyViAnIv1+ZzvHxvYHVMOx
DEHUscWwN+g/mR77Vc/InmEU95+GLITsqqraWQYdHfBo4FraTqAAKLX1R7QukahYptZm1j6Ydn4n
g0GhKAcUcrQ1yzvnmvfKTb/b+7UzbyUNNqY81FNfm47SrBX9Z9Un1r20jLRYKU2YsZBTnacZwq4k
2IaqCy9laCK5VthU9yvHYvmVt2H1qsWvPtW3YDWE00OLYt03De/oddvU2rMGcWDXmOVw0ZACPKHM
q+75A9tHo53jTc3y4LPRB387WZZ/cUhv4ZBDJgkN9zXJnLnpV66utps+hhFlB1O0UgqvQwUvynaU
l4qLgwDQmYSts6vxoniecd+hglYqiPKWJ083zX8cPUbS0G3/4qLWyutKZevMtgo3unR3WUlaW3Ys
FCWwmRiL7FA1sXmR3YkMSJyD4s41rpDNyzTnh1C34PQtuxjZ99Qjxt956B7bHkMSURlzRISs5qWw
+2NnV8fu6hok8bfIoeYG8ZS8PeUQAh86NAv/bXuhF4g3IJ5KdnexwjCQlDvF8fA1wj714PZs7brK
QC6wjqOXeZ4ufeSV99JVa8Z7RGguwhhRpV4ac3ofNUIvOPS6bZ6dMLJwb0q0t6wr+kNtGaT2S0N9
y6dK3Ua41exltAvJpzuG2Z9kNIvKf1CHaO9lsMTzJoiN4MVIkNWNlJ/XKxRNxh6jeLm2NF7iaEnw
aSr1OKfGoh05kP6keFm6ljT2rSlpbEfj02RU0tgfmpLk/sPcLOb3J0nuD8GhytJ6uVSyjMoH5dh4
70O+ipOF9jlXKE9IdS7DRWALfjc5SElPi7PvSeN4D6paRa9Ozapj0dh3vZKtXxgHO0BF5uc+ds4A
YgeKLmP5rI6Ld9NofPajEpetwM03FrWfz47rJAjzm/6xraMTtqZQDVXj6NhW8wwrvH1O8zDe+XOi
wV2lTw62GXxVI9U7S0u1bASWmZTm/AjzontUXH/69qnV0/FbqAwIHRpGvZ+y9DzbBf7pOIagbtVa
n2y8gFaVNXo/eRuhdjalQ76yysD5FMGx2yb5nF5Qt04ui5qhO80PU+p026wEojKIJZ60yxCJoOum
tIz9dJ+kYbm27fwJJ/LuXkQOhwIj5KnlWSxNK/baY+4p6VpE9nJsPZ98W9+WMW94lBbLp8RbqMcm
ppvuL4fLm9flvAAtNAFnBLOhbV3LQdHq1imn5LFIFctpzsrwGnS7hqPiI2BioI14Z7Ed49L4rPNg
XPuFOp+lGaXFBkkh69NQokCu9uVXK0rMz65qlAcv8A7T5L5QlTzFC09ErI3kLJqnfRh39d2tP1MB
nnhGXX9wRSpN1d/5tQJnbZkvBxgV5qWPi5ObYcUWxksKZ9GvpKJjbpzQNnYiKmd2SHU2k/cjc124
WmjPYQUCLVFKQ7dYmarOFOyWWBmUrhBFucC1jQfPqKbHK7YjmVrvIkkEM/Ps/Tw3zer6Xxza2ntb
hjsDCB+qTH+Lajw0s3RLdaa6an6nDgTeVW3HLzWv/1OjOzTDLI0uGrZqMqOKLO+hLmoId41ZH/ov
tZcrMHwG/4kCi3bmzfNlKFz/CdSY/9Qjr7mD+2qtpU9iAQehxlnY+V765IDe3mvgtSGCBVxoClXj
yf8WBojvXiXX0ZRJ1mFX8Z9SawMLAs6KyR328XKGOs37mfTdRsHyxIhRJs7Zb9l4NXPdbsn4O481
NgaPDi4R1LV7nQU9fdTUGajU6C6oiqN0IQLSKry48OjudPX+GrHEGiVMO9eam+OtrzTrEbNwnsYY
++GsChk6ru8yw6oweVBr5BKWNsUz/dSzkf3QJzGVxFRB/MnVUbyUvroqmnF1jQwK19zcrmsZuG5X
SCGpHVtjU0mVB29kx9gOVfbDx5Av6VTra5lnOE/9IUIZsBMZIvsa0ajcASGLzqeui796ka68VTae
bV6cI8MNq+k06QFweL0rXioDmqtXYBjhIS+STc7PqtLZpw3HlVaa7tWSQJTijZqlp1K78HDkvpJO
T421lWVZM4Qw5OflnpKB6+zrLXebKeMSeZvd6G6P8JBfv+lBtqmQVfqcam50bHwMhzsvXuShRLaU
bUwJXS9E1KYFsLqZYjO/gK8mY4xG5KrJK+RMpfPDuMRjN0VKpQr2pq0PRwm5RjcWkPjECkFTOu1Z
DuYIn2U127FZrqQjUxFVto3FxFo6bQm4hl3Pg2Jqz+aQdOePYzI5YhtSFnpw/BgfFR0qZ6BE2vNQ
s/FdVI42AtlOgOWgkI60lwOeW0Dd0i8g7qZX9xmQlvNv/RKhmWgGLTNl8Da9HbHGUCzv78DrtLOR
YCIlZ39qSp9SOpRy5bRMPG8Th9wgMk9JBxyGJv+RN29/HnmbnFsgedcz6WuWgdvon/o03cFqoxh3
v8Wq6Jzo5LDGyiZDrLaHZAZVzdoyf+jMwTjorBovltu7F9QJC39XtiCWMly+1lZrhShf2sN0xHHT
IhOQT9HPzFVjxPf0L0Kn5F23xsou+2HNCxaMH9MzgG5YjOY8nOp6du/gorkbbC1yfkdmvik9K36e
W+yH/LlSd3PDinxdFsGz0hgzXyHF/BCDk4eqhGu6xMpBCwb7AF7ZWkkTB2Z3E/aA+1G45Bk81g8g
MYzXyhpe2JzXD/qy6FnGpCVjMCw/tH6NSeQyz6ycu74fUwCYxnB34yzc+A2IwvwMZnWEV0OEHG56
ddJcItoaHj5JRX+X6G5wTJ3mnseP/lqrKsY5QX1fL0mnaC7zx19jZeLEF+wBoF2QpLV0HIk71Smo
7rWor0pn7uTKnV4n5X4kbwlLhuZtwJK8rooLm9XkaNgzeO2S0yYK2FEfRb9p0DdlZLXfu3mctqHt
1CcP645nZVB/yriXLQLPQW4/BTA3z3gSRttygOyDi4W5dlAhPI+ui6Z43DzIAevI5kH62Z6cr8pc
MvCrTyJuEyoFThYSJxikINiaY3z6pdLQ5fEqu+UGpek49jGJVGBsQaY9luhuDCHGhq0a6HsnHj2U
oYlC7XvZNnXcYnoMMVr9RiYNYZK81c9yaRt57kM3dvPGWgqkRW+cAYGY58r0cJZYujz0u06u7iNk
Q5ccuqU+Wgdqj+eRQin/VywZZHVtss1egWIttnGgAMGMosWSrLW+zpnxKUut6Z+6emNDR/mumq0D
61TrryHMqOm2U/s2DsGSCnPdR8PkNTEUfXYpmrA+lQ7QH4qw2r1cu+yjaD3ZYT4+jU7YPiCz6R8C
DGa2A0/Eb2TM11RVtc/cI/6hVBy2ero1flPoj4s6uUOa7UvXYnTVLAc5k4PTK6sudZWTGGBJ12h2
KoqjVMamWk138teHCJF7rOLu5I+Xf7vSr4ZjFA0/pAs/IRXVCSvV1mUSKVvplINpTePKjrJXAyjg
Q90EG9dJ07to0VKWLqwSAKJN/gGFStPZ9NbwCPGTDQFbTwdocDTsFQ3UHynbGnfFXTQOFibFKlma
rB2+etSq8Jf8gi5IdGpMH83pTOm/Nkb4tzYOyqOq1qhW1B2r+yUcpcx040xBdEaR3Xyz7WmNdvbw
lfyNuZ/Rb9rJ9CJsTnqtdp/MSjEukKiqtUxHxpZnGvZfd0WnRC+6j/Hscln5Ukruzmin2zq3GNZg
i9byGlc0vLkWBSc5wCydsY98FlOlMc6VQxIluCj8CvjTpNm5TpIoP1Zw9HDz90lyIceZKTf3rOh1
L/6s4Oh4buK+emYR9zMtsuZ71zk4mnea+oBjh3vncdOvG3ZG3+Okf07VpvoERzw5lVXUb2WCNf9Q
fIDLQMCCfdRr2QHwfPM579KdzLPCaNyo6Eycwxau+YyG40FcKdGwtikRxBalr3/ZVVYrB12Wxylu
qsu1ZIwfJ76Oy8tXXQ6x4589gLAnaQWq61waFLHCPGat4+XOdhoCfKCWZi2r6yy1v3eeqh2lj0eY
9+Dqenpnpu1WuqZlmcR2lk32bODopSAAJV9SDpI+sLvp2UkU5STf9voXBEFxSBANNBAKSEPzVSgz
ReAHD79a9VyED1FlvwrZRlp4C1xbQzaHEjmD/sAvrsrReNUbhcpvoU/oiRTmF0lXdXUFgp0C00Vy
WX7saRvPRPZTRi1quIcWC/NrpqvE1uHeLoEjLyQZOZB7bDMnecm6OTjbRdivWlBBpN4UdlF9gUJf
SVpJBqQJEKJ6SZzuzjQmXuKzWr/YYx1SC4UVIoMSluxLhLIRseMKdlC0m9nDH0vCnSKe7r1mvNyu
Jx9ZxJTvFPRmhyjMHo2ELPeQmzNi2Yn3SUus/BjHuNNJc5HjvqBjTWZ+GTXHyn1s9PIgLTl45t6x
8MyTBrXSe2Sp5wdpWbbTYphVs7paJlv6FG38tgMkuTTlg6dxb5lfejdHpntWE3XfF/hmLLh3QJR1
rO4dqOVbc4zrNda/JsutwkYQp1FO/LSpXkBMKhBAy3C86RrkG1pYYkrVwEztqwxjEK84Dwu+jhf4
o6867qOjtflbDec7LZS3YrLgR47WF2n12VycDKvX19LsunBxTCX7do1dLhiN9QVZvf6+D+fyPlew
xUTcq9m2dgzEMc6xFAyNEYF9Dl4ZdjsLKyvk1qLp0Wqj6U6nyEf9iJUOBAByG4BXeAjQhP733pRU
UVcr/9U0I+09+Le5EiyjfR5bGLqZ9ZatbXaHnm561/hWeufWtXmZ1I10S89trFsCpI/7PtlpmLav
ZPS3a9ziALhl6A33+u63uEFtQOMrwz4LFadnrWzHMxS+qdm3GkUSKftf8y+3zg/gEz20mz0V/nl5
gHYhW2JkC4TRUXaOj3fIdrD88G6YsxajuvdWPqq1tCrVSxDWGLcl0q13ELrcjeNY85chny/WUm5N
c+2lq5roc+56w9attfhSKNm0aVzzZ79Yr7m6OWyxN4djtDTF2CiO6+cmd6yLdBlQ3e6C0LiXMc8N
sQMSt52m6D43CljXDh+02fHUtwIq/x0F53TV6YP6VlYZmTNFM9cy2jWGtdxX4c4Oau2tUg0MTRtH
OchoGc68hWd3vozLpWYteQi8zHuUwSw5eGnvvv76uB5WIY/0U+Z6AbqIQ/m5++npg/KWTn7/QEbp
u7mI9s8Wpoyx2nYbaSqTqcGaLkG8t1rx2emGn46lOEfK2cq2HFN74xQDpcfZzBGE7jSb5d5U9qsQ
eVs2nfgR4qxINjYI7I3eHQ3yekD9M4hEAyYYZyvqoAsF8cjeZDl1vBbTlZZMmudpFMhK/bOYs17N
W8G01lvY7jZJjOXzZGhEyp0FolLiv2ov6tidddlLbsGdcHu0izRYf8geyKkcJrIHZ1beK2kZKnoX
ezlNlOqvCXTh9SrS9SE7QXELGM9Vt9jm4bNp8dB9UkfXfOoyzJAzXdV3ZdqAG7ebnDy/lzjHaztz
0lPXztqdRPdd2cAoWAc1KOe1U06ImRXO3TU0b4HDlC11ZImVA5JXxc6z8gJTTj7Nzty/UC/5Pnot
iZoQX3SUe+5iL+1Y/oW8FtUg0w9al7iPEhK4RrCN+Ip4+VrOY7AcFkLLYahNfFGXq8hA587+YkG5
vXVJvxayMN36VKY+t1Nc7eAMhPw51fyEQ+ew0gK0fsM8PUlEFlfVjt9jcALgMD8lKgYu5Nbz/5+I
MIOdEGVsuC1X495VnU3qaABbrsfJjKKjpWgvH9Au11N+CfsiN4LzFe0iMJbU7pGQMuGTKcWOx376
yTZAo1lIP/1sI1Lchf+zLSwU0pu8e2VtCrzHJ3ePWJl2rmur2AVFnH3imf0+yUYctjX9n14Ne63M
VEzH2V1tg8qcL0OpvU/SFSs7WzBJrkx95LTKXUaC+sbR/53Hry30f+H746+Z1asEeX5+gcqFp1q9
8cPSeut6KNGmoQQ/daSS+UcmTw6A4lKVtfvN9RRlNXlB+ZL3vC0A4aBOl/pI7LtDcMAG1XmQK8EH
wnskaNVTDED5VIba93KY6idhN6dLF4Iq1y6x8paopUtaEipdeoc1VcOtLF1Tlv+Vj7hPwhDZSaIq
l2RXbyn6Nuf+pu7EAu7aOSfRtzhtneMt9zWU/KVtnu4Crz4Vtq8PAADtCMjnVZsDb7XkgJnxXkv7
+Tvv3Qjn9X6+RJmpPzoDNFcZiJIohOjvJ89uE5FbqlUD6QtmpD5O5xBLv2QD6mY5ROZDPdnR55ad
goYG1aptihjzc6N/rOf+KKzTfqGeFjjzkMZ+kR67ql5SSnn3wkOdEnRCoFPXJxmsBoQAqsx0djIx
6pzogN86YNGFEMvT1z2bGYprMhc5jnzreDG2arH7o4mU6HhNW/+i/Ket9aH/+h5sDP3ad8XTCcyS
J8aPdpo/5QpEJqcNwzs5RJHypaoKa3/rYhkV3k2JhuBJXoCcQQ8ATIVaeOiU3+ziCkPZWV2bnZLF
UE76e6f4afs8zobZVbdzoXkbFFbiZzlkLQ+7JInjk7Nkd6QvNQ5WE7RP0pgCLT2Hg/XjNmcyh1cH
ekf4T4JKwmoQky6l1D5rEA1fIj2lQgC9BkG0kgWcaZUAHjseU6YavsBDNTCzTToyf8toOlWQSQwb
NQnKnq3Y3bKWy4BcFi4qKyPqtE5v/Z0al2oxBBqrPli1Vme+qk40bEEJOBfVhcujF0G3y8IWsGXk
36MZp2/SuJ52+tjBP+rq5MGegZItLTkUaWKsuo4KhzQdI/ZOMBzLlTRllmbrj0qTOHfS1Vtht3cr
F7z9chGljWps146T383Ps2bXL65akb4p9W0X6NNeXCdz13r0M2V4SuekotI4H8R10m+T8aS1FKyk
WaVw9epFuvb/OclN4epNS5noNimn6syrStfWFTr7uOSCfxD3aRTQouOgpzkg+Bpvaq9pXiBt2zNK
OL/HDk0fHWdUEtcBTgkvXWhJbBybpIE8mych4q3KRgW1V+WPQBTdbYz+4g42Rc/DF6+UxMUwZO8s
3impgZd4WtvH3/lG0qb+mO0UaJ4rO2ypNP4exLc+FQ35UD+z/nPZ22epNWadhjuqSratFWACDvv0
wxXvbmSv/Rzaj+WAPKlvJDvpttwiPmd+OK4FBp9Osb+xG8gOvyaptY6ZaI5BnTbHv0+SKDdFNUsm
RWalrVO1H8+hA4BeGxF8xfaEVH6ZvNQLPy/LM+NgUGp96mEcs6YiBNmFlUZh8y9PHYx1g5nwQ6FH
PL/1It8ZMKze+t57HZSg+Zt3M7m7bvrsjRj8JnWjn8vIwKQW/NMmxq/o+/LBVOW6g1PyQneyBA6T
V2ZbS1PHt6lPMB6oAGrrY45Eno3FS9ao/UlG5x4FIDMK/DsZrdTg1Hi6+ySD9r6cxhaZ7zp5Zi1+
lBCzapL7MEZry1kuP2eNdsp9tmwyRT487FR9XZn5wXRT41vpI6e+mFK6VvczobD8Wrg5Ki6+Y5w6
Bf+pGMLt5lfoMLXO3z6hDlmTP4Y6ufrhqr9C46F7v6rSD4tOnv3hqjnav7qelM8YWRQ7vc2VPVlJ
PKxBrephVL6BpTLO2KobGA0O1dcs6cjqhmF6jyZO9sJN/CDxt+nhQBhq9H+cXtvj+3TDtFKZLpf1
PQeuVQIlvCk2eTu+a4yIcIhndC5GnumLtBrdNw2QLIRElQFroxvOMtDaMySlsWjxoJ74BfbSfg/E
kQ/VhJcPk2XOryv89pE6rqSbADTc9buYGdS/mYr/Kh5nqumR2aKu9/tpMhbDCitacyPjmaYEZzmb
df397Nb3YbYMey6aAu/vK3Czm8rNp/vEDzxsmLWttG4HC4j8PWzccpvaxsQTiliwwvyG5NSpYE9a
U3jkfpruP0yLfYQ93IFMM1ApeQ/7Ixo1HkoTO2nKgKDWMaT/OHB9L+cNexMvhWH0Yb8qnW5k+rvb
ZeUS7nLt/8WABEc85UYvU86Z7ld3SsoKqQz1k7TkkKsF5dVlUA7NFPTYpKnm5reB3FSrO+lLuPAB
SeUXZKKox7YFTJuVTO4LrFYmN0Ztcal63Q63+tdgF5S5bu1bDMxTpKXDuL5OVuqq2cHURjpmsaKV
1QTySYuJz7KwyHL+l2ojJOEhCxDpzBUng69TN9hea6l/ndn7RXIyh34H2bahTIcvjJjDXC1gfKhZ
oZqFJ6fqM/0iw1czmet4XUb3HRRr3MNSPQTqn8dsPCNMMwwym2eAWp699jt6ZahCoqSMcXvousoH
DrKES6BOrvJYjPXKGofW3kl23VQa1D6ROthJxh109NStnCZSgT0vifdbUNrbBIW5U+DYW39PKyVB
psbArCz22A3Prf56a4q0tTQzDxKjvnBabqMibX1rXv1doxDUek4eBUnNInefobamb+6zbQ/Nm5Y5
3XPcVvvSjJs38vAx1tnel+uYai9fxFT5Mxic0U84ptRESFwxswkM0AnjyCppGS1HMi6KPvR7GS0T
l2efM7F0WEZzAxOgMPS7i4zCJnlDPrFHYIzBRYJevlhsFN5xrpXhXZRLarBR1yC3GfnJ9tpchLne
NbqWEac030fKSAMFyl/63vm7kNdtRAq/crU/XkhGZrKc66tnlhLDvMfV2tS/e6r7NNk2UJjaLTfG
hK6kNOEkmY9ZY7mHGCWalbE0ZUBN1Q5u/w9p3EKxQn37P4yd147curaun0iAcritXF2h42yHG8HT
XlbOWU+/P1I9LU+ftTcODAgiOajqdqskcow/AF91HmTXOFuYJ9p4zFhk+E5Ae/2LPbj+RbdKBBSN
eAAeQRIMYvqIEbLoQ/XzrFrlD9RfthLIoyq5cmFzh/iLAPCkM+KdTs/mDoke41Nuj3+XlmY8tmpb
/iUmDVXbbO2xLV+tUt357lh8q8AqbzWE3cTiAVgeFeKDzp70TY3dcINtjysUOAiZ7I6cKW4u+P82
LzB12FUiShnBLN8X1dCf+gnD+QaBpC4s0091r8SXOLbDneyX0xMYNLkT64g3N0JxORwDZKgt5Naw
vUXMzEnnd9+z7Xtf6Q+xWmicAPbzBy05aVECvV2mb3+N+qDKXtHqTU6zGJXBgTU2LD1GWryQwziG
4vSu1AP8f06WHobCRvT8HjMAlN73qYITSaaMTyRrUkogvgY8GvII+3pYX8kcf+5CdXxyKz/zNzXo
9NjQ45vssypKF8BfLj15ub3jGyoLmH+qjEuxzETlk8Xtee2PeWLcIEpiBEwZcu13/G43gSWasWQP
OuS6ssRMDm3A7j3Nxwr1F3XeNALS8l8ihI3is4+PxRqhmSiB62moIeybVbe+RvvgFzFUEj4Tv/D3
aBvpC7t0ZYdacfBdjdrpLEmksp/K/QQsJg/vsVn8iHp9/sbGFQJVWRVPRtAr1yBWnC11rPmbPwzn
MSlH9JcxeDGM1DvUllN/cfVxIwOUEDvrMqrDC6kW9UUL4sdO7tlA2oDQrqruVfOrb1KqADJ7wxJf
yZ7LmDKYb6JF1woNg0F5SZxQ/6qbgbcv+9E7I2V+XHzsU4P6OWWnYYvkRPol64DwS2VmsoVmaXo/
rTr73Gdm87lpEZDIyO48I7GRgGmzYLnrnX2JVexiOs+zF4XnckzQeC1mtBcpOb/mo17vFCuxD6HY
j5pIiz1VqlRtrm5pPLT7zrJOcJi7cOuN/nxzkBGBogj3D7rNf226rX4YeM38lQAWRZDYn48AYJKv
OVJSCSbcpEdTltZofspubsaQus/XP6LFPUqF9VWBgLodsvpRtUL8z0e/84B28FBf2qbJXgwzrP60
AjDioNjrOME9yq5mtIKbuECmxsomUXT16E169hQIt08ga29ux1c21Zp86Ur0vj+5Awpx/phTkeTb
mQCdQFVHvOhjUoA40Sh72VwHZDNCAQ6NLE87DGUTPsYsbjbYFkE91ikUGBlQJtl0K1yylUSfrnhR
GJ8y88dMtuHdy7W9bQdWgxhQpCH3Dn1ynBIgJ9jrHGXTUvuPvlz0+SIkatS9Tq5vNwjn23ZQfLhX
6Au4iWW+yj5kRWulcV9kTz24PEgLdolWET5pfR9e4YLVDzZwMyQjyumrZccPbTyEx8akyvfeDChI
6Cq+r4AYpiNCthEasLq6nY24/xLWyVOaBebPMY62euj53/2xQ5+rCc23SinHvW/DNDEcM9rmTYtH
p1neY9XGZYzSRLIJfKO5eE7YvwataZ2GSi22fgkyejsAHx1A2z+nmd2/Qv00dp7lwPgLYaMMIToh
4lI+XuKbwYcLuZIHIjtw97jRDFtJDJADC9Ngsp194Ix8m3iH3zJv3KKkzmurySBdQnz3L7+1a9Wn
rGAnR9knD1bp4ZWVcIPopf/ozRaP084qH0Jr/hpYyfTk9CUPXHfQDiFpp5uMWMJqdixxmrtYzRI3
2JF+jE0Vz2I96C9Oj0q1uB/lbShvz9hkHZPoiUMC/59bE8xZd8ma/FFGrP1urKmbGGTvcmfLgcG0
ksukn7xIeyCvHtwqXdhPZkKddgSBRzlW74Yzef4H2ScPiRj9byEDtcIriHSWijHlerW4LxwWDfmo
Kzi9Td+Ff0PQ0Q5lpJdCESf4C9l5D38jErQxYs1v/STYQbn9HooW1cj0xYWWJMdkvD5+N9HCfm3C
QXlzpvQxR9f/UQ45DVIHuY46swxXTert9pB7AP65lqpBY7WFKJ8cnewsPLmZU+6UkUzkh6DIPNUh
ykk5hg0KXiy7WO2DXQXV+Ibiv7EcEEzB305xszs+FNNZDviNatzWODcENGtU6sMSu84N2uLY5tZF
FlDVUiUN5Pg8eERF1hnjY521oDJUx+GRawK7pnuMWv02932xkc0ZbeZT1GEzIJvpCFhTGfMckEam
3S0bbI1ftcVGru9Z5iJPk5IHnGyIz0tzXeD/1v5tf7Ccwg3CNVi3LlhGJVd5MNNoajbuWFEIalsE
z2RbDs28kah09q65r2LHPHpaClkO17+LtNsKIxhLoH3ijWwODjxARMudc//gzuOMsXdi3uO8DIxN
gaMKQCXeN7IziBmp2c3fgVYUt8U0eyS1wx6o9B1M3JznUEgJT6KWIM9iWUuQ7eVU9tZSHxjc/ngU
c3RKdbsPpnIchiAseN7lmHy+1yiHHB2/9PapaOLCnO78KavOE1/idwzic1Gnmm+y2Td40YGWeild
RCG8Bk9QMWmy6+oxiMKvMgiaPVro4gNCROHOBUjngwccCNuRKr/pDcqx26ipLZgA3SeJrFMGq9z1
kd+delhnqL74H811tKj17gQ4NNjmScXLYPJq+yQXdpF+RVNFf1yWdcOgBVu+gPVRruE+FnJOf7Lq
rtvICb1YDsoBpsZWYvB1Eqs/cADBtpyTGhZZVSBTw+r75JPI3ThyxejyVHqcpktu1zzI+oZqLO7l
OAV2OyubkqM0Mzf1wSU/Ah7BkHbm1D/wXyiCvaOmAVP76CT4yxiEio+QP0X+s4ZC+7R8iFGQLXcs
LM3ljyl/4HXW8oNiDMrD8jvfy3L5PWRU0NsWBdjQXH5zOZ3SWHTyrOY5NbtzDBGJF7aQwZOKeFLy
Dj+GTQLl7VrAs/9HH08EsrlXdpHiDlsDLMspcjqDbGqpIAoWpQEUNEMpz43ARa5N+efKO8dcRiVO
cm3K0TXY5hX6yfXdr51XOWh0NAffMrHXMKzkUA6z/zc4RtZzwIggksMfqm2zuaNMG531yo3PRTdU
dz108SqITe8taB2g0rjXnXU/BQttwxw3Eze+Seiob6sJT7g0uUm0qByVzVlgLwKH0TXYCtRniJPY
fjfWI4Lt9TPbxK9y19OSqQC0EWRneyirL4P9QB2PdxsKoMNOdpV4b24MO7bPupK6e61z+uIIvwsT
3IyyN5v2iTk+3MGpxrdG3ljyLkiHHZK18cdtgLONS+Epn3+7jRVQwGzKmKbVwT5UC7jnoO+zcGdV
TnJKJrDwvMZ1ZLVYvyAdNg88NCsdNA1qSQjiddfa1G+gHdpDBEJ/2c2oUQoUkFw6FFO/8k9LO867
6A5WnIQuKMulT06Em3SJpm+ZELCQUhaT0X2aOkClsgWkunnOgupTPsbVZZHDcGqQaKLpK1p6RhxO
BbCD0Azg7tbdZUqpbiRi4E/wAMgj9Hjczpj37oAKaVRXpzYsQIX7NbYkma6o+x4Fu5ek8dUXB8Ku
5vZ4h4jWUPIEUwwdJb8CuMi2Detuw5NaOQcUQV6i3HTu4no5VvQ7Zxhw9NjhnQDALXHUJzYHcMa0
/k0eoMAe+lj1nmTLMS19o8Su+iCbwaRae7Ot/L1s5nXVPczGzHfYC4c3vWmaQzw05oOOKdwj699g
O4ZkuoGGJWCc6ZMHAIv6vojUYatpWvzYxDZuKywzh3MfdZ9k3xocKEp3z2re5pbNO31IHoFVjw/L
JPID2jXB9k6iivpxNB8KSwkW1piEB8nmAjJq7N9Hm383O9Es0Uze5oZTXhNfS+Z36pnaHoU73vWK
T24F3R2hZuQ7h1JoLq2HTgg0JWBsDgDKet5djCpqTYlfnpqDat+s+289slvOktdUJ/g62kBxAzIz
eKAs8W9RaHs3LKp0HEwq6uJyRHamikJQnSCFASnsYpRzq/J1IryNwmEHhEgBdtN7t/U6ctRUWbry
RkaHjNjfLiVPK7+tNqFDhlg25dypbE62YjRHc/Jg1DkNspDUEWyzzc6NZfu7Whgt+QP4nQGFhQfd
bNmzTWO0POuXB3jadlv+UN1dfvPlQU28ga9FOR6W91jkBR2PV6q3UZh/+pDRZxtk3UpTy7ZgcvNT
J0BK8gCpkuTP/JzmXfuSVE6B2L4OP1sEJFTsrlXXu5RE5/BcTZbyYrVtInJB2fdA0Z9m8H3vVpHH
xwLh7DT33KMStc0tZh+8n1LbBIdh2UI5pf9mN93D8pzWYzyRs7D50eDEAnuXa4StKnzqjeaxS/ly
DYlK7cFWsL13UMWqkhirYhXr4NTrwIdaLhSyOnUfMgoSx27w1We4eC3erV72dTCim9xBtWhYFCZ5
EUsHFwZm8Is6tM1eSQJ+Nyebbq7uDafAnOvrDDxn7urD1GYGa2LQ4qJgspzJphz4o6/0bQXtK/5A
60Cl1D5/eXEFOY+iMu31suu1h5KP9c30tA7Ky2jqoD44zc8ywNg4E47HnXA3nnuvPWbTgA7uv/r7
YGQ9KUMKPxNyg9mbEwfRzezT/jyToWZJSIlF9slDwX7wJs/S2DOwHBy+yNZvcWuIMlBNTdQKbZQ/
LrNeywo8Z2frfUHejg9eB/5oalNrbDtHKXfrgBoM0dZMMnNHVcIHCRCho46PEJoXOqoFumc+yAF5
UGEpIIQvj7LDEoHyjCdMcamQy3YnewtPu99aKhvoAvtxgAJCRWfV6JBn/7tQhxxG9u9D+mOdt04h
9R1tyxBMql2VW7PgXg8aNEMFnS8g+ftsOudYSdB8naHqRZaZX7TY/yZbsj/UVfWgI++3k33yMGdp
uwUmMgFk5TqyL4M3KC+NJV+wcVxACtPBsnz3ARZBffFLSsH6zGaAbZ15lz5XHmAeLEWS4WDJEdL2
0XXWVQCrl87C7qSK72ZJCmDBF+fqz3HsWM0Kln2q6wMMaL9dkMma78ynTMeERY5Syi3uuqcsM2PB
4Y/6mxZZxq4vC3eHX1d/t22rv6N2OdzN2PyP41r5SXaZon8ZFGFpuS9tLVgi14k9C5yTOpaf5RU0
n38bOcmn9LezsznZrddQunesU1jRiz3UdlJKBEIMLItzC72QvPFP2qSBASnUhvSr4W4N41kuJPvC
3LIBTl7llsHnppQtv1fcjakFJv/Fo95W2wDNYcguw+gtp9Tx0diSvctpE+v6XvVqFI3XKMqMzYWl
53QyeqPYrjD0Ltf7Q46twtbIADmsA3qOuVJYVrc27F57Db6dLCsOrQPNZoKzqob6Ip229muV4V2V
SFv6ZTFQFhJ/9cuuth5ReC2BtK2l2p51rwNVBzewzL+v/VNPNQWozrhf+2SIjkYN4B7ly9rvuSSI
cC7R+F4JfCw68zqyaXnyxfbwSc5qd7yVmmNezFkx9n46zqiUpu8mWcQfIlSAfX4LHfzEugDR/AhF
g+y9LAxbhgYgqw98M8r+HcO9uNKKq8SaSUQafJrj6FT27d9dpsISQSLPZL+lekvU2vVr4gpSE11y
4pxipxLWfbmfRuCom0kZq/OoqvfVAgWg8XiTCmKyz0vs6txZE3czdeJlljyVh6qK6vPoD/daaIqt
/Qn2GBd4gDul1lN14xd9eJ/Zde1ao+x+73TFiKuY4Snq0x9LNEI7wkVZCHP5LXxuIjwgRPcwShEU
lRPEofXSzxrL4NPaH/tZfyhFVmDsguI2tyXoJqXYTg3p9Z3s85JYmH4CVdg2VhWhCkDg0pnVvHA2
xYSoqcqkQM/T5CjH5WEIQLpDvEFPHV7ubR34mG1W3ikffKg3wTaJguRGvjm5lX04Uvn91Y5dTMYg
SBSb1iuTmxwYrRCGgjztu1zIacHQWibWImjKk7zd6eJbhHTB2U/hBC2XdOWp0ojf818fi+5DnRX1
Q08h+jKpc3bppjC7yKY8k30sUdCD+m8xeGeQPzdacM9cIBoN4uTpegXd1Vzk3c2cYpeNYPk8aBe1
b7p7kcJxHLI0+bsBXuo2fvTDyj0bDR+1fKZO0pxJ5OZHWy/0t8hJf8gIO/cvpZ4ln5EiR4mGNZDM
eYxCrwpZHHy62FPr/26qogkK42PUM9yPYMOu+zNKoTrf4cjV470G6vzBRQzrWOblADwvpcoWGcFX
dXBulkVKOmqVrY3e2Pc20Ub8w/PyrcKwfD91qXfVpwqgwHK9xqjLba8CVHVTsZuK0dCVUruyjw1V
hY6D2GmOIkapaC+6vCKwqUEJyL5cxsg5pI+wSl/EVi3Kk9vUa0JlR01S34AIVA662P1EfsXeSJxN
6B/uEz9yPwIN5EZPqj59Z5H/ESLj1KLRb1GfAQO0enMj++QhZreatX1+ka1o1qGfNqm9b1todSOY
qmsXRaw3ivaMHQymLr+6ZIQcxJgkoyz+krHmOWSeZe7mkTzD1uxQ/jS18bkUrJux6YRhAphKqONf
oR/p28gJqqeqxUtzUBE+8LsG25IocrZBGrlfSKEishf4/wGttwuS6ZrPSo1TN8TUsKjHW9dXKBhK
FmuMVldU5o340v3TJwPlQRn0dzl3Zbwuc5fLZAihiCurc8ndBrtsK3EYErExJNUH/lP2sWNwWL3D
nwPNsUI61qY8U3+P+g3ZsYahfbdeR35GlCCTGg36vPdk0WwEz39mx2Kz2+AX7tRwm5AEvMjW+nuA
sp0f4DR/j8xrpOvFe1P10ZOZN5+y2C0+JeTLzwGAmR0I2+KT3YwKSNwcgrRodlYTb3T2JXfZdMIb
i6OY8pqjbNBkRQrPiqyj1GrSJgvLiNp+4RmuPPpl9lN297AZD+OvKGSJfovShvi3KLslCxx53vSZ
F+ANTPLHtToj+Cn1n5Zr6aN6KA0fs6LKyN4KjFl3ZhbGx9arMhTI/PAhygoXQDmjfVc5zx4mjHIw
EF2p2767DjmcsvpPC8ziWCT5cOxggr815hxseqFcPo0hmjOx9hmyermf5yq8FloQARlr+Y+yx+kb
tIUlFKkAFEOT3HyeehMYaNf4LNTEYsyN+3RTiboXbE3A1CHiuVOKT6uboxRc/AzQWcRZtX8ukjDc
j4P3cTb/OltH1zMkiobnEVT7/v8jrphAQfAaPvqZWeqf3DHeUhWawDKC/VaRgNjG6Bl96bXsZcHJ
e9Vxdsb+Zz40X2sFMzY99F1wFYH7VKL3jm82NFKsASJ0C7lOoajVxsyETW+LOcem7oHxPnb261Jk
7tkhW2bXohqaNNfO65q/kBc6sLLHuHMwu2Nv1vrBBR73RYCW2soL3iK0qW927VPsEv1qOvNWn6oK
OG0xnA1sU57nKb/qRWW9G26kXlFkFwLDBnn3qRhO6JqCDhZNbD5hvSiFcZTBUzVQpbVxbJGjQTm+
5H3YPclBUz90/OHfm77ArsoN35CVVq9mP7kFK4H+PPYOL6LcU6+2Yc4dJXLQvnNdK1W7KyAvTT+C
ZKz3gaqeijrXD60Bmy/1sNSCAKZtosTJ3mzNGl+qPNvIQSmNAw3mmxWQYZVdmgfusJ4DduBmcOjL
pvqcsXVz6376Cg6XpYSvWxdyI81jM05st1w/OBgQTfYLAWdMSTKTTH1dtUQkPae0ekruv/RFSIwd
coQQH34XDJGBVp8N26RPDexzLJBy4iDn+anPGobCqsUuHRvTXTE01ptha8plsNISUwrLesvrZn5C
LvAkW0pEF+bTRdTNr7JHzeI3FSdQQOMM6RpiKY4dFg/yWlpPOrLGN/Agm/KT2jCC7oSVHRXFOLfV
/US5eDVpSvD0zNhwgZ0rsnQ+QHerr8CoXITThDoQ3rmiXizGR7dGJVx0yqBYgSNzUEVbdupd/BGz
zFkj89Qm0TMnR7z1kkva631LxZvTOeB+BBSonfW+jE+mktOUI/Lg5ZbpnTRTd04qxfmw6uYLHA8M
xuUplGSYfVqPj3ac1ec/h3+LXE6HyFF4PU7TZmn7gzFf0GqYlK089SvsLzDxOufWL9tLY8iLcFek
NWC3RkdRT5S8qLKW4WKkKdvysETK07qHuGY2c7yRRBvZh+ap2xyQLviHEBHA4l4waJ0Szyd3Sr5K
pNgfwiF6o05ycMGWraO/Blb42ToYZu50SuP862IlKS8s4zxFx9Qla7kPULMCH8SyX+3Q/yR/piR7
t0n57jTdzRg181FtA+sRplpO8qm8LxG6kwQHLN+n7RriapX5uF4KtYMtMIudNWds6Uc9ejDJMWy8
SenfnMFJn+JiPstB2dWNxd717Oa5iuf+zQtsZGI8iFVycBqycV+gX3DoRnW49zrEM9MW8mFeEu5l
qRv/1OIO9JVkgjiz0mswRtB+tsGYO4/SZaX3gMUM5eQhFIY+mLRfCbwSnUXd009LiBzYeFk3PHzY
QExOqJ17zIyl6lickFAvgsTdyqZhJ+MuLoJ6GVX79Mm3B+25iBT92SwF98b5R9/ZDxF5EFKMZh8i
cyT0nWWzn9sJIz6IoQNkf3S2kYIO872Ugl5CJ+gvAPGnz26IVKehWT65SML+uKIIwwNp+rwKS5ca
IkBGbPN9Q2U9G5TqZlqG9YqtVwLJmuqRpFn0HcKYqMQsg4FgU9ju8F52ZX2TATIeDCAAWkHLQMLA
vHvzcEOS2XqVXdpE4sTTwk1TcOlQ4Cz4bk9PUAlNNPVQ0fEFEkMeTFVzzl0S/WftkmfoHe0as/Nv
siWvUfJJW8sR7AtxNTmA+55zthrlh+ySYb+mGxOJ+eWDEUUutLJeYMwIP9noF8IJlYDkBYe8opnV
Mqmuk/7pN2TyCnBOBNQZQRsU9P06Oy5zV6xzklGALbkxgEiR9U3ya6TN2qUoPRRJUpEW1rxLIrrk
uPQC9YoZHLxsM6i61cGq/+aVoV2WYpnv1m9/NDsDEukyWg35W2c4yTkdDf256WDhlAIML2uLZcXd
1TjRv5o1vB1ZapTBclSWGmsRLOeiRui/qBoWyIDbAFhQUEO1IYq+ihQKzIvYvKnNqE27yW5zVsdB
xQ6eEQWx+2mzzMkaf4sKribTLsucjJXVNsxqRIDPZVS8ygxS0ncQdNIkPiy86rUtc1EyRp7l9lRv
2XVFH4GyLSfK4TVzBY0awJtMHdkp2dnSpRi0yA9JOSJftdyrr7n5A2JRh0QKFg2e+iIovSdDyhKZ
Fu5qyzy02M4A9x5kakcmc9KmNeBHlt1pTfdU8fjRF1ox207NFndXF3YnxRTt5td4p9m012v82V54
jhkiYnboGYfSYoFUtu673+EzKw8h2fC7orjOfdLDx8bU6ges6dBBzYC/3SeMVvauRn5aBss+edYU
JFej8bhOl2fLdRvEW9gq1oekIqkIYoUPkx+NOtl773WP2aCaQ7hrytLAqM4KShJ+aXHhr1Vc5Nl6
qHwv/Bj+I6a2a0aCXkseeiGyKK6whhgRJml6k17lu2l9QXWt86qqQXH+zRlZjooBgyTO+QNkLYDb
vwZwhvtnxnopBVCEnCHfi+gOFKdaBzg4FJqPK3kS4bvcpX/NFRpR5NHuTocW/5yq+gtWdFutDzWM
4fKzyNC+yciqIT+YzNmzbIHE+ZSNZb3Mw1AEnXBkZC5yEAOoAWUdNBvlVTsrdHZuj6iAHFUqBOw9
gYuSTd1EHToxUdwt5A8UVQhe6TW7Q9GUP249o7ocujOaT1F+he8E0gg5tvjS+QZUg8yf/+lwm/Fv
H1rh4bcgzVfjy9JeIj2fN+4WK7SYHJdabR09N69VO5pXM8WYL6KIU4iWpmj8WuCn/zmVMTr4e3Sj
22gvm+vkqSmjfrN2enG1BWwQXGTXMrpGKypQP8XTuP2PzkSS0sN+7Ro6ao94nN8vZ2uf2dTwmZwU
o+g4x+vtfw2Uk83+QoEPByNxpQGhkfOkNBNq/R3CUpZ1DknyT8hCJPgyWPawHH6N+hqvMWpUDMQy
ECToBUb6lQeE0RwQC21gtRThq2v/rRex9izhuaXW5QcV5uZOjsmDV35XRYBsoA37ESDjA63/yw7J
9rY7wRHfrL91ixfLzuwyfOHEfwcoW0SP1/8KGeiK30yezbq70dE3eFj7lxlrWxuCXR1kyctgu9p0
8qa+Orf5/NwrgvtmNPd0qrPPaYYzYKQF3tVxgvbqtkW9L2a8LEuEyHq0cbYGvuO30rWsl36yXxFw
dr5Qag3AxMzueYDv/wmDqk0zz86XrOjGY0alBNwBYTa4Oi/H7KbLNO0BjjQm9SIsKrSvhYX6JHq3
JDJ1lI5kPFTOGKXFZLhhn7ObLDDgvR9dFmrNb6fd6IXbUkEsR3Yu0DrwzfHvoUsvC6BxnwyqcjJM
jAQHeAgHQxTNFbX96aq6/6iFtfNCjujmel393Diond4CN/Jh0mT2dc5ANwD3giE/jfFrE+XuxvDU
Yo8x4pw/qHgLHxZ0Qu9PVL9G45OqbyaIlZ9iJ4lRKsLNloSr8cloK/fQgVQldU0zGIxhY2u4Aw2x
RUmNl/t+ig3BuyelG3Yu1lMxQmDYy7kYuQebpOT/a/JILyDotWmquubjzGDfd0b86DlpcIop3Txo
oWtdwO8lRx+suGCZ1DvEN52/EOhoUVy2FbhhubWDGG2xFunJnlYa2S8kXHAEk6fyEDd6xR7Jj3Zr
n5wTOZ6xqSq32/oYRT8Niabfe55EK1pWng2qH+4GPCTZ2/8Do+21Sr8PiFTLrhUyq0xx9Fss2sDm
uQJ/cJL6c0GBY7IXTtdVsG6KhLKd2eGyMyE1j2t9b6s7OR5VPpDI0Pn5h8adbKZznO2zqcaBdYWD
SPCHh6LeFox3t5dNeVhipi4sBDTwW2s3Zk8iBzBJaOtbX8A30gqwdMweWgqUykP+Kc199WntsICu
TFWvkNFADlUqniLwMG9DX52WeabQRAXoaB/0sO/g1NCUfZmZVpfEUV5ll5wK3/BrZsbIEmUBqPHQ
Vd4HZOgP89Q1B9nsdHDWVY8Cg2y6jfaXkfnRk2x5Lwgum++JX3VPmda91lanvMfN6D3I6yGWglpZ
iKh+MjzPTa9+FydFESwn4//T83/EBEPTfo7Ioc1ugAZ/XL3bAAD3BnT5a2oN+dVNIvBhgLH+atzw
++Ah42/AXUYJvPq7yymLz4YfYGvUQycMZv3kNx0KwIXSbE20mb+V3NlhlXT/iWr/a+3m3d3oQF1P
Lpvw2NWzbz6Mb8ydDOtRsdlFqZEDaAQjwG9qYP/lg59H4apHj8IV5jt1mn+bInM3AiX7ZFNdPFlg
ZI8Vag9fTOtJXrBWVGdvzvlwRq17/CsOIbeJDypVI0D9pO7wQKzGZ9sDku0hEfWWBOO5tQ37FIZ2
s5nSka1s04H26RRzL/+c8p6Qf1023Yc87szb8rcW94oVDR1CeaN+WvvqMAn25kQVXpWXq39d3ppn
Cj1+dF78h9ZaYzzA8nJn7Sgrh2v/UmYUo8NEolWOBp35COyq2DWBWt6mNBz3cVqYb06BnZ+qx8GP
jAwjDyTz59ykT0HpdV8M3VS3OYunZ2oVIJ/5ijx0tplsE0PTH03LzzZhb7pvAeiefezN2TWrsuiK
2I2yd1VHfyvciipwVTn/CXbIGGV/oXZy90TS0BfZxLlFtyoiubh325Qcou9m2jKCojptR0Z2QgxF
BK0TyRP1cCkr8yhkfdbS3OTZybkdVVhLlN3WWls5l5Sy1jg5ssbIJgaw/xTz1gqfHMkpyG0APHwZ
xjbYSvCFhGFkfIV2k5uHfEct2HV5UeIXjvLcg4yRaI4qUcFo2smT7BqjprlNJOVwzHMwU+F9c+L1
E+AHUSZHxdSqe16oef9DiRX9q5Hp/R5LxRA21mQ8yUMJb/OmZ/mxRkJu6ZL9qTM9VKzwrpFQ05Zd
tomRMt4TSJeJ6XKg8pL2KC/JowzzEHhoweg77qZ0hz0Z8faGwFX2NAld/2Hym0NPrnXbRWP2tA78
O1YOqgbgQB9zlq0M0/ocuqKSzFdEFgVnxP5RCPWcQTFLROWU/piHfX82mrF6SlyS7inKgy+qo732
Q+091F6j5xun8iA1NKPj79VW/edUBiy9MmCJbUmGUiCN+53slEGV79fWFivw4pwi+9KGCfA9rbL8
a+m+wqvybrijebcxwCt3Zwhx1UnjpZ87JW4R9VgNp9moPstAj+I0EAxxgbF2L0HdRhjvibh0GqK9
ZfCfJGNmiJS8v/LxQbFy9VBDaRWLlOFL3kdog8bZ9xE5LDTB8+zJQQ8CP9JALmOWCAmesx3t94gS
TPDGAAYfOn30OXLMTihqezese4d310OTgW5e9GiHa+jbua0XffZ7a9pV3tid5ailG2fureq1Szv1
qTPjz0URRZ9x6dKOpeNC3bYwYvwQZNSiy+A0wWNd6cnVrUd3Z7IT/taDtZOCTApUN3bFITxPnh97
6Y1XdxFw3di580vjqxQHn7oBLKwmGMiqlfwx1iqtc/+/5uHNMRw01uI4ADrFPTSDxzaIXPJ3Y3G3
9ay4y3559u/BIPNCYEEiRAwgm+OeWzFrnTo0mXYax/SLk6NEM2glcu6gIzyBiQiNGFsrcYZoKsy8
JvR2fwzI4GgouiNWSMlmnbFeRfx+1yT7z9rDDdFrJJnTl7luyzMKasWurP3ijHMjIplJMj+GTa4f
56aML+XUt5dELbvjiC84moeI4Kr8Jn+pMRbb7tQP38o4v2FDIuRk3yvMNYJNbSWPZa4G3zCm0zc2
CPi33oTfAjaZPXG96XVfe1wOjao/4is37RS9M3d/DCQgwKFUkE+JFM+wIZeJaDfeGwP4vaUv6H3j
6qLCisKp/uioMzYFiVJHJ/lJsnMysu/gccot4GkgaEqUdHefn6vNzfvSlfoughxNWu7iKJixY6GJ
IPyEWDQ6cCyP0wl4mADTaLr/HSi4zrNetIaC3dz6wsNK4ruRgGWSXXLC+iKMzfSTGyTVUabtQ0P/
GWmYDcsWCUDWxfJ0PfwprhXnzUflzmlfaiEDZGE9WaSR/S2zVbIeijU8m65rHSfUVc/23Dl3ALAN
e0C3/jy0yjPuUD5W2b55DgBD5c3Qf1fQzhYboOpN9/6HtC9rchTXuv1FRAASCF6N59k5dtYLkVkD
iEmAGAS//lvI1UV1naoTfe95IZC0kZ1OG6S91wADxA4mVEfT7+w97KXAMMnC5oYkO9QYIJr4FuUF
ZAEp+ZbABQDi2w9ZrexTr+0nOm4tfmnKKi42vmnnyChAUD1Ben7bTLd0fV9OJlNKadFnfYOfb+tz
rB6YY6H29Kxbc7+OTTl8JD0O76WTFUI+CeoA8KXJ4zFgFWhUusmskR8li77q1gAW2CPY6w9NYg6n
Liy6R+LkyYaBHg5leQx2bqEekug+5oELFYyAfG6MjLgXGIMtZ33cUDpgTA6uH6DGb2bghUyOfnVq
7itVNw9j9zI4cXNOxwhiwzTkW6Rt4VMc2wDNTX3zgIsFz6Ku6u99zXRWFYRvYzh+L+ZgPCy8MFVH
DV1qhePCxSf6dEc8/QJn0sAmOUb4z8XhHf80aPwUEhArrCeLha66G25qgI05potBFAxKvE8lgAmP
Dup6T1EPG1N/TMyDDlU09UFWMKyJ7mOvYBXrrPQ/xTW7F+aO3V639AEAGGsbuvir5n/xYKx9OURQ
EHDw9Nj9BEgEDhUsWgtgrjtqMU6hnLUgE0xRYxktpliyQ4aSwYijH/cVzc3AgxjkBroQ8A5iUBTO
rVpdwehuHsyS8n3DIvyqUhNNf6CXMoQaBm8AuJqBcfqXOurfsdPIao3qRg/7kh+/6/vyVQ/pKx0L
ktWpA6rgVDQ2x/abcpr+qCvEkK2tV4lHxb3AXKciPYBeC1LWVG+uBcSvrPAgMje9oQS0bOGGBlQQ
y8JlXsSALP3Axs4o2Wx4UMJ2Thoyi8RSvOm0zhiWssQCmSubLEk02Tc/2mEzPuoOIzPToPUkZG6n
8ZBzrG+mcBvqTqC8T4Xo6bHEpkPVeAU0LldZqpwTHQSeWbpLHzJ4OE/9uhHBx/kOHah9/JrKaDjM
h7ErQRxLiDqIuhUVqINou30N0e5S7HWc7pqv0Ge+MlFJKs+9JPzQsrgCDhTi4y0QU7CEKeK/4iL/
BHBYj8/5O32KsvpB0bx/i72JgRdG6YOqh2HdWTHE5ZuWHxq/2zYVpQuYnENsaDpkIM2cjY6F65qX
1n1A9+lR4XjDuYXzEIcn81J3Nb6DzBgq8RtB/WILahAsthxZ30RI4XTco259L53odlqXf7eTui/2
us0qIKiCfIrXbTmxlCrawWlERtV6MFFCoU4XvkmvhJgn9BiTrNv7qCB8UnLSJYFc9lWJ0YKPHQyV
DTry6z8vUpPy43RRjpzep3G6yP/NRQrq3LBKSBookyIDXtuGfUamLqhK+J+YdoG0fYJNJEQYohOI
S9gTTofWzwDYdqN0O/dFgCdCsKjul7pPT+CAorXrHLC6q2k/qfusYrIYZSgiSFgogEiLgz7Thygn
sGx0KzwxLPP7gKUiE3CGv5vIKU7Kw/3k9IJr9YAOmWcpnTxbNBTAzrnvl1lK2UNYpGzA8/974nkS
FvUeaLTHuUfPM7/XqjbSHSfj9Zf+tMfmfyyTZFdN/1HqTqAUcF3u/28vVD83CTYzfV+3Zx3b2l8H
0mc3gBK7fQkC7OLulxm60KzjtGPgTsJv07VVfSWGCu7+lz04heueSracDTRB5dpDKLE8YzNtPmAv
syMic3Z3iIQGT9wRGNVSQIrojqyo+xqpAt/ajhaHxlTuW4vEamxYyTbDeT6MPRnOgq0qX/CzDtVj
unsEVmiTVCCLzPEc1oc2AOeYjvs58DHT9fOwnkHFaz3d3K3PhFX/PN0vLzZPCVT+Fb+JZH+vLCWe
z3YGJw+/VKd0LQpg0IdMB0zVrbk81abUWEWxnwdzOWsevVer5rYujfEpmrShsdIvpEdZHUD0O7wa
bvjhZr21v9faJvlRlMA/6y5d0tOHqauRMGC6V+ggoHFvzoBu0IYNZl3zqIguo8HiZ9pjd4pKPztw
S/DntIaxMwFDZqdHWTJWqyip6Vo34cyO2o+ynKUOtkYUsg1Wi0CP9iCQAYKFr2s0TdXVvQHchYNy
MlpVnFmPpfNJD90ng6OKP+KZo1sVlQ/6XWUW0OxIUL4qfLtA4qniL5T0JtAaUxMetvx4P4U9E06h
XHjUZ9Ci5EeIgTTIYwMwKZwPKybuHnTi7wcyNZ2xrQoAcNFp+oYLqVev/N7u66j+z1Mder9KT/Db
9vxKOsYCNCWA7HOHJMTfb4HpF9ZtxgYTVpD1ojHC6JhK1Kx9quLj3ORTXzkOKciAtrp2Vu9tfglB
0TGTi3uMnkJfwxRJ4MYCa5Bpan2JHvxlat03D+g4ZIo+UuKR9dxfIlkr7++yzLtx7Vk5NESBpNkn
MELc67PfNf+Xvl9m/u9TxX96G5mMw3Qxv8H/Pk2a93ie/C7mj+/Gt0uwTofhqq+6v9x9GtAA/vHS
P4/9brpf3+rP8T+N6Uvvr/BTr371+yvCRQzMXt3xH+/p37/uz6+up9GXyrSFn8E89zwy9/36rn6e
6X94/TwD6OHXf9BP7Z9e9qdT/bZ+367tEfcrFlbYkvJiX04HfdY7Tv5r83chOm7Ck+312R+vnUPm
uF9e7Y9T/Ytrf5lqfqfzq/1x+l+u/Rev9v8+1R8/l9YwbhDohuj59NH/8d3OA//zuzXgppKCqfCP
//S/+KP/+JnC3Q8ZsH/7mczTzJ/J7679//w8/jjVH1/tt5/H/C7nT/6PU/8xZB745eOep3KhScbT
CKIuLWzvvMWABcR5wO45cHoJ71Hgyi3ADtEZT+iYrgXdPhW5v9KBum8e7bsEXIdpdB64zwAkK0aI
A8TtNA3Emr9PqJsRlHoCSO3BTWIs4Vgh62VFlHkyokIdUxEZkJ9gw5uHAndTcPvZh8Ew4HMmuXTT
weeud0wyBuV7tPSBg8aOTX8+bIoomVSVpOHer4gGgNlS2lr3aB2oL0EOAlVJUe7nCVyjjy6Qcv5l
Xp+MUFDL4AMaKj96kdJyF0U/toeqJ/ELSsAV6smFe0xUFb+43vAZas3wFJpaRQIxB9AOL7oFHDyU
A0Eo0q2SjMhAQTNIzxplj2bv84WAPsG6rKvJaApiWPufTmkY1XagAB/63tvNpzoW6Q8JMbkEgjEc
uEKAwx3oNENlYum5obEJ/4q8lrzkMHNGXah87Mw0elWN5+3jOIEPfE0gZBRie01U3qz1qCxVF/DU
sPZ61Fb8WaGgdnVDF/gLFDWtqRwqIPG6yIFufwex7TPEl6yH2Eygoh7zyQuh6N9ZoQKUJvgmr+GB
FRLVXxgUbC8wYdjzrqAH3yxtviIGpAUgNXOeI0oIw5yl9a57XAS4kHPu/EPTwBB1mqfsJh1hpLq3
sPTwT0hMvoSAQcBVyuyfQggDGYI/MWQeYHJ3RLKBrSlMzy+uT4Hda6CjNyIhw2LhPsPozIZYY5/D
IBBN10U6GjJRABVNzSr2wg1g5/YS0vLOs+vAJhMGLeH3UehKbsYoLUAKQjBR0NHNgcJd6eBiAFcG
EkrO99FhrNZJp/haBxcj6AMWFFrWOphSSlZQMbDvo4ChtivL7yJIwpqY2bSyVQYJkI0OFqLyl3Qw
rY3+EwiSWvBTMqKtnjmzfbnEtllu9bWUAJstOodsXQOuXU4VI+OPtwvfpq44lsgnvPouXFs8bDPH
IjUefcOBReLUHdPylFCFmu04Jq+kl3zrpFW20qOxCat5A+rzOz0KCb0vYNuEZyrK/uQ34dnsVLJk
nhXCANyon1qQNbce6SG8MzUFaaxzkXtXQw31E2lr+dQNeRAlIn1IauOFAmp2AE1t3FCRiqBrqIIT
XQ9b8q7o96nvFrAcyz9DCzB9aAAT3+QTeD6zS7D2+NAna2D8obPiO9Zrl0IbabTz+qibLaGwbcAj
kU4eOuEgngS4pCUDwLuUhnhyzBSKoRBB2GcpmFn4vYTrSigX0D9yHrKaQovIpjcCjO+ucyGupPti
UIxvzIy6dRVBo1v36YPIoUfVpD4SQtO1Os6ukJVHcTyDkC2m0gN27V9k15lH7ifx5HD2MJIe0hYW
WBcp29stx9c5dBWSy77AkUHt/6APeojjp3tvNmb+PkjYksUAJvER5olOUsWPgGhj98dk+5IpgdIH
TC8/iVa8QWYJQj2DAwceKZpVE9FhjcpCBdbMfj7YqZTwr546m1B+HwmRp16kLfTjFBH1Oeq+tHGX
nuDq/qZqP9+4NZTTRh5SIEDtZQwZHsuzjzB8HK+Jo5a8dbNtNsh6w0QT3bD1dwLbKOlVZOa5AO90
GQOXvekyd19TCZotcBIBSeW4bT2xz2jDbm7tsJuRAs5sj8j76j5LUEhh4pazkPGQ3CyLbRLoDJ5y
fMCqz8IdNCQNyOHhUNOo2hgsyhdQUTBOzHG7tUpauQDqqmmgtw2Oyv1UCFSZy65LVw2UQY7txHbR
ZzrGQ4541ZhFGnQx8kkWQA9FTy95wc2r7kGKYTI0iRnQcAjQA7VvKogQQl1a91FmpSjPFTCvmCri
in4uYAt5nm3v3Qa+YhyYl6Xu04ei8IsrYc/wVU8vHspY14IEBUzCn7yUPiWQQzhXWVM/9xMM1AEh
7WTIqH6Glh6Y3uAAQTIIm/NQROLmW7W4YduxGRLDPXmQNAAWAHKK+NE9TAKQDyUb7SUrTWMZT9XA
sVTFLo2AwaAxbye53wWghPUqrD038KKoP3hNss8q5d1az1dgS8T2KpQ8e+uM9K+mMvpbPNT4KCFc
iiponS8sw0DFqCADFCmHd9qH7cYBWOYBNeCYmssuGt2vnuFeYd8D+Y18qhjWBDL2NlW7zEMKgjZJ
8aj7gO06dXYFNcQSz8AsFcWW8Go8moNBNyiLJH4MLEfukGtbC7GENiJ/YbKXCzjVSSB35KljPVnU
nt2jEDKwoz6YEh6Bc1OfUcHyLbLSj0XVQgZd93XOVPhziVpmxGHrAa5kAQjVw3Hw4PUd+TYcIZmV
/QVPpsBPjSKAoC3bppVrPcN7LFn2BIIaETWcW5gZAUyixn3nTp9QDTe4VWVk+cJok+chnrLUKO/a
tVLfnKF5J25rv4rIB96uyfgWsi3F2gVg2FUXWKGqS4z11442jYKhemwtRZmSwIV6/YnkdbgfJATr
R/sIIV+IoXjlIzfpqjMkcAuD+4l2JDs6IzKVYQTbISbK4qRAUlz1XT++Gg3sHKwNniS2sSgK4l/Z
MnWUe9XnYMX618qxrsJQLnC0aEVhjZiE+gsgiulm7htqVq4iS1pLfZUesJLR3CoL6pZzHxTyyiVo
j2+liZ1yCWDWc5hlXzPeWl8dv16MopUof/b+AlSU4qHlEDlVvgmvdxuZONEZoPClPpxUi+KtgHln
6Sf02qEacvUy9nXwrOKtaa1oZdOu39G6Q/WgbHA7CwUIvV3x0DCHPtWtB2wV0G+s85pzg2UFRLeB
pnN6Dr552oilHi1CuJnHY2VvjL7JTnalnEUH6KakkNh0u71lNfKaQUDoaRRgbbrcUcAmMW8b91W0
8oAIWSqzcS8KOpIbc0wEXIp9Fy5tIBk1Sm6tXooNq0R+i0EthJhbEX3OI3dfFV37mmY1cnk57Xdm
kQ8PXo/bo44w+XBzot5/NuMGpi8gFW25VUZPkAb+yHzI6rG8G86wnE9WmWyTg+VI99Z4DKtNiNh9
5LL/6tOePXTwhMFqEiLktelW70W5ZnBIW1hwMnwi/XCK/N76y3IKazmMxDnhWy8OkE4q1l7BAZyP
IZkXCVhdlUIFuWTpRwFKz6SsIK9eAjUOpupDmTUCyfykXZedJR/cmJQQm2rY2xC711HGIArk7sly
8+Tb6MgPML/s15F50bJH6eea2PCfZ9IwN1Bsg4AGh05jjOKL0aYgsxML8DNSn6FaXn7ryCRPb0JC
bXCgUlXmj5ZZu1+d1FkxRqx34fdVAMeo/Ga6SbI1HVbtSmFnq7Zs06AJ8UW1W4duJwbSldctCRqr
kLCSUgBHAJyGJR8UarP6Df9LvuSR38ADu653bYfZgDUESaB2Kvzobykkxp7AfmSQP+AQhKsasbKg
BXGxxRBCzV94x6gAzzHHf25fgBiPG24FlGkfXaFdDbi6hd1SAnfrS5U6w9rnkI+PQrfeVGEdnZhd
5lsYvPsHX6TJzo1jb1+V/JvrQjbGVMZxwrpCTcGG8HtZ7XRL9+tDP0XMYW3svqcp6TZz1xwWR127
8lOFh6xkzlNuF0E15v1DMbXgPflOYns49U4LI6vYrgMCGNhON73BPKCc9zHaND/D2628wgMlCloh
841uZkZbXjMb+FaXIsU+ReguPYiKPjCDRhsClJBVwBhDkKjgUbeshr5ZpJJ4x553/XNHH1WbyG8g
4AV4IAFMwt8s4WkVLshHoIJ3HZPmo+gtYKN88qWFejbLG2hdJ84ll8NV9LG/j/qzA2J+YCbug/Ai
mAuiLugFHczlJ9gb8Mr51Hs/xaNiCPJoLNfwOm13DgG8QCiverGZD90LAmSubvqq6FZKYs8c20wt
GFYVNxski5sHYt2is5xhN/eJMf1oFWP7cQj7m+5PaXxz3FqAnYGHdNArts2gMHjSg/De/QK53hzQ
2gLC873sXjIIg+wVlA4DOBxL7OCT577L4NIeDs8hE8XSi+UnDY2EwpkFsSYDNhK6rQ8AqKGzjKNN
GROY0iNE92usJWwbvZ3lt6fKbOMDMYDWNkLce7GqUQvH7vozKwvjIRzcC37T+ZtoofwLuxvAXaam
3/qrEKtSQY+Gm3OsphI17EYePcDKojjG/leRJ8mhS2hxVE59tZJSnorIYvA4tcBVt8xns/azSyvq
p9KFZEjvldexL//q2GCdhCOsE8ivzioxjDpoozi5hSl5KCvTOvRTSx+SIcPf53V7DbfyYGcGK+4J
x1Vm7d6xbBjSOgK8hYzh/wlLYubgF9+k/bWGbf2HVXp8EcH441KE7V8tJ+56KFqF70BGX4dMwk9x
8A+hw4tVVYV7SlO1TbFzOAjHYRvZwEBOpcgFMNSPytxjy6jLt37j3xIh/G+A+HSmA8ph1INzAXLl
Z+UR7KwBA3p1wQQMOtSYNi5eB8gQaOJaIW0/aOG+GjUkuiC1vyhKAancCH4httWO7yw0LxI3yAfP
DyEt5eAJu4C6LyCeQxUFnRjB3RVIKk5KEyvDcyUgGgOc6IhZHyIRoizKK/+vkcAR114XgnffjK5f
Fdh/RgtDvNPsAp62c9CHXnH3AJ9q3IiS6qZ6SJiPTR8HNtgln9OcLNNwsN8itzy50JnH3gtC9+D8
h5sx89xXwGBAwO7qd7dk2KlbsMyt2oE8DFX9AeJouMVaztrGQi6ysONf4HDRLzpeRmtuc3yebdU9
KlV/yngNECmQlo/haBvQn4L1L+41O3Biwi28psQZRqzlCrgYSIjJ5ErMCvoAdjy8khwQRZ9I/62t
6i8NcD8fedLd+MjAY6py+2xy2Nf4FTfOndvkkGLLvoi0cd4I5zU226G/T+EjcGVx/ORBkxgOfdZL
HbvWBfC+F92q+kpi8ZE1i9IWU0WxvsxYIm5CDJXLIlkPOVbN5gB3qjw2n0qqvIXJ/ebQwrxj2RSh
A5caEa4LCQqHgJHdEopfaj2VaXdiKnH6XxSsk29QvQwdws4icv1FilzW2i8YFi24VcvL3OlMzTBu
3SXKouXChaQf7MegogfiFNynW0j3doCvmVX/CchR9x2Yi/vJ1PNjSLDR+WeMmSr3nSEYejQqgGdD
cVa2ihf4vQlgR1x2zSv6uW/D6s00k3gV2VLttJUVSPpuDSWzBe1iusSfgAwPAToKRtdduIthTXCp
FQhCEO+LP2LsCsVQ+c+u71agvdN8U3HPf819MO5lzT+QQKMBfLW6Uw3mRl0vteKwliHWZ1qF2CC9
eyzEyy/dcygWTwE00iBx3/GFH09+HnaEFE03yJWaTMu9nHF8NbNsN6RmfrXzqrim3IHbblq96wjs
cCfqe+wBrQh6YrGOSAR+BoyDrmFlW0hejtUmLvzhMaxqWNdPsmUKroJ2PogPLDRBEkX2vB/F6+Aj
weUzjrwbi8rX1M6TZRiVdKdHqdm+GLLB9pNnyUvW33RvaFfVOfWgMRy2ArgPSG40O78Bag0s2mLZ
5QTklElDEzQM+hmoTiwE8S8dDDy4jNDINnij4kEfakI3Q5dYZ90qbC7XsJDeZjHswHzHxVcR5nuf
7GhrGHHzPjo24GfEsnZOHPpPZdpdIHbevAO9pgKQW/qTN0TsOA45X0Zek74xEa01sNm2wLGyABSC
ix9h+HVBnvafEaODr2jPhbMH+fDZNrh9AHeSLAWR8UdmvIIQ0H8ilBsrEFDdHeQdi1XNW2dRgz6J
zVrhBB1srB8FZBBvA2RhqdE4jy1rsKQn8p0IB4BAu65WuVGA5Iy/cjEQEH3KzCyxFvCg16VJvjKV
60rGewsKCefR9+VL6cYHQFLUDVv15iWnlyIqqmeGJOcjfmEgVaDXtdPwMobDY1ngU4jcrFvakapg
Om/m5aKxDLHpvMo5wJu5AP8TFlBgozzog+VDqkImkMnC2rBLAw9UzWVUqWztjjDH1DFV7wHXaELn
a7qsH6z2Ok0Sd7Bvh4clLBh+8LEcE4DI0WsjfETgaOkDUHXJPkz9t7slR+teDJEI0JFjfOSGw195
GsIqA4Ktr7qvsOFp/cuZHi2E+3OcIcDzEV6xsAfjL65dG0lND4bfJxfAMR3kLtNkFYNJsSaTaMHY
J/FpigVCIwlKu0/XjmZ7zGsWTQ5hGRZgXFIv0AOGaSNVgKWcoZZA53UP+owhs3s/83+c/W4Uiskn
pn8iXWRi6cgWLrQJv+QFknZmmLqP0O3ON0OJDVzpUjjejhDFYCMXH1MsGOcU+8LJocMABYa0FBhz
QoC4bt3xAvnhHvdVqBr1DmSs6DRQ/3NAX2Fz85J0yUvMGoCKeEKeObTDNropc9t+xn7H3lQC1XTw
BZcj3Kv3BjC0V6OJy0CUVvIl++qUhH52wJ6Amzy2Hc3I7T0HMm/tMWK+hOn4YESQayJh/1yMuF3I
hnbQdWnlKsy9Z16ZrARDMoaluWGS9FQUSXwmWSkv+N+0O6OOPnVmiJbumg4Rtgo77vFPuiuPq3Ib
U7gL4HuJH2ZUfoZdAT+lFqcHuxAtcpXX3m3ViWuqLShp6gTPG7SBHtlDyNfN8WPbxDDOgpAbcuk1
GLWB1WCDuMbNY9wPQEt2E2GE2xCBpqVfPTKLdxs7gkNQDvL+NZlAdd4AelFvDAVEC3DzBk3Qfi7t
ji37glob7YQ2QLJ4aTL4cmuvMz2qpmBzCq6nYCkBkbdTxS++COVVRvZWMQmhk0nxNFchvGCz7MZr
yJniGzt5VlVsrweBegYcV6JyoEeb3i/2oyyhsjVd6neo4kChNpBhR57zzsjWTSYzOHbgvw7hxXw9
RnW5Ek62gEsm7ld+6xzAtYRD5tTU9zDTiNbQ4u6vuiuPOrlMYw9fUjZpzwhQg0wrkTezo0s87Ozz
rKQ3dUVRRs4l8/trGqWB6YJZilRN8aSwVrslBNa3GnVMsvDFaDzzRCfcMcUXcFlKEm90U7k83etL
DQXluQLs2kUMBhGyxWN6NAmFuvDczkkzLoHHgfzBNDwPcJKXIIxARttk8OqQSTIcHCTQnh0LN2Fo
IiN3QXIYoKLgWbIy/jJG3ywmjK8ZyIOkMGAR1zTAxJKoPpGBR4eMAYnlyLh8zEWKIunoRl9k/62R
JXTv/r6G5mO+gqd3fTJrQXY8vXWhX9+wrSsD+MLIzf1Or9uWD0RcMw37lCksS0a1JHLIlyZ1+Voj
UPUBRTvIK0nze5/Gluq4Hqir9Tj9O3RcKLC1tIl08AND7TQwDGBBi7ARTxEF/lSf8R9n86jRoypB
ExOpVXDpmr71LqUjfKyeou4jowzJBGm/JA34U2PLBZbQbv3c1iFS7ghQDEZ60AiMbirtBTJD8MUb
HE7w2FvrABraA5ThCmNP2dMw2WqDBY4CB9nByzC/N3Q3ahPJlgiKItMUNYc2lHqLhJfZRg9AJx+u
fRl8MUvCYB5iPOj1qv6g8e/0DqQDLXX6XHW/7uKSPdw/et10EKEH6WQJ7ocNO4RgNaSEHfVaiPs0
3oe+5Qe6aTMpVhJCBlu9CCIKHtJ0AAdUj3rtt5xG1rNV+eN1aJ3HPDO6XeFzML+zHqpjYBUIZNvh
GRz+OMsbE4WXmhx0vz7MYbqZJykEkGRRBfMAJCGzDeFjttBCuFEbdicUOBd3Q1TdpzVx8azkqH9D
6lj3zQNejGSbC8R8MPchaWvu+iR5F9D1tPyF2XgX2iC7oqHoGqGuAescRL09/CLPuksP6n591oNa
Afke0EB+kn/+cYUOyW0Rk8UcXU3Rei7SFet6oq9p3UUVZtWeQC56lnTU/an254L2GvDfYLMB9wmg
LJK7X6AvMG4UPFo3LY3UK23HzT0tCch5EPHUORVtTc+MtEC1lxZ8jFh0HIEiezHjMdn6I4iBtPPX
WCCZB94Kb1sMvXkwuug/zrCF9ra/i4uc6NjoZ/UAqSl1w+Ibmj3iaAjoIekFCZvqEqEzhDu9IHF5
SbdRaMlAj/YGg/qcry4w3/KgZYZnBZaTIMVPTf3oAIWwxR4TTf1gUUXSBVLCZoFkMZ8oKID/G7Bd
hpZbctQv4XDTWGc+7i16lPhVduVmvqFlRC8OimF3BdSBnuJGWsfvAqhoGsA4HPWgnUECfIDG2gaZ
AvnQ+g3IVZkfQ00NTSg4NQ8ivaGwV990T9o00/Mc6vZ6zMhzCNX6LqTmMrgCZ/RNooYvVp09bUK8
PNpp0n/hjsba4kULRioKJCwNoSTeUPIqeAwVNN49VSYBwdzpXpuwIq+snwQGM5KsohZRdd20yCj2
pPq4P9KRWjchccDb8HbvLgi55JU9fKqwTV2GuV8dxhb213GVXE3hHKrvOq7ZpF/gjH5xtsLW2FRs
cNcJisCfPPhA9vCYdlVJ1vlwvLsbJh3cYVoImyV17hx9MFSXIkn8Z0GhetTiDcAh/EkLK8EpCrUQ
mtxb05hu2U5Dnn9EapGlufX3mG05FBYxEBHSDkxkcFWgchhpVtSFAWUr2LmtIWo1KY3rQ4/V6vcI
MDhhUQn9n1bSe4S+aJ5DX8AMyPf8mGNIKbkqG9VDC3QBEIbSvZFY1lPN5bgKDVWskQCxoBYxVDtA
Q2SgR91SpeeuC5/jFLEm/BGfLLbSQzq8qcuL2bHsco+2oE1DoNW8N8MgiiddIvgtLhqmsi3T+YXK
ATXWak25diYCHpkO1aRm3ceeOmBBFehWNUlY38+mQR2GPJ46gET/PWLqTyveLngBK9yBl15QxRXU
6E1Y7XUMgIHBq98hKzeenKgwt0PvP7VDZp50FwNbQS2dOPEhtZc4uN8MoK5U3ZQwKG9whxlAVSxN
Mz/pH8A4COOIFdZNf/91FxTfoF1qo+4z/2h+cxHKIvffkI7yYXm5Ck3VrOwCqdngv10Qh6N8mF9l
fuUfF7FUdFtZ4QbU5UW5p2CC7qXblXvdJKYNy+mCywDlBAqzZoUFohyKlYtv3tKBe9qqjKEkgkRt
IECvzFc9foELJkm3tZWyGZKRfDwb/td7i9AhP3p9tzORhFtHdo63Pz3R9dNbP/wdbuWLKq/xYf8Y
UH3fnjvcMHQEzSCgxF0/WbeobV2VUtEaXzYrGE1UNeohj696YCDOFS6t/GANPj+LHHX3buBXTybG
zjchiMgJlsdq6pOo5lt+7gcdFHiCypbC20NbAbW3XDTryISe7DIhoXnKJwoJF8mBYREBKQdSLJwI
e/VlZlbkKE3I/oKtFnYw4+vfBG5NRwry8dKNMtSPSwj4oIbAkMFNq7M+GDCgvJ81jb1hETiG9uCp
AEzs+jwUDjIqcQiKDC8hFMmwnVuCvFWfmwieOSAjQcS6M8ZlrOrq0ZYVbJ5Ds3w2bJIEEaX1q3Cw
E8RCtzmlGY+DuIExQwLYG6AfLb7IdIDluwd5TySOUEwKPw0wDFr21CpfjBJuCpX8HDrheCUNNTce
hDLWgLR5C2+k7Sn12WPqgkAsVVluCqSIloVMgzgSAziTOKS5pdYmh+m57oPxlHrIQ/WUicRETQo2
qxWIuNxIgDU0m1pesLYvo4QVK9g/tCvuGemyMgh2myFP7oe49teKdeFxCOF97vjw5zKhor7XhwwA
Yuh15uIUgfe3NNtcQYnH8V8qpEIWVlrnJzsqwpfEyjcQWo3AbMQtOPTjpY6KKDIrHdiOCyJg/hhZ
Suw6MYj7KAVhBy5MicLyAXPUqeUtWK+qRW5ndsCsvNhHEKvfQ2/q+9ncpwcSMZGz9TCzAaUDhgnh
+qAj5wvnvjlEn0FavwAkkQ2r1u4+DUS5SLVxzCIq95+nqELhrXgc6NpxQk/rtg7VZ7rPGBoQfZ9B
OW42ts/LvV+pbuc25RMJfXs9v32exiqoB+hSNQIgRGUcqD1ZfAG+sO8noD+ZoODu6HwRllsCvBE7
C9+JjAA3i2a6YzT7SnpI8s3tRLqQpCj+j7EzW44b17L2q1T4unma4Mw/uvoimbOk1Gy5fMOwZZvz
PPPp/49Il1Ol9unoigqaAEEmRQLgxt5rr5VnhwGoA25eFARrlRi2TA+QFx1mLW4+ieXSROKIGrdg
UI6lmE4NEX3gpdWmNsIO0rUu3tsxdl1cgP3wzDknZ8AKSjJ/kRbIz29EPjr5iOXm3MhvNV7JeV9W
y/aXpqwLrf2ooBqW9Hm2bxac8iTMLNvLB1gwtbakVfICho6gL6Kmy2OHIyJH1SrXq7tJvxmijhjB
Un95/PJlyrrzK7ocvhy51Mm9y0a+l0vxXbsuUnnnbWj5ewNaBjQsCOfzgi/NFNkrZLkDVTSdbzoF
+Tl5RHYqWGnSHgwrd3zZXO5d1gVd5/w8UZblk7m0lnvvTnlXfPOHX84Tfc3NI0fIyjUZn2JDd+aN
7AGtraWz15PXv4ZWAy9Ua47pRr4unN358fKiL0VZd3mjl6KilADSLi9cHnl/nuu467wkZSoKtAJc
jVqqhFjbAvoPNjUxOvpzpjSzJyuYidqfu0YGtBlllqepxy04FkeTuftYE76ncy67coPybPW2nEVQ
QnctdKTy/Vwe15thft49P928tja9629s7XVyMPb7gK/2somX56Evv/O74u/q5BnygDztUpR1eMR+
XkodCA6ryvCjT9zr80iVY1JuumUikHu2TNqRZTmQf9fmd3VQSfBaLkfe/4I8Ii97/oUpAxtYV7EH
0g4v0PJnX96pHMTyxb6ruxTl3rvTflf3by91ufy700LXrnDZBP0qWubISEVz8ufuUu6XHiTnzDdH
ShbVKdwWHJqyjF15qiyfLyKv9Ov0CbgFam6/KuWe1lfzrunSvbx4BWPoetY3CnSX5/Esh6mcui4f
hXd1l5F8afe7ukIsmRuyK8qGl8vIukvxchnZpS9FuXce8ZfKdz91uczvfqkXGoyBwXOqt7AxL1/T
8+z3flee+6by/CV+XysbvGkldy+Nwqjq5/NEPsg59s1vyVbvr4rllR96//UyaZgLKOxSTJaJRc4u
sk4W5d7/tZ08V56WGOl6jrVmf55WL7d+ntbl/f2PXfk+IjmTy90AqBMAni+XByE/NbJvdwLlH70n
+V0NAjqznMJSAmrtlZwkZDkDtrgAKH9NcRVKI137fJla5bV+O90uH+rLQJNN3rW7jDF5IA5chfj2
pJ4/8u/G8btz/UzBi6Uezzdv5a9TqRaHxXifPchDYLQbCFxoc7o1cLSwj4r938baG/MglAaGvJHL
Rt61HcSoiusbi+DGVj6My8wvi+/qNPkUQa9J46wJQ3Ujx2wudx3g0XsD79dOGY3PE8D22ZPWFipC
Cul+y6iXzX23expCWFWjxnljg57vXr7HphfKT1MzlQbo+Z1KA1Tunjvz5U03yPIqfmftZaeBrC9d
K3M+QR7664nIv/j8KmXlm/Kv1wieT6/n8XDpTOc+9svmlZeXP3vprXJP1smjvyvKut9dKtUaA9qU
tbGs7eXNyaZtUnwKQMOyZqjW5+lWr1jhQSzgguJlCZf00wr6lO/dYt3JmUjuoRrxtliEWbaxMvEj
0LXqmHR4IUHmVUcfRs29H+FpuOkrB/adkBiMUGY4E/pq/+aThlXM1+3ylZSfxrGIk9kbioIkV+II
K9AHr5cHI/fkpjFB/+t5u2202y4me//yjVYAMm9BKp5kQ2U0xRrdXtZBpFNz6eWrnIIq3DekOsHI
BdYYoYQosh6qxiWVfKx2cs6Z6xRTpiCDfNPzyGTvlSPbNTs+RrNlsc7vgr8UWOuQ4CyzVdc05lo2
EQ3c/tAg8gE+b4ya329HsZZPUm6wheDOsA/yLuWbOU9VEwK5sOY5j7KuiiN3hYvlzjKnbyFZNQfO
e/di0kHJiIl/k0M8LcKNiPuWG3E9ddSOcpjUbrdPOlxE8zxeYShleOU01DeLr3wxkg3uRtjkl9d9
uT8F3PMGkosv6CE9A+5QNg2SEbPXIkNxiFXcdWiCpSuobP8aXVffmM1UHTH0jA0d4JO8+TerurNh
/ab2PNSkuX3p30PjVAtUAs/CL5vt8hSFnRAZadu9HF7nR7asLWXflhd5Nwedx7esfHdKqRC2DUvo
EVmLT4g9IXkjDVM/3xYG7NCoYxE7RFyKSZ7sr1U2ON12Gst7ozfwA4ESJW1/bw7ZPYGzlYDLJgv8
aytOvGxu763srohceyN/NYHSc4k4rqBL3wYl6256EJ1lGVzQSq1Ms0S4T9srRcPyJDUORljr50Xq
eRV7tizkQJTj/GIcvKvT5WpBtjnvvjsui//ewDifI7sB4dutmhT+romGLVlk9nm59G+tD0uv4d3O
m915otV5jOmnug3N3aWv5pbhgRka9rKKiDrfEzmnnHdlrSzLPbmxAoVGAQoW2I/D1tBmyDfQ8zEa
c3OZOM5msOy9v0xurbDqQ1KPBfq0eD9++SFkNxljK1h1SHuTNZO+GYCXWVQOyrM9485qvGdOwb1o
em4WjnvZIwHATKQaaB5EE/5OiHQrh59840TaVlofOXvZ9dq5PzeQv53idFvnRT2fTUV5Z+9+93d1
Yecuodnouu35MnvlaKlbUFy35+msHvot3JV38rbl1awmKHZZ+9OdIq9oj42KCyn8rIW5mDe2MhPN
T3czPMny+JsvvLzv84fyPHrkV+08nORfaIomOs6PVm2s21op9hfPR9br2rqbRb56YxCrGgqYpWHk
5279pgu+2ZU3byR5sQ5avbNWDSxw+yKz+UiAOdimMb1QfuPl+rfR8KkpRLODMtqSd9ke4v6xmiNr
lzbGVs9tbFPZm+wmDUm8aaFOb7/69aJBUlUabPPLylqOCPnDyFTOBH4A4126n+xY77toM3QPWeGv
kafdz3W4ZN797bV68wTPT3T5+Ms9+RRVgN6rZmzRz/01bRldMa2LKmLa+2UpgEY69kb2wkyPLwiG
tcUkMnMr2o8ACtCPZBaWa9DzrjT0RiO0CDcs13izO/slToLKjxDyi/YGjJZr2Vr24DCoeLSy3EIi
v2S9nU0c+XtvJp3LqK8x99bZGGjnhyQfTRNG7brMNeit5arexJEwVcmhJ1tu9oxYG7caAWw5XPWs
fTSNGCDM+ds/4EJAm+LzG5NrAr62STrYv/A5T5bnEgjG1as1PAwLRbDlL/z5qLov7VzDkCttUNkt
5WPmro4h3PuLooDb7S7P3xUEkuLle3epO9uy7fJ3QY6onX0guai+mfB5b1L8bIc8u5VdQvYGxZ1m
hvXgDTNJQnv0W0ADMSPJX7ZGO9qENkyPb0aN3D1vCnOVapW9z5Yeg0fO3VSo3xxK6IsXA1ap1Z0u
SAYaJ9zuyM4b57W/aWdkU4YqVtkyycnXIfe0GlZGCOt/zaTnm5LHzp1GJOq8kbuyUm7kW5N7OrFs
z//utJl9X3bFmgj4X6gkaedFnRMZOXA1pRwAhRo+6lvD3z47u2uVXWOXneYNUFHKJ3O27OR8ZFQA
1/dy9+yolC//vDs6TXA0ja+tnw6Hy1oPxQMMMcOqVu8WgVPrQ8o6p7BoivmR/M9sE6TTKrUyYHe4
lEL1hxE+jQQ899POXN4j1D6ACGQ/kdPW+RXb4HBXyVVnLO4HaQMuftR02eTLZoYEbxMF6UdZJTdG
ddWjBnCQzfPwznW55XSxgsdlRFptjdhE9qzOX/rweqxvNVJA13G+7Uvjtm91kC0KYVXbBhvRiNET
FmkuGAtBWu0N8ODQboYro6bzWAT6Niy2upVSC7QzQRPe6o6V3Hazrh/gWb0LFiWuKM7nna9E3wCz
Wetc6ZW1W8EGHABMwplvN4Tag+IJ7lTTa436Z7EsCWbBRaR7UWCuyctPj3HnhHtd15Wd5UcZ6bUE
KorZ0e+7si75XkYEUJciSjsvkWbWW22OVoiE+nfz9DTraOXl4P7ushS4k+pmNmo8hN96ZeKCAPPc
bUTK4mMy/WjATd+VfWndmS19RUnrjtTtCKZmJ3I/NqSwrkHdqsxwyuqsB1oFPl1qIg9VCUjFbKdr
dKqvchYPjQq5igYLQKSoBjgF8+TEs8uNriN3DDdzp++VoI4/l8bLrIfqDtlfa50MyoNIAjjiFPJm
9Gad56X+YoV/9WQONYs9jIISUgFLUBNZWwL/P5oh20F/Sa53X//QkZVTvFhg2oK0XAP4nNdQmgVe
lcbVep62ItHmo+rEH6NuJKkpQxIJPnd1VcfFsLUMI77uBcrVi6ZPrliM1cI65UGwKicmx85yIPM3
43YnkEZcp3GpI1wc5Id8Fk/cj34cgRUcXZ/QI+Ov8HsyMDO5BQqnkBdkugis1fyeTEaUmyEFmFzN
Wu9ZyxXkZWzZ2mm/zTmZCki2p89u8WUsScyZ3MF+jprqo6m15I+2cXbbDiMIyXB2TtYw5Z4Rmc3m
8oE/L6MgwU/WM9kPXge5qt2V+QkuN28IeAgo/15pyyvVF8KKwA7Ttfxud4bvepmlT57VueMpDYXv
+dBFrp2lqOrqHdkJJRAf7aBkaMGjeki4K9KmDSI/mtckpGWRutCBJi7FVsvhkJyRbah2uZuuUqcT
6GUm3T4reyjoozFZB11ire25Js1UjVYo+Aany6Yj9+ro5hkgNd5uZRAzY3265JzdTL4pkOGBy61X
6nuEIMjjq0cdmTIP9u7I01wzXLWOde92eXxFdMVfAcsFSa305CPYTYJv+95vRUx2xxhDh3hqB9C2
581kWKjFFndxqpkobUUf2z5FOLstzVXlZIfEThABCGx0UVEoAVavhCenDNr72ajb+yauN30PKZ0s
6fkorrNBP2RlnVwnyya1ocWvp7u5IJ3HcEewuMF3sCH5/Twn+7qwx+OYiM13E05RAGXOIdZ6/QpC
/GoP2f5qHKvCIyU4RIDZ5BtE5GY7OXQoB3KMteGX40qpZvNk1v3OsrPmUA8FoDI+fFdy77Ip/YhM
IT3ZWB3aqcM4rhzIKu98Sq2vGuvaNgv4eJ2nArEgkAzpyTWL2qsd2HXNOXH3olKbNRSEpDaaWXAM
9d4LSkd5TQr36KA8OkHZ0aqt/wrBfQIEoSZnpphaYxfH8U4vCrJ0zc75FCfRoyjQ0FTmoEe1riGo
Z8M1MCBhAcFyqa7aKoRKfCHBV/LS3KPBR6gKJj+vLfKAYN0EAWFUolZpKcEx7QIvz+fPdSv8VZqS
XBAOUJdWxqNh1uUT+bAkpbskoZa8xqyzgo3t+/qq7LrPvV+gZpQmn5U63qjWWEHBEeEWSLqIP9u9
LuPuixEVEYwZPsoyPn3Jsoi5R7l1GCuIhemixSHJtAaZIvchzNrbqZvafUeSnzcgcXBNlttD1ROE
VhR3FRPnP1lCVVZZByqWrN6FFoB5Gq+J6pkIwbaJYnuJRXWkE/isychtv7ci8wQLPrLTgIvFvrNr
FzuggUqY0MKSIgEIYu9UpMC54F1gxUPM02iRhExUfV0G4cqNofwUnU3S0NIZwYF2Kw3SXg/ovbua
q+Ch0rpp52ZtvbIKsCwaWrhJbpsExXl8Is+ewdRnUMujfGeu2yxpUYUa73G1joZt3TSGD1NhQ0IP
nNrRStPM0TMNwGdNdmPrcfkxVNpXQTrblU/ZeMb85V7R4Kv4cyufyaxuFbhnG2UAJU6uVKAF/ibJ
V4QFVrlimBupBT3rf2tE92QqdtoIg0LdeH1isApMynU39DhMs4IpOylsr1NI+1ZICOjTSlsZqjDv
RGC9uK5hHpWmMu9QG//Rq3GztS0DXcPE06vI2NcZ3oQ4+jbAyIw8RvZiVUO9N6e7zHDE1kCBxCP8
xTAF8bwi40g/ltqsea16l5Zl6zEdOtdpJ75G/QQbRBcDXvObdFPURfxszT7rDcL/+DEEATGhl9fC
Qr86Fc4BGCs+C30KjjbZWNeqUCok5GE6Fj3pSjNpLRluIU08TAudTdfVp7GoxEM+BvURaO6PBIKI
wvRG0q92naWcRPalqi31GWLd6RBmRbW2hDLsEoHz0Wx768ZeNrnR3ddddVX4oXZo6pCsjkSbwPSp
X8sysEnjEfqmywm2Q9q5UuuEQDkguSuzgQbCVGKgm3XkVWjee6kOUate5K7HWCYj17S+hKb1tfCD
dJu4udi4whm2etzuZ6ssPLM3QnLxhhGwR1utnWx0D1ld7poaq6wmiY+V2F6B1v0aY9X3Ym26S62x
RRE76dALF+5GjWFIIc26vbYZiftKsZ7bvqrurVDBLTRq65Q0m40yoO41t9pLgngrX7YJ7KQB0k2v
k2ZDP6iPQ2sl+yDXNxqeUSUwtY2bao/F2M9XGqJQq9Qc1fs0IM7qF9p1XiPwYM7KQA9D9C4th/Bo
a9+gI1ZOrZn6rBtVuDcSdeQr0L+QNktOb+QcgZajgfBrEzvlXGN6Ujm5cCZxHZLK56c8+ugPU7/S
m1jdZn6gX5sTqqzNNGSek9yoYePezf19aYDJbUhzAFyL1wbRiXVf8YbmUe+2mBRpPrUQ2utopKEt
vCX1ipidiepUHzqPDrZroeAQjRroZTT9Oe0RbO/6wTksspdr8AQKnTg9FLp6Umq7XqeVUq5MlHJ4
O8E+Ur2xZtjNCKCtRalfmWpoboD1eOT3I/tZ29GuIOrVNcVIaoL4MbiDsU27TjkiDjWtReRAJdos
02ysZavM/QxAwmuMnEgJevfrrEc/WK2YEceiPqAVQnYTGl1YR/sEJTEvNYtH0cTTOsMza7vV11gY
0AiRpLJyy/5GQS+s1n1yha3qJTVUgtB5el2XjXOD5J2DslXSbsMGbhx0u4BTqkMJ7mlTBcDcpiC7
ccaaBOvaGMrjNOjPZh323IkxkupvlacZjPEhnGwg9GbWPAph1Y8Jdq+aafGtrOqx16DnRv5YHuzL
ZHjwTUh+wh6mBjdWvKBxRlxUnGlm03yjiPrBGLv6EeyTvnGnAIvKJUkjEHmyLUoFTRNkKKqx8w/M
aPwwSPkFj69cdcOonprYB9TvVNBT8frWsrGs08XaGnUXMChZaBAl3+utUh8csyTq26Y8crNpIeCo
4nDdBvXX0crh1x7d7GRVva2uRjVACqOIH97UyV07TeejHhZHWZKnMcjRaLKma2S1CF30Q78j0UF9
sNR2fLDXcl9uzKCBR3fAdXepq4T1qQv8+NoFw/VQReoI/ejwfGkw9G2wTmsIuC51Vrf9hlQ64PEe
DLyjqv5Rc5PvEDEEDwChgocOVextQj72+lKn1xXJaw3AvVxLI5BgtbMbfKc5yTPmQp9P2Fo7WZKb
thnwKk+aQX91ggfLcdaanUd3fQ0dh2bpyUEjx+Wh8FP9prOmW1mSm8aE27Yi62Avi2oeT6dx5iaX
9ppWBY9tR9ICCsz2TtaRTdDdksKww4pfWtBsqlBSIge3OLeoRFbfNQYKZudr0AIAdrc2BrS+ZV2a
K9U6zxR/U3U/SqWzH0gItR/crh83ThY1iL2jNwMif0RfRwnvZZMog5k354Ptqa0Gxhz87XWTY+Za
IN0etGYgmIP+2Uo2Pm+GYSERz/19GZBzXXT646Cht4wR0Hv2UhztLHos4506WPpjgj3zqM514CGF
0R1kg4FF1CGeFcS7l/ayCewpie+y4A1G45BZWvSglG5+FBP0B2lSRw/xsikXaGltZAWeKopy44Ss
UCtglUc8YmWCrAxUGiTc96pReAAKjacS8RYv0zUsxjrXnzDmho0pUACVR3lA7n5JrfcKd9afgsQq
boqxfJVtkTgaH/wqPB9Lhm8qj2WawwpJbyu5ztv4RwJjAwnSdXisfbu5JcSlPY5xmG1CEllThE+8
eCq7x8YcklvFZsG/lOTGLRbVTL8cznV+YOgksLL28DX0yJxl02rFltzv+O58FuJIGyboaSMPqsjy
3lXovF8u2bm5tQJPKg6yDlWv6Rgu7P7yBFnn9yT4h2RwnVs4hAdyZCo3sjgaUXk/+mS7LXeZI515
mynRXuvc2LOgzzt0wlAfyxZIvKqzMKudRDzi8hKPo0vf6vX2XlZZkYXQ+mxlO3mCP1r9da+PXzGK
xKOsSmP3xigZGLLkaLYFgEnpN7IYWTwsteo3VRHvK60WN67RDA/GMML0UWp/8XEcHuRmdmKUYcxW
LB/Mn3Wl63hzIaK7c4upcIgrgLPXiQXsYhsCurBDoloIP/yu9zeSMaWY1K8kZusfeQDOWjHy5GRU
JhR/oRA70rDbe6VFZa5oNffzVIUHY57LHyhXH8dciW4GN371Fy5mFzP72l42VmX7q4qs4ltdJ25S
VUXz2JXxX1Op8NgCfaaX51BxVNZacaNwnZOafEpW0kUQ1rB4jCKrtqpi1CvDzJS9U3v5qJ2qXkAm
V0fu3n7sumzjKp/BKRq3yC3WBGhJNB8tUXxsDPfA2Ay2tq9UKxtihz4XD7YDQUX72qRIOg2wdEEO
beP+CJ37vIf8xXD1EmrowN2rL3kDcDhQ1xOiyY/86dtaWNFdwfw4J9oDAM9pTfKty9LRHW/MuRKb
ZDJhCpljzwn15HOfDNZ2qGPcDUVO+NW0N6gqC0Qc8bm2Y2hc6eSK6nX0feg09RiU9qvTJFdz4UYb
bZ7JoNGq9CWwdqqjYdshllXgBfbcuFI/qqmtbMM4son5ZsltGynfyHiETaaKYPqzwViGr4wN7WPh
j3dGVz0bIpueiiZV0FKsvpZjph6SRQSC9SQqm6hIHoTdQlkGNRrGaKet4iSJ73JSxsBsq/4Xdzj6
lgXVQ59m541AOLhSRnjFonJeSXM61esceQzChdE4Pw0GvIY24q/JmMcnNHdiLEQr34hWNNs9JKPR
NxtyD08tI+s2hyRjCQBbmG3lN30Kx4/NZD8kphl8E1n8MTcd5KUy+L9ILSHyYFThlahG/2j3dbqv
jbE8QdVeEEGBhhM7NHgUmZl7EQDgv1xbebb7cv4hIJ6xF+Wj3E8JO8NNgLr7tBriMn12qslYz1HY
7GESECuTpQGCrFVTH6EexDQLVERJkhJNwdDv77q+a59a32qfpiVFzMr6B1lKtZwlaajOV7I4aqLc
lFrZbWVxQDzskJIhsOravHtKrOWDRv7o5WpVrmwTzTbvZHsR2RYStWYJVx8/ZRpJtg2HeNzIokv+
6BX6Gqwdl6NhzaffNCe4iyjJDTpjJ8cYcKEtVbRvyRGAoF4WrXYgJQ9M+1oWkcKZrwM8+D+vZmfG
8gWTx+T9maX9Mlu5diPv3R+seN0TfD+3mLKaVbg74aVYfqrge3FKzfxZltp+CtahkaSrYPLD2x5l
tVtAC8kqi9scrwN1chP3vliLKQDyUVvKeiKbHl1DNbhFHBjOfRhUbxVVyY92Zdy9q5fFkExUs5+n
677FSbCSdUHfYqkAbN/K8wdiP2Ds3XjT9ZV7msZK3dUjfsdGt+nQslJu0JZb9SoD+1KFg9A9FQDq
vXaM7fMF5FF5QCcx/pCm/SdU6U9qXfYsrLRCJ4IeWqc2nJ4mR50Pb+omcpS2rGghHFia5FptnUQT
cooNuMHG7r4+F1mdoFSUDeF++fwQBGpMD1hHxeprOUdviv6EP18W5AbyHw5CSYLA3NQScJFleUib
puwqIiNJyzTrZCyb86UAF2erQRP2TlZ28PORn97027hK5xNMt9qRbDUkTinJKq3W9kFvzndjOB1I
sazg2RmMZ1L2sYM69VxCzm+H1efft6FrPCdmvK1mq3iQLWuRbeZ0nM+laKrWTTS751IJEhe1quJR
tkQJfFXP9fQY+aX53GksHI3OPR9L62+az+J0dk3nCjqg8rnMxNYOR3GfDk7xrJCL3SVxcyuPQUEK
Rxna2Td1WmZbIyHcYDj1Q4HWb2+uIg2com45YDuVpCEMQIA6Dex11JeP8YyqXRPO+gOYdlYMsbq4
Pqd6D1VF7sH3T/+n66Us7vZaj19l6kWw0h2EjvSyqA5uN/EJ1FXrjgwkcW2OzY2+5E8nkxMchxHu
TlkURaFBK2NhrJnAPGLEBUeIajyYFZ11CHR0l0BjtlOmz3VcR68B9p8HT1lz58IsuCKfP4GE0C53
DKCPTgOnYKHE+aYUc+fl2ZLckudXJfnisC3BDRI/VqIzX+kfBxZV5nNv4FMIyI8N00R5AeBPnh9a
pfPY5RE+5WkVnxzNMYJVj0Jk7Wjq90RRblxfr18zN/5USRqyCd2sJkOuD8eqvkcY6xXxkgcz0CJY
h6sEjIBIbgPd12/cko69VMXLRu45aqzvSASJVz6ZXrAq+Y9kcK2UsXF3qFnPT2PR3vVuVXyJiSWS
EZOJlQ65kmenSgubnmivNa2217NuQ1psVxOoQSXCO1+/2JZ7m/k7K0tqEDFsIkSlyE1aF7miILql
517YZ4/pRLJLUSI/nhrdthNOucmY+7ygH4a9mge2V1qxBnFIUW/rEdHaIffD57xPxN7SSN+3pj5B
LKPapVkXbSz9UJZD/QSxFN+YDtJKKFbvZal1/Y+dMrYny7bS5ymCFopsJBK2l2KihJ1niHE6jBMe
yDZg9hxS9cVPen2Xz1n3rEHmsWl0ywQbOViPCZS6ODuWFXMNRr2/zyItfdLGINoFdp9urLTZfvjj
P//7v17H/xd8L+BmnYIi/yPvFmxQ3jZ/ftCND3+U5+rDtz8/mFjxBpmoto64pC1UW1uOv355iPKA
1uI/iDOTaxGH0b6zp5dUtY6SyrSaVYcnqI3+io9LgWjuUh6DML9e2mhR8VdgznzXykrcB0z86yKb
1fOerCuMzAdGwdEQvT3eJKqjsh1khXACk+t8ZtuZFo6dEv5blmZmtpf8OnKD8YDRkTUPskXjWCv5
h//nP/7yRj6J16Kc+OaRQfvP4n8/FRn//9dyzq8275rcRK910RQ/2v+11e57cfqSfW/eN/rHlfn1
n3e3/tJ++UcB+qqone677/X08J3x3/79BpeW/9eDf3yXV3mayu9/fnjF9d4uVwuiIv/w89DyxoVp
v+khy/V/Hlz+gD8/3HxJo//R/PuXpv3zg/EvzbJs1XVUA14WV2jiwx/D9+WIIrR/aYaqOXigxdKT
HOfDH+CN2vDPD5r5L5X/LIcorWmqUEx/+KMhVZZDQv2XMMi5dl2HMcV1zQ9//90/e+75hf2+J2uO
+4+u7KiOxZ25sIbq/IsX3vpnV3YE9n0HgY9BsNTcd4WAgzozY0LMlR25wQPr8gwyeCucmw3wRqv4
ltUBkdGoV8bwXkfT0mYRRVDqMJv45j9HeZy794Nr5sHaHvx+Mxma0+2jyk6Qqu2TmGhsMPtop/WF
L670uQjLT4muhM2t6I2p6rAxSrAmnlMJM/nmDKNVYZm1FhngYAGdmnEeWEP0Ao93j3RU2gT+VTDD
1YLUUjoXEB/WAMJzN06spzaGVhNaUf/jkIhx1yJiuTV08bUZY8bX6BRTcoqHIZ1+2KZWNLAnoiA3
7Ec+SGQpzqXei80wI2gUrXzErvBl4usPUG8bRPPZQHZ43s3qXCqfRnDRBJMjUcwEDasuA8cIPaUu
/iog5K4+6ZlREMWzp8iBuhiO7VNmZF1y3fk5YbZxMvTgzkncUez80oj1l04hrVeHYFEL448w07Qw
wFWtrX/NSi0x9pkZdPmXkBzU6RqAsFV/LIhbaLCip3X62Y4LMT32Ds+aha5vJalHTC7ISIuyYdaN
SDA3U/G9reYO9r+pbtz6lLIuyjW+bimuEg9S2hZ+SFxUOvYUQYs50feNXcTLegfcjnooVT4Ar5bt
2zDpOUOgVJCDila9nXUjGcJtpMBZYwFKDQHY9XVf5P2ugYavYJ3jtC22Xp7DloiSgubb9Vbvu8RZ
210PeXTMHB+0Xpk0Q/vUj12i4pvTYq0ClNE4yTe9C1i6AUNwo5Rg9VS48LDqUVdv3aFEIcmEP9eF
LRASymCar+fCpCMTqTNCNFVRjy2ACmbmXNyplRabB6M1tRDWQyuan7LSTvSvYws4EnYzMxlhYInc
MK/vdLQR81tgJNDI+7VNGLfS3RjRrKFLnQP5mNw1nLT2mJC6OfTlQ9e6tb3F8+Djo4AUa9BRXsdd
fm2VMWwExE/w9t/WkTKMJ9sZO5ITRW71P0Dd6Mp1p7LENRPPV/QuEpAyw0SH+3ILdAEK7A5BaMUQ
ncGSEQ958KlzgloEd5hnfOyu9Q7y9CnwsINDn1zQRlFEO6Bnm2e5PXu6E4e6uq5MqLDUR1UTWkPM
Ao3zZNgYvhVPhzIrp+CrIWzL/4L2VgD+rYinpN5byOhCuQGFDNLdyTis69Ypt4PtkkIGx8MUj18c
o6/ilYaabrEIk3Vuc3RqfOr3ES4N0ZLA62dLgCtwYKcu8fMX/DFTiXTAhBja91Rx0nZbV1EIbW2G
mimhyQVF8po6uAd2aQqj/Y/Adogxl4IM3x+gO1WFdVKQdNvZnNLshnxmLblTTEXRNQ9+OaF9daqq
NUET1EF3m0Lq4zx3McH+J6MfNUjXjWX5vnYJzSg3Y1ho8aOiFHQWZ+yt9Fr4/aB+iyoNmcVVCtVs
f0y1CI1sUBFVf5NEht5vhJqK+CYpR6HsUM1UmfemrIyu8sEqU6hxUSBcz2oGxoTIJpx2yBMWUbDL
M6vZz9Balr0Hdzh6ZvmsWMaLBphzenEaIia3An9x+gLryOA8xo1RAt4EfKVM18x3ah/tfVyzGWG1
TPQPYoDL/mRnqoNyaWy2QChcJt7b1oJn/wtyqpby/6n7siY5dWXrX8QJ0ADitaooqmd3295u+4Xw
0GYGMSN+/V3sfSNOWbtVfLfevreOig4JDZlKKVeudWcpWTnlwetLZj0QlAl693QS1nyKQKIJXkLG
WfEBGcEyS3fZBA1MRCPD6P2aMgWaBJHUfoOi3JmLI0jGiHsC+FywQ1pDyh2IMKuaMCoHYhgwEIU3
QyrB5wsCrWqe9j2ldfzK7amtQp7hPn9yEm9QEPdu5uwOcnkefyzdacq/OUvnoVwd6KK6exqzCq8x
FMmi7qby2sw6NCQn/Gl2UTm0h5rCwCFwi6UfpiK+BVSrivFzlwn6AOnDht8WnC79XQHB5AyM8FR6
TyrC+8xJjqDTxekSO9Z8Oy1pmgf/94Dp/y0aepJv1ce+fXvrH77L/x9CIodeColuql/p9z9iovX/
/4mJfO8/SLs7IGEA7SYCIxcxyT8xkSv+Q8CE5QvBbErxJ+Ke/w2JqPefNQ5C6COEIyj3EXP/b0jk
/sdDEEN9gTIGBpVnn/xfQqI/Y3uLoAuAFxB7/RkI+SQd3a6YvaDnCUCOy6LUl4S48+PZNLxzd0Dg
eHZ1+G/z6+9nV4bMs3I1zZUXtF2FTdoVGV7QPbvtvo3tMvu7ypmidt87vZfsL/fIDT1qkZ2PJKkY
8sgNynZ0MoA77EbtwfWLfmnBvfbmcjemeVu7PxtYh6nMJjgWSCbJke1kCibFXbKQ+tvl9k0Tp921
kOa1cWIqF8kByR5c3/LES29VzqpF0FczxC8WHPqlauTL5Q5NA8K+PR+QFLYcvbXDceUguq2TAQRG
rBuS9B/n8Mdl6vwauS7Af2+R/90K5M8OBOivQSVNeQC5C6BDojShPZiTQZ3CDy1thIJWUMeL+ePl
8Ti2oT8Y1R8DAjwsB7YOlRpxPIKWi4iQlnO7H5VfWF+HwYXKjUJ6BWByBQAAyW1BC2j7ClLeX/4E
04jXLzvbIwVE3scCl4RgEoTDkde/k1HdNPZYHKDP/XC5E8O68fWmc9YJmNfdSaie4+TtvNe4bb1A
Ubs4XW7dMASuuYdCZKnb0RbyVgir3mxcf++7joEuhXIXrGp9pY6XOzIt13r1/GMc1sRlk3AOSEqU
7JA9+wt0S3iFcaH0urJ/7YZ4QFbchVYHKafPeT8eLvdsmsB16GcT2IL0TeJVgQd9bS0o2nBasMMA
2Ypc9HUdaK4CTzKOUCgfCXADKuZdnudlvJ95mUZXdrCO7GwEJFNWVXfSCqtaee6HvhaL9dGzmB1v
+FSDM+Kab+iEPdgTQp+QehELpzTpwQ8MIQaFB0sA6xDMJ6ckw83tugnTPAV0DVgxAPcY1hZ0FZBS
cyTY9NOyHsPLHRjOCK65BsrqSEzS8kLwn5H+VLn1qt4D3YU5kCngLBvGY+pGs/+mHpsI6mwixO11
+ZS3KnkCXh4poKxOnq4aCdOsH7cR4QBd4ofEgl4Uc5okv/MngcMi5yKfr1sQpnmBRMQyF54UYVsw
BXD0Yj/5sdMW/7yzGU8GgwUy3fSjFNRX+eKGg4cqyJ2dzeyru9Ry4+AxLIP+1oMgvsbLkuuGEInB
e3I+dQFO1gqP/s4gr5yhte8zE4QmQKVAECVQGjjmKW51YrZwV1fpsjFHpkFoNp5D3K3x53UJkG71
j8AMQ8M9FXLowZFdVM2Vc6VZukcU7XArcMNIlcsD8ZfmsVM+fVAjL64LCZlm3aU/Ii06xDA+5KiH
A8ezlnxuO2i631FgwG1wloCu4xmv1dS9Llhjmr1DcYj6NhRfwhF6DkWYcIUreYW3Y7ph6YZjkmmW
PiOb5fZIQ4SOFVOwE5HBXbX4hmjNjJARfKggm0k3OjN4Y6rZvIozcIVP2Gu8HKV3tAE0nO4LQpDJ
B3A/dR5zDjzbvUDeff562c2sTb8Tu1HNARRzDBURgKlC3EISB+oCbOl+dmRJZGAtbe0+59AHhXoI
KZL+3s6IJK8K0Ar+fLl7g4OgmoNQkYvwN7egFehZAzLLyI9NricPl1s3hR5UiwD42M9452j8kAK1
VQcLnj76QMRZocK4U0P8BRJ8U3li0FvhjzNucNUDwYUtexW4jvMNAzeNUfMgosq4rKeUhdKLOqh7
Lf6bnGdoFl0epGGH/p3bOXNQ4OF2HYU0dshoOoWxmrIAtQ7ViyVqsLFCfGLj3mIahuZABqd1RZbF
yHtB7upbJhrrQzQW8YZ7MrWu+Q7gAyvovHh+yIvJBs+QI8BdOqSgQrvStjRP0aWN4mQGTLJXUwTJ
Na8n5K9GgiPxBEoHkCwA4CXjnxIYQrKxMgbPTjXfAVwMaOiQ2A9dEZXDbvF8R6IuLG7eRgXXuLG9
DL0QzWksbMmbwcXlIEEKOYCWCeBXMoa4IwDNGwMxLA7RnIQb+UB9NvNKeBSDwC51R0DSIaN3eQOb
Wtd8ACpJEmvGARFmJC33BNVNB0iAkus2FtFcAG5RtXBSmAIoG6Glkzhfqpi1V07MuiZntue4smIz
xADDFEXvz9NYEXoYY4ttheemqVl/P2s/yYZe0lYtoQWu3BvA9BvI9nTsyqnRLBoPmVz2OVrvI8L2
rMRppuw82tiXJudLNJMWFVnE6GFdnbw70Gk4IeP0AL6tV+bnH2dhhVbuHj0JEs7Su7m8lQwH6Jqc
PJ+vzEal8xSBhRqis19tK7V28TCjphdlFbtoiZu9D7niy12ZzE4zbtSfJsuyFqJMFn/D9TYHUUKf
yyrsJ0C9LvdhWH5HM20KiFuV5dEUgrWgffGhEBA4AL5s3DBW633n6Hc0q+5RsMqmxZ1ChzVNAAP8
ZuX5/YR83Y6y6LWrgbSFztTGZjMsjaNZudOXRSQWpHo6jgLOuqX8EC8AXwD1eIjqFqjsudgYmGna
NJPHiY/iT4f2UNPIImffcgIu62TOk8PlZTEsvbP+fmaVqHDscmvB+5PA68Vtj5z3DkyoxZ1f5dXG
aWUawvr7WRd4uLWQYcmQORriqfsYOXEe34PStni7bgia6UOwY2zikczBHA8LCHCXT54nkQ1CFuHK
vatZP/CRORMC+fIGoDpUAQGIiprPYaN1Q9DjaIZOZcZIlIkxgEAdmAUgfjt2/pPssluUu2bXefe/
HdvZIuRyaS0L9Mz/DIERlN/x0d0agmGJbd24uYhQLe+MAdCc0CBYW++uniBbM+7cHmVUoDgvaBYQ
BIEI6EMs3cdB5MPOdcG7e3kbmcagGXXCuKhtguTgzMhbTSsRoJhnuW76bc2M87ksRBqjcdEJAAxZ
ooJ4cpPby59u8EeAnfxhYXOPF69Coa5uJu2J+e3HuWflrgNBHVgWvnQepLWu60gz5TKRUMah9hAg
UxFOnf2Y5c0HPmc/EgoB+LTceC02Hbe2ZtLd0vbgrZ6GIIawGY3me+AvThbKPMEcf4pbGyJMDFAy
jjpOduXQyJ9zaEe8Bb7b6oMZ4pmszEKRsWgHWZzvDEUUANMfL0+haZtp1g76tDlDkD4EmesnOzcD
GGVoQXd+uXWDO7e1kxyVvaj2tfw+qJnlHmPL7XcVsrVP8IXFxmZ7dwBAJ2m2Pg+MgOwbnDELJL07
VIxDymi/zInnHS6P4d3djA40c4d8sV8OMh5Dniv54rfcPUKPEmvBFgd1jD5/KFFtH17uzDQazepR
nUDaei7BgIOK4Fs/gzA0StRUcLn1d5cDQ9HMHoI2kAdUfAh7n36Dqtzd3JXgWBDWxlSZ2l9/P/Pq
M3LmpVJWH6YodIXX/UqhmZPL8vny5797MuHz10k7ax5wpNJzKq8PkfoEh/6EWs6xTl5GYINBa0ev
2bPoRTP2Ku+s1hcD6AVS/tC0oMrBYxRQEfOXy6MwTZJm2chkT7JDjB6gKjqouuhjqpwvhJd3l5t/
31nh+zWLFikQVggRVMggzxzSGaniPMr73eLURRDXWRp6UUv3rAXAe06X+MAGiK1f7ty0Qpq9jzEf
khwthyDHjx6VKqoDaJRBk6eEd5SiGDZuCIZ+/kYqnu2EoSmIXUT1ELI0e8rLHExYBGOVBJUxjf/7
qsGsmMvz7RYJABFHaEuHwGiBLrBdnkrAdABqkx8gR3PNScyBS/izE5ThoZDMAoBOONmbO/D0Fg7H
+3B5BIatJtbpO5sm0gMb1LcpvAnquZwufqLLeCeH+eW65jVzX4BTzCIgC0NUckCWq4aax1R/Kxpx
5edr9s4mNk8pRfvCgtpaFR2nrIZyJNs4OUybSDP0eooikNbFPY4+63m0IRE5oAKGreoAnQ1BjMuT
tC7kv66CWGDN3B1HSm+xoLDbYO6Bo9rFYw15aQcilM3jQJqNGMW01JrVWxATxMmBucpR7LdESwCV
tGNUJsHlURjOJaEZNpMTWNuR5AjqZTy1E7kDQ8bllg0f7mnnt1QokK1BowIWtf5GdvWpRLgAYY4N
d2j4cE8z4rRADeEw4MNJ/dGWSCH7b5e/29SwZriFn7USJY5W4NTiO2iHHiEkcrquac1sodCcz2py
+1B1mfNpUT0JswE8WJdbN2xIb12IM6cgALTK7MIHf1X0lCcsrPviThAZerb9TFDCfV0v67Sd9RKD
V82SzLYC+OPnBaI2lu1+b7oFjAV2g1qE4rqN6WlGjF3fNIWNmAAKMXKPbF+zZ6M3bXjnv59Q3rFe
T7Ne0Y1ez/hoBfMRPEA3ySsDzxBUx8EltFNPY1AFtXUontvPKCLaemkzWYRmykmcNCjcVH2YNPED
SLC+gQ+h2NVW9OPy0pja12x5Qh5RqSrqAieRpxQ5jkNkZS9pItTG2hs6WDF752vfDoON9Co6EAUH
+Uj1A7CNB+H61x0L/0LfMa7sRvigBCrph5nkPwpSPHQoB708PQbDdjXDdqbUo3R2+hA4bPboQtn4
1IC2YsP6DIeOq9l20rGxQARuBXQZ+l05DD+8pYYQr/XZSWl35QKsC3NmfLM/sCn34UA8Yk8Qu8iB
dTpwcNsUB9BRdVvRnmmdNRuXU8kiZMf6MGbyuzWNXyZev9pRsRHum5rXTHukFEV8dNWdYSmyIuuR
bBUIx8FQ12+shqkLzbxX1ha8/s+4UZDkvl28b1k6PUSV+HzdVtIsOSs9m3kJ7UKQdDwAi5wGKRNp
eLlx07drZjwAxu+CkwKXLQ7xURukLa4IimnZwOEZzECHyLXcqlRMyw60IpzsSUu/oeSkuW6D6gg5
lUDRVZR9FzI13iUFWPqm+gkkCBsmbDAyHRZHkOYEYthqw3yKXhLhgjve/gRW+AZUYs0SXJ5/Uyea
Jdd8qvyRoZPGT+ketU8nIeKvbl3+skDJc7mPFQD9XvTI18U/s+QBHLp54kxtCLKGsISOwQ4Fh2oH
cZ5fdHLuG2jAHqo4gR4lalqnJJFQB5AfIWzchGVkb11SDFuNa4Y+WRQelw1YroQ8daiLtaBz2/n0
r8ujNDWvGXo/QYQehPwdeFJpGBP+ACU2cCVtPd8ZAh6uGfkYidzNCtaGU59CaGim+zHqnmPUCOyI
SB9AwrPhTUwmo5l7iuL5rp2hgOxDVjxn6rEUV0bJXDP2CazRBXArYCQpRxDRt56bPTQuKHqmDLx8
G9GOYR10XBzPq7nKa46JUv0HC062SNgXS+afLi+zYXp0QNwMIGyBKrAWHmXsTqWy+z1wqnRj8k0f
rx3bqH7jiGVIGxbM+YLy1xeg9wNmyY09avp4zdqTuZF5C2a1kJOUTQEBo2W/j5FCzje+f23onUiT
reM6s3SWxLEYViLNZbae05J8Khr5ASrM4VwNweUFME3ROrazLoqUN3gRQBcQT39oRPxQD/OpT7cS
a6bmNTMuhEK51kpp2FLvpw3GXbAgkv7ZAXXtxplk6kGzZOKNNh9TbNBhUiuhpnMXN7LYAfO/cfMy
daBZMITprX7uQPzTsrjdUZc8RYn9BLnGX9etgGbGPWg1B+ZjBeBQ70a1VmFCHzoi1+0hHeTmTzEY
2yATCRnL9C+gzV+aVn50x/hJNlt5CcM21UFtSPK3NmLuNrSRC+Q5pLqd5n4W5f3UiuCqSdKBa3h2
BSHKZDVh54ovbuzeowgtLPLm9brmNUuOZlbmscxwpGKudn4TT7uYi3g/sO46P0rX3XVmZz3NGitb
S99Qpft5npfnluTPg+V/vjyA1Vzf8RQ6Ks22cTmsuN2EQhRuukuyBpY21+XHy807qzW9175mx1B3
zpYxA0Vz3sjPi1d+AM/uQ2p1P2hjTRA1dT+nHgFTRkM5CJA8MJL6vbMrmuzK8WlWPmbcjUpBm3Dx
W2g+dOwRVYFbkGDT5GkWPliVqDlYUaH7uST9SgbS1PJN+KCjuDx9pg40E2eqtn1kzZtQya6XYHBs
mm4XRazZSuIYOtBBaVATHkQLNriQ89iOD/kMSv/dAKX4dnd5BAYT1yFpTklsNvmWDLNo+oWXy/vZ
7SHh7oCeqrXl8XInqy28s8mIdlx73jwLe7RlCILezzxVfGe7XYuCY//KS7COTusLYDc7WuFhC0Wz
b+Myq1sHXC3fczVDQv66UWiWPqet24KWRoZ1kkFSAezWoMZ9mQvnGrgN93XykILUU2mBqB0y9kKe
VAep8AliURunnWknaYY+0pEqWUzrQvPliw0W3hNqKkE3c3lyTM1rdkzhZTlRWGK/AkXY0RsEBR9w
VEMv4nIHpo2q2TKyo3ldQakgFF6VhR2eNNtWfK6r6jsHReLhciemjarZswfubsDUQTrssf5jGnfP
Sb988UW3cYs3TJKOQ4sj0McWRdyEXuV/q+rJgS4D20plmhoXfx5ETak8gYJviaoBq/1muQ65GfJy
vG776LAz2fdJ5lEwwq8iS3jRtQ9t4brB5Wk3fbp2SrfKAuYCJL6hqPsebEv8Jq82QWzrQ+Q7zkdH
mTXpDHimAO1OBhFx63PsLU5T7rK6jSjYaAfa3llJ5Nr7IfKE+oDqck/eND5x5d5hAxc3A2rKnXzP
fNAwh6jzodNhmqBn/n0GyV12gBKEg4My78EiV04RyLfjGQVyobVkCf9AuxyZV58Sd/xm9zmo7kF1
wfuTyztPHNLGtdUR/JUOaJE47aqvswchlw89c63shx27+fCrqFZ5Bpn3DWh48UQAnsgUfCF3Pe2r
KZhkO6uDbKFY9uLPoC4E5Ddq2qNTUTWc8Ay7xKfJByE8CgOkC0HJKsogyeFRPwKL75w4d3YT2aCx
YgMV1ZXLuS7zWUhUzmzAl9M6tJD73tVThedIVV8Xb/39eHLWOBCVCuFhIcPCzb6Nc/XkO/EttB2u
Cxj/jpPOmh+RQpoLgm/nA7TV/OLWA7vEAmHlyzvd4GB0vB2oNagCeaMEUYI/7yILst/znP1CBfvG
IWLqQPNgrR1TN0ceEk8rWbar4cLoZH1zs/bTVQPQ0XYZKqDHyrNhTbbtA3lsFUeUA6anmvblda5G
h9wlYPQZKuJ2oYc0z82C4n/c/lr2cnkAhgciW4tF2jIex1GO8DVzm+0B3M3uEPIuAZRlyI2iaXM/
OPZ1eVodeddUaY+iIB+ThartHYiJ/morMGmC53BjMIbV1sF3dtqCTEHIOmz7hscHX/H6hgAc/BXv
I+D1uzxjpk40c3aq1FksyDaEblzyOUisVL7JIZl/eRaGtGEYa2PveGkdddeXzRRBWAzLworfwE7f
cmgybLgMQ+hgkz/9kRymdmyUB0KZvHY/VbIcXvPFAmEVU9NXVdP69+WJMm0tLUQZITQIviJkV4vG
X8BeGKcesoeWS+6bfKHQqkktrnYz7OX75Q5Nk6YZ+ySrwrHnGOGKqL8N9TBBJTW97sQXOtZOgqQr
W2IcylT17d4fHBfn/mRfFQoJHWg32SjG5ylevKq6KG4TUeV3fd7Zf10zMcLXjLzLqhik4DW8eDV4
t0lF7W+45KoNs35/2oWOrPPmsllKsMyDnLwAh08lMuTT+y0I4vu7VfirGZ6dQIQWg5+uB5woxS0r
5COCuG80VX8NfbmVzDONYP39rA+nhZzVjMsxWDMr+pagoOAN5Fplv2Fwpua1uwYntMqSLMet1QW5
8E0OsY+9HU0T38B5GGBvKA/48/tRDB1FLkThQiC2+vxDWikl9pFXEXmYutr6FHflI1ijRnJ0e5wn
t8JV7cp5znl95R7QbB1MX4gdM0SVE4i/xd4qM7whlkkli+N1W1izbdemCy4jcFqgEs3K+3yG8i6e
i6GRebiqAx1Wt9hDi1JsUoWUOinCkCmbGJ542OhfdW6AnufPRXK7BRTIBB10cfra9fkpWYYvKMj4
ed33azZe9KXq/WGpQtlW3X6O6e+l51vfbtjBOpgubhYoROdeuQoGgJI4vyWk24jQDPYtNPsuLagY
TWCoCZcJwFaQKYDnjECjJn6wYvL5urnR7LsH3V/soIwuBAcwBenBOIEcBEzkl1t/PyAQQjPvyQNL
ZoW1DVNo5N3HNhS6FxBIf2IiIRu739SFZuAdxKGgj+aUIeK1RyjF3kUuAUH/Vm7BtLya9cYzMpxu
W2N+MoudaATGVjA4XveKIHT83JRD3mfMaRmyuktDxZb2U52x8QRKs+oqEicudCQdhONQ/F/ZJYLk
KgMUSpwiSEw0arluB+lQulZCAzHy01UNIJnuRe/bB5xD5MNVO8jTbNefcjVODk7/jIJ88cbnjEOn
rc+YOkyFVXu/L3djWGZvNcGzYw6ESZFwKXSWJ9eCXtFc+WLa55bt14fLHRi2qQ6vgwpGBzm3tAxJ
MbwUULQbevsldqLgcvN/Xwv/HRULT7Nj0KP0woZkKKq5u4OwoLlXjR8aVgZ2Ai2Zeob+AXtQNPpt
180O9cQb/ZqGpRl4lQlh5cBSBt1CnRPIpOPjqCCfViW8us7AdaxdkVbOYJOuCNMhkkeIVRchaFE5
tOy4uHJxNCOXC6Q7orIqwnEpftZNcUcsoH1VtGw8/ptmSTuhoexXqUHhwxH0i2SPSnT5LQVL/dNS
+PV43SGqw+tAjRRFYMSBCnjr/eBFflMnCVQI1EYkZbAQHV7HRgh/c5SUojC6jrJd29Dkkzf0W0iG
1Z7f2b86vC4lXVUloLINR5pFqD2AhKdK+tdsoqtYDwj1I8iUbOyo1ajf60szdrBzDvPSYiiIbh+y
FHqiAxiJVwiN3IHoZ+syaZqxdTec+RTfXTzFO4T8ztRDuiwdgH2F3AVpuo1yB8O2cjWbhxpLJBE+
YxyJC2m0nLKnTpJ2v4CI4MpV1+xbuSkyDVBbPMROPNe3me3Yj4RIvlWxsdIyvrsW2vHtMkpm1wU1
v4UqhxL1pI0N8UgG7kcUqjh8PCazrLsD8u92HmZtJFBXlYFB9IvDUf0mi1juS49ZL148C6S6FJCB
feAlvlW8ypo4EIKByl4DZdts/gkKZXY3yqy/VWkyomJvmCB66SdpsrPLlC2fEgelSs9tlCzqKbEB
iH3MZGIt0EUDufQDrWnr7ymEcsefl722aQE1vwMm94asZe0QwEMabfRz/x7SIJDbZnb25bouNNeT
WBkdl3HMoYPM/+oi+4D995xb6rotqMMBcZlVpQW1JRA9dxKaGuymWfpXSAxsXJ4MbkFHBIKOp4yX
bs7xXFEVBPVDqu0hcwcsxmEpG2u59VCzLW4638quQ0sIHSXoND532chzvElbbgAq6uIYN+XRdZFU
71EitXEmGJwQ15xQgqc9h7Y0DxsJ5dNlgbIO0mK3sqqO7tRtJW0NO0wHCjp2nA55O+ShWwzpR2DW
2ZNI4vn7nDnWxiOsqQvNC9mR78VENnnQzRQazaqYe/EbJMNLf0onFC5ueCLTfGmeCFiJeACXcoxi
W2RHjgOfoQaVoWAAGnSCQDtsM4FlejPQkYFxgnebqC3y0C5/R+IVMOmgX+hvmVEIdMub3BEBMECP
fbv1gPZ+4klwzQ9Ys3TwJFHl4VJZp8RJDuDi2dmQ9l2afgchr4AUzXEW124KzSd4NMrFUnj+AcQ4
Xn/jFx0/1sIHFMGNx8Le2OCGffEv2CDadlOwtBzmepD3qxL9vhnqClKs1lZhqeGE1aGDYFNr0lQh
heZ5vD+6KcTcoSi/dXEyta5dPcYUD6Z0cJLQVRSKLalK91kR/77sl02Na+Zvu9IpCq+IDs6Y3tqQ
lWa1uzHxpqbXBTmLO1bG0g7VO1D/WBhKphCRO014+atNa7p2ed40mATTDiyzhzwld23Sn/zmQ5td
dxoyzcKBo7Q9bJnoIKE6cIv6xOw4p9ZLXGTH675eizUi7oEzllr+AZI8biAq2e2oZfOgsJK3yz2Y
XIfOjgcG3jbioMEJq6p9I2nzivrER1AqPLczPUaW+zSPEG1EFc9bKbf2qcEz6oR5setBrJ4MaVgo
UhyhiTHfQt3NgSxX7OyRiBEbjt7gpXQYoaVmpJDKNgXTJ71rKXuIRugAUohhUmgxCHmPfbfsIDu0
vzyZhn2sYwrnzG6Gjtb+Ae9R1nSs1soVcE2K5XBd+5p9g4W+h6RD5SMR7t5DjuuoePP1uqY164aI
zhyXMQK7oh9QST9AA28p+Mvlxk3roNn3iAqJpY7rCMrDHhSfvb01voruW4m3ClqRl1EN+7TcAtOY
FkGz+AVsVd3YyxSv15BzhBbb8DtqK38Ld2dwKFSzeR9wb+bl3D8IVi9k1ztJc7Rq5/cwRou1cTE2
DUEz+8GtosqDlABqzpfdnEPrfCvfacBEir9vNWf+kEEzC0RtcRI6yqLjXZlnJf3uuTNAIsBPtLeJ
4kD1WqAyB9XvMtuQtYFAeRN4KMztvyfL1LKwR4DeboTLpqFqJ/tsNQ7YYfr1utb28U0+VmV6zLxC
WtfZpI4yrNK0dwUUFw6Dv1j8VuSVmo9gUUeV+uXNbQj4dZRh2+fDMkZyCAao+gQ55CLTqHzMo/YN
mg/Hodkq4TQ4TR1oiJARIg60RD8ySxBj2Q95Fle7brBOJfM2gOmmTjQ3IL2RdVGPTsZhyndW6TyS
Jb1Ri/PFd7qflyfM1IfmDSCoB3aWAcUAGVmOVbVAFHN89Vz+hseUH5e7MOwqHW5Y53i4tmnUByNJ
SgilWWC0mZl9vK51zQXEAkpjzKIgg0GB7q7O2/ix8Gj/1+XWDQ5Gp8SDErukUHnpg97uql3qRsCk
9b6zTwTbKoMyTY8Wvaft5NTITfdBBNaDzzJtwejl2tDmvjyCNQn2zmsV0Wx64cnU9MMIouUWG3To
wE5v8weSilMl2amKxZfE2yoeNAxFhx2i/JsuVPAuSH2nPHK7giiztclPaLBtnf6OToQuRd53kGWO
oaDNHxkF1Nrvmt+QWzpA5fzX5Rkz9bP+fuaVh6kBYZynOughFS8QN/pQesldIZsn1qmPa0HQxsFi
6kczb54PrkUbrMzkOE8tUshIQ70Uk5XvvCo6qHQLHGRaFc3ErUWWDVTiwTOFWqaDj3q+PZz8Fuea
wUKctdez2VpQehKlY9sFniQ/0oI9g+ridy3jjajR9PGaeSdlUta1ZEPA/cTbWYQBu79Ahv3yUhu8
nw7CK5wcmMsa17M6GoYkUO2gwMMK8bTyqFxStEfWSrJFdW9ab83Qo5FGzMkwFAg2/AR7/wPeC19H
wiFfNoobOW9VOpgGpVm8TCIPanXoxyrxqNbw6XGW87DPE3GCql941czp8Lw8g2MRC2kDIed212cj
DqgWepCiJx+6MtpIYRs2l47Q88H10JecQ+41H8ZjmQgCeVivuI+VM11nhTpMT5XUdZd2agMHbwE7
FCj8XFh2X8bJ0+SOP5ym3mLHMyy/jtFbkpItNV66At8vml1uydsytzNUCUFkuS9+V824cYE3rL+O
1as85fWeiGSQ5mOyk4zHu2yB0l3rju2une0N2zFYpq0ZfsRY0TqZi276JtkXce4gD5ING5Hi3/7j
nXNLx+kNjlqioY3xcgJMsZcj26noMY/raQ+C4PsJurmYw/kLZ/MNypkf/ZQ1RxCgtjun4ceez/aV
+4P86d8iiq4GoMaDpOl/u1SkoLOTH+PGeZCgCHSb66r6ocn5Zz9IWSAxoHz/yCy+80frZ11Uny7b
qiEE0PnycmiCRjltvGPjQqeNNVO18ycenaKuHO7GJR7+AmKchHkZJcfLPb6/Nzwd0ucUwDouYLE7
LtFcQDLbcfr6znWKSmw4BlMH61DPTh3ZiQF3FekfRSKCumt2hX1dQOnpkD5Q2TW9Imh6JCRc0v7g
e93humlZLfbsqyEOk0aJ12BaVsovEaM0qWwGb2Onvu8sPR3PB/odFJGomh1mVAvwKr+vWvnBdr0N
izRN+fr72cfbHEAxWpbsAH6O48zJE6vS58vz8ncI929j93R2PA7WrKSlFQMRungjxcR/gbt+uB2i
yH+pu/GVTtnXQbaPbruocE7G4dRUff6SgywpGMrE3s2qrndOMYz7grJn6rtkl/n5Fn/i+x7V01GA
lXSarBhqD6mVKnuFEDvygouzAKHsNLcMhCIfL8+DqR/NB0D5XDIxRe6xlFZ3Qlmvqt7IgMqdU1wu
U/LQI/LZenyAZu/qwt6bdS1Q8BSJqhGK8kHSzVM1750iLYgMao7Cqm7XFtzBLk0alO7tk5b4HoPc
96Jwi7AliwiwiH0DVY26kG5SHqUTZ3m5K5YcwlpJpKzoO6UToJm45Gd9DpXXeGon1JSk1LnzE+hV
PY5dNDnuzQzehwa4QD7J4jNDcVH9qXaqdt6NBOpJ4CuywUtKs9Ju5H50+maWR7VIx4sPqhknSNYx
v8ZFI0prazd7IrulOe33wAPIzxxKe7uiWNqvbb2w35ArQIW3tzSWdweG7jLaZbjqLju/mp36FnRk
ya2cXPtBVX6PUlSVzrj0lX5pdWHFI5Z+m4Qjrduqylg8QBK1TW8BwXLDqWJFCMXU9ol0CtnEPAX2
fhFJDtGKEtqcc+2p8ojX3QE6lPMUH7m1sF3K0psi8ZfXBIUAXyqn3Ys5PhZudVOLlq8m5tN9kU6Q
SY8iWu7dzBY7Mdj7wmUBJX56A+KrMRRVR46ApR5yyX/JVt0nqBDaO978QKfmyGuUHETjFKqxCBvi
Nwd7bJ19Krx9Z0Nfs1fFS+JCprT5Rbq7DCq+u3ru9gzkyf9D0bUtx4kD0S+iSiBuegVmPGPPjO92
khcqTrJCIIRAAkl8/R6/bbZixx6Euvv0uSAD7gHOsEhFOLK5uzOzvPfhBc42tYp7qEkexgkVF47U
3YBAXxhaugmVa4V19/Ar3eXdkBBTr2atjPlCqnE1Lviq2T6awX/56I+J+7+Ic/ii0RdEX9d9Tm6+
1JUeVB0cOVqJzwrGYSs4SfrXtv3FRJn7F5e8LmG5h59StSziLBJ8YhoRreHdMN0gI/pSbh+Odzd8
5leIRs6ZH78I2zLcDh7HOAjE8+5PUK/MyPZE1KEFYcPLSbyA5wuHrzafTp5BiOyjzdxiaxErS9vp
1iW8vQMBm8oKccbLOdUZDQ3OJjTMyKIF4Z41iw0MH7zRTdhndsNHSyqHqoffAevZaUr/0JCcjfKv
fb/m1eKy+3GRlzakddHT29bJIwnlNWm3n8vG3/tu+4eMeQnLbN1AMThAj+sgyo26zyTwt9Wap2zH
kZtnWpVYkh2U7L6mPfsdq+gzZemX2dlVFqKegntYiW+6KHl3NIf3M5KYCenIoZi7HyUMcyCJbobE
3qQYcC7G7U/kelMhee2Qirlp19ex5Ogfj1zD9wlh2xWasRMR5mNg8SsVtEn1UlRh0i90h5Et89cs
+Yzz4ogsh4Pvs4tKCiySUva+OXllRL4gxvgX0novsigPmd6QsjE30Thg4XCmOTtGcXyT3YiUYmZu
BvZDnVka3pHzRPoTDC0OYi1PDonacCt5QL59Nffxw8ztI4RCvJnEdFg7fkaQYi0G8ROvW7XL9hFR
9p8tMQ1y9Oo9/jnsxVMBXVyUFxX4dHVAvcc12IHypvDfPWM3AWs5Um5VrB7TaTrZHTGJA5KSO/G0
mui45vrGcaSEVgeE/hwcgipiw/pmWeUjF8tplf+K/E9Chw/IpO6UKCHOQdc4ZPdJa+p8QdCu6DDR
dhUdz5qJ16RMzkQj7YZjrEIowl2SLn0DpeIloeQ4IE+omgWeabk4eTEu66o1Kb9C3B/LbXqiKxSH
eqNfsMoGyFZ+JVrf9u8sDb/d81hdAhPHBQEFFcK23feN8YYgrifl9hNvk9fRo5R2ASJEaFPRzieM
H1JSPKEawRPGZUjippk+5itBGniHJFGWQ6uhzYgwArnjUKzNhtm58fkmKm7hL7dGafpzH1r1isg4
pitl/d4e1jVRb2uPfVMFKk3xZJMyfe29Z2VVOLW+qliEZu4mPP5hkbUVEImH9m8WlqVWsBvJa/zd
dXrdxhA9IYYavslinsAh7aMY7/VIDNTxXTkUd4hG7j7TEXEidZKxCaEFnSzmKs/w4Xwwh6zTCqIE
+IiLPi1GKOp1a5EZblckM2/qY2QcHrdxiisVEdoqmqqt0+MhN0QgHz6l3j44EcJTC2tceggt+ET3
2ZTL3yWW4j/KAijbtCz0lqYWScd+SuvWSbRQ2+y5Ohq/Lsi6jxnamWyPh7sxyuxvGoENXoRU/ISN
L6LQQdiefkyqW79V/2ndbbu6tE6UdRhHde4SfMcm8ZKoM5XzmjVjC4fTM1K0N3bRYxsP//IoM+tL
3I/pq+cMPJREIte6sjrSv43v/O+2TdRHOViCa0KnZ4+96RWGfsEfNKr+vyD1Fjez0ewKTduPYWTR
gy0QAniwZs7wim0RWxtpSuhHwcWi92k8ZcfWrmo59tIy3OVr8iGSsv+5t92E10aiYL5aY6azLWLx
uuwZ+cM5DCiQ+NR5etlGNv/HR0PJAZFQ608owfw/MfZL0zo+NLtU9Lwgpvo2CJ/8pcmWajxHOp14
TMJN4Cn+GkBbgm2cXW4bckT/tMTZ9GlXkt0ZFCaETOfzCzw71GsY5/mUrmzBO5jmpartlAPja/1C
Tu3ky/Pe8bja0rH8FPhWeEuLBX1DavZ3A95Ff18meXGe+1k0yMX5tcSpUYfBU5G/TGwRP78j1pKK
ABf9Y6NkPRokkidna5Dn8LjCadg3ckMhnkOKTHokfCsUppDKx9xP5hAhxey5c5n7MZaxf08NKd4m
G4/32ABkR6GQda1tJ45w4E5OLCvCDRfm9jvfkFSPKArXN4O15Snl+JlCAH/tOxC5hh159JwFiEpC
3oPQW+BTxP2B/O8aZW57X3ys+u/E9WzDKgjt+mXvtjGrhZ3kf36fx6esNwHe6FuHfHFX/CgoH+uo
6+IaNEtauyxW+FdmVDBMgF2JtNCBwi3rX95hN4P7rlRIxrlz87wsN1Gmsa93teDqDV5S/QKXEB/V
UM/NX6vfSkIr9I7ljwXe3Z9StKS7zggr5pAXI9vtS8GXWjQIQYyLuiQ83s6DF0l28AoNTlv5HcEi
Jw9ldjjsUGlF1b55/ZSB/2uq2BewF6/zDE5hR9ikY9vaDYTzqtCda/+TOKguqojc5czhO1ms23pA
qjogybNMnV2Xg0YQ+fsoHUhYrMMF8SRgOTbWQz6giLFyrJVQZlxqBN1FZqtnHXVrlaZZkqDhVfRF
9H3yS1L+msElqLZ8jloMnHP7ilyrbasy2ua4+1wxvnmfcIUGsOR8PvMWDN097zI0MG0k4kORBRvV
yDV38oEquuhmxS34ohbeiovrh6xmfvfLcQxehxoRwyT6jYZnDVcycpbcMTDZkr6Gxkill7JwbP23
rkhNfHVDBAGGi41l9ypx8ZKCWgQL5b3ekpGJByHXoXieUoT2TpWe7GoubkvCFXdMGY6J6GN5cGKM
2P28uixqkC5JyYubOwcnM3zYPzWgxBI9YrIRRK1Z+o7ggH6r+UAd0H059r+5/x7lXJGU7C4dZzVV
Ap5Ze0VUoj7JgNai8V2LbOlR+j1rTIqGcSRo5EHPVILdGDzrQqNane3XfkHe1tPWp349pAGh2IcS
YYEen7nn/jCMZSiaztFlOKkWHr9NmJT4BxnK2p/0GPfzJ55NgHcM8iTXmoqOrHWLF36ryexgpMaJ
QYMVgyEJHi2CJwfsOLe8PULuW5ga0uWJPqSJLeVJQXiyNohn29Mbsh2LL2kULh8d+m46KJ1HY7Vp
iOiPzm1bdh8ZB+grI5NNG7hXlv3JLNM6N9nc+bwSSYzPMEm7/VcEBzRZ9X7v2kO2J/Y/7mjMkKyT
5fLPPnXiEy9WNiHAfpoeS0P7HfCzM6qGpcyYVBtEYOq82rUgdemY1DUy/oruCK33FK5Q5JiyxpdG
6R87pErXEG1g8tbpsr0jBxNXdwuboq9dp/4/W9L9cxGxtPXKehjx4cGU6oSQp1DURegjODAMyX6D
5IMfLSSzptFbWZTHvtOya/Zve4MKZyNe7xiP1ryZxqElDxQa4ayCYg1/hyNUQpwjuC8tB890mJvV
lwiZwXd0w5EijgRUSIMXL77n89LTv1lmMdhkWK3+akfhMBUMNPrb5zMNdzoft+iUCqQ1nhCX4J9b
kQ+6kTIRw7elfkKqYkxwvfG8b8cmycWcPsZuaG/xtEX34Hrtf5iMYfngIJHeYPzAatAM0d/BEL90
97x0aXKcbdxmFXxU6Q/cF3w8tkku4V8sy+02zbb4HdAWqarDw+waH7fpP1V4ud+40PN6KtI8eVsQ
FFEeRJwipst5abcbStDeVopNuW9CvE55HaHNaE+dGTlIbfFaJHXgW/G1L0OZQanfzQWE9cwMVYmn
mJw6GqHR4pBGb5c+6Yv4YaMDTqyX6aCP+xLj5Zxk2U6Pa8ZwHNTGZ9/wNkqmQ0xB0zxGOpASAxG+
NyaICdTpfseVDi+1doY18zYkbYUVCAu3zpPF1BCMpfshmNzuqKajNC9wfd/2etjJxkHNJMl4pJy2
cVOA0FVURRTtn2IwrG1QSy0Y/WkZf3yfyicIk+C13kejju+Bp+W/v1vNpEJDntrKCNKuJ1xxIC93
Het1zcpBg9KdJnFSQXmUD9XeZnF7N4RFF3eFYWAJOIcPrsr6sH4ZORrbWAfrz8YaBV8MQ0dQ8XOJ
put+6DtDmhTlZ22KvFvsBa8utfd8hQgRhEiCcLwMVelHUfpO1SkGSkyuCWufJtuR7l59m61WRQvm
ZG1Uav7bl7XNgWMU+loubYzu0xscWZl3Hia1BRZWNSnSAMd3rtjXSm1QVYoZbjwPLVfFYcf7Luu0
F8UTUkHtR/Df4vBIrurTRTp7HgJ4UF0U9baaY5cVgE84AfYDo/T8rAS6JIy+yGrCXVPG/A2InxQg
ug07qAeU57u4FpGKTBUQSL+0gIds4VUV7/r7HnB5K/ah6lv5fUu7daPZB6IzF8AoyAwfhpeerCZG
gLT+rp1rNFuyHuFQ1NrfJLJJ7yvr0nl4cN7wTlYe+dPsBNcQgLsebhz8lqEwyxfGV5dfHfpv82wk
Ls/zZnfH7tYRftbN7JI2XCjya59gZcvN26R1i01LwOaewlYGXd6fTqRj/rBvU0luwJ2W9qjSKJnv
Z76mssSsLq3rK+dpmf4xggv5GFMYBZw9WKnLdXK5FZDZI1gV4xIL1ewWFp9jyox9zMwcqd+J8KW8
5JIaQFuqG2X3V7tlmS4raCMS8oDA9482inv7LIcx627Qrvb0DPehXF7XJUHQ9mFYicwhZolo+29H
UJDHULts69eGBHCBHrSM0/6+623QJw3mUMIrKBY2cjAaTjHVhpORvCo0Ifc0Gel8xpZ8S65EC+R3
10scDWjxoJdwzTwWcEJDxIr7B1xiRNlFEqnV1QihPEXxFon8MyTj5J5TXSL6lZdCxq8Z9jPkPwIB
RHLOohQggF3wOn7xEpTuviqGaRBfG3jqETooOg/e1WYu0uUcRxvZv2B+3dlzqzubPK4LQWAvOgV2
LSarzgZrlu2CGSHvftFtyttPsmTUfhIfQOHG/Rut+NAd5TsANb1r+NVWXR7vC6lmpaLxsSzs7v9G
iMCkIOXECqrRpmVKZLIuHF/zB9GqJHwNS6H5vaUlFCpAeJ1i8ATqxuGopODlv8yubfyGEbr1xw29
9vZE4qiM3ohJyvZ+HmW/XJnIhr2Bh6fXLzLy2STxczmEx1Qmh+akvPY7Sqmr3FKUgLdZvzogSoah
2OFyj8jZtoaMEttZUuZTVaKN2wCnIEUQQwcFLpqeeOZydfJgWKdN3nXR0ChS6vZL5toB6KCejPNN
d3OXsApZIl6DLZpbXGugVen4IYtFuj3GisBcftddyd68TuC4VsZDZ98iOpU4dgWJQMgUedfD3Tij
O1BTXP/7g5bTFHlAe9kisUvkQ4+/kKVmuVqx4Gf5ZsAO/Doj0lm/oTNNuK7SHnfoPcz2eguKhvq+
CfgCMDSvkbaZ08NC2kTXCDxZh89+AEFkvKi1XQID0oKD96HxotGPpV8CBaJHUL1pXUg6kU/YiAVJ
G26LDFdikW8SEhxCNFDNaFvG7W7weBt+ZmRx2zEpBhnXaOWMv48mbnu0Q3y9MPTLzlY0VuN2X0pX
iqke8xFLZQcqnm1oGcfrKTJhzx6wfy6yd0KZXkm1yjbeXuCN3Nuxdgb2NJc0mr/DF7Fmz8Pn4NBq
u3psZY81NQ0DMGG0hymoKRZbsMc5yVt67Shn7ilO+tCDrZSZToLtQ+H3ZqpN6YEfGbqf4g4iM27R
okhj+2M2KtEr1KpYAOkop1FlE1DtYXGXTXvGK7TUVBxIH88Ev5i17AC52zpW7hvEQCxCbvQh88zq
k0xlBHyVzpajSdIw8+i+cdHNYL6rEj6J5Fm4XZuHzeYkvYf5xLoDKFAzugg1sLGxbSboPQiJdDkA
Vlj+tvtIy3u0qCO5IfzJ2OOwT75HHYdn8X2r925ueAJO42tsEk6/wphFZY02LEpOWmiRXnQkfIR0
kZCEc8KyASCJiHv2ONOVAmqz0ZodKKW8ieeYnuBqZofjjtcABvfYbWP1PMa6O3GRbXOdJaTLIcUz
g7hOJLMfIFxgrmx7IB7N2Jk5Pwbsq9vDyN2Et31cMVeCcpW6KurzcX9uEQ8eH5DmXWJlAQRjPqyh
pewN0tRVnouddOKv3VPgDUMKTW7V4hW1PwmkJclx6rPWvgwFhoD3Io7z/bWL9yw+8g2D8xlRaKBj
QI6hkXeiUjqis08taPbE5wBT4WMRocovjNTUbMF+AHTa1xt0bTRuOkVEe8xTuV3G0ntzpnC+MicB
LeX4CKBreZxE4MNB+ixmR8Ph/XZEgYtMk25wakEw+V6S2hi0wl3lJslcUywl2f6qVefDARvhb1oK
9igWI1yZLf8BiBr6I5oY6ysI3ah6aC0uv1OnChdfpz4qyYefIlZ8DNnAzum0AicFqMYPRcHBZvGB
8vTCUUbaeliUKJreTxkkcn7Ze+ADSDk7YTkUqQq2RaO6LSLHZmabohz39bJ64Ii4Mz5zB9Pxj9Lh
cvwBA0wMr9VUlB18NjA9DY0OFJrLjsn0hxSo8YcWfmAvK1xG0G8wublncMyH6YMUIvvA0IIZxHcW
WCZrqUxubh55+x+ygHz7XjK+/V4EjDUOq+duvFuxZ/rmv2O78mB9kQOX3vKSX9oVbfbDkJWlQZvQ
Turd5yNwjjQZefKeOx50WrEhtGlWSUGj9ffQhXI6iVgPLWTopHOnFKj+fysNFHdevA+mrSDd9wtW
KGCoLhWYNfJxZd1yXfG1qB2SBnA4EEv+5FQO7F7CU+6FLyNWLVu7nlWwxY0gXew5iVdHnxOXYCWQ
ZFsJLDRfsuEe2th9BuxS0H+GdftdGVZ2GUmZ/coxLB+zzYdj2gG0g+8nYOGkA1RrmcHqIIYz2ZyB
qZ8yZy7YHMBrJSzDtYRC65jj/zU238tGmwB5spNIrNwpGGyqX+idGykDShn75wn8gp9rSgswDyKF
LwR/6NZJJgEcr+ObagNUFdC2/ku57+4TjZWTbvefrQ/bAVFWylW5Zu0/upbil/D5cIyK2dZAhfZj
1InkkneAWaodlfc6lIxa7IbGjB5hj7Q9RCmhZ6USmHCFOUX8HYSuNWes/Y3HGf3qWza2QGmQQewU
3KV9soMw0+l4+S/rFBKWs31V72S14+MkF39HihwjVTeloz9GybL1KAxcJzUvJ2zcUo6IVtCc03Bg
RUbuwdHOziTZxCkRVN91+SwhcczGH3re3VE4Nh96gW9T9VD3CqDDKe2xzPL7OQpjOdSAkAmcP/lw
G420F5ZM/alXK6AWOPfNBzfRuUnRufAqXnfEcOsR48C6mOgx0wO5EugHLoA/40NIvkEyu8evqR3F
AWWlfBiTOAbg1VP2tx9zDK7ZHMgxjsf2iCyX/LXYhXgcdA4bySQpmpH6oahS6/b7pYj9QUjJDojO
U/Df5BmtrVJ5X5GZwrd3soThet3CAB8ERlOkbZj+LkwjFGkbzs6X4RaCQgE4jmFMqxhMEg8TTwAK
tr58wZCc/eh6LliDK0HKmuVp/JRFXVlW8aaLPyKCORxWzxumuiClrJbBlxXmCYW0J7Z1zQDy0Ktl
C9mgn0im3xGNwhX7g/YX63127vdSP40wyVsPM0wTm2G26OJ6hNf7PCJXhLSp/xL+vcua8Jy9dqia
JRpnjJ0Z3c7A+BMwqhygCGxtKSzuK73yHZCUhns73IjkekPxRqhjXCb81Me2eEslSR7oKAz01pKH
uoi3Mv4OyAQOqYYMdFYJYSKUj5lrNmQ0XZauKH6FMuhr22ON1g1jcZ9EIZ6qFk36pQXJ7xBgWHfP
d7gkw7EUO1gJz7l6mAS/bkkR/wQkj6FzmQr+t5S8rxklobGYOh6iMjZPJSaWH106wd4+gscDhQhH
UBmavI+/xU1A+9JqhFX/ZUAQ4lYFZdC6pBQW+BEpuvc+muhNi3KYq6XLt0tbFFj9z2rDbgEl/7ml
cfRKqCvMEcgBNqew6Z+xzpHOnoC9fYOtyYRWxkzL1aAPO9lxcLctp9Oz6zMBNBhb0jiBeY3T4ppa
kOtX1IK7LPYZKIdif4j2HdwloLxJhlPYS4EOeKI9IHwZH/sy67dqQVZKPQY9PphyWY+b8T+4AW+Y
AIzBtKDLcw559tO+8988bB4Usw7+3f2c3UUO2vjBlVsNMoI9rNjn3RGWrrVGfb30m8Tad48+LP6Z
w4BJhSAx6mtH0/05gTpUCwiBoSdsx2Oc7UhchVKlWkqTn+BaidV2JBEiTLow3c2yWI4SItjburkR
oIpp7+PM0/98q6IbpLHfve6Su6/gLLlfVU+wvi/JgQ17d7esW/LtyrI+hbLfbnnBEmA6Y1rKiky9
avKMxBUmT9qYYpwuvpjyj1lgvw1lznIC/M1OMBFdnnK1+zOLmMCsto9ohph9nTqEwy58w8ZoF134
V1C2Hhn46XUolasVptO6WJF8kVEG1fnCo1O0zboiBYtRYkkHECxM/8XT+loipx4q+ng6dkDr37gM
ZTVzILoVLsIWS3OgqcnCXxIU2iNJsE2v9qKLxQ0A3oyUFdJP3VXBDCt7Qule9BEepj8MZmIeGtjh
dfYuXUaBX3rbewh8q2HtUk4P6KSy5OwB3eU/MtKH/Y7nJKw3MqQ++uFlFKaj7fNtjrFrbT1/mQrr
2ytFehLme4hq+XbecN9b2WAnGAiSYCdAUM2uQLAEcMrTwo0V9N4K5s9Fxoe/pUZ7+QsGsFs4LFlp
cPN1ScAjKgWYCwLYxN1SrAAw0LQjAfSCQcaLKz6DMTnsBvGsKSgZLe7gajGFjR9KD5+/95QCSboP
PvLo8OdNZeIUZtX1z3mU8v4/pKdDh0hytSBty2IzJf9gapKGVnFYpg0nXMC/dLPzHK9Vx2H08g6q
hczvWtBJ9nMCGX7x0MFrokfxN4YO17Zoy/5tJyHV/4pu5eO/lG2TFFXM8Jb9p9KNjujiHRJcjmxb
8qTxdicUCRYJkkrcHPTUgz+wDfKUw3luOam+1wOsCgFF9vUkcKlPNbKhzX7aMMmMz93eOn83MeIU
eAFJ1z4svNPdT3jqLukfBzqrjgBOy6l9UUaAB1YpJcsUI1jniuh72B6KPyO2AH49oZUKFlQjAqfu
R5J67NCANBM/nQwiADRQPNmuv6LE2+GKszrMpx3hAAHMdY1lZAZ0lf1lmsIHd1QJzvOI3AZe0yxT
5GOOzIj9X4jDGsEUYfLDb2BYM4oBko3gZj8XcGY/Jek823OMQq7fmV+QjnsvSYqB08hVqzOeAMJc
mriPPJ2gSpqm+S8M7Mx471s0maKKMCvNn1SqsbhkUxztH3AOjZdrMnkrDzgYeKw12KI4/SXDH1Qz
pRi9mh4OA+4+J75P36clxs1UDTyT8T/C9kW8402ctleIx75TxXmbZ8t9AksOsA9yxHgBlS4DK35G
G0rXLxgHp+MbfFVCjMK6TGb9KAmgafBXgHkeogKn+ime4DT8nFFh9FihwW8DQAKirLxipJ2jhwn+
VOG2cybDpfBazvDGK1dtzffIitQfKsnKP5K9VeagWjIoXPBblDylWNBMRYWdJy0eYK0T9NFReNEf
uwlRs7if9ZCv1znPpkxW6HP3CI2JbAdx7o3Nw59tA66L/rwwPn6LDJ/WU5e6AhRl7Nvy/Yj8ed6e
QqoKwKBYuO/xO6wWmQLvJEuH+6mjfsNOeLXunZVEjrqOWE64Oo/GoVsUQ2D2vhW0oBXdM1iGdJg8
9DPWMxpg6FyOLcWWL8NyYgawOPQqORhow0x2kytxzF3x6EC6O5oObuPpMSuE9J/RGGA8UnWxpdN6
BBi1Ab+Y9jwefnWdkT14tBvHu9mHlvNH9NXGBRBNaI4eJx2A/xWgiE0s5Ae27BzvagaEBSMnyBST
Buml0z28qQA9reWjZAyg+hk0Oo1lwU77YjEN39hKQoVle7n2B1eka/kGN5NxBCqxpOvwoSMwmZ6A
pSzzc7/0bfkPoDHbXrNB0Oy9i/GCvOmwDvFLSTDg433uYEr2BYf21ntwNEcDiAsGGb6kDclyWz44
vXl+GbqhzC9xuov5megV/ply8p07SGnkjLU8IS2pB6VX8xBEGfprkYB+8txm2vnPsOqux/7XpFhx
r2OJjbKxcCcYM1Jsb7uEOKz+JnBnl65Ld/K3jL/1KidA9UOBBX8bFpA6ZARUrkxWfZqpyNJjgmBe
98WMS3usplibPsztsIH0oanJ3HYGVYUzXMI5ydrKIvkpBnSKpfRSL9pwXy8SAzAAvB18snsQL9L1
GhC6pfijgtRkuJhsWcuPeQH4UqV+DNNhXq11B3iUKnVQQyAX8CHISy87kGTYAuJXI+LI/xojC76R
d0DfD8phYmqjnb9SbNwREBZG7IqZeIk47hogsEnisMFRMYZBcAfVwzdGck4BlwV4xq7pcOdwzudq
tRAw3gMJo/IhJCVgG7vNdAKk2ia2yYMDudAnOgIgLnmWoUQAHHtaEmCeNwbYnz3pEfjEVqcGgRH8
EQNUsYwXOEvmAdFhmoSd1AgYy6P3xHH/pSXOWV53Fjy7W4Q9A7g0+yanBvwo11ZRITBPJd/nVNYb
YrYu5dTtmC8kBnsEDfcEFJQc0Qs1YfgdMVqo/O8mGSfPgDrT7ihB6PpkEkYcjxyg8oT5lmnXgL2h
wPVbAlpFZEUliUW8CPg9QzXufIyfWp7m/qqUsulZdbvAsIq1HbBfEyACSwNz2xuPqf6F5MzpiXGG
nwlTTeFu/V6o8kSh4xM3sEqLod4Ufpy7naKi3w19MWeXIcfvU2FENvlLp+IoVO24G3JKUWGwHxMG
8wyXzv3QUdrK6zC38eciMWzWvDfRXPVJuyaPMQYreZmXLlVPE6FFfwfXigVUjBFchVvLOtrWixGT
/jsgkQRAsoex12maxQD19TxjBsKuWcu7wvIsf4o8yKV1NhcOzCbslibdTBmSWmo7ZiOsZdDA4xIe
svw11QX5iRX/2AOe0XlbSTescKGLIAOqVsVj0SzZ3GLCyPfwmpbTPNV7QfehboH65dX/nJ3XjuRI
lqZfZVDXwx5KIzmYmgsq1xHuoSNviJDUWvPp9/Pc3p3u3K6uRaMKCWSG8qCTZsd+uXCXyrvFDo3n
1NQJfIt1CchTwhkgBQaLObmtjTK+lGYH4hTXiI1MR3RLnGVOV6SGuhmquZruM3I+I4eTJ2H3Ovum
FMQY5c2LUVqxtGFA5XlN5jQc/TXRkvd1nefaB9UOZccgXEHelnlfrx8sW2noCp3f2G/7GJSA0F5F
9aOMUu5TWHX8u7Q0xatY+i7zQ4PnJpcLpBHIjmWkkLCRaBXjblhdGS7G9tk2ZtOjUGP4FmHT6yfe
tYyDR5rGn3qu0OGBdjBq3FQYmepO7biULstbCCBSgPq5HLDbdL/YxmB+z1OjHgYRm+wrZQJjghR7
ERdrZDX0Gn1SY8+CjhkPxizmyOsq4Ca/WhL9oNMABbWaVSu7Y9NdZ25NFhW6GDVrLDcv12LiBYPg
70wlF7Njcp7qHth41NSLW5Hrt3WLDsnNmYrguwu+QEYw02kPa8dJyi3UYoq2RiXJ71Zeda/sBZoS
6DlaTZeQ8CHztT6qD8OM7teremnOXagb+xYBXSE5k7KmX0NtVoWTxfVin3nIkk/q/zj2mKIjvtft
YVA4FxUWTUSxjcnhrho7GRkdiI98pxVEFADMGg2aW6WVKefNJxLfjoMqFhlnAsufr6/heJ3Xe0X3
ksTufrDjpGkAgqwjrBOS+hnPFDYiCZ06kW6GHijeJeDLzg8t7S6EHU1YG7woGiTVL6ZpbWnPWNoD
6TpjtVMiaXlvS50xYFkazmIcwdf4ljU+j/aVErO1TYpamB4qhXRgsIKg534xy/lWQitouYWUoZOj
X3g82RyZROG1cdquP2Iz0y+kn8dfIpoB2pwGI1/hKhi4+rcBrtS65kpS0zfTuIY/dBhRrFEBFLUP
Y2bLYh8CvEOXrYXktmlnjihhLE3c4/2Egqy0JS4pc2ystZ5fpZl9yZHsKuwWJxJJFx7numvqp7nB
H2oxLWv25CsFaPLMoRXWF767B+pOHYPNGMpeDxmESwct+YAvc5KHqrH9ctZF/NoZw4IPa5ioA6aw
KBv7HGwlQvAWUvVojpLitVqcjYv374Ti21DXprVBIZ+7bBErYljVRL8S0d3d9M1DqVETZCzDcOkX
SfaLOIGy7iTDpyUHfT2jDnokqT5PS/1Dnq0+gJgZ7uRM2Adw3fF1ClX7nE+ykjnyOoLiZHLmR7VQ
gqZRly1CoPKy5qTkjh3ad9lUZCeVbMNNrQVQt4fmQKsmHQcEKhfR9oYrdYhlkrSAtq/qQaOFo77i
t5W+BYyqn3Ch1/fjWIxeHA3moWGy0Zxc60OQXsCPfJonsPCkfUJeNdAiNHX0CYpiq411+KivURTg
DSuRA+uLM3JqcfrWAO2o9Hi/mgwbSlRXT7lsN8+RlM1Oo0dKDb9WLch1NXDSSsvcfFQkd7bA1Uwj
Fm4XZi2a6Pm0YqpxOBKvXgjgd9Yp5nhoUHOS+ZiE239vVyuvw1LLt0jYdJqQozDSnKZtDNSddsrK
8s9tLj/TGP6B8eTXRGjB4F1UZZf7fRBtcfVt7UB9kn1VuLqvbhjSHd3BkLnJvNEND+rB2mLr8/WP
2mVJInj7T17HHximfs2NNnJtnOFEcj+MXmSrdar4MKLj++e/5B8YGE3r6gP9G79URbuHHSamGSgs
jL5AcEpFaJWg8aTc2Ikh5Z7Ruio7S2kGnzEvc+oSr/FEZGXlmMiRt32G5IsT1J+/pquz5x9d+F8M
aPRE0KC+4AS0p1btgry39PhcsaODu6qcuRwA6dXYEg1PnvDYR+bgImmIbRcSuBr+5Mr8gcvJur4d
f3Nhonnt50RqzYAzJd3RSczUZYaIvRmg9C3KUmHt/vl78Edv8C+Wtbbplk7XNBGsgHrmPTGaaeEp
BTKFbZZU0Kf//Mf8gTPu15hqSPbGLibVCCAUVJRCSuk3MJv/4i9xdW/9zeWqW2PsSKQ0gtEsUCwo
QAFR4Zj1n5UM/NFF+sV01jdRU9RRSH4RmISDQ2YX2ukNgbN/lhf3R5fnF5tZj/kTqaMwAktvfDyg
aKuxVf/JzfQH3/zXeOpwhls1OOwHEUIBx2pHVsgYyPZfemd/DadWs1pDt8u1UddCOGYPPNqt1Z+4
/f6xIdz8NZtatEox4frntolBbT+7MrkOZ2IhghXWAO9LPWAaB7PqjfrmX/t9fnn+YysCLKMXKgAw
Np71pu1uUgXK9Z9/959NV/9gefk1pdpMF02MS6QHhWUzFXR2eWUvFf77Whi5n/SqtPmXUldKsUnq
9CFdwYLlLowe2yoJm3sGothvl/xzHrUYCV9vrmBFP1/df3zM/xl9Vef//Tq6//4v/v5R1UubRFC6
f//X/36oCv7/r+vX/N/P+eVTNl/VzVvx1f36SX/3NXzfv/5c761/+7u/+GWf9Mtl+GqXu69uyPuf
359XeP3M/98P/tvXz+/ysNRfv//2AYneX79bhN74t79+aPf5+2/KNbPtP/72+//1g9df4Pffjm/9
mLz9P1/w9db1v/+mWn9RdRUqEjeWpYtrLvP09fMD8l9sYcoILkyFBDb1asAvKw5Dv/9mWH+RLexG
NrSfTXSPzZLRVcPPDxl/4XugFTfoDxMIspXf/s/r+rt35n/eqX8rh+KMN6fvfv9N036mz/3PrUST
vY4vxzRQ3aCI5aX8csfKGYIeGumFN+rrJkaucGgliJdOxXiIzjI6yEYWHUhtdNDl71f7smi5RzKF
m1vkMy9u2O/aYRcu9V0fIkBtDR9nNKBcZ0muQGBvVXgMU6TXDs8fslwSE1CVIeFm+HcHDDWuYkti
L8cPyP7PMI3KU0GBrw6Bh2PnZUUQisZCi4IMswU2yOMi+bEBMRKivz8sg4ZjAfQDMGLbwQ160uA0
i2FvgHnOMZM2eqb+0KTaycyke2UWz7m6oiy8AvlqZiinRUbkk3UlEtPwAOWLrB8iJEIpJhpPwVEE
NKcR2CR1gbGouisIJehby6Wj0isq+71Mqre1eFvRPkd6H+hd5WotGi0tCXppfBQEkuoT0ZRqrBku
2TOBHOUXXFM3QpReHeZfhfKKKSN1a3sdnTw23KWC8wZBfwOfP4j6HZIcm1d4M6n5pULrp8Ur7pbc
6+pnE6UwJlCHvgkvQ9jd6NoGLs2zlGUj+tlFyn2q9IpMVgsytdCOnTJDfESGX1aSp1fRFi56Y4tH
qTFnv1ksTJOoFoERKboSEXpieOQA+gAqoQ3khF2lGUn5k4sn/OFP6dFK5a/ErM7Xiwxm4gl7ee9t
4xpEh7m8JnFnPoyAs9myOspVJqsJ1JXxFnH5Np0OBHCd9ETyJjNiYpvN51yyd4YmEx4/b0cNSEpX
d5BSlzElmwaMihy60K0KcyNx1+noimlLSNitNbGq+5xPsmiR8a2yd3tlPDaLYEJfjbvs2S4fGwVj
08DPSc85FFtkFVe8zhsxgKMLknZJVu5sinniElxVf4k4uTjKtC7+uAg3NclfScq33FwDMzZmL13s
B5G36qHWpKBQrx2A/Vg7kAKHUdcfR2JDUYxn9U2R4bHt+g/0Ix78LT7tt0yW8dCMn+1jVEUH9DIP
tYxWtMFavcSVJ9XllYqhNVSs6a0hE+knVSQdowZED+OoopoxhoGutXmy0WLrwgaWO6iMEzeOVtSL
MSXnuZy9EHOYIUTVf3SkOfkSAdY8e/JxnHEbY5GB5jQS8rktsw76qjwQTu7gd8IV4c4ljEexl4f6
CqXAAHbOML5pxg+Ck8bwPemmTYU8czeSbXUjGwVaF0XbTde0/GIYl0vZ2O0OnqL2u6HJvTAP7R2C
wIAS6pPccehCeWp7nTK0N2aePELd6A9F1Ov3Q3XTm0OPgX289FLoyDgSgYU5ALu1cmcjwMqupmDU
kz9W5QjcfUCodqADCVFP9jAMmhOP8cdY3cXyqU8bfKaFCzB1yHRBS6orWyFOqNXJ8HrBUl+/yFlM
ugT678YEFpFxH6fgYwNZu+OjYZdI1Fd2WKygUu22E6nCvPcCwHct3Uh9mRQb5cdeMX3GfpoZZU6m
+M1CLBDGWyi3OPFAWrOPsqx2MExMHDjVkPSHeuhZFjSwzOJY5M4qwvPYnRCc+mzUG6uBvhSjM7eS
OxT3SrNucFttRrP1cjP1O/Uyly8wbdwBPzDlqT3OiRUf8fjQA+BmoYvcwE/lmzCSseRdEHEDFBBf
sTd6y9GVRwnfmSo41d5oyOdG5MqhAroXy5tCkQ4JKHul3dpa7CK/cLTulWMUzxoEXqHjUcsAVwYn
ibR+U2rbFb1EUl9QkAGY1s5KdluC0mUtFpjQAvlSXD6XzfxQEbpomGg9EGG0veZJURvUHKMNNYEh
WlKvt/WnJcWiXVr7Oc2ROHlJHnJ2XJ4KZTtih1gFwdXjXkKbvHZ0G6f1bu5jH2Mrm8tL1Wb+0j4n
4mQVsZPygTkopTRooc4od7ixrMSfrZ9JmU+U25+z2d7lnQ/CkGQfjeX3ZuSvqbEhDwk9g+TQBwoK
i9kisd0RQwX7IodFpAJwzvj5UDIjtcCn1u+zMPPrKnKb4hmQ/x68yyHcylvV6LUY3oomd+JC3QlR
RI6lAKeMtach3rNfGgpBxoTgpcL0ZeVHFH/TbueuyzfyoY8rGLTMhB8kl0QxH9qS5XCOndFWL+2o
OHOBWVZVXN54PM+Vw3oCd+ZkpEgMrCZ68b1qKzsAOotyQZvWDjdq153idPAsOd01XXVJJ9KfMfks
gttqY/RL5ayq/U3H4evPf7MBX3FjBTSun8UIDHnTolhyUqwEjryEtduEKpo63aK3RmvUIKuAmCbI
GSl+Gldt39rtdiGo28UUs+2X3pWj7N7Iww1G9Jtpwn8gfoTKa6jczsXkqOV73zdewh68AglC0rkW
7pDkqewtd0WBZeDpG/DGs3Y4MEmlk0soTPreIWO1Su/HcvDszDi26l0hJq/In0T6whPkiw46tF9R
5gNd75Qw3kUTaA5SekBSiuX6oMBey/hGr98TeZBHoBxU+RgIp3KzWOFxNF7NYnYLmUuLL0AeRs/y
S+q1SL69xTLDTQ9SOEMrF4J9Ls+2i1nsiRTe14DpEUaXMNvCVQCF1kEh+ltof8/E/WuJQyd9XgVK
2DyAZr9Klrwq4STXacHc9owSy0vREy2Fgg1FpmvzTOP8sWpyrYrZB5v0KrnZsr1vhhS36YwCuRNB
VWWMbIZrVfUOEcQJRg7dSZu9h9pmbMZXA7l+uZqNSxTFFlbyrpqVYyPYgwo2xhUbJbtnStpEX9jf
kb5sw/A+LWPICwoKCvXuJE1F4ta6uO9C+w0J5YMo0/dp4AaPlSYw58WNCdA4FZm94UDUuHp5n1vc
qEUVzSyd5BAUhfyDOYZBMkzRGEOuswyMw1mLk9GvKpboCSUQxZSFW0XR3mwIQCs/13T+zG0ys43R
eGwi/RwiTZ+5A6DOtwWUhMNhcp+P85EI6dQplfEuSoA8uw02ErbIiDyENvHz2nqRakzBliW2LYnF
ETB/ghN1QJ8wWFeHcLx85mMXufZwneYsgjfsRzVtbpket1G53JlyfNRz+35WFHfEegGDGGRJehhY
HdfxppHp9VW/I8367MvRN7sJjnTZt5P02SLhX+vMhYNh/WhYDoYDtLblJNaLPk2MONBi+369MWoB
tVIBAofVpks/DALu7TIPyJVxFKt5FtknBqCt1gg8qrOrdpKzWAbTMt/g6mUh+K7KD/pCVj2hIWNc
8etNLEW38/IOB+0s8SVf6k1Ywifo+RGmOBik+tZG0AUnxFZO7DkOwVGRZc8qjNfQ/q7s6ljnLdLi
hMTOG0Pud8XSeSlWuspUWBLpYF6fklg9kILIes2SVddbFmmegg65QY1yd0Wmpp2QkroFvwAaTKjP
TZNaXlPdk8gCEzE/mcyHSGQwYHu43kiCQTc6pYj7hTs8XWv6RvszyWmdmianW6bt2sj7SP7RpDRC
2HgfpAdo1u2MGDRUlqDqly2aJn5+4S7jyE6cPwjWjYV7LjHeEIvfx9Vu1VldlVB4zN5OmeceCvtD
Yd7n1da0Htas5Oq2jq2WRAToIOa6P04wAUn1kGAT4guDvBIX4kgyrHNtMJnYgAfdreUeTql+uXpz
w+iDx3SPv8vtkGkPk4wRon6Otf5iD8wPIcSoUhs7AKNblVZCN1Wzr2zSvNSa7yhVcqKJzSQpEA/K
TDHGMntaKkWuJI2CIdPMLkMCqo7lLkH3zXKZGrq+F7n0Mtb6q2XGBWkI0rlZtHuC5Ui9ge2QMIfX
Tf5odamDPMpZP3o9h7G9jbIcWyGjl1DB6RNM7WgnKMdMwicMsk7FbF3Fn2JenYpTHEOOTdILeif3
eu1YOnFBXAy9wvRIvJH0WWaPPbgsVgJqE9JgzeKdbO10bt6M3Us1dCSD0Vvfm0waOnsSCrdiqzZ3
2QxbrvmyhW2hNv1MX06GfkwHFGXlwa6sG9GcGzlDz7swdBGWsFZ3U5jDcqOM7xldst082U4mDyfu
dpwBPCkmUg9hABSrNO2SSbMe1J7mbJKEBqTqzYyrHgU/vDIxIFj26S2I1/LW7EjuHuWAzLJTcbL6
WzZLNhb2oTDZyiI6zPIz4hiG3+209m/Zkjsd6vFkme8iQzka9XeU1jBK+5Fpo2JT61ksxvI7f1t5
NrHpu2v6MIcg9ka8iVOCRiq4q9K66erwFFEHIXHkVMdtjn9WQR0PbXtAeuMqQkJfbbsFdSuTdsiJ
ghDJNjOfFQ5Lefhe2CFqxHFLaMSjLHOrTqunVt9pngVJld/EJaaC8k6x3joILwtiudY+Wthy1X4r
lcMSWhviO3Lm/mANMu3Bko1zWpBeku7kJOO8eR7GqwmRq3/MYMISKmBC42UEaVqJCRtS/J89VzUs
8IRajm1h6BGuhetp7h9GxmaZKJyIpaKT7g1IKvzYTl6rAUyhO2JgyDuMS/nzSoUJqRyegqEngmGT
co6nt7SBcjaLglU2KSQiCaMWbtVNnJaioI3HTU2xXmudCtl+H1dGl9z0lnL1EUKljFfY6LEEuUJ5
MBYymbTTUL6LDFO08qmhLZYg9DRcIGu7MROCocspWM3cN+zo1KL8sHrNyaq7ZBoOufCNativyCot
JB3L2m94MLDbv5mM8Co6o24uNoIByyyLbZzMTJK1i1f1oei6o8BiZLHsLEervDMSaZvhqhN15Oj2
uW1NrOTaDX1KjiHlN3Zsvw4yYrAwY0u2nJyxg0Y3R8zqjbq0QcZ7SIHwjtzYQMufVP27zdfTUlyz
xdpNHWteolcMW8mR0OvQnYaK7OUqxRjU3qIBLYMW7lMbpXdkpJdcqjdzyCo5kSkdGnoPECGFVLpY
9+jdPRVJwNyMz6bBWtBwBWnMcIgbaNypni7oWCdPTW3Vm3rpFjo1kOXmozAfk9KUtr1l+5VSXLIo
PFhwr9tefgyv0mjD2CicXuah2IfadztVDoNp0JnDBSoTUUyFeNgK1pQCoHbZYs9e3a66ncWxLwUb
Zx/ULH661W0oonEMTKtNKm0bMVxhg8vC7tNOhLpnzN9LeQEvc5aPrt+t4C4apys0fkUKc6uzOlfK
h2UM7FL5XkNOi31sF3GFHHt+nVhb1cjyKs4ItnGAdqci6AM/PBEYxV4PSbrR3mbuDdqyKAE79Bzr
o3D2aoTsrabdyFLxzJrgQAaosfVVYZzBl+sZNuhVOgZKXXjriBC6Kw5x1PKgDC4ycR8H7+Co637J
45tweREjItCRRIayfPkZSoCntO5wpiLSiEzDj7TlYS2sXQzJiubFs0gjsuBEbZWwoVf7Gjzzucjp
JlyybWcYl24gJU7GDzd0Xqm6YzSyAVWuOTVndDLs7pmnVBaBXMObaQtfBeRycFL50x3K7Nshd1QE
VrblJtPbxOm1RaammM1e6o1tVlNi38tXT5aNyKvCiB6VPk7B7xLxvJf3jcB1KUbXUIb9oivy4ZSw
wH2PvR9h4nwQzWNqfspL41cTY2erclUkEfpUNZJgB3uwi21lK9AOwMRnx9hqvjT9S0uRiOnZ0eSo
PfeULGqLn0So2QfO/QKFgp2ZZxqF3YYZvUinH0klPRkp/uQU0x+P98zu0MoaJ/7NMO2qvNvPDWhW
Q0bTtKvHGyYMX55rhuJlIw3yfkXDlYjxO46Qh7f6blD3VSt7kcYMBhg6Feek0e8bLePi3a9ltVXE
J9khm9bYGrbYSBbderrhW+Or0BsHBzG77gWu8E7wHED+O0NNKkCk4xUQ1c3ws4wKgaaQH7B8onFn
pM1t68fSUCEf7mWk67pZ7ft0/eS4TlRL6aGORHPool3BIUqa0FFqnmu2/VD6FmV3LMIXVYpJVkHw
wk4pN+mzhLEk0TlwyvmWRBV2YCYI410lRcTJl8CcvhAEMTGaTIly5WL0CQb9ex5PQjIRR06KRyLh
tVrxZm6vgCxHNHN9If4etpbTklp4ZVftOA45VXen5jjvVX/kG3E3nPs6A1MjQQm5zGMkjTMLFz/L
kszHNmuftLR7a7Ppq2lRmbaczNbcBcHWCMcxih/q6k/SBnjQU8PILfQ6kPFbsDU2BHiEHVCGVPio
xPeTsRzKYXRUBg9gWLc22ueSMCZ9qQ98+UFOs6eJI6OsblX0/MI+Lml/NBcg6v40F8YGaRMDbeI1
qIbnNbno4X1hJAeDGTjunzPfdkrG6cY00KTlp3Z60ieUbZ9XemhsH4qQvZMzbUH0BYSMm836fTGd
VA5blKoe1ITY56wknFGoo7uEBh3u+DHVaIy3eIwfOxmtcWGc47Y4IA939byg08R4txf7IOW2ZzfV
wzjnnzWID3ES92QvOnoS+d2pST+GKdoooGfQSYFSASOBABB61cn+OJobGwccF8Ib1OVAtghDHmkf
y8CbxgArNM6ytZumFz176nBM5diC1OapipF9ls0DcjKejY/C+NGp1U2dv3I5Dr3YLOWToT9mBk9q
qgM8vBU0biwZ21YqHDVunE5GqhCPp8gAtLbnHafkcBoIymGdqHTLmxBaZY2gzs4mA8O+sUKTlfNH
Ki7FKkNRfhB4s0nXnCW835hK82UUiocxbQnnLSyyIzosnK11xLjtKrxFqn2HJdJPpOlRGzeSnXly
Hnk9w0lmYMkWfo4AfklIHUx/RNnTypkjNn7YZFhhMLqQ6OF26VcJoZDma5BTrEoUwy604nu7lj/p
WNsJwhh2BGDhXFOM1svENVssuxoQNnjnwayzpzif90utnpjRz53aZk4eEZZohjz2Wi32JFdwyFVX
KchzqWVz4VIpHR6cMrPU/YKBZVS0U2pJN01kPZDSWLkcxHn6Cv22zZnVpPKEzmsAzLPM4yBF9dUu
+0w6QnVDLAKSp/KlMJOnflgn1pfyrGcEQiQxQMbyNsX4U9pyz6a5XDqUua6VJs+YJ6ivMlPGUVvb
FXRCsJvNG41wE7eIe8VHufxsNT/HyQZY6JrSqJwpj3G0IQ6SZYcwbp/jySxb6piS4frVvtySzSPY
a+Zo3MBbEYWw7H8q1eVoX4A4SaWC0UbjAGo+g7Z27SqIUZiCeQiJmzxnZvqyqNJO79Uaw0AOXNGu
BPKg1oml+PDzD9BU5JWpfMSZeEk06kV19Wi0JBJF2ugR30bXJRk0Zh4o4UpY5LAl5jtotI+JHR+a
JkaeWG+GGGJZk9VbW9QPglWl3dcmqXhVab0TO+iU9dw5nENcrKXfKfGYYXaoixIztPSR9YtfR8w+
ILgqkGhETA2V81dGOp0f59l6tuKhctWREXBRya6pa5INAJ36Dv2+EZBAgWp7LndGMzCRsrFqsYcL
vx3Y5tr0EAuWoHpGlzQdufDHJWv8JHkpYdxsVO5x1biYA4h4REcB+KxytzTysMlYh6iiRPIezHks
e4ZkcPhBKe4mCw8EEM+pNZN0J8Ftkw/k6TWHZS3Lou0yxwdDlNFGNcaL0kif4TX+BHV8SmhZGB5R
n/iN3NvHUJfzw2BOt73UrhRd94QKZ6diUZSH5foUzwQxAPcbXm2cct1qHzLESLGWgQorRIP1mc0Q
HK27ifw1wCtkZJYgUHDKJ7GVCu0uRTkcqIXYEskZ4XDiBRAhFQfRcTbC2Scbct4YLVv9Iu4IKwga
TC0aaWmgp6l5k+1wrut7KyyP1OYYSrwcZ1ztTRPeVmv4OndkvjXEZGqNydm91Q8//5ArHneJjLtJ
zvs7OZHtg1iLRz17jGozv5fJrqvW2sPCedFinbpZ2pSEQnjsSJG4NX73qrCcnsrWQiF7oRtM42Q1
ulNPw7TtJd6fxgYxwtHMRokVaL92thr0CVTFArExNtl+IgXE76zSx2oS7tHcjq5pFr2LdnTZZz2h
kdbEaq/G0aYkDQnRGnCRrnMJSdfdzGb9aJCavbPH5phpUUgSpsrTa+ob7FAUORvD09APKvkHhl9r
lkackHK0JVqGuaF5rHNOtRgJDYsBfMKsjMq3bbx2WcEOkgWCpSH7YB2z9FAVwy435zywtW/svCot
Qh1qlfoqwp6rN0S/sCGEsY7rZAaWNt0aRW/tw1xKiPFIP2ybG3IgL8irxvkaH6DFB6vWXwpbL4/k
OsRezsBHwg3j1QTKoLCH4B1zMqbNiqCF84pFfRcDnofWbPrmJD8RpG57raLK3mxCTZeoxb0xVreV
GfPOqfbGxvdJaGZe78T1KW39SejDvk5L3OeaWYE42/YGF/BJim0s5Ot6OGNKiG/SYt2kV7qLcJt3
MdvUyzXa56i+8VbYT5k1X0lpejGjsjzq0WceSfY9vuipp9eFuuOgDPOXUVNPJv5NLaufsO3oGztO
X5NRGdxuEJ2n6rygLB17LicvtEm0M2U3MIGpnm2pkFxAM8pkk51ijp4FIIadmk8JGVyO1B9GE55L
aMq4sbv8aaj4ulCWiJDB/e+TCnqY02rd0vHrZWX8iV7xnknfdlmXZycyw3Nkx2+SAiVpz/XKQAYw
13AXNnq4cJCOb/MS4syO1bNNsjYxXYgD5ip+HDUixMVgnGBawvPVoOC06ZBvNZz4ToxDCKCwWBkm
S+wCXR3YdvOWmNbwo2sJ2jBqWGozqreYX140kyKtCi8/ZEt2nNPhuTSzQB1It8q6mKduFfeEcZ1z
fDnUfWFKitRhl5bI4s0I8r3FzUZcqSh8NOHgYLIt4H2W71BZA507f5fXq0c0oNjGg/ZNFAl+6Hg6
R5pUBXVHIG1T9RxngCN+/qHFpswFb8Bw9fOkzPqhv2KdQ1J+SFH3Tb5rrN0vHdRUEof7tm0YS3ec
HeKtFs8c3cM9iVYd6ESvIpxAAbxSc4r2XLtMElhVmAPfzk1/GoU30KnrW7i8XSTCZzreO/SyZnXE
k1KQmOmyHHKMHcjrk3qcsFUk7aSMBpleN/1QlJIvU8eR8/sQ55JgmZb21dyEW0lUX906m4ByZXNn
DRL4YyPtVzniXotDKZBFnZHf2D9pbdiAGWX7Vs55zobmQBSQm1kY9ySy5j3RA9fWg7cu8uCVOqra
PCmijZVGDCoDbnPk3/xW6aaS1sfKGG+1KrTZTxoVO7R8GNtDLmVlwNoW+dO8+CBexX4cmm3aVq+h
jIE7tKJ3mCVmjpWboSh8Ij3NAJ3IW1E3YRBazTmMaWaVUU+70Em1GxkV4xIHaVUDQ88zlLoCjooo
e9ObV9Ik2UP6TdhdOwNqy00LAvGG2qr8tiPGLsuNwtOi5EXqa68gsnHXEp8xAzU5mUr6xMBOVoRD
SF4dsBIwBLmg5n00dXeRTqB3UU+7qChcLBsl54cMScYkRGBXmgwTomJPblNOizOOhhYqfWuqAdc5
ubGyfoeHuTkkCcVSorWuz66mPAgt9NtwUnd6NNLIp5v3klR+SbS43FWmsUAuZVwS/P5cF9NGLiaV
92oSKncGBxi36aEHJnUQ26YimbI0jEPd2DuuoLRZwgLtjD3exFb3KKVWvy3b4qopM4iGsdViO7Pa
ItcpjL25Csnvyjh3i9K0L+kY+Y0Bhg7koDz8L+rObDluJNuyX4QyB+CYXiMQczCCkyiJLzBKIjHP
M77+LiizO8mQSnHrtrVZ94usSkrJicmHc/Zeu0IVxTkwPmNzwM5eT8aXzFhHpF9+1Zza2KaQOxZd
kX+HIOJ/naL0Wcl/WB0uZNje4yMZAM0SBwwHNNAiTVdZj/rInO11wFh//l/sDQPnT7yBigwfwlRn
hkkjtkZ4JbedaiCoH2jPFXXwha+p2lRjAfkQD+9jiE6eTTEtNLUu9mYMXwWMQrxQRVnegnfKl7GB
HNTX1fKWHbIbYmE95JoMb4IhjG6M1BtdD1vs0hyzktoLBQ1HCdT9z1+s+X+FWN53dnAyjNzaiyqj
Rqx2lAW9QF+rqfiWajggF31GzwWHkjLa7UlOM9NHensWlfDWirTtQN157xMmuajobK3CUjUOUeB3
BxQ6+E56K7uZbL+8Uedf0nrslnokwq0XsdrCflZOZh02j33grQPpjI+9RF5jmC+6EgWPhMvQ2PYU
axUWer5Ks8pwc3VGMZu5ip8OBZgcjWHTG9V0yPLyFsG7dTJomwzN2ks0bV9UM28Ckgwe/SS+UwNt
UzbZD8UpqxtoBvvC56hpaTH4EiU6hk0UIJlJtlXbdSfJ6W6jl/FXrJ1LsETpLV5L5FoiyG5xT7yR
vVq4fgIJ0IMK9jT5eU4Wcm/xWWCs8XG4rlJtjRODSp/lI2knIukxK+VXpN0c3DIj2zUsI0+GGQVY
Nht1ZwZ0rEWa31dKFB2chuqQbWb3NgmM9zRlcQ040bKSotpGxmA92qxLa701ulVmZRQfQUDv8tB0
i0oDPBZBXEKx1a6TsNK3JlXYdQ6ke0XQkbov9eSNgKPgELXbUMjsjNF4ctNuugmHcYToIss927U7
fC/aeqhZfQpR0GrLu+Bkz7+Ynf48DdqINUlyvlG881SUylmdf4mxAC9jVX6KOBpgQMiH2zoQw60W
mdSe6CRJbCW3P3/ftkYOr1gR1hlO6lVRgxapDIuaF9588glix+aIb6Q3qNYOPIvhzjS74c5AwXrQ
FPk01ZGz0gWLSFw4zQ2Qp/amUDU0UWkabiKzBvGijFvQzFRDitw5iritaQG0pGHbBvz3qAVIAZ/A
XON81k8OKc3UiAFZmpmgb08EzFOlew71sZSkvMi61Ufl1aJhyqqVaGdwWiYyvYhyXpc/Y8nsS4iG
NHXJX4C0dVRLMhUbqp402dJ8K+IpWZmibk9qyB90if+ZDkO97rVR+dpwmo2m+oTTp6WQU6Nig5h4
DtEHlJ7frgpLwRleR/5jWxmIiEaD9t6U3OCXBpMwo4eT0YgwHKHKsWFLqwXbbLMtPMR3+pcGL9Y5
t6lz+SkMNsDj/TFDZb+AGZ3iJMtra8krM53gbW1bCaUirKP+XBehtkT3Fp71lsDmghCcYEonUkfz
GdTifcbQhx4nRnPI9/sNES7btD4/x1jsn6yJZYQVaAtbBvdUali3OKatW8ejUO1HCgW+yKBvjVLv
0dcH40FLlnms1ijD5XQw4FM/krGxjTUX1Zu4MeqGXRkCsaU5w+AgcbGZyCXmdzH4HLrt0kaL1sXr
ICLKItKa8nbs+hIwbIemCcKZyzyW7/W+Kr5U86HMod09IKSc0nC8tWKqGPyT/WawR/0GVsIGV4i/
D0Wlbiq9eoYsrt8odOhWsVVR4Hai9BPOjuqOLfmjHyrFoUG3BrGojJcElySbAQ3ZwmspW4+edybB
A2cnNZMB/8XK1CNYGWRAAES9823Sxw2oRoSBxPILpMVNlFGDHw3w+7JIKPVoXkVDtPthgQn5Ajvu
BobB2TYhoAQdPQ5/CONtM4ygqmIjhHgUcXBcmdo03uD/ceNBdOugsV+rRN6nBjC5ckpM9IidSxwH
HdIBppQzfU4Ljq6mbxWrvvNsV1fSyq0G+jYNCgpYKzmzdD9+EUMffppzPKpcnAswR2epWp81L3/B
vf81bMcnbhA5574nKMfrxxG48sLPaY3lSX/KIPV9MtPGDZxePo9kubDksGgOGdVyUGzOnSkAmOLH
d9sc3IMkSUNoarEjB+bIfiRYdzYx8EbXfdXyFgqRB8IFb+QjprJ6qaS9SqvMvIn4GRUSz/AYZgZk
G5/Gq3q045iNVCnQktW9ybmI4gWMPHZgXseZjONHkclp2VQCXZsm0oNhJMkmm5VfcRBwVmhlvyZP
Oj3Kzmk2mBiPkhaa5yv0V4zA5exeLYtYJ/0gLvoNxJHdmPanGrgyv23H4Fk/O05j3AX+C1Lap9oa
vW3R2sdRwGRw2hK9Aytn5QvULUJng3qooqjeRzEaHYxawe2gPZDbnG5lj/DAaqwbJEj9YpzyZlfY
KQrdNtRX0FhihyIipIwFWjxAWJTKfYcqYdwc7ZS5wvY+WxxPl8KK9fWInfZQ049fJYIKd9p1+jEu
ODx2EF7YoVX6UvOo+RpledDzaHKB9dHb93bAkLQbRMP3QVmrVDM5rLdZ0q+iwMpWvi1nKQhspCig
ZWAHj4CX8psBuQD9o9RYaaJHURa0As0LGs7C0uOFkfA6j2p4Tkc/Orf2iXjtZCMpDS+G1vDYkBfO
IofovYM+ujTIFTgacjwVk03EyGQd6FOQdlPpx1B9GXM9O4GXe8FnXq+hm/gLpbeqlT6N9joJwm+Y
MsU+bcZd4gybIqEA3GRHqOcd5zuTyoXwi00usnQHFm6vd3cdHn0a3NJ01XKXD8XLZKICtYfnfJbN
xKX6qkWage6IGmYUoYFswkbjPzyLOCkOikcXwdaTdKnREztapTNX+CBSKslQ7QGEHEXnnNNcvDZC
AXk4R3A3FCyH0TklWLjRgbIwIo8zXBAyKyrYcmNSyIH1gtGSWMRPkc086OEyzjtKInHTYHRsBn1l
hyo3jXjpB0pPi8gZrYUBVxWNQD5rDuL6QP2sQQdMNbdX1Il3j+03lRFpwcWEi6HgAYZ9Xs+RP5zZ
T3U9lXR7TNcTjromiCHaAjExiZariQ0Y38q2HY5OIIejMv/iaMq6wC++Lf2Jowjb+3URjT72b2yK
tmpuw4SAmdTUHzs9P7JdrjZy5DzTpwXLZ1tqp0nVpps6/iKddBVKeOhQVe/pGRAW0I3juerxi5tR
LTd57TSrCCTHMqdIB3LjBmfkwQOn9JO4xItHhEwhxzeZKNbdZJT2nZL3xlrtB/Q6ynBqAf3ueisM
Zj6/xKkk7A2FjB1QKnVnFWI5UNzc6xhWJnE0knaVy/ar1lF4ghu3iIpXJvJsXdogN1JjeIlsWutR
AXPc/BQ4A80ou53Ok72Lmi+Ai0y6FXbqhoSnaEDSV8nYIMvsQlJ+hINbuYXbBXRyOQhkFVbmUBFn
CS+L+sR0jpk9G3aYYtexyf5k8r7jxs53cH8Xpkp8y5SqYim0sqasz3m78IInXX4WBqIJraOT1ppr
rcFuICnhhWS4RG15Sk0UEBPBFcwZCKIUyhyVAReTBIRoF+nquKQGSX2jIrgmncinytEbhuDjPaVM
D72sZ2+6Gq9g13rUNzngqElJYbdOwhXEeIlUIDoxdwFiSGl3e8rRsUt1r6bmg5YN9qYpGp5tYuNN
DPBm6EV6LNP6gfantxolcEzD5/inh/mxsb3HwhQlUnguxEaDRYgXIMAAykRoRLfN91auqadrNwly
F4q2YPSsYQNAfNiVZv5kU1LC74hCUy9BOCD+5m7MizQbdwzvwzL3AIk1iTGQW5R+6hp5Dz2vOcu+
O+iDf8Pc/6zV07dQwMT22NcNSXSsZ3eCWlPMjeced5wrKh8MaFlvHfl2uJbZD6ZZZVWSF4RB1yy2
HOqPOUWFfceGBdkzTTcSjiknuXgGKuTboDlYsmctTnRArJ1uR+pLdaWiPhBx547Q6KB6/KiQ901O
5eopUhYZsryrHcD0pt0A94RVl/j3SV+xeKkp9f+6DlcOO0WPow54qJwOfphv/OlIYsDwZnVfs1bl
ZBylzY3jv/q5R3mxGtnpBXOcghavCbCZ9TbwDxz2n/Mhc+SRoeu3aCEAMCixnd8BvA7ZSQefoJlz
ti34XOe/xhQp6rw+Ol1MfwysdailhmsSp8fZBGVOtC5601mJSR8gzdY/CPJCsaFBw7KkIpbIe5UN
pPMwajd2E6JUgvnsqqESwdjNVZA19BpB5ahLsDOAweryhrw57RDBQZoaCUu2prAcPZbg/ZaO5TtA
L2in1SYPfxgtGNhKZK37untUS35A3xqBzU3Fc9XgeECJYrjCGe5temZuX1QxnpY2d6PJf+1wOhBN
He6lULExS8QITlHd1NUD5CqqQRp7F1IXzsI0ScMQaINMzoPLwER/YTefPAyRKCI4Z4ku38RlRp2p
Z9mwf3S6VTMdBcDwuu9FrBDjXSK8oNPB2ZuU7aOA974gZGAWlX4uwdn+nARsIHGcAObzLMXiIFoV
dpCvxT7v0dSE0/hIIJJDLZWSMuKLfpFqiJ5idPF10SxLpuLFoFPsS8txpavTZ6BUPGOqBJzfvioB
IMvGf61NvzoqiorwObF7V4pup4Xdt0Y1odxWkdiO91quTW5rzpmtDeVeO6G7aHAA9+k9WX2X71tI
2cukztkSBuJZaGmzsnO9XnreHd5/g42Y31KI4HE7HfEodtSmJ89ujn0Q11vbKF+EVmMrKhRnqcG/
vEUi/igV5grKBtygrlZPFmI9aXw3++QpdJLqa66DEkwt49XylJ2jP8zJFLdD7VmPFO6+9UxURx/X
wNAndxYcnW3ip3sNmiQ9yD5+CMr+tsUF4FptYG6GerC2VMVIe0AdnsTaYzuE411jsAfKPtlVPD6a
Hl0Hh94tTAbj3gohwGdt61JOyb9J8tGt6HaI1Glr+Dz9eu6g2w2IMo+j4HKSBo1hvkseCWU7BxzD
WgdPSeXIVLdalTzFXmEfVFMxNpJUBgh6E8pLlVvyf8UyeRN+hwOWvzWXnskPNsv/j4yVmsSr+++N
lZ+mb69xWDcvH9yYP//SX+ZKS/+XpkqLVhQSF0NijPxf7krD+BeHWMMQUiU3FToHru6/3ZXS+JfB
b8BING1LqKrFH/3trtStf6m2aji2aQK8FgI/8n/grvxo+DYd2+JzFQylGzo/4WXoalMHph3oSbAV
fR+9MdnNKSea9tj7env77r78bex8b+T8mDw8D2VyqRbhUgahBDjkPnrY9aYjEoAt5VbH6VK5FOEr
FY4DpeNF5jiQ3hJHTW4m1Lb5FhjXoLr/+fiabmJkVSXPx7oY3xIDOOmM6EBvFgvl+sKDgI/ZbFZJ
6tV3J/Nvq7q8hn4wJY/qHWdhvm5L0y2KTAJoh6FeRnGH1aiMUNLzjReZ3hcQV4l63xmynFAOTwT9
IIUrs4itKS0Ct4EoWrykva6DFtEDVTURqJKR5qqmkVXbyhKKc9+Ngcj2FGLslw59kn5MfY7JwG1a
RCS5RnfjgKy9exJGh4xgSiqTHiQTYIy5iX4d3ImRDXeIh5YAJ4e93WaCHmmuqjbBoph35KCmnfSq
ZWjSbN6oXe7gpFCrIV06TWJR4zRreptKKKC02PVIXBKc7IS8JpEGymkK6hhxSS0QZCeyGnZmJkWI
Gc8faeiDSooxKphtjaVFzZpVbpFxJi1k+uQworHMvTI5lRk7bDxuHYbIggxCjxN924UutOzitvQ7
rI623cflUjikF21LPK3BigIXCNEB1DYWO/B11LWJi2vO2tDVFHnjeCA5k3St8S5Xu5FW7myrcyJf
jx40emjDPfo2MWyTuPO/tQ70zJtyjARgLeJPHbxXPOElWrHURv9rl94OHkbkL42wHdqD3zrNowev
7J43wqOUgZFDLtUcezLtgTkusx3z8CvS5UI/p17cPlMg0rwNWRdOtosqQpXXktBRa5lMGQRmn7Ss
AnNMBY666DuMkIgLYDyvYjGZ1Q2t9oG9KBw8RLMyRC6FoQyVpZTx2H3zVbWtHxKOUrrLS5GsMsUW
R0+LGwpxOY47JNRRqC3qtgb3pVEeftatRMOZAtQY7VlvY7NrUS2wOloxkT640b16pVLAoQMTdsm+
IIWjI2srrojN1BrEwRKOne+2dgBgy8TvcOhMMD9rrTChyDRBnDefq6JTK3eokRCuOhPa5hz4Kzr5
gOxnunOibMhdreEToHBGWbfcSLZ+0Q5bhJfvOk2ZFGXJjsGBth7rycMwOQ7okEizH0e/NB5FKcsv
jiGG8tS1ldYsrdgsPE7KoaG5GS7H+jNaHi3AapxI747KZ1rtrAG0EiQ8PTZv/UhDD9/BYzSh6Xld
+IMmCbULfI2qtgsKsAyrqfNKf5tp/nBH1gN337eymVwF9xOErTJVeHE5h6WrtiYgFF400SluUknC
E6pKYs9LzBxhlFk5NUeaxm+Oml3pw0oxbfB0ElEjhweswjWuD4c8zamjP7mKjNo5sU/17ybZetZO
wbE67EPf7MQjvj8Dnp4fyIAzUpU9yKHpE4x+PtvXvDZ0JO8GHzWyX0oQfPBK+0rNlW0YCDn17JWA
zTaKTCACUSOpvmPngQTftVA2FzIYcWW1vAjifnL8JlvVeoksrDF1ije9J50vLHq9uiGku8L/kpkF
MhDLM4dtE3E8des5r2IZ9dL4hnd4OrPhGmC3WUGMszzDJBuY1vCS8IixutRJsOqTectf9xYqGoMN
9tKjYJgsmZ9oc7KlbFbkN6LoyJxM3FZz+0OJctXnhDMOFeeCnFLp7FSy9jrVOPM2MTuJYJkwCAKS
E0hZSyy3PQaqftQReNJY/BxXBZZrI8rG29hIMBdNkQ08PKnltIbybL00BC16nMsbCuxBjyvGVXJN
xxYpelGRtaljG1SQ4ZKg3OWVf8sNAeYU5yP+gVjVoYRVTf1F5njJONporpKYKqM22RfK+47k7yJd
OfVDrn2yyqzW4curmYFwraYnSL0kl2jNEgzs4phqwVhxWHJIfsaR3Kjs9wrEsEnaKxRLYqO7Lx1J
1C2iQVsg2CbMwKUuIxDK9DB13RAcJ1jchnzB27AzNesQ6wIXU1mOConSdOSVXT94GW1mlNcN4Crt
SQ2swDtSmi+fu5508k2rIbQ/6GAFEYVSlu9tqvSxIO3vVKpYSWrUsv4R/U9DjDmsqnRFZTuZ9rls
8o1kqciW0RiP9jFP8mlaVjCLvYPD8l/v6N4AvzQmJf9iGhZGx7aiIudOaonaSjd6Z9UR5TMAWVfC
fjnWU61gt1AncSL5Z6JsZ3FKT1aK3VgarfvANr95SSaIiO878ZnPocNY0rJLWeRjRcPDtLXoqTMc
Tup5iUzkNgKym5wdUfoq9jQOdK4iyaNe+6qJakPmThvdlSP0orkHED5LI8dEWOAiTHd00O36SYef
9uII3mFeUis94pTv8jMNpp6D1CxiaRdODuZj1w06udA2M7bvokvCha1CPEVSwAd59gU7iqXSKcaZ
lbR2MFeDwVhbBEmiXfZ6y+ObKzj3VeSkD9RYkaLgujK7Z5Lpf4oh7PIBXDkzswkREgtBl+o4+1P4
5kgua84SLEgtxUIZVCT1BpZW1DcOOq+nxNfNWSVrC6zlcZZYO9ugbrkgCATbZVpUmCV96J/g3TrC
0A4qqEbgq/Aj41XcReT/5T6lta1ndlSXW6xaTKHNWDeUjEA8by3qov3SCeyKBDY/lZFLxAOZhovM
JjkP1mOUtxQmY4TdPOxheArsQH62YzV6zh0vqrf0+Qj3mKRHoV0UVvEiPEuWJMWx/C+aif4Ap62y
DrcO8GSQXrVdKEccBXa/7Tue1ENgdAMVuqGw9eG2I0UdULNPxdvCpuxUxOaQE+aR+bAsOHjJkciG
rMJCCGUTNYGooFli155oa464Gql2+Ms+HU24mJMXMout7NinmrawHa/F9DYqiSF9d8BiiPVPmUya
/MRjtU6+dyK1k2gsjBo1hkGBPSA7KtRCg9eLbmDe2ze9EK1mr9jLVe2dU6h42eI80ArywiH8qtW6
atm6F/c+lfUUbkOL7GsOWBS2RYxmDwd0QustAzM45wGnCmPRWimxMBZeVDK4UHfORWJl7UWKivxf
DTISfgaNVAVYZI0mTvSY0xyteunBgc182hwSbcDkkjCTQUZ3CqV67HEnI9DIpypfg+lwMDQp/ABr
G2g/wpPcr7CbVJXR9ndDG8wBNJ1Z9zaw+YbVbIhD+1ARpIDBDx3igrp8Yi2pj4YvvYFwEB8/D3xt
j77I11xSBnw+G3r08uD6HNxqc25vAzNQgjDxqn0zyOmlaKHB0t2RgQQgS/ooi1buAxxTOgLMLfIK
qQbmOStVSO0i25SOaFvCeAm02WFOz1B5qSP6iBxb1R1fEJRBiDNDKu+hlFNxr+vGJtmAfwDjRAUj
tN+mTYeQkRxZj5YUSws9exrqwXIkQo0Sr4Hjuno0lbjt7uNYNasvnkzFuSIQw3MrhSSTU+FjICI4
oZsajJRRrOubbCQ4Fd8YIplDpaFDJIxSpSCXai0aWVXLe2qMmuwpy0dZ6u9io0zORaGbiUvmAJFR
OsQlex2Ajya1M+WIikdUG1H957HQTzBjZbchahreBkwIQDMNQPcfAw22EwRI2xWN57+GSZxDZzA6
Ef6gy0CpuwSbfef0PVFwJEg6xtbEISXXfVmxm2QKswOVEMGaIJbPU6xgl4M8UvQIxSkV3gwZgrtP
RpfXEY1JieQNtKJqrtkLZKew5WRy04x6D5lD9elJkhMCVgUhuz3lpIoQVL+yhQmJZIpqTz4UIVTu
Zdj2GG2oU7aleOIRO/LFaozxWW9HH+dHX4/6VmnTukWRHFDNHpFeKTud/s+0C1Qvn2EIpIOnzVNh
Bvq41m3P59aKBpD6MkNmGVobb+IwdfDh9zqPxGQ66bz2WDDH8V6GFcJ+q5xaimE48LBybPrYIfQU
W10X/Rh6GgNLKpLlsGvg69AbbZPAc9swYCOWjgZxkXqUdSiayz5wyV4GFwEWs++PCqJ6f1sqYRhR
IsL+vQylQnq8NVolKlAk2NaPSI7ztqQlBPtoK3l4L4myxbmgptFX30uDdkF6mmdTJSwnfcPcY1OF
09TROZPDBHfbcEo7oGzY4xmqJFuR2R/c5jvyXZNyRSUsrJYyFs7ogq4mSmARV5wM5v80FAuFtKj2
3vJTWmd/PrOrvxQNCAawBIQPw+RMCG3qY9HAyKzRlOTtbTinKv3CV0oEQEafVtU+SkbyccldknhQ
+ohdfDpNmD+yNtfOSpdWvSsUqedfTa/CHpUQ8dLeDD57q70XDOVRNzPvazbKFnIQ6K768PNH/xv1
9QFk9f3fIcb+e8Wwc/GaPTTV62tz81Jcls3+X0SNGc67pzijzD6gxm7yKv/+Pf/AGpv/xl/lMEX9
lxDCRL4hNVMj2EYHHNa/zrQxRaW0JaSpOo5FXczWHd6GvwtiOrUyTUN4ghLPsB1bwv77uyCmiX9Z
nKkdR2evhipd1/+Tgpj6sVxjq0J12P05NkU38POGCvLsPWqx53MXvi6+cdxdm0sVD+7SvFU306rZ
IFW0rhSl1Jms+A/b7O/hbJ2CFNU+advzn78jO6Z6EhuGMX2zzoNLjXfJxmuX7jRXHOzVu6fwm/rb
z5/8w1DS1hEFWkR8ca804+JbIgFYEBcZfqOx77J842l3lSWbd1ddVXfZjfXjfzCeAwmO2ia/CHFx
aRI4Ai0z60U/h6fuWC/zZbO1nsf1tKIgsbl6eb88OOnoM8JOV3UeG5kVH+8kxxUCTsyKBzeuVDcC
bLqQbrdSV2KLvubaxX2cmHhu82gU1HVJDZf7evGaDISZjaVdfWv37UqssjXckyVRgMrJe4Rau/SX
VP+fk0/mSb2CAOXL+fjCSEdSAHYMfpUsc3NF990LY3WCoDOF7NSNv4Urv+nXcl1tos2Vh/fLeyl5
dJbjMB0Sq2Ve3s261EtfeNM3sQ+39TPH4SWe51X1nC295ZWhfvPgPgw1//m7KxoinzqSM31LdkAY
oAAsPZcN2oZaAzoxN7oy3MeKN5+11OZ6rK05RM0J/bIca9vFlGb5+Eq4pFTPbX8o/Mc/X9C1ES5w
hUY9snPUxWuH19BwdlI7SUAKfx7jAq/592XQO6C+SeOAevrHm6aPVV8kIZKTjbrWVtE6kzuyebXd
uObYSkfPcHvqZ/hG/moD0Z35PY5x/uHfTyI/b9+7cS8uLhgtxNuM61kPhkEA0TPk8IU33l+5vMt3
4nKYi7lKUOCWbUGgxq7Z9fRHb5k6bqy93OLg5yjxP3opTJXpVwMz+cssrDSloja6+irNL1ZLeFUM
uSsvF//5RfFP27pl0QIm2/zimRG0BDpLU1/rfbCrdhxodsM9Eha3WYbrawvLry8h0RqWZZHa62h8
yhdjpRjBhBLJNy2DPWA8KCjGwchcuaDLSUKV82zLzK4x52Klv5gEHQ6DTmBob42LKZG82223bdcW
uupFfPWCflmYaaIJln5DZYWnUWVezO8DgpyIl+J7t852+NtX3k58rVlM8rUDkf7KLCt/ec2BdUsq
X8i1achrF7cv6qc+8ofxu0mtNo6eg/HKv69eG+DiOxoMhG+iG7+LTVe59n5e+v19vITeRUnmVltc
fyO0X54WqyMLFqBUbh7Vo4unBTAQmXvhvxFYHy71NSWtfXj3Db1jvVFW3TLfOW/l2s4Xxb76VO0h
AV2Zs355JS/Gv7inKJ/GFsr0W0cdp3lqnX3CYH9+I3+5qxdDXEwbBgERGOL9twLFG55Xz5uuDPDr
W3gxwrwveLdYpXVDUFU1vgJAOaEb25qu9jCuiZ1Yo2fe/vlqfplrDRpoklWYtilqs8sH1lPCr4Dw
vxXWlipYS5gsPS337s+DqHPf88OMzig0lA3CONk22ZcfcRfK0sm5Z5C/dumq25KBemSv68ZXbt18
7/80zvzs3t05SkChqdvKq8THteBw/9krNRfJ9d424z1pOPs/X5emXRnv4nUzvWIMgtx/Yz/45sAu
QrC0yPfqgVjfNTX0pfkFPMYLLLs1qDaX5PPVtUX6d8/v/Z29/Ma9zhJW4r9JzstWfE8vE4d1utSz
b3++1ItTMpuBi0d48dpXZeOUoAfe6GRvRvi4t+Mz9r1z/Yn8Hnd6A8VVUj+5Cfa4gB6vjP2br/rD
63PxQcQxPVJ652/G2dXYK5YbZfnde2hdqnPuljr/lUnkd7PYh/Hm/fG712iI5k4F4/X0WE9J7db3
xdl86s4QXF3gqWvjhdeL4q5yNzxFi2hFT/L/7EX+iat+9xM0fZDDTPTfZsiCMe0IsiIacyemt9K4
Ot38ZkJ7f7XyYtGjeWYW6Bb+erKrYEkF4zCvEvR9jtnd9d3xL4fEi1fpp5rh3cWNef7XV5Mco8e/
niYnxHV0wiyzCt1rX8jlYeZiNPNiSQK2FJKaAnyAbV66jzf6xtkDsrq22P5m5eMu2kTBI3vnaHgx
FXRpU2MMFt9B6y+1Zb2oP1krLGTbYmNeger/ui//+Sn+M9TFN687rT34dvmjcJ0HLT1kO2sdrWf2
2Q7Ea8Bt1Bbx+dpu5fff4D+DXnz/4yDSGETlWzNSDP1KnhKQhmsXdu0eXnzn4GkSE1XJm+wJcPCD
cyB8GGAUnUGGy3oN9NLBPRPDwoHq/Oc55t988/9c38U3b+K9MOavQG4S+r/aggvM99Ute0A++fDR
2Xf3cCmSRb4rH+VRbsWhvrIUa79fJf/3j/BzFX33XVCPbTKdKbZbR7eZimJyka7yjbMCJHIsd/a6
+aQ/iW27LdfYeK9OOf/ms/xn+It5wEoMi2bhvJg1x4RoZYVCEVRKkv0WxosJHHR97dNUf79e/zPk
vL6+u2JJH80Yuen1Kn+JOrDULu6pAyg6ZVWttLUWbMralQdnV12t5Vx74D9vx7uxPUGiBxKgt+go
2ZXgze43NBW28tbf+bfOXl9pn0/qXrjVUnHrQ/5X6fbfnnF/f+kaMjUOARrFssvvibwBo2daip8M
11jYG8nuHJTcLY2gFR3bRftofg7/88oEW7D5ZK3apqVKFvWPNxwhcWmmmvY2N05E/1DotVsMwZUX
+XcbWEKnha5Rg9UcTb34liotaTVc1K9zfVN3y031OT7OVbJ4nSyvVsl+nZhUobG9RFwohBSXe0s9
pg0P9OzVeiDJCmQnzEsyH9f+J+uT8hzfltDBh0W2uXb4/fV0hc7u/bgXe02j8SulttRX9Yw2DRND
4oLmWU4nUA7OnfXWP2QbvCx/nqV+f63kYUAStDk4XqxlhtNoQ1lrr2K6merHrPpmjXd/HuHX1dKZ
t+o/i+fCpiz38QVJugn9cCBfoh2hCNv/bunvcsvBfbM08KK2oMpIOf7i5W/1osKQ074OBAqqcAHU
a2vk5Y36OQCHUPEzWMT+5WxNUyDVu+61GR6kdujsh6b/+ucb9csqfDnExSqsomwfLKN/7cgW86Gg
sDdsKEps5KJb1TsdWY7bbkE6/3nYaxd2ceeIItEqJ+tegyFYW77iBl629fFT/XmUqxd3sRKrZZWC
/W1/1saM9M7GeEVtHTSD6y1sYzVsEvPz9TLttYu7mDcyLYtNuvGvKRy7yt6jbiT/78pzuzLGpUQ4
SOcmZ9292hyYQvFI/OSqa6+M8dvbN0fZ0N6kCkIl7uNXpECQBas9vDau19z7xQmcwcHbgdq5SZJ9
HH/yfh4arp1bflnB51cSxbag70Jiqm1f3L/RUewhDAbmXW+DtHWSS2hWbHjzR5QlY0bB59qQv7ub
1rzb/Vmj+6VFkQnLFAHowxR18eQ9OrG3sIYrp2w6Vdyuj8d6Z66iW/TLDKplP9fSd0v1ZCgK1mP/
JU5GZzzElacFN4mn504w+598/8npsHm7RiSgbOm7wkyHZPwirS5qd3acGuYGTkGhfCdA1m4eo15X
+Jtp4cToMBoDzTAiDj2zCEAxy3pOPNRA+OvSLbEHozKNckUgM3C7PlNz5T7WiS4tcZa3oSxgdzSV
mq7NNpvKbl1BCarObZWF9WMFguWpsIch/JqrddQ85A4506sxzTrvuXRKQ91LgFMjQhO10zb/xd55
7ciNptn2VQZzzwG9uQ0ySIZNb6QbIpWZoveeT38W1TMYKbKgmL4/aKCrG1UlBsmfv/m+vdeeUh3S
NIwHXNpdqivlrkT3ouGUJHsA5o81ruBOqT3GemumzjyoMKNCA3ijiwhW2Vldmmgbfmt4qlW07SdR
RitGfo/ZR34+rg/LLE0yeXmGIKFx/mOSFa38hWZPK27GZg6+w4Bv3gpTD9+SfOxrGzFKdlJFIa8d
scnGb6h2YcKNVa3s1U5gb6a1RQ2LT21Q6WEz6SAdoEzctOaChoi86mIP0hTOMF5YPyW3GCzXAOTA
tdQ5FfwIp3YBMyurz0iKyaQg7FIBAtZb0b5Y9J69J2DkxZMxf4XbZu6oOHR6/AQnrbhXcrDhGjVw
HHvqBMwgUCp4/gKdkSHyxMYqw5vY0GUQppUwT4gk8G6x9+HHLJH+QA4o6kuYWFOjAiuVOjF6STAN
NGBryA0uIizWwMHMEOmLUehKuCmifO63UYNWz4EfSIgsgaoQihPoufdqWC+kJiQBlHt0skjX5aHN
212pR/ldHclGhlIFLDRY+779WAolf1DjwvzUjZKXmdE0xQcGcoHM7c5MfvTSIjwOwhy950wx70WX
h8F2Mogpc3TAOFjfK8byZhBFAcfyKAn7fuKhENc39nBXgqSCUYdkMtxgKSMp4CEbuhywXi7HiBk7
JW/kY1AiW0YSOxFGvy20LDJJqAby9iEbTZrf9kQQW7f5CIQjduVyEAJCvgWzHeCGSoHsCVGe5r6u
EL3utLXUBMfOKNfsoFVutw3xmhYfZB9J39QolWpInvjmA0e3WlB4G4zkOLmrOtZgXrdDLjsSjE99
KxqLXN60kxJqN5PUgQubC9DiP8nMVlZIQwAmrGkniPzY5AxjA+wr7rZt0nZ47OIm1L1KTebyZtDi
JjsaoaH3t1EZCxKGSxojt4kQadFr0y4ETKlLQVhLlwOp2WhMYIAsxzom+SBGRqy9lKgJhQ31ZLAU
NWR5BB8NLsHQiMZNoKMg2jdSQLmtqeZS9mF7CuOtKk1AfosG6fG5VfU6v5mULkE2jjUaOpDZ8Anh
5jy2pgoQwtJSefGEptdfMNsVui0kYTj4IjOEeqDQA+6uC0GHyp3GXBEgz/qWlLr2KQ5iAt67zqLo
dRliNh9Q3bLWz4a0rtek9BZKbRcpg58GXFc20uWj6SYrxq4vF4P20sD5KVcUvBo7uZIOSMlK4F4K
s8wMKGhjVV1HkCxdTCt9If67yipbClb8Fq7rFTRJqwdBuyCM0VbIrWhyxiYPWlc0lBr4SZHoyZ60
ElNy49VB4SPzxkIs5LE1HmqByD2Ix8CP3LEoBGR/5Fpr6LVDDHvGPMA7EpaqArgqmHm3wcXRyA16
nDRBVNwjVtqgzaa6GhRE68jE2favS4lwNcbJmQ0jv35SJ+AQXSgLH2lDXMhGnwHGEAvUdaiWhaRI
byqCvWOgvKR5ABO2kLx2ZI3pQobxVkdCtgAwUBaz94u4ILbE4J8aGInIxPS90FfnRZ9wUxbnPjQe
qi4et0Ig3VVKDpOgQvHWTnpsy4t0b0nGMZJLUsFl4bEYJtblWTaPY2hy8BqlxJtk1RcWkAl9FT2A
WoS8lf9Ao/QT9S1Lqo720MqS4Ug6HMQ0eujYWaVyl8wNfs1pTBUHh3Lptq0B53Cwjhaf7b3Q1E+G
BHYWwBSUBXeZcw9y136atBtD658qoQAzq+qpnUj6ceQ72NRrLoa1rqtmdY6xBjlL3mANtDq3RFvJ
xBDYEdnTdreUXh5n/PsGaO+5+9ZK6utAUFQUCU5B+Z3uumjdzEJY3qs6ZI9gJIEFbeEnPMnbvsoc
LC0/WDZOcD1W52Ub2WptCr454FmX1fa+xgsAAJc1YBkhRLC6oooB6t8rUfZDqrvgnKjR8gCqSnJM
IDA9VmwB+BrGIatxSb3WN5NVJ5tR6bQtUd2YxheIalYC/jMs9eekZz/Qr9j1/lzhuxfjfLENIiFR
KxOoJwRG82nVfYcvXpDQydfjVq47RXBMZU5fW/CW+8EovgVBG5IdriXVXjBxYJf4aByUgfvcaoaP
ckmEY6cSsB5Lqc4kl7bqjoZZvDOtnkBrkeTKPewcOCEzftFHjJf0nI1AwmwtQ2e4JaiaxaCWU9zD
ppVOyAgJ/9LiEsdPC6ppnK2cYIs1z4U4ZbUkunmcvxfT1JAWF0UbrQGyEmgBipggGg+Us5fjnA3g
SrMCVnJEKkwNggCCY7ZpIuJoenY3IHQIjyMOWnWERoHqaFblJiF74VVTpp4OSnVvaREO6VpY4Swg
y57A6jGOaiCpqquThifsACsX+IeVNACfhZKWsOh8Iba9tu6VdMK4mzXZYYhntvqbYqibczEaER4i
aFlyhKlCjLLopVescJcQPw3WMMcns6UH3dqGXqbndiYJsJqsN1nPh3stTJ6WLv6hz703kS0CPOGu
k9ptMencvnGiJeRH4mON+Tszgn1RogvOWkCcWHE3Vrjc94bFWteTWU5i2KZU5cBlwytuw0FyJiV9
C0e+IOBRjIdE/ViaNfxECyGdqtjT0nmPkS7yK2SNThtl33Bt7fCY5+dRByBHcgIYOAK1etNwworl
UibisJTf1B7nlQi5sCl0eTubid8PNRj1mWhAcQbpzDMdDbQVQi3vc8H8HqA7lc2B0IEeZ0K0whEh
NukIUl8kLavtoWjZJMazZWujcqwb4cWspGPfYqeZO5gShQKaNJVAFwgJAWFKi7/YCAG+xsK5x7kh
90WzWjbg3KeiXOrbPB6qHTMvvybOY+I7JNPPG6P+OYokcJkzQBPM5STJZGY4i7Za6uyiF9XYSxE0
iKS8z6y4+dBLUhCWsoqgBCmvS5gu4MMt1XhN+FLsrhZRVArmczkPyTbToHHHidDu2lF4F9mc4+9O
889ML3LV404zdtsjOiShPBVVcNRJq+ya7BQTzMPi2t9rk7SVtPRG7km1z/RcI2dpuTUwXjndGKtu
AvhqlyRxeGtIQvE+qamx0Yas8STkr9TDjGdj0HVnQb+LLNoggRIWSB4DI+wkMTxogVF6NRvgHX2/
j2Hus+/8MJ8l9cfcGNJuCbs84NVktMjqNRI0hlcYKd2maJlbmkH+qQlk4BbhmENhaHXclbyzdKjX
+8U22eGwUTylYUs0DlVmEyWPQFtciFaAqGirk2x6lplgwejmNS77hQkafH9dFU48Iwo31AoejCXG
O2kW220EcnosWafVlINNYFbvVSfi6ZYWqsoxcbd6XSokAI+lJ5qk+U1qGOxl5hunW0RfSmLdK00R
Ur/epc8wAInJgo2CFW+KPmOBQO0G44bTt1LpVSNRzhtks2S2BHLoRnFVvQxRNUCalbEsEGMH6mzK
WuMpr83hhlkJh2VaJOcyDIwzTGLBB7sXkmElpPmjpBWWB5OoscV47F0dIPuTgGfHi7tG8Kq8khf2
N9ngCgJxnGpTYsNbAMdjD6tt1I6DHU8qIASjktjdtuQ2FvOz2dLNs0YCXKnbvUaSeZfMLUzc0bRs
VTDSbWPIkdNV04NFWlTRjI+RyUZlNX36USBZ2WtrSsCOCGztMAvEma1Wbdju2W9Ksp1mgwLYH4jW
Wxxk61QQtTqszamGtxfIdqkm08hZM2uiT1lR0u620MPsLpowmDgVyR7vxVLlH1qpEd2D6r75NQGr
MFXYWbNrZ+tupToGD/5Z0JfWCBAjJs9pC5Uu/kiiLun2YyvU4bGqAHuShJpIKiPW4tpQYxBQ2Xi4
ZP4sUKhZ9CRETWSnMaGRWyEck5ajDwg2ezbjwHgReZHFUQsibXxqW/ICS4cOocxSEBZUj3eZKMQy
GTiA+seCPBz2uftRWrToyHsvU3/M5jQ59iTTagewUARDhmKKxYPJrGoZeARMTV2HF6oVwPfUSpxB
IotoClJR4vBGDbeNLGhUeqMK7HpEWs+pHylIwCHQ6LXqV1pf5IcKzaSqbhJVrKAB4jZFUBt3nBk2
EBHUCCawmhnDxyANNS0M9nHYevAjl8W9LGjC9zrQA0p0YZcY76ExIEL35KzSyApqYHOFn+zkReEn
xxStASgi5st0yuIgbw856juRub9Sxh8dx6PzghZmJK9OhcuWZzLBGpRXg84OJtM0SpyJAg6Cpg45
o6BYzqMdG/JyAq0hTsaDLEdC8IOtFSZIGrFrmAQ2LIEjxyxIp1qEuroVjCFVRTtplkp+pM041D5h
XZFwV+V5nhwx3YWoKoyxbZ8HeLU5JoFxIustT3oV1t2Sl/PGkqxycgSdc8VOGlIjI5qiT8E4Msda
4w9Rjor6tTa08GMQpULdXikoXivhXBQU+z4UDFQtb6t8gDNC5eKJsYft9DzcR9trOt3L8jLoAtFU
IRooOgf8L8oqowQj2y/993omXEOb+A69K7dzWff6dQXMgQb6XIXtwEWBr8jlcRgG+TvNuvfqiBXC
hs/uxh4vkXgyMphcUItXLvq1Y6UTUC0jHVQVroq+9M+qolWp7SSqyvfmNTwrrrpNHprAsc7LAcet
TRbu2aBqYmu2uIkRVqkn3Kx/v+0vYpP1B6ysCHo7/I9LkgM1qNzI0+StiO7H6DOQP4RscSwgkH+/
zNf+0cV1Lloral5Py8CNwufast3dJA6xUK7oonf2ymvNqvVV/VFc5GLo+pDJ0Lr/WjRNwUoVqpm+
ZTtxOz9FLlxgUGbI4wVQelfq6l+GzXotapkGCsNV+3xRvReDiqiwon7D4LJNmoHkj2wPNPjKQPlS
fpYuLnMxUED5ceRo+jepPGU7zc3c7kW5t97KV0nbrANkbWleqwT/4+jUUQqTok7RVzHXe/+tSKs2
CTu+rucLH9HGZ04l3nOCNX6srdxpm4irCNXzx431ARFb0eyrHdV/erhI1mVF0uCAfKlF40hN9WIY
39RTRpgraaRH3c5uAqc4sKbqN4pNVl6y76+Nn7WofjF+uF2FVu5qKKGf++d9G9AKq3jp336J5UmO
OKgf4DPY9ZGQZWc/YzvfiQ51EhXb1YZKwGw5Vz6Xr5+liW5VlmWeParLL/6OpMpbmRsHAmvqDkTj
+lzua9sgD/w+Pc71Kb5dpTWCo1278tdHzoIl4eg0NVqv/+KS/PbOw7Sr4F4bvPNV9BLZxU2IXoKw
cXT88gZv4unfntohA/9+xYsOaJMa1oAb+b0f74Vi35KLd+Vhflk7Li5wMfdk8UJBczHe1rYeoJqb
8mk4aPejK9m4fB+S0i5frlzxy0NczWd8MrIm63y54kUjEd1JEk2DykMEQgAcQnNXsexYberMFk6r
+Fh80Tmw3l657pcl2ZAUxgzeGVPG+3Y5bFBhqdWoFu9rt6i7SdzAqbbDT52Vy9iJ16Q961fwx1fC
xVSuhzSd3rV82ZqyFqngUNS8E/FzVL3haNFQjJzqRbpXvHrHQeA2ddjeXmvE/cM9IhqnUa+a/AUu
z58fpyzIJWeG9l27mVlJUFi46g6s7YZF0leuPNCv71H641oXIyfOkiyv5fa9TTAISoPTrad5+PP/
5muj9sD7os23ts+ZeC62HiHHC1XHXJL/HJy1R/9LpEM8uQ0g4qqe+ovK4dfVCDpBNiIDn7lUz5kl
ZDRVlz8pxzuyjaXFGTbkIh+r+3WXkXnXlpHLz+/X9Wjbm0jxsUmIF7OpxTEkmovsJ5iGGUaLSJHl
yvNbF7/fR+J6BYBULJF41KA0XQyJWskVLO4tvdlxq9vxliyB1G65rRHZiKOdZ3d2cKePOw4C2pX1
/x8f5+8Xvxgjo8IeHt7yT876O+FGLrZEd90ER+FUZH5oy352uvZAv7j/ft0vn7emGbhsebB/fgJi
lpUt5brPtD2a3qoUNDlwHlYPT+pek7BJl0vRr4vpoKiwS+qsRBevb5IIFBvq7rN7rZ/H59yPt8ML
BCwA5G54252LPb0ubxivvdPLz/zyshcbnromCCeb28/iOOz4yM1NbuuO+Lq61tof1seVEbSOkD9H
EBOJKLHPwJqCe/PiJklMn6uOSaV7BaBIxLa3mslIV9Q2MHud2L0mvfyHUbPKZUTYTybTKD7wP1/h
PGHHg7X7WTYujB6yzCm2bwSbpqz5pHwvd8U22kfe3+/y65tcr/m/Ep11tvttaY8BYOg9Ep0sfDNE
Ir6HjSX68GP/fpWvn/ufV7lY+7qaKUCQu8+8TX5YBVWOQTauzphf3xdT128ihYuPLiskAT7Z+Kmf
jIfA6z1KnLbyHaipKzvVdWHYl8GImZbTJ3synYAE6dJEBGGyJFjL+KBd6pT3ip+jwBBdxV611Nd0
4l/e0sW11t/y21sSqaqw9TM+JvmIrMEeu9aBGEApO3f+/qK+nMnkiytdTJu6FKixOq13NW7r+8JN
PUzynHPrh+t39VXIcnGxizcmSiRJgVj+SHbpWXKUQ/xpqTfg77cUcbdx8K2+psa89s4uRrvMkjoA
2fxYfcvD43p3uKScdlff/B/0718G/cXdXQz6tm/UqmeAaBvRLnmU94LNcWHzDQLB6f9wucsD7r/e
nIbtBpyjqF3OHjXxfYbO5cS9bNcbif+smiDBk5ES/32QfL0x7D34ADHJMy0y9v8cjR2JG2FhsgPK
Y7DCZ2W4sp279udfjHZQEotIA/A9HdpDOtXuguDk73fwZXOAef33O7gY5Us2ZlEdd+9Jc1OS22Ga
t1PhSqplC2LlRMrr36927X7Wv//b11tQyu6ktHtvaCSKk+Xq6ePfL7CuRH+sVNyOwpmQIpimqdjy
/rxAGBHa1NbLe4YodlLFvWgRmz5pR1g304YC07XP6J9uiOQ7UVE5EktfOJRWPmlaV4rvc0gzSW2O
5UAApzJvgmTeWnhm2KOjUJoh1yBVIa4ygEFXF41jZdd0kl/E9PJ667/9lIuPrAO4BCgGPwa5pKUS
OuK4h71Hl6L7nszfF5o6ZLJsQPVtFu2hTIH8IZUo8seWUCwh3FXTYwsSeFnbqdbz39/KP0xvf/62
iw2EpE6xTkzyew9KdyYJYKO9UOJCnfNKzpzxc3kC6nvN5vMPr0ZXFVphOE2Bul6auWW9shJUdO9g
Li2CFsagubKU/8Ono6sc8fCJI4tS1YuxtgbzTZ0wvicp/CCUdlT7u2+NJt9E8bIH+rjv0/nhyoP8
uvxZv19TWx0Vv31AUqOkdVdPHGFn9vKZGxXNtu3i4zzyPsEWtDvw0EK4rcfAD6zRFY5//wHrsnDx
ffFhmezJ+AsW6IsJLyH1YWwK6d0gSzFm9/6yWlX+folfYvm/XeNi0lPlBYhhJ72Hb6a31tXooD+Y
n9ZL4urOZHfPFjESsAY3+cN4uFoc/fJSYQoj5TcoTWCL1i/38zS6hTDqDSzExk2DJbpwFlR7a2GL
QmJoZ2dhn7vEwXjXtp9f9xsXV15/2W+vVosjgJLEkq7HNNUm2MXrfJhrXukUT1e1/Ou0/sczXi9m
KOB5eJvUgS8+SJMkDSkVdcbRv86EleYZOF/WNVJAHPbtv2uV/x/c85/Ud34b31/APefP8T++f75l
b8XHH/Ce9d/6H3iPoa+IHio2GANMg0/uX+gePAn/tRrs2FcgjuEIz4j4b3KPIFsAq+n5mFRGKPOs
fJ7/QfcImvxfFNX4VxAO43Ne4dj/BsxaWS/z21jBPgwSBQwBUEooC/z3xTwnm4GSaWMifxj08A7R
sVAyl0QTd9wrD43AAS3zCI/YKzekLG8bnQwUhWgYgiNO814igGF4BdcmZXb6rBPqjM3t0P/kPveJ
qBzU2TyQL3yMgvQIxtZUkz0kzGU4BKS79Hp8mFuSQVwD8R6CqNp8jSL1RnEruXZP6FIwwEB3l14t
5DfZdAja7Bzq0XkuglNVSycZ4UTSETvfl0cSZm95A+RBaTBQxiM5hduQP3euq0NZLfs8VnczARuS
/ix0e9h2W5z9HtgfLxAULzVmr1c7Ty043MQh0DJ+RAM1YZntUrqZUHJ21UxMWbE14bupW7CXx/6u
3UwBYfRF7JIz54TqYSSj0sUwnZAIRrit9YO9jNuA9CXW17OMBhz/4k0DaEJza9EnmTPBewy3Xd17
tDu9zeLnIsoz/RRup4PWmE95MD4NONmLG5S+Z6pv50AnsO0liEgICX01v0c8upfzN7FvgEirR+Gt
W0IXMptL3NwZ7Q0pDT6ERJvcha0uddsok7bQ5wiOBpufuTIvsyaKttNPQwFMr/hpGIMvE0hWH6M8
eqyW7FGyt0mSewNKueWnbO7MjbI3IImaJMY3PCgxcOch2+JghiRNjZBsOXkj3VmCeqfieRS8JNso
XhMXD0qGDewmHesTypxTk22yDZC14Lghooasgkb3KFzZeZ2cp6K+GRs/biZPv3npsvYwMk9HgvAo
7ZW7VCSJ1J726VEMwsMcToyyb6UhuGE9H7+lO5nxVz13W6VjMUEUQrS6EICPnV+3IjkV82vZz6+5
XvLXwsvaEGbt+Ny2gp+JFAXr+aGbpLv2lpTRA+Eu01AdkKftQXgfo1A/yWl6QzfdJdfNfiir/k70
jSI7NEZ/qBb1MOvhMX5QD2H30p3Ml9HKGYEcTrSdIrbHREbUGJenSpxPYHBPWYj6xxNgRGc+LshI
mA6TDBvbMfNN6A4SesxKeah/3BFA51eh4N21/CbBRQ8LiB13PKEWgU4gLbnCIBlnJJcTiU6yNrpE
V0jfpNu7cJZcjZQYEZ1pXhIxi2ufv6e1mTOWyLvNbGtpluM3biTK7iBQVD6RB1JniNhKAotIBJGO
maRvFkLczql6AkoY1cbeUJfdQTyHyvffptDbf61Tv1PvtV928P9dv3SmRJZnim4Gjq3V4beub78t
liRiQeXN9OBHZ/W8L9jzyKww0bYpgT9NtG3pXQS5C8x2Xy75Pu9jV6CLrBFC3g8H8y7bjfX7a+dA
J3xODeVlcOCfIGYCn+gMsew2yJmK5tX8TuBjfso6EimUg5gGx8FFFWidgpR2l12DdkSE6Gkw8+qt
6Kl9TNR8cDCkzfBtEsFZaORyxn6uIpBpiJHM7Oa9Q4xiLXYmVZ5An14ieEye7QWhaV0cSPI4xPN3
gKWJVOyKFpZ548+DsJ+N7DD/lDoEpMBEUK729Wm2Qf5303QahuTc9P25lpVzFW1T5ZENjqta2UHN
LMRe+ymPDt/VZjOU3xa3IviezyQy1afBUbv76gi3u9UetUK5I+lb/Am2d41LKY5pyQ4yk12ts1wi
aN1gTrylpiUtbAsUipJReaQhWdNuGsYdLuJW7rySQrYhpLvZsvwA6UrYdH63kzlaznAvwzsl3pwo
CNi1vqlm8anvyH1KxwdDEe6QiXM6mit3blH7SDsyOmzCJG+1NjzneXu2+vk239aC6Ft8QHLuhqWy
C/N8bwTLnjyYfdyVhwT6FPLDYthzAvBrc0vrYC/JI3HGP0i12VZDsa+teI9IaTf4hGXJMspY/jDd
GtyWj1boBXcubYmk3SDpvD6fvdpGJZjrotcuJFd5S9UfyZo/PhK8o/adM8V4dkHZ3wxFsjWnk6wA
tn+o3Egp/SYw/CwYdkRm78kozIeTPkHgSmI3DmBYxfENu74bpRhuWO5v9LK7yb1oSABqKHp1wCKz
xdRnAvIY2mKvNOpO7bJVTuPL1UbrVfvW1ZQbiK/HrnSElIyCeSVCa7upCPz323wi/NvWj0NKUiYn
/PfSEE+Ll72srMaoSA5ZFuyaUdwt3m3QWNhjfkZm7fUFANJ+9psq2SFl3TVLsg9b2Oj47NPvehj5
4eOtTNqZGA4MM53nFXuTvakqlTB7we9oxJ6nVWLWP8/09cQPOcVIooZb6TtEcX+o7PxVaEpvXAyP
TAA/jOlQhfom3rUOqVWcUZut9X0w2jvRHO5XEddJiiyoPphq5M3wM5Gjs6qhH/3ZluUxKbaCYu1I
zcZlA9N5ZID2njGRZ276ouXJRkFvJd7RQveleORglEBSVxnKjVcqlqshCiw36qDx/zZ6qvtJP+/a
9eXuIkPZ6iSS5XqyhQTooLIm5c2p+KCzjhTImj53Codk1VOHtkcvs1Lc9vWoCIqPQntnnDBjHYZg
ORZFdkozc1foh3hMziafK7YRfzBfxIfM4Nzdbs0RP0jInFwqLnlLaUPw11jYUh4cK10+daQecoDX
Ks8M33AE2QCzPfD5HtRHDwUyujEOKJPumaQzfvvWSHBnkcbmpUb+m3KU7CyITpSGNwpPBtH/UVNy
fpZ8kLvtIFi+Kk/7BoNYsxljxUd9HnjJ4SkQknOtiid5Y5KVjQ3CoyHvEfNgjyG7J9PwCYx2FHYL
WSnuhiTciz6as5M96HblgcfeKYmyw0+wo2NvVybq7VCHUazt2klitAy75MnCq6fbZEmR2ITtPmh3
gFAPVepJAcKfrGRTN57im3jpzqFbeEXYebWygul5FIjlpSH0Mut5DmdbIXw6kgYXsG4iTJS67zBf
HMam3hvWuBtF5qMXxOmZhsKVdzF3Bz0OjnI08inuJNDXGunggQ2JmRA+AuSPy+BLoeUPS38g92M/
Jds0vTMcP7TIU0sat3iS4PCOP6xvPdYNC5610h7VoDoRynJGV3RexOommzOHTIimIs9oCm8R1ifq
c9ktz51GyrE5PvW+kjPsPHaFa4TxPuoQ2j8txDupZ/N+jVuQ71TVMxTZXdPc1GrlH7+iRt5mGBHG
gLBy1mdLO+IFu1Ig/NVovTgBWHzD+B1JXdFAxn6BXBmsMY2pjP1boJHGmrZe5VTvuCAPYMwrMbJz
rKWWzsa1uouMJ9T9HuuwN7ggeCHCCx42nMmtCpB6vZ1Fwk5u7xtyACrrRiQfg0KuTQoUqWnQ4qAx
2W2VHOa63qOn3mVB7y8PH0L8I4nabUV+fdSo29zM3eTYkjaNv74jEIKNkNC7C7bdQtY3KklZSomZ
6F0nWHmpyxtSmrv4CWdESMYnVgdPDExPVBElycf6J3GJIT76wcnk4NY85WRGdE9SI3s6GYcjceQ0
g7X6TiPUWRlAtaoPw+zGb61S7ZVu2g/5sMnZPMhRdWAmKHht3MUcwFVG+K5g2lJDF2ePrp5KpoWw
vpWX5Cb9kfNdON0c+eYyenUiMJXXTtfvitLaVkvr6pHpLjKJbPhNMKG9dMaxHnBWBA62SmIITLdh
MOCzC2q2bfsUZ02Sp74Qvrd1t5eqeicRaGHUr2NsutLNGHdHrAondWjZ96c3nVPXqNGD2huExa5o
eS+JD47an9wx/2ll6aFmryRO5gGj3FEWT2l1WwbDq+nBYKyG2Y5uSY5jDvD0PoE7Fh5kWThwxj1a
wPiSltD7Hm4y9CCKsWsQaM3HaJcl+crNchoc05h2vXwXqF4r5swolqvcBt0tuWAP8I/bebGVMLaJ
5dtNhukHQ+YTyunVIvjuiEAZklatHEi8HXRvwexXyQ+y4KqabXUaHiIvlbI7DJqcEQ6jQUmjg5WK
g/yxCcvDQKxbKPU7oRT3DGE9ehF8rXiMKvQExjlWdR9f225cqj2L+6yeRmM5W3m7hliwrRbtQDM3
5bOgSWd5dHAnvWbd/LpErAm1tut18wXpQOEtGLFyDIkEPm/RCwUkFTxUM5gP9qiB+G3dm+dxfm6K
lP2ycVjYBepsPAwMouCk1RSlQ040zMyvkBzZsk4J4jmrujMxNeWWeNsajkXkLQIkqbqXF0LSiQxt
c1+Mpo0149fVopNevxehJxPhZwbyCZ7+KV30kxgRu6xMp5Dz8bydMsPtZ8W1RF585ne01CK2Kt5c
Sh57wyrB+Kbaujn4uTTzZGa/lmcf3LkPzd8vrMafnEYqKDo/NsepvCtFrxtOY2lyHO13VnBvnqs6
PaVsUsp2OUyJtIeQn8gPpqV79ZB7evfcL5Sd09hbiLneNoQ0qn26h5K+SwR5V2T9bonfVeNOkiI/
a00vsHF8eRURkTg5RLwPWngqR7TgQ7DvZG0XfFaYWUrcBGHKlNts80rZRjuyeGrjxkyz8yRwy8F9
UJr7Qpxw+AMzB4Y+PWRx+xifxVG/L6zwYYyTB7SS97GV20T2RXJkL3i1pjr3zbtRh6ykyD4Ogfn7
LOf7Xm/xyk17ZRb3ff1cbhacbyI7cLl+tnq7Gx4GOd4cmk4hYYHNydJua8aCLHq6wEsaOi9tdU9a
2PemD+Rjc7iV/Hl05Cj3kjDeRbITVfKuCb3ZjsvQleq7JR02OtHNavXOFCsML3JxiwInzz87pUV5
Z3Fwy9zR7NxXM8MvSCi7mnozSQ9RvBFEw4vw6BDgWGWTnyD259h1u4YCmsGDGk136rzNk/DJTKqn
MXho4+qMoXqfk2+S+VLrDzXBjIa+S+szZf2FsBuJOW8dYIOxSUKLLRNhVdNpIaBXEJ16eI8ju3LK
9cBYG066wWO7Fe/Y+7shd19JBlNB4S/W4hMj4WOD2RmbgkpD9Szjf5nLc2B098Ji3ktd9UCcw7wP
CAo2HmOjfKaPuR6XZJ1DoG8qhT8llZ88BstOY5+Er9QLLbqAC0ng8oQD7LYpm+P8/zg6r+XGkSWI
fhEi4M0rLAl6ylF6QWhmJHjv8fV7uBFXd3c1EocEGt1VmVmZSXEmMEkiP1Yfb4yjZ9W2b7c4HMy3
Yt//5vnOuMTnXD8QSRhoi8z8mxE0xNiLqr/+rloTkgwf6nyJRhMuHTpEPf7/ohjoHg3jL56Q4EVC
yQi4tPhGX/vDlvjSM/UoGb1YSZ9gr6r483kqLX5mCyraBsYkdumw7NOqDNdFCgs302ihmBeqWgty
oTz0+ngQ6/sKmSJu1jHR0pMYJ6emFmiNfCpdQnodMqztyl/kmlyKbl9X+n7Rh7DrrJDY08PYSQc6
u3R+G4i/Wb9iakhCzxnFD/JVIB2S6AeBHJbnKaw6CvkhSj2y0ec2h4UgN8FGzk6i4FGq/rUIu1Ro
43JfjpNgDTdgl1lVgmgwnGYw3J6wDeKac1efsmDQWGIv2xCQChKStaklJlUhcyCFKy/ePMYhEb5h
puqHvDLDRnGIO8o3Sn59Cov2BJx3GRTlohg7vX9ylvOVNIQbNpK2K2fjxTCEU8r+x5GcWd9GcyqI
fQZ6lNf0YErroeVIG8WTmO0VbfDmjNmbMQpiJfKZs0ObuKvyZDeC/s2lRfoos4v9sWOugHkaDI6r
XLSJqqJMFP0S3Er9K8Etllws2nK5ye24pWeorq3O4NtqD8ATo0MhtEnvDBpwYmDql5ri1eQtj78y
+0YObFLlIxmoU1gnW1iNmi0L11HMApOv4jX+FkkOleLCxefhrhQieZeYW+BQksxOAWy51/TNX7gy
8bfMFBRQKCYE+1FV9pGiU0+Y+3y8ayu7tdntFL6Wudz1yk2j5i7Y/xjY68yV2dTEEae3Kh1ZDtG9
XgQQgzQgUiJguI+PSCZnvBdjyV9wz5yG/SoFhHd6OiBC9oa3lC2BC4rVeFG2s1QDuLkWWTbbg3Q3
/kelCJrjM4ZuE7NtQP8xg+mSNQ0uN7jADfFpS9+U9K1lz8MRZS0hCpmQ4wTSJZYBg9im0yDMmWaZ
HIhQb2m95J811Pt7xrcfc3RdRpWsMBAZn12NgbdjxS5BTIg2HMTObow/GtEoAIUcACRIxxmTewQA
vokNSMPTO8LtU/kOYo2BzsTmPVCwykerOQ1ZfdwK4wZ3O7G8YuFjBjrkJTXCubL6k+2sKquP+Xcx
/mxmdC2/2XhYnHUavzFO/IH2jevLzyujY1ovoE3WeVzyt82Y3rYx6IVr3z7BFkfvGjbD1Jn1yY5u
hfU2N/9YoVt9kUpiDZdDn4dWn3iLdUmqzzQZdquh7+SyJO8OEIYApO44m4DPHr3YadqyU9oXtH3Z
CQw2OpaicpzMXXzHN+UzXtxcjvcd32hkJqc1UimaSzUFefzIx/ksFF9Sz9zKtp1YKScCnxhQumiG
dq4Hn+BXStE4nLHsiPLFlsnfHR2KQMETqvFkxulpOWbZfdB+hoG0artXskBJ4qBicBY83W+X1F2p
mM1DyUtAZOChsHlT8kdmbIcuPz4s7XZNtddmcggUDLRUJK6m8WdVsKP+fXmtay+KN1BhwwcZ8TMG
YsVTbJHy7BhkvtLTixxam0Nl9o4d+m4wNtdIo9dIUV8M7O54D4pJyJmvKA4DDMcYP4l85jNwes1q
5XZFclhHM1TRtZZcq6G5lPGjJjFxkXGAeAdPuKSRdOn0u/xrsAC1adwJ1bIz2ts6fa8zWVNUTg/G
sHDdYTSeVk4K8vPILJi4IY+HsWjYGEbxQL4TQ2v7OjV2JCRgJYINyItBP7/EGGH6jMA7EB1J6bBT
5wOFd1tckxJDbUJVtjG7zuNdMPek8sTfDJJ4ffuXZRKbEWOwDjNrLO5lr10wbVI9oQDRNjfyStjG
fpa/7jO2vukWn2mtapOOq4ypqcwc4ddaUqgKo1usmI9o8YtuDvfkNd6+lPJTovxemVWny+rS3knf
Z2fwTevakNRC2IrNBDZ1SPOwAHjQmYpE0T0B4qg7Du1j69p9qs1gl7rTegb1Wf3EbeeXTpbtloZk
4596F3uKDsB7qtlJJd6gmdP8vM/0W+T+yf9cyoW4DFZlX5EhLsQ0WLngq7NB/wE+nvgL/IBRDfsh
hWyaPyxG+Bp6Vn4NIQoAmrQjBHOXJW6nq29dkZEoF6gzDNSX1bqasrGqLB+4qq7OdE+LNxLZVEPa
lEuwlITDYzYgagwKm46e2/lvOmS88GmVKYF/i5WSaA2Gh0JdMx9SnUo4NfdT85obrkRg6lpf6RK9
RNh23aLtkn5Xw9q3XkM1Mbz11lU3zkMaSCIQ/2wbOrUx8eHa65pvbpUTIa/gSz+5o+jooMAZEfZC
Y7nb1Hhz2NXVAVuLY/S14p5jXedqZ5gbUWrkx2dOknX7hrZaYutjUHcvMAq8AOHpp7RsL4pOYl+m
3UoJZM5/zn/GhIgh5mNi1mhu841hynJenCqvAoKTgrZpKS72OGxc1Ly4Uka3xi1W5VBl1LnOo1uW
5FdFqc4coHgG7XTCJ5Xpw6KL32gZaYSk9Iori0jXpjdVOMX0ZaO4E8h7eqIZ4oRKLGeDSuX9IPhS
DBMSSWEe1YfnyUUCm2dyVmTKjxQle7bnkph3LIK0KCTrTbkIUg5sW+2q6pPpc2yBvOKYgsfp2iMF
UlxHPnZUn8lxqkf1xSySV6E9PSeea08+V4NLSna+BZnxHs+bg1ODH01rEFXtrirNncztZxgx5CBb
nbFBH25OrpT1l5GaBIzsJpee8NJ2GA/FzQGvphc5nIZQFtFhNj3BtLCjVGjm4mIFoW+7uRmO5Xdm
vbVdf+qwcABhr8U6kPlarDwQ+KoAGizDywmjllTVx8pGH+/6xoqYZK/bJwnVe7Uv4KpKY91VYrmL
480VEzzNeKEMsFZs/EqxW0MPVB3sVav3+HftUsPpt4C9swDt06flEj1j46oQf4mjIYknpWeDrken
Z5K+B33OpUsb+629iYnbigb6t1NvpYexmMnQNAhOqPF5Aq9kwAOSNzWZuu4kv84aX44Mf1rGQJPi
XZpB3DBksizJvr5VOJ0q8p9uJPzL2EeqGsZkIubzdsQAhUwnod6P7belw6PElj+YSTA9C5MVtKxD
5rpNwbar8yuf0CaE9J3Ag1CTh5CKKFsdkWpt0opdlFW0PMUuH+gTpAN+FnCdQtAyiz4dDNWwm0h5
x5ftTU9o7bLrIrdHWYgOGIT2B0tMAhB3E6eE8b7J0tXwiF7EQik+T8ZrPJ/kufSn8RxV415sO+D6
ep+4a5fjjCew5zI0NU5BZr4Oh55UtUy0B4g4MZadMh4ucaed9CQ90rtFa+/Xf3MmANfCQwFdeUpO
hazOxzGbH/M2fgxR+T63P6vXNRUTYPJxO+bYYkyuYGH4274mQnobmbmuk+S24JpSvlfJ/FZpv5t8
NGmtMgq4cU79cruoSuXiTGETQxzlL7lccZGGncXeRBLBbhZ0gAVzJ1UC0Li5yzcvulWCcFKBw+uk
swfujrgwk05F+t6RJFa2NOgpLHkWMGkezO27PPC+YYYkFON1s29giLJW2LUwRKK27vpoddd3TTwP
6rHQ6bJX8aCm5YGR5FAbhf0wUKU4UfevP0vzshNaZtTnQEHT1TxPf7daP6xKOonRdBLH/hQJyanG
M2p5mRPxpaVQo1BugecGWXKIsTwwm/SYSvNBdRDnEMEo9Lf6U1ASR8M/Uyp8FRM7FTahizEpEZPj
RnxYwj3meEQxZ2e6dLZq6zxb6YVK6sKDiVGSaZPx6fa9n7waVU1Wp51NuI68xuKeLaYGpu9KLdi2
s3DphQ9lNkDgMLIQvbogecsnTe2MrcVlol2hfzXzATxPC9r3J+5CiK1dMOhc0aqIuRWIcmjqB2kM
KMOSa937q5Wctu7GkPyObNXjnJLGNUSHIRsPhFrTWLSh5nfyvG/7f4CjjoReIdNXZNT5UcmGvVbd
8nG5WLJHFP157ojREBwz3k9De8WJRC01r0ns99qUwuEp9xh5tG3FLE/mmpznxjjP+XiRjMXVRovw
teYqZdNVexR9zxWy1bJ7PH2ftCx6F1GzboVqb+64aIdlyQ/d1oV1ue4reoLOsRaqMuGP0F76gkMn
smM19WQM0YwFxr6hn78x0YLQYvZ6R691V6kK74+UEISXMPAd9LYU7akMd5WwMjpA/CHc0+KtEH39
kMNmMp0RK36GVwopw1aXBzX0RZS8yNvAdyU/9/p0PjZDeeom8SSl0rFcbC3l4JYtZzXkc7vo53bW
z3z4Kn6U+fBRBrPpTFl1as36ZOY7JSO6oHyppVNZhFunf5CT7bQT90qqL9XIxxUvMxLbtntvBrAX
odupFkj5hgcIlZ7edMGWx8GUIaQvStJo8CNg175qDCMrGTYTBCOrGlCKIwP8apdpFi51dNanbyMv
XqJsn67TITYOkYaIRW2pyotDbFZAdwHBpbSYdQjSTzhQLbUghg/WUkHXm8yMxqF56RCEpSZxN/+y
pcXsCmcmnlYsbjhBFfrEEXTirx6dFVkO1mYONgEqWM2CpjL8xew8HlYNjU7WC158UPt3EUWQ9Wcu
X+QCD5/xodObU7nwbmNxt40L2pddwQqv8cAoosvGcBfbiEFkDAgrNe/KM2HJ0Gocry3KH6IXv0FP
zqIYmsxo6ICr+kmDAmB00ydIcuvDrEme/6beuuqCHdQzU3VVLiqBmGhzPqytfvC6ooQ74EsBQKQJ
G5+A0PSMo0sPNt0Iarg0la8OVaXee0xcBEoGWEdJV/B5tTkNDHCdsZL83uh8jRhM+H88AtN+N0Tt
vsNOq0FtkNxqLETNePAMmDL5fV5rbxzuXX3JhauJE9GGw4ab8NiIVew3bKZ02GoeShITbqAfI+ZV
FY2EKMYue+PzUrTkPyde+S7r6UWKTuatHI4tvrIKPAexDPkcLHyeHloYIiAXvFYXUQ1clBU6kb9s
AOWsl+Z5LVckVBmeTANmaNt5LV4alQxz4Trjs0BL87wTYMqK1u3M57bsY5Pjwv/X70qbXRNUAMqm
uBGHgMor4JbxZjB6G10GHVPx+rNhx1LAKswt3q+KCMHill3tNP0YtlPsybQ/2t9M759+0MN9zLCm
eZY86XCbjMyGouv4B6/YHUV+rdJke9QtUkL4E6GrUEpBQ2Jw1LfAU0gGFseyIuyhnmGjQZ2XAdGO
nFCnbv0Av2SNYzbwApTCY18V0PDNT208hvxIlUE0eOVystXKpyaRPXltx7s69Ke67u1q8NrmJ0bU
9HwDSfsqRBc9LDnCME6UegVwarP5Y/D+erjWcqD+tiqO7uQ03wyxckxOBnRSnlyESelb9hqdYyJp
kECUM5nJtoTvVaac5soT239iYQ/dSTMEp8PX5kUSTuM7pifOIudOZ+5a5QY4W6nvPEw9f61RfM1Q
j4vxl1dpJlCf7+dPRpXq1MVu617R/FSvmXi2/gq9/AL+96LL+j2d7qrBHqc61qMRMPD4jcBqN6ZU
oVx0uF6F7n2NGmcqnby0ropwWcVLM1fXebpDx2ikAivrQds+5pn4eeNurIe12FGXOML2wciC1SND
j32ZxxbUmm7c1bC/UtrPcn3TxeJsba07ztjethe9TThL3szun0CstxX/6Xq3UniIB0xgsnuzttS2
D2PwIsi1K4CnNBGijv2bTnkhuzNDaWKHD4V6VMrCLf5t2Te2ib4F1qp1ZAurt3L9nsV011yLIg6A
XTM8hqrus6XqST2wDAXozlQEW3U2OqAJzxhs3IqdIZW7EYQhXl0xxd0EDTAT/hCMWA3ZKJ4+0/Hv
grfZDMgXv/bgElPqtd21764KO5/FCWvibobvx0pevMWkfHypRNyCgjJG8kcpp3/O6qFUTq28z2rV
xl080Cpb2g4k3R6UhLbBZkeMlzv8PDU70EOhWK5i/Fh4A4rM14tzhdVRzQVqbDP2s22EcfjXGIXd
oMWC6SbAnJMj5S6klqvLgx/3kZ8v3oRXUE1x7/SF4lGCLv+Kv1n8Ny7xipOooic3es9MwJPBaSrL
TcwTzznP6eBHKmcSdwynJdocjir81MjqSzcn0l9Mxdf1ODB2mf6WLU+zjB8j87PHlMz7V/NdQQ6p
Iofk5RX4cMPdKpwZpH/p9rnNj4xvrPhUvaznvE59s2O72W5KFgPh2IVwq2gKhI9KuM0INYwZWN4d
6ZKlydPyTw3rPKFx1YkLYvC29PPCGF+j77OEa09bOAV6jFHV3ditm90AtivZEqS6O+h7ym3z2hSf
rfKQkI/yyUws+S3gTk8bXpN2DwPVD7TzG66o4O9Fd1Tm86gpuz85nm8Gjoazw+E4vETLadZQASpe
JzsaDmFN/pnp33qF99qCwKVxTAplhBxYCEkCSfTzpf+ipulv+fSVYcQxFIsvwemEijh5dYsXDgZ7
sJtpALXZxde4+83bQ72YNA3+BFzfDacNNOWm6b9qTX45EleRazyHmWKL34r+m1nEZdOJxelt4nRP
glHAxMwCz5a++rNcfsj5um8H8oXfkVBxXr6W6SkhwRfsFxM+57kjCC9S97puslMkwazcWh0R2iui
riJ6qyI9LOgBZx0jcIwrJaQN/GDGBjEn5WHUuhdd/BLSbwzNbJEYeniRrUa1W5q2gM8m7kf8ijG3
rKSfIZmRpvxLsvtmZngDB8V6kGMBZiDsI3GPoQ/E5kY63hOTW3jumzO4MNbEzRkNlS8o6UeEKwTj
WON786y0tJ+C5BrqF/CCnPOboO3m3DUXIoIdS8Cn6QupUAq4x7wO5prDu1pi8QWxXvvC8Mgi4Oi7
roEEAfhpYTzgbpSLJKw/cEx1hBqtU5U5In+lobxPNcX6WmJ/Bp4IjLh5OiCuTtm4nVEskKacuo0w
HHinwMDBaIr7Th0chZPInL9RQfBLA4ID2mpzOJKkiy3UKT9nGwochTjw7iE+M9vBNquuoaLO3bJ8
MYM4z142rFzl4nUo1xetnu9mDU2sJNdtjQ6F7hHrfULmpGmuuK1uWpuu1FTeML4k8IgfpbSfrfk4
i4ovZd/Eqcusj/gw9adWydBBzbtGh3+bT20zH40dj0skQF7GXoGEGlveW7qbq/a4xDDtWRXqOjnQ
UulomDuQyB5qinXoFuHo49XtduI17Rsfasfj8sAnFplqK5Pli80/Vf5chWsVXXAyshWUjhQLEdBJ
pf+lEBmj+Cb1Ke6xJspMIl96EzcMTzOQ4rD1BWL1K8BjLombgRdv0TdMpNGHKVcR2LRMI2+e38pv
VV/d+H4SytpPutsp2nYqvqg9lEVj/oEtg2Nt6BFVAweVoAGvb5JvtPFeyeKzV/1BxVTLt7wtTnP+
YUFJtKkcJrNlC7PqSeq/RamQxLR77ESXF4JGneTV1ECGqWSjaPB5PjLx2iwfA8VIaYyepbbn9Rc/
NDBElS3nksthU3Ma8Fc/DOA3AX5hS/CvpmJWcTsalJ/uWd8sFP4QyJtqBGZ9XmcUqFIc6kmxKxJP
B/k3+XkDExrxtKx+jmdxBeK0cf/E7KnXs7vOBYxX9eJgIGrk89K0PwtuutbRw6T0of2llOxL7dbn
H2KMYCCxDZ6RUHrQUGt4y5SgDSJSiBZ5QSt/Vnhawg0SPAbWOIunrlUcSkoD0Nd/Wus5ebSG2XZG
6ZaU2n6FqFoUZ0nueI16CGoArfnvdRTCghIUHgpH42exK46I0TPZjpixUyDeQNoM81pgUN30j0l+
F3Bok/PQ4I9UHBDR+DbtSch4sO0ejkbIRTC4FHJQeNH4GQbK5eiD/6/l17hFpvPhjup00iT4Yw+P
EFviikNV1VxSQERe0uiWMNYfg3wUBgDJ0qvMtx7DtxPYcDQajlbHTsPVEV5KmJ32Bh6b66O3QAqU
GdDsB3SeyJNMn9wM2jkmIlVSu11Z/bIcsFq/ypw+BmgNExCGnai6PQBBpqXT5F8L0xTFP91aQ0Uf
DtyQEVGGyYG3tHtVZVG+WwCdsLUiihBkDPPsdoL+d6J1UJo+aNvGxx9H3VAFYdmLXTkaB9qnCAfY
ub6m0ezhHdTl+oclSjQYWRghfObers27Lt3S0q2zvVn+1jQmVvNqzuaHlmdsWSiQs6/4DBYVNA1G
DlQr8q8AsYZQ1xae9Cjk3IJQqMvNfQZ3nsaVb7TDw1w71NV7Za3dbIJRhj7eMi2YGvLn+RXgp0Hl
gZzd8j3PqxdM8rkk3EIMZzHlD2AAZUQSynqOi+Iq9Qimkoa+5CxBT1fsE038Hfd/KnIKuz8tEH9v
jPvVgUYkVxh/g+sQf889A3IQNvIekUla9ielJhk6ukrMIuaoNoScf6ZvOYun33YSzMGI54j1Ai0p
QZhG/X3ZroKxr46Vseu9cnp7xs2nzX5D9ARujrlo0lwfMotxAdSvfvjFAsi/gfpDooO6FdByWc+N
/ItM7oBaylo726guE9dPhEgGWJIsW7s00O2mihHBi9KvzpJ9SSgjpOpT6UNlyfyZSyk9VW0sPWPf
T2+L/JNxPppG5CjKvycdTby7ui7OXHqxJATx9N1ppTuBm3cawql5gOL24urHeG6RPBGMl/DAZLVf
wAbzrwvrXVpzh1kxxmnvFnxICuWi36ITJrkH2choUE8CwxYSt7zl1/EPlkkViDw18rgATxw8LrVD
P29YAd771Ut5m4vqj2iJeY8gTU9BTdbeojp7Pr7Pu7miQRtcyOOnQTsMLS+YVj+F/LvKuZ/TL889
rWZ7W+YWIFH3o+jKxTPL2OfHpDXzm9W34OTl7IPzjr1ncIkKcEpbDIWeJrh5XejBtubeWucOynt5
ZJmGSQ88cUtzyN5vKxFtM60rD8XgPvVr+vj9pAuy5eNJVrNNSZ8Nr/ncECxWXs5ky1Z9WvNHF3+3
un5UR92teTEx+8A8TucWsSuwXJTsS0TmH1uBwmiU3imYGV4GruVaMCzETWH9itxylWUpyD8jFHjE
L8uq4XXsLDwx5UaMJLqDcnIG1ktd44VAnd38T7G39ZVr3BN2yrM0w4u4UeFqFsY5Zn9TOLJXvxky
D4G+exByqF0IMB2KXA2ahLtzqeYFZxaf9L28+snY03i/00OHL0mHuxpdsaUtf+WpcVP5VQ3y90g7
NPLRUPO91PGkHERWxIldiLvbjfAGfKAF4kdBL4J4jcWWsPbYddkBeJ+kR0bzTWvSYIyxuTX+9NHH
xsU2si8ieTj2pFPPRqWyxybYfYIxqJpT8nSPzmkSFk9fHaQPiJp4YIwh0LWDnmlh/lSssdZK6zaq
q4tR6MDiVAqHJ1ngSeYmrbiXUaRHp5IfkAGHnjtL/4dl0XDH43TYKWPh6TchdmdWwxh9sJb5eGgK
Ki5fpv3Vyx8p1Y7y+K3fcpYRrtEcG881s3LlTZQTOYhvzfqKbeOlH2VnekQo4vrMm9K3Ae4ytwc3
RgqxdopHViihC7BQ3rjywDoxlGL1T2SCpeUZN5evkadjZpDluUPo0uuslYgQD+0vJxAymrpH0K3e
n6+WsHkazFhU1rd6e4jaI6+vkdyHvAxvHjBJj6Jz/RRWsA2V3K1GERyQTY03lplvcfSR8ociBJt0
GxXD4z27QGcifz9XRwb6hguMcGM2y59Jvbeszbk37JRTou1eFta0iQvadi0I+EA7hJy6XUb0JXed
ggpRBcEwCGbmD77TselMbB1FdjS/tBmMMvIKDpWGzZQnQGbfGqXPTcD19otdg6iP6nPEsXro4N3s
UXsQA/ArFrGPwocHItUeGa8Y19dhabw1VLs/gvQefWHNnXL5N94aNWtG23JTLlDXoijiKg9SwtyB
hvSuOiAwNr/q/i4LwwVT5BDZO+ozW6MdQzI4sIbr15THtKg+E+u7pA6AWSfPxBbKz3iNfASch2UA
c3J18UYq65HtjBtbdA+5+JVRAWWgc81NS4+MOeaJFqIhE4PN/MZvmiKYSEMYcrH47bnKIkKidML2
tw/jBU09S5u5vLK+cu2y7KscUj9/Z5mAcGoXWP0nE7lE8GmGy77fdVDbWPUCSGUfGu9Qzl90rEtY
BduAypNsWFixLT0Yl+diwT/xJesfAm+Wz5D1s41ztVch/amQ/nTyr1mnu3H81qCCpYzjH2vbSsYw
Nz40ENoFvagUVhwbJitW4yyb2BJn7gyRGO5D5LZu1xZPwicca54VXkVrxPeMe4/iyG7Bhp7M88A7
YUzmO60OVgLhUFk0NQZXkquCXe1pzCIuR2ujE4hwApXbm0CYAjdNsdP+bq77ZX2WMFSa+U5qxXCI
Z57EdY8g4vR/wOLix9KrIW4XIO0mF5Er60exfld1/U2NpsBsYg+F2Ze66Zu3rtBf6r6trmts3Tqm
IB3FWLw0gQE137ZJjJk19Ic6OeLzvd9yxirG4kdUgYEQo/fpxtbi55qQIMK8ShW0ak2tp/pkA/il
cFxyRoaW7Tvmzve94VSWiZ0z1r9MiUFVNGN+YaJ/pvsuDO1D5bsm4QRWFO0ao/seKg1twFeF1zkY
ySvve1AWtxQ/AaMObfoxi4NsM9fEKWFZPBE0Ytj+z4oIrxSjYUAPsDQ4Y67yj8I4v5NV5n3FB9hM
zFCL31LEGpBjjjCjlGgfasFcawxx72lZH8zia6pRIK/i1cK+SI2qxW7+xg3E3Bi/SPpbNVrv4rrs
o/nS9lchPxutyOSbYkutdCBYRSYjW/3uowZpeWqjVW7mIthitBMIDopwiVJmNcx9PEv7BthFwt5b
iDkAKqI+492oxD5ZmMVgsqbnA2/San1lAeWbNk8yK4/DRHBT/as6VbXmD1nj4st8z37MhtnXrj+W
rUWt1x+mRg3VOgkPqdzsKwXRznCSxe9F1OzIcsYRmoIpS5khLBjhUpz25QakEmRB0n9ZnyWEmySk
yFWRBCbE7ojndEE3nA4nfCOPuMbuYQVaTQuZltmPz2gMTyLUEuIhM4AIFw+5k4n2nGkHBhjH90Qy
kbtr/hoos8jEsOKt4mvBgz/0L0Jq3hTxMBnehhRERiCec0bnf2D6U5q/iRPlYLhFo5/TVDwJBZqP
MjsIB0Vxy2GlaWgJufhWINdwXEQgolmQYbgsj2wi23zoRzb89T4UoivNYqAorJolGA1o+8+l6U6L
OB21fzJ6+lmUWAN4MEgvNPvdIO4iVPSjNIUYdB9Gij4JK0yWHcsei3diA/6UvxWPNQORynKeeCjj
dT3M7G+bvovQZMt96lPE+xN11MaRuNBKDfIvQQ2BUKNTansmDC35PR39tGVNF56BeBrPeqWeXWbd
3A3Ry1x3TkYBLKDQ3mjVJXzeQJH+sHc3GIIyRcwR1G/AlI3GOMcEaZotyP5c+vvdGjf7eNOBLJpQ
j+VQKPPDo+Nt4H/tMJpADVXhkBc+RYNk/LijtjB/Z+4Ngs1gcOjYnzk6g0lewCs7ja/IebB0j4Xi
KjJoByh8VVoDq972A+NfRpGyLdfh0nZQqI6gVq+dXr1uxZeRehj4L3Xrd0aN5ijbT4m2N78K3fQo
+9KBcTpmsQsG66nFClF3JErRmpHMTG+CyTWgaXq12iV5s9MxzFaYHJ11wvKMakfWERMuug25yPAM
p30Khpesd1QvW42oUa7ukdbcMZC/V4twY9CVKYXJ1WTFNeXa26bqGv1W3YiOcD0usniQTDFk/p2e
/CbQxBYjJCdIkFL6gko4RrEnO8rOVxY+QgAZQePstzOyEz3z5f4pGkgAzz4NFR2kGodLek8k7axs
47n/nhbxkNbNIRq0kFmZMEffn+Awv+RY+y7LbsrMYKDzu4HqgUpWgPsEK0mJL2rFaf0SZvgjFVRM
d4G/VehDoUKGemjKI9uI99RbC0zqKsBhSTiQclCBLcNGn+QpOtNZ7/Xsn1TKVzE/6OhK0MAohxKt
i5oza/UcgS2CMq2DFI3KRFyBAPWmf2xZY6deERGKCXjbmF1QVmugdlSVq8l0+2um/JGafcIEXTba
l8olE+cm1+lL7q1K9h9J57HcOLYE0S9CBLzZkiAAgt7JbRCtbgnee3z9O5i30MTMRBuJJO6tqsw8
9VKE/q1mv0GnxR+4jc65VpMxaD9yV1R44IPCZZXMdtXaBq4dRwj7m4aqGJFPzJ6qNRzFajk2gnjk
v/tj2rdHoymORosKjjeT6Jppz6b0TBbhbsmewjpxftIIj+LOiIjohP8iddnOhPaUTjwFioaJMjwn
djQP9jT9axMLJcTw5OXDSBRbqehBtc4bw8IriZvLCatHkk202E0xPMtCuw9Zuh2mhtwlBgnzBysH
b6Up0C+Kwl5R3DaASTowGSaJypIxdryYDiAZ0lLsKht9Q/EspT7mbtlxRMccLngZo2XZKdJroyvn
O08WfqZ/KKcX3YguVd+dVQvzR8LeiHw3ddd62KnUgTXotso6snnp1CTWYblXZWBHXcnBK5MQ5oXE
tEEBQsR7Y9zjpN5F2knKTsJZiforYcGLOGcXS6nOXLc8V+IJA3BmTDfasyk8twAmlUzwNXU5dsV5
ZtTD7+g/0c+3QYTIyjIMg7yTU72bquAZzSHMvllydeS5OMRcPz3HbDy5A2IDGoLYuBWRIP3al/HR
kqtDsiy+TJRXGY+t8oC1elU7YMfqTdgGNZ/MwHLkK3HRKuBhr1UiIqkbDIPDTuyGpk9I7Kxnc+WS
Oso4OyqOTifrKk5MQMkfUS0c9ZF4CLti4VtjmQy9JH02CxHXv1JWI3P+Yy9PelYUj+0Cz2hsHwr7
h4ZCPd41PoWk2O44eS7CeDRLpylXlqiST2csPmsa1637kei1Dp+fcxMKW9FccGn2P0u5b4LQGauj
Wsp2Uuu7WFE/ZNZrLInsFqjaKHu1ajH/ZmyYVzZewzpSzskUHiDOMl7eDth/UEh+zKnZdzk6XL/g
zfUuUlNvY3rDiNU11YX5pP6AZrma/DcNPGPpLhHyvcS4zcQf9maQJW7qXbmQ+q02c8t1xbIsFdlI
mXYL5QMYL3nyUglbVvKbif+GR4JpLWsYpRBniTAlC88OoW3WwXujpsVie0W3sRwp7z1DDzxnSSdX
jR+tAijBTA5lXDld3+zIeiMaCdWexEHbUvR1sl3U8LCocii6UDFKr8AhwrW8ztIXtrOo3ypkjxTD
wgxVPErsAvcurpeu2o9gBFoqHhvJCtH/Df1QY5kOCLesGHfBMLpSQaAxB70VB4RxLU59pg5J+i2q
ql1F37I1O0hfhS11rKUPJz7M69hT8DvwCpzm0WAifv3NJpkwEVqCciulL6MLt7WZPU0BjRb/WSqO
X6nOVLqU6TqsCuN2yyKl9jnhIaB4RczHLtErviD4Cf7EOom2weoFabKH+Wsqn4mY7cbm7WRhxUJz
jqtf3Gq7Xrzkih8KmmP6jB0cpItE+y1NvNCtjSFz0dG11Oe8Q2nYYR9gacgRwSeJLHSz2M8DY9da
yv5Lz+22/xbm99JIfAsj1ZesfGLJbP9URnE/Lfq9bkliESYpD00t7KPBzUAxpa9CpaeIsJb4BX/V
olBaicduICnvoQxxcdEL4SrUN42KLq02uy8pZXCbkGT5XdSfMcaiCnBBs15DP276dLoKZXNFeWqL
HQaCSIRummQ4JqxDyx8kW34CQII2OP6dqm6vT7lfUqYZwlcGxIQJVUEwKtc0RzLdaDpkg3YmgKcY
vavLs4un2Z1IOA2segMKa6jcScGDQ3FM9nIX3UWLKQ43Yi548oC2g+WcpqrA2ML+oeWLCf6iSkdA
EYtwSzca04Wqrfc538SkWqSckDc3Zq4cwV9IUrpvmo+UDG1T9H4ngFnxmaBqZBMYKOnTpRyjc046
2c/Kca/h6KYkA6tOz/fTCKwQbmsPcIPXQOsPMcK1Z9Eqr5PxGqpbMR5o0ItyG8z7UXXMuLNnPOkV
h7XEf9eYXBnNJCwQEbhew8pjnqQzShrnzUAVyYLazZJ/AjQQ3aTWznGBFMbklpTQRttE+vdISr8n
iDTxi0cN51N7Caq/+WLtF5NRZBvdI+WNBY2cgvNLxDtDOXYMkZKm8E9s/n/+zQyixb1C1zuKUAcU
w+1lXKSpR787MPPivRJ0iwUV9YERvSXVG7GcjvmhCSZftsqN8S/XJOJkbPkpMeV2jMfjXSP8zayf
kFUWFqa1dS0mWdSOTL5BnGqbWNM5qK3LJK9jHyAjXXKPZvNOaPeR8u705aHKRjrHTRdypQFzWb7m
Mfn8qOfks073LMSko4kPYH79XKj8IjsiHBpARDS0qwaXEGnp1jul8sSqT207NAgbFjfNI28d9rSF
hrg5QTKipfxtMNq05aEcXxHLNAs28iUQnTG61MG5i2xzKRmT/VuNQTrBV0yg8frh3RuYvHJGRLLw
rg3smRdLhhq/nS5sW1FYYU41pkuyvxvVT46V6TaiDi3JOmMj3Ygm9pXvVsNTvx0Uk8F7Q+vntKI7
9BihEXvNHXliogRjwEjtaRAWJ9ug4PtXJ0wPApHRVZnddIwoatXEG4ZgvAmthw5lTnBIBjKBaKAT
SZ9N3tokSF4ko071TFiFIQfjS1HNDihZWnWTUtmZWssZwj+adVoHHq10IyOqExlijBmX52rRt+tP
2g6HaIgghuwkPgvs2jks6r+RWV3MUxy/ZjoE0oZEDAlDMQyWpmLLgEaTQcDeiTI1iCg0hggCiZa6
KAp8antX5mlH6NOQCcb1A74Oj+84tNLFPMj+nIhHNke6cqj8F/aVV2tqhDDQ+iMkpdBH7/NjopyG
9k+XP0cQLm3XbCVeWIERYfdtGeO2kG2jPkX4fNscnhaiOymDTfkH1XVuSV7husK7+IE7C6oruiB8
DNfCr6r68UQJUmS+QTC+auVdLe6lSt6PNOc4YtAA+O3Muras7fJHXXiRGl3QVRGYpuXcBwwimFqX
GCnJjaKD6rRdvOhM6/UZP0TxWRC6p3UpxuRuJjNlnXif2L5RtfuxzclYlA5mrBgAjUG5W+HHrgYK
jt+umQ5RzrM4ln7AziirveUYXL+jGQPmqLlKRqpeg2bWEywpZ4JV2R5TQ8M8AUNJu8bqtFjd8LKz
jNxW9Y90WQNypCLlvVBoDFisfUfWLlpfKoxnVWVRJDZuw8lP5vJMyMVpUoZfodtgIBttIxHeSZMv
JNAzryGuSponX9KX0cYvExhnGw370zKO+7bilkju642Ypzgl+wk2C3SbGh/wjizshquCO3vZmj5I
M1EQ95pV7KmYloROEfdOilmhKU7lcMzCQ4P3tsPCNT8wQtC5ryweQ/BHrAv87/jeC+z20X4sjIgy
CyVr4CZR4PcVPkN+STMfkuuc8vmw9lkVnrCHJOwiyxLkodiPBmIarEwHFr4PPRHHMPQIL+KbbYuH
jqW9+TdTyWN4wwzQ7UKVo18hM7tGuCGIkMHpP5TqU1SyJ4+3nUs960CrLSc50rd0lWQ75Hgbrfm/
moK/G9dbjwFVA3t0N9doll3Ngm1xQ03o281ZnV4TveiXZeW23n+XAqKNin3Hoata3Sa8Xtb8GKxv
I+9tzsl9AVCib4hlySxs4Bfo7Gbr+g/G5uFwl8Nbs7wvxl8ToxgLSKRrkX+lwiMTUjdt/g10BthU
Anx5Ac5i6pzpKFSfcy2ctQIggnRtgldYBRs6yLb9y46I7XTUKX6ogrDi4Uc2T/GyyWvmZuL6LNtN
gG722/PzGukxXfINm539QRZ9eExbUuPTwJAZJ00yuFrriWbqELb7agdlkw0mZcufJdqJ+IJxq/TM
KJv0FfPWtX8wvpskg8r2b8qfzQ80Z+9jFa7xgHpotsPqwV/Gvd4fs9YOC9sqxU3zbNTtSBtfsyCZ
khv5/LeUT7T4aoUu4q1netf7LYKmFlxWX46c2x+zAJQJekwdMUqdrqcAM/lYmgA74hv0KPzJsGHd
BuOxOesubpxC/Wl7yTP5KhLRUwU2BGeQFODJ8cGclskPlhRDZsgeW32vljz1YUBQoScjZHIoHiIy
U+KjX2I7ClQSJ5mz+t4WbHeDuLhdze7JQPTabX8KAUj1muEHhrjr2b6QhcqBoY3wdzFTHJ5l218w
MG6M3sLtT23401HlRTJITknzjI9ySt/iqnplQFAtRAh2x8rwLpTlGrHTMNU/cpZBtzFYByQ7S/r/
Ac+5PyrnFIhDicAcoQ+t+eFq3VKNYoY2Nslv2QLNSUq8dI2xj9Bhyol9gYQAItEbYvhXfxNV8Tm3
yLX1fs5kp1Dpi7rdodTw7gdsH8IeydA+mUqbrSec5cJWhfYRp4+oFYEw0gP/9tXfmjVqIQC5o15P
4MPahzYOFA6DL9blwyT+UpGDb5JXoFgPtK1A1a7WU4zy8zwZR8UiuKg2vhocJUZxSXwc8sDNyDEp
U7Ef+bFnlxy4p/P30G0SFmvD0R3+DoXpKWyBVNkHH7/XhLPkSCWSk+6XetwTktfSPU+im7PJSWRl
L18lUWadKHPE8SrxJWs6fpxxZ3YGKCU2KtphzLeWD1fip12sYSMhFFePF/Q5kI2yEThKJztB1jsO
hWYp4e6ic/6XY4eTgPYw40YJdtTZgAUGYMcioYQ7r2sNYCdoZam/zD+Dld/1LueFSJ/syI138axy
dAU+4wRaNoBThKF4GvujpFmuKdyDuDp2UXrUSluJ7mVTX6IIZytlJcpw2t1rMsxkLCEHbDqVw7Bj
mzHoaE/9vwdABL/G1MyWxdAPVUgDy8Wk+JzXmoo0oGQv3KHNcl5mzctxmrXdNzfcUCXQiK3tKPsW
WRYRwyR+syX6EzaYyvgS6pJ9qYhuTJwb1nGpMBwd/Zc0COdVY+3DJDwySz1YWYCTZxu2b63euXND
rF/6Ekwsopv0rcSMUwA6otZ/BV95FXuYtj3Qdcp8bgkXsWQcV57ypEAxIKYwSFLvHWXrIMs81VQj
q3UAxB2vC34goIRsJoaIJewYAHTJciODFjPEHPPOk8it922Jvj5sZmEHXy7R6bwI916beHBmnji5
cSx4GQXZ20mFyIFPOsz8uk3f8qh6yzl8P3kayTL7oZXeONsCImkBp1IVDG+q1BHuW9U09svbIgPf
6YMjbJgreG0o4AaGTwq3KZkOsFRMIB8K9vXkeUopY9YvQjzATe5t2N8DPH0G32fYaTdV2OmG/KrD
5QlPBfRmLyPehh/ZNcU0VWAFVfkYCIQJ2o9VZR4g7fVIP9ukPq1cA9Q9aVRs6lVU1Cnq7VXJRJzN
Fy8Q3ZVwzr8J9b4j8PyuaiTuF+WCXWfVyVfqJmiHhYpRqQq3wSzFOxE9G7nbWiaZwhYcD/MCfEYR
VAH8/GyA6fwQA/xAHWLhQSprEE6RyNp70a212S2hrInS+8KemqS/9wsmrpxxQedzk9MY2EVIxY3u
bixOgbl0eMpMaSYRqJz2Wf3rakoPddznXGtJ5DO79Vkxio2CxKLOXqvmD/GXXZbWTsamXxbG4U0w
RHcugYPOPDBF4ITWsazu0hLsB3J94ugJgzOVeya0qnaeesZDO8NgFXbuTP1H6I1dSJL6RVlEDSEv
bIU/DJm4Hf8U/BPZbMPBTB2ihre1fCmnV6YQ8sGlH03zVpgfjAy4jJYhdlPTxlCKc5AgqbGVww8M
8outcPMOLdMPqfcS2Lgs4KUKGrZF8OqNg14Gmzo6tXRSmvoTL3ABsQDQU6XxVvtg488hxLVfYbs5
87Mxhpy2yZB7FNNDcCGSPkOesehBg8tgveZBcWrjY9H/5tWCd4LjAi2Emj+8S/Vz4Q1am4N/9Aq4
KUv+on5ilNSQXBK3iyOzMzSd0l14t+qThVWRVXl2X517ghNm8avi7iMDgogRUbPqbs4MYaSUH6lN
9Y8YdE1tnqxAOI27YTl3hQnSZ/18Mq5P1u/9xCXPy1M3Jut8I88i8V1jUmvaW8nvjQNIlygC5eFj
SF6ETWaL8p6OK2QeFZ7WjHyMlIZ/srhg4rc1NA1WmboFmkbVtG7AmNxk8+qIO2d0JyppDDqjbbc8
wP3alGOchUzVfddvi5P3dL7cFqcRG5IV3vI/q+1vLtuThoICe+mocS9TsRsySKDycDJwIGMtxUdn
Tcmpzx7NEQ6KajIPhNpXk1xrWugz/WUQyws/Zy28z3J8SK3sYPJFumuENgj3YMNblotelVUepQ+I
ZrL1CRFE4xiSsmB9+7GdbJ1V5ghmlIjYH+ZdJjA73BbHJY9f/W+khw9wO0k8XJNQeAyR8EiEP1hg
T6YZ3qZouLVMCloYPz1MuWvHE11I0yY+m/gU4/JA8ifv1YfMsCKL/vCOIsvUxW8s7AwMVv/RPZw1
+KTm+QdI4I+a1pA0MG6TDRwYdxont0oNp3iWCtBLmagwuAZTD2hIFCeqLxadTx63+yy+h7ToOGug
FZXgudpDyc8fkyuj5tb5JKUvhFeJY7jjXpo14jpEdkjcVFN/Hndo0Il0JSd5HUThEnFFU/DKW6OV
TlG3EjMaBTts4M4qTz5zNZ2mqletPYUN+p25Hw1lz8bJfZmzNpvnUNupRoiphAZ7bA9AHH1rtYpK
WxztYkpNehWm3oNbhmnEIe1jKApgfhIumLGNgeLJzH0K8mZvyn6myziSuDPLfwafw3atQUiyas09
r99ieTxGsnlvFL50iA99eArCzGN5sDcCx0qozYCvhlrhSUhwimDuSrJtPNQxGgtvXXuYCeHRyWDy
3vcEhcgCGbp5ZzXtvSiSG0GjSJIfafMTVYYzFz2fKCzSJCUYK7SAgJm0iYTuSVGP+qdMxqV36jrY
hdW0qzvaCmp+ydylTeNkleq0cubSvS4F2OX5GbDhodD9ppW2hdCTpJUOlhEel7E4VkZ9FM3hmMzT
MRg3wWcQCW9aqL2HqWyrJmqLNr5mQ3ikFjH8EM3LqK7SVJ3lZ22proq5dFFIO2eJbSn4n1q/owg1
EUdzhFP8VPH0nitna7o39JXAEIolPwyW5qvDLeddSrdTo+7BqewluKa5yXtf1K6ai06PCaEdHmzw
BedGuU81BcCx/tP/GOy3i5tt+hVTtRvKqyy+9elZMfr+xnS9eWqqh2AnanYm2IN+GVQ87q9F2EKt
yKc9Y+ouccRXhCEDSv7mov9Z5cF8q24vWhN5Q/5aXfNZdumRj7fsmJffWhIUcbgJD+Z/7vi8uYqE
c2p8eI4ZfVThVX5jSHgxViPlShvyuJ9rjoViU99nJI2BQAUsCibiokn8SqavaAeHD98Yp766zvm/
hn81MZ2ZSNJA0HUk+6FVBELCr0zrnTaCJBVEJC0/RUaJ+JFM497K6VMwsxdRYYDBE/ejM8ZMq5v3
pPa7ete03W7KT+S70BeSNCKmNDoUHwmgrRR3DQGWXOthXa75CFLsbA6uZ7eQt9LQnbIxP8uRpwbG
QbFq0swSc18ELY33uXmHKPLUE/nZMUgShH27Aj2FX8G4BcFyVccAMnlCYGsNgZFHfkopanRcMMwE
lo7PhjC8CvWhRteUcQtQnki7eNyVY+0iXpOT/pBj4RD06mHqr3XU+tZdjOAAteFVi4dLJYbHHlLq
EJ9hPdJtLAFMyowmXGnvo7HLUdR4PFFlYzbz9NUW6Nn4RNtTDOIf9eLmQrhBGOjmBPM/Nqvm0RVg
eCykVhQsDo/wwzJvYEuvkgVWUenofc5VEL7J2D0i61lJ5rNK42eonnlKx5aJt9W5tJjSsM1IVRPx
pLUwoQ34ASbz6APeTN/95RlvDXVTy/0mv0eBi3d4nuODTrRhxKuE8/fhZK31ElLtDW084LEyp31u
iHuQ//sxYE5nDNhyTfZmUgeH2Vqwd7jelBJMU+VlLG+XY9WNvVj8UoRTdQR6yEfXmSZeLX0fdr+z
miOJ5V45iaRJ32O94Xx1ZGObpvRRFnBK7NJctaa6E4V6F/T1br4NyBWYcc3E9OPWPJiKfowWFcA/
ntLlb0UTyxk19PUJRpsp6nsjngnkYGPmVewOVXAJ/iRG7YTJCNw5cQEY2aX1zoZub+o0Dw7G3hRp
xRmFhkNOeko6kjEIR+vSaffMsJ56AxTxkuG3XwjCkXDNrFttxA9sJ+2874XmkCrstjetnVGxWxM2
POjOa8yEb4UjGmC+LL76nZpVe5lbTJq6vQSL4KR9cG2X5Dx1qzxZRXjSC/EoKmjrJMvnFyv96vk+
HYcJ+uP/dS2C3Je5JXmL+4G0PyPrRTGPVkLI9dTRBAtegS9ZlmhYsdNbF/K8IcPaEWkiEzgpQ7a1
ExCo873KV6EV+6DJ9+mUQFmD+kBnR6a6mkHWkTHOQpa0V+0mR2qQcRSJ5Iy5aul+ppJGK63ofGUG
2CxxQNyJD8H0xxqaK748go7B1/J3dZan0Ac3Jh5euUDcTiS8s1h0sNbgJPkeg+CYwMsB5o7ncKdr
4y7kZSTA7zQ2BNQV4dp8G3yMNHw6Ce5BC/t2CtI/p0wbiW70hPa2GPaHWcVdSKyOUovieS7pAsXq
nVw8kYTwk7eQqgfA4kwqvnmM2czL6GRXebJuQf9ds9+hnwHI9AKkBDiVCgQ4BeE2wrrBJq90w1mi
E7Gk/BLxXVeeOI5uMm7QPFEhLkKmeTG2qjzbgUW0V0MDU5Fn0/viOiM0p9pLYUD1puAK9QphmFwu
PzeuU9sCzmXOzvDkAAUKN/7J4w59hFjgOfaWI0O9aDIhX0xeHhReK+uuU0n89iV2y/F70NJtMZTU
qJuAi90wAo/9BH4+XkpUXqWDMP6Dk3GhJwpHLJHmcGiu3CG9hvVpEHfzOW5XSwJmqIUZHjz9GrW+
3pThgpqNiwVJmgjfxcKUonX5mbCUMAY3ZmH3Np3uZc3Jnz+ztaZmkovqLoZeG8GosVp3EqGjuFof
35khbJcm9DRDujK2AGDSSkz6DbptoT3FaXwkf+RruxkFTl2laHvkkY+yXwOzn3bSToPENIZ0herp
fb0vFn0v5o3f/KoZTeB4MbTN/NGRcErrp1X8WPTAkjMceyahUd/4oaw+BEIUoBmKyFNU2TXigRRH
7PJtIHjXzpT+oV7cDJwj5MlZSLUgrafFGzJXY55mOGH5+OiH6RYhbrN5ydFocDDh1MBb062Ts4NJ
fbXUPhj7nDbHoWPSu8JkjrBJwKqUStlTo3AfA7GZ7lqePoLa2ImAgRNhfOQ/pPnJA0SPJFnucqLe
Bk9vmoOG3XCuv0o9Y8oFOgMebOQo/RvUl0NYiU6Sse4Eb18ImDg8VivVc4I7xeOOwSwWmXX0f4b2
vqSQfAVsjvFIZ6O4FQF/XrEWYqscVx4Hp6cl+0hT0IJ9MylOVvlTzqu3kCmWbcb/hljdGSRPWUVx
sMbkILWs82qFrTgbvoxNJpo7v5C2sk69kOSn7jAPntEvh8pkHnyuw8GfDJZ2Bj80bnsTt2NlfJrd
CXvMDqe7J5unAhurqQBfxN58VlloMNOobJSmPcuFcNG1+hbG4l0vPjODqNmkAohDIOQggmOP5wbb
O1sV4hkzPAY3XK+q4cRi6LLW0K1fmQz0KIduuF3eIxAvHCEkeXZm4hrjdJxw+4BX6bK3JI5e8YmF
GtoKN6KpLN5N0+47+VBmkIhMkvMGnNp/2EXP7RaC32ATWHt0CeTMrnJnJgbVEtJ02HGnuMvcbrqJ
+Sp2rC/yd6C1MlvNSlZrgP5QcA0tIDw024zih14SpRxOXZWfc9m6R7asGAcr3AyKcRyxjRahflAL
Mr6t0ycsjCYmKYzLLgyKnSRiP1SRdGTbnEiue9dg2Brb/tMKtN1fleTuCONYjyZPSvK9TiHbdbo9
4M8WEc0DyIQT6ALmMtlP9psMQO20AfeCsktp3mbmJ2viYEHqZBw45gwxJTsCVFGn7KKwoXTNhfc+
4eMPb0tZQ4PY8cddaJygoEwvtRffht27FUyXsRcuFsRYD4g7CYMZ/jw9mbVN+h+zZ8Yj/O3Enu28
ppje5yW917yjegyLBqVENoTrbDabNh08K28u+dScmcwOwU7hVejl94qsMNFqXu/es/iCrWdZPaTZ
L7n+zjfSQ06Ms8XOCwBKRGr0Qbs0WnCNMoJFcLumVLwT4WfZvUdWnlbN8oRLtzoZ6R07mEMxZLx+
lDyUohqFRcpWr+dDXxKgYLIXtp1XCigJHc+XCJbDYQaECpiYO6Hbx5UrIU1paXiu4+o0oIKx7IGn
LyVytvjTHvCR1WBe/cIzsg9iRrly66o7B28IDptsx76OXS4IOzn5iUuDq1d1VClz6y+F7T3sTF+P
mBT4SVO5oTS4o4rBsEYMNW8DhippnnYnKtSPIQL1jdKHKdnLGW4mODRTXD5paW0xqHsWvSIgWKu6
j2w9Cup/WW5cY50iyNDOprKcpKU8mqnuyOUDepqY26u9sa1Vu8zjXYCZadTmXYpPeCoTpw54AeB0
deQgK01yQs1wQKJipkjcQWPLRFUhtLtzS1tpoptNwUWezYsoZZdpE9jhzQqz3YBK0qenebCOfbYc
ZxF42it+3aEcq8nmrvafGVxta7gBgLnqcnSRQvFk7GLcKLzgc7dZVMZeQPTFGK7u3ykA4BXGfhLj
7VQ5pZj7nKIquva5cQOTKwfhJerqC8N7FZRI8Sd99vb6P7UmAGtrG9T0kuJLpebj5fWLXIbIv/gA
uEqy2qFbTcwp58SLxhmcMUKGXejxYxSapxpV3sIs3bLKNzCVeQzA00o+6gFesQVub2Sw6VC2XBRo
VKr1Xc7mqTWSk1Bv1ZZLms/HiNPRkE1bPQa2JbOQQOXm7d80mF7a6oyTrUc013fWvJBhDpL03GKQ
FvNjGMJOuCmFcrRM6yT1OUPa4krIMzedkuBvUAu3TwJTQlC+AGW/dZhqybPj73vr2DwC+bOa053G
h8SCdbkhQeDRi1Y7tq0cjK8JlUeCAjptzUdmjdeJmleIMMiyNCOe71bEkpi/S684w8K3cp2JhJjN
vbea+6wVd63VbjjBRxRRQTUPScrsWLpCFN00MKPyf8KSnWJsIljODjFcFUwCy1ZEVkjN72I0bdIJ
20qmTjJxvCEM02zlW6n43WK6nk1sCqB9KgZ3C+Mifo24IsxCBBOYW1Z1TsoUD3YFGaQ9MX0/Rnp+
3NZPJZi5eAU//oSXZKTTTQ3Ds0RnFie3yVDOIlOaf8zLmQJRReybnoZGDffFvRaT5ySlgDfWbPkG
gqCEPbExhkNpM+8En1SlMgSO8VyAr8o5IcrPhHwWB0EtW3YcinYp17a82aZqe5mn4oQLj+Ixi4JN
Ciwi/Jgf1BkkF6ORGQuIGSf9rGMcwSaJRrV2Kg4c2ZZOcSkfWSR069tir/3EHyYWZIzlAKz6XRGI
O02ydsGIV5jJbNPs5m5xarJb4aYcZCflD9oy3G0EZV8a9T7paUAbLmk7W15WuPofZwAakJXM3mki
1HlBuljB+Ygv0i0bkhPFrm4CigxMBSJrQ1YCLj76XibiQqnNhdf1XibRaFjewPQQVJsdPskgSgaf
Ha27R3nxqBf9UR/JiSfUKhJdXTDzmY3C7laUB4tntOItDZhAFsaHNbwqYsz6eil9yUXpG0x3BY2d
bQJ0zO8Zz08HceeN8CVpenwwa8qav7iK8NJZtJLVWcUTHzeNL/M1NrfabB3NZ/EuPrPmQc+O6OoC
vnLL3MlUum7Q7qKB5Vt2BIYKQnrI2ZGDWqryhg6XoeloIt46k88CFMItY+Our05dah0ocfkzZIul
GtVqiOWPlOAgBXZrnfSGZRMiw8q222Ow3zdS7ivG4I8iFgXAAmZ8IbiZRcnD/KtLb0xLkuAA0uTY
KOVJp7FKp0OPbVveqNb0kEjszxLCUTm/jaL4huZD7y6Mr1LwjZ7gIu0fqY+4yogsxn4gCAyw/cjQ
99ovvZWT4HfMiSXNDpJxxTKDyMlgwCXaofjt6HDhzph/mkYhHu1bQQ1KX0bLDHdVeY7w1qnVs5Dc
OlhcgYpTh40+tbHHoCIJdPJH76PSPRZrgNgigdAZHJmWXE7uYY34RlUHbqpf9hlT1qEnOok2NtIE
jfNB1LSz7qQY07HlvZf0FWRT43T2LVyHtWpcuffJcjGUrpjlPDXKImvo7IyHVPbIpSnTIS/xZDQX
LN8KOlJD+6PVFOnvCSMJg9xlTCuf9WcBX5CMmgxm4dgWl6VpHgmfGnE+q8lXy2Cx6HSSo5EnrpIq
YYoZOjTe541JPH12TM16jlL+1q9uROm9Nsb3WYnfBRSx+VUpPtut7kMz3WYVKdRVHzMQj2WdiQi7
arTrgFsKEhbA3DUw3HdsqL1Gc8jSiLWvbTYx/K392Nf2xPsspP60UhKpWyiXvXIFg3Cz53DT47g4
p/iGiVrADGDfS/Gzfr8VuI/bxoj3jUIElaweG7cqjITUhq5J+NUkGB8+o5Alht1JaI8kMo3vmql0
ip4XWP9j6bx248ayKPpFBJjDawVWYuVSSaUXQsm8zDl+/Sw2Bhhjum23LRXDPWHvtb9qoLFp/mKf
q3DrAOyhbMp31P+RUnHbkHmdwp6DLSgY9BesfxgMnvtOPrTIWYCfREQaBIh8MsGNgyzyXx2/VSNz
/nnkCmGJPJTRlfU/veXiIxlnzzmKVdexJ+XUbpku8OznPA0wmaLioNEwMpQwSe2Z1hLwgF5fl3DF
CvWK0uRsIVsLWefUzNiY43MQ68FXwR5EsEeMmdVWzxZno08MIX8xPhm8v65cHkmkQ1+f7gOIWDGg
OGWbTN1BIRxSBOmhdr4RJywEsY7DLC3CKEb0mdC5eEBgu0cATSV8Y1OACr59aiNu/aijgZdeqS3W
2K3gbzGIJS+8cnsU+1SS6pg/KmqilVx+9kq0quwHA0znZpO4cmtHyzVL81FRQKsVNOr2M+ub9Rhp
60T5qZCPs7bklnZb0/qvIuwncq7bVWjI9ADGxrKcjdXRhNtYbH4sg/FO6cr+s6Kzq+WP0p/BdUss
js7AilRElKwP5rEQjQIZT8Cgg++Oj1ErHyEgj+M+CJ1dnKjIfGQv+Kxs7Vh3gBMwupqfilW+dyx+
Kvb0Ed5ZRkBJ0i8KDKL1uC8UFHjWrSrR4tjYmpO1rmNYT4dVPRNiMn/VQYgJ1B4lCdAnXL1JsPPR
X+vojDQovewSJvAYJDTVYK+XSFm3vVrtrIMdUtmx2JAeidwvRYKX3mCFj1PJ6DakWKKoCAIMC4UK
gBX+FgJUQ+u3xnelkvg2stwdId+9K+HL6lyMUAjMl8zkoXK1BKAsalNfBSodqHiUfKVqBolVBQ+0
06YEXRDshTRNTtPPuLcm+mHl4eBi7QNASwof5KrLqRAqsu7AmsYIDXO5ecu/moZyv/rJheUhZjrb
5fjUEQQ47KWIl9vkC9IBEvXg65WbD1/IfPeJMuxRbrEaS0gBHfPMFQlmikYGqZmt8yFfajNZWgaG
qaxiJvoBJgG7Q+XCwh7wGJAV3VkrK5NPPc7f1RZ9PL9TT4O1XGNKQDM7gquMyaVLkD7fv/XROeqx
vyrbjChBAg/K/ioa9O7SOcUglSpbk/6nl9jMMXeWacjztFoIqgRJxisYa27TEce17tOf1r7UpJGO
6odf/NNqXsedV2KfbwN/RwDrbg7dMwirpAOqhMV7gyS7nLBUY5HxRyhcwJwLKHEBdSfcJb2LtYJp
u4olpdU2euSvWlwWjFwwNTtujxGKVBtTIPtPFzm3XfIobJ5dhSBMO/EobSWueKyrXt3v7FgGDOB4
lWnhY1ppjFqSWYIUiTfB8jjpmz2sE/w9zdbW53csvK9tb1EXCgbXzSq2L0bwHzRnbSnOIXONyXQt
fFuK/9BHuA/dLsdVyUp4X+EXIi99ZXwTace90evsfuOjZhRHXXTHILj7JvY9c9tjM0H0jq7U2kSR
2/614t8c3ldp2dkgvG/s9X3SXfLwN1hTwS3pBv3uldW6Zzmypxqz5jL2CJBT2UEOmxsCphWOGI3Q
zZyoslAFt6HBsNwFAIyUGvevlDOuDtZ1tjQSojucG/Tw0FB3Gl5b2XoaSrjqmdKrAkgu5s48cE44
KklXmk6xP+ACnY8tC1MBg3wVznB08LdDGbpa3BOA6mCrqTcoBZVN06ZrYqDZLrKhl65Sr76ZbB4c
5556mibvhOLs0nZjceQxcZDZybf82zpOBMsE4i9ggA8q1/w+xq5o6SvRd6lptjHvuQoPwodWxlYG
5TShM/KPghJQ8pUDh1RYVHtpSPl0bq3ob7BuoiR4I8j0MYXlw9rbEKAwY5qYMXurOeQTCwIdFttN
f4Qaxq0vI6H8/aezxivyH/PFKkcaPPtFyhMD9VqtTjbGKqRNTo6PxiFhC78GPsgANMVPz3Ko72lE
7lOqPzEQo9Zu3ls9eh+j56ifRoaotiJvg7beDlWO6s7d4Ym5hoZ2sShuEt2nKfJs9lHVxNytI1FS
ukGcNKNFN90aM1xNeNgs45KWwaUcEh7R4IQ7u15a1d1uYyjHDlpEh5VLeh99eF3l55jfcuMk4vES
xdQhdFaCQgXcN4d6EOwjaVm+WdPg1WS+tPEWwVwQLLVvp7PfGv+FKBOb8z1l9KMjI9jXSUHUgWtF
qOc5XOL+OKLQstzJacA7PvDaCI3qy/BKBoVVxkDX/BI4PJYRezmjYJbfeqEVH8VHMF1tWBnYjI+C
ikMQMAEdeWzcDLdV4Sbis/e9TKDUSGkHh4uRHa3mGmCOj8ctavVT5ENEKzGUfZp/eRKuMilc2iLm
h7Uj9QAW2Upy2OyxaLenlckJ4hc8TxvDHBj7+oiCBR4R1NpBuXH+HwNxbosMgdM1BC7OC1GXLiGF
kM2PqMq9RMWVr2F42CJEqBHOlQSrNN2Atx0VLNkarM4au4eEigWvQIEF1029hWHLlFzcMElcQ4cF
ceLNqhR0FF7UFlivF9aE+4BvapENSJx+B1Ju2ZSY2G6p9ITrGNFaM42VIzxJJazUcq0u3MVdwo7r
aBYchlinKdfpYtXhG7Z6iklaPUziUz1aXpo0S0NRCQSApVh+UxKHK+0hY1v0YXXBVDeVrVbtGa0Z
PDb1pTE9lb8BpfOv6Q9L37LJ8pA9qwH3nMT7PFkpIdJ06Wqaj2DSt75GXOqP3OCsaCs3wMowoHfV
a17or0S/xEhs0c7nOLwzXPQ6zsh8VQVoqyZ8CkiSuReiYNXpAr7jS6qx0UG+CQmrQxQQdr+mXrhF
yRHIe1EG1dSxBPeZn0vXQWLxwTfXT6+acX56Buhfdr8MZDYZDgiHD0Vrr3rtrxWQkO1RRXVqMuk0
CzeU4AUwae1Z7yHDjHhGOic+1N1z1MbzQGgaCzhTXk8zOeEUv1dspv3fgnkYJndeU2PyFiNcVcBq
GxeiVRAu4bs+5t/a7G35VA2ofgaHZ1kthm5dfxc+70VWJgmQRi8yjE0VjBvJN9hbHGzA7+OI3cu5
VUqER4hJS8aJf+zN+L/Lbg2XhqyOoYFBwcd/bGRYJ+RMJuaW5t8c76GjXKvcJpGOkat1QKZ+zCNx
0UPnGuQ64vhbTQJKiJXxEdK5qeCGegJPKxYEA/jdwOFJLRgiz03rJRkBsib7pvIPfkXeDkpynZjq
oc6w9sLwCVVPJ6Oh2+g1X/dcyiMkIYZQb8AkoBKR2ZQoquk2ybm0xqPPkimP2I6EaNhS82Im4VLl
dG4QFUQOQurSJB3AgfQTHmtipnwoDSRg2hPU+b7cm0xhEuWe9dYNy5ytfEiOvZpQXANpoJ5Hj0dC
+gqpxbMjiXrUZaZ8EAowykJWYUjTfamoBdQaswWm5ZJKvsd+HDMtRuIIOXfL2FnTzmo5fdT5CH9Y
X+sSGswaF8K7Hzf45geCRKN4E0SGawblOhrSzVSfiIVT7yaRDMCifuL0FnYPp31SWEFSi0l4ZQQe
dDsiLxlzssDmyTS9UuGPi4+Z3sMvYduARznfawrIqeYyshIwUaiYPBnEgKSzDVP/nF26YLEjZa05
IVNEbZ2Gh0T6kPuN+RuiShExnHd0axAY2gdCGDlBQ+v8+Y+MSA4H/YAdL/kDbk7KS4AfNZtcSVk6
ROgaJgoSDU+Szp3CTjxaJwXrALEJc4KaatfvJXARb8Zwq4vP0t9G31OW7asRJvOl6xsQ6x90fwuT
WWQuLj/FNkdJkXwJ+SvN3lBeJ19j/Sq2SvcT+6CP/G2mbpmv3wbagFLnuNxYADO0i9JYWwcWoHIH
+l/3e6WjZK0v+i5h6DI/CQZvcgpzvmcZAz+fYfSO9M0SCqLIX1NVQBQ/WotVRvwxNDzMYb5qgxky
gWSczBbzwR/E3GY/QHfgqwHNchHDtBQ9G4oUvF8Ki85qsTbxMpLCt85ndiYpOz+JQG+Ya38cBybz
P5WxMEfm6hZGfjaYKvVRqv46xAgkf5tostbmxJfGqMICzpHpR3zrJmdWrHSeIJ1QkskKrLe2Byxl
HFgymyziUZtmyOldhW8uViVorMs0Wi9KJkzKV092EUGsi3i+gUgNSQx/ZTIwPQdY/nCdNStIP4n1
cHD4SboGEXhYJyU0ATA52M4qL6nMlcRPZP7aqDAAiLUNpINVEDMdoWOXnws0e6OW/ibedfjG5hi7
RFri88ZtdEjGjsTS+ByY4yWL9z6JeCjD2xxfUL4RjPl6JPgJkQUqOfKYSbAnG3Cbdy3KxxARsoHT
sjeYHysBijpiw4Qp7xpMfrTflfTOHLnVzT1YB9caP3vUMdcp4mMAL85GgW2LsSY022YkwOA2vqso
sh0U2dmzmkc1TJIWneLfMHIgaRzYJ84YrpUFGXqSWDWjom2XOnxKnGI57qzCOMQ1C6pDjDUsTMcT
E4Y6etM1Pv4zom3PQvh+rZiUE+tO38yCjk5f3GSdVJwmxCiBPtZkkKmxsmJ5FC2K58TnaiuHxiy8
ceK7qeDCo/a00nVDPoXo2HVY6ZvMuyldJXa6hE2bQExH461SM0h+t+cFtfd/RPkzAZ6L0E8JpDSN
Ma50NDLi1oFkbENul3sg0PxlN6VQb9DJe0SzaZAuIgnH23bIDmFv3hMeAxCmXJBYEOUGTQpgIOWx
+MrJ7pighiuvRrnmzheBn1CtOPyp9TQBQkTFWTRosCUpM0d8Ah27XW0NZKPmSoWg00GBMVT2mTmq
KozgbsG7u4FTI7sVjuGwdVgYTvRaaFmnYk394uo/wGRI9c7PXfnTETyfvSo4C/qiqFxLzwEGDzcF
FuboapZ6nBzMJYwjKay8vpFIiPEZBdMxAj0dGQc1EFvANxlewbQoSKNl7GyM/LfovsxzKYnnBCI+
IBgjRpc8N8nnELdqgogzuc8XryYPW5PeVX4+7i4FKVxF/J6U7aOVL9wfdf1RwicdsEAk3EaaQlIT
b2auVZb/Waqz6zMc3wgP1gP3Reb3q7COLkTClxgImmeByjW3q22DEsQOCYxTLk00rAPQxSZKArT5
6fTOsRdI46IyFxGK8Zmbs9RsUDWsKIu4QKED7mbefnQLeTBW5nBn5phwX5fav4G0rTa3oa0uguE9
bvY2E0rePhIsuMJgQgWpi9c4vLrLZilF8/1A+vpCDt8q/o+/KICjybzPt3aFwovZwhAKP0VZJRQD
DlNBBXtxx/pQiXYx0UwpMFy2OxAj5fQZneRmTytvXQWiVYNp28QNMW9gcn4baisFno8Gr1WddcOG
f6v94J7vmNsW7LQJ2/qZlzoD5hAQnNpNieqjTScp2QDsYmjE6DPYPtdsn1nN896dNkxJI3XfIaVk
AMgfnHKFUpmaEQFyz46uQgEE3iipEWOXp2baLkpQjchI0aweCWibXjozNr7NL8hXKEocfW/zKved
9CKq5NbryFbndvjWswWPYeuVQXA0z5Je78mw26vsGlAxka371sNi11AjEz+KVegtjZhzVtc6Uh7g
LyI0P0rwwW+v9V9FfWSkVOKBU1cm/LK54UN2XCYns/5gsp/p44E+m/sYyqybqwvBXekP782IB5XT
PjY2LXN0HdkGo/uKCB6V+HbCPRKHjzGp2P5ehrXU2fsRl1pNt2kkd5YdzyDon2q+aJ75bjLc4R/+
ro3MGwIn9AadzcaqfkakzQPaJfIOVLT4uZ7dRjB+6SqIimWUHyxLfTLm7bV/pjwcK4a6VTcdR1J8
xzQ76iD/URivhmefdFAJ/YO8Yl93bH0bb9ZbwYhaHd5N4ydFjpd8TcQxRAAAXg3rdT2EsAUJAAkR
7pkSQxgearTMuBvcssCYuEgQIJHtzq6NvCi13iZsAxxE32PQgftcNYlzsYbkUmJEjX1WUILoT+QW
Yuubf6AbEA0x8/sODbJ3smpjkBOCTgrfHgsvNQDVM78ddZO4oAzFDse9CiokcgMy/YDDsnC30p/c
bdEfK66BqjnXvsM5ZxRfS4/SnG21QYgZShYp3MFIh0cM5glUfFyZe70xD7Iy619dYpfCe0ImX8sb
fcIJhDUVyQAcgald9425ztrYHXxMJW9INCl2eSctHJsqJMPO/pymrxyrKsHE9IMqCp3wnK7UhAhi
/nZsKumUs4hgkomFDWdNxucf7qdP2hzHIfJU3VlGyT50rqP/Ocz3gZ+MX1brmU1/7tTkRNR9lQ0c
piTW6EjqlNnJeqxOofxuFOiQe16JKcqI0bNkBYqAZzTMH2Af1eaz9SO3hreeelPju0vdZ4BPeFBI
OKLmDhxEBMg1xLWScIqCLnd+bDJlkDYV7U9XRueyOQrxQLKz8g8MpJmtcN3X5nas9r5Nh5Xjukg1
LAamp/QcS6UXDG74gc5ew+Mb4Av0uUhFscrIA0DMM6QnTGbrbLpGFDTBqj+bgPP5pPnMfaTNJBrA
B8xJECfyx1yN96n+aiZi5mQ8fYwLIpIRqBdJRnD2PeVaWJW467kYvIXx+1l/EiImt48aVPLOer6Q
09XcihpOasND7/XWP0X9DMNNd2MiW6DgFrW3VwI3M2As453gqT7AXBkQs3W4aB9pcwSSXxftAb1a
T8gCs9PWfPqOstLSC70M4SxsS5YqQr70h/eOpl8DECDUn23fHhNaWRYt8jIbgacFj8CmvZUWUg1I
rrnaTUfkPOf6mZzCU//L1dHl9yi8ZsGZXQQrBnXFpGvJRVwY+Ub7ssTgBSqTL/FZiBKMFjvh9Cy2
YSEjEgBuRqhFRXSGk75LJTcNU2SvUxQyuzBLK9BE073c7LQOdJXxiMixK6HMMZPhi7eRwDhkSof7
NVcPjTFvXfxSyjkH7ISU1PyngW14BR30g+rVjF8qIkepUFxtrYiPvpN2qvRWLdJCJiecB9ttWQTb
h1LmK6l3YaRttf67uiXlgTmC8VJGa2GIq9ZCcU9bd4xT98sHKZMCvytfuXJK+Jtze9GY3BvtWuL3
BXxgCNoRpyderEYXEuGCZWz+KxyGmXDHa5bhWbcyEQ6h5qXEgKWvBnuWfB1ikO6rZenkwJllgU72
Lb09qHj2EkPz9G3nORTBe6arb+LGkeVVUM7H0Cag05UwVSomUEFES6lPkCg/6uLl5y+CgCH9vE/L
1o532Ad38F1qLE2YNClnf2jqc9GS4G4eCSHvU+JZ8pc2dIfmqbGktpmjcag307hVnHuu6Ud7MYTF
ISvrQ6uVh1QvDxm2kDITB7L5QK1sx6Hdc4vU4d4c8AzoV2B4Mxy4vY0MOJrJZOTRnoQgnYtiZ2p6
tx0ZOROsVfiAc7ol4cKOoZ0Ko4bPzVtlqI/OjCtcF7681MpfTeDnujtTiK/nVD0tClCSKbkix3oy
4FO/Jg52fNkQ0RC4+sg0ce4iSo4sxuS8wCtJJonmY+JyWEA7gCdfalJPJPaSiWuVkdfwFDHUX5f+
W4aEuFXXYXCwenvfK+wRoq8mXJIIw3GwbKheIytbpXa9ULGYw67Bp1/hthOrcFC4hIiTQeiTd2tR
Dqm7iV5524D1yWYMAEkR+KmE/ujSu05qjMRik6NOB8CQpm5t/oxAl/OD3uxRNF4LS3qTpdna7KmK
8LqJiWO6tBk7QXBnUsG4vK2WpAZAX86ORgJt94isbhW2H5L0XgvE4JBEwlsRU/EqsLxB1ZwKfCXE
FvU1aExpX8fZkYOezzBBOubf2e1z4CsoYMDitB0PM4QFfp/AOiXKX5XJhUXAujW1mI5gvgHUIMa0
Le4Semp72TMbN5LxZgOVoGb6r2Oi53MNFoWY1GpWJNV0Np15ngMY/UMGb0JIVMGhzH9toxD0dar7
3lnoqCAgptoM0+cKbV1bW31CJGbc5Go3Ej1VGC4rc/Vp4EllhW4pLwMGKvZf8GT+niYxY2m7iNF3
qF7q1eZ05lfoRzMM8ybbtWhrjydBq1Fb6gXk2jXFYxfkrzh/GeQJStmfdDSyhqcBLA6rZz4Lv4bg
S+RexbNnIAkp+We9vJKRJY+uNJ4D5Luezx4852HXibwqIoBRX9bVphzEuQE19Bg8wNQuVJ7AjtTc
gOgGrbk1wGe64teOvLmAS2krRjaPfEB4A+ciuNT++jT3/OCr5atTQiS1FvPJbEnvjWwlmCtrWkNY
0R37z52dqe5apetSui/GHCQ4pOcY/I1ZXiFyLFVdWubkn2AtpDmy0M1aqF9AvdJg92jiAyEOJGX0
BNkZMMprlv+9xgGTBf6xGddlZyCpVDYSgHZZfWrdmzAPPdpsQjBHgm2Ym6RuIedXE2u1E+BB8lNw
ZtqJGvM3KmjU7dpeJEjefQIQrPZo2CHTsQF1bHsLYBEUhz7R98T97ayu2KPc6knfI57irA8lGdTa
eeB9puIkxoEAOlsn/VuWFXTnyDmgVULH20eAYxIaYaxzBJ1ydQpAUsQ5XHoz+O6weajKWTEOWt78
dAKAKkiTseWMLh1YWeC47JfEiARu5M3sMcRoyR4e2q7GhUJoTwQwVw5IgE/+hmIZAgBU5eX7xME9
dXuJ04VGrxjOeG2pmHCyMvzAvzPlrvrbOCsj7dZMJddaznetdWsxLpxe2xXTEVmfjmbJz7cNVt80
Vu+l5jxS0sgwIAnb9KZlPg1HFlusLnYVfg7DOdXaPywWBW1NIO0VXADltUmUa1xZ17TQrmrSXXWH
srJ44cy74GI7I3doI+wqwGKFhlF9xdKUONx5nA4YxdVB0ASxv5fHdq85OBWXdqBtZRrAjPR0BQk0
KaBm6Pp15FYkK2Ev42W7hEdgUsvOFRcC/wwAF1LOOltsWyd9WOmA3W9LfzIgyk94oe+wb6M3rY5Z
6q8GBAOxde4Col34MGCUfsihfogc2APMXtCLJt1nYr5065+Ggx0XhmTeKbgCOMH27W25T/NPM+1B
+LtkOW7J2doKpDW4prfGlxH7W8NZ9/nn/GsSCycUyug1aO05inVWhPWcweLfI/9E5sOVycVVhAlD
I/gM1gctWUGl5fWadkipefDyxPhGX0n5y7M4DwYwOROmyUyJsgOJ2jVM4LLIZKrxQ+Md0IVblUMp
AsticihNHEoqThlr7ipIHxRYomZE9x2y4bUds4uiW6eIXOZCO44cDbqXk+pVxl9yAkteAXEt925s
owIk/oTEtLQBBFRWm5rddRA8M2Xb4fPT2Z1V0XTggE2Np+xMq6+RUPOGoKoOP035T2l+REAxzHv0
VU2sKkhJRLGG0tj4LecwxZjgQNqlkS/VKLDxBaYrzSLpAZFX9Xqv/SMMgYVGr2/rvAJOCcQLBeKF
hv9VhngxQbxo8L4qdGI95d2kXSsIMi1INd4nZrVmRX0JhH4eY/XkE0PVIhZWlBQFFescS+xL3swU
rppLl8VJEOE5CEyADKwVJH740VsKYUYdjgNuKKisJFHtjT3ukKXRYCvEYjOtiwEmSwmSISNaDjJY
/ehITvLSUcDBslHCB+vqltk4xuT3kgI7Kp5Jbb05gGWakEVMM97y3zg0jhPrBbU+K+Z09A9BiuHP
sDdOoGzxPNjJTsBWXYxeLDa+XsC5EfpG0MAIAt9M9BYoIfG+sqxz/RbFhZ2vtXFgJUL8hHjFLMAz
MtS+9FA/l7ZxGtT62A4+/ivcBMg8s3Ba4ZEDrDqyhmcp59kTZoyCft8Z3xSdFqHe2bC0JH45Une1
/VsSoSaDu7X4PFtxGM2B0UC8qhiFR3lxiRUsfg5uqkk6RyCEUuPP+Icl72yk8ini0kZxeLQkRIws
ZqZHJ65ZtiJjGFouoB4LEIAMPygDUjKhKBHwR7Q/Ox5PLYb8kTEBBI2TFconJV35cF8iUIWl8y05
WC9raddiLawaKmzQRgE1lNUah7S+xvy07KPiSOSN8gzA60i124mPltMJw4qCCKRf5qRsdRPYHVzg
ccbaYyfXSIrkrTlPQbV903rWJ/EbScWrMDjEIAfbxD+YjK0Dhn7IMXQNubV/J76bytYPawbGwbuh
N88w7N+GaS3b4Kq0R27+DYS9dr1y9S3pXJQH65n1N9TNXv4iMY5T4KOpf6kM6CtE9aettaWjvxwe
8JrRJwkp4XboEpgi1QkVyKLp1SV/rWi+FcZQtcmEGlG4yTsCpInCCMFmkqMdWtHi4y92EnO8Qt3n
Xb7nvN3FM0t4yYM85l4hgQKxBsjUNJt0ui1fjPZcnvroq4NgkQ0WCQdXNMfVsNJHf9OrzS79VcAP
MedecrEyhQD6o97uk1sxO8kBm6srWe8fuZotc0p4g+0IMjWZ+YxElllEnVAHS6V25QyGF36oHpCG
B1WHBp7glitCdrlX75TYgL0QG8lcVA1V40cMbkIVrDre1UJe0xVeHHU/f5sBs+NoWMkM60fpi3Bc
8GoIW4Ngk8/ltCGvZrmfir3RKI0vkxS2Dikq4gcLy29X/qb9uLSpXxAyXeaEjDl1S4PQEb83dbLk
I1gORHIGUXV1yqeV/0lz1nBxyg2QEAXWAfRcjINkg3BSSn+GqGNRP/zxHgO9wlIboIL0GXHbyL2w
xZaezoYeazIj9oZREt8bXUvBMWSgt1WDlQVFJWm/KzHPDnG6kh4369LnEZe6ExHay3Q4aJNzTgrj
S25bkPaaRo+rRm5T4yVrm4+aHDUfhHWoeaikyD1dpFrM7oBKVj2WWvcsqL58QocmwXMpDec2gLBA
gwwvk+mgYFvidjZwthinCfKU0Z7olqhDI4qaha6Sccipp6n+TUSgDObBX5lchsx6a1P5lpaPoC0X
gWbu1wOY0XTeN/jyJUHaPx+Kucj4NMNdlt5T2o8ugiNWlmIZjKJzO4dJQYsmnZHHO2NZCXwinwfx
pPOFzSaSEZVlq2uHno1JVKPdySfXKTtBLg1ngsXBHUHcaW+6TWhsOAaUmmSu5SXY0grJd15h/gV7
iNyqhVxXiBkhAFg6t6KPTOogUKegHsAkWCVGpnkYacgDlItIUMjgYJlOJlHG492kmm4AeSf+fRTi
PDHzp8/byM0AjiGGufWc1bhUUiNtumChrf6Z6t97VGsIRMnw2rEU31fxPTPiaw7JsjeCO/NOylOb
RY+DX8TapuFwmAb7IPq3NTd3FUKj7PpHlLaoh5n8niULezSbhChvz0GLwX2VEBCoYc1gBcRXUzb7
FilqxGoElexGUVhIjOxvyrWuZrsG9yPA+RgIUs10CUK3RiZf/V0iAymxbBx89U9W/80qeNJcECDp
pmdcS2fiTpI2zZCefYT2EkJ7hZA3Ikuz/BmwL8m6cTtE7QOfzTJimF+YHLDBumX7IMO/N0jcpqkn
xr5x7gUUsKa3HqN/7KPqEkv7HDI632gRIVeoklM4vr9YKmiYiO3zNG2N/JIP7x57l8xpdwZrthyn
bkZmXLaRuagpE1HeB22h30Qo3yMaHozZjXwMkOSlOcYwG9cJaTMYObmdpIWV/+okcSmvKF0ZWE98
T/IvEh+MRRE9q9uzv5r+zkFUrtLcdzT21Mvlj5Zf8DXEiZsl+KCraonWNNXX0GpAs4we8TXHVCG3
Y3Qb+sLU0xWsMZcyR/93Sp15+ymRhtFiCgtwBTFBJ4mlReiXrvUCAf6AibYmsYhkOCJ+hHMPmAbX
aMDTlYDlB+8p9/h2EoBNDZ4C/mOdWl8g2s5/QJkttKPNmAlbbo0CZWA4WKBlYPGbwcPtcvICFGnb
ot4ZqiXKSpyIzjaV/O10RRWIOlAcYzJpmJcerOJHRh3XTfDYAE+RgXDsCJx25IcvP3uFXfbEx/tw
BHZu7NIVTlk1Yf1n8/pJp11qbzS1O8osUSRrWRkfyrjk6xY6/XNFjUBWGCIlfKGkASr7mmsToYVK
/0lQwNgJszkPPZu4lFxzKyfhs6rGcaNN6Nix/bR0j6ybGoOkwTiedVuL0owRQpNZDdmptlmUcowr
G5MbJNAprHpzle7mzVA4+/P4mVJ7DioaKVxQvPaD5BqLiKhVvCgLueUu7FZp8dL2HTxO3Xlj3lE8
fbxPMahlxisxubyJf6qh0gXt3knu/IsTsOKWtyojNPubwS4Ozg9Cvcd8gwgdy1u+Z7vSJ2uH51SQ
6zwxsxHyTjPFsWMFBcPdPEREGXSMTtgPS86JgQcLkomfwzi3Gj8Aul0sRmryo69tL6y2rKjIf1kq
BJaAwojvyngUzRevNolFXmh1K6nRTm0c0bGW1xTSlviKcCMPOYwx5Vl+RMr+BwgJnamhpUSOMT2D
5KuLHf0kbSoSCTN1MwGKqCG8d+2ztmKNWG8aBdYcyP9wR+NaF8Mx/2jlglWGtTHLnRwgDgZYjAwS
o87a14qNeY5T7LeOuU0wEwT+2eb1lHxJhrybWLzXJAHLhUF6CA0LqnTgnwN7lxzSA3UDhzl1ehMW
JynGwQOx6FOeVfmpswHiD5arYbxKohJTNeZfiXSXtBf/qzj3gYwijy6gL+EayCKizADsBLzTRcuI
pJdWfk7rILZMdjtHesv76o2RG3O7IKsI2llP5bLxkdNRpTCWYtlSs3H4sNjyqYsRvSIePJSZ3sjo
zciwdTGJExXbqM9O6u5J9aRq8z0aoBDFJae50b/NJ5/5MeWHiaDuArRwlDFt4T1pLCvGirPrgN0w
o7R5DgMROASlr5XPeHw3Ve2QwAOal+sYFRIkfaZGUo78wclUcUhy4ZZrC/1zX26T08hqH4LWfD9n
L4XJQM09ZfcrwZvMqWj+NpFyDfR1W1ceCZjHBH51hcFdI9AEanQIjq3Ab59vfeL38ClyfrY8Y0JQ
Kjf9ruGyxVw25sKzLYJMi457mRdjddU5PE16WidKtqH0pU8nQ4ez/i/oiTE69V2/i7nAlUJAOW9x
6vEe4i1Vft18ZEq24Bkq2DGNJ4VEOdAoR7L1jlVVIJoDXccHp76UeGurzb1kCUnRZyzm0o0DJQUx
S4PHubNQ9gXhn1ZwlHFcICAiPTbB1gzMItmMLSPAEsc6lm/lTw8Zp6vcojjFGoh+EUQ/02g3FU0p
b1U9fNOLdo+EomCaXZjkdbVebiieExzLJLm3xLhHkIINoR2Nfjom0iw4SUdK8rLHMc2iOClONm8e
E3UCFkACgDKiIULA+MxHVHkPxGUv/Y+l81huHMvS8BMhAt5sSRAgSNBTlNkglKkUvPd4+vlQ04vs
6eiKUaVI4N5zftv/wcs2TW9mT08BRUyst+sCKjfT3lT8EYXFSq3r5NDcrSRyQ+sNArrCWI1GWCLa
QybaI9d2VGYixmOk/v9vxiDLygDV6zeh9iM6mQQ1zIQEikcdwzvmLjO6t6pCbz2gXeasi01wUmL8
ZwwwI5BdvaaIUkJYHZRa2i9meTMJeICPVDzNreQnEFKeax7m7CyM0PmSpjx/MbLUjNWdYUsHbCDG
ZNeMmM1+5pDXwdi6jm4hilrHNDvMo3FRTXf4FSRS9WnFUTbBMm0kghK7EOUMFECCQAOUWLoN5BIa
PCgYG6O32k7jcxnxPSO/ivWCAvYbdW3AHLbFJKB1J0W3s1LxI17RrvEjqTyl4TdeZ5tpeUMdkUbW
CRuz8hUj5KJx04bgJA0k4Y0gTwC7GiNvDbOVwtTjmQMeHsq/7B6epsU700S2aTgTUaILd2PAIyXz
SLUO4v0d0OmupnkNXyuRamRx00CmLEhIwBA/qZ1yQsQw6XuuvPihaRyvZq0AktB0RVQsKk3gaFgP
RowJgz1Yp8FW5HgwN63ywkWNSYEcYH74i2wprm8QqbWb56CnVJ0hAx+P0lzvzNA2MYEkI3gMyqV2
AkfqV5MVYXU44jJAd8gijWJgCYgz7Xs43p7rroIpiPH+nQV8HwNUpeCaocsMfsjMBJPLNsUFpjXp
S4Q1SevWzsQSNz79BnLoqQ2uH+UwpcshIFVMjr6HMLqRTHptyABSWLej+ZFrHS5BW8QGDNM6v3cT
ch4SoGT7c6e17YnQg1PAxq0X97NF7aMxhTjlK2/i5OnIBdLRtiFXkKqfKDp1TXalK9FMXRXeJjUN
V/sfb5MSJqMPLRw8YTLMxIn5wT4c5jTytV4mk4xUb+KFYB4k5bkzW0S/+ZoQbAt8VTkSpqdp1udF
zS/0jS1N8cihrjnCOeKIEkfb6K1TxICKBP6iBrKg62i7zVBNRMxAxLkuZGg0u2ml0emObu1AEhwt
Jvue5AI5N/fDtiY1I0LZlnHM4IV0NyMD0cCXtU7xpmq4iiK4RfcH5QISjb4jdzaWjxaO4+heNISq
qLg8yUXapdx+IQ8BUBEssmmTOzEy5mCFOPd9jj+vYGLK9xogYtX/0ZdzzW+wsHSUl9Fm0xpCg1EC
hsn44LPYTATkmZtm+JVjGRJ5djVkcfHkGVbutcGvMElONPRO2HLZluYui7HdbdOoPGriW29YZ0bL
YRKOFZpE1KJ9nvO0dRzOwn4yHzmVWU5RETjj6JHmpyPDQ5+cM1E5r1wCYRpvahIdcatLjPBSl77U
LH7x3ZR9eynYgtvqUvE0alRaYA8GSiUCBICZkugqxwoTUXaN0YGT7K+Ue9OYu0EhOnr72X+m/RMt
qs5snPcehFP7SSF3hBfTxNlhYfuXL/MgUSpKyDvnB57oGWmHhlfV9IfYOGvWVfrq2mveS34Z4qSN
/Nx4SwT11ljLY5XECiG6B3Knumaw+9jtED6iVcXfR94jWeQMU3UkEylUunMnu7hXGJwn7mU+EXNE
9ArrK/9uZOFrYVimniER2is3T05hY2LifDP+aNROKhQ7SnVGzvRFXKsR9rNZ7rMm9xsGaeMtJupY
Z4g31b9RlW1bVT+G1IYK9CqOrETlQOUIwRtjL214exUEHWse6M5sxmeUGG9m+G1WzxIXe5Vc+3F8
Ni9+gbqSvbnUUCmzBAHKmg0QIRUIJSHkTGqpScnBLyAZNvhdnjqhX+MeMENxN2PgFUF9iuqvbKDM
wLifEecaJsSqyV5MNYEak3CyXLWviWTvWOVfLDFGovoQtGFfI9IUOAA0hmaB6wXZE3/dgHl/qE+Y
aC7LSG7PTX9UM0yL5Eu8AmWMYoBemHUk5lhUrAOT3cDAHEmrtG0c3y0EpjPdxAnLnQHhV0AopAdZ
y28opQSCcoJ3Cynqi4VlKF9Bqz90hlgZNrNVrdfMB9MN33jQq8Uz6uxZ9yi6yemXlEuavBV80KXM
DEcaqUhFhYSUn3pec8pfVPu+Z+XxP1aNKE+Egi30+iK8JyYGKnK0GdGNVQxvnVNuw4Bw3/w3n5Tj
f9BB8NBV69llj5kXpUW5ZmZbRMRwFFile1dgYKnSPQgE1BZ9aZQZOuZqndXpZoNnZJNokU9Adol/
R2iu+aO3LnJl7i2SiyEsRcqg43VhYZzC1kGkYb7PCe2Yqp/P2Org04gC5vBpBf67vKnb/cLpFwTf
/DfR9DKGTQzEQky1LcoxPodvBLp01ZGoy0bVLReVjzNhL/rvMisvXfXTgDWNjc0pesib28qKj2+G
Mj+VA83R5GKcQuJ6TRqAJ1gw1FvF+Nbxw7ke5/okN7EbJbmLkHb6bV4Z9D0AxyBclUMBTRxR7o5G
ldjqbQakDqQCWZyuer8RefiDsPWNhl0iRDkhTu9R8bvKWFNh16s/6D4HeSu2Hy0YDvhBxm1FgbZC
Q0XpgORQB40LP7qjf0teIj02PKjY0YNF8gnnOU0839SF1bL1LMytzjCd8xJHUH80W4swu2LR2vNS
H2NK6VPld0VQpNGvRoYVQfct/mxmdBb0Ptgpw2LPgoIqLsBe3fvT+J2S61YwlED3L+iCuiPKxH2H
9dKkIl1HM/0XO0DIWDavRGb1Az/eMZ3Rik6zKP0Oe8xmFeYhxvQCdBg4iQSrZfjGnL1Y56H9E6L1
CeRfGXioqRsWTyBUhc5gHdOSARjL6kD4Gou6mXzpl2iFtug5hQYxePTxem6sE8tpYeFdJtyPRYZI
EpI4teNCPWK4dNsAJ29aXBpCvxmaGoAEsIxcvZeCgzJO6/MNlnW1HvkFqSXo3Fb4qlpfH96jNYYv
1PyF4tn2o0tHcot+2+qpUkZCUXBm2CpzVxaeErqNIzCode2k9XE/CxG2dXSjA98sv5tuEsZQXhuK
trvaZo4n0UsvEhsGu0W53LV/EN7KDICNRzfFNnvVCI9VHPbM+Js86W1tIcoe9Se6a6UuEaDQWHfS
h8lRcwRwmLcLYF0WM6aVWQaL4PFMnzxoKW9URjZxHw83PUMrRuTMGpeCLrfeJtHg0dgo1a8ADUUV
3owxYrMBbjRiKHfxujCor6fQrOKSJcAdxR4Tt2rrf2XlX837hYzfhuVnxTcx6PJPBd53SVd/KlKC
h5QOaC5rXgSJwno8+SEsPsko/yxko4is0QfKv4m5RsFThhrgsZ/qbb/gCJ0diYryWPPglQ5Ie/xI
JPyBeO6WUu0GsLVD8JvT/NMSGkpBMP0be/0RGvNGIJx7GIJ7wji5nAZl2Gv8v7IGTAA1uXCRzLM0
76P8H4VoErbf2Ff4/nWdJiZuR+MLjELGHF7l/xDhddIza5ze6Wn2/FIkYzdZuK5jT5jZgt6VagXj
BhCOaqeMARZY0ulY78aOhqKSIktke5obpQ8z9oXBXkGTubM2FrdzdUvk2daSAz9ZyHZr8Koxe0y0
G3E4DlqGneFY4rXgCaVPYBp87AjBSEHUV4DvplA8g6t/FMmpInIy72+W8DnK6YkKtBySRkyOaUK2
fKEfUxLpNpJGyj6e9DEs37xyaN/II3xS01yrfkVubisER65+cIg9Bm+SaMmrj9Bgl8o+IDfsS/as
hRIo1jTDUVi5wma33BWDAya6jteE/DVr3vWsJMIwO4HCWnUb6H0WZgj1BP+HhQwqcIjKYIMJnIDy
TQmMpwe5qkuET9a7wic/J3Rf7CYS1tkoglx7Rkb5sqLuyhU3IfznryEE3jjQyNBifmZp61UQ3lZh
pqtPgyWfJKDc4JKKtafyZ0kY38tf2ZoYhQmzW4+ChrRIksrY4Hvz0hBj1AJQ0uyt/1EpKaXx8ULx
cCPkzsorpByiPrrIhrrlHCCGDAAn4Y7ToI5E3PJOzdxBIbG6uOLFEHXfwCO8I4ptW9uS6BrJY5pC
22/2/O3Ji7sVwbYjn1Lv9zM25dHQ7Eqm79d0+6nBnmTs5OmsCxHj5WGo9ZNR/IyCE3sdP0o2N+Jl
WMuqoSE6V2Laqz+mmzhKPFSB7faSvAGOoOrctWRCrYateo1NXhKDStYivMf6cNVWVzkoY/7d0qOR
G95svPSGXscf8SeOyBC/oX2oZ/GiEb1A+IYADizuyFkKx00Uk/gTnAy13ZIVbwfOwN/I7Lb8iCnE
q6y4lLseDfqY64+Z779umCfVvwt5PVFMABvaLAZPgWoVabtOnXP8NbOsCJRItRSvWnTJVr/JqNpN
egjRNZQ/eUJBCGA1Ag45OsWiepKm9rzEwpmB38o1CtzmS0W2eoG2eoHLGW1pEZAmmoeFbTAeyBSC
te1qijHxv4woyUVp34rvsAwmZbIOBiE75LrFWkD41bCevDYRPXtmkWy55P6EBF4G1OVKx1mRJJR5
vky0A1F1ZjwtCKkJrM16HivhoUZiiBKtNpRLBs28rBth86THmgcHPGwA0ZMyyjCIAfOMvmBEK45F
82MWxa1ToquEEA9jTkqmGXmiWgy0EMOtej2aHiK2UWmSTcoBVibCXvyrRdKN/yyviX5E39LT01r+
LJCqhVvMHQInYOv1CwFbCMlZgz/Oli9tEg6WEh858yttdlcrz0++otLI3mfSoxJihiZEcRl2EDRw
Y2A9Q/JKWjQA5LMWuvFELZjV1/o5QSUS7SOyCK7bd3VJJABnPCmKnLCI7lP0+FP/J/gopc4bo8wT
GpVjsN0r1bEijR67+mJOdwMTCjl6Qpat/jN4fhBiuEGLCpDtLDB2JIRtGJLfqERL5Q+mDJNEFpwx
iPTR7sRwbj2QzpAeMJyEKiyFWB91ddfxwxT5KfTfsg7wnvgit6nY7uTwWwZTrkavRNZmWrxB3L4w
UIL5UHKSkHd46UqsoWEAk7YNhBFmO2U2WkjrTk7Ldt2a2l0PNAdpMLYsT5gly3NrQS1AMs1ocQvt
GOWJn33XoG9TNhKjlKAUJEGI7gCDT7gm/n1kT5OdsW/dFJC30GiFFB6rzraJpivXvKxdyG6dP4yb
lVReC9OE66Wot6BgdRRsa3pwVysGPgVzenTQQ4Bbs7Mg9zEDJD+1Lab5XsqRRwiOAhovcrNoX8p0
aUgOCNl2kGuUyKMomE8hGAn+JGimi7YVE071a3zVuXBDyZjjupEi5fmZdwdhnddDF0W5/FxAuKkf
FIgz7ok6xe7OIW6x8aDvw9iCQ21CpxkYBJWJG7qk1eTNNFNSdTXPQGeTss5N5MxrrHQ1NHO7RPYE
VBOrtTd8iyuEgnTHQmU0ojLq5QmWGTy6DIjdF8n/3NQjOyTefTnwNJJJktkzKbjQ0MEHkbwb9WAX
GwXeAhPfvFlam01tD3SzujP1dAM1gfhqBRgPHpXJJhs3eqV8GKl1KX41NuKZ2bl10OFdiWjkA5GZ
LILEuCUi84RiPqoUs3gdvylJ9fZpceqkzUl2sjBBYq6dA3TicktbgQ4PTciaGRuHkTiJ8aDsYhJX
F8LSW6zrXZnu6KCdzW9mHFpLR32vSkSRx+KuhtYUKemmGx73P0KTVZXJIrH4ym1SK18UBJ/cNZwo
LwZPu1X+MQi2pXHDCMTJVkBOZfzfjiEsaEbkS4o3p1/VqxXNe8/USRmsyLBtifOeIKGU55L/RWvv
De9hmBVXDZvIchNb4aYazT0kvy5EbsDEthdprGYi5+iL5jfs2y+NDYaeMLBdQxh3Yy4Reuwxp6fs
nZoLb9qGxUlg1s4mHU2YcKq06GyAXE8xKfviVz0Fbqv9M/9OKYb6mTyi6Ci0q3Q184l6GvGIURm0
Jm7aIlbRSvBgHBChVsI+E2hwES+cZMwrNbk3cCsaeCPiJRQyLhr3gMeMKoDhJRXnNqRNbvqCkHR4
s6c4oZ2et6rxgOdP1aCferZufFzaauzjLPzPHIRMdeCNFfjT89ZKHB7K7wK5Uk8zMQ2rzerQLuIR
K/KxS/DTUhMdjgKfqh0VxLDypY6epiP8V0lDS22RcHk2c6ch0dKQB94Q+hG4hqmHFFsKiS68ocNo
YZKeCWg+V+DQ2nJC8coO9oE3Wlxlq81epdgnT4V9090l49wQI22h61Tr2okoXii4u/hFOV7zLHmO
8vBm9MOx5Zxkc4/m7lV3AE9M6jKph2Ktvcgtc7QQ8EQ8D+oHYObQL0CDN3QoNpMzVMd8GKq/A/fz
jOXXSDskmCiXgQ4YjkSU/7BnmnTLuHgsLh6a0XgapKMB2LCTP1aQYImPmivQ4RBsFe2j1oXTVIzn
/+7TNYJyOo4f8lTcK/FU45a0zHYLwW6BzkXIvozhzfxf6lb8VKhLmcp/oGaKOq6tnzv5QQUW8cWR
o+k2UAPoSwotHkOLF/hw0/YjSPCpDP0+qJ7J9zIMRymUj6EEVMTVLQv6caK2HmJsQcgTcYEtBHVN
4h6AVAHwsvjp1ZQfGPL5jv085UhrPuLGctKC23aNGcYxyMmcyuR11YSkK0eExJVPYGo/dGuay4KX
cWxopee3UbAwznQTLu+jXWTzG+xcBUPUkQ1lFp/VAOmumQ8ZogkoFuzasp4ZWS0d63MjqY8RijD9
SXrpRuXXdkJAq5LYhLkoxtLS9v1pQlKfOlSXOlaP840uz6j/Vi1+w5x+oYTqDtMX6CzS2KkTuqCQ
I6h0Of23VQbpDZsjgj0Yc9rQ+KMjW1TJhl1ZNKA+NGMpoAuHC3JPan76/5QeMVaCDMjR+k4473MP
WQrErQis9m8Cn9b5x32huatirKT/FiB1WyHSQuHff8rysLP4FhuDQAv6wpElByKnLw+yWT4Zc02G
YXXzDm2ViBi9+NiRHLohHsH1YycggahpYp1pBgEaG2uMftF3jpVTZKgpZdMPK81fO7DecLT7Gn4M
EJUB90GHg9BwM7HYLzVOBDoBpq1a0Bpm0S4IC800ofPUIYkY9GO3W23IMciGtuwn1CEFMSdBfZsO
4A+m9FJcsZ5cDXW+AVu8TiINvJ2oyntBxelHVB2z+5o1TZ1YD0z4UObovL6apfIP6jPlQx0br4sa
hFsD0jrYjF8tnm6m8mtijCaw/dbljPqFuOF2DYnz6veCoZNSkniG2Xsp+gOOZ9O6RJhzZcAAA7U7
LJwG2lcaIJv8oeSCeBmqOCGipi9zfBQlDqVv7dYG9ZUPSIYqYHdNKIaBpy9+BQGwqk8ORk9rQhP5
MmimZgTbSAYlIlpEvCUrNgqWh8Nh5DxifeZ3aD2Bx92CM+lbBHkZSHf9jOFeBX55vv6FBKisGt1h
rehi7GCmhFjWzOGUsKr3gHvjUWsTz7ygVXwo+kCe8RujJSaJ5iEO1aNIPSlHEIypF297hoG04X1m
iTxq+GkkN9CHtwkkr6HwloQnVfuwiuajDN7ASnqmSr019wtTii75SSb6dDSvgXvNjQq1HgAMTB+N
BlIXnzjIuGuJ6UMpiRpANC6dqrFjWCOptAzc/0KegMWTAXE2FlNk1zeP2tKv0ky+yvzE0AEPIsFH
410B6Wk/Ijm+TGl2NfT0ppXWDdnjL6MV2RM00pD2UrZ4jrL7mhqrfhjiqcfpUo1oIxO0hsLJMGx5
VO8G4/kZRhXW5NM0JX8scGknyGRhP1HE0uFcz2d5MuG0fCuzLU3347A/RXFwalB/9OB/TGjyJL5k
CmNNA0E3kOoMOEtKHDEvVO8cNFg7pPz77NuSk0NcleiTV3q3r0tcNskhhK5riM+kvoOhjZgQAitR
4+1n2kdH0LSUMQtheeooqMBujSJdNAbZ1ecQPlVIphBxykCeAdorK+YD4kPS+bDQAOxLHYh8siGx
FS6rSuxekFWwYVSkTdalZTcSs7tKj1qsLzaRHDe1ZFiRN2gtelE5EnSQzblfig1alVNcT/sorP3e
T7V7iRVLAq3VMesAAIsU706AWbX+t0dUN+vpRUTNqP0kLareZ0T7eF1dMrqcqWQNiKUAxOxgioJL
2NwMpAFtmR3Ujxp3s9IeWEKUVLuldAWuCGsg+5mSHdXL+Lemt1oD3iK31RExZidQ6VoEzYqAH32G
Gz8N7sYJZVvBKeYP4kkmaaEl8aFCNyJhq5HRjuSrYIT2zlWAIjsMfEmv7GBy+SqH3QrmIu5Ru5GL
e9rrkcjGPO+7F1NNxIUDA2Pdht9u6t7CQH2jB+ItjrQ3iexgOM2tH8BeTSh4Rl6i5rUjU9Ft/U+W
zCsw2WZsFAa+hVyQ5b3SKrIO5xeWHMxbFBMhclsTOFnPx9mf29Jf3+tM1XYW2mDzkQJelypJ7rDZ
BiC2dDAxEImY85SUktvgu+drR5R06g2VA6A9nbUhO0nbhbFOsop9EkAF52xO2DUJ4OKFpMmHdPje
vKPLOIvVco3F9tLg6gUGlgDBZdnHJtMYhIoAO04MvwNnooBxcf2+kCus52FMCqymIfdPfY7FgLI9
oUNLjbSbUM4J6SwyRXJgtgn1p+hiISbUOGSe17a0Mdl5fF8BdhNAAplHpmdHHUB84RQqau3YUSec
8hgSuXJceJRStKNAdEFA8/I2QyehFL/yXOwaKPAwozpeP8ZJSx4CtbASDXRrCdUbW786IXI51vF9
IFK046Pm5YizaF8Y6CEBGhiFzUF8k5T0jXDszUqidnCqExQrBy9Bx55SUT34s37H+B+9hcMh5D3N
eU8n8gAmatKQZmQjiWeWhwDDMQe3paCZfHw5sMG32Jpm2yL3cTUbUwC0XTO8IWICnJQ16hlarnH1
CjaPZN/FrskfK4/c4QWdE62O9uKdkKx30nVM80Fu7SOIoseMsnpl9dEGjNqvJF6CFDkcSh4BDAcC
iyjmOaME4EbI7Z6kSTLejjRKHOqnhDBAFc+r/JvenTk8RoTU4/CRyCWeUhXZbE002nZZIQylPWMf
LJeOVDAT7xcbCDWxVJcx0RLCKRxU1so4vFoFjxHfidnuFOadymwP5t9mSj4FS/xYmV+8Fcr/VDYM
HqeBBrQwcqP8vUO5L5OvEB5VPCLGGsBDm2dzRlhutoje6D81iuI/BzG9o8Ql6mjOgQy3EZ90NI/O
gsGjOio63lZkxbNvpZSEkcwvo898x/8ETBajJAv3m9Gp1cWR0oeiarjqVpsgGBQUYhK0t273LlYR
pws4k09tO+EKyjqEMPD2QFUWKzr+qjW3VspU1qRN2uM15USpUKPRV7LvOFU6RFHrXNZXbG0dZqBd
27RPKV91FFuJCT/Jzs2O8swO7Rb/NpkzbSR/RuFMC+GlcojDEmqM4GVYnPiNoT/nCzbS6soZRaAE
zpWP/KMT0fYa9RVyrhg9NfZ9zACIxbVo/G96ChnnwC/sQiXKANku9eEucg+3ZaKs2mabwx4tbAAo
K93RDri6RDSRnbBTSXbIGRLCH2bTcTIuMx9x6RocrzJZuBGuUAFmP0PsVmI3TtjkJv5wtoC+GE/i
PJfqwRH7UETrJsISbFBMA5v3x3ShPzIJDgbNpMtmdQ6U9JKgM/wkGH4x3w1V/ICstqxXeNVHwzZc
KpEBOQbMRGEpeBpAxydWyQoR5SZ95qtenHeZ+vc8Ei/5EzUdionFBIBkwN3sQhIDBW/CCbho9NCS
0X2GERL78rIyart6WkMoRZccFsomT1TF7NJpxW6Uk0xAxXqCUi/g4x/COxRayV6TGEqb0VVecGjW
Hy0O1yn4TmttPMeuaOe46PCCN5vyOk7FNYr0Sx6qx5jl2lL85etcS8XVFJKz6ST4/mZpwHFk7pr6
Pg4dAKXoGApKdKtxAXtcEwtLjoawKLDedrzPHDVRYM/KW60aRHIG+yZgP97XUnxuxfisKMQNTRNA
7PjecQCuIp4FZzBChRrT1xS/kZRYAiFUor/CxOh5DowUspRAWcMup27G0rYubhM+Q2svzw8NN7Sk
zqSmdvt6xn8mGC4vHmKkwk32BtQVmmfjygcsLk5q/Eiv9hmRKisgAKZGYFcGzW44903stSqKZRWQ
dttTBjgTm6jrr1CQnEklbptKsdQY9x1JGEoFz4FHhJzHgjKt7I65p5yj3YjVqEQFlNOHbEokGfKv
UddEgeafTEeRbC+JflEKO5imI4P7idS8y9B/JVpzNCfpgdDQCpqzUE2vPL2UI6prPXeHmfzxZtX7
ji4aenx7Is8zN2TpxIa0s+zSvEW3sayvUeXH7K9AA1OFnmo19jIsrDkV4aDvcAs6EW1txq+qwl/h
6M3ujG90OfFRYnyAxHTgV2Tr71Ay32YeDYVi6yq7gBkxw0dLtARhETo/dzFoYSnDA+EgesWTT/cg
jQh8vnSRH4NCOQgaH6MlrUjnrrC0U+OWfXfCO84hLZ2J4r1EN6mDc5NmD2+UMKiEdKuHAjUn1+OA
AJ8QeCxxIjn2+YGuC+4cFt159keBubBEubT2G2cfVdq9G9egXHBh2VM0eXNMTMYndT882d2lGTcz
JSrJ9jaZka013xVJyUpN/eUuoRO3k0CHlN4hutExE1K1zY3aCc4wZ25DWrRM/dppS+TdeRqGM+nb
5ypZzsJnbVUeKWBesc3bws8nIoYKMmHKEdUlyZGSeyv+5RFalTnzClPA0qfv2wjaJ4LyQTzRKZpr
0uoeADMi9Z3kS6oEJ0kp/cY5Vq24kevU7UyZFpn9nHXHoiQIKToJtqrEp2W0/BkKT2pbP1s+KvVM
4NRJCjR/9RUmZHP/RCiK1NrwioCsH9Cn5FdfQ6KdnFDCvK/I5TJ2ep6T8sFpnEZ0KzFW0vOjF9JZ
rg9poF/6PLiKg37TiuneLgHDNsZ8uX1w5V8F7DtD/QidoZDu/Zyzv1S3zhqu6v2mi8RSUQ/RHPWM
nWO8BmazrdKfIjsaQXBIp/FYWyEpBq2vEUssxdGp1eKT4FlEHIzmsmmX4tLW5jlbtJNx7ULisO/z
mD+Vz8CSSbOsLkKyi/LFV+vCl6g31HuoByt2GwLEFZoeiCCWlPf2OInGUVfoquTy6jp8wDLavpd+
j0PkEJVJp8s27dD3qYefuGN+C/2JDiLlrCoNovzdMG7DTvKmLkMaP+1xsLniuSFbUMLPSjoM40ek
4YmRJbdfTKdBgyZdxIwBRWU9x19hWCcBwW/KhJoVTGpWcUZ3f2oMnBVFciR6pxmwp5XvDCe++ZZ2
Zwy4ckIiBc/sYufK4Iny4PV/skE9dhaQGRxRTv5tIcXQnLZ+RwDPQ/zojPHOb3Acmpb5IHBJf5Jk
lvgdie1uoptUnqPII8yAL77AY9ejRELBOUm2SbTGuyXK+xl/eqxNwAoknUFN7lKcL0oG54b2SaQq
UNHuKWRSY/4h83IDDoQViBwdkvWYTujf/jv1mw59WPNRNMDg0oYMxmCX+BCVExVkvFJOaXFP6n9s
KXrNUWlLdB889V2jFWf5PJWQk6vc9dOkmUoqvqOQCE2Cr7viwqB5rifDp5EXqM2WS24JX5Bk57VE
qUOECl9G2A8eYapRhTQbAeR8k6F2VPGZFG9jU9k9rcavKLy3Od0nEHYIUt7DP6VJSId4pE1sQ84U
qqjFYUNzcEo4JuJ07WAtrEHkNKZFwOyU7F8SQ7HkqGGPLsE4hnVyTEx62mLmhQXrr7JPZo1bsdyr
tMYm21I37RG+Xj1BBZ3G2aYhssNyLhACa+jc7HcSa6WffiCWCnmxpQIYWiSUZeRkSIeQeC55P/IP
1fI9q75k3Tyg1xbg0SkKNDSGC3DYnRLwl/voYVpVerKSHvkVODMxqOilxkAHNGO4YTp8t+ovUgI9
mvU86bOmjiwgDhuTUxDgYVIZ0MzslBvIVdYET5zkfwuo5CnkRM039H6NLEoMN2tY6LgxioZ2RWHf
5qBj+X0MFVvmR+DxBoQ55t05GXaULtDRUN3Mu6GJFz66oKCWIp7OQz2f1IqEd709auY/jU9Dq2ov
SyjoAJOH1O5qIqws2FNqFJEKVJZKhDZ2YAAmY8NAGiK/U/gfO1sDGsyg/FSeeh2iMWNspHcvWLpN
mBZkwULFPRPVblPBAYdDOVFB/vwRSdQF+epGGmsHEPx1ifqejWcWFFeRb3swXnwUmvB3ATqT+1Ot
Qh8gS00+zGmzl/re1hdCk3Vi6F+RjAw7s+Wws0WiuhWJIQMRSv0VkRmRYD0q3LLS0Yb2Dk3K+AjR
PHzYIg8jcGy9ma6DEhCNyTNVJudhVC4ogMDyE9wNAw+FLFNtwib5F2TupOa/H3PuhkJwTjuwkV8h
ms8tKi0KqrlE3xsY+AhRIKLDgvjcinS4HKxZAjzldcXKvQn4vIP9CNO0VLVNYvVoOGFcb2qxsQGI
MDXYs/gUGGwywXlRRztVFKYGZ22cns1CThgEo2gYW3PXC3xZyFa5m4mA7cfkIrZXRssn53CTWX57
qDNsdB/D8B7kZ2MkAwzCQro0+uIGZrqvS5h5zp35ME3nydAdNSC2ZPYSE1SGhldnCPIrEt670elM
6tohhvOMhs0szrQYNe9WJLzndf6xaCsfsc8xZ7Dzb3SMhSg5JRyIIS5g1O0aPpLUmryYXBgZkVNL
02sBPFkDSVfNySDwAPcmSi0Bi7ncUrBC532mJWe+HD9o//ZYkTuLPkD1qdaRq4qKk+g7g9jsOSbK
fpPq7B0EXGBhh8yPVMuBa54W7O/Zt6ZO3LYPuK9U7WljO4XIqOi9VsLvCa2YDEI66He1LB7zb593
+xhTjWA0+77LyFJDgnFdiOepPiVnIckL+w/yZJmBEzuLnspQTP5EWq7BE0QotWKo/hr7MqJwibAJ
md+m+jEQmNb1HmeIwsUFQr1F7ofGQPoJcENxuqQ1IZF5v6Fwt0j+pO9JPdoKfn5mE7YPLs9ocW6E
1Avmv0gX7Fgg/+ZTswUdrwp8jdjaEGJEd0Tk9RrGS01uWRBtFvI1BR7vWnWTrRWR18RPErekXdXZ
shdn4jLOMk8QlDiZcjY1C0NED7BOa7WrFNsqUkjAPqsUK47Gpq52MtWQn4Ydal8pAgQu7kp5L99H
YiENaiWs36H4HiwkH8U2equsyA7kZlvIZKsVnpX+6ZuA37V3uuJb6HDnlG+Ug3uGejVsvbtmTA2Y
E6UOEzBBmzzz48xdFO+W4RZYdrR8aFl6raUdfYph/S78lAQu/x9h57UjOdZm11cZ/NdDiN4MNLoI
mmB4l67yhqjKrKS3h/7pteLX6GJGwAjoQgPdXV0ZEYxzPrP32mt0H9JLVwg/AZIrDhWwZXW568MU
Ws93Ahb79xwVPvZkbJSGOymvicQHQJZyr7N+bwFazLln8SdGi9dqWECSwfVa+8W0bsrInqp8LsfS
U5k96XFEqd1Nc8pQzbLAKU2VzmO6TQXGRxlVMGI+7SGYoilg1uLiUGy1msXgeC5cvfayEVdHnfOu
MvXTyYOi0zK2yEnX7pOUMjeJ4b/teDzIstsMBzND7MVu8wmxvz4JVs3oiiMiEqSjz6lkvAaEiD6y
Ub1PK/vhsrq1xXEY6RPK7FLZLH678ZhrSP+8Gu17fMlwdUHFU2xM7ViB+BxrHmv0FOVg+qUNlX1a
g6c6aj0Y6XQE/9kYhG8mIITTvxBT8SG8aEr2amLOdibgQSouQJ0S+Rjn5JoOlKsYkEZEMfwiN22r
ZAfHmV6HUn+RFuuhmNLO4vlyvjOp/ecNX1m+BqMEGHqvMK2lXub26LRzhNYJ0KAokL7wAMQxWnTA
DVhqFwu366jzOk1uhuZDlPOH2oiPjDjZBkVp2fl9b7LBMh599LfJ6wMWjDgfmDSwXXT+Gnz6E+qd
glJObd/X4o80CZf32uLD7pvXPvk2HMlDMskixyHe4D0dBfZjyMsp2XoTPQxwn5AZ9pBb28EhYQLT
hEMS7QK1aXzD++5XEllx6RguThpO5brNGi7kWg6SOA8IqEnbPwKbTfORwjCJoeVPEzcysb+y6o9d
zIfbniI6z7XVEY7Ju7iaNka7PkhjIubj2Yv2/9GLtvSiZr8yp+EXHZm0m96nw9N5Qyib5HjOMEEa
I0Mu69+dRrzhTfjV2NK1S8TVATCF2s3uojDHmOjeVnu82Ul5RULnKFBLCdieuq2DSFbpMI9J1Lpt
edGVmJ2Yfi83p4bpjAJUzA6iT3UrzPlC9zRg8TIYtWJDtfVrGdXQbZTbJJxb3pP0KqGkKR9cOIzd
utvsTSRd9oiV5pIcAaGHQiEnVrE81tMzx7iFJovRkUV6sGZ7f4JugcERLScJvUnkML8T4iZc+NvQ
qZZXRcIkmn8TpeFbBFRLJY5FxdmNZbGP2QVaz6cHyhPqKSsGPpZ4A+FgVV1g9+H0V5J7cZUBFGhB
abJ+XANpOKXEBGEsTNIcmx1w7Y/WVt2MPqesdkkMJYoH2aFUhdXtQ6dEoPgsY7HHZ9doPsqV/aqP
U9gkqE7z+pFb820y9iX+aovVIvddNPKhtIp0l76z9Kt3okNu9DcJJaDyTWlCkF5ns1IOqeTISH0+
w+Mzk1cnQoNQgdTyreQcEc4xVEErsdcBQ6AyjpskwLmbyvnJEqTRGf6UNVTXzfpYrzZCyCQUY8ck
IyYLQNvCHw4LXGx8gCOi3x4SyvhRjPggIFd1pJjPFw3DGh2UDOYstVJmIoRtFblnROsFf/toVC+6
XLzIjfyYU0bNNdFqFdHZVXGbLOdSKhOtu6sQMAFFS7Z+YX2aMX079HFjL296bipmQzt7YsYDst6I
wNEcZUqsvMzduAL43P+1duqKV7I/JyNLiyaI2f9ZCcFITBpouaN6L3oVsiWoO2ndEZPqNnw+3A+j
FKbOr7AyEQtxsGbSj1oSO6M1oa3QeY6whtB2DsleLigWqvQPWBu3KsewqPkA3EE6qIbFy6dRE/jy
TTfO3TFDa1t79nDl6xbhUxyf+3MFC8amSNhJnY049VsxbwrOXzlFyEWVQW7ttPJ4OIM7pt99/JCN
S1mwgkr+JkK547uUvDHGXU/mLVfroL3K6opd1XdmWkqEZ7mKe92uiX1Dkw97dGtn3d3hZFji8S0a
EpedUbs3ysaTelwiU3woc8szjPPg3AyrdAttItDpLAv1AfP7kZr2vYr7fQFnUFYH0uwhVldXh3hy
MSunV/k4ts5VbQUoRMNPjOIk2d2psJCrpEd97k8237c5p++r14t6MFVfyW0PnywsCpyaO6VH+q3e
K3nfgmVSp3M0wT+Jt7TfPQkWeZuBZ+Kepoud6mtRi5uj53dbs+4qY/abUzRHK65Psd6cMonfM+Sn
JjFxWM/HXMqO8ACW/LbAuW0sFoJJkOgSbKspTGaMXxmy9LrdPme6NGMV4KJvGWjTGt2S9vcw6i/F
Kl5JriC4OXqN2m2amHtdkNsHT3rJMDaQQiDVe/ue6e+c8EHXX9YhckfpryJbj1aV7mP0o9qR1zD8
qKDBlX8mME6yFq5JvNOWepd1w84ezmxFA8wisIXRjSfa7qfNkDXbDcGsQb+CIB7YnkTRabSHkyGc
YzeG8XCWF0DQXXMRnChXqraL9sskIJAm0PnGhQQWmKSbZeSJJjKx95wja8BNV7nKt8ykn4Elwb+k
nJuvS/JuOwxU2Cfh4Ov1oKzOSxOjGK/9uDrw4EFzAPRDFnPxE42ewZRgQSs/AJvozT/Tvu4BB0o0
/n32hj4aF0q1mOe+js56Z/MoqOdYYlNF7YISb9TjM2vKk/Sd9CwKfO3XgpGucAcMeDqHsdhFdHlF
rLpiyTe2r+1ybffNvVkFHoV5F28TZw4aPkxrAnvlRGE7xHtybFqs0wnoXv9DN/DzfXTg/GJUGErf
7wQG5Rm5c9kfNRyCNRKI5CVny0fD0ETEcNkHnX1gay+HxmxB+CVs0da96mT71bPZm8iX+n6aIx5H
xklxGTL/oUuygouu7pouck3GAioxVaR4e4gbSmar3iQ/Y25cDWF+DCfB6K3DwKWqvBuIDAVdaFul
4MEf+KBcGEDMZQgcB1e8W9PlmPGO18NrVL1l8Z3kWo+xd0Bq10bJRhaKJpNHkP34iBdepU0212fJ
P3x62Ozt3JHRq5lkXhVbCdm+6DYqidor86MEcx04Ec1Npfpq1rVbTh50xmUEjKx/5chOImILjoby
VtPB61zcIM93zwt8xL9NjOFMiKwNwA1XBnOMp8uHV8feK3tu1d2KTYqh/PQfgxm5EsqUaHiF/GDj
iXwu4p1TG/eh/ZnyG3rMQ8uVBPeibqAeLkeT/1MlfJt2v2DBNpGpWEKB7suL0kOYQBD8Hb8p9sWu
IcYwR0WOWRofFvopnvh2J7AppJ+8+kTDIvApcsCGorzMGCCND9z3XhvrRFKi18j2GcOOf5pD2qD8
yfPHPFCRCbYnKLx/luFVzsiu+dFxe5OcEWqXmZjnGJ3Wco169M7QA+EEA4H/Y4wPvde9PnDs05zb
YTW1rtg7bQH/JQqWognM7EFfbZ6qFveYN85naHRei3kQR+ywr/Jgsh6EObbdfcb6ILIH+dXjsBmy
R10hsTARsGPiGj+nW5lT9mv31pTo2aQNKL3eeluZyXQ8c3XY0v1VgnAt/Kz0yytNQjXc6PJbEhpW
/OT4hV51+bfK8FWPDnp2aodvqRgAIBOIcWykr8IhT9vhcmT8J0+0rn/l80zUCwbF88jfRXeQs9tC
7I/F4EMJofU073L/Q84ntqb+3I2Lz2vo1MMixW+Ng/ZASrwYsBXzFds6LYZOO7/s+7Y4yLJzGHOv
alpfdgKZRMzO8JIClCcuKfbHUaodZkUcV6QTC+lvVPq28qfWe08qHNbKUojrfpcZfNYtIcZlvou9
VR8ekp08JIBjUNx0dl6Vte0dlR0oLb60ReH6PCyAEknssP45KUMLqUb70lLxaNFNWnsrGfcWTUg5
LuSIevLIJDLiaBQ1tRKYiwGiywom0fBGPmXwNcxVbV9y9njm2hzliTpuDrxyrK7ZM6vWYWI9gddg
plou6NgG3UsxX/aMeT+WW0J2nIQxWq+/Btld6xjxqcvHlpQ2prjr4Dbmq1lgg7G3cCSo9kb7r8Ms
SEm5LcVPy+xXPU9Tss2z/US4ljRTgitTwDiVdkMbWFJjC+u5PmODlKN7hUoFeUFNJppyyKp7xgcU
jX/LFqBSQTfSbkeHSlXBYIiW3eBmeQZ8MmevxpBSDWJEoKRX24r9kb91bCD6hZRSM1yZkFeVO5FP
U/D1VCe3w/wSc0at9mVMrvliHov0GBdQAOtDki575Vo4hhcNb+yYwjxBikob8Y9/+R//639+zf8W
/wXvBBqmrv6lGkpSBate/Ps/FMU0/vEvzf/5F7vvf/+HqZN9zObdUjRds1XVNiz+/dfve1rFz//+
X0v8SAiLI/23RFD8qs7AHmhZIdy2fhcI+/156v5qNLEtPlRicdRPIseSs/lqJAc+NEZrJA83O8xn
KTpeLRqCCR+ZiUTRy39kdBAPsJ3dV2KD6+K1onhDMedq6OQaTrLXSbABFerW5BSpTZPsIXZwphRM
6w6JNuubZV9gp0FUuKLRL1W0uE1+oOuIYJhg6EYUlCKt0zDCvtS/a6gKM7nhGXg9wrlGjyGsSnRz
58Xvivi1fusJSEQmm5MlE3HFHz3nIMrwN6ys0dAlRugSF9cBliSeKj4svSxqSXderHE/4NkZsQT3
0db4EhaRZM6m+ZolruSIQGvr/NSFsMeIJ4oCxgJTttUxVnBoYsH3pRTRGRk2zNyQEOaY6uBKDMR0
0NDFVfxuKs17cu3RqysGS6/qMPX90UnvIOZvGO4S3AsGZqSVCNmIDfZxWLAvmXeJAOl1ICQPBTp8
+0sPTXklIESI9WShk8+eWMjOpqXc2ogpQfCzLvXGdHmoonpYi353/jn2KG69BUI62ivRn7SykJCu
p+6aSYTKc/fAAKyUgDI30N1ZluhjG/BALSxC4t6zCKIYEdeu5ulITR/2m5xzJRAWmDbu2hCG0rnG
OvodzK+SRWViUkg6KKHYOqf2GCATZBVg4+y2klADe3Bbn5sbkC2VzAoUdQ8pt6kfUb8LftV/sTRr
uVd+OpqNhKvc99qfSirvzaQ8Uj8f6uvwF7A7ubQrf2rZGL4RP/WJrm66hAp6oo6IQ4djuZFfm3a8
pyJGaS5eeXbfWLA4NYuIYd1qVKVNyXVcnwjWKb4rM0PpwELIhl6k2XvybvuXzwJIqd2z3/cUm9z0
IeHd1oNqQVw8Wb6Mfb9TQyNvd3Xp7GDB/DQq6lfGdghdaunRDst9ieyNqZm4l5KLFfwpHX2j+9FN
dMRpWO25gWFYi6Cvq/MMwcU19/lvI20o0IdQe/pW4QYZ6OYEdhGnOChdfsif9PKONCndJY0scg5U
1/NTLRb5vVWeVqk8R2OJkz254ja23U7v7g1yS0qdNNDVl1SJPQ0HUIzypBvRBvNLVNMTabmNttWM
B0jDwzeQ6olIYD7WZwfgpU7GYnPgmqNiW4IJYC0baaPBm4Y4a56QEUJ8UXl+HbymxwqccH5IwDQz
YSSatyP5QTQT4x0kCVZOXlezAx/fYhbS7XcZ5V4CF7PCn1VcC6wLHMsZOcwTqORMmXbNFXWNY04v
raLeL5yrMi9s4VAXd2e0bkYhXaurVbPtacKMoQBADlqHTLBInjV65z+zhvUqn5hXEc1F2oIObYwf
H0NWCbXBKJlNgkvuG1jzRIto4FCyBknbhmhiAStdqY5ySwM4Ig3WISyn7qoDzCirsF0Fw5gpHAyZ
LFo53LWv7Zges4fRxYf6rymBhyicfRGbe8gbV5A6mzVlEBjOoSTiUNIc9lAUJ1CiSBZf1WmrDzLY
TTa4tdfn+lHfaVTW9pt1bjFK5u5ONuYQxec0yuyTYr/Qt/w1WBEWomq7tvU2tuLwyXBr+DDyGO2/
CFRKTB2FgdB9y344JzpNvDyt7o8uClz4ZtarPCDZKdoLqJZMuVmfym29pUygkDW4I6V335okCNah
wddl0fOdikelQnlOmOfe93P8bnQtJDv6MkdKqVS7trKQemy6PHRuR9PKj2LtjrzAY0+LzY4kYk2P
LpCxI15/a4WY+nh6hWP2inGcHxSlOcIdijn9qCmtU7xTbeJkyl9NFKNBY5NuS2jprI264gE4gRjt
RL5v/sgdC31W5WtDWhx+Rj0hCnDwx4Jypyy2Ucv3OGGhbf6TEaSZyqFqCICUidtD7vSeG/lBK3Tc
YxsCHgS5IrLsFwXuJ7sgtM3y8KOa8ReiRa/RC89yxa8MAc8vOeqpEVQvaiTPoG/UAHAuLADXUfcS
gr6QwM1u2nkTMyM8VAIKG7KjbfZ7+sAUdo1z7fakwM3ZqcNC0ohD+mL4w68WkEQtaMg+13uVXNSd
BWfWxIVIbpxRvbVfljuSO1qwbNzYzyBulRvuMhjJTplws/0H+QRhv4XKly8pP0ZGCJjeOwEJM36y
UgQgf80TIIxITvkswXcXsvpKy33BG+fXOzaYIzyKYYWiAjAAv6NKGKoeF8c6I79SHXm7k0O8tqhK
GZ9Fzk5htGjs1YmYEKRKaUZOrSVCcyVUkvzrkQq3XOND5q+QY1sOb2FUiJJhvlRLUD54Xr0u0oLo
xR6Mk3FO/xpsIPRfkeQEGk9LRb4jPDM6RT58h+Ut1zNGYKDDpG6n3EGaJ6OO0crQgXP+jNUjJHSB
xaaO+9muDz0GK/OywgBVPqO02m6HX9hsjYV4tRiDiELOOaAuUfoz5Kq+1ZAcjz5PL9wqhzcRcwGf
pHTqI+mlPg6lGlQbIyYaRYkCG5lhK1Jm+gz2oguJHt7TvDMQ2K68t3r6jmb3zemWTW23h4ZIjuJq
G/UF5Oq50KLjgpWG+QXM8vao2Tn8n/RKPinQ5kQTGGkt7s9PE4B7VkP/XonIlKt9Uop99pnmEnOk
9KwiXnNYxlnETZ+iovYGkK7aoIU1AI4cCEX7p8JbOSBLKI4qEQMRtnrPPtdddEka8xyt2skqxLEO
zfMgqwcLl3u3p3FSqqBEN7uyc1cYliw8+LRjVFBbBa1aRRnff3mNh15rV8T+woK0dgZ4QdLe/LT1
+jxC7/GSnZ5RRUK/iRpsPjS5dv32od8MqHo5PDXWFn5JicjiktxGtuafKoNOPtvF5vRmd8pa4in9
1Ej68Ehmy4uHOjyVh8/IdyPfRo/xp6Ys8qW/ySxt0XuPbHPcgU55nQyybjO6+SZgrsHo22T0DRmZ
1Yqa7ksTLj8dLJx3HhVRDNSCrEUQmRH/6EP0YGxChlltn0C3/V/5psklyqvczlykLdRZBX22vEvm
1E+xz+IFpI7qSLpuLOlp/QW1o8CLbbHwZKjp01gmWMO6FdhxspSFhe0iyAwNsC5+xuhhNPddUx4n
MZ+UUTtzvz9xEFi9MB5Sj4tguQBDOMzDqwEoYM7FKWaJ3uAB0cYTSL8zORpPmflIOuC7RnzSaMGL
gtIVP1rcBvxx60Abg5QHQWv+LuEgr4njqBfyp7WXBRWoiasCjXFmLQckXIcsLqE2RHshz5TgfImn
J0uU9nt5ReNP1F1WLiRTbvgtHWUvjD48RbAPaDnIT0XOpGEEiWmXOjiLgkUdFa8G8FkPZzYaHTWS
yjpDYkGQDyMGbsc30keOmR1deE1GDmm8VmTgtbfP5rsstUcRE3gzJ0BDu5O2YNTiGJT/NDcLYHuS
0iST9q3Wu0UFoqC3e2lCAvgkAJYHKYUZts8v7aWncIudaa840d6RafAlspinXWxY4WjyFTHb43Kw
pHmjk+QOjOkttuO3vGCDZniabgWNOy3RDu1d3b83rmI8dLiBdgqevS4OYsSlXZuHrh98izbdMYpj
xi/Ji9PliiIgb+R3CPRaslUS2ipBKYX1rCMPHiu9aMHsEM9VpuSaMmBrdlmjhaaf/knfAQvoxO3K
irIrqKGrJN43f7Pm95zUt+Jv3MnvpWV+DEv6YZ9x/KOKf9da8baS9DIjJemMh+0r+nBih3fUERuZ
ebQjUk8ZfPJ7547ukBmqaLh7v7I52psgsC3jID9pXgxWLaguFBiZ8LgJEokKKyjclH1yvySh9cxc
b9Hdolr7kzR01L/QYeIi9dCVxE8lT3GPmAyqRMUmBYwRVvB1i4ATiB8NJxgB3/oWFNHrr5p71yb9
VrkiKOGwWtkRtQA+5Mydo/wgFWiPGo5B3hpGrEFvVa83s/bSUd+JP0vFdqohzQONNmnOEXKQVVMD
+nY8lm5KM9/klj/BNUlHzBpou53a/1drLNMyixYFUh/wrDnondtisjHCt7hCJd0QIldM7n/fp6ua
/V/bdBOAhmqpimrJBkZR7T+36QZ46HlW1/J3Q/nT8rUuYsR3fKdpLfkZODkFQj11wWuc47/YpdAT
ZZToHRe5wsmnEzMx4Q+eOZJUYhBHjwoIPhViv4OjvRmcTuqPXjToxsuDECA4ANWWTHcBfWnESKx2
mBkDBNg7NiLU6yRHzmowZAVReEpwgW5ssft2bAWGDJr4xlsNvIF+VzE6VVmRZRDclBGGi0pmFjkX
JeecmYQQDF4NNtI6Vv7GPNFHbLoSPq/MRMuRQ2dMdtHIjaEvwFjI6uUxBs9ocf2x9FfNCxL7T4OO
Ld0no3avOnQGAxEw2l1O5jsTufJkJywtEawa0xTiMwqhO8irDBX3qaBhjU7pYxcSzyqqZEbnJuVt
Icfc1ItfHK6QLzbrdmNofUBH5Cndk2M3tGwRld7PuPsVx/Ehx489+yg4y8hRX5LfLaOwePSmD2Wd
XfwDfvSwL/Ek73OGGOPPjMdwZMAuQYTVOULjK16y+IL63wQzB3nsvROxj9OSDLQd2AanHw8IThdc
ER14hpoyGSBLZtUniV82WVLyqvsO3b2P3HRX98hDs3E3zr8LFXiYx+kJZq07L3Z7qpySRCtKI5tq
TPbW/lulwHR6zwKVMZIKE6FQGZXJz/x0SXa2iahZSfa1NGyUZSLI0Nw7ZXFQy/4ws5YzcqpXBJra
o62VB+fkQ9alu3XlKO44sBZhoVSddyUaM2J63PJPlTMKoyCvu2dbgp7Mt16eejKwNoHynahzWH3I
JltitIARA5OU+XekxEc0eziS9d2YzTsVofZUJZzBJwV5i4FYtEarq8rT1nqxDAYKrHvr0DlCgQSI
aTMll/4/X0jN+n/mZqZjMTYzLY4hW7Vt5z9/IW1FbZGvyN1vBb2bZZXnrrMgzww3wbm5BhpDrqcX
dHH5Xm4Lo4G6hjtfXbY1HhCdX+0bsiM9BnyCPc3mC2mAaAMk5hkE45hgPUcFu8RTEHaDfuTL6Yt6
B7cWMOkNSt4tdId+w1h7ykhZlQ8ILXw7m4Lmw0iy6yEQch7UJZqQD2Et+2VvQLGS9idUeQd02Ect
jk/8bOBoikZcSguTIx7Rya9/W3T78TOmoZLOsgTaJjnqRMQBcmh+SE/OrYM9ctcnFr4cJnTFAiDi
c7SJQEzyMOq7LdzMGXzhirquo+5gQ0kFlDM1alufGv3O9/VFzevXIqDy6fJtw7C/uIgTZ8RrL9+r
3DULWEgKufRZKAbIxX0eYn8Kox0rPAXa/xYnQVWy3zNO81MwPsx+iRAJoXno6DaaUiUwd/p1dpb7
PDK4KpRNECXzJRCvNcbhehrPwXrQYgy9kAz5iRvYVEhtkktKjpeaI7CDrjDNJMygL8qnWy3LIYbW
kMkx55y06Q46+Evj/ozG7i9qmZ/1XW+UO7USYROuOGbtLQz3BeBfQjlG65Wh6q7NraSMoZaVO/Rb
+Nlz/OyNItMPqq5l1+dqs2I97Vga0Bc3mbONGDaO/uquBELYgALxvoQyM9pYBpOc7a+MGbiRv+BF
z7x0u95JI2VXXR3elZtUpUShsL60XjnjBKgpW1GOfGYnkSunGdTUE2WqnjKAQFXtuFi/KCLVJ1kl
JzXYIQEd4QQsLZTh7D0UJHQa1Mvp6rgiib3rfC/4CQDGSduarEqrNb26A9auDn7rqcCRImf2acHo
95NgQdyl4rmqj7pVBCsdprL3DQh8CpyNCcQP9JtdlpENufS7VG137YLIM/2t/SxV+mb8UEm9sad4
ZUv9YnDFz/vVBnuuPNcuOyutw0rqt2Oa4nu3SPiUdx1rnsjTxOw2unkGOXqpKvna/+1OA48ctCa+
MzrC/vyosCJvdMIrrL1ZDMfYaI/MRo9NIh2iO9tXe3qVotYd6w6vTPsQRXRDKLpkeOfqam94seAa
oupqEMbJaPRHsTMLkxQF4zLsUzqbBHt9W5HMoJdPX6VXGfG5GZZTbDQHFc2UJ5vUL9sZF3/LY/Mt
QtR836jdxOTKku4Bdrg11Nz5hoL1sspcJd4SNmJg9wx0abnFyXAzbVQG8XBF7Tog6miRbiRau5n0
jvjpEXSNhKmICSoyal2qt5g8AvlTLfy1+IUq5zaAcPrvSxbFcp41yX9aLViyZigGhYumGo6h/pcj
sspSM9YMq/rdtwxAmauDugAn2AI0Ka5sASx8dDnLxnHW9rpeHBBaKR193tf8lBVlfah2SqjNDONZ
kN06bC1PSbuJxaXfZoipx+a2sk9YWK6LXMCSIq11mY505w3nbZ3DBQb2CwdlYq/cDYGdvLBt7h3T
jf56a8MDhji3sSG9SqhKAH4xyBobH4MCmXKmv/DHOprYkI5ouXLu3NjqU/HqfM3SFUmwBb83qY8m
rIZlc3KUY6XftYsQ92XfUhEMwOfh9SZWKA/2oTrqtyliUVgamLK8EYygEQM+mHVcBLKba0iQmPiy
/zhba3Y25Ozc2/pJ/M7PRW2wObaPc3frACXohk6eJmFdP5+6lJyMSDkuOjzEmr6EYx34phJt25F/
qIPLM92Ogr1Aec7yNS19i6XZczlrjxdGTI+lz1+NwlUAPkpQEDCAkazGy0HwbtXdq3SJsbqd9BW7
F7EoQC84AwC4SGZYgRtQ0cOAMAz1vb5PSc1sdtGtgLrcGwwxEeUpLSJi7Zy+r7bu61LrewtTXtT1
FTc/igt4QodF9pFL5fk1ggtqLJJvIVJ/7l+fUqvB5wS3/BJPQ4T3sBzP5dgQKQRuGKudvC01xkjr
ZtQdxG7em1ST5lm/V2bhE3LvdzPaZvaOU+x1zgaypMBWHqyxsYOUVjPXhkbBp4eSRC+CjtUNp7bE
onuhQMohD5jPPrkuzohpN4vCOtDoT4AvwgblgarLVwHNF//F35i2/kudmzv/gEVUhfchS0lSZGIA
fw1htI20bwTikw2EInIwdftBSHtV2dczi3tPUt2xmiFQ/V2nLCBijDFEISQvQR1MGV8hP5jB0mqU
8SZlfIIplGySaHEjQ94wucyWM+Odc9kVp5btOpTjyU8IlWCEwD4LZ+YOtH8w5Xub35LDEYaT0JTG
kUiyuldC6PXLXeM9ixub6WXjtxkDOmsbLclp6cU5fZu/CI10u9RGOZ28UWvyl/LFyn5CYKmrV94G
yGKMzSY0DAuDMVDDJVwiQ/c7bP3R7aCMFivXHr8lvsGNUjzPUi1kCNjbhtfWTFGQfP3TNlP7EyxG
Gj2Ga9xtBGdiiioxMgygF3WKgUHl6/2nHrM9o9T9QPLJshzwXR7F+ApbM5RS5aRA++yPQtkePmxN
PZWVdVYoyHBYDLzj0qTyBFrb+m0I1co+2zWz1qd1JulPncw3h6GzPl9Ne0I775bvub5cohUA6Utl
JZ7FD0K6U2AkFpcdcyd2nlXjIB1EldXwxecKXVT1oN9xbDTGcFpEelY69RjNzWFgIzOKzM0KFy8P
+nU5ooXBXOBEMBgqEBZqfuTtrFkiNtknqAXXYPKsDcxWARHBwT1Y2FK6yKQCkQ7iTcMMbRsSylEa
KjhkakTAVeWz2pkF8/pBuziOih97fGRs9fxGOICWgMWOwWBq+JI5KlhCWs+FkgmDTvIl5YeMzK1R
C2rwdTtrKzr5q8J/SCs0yvXHohgfIiZrBJIIS/uPtZLe66J4L3v5QYCmltQvJEg7pJ3YcuTJs7GX
E1hnGqiVjW1ydg5ir8ec5MrXkDPob5hhdIdmIWWuI955hQ+wKW31mDnNiVQv3b6oU6h5jbYJCI4X
Au7ac7NlRs1dAygU/bRLAbEs4BAVXzJLH8TTcDMOJux6W9vpP7OXRNrFTrMLR8uZ6cOpFPIR++nB
sjgex9iN2nFXJNhq55Mj1ss0TLcePlslcQS1e+U5fZ77oF5l3CB6kN9meuraAuaxcdZqH1Ush5PC
XREaWua6n9OAVhEMR5Wc6kY9LTqSWWJvehNePFGFeBp0Y7pOEQdNtgVwyXY9WMDvjoRECdShJcO/
oqzppreRUMIMF79YjkRDHhl2HRrCnNPxOHtZrl1r0Vy1XL5kMO1G5PFpH5HFZB8jxz60JF1LrG4J
wshG00UH5LZ74rK62s+txU8sXG0FDqyHJTO5MpaTqS2n5hLZxYUUlU2SSazuqGkobh00FD2TGI1B
w9hdVD3zBIMkFnrrK688i6og++pqiPDYxZLe9M2eJfuJR2C8VEFFS6MSZDY+mstKDJid1G/IO6SV
7fG+mjVXOwot9jWheVaV+fNgumiDRv439ZCzjhgCRTYDHLhVekMKdtPwBcQPpc0564od5pWaSUI8
5mGdV3QgOMQ28WYZ8pea2iC+0gtfEoUpezRjyezO3fCjjG9Xo9xYc8OWHBw8RtBuPWR4DZX7xA7H
LABXYFF2GDeW8NkEXNsEljvjXrlrkaUxzV4u2RvLi0Jc0ry6zlZ8E5Dn4l66RWqFJWo+2MlvWEn3
8W2K2rONvlZVnde8Ul7ieHis+KnNX6pSv1hD0CDe73IRsNKDmiz/b8LOY7lxLcuiX4QIeDMlCRIE
AXqZ1ATBTEnw3uPre6FGHdWDHigq4tV7mRIF3HvM3mu3gF260dbr1mtOJNahCNkR2GE0hWsa8jGT
0BRgbaM+V4nx2sv9jC1b3sTyY5p37U+aVm5e7Q3zpuT6SQvzmyRkN8GyrvcGCUYpfgyOadjxTzDg
4VVAl22g/V5DPbkteXw1rF1NIi8Oh9MhUEDMWAxp263aMaxuoTSuHTwfmpEfA6ZneXOJp+YsX9Nb
2nbPyjCfknaYZ/SL6uhz5rMfT/0It7PyUBT5Yk3ZWwUxozGOQ7lDIGNV/bUMFbzVxJOZ3pL7WBKQ
CxOUG86sH6ZTuBFQxSSJs8Twr2OkGrgG9HGzZo4G7XFEe8LPDWsYlN+o53bYI1LNFLtCA8B2uRWG
vRBb+8HKD7KJfLome1DcGYlMBUB+mgm8pqTujKkOulOFzQP5uiPXOu0TWluECTgxBP5KUcfrPEC6
YSpTMoEK9xGDpU7tMKHx0DGSyg00RfToZGfEjiywGCgcdPdVKm1/BkzYTYHOF5ZnlJ1CjHfCJpAY
QWudIzGZqkOBMZ1IJgcsil0kRqANV7o9P+QWVidUKK0xfGwIfpb5NK+3ReYykayHZSsdS5zcOlUQ
Pe4V4RPcUaZRY+R0BTV22P0hcg+xnP2k2lVfwq1af7EhDVIwoARSdLJk58NNxZzRSFuREmpqM/h6
+jOjBymD3EEmE0x7sc73a4YSo2WQFQHuMHXcA9zeEwBRd/0J6x37QbaRYjJ7iFmRp9cx4hMUigQA
PwRWLGDLS9nA2lo4xKc40QvZGDrcZz091EU5lQUkrAZ/JY/fdOucGVdeaPllK3sH0BVZyc5WzY8Q
pTG0ykfUbqFANUXwuzJ8I9HFLKKy9y4xi0y9tLcQlJNWjnWhj0n+6exy+Kg7xUWiz9Olefqsss0a
zzqEK7SZiPTZyFgzsWoH0CM9ZHhCsF02ZHHHtRofRhRYAht0Neek1hcYobu2RQDOXhn734J2UoNU
RxaeVmR+ejRuAmjBgBF/x8yeoeIk2pOR2zLzemncqnCIu5lekgR0GMyG1TpWDOcXiqLMYtboYvQT
/zI6Bn1sSLndqTm0jin+yFsGjeTy4q7LcNlJfFUULc2rIU5ryDJHMwT6WzQl79J/4rgWZGlsZSii
6/3sBZ9TNV3HPnMN4VFqPQsA4ugh8LEF42nNSQPBRtZNYEjZLtDF2dnf2KRdCgo70AT8YjJRbUjm
2G+va+0Y8W2MYgx3AprSAy7jbUWA3kDFxDa1rt3ipH6LEkaQLeqLvvbM6NRrnOhFtmVrvqkJPEk0
3bFmp24TOufkHFT+gEt1wchtwDVOzGqDacpltyY2rN6YmoVXhO3Vaa5vJtgyNYhvM4mZKomZxTnG
/Wjk/IiScJl39FPH8M9QkWXWwhWhOwogsdhTpvhUHH49ltDx21Pdk12iartYXo5VuDitvDgZKBlc
QGWCYpXNm8bpjBwAWxeuJCpckVyd+OwGyJ3VVEM5yR/SQssIjsA488FH43XOetYWZbnTYiwf3J1z
wC5CeS3JdBGz4dJ/xHMBMFc9h3pFuXmdLTKqWLTpl1kWz/UJmq+R3bS4vOIwirv2MfT+pIb4Z0me
GMJzjLPZYtROa23CfiPdQuZO3wueLDVbIWT0RG4ho6lC6J2pBb7CUiZDeSijX59XHYJ5yfMfc3bI
97ULRjWrDw8Fd5gfRGpllYyMEaDa8kkfQ0jHkf5vM2ayU8EKYt10CB+B+LeP92SmJL1jNG9dGtvd
1DDFUfFYEwpftG4fKq4lGW76aLLwaQyqG2AGaxTjUY5UhYhLlRFrpWbjJInsJUe4hvLR3MS6dbKq
0p98FjtSPR8SgZ0Bwq510tijs/kjibVXUW0vXEccFsh33DKE/I7ZZkZWDvh9AG7s4fJlOmvH2x4N
9uZfpuu7qGU2ptgJEH3jMTC1UoHg62HpdkN88j4IB3G6jKNGxjxGJgIQvPkTfSCy99IziTQbNYlo
eIaGhnLQ6SYUsodUcN9CnDkV5EDVPCbktioSpCpSMRkyNtdeFC792F4GC3vebPq92Lshr1cRMkIm
EQqsSj3HLm/Bdn0cVVNzYPQaAVjU5o5YfQv4hytpFQMOB5D7TtEPPKiBw7kca1wRiPVMEwuLbJVb
kaybCYSmYtn5nMFXsAlYEcTSB1zIB4ErXWOQYpohXJtwO+LOZkAfxyy2EV3SbMh6d4oMoCplwuUK
fQo0nQE5AeKhStiQzPxt502B/B8aGmt2hCF5REahPGtEHuLeI4gVOCLSRMvSPXmRDznD6Cz0pV/a
hbQmvRD7Ic6nrDlMMLiTHCw2QkeZl3ze6+Aw/xPmBShpTcySfvltLlcImDwcAcAPInARSghsvFL+
bTSjHYP2IWoOaTcdZKYVzFAtHQY68cHhOLmNMLhcOW4a4+ejUzJ09mWDhpRe3naUNVXoT2PnpZZy
Stvo5PZPWRbpIkTgx8yhv/X1RSF/uH+FhN3VNLx4CVrs2nCXd3H6pdaww1GvsY885kwzpZwtxW4g
xqIXMV6EIwLoxk2T+5IhgOy0I94sJ0EpLSZHIsbAegVz4yqvM9GMxz5mEojDIHIWJuojAHpjwmSm
tc4QQsYG/1J5HXsVg2rfVhTqPUZE4rFOhSN664F5FTFBAHPS6tiwbdJl3PHDX2vIXKoNVmqqI9ta
LR6Cd3OWbEnM9qJC3B33HtxM8P7D9rjvLWAAJPqNtoJ0s5C3WWbt9JJf+xtmz3x2pClCwIMDnU5B
mrgky9YF5sQDwvhOCQnmzk/lln3eTSpkaODzrRDwFSQbgSjdTM5gA+4QORz7pkSGDYQRuycYoUPC
Ike6D/kRnRFjtom4wMHOFt2LGmByLbZvrl2FYMGLfBn08VoJEtIC/PJC+ojL5Dnvax6BNcd35W0x
cYPFBRJy4j4MGPR3so16l8Me4T8btXdZqo9W5624uwkjutS1pxl7i/H7MnvElCYjHK7Kpv61FBWa
XHi0FBTiK6yzCA8FV2AR2QiR7Tc2D2imDJlvcBI9VtaFzOqya90KKBLJFfjC26PE7Iwh48S2uako
T0cIghtlHH1ucq8Wjr1KWqim4E/T9+zSoc2SjszyRtKvSSzfG7uxSxTFmoCfP/KyEF9P2u0QZvgT
UTQ6qws4d5g117MJWQlxSV7AwlCrO2+zHVLMqHxFvG4jyDFpK3XA3OhTn3LfuHGL0GXAr0OW+pQj
cJApLFT9ALiNVAEO+6ZnJxGRsKeEDrFxDqX1UVQLtwoiwie49Ywl9spU8vDo3rKCdHn9EJC7N2/i
HZKKD9S3KooDCbCunJ+wNX6YCA+we/L54RyDoIe9XL/zmJkTlP0RWmV35tzzzW3toE8heU5nKuR0
fyZrcilUke3JdjYQT8nZgca3Y1k85YifKsCHqGWHyDrSLLo4ADZjaO3aIcArv0tGEAOZSqaQijjf
OqpjcIR5y4gsgIXJEr+toyNogePOukZUK3m8D3V8OQs7cUSEBZmGtVodc0V1yFR3ghYbe2iH4z/N
/O1Q2KTh6mtUjjmhiO8INThnDXg1TTI5CysU2n6QO/zn6Okp8tRDvVrwf6MS7otFlFtKKgx3Irt8
3PKiZPNxVHuBrnDGSL9gpZUFJnjqbnW91nd1+K6CxkWuYyZ27dxymBYWSxm0Ea2V2yPoliUWdzpY
DJqo3UQBID30RcAIBke5k9j4tCqDnuZmAWBI8HKclO9UwthEBzHqTxW0oko6mCnTJyJuBsuF9Qx5
HQE78FGCoPGJDuB6VpyqoA9ivqtRYVWpsGF6x2i2p5DRg9ZXvhFGWPQJNdlh/++24f8sG2TDlDRJ
UmXLMkV53df+Lx+DWcQVGofO+ipmwU+T6MrIt2LBECWl23Sii0ZWKnYM6bbtb8S4O4JZMc3sJTge
M/jWqYYBjmV81shH81BzJ3W8ICbDdlbnDFGig8zWTCl3M97mCCDarDf7RU/QIQWMPETbshq7l2O7
VDmdABPnbHcFwth36qTttRADhRw6AcdmCXUNl+9RW52ouUYSCvOjNwh1wZU89xsHSpdjAQ4eCUwY
MM/0jMi371yBf9MYBbZeOUpG5b9+9SXDi8IpW5KjUArfwdXRqosDfuCFtwXETS7kzoi+YYp9ecy8
6mQ+CzpUbKyM0x5hk4P3m9jqDUxd5TXnVej30URywAUpPjWCEQwHjf3uWSA8qI/Mo6TCx53j07hP
MR4aB6uOHYWpVToiDzlWElFo6EzK1PysREI0oh6zVXWOB/2D8IF3dWnegGk/QrorQDnhRjVow7dA
XkbhHI8IjhTtVI3cbls5m/YlcIhqtvw8TS/CUDKiK2+jHN+jaaBHwIsUP5DTltJJXxYkpgvHbIGI
y8bDiEA4cIuSLBqrdOHvn9m1lQXJPKHlarSwVeQyjiOf7gtx53WQtY3AsEDgymNfhGtwgAm27WrL
Lh1TnC80hy6RkxVY+Sv/K/v/zwOMoE39r0fYNDAJKKokWQpaH139r32ZUkWiXKuZ+kJfNdaEnWPb
xMqkfyUtdjkmZviasxQjpAV5LCEBO2VIJq57BCv2cC7jjCLbFc9jvI0lF9mUmh26XvLqcOXVJ4AE
xNvwGRFLj3yMwqWdqfqpWqC9nWcqBWslvnd3RMx2QvBHQrVW/hgdGs7yx2I0C3w78CsSveqeHGBx
J6JxMUn16rPqOqDn0z+BNpKuxfMDpt7YY9beWyheC+YyZJsRG8XmFbmrBvpQBHtYZh/BD/1LGQWe
NpwG8Xchjx3P/cx5GbHg05j9shfdSiRoq6h6y1oHEjCRrMVaz0OC4zQl0WojwS4h/zK6XhExLuFH
+OlN46HxOXIZ2Uoo2EoMGgMNCwmigcL7qHxLbAZFGJ168DFTMKVIM0xK+QV2cU9eWM8OzPSjZ0eu
/JwcEH0dJB0Vh+iLRMAqn0L1nMVwp1qP0hROSDW6+E2aGA9QiapgN2XhIPNWVIgsc8jyLYOjZqIb
fmqSvsXhAN7c3ORM7jXWAOkXbw8Fu68KHSpRCwLg4EbZl4aGohPcjug7VIJpvYVnfwXWBTynQFmN
jOdXgpM6in4MeF9pkqcuHaD8e1M/expTYpUZGfbF3Qhffo2BZBmC7P7MvgHpAQo36HFuDUk/6vuz
1X7iAom/RGRNaUC3EN4TbLDpg0I5ZRdqmJdejR81YABiC6XnmOZHhUjKVvpTkZSNDFbtXwmnbq3B
shQpOgd3TmisIakH4WkB9aX3L0NL8c/TQfMsk/nMhpYXAe03ZRXJjrVg70eVfHdAy+wa/0lEKvcS
SiF0vpDpSz7FuPtrSeQtmM1dL39i43MAao09uZgZZF87MN1mgObAZAFHoYIbKHtUFGMlDLNPGks1
l0AKWYcZZrXCH9maW3zXQEvZklG1p2gQpJKjQLQxP8Xo19FMqfUZX7SeiI9sAKHWbsbqOyc2qYls
QuIqENOqRfIm41SROJQ9eqSK8W8DbVit4g3RxPPemrSzMSd3phAhKXUEEfCRkdGT8HHQSQ2ZdiwZ
cDC5AKO0k5R/2vCBpEzn7NH241y59RifGDKcoGcZw32au0fAdnxid9wuxhNLM0pZPBS8hGrjCaio
QkF1uzA4DTz5JglvaTHuZ2QIcmmcZyZdc5Fdc0G88hjF1ffcYlfHhmA4Ku0fi8KS9RBdPEATlNXt
tkdQYoQXEhYv/E1MnAinWOj8vuQesxfhKG11rn9VyRWUzkaLoZXPgVWqrO6z+lPULH+qjYug9Uxr
mmOHx9p6KLkJg2SmESbap15V9WeOePZVy8VIxwvxc/E2ikiaaMm2Z1aPE4hp6uYTnfylVKVLBgeJ
lLG0oOytEaiP56izwzRjTHzPCI0fZACfvhqY12FXpxOEoenWY2xmPaaibzKxL+01GiYE+TuDamCh
ccuCC2+4ZmV7mbyv4BWQxjSszGFeVFg/GTEEZAN3ZAPzrzRy4g+a6cXwk/uO7WfmqCpuQ4J/aiQb
EYMThjJEX9Ui+TkraNGiNp/fxOKBoCQyok11rbT3ajS3Zg0JgDLO9FC5A42BEF9nvq6Xfj++EbgZ
EvydfqgEGzRHEpeq8OXjn7RiVvb8kxYtFxDVWN43+l+xajAfYZqJtcNU/JHRCbXVeyrdTBEjpKEF
GyghCrF+/VI4DZyh6QzhHQcenrpQc7kwtY7ffnMcotLFw573bxWcM0KQnJy+GwiKZkZH4oeOIY6Q
Li/dlNwH5Z8V3WcrQHPPimtBs8IhP/BVHaVK3qsc9/UaTbKT5ezZqs1DM9BHJK+pLG6ScUfJbGg6
qzO4Wkr3aK3hkQkvGubtzPHezNy99CcGoEgrhfiAzbY4yYUdURyRrszRxLHwr9L5xnNXaapNbRRO
QURXhDEtjdTDkG8jMbHVeuS8bZ953d+NubliiuL9xznZoWNd6fcIGgQ24wmLr9XMW/uJ+h0QpALO
gnVxyRjSRB0B2IRms73Vsqun4oMTOp2/lIFtN/6U2DoUmJ0kHuUlxvqh1echm0mrIGGVw2lRwseu
mvRHyY88JHdLy98Ei5ZYew6D9syk8YkT+2GlntHcRlNkaI9x6kRvtFcE6RzFPWgq9m6LHyyBl1tb
IeZ3FO7rTY/triRUJVvQW0EhW7/U9r1RsV/KD/JtO6yb1OThtRuLs1kZ3jhnBL8TLqQXR9H4LCZE
epwByioa6T7VeiH3N7nLKRzH4KnBW71XVMcS7sLxpc2Z3fXYdDPCwSHYhtYWTdmz7MVHYyb3MVsz
EOCgZseehpi2q9N+I5C4ZSuc6zA+F92xSS1bHSQ7WanFMSRUEp9zImMdiJ4jwwuo6Zh9sX/uUomC
oGvZ2v8ir+BjWTVgf1DknWII66SD4tS7V4roBjnmVIzc1Ocg24CkwV8oHqN6CwAmASTK+IdjgDKS
oj1wRZxLWGtiPgqTDGr9bsT3RLNljhKh49nfFuCp0xIFOKuS6DCbjDToNmtG5VBm6388tbp0azPN
1WQvfoVK4Sgzs/BXgCXSPBQBszDbAKeR1TTXwBuUdzbgPn9ww+uFzyIl9Aoe3Qh49be2ZL+E850v
FxbuU5GeTJQUOI9wY6L382FfnHldp6k+CTq5P5/t7xx8xMl4iF/RkJyFxqk6N+Z7aLTG4b3caC2J
RyQuF2SXKdOj14AsD4+hkR/skGOOwM7LGj/ERAwBZ6OZf2Vuq6R5BpZIzQICED/uuMqsNIYF0kHB
RBG/stY8Vhgg8jE/DgDsx9yt+R3KUD+GpTjEDU4n4qCw3NWM82eaq4ytPc0qhQguTQzZOv02xKo+
ibb9K+9ClAgsr4x9QbTNBDfxF2NkbkKNG7SbMsWHlJ3MysPuO3a2BDduVHyodd4cZgaG2Ugtrtwy
jatbsJwh2CgGkQHg260Dnw0c58CjJPRqJvySjva7fa+zY1V8FYm4B3yMXL2CmIf4Q6EGNBiDHb5Q
M9wUedfG+EBUOkeeHkaZEYkIqYcybcbNE2OHVYIL0J8w+2AK4kohyNALyzQk0woDFBrJaeSS/2x0
zBLNe1qf0ztch4cpVGxhyebcqKN2EuTiFOejK4fEWWpPZB1jAFOIMNw6c0s+qSlDXiYgJJlPE4zL
T6vV3pNMe8vWj7LA0pxPWJLo9ENfQGwUDMQklulJG4qTKN/q5Uu4oIgsSDJOgExWVOFRiwGZGU8X
sdrhd48og1oB8gaGHrOBPEmaC5efVP5JSF4Ooupak/GCBTIWR6ajujdZiJDRaRHJQixQeG+zR1ex
hCNWiDdEP/AXmMZ0bFG3ZzTUIZ9Hx7FhEepgwarUUDerLGgJXLFFSUHXUHuDyeoviE8LO6X3weJJ
nnInKoAscHanaFPTCSMzcryxe6AoemrmoVG/VQVzvTDjNbqw0fiox+hTFpSPLms/MuvYdHaQV6c6
rHy6Lq9WS1sWl80lUn7GeY3e/cR9OSaJx/bTg6TIhbUyiA4l2w4FuYuKLmZ9a35r0acB3E86EEHs
Z5V8Bx2Cdx4Jr0jWFgFRwNUPCQVBgpEiyG961N0oI8tYQoSDj0HbR0AQNMGVKBhM4xN++EZCpJJP
u1zr3ua5f+pV8jDDgCEa2nzdHmaoawk03Gojae/1vQiIsPwuhAuGtsRA+sHg0TOiCmcxOSgY2gx0
YB2FFWXkkrHuZO499EzItujGFuuiU6K3n6L0J1fSvc59NlI/1eZWJHQb24FMblDKpL/AcbYeHCUy
QAGlMxGLJZ6WFXhD9otKqAEr9YNINh9yjZGAbAJdV3bHrkjkfb2KWQowt+MJJR0x1DoYhmB5UVyX
C0aUtEX6fo5BFgeBV1nLFscPLqavMQXbke1hJfHbWGmOq0WTaSEwzk7Z7SrJQzo64yUsoonvpaR2
EY4zUct58EHRYNqjSpxHP/kCskZioMz+lljDnb5N0FH3sqmp2NSogU4izllBYWAaoJepLGJCcuJ1
5yB+AXRk/YLt/1jmXGdX4kaeMb+SpF9IxcmuMtmh17B40L0/kqy9q5V1rSOAzg0gd46THLEGwhLZ
gjmyWdob3HifFa4HEbS1PuOONTVX7djt83W/ClqgiERCSraGYW2r2kFSgeSedhDqlMHTx7gd1/Qe
AtFeLLm09sEMA5gY8hKx/B8VKpz4ToPt9lxayauYLXJlNb+NJm+SePct58IEiKThr4BoBnaKTPyW
5gaQjywzu+RHNgbiE5SbDAZHyImtYFW85F+Vpm9Vle22GeyVWNzrM7SWKrC774j162o7u9Jr0Apg
DsiYuKOJjpmNMxUgcKbipggpVyRr/ECQ8p4sfBjG55TNlHoQwNpdnA3HVJTJLfLG6rSIeBZGza1G
Ar8ifquelMy7zix36TCBL9rMMvr0CsJrHttjVdot/H05RXtjN2Rgad9Ny7yb6ZLWfeouNUlW4ad9
DS1h7d9tC4YTY/iC+iPfJU+TN9IkLklAVmZYT4t+u/quFdKdy0tLckWfzPdWA3OH3xPrApJjHh9K
08PIiES2dKfyQtml8eHe1kgFAq9Fx1JrsAeTDxnaJtlkCmnw9FvbjFuX+OcfXhE0hzVaWuW7GQmB
w+XMIbo4ORlkNZZjplro5bLeIgLYq+uRPT5+7xCDq7kHvAcVhSAEOmOiZYiFnMlwQ11Zp5obsvce
R4KQrW2SvGHbQ0E4MulZKQ2HjvwjFhOMBlj9o+KsStILDcjbJAbl6OFmDJZzzXyf9TxhiF28y4hZ
0/ZMEKea4HpoBf+k6M6gDXjgJkuiU8J/nb5IXqSV3tCO1OVPFg5eypihF2ziTnnBmFdtw3vBolNZ
v7rPiZKySdmGBWehl+0okB0xhfZ4JpiDFdtxgVcZW9tR2xtWd+qJAgGpye+qUIguMyBRo9USWAcL
N9SG/T1Mk0cMYNIKIWokQO25OX+VPDjpU+7BsUtMqOUiwpHqPade4npiweK0IsxTSkcqyIqgpzrC
/gQ1kbluwQtQM9Nd0Lulis837QMujobJSQBBYBkDUGm2Gz4koRG4iZDvEdSTK6yRlhbtkbmfS8yK
MWHv8W1RUBgSkMNvBN5L+at2f0MBmTCcv6cgmHaIYSPu78ss3IjPmemnIc6kx7HXyKm07C7Ldrx9
Vmac8va9NXdcYsexYx6H90RomVDmNg4k8HDijoV9OWfbEOVFgFW+aRS0WsTkGodYZTeocGVY8ONB
giNywt0Afl/EPo90VgQCSnRYPW2b6ScgfSoHQQFKTj/pjGk1vfwMp1d6nzP5FBxkwp76z5bkoYhP
BluX1+TGiXAIKahPssSH6igGbKw30Hzf4sKmPKL93JgyihU+vxL4AJg6s+p2QeayMo4k8b2PfHmm
m9by90nw17aDj4VYmp6PirCNuMJuNHDK9v1lXldiJE+3x1oPiX44CFx4iYbH1gB40u6E8G9qsr3I
vK5zU1H7VKzsD9/tRgle6WBsxoIi5ChSp4nMyrKOECWPaY4xcKsb4iZFjrvLR4DUinExyvGi9daZ
/iUMtC3FJg2/ywcggageRmaoH0r6Nk6rmQbR053xyGE9JHHMZOxr6zvqVkeDj9msQAESo+2oua0v
ocBXvNgNzkqL9xD0btpnftdoHtErbG8iT5xeo/lZCP4ArsPot1RPZZ7uyhemERCgp4DkAiTOk5oi
GlAfUys/KMsXqz4HEEvX344+Zn6JkIbaPydvNUYNWYpOXaPoLUlWkVbFEtOCQbCzf9MsbANMfvPU
XnN7pRhEvjHn53Vr1qZHHAHHXsz3S36LCXUdybirdnO7eFX7MSt/ilSE4o3GlVOpGg+DUB1mZh11
/mFUl4EkQTbq47Sb8q9uEVB0H0R2iL0CkBcZh2RS4RNqW/Mk6zzJGU9yYJ54rSFycR/tGCiMONCU
8ag0fP/yEbcjM5Nh+AzNk2ExGvMViLMEX2xEc9uaGsFNt4ZXukjfauz0An0aviJVYLWvA2VJiptS
/THgZWj7GU2UWf4Sa5ywoD9zFjT8UZ2MdhdkOWaTfisn+I2+8j62MRXpbJJNRlI0YAiqTxbDr3AI
ocLSLA7S5nNm2jEmshuXXF66sM1FUHPnEnL93CtekoQ+BZY/48zsq7NpMp/jBIKSeliPyCXeSxxB
XZAeFI6gAWzmamwgc2uusL7Op1BMbdGmvx4m7ZnzPgDGIEYgJ/ilLV345vVL0nQb6C+hqlE+P+Lh
nlPAiOq9XqxbNwAbwPnTbAxo6y3S9yY65DQXgZIwLsOgqk2MuQeOiwrqdreFv1eD+BjomfHtqga0
2hC0b83FYaGLDHsSXwjVIBtaF+0BAmuXIIiKyWRHxzQPOM5YuNQKOe3HiZVlIb9lNQYvlqTsK49B
3oAHkdjos1HF14T7KJv/aUpykYUNyMAGVrigkvSWEhzYy56wyCfA4EKK7Adbo1S4ugntJS9OTQQO
i+l1KknnMktBT587e2AqW9SBlxATaBgPhcsDQYeQPBYEN6h4rLC/MPW27mUcQ0fCNqGcCaE+0SOP
nM4jWn+hPQPUckMVRPEfvMEVNMvFutNuqBf4nLcE9GbT6xczHc4Lrlth+q6w6JkEz/4doVclmrQP
69cIB0mn2zTtNPlW4/KtqFmWpaSMHgxMxvAl1dHpKWbEBiw1khls5Rp0qWjerHUX8TrfPay6YHpK
FlNPWDMIVY3gWW+faskEwFskw0/6CSfbH+Gv0X2MrbCpqhqcuKv1p8H6wqxbmciza8Juh93fXFqd
A99hSicHqgpEXJ/S3P8jDigRbsN1kT5KBP15tiNno13+JPnFYo0dAUXsa2b1TxpysXxYe/XVQ+qs
ensKGPrpu7QikoNlugCUKHxmyobxJol6xQO1mBdU8mlKiBvjTZZtdZurblbK50rCwZQlfmvq56nn
ICyYNwJabRUFwvxKAlKOcCio2liikovJjpEpwqTvtYCLdgkPdfVamm4rlCkqIR9eA14w4b1RzPcK
fzDD3WOkQvIh06QJnTK0eGjpbKTKmUIOYuQkBmwt45/e/gsdpg1fGJcustmeQ+BPIYFponDW9mSf
E2oWV74/MNqDqtYdSxMyJFeUHN0TOjNCe7jkIl/MPmbCWyR5V3R2wSMX6gXSQPYc5Sb51qSfRGCI
vBkb6yJq4S0kLjUuce++W5zqXfQSEPezsmWZxxycGWEYSxTyBPRRxRqS12Yi58jgjXLuJcNhhmzC
EFDO11UIW6U+JePqsrSknpDbqnGIMptRvytZwiGlkVGLFg0XOHIXg+aUe8UcXmUqM8jiD7Bb2lsr
K/dJZI+EpNbM1Jk/l+tSY7mo465tweqxxsN3WzBE4J80jEjVIdhp+XzmCI0N0Bjqe0FyK+EqJ7Hh
V5R9VMu+KocNq+UrBxmjJlMo33FX6oS1sU9Zj1yu5LoIYFzEGyKyeOhTvCoC+7EwxCPHV45XThA1
hw9V2lNakp/6OfT6xwR96dImPdJEjVw6TKJUBaF0oVoXf7XkbUyrN53QGFeKBo9mvI+1q9amp0m/
T9RQa8FYi/WF325Y/4hMFOJmPIQV4SOEcjb8lq1tL4yeQIuuEE+E4EuDBMKsj1waMmh56ZE2Dbu2
2AmBSiua7sbfeRsThRrpvPfTQ3gU+Pl2665n4ZlQvz/z1Gn4YfpNkvQ7jCDAq8Kt3P4tu3tLri3j
5kB69qnb6iFpE8ZtCfxZUUmLYbeibClkOy4nA7I1wSoNtJwPptE9vQjLSjFE6K5woQ4WvAA3JulT
Lr/ZavVEjw9xTs7PLeV7REAc2mrcOQZRIoEvsHPRynAbwolr72XxAyhxu0OPVYfSrQCdXPyR5B81
Vp123IXWw5yUM4OeBSqiutJrozuSfHtahybaBdIFTjdBgCDLMKFTvhf5B2YhinZ+WusstojTVNjK
5xa1nJzuJRwuyNY2JR2MCofClwHr6hmjtEM545uziIHns4KGUFPEfkMvr24J33ZPdBJ+P2JgSpom
yfJTtkfzzACRwMwP3jtwVWNx6nCj6KQ0faQsO2jRdDiiJm/bVJOrEw5vUXQHklFpEw3lc/rXJF9z
+si8CbVrR+cWkQhPDFHliyipgB9O83kipDInpKc4Me6XmYWw9u6QXbE4ld4zjfaMaRQQvNEdacwa
DP+s1bFmbiT9L6vyhl5QgBYMeZfvu2WVZBE0d7SgrEnAvTqW1hXa+shOZpwdN6rdmCqj/I6TowYe
R90wXIlTd7bK0/oXZZgAEy/DkGjY4WuXk+6uoQnL5J9kTnlTHzpBS9yh1Ia+QW6Oaj4kOdq0OL1w
u+5VJjOJ/G4mDt8GHsWEIdF8LidymLAfq2h0bmZxlRNn/a2Mkst3KkpPPrGAyUooEXwOxVTfCaqw
N7GsskvMvCjeNDR5/bXl/+lYN5WMmOZzzk/qp9pnDZcYkZrujIShB+F44EHAxbLRNmAOdxhQ+e/Z
LUnAXzG5FHwuM5UHTqAwdkfslwXZ7wjlGv7Grzn+GPXxhnCq+azj1dbnltopGj/4MzKYdUmnORn/
PjbN2BMVxij9S/fV2RlxWXGCsHs0X7P4x4paclTkTVm+FyWkc6yaXb1pCDD4yImip14gogtqcQcU
FOoNdY+tCF//w9J5NbeprlH4FzFDL7cCVZCEZFmyfcM4jkPvnV9/Hvaci+zsSeKG0Mdb1nqWgu8o
MjfjSSMw0JjkQy8oh/BJSBVsaQOJyPpjJdJT/7KAUxN0eOST6QzGXEKM1HM2UCqFdwrHVFouocCa
ho8nVwOAIrp/ch22hWKfl2tFOWQInZNVN4WleJC8QbrBILebYg+VTcm9x4uHYfmplwR/NWQjw+wN
iJP1cpbtTQt3H6q1G1U3p4mpF3hGkwLykyoiVe6f0fIBsNUTDxuNYuodGUYSf00FguHVm31Ih1Uj
hJvlh+mcBqRYZtBj2GrWOJ2c7SKvUe6y8dbMflV/IAHjMze4lze55Uu6agvEvJEQU7FEhOAtxyOy
KCKe6w8kK5L06jFtgscLX6JxgeU/OEb7qTP+hOCcAPKtcJBgzGh9CYnzush05LE98W9149JW+xyQ
AhJaqn3kkKBGgYJHXjxASQNIu3513XzJyhnbrGOgutTGZvPEpSUbVIqEu6lbYGQNK07NuFZ9YdfJ
Sdmw0drr4qn7DBlIznx7evfeW34XfOkton1hJ+tOLt4iL1U/Euk3tF786FpzWsQnTlnMxoWUO63l
K+LvmMUMkE7YEpDtpf9kfnCjs915cCxxPfgTsqqWaaKpOE/Z54BDH2d0Z9cIrlbFjn7gVg/fU9gd
mnDDIGqei+FlZJ8N66kG2CKvj6TZy9W0IPIW0B8kbgf+JOYl40tOw5vE59SBUnfavGGrzNglpbKj
tJxtkwqMr82L1gwILt8cIfKM3EsRwOMp1WLmq29q7s8NMpHKoVXieis8Q+lni/cAZVie/oOuED1B
DTvyGf+uyUDgJaNQhdthVwgKSYTsbSMrj+PoWfxZi6+phjnY8f9LfyhEdxpPOi8XMWtOTkxTZWRb
AVGluIaTfhMrx7uczy7ENIfX5W/Z/S6RX4tcErvt/4o1p535G1YvhYA31jItht2tIr3Vh74YuNS4
XB/xn0GqIVhytKZ22VHM6DeVv50Be5vYmcYKPSKjdYPTDz0tZCDWypBR1dFiCMtsgvYHO3nnu8lw
E8ApkNcbS04BB4Ijt4yYDR+L2IcCtxmxx7nRcMDLP//p+53ldTPy+ZECZBEvZKIt8qsBBhGU24JU
JuOJA7qfskOt3zS0TXrrw0BRSXXjSkjQ1vb6nG7kmLhv+iECH03GB0Ljk3MWK08Z+a5Ylh7CaU8S
c08Hiim2hxZhSi5cy1REkFS4A1MBJG8IqsmLlcVpb1DcnBiJycMImgkxg0WaKcFGQ6x4UcoFVGIf
Q+cNBcIk3ZNtCZIFiuQ7Cs9cGQ9vcX3qKp6NBsgxtIIpPvTiJCbY6QgJK1JM3jPGPVo4/atS5Vfb
vEyS0VijFMM5WMd5PwbgfAHnRdNs0ToxwRAJSKThmDu7H9CmTVS4iStvwkqBBD2cy0mwpQzML2+z
UFGPYllvsjx+0/v40fbqQ25tq9fsTI9ZrD1WD7fORtC1YrRKCoTp6aCb5MahzmYpdZJ04tq20jYb
Ucd+EMg2oV82yVrG9r8V526rmf6aO6UfpLMKqXyp8NNjXV3BcIybZ6MA90r4Ha7BJS33sktSpMF3
00npg94BCr3h4DoqzAril7ynmKiGQxPOB0BwEF/Hg5APh/6PRGCqwTBRxyaowp8K7FzKDvwpoULn
FNc54tgJJnyqEA6PlS61iK5F7wvanHfeiruA+ptrGSY3ol4xaiBSQUJsCV/LqDjJ0clnrA/I2QoU
iWxS1xWQQYSgMoHzz1B4gJDR522ogNwskHar4Unnl1GZx9UarQhnva92s8U2nZl+8jeMR0xYOatb
iyhKshdP4rbqAVhGHd9fvGOZb+CIR2vqtdRJlsQ/dYfHKKEHDiGhG/4ynDBrnLSC7zcm68g6Vlzm
JCFFItLeWWG/57UPi9gmnTE45yG6Srl2reBcBm8Zy9MMl6x6yjVqKp4YyMwY12nLxWBDbUIRr7ie
knZQlc/6u5VyL5KZojGxlPv8SCp9gFJXaBxV7fZ6QvyvXZQloTbRnuklu2+EiSCso0+hP/USp5W0
n+Pzagqs4Oyj7v5n6X+zv7i4O9a2wjXTfqd88WMx8tlISwhXy3vEgdmxFVdu3chASQEsccCiLZpO
2vjBQIvXzJyP2YmR8XZtqqol8tqKoJWa4I1iS9yGl/YaUtVNkgVUkRsG+V0mbho4bvjdYYY2QvQM
l7X/CoX4La/Irv2u6Jka9r28rnQAbUmQWWRPkbrJ2cnpiBgzgwoMBePgfKycKQSPI16tXvBrxIrl
+B4pXiA/VGZASAsAiEeAdcPgElbazWiMGy7gm5Y2N135ZBQoZ5Kv4ngYrEsOrCUS7hV7sJqBJ9VR
xK6sJMqmTPFksFb4povcqBZS0TeE5sKcnaouPhqipzOuFWD6DaJTwxVTymKbQmQ3F9fUbZrTJlGu
vZK8E8uZBuVdhCZXTFdoYW+SqL1FTpSTl6SK2zAczolcnfMgxPxqL0vudmwlJ0ju0XDqasYS1WYk
LFZZbSMR0tKSXG9bFo460AndUTiZgRCYxlOkeQaPQ+HHJNQqPVRmbjqBuP7XZTxFUn2r5tAplYFj
djkiF2JFgkezUXjH4bbkS+R6u5cSgTAvmtEWmeEgOcQQjr4YqHspaNGjJsdsUY4F7zpiCyf12Cjf
dR7blsjwXPjMlxGavYPnvpQ2bcy8CYyQEq33VRTVe2rlqtkXMedsxop4g63RpROEyr5hiEm0jELc
d/RmSpQYIjkqhnEBqwycrtQd88m7K8bTVO41NNVlfmjv+rPxiw4o9pVqa5se5CYFSol2xnQkZrAq
j3xephF5QpDbMA+F2VXqCIhnd6ojFUEwOwN5N3TVQVCnfbb0e7YfQnMW2QiY8r4r2e0C9YD1EDcQ
XId9HRenvHvqzLAW88hixAj+jCGlKeiE2GHZhAfuImReDrJJjzgA4cZyTyWoTLhj7NStCqLIOyRe
Am/W9wV7NnJGmPvuODRsDp8kRjYCxrsko9Q/TUt+kEJSfo2OA4/gG/3JTi6T8Rw7BMZBPGerC4ct
R2M0HxurO4lTib/CEWDa0XuozfsxCD9GfpRcZOBdrQKSbgzcXojdmNhFNGJNdOnjiOWfkwSw6KIj
Cs9eRV/AKZoxkK6B+PFeReVgMLshs+8xZP3ZXK5pDRtbZTGMgabKD4N1bcYC0h+azglYNYoyxgAC
muvRxOWKwmi+1yG6tKAhzob3JJkSAX0eYMkhdtIC2JETFECB2/68WI2HaMsdL7hZh4ZxdvcwJxCb
UGp6C4JMqbIAS6/dG8a6Q5dohzhzUXiGBoYVjVVhvpvk6lDDTZawwoecg7EJ9RjiOqZpDPbqhswK
j0Z2xPU2giSW3kW9fuQpXQDBkMFWg9vTU+KMiJlISV3YZ5cYKscKAwSjKdWwl5Att3YUFR73nFP0
r0XrKADxLAEmQBScDWS1ii5d9I7shJ47+bTGmZooazgoTWZD4xhDHciPHJZ5lLuLoJ/YNqIEZLq1
OmUOWpId8xY2KlOZbl4v9oQrcGD0YKDCjuDltByGacQ9RU4pfjBhfSgyU2mxgKFgbVwD0TiUWi3q
T3oFMiPOzsXaGiensLxo1XpxD4vkTHHha3p+Q8/EzIEk8GB9y2k2G9RAj+AoSzeEQUOevbWifu/L
+Z6zQ22rf+RYaKJyTUqcf53HulDkTLXS2xhPt6FQbnmt3YSQfTr7tsTXNe0a8uBKWZzNVCat15MW
AUqwmuojbKaomNge6yil95oqeWIbeGMXeG0feAKAqAQGVQfCRRuJe1Uij+xQUHUlY4FpxRJzhMJY
xMnnzTBd0dIxiMVfTSrPMZVz9GntaZnEUwg8ORsQ1OmncVuxuRoUT5uYwDNRC0fzpAOdHZ0e20yo
bwIBICaE+hqTiY7ZJCMpCDhmchRqrijanFnwk/9681alQirNwxhDiWKMoIbNJstMIr0I10E0JyEh
GrBqshGW2cQbQfiGoob39LSSQQkoKMS7POt3TM42/Qn5MDvuezWIGOMDX462LEqCSdmlqPzKS6NJ
dkQxnFrzvuBgHfoWXYE3soyqsbRL5kGNSgxf9ykFO6zsBGD/CvdPG1dUOXv912hLZ82QkP6fIRGT
XGEBgpmUHnydxCiy2ShywBZ/Z8WfIBD05dHfB4yaTSnv24zs5n0wvdcmO874YGnbmewp5MBxt/sK
mwUmWU3Ao7iqkNsns6Mdyr7g2nUfaFVk0PA1mfXrNGZlACSkFKB9eiOgNY2gksjIBLjgNRecsK2D
sVo4qvw/CXuP4qGIHDFu9omCjghZFJNXYk/8erGj6lNGhSqhErDgiw3wxaayPzMSz1jF1RE/kKN1
UAE0JBY/5dS6pCAQWqufqXKkSTuihnMlifJODl0jJS5FR+b41c2wA/JXzbgn2ZVDCNNAZl1G86Wk
NGC6Y+3CwdrX7XdkpM709sfS8NXSHiRIDzpnZCeZUyAARNn2E1C7RNmClqGBUEKPKTmi9YZ8Iu5I
lgJ1Q+4KS4GJtiSME/iNukzMAdGdFae6mTyL8bcwiY6saK6JEHEzwHweXqgr4YQ+z6+SRRyO2D16
vQ6fsSrsQUMcCGJrmd7yfN2miAvHYEWru4qln+IMGDhOo6TjtFewzp5STfGWGmkkaLRZOzFjP7aa
dED4euQdjWtDcQviL0iGaK4M9VBd57gjZak9LKV8kKOQ8WR5LJueYOf52DLEKnIJTeNgW5gUS9sC
dELYZDi9B1bxPhXqI8lgf0JkaPns66YV5WULBbdCHhefC0VzVNyPxUgBxeCMo1vEedzE9xE+eemP
kXxqWSwgwdvOaL1aogMIhdIBf+UFNuDmp4TF3Q8SDBL0VSWeGjIy/tPeEZVa+cLcXknOcsuQXFi+
XG3gQxlPkVWcxnp2h7dmSPeNjKq8n6kl0zeLXjKW2vcG32fIGixXeIE089kp3zlS2kWgZ5/ciS22
Gbwham/7+iplIyvu+iqq+ZXA9sQ3ywCAPuHRAC/mwLP0xoshIRXRW9UUt5kF1JBgN4yaM9HfEwbc
pW+AhkGRqZNdmqxjEA/9k7jcFNQ96S82FQN5kYwhz6Qo1bnniPLIWNuVFplmFGIW/EUrqffjxWzR
hBERhSZvXyOlC/dVPBHoFh0SkhZZx6Hgn1lqSwMhyzd0a6BdERUoJNq1WEKUUyMwvCXsJRtvzbrn
awgMY05oIeC51dTAPVvgMe9u1oclkQ1E/5i+TGTjhHwj/V6zX9h1Qv6MYHutd2eEEFfkPRt9A6X0
56k+WAjCKA6iSUQLXLup+tlh3dUD1mgBLE2F/b5xpzKz0LCg3UJekSCEN0TNKSs3njHsNRoNGs6+
KINUoRJ3gc2fR3+HIBbdTdwzXJO/RIsUlHHbqzEbaQzvoPjCiKZUpsAekdpZ1KoiOZkb859ZTX7S
jdf5GwV+K+v7VqWbuMn6fFADwoNRzkAGJIBhmzZ2JVmXKUzP3A5y4bActHAADJh0njn1jYWhLPNZ
FWxTDZpXcJK16MwsH+fSvtIQ3C3aFspPytqrx9+9sPOKC8jHTzxKWK2OjYdKW2UH39QhwkBCZGQe
R/JxQICaC9NxRrE+cSk0DAYW7dtMeHtsT7yzdN5ZUaQcRAQUWSVSV2RbQJkCtHmrQDjOgLP7YLcG
9nc1p6AOjaWZRMMGFdTwgXjxLNAGyvHky/B7p5Dvq/NNDhYVWcfAPYASqAuuetb5ysQrJ9jdlCAP
Wuuf8dJa0QUdFFvFCaGdGjpf1EGa/pPg5CvhQI7WpadoJElhMf6U67O1wbzVmgh+GeiXm579Xoze
rAnH5zimz2qVGUnn+N73f9qQkRZ/q+HKXm4LrR5scx+TAdaH/gQi7lBXvBjtj8KWoLVwHbTnJbn3
PD7hwNBQ3OOG9WkAgeySlMpNypcbyTUFUpnA5HRs4tNXQrGDzK9/mpQx/WLHhnbtgvfc1NEBgDLR
9LOCTFnblfHiFn3kLjOFHFQiLSf7y5FiCMjwVyuCFsntQkWi9zTFobydQIlnE1MstkR/GiBguZ7e
M0YvpicMqAS0q9ZAZKglljWqi1CsyNxZ7932N4kkb9ANfppXqzMrb0M3MTcTa+RSB5EgHrCkOtjt
ZsY1suaL403ss30+hvseevUiKLux3KlGf6YZVOg0J1CqjXIUoqtuTXuSoSHSuK1anlSRWRtbFRRz
BOCG5jaL5YOONOBkDqpbEg9gBeFWpuQn2ycBINXQyKjQrururOjjuUbGSsfPOPWgAbmqyN6rCPZZ
9Ct10bUXCFjfS5165LES6m7He+ou0qMGc3zshr8Vmb9G3BK/BmPAQAf0yCruNIM9ASHISfc7WI6W
Ja7WV0SZ7dXO7k78KOfSwLKoHPvqnJGYaM9Se89XHumIY40oQQcTo98kdBU73ZdTmAnZspPyjTj9
Z2VxMkSTwt95iY9RjiuI92pVnLJhOKL6R8WBWmSj97cgYknJwkw3TxEltjYPZ3yTTbRbpO9IxaLi
d3G6twyuNbNboXyJJDIPMVYuch0Lw0IFhKV4PiKVTYZ6W7H9iKWnIN0zZxXJlreZlJjZ8OtJs2HY
7AY2YmRzUWi1E8ilZ6T1PABh0BiqGzOxQFFChZJfchUaXVfzJohvxdsM4m4oLRQc3lxRNRunJJTA
ai7IQ8RLEtYOAjuHuTFxHUIavVetLZDGgHp1c0ThfUxk9G5ciYYrIUU7zXgY5H1kOgHKn3JhL7xC
7XrZ+NYkSFCsbJhE22OIuU++6P0jNAADp/C1I1J1/jSHJFnh6zlN8iXTuSu3Ca9KLfwIjLa53+Qq
YxR4brPvEZVZi/Fgm87lTvdmjPi0Z2Y3byvas1Sz6Lk2TEjQY9myvwLmgH31eb+NMfrT17MISPpn
N935GrWwsZpp21vFtuYD6UgdYaT/A1k932QBQACbSj46WPxI2yO34HrEv51GzQC/LIRfpiH2Met6
37f4IaDEgPnO+Ucjs/e2sPnmSgy7xdjwMODNQTCMCWiK42Oz6KA9VwgczK36OEGAcKSADtLYNFRa
oYuJ6FhPu/YzDYAdmVfxs+CuKQZpN4NZM9pNQXL3chnD2RtYtAF+8alWfQxzUouzKNzFefyOfuTZ
5OFrYdTcHXQS1GBwyargzRKNFBDiiTEnm52QddSybYkeJgUriMhofcRddpXuPYAEwdg1oGpzCW5s
Xh6kiwZoSWdeVow/tflMpmUrRWA6iBqC4OtUFssuRE6nts4cjZHu2HMOj8TGXHjpGvHB8KSWuPGm
HV4Jg8fSKDokhBPhPcNGRZiUwBzIy2NnQB1hRI0BK9d3MQReg6Kjho3VOxaHFrCfQQFpcIRFNPXP
iIs8/J8jgmJ7L8GE0YerECZeuPgprOI6Tx7gdIbhX6bWd9wN9I67ICP8KYSgUoMsMz8t5iEaAUod
N43MTWPZYli6SZ6eSBk8CgakBGDhkpOSLaxmohsfY+wDaMWrOcDQg16dBlZOeEJDZC6exsoJwJ3E
loL/trwAM9F1cT0dNMyzM9uibp18Grx/ioNU/TYmvyG9jCQdfONmGStCgVjYkG0B5WrG6Kbq/1SL
hXTYbTOFBRKMrl6aECCe4WMPsJ8UgrqC0I9JFNZTxc5DQiFTfKnTtiPQTZk31Dyf3bNO3IBxYtSw
6lGZ17DzEhmeNwCMOcpq1dokEBNCQpUXRvMSsP31GJ3a0Rsh3OENwSu2hpj2fhOMN03v7lMQvzW4
A/UfuYH0RF1Ol1UAtCGBI8Qy3EbfFkEcjTrzTuF3bSY7he4OVYGWO9u4VW6KdJYZiA9Nfw2y6JoP
+35m68RUIlfOYnsblqu1lPsOPBJCPBncvDAcJJZ4RsLILXA5iGad+CyV+PPqTS0zMocwrkkwEHns
XAJBApYKhrljKkj0IQWtyE4sm8uzlRCyY1BkjtoV44EUoHuXlKOVvEI0BWaPo/uFkKEBehcQGoAL
ZQbEdqVScj28RARgzH1/yHAoG4p1yPGAkCOkFJhY4WyVCec140hiYREb1RAAeXnIUrl2QEcMquAZ
tG5DVCyNbkluMVEQBXv1ekQxhrrBwlNe/dOJ9alblLC1n0Ke0uQZ1cXPS9FnnC/fPT0z37fFNrKh
95I5oJJjQM51o4okidhD2h0q+ab30TbA9JLq8oGArDiha+xpjBKSl5SZ2dgm9KUG/3m77go2K1pP
Aa1nBeib8CdnaGw1GGlhtlcx/QLO2hXSNafOjbE0StpnU9uF8gDps0nFiZImPehDhP3dD9D8yEw1
DPZU87bE0zcNpiuPjcd1nLGla5jjCAupk8iVzAxVUuaWZCdduZzYLbk8yiND0T8ZrHGISx6Kl1X9
ik1xGdPgIcIXDeE00lxU7IIDTA5Tf84EoJ5QGNYyajkt5T8Lb0LOiA/ID59xeOIC6pFIB/xqcmtP
+UPruiHO5t/YMX/CDVQjU5mYI0T3sqzexLBFnRi/a/9pX+0AOz8jkV3xnQQMF2y9ZfZJumT5W7fz
R9hjLiiaj2h1lSqfnTFTZzFMRqk/vCugdE20VYkUnlQ+jGxUgXFUK/ozTnCR7lDOR1DT+VXsrItQ
oZZygkA9dzNK23wnhB9GEnqXsp3cBE9JiKfEzLwmGDbfwrmpniFJGhVH3cxUNPMjS/UplW5ZMt20
XLrlsB/HxNjllMVmYviSdNajrZiEl4D5c3/PK+E46aTlEazSEKzSiTxvRc/sA5egCnG5pI9F+xBx
rArmvl0YqP+IzCGzRtnJiHJwe0Q9DnNP+Yo7hgNZ4DWtZybttcEFwg6ejcHstknpTUjKtWsezH7C
jLCPQHLiHM5alJjKTaTnWwyLbrC6WcaHEBLaOKG0xXCeSPtpxpaOnnlijNXYCZJ4RD8o6PcGyjAR
sLApJfgE60MBQqHDjgVsPlIePGIrSB66YW4r/PeEMfCK9Q2SFRR4IDxIGM9oWqfkDvUty7cdn3yN
VNgJKFMod+QJ/CBsymXBYaTjj3fzD3bWQL7f1FGHCWTAex+2gEAX8cEbdyONX8Y7LsTZYoTwSsH+
LeJtau68Bm79IYEuIJ63IeE8AVVIFh0/Xr12yB3MOm8tANhKg0Ts1LNAn2fi9snG475AFxOQCsj+
OoQZwuHicz40maMvlPrlQ/riWUGzRei1QQTbg9USgl88ZSq5YuXPxMeVlFdFvRcFaReYi80AdXSU
XDiVYrflHFL43vtJ98cCZeN+1SkPPSZvjGHyMaFuyy2i9Iy9ppyFboFAm+w6sB2ZazaN1zpzz67s
TWm6vW9ke4unR4n5bVE/NroApXGEiruhUGhRTIxcKuW8lNtmZeVulHK7hol0OPmQtH2l5j81fMcA
hzQnB/H4gu3Rx/sOuUVibAZSHEClFBqr3gBw8Hlurta33lxLJQLeesjyhprZjv5ERIYKVFXkb9dZ
zjeB25d1VtFeatpEEeQatg9qylqQNxEJ48aymX2mUFYzwEx0uHby4UcxdjgXqZc/VXCzlHf0Qlo4
buRjjyAi51fJ655Ur7XYVYlhD3YktuwtHsodm6V5AGci/su6S6jFpzIF3CV8mMSqC+K24/ubqRml
IjqJAq2aRXwIk0uR7Y9ESH3IoLLaJ3O0RwXYIPhw6viisGRObg0aeV0mjQfvKtKW8VR0/8IgghtK
WBkY6/Y6xpeq+zeK8J7hwWKimRreHW8Z2g4+vrV+TW9A1tH/raMfNpp8vjmgRvkyWdwN2okitusx
Q7pLMFHAg+CtXoTX6rqn/5UoBcHUNgdT+Fnix9re1ECFlDt/OKv+2IIXMHaGaPP3Jfj4bUa9HPGY
qV5iflcQgoxcP9An5jMQXfaIvIes5WfRzxlL+PoYam8F7S0ZNWS6GeQiD6gP8pRuNUeOEW6HKd4Q
4MXEMj7RrerdYWrLg4DoAEztviUHWAs/rQSJz/C3yAqbZ2PnQEW9TNWLlCi7eLCkmJbzV7eal3H1
47f5EiD2Tfg9SEA+a0bjSR2RYYZ4KhNCbxi8p/qjZ/ie/SCw3OrQJkXo7pZBw1MFu1SqmSAAY0zR
zza72j7KIeIOGwSzU+NLUjqCDWoUIhEAyJVx9pDH5H0poneJiTrxEpxsHSvl9KRNntkyjJlpwZFL
yDTmvkiTRbpKwDAm3kPJ6gzEouM5NYtzS2SP1F0YeXpTRvh4CiWpCI6Vq2Y0OiiQ5HX1AyxPy33h
N6sCgKCIQEgDSWRUZXvGtFIFBVjeR1V8GDQCeUFCbNL2Q5KJeDqBjBGsbe+8pBGBuCPpAoM1Yk/Z
yxR4TUuMploMTfCfERpe+DcuJ1fehY3JVno5tsfU1/F/BB8yommyGfCZ1eF7ATwhr6/vTU8s04Ao
QgX7Lqc80zyhCJypq7ey9l7TMIzWSYje9MfMrrsubPXYCox2Q3r/ZjzQXdDGcMv10Y/ITVuBmmAs
kL3M4CBXlkdLH0nvKm9OCB8k/EwD0GC4z+LqvVjjUuOoQ9LIDu5vioeQTDD5lZfvaDKAaqzM6QIp
Pju5YdsaTGn4ynDGlvmuqF+l8prU/QS0YMVngJbm/UbPOc6DXauOqlBFG/jShI3RjLZ2oXXlGgob
KNPZ8MQj9SfvQaSg15awXwp28WIoWTT6pudDBIlMQD94KK3KRFbadHTEAoqZicOiaruTIbMmRfOo
nodlpGQbnJLTxJAZWKCoUC5t3tNBUO62/jDdMYb11VeE+ZiDP1ddzr453s/ya9BkOzS2fU+BdaqJ
0REpyjlpTK8V3bZiHgGjxNjs4+CvyQoOYEPHTVThqU02QXZfT4QyR5TfAs1eX5VVkiBM98bYyNOH
7BOYlls4xWyBq1hIsltbKTXSKQc8ZtkmQEyeUOv0hAJe2U0IzPL0TzIx1gs4O4QNF1lIbgB8CKPm
8SB9jzJOVNVZemIS+ZNA9euG+ezsVC8VRHdTv5HgBGqXvTlD05lpMKHUA+mip7GpKfB+Sc61apt7
tkpvYpdBaHlrmdEH8UEvIKF8qxpWbSLZAZIXFmBK5G0poTrxQ80Q18U47P8m3aZ58V7U0ZToAkaU
3cChVsdP4uIUjhfQ0puA8NmEgY60l4dbJ22ZiISab9ZfenAvWu5M81kwDQAGdmmHR8cVMVHzwC62
OcX6f8SFIGuwFwEDo7mzpG/sRrbS+Ylka8CmGV+Z+d2o36bJW8LPMfgXF3c46SzzmQVd+2GL9yct
PYtbLZaJWoq5eXhwXJMMq0bP6MxeSmohED7hXzEgg0y5LGhz1aswmyD6IwDn1yhmZbofkofF2dkp
bEqOiMGEjHwzQvMYwHqqXDzDsPWVkqP5k6khnwBhzVZVXul79ydItlU7OXNM3peqnMPxFs0/Jq9J
lZ3h+473+J1rBBbVqKAJMCKMGSbCJR6f96Bu3y28GuGhqwX7N7d1bC7icJSJh7g32tni2ikDnTDz
x41e5JsBuzFVhdQ/pcBOE0IIuGWKo+l3r5aBFWsgna1GRCs9csNhcmBf92Z1o53G8CMvSXZrDDLY
u6uJKCZibLmaG141OaKL0wbxHolR4rZKhehw073iusesSq+qHPLz+oWRlY9N+84nJyyiAbC7rA7H
Qtjw0/FMMCXms+x5QGYF7X7SzgGyLYffYWva8S8T1LGSTiJnBgGDVzLL5Ow6/ElTvKVrHIbLzmKa
k405ovZ2kusInHRZtZQh5ZT0R0rrmwFRX3MmoX4tSHH1qqd7TbhDyY6qxVdHpVj0DFWqY1VGlPbK
YRlG8rFIMEvPPIcIeAAlbKfTWuRCM+mA5a7bXRJ2GVVZ7+qYHKSFnZ/UnvBqlV19Rut16XsNk4zu
BWCfNyJ2H5X9dkVYKScaz9A4/gk4E8qBBe+0ZzHNg5cFGzI0rYI9gjqUZVu9ZbCh3TFvqk4zjyfj
gtHPA9WfV2+RLj76LWqY8MSw89SgrhUDf+YRRWMsN3dk0ij54smdJ9NFbymyJ2Dp6w04thvsMRZL
h3WFThSmp/5LL61kPId4fBYNPQ4Z6XG4PMZvqs3gisJhAwDhmFALpPfJWa04RhI8ZTsF2bEsLGFv
SwMzvonckHRfkyhAy9RIL6PbmJW9ARHNy4OEYx8OYY7GRqB9PrRfo1Fvdtgc2brxBTeEBh0Q1sPZ
LNETM/wTf7CdbzHHlMBGDPwfnXiea+scmHRkRnhpIuFs6coZkmD9GrAbmn0OICV73xzNZB9+GZX6
mHDdlQQLR/Z9QiI0+1Md+y2VtlBZblvu7vpn27A9LFQiNsKB+48Ho1qoLl6sk7C8LwygZ8s4YjKl
soo9bMhFtcvQWyo366tWOAaydhPgTPHMN3Nhkz61l444xZI4xWHrVXHltkgba+Sws8Y5YTgTET1Q
niWBDBd0FB2bZbzGqx2JRZyMZ1nrTfAV8AbZwIHBzciWZ/tW73AOjfjGbOhRMek1No2sld3lWvFn
PNE1S8s4bM7pB/EadnNizQMgypiNbbnLDrGkHYfbuyaQHpx+Z4f3GRLvhLHAZOtJxM+CPSWF7Y04
XZRMAh8BOVj4Evm0Cq8oJh7zsw7oLmAdFeanIkOTxxIhWfhB0o+OhIugdSPAsIantMZdwO7KE9xY
a27Ke38MfoUZY0aH3BjLL2O2gVIUXnaY8LQatr38RvaOCn4lH47oh/rwr1C9Qp3VEp9aPyXQSk2U
YNWmJN1drVmzsF/zLUoCHoQW8z4Wdz/jSJlyI9Rl7D95bScSo4CfCFuZtol/IS2kYSN7HfO7RZWS
MhtjbBD8Ujfk4anNdJh3kWOlH+bwYDlIJznS5UDG3XJsBiZn5aRyXjOW2+hYejj/y8RPmSRO5kPQ
kLPwdOMkluKrNETouKyzWnyHUbIJ603nmjHpG2n8MO45fzQbQJ7Jp+Gyh785BPtdkC/enLgZ8AMe
IMbwm/B/YoIPIwRILlEvHoT7JL8HLF//x9J5LbeNrd32iVCFHG5JgkRgFiVKukFZtho55/X0/+A+
p2prl7vLbosUuNYX5hzTSS5jBunwmJSfiY2O0X7k7938u7DOSjSaowzyB8CgbTRvVaowjmGuZtuM
z9NziL6GiPvVeOptHcZ8LY2yZQG1VVMeDiJrmnEzxr+zg/OsZu+KX63/GLvvBHwDe6lIYyjTo0Em
CYVyj4u9kk+FwHTjBGYmiBwi6KLtABhhnzdUXzVtD3qV6LYabSlcyxlUufrykrCCTw/8hROL8q7f
1u+NqC7Rl1HnfFhBJo6bZAeRKa0Q2dMAJPNv5Jfvi8r7aAPdaV483M3yTIj19LkHkr5Da7eJvhaP
WBl8FtxnzNlART0XL2FkfveVkW7wC4wS/1n+v1uPC0qLJNlwXrTp/D8mOYtI/oMYb3aRH3+na9DZ
NzJb2OqMu+QtvvFHmf5P3fPBr/I02zyo6CXp9btZBGAkMrH/HBAo0INFUBzpx5cN7r79qy/hl34c
4M2NXfFsSYJ7czr9Ed/qUyuPOz5e/GAgVL7Hbp383tPvMqZF4opy+ZcnFPxufYpde4rvvOwLmb/K
tL3LLGDYG/YoiM0lIxwigUKVuSWD7+xS9f1n/M3fZMrik1MGNk52ybjP4i2KgWOban6t7hMSR6H9
iLeUbxWF++eMNKR9r/P+xjOacb5rf/zBGbexS03Cw5rmm/ZXzNapMa1Ne2it7pxqQPHBbWsWUTyT
hmL5WC2/tbErEBT9TLm+H+z2WOUM5pdbYRJOgqsr/16GMHWLi13ATOOFbjox7RqqqYfyQ4xB0KxV
QETs25zjEHv3y6Vm0tz4vCvPmOVq4abfvBrEhkuOr//1/lWTE1oGvOxM39Unnhd+Gtb616eGei9P
fCBEhVnTy+rxQEPLFnIKSXKVZ7zwEBAcpmT8uU4c5YbpZR5T7H0ljYRdAlexYDYihfTXlDx69oG0
V8y/ErkwdK7Fmzb/J2UXBTFh72toehJGxYUiwhbuIQxyxdBQl/wznMHrxXoiHYl3O7ugL8HCTUe3
BkiO8d0cBTXyv5j4szqBDcVEitEP5Vl9HycEpi8GtElWaSf+JnPgjKqXWbqf/O0XJZw54LS9iS5v
BQCP52hT6rObxvEetQ7QyRXcHRIf5jm9W6PKoo1I+E4mmgFyrlXHLWVAi6TYWEQ9W9uk0kLVco6z
ZQWVQd1dsYbe9aM4Ln15EqN8MqP4TB3XvN7Y7hTHvvKclo/8NV0WdHobP5lJ902wZMwInoy88pWf
uSBYwTwWuX5qaccWhlPa0waPIg4FznahV5c6US6IY6/gRxxwh1+ant67Jn9T8U4glMrGxNd1PPLK
6zlWYrIIOfQkgcDitcztxuuLX8cCaulRgvJU2flZNeNrv+q3ePym4Wrqyhe64k9USXbZ7PJh5bbf
QQ6xvUVk17XILuMYnZRcPapuBM6bFDLG6nsYxq5mkUS2SmDTKN0I38jHybOewiTrAzHiC5lQwb6p
OyJA9lr/XEoW+cQ38c1X9j3ObIJNZhfrfaT4zn6YhhCnWEu31z+oWlU3g6CiM4MxiFUDreHISAvR
TcsLq+cbwzBHA7Dddge8+RJKfzk9vIStvQjWsfflU2vtmwQ6l24f2N5saVq5zHNuOuTZ57FMrsA0
PtpCbIsoiMH7MljYryvSOnb/f1V8v1PvTlqHnEVF62565opIGVmhATtugpqhoyprqwb12sZhYaeo
C70GbQhypLwsPJsM68iSPytIMoA8M+YUTDTULQdjMqHi5qkgb6E/KTKHb6SFFpgAZ7FJprUhA/2y
hYMQWJfauepZU7fTPe7jB3ZsoCOd9JWaz9zStv5DB+BXrcmTyIhy0QGGmtCjqBMclZxPbFTrwajG
Q7JDBG/2cASITMFcwZFsCgLd2zi01QhJODnLEQcaPMa6f1cNtkSoyTIaWCg6ygCHWBxkvNJIETvy
jtgIJgJ4u9x71FqbpuQFyiwM0ZiUqE56ouRzhDscsn5G4po+6+TRqGEZLRTn4O6knE6V39/hex/b
gJmbtcbHjXWfLANuVR4Ma+/jvFq8Dj0EmSClWFlTnhR79pJsOTHjFZt5/KtvFwc0FfNgqlSvnvis
s9WVZO+lap9bKSwKaN/kpfcfTtw90c4cytUhs2n8zBimWApLjWjP/cjVkhTth8MJroXSy5qwiVWd
o6I4Wj0JppCpJi8npLIgpc/y+SSnB4OhiJORtvBX1h23KltcR6QBROWh52ilMvonPQ0M6hPAOS7t
lexI1ieSXeCewIQ+CjQN1k41nhpVCO9vRyR41P4RpCVZWhu0uhWsSRqSGEdxooTxS8qza9Xone9S
HeN7ihrSF6X+gNKTmqzFFBH01R9QEpqxXkS8nGM2zZ4kACiUPULF26T8p2D0FX27d+B+Qx/ZK39p
RHyRp4GFTvnFvgOqEdBDBw3E80ol3Pw+4ujBSmdt6i7iQfjRwXhVk69drZ0wxFVuq0tWrSdDi0KH
WRz42bWDcLqczUrbRygzjUE9qA4RRS9X9qBsJDC9EbLnZd8qpj+N21lgTtaB7IBMXCb+fhLgx1TQ
uiGaDhzQWb0W+0APumR2ZQNbWd0A35XYTpwtkh5tA0jbVsv1i0COuaSQ2DEqyuWpFnh62JpVDdEi
fKUj96JdhuTOiUQ/gRZ2SVyHdEyxnZuQhJMgzcpgUIcgsRXX0P6w9giWHwoQuvYKdXak4omNrpGU
39pyuErmB0KiMz160Qdpy/G4ZB52/V1V6FjVs3AutWOcFWfFekdbGBi6ySxEupVKdIcqCFBaqgVn
eH3C3BfUAGN0nQgbCWWYfapl8xQzfWaeNhGwlyarP8K9ycYQty7zX3wwi+rPkGxa9jaqO5/zouUI
2CXCCdbvvDP92eEpSu2w70wwGlfbSWhHvUyPXIS4rPQhLKbIZGNC8qZ72Sl3eTbulGeTiqRV+5OT
0MtFX55InNWAasyHiOJsUFguUHZOlnbSp/UkcjIKax2uPpnrsduO0VaBhgmgjaGg7SUqydXMs6aC
5JUkXHr20H9SJwmIjC8y6xx50Z7DdFO2n7ZknZRXUHjsOgv9RJe6SzBtc8AE7ANhCZOYbq8blCgD
+3mUDCVxJzbLJZlV2EoMseTE2yWwTl1UHCqxHlpWVR3ZegtdQ4M2PIWV57DVk19pduAPVADF2tGO
ySqnsCrnLxWWipmRBWJYIfzoUsMk2qMBMNQQOFToAGzE8YDMR5+O2ti/lUq42KXvuJD31gbJQolG
Pj72nBRNze0HMKhdwH0QTL5hZ5FqgcyHWhZd6FARZTsTk6QkSZs66u8OWdvU7suU3tEI4SY8/G+u
ZNh7XVf3qTLtIe7vwUVAmYt0l5Fza7KBrSNPmQpvGruD9Pt6B59RkqFTc27rNLwZNzx/k6pcmmi+
WkTWbtui30Vgr/FPYMWRGH+K4LVhJJAHuXDqKjeODyjrDh9dXfnVyPGdFbGTm5PzvRmwbWgE8CXa
LW/1u6VPbwQ3jrgDq+aqkHXcF+NuaEhSJnMuSuWL2tGxmn5P1GxzjsbFi+XSGwfjYKacY5rDiUlu
CPRXDYEVx2nP0Yu2FIHsHg1ox3FW7pqAnyXdtxb2YqbZ73e2ap2WX7iWex6XPZYLXAEZU/CaGMLu
IAReTWsmPWuTm6eMn+xU40go1dv4ZLU5t8pbZlhvZEMdYtM6mU51aS9aPwHU3lY3zoih1sD4JwHK
+J2ekmVCUqOB9SCHdTg5A0qedA+zTegI8HeRqD/LzP4EozcUlN2xGzlMoDOvTe8IJ/pjSv2J9uvL
Mj+7Amwy41Hq9LOFPAk5f5TYp+K/svkWY3logSqwmIOydIIMein1v1N1pVhlQp6n7Vub9KAAkcul
v7lJvckJl6Hat66zQtJ3NwVS6wQsxniwJPGXcZ+aXxNiVfLmLuglEgsbhDqgCsO1DMNhAJU+f1Vj
hyaSJL6pueRk6ijjJysOjfzt6JCOM8i0aC9JUFeoCnmoHQA4jZuTJ6pGkptM/V5PtL2I2D2if0Yq
W1fc/SOoFDYSzLxXnpl2N3ROQEEQWhITfmJE2quRs0JNzGvEmLMpz8uPYB3CjIr1nQnSIuVLM7gD
wBGA00p2ZTFszG54SiQm0UsQYpS348YpAYZk4YBVoKvTR94xs+UDx+OdS/LOUFu+49uL8S6gwFob
nX/ZEP6bMh3EzTKj/TBfbjz8rKoTsmrux2Mjzaf5t4DstFxwpfSzfcuT4b6uxr0wT/MalALhCK2Q
UUs0juZxetrVsq1pcIcx8qZQiUq/NiWPBkPBkRD1lwyZSItUH2Oeeh5Zx9I2pzFyqIFAMLVmuy+g
1kQL2AnqLVaU3Okw0BZauEh/6jGw9a3UzqFmMUVLCkh4VjC1CG2kw2ylwTIoxEgXfvUkHmphL8Gc
ZM/Aaf+SVlo41aFHtQkWRLbElG0zmaoEltrYQXNiXTQ53oN6dSOeFxNe0EsgKdXwjRAR9InsWoAW
RssflHtpWAHt9EZ+yTi1S9G1VymjOk1gPlImoe1v7Ql0eP0g0/RNKaH4mTpX/d/XgNvpbn00XVcW
8hETM+LZznzka1YbQAvRheeosuYUsQuCNX4kIyHTls5ffDAkAsRROaIbIUZ1sJ0TKznZvowOzrX8
DeMtWgHWYcAztWvnzbV5TkvAdrJ8RBhvWDtNY9ULpFD4cVYdJqayRo1HYDzyaV3IR2JjvZWYgrIX
ikgkHQG4yhJKbPaTKURFuGlKc7S79pRN/Vnt60vJvMs4qH+rTpxIJr9U0QzbAtuOJC6ow4/Yqq+S
lZMebNwECRYT6sp5V5SDp/Flk7LW2hAKy8azIyh3nH4JIopGNg8tWQBEPtj9mRVURiQysS+uQFTD
A2qAUrLDafpZFL/KZ298ZA6Xh8I2FnW5zjSzMDH5yftJA3xU/DMR8+URKohpQjTI87NZco2Q0fpQ
7kxQxBgHUsgIClJQLMym7tryLgHWk5UaoFGCpqH3M0ePDP+9orQGXwFLqCDuE1m9SaelL0dHzrHM
0/7qKTMCXLrYK2S8XvlLs7cSN4eEwnKX5YHP1rYRD1mJhz3bM0vyhUEF6l5BIgKnUR19Wa20UfBt
TiJ7n3ICiYohnFblfRaoKfvP0XSQFYDmnfx/DO09TBQUhidsPuxvdzqDbULX3oZEPa3Gie20nI7H
sidoneYi/4FiSTzLOUqGUx+FIh3Jao68mtDdbN7UpJkp1DtSzVe+XcuWFguS/xnMIzSeiKVkgZeP
MmaK/qnyHZE8LsGBMoQ3kqS07BWoBi4Mjs97CqWtHULVDlYTYS7ghFLdrk3mUgC9DdV5zQRE6vYS
aebVQTcGSQ/752yR0RX9ScRWtaU9i92zhQl0bp1zLxtnPVLOCtKK/l4O2u1PAz+PdaEt0Wv2F32v
UwziNoXeok6YvIsCnzJ4ePr+hEGjOpHfM6ge/mrCuw4m/tdXSGa5GxQEdJh1cnmXy0kw6kNQo4Nj
0XBxlHGnJYqvTraP9wQ27uCl1Vbipq4ZkjcaxIPV9LJpp+fLvtxFz4QMzkmfDn1pYEQF7iPX5JK2
pvHWlNJDq8z3au0/JvlTxfn039wERpzCyZNBpqvw0NY9gWz0JhsB11YjcBCt68hrHUvpSg6xOtKu
QuQ34VzAbxQ8s11LxDo2wjrGhwPAonIbMbpzclzK2Bfvr5c37PXM2deAjUgGkd7yefGKOPZsdWEo
ABq3ZUSYD3u7z/aZQRSQue/j/tAmGIN4g+Yl8S2UxCZ+NcXyCxigq/6HRUBOoK2+rVtlt2rDGT2O
OBqF6ctyHuSNx9BlozRUZm3De/3TpATHuz2S+marcHKCUNxXfELSYTxIfEJ6Qqy0H93EXy7+FVJ9
B4um1NsqRzQMDEUgWimYmxbWttTYKI3nnEkmHKgC3ZsEiNc4lwkO1nEnfSntu6SIT2nSP1mVbES6
3CMm9DLtPhNRgMHeqvvlSE7UZloDLTF9lHO7teuABeyQ/lGpdRdIXglz7bbfzsXNjmRYwue+U7YO
E7cmv1oxCLUR5UD5VPPyOXvdb25TODqB1gjox/KRzD7uxb2UHdJLxAR4GVnXkr36nOf/TOlRUDJo
YLxzaCKJgy502CqAVSoo4Da1SYX2NzIOFEA3Jw9n+W/bBhEFm21eAEhc6egquHPY1iP7u2cmYjvl
Y1H79xi+Uo9sQBzW+tMqPgb1e4r5INnXmct+BuSviIM6IJ0v0LFYq9++kbNQvZir8FW72k24u/sP
NS9Arl36wa86NRzucn9azXonSBQAiliyhuJidUk9cTPzKzMqCAYyxQs3VoXJVyYZaGvDc6jiJ3so
ApG8tTA85ddioSer9Dvpbz++sbI6ahELNmFDSRUXaqSWhYHuWjUpAJrxZhMvkQJpgt77jNA+VtJT
R/pKq6JEFBTdXhMrzbs7i2umPqzmbwvtZAF6YYM6GWBhxI84gUfxXR9NbhlmAIgyyGaAQ2ySS5Su
Z/1vwjIqLnb98mY3p1VaXD37VuCsTYiaX6bIXd4TK8yGz1irzbOuvnB0WylU84rF+Lue7zXiKpN3
Bvf22YbxbrefY7yTkN4rPKp9UKAljFaCUvC/W9Zb+bmW9OZYxEa8KXiQiMJ64koUt8izR68hKLIG
WTr8jtzBCiG9EiHxVI/TulPg7BbD1kEdkH3cc1ym88LshZUCSTa59j93RYu7AoD7l+786ibj6ZpZ
xwBRCoGmnHgF6ByhjvvIePbxtjIP88yWTEW76ZX87lLjm57i0GHQYjJo6XIDJsZbc7GG8lRSgMbd
Pc3TN6NT3nQqTlh6DgKuRN3qHwZKl/g8SCvHh3OZ7ZXPPIh1fM1YQwfssQhAPH0YIB9CHS/3mTD8
JTK8ycQ6ha67ZdZAHMgiURmqNmvL1jMa1euLj7j+4fszp3vRwZGrDpIB3aB6MrUIBnP2Zax3NEuW
wAUmy9u2vXeLhKNmdEs8QEaGOY9D1aY30tYeLNGzlBqoLDISgDeEpfBFCL7kqnNSvy/+kpDYMudP
TqSEJdvVsANhOuE0bIWN1jGLt5lFaLlOma1QkC41IQzvkk3FyKScHZHBh7lX0Ditv7HC7S/NB73X
YOtLB81Camc3HpNwisaI639aaq7RwZMNY6My8R9x1Ak0KmGmY7vSmpOhsv0Xd2NIgtZh4vJycDDd
rIrPl+pmQq9Sj1+z/WE9tRnb9fpP0au96VhhQwZeHk1QBTiCOIpkRT2WJzwnHklQnpNBPr3bRb4X
7UFhoFWoSLphDgnRHfADLVrjlwrX+ASuhqbeaMKIooE6oJb+NY/Jtu/tqDD0CV7mGWhoMqzUsv/H
Azn1ExPqlLcfgQxNPPEnVW0ff5RHhEKNGCL3J6Wecrgr+23ngyl9CMe+f/PLmegrPbljJVvQJgx/
W8q9vhMkUzOsCi/WIoEAwpwfFX5iWn6FbBrcS0fuipSCsISnxzNVHYtMQUMtgcTaaBphGnXnNhOW
OdLXJ2cOMuMPc3VCGiANWEF3Ke9dD9PxlT5ETwK6iCPbQquqB3mpgECvfataUXWi+ln8BmtIOlsw
pYt9KbhUY22fTRIGf64xCr38lnYy1d2RA5CVPdJGDYOz/b+ZB/BEa8RjGLehMcxh3ShhamD0b8ki
GYxtQxtG1xPC3rPnt/w3/TUnnwFL5Aup9KUh8pxY9RqdpwUJX/DC3b4oOHVfbTJ+zdL8sDyV/98T
qXEflGTuzIHW5cGMG7Bshj3qq6oQSM+KBcjyv/Wrdpb9YqeMHBRXsBfRTlmbu6jf1Z6ufTVdW0ep
9589o41RUZqDstQKm5TXjXErAWPig35bDeSGyqMlD2ayeEj2Dmzw6I3fw9bj3BTjZcKEaU7SZd7N
rPIr45jWxtHFxCDNbEVBY8AQi7r0oAW4tFBt6x2GAoAZCi4sggIINY6zbyKvtnNKLNsrAIGDZ8WV
2g7+tE2IHJ3X8zAPh8JRQs1kxbgZPAW5IyOwrYakg151GgLm0k4fIg5HqXVYat1vBsubmZe/9J3G
8G7NZNEMAL3Qku9iZ7pEhnrVMoMMp+rq0CODFP1VUYPI7Wv7FaGziYKBbmU+k7IIoJHA+AaxWAbB
iJwSE5UPrASklSjyyHt9gZZ7wy1dgIjAYx36UekoNcq5Wlr8iTpxRpT+xRrqSfMQffK+ONp7vmw5
mwjJZsOqlvdsSe+subOKeXLU3UD8XMs2RuaWXbR4c5iGxZW2E9uAaXNPT4xdbsNgXkBtH2VjhsSu
nfqs2uUWC1liNUFvaAasEuKtLF53VyhwAxD2qWBNmF2t+r7Bn4OiP2UUi514xm8ymhb9YyCwnAAf
DQ0hEbXCkwgFtSQBI1PvBGl0xYNX/F449UeOgXYo0QEsV1LODisJ73E5XZOxuKZXuHTI9ayAsIWw
achLGwljjc9xBOI6J533v7rNXFRfngw9U1l7fHPiCNZpgzgx1B39yF72QuRvIL0rjOUG99C4Y3PT
IX0Klbt0eDMvyFcFF8zWgBQWG6/4rPHq2BEg3AYDQ5eWB9Vmo/odO8c8xmP9wi0sW7n+kX5ITpJk
csLKZqsjEBxr7VQPxMLYU2jAMdOotMfkqUZWMGt7A9JBhY5JaSCpLsLrD079WKkSoNquWJR7NxvY
cHQ/sHYRBnZBIrQgVb8E+QR/Vqs5YpfTSoiCf4rW1+rE1Xm9hnZvUjjIZFhnvSvfZOwgkEdXZqkN
MWqReEvUDZjerOwv2pC4GOV2zVFKUJYlTSjZA338GrIb09Vbbpwm+sMGJQYcxNAmDRr2GRwA5gy0
fDEXMJM4z9iVth2gjbuaXYrW/IntqKZYMcWXQuIvNinKqujAh98p5VBlAmpJ0jGOeV/+oNTpLRQp
mAzzP83K1d4T3E7OhlaBjITIj4jJK5FdD165crtbmTdEhBjrKqa1/Xcm4aYwMnhlKIt2dfxADCcA
KP4/YEiB3/4FDCkwno40I6+Kk9SCpUz4TE0XDtp9VGUHw+OfpOqyNvFtUdmeAeRJPF2y3lqaL53m
q7HHD9lQPuLbaIxvd2wdr9I/t7ZWDejrdekaJwtwfYr6HzlLN+uH7rWSKkccmahyCGeXNXUPh2ff
heoXQe3Sy5q6s3d39hkcN/AdwrpQ6CJtP4mwls2N16rVQd9Zk3Ro/5JFFir46OpoOQ8Wc7W9pGI8
62iiBXDnCjqNrgYjGslkuPTr6wOBqAeLtvpAVV4WFD8xY2ZXeTFw0rtJoEsy2F72aAmV6gvCBxpf
YU9EaHfDZ7OGcbcYrk6clo4vxJbx5QnwvVKA3kKhEVRpBBWZFN3c3BNOqJnUwx3JuHsmGM4r4+04
tZ4USkfdbnbWw4MkC2zu3M7qJdT8DOlsBPt8Olf2eiw+wfCXE7TnJTlpNi+wli4lIwjGchttqe5r
3QNjfZNW802PT/ZkYlFwDipfdQHl4l7/kUzVQ7/rtZjs4nj28g5YKcKcidgv5eVvzO4pFHsmCXXJ
/BjVD3FEGnCKlDgi1VKxLUJaho5AJiczM+LXVW1v6ZhE2LKnSPeij9rSX88P9MTDdCFFCf0SK+Mq
Diie/uTN6g/pEtimHprsXEEX7H8eMQnRFICkWt1Y9ZAeDkqDh8qa9MeguoZY3BhaP6KlFU4ZbSA1
GAHCZEcea/3WM5KUcarWpGxmBSlYqGu2gxKFK0kLE+dI3ieneBRnXY+vSdPexny4F5eKalvhYxIf
Jas9OuUnlCUqHHIl+yBLv6rKdMeMi77eTkTSrwAlE/S3c/c9KrJX4LwWUurNHbt39KR480dY5elL
nsWOJhPeKAyeaoQQC8ozY5fg35F+FYJRCTHP2mnPc0soL1ayj4arlGb2WtdUiOux7phXbFKvuq5/
KoyEebUTk3Ky1JWnqw/rvAq6r5glz0JQVz9TATowYhZxxJW/dn7HVldhq1tIpHBAnaIo4sEPFYoi
S37tgepxV+fNMWMvIOwGOAQ0Hf2Mq17NwvxdYvNmktkgYk5yRb1o6K9zCTe8flWyBzJVe7Qvgitx
GlP+XHwi5N2ujrY0++N0a6v8hBlIh/Y6UvKxW5Ihz864XSPCY7R42Jn2ifRBVWF8yK0z/hdJ/yIN
hRYlFQibQDBfzpkvr/iGpuHaqircrGavDCwmkkc7PloARkcc8q9GTDurUCkXESqM1tTJJS0RyVX2
GrFEDJ2zc+U8CFf7nMUnsrAKCUKy/EtzN0faxTB8mt28fadBxE390o0VknFFvmAfrZR6yOEJZhYO
jA15w7aem62J/UCDryfQ9RWLzwNhvH7T7DvIoSfjMCF4s7PdpP15qR4MJiPsz6fyM0ZalHhJD0FC
Uigl/0v21ZAAuS9YWArXRk9MMV17Fg3Ow9FK5Oj9fZh/NVtsFvvWLR9JxeaYkBeyPFhORZIXz243
hBTDa1EfUD6KHLNMDsobQVUZwdIDJTvEhtcIDLxEh7RK4SPU0uf8pFQlLo1dshtlRhDgMWIih1Hb
4cA9MCbkNvFnRtrUDRSZERbPbv1nacNuimNCkbst9XZjfTOzO87U1zE7DYlXJs9fIylwVhOI8mSB
y7OPG1JNVsS6qxNW9EvSeI6ZWM38LemX0W+Hkog4bEJOcZugM+XdwvL1Tri8ZKfbMWNEtSMELbLH
cMi3bVJ/kIQylTcZxrdDRcmhkp9NjeSxbF/Yc9CDz9D57yfmAemG8hiwoi+1hVCqckt2L+gkuDm2
9MT7lyh6oZjQCpULTdPflYKzrN7yP+enJPamT+ajyR2ELqIwyzABoavuB4fU1jQBbYPjGuUgQKNT
steINOv1I/zXCphy2aCuD03IPABEaflQ25UG8yJ5X7NS1b8SIDyy/WFD/mI3wT7lsFipSxkmqBLw
DvXOf8bLQAPnMoNzSaiv23+pZnmeTeJNT2PrO+gdMILZRuKn+l1qfwYZgnc57yuQh0R76JpLI+nS
Uzl3A8Y0OtimBMMb4LZFFqjv8TJ5uMLCImEGIUeBQOXODyn9WsdLe0oThOESeLjpnDq08UwD4xVU
3hQwCXBiAnuV7TKgqBTFg0N9QmOlDWF7qHowB+Zp0IWLLk9mFDlNTE8IrNM81BVURBmqkCXWtpbD
Zr/Qd45x6ciXB+KGWIAsB8qIMv8ngBbnTP1ZyZNQk2M+umrrDDUzTEEAX9r5QmLtVjEhuCBh16qT
VZ2wKWv0u9KTkB4n26F1S4wtdCGs/fz58ohmYOM46Wbtf/NQkTD69WLbMHub+JHjshvBzWHPcyQf
NYE2j298dxPbbjoIzyxqT9u0rEtnnBlDtoeKS5ItJbklDuV/ZP/5r88R6yIaP14zO4f3KL0hSuXp
AiNFH2VxQKjOsw67kUeF7Zz9C09ir9vU0dZWysagkfZOeZnHlboNrofk2y2Nj3PpdlNzqyc0Hh0Q
mU3fH1trvtqpcfucSUpacb+pfO1WywRHhjwMpGBGXDsQoC15EYtBUrbkZUnqG+S7E0XACjYjRQhw
DTRfYd7xV5JOP6m78Y9GuKrb8q7Jre51KgABlPHdA1SKmZ0VwON6RRKOvG4tBraaAtLJsvy6TkNF
Yyaw6yCQxULeqt27TNRePw0PtKuISLFQ9qUU9i3omvzcSM2Zo1BfA4RkwWBcNGnm6UWYiT1NBnkn
bzhesjdDHs4GSWm0mJqnSaHVJX7kkCrH15w6sPcQbUCaMdLPPPbTbz7xdnvFw3uL+le8H4JCuJPJ
RvrUoasqC/mXDPNbBZHQ0u0UmvxXtmK7usIoXMCx8IL/pkmO7Fo+DtMSxoa0sUlvLnLSERN2rW7C
3AqyreNCgsOOtWPNJhwfeFUMEcM0uz3M4UyHVHCaLGUHwSN/BW6t8341GJJNr/dxAX3huOq77uB3
19pDkX+ZjLIiVsQM40ZH9jIEQuXc+XMB7yHaoVY/K3F7RoJE9B6FAEicfpjOpdadG5Gebb934hO3
Zykpp3K4pL+2EVEvzW9dOBzHWmcSxchZgDeRaHgIi+dUEUB7lOvYrpeWAKbx3N5n5zMmcF61dt0/
KK6N0W6Fk+3T5DETnD5B88Ep6lpw0xQKblY1bDjtxS/S5Fi80ipd8KwZUcCph6WD/b/lGQQMvoSb
Cr3F2NI+NA7LqRdesqz/d+pmtHFAA1Hr4RS/2PCO2AJgWSUYCDPAhYHiK5STNEzXqD6NWd34zk8H
XprANGsxb1GRQg1i1rtG26nqEOgqP6UqPmvzOnJ1lupekE+EwEBiY0/v8xIbS5krZQ8NnJjpgI+K
vTSHJqETJMOOkTIYF1vGaTk8s/m/Xi8uejk87Vj6GFB0GCcmxpyZgjPTqOJQrxTomhs1QoI2n2Od
nWZQEa40ROk269GRWkMgMTE0ubwsrr/8hU4UfxV5Ob4Eyr3GDHAcr5Ua3eKpfFsZSaRIgZlQmT0R
I/XJagbWjQwskoFQ3J0+daeiGk6siSkNbeMkdD4fHKSdPpAAulwG3bxYa0SXml4tYP5A+7iKXc1g
GmoejAzYi4EnnOCqiYxCbTr/xMLe5K4FJ6tmT+RYdF4oNhyYXo7M6m7hzU//OZLFvBfFQHQhzf1C
t4J0JewRIjXr36V7sx2mxeori4epEfSa7pkQ8WVoJLQdLNBDznSdM7co9WOkEy4ynhQpOtJaaayY
YZsvWru32HQkfBAtWor/I+k8lhtHlij6RYiAN1sSBOitSJkNotUtwRa8//p3MG+hmYhuNQ1QqMq8
eQ2draviwJwoPSyUt8EMYbbnXsnm3lkWXTSGeQyzQKN9MaOpPk0xgUnhQ84fIxYQiqn62aeiyYeq
pB6Yyp1aC1if7QGnzB6yZGhOp0Duz124njIBp6PHaFvQ0JirRmQHKWN0uYiL6Ov17iBr3SHFTcwu
DzY8iBTyqrzEsSAkhIINn87aWTI818FC5LQytfBUW8ahbQb2h4I9uHfj+KtFVF5knbcI6qMMP4UV
R8LGIpBPKmz4L5dQw6Y0hgYNfSSoSteeJldOgdEfwOCujA6pAy8JoYlW5l7V9YPez8BjV4TgaWhc
62OXQ6Iqz6k9uTbJukscHzhBoyzVqF+HmOhIpT93+6Jur3UzXLCGAir6SJnlB1NyjGX8uWvQWpm8
GwVVFccbWFrFLM8WgBG15Vuk0XWQUu3W3BZQynuWcDF9JhqjnKHbdD7z4U07MB4YW9yIRy9Du7RE
iNHoxi3iXE+OkMwzvc74mSuGZajneot1qO+GSN7hfzQuVYalXR39y7YJrFblczkMJ7XLjppqYGdb
7Rn6KF8V/2l+Qpr0Dmy10c4m+z4qwntuzeciwcajmfO3FGcUM7pr+TXDmLBfUAX8dH7DSbuISrog
EprO+LhzKBH3K3Q8n5+m+Mx/HegbEwF2/dJR2+bWNlICWiqkigs2TTN+rmFdWG5UgsuDuEu3bORt
qpdiY3uqvXXHccRuXcCe0b9EVRC2zumu7SIM+SfnFU0mozFXmWh+yCEW4aEfWS2ltevpGfsVYMhf
YUqgpdAW1yF0angDAzukTe+jbKbLX3LEjqFCfql9oZe96BHQaeYSWn6T+uweqcFdqzEmLtj4ztUR
d/hQrOv2NJ35rH4xc/8aeVeqBGxoXicSvHk7v2k1MJrEH36qHLfIGvYihOEuvb7lzE4a0hWUBgIx
Px0JC/S6mJeGVL8/bVJv0aiSUcfME+NKuQZKwZlfto6j/oX3RCOv4/4tGa4G/UINcTrcZV5YEpym
n6u5eZpa8JzpiEJGvTZ/lF7zeL6Q81D5CZOxDKA5VI5hajLEhGADZJNhBte1zVEOkfynyiGBJ2nT
zUIYhWwMPmvMkZ/BWrPfEJ6jvzJCcRVJf7ZC9iAR4Ta2kkS1FeUtdDD0Mt08ucVyd1LzNzJmSQup
QTZIh7kK7d4TwBbXFg4tTIqJxJhWf3XiZp1iA1cnbfDz0o9iNg8awTMSkad/HBTTClLJJQ0BebYk
73uHOKBpa6iLozUFHVlHw34xiIs7G21je9BRJBpxsE80eZ9isG07jPc3teJ4zLx6WaJWKbhkcGib
eUOw5abQbVdnDJz9TZP+IDPYHLBejbPobEscWhOD84wY0Va/WZBfQjbIxKOBTNUEg8joApOgGE5l
Yx0wJDkGyU8SB77ejpeuCG8p96bJmf3mmpshHcqeVPtSqn6kVfwpqeknmiVWADxVuALacEqU8qQp
NWqH76LmpsjWwUyKQ28oRCUw8KRIXPlkWZ7Uqlxr0H0EwLJc2wDLcYZcghSlCkaV4r83zR66xdnY
SK+GIluNEuQifxv8NqvQ8JUbUvJ7pctvpNPNGFTfnF4cLTq6aFafbIPgDQD/NdI6fubtbsLHIoC3
TnLe0uozbjdn2dcC2xUBk7Kpe+j5WgDVkhB00O4rw5DOom3Wk2m5ULJUiFwZuUROEW6Gsd6oDwtL
hiSF4EYTQL8160vk+8qoNASjWCxHbiwJRJz6KU7z81wOGKKc5rVGwB+ZrhG/WkaMgxUOVqQ0rTZz
UyrGugbiL1JN+hQoO3xDSJeiix6ZR7XoosvZWS+aR/0zPQX9W2rIl64y3yQaOyHgGwKIrRPmVSFz
ZyRogiuv9cO+tz4lGxNa9hCSAAwSX0sbETiLFn6d8QX/bUKTTxLYQFIF00qkgBnXVcIxSRM4j0EK
SoDtFcZJ2BYPA1wY9amh3FL191i0b9zlxzDRXCrPEpW8GbdvdjDf+DipM9+UJL7K5crQv7Kx31UW
o2Nmz59TfFCvEzPTvDlOkE4tpjjK3Wl/jNQ64e93NGPXYXxTd/iUkBnTySDU5Ykzz9eDYkvKCUl4
GABQ8EJSMA8JAp5YoidxTtowQuQN1y05EvoSpKWfIxwRtfk7i9tTVo/HWvlTfotWrHGBBcVqjW69
bBMA1ZfSQGr4Jgc1cKSxQ6cRSUcIj4dR/hMCYTlglcMV1wgUNIt0ME/JxqBvDT6H0oGOtx2s/BXM
wdNaJr4FFpLNuurTu7RJ6/JS5P15HIdTNFbHcSZ2nYQlHNY6CWHpYCI8WYMjSfZZWN118DqzY7KW
FwEgHzYaU3NeJ5CzqpCHVhEXTRUXtVjFWX9DUBlG0UNEzX3OnGsDnLpuMk9Jy13aDrsWl/1B+wkh
C1qEvOBxwZ3xk0A6YLNm4VOlraEPJ6zzZpZfYzW9YqxFca9rxUPXf4lbZMTUXcZKOjvCpfzYJhDg
INfPm8HQob6PXj6Wnp4jQJofVvsXd+8Yb6RVRG4aO26t0yGElByecVZxQcGTgmeMuSLcoP8O9HE4
ajpqg+wYjj710hbm+97Bjs3YjNNpSiwsnIG/Ec/0gtZogrFHFzu+55q5t4t/+rQ21eI0MWUaBEI7
hLbGas5URGumJ0iG7Bp0KR0cNFIdw/YuheW2je4lVYa8bwB6oB2sUUPMxMh3im8wFGA4hKVAj21f
G5ER3T/tCW9iRjsPte6JOLTG6hAP9iHDic/NZ9wtZvtOJYo//oBMq+PI6BFn0Mlmj/iuZuVTkp2n
uf/qsU+Ty+5iycWlxz5N8wrM1+S8Bhn2gM42GkozNCseZCXOStLmEkpdg1zyYTNqySY2CFFRGsRV
pJjaUGrzTc2MPF1m5N+KNW9k7eAgeGj4Pomq71LrKtWNl0OwkztlHyh4qXpZHyPBF9e0Tq/xZF/g
WOnhrhLU9iFYks8BLYhJYbyv3L23SV91T9FfnEXwh1u6hrJyVKcd4p7dgHTVjqhnJmUXbtRcQR55
Up3uFBXKOgjRN1nzFVF5rEuL6LxYhEypN0Ym3S8CiuqPnZvHqBYnPRb7KtyleLiBixFxsMd5AcXY
Fk2x+Ops/TJRgJQCVWE6XDknrAyZSaeDSeKRaVzTqNlrwDbTUW4X+9/thNHZOG0iOJ4hn2PChgVV
m6NdHHLE1DGgIcEoquSTmCW6HjyIYOMTjLMRTGwlkvaqQXExt3MNnIhq4dfakjCBl3UkbUhjJzxh
BGAxAFiGUfWlYGMpyd5CRyR1McFn2F8FUPoJmBmq7cyPZjJWNRO8RFFuz6YfEBdWVZ9NAjJFmdkf
1MiCSYkXeh7gB3ttLVykTGfnaCqCiQipeLXTu73z2yiV1+ufnTrugw7KpV3txGePL2wzGD4iSV/H
+YkUhT5+YAd3jvAtIdJN/qX4uIbsNIgRZqhSZbvUnduUICs8HwhyJzYuJd4jo9ZGtF5FSMT/0LIU
f0EorMZveILHzsvxMbbIcsvNm4of2XLN6uaK61EOdQJxgk6qgBq0rug0N64kV0Vn1WQwocHiCzLW
YHTZpo2fGtqDtvIERXthzh6+ERMZ3wpTVG3oD1U2HmxtndR/j1Ukb23U0TVbqEy2JBhG293r+pBA
UtGJi2emvdaSj1J+olOwsCtzyF1+lP0rDf+pxEM7iyOsWxL3lZxLEe0wAKZT70Kd4QNb32ruX9HM
Bx73DpZfan50EnR/xUO2P4Qgf1TvsOdZ9c3JqpJbLpgSQTQYVILKEbT2l7jQVlH5UZt/xMYGzHCA
kEM53abZxISkXxewvBBp7IZy3OWyvpuAImpfY8kH8nSiuwRGHaGooCaRh/6szaiGMbAf1/FtFCd7
McoGboo/Sw/h1HZqxh24aHmxS08AbOM9ASsZyw5ywctoJVLWKvbaBasyk3ctpEtj1AnLA+VNDoIH
tYrprtAc4uOVOjE4bz67ujC3gTVuG4Y6emX7VMmDECvV+U0wDkpNUNTW5dV7qKcoi8rumAIIL01f
ODcvuTdfjm6/jEh/4dSKoUAne00hcWF/KzV5T+Rv0zrCzruDX2mPnclTCRSAVIUg5ZEwveQ4g7Jq
W1vmakk/GuxETLrYSiiD7oZV3sZEXG2mP4iF+uoR/39wMiKPA3bnUHCMU21+VQPGOi1Jv4PxkO5F
jJxYgyChpC4Cb1KaRwYWUdCt4BzNsJQM6ZA7N7k3OPlpNhFSa8/JxpIpow3D08s38EAQjJoZy2iA
/jN6nC5D//umFvch+jWT1p/gHGnaE/0BfD6pw9iSi5YAkDk34xsAEn2RGm3TvTL+sn3G2XVaiGnR
LzLrHMQiBbEwWrYgzslPh7paxrPKhlB8Cy37Mgn9St6adjAim0C3dUaUwkZDTqMWAMYrCTmnASTe
VBieQRqjGJs2avaapxcEwNIRfqB8yC0JC7RY7bpvFbR0LuOhtvjQsLp/1BCBanCULGgekrxS8pvQ
hBdpG8MghfGQaIBUmvedRxGu3sh8kPqYpAWYEQf8A15x+ZE2+BrpCFIjee+8VygBYnlvIrkBkyf4
1YAWnv6U3Xsi1kv+tc5P2B2lIdoMgBFawmy2b8hVRKM5xP70irLgrW+wsEmGjdq0HMv2xpS7i2k0
pzrszuPQXUWObZYybHKvbdIHRxWa7GDA0aHfp80rtrFtzR+LFjNUW7Qgq0WLSbaNnJl+XX6AYoxE
AdqQvPIzJAs3tlyxqnU8gEPHFzjCAsIxKYOwl0rbTiOijJoev1x0DG5TNyQe96eRQCnVKU6Smpxi
ZvxdgoPDZO/l14wlOTeCCXkxDl5BepaCbYzFyT3o6abE9FhMroZ1em1R5/VEMclMYNvuGGv1yerF
WVdM5FG7EoAwYdSFdrN4jrb2JO/kWTBfHBg3Lvb1S53Z85xmZM+Mul8BaIbmul/UBH7cpFe1C6+y
qpMz1l7Mz8WKHLuMUD0l5LU3Ksk7s4Xff7rK3zPY7nn/JnfqcXFJhzmFkzbIAuZ0dzNisZVoBbFz
SyoFvbm27VVe9KgOCB1pltdNXuFWn9SreihO5YbQ+m1qMYcS8y5Osr0gV7j+psedLGgL2UHBkrSC
36JY5vGYCdfKm0OtfhatsTLtAMfWaxj+qcjFFhlN4ATz06WFAI91/A7HVCtBy0nqUq/lblb8qBBe
JHKJw2upGR9F+Vmprh5c9KtkoM+HG1xo+OxabwEummPd7rOBuuXeWm8htucQeMZ+3sv1hYxgawIf
r7T3gmG97CA8qxHJM3FzctfRQ0hH1iajD9Hh48xsueHasNbo4sL6wzgtjD2b+Cciylr1SJUrVj+Q
05zSZwScB9XWfhtoHPB3V2QsO5jz/OcUa621szM6vgVZ/QopwJ7Mg2zJpxh9ZNJxNKvQZQauFliw
tKmIsDYMAEiaBWP2MoNsOkvyMN3yF0YVBnEZxyKKFnlmxEN6e8IxCUguJLC4YGTRfQQy6a9MKiqU
WKviDchbiK9gItg0rPyyAiSJTI/pcfAd4DcCEcg4JLQXmxBKR7ZOHWZkzkqzGARIhBVC4KzzfUAl
j8tdyK8vpjqtIt3DSCfAvLwa0QWO5ARC+nm3zfycY4Jt5ms5tdnd+mv+bsG5lqFCI6eaZnnDWUD2
znsWA8d0/2yNuGciPCyuvpKcsPbLvX5FLpmXRI0XM3ruf9TWObYY/ghpKy12cTipvPGBLItsnv5t
YnRaLh1Xes5G65iXy6RiXXW39NSlyh0DO9PK9g3IIi57OyudUUUFvgElo27O6ax6tkHTiUdhaBz6
OENuWUG76S8jicfJNbCrGxTxexwOdwoburG8R8SJ2bZNIm2CMzUkvVWPoqZnPkZacOY1an1MCJxU
NPtglmC1fXoYK3XPBhOYO10ZdortRqlwB9Ht7R5IpDMR6A9rAEjLIccvx6KNqoj6frMyW/1uQBKK
0xJLUhOrve6SzxvVKwLWXZf75Exmw0t2Vai2Rq6d9vMG1VFj+C3ZL2XNvjmyS7kDFg6YVFGgW0ti
l02tMXgZkUDNNUnKu4PrgzzMTxJ9BB64p2S/SEay+TIN2l3+TikJDIw9R41mTNumDmtuG/UpGnLS
IT9DFYBdW8YpAVp79ugC8R6QRseO8NWMA5IQDcBenFSpPRaKekgaax9jC9qo204dPNfoMJ7e9Pk9
etpwpk0k3gWOhTmD8oxci+Y92qgwA2QdN+T0nzEqe73GVKfHaQNlUeJhfvQUD1PGW5J+I/mHpvjQ
ifaQRNOB/zVjAPfS2gYM3oatia2MUQAH8vCQLW5FBzsw9iqMXni+ELEtLNpHAlHmrXUNkXZVw4RE
J9sNgbKN4lenPFtIPyrR4CZut6jzl+IBaGMm1XLeK7ln4cyHltSWrW3z3pMhg+I0OGsFKCTs2r/O
J4Z7hdfMbiZFLiw+XH8PfcIqYlFPOkvoVNIIcybaKag8BpbzPdC2Gb5MHKO4JKyDOlpX5pc1lytE
IrL2x0FXY2f9pWY8o+c7Y1iF4HNQs7PTwJvPKRb7dMp8f8WwGZvBXOfYoS6rSzbYapVPexSMpKRR
lODiBkMpQwbJEIqDwSL0z4bTImMxE2BIFfeoMV08vMmTOJkj4iwQGYTBB815RUm8ZnwqQ41Rh1dV
DYcQ2rQ2rLkkUkPUBOxQHdKIRdoHQmvLH3DEoI3AQtCR7jHV2jrIUYBpuEQmf2eJlLZiGxuXRnHW
RkggH95LE85AfDpU9jbVppFcw9r/DfDT6hiT8uGanrfjdQfmXH9VimzqOpPPDwpXVUA8bHMDZBsH
3IhQpTwkFCp9q8FOgHVy+QNDWZsUJ4FlOzr7LNo3DJuH0oQF9Cunb0xQTHT0oYPYovACPkulmZcS
pkVQucQcrzvtT/nk3bHb6TIFywYvbVJf1DiVUkSqkeoHS68e+QX2aV3wCXHQL/jp8LLqOpP6JkPS
QCvLeJKcCydp39PhNeGTm/6FMMC3fKfZB0/ZlAODCaJeTDRFX9h3+biDTvs2ytYBn1DnmkoDBFcb
dsMvs/PfVIZhgOVtQtlANyKRyVK/LwItXpyv1dTtOho+5/Ssc6eL5amxdm3IeIh1InMBO/ywcrLx
FBhcwDD6uYcX1afnFP4+3laxV5MuZ2TPCM1iMP7TIZxNivrFEwhzGuzTSbGvmOmEZFKEGGyVsOWR
bUXQoMMIm6UPgUCDQPuQz0lc4ao1r3X6aqGPJuNb9AWVFOuBcIreG6V/l7lcenKp+F0WECLPhWHw
XP4mfjDpCA9l+CvDVwnq1cQIXWhPQrOBn/lNAO0YYWgMc0nnSkY/dUh7KLrjZN9Er+KvkK5DcIqO
/Bn2noewOSIl7IjaTRv9lNH0Hl9asqnb4jFse3qEAr0YdZrhk3jbfFV0GRSCKlQhha9XjS8EVzI9
SYeRFIqpqsfEjqQZCFSJQW7T+I/rlo/hvdYfTNgm+oSfBNPjZfgCihIHnyoNIyuERkell0HMIi8T
kPXA8wnT4JAtf7LI7+B1ivvEvec9xzT7sCggtzVsJVW8SVcslxj1eLHEUeWVP2Pw4vaXyCh0sL5x
V4wvxMh0rwVd83sPkCu5hVwh6gY2xnYtGt+kT96GCIdVO/npGCHs57DDVYZvy61g5sBfhPfELO5x
sat/OJV9jXVaww11reDVaIqnLN8a5Ic1yGqF0xBqzzz6wXbBwGkyccJzqnzb9s2aGh7af0TwrTXa
Wz7xUDH9/cmZ+ltxdFKZb1R7rZ0o1umrc0ahQKgsskmD0TWjlfniGYotMsPHl4hW3ZTuucylHwZv
0VgyTNqtpx5TgJ3J7UovnSEOW+TZ4lufcff6Wga0jUAWe2/0P0adw2JGrkVTOaA8GfUHYm5J3RAn
fM9o2GAIdJcuh7hJY8fxskro22ZLYaTk4/eEy9VxRl+ZKzjOhuu4BL1SPkb6R21Edhb9WGq2M+mZ
84+Sdnuo/TGlQDEwd/+I4UkRwthZXwm813HyY1fX/5hNu35ovFyNvdt8VKBroWpdUrDOQQ5qP2wB
/XiAcPKRchY0Lw0hnN9a7sg2VAh2dd7qKH0fxt8x+RfjX1TCx+hjbEERhlWEfSUjDCK8aiIUxoqn
oom2bWtlQ9Dtpl/dpDATJm1lDXkY7J3MR5I2E6Jduk7hKTfWqCAKM9/bbI0mEyHKrS7u1x0JjTFs
TZy87HE9Pew2RwkabuQodzU1xPEQtRgso1xdUsRVQtUYvlXZbbRdrToTkNTnj64lVokBocpAr62u
tllvkMj4hfErC6wU6QGM4j3JCevhMdJCZuLRFbfxfHJRaZBEXVg4jqZvjBRtrDmImG4lE9qrX43A
LVHn+3nirCxHuRH6hLx+ozK0yAhujRRXJvgHeUb5wO1nJWuugJUBgZhBl+3b8biVkn0r9WupxJzL
uXRAxyPwQ1rhXxOBw92TdCtVylatQNTDkyC5ozMIBgOe6ot5PXWBn+MfQTCtEmfb1kCmYB5mg1ii
Xmy1FEunPqYOcHwS5fx8dJPeuGnCuZ5NlJdMEmuuQoDFSXGZqAYZ5Z2igMTE6COCAYq9mj0axxLb
ndwQG0GgaBG6U/j8o7Y9yoadswRga8MmGq2N3QCJYmWnYfoHW53762Stj3GKz4EGVx8RGtpI+o4E
SCqbCFOXqwfrNImn93a0qO7/OSRgazgToUhkHJcg29fV8zSgZabeyOYjRpqnrL1AELOHf93wclyq
hJ8EzB/HtcNSAjh9fWAQ5xnULBOTD0yBVxME36krtg0Jcnr9gIsP7S/ABjr+17KdKFCkCuoh3Ivj
fzPRYeU6qp/xZHoBz3mff5uDfUa0eUks/RKNNM8OpWrMrmitS5LgHGZxRv1FAURRADJyt0CnSDoU
Y37B+OxstG4rvolTiNE7FkpF2eg2CoisRYdpznscYpbjEnOaUrzkFZOXzZBWniRjlwDXJgCSWnRI
wZuJ9RYC4RQdhc2mikc/oBjy6fEx4UeQ/NMdWlgh75zYxAl4LRjoqkO0x8NnV/IT4Oxc4SMaugWU
H0V7tFRG5dQvZRRZKysTAh1ntQEOGODjsE2nV/alJBzmM56niy3QyIwFN5M8fbEvdmruTe9zaj5T
U3s6n6H1lVf6Le6CmwNbKqccC3Aosq7xgAwfikcW4fXq3AY7PKIeOua424VnB+5wnhZnqUvPFgbU
GNnoFidkyDWDTjwQ5xBZbiM+pMLcZr0GE2/eIpvfWq0b5rMXD51XPpV0vKigaDL17EQIc0xH6CSb
RH9ImLZULxkgLvN/VTi3jXSQ6TYU+wIb7IK+PISTWiYm1tEQTjhAqS3GIfMpNjn2IE+ssNj71KXA
pcaGWrvCkcGA4MLwwcBgu/wTlkuOPbF4nyR8hjwOODVxumPNwjk/msqKqJXF33b22+BV8XqqHGyo
Z3oKmGapEaERFxNCRv5KLvdqhWYguWBLiE92fJHfDcqfGSv6EcI8d5TuCzHBexsRHRP9BCLdIfaK
xhVHeArQOADEOPvFV4jTPlpCRBlVOIcKrDcPdyPz7nGssTn2++pphcme0fQhG28lj1DslfYGRW2a
W2gibJ8eAYOckuOQM5u+8zjFXg59EDOP8VJCyRzfmuFXNCBq8JAs7Vkn493pGXxvclSWJIVCKgbr
KGBne4F5yWSxDr6ZkXrjs5l+1bK/D5SBDj2gjN8SCl4oLLUGzwYCE4OBIdz2aPtNrnbGt310GFY1
/bzVDQuuOjTOi8k3Y+FwPc5qksIvBzGhtn90zbrsDRKbEEA5DyURD7lwqUNa+tBu6UO/6WoohSss
BxzoCZ1d7vhlGo6y0w90QiVDxuE3GpqnMdwCuhKY9eZ85xqb3Pc8ybfW/LHcQJ3+ITHeq/G3r8g8
aV5O8wXRmzni7LLWbeOSJeGec7pAW2xkDZSsYU+5ZlhITYHqMxX9vWVth4qcyVO0KW3gREJ9SjD6
TgZV476pYPQhP8Gkr9H/0t5Dw3XeRKE8tJABG37viuzc1VHc59HnCU5ZFFFxlzEeYbBikZRZVPxL
zc3VELsEG3TxF4GgcPZ8u4hC1rZtkCM/poAudesBEBO4anKpjQxmTnas6HWo5sRS7Jd4LnfX1Npj
L+4NFBl4rfLnbCFkJ0w40nHjubKqIt6MgcA8IuDmD0AhFaJ/caeMLjCv41frCbJZ4Qc8kfSpsviI
F+vadJ2UfwBl4qUBgVYLf6TodtsEz5Xpe6lna55M7gI8dfq+BPJdR+IBcN0jQCkmUbsGAc/sNwfI
sknnY8An/vPfkxYG1+GQpAdKeh0qaQiDOBr4J9vQPIUl3LtsA4GHingno8alQrXpaEYaI/ylVqpK
c7/QMibzVVCzjeWRGs6ROSRfjR35ASR2h1iU0KwReO1iB54mVhTlhq2+ygakJJrP09nruMDgUMjD
pYHQahJpXdwMa+d8xmXzMS9eLRoNupXfiy7aO3gjMafEWJpZwq53MGEMPzWJ2aLilQiNOzYSo/jT
c2/YTEcM0eFo0tykxiVdGtDDdEixGnPCvWCAjLk8zAgtRt3i4srB186Le4MalM/AJefMpH1ma6fn
5SXommg/YqxO02sdY4oCFBCPrw4v3U+cbZd+puF0zKnN6+DFnlmzmYQSQ9CIjpLnDzsCUEaM5m8s
h6VF4rb9pthc1ksKuHmlTzJZluxhsfZclhZoKIGK/Sov/0QRgzV56xR/aAp0FC3UprHY0GuVqrf0
8qMJO6Rw+ZQ214Cdjuhi8cF6oHMBrTvTp46sjGiQl2bTaPAyHJjrHWjep3c1u7VYJobkNHaXGFIQ
RmQjrHZ6+/Qvz2bFuS7pbsw3+a3TjUlnUZkL4ReustvysugN2DIZIuEJ/LTHfx1tG+0m5cRYiEdH
lcyXt+VpxwbBiwcpWA9cxu02voDcDa19ZvfkwyopPZk4Tcpa8OITlUrI2ipo9OhoaTpbnKSc/pOr
CnjCc00RQJu5tFo8nPS+9WAj831Oh3CI3vmX07vEQY00gj6XRM2tnqrQ8mnDQhx60GVywHC+CsRr
5KvAxX7NLCKm7XTrwW54n+N/0mieZfsW4YnA+9shsilE7ZIbX2weJ4xHhLXP+cvlbPkCTSk5l5YH
bUI1z+LDXajjueSYMM5SND7z6hkZ7zEtkD5X+8khpuXcwQugU44fHE448czBK1QdVu/biEZGSq6/
JMOt8icnGjdleVpKGl4uUfQ1pjKzg5M9/KSD6SH3W2dGtJBSV3SLsNCXaxEDr7zZsAD/q21wegXo
wa1EMDd/luNND9R9SrMae5O8hFKseRCy9G9CG0rqd+qr5hcLouF+hpeGJ0nHlJbGXXy3KJxALmTW
HmvI5Cun3H4+ZEkyBE0o7TRNS/5seaUM9zTVU5sBIdCLnbRadt5nzQlrYyrAim6BAOSPCfIIKQGy
vuy2BRuOjE/Zgvrm7rInc21U3m0ysYv5ZXlLBwNaSwmwlv/Ei6xqfOM7MD0t0UXIiJwRzhABRJs5
u4ttFZaIlFYug0l2WvbBHFAJFLj3t+Bz81g9pE/WcSXfyTmduRL8M3YJLgzPVZ2eH3VkL5fdNL8y
w2XrnnRCk+n5pR0XqQQUKV3qm+WdkvI4drAbY3K+uZqkfzrLQlxW4cxDxQVN8C69APkk4wqywK5o
Hikcaq7e3F0SPtLMLUY50XcXm69ckhLCw6FDEZ3/lj84beBLhDATg2gyhBN08MOWYHQIlgRvPHK/
Y/NYiih2CTNAh0oQ0wMASd+q9q3jLi1LlxOCx35CTInOHpadWW5vnLbDp0jJHJiWOQ12D8T6Xvke
F4FjesxOjhRBWrKvuTpbtnUGPAboTHkKxEfVyCccXyvzJEHi2GisRG5HbrxTN1TWHsNryKhcGzzE
xptAtcLDSeIrPEUwJ9pbdsMFwYrpBKgIJWjaXsVzoFEvLn/CfZQPiHT37Iblj82ltMVHy+i/pyrm
BpbPAX0mFViYTGuJBbMreWQERB2WfvUEoXSn7x4gS6VAYfdQWSocCQq7gcrlWi4JhxGfDkefthIP
1sopS1+UkpSgvP4E1RGXEuSf+GKw9ZjdGb3fGhTxd5z2aa9Rbvyj2LxFbGQ0y+NjOQ24ozUugoLF
XJ6W99O4bzJDPK+CoGpyTib5hguJ/pvYAyKnOfbzjxCZ2LhMNC4KzwipdtzJTydKN/EFTuMREgu/
vgBABc4+OSUqlwDgERuhnp3I1co/Gca4A7hTvu7GHwfihANNIOKzqVzSCczUTJDQs1tO3ehC9weu
UQEqWSIkhYOhj1BZR0/nGxhYvwTavBGLB378OQ9bGTAP1CjrECAaG7kyIVniozp8ahFL06NYrREo
zX+BWWATsW3mXG+xyTEshKiBPuFjABeFDUOSCP4TGdXRCfgGECb2zJbnAbD41+yiNU47SILBNdd1
+6WixNVlRCTQPAIvwUC0LY/YT5nKN8jRpG8nsDSqkPxrKiYMTdGS/wkk2zOpnbcpbubpI8zhh1hb
NrH8w0kIoy1MghDRN3qPlMF64PVwRu0rUeMFwgzsXb7C7M9cHfqSDr25MucfpZ6t0z5YjMRN+Zji
Y9+EBMx0qwpP3KA03D5PYT+9NGrrguwJB3/S5pG36qktvqe0OmQYXcMOP9ZpcSJtYW1j0ti2p655
F5eJBtuQQ5bfahyBPeejaeJinb1Maz8jssHfXq82eYAjl4aZe0geIvcBhCtpcnexHuscj4uVYeWj
DCli2HxbT/RGBOjAfolJBW3etbLfYwqzV0GX/6umOR9pD5TvKvicQfFb2YJWvWUHU5dCqCYua2Oy
MKkvE3MfE8mF9hmb8C4zD0bydwBIsPqTqcUnBvWrBri9D39MqXQHnXasRqGnq4cxK0gvPwXkr9Ro
TFHl9CyjOYOegzk5AmX1nKkPqVaPhdFweW75iJ9IUbm4LbrAPG5G3euMZ9Lb+vdlzqxtwuw3JwCy
VFwUIFWIjU+5mRuijPDLaLFLwNhZIGMV+4x5LCN6IjiD4m8voLl6Uvs/ls5ryVVk26JfRASJ5xU5
hHxJKrNfiLJ47/n6M+h7I3qf7tinSqVCkLlyrTnHhNDP0ecsjKcUx2vZoO+kyKukgsmiXoEyGhgG
FCibubhXgFpai7dMqnd0ayZi9wBeMrtQ9yjRygOzfDlz5ukZBw+lI8ZTXOpzNzU7DmiBcqVtIHXA
a6KTJuKNfBytin4QVOYL3h13spRd9YHBLvDpBsRMxmfs7YvOzgh2VXhMKhK9cjzXGzCPmWJsrfZe
JtFaN2V82oEbFO9DUDjwDhTNi2rjwIHraCAHCj2L51Kxo3VNr1dKXq058cyi91j2FKL01l0MzxmI
Y5+AyoOgrbOXs8BZOHgmFqvw32xcWWCZY+BwckTwt+xKgtaIwvyCkQDHdJPCz2Adpo8up7eYGGZq
SBZBilwqxJ6xT5oeBlaoiO1+uVGIbGTsSkhHaVxTClH+bClp+Gdgi/WpW5eqDwecZj9KBhbpskmf
ljIzLBnNWjcZCwUFCzZjBi8DYW/8HtQuFn+11F1TehPUbynGWTfxP6jMRnbbGQFfMn9TS4B7c2RG
NLxgdF/2VYwxJ9/+YPdd+vMplUo43igAbKpbUDa/I6Ph/+shBFe6FxTxjJpspV9ZHLwEpu85+NPB
l9L7qm4JFX1TRw/iAulvUG9W6LrZVQrjFFn1OmtGGs0s5yVmGxjwGI0svBgS/jSNEzDe8GWOYvLi
hhXQXDi1qbIi/HKfkh5CPSR4d3Kdne8t4VM2K2PImmrzHqBx1gTyLFwYOocItOToIxbvadKf9KWS
oKRKGhbSNLmzH2fjL8g2hk4wExd5z+s0vprktdS/JnvjzH7KmYgWpESd2SZXiBmi/FR7HhrmAfwA
lVpXj3760OOQ5SXAHig1LfbnEibJtMgaYHUP2LTuyhcvw0n41JefjBewRYBY/SJheEOrmv32kdFu
Y+5Hx9ZhFS5tlo9iv2xXWJ4mXmNOOQzYiMUOShRRqLKNrJM7S3xPt7M0cVJPMJAtJwz/VK4e+oAG
xZkdiAuAX1Frt5ROtL5mSJ6T9ML9qXMJ1Sl5rJISQt/At5THgbPodIjQlzJwCCpoxwmiP62DyzXt
OCvgtlzeznJQwL1fIv2OOTdqVMKY5zXyYaqm3aDd2cCoBlUFTcOu1zZeuEmxmMVPGj/orzH/pZg9
caCNKz9BvMMxMKwI5aJ8nznrhoE3MgMJ/7ggCgbJuXHrUzUgXaf1Sr6bMLYjOjH2aifpOnjAl56l
KB8W/naeEPOb1EcyqZkJghHjdhQaOoytnlSebsRITrja+VbHPVr1JR1+badrTiuBnUx4EpC+jbhF
c+iiZM05IX1WNQAV1O5UfE0pEPpkm5UE3sOqYudVIVraEC11ag7yJCVewoYC0dBvVetDfqt66UgY
INqHsVjFbEVx/tWiutEvIXBnCW7ILHV3+qO5RfYACTLsSz0IhLktcB3ixHpGJRkrPppmEtDJkLuJ
+lOClecHmCl0H2L9DLtwUymT42m5tpUUlsqFeKJuwxCYCptWTXsfqzEBLqO+DggIwx2cxbqr4E+i
J8+m2++HCmmyo2ToaetNTvIc7eFv1URL1R8K+VWNiD2XbktKAsrIkQZBbq2BMxMNNJ4U+advqo2F
fy9no2+oWuaKVBPsFDe5bQ/zeMJ4FED+KebXDrJvz5o9h815KOZLVU7XqOhu8kEz/40mYe0gApYi
KTaxmfPAcwYvOmvT+OVes8t9Xde04tZ6/Gp3yUnq7SNkBPa7fje2FVCsyTOv6pI2GXYrv+LhpWcJ
WZcDO2Etv3b2wskb0RFHV6+LLnZpnONOP2nG7TWg60vAr7FkQmC7oj+tcIkVbadam+LeEujNNCu9
DRIumXRfAvLnsZdpZAsH6Pl9mMO3kt3lLifsc5O3HPwkZ2n6lMmBas7AoC6zQDBCtKmQ7eFUP/tg
zzRvhjZMUpCuCDTIX7HX0QsXGjHMCtJpzw+rc8t0kTyWKrsNPFvIi6iJqvQhgrufnVRGcAzqyKKl
znGpt71i/Cv4bAFgNBYgc9Kgpp0U1UQ2vmfGLpKxyIB/zeljugn2uEMvaweTNSMsXxgUrGLLWs24
LPkhmkFreVdp6WssijcwydGwHWfNU4N7fEvGP4GB2F8A+PMKpoWL2NAO7ryZlPfEnWIXL23+Rbll
0rZl8eEZCEjr4UuXcWTGwoHRYklUesyUxjNUvg5RJusVOdW9iJ/LxSkh17OeyPFKF9Mpp2L+Irs1
IhyLE3F/bU9q+CfCvyApnYpGafus02ta1NTOYFqnRz4RgMiDao2vfw0fVcszqEB2VLB5J37rIrmP
pleESbFHVhU8WHZwVy8AfOnKUfJfMy5kx7y0LbcFU88K+F/I8QnD72NS0WLG9D3vfLz2eKM419EA
UzZHtPz4BlRZcLLJaDIW6EeNmqhiwhVoT74yYqrTPqfpR49+FSO/RHN0LfDJdWjKJVZzAXqkSlYj
wUZlejZpfSs1/QeOtT2gtdypOdJF1LvweuP0m6sXTrdmMHBvY3djXKvmtusrgjx6nOUoPEKNqHFo
JtOt45EPwYtaYtVDfePFqdEL5uEQeyl3B/l74PNu6ZUFiIqb5f3n/cXKk6OL974QLyFRDANDaSZO
MWiYIsUuk38JSnJmTGQk9txxKmunhdU+Rojwlmb9qYXWNlCEqSGZXzNCVcqOAj8GAgXaErIhvYec
PSnoLNJmVH2tGnSdi4sMPKBYjCsEo1vrNskOfHbj3BKRgvY0xueBz0cG8s+cPOso8Hm01E2Mn4Xo
n20+YwykSfSGosiEZ9lD/u//pcDBjfwEAgJKFwhzmn/dupPWlm0C12r3gYKVuCAThWygGdCx8sZm
oBrdgaAt2mcHIB6UhW/hTQ3JbeBP/mu9hXjhEV1ZKGFFfSqj6DDVO6UZz4M9M9d/XT4PRgC+1r9x
QBPJZplSBGIxI3X0fJK9PRR7DtYyoSB8fNbQbxJ9n1vXDPc03RzStlqk6gnyn7IHzUDPTnFMkbhB
SMqybNxGImX7U6e3Z6sILkYyX+QsuJTPMrgbSFdafC8lzhzOezqk4mTZodGkFwed4U74B3fEQCK+
MFlRdYctJFgWwBQY0EjdR9vY+gdCtX2Nw0daQfOCFIU7drIrL8EP3+U3K3sUnEP/gu9IJngAZBlF
I2JGCE1qRRgkqz9ZEhvxKykZo6uJswqkvOhXhygdMgYeEbcLViSZXz7ifMren6n5RcbAG1kY3YbG
ZdsG33EHiloMs2vXDXdFtYXt5jdvrUjONfpnVkX2j1nlhlD3yvRHXGSYkdUwr3RmzhIWZVXtUUu5
oTxsoPBDUerJRlZcnqUQxhk1RTds+2ctelhopO/kzc1WkxfWHZV6CSWI/jvwu4y4G407boEtJ9sg
2uW9usuAUMzJmmytuADrY+mnNvqtV9UUPXSYC4gLY3i9HEkL5UyvxG/JTw9wemJcPSAqPlYEBvSo
4rt2guaHswiKELVLOu9KGEJZ3R1Z0TO/2bNstvxnkfUvJiNy+oZv8zP3sjV19sxHNz9j6NEV2SnM
5cPusxgOCsx2KI4v+k3+nkZ1zeV2MiM5NuObCvpFlg0kTA5iiWQiup3DD3pRwJIhwoJ0DJiHl3sr
XXUJA51wQg05PQEBjibY6kuJG5AJJp+eRN+ef0Ogf+uhBmW3MWpvbVTepnBj2RWKgvEAK0TM4RVS
40VTu3NxNTTtRTN/oqZ04GBGY/Q06p5MW0LMZuVlrttbsGoelMhkBmmjssc7vK95o4ZyVUOYOZBC
ZBPmH1g4M/mRj2mYe3HT7BXpCxgPohixA9Q9jBQTxMYP4lDk4jiRbyPGjyKpzgpPy5gzsNxlYhkV
z8l1CpXdxJAz3CzH/dLrje5dusZjvxRQ8M1lhnFg5pk/rOSWOsIevAZ/SUktTsxtuZRvi2/EcPJ/
HCuL5Ga1jsZOa14Ffgsp/qH+sezxFMrgGNvyYEeh5+PgQiTiuxC77VcdBxa0oilkrC/2eix5bYSP
CE2rcrLDDFMDzhry7xLh30bUT5iDpsRtWa0tvPblzMTsy2QolrBfVJZXPJQwYG9F+4LAPIYwA9Bj
SzBDX2a7RH4rimkjSec8AKegxYwiyCAk0ZFohtUcExBvv1vJS/djmD9zBIg9PDc/wfAOkaGow8vY
/MzhTYbR0vrTNsi3wcA6uCot220/jXfZMikgXieSDlLqEAvTRk7MNFmiBnTgqbj1S9CjhCgX2JUq
sl0J5SqYTTBhjLcACIy0/QfG9ZuqBhRHfFG/l3tiQErwF4W8jQIK8qU5zVSSRFJ9Ce7C591toT5e
pbF8EdJ8zxMNEaXiBpX8jET2SprHqy/1rzaSWycNT5ZcncQq0qCzpNesq71U5VFL9WfQNo/OJ8ae
Ras6B8af2SPrTY9Wu5kNhmzTpanQl4UNDA2w0+lGhJFbdHevoeQI+5VeFhuh489vjI1dP4nnbX15
Iwl7k8Akbqd2CyPehnMxUXzgm3caij8OdRXnJvb7tvsXGOMx6slZwOERGBrcdQdm7Z7+oWkwBmP8
HmWPvJSZAX4X8rr36fsjx8tutXEu/e6QEalYA9kDYESJlHqrbKsT8gNRnkZJMf9oFA3W9BoFPHzZ
g7ANVTDah3PMIm7cEvKBtj0RrdOt+CAnRzvKE4ai//xwkOpqBwFtU5wMUMCyghlqQ5MnKEgOklgL
JfjYFtsj5JZEdVv6SqHO3dfv0hr2BTWyQQvQLxMEtz8DglZg29VssUsf4G06Ueeo9nsql9uesIRZ
7jaN5W+6ocGMBuSro8BGO2oTKFXh832S7uAGQPPqJttlxrgF2Vr8ZfGENtJxzPYIL9UtcSUDGk3m
Lc9Fi+4pNKVdZpsYH2Gadse4Q8VV0L7KnGqvc4i4NWVBNlrhBQBP4ieqtbPc0vfrMGKtjUthunWr
8tG7USrtdaM/RZp2yqKXdr4UaruKz0xr8Bnld9EpL0lFDBgDpZ4wuAScImSDgWCjFtNUGh/Voj12
HJYHYqVHyVNV8vPA9fbkZ+YwiBuIbKm4TmNMqsSQh5espyOkH0pKIhYuxu2MzWwsLUm/0XxiYqxd
bqhkZWQ6GHcDcB4TGgLRQbKSPh1QQve1oxI+kNP82dY5KIFk3Mld7fod0CiMWR3tzSC9lENxoJ92
SLY6RX3DbUqDTicdF4tU7UvedGeKumafBSKRfNvVC59xOiBOB6wvb4Bl4iYvy/Ig67Ino4BnPapO
XZ4e9RCF+kvNkXy6D+T3lGW2eUIba3r1Fnbtle6h0jutyehCBJh5b7x37ieG6Jm8tTUZakK1M4i8
4GYtdQ7CKLXhuEnJjrb/ohqkxejAyIlBKef0SvEuvaAik1i0daomUhBnjxLKuIfM3tU1MbquupmU
ax6i80HUQvS5EjH8du2pORT66PGXqnaDb7clX2tL7anlA9NN2qe6g1aiE+jBYZMeBuiPstVtNUxu
sIej935+wpQwjN955pVE7emfKQ5QKH7YU/k41I1hK07qlhqaGbGxwXJE4i7yddM8QldVPb1cPJ/h
brRJT6B81OFope3rbK1HM95l4Jhr1ihhO6nMgd0zgHxK4bvahBz2tto0YkZb9y/wH/CmxjxQIUFx
trLz1P5o0eOITDJhAJarzNE2ehS49u8M66VX/nX1x0iMFrhhpb2dLQj+q0onHhrdHO6KmWPFlwbA
mr4MeHfRnDI/PI7nTvrihTJKWfYOeF7m6KjiIoYvRVTARgCyHbyWbqXty+A7X1DUaSgMxTlGkD9+
SnSbaKlcCfsRqtfEylltxxvhcBddS8/TXSOzubIJZgbAhj15sF6sgPT0I7b23Efs2u5YiZ5S9N5x
NtQ8/pegIv6hA22Y0sXQVrWfr9mkYu6TNng0zRoc3C6InfLF2IbZcNJfRbeM4cHJV/tOfx3rn17X
7nr/VaNI6bxJzQ/LNdYgs/X6h1KRafpn2XtShnkhUYgtsUd++WFpMf3a6aj1PjmYvaPJmIs1b2pu
ev2jruZ08JjusoLpFddYo9buv1BdZpBzG8i5PNEklFkYBTP/aaX/Ev7ewv+tN9uhewc7PZjnrpy4
bOF5nOeT3NMSPc0y5+7Ug53dMFrw5/OHXMxk5xHK03fm2UYAo9oaXeV6I/vacVKkk+iySxHnV8Sz
UMRHDBXI/4uzZZAySFrcVEM0aiqkjXT2jXd76tBXNPRoZ8+YZPw/YqMY34mVgfQ0jwp2tqKlPe+M
SUvnaSfM9KCWzSHiaKj503/H9F3HV1vqayihYWPtlWEHJs+MMGcjlzax+tGmnujnEyeDm56IrSyl
P3WhshZGtYPgU4ewFQgkTsjLSwsP/eiF6T2u/GMSkng6VSeaAyzFkHdACGyJDlGyZ9tLXh3AiiWT
a9tuxoaupmfm3JHqQQTN6bsIm4uuWNd63tuyNxgzY+R8b5HVZcLpMwJXMbXVEHMMSOa9EhG5VJzT
A6qBvTDIKPiRXrogeMBe39RiAENiH1XMOZ3p/cbtfMgKzWtU3Dh9tLc7TrFQvWT7R829QERe2JHO
gIQsFL2Xpcx2eRg0xypIsgGOQ6CkiInbUntO/PQRyaRlW6hXL5ZZX2kDHhiINktNZZmvWsXBowFC
rG7ZpoUVYVkdd5bJak5CWEs3iIm+bCBlThnzAQefi3hvgBxD0HPoYp9mMp+R8ooaUAP0ietAHFkD
Kmz58Ky77oHACYX/tfLdBExRtLOrac/Ku+HvJoLVCg4GEpULdACuXhRzihWlVya6JyvHaFRYxc44
AAv1t25eSKo+aNq3sN9iM133K7/I3LYktGZg2efQQatBKDmhW7yKgvxJsJSQPyAR9DJW7bESNRt7
cSyC9DiHJ52FH1qwbr3l+Vlh62xAscPM2Ca2QU4cmZDVuLMbINb4QQPtp6mxrH+bE1Cx5kstrnlb
uQAhpogVNSoPk92CwAk2dOkBcjJnjMhshGsjMHU3Kg2UdR2/dXLsDl0Ha5EABDTYgohOwrT3MefA
UFuioX4pMPGMhpwqyWrWY93LOZM4g9aemFBfFDqSwy4f7BUbJUW+WxFYEONkNIxw06AVmFRlr9E/
xPGT+QzkZ7eXin3zjg5IIJcvacY7qqSSEMUhLZTwyjZegunPznjoavnASiUk5JhO33xZrb1Naj6z
WyxPbqcr7siUG5EASrRzGNIAMbEv94Kc1cmtDad08uabPnKVlvhwojdDtZ8hX1R9z1i2Y+M9KZo1
zUK3bgRsouBtwK8t6f17qcNW7Bo+vgEIZ9T4uzY4idE6BGVzadkftaOU/LUeEA4GtseIWNYg3ItM
hZGOEnXxwKkeffLDFOhHfEcnuGTGPQNqY1twIuhNGiF6m1qCFzZdNTu7EVpwA8Q/tJ5Gx9lS2hXG
0mBgQePcrW9HEieCQdnlLF+DgggtQDbKCuVjCUaEeJIxyoZwJXIL+ighHBhlsZAxYrTJiKCdh1HW
b95R+P0z4DJpHXKiY4scjrkrHWVCurchQa1qrBGaM+H1IV6nAOUyV/tU6vY6f4J+2PeaenZiIKu6
xjbITTS0LZzV5KiC5M9hrWURElq+ucoLTOrNqSn14zKBzU8xq7EgVpV+uR3djOpmXBTF8PIAEhB1
5BDX10hSroA2fD6DSJSbIohvdWhflZintWV9D8FvoyZq7y0u82DAFdy/gOt2+k9Nps82tftCAQnM
GmsXFAsTd/JqHpGpEorRFqnblb0DBpWH/GpAAc+bl8LYBLYrBGKfUlx7dD6pz0bX4yVt+qMtXK24
aIKjrs9YXOBZyDoIJfKqoWIt/vReeSkeeqpfR79cjXGLPr8ab2k9Xkspu1hbPS1PipPXhD/vCrym
nYanDv96T2a2Nna7gjlwMHpMnUjnTI8mk5uhfTT6iGTI2pUmeSO4cNMR96qWe7PkI9SYDjbZ2EmJ
iA4NDh20KPnoW3mNSXBfaGLfSR99aX7UPTKfFiZL/qUz1Wkq42pnAhnTvjOYvAz7ZkSSy8g3pCVc
b9IyRYsFLYXoPPq5W5sMIy3TtiHzmDqruOzElhJJoj/D3tx0BV0W9Pllf2lPEpPBSRfbhJawieBh
RqcTe/DQgHzBW1mxUCyt4AAVrbJtdP3eFsqD72GjD6wIlLN2Tnq8KKC8lVBap1h4qhY0OfNmK2R1
WAyPGdkQ6klCyxwSNWjE8wtxauyZ4MCM9FZbEMSBFXf8tDSbUJnK9c7kp4B4eErYyZBaYBQIw8zz
+8ST5a8MzWLSEVGI93cx6KI/bWOQOH962T6IqXjYbfJIgGmY5qbX9Z1WYsQ/+TXLsBVRtW/nngQV
L91l5uz4HXfCKVFTx+0aRCc6K0ByHmiO4ntyUwZBcgxEHGWYbzRMf1jl0YIqerMP+B65oZQYOM8Z
JdzZ6q3v6RHJp6raMErLTMcmMKSZmAQpQH2Daoscx64NwpyQ35TValHNQUtyYXkNyy2CVwZprdGa
SICWfQ0IVp5gqDId1RiJYzqI6p9eaYcuCQ41cBOr4+c5aOB8JIyspRlTeZSMAZPW6i0NpVfo86+h
kT8j1b7TVj6OxXNW1Ots2ed6W0fAAcj3TZC+8WFt7JwkyR6YUE1NvOpoh9h2tAsadmvaIVzcbdpA
hy0YasnlP4SVygSCkpsgzI89G0q1qTQ6iLiKrWFiaAuQqUMcESS7uF2P3clP+V3IO3YyedjJiEcK
d6SBwvq86Wl4GUdJWsv8qppJCvO6lV6oxE+21Z1mQ3xUb03U44KR9GM6I1TSx0NLUSOu+uAZIB6S
znSthKFrpexMkoGREelm4MoyoWct7mH53IEl70DvD1m/CXXSYmhkwMKPyFdKA3ckN1VlvFcAOlRY
6AsGC234YxfpjmBZpAPt0QY/3QAO6oyLUbbnHhuVZWlrpnEHgnkPhV+gzcdXWRKtw4FmPRAQazYx
M4Arm+Lw3anltolwYUtYDn4n82Zm+CKwl1uatbW636KwDwRmZEjpmYQrqTsEsUuXa5UAv9B0+Who
p45QOcg3ANmzdGHscHzWLJK9rumkHE1hHnT4Qnp0pfTHWgRVI1YBDYNkndPLWNBX9n/rUd6VFsap
QjsAXmCQytUz1MeUhyyNnGxp/JFuzix0k30FaAH1Tn9JtOqlD+XbRHpJYAebDsctWfA/egypdEnL
S12TVN04pZM+ht8UH5c5MUscypz4WQHMLOOCDiFjf6QpixM7RRQqluZfNLdoGC3rUZri1YyaGwrP
rAvfIqg8OdEH09s4JYZTT/isEtwe9iD/maP1hZhRCjw0GBGimQbViJn2Xj7QLBsefVB6JpCg1Lb2
FY8SU5xErKpaJ8pckUhUA8EkuIhSvpoz8ULGLYOQTtt3CgrQfA9QEf+3XwSHChhYR3sPoT3aBVSS
5GOZE2sEM/HJxr/6HmwXWoBMAIQ2C8QBqiNqNBrAQ0Mz4AhWHTV7LfW3rvbBlk97ie9GT8GpVHfI
N80NXvsv1nB2JqCI1HB8ZbqkqK7bI3+UTMww/Kl8MJOkNfQzwt4BxIcP1go5a2lPytqSsj0x4Dt0
ZWs5fZ9NbP72Rz4gWy6rex1bN9XPr0HIyjobCeEQ84mpzHHuDE/NP8MqcbX+dS6b/0gG8Na5kBDO
LFXsZguLeAImnbwI4jPKyaQGlbexqT8rYIQtqCVfO9Wt5UAz2Iz+i7WZppcswZKmXeOyIIUTnzyj
0PfVax52+0ggDpRXIvmKgdRb9jog8J2kTNd4qYtus6i3lOW5W2MiAHfTcsMqGVfp3PfpvjlgAR7K
2mkgMSjBx63nO+P5ORRrzXRqLnxFh0P5lKu3Wb+WrbWbKol5x5N19FBEtgf0NrjMZMprhkc8pZ11
+4pLly18SsMGQe8vL5sF1dMG2UTMqcTdPLF55E21i0S4k6eXCvBhBaQlRipXJSeZIK82JV+HBa0+
jEQx2xGjIUZcGStDYx8aX6ersVbTj7K/B8mpZ66vm/mGs+to58d6urKmsMLTo3eSNHJngJHWuKlx
kMZexTkmXM4xFcmOeMLI4WaiwJc5ecu0lozIVPw2OmRXTV7lszgTuppzXiiQNrHiVCg4yT/j5ao4
20ejDZr3q1cxZSmMS2exLvJfH2/9e8gmTeEa7oxebKXtrTY3FJ3Wq9VeB/+gzgw9JsQGrH0WuPlU
PZPRux4AdaiwgljkhIxI6TXub0X3q6T50R9fqrDedPS7SXHops2PBVNDRlj8fjtMhacATLFW0g/N
TXeQ7Z3PfmDhu0kKCBKRo/7MLGfvM4ErnfkoAOj6f32oOsvNwr9aUDdoq6q3YGH/LR+ZZMETIFdL
ovMqiq0GM1dwQDQ8ezS3dAiqg+gfwLucBNpq9JrTX6718GCbw4sMzmv0+uQLU5qdY/EDzMkiwQ81
403tT3epeGYYHlgGRESEQ/U2+eU6197G+Jzg2V6PIdYLA7pPWm+weII2KIeHwc9kDDNKrhsQAc4q
s06QeZL0SaWlDzs6sTuXGwxr00QOEN7bfCViUMbDb0w2aEQ2I14L3Oza3UZzghY7Ta6t/I5PPdo2
iKtxO6AHXJRqkwu8QI1+EATnwT3ZmmjB5Dc7+bbEV46+IaWo4/5B6Z3uFpNSjLEJVakhBRseKg6G
KaB0lxYFmFtaepIr+mA3sOdP2byNRb/FKbrtZ2mDukBsAtzFtOAJwlIHpMfgtGeC8FL4LGC6Vxrp
ZUa8ivBSYIicSRZiWhxTMiFZV3k+tXiVaHtaPJiJ7A8BbE0EHkAMU9L3OjkjSyW1EEy4pB37lx7z
9sE0m1nvppSCaNJPYiBDPnCT8QclwZ8fw6V9c3sCDXUqqe5C65MANhBdiwIWz4q0voflsUZArkIg
waPEO48RKdTkzCpYvotmEw4uzq++hPiusUK+Ld6I6O7rFYG/iOjZKSkk9F36i/tmlsKtZL/64Yda
QlQdgFJ8m/W/NnnFntCg/l/y6jY+hel/Jn9sXDK/Orok5DemTSkEbhHuBf6fi0BH2eFfMY3uPhj/
kP3G+bgnmFgDf5p3lyaZbnXQ3BKSZmybI8lvXxytKVm387ueQWCPGamDPZWdCiTOvy47hbH0mIPi
GXBqt1Dc/aLmr7t2G2HP0/Dw2sPDJAegl/5M0l7y3y6ssNEn+4UOktzlyXclit+kPfAbz8wbu6U/
WMLwRY8a5e+47Ha4/GCfM6Edg2uBTqqw7F1V1hs0jLV4r2GqM8tPDSQaNVA4uJgKZivSUBQeYWgS
hw7M06A47XOOIgemH+BbVoLstOhxUIcjKCIUxFuGmFp/nZNNujQjipVaHiPtCeuBbd8xF/vjdliM
yeyZM9oLjTOZeI/Nq9+sViMrX1Xbnk8eh0ZuEQeDYUNzi6jieJ2hQyNJg28qaQwwb6qX+NWM2yzy
iErRSQkhTrZAtaZEuqvnX5F/s76wEsW/jNpRu5LYOocYNt+BemFYINIDr2TAWc7ksS1wzYCK/WcU
yOmKdy6G3Z6Ncj1HnniOWbQVCtB/CCeMEiKU66h65tdoyhDZEHwOv/VbQ9+F15r2Z3snBcxRw7sO
gaXcN4jPUMx8RswgaxTvucfPZYYwYSEOj1p3zwbjYOrJCYlWy4PeULEUq9KTE9njsK+PJwn0XEzK
zYQUY7gU/5/WnYhvH1lRcCzRGsa/PTlmMhKEcD/nKNJOdpZsdHJCkuHMnNhZ3uvArI7fwTrkub82
kd6hh1j7HDzpAG2xX5dwbcQmqoQzMOSZ2NZyFRsC6WkgM8N/CDeC2mZ+fLJ/eyBasOBRuK8KxmB8
aWPsA/k3nFYZqAI8g4YkPmcmPF09bZiCYGPkzgji1bDkj5jkOBCmQ5D0AFMaiN5H0k+cqmnsDwQw
5BQOzJKp9neVxQJK7IjYC/3RjunKrH+7FLlRR06ZNhIF++wZNWcluL812e9m9pZ24zWdTawFb08F
OarqFF2/GvZR8vmfbtz6UdYlOCyMemB40GdvG9bzwXZpNnXSeDJHzsc/vvHHVITIbNG8pjTEIzxu
uMMpZh0//sx0LEcAAtGhlz3KyEcYvRvqiPEgAyig7RL9KPGfShWzz2Ek7ikyHipYEKhbeW1z475V
ckYZiuSUST5BXyiBb2CvbcMJkk8R9RtDJQnxoZeHVUZQhOw703yXyE2UIKZJQ/3emNzmderSN0EB
hTFHZzbvxwR2EUyUog/menEHKj25kMavJM+oWcWqSOxNXykoCz+Uo3wk/JFGl4Z4m2A91JX5fVX0
o1uf+2JX87hpQeNGSO6l6pduIBJ8tTwYSHIHWz00kA4tLgvtdXNmtlugON8XXeSNLVk79Ycy29xA
GPnizyhC1zGs4p7UDa9jomfYUCdDnAFwfTGDCKAXJvNmGUlmde2zt8xgYP/RVR96Oqwi5h9aOP4I
m6SbcKdWV6E9WiDLBniPYGt7Zid2SKxzQjKSJ7+DH641hUETwdQRwNoF0jF+jiG7ddswbBAkSBEf
E3yRL+QYW8NCq0Z3pj4SlbL8vKwFQ/Q0GPAI33atRtprpNDsyrMiCJ4HxFFzvWf5EEenkLZT6Sx/
TyrIBnBIEO70znwa/jPoVyXuCZ0vLiSfm5gNHzScrD8kJjdRTNDSe807VIPyRGuhxS9kts9V8TBt
WqHz7Kw0ONkCehIkbEM6wbC4Jekxu/KZt+A7JTZz40eot2X0PPbI/wo4UEp2HPk/YfHyCiXeECC+
YcZ3fE5rqgLDNrxkxIoAt60n8o0SLz2BETCLQxbQlltmBTcdADAdB8eIhjW6bIa17WB50Y/BNoge
pOU3oaFUsKxqKw3/J+TNcfzsk32k/9HcmtO3ZRRFw3RV+YwqdoOiE2gS3ww8UW3zzY8N8VCrnvWu
MzG3VRBIFshGa/s/ys5kOW713LKv4vDYiELfVNStQWaiSyBbJkmJEwRJSej7Hk9fK6s8uPa9YUcN
FLZ1fEQqCfz/1+y9toU8asv9Ifdlvu1cuhZ6dZjGL47TvEZYSovMYtqsHubAX56PpdT1ndE8oZrH
bkoPlvFDjV1J6PeJjOYLT6bVeYvys+FBxX47vRJADi4QfwI/XWWPnBEjMV5X4bPscApurNlrBLHr
vmtBOd2RNWwXa4BPp0Nufd86hteAyt8SBp0d6iWLbYLWUFmtL9WnLDd4lXQaDQQ1EAXG4aNNY1t7
Kgas7ZijYRcgKIyMj2pWiluq81zqb6pw18f2hW0pAWaRXwsyNk6WlBULo7N1J/VHBEqhQpbuWQNl
Z0XjkKCZhWTg95IzKBS8EIh3oO+Qi911H7bcNasNvzEe/Fmzif+MTAoBqP2WN06j4aQD/KLq3twf
k68kktkEvNSW6vYcpsxFK87DZV6dVRX4OAismhjKECw6EnSjEBnMPkARIIgAg1QIO2jHo1b2u0aU
D6KmH3udyfIqEJJCaHJf+nUJo0s8ZvdoXkON5FvBBQQ58M5/Ruhu091xTj9La7AzS/ExW7CIKHzh
iJJXgsw9LEeLVOI6Aro9cSvF82FD37AWYPKWAH2Mi4QM748/2aKGtn4Bmvxgq6PlrpIgozRGVx9g
TW6yK+XvYkPIsqW4SQQLAsAXZMql9eZ53UtTwb4BpRTb0yp5piNM7jxXrrKXBBKBZ+mkRJEjJl9b
mgXsi7tyOURBgtTN9OaUj5PifqHprQ/loYbqs5AYFIub2wms4QvK/Jk4Q/K0TIS1JUzfp5/vMmJ7
qLAyiEECr+SJmxKu1JcthDATeoFlMU1HzVhQ5dOcW9q1TMZr/+6lQCUGGZF7bHkVIUBVdS+TDvHW
tE+RU2izSMJJ42LEbFpXSjRSCaF/0su2FL0Ggm8VmvJ3c6jnMKEELcX1oJ7We2PSlu6zlpyRrrRF
9ncSyeA6KRNFMjmGAo2pN3btFjl0NTltqmow+llRz1mfxfPKPItHqxFu8Vm/aexL4tRyB5l4LfYc
jQRVzD8ZtPXTD5F1f8b7n5BjlaKHDklS1ndlLPA2/14EjJ0lslUIGwB2ZD6D/pvuwnKRgjzRoRO4
AJOjKWcQNmNZbc+mnO8n8aMivHhGQaf87JlAygmwoL3c3ZYVeVGN8Uw8T+2vhF0IksxZvyfdGzD1
nn8jYwlCGi/eNQZbK7IjWTxYA7nmBKQXhXRDKJzX4l0FI9H7ythe2q3GMOPJ2l0o7Vr/ziIwfLda
LinJzX2hR3urjQ4Ekcg6FRgFku4Jo+4nscYkEXnv6JW1bLdAkThoeLOWvfVBagaaSjMsSahqXL1f
3EZGBTXpdHigMzlsUvplA8B7Q34uWID2lywcW+GUap2djV/6gI5yZxAwnIkWEiTnSe5s/07uVCMs
bcaBMX1xXADnnss09Zs589Wa+TV6u4KhKdvyTwHeER5DBsWbwyBDl0kvYRFvEk/Tqe43n7OF/vsB
u9ceQdenxMnym008oszK8Ger+NoQjTjfIK8PlkZ9LianbE3ORSycyfZIlEeVrK+sSy+l8oYI4K3K
hhsiqy5r3ga+3JpGD8H92czJVWmg/EGuH5BaSZDrU8LuRPSAhznkLq6k0uaec48zzG7eBdSPYtvQ
sWtuVlNfksCFnuvYUBHPEk2ZDm58cSwtRraIuLvNPArh9jKdwHQmiztt5X6hLNdbTjiiIpGw93Qp
TWnslzZ3mM8hMZgFZ1Tvi0XEwVxets0vQ1GRztNaXhIdJyL7ZU3tsdRQ9hm3uLlENeoS7orkLhrK
pR37y9YIhI+u54krFIR0fWFl54xrYefocJrq3E7mSa9HvAnpKW4vJHXzdVUuu+yeadRJifhSyT8l
5Gwqpus+FGrjrK3QCBISYSskiPF27XgOrYiLqQ/MTXzLhc+GE4hE6kWwsU7ZIyt3lXghiGXfaWQF
0YTfW/HzxDoPWXHlMZJYNctrG8SbEkyIHzKcZ4dpYIozD764OqmVh3FThzq/4g34vgKPfr6kbASX
p/2oP0Sr5lWxAc0G68Bmk2wOKONgdn4v8kZzV5ATiwCEFxRxLjI5TS+PlR4TDmb6RbL6pVWBlrI8
6kb82eZO1361zYWveykWQBzFjcy0a0uKmJLDuys4TCZbsgtBcAVcL7p8kNA3Ta3kTB21CkVIhBDf
GWaJyDSCPflMNYxDCNfG+qQ2vq5/TuvoS31/zNY6KKQ03NMVjpt40hML5wpEwwWOKtieZnlLWTAZ
KcHeW/UDMgFKhA0BdSqRotPoe2YU7IdZ1zNj715VJbrkpXw15p/5UJ7zbjnnSnrGbQMRA3xNyTQd
kMETpdUDy7AiE5EquhCiDrJvSFM9B0ky06PQO+88wawfCw7ZPzEti52b84nE+lPDxPKZFUcQTfxi
EEUT6RBuiaERxfTU9obP0raJkBJRu5fbdsQNmyX+UvdeNohuPXTOcuGZACemWcQwKGdhAfxK8tkI
UZqJjyi/Dszbi5lpFFV3o5GYB1R39CzslLvnfFwnaWwu4qCYbHa0jcr7jvM5xhdORrpCRno3cx/u
jA1WKwEbI+7IgfxNNcwIVNWR0NQjyvnB7n4sLFFYftl61TjW895ZcPTCnFaXZ0gYwNZfU3QqSVya
ErCr1e8k2jBBWYd5Juk7fSURDNahmxFhaxmfqXZMFAsewqG20cfrJiLVXSyTaTCo/Il2mfrcX1lL
7HCJ5owcomjuHJkC4c4bt7dGn6GXwpD50GlkvOwW0D7p1RAgvBH8nAnSIa1wlufOyMvHDnyjosJ4
OCBwq1fGixaOTI8n/oCw4cC1+g4tYC4RwPO4jLhom+Shr7DpsYhto720YADWwtmiZzbk3tQvCvR7
Bh1thOEvOvSZ07+Q68AALcHO6g9TfZ2K/DaP+k2Ihzv81S5Vr7Jo3PteuR/EaLwTNmk1+hsTnFdl
XB7NZN1REjEerqdoZzDr7PZJMux+RRr3X8LFQ6gFzHAhuebU0BMavyPA1GF5kJp1lsczF/zzjnxV
5v6VNyxn0JWWyat1lUYOzYKclbTzBIKgFEVzuU8Xxrp93NhJ7RRM3SdMTzCvp58V+cI8f7LMamSG
LWvA6foQJ9gVP/JkXyCQaVsnUTCYMwCXDbuWOIRlFLxYGAjS3OEsd6wmhfyJ2E/75slgR465I1sI
WYYf0ym/U/lWm3txkmHUnAb+OpZF/OdkmyTSxaciXQLD1INI24lseuRbi/KcaiVvfuliTIEQVFwV
CvQ2c/Ghc0cXCQDikwIfi948hEL8yZiyCpNWvSfZa0lbQuBJSf+OMrvZRx8xcDnIUPlLzdLJ3Dwh
FbyBm4PaiWQAY3Azv9L1oIBLvyj7RKflobyon/dH/j6y7kgwWeAN1Yjp1By+Yll/t095S7I3RaRG
JHqbrc6yvfQSa/NKCpYKruMqwPhqNp+GOF6Lu4IuViJrrSGvVP7dIcwzsVxLh22t+W+0WIha5HvC
z23AnLMS7MOkac872IKhlExAj81u6y9ZLrGidhvlPKcPmVWwokLvIUvyoM7f6fTL7M9MkaWrMBnP
PfNeXUq36Zt9Lxv8wDGst4qXsPFPg9HkzJMKAFj5ji+DThBZorg310MLSx2WYKQetvLO/55rMtix
qELb40eMl+APZGIGw+uuH/Gn8ripfMd3dfoFBLvH7Qst47yaT7USA6skhbr+p2cXlbH7rtuXZ3Gn
gTQhfnBB3juUjEpytzZ/KuOJzYl+nwYTSZXzBDb7JXLjnAhg7ar5UoZIidr6ucXIxz/RClmF8Rwc
J8akxYZEad9z2+edXRq3jEgHVBRteSDnJkDymeXp6TWvjWAyBHpAZIdsEKwqsKo55DWWFFeTEMK+
bOV1b6Yj15NPqCN2pZ8Qq2JmmhK+ZDL5MLiOlChjSDRKnLOg7QQU5YSQxP6n1ateJbdeS/HTPwkT
u0onUIgSOBveWokWjvSXBU+ukrGVyRYk2Lkn55oHDdLn7eJ7YpXBbKougghmFBZTpbNOSUlYoNad
DbU791ZzVmhIWsHEKYAwJGofHXbrzWX4OQ/7ZiVueLUFEJMp/U8idn6qYG5fpeNs4r3LgxdZYyrJ
RSpjQVl0koczwCjKvXwxWDxacSgT8IJEGfV+nfLi09CX2dEU6JwPMUMSZFMqlAvuYU9BojHSMkQC
XtioO299dEb+L5Q6Ozn2ejCBDSMwa3JqIbuX1tGM9afa9GgYgqexE1+IQVrOhRLDVm9OM9vQmee0
yY8jGhDlmb0nvk4lybMmoIay9eoqA5Sn+ylSnXZBflUzjFz3DZeggbYD/4AuuVKKk4vnfqPjylEL
MI/RIldoyOGhB8j6o7h+LSZ/weGaESDU9/Ppb30sWtI0R9OHvvLkPPqUbCsz9qUDCx3OBhe+3Vr6
mgoCG8hN7Qq00+TRGRH2ZntjUEvpaDU/MjUm3RzjnA4km6kiexfZCthStETVSsLssvBvP4ziqzVv
rBrchmY+0TVMiBhr7rHwczYA3TPvTy1fRx4IhbNd0LIBmoJ5lm5nTSDzBfJJ8llWE25LFEDLTcCh
lZkAgBzlzyoSm0viwDb4xlD6FcFeHQyDHiUy3l2JLbBIcDxI/GnfK2FMfFIVIFflRQwZSv9tnSdD
Bo43fWSAUyQ2yO/YQmcjPquaxNT8plVCqJPxmb1B01+iAquhrVifeUNgHaMJ0qs5AGPhNuqflPHS
q+7VDG5fqY33izg4g44MgrH/35Jiy1ejV+sPY70vvMg5P8SmNzCnCmdDBHQ/XmRFOsHD2PBmWdvn
WAFLhoyBSa/Q4D3UTAT/HqxkUhwUy+81ecI5a69qDlpx63N71d5HcBMSoDcBbYMGW1FTGG1waetE
lqqDBln+nstM43il9v36KMagy8H5Hh74mE3TVvGCltztCea/yjilleL3OVBNFJ9+2+0Y9XLXQTEv
vxhThNnSQ//BSkQfJ6tQ2Lg74jRz8JjuCgYlI3vfF/bskrEEGcvTLFuJVIj8UYGAwNrRgkL/bOk2
QjrToDLeylUMJfFNit/zrrwV5bfJtzGB9Z+vGF/JI18tT7Ce1n0LhBdgma5murChIkCEzS4hnc8y
NrS6XCGb7ZFbNt5f//I//vf/+l7+Z/y7vtbFGtfVX6qxvNZpNfT/8VfJtP76l+b//b7/6z/+isXL
NCS6Jn5pxASIssw///68p1X8/L//bZhKPVvGuPo0uzQYUP3kJoXvUF56xnGdI6iboyG7VYmPTtwf
vT0Q+1UZCADHQ94rjk7EpEj/LAX9+gQR5WG6lSG5z6RaOyhW+jenV833oujf06m4GivBXHTDZfto
8B1uZHLpDaw8P7ZIWhbBRXRhXyXsfpZLcciDFhsXq0RXypyszZxt3Txmrgo5XBVZAzOGQjELWoNU
7kgOBB0arkpz2u37pTjU+xIc2gDmr0Gp1rcdpQB7/yHy2kHx1L73uBlYQ6q+fsUmMgIDS2RGTLtn
qpb5yPpgi4IhsLgfGO828O7kGQFz4S6NTpyJqiVs2ONDMzollayKwkVujMPE0EeKVnswLVvdoeOm
AhKZJmy+riCD7+1y6kL98j7IPP9a7q8/6OnYg5As0h9jEhERigL1gnP8NPycYT2zZWSjsTO44bQf
cmH+iEbQCGJ2NivhXWaHqGRnjYEMmW3sK8jqmrKw4rTDUzNl7bE3ELiazOhs0jtOfZVfCE/2Otqg
rV/umhzfN3UnFfVrNmRvyqy/iegtBbdnLyvF9S12Vu6Kh1qjJG3pifvrXLZXnbciB1Uc3SuMX+tV
LNorcSPXlCQ4k0Q3Bjhnhd1rPqgQNz4FgybXlvMBHltqb4w7kmY+LJc6QFRBu9nYmnLQJsG2/s3z
Lav/zfNtsr01LFlD/6Naxj8+38hACQ6wkujDGlsYmIdeQ+DGpo2KgfjdoO/LEAVimInqCb/7+Tnp
idbjaCvfVZg2mC7q7Dr+6QqToSPqS3AFG9rZLtxwIWRQ3opdyRi0lQFUMliqicYaFnxcrHLiEgVU
w7wJkzqpkIRWzH2gdvJR2H3ULctMkPIlNsuHEwlP9z8bZGZEmuZJSe81LCRawoVjZ/iFqmMxT/JK
hAh2orb9U2598EzOkuezOX6ThOri62cridF0+gAe4Ar6RRMmH3XNhZ6WqHUZl3eU4/KeNxbYJrgi
1H4l2Ms1nDhxe51xG82Mi7yjsLJLTds09W9szkK92nYGdGbydR4RnHjh+U6Ue7NX6E+eRiGGD5SM
Eo1Psd5nI+EgQzjBqLRFWik/inXxv4nCyZtLVqr+hMTT5RDMNle1VJdFTcqrkWnrEQ6ehbUXw4Cl
D071hyIYAoOAlKxMPeaK6DN0tDzI0kYEi4JHs/dHxCZ/UAYcDwXx3wR9i+s5Xxu7QQU+YZuu5crP
otGHIHUe8Q4zHCsYm2DdRsZD22vyTxRIVZW7bPja+so1t7MM6Fva5w9JYr1JArsI6V/tDvOUPVTC
02ZRZdOg3OZ2u6rF6zoxabH0Ux/34R4H3EZgdFB42YSSKE1diQir/SBLxwzTFWeE0+p8MpjTZAxw
IiO0CgF0KX0P6bO7LRgx7KZYOWfNcqnm/JoV4lVK4ttiyk4Fo2qMxDPfHoP8q+XPno5h0pKKcK78
UmetpiiMhIVQWYoQUzfKAIF1rLD7xWMvTz4ZvfmmnjepO+v8bh8ptrw2p074JXXUnTpQ6PwrHs4K
Zeb4VFC6wOhwQ2GVMRYSecBEb+7///1jyoYha5apKqIk6to/vp/bspXDJmU6dUTvyBZbJzhroNRW
k88FtZK53CsN73zhkFT+OmvyW9cdigQ8unJRyFEyteg+KOZdP8Z3yZC9LRNhCiyeTgymiJNN3ktR
fkHOCmeG9YOK5M/t55F6JXmYtfgiwipsGj9+bk9z3Hu5wRR38aqtxKlqknM3ufmzQ+/22iz4l+kx
K82BzG6J+RciK1sylMMgLaBVyJiuC7sRCUIAHE6xpG48x04J86AawSQNCvsILPomT0cNE+hlpgTL
StiD8RrEWn+IGQrsmg5YgAzrQiyDBfFlflqW9JyJ88k8WOfaIs3RgBXBKnWb6JAVby5zD12h2w6G
Y2ii8z32lZ0Old078ROHkpI3zkpKy3EcqHgzAa7OvY14DnR0zU9dI10Wuuqin2Qci+YxAntT1H9E
x1YZcyMSPi62+qMmqkr604dwRYJVbQN15Zaip1Jq+Zhy8XTN0+PH7o3/TNlnN8XR5BXrSdsjE7VW
9Zead2ebZYKvYCAU0VHo3tJxvqgmCsZNCxV7n0gIEbXSkyGhkbza7NecNYCN9j8azpsWXwEsdMtl
a+fr2OKHxq1tdKPfK8Z9BidWLO0LyTd4gjondkrqtwXg3zSoQR1zjW/RUQUm+mxeo1b1mfSgN9T3
b8zlUgsG/L5M8XsD1EG1bJYGITHGv7mMJEv/52ILWyxCKcvUwW0xBHxeVv+52IrLfETytX0Qn4ZU
vD8aM9s2q/Zb28pW+Hr6KU8aSFw/Z/ItgHTkwnyrl+IeTfrdrCvkZtXLNibIbaEbTcxWzXufjfda
4e9WeFJkuOkkudPSu+R7uv30dAbi9XnG1MeO/iarnHdhGjCVOI2ZEmY/0A07BiQ/o/5BIN9+BD0m
QbatLdET09jXktZf631EgK/e1ddHe4qftDREEnP0prSbUyllIDc4qQkQ0uNzMhgnJ/+tZPLNvMaU
TOUYYlkOjb4iLeWUDLVHKhInIQKdjhiulWiuEl2rwfq1QlfXSrTeMkFO2rizGBxKTtuUDg5FZA8b
FmMuh2l1MiHmxSTnMn03TqNDtu6NOfg9fNfjwzubvllBPA1InQZQhPrJY6OI/vhMaalpm0oezaY7
ilzjjAifO+ktnnwm3z6e82OaSY94yR7NcpgTlFLM4re3+jGkbRgXMP7kdt9mI6vTZ7Jre4wgYixp
5OHQbafaOWLoJHgDG6VJEP22hWWPvTMxg7XxRnQ5cESWZA4bqEIicawTVLx0NU4bDDyDkAVlxkUm
/uCEL9cBQjOxC6t2KueNOcf+xiw2LoKSXLMBJbba8vEtk99ZeN6a3htYS2QZM2FmrYyJTbpFyV7j
zt5U0DoMeQbH5Nr+o5APZkENx85/LAMkCkytD4H++q8Pdt18Htz/0FhYqiSZInp73WSz9c+F11Ks
YjfJ1vyBQfSwUhUPiHBnquLuueD2CNCRdoW8OQawFdKe9Bj9a6e7IA1WwTotLIRaFkINx3zJ6BDf
wjYcx6q5rnVz1fviuhwSCi30MW7yC78VNslxw6g7MQMn7JddebvZRY95i4BPOi3rqT7JymD9tPCk
x4H4R4CMlI3V+2rj4Mqb6CQ39OI/lhD8gKdtuM+tlTTm2gURv2F3NfyYXFXjYCaEsUo1UaicKll2
qg4Ae9F4fjcm/26M9fWwqvpZYPDMaPrF0qrLqJoXwo52cUL86q6RmfuprthU3pp0Bw2gFq9a/TH/
VtSB5C0o5DwTCgBsVb+QR33tCPvunkmO6DcLUb8wHPFKQ3qjoXtLcnaf0UXAxmN0m9tXw6WI40v3
5Wcxp+dL09rDmgXddB1nX8dZYMUtvOPqRjLKcU1+lS6ig7EBn664AgsieI/z7qIllONgRBKelMn9
wHamCOxIq+gUuTWeYAgQ13poruoIEnqlS33rhRkcQRdqYh7M51rcL/Qc0uNrJY50vJGk6oho9sQ4
gkSJ91MQyYKu/ETUnZyo2RjzLGu9YrTOGjE4Ftu6tlROSR+fCLBpnjXWhlE1xTK1H0ljzaJkn42+
iP6uhCuV0TP39Mxyg3LLYH+LBi63a7Ibqga0UEYMePVj4ixTSV9RnmFQK5xDHFX0fIf2FXg7euKJ
bDNeWep/bDVT5BmNza6Ka9icjeNAkiDXw1P78JqWykvDLF4k741hfPGV760uoNE+KFwhvytVu4Kx
uqw/ZzIpTcy6COZBjfgKLKY1Iw2Bzcoi9KR4xT4YJ4SFSzpeFo7LATnABlmqGAUnAz/C5e3mHxLV
9eSPRGahsWkJ1vI6Bnf1ntXpW6YDZEvYRLWWZzH5yOSrnqPm7Vlui9h/ot1QiA7FBZkg7leG7FDh
GBpzJnzDqYpUGkweU0CHoEWrDH2xBIH3IDMJFAnUeUiBpPDxqGtPBMSXgVpWEWc8squ3dZunPFNc
WroN9FJImMXaMdlXxbIRRDhwBKI8ZxNtmun0uLeQNZ5mQbkVWXrFAIjcoA7VQ4X4/S1D0IAX8zzs
wrZNbHXt7DRa7GjTbc7xLGmuk8QzEq/2PGb3dDPvpR8WT8PrvkWhZsTo+YRX/lZvEsm+xHRCX2te
Ad6vO+G0YwJ3Mc2RNacNeSmIizps/28yUtCQRCtApjF3Vzkfjy07p41+UKqi0O76HNzIdhnoGf4w
Wotn8aiA8ulmRDlTRZxPA4usCZJVdxPG0loaoAPOgTtLoydvxgFBGXAUxG7VvWv63RmnXD9EAUjV
AHmbkc7egBaz2QhMVt01ZQ3RGE6aMWSvLFuCtiLvpqLeo7+SaYxAoiIhfbqvk32Hr7VIer+F773p
IhcolvLSnU0wtJvKlPeoSfCoK/wLWuTUBTNiPWEM920iykKZs3aYajQwDRyEoOL6RwZwCv0fEibg
aTxHaeOn7D4ESfc35M8sm3DRKsfiszELtnLvDVipNp9AS4FsR3O89c017uYLvpkzohNiOKQoRP8U
WmUZxCyAxoTw4Mgb8t9pldgAwdI5dw05DQkRbsXrshErm8YvvKgv5for7oWwbJPXAiF3k63uqNaH
pmY3Zn+u8+KhE2P7uN8+I0qclnGClNqkRzlMLOy1BP75lNLBPZmIvCoRZa0AQR5obtxxFU9VSQ/7
tGO1XK/axfxqZyFswKuAlUw2vGGJ10BjJPvmsunqRSPhQdrMSwXG2QoMwmdyHnZmkP1WBu27Rfys
vJulOASw8MpcVMkxOrOrg9boRCPZuNzB29MNM/QM099MSyagAnhzINH8CvHipUZHoHt2nPeRKiNQ
JgMUD7R+M15GAq7Xo4jZusAtLRDCSTTNaRq7U4/rDTXNLpdTAAtySOZRCUW0NUF+7KK7YS6e1weZ
xc4lIQ/ggfWifEp/2ecY7UfOeEZnn7Myx+S7TGEzjUhPYigh60mY11PCl2ApjKTnaJjpcR5Uv8lH
PzkNH4MU7XGrf0cbWYz6iyiUd9oC1On6hpYWVFtslHd5Vu4EBQ6cD6RENQB/nzkXEqVNp5CDEGEa
4zOk+WHvrRm21oys3VkhIchT+b6Ex63MJDaeOLXky9wO535MT7J8yWLF7bC+MGtmetGQPIQtS/DZ
FAKu5g/8EnwL91sKIKhfsIJyvxFSutAeaz+tTqVC3lk/G0W0s98lyfWA73BsHsSxulTVdNZRby2b
bfzSC6wuDXXUoapJH1ZZes5GUG/ycXspMMfotw732oTta/nZvyO5uwEdzc3oBDrtxEoME02VTjhE
xI7QYplICDFosEcp9fRvmmdZ+m9qLMUyDF1kBqERCf5P/USJrqleNKH9IH86BF2DJiY6bAOQtFK4
EU7ZW5eiPSn5E9Cw3OIRAc2K5Vrh8SNXUFBfpVh71cbulZM1nrHhIn97rOrgwviFByaSM1y5qRU5
SSY6sv2Bv2r3tYWMUlCEDm4ygzWCmKZR1XsDV7yRLm4Z4+BiTmtGyImIp6H13cTkaMntkfG+Xj5i
SX/USQ0usX1NLumHUPBp59/j7Clqc4L/mZMYJaQolgZIOD1GFzYshEy7ljK7Q9642AxL3GICWwQ+
nDteFkqrIskvXEWTaT8ectWERSqFmmkQtiCEcZKccowzdarzQfwmbdMR7iJ/oqgeJgzGzBsABYge
XodTORqMTOsjRFtEaoYnEebYo1ScSnctWwwmPHnlkRFdIMhNqJsEiTl4PAfNvK6o9nbAtLT6psrd
ffhTsUueizshtDfrFgvLCx/rC+sfZVFC3YCCN62hkrQhauFC78/1QzCVs9VFp7yrTvNSh7JWBYSw
PXFIZjftigwHFvYGxRkAnMPBUFg/VQxzhdRX9dXXYCniUteN+Uhal0rVUhWBBTgza6UAB85zv7GY
E6aegjCgSUiPhPamKaOCDRaQ5me/BaV+NF37YgGAbqc3eaUskuOrSR5QXOHTu6WS5Gs84mI63VOn
g5n5hAKXCfnEK2nK4KG3SvdaBunsI7A0GqiYY2q03Uzu04gitOCjrmOvDQSSGevgV6sUtxETtc4b
t7VIaQiEllz0I5SyOhGVu6227H/dm9Br/9fexDANkYxBQ5UlyVL+sQ9PLSsum1btP6LyGq85oyX1
qH8MDje/i4HC26BNi9J5G41LFYLrr6Y9j/vGhlVMkkdEPFyG+PoGn18OfzShUhm3Re/uRm8vdRS0
kQBlygyUGA9DbNnWAmEwu8XMiuOx9D9m0vnaYMuioy6d2nq9LJl8nmtyLPUpwE8j2xhGB801HLxt
TUzK3vQ1QlVsoSpO5j1TEvuLPNXOKQZaPo28oe68aGjfAmcjADJ6M2tl5yR7UYIZ4jkoghGfZMcO
QuBi6Fgmql0a9MIKdxOh4VB5qH34oVi+kGAo0FkM5M9dhhAYX1KR3ix0MVLU3lXiXLIXeN4JEN2S
BSxCkT40yRzK8puRj7ce+8QIomAtxBsTqVtpZTcjWq53izWDhR9NYsvdM6giPOxZGwo7YIh5D5Jl
GKmiobJmexo5pb8L+52wmA/4Gy8jI0wSSVBZ7tRRPjejQYaDENYEIhslc7HppLDqYQIgMQEoQ3hq
Y04C2q4wzKspvyXKipsnu1eKxYi036UPxR3TKFg6JYQtelqS6BQ/Gv1HiFFqWQNdY3te/6q1Ea+x
cNK0XQ4xp0ODW/Spl7FKtih5Gq8jvt3i1zAT4x7tcoT4nQYwjHgsnSU7baooXArzYA7iHS3ucdRZ
wzIxrrPioqLaXQqy3/af5kwK45+aIcLapH6d9d76yMYEpX/Kwi1F0ENtCOqr+1CQaeJaVKmUUZRm
7AS2zp9OlBzC6ggaMgyEeUY9uFMnuDF5rdazos+h+IzIr47rMELYQk3cGO5gYJMgjWNk8r/QGpC1
gbGNrgBDKRdpNfe4DBhQpjwZnHc5turclNxufG7x8Resp0IKGm17Ak0vmzSeavuGzSRT+ztTKgrK
aLg9CxJkJ5vwqzMWD0ZhQ/p7TCzqWQVzKQVZpR41CxF1FaG5QAOALwhTQ7UfzPG4JJ1voW4StdS2
dO3wRn4HAQXYciUNjC11qpXaujru/vW5oEj/ZVlkaaKKi9vk7dZAMD3Pjf80nzMrpdIS1aw+uikg
eK74XS7w4ZrEXuGzGwmlQziC4cHvPBAdN2g2zyC0In/FfyyUcDX+PsRo/yRi5RdIljoQTRjO/RbJ
A1cvIU8r+k+lhj0R5p8a6yapF4NK0IO+0wKKV8ukIFtfyii6l2hEsIRs5UeHACPB7YjU75xM40k6
NEhgFMBp2XLsgFqWHYMkHSWklF6LvgFk6lhZw2tW3kl96jeS7J0xB3L4rb2ohJFQ+Czf3cGw8pes
nx/tIr9mNGLr/mT+H8bOqzluNM3Sf2Vj7tELbyJ25wKZMAmkpREp3SAolgTvPX79PuhpU6rpqd4L
hUpFSSRTie97zTnPqbWw6E2fulREdDrHQOWj/IyQbU2e8l576HnzkEvp/s16rxsSRLTk/K0Egmjp
YiA7azUHww6JYZnbyZvf21YogoEZOqh4llPRaRvEEPZIMA1/XjqUO1DWxDzAIhGkgYxzt0LGqTWX
NJ0ukjZf6ni6LOHyZjavSlygURB8c79icNYSiVEzcAOFoYLC4NqSZslNvdRb0UzpFcmvB/1ITOC9
MefrKJcXIW1vjQOtGvSXUeP+3XKXKE7HmDA5QDVsc1gfZ8T0dxtdEiMyGaCR8Tq1OI7bxX2DBieM
eNO8ArDtXPjpAS0XolCVGqBAS2HoYB0QyTYOhnoak5GOk9iFg5zPp6hcSFibw6Ym5QBFZiTZjSmF
25Zcu01BsVzfANbazXCuGeZr5eu26E+LCXNGfkXZ8ipU8euyvKazCS21eV7U5EkhnFMJJAgQ3cQK
A9qY1pEYfQKwYIaHV2WJ3QQQBzIZrPiRgzLUtUzDzUp2XY1lg4wFmZ2gcHa7Q847Z09SzGYk3iT3
LDntY0Eug3xpYtZKmtOoKRFJ2yXXzPN6ZOjEDlQ8o4U6r2eZcSjLr6+SrHtxPjEjir1dOGWYZPay
Ep5EoJibI1WpyyGCvVNgsuardIGlrnoLl54UAb2fkZvEw2klxqopyiCPNmj6qADNxLMYhUwZl/Ds
G1XrrGHiUCN6GpBdi6gQ6MGYdw04MoKaniTc3SYjnAXLwN8Vlch+ZYY5szgHeBGpH+e0ceKBEIXs
gAzyWiQW4DqDznODBk0aKXZHapKp+cadsHvlHRA2B+DbcNmRNtgPiwJG4pe6SP6Z0bp/fhjJ/+ow
wq8nQQpFRE009R+KlNxaM7M16vxb3T1tzxJszMeXfsgC9I1hs8k+jSv+9AtTvmZIzoMknaEOcKFV
1zURrnrHFh4NgSitJAqWB+ndyDlsBuTagTuA5hM689JAU0lT5VJV40VTsguusaE+o14/D0yrWi/5
qvWwgw6xn8mtGyupK6aHOKZ5Uiy3gugn1pDO8D/0TVCMQ4h/5SxtvxGkCaQW4bTGKKOtU/A2q9vW
mSe3q3cbHysju2GPrmRXJr6i6hEJ1OhJeLTCudXP2FUvq5hfpTBFrocP38etrqcnJAfMwIA2nKxV
OsXfnlJSdgBRU1omjFonVME80oOCDvNemfr7NFTvjdK+dd8t1py2UKrnZI0ZBn9ru9JtBQCUhr8W
uS8qvYet3CN4wYvAu6nrXWgUp4blZlzeVk1wV4W246GhliWpDIM07ivQyNbQ+sqyAeOHoF+DYCBE
T89xG0yOHH3Mx2LiuFHKmyCkt63GbDP2noqwHgz+pdezi2l0Zxyppmw3UIgVvfayZCM660Q9wyjN
cPpGdbK0cc1G5RFdvBrPL5JRRy9xkuakDWlHs/ER8x1U+MZt0R4TxetV1RmyyamtBAXMGYvacQEZ
P3ns0MgBdodBJpONkI/2KKF+TwTRMWBgFnDhBaBZRNiBg6/AaIC/Qiy4gbnNfXRY2HoHvyfiQoWw
RETeUEthZMihUfLz/mTRXivo24l9dxgs7FgqEtlwzInusjMU8HorRuKqTxEDoBYvTIdYQBCryzjL
4b95eP56U/9++2ApoqIrJs+Pocmi/sfOOFMHfRa7svw6KBhOHnklQHlszloPmQ5lmbXqB5icblWt
ZzA+F2JXjOMA0Tl9dBTzGcV838pPrdXs5s0Dmq+VzKxOns6qhOd3iYJFxQO033V1IA0XC+3KPja6
lBNu8FFzVm4WHfdfd2TCuJ6PbFwnJVwX/Fqj6rybFy0R/DLqTkyMTlYObbOl7Lc+ZGx6cseYsWbJ
SwKSm7zUOzk0SW5LmtyMDkkQyFEzb64avk1BAKW8FJftyKrDY67i9VeIpQNwnMZTI3gOzIBwmqIz
aTd4KnQtmJtLIXe3c3tNjBa4FszBuPYTE2+flBL2S6X5WzqsQK5qz62YBTNhHJmrdEXYCBz2P+pB
CtvpljPvidrXfEk5MaanjBXO6q/EmmqMhqt9PLwyKp56f2PUU3VQ0xisXH4oG0oE2LNLGdKu5kXv
6CfA7oiIk5ZgIVqBzUpdYjuuccUwlF1VKz3HAs5TAnpzuBt7JE3hi1ZEmmTEA9q7OpVZH2PIT7+h
isVfOMEcxHphboCvmMrC+Ty1sRQoF2b81x7sJq3KwW7fZanxELdAAHkdyKAYtAmHKI6bPjvBMD2J
PWb3lwxxjrXdyj57EYcMBb/5TCLKkRmP3GkX61CzoTRUjgsAtqy6NvpJM5HdmXqwbRZvbiIPfgEH
SJwcGW+TDpIhnXsvutS3QGu284gYcqHUJhB2COpieyiVRDszPDq2LBj0DhznkUrUp6DcBsm4xqJ5
GV8GJF6WtfeqlqchNDBrXO4Q9tw6H9w2qrCr6q5EQ5AwJbAGVPfFVWssPyM7obnNW3pPMvM44Axq
iv7RN/IjJ/iWUxk+2APk9SN6StD6NtkU9G/WMc0Q+aMKN6fFEYQ8LJioZV7vW6CysngKTEe5G5kG
rxHtN2JR6PCr+Kq286Hi9dF5ff78EVdl9dcmnpWiJkoGz5uuaoqm6dKvxXqrVbGWmIL4nRHvIS9+
DM1IHBvpZLNFQW7vHPHmgVZEHx+JHBNb0bz00/AqbOWXFUMC9x+RxoBMROMLIyBFP5TX9kPc7Wxz
Cop+9fuGUS8GbIOZ+aTyeKSEHDFzTn007L6psr1g+DfOUNUt9zuK/Ql7/Gl8UjZ0w6bqFeQxphMT
2LfGhcIwmBtWIwRfz40V3fRVfcwkRSpqGLERFtj29Jy3ubxexE0Nk1p2EwGGaJ6EET7gzdSDupID
pvcxEMnmprilCaQQXUu361pS+bwJeIBG5GXZeuQRsuenXBxp/2z5Y54GP+lELrcWP2nqr6vul+2T
DLZ7gMsIqSYgdTwh2ySHVlMzXNdSJvmoVI/Lgk9/j4DL9bOc6WejU8/wtSfYvWb8RdqKV7XQ3MGK
MBUmz+uunhQ1OHfbRAaYbUCBis6EF0cwX46Em6zkuluPnu8QLaLR+I0gHzaZ7BLa77p3k2PF5SIC
vMG4plAIV0rnsS2no0XAxtvKJMsotnFEMr23JRKmL91bxfGcoOZtGXCbpx+ldidiWQHeZZds7Cbi
zTh6fAPQkkYXyrLuGuGsEZAmmkbvdTUEEQU2ETs6FdY9dLyxxrR7Tdr5jMwfuKgRoAmzOwmuw7X/
KhUTN0ByGVfpygbkvhaHVdNDUgTm81YVl3pdLqqJ1rOoCJ+JCM9M3UXurxD3cAmjHy3eYAq6ERK5
kdOt3jfx24BwCCwlbh3UD6AJWV0XNgGqe7QTqB5Gq0LBRILOAKNWrRocJk4CrlTTk8vc0/Hgb6nA
lSblM0QprDCc8lj/9S4CZaOEESpR6m1xcXOMrfO5FM2zwU5oxLd9hIulbceaGydtlPfKpni5xYvl
ftUQo6LPeNna8VbunsEnAQeV5YkTcGz2Xhs/2IAicVTd4aMAOS1zJ7Edw/CdxfgEDW4RCsdminde
GimZs1MDwY93fbA7ikhFsRe3ZMLkjJvnyeet6DQEqeZs0Qe49+jNRrKZ5kSFf3iwEMPNKVpY4g1Z
W0TNe5cW72NYd9vOvvqifQULddiinxZTJgXcCsUkaeTckFPlpt8N2p+6y/xMZRMh1yfZN8XP2KgP
LQ2zjjASrqwnhqC4RcBZTX5q4hMSdrxSqEMOs5GS7L39SNqeTcIjqxmKO5mUX6JRvBRCfJ0lIr3I
ehSy7ZrWy1WveDvrhxgCUwynbA6tkm+IVXKXTEHkRMkQwkWKHHYUxaUrvvvsXFZLuhttfIekfG8i
7dx11lkjbt7Q0KYbYSxCYgD2XLTvEzoJk/4ylQzHhDSgPbeOBk58npOrEWMzrm/DkQYdv5LCHrmy
HjWo0UR8VjcUJtIXRaq+6E+RA+aOqRYTWuTPTGnedAZ1YNW9thiZJPESGjgX1aNw1k7lcE28Y2k1
xyPeFcstosWNkvpojDinVOfIopxOSELIy8jmzw97ibP9v5/2sq4YBqIqS9VUSfz1tO/EWtHGbJa/
V1lPFmPp1/DeEqW3Y9TVEcWkQlARQ3jiDAs2OTHL2iVoRhTRBwni2zuA8A7MtL57J9JjlGgBE/Vw
zrKzhpccfRAri/6nIGHBLdA1UHq9Z8mHWSIO2fF44WBgaLIVTlNEWlVmXYlHpW8IBFkPsgrNw0RQ
H1cHSnJc4r1ohjkjYMmlkPO07nhJ59IxmpdsV6TyjKB+znbD2vwoIIEzUerrFBvWaWHM0ECMWKF0
ZSnILejWGbiIgvCUWcEtUIh4yu7s807bPJxkYYRlzrhlHU4jeRowylGQf0AmyHqMf4j3k54M5DnD
q2SHawLsHiG3WAbvmOuM22oc0siJxa9S3nvRQhLSQ+icJYXILOcn7cadFz+ZnGjH0XietNifpe0a
fzH17Wxl5iXjZUjVlBl5Wh6jy8B8vIf34clMFFS2ny3bTxMFUvxde8mYE66THOadXZg3zVicJmZB
SZXc2+O6r/B6n48lgl0ZvAQxTqtZQll5npjJp8rkG0ZyipTllGVYmka2a/gOuOVNjx6pdgZjwcdE
QdwrqDMnMvRuOjU/DrKz1LUXc+yvcBq/TTuEg9kSbtxMGg582VCgkFb3SK+060wDV27ULug/UxER
hUu5N49XZRmvQ39C5RTkinzUedk2bbnoc3GJTGz0hhkCeSd6oIC7nGNEju2WnB6WPA1LJHQwGpWA
gqPOAlZGQLHdWZ/yxzJgq9BYogB2op4sjfFoTlAils0tSLTKsNMjLeq6l0Y0XyX1Y4GIbInEVUP7
fBQi+2OCkEmCOmw6NS6S/UT1rWU5LznuFSJyFBC6MOOBXYddT9QHDLtt+qI1SSCQbtcGVr9CAdJ9
UY+8JHHF3+BvFymCbf4JMTtzHQnl5rcRPiiGw2zd2YwtmLtqIJYZEMtP7vdOC9ZyPcbL5NYEOmB5
BIRN7HRz7OHpYrhcW/ukyGA6nPIxqdYh3jx3Ew5R8lNmj+uMDKlhV4v50eDkxAL1w0Tp0NDpo51t
bqM3whqWWKsfpAEDyVEL0bA4Rqk6fZGSWH4gMLJZuMgSG08TIO1bHupM1rYeDZHNXEtd7exzFYFz
vvK7KI6NA54sBWbeEaEvGJtF/0jFgDzwYxQflsiVFXeCZQlWu7PLjp07i4rqyD8qqcEjyj4R3tb4
2U0Qr+xoRp8xf1+JMICNAW0DnMup7+5QKKEGwHMl9/2eNNHAfv4by5d8RvfBgYWVFjrStoaqLEDV
5eSW7gjHQXw4dDaGWDjTubQo1cHxtGB2OJXYU2uhYnymoIL4SeiOg3UaRRC1OxYH+KxZoSfBJd0M
x6jMjz1SLWPFQUAornIuSbAxBMEVo2s2sXH4LGRCTNTksKNoO0cgKgdILIsE04JFUsgB3j1cuRkx
h7PlltF1JmpMHEi/beldWtOdjrXE/kgtuc2Ynkp2wnxQR2JRAkcCLbZh7CPOLPcTJAmr/DUbSr9s
7iwvpvkF79yE3Au2JFyZEacliRf2YvIvvbtsx9adEO5Iq4p0hcUoeWimxl4GPjl7mwReg6H7wIIZ
sHeDGsSacgFk3H63BvFQ92G7h3IdLG4l+IQYcbH5VFR7W6Z4lg58O4K+Q2dI1s9G8FdrklkC/Moi
cXC/6IKxM4mPjs5rZF3QzaFOzHm+thvp5fdcEO9a73R8u0UCD/RMRrAJ2ISg9UeUIEjL0tPCUKY5
TUJ+6lqYIBCiqnQM9ZXcQ+3n6gBdAWWMhLWF1o0ve12boJ/TsICl3zDRMakhleKAFJekLaZYVnSX
BSK6wKgq3lRp3oL4t6ywtyqeuKROJAcLKshm6ulhcTEczZ/0Sv6Cgp1YKTll4dqQ4ZnHzE5Fd8dO
4zaLTA13We8IfeNQoEjWJW6kW154L1xyvoVPXUWhi1RVpzHp2anrj36UnuKufJZzCAAoOgSLDVsj
PWtEkgtN/dwCEI7oFdJrs8sfXGn+jbA/XNdE/Ih0RtltFRiU9HDM8QiP5m3UYcD286FFY2FM6Fii
2hFFkM+JFAhjfxJhUANV6Lkj2k4M0PU1C3aM/Dkxjht43GLDSHyIL6UhE88GhQEmYAg9BN1z51mH
U1rhN7HY0WWMALPdU4Yn6jB3jMa61NU4BTpH0cGKkiJSYTNAVVh5wiCxNilcSM5u8pO327k3l+tM
Bb7iO8lxvuWKcCjN6Slah+dVql6GQnkhSWjGoVV9iKOnopUC8hn/2CSQTvG9KC5Gv5zFzQh1mU5O
Y1560PG07KfYtTLJyk6ZgbFVBP2qk6YGDfuO0SGQpv70Od8NpQ7znk1Zfaqlo1JKfj62JwuMLX7L
AOtuzIqtJEwFVEi3BLGgHuS0RDSGdc6kwPxUT4tEt8YE2yJAftJQRUYgfqCkdLyLO4w5VpD2QaS/
Jtul/aw/m/mbgfGmIpF1bt9TBIRKlJ5bfWOpAnJ4XWyiS/tPZfWzkhkk6ugHsJJP6upJlwLYfmxW
iJGdvXEKM6gYc1Bj91Ws2o47WkwtUF9QDU6N11aHnuYKroTW35cVA0VywPch1DAryJsh4oMvPMWg
pI/MgsYfSbY8r2v+omTciNP0ImzraST9zJp/k7DBFHX9DMzlSRSIRDMfMuvJZs1wWnJNbkF6IMo1
nsOoVQLLuPay4JrV4ulLRnAGCHvGgfrz+Enq90W9zfc48ucO4Ply5TmXNG7u9dhk7In0r+I9P0TH
NfY19FNtdaYH5cjCx3vBxO7WiFJnBNmDgn0nPkOHCEgsS8MT5+ZMMgSklCdoQif9a0lGUPxDR6AV
wRa2tACxjiNbpT9rEDkZBe730OgmVeEqwrvYqrYIUwB/sTPoDHQBZ0FdXwvmMLYMaY9ha0fgzBqv
bmO61L5Hi5fUlq3qCrv0ktGus1yXcUtBp5+cbuyfpyIiJd4BSBLBAGK/zpyFdxl4hQnHz1O/Ntiq
9rpG8xU8yHNcHiKeFuQ7AUITdJRRyMixFUPNEEgghcyKEDEleIo3IHsrTZ7xNHKh6p8zeiQGfrUH
HY5iGDoQO6xIIMTj4LTW9JreW9IpyZXwGuh9uQVOezED0lfI15vKE6ZGP1W526TIU1kuse7wmEhy
jggEXLUuO5oDA/KKI9XKJGr8o7YSRdeG6yjzTnxGHQPjdl3BRQBjP059fBImWgCA/7Yl4/9mw8SM
todwUqf+EpR7At2BU6Hghy59mQKJk2jhwV3vWvpGvhJJcM6qm8zMc4K52IwgTVcOkV9alzlnVOI6
njEdN48rg4OEuCjlE4ihZkddaysXtHU5jLHmMhXHT2Iw0DIvT/d8AGPaO1vtbFeL3fagH0cmGJFf
sx7vmLIX7pK+LJTUPB8d8YoMZxKm8bTcvsnABHOVx04ED2Idv0+RQHxYjMht/IJN4dUkR0aUb+gB
QuIbe7m6tIQWNT5qBcTgtgbOCHIqaGMW8py24nIyFYcAoscy6VSwEgSCFWf1gKXGnnE35xQjHutn
Ob0J3xhoa49l74UsNgEFMwsTE3Q0ntXPvtde1i59TYf0dVUWovk+tKD5aIX8jE6iBUvVgKWK652V
Qb2lyB4a1R2vSOUjwzBCW84RXZxW3ntxHmZdeQY1aZofBA/5EU1uesI410nmsyYILzAtkFxJ5Km2
gwCvugsYvBIMKL5X9Et12wURP9QBqW/fBT2Tn6gtwGjyjnUrPn/2NMp2NLAXs83RvBjxHgGS0rbY
kJDKdnpIvCOFLTpeuy/5pD7pjfjURaNjbPR2swXAUoLSh+7jSeilR4zc45DAxZNPnZxhpXnUkEhZ
qvgLIXo7S2JWdTdaYOuxPgK30Tp7sHx3iCHJClLpMlbullNRAANV2mDaY7+NKEi1MmSl4FXadQXT
XK0eLAh1C7M1PScIchSgOFKTA1uyzsMufGuEs5io7GNYhPgJ7Ohik8+53J4nyUAlhn+SFLt9QXxR
ZhSv+XSNouhc+8NohOmmueLw2mq2hmi2QE/tI0mwUcXY8qXvziElRBKx2792jNJM3u7Q6NHDlXh0
7Px7t4lOaGEaE50Nk2+sUSOQuMdgKhxn8WT0SqBfVkzwQ9wcVARBaDU5J5vL0tjwgubpVKQ0KHgi
LjqRPTRrEG3WHmQIOPmF4L/ioMgLtnnjKKMEthCOmzxV8PTzcGAmpz7CvX0UaGjTL3rT+rrEsKDA
BGynP0UvayxXZ72bHcibRcgqj5684tDD2gteeSS0qADSNZVOOSO92dcnKPCx4xe2Cc4MV7rBFITN
72KNLqvGejjN6VvP8A7WwntfbBfNZonrS/nC9PWYvllK5XWV6H4xUZJAsBm+yky44jwlZBV4HPW5
B5ZmcL+Q33Ps3uEp1R2Bin53ZEjt5GXjasSZwdSPkH3xUgvMCCwobAlctbgAjmeXqxPV3ZHgTT19
FndsArGEPLnjgZHn1dTsIceRanH0zsf8y0JsUtOdIvK+tAweOnlfMrAm85HNB12+IWqCfshgKO9C
6QT4KRoIcsjt3wyFZ8rKmEA07I4gjdvIuaAYqB1WWLsbcDLqKA1al5hE8PoqQU9Ms0vkbzeo3Gvq
Cie/KuUjWZwEx7J0DAq4XxD8yZBQSqjzXnWJK9uvXsXvLeYacPOn52NXb2zhjqn4FLdO+twzASVy
Vj1VNVzeLfCfS0K55p/K/hdfkm/+Dk9vgtWvQTT2TIc7T1oDQbeeuA5xptmZXBAPf+xeJfO8sNXE
SoJvU1DBUxwbbzEd9Do/ozwNMkzfc30bSW1sV6JR6ACyU9fhsI+gDVH0I/z0W4thf/8oad4gT/rV
00T4yJYf3myxqKnUYtgU+tNY2wNNYEzmCm8IOpXOGZzko9IKyNV2BFdIfCfekhtUVLG7ER1iHmSQ
O1FEJ75obKsFf6emfVO4qSrWVTPrqqEqT8PPjCs2mz0ZcpMM6sBUPGk2MAx/yO9iFMyF/Fwtxgsb
SRAreSB1th1X/U3+NGPcN/iS8YZS54A1RZhWXXXuyZilAb0WUBto0QwoxkPBuwbAIiOrM9eR9hjk
3jGAAV2E5Zvc8QUVYT4nR5QVeCoWmn3zXGn1xVna/rKWOKPby9+5ow79aKjJJgkjS5gvLWBJspp7
2x7gMVpQejApJFEWlNJ8Mrfnec3ZnhaBGrUnYJ2gv8ihQ9JO2dPj0pJxnwDiwfyFrp0FVBe5O8m8
L19WeTour7KS8cnUMBbac0mvYJT8hgxmnTFf8EFfAHuzSToLRyWLXCMLyZZvekecXAJaBdZZFdGM
L+tKO25Gvum/9mJ5pHhNqpAtXhzPJx3EXWmp19TSb12p3vMK01PyIy1epEV0V39ot7M4IFYKX7cE
veC7wXa1Hg1P3DYQtyS+dug4e4hQgC2EWQpQ0oekJ9TLl7ou33JpeitnHGjPbSQfENFox0wtTlU/
njYsTTN2piZnKwGlhmwDAE8e4Dc6XbIOwJ6m6+hCaoA7FzlNahymijJZcS2KxSrucAfRQVB9ptz5
RjmSYOTJ+Bl1UXIW8+dE+S4Bt+B8p0R3mH0xZNf1DIBi9RiT7iZEMpInVt6MZ2zla5Z5IoGBxPB+
p50idoEGl4QmpBYSUou2tP1NTSBJ4WqR3oA6lm+9jjbdGG9MAremOP2b0bHxB1GfaVgkkOgs3CxN
ltHR7HvE34n6ViIvV6GSja/mNvktDwcavsGdrXvrHPUJDdyGFCJ2irlxTGN21FlzklRwBAIHkTS6
nGamzIR/8yYddf9Y0HxqnrJgdSmE61oKV03Urhxi1xXxSR5aEQPhdQwk6yTFYOid4rdIJOCRdB0N
H13Mrj1aqFLJEKXtgwhQzKID5JtAXb4EOkjdM9HHJYzk4EgRH1DWF6YL1+rWUyh47QGI+WYYqDel
QE3SUN46NohrqFhy2MOLLwodgxHDUO0EeeposRiLTtNbq8z2oEIzAC5ndDh8pcQvD2OF/URFNDXM
MNQjD2SRr0TZyWQdpPgGppQuUHrrlGzkbCYMTYblkqd2ItWXnoRTPenuHGDbroeBS5oYC2AWGfxx
WNnFx2LlbxvK+N4pxNrR9AYVbvGEouixfNHYr4rYDWQ3WKY+pMoqf2OgcB/F/qZ8WeLqJmhom+Qo
TEsYYjD7tovyatTo+cKyakN5HM/1PFw2obtmteVH628za6u2Hu/kCtzXMCMB3k2+RWZ2y3T5mmIJ
h3lQeZWnFf19quo7YR3TnqoB3tHgBSCJKaeSFokB7liYQ0MA5sK2ThcPm2n6BQ7ehYkEqwsXy7SQ
/RvxKSjzP2w4eJ8aEBoMHibZ0mm2fn2fCmsZ1Xo/ql/XDsIANGEBhnDfMTm19W+i+FUk3k3Y2VkT
c7A12KyRiKP+EVZn3NKeNu+o1sjTOZAwseHluJVMio1PeIWebiFsCJi0tBfxgGC6uho2ooh+H3BQ
ITIpYsXcb0KAaTUQ8M5qRLAjP53xXJcV+zv5xJLshObn1DYa0Wn1Tcq1ixSLfKHpQXpROtXV9YmV
Uea37NeqI8ADtstGzLgqWHT2ICbJPfCai37PYfk5tC38PZLIp82Dyez1/MgSW3oTtM6b2r0Qm5D0
oSS8nMBZIcvgyUyK90oIxQo2KsCnrSVLMnLKwwRqtvNA1nlFRV+vsMj1DdKITFi18V2WlzCVoBCx
TmvL0JPI6i1s/RzXnHo6D50Nya7j+5RZrHxLYkSYxuB62U8VbHOLnMTglyuQKQUZx8INNbtDOvgx
CxkElidQEi1nQ3vWvFhUws0UQv5bwnHPwmg7sCKUjzMFCP1PZL2I0vzCHf5s/IyBL28FSWyI7YLE
BwOLDR0TlaqcBUKVl5o0WkbGiuQLOlD/DDuyHVvzPto7iXobqGF3qNr68UzNgksjJsV9EvjOX4fh
m7XlF+DY39ZYvSxrDm7/UJOvcGHvVU83BF+36oKAS+aaqGuOHK6JJs68nz2xapECuIQaQJ7IuoBS
etRm2+iy16zNX2RReGrN5YFHAztrqtw0RhIDp3qKfvbPj21F2eWNv1NwcWzLSLgsVZV5LgBX/MHb
hC0+Bvo2DV+NvArNUjnDTL5urDQyLRyOpvmMAYsVn7xC2tKRHpakNBn5uUVAi/TZn8T7rltmkV9T
QedNee7QfgnAec3Oui0uAVLvw7HgqVG9dgJPTCm2LKzE2P6hFbpHD96hS20nL2ABn6I4e64/rLW+
AWZ2NoW4IfrUKyBapP4TFkiaFhgl4o1i4mps5iUf6JUU1Yk6BHJuDW+htHoIAv01b3REz9+tt37v
Ms4UC5eij28J+lsARc/4u10lNMmmLBhwitX3rYDcuupuyy6wCiSYlvZLaxqhMbF2iw/ZkRGcbcDo
byUj2L7z3xacuk7xlO2zaPVDZ7DR1UitHmNfVfkZV9USlqpttJsf3auYZEco6CWaaiXivVxd6369
pJaGP8IKmej0BYUlwzqFdd3THXZt+SQ9cTYMx+otxeElUzKwCtKuevYdoBazTjdCEgJUC0dfRFRa
s303wKSmlBktUdIib78uvdbzBJxjDdebrL9uPJZ2yrTwsM6QJ+7ErcRETL0h4QLDGZE12vimvnjM
bV8iTThuY37M3jSQsFy5R0YlKsPXtCz9uLaxDg4oJflugYsr4gNCgXMmt3m5sRb8aWSof6HTju6A
dUKhF8drgMhT2J6sC6OTA0Tvnytqg9q6lYLOfoVhU4P/83PBdpsVKlF4+G2BClkmRFMLdBkaCXb6
p3xPeaC17T5YyJ22SDyZKhoy4LjLh4Gfrm4bRF6mh2vGk88z/BhBJs7DYGHZE8raygeyXGTiTBcm
AUYkOrsaIpvHU3tTC5XuKnIssXQn3hrPGbQDwU3XLx3jQgtRTb3/owvk98HobuFRbaq3Z+dVrU1c
SPWDn3GfezpqmmRqPQLYPd/4kol0lNoLHtMTLAUCnqXAf12LWzUdhzoODMMIxIjICyUcxeqsvhlW
cYsN/bYq68kEuIwZ8g4DyufiJohSCmUCtYSdF4Ui1DrFiMuQt0mkawy+Ds9WoeQolpX5FXtKWt2M
o4emt0S0D4xFZoqPJsZPuGQttrhaFySxs2G2sqLRBRax3ZKpcVISuNjEn3PhneABeA5giTZmGeoS
Jp7JRLHLqNBozpPR+Kcs+3//Qszr/0rQ+6wbRlNxMvzhl/95ST87clx+Dv9n/2P/+G2//qH/vDU/
queh+/FjuHw0f/ydv/xB/v6/ff7jx/Dxyy/g8CC1fIw/uvXpRz8Ww9/Zfvvv/P/94P/68de/5WVt
fvzf//isx2rY/zY2G9V//O1DOwpQFhHQ/YMduP/9f/vg9aPkz93R6adNk1Y/+v/2p3589AOwQFn/
iy6iiBHBflC/iLhnZny+fETS/0JNo8imJSFmN0TO+qruhmT/rH+xFOS5pq6i7OAdxYf6etw/pP5F
lzTDsizMrcSp8If/4+/f/f2/Lor/+of516TDXy1/AuWWgW7FNP+gG4nkNZ9FszTBae5IlAwi6q1o
rumY/5sb69fy7R+f4K/tx+/aiyjvc+Jd2+lcl88UKLH28buX+W/fyO8Rjf/DF26Yv5aDizXH+rgk
ZigIaD+3BIlnkRMmaX7VM+r7P/8kv6pr/vnFG79+ktKSpzgZ9fTMgRaBu59UWy1ZjanDev/zz/A/
fRv7///dy6MVad+0yM1Dhek5+ojnKDUae9TUV8GEi/3nn2T/cv9ZM/zz2/hD6TwpIwaKEdSrwMGt
Te8j7mytSx2p+6F15eHPP8n+wv+rT/KHPnLL/h9nX9rbNg9s/YsEaKf0VZbt2HLibG2TfBHSNNUu
UaT2X/8e5cW91+UTSoBRoEsKkCI5MySHZ87RHIXkyFiAN24X1cAyAHCQtu9m2IItHxcd42m5I5lF
wSUup8w2prYEP8OsjgYmvCnDDc6hLVuZK1nr+r+tN24LbRmK1nsSxsgdOuAGcfjH8qfL7EnA5Kat
oU8TIwR0muwInrCfBvhnzKw8Xde84Mxdn2tQrA1JYJL6nM9wKdN9wPvzSvmA5Ott4cjJOQlRmznn
jav+jnNl3ymQ+UARwG7587V5Gr4xIVvwaYW7IECi4PMHisRqNa+AW3Qeqk/Bh4qcQPcTePPzcl8S
a7UFz07VGlyJqMVGLsDWfJ0UL07SnIF/eOSx/jRyA4+xDrvOyb+qMS6cXMFzeAmcuwXsG+CBEWs/
SEcf9RLDbGh0XB6RxMlFpkA+dW5tZOgECTFUTBZgcey1k9aDdoODPlSjqGFd7kkSs2zB0zlPwQDc
z8MxUsvLK0i1ggEN1Qt1eTtx9e9yLxJHtAU315Iy650KvTS4AnnjfCHMrMy/rnHBy7GpNjGrYWl4
9TCOQwrqbLyQ9SutyxxFcPPGzJ0khhgChCpAagUCZQPXIcrXCnJl8y+4uQseCkNFojKImo8SINlm
mHW2XzjpVxxR8v2W4OgumCR05A5IUFa4Eekdzzxzlvgc1ci+W14AyRgswdVBwBH1ReTCWvURyBKo
2nmJRcBxCubePXOczXI3EiOyBDdX3d7A0bcnSDsCwOxEj7kK1brltmWzNA/twqtBQFW5UVKTYMg4
dJJLSP1Cb0mDruz+ug7mji860CHhhYN2hGdGSET1CUhmFdSvQvhgJWJIYqA1T9pF+7FiQmBoQm11
CiY/ve1uY5uhgiP0O6u7oyEuMOPn8khkyyD4MtG1dNSrWR5Kx3N6z6C55ETp7XLjMlMSfLlLDeh+
9a4NGGcPen36cxpQmUuYRr0OFbvLncgWW3BppaHjpJTEDibV+gmcwsvQWu8Th2dc177g02OV9lGL
a0CQNKcJ0gVg3/AhJXuz3LpkisRyv5hDacKyZh0QEPikyblv1e3XO09YrziaZH5MwZ+zzKlstcP3
E41BozA0XrWqTp5ttaVX9iC48tT2Rjl1WAFAkl2kW8BtBwlR3R9CbW0Qki3UFDzadFU+TSkGkaeP
o6N5Ct5d2czpUEIDJK2u2x3ERDYbaAQCREpPQG+BNmLGKhoR3iNdO+OH5fXWZtv/5iRlCq4dGQ0K
9kwrP4UxGKjJ0Fe7qazBaM2LMn6tprB/HVVe3wLbhIpM102BVHPVsaWgpEucswuFzJVP0WWfIvg+
D1VHC0tenVhpgM2NRBYUdyuegZyO6hDts1yK2l9ChoyAMQWVJ/u+LBUk0k33dugU874Oe9cLCd7L
Q3CXQd0pdiNfIW19rxp9EVQ9BTB61tsKa4gNe1pEQFnWQbVrxfAkYdKcB3YRJku3G0Ai6jDARYwy
2lA7rgGGZa3yYulIqXoDEoH4QQ/eEM9kBcqUlxdRn33/u0UUYk4GD3VRxpejzqXepRYInfEObNQg
cTbwSM7xQggtgg6TkcXpUTFumwgIANRpuSC6ZP1HA37ODKEERC2PQwkkuWMBmrr8bTJ3F8JVkrqJ
06G6C6oaWocq39pCLt6E0Ba4/ldi1lch/zfDN4RTCC7EmZopND8BS0Gbuz5MFaQfc6Ie7NLKQErp
Wlnhmb0BKtg0RpXoFIH5v8MEAX0UTbck1/RjD5r0v1eN2RBCXBwii9FUeEiwSvDHJEiM7adQB+UG
ZJ+3y10IxZv/e1M3hCBXNFTpDMOF4BOLsrcyainxXLetPnVS52/4L2BYWujyxRVEJ7o5e2y6E57i
TGb8RPXicEQ9HP+0q1wrPVDsxAMelVogOCOgdX41LUXyL6ZAp0WuYzxUKgtfShuVqjHtNAhxuc14
3fHOECIpmLWZmkPh4JQz0JAXEG/7G1f3br92fJQcKIzZLi98snVUrgIPk50cBsS/nev2LVMge7y8
DLLWxegJmRDg7ys8GQFCD+FxwNKM1l5xndl8vzNrIR5aYB+mjQY8KHb7nQH8fzIjhgnbMjwYQb0C
VbKzJuvySCR+agixy4wGHEedAvqJtunpeb0tQWJbAca33LxkwzSECIX7OhmVWZ6RsZtYPTUJSNOB
jwUv9PRnuQdpFBAiTdknQ9Ngvk6gWrDee0ggAmhAtSMKPWeVJb1+yYkbnrRRUza9Y+a4uztG0GhI
+gPmUiHFz4q35W+RnKJEevJyHGK7tswSSJX6pjXz+6JK38Hhce/0qOZY7kOfp+4b89CFKOPQurZA
MVmdwM2IimBA2HzUqm/JToNii+MPm9DrD3hJ3rNb3Jv8yF/u15BsNroQeUKNgWFzwDYNEt6ttfut
eSim3UTbavPZeb9Opztj8/7jqffiLUQqwbn69OdPu7LBSoxUF4IFq6sGAHgAp0CNeUrKDnQ1bfag
6d1ueWwSd9aFYAHxrdBQBxQURiWloJDQyl1TteZKsJBZhRAsAHINdZh8dqL2D9SbIK2/iesMmrLG
iknIpkcIGDku+1rUooNWQZlFbrYE0DQNNyi9WotJsjEIYSKeQKRjMHTRW6Pf4dnUGEBIzu779n55
CWQdCIECb222zZ0cWoPRbcs4at8AwdG1TVPqKwYs60GIE6qqZFWjYwiWmu60AjJI2PZ0XGxDPO4t
D0JiR1+MRBebDrNsFbQ0bXmCEs7DRAA9yIuVr5cEUk3w+j52uyrWkVpVnNHEsztkjqMUtLctANHO
FqoyysrGLDEmTXBzjqNaqkGeCJhn+jlZ5a+pUo4o4RlW5kjW/rw8F3MUFTEkF7U8hSQMFDQS/dPq
+J3CWLTS/lc8+iY+fnG+XnRARlJGESSaAHJAxnGb75JtsQVm/66DItZ084FqFSy/37wjimyaz3KG
6EJkNdwCC73yDbIxCh7fhCjhz8ZyDKxyvCssgJUL0AJWyn7ZzAT62v89BIrMVgVJu0pX5vY9C7Sy
kH/dPt5/yYUcIDHs5ft0JfAK2Kr/60n/d7XGNgvzLEFPAB+7L/lrBskH37kHs9KH8ddG6WS00YCg
+L0ysNmav1s7IQpoLK3jCkSpAYoHztHd4KeA0eob1KV6H+nd6Ou7CHfVjTEXtqzs2TKfFcJCy0eF
2FU1IhVLn6yoQxEE/7EyHIkdiBAcEDuD/BKJ0gAayY/gRwFH14BSOWiIbCA1tlV9tnG2y31J4oMq
xIdSQ7WH1cPq9QEK55TcjyloWZvmxXbotm8ADV3uRzYkITxkrBrt0M0Al6yjs1nTH13HnjoDfIDL
7Uui9PwGfhkeqFpNE+rgAbCxURDwVkNesrYgMYV6v+UOZAOYf34RHrJY5aRD+gLKaUFv1uAQfBmg
VLrc+BebwjcGrAqe35e2wvMhGYO2a5tXJKMogPOJCTUKHAFQO1wNO6ISFLeGPN7XcQYeD8rildAt
MeUZJXA5NBT3GTwdMDQI+lVPvEYJJCPj2puFrHX939Yzp9BRik8ANnc6gMx/G2mzEmVkLQteH6JQ
EZAvG6oRkK3gyVthvi8vh2ytBd82DVICK6oNQVR/hnUJ3vgPRX9abvt7hwPM4t/pYI6RKyU4u8FN
jgptA/U2AJVC3bkDVzMJb67rRPBqx+JsSMNxCOzGABc+OHS6O8stdiP4NZpsLbUsG4rg09XUGLgs
w6cdpANc96Nw6AzS8plqbfW+Wnl7lvUieHbHVWtMJ9iPRpXDMFkF0nv8xDL6p0TZUV73ayHq+xBC
vphQLjy847wkUdcNgTmC9pui9oRXOzNECevaYfV7g4Us6b9r39ZZCt5fUKYCXeyX0EcK2YpVfW3h
/w0gRGTW7lCFTiMKMJa5Bw8PFJlvgRT3u637lz87QfW09lQvsGT+z84OsOi/Y8jaNHYon1Ffh1mC
YTudyA50EH6Jqleg62/Ds3Us/jg7qJXuixV8gCTrjFqCfzuFk7d6m8AGqAVsMKqEIVEP6HlxoCkk
myArZEPDTgfPa2EdrDJ9MsKfy44knVchFOSxXahKhOECDDLtDD/d2Qf1EB1ggR72fsg9LXf0fcgh
X3KxF8an6VBYyUaYhhtZQNLs6iTcKOZKgJdk/4gjxINurAxn4D2UdA1w1nsMuuabkHfJKUfdzWEC
9AIFMIOZ/GIWRDS6riUo7OeodR1RgGJadY96Eig8GYlJD6QKM/wtt+bsGMTA1bA86bEBWE6Bqi7o
YuRwIKPwddaBiYBZFLUmy3P0da/+xsgdIeCYyJKXExhgcH4tUS03vIQPxZ19dPaAC2/qTQxoxRmc
jd60Uf3stQHx5w7w+mdEpZUvMGeD++4LhGAEQQW9Qeocm5nX+J2PQj/vBdVsAPWfn7ePh8T7DRzo
efD2p9f3EWqWsBLVe7+fT29zggXK4ltU4fkOROqX50QSUr7UwC7sJiPgJAM//RCo4Yl1Hzpd21wl
+SKU8fzrc1DMUxxuY6jKDd8OPoqVb6CE7SmbT2xUiC3NFuQuXubj4RheoK6YqnSGjX+7Vct2BPAO
DgcUP6SxMw8UWLPn4de4BZPEZsSv9ND4led6xAO9og91dSwA90CsgBsNtO1vUBb+4b6ld/ZHCJoD
FCRu4m24MuOS1xPiCBEwNiM26BW+ECBoXztFQbkD29eGbXvMSXKK9mD3QCarQZ+RH6fb5YWW7E6O
EAJrSlJUyrVY6Ow4KEHCHYgHByCwXDNtiWULga5RbMg/qVjulL2GzV7v75e/+yvZ9o3LiDhNyMDq
ypSh4e4j+olHB2+2JXD63CU34f4N9aceyIO9btP6w1/jOC/WsYeQH73lK4ehrwznd18gRD+HkTID
98ocNgYf9Rxb0OPgUhVtmxtwJJ4IuAnY1r1VdynEmkHw64dbsGoemh0453+tOepX6vq7rxCCV0/q
knQRTqv9A1Rf9vQcHrvT5GsIIjkMqAtQvvyoH/QDili9dwrSu/jY3FZnENWcoeqxse7X2N302Ze+
+xQhitV1N6RcwYSQ2h8Qv6JHgq1tTso2N1Ckg2e9KW/QcojvtM3ouT40V57rm7Xuv94IvuteuEqx
rsQ9o5wtAvxNL+C6Rw1yuIGkyh8w7d9YnTfeGQGKh36EO+fMT927uQNf2A6QOqyONpM8e4q/ti6S
VAUhQpwb0mkGVc0HGtDrnJtnWnrTL/ue/ID4GGh4zgBm/9ZWnEF2nJhR15dXLcWdXOy76AzMRk/l
vfK7uCUbuh131lE/YZVXkCuyUxoRYpTemX1ua7OxHempvK/vUKWwJ4+Y0Ceyn5AGscB8kG7zvXUY
98uOLtmJiBCghtTmms2wqllSb3gCIcJqWAm5kthHhNg01lpCVXVeIkP3QOxvWC8DLshlPK4EP9nJ
QkSgqgT0ADYKlQK2A38t+Pr0BxAg3UR3xY0R1D9qX/9AaY155jt32/zOQCVSYjNHufun8bo8fRI4
A8Q7/zUNyCYgozlvfN0OJCgHenD20U27z/0M+k0FtLs56tkG2D+IAhCn6L5fO11LVk6ErKqTO+nU
RbkexDKUF3rf32Y/IIxyzg7kmL3mx+QJ3GXLo5Q5gIhYbcMutFhl4GY60/k+q7fpEwQKD86Lc1Od
kVCPr7NGEbSq66qruSHGFKIgtQMzeh+tRgyJOYow1X5MlRFM0zDH07Cz99ZLdmPcREfnlBwgZXFo
D9YmO7v+8oxJLgYiWtVqy5hGMSYsSiBT987sHYv/LDetyQYiRInB4Q6NhwlnioficUIQ/pu/mj/0
VxB3hygy8mJQKvae03jKQTks9ymzNSFKgPewDc0EXZZGumuGM6LhSpCQtSwECdeYkkq3kPMYUPE6
mBAN+H3VJ4ug1d5Q47SJkQ0C78NWiX8nEDJebnl27W82QhGrWg99H82Po0HE7vSMe2F9VxUd9Bje
h3QEEmjNwb9HBhARrDryMaaxrs5nahNaMTkeflNfeaQB21YnFNfdJLv0lkAM29mGK8dVyWpYwhHD
6BoQXDNEs4L8qpHRhFbE8pzNx6Xv5kw4PMSg2lGMCKuRu9wzCtRHgj8qze5TsJwNk7oWp2RLM4/r
4l6l2pHS2HP8YP70krxHd5Bbvyl3WqDcgZ/ztjqAYPKR3ZXHcOXiI9uyLeFoAERp7xAGRw/fWOKB
R1x7tn4VD9WP8DVqfdwft/UOvM9hoJ+iD1CzrTik7HxuCUGAmEXX2RFGmnko3glRotv4/RYCCf58
RM42/a734zv6F1QZB/ruHstHcORs5rPDlbHaEmJCMTllaVdYUoCtXooiuguzeMUMDZkdClHBiKOJ
ZBSjq7eg+/QgKujxPbhHcGFk/tszuB5w+rZ+Q+731vHLgOPOjku6xz5RAhqUW/y+de/z2+te+IiI
l8VZ0y5GvcUmj6DuQbwbfE413/ShvbLvSbYLES4bgWUfOgSIr/X43g+QMf2I05UwIrs2mLNLXvhE
Xll2SVJYaLsBieVZAyss3Q0Hd5eehxvbp7hDaUcoFG3K2/GmONs3DEFl2etlwxLCSTJSh0EsCxHM
djxF/VEo79W4kmCWtT3//GJYxtQ0rd3Pp0vQvUYgQwhptykAJl3+dNkFQ4TMJr0epZAxHQLAsF7Y
s/kTvOVP4A7ZNT+TP+QnJLO11+WuJLHRFEKIHha5PaXoiYVgdZqpvXK8uEZvRAGhXeyu7Frm7Dvf
hGARt0oKPezBITAEL/rmTYOS9/Pbbebhbn/7OznuflfeLvEeYx95ohxkRO4eNfRQt/kbIxWWen+D
nw/55ufygCXe/ZVEuli6xBgcx22xsSVViuAFRt/eVN6X25YlwL6Gf9m4YuVTMqLxalv9BTksSAlA
MD3+oE/k0X0r7yAEvUvxGAtaFXBTIR0apNc5sQhQBW1yXNY11tECO0XcMG8wHqDNtbKDynYaEW8a
hqltaRPibfhj3Kjb9hZUW+fwEJ4UF1lKnHH26glcXrgb5sBsPS5Pp8TLRACqNY6ObUCiISj0vR49
J2HoddpKZJIAG4iICqWJ0in5iAnrdsq5O1lB8lD8ALvYsb7HGh2TM95Lb5bHITE5ESA6RDSfUmue
PJdueh3Zz+zPcsuSU9rXFnZhb7XStkMGguigSx7L6t1U7hM99RvQImWQUG7LT3stJyd7T/niALno
Kk9px2qCroazcR6P9OCCywIENxv1DLT7x/J4JI/aRMSIun2icz5iySmdKSfu9Br0f1Cy1gzjoIGt
wk7im7QsoIlJ/eUuZUYmnCQslO+6VYYeeXxLjXdLu5365+WmJTWk5AvfeDFnkwN5tEmbby7wy5x6
3H4Zww+qN14Wmpta/w1p+E3ofvBpxWNk8yfCQo0eT59dOAyB3uBuVoJZtEN9Sso2FrhVUkUB0Ybm
ufF7Q7SVvUoyfyJGVCliPa8KhDzNBPed8atQzpXxY3kCJY4j4kBLR9F0l2BtkipON2bWPHElv7+u
beF4AF6MnA7Q6zq4FMAPrXT4naUZxUrrsqSFiPPMwBeEcraCHOJK60ASxCCiBs2q4azaSQgZeXDN
0BZUdWEy4gGqG/rS43UPivyCO+HPhE2m6XWOk60cWCTb/Ncr34UlDhQ0ykNtYrSojS3SfFO0rzau
66n1PEGZb3lKZaYgnCXsLCyjrgA7Pet6HFzsnN0bLQVB68z6tdyFbBz6vwcv23UyHL3A1xbaDSge
7ZjfqDVo7EDT2m4MaE6Au5INK3vqbArfHFq+dvmLSdNsqKFRsDgcotwYkB+wQCfAHjoolUA8e+Vk
9EVu8V0nwm0jdABP6DSdHBpDgcy4AloUoqUKmOwriDvUTvzZKiPkd8zB2WdNqP4qUG2za3OqnJVB
i56jMo0zj2BxD3rMoy03Q36GvhTwrIoZ45/Q7VBRyLGLRi3bFCQzHnk5JC/AjoaPTQhe2boclIMZ
x/QuIwnbqi7XoMQVsYPDVdWHlilAILwvNklagsW+DbNfTeOox0yD7AGva/U+QvXy85BBi6HJE3LT
GW4CLfCpbkAUGR35QNUjTxz7UCSZ+suiNRQg1Lav36y0iEEI2kXuY86N8c7mebrvsoLcjhAvuCdM
1Z8VsPmh1hc3vDQrpszXYsf2JsMxTegoporPyl4B91kNeWdDwQtI2LFulzAKxHNRtMk9KCZnQh2Q
E4N+qGaNZxVx/9Yg0Ye7awExpGpwNR3SMzmEd6HJ/IBaIvDIM6h7xIPKXpbNVuIZX8eqC0uyaFpV
bgMJPNRlcc/S0qCJCeq0TLICLZR1MOckLjqI1aqsJ8NCQmYcgZjG+wQg2dAJAyz7Su8W0bqkiUgC
gXhoGRfpZlBTL62gA+2SlX1k/tJv/OAr4XgxgtJBQRsISJ2DTvgDpI20jRJCYrZufk31dDuCf2nD
hmllPSQbiwjctU2bQaTLdaFbVt4XkbXXQ7Z2VJYtxdznxUA6xSpNLTfdA+0AzsqcEs91fQ5JGegj
WuewarV9RogP4kgvcQfkFmqrhu5F2nQbhRBwFic5A9s5BASG2xLCwjfLJigJZl8b1cVn2erErAoA
1IOGo0cIBm1X6zw1Mz2qXHez+jo5XvTAGzDquyiAOYxdBsXt4ZAZ6cp2KptT4ZDWEd1KuDY4hxDU
lHscqOc3HRsyG6qzhhSRzY8Qh3XSW2pE8vDAq7Tb5FWJ0pIwekHNz00NOucV65AYngjTdd26iBo4
zQFFsS9J1/hNMa6B0SSTJOJyczdPIYkOJvZItQ85Q41ON9zWUEVbNiCJg6rzlnyxvPlkR3WdOS62
hb6eFWcU86SlPbj13ErxTQCEoD9RZ92x6st4JYcjWRQRogtmM4A7lCo8tKWbPPRtVv0ENTPq63Sq
PpJJJdfZlzpP6eXYSFjwxHbIAQVqW6aFnj60N9qwxnkkG4YQEhpuKB2EnVFIPLTNJqS19QjaGu1Y
RnX7QjjYMZeXSGYBwgEsL8pmmgC2OqS98gBp1becgfg50ldyRbLmxcOXYUVOiUzDoUh1ryGfdhRu
qnGtmkLWuuDjxI0LkGLAASnLK7A4D+omY+ArUdpoJerLehBcnJiQwBuTODwAWA5izhZ8KJ3xScG9
d8302yJON+xANN/Z2MLCofDiKfRorntTv/bA8P1lH0fdf400qaBBAK0c5eAU7CXWyW+ziGu/VwvQ
7ZeNj7qc0ev7AYA6CnW264YkOH3MeluL6wGcgXHrDQlK8lFdSI1oJRx+vyJgjvt3SCmL+Egm1gSZ
avuF1Vie3sRng5e/lz//+3D7/5UKL/xahaJjTdu6CcwMgnOWTmcJ7/ZxuXHZxwte3Y0xo46u10FE
XnhZQNokGPufy21LnvZtEZyb2G7fRHWpBV3Pi0PExg605hnkRzKLlLN8JKSUHWX8y4tRuUundtqU
qMwH/XffxPeG3Zn3ow7k4yZLY3psehfc6KYC8fK86M6V7Y7tJgKxI8TizF5zN4w7OAnghgD++uUB
yIxV/3dlFS11m8mhqE5wchukFd1ugrp9WJY3mgUylNhR/4RR+DqCa3y5Q0myxRYBv6riljmmBTMG
rnZwAYTlc2HEFLpfo1o/uhAfBxCwRVG7j+J9CLVNGa6moZs7W7DqkZUQ8EX5999jrO0KMabJWWQ6
ZjlBbr2HAFPEE2IDP8+T0Q+hkGVCyoD9HR0j+21HBgeQiWh0V7qzPGw/QqZ6YlAC6tVuO+SkPTp0
+HRcRm57yIuAZ0QxvcqOTYghQsi8H+wESoNK9t7GqPhQiDW8RXZpeslEZkUcq6UgL0tdKHdxrYJc
21xZp2LRjxDjrgHKhSZpqYY29tWm+An6gOJUg+AX7FxN9gvCkxm0k7kKGvW69808TbZdqgAEnLh5
sS+04lejl6BMGjhksinV96gGsaD2CNFLXTXppqC9u+8xcEgk6OFmnFIGweAGoGGdmyAltgrfrJry
EdeW1PD0AtS5BShVbsvWdXe9okIrLGuKPctGA1XvVR+k4Pl8QOkANuhq6qMNUkJI4NPYyscNpUUJ
zut6VJC948kDyl2SEvo4OtQ9yqFjH8s2JvF4EXHdUFep26FrIAAB1Q+7oqEHLpsaR2n1OsymLcKu
zSYDBwnrWMDU8a1xanDTuyX4eMe/qUv85WF8fxzBseZf33Q73aHR0LKg1l5ZD41BXBa1vxEsZ7n9
70+KtiNEdaDC+URtuw7K3FH8DrHHHhqIEibkWGaQwHCgUlz9Wu5LEuFFMDNSD2Ga6KVzsGh+LIvh
RTHSldeceTq+ceX/oJknxW2yFly5DTaljZmUuxAk50XM9kXVIvsNDuXlMcjMSji2uahOqAcHqXVW
sh92lt3g0rGz8rVqZFnzQihGarFPkdQYAoSd1CdFOh1GtTJ3bU3XaGlkqyCc3ZpKTUrU2zQoGXbI
n7Qq48c8r9eSl7LWhZhKwe2MgopmTgM7rwOE8DSIjVw19SLS2O20XkUKTgusKL3XVPLIXcAr2dql
WzL1IjFso4XTSDoGTZ7kHYRGG607gThqxc0kbkwEN3bymE16yYyA1lDpfKI50mrkA9LCK+1L7J8I
bowby8TLiTcIEzWUSk2g64Gy8Kpev6GJdq+wtXuFZH3JPHsXpzTdBD86U1stYIbh23ZyhOrkCkRG
Noa5y4umDTuLKyRRmqDoIsPvDR31+IqbbCBES7d1nL45EI7bLduSJOyJQF0sbN1VGnTV0qF+GKLG
hZ4Tciz5BLiuYhe+AXk95mo/l3uTjUzwaqZrmWZmphaoVaI+uG3kghs2fjPdXoNO4jDzynPVX+5L
tkCie9Ok08240aAart+Gao7XWP5ruWmZhwi+DbU0R2EEDpgabXXTxyCRJ0qtQGS0d1cuGZKZEoG6
FcvCSJtGLRj64TbkI8RutfyQgaKe9fGjq4K1cnkskmkS4bg4CcHUClcNQjZCCC0kxcGtVL6yCBJ3
FyG3Qxw2Vu7CS9ySPnWU4ypjJw9qET+51nXciLYItXVRN9m1adkipNjhkZsZ3yYGbvnXzY/g541i
IGk3tG1QTaCcr1yIoSjb5aZlazwvyYWfp0YDnUdWs6DNI1wuMgjDxX7Nrb2Lt3B7+r3ci8TDRWAt
lJFdp2M5C4zR/Fs1Y7Ul2nCPCu9DUwFAygekRZJKWTEniWvYgoe3WRKWKEPRgorab1qMCrqMAlen
m8nKesgmTXBrldAEjxKOFvRgWqiacw4MnYojAq4pG1fNrgvBtuDhUzY4mDhDRfA4k5D5sQYAW3w3
Wa/cpStoDsnCiHjbOFQLNGapQZsBgAyBvNpPGnAC19q7kSJrUccKarxy82HZDiSOLoJw00apcrB8
sqDS0lPVOpAMbFcynrKm57W6MOSIl7SN814Lsmra9jGQD8AQLX+1JICI+FpwDdXpZCDUltWtAi3j
XCs8tfgcr+Oksy3BvUunH4yktLTAVMcgctqnotD/uPF43VFNZIiFqmnRxiixD8xGh+p2/dRk8b5N
ohXqJNnEC4fwKjZSnIrbJmjC+jUj+mNes2nF0WTmKXgydOLA0gqRxYCB816Zok3mvBRmD+XmYhsa
fxm/6hUQiKx/jQfPWnHR1zix4Z3nucxszQvT4VcEpYUVE5JNkuDLlsnVNqv5GCRtcTZcaBHRNQ0F
SdMizLUDE9M0RAyqtFz/MYTpyW2tleggCaQiwFVNR0NhFg4AaY10hgk6pv53icfRq9xKhLjSLg4p
4WMTJMjQal5XpKB/LOwOMkeVClXGpFgJDRIrEhlhUVKQcpKNapBk5g2zq800gLkqKZPOS1OMCpSL
gP0la4hC2YII7swVosZqH9Yociv9Amyf47T2UiUbydzlRZCDlksJV0Zys1LoEUgliEwozU8H6ouO
YdebvlJUvC/QFa+QYHFsEePKldThHJWwwWDj3p7qrVl5Wqfb79BWaLcgVwCFXQioQ47H8z95Eqvb
qAmbrVp0kLKrLGvLbXdaObbLZlUIBV2jOSM1kfHux/DO5PwZgG9/2RBlTQve3xlUbR3cCwB4Njqw
4A/j/aC3q1XWWJtvsiEitDWPzIJ1HW2Crj5b3U8kpFf8R+KdInK1cY2kVSEFFqgQX7c7aFDR/q5m
a2xFElsTkauERCN0Ow0t4OkBsm7exCmevYHugCy75oIhKV8550i2VxGtyjrN7Gw2qEFhRQ/qqGue
QYbIyzXnA6p5K6FM1sn88wvP0TLdzWOjaADztZ0NKTjQqwmLfCuHuF3BWXRlP4LzG/2YmGzAw0k/
KG9T9Dqmjpfo9cHRfy8bq2wgQghA6Qr22RbbLQ9NdWPGpvvSDm0WxJzmW41fe2sSYauVnVt4dIe/
qUkNeeROtbsNOLuJr2RDeGzs1aJ1yWFaRK5aOcG1H6nzIOKNVzjWgbq/6njyUvsD2/xuedYkLv5V
KH6x/FlnG6ZSYYPvSn0Ex5D2imeM4kpHFDb32MzxOj1wKIgR9cWg7D0bxpdCrZ6Wv13i5yI0tVMB
NMTM6wGynX81PQM79tieQS13ZdUEVKj+dY4it4Zh4rkRmHpenJQ6MbYsamu/UkvUHundcMNSDeXq
UTwcKq7297FbEJ8ltHizWqV+cRhUpyFyZVy3WiJ8NecV7j3KCIlAEj03JZ5gbGsNGivxn//wlE4R
s9K+M4JxSD95yLfgI3+pu/6DNObKgVvWhRAD3M6GYF/SGwHot/5qabRpcRflpvoKOZGVLUviNCIs
tU2UadBUagVx/lYVkMDuon1cfmguiqyMlUgjszvhYO9mGq+nooO2Ywn5QmOj8NGjazQ5sgHo/5pc
Cmm1KLYbPcjV8KEzpwfImv4uXfsw1nTDe2vtOVXi+CIUVamAuKys0AgiG/DTqaPkGCptd6VrCp7f
VGCRTFvbhIpVt4nixB/nP5N6ZZUlKyCiHx3XjFsz1EwQFeE9iGWFe2rzMNpaSjJct1+JnKUk0y0I
LoZmUIIXrSJ3hDJfdW/i6xjFbBH86AJw6uQQrYRobKLsooh2W1PN4lvSNw20ZeNwVxGnuTISi1hI
xrs6RGLGDIDg9droM8rfommNOFBiSiL2EQ/MDZKhMccjZlZuQNnuBqGlX4fYsr8q2i52KMcZ9MiZ
EOXrHgxvZRx9Nmn8Qrn1R+2mKxdb8GhQzWu9a+Cq2OQxChqqBw0AwY3dGhsaKtVK8JZEv/+gGcFY
P+LpHcyNlv3oRgAGh/zRnpJj29ZXgfLtLyTDxVzpDcS4dBsCnBm9V0dcTdO95oKDvfu8js3a/ioT
uejBMe2Wp1WtBZrVJIe2Rcki3i1d/YUbbfrjqn1dhDQmpEW/hlqDnXCsvIE46r5PUMH9/zj7jiZJ
cbbbX0SEMEJii0lbWd51b4ju6W6cAAECIf36e/Jd9Zd3sjJiVhNRMwMp5B5zTCumGxfRlfPjEtiI
JeX0cMp1j+gOpOXK9kuYw572FnLkClTlEtjYaQocUuNbKB+OJF7yXsRdMd4hjD81LvlG8QXhR1I/
zX10a16uJCWXuEZ3Oce/M1AidgrHJx6dexHT6pb7mTN4QitpH+U6IYWQXPLfX8/TtXeev+5fa4FC
LNRTgbFHA9OGU6UiflcAYPBZQZO0T7Q/tFlYQvYiydcpvFVivjZ150Por5daPrk4Hb0FLuAcSGck
KrA5C+Ybe/TK7XupQupAv7Vx/BylF1XXoLvZ7ZpbSNWpArkXZLGL/kZud20YF9d8yKDWjlM5P4wh
v8uX6jdYClsM7FZp9tpALlL3AvYhK/OZc+i8/qVwyl9Otzzn7L2qUEuCjmH29RK4NoyLe54tbQdF
Px0dgLqS+VOzvlj68fWj//24RE71fye6HEmF5Ae29G10b6K7BeG9qJ66W4Ia1x5/GdqvjueYxuQH
gV9O7lqnSVz3wVO3ROf//VKk0Xli/lqn4RAA0mErTEDlfoNEv3duItwSavT/h9r7/4sn9BLnKOuw
y/spr48uDsu97AxM2njuJ7XQxdNa02ducP6Xa/eWB0Of9BBEzybhwcrak/k2ilx9R6YRMkMOqCQ7
NOU/SlP4Sek77yuqAXuYtoZglZK7oDOQtLOQmsd/LsDHMzSFXsifoR7mmAbjU1/4/b4ORXnMSwNn
8GHywDKiZ6Sa/6OsBahE3fIz0AUog3VEP31FJMwUlUh07Ycxq6lI0SHshxjWxfj/PUJKGIR5YYb/
CI1uSHjE9cJ/21DiKhurUiQ9fDThCehCd8OOkEUy0ZqsZWSyYAinuDOmhm/jWB1E1a/b2hn/tGQW
8bzwcjNOXb6h/tQmBUOeCIUe6IYiL2mTc0SJ9gWIc89wa6fPq+M4bZIvAUjVoc5P60zyBBWLaYhz
JVUaqkbFpQHNLrLgCcFQ8El5pBEx4rpmM620OC6WN0cxTGucY32loztFr+FceY+NQZ1OU6+P0RJw
pliJAQ2mAUyPhzF3fBXP7sA+vSqaDs0sERSWzMKwfDUHn6HiVDRRm/hO+6fzexCoYAKYgOYKy+xm
9ONhOIPauJ9GfnAfefVBWrvp6PAHInivywjfgJqLj7WB5QuMLie48Vbss2fKTYAFhpqhllXicrfY
KBrke7dpXpQVEbzJpb9tufqHKvChIJ/2TkDPiN3Ke6ELbGR9lDQ30Qwb9GWuwLHnCwSInIbEUVBg
Ja3FEPeeD74th1pgIOs/k68eeNFWCWUDGH1rJ5NwqH5HIZgk+aAehnb+paN2N2vdxANsceNGyE/q
6D8lunPJUPRNxl1ZlrFtbV1nys/HR8Irn6XzVOhvzTyhgk1CP2tUN8Mwlqqn3KkMGGZQYjKLzzKv
ZrAgqOR6VtpF4yRavmkzjkBKFk2GI5QkuajtQTeo7rmV+V7LUR8DZwk2qxrbtOsBiuReTg4wsBDA
gjQVbj0JX2DaL1sqnXtfwFPetTWc+5wOpfTFNvECH7bUdrheKLRE46hGMNB7gMrVCq7q05Bjk5nl
BIHmdxHlL0u4DklU5kVSOpLGkq4/ZtWdLeLWOgt7Zj4YAe0SZYn5RMjoZEjf+x+dW9oDCRiEU5ls
Em9yIeg6uVNqOBk2jWfUS1d7d5EuFLCc3pNSbRe3OZGxUeqXV3feEyA6TtoWBkZcJTSIlcO+uSoC
nnryPzhX333SRBgW9+NQds/mXAsDdAD2Pk75yWv9WtLqIyQ1/NkwRDy2+8n9YU/mfLzLRTSkM228
xFnbSWewe0LV3PUdsqXVAqwUuH26TMY2MDDs6It6yiLXZfWmk3WEqfAcrH+wDWEAZ3y7t6jBDalx
+/CDgSmyLWEJ9Ixkhx+JmqNMyiZMyrpEPVNUof9zChk86MtQPFELEl0mrS/34PB5Szxg/WZTOeWp
XrviAFKT/wIfbvU0Lyu/ny1YO7Mn/N24RC2k37wFfGihfNd/d00bPEW+8kTKXFoe4XMDtfQa1gwu
1jCksDmEVnj0THMm/3FRp1zS0LA8aRX9J+xsfceUFHtNcArFhTcvD3k+jtscriJZybwoa7y2zKSo
mneXLXCXIx0Qa2yBfpVG3PW6ysZ9H1F4+sYWY4N4QmEvK7veV9nkj3Lv54G/LR0+AwucC/vOW7Rs
gwHnVitEGaQOAUMiMF6T0DXvAQSen4BhCw4jCMwbj1KeaNSDi3hGz7fIdNv676PTiZ21ZXUo3RDn
X6nXrG6a77Cy3VHJ71dNxlgPRmVOhaYMDxy1rZSu4TkITHi/ltPeA8I4oQPjiRv2NFV5KPFR5Suk
5SvMgMPi2jSnXAf5FvzLOuZ59xaV3D+UcANLyr59HoA03rrECVO2VDPMXcQHPop+a5yeHlwcpenK
zGdZ9CBvzmAWVSv/AOSli9e5Jj/nfiDvkQcEUtifuXJ9laoVpwGpQx2vuBk3umvaAyURNMjawU24
V4XJUg/Dk7bL+Ic3Bv+WNcUds3WIC29uPr8Ofv49fKOXMuBqaClEpjznMMw/VajiwnWytmoBqC9i
V/636I1eSoEL0kiltAaWTYXlpplp9EqcCYrawvlvAGf6v/jlrzAIG2Q+N9nR8yueQyi2JJzhWO3D
t6+/07/HnzS6CKMBhwy6M4H7WEbBe8EXyCap6DyB5paI5b8nOfSSBOAFhVW1x/jBPmA9l4/63fzw
hng4VW/rk/Pd++Sf+lU9qROab89fD+paaHoRVJdDCGPiivODW8o6ncTC5zhsrFPHARNlMsOCJvlP
b7qEn7sSfiEB4KqHtlWP0m1PZb1+99UM9273x9evuDJDl/BzJV0fkkYehwvGvu4/O/EbTrM3fv61
Z1/E2MtauNBzQRmQl3rnhWUWlMtW4dL7+qdfmYdL1Pk6DF3JwgX+MQZiaDjIi1gqgggrrz+n5Zaq
1BXdGHoJOPehGagoA7FFOoPBtTbuz2Rrkfup9GjKSPfuz93RzvnTytsX3zcjWJFUxbbwEU0yAV+F
W9j3ayO+SK6jcp0GfwwE2ugt3YjJtZmYhHhyVNtsIlEMN7LfK8kRv6i3zawa0LFHdhqA9nBywe5P
+sK9pZJy7ekXhwJSawuZFH/BsQbr8PbPwG6Uja49+CKpnm3R4ngU+SEArelxkZ5N16j6b77k9H96
Dn8flVFeD44Z52Oba6XjPG90MsEc62SD1rx8vaSvjOASnQ7QsI/AqID0L6fLth5pt8ftPf76b0+/
yKmdfOwHz8VKDmeqHstBhlu0MsSf//b0i90Ou3BiZefh63u4wKsWbiJOWadfP/zKUXIJTeciHyoO
Jbzj2oZ5Gq19sSeuqrNuNc2NIvO1V5z//tf8ikrnunYkfr+0CTiQqQuZCCVvnLNX7qlLBWmK1Lcj
c4gBWA9ZHIIzuNpHd2wsaAyY7M9qhNhVEEw3oEPXBnOxg5vQGRZToeGdyyBpF52J/iUc5Pbr2bhy
DrGLHQzjm6UXrWiOfrkmYfcsGRKTPF61uPGCaz//Yic7jZaGe/WM7o5MfLAWixbRY/vz659/bZdd
XOBWrmB6j5E+VmszpCjeiLfcYZiRrx9/5etcws8bp2oaVaN0xci7NH8ipDdKvZf5LRX+Kx/nEnVO
a9glcjmjNin9TzORpyoMH7ly/lvrkV7iziW+TTE5UX5w8fXv7aRt5hB1izB57euc//7XNnMWylkQ
oPXYCQd1qfmtEsFBt05KlP323ybgYifP3F/6gKA0SezDRD6DAW6s9W9a083Xzz+faP9S3AvP6+qv
IQQBBaQrKqKD9UUX67W+t6DJKACpvaHKyla+fv2eK+v0En0OtShWecxHbGtClLp66j0R5VW7r59+
bRldbOKx8lUOACP2GFvTZiJJLX/79S1sxrVvdLGDp7xqPFZP6GiitErUr2YB0fNHV342EOr5egD/
3saB/+X/nQZV0LCOHJxxPWjyCenZlMyGTQ+ETtGYsrpfT6AII4efgJBNg9beKt5fmZdL8DlfC4Fn
ojnQh2brgxAAl6EbU35lUi6B5nLmtpbhlB+i2bmrDBzqi7KYYkDAbpys1377eb7+Wru4LxfZOYj3
0a47zaH3s27WG4Dqa7/9YmcPc9kFdnCaI188mphuctIwoH8amzs3Arxrbzj//a8fvzRT5K6V5oc8
/yB0SWor06LRN9bTlSV7iTfHlh4aVSp+8GT/Dwo68K5/aUmZhG4LUhebbszAtUFcXM3QcSipmvGa
wlNbG9UvfS93k9E3MuJro7jY1v3CwU3m2BXUPorowMI21t1bEH0XAb3xoa4c4Zeoc0dLqgKX5odZ
uJucgQ+eE6gTTNMHRLZo9vXuvvaSi90Nm3BUDxjm2sDRm1enik9bjmyqKm8N48pEXALQBXoJwVg4
/LDkPw0kCkYP+pa3SDBX9tklBL11J5TLwLs+MA/arM7sfi6++v31p7ki+kgvEeh5HtSi0ws/hL3Y
yamt40jBskst6MbBehwHY0JofSxEU8TdcKvWcm1IF/u7tko2XdQFR9iOpvw8LbTwbwUd/wPu/Mul
Gpxn6a+9jb5GY2vUcY/ePFXbyR0hKwW7oVdBpzIrCzVCwbCcNs3AYYEsqLsBu8fZuAyG1AOUZLZR
a91NSLmv43FAjdP32zbrCg96pV1X3LrWrn2D89//+pUeXx0o6HnBEUrTfqJV23/ktct/fT2x155+
cTSYfKC5lH100Eg9igZWZWgSfv3oK9vpUo+5nqwLexS4481eA4MI6JarScds6LPO796/fse1DXVx
55O6BCRKIV7poWRg3v0WnbPgRmZ8JX+6RKNHDrF5QRCUBvPPcSxT/CNQSwxJjc1M3/VyYwhXZuAS
m9708zzSMs8PVTR/mgGytKt3o6hyZQYucel+g55UsQbRIXRGdIOJkclaC5vR1ocbsZbiVlx05Qa4
xKUXNalQoJDBMSdLDDvsp4mbU38W2TB6b6zYfD3b18Zz/vtfW8HV6BTiXbguZ2AwJsgsxSJqaewW
y++8umUEdW1CLo4FtJJoqUcMxg2DjVjbrWvDGxNy7dHnv/81gH4c3UZDh+FQyzWM+0BrIAiHW6i7
K5vhEofeDJDwwPkI7mvlwlGMoe/YeuJX59yi7l57wcVFXxi7rLOHC7KovQdfRA9+Dm8Z1mRfT++1
x19sZvhnAHUXAj2kBHkw7bLx/GoPbZbnrx9/JXi/VEruieePnQ+KVs4rMDUI4BdDnpChzJoeXUpD
SJcqk6PtGvnp16/0gytiPfQSkt7ZhfrSSnvULsrRwrjF+xDaYN9Rr9kuS22ypm7EMWx08U1VNQrK
hrXfgN2KsrwbljEOx+UsrCTpa2erBcqYkPyNqZ3X71EBvknTN+MDnDIFlB+q0X2gNlzvLGTskgJq
XUfGWnMSZox2bKXtZiFN/uqXy7z11rHatg6s1paiRxpjW/4aRn2xqfko73JKnAN3NQroXolD2xX8
vmuAaTeM9GVC9Czf3bXNYUtRTM0JnUAo76xoeUM8xzxKo6YxkWGk0JMLAvdQBqM+LMqUOwADgKlo
B8/eB4Yv9zlkmyA/VLjvZub9fhGV+zy7euDJoAuoOtlWwHitbfLdIFz22JZq3slG1JkJR/cTHX65
9VoGQGNQ69T2E/qpqwsIQR6GUD52CHeKrJpknwH9Ailiv20SSLQB5hdqlNsmwGn7qJR7xRmAJpFn
3sCHXt5Asq+2Ta6q52qEcQV0eWsvlYEPGGgAh9FWs1R0/QsMwH4L9IO2HRnf3dqr7gUVR28cBXjz
kx+vBs1a4UzyXlveQ5ypS6q83PcFQHgl5HfFsuy7uZJvgdebrJRznfiB7ycC6VgqRGM3bHB+Oo3j
ZJHth2ym/avvVEUcjf6zjVgWIp2KHdmrTdno3+gp/4GunX0hUGfb4ZX2UBBC4pmArM5r7+Ss8w+a
C57McnnxLAx41+CNRA0wbSa8Gz1cz7Bn6+Klhs1h5W9qX2wZn57gAH5mUhRwTojgad204rtcR0h8
jsh1C7ICLQ500LaJpvuFRRAIk2TaMbcqU3dt+J1aJigns0p6H6aDgNNiuiUB9CiBhMGyAXumS+Bq
XcWsatirCwHRbY+zZa0J/e4zCekqC8H/vInEcZCA+NU5cc7faQawWLTA6kThVohRJ5C7VV0K3WQ0
/YpVzVO6OiL008oZREYo9MG46cuDXnN32/Fw3Q/lCIw1ovJs5PW6I4X10rwcw2TKB7EnuoHV2irb
A+l6GM9Aez1bA4B66mEJ313lLiZWxnO20zQiAux9b5fnVR6Po+y7WPXD9AxYKU/bto2OFDpFmT96
4tTwannkXfS5DL1KnEaOgJmNqan8N7du/BRKOq/u0GSO2xz60n1bVzTiATj507eCvPqDC9wA4Xm6
+OEf03cHZ8q/8w4g7rGEykS4cHEqqvXQ+MUGifzvnuEw9Wz36kZsTngttnNvul3gE/xGlmf10O6I
7L4FY3eaFj81Zb4V5XAPzNQRaomHcOCnoC6eYaX7A2JgL4pEj01pRDpqs5Nl0G6kWW22+Gbnj1N5
7xTzyeT9RhL5g7RrtnbTCwzR76xXfOp52UI4LPVLp4zLrjsgPoxi1BPvIBK9W9f+LqjEEdnFfvbp
fpTQR/VZkY60+SiKNYpdL0zyAsriTuk8Qyb4tBpvz3P77AI5xFT4jq7iZq5pKloX2pRmA1+YP3px
nuDIsXMq/yFgzkvvB2vikvy0TOzRsfkmd4vH2a2aVLMSWAS3PLUAFDSi2/VFv8nXYte3gBtYiKj6
OG9ixGpqx0J5XGX+q+6Ab3Cbt0rxewiyP2J9Z1AO2/W9BxRK9QooEaizOKzAywGsC4jvLZ62aZfh
fhbeL8qmY9UySM3qcmNIE8YQhC4Txia48qJTApczU6RQc02J0T8lWe+cYD313Xjwq0kk+PQJvsGr
x4sTwu0KJRD2CJhC2tr2wwlMF3fN+BEa562lzqcr5WnlOBUbf1My+j2X3T08I4Y4UPx365mXenVf
JdAs6Apg3TLFM9mPj0XEPgpqNoiL7nqqCaxbwAnjdZT4xhHJ4NBNyaO0isyOO9OxK6YUYLBn3rJt
DfpF7DjhjjgQXe6ce0WqR8/KDxpZIKCJ/ieM0PtdwuHeqdCyJ+ajbznUH+X6KPT0CIU/IEh/lBx3
xjDwR925m9KTu6UWd7aj901b3IWA+hUlRmFa0sS8CN/aYDhRwd/Kwj9BMAB9URxTkBnSsWmCj8hb
FsAN+C/m+0fNvHsgowJAJekLGeY/6xq+Fjg5qhbe08BPfosCeVdzncdhoB/6gD8L70zz6V4gpL/G
NeQ/aj0cK3d+aPz2rXTcx2jgGxthDfMcmo3qzrbNAwJwaIaQ7jO3BIA2+xjq7uTbbj/gBj6DMrMh
kBuCX1b2IFwbNT7k3rJbCwJzyeoE9ZUP1G68JKr4VsJAEDdoBRmm4cHtuvs2XwS8rjscEz1q9K6h
7J76TB1CWg6boETfc/LtsIGWKknmUbyA+/GuKlSxwGW7dwGdxuklj16FlwXiY4kArB0g25HC/O2J
YvuYqemy7qcENfCJV6C3sab2drrg3mbqaLRbGbtvoaweo/5QpEbU765d5jvAIc3ONLrd1gplxTY0
NW4BJhMg7Wy8BOEcg51wkrZ6oSYwUHAkv8MWK48UAGLObSViyrwH4qsXSNHsXDSY0OfuXkcBG7pJ
jweIbZ7WCGYktE50qz6WUB5yCBbFFjodMfg5VeIzuh3V2CXuiA/tQPy9rO2Ts6w2qYh6t6Q7RFo8
IE96dXz/A0DR19noo2EqC9DhVl2Fu639RjsgGyFQ/2na4dEymD8DZ7mtFnnqLZMQNimLtI4qZJ9u
faLFkNXoaMd+OG9hX75vLECgDTE7PQFnRvlvNtAU57q38b2giWvZHBdKymOFN7vS7gdW3VeNC5hi
qLdeTUgSoWRaAtIb86XcB3l3XIEhTBj1n4OOZaPj/Eawh4K9Gd5kU31GhX0tfM95mAllWF4GXokt
fQxYuyv84S4acOIOwMkuvAbObJhsBu1jfUDchYu9fmu0eRwtO7Si3eu1eoOyfpeQwr0PsRiK1d1U
GgpgUg7fezu+MSjWWVfslsH5JrVMEbMgDoQpesYbOR9cNuz8YdqWUh9Rxt6JIjz5BQPYMRoP2tNH
z41em3l5WkiLkIOUIkMlrjo2S8XiufQ3+QSvIyLexno41J0ye9gI5N+FdvSvkU/dNzkWm3k2bWyG
ZUq9yLlv6mjb0XCTt8UxH/THCm94AM+aPLEMm3PsIoiWhmzHirl6hf5ku4fhJDygI51vXNn5maEc
J0ZU0/sVmFZI3wIoJoj00tqbGLQMARH2A35oJvfFWam7H7owiIHe8x6LYhofXVnbJPcCe2xrrPll
DZe0msiaiLIAglQPTqyt948LndjdKuDsK/yBZHSeysTO+j0nAwP+dPrm0QBVgdaL53AUKYDcVbpW
jkq8Hntd1HmXuqNCBOOcMca1xRUqxT0J8h3xVxuX0GCNxRQCJwyzgriRZ0Gk/pv19ZjxcvyRF/w3
WbwVn8y0Ge8cGyvlQacx1zj8SXCUbCiSga1PY4mjDgS7D+o377OPJbNgM0UFlJNnv3xUxNObtg1L
bOyF3UlisbJk+A2YzNfOLIB1z2MUlyJ89N3KP0Ipy/9EuiNnBIrN1l1QLzazOVDRvZV9jYpogGqf
OxTfZjlljVz2tZgSgJgzl9mDnYF6dPku5PYuaqMMmNNtV+cl0Hkis1KkKArHbEbZTmOvhZASblEy
Bpw99YFmX6Bu2oXtH+3aLlP9fKCL3IbGvFNtt5GnP2gI/CtEb9/qJYQ8iL+Z+/DeidzTDIgljv5t
VLonxqs31uY0Rbx35D4cH0aK0RjRb71uAFR0xiHHW5iGD6UAEjckHyr/nykDAphGiZ0b+lDfF5Cg
mEaaAdf3oO3UxA3mBzBmyEu5evmocvYz8sUPT0NzN9cmm7V0v/Uw7Yj7oapTretws9qRpW64hPu8
WYLf0AdzgIMPir0cHLUzuQt/5WlVe+MUoCFPfDpGHqwbIOTRdI8kN+r3SgIA6A3maMNbEm4CToq3
KoRkRaqdGZmhnMedw9VwB7Gx8bg0TpuqvlPIwCK7naG4mSKE91AGxqAlzsBEc+jODPCj3SJupi9o
Hvf3nh/N24l6Ysdax+wcUuCQXeo+HUzR7uDjYbYg3EGYY676MAUudny10Nnat5TzF5DE2xdo2q+J
AmIiFc7spHwSfcp7j7xRG5QvkA6csjDv+s98sOwYakFtApEj7ztzYfJZKs9sLIWfC3HcBQ44i/L2
tcrHV0a4uvNrj5wYc0kqu1FifylIOdF5OVXeqs6mHvrkzyE6Y27jvw4I7+8R6cgNIEv2G7Kr8AG3
DopRy7CQk7tU9sBnC7dpbzbxMhEvQTo9wTwEDTbEs11KRz3HVngcjZ7AO9fqI5opxIH7pWHRy4zv
FazFepjBQ9gXTjO+mGBuvYQtfdPEyFrV3YC+x0MlehdWVXV/p7iCPHfOlbtxsYgeEVbAyHGGEEji
emW5BxhEPYKU6QPcU+kI/g9e9eqU2PcVsqUjcjMkeHKCKwopYX1bLDOZso4WyKyW3M+qsGoP9ULz
dA2aZtsC55Q0ntQHoUORFivNk/FsPOZOTGxDxws3XDp8Z5EjbQJtpvcqh+tLEw3LaxR0P2g/w79X
V87L1MIq1VnH6HFhzNwhorbp0IdhPC21n1K+Bs+GVeUbylowgWaN2uLchgeA6ZesgMLsPfNCnQ1s
sDFbOEgDXsufl9GbX4peeYifSoJPvnRHDZnun2L2nQSeTHLrtl3Tp73LS1zMRR8+RsRHL6YuNIIS
Vkg8ruy9ZF7LCvg7LwTOEp9hhe/V+VwtO3BKlHYAlaZ+DESK+6KFop8I3doAe2BGWFDK/vPMKjkB
mZxO1njYvvlDdHYyZcXPIXDeqwKcgshrvpdtB/navtUx0fJe1O2br9nWW9zEVmuCWdnpLvSSVU3Q
F4/a7sGBO0ISrO65ghHolNZYbDBm2cG8/oeLZRU7ip2Yo4Zt2M3uvpfjiQg/cwYGSPU48mPhCIpQ
xdc/wrHCZzIcvY4+7O87ByxXr7A29aYaNyKRKpbjnIw9ee2r6IdtxzFBi7XIACxSqIuMY9xotMFR
U1lxT9af0SLG2BT6MHPzY2ywM02UwdunT0uGkss62seoW/UOujT/oO0Crc9xDTeAqMPXWYj7kqzf
Kw/ZHFLDJJ9a7JNZVUm9FDhMO6ACDXe+tYvRYAABoV2x5d4jhUqrHBzHotiR1nXTCtIPcdDmD0VQ
pqrie4VTdhLsFeEdtJ9gp4noIUHM9gYBK0zl6p+ryfn3ya/gs95CF1eADqI/xtl5JXPzzUwWmZKk
KLxV/bTspo58hkWfTkN4HCxJLQijcRfkD2FoVQySXR1bZe/m0P/0hfnRMLMbbHVch+YpZPpJGGTr
0jkH40P+EYxUxOHKH2k+2piTeXmdgfd7GJGXFInooCtSWN1lPh8CFH66k1PwU9RPfCPCurtHa+gX
shDnp8onnXZgV92JMbBJ5JtuoyMDD23hDgeH6mXfLyF7kKKfdzA7w9bGWGOn86KEVvnyFIILkeLY
/2dx1+3s6H0ZIDxZzM6uZTL1ZFM77W/dkaeQwF2chE3czSAW2LA+jQ4dUij9vcqp/CCLuEct4mDs
uFv9YY3NMrcZJe5vDVnPYK02RjaPleQ2I7VnQMEo7t2gbMF2mk5dgKW4uKCFKAY5U9gPJGRBrVaM
0DrlDc1juEMFSBV6d+sWEybEVXcTIpFs6XBD2xqJszsIeHuODUmqgesU9SAwt6sz0cE6rt1Evuzf
TN4GJ9YXDJyI4X1iJoph0H0aGf9eVNjvoA4N8eJ0/ZPWlMEXrkKbYXZpPElIntJIfx/7poJSer5B
7SlrSb0ntXydQvlD5sWPNox+khWVw350UYyS8t1ph38C6HidlPZArKDBji7tlIB7u+n74MnpnJfI
DSDWHkD1rCkSG3VYYKFGL50OmIZ55404IUoxVZkcUHY3wecMpiLYfRoclMX4v2o4UO29IAxRFzxL
wssh4KDwNDjb6eAzwIYCNf0/zs5jN25lXds3dAiwmDll6NzKki1PCFuymGMxFHn1/9P/aB8feC1g
z2wDljqwqr56YzDPVnvRuMqdZmWPFB45zRt+BvjFtE7Oub4CVFZq/Nbk5hwlDDbgLyPV0lNd3nH8
NQc3EXrsTXk5AaPM2sSu5VFnszka9qpl0rHHJSWDTEFdaDwWHctiMuZdPRjWm6BafItrruBAVV7W
nknwt18mK088UpOM5M6GkyUZMrXWj6KupveayI6vSbOLnzomjQHrUImVppLdS0IV3MGZuyRqzMq5
l33V733MeS92PrYoiN3qihlGi1zXSQ7m3PO8zsOoY6jiyuoGY69vL9vakd1izEYeixwnWJhlTp/u
lF5qEUO79aoMGxAzt9cvQsyryCJu6Tth9dWzOTd1EjJKGvdbKjMRpLlWXlpt6l+ZN8AcOiPh+cj0
+qdutsICu6rLjy0noHkFeT+aauhBQ8z+3nGL4aDLRfvdcN0PB7v2jaB19fRoLNqwF4OnfmQtO5Te
1WbcWK75XBWaPGqD6Y1Bj09sjuYkpYuztm1XP5RuNRVRbmv2eie1pIgTFFw4zapieNac/jAxhL0B
u/Q5Eqy+3q92Xrw0hif1oPW43xnSm+uoHSon4jS0drxHPXLEoF2sTBpLqOV+OVBxISteEtLnNxcq
YSeawbnDj0Yh27hlBtaxzlKPimj9/awZyW9Zuv3PeujoWDSZgyJbZKyqylj3TKYpkCYuxxDHX3Gu
2wHYStZcR3I10m/A7JKnO7OaqtgY/HoNat3cTlNu9wRYCvuwiCQJXdmLqzcN5aXjiPrVKhoxjay1
7qUqqCi3G8qfx2w7aJqc+WpHbz9U4xSRhEnEQzmsUclRF8Owzw9rszpEsRPKrqNKD8vM8fY0hvpX
a9ForxYD15uSgtCc1gdt2Gl13j72nm/E1uLOTjglXvlIcCcn7Fo2/bmXjfHQ93USZWx3QdXjvw4c
ugWP5eQOnxAg3XGdBg1PNkB81jBwLnWzvTLjeyg4cu1p7TOmeL9IVTSNtReRNJrukybTT+M2Nfue
TKIXHl7/u5R69oSaC3+f5BXg6lOpG6S6J6pQFGhbwZO176k9uN/nzVRRbnUYDOltpFkkN5YpJsIw
e+gIdPw0+iXnA8y6p8UzfS5/yg0zmTPd5XI7lgRR3RGG2xDYs/jed7dzzR2txOtJUOD0LZfN8NF1
en5ot3nb03y07HXyqaMGRGG3tM52rLjH/tLdtbHCarjV2YghO9hLOl+yTFiHnOwpwvx1hkYuzvvM
VOqiXNxbgeflxqug2+/niIPwZ8IAw58GOw0LR87PE79sP5eru8M7DJxbVbb3zcqGbC89zI6G3pDY
0vnbNzL4ypPWd9tLqfReBGRDjgg7Slco+rkYyZ5aE34rQupCzQOYpQDmKUTxWq30xt5ivrnoSMOs
mGuIwlsyv6sPldHpbWD5mvEdYffi7Rbb0s7DYKm4tGtZRcki089FK/J3PVHDfS/K8WXtR+IgsmX8
ZdRpv/NarKu2LKudHLEV6U7hReMsbhOi7/6o1gWOUGrdmseyEaZ97zl0fD0bAJbZezZoOdKVsQHH
VfX87Pd5B4p0g0CqEnxO+RV+U/o8QiqEwP6LzItVp01Z1BKVeEwMcbN68b4BpZKkOlvVbRKEiArg
oLRX3xMqnPTZPcm+HzAcL03Pk1f5XJsK8z7p2CCo1OusNNYXtXE+UDBi0oCUq1/seusVl2i/m/3p
lyecIaoHc4j5wGiHyPA5RHbpSg/bh5mbEf8S4E4sH6ZZ1t8Lc7Hu9GrUbr4e87aujHstqRhJRqke
srrGRDhTcuncQjTgHDUtfZJlihBnHAzMic2L4uw92InxqdIVq0P9ve97MOsZfM/vsMMPFZV5Y/tA
IkaUzObBdudLam4A13nObLi8z0rblzUjVVIf2Igx7Hrmy6baGTyhvNNQR1/LLtv2JahJCIDxqPV+
HZWz+x1eLZa5dtZ5F8FmTTldfVMT+lX7w1Lyt2UxMM8JBZtV6W/ROiVfE/pwACB35zUdnuQUT+lm
jQUIKoazFckDF3vHZostm6jRG5IoqurAT5eBYWQXfejPRmVQ0WhvQ4xx8SFRmcc2MCuCkQ0RWzmG
OLfdPmbU3DMkc1iuy/PasTulmvZYOH3BN2f88KR7FuC3XOswXk5K/6ycmbtABqZVb/6PlDsfV42E
zTPX0pDbHUdGq1HEkopvXV2RHjdblLFkGWNw/zZ71mnLNDNM4YEiVuMv+LcqSH3Ijdo7zHiMg97j
LEi7JqfbEyc6Cg/u6vpC60A7fCiO0AARrBYMbCvAXkQQjMNEjkKZzIdVm159t832uoX2ylmtY52W
T14zXq3UuJp9+msYyyYQguGQWz72/OlsWTPRAnSwDrsq1cWBLzh92FjLD2Za2Echp/XgDD0cxsqo
1JvNo0wzkqWYcmIj08q9m4HJWsJ6yAs3kqLSw3RQQ2TUxsWqwbUSK0UPl/MTLMf/0JVwQ8WdMtp0
+lX9bQisTT9lN96X8zSWq9+GENAObKWUUa3Bxdp188nNnMv8vBHf0CwrRAdA+AoIFoz+HNHGjDfM
dT7bzLhPRm86O6rwX9JEJjHW7oY02vHN7RWUCGqCoso/Vl9zdgVWwmMrcxEU+lRDorf9sVq1gh4B
+NSmbr17XP7T0fHn09a7/hy0af+b/1oGfmch/+M2HvCGsGmr/x/PMFF7UA55pLEQyeUQ7g6LuRZ2
2WqHJi7fmCP9VJH7clg3/XnySjcuiH+4Ss8EibXL+3RyXpu1GA96q8xj06hvSa+x03bZFEF+2FFu
2B1HPghsbog5NHp9iXCzjNQF4dUXqnsxypxgVaw7yDcbEWc0fUcN7QyxNPomqszK4448XF1j9ncl
t9hAJdJ65MiKrLz2w7J1tGNrZDO5rAqWo/MwjtrNpdhaKGqdp9KY6Bny2kQe60GrzqPZTkEmUCIU
1uYeHMoeumxAP2o5+47ez9e+c7ODU6cGBGlqR6QFGGGhN2S4+8oPl6zbJ1ayhKpt3vt07YLZ3NZg
8zsYyhX39DRMAEOdzYUhrz6Il0zhJ+WjlxE7yEpqnv0NKtCRwy++Imo+XU+A1ejvykJ+Po8utUZm
++Ekwor6QlOBlNWTUU6v69hS4QRPhknbbSOnU7D32WSEVTKBnis0MKld4ivNWGa2yeexuVC5TCOv
3ITKs6Ul7QdX04u9Nd+3xbrdOU3CPxrfe+gK+OixjDvT0w6JbY1x4XfAPRKGHzZ9w1QDG2CUyo+V
t717nV5ftmFLjqmRjr80d+Lscb0iZDcsTnpiccnXKyfkoSbcw1PfmL7bcDbI32mp2+JMlveiTWpO
w/ae8PEMYIl1lWxE7CrR2XvDwomrizwy9Zb4h5oRt+6Ey9LVfzL/tPS+ltNDznUilAKtC1DTW62x
wC1HjmiFls+O+ri7tinWfaUDfJHicpkHYjft1P3CcWrdzymDEb0fdExtOffyFX6qH0wdjoevupMd
14ORIk57bAdqbQE9bG6W7Du3HYLKy8Bu9XlP+HgZb27zq07wlPPk/KCYfLyMPr62Cig0r8s6KrTp
y6ULK5gdHqxmGrgBSOoM52vGQuP06Me4YkOBrDKat6aFVq4tkUXbmL5ms3WdjJVQZ4nA37as34uD
jdTi5RFu8ILLd+dV9blpyKDSEw594JPXOiPBbd1KLSht+4OP4pdTsaKpDYdBy+uPjkSkJCUqxyp/
F40DENhrb902yADHJSyeIp9drHE+dktszirbl1Z3Z88Vv1OfdtpkP+ppcq4IEAirqst3jlLUXjEP
nNu2hmYRLHJLrF+rOX5larv0pG9GWLxHtAGdWaqgH3PxG8p95G6u+0VGH/FgvHhpkjaBttgi5icY
960tnd3ajFzqCbWI7I0hXPO3dK87qWh3Iis4WikFpJ4g9Qa1ksLBlBa55SYuzJQtaeRTunNgqV9I
Gdguedq6BzlY2d7VdRqxfasgGSWTP13DmC/6hkgut6vxeS3r6dS3DGKMUAna5bJf3NOQTx7Zjb1X
/VDmZP3WpmEkP6ZFIaCJhQN97WUR2g7Il+x43jkIx4Z79vjZ+GW9hLNrpT9YG8NuXao6eS7A8EG2
irw6jMrefoxNAsEw23I60jzdV9SxD9Pe7wh0hTwdMe7WH0Vmu+fFoCOtm6hccatavzi1ND69om8e
wblk7DkFkp/BrH/B6S6HaW1VPJReHzvjKg4CXOdoFMlKQ7MnItAxfzdabcI3LG9VxH7ifk+1Xh1g
JUvyJNt0b7XjuHPXcdsvRWd+qmHeTvlQZJSJy2kPMIF7cMzN942z4CP31uxrGsi+Gcali9WiGYeJ
EvZDrjXWM4lfMtJdiillg6Il8Ht01wnRHEx4guKSWrpZF3nOpkHHJbQfD4sJzYEKoAy6Ou9RQLj8
MbHzfFfdoDXek7Zz/by+Tl46rEGh2rygUNlL7wbNz9BT5nInpDTee7L25yiVvhn6Q7/suXFtT7DE
FXZ8Nkswtd429uTBD9OjDvOETXG2MInLtibRcUUaVw+TuQa66Dwegrxh5KnW9ASLpf1wadnGWmRr
6xU1iyAOxM+e/Ry+rZTWF7Lz8YundA1Aj1VEKg0hS71Fpk5ugONWC62mN9ufVTi3UYSka9Orp+9O
TatjZcplNwKyvfhl2hBFYqLZy/Li6s9e+awYtK+eT8Irt27rUAwyD2t6IPfV4mkX1JjFHgGCH+pZ
G5kcmGZnySzqbPJYVlRe92BPGmS37ViHeWmNN6d34CDlAL10RVDg3xBzhTzbBsqobzBOvwassByE
UybH2XcBGeRWxXZBVHpqMigJQArCn5C1Um6YuceUup6jVcvuQxssGa/FxEZR6f2b4c7d42hkxrG1
/OnNUot6KF0gdHcWaLWTASizBEqjmrGz9nZWt4z6cxY7XU9i1dIiGFomZz7qHOxh0pvF57SW8jyb
uriUQsiX2luySPGMxsXaGodWNUMkp1mQ8zQe5Nx20eIUdWijIw21qlEx0qL1mSkRIWLnDiOZwDlI
8pq6BBrJ5q4rOWCC3jWzr6Sus8OGuEkFqYtM0TZ13lVeGw/kfBvgDmm680WhXbw1sUEStbF4cWxn
Os1ZPuyxHsgjZYFLmKdIjHKzX+6crXX25poY+3wa7WejJgV1XsshduyxIay4G36QRSg4Fvz6zl4z
I+aCUu0mgODAM+eCk2dCVYdIKOiFlhBgDlu+eH11wJTf7ix0FD9zdsqrsXLLZqmn5wYgY2fxOx8Q
dkm2YW+hwotjbmqNoYsICXIiz81nbMFbhQIlUz9GIyXESC3kF4HiRplHnaM5aMBNqT0PUZlasx2w
QhmfN0tnW+Oe8dPri/qS+cA43ZrVKVZpvUXJt2qhSFEPw/4MU6zIg8GpobqwqSlvRDuVHzdW3aXp
0+LJHC2LQabdzjkRYrDJY3WSJc2ZJB1Y91xvJLz/UO+s3CvffTQV59JLSHghMiukLjWH2KZgs+fv
EBNz9guEiJ02W4fskctzeafquvAjwvyIDytH8m8qezmqYhpCPng+1mVp9mBpKHnKctq77Fdn32qt
05Spbm+7Q/ujrmEbxbAuF2GhiAzcMcvvc5ebuu7b49EoffW6ytTsiAuq66uDKOy3QxVYAHdITpe7
3IvSn5EDggwjWlUlnB7xVIbHuG1OOzIs+sCoRFgqNCirGXkW3oYu8R81BpElb8Ii6djHBeD2bcxV
Q7e7FfVILx33zajtybp4LPx5z2MSsWtzE+hnVKLQgIYciPUa4kmpk4vUb0vLyKSsOy0hq6sxHibv
ZC5ga6sBFbydkrW89Jne7/VCuymja6bV7pjOJglAXh2pwrzzR3ZqV9emqMoZ7dy6fMQwxzSYOw98
Q7dIsHsjMVh6pK6VqVkHQjPvyq56yBY9FNr8XGbdY7JBcXTjQ29yU7GH7s4nGhMpUm4d7TolbK6e
vF1e+Hf1agxnl00sXsjOPFZwxWGiZQSbVfsyz69lT8Frgg7ONLOrYdUiaPXk27yMO930hkgtgFgQ
h8SI2Vf0u+kxsar5vEEF+oje4G3Ng8Pci84z7Kz21bMR4iymJk7Yn9OdXs6C7cQvuT+W3munWvfJ
GYV7bNuteFSqNl9HO9H9yJvX/rMDqjr3yIbynTmRzs3dsFMK0ATxL59P6T24TW/HCBVFwMi2kFSS
TuGIZjkkYdLdUeBMQa/GdYX81iqkHJI3YDZcse2xpOB5q9y96brVbuxS61Rbo3k0DNcN6zrR9oX0
FzqcYCV1Gp2ipEbJkgkISfot8LV5jqcOc+KoEKjD2hW96i7kog+RyWXmsvb1wplbmkCyRflijOuP
jnAjdBCo59CrO6+JOXXPnm2ou35DhzC0WLNyxvfTPDvrSdYZKkqA71gIBu+5tq13GOrpmHrutDc0
t/oFq34LH76hKrLAyIV/xzwKFG7gh9a6k8Bn95YneTPcCTG8etarVXRe3HO/FjCj67Tf8sphPrI2
mFeyDMM1N+Y9+B4jp6OM7SBo4kNWyR0pgF0Y5scK98Knv/biscjFAKPs1Jd8MhCfOHP5s8qV+1S3
xnT2/brCKOeObWS0aW0GeTG6jHyeVrlBPUgrcoaUteg2m3bt9bQlTM634rURNcxMevVgGoBv7PXk
ZNDRuai/jMQnHqSs5c8JEGuXbPWbIaC2oUgffK8kLUFCfHj+vF3NwmavaJxu2A0Intn8pw1p+9ye
tBwqKVDbqp5Avcr9mm+kFPQraa0c6PGC8D9aEjbbqoGQk77y7jnsbm5Vw2qvTc6tQBolXtzeB9eY
qX/Osxq4kduWEWXtqN01phx+e5zZaICmZG91FTlkliQoa0JiQyRlkt8NldfsEBu3weKNyY+REGns
vM4eHN/P8ZUWyys6zeLTMLYyanPSObcN/rc0p/SUNe7XkEkKNlVxyK3mR+63NZhv5V9WnpT7nkhC
PgYTmUuk8fl/5JO7vgE8PeSWuxArOnE9kHQEboPWnzxqD4466YThlnkpo581xVh/q1iVi9qtSZYe
im1e42ppRsBnvzpuHoFoqINN5F1bxjGOgJdos+yFDaZHF7D2R0GqzckfebFcn/s4X5rubWqkHi9i
Vackddqjtqo3d/btXc19Yd9aRhWitHwBrEds7zHa+rpe39XlTfax2ckjIvD5vi9V87UaqLnKYnTC
pd+WaHBtb980LRtGhtmkYSwNHVkj1clSG3F/t+zNfLXCTSfjEM7eedamHOe3j8+5tSH7JfePaSK5
lxHHIEFuLe/aUpjhKGUf2vNkA3RaJrjD1sO3q9y6p13J5V7e5PGCl+R2ufU/+rx3gb/L34yzDBWD
YQ9H5azzxZIdogRwmGcIQeSi3dBEaJPqg2YRRanNC550u84e3GrzwkINbjgDoL0NmTc9uYOlH3Th
FdfuA5zYoR+aVeENoCBOZpiXAYbxyZ5SFYxdd7YHmNtGrhW7Ady+ZmZQGrpU0ejavNSelJelRb1V
EnglLKIQx2JBGNAt4im9Tep2gd6KLENOj1W8Ig7ctUb/pG3yPc/WR6dxH7vawVmtwC6q6lSinBZb
99praLnBje6k6+hndzPbg3J0PW4E+YzejYzl+iFiR/onU4oHe6LbiSLrr6X3dzUfE7nsPFCufoM4
R3PPw/dUadmLXRXQRhB+c5m3bLsM/ZM07WuKITUeLcSATp3PVzqSrdi0tkPjacgcO/vAKFhHsL7Z
wXTG53RW+Od0dvOkLrywdNWL25m/07p5nrHUp+vNxQJnssH13bY8iPxtfHSE7URTpbKDQCYfQUU2
NwcRhGeunHhisSO7Mh5TlNqidmK76uvA6Iwi2pzqXSc1Ksg1UBAXhi9Yc+iDlOgsaRism+lZg6+k
T2zMdpNpVHG/UuhdN54bAWyZgTDTn/00TmAbXRYsRZPE6HNhwlm2/USF9WJ6KjZNjQ2kg1VY5hFw
154BS281I1MzjrHKDXIzkvUdi+56Rh1ch/Nwo9yGrNk3RKuGpbST3Wz7KVCji1Kqwd4inLS7rWTk
+Zxi1yXTloMrESj0+LAOXBHag9uYD5zViJHRGPBhetcEKTta01S7TFmS7+rUQ8QORRnkefnNGMce
ZMJ802R+sACaT4lnfCtyVC+9WD+lMf60dZyBjLnYDhD4xAwwztHtGg5yo54fC7d+SVrnO+3vFLa3
MyJSwz1aRnq3aSQsJg39h6MamrhUvQ2tz9dgZ7gz6RTkLLmNZKlU9JcXSCYHpqBTl41agCbhK6ks
njz0ihEqz43ZoUiCUaKvXcr8LikyEPkR/ZY+m30Iaa6HGUIxdBG5Fwg1PDZW+kyw0Z2m2T+yKX+k
kuXmKEouxAwPzAeA3b1ACnpzEtk4Hi4eWWf3zPd3naWFrVN+38r+nT2pB2QarF1LVvgld7yKeX55
mir0n0aZqINh6imzuqnueSLfi6mIs9V5kdmGhsR5MQf7zt/YN1ig6EHL9TyszXFMnSO6jWejcS+I
SXg5Ehh2KuFyDSWLqFTFO+K0A/pGMzIWu4nabL4rZA8/wMiw830dEDVfjnQcGsgJFGK3cuDCA7Zq
EMYa0qgAD5y3XL69IR5M9dHTM4dOQmU/WKdyT/zMF0rw3bJ4b2uGqMnXs3vNspcdgpciMLjWBbVp
vfIgvHoOj1mlq2cBZ5W4GQyydJ60dntBc5zEUBqRMwmUycKbiKkcosW33wa9uSYjQuiu5SUmosp2
+MJ45t3m943fC/sy3XijKedicm9NZRGQ91iEvpE9LynBtYKILjFFjqG9GiPSfafdOYgRLECx0N3q
n52Wxctmxdyb2dhKPDoUk75mt+CQyuPAThDqIN3nb713X+NUQ1ijmCuq7sER7kOCL2Ed9Z0+6W98
LEtYCPu7r+hk8eUBZ1Y0ZtYRBST7gL5+b0WC2pRKsHDeUo8hPrkOk8+NZmv3LeTeCWqZsUMiBHbR
g5yRyr5CUoLPqkc55D82p1yJ52xKFn71pU8oD2bdBJvsq7e2Le8hoLGAmqCRKaG3vMjsxDL/HMS8
V0LdDnREyhxyWICcNGpshI4VYtS4MBxI8J5LddelHKoGSaBInYOiZcitVnMIERV4yOYUqPdUa9ei
6Dg7S74sy7tHlD8CmjnfhhmBm8skedW1Vt0niw0nk00ydi2pHTOPdH40zjpqkWncNfXIhlN7/i80
MuKQJyOaK5LsapfM0ZnMdWYyt4spxvim9QWgcDK1J3+FvyyBdo91Bx4jSMfdyVyHzuv6346oFyuo
/Sq517ac9Z6CaUizQhnN2Day5Cdbu5cD8Joo1HjFX/G01GQXaz48IMKvt6I22h8DJNcRJrw5DYn4
kQ84GMctMSKPu0lg1L2KEaCIz6nV0CN1cBBcQskcBlH/VpgEYzPw0UZw3TpuHT3yI8NdH01FNJBv
RZbGA6aT6R0A+L2smth5CJz26yLFCdBFvzTbap82wUTazABJBkFzMeihGTbJOsUCxa/RSYqqxXPv
tse+XqnPuUWXJ8x1psLHlmvTXS3Mk8ZFKUZU+HvQMGz6afoyDdYvQwMKLEecRZOr1p1BTnega+N7
JigoMuDIw2zoiRvq8iJ0PEyemS1/kp0E0JuDu8rEN/dCb2DZ1QuQfBmuLnsF1BBjnIKq7lC+7YAd
oinblrAuK0LBHSgnjBXkRBtpd/Ib8wjXtOKvSFXobYazHyGldhoGhzwR99LOfwlixQPH3RjX9EED
N0Fk53eZ+Mq65QZ7Y31NSXYOuyId4lThl8WEDqxGbjQ5ZyQ9WbpA90k+1iOx4aExyX3ZTA9rpZwH
eiZlUGc0qN06LKIZQf7ex2jw0lqTedJJxo2J8R4C29AuRJscVyYazVmMaFVY15weFbzbJ3tm7rt2
zq24dLZra6pHHdz35JTyu1fNR83NjhmZ/giojj7SZJVUsZMW56610kiHxGIT01ApeM4Le+VT5VtP
mU6gL99JE3Sm+Xsy7O9r1xcR8Pq9In65BizZQcd8NenGEFuzrhHf5237zA3rofTExfOB/Fu2xKBd
p106lEw5gOWBUYwzX87wjjeO76BDPOWRr6pTjxxs+vZQlC3ISZdfuFJcqfNYI2kZRyQ7X+6ygMe0
v2FVEeXPHGd9PjxndG0EdcucLJb8gOBvDGRtn/Vp/gRavxmDUgvgJX1yNZh7t1Ov6cxbLdo9aSRX
x+aJLR0ABu26Od47NaAHR3ikbldSC9IJTWqq6ZdCV48NYQ+BbrSXdVInrZwbGGmAeOH6p5wqzKDR
IGSWhOztdtTDUnc/RT69N7dv0Ehgp7AmG6v1mFeIzRZjPAgWSUga/bPR6vejK14QpLwof4WNFyvq
0/F0E0gGou3P22Zc1m0NhzQ/mV15aVRDN6HjHiYwIEzuV+HcVP4VAbbmaWXzHVKirtdpOev9DJTW
1GjTwJKsjvwYIs2ei3H7xCD5Iq0WJ1ej7qbE+ZCO/0pUHHO+396ljt6GbqJfiyoFUXFv/pm7wTXK
aL2dW7Xr0oFrwqAbDWSUN9knAnORU45Lg/peFLn91COV2BHJsxy0whVBYzryzSnd7r5LC2xe6KoQ
vtFSoK9uxo3IrsmBR/BsSVTqI3rAN3gOeXGcQtw7id58aUM7ka3EOI1d+farVSeqS7W55YPB6f+h
1Vv/JBaGLVvV2qecp3mXdgscX80DZrWNE2szraDY5UCKJd1Pk4mvWdcarNQOjvbj3NvTUaLj3rm5
aVNOoFxtt81FfnLMoW5iMOomw/cbyDvV3qzGzCug0PnTBuV202enu7nvTMoQTXUndRfOtrDwbG36
MGKPL1ebX7F+iTVnlrFEfW6LTpz+p2u82XMyezqncFm/hwYhVIAAge22+I0h6K5I/J+j47r/Eh3z
lzyRP1v2SrfsK9ejtWitfSfQ/exz0a02zFH7QWN7AVfD139OaPhLIsef/Xn5VvBmpo3fhO8wbabv
xYIx+p9/9l/iSv5Pf54Uwl840c55x5SHFDivONghenhi1j2dP/+Wi/KX4Azj9u//EStSmMLz0oUG
nCl5btZLn9wvxb8krP2l2Nb+sz5PLVspPOXdYp7kWZNyN28FmmzTCPOqi4q8P4HTBigq9iZpyCJj
wM4e0Kf9+ufP8G9v7Y98IiIutqGjX/OU1a+D+zzoQCaf/92PNv73p6ZMrZLQDvSBssMPDYa24QND
x3/55f8RZpIozXPNkmzXtDJOFcu7L7DwzY+9ePrnl/+3p+uPtLIOu2q9pHl6dsVv0/l0ezcklaWZ
X/75x/9lCf5ZqDeJ0tFH1VfnrYeenyYRVvp0cI10ZzukjxOWYof/3W/6IyOYPDTCdvIsPa/NlwvQ
NoJsJBINUcXlWP530ZPi9jb/Y4k4y9AK8xbA2uPTGqsrSHfgt9q/fNl/2UX+LNPr1wm/FrUL6JvU
jsyK2LL+Lbr6LylUf1bpIbG02zKzCb4tpzuzqD9dLvDI3hAebc7E+YxUHwml8S/v5C9Plbi9w//4
nFCaeSjXt/HsiHfR31v4Ohr5ti3yX77sv31Sf6xnAEuB+my41Q5u2zVzBjBy9N8///lR+ttPN/73
q09HRIpMqaTXJ37sWPOjX6h/iTf+f5ydx27cyhZFv4gAc5h2krqpZFnB9oSwHJjJYg5f/1Z7pFtP
bAIaGAY0IJsVTlWd2mftpUdL83nsET95yewBOXRhM4i9UjjpSqMsBDlNmsplZXKJDNTj5AYcI8xe
8y096PbsWp8ut8vCC2T/vLoqzi5pdecbnZpvqPBEaWnl+UYk7sPlNyzAlWT/vNqj9oxC7dwPpili
KxlEX6mWjX7ZJO6uVJIYj15i1w/lLNzbuSRj/rnxKhvrId5p+tkGAOdOZElVXbkrwc6hOa36XT6s
Dtt/XfEBK1B202vCum0QFwSnUVfYQqVXRlDcKOoIeG7+FqK61YzsxcN7qaYkYmVY/OP9f/RSaV1H
BVHoCudq33NG4y5uBvHc9lbN8Rwdzaach+wUcKlwHZD2e4rBox2yQEGgS+n5NutKgwoDHda3PQ57
PEuzeytVgMNoHiXDbBfETgXPp5KeGYbvlF/oh1QkXPCS3Cd177Sjhqx5Up5Qz883wtPqOxeRO8Io
HMDZEZNHwCOEMsR2PJhUW93pczB9zYcSd1SPLe9VhDJqb3bDazul+te+G1CsWypbyGGovs1upVAT
PrhkAUdRsHUoMcm5QRVAGsQa0n3XUhI/jop3asirv3FhYCLVNiztRswhUk2DE3+omN9dE0Wpl0f1
q9Wp9smb9fPlc+bsy6gxN0h51H3eqNPRm4b4OBilwOMKmUfpoJCENxJez1pIDYU2iCOVDcq1YpRJ
ux2dTuxdo7BvTNtokVubFIoxg27MLKRoLmbU5Rv25rRHjsz6yiT1dQjNVL91oW80u8uTaiEYq+dY
9C4YG4bKtq6nCSDPcr7Otkb2R2WjkmrPl1+wENRkc8NeDXu3AhR14ibaPZKumb5GIPRXQubSz5ei
cVfGtUfJPiGzf50EiAK4Jb1409cscZaimhSSFUUIaGTa7Fta9zDP41VGqdNm0u0vl1tn6flSWPZq
EC/uyO/P3RzUzrw/C2Mpb/nM003ZzbApoZhBH4D7mL82oC7q/CUyV56t/WOY/n/oMD1pU4V6U00y
HT3dLLj103Kjux/6CTs2b4Zek/coZjz9brBqzFqzaX5N+771FSyTD/UwGc/lbOZXs9FWb97A0E/P
zIicw/WuQ00OpckOrpK+x7crPF+xF+FkY3VVBhvK0ZpT6Rrc69rATwZnzHekP8xjz5GOA2Yde9dl
OvRPAlo3GVxF/YJCRCdPp9p/TCLInSqS/KD1ZwX7rAVbryyNqyrVyt08T71f6JTD1meEnNGS0Qgx
MdyaLrdXlNMktw5ZR+4E2jGDzUQZtKN3ylm/FlwhQKe2J2ySU8BTr7gIGaFK2E9tosG5KzCICVNB
AZqu448GMvMnBUczObzEFFdQr4JvOgkaH8mw9awFWXY/Zi4KQSwD7jRDra814AA3M3m7DF18ZVyV
KAa+DjMhE50j2mfKzJGzaOMrmSLzm5J69Z0dRlm1oVyiuHajKd1GKNDuq8Ij/zRVFsiJrnx0shYj
AlG185NrmnNBOaZKnmDGtBGZ2vxoTnF90itNJ4EZ6Cdnyt6oaAqQ1tqaALmg5NcJgskXvdXKW7sQ
Wc5NCDpcpH4wpjoNUlteUYulI/NqAiXZKbrXURWreKhJ1ME7NMgUzsKNHLVQTUkksBMu89ABWGaM
1152Th8rIwAHI9EEkKGEwsOJhEmApdhOsRg+hpZh04fkmZrQyTu2HbKtqfOE37Zcf3t5qW2tLgb/
VATqTVi6kAIU8hqaa0Y3FA81Z71htUHzD5XZ6dDlzIK8ZdYYn6PUmp50MCi9cMpD0BMnGzlI4Cig
bCJ0kNRzOysWzB+HQVM25rS8cbImZDsns39O0mHTscfLSIZ2wcoe6J+Z80eTXdonZLZVzbQu9lDW
8NQ32k81Mq6Ryv5S1Lrc6FzS7UQvjm6h/e0YC7vYiT91rDI9aYVCelBNShG5p4oVqkVnXnCdCeVm
5cs+jsCm7BVG3UBLiScxsstec6qnnOpO79cevths0vo0zUo7RCkcn9LN7+MwvtdqLmgQsnxvBy6N
NbPaIQndU57HrXpydKtgpdU+XnZN2UHMSrnnbUiTQiFtx2OhiPB65Di/gmP/d1b7aDhI6xYExpwq
Ec07BbqIfEPv01fK+6KnMjon+aKI/XGXCX2bu5T7UGsA/SxIsmOtUXMZooj4jlKk35dGHHzK58aU
TcVUK5sHIz+noVN9QyZ4U6J/SFezhR+fPUzZUIxsWpQGXQHDOhnaPXex437INELHhGQEkz7zSrWm
4dQotX1q1Qq71ssr+MLEdqXQoZuwY4bGdU+2/gQlqC3QXbvYKw+ffP75ve+2f+XUjKYyolLV1PrV
rZFGRpGvVwmAu+GTPSNFDivUOndAXnPiFmvnVoJjDJKEc1Xj55pIjg96zrXQbDuYAimi2Iqy6r+Q
P6x+Cu50kLmjulg5LJ0b/YNBLxuIVZ7daE7G0R/SC8X433IHO86If+G9x0n3c5+j/7dHKr2L5wEr
nFPQ/7SgMQDP3DUtVFfOJpff8HG6x3SlPa1lZSNFiBqIa618wzf4tvHy6pALoICpCcrUtadtUvQr
POqF+CobjNlmh/ouCw1/7gG61Uq+VwLE3znV+SsttvAG2V7MnFI3Mihs9wdED/00HqiCRRz0dLm1
FmbgP+jyuxmC9Ik7SAgJpxboX17+HNyfoXXjJtonf700w1ODGrSBLPEJzut1NiGvpUL7as6GlazJ
0u+XZvisRCmiF9rfVmZjT6v3Ny40n00fRhU3plRwXm6npV44//1dO01JjhBC05Ffpx2EW2gAqLrr
cS2pt/R4aZYPVTPABkjo5Ai2lt2Pb60bfku4k7v88xfmtmP89+fboOfmOtG9UwG/iQNMYkKyDX+W
8x8nX9mk/YOkfxA/HGlqO5FtzWoKH8jOSvXRNQz3NqQQeJOgoLmxOsU5RoljUAhMbQPEaLsnHw7s
IjKDeR/1mrXDZYXiEkVRr5MEXWsXOTku9dgRcbVQbFsdtfaUd89ubU1gBJHv9wrFuVEcKpu+CLVr
y1IhzKHW3Vmdae/Q2qV3WMYH12UceD/SLuQaPm5yNf7k2JYiTRTPRam75zo1h0NGbHPn7KEXL5L0
cLnXlkaFtA0xmjL05j4Y/dA0qisrTzSUsxUIjpmr8MuvWBgYsu/ZBEUCsY3FDm4wDjrVvxuIbJDJ
qm3JDeFYIUL53Iuk43Q6xUNaYPVxwqy22Ftzn13bCd4nBfVBMBlnccxYoD/XcLYUdcysGyF0EnXI
iG2iCo/Z6NuZbXv5UxZWGFuKOXGeNUnjtInvVdel4VsihQ0ZXIVQiYLR8+tkXFnKFvrfPv/9XdBx
OxCtUAVJxkdtCtK4evRm4zvc0mnlS5ZeIIWdaKQCqa0Ba80eJZEIVKFUhY8z0seVjlgaXlLcoYI7
12u1n7kMyR4nyjoaFGLmc6rYv2yd6Xi5Qxa2r7b+33aCVZGmM8R5X0mfRVFs6/R7qH/V1YdUvdO6
+yle88E7t8sHIc6WZrwGOcQJIMb7EzYHm17Fb6qMwu+Xv0I/N8pHT5eme1lZ1DtaOMmYqEmvMZ3I
qbJ12LfUpjVBKVHtm7Qbi8cgi+w9lcPiYClVeyuoV0XqD3zBdShcCZ3GuCItHPzqTHhMhSaAFqR5
OV6h/0luEC+r15RIasq2ViZIlLrZ1Gur/XkGfPAFssmaFwvKBMuGBJn5a2qeBdpgKJGxtWIltnTe
lJ3WZrBT2oDcwDfzIXgDXZl/R3AUPmd2ngJML10dRyia8Ks65DCvXXcPsQh+T6KumWMvfaEUWTLB
PkZ3mZKUHm5ED+/j1hp+dvOaA8nCCLOk2OLZFISUlP+dUK/7OVxfjP5eL4+vhbloSdEkbrsim0vL
OQ1nWSJ1WXH00jAHXYuj+5pfx8I1j2lJIaVRxjwtem3ymyz9okyQfbsvjovPBIDtJETUe6CW3M28
lam/EMEsKcAM6jB4ecsJcqRkDpERKCrxx+mj35fbbKm7pciSaqC6hKDNurMv0lkHHVK+Nt/YztPl
Fyx1ihRR7Ng15lKE7MgSaztkvpF9ne17Sr0pmflz+RULy5UlhZW4sfMCuiBDtiDzg3yaNBpE7S7+
XqvZ2cToFX7zyml4ob1ke7Z6onKhVErKQt2MgvB0JDFSHTSb0oce6t/lD1roc9mmLRoV08HsFFWQ
dxdkx9B8xDbgc4+WpreuZ3XSGBy2Qt3S0cbPRwFIuzOHn5eff54FHwRIU5reehTGSRVyIRIRSJ5S
im2wjgiqlfi41DDnv7/bL5RzGWaVSusrXeC7FED0ev4N7fpKWmypc88f9e7xxRDNNRWGWFFDejva
A4tHp2TcGRsF5beo2z75GdKcLnsHRBlqXr/UYMNQkjvDzoFluBIylj5DmtO2aEYXxgOybwoPwOls
CB+bXEs3nFUu9/LSG6RJDQES00Nj5GDQOpR1ZJvWQvtrPSXey+UXLHW0NKUdrQhAS5EUymznR+gO
L2Xs3M8BGYjLz18YprKjGiL4llNZPPlQbnXE29DVcmfeXn74wo+XPdU0R3D9pNvWqZptl5SJeVsU
2P4lIlkTPy79fGkW58Wo6WotyFWWzRMK85PlRZ8LEMa5y9/NAQX/LkjUZuE3ebDBegZIB0zB4tvn
mkaawE3uhKqDqNWnAlHdcVLlSsjKPEhbiX71uVdIkzimzCucTa3wXe/Os54hrTbW54Lbv8TAu7aZ
PL2eAZkIP+yrYEPZ5LzhsuRziTZDmrWJk/VR7amFn2KoXLxl3M5NK7Np4fhgSNO1zNnRz3FiM0zm
ewNnaHXMn/KKiybVNfedAD3aVxEV8tPnApzsowYFPoyx4EKqHkAu8URA1bJnxPvEiFZEp/+Eqx8s
NLJpGr5jZFSwOvZxb0kOZoLXdeVkKWyhLn2hACH8i0D5j1fb2ikcUZQD0qGStO+DXUkZI1BdCCaT
sLkBwS7rzgqFe8QLJd7FVE/8zkMBBRc0ISXX+fRgTRQl5G6QbtkZh7umz7yny4N1IZDKKuYMUn9r
TO6Ev2jGPUu3zcDKD+ZPS3+9/IKFWCSLlzX4xUOuZpB/BOQsoQWnRreUndFZ1f7yG5Y2xLKGuYmS
rLNic/KL2mmpEyc7ZHEvcagavimGockahMmZN+Tx2Q4jOmiozVcG2kIglGXNs54FsWf3lT9QxXUQ
XGPu1aBdC+QL80YWNjdNKZwJfaPf2N9inBjcMrq1jPsInbw2T5Bhy32dvl1uxqWOkvYEIFJ74K8G
9Sp2dCyo02ys/qWNp5WouNRQUnSxa6+eKUK2TrGNcY4CEPpctvq50KVL8SUKS68WUzf5Fl5dMWWk
Zw82bC1W1tOlSSJtBmoBNWUSLd2g6sauEsA94DaEuwxnox0ZgcPlHlh4zf/JmW0KPCiWoQcqFVIC
RUXpTWS/IlTfXX7BQhf/Mxl+t3xUZH+LEoaUHxZ/yv5Him1hEf/93LOlHQH17l6qpWlwmtjrTaTt
x+FNhYx5+ekLJyxZvOwO1oieMC39rqLSN9VmrBtLsFgboFO4VnhGu+0SxfiSe0G+shdfGLCyqFlD
PoIK0SNXZM7pIxYm4pCoVAdf/qCFmS1rmOuysIa2SYKTSHqKpQ1u8Qnr34VDnRtp/AgGxie3mv+q
Jt71ekuBXj2H2PQk8/TQigjQXkI2/fJ3LI1ZaVqPJAcSJeLhUYH78KTfRAWKLZwVgjX5xnkAfbDO
/stUvfv5gKU6kdVx6VeAKe9Bbe0txE/bsoRH0sQobXI7u778MUtdLs1zgNma4Tmz8GvT8COhnDRb
rDx6aZGS5c2I9LqGusTSr/W/Af7kEYXBVY7nUmlseoekWny+lnLabWGtrLwLXSPLnbuqAlBcRM5J
lBqMvEqI4tYbKo/rZiFe0wk49OVmW3qRNPUbjwM3oCNc3bRoa6TVroGIHgxccadPn3vD+c3vxoCd
stVthXK2RMWSNKF2N9ZPrk1NT/J2+Q3aecB+MMzUc8x894p00majmEbnZM/pc2kqT+4Z+IB0+zoz
52DjBTZMbovQVnWnCWcqQ1Oe2qb63LFEVtFCQ7B7qnVzH7PHyAPQxiWiocwqRLpZaF8uf+NC+JeV
tJz5U48rvwKyDciR8kcUDdt6Lf4vzB1VCgReNmiq4mY1Wh4Lv6HpB3v+zeXfvfRoaXU3qOuFclE7
J8P5NapfEuXlc8+Vpvs8GVFeV5w0U3jdI+RctVmZeh/HLEPWzeLglePOmtkniqt+5HWYweDCtxaQ
CqWd8R9Q1IfPfAI8iv+O2jLXqGz02PjEbnQ3qHoIoBu21eceLs1rjSSgnXIm9Ntw+lOb1V+vWNvq
fLz8GbLesLQMN+sUkrLCq6+FNvpmqlzlBaXynXHHvn0H7QfszrQSfT8e+YYnTW50s0aMioTLf4e6
pPSp7IwtkJzLzbT08POwfRc5sOybs9Tg+NEmPxySXQlF2iqImc89XdqWN/qoOJNwc39ojL1XwEky
uELuQkLs514gTVxhZ0WsgOY5kSXfjhoAfWBj9trWealxpLmLlZI1gKMpfTd9HUxIiu63ZlrbfHwc
GAxPmsBBNLmg0pvSt6cw3gTG8Epp9v5ysyxMYVkPGLZKkjO3Sl/R9W+BDX8XVCFEpA54cpH7U7l2
47mw8hiyNJCzKNho7LD9eK6UByubkECbc1Ne2VEXXo1ALw9tX5NiM9vySs2Lbjc2Z7pT7yq/Sq/p
PrXfNWSloEiqyBvPVUpFUR0GG2arq/y+3JYL/eRKy3cW9Xqd2lzn91n/awq8bZwAy7j87PMz/n/d
Nv7VJb2bfWbXj9iCotuc8BwvFaCFZfe9is5gOYC5l9+xMIhdaYZncTu2Fur2UwNhZltPiYbFF2wo
4bVrs3DpM6RpzjWY1YE4xktTe4qpf4NHQ3X9E9yRlW9YeoE0zb2xzAJDsCTF1PxP4esMBl+bvsTt
w+U2Oq84H/WDNNHtQp21ihGKnaheHsIJqm3Zjd1JNXtwx53CuRmXvGOGxdnKqFrqFWn2A+6PW7Pl
i+zCJkn8V/V+oVD4XHPJmsA0dF2B85Z5Qm+FD8OYAhhN9r2CbNwahLK73GgLnyBrA23T6BJVOyfq
B0yHYBveJU58U6j6muJ06QXSEg5eJdHJT3F5VIpDY2c3te1d26BELv/+hYntnAfbu8mXpvrc2gY7
f1h+d5Ut9m1XXV1+9NIvP//93aO9ykvy3sObKMJpMQRy0gHwStVppX+XHi9N6ToWeRt7s3k6+w7o
fblBsLoL1cfP/XhpNofqbBpexqkYkW/d/NWMQwmc7fKzFxYmWQQ4uQFojfMvr4wvWW1vBUSOAMDR
9LNUP1eLazjSZLaCIsNV1Bn9zAmvuyF8mkoNZZ+jruTrlsaNNHWjhKRw0avYWhnaW02d5SbqnZWM
7ELPyno7qFxBMKnCoRIqu89nI4DIm5zcEO+Hyx2wgJswbGnTPSlu03hZVKCVTKHwaNF4q5geVp0z
q0MXwr2JxhRvC0MJNfjhon/IbNe6IcOf3Nskffa1lqVrv2YhrstCPCPACS3MkReM5u/S/Gp0HrqG
v7OyVmy/MNxkKR6kXOpvw8D0Ac5TFvRFUBrBpffZOnjTUO55uU2XOk2a7SNGaZEIMfjDVIpKQBhY
1ia2VnY2S00kzfUmHMw4FnyCUZ+4TM+0uyp9q4e3yz996enSXJ+GakqpXUMf3TziU2pXuARWj2Px
fPnxSy2j/zcOFlrRx5ES2H4QZw85p7x+7qtNEFXHzz1fmup1jpgyM2icGBNsBUPbzv2ZKvonJ6M0
0Wc1qrvMSEzfK3BwMo2tVt5Z0L8u//aFsSmL4UoFMG8rJt3HyOzOmN3fedam2NZo3kG1jQQc0lq9
0tKbpCmv1oOt1Hpt+R4WsgVeV8Ijbcc06Jx4U5k/L3/PQl9b57e/W/NiE4RrpNu2j0vddVSArm8V
ElLp7KxMs4W4K2vfojGxAMKfPyP8OTunFLvoz/1yaf6KKQsjB72pH+MFdWxKIzvUxhDtzSyP9pdf
sTDPZNnbpNkQ5M3B9CuFC57a1NQNKc4v0IERbo5/L79kqQekyZwTrUNdayy/SDBhByDVdKxN3pp6
c2kYSZM5BcoVtFZZ+1GoOV8UWOwPQF7i46iBpIRIGQc7i9zjSostfYw0tQVuXCNWgY6PD+OmKe3r
wIshDK8xcRZS2oYse1N1YPGz4pg+6QnqXctNrV4JsvJdT8EzSLQsebEdHRDj2m52oWrQkMVviWGb
gRm1jh8CBZydN1f7eVaITsHXub0zml+q+1DEr2p1P4puYyiv9rBav7rQdbIkDseMVA9QDPsm1g9q
AkauzV/SGQq1Wv6u2hRrycbPwASWRfML06hhh4r1SfTRsXTaQ9qkV+lsvLigLy6P1KXfI8UKs+2U
MjArDbdBrCiG6FtsxcewKK50Pb5Scnul5mQhYshyul4d47FLC8tn7PhFWBxdzXy6/AULw/MfFuBd
tMsSEu7UrNh+BKxG9OCiIcAWj597uLTmK2kRlErean6giM3UkbcfSMCSHrj8eGPpx0uBoo1zA8uz
Kvc9yyjvHROTpTLR8UtNbHtHPSFmDk0SH3EDrZ68ssWABrUurj5tC2YyhRbNeT/DJEEF65ol8BKN
FlfBsq6N38OUAbTG5WefmZH6tXA19WXGU+fN1hSweAPCq+ceGsmjmTnatzhJYV95ifnaeEK9wldO
u1fw1D5AAT0bHkaZ+hQkNunCEUj1WjZh6fOlQKYmgzY0Qan6wsDq0zbUP2EZ/jbiT9bkGaYUu/Ta
HByrdi2/abpt3qlgVcyNusa1WBrV0raE0ml9svIJmoQofpR9dJPaOI9eHhpLYVGW9rUmSACwSMLP
qCT9XeOcDTq2xQ+mG/7MSqV2G0XRi2qL1kq9hxE7UsY9d5Q1XX7/QmCQxX+t1Xh2rU/C1wrFuMXG
UsFQK3ezb3MYGw9wszOcwLkGWpkJS6+T4lBhVqrjGF7rnx2O2K/kxwKewrZTAhQ/jEyl+HL5uxbb
9bwxeBcvwqmFVNgI3Q+s1LsL2wYP8ZHrAq3J1GMfVmdmbQMLTDXPxillP9pYVPXR2pRfGPL/IsG7
18+pMzPh1MEvVRuZVBcDbo9SJutZsb62zCxscgw5bI1tQelTKvwpmqhxJvU7KvbfuT9bUrNnWBmi
C8NflhGKYc5ddzR1v54TrJTFW2Era7CrpfEgRQZY2kXUD9ngKwZJGy4DX2pFwFHu8c6Y9G9J1a2M
86WPkCNEI/o4c6Pex3z8DhuKXR2ulaIu3E7J6kFLUxugK0j7SnfA8PSnaEKWdhug0wtgjH094AiG
DuHyuF4YV7KOsC9NkdRGYvjgRXxPD+6LBDtMB/bf5ecvfIys8ItEphZtKAwfj95gq+HOam3GvPT2
wsMW0cQYGovhKMIaV+82QWtPayNhYSzLyr/ctrPGytFgzvNda+9rc37CouNao6suf9lSy0kBwTNN
Z+qxyaNK8IvtPMyArqxkpcxiIZ0t6/omvHzd0ix1v7XElddbr0KoOFFQyNem3S9jFj+g6r9d/o6F
kSyr/Pocy0YxRhzBNXGDx/Z5B732Hf82ah/k5f+Vwr0LW1MyY2wRxaYPy73b6nYMxLo39VurUubr
MBqDLVycYlc1XMCWCEs3VpC8BCmI+Lbu0y+BNUabpDfrbWwDM+Jvw6ZKShuPhhpbGmwYj6FVq8c6
KLud1+UtRDKn3E9mi8GZBXrHonBsazgg/Ispg0RuKy/QUtUjNxt3Q4NhU1yp33NH/ZGIST04ZnAz
a3hr12mqXoNl/zOHYt7mXvUycKWOvYYIN6YZFIdEF8Nu7O21PNdSVk+XAtfADX00iBDodZbiFId7
J97QpPrQYcCc6CK12SZO5T1GOA08tIpQDmEbKzvVFu2zO/bKtoEA9fi5ESHHtlwEA/wjWFKBZW+S
eSi2lre6kC6NN2n3E8dt2xtRb/ieKG9Eh6WvFsPFMoIqPcYlTp9VdheYxR82o4fetd7E2AybUG9n
PLzxLtW86uvlz1xYK2TBY5Vhn1l0keGruYa9VnXTYleit9ivVWX1Vln2Wj3xQiiShY+eYQObqdva
V1wLW3G7OIHgf1Im3SJ5065sUBbCkYxvtdLCKJLWq3w7yfLtPOhPaeftCmUtE7jQbbIGMhyTNMyM
VPNt4vlmMszbdsRH53JX/NthfBAnZLmjJ2w1Co1K9YExYtOybW7PZhmH/Iv1Wv2wTfSoe6/hULPV
3gCvHs1dflMd9YOxx64a5nz5yL00Evj4a/HMf/VzjFvIZo0ys9S05yZ5F8TiLMYxyG0NPzOd7Csl
g8ktNppo9OpqFp/byMoyyYInqSlOiL6LAj/cO0PbPjVNUr9QI9rc4IheX3ltkV9dbu+lL5KijVvm
cReGrF26YYB/a3c6p99mWjm1Lz1dih9TWM2ukxY6LFXtzqrg94UenmzFy+UfvzSdpADSNblRBQN6
6Lr/Wp1x9VjuNVzPee3u8gsWhroslsy9Hmy0jaNMNWL4HU3Bbz1S17LGC79e1kUGNXYxeJKpvjll
FQvScO2qfXt2Angam3pl/7DQAzLzNUD4gp1YrfmJ+5y6JvYALyFoycvNs7Clk0GvKgaaGioRjQpg
sH6QQUt9a2KN2nd3Sv+c593XdE23uvQd57+/m3mhNcdaKzTGaWf/FXX6S4vaUz0X3sqsW9hnycLH
4mx0UlMZ4NuD0+C4XL62rXfref1eERG1X1Pzxx7E2+V2W6j/N2QFZI4goRuEGP26Vupj3/QUiSQW
DDUIQOFV4nnRs3Ccfnqcse57TJMIl3HSzqNJhs0zkHYBsdxpDXxAtcjE1hrwa9vWg4mniiO07uie
BfDcFNTPuauezcigznxPHHcGhJ2aQbm//B1LnSIFD90gxxfFuelHyXMl3kyT7Vj8/fKzlzpECh2D
16YFyDnTD6N+52CNqFnxxmteh9G6po5NC/5efs/SN0gxJE8DVKgD6fwsuXGmEONw4xoU4MqV38cz
RJcFmHbfFiKMaKFzHt8GlDdiZpxE2kaM16X3gNfzpoCRe/lTPt7G6LIIU4Rj4FSY+/q9mm6TsDw2
oeMrCihApaTpzE/dpekyBTKz3B56RVP5Lp5f1nlHrupXUz6vxNyPw6IuSzILsBvugJQfF/l8X+Lt
OVbdwZpROa0i6D/uc12WYYK6y5BdUGGoQFR2uedQlWCD/dTKtPh46Ooy6FF1rLHJba4y8W3dYBiL
U4uzNZMfGlSjNMOIfW2z9PHypMvIRzwnezsmKvjOZNxzlX8z9OWnVm7dk6Z24HmNZWuD7XeYBo1w
lFX2BVW7suHWFpJouox11AE9Oo7CKadqtXAXTor9ELQqdh+u4x5jfGd/D/mofg+S89ay9MgZYPtj
BQ/QTPg9PcbFejTjbdVbJSRafGfN2ptxuTan8UrM/bwztWRISDjiPpvEqKiY2GZxiKPIvWKpNU8T
PvW3ToL9TGaYxaab8/BnRpnZXvOK5ipOzy5RAx5Kj5anFwcUQLhsCqX6OlIWfADTMh7myXSu4n4O
dgMWa/vWLdpD0Inu2I/xdGy4jd/UXDvvaheuUzkODhnCujjqST5uMZGcT3U1ZiebG8TrGgvyjZni
Ep1hJXaP3ZPyJ0vaF6vsh+8jZsRXigiQClulfggGOz+Zk53C26o4ESpTPeKk1fcwxie2waHW71Vn
7O4cRFA9Nlapc9fiVfDVrA2iaGfy83Psb7j/46QPHi9Uf3izegwVbv3UwbKuwOilOwyIZrExLDu4
cbXwb0dtxZ05D1a867yh2Y0dELbWrhrKhAzM9qLO/IolZPmFVGSs4QHedhy39cH+2YRuuFeSPn6q
0gzEqlHb8YSZZ439ZB4JFZM5RMq5bY67oaWsom9NdWN6af4ACTixdwEa1BALWi/9nOZKl+W6UFLb
Xk3cDpfRQcVQUnXZ36X6YSor5+FyKF6IMLJqV2mSAo9kp/RHg4RjTRoPWijl3UkHvvjyKxaivSzX
9RQx2i7pDl9z+z04x5fRzq2tXinxVh+Do5N6+cqblj7m/Ave7b2E41JXExudr3utepwxmH5opshA
PuTOr5c/ZiHoy8pcz+yw6ijbzq90ZdqlZub5ZM/bx0Y33Zt2mNqVnddS3JFlum3fNZnASxc5X+8S
jmPnJrSG6VuexOQDFUvD6NcpMvNLpQCU3xTg9p8TzXP0lbVhIWTLEl6mSSRwVhZ+1U0RIi1xcFPX
XemopVY0/ttRrq14fBF0aZyaHpI2/910br+hZvEqKSpjZZex9AXSymBPc3kmMAq/w3MOQ4CjGyUr
jbP0+6U9XxMRtAM149Fp/9VOAvy49KLfYNRwMsM+XdlgLH2AtOPDHgL/88kUfllGJY4P6g6y39/L
43jh2bJcNx60VjOsM8whyvW9G7f1gVs4fUWu+C/x///JEV3W6dY6jm4YF+v+qCZYu5XU7r8C9df+
jIY7X1fE5DtM/vp7C5fZbVBVv2bdwL/CbNQvSjybu6Zo9T/NKKqt0pTW1zrC384wHBDzqmLvzCEe
b2t1YEkoUvWPp3cOlYDsXxo1UY9dPRhbBS+LbRlYFqVv+szOtZms/jCHYboSCJYaUIo1sciKXIu6
xudQ9KvXm1srcK8v980/1ehHrXcedu/iWNF5vZKrM9ZcY3Vn4RExbClv4KpY1K5xzFtd+YLpbffX
rp0035Diam41Lkd/1IFwbqiEy6/IZSR7t8MnNaQU+4p6Euu71SbRLfUe+UHU4BUKbwoOGvDedNtw
O+23upl/b+ckx0MY6p7Bon+vRkW3xZ25hfsVD1dzOImdUnYcctIBO5JYd1n2ylzs7bZH6WBRQACY
heKkKk0oA47EA3ahyUua1oZfDFN4H0cksN3Y1naYGEan1u3nZ8Osk20f6OquDaxq47ZUOLlTnR7t
KCxu08QNrlEGd1tVTdNjacAk173YesF6AG9HZwj3WZJXxZVXNwp+9tM4QJbv8Lm2QbO9ml2tYoMN
UCM5jq2LRSsFICgO26j0yOJiVzuy2VjpN7rno247L0vvui1o3aHOPWfwczyv6u/9QHYvVjHE7thf
fe62mgL0/75EL/QwnNtp8DX6cw/ofri3qrhEsjD+QnRMQZtQENVc/qKlQS7F6TYIzHoOqsEPw0RA
Zeu0596Z8pUptHD8cP4vQGNKIVIHTcTgfFEr7xo536kI6sfBia/azP07YfFy+UPOs/KjrpECdlFD
tArLUfsfZ1fSIymvBH8Rkg3YhivUTu/LdE9f0Kzsi83Or39Rc+rPrymkkubU0pjykul0ZmREYJGH
aYTWYIWHJ5Syc+cNSKOV9+bCrSA0f63i2RnHFPCuMSTfx7Z4mEBCFQ2s8ljmqJVDthDj6Ghtq0eH
bRZBFlBZELgzX/vsGA5rebKlwc879ekES5Y40ZSCmj+HimptQ47Iijy8QlZ++8Jx0qHXYY2mYAgP
uSfclmhIj5wt9LWLlTv5H+jziz3WgdcjNH7MQiVjQIfZSryeQ9ta5hBtzfPRemcQ1N60cwJBmURB
m4QNc+6jZIUkyhxGW2kNpPLCb8wLbc+0YbG9Bb2lv+lkmz6FzMW2nmRZesxJIFVeQga67wuxy6N8
3CM1QJ5UY7WINFS3HcMtCHL7uyGay33c5u1PENmjJDdBuxVCvuDkzwBuGTqj6/wSTebvUWLT712S
pY+AwrMbnhn2UaVD9jamYXQTs/lMClYqvjedCmSl6ItPtmCQJTccQufCmxvePRbQEz32NAJLHwoT
4TsqVu6uTR3jfq7Cmqys8QKeEIxY/z0gTcghq2tx42T15baos03Vgl4cpT07ORGDvYrwLUrGU4/e
PPGaWtJTabJx1sg2FxwG13zfWIUoxlfqfDzHP5TITdol0Fpl+1J2L7ZKfMNday9bcBhc83w87N2w
g8pCME/pFrwA2xJsi1X8M6OTV3R/Lnul86p9dWI1B9iU0PNBSj082cA4ISnqT0bmWclaK+nSHDSn
ZzrWGImcGKfRRvYoVx5Fes2g5SEBGaIk18XyXPN61OJuLWpMAvQPczdvWPIC9Z+N0borh25hlXTQ
ehezguGeswMz7X6QQg3e3LIHdP2vIUOXPqB5vdxMemfMUIfsQI4hBcR6ysYvo+fLm7xwaHWMOm9t
I6bFWY6rDcEv7swziC7jAKzZH8QaXqDf/GA2auVKXZqKFjmSGrIcWcPnYOLQ3a6yB6QQTmSorpzL
+bOf7gebNuYQRxNoEONxm6XSS8bcL7PZjx3iVw3KD2jnvrxsC3eFjl43alkhpLdmeHNjw3rh53Il
Y7g0smbaFe6eghELQGA8oVlWPYdMfFz3ozWDxiO2msuwk0FaNG9mLt4y5PpWFmQhumCaNTfENs/9
mwDoOjlB+qTexFXND6MK2dZqx+vyQTpEHdoyJXMNIdGVGqdBW2bhIwB2jQ/JEna4apF0TDpzDLDI
h0MZIHv4vZf0mLvX0RYg5fLf85k5hqmmThinqv5tmC3I8o7EXAvvF86NfXaz/zn8EyNQD4RgwWxs
7OYk5jVHvWC1Oma8ZR2qn00GpdmqiV7DrmUgLSuz31FdxCuLvvQJzXJRHKkbZYM87xw2mm2+ieZv
MwiXL2/p0ujaxUzGjg5gnw5Pmei92cq9GAW82nGvO/q2ZrEyzSB7RyC2xQyAR6ETV7lPVvgsY2vl
9y9trWa3lihpEzOIDkZD1+5ZbUw7qexk5fGxNLpmudyCtEQFxrVTOc6biHPEmcxcy64uLb12/cre
oow6EDEgZxYN8703QYW2+iBYCCH+D5rtyrzOqhhaDNmwr2LbnwFYq9l4zJNHnrxcdXr+D4CNylCI
moI4ze2sTnYS0nNSv9pAos5eKW8ubIGl2W5C0OAhzWEKCL0v59ti/nXdT9fu27lJbKQ/zk3XqNR5
oescC3e8y6xy5a5aCB50DLUzN3kIZcDwFJJqRAWw2JZh+jwU7b6b0p0yLQTZRbW7PJl/wKsv4lEd
TE35gESRY/VB/44Hi/ruvrHWMwqP31gohHj1HXkZP57rR+Sb5+fL3/wHbv3qm5ptD42EBqQVKXSD
tsO26iobjzOEE6g+CzM8VWJU34Q1un8h8Dp92GOFwMPoxRNa80ykVZpul5bzvJXSjWNPDBlKNEYi
5V85luf6VGb9gXCuBRYhWbW+O2TtfREmKNw06GgngVtQdhdPbof0InxX70unD9dUCJcOneZVeJXQ
XnQqCwqQhOQxvStyfmVFVSeIDTnkBPIMNJoFUpC5Inh2TX8vb8lCoKGDuSM05JK+NmmQpYMfZb+S
jkKWOIjjNRaahQ/oAG5ccujD6VF2HhP7Xk0OOByyPwVFcbOc+PfLk1hwXDqI2xTIBloWgjxmPfHo
PcqgS5Y2voOibL1mnEvz0JxKMzeMJTOq2uVob2Uy+xGhm1TaPk3WlmrJJM3ztz8FHXEbQRsatBoB
NTr7SJVMdjEYbT/KBI/Rsg+7R0NRfprUAH3jTDnbLBcANgGYQ05IVaB2wELLs0kzv4YSPYCSZ8WR
DOO44liX1lmLK/KK9mUZAVkl2+itm3p6BHuX6+eVqDeJEXWPmbEaAS9cdTrsOwFHehtCGQQyowNK
60AL5ahDp78vn5il0TVHFJuhG6sIo/dz6dOyQlvMtx7VietG13zBFAJDyykIHLJe5MgY9d1WEnvY
K7Nvd5c/sXBX6JyupVNDe1h1dmDw6cFuW7pNVb/JhIWAIBG/JE32vcE2lz+2tFpa2FEXvdHPsTME
tdHk36A2mOw61Y2FR9xuXrn8FvynjnY2jCkCleBZqWc+4oXjVYj8rvr1Ory5LMyiLxMbF534rZyX
pvyIh5fLQy8YxD9D/mSwU0oUqNPqKchou3ehvOcVJdTA0iL8yZ05wSQQw17+1MIe6PhmynoyzRb2
QCV5v+VdBaLrCrIvPB5XbuelHTh/+dNkukQMvY0aS5BE3Z8kMYK0CdvrLOL/CF3zSvUyMSC3FU2d
B7LaPPZclpZPwo75WrPd0gQ0o44sB4LlwoYAXDRu0YXxYPXx4+XV/9fn8EXk8o+e7NPiJHnZ8zhM
UtQUZHjrpC20f/u6ILgs43lvdXzagBItfJ1b0GqDv5sQv2jd5F4ZrD+qsp+3bcmL9zIJi1NVcWQz
HQstJazA26kjdXG0ejd9GkFpvQdfd+y3LjffL//2JXSBzhE7MDkMUY83+Cxye5MkyV8xVHiQi19o
S33PS/IcRSWqPtP3LurW0v//Rv9qxTSn0VsWHnEc6nQx2pu6CqiozvbRwbdtoAJDQzQbp05SbBKg
aXZ4EyOgQz59xZksGIuOkLZDFRutMYLR0EWSFYWacVuALHwD1CxbsRYXVvHF9HScdGIR7qazOwWh
6N66kKUIYeXslUNxE7nslEIu1zOd8cHm6Ly8vJELIYiOmp7slHRdD20mI/1gI4e88XtY32fR2rW1
dFB05DQOCfYqhjKJY0d+HjM/MpqtIqZnht+sSW5Fnj9G1XtYrdW3lmakuZyyLRNlMXzQNuWWGt8r
Yu/S8KbLVgKWpfHPnuKT1dIODKMpGeaA1HdzXh7nc70nDkTPV7APSx/QXI6VxE1m2mkZqOwG9Cpe
Zb7VDvXstR6gpfG1SAINMyn01ktoJyW2p6yfE3M3pv3Thmrt5TO1cIMRLV1BZZuGVZmVQZl9RM2r
EaK3Bbq7ERk3Dqmu8/5EcwVTZKd23MNWav4LYSOqbr8d3JWXZ/B1JER1MHMhwyInloBGQ3ri7a+2
aXYqHr2mfVFd6RnJr8uf+XqhqA5jblVTOWHkUJT96mN/vr9mC9ALEX0ARgfqAqO86kgBxPXfM+sI
RcNwMMpADM8OGsoABvPTSXh4Al+1HVTHMrOclZktoJtQluAj6Rlr/dYYbqppFcz0tf+lOpRZTmM0
CDnx0wxkuW8bxrh3mprfoUM9WTm4dKFdgeqAZtTTOCBAYPAuppif0KbZbLjbTBuraAE4IpONRtEu
2s6Sqtg3ODCJzuRa+7Tr2AGSUfM+E7H1nqKWipJD0Z16Cm3zghcJgvUScitdTw9G0WUb0HHaOEgs
3EbtiKpRI5L5PhkAYrOHMgST2ciBC6wTf5xsdSxHAJSgGlXeNJyjP1K54csMHrL7YpLygMd2+9J1
InwCwziy+qnDtq0r4mNRV+4+gZ4wYLIy8XlvDn7cGM1GGcnPUJgttF3L9DinbQWJVNfZji4dti0w
UUEeJf1uUk336lbGvM3MpjxFtsh2cTYafjL207emLONtnstxV9U02ouiC480VeGRhyI7GlGBUVUp
sjs0dZhvXe5GP9vZSV2vhubhnxbaBUfbHaJ9X+Dnt5ZwYq8Iq3iHhsh+ZwpghyHOlX8j6dzvClB1
7jqXlzedovHWUhl5SVQabURcsMe4MZunCFoX26yv3UM+qPKt4+5fg9LWNw3JfEPl6SaNuOvFxVwe
uEUFwqEBHUl2afmMRMVxcmr+lkxC/ZAhib8Jp2ebPo1Sz53IfZxDLgq0XdkuZ515ANT9jwT++JDH
Q3EobXc8orzb+o7llA+ZmUyHpAQDCUr6dEsgSPrcTi32Gy1E1EOZvtnaBRKVl53I1+6c6tD4XpA5
Q61+CkRkTp6ktfQkG5/r1AZSWwI0fvkzS+an3RpyUErwIVXBkNcPcRY+RL36lkVyd3n4pVlod0Ye
yb6RAkIZXX3XiIeyQb+l8xE73y4P/3UYT3UgtNt1qRpiqGepVKCkmb1YffjzqqF1AHTdNdAHZAJs
zljrvDwpECNfN/L5dvoUaWTWFOJ6COsgzN3nzpZ31tRcFcxSnXoYrWwQruyQzo7qyRNS+g0tfWmu
LMnCWdExzqzLuglY7QmQQO45aFYVY7QZw7VqztLw579/Wpd2zmg3QxgwmG345zhmjl+YiIhDka7R
xC4cRx28XEyQ7AYimp/6EJpoqFj/tenwkuagvuKGPFze36V5WP+dR29kCmqJVhnY1osTPiHuHsXK
/i6cd0ez1lo60OQpaBX0dVzcQyliBLY1pPPKBi8ELo5mrRGv4klUrA5GbqL3xHbgXaEcPOzczo6O
wpmmO0pq1a8YwtJCabEe1FBVN88gd+VzdOomcuA9GD/7NbLphdnoUGao3puhSgwoqrSJOsVmqjZO
xYD9MgCGKkVvb820SZ+v2nQd2Gy2MetCCIAFo/iVoE0OQmAT2i4vD77w2kJj0X+PFPK1XRvOGN2N
kNqUyUT2U4u4u4WywLFjivquDQRbH0fhIWzN+hFpLGMlyPz69Up1auKWpW1b5BAvCBuUmCYh+BYv
ZbarmOtFczrueCzb05iOYl/VNV056QtnQ2jOIMrBRT6ehaiq9glQ1ikBxI6tzGhp7LN1fXI0lgOQ
QdEW/GQm4tBZ5U8653dZNa0kgJbOnWb/aZ4VnWHCTRbjawqUwdj/ztHbnSfPxLlOgIrqENm2tOnE
JNQAZMLvTW79cCt509js1+UDt7RCmiOALBT4AYtKQuBE3NjFhMbouvVGNv6+PP6CH9MRsZbTJ/gX
456K67vMZq80NV4uD73w03UcbEVV3qPDswgUBbBNfLRgaZdkZV0WfrdOWNz3NliGChPl4q49VCH3
01Bddyh1DKxSUU+hiYA8VM49IAC9OG59bq9ltpd++flG/HTmo6RjXPW2OIVTUdxCtw9oMyteU09Z
eFjr8M+U1srOIbkVTDXlHpuMgxXFbxPA/tStti6YXkBzs9adurTD5yl+mgpS56QZIrcI0NHno6zl
zyDYoMVaanjBfHWE59CIAfzu+RwUxPTBLuFbY+iFHfUlcGwWn/zrzql2lUvbbXjWjX2QgC/hiKbD
6sFluJ1yV8gflz+xtCuaFYdVQxljsLKey12Z1HgqlfzHOCR4arrZIxjS9hB9uM5h63DPAjQWBMQ9
JZhFvln9QzU9p+r18jwWdkQHelJEI9BbQFeYHMiPJkdqC6x8nox630qam86G4NDlDy2cLKZF5rS1
jG4eXftUxuoxHq3XzlDo8bT2l4df4LqkOuRz7hB+hEUxBAwo1aAmaevxugoPTjnUiKZLN/ekpHQz
ojfybo7tAUi1bhTPYqLkzSVOayDs5vxpMGx7BzoFtbcn2tFthZ6tdi/QuPAjTiZuHMWIVvMkLNPb
0BHRtsjSFEmARnx3VdvdNDTM94Mj3L+1bao/bauMbQco5TEzrP5XG6UFYO+WexOHOfGShojny/Nf
2kfNB2UskU6VZ9BYyllghsOTnNMfoEnz0QX6LCtn5bgsBPnsvLuf/MM8ZZmLwK9Czir5BgjRAW1T
0HZPn4xqjbF3wZvqIFQ5lFE4S3MMjEoeQ2IcMmu1mr0QbzHrvz/fiUAQ1YVjHXB3ig8yie94Y51A
6HSP0tGhmMFC2ivIdVfXAUgp0zwRmq6ZaUc5HhXq3YKwxYQu3zb1xvDP5W1fsirNDQ2hPaGW1YJD
h/bNJp2ofHVdNR17ycwV57O05dpLwnVY3JfZCGo+Ym6a4lsX/6ZO6oerKpMLc9CxqWWPQnaUlDSw
4zj0kM97UOP0FKEMtXId/AMr/H+RiOoQ1SibkBjICxWUuT/ukjvzZPuND7IFwzN8JPQnv9kYt+iM
34Xe6TnahHfFG4plK59fOND/h2GNp9HMc/AcOe4wvU5gtzvk3DLXtIUWLF8HsnK0wDV1k0mgVQC5
eifO+2zdj2G+GX5fPmNLv1+z+ZZJkxMLkBuSz9spH49p5R6vG/r8yU/uJDKVVY1dagbQLHpGU+yT
JMNKpmDh2Or41VQmNJ9zDF2l5Ll3YNF9eVZQYany0F0nVzZ3afU1A6/lhK5wZ5yCJgLfWW067psk
ifExWOck6Zy4fxnN1ti/lixFs/bUrkHtU4ATLw0nFCT+ZB1D7Pf38l4sLZhm521fxCbovlRgGqlv
IwhI09HL+VtRrGz2P6zZF2aoA1trU9ESXNM4SL7tO9+GWyAdi9fWewDbxRaa5AfzewtVsWeyKzbG
0fjevVVvxU/yhESM2Ihj7l8n5EF18Cs6BjJ0JYM+qMBTQ6TtOSrob40MzayX13LBZHToa8ttdzah
7hDIyK3unI4jMY88z8rRXhr9vIOfrAYJdy6KPsLPt9xjVLUfRu8+XffDNVuf+poaswEpDAcn7ShK
u3/hdAqvDAL/D+zKemZ26A8PiiE9ucL5g/bl30S4V/GZ0f+jDEaNH62z2NeGVECUl1Ctlz7p14Sk
FszP0mxd2iiEoPYPWpqQ7QT9aUCatJ6ujHt0dKksaWGYoWUFU8p+K8KPXdKsBMdLP1wzbTcvKwue
lgUzcCUI9L16KrxYrpV+F4bXsaXKLmU5ZQ1oaA3rvuVi6wBzs1W5VV/3+3VgqYMugTxNBbirBvMA
WhtUvWSK1H76/fKpX3DiOglw2lCTERDWIcHIIFifgAAoIQ+VOcaeUY0lWtmNlWBqwXR1aGnHI1xJ
IbRN7MyCiLaaQGkjo4fL01gaXDNe5qRkFmPWB2M6bAbwL8RutLk89MJzV4eBtqMaJEeLbtD27dEE
n4BVDwGP7XdzlE9yCN/GcO1GXbiH/tWZP3m3yBXKpdXAAvTyOt8mF63cI+/jjQNm3o2yunJ7eUoL
XLpU59LNVUHCGLC3gMGuj5lsZzzmCmRgSys9EJLyY9Ty7pClhXlb5TXdCCttDqZT9+CH6qzXiCJJ
dfm3LB1A7WLnYzYXpQOu0J5BTycWfbUDCDPby4kWH9NIMrQhJ2vZhKUF1rxBpeISjfmZHZx7mh0H
tEB16WUtWpfnNRT+wnx0FOmcC9TGRdojl8c3sQA58zTsHWEAa/ZXpL+uWjQdUJqROZlBCg5lFxAw
pNW70fyc7cRXY+dNxF1xPQs2pUNLpWGHvAxBOJfzjvsWzxOPh3IlL7l0BHU06RhLsAq2MCtiZa0/
sLl9rIq4eEJ12rxNuQtVBJZO0a2TW2JfFMLZJTzJTkI28lYa+YxERJGVK15waaqa+2gcRbphYDbE
Y/LbcZxfQgihXt6qhRtCx51ONkPCO1NmEFsy83qBHoqmGaxtCYbIlZr+0q+3/hsUGWFap42FeB9C
rtClmluxq0fCHq+bgHb1Ow7PoOiEA12BWccIv6vibwuo5OXBFwxSB4aWbZa2IU+AjO7yrapu+4ls
lPrtWm/Xja8ZfA+JpSpHI1kQy5eY3KRDsSd2Dvo2uXI7LExAx3kCX1kaRm4gahTdsRNx5vG5ez6L
t5qsXWtOdrGRX7wedKRnzW1QoSio7+XAZXlZIbYi7I/MsHA95zd1bzQesu7MMwt7d3ndFk6tDvSs
qpAy5eKLztjA7AlUzgzxGwx9K8H20rKd//7pphOUV6mosWzwZJbvTJby69B5Np0BumTty+VJLH1E
s+owy9MKxEV2UEX9H6NCi8XIT3nbHqxpWoF3Lq3T2SQ/zaN0TWi+W5jHWR8sBh1klfWeYmzFPBYs
W+fDzYcECLOiLQNolr/RqHySNkLYy6uz5IGJ+d/f3kIEpGM1nB7QRvfCMH7IfHgfbRAeFR38bhc6
Xsbpu6DusTXAr+gWz+4ImsOz0Ovln7A0Pe3up3kiLOacTxmi/3enHuX3GXRzK2d4afs12y8REI42
mKgCKBc801yloJdJDqwFDWPidivu/espEB37WXZ5VVkzLknXoTd2i7oBS1Zi2q8jCaLjPRPVRA26
W2hg1t/K4Y61JooTTwl5A/Hy5vIGfB3bEh3pWYoJHRAD2EYhOvhYdsyXFt93qXtHEnofF9O9MfGX
y5/62lKAu//vaSNzaU4h0NBoVJE9QH1JjF4qp9vVxF55Ai9thWbuHW+HqMl6jq34WYjXgd1f/uVf
nyOiozwhWwMWGJYRlFBzAa0yMT+yOEs3s6NSsBQW1wF8iA7NE2BqhcI8fr+Bp6rqdwx8/lG6svxL
h0kz9salXTOW4K3lXeJTCgTn3ENKBIod1TM487aXl2qh5YLo9LVxigbiJELFFqhia2daEb1tG+E+
QfSdBQIxT7HNhzgH/W8PzbCUNI3pTyHgv9HYqevcCtHhewXrw3kO+zYA+dwHd+OfQqyJFy+cBR2+
57ACbRVn+t8pj/eddZtN6CZ9lu0aU+XCGdbJS9tiyJJ8xPhZDw0jVnvm9Pvy1izYn47h60zLIUmW
m5AdSwqsfMt2c97UPhiV6t3lTyycMR3IV0EiWICxtw2SQnkyMb2ksp5NPh2L4WYMr+vYIDpTqd2H
tAP8lwWVgUIGheg4lV6LegaNV+Lpf8mV/4+3iI7nG2U95rENp15vMIET94tT8yp+orZ6bLbsYfLt
bbbNn5NH5zt5dm/pqbtJD/lj/lF+cHO7hipcOgtaWI8+vq5IFGBzjJQvyuKHqbuOQIPogD/0eOF9
3xIzQB/7/UzcZ2MAijy2N5cPwuICahd7B0HAspVoVWgjVW3AjVluoEwUP3V5M/u2WXEb8pyORMuu
rB7SuCuAVB+SO8fNx1uW2fPGyLJ6Q80OALs4Qj0qcYoP/I/haCRp7pN6lp4hmwotfI5Dfcvu2o/M
roadMafllrlTH3uoYTO/g27glrRyeL48syX712KKYSSy78OQBiBGd03IKMlNPX6Pxys3RgcX1u3Y
znxAUZPG9j3YunY8j5GGoSuv7oUjpcMJK4bAnqXUDNw2LnZczHKfVsRdsf8FF6PDCYvchAZRxVVQ
JORPnYPb2SmmO9KuwaS+fgYRHTI45ZNkwNB0Acqcjo8O5/RITWptRVqbm6S292Eb0a3lThSnbfx2
eceXlkyLKqSF5N/ggBV3qOkHlCV+02TNTJbW6/zJT48HDFsV9gwrnCPT3uZCkq1bFNkDCmhqf/nX
L31C8yEcxHLcTWIzAIrjNubmPauhOdmOKwRUCx5fxwuWoNhVZIKdo+v71GT8idP4F2ic39HueY+/
XxcJ/yOu/bRQEZVWVOBTwUhpsuHczby4GagHDa5NPlZv1C1WEkFL66XZdwuLcCg3hsCuuyejGTcN
+GuHIlnJpSy4Dx1FSCU36GDOY+AS9Ic5g+c03x00aJPiOs09okMJ67aEGrCLxn+8rNpNlbA/xOmN
3ZTma3j6pTmcz8KnzRBGYk9Qsj3TIuQ9FBYU+pMyEEluaVVOJxdsG2vJoYXN0Bk2GyIrYjgFxOnp
0L/NENrdhXYTnnqwOL9dto+lgFWHGDIT7UQ5iGyDBtKl+4KU80Zx8JuYY8U3bpiXHhmVeUxR0dkM
PIwQaUwOEq2x9XT5Fywtp+YEwqRKOl67c2Cz6Q20Vo9OCUrALjMekmrN7S8883TsYUoTczJVgkMx
K75rgZPdQW0t3vTDRLetWXQvTtST7WyReeXN9E+W7IsQimvvjYi4USVdiUy74M6xgez8OyVleu/Q
pDmxdJ5eqeLfJ1cliEGgEunRtHDvyjhWt3nmisd0nMzDBPodT4WWueJHlg6UFpY4eRYZ6ezIgBn9
RqXWxhHoy7uOioHoUMUMeHYlaU+D3PproOmwB2+12WIv+Q8rXKOCX8DsEx21CPULknUWlDMcN3lu
rEhucpEcatU9mibbA3K1LVS+rxT9HZuGebx8SBcWTkcwDo6LpgfZgc845tW2qZ0HvLYNLxzzbiXm
XvqC5lWarq7sgYN8A2rdQ/XDME/ulfvCzpb3yWHNyGuIuTbGIBysPfgZ9u0ooWJY/Wh4uZWs5yvZ
rAVL1gGCU0m61GoTErT8h2M/TM24J1O5CbP36zZB8xScmBOOb0QCzqYXgTf7VDYvDWRvLw+/kA8k
OkIwykAdCrpQqAz0CQNhOiuOLrrU9qUZRzcg1h1vYuiB/s1UMyA/JMmep8CcRoVsPYeQ6ABqsOuI
FYmOHQQEfswVp1nAqQva6dnd1CkHWs1JXy9PdmmvNE8wpnKERDvJgP2l+8pudlYq3q25R97CXMva
L0SOOrelw2lu2kixBGZmnsrOAuhuHtPN5QksxMI6crAo4haStMaMhvYGCkDCS4ynurB21vQyGgJC
9eMmX4NnLNimjiGkEPYOnZqAwyAZ/M6JN7X5Ya5B7JYG1wxfmrYhnOScXeu6Lbqn/MpINqOIt5fX
aWl4zfh5addMWKCQZWbsD9burDOTDSv3yZLJ2OevfnItCUp6jS0hShhHCX8VM06tN5RJFPvoXEYl
sWhsAL2NaZujtX3vjLa7ybK5hTpEGG+blPSgUmiucw+25h5oYfauUcUksNSjCfI0atywSK04h6Vl
1N4REUi3eFMhSjHBFpM1H33bel1x5S/XYgUoWc0RVKJIELUx3m/R4N52YBo/xXykK+ayYIu2Zu+F
GWVID7M5yMp+EyaZp+R1Yn/E1p4MSDZUThniQp6neJMQ8K2jSQ+UgbvLB1gs/HQdOthGGYBWLR8C
N0ym37RtXOWb81nYMGobc4sah/N9ths381nNR2wL3pC2D+h1HDTW2IHhu1Pc8RhaCXdhKObTxNNh
K90hvI0qOG5PmJBkKYWQvgsi+9e0c8ZinwNbe2efkdURiQhEOcrpQCENtE1T077NwT3wI7TD8Lst
VfjkxGOzLUuTH/tcFl5kDO7B6oEeqonVbVrRuJGn2pkCglww4cu+CkGGT9vhW27HxqFTcfUICKI6
1Gkfgsq7ygEzqeont2/RV9nWL3XhRtu6ERMA61X4rbd6dUR4mfiNC7rmOnXjG1kTsjGBGziwOst+
i9TsdrzI3VPLXf53duo09F1SNXsH7YRAPtbTLa9Feh/OVRXUAHn/GMFN1HhWEc6nPI/l5NmFaGo8
MpPy+fJeLtw6OvjSLWzDNacW5IZ5Z3ggz878JIMeyIxGCj/iycqTYunEaC5VTVRRFPZGQCvQysRV
AzBr0a88+ZfmoDvUuULE1GFwFHR24fSChM8+mQZ/GH9dXqSlX6/51JzGaSXRfhIMgL156ELtbupY
jCsZsIV7U4dhpiGtCLWgPyNn0qGWGfXbeUrMXSRdHkS2KjdWkqkXZwI+1kuQzf593aw0BxpbTEAn
AinlNsNLK5dm7dcGGtmuG13zoJZVGqY1jDLIczPyDdE8ylXJtoUWAjCV//eSAwA+qvNGycAa+h7Y
RkEfEnRYP5gxjb/x2rY/Mijobgc3Lh7yyRA+iev+jjhpeVAAA4PjXgnmpXVs4JcZyHa5COUYoF13
Cg1+G05D+xAOkt05fTocVTx1GzsdQaeNTqO1buOFF7BOMjpxNnMFHFOQN5H0sg4dSMNZN1OI+gRm
tcYzLSArEBRuLm/Iwn2p40ILiAypkpsdAoNh8FK3vUtB3eZnEJS+7gPniX6KPGKIDRpynND0JI1u
wzrH9JUK+fcUQlvXEf4RHRuK7q+aOCNU7sELx6bZ5+5B9I1/eQILO6LDQaPKrMDIN4TooAeVKCAF
Ebszuy3HzvTtr6S5zuWamjcxazLYymlBUeNM3lzYHkkSr0jzjcyvwwATHSAqZjLk/QSaOXBieUzd
GPkdGVac4YK31RGhZsrBrHNOGOIIBWm8d+jUb/j/OLuO3shxbvuLBFCZ2ipUtMuxHXojuBNFBYrK
JH/9OzWrfvq6XIA3A4xnIJUYLi/vPcGDtrAnvkYZJWswaMNdyjwLArx6hIBBGxy7YExyHX6tdrDW
Ce0cODhFXEOKNH/1giW2kEFy79vnq+jSPlslX2Xj+6086+72MjpByc2Lu9l/CXx+rZd8YQLWcM5R
d4WmtQ0r2ZBOWyg3P7vlPN00MBFNnQiyS1/6jjWgc9AMFT8fx5LxHxt/if3uxVTXnAQufcMqHwDp
cgr9AGlHw4vvuIicaAGZkkA0N0V7zQ7p0jvOf/8rHgVRaHdcGtwRZxYkFYH9Men18pRrGWXCJ9Y1
0YoLB/h/Bce/XmQWuw3kgMtC2fIDGzpIxZfI2iILQcS1Y8sZdrSzvluTulbKPJ9z/yhlrhGcg2OX
PKCwWCcWiP9GKli5ISsPT4Fu4D2gVCu+mSIcgPCFEyBb/Aw2nVUGRclrp9eFVf7f9fOvbw5pVBHU
ftRRyDJpCUsc9qNyzJVIfGnq1slDYS3cnPdQ13QfuHLZtzD+lBtfKfqTqeLaaXLpNas0AmLEHXwU
UQ6p+7rK4B7QW5i9WXZgBFjOtfropaFaBYSmsy2LMt8+FrQEz2PMAjrEkXvNueHC49dwT8FHwUjb
0MMAabbKcWz4Q4gobSCbEn8eCS4M0xrrOVG79oOBhgd7WGKPP7myT2b07PKvRZo1srOEU+aMdk10
wFBtGBUnGZHtONVXov2F7bkW8ARxxytUg8MQoNsuCcdK70eW8zkGCdzaLaSrtvAwgzBeFPzqhWtd
GbVL83L++187BPJ+9tguY3SohHlFZHvyTHtnR9PXsghyvqv89Xid22LyFAw7giiThRe7TgNhPvm+
lBBe/HzeL32B+/9fIfoBVKUArfka5d2062u9G3TDEjIVX3OQJ2vAZyuaQJiyhHrrWXWQQsfLjmCt
bXfhzpbyz+ffcalBsdbzDAKPY331KN/M8RAlRG9bWGTyWDeQQEww49iQn7/qwk1xLeopG3uBnNfZ
LrKc7lo+31ITPnz+6H/uQqA6z8v7rwlfCl0aNgxIr6F41hbuhpbfXTYmbXlN0fzSG1YJvPTgzAJ/
XX2s23fbLtL+7HKib3l5jRx96QWrU3/R0JSBoY8GMh2I92Xgbiz6qYUVKUmCEu71n4/UPycBI3V+
/V8jZVeq9tmcB9CHxU0HcGIWK489fv7wf24KPHy1rVt4Hjp0gkGkie4IDBtqkFsErNm+9vTVrs6R
pbRsUfQwVt+4XewMnDqr6FpIujT+qw3tEK7sCuqaB5QM88eAMnPowty9GYeO7GgJwNXnX3Gez/9J
TzBGzv+fAJl7diFZRw+BnPeeI37Xr61vJUJ1WwA/vtSLx1tWpzcxFlEGlvbHognZtspNlfZzrTdz
ab50tuIVq6O7bCC96ZxdndozGM3G8V2ZzHKvaUv/88IJNPVqS6NEOjuV0RgnT2+W8CYsvSRwTmy8
rUGOd4or6eKF/bBGcJZAENhthNcolm9bAxeW1nv/0kyvIZyUVXnb0g6C3zMpH7gZ+Q6cHP7ozYiz
/gKltBCNs5fPX/bPgxzDtdrXFWAjfSeW6FDI8rHwIcCz0Jtcmrdw6XYALaDpN1cl/JfHKyH3wjpe
4zrRGqstKNTUx4iLHFLKjn7xVSt/DhOUzQfitHfGCbm+smsuTdP573+FLZMDFdXL0hztwWoTHg5/
wLt8/XzoLj17tfN1TfNx1uhlL+5ZmNS1f0T2NQDyhYi4Rm72VecXrleY41xZ75An+aGL5bXR/Ep5
9L9LzT+iyVqr0YR66UcxqCMTpY3ajD+ealfMP8RIxpMPLYkb2HxHqcdK/yaClAA0jbD4HEh43jAw
RlJWdkUWMHmN8H/pe1dBgYIEYYEjggIIeh2wVs8K46Sd8bafT9WFIL3GW+Zdrggk3+nBN68FTJr9
PoBnDTwteHOFIXTpDatzfgpCvMOR5VELua9H75n7ForyQXDfEl5f+YwLe2eNvJz7CEiZiuH27ZxV
lG9BFd70/LaDJXhEf38+VBdmYo2+5EJaQeSVLuAH5qT7+kjy+oftXtPauRCe18qMQ+0vPe05hImt
sL4H5jJy4upsJoScdUxLUlcvfS78V14vLr2Su1yIcf+13P4KAnNYmGY2MwdDyL9Bd7NKrTw14wIB
sAenQSsMhioxcptrudKltbAKDGUdCOZqbN6K8LRlRSzkk49yiR1da3df+qJVMgDJc2NDgaA8tnxx
S0iGS/XGTT9ArMEa4RhHq/B2HgQalL7ofji+Hq8Ejgsx738gmiFY432eQ53ShQi+sg9MDc9fW3ir
EFCa2p2raMDlS0W7WY17N0ftzXavHNgXJmWNycw7L4ciGi7cUEdMKrnVpEhs+saGr2WZa0QmM70k
VhmEByek9/CQzNyOprZn7z4fnf/8X/4RsYNzTPhrEcNlvi9nhwuMvLpjVXGCec7GkvKuqMSmdaxn
Njl9rGizz12jk8nq3vtpvDJ4FwLPGqIJqEPvDGFljjng/feVN4Ih4Qh/M/q8iJWDCRsE2mlXPvW8
T/71qefQ9NeneqBe2aVGblXWtrulbBn3Y4nyhVU3Io5sQW9HmMemRAPo0UeWmxLeNxuVz0tiuFAx
Aw7vGg3l3/dc8NnOO+GvH+PQsRXtuddf+9ZDP/FjBVGFt9YDt0EIscRRIPMtXCD7bGoqB3Ly6pqj
7YVQuYZz5jrPi2W0IAoc3VHlQmn+xSVRjO7ZYR5+QI8/+Xy8L+2MVTBhVjvOk4BkZQ8TsVhz8Cnc
WrE4gHd1x5sred+lt6xuFu1iQ/1hxC3M7R5m8ktAIdotWdxEV7LmS89fhY8AxVMX5otIyAMe5xbG
ifmxqyB2Yv35fJwuxL41JLPw86lkxUQPnOm7KEQBehqzzx99YarXwMtxgA1HOMERC8wt8x7MLX8A
HIukFu0hdmYN4sOBo/chcAzwCp+/8sJ4rdUkB6tEZ6506KEnHWw/XqLhjxx0XJtrFfwLMWONx7Rz
DnMfPqNAtHgD2ECgfA92n+Qu35RWWCV5lKvN599yafhWAcPvuhGuzehKNNFrZdRd0OvUeCoJ0SXv
mEqa4RrA6N9eICRaazcShCan6bCM0epQ6TwplfBSq6TIl2ZDi77YeiSot6VjsYdZFAIucx6/wb29
AsKknHaOZddvijl1oocF4GFiJijOeVFMAvhY9AuPshomeNsZ3rKw+SjKrBDF9Pr5OF1awavEZGg9
JZwZKxgd/icI0kL/oviS4hgGZhVFFs41DRVuQw06InEDFNLM7T0pRXhtwZ6f9I9j4X+syuUEgmfV
QMYcUN/3mjiIIIMVPFTNwpNQMgjUwg3xzvdKeJmUMocZdXhnZvRRQmUU9pI/Z1HAbRizKD8JJsuK
ZwU7KEh2Vak9cXbn9qP8mJsc/8EV+A/oNCY5dfj3NqDe3gRVvyn9M0SrbUUyOJaVNj0ADOVcsSQ3
hMaQOQCPUACSCR2CINZdRTM29MPDEjHAHrmUEFgoQrjCuiIBpwIeSJMptvg/om+uVZwrX2Ow63lh
FRAsh4WZVwCrVDRk6mJgv4vYcVxlkOy39x7wf3Wjf+aBvXwXOVG/ZGjbS1zklh3bLpmyRVRBQryh
V1dm4MLVYI10FU1fODrs2qOPnoUIxli6IqX8WsC4sDrXWNe50nBYstoezgf1jLKQx/VNVzTV05cW
/xre6rmY9bBYgoNdsRPEcl8LMVyr6l/66avkLKQwbYB8vnO0aDduBheddaI1v5J9/RuaA2b6OYb/
lYOQsLCJCxoZZG9v5qhJQ0j9FkOVSIQR7oUw0qJxuXR7GJocDYRfY8eQ7QJOgiyLFEnKpuFOqjXZ
4HzcoZSe6cg7MavaVma5UzYkFuHv+LVRXoVi7kubBnoJD5aArJWGx6bV1VdSiAvrbw19lUPEJ4D7
4SDiFzFckJMh+DPVXyykr+U0x9wrAV6Cy5OcXX6Lbu8C+rQBLr7xo8fch3Xr5yN06SvO4e2vySzy
aYbeEhonoXoacU3LX5n1tRxoDX+1BIXSLBtw5BpIgC4/Cuam0VQnEKv44o9fZVkeIRO1FMEm6uht
ONYvZW5tYef1FYAbpBHO992/xmYcg16GPu6tg9tvuhxgzZr/+tKwr0GZpAFoVA6BPi75/VSfIu+N
i7fPH33hNr7WwqxR+AfETU/H1iPpYpFMNnXquzsXN7PSjTKN5artx89fdmH5uKtYUM2z74kGN/CA
iDiA9/LMexhP/v786WAo/PuUXXvDIwRD75X289GBcTG+gputMkToFNhn63c/BNYT6fgQpI3jMJEQ
68yyAWlzX8+V/B55pji6fG+UcbaNX383TeTcDqHlbpEygMSS02E6cgG0RWzVJFSxtfjczrgLTnQc
1EMlY9a57SloLXXT5oRtF0fS94hMTgqd2eq5CjjbwH6NbTjQlZtyqVhGo5neBUFn53Hncehv4S6O
3+LnTdLWTD3nliXPNax3A1mgFwj94vTtaQ57hHlezJ9ORPxG9Zyc8iqaE4+iA6gnUkMc3pMbVCZp
PDiq2uFq124riF28960rE07Akcgnq9wFYwmsse5/2s1AN+iGO1vXMcNOEedXZbw2ru2hjaFRVe0n
YX2fQk89zPCg37hYOE/GsV7zufMyRGTxpxU5ktbeauFnFqk7t+X490ab5pjrFnCeCYM4MCS1utDW
h1vXZTyFlc543/ZpE0UiNkFOMicsdNrA7zWbRkKT2hTL01Q73wGOjPbaCYdbr4DUJLECKNGKSex7
KPkmtR6RSnGiE23gVWDL5lfh17BpsgGTZXMIugEzVTa4I9DMxOgyXuBoAeCPIw51F7ZosIgBddVo
HqAa2hgd3RW6rZ3YH6ADIocy2jSl68b24kEqoFm8xFP1hwfQfur6gzfH9VJ7TuKfsT619Ppd0Xb6
tYTHXObOrr8PXACqPel0G2tc0GNuBfjtBuy5R89rkPdQpEt3lTXy2Ou7/G6ulb1ZejBOjKybE0xn
38Zw0XvFpXix8tbetEs1PHbjsmxlFy4yRnauflSLp4bYl9SNqedNGZKuKgMJznwvreWPWwftPdzT
F9Buc2CugZF3syBEcskpOKO56VU269xsPI80cUf9oUi0pcJ71k3lichZPnXCBxfJBx8UI1H4P6Q3
KATsKm9gfO3P7w0HxQfKWcjm4MKwa8v+rVYhMO6Q+7/3FtsRW+MW8LWxpE6ZPA+4GrFK5nq4WUAD
3VjQfUgoyWFNP1X028xNncw57t9nsb2+Oi1w97svaFO/LwxqC5W/QGCwn5whCTvV7GTLaQYpyI/A
797lMomkbNo8ESNw9jns3jJeefa2psVCEysH+aV1hgLZxuQhOYnKyH4esX5EXCgVPnKO0nviLE69
pLaZH8vO7zcBa/p0wgZNZfgkJ9vaRn1eImFom/qBsjbckLqVOF34cyMJjNnHkskqE3AhOGDJQr4Z
OqMJK/rwvmqXV+MEJkhpMbA700hY9IEyhck0ARmxl3LXv/GirkiHwWuK1KuguHGldnLh5rnGmZtC
TLMoe9ROrMBOS0XfSktHsRfwg1OFR2dgu4pMV4qvF27Ua/HfuTcTcfyZHli1JO38PahYKqKnuRsw
9Nd6DJe+aJWeNICwF0Z35sjb5UBa3e7GsaqzTrITnILmxBjrlljhtc7MpeNmVRYaUbT0WpRK0TSf
nLhlA/pQDtr0V7XVLr1glbEsXuh0UzfYR9pOH5UotoI6TqyFs/38xLzw/DUEXHe1M3nc8g8ua3Us
/CW6gz7GfFf6tvpaVrQWB26UDjpmlvJYVDL8OebMNHEE88iv5XRr/DcnNu0Uhy1c51VOljdwBxl5
yFGycb/6ilXSMolAusECO8TJhHEH299+/hFY1+TNLk3B+e9/ZY3Qz6WqbuAEV6P0V+TvvJhi6V2p
mVx6uPf/H24k5PIceOUdvHAI7lHl6GqQMIs8maPC//P5Grqwsdfwb1cwlPcIaieObyA6XPYAHupK
xboMnHhoPI1jvyVXBJovfdBqg0fRSLyJBxaQh/1O2EqhpD78BI/o+Wsfs9rRSEbG3BpQpgHqJtwE
hNYbaIWVT23dmEMjl2pHUUDdff6yfws7kMhZbe8hcIu6GXx+9EOab+nkOEiCKIktKrDKuM2juIS+
4rfI9MWNcod5i7mL0rnvlysJ+YWAuYaOaxUZSLpNZ/DSRzQ+OQN9cCAPFcFW1q7ZgxiuORJeetH5
738tc4fVXtMrHMFOTluINwrUHwfyoReZjoaBpu1/a8Yhjz8f2QvLZC0L3OJky5XrIjBbBFrbPg5n
K2IsJoXdZZ+/4ryF/lHQW2sDo1gH0yIwaA9WaKfTUO+pusaNOweWfz36/FV/jZXbqLLIW4wVK+EA
aDm3nqVv8lC8lnZxpeF3YdP+B6346xUY7pZRP0Rg8B15cFr5lKNJl2Brwb6ZLM/t1+z6ILa3KtuW
Cmp0Rrn5wRndGwcGw+5AU983V6ALl6ZhFRBw6+A86AGOiEyRwbDkIei/2JRZ6/6idD100WxHB2rQ
uYPKCoROk4CcWHmlNHbpt6+2vxcxqIlSQg9Selmk+a9wEPaVHfBvcRPoC66qEdSBA1qNW97BRpcx
gXSqc/JZ5aaubqrUlOFHN3n9jd9DgQe86TwZqjyHbr/npLmV822bO/mu8ro2NYEi6ed75sLCXuPG
+SzsrjtPFnfBwFP5QUv9wQp9GsHLvfKOC1t/jR1v4NllbOmGh7nDDa+WHJIGY/M6EHklkb1QMFmj
x1GWGuy55/RAC/PcLdCAaxd5mgq+YWw+sRn6A1rop8qpfn4+ape652QVDybH7+zB4I3KtfMNj2Ae
XmOGmP9Wne+aQTRDYmO6BbXjDgCVfV2p+yLPr3EiLg3oefX+HSomuCB00FQ5yDHwY1HIaFNDQyTp
YE53Zc4uRKO1hHB0NmRhYmiPti1uXEUfG0O/W7BmGyL6vbHlNaniS+tvFSwG125Rna9x2g2oLy9q
fA4rH82wDn6Kvntl5136mFUKQa1QE91GEvp1dR5bnu5/ofYbptJ2+QvoovMtqF/F25W1Qf4zDv3H
abFGmJcdCe1mWhjYwlCEBGkBEldbGQSunyyAWkx7IJTnV9jNN1EMi1DYIIVVLt5cvYz3ZRvMt0zY
4xFTXD62wNJt22bUe+Ry5MVMPvnDMQfPMpL1S8s60L0QDRwY0tpF9GL5labgZZDqAe4IQwJaTnVq
Q6+BzDRr35UDAlqWQzRni9KYuJ3yZ8v78J32Rs4im9so5er7WQeASXPwDITyhiVzXdQSQBQV9bcx
tGBw1KZi/q1Yh/V+gPNE4la47GsWD717SyVe5yRW0cQCTSZB+5hFP8GkSavpLYS8iKX4Foz5zFA7
bZ3xRXal3sJb4YnJ9mclyrhsfsylh1z1Li/3+fx+lo6QIYaorI4+/VP5zY7Ufhq4qFt1dlYsLPad
n0CwZZBQzzT0IWNehltN+32kGFJdhxuIKbmbcqR3zvJOXOs4O3ZiwmLfsygLi/7b4OptiKwucNx9
01uHsBTH3Fpi1EWfgc94ouGrqCB5QNJCvZW1vLXCYsMbuhkLhg9d5BMaa5uqgseU2zabuXoPoRvg
l++QpjzAoKKOp9r8NK37EJolGdWyq6UP6Ht9H3XOI+wMyg1wuZkwajPNLzDzSK0JoHKOKk43AzlB
yq0nPggKXzXEwu28wulxap2HboCdLP46Sh/SISZr1W3lfTDVxMRpYlfulHOWkYmr4iBqC0pdp16j
xqrup6aMIaRFIrCadRBz/PJZoXp1qhpQoLaqi2LahXsDWm01eUl9HqJqE5oiXaqnVoUpLCNjbZmb
Lux2/exkZcNS6D4kbZBDm5klM52SYuFbHphY9UXST2JbhdzKen3o3T/cJUWcv3TyQ5Y3UrEEsmKy
Oor2zqlOYW3f6h9THduvakEnG7aPJ5SavINza++k+6Jxr8FPjo1DYQbjAXf1y17KP3Y/HXPz3IKX
lFsJxzKF1H1cH1CMhR1IwTOry4j7CjNbx0/yl56f/DKT+a67K8TWljcqOsxWIp8DsWseeQluaIpu
Nh6Pz7OdONx73QlCPND+ktbTWBwCqGBCtX1MzJNVZEo8aG9MUffKw6TtTsJJuuWh7WMJ93iPZFNX
xjlkPgwqqsNL+BpCcgIbhYsqLeFS4W2B9HkJp5h5xSkM+tR+m/DPwr8roOi2o9GLo3b64HtpOflx
7ye196r/WEy9kUF9H32sjLoERblTe5ezOQ5trMfmIKwH6BIkGgIfuXCh5oEduQlZENvihSxPhbnN
7+ygi42AoltVZrjbbFE8Fe8D4IUo29o/UYeDKcTObcLUDdqka8MMm2gwh6qLm3DftI8hjyN5vsOm
OsoQTrwJwxQTehLkflL7jj0RcWO8TRTKpHaec/fk9Hd8eQqb3dTejZRnjUysJh7q09il7YCEbls3
b6q+acFq6fmDgc2McuDNE5fWHdZToZIoilFG1nxLrI3ZeVEC1lCHKnmJ5ZyNj+Cr1O1NtKT1Qdib
kmzKbtpa6sc8b2185K/yrNDrw9Kw2pGPwux6OxMfqgUMOQGS1/vo/+QIiX1qcfigJviUKPyF31ap
jYYBm3U/TgcSvDHrNJGMBg/wT2nGZH4paCbmGyhPjABwsE1JEzrsreA1KDY2L+PZewxIknu3ZqZo
kd720641+6XocR2/Zyab5YE0qY9+foiNj5PdByyk6TJYtCxhLJ5dGdto0EDsBLF428LMO+QnVSel
y2I63lBXJXOQGQsleyetrCxsFsxV5k4JB4+20K+y/N4FD/nSpzkEDMIKcRp9BD+o7iRx9pS4u6KZ
YyKHROTY3jBQbn5b/XMrP4bQi8f8sQZszDi/SXNbTL+IsmNVcGQdbhI1PB7m4s4CjLMOX+VSb6sZ
O7+EIu3vpYVsAu3T2XlX7k6ge9U4r24+ZkvlxqSHyAPTSd+MKV3ufaNRdf82tk5im/eadymVtwKA
n9r+FtKX0fPgStihk/K4jE2aey+9eOHdfiRb5sMAu1OJ3556QLK7OT8i68QvQ3FL33l9GJeeDzwS
i2sQdgJRxXWp48j6UbO9Vf8KC4h48YQMYyLDnUDfqB2LhPUk9fnzhMr7aNFdC2ntHD/cs25yH2uP
oHyJBkexZH0/psH0GM43DQFNdRqQgvI0Jwl6EUkBpfJW3QlSpxq7MLI+gj7fV3mxycXWHbFMm01n
t0nAShTUH2tdpW294xFNJQRsBrh3+YWA9Us2BxoS6EPsKXIL5mLc2+6jCxEYOt6rArdq7pGkKGUS
6BrGGFuBggn32cFAhCk2uo+J122H6MlDu087beJBgxxuRn1HIHDhbEc2P4xBkEDPoomX6iacl9sW
x57TkDTyh2T0o63XdG7cl84OZd0YbIWnAJKqSViyxzrXqTX8CXUL5OKcCjREqwl7WScu0ACji5r9
QLfB5GXIezAkRdyTN0O6vcYSrr0WDOXv6AVj0f/h9K2o2ZaA0d7Nj+784Ec/SmnFkw7Re16yyfo2
LjQuZpaN9pnaXCHohtkQPhAcTYzc5KS5cVtxdBt/B7/mIUHN/g+xm4zlUzwNL7XY+8RPezq/GGU9
QJIIGkPyrhY3UV+mDPFNYHCb+xJ5ErIHB5FLiZvWzpPeTnP6EkZh7M3aSyo786jeej6Nx8glsVHO
3iuRXNHEmd9ZiRZU2feP5aghly+nJIK+UjyGjpdgOd3UYZ6ZYdrmAHri7vcQOpjl3rtt4BwQV418
iOp3UvC0sKFo0//xoYLiMhxGQiasuuX5CyTw4CV8svi9n0M1srp38X7ZD3eoYsV5QBMt6WYOu0MF
aRUnr9/7oHjAWKfL/BqZIDY99le3gCExZsyMRz2Pv6pBvk1jn6Jmjq4XEEpOtGFAV/ZEZSH53Qr2
rSLVToU0a85Y9Hn8MzZvvPDtJAJ1PVdBMsONQPp2BnUUfKc4jVLcog35w531vhIubGd4mM2NurXy
ObXK4dEfhk0DDx9auICIzluBQF0O7V1VLztrrDeBK/ej3VSQ1rH2y2AldSh2xEccm/hu7hB/C7e5
P4uBJ6IIfqLd5WY1Ne+R56GlKoI/DGpusZlmB5g6zB2MTsVGBuFP0ozFVhHL36BB7MU4T0lMjZ5O
xrNxCUc+XD2FqvuRR4gXXqE5Vg/SLV9BHdz8KAlSgDpPoBMZwwcytiwQDZBmJiWAMUnEdBEHQbll
EBeYmLddWP8kAwtIRSQJuBcUg34ojYVUdj6BeDxnM0VaVtm5im17voeD1a8g6rHbc8lSLngKIJiN
1DyPksAj+3rIE4PQ2tZqysocvuOh1VhZ1eEUq3r0TiHgBWlzNf7xcNhUnoYPUwGxLIG+sg9m7VLb
OgXpEk8g1m+1MCchla5jxv08IdAPOxb4lpS0PsRBh8FNh8p6ITZUb4IJNcncnTLvrKkMX+7N2EcP
kSe/VYu5CdvgrUDGafqwTBex7Kaq/EkKAzsu/ymg7TMd5yOsx2PZ4Easx5Km54p47JU4xEUNx+HW
nR8jacMWMcrnLRzp3VvsmZcWFeBMdo06tLb7GxI5Mu6LYvjW92xKYWk0Qf8daS8L6vytmV0nBlOD
oA06h3Gl5p+uzU5KnalV1YJUqEeb01cEHIe5GNKoxlfSssG9oIT4mV8OR9XY+9JDmqND2BrCtvam
a9gdKjg71w1whjXdsdCzt9EY8JSF6iPSJMFd6ldOTVYiEnedSceoPioxnJpqSsMy2PpLmLhnkQG3
Ab22w+06QTdpw2Gv28Btdw9N+LgMuweNwDc7+Wbya7Rg1U5NtbVjjbLSUDZbj81RAmE056kL+seo
y2/boPit6bDppMxMiyMBukXooI4SB5cpD+7ZYsrxCIpayzk9yiXs+3iXDEbKlPdYjKYrJVy2g5tm
QjHDribcTGmEgv641T2+K9Q/i6nY1sV4P5j+xfVoDBxHzN0Z9AciHt0+3zhT/qez2h2Y3EirBz3t
ImsubuD3W6CRov161/sVTSdgivaeacJXH5t6B0EHetOrXm47h9H92DfsWCqJm+MYNAVDfz7sH2CX
NEzZBP+Xo1VT7yBphB/jt8V74UbsuVqI+62jFtIXtOCZHQOTCcni2gP7t2dVnfheYW9cSwS3Xo6q
dtx2DSK5KKwfSkXyp2Xp9haeTyCrwRMihdnqhFSgntMC8iofehxElvvcSUK7RHu9G/gt0CJk19UD
ZPx7v77DaW/uadTobY/mNSSJWHvqIho+1fPAHlWl8uZjbgdZ4tqm0D1vZeC8fl5w+Hc1iK5J5/5c
o4CCTvbRMt1Rd4/QPT+O1wSj/l06oWs3IWbDHna0uvHIInonWb2vcNGbVXOHJOG+HsIrYMr/2gD/
WzKha0uhvFGjbr2wPjZoS+yqsHZ/iHb2QAaBIUyolvAbHEdhYMY6EIf1DATQDupi0RLXVh8+10RG
H4y3ThfX6J/LWKsychMHO10ks6bkGn3jXGH71888l7H+qrxBo4LWpKXDsfKH+f84O5PmSnElCv8i
IiQQSGzvPNhll+fyhqiRWUiMQr/+nVsrN6+4RHjX7e6AC2hIZeb5Dnp+L6cRmh+uf8h/pzHFVLaO
4WFFPJrmHA8jSr8aAWxe37hEPVIUNRQSJFCHRMhpLsEE5kbOJI+I7bhTaWfxNACQ9szDs7y3A1no
ZZi7+qTMMEJcAChF3Z0iHm51FGvUgvleQ5e1kNb7d+5QTCXsmZBpMLa6QWsBrHQlpiHOpzILnuHx
UP3hMHbdX/8wc08yyR+CjBs7PE3UWRpfYl10HlPHO1W62H3u+pOqQ14nWOkKTLLamH01AqNFXnNe
LrymmTE7VbC3bkBY2QNXWTs+Dre8/9Z0+aeKv2IqW+e15ZATsMtO2D7yKAZPM9khx7lQSpr5wlPp
ej2GMPREBQsmEWO3FrC5QlItvG/gPtW7i93Wc3e5/P3DpE5FU2JSD9UZWeLzkEbHZhS/XN98p6X/
cP0Lz32Dy8j6cAsD7aQXMEXOiWvbmzZMs1svQb//9avPLBxT4yHfYS3LBAD1Seqve/4WZT8GnA5Z
h4jWRQQ/0AsYYeFmM5NBTKa1LeM2xLEC2r3WWyn3i0JKvYds7/qj/CXs/WOFnSrVS9uWrUGL1hm+
LPv0YB6rU3s3IPGXbVAzW6NhaO3uxptgh2DipO/IQe67Q7ANttfvP/d0k6nup4XPOY7J5zD53nvf
W52uxFLf/cxeKibTvDeFRD2902cZaiT10rVHs2pNTfSgAfcMLofK6w8xM9qm8nTfBaHE1wU5+xnZ
mji496vweP3SM88wtQKSuQZOOAYHKvGRqop/tEhOcdluICNfMWcJCzfzFfjl7h+mC+lE6SiBzjTu
2DucXrKVVe29CtQCjXbu+pMZH0UN+pJDDgy6+OUIuB8D2BuiQfX6O5q7+uXvH3597jWKlGg7PxuE
6yWi/VUrzXPFo4VV8d+NG+Dw/Pf6jlajJ2AfeU6jL4qFux6tzpw/heG4gcvDQXYL95n71pOZrsse
6CdEUGdbvEexd5T57agxDcevpl4Cf/1trPnHfOfufx9mhFN5L2guTlGgnvrUi1bYDv1bqmPvd+iQ
/BU+Y/UdjXDoHbtQb7sMDfGQkobroXDNidiW7DSrunvCc05RC0M6F53gwVfGLM5SSD+8Oh75XLlS
TPXqXPC6lPAQOvl18xRas3XccQf/upsWDejXR8/MbvS3qPhh9IyZl0aaIBgAnWwrgWPPWfeY+c67
6+jvn7rFVLueZywA0hpYdt3Va5HWADA17p3m/IC+7iUZ8IzSWUwV7JHJ05GYFr5+Q/ca8wAVHt58
H6v0R45eA521TzSXd7SN9wkhbCEgmZkbU1m78AtGIw3ZPJBb3zO0ykqUyUqlsk3rlTcof/4oVbDQ
sTOzzE5V7JoIyNhV0yL0lM+EX8q97edK/GJqMJRT4jZA/3a4NlI8bIzfWlCgmxBJ/+tjYO5FTRaR
Lg4J2otr96TJrS7vk4Aec75tM0C/Fdv0yiwshnMvabKIZFZFLRpBL8kk/5ZJdhoj59f1R5hZn4LJ
0pFnCslohTZHm2n32I+OPJIqjl6DJq12DZd2C1Gt+3j9ZjMxVjAJDIRb2CyKKwKxpiCPTdRI56Jn
CPp16lPwp4kYH1HthlGhNgMsfJC1X3JRcC8P9I81cmoR1HI/SnwkHk9IzH+1Kc/eyi7j2xSohrVD
S7VxuR4hCKEqBaIeFVbZj8Wuy0BAgit9uvWAzd63CM3FCn4i3pnZogL8NEZuPrG6PeYmFGeS6ep7
FzvsxqXgKl9/azOL2VTjXtmolkxiDRjS1xJNCq7wofDskLdbGsdzd7iM7w/LJY1aibRBcHHq0Mhp
iRRiWPaItQf7lPjksj8Vt/smKhyuG3JKWUTBgM6QVfKjdmf9DtUdMEoXVpS5h7n8/cPDxMorYT0+
kFNO4w2EHscwSw9p06+s791f/yIzrUtwWPvvPSSSIW3Td/Qky/4BMIontzXbMaAwVDA8e/DSHmnB
SrW7ou+7XZjCRsuzXGwqCMMWFumZAGkqenfyFjnlLqYnNkS/OBqMfKVhbICd/PozziwMU0uiATm7
yoljwFBbupb1U4Cre1BipSxH9bT55FNMlp8CqVbEjnBOAaZpFfoHF3prEiw0Is69oslyYy3PVYfe
zFOal9UmTMt266s633JHLDXRzw22yXGEkc4J/BwCZuXSNSt+NXDNIM5dMy4szzMrP7uspB8Gsxcl
bo/Uuj35ZdSf3B48T/hYLP36mf1rKr92IYAvqQmDE9ySdg36ASL3NWcPHg5sYLQhk7UEAJz5Emxy
FimarKEeMLSQqA5og6l8GMmGY3DsEkgyr4/XuVtMpn0Vj9CnJr45FepbZNVaOGgkiquFNfhv//M/
to+p3VDkDgV6sSjoTWlcBpcqkXxNXWG/l54fkk0jhf5RDaEZV7ozDC0vXgbtm0VVq0Zdzed3Vc7d
37lL2RbtZfRVdA309Kkl0YIgZe75LyPow0ipa883SpXsFKM+idpX8Yoyyt6Ycfu59zuJQSSsGvJB
y/GUM+/VbYcUOH/Qzjh9uX79mZnEJisBttjOIaTPANq+k5m7HzH4EFpvRRQvPMHcaJ8sBygKg+2c
BulZugCK63GHnGS0Mj16I6wuVyPLoGXz7MLd/vLj/zViJkuDbbsoUsBUn4YhOw4D30oNk0D/OyYC
NJ030ivvCoEdtufr3KK/CcV3474k5shqCPIGvdLeu0PchYV25vVOVdxo2xAu+ofNKYOx0C4haXvQ
NPC28aWiDg+RJQPvmWE4lXRbl2ROMlJ7ytp0X2P+uR0koI6zEAnP7Er/J+tO0f4IOzrv5PePTvA7
8AXwau+5pcAcDwtzfe4RJitJgYhYFQNqjkPWwkipymO5c3uXDWvHVGJheMw9yOXmH6YrzZkDwfJo
Tmly69noTsILD6ywEuXbC33k+pyae5LJmuCSWA2yZ8MpspacBLie+4iaHh44gFJ87haTZWGEh3Lg
2RiUJN4NT/Bucjp0XaVofsGK0S0kzOYG72RtaON4oMqtmjOLuLOF+8CbgXHWarDo40ichZc190Um
y4POx1wkgTZQ03rsTEqIkyEgbg5OE7kbIFLt1kfT8+fSQlNTHFVDjqQyTEccTXeDjz4ziDHAc63K
bNs4b9e/zcwTTWWQsii6hBqVAk35VfiPjtJopClWEjY8cdsvDOSZCGUqhFQDfPgiLdNzFaVnZ+BP
MOxe+Oxzl74814c5YoMMBCMfCSob0ZvUK05QrS9E8HOvZjLHiaPTQKJV+JSXr6VGu+Fvbh0EPb9C
sZSFn7vFZIajAyRjtPPVWYePMZxv0tJZgTQPuc1NX/CFtz+XIJo64Kigg6FS4zEg3OJ10eHXA3zT
4cjKdzVBn17UeydFe7XRsrvpub/waWZm5FQd2XIdwM0ewOi2qPlGuOgthymc2YpaOwBH8HJ/fQjP
7Nl/T/MfhkAf5YnOu5adeu72j5if5BZvdQQVymMbWJPXiK4kQSziBd+v3/ESWf9j25565sBZGzcU
3Ds1voHPRyh9Ae+ERG5yiKL3wJV427Qv2KluufdTlcCCXb/v7JecxAsN6oAS7t7uyeroqQ1ZvWJD
upWIE1dDNKL5JXpxKu/YhVGJLuzm5fptZ0bpVCmZ6dTDmaVBmUP2djN2AzRhAv2K3ZiVq4rBLqQu
0VF9/WYzE3pqtUP8joInCtYZa9ubMve3TbkU38w1P/z9+4eR0hnJisTFg6TFChamBRpdnuMtyAIb
9LPEv5DTgKri3nwptuARLKwiM6NzKpa0aEhBAG/q8wA91q6GdeFGjGj+VGGNg3JaOWsSQHpQSidd
mO+XxeMfo3NqweOmwFLUyq/OCcv6Y1Cm4oZ66G119BAuhFgzU3uqoQQBnICX49FTkQXfauLHh1SA
H1N4za6n41J5be5BJnFDUtiAwkmTnGnxTu2DbAAbX/gqc5eeRAvuaGqHGWbPwgErzqbA0pQSjW0R
AZH0+kD+uxr86ztMggXYxHS0lAHKkG7RoIk3KccfPPDlS1b0/hniDiiNnXBkdm3Fr7gl+id4xxuZ
quaGearbwQqEqI3qxaMSrn73U4XedmeAVmbld1Gw6UzmbIRHAB8pVLPwq+em32SFoXnqYLiiUTmv
7KvnVy+jSxcuPfPOp7JMHg8Fmsk4ajpB0Kwaas6hJ9Alj56162987gaXKfhhevfUIdojwEmGKM+3
RbUZAVcxmbsw6Ocuf1keP1yehBEiPAGD74H2pyame6mA09FB/Mn3E/z3+t5geZdBlX42/sOgvxfV
b7Oko5z76Ze/f/jpuWuSWPdw5epi7d4ELKr3Ay/GTRi7dCFandkTpx48GW3Dpq3q8MRYGmwqMGvQ
TT/Y8IQWsgzYk+I5xzJBCEX2g+XhwpF17sEmS0QnY2S4SUFPtSMilJcxQ0AcdsHzSJIF0evl9f9j
Gk9teTxovoDMgjexru26l3ajke73YcWV19vPjdvJQmF9EaWWQ+RaZOgJxRbxI7BRs6tZvIQgoOSv
oPRfjzGZ2JIhuWT8EkMATb3bLNXtVzJ6YQTSZsK/VVwYDiOutrQ7SZXZJU6HXn2eBAaJfvDRipXX
crLKYCOMXVJK/MegQlog1fKA5t0cRl71o9UmWA1u7pxlVnUnv4CxY5Ag1dRy0a4Gr3Y3KYAO2y5P
7ocw8tdcoOiW8vx3V9TBVoVheaOKQq0zKgFQbZsnYMweWu1860gNEYdW977ofoU12vGR97GgCxG7
7oZsAEAbLAJN/Dc3gk6KEB8WkjLaSHc8BU3YowMZbLeWWeCrDFQ1OnnKEvqCPmwHwEqvR4846nIY
SmvPD37FtSErkqe3zGX0aDsLMVIiEL46oVl1XYUqy/g1CIt0mzoArslcHFjPqz0s5R8yBhlE39pj
hIrlWkf9T5wh2KrsxweqwQCtkh7629H0uwRoyCP6nsdbcdGa0GGMNgF4AZuB6fhIhkSvazgp2Lq+
rzr+q1NFvMpZ/LPLwj+D7WI4R5fvNc3rfQp3aLDKbH2gJfCl9VD1u6JAjbRhebl2VTdu/dLC4MkW
J8racyf6YNXmMTto6SGZFt8X4Nnu7GjRzIQ87Mobc6iFfCgzSV79TNTw1uW1WbdgC23TAv8kB3Hr
5YG34XL8XdIQWgoo+RDJ3EY+kqoob5tdmiUOqhlluk1iEuGZG7qq0F690S24uRC66Q1a6xOoGarH
PMp2sPAKtqFEc4F28CFAvIW3Ezdm4+WQQVdWQGnJTL6jvXsBqxRvja9+UTu8ll6Ll2mB2cq+RKH7
Snv0kbe+PiJyfTAjTHYK0v+Ja+RkBaEYvlnwSPr2R9iPN12BJDZ6ut4hKvwK9OWda8Bqz6IiXlcd
AUisyfgK3Uk7YGf3THnpJk+HBy/2/1RldxpLcgzy5AGI4H49MHsrx+oxHPq3vmuqdVzG4zZELmqt
0vIlGPBi0Ai6gZnkkbrBjzrNvrKeHHz0+yMf4lLAmuqL27TzFhQQ8Id9TI6ITMColegq89To7niR
HIkNn4u4qVGtgNFo4jV3HZ4cRG7PrnxLoUD24zvXCW9Iw9csU3xLLN2rIigha6uhbUvoc5fWZ+04
UI71eN9cOI9lM5ITSd1uxeRfo0Ybbr22V2vSQmvZZs4O9L/smBeQjRSeqp64alDtKQofKjOiDnEF
6WDsSWgmVFVdEpn5Jo5BHxPyoszMIjBlYEsCKQO0R7BL/cFK+xOeEunKrQq5rVr4DKbht7FqD0S0
fBWBk7cRzP8FA6tqy3xUNnT+mvDxq8wiOEvSGqfl8s7FT9n6sDBfi2Q8pnl6yCr7AFOSGyaGb9B8
01UpopumCWDL3md3aBq/haICVWzhgijWdTsA66GrMDVqtq3mKwds6B3e51mCJeANOIxHAkLJKmle
IlhonXPTuYeig16G4FWXTY6O+2HYGaLRPlCRO7/3jpZ2fKUsGp4cxPvQ2cXuSvAESlych9d+AY0M
cpR3tYlrdFBjUQjMuEejZbouPHErKIU2s6fA7WnSH9Ab9IKh2Oyt4gB7wc6wCSmBVzxkGU0a6/WY
OTF0fwxla4GiclIUUJrZ6otj/ewtH6FEQVf8k2T4tCQGzZtRZ9sXrb9FRnefV5APFjU790KgiQqE
4Kcgp8eQk/s2aB6Fo4DETbsjZ61YxV38CrcUGMdb8TxS8RCClgj4VzWs+9jeFS7N14Hv35Ze8E5L
95EW8pdxkhvJ86MTA6jTtlh9wBL5oUqwybDWYcgNojv6WfQG2b9edwAqHlzVc6wZnrtuUUo/hAHS
w41OQeYbeh/qd7T9J0puWFL9AOSxXjlt/phbjFKOAuqq6bI/QJCyFUbbY1Z01Q6M3xjiOvfFK+tn
aOIRKAj+zfbsrUMkdBGO3fFmwHm2Nn/KvMzXWZj+NonLoZVi6aoKRmDB+siC1QvlqaLsAnUGLgxH
nhR9T9vGgK0o09TZMCH9jXVKSLAhNY+C5sZDb+3Jb3x2gP3OgM4cc4zS5Caj1YsNqzsSk26VB+Pv
vDG/Hdb/sKZ59AlkYbTNTq3IfhhoSvc0ARJwiMTWtZBwxol37wzF9z4v31UQf9cOxEstGfay0ds0
c3/1tv0CBOdrW3ZPNKnlSnXmDLQ0NN4W+AqKzmqMR4A5HRuBmkCyTd/zF5P56Rr045OfoiyVOOZi
tm5hJiSrt0RgrfAhq4COyP0SYvva1o1MIVPBttpn5uRdgFQjVf067yHHGYV5gKSjWsVu/q57yjBU
5WtswcQcq/rZq7SzQVNHceh1fQc49XNI1EsSecPK48N+lLAbUD2kxiQ4Ar+Z7RCSvAUcPfkieB4C
9zk3yGa18ktcNN88F4tqW5X+WoMTt3FzaI1CVPdXbV+jWQNCGQj7LuRw2F4q41DIP5UE+N3eeUY/
uCnpdxg94d5Jrbv2RPHLySEcMQL/pmNg0NH1QI+Gx/0tyLcGjo/YvVKsJSuNJQKCVOGckwE7Z1qh
Dy72K8QhQt5DLCchW4RDzRDKM80Its8yOUIzflsP5Vce+eGu0Ym7TcK2PEAi0K+MDH5ii371aHkP
CT/kWgZ7cZKGoHOa1yayz0kHjE2v42jDe/erdeoSyOj8ng7q50gGua9oJW9zhQJzxzt+hhcVMlEK
9XIO2uV9WdTtoUc8AYiqR+7zGuyEUlSAIA2QIddtfYvVDBLiJv3ixsNDmutnppL85KBquIo89BQJ
TNRN7NVoSXUNQ2K9HNdCBS+REAMkIgUlZ5LU8X3NVXU0kL/ep0MGSb+qYe9RdOPXIoyah5Kk/ipH
vuxoJesAo3AOsLRqbpKschG3qH7XtLb4LTkLIWh1Mrar3bRbV7atfroJ0JBD0te3DvwfwQK/tPnG
Ob1TgwNUZx+HrwF1XnpnsPdB1ENh1weu3pOuGo9eMmIvDdRLx6sD4d24kyYPdzCzd79UwFHuUohj
QLwk9gY+fvU2ciTZVU3nrhPjA8NKIbfVMiAbG2JZEMZ8BXM3W6du82KqEsrfxAAfkoHuMTopPSSt
n68kFxANIh+5AlAoXVeIko1q2S2VPj0MvfgNo09/W3f2e50OPsStBSIz3cRrr6Xdjmftc0DgKpxT
Fe2CKEi3DO1wlx8FJK8zBMfECruKOiLXErH0LhKtv5Oagu+Z1i1cXnW4cyw0046EmiWq4nwNEmy0
Gbnv77NhxB7YB5jLCgS+xnHSTZNQ0OWcir4rpItuArcna+ZAJc69uLiRwUCf/cbEB2g0Qaf1qf+F
G2jSY06SjXZF8b2EuXK7z+tOvVLtA6nJONCBqg//SPRubmsGafXg0T+wLUP5Mo8Ai4k6PHMZQ/gM
ZtEa3l7ZhnIW7YRb2nU6ULOOePE7GbS7jiWLT5kIfjAoIBHJQLUPP1b6y5PEu2M8/5mrKF2ZavR8
SJUVCidjXTdYFCHY12mBONyhCiEspNCEZvkhS6N8E1YGhFgm10M9mmNTABfRer27MWPhoGHD92AG
lenbMAvytXBZeTAjOv7DzA6r3E04LKjGYRUxYC/6sqZrV49Yo4lfb90qyHa2ad78MP2qyipZDxhd
gApAKRkiLN9VLcZEwobvvHM0fA/MfY2Tz6ps23umMQOwQKFprKarqGkf2y5OsL2W5bYoqm4DK9LH
nOBoE1dOsxUQxt14PpCiTVg/BCmHzM6M2Ixc/ydcwQCMaLnZSBEn27ZAYDIoVOdZ5LyRsv45hvjF
Qc+eaAZiAs9KnP+sRlNShyxvEQuz8YHw26R99LtKBDy/Oo7/H7LWXTMi9u5ASd4iaYS1Km+AYoHi
vWniP2Xf+Ts8CpJWfnGsq8bZti2U97kGwiIpGvo1Qz0NfhoIZUuX52fei5asW/QMbMbMVMB4QGWK
n9SshGuyr2EEBI0CRgXDNYWG2mbp2gLcfwf5bboRWEZvTaQgoQzRm1JVXrttrfYPTHj5irqsvsdy
Ha2KZgAQAgsVLINGEBH0S9NkESqqJsu3uiJklw8u2ZWVd0Pg+r71K8fbpb35Iz1gDQhJ2m0dBJjY
Xf2K+KXeB2Fc7ir4qH+BREeuBDquVmlb/lISbAEbAb0QQyaFIkv7aPQg1IoRQH6TkL2Dxmrueh+k
jMRiC/PxgK9dXzxq5gGioIzaoGcLdyr9FKSrMlmTYjg6I+jY0jePGYFaufCSZkXgwYUPyoYNnLL6
fRxK1AllLFco47v3SYxtCV0N9+j1wDaGQ6trZIIGxRyBf9q+6DD6Otjo0bvYoQwye+Lc/x6UOPvx
Hr4UTJLqQVoXNx0gy/YvIKRU9T/Coqqg5SchVqqqXIkiBDPA0divQy+5zzyHnFQe6DU4XTjvds4f
3SGHCUTtvuU4qg8JuW0gQd3Vsv5jSHebkuKHhHUYtLpVvMm8oPkFoUa/EXjjQBzn5RcFQecaxU98
17qtwNHGIEQ7SLtz4XC79Qlja6cGOLtnKoWXbtzB/Bti1L5TzZ2Ezd8qHt33rlYacCEJipHyYAVF
4ssgyl5IIzTgKgNwX0Al+mjQhP44dYts19QRwD4tjrEOGAZ7kCuHWw8860NdWIPxSF9Q3RavdT5k
sLUOyCEIWrENhYCXDSLTvQM7E8CcWHJbGpi+9i42MIoda6c80jzLIKZ8HdY5iuG0BnJTlQajDBqG
CqmVd2R3YYnV9qFYAxQe3QAMHv+2pOufaHkxyilGbOZ+nFRAelXmra4dd+fiNT7SRqIcZdDHIUE2
gF1alt7kpA4etJOKc1PX455E1n/IIvA1Cx9yBlDO1Z9adqkFOAkgEN+G5Yn3ElL/TLANbVp8FqA1
DqIJLxLiTmxt3tb7pEQuo49LderytIcPaRKgd6XigJx0JlzTxndPWdJIODuBEq9XfStiBeF3ZOl6
DAf29XoS7d+Jaz5V5zJagreAcP/Mauc9pe7P1hef6hHkU21uzUjCRRmg2jHkoGmw8qhU/iUxS/YP
/05iYlT/NzvbQFU2NhdCtuI4YTthnuxc9EggFh3U4frb+XcSk09toCt4/2FBBIq8luQw0NKikMDu
WRa9IoUaLOTf/50C5lNdrY+6FtM9unfdCOCoKC6/pKG8hfv3zrL2UDYOOFo4ifnuUr/Z3FNdxsKH
tPZYjF495EhrA9YOl2h55HHegFilj4Pn/7r+5ubG1STDXLXwpxqxzp1GhtOP7oGNYeFC4nfu2pMq
lAJIoOrHjJyqwXvRNccG6soly6u5UTXJKmt0Z+JQroGdNaiDhxSIJEA4YDwzBM3C75+7xSSnrHsR
uwGV5NRb5MuQyUC+sPfeUIL53A2mklrdj1VelDB/HDsud9CCZwcayAwaL1MtTO5/F7f5VFlbYjP3
HOj30KbtP2cFbIwHdpNb9U694NYq+/v6MPp3GRj6pf8OVbCUxhbBND+FqFMMyTGv3yNygMBv5eKI
OBK5u36fmSkx9YWO86BPddXTkwurWUN/Nn8pHsgqjku61Lk7XAbDh0kXxAS/ukG6lSgYv2q2K53f
AniJPFtySZ27w2RalwN8D6pS03NcvLrdu+HJ3pegjNTe/vpLmvsYkzmt06i2ZRl7J+6n2RadwJBM
2fwP/DeenKY/OT1mOvJSS5Z9c0NsMs3HsshBpkJpLB4ieda+2Hes3AQ1wjRlyJ031mxhvszdaTLn
Q9KglhSO0BwYFm5Q+ge/zg0QcqIysa1gM/VFB4DHXX+Lc59pMvsL0IZYGPjIlA7AM3R9qlatq59E
Dp4+SBL31+8y80hTjS1JhQvr0DgCAfNOKgF6Tbs3CXJNPZxEm6UOtbm7TErHkelbZxgKdWb5H528
DcG9aJ8QQA9L8pnL7Pj/8hsM7/47ayKFZbJoHVAf6+o0BigmoRwCXCUMvK+/p7kbXL7Sh2lJxrDW
I/HpyXgC4CcWvbQcjd6+WXJHnntFlxt/uAGMtHQaAlEGZkzsoTADS53swprUoGdkZ7PoWTv3IJPZ
Lx3bDfBsoScdIaVbDc2DpQCUDolcqOPP7Lp8MvtdROFlMKDpuqBOdexEdolRkIO7/h3mXtNkssc9
yiLIn5ATiE8r8J/WNHtrgIpLunc4Em6u32TuHU3muZKh44cShOs26u960bzh8AZ8qQ0Wgum560+m
dujpzPcFSA3IApwulT9+ScRCAPepnz/VxTYUGofOUgSKoDQJ0GcKEm86zy584Jk4dCqIdYmNCuVa
uMaHFduh72o4pcC/rTWSh2tI9u54rHYpDt+rysglgfXMd58KYnF66uG0NYLG3j9WaBiNgw2MgsDA
UisYgSxE2DPfZaqEdcdOV1ahOc4iX5chllbq94X1ff2zzD3C5a4fZngd9x0vXFjLMh8idMd/LIPg
mxdn34IM+F7qDdvr95mZgMHl7x/uE3ZxYNTI6Cnz9RkEpydUxJY6amc2pan5sqltX6AmIk5JXj8b
Vu6RqD6KtEHtf2Hwzr2lyQQPfdEAmQDoQ+oSYN3Q2eW7qI05PjlWNUpDSFh9ztqQT7WwKbIwsIuJ
7JmwekeoQqEWzlD8T1R+9g6Tid4Neci4ZtlZ8BwEQjiwYWsFQ22l4sfrH3tmyE6VqTJnqSI0hNQy
goZzTKoLlRSYVevSJTOnuVtMNu8OOsTMpAbOJYVfbF03/VqNAPX641Lf7dwNLkPhw4AtoXZuSoDy
TkI7J1WYN5HxndvahS1j7vKTrZtZr5Oqu0DufXZTuGEHkKoBMPNzNjXI7P/351dpbwmq8/U5KlCT
5224Vcp/lHX4mJgIPvASfNbPfezJzI7R+zNqUbZnFLWA4+Mn2/qg5JTfr19+RmHHp4JTHMtQqJBV
i87BCNxrFxFU7oTJgVf9sR7InjvVyzC2vzis4yTyQJkTbjwR30FOjGQz8nPh+FhX6uH6z/lLo/hH
UOdPlgJSEwD40Gx4yoHhPhg/KVFIxZZTgX332A+wI228Xu3DoSgOeRcCv9ogixQPnn5HUs57cGsO
BpXTklNgInooKJd3cGHmBwMflLvWgIbrdYX54oMVum475GcdpM3uKidQxzoP+IWtrg7ClPFDWNbk
EAEKezfgwHzDDDi8Ngcu1WmC6DYsoSkMtclvetPXO2whw06kInwOAlOuOzRIbQslh30agxIsUdXa
olzbrpsBpoU1cG9yDXMHhuIHuqZxhG5O6EhhYNraYdOkwA86geAbVKZ8GE8O6Y61Q3fOnBIHW5h3
gnhWtscwZsCyJikMxCERfJbpUL9GA+WHCgnKTR8GaudT2D276Gq/1OXEBi1O3Y6hJLe9/rnmptkk
aHJFJJDuBRsKZZIzjcNTWHY7kmS7z11+spSWI0rYhqNbWZN32pwz8m76hd7KGXgL6p7/ncHQz1Cn
YPjZ3Ynt1U0OGDSMDm/4oVzHW3lw7/JjdIeaZP2l2pnb8q5bUG7N7HVT8W+IA14MCDHq1zmKJxvU
pItNR5TdJkIalJ1db+vmYvgc9Y9PJcAiD1C+DGG+PjT6OwL+787FW/v655l7lMkiG0i0W+c+d09j
n6mHQqcutiDWrrs+Hm41VIibJG67z216UyWwB6eBEA2D6Fw3uX1Hab6Xq7IGRWIUOn793ANN1tqR
6EAK4bknh0qxL+Fqtgk9ICkZqLnHIEjSJycKws+dwtnkzOSNnZ8bQeyZZ8+Utytqfnr23WYwpEiW
ws+Z0I1NVlM0UmD2ZNI7BdYrV0nQXKDQcJkQOnwfQ1gGXH9vc7eZLAOsHHO0Z4LLoCpYPXjoMuGi
P6mE/KoCd2HeXL7BPzYGNlkLIALvYJTTwvkz5zDlS+9lWX5uaE1FulxmHchgjj0HwP7CYp69+FY9
AfO9FBLOLJNTda6PowXHpAdIppb7wSbAb0r3p26bTzHBuDcJphJW1Flc/I+zM1uSE0ej8BMRAQgE
3AK5Z+2bq24UdtnFJhYJgYCnn5O+8tBFEVExFz3hdkMCWn+dcz4KobhvIN5Mdvm91/gVFArdWs1o
4fXPWctJzfNgNLC/7DsIjvxG/sIh50q9eOn1XP78n7VgzzxmuTjjBpjALA5jg8htJhWmtqpuV25x
Wbd+0nrmcFKRcJ4grBgHqF3wCj7Urq47sAZQyndKpNxzMGiZGtdysBYGxv/QSUsh3aY3zaNqnfvc
73+Pmfcr1yaEC8GdnamVOWzpNrPeDaWn3xaObE+OScBrxkFqTZ+F6vYFjuxVUq+N8wtkQY/M+nfD
+gwQuZEeUeeJFUS7Xh22CJbvJeKfgVcIWuT4pN4th5pHtcVK+W0h7sWbu3UnWmTuKAr7iE9zIwh0
MgzKmniA2R3HoRl9TJDwENrQLP9KshQCZeLJ8LIcFBCirAxtC+3+P2ZeHHJLYhNx6lsRuz3O0tfi
vhZa/dzB68uh7Gzo0k+w0H9Q2t/gdAmwjJW2sVCwmZNMG+0BmpwpiYQXdQ5GLCWbM206iAqBYRl3
cnwb/ddvjf72bBkwuoWRCCRMQ0FcZttJ949p30LZ6smPejLev3eT2RiRd7VTZH7Gjl2qIxMSjkvk
C3YBgD+uzMdL32M2+Tu+H3RjZynUXvshokZWHeoRagkmOndlFFq6Bfn/gQ4XhjVuYhTpA3kHoSVD
yBUpy4gRqCq/fk9Lt5iNCRBKGVNPOudYqR+EVlsFbV1nr5kUl64+Gwh8ipglCc/ICdDqWNl674xA
3ifD9ns/fjbHa9qNwuAuPZIBftGEvHOfv7lGvlbVWJgF5q5bAcI9zL2AtPHcu2tYdbA8A0o4IzkR
x3mvnOyMsWXlWy8MznPTLUTFPQlgejkVZSZBje/BkLFuVe49jc30kfjq7ut3tjBAzQ24I/JsQVWg
9cnR5NHxELLG7ZUxZOFrz322jVFjfydJfeomIA88Vh58sFBCH+qYlda69OMvd/5n5jcTLn09IAFN
5HKHiJRDYSffqwDN/bStHDOYUTFwK7eFI2A/AtMEbc3KD19qSbOenHRDUwEOiau3HTjvXD2TvL6D
Tz7uEMYRVmhmEP1OK2vfpQ8x69QmH+oMlAETp7flAdGNcY36BhwLK3Pc0uVnvboYSq2h+jZPEq9K
paccNQ5WfLMfzPp03dYJLzyED2pwO6zkze/FLvUfUgSeK6deGTgWOtt/fLAeEn+0cgkoms5tlzXX
ui1wEujRLm5MDCVQUa98+KU7XRrEPy1WwnBrTVywY2snKOqjzAc3UQqgK4NFI7sNGuiAvu7YC19l
jh7tc2xuqYneR00v0kjcQaUo6iHk+/ryC3s2czZrl6muOod05JhmzLyekkDEFqLt4Lozhm3vSLb7
+j5Lj3H5839eWEFYL4GCCY4kCB6pyZ6cHKkViaNXPv3CEDI3ySptV7rtUMeZyBDS/I0FKwPr0gua
dfFKEo82ypCnIkAmptGBXlRK954pDgZsLvJvrnLnZliIiqhXNiNwpV4Re6UNJ5GWBnR8TrUfTOi/
w2pInZu2zNnGLhkNbbMtN7AxYi+viFjLiVxq2LNBAFI/WMcdUFN5LuuYZ0Py6DNQF7FLzQ5VY7Wb
pnCHlUax9G5ng0JhpXaGCE/rCOlLGVuj2793l7NX3Lrd0typVu7z+TBN5wrGtEM5xZ6qGgYpO5aq
jNoEgKK+CbnQ2zo3Ae7zv9Vd6VzRmHTYJeUAbp7q/qdFYX3BGrVexcB+/sLoXM8I+Cus/gJXH00z
1vAmBUgH6dlDlo0r48Hn/ZTO5YxYFnECVSYwLHUwnqANK696kU4Po1DWypT8eVelczGjgjYPUFkm
T6Xor2CJgYaVrYwCSx/6cst/RhnLnrTRwTB4ynz/FlWP14yaAG0m+Y8R5xU4BIKau85WuuzSq5qN
DBOXcLGUnBxRoN5ro6ojQ7ErbH4evx4yP++KdA4HGdKWwJZSWkelQbgqjaGN8sJ9kFZ7LssCXgvB
f33vTrNOP3IuDDpw+9izm0BPIHXdeIhR7oErgxn463ssva1ZX8+6rDBViWIIoF1vmddep70+WXXn
rqxeFrrGXNAI5f+YcV2DzVrCl1iBz9c/6xYsu3JlIlh4gLmcET63FpJYxGwVUp3birxkCKUEIo33
K413oV/MhYxgC1Ic6MnpaKNq6sBC4w5ruoCll3P583/6BfpuhzKzbx0R+3MqIL3y2luM8lvDWCuQ
LDRW//LW/rlDCn9JDew7mGOO3Gul75zavrITeUh0+tqVcEp+3YyW7jPr4WlgJzgzBvCHeVDgWS+W
0UPnCTZs+mvyv6djonNAiFtAw8gF2ipr1Lsl2Q1ssyuDxkLQFJ3TQTwEQWDNZaMoCP1oCdMqVt07
nrvQ3AG4hQ4RpY11GjIPBpECFNqvX9tC7Y76sy7OONADJtCLx7TNb4uc7Y1OxNQBBghpqXDY6abZ
j9zemqIPubsmjl9q0rNOP0yBLVQKL7IW6fWkxvtE6ZX+vhACBLbI/7c4lsDz4E+BOCF5QOwcs86P
dcuHfGNXZX7VJUPOw6kMgNJC8iiXcF04/Un4ytowr8YaoJa5UcRTXnjPjaOkD2cUnWQoeyAbw0nZ
+Z2Cpx82mcBElaPppiKqFB+/tZejcwqJURIAuGsPAnW7vRuYysKeJ1uzK79VjaNzVWRlQsU2aEwe
8LUPJ6NI9GEqOgr+K21vwe1Jb79uWAsjizcbWTKzZvXF83rkDpz48toGBnBw7oxxZdr4W5T5b8me
erOBpR9qVgCeNhyNrpJx0nAML35l38o2TfY4X+pis2Ldc4B6Wh46KoNds7SHreUxfmA4rbgr4Yzf
EN6wWHtA80rDLLeehzgbrWz7UDGnXfmpS69iNjTZATLA+wLwsz4LricBbJtX5LBGBcfJXtvhLkxC
c4VlUdTwoAU5Unlyta1cbAVN5T+17RqQYKHDevb/d6ogr3zLnxok/jn0oSbZrnCKlYjkpUvPRqAg
GPBhWhyvlekg3pTf29ddrfBFvm6IS29mNtRk7QA72DiUmJ7zB2V65z7XD9LNV2b/hY87F1Ym0PnY
GKT1KUjekHAWOeOt0Clg8WsZWAtL17m00q+qpHdg9jo17u+2QigQcERF94v6Z6O39iiIbb9+T7Z7
eSOf9Ki5nhKeVZBpulGdROnsCWIIAn7u7HKLgFUY7zNQPGE/P1filWQbxt8bsIuyDOGSlwj6Sexr
tncywLzLR1hlIYnfEf+xyPmuHF6KrN4MfgMf/Uvep8cgbffE2bXSPev+gcGpTbG1hYZa8p+pODYU
gTps1yCKzYUbNVVbPP8tAwC7KhHAoUTIrCocCSDY172zzwSU8ADnABWOaAPwUH1kRbzAVhox/F/2
TGFmdeJafOTmNXRxuPSdws6uLOGR2k7VEXmSe434eXfPcEbl9486+XDr6c6zpshFFEyR7CcYtqZ2
CBGixVSz7fUH4MPWoLf5iGB853ftwHqL/CGdb0xs/4PRj13kOYinstTPVQrktBcPwysSyZFwlIkx
hFWg0QzA2w2EBJofh/FSFHw2p32RPRa1iHTyKp4R5oN3nABjCmQ3aUNDypiCsjvwNuxh8qcDdEAM
itcR3oZ+VyITqQPwHnxWxOJ25gO3eTQyFeblb0HiZjRDwbZW+ZBI4JPdM1jnlf1gW48u1kmXRBPP
2EEjtFXiitXN6aKUMoefdm5ti0SERnPX+CiQQiFe5h6+2jale1TpkPpA7B0QyohuOGX0UGcVMrJj
jL9ZHWO1EnO1oTgQtJorLF1sHG7Xye3YIyQGTmeoNzcSNeOOl5FwNmmqwxzGButX617BJrQ1kiIs
pyLWmRt3JSIkWhPEZgSp509N89ggz7F0EfGR8hixhZFAnmvnRd746pTIzjE2DkiWElOQOAtEkpb6
zIY3pHUinPRe2JsaVDJn2g4jvg9/0unJcx/Ql8Os0mFpXgtYtiusH7fSw9MPbz4Q7tg0gsIT+VBT
2kjOQBRuiCgSJCVdKQQX8avmt8N3vAjTH6QLq+CjMf5Y2R+cR2r3xEQf5ynZfN1dF0bNuS65nayp
gGgAmr/EkRtlluVtRQRZCXlbuvpscm0dIXzAgzEUIOprnwoTOVkc8Pivf/vCkDxXIxus43mbeP1p
or8tJFMzfD9wYOLvXX22/R5Snk7EdotT16UD5LVgTO98tytRUnDWFBWfH59SOpsOZUEgfG01sJYJ
olLgJx5iZfXkNSFZfa1UkB0FVrQpUoVLhUR0Ztx//WxLk8FsrnShQ+noiDSmcsp3fQofmylbsHPE
eULmGSqBgwNbcrGyVrQur+yzGWE2d9aotCHiqu1PskAEpgcrJmj3wQsx+QNtzHHT196rlZHnJPD2
yWRfZSXg7DhqjyB+/ZZ2hc7FzKwJeEVTHzbaC+jKN5C628codaw0loXp27286H+2p5xAptLmBEzG
wn5mlhcHg3mwHHNnF8HKin6hL80JO97YFwhWQl8iyt6XUl6Z6w6hpZ9/+fN/fn6ZFapDmJc61UUQ
tfIZG6vdYN24MJ1+3eCWtqVzJXNrD4HpjhhnHGGzTZNNr12nDjJttqnlHeAp2bBCxwY2FKVRrZwJ
LT3V5U3+81QQVvlZDdfZqe18xK+Uij3AcG9t9Wi8WmarVobQhWFoLm3OwGJMhiRRJ08+IpsIMVZj
JOtqpWUtffbZEFHL3sg6iqsL/8eIZAiDfXz9SZYuPBsDDIDCeeUjjqMY2c/Jym4cJGV+femlFz/r
78YwZj6zZY8zDfNHPTT3aiqxM6oC7HN19+PrmyxUaubKWkrSXCJDDqlkjYwFGlKPxDdrwErCQeLM
t86m6VxGO1ZB0OQi7bBGRNxYY8UFBz82yVY2FX+D3D8ZGee6WbvgyUA6BpThvt+OEduZmzQqN2SP
CBF9BalgPEVnfW6u1TXfV3cA+Nwk2+92SmfW7fskVTWCRHF3sOx5iEVSoTdgKtZb6ocuTCu/v/5U
Cz1kLqoFZgwoD4r7OAGWQzGF8pmudI+lS19a9z99vOJjM/SdAcIgnHq1Y2wS0EjMtaLyQh+Zi2e5
tKvaz/HDlc6ey8SE5S1ZGZyWmu+sX4s6R2ZVDsOFKadfSK547ARqV46V/exHeZdZxs+v3/1foddn
TWzWz1FpQnoWNaA2rlV7dgnDetNlQ5xmrROxMrtJEH0XInbtpCBDsoP2ueXmz5wjVIe6VnaoBVyE
mfS2DdJ5O9kCaez0WDDbVbflsjD2gUKnK9zajWWVpZu0s43YdbHNYm0j0CUT8VJx7P2+fp6/Yeif
Pc9scAncrittytlhtCxnj+QeRPo4vCT3ppVy1EXwpDgMNiIhqulg1EJHo037bc3F8CylacqNidTW
Fwzb0xNyoe2VhriwpJqrezXOLn0jafojtWGU8riHFjld8854GQzylE8Ia2RNZ6y8haXq5FzrW4iO
GUUg2QFeYWxaqXDvydDYSHubLkmASBOUE/rbYEAOUbn8Aw5HAPnovhunW6e/F0ii3FOL0idC4J33
HCSQam6WTwpu5OusbNimavJpZRRdmA/mwuGepjZUvWZ39FqE0040xGyTDxTrr+6bb382ko08hZyU
E3kUrX+CafCa6QAl2D7YZmZ6EMXwoJx0ZXZb+tKXoeifIUcwBDpNQ90eEY5obhpf/2DdeK8CdT9q
Y+8aQLBnk6tWVk5/oRuftPe5ptjqg7QGKS45Meb2iCebRJtuNCQhH76YSo1YPFV94NAz8cIkt4pX
gCa8W53UzWOXOMWeppa/U65ndnEHD4MIkQYo/2Qq6/bwIPA7nQX6ynby9tUeS6SR+cJ576g3vdeC
Iirp60671ABme6nWcKsRCQdwJE+p9VgGIJZMjW1c49Q32dNM2yvdYuk+s0E1wwyd9l6HTojT/U0x
Km8nLBeVgAlB5ilnxtPXz7MwL8yVyiRNaAc2kjwmDiE3qschhz/x5v17V5+NcAOhpUk7+Lf55FKc
NcJbZlnlWvNdmHjmUuNSjsj5Y0wcU9qkO4E97oNV9PkePkMMHTa2uiUZ+pWt38IGd64+tkTWo3if
qaOvJn2tqjy9VfXkIRHSHs+YlsSuoo38gO1GPjK4p1ba20IXncuSdSeKDKnIHQ7B/IPMSywNEKoY
NozfM9f8NbjBPTJ+VwrPC0uQuTC5afCxnMaS+FwtsiODkSNhMGljT2bZ5usWsfQ8syGnS3yEqiCw
4ajGHHUx1EGNW0gyjY/MJlOKImFh3g61UTMkSCKV7eubLjTyv2vWf8a5UkIi2yKl70gQ1QuiY6Ch
a7Fvv3fx2YgwJowr1V8WHaB4wKuC3ME10aTlLP3y2TCQNKmtcxcXP70Z4Q83RNB1+Bsgo0hHbnh1
Fb9l4VaEVz9Op/hqi//dHA7bw/Yqjq+uHm/u4cwLD/fh+273Z3f/5/CnD/+ozfl2dziEu8PjITz8
OfthtNnxcHN9PG42m6f9Hv94PT5E++Pu+hjhOnF82kf4O5voGO1PV/F2+yO+u/y1KIp/xPE+/rFH
kN/KqLfUo2crPA98DjJoNMAcmUu/6mpUNwz7rBiSZhWngaDPfo346pW7LTX32ehE8OnSTJjeARH+
WzVZW2B+d1CPrMx3f5Wzn8x3c/V0qwHjG2GRPdSlv0WGctjDGgdrLNJ+xH5Mj8hqvZWZH1Hvqc2K
e82mbdY9dHzNRbUwh8wV1QSZ/z2cyBJzCHdvBg9HjY1llJgPC7XPtGntvu4BC+9xrqg2RxuBgUhU
PGQCaRD0GNQf1dqw+/es5bOXeHm4f/quYSJe3JaOPCLhsNpXSK/ci8n2s4gMSGTcjs7FAHrZpiMQ
HKADq8/8TZIyfVbIgH8zBfxdwKtyI6xypFL7rm/eCZ9UESLE9V4PDrlzEMN08gujfnebcUguRh2Q
uoQiyFzEGUeH/N0kAzW3RnERsa8MfkPeSCBFnTEik1XtC8uGtkJaebvXrZn9AX2Eny71mh91mqEg
3lU4dwjFUFqxh0TD/WjSdof8Jweh6/kYPFqFHt+9YCAWgp2h7U59ix5o7RY7J4DnNmyyVj+ViTPF
FVXepveb+kE31nALRWC5CXRjYCNayqjwdBGRBhTeyhDqNUlzjQGV+eGQcRc5o7JtnmhjgzXVIt1d
eQggdSzqrCwmF4aqOfIJB18pItFz9N1UZreF7RebrmrtlalpqS1f7vpPM6CI9Eu11N7BJffCuoEn
E+CYuwku5K/b8FJl9++f/3MDF+RfGM8a9zAE4jrPqxg1mU2RqYiUArSs+oDNZWTUiImtyW0iiR/a
hRWPJVuZ6Jde32ykF9lYQ6aKCiLggSGTN3n68vWTLYypf3Uu/zzYaFraKe0GowAS3nYOUsI3Jh30
U5Z3+TmRzDmaxrgmLl76TLMhtSQp8jjrojwODU1ffasSty045+dAF91jXtUk/vqhFoacuX5d06Hg
ypu8gym2ov+VXVJQk4evr73UFMzL2uWfNzaoiXW1J4pjo3TtIHHfK4d9WyI7POwJYlZYd9EsmJXF
69BkhUJGvG+JPEJWs/gD9BnijZte7yyExa9p9hY+4lzbjqOTnlQt5UeEI9fbZMyL9xGbYTNC0DGq
G7k/oK6n9MqAvvAV51L3oZATrRg6WzGOe6qas5mSOxc7aarXMgL/Tg6fjOvmbCHYj4U5AV7lHUo+
KKjSeprBIVvbe00lvQOEpL1DElCJfJ4GGeelZ+aXtHP7lJTOeBhqt4Jjk10CY7Tku76Q9FxhUR6V
jqtXBGhL73w25HgAhdK0cppjwIS3z1OsSYsm72/Nxgl4aFsJBtZp6FcOGJfe+WwZmQw84YS6HAtj
q4fKjInkeqx692AMjOAcn3zPvELn8vnB7JHlzKmE4S3vdiPsSnHiIHUdgfTfPM40Z8u4POi51Vom
hpzKGAOUY5wsLqVOQNEhxdrieGkImA01ZkGskVuJPHokeHa1feAsgeDBXavHfv5B3LkUfuSqlcp1
xBGpgqguKqAFnIgAyhg8fz3OfP4A7lwAL1sv9zCZYLclD2J6ggIvJM1avNnSr7806n/GsHLwLJxU
V/Joyu5GeE5/QKT1qQJ3a5unSbEyDH++m3PnGnhX+hM0gLo/DqwAZuMHir0R/qGSV4+amyEIVu6z
9Kpmg0Xgdx1CRMv+WMNyGlGnbyHUU0VMLSHXFgCXxvnfAckNZt09pUDTA2sljg533tOGRVqYW4Rm
bElnv0+oeAJc0kDxAlVqKEpbbXKkTa483+dDjRvMOr/Zg6uFZPEcxQVybq30Lc2go+nb9H4A/QR0
m9Uc0KU3OVtmwE9AqWWOzTGf2l3tAjIyQf8XWrT++LpVLz3KrO9Tz0GYLc4DINeEmAcLX/6IMPDh
OKYUGDXTq+7SfoD25Ou7XT7OZx9tNgiQCkHnskyq4+Q2xaWJu0fiMrHyWRauPlfKA3ZjlW2u3IMn
7AyMDXB2Gm3XK7XkpavPlhlOmUycI3r52DEbO4HENPfNhTX0rTcz18j3vRkY7YiVGGEFiw0ug6sB
QtqV2WrhFBxnXv8/vji+6kGjyb0DkcNvOQzAEmh9Devur44j0mSYtkXRP/ZT8BtUi+8R7925dJ44
beGSMauOvllswJ06TCQ/tNbaaLbQN/zLh/pnzBxpqkowqfJjGYz0ZkAg9gfICO3JMz1/5b0t3WLW
0XvCjNH1oHxN3T9C1eGYnnT++PUXX7r2rGvXfeOPjBiX/Ngp30zEt8LGlgXQFMVaVXqpyc46N9Go
4MsuaE5Vat6kttyVdrGyffSChQHYn/dlhNpj81Aij4VnFtZWpgoe6kLoPlS1LW475Vanyab1jiAN
3wqnYTQuJKiOAddgJ6cyU/arD/pqdwXmMAVF0GyKdo/MvLYKk6SvQL6zIfwzXSpgfKSWxn9iu9e1
Zbo8NFHXP7aZzvqw7yT29PVFbeGmEM8V0HB6VSHiclLkwTLAWAq1Hqcj9bWxawKQHkA27A6+6Mxr
whznAD4uUmOdqt2OVI4gSZIdR8LJHdjYEI129gDBENBLoybVtQxy9Vgkmf8DK76ER40Lgc/eKxMd
FdStYzn4w4uXQ1LSQr0fVim5Acfhvu+BXhhxWtNOPo/6jBibFnS3DR7T2A5NAN5grX3IG2sgIGDM
2OMt9MgahWQwSMt2C37ThPxiDiErsIU7vwBvxDR86D8NSEwN10g3ZVUGsVv7/t7wmm018mPacX6f
+d0fl9QNpKDjtTIg+jNHqAoHCoYENFcv2smfDT20scwkZJvSaHc2T98CaiN0POiwRmD+oSjZEFka
QtCqoZDwyq6OuKCgtdnndHAAN03r4Sxt7wqwDxn5BXAxHtQp24ZZ4OZZddyDAAU8p/mEQLU3I8fP
qMau3HlesdO2A7V3jQfMTN/blMD9IcoJGA27FY9IDgbGsvgIZH22Xfpo5la181PzjBCup1KPu9JB
pS53x+ZCeiSR7atzzlwaMiFNgDuZHYHVsp2QPH3MOYeWtmN6ejQzIAW1y84VqUhkpQL4WdRmemhk
zaB7tHO68QvgElPjYGTBbxcBkWXl9GF2ka4mWWLEXQsuCzisEeRFKurdJkF0SrrVrNmXiceiFKlU
KJqD8hPoW5ySlZDJVg9icrpru+862N6CAdrO7jXI63zvIxvZRUC6Yeb+tiqSMSwA6th2ChLVJHjT
XgF2Zu2Hbct/BKqCnoG+ZVP2mvCm2IophReTwPrpqbaK4dTkMbP5dTlYL0gbfAYQ5Khcval90m7y
gO2o00L32fnp1uXVhJJJl8RtLmns2aUHZKfYYmWIWaht2pDaCBGlQHIhHYb8LIbgg5fuq6sJQeNO
fgG4fdMEiJaFn/tKqfrMRHYls/QG4z4NsVk8NLBp9D25b7PgNHHyZ5D8l+0nyYE0AkZVqu59YZ65
k9/YDge6Ub66gXnGO8Tq0WkiL3XcuMnJdOhY9xAUPQmHZCzAN2Nnt6l/0tq7JhNFZkBWv+fat/ae
0+Lr+UG1LwngmD1nLzVFg8TRjwxNW3movIGu0wTOa1YBNFJMPaCUqBA1RVJGDlSiALxtGHK2N0Zi
/zJL+iCLYZcG6RUYWtd2QM4sZ9V72WscgIOuEptEv8usara5QMxqbppXeWIgNiElMrQHgntZJs6e
J/8RzHYJXnf+CmYtMIgZMkcnBPDEmWqBY80g3+vJW2rpx6Brdqwdtiz3Ye71cMznu6BrdoY+AFqS
bYKuyNGyVR2TrhnipHQ3ma8j1QIu5vkvLQBcLxC0kRDkWwb9ePCEUuaEnsvyn10GrBSfbHPXg8MX
0hqtGwaMYoPMVT8kuRVEpp1sUM081S4iaGwrt9Ei2mIXsOS5c8CRnSr6p5f2rQa7JUZ0ZbJpOaw+
bkJvRm9wYqMoX5qyveoGLL8nO00iJPY8uanzXlpdFZdgrmJz5nlbC8WuaPQCJ9Y9/w2a38FNZb9B
SQcQMeruLSSVKdTxwLVlwa1lNOMGptGbfNQ/zbKo4gDbAHBpwapX02TEFvOOyilvMAQ+eHlubYjb
1oBKO2WI4R5TU8I3wDWCsgliU1Tk49UAaFJYtUYBD0BQh7xXPwxDPsMBf1/Q7hah0KhFB42M8jJH
zahsITPPxSOOSd2d6ZH3ZhifEZCKpJuEQ1Sd+bHhqrccjMPaaRzoURoo9qX/oIjcyraTpywF4tHp
roYxuS+q+uwHiBthmo4xrZ1XpxteqhH0Dd2QowC6GFxC6xVHvjzMBf5inbuPIwveUFl/Y546OMwM
ALyzqzDI7NeMgfw4jPptSsAsg5y/3Qyq7Q/wXMRjS48o8OEcv98AlXSUZgt20IjAUDXhoeCfuqlJ
fZNQqPdpOqahIYIbGFtBgHSLQzNBc2/6RRmPBEkjow04QA9MW5ZUeoNKzx8/aJqN3ddtOGE5Gbt+
chwb9ea5AhX1IfvAhAPPQ6dPfdCgSBcAEofSbZmEft64V2PTsbhVThJL3552ICGexsKP3Aw7R0y2
kV+nN4ZR0K3ng5CX2ODDsOLDTXNw8GAeqFDxAVw3uxCIgL5tTy4xH+kIOgp0NkdMDOdKSpDcSP1j
nKYUWNmuiJDLVm2odAH2G3GO7toQcSksHIAnQmXKMBwzVAPm8Foi13QyjF8KTOBNi0CUqBwA9nIE
bYBsHQAITGGqIK55VyXERMUZQapBRe9YBY+DNCVIk3ayK1VJ0K5bFWOizt4cOLpR49dgFSv3gavS
DgdaDrhdcWkYfCquB626W9KYzsmAjS8CwaS4yRHBgmmq3ed5ez1JhIKBWDw8Dv14ZTQGgpJdKhGD
an+olt07CdhGadZcmbq+gWajDmFMOrg+CLopiFNRyygAWnQ42C7cDfj3FtoCwSF54lEsiMZ2Y7Cs
gFrGwtxst6C7ace+a1o/v4HgodiATMeihtb1Swdz8mUCS2LRH3WNAHOHx5WRlefUCBCaNqY2+sOT
UB8woG48gaPqSgEljNmyp/ldV2ND4rVWiAK3cdRFshOtxmRO6rei68HmFPikyo4nlBk5YY+ty2Fr
AR6Tqd8d6HJZMVxXjdgIc9jZUsGbgdRzhI2RqOnUNRC/sZrSjdvkj4k8owCC9Hi9M42KRhNzTo1P
dpVVR6Kxfk1IpQBJYNeq/Ja0xbGo7E0z+NgPVycmjY1l6zMHwip3VGgSFk1QxzoouepRvhVEXDoT
+JbAjAnbSy4MPDxkMqaRpMYu8CYfi7jkyjYaYEmTiBvypdL51qmTPRYoscjZbY3ACBeupLqmr+Du
3JX+e4shzLOyWz4akQeuUJhMxVWfdGeQ+owQNsLI7ehdnRdwjmBaJh0c7g596pCLBcYZjSlEYAfO
s7hJGqA+L6xJ8mbl+FVGBlVdPfxJk7yK3ApLVBsh5XDrGCQ4VhCpC4LZK1fmm8Rat8TU1Nqgg9oq
Brftwc7oNsnKvSOwhXc8rIBc0Z90Mx6NAgzjgE2PaTvEum0jp6sQJTSELiF3OUlZ6Po1ZiSnDZlR
wvPkYPrtsxrpLC+ufAFB8uz0aVynoBAijwQhAfaICgtnXBxr16p3pnC3Ihd824gA5+vCPgxd4+4o
SJe7rm2tXdAa564q0g+WwNZSUsKPdQ8OXZCXVx0SWpAc3E3bnvV7atsYJnoBOBsDdRqMX8S39Dia
Y5YBS60aWijS+JP0gCzLbfQLZIAWgT4gMM8Js9y/mhhkUU5qAnePN6d669hhvG+SCwp84K8gV3ox
K+2fBGYja0RYVm3hjUDAIzDc4IXZjrC2I4GdB2afgMiD6yXZnTZHgoVFyaMUIipM6hiEBfkfZ1fS
JKfObH+RIkAIJLZQQ1dVz213t70h2hPzJIGE+PXv1F3545mqiN5cx3WEKdCQUmaeAVQZqtp2A4c7
FnVdi2tVx9JvsHJUX3rP8jjwUeeuZTd8NFDoeHAgsPID67I9AC5WYrWS9JCNNXxsy6a4LYjn3MJz
vYABoFAIqXPvRWU2eHmspi59CjPcaKc6UDt08TG9MuhS78b1uQ+v5RLU99SEOPW9Bs2Gwzip7qPs
ppBFVDXFvXJtsxt7CrdvHGGwkoNh/PBYDhDe3hpgT69Bblby6CVdOg2hvVAUNjkWSs8bqOfCVipI
f0Nphm0uZ+orxdklpdkq0JinpkmgPDrt3RbqvPUUxE05/kwqOV4paP4bsOQvec2m8DR8I0d16thv
CA3uZeHjmmSjEXcnuNXGASwprfv18hetVP2W5GY43+WkZXV/AgHN3kka58Vmnm74NW+clULzktts
gjyHkbsPUSScW3XPMCMMPLopovSPdt2b2qjd5S9ZKXHw89//VQQSc5rm2LJneSTcSttkk4lrPKy1
aV8Uf6DcQ8XEqv5Utc2j7rGt62mLKsX7PLlPn3v7RQ3IqqE1jCX9CdQXP/9ipj+Xn7u2JxaFHzCe
0iYJIHbje8V9EKp9qYovgZgeLz9+bfksSj+29KY2aCF0U3FkOeVDVs6bua9i5f5gPLmy61a+4f8R
k4E/HXiOsZnorSGvaGd24xVO1sqiWVKSG9jAF3TGo7Ps0Q3em2vstpUVsyQgpxpauwMC4+mcok/+
2T4mjcK63MA5+nMV9CVtsiwIrsEGwCTfrdwIbn0m0rO9UuJeG/Lz3/+1mfSISg3hY38KzGCivrfj
xq3OOhN1le0vL521n1js17Rs5kEMbX/qp3yXJ/khJ8GJm/Zw+fFrhe6lmQssp3moE9GdeB3eJxks
5/g9KWG9XUyPjfmVhhbalPq1KV4v/+DalC92sIa3MJRyku7k5nzXpOEmwZaAtkBk+7fLv7C2WBd7
WYfVFPI+7SFvU7zkAbnz6fx++dFrk7HYx5n0kB5nGpNBQ6QEmTqhogYP42uaa677H+LhHx2fJf1R
jr1Jx94mh5IQ+k7gKrGlJCSHYtLpHnhJH2pfQ7sFeqfbOXAbnSLkw8Ohbfp65xhlT9IN7T0Jme5j
WCTTp1LC9t7oaT5pPyweazSud8Qth40K53yrg5R/80s+3sMUA1JJNXHuMjBpnidaommjPdzyS2qO
1M9hET/g5kea6qGEc/qGUW3BPbLzHpeJ7EZZmG/Aq5BvoXEiYEFtYPINM0/m/q7D0v4cZ57vZKhy
3PiHLLb50D90NTQCoLCPvKMq5xFs+WZGVyXQ9JG4svySOKKHgzJr7XeWTAGyazHyTZpXDaj3nB/z
qbcfQ83KGI0l50eDOhROzFbvEm/ivx06owJjA8BIYMfc3YQcGPYwkO6OVhS6mYCtxUi0ziUsNYMx
U7bzvcnCZosqpHwRQwhFEcv6eFa8BT9Fqv0YkOke2QH/wSxcgft5GHc9agNbMZMR6DXSQ0NcI5Um
Ns9/kQDpdhmYErbm3fyNcTTCBYFrcqSa3LkdKGTO8aYDFP4zSdt9O8r+MetxIIDNNI4bnqTJfWbz
EAPsFs+2Qq6sFMuDKB948cDbjn9X8Fm7434lv/ceai5uWJqb8Czkz32jIISU6Z80rGqwWyXM46G2
9sWGoQV5HjtvmIP+bmoH/7HMsjnG+Nd7YIe9r1kl5610Btj/+TVezDdzitXkKA+0uo6iUzzyZDsR
CL/XhZhjJVASEm7Y7XqClwCZ0/nqWS+IDGwg75MGmgrSJcHW5+dKmVM370UQ5jGVhL9mWFRwgR/z
+0lA9XiDDoneG8jwIClA6Vdob9pr2EhHkH5x9nZI6WloXAv6eDtGYqDyRk0hSvpewFCBxdUp+xgd
OGbjtineO3APo1wpsfdhsnGAblcDi/ritQkd+jo1+GeiGb9MNK8fWQKnPTvAd0H4aLzIlHh3ZVPP
W+yLBy0LuwEDs4L79bn6Sfy0vwWQHDd+WU+beUDFmYnHEDIdGIXhaGqJIqdl3k1NPbIzfU1e4WA1
PbTcikiGDdRzsZe/YgVCX4PALiPSJanbmAO22mxorco4VzgDWVD7L91kwvtce+yk0jI9sUADgSXz
KkooCyOl0cYQVKJe4IzZFvodTVzgJ16B6/JOUxBCaSKlxHxvxIjqQkjHt6QPw4NNW4FKZF7sRGK8
t6FT4b0Gxwh1uzx9UKbpAYdC3T1IR9i4jEGzR7kvu3UCpAnhPBX7qbRtlM+uQehu+ENVetBZIlNX
v7pZSl44AdAAYPRkrna+J4IHo6EM76lxeifOIGPOpXc/SVcf7dBWmx7L66Sg8A+vJLfdsRE9jrFF
8UYo5A5k0iWyyVxtKz3C2tpN5jpGfM/3rfGHPQyR7Ha0hj6kWV3/8Zoki0GX9KFAju+TQyA2ZhLN
jpZTti2EUQ/oAFAUpJArWNJ0+6Bz7RaVMgmPAdfsmddU2xoe9zvHR0ArE+FsOem7uCGBf7DcH3bz
5IgN2MRk7/Vq3nCDXtk099nNPDjyB4XP1waG7vabwpX1mxHF+OyA5LOB+3RzGzr67OxSlsfcoIqc
Qb1Mz/3wyEM17ROCEiUs4S26MV6anzrkmxFzdRIn8ECLZ4neYVKJP7K04sPN2yHi4NLsMob0kntV
uKdTcWNCBhMAH3IFnpwfptoL9tx3CSh/6A2iHi72Wa/knkwQyBeYyKgImrfsXP7O0Enc1LBnjUSd
wFEFEe8XoLkpMvdshNgG5bdjC+sNYHmE/TozW32g7e6gyumg5t73KGXDYnsHskh+kLPs4bXN1A2u
7GBET6h79JFUgXgOk1L8bj3fxAKlrg+nhVtBU0Fx0PcI26XeDKPpxkP/SEp3X/bVHCe5cL6Usu0B
VVYwKWakg59MiMaTz5kPZLGf3Jga3uyJV7F3UBaK3dgN/rcR7bJtpwf9tcyS5LXRbntIMgwD9HS9
nT+6REXd2CLmoGqpfQUiL6r8N1A5KDbU4CztKUpdM3KYPaD79QZc7DIqqEo3huXw+G6sicqyuU3O
IvQgTT0URd3cpBo1qF5n3r5VLgJVYS1ESNKfFKZam5qZbmsVALjSCfOT66CYPo+jiVxcFB6xbyyq
y6jYQasK2i2jDc4dgzcpsndKRH7DVFHvmyGTJxdTGUmPuNATn6tf0tZmPzipioqK/4IqEYrFVTvF
EGt1zgjE/hZ+I9AqKWgGO+QS/uE5kv+6nSBdkuXuM23ZT3T0HtOuvxnRUYhge1Js0FDGv4GpVSSF
pQeBq8+eOD5EGVrdxAGaQFsL+6otlW4bwagIthOOHmDG2aIDO1byuQDccsdSBxo0NDCbtJxmnAeh
wkZKocfcBPsppM5dIBEVck/tA9t5p5GXLyEp53upQrItamh60RJKSD5Oibglw7upUVcepuExS1CS
L1sOMg8EiNKk7rah8D5CXb8Wrdyznv1oJhDBEcNw8nqQr6F0/g2voj5iRLwVFr0Inc1o2g06iLIZ
cgN1ycPdhKMajYDhRzlkv3w9QTQG0KWdm1O6TRPvT+mZJxjNQ0EGYhis4hA4pHfCpTiFShCRZY03
wn3mtZWOuEEhzr1pQ4xQGMLqC41mu+npmY1WplUEyc/8a0XJG9Tuh8imgN/KxIKrG6g5RoWtPTuT
oGU4q+9msO+J7Lx4wCG5DYaQx0UAajAJ3lFe/DZp8TbR7t0NYBd9piFu89oiBNo5hyJP7/zuA5Vt
Ai/4krSIYiFC733HpvCjDCA0jGym23EdPELREpuL9c9BkLyXmddtWIomECNQ2ykQpXaAAahYGv9H
6DtwqeXilx3HHAWFrkY1Sz2ElIHOWmi0TXn4y4KHB3UkVaN66SBgMYOvhCodGlGujaYJBdik7Hkk
VA4OUOM/5nX+G7JdEFHgwDhM/eRu5Nzdd7QYNx4pdOxLMaEjTnuoj+TtATsCWTXp3L1b5mgBudmf
yiZ/RAEdpyZ0cahpFLFHMG1RhOZfobt4I7qghhpQ8sY0xE0Ybo4QV+4P/rmwTd2y32LJfXRjBSEc
rudzc+85c1W1MWiZxaEah3O3/3c/Cy/OUoubLizj4rxDL96bYC+oO8M2kyyzKGs1dAUds3VHNBuL
HFcWkpX9DeIF7sIF/ePn4XwEGPdbPaXOrpy6OWZiasGYTl5rR9QRN3LaEpJ+tQ5+exwHJwrIkMca
NoCozDtmoyEYunHRJ49dXAWDkTpR0wMgAAjmXVpNIxDEAlXEcOR4nR6pS+59TB6K57UYIjlPL8zj
P4gUaNJwv4WUFC7JwgK0YCSOlalyH130kI4demBxlYdDFORFEJsQbpa2nUhEwvkHmetx6xoX7D3o
3+F6nf8BzxdpcZB+tJT4+HlAJKieizhAJIk6q6YtTATazRyERQQQwje0hOqYWBx9FvFmOylkELlj
/V3i9u3vLA/TLYG82S1isLmhODh2nVugB1zQF+XrfpOPM4C+dDC/WwN4HsRN0UsBRMTfpXWlvphc
3rYdkI4STn4bYKznkyvHN5HP90WVDlHe5+VdP3rkpYYk44shJXlRUEeN84olUeWKF85ods/RfALo
xOa7TJHDnPr0NjmX6cs233VGpBC3auYdJHurHcq9+Hawc/MZjQZVqB89EEabqh9euiIItswtnmbY
wQJSMNylNa47/VmqFlJJKk60fu0r142mQn/PtUUPdlQu/m0SnlAfKWKotHwXDNr2LcrEbfkwFzOq
0WZA+PfTp6ZRIBKHU30oTfJDZDzAOYBeV5+CcNshU4pLRb4K2rzQMsOBM2L/QVgRum0jVAaCui3x
H/UD15wKthgTjypT/eg6dT/VBDfKxMm2DpHNLh8SiMeRId0Q0b6otjxNeoLaGeTK48w3Fr0sgCes
JLd5JpItgWmfh7brrpPTg1XlGJMEFpN+gxZd2LvpTuGqByaZQbhtpiIGFgpQnKG+k1rPu2Z2T6Pn
ZQe/BEA+9dMRkl/1r3DusnjAfT5uy4IiKrrNTqdJsEE600RGtglq/6WOG4PepwZvDCEIxz6hzm0X
NjWk6lCphPBRd+BJUu5xRuebbAoQSGaQpFTuvZMZKznVPj6AhuhoNw1wAD2uL7Xoi7OHOfJhlnxM
SfM4Dy1ayaDT7KhnHwoQuGJyNqdhBCytwJD8kWofSCfuiZt0KHAwGf87xKJh5xgoGw+wNdt3Gi9U
64wfM8+bd76q+7iqR7G3vIAzHPOqDSEcFKjei/2ifh/aKUSvkiIcIFcdAQHZT34PMo8EmMvtkICp
uhWxy9x0zxt3iKde3AHWAJW7oELJrQwhLpchaJaNt4NfQhWPwsC4T1RQGYJbJER81TeupXpo2jH/
VuV1sfeThsVZ2daPqFloeNa01Uur2Yj41yeRbgHcoP3kbbvazpvKDfK97Tg7QBQdMrfUjFvgjKbt
KGy4Daw8Do56qUuJ2Oo335LZPlaDmKNhhByDxZ3jwB39DnLPi5jQ4zJaOo91B3U65XVYJJLIKKuq
aduoAsz+ptPPXgb0VacIDkkYKcYV5ATRNkPdg6mZ7G3b9VHQKfMN4FQw4EyOcwu3eWy2ukADnzuA
v3TD3nP9KbKJ3Q3W2BMt0l8QEzfb4Ty9TTKUdwU66K8MRbpDh/wLOnV5tzXFBChUBdgHiO2nkAX5
xocjCMg2NAKGt38ipiteHMNB6hudFzubYpN0uHx7Jelw5YXoVU5gUYJGk4xyeA5FosPB2OQzZP/c
8kcxwS/ag+CcGlz+VUvzKCWMfzsw7LbYba/16KKnRFGMSCp0l6qixQMHlhyM9d9m0aH4nEGrzOF5
vZNE0FvXOBxdqT7bZG3apLHJk7S9qYRPWOQUZ6BKlycaIroKTdi0Ey5yTea+QBfFezSenW+rbqIP
hWOGuyBrccgig22g2kg5Fp0ztCw7Th6YGZtxItPXXPP83QlsfVM0wJ/XkDS6d6TMgJXbDsU+J84b
h88nNCKb8XYSlRc3U1DthYe0xZbExGDUlA9hSrvbZlLJjvgzzBLoACE+nCa7YiqDfS78dh9mBmhK
h/pbB8K/G8B55X0IPCLytoqhO2ordHFYAGVHknqbMTCIdLhE7IQ8H2xGhOcea8b3Xd/SJzM4HjrD
Ciw52aXoiM+0OJG68R7UkKidBIj2mCBAHConcWKkyeezmAwbXQ/lDScpUstgRhqjbH0qbFe+kapM
sPfzZgcjyWAHUr2EsaSYN53fZjd17XV73557rnOl9yzMUFiDqR+0LQXTMQWbZoMDaoTApNM9iww4
y6gdRPM68SZHHSafb4VbifsZV6Mt1E7KuC9UdoTUSvgsBusdSdX2SG/T9g3nD+jWhk6IBjLLPiZa
uQ8tA2ghCXsDeAzNj7ppOABfRgXRoGp603v5cAj8HrCXkuv+bm6q5gnice2moSJ4dnGxu819SBS4
Y+AbXOz88p4S6uH/i+GoR6TH1k/d34W27VNBULAKxLnYMgGi6WNbbnMn5AhMOcl3wVCIb0mewKWs
TWpApVCsYp3IcAuDmqf18goI0YJ1flzrIdmwNiyusDJX6r1LsbiU5TUNE9qdCHCQBeIT/mjyX58q
Ji9l4lQ+Vo5yvO405889hxBIjbra5xpO/rn6/ldjYpynOZvPz+btQ+fNMUl3HAzjDwbnkstvv1Jl
9xetj7alzsA0RLetT448yO4Yyn+XH7026ouWh1uBKDYPBAbC7NaSZyhzCnNlzNfeetGinGfFwomU
yREagLdzMrwJh1zpDay0cP1FYyPve543ExNHneVfTXom8dFH1Y+wHRL0pgVsmtXiCnVvbYQWLQ4B
ALiF6qU8TTJFLolen4o5wBqXx3+lRfOfXPBfi8f3a98aZMDHArcLq3NobfcbjztAu75c/oWV918q
wtlWt1ZlNDyi6wo1MyBG+OTdVd788/LzV5wi/aUa3EiCkkiNxtyQRPXW7GUZZ5v6a/ANaN3I8zeB
/RzhYSkLl0DXHkDPBh1AXsd54u99AhymkJvLH7IyFUvdt1kOZxRzKk/aNFtjgVmCwleiIpZfETdb
+4HFNnZDoYU66zbIvkFrqUORXABSbzVQiEgSeXz5O9YmfLGlG1EiRBgQKyTQWwYp5ZzhwjlfWU4r
7XXm/W+0q5EQF8Bloi2XvAxpgWrZ77Z4PpM+r3aq135isbszMIBGEwb9qXE3A66OefBI8jen/uJD
zPpzY7TY1PyMWHJaNzwiSdkqpCeN/F13nzvJ2KJzyacJkDUfjsChzt8SINe2LUW+DUb39vLbr8jz
+0tZtcZJkLqKPjlAh0EWm7F005vJY62MkISiJ44KN4eesgDB3Ejk2UCXw97PhObZ4go2I03kQD6j
AQkEJpm3IhibX0hXoEbJOUo9Q+BEmTLJ5wZ7qcoGhLYDij3czhSKHLDiQAdujrvSu/L4lW211FHr
Ke1CS2GzAlQPxFN9g3qME7hb+OYmR2H9T64Z7/z7f4Xq0klxr1etf2wAhGXoLZ1vaX51bduufcYi
OgAS4xW9hf95n7wJ88wLFSnnJS+fLq+ZldPYW0QFmG6KdIQrI3I/4HKTvrwpBntFz2ol4niLmOC7
toVv1UiPA4WenglAZJhQTbw28GuvvogHYJc24EEE87EP6gd0DZ8FKa/spLVHL+JAoZLBdGf+FTo0
L0GP7Ky7Np9rj15GAaiu+2g00SN3XSBSccFW3jXDiJW1slQrm0CV4tal9KiAW++Kbyq/F/zX6H1c
Xitrjz9fu/5a6c7oVSlzsFZ4/V0x1DPc3zZUkWHXjtqVBbNUIitBwgY7zqXHpkKD1+Zoff3w4Al+
+fVXzg+62KhemHKo98KGN3RBYQmq/vtc6y/tFJxMgv4/pEuuyRCuzDFd7NkU7q+WwZPy2CQftQlQ
w7kmZbk2Bedf/GsKgN8gtg59enTcZNiVGToMYU31g6uNv63zBIWTy4O1NhWLvcvnEJ1nJ4PCdD/4
Z2C4d66PPiXt56y2fbrYvbnxYSxBe3o0kOYYyStLPybI6n7u7Rf7dxytDlFohcFSXu3TsdoI8kD7
8hpg6zwI/wAI0cUeBoeSC8sTCwuJ4j7NH9SZXa3mctsk/o5JtmWAmcD/7o4CSkpHiTbFB5ii8ac+
bqn5NZa5zuV5l4tsinIAaGaMYKquLd6VJbaU9GK1K0GPwIGj1E9J7ylHwQd13vTKobCyC93z3/+1
ggfLJtDSE3p0xbCd4QHYsO8aAs5y/GntsLk8RGs/stjqneuiTkNgfw6iK8xgv0zwiiFQbS0KNEVp
cuVC99/N7R/rYKlHpbxm1JIpfuhICSIj03BuTZPp1lVh9QjkCn3K6gJ+KAqQq5umBb8qoLm9BQrf
uDttDXtwuFHRlBH3xpWtC85qE54AGyo36AJMt34TTC9NWkMMEkXB36arBEiToanvm/SM30i6oLvz
Omp2VJBi0+lOyxg1M3R9p64UN35SjNt0GKACVlAfcJEGmAI9dilKS7l3kA2cQXZupctDWMGtCe9J
kiup+NoMLAKVQ6GdJgDBOBZ83gezt5ttuFcNUHIVvFMC73Poz6WkVqkk2saz253a7p4EHsA6gJTo
35dX0UoY/y+z/WupigaNRcCwupNgYH+hp61kt7386JXwulTMgouIIkFR9GCKPZ8JvAY0OT1dWZdr
D1+Gp6atAN/LIQRI3opx2rCiRgn756fefCmLxXsmwS4GWNWt0Ultyz0/U0TIlSFfefWlLtZs57Ab
bTUfZxQlRNLF8CqS5tr9wl2JbUuNK6ug9pyLWRxycEmqOA/QliRV2sU1B47CL4fzZzXT+zhZZ47c
Ohl/5Z6f4y4Cjn2bZu0dMAti05VugU522m6VT67Jw619+iJm9V4tVV8Y5zin8/eqBMkVHOM9SeBG
9LmZO//wX8vZQNG3cllIj1VuIW3xAjHwCE71V56+slmWns9m6JgiI+5usnT2xsl+5pX32TdfXEag
+tdPXQGhP58XUdM8jd7vKr8m0bn24ouLiEibgRGNYQmBIo249B/cZgqvnNVrC25xEUkHyjWXuEb5
ovpFBxigB1n9yxKIfYXF9nPzutjunBJws3okKxUA8D4QB8SA+siv5dH/juRsKVKl6g5NEoAnjmYe
AGyDjppsoxogQYaun+4+lVuwpVIV7MJHI84iPp74oWE+ReGvMEsJZNQ1S5gVmD0LFzcPLVgpFc7B
Y4u+uoZl5XcA1tJbwg3kIaxMm+fQJ2ozw2zb34ZlnT2bAGCuy5P079I0pA7+d/MN9QggBERgj8zY
XYe2qDEIbu5Lz4Jt6bwk3pW76b9XM1v6OYcTp9ALhXuwRfceLahoyF4uf8G/4xNbilclDaFwcFTu
EfJEektU8OEDp8YJ51eGaO0HFrs81R1IrW3rHAvhneC88JKF6ZHR+svl919bx4t9HtSNaTioz0fS
ZLc6g/Pd7OfP6NCcjVCc36obPnUnASjpf6caZbIyzDJsGFE047bFcbbNQnKEOsgVHZu1gVpseDsW
uil9Mh+9TDubKRVIOtIW9OpQtVfmYmUZLWWpsqIF9yCBKHSg/aMfeK8MvhVXToqV1196N4cuRY0S
HqhHIaCdA5JdMLC7LnS2l+f5v9LV/7+Vs6UsldMCBVAAeXWEuH8ZA1nLAZDpPWBUeTLDDY6gjEmH
cXq2YAudN/q4CUdNvsxE1Tt3DhK0ioFinFnhgFrLMhvzoQVDgc1yf6aovXLRunftkLFDK/3gT9A3
5Q0UEtw7Uqf2rpYEhlxeTYaHoaiCH0Hi8K8uFNY/wMn2Jgg4iPCrEVzvoWER/kyhKX/tnFyx+2BL
yaxE1FUCcJY6uubNrbp4rrPdAE0QIf3j1HxJgg54Yw0/XhoDlgE4SwNrQhBBzqo+wzX1xxDr/F/j
f573v+4ZLZSSXTbK4eg7MurNcJOqJJYAM/ZAsobmwfXEw0yupasrgXWpqKX7FMJ9QyqPORm7TQt9
jaht2GPftNBQyH9A5qXclKG+El5XgohYxCgf0sbaSaU+6sJ7slDV7qa2uxllhUy8BENGT9nu8jJe
2yWLcAUJjJDWgwMV+0qnwLYXIpbe5EG1KLwSp9b2+CJOuU6f186IkQsgFHDvQU33OfBn8Xz5/dee
vghSwM2QZoYj9FGO2TeISx24wZF++dkrY7OkT/sp9msIOMcRdqAHQLp2pP8DZakrI7+yfpfUaVHq
xMCIoT9aGPIEM8BrsGRQTP3Czn30wwF6sPpPn7LXyx+zsqSWJGrVdSGZXdqjpFdDKKB8hM3QV6bl
oRzA3E7a8MqgrUzIkj9dDFhCSZeA1OPkgEHPj3PV/r78CWuPXux410xA53i+PIbzeFOMAiIkiKNX
3nttss8/+lc4sTWrtVt4kBkt+w+USu5aCDLD5vra/X/t+YstPZje44ZWw5FAKB2dcAVxmDAlLlC1
kn6qGsKWTs5gF3DAVtP6WJuqfAcRi8cUxtg3pRH6NAGFc/ID2n8KmcD4Yl/rDiIGenagpWa43JSF
tJBxokBYwdA1vjzha2O22NxAOU8O6DX8EHQwzH0KUWQA4PDK/lt5+JJE3VYKkk66hUoqRP/3Weug
FVsUAo48vHi6/P4rW3xJpjZhAWWZipdHCESV8JCzbfCsBQ+jDsf2dnTPSGSZA2dGpwza2ygwhVd+
ee3jzlHgr9XMqqBMOEQvDnKkH52tviZS4pBKr8T0tccH//t4o3OKaGIgju7XGrLiqd07IY5hkHTs
lblf2ezB+af/+gLigxRn4JFxaBx3AAsjMHtl1DW41/lF/3F5WNrUTm0/ZqMH0U/YLcaguSZw/yVQ
rYOy6+WpX/uBxXavioBPEsC+o9ITyBDEhQ5aw5X45btBsqeJyD93hV7a1VoGELGn3eoYdKzfE5r4
t1B7qjaXP2NtFhabHLhsBuk5vz3aAspxlHNQslzTX6kgrj19sb+loUka9gmUwof0HvTZL4xf63+u
jP+SXB3mQTsUWtZHp/G+AIno3aaAfsaeZh8Kle/Hy8Ozsg+WqEHQGd2eh4U+y9rA61gl39OsfO9S
cWWAVm6d/w84qHnnp4UgRzXk5ruwXbgHCzv/2RsGWAXInPdBA24q6iNDduUMWatfLAGF/dwwiFTD
NG8oLcqPCRR2hnT6BezBiQhvR7Xyb6aZQJ1Y/By85vXySK4shSXIcNQU/sAhridq7B/avPwig/bK
VlwbxPNP/hVJXFv3pHVg1ASf9TKuczStIQV0Nyv7Ws38G1wAb+tCXkFZrVyzlsazUD9LDfy1AXKH
eUKh/D2S6H2Ys21ln10Jut/l4VpbePR/v8mhCuSBVuNnQgmNPe8jrYunGoyGK9F37TMW+15nXe74
I5HHDKVQ28D5Gapunq6B7fniJp8rKbIl/BBsaCChQ3wFyuJPlMNc3RTNs58Hfy6P0spXLMGHhfXS
osgURom3EHdtxCMJwW9yg9tBmx3AS+nnpuP/gRBRwS8Ghlm3qP3si9oyCKbm7g6A5fRT8EO2hB82
EvqBM2OwiGMSQora+SU9F6DN6pNTvgQgBiYpXeJhsFjaQ18XvXLN6x20+HhUgD0yKXFli6ys3aXz
LOQ9BYi1yBCU+9QHb6H7ra6+XJ7w/7rH/zjX/3Mf+2uvgzJQVcRv9VGkqryrbF3CWdXqYGczM/7R
UPvaDLQZnpuy896TObBvPsRdtxPT5XGsubgZXV/vMidkW+iJQDUuA30t5aSEKEvt/br8lisBaQli
TJq5Sd0kQYkzHNEiCu7HlHwB/fQWfAKIgQZ3mSXXkBxrg70IFCywE2+RKRzPxHDIdILoG+zBjtxc
/pSVY5Yt4wTLZiEZNExaPZTR0CTgr84znD6zHxCT/Hn5R9a+YXFNgAgryB+9FYdA5zehehMhi4Pq
miPDyics0YxjwRyn632Ci2b9gw6NuIFQhnzIk6D8nswtvzJSKx+xhCGOnYuEew7IIdThvU/AB67K
+qSIzK6E7LXvOAfBv5Y+FERwCQDv8mD8vto4s76fG6SXlRs+kWy8Vvtb+4zzr//1K46RPXG6JjkQ
9uwGdw4kaP0rCeXaB5x/8q9HT54VWeoX5JBAhxwoBkjZvHTqawMM8eV15DI86R/RYYlCDBpAtsGz
SQ5OItETh1DzLc0hDEE52n5RnYONmkL0++dYGxAQqzrbWqGgLZiR/mk+Q59y8LL2kLvoruRRa5+8
yBLK2m1oQ/HJNZxZQMXaZMOPHvRtUnxu63iL7Z+XtPWgKEMOYwU62BNN7vr/4+y8ltvm2TV6RZwB
CBIAT0V1uff4hJPEDgGCBSxgu/r96DvKrx1ZMz7NZCSLRH3LWuPnhad5/CP/9TRP5v4YeLNqdZXs
CnNERJdd5N03qBoD73eQ9q6tkmCnAi5eq1IOgBdQww98JqgXltFrIXz+GNRhv7nw1xwXg3/9NSeL
RI3WzcR3zsNKhDoEbMZuga3/OorKnRqQcUV37/U0lmSRR2gX9meQ977+5jOHjNNqSCR1wwh8Vlif
I3ojpo/AQyN62q/IoMHm//O9LzluJX/NjdYaooO6Vntu5le0zIqrKDNm49nxJp/7AzpS5guT5MwE
Py2OzKKIZGjuSvc40Ogtg1V84F2xzpj/vaKU4LRAcuAVwlPJqPa2eE91ua3zYO2RC0mrMzPqtCbS
B8ZZ94VMdiKV1yl06FBImJVXRY9e0ffffEbH9eWvt1HlqLSsRpLsem9GzVol+8c6q1Bm5cZvRqf+
M0//9RWiR6s6CqySHZ0eazgY5nynLrH4zr3ik0XBiDnr2GDA74djYFlRZQGIAjcEfe5i9fV4PXPE
+U+R/tefnzDaDG7An+9HPSCnqXgmLPzpjscC9EpRgVYKE9kLt/BzM/Bk6jO/KTNQ86NdodJuW8gM
zZsc8K78sY0aAE/4JTbomcF1WhI5l2EX4rKFLTYf4hJFhSaeaB1Xw3BhLTnz2E6LIjOtQ3Q0o323
a7IbIPJ/ww14Swt2zbwSQaPh1QCJ8vUbOrMXnhZIZiaDzXrGbymdvwtdv9JZcCFqce6jj4/vr5c/
zVyjWrBNdpaUNxMk2chQX0iMnfvo45D+66NJ6HGLeja9h3YDwHfAUcJhvKS5PROu/e/Y8NeHg71n
K0UbvfdNVEDALbIwThOddiskHKLbyFNDvzC+duiP9+aDbk1Bll+/jTNT8rTAUONH+F4Dk64fgehM
+Y3s3rKBPnz96efG7cmEtznr0QaOH2ZR8J4Z1A4T8K3Ba7behdF07htOzgKo2ZeQYLcaCazug82/
VA98fa73lHzPmBT8F6766+Vkti6iFG6SXaPDnZkbFCRE95GOLgysMz/gtN4QuVY6gMCd7KbmV8M/
E8AgfHpXoXf+61dwZmafVhwKElHA3TCzjcmA52mLp8L01xClHWivHkrYhrtqurD4npkkp+WHUV4T
UMGwvgNpsSEZkCg0+vH1zzj3mI7//tdbsGMSwRBepvs26VEQvpVtc9OictHZ4MKLODMTTm2aZVBW
4MUdzx/tW14AV2/aq3wUj9/7+4+P7K+/fwYg5sg2xAKLZi3Z1m/Kn4O41KBYBkl/SS51ZkMi7H+/
Ja9oHzKTJDtFutjLHGDg8HnC7BrYCqik75VyBqf+S1ZELMKlSQLasmNI3AP8Abp9/70pfaq+BCw9
4lMQyp0d+d73ps1QoIh4jO7Dlqy/9zZONm7qCoaDa5PsAudtgGxcuOCuygdAiei3RhM7rSoMyHyc
eZjWxezDczsvZmA3MGgvzOp/D1Z2Wk4ozAjDAyAeuyrl73UIo6OYoM9tKvu9+zY7rSbMEiZtTbGX
JhpQE0ii0ROy0Pp7WTZ2Wi+ogyAnCj6r3cD8hwIozpDkF25k/14q2GmJYJeDjTYHOCSnElTW5mcE
IItBo8clSdy/Vzl2WigY1ANkM4iv7tu08dcEcZxrZKObC2eYc3/9yRTuqRkzc7wGSfmoqrcR+NeS
P7Ikv7BG/3s/YNHJlmwoFFUmEHKXNFct/AFAsiwRqV5EZIyDwls2oKt9PcnOjdGTrXkUtuJTiSXP
r6b8aQw9wCxZU7wmM3aIr7/i3Ks4mcc2qiXwkH2xl4Pfrzqe6FUdImb89aefeRWnRYJjxiu0jbh8
X5IUmYgKqfJ1yvnHJEd6lYX+93LC7LRgsCimPGK9TfdhvasBQG9esx7k1fD965/xX9bh/0co2GnB
4Jw1koeySfdvb7c7b3V7rR+CTbA5wIMWQxsUY5bE1eKQxB/hAiGgRRC3GxXzGAqsBbQli3bZLlHh
vQdncCc29RWYrJDsxI8Qri3c4uPrv/JM+g+01v/du6yE+KK3Cc6KyoALMVXAOBdpDStIJPp9Qki4
smrK6IJ6YdaDclVDgYobJb8wls697eMw/muHruZe8VbjKeXZlSx/cXo3gnUlpvbCtvbvvZmdFvKB
CFsPDpUQe3hwtoNFYNR35m6iQG+55Np03aXbxLkvOllB4ImHwNv3sn3qBIHMhTXTjiYlUoBMS7SM
SV9vcEsWr1+/uDNzUJ4sKF7aWmeaPt2jx+eBFN5qNMP91x99Zq2SJytIwnGcyTKhgVLxujW62/M4
LWAxLFK37mglVkyOcYaL/frr7zuzYsmT5YTrVjqFonLYksAObH/Ak7Izl8nrZ57UaVmf66LBVzNG
+CzlCiaIOHfik4IfHNdlMC2KTKxFG5JFTTgwRAr8J1n8HAP2UTYsXRRJ8/b1z/wv4PWPBeG0AjBR
KgngTYn2o2YQTn3gkg98bLGsQ7L0QCk1yFTP40dHIcgMO5CZSLnJB/hCS3pjMnj4KqSOwn5Vg0yf
arJOUnHnlelVZqv7Am1w+Rsm6ovQ/oVo9bkHdxzpf01NgVJLaGup3jfl9Alf9dJD5evXz+LMKz+t
GpzRbFjDsIwLY0v2bhzuiW4/eT9vv/fxJ4sKGjVVpBu8cheJVaZ/UIUGIqCnvv70c8/l+O9/PZcS
Lb9W9YHe1yhVa3Wy7+Ew/fqj/wsA/GuMnKwiFhV2Pm0k5h5UNDR/z6AVlUApAt2NJcW8F92T73WL
crQA3LuVF7gDv5gSPrMWn9YTTiSXAIhlZo9woQR8DTVsSe75t6pVbAdgIrvwK889wJMFBg4EIjk4
y/vKDXcQowOsBOjipSd4BhEEfNH/vh+BnlfThjPbY8uKfoBpOz1A8awfgCbkcwyFX/FbUJ42C78O
0Lkr80Yibonqihi5QevWHkrQwGJuuvq56krQQxTN5iUb1XyfpyycF4pl4VWb+maXOmOv5Cgp0kmB
DuEyTUX7qAHC9haFEMVvaIa71ZiLHAS2lPvINfbJBpjm+VfR2eK2ALo9W7QUqDhQtlQbd9EMj2Wd
qAE17d7Yxr3PXjqQECG19dPngaU96L19vUbjLVnXLffjslQdJG1VHwsJkSXPGZx7Y9as58aXH6J2
ZIVNvgSVzUM8i4lEX8GdOh8iMQ3rLh9S4H6n5uiHG/ydH4T902yLYmPKNAO7uoTDNpHhXktW/m6U
La7SZibvfVrxvWNDc19nLv+ZBDw9oEtoBEATYouNkKhDlNrS1Rz1KDHP0DFc2mKgsairegXtGUcj
ZNQmt74pkywGUjVlC3AV3XUja3vHucDgq7sh+gxAbriRyvtT1aCTghkP+VYgcQjqXHBDVB7Gs0Wk
f6pn1HxILvhrIjP220k6Al3p5+OdBI/mE0lxuXd5NO0aVoOEqcbo6MBUzQaeX7ULglDdGJsOy4lU
gO2aEBrbeJim4j4R0sQ+OpMeNDLF94aV9j0IqxLo2lS8jYPr8qUgGQjwdQnwYdKaXxGgrN0iSwOc
8LWBW2RJj4u76UKyItxCTsGwAKKjzhb3Pi/7GDjzcgmfRNnGtlEt/nGyOC6QHp3ZUzK7Zw/x9eeq
xLBogPbZYZi2bqFpxepFgapo9BDX031XZtAdBEp9aMPJjqCnG4fMpBpir0MjyRLN2AphHAzqNw0T
RpxOBiY0r6T8liJDs8Pm3u6BO8lvQpBnQcx2JUaMUHAXpoVGaxPrqhJCQ/Rh4mLaVe5n2/bVBlWg
Ub2gvKXYO6c2u63SQT+BdW1gVhhqs5AKzxQlJvCbxHIQkBj6eYA4fTNcJ5EKgSzvICJaOS+BFxKZ
omFajYiCx5JKuAVda8QWtxr3NJt8/GXHGTTBtGs+m4GAAVs2eGyLqArTrcgqGFBDwNURpwftHmSe
PoFaB0qL1FXDQc1h9lREUlylJm/uMh7xFlGUstFrhK3tz85CmoMIVOf+hA3q2RdUCrIODQ/2AejE
K8T0kkefzOnOJGn5rtOhB+iS/gA6srzt+qLfGi8P76fKC+6aNFG3zeSRLTzzbIXGC7azbV6twYrP
lmWXoYHasHDbV9BwBLb1b3WhCNwwGgjIolObnPYT6M8lvxn7cNMPXo4dvyjDG0365kOacgAaPkwe
0UM5HVqUVq58Oc+oCA3lD5x2qiNaVl8Xfj3hACEreAfVEsG8JSjrkD4E1Z5WndcvAhd1m4T1cDpy
UapYgdIbLVk/RNfQP9tVT9BNaEEyzxNEkqUWw1oWxbBMpi4QsU18CIibznorkgH8KjUowlq7z4rK
cAuO55864myVTm0xbOFDrleAkrJdPQbDdhAlBKa0L+W9AkjvpqBe8KdORqQ5ZzXu6savXTy1orsa
IIb4jFDG+SIndvR4ZsVBo+kO5oM6W+F8V4PJOpk9uJcAh5KBXpeW4dA6wQ9jaQTzVIcO/tsyMXbt
4Xq5DTlEBSyYyFMAPeoWnezQIHS2K968pLJLL3GgGA/5vCKpCsQ6SSKA5cjRFQow9wLthAhXMj84
6KL1VrAtpsADNKLI1uPQIBQEv6z3g+qcPEfjaK6V9tVmlH3yCppwea2UA54kreobO01yP9e4Lbik
9pbSTem6S4ldFYUyN9aDorZuBbgfZNJvVqLNE4gDt064q69mCIbrBfq5edzJRi8BRILfwNr8Ku1a
fe0YwdpDEsruez+attwoVAtzhaY1K+ad1xmAvCiqIKaUVT/xnaLG0Tsy1yVW1PdIeeY+DFKBYTON
06qhdfYU5C10AaDAtrHLam8vy9o9Vhmtd0o06bpIiFmHkA7FVdBGL2kfFA81lo17DxoXZK7baC34
6F1PfpEilwLl66hUBlarEN0rcAtHpbAG+5oGov09of14T8NMviKxgKo0l6Wvw5Cj1CAkwWpMx+y6
RQXbAUmbajsQWB1GVMA8RzkgFmmn+L70qvozYVbf+HBE/0Ag1uy9fvCxjaYU6JGQ7uBrZrAN034V
FJPetpGcHXpbR3etBmgYJEwI76zOum4N1TIgXKElyXWHWtl3XFbsRg6ZB8B5mojPTItmqyFNjouc
ZjejKYG8tcCd3NOxi26aCs321FbpC5GKerBrdvJhHO14QD1q+O6Cfn4ZCoMlFNajuFA8evFRfzkv
NVHDsNS1wKUSXbJvopuh4QwVwBxg7q7At25XBrX5wHV74c55TG0S5aXwFY8BWUeoHVgO0v/Iel3H
TZEilyLROcXn1vudNNjqBgFAMSr9tIFpwBVryDbtkpcdQlMe8L6tsljybYWu4jn3H2evYvB6jd3e
VCmsrbZUrwEqQfYFKbqdgr11ObVBvQ6FDzcDYzSWflGv4XSfVxZHmdt5xLOUg2tiYEiqa3QVjA6g
dfQmQf5tlyCGoe68UzBEqKZeYfObvQVSWTge1GCkzyD2gjMSqYReQc7WrgY0P8IYir7MReJoe0AV
MfZYnCSmW9p6WB0ZH+LjkeQBvazdMnERxYNpInhRWl7dBRJ6xBL0oZVRJvtTAYlwgG6lOfgpw0Np
wECBZZYh60EptOGy0DfdnEWwkHCA3H8Xup03MrPjhreWbydV89uAAMyuPPSfQngBa8QU5Fhg0n5b
cQpKMbyp9MOlpr0tSI7Z6Q9BhI7nqcR2rt1bHQLfNaShyVctIjIkpgTVpIpwscaRI3sQvYIweByb
Kljj5tEuQe+tVj6BDXZOsPcUIwsr6EXUeLBQzgeQCNhuWEJ3b9/6AFT1RYLlC1TfsGJ37YRzZhg2
WGLnocO2qetq/khcnd4UCiBm0YEKAwZXhr0VkuNxBWmuvom0MnYlE1pscMhqimOlKJwDnTcNEWyd
sOhCPF2jWXTZqTqM8xa0mNyW6dG7oPwC+gxIn9YJKE3p2lqcq6CVgNUTmgCozxMjAGgfe32T1jz6
qX2SfCBGVy0FhGlL6JbcPeLLZCuPwZtqJhY6Ajb5t7Dg6msGi8VqFln/6ncdxfuj8wRnETfkRmPY
QFeEdf+tzAb5SEkT7Us/b55SSOPhm4LRdYN2XpiRXVDf4Y8WB4eMWglNlxYvxPfmamXLXr/NOvHJ
kodegf5e28FyAgWPzGf7GThSQlVCLf0E15zfTElfHX+/864oy3BIb7IA/mzobULspAoWCQBsoN+a
CMDNvcdWLCjJJiJQK4toAqwbC+KyK4za4zTcFaiogHzBN7q65XwcqzijcIQs2mAYC3zczD4tWNRX
OeroI5YGyyql9BbFvTDzIJ8QYsC74DlVg28OhPao8ZlzFywJ84tbNA97m6rBZUIF1G/gbhDZCqDy
4LlrKCIkbq8mSbZ150VvaES2ZmHrbL5PRyve8pqPMaGCbZo+L2NblfpB1F11IJEaf4S4NcHWXCBp
Xgd6/AEUJNDcepzmD5yNIJ0huA+8B2Yof4xelvEFwz586+Wo0iMdnR4KmKo2KqT+A3Q8ZK+KMKuX
hoOPBSU7Ts/QpfG4lQYawKTOblgv8ZqacctCtRGsrW486klQwU278VyAmhrMOfaQdZBRIwXSPdSt
V12LvJ9fMRiCVYp5smae7rYzLH17XLT4EqfqMkZ1f7tGMndctbizXUHuCxL1OImXoXdg2UtD7pBX
gVY6GuBsdzpcQjdcxbht+ntP6PSm8oFoKkgEVxouFHFU+RZAynwCHx0gZ1yYeLBNsdQ/N0OOvphi
Lh5MGkRLfwymQxLBhIDlV63rEhHgGUmWF20L/4DBnhwMd9Fb05h0HwEBusT5ot5HQdbcs7wfNhXk
IfssqmBuwrYW53U971Q7pz+E8trHukQpIsw6rNjCFwfXm6XjJgob+kvAcAzQeeR3IpZt1Tz1uhwO
zAcRDuchHi2Y4vBEBZC2xmTAZTTnrI57mCDkAj2JON+OynATG+v6jdJNcVtmOb3yrCQ1AocFvZXD
8cSI+fMSjgrlYACM/u5Klv5ycD2oBUhr1YuVOt0TLwNknKlRuBUGhboaSVPd6jErt0x5Cc6eFLGk
VdJrkM5RLoL7Cu1rtSlajAId9eO0JGPaxSgTK/F/mfuVpbZ6gUfF4swmHY5zJdXNsfGlVN4KVN7h
o8jJ+BAUZZ5tWlHMNY42FXvB+JuBYA+rbMGiZkxiZK2hEMRNN4lrr4MWqId0Xpaq2UFb57D6Dse2
ePxH36FJdgHJRbXnVky7ukwHLABF5F21kwWSV1Z+HKGe97Wwpb/wRd3gYBKQY3tBnXOYGLLqZ3/0
hQDpa4EXgmPTFzyEKrJr2kXH3XyXBzO9y0nEYncMaDq/hChw0v3tmOlmRI93Wa2wq84/IdfLrkWX
BVuiJUrYKJU/W6yeSK84d5MPfWdjlwzVOlINSD5HvZC/koWHO2xBGXR2fppRHPsICqGME94vBuN8
tYb8Qu0Qt8C+7OsZOUsBxQdsSNE4v/NcjtOip02PpAJ4dnGPiAtZEN439cLnFfyAWsTDDB1Jn9bh
wsE8tR+YIpu+yoqtNcH0E1kgucCFrfAXE5vzOBAZaP59Xmxd2U6/0cIO5CWa5sUhbWgO2rxJl+Ms
63XjaLRhWATWSrQQLMEEscM6Cdo+WtF8COwxsMB5RvmoPzu+JenMsUVmEB3h2FrFilN/KRBQiJ0S
5q7kDnR6EK49P2Ztwn4qjNIY59rqaG0CITcQ9S73kB9bZMSoK2ja+y3ERfk2J757YFMNFM1gkqd6
ziHoGgJerkjF3+Soqo0o2mzNBkGXIvLZxo9QuBATr2h3SjWAdXfGBHBSQZMGV7qGpCJt7vyy0hui
c/2ShUVwsCg32VZp6l6iwEEAJrBKVxNCUKjiEKt+GKa9JSOwAkEY6CUuiPoqtWjixaW7XhYZmIwD
6+yfSPga5DCV6LVxKO5DAQvuGWOaGMQI+nTE4XZi10Gryf1oe3ajHVbFWOVT/SOsx/7eH+GrwTEX
Bs5G9/m1zV2/LLQfrRwu7iiJB9dWo6wExT2tWWrZBzHQgMHaRVH1y0FQAhSQzsRTnYTsTkMM/Qzd
UYmgQIg1tK1S2EzhBC8DN38GSQnFALFFc1VIL93ieOWvI+eZLWb3uLRj2x+0Ye5VGc0Bp2Iomqgy
JpaoRICCEJ1CB92N6iZrodFBEYR4hPoAHjk+y1dwvOobbtJ0T12j7zkV1buXDvR1DgXfjkWPr+9r
gLuawAsXiL7Na1ceT8AKCh2GUH2NW/OUvoimgGHJy4pnZQCeaYbA/pqFP+5EP5rtDM/Vqs6C8OBm
QR/CfA6X+SCbXVlDpEEy2A96iPmuWBgGN03J1ZJ1Tt3StJ4PfjFi0YrqHCD9EeeGKk/zd0zp5GZC
GHkJ7RCISjVvcCGPhDkUbBaYP3mL3IGyK4MO663AtWfdW5wa0ff5yW2eLKDE8W/ScmSbwAjYyn1d
/4hwm157TdX+MSH23brx6rWBphHXdun2sM7ntww94cvaaffLi5S7zxshD4TLaatIgsPYPAWInoQR
NGGYL+QhKp28ZTnyPg2dRAt5ZqPWeQpzKEphi+0kJv5Qw1gUF0MR2AVqa0q1KMa5IrHKXPJY4XL1
R6uyePCQTLjDpVvFSMLZFzECRYAgpR8PBW53BhG4ddJ37aaos4Qu0OwT7gPdGPiXlE0OQV71cGYW
uAVpoKyveUqzjai53vqhwYMbZfRYjoVdFinmOurScPfLy6NBMe04zB0heZ77oKFYGRHmikXB5B2j
prwFMoYeCkLZnhA2xLjreTuF17JmaPze2rFR+zAPcWGlE97xzJtyxzU4KlMiOM48Y9ovsIwT2PiA
JihsLVdU4bTT1LLY9QPJFgNn5Ec12SQOdT0s8zwtPuoKhhWIeE3wLGsuV1At4g7QduVdOc3pHcJQ
xGxygrQ3ego91FHwZHEMuUL7ODpAcTMfqkYSZnQ5qEy8Jq6y13TMvI0GURVslzENFjSd1dL3IzVd
NRyR/AXiIDl6JyTZgP5xdBwN2HxrT04w18Cag5k4L3zg6N8Zz8rXYcSxeIQQ/D0plHvSQ5QiFufZ
awfQG4Znmqx6yem1zXr3iN1N4a4v8t2AYMyVwBW5gROwLqFzVWOJg1npb7uwsrthSMd14yPwjTqp
ZB1KijvgaJpfpM9x+HGQASZlodEHYqKHRFj1yHvYfhbSN+6xnJqR3LDG1psuQomBSzg0ywGn1Y8x
EOXT6GFeV11dwL2CcrgScYi70I3qyev87NZ6QbQLBYwmY8h6EHNDBL5LU+KVgCs3Gzts6laqmzyH
x85GKPRsEMZ9gcmWxLLw3WvhzXjlHgvmDZiB5tP3cJTGzVduEa1pr9oS5yvhFHuGlGi6R5waZc4+
QjhzYpJr3OX0xpeQaOVN4GBESPxfRibzxrkGYddJ2t3YNskSN67sIQPa5goQ0/SG1V60xObtvWQw
xNxp7ZXrEe9bbZgsYDiLAoghpLMVjqwWF71rgHfUPmuo5isccMUvWSUuR6bSwW9HhCB3AbyiRYwW
l+SFwjILRUlg3hCDmVDPXuIessmxAfI1wz7zFsIibDGRezR3USjs3mhi+BOwiKhV7cY8+4WYY/gT
ry99lqRU8F2qXNz6kXNbjIvgOaNojoQ9SbEXEoz9wdYNijdLRl6SGX2rxnJ0Y+CkhwoPWW3brFew
hpP5WpnSWzNr/N2U+MUfmFr4oTRBrpc+9Au7dmZdusA8ZluorflTJcPxsYKMY4+h5L32jhTPwOIJ
AyYoZ/eSw8qMnjvzkZK+GBZ2lvCse62P2w0SWzn8PI2+i+zgfgRgX22NHugfgGZg5WGhuJA/P5O2
OyVb9DNqb0pRZnsiw1sGfciiS6IK0jArFpAzXer9O5ebPMVbIMZCurH0EEYamNuPOE4icefnt01V
jkhF0W6dFzJfJTzyIMOClTqDngqHQmW3E/ZBdGEX0YUE73/UkX/kSflJbnrqwwYpPqBPsp7IR6+p
MZQJV8DfZiEOOrqDATrxeP+a6RpWLjd1MDWOzXU69f5TyxS9QcGm2MAo1awrG1XrycxsJTjoo33Z
hkhhdN4BiwwSg7jRYQMOJlxgCfthcp5fFeiWHvda0Xw71WlzDXtj5W8yH6GihURRf7mqcMPYt6jS
6HDLaLFczsL477gNUoxNnH/u0qyV+NIn3g0d0OdZOphNnYcIgygUJRik2xcO/lYI/7J2O6XKe9Ww
um3myRRb2kH4K1nQrspZo5xggnkYGgix522Sv0JG3Dw5SvPYBrj0hKZHLiDzCXaYfLhyJY1uU2De
VuGUpGvDPbLqkEHbwgaQ3XM0Gm8BuYKX2RvUEpha9LuI+VLZ+JkaGX4cwX9lzhHqQVBZK5R2BRgZ
M4XsLvESjURGMKxyHxb0yQIe9nUmOMKH/muInBQBTF6bgE2T5XvGWj+A5zcVS+W4vEUwDpE/iery
ZY84NHxwiaieclS0PXz9zecy0Ke4EVcTBE2kn+/TkG1sW6gFReINWdB1MbyWJdukmYfsMzngzhzL
oPigfLxQF3T8df/61ScFBLChAYMdjtk+6Pz+vu3FDzJ7bGcqFlx4rue+4aTyaAhpP/oBAldewbIt
MHM4u2E/TFckydAP/PUjPFMiwE9KBLpcj8xDxBmgeL9ectE2W6Rp5+fvffpJhQDmbDgBO1Dt3Yx2
UABO+APxC3ehsfXMAzplkVjeIEvkkCOiyCYaJWJcDDW5RCk7Q+MDduN/J1FDRVRBw1zt/aQrfhXI
ktyExVh8wlcpXwtQLncKaMV4bDN56yDmPPRmgkA186d1RtvmYRrKfN1KNu+Ep+yFPrwzk+2UXOKE
T3wlEMD32/l6isQfIzxYWc0nJIprPN/nscXaNkAmuvn6FZ57yCdLyQycBxVY6pAlgtHPZ50fyxIy
Fl/3zfJ7X3H86r9WqxSWDlWGWEBQGwyGyOD9CZR5Z1F+oeb4DDeahSeFRDMPEPRJVbq3LOWfEtn6
qyaSyONlDXoT5gR1KTycNMKn2D0jIqJYhxBBehoS2rIIQh1rhBYQj5on9xCptt/1aMS6UP117gGf
LCQMAuzUqwvUW+PaNbTlIqh+qPLX9x7tyRqCWFie4xSR7xG/BUWcm/GnC2b/2kTRvPr6K86sIOHJ
CoIS1tEVQEHsEFS4RULkUNX13fc++mT5GDzfSosGnn2NqPXE7qpLNJlz1binBBMnlFEwQZZ7YGvg
Lg3LYR/0FXLlYdPdc4eYycINU40yQRy52rwN9kbk9MLCfpw6/9g6/h/VJGQ4VmUoy3IotCkhrwyh
mAiuWn5pvB+Hzr++4OTQ1tXaT3Bcsvuh9JD6SVjmx31bwlAazYLD8ckcpNpQqMCvnTKLsOVQ6myb
eJE4CIQYfvpcZsMhY9mlLrNzP/lkFbFKRQBmZHBN9nRjMvpeY9tEiJryxUDd91pr2CkBJWQDN72H
DSFPcPtB0FqRcVd5t4O71IF07necrCSeLQeXNwkmq1cTnDCnuXnlKEjbBHD2XKHGQl0qfjz3TSfL
QoeWiAaWekTmQ4Rar4CHiifc76rh5eu5deaIGJysDLi0QDAboc3DD1LoXMnw6kZ3AMBhW0m1RiDR
XjhhnFnfTlEmHZZ39M0F+R7976ham4qnDJmpKJeXIEFnFqD/9B5/bR96omhjUFW+lyZCbLe440Fy
Aalz5iWcMkyQ6zCFYAMKKJPxOfU7/6bBvQD7gEbwHt3Ry6/fxbmvOTlp6IbYCVwuJJfEuArmJ2Bo
N3R6TumFXeDMEzp1qTWdMH02IJwymveQIEWAcq6v//IzL/fUnobmzhzxUHxyRD/z5D6qXuilbucz
A5Qdv/Kv12oznpZtVKd7Xn0gSLz0onxL5IYhFFqa720wp+ASBmd15kbsvdDALaOMxlxfGvZnDmqn
9jSfCrQfuT5DEceEjZ03lMBwOSFwjmK4R1yR+VVSTsn9gCBFCi+fLC6M2XMv+2Ril+D7wy7VAwMx
V/V1ghLQ2LA0XX/vhZ/s9rZF1xNkwukeDYAo4Rvt/eh81Oy0l3Sa50bUyZ5vO6x8smF6j3TDllbz
uiDhUk3phTd+ZlSdUkVGqietsEGinaNfpMj428FfhAhFBcgGeNmluMmZl+CfzGghfKEnibr7Xo7/
x9mZ7caprFH4iZBqgAJugZ7ddtuOYyc3yHEcpiqgipmnP6tzlc1xuyXfbOnkSLQLavxrrW/Njx0o
EKhPZDO5Yua51Irzv/8zNjwwtFDCmLM9M+63oszvZFygjjHbx9rhj2jglb3ppWacJ6x/fmeIe6Vd
XG/uyfjamucBCrrPu9GF0bHEifhTPnl9IrJ9CzELL8gPNfab0YkjKnFdbJFfQqjN+EXsHm64/tsO
HOWIbg3m8RZX+EEvwXEfJ2h+rOGI6mwTcdQ0w89bdqH/LgEjg4srxLjDK6Mg/Anb2kp9Kll9pR53
6b0tBndCWA+8KtLEp7T77hBIt1W5tSn0GcrtoMpmU4Bo9y02cvJKey6sTUviSCIzWeduDYtHXN+k
stxBBfrK4e5RI5R0X3tnizHv+xavJ4idUYT4DRlYSLtfLs2vNODCB1nCRfK0nLIhM7iNjvdtdUyA
SAGW7srDLwyQJVgkdkTBaY+/nKru2BXdbuq7K2DCC2N8CRKpJ9S0hkFbO4qsGUS2d/W9VUB861ke
Uu4n1T0mkyBX+tWldiwGOgTCoq88UCC6wjG7LOZxWLrymgP00ic4//s/08iYIBpO5IgDiQfcpfQe
yJQjbpI3LrX5lTPPpQYsRnilc0dkkDvtK2X/SmSbhCBUfW3NWEJEwI+3lNAYAqXHcZ3d31StmoO6
gPDHyDwkHX350jj4W+b85z3VnU17OwetxIZzOU88iIK+dcU1T/qlQy9drN3GsRsX8qVsn7LfcLBE
PswokJiHlNN1mqgjpAzfUtUhKevH5+259FEW45rINtfKxlqOW7K1o1NsofmfLz16yRXpWxPDlQBv
WCMyqPLVGlXmK13pwoy3RIooALJ7No3nR5udSN/HEofJsYMp4xp//cLQXoJE0tIUfumeaTv+Y+Y8
qqra8Q5CzF+m4lcG9F/+4Qc1ALIY0cIaW64J3v0QviSH5iHeu+sC3PokjCHpW8kIfpK1XNtIf3su
9vPWD/uQhvVDcyLf/HfsUJ9hFSsisy/3/Riqx3ozHcjztXqAh5H/0V+3mBG8MW6yPMZwBcbspsxw
lLZb/ZMm1ZuMk9NI01vUlO4/7yoXZp9ltFkmSO+0wDFAsIdVq3qYzW/pOleWrr+Bpx+1hP93bqs8
O+/neeT7QcLXF5LYBrKPdhO8406it7gtRvRcnOU38RSXO+UbdczcxNkiuKV5KsjghBZsBvuKyO40
9uUYsTJnwSiSPmwEylAWy37VbVyscQmQHqahvRaSfKkTLrYSyNFLHMcVQHjYAJE4A6/uIdzX26Sy
k+0AbVggdX8t1+rCvmUJPVEVt0zsodoAqNhDhtvLs9/unkzmRFj+CinmCWLwV5tC/v/5R780iBdT
D9zzjjSVE+9Gs51jFyCdn1w9i/4aUezjTsX+D4CSFalHHBc8PJ7/zEX8NnAYEhDF/vmff+nx53Hz
z0rQ+KKPqcCfLwtgaHJVhHNa7pFL+vr58z/+HmyJP5nbjquZQqJXUL6jCbHOsh9sumDA8vkPCNW3
Zho2DNqlz3/v45WALXkoDlMwHLDB2qGyD0/4+JIR+bUaBFsCUQYgumeEleNTjI8+qhu+/p19rXLC
ljAUP58LX88Ud6ilgU/Na/scN/80W3/+Wi595sXkkdUQdnlqBn4SNjUw9Ta0f8hN/aUdJFuyUDCR
pEMOLe++ybcMgrRuHiKHPsUQLGo/3XzehL/70f+fANkyL412toGSC21wDKT5LWyGUTMU860Z/Px2
6GsZUjH4UUpgc50q+13Y8y9ETX5LTYOsDj36d31uJVEx8kcpBrD/avsaouXjSQCIt/+OIjHXiT81
uAGvMPAfhK1hVYaHKAt8lbJIknK4stpe+I5LlEqTjsK4DNePpQ1NYavOunWIefiVd3zp8YvZAMr0
1mQ1aEKlzHZCkgruMIjLtX9ldF56/nmJ+Ge2GbXlQNBkAYbU/pLwTFT6jsxvn/ePj5cZ9n/cEyxb
OY2xzKRQf6VJAiILjsPRkI2/SAbFXqz7K4Pp76Hrg57onZv3TzOE5aYUiiOOQjAv76ZuKsDmcWDi
wa73rp1xumkg5Q2hVVfRPEpc3U4Tru01PLkBPXs0qVXw7cim9pBUjOwGAWFlgShmGeR+Kr5UU2FL
UArHjmGeGV5I7c8RK+hhEurKqnHpXS+nk6E0TtXg0ZKnYcc7AIPfnPI9QcnaZk9f+56LbUPS1VmB
22WIk9ifpO8CW/4yDihsPsJXXfbFDrk4qbSEVJVzbghurY7wNiewKLP7XtpXL/fPU8BHfWUxNeSE
pyUEztne8tx0h/1VEko7Q4i5y9R3H+lCdxWzurcSDh/UCUuNNG4IxH9+6R0uSSnSrfKpRbzd3ph7
aL+DMr6nHi5+uR/V+bUmXhjUSwoKMkWa3C1QI6zZ6ez3dGAQH0l1ZbD9LcN/8AKXuWdjBfd3N3Jc
jRiF8F0v+8Msp4ZYvsa1Izv7AG13A3ZCAvucV0YoW73Cr61XpjyfK4b6ziIuTp7+w5TOQ2i6hAYO
hMhZY27qTK4QSLZHXvcuHY0d2C43ga2ch8LLX5wZKQSpO4Y6s290nr0rMUYTLTdTz2Edn5H87EGV
Fn7tU52Xln/mlKIYDe9G9BPR9Q3clr731Iw5nH+Scljv3RE5CGV5DSh6YQC7ixmsxKEN8jDUquhw
KIr3zDih4LDHF3lAYCn/vEkXVkV3USqB/ZYKrwNf3LB3131gzoRawx0br+w6LvW7xSTk1bCx5Rwk
e1XdOvKbpPfucKWecOnRi7lHwsCrQA7B/KaYeUqHeX5OHAlMCyBK/pWd8YWd6l8h5D8ffDKtX84w
3u4rlqah4/X5WyIG8f1r734x7UDbffY2Mm/nuT3uvwHtyxvkXlo8AepQ7z7/kQuvaalTbaEP1wyl
553qzCNo+98dDVi0mcYrS/qFDrTUp8IbWmaA0opdMUywY3e/Rt1+97l6tE2/+rwJF77CUnbaoR6M
WqFb71vtTFHDEPEs+bUl7OPiA1uqI/0OojEIjiD+iF137bRwd8vMJrucIPSVpBpEF+ROwfyCAOAr
08il9pw/1T+9Sjd8Zm0aqz1LOT8m1MCXkJJrR/kLp7mlDDKroCbJLIZKjTu1JoCFXR1BUKcbo/QY
Ka9PQfdz5M+2K4HDc+rhylbmwnQlFkO9BbvDzkEr2LsgHx+INXVREafsBxw44zY3HYw39XAtGPjS
jy0GP4WpqtKCiv0g/F0t3Y0v4MPMVi4Hwl1c2chf+k6LjUdZDjqORT4dOHf5UY1AslXGuUbZvjRw
FqPfmmGQdiEcOcCWs8pqGCYe5wmm4+IafPzCO1oqIlklxqYbnfmgJrVShXXGHAXKyL2uHFSlrmgQ
L7ykpTASCS6UFbAbH6ymu4fX9B7aw2sXgxfmrqW+UcDQ7CGTGxTwgQcUp3lUXsPRvlauu/T485f5
ZxzWDC4hI93y0IKu4ciX2MU7wrH181nr0tMXoxwijkZ5neXuO5bext5w500pQAJfk2KypYwxT+sB
tjbG9jKdVs0A/IKfG7gHr2X7XZgXlxlrpS78YmwsINyQalrDDGqXsn+Jh3k86KopcTd7dpMjGUtd
6UiXuutiSEMZQRI2CwplvRgDh/s/UlhBJ5C7+vqQyjG+8l0u/c5iVDsmjduuRTR91srnTCJW0BMH
H+g1QK5wY/c1tTOCuv/buWDAdh1EUHHgr2ITJLTYYCp5+LxrXRhzS8EipoihH0StD3OvwSGpkzlw
XEqvXHlc6LhLRaLKIF+uCo4XJOcjTDmRIdNdbLlfm1WXGWvCol41F112QFTkem69g2HW6fP3cukv
XwxoQgBQQVrkuDdt+VQbnCQMP8beNbn1hTszUNn++03hwVSFmzrDPhlxBuF5v/FL/md2VQmOfXnb
EpytkxrhAo4GyS+1vjYylnlrHVjzuozncU+tV4HZL60fqf1SgRuh5bz5/NX93Ux9cIRb5qVNNXGB
FpjIXicuwtpAZAL7JfYL0Kbm4a6Bl/SPkzblBvyocZN3pN8C0+bcyKEbv02W8kOJrfJeoDgeuKZr
oxKRPdti7JPXgUA+fY7Jwp6KsPsmQ8VUA1619eQIp05TQq0Sdz2/T1wnDVtWeJtihr6Wnq1ywhbW
quVURExS9zSYmK0qT+ew6GUr8NveptQf1w4EhCfgV0ZUZX1h4hD/mm+Q96BeEjaSs0moB9hOUrAc
9Aj3aT8kz8RrfAgyfBp1nZzXLgiJEQx1U0TnSmz8GP6EsuXuMyMCmm8O27weBh5muMcEJM7LV25G
AW6XXo9T7dzUYDfAIcRhLToivQsdD9c/q8+/zoU5a6nPrCwy+iJGx45LdjAx5wgzJk7QKg/VP8Wz
tUrba9nil35rMT9mM+pmemTdIR7sX2riG1WnVeDRCnlhEsbgCae5K626NF4Xc2RmpdJnWZsezJhI
XH4CVhi6ObhdiAfnW5XAI93QVK/nPHPePYLcn3p0k41fFBja1LG+NchW3yaqpltiGn3HtAaOinre
Ke/a0QPg0OtOfp8Cm+HDe90HGhTHbE0r5q2mqXAD4SFIaxJFF+WgLERItS9OScfmlWtse+sQzufA
4j3byMkrbsC0Kda+V7h7e8SGBP57QLJQVz4wXpOjguFbhb4uhpUnht0M1ovnWhGIleo2t2hygH89
23rzWERdNgPaR/NhOzHYZzvV5it4fItAFs0I9SRASbBO2mt7lGBOZv2PXM5gY/K4eolzWW2AaQCN
puT2zoymjNRQqiixeQXEHOkjghk2AEnFC9qxS+4gbTcrW3tNBH9lAhhTXMPyD9D95x/xwjZ2qYrt
QBSd/Hoc93pMnho3Pei6fkSG/O1ol/ef/8SFbrJM9XOaSbVZPaaHuLejntsb2sjQ6pLo88dfmtaX
iliv6ngiE7c71CA9ZrlqbypQpEK/ADytobu5lbci6/7k6IrY9oDM8fnvXljFl3LZhgsrBSozO2Qw
Bxo4eVHV+eKjz2/yn51tOxZxmRTtcJCws3Py1CfZF598bsw/Tya1oVWCkMVD16anIVVlWPZ28rWD
8VIm68c5HeumGQ4+4Ip1GXX9tRdybvgHq9syoq8lKbMsl6WHXOj7Isu2Rcvv4jr+2saDL+ZMmdhI
2NDooQOxXwewjgbiSVTpmmvJNhcmZb6YKVsrBbHU8vtDFSf3Y69vUDRuglqqJ5jrq42YcDj6vFde
eFNLTSyZWtY0uZ0eoD941rO1rSy21Sn72u5vqYVlFmlI0pv0QKRo1ijq2pFvaXHFBHhhMmLn1/dP
7xQIL3ALwNgOrAOHo/spy9sca0UNV8vX3s5ih4kpX6ASiO5fVX9UVawnQBanazdv7gWzN1sqYdOi
ah3d2PFegE5RrAQx1qlv/Hjboq58GhogGICgSos1AGL6jxysjuwayx9/g0EJ8qpr+9BMYO2u3/kw
jS+41Wgb5IhXNlBLU5u9TKC8/BwqG0WH0iuA3sgFAD8ARkYWqFEBNCBAxvaG2CeSW+56qhjbulrX
K8ENu0nmdjyVgBKcWo9mB4lO+VTzAp4oaMpPru0l6wH3V3DOEevFdUj1WvRGBqIF0xR7B8i2cSGQ
r/p+bL+nElivYCxRMgqAQmxu/cLJInty1SajZlr5aWqtbbgMMTtm+Q8InBEg3Kl4Hdf9WAXSEuUm
Y/NZ/FhMwMEVoGhZk3wfYs+60z2dTqRp873sMrPiWvrIpImtQznZ9j21OsB1qhxRGlWeNDiD6OE2
JxJcrlSZeU2HWK3F1BZ3lurYakhsdSOmDkyKFgRKAkzoHzY17IZL8x1QhX7TpNOOFc2xn8A/svKB
RDnI8lFDcvDDkJkXUp/ikrHybsGpvgFIqgxiMr+w0RGR1O1jVXd12OsqA1RzxBnec/o9iiqwx08t
EmwFQWxCUt1I1HECk8CJns47QHK20ul2ymEUd/nz72pwjumonxojszU/u8jytAP8L46R5lGOFnbl
7FHxtg2snpPAFDZ4Xal/Un4FrILrvwhbvRHqlOuyqe3A0ywNyZTdW9JF7aVUU5gn5XeTt+Cx2vpA
ENwW2qU/AWZhZzh+gjVTgbkbVFg2Q1VPbxTIlpmZ9zZxfohEn9ykhh4Z0EpCfSewkmzHmM0i4ZMu
ZL312iIIBndBeo7ATsaYnWGnnanEBswuxihL9Z2jZjtKrJrcOVBVg4TG+KrKnPU0Vnfw15obTLpv
gHOcATanUtdx1MkR/3fOXgGkuLEq/s1u7OohJ86roTAqUC1BUHNKgpHWkvVUcvcPMWDqiCQLOBvA
kSaGAmtaW3jHMP0nro30p9QK46nsAtELHVVd96jnFkVVICU5bN/bQfYutub+nxGW3MBOqge3tH5W
go2YiNob4SSvviMfRl6HCHJ7Sr3ke9E5v1u/kcFEmhtaur/Hs0AC6A8/TLMWTyM2qLwdOOMdIFel
BzqnY8ubuALGkUL+u0JeG6Ajgr4VE6BYiEsNHAVWDdCSt5A87xy7eLAG8FoLCbZrDd5rZ9aJ9o9K
zicy1T9KNR8b2xqDKun3JcdH9uzihgOCFgC1x1ZQg5qodxMe4QhgIp7atzpJf3mO8zAK9q1O7F3j
uCfs2KuwJPwIxVKOEDyaBQiz2nWTC1xxdcdK/cDa+SggJq7BsgwQ5rTNZu/I3fGb1vzQlv4qbs3R
y6cnlmNfQRBxCMh7sgez6z5pxq2V4qQW22s5F79brCWh01RrVus04A35plryp8npixkbhddR8JDD
PgI4XXE0bmW2xNUYCM4QB4lC9rE2eR92jN2RxA8hy5tvTOx3awGdSIS0vch2xaPy3KgErToY0J8w
p9EV9MTzKifqt0rVDYvJLbpqGUyDckNkxz8nKo7ALl77RaKDitYbUF+DmbGTN5mXqht15MGyETU1
j1wb2NjxfBixq9+VLl5NOm4KA892kyWRdAD4iGeynQ0Mry1yfcm0cpAdG7TtMAREqhXqZfbJdpBo
nqv6vkxSEZU4GOIQNW1rp3rTXP6aW5x9kcGShoVtXsEVe8o5QGyZoVY40fEVggwQs4DQPxc0krXr
zgjIIDGOs8l059N0B8ToBvRnJwTJkG5lDFt0XMXHDDglRB7Ou3FQ09EtkRokWXuK6wkQTH8KBiK+
1xY6kCr94aQnJ5jYdLLIGXHt461PqzJuH1vOfhba4o8N4AOvquT4PllCgoblWWAP+qD79G0sxodY
gPUh2rDGxn/XmfilQwcJskkfR0yQWEnGPxaR4Eixp4FSEzos3kw+DvyDC1iXcA51LMAXHNUaLDWw
1UT1lE2Iviv0TIJWSwVILv1BjXXsMnqoULmA75uuRWX8G4Z82xXNMG+3ibuqZxxBANS90xQJiY5K
dkkDEEpSNQeF9GBoloARyTusfrO/92brR2foTW97v6GxO42zvcOE86vQNfqYlr+8znz3OyhPbEev
7LjbpHb+5BdsX5Yz29geWKMN6e6cYiRhkTs7XqOU6Jhp22J1Dkpt+o0ryyIA5AcfYOK3rEkPM2I0
g/QMHrSHR01gGcBN8s6Y5uRXmgVx1rywQbf4CuBjciVeILrcYUuRBm5PboiPSU+QjkSOKZBWkMt3
yAe8UNRDCwjcGZLS+e/UcOizhHUUbrYpvPnGs+LfuTVhA0FQH+5y77F30vtiTu8NwtKDBAxRU5sq
qkGDC/NM8oORtR+eAcXRLOO7BL0Fl88JB0Mx/eX0IA3NDVb4yQMaFy/fRl75fA8RWxn0XfkCWnP+
zZpsFVbpcFcrG2IAkMZZv6vQr0YGslgM8FGAnAf06hplnp4UeZix0gvUHD+3BourOTvhB+CFmG9u
k6E6yhwrmqke0lquaI/6EKhaQZ3N2zx13G2hYA6zHPHqZs43tx02SoEp0gDYi2AQDuAsXAfAI9EV
VfGD8nE9hQEc2iSjsJdVty1c1sCbzjCaGTKEnDYVqrddhchCBjZlDPhV49fzGp0HWVRT8gwA1sFu
m1Xd+yQEL+Uexpio1vZv0Y8PEjxEuDet9oz8LPG5zbcZqmDPYPChZINkh97GSRYLSQpsadB6aqMd
eKyrmX+vU/qrssWhbqrHskf3AaMP3K5uywqBupy/GUeohoyPolcGulaYoLI1AL0XxMl8IIAsgrFn
v6dNi01jhzvMqkvgakR4Ay06terrajxOlpC3mZ5okMWtt2och69YB79mrN/Y5GcIIHQ1OKwKIF8H
uaCRHhKTo4/X2WMMnpg7CBz0W2BOhuzWwd0s3AjPPBUvWiJQOZvnY98Oz3XHHrVA84kVP1BbeWFv
D0+e5//IeTaEMYG2HcxyILkbfKhcWVjXTRcQ7b/OY3MsIaaFweUmFwL2uRabDUCMwhhVx7WgquyD
uHZKgf1Pqe/LmBYHUZToHJ5qNuA01HcMmSYDDJuYLtsC+FYwcbUdtACrvZXcS1UEzwMgYKbEe08n
OB+AlrQrCOr6VgZOafJnn46g5FYDbrnymtgkbLqMzKHALgAcR2zxn73OBVNROAX2B/EAZOUEmuu9
dHp1ZPBTPBRgOh5RMKseU20jQsRykHlGUVQIMlwSIPbMcgEstQvinyTgnM89S+obwnPUXjk2LBtg
RrtTbvvDb1AX/TpKK9bpMMVObEsNNTupLZDPCJ1jcXBxQAdwi8TuHZ8x0SSylhJMoWlwHnkDR3xY
YfH8nsWpH+rZ42MgZ6unQWvQJ6K0BUsPBEmB8Hgvjvs32szdbawBVggmJYbTjL/02dGt//a149qi
WsE7284aXeFCQDrfswKHkanMfuAit75SO7pwLl8a/EqHDACNKn2ocCDKmQ069fCAc8qdD7aZZez2
yqn8Qq3or+Hg34PtVEPsAkX8fqDkvm/tjcqv2i8v3PT9n6nP1bSwUJfcg6eNUnbpl8GQwaU8UvoT
PXI/6emlcvorRd9L9YVFJYOlxqtdNxv2g/0NPSh0yZ3/xbBWtrT3xXHnJcIeShDqy6LAwTKrn5nU
mMJNr7Mr1zEXWrC0+U3QqNHGL8c9q4ooT25qqw9LWa0+77IXShh0UcJINM+yKi30wZd5eSvGtAVv
dAa0OB7vmYTt/fOf+VsS+aAi9heP80+PqkH7tFocTg7kvt7dVXV4BxDYTlThHd2mmN4PaicQh9gF
cJcGIX1/FM+PxeNjvomvNPRCt6Pn1/vvH8A7CF+7vD6USHSdAXX1bjSOyTJ+LLDNGONrHtxLL3Qx
B/hpKSEQZOXBY98mTHxFse1TEBRn70pN6NIP8P82hLYouFSjrg+tf8xHlA/scHJuKrDwPv9Ul57P
/vv8tAIjLq1rfKlCV388F3WENsnaO7vC6qs6a/5iOxZFTC9ljMpKVqgN/eh965Zj7e2KnyDfPH/e
kEsDZzH0YwcBWE46lwdHk61lu9hhGeMGPTPXZK5/R8kHvXrpBGzdvq9boLEPQLrGsDYahTwMgusQ
LJy3rpsijsEXCH6VoxdNbY60jdxad4VOVr6opq31d78wVyocvcq/KZS0b+3Ubq6sFhdewNJMiOIn
3ITJoA49sf8I9HbwLN3fg9s9fP6C+V9tz0ftX8weFm7BQB6k5mDyTj0aLsTtEOe6DnQ8TQ+z6oFq
xz6HbxpNO3Dcq6FZl4DK/sCtKHtsHTrX2AuZft92PrmrztuLwdexjSitib8mAnTdCMwo3CqkUKzh
jiQBanvQmj1VTkGA7aeevh1mPUNIY8bHurGnNvIBGEfoLqtbBG01JBXApfcdMio0qN++cvoHjlPU
fe27ZZi73Txhezbho3nYQTdRm1JfBbohGdIrVLq27LIOOSR6P9GbvJ8ZFHzf+9JpniVa/jv2gR81
GBXfzQzQoWlHyNJ7CNLXc00I6vJIFEgTS+25Y2mEyLn1gYBeeevOtX0D6LXyAsY6GHDAIHBxMMcV
M8KumN8iscLndqgHgoW3aLvpTSN+fN84lQzLqW9ueuUSlDmFTHEYS2UNSJ817rw4JQ9Zl07fpMto
xJAyuPU9/4W72OwDid6/lzStj1Vr+xsc/MeTKuZHBNc9D+BC7V0e+0hFwYa+RALQgSTciljS7RD1
UKAihciPWJRZGONF4H9KCxWNMz4e8QLrws9k6M9lv1Z5dSuJgzUceUv2YN3PrDQrAXsaSV0s84pg
s53k/EgL5KFRH8G3uqwjRM5SkLw9N0x76kWEkvNYin8KIVmkc5qtEFPIUR7yWmQvqWqFi2MTWFON
FzzzZ6t0qyCx2mMqsHpZPaJYWpvfzrY3bZDOHgdKGY2QZH8KAZ6dggZTAWzmqD8TgPojXJgO605r
lLYs73cJVnMwds7fBlrvc1tCB225djj42T4DKxgVn9QJ8sZpg8oF9bEEqrQKIMHKggGF5Vtg8jg4
z94JNsYW4gYr3gh451dpRn9D2qJ+5i6IcNi0yU2txmQAanv07jKLzo+swacZK2HdgJOrbmdQNLdl
ZvcbQpL3HBLkTdLC7Rfbd6oecEfuW/dpi7vlDOEoqKDa5YYlKJm1TlJsgD8C/cVV7qZpSI/cAvQb
D3Ru2KKgQMrAHRX9vu6IXNm+GvGnqwfeiCM+RxNW3lQdZ1ND/YpHP1fUekSBa9xOympObkEkUnoS
e29VXW3CkcRvBThyuKA4k6k8a3rtyfjSgD24m6THnrJZ4eYbZZ2gVKO/wpU/7vcx+Oww72gd+jhN
3lsOzoDEtF3YCsSTNb2UII378za1LYQE+YAndBST42S3864ZRydgqXguC5lHcdbzYEbEEq8SFH74
lDxMCoUYDgPdngt4bniiio3xK4rVYKaIY5XPDQ6zG4blOkizSj7mmIJC1Qv8x0tbOKgaEsghe690
/GD5VbMFEC4LO5mDAj95yLc7R95Qp/4+xfqHKLTYxobC9iIsHKRYA7KLU7vH6ey8xaUFaovIBVgZ
A+eFEK4mm3ZWGpe+jhs6udOAlU3t71wjiUJUnURdzVL3VcJtFEWQrVTGrr931WTWJfCzpYPLjVY0
OYIBa0whRQWAHHo/ruQLpAYcPWS94A7Fs38NuONBbGJfhDalyIzilVkl81QiOywbXssap/9SFnKf
uj20B9Jm85FOKr9vbKB1QhCioY1rE9phzCOtoJw6P+r4rLeWO/xJR6DdCEOb8yJRIaZxWLztgSKy
QXs70xvrbfJ8eYdwoGI1mTjfD6jno4w/os4T5hPc5/ZgZLl1Yq+/zeSEYkeFm6W7Ad79x5Ey5NAo
v6g2WevFEa/n9Hs7Wu4KuK0WQr2qDTAbtZsWqRgRR+rYe9NbtArhNEybQENu+U3NLAsswvi2B7j7
FfD4EUUo1PG/KeMAHt3bIxAwZeO1Wy6orFep1+CCiFZWeQMvE1nbxvHL0MdRCP9J+hNvBeob3BVu
ElYsRwxcHw8TBj026AZl0ITf4brO/0nc8YsuUHLepv2zb0VpzTQGFwcAFY/3M9e4G7pmTv+LoPlo
+V7siVPZ+yB7Y1Mu7s0N0tECEa6bYIfx9AMWbB3x+3nv7q1NuXpM91toV4rn8Qop6tLeZLFNLjUu
GxFdUx4sOsK8ta/LW3XVYXXp4Yst8pRDCwvP8rjvRvbQ8O7FM/FBKvHn833PBck7WeyQ47YRNjJE
6sNotyvEV4Tw/N0O4ED4DqrMfXs/dUMwiyuelgtn8aV93aK1jw0/3hQgQpj8zIxLP2l768/bcuFY
RBabZI+xoUpTWh9ojJA9QZBCdRooP8VTvZKzDIZJbb7yS3TpWpfjkFEg5QcUdexd2gM0ULHkgagG
aY7FU4lCsDTWNd7Ixz2A+ufm/jNqUNVTDDpVCDDKtH/VuJh6hIlVrjQw3V96c3RpY+cd0uMg4kOm
ptQPQ1/c2YX1HU1cKQOmhS63mugrG+3zWP//cUqXDnaEh4EGWKKIoSvsYJ0nHttYmiRm2zn4/ONc
+oXFTJDNk0BshtXvmRrcMIk1C5nq970/PnnJeE28dT4WfNSOxaBPe+RqZImc9r6pYWvduxKBlHWC
m/Y3JHlfKTVcaspi8FMg44k9xCMsfN6eo5BqmIMb32rvVPOVIXnpJxYTgKeFH7ejkx/mMkfKV7rC
HX40I+ZL9e+ff4+/ZYmPXtXidJxTlEk1EPQH88Jf9O387X+cXcdy3LgW/SJWgWDedlZT0ZKDZsOS
xzYB5gACIL/+nfZKgyc0qzS7UbmAJsLFBe4JcEsq9jjMpx/6bXw4J69gqpMVTujHAc01uepI4As6
uGRMdYZ33g2BuqnYEKBnT7yJisPcMZj2OQlwx5Wn/u4iPa2A7T6Obq7JXo9brrkifXSuvemGh94J
DLW362NoWW2xEQPcHFpsLFEhNPx/wBZn/AeEWmCY0lE8Xu/AEmRi4/Y7095T/bTgKb+ZkWs0v6l0
y03erymA2tq/LL93QSwTMI4pkNufQ/mPnKCqLXgbnhYaTCtPi5Z5N0nrCxEwMoAaTlouTnSUkzt8
8Zy+eeqmXKawMeGob7UUQM55AvQzKXfXx+3jMwf+zv/9riFx4CstuvCc+d3Wz/vtDEexRsLDmEOQ
j4PMHa6BHi07NTaCQY4HzRhQFQb0v4PVC9gRPIwB8lgAyjiHIlQ/r3+SbaqMiNDweirmwte4QuMW
WyrY7Uz7CajOzzVvRIMS4T/pGt3A+4v/0cT5AUecZxquiaDb1oGRBHA6+bVDepZWMD6rRHaOvfJR
CX0ESOAJMqX7Jh+OfRaubEzLpJgUdHhMc0VnAng5H3bwB4SLCSTTWrhHheNKsmEJKyYBPQcwr3Lq
dj5H7YwCm4gO8BZfE2K2BWeTfz7HCFZB7iElk6w+9Dwuzz1TArcVmOINsQf7F/iNVyhKcwqXv/iS
46qZJN4OciXDd4Hb+43nXe6iUe//oL6Puuf1hWIbWiNkcB0KOcxjk/pd9KdhHArz5fToxDVcj7N6
5XCy7F+TKe63EWQqgrpLC9fdouaN5yI8kEwwvCHecli8OEVt7fr3WPaVyRcPKvioeMulbFCJnVd8
6f3l0OuV77AtEiM4xLjJQiEkblIg/CdgYGS1m2E7eP2X2xo3IkLoqJgAzl2lzgJyweAhte05YHLX
W7dNgRkQoBzMpOc0acXoQTUZsArOZgBpXLfuDfKcRU67z/VkxAYfRyjMccmUJqHYu2EHF3Z/z/Ay
NZXduRDx9wll5ZWvssy2SR53KlmH7YK8asq+D+NxGb8AD3T9MyzTYfLGRxkQvPGiahLx6hbOp991
jwew623bfraRB+giaWKy8OCsBHsRXH4hnP3y5RqD0EIYcE3OeBxEUGiewxjG2VTeBiEwIAN80fZ4
P6U7BjO+Z38BsDaWjrOPWjHDbbLpT9e/zRJQwss3v8tBABSo/Uw73llUEt6cAkCypxlQuqb/HMbZ
NQnki5QwM1sG/9wDwAS7Sh8QnzISB6QIfGUN2z7C2OjcFdBFgpPneZziM8EjbRze0MXfUwBArg+T
JdcMjd2e5djvEIv2YJY14WFKgzK0i/Cy9gUA5RZeqFJvcjrJlfuHbcEZu18sQxsAE92mQwd7m2na
JzK8c9T4yTk3tvxSoDLHCE3O1Mn6bVYl+e2Sxy6Q1MN8LHGNXjmkLYNmMsaZC/HgoPDo2WthTFq3
5OBN2UuifGjitE8hq9YksmwdXaLou0UMnDDqDXBFPE+RBy/dKNvKAklNWf0hNT06VbwWlm0dXf7+
rqN87peaEemdu9Z56vEOAMecbV0Wb7qZvxGIql5fbZb5D4xTPsyzCNauLUm7/C1mUJ1DRRPW7Svh
zBIqA2PLQzYtFouLZHPgcCov3YMD57DP/fBLl+/Gp5NuNTkUE9HF7BscbIMtn5pvMDlYO61sI2Ps
dKhN9NlYjiT1ZAKHDHgieigzrNA9bI0bmzxMvBZOoJ5O8xEMaO0fA4UkP1yLUpYsPDB29cwkgztF
26ZYQcE9KJZ96gAL07EGZqTuHOw8nlQHOI3lR3AS2MpHWWKjSRwvJhRWNQ3wVFI5Jw0moT81bIsa
FRCP8LG/Pu+WTkwGuQcgHvwU9ZBmvDlkHBBEHk2PeF36NxDRymXWsmxNHjke8XsxyrFNC2D0QiAC
S80/l4WaHPKAxVFM4ik5Z16LVUU2ZU1Q41+LGrYD3jf2M2x8oQcIKe/UYfyr9ip+O/bVbwGErszl
CW60e6erbpJ5OnFOj9enxLKYTXI5KrAjr8ZoSXUc7wsRwrmuOtXeKjTisik+eMAyWeS0EiXc9hDc
naXJzrl02Ul6U/U0R57/EBdyePZ0H9x1cKFGXSFi0YuG7t034jTV46RJsyITcwnxH/0MIyCoBEVZ
ZPl9KpgGiWHYw9px2wI5WoC00DBI3uq1Szq9nI8f9WXEh4lMXeI0yj17QBDMDrCWw6YLIC7R4tmu
Rk2qDPe14gcylptZlnAbg/5tglvjA8U5Hk8kZQAoY6YZ0Lb1GpbPtveMsJJnecA0LILOeoiAdejD
kH4LozKG/DY4uzhL/DWhVduSMvIGjwjAo8HsT/0aAOB47Pfw+X0F3uRzp4fJ/R3HaISfIoQnumWI
doQUxZdY4OW17+NupSxlCSIm91dkop3hkIxMsQSkfQ7UjViyFaELS3w3eb9j40xgdNUZnr36cRNP
+ZHr6SESEOCb/RMpmztR+qBvuM/Xd7hl4k3Cb+cs1cSceUmFCyTIpLdx/DB63b7H4+71HizpjmmT
EzSV405umZyJm+90GG3AGNzS8A/cnje+Ox2u92L7DiNpUFHQQvRLu2fodu4DEHH6qXoAz+dBz2zN
Bcm2d00usPbgaV+rYEiLRaqLxUWhgg3Id+QN1/cF2E7WtxuQwutzoxT7EkBJsNo0pVKHbIT1pp9M
+H1gOr7UalEgRS5l808UTeVDnmTQ6Z9Dxz8OsuxSvw2Bnbg+MrbxNwPOFEHOlGqRcqiV+d1Qg+fm
nZMa4adCsWVTEbJyWtj2hRFEMpnUahSQNklyLu8H3i7HQmZrQoeWwGHSjatCeE6I+kkKCuEpj7MX
yJCfYXP44/owWTwYXZNkPOgCCmVSk3OUSMANUAneebXuD2AG+/tQ+8V9G+h5wxwd3rDRr25oVlfH
Vrr9hmin2/mVA26nbOq7C1ft21gN8cv1n2b5cpOf7OaTi4cJQc40l3DIxfqGYETR9vvrzVumzSQo
qxDNQ4Kegt8ZlA8h4E97QBD5ytlqa/2yYd9l83EhXJXA+z3VLPFveMz6+0iT4un6b7cNzeXv71ov
hYb5dzC36ex3X6ZQvaq6Ax9PrTRv2TumLQ/K6lQ2ISVnjbyr6JJNUsBpbTxMOSjE1Uontm8wsg94
CvRh5C4Q6AeO45UJIlOo+siUMiDxrg+T7TuMGDDAiT2vtRrTsnssI5hq+M6euLd51+0zONR/rhNj
++dIFTkFFug8NerQil/dDCg63gLjUW6BgV0JMrZPMfIHPVPWKi+nZyB2LrRfdecV85PT88PQA2Ib
+6/Xv8YyKyZsP+DeQlAgHtNmaG+TmNzHIbiqwbByo7I1f0lF3y1cGYEu15EJ9LPQOShWpYnX7Lpw
Tf3WMkomYr+JF8YSF0/8lQh2pOt+gQQMt8lK/qKgmoNiFq7Epr9sjw/yWROzD0aVU0sQDVP6j/ih
D+H5oG8gEw+lno34Gb74z+FD/khus5Senqs79pX//Nz8XAb23QD6EHElVYl+B/LoV49cgLm86JWl
bAla7uXv7xonPp4zkX9BbyjvvmUeBUWyXklUbE0bu53quBOLh4cTUvUPQJo856Jbe5SxLSpjmzve
iBodn4HTAaplP0EvD8dV+YWSeU2Bz5JmmQ49xUBYXDi1gohBoB5ktACcU5YzTiUn/polnO6uz66t
H2OXZ3kUd00x9Kn2vJQTfksT57YvgbQO2cpTgGWLmLD8ZdQL2NUFeDlJvW1asfdI+zR43Quh4svs
Z/9e/xLL3dLE15OyLQMGFYJz28m0SeibymdAFrX/BOrqbizjckeFSzbXe7NIzLumc0+iYazmTQ2O
W+Xt3GJ4bDVHZRZ2ckAm82y572u9c+iAZHM6KySs2xBKWjoOtiWA02WRb2EnuhlAVCWR97klb6IT
GzW2PHd0l04sP/kNBZp0XmnasuKJEQVyVeVTnyEpJEv3BcJ3UNEvzlnsf7k+nLbmjTiQ+7nyx2mZ
0kYAxAPNlK9zvbSQ5PicjJ5LjGgAz+baiyDpkTbRv2OBWaHAVQbFIZuBGnU+RzdyTSwiU2XuNoBV
pYKqf73S/6a6Abgq+WNhaxNhCWsmABEQ/pBmvtOlczsfoEKyoU2zvT4JtpcvE35Ihd/IkgxT2nrj
v8PCUyb4V7y3sU0cx3e9mJ+8XLyAzwqzqHLNHvXjqQf9/79HgFOwIoEjdZ1O0bwLOyhulN0NCedP
vSEQE3vowO8P9JasgjoTtNPqcd5KsBlWRsz22y8h793xNfK+rZxZTBDE+tLpfEPb19p/W5mNSzr3
/wc+MXGGkKPjwLbi4J0mzymhfUISuFY2zT4nbN61kPbeKKfxbvtRsm1XFOxh6prmVy2CauVK8ddu
7qOfYOz6lk28K8iAi2b8NvGnjj+GsbqlRb5xiXvw/OWed9W5xeOCDH/CYmyl349DOTG9dmYHJcJG
QeLU0SMI7Nmm67dLJfc1iC9QpswLdXN9jD8+mgD5+O/88Sj2KnDSMMSlcp8o3gn2MnC8f5t6DM5L
kTtbbOdxZbF8vHOJacKjK9HJUoJzNPfZZpmTLem74/Xv+PgUh9Tkf79jCpMK2Saa7vqXqniti3sG
rRrolaz8dFv7RpYwgXuFiw0OO7cvgzdHRuQUcCC4IeBY7CiqbCvzYdlPJv6wgtom1TUCEGvDc+WS
He7HezXolWTHMgMmBhGSnNAXFaijdZLdeNzds7H9fn0GbL/ciARwnYQkCfPqNPS94yT6fSHp1zgS
p+vNX4LhBxvR9M4puatRgb0ESdD6Dwom2Bmo+L2WFYS5UNyUkXOE4Hq7Z+Ww9p5o+yRj8wcZoACK
45UpKyAYOYyNAl0MiiRgiq1lUbYJufz9XfzM4AXWUN1PKSXqfg69M6Q2VxI02683tnZSg2YIYzOV
Ls4LTdhmYTcl4F/Xp8MSoGL639/t13Aqke5Yp7HTbeIW67R+831n6yW3gTjzoFtJnW3jY+7rSsaQ
9ErqlFcQgWjUXoPOd/0T/j7nfbSkjD3tcE8TAW5durgF1PqLqgTxC5cAcAo1XFgc91a0sMWC6bN3
jvrIO5UKsmMx2EU3YEHG+z4ZxFEBJoIqSu78ZBOhmzwJ+J2vpmlbQdf0mTR0+i6dojh5bgQVqCgj
N6LM4OkSztWhLzTZByzqDgt0ejeD5uGXICJrwqGWOTJxjWMbRAUuBbhalhVeE3PIsQXjFpo4r9EY
pkHpgqWn3ZXD2rLaTIQjay64mWXBRHXLluK+MXu/q3xNFsCy+02EIxSP/bbO2JQS99wPf8IwQAVL
bzwQa5XLDnl117V0JdTbvuRyBLzbkm7Me93g4E/n7mcVHv38WEMD7vqas02JEVGI6+e1H3RoO4Ak
zlubBtAG7KBsAlfsQOyud2IbLCOm5ImfiUVxBYz5zwxeRJP3MvgJeKbzw9DJXUwg5DQu++ud2b7I
iDIgUrqddmfg8RooGmYjlMHzif1bJ3LXdBwKMr5/Vzb85XpvlnQlMsJOoTiK6p6H4xFSzBro9m7K
NhnomOwio6eTTy4BI+qoJuySuuyaNBfe3h3JKbq8xHNvJfJYglpkBJ6uEMpHHjulfqFfJ2c4Em+N
P2Vp2oQszo1TgSOIxQvqZvyMoheFwCQMjlbyUsveMGGLugvqGc5ydUpRYRuW7DRk7K5z+pU7tu3X
GzlERyF9xb1MpCOEt1UX7STXX6+vHNsvN3Y1a7M+Seoc4roaAunUa+Z9TSpyUCXJVy5alsVpYhML
aPy5y1iqVOViG+l6x9iwadx/MjjRd/73699hG6LL399Fp1JXTRI3rE6h3XkKmuQ1GOWa1IatbWMv
Y+/6y8xhaaHA8IEIIgTAV+KeJX028YgTrxPRM464N0zRsVaOeul50u2hl8VOvJ3WFpBtlo2NO6vI
BbU8FqkXtP2d0nP5AvxVlsouLE/XJ8D2KcbmBZGwgeppIlLZDE9UQuofQqdblTdfAExc2WaWiTCR
iEmQlcXsXq7ss7iFYcdL3Mpf13++relLHH+3fiDUWukpZiplvt6EUw95vS+fa9nYvO6UVfMM3kFa
QJ4xD4sN9T63d018YRuXCmmMkKlTTqhi9Ic2qx+LUa/cuWxDcllM74aED17UqIpg0YjuBA2CH0EG
T/vrg2KJCaZPjR/FsPaeC5nGNTtCxPC4gPTlAGIUOi8LXYkJllVvmtVApHGIkBtPaSyiewAwT0E7
/FMO+cqKtzVvHLplRwaWw2sgDeC5EQ7xkZJso/3PoUeJiTME6cGvJEdOVCSc7PoWoqBV5d2TjIef
O85NTCFgLpqF45KnHhteIW4PYw74HPlJ/3J9ki0hwYQTDmLOIgEZ4zQo5mdVuQ8jpQfWV3+a2Hm9
3oVljZpowrgM5w5lPEQd+gj2/X6EQfL1li0JnAkm5JM7cgpxmlS747MoCDSb5ZcxX44L9EocNzrH
AUrQ1/uyZKYmsLBKPFWynMoUeO4cmLP56LuwOUZ59WHwYfzeXVTLEmg8QEN0jfhiWb0msBB3tER7
MJNMNan5Fo4sClBJiJ6qFpKt1z/LIlyAmt1/I0jpqLBUyzCmHc65u6B35jvXlxXZSp603zWPyHaa
njThXbmboTJwYRvHw0Pei6DcECj/uFunyUNIlZSVOOYNsF4a7xx010lVvnGc+Q+SgOIEbdGwZdvC
W5Dyhn3Iz3491hGkgoK1cq5tLZs5wBwm4VwCE+BxqP5i2/9YVPYm5bh3hs8VJonp5zJq11NyRB9B
fh81Z1b8uj4Ptqk2Tn8Koc1u7gOZ9gK0lHqT6TT0Vu63tnExj/2IDHEjhiGFQ0vbbaJmnjtIe3Y+
VHhxnT7XXTscrn+GZa+buMKFhzBUjWZgMyAC3Ig/ofM5+wrcKv67TmPpBnnvomXV/9b0dYxWoIS2
X2wc/dxp4WXfK+zrpdgTINLbPHy8PhiWcTdRgxwEYDXkOECZ7nByTt4j9cmpxurZuXmw/1wnlwX1
LgMAsoBBtqXIzg1vjgOZt9QlD6yA4i2EWq93YRuiy9/fdeE2gAv5PC/SasyWEwFv/Vx2kP693vpf
rMgHb1kmXpB7SRPKYcIM1FN0kiBYHqHLWe7hfCkgAJbreIO3WbXnpVtt/WroD90s+S7w6+7GdRco
S1E4jiyonW78hsyQ6O9qZ8u0E6M6G/r3o5jnlXTLsktNMxLGoeCbLINMkynJoPVcR3hpGZ2T5DT4
5A4yAgGIpkPZ81ycYfopthUqRSeHLO3KB9iWpBkK5oLXkCqXKYGMw0Y1+pbx5BuDnsguG1c9Wyy9
mCBBrwpwDvhSpkP5D3y4uZi3HKT4NX90y3o0kX5+lCcggWLBlPqtk79G+KlcX4q2ho1Y0A/5XGgP
DXfOXdGWWwazpust20bk8vd3WwhqT7A/6xeZypE+UwK76cJJ7hgb7+Ucr4R52683IkGbTAshGeY2
oeqFJ/Nt68qX6z/fsu5NhB8UufMiihEku3x4coPk2DXspa/ClQBjya1MLV5oXMNBYSFARxH4i3hJ
CvfW+9KFDQJqtD/YUn71/OIXlSiYX/8e21BRYzoil0fQLFQp6e/r/I8Xu59s2Ni9g4A0WTjCvomw
55D8Ttjay65tAZkbd2AD8wkkf5qLdtRUbSGtnWu2i8uVFyDLkJhIPng3QFzZxS+v+y/+9JLIbmXp
XzbPB+HdFN2t5kTD/UOBTFT9M831tqxg8MDItoA1B1xvVnqxrND/g/JJSOglFwMqP4cAO7t1oXgW
lL8+tVxM9F6Bl6sOpEcgk+YefnTfhfPtesO2sTG2bOMzR6H6K1PIXJ5HRBuw+jZMvY1VsJPZWjXN
NrWXv78LPskwgHUMNYPU79XzIPme0GFl1fw9+T6aXSPnjmGa2BWzFCksueDqEIwjjADnKd+OVAVb
Fg3xTjYi2qnwIhmD13TIrzOItsJio9gxCv+/5GK/QJNg2TkyyaBuJ8D+npzspQd4DgKEAF+VhPb4
x/BriFkV/dZDFW9w7a4PWeglN0sWRHeIfN1xrHAbm7rSRcVopnCW6OH+HSS/r0+WZQv+xVm8G8Ym
EYEXQ3s9DeIGEv3J+Dx24wv4nXupu5Xz2baMzfhRxWQe42xEH+MhK+VdxLtvANyvsZ1tC84II3EM
RVgn7PEcpRUKhX7p7xcORI26aGhsSua5xVaWLttOmWgOYmmjA3Q3+E+OR/Obmil2bHQ3QbE0qJ5z
SIfehAK1rIaM/oZqJ9zD3hYuZ0ugvrrFIvYqlOKunWp3C9iJ3sF1x7sRERKmbva6exQ+hgeKC8M3
WDyCP8a02/wJRpHhEQIwYtEqeVcvSYlbduxAL3KIul02hCFsILm3CZjY0fp7QRKV7HIhIX5a0v7g
Ld54S2etbiRMdvimarwQT9lkqb8VhcceKsWaI4T3BzDXq2Rf5zkkPGU7PuYcZh1xxvu1xyHLWJvQ
yZAlI54KEDVaDl1Pp3feAtbQrZvdunB7gbrEShCxbG8TOxkSJ+GolSfnCk410Tf44KwcZhZTM2LC
JKMSSlUL6L9Qm9ywXyWePfJt+Xt8hRZKdV++eu02qzdrUGXbZ1y23bvt1UKYFxQcdJZ0r7qAovH3
T21bE/yoMh/eWNC5TPVwijn05PEW0evvFSx5rndgyV6IEV7jtnCAH/EqVNySBxWI18rL/wzsonnq
w/UqL2/G3rlrq+zpen+2gTJCbsIzqOVzhPPJfejcr9knDQShSfbfGYDiTKegzooE0oHU+jTg7YwG
errJ+uFzIdTEP/YKtzefxZAQq5azhCtYKno9/gniaroLarbm7WAbISPKZZItJA6hJS4guIRXlVMd
JM/XB/+jAB0m+O+/Y9S5SV9QF4MPhmp2jJAagF5R9UGwWZKpWVNv+eioufRiPHZMTg6caIJ8e1xw
TSvgjDPLPqWLfsunz9g5XPq4hK13+w2avK50BuRlinuQ3HbeYj794LVY2RUfRb9L88Z29qk7h3Ci
rlKSNf5WkOAZfjZpRstnh7P7ZoS49/UZ+WiyLx1dZurdd0QRJIFrgSq+nItDPUGj2mM/Pte0sbNF
x5xo4njzrVS/E+4ryX5eb9g2v8YWpk2rloU6iEmQu8k3sNNu9m0XTOe8GNhzPXXBSqywLVdjS4OQ
h8fEGvdOX+R7aH0f8ohuOi9YGfsPT4jL4Bv5ipzDOeQE9adOkTLY+A6wRagndudkUdHRreFMgZcd
oFziqbmPXFk8UtAhYNENUY+hCGIYyrXTt+uDCm0TTLmZjF5+jbHv657mLjwNgRrq4FPqdHl2C2kB
9ix0HuAtGAZIjZ/VNxD0xqOET/xvDYy1fsZVxDOoxvud3KiirgR0QfPpLvNiuMHmYXbb90Lte6b1
zse71DFChpZOSQlN+pHlRxItrtxAtju+lWKYIVudj91jCKVlaAH0/b8FHi27rUOkutFZjOQbOTGM
qxx9W4jZuW3mwTvkZZs/unq46N3W0eMyBeSfBoBWuet5FJUwdHHiXQBC9Strk+ERXJhgD3cc9Y1R
N3Kglt7G39uCxPBevNTpFgUVNGdkcNhWOfC+Ok7qvT9Sfd/DjuLEdKvfWEam57FgSdpAru4RQr9s
p+pFozoG1agqy5uHbBYxBLKBhHHGObuDbX22zXupxy2B3yLwK9BKb5qiPNZ9wLdsHt6avBufOHj7
EE+Kuzdf9v0+KzyYgS9QnYfJXHZs2jJ5BLvHgVpCL05tMPo3EwiqW4z3uK2IC4tUsfjfWc/gtgg5
qJshB0UdPuM+MLFddhglhwuiyobDPAAVDqXzdufCt/uQcySvIULaC/fKbtsOS4K008d8KpoAiUqX
eZ8p6OTRqAv2RdZVz6Sra1h+ELbNoe2Ojp3iZip8IM1Ql9zKmvKvLHPbvUzAbkp4ROFgCP8JaPjB
TNABL9Aj8keRyPbotV670zjCDg3qdY9E18W50Kx4gOpTso/zqoa1YAkHwWL6R8VKPEC5boSNZev9
ioe2+gFkXf+rI6rfd9U8eVAywB3/+r6wxAATlzurQWY5xMyh1nk7wdWvgZPoxVjneuuW8GvCcj1G
44EEOBBn8a92n2K9spstIdJUBPVQcKpBFK/ShlWL2Lgu6R6BwvD+wOrdeXKU/AzvBkHDROe2sJxw
qahh1uO/TgH8BZdsZeD/Pkh+EI9MUVBvLvsRd2NggvbLYbiRN3AfPgOkqe6qZlN/jXf9Dsrp+/FG
3s/P+qv86v8kYtP9zh+cm2z/bWUkP8pPLx9onGIKGJ6SQicU5R+g/38TyJA63XMu1Sbrm61L4C38
GWrdpSvjXHOR7ELIANUxmOpAIrTYRF0LkXq6stb+Mgs/GlDjOCuqAcStIMKAelO/F25Mfuh8qu9n
OJPtHCco9mIuvF3vBdG+Yj2IFlnm7JqLMUmo1fJVuwWHNV1brqDhLElObBx/UxXAIcX1RBrDYG9o
n6BLsWvLZcOrl7gWK8vI1olxqikajG4AP710hENI5fyEp8KuGxHV+E/su7WhvbT2wdCaiFvR5TSL
qTOmMOjtbxrRj8c5DpdtUcjx6C6Tc3Dnhe2o65P7ZbrIy2Ez7q7HEMsXmgDcAvhbAWd6kQ5Dc+/W
Y7tV8A7ZLEPTbkI3P0PKcKUnS7T6PzBuHs9zXiAWwuByk6GYzdXvz33DJY69S0NbNsxe5iCMeHAg
vYvcCyJ7ARhbROWwLbFA98UyVm/XO7OEdFM2dCGUyynqMWCh5k95K6M0h1EtCAZdfLrehW1OjKhR
F40A1QWZ3dyE2aZffHaXjAMcuoMGHtvgycMyBOIP1zuzTYsRN/D65A19l6C4y8BizWD8ARK5Wivr
2EbLiBplBT/IRqJq5w4RPJNb3P/DHtdPsXZds3VghIE5nvNWNBqesfRJeF9F9AO2uNdHxjYNxuZn
Xt/IamlEqhK1y4s/Qv5R3RMMipDF5ysBxjL6JvC2n0PcEkiJA2KuRjyzDfVNTjlb+QLL4Ji428Hx
Yp57rkj7sNnFfoBXxouv01phxHK6hZeBe7fvqkG4ixrx44dyGjedkF9gSngDZaaTV5J2G4gx2uRD
/1g17Vr16HIL/yBUmiKiTj/0EWBZMg1xgm8mtV+W/bLnD+VntEZwjJpoXLcfVCfHHLcqiKMJXW7c
NZiJ7acbuxp7uUY6iPjHCElrgJg47091R8VxhtjCriDhuVd67bXZMk7mrmYLsEsO1m5DW9gYP3U6
2jprX2LLBUxc7kDqvhAtBNwhy6VhlTopPO8l4rbxxvEGSTjkNHoQtWHsCyFppPwPxJu8A5yJ+t08
gY9I4jZ46RO4EF/fqR/yLS+zZkSBKMhjXC8TvN1PkPdn0XJua37ykQLBpbr4pXlyaOGf7dT1gVX+
UUbJAmUvZ42haNtnRqSglM4+9y55bPwcOvcq+JmsudtYmjYxvRycFfhXYsHjabZXN+Auj/GKX4Il
zQ8uC/Xd9g19gJEyL5tSPYEPUwwbn8Oezd2GWq6cLbYfbwSIcA4CnfjRpQe2w7X7NHbTrk5eV2bd
EqBNgC8Nu3mkUQzWgg+j9gDc6l0RjWAoXgzFSSC7gzuCKiUSkb+IaMqOy+Q3jxHXdO8FfnTKXBRi
KkXr7eL6y15OTB24kzc/r/8+S2w3FUjh1Bx4oAEm53p4hKrVLp/i/fWWbeNqhBKKbRfBiS85hwvM
m3z4DrRl9HMZw5UExBKqTGTwKAjXzeWlFdXEaauKwt+NCT8Ggf8IOzd364fqrYucP9e/5m+h+IOg
HhhJAphx40wFclDUFP0d0bA3ht59t5e0bM4ULyq3YwIh7TpaaviPhXgsoaF3KEijt3gcmGDIHKrv
MFMnF00J7ygCQR90Xs8ro2HbJ0Zw6SfZt2MCLFklg+m2oWzvNH6172ghtyh5rfRiG3Mjhngo1wlC
kClF7EsP2cTKLXcT7jNe/hDHw67ha6e2ZVmasOORErKgKi1SvzoPaheWK0H4Q6EdBGETbOyL2U0K
gYahQr/vbsoveSpf3F2zqw7sIDfhDqJLN8l5fPFv43Q4Ntu1msNfsMoHC8gEI9d0qDKtQa5gt95D
fBQ3waE74KYPq7h7ftel4wFp1aO6LdJmT1N2zvbJS7tCNXW9yzr4qHfj+lHiqoYADYUkVNeJBxNe
vpFLLygM5eQkN57rxi8sjJtHMHbx8CThsqahdB8490Wo+h+JXIJwu4C68QCj7/62bnnkgenpIC5B
PkwxUJad+Szx/2dVdTV0vxVocrR2sl+wgFebaRB0H0R1h8J8GB/KUARHXdVyx6GzsqujpNvWRU/2
i+smuC3H47npE3Jfu1m8hSlh86ijMfrjNWxOYTju/ZhjVhx8r/Ifcz9iaeDBVLLIYU0IPAl7ItQH
jjwffLWp4yw+9QGdcCH2od/gxFX1AA929oc6c4ya3EJP0VDOdwHUBvdZ2el/h5aP7QaWLeWvZGjY
rnYHdhPVqvxBQMIRGz5zAgAVfc6cIbqlvXQ3OWxOdzhixbdlbOq9gszVL974ziagjfw66UDe47Uv
3xSjHwKzoJJtHfXlczyWDKAHwCPcCpC+Us55Df2qodhFqmpP8HNJTkvbiVufhSwG0I+xYw+Lyz3t
2/BhwoDdQbKl2JKQ0S++gqaiN82QjnA1r36MA8UduYzUNsYUpIkU3pYtAR5c2gDc3M5JdkGZvE5l
TA9OH+GFtib54X+kfdmS3DiS7a+01Tt7CIILeG26zS7XYETuSqVSeqFpJcF9377+HqZqbkUiI4LV
OWZtY1OlUjgBOBwOx/FzjKzDPbHqZBsv6V3AJYnYNZRcI9QFe6ABpLKF/mPehJ/iPgJbIyTds104
A8JqoSqtQfaHzZMb5uV4LSk0faxMBg57mmXZgbb1pzBBgbmqOvObbEZzfkCmQ61yWAYnWtA65V2O
1ufCx3omHWUNBtiBzLhFs53BWktpn+vufZcVEQ2vRVPJ8CZG93WSo9iypN9aDkgOb43g8pefFDxZ
A5SQFJfApodj29C9ahbZgdFy2elgCHcWicm2XisHo0Z9Z9SzdBe1pRNO8ucwD6/Vid5Ce212DHCW
4RCkGwHzzCku4tmNCmJL8VJ2h6S55/xDBpYtqXy4PNYzqdHLM83RKsWYQkOL8+Sg9FcTRWs1zsoo
l3aJkvrJvIXIf2m2ORX6hEMLb3QTLxs4w9i1/BEakvyqCnMSVAhZOwbZ0gjhDzXJnhFlD5J05WFV
gX9uEzJBABWKG2iNT+wkDbvboUkaJ2s1imf7MPdlcMzu0kWWIM2SAXZSQ7G7yufyMeaq5C/NyIMu
jiCIw1nrD43Z2ZDcGK1MRzLUm5x5nQrl16gvOqsYUyVQhjDx0yErrrnKu/sWV7FDFcaRHdZq6Rbt
FN1Qo9b2CRmYg+A53hhaK3lQx9ItZo6yO9ZlvYMqtoxHFjq5SD5SyP52W5I3Z5xBRO8nJV7ypjIz
92Dp/iFLzb06yB9nU3tfLipC+PE83gKkjULm1Fzn8ZMyf7/sZ+c+W8jws1RZ+d7T5GAACcQiEBvQ
xg3rLV6TM6mXCOM35lkh+QT/0qHpCC0SmzTUUQrDq+UtXt4zeZfI/tuwLlekHlnL4KSFm1WOcQ3x
1K5wyi1VjTMRkwrZescSdKdJeIrgpL3hTR3Esulenv6TbGoIaSKAv8ZBoTUm9jkltAVkD0+pqYME
AOcC16PiQ4tr0GJB0YVq7iAv2tecrmRIIEBAp+4nyH3tqGRE37icktYyIQDXqum46zOltQnrJuvy
Z55bRiHBVxM1NKoIzVTmfKMaoF9aFsiLGehuerps4NwUCyn6WGldPRRw7wWtqbN0n0/vO+1eSECO
4mgyx3mFAhpy2ogEpFseGagk3zcrIlS/r+Nu6iMTTHjNLdVu0cdgSQ2QgflWY/aZaRfB+iFPa3ME
LvPQLfqHrKW/1JLtYrBStekWO/eZiRepeasR9DpjS5MD7Mxumi3UVfnwngYbeLeyDuxo9idi8lJq
inrPoVvs5m0HAeOhUR5VU1c+LgapNxqRzkQxZf33R3YSqZ3MGbzmSKOYXUiPXQmSKX0Dp3tuFYTt
PyjQgiQKbrfRgK0oZeUjCaPHqk09UHBvLfW5EQipDUiscXro8FOl8boChPjQBgjN+8u769yPC9s3
kpdINtAfcOhMYA/MvpcsSLcMjlrxr++zIOxfpQYdbMUaBAh9cdrZpw1EybOnyz9+bgGEJEUBKTfJ
AXg4VLNn4DF4dsbYzRPv8q+f2QEieH/M6zmNdcS2gYd2q7ZIeDby1TPfLaL3K8IyWQPg7QD1V4bX
E/1bHQYp3fj1MxmiiNqnbcdnJNlwS2lsPNaZvdND0HZfZlHhqAlOhgR4cOfyJJ05ZEUU/7go49Cp
mCSKbmQnaecU4mvKjyVW6FU0RNoPWraFazQ53djR51ZF2NE0TfJyYAtGxwF2lqQ9N6L3ldZfiuJH
waLMIJZeofMPwkLVjrcayEJHfym2Yt5JMkkEvRe819Hvt0uCGyOBu4Yj3pqdBbQ7EILx2quu9cr4
Ktripjuzq0VMvRpl0chRaTqMyRxZOY7kpW4PerwxTebpqohIxKtALqStkDTvp7yK9lkkVUHHNdk3
i5Y4cdKr0EwtqC0PZbnX6fIueq51+oTdHusyBWqpiA4MmiCxRatq/slyPX4MO/DnWgUeBg5x2w4e
ScL4RpJbjYPXiPeulrfSfmGF4ae1nFpGVOff5QlALKeFna+GLpc76NIVkF3V2LzX6MI/deCv+oqa
TPU5K/BqZNVSzq81ir1USqVkZ9QYPrZJZ3C8CSDxUxvCny/vqDPBQUS4p52htw00AgJ5WWRf1Uv+
OCkNigaDWisf55l2G4bOxAkR4p7IEQFXDDGDtBmLT01tSs4sc/ahHRi6iPJZTtduY2NL6eaMV4q4
dzMx1ULTSLE3opZBfEwh7lJImrvUvbxBk3LOxDqlRxtskIZygap2gk7aqrJ0hfMKtJxx5tShom/M
2jkb678/stF2QzT3RRvtzTD+qqShwwxCkIdDROPy+p8JcCLyPUKEKArGWTAm5l2BZg65Hp4u//S5
bxdyiTkftLobmBEMnXwwsyS1kmjmVqtGvy4bOPftYj4xZtC7wb0jAHb4dgA6tlTMjWrsOW8VEokE
+FBZYzELkpIFMv8wg1S6q2Yrj560YfO5cf21E2UPke83ZnopqdVoBM0MpC04a1JKXSXt/KS6a7Lv
XXRfQrk06cvvdZ1unGinNzwT0e8l9npTSLIRpNr0EM/dMxjnvLgroJlnblEKn7OxHt9HXqtKWq1K
zFADBrpVLw7RYlLPnYqCKl0cBM2No+GcGaFoEJVmqiT9EgY6iHBB2nLbZvJTwQYfSJ7dZRc77cNM
hMCTRidNaBZmwHRuPk+oCj3oTO3BNKzn1c/32RD2+KSjETqZdBaAu3rch1FmDpaGVxwLYuAQMr1s
5NxcrXvoaElAsquFUZ+xYEmXe02fHWLotzzsvRAvA++0IWx40CITUM2HNMgn7b4xdT9RZi+sDR8A
GPfyMM6th7DlQa7aTFpr0iBiMthQB5eH+H+Z875fF3c9qnzh2DOKXQ9yV1m3cuMafFUbv346pjAR
2g6HAVV4ptGAlIonT9w2w8866/1aGm2t+nh5CGfWWUQKhy0EmBrssyCptQrslO13QM7RTDlOJvKN
5P6yldORF+Tjr70pZG0f9rFKg3SqnmKZVRAH6x8u//aZaRJRwxPg/XHEFKhIdYo9MPqsdpChLhLt
TgIvptWQeAvzdc7SOodHe6Lj0A2mCkf4bZTqecnmLgghjO5kZhN9LxfS+XmZJRsnyrmFEXa53Kk6
UDs5C1Ijsav02uylq6EpPDXZ7OQ4fZwwESWccB2vXhqBmu+EPkpLqWP9Ox1k2qHpL5mQSuqaLVcj
8Zqlh3445fUHcB7S2DIUNNtuBIHT+ToT8cMKa8uhbkFYOWk6nsNG1UCriK46XRwTOyNqGkQUr5Vh
1kDYFrxb3y97zct94O1ZykRK4Bq4f1ZLEB8bGwWv6nMC6mpb07v6FvamwiJ9Ed2a4BW3jDREWVMy
ytKjulZ8UHiYb4SnM3VUJqKJORog0BKTqoGuVMBPx01WSh5LwNprq/2kzBBcLAiwK3GXBdoU8buS
xYR4ZtSnIEpR4OhQGg4rpwIM2SItoP4RNA2sCDqQjtQ2mtfPbfR0ecrOxFIm3HDKluttRmItoEAZ
hVO52B2E1C0pme7eZUDEIwPfX7AokdSgBNPxhxTvRl7fJYWDHnFlA3t0snldN6E8+noPF5rC55h0
RrAMuWOG38YE2tJLFMS6jqmD6BMQPOSXVhF7jCVbMb+SZLRlSAUZBV5/NHuWDry5ZuYHpfbzpLLr
/ilUoSgTQH7JUrXbBKqVdfFYZZ+MkFg9WJSz5fny9JyJCCKQuQePI1q6ZiMY4+6+QXc0nb7MJrnK
2q/vMyDEN8LSbMp7zQgqRq5SJbd6vQW2PcblnG2kYGe6x5gIY9Z7WeZKEyFRXgCQtjPWNYBCzcmu
j7oI2it6emWA0cepGwgWkJ7rnhx31Ks5QQ0T5JiOynT64/J4zzi0sZ5Wx/Ecz2g8Rxv5ldo/1NN+
lm8aaSMPPHPgGUJqAzrVkIWkHtDr9aGsVp7ALeD8uY8WMhplQBkIEhbDlUL2kBYftENnbOy/cw4m
pDNRGONmV+CjKX9Ylh8tBwFd+53L4Ua0O/f7QgAxiz7NU6kdrto8hq70rc4yV0bHSI9mn8sregYL
xERcc0jA8qtJ5XCVoR2MsfiuhjJKKc+7Lh+tKqttFfp96lTZ3bRYhjlahoG8MGNOj76DsWJoOmL+
qI02IYqdter9EuUuHv6chY5b37gO98TJI6KjjShvGDgeoMuRxtPzUJuas6RlZrc5inkxmrE9qGOn
Lmd56VX1DA3NMoL4TaKrOISzebgBGmd5DAFHXcCqAlgA68vsCYWvbnJNI6wTa9JV01dbZj5entYz
tUEmIq5LNac5jVenUzrzc4gaHsAmkfzY43NiCAysIBHGJPNL1+A+YnXNOKIHaCK/Lts/4zgi+jrm
IXCGDI6p4Nn+e8ZKYycNRHGMrIpv1DgcNxz0TIIngrDTPoqlqIeDVvP4LcxWHeGcWoi5n0c5DIiB
Q/XygM5sYl2IPChAzuhKjOerkTR8lWroXGDJ0p1uJO2GiTNgaUTF19FNnnkcIQRNV1GpzovbUaZ+
kEauXKcyWz6aZjzclGHCDjNPyHOpUeUXIep81aMflllZWcgPKGkgl2BEk7b0I85NsBC82JhEEQ/B
UxXyJLY6OFRhhIpVSNG9NmWfqljfOGfW4/zUHhNC2dhJYdWDbOBqWjXZx+k7M5LOTiA3b5NEDbQ5
Yx5oNb9dXs5zyaQuRLYIfbaNOnfxoar6XZ6AK6PFFQe9Mh0lLk2MmyQ3/WwOsuhXpGxpjJyzKmK0
565J4wYyvmjn1S1l0QMZHVToZcQ1NNvjdm2zqvVBnuy0xi26MDZOiTOwWSbit+W+TpsyRVowGYUJ
xZ08JiEAPjPkX8pYqj/xXqvRV5zL3En50qBBL9PVz5FJxh9RizcYezTxVrvjsjTuy45In+kcDZ1b
D/p4w/g0/c7w/+v79H+in+Xd79Vu//3f+OfvZTUD3B93wj/++7HM8b//Xv/O//9vXv+Nf/s/y5uv
+c9W/I9e/R387p92na/d11f/4BZACs/3/c9mfvjZ9ln38vv4wvW//Lt/+I+fL7/yOFc///XH9xL1
g/XXIl4Wf/z5R8GPf/2hrGRs/3X8+3/+4TqAf/3xseDdzx//+L/N12//cHPefO1+tm/++s+vbfev
PzT9n5RRhehMM/BkATnbP/4x/nz5E/JP1TSYYcoK/gOZrs80aJfpYpjX/ynrpqasfwfVY3ONOC0I
rdc/Uv6pA1i1ghhNQ9MYXPJ/PvPVQv21cP8o+vyu5EXX/usPATBnwCqTKd52AVjXdaKK+FoTjfHL
0saa07qzuwSZ0+2m+9aJd7JV2aYD3gd7q64tbKbfNlWqgflmfeR8k0EQTUkN0vaaM9poxb8hBz1Q
LcNXvWSvb7SQnhzfkS1RWYE3jT6quqLCFvHk+mdsA3bqMqf16iCKvzUYZeRskWYI+/bNCA0hNnbo
3s4zFulOEvDdrFrlPnMiF8BKV7VGJ7QyN3XGzupUK/GP/PDPBX61oK/D8VvTQvyns5aBNgcDnv3q
SnuMA+bzXWsnDnNARznfjt7iKrv6m+5unYKvT5w/LasaJfBqqpviVIdzKutwYd3JkGi5ixOOD6kb
uYbdueUP6BPosdU7s9PZkmNs2X6d6L21LUy4Xqc6uBQx4Qog4sRK4Majp3uN/775PRqlML9mT3s8
H2pom3AnJ4TWUfx5uK39xOF+Z+mWuQ8PoOJbSICmlM5v/6PLzv+ME3c6KMBhy4qgsFZH1xArU91p
yHcOLcX604b7rJ//12n+24BOqG4YukmMN2xFaVrgYbdRNKdzyLPhgZj2rnG1vWZXfuZvcXghil00
JuRPWa9P6VwTzUHVz8r6G5NstW0Jl+C341k/4egCqi0U6iHm/DvWKDZFGceKnXWliI1k4csmAvmU
J+qaakI5zzAMVcQ1JtAVAe8MPHG0R7e5I7tut+z7IP/Qb7iCUND6c2hHltb9eDS0ieKeLrUS+guD
DoE7uu/uuFva3Nb8YT/ZCrdASmOHrrRbRnvDTdaVeeMmR7bXKHRkW+t6vey6Yp1W2Z4c4tT3YB+0
J3t0+jtlt7nrTrrlkb21tHlkDzVDCZX6F3tFILuZU9oo331QvNLL/C2a7dd10jcTqwqpZm1AbqPI
sISqH+1aP/VHT/0boeSk9/81JhHIXbegbVRLjImrpR8bg5UpWyITp93/yIYQrRQ9qkHLAxvr8a7b
3M3t5FNmLTZx5V192MIzCTeh31MH9memy5qKurbIzZFKXVS0ZTY6aUO+oLHpbsypXwzJiq0PwHdr
a1p2VbLsSu+v0C3j8Gy0BhSpcols5M5vZheZBZIqBccR2pJNESHZE2meaAjGTxn9sQytZKVaB//p
LhBsCF6ZRJq6MDQYOup1766uIrkpFAHtwqJu5Yf2/HDZ4MaYRMhqmQwjIJO55pA8C9BaZ9Uk30BO
vE2YXo/ppRXqaKdFKYAt2jpv6EtycE33aju8yw6ZlT6ae8VKncwePv/vhiU4Ke5XkA6HlJ4jN3wH
zc4vXFoeL5t4gaG9CljCsISjRlILli+ArzrFFTrLg9ofduFV+dw7upc6ucOd0CW3WwA8gXwd22G1
SpALIbsmYE0VIomRKSGYmdjvMLmePvMvDRr17RN1ll3km9dS4/VXtZd/aL9pW9755iRajaPZ1YAS
NyoPYteNXHGjmQoc5fI+3Ld+t+PBmtZzbzM6vzkNXixhuxmyauhMRPYUWhpLLZi/EGXSmwjVP7f0
dQcUPNJtY4Gk09m8QrzJcgWLwvmT6UkJBntYXE9Zts93EW8trt6P16Vv2oYNpNePiR1i/Fv1qvE3
88035xHsq8TEyjJcoIgIE0nxzJSM4Yt9aHoEELsPkVTMSDmnn39juGv6KnqvilBGKe6QTBXfhbic
NYO+jEjq9xT9jzkOeNNvbNkyt+8uW7aEVJopJgVX7UtaMV2hRJt4uC05i0tN+2+k06/rjb93yPHI
hL0/QOwHZAG4f2ZXnaf7kgXxZlxWBiv+pFrMkh36sdrMO4Xa9VurQjTIRyC3a7yzOVmQH6rn2O+R
zOdu4vFD8lyAD9fhtm6BPNd4mq5lr3DT922a45Gvwf4o0A66rE5DiiyD3C4e35Hd6kHUN3xqJ25h
b9JlnXRZSlWVQCseVE3CTOtTFFbThIth6UJrUo1tvbHMyAcfDNlJbuvIt8Ov8LnaTx8BEZE+rle1
3Nn25fVMfOPKKuoOa73hd9HjeNiyNo9tma+3xGA9Mf/2Pe3kcI/sCEsc6rIOzqBER/TjOxla4S6e
Wtb09LZlVoRTbOOAeV1n/tOlVGqgQWFNvEWMRI5qrzGO2e8rv7ZL74Ep4NcQd3VVjx2SL8YdvePf
Lhs9PZd/2RSiIJ1CvTEZXxNV3PF9010TVfkd2fca7VCExrVXNdAPINw0pKVqw2HGmrVu6NeGXdvT
DpwBvuKMssO9reh6cliobzGCshguUoKnxvWA1jADw0rQ7U13v4f1N2LPqWMLFDzYCsZ6oRc11QmJ
aFHLClijnydHcTNPstGlmwbUbuziY2hvPbqfinXH9lYXOtrxKfgi8dBKdEejnVPS3uoStP/KoI/g
2cbzyttEHEt2bGv9liNbVC9NLaGYwywob0wrd4PYA9m3Uz8C0uhsF/VOrZmmG8gydFN5288DViAK
LRvM5eB1AcWld3VFkDX6lz1eEZMa7DBUDDWG8ijB0rykr8fjiosw1iBbhG3dgUGTPlG9BZsm2sNz
LGHipX7nQmhTQXf5AvBk3H9DozH4tTHkrYj6po6pUmYiucMXoWRJ3zzZqU2pL4nRKNh+bN/iAjxY
Kq5WYEXab5UVxMz/xZShILUiio7itJBI1kaTZH1pEsfoak8ZUMbYElJ+2cTHgVk0IZz7WlbTaRlW
E7frhT4O0LRcOWt2hXsjBNgO1G+vcvt36WTZKwHZNzegvnUWCDtuxhxxr/z+GhRmKZIr4HpXfzta
53YKQ1AccMXh8bKvdL+Nn2pgQfplk/VQPCgES29y9B4CCXKFVVxTyf6G4jBcM4/5St3xzcT15Dqa
VFUU5I6KKp4SSNYhwC0x4qBiCTDMYxh+3NggYvr2MpwjC8KZ0EZaPy8mJo60Y9FbIJoHHWY7aPaS
h7PLqhy7pGtNEEBkeLLDC7ifLZn8qZOn75yrKBO0GvsyLJ3s60qBxCRBrm2pUOlzOUQj8BiS7wFa
3JMqHrfU8gSOJ1we1g119O3CokupUugLGsqdot2VEXNCvHfJuR4M2mcwUdlxdQNsga2AmGriv7K4
3zjDxSNcMC96ArgkDIjMwHyfxKnVzam/jMNkkWxLr2jLkLDV0nJAn0KNrcYZ4JMpm2+SUN9FZexc
doaTm+iv+RQPUiPPMrYw+IIUf+XtcKOBESEzDUcKt3RplQ23M4V0a9ZKZVoAasKZzfaNM9uz29oN
nGYHEBdqkslTc8gyPADgsRZdwoFy2DoaxCuhuHpCPl1UWga5eXyBmd3n0edKL+12qtzQ9Ir8cw71
kstzu+WsIkO6mUCTd1lqxdFuR1dxl132Sf6wZpjUnXegVLlsbiNwiKj3OQIz/lxgdGUnWUt9NyJ1
uGxhc0BClkdicwRfCryyep7taNf7oTN+hmS41/mmU+42rK2/9ua4OfJNIU51GpHzRoa1xgED+Nfe
Z3f6D/lDXVranriJK6EiE/vAAG/N5Ju6+eooK6EqxSVdUZBLvD5aelYvVQxUH7LZyakfVJd+i51m
B0yNlQeTqziNneylu96SHjfGfGoRjy0L8W1WWyktk0Rxwms5syovckMHSbWDThO7dIbr7dvWqU1x
ZFFETYyyzpSMIwLo5DGeWofg3sdDPLZEd1Ct3sV5t5GgvSl5vcwujm1VN1CtMKjgRUlHwmGcYLG3
i6vyRrV7P/Ekl/u14/aO7Gk2EGm7yHO2GNNOTi4e0ZEeMtR8xW7dLjF7o1mXtdd615Dx0MO8y+t3
ymWR5+FKgoIyQaXrteNA/CpOynzdIFK2k6hyY1RD5iRlHNuGmuzB87TREHRySJqm4GQE6zPRhLkc
cFCDd0tCtkCQxOup23RbfRVvXghe1uvIhrAblFZLIn2OFewG0LNZTQA2Nr9xI/37iDCO11ru/afP
fi8mDY0BMKXiiidC3TgtwynXI8VJpxbc+Y/KOG7ttFMnn8LgBCrSZVTqhJlLs6KhoawQR9H62MK7
oq+MPXfqiH/uKflW5eNencddHKtfCKj/9Y7MuCugf9lYOy550LMOlPHhBhrh1LmPxE+DYQZQgshl
KUXR0sX9QkBE1O7RkXWoUfSeKvnDZT89GclxCTOhsKehPimC+TLMC5D+hDiEg3SaS1egC3VDiQQ8
4V8LFUjHhVmUNZ/SQvUQH3a6OT5f/oaTe+XoE4QFqGuVLzTDAgDR/pS07DFa6D7tE5/m+o1a5Z/+
c3NURsBZHQo8ZcL9iDd5krRA3zhUAV8g5w4Dr0+WNz6LInD6bdHnn9w1x/aEDG5pKwQJOq3pjiwH
rLH4btkBYRGE8h2131M3WzfNscX1GnN0IRqVRgtbYAudTs4nn09GaeWQZvBn5MpFr/denau5A9yJ
PcuQy7g8vW+eT0TrQnonl/qMF1F4lOJngXq/RonYMW39s2FznJmare/ifbzxFnVqu1CcUFg33ABR
XXg95HLgLV0yGJ2M75K+l/kDne7fNbC/bAjhb4pnJeUKHEfxKwgJpHv9rtiBB3q95q6PvhJKJV9C
e+u2fSo+wVFBqynLREF4fz20lCwR/od0jhclEo0CMiHlCtmOpzpDk2G7sRtPliqO7GnC/oD6ajRN
RYjIg/f6xUFx5JPhlsHkF9eac3lKX14hxczu2JawN3qFSGoqYeuTooh9VlJIrUCpiNxnUEf4ONGC
VM6QLIafQSzbK6M0e4hGOfdG9F7sk3yawdk6zYcWbeLWbEBnXC/VEmQJfeRGuax81JomhFR8VoM/
0Mhsmk+g/y0j4gylEu8m0iQ7YqYlBEn61GnTTP0pJdB4l4yYbOaSp8Lc8ViFXWlkSZUOE46yfs+w
K+qH6gqz6+Ahwa9+FU8jGB29Dnnde5IdvG2baBYGFkgVX9yA7kTtab0pV9LwqRom8IubG8nHmxLi
y55HaVTRQPjJgER+7aNxo6oKtgewHb+qIEbRt/tk2sRf7MUtndSBVsHusuecvETSI4tCglUDqJzM
ONGQizRB1l03UPPoR9/ointOr40dQrnduJKvRnd9V+1GvGOAr9DqNO7xwo7drSvlyasCpVA1I6ai
GEQVpiCpZi2RVSRg67bJ7vqnBa9EGfJ204V0lZs8QEt63+y5t1lbXB3nzSY6sixMhVo0WSevGxZJ
mKvaBd4vJHfdsvqO325t2TeP/i9LfWRNiLSqshhyv1rrUPBTAWVIXZbcMQd+xV+qp1n5kG2Sup4x
i0sCZXhAedOzOoFvhZt48XSUe/UXccAcg6fNCNnn4IaWZrNPfwMpeKpQ8XIx+dOmEHlzowSvVaSu
J7f0XMAeCChsaocHvItv1JNO5mEgTUZVz9A1g74hW4ZIhWEm/Xq4pDeGN+0GC6JNV7/L0VvWToai
I2PrZeIoQVi5WrmRY7tmnIJVi3p6/xAbeyVNH3MOfN3lvbpO02v/BGwZZ5eO7YFypir4Z9eocsGS
SEbtO/R7oCmoL/m5t1X3Ftph1pLgagfeoSmoCJjiyzfaCPW8AQE03jGmq8JjQAov9hjk3lbwOZHS
wRIBgAFFAdXEsr2eP7krpRaSZjIq38TTPDAbO4YbXU226mFcd5L3jgk8MiecHCXEX9Q0MxFQ4vu4
J9Yw145JvpHyTmcPYDM9xCCTfY9Jg6Kmbii6LDYjt2lkqsD2LI7RGzsSq5XVpM2E5ptKs9N6yuzc
zCHPXhmV1ZbF1nGyZlJvPAZLif2s6qoqll00ZVS51mAlV9Q3QrytJ07+keAYZ1fmfWN1Ns78HVpz
2SM1rrZ2x5sn/xdHOjIv7HsQNg+LYmJ5pUNxld/ku2W54pMLyaZ7aLfdSHv9EE8W/s8BT2QHXBrb
W6WztlLaE4kYvOyvzxALMuAYyvKOQpZZs9ZErLXKj5ore2vNsN5oaz8RflZbCD3YOCoKI0LSbhRz
osapujjlr9k18JLKf9aOBjEAb8Xk5N8ue9emOSEALWY/ItJP6wLjELFbe+osyVYt0y+9ora2Xonf
3g5ej048m7syb1tGFsccaouajyAtAtXVFhHBGyj/b7/5axKFQGcMNZmbHiQpaMi+VmYLpDN3tV1e
K3j1usuesq/hc387H9iDtNFXdTogHS2fcCijty8MAQFfcFLlE2r2EqLS+sjfe4tW7BrkHsXHrUk9
cdF7PavCfSgFunyQS/in6s9PGrBGwKXcNbvWGz1tL+0HP95nPt2qPW+tpbA5K9mo1QpKuc7U4LWK
4TjG1bonW2IVp12UqnitlVETwgPc6xivELOQZtpj992qe8Xle3YFDmBL99amhK0cbvUMMeAhm1XA
Ro2j3xTxdzg5p0HFQ7ST943d8u+TKlth96H7D0lAf5+Rx4aEnSAZOqkSBWmGoSCCQU0AeoROKKNJ
tdlio10n6NKYhN3AhmHs6hGmmDYg785AFDltZBYn7h0mgJN/zZvg922ppwln2e+ku56+1vtob7jx
jbbYPLtSLBnwna3j4dThdGxTcHut6KQxUXIcS5Fe2GMLwJCh7osRb/oFZ1aZzCWYBrZ4Brc8RHD7
LDSB35/h6jl9XDjY59hNii6ZRdrSVDqRaWNOKXCgMgWehop4RdPoFdDeY3zZs3JfBdTB2WsXIN6Q
EaB/P1khdE6fLx8Jp7b1sVUhpTJbvQ6lDN4iLYC+hmC556rdDKNz2czJaTwanJBKSXIINT0GM7We
28TMfYjdWV01OCy9v2zp5PENDB0BpJyhNCX23+QQZTCVhOOuUredlZjLrq3BrjxQt47mndGZ0A3J
6GBnXecsDb9ifbjZ0nJyVgG0wc1cVjVD5AeU5CRVWYd6B7R9Ql+3TdA5saJ0E0eyi1+GX4BWD1or
cb/7G/fSNWd4EwD+Mi5yMLZjN9RJ/dv42lEQUf0JqBu7/24CDiYp+tP2ne3k+qov3ZMGQ61D2Jwl
79NiZh0KPNrDJBWWDCr/viNw3mzjzBVkRv4MpcBMA7W9Zsgvx+PRJSpvNNwMqCG/pGeKjaoHRLD2
IAJ1Yk93Fijp7kK01XAPdSdL3pdufYi/bBV3ToCcsFuPvkKIgEPZ1lET4ivWsoNi6zb5llZeon8p
mg/gyVmhN+tXVD76v6TJh9ZvZOy3UoGTIfHoI4RZN5OmZkMb41RpctWrkhEMxFIcfcwHPQxiKTP2
NJO6HYAj1e7yLjtpGa2vK+xH1om4COikbaraWAAtzLT6BiA5agEtO3lREmou5VXhSH273LFO3kKA
nN7f0I9YG3M18w3saKogO6yb7e+ZR7plcQCd8oC68qHeGOWpo1RFCIGWNFSM0JH5Ohcxslod4mnA
DZrED9zo3JzE7uWJPBn28SICTA0q3IhXgo1By4wcMq0yCmr1Ux0PP1W4dHI7WHxFyMflrwivscVm
k+SpDXtsVkhIkHrFg570spMx7XNYP6fz5De9Yi/qlsDGyST5JRzjWQ3FD7Fdpa7UItZCCKJr1uDg
PoUyZQzA+tpPXLjV9dainQwQx/aEs2ao4wbkyrC33mLXS070JbXRHOMCR/WJ3FO85Be4y1FLv6aP
ow183O1WrnJydg0C4KoCMiz4zmvHiTNwmeLUJc6y3FVpBW7/7+PKqdRudfmdNMSA+QVTMUGfuhAB
pEKu2GLiuTI0ZkdNn2rySx7RXAsM1mU/PXWiqUeGhDyokCWTVypGVOJQbbLP0A+0W/a/s8LEHKiK
FtQgJQyHqaUVa50ly0j1xi3O/9ODAe0Vrt2AFosemcz/j7QrW65TV6JfRBUgxlfYo+cpdpwXykkc
hEACiVF8/V3kVt3sw3Ft1Y2fd+KmpVar1cNacaj8pVQmyJ1VvvNwD8BgQ4z88c78kbGywnqUYFgZ
sWDDfCfV22w1mz7EyfZMpfp/JxVjG8n//ymzSiE4II3NxxFrJuvL6JfMdMrbr6JCqNgbYkWTSitX
pdTcuv0ESXF0q+prgVpNW99P0fPfmNofhVauKbYCbbmLEbCObXwKBMagTjxpGSz6Q+d+sm6Ltidx
xGSRDhOQ2CBHP2dIucg425xXxLQz6xhBjBqxGBRx/J+e8i6mGX0O00Pbqu1U9sfzwkybs/IETFld
j+4QVCNauZlImcQ833nVVU8MTAomrVaeQDJSN16lAVSQd6nXisSzvpXlQ1Hd2v2v8zoZzum6ZaDv
XKe2li0S2XeJi0k5fYKChMEQTFJWTyDedwJ/GFL86MtIH4OoS/paflLIyh24jQ/iow5CACd509nd
Rjfi3teDQYzBCtYkW3YO7iQwzeDhMaHru3vK+2br2Y88evrczqxcATo5Xd01UKeV5cauBdi55qSN
Te1chjO6Lu5Fwop90sPWcrDc9UEMGMHmkyu2cgMCE0Hx3ECEP/8ibEw857nrvsy1NjgD086snAGa
Xywr5LhzmuC5G38FVr0JpwPNIoMf+CgyP7kO1jyQbccUzXyktKTPvvs5lm2aLuIFkMmKH8Iq2spm
+vk5Y1h5BKcfrKlyYHQW049Ib9ygu+WX5YEp/VNy1h0SAbgBpTVhq2L64JV3FP35iplA8z40OZSS
UWcCiIC/prWlMqgrEAGhTWnCs222rgNugr7/0BRORKxMQerBwtWA9WL+e0DbiwhQw3Px03XU39j2
iaDVndBb5cDFEoPooUhnUqeN/CHkpTdlhp0xabSygDaYp6aQ2JmsL9IhUKkXvRHvyWem19+Hl88f
jda1maKl0ssBMrwBc3c6xWHSx1XClAYP4512vvyFvZ0IW10MIN0BC10GYRLdWhV4JP1gSERhql8Y
Fi9YXQ3gs2CjHHFiaTCmvQU2EP97Zx+d0YQ39+FFd6IP+WfEA0Dd2a2CRRBGrxzR7D1APQJN2WAM
JjHLCTsJrFqU72s1Q0xRv8fegXs/27/JynpokFwSEASvjmVJT0RYnqMd18PODIWdOnmduPRLXIMR
MzO11X2szB9Jq7MKAk/gBsyLz9FOSoO3lkYgxXw9b2gfW8AfIatzSvpy5HM84tZGgcxhbyALTICo
nkZGkPmPvdsfSauDyp08jzwOdXjcvPVgnfGoMtQ0DSv2O3N2sjeyKAWJOLa/oxjSCmQyAJHcd02R
zsee4H+a/G5UOhED6gUgQfvQRE7fAmA8gd8bV90Ljx7I8FdvuT/m9rtwfSorr7xA1FApZiCeBca0
3+ZbgSZZDC6etwTT4q2O6OxVNO8EtPIamgwcYzjBLzREf07I6oD2TVW2WY0rroiiRM7Vvpt44g4m
2kiTLsvvJ6tG3SKuFIMYx7XSnrspkLgxpkb/6pL7YwgrX0CDOvcCCTHW+BhWX2KAVrfWdQ4mxvOr
ZjK4lScoRl4WZMTWNF6b5Pwmy9/nGHC5WiZNLD6p1MojFID34p4FYbU9peg+l53eVBka3CJmUOvD
Wt6JL/0XESI6W3kbo5a3zNqgjW3HNnRTpkAb+N3y0B8+6VJ/N6ee2IUzxrY9glt6w+uf0zJe7brb
MWyO57fL4OnWOZ6JUYdVy3sYDLgP4cwuo458PS/iw86nk6X7Da9+ogmPRVGGDUwPwx+XHriEM1vt
wtK6Zk0B/5C9llm7F034pZxsU8hlOF3rMpeIbT7Gy7vF8tvEb9ALFcmEWe/nVTRJWbkKMFtxNxKI
IJt+TNrgpnCmRDKDPzKcrDUJbJCHLHaXOzakD9V4ozDTOkYPIN5OcxM804ftBadbtvIWklHi8hlV
1mEXXcSXCyJaeYW2OGAkiL3J0g33+nrQahr7MvMXl5HLZ6YuwvYX8+5d0ISd3ySTqa+chR4a18+W
arzTNg1454f7yqr/6vH15w5cUyQjqCsx0QBdRAta9hjcboBCg2CDLgaDW6d8okCFc1FCTLFQEnTf
cPUmano6v2AGg1vDug1yGDxVLhdgcU0awJv13baT38fyS1vJzXlZhs3x3NUt6NPAAlUE8gvcv7Lc
+UJ55eG8CJM6q6CBgMyxyloU16fghzdd90WfTvWzQ5Cai4rteVmm/VnUPXF5qgGHCPBaUV3Xc+Ja
7k7FADBs1CfFLJ9xIqaydZTVGe6IfAhTe+43IZgrsTmftLa1N2hJxWeJSyIHAHnf2Ql3bqoi/KSU
VeTQM9nOoYs1k4izVCYAPQpaydZA5rGE7uuy/4lnWyd++mDkhefDVYejuwWywUVl0+1Qk72Kgjwp
Ox4nYzxsh8kE3/5hCdN30G2Bv+r66Hn452aBvZRLr4N+1bGdMaL4RsU3MHjvF4yvGPwh2t/+tyXI
lLn9yL+eCl4bPvNKVKeXrhJdLKQlGz3fNIonlJqyQiZJK7MPGG1QuYE9Ztldpu4Gu8PT5r3QP/7/
0wWqIXRWgTQNyFMrS2lkFfqAEIRjQv2L4+00xyyNhl/npXyszB8p6/siA4lNvPT8OABdbcEIXiCZ
UjOeFOXT5yQtNntyjEc770hDoE9D8sTe2nmVgo8ntajpiP2OEdbWf7Jy63ujEK4aC6dEODSAPX6E
79hpSqstWv/UFhl+cViYmw72YFtgYKfj5VR5Ath+cXOtPb+5dLLCvqSjhT6Ssi32Vd5gmMaiAACK
kHquesJTSnsBlgJfpaHV6FS4Otjn4fJHG6BlduDpvFLKEldz1LVXBZjcj9bQe8eZiW6X9eA+buOJ
pIXKgjTERPLd+aX+yDGfLsAqWSVbrfPIRwdOFXdbLb6PcbWzm8DwLjFJWR11eyyKHkNbcJhomtL+
mBRRloS0NogxWOi6jAEyP2pN3nIOnPuCvxBRbyhqPyKLDa55MfVzZrM612VZDTT0oQ+LM7zs733/
PXMfWeEmpEP1uX353CatrjVSqylzQdqBgtabGKKtLYbEAQLUeSmm1Vt+Pzl1Tq3rsF/igdh/0NWN
dNkmjx4wOWGQ81HccWpyK28FkIYp5BraxIWXUOEkXomnSPfOIjtlavqkTay8FteRncf2YuC9TFxR
JY5CaMCfOFjRP7d+K69lo/0/CjTWLwRDrQ5uAvtX5F256vFTYtblDI8w0oGkGYmydpnmKHdahxsi
+0QOf5NiPtmp9eDM0LseqydoVHGRxPTVnW6o/zTWJjZrg+X5K/dQjjkNqmXlGrwTdXzVBc6e1S9S
mfrvDKa3HtsqEbj1WbM4CORHLFxdJfkhA/SC2Y+l6VI2KbXyEVMwuxZfDC/kr2T+EYNGxquaxNK5
wcINztVfeQcWgFsOZKaI40s7sZDVXjLcjW96Yi3fe8bnrStcc2O3hCxihELipXAeehAYnzdtkyYr
zyCRNPcDjEwhMQJ78xBZsIc24IZzalJk5RFyNRTRUEBKjqqTM3dJOz9/To+VJyBBM7mCQMJCPzn7
aqPQitIwgxSDga2LWnmuCM8EpPDGS8OJgWwI4yvjHS0MggynZg1uEcl+DocQp0aXHW48lIR/zf7X
Ir8bZ0MRwKTSyhHkE7eifhmsyJubyXkgcbH15C2pw+35DTLJIf+86pREPYY6kJPZ15HdpnX8a2oL
HJz4c2dz3aY5D0AE40tRa/ReZ5ckvnrzwqfzyhhOzZp4S9sMwIlLtEx7+7VqsyO3umvq/U3l5OQy
WEOP5GVR+4A0gO/MUWbiBznYyahk0tPvfmsaaDTptPIEbgNml2opblqlSBpc1UI8lnVp2B2TGaw8
wey1zhTGkCKdC02/hpNGSrRIKtTRzm/RR4/s07VbOYRJ8lJVAoJI0G1bkLMjLVogdTDumyqpoyJB
L4lBpGEF15wttI8UG3qIdAVg0P0X4U5pZByiM7iGNR1O4cZjZFswCiGvZ1onKhbJKNqUyjcdGEY0
PtRoQfVC936IZv3VbjkjgDqzpXko6/k2DJ4zVu9k+Xp+p0xCVjuV520TufmS/8eMmuIylfZ72QW7
81I+NLw/qqxdd6/51MUVVBniL37wBhrfxBeA4JcmwzOos3bd0u60yHJc2naLMxRzcCW4SZt/+Zw6
K7etxr618iUfVoEIUvsxCp3flXOwLc9g1B+a28m6rfy2L+JyqAp0Q7miADask8oRuDwBMlSYmshN
OVjTLq0iOJLF5dx3yMGSDkkw9da0bup19773N2/wE62WTTx5ePWiHQrA7GL50LbsDq8R4jiNvNv5
Tfqwod4/EbOoeyIGw58FUhhQxy5AXAWkyFef8h+9BmR2FO3CCfFpP6S6jzZzNbzRWfIklsO7rBwD
WNaHAdjJh6ycewsKzmD8PT4J2f5cRQln6J48r65p81beohx7HzMFsEl/vmvne7f4LullNLyfl2I6
Xyt34TdzyBnBmnrgLaz7b+5EN1X+eF6IQZW1Ky/Qe2HZS6FL+DQdywJTjK+IWpKwMKHeGNRZu3OW
F9LNA1giR1dMpptkGt/q+G/qWyeGuMarr7VTWJajoA8J0qiV+3ABJM5/MoxknV85kz4rf8HarA07
Bn0moCMCxDrVOd58sam9bNnlfz2N/hj0mgtZisae5xiFIb+5B7JNxbpt6Mm0AKt1LDU40C/d/q9C
5ROZi+onp7mzalbJHKoF/ZyMA5BYm+uMfxO9Aarrw9Ln6W6t3AbK7qyplm5AQrpfDmBk3OJHyPnd
NPMLGuXPY29flO6w0V5359vZW8b+f7Db2D79gpW/qIgDjuuluBd1c+K5X110bzrOq0e0wWeYzGXl
M4TtT0BWhqAO8ZmfYSzQvs2UaYLAJGXlM6SKfVnN8Ey9vBsilerRwn1myqkYnOwaXmUqR1ViUAs2
WfhP1pgdpDZhMS7Lccbso1XuuJhBc14vXUft0KdFV1+qmeP6DxNNWkxf7Hjsfu48R+4/jd7jXeNY
LZTi9TsjVVogdDa+pwzuNlo5DW/ONGuDpTMo/tEPUeLV31hZokBlKsAbDGGN2gKAFCsTfDnC9Xcw
dSZju2fGliCTkOX3Ez+BZr2yDJaWIJk99v6QeqiMx7QwnBzTmq2cBOksNhRLW11rvUSap017xyR4
yo1jgSZBK1/Q+Y0SYYPD44JcfR4SXeyDmqWTsAwamdZt5QsK1heN0yPUHMIiYXacVpmTEFNqxSRl
5QtiPVlLPhwXFOGboAq3oVsnFTENUxpWbY1/noMvRYcaltZGNzkAcpou5c4dqN0/t2jxyiM0rks0
77A7QfNzsr838tnK389f6Qa/tkY+dzs3q9ylpFoET232jUymKXzDlqzxzpkMMAa6dKw4+mVqgJoU
Advrsw+zNUOJDgt79DqYFx8fgJOYNOFjGD6fXyrTri+anhz9Jvdma45gXOiKQHs9CCSJm8xUJs5w
PC/J8C5bY5h3gR8Xdrlo4wCZwCdp7cpEILEW10EiTeXhD3cISBdOEILJFPih/9Rrbv2qtUCZvSmr
i6yo0rIBw6LJzkxClsU9WbzS4v6AaxqPsspOLTVsawmKjML0TDGJWfkzp7YH3TLoUgk01fYV6COG
NEfe8/wGmcSsvFkblKVVLU9ZRYLEtmSaD2NS0tfPSVl5Mx8vhv+OFc8jqL4oquOAz0SB77yUD40N
UB1Azw5AhLO+NkuiQ9dbWhjr6tfQ3EZ9nbDpW9YeqQn46uNV+yNp+f3EBjqHNHrGmM3Gt+sLXuCU
BuRqzkyh2scv8xONVrZGCxuQcDnk2ACkUMfxpgAcptxwN7HABUe3oLs5v4QfRm4nAldW15RBEQMB
FM/W/JpomkzT7RSRpJGPxRilljS1mpkWcmV+erbbLFsUrOrXaf6pM53MpSGr8KG3O9FpZXyFh66M
fCmSdz4aktvnkoypDn/YvqFIZZCzvks7mWW13UEOMp+pa72LKkuK8LYZ/ibd+Uef9V06N+iUJNlS
1pvoNhuHnTNdgyhne94SDIdpfZ2WNjIYv2s7sbVTqt/zCVhrwTYmxbFyd+dlGaxgfbP66HL5bzFk
ti48WuyarMF1xA0amaSssnZczeEYLTVe7rgb4XWJ6LJNWDabzymzfMaJb4iAJ1NbyythVDVGyu67
oEnDxlSrNBnb8vuJFN3VOZ0WHCmqonSyd3Z33fHHqn78nDIrfzD1PO+4BTF5AWCa4MURgOKcfn1O
yMoJeChVMlkjCI3ofOnGdNvEwwETTA/nxZiWbOUHZt2xcUCOCSm5x0i+izLYgmE68f3I8Bg9f3T+
xRQ6CScayZLGRKCQYGgy9edn6ulN0b0git+d1+oDwGIkQf7nDjC9/k9LmOqC8pD8xk4jP+jP5kpv
OWDurBuMD+zGr/QhvogO1X3+aAJGOb+eoGb7p+AsD8mcLeN/NorZUl2heTsFeA/FxKFBxeVh/a98
womKq4c3ELeBG1QJZJpuZ5SSit+UFb/ZV0E7ewx2tpFZ6LyvAGbrP3UTmSbckvCxHZkSVoSo+ggU
5jyDSzIt4cpXsEkShMcQwy3k6do+oSCRzG6m0sTRYhK0/H7qLkK7dtsQ59hFyOCO16SrAEx4bGsD
5Ktp3Vb+gnV+XHou5GTjm9VZKYEn70pTWtUkZeUwAt4D2X2xPK05xkcwtYvsbTP8zSj/6claOYyI
Tl2ul+Hg2q8T23tsB/swyKshsI7nDdygzxphTXXSqWYFz5ShWDDNBZAPpg1g789LMdjAbyCsExto
p9wZhwBSgHq+5dOTHXwPYr4Zc23wfx++xP8c19+J4xNBQOPPYrJMbOYA5yP9T5Y/ndfEtF4rf+C3
QgXzcivx+pfV8w1xLIy5msCDDG7896DbiRoVo5yDQwEJBevFB1Rji7HDpr9pw4fOM3lx094sGp/I
GjwQMMslTWbxFt3n1xzP5LkPU1qGhs0xSVp5AiJ5jymiJXocAX8x3TW8S92sTIpAGQIh0/qtfIGw
+0qPAqNRvv/dG26VeM3dQ09Fktd/lZo5sbiVQ7BFU+bDgobSq2LnuQwMe2V7q7X9qRDCWRNOTU0v
u2IBc9ADoM0mDGFlm8G7ZJYpbWqw8PXQs90IUhKKXarIsz89992YUPbj/CkyWMJ64llSZrl88Tpj
maGR/eDObEssNKIzwwPsY2UCgP2HwMQl63Hnsm5DSgv40RGgLn5QpEubcoa52vP6mMSsvELoN8Hg
LWFkgaph7eQp68qkZaMhGvl42f5oswoNynauXbVccV1zOwBSLGAiyYLb2nSVfnx8/shZu4SqB2P5
gurRe18LxRL0wKU6Kzee+OZQU33X9f3lNvtXkAVymiBC6iRw1vSrdtiPwKbN+40SaAG4CXMAU5RV
pMq9M/PQS8E6NP1Sc0VkOke0nFNH9uLbBDKdlyyLvLscEI4YRwK5c3fJ0O/sRkkYRuK6kH3x1FVY
NkzwawWMYpCMBk6ihQNuyigq0U6gPRn1ifImvhdAA/U3dSnjbyxinZto5np7NkTiIWzzGxCM5wc0
TCFvqbTf7YFJyK6zqeRo2+VRYCWBsoNu41jkISzYczBEl0icjccY/J43FAOuU2L18TvmNsItK4Lu
QOoYSIl+jtGOnA0vXqbrJ86BqYvcke6uQg290ljL6Hrq5+OUw5bR2D/g0QWO7F9WwaIfjpu3R+Ds
V4e6zG6kF6ndNAueRENINnKcQCutojbeNr3rH0vh9A8itOgDn4NLCZq2PVEl4MxzNd2DylVvmsqZ
tjHr8N+yKDuMZA6TEMAHv2g9E5lMkYzR0jl4QCoG5j8QX8r4TdKZIkjNMIqYoobuozeOlla2zXLl
l8ls+82EXu2MH0Qm6otSV2zPMdm0n7iuwL3j9y/+kJF95ocYJuHVA7DZevcgfFKIXetEFgNHAPPD
bauWmQkVEwvb6NPsmFfhfMkdT++BnjCwtMrz/GLQtrfvLaF3rgaSz34YWbgHxmr0VeludrcTjYJE
6M7ZAgdQ3dBClmmQyavQBQlr36FRcQy9JJB5cJkLTCyVEUEilzPnW++PADFmbAaNbgTb6KvoQIsm
/tKNHL31PnmxK7+6LNpYgarKXVCkdDnMMumAz5ZMhQ6vRJ6zl1pSwVIy9labNkI2VRqpublgaLia
jyxw+oOXR/GGR8WwqTHag1Emym68tpmAP5FbOUaLK5BVTnGUqggB6KwDeggzme+aPFAJ535zYdOh
TL1C4nEkKTmUzgQ2VADNOnAXgDHtvVyldldxDG9gCh+jDxXO94w0W6FBnGSDmdwCMjSf8w1QgXdF
7WUJHshPrtIHT1SXTjOmPp1SvJx3rOou9VxgtKveAnwh5ax6oGq6ai35a2Z5mNYNYJ8jV96oomrT
rqXggsxzzEO727oMtzoGq02bbfxcHCdr2AQh2ziN9yhm2932c/GaeQDhUQG5Hqr4eiDV6zj1Oyto
xIWbE3ROSP11cEYQz6FrEYBqXR36W2eKmk05IzQTVeo0/nG2wTfRNN+HeXqM0K0yAz0kmcPm0iZ1
nXozZvezkLpYYH/Xue6eF+SKxxZwbMBhC9rFtg13owPudDXlSW1nEwwLBFqw+fc241vhkq9g+Nu6
1N4Q0f90pxLs0VN1LUAbzhi/ZjXqgpM9wPZDoq9Eb1+PsgJ01pyiqxS8Tcy9dDX5mfvlq/CAk1CP
byhbXQnZpWEg3sYmSodZqS3IfC9CFSeu1yeNA05Bhja9CcA3cxndWnZcHOk8XVMnwGkf97MbJuB/
fiMM/Z2uCwBKJS/Bewx7FXSXoXpYIoej4v45z91jNTmHiU+/Alt8Dy3A9uRdts/AnZh0tb4HC+eb
qFSXFFa1Q6LBTZgrLvxivG2n8Nav8osRsLLBSA80auekAnaApdo8Ga38WAR2GujgOeqqoz+ETzVr
MGUGTFExbCuAICUeiS+rrABIyBghD0tsmVQYt+R+5u7KuL7iQ8VBmdplPXqnWJB2LIg3OsiLYxuL
cgtQAiC2jw7A2ifFDyybbRtLVGHQqnAL53rEtXXbM9B0ETGU6NfQX9BUFF/1YS0wxifcvcg9G/B/
/XWQo0NwhLydBErofpb2lg7ES4do3llIGSfUHm/DqMdcqrqobfcBiEoYcGx1c+HE3Vc/mg+gYLud
ACG1LSqr2nAbnGuZDaSNAk4SuFVDlVZ1due2ZZDEcfmq3fjYl+UvlVXDpgnDajsEAFtFh4mbKCv+
wopW3sCyRBoLP9u3xXSJ3rwHYmNWTc7ue91O00ZNBUsBhPQeOBYyP2XeoAGnB2EX+HIoH7ajDWIO
H0c/I5e9173hUf51UKzc+CCiuRh1uBvmamflDqbHwYaVF+2GtA04sQEZ3ACFM2QFuLDZnNYUnSGL
O6kmvrMslG1sOY3JROwvU0b3cPdAV2hAq0Z5XiW0o80B2jhALY9lIi1+KLtpWMC0D2E0vU0Ocrt1
YQ9bF48pyw+jZMq9q8wRXVJbY3gVBIAww344+nJug8dwKMWmq5Z+jtatjxm+taizTTPwfAP8rGNp
v6l8fM3cqkKoFwSYTw4eJM/usy6MtkrJnaWsi0KIIyaUfgLS4JU7EaDp5ZbU7TMfo6NgcgdE83Jj
Vc79WMpdA2qwTLS7KC+urMi+c8IuxIMs3rIemCm+UNNdVoujmOmhwXxlZ2VXLLNp0rTeV5Qcj33j
XITIyU+dAOpjNx3R/SVfeExjIIwzsLpmJJFicpJWAF1ID+qCA/GgxqtvbN1tB1UjJCYxxAcI8jbf
jCSA3+wSt7Hu7LnZ0pykkchT1TZfkFV+CEA9g3ulahPpzNsQfHgbJ6+AEBywPbCZxo0Hi+4ce6cw
ZJkWNkbfB3Ln994FK6MnNmTDhlU/A6/ahbl4BtXLU+ZmF31FMBvPp3fwUP+wZ3XZ8ezJkpg7jSqc
l84d8mSi+ePE4ruGkITn8q0Iw58T9gXe/hkZAJXMQ7eva+yznELyVMdAZgEpADhqcLIr4aYlw0mQ
ywgZ/iWIOVqxlVm76zq61SEAWl1chlldX4FvNLGl0yZt6alLW9Zewql/MRRjtylVayedtFEWq/1L
OURXqnIPMoq+zEP/wgf2FS+FbzPoujaUKQRq+nkgdJ+rCIOTJMQ1BpxBWkxvSoXbQGDCFwXqNhmd
/iaru1SivzfImysn7w+59KokdPOD47XeRgJUjRP+TpufElgCxMmPOZVobsgToPLTC0K9zXK/OXN4
oQrc2MDRjx3nxsoRlnZc7GISpQRcg1GkaFLEiCT7Mdo3fXYp8upShD9ijtvCRzCKxr2vuccve47H
TN6p75KLLZdF8BVO4tCpnqQgl7vxcjIubjjfjQXAEhH/TjdzBCZPD+sDtnQwdzjsUDRs54bh40Cj
GjfbOKT4/ANVA7yN3kyR2kqgr/KBAyzI24Bj8VvfqiPtwQxnT+jbpmAAARnZbqrnTecWu3J26xTD
xzelS58xO/dMa/Ut1HKPZE90QSI8kDFTdVnX+XQohf+l0dYFFWWa++4VAeNGONc/57n4WozOvdNb
3yzBMIlJGEa7hyzcYEZq5wPedopp6s7Noeb6MAl7y2x1AIvCznfKB+BsXtl5uB9F/RQyfRv4XCVV
Ne8xX/kkSRahL9uftlL1m9KWxyIEFt5E+mZTaa/ZuKW61i19ADngpaXA1BZIvBiybjcxuRct33iA
PeB2mQ5M4LLtLlX2dXbVi5PNu9q2Lq2+2nUg9JVD/SxqhWCy1ePVIIDwJ0s2HgriH3WM2Au0CluN
6WvpYJxMWzCsAoQOnmyfvdwJUs8bQJ3UF3Cws3NpN7VMYhLvSrfe91GOJ0O2R/WSYjZxvCuGCuY5
vDUwkV3recUBa+RdhPVMNdo9BS3TsNQPiBS3Y+k9q4bi8BDnpanDN82ydyuej3aL+CdSBH1S82uR
yedxtvctGLS0tqo0mEqaxrF4zzwxg0fUjVG/irctab84Wr4HRO8Yw6QktQEO3sXzVUgmO+1Jd13X
1ZPCyKGICPANLWxFb43HgqufEo+oUtuHkRH0fteoYQdZduNbznXh8O3M6AVAPq/7ua6SQfh5AjiY
TRjz17ZtMapCeZ2UjvsDTLRlUnXov1QUDiOO2sSpnEPbuvegDbiyx8C+GmzyyJiNxhZgd1mzup8L
8h2dDYiPJ9jUUpbNBHkMMCaSVC171Y13ARrnA/D4RFKXzT0mCfYWh6cPq/vACX8hzbhDHD+lWTw0
BxHrbOdIhueJCK55jHeaHY1hogCHl0DvG1HJLmkaQDu4zDsEnbutMnUfy3jvYP4SF1RbX7fwrlSV
B5pj8kIEToraxi3CiQBg2/2vzJbvVUUfSTzt7bo6YGUfaO06N6XHrkCXsNUs2PLG2lpT3ycIN9sE
pdNbPXMNaiP5SKP41nOKeQeQmL3Iav8Q4DW3oeN4Q5RUm4Lat4T5HING7YG40SuNJeI+IPklekTo
YNt0Y1l63zUs33ShvKpJ615FzPniSR9xjLZufT6++52ttmQShzLMdyIqLq2myV4oKJmvHMye7usm
2AqdHzuVP8dw+kerR+iNx0aZsgqL1XdycWU9OqN7+9A31E67gTyPorzE8KqV2JWOUeBG0muwPCsZ
4joHEWt931jtvVdygUP5hHjkYejtd69w34niKp05uWZue0E5/UJsFW+IDTCD3CfqAQ3LRzT07Pyu
z1OtEN3yOg+3ju6PdVsfAq0PQ9w8uJHcW1ReVUF1GEGrnU4T3qIzZgCJ1dPdOOKFMPGvBB92cHlJ
3uFkbkftIY0xZEftVUEylL1IPQJQnqkL9tYgjgHGKYZB7RzVf81ku89J1B5Fw/dtq+m2YHAzVEap
rpp0xOME0GzBDcutp7G0XkqaPY599iKzHvmsHk+RMAfbNd6fsx1vaRndZ8NIb+A86Xb26ANDc3uK
bAZCT2veqyK+HzWfUwAGSNBzI6Uhm/Y9s6Nvo2q/LyTtCcWT/ZpTGmzQ3KbSxmfv/ZyNiajr17ij
e6WCPZqRXlxv2P6HtC9bbhxXovyhYQQAbsArV222JO/2C6PKriK47+vXz2HPxJSapbFiel5u347u
LghgIpF58uTJkTVOXOu7qUbYR6H8OembCWkOHmnzzGpim22xg6yTO9QYl2AUnjk9VVV+Z5jP2jJu
g0xuzn/MUwo9SvhCYDWnKG43Zg71VVJBnCG3EdAj1WS7uZkedCg4Wb3e2IB47Ugas1NO51BTj2n2
k9Q6yj4NSkzkUe/O87wrCt3P8ScZs2d2mT1OBiDUfIEbHQVTIpL0ySjfO2xK3bJh3OVabYPgZZtz
aWcsdxmPMei6eAqj8SVMNxXmJBb1aayG1gqa0Z7kV09LalXGc19kVjCisjU+xv3olOJNr1XMd0cA
VbkiGJ7nKd4WMfCaePKSoPOVBEY1nGZ4s3E6R4ijsvLdRLibizcDeR2GoFiddpqy2J6MLf5fMutO
mPyc0OysdnCZmg5obAG1mSt54NWLpmscAGtIz7SN3hgf95g+0FlTjSHapmIls3gGqxvLUASqfPIw
iNXttXBX8vspN1SbRCYSncnmWMLWBHLMAoNvQTxvkzMR9ACd+ebeCIx9idwVJolDskJUP1pOrL7p
bHNCX18/QBnkqA9PgwSdE6Sr8T3ETL5MPpVTbk1Vtk2jCZDZfQP4si+RMXcmsNnB5Y3xXFefRYsB
Pxw7MsPXpu38ukIejsHMbDgMVQ6M6Y4p7/ibLhYeZ9t5Ku02uFfbj1zZDiKyteAY8Q/kplHYW+Uk
T6MJmYWqltugzSwydsO5jc3cSoPAfJkAR1pNNjevhGZPJJcAAykc74JV0DF6QAaNUZGtUI5hMByD
NkEYgOnOcSY9LYqPAYw/pyeimsGpmgy0T/L2rqTaVhidFYJxhvYsXcJSMZRh7lTfMOcHAnWW6deE
Hzc0jd+PzMHwDcusJj8fOrzAP7j8bANcA85dxjCvO2WISJllasTpivhE4/aU8SMGUd8hY35N0tyT
YWbHCX0KEvPQAPoY+C5o4YU0YFeIQCrQOKMehmCa9bPg8jVC7ze4jHZlfFTGbE8su58D+RDy+hCL
xBWCvMRkOg+z8btnwbGPFTdCZ6ozMzk4lUrvMcDXQw+EDapgBzRWvubNRCF/CGsMaPVVFOxe1Q5h
PqGxD0+RHKIMkicyRrwI/LUaUDjD8nU2+YVMnbnbxKLbN3q+a6b05wzGudWk8id02ux2BmBUfYbk
jRnMD0X/pANu0+WuynUfzReQ6yhiC0cDCBgCeMHH2Fa/W7WGQy6sQJoHeGBbpVF3ELnhNkhvSmRM
I/SJRRPsUGPfoy2rBzqB1yTBEJc5gScIvb4qP5M58cfiLYi1x8Ac7hMCjCbLfjO8Q7WZAQ3Fz9QA
4VkAUh5DWlpxWONzKdHJhPzQRIfHLKqtKZwWwPkZbaiPmGzwylOIfY9oYCoC0AkyPr02U3ScwnyA
WkYHf4T55XHzoWOsuWWw8KfSFV8tvGLXDKjOA1U00vgdX+2XDuljHY9ErTanMAk/82GG/tsIxQ2O
ZmGTDgnieTy1Hce7CjYNkKCfLP7SmOL1k/Kc5NBkxVTLGUk6xhIulSuKP8ZK8/olH95o91vNIoo0
X55UPXgTGFIKLPEZabClxvSUGxz1W8ypU+4AJP8GmHrs6XEYv3pNOcikeQYl0jPpR8GGlwqduENp
fsn6a0JFaRxBo5ii81jTlySB02Tyt0yAv4oetUfGEjtLn0bxYOTTO2bPQPGr048dNd9p9qlO5ZPR
46INLWBuFGJjq0a/MiteeS3gjjvjoZ2TYyXEl+CnhLNfYYB6zKiLECor49lMX0rAX2HbAQZmmLDJ
2/oxJ9W9GmEIq9H5eos/UijaV9yWJ1ygPSAzNCj8pkmcWkZePscdUtmuSKGuhuC7iZ/mJn8USvCg
dNODCTCKII7WeAlswAT6Z4rwkcFQkj4+TSOC0zZQdoOo7SKhgGgie6rKXRPHe5b0vxhHyoUJgCVG
n9SATQGdmvclYDoMJXO6EgHEJKxoLt7mgmMyGWBea8yoSzp+rNLa0afRNk0thIR4cEbj0E8iEY33
c3DM4b9C6Ev3sy8pxXNC3KiZ78dQOUazfBJi/JVJvJohS52prTHaQTxpmXwoZf2ZBhCrCwbErlWA
S4TDm19yxjdKhNpBSftNpWXnmI/4r9vod9npOwiLF/CRSPABHuKOaOwLw7QeZi15ovqpyX7r0+C0
GdSmFqGqEGlHKXWLTrEXQnl00viLlnMT8Ur+jHffNot9mk21BVYH7Loa9gk/CeDmM0VpMpO9Pcok
s+uwlZYevwTQlpVIKDRav0/R6IyT+MW72mtUdoQUrZ91xEVc4k9wZXnUOqWkXlLSV8moD/1BGDzi
EwOQJEK0FFBPHed2Ggs/Roc3S+SvQtEYYq4JeDeQXerNtARQyZBT9BjFF8rmx9wHP42GfQAd9NMW
5pxmowcttF2bDiEyVzyQQxrepQ31UhlNnqnXCF7lqY2XDsd8Yn6kCy+Pet8U0msIExYA/K1ZhB4f
DA+jk3btlB2LWbfaubrjcezVhbTLeXK4mE9jqZ/R0OXOmSQejYH5K8aGadozQQ5oxUaySWsh77jS
nzoj36oyRipTP8k2flemcrYqHc1fSijRclvhATXoPi3i3awO534ad2VGFjh8fFe0GEk7Pgtpjccw
nw9UV/dY976oQCMZufKchokjpwkRLCp7I8KnIkkeacSSXS2ye9qEENVWWp/lsadm/F6Jqx0emA1v
+S5tMIvD6M7F8t9WLQLAXDU/k4I+yDBsz0kvuxACzOrB0BO/bZlXdqpHIHk2EM1DiOMRVbGjOcRY
8vgoi+RzJq1upyWUODl4DnvNhHCMlUSs8aOeFUdeAWVQ2IAObhm/G1kBQEMj574p6V4BQ8pL20yC
SxkgDDeycR/n42gXVAh7KvufqVSbw6j2HxyxspdO4XsZVsA1USjCgKkm88YuB6pIs2KjF+0IoBjF
yTKJQnccEA3MQ3RSeJW5sTZJL2TJ4GtgJm+DXkRWOxnKnujzZzVrmi1CA2pEbYVG24lHfjCzHCk0
ZEKGGhBL2EzqETWz4KgAtNvgJWzOAzfOHJWsbQBe4JYBV9zWetRuwPWhtmhrA3kiQlJWdFsMKZy3
FK4LcqU5hjsVPP3KWtE4hh4cQxVprDLNfluxBKAI8m2msepYzdPXUKKQqQ/jC7QuF4hOZzZT08FN
jLTwpqjv77u+eTaXxCnlM16/Sg53ISaEe1RTEoQ8CuC+eNyFqNfCW2CeZrbopOWprvkYotU9Y1rq
LxSLECWZUbit+6QMLH3i6LEKs+zeKJjm5jFdCjLhnN/zVC/2gyTlnpVc2jOgexfAcQy91xGvXa0V
jgZHekYl0bgrakV+TWkdnQYVhFMrbxCNSp4OFmXyZw2NUDckk7RpYWCiiszOc1AhOhGydjH0s0AZ
UWouz9WlPosaW65mhzDRnvspf6ji7o7qCbS8Kf44Ne4aP0368dfQy+lTAZHMx57yI7ih2aYo2g7S
Zph4AnwiCrw0mu/yaC7v8UDnXkizEQEATzyTIYM2OmAvqBlF8ckYB9ViGRpcEX3o4p4HCn9tIoIX
MmBlP7h12ahPnZbDCGcCbSFZFPA6uDltLIiLZq8AbfdR9chkyM5TXBk/GJ3rbZCmJtBhqqOpLXmP
VVHt9HBqjly0wq8ilu1YLlo47SGPPHS1s1PJk/sxUH/KTAgv0tE6gqwrt3JTRS0QSb6ath0CMVTS
gCMNpw7fK7c6A4FxVs7Uy6XBXY531GUaAB8WSDyFJaT5irp5KIY42JkYPHgo+25YCrbFPmJDDnFJ
zu/aDkkPN2MV+W6f21lXkh7wVqjdYQgb+5lqVe125vDZ15DTj4XRILcYUquKwrc5rmKrkB0gWEA8
TipbePU5+zJbYrxxIfh+Ukn6oEWAGyeUmvcQChy9EiDla6mLeoMGzNfIBKkAyvBGAPi+yKHF3HSv
NU0JkN8xS50EtVrd1WEDqJcE46mOAuEbYgZFUZ3pqU+g7QiyQ/NYB4xtoYeSbuTcQPsT40mRsLd5
Or7lSp68Ey7viqRHUB1GELUY9bBD9tEyVAnVYKO3mLhQUvjFJO0+phCMCArYzO0nDRHmWJ5kJ8kd
SetzrpN9oeFRJwl0WIYeCafSp08pDc5GC2XfNniMx+ENxg4S+RBvAslSiOHldiLlhvXI2ONqaQls
UdkvcdGtUIrnlGBGuRYC7TANt0T6MvHEoXl36ubwXs51tauyRQUbYW6H2C7uxnv8KbuCslc60h1v
GYpYCV6dPs7UTUebYN+T4N3QxAukkQo75MWzURAUfeNwH5nRvuZDjFbLaJP07HUOZjfXqk0VF7sa
kAtVFDdH06zDika34iSEr+N9/Tq0yo7HKS4PpYe+o4DnWIVrWw9bNFYC/WnJDmXE41CBBRCqoDRw
DYtjmnHnZKNZu6mODcDLvbeKilOMIJcDpYDxoFD5ClDYReRodaaYUIJrg0NmJMpZ6j2GSkED0lom
POd5CYmvpGLtfYjKr5/pRq1YIcF70oVJZasmHIFS8twOZ/OtSpvcJ5HR7ZKRtZZI8fwHMRK8ZPpB
u/EAmuAuzMIPBVBmGo92gyo6TQxn6A59T+5k+KDKaU/oUwTvhRaED6UXr3MEr1i2+nNdzGch+ru2
avclokGlPEfRhDqo/maS8VNgyLCm554m36jCvSmpvQGfGYOqQRwQ5DAYpleC6NTrk0ug85UOBxUZ
W4PyNJ+GTYAiLQgTykvHpI8KlxPP6SENGzvH0L05Y0foENSW2rHJSYC5t+Sz1JLY6qLHotdyZ1y8
ByfqRmG1w0vTTeLfAh8eFTbN1eD7UReFvNTsd+WAUcCYOloA2JeBz8uXqg7R9Vs6OWLqCfE01SKn
qfkmanpkOxT+WtnGQNk2GMrKrJDzxiVqjapbL36NPH6kWQIFEhrvMY3WjRhEJyhN3QwPTF6lFYpE
vTej78UWJIrv4epedfOtozWzII6wnbL0TZXyB/gDoV0EePOSry5+MwFn5/dof4ytmE8vSEhV1PZE
hBShGmw2tmArmJoT9wq6aiBXM3YWEW+R9oJs+X5Ws13ao6bHFTsw+5e8iQa3ahqkS/wFM2p9bWkH
z6ZyWzUYJdWAnKymr1PffxkB3YYqGyye7CdU1DBXbZeaeMJIQzxGgWsKAxiZel+koY2hpw91j+Kq
yDYiNX8V+qcCTxOXoIIhFMaltPPAJ6i9z+aICvk4/UgV86EK2tkeh+cuDVAFAPOEhkdelLaaoiiT
xw88Dud9p9bpgSbIGaJKme8UwJl3E6l8HdoNKN39GnVaO3MEtHAoM81KdOUADP2LQNzcbnHqmxmF
WDMchF2TodoHIeFeGsad15uAOJqafNC5ORZRgHiFzihUlwqw/Bn0IeToNoFaCTgSQb9VahX3BFCc
3kQfMaMHkJrcJjE95NN4GQJUf8ZhPFcZqLAiezLaEc66eWAYAgLuQXXQuqq2Q6qiWlR+QmoY5Xoo
/YPhfkT6r1hKIg5BTWoLT9MrzxfX3r+XubGZGOr5YYJRSMXYRieA+MYTa8PhBzhp/aMhh5dCIqmJ
dGgl92DFbAfSdsCYaxMF+HbfmCVUO7oZ0oA8g4HnuOR1C9iufwhocQ/W1LCrs+4UtahlLGH5rOeP
qL0AQ6IDqtgK4k0rD3uMMCrOXWFuGz1tIekjwehp39CT5OkxsOlC8/VaG141oy0+M9BlYfHynORC
c8TcKhyJ4Mh3tY5Xn0T9vTSRhyazsVNHOPigODGkf/BeDLYI6yd1CRhM6KiGwW32RZIiv5Iifk+z
od5IkTUHlRUMXUTy0IblSyynaB8J/YnlWQxYxUTY2TUWidNsoxUGA6jDMPnb5Msc4xpgNvq3/DxS
vDlQUc0cfJ4FL10hzUdk2iP0j6vEi2L9wyAoDYSRHrlmyFDdLIR0cpZpdoCp065E7TSxiDmpdp/m
zT1aRFHTUREuWINmwF+ZkFkQvAIbIVegbcp6/Q45HuQ4IgNxDShliKGnU0dyt9PHPeZUP4Iec5+0
Q2Pxpv9Bgia669rxNAcozeaR+cigunyUDDyROUc9PFJNMCdA3EKppnMnFr4OhnCDrPXgEb+QX85e
GvQvoVAAG8afBU1rN08Bpg7gdGFa9fSRDpzbJkIyV1NkDoAfxbes42cwcATQjKCytHHcV7l2iOfB
Y1GUeZph9pZC4xokqQy8HcVwwXl0ahF9pWmIJgASC1uJAHLUWjdapCx1e4ACgRdH9RMj6bkX/Y9Q
i9xSgz46S1Qb0v3EHeawd/oMjpbr3VPfS2yvD2tHy5TaKbT6RGmw1cVUe0Wmh16Ii3PgMvoRocPT
0pXQ9GiE/KFVA/C5ms6wofL+TPLpZzOY95mYfhZo0UJaCc2wpMOd7jNGLDnlwhoBSliZ3pp+3Zgh
IKEYGV6LhwLUiVeS4WEuSP0hR/ncxVheoHzm5oPYYdp3b7XakJw7vWwsATKhBfJmDzqN+oPnyC0b
IODNbNzzpj2zXKnuwtgUdlsDByAImPEv/wAp7wPSJs/NqGmbWOf7vqwfU0AqaDuHsoHOpz3oeVuQ
V/fqUGyzLjuoeXTQ0qZHzyGv3JkWiTv3QEPrRr+jArx4ZHhvhQyB/ifgCpIaGnbdCIoV1d/HtnxC
gvpbgq6AIFgAHGq/xqEsyn3WNzmNMd/JDFHlSdWJo0oQBR3gwFzqs149tIWC0eoPRAG+C/oHoiuT
/Eoh59xI+39AUiIlXWxoKLWq+UnXpod+6j9AC4dfV42nUTXLY6JUZ53yFwRsxM0Yyk5ZXQGKnFJ+
j3p/AgZmJQ9FpuzVRu0sNgN9y1RxN4LyHSrlAormdoD4GoTp9tSEqHmUqD3AeXY/SbqIrIYNPGgZ
/xxFsMf5oiIa0Z0sxshG8e6rkagAkqZV3RDgsx2a9fBuBjk0jsu0DAsbFgvn9j3H+x9S+jcs5XWT
bQPOAGunBj05PDqSNrMHUvpVm1UIaBDvEoM+aCzfzPH8kFTdT4OPHqz4Rzm0pSMoPGJY4ZGEslQU
H4Ym8bWhfCyzHN31/Pn7n3qVJ/6HT71u0+WikVlTQgFxbN4UfQvioD8kPwjUfr9f5yrt/WId9u/W
EZKaYqw4avu6hloQ+UmLEwEc/v0iSwPFd8e+4tYXTQlwLcAimFyG0YXgGaVnUwXWoaL4vilBHvp+
vVubWpHsW+gG0nzZFMh7VoHiUhBndgC4+Ptlbn2j5WdctN3oY1LEw6JSSVBOSLIX8LqssdxH/2VC
mn7xjZbfcbFOLWtA62EIrZ20Gk/w/IY3Rsl4bIb6lgjCrZNbdd2M4JlwuXS7qzoKPdASFb2GCD37
L80WFztaddxoVaAhLcIyxsSdIIytCE09cyhvfKBbu1m14AUIULW5k+jZVcEKEgSvmmxArWvyzf+P
JTBC/v2FylJhjboMIjDBEdVAXFXq0DUanwEL+n6lxXTXV8kQqNuqEK0WbD1ZApVdGFzQEifJQILV
f9bBLVm06ytwFfNmiTANsjo0LB4VE6ZsOQySjWZKXS24Icd8bQWTMsowLBMz79dCK0E6NhoydeKM
4XOqc1BUbumTXruZlyusbkxhGC0y+AYJZTzYMZldo9QxHEJF4pm7338Qes3ILtdaXRmT93LUG2XG
DK9w0x+LuwngSmoRL3enDboPfsd+fhffMIN/uiDXdnC56uoGTaiGzVlaEKw6e8yNXGyObVtX88im
ec1eb2ySXTE7E109GHANfRT+z8+5cEENVyhEKYPZGWzqaTZoxpkFMqSteZnXtNZ/2h4EeVWVGCbT
Vb56MUzAba0wdPARnR5jABv0KdhoaXCqrbHviPVfRvdcLrd6MApVgwr0FBJnBnxloTPJS2fpc0Dt
yEr9/9ez1LApDbRbijv891mOGpT6CkhEO6M3ufph3ujEDg/TP/MNdTTBP32/3l93YbXc6igRwhcV
4wTQnHguJdjTiKJjoqPMpTrfr7RY+r9sclkJVmLolOLTrY0E6SJIYDU2xlCJT0D/ztFDwj6RoLsk
MW8c419O5J/FwPQ1CWSg+NqJSDLGdZWA35qL6JlztHBDxu+WHV49O/PPIis/MleBbFQFZ5cKNNVH
TfFDz9V3HiaY/pIVN3b0V5S02tFyvBd3zGgShSR9BKUHdqTiPULsB0qqQAkGGU3Rev/lY/3Z2sqB
KPM0NpjwNDkaMEBQvnSwfJDRmEn0iNoiKJN9cEN55m+ftdrg6mWZpJlFGPQ6womAE/iUe0gyPFDO
HFC9bf2G+vGNT7cO9QcBqeMhBnWy5KjioilvPyOUyeNbHdG3drWO1EXHDAUV/BETS6sfmjtuPlE/
+wSnwQ6dW/b4t6TTv49QLH76wkZIO5ehMLCryR5czaZopvMUF+VzN7RR8wO6qb5/bydX7xln1FSJ
KjhTV1eA9QmtNWgJOlVhfAjko018a9LI8t3/8hsXS6wMX1SDBkIQTlDz6y1a3XxQ7jy2iW/cr6sW
cbHMyuLDeelQLbCTQS+lnczVW98oqHVUYJWhrvr9sdHlR3+3qZWxowFwKoF7jnig2wMIDt1DYdqp
o7itNTgoszqgjDROsK/9W/v8p4/8m6XXMeJYooQ2ahPwHz/dtofqfvAZyBRuA2a0Fzho1PwEeQzQ
0HCs79I7euPmXfVjf85ZW0nKNDSN+mrC8sBiYtC+ObiJPQBNsoHsEERzeh8dprfkhK+aKeJhToRB
VZUtUdrFxUCWrhoYPAnn+aM+gLyAmtIuszVr+ozvZ7d9KP3gRuB3bcVlNfQ7qwhjjdW7ak7QUBJj
MUHJM9misZFbUmO38rGrF56DhGBwU2eErSd9RBWak6F/Czft697/mhDbOOCDO9Stbci632i2v7qp
JS7XEHZxg62sNg3EhHF85QQqHk6sRR2prm8Inf2jFLI2TxwZZPYMdJWoxuoeFhmOswkSuP1dtMk+
pNNaaAe357vSlzeu/F+xOdwlKqyEEX1phddW3yjTQfs04mpyqio+FHn+Cb2r32CvhDds4fqeLhZa
zvXS/BoyZujqH+GXe2d2qBXu2Nb0czf39Rue5eonulhqZeliNiKSclhESAu36UZP795v+K7lhv71
hXTCBYNdQ8FqdWwmWDTQ1cNuEqPuN1rcppsmakbIFs/9AaPH6fuASG+HulLmQ2gAYxQjBczpqBPx
6/c/5eoHvPglq3OF+Hc8mqWKwuPIfJY2bpAQGwTE71e59jLwi1VWR2potTI2M8I8UmmPJfp1A7Xz
wTuwlfaG8V/9eBcrrV5T9EQGpqngDeowtzoj87FEzfD7zfw9B3wx+oWvwTWBN3s9nEMd0QGdoSvO
ydBusWsrtJ41HP12qGJR9KxlodvHEGCYCrW1Oz3PEa6A+XsLa73uuS5+xipUGUcwI6BhgNj5QD1p
uIkrPVDT3Ur66KlwhttJ47WH53LjK7OFsMYESA4PT+Oivc0fveyBWrGj2MOJPLYucYy94nT27cna
V2PAy5VXZpoQbZDGhL3KeotE66n0Qhf99ImnT1ZgtX63+f4bXzejP594ZbCQiNNSPK4IbovQ16fy
nLfklpjndZ928QFXttqA4KBomjI6XJUbjLPbZb6agxvX/SwCaQehCuaQO0i21Ctv7O+m8SzR1YU/
HdRsTgnHp0RVBVmy6kRu5gu78RafWt/JG+HDVQdgoKmbaCon5lpCa65RKQyrYQQ7HvSN4VeZ3mcY
itH2N9a5FhRCHeX/rLMKjRCTDUhmBTg3dHiq0fZgySbjaHNWsWoZemZ6y+FcdaAXK65uIaAG/JgC
rq1J60cWn+ocVCh+I7O7dXyrixcEWow2K1hKH8gfhd73KKZWu0EBO51q2n9xoRc7Wt21QlerPFnM
MuQA9SGXAT7dLRe6nMpfD+DFGqv7Jfs8UCMTgq+9p3q5Q/eBI2wQtLfaRjjjjXj5bwRxcdgXq60u
GhE8JrGEAsCSF/fBs+kVvgFwzWg2ZeZQW4dWL9rSbwlN3jKN1R1DxY61M1hLDoeGQKWgOwVEuO7W
5m4d5Sragwi1GSsqmqk0f3gpsTNoHln0N0PKHzq3tnTLEFfhq4m54tzQsCUqiulOoqJM53OPAeeb
fi6fvvfB153+n8+2VtkaVBGqVMPOamexQm/eGI7yMTiBlTnTxnS+X+7614JzYirHVPN/fs2FR2wT
DTS4Gi6/bnel/pyQk14/f7/E1VfFRG1BU6GGBq73v51uH7f1SFKcnlm8cxNMOvALv1/h6ve5WGF1
d+UcU3BmOGIC5SNsThG42FP1HqQ33Oz15+NindX9JQmZSmHi07TOrD/IdxSXrMRvHEwOmF2IVPw3
w7tYcHWF88lUUL6Hw1Bicz+Mhg3Vwrqu7SxrvO+P8KodcMoxl52jdrLWxA+oEWrUwNaC7keNBA0z
WNBCcDOIvHptL5ZZOQfRouUGs+NGiKaKY7ShmyWZrtBy5kBOwbll3FfREn6x3MpL5EOB8R4d4mKZ
eksC1djqRj5CGd/qfw+O4VWH5btJ95bDuB7kcJ3pjOmaYOtgOVYZpGn/l3tKT5nbbz6TLfO0Tejd
xO6uH+mfpZZ/fnGD9aJmGSm7xROGG9CwYo87aJ+w5B5tfZhvYH9vKFdjjYudrW5zNYeqmQYGYo0K
2iOYIA8BvdJZlC/QPe/1nXHDe/yjaPnXo3mx4Opyt2ityOsElxu9MS444QwhfxTaS35v+tTtFOf2
Jtmyi78X5cjuGeOm8c8/vzjUIMpmNeXYpeYHPvTS7kBONE7lK1qw/SUKV+zaFbs8tHo/8bp9BTE0
x4ytW0ADverZ+J/fsdp8oGaMQ3pnyT1AX73rnXCTellhL7R0SNfhzZsONTrTjjfNilw7AYFqKnS8
GCoh6zdvVmsl6ytcnW3gF7vCzuzOK+/b27ji1bMWOoYjUNMAUWi1R07yGJRZRMmNi/MGmAlWdQB9
U2sEfLNAHdmtSvFVZ3ex4sqPgwOUJ3GA9F/LXqP+SeB/p4fvr8n1L3exxsp1o/c871OGmFwGd+W2
9LaFLWzSWVayzdE2bkEJ0s3tm5/t+mGiogquF7AwtjrMETzovF2ih6WiGqFZ3x43oN9HyJDN38th
TreWvHaYgkDja7EViqjy3/6nQWcTqzuYqOhhmE1MjzGE0+QEYdobR3ptb5crrUxSWZTxKlToYJLQ
SNipXunRvfSWvWGI0+10+Pud/SWZjrp1VSVjiufeUKlNIV/QNJCaT4rB+X5ny0dZexvwvFC9JZpu
MLJs/MLbDHOCNq4U9thA1dLheg9xvBp0tfbGOlcDmMuFVtZhpqQYKiVcYN9wE4G74HKn/E1t8HHB
wbUBY1jf72z5+N/tbHXTBjRXzUML561n0B0MuCIPClGKlzStaqggshANv8NIAxdKw/0NPsj/Zbe4
CQC6VSbU1eKiyfQ6L3AXGlf1xqfELTTANi5YrqAXmFDATH316fv9Xn34Bf2z5uraFxAspb2B19hB
X52vb4Ltq2blcJvm9vuVrr3DAgE1cFS8Dwir/20zU99JtWTIVzN0Liqy8JJECyFtHr+zjNqL1ML3
6129DBfrrTbWQ+URTZEwnUnzRPuop4/qdEOn/eo1uFhiFRzySQZoy0K0Jmh2plpxaqFm9v0urkYT
l8e28laGasS6vkAytQNZid+d34W7xB5t5sF/NHaEpnn/Zhi6hGB/3QLVgFwMah+aaa42FtRdpzD0
NaE0kX4VO+ksUe9sR+9QorhZzL3+of4sttrhYOSQ4qiAcXHCJpCuS+qyQPOrEEJdNw7zqkNGGQTU
HRUucF2S44rJmbngTni5MYgcUojbaCfsDp2BG+jOwZ/cemz+HiwBUAMsNcNQkaZQMIn/bfaVXqJd
c8HUG9fw8yeoEmRu5Sf+8P5pYqqnF6BALs+DujnfisWW1+Wvj3ix8ur1UWWnmknaLCFhu829dlOD
FQXt8M33h7ps4Jtl1uk/eoIzs0MvqAM7ek8GL63ij4nDMkFcdgh65vXkhp+8vjGTCIHPiEBvhR62
Mld0Gv7vjTV+uxk8uSE36+T//PK/d/ZnneWWXLxyGdSXKzXBp8NUVldTd8Ed/uIuFS3lGcJWprSh
V+hlT7odeQU0dELE1N+f7VVITGh/fsLqoS0FTxu55Er/k7Tr6q1bZ7a/SIAkqr6qbO3iHrfkRUjs
RL13/fq76NxzLNM8m0G+BwcIDHhEcjgznLJWsTi0K6DcYeo/9V+ACYz7b3vSRS2+/bxIeiuUmr3N
uq2+7CdLQiStVLb1tR1AX40pJKAWKiaAKpSoACZWZtcH8Jak/rxI65Vazc0vwdK5/mKzdMZfhGMK
tFrac9R7VrB6KJsgMvUANFVEeyD62t+aA2b3ghg4R+GeCFOffFPxvvOM+wA5AkBrbOz8lDwRtNsF
tJLe78cUqFhflx3e/4Hln18y153oxDbRZKIYMLwf933qI2CxxMg1hHUaKI1+vdjQqfMy+DHGRgiz
rb2aKnUrv8UY9PGS+PEX+y6BQ6EtjAZGEQVumFuGQ7vkv6tiNnJskgn+BBGViamrIDStfI9HrA7I
FBAZ6oAfurDnBABMxTivgGPtAMFZtKHAU3N9zOYjGIcG4N6oNmLE/MBVt6401KicYq7avT3UJDi/
wxx7CIB+Ypqw+ECbfHtnbW6PXRhS2Rb95LVmJnmr3ftJsSdS+AKuldixhumlbcZv52Vy7oppIIbD
09eS8aahN3oj00pIZZuYRwb+XzajrdHCbA0ZgXllSe38pI11eGpImghWyjtaE3lYtEdYpgJ6H0Zh
2zXTOlNLAD7SXA7aOl3a+mmuVIw9doB/Aq7K2B7ULN2FmohVhJd0NtGKpcvIAFqmyTaAqc0KRHhM
jsK5xTcgE93XT50nww/Ex0mYcxZKY8xwJM1aWP+WVlyVu3k/HleXeu76T0IGjun5sDZmW3Md6B+k
f1vb9EilaV6HThd0oqNYYB9EuT/O3fggjrEIadWQ0h4grsBkeL5cAJkt7Eb/vIZybNsHIYwV0EbA
ueCe41aoN3OeDK6UmSLqCp4MS0anPsHjHlrBBDzgw67XOIkmL106R52fI9ARnF8F/UomIsBA5r8S
LOae9YlhZBWVAG7u2xZArlZ+LxXGHlPeArPJOxS0l6O3W7EpkQQTe2BEM7STHiC7AF7BiG/3kA02
MLp7gV3karZlahAFzAn0uTDhqV2qypwBNNQDv56MajaShTRBgZHW2a/+IFHJe8+gkfhdIHNIa0yK
vI+16a3IB0ANSaE1owaFPsQ0beqRPwvDubrxLtZgTm7K0gRIFOoEVlOME9/lwxH8tj7C8F0JLq8M
TNcepjvFCX2uxmzkMrFqGOdTJsuQ2/nKbvpW3UkwiT4tka2AGxqCfMU2L/vyRdT9KFowo0By3xXj
akJwNmU3MtCPyrgWKA8nDt8eJdv5l6aAU7RDiKANbOu+3S87YyduXuM9oT7IoUvdeDcbPgz1H8jR
dGetHdrVUh1VX3HGPUW5kZ1hh2FuZ/2Zfc12on3kvQIg3UJLpQGvbrD+PCdVXJJShpMj6IMCBH3s
AlzdQz0csXjjtTn4JO4K5NIxX+1MFZAQgcniLl6ParXwPcDf8vePYeKYSo4jaw3xMdiE9SrBtwzh
lxFkBQnS7LSylzQdUGRPtnHSqusZc/Zvei0s4rz1kX6yhJtdYezG3AITL8agPuDV9gTDXo0PJA/U
O5q76rvkdEjiRhfq19GVd8t9emcubmVfd+kFYBZhVEQejBfUfjgj1qhUch0VFrYFnLTABcMM9KEL
gJrl5sgf04st3ABepW4rkn32TnVoFLq5TB7pke+/sdL9rAKvRkeXjuGucNlJc6lpd5GOT9qpnlgx
uZYF5U9LQ/+ojgm1j7fCAlq6VKcK0OdIl50k8OzcglXJBKQJgFxGOVYEr26uR7J0NO0geYexO8ag
jCYuQZzBcOthBqzEOrvCYNxBGyrRUCT/NDeSmGjL0npznGydKjlqSIYTqddjfEX1m2Ywprp2xU3x
fCOzEcoYmbLQBhmAunAQseaa+rqvL9A85zaB7Zs1etUV1WlsYPT9tIpr43r2aSzW7c+HF7wwHhM8
/24xPYKNoUP61xgaBVu8NtX6ivlW+6qbZc3PelsDqEJYfF/rahVEGirvwbKVyihS2UagpGmxci1Y
fOtRAZvTHjCbfnVluPMOPeQFhjnACHDIbnS3981j72Zons9ugOHfg89GWGDjui7kpGk4Yisyq9mY
jpFINGAbwrZ66KzuutaMTLBq7qJtXVMt1C/Q6cEcd64kdajnkDEMYxBXw95eANozAPo9qa9qUGoB
/+vn+dPlJXNMlIOITKc9AcbLGG+0rUSN8tZodNkdFxcv4l3jjugt99SX2e/d6lo8KcO7tVuZjJ1O
lrZc5jlDCSoHFn2LwgKx92VK/PNr4xkjcJIpqN8BZshmnWS3hMqahhH6FIm1HFSzVL24W7JXUo3K
zQoYE9F7gvv2hBw8OpFgRRmKMfnDWkhjqCP3rjuTT9O4pt/7wwG15cP5pfFcLpQRExUYBcY/TOQo
tUYVFqhZvKVRyZ5mG6kY0d3XuVu4kcNEitY45DLJcVIa+LL8ydTCII1yNaiN3npGjhkILDWeOD9j
Axh7UjV3haukuQZQ2EIHDMqo74p5Tq+1Grar6TPjdgKNo6MQUProFiAcUTc3dzkGf4DYBUhKLVRL
r+hyhCl1byo7YKK0jmYvRjCUUuLloEDwEkA/eqGmA9lVB9ynsRI5WFc9vlIL80sM4EjAxWcFEMry
Ci3jZeNOcQdUWN1Es0XWYfxXBZ5NVnc1cFtaSpm79vHPtJl/1F3cH8uOEIDfE1Bg6JKJFqgoM4Et
CG5IQLStE6SqMfBokhVUyL0MdPzz58qzMiisqHTduoKel4/GFoQGCsCgYfaUKFyCoSWnqU6E7yue
ncEAOQZJ0OFJNFZ7YgmcRMCaQ//Ql/W5e0xvxkN/rexjL3wli1cdlgsgFvduD9in3iEC1eW+7rbS
GZ0CL2VsqKhZorYHtCiwweBpB4Bkx9o3wP8S5vpUumdsVLiVx+wprgl4pyzIy0AA46SXLeiMHDq2
XLlGCgAoD//DRHh4QubvVgpyv75Es6/gYLkmb7PlTPigoWULpFb4CHN+WrsvkQ2UzvTxvPJw49/t
Shn/gcCr1MHzSMs62dV6Af4rHfgXLthK8BIKvfUOMOOoK2G2f/G7i+a+QS9VfNudop2oYs2NXLaf
QvdjEzUkcrpWBt10+biAB8HtHurr5gGEDYZnfQGeKuDCj8CZ/RJdr1870zm/EdxbtNlsJngIjabp
Wp1uttEDpFF1c7AKnBchOk/Gba5G1IAlHSJacF7k9339kmSCXmqRCMZLogK+Rga9pT28FZgdMaoh
GoQUGQLGXwHheDWKGiKmQfHTbEiCtQx3jQSI62zSgS/SeEUEBrHze8eNpTfKwc5ANqNBiohg81DD
stzVK73omINbLqD1E+uUDsKUh0Aj2BprHIUqWelxkfUqN2/z5fb8kkR/n7ExKygN5oKqu9bukHwG
A6SIxpX7tttuGmNButBG+/QEEdaldpzu6LDoGhivOiIMY7c+IAnrtTv9YPjnVybQwk8xqb1kw7RA
bCdfq+kLOmgToHr+bzLoN2yMRQzG9yym+qCBoS2mPbMz0Fn/5q243UDGKoCUB2kvCVIWED6o+pW1
3tSAtj+/FJEiMHYBcYGtldS5lQWACJsFUPuiPm2RCMYuhE1jLq0CEeti7uf0QED3dH4RwgvK2AXQ
PWpT0dADAWxqgu1a2geiRl64RC7mg10FPJN5PQRzHjpTbR1kA0Qv0tfzXyEwTjoT4w6hVpWEusxk
vq8UPcjrat9Wj3KmXcTqaQqN4Ly8/whMiKXJgMhQUGX9qIbSOEdVbk8TbhhoSttDgaG4BAirB/oO
qgNhEZIahc+Byb/y3l4TG7XvmlbFvG39/6V8tGwmP2kkRIvokVc9nV8dVbxzwpioiyjgoVHUefLs
ZP6plUXhrs36XEzNgts2Gxd61Agsh2g/336/WZ86L/IMfDs8mS+VHX2vAzXaoyUq9B37opQox05Z
soK2PFT+8JBlW+8VGewii423c2Hp6ElSh8oDM8VysEs8OM5vJecCouuH8mzrAHuSTcYSQ7g9AGMX
yddFvwJ95kGNBJEcR/U/SKBfsNm5QQZdVEvsyVuaAdF5iHE7F+A/aeqglVk9tK29PqyDZEVgm8xE
LTq82A3SMeqGbmJURQzGUHZx22BYGBcvPUjP8/0UDJfV5XgCcUwwPMd33f18ZTzlgfGg/UVU9UEy
Yz1TUHYtUSgh37VeL/VFJd/09cX5wxOujjGf6awbIzhG6BtdfwFMeXTqr/Mv7dPylVzWj+NjfQf4
+ifJU16LH+dF031jruCH1TH2RS3xHDPDcPLMEPlX8pRGXwZpAZjL7rycz0iKGiru7wdoMpaz1I1+
BFk3XSJQ1S7Gw3A7XHaX0lX5FO4AfnmcfTS83w1fWgy/KpiHlwU3hHsZNx/AGpuplYzRwDkO6u2E
mQbrquoE9owHpPFhkdS6bu9Iu1RNV2KRgHZ5NJ+1R/MpOpp3Y+FMUNLiJj4Bg+HbtJdvq71oJFWk
RKwJAFq11NTUQXZ+f6GB/fK1OZbXcYxBJgDLS5fRzXIx3INfeHaQthB1kfL8M5I+BlBfYH8AwcXc
0CRVLEpOSJPRFkYrCj/ywd+o+zZer+oPUEd65zWKa/HQLUNsDRN6tsrcS9tEsqIC3amXg/fASn7m
UyV4T3HcE1b0LoG5lUY0DbaZQwLYDQ5jnR+0KjmBw7dwwMBwSEh3OL8i7l3cyGPuIirMGQJOlO8A
Cn25ZGBha9vLdgY+dXh/XhKvmXm7NDbbUo7TmoOckYYVCtDg1j1GYuUvZqB6dfB3FvR9XYS5eUM5
g7MT9R3PyBYDDC0qGIwVwwZc/jwK4Eh4/v3DwpgbqIZhBqRfLOz/cee82IseFMADgc7lshJUegQq
SBinq8ppCcgeKIicKb5tGaAqEyUtuFYL7k5BDy4domF0gjRFnhURPSgQDfTZN7saghLcsAJ94Kr6
uxg2rgWPrCz14Fby2sGVFye5G66MyG3cyNcOjQe8+1/da30HSF5xWywvF4ZerH+XqDPqIUnWgMZt
LBHDxXsTLACqdWnE9a8s7l0rHK7V8tWYrsvmC2BGAckNwo3kKIHregZkNPg5/CWRMZFc7q0O9mZp
168Kui2VYRLYG8FJsGW9pJikGYya1FN+r6UTXmq69uX8MXANgG4giY5eeQyNMPpULWkxx28iZt1D
jAg0anAjAK8ZHAHnJfFKLBYwbv4VRVV746nqViFGQds8aC06rlGad6kZoO3rKcCNv6ve+lPc5M2N
IQ2UBxQACCJOZRaoqdFYyoB0A7hAfQNM1wH44YvfpOFNloDXOU52SRtWAsfP90wbqcxaJYwBjrUO
qePgAP1mp9ynwEADiP2003ZgnRYmVoUSqS5tdhdo3jUop/CKAri/ARymtcRAThJUtrPsFEzEOOKO
B7qIT4HcZpGM+82VqdPjHCLHEPBIM0C0/fMqw9V/gGti9EzXTIsd9l6WSO+jCn2+gHwnu0YuL+Ky
vhmteRDoJvcWAKTRQMmBTlUwm4dHfj4tBrhDTIC7GZdrfoyU4SJqa9HQNw05P23ZRhCzZaB+qFsj
hF6Yvdn/qiuw+tYTYA3m0tBO2tq2+7YzRs+CT7lrVoRN7dCKRt+4u7r5BiaKKbS2GzVKlDLU1lG3
u700p0cdscZfHN5GDBPKVHYY1mCBmj2D3Ov105BdRPKP8yK4CkhhSm2MlaK4yQT487ySJmogIs6b
k55JLh5y7t+IMPGqhCtEyx9jPvJhHoGbhcofGENPIciHm1ov/8paIHj8RwhjLaLVskzU335nQKo7
FLj34X3vVAf5ogcUkPn6v62J0fZRQ7dsGqHNPK+/alA+DWWu8xK4RnezIEbNWzDOzmuLbnkpNkEF
DhuY64hYwB4Yl5MLOoDB6UnlnxfKjzA3UhnF1nOzA6HfTB/sC4An4bLdzFWOQHY9iSrCogUyyj2N
4OYyJpzYaFgtaCLimxyx+96qx1ujrcDH20t7KQIzxPklcq8u3Bg6utFdDQCMj0Y+NdWoqCnrM9pC
DoZWggB+We+man04L4dXwQfW8LsgRkXK3Igr8DNARQ4dmqrBIoARs+nQC0vrNJj8ZBA3ghhNkUEW
nlSgmEKIg5/RcDJr8cGS7kzF4pZAlEkofXmYeoIF0gjvnFxGV9AC0ob1Crk0N6BcdJj6QvOpG5/U
vWh0hO+aN2tklKUgI+CIM5gpMG5eUQyWLBhdMBkBDxVTMq7olcp/kGzkMQF8oagN+NuwNi0wjpKT
vkR+5o4uEnUo1gtnRwU6yVax+nlMLDuGTprd0aq/LxrwqMef54+L658pSCLgxIEWx46Fgyu4LgDb
jB1MJxCNqmAtSeJeAyc5qFwcjOsY388L/I8ze5fI7CFAWNXOLnDB5ePwSGcYxifb1YP0TneB0fAk
AsLglbVw4f6RZ7JTIjm446qphzzdecZWqk4J5ILicnZsX7ld6TAber28aS+G4qMe7PNNeJfMvIVU
FD/LqH2TjMDjF22QDF8T1wyaexXdz+KpWb5AsAoS2BcsmnGp5VAuWmFgRJC+AwCx/ObtwJpz6K+Q
qgrWr+ePktrEz+t7F8fYTFMa5U7NoZ8DcvxIB+J1I4Ly/48b9y6DMZd2rTUgRIIMuqThilqTadcc
WqfYRULQFL7JfBfGmExz0M18UXFgUdtpO8WMwRWVkOwrqFgMQIfEcrz6FoZLMwcYqsYPsyHCNlCu
+0Pj9T9HyFhPZSj0AazQ8LTtfQdmBEkDIMWyH/q9HQF7pxPFE/9xHd8FMiZU0XJwIqdYc49GjvSV
KmmEKpEZhM+9u+wL0Wi3aIHM9Tc1lBaXt2l/AobHLnNJYjhg6XM69Wtdz65diYJAgUQWCxwomVpd
d9hSMn3p9dyph2OqaYcq+i5J8j4H5dv5a8E32//uKDuo244TCOkm3EK81z07G6+naj4B1uvhvBhe
iz7u+LscFddz8y4N1Uq2whLrko+66uF5emE73+iYdXSUrhL0oIPl/FpxZXiNGghDImfIXSZFqUCB
SjE0k7mZhRmSqJkLvEIsC4TAr8Ow77L782vkB54bIcyNjJVEwgAhhNDrr6KlKjqWp+pAh0eavUAW
V08wAYwAUKOPYvr7zX6CczYGQSyCCdqADScRdOvo9k7uKG7r9H7o0Cb+UQKR6rXZHhfhjCo9L9ac
0mF5TFzYRNHZfIquz4SEA3BMwJm8w9Bk4/b75nl1gX2FdCeo0gXr5XmLrTzGfEtgqM1QZ6CRaLJH
wFsEIxYbXicoR1ce+DVFF4Nra7YSGZXJGtNs1A4SaT4XjZZ+ZLj1vgdEU4FU9bAPV8EaeR5qK5BR
n9EyR9AtQ6Bh7NBn6hhoFRPsIjXI506NMdhaGE8YWoYIylUSgXz9cfFLL9+Byz71fpq4hiZGf/eS
JwxsROfH6KuRaInZrG+7SdkAQD53ioE1VVxIQQGwK0lQ1xTtJWO4FaUpzZIuNBrvWsybaHou2Euu
RXs/LvQ3MzdwxoO2qCFiJQ+Z3vlROV/HRu9KY+yTanie+kdKciqH1wpahNIuOTVV+ziEYKddkU0e
b6MwD2JQ7UnFsV2fBSfNM3jbr2PCuUw24tysYYvSQ7QvgEg7x5PT+nQoAoErEDrv1ilQaqf9q2rc
VjJj6dsK6LQWVeP0oniM9iUSnsnk9kfamFUH5Gv24/xSRSulmrexhOE4gki+QGomUuqLcDS/Lot5
PZWqQKME9gBd7YycFEO/FQihYA8A+ze+jVx0L7SBo3e1H2KYI158t91Hxv7Mia7NeYUTRERpXkXg
UjsOgOJxzchcLizDeCKYIAKlDIIeTbNswa5yY9mteMYagU29AT8xlkux2jQoUH4q4VzQ+gMsf907
f4a8kdM37JXf7sSQGcNkFOq4Li2k0RlMQFLuTDDp6gEF4abTptGXehQSU523EeBG+Hig0hrVfaRC
pt3PTiblLuYkg/9xXYwdqsfGANUPDlEGtNjySPfx8JI+glXWmR/EVQ6RkrJNVLNUyOPav+0jZhNe
8l0SmJe6bzhSoO7V0BUVCUVW8C0m2tw+YEiN4IaFQBrzUDDMXnGbxgGxWGc/zqfiGO+A0QV/faCv
yMRIvEEYDNGD+m+v9mkQW1eyFXQb+IacoOvTUIGCErtmrDj1hAGwovHGRFTs5eWNNrfj7Rw2y55S
IEdXGc4VfKA1WuNARF8ityLvKi//Jsoyiu7i2+3ZSEvbNS3DCNImN7mK9rRXn9xNtJ5z+QcTAqK1
MYantgarNlBd9oD4UT2qi9M9rgBdih7t5ylA3OViHHz1NcyP7MktbQYUh+v8OAVgg0i1I81jM+aA
xFOCbgea0a+r51Iil81Qn7pwOMn2tDik1vPdX11UC9UDG+1CqsV4rVlN6yhVkVqa3OaRUvtEtxYg
T+tHbYeX7G45iSoK/3FV3yUyfms2pqwewjeJk0+z/dGR3P3O9lPQHFH+g1t3BQrvvytk/Fdc6qDm
pCvUgqFxNYpw5WYT0D4nL8K0YP5A0XJFfYj/YdjfpTLKVLRgaJ8VSMXI9X20H4LqQcJFSe7pvtaB
dBBGmnyz/i6RcVwqyaskoRJpSlf79TbJnzogUPajV+LXAdhCRb2r9E9+NkDvIhl1taUEFfWcikQz
phMn+b6SMDWURbfghxZmmfih9Ls0xm/ZydiCgfr/E2fVHX1m6oAHsoP26k8Uh7ufaAFG0VxBrwRh
XNgqp2mi0AJeBKQaP57S/NJoFksQXnFv/LsUNn0s6WoPEmUUkWe99m2gDWJ83UmUF0BzOk2jeOev
u2BN7ABEYyaZFJYwqL3U7RrSDY6s5ZZzXgj/hgObnMiAU9RlNqhZjbxvpBhq0SLhMR7oQdUnmuEk
lBApEBEiCeUxirHk9QiAA4CCUV9c39CMqnzzUh3eev8C816wPGoSP2n9ZnmsYpS9Vcshjkw6lYfp
KgGJlXwoDsStj38wzM/V+ndpbGSTRYBI7QkWRxF9wyPgC050M+0g3f/JZnL1UVVRUAYMIcC+mL1s
UM8AuBguGbpHfdMGSbg9q9+WsX5O8jRy6qVpBDrJLbYpG5HMfup5LRshjYG1wDrS3HHrK8j4i+dY
+YryLom9bPI8K3I4AWprtB2MMxRXGKJ34518aBc3GhErAq+ydM+rC/fKqToQtxDoy8D0/RhtEwtl
UiVBVbYYURoCYXjipNEi6CbjvgXfhbBKEkopqAdUZBmL9EnVv1ThZV78jyKYh7U1K8ac1RCRx6XX
KqFD0NAKTgz//HbxYz4V6Uok95BvZRWwwrhbCXuIy3xcd8meYmCuATlSiGcxGQXd/E9XeSOMOZyF
xHW9mm8lc+qjxz0JusMfIDjwz+ffRbGKt/ZTmwG18B8+WRmw66EXBeUvip4rebrXPogiEN4YKEVp
+mcjWVsf2bWsp3Qj9evsrr6pidMeKFJh5k6pZ702L/RxVOxi5GiOobsE8ml8mC/VE+jQBDecu3rw
/QEvQTfBe8XEmEo+DpIp49qREXAVa5r7kRojXshMwV3jv8o2kqgx3TwYqjWR9LWVoaQXwDPdd9/y
FzS83xnegDk5EDx6ujs3IEiQHblG8lQ01CxaKLUFG/GWGhsA5IH4ImuDoiCXdrv+MGwBoh436tos
kn7FRgqIR7KyUHVMMkvdMYrwHgr7J8xMHKXJ+Kv33kYWE1Qm2VB0SoIVacF4MeAVtAbNgabSor+B
t7aUjSgmmBzV1mx0ioOYa6M/TKaTDj8lTJ4r6ugkcHfNw3lLwz8szO6A4lBBgMocVjcMjWUsaBOo
pu+tjJRsGCzT6/8mgzmqfKoLpVhUPCkNgl6OVd3VJHswp1kYc3H9NgUvM4CSgTvPSNKjELEdTfxi
rv1i8WW/3AHc8CZzcweYCED5ocn70BdNCdFN+mRAN2IZ/eh7VVGKEs1047h0x663Mb5fx3/lQzdS
GNVYWgkJK4LFkVhPrqucWF5ldcnu/GHxrQegQlQVxNgU3eXjxRrIrFilieh4zl3lS4/gFY0IQxB7
tq+vTvFs3bf+6oen34V68gcUFbz+SIDq/fsFTPRVYILYHmG0Yb/CYArmfX+0g/qIkUuBpeSHQhtJ
jOfTSFlbjYSDo3MzLSCp1if67lefacKsfBDVIUXy2AhlCYspylAqeHudms+Gq+z7J4B37MZHOlWJ
zTx/mEKBTLySKJ3cgZviH4EoZB1/C6wAivwnArnpo/cdfQtsNmY5M5uwKWacHbm2AvkyOsrXZhC5
2v4PHgW8uAV4quC9USwVbd3MbSeJTMZyxOzhuJtHZB2VYDj24DOhRYflZngB8puk3tdI0g+oTPZB
Lk6AUlfK3vztJzA3HwDeubxO+IRG22XfVTc5ge8UhKNu5+VXNHs9HjGl4Y2XdlCBZQUPlhHzrKI8
LM/+bL+CubL2GK+t1eErJMxNALpTrUVoTDw3oWKbNSTnTe0TqRf6BMpQKjHElmhNJTsJicO9JWXy
V2NNhgeB0nKXsxHGxC+ZRuJlopOP8jFL3HY1nihbuebBCKjVV/DJogoh3kRu99V2jfSzNqqb1k2n
GXlMH9CYTVJqr1AOtvZI8JC20WSyyt9ajJyGPiUFFSde/0O8juQj0KeAS8zEh6ZWDVrfJLRYoJCL
1NqHI/H1XRdYiNnq6rQMSGmR+165/L1+UUmTmyJE57up0FFCzP0wxtBYM9OQkvkNxbFXQOFx1wEn
kEIozuteNn8kQ0Ap/v4Az5wa9E+36F0yOwWEQpPWS3PzuzBN0WjG8WbRHFCTBvMxvetdeU87JKUU
Of1LEe0F10Zu1s3OAS2Shu5FHSZLeVF/0c7Mdk87MxWMw75BnQq9Ds+/bQUyJ03kepZIieVqAXLc
aFEGNWpAk5OiuIR/pJT/RbfQrIEOnI8qbddmMU0KfHl5USNv31WnfxQqswOzAeLPr/KqQkwklMw1
jDYSnyZFgEabykfJYBBLY6C2QZm6sQU6X1xZX7LB6CxEL/OCiUY530dFLAO+gNgBqZrQievM8GO9
XQNdXorvcTboo8Dh8ywL0N0sk6AJCFSWTGShg7Qwtgm+KoUtTo1LuRIN/fB8EgE5K9yRBspSdho1
UnRM+UsdZim7qnaUubmLSX2f28nzElsA4kp/Wa382q6TCHCbehr2DhFqnAGZR8inAnVDctOq6x5D
o21qOnqpAbKmaw+t3t13YHIWBRbcnYSlQH4T9WU0In08XykOM0VCpcYLjXDwem2u7yYzwqBRPyhd
fzK0VLuZhr71FvQoxz7iTCV0VZOQ1MvLZrgsAX+bOqqRoRtBV8NEMGPDsygAmQZAoYqfT+iBtR7P
Og4AQ8HVjRbdI30YSMVBs6+XJXaVQgjvwPOP4LFGslBFkhwZh4/bMSR91yErj3FJRMnOGqMYiiHG
I7FPL7LtdIfpmgKRJ51An7napkGlFAW0PWBA/yhWX2JzITNQOlotvZom3XKQY0h9i25wrWVAvG3u
AMR37AvE8Oe9NHfFG9FM5JNHizopNa5SnVx08RcpD/JC8O5+m2P9pNPoXgBIP+6T/PZU2XhkZKXk
xR7o8tCwNN7HbnVrn3KPhG5de+lTclm5s1Ps0USIeIv6pjaQPNpv25ROftlPbvogn8wB9TRROz81
nJ++TAc7GbL7BBaKOe8owfDoSDCUOcmHJv6lYOAE9YordXmxM8C4nd9q7l0DKxPm23UTV5yJh6yY
tCu4cqBcpuxYavtVikJBNoXbvUiZn/6RwdhroyTIri8YKQYQ3QVccGBe0VGI5kbd/5Vv2MpitHZI
lUWSVMhq/NHTEa766Kx3pO96UHcUD+Uo6pfk6upmcYyutrOtj1UCgeC38nMrvFWm+mdlKf75c+KK
MTCniBQ3/AtLupZrhaJPBWZbI0XzlKF7LlX1YbWKl/NiuJd+I4Y5qllCYxcwezC3HKLdArAAmjc3
xn2JUVrATX6tSS0jxzhdjQngZs6L5sZKoEpSMMGLUUywhH00OOqsDYk2wsvUawdU9qZLZ6eUmmQf
j4lxY1tltRuUYjxVuakASLCxoqMSIukqLW3j6wMY2nJziFLBxnOtPcAf4NiBGIspho9fNZFumSsd
dmKuc8nDEJ3hdavVOmUBvDs5CXWMdBaHLpx2gu2g15w1AxqgGnTVQLrJZvtfJKVKilGCFwTItu2s
XnELmkl3sYI/REniOfmtPMbsyHYZtnEDeUo0ul37amk3IOeCk7P3qXZRZiZm7HY2XoHZELnLtAar
Bhxy7VbGLNWYJAJtoIf9afUYuUQym8DnvaGSbMyzbBXR0GURnGymudpoPLaLcnd+h7kLfhfBegAC
HpwqUyHC1BfMbHyNTSuwqx+zJBwu4C6GIJQx4NQwAczoUISugb4a6WL85Rfti52qu9CjGAQtaESK
4jZ3RS8unr1A8ETpGXWMHbMDTWpl59ZqI0hp1VctfwyVi1i/P79/IhHMmw6sNnKpgp0OA+HdUzXv
8lq5NUV0X7zr976OT2NLKFWhETZp4Z8UEpTN9SC9jgBDW7N1B9hYd6yrw/lVEe690/Gsway2hqid
8YhKOdgVWbAsjGnv6IMxLh0zB3qihFb0yEd71LcocxT0NheY/qSAqukKzwKM94fkC8bgAQICchi8
4yOvFTar81Jg2ubjqKZtroUaGmPfj/g4+QgEP6B9UnZoVMZ99STE3uHej40sev4bWbmmxgOovSic
guxSaXnt5T/GfebGj7r/e/qgR0Hv9fwBvMFFf7r6G7n0uzZyrXRtF4D+wAd5yk7qgMMOROQ5WFof
TSJ7JIhArnQRI02zE0VeohUzT1qj65tZI7g0M+Ci5LL2+qp11zzyzU5YTuDaBETXyETbFgEU+cdV
9nk1plgmoMeGNMi0JSirxGtWzTfD7lINu2DQsr0FkBmnMEA0UYXE1eAWF1KcWmNonfObzv8ay0aG
CCGGxback6xPInWgSl+MVaBGq+1pi5k8nJfCLT1r4Kc2NBXZPtAXfFy0FDdyX+p4ypBFy9xBmhN/
qLRH9FWjYSslPy0t9eVsRNvfED4j7Zh5xVBQpyd60fJibARRFFmOgNOADacaWocwJuA/26gRq98N
6Upr1gvSjsexjLzzqxbJonu/0eeJrFWPFApez/F6mfbtT9CP3w+q4U9JGTpDGgvk8Uzmdm3MvTWL
LB2tGvIS9ZiXmm/llRPlP8p5dUiyOEpb7M4vkOcItgKZC9sZkokwCQLDHBjelTw/VbW6MzOAeJ8X
xIUDg0mWCUo46Kd8g1HfbOWgzuMyFRZeEhfGbXyT7Nvr4ptxU+/la+lWP5YrzK7k2Xv9RgTP+sa/
x1qlrWjGNqRATFdjYlJruJQ/acUh+m4chyBdiPebOAl9q3GLZvboUB2kYxaDNvvP+Iz4+/2+C8wt
Wuxx7uUWn6IlBxtElBhh8lYRNilXi0DrZoDoBHBhn9C0QPNMMwOTF694EGOCyPQBVVz5ZZICVqQt
LtokTd2k0bvg/CFzV7cRzJSVorFLp2SCYEOrj4plPcprcwqz9vvfiEEll7bAIMxkNrHSwVDaAejX
SxK04ioDpneHo7m2gnCCa/J05V0OEyWFdlqnPbU0dJxOi3Zy5+Q7y6N1Tnk9UWDA8+viWhuCdlxC
YW0+QdZVxUTUlL7gVmK4lvRzXe1DOSVOTb4SvfqL3kp9I4y5FPmS5FFaQliEqQq1XZwVoMJLuLp1
+Jwqkej6c1VjI445M7yGCmuZIS6+WHfTleLEwJSXHg0HBQV0L4UgjBc14HJLJwYyYJSMVEMSjond
O5KVmIKeoY5Ee7XleAfSbLfox9KzZXDCTFFVu8sqPZfDCnQOsMKFuoLyShnMpu4ZQCUBNfppMIYb
cza/nD9q3nag5w1PChlZOnixj45FMrI+QqP74inmuAZhgvHzwqi0XRNpAgvP1WKYXKR+kQey4b4/
ijLzcJVAOLG+1a/oyKJaAbJ38NBrHUyKmz2dXxm3uXsrjwnCJ1tTy9VOken0Bx8sNPNhPRmHtfo/
0q5rSW5cWX4RI2hB8pWuzXgnzeiFIUsLev/1NzEbZ9WNwW3o6LzswypiqkEUCoWqrMwQglse+Fb2
hh3KmO9En/PUJndP1/qQOGCB2AKzuU1cBzReSPyXSZJpCcscrg7lBcwLQ8CYr6tSMptbDlxMUJQa
ZC+GsYvcjKjeakPnpkwdzO+sxuQbSYUX99bPlec0Grgnm7jB1ICdNMea/hUTNbK/37+Ku8PXfkya
dIUv4YkKDassrLYAUDK2x+NB3TvGQXqyRDfMqUkueCQJjlbdjWuwlX6OA62HrZ/f0Zdpz+hTlZv5
UN91LzWAUDLTwp02XPgxU3NEMnHuzVVP+nxaXXR7+6EEr8CEQS0QNdtUl6RiEkP8w59is9WefVUF
Rd0o0Z/IUo3RWD5Ijgs76Xxy4hL0Z3RThaAg4Ra0oW6WLRAAw7Mw2zd3MSCIUGYJywdpQ1N0vZxY
4ilv3W3t1S2fWCCY8CKedLyE558udAyObriAcsYGai6KH9e9bNPY8buwRpvLC5SWQkk4HrdgJOpB
T50nfcskOYH4bP7+jnyfvHDrspstfEeGc2dKdpA3h25KHKlRhZU5nnywjm3NpWVxka5Ey56C+n8L
sjh+dPXt07LVb20W38ad4RejEnXzdjfYsm6leKnooUItFdrsUKXizsBExmyc2w2v7OJ2OJRBHOSQ
iWeztMMX+TLFN8iJPS7AaIbSq11SM3vdNZOiWPbG4/tcW1T9lIGhhOeOVQ3BqGZBt5G7GdHuSebW
xXU1LM71sM7QI1bnb/lWyCjKhcUK98QS55UTUeOiXChb1lh6BebBj0006GC0/774eR9pfv+jQ3sO
Sh+SM88c44PjnFjmrmTHUsjY27D8T8TW9ijP70e0qlAxuCv97Ntle8KDf2KO81PSur1WM3NVQf21
/9E3egAWLy82DiDCDS8bk+0fdxXrXQV9h5ntX78d1hVUnqaCxEs2RMt87tIn5M6A2i9L50xYE9Sk
vbQrDs1q+y6YUOY8l2VQsiVx/u9UCso97Pupx/IeKqLHPJi+WWHybPiqV9zFjww8evkrChtvLnBV
KDkTF50jbs/aGtJXWoObPNFuupXumsyN1CkLpxQtzqU4rvMVCGH2aupGpeLKVswc8OPX/W2d20SK
B8iSQfwAwVQ/YrYURBDZDaN5U6/lsoHCPP10rdxeGnFVDdkEa1C5qz36DxpFQXXU6fbVN4DiMU6f
exnqmKEs2khtc3tbuhTCsDlsE9x/d9WzG/X+9tl+1G7dG/01aTxGjgDdHSk4T8hAf7pqLoeyRm3E
HBssm7vhUAHPhVFpFKWXtzxQ/Djqr/N9s9vs+6TfLV+GIij0P9AsF7s2pLEhTQt8is1tdJ5ao97E
HX7EiJLpetzK67L6q36Y6/y2wm2wusXgZyWw0gU9gHOg9z6w4jvBtGca/tUM7ak1bktxmCqadbiu
1OMQxTvi9zfACmOm1Sg9E4gxGcxSmAacrI7byBFacQRanFuw0sKz3a+GigFFoKeGLEzt1qvt1bNn
KVpMuHMuY/rRUYwFO9x5EmDrmTO3OVYJid5P4KJ5zkIK4VxIl11Pn/7pYcjSOPbhPkSFE5PcNjot
SkY1ywNaJUx6MDNXUJy3qlAF8/Xl8Md+/CVL3Bbmyzh1wM4j+g3fS3BrZ9OvywbE8RXVeyYMjc4e
n3bPTmfo24bczdwle2g2BU7wTr/8/Q8cUrAaVyUGsTC3jkTf4b5bqg2dnjR4NpbXo3pYrosjOdTX
BhKOCO1LA0SPcgy7zCb3BSujMebBwivcqCApY7VBkssml0Sx82xdnOOv4JGr+3jCc7gD1/wS326x
roKPeb1NBnrs1SH3qo36S+M+GgW9mpTiqlmN0NS6XWEUnzqoP3uAb4eZ1kqKW6IixNlP48pNVbq0
Y2VmLLdT/breNdD8ZkRYZR8xhe/yof8mOx1Sm9xLTqebg54nPrm6Kw+AjQLqlT8VLwwkrIUb6s7S
y0vwdjxdJc8LB4AlIN4pVmnWcbLLla7d6+NW3S+2U91Ddzh/acrGvTLLXrla0rGsfLI5rgSOJRpR
PfsVXB6dNmtJ7BG/Qmm0zOu2tPTqJA7jeLmNjSUypzrqFP1+dDMgAoiMG0/0GjozzyXTeFvSMm/Z
R9gRyKYfVT/Za/tsZz6NQQb6MyktrSDywiBqaRYB4t3lhzC3SVEGx0y2YCumCJHfs9z7WrF3lyOU
INieWeG8aTBjZPQlEkCED78hP2YFnJ8LgJTT8/9kiEfJZJ2zUavC9+vLvTmXO2d7HTChETcSPxFG
JMijQPTccfBf7mFHltgFKhjHo9GSAZOGPTB6Zm9JaujiUwjIDXIZhm7mCXw0e7RXslkrcg0wiN6r
YIMNnWDxHa95XJ/yUH4MRTulIbJjiNnBmLHKhVpoyK5TarVrgEFw6COMSRXqlUEC3VrB8qfli+Ry
FHo8tNc0DLQB6eDyvIWrg5GEXKlXJDiuRzClvQEav2JACZARgFKan64icUZRCQAi0b9NcmskcTu5
AMIgdiKeKh4eQUVYjpGJ8r0Rrvt1uL/slKL7GQYBnEU3BNLbfLuwmXpnLVYYXBtw6TRRGlm3RIMG
LSNOlN1kItc8NcZdZBh2HJykgzELHYGKQigo9iTrEbyoztbDXUh97MRdsQysSEvAT7rvd0q43Ta/
wG3ZPMqJl/+fDfv9/bjwoZq0M21IeUNYztn1t6xGNHnTEUS6D39H5He6Or5oszjZ0mRQLQ4sDQL0
bN7J2NMbMHiWfnoL2dRQzv3IbhUuRTwzyd06FKLsqco8cl72o/O22U5ISohb340p8YAOA4n82zy3
V84ggziLvcVGfxU6MRgNYP9+0sl2UjoU67qtgeu8WKDKG3Jps1x0xWgo7f3HBJ8xqmmS1y52j5Vq
tWtQywUjG5tDip8clF1RAbMkyyZky+KOuJ3Mtgqa4DVwyFPefXeSN8kREDQNsGO/F8WdMiA8oclX
wYCSQvrdDFUImgOcRHzrqt5VnycLomCGP99tBUaoZauTfVHu/KlO566ajU2jAPM99aVShQWGt9/0
dpYlgmwdHzwTrgE8js2oZbl1zs621qOKo44zCNoEbbGDDZVgL7eAfjOgEh+kHWSFJF9XeB4cw9Uc
G3IUpslZdZJCmwYnQ0tmaOPGUwazfK5m1w5MVK8CrUuUsFOayqeZ0oRKRsuXNTZGrycr5qckv0V4
I578Fu5j5yZ0SUmLs2nuGGQyj4arn/30oIEFOsAORPO+Xv2ieJWBwESDTewDsJYvtCc/zFtQuqy0
JFgv44NBr1MDy2V8mBhhoL4jHuITaLvMx8vLFR4chvNlqpam5nKHtU+zTKcuBjyXMQ1MHZA7GbCR
BesPHnVigT+aU08WMsCCyopxIIExoCAmZ+KQLYRzoUTF6H2sa/hyS/1KrfmK2K4sd5HZ4FzDGKac
0rhgb8b3mwKQioDWqPWVXjsBi4n5aqm8vfDsn3w+7i4sGuRgDagGgjSbXipF78J4pI5fTxgy+l9c
QeexeCAFJ8tisY1y7l3rNQa++m8MmCgKI9+Ei3O33qhpq1u5OOVFTPaFXUb1cLhsQexrvy3o57eb
5SoVblVcPbWi7CzMY3l2m+7tZgLFX65fDUn5pa7NFLKN/SBzDkPo5zbTZGCYDb65O2YJypQJnANs
dKDFZGq4i18f2Ggvw+TKCnfCAobm/muP7/Ga2mBobVzi5EZaNIGx1SdHlk+nQQOdg8Gzd1W4Jtd/
0FITrVRnhEcM5u1iWuj8K+u9MdZGA0eZImWN7KjdueF2LCl6QAbgMOtnWWgUheRTg9wZgK434MAm
IuNi1KVnD+ttVSZvVDd+lq0cKCG6jE6s8YQGeZtYMUmwPJa/rF+NvXNgr5P5edjJqHyED75TW9yR
aMC+O24NaETiL85uuO9vUXbFtMUY2DSAuugfjISL4smpRe6I0JUok12xXJ6un/TcOCQbxWSZ7UiO
oswOc6KTRHMq9Jaq7LBb82ufsarKVZvKIKfCO/N0NSxin1jJzQUM9S6i/uw70PutPXBCu6sLKuP6
nWo306z30XrwQMrOu8Qp+WnRjpaOseXvbjKH7a0RkORgQLglJMEAkF2Dx1ji2/Uf9D1EmFAIg/17
AN+bwyerTsfM2UibItRgIODOHr3ZjOKb7BYA1fjBsa7KQ3cwQ9aKya7p2HpoPzc0tPP9EjKVF9nx
FG+1aRkmOHcQkLirl+L/rmmLR3wz1tfrUmbo6pG9YTXD7nJ4Z3+ITyV0qAP8xxAXeHJFG0dXU5bA
qQv7U0swMATQxFe71ZSD2RrJsVVMVeLHMptc7OmcMrZKHQWSQR/CrobcqpO2ftsoz1nVatGapOHl
RbJFXFgkX2oagWztCqvC45f2NwVU201gwnLko4uDJFCpbkmqvl02KSzKnHxYHuOyVpWd5yN7cH9B
veINagSFPwBbk76H9GmXHkvZfJvYaQDxBbrPIarOfdeVmhg0qFjhyUle67E69IN9n0/uo2RpopwN
kLf/2OHxxPmSK0uV43VvPyGah+7VbHrlt8UHNLXzlpsiyH+2EkI9YVEZrBsYB0QXGiyj/NrcZepi
A++1gtGLLG6cBfZQllB7Nw7NOEFRouviPTg2H40R1QZXxiMmXPO/9sHTeR4V3RK6UrTGmmOlK+4U
pwKb5aZQiaMKy1zgfGAjk5oGCB93HKfYXTqtwJt4ioZDfawxlmTs0j00JqXZDvtiHw4FZlYAK7Ug
Uc1TEFh53TmU4hA4c3nTJhkQUdt23Bb7tulVbzSNwLC1b3WxyQiqxDc0ZiENBws08TI+/5a2Xrhj
VSHWsuKhHaFLWpJdDKEH00ULjEbgr1fqSJoYsGv4w4JZlsykwUAbzW2hBg3f1WAcf+rR/MXUJbTK
i99IUHdB9tYkfiIbuxeGnRODXCZiJzikWgWDJLExfebM05GAnSsNTWMG0FntdCMAX44S5U02SA6M
0F9PbHM5Sb9ZdVGlG3hX19G+jtuiCpV67iRWRFMckDbHUCJGmd+nO8+3ssitjsYrtnL7/g/WdLii
rdfcbZ4SWhgIwn6CJvRAYj97kpVwRIAtTDmp4FJQNVSSLM6PMsNWVlDZM4KU4ZCFG8A33bW1/mLJ
8xqpkFo8OKinpmE+BrILWhzfT4yzYHySMIxV3eoWsuj32cLuGb09FFQHzwD5z5/RwQiToxOD3KPf
nNBjcpnMVH4YDtagBaOOAd89g2pivBvDbSb6uqY/DhXso8kgOz/C28VB5V2DmA8+OufNVWGCOjjG
Vmf96ilK7WGe2zMmGahavMzfZnjHLTerXCm+65BiKLPYteB2ToqrjNxdvsXe23J8OADJCxgg8eZC
lYb7nuOStGOs4XRWlpWBuAij3zMZ1VsTxJjHkZQkWAftWQXe3wdXZHacJwvAg7Uu9kPbfVXiebid
W/2l2JLHfMP4gLHW5BaXhO7PDcAQMW2KwFJy1WtHYvpWZWs7Z4w/oWiEeuaWE78G7s8ng9J6rpZ9
z1YlPZiFoSExaX8OuUnDtK/xIxZdPaaNpnt5MWp7C2Jqx8tfQhQqQAmDyQhwrEBbg/vibl/Sptvg
WEmBpZY/i0SGmBO5jgECDAA/MB5pO9zl3RKzdcx1RpQwgWgs7h278FRbxk3x0QpgcYYJyUcXkw0f
2JiTTXGmanHNICfJE7aGeooWY0guBUVTZ673NbzX0yFZAmaQ4sc2u76elwum9hTbrxtnAPYgBy/1
2L9c/r76x8c9ZqBQ/QUuh3Es8ZSu2VjG7myb4H2sEYjQjlBWNyisMbQqNYyH2lsGiJzV+fNsguyW
fnaL2nMwpJWDj2eB/k9sQsIqjfrS8ogLKn6z8+fpeop/FIasHvfRF85/KvfETLamslP2U0e7DYdl
9Ffr6+WvIdglHWPsFuZcLAjJ80BGe4pNK3a6KaBZ2t0nbU4Oeeq6YZEsreQ9+TGUaGemuPsBFX5Q
W9B2CmbAzNE6fynyKkzHJspAZPo3q2LlXlMHbS8/DatSgC61okFzBoMgGIb1pu1LuUreaoLNAeOa
YYDaBQMP6DWdXzkdppqSuMN6FDX35uwabwzJFxNuzokFLsbH/dp124ZltBXxqmH2l6rwEkVGC/Ux
9cTG4DQwS+CFer9bT+5Ou1VHZcswq5EfrAi0Q4Cqp/u/mZ87N8Ptv70mearhhgowm4K57zrATLhX
lp9d5ZNiyF5F4s35vSb2aU/WpDaZU0CHGH5dGpGy9J5Dzf+arep8PdyNVfX1qtjaPAWqPYyeYWNI
rDXL+9ECrqcd3miXhbGzNN5l1xYujGmmu5guQPDmQsJQqb2mtCqs0mOVAmDQyETmZRa4fULhAbo8
4zYFxqA8bPN8NFJt/78tgtudmWyJkmRYRKaDbxRP46Wrvl02ITw7mIfHDCp4fDW+FE/i2Y0XE97W
YPp0IamHy+eoNb8uW/lYO4EPnFjhLuu17FNoNsMH7KF27khTOzMKNmt2nSbq6sXDgoQj30rZXLgg
1z63y3lBaSQYV0thV98x7a3mzi1vljX2kpfs2gLhoxOVD1MCpnZfxqUvjOIm0Mh4ECNUEG7rLJSi
NDcdpqCHzvhVWnb1YTTdmnoYx1oPVZYWny5/YkEFFGvFm1h1VQBqgAY9P8qp2ZOtwVwow59HahVk
1DOgw216he45r+lVUoJZtNwBzigxzMLreUp6bpg74HHdkDGPe2yui+pu/83dXkGh4c/rc9KXoCBB
luDsaHbV5bIlM7f5aBlPcdzLmI3VOctZT+1ky7C9fTiHBjq0xfTGdNXUADRx5EhlHFiCQgdb6m+D
zM9PwmXtVJlaK+y0JI90tI+duq+Nz6RFBzp5rOdbs8AwmjJ7DNYk+crC2+fENFdjGea0qvsckbp5
VX33ldJwiaxo7MCy7ODLQ7k79uY+GH5t4fz0B5LrwiNMNBOMxAabWOTCnRPnaWLliEVoejNwDAPA
d4WfPLQB9vowX5u1h740GlyNbOnsT3/Y5hPTnGeXIy2mxUSkZZWX8s2IGEv9gir/Tg2qI4BU9/89
yz/2+cQi51johExOX2pTUNDMq+keVFTx3MoODos+H9cF7SFMv6G2Q7iomGibi8cpvEl7GkMwOwNq
O+x7KM0C9ocOvxRsL7PHRcPMrLOi7mEPSHcwZx3y1zJgYhGkiJRdc5T3AwTlBvYdf6+Qc5plo221
pQtyWdtfomSfliDfc0MH5frdFq6MFlxaXxE6KsNmAsdoqh+Yfp0VtNVKXCN/WqCZly+zcZualfa5
T7Ryr3WZFo5t9oqb+1uTNbGvgPzpKtXUMbTt/HmrV5Re6mSNln6pbwhYgPZJ05qHy6dZdOuChQak
mth1sItxHq3nhTpOYzoFJEPSDXRn2X23RlPiYB8reSgynVjhvTjpDaOuM1S7y59WjsEnA4Lp+tcS
9Lgr5CRmGVxd5F9oejOSMQPFCV5obsjz2sEFj3Tlk/Vq45Smd9Ue2hU+1Diem510REb4FYGrxOwo
SAlx951HY2uGvJ5q4GVhP7Wf1LD3i4f8TvGbcMzAgEUiGmR3lgTSqYvuHHJilNu6nFiknZhRkEO9
xi8r6LSNwHyYQxByBWlUXYGEYsox+rT5ejQ9Iq8hvnSuTvilT34Et7M0Nxt3ILhyB8CDTb8Msgdn
9pygD5jeC4oJ0lMlisHQncD8BzgoHJfvNOIVn8waqfCKu6KfwB4E4GeheHUeso64Hqh7LQ8naWoh
toqyCIjQQBrOjwZ0/ZzaS42PPUVGZMWY8S5+YpUGcNCJP9yUprdeaW+Xz6YwaBHjt1HuOelq8TbX
zGh+aA4aBoXzYLliInvpPv4sR1GILvZTc9wtoNplCkIqvF51ghmX5MkF5ddk3ul27Jl66andtx5K
nJfXKPyuJopNqmG7CEBcMuGAntgqbSxRLXeTO3tUkcG7hWcTuHWNGGAHAR/1+dlE6TGDuh48tGnz
0KhWC0XXOpyh9ykJcmJDqF/oBmZMNR7HmqxlAX6tEktBLtQm9YOul+Fkp5KegfCLEQ1/X2eQfH4w
f6zKse3LHLeK/m2ac8+K3eDynoj97sQEdz3rW5W71EK4RgEDQg+pv+3J4R/4jnol9zupPbbkk2Q2
Ab7TSnMsiVH59f4M6PGMzt2CuDXsRs2nYF0KJWsURs+TNXLRUy8owWMBNhm0kQUu+pLs+qA9QDki
kpG4CE/WiTHOB5tqXrJygLE8f8zpjcvUzIcbC0Ik1tpD2OxzlRaSBYq8Efo8GHm2wZJu8W6SNeqS
rs0I0vClnzzUB1R/UqfGh5xg/xeOj0CM2jGUjQiqkufbBy4BvVOMDqOSRhxU5gQR4tpNwrUvDn+x
aSeWPrQglaKfkwWW2DOLbVoxQi+nD5iOGrqeUt5HUQYHVjwLCDoU+F2DcxLDwei9Wpoj9LlncFYN
WeBGVZQV78nqGm0YtfPGJxJ76l6mRywzzbnMPDdlatQGlhrfDrXiI4GtvdZ9WYvnugHXyOUvKwoq
LnABLANEysTXX0eMNpZkAvVX5lhfXMyteADlS/okoiQQZEWQVsKUF8hYOTdZWs1ts8oag9iEQ7rf
jVyJVIcEmgLGqnVv95IOlTCsnBjk671uB0bviRn8hxYiD6iff2N02yQCw4Cffb78DQXwRywM8AqQ
7KsY/ub78vlMan0hsMdQemhYe8u1tmfS3EyOlICeHqiVEGpPslPBPhz/ekM9GyIB6NwYoNY9P39N
v5kKJpgmjGhpUVGH2vC0gCB5BzSCP8ae7jE1+dxffaO4GlqgxXvJzgq8B+UlQAIQZ8Aiz6OtUqUf
23bZxoCk1hGkTqm3WPnD5a8rs8ElCkVlLRMrfEMwO3+uKvq8dX+RKSCTBZ8iFNpwtfIYlWZL5wq9
eCyj6o91CwXStndyaKwP+8trEUwTgdFeR8OfyXYwRZbzHVsrxWr1hB1uVMhYucgAcA7pK1Mnod/k
2SvzAM5Dzuyxy/DkgqVaYemWo49BecAwJyzWuwVEtutrpoB4ZsUQWBENyTEe5aNugnsITSpWBgQG
Gt7BmTZXQx+MGPs29fV8X8/UulbyRb3OaScbOxOAnN6FAmzGro97iM/AMI7RLnmnjADDd0/atkSZ
jseYS8Ohqh60rD6Ax/fbpMfXFell9DcC/gkNJx84ICgpgGmHHxjZ1BH6ATW+sf009CH9pUFQlB6B
vbyv86B/S66Hd6VZxso5PeKhfzQfL3uVQITz/BdwRyQjk0KyEr+AKStVfWDXXlGhUeq1X/rH+pFJ
jto3alTcp4mXJEEyeggGEWDEpm9/lXOBiE7s6Qfh4j2SBaKuNn5OXiaYTwW4raWSa0vk1ycmeEUj
h+b6RsHWy2QV07YBjS5Gobbbed12l7+tyItPDXEHtk8LNR8rHFhrbs3HAlOox3VZIfWJLy7pUkk+
G9/ttkZjm80Ra7Iaa1f00y1R66fLqxGbsMFtjNkevC+5CyPTKmpsBruJKV540+DpqDVdNiFIX3Aa
fptg/34ScZzYVjbGhhK4xRewF0a6Ne227vM0LffTaIeXjYl357cxzvHVynExsU6QgDaTdiBAwQaW
CWR3Yy1UctkKPx0eX+hToZunOlwPmW5dNgARBo/Tb8YGgtWgSLq8GOHlgAbYvyY4X7OMSl/KHqth
ZOMYI/e2z4zavD4gr/4sLafogqvh1Br795ONyhVjWZYNC+rD/lMTLfttt6Dsm0PeRZFiJkVtC+PU
GveyZH0hCM0za4qDXjIlx5XqiYcH+r4pmhcEpma91azq2ZmXLwnVZVzjglTpzD7b3pPVYqB83ZwW
35bRlBhXxW6O0r0uTd7FZvD0Aok4Cxtc6OuScR5ygneDblw12i83f16r+0ZPAalbPSRwEDuX1iCZ
W/B3PMb0/2OTz3YVPMGAUIRNRtg33hpX2a5ESrHiaSQj1hW7KLCnGgEoB4S+3IHLWpIpeJ78UyBg
T/Y8KG6YcmCNQqdMVkbsNAYk+xxCTBWZxPmmrZaiNHMXM2uo6O57QCpC1+9KFFbBfvoXwgK4RpFG
g5cdNSkkhOfmDGWZFVeHOcYgOd/EwXflJgV31LyX9UGEbnJiiTt7ytxYk5ooeCzAG/vdgBI1w3vK
npKih9DZirhTlzLS9cnBigYIPLmAkGGIE18PYyl4HNA7+TmXLYw7Zv1ml7TIThZm7EBOJZe/E/q8
Zbms72qj2cx5RpyMdbxW2wTCwdSDGnegdsNdhnxLswxPw/IUk3qYwPTWFMOQZvZ6OVQL750T89w9
mtO+LSZA/4IOPM912nvu9MUEm/9lK2L/dyC1DH0EG7cct30T+vfU1fE1u6XyE1zXa50cEygCNPR1
tqZHw55uAD2fHCv31rWQ3UfCj3xinttMSnRGNQLz+QFVYCNIjhlK0PYv9q6URhaRMbSKMPYLKB7o
W7n7VS+G1S3SEdXavCUesECemz0O+fUCCu3BfgQPioeGlYc5GzDzVjKSGOGnxvAHJiUM8KrgbXZ+
9idrsTHXh+ZCYRVRhzJL0t6reeuPdD9VWmDbT26q3Rfxw+S0gWSb2XfkAzj4rEDSAf4s0+SLW2Y/
0BaycizMaa957GX7dudg2Brmu68qXmhJYEo4ZERZGgRxbAfEXYYOUNz5csdY2XqqOWOw2E15naVT
kvqr3c2FP/V08N1hKL2xgprX5aWy64FbKUi6Gexdt2Dd5SJs2htzvdoJhtcNPEhdFYw/D0O9ePGI
Gg1OLFllbU7Btz2zyO2rNgyz3jOL1CAHTNpDBWKW7N87QIlfla5Dj1JHSg1gAncplkUBQHveI6sm
OmZ49NW8Bz1Xem9UG7lZ7XR+aeOFYlAfTCJ3jVsvxyTeOsvXJjLulRLgEcWxy5cpN1RPz1UKfhEr
pZPf1VO5z7YuuUnAXGkBW5FtaFuDnndnlo66y0cLjNFJuQGNYWibDjh0We5slVIA99Ted9ytPhau
Xf8wSoqYqMXafIPRsfpzUlTfh6ac3laSYyBPWYtF8ba4x58HE5lyAH3Leotean3bb+AvSgkjGSIG
Yo25JeVhSkiXHTU8/DOvXfpY81Q9HnGbTFb1OEx2L3kZCaYlNJNdZJiYwMAEiBnO3RWszqVe5uMY
KJWHLpVffMrvm6iFeO7yOHSgI8hBeWFG0MWJZANUIgc6Nc2dFIKjYpsUptHF1jyIM0cL3FsW6Zkb
8i50aoV7NdHWHNKSFe37sP7KBraNW8bob4RlqEg7qewnfzDGtBWBL9GsD5WZdMo3jZJhDDr3YKRv
AwAAJIdiqORciLIPBlUGNF4DDBIlwvNdq9MiW8CmgQYxyhKMxW25siim+f6hzLdmzzpcDi+ivTo1
yB3EJhkrtyDqELSljofGF61rd5ctCEawtLM1cQk+SOop66Si8/5kefEOJTyg/0NMKEJ6vA6WGlPS
0uleybL4q3EmzlLMCmz2oRZBgioyQQiPYmWwRrFHAxIHzmNjynZPcCGjdAdFBdzICGp8+9SA9rtl
DrC6ZS+g3scQc+ZbxZMeQR5bCpkRLdHGEwYqRGi2QPDz3FVANeTkyIhR+ygbX53eBkv2uhZawMWO
xaAxBsc/t0DstDDM1RmCFLOOUTm4o7coeS25VwX5r2mDTw4T0bgHPhAvkDSuB2iBDIFFfnTlYzN9
Us2Hxv1ZGqFSfU802YCuqPh4apDPHdSsbMt2hkFzV95nt3ZUPVWHGEctWsNxFwOLCCHqLTT39g6y
JMNOPg4pyIVNvFoxEaSi/fGhzV6MTj85ywhKcyV+AOkptBr6IfHNRY8unz3ROAiGHsEvhpgFQJfJ
HW9FcWKlLicWT8BNSFDNJruVPiVX2p6wOffWj12v+4r74Akl19JrMh+K5n/AWyB6Bp/9Es5d5zrX
aDfjl5RoD5ogushC9oYjUXWUs67IrPHFToqGk+5C9A4MtarfPYNX+WrYAzscxp//AGUp2s+Tr8zD
saGdszVlDGsM2AMs6Y4+UBx9kGsg8WcEzrW8rCCKNac2uSytWzC2penv37O8xy2L9Jeh8/o7OZ+r
KNM/3TuLe1RtS9VSbYCt/NBB7yJKjoOXHLLn7Yu8Ei41xqLSSdnJyJxmrsAnheOpfGdFNgw67uyj
c/UHJBCyjeOSJDRANKJWsMWuielHdweZUrzXkh9V6aV71n7Qb43ny2dS6ptcehTP1qwM3fvOFY/s
JOR3xc4Cq9IEAQVpqYvtDZ+5OCyuQkjZhAYPl1FMtt5YeEOwCNBl4D7T/SrYUMyz/ey5//EH+ycz
yIUc21IMHVpczOD8a6shQdv75RNYt+80f6XQw5YNi4qDHEahHFCeMZI3bomJk+lb7RJmEQ/vNy1i
N6/7WF254XAM7QftkaIeXD7Mn0moH5f7dvBkD3+hI538BG7Rig0RHDOxcYnleIo4o5cOj4RKcnqx
EVQ2wBwNrk+eWkIfeteOaxipnSnSWoz9GC/aKHFP9rE++AuqlRi8NTHdaHFxehqsGrUCPHNtbaDX
wLGQ3TJM2U0zKV3Q0q0JoJu8eJIzwb7PBat8voYxXxAFs1o3JFT9LSYgS74iJhiks9brG/JCTcx4
O6Xfrq9x172lyevUOEGNapW7KfuuQWaSX5dzmkp+2MfkBGAWVJEAUbAw8sarum6uMzm5vVonVUct
1PdShNXHaH5uhwt6W1dS0AXMFiCTbLYdrHVNmGEmAoKAd7k0T/3oSOfWuLCX5M2gF6sObp1Pya0G
nA5jBC07L7npAYBl1cf8pyrrPwo6zudWubinpral99vGvmXxaOyn/RjZR3L1B7f/xxDELOGUMMFQ
+4MkOKVJq5Kht4Ll++pDpCZKQfgAWrlrEuWhG8imhgRv7XN73Pdc0olMhosePSMHKIP8iYZ9z9hx
dxmaJtk9fdtuVE/9XL3IwrtwJ12QTECOB6I1hEvRmyxPJgWSmQFRp6PTrHtaWs/dYMjecMIvCrZf
gHWQp6O0en4p646r2FMNO/pD/6u8N8N2x/ps4+i3UBH+G8pMfNETe1w8dWncAl8LeylUQevHDDAZ
c5Eg30XfjkGAUD1UCWgruV1b0drtm6QgAUC7jyC1xNw/eWrotJfENtHZPrXD+f26Lk5pVO4/MWS+
eZ/dgAJFChXHVLJPsiVx25Q47YbCk2NhtGj2qX41E2hdTBIwPYtF57EavVwoP+C2RVccKcW5L8Rj
2nRKlxGU7QzDAznP60T6T5KPJnK4UyPcSmiymqmdJ3ikoA2jBZrHEvjJM1nNIJqvLMmaRHHegQya
g/4IEE3vcLWTpLOv09zOTdP6l+VyxnCNnOXy/e98+HYndji/nrM6hVA87PRh+3X9NfuoRmbvPUEX
yDcd4uDPZjTeyasFQs84Mcxd644Z96gYE4R8skZm0x014/ssE1thO39hdfzLWhuLZalWA6dWqUfI
18waxq8SIwaLWkXi3abri5S3kTnCR5sWdIpQ4wT5KnOkk52z3DHvYiAJWbqJERIfE3a4WLI8pGtk
HYdduRuhxe3Hm0eoJ2NxFBoH4BUBEZNL0AU8N67VRd6NICAIkhmcMORTVt05Q48qs4aZgG+Xj4Rw
B9FiBThfYyKt3INvalCVTmpQhbSl6+ddGQ3rFwMCo5etCCqQOuOvB7U74MkuCjPnS0odO41XvYMq
MeqqTHs2LFovuzF2/egzBnT6JCtBCh5E/0fadS3HrSvbL2IVc3hlnKRsybJfWI7MOfPr78J4ny0O
hDPQ8X1TlVRqNtBoNDqshQOH9nwUxy3Ux3Uq+OkqIyqnKFFdEQM56AUNqmfz3OLXPvILvAwbvRBG
ef24HXNzaULFXSAwL35V9c4Ynya5da4vpMJwkxeCKNvAoI+wIKujum2XBPKULU6p9g91qsW2aVaz
Y8z9rhmyz1InnMLYuFFKNXbKIfmBfqMfqJS2jm50X4AaswIyMzwNVbzahGNQTsODXqW5swy5aa8C
sn9R1ftmiWl8vc1bR43y3Jn16Usjir+VuJ7sWqv3YwMiGFtaMPWqTUodXNeWaTbbPaT8NahsFaUf
sKTEXwNRRzmRFuLGtR7UBEAoAEbiduMw7tWLBaZ8qWDF1iT1EElyW91teYfhJvBXyq7+mdsVwLYa
wE+hdo6G7PMTdONlGtzhchVZyF2fmtwW9pWH6abTFMRPprtqdvsbVF3ucuTpyLahN7HUyVhSZdTn
SVfcTgQX4fwlKkWOmTI8mGRgMg4ZApRy0RdwedwL2QLbR1OqblHHQRzdlOvqkMrV0kl2Etb+dTMh
/41y1hfSqFsoj/Q51wFW4ZZCC4AZA456BEQ/ANHVeTzUvQqut1JwrwtlOM6t0PO7ZLN3QGMiyJNQ
MW1qzGgFUg2sXVROr0thoBbAi72tJJ0ttwZDbKYMYshFROYt0M5a2/KwSw3bel6BrVv4w663HiuD
J5qnIXU1DGI9YP4BorW7LHGQpm/3HUDuanA7qmhdQZZX+gb0W046grOZZ5ewWddBXtCTZmAzx3J0
mvRXMqPSCsShGCDvk7YvG95gIfM04E2nqZhUkMBqdWmryaBUqiCjbAO3adflbz3lTUGwF/JNAnXe
ukRC47UICeuPP3tYzGey8MkfX+rHGoPyoce7/thakaFX5OjICMalVlGf5YKiE60wRKYMhV3yWlhZ
71NE6xhcxnQ1udIptaKuaxCSwD7IKH532z8tvyrH/IIw4veKGrfXYsJjecSTIXzktW0xAC7IS+FN
NnXfhiiDpFldqW6yeNG35mXxutv6CcaJIYtXtEwAgKC750fazFXdiKVuX2XS5NxSYJxC8dUwHrTi
f4dbv9SLuvBaNDfUVgO96goXQIrhfDPm5kyY3nmjBWUbU92m6pJASBfNtioca+OxNVY7zDqnUZ45
Doxp/BthlHMGmk+i44FCHJhm2YatkbQQHvldhX7a2r79CFUcU0ETA8pAqEBagb5+rLGIE6vP4JsF
8aYB6ru5aretXgSLsDyk4sCZB2WHmht5lI6yUGpVHuWqq9yVwIMiKBzKV1IXIh1DPGZ4pg0SeDgk
ozBhQedrJwWMhY2A21uRbtfhm1V+4+wYcXjvrlPMb4ARTMP9TY/SG3oMZBPgWLsNJihUrwtIbmF2
BGTygBrDr1uS1bkmjzrLRSNWSBtDoTotnMmK3bZKbKn9Ws032nhUgUOkljuOjqSJ7ZpM6iBHnWEk
chkTq0RP5r70x50STCe+x2D0KeBEb1aTOtFjmi1RMhuKK+zMQPaMxE4eS0z/AGrDbuWD7NZBz22g
JVfzNfWoEw5edsRkJbaQxM3zJ0Kw0Xr6K+HSSlyFk+U4T5dek0aZf1nNSaXN55AZM9H36P1fYzv3
/8H1PM7f5tUhfAeC2xwHfv88M4p+W2E6y1/pczFngoAoGjP6oqccFTDeds/gy8PDBAW31EvBL2Rz
gReYB5GMbMro3AMOEGVDldRHIjivVZBw2IiOdHBtR566R8Y7zW3rgYw4GvvpgWO5PKmUPYGkQsxj
AGUDWMN8CA9dYNw2yJctdgZWidybUEVItb8J5zeaUuY0an2hdTX8Wy9F9pInjmzFXhKHzpwDBjNM
/P+njpRBZVYTp2UPHXMAxSrfZdUm9VrMb44EwEr2iZqGyJHKvKjelKSL+72p5VVRQqg1p5iKBZtT
/G2pW05Uzdk+uqgfRmICrGQsZZ6k6T1G82TZSUclHTjaMArexO/8a530EJM4Wca8SFCnPM0n64hk
GVKBqyO9fICajVj6ewfwJosKoXMh0pSB2KT1pPcnApMRfTVd9E1mu2oPNt3PMngr+CRtxOyuiSVr
vXkqLEWZh30DsZr8Ise7svyGEVU3MnBfzQCL5h49tld9U5O6qNqk0+begjxS11fc3M8C/ROZZkbD
4w5Ja84p4Ikjq75RT8YsZW+l5NS5KuYgqsghxREtUIC4+oHVZCdbNhZDeRZLjMTKFKEe6RJU0UkT
+wn6TQD2ChyZyJc5HVpceZRX6SdBFRIV8pbDGTHHD4EkMB6yPXk6WK7Ik8c7epRXWeUEHCckeB8t
DI3t2r22C/fAIS1e0Xlb7a3D2tn8PgL2C/5tWenrKRTzCCgXEBvvMdDiIRl/0z3rX/ABnur3Qfw1
jGyL21rKXF0yXoh5JNxNSL1eWk8iT3IhJsgtLQ+9GwZDUDn6XrmZnZm0su7/Jqe0FUedxSpVhKIN
EQMMS4KZzBYcJJqwcI4EawcR0Usgi0L/IID3L3VS9QavPsSK7qjJv6QFxCrCyguvWdfAVgZlJWGs
rE20IJpAqVCxTb05jUvpYrLjN+d4s8JszKYBFhJtlsB8pjZoSYcevAbI5JLMzrgvASyUoH9GxXHT
j+gH5kRpTL024qgNmlK1moELAOdl1gejjbwyamxNebquFXOHNlIoFwlQxKUYMQfnKkLyKivSTVdE
hXNdBvPxv105yjHGZYzajIKV6/0VWFC6Ix3DvXY7+aKvOEAZf8iDaseRyXowbGVSzlFsRswrkCBT
PBh+7lZOi0ZOtBne8A4SVzvKyCd9kHptwXMIU+MYH8zt4pFM90WBcNP9iG/xYEB/3F+UeIHRRohp
VQMopSZlHaPUVF2SQKhhBlIIsB/hS1Z/vr6G5OTQ17WpoGsULWOAdqC7XoxKVBI5xelNNOVzqAqd
PYbFjS6ER2uygNJWYmByXm7CVPtyXTDT9DeCKeUSK0rSpQRVRdf13aHOVDRwThGOmTrxyIh4oij7
1yR1ytQYOrZZE2T6fatVngEy4+sKsZ37RiPqBNSZVjeKAmvUnqLb8JAdQlfeD774uuLqnHa6x5HH
Kopst46yflUwet1siU12KMCkn5vkpUyQLUoxi5b8tnTEsJrm16HmlMLP67KZHmWjKnUcymxcjWjB
UxbB+VMrWN+ajFdmOvdkXLNMyueLK0YGQRaLXavX1a6m+CYbq4dSaQxXqFbdDusK9CphZi+TfjtY
1X7V+gfDWN2y1277zPjSDfKnBkUIG+G9h5DmKHU6ymKGamNgxY9TxXTTev6BUleFsnH7ZdUyAA8v
/e1QDnf5bL4ks5m6cd8Ar3bKfqdGDJSoxgbd6vNiFreLsd7nFfmyXLIVQcdVHqmpvRZmC5KJuvLH
SkVyPjZ5dXCmOQNNQ8Lmo3mPxmMxFnVIlRwnp9VOUp26ojo5sShyrnVmJhm3+b9iiPltIl0wqw+G
OXYkXYEE+UuLfMy8U+3BBYEmeUeUt7kX+aaT7yuOT2I+k7aiSRC+Ed01ba50owLRSeQkU+0ozZey
w1sp0e2k+dqC8FzMCtuwAPPeKZwYgGnbuP0xn2WaGLWkjvE6FW2WddA7ba2DZnY7iOGIYLuKjQzq
6OrFMqxGqSkIM5RXWKxbIcJ4IezxijM/J3fZ9+vnlb2iG4HUge2HJY7HBORLRmK8RsCAQH7W65T8
VegnyUvkOkg0CeHhbB7TaPhlDBmngsQ0WmCPooECsGtoObjc0latlrVs4KzmaPEUAxQz5gOXq4Mn
hNLSBDlKpXaIQTpSJAcKhXWKecEUTwbllmLgbIKRAV5eLTq7HOIDcElcUebkexmTK+hy+Xe9kBu8
XC9xEjoklNG7ML72iY1mF+WHZcteAmpuHYfPVJz4W4/c+Q/00aLamAdpZac85jeyKe9c8OYjKBcQ
FbOmhgqspseEdVp1To1ByGYAr/NdgfN33UavL6wqUofeBLF7uaa4U8qpbz2rHTQfXATx0YQH5Yhi
1ga2q0uF+b1grV2WwFBUDZ3yawRoVFnbA7jEw+Df4gBzYUHduL/X+zXbz+EivE6RBbi0vIh5UQNv
jak4qEiSwawS2BPB7gMnpibb2inyCEruBEwiA9MJx+5O/IzmJs4qkNNwbXfJhmy8rIKmb9kqYWLq
2vpWbj2KevhJlSNX6q0n1QRebTboHLvmaUs51xHzECC2h7atGDu9UoDONAFly7zLxB8a2ruvmxTT
lW/sl3I6WiuF0yJDmqlWN804fcF8xON1Ef/FlADqj8kLgAaplNmiwWZW1AEyyDUJLnCvTgBtR3hF
UbfQHeHTdXnsU/ImjrLcVQgHwyBBX54K+xxwktEkBxbA2a6LYd9Q+pscyixDNW31JSPPuTOAceZV
zwWQOFqP5J2AKcl9YZGdf2+NbwIpa5wiJa/KEYpFptOGN2Frx46Eirx+jxGLtnGExRFqB6uKKWae
cLadEHQyCYig0nkxNichm/PVikEsiPaG16qVbNWIPM56Mp+q+psIaj1HWQzbhYgw1taL9djpROMe
gxDulMZeVBr2LIK6azChZ7L/f8qmllZQS6GC2eDuDS1MXGSnstBukZ66H6v4a74m9lyBmqAc7BXw
7xzZvKWlDnxjFbk6dvDqBGzS8KcbvLu03g5xh62AHZ9nWxy5nIw8odS5L2NdrswW4ZVpAWHFWOyk
4EG3M88h+sMMMspKUnmXznMdxTJOiWsxklNZ3tTND7XjVLDZMcBGBrVvuZYLpYGBapxBM4h/yp7i
Zsj/WkD5qV7L5Y4Ul0jXqwrsfsmW9sY972AwD+XmC+jdkxdJxAsK+cq8s+VQsav1OQT244z0KMdQ
mKJIRzaZlEUSilK2TcoqVUfsWbqf8oP5EIPk8YBxbneuAayy+JJnifsqIQ0s3nXRTGvZSKaUXMPC
XPMVr42yB2deGR/6jlfGYoswCIompoHfjXMpUxO1/dIiAzeWjoRBp6HjHHKWBAsQEECpBSKOalJK
JC0Y0KxMQAUynmJPSuphX1WGGlxfKlbIsJVCHSylDfVatiBFQBeMHTVgJZOzCcMh6ANTysJBltYf
ppo3csd8i27lUoF9o9fpkGgJ6fxe/fC3BFCO3LmRMZpiePXv+iW8y2+bn6IN8GjOurLO+VYyFe5X
o1mFuQTJqZntZXl1x+lZmzhxCsv2N0JoFH0xCbGjRqy5lrICeHB8kUPRzpERtNGuyRmFYfY+bIVR
QX1dh4W0Nqnm5qcWLa6/630BAvLMaX4oy93oEcxTnhthzUKAlO9f66S5IAetjGW5xyqSIDeL7Clo
vkpH8wvy7OjcV/0Gw1ryd2HihhWc7bOocEnR6iEXF6ysWqXI3N4a2dOocmB+mbESKPp09OWIAKKi
y8eK1htTb0E7Fa+GgLDfxG7ilLBL+OcP8MQwz/pGHhVyph0o3K0YO1jNOjxK7SYNRyWmQW4kUMsm
h0RVJDRdIy2+J5l2BFoJ+jasvWimr9ddCjM1sV09ou0m+Gq0rDKrlpywfX7fP8Wu4HQgM18+8ct+
jPFh4oHfdoq6ZKK1n7J5wMqZwMkJVr+6TW6BeiQGSAjDtxAcFi2xVVyyqpsJmEZ/EH3CgfNXrZLb
D6Hcdd3lejyl+JDwZj5Vh/iu7W9Rc8UtVwfN5/QXiDOsT39V3N1Kpdw3MCX7pZshlTSHlj/np/S8
2KuTYYLnho8mwDMjym3HjTynpYKtrfJfSToBsivy1uihjjj+8zxtRD8eLA1AiLhedcRklL2ilTEq
JkybYA9BMinuNF/bA4hpvx4LZzzzjUXB+LspnPCVwLNxZwaYbmYjn7JhIRONJOxMIl/7YfjJIZWc
3nwgszTxTjyqw33oZALXu535067pTdmz2ug5MtchBk/cxSsR7/4m8VOIfpzGGzxgQjoYh8WMVP2i
LeuZQZqE3SgBR6mNdN/fgCfhgOkasOwxjkt49S4Ps9mqaR+Dm9Mtpu6+ytPbcun9aM38Mcs54TGr
Jge4fIlQSGJYAwgYl7JatUX7OHrIseikg7tzhBTsGKRUmwLPoQx6ZMV4OROG64VM9Uzih9EsnQoH
ajPO5b5VVFdujkp2M3S8ViTWZQIJIDPWMeSGoi21pa0RFyvmGJCaCkAnjwm39Yx1JWOspkKzHtcT
Mc7ohTzaE0WzqKWAk4FP+NMHn812kt1mypO6z/akX07RnGJ9BJU8D82BlTu5kE35I3nMqxz8xmj+
QMW4BGdEY5NumsVXvEqAsjysKNZ5kUVYJVoDCRg63YMsRgB502osLnGAxGTUqHLGXe1PQAGRKyfc
t97kll70hWABKXsrexkroDmCsAZ/p2E67o6HB8B65V18E2VSfYh5mJiYcb63Xi0ToH9+KjjoSXGF
yG490ZcMu/Ya4NWO0SGePNG0E8x5cUGm2LsBkka8ZoEd8o7LKevLcKgBA4U7KWxeSMe07nau3L8i
weySSs/1i5/hMyHqTRwVh/ajmleYfVRdcLAcG1VxRmE8lEi8XhfDVYtyE0mHkkS3aug738sOxu4Q
YfR2sQeyclAGPAtjRTMXWlEOsIittVRn7KZ4AIXuGVreBNdZ64g7g/M0YTCdoZiyWUHq1mmKBlny
ELLMm+Rx6ewBrAmki7neCbPX5L70W3FEXHf5meUiAdxDZAv3xifOApONoi6hi8+gPFZZZlo+gHMO
KuPexY1L0p+yn6Jvi5cSIWfhmijKWc1IHUxxC1F/kIEJTjVBBv47x7RZWcoxda06IbaGYyJMT8Nt
95WABZHZgTmDH+adBLbP34ij4iQjm/BoJhsJFEtvDG1Cn1l76+8FHZrqBxjNyOdfW0bK5bRV16AE
iSMxqE/Canxvh+K7omffFiX5bU4/OfZBTP6/SwMSGn6/CfDDuBKrzoQ0MrxZ35O2/vSFVDpb8K8M
R+4RJAf6mjzKscjWKOSzBXnnx+ZRslN3tMWnZg/ivdTmiWPen//uHXp1LrVb0jBeQAcO9y1PPwHa
Hhil6Q2K+FLrIedVxrGTdyT3gj7rgjbATlp3doUE9MGCN/jZJ+KgBbzbueeApxzlYWo1XWeMtYCu
8C4Mxk+G6CqWv37W8WzXfV1ywJVRDbaUOB+QzdtGyq2EWV2bDVBU4bc1v79DxtieHeWAeNouHV4j
HueWUGjuB7UzpKxCPAknluyMz3+QO8I7AOTASLkMhjzdKP8iFKM0R4hpYaKzmxxJ65rg6E8WaisY
Bfly/QBed5oKHfQ0tWTNRQhhpHEflzrA4ySPfx2xQH9kkHwCwNhQCagAZSy6ljezIcxQKup3uRof
IkE/yW0bOY3Q+72ZoMBgRp9VsJPY8ZB/va4lK68F8efpK3TNASPn8iAaYRxmbSziNsyLr3kdf+9z
2bNSCyab33SV+BQ18yEL08dYbB4TM7tTRusxz6YnJdbd69/CDG02n0Jtb9blWW0Brdmt9Dp0dbkc
3DoURDeqysK7Loos6jtntxFFXR2qhrRyEkNUPldfUUgu7KrlDpUyilegaETmBA9sgPXQuXkdVEVN
NXV/PKp2WncybEjBCAEvFc+2oY0kahMBamCiVDagL1vO7HUxP01zkMnCU5zM+35dAb7x0kYRWmR5
PFpcydSeye2yqlUFyQTYSSJUCt6fYUFe2MYyDiRhNHCCYUoJ0NOXdiqNqNgKFsA9ymU5TaOBvr34
OziKfl43DGYkagF2G13uugkCKEpOBQqAGMsGzKPgjMR719Zeb48eedJ1pn9dGuui2AqjbkElNRQw
8UGpdYwcy1h3mqX/0rQOdX1eVywr2QM+uTfFqBBbs7SylRaR4AUB8Pd1rmyEvX7yNTunsZUAN2KM
8juZquu+xxmfI5N1HLYfQDm6QUkmRPkydvAUgQmjR1dcafe3H4hD2bbypir5/SZ0ikwFVLc1JJEU
h6zbafQsAoEGBUBim0nvZNHz8PMDb0GWW9mqSJ3DWNGmORogmDyU85/1U+wD7NAxkM7KveKJT43B
uoDBYgLoSkXH+1O1KEdWdUq3mmpBip3qYRwdZZfcjADDbu51AinCe3azYinkpzSFpI6A8U/fVrHR
g8skDGUsbX1avNgh/boEww0Pigd+6oHlXy7kUVu5mnNoAB9JRoyP6U+ANmRBdQLA4JGbjGTs3YUk
au/mKmuU0sRKxhi9zI5oYXUHHzzF5z58JD+PnOwrI74A+B7yftg1EclXKr6H9cZ1WJvy+VFGnrwK
AE7/il1HBv8DyYsRYCTgYV8ehlSJ01mNJbJjZBQqd000iQhei7cmInv8zF1JhlcDQIQFaEykqdCO
R7lQPRv6YZhmoKWjeUFJPKNAwggI7XieEeToJn9utBcztI35A6DfPOGUS53qQl9To8Wy6sc0NIJs
fBijZZ8Lj9ddN/vkbbSk/Oli1aGRt4PsNuHUos1PkZ/HrFvuMQo2OFKcjqd6GU0/7sXk1IE+3gYq
uupMk7E8A6dTfbj+OQyXB3AtNBVKwJIAdTx1TkwAkY+o08hutFgPIC67baPRMxuZI4Z9HlEpwMYi
U/2OL7qpLcwpEmsafZKoMfdKYAWRI++4PE2MYB8u7U0Stb5A/Oh6KYEkMqGoO90NCfbHgxWUXnnD
e8gwrcYAbQmOIlDu6AnTIjVndRwn2RXk2W6E5DA0ezN/1seUk35n7tNGEKVVbIZqK2Ceze1idEfO
8klom0/qXHJwWtj6GNIZjUlBieXy0C/ipIOUZpQxPTrYkYZp2VA7tFPlIINuX7c81lAgWCpV5D9h
d0C/pEJAs+zXXEl1oDsdwofer464GvaqN36uj92r/KPZfwjBlKnhRiqlYRFnmiZ0KnFr7Wn9oQBn
85ZQ2hu30X5I7B647bZ84je9sQJEqGsgd4EYEYyHVBhjhiCJlFIITvfLS+EVQXTSDrItH/loEszb
Fg31QH7TUNUAPfvlNqJUpIzzWKGRCHy7KzAewTVHcNMNPCOUweWXHllpdaBkvEmklrWdVlWeS7Tc
qIEItDAFKGyK7uglKGjq7pOGGp2FOnNuHIel/T5lz7ohOGH7IA2PLfg/E266m1WuuvggKumGmYax
yQp8EFibzszqESgISF4RqE0OqVmlB54zYC87gKrwIMeb+B2jkDTNopxmCAVI/EiW/Q8hnYiGi8TX
ObO8LI+gbYRRF1afdVGrKgn6qKRyQoeTHAB5+B6pVE4+g3lODU1DCzL6KSVAnV8aUzcuyjKKiewe
1WA8EezdcO8ROGNQwiCpCDJpAEFyfAPLiW9lUqFANwlFFekdwrcnQraXYy5a3As3q5eCgoYXnBLb
pB71IPsA06VI+HyQ47pUsEj6JB4KXP3tUnqxqd6mSbYfcylIwtmVZm0XjQqvsskCDLkQSl284GPu
rW6oIdRd/Rl1c9kuAftySnal/6dPQFj3+qvxG2yUaMJ1ee9i9rZutCaOcvPYaaNSGfM2Io5w8sxA
dcan6jxdj0ZRQkfptqjJ8eqfrOB1u9SUY5L0ZgqrsgFm/D48JIcWzBHI+QU8niRWdupidSl3NFTt
HLYptnQ5mAHAzkGAbqHUSciPEXTggRP/7wM3ugHXTrJxiqnQh6TsjaGJLRySenla1lelvp/Vz39x
KFCoRsshJqVUIOpe7hj8q5ha6wzM3h+SL94QrojZAbUIwZXhXyJkK6hTAdRr4OFrAE9DOxnlQOe+
TYy10VEUQe/T776JxZOZdkhqmloYiDKmYZpeAf7k/67kViy9kOqYpEMWGYvbeKu/ogMXPfc340H2
+0DgMs8xPLYJfDhgSBNsYhHzfZdLGulZImtJ2eMZPHnVo/4y3Qi3mUOepcJHXhmM6P9SIOW1a+Av
dBjNgjgEO+YB77ejFGCiydWPH3gFv3+bXkqjosY8aSK1zyGt89p9KJjgtMttAkk/AgIhSe0RT6lG
uf+rcgL4xzHVj1UFoZ+pUwcQczbTmEk50fNMH+zkAgnD8YzLPRWdXpxL6r0LhziEkApB+1Pe4fAB
y23pRH1CMiOs1YdOnkQPpD2AASoNJG7Wyfw0ZGBPzKNE2V03WNYSWwAwOBMfkfHNSwuqploqihjM
VLFU6762FpkddpXOORbvo9YznbuCNCaIIRAvX0qJ276qFLT+urqKVg0TmVOAGfanqA0/ZXI3udd1
YlopIMhNFfRXoDahx9QJMVYr9CnZPclfQ3u5+YM5O3upiDcbt/BFjtmlr4F6G3nUDTxVgxQbLeSR
mrb8nBJnDWSQ6PUDHTjvr6BLWZQXVaNyFpow6c+Zobzws+EEJKdpdeKgPcmePDvRgbCZ6eqLmD2D
C+MDiUaevtTdCxNu26bKYK6g3E1fARmJEl+8m5Dp492452fU+7UFQBfyRQBDojGdpCoMyw5IA1hb
8aXYDc+qYE8TugYGF7jH1RfMF3mNV7iJmzsKmhqyR8KOZ3ypXEzK8Lm330d2ZPkNVDWAsoCUA3Wt
yEKmNooV9a7yZD5ERwXg81Kg/yCtux9AMiYO7r3y/0o7pyU2Qc44TIQYA9LOTWuNQzq8QgAyVe76
AiQ/7nADo0nkQr3zK3AjEBTHDYBFYF2zL/n9E8HJAKSPY0W2ft/buT2jrWyxp+9omoS+AhgzuIEd
Z4XPh3vzCU1hTbNhxdAZsQ8wXACzV3vFPkKszg/oGIkdBM0iZvEwmINM8rkHbCMtCjtND1us8Ogn
j4RUajxUeLl/IGX9fi8vJVGxY5wtTZmcJb2SF13jdCoG1n4gBHKGn+nDXySSLuVRnn2RiKeIoVnn
YRAew8CHzElOWlA/gsiN3w/23sVfiqMOxjqvUaQ1EIeNA5Jrh3YDkO4gBQoMAOQ8v4GkK/irtMSF
WIW6WSorW5fRgnvQgWu5A0ufa56aBCymHzqP72/LS2lUvBUaozGIZE3lr70r/CC7GLsysJTBwpvY
LTgBuXcLUeDSBVyKpCIuqJcPZQ+RKerx9d0Mzk+N1FUO3IPH3EHkUdHNh95oJDovL2lwYltLpVkd
vLrij5g7dMzuGfRxbvpCnh3tdDc8qRPqgdw67vtcAHTcSKbivDkvqyFpIJl0NK1u7hrjvZ4dEaK7
I4FP1/aiuhNS7suZkdS6FExd3KK81ujxh2CyuIgvU5/cZKpvRR/w5jwtqZvbkudEGgYIMwS/aL8p
1X2a/+BEPkwns1lJ6mZekmmVxAIySCuagKHYtnYFj6AGim75IIvcqgfzRGwEUl5Na7RZaUsI7NPG
b5f0aEjJr/+nUpQnM9LYnIQEMuQbDGI4gp27yLJ6PbkCPwBmy5g/urQKypUlkybmTQV5x8L+E/1X
8W9ijJOrOdrs9Df1LyHahZ57XVFGFvJCMB0mj0InNWgCIOfgVfLLn0BNEMbVTdQjbsGA3BSqP9/W
4WmJvtb5T/N75D/8vP4NjOG5y2+gXFzVtrPUz/gGEtuBlcX8VT2Yqm0iE4pZ0sUXXSnex7VjaO4H
3DnHfs/xyeY6zqemzBcF0knAQ+x3zZwIhGe9J7oiKrsPXN/zPp6+1JfyPYCK+0ci0RdVkCnZreWD
jrb2QxTktuSEiV03aJgNykP7MDZoJ+M1BTLeK5ffQLkhtawBtRX/ozUG3nLQVSDdYwQoZPSO4Goc
Q2Nkl4lAUqeUdVLPopRu0zBbMAFKNrmF3zuMYmdbmAxDlnvyh73xq64Bitk9f2CW6X1e5lI0pWtT
9hLAeiCauFzFrBxp8lN9n98RqBKCadPdR1buiNNtP9tCysf8fR9fXn4A5YYL9NNk4X9MTDmVdwjC
SIPi+vwBumm2Pb8tNOWP20JejKyDtn9uNhBejrexD/YTEFxn4y0/zCTL9y5c2Ows5Y9lo2tHcYTA
MDZfysZ47EZMCXB8BE8ryiGnID3pc3KTEWZkwa7vwIZQOAkSr4rX4gHKfQWyr863ZaQ8soXWzlZH
wtktOvHB6m5Vtb+NU+7g8Pt37YVp0JO1cguQ+b6FGPEAclI7+/qfU9g+DzvOGnLM0KL8bJpjyDvV
IWv0o12peKTVUrcnd74Fdp/g8roTOHZBz9SKSzlpCbnTFumAOATUdrJzXSO2I/13j+jh2WVVVKEg
e6QGyS47JGCuRePokVftYCT+LzeJciCx1P5jC8Nh8MjcyVx/hiV6rZ2BIwYd28uhqVzpfgmu68dx
XBblN9K8UrNeMDtcx36nV/ZgqV6ifIvyUzUmnBPG2y3KbVRDGQlSHEItAxhO7ecaSIvXtWE/fNGl
olioHKERnTpSdZYX6qKc3xXJDicYGZXFX07ijjeF8V8um38l0U+0RWnraI3xoG9JB94XDeUwMmco
7idfcuLdGMQHmct8w3ZRb0Kp44WmWqDPilBPsxeHTPIMv8hhBushyuPxgVfN/C8viTd55LhvApdF
62atmP+znOepIcLc3KLXnVer+S/hwpssovtG1iCgPSQlWaE/M0o9gPExpKQjVukfkzvu/rG94ps4
6sB1UgWXKEMcyYXDVv4ZiYqPNZc5iGn3Mko2EuCRQEhD3V5CFINbkqziqqW3Y1wcJe5GMQ1jI4K6
u+QoRF8dSeCpwfSi7WrRzzzSFjZ7JmZf7z5QxWA6jo1E6qSpfWS0cwqJvWsAtjpyCThi7Oefp9TL
bkhFnzyvrdqvb3jZA8560heaYExhsZbIjpSV6FUi5uT7zxw/wrSON+3oeywUAakeki1ryUToNzKv
A6x/T/lW8AdMmHfmRhZ1yPJqjMycyFpiB13Ku8KxvBSdfO7q9UF5I91zdOPYCn2lmbORy60Eed1v
a7c4ZN8qB40gyCu7QtAGGQ9Gk7df1FFbaiNPrAQCMetqV+XBmHm3NE8CdYtZCzggrALOuG9vajHc
We28v75qPAnU3SUOKRyvSgwCiMAICmwt4SLy8TaG8hOpMknGUkGGGGQvCJ/QX1HvkhN6Yzy8l/a8
IgTb424Mj3IagilmqoJBFdwmoxseCFfvaJNEUXeHvKZzfQGZwe5GGOUvWl0fVCnDFpUN0mCFCDgl
6ZMe1d51Mewr6185QH6/vEaAxwN0PZJZnA4xiJvX3fxY7BUU48sb7gKyvYQJwAVgpgGbndowsQH7
iKRCJ82WD+upOPRHkpRqH/uAF+kyIxtAhyKkQflPeze2LWtprVfZgHYtsQbSUFgbc1CFq6DaGDut
JKcAgttDJzTVLhWG2sVgcfIsDFpjcPaR7BP9FEMzlayDGxv0wSp1EMYZVU8gLZGAmExS9WgWIXRS
3LwtK0MMYAOCZIHmVCDRXu6jXC9aZOQITPM9MBxu2t3io9HIjg/ckgL54ncabSRRzmNemlxYTGhE
BtGq7qX2i6DzxcpeQju7z70yWL+Nt5nPjfnJ+bommFpKZRhGNcmgYusCLH5CEhqVmgTgFNNoC+ar
nNi56Gi5PfxMOldB3oBPxsBbZcqCI0kxGyDukcyUYYfofCB8TNMpP/DubKaz2e4n5WyaOO/VwoQk
8pDCAEe4HP50kFdulX75QIDC8qZbgZTDGQAmiMYcCCSN6zpYQwYV8SRaLn+SccbQqUvOyeCpSBNq
9HmtqLMBQ/oTwVqiLZwrupKTvAJCgnePs66kjYJ0Z/5qVLo6qmcFzzwNfoukav0NtXFM/uTeOtyp
OZcFQOZJpaIVSaw1tCNDyX96SGxtzP3ZtLNb1asCs3SAxVQE45k8udU/y3owZ14oe9oSDMCagHsK
OB6f90XEEDYPhzJM5naczpYFHEdpvY3yHYFFI0WPrhxtCw29CerpHLHkaFw5vTSNMwx6EtPwH/uK
UCU7WYh/DS/BlFJ2S7p5CHd7NAF7nXuZcjyHTrkss4d7xPhQ5wrC89ii46zsnUiMgm5ZvDQGTGko
7TjqsqJUBTSkomoRcD2d2vdlSZNKyBB0k4lyCRxDcomXJ/pNgUbYfV45xk0UeLe4G2nUnibZLNcp
SbvkYBcKtXoXlaqdzNx8AfM228ihbplxGDAy2yMlQaqDmmmXAIF60jokqn+oKLeu2f+RdmVLbuvI
8osYwX155SqppVbvts8Lwyv3fefX34Tsc0zBuIKjZyZiHsYRXQJYKBSqsjLt6aV/Q8HaNyO7nm2e
8/LWSX/IWCrWZYH9vLVsSS+cOPo2t6+cb8c8IZtVUheNIBdK2C/YTdLFlgrHlE4Ec2GAFSo33Tnf
Tee/gHnwPIa6W2RDFZeuwdrEoACVShcUzpDaA/LL1Ctf35WMbR2UumDKph7UmnzK+avoQbRmJxX2
pSTt168Cj0CQlfltjVGXyzK0daGRrnK+r1+03QgVuNVZ3+TdX/RROF+P1tWEeHozqIB0uL2fQYKA
SB1rxR6EQZ7iLbshddLv72DjANzpt8cYZP2bmNoZCvLoGjbD03g0IEdFKjHNnlAPk+Ykt0bN8RWD
ii6RJGtKbWE/06NxjnYdZpFaw1YCGThkQbG5lLw8e3R8CRMrKzOsj3SU9TcyiTh8JGKQEPj6xKV+
JH/tRjSj5yyNVhTTJoQ1OYDUwbFxyPQThjFaEICgvMu9HhgI2uvPR4WVLG/1ISXLIyktGROUQif8
pL6UPwwycRVMKgdpzc59Ng5DhZg0VNoonGBRDOq9jGeXcqHs+qmuyT3rvCNBhZZGG361FgkJCC4j
N8nuQMlLNOEkBySXz3F2z/2KPKNUgJFbBTUnCT7aeBWe510ADtvwKD3qNhn1tNzwSX3iBG7m02Sz
q1SYkZQWBDzkOwo78aB7BJ5cEOz169RjnpXAr3Et8hneeF/TJM+GzfE3zDLqU/3iP5IfLW6HidbZ
mSAH4oRf/sJfOcfRpMLNMI5Zo63YWkKCVoB6cjDfGnQ/iK+Kyjn58r/tq0l+z2Z90MtSm5G0qTov
DEq89+RGtfsCyH0iVVoGefGkhs5wCE85T0+CWaDYhFa6Sx2JdanEpC1ORiGHx+RRfyDXFEbKM4eb
pPI2lvj0ZqHaaI0IPBdjw5t2JIBh8sC0fuAlDfXZ29vKPCAYHgQVIdrvf4xb9PMYWfWogbk0ne8q
S0SmuKSCe9sI2zcxBCmKmJEFNyAVuocpAU5YhBXCc9k+5BjtjoLwmZx7cfcOlhpE0o01agPbMhfU
dYC1FIMBNcrAX9dDsye8CiiXOreXxkxGN7aoqB1B6Ckq0XNBMkpAf1mgBEIg77ilJKZTbOxQsVo1
a5ARkzWpweIVeLWB5mNFvZmw/pVBnPK+GPnd9PWngjwFoucYfBTpsQOhm7KmUVcETquUWkfHEKI7
CnLvg2srwtBlseZeZVryubIa6MlAlMMx+0x00mwtXDw6tGOT9fOTbs2fxT6SKvv2tl/KdH/+PhXI
egnT+6DtoQ5JJzf5NE5IdiTZacRlD+oHt+/VcyuBpieXk7McGgdwmZwsSfHjsX1WBPlHoWbfFnl9
nEPhYUXN0a7FnLNzrGcexjf//WH02E0YNeEcamOHqlQUeQu0ITDLkBl3EHtFyTYXQX9l1UP4PKtJ
8cLZFFbOAnw6vhdULU2QDVxvSmsUop4tM8k61QN52mcYFBlcE3hQkrJwM06WU27tUVe61C2Rkemw
14LGta4xENPfzagidA/mh/c9oLfWqLs8SrRYq9IFoWqdU3fpwsFRpWEvS+ndjDaMmkd3grLUnAP+
/3ja702lPA38OkYkZlikci73YBPDbQ5MQQMtMYilAJsEHLpKUNrcAXz2EfzPMI3Bq9pOlZYE6zWb
4cuQDqU9Thbw04iyvNPEyllUcBcQliRQYanUGuUBfRgtQ3S5zFC6ePgh/4wBQR0d4URCZ3G2XK4Q
INNdf1ulByrAc7VUvaaSW3XxpOie8FOQDEKO7gEM/xs8JYn8f0SNjUUqZ+m7aRSyCOusIIYJfC90
Gs5DAKg9XtVqgXnGd3Esk/j0397SzAajVEE8N4XNyemPl9zFXXFTkOYkslAUv17/opDKPJlg4yVS
8jBNc6fNcVpJyYrwnaFN1L+QXujX/A2dQuBUefctY1QDKwSPMeHBMWXMx1yHHSk01VJvZVKqkPzp
KX5p0E85Gn4VQCVFhBdhs4FXLR+hMKhALlg+CbXNawnIzOPy+1fQ+a+Y5VHfRfgVzY/Zlb0B39aZ
LlP74gEPjmO7J/z2htMOn5OX8gkEo4G2T95ibtmc/UNAXQWuKI3oc1xvx6oplTKj7uUCz+0kuXXq
rcbuy5kTmJi+jOv5XzN0sJcwGTiQuGRomJRLFtvQSs5dxszbwH0AFzJBuIDBlOullF2kr52AEASy
kRfVuwzKHkSfaC38RdGE6bQba+TfN4mvWLdCpGhYESlX6k7uj52jPF2YjQI9dHjoFWbQ25gj4Wlj
zkgaQ+t7mCvj4Q69pAcMy2PSAJKGxWjwWP7IGfgj8myMka+5MVYIUOtcTewk3oQ/5CBzQ08O6pfO
hlaUL0X2/IhZkehBOi1Ac/Mu6stVccs65ZKG1Sgg54b1GFDX5bSotvwa/kDlndQZYjf+Ej4v6J25
08v8Klp+jtuN461cV6LcNc+MehEH/ASSKOtOH4OqDhH3TPCnfcWntieu+ceSdck0LPAfgWqdCkoJ
KsSCDoTvpX463WPm6ERwzIpXxDYXQslqyeFh88sYpICuv27V6ms1DjBGqCrLXxA2yetP3BYr84xs
LFEncgAcyWpXWCJnJP9EylLlnQZ4dv3P9L6S23Zd1ImMoLyZtB2sTQ70Bi8Nmm+kWy5fpqy5JSJm
5NwsjjqRRVJLZTP9+mb1t+IJ/EYPxF72bXIXt3DrV96G8kxS5xLjHEuXljCpyqFTKopdTplttIN3
OzVntuBUHbQfIIoDEECj3HGIlWhBxwuYzTcwUSVP+qO07zwT1USgvqQvRFcMcfVIiAgwv2U9QhrL
GQqUNt/pq//9ErrjKbZDJRQtfkkPRdM1GedDFC97RYVePCTWgPX8vFbicYJqfdCFKa/mSD7hn8fy
t3XKf+dGLaeih/XOUz6ShkbmzActAH088Im5I/i3950Z48GSpUkYirbki7DKJuwuy1jJgo6oY0E5
Hi/FsViDQngRMPZ92xATDEz4uP61RDlS0XcVRBZgqf2oB6LXPSaenoKYLzzjrYcSfPlP4lu1zVsg
O65C/A+TwGDKAcHEdejJ5SquZ1LA0c7zEXAgpFvCP+TFl3rJmacqxSxSqxtrVEBohqoYlvqSzFZE
WtlNHse78QClaYiUYyCFGxKYkRXSYxpm55FGK9S1EcW6gjEchdRyWsJptau95KEHoQrvA5Lv84dj
bgxRb9mllWZIYCN9HOIfZfG9WVfODch0xY0B6vkq13KvK5iids3ScJq+dcy1tge9s1Mt3992RvZ9
v7FFRZuuAZH3pMKWeho8UvYO3emBZOFN0N4ZiDTTHshjLz9O0O3h1qqYZ/y3dboEMlhKq60jvhkI
JN7UzyTDIEPyMgZUISjALwywdlYTQVKFt7KEZwi1s2aWWak44egZ+evcYVJLr311mb2+6DhhnFkM
0JAOg3pTwX8udDmbeIJiWFf1pgXAcyO9KGYtERGr7LM0aC0eFMazWozQTwdJyHhah+YxXYpKsBNL
vauAHHLEVMU0V658B0/sAaJsVsL5fcydMMFtAU4OC6KulBPn0gyNGy0FbfOoPJqltNqxYvpmmn7s
hpwr+cKypoOhF9ARYAx0mkYHaMpq7eSQTKyHoD1qzzNaAb0NrgfPCnBGS9tcXRQr+F+cdVi3lskv
23yGUhCgXUYsh3L+NMzhoTQWzk3FWxy1lUKb4OIAAbirioljKcu9Ps0vtax5md67t48rczWKIaEw
LoOomoZpgDAzbY0G7aEVX65Nu3/yJH27bYLpuPrGBpVaSX2TDcIEG03bR58qEHzfNZJoeJ2qDTtV
yKsXVQ3FQGiapML/aSwYoc1zZ4i6EZNvlVD7VWJi7NEYR39dU6B1MlA/r3WHDsztn8rc+M0vJbu1
+bY9lFy6SiC7Ibd2K39Wmrcse9QUDg8k8+Lc7gjJDDd2lDKJU8uAnVFy6z2B8a1P5tk6zZ72F6yo
5K/R1wvYNME3C74pQCMpjxUHJS6GBNbm8KRNH+P+aVq/3944BleXhSiI5NKEGVD4UN84TusyjHSp
d6H+gw6rcddaOPs2tAH80kueK/2d1+bWJvW1IkUsRSsEa0+hd56KkTFIBHOWxdy6zbKoDzVnsy4u
KZalPM++WKC2k3j9TnlcQOuKV8Gl95e6/afbZpmHcmOV+mCSvILmacXChBJCOMa+k7/eNsDMpXTd
BCRXhk4VpLGuHbDTrSLSp5HQYoClF/o3pvlG4D0EIVL1tlh7qsjbS+aqoEwFR9Q1wJKp/I3oQCZd
0vVu9KYeUrwYQapSe+m9+Sz7aJscpg/cFjz5k394PrmQoI6LXgv9Nh7AU1EaY49RCRBWIxfBi9W4
J+O1E6SheO1MhlIWZGoNVYMmNnYWSeP1puZWOaXDmg8uOtOGl8XdeQbJXOSO3RgGWtdWhwhEFh9T
KGej+mEtSlCbgh405XLqFnXwhQwivtoy22Y8eHXbfZETdXInXX811jAJrN4Aa5RciJrTT6ZyKFZ0
mQwtrnUnNKraKYXp6babkHuG3j5SwwAFmGXIII+8XtDUzysYjOvBHSBEaMY/4mK/gq8BiUen8XJg
Zkw0NdC3kZ6aCcT4tTEo0619MYwDbnS9tQ2/CQTQplSyLbp/00AiaSi9tq056mPJ+Qj+7RHmBqM4
rED1eULfe0shOoNVoSYmLYE5Y1LPTCLOQSC79odlVDSJYJik411+vdA5zzo1jbGrEirwWTR7k556
/fClN9+iJBhaTjLB5DIgFdR/7VFnvU6XpVoK2COpUuk2p1Q7TdZb+A09JAdPX7cGJgS/ZrLHTyIK
R4Z324uYowiWDNIzHaTxWDLlRp0U56mkDgPuH1S/pfaYIYdy51Rx1njcK2t1X7aCrRZt7SzT6t+2
zvJhC6ygqipDZgU5zvVu52kWy8XQDZg6a9CEH6fVNodF3cXmkAVFWww+uI/ehRMF0SpuXAkc7xLd
A6lapRbUqcGA1K78CP05rwbWV3vqbcFyCozqfCG9JoCdfKXyy9RtNY6PMQO8ZRjkVa6ARNOkPvqQ
xn04tg0Z8Kv3q4v5fogRgMDCXo7V+S/q56zgbmFW0QIdGBjK6AVHaW0qEAMBg95ePeBjfu5OoSsF
K4iY9Z3yxqdaYqVqW4PUd41NaWq7sEBS05rAwzSV4oSFofyj9aV5pwpGziHVZvrR7wVenHyTsrVL
2LfahAXWw2SreeLGc+6omqtAe119F75xs7oLKGhjbdXlWFZkWCOglbVwjA/hntA9qkfp81/QK5GQ
Q4ekrTkq9qZpWfSVDnOojIFuHbIOD9mRaPD1TuFHPldUl3Uvb+1RIRAFJUXtRdgjUhnQJj/W5xGN
UBRaR4c/C8XwTTzNNRG4BMxc4Z1+HQK0VB9xq0Y9vKTv7HGR78pYTdzbcYZ1f11ZofZQWtH2FAdY
IbPWya54jEEZ1xx1P/Ot/Tum466M0RsY6cg0yNQaWP77L1bcmvtZzDUPs2fNE2dhDM+/skWFknUe
LE0yYGv2IRghO9pxALD9WXCevBkzC11tS6cRjWRe/Y3V270yTCXfoZBqi0R2VA4kn3DgiYKdljaR
h8LoaUPI8E6E4NByK484Uoem+vf35CX4FSZakZApBwqKur3mGjnQLGJoj0B/Zeif5jHmdHK72s+B
wMX+XqrC1FG8MkfFtbAvokUNL24kOnrhji+ZR8ZtIUaSB+JnaK48FsDWaI+rJ6Z+pABG5AwZ6HF4
LsZ60m1/CT02DY0sNChKLJy8EYrC1u5ILY1U8qpvRNCGf4swYvqVReqgAtAjLmtHLCq5K4/3TXEY
TckrO5mTEzGSvytD1FkF7sOQcwmGfg4lZheWjr+gCGUdHdD0Q6gRjUCUNMi/b8K4mmZDViQAZJGJ
2eGzelB8427dJ54AWGVS2dIBzMwmgAo2d1iQ8XJFcombGP8DbVoashqreCe0ctu5H4mW1XRPJG1I
hyf59pMvjFvEZqUcVxapmDTM+WIlDSySSa9KEn727IBUUpcPy+DMf0PCytzgzSqp2DSvWTU2ao0+
ehmdASifXGXVRjtbsn1UFrpbLEvNSSh5G0tFpbXMrGltGoDzhdLtwshWMDgyDAXnPmFhSq62kxyW
je8MmpKP+QI7ZDtza6+a4JeH+oF0ipSDkP+TNp9W2QbNK4FjBunsauK+Vz6JU+Pq3U6r7vTmlOiY
tuK9cxnvl6sfRjl1Z6y1mJIfFiYfB6H+qJblPg3PZTE4aflPt0wO5wIix54OiVtXpiKwrA5K1aww
GIeFDQEXf1Rlp5gsu04MJxYekYbbtY6Z6uVUNu/BoVwtlwrIVg5VoXGCdXKG+5fxDD0IQBsnF3rw
7wPbbs3RUbess9GKB5gjcK21tBXoav5HglY63BIJ5wTRPbwp0nUrqmEv3UdkzlbxzUfMQ/lZ0B/i
NyMAmL93KnAao4H4v31Xmo0JHNkSKs4wLR5wr9qlD467AJzNfnvidZ5ZN4tuQFIWpSe0Y+nmRKEs
VhmpiE1DKTtttH6KIpDDGyIE6b++Z1UbU5S3qnkh62newV9atPTVGndzYYxBLXdPWdc/gBjAOIMb
v8FTcLTjUrXstjI482as+227XMpnc11u85gslwBeyLASeEx3/EjA2VUaRNk1eZROGsxkoxSE6g85
nO0IJUtFGnkxgNzIf8QAdJlRrIRmmvFnDTtZqkJHoM9+LGA9IRS37a77iF7PXxTM2VcZMMyaiKoF
SJGpq8xs4rVQCfz1J2ayOTUTalFopQN8ZrzErzyEEvN7bexR11jUh+GirLCXgrxAuvuZj6RcdCAL
KIDyy+91UXfXHK5NYf60Q6jdkgMCTOwnwHuEKLONgfyhDfhpHYvR88osdZWZuVbOi3TZzvRF9iDd
e08gdsX3BeDEL4Y3ohQyfetP7SE7Dx/462bdWIYJ7ADe7wDt09XusAgzPekj4CNExTWk49h/HXLM
5+qA3GgHq+Epe7I+J+qmKipepgI6DSqPnawK3KlCBbS4rqDlPt5FauPII8jZx/jcmMtDsrZveZFw
DgnrOJoSai/Q3oOOCT2EKbbGKpdyAYRx9bZUqtPJ94mS7uaONwFB3JE+jFtDVPq8mBFg8AIMqVoa
rIB+ykvEuRxYn2xrgjqBiZhOXabCRN0BTNI+SJN6tFaMeEqlLWYvqchr/bHmrKStReoMLqUWy5Fc
wmLY363aoLhpOD+GVf/Bkqt9PsBNNcuVozSyy6LYZWb26fbNwdxVGcBd0iJBmKPyqipDUT1SM0J3
d5p72bZS1b1tgYXNkEUThRBFg74NVJKuc0q5DyE6GwstsIL5A0Zp0NOCcpoColFMQBN1nTD558Jy
7STnfPcXJAiMMH71A6hIUNbjFGYNfoB2Fn8Q2kLTjaQL4ankARWycBbMKj0DlgFhGNSfIXRNA840
ISwGedBbt5bSe2WyAhGwf1fspthOCgxTTHrmyEZ0LAz9YESVFXA2nPFYkCVyaWmk+YrRnOsNj025
zocm+Zk8Esx/5KErOuMxDdFpwyt3P2nPiEhDdYcy0YFMiRnnJRhRbZg4Z4rhYFc/hgpL5VgIY1Lg
x8jJV9CV2TH6DrfXyzi1VxaowCDreLH06PG5YwXQe9hPNhKvrysIiOwi7j6akOKCzjdnk1kNjiur
VKyIpDiRszlGQ/ZgFh4YPIoZVdoDeRqBl2Fu7boMhtgb38bEaR74jT/evpJ/37zUFGEO83jEqkW5
8i3rXh0l//a+soITlmhCHEcyiBgP5UcQku3Gqsa5+bcIte7KnQH48rLjaUWzCplXtig3CedFjSMB
t6XynONNQHgYyg/9gqllDLu73YGzNPJ1qMvkyhzlM3M3Dku6wByZb8XgBMAQmYMI6Fwqp674dNse
+2P93knKWcZy0YGVhLMM8grejsT62DU67zJhHnsVxVZIiIPG0aDi7DJBJFUbwtZNwuohHsMDPOSU
K9Hj7bWw3WJjhwqnsiiP8HvYIZI7ZG6KEJgSgq2/EEZgbhwKoJh5BOgKqIFrL49FDOwvmdWiZp/k
BwGqJP4AESrVVgqvr+66owbEMK+MxdzIjVFqI+USlJFzA6NSB+5oXfTW7NRKIud4MfI1GeLy/y2N
2sa8jWtZXmCFPJekXfZT0fpd4EScVFECOA5CD3/c8F2dR6rSKiAhALG96qWEARZyMtE3MiPJh5Wy
KrhX9qin6JygK7aUsEeeFeWZCHUQHXRoot/HuzoouTwgzARju0Ky05tQWGltDCFtWOy8pgw0O7M7
CE4ST1mP8BYHEtDVgwFA5uqhsfTMcxfmh/xvg3Ua75EJdW1JZINlMLqTObfBNw78hhL73IFpTtUx
pExiyfUy6yZuEn1aicOEB9Lp6cGDqPv5I//xxHqL4iP+tkV9xFLRlz5dYesS+iE6S6b3qqMQiDbE
HX1e14V1zKHkC4VbXcYrgu5zrpj+RwNCbl0zWYzdNEblLi6mbM+JXKyoLwPDKkIHETeaSO2gGqfT
NC1IzC4UQ6CH6ipnRBncRXbi90Ec7XllS+ZGbk1SG6m2ySpKEUwSVQUijxUtB5DP9jaBPaFBbXjz
uLu9TFb4koEGUsEuTfgPqWu7bBcJIk4YPezA99h9yKwns2qc/80GdV2bUjLXomLgDuhzB1/UL/sj
hGQ5K2Fm0kAzAL+liHha0vPdUiSE0thrrVuEgBu3g3DWY8VvhvS+XErfrGJX0PK7tgUmFsC120tk
f7qNccpbtCmKqizEpxv9fj+dqlM1eu0PMgy47FbN0Z8knn+Sv0hnJbgQMFNhSGj70Ym7kFlLoUID
BBZREQX3jmiXpR0dUr8WnGU8WaiZEEdtp5MGDcZ3jAZB8RmjKhJAuYCuUZdtJkh6K+Ywb0lvQAj1
JponhczbVpJa/bnI31ao21VtzFKZySIBGt/HA5SOhXuC2FQ8XQLnIbejyLNH3bNCJumxTuy1YH+O
HenOxFzyAdAjTD/LH0YukQQrlqFji+tW1xHNaB4l3UjVCUArwP860HGkdWFP8r04y0ES3ZVgq5mB
ljei2NNJNVYp96BvcCYxBomcxEH8sn4JqkGqpWoYE5ZE6pDmvZm3Ldgq3FqZv1eK8awlvDFPsnn0
xzQwBSSCSwWEKiLlMihxj6JUohgLTRO/mruHsWmfcygfDXnHyZdYq8FME5YDbJOB++/6+uvaoq5X
YUAxdsUMQlo488wJNyQW04vZWqCy9LWyesjk9qigLZqdqM+CIttm/pZM6ZMyKe4wjx4nxLC2DwUR
oEOgkqvi1F+vKevlVDQ6WCTPEIDEGsshCUTrjTnwmN7kC0EBRQplv/Ke5Zeqyx+L3ZimtnOxasWI
JpheDuURfeJ7UhaZHTv02zfFKcBEzOv6sO4lqJzqJAsF+pf2lb4zp7QvUF3LwwVKp5ZT1Sm6hu9h
OAXiDwI7Bnm8Akl6valpgUJoPaJqLz9OngH9+Cj5SoYNCcp9No5R5XK+Iitsbw1SF0XUJK3YtqQf
LOS1ExtZaRcRoBOJcq4L8ceUj+D3VMNdUrZnQTJdHbS9oCd2Q7RqxnY9JgIQmB3mAhVoW9z+bSwH
2/404vKb1BjgsdwQQ/y0RquPELt0jXh9NczMx3ARR1We5VGKbuHuuBSCVZEK7F1atetSAtwaSS/1
ClF59ZOaz+dONh2lM+zZEp06N3ZWlLjhGjoYV/YXohCrSo6WKcHthbO6DoBAKMTfUHM0RMq/gc2r
lHKWANmRImdcfsRmHVi1YDcJ5DM70JG1T5mS3Fn9B3XSMJsQO8YiHAa19PI0tckn4/wgRvIJVlIU
IgllBNinqFA5Dnoqm6tKID0mXnzaDvIizmiPRITygd8mY6UvV/aoz9Fa6qT0q4LC40FKbLzTgXb7
iY1Uj2i4BLwcnmuQOndCrsTrMGCBpH/VPJrfpwYqm0Q6XXRVPDsP7xkFvVoidfDkWqxT4LrJloZB
7Ci7KNqTICb7lS/Wh3c89K7MUYfJ1Kq5MhKYU4PxiApVkOyF4C9YqHmeQr1nCy2trKiBnfAE0W0i
H6q66Wci9k1mhrs7XiNQYcycbhdGvxg6Yx4mcJhBJCN5EkxQ4IBUvNZUTy8jO7W80XwF3Ylj6LO7
Lj8KRK2wTu0O0xQrRrfzdLChSWyv1mCLluzIw52CKbKh/jyV0dMcQTBYV+6SbPQL7XvViTtFETwj
jThRmBHprtZAXaWdZUaR1WPTMvC36uV+ER70AWCnueI8fVjlhitLVGQJFaEoV+LnkKo6ij+SleBh
IEaqfst26y7/UB2Brk88+QumyezylXeNMsoNMA+hFoKwMvTLz9uEdC2U087INPJIMA+E1RUTHfcy
tyLLuK1VS7M0Ha0hvCMtKlwJDbRTum4F9Fgt96IUvsZmd9CG7vV2WGTkXJqENBlETDoSO1rUGexW
XbOYuDQK0ZKCue0mR4nlHEF4jvA0LoXMbqABcTJbrZI4IZnhMhoa0yDLAF5eUWmg3JBofaabEWxb
At5XeQvl3FbVTitoWVwtDNcPt9fK2FIMIygAg6DIgRkoKr9McnGd1AhXEqoccmEXhVD5a9VlbhdZ
Bs9NWdcxnnGoBIs6OnuoB1xf/dCIA2aqmFH3I1Q2kGGKcOqcKJhR+wMNYfyoe+kr77XFOhxXVqnY
JQiiXkQprP4srDcBqkyQiiHilYWvV270rQB4Vk/BVTT6iG6V+IX3G1itme1voBEixVLk82CMrYuI
NKP9lT5INg5oCQStEqiDA/7M1llsBzA63uGUGKfzyjYVhuI1bM04xvp/Mc87SmUD9RCE+9wXPCUw
c59k10S+O7znrpxceFRSf2WdCk2ikquhSnY/3eums7rKznwguE8lGGSbsCODqhiskE3Hf2Yz7pAr
05RzL2MyFvMy/Vr4MTu0YGmRvOLMQ1WxMrsrS1RkGnXIfbVkkbM/vBFs9MWxDcwVVS+Rkx/KoPLy
E29veR+WSqfwLC0nS8H6zBpcrOvHtRAxZbJ6WX2e1t60Y3Wyo5pHrsj1JyqpkgqrCQXiy5NjnUkv
t8RgjbIbv5A5NSMg4FpAeY99MIl8Z2YkIthp9OxJWRZIYmrNiVCEadwNP4uXcX6s/QYDNglGNhfx
nqh8F5wIycohryxSyx3yMByaGBZRWXRS9Rije1B8J5yOZXMfOWAUebkdk7kWqRwStLOG2IEuE9Oa
o3tZY34mQOlfa0zc4sv/aJEKzELRZHghYI0E2ylkxw7Baf5ABmGt+ETUr7m7So79n2Hh93ekgnKc
6OD/bHvyHSFNneE7IhgSge+8uS/Ak2l84yyRY5BOKNvGILqHMIgsxe2XO3DSfiGyJmp7ksHpW/G2
lBz5PxaIliTgT+R2/eNtVfZLL8vdzwWWEewVAaBeF11UTToRV+XSM7Nuc2tjkzocMQg3JgwqkDVe
XHUKokdicfRG8dzDVXMHcZiTfLK6a/rWKnVA0ryoDKG9rPSXu0YepEsuhxJ2ye6un25/TRaSDlmg
Topu4AGRaE6hqEkBb5MR+shKG+WAqRg4bALRSinFgo0AfXTwcQUxRIuHHXmjcE8p06E2P4GK+VAm
LJIhvtwuk4cPPAXjh95efCM+kXxCfrq9ZHZU2NijPi6ovpdGkS9hV3QW447EIbLkwf3lTv+zRerD
5tmYDkl3sXg5o8Ri9krcKVOPxIG5e8qM7ps1UpFPUeNOz7pfn1U07kinVngywLyNYwoHditOdGee
0o1BKvDpUto3vQGDC5BsQ7U6pazwlL9YF6YhoscHVjUFo84itY9d1xkpBgSIs4aP5RH9deFIwh4h
4FcFe71Dnc1JzF3kyKUNYK3L8RzGIq/sU7sqJEaBSeuGRHfrLPnrC3kaEmxJtdecAZB2rkVG5nVl
kdrWoVZCkN1cLI4uQfISGTLdR3Nxz1kbw2MMPNMwVQ3GXPBQU5ZwJLrEhEw94GKrT5IRMt+j7nMk
IiU4HLjkW4wQi14wXp+GTNi+FOrUL9Oso0qYoVKq3hWLo0OUixTN5sHPJLc0SebjipBN4kZZ1kK3
hqnjv8jgs8PhQOsv8tBFVXzCJztMAcY/utEGX4VdV857esVXy6VcN0rbvJEhi+GK/2jPNci/Zti0
e41cnL64m2zt2+0PSnyRujbRVAUJMgi0LbxHKV8dmrRP8F8ghpZG9gerzbxkrJNdq4zjfk2keN/q
6cK7wsgTiLYKeDsgkqgWg8KNWmYTGnGTI81DGa3fR7mb+pYnfox3koZnEfdTMm4OQ0HHCJNwCngy
aK5eEN4odZmkBDVBtIgLBSy9l6vLg5YdqC2821vKujm29ujUZ6kEJZYy2CND1LK4I6zkYJL3yhw3
YwrIJW9WlHVIgN1FhRstOEg8kg3Y1IMiLZR66Mg1gBBntiZ+rcLQXqMft5fFimqagTMoYbAPsoqU
Ecyidlk0AvMldJhEElvbNHmEsSxnxB+WEFckTZdpke8epqFtDxiN+TotTlXelTgBuJEcHaBOT9Jd
4TuRfk1RxeCSCrL2cGubckmjmHRZWWG7TF/FIflaFQrqTk1wexPJX6EdHyNlxO+JYCQtIJJDU2Po
JiRLtZhBXCezPpnF+tCs8iExlneozRr4VoD/4pBpyLav3SIvWj0SGyB4qgT5UiQXiTdVqf759pKY
G7exQgLpxvmqaQA3ogArErrqZqT5q7Qbp4VzqHhWqHtACgGxykuxdXXzXlgxFRZ+AKWne3sprNT6
asfIr9isRa9LM8obCeHXyu8k8U3SfqzpQ5OE7twlYEE7aa1mr+l9XqNOmJ5X67mxdA4wlXXOtl+N
csTWKOOmlbFSK13/kRfhURXfQxNytU4q6o/rkPfZDBuEUTdOwBJS7vvQhmbPgZSI4s4O7yCAgcmj
UHb5vA+s58SVfSqLiKqpjSbEENcAhQa0nXHTrZjEI8xMiRNrvlzbyV72SZGsuSMkuHzZN1aZEvwk
QBNgboVUZCm/NWUQb0sasu2uxSNcLAPVdMR6sc1s9bo3MorYnLKgOoJD7lFa8HvQiCfqerzrSSaL
pWMCYgHAIgYZj6CZYhLLrOPcuhQ8CD9/5k3RQf2E4V7B8EP5OW1jZwAgYIxtTXqNZF8FUgYNTA8a
EGJ/r9ZgdxVtVTk3yn5GrR7EVpyzx6ojG5tfSCu7FTnwvpr4q1xBym1tG7TKZ8sjXGSg0AJzVLmv
M67hC9rpxtbQ4Ii4r2Jc3chOMFqCfWmF9lgtA5TJCiH2G0FXnWy1Cnft8j4wZPmY5mhXReHwkKjz
h3BeVXBuD/F5SKHOkSqmK+fl4KlDfz+GprIXMKXt9auU2UIcjXZXN6nTNCtULRQ99FWUMxd7zrXI
jvseBCXWWDrIR+8qAWweawM4UQWcoT2nY7gHJ8bgVoaafBeiVve6RrS+DZLomrMlcJrsrPiw/RhU
VEebWhRC8jGiyM9z6Ed01Y4TBhm5L7JblPxA5U+G3Knj2QBC3o0y6LasZwKNx9Dj/uvs9J+JVgQf
nsUoqxJECLkOTcKrSQW81ZTqdqyWGt2sdo+6JrpZHWjSuPMFrFWBUkyCRAToTFGtvQ7u6bTWsTgA
OUTE2DDI7eV+dRIcsM75ipdnXM1MVh6Ihf1nkG5CtLqcdFDeqfEOJcDPDBoqxalA0Zbwv6u9zSWh
ZaTVpqUA9WkomOUG7dX1CkHnK2cmRObdHsO9e6Aj9+UufVvcCgW+90h2XRmjbuSu7fNJVi+rEx0M
/TnFSXfJ2vpAwIOb45LEq6lIcGWNupknE5SkSnj5eAsQPaU/fzBxVxCWx5Qvd8pKBCwVY5tEMP1C
Qne9k4aMqGu2AOiUfS7YVZTooW0BmvkEEr7Broo6AnQpnlN7CqfhS6vP+uMyjdknFJLFYzat+fMY
ztnnPgo1TimOFYwtsF1C4ARUf//H3JctyW1c2/6KQ+/QwZQJ4MTxecBQhZp6blLdL4gmRSXmGUgk
vv6ubMpWF6puw3bEjbhhWbZEsjdy2vNeSzbanH9alCYN5VGN9/9FeO8sdD7H+A+stewLJYCqccF8
t+K3XrOWKAUDaBhtxXDNl1crErWWiL6UMc280eEwtOClLu9iL1YxwGe+1IHEEDWboMzcrPsaW3ci
XGtSuDYhdPYRiyuX9VMxcfQavgdW1YMkxBu9bNdAWyirUEcXrjooDQBeZ6BfxwSb/VJdlAxQauME
2G81s/KwLUptazA78pwUKM9dX6t3n1/xC70ODEIVyhYHi+gAeuP8XOvWZMxoaefPE8+8GRxrN6lT
RyvW41IpQQy6UqHZCTqqyVIpDblaYRITYpQQwak377QwQoeOsQVr6mk9NXVtVR/FLYqhg5kJLZos
OAo6OiG6G3DHuZ/v22UxcLGihUFkedeyUdKZE9fKkeaLvf4RvReolsma0Q2LMEEmx1yi1SlPeSRn
SmkheaFvdeQUWiuHZP1+ANZetW9tWWC+mfcAowfIOaZruMuttQWv7eniGXBMkXXGALGS6Gjc1fF7
j1X9JXIlgbgd/CfZsMVKF5cTnQy6iNCnihTKhI7YLwUgaLY9mJmngJIAynEdaG9tlQs9l/TQRWUG
kYZVuHneuX2/1q92+cQxoov3hgldpDORBjt/clSYk6VoA2BFx95thBFm1W8J+ZFoa8ZyTdDixMAo
JGZug3FeG7TvTIJrxyAwamgdELbWXX95Kc8XtTiqJk/Gsia89usW9UxtDklPT3yKV8LUi6hF4pl8
2LvF8Vh14aBPGmI6ZtmYKS7ikzrUIEnp4++JRhu3q+bxa2rETfD5e79IEknBmFbXMRMiXZ2Fc+rY
Rcq6GIeWpsWmmcqNaMvJnWtzF6viJdZwWz4XeOGfSoGA46AEbVAWYrTzW5KUpB5TAW942lQ3cgxq
2JTotlpNrV8k8RdyFjuqNFYPvFDIKY8gXEVv4U8u636VDuUS6+1dEoJfMLNYckDofEU6r/Kc6VPt
R6/OLdnkG/bQ3aAhxCc3I8blIhCVStDHHjh36eymD9FXEa7VLC6ft9zVv75h8SSmqFRZYsNXTRIk
9Mff2mSNpvTqRcFYggHUFqD7LuOK2hKz/c5WEAlLfe4YaXak6KJjbZjRllHbfjNafe0Ur+/tB6mL
1EoZVWxSC7X2ae4PgUxuzL5zqB8dhvRKdaJ3cn5aQW//Id83SGaCHgIHvJZUuGIUsb02IFiRUiDo
31hcJlKW8xwzUsMoVl/oXgfOgqzUyGaR9k1Kzfz1SO7qmWJIS3UIWvUuRkHyqRR6gzZzFBMgGKYC
pHifv8VrZyonZnXbAeT7xbREHQHAKE5T7G55UEnq19lbYd5oBffibA214poihZJBgyXB7DGmS89f
SWO1paq1FRSpWTxLZFRvpODAdIYiX9Ewl+1qeJCGhqjNkXcVQeO5KN7x2S7KCaxgfnt0dLgwMOoS
eVVSvdsh+vUMLw/YhoJ0c/WqXESNUjiI7mSsA74ZslCoczwoZaaolW8wn+6LINopX2qAiW40gLhp
q+7aNTX3UdwiDFcjOrdlqlUI94ubehPtrJOD+1h79pqru7Kw5a42BiOCYdICTdTSKwTrHCqVsiNt
HennMjTBJiKroDrvscJFXTQTSWuJTKmQUWUPHPSa6q3EIJbr4uuv+9pDk9QvQJZXDR3ds+f3xU40
HTACkBb1umcd7XvdQ6EEgAnqbhYM+UEVvRhrTsyVtycx+w3AC0iOALJw5QsAZPXZUOPtWaPb2862
tTI/Bc6YqRTbuKn+g+M7k7fw6+ciaaeaQh73tE3BXC1MTm1guw7masJ/v3+IaI4GtBTYeKgW4K6e
b2mLHrusiyAN1ScQu2SBAqAmtAdsZWRrb5rSHeAjhp+rs8s8A6QiogYPORKsgOpcHCQqstRJ1Axe
VDAe0x3AFDdz6ATmo3NPNygVbtbs0xWlhlovSukUfzPpsgEZJUSH9EOEjNCc38C9ummV+FR19vPn
C7tyQR0DjoWGtnEAIC+LhUZKBrsi2M3a4ttuukvF4H8u4dqLQ3CuynkaDDhj0vn8wJwkQYomw5yh
uaXClTC9iPe+AzjwmAaKvzraJH/ceayHBngkDcFkJ23CEo53nqti1Bq9Rtw8bwhYAgrPmYFsPnta
oMIZXMMLubq+jwIXepLE1dzHMdzBtEt2dV0Zbieyu6HSQIJe32TZ9FLn6FIkdmCRJjScXnjNUK54
+dfOEbOdhgXsF/SRLzP/yHJTyhMDPimwxvP2cWTtyjmuSVholZl2CWU5JGjN/EddZV7nsO+fX5U1
EQtFouWRMQgLIuKmdjFX4wrt4XMJV9/xx31aXMZ2IARjb7gd5LbeacfhlAJ/7Qiyddn1ngYAE545
uA3X/Ab55ZeX8q/jkSv/UK/UyqzLkwkrkypSPTWTW3gkUDe6D2hmttoUc015fFyl/PUP4kaSV+rY
YZVVPf6BWv3dZKLlRwF4+n+ynTZ8PFw9WJylqcF0uDFbP9eleiRxZTRkujDdErcYJtW5W/WCrkR5
aKr8S+TiksyIJMeZYG2yCsFSD+P2YBZEirkPnH3yvXmcTz9llyBsbFbGtC9RDmAH8BcYG2BFAZ28
sAMqr1pWTZE8SNUDNwVsAN8Mu3+BCvOaHvsoaRGfOGUxgarAqTH0m95V+ml8klVXC5n0obtXn9YL
rZegJYu1LfxLaE1gSA1YmyyDGMdiT9Euxv00LO/XrNu1l07AUocWYIAuqu+l1g8XFCjepdNaEKWX
3xn5YfCnzy/m1Z+PRgr4ejogOuniAZR61dQKpbWvzhgz7Mx7DEit8D1c1fvAfUBiH8Btqr1sEVFr
2y4LYcnITSZoO7cC1bXM0O6nbXG75iRfe9IfpS2u/RjR3qgIVsT6KgBRfJBYmWubz5/vm7y+Sz31
UcpCPdaRoDTRsSaEIc5zVFU8JLzb0ajSv3bd2KxVi65e8g97uNCLlWBlhOF2+ZgHlNStMPWL52gj
gcuSTXW7du2unpltOoDcBEYJ/MfFFSdibHBiOjjCQTFlwYWTQP28wpSVnLVZrYNcLg+xtQEAG4ca
4Ftfqsde6NrMqSWDDdnVmsC+HNAvkMMZkV2CE9uvZtkv78m5yMU9GfRK1TH9guktc2oCaG3K3Yhm
Yp83mH1x/93rAmGmKVFQpE9MFsKAqd3aimqDY0E8xgBJGwcrrPQvWWs9fC7oysFBEuI2B0j5wKhZ
wvv2JaNov4A7jPrdzzlb2RuMkkEELlnm597n8i71hxRnwTVGEQ1TCot7kvKsmMYUcVuhMQxFRPcN
Se4+F3H51M5FLNzGCa1DSDbLFaWmV5jtRtiOO7R26Ghr6fMrXg9kYYzRQN/oe8rr3B+IxWSUQkMo
L92PaJ8dZKMzfQLjOIBVlF31uFaGvGJLziUuNnAYwB9X93ho83cVrZyYwP4BEIljHI4/Vh/1ZaLi
XNZiJzstUhtngiyk0f3kUG76UDkNOzVc08HXb+Ff+7gE/bHSZBjt6F19yERF5zU/+pAj/2L8WM/3
XL2DFpo4pV+FNo+Fq9GMCNkL06x8vf6dWYYXJ2tJuqu6ApC2EqDMQOiw1PbKYCRdRiChOyb59zrd
ReVvn9/yKxkzHM4HGQsNz5itzVUNGRNwkoApWiO7Y7t0AkVJHXBfPY6nicEFVp6S2C0zf+12XHZt
SQ8AOMoSahGZO3uxSMq71nByBl84oKfy2B+RiAmb+xkZA3prnIyb5LnvXYbrOfjvfEYokoCCWD2k
pypM/jBePt+Qa3v+8XMW+5Emba03CjSLyL5Ofb7pwV2fEmNFf11JK2PVOsrHiLsN3bQX3qOYWmtK
5KollpkeaGG661FBdh4yz3lN7mDvtiUc9d3ni7tkcpWb/UHs4tlnDbrRdSlW4kpMj/kmjhHpJEiP
Rke+kWm29NW6K09rg3ry5577LZALHhVAj6G3Ggs+V3Cz4FRe8MrXErVxS42Bgat3HfAGZKo76OgZ
Ag/iivG7JOCQi4UPISHqMHf5ri0+OLFKPpCkNGH9uJc+FQeBkracy0ky10hcoQTzk8xkji459UE5
PWsnNPd4zeZfac26quEpmuuQXpHu7vKWK/bQTKKV16p19b0aIMaEigcqfR9kd9O2wts6rbo31+7y
R6GLXW+63lHnCL6GPG3VkaFYckq80tU8vHf0brk68uB2u3K5L7tSsfFoAUdPhMQZBa/9+WmPCRXt
MOCW9X75ffRl0niH+thdcyAu3VobQ3VHzUu2bDrYuivceL1lTHo2ywv38RMWF72s+pGSDp9QgjZU
kpMZ25s5MA9gEF8bGrjmKFCAgdpUl3nkpZMVl4lR2TNEMfVF6+7j2HF1dmOUK774tScksSPAzgvE
A4AQnG+qbdMWgt5T1UmYT1HqV4axi9Tpe9lmb0LP35xpYMGKwpC2+XIf/5Iqr9iHNyTMIq4Fwgvf
UcHGE8X0S1dWzEMrcOMOuX0z0vSGkOH3hhUY0ioy6scoZruj0r4IU0eiN7FMF/zFmcusPgV2Py98
niqaV8/TakVEmorPPnZhkSPTqvtSfizgEILyZdhWz+Sh8WHFQNXp5j/W/LarGubjmSwuugoUzEmR
xQpzW9yAfQV91hWqk/mj89Btml0bCN947+2VE+Y2/pMHJtoVwT/mE//zk7r61j9cj8WFL5x6dKIa
n6KRL9X4ArR9oEesaNSr5uPjei88OfRwx3KD1f24o/tEeMNzj2zSIULDIrA/7vp7zQ5U5ES+rmV2
rr+yf17EpWuX5VTldoL1qUbps1i4IkPxJEFzkBJ+vpPX1Re4BlEdVWXbrtQtH+58ZXRdopZ40Mbg
yhJG52WH9g7YzFv+0qcev5u87sg8E8jzbutFASAS1pAPr57mh09YOEXARsqZleATHPIw8HBIntn0
ZWWZV1/LBxkLhZKZmV3UDWR0Qb1zwETlYjJjqzxDnuR1Tu7KQx8YXrsHvOp7+B2hQpaSlTBLSrl4
syaqbzDTUKHGIm0tjCEygDACBUN7OAaVO81rIy+XPITSHn2QsTjQtplalVZwBKST1U1u+dh/FYCr
1QBz5dxIep3sPtsC2A2MhAUChempAePqf4DqtfiOxamqDbqvGIE9lsPfsv0/1x7ijUQrIF4SbXSk
D9ccvuvbi8KYiUSHnJU6v8tmbdlzIvBiJQegGohXp3Jla3j3W+Qq+8h2i9u12PKqyYB9+ofIhSZS
hQAIfoSX2qiZ4eqKdaw05y2aNXeq6pfKNg4ss4I8KuY19XRVR6AWp6koLRH0GZ0vds4GMyYDYplh
X9wAAlI7OJ4yueNXIAPvmyNgcwA3O6huVQefvyW5i5eX+C/BC8NjNZYBlm8ZqA02QLO+j+AKruHj
Unie8Yp6uqoaiIp0PrLcBuLC80UWzIonp8QlirsncFW5pH+w7DXgxzUhC93gJHPC7RlCtPq2ZC90
3JbG4+d7du2wZM1R9mDLXP3iZrIoA4G3QPhcj8YPlZaxy00nHHsr7Lna+Z8Lu9KtC0mSvwN0PhYa
kheWi5YtN3RaqRhSstyao3soiX9wJ3lRcjtx57g5TZbz1QBMil2BaKSK3pIBUYoWaStq92qO4sOX
LHslh3YGLQ3DXZHcDFnAMtdqtpYX3cqM4xD5Ys1LuXaWHwUuzrLRk5hWHBttAv1FedJN8Eat1e2u
HCYw1NDFCMYEoLYvR6847yawtHSNn5PpZKgAt6PTQ1cqG9zUnyrtv75P/81+VHc/n1X3v/+Df/5e
1SApZfAYz//xf0/J97bqqj/6/5F/7J+/bfG7busf0OTtjx/96a1e/s6zP4if/6d8/61/O/uHoMTU
trgffrTi4Qdm//t3IfhS+Tv/1V/824/3n/Ik6h9//+V7NWDSCj+NJVX5y5+/tPv9779gdPzDrZY/
/89fvHkr8OeeH//2JWlZUv5t1+Vv5e/dxZ/98db1f/8F01q/EopqHyDngTICHBecOP/x85fIr+g4
weT2O5e7jRjtl7+VVdvHf/9Fs3+VRQO4kKjeEYQyeCJdNbz/kvUrcM/kUwVzG4aZqP7LP3bh7Lz+
Or+/lUNxh2nYvvv7L/K+/aUs0XMmaXwk6p6sgOJrFg9fAWAPZyWMnQMcQz0RW2H/ex02lyIWJgiB
GuYROERMsXkCtPmGMj+plWCsSjeJ+UrRUf60ywXBuKrYGiDELlyYXhkz1qsqCO0E9crytjKLY1UJ
P4t9VqVPSjX8fAJnL+DjDi6Sdj/XJyf+gcyhWoCPWGgzh1Rtg+x05NvjiJi6UvNDZaPHRlP9JhLb
psy8xBgPKN9szTjbJ4W46YUZCmaEcrMFBvDaOnNVha4o9Wtbga4OTKBhIgJfuDBOGtBt8mqeIr+K
lYfayMOYA1NHG2Dycdat/czyaa29SXpvy+3/KHOh30ydCagkHmG/x2Am1GvzN4sRtxR+Xc7bugc9
Xjl45ZB6Cri/yOSsRObXLvTHD5AK+EO80NsZ6iwNFl3nqZeq8T42sxWjv7BfP08c/rGOpwPwDvRs
n8tILTFWNmgGfRuENLNavpa2GSqQlaU3zih2tDBPIx0OHQIUp6/umIbJl3L7Qd/8+ZLP7t25Kfn5
FRaytQRZPGABL58uAB2Rq8ta8HePrz3HiO0k/LmHV9XlYVY6R/Bq7NDuJViyT4mDCzD4g/gCysLn
uOtX6rvvkcHy3NF5hTY6gFODmnnh1TsRaOyMsYh8gwMM3vTyqQgdABpkVecqFPwCDXdrCzZcBeZq
PWN4n7nqgGyrMPeOVbp9AzPFphtbT/ZgFPIHTCuUzeAxglPEm1XT/DjU/SFzSleM88ZUvLEGcEia
BGA88le29tolwlO2dcBoYj7MXBxwgzEwasYVCtQm6qwG9foOwI4KC0x98IoG/KMxqqKAw54jdEMD
WVPH6xLOS9wR7/NPkcpjua/oaIf7DBgTEKTIcs6H61xEFh4wLxGMNL46iU3CxdZpi7sanA1GWviG
nmzWnFrz2iNGnzV6zCWCKAbyzoViIEyL2j7FI1afUlr4xMZb5sm+KanbzBwogUaQxb9pmCxWU7JP
R3PfYG5XzZSj1GhpBVAnoRxBAnQcEuCwDWwjH/88E1dJZjDysXua8SBybqv5ph2AWmLQR0MI8MlN
WztFfaPKQ6dubms2+5gy8Tmutd6gdcDJfTIPAb5LkLVRWqBoX9tsS1XBNYmWQTREnK97jm07U3rL
8WmUhZpZ+LWzn/MitI1XfRoPedHvxvmOdhGQ3qk/EOFheidgyF6XYtgk07AbK2S7tOLYZ29DB3ag
Ak25hukqVfIyTdwFimVQk97j022Diz0ppleLcWNGxJsb52hp4yZKeWC1RVha4yZvDehsGs5z+iDa
LBxbYG5mABnOBi/HsGY7NK6OMb5JHwP0FvmsY9sSqT95XnLD1ST1unTwRE88/JrLFQBXoxOiU9O9
1fFgakjYAobHrDaVrYSxw28wRXeDmcvRrZrbkfEb1Z5C+sKeQOp0ELqyoZa6U1ECcmKQVaXAUhDG
njhQPql+osZwANqXl7Hi6FhjEOE1VAmWYYjtZLNAfhqdUm/gDIBDeM+CeQOQrHR9n/axB53d0/yl
Ef3BaOdtqnc7biibrpu24AfyRJzu50nfK1HpRjYogsQduohDufO94G4FknvB+EY3k/3UsiAnaGwy
xk3Tm3sFPwpKyXVAxDNmJ5SwTzYDKyCNt3aPxJVj+xWQ03nBnkRbvcGABVOnwyJbiVu3043OsTAT
82Fa8mBl/a3VsYfohlXmU1N3m4JabjHH+64eN3Ma37cl2CAzy7W62HNMhpbbOBhYf2vbyo5CX9Ep
Cxvrzi5zF+Z5izHcIK+BhqYaYaQ4vqM/E8MMKbW/pNJCEny3cDCN5k/CpUMKenJinDIM5Y3QkVJf
VvSPGKcrjZA88Sa/hSvpG2VgNq+CRE953Ia1o7hJCZhcXJE4i/cTM0OD4uPaYaPl0MfzFKZuQWef
JHjB6pOa4ClCEbuOUcCXGQ4K54c8UTZtqRyluGqct2zubh38NCuOArUFDpnTe7n9mDElKKzyTgqz
iNjOORAZab9BdBGMDDsFY5BFiQd6WdnduUuQpLfyIyX9blLmXTyetHbYAXzAUxAkKmni1c60LXXn
mJY0rKfeG61pK3WykqjbLCKHFiAtebzVsaImJSHLEO8P8UOO7HdbFqGqsO3MiT/8UXR8w5XsPk4D
Pe2DSIMjViib1B43GeJq5VH+GzLivHEkUzfsDCfa2Da2hdDnLo+DqW+RxFCsQ8HzjZ1zN4YrC2oG
rKBy5SfVA3ELiweF1u26hnoqrGGJyznNiaf0uKDjHIITgRJ8arHX2Pz+p4wKePmd8FWcxYxDzEcw
dQjhW7UTwC54hGsuMbD+1BOgsAEYLgTlvtxRG3esMpHcFrnPGhBccPhabAzsHObSmIEMNXs1hZah
YltWo5tl3Gv1KOBq6qHjflOp3FUUfBz+O3Qwx/h5MRaGwpGfwnTnZN4qI5iCTMz7N1mostFjqbKZ
Rji0bNqMMUbl0N8aaDrulrqdVGvfsj8QDe0zMfu8g6gp3srL3NNkT6CMeFHctSqQuZjb4EvyGFZW
Z480jgMTVMJoowmp/mRrg1dp6Z5oPGA4XelDZCzztDZ56eAzmAU+Us9dMzpEUAojeGQ5h5BMbHX8
ZEUBh97aoPo1E4EpPRs0H9TAoPrCNM5tQ3O71x3fsNtby+49Vk7bgawRRC2Q6386d2g1MC1M6Lxz
TJ+bojQy87oBLqjfFGRfpPE2xgqBfOSyvLqTuq3SYXxHpCqBOTjqwteAJVVFmd/gVoCU1YbrGeH5
zd28daYI0J04OBJ9NcbslWlPvUaAdd/eRlAsdv/VmvJjpALGCy7k5/7LArbwHwuhSCnJ2i9ZZsh6
I43LIrIdnyXpS8RvSRMHHSGeNjlP8CNOmZn7nJhhqqMVEP+rZGzDyheNDt9mQz+ZBA8/NUNb6w+I
31a8q0Ul+M+vcwCnKJ1oUFkv3Fad5Dw3cur4IJl8yBUkpKveM8v529TPW3C6+AD/DzCr4ll255W8
eUus3mssMyxNJfh8p67erA+fsojWJvDJFp2FTyHGdGM1DEjmVf0GSPynz+UsZvne1wxUEkAtkHdS
+yU6/Jg3iaL3huPPPH+pVfNELSWoWjOMtNLndoa9RoA2RoFlCX+ARivmwcv08SDaW9NRNtJsOFG7
U1Q0FTsOeGduqwZjTwNURDyshPMLYIg/vxbtAhhYw1PQlxk6ykSbW63m+EOFJy3GIG4BO67AwDzj
5Fywq7oVQb0E13/MC98acFfm7F4qxQL+xud7J1/3whuXiJRAz5B9n5htO3+ViuR7bibVQafb69QB
71cdDjKKSeDxAoRnJbNwJX63MO0IViFMXuH/LKXVplVleeP4erorBtCIpTpYtG2/1sXWqOHW9CtQ
dT/B0y4WKOGGMRqBVVqLS5jTdir6BCJrEx4JjCJGADy7ZZskC1Cb89LcPPEIHmijBPK3yKRGMrPN
oBdHVpN9xLNQXpkuy71ibzZkLwweCBPXY9ZDInL4NfmRO7GfZo5rxP0uK+EcqlEwJ9OmrtTtUIxB
w8eAN5U3G96EP47uwgAu17Zl7GTT4jhSZzt/Yw3MXKE8TlkcpE13q4nUG23nmGTGyY7Jvm9HL2Fk
n3XJvivgrbbpfQFqD2skIfo+AzXKdq01HIahgLaMH6B/1Lw5trlXOYOfyXbQ3O0n+PNpHPS1Efaw
jRj/cQ17CDiEyvyFNOjyTUgPfMC/K7vhIDVcnSNUKNlJMTqX1p429LemwA1FDCBmc6+p89ZGJCdf
3uDADHcgUIJPpdSxRx10HeVmKH1e2D0wOUqfWZ3zIzMBQVMhLu7BbB1nf4x4qwbSOOYwPSjfkFm8
RWffdsQGkmTeZum4oTWChqTbaRpQv+E/a+hxidRNPwK2cczDCE48cJce7Ixtica2PTC6FB4FvaXv
0S9woFFI6vQgzY1ozX2kvyZN9JCbINgGoJhy6JzMz1Vsd+Ucux4mZLSPRsp2+XSautzPZxAMpqAq
Gdg2gnMBWucATdNbtUNM2D0JKw2RTgP/33t0so3m3pM+dDy+KdkjzccNQ4zSIFyyKqCV9s5RoH0B
9LJ78P948iTGvrlVC/bgCHS35pu6RrSAH5DMmGUvDjLPZDiPZECKYDJOvHs1CLAqEXgWFts6BUKJ
LN4CTmsfj99SDmht+6kdYVlBpGQ6iCqAaJDA79Ez4QMOY1/Q77R8xV8pHC0ys+1Q1m7f5m7bi+2Q
54BByAPF2nXwqcz+oDVim0BfARjlewvCbBoZp06ZfIdZzxGi48hBIFGKG/mZgDVBBRtOUIprhPNj
Doi1ZjigbeoROt2Q4rajT8ZQHdMWIV73ihYYr+HFncyj2hEcX8K3Wm3seQHkDBHvDRC9ydxFnGT3
4LLxgE13KJFyqUh2XyINI7O9pN8jsDyVYxy0KgmVFseAHzU0c+4mSpS4pshe4Peb06ZThC+ThfLe
0klsGXTwyMeNfHPSASmcbies7CjgbZhqEQLLB2mRfkdhQfoIz8c2XR0xXWLDx+C53ypDQAvkZ5l1
AACna1XYZgXHleCAEB5pLRxt/iTim1ntV2rcl9k7oNCgwU1298pJxOX0FwqW6YD9QaTFlEcZtYCa
0tfN4TAjEJBXTfobScYeLQtfbIptFxEXbZEPn9uS8yoNDBs+Azl/APUR2XO4ZI2r1EZtVWMCB3iO
241YJ2KmG+GGiqJfcXN+Uuie6XWZqcTYvBy9AAbAcs1a6ShlqTDbN0m6V2YHbV6ib92kix8K4eZI
lQ968yYzap2Z3SskDhoYmdgQN7HyO0fgOZD+tmniB1HZT9kIzWWgcc55mgYomJhvmhypnYl/oyaS
Oc6wQ3976wI68zDNjZdCXDE8G1X6KsaxQj5QOaZZsuei2xHSupXow95WYczlASBxUNd4XAkJNYGA
MKlcW+dbTgdPZotnao8ut8UWQAhbzs0IuFVZCHaFA3o795VlnKoMKQmkIjqQPiFGeejwPIuW3zh0
3uolMu0VRw9cz129U1+dzPJ59qjESljlrPRRnnO7wpq9IWZfU3uOXUrnm1ITN6AUZG5SjIeaHqcs
u0G346M+I/lSQrfPxdFs6Snj+VNHNqWR3CtZddcDX8m14X2TXvtODfD0pXgvCqiuin3f4cqXSGvo
0cOkF76M4Kb6Vc2oW3IlgOFx7UrZz7KjHokjRKaJZj/2Y/WqFzE0dryn6RxSKHSh5qFp9t+UNv4h
Jmq4mY20kXjsFWdvU+SkoEAUpOg6pjyQvnsr4MrVvAiVMXqsKDxxoxlc1ijHImNfe2MMEgeJhCwE
QwbKwE30e9SMAbTTnn/hNaLnJEWrQnnXkwj1blh4mU7Qy+qOI/dl4Dtk4q5j7KHp1Q1skJHBTejt
o6I7jxk+Aznrey3qN9KiNSpixLbZCAGwRWSLcsUJ5CvswKRllGY4aYiAcdMwgx4YFJ5povsTexkI
DEsd7+uUb7KWPUgLYtXWs8ZLF3AjnpaXx9gBtl+meWatYK4Jopw0ZEW7QxPqPkfK0eqRW2nyUNoS
Jy78jEx+BCBM2gE0T5IWSicAOKUyB4K2pC8RR1CeYfldfrT472qs7rIUXLUp7KUyPxTc/gbK3jAv
x28DU764TsNlEZ0+VUp+LDEByuw/IgzPlA7fOpEZdjXulhkhd2JxX6Ct2mBelKcbwxa+DJFb8pTb
5mOqHrWe3SbtcGPk+f177sgp9jGQrhD6pzBPMuAjbXtbq/03E4mLmA/PJgUJRpn8RhP4PXGHNjin
eEvQ3Uv1eluL/L7vrS+NkaEhIwnBY/hgEvbC+zRIePQidN3ANlpP1C7uzD73S8o3o30j80syN8Bx
iaPO/n2ykDOQ6SOYcx1t6QrNYN5ZQPPBGypgwnMe2CCOKSrkR2vYRYpJJc3YO8MrTZxARleium2V
/ltSp/dmFu2NAlBPcKXl70LFcC+jeuQ9j12nAw2Ktif2XbopSdO+2Vp7C9rkL7Y5wXXR9nFxZ9gp
0gKop+v6VhHa6Mn8OCvLt1lvN2lhEBdd0SduxnsZvKUzXwngLoIDqHIg6qCei8AAtfdFHbBHArsQ
nWr5tsPhGBPM/Ga+zIl2ZnmU6aTP7cdiulIaEABjo9QFvQYW3AuEVTWh8WRg6NEHwYLLgCQqHc4Y
B6RS6VgpG/luaRUKZQ2CedEwL0WbqEdgig9NYiiT0EWiHMM3NrjcueXXtgBXXuPlSPQg+xDKLE42
q1tkSb1Ey14N9S0m6RFR5TGJizDpBuwKCxju7vtu/D9oRHiqCvy17EA461z4v3Y0/P/YpyAdh//6
RwfARZ/CA0dzwttZc4L8Az+bEwz1V9TrEO3ZqmMDTEiiBf/sTdDtX3GqKIVgHhRpKPQt/LM1QdF+
VdFOJtu6NB3j84DL+mdvgqL/CmJa6x1lFbUqCXf+7zQnYBbiPOBGtzpuGohFAU+gqwCVwKd/LH9V
YxyJ3rEe07Kaf++H2PI1jhp6Wj3xRBdHwHWpiEJofhOTJH/QGrM+cY1M39QSKnRMIwO8sAVg8gaj
u8kiNYfCKtSjmrDqSaAA9GRaM7+zeIEcNzeHXeM8deXvCpKysCUMJQkkuu+jfJgPZq+SIBYKzLIx
MrERCWlPllbBcBlJbO+BhwEUnaiwYrfJzW5ndRYZdujXJrfW3KqbbGbF18xuhOmmcVxbflJa5JXM
oAVEIMtV5D3Rku1a6f+h7ry2I8XStH1F9MJDnAIBQRh5f8JKKVOYwHu4+nnI6p6SIvUrevpfczB9
VF1Zqa292eYzr4mKR7kuzF1SabVuqY0ZPZi52nI/ttR+c3nsdCuRklFCSDk3EysUqpnsSkR5TR0a
gR6IEG/KPF2V1qAXqWxlktz/ijMjUchouu5hCk1tR9KZ+fOKYptVJwohHt3sQ50U+KnVAZ3GOZp9
fYwFitCBMumO1qfkXmISPQWajBRLX7urqic006jEY1QmTuKBVuXR16kuXddJqNZ20cXzOjDl5q2q
C8Pv5MHAJW4WXlOznJ5UeQUlN5SNXzU94tRqjG6qLKmqUT7mh4oebL/aVY+FWtrxWOt2Nq3mbKM2
Ykb9PBkIiqjLhbolDaJMHb9EtvQoG31ADpTMmPClqd79TLX8WK6bbKJKNJmNTNZRRfuyiEi6g6g2
ZkvpmkK3atMwWbAwNohYdfNSFsaAaKMuqz15DsVktYmkfdOH+losumI7R6n+rESFIVmGOEXPeoSE
+jDXwaFS0uLGpOG3EQal2HbFgPl72nXXsplLuKkdjfYhSfnk6EZ2x5jmtmFuQ2JzfnAs3/TFHMVe
I5AEGgJ3+zDIFLKiGNHbaZTvJHHsrsa0iJ47XUtvslCer8nAlcNU5sVN2TbxTsJHs6ZtRQviaI71
IW71FnHXY2LSMiiGWdhAE2noJkhmSv9OrH+gNSng2pgKwN7iY1RbUzUaDgUp+Roigb4ThV6xKQoq
D8qxrHZ5HmgXkTQIL2Gt5C9Tpic7oUXB1Tkiwxmsj0HDRu678UrMIvW2yaTIzWIZ8V5Dz+K7Ukby
lgKKoT5GWKJfiS1wNSfTQ36AOkuoS8itJviAhebbrFyVyU2lQ26wswQJLbvSxZEg7zi3YPnbvOwo
FoVhbqfyKFGxHcfj7PeanAxIBqlJS1NRlB+lPG/9VBTyibBMbDO7TdOBFme6Mmp74GR6khbHm6Oe
p/dB1K5cVUnFmvJ6jUunJNAPsMp+rDcIYhS22Vb1uo4bbABLIfWjSS9dsx0S+ijHwB3S+ngouzz2
MOuW2ZhhELhpF033kony+QpLUHrhJQ92EQ/uNDb9IRHV+aodKumHJoTGXdqH+brHN3Nba4n0IsRD
5OtVsPIHCfjqQHN9e5TR306nQaDkQSHAKE3VqfJRuMdDdUhtcRzTisotUMackjx5mFFet7WAdAfw
nBcj7s1Hoc3KW0Q2AkfURwy+VcpCZmYGVysSMXTIxMBvpGl++996pf+vwQWRN/vuGb6K27cfcf0l
WvD3X/0nWhDL1n8AnsHXhVo3LMzFmfCfaEGJ1xqwLHhA+RNUUJCVfwAUlHjHIW7yVi6qeP/ECgry
AjEUOUaEabzaQAn/J+8xUpif3mMqBxIkbwAxKAZR7sUv6fN7fExXwWjGkXwx1C5+ZcTYiMFUluYO
7xOK9Fb9sroS3Ei2wtv5Hst4qsZwWUn6ECaPX/rLfD9t9HXv1P7wnq5A9FIEsI27/D7yJlt8D7EG
q62F/8/JOdR+9BauOafY6TRQUQ2U7i0hoxdDh9ZDlbOb15PudsW6uOAFofonFPuOkjMQBMMizZ7y
rXoT81I6sbLBysNVnOxaewJRYrX9tezR+5+hAmVW6+rewlHO3VLBFW3hBUaF9du3AOEDEMEX2VN0
acqe4i6mhpGbPA5rQE4OnRD6sC7qO9zIf3lY5m54zbsS35TFIlfuNJVVoAgXufWOBBZj4/Ex/BXu
uVnmm3YzbhT3+F5N2F8uhjrajb5XrvON6ggQBMY3dau5jRfRAbDEn/Kz+Wz6iWu4DXRFYV1fSq+d
lyA2dyPY+aZ+NS5WjTUl6Dd1Don0a51b5VVwbb6oXukr+BGJiTXupEe+mLw+8kuF1/zmCSZeeN0p
a8EP70pUXFEi60AvWNED+arI8v0QaAIdnTp2c2ldAOR6rB/DF+p20i66Nf355i/5uebyuX6vN8FV
m1ujbPd3eYA9e3Fd/szdCCYHbmHxaPGH4WghtJCSY6+FA//San4sOp3tbvnF+SBOfnkckccJrwdP
LezjoXGT3Ep3x8NsTffYKtno0FmM4LSueY3Xhy3t+s3yLfJbvs91BV96uFpdz+vYpyz7WyMytgvE
rSQW/GgvMqCDn7mp5S1csNme8VgNPeU1J5Q58IxsKqfe4aZ2Fdso+W1YpjWBAKQcpPyd2RUXkf37
xbFCdxRMkApf8gxP9YNbwZa86bkWreMu3MpXg7u6x0rQAL51sagKB1aPUJ8abJZB04fK6/3sGgFN
u98NjZU7iwrrIm8fPM/74zor7HLXQUlJ3+V1ygc3UKSXrOVIrH4YE2pMi1EZyrDzq+lXFyk2UJRl
W0uwUle1NR9tJjZR6kpEII/0Kdz4qd7M9a3pdPzqdPCkTXgx73OkzrXCMtyE6aTIafJ8H3eLu+7b
bBtrthK7A6H4By39rcI+YEWvWkc7Q0Su3Rl2cmk6LXJyxk3gdo6xXSw/RwJtK3wxndDv9uJtoMLs
XYQ8Ais8KK/1LttL7wkURpdGhGEl7mJiFzGQGGyrpySwMyxcYviK1ryukBwUb6WtjvDIfvUiuiUO
rYuInHBQXXmTeEFny3uaAuVa5q88TWhTVZeZH+8XqiFaQyyF4SSDw29E/kCJIcQy+EdVIH1vGxIm
u4LduXz/0oJ/TcG9XQ/7RS+j8oOf4N326tUK7RPxqnsugAMt6ideJVo5WCZrcvJ1+Uu7Z+Ax8QvF
DjoLHtO6htmqXwRPgTsaFqi33s4A+b7zzTfH2+oy3bQ/6NybW/AvKpHY9cI5akwLtgGu7ky0yOwj
tHMdILFl5LYGNfpOuMWbXr8JUQJAGt5SHymFGba9iA6FNrqn3nVF5ckq+P5MI7ayfG1u0U/UnMCb
tvo6e5B8WjQ/0C2wRc+04x9YdYdO9jhfTjfaz9htvfBWc3I/8uUL/cJ41vyVD2Rmh5dgeR8mbqjc
i7sYEgoqq8Fa9qI9ITe0Rrryyb5XnUSo7L7b6DfyXt7Qc3pfbfN1M7kkETigQ2fnQ4h4BYrcx8Vm
4ELWvfCHNF8EkLzfekCWL/Vs6U+dYks2OCIuyPvynuraZjVY/Gzzsb3P7eq1Ws+dB64kd1aUin4Y
saN3jbUq3OSI3BoYJh+nABRNvcVOJvX45O89bgcIqOe8Fc44bJvWKkcLh5TaFoY78Dxa5FOwEFBG
WcH99rrb/L5Y15gBOimzvRDZ5OEGnLYugl2wquJnqtjHHyW7ubMymNVHLzQtSdqdxSd8RmL++d4u
LeIP8M92zla10sbyReJPDxm+eZK3EADRMGaHndNxOemM/DnaSQWrCORMBUa1jEb78hawuF05mS/Z
NXK+w+PZ2S3Z+99diX+NtzAc0PPFJOVkdkMQyBjhrKSLxVMdQ0nPeA255AyvvPh9HkLnrJnI1wHM
30OeTHHqp3hcHQXpQrsdESBYPS6vAmHMtrjCYnZ7jn53Iu3yxxR/43w+fECaMUMb1nzARfcKl8ft
Inql8diWXnMGKnFCgP5zrJOq3Iz101HumNsit1ZdJPvZrW6ogLColFvXb9m97pAvQyItcakvNu1D
c6W+nmU5fr1n/3uJTxE/CQrGZpsm8oXsmd7oL9IKPBQP9b8lzqwREJ/uIUDKMrpoyEIz6Mmkjb40
e7Vq5YN0K052LPpTIluKYitPOfhscj0R460MVCVpJaHUwo0WDmO2lt9EyJdEWcd9r7kSr9VPg7eb
C3OfXzQ/MwR89bsIbQa4ChY4PdHKiEyezTvjReFKwVjJX/GjpE07W/Oh9lJPvslXFoHmWSr9Vx/2
0xyXFf+wiZpVQlEn7Jhj6Gg8/Yqt9Vb1Mu7qxyEnPMpNCw+ZcRcfOmWJ3cYabSTHIPQmmhvtWd7p
xG2v7fOHFObqr4P6kYHwu/p2cn4//V7LYfvwe4GEKeaybOQDBo30SInODda7dSMD9K4N74WujadR
Ia4t47Dv3ysCl3eZUELZVaVD3J386s/9TkvN8tsNcVIyLIFfZNpYyYe68tPC6vA+Y7UAgMzCtjn6
UOCOkq9Uz2lz3eEvE/kzNKTRD3RwFnb3qzh6cy9bs7yu6Tm0tny8wITS0rncexdqJ0opjWD1zcWo
uophh+pNRh6DXA5OqnSPIusouL1ha9Fl9Ci9pOic1MgYy7ZWh75SvAlBbwfKOjtiKLg1kUrHpK31
pMzrTE+p3SxyOp4dwwmn23B2j6odoQTVOFF9IahWfx/fdo/CnX6E1WEZV7yLIhFr4mbNY6lSfwLG
6wg/FSv1ex+tTgSsHnPaW9jJElrp7pi5YHem5m1s170MLegAwqZ9i2urCmxe8PCxeh+bjbayjjRj
NatsPZIYog+w3fT6nPihMm14+NmwVysYRDYbXqPA43XJZjJsMLWpj+mdB9gTp4Rd+Er3Mpg2Q35F
lP7gBofVXoOzoVi5YFHgW9GQsaJ9ntuhsA9feaTjd803y/WE6tvKGssDHVdd9apyLQ0WqPzMiq47
fHFNF30WzePlTUY7JZYBvPsjQd7sun1a7Vd+tBYdes6yNd5PvummN609beQbwz9SnY3QfcBPLSut
vrKnt+QdZG3zpnZWR24122A91sQmdIc511ch0to/cyKJ2NdWu3mrxtbRL56aZKdc9NtsTwbglqKd
Xqyus9gaIIfcBbLV1OtQsdjtNLe7vbSmOYY+AQ3FkRtDsALD0hO7QD1BtL8/kZi/fq6Y/34ElnRf
UmXYb2DmTjL0FE1YurNFcTEaHoFgMbHSBvmXTzhj3mNxHOfv01p9qDuvdFJo9cN2mDdR9GMinwM4
YAGmG7nqxrs0sVaExiPa8Dud73k/3au0aVVSMLF0l+wvfEl0OuWjbxpXJJqFLd6LBYW6X4MX78SK
lOK4lvYB4vw6So+6p+SYTlljA1omdrL5mZYuq3LbV8hfA0pJ6suRsDwtSlvtC7ImrxR/tdUGaL5g
vKxi0m9lfoYwsTYUHFpUy5BuaiRhO8Bm9e3xaLU/+9vjzWrXHJrjekYzCy2bwTKrfbwed6UrbWZH
cUTSRaSWSDY659doWuMjxTKhtYgP/cUBb53e0aiiRWXHa5EsoHtpcHIke3ayw2o33TeHmfRurWn+
1NzHqTfvytfosj/aNU7O+fRusIV/Qd4IRz8eKD0frSi/LikPcl5XLsxEezCulHCf5lRuYzgJVEPG
q7C+maNdAWpiNG+G4TUrMKSZ13JNzfV+yB418UJ7ovmQtH6u2qbhzPu+tw3+o8KTVMqclpivazAD
1+j4a28UHkprJABI/ckb7DRzy6fcBz+ObkbudA8rbT2TP/DnylK8Wef70dERYDjuoudatnrY0OJ2
sXeLEZqMbwAdqvk63lBwKd35Ed1CMmz1cvZSq7gzfkxPwz7b82CWFiiBq2avWhWuG+O227c3PbeM
Xb7LkqXvw/sV3OrkAcWOGIO6CDHyi/RicOu1dLG6H55HW9uKb9FDHtlaaDVueCWt0w0OF9AkFZu9
UZle9xYyLD/ygvzuTd+TJ74tqfEUAwLlQb5rH8LMrtfiLYmc0/9gIcPeovxM8pfLd/nqgtKL+TaC
e5ic2EMWhgsCkTWuNdo65SEJyPSEdeO22FlEjnkLIgjosFXIodU9tRJCK3RzrgDsRNpOqF5r0QuI
K1obxLVW7VrRNup9bDyorZ2DzhCSJ2HYUzdJyrWhbcn9i/gBLKRUPo7TTaR5MMnS9qrorqNiO9C2
r3mrWL45ex86Kjn1UsPIPRnYzHX9Xu2F4Z7pKbM/3B0DS0LEPd0OPlfZ4BgvhZ9MvKt2aU2Tq20B
VCAa3uw4BhZbrUVH3xZeaJ67LQ/2rvsZ2tI7QC/Zyq97zphDtm14w8/iin8mH45LBpAOIBOGuwFb
mqt5uOH5nvBhPpgI7LjhT/6rUdzIrPGz2FzLwWVWXholl4+jPxXZkt6nRJxsNbt6a9S1iP/ChLAn
sH9rcJOH9l07CB7EC3GTj9RRGn7LH+kDBQsqapmFbAPpe1J4JUZJN73H73xnbFPcVDfB79z4oX2p
fiYr2+TH3Q2O5vHU8cC+CVzZvdftkw3OfT/4eoqts4H8AHen95IqY29P1BOuCEf2cKt4BR+khzyz
sP9k02aZnd/0jQWCw4QUbdXiJr0BaKw8zM3CjWqvxd7qL4R3yCgv80t22b8UV8FO3tOR3FK/3E9O
baPldkl+j2PW0TnepkBxmMV9aHj8BUzDxo0c89TALURartC9+pr5Hm8p0bC0MtOjEpev5Vey1OUj
i5tqt+jsDT6ZK57KueJmb/W9RCHpHhyO+Uj5QMTAvYOTOCyiP7ro6Ltpp8KmoML2FJB1Mw773NiG
2V19dETBzm71cjvoBxZ/24BUojVxtBCcWRt3K0KJ/XHlxmAyH8tDcMO7Kfj5NtWQRalvWrhlrsrN
yeSay/6+xOL8KriJRSu9Lx5DdxJ2Xe/iYNR61SVLTJVEfwwjRK7reCsVPMfCMwvkJi850lWvqgE1
BCrcIr2WbpL10UGtSvoVybvEy3bdY3tI+PKiNW3Sw3w77ASX9/lxeMWWr/7V7RQ4AofyAPsr3fYX
/IzuqqdWAaKvsMn10Urk33uAdY6XUFJryn1Q+w7Rr1XCpxSGTelx5+7E1/7m+DNzCNTae2qhbn2Y
NjXLfy88D7dIRSkJf/kXpReXyMdOD8P0ELqKX/UXQ/IcO9UmdEpb3rTX86/gQiWpha4X+Yr1jrCn
PTwVvr7UWC4NB9X55tJ4bq+LO9gEplW1FGExzrwXn4jTq214Wd9TleDRzAm6cpQHU3NPgFdQOr3M
rytX3N0bW1R/LwmnWpTygBVH9ypF59tZIFRdzCOFZ/rN72wNrn5OkC2UPKxu9ar4hl/yDQlCRtXR
K49+m3N0obM6hJNGsk5US/HhIVJ3yR5TG7DXGr5QbOVPUmdFnmgNfnGJtSg3BrLaTE/kRlxTLu8s
fpv4Vr9YqY4s2oJPJyrfLhaGw5Z29W8/ZKoxfJAj9ZcWapP1c35OvArIqwUiuVmvLvWDua4eCQ/5
dcdwrTnJQa9c1Ai1YFO+hY+zQpOWa8FRJ9/o1tEeBpwNQni+XF0VG4l2+C0ocFfhW1nxY/dYCrD7
MLiIZBzkev74PfLLffODgrij+dBpmk37HPH5q436oqR2tW4eFUu45ckcvfDBtLuNgRMPzLiIAFTx
26ce77uamEpzqkfEO2pP8Dmi0Ra8i2PeGPvVVa1Y6g17ndsDpN+OMhaS9dFocwBc6HPgPS2FhaRB
/pw5SWjnv9p7/YYs6T52lNaBAuNouU1I4JYv3R7QoB1fDo8Auzx+MouWesmLTGtPpeZ3pOAMxf1F
ym/mEuG+QfMo0m9TorDHaG/cdpZyVYdLwWuS2LGsisDpwlj5AtbVL9BX29yrdvNbsSECv4wqy1zn
T8W62YSXx8tac6KXZWnGy/g1ug+YxS9gBQEatffhLZC2/FBtoJea94F9TWfhh7whSJ8tojHKdlJ5
XbtA3J7yNWfrjM7ACT/qd5i76F9AKwK2svzvc+rZraTOjIYE+rDDVisWy0B3fp4eQcajXWp6mUyL
td+rD9pqY7buX9XlztFhqFW/DMxBeq9Xr5PdfH9ei1Y6kYT487dbgvQPiTEWPXE3Nfl8IXrV4MwV
woeGuk588VryScxpIxiXx26fy1d6ZauN26XW6MovrRNlLobd7R7cRiFdR9U1SVApPdRUwjIrTm5X
0qNGcA1dQnABOiKJOlG8AM3eeQNl8of8J4gOQKWzZexSiQ73hRbuZ+G5a18G7kLt1gj38v3UwMMn
huUd9NqtaummF98RWLTp40hcH92MNFxofXB93ZjNpqoPfYr/6WZSdYrnzhzZooHafbeyVGnfZuuB
/1dRlw57f/aUaU0H60dIh4r0f3DadwAlmke2PKYU6rMr3Q20DeaKImHrj+mucIm5IDgqFKOp+bL1
Xn8nRf8L0LD/c03nhZn//8Z+XSNaU3+EfmHE9S/olyYjMGNIElTKhWBEr/lfjWaNNjOAdCgHMMQ0
YONU1OCOLNIzsv4PCVNM/kzXJWQvFuGmf3aa6VurBofRhM5AIQ7T6/9Jo/mENYhWDuAIslhYXxIa
OH94WMYNAsWdOuF+OkCybygzkK9G4D+KFh5Q2jpY3tn1qrar9sk8XvXGU8/j3LTvQ7FCJQBgzH1y
zL3CGNwPK/hFzesrxSgJIVXQL6yQSPnr89GeM2nU2xoNNyNM6ZIKwi3YfiuYSQCUHKBNXZC6wuGh
OdRVuGHKxFyDxGXZVv3797/Lksr/XX5bFgleHKuEkNzCHzgFnK4GsTfgKZROFjwOHLN0E/aZHZg0
P8Xe+X4s9XNd4Y/BtBMhCkEeITlPceuEsnaI5lm1dSL5sgsyuFlC5EwTz3E1u0qeYXhTOWpqUvFV
VzzWoxWgFCGQTAPKojL20PLqmcm8boJHjQrtnHU2GIaEm7Bdi9TChr7yBjWlrDDzrMzkXjnRdno5
jRRXMmL9JH2Tg8w3oQxt27aNyPxCZ5W2dyEiJ/3xVSz6y5UQvU7H1XaMkYVU4nPr8efag/LVwEGq
OsocxkkfQT/mYZ9HJia5Md1PmDV5+Ov7Ff9c2P694B9HME8WPFYH4HppWGG5k1DCLFwpv9WVc6YE
SzX0ZA99GuVkO3NjyMKgMY+ZNESny24GZyqyX43AcYa9ieQh9fmTglRezXqSjitMx8luZwIccXVO
8e+ky/LXWn0c46SRlOpa0mQDoHiKXOFmqfJr64SCzlp3j7DIzlTZlm97umYfRzv59qkUm6koM1ri
K1iaLrUCAX/4c42UL4dBTQenS4456s38Gh+CiCButbLWB6y6t1Sm0MWs8ez5N7xzvtpoAHqXq3ah
CJ3KRPXxrKPsgSXxIoSZq/twt4AxFpMgw6uFiyVhoox7Zg2/ukcXVcr/HnXZNh9mZ8YmaNKZ+4SM
c22+5y76E+80Ue10Kzyfs2U96Wz+c4PwlIlYBABpPgWsD2UZH48xTRHVE4h4QO5klKIoN8nbpXke
Xp6V+/7iclYW6SDE/pBE4q34PD91yLoGAj+m6vQ2sSl189eeThhlM4sO7nrCPpFI8Eryv781vjpt
cK8MGQy2IivyyXlu00CVginGoo46rmhAvGrPtBm/PGxoqxkG7hho5Swxxccvh3ITVqUJX448y12A
TY3qcPIekFPfxOeO9pfzMdDxRr9MW0RTPw8WGOoMWo7ntkyf8+Ji1irr+wX7ciNCAvzXCKfUOHFO
QMmmTCelBtoAWAqvY2+xCS0uz8uTf7l4uNeiyLY4SSj60r36sO3VIurViKP9+7BJe1jFWGJ0CBhD
yzujhHbSCvhr0wPvB46vqCKU9ZO1i8v+qB9XRN/NmqIkzgmBld3MATgj5P6ofq/KK9kxH6fdueP2
1Uf7MLB+8nRVddurx1qoHKltnIC6qV6e/WzLRj69hBeWiQL1xUSH/eR8TXktSoP0+3yNzug3ALWm
y8o3d8Pm3Jn64oJEqlSF2gPkEZXXkw1fplC1oqknc4fbfCz2k3Z0+E/P3Yhf3Pefhjl5xFZNoJRz
LFdsDQn8VrzGDkHxU7qQb8FVDTYuBkvV+fk1xpqk4f05Tfuvx+eB5kxrhJQnKwpCPOyOQsR20TU3
UCiDaLVXy0+r2Z+B8xs0Q4vV9ZnTt+z3k8+IGDKXsg6Byfwj0J9KNc11WWm4mHm4bYRn88fkh+ou
ZSdMZ2/P3ctffksebxUvVEXHa+Xz+RtjDkonM0kMYwBKH6YY2ajC/35Wy5f6c1J/D3LSr8c+FES9
QtqftgT+46qcraoyfaQafx5b41fTavscqZUzN9mXU+NakSiLSNz8J9t0lbdCUqbsH0E+esrQwDxN
Ngk8uO8n99WFifjF3+Oc7NNKGBud1KtGM7d7WATZI0f5jQBtbv+zOOHTaCeX2Njrg9ZFDWUeSNiE
QYEz3xQpTzf32Dr3srOgpC+Pwd/Tk08ur1wTyyY4cnm1ZuCXgO8sFGA4jykdwHZXOfjgiJ0P9WUB
YuEx4Jz9DZbt8cf2+fAbnOxR3Chz3QyS2qEyioFu6VLNs1c/Vh4tuNuzZr1fnsAPoy1//uFFGoV0
bNvsWHPtFD+mid5fctnTeBIb5lfbx7OS5CeiO7/fJZX33FQlcF9/QnbKUDbHfHmXlMvZlW3FaTzh
YrqadbpEyC843OCC9/2mXfb+6ZJ+HPLkRGaj0UfpivhvHMZDoE27pn1Wm9wr5wyK9eP3g33x/H2a
38mK1vOoxquhwRgSw3jBuGsV4cxRPzfC8ucfvlm9KttwgvTrtJoPPNAS6EZ+P4cTdumfH+nkNUjx
iBdzmERczNNawKa6/u3d9W+YjH/5bdDcE6mroMl4KhSPsqchtAknfPFb4z7xAp+O1Xp8LDftWnUz
F9wHiP5bc31mil/tfMSH/zXwaeTXHoNk1ANWUcYwZDosp6y1dGt+SOhT5fZ/dK4/jnd6ruEkp3ry
+6ShifPwG1JgSy9LOlBXFO+/n94XBRv142gnW14rsiQLFAnAx0TXO1Zuuqy+EnAj0QTj9vuhvopq
GWthPxMgAeU8mVk9N5GYj5zo1E+ANINTVRfBZRqy9tHNxDO7/wR39s+9+WG4k6kZaVBAROeKZm+i
0TO748qH6ZbCC4mc+o4QHuQqDhIyyGDvSOPaROrGSWqkh9fgp0lnz9kOfXUguctkynC47cJ8/Xwg
Vchpq2JWydXjXLar0Hyq0uLu+1X+6oN+HONk1mIz9iNi2szL1OhhCgBcTIUuYZXelKp5JstTlp92
emN+HO3kEtPqrJdjbgHKNc067wjPymQfVMFmqAs/UquDNhiuJtbgF8QNgrEb/E/9shP8Hi25eo4P
QWJs5Km8lYWVWySGlwu6L5atOx1LD38QtJKRC1gAbq2JaiBdK36GhqqCEcwXI7DGSJoO3y/giZbY
X/sGnWRqABTtlsTo81eSw7pEEYGbxrzvHVTEoPKswLWt6c0BEPjdAqVb+f2gX0VlH8dcvuqHqzot
FezeDao4RRluj1WMpYHsjyPt5O/H+fJV/TjQcs1+GOhYzEct6joycWd00quFVSLY4lVvg/xYsLfD
Rr8/M+S5uZ1EgrlSpAivSI1jjlYaW0vlrbwCB7lRY2d6i6/6G3gSB+XMOfj6M2KhqmFeRwJ4qovW
oHIxZ1G7RCwi4EhruMhvkTTZKJMteCBrBEt9xcf1P/mQZEc4WuJQi2z/5/UNKyMSxWysnSwycVIA
F0FnOVTW36/pF0vK5qfgtyRhIPhOwt1QirVsHErqsQOsL9CdRxCiHQiv74f54r4ywdwbyNiR1a60
k9OdlL3S4AOCb8nqRSje+3N+rV/+fEQwUA4gu0MR4/Ni5Th/sx1DiirHAQJMACGjPnNDffXo/PaI
/9cYy+/wYcObnTH0BVmpY5Y2mjsuCN8btKnhzZTADL5fr68KiJ8GW77bh8HEUtCrWGYwpL6gJ0Kz
3rWPK3sC/xm8wjc5832+iIk+DXdyawytOax69riD9NFamrCHjC9xl3PjpLc7SEZnZvdFwmoi3k4V
jII//NOTXUeNrwqUgRLwUqzUCb7aypPY5TfpK1LOHo8moNjHkTAQkvx4rk7152QVUUVUGcUkmlns
ys9rW0I6T9q6KfAGr1Ir8ObjTe4G1J+B/QHZ2pUeSJKXKdy13lk+yJ/nbRlbwZZ5RfvyjzLtsepi
qY3A4i6ujMuD0M2UAJPsYDp0rQdnSfHM6PncuF8NS32AcjuVVAq1J/GCEOElhElB6VTzjx5XithW
kBL4/qv+eQYVOpR/j7G88B+2rKBEXS8g/uOoJteIZNol+Jz/vyFOjnm/mvJAKBkiX72kxlNbnxGk
/CILgW+M+TjNZlptXIgnc+haocp0PIRXsCtAyGsXQf5zQOAifDPIvOXRV0C8fT+pL94XRdL1lYr6
CF7dBLWfB+3nPixjrB0cgEVYzq0TFyl82Y99wxNJT49O7HSbc74VX7zfn0c9uc6irE2zebHzEzYq
ZOQMYtI6cpd+QdFAp9N3wtV/cKvR/JMxJechpXN/2mLKtTEqBhEcPRJBPWFDhs4XwXsQWYBfA+v4
Rt327KBf7P1Pg55EDSs6XuMQpSXRu+JGmBbCUYVIXe+MF/QxNi0i1fbq7sw3XQ7U53B2memiQayo
pJmnQr856g/xaDDTxeKX23uD4iVU3KODiJb3/Vh/xumfhzrZPkJgjpz5ZVGTe5GdIyai060wMGyb
9fcjfVGK+zzUyZ4RBUMqpSQvHUl64HSA1l6tBxDZWJXXoMbOzeyLV5B4AdkpjDE4HkRgn08Gqhm4
URRmR4wZeJGt7Ngr7tUKXG7u/Sw238/uBOO1hOufRzt5BMNxyhItZbSuh93dQAuPU3uSKtsw1q0K
Q3SOrXQAAanrWxlTBqlBxziP34bJ9HoxPhjysNd64tL+lpvwulwNexOCaN7jeAtI9jg3nmkUNoJp
SOvfJ6h8qHEOcXn0v5/IF7fY54mcPHBqFB1XZsVEloA13sy7wDU8mXbZOQuLLzbEMhJ+TqwdbpKn
kJAeeZi+iBnpNwXwBilwhAGWWunkIxh4bvstpdDPh0oH6AN9Exoj1bVTpt+xy5AmqkDpLFoNwz1x
P7j86mohZZ9ZweWe/2MkFIkXlih9s9N3ICyjqEP3n8wNefghoDYjb+HEu/XSqg49obsP7vptBQC7
hfT7b9Rk/7w/mOqisIGsFfim0xgl1qIm6/txacab22y7FBgWEkJ7UZ+PSb5aViBWuHBi20Tf6eSU
SWMZ4WEYAn4y9G3RTNumRxs9qly0ZvYx8ZekmM5KjXyjbc7FYktQcLrQH8c+OXNC1E55UzUNzV2J
y7m6XlQb5muodOsQ3R3nzHf9865cVL0BcoJlQnDoFE2FlrcZpKHcOMN2dXQjUtfykIWHGB7WOncK
L/QkJOqXbmzpndtUX+2pj2OfxEeSUY9R25MwL60naXP0FomE859zOdx/rCiHQ9Wxa8Ng7eTwJxkO
LLVJISWsp9Yatfo+M7ULgFM3sQBJbdaM8MyqfjmxxVcejfflYT8JLldZZv4XZ1e2JLcNJL+IESQA
Xq88mn3OPaORXhgzI4n3BV4gv34TsjfcQ3FFr98clq1qgEBVoSorE0xUE/oHfRW0MdhOFFHuBwxI
8TI9V2kKjugGnMBxu5GurS71yvBiR9uq1PiYWtyrIP4Tv0ZtB96pCMQAgHv9L+Pf/6m79vubBUfn
ytgizLYN7VIQV6OwwnPVgbbQYzerhwSlB6PhRxMCPdyIh43ccPW8XhldBFzWVYWiyN6XXn4Ndb6L
DMvNG+B2Q+puXI01j4P3s05wdAj6lYv1gYbNStseT4QqtR8rDuZopn4TqguNIHDd5zYGgmzTJyO1
nNqIHzasr+7ulfXFQhO9Kcq2BvpM0uZ0XIXiyJO8kKar7kpQwxRHjMBwchmbryYJqt12SXXlfS8x
Y/9swMINFhYbq5niJ/yKmico5wWyH1De/wtb8mT+dkmvbC3cXibCzCg02JI9CPB+S1TXgJEqhpYA
Xp9bD2750/9kbuETCm3uVSUduado5HulVSbU2is/aZINmPyqJ7ha1iLVBmySMAUuBy6uO2C6L6BB
ewAP/2HjtKyeVakXYEFIA2Fy8amypiCZsIFqYYG+0/cALjjFOd5nu3G/pSsvD95vW3dlavGl7Lm3
rIkaiBgRYOws1w4jILZbl09erj9ZWXwgE4qOFPMF3ItBQA2ypOg4OOF+2pGd/qvnu2lw9QBeLWvx
pbSBgvouEg0whfmdpGoa2+qAoUbUl+IjM2oM02x8s9UlGngRSdpapi5hXHWlTOM4mHBlGJ5QXiW5
yASqndDpMBe23f1a9ZwmcAkELLsgrl0ckSKPKjJbCEo2JlP1QTjgcDzEI1SsIrYR/9Y9x5WtxRnR
Q2a3pKToKIaYCBEJGKENdomT8pwqitToeivArX1oW8xYdmbsRFF49+fdXb3gV79gcX7aJAbvdKWg
RK3SW63RzpWAv4zzxv+zndXbYCJFhHyNlAiRH/mqxpNAHUgzQkCTmFmfB2v0obu2EfLWl/KPiUUk
gEytGZsDrkKoXggYknQQZVoY/PvzQlY9FWheDTwsgT5a5tdtA3y7sAwJKon2xRGkYsf2wAN947us
PJAQVK7sLO5ZmWhVm5o49fkhu9G8Bvwe7A6zwG56UjefLatbB24+CqUBE7MMi68zaSCayeTXaTBP
w6BmyFzFZhtHYMvI4vvQFjDQAYmXF9r292bGOFtjgWwysjccxpYd+edXR60bkzHVNJyDqKy/NGAa
m2n2YzTL458Pwkr1DV/oatMWlxccNoNSgF8TFVnZxxpvGvTlJaNoIAGm4Ntyx02epYV8qSw1oML4
q7IBumPQycjjebU426ZD3LTwTl3dH4eheSlH9hBGRur0A0BGRrHX8yIIoxHKfRrdz6ZhOH3Ynmuz
c8yZvEQ8By357FpDDz0D20wOCqATCiQ9hrg8YRjsEpUtKC8aaMYUWZI4gHCBfiGNzwNXv1ChXCwL
hPRdFW2k5Ctf7XphS/4hpTGUbg5VQI1DPDYmau7moccsY69vdeVXqhyf9vDXHl/toRlXdFZ7XGH5
ngLNISjikkO8x4vq/9/5gSVwVsNr65hH+lWmurI09oqBqiWXRyQMmuO8D/GIAxkbeGgPypZa/Urg
+mRscb+UhjaW6LGDlP4gBaQIRebpqfCgU+ltHP2VkPzJ1OKKtWFocJWXnZdYmNVDWCbufKgu7BB1
RxUjuslu8wG+8mT7ZHJx20bAfKJQ+7WVwusfatupQIW3R7KdguIBpbcYNIQodMhBCjFs5Y0rWc8n
64swmYWTWWl20f3KQaLTr9axox0VDMeCDHgjGV5LC2CN4UXB0HEBi+rnS17EBdiO07/X+g9keL7k
wRZkeAV7LY/oP7bkyq+OaC/MjGI8SPaoR59/N0EHmbanDjuZP5B9rmDmnIFMb6tvuBbfUM+HsA0m
00z9N/oXrsWJllJcguht9CWlI30wHMgzHjCfvH161g7stbVFNA1VbWK8RZtX+uoMMC0PeBSUnwFU
9Iz37XfaL/DlIi+Xo4maDv55igrZIqJqWQnB61YH5Z73TXUJ5DuaH7Nym+ZnCTrCu80j9W0LZqEQ
9EEnY99dlM3RlV8v7z/9iIVHmDSIjFcpVq1Bt/SBPGgfYJYdHMmMEnsluK5c/QT2JQ+Knm7kUqBL
bPBYbg8Ird3d681YuItEizWuJCEeKSmIYdhLXr2qnelV0Y1RbUTllfSMYNIaQG3NMFGSWJiCogXh
OsGYGE8f+nZ2mXkQ+ZcGA1AYF54g6tDvNnyh3MTlJiOxBWMx5LcxJ7H40nPelxaP/8b3I9qqP4a9
DVCXJPU0IE8DB7HlDLdMLr5rD3rvrC6xyDZrzkZZ7YaJbaS5a5/selXLfdS1jnYqTLD6hWo2iGTA
rJuYIPBS3AR0ERubuPIux2f7ZxMX3l1MpqYquVzRX5gF598PSaz0L4GpMiAHATwlnnjLqjVJ63AI
SSenTfIn4ic+cJ0B2lG76QyejxHFgCopN5ttq9/syupihWU5YkNzWDUgUpgKzLQbwX/ZxCsTiyAV
9m0NLQiGBNvSKieDNnPW8p3ZcnI0kxA6OyA3bcABMfDyvcnbfdjVW99RRovfLsPVT1j42a4xeM2J
kCN6RkBcEPyisUPuZF28uO33Gwte8+rXX3KRDKPyAcFWDjBjpO8g1xXtQR+2G8Bfy+Bkfdlg2bp5
q+7ln/UtZ12rPreNkmJ9qG0e+mDYyzpVsdtCXaxGx6uVLTMA1oTpVFEUBkDwHd4n+xwwE1CyTYCd
SyT/FmRspV/66U5Y8rteZQFpCJniWJaRZKJKfsyOnKpsPRkgs51yt9XRkIf992MCJI98xNDfuim1
sMs473XQBdqDN81p0GvEaer5YLGNzG3VjwHB/7+WFgvDYFbYkQxJ8RATqNYN/NIXUGc2UKaAZGdU
u2EKYraNc7m1vEVIYGrKezytkB6D7B3kLWj9YdwdhEe/ZkHIDtLX4DXll61tXT2dJqSL8QxE9WrZ
wWEJo5FqIUuVtLjZUTaKetQmtsys5ozmlZ3FLa9CyKgImQ3/wihk4Ci/yTGqV54kK2Fk7/scKQ+g
6dt5lQw7vx0cC9htSEHYJl0+qFoot+hRlnVej5lWiD9+r2PQDUXW/cYXXPUsAJpYFCBKzH0tPAuZ
iljVK3QX5eMmnBzNk3Tm01fZeVNLB1rmG2dmNTz8Y3DJWjBqRVdXAo6lqU46cpWyEFu+eaVbi9Kb
ZGHAFClQ8IvwoGj1mIFhFIVNkINNIPY0oenD6ifa7QYyOqx7U8RXqOj4G3u5FtstAtQc5jvlbP0i
lTCnPM4SCI5hegGcm8h+u2MFXnAMM2++KtZ28drUIsiSnACs3SKNGMufBWhRi0nx/ryatat9bWGx
iZbRJZSGpMV7U0AgScFBrB1c+F022BvVg63FLG4ZbwZItzN4kUgLYnyyRvv+57WsFkKuF7M45Saz
w3RmOHQShAG4B0Zn/mJ83oJ7rF3bK0PLAZZUMPBlzmiBJrT+QkNrhzT6G4vJRtF0BYgDbu5/jpq5
eDhDshDN+xLeXm1I6ZAIZPYtqzKQfqkftND2AzW/xYzdq6I78LR5qcquc7oEXGsZZIadIY2OXImP
VWg9QSjqFBbsoe/IPsrYu+AhJHfy+yzRb3nYXYaoexj15msE+jibDR/9qD0Wlr2xogVB01/1vusV
LeJXyoo+ilMVMOuP9A6wVvDCuvFjeO7BWCj5CCUhfwbue35pNo7fak5wbXoRxdqumSPO0cAC2AHt
ncnBaCHSkMYLU/AGymf6VlFg48Sb8s+vspBaTViESWostjB3ZtKD5S/YOPLr9xcwWor5rd8BxEPH
Y9EoyDwgZjzwA4A6lQpyDIlgTFzOdwkYlevvkGP4F8+2tfBsgcDob9vLEmffR+MMFyxxHOFRO3G0
6TRfBXPgn9e4scRleXMmCqoddGo8gYF2HmZB09tPXCEHu//6Z0vr1/qfBS0OZ95NXa3ouNatIdVb
rWdLM5w6VV7/bEb61GXQv963xUHU0t6YjB7HouvHw2hgYsIC/8bTXFu7uRs3du//cIr/LGpxCPWY
t5ltwO1KNhM8X4IEAEzQCB43m9FrHwr5L0gPwK+gqWQRGKssL5RGOniJL63BMxtIvSG6B88/gDA+
Bvzwhul+bNqVn2W5n9d25e+6umahZiW6ncj9hCAhCGfNn3gNv2Z29dCo4T2UiVF2lxJg0LKFVIan
t/N736UbRc61j3r9I+SfX/0IpavHESG69eqSH9tG9/NJCt2G9p4Y8zlJ+AZgbGuzF9F0yiEDqAuc
1ZqjnUs1kCKTG26BXFwRW9njmh+7Xtsiroq47romgtP+xRXwzfwynwrI9iQHGwAU+25uHOX7n6/I
qrO+Mrn0LTOk5xSBxO5XAQWi7MnReipfoGWCXBU8nl+23t4r20kxBwHeNQzNAAi9uJMU6oRzmMpI
ywHEzmp3MjEPSyiabhvDcCubKScfgNiwDPSIl6l4T6KaVeWMbo1Ng7gP9y2oif+8eyt+7NrEMvme
h4HElYXvpSqNY6ALn7cPEfhH/mxlrfAEWCiIi0wwV0AqdHHkO1Bsc12CXEZXeJJEooHkDd7ZslLI
7yHLfNis7svPsLjqn0wuTr3RATgIFB8+E3wLBb1PMwWgyIbmTO7z0c/d/1AgwZwbKoKSagwQ1MXR
rxF4Msgd/330wQVFQaj4n7CKoIoBF4cJFhCq/zYWlhthMSTgF7E6RGrLdKH1TSrhduQ2JLn/5w+3
4qo+GVtEhAr48lip5MCDDlr5GrT5YJmfmOaI7l2NyYa11WNyvbZFWOCEQTCxwhbqt9quvlOfS5Cd
3WkP+v3s8pv6G3j0qi9/XuHaHbs2uYgIaQhNSjvElF3TSoVVRzSl92cLa93yv8l98HYHBmRxMOI5
VoemgQnQMXkxKGBfU09x250eVAcbpMfpsXzeOowr91oHhELHm1PDyNYSqzERc7ZiDo6p3oLoafjW
NdCKjbau9Uo4tTCLhlISellACC9cYYhQqvIaYNK/GqEtoKSOggF9eoRaKBjNg42dXLnTn+wtjuOo
dElpW0CGpAf5JIBwH5i69uQ792XvJrK3u2crzh4TRlBqIICkmCAxWsRqjRVQAgVICGPsjat5kkkl
l/pAGo6keJt/AD0H8Ymtz7dyKjEGQ1DGxWgmiKhkQeMqRUA9kJLCxMYiYXGtNjA6sXEq1xZ2bWHx
XlSLrlXaGRb6/CaMQVlsjJ1PU4DmIV668dlWvAj6gTiOADtjonU5wgQJ3ixpIwtgioOk72qkxKAR
gth5dIRrOcSrg6y/y8AHAFGRi9hI1dcqyp/MLyJBHqkUoA2Yty5SQLK2HEkiIWF7IEzf7u+uXL1P
5hbX3U562XqswXwAYnLMKTu1esiKrbG+tbQH02BgXv0164BO9ucjAvi4Bko0rOoX87dUwLSh1kgv
+hHaKUGfXcA/HW22/FY/JabyMdMEOVNjiUhMe7Uvqw60SWBOP2hP6o8W2J/IJwcaZE+/kvZgQI4H
KNDGedW2LC++oplFtjYVkrAJFd5a9drn8K7GZ7zLXzBR7pFTsrNQXbmxoEew4efWTENLHcVDNCZA
g7UIS02eKJo+aHj+t8UjaNN2SSSehxnUhIp47+zkZeO+yE+3SF1shAqQRAFX/vvAqz7b6dgboOJs
/fiuBusiBClQNoSWw38pG34ytQh/MxDsEVGAadXM8AA3mEJyrx/djQWtXYnrBckNvnJnfC7mqWJ4
l5u3LFAxCa7tFfcuB1uagOf+V22dFQ+K5Nz6RTxuIF9f3MIZPBymksCkBHdoZ0wvjr4UEq0gDo+y
UeKpoODfWudKfLIl5TLGkAjq58tRGaZ35VjmAx6OzvgTQM9dfAui3x17Jf+qqrJWIvtkbxmdJi3R
BOtxMC/may887QzdnEexj55rv8CTCwiLGy3zxM12wWr1PmLiV9IsgxTtt47LAAiPNsdYa/MzP6jH
MICorm95yXN5Go7dqfWUALIGmb9FCbQSuGxUkuQoOAaSgKD5fJbA00ztQgN7MUhxMWr2MfHaNfTS
1yCS8udju3aECGyYKLxJRMXCw9ZsnruKwVIB9ERDkM+kWyZWvfi1jcUXtDDdm9QyWFAokAWqH6VQ
+AFbsepSDDLXNbh5tjZw7TJem5SH+Ooy2l06ksjCsnIUNscQ0gshsGP2JjvV6mW42j65vVd22rgY
CyrnNaK3/Gl4kjBeC6q2fHblBSzdzU6u3Kul2ySYfEXiixYYtRd7mVVFrYQ2h+LYgVUn4iMiQpgn
tA5IRj0gD7Zu+5o99OFscCIy+jtHmjHmmYjNESoVeK0wF3JWX2yfOZrbP5FTvFELWM1irq0tVgcd
v4QkIazNHzKLkU25/Evnx3toVG0Ov6y9xDDXg/lhiuReV+1FAlpnOUlSFda8CcPYUmNK8e0bHUrD
gDPsbE/dekusXTYAUiQ1E0Yj4Vc+n5axUeYuA+20l7Rv81A4RE+2vtfagQTQxsZsNFzWb3oUVar1
ylAAmMaC6iZ5kFreEq0EjUnipf5/g97ZmMMGCM4ypCS7/EFXN2CwO6vNqfnXQLt4KqEbjUb8rdSm
STzlsNVIXXtofrK3uHFgZ2h7JDE1IBpwx3ISbFf9MH31Fa4YEQ+6IT90788+cvVYXq9xkRuNaALO
SGSkzQKJPeiFFGi1dtAg/FfEi2vOC6UwEz1+3Dvc8s9bWuDmx3GBrNeAZtgoGkh+9uLG4Pl/ycHA
aYGHrU2AZFwyrVoJx2EdLSkLAo078CVBU9JrDpJ2Lt242r8ffVM1MAMKgQD8AwChn9cUVizMawVY
xTox3nmWA6gYboHaft+3zzYW3kOr1bI3MZDokRCa9fRt0ADLGDYTvd+D82czi8/TkZyxQZecRWdo
YT+xtzw+pzt5IshO7Q6YrwG87KhAh2njGK6uD1T/BsU1M/Aw+byH7QSaEysDGY9xyW5mL3xh0SH5
lgRQVvWBWtCfWYOR882Q87tLwXolzbYGqiYAMxbrjeJZoTqHWbETHoHM3z77IXXJ0aQpfWD4IQy1
1ZxcPS1XJheXfBzbukln0K207fcJww/6/Lqxl9K3f46jnxe1uNKtFUVTFGNRrZ+Co0w+P1A9Om0/
PlacByzhozFM3xAMuS2+WtKWRUxCAEiTnr3qI3+ZcEovYFYK3cmCZnnSa9kNutazU+gk0OcB5AVj
/VKa80azeQW0LH8JLiDetuCVWYYfo+eK2WuYUYjPmOWH98Jwn6M5VWAcOlCWtXiqgG5F83lQBxCl
QlMhe9/YdvmA/W3br37C4oGbdRXNdGHKPob6U/MyH7x3UKa0HzrT+auULOCFggj4Ijx13Q3ra8dK
Uv3bSK7RlWOLgN9kYzjOEaz/Ynz50PFiine6CpFGy8E85aMSQXNuw+aatwB5j1RPUEH8oi5ivjaG
XaMUsClZ6nFtz1Bq3k+1g6v7pHpy1qt8joMp2DAr/9rlRqOC8UvWAOo6y0tbhM2U2hXMKidMhQ+u
4Q6YLzwyuPf8BJHYp8GVEMo60DanR9ZXDESvCXi8Daz2Zzc1EyMxSfL3imO3uBeaK+mDZHesvEAH
9t8wCP2ep2Jr9X+MLny/XSmjYcpPKzFrs4fG7oXvpUfOIXFgbDQ3V+/0tbWlS6RWaU0xrP2aWYVk
K4eiLGbSJZuKoTpbChyIxGu+/9riwiMWVRm2bWKVXl4LNrqmlhfHVk/m2QX7nNY5xZBrb1YMiUG9
zwx/ZMpxhsiN0QITn077ghlns7WRuDfUdiMy7ZSqgHQcDTWolmnjIWmL+pDpww1tpxMt9ZPd8tu6
i3eE5Zhstm6TDs6JjaYbGtFXbbAh/lqlhdPO7RvNxaOdaDtz7v26Ano8knLIQ3dSEohXkrS4IS2k
BoUKaSQ2Y4yHEyhSAqaZ8Omkm9DgjbJwBMwPzxquDRezKHecQ5snZsZtjL9UaZNd00wR4Bv5d4NX
CAiA5lArP2a0OJdd/pxaNCBze0kgGFoK7ZxYky/E+D0NUf60Q/VEWPo+51Ul86mHEuq1ml0GbZnf
qYPqhSFotMOYvScK4NXM6J4rq3pJ9V7F41v/Eqf9i96Yj3Y4PjWjfZ7MZKf2I/ibRMUxIDUEtUnv
Wr0fHSXL3tOwACwzsvzeLupdD/lsrUAzRGtfdQL55r69Ha2phBaxcR+huIY80jjOWrVvpwnzIkQt
gk4h+1HN7kVs36IfcNKq4Zh2IN+Lyz24o+yzog3nsE1+4gUTsDx9KrT+KCB+FGv0pGS48h05hqX1
AvWDJzzu08Mk4t43J3w+qqUnuze+hJPxbNjdJZynVzJnkRvmxkOcx25JwcmRhNDQtSLrDhRkB9JP
0CkMoRgt+uk7H/vax+DkbaKNZ3i+wJ6h+y7GSAmqJpouhmA/pnY4KwlU/gab3HWcHRU9q3y9Fk9G
FTGH1JNfqcaNKczbqYEmXdvuqlx5IZ31yEP6c6DUOkdieBO80ADhNYIJR8mhVfNs8fDN1MOAFeO9
0QNSwOrpMRYoU3ZTMKfhjFxBPKQ2nd3WVIjXpYrYZZax51Z56buMOjwKe9Nr4h566VWlVIE1ZdW+
js1DXA3fQQJ4tmh2O9ilH2fKEZPbg5vl040el4ZTJOV3e0gf2jR7V7TmvrFL21WayW1UfqtF5CMv
bc3pTHYJ6+5GacsvSoLnshK/CX26tVv7Xunskzrr+4SC0Y0kOFP1V7MHs/Q8pEUg7NgTFLWuNAeP
qWjAY5qXe9WsboWegHudxygqDpAcQ3XgaFjK48CjMyiBELVRSnWnvh1cPByeecShiRo60P86oZLn
RRCyGiYDAIy4fBrt6oVG5XdGyz3N81sCPj5XQBfZHNRHlTTVXZfnEGYsmvTBtEvlNQk1aEBa416h
xeAIe4gfeA1RzJjf5XE5nDpjDMAc8giH44Hr7wva7F+nUncbQ20cMdk7XbxUOgaBMU1735n7vGru
6iHiEAJJdaebDL/tkwuv0wdR68/pAABFSThURFv6okbDj74eoQBYGvlDa4hDzasdZh52faYHMxrS
dxp4KHsTxfKhAtwlMyEIOJdPhv0iTGhch+H91LUP+A9di0MGOYGmpyluTaN8BNpgp/cNpCuTsnnk
bds4ejmXtwUhF6uMvTYxfYxCev08BYr+Ms+vpQpKM7sbIJ9N3FqNTRcCXwqjwQT2Pw2BhqJ3JoD+
1m2XFpNTNZCYVYHXMML81RJ55Jf1TzqP3YG1sUvqtPJ4U4eYzSKzV1sq9ATiHhqLfXUT1RI7n9SR
O8dNsmut2BUze9PVirg5H2/nHkq6pRI0yp2i9K5tcmeoxcEWiosr1KEpk7ulCj1GEodAPFSYmLdL
AlckvvBExaHX79umQadooh+0/Im/8jW2pyfbGL9krH8yMF3Py+ajn40g5Dp1Wts+Z+Cuc3UTwpuh
3UCLfmJ7YTTvPUveeKjrwBpFKMQyiIbCpQHC/caMtt1rRfyzYSD/orUbw1WwEtGS2DlYo40AYeBM
1fBi0Z8KhlvcLLV8sxruZzt6jFIIqimVO5T3avtV18+tel8X6i7VEVUK6kx6BGqh+UKLYsfRGE0I
crlxSvDRIOwqpseUXaYid0fbcNsMPGe1KA5pOg8IUO1ND6h01YNOIwcfshIdLGBI9gzHLp6bE1NS
nIoeosURXP43o4asuoInV/kyTvGhmkAPH0KDXEt37ZAdy8h0kPV8NEJkh3LOHMZq/aEzkHFxTdlF
RfRho9CEeo86uj0t38MyfelT/pzpFvorqVdO8qupOz5A/VZ5ppnpN0XomKN9gsaXryvQRx0ewAfp
kVZ/JlN8y2UR1dDvxnKCQH3SOBW7ScSLqvX7vtBf1GJ2+ID2H0JuD39ln+3uPetVN0WG36QYrxWF
eopAq1oAMtVpyFqio9Z+Y2F/mLXsiWVQpYq7xBXtuRM/deMQznTPovGbCtUSSGaKQ5OYvaOizgre
29vKmh1j/loP3a3Rjk9pTu7sNPMwF3ooRekoY+jkreGmxuj3detqcxZMULYXkINmxLgbeBGYSnvW
Z8l9Bw56FRL20UMSYQW5FbQAZijlgJXMu45QX02ha9sf7GL2TPzrJv4g+rM1tu8RoqXTE34qqujA
DVDzYcCmyiBHnU23LDQspwLfscsyHD6cd/RJICDl5ll6KWvr0HZQ+i7yvWGrB9Fa3O0q5U0h8MSt
GX+kWf8YlxpktDOTOobK7i3N/qGbZe23JukCvVJUT9fkaqFp3JV2isNZ2Hfm2Dw3tn2rD9ELhkad
KEEbse+FM5vlXWebN3FvP1DBvkFi5FVP1N0QjQhiUP7VP7gVXhoyAuBA/LBIvgxJciH17Js6RpOT
8Khy+zvroTxvhi1SG3Duwbgd2Emxi/XUB+XmztLiS4cEbVAMv5wMNy6YY9bFT2swnksFr06M774k
My/3emG8xK21z6G/3EAXVVAIqhvDHuSOO62yvUax93bfvQja7VtqgETc9g0wpQf5NF7Kuf3Wz6mH
SbQv4Ivy6yF2lbF+BJMoUKomWBq6Ah5DyQ7KSE7dkF3Uih/mWQhHVN0XorUfZjMzbxoBOrPA8e5O
dotm+iis3aizO91GvLDSKYGicu3TUP0wQ6V3IEz3xNRxcOZJHO04u7HD6HmgyPOEqXxMFjsWyfhF
mdiLlovzOIKMSxcBofmDati7qE9vEqU/ajOKbdUMWS8rPE+zhW8kCgc1eEjy8EPGLC9mBRTojXFw
ZwFtXHDewzmnOd0DjFviGZ2cYyuekHv3QQJVX8LHQJvZ4KVG+mA0kY8E96FPS28w9Z0wMHulpUE6
ps7IqIeZg0NbhGi4AhEt4tgds/lRy9RbNvIbg0avpKxPiuhOVYYBuAJwoYlhmBfec5ePaWBUw6Nd
8NwpG7bTczsAQ2XQ65BOGswWfGQZqFNFvJvUGUUx9HarqHlCCUucJt5kO5YaP0punKeC36ZzdZ+A
u1Lk6TNUvDQHSfo7L9Qf9jzuU5JelCrxkrnlqBXUmLiF0G5T+2MbxQFjKl7xTfKoVMQfcCVY1X/l
uLMuHgVRUBPMA7Bhuq1sChHymSEfIGcLVU6/NSZoFHQ7RQ8f2qF4G5n2MgueHnUDtJotPo/DKWKi
pRjekOsuJdnNoHHDSQvhUV3sIZID6FZTmztUUsGIGEWv1MA4q270GdSmKXdorCQBFzR1I3M0PZ1A
51vS0O7NOPsmSkQGMRGM8bZ0xk+IZm8USfo0I8MHzcaon1Q10hw2NLcFZRe7yz7MUoEqe8QOgk0e
L80gRvLi6IpFHavtLo2B2RSjL+4wsLLDxbyj5RQYat86uW09kal8Uhh0yhPRm0crBrCgiXeKmYLk
q1JbxzTH6VSoM1g6FZ25o65gojO13/k8Vo0ztu1rrNU4kcg8edc9tVEmPExfIxxoVYgN08D2OuHI
Iu3XdgJBKxLGUx5jWxGD4LENs0E3THnqte6m1dozdO2+WU0JxumhlA9GDFXwQVfcaDRvhRb7k0GP
wJ6eFNruu7reMcFPNLEPeBTscqg6y6mKyNTSvS4yOA2OIfPasJ7olLd+VY9vKYMsNhplKPQk+p2m
zrkTa10KeVRoNhDwEKAy7IcCbJJ1cRFZ8W6CU+Oi1tOx1kGkZ9uI1ypul5PU9pvOQ7IzzJif0674
ltHsbVRmy9N4/zOj4YslBjhDolUFNolCj3ViYXpX1vYL5tcfeDo/6Qb7MoKFBRnzIDq/FDkwjNaU
+lGcnOYeM7VmVXtxx7434l0rEcLBzgS/rqbsIUtUcuzzXoWmRM3cMpTK0UPXeU3HCt/WlMJrct0v
+vIoehRclDL3TJqeKiA6ILrVYKJoZPB3KmldCuyTFxvVGS3dXVm2gW7Ej1oCOEsmPtqh9+deh3tL
EQfKNi32UVS9EBMUB049aePHGFuXiDfwhh0GccVg7idqZ5KI2icDjVyemo8iVV+6unObVLnvjdIf
EsCwYzsZXEmqF/AW8SpM8HAss0eVlfcIvCCTKWnhhEgC6366EZUJSWx0kCwLN4ztJkgFOGB7RJbV
4U03ak+SVpGAOdDNQ/VWVdhPPdROZVb6Fo2PJnSVH4fQ/sghb+NgbCLCG99icOPZbakUkaMgHfxJ
I+MN8eAcJfmI2x0PDxj+h8/DvRizb1oniG8luc/GMBj1tnSAKm/g3qfQVzMb8zIAeDvZaHzXasoO
OacfBDGU1z1euMjCOaEgHJ/NUzpjkmawMWMDLkMnr81nFHBeaxI/YYwcUvZD9Q06oDe84QUkexnq
OFV3B0L4Aqxc80Xt1J+8odQrchzHUaCSEvH0lBjibOZdvg9FMuwrEn0fSKf5M4FuCIKx6oxl9UAU
9sxLFGMKsGc5hIa3TZOoTj/1idPQ/vuUME8N7ZfKVu7HXlCPk2ZCjSQ3vViEqMqi/4Q+di5coKT2
iYraQatbyA5FPjl5yu6zKnwMJ/Av0hn0j9ArAUs4lEbx/1gGUpf2TU0NvLPaPpjVcGcDNOlYfZFA
7Cd/z2kNwi4S7rWoeozD7OugYGZK0PZojylGMC3agvO/kiiH+h0P78xJzcJwFJWLAAcxYEI5QDTp
JY3McztPh1H0ewt8+QrGuE4FMT+0QlX2dldzp8w0HH5JDtYn+TsINHKPDuaXmmf3Td0ZLmXjN1bB
DzYhgknfKuAhwnSUTwwUVkTdgJywSaFY2tMnTRkyv0xb4tA+pE6c0cZPGc7XWIVAGUy7xCInphUt
ngFmwNkQFMgqgWHf60l+wtm5AWAVWiFV08C3/A97Z9akOJqk67/SVlfnXDCDEAhkNt0X2lkDgoDI
yBssVtAOaEP69fO4omoqi8pJ2qbH+nT3qSQjgkVIn77FP/fXX3fPGqAFhVzFnX7Ce3vV3CnxEfq2
5hvFZafZUWe/GeqXWafHWTNtk/ayl26dr/R0ZId57wsJ1cfloXwhQfEERXp+HnWPhl6hSFA5+TU/
9+6HZfMlKOk9NdY1DLHK6wbZXRP0z0axH/aNYgSLh8y/JDw/lM/acbc++6QV7FB22+knnTX0ja6x
vzQrWBzHsR4FJ6Mf95d5kb+M4mzlq2dHP2vEBKn9+zJH1p6j4GKoVed152tIZt85atl4V3Ys7Yjj
+RiXM13LT4DCymsdFKJWJ4FVZefZJcI6O2vcf784LndJQnU7jZStmVJ17HOtw+Io8nl3T97PQx86
Chm/UPHTuY967RZp7J3ITdR0j8/IfqtqQq8ZlJOeXpPE5+B/CZvRfaoPvLjZ3XWLzirWUE8uOYae
muZbP0rXO204T4Nz19H95lkp/S+Myt0+T158Hx9XcunWdpSPnJ3Wb+zoqGhmnY9UqzNS3nn7YCnx
bnzuleSzGh7AZFFbqV59Nln9D5IrwtxVvcLYx/n8fBluyEnVW+36I8i8hZYb/bSDvzXKfPt4GiUG
uu1k0MkjO9QiRwNBOQwKBGa8OJJ16aJ1VNJk5fdqAWAXHGB74mitx1GgLHvFwdP82mqGRxQ7dTpi
tTiHqveY5H1PLdR1tWdCquSn0E72PtL2LkrdR60DucUI/VEzeumV3cOdf8kfBwA8uh+u0+GpP6GM
5HzU7wdONwbLSZVorOeDCZ7pJ6gFj5F/PBiAww7Os+xLj2R/RRY9IP1fTyVGZNbLEztuYn1MzvJ4
GvbA/MgBkqBAapO8T00ufYRt2PjPqTaMTSUbPp6J6TSr83loaYGSAZdWm0tXJ5d5AbgTJBytnIN5
dOimdtgNapvyzaAlwWhk9/zENwPaX6b9aFpXqHLxuVNOokp/LstgoyqUlEkOFfpN3nuJABNQOimD
dzocPBIDg+OUp40fj/z1qNBZ4Dtlqx2LZKMXWWDtlKpxEh+Vt6fWMENTrZnn50i56weR3T1RiWeE
8LBP52I2is894xwnlI7Os72jYccsyijYnvy+fczCVRLuJ3q5i00VlnVxTswYfzGrzjjpA8XY6TmC
OOpwvv3JyfR8UamArSPlSxPl97HSXwx6Jy8bAkzvfOrea3YvOo3z4jxOIeDu1LlobP1DvFWj0hoq
tVMl1X0dnZyL31+M6sIh9bGlncpVkOZeX31hG8SCx17SMnvUb8xBjzKI2DJ9LTa1g4LZXZMxjYLN
MbhPoDwddsF7d9gA3B2XZUBK3AFVZ/blZnTCsO2q61M3nwzTzlQ5ZTO1RtWjO8wy3ttUprK0sPB8
pViU+snQ+8f7ozIgXqXBZGOrSsIIUXU2lPRSQicM/a1/HOoeU6y2hqRFWlSHPKyRI74YN+cGBnAy
rMFmwpMoN8XlwlK7RKdV3k9Y3NU5Od+k6X7Xm/eNy+fKhZumg9oPJdYTz7RF4HnnjlpTOGFKuwru
B2QHSdybdKjfs1Z/62YS39c3bJf9pdc91R1i67qTnklacpe7dyUjYLi+SQa+da0rz2EOUBBUvziZ
fC+5E0q+MLqD1c2gg1vXuvLLpsrgPOjItaTmb72gfsOi36YH+SsKAn4nBPO3nXjlEY+yAjeLOAiD
se+p3s56rbgr4rFv+V5vOAWvIwzi+pfREqdgR+rpHAwpKZqSRb5++XnA/v03mcCzv/wHr1/TY332
94f86uVf5v7rOc3Sj/w/5Gv/ddhvv/SXu+N7ss7P7+/5/Pl4feRvvsj5f76+9Zw//+aFneR+Xq+K
93N9/54VUd5eZP+eypF/7Yd/em/P8lAf3//802taJLmcbe+nyU8/fzR++/NPfabDv397+p8/WzzH
fM1MX9PsT/9n+v4e+cn+//5pnEXPyVt2fYL35yz/80+69m8UE+vD0CJoR9zTDH5FpeH2E+KHCbAh
kKerKO0nSXrOD3/+qaMo/wb/EO4ERNUBISo68zdLi8/Pev9GkTJqfCG0iEmjUs5PvzR1+ekR/xwk
eubn139KsL1J8pRnn7f2jeMcaE+lkERPmihJxn5HvT30GzU5nS59d2gMjbn1NTXufBy8oZEaL9gv
xutyZLy/K8bDsm8tl49PZ2NzMD42E3BWYzs07nRjunoLDF7vre033fqdtqm/lXi/b9vVKj1Gh3JY
XSqofbTtq3A30ALMk0EjhXnaGHjoLOqMGKiYLu4VgxAl+xnxK20khpMnN5rUhgX8yjP4fZOu1nJ2
LPKq06G7FAcM2qBuveEbLy8K7ZLeSqy7l8x4aIyLsYzNk/m+N97vCZY13nXzsWtMnheLzcfJSw3d
iI1VQhN962CsKcFgrJ+edsYmMbcRRb+6xqY2Pv7Gxl+XWP6HanzLAvxBz18zty+jstPpJfT89uVk
vDADDHr6qwzCl9qMjS/gLTy2ofE2NLapPCXvKo+Kp13za89Ed2eykB7QmD3OHi8Gtg+jhnPE6K3d
x8fEeByaj4+PmnH/imlpki3bXDDbGTVGg8k9NF58Ay9dO3aVcTDO5kdkbrcf648fz/srusXvJlnv
itzR654hOuTc6m7enUSFcTdojHLa1w1t+oZXunsjV+3N613RO3ItS9JC1ll2Mskgtzf1RfB4BBd5
HcVUozeD91sZVG6O5hW/4595NLsaStKPZu6V4kbcQ3gc9BnOLw8Xpk9o8yc1M+OFEjpG7uFiJmXv
/ZLYmdfl/f37e2kwGe/BDoz39tf7+33OEcsDh7+PiLF+75hyhvdnhMTBfnubVgYl4Fe6hUTZvgUu
bmDKcL69VcZbaIzMaWhM397O1rQw3nhjqxLIxeEfq9pYf4g0/7gVXHVzRkmXfKM3/i/MKEX7LcXx
96vmSn9UsmOM+4JZLOv9jh1LdgZ5kMEypcMCB/yJHH5fL4TsDo0Ru0pq5DORxbBhXGhUzhd52kr0
gfE2MEh1ioA5GQ3lo74MOWtm16bOX3xP9pcuWYbYJE/G9q0Q8SMyp2viCpt9iiLsGPPljggC4/GJ
8o3WzD3b8exi6m48fmrMJ41kqbOR8ZrzOSHRyKPEOBqzHHIexzcIoFli8Mlsb3apJHuxeXehkNv0
acGbcjR4izOY9B2yPjhkRjAmvvVB4MAab99i9UarDjwqIzRuyKebXX21Mf/R1f/jrr4pPK4Ujn8B
4XFL7btO/vF3UPvEAPiRCL9OQvT31JJvydq2ovg3svZv1Rba0IXfb2caVdJUSs5A8v6tbFdj/3wJ
Q1HESItoooYRBhabD3vUc1ThDC2LN+5FUYrtZIzi1aA1xeb7cqaYZyTcM0wbY7PjmYinyFwVBjvT
R9eg0Br6mm6t1xuOmtzcldpA5h+1/ErPKYmNiiAE9d0TGRC/KqLPnVyfhn7qdQ3pXQPnQW4joxav
/P3lwW7ygqQPjdXHdot2eYdv07pwV/t5x3x12bOn8ur9/rkmE2DX+xDNc2/xR3T5nESZe3PCR8aW
+9ysD0bobCoOQftffbADwxI21hs8ZIjrg7H6sbz+b2bvryN2pWzhkQz2xyE7I8Q9RqmBuxvbDy93
7+87qzGMZXu/vI3RstSM0l7AjmSMZHh852N1EHPqbW+h7KrGdvv29narKM7NFl6pSH//FlL99rsi
4NdOvFJpmhxabbOjE0UR8O+H7PdDo3GgI/EsNabyUgwReSmKwRztQUe3EAWia/d4Z2h8+TSz5RAY
SZQZUJ2UjJypQW1r56soH3gHrIY3enxXI8mNHIoOwmefj8NSjiGtD8GCjXF/j9L4BPTKYnp63hlY
5+W2sZ8WqApPujtCQ+DTykrH8g6fGwvNeKRwGerFyHhkJcr/p8XRsBX48Uc+YJFyyCN6Cgm7TNFI
nvTJ06LjdtzNIjF/PDNVWXE/WpFXOtuxyXtpBzKQCxUuFwoO4KqhaWaVmjDSkp4pLBjuljzkA7S2
+J3yebF5dnEqJTBS1qdxTZL9EBIinnyzo5mAu4PG7M56ToJGdis26GZ7rxSf/9ftvT1rr9SHP2bt
XzFrb+0j14G0/yr7yK2dX1DJb626f5yd//uyWx9JSR4CkQdXG7/SdMklD9vFxYt7HhkUrtEBfyry
ONwKeW5zv/5eov16qau99niCRqqeuBRxSJSfQE1oBKxka7gjh4qB6b/n3a750liZce+2lhwkfudF
tl/s/ff3ZWI8b85iAwIxGcCZLaQ15NXRnJyN92VgBHZtvKE0sC8DE35UxsfbjwXz6PuC+dfbuNqQ
B2WfslOdnMAxA4+jFcz8hcQZ9c0+biDF6gAR92yezfpml7+JVcwHXmhnpmhOkaV4jkItDgrJ2nty
kR4ALWICRhsKhVQWct6uLYXk2tG9YsKHxqZVecCZvW/sM7jbgDLaXSO8g5JKZFyAEuUT5wkpjqD4
wuxOKp53wDDQSW6maSIJzHc3pV/v/WqnJ0S5dz4U3DuEaZv6Q1xSHqUjPVE6BSBAZovjqCFAVHV6
5vlBeqRnh1441egL8tKZxRwHOnVg4JMSDQbbkQjSw+JCXFhEgiQSCZFUa2eNKMBOmXsruKNugxPP
dapfEt5KNykmbCW0RpzWdAbUYYIE4TnxE1uRxzyIyVl7JumC/MgDysNcb3uFcAkeganZ8uzHE6Nd
4z+a31c79rCf+gRWMr/rSW1+jY3cEpXnK89F1emZGAAvojXzqwGmBfpeArhKVXsQLUFjGuPuZeCI
eZCKlaCAt9S2qDQkoONjoomN3EZreVo8i0ay2OTmhn8oofIrMDbPm2fsB6aGm5gfHatCZR4u3962
P77R/0bY/ToLrrb66NSUJ2Kd+ihhcmeC6QyNAT8wZd2L00XVGxigQl8fUnP5ugxNF/zu9bVv+OZj
ZCzvS3BkAXAmFHUES2rB6dUHCtZSMTEAAhtT4Uabbw7O1W7/Lzs4LUD1jc37jzA4N+VKO+O+afT/
V3KFjC7fk7r9LjUAqdat9gZXUrfTz3fNIT323QIpKxk+pXpHZpeOSFz4oUjbwo63BOU7fbdCAgPG
Tk7IZ4lpz+y+K6vygj3WOOlzMobD74wmDTaWYg0c2atiO5TqOBYVhr3hfemJZNaQwJql89c384nP
FlUie2uykdcWkQmkRuHxhayAZCcvrHh8IbdIacNUcbsku95bOgk4cLabmhuMcbmvazOYlewMFe8e
kdSC6oqxhUTILFD9RcA2vnlWTewueYzYDWbue2yOlgJR34fu8r4P7aHkcY+r073wpG9cJhpyA+fU
8pXwDXEPoDfUzgy5ypPl7BEw+RlNwYtw3AJPoHg4Ip7QHN6mWxE+oNVDYzVADRkYAC5v0mUf0sK1
oP98Towth8d8Aes+mJgBlVL2TkSSEcLHoWHA1SddTEmN4Wxzooc0yn4c8TTsqB0xZBv+sfRtvd+/
twy/mQ5X+8y5DAhJq86igPyyBZ/s0bwyZbgLe/DaOKV1ZJhh4W2jcWGrpOtRLZU0OvKbMAMsZI2C
0pEVk+smM/uoJZkbUFInRishd5jdeHt7h2ZCbi20FHSVCaqLk7knV3mRTVnUmcSRKZO6h7V8L6b0
iRzrr3wm08mFuzkXHSdwlBc5g+IF5Oxj47diClmTjYOcoAzlNHblqM8js3c5IuVxcOT3fhI5/kTx
Ti5/uaJvn8zMjWm3bydO5JxIUx85IS0L7dg+OrSJexQlI3IKWhA4KddpNSwXLWtOVCX3c5keHErf
WY2XSnsc+Us7uZOUo+TK7c/dgUx0FNiknZ1FSarujs0ze8iCGNqExfKXJWHnwAOyGERxKRzYQOge
XSt86Dod92JfKJd8IXF/12pslRB01Ja3i71nMY5cRqddxBcH2jiLdcBDsQoy2cS2qJLQWsmzcbKJ
JEBfiWAWRXZqkVZ1QY4PEkqxoO0e47f3mrYEU2h3WVo7qpGK9iMqknCfFJZnaB3sztKnXuLBTtGV
3Q7KUMT0OXJhKkK4OyLjI5dm2bUjdYciN3eOuHta4QHWgnpXmAdXJx/fyDyRZjqwk3vRU3PuvHYa
7jBAozrMd0x4n3w/aOEerjbPpzh115L0AoFNBqD7wPWtHL10J6AKytzZzg3CZk1JmjLkna4jiAzE
UnPPMxpDeevI1pnXJzsaEw5kH6m4DjfJLm3JDBGj3aHlSSVIRyOzgSjgA/pWBKHiEGDTfpMYJFTV
EbnZduQ9GpCG+Wyc3RE9y02jOUs3jOg57ot71J8IDLEKVtPQIqaDO0zHmnW0d+vQTHFUdZ3c1m0d
cUihE+51z93s6AFK4tDmoRs/EJFK8QSsKCcehw+FtVnM+kij16WLsLuYn6bM7PFkLXXTLYUOIYwN
MoWiJCJtYmMaA33Ncbr9DHx93YtXCymH/1PjxK1LnuAfByfZMxDVZhPZ8CPwcSWUG/rA977Cw5mY
683iGbUQPFWcmzuyQK/4DNI4xBQ4Kkg+8ekBlonXFHKGNOHEk0+QTUejk9agQOoepSFA32TWMmU8
fbl3EG/064ntp7bpe2bJgL7MvIA5EJjhY8oMGNKH0rM7+8z6YLTIpcVko5cIg3ArKyRfzdkkAoGZ
DpeF+Qbnksk5gughMygw2UZkNjH3Y9YQOSIZe5knZFJkvjD3zPBBdyWnqnD8CnPRswa8LUuS/Itc
AvoLizRgAfmOJBKJTCiq5OqlN/hKwqyXWxky4Crv0jwardkHTta5UWeD2nPf28gh/5JrTAGQuk6N
HCSH7tDvZLJJlyS6OyGtT2zjvTmzFwS64LmsudxKxgmb5v4+GY9QskfubttFivfsHKcpknATriJL
JKXIK4Bq0lCJjPyU1RcS6onUEgklCUM16QgMLdnI1fuRFZIGDM7nrFoebbpmwrpb+SYBfIxGbhCh
NQ3JHC7rUuc1KSLmGvNfJ9lhyPXIyfIo8luOickOHLolhhthbFa7ObfPh6TAH7bP2K5Z1zptQTq2
48+qpWwsgc12j1EXEzpAHJH3wUncCiEUUStrZxZe4g6eiIbGiILRycrWMKpVJ58RK++KNCDVs5F5
I1uzoaoyw2ovsNNxxnolvQ6e4jMPMRjh/FO/pDCIAmOO+EhArGP6nmQYzNzSaScCn8k4kK8XeUsE
NVKF4OQ71RXIX50Q9GOSAwCtwK2gC+zsj4/N7D1275eP4ghYt0Ql8U+sPxBVaBo0iFkkU33EyWSm
7WhoZBIq5clrHszDdnGQlfPcileE0w2D9Cqr3c9u/1+n2zUY1+ntdsRzYK2nsaEw+0lTMSdsu7KO
hOjaOfZyY8UdmFaXW+l6v08G++bSV3hY0U984lC4tDj+O8aL8NMO8IugHAg/Q6xdXGHiXcEaVj1f
3Ea4nIT6IeLIXj4qJjYtetha2GpHE7IRTqDNZp1aRLRKnyfmCk9+AqFji9b2YyWrra79O1v+m/Zf
efKSfk0KeHKVuLlKwQOCMkzySah7Oz97w8S4HEjHSXJ4s4uvgrQpjdHnBqms1TMugUmkf1xYXSKh
4FQcBa3P2PfJe5OZOcQD7dYwS1t+1FYBrL4xnqjn3o2qkr4+xCh1A8XssxE6wXY4KcYn3cnuipcb
vTOQ4fvRJa+gvOpc9pSeXFKsDQLX0Y9b/9e2NlvGH9qyOMSOFvvOFOJZxW/1k3JTwQuL2WWYEqk5
JvbZAP0TN5FAI43x0EE17fBUcj6iioJ9MFX2Nk5UQJGLseMt1P8dlklpineRbXX2iEjLsRdgqKGI
AjaQlWz5DvQQ8eZy+fraWgiPS572jZytuOSg5c5JvKUGQ5IvntnQdzPdhHKCtBqns2z2pODjAW1p
HT3svOy9WCTiAXp9pYIUiAZIJF+NDPdp8vEBcLFm0+V+O9abD4eopRPFvFGwh9YmNz0wOs50S6n4
zqwQFtJ2Jx5eQDSk4PZsbdE6DNEC6TR2ZyY1kB5eRT6RHlxt6c+2nzlz7vCLI/ayDG5N/pvDewVx
/jG8/0zDe3NbuIYT/ve2he8TMr4Rq1em698uqm5uRNdYpR/q4SgElBUS99CA8Cd+48q+4EkGovx0
+suWJFxDJE1DxfDceHVZ6oLNPkItBIk2MB0hywkpTfBJ3xLyLLEX+P3fQC1gC7L0P9itAhvfw4+l
7c1buIIuo3+8W7il+erdq3x7f2i+QEZ/aL7/U833xpKhPsVvVaJ/NPVTUb6rYH2D8V3twLui3wn9
UYqLBYtQlCxhvGRQYXary8+g7w6Eozep2k8GX3ZUluuCBnXtmsLOO8oO1KBICRgYeJv5So5iQ4w4
3Q7N/bhw1JW2roAppByBj5Eu9m9kRu7J6ZH2U+CqC+YTFbah3Pb55gnjkZRVjgoIQMTluARNVgHI
AMM4qsDS7nI2st5aFNHEyCJWm+Sd1AFY1GhqI3DSxuzB/hJUmLROXO1mnvfvu3i+6bMrUd8/jvxj
eRGd3RGg/NRamMDkOCYFAP+0rC8taH75IoC4oHDpgl5z9l7PxvNmnR8GjoK9qczIg2QWi/10yGsy
+doqlGmvjxEqH8xbnGl2dFBiiw1QpJXcwaG2M6BJASMzgMnECSeFi40DoBqu6k3hntcRvuDMVeC5
y3HAma4yTV3AVuDVABgVwwjY9QAOH7rCaxcTXDRbMbHLyZls6/Q1ICOpmdmkCBNfq3MZJTnK52do
55486zNm5CJyfOqWdzijjLt83l3qINUCdgrQKvp1C6MC/YZu2AIGUs5IrivwwR7UCiPa7js5aHjN
uKLpt/iI2K8kRZ8qQDGHbeVwlKD/fKda0jLvMgV6daP1Hq2a9ns+wIGOYR4zOxICRiLgPYz8x+rx
jO/gxAzxBTTl/GIdB+4ISCgQaPGLgIQCMPoWCSEZRsARBvfgZi/Y1AB3vRVeBk/gAxI3uApJxsUn
XZk1YBKWNUMvMIMUYhNoXKDWgSELSKZDxCw+4bGWo2SaiCcblOiu9hJAKAEksOSxbtoHZ9OAHUT/
pohQO8fVn6HfHEiQWQ7WVDshOUf46nBGAgtiCQR13LMo+MjqGSm/GyBWwbDEfXKh08jtwlJrcCno
3KKK/i+X24F5RoJFgpQIbIcbwVSX8ePOHIx3ZgzqpbWTJCbnf+ugYWLIEMiZa0eWYkVnU/OcrhI8
TqyKAjSt8DqckyDxaWd8YOm3DyeiKhdmNdj1Gdq8QGe1M3Rrh2IXtFEQnJDflaNOKlw8u7VmkA3P
0hc46cfiqJcJ26JBLXbeuu6ZluI8GixGlsqP4OjhZjfu3KNITeNNyRQRDB4/AfjVCLRK54yCX+F/
oHid73VBs8G1QcGlcN7FVmzNETaETAYQdpLl7uhZmSYD9lXpT3AmJrePJ6ByDyb5B8GnfKYz77sq
4kjQn0R+TJnK2eOIgS+ME4MqKKPPJM8p4eEzkQS8EQhHRqJ/f2jxanHlnB5lJEDB3YMc8yCirPMg
x8q7I7BPeT4YB27vXpDyTzxUYwrFU44GePzbhd6VcviH0PtD6P0h9P4Qev/MQq93gw9xTXFRO3G8
1yv4EMI6K3Axi450sl5FxdFNnFkUb2EzxEmK6BanUG8+sPQbZYbbHPm/w0B/VTevOSvd7imM9Qsq
emUSjorCfcTVXtjJTL0T9ZNCXLhKC1yMPnwASUKxZ4OXbQS+BkkqhOE+QFds0JXEXfOp9VFRqsUy
dbbc0O2NRecbzMXtRVISqwG7L+2BW7VbvLg3RigVBMHhABUnceuaRW3AMQId8McwBLVdv+u+6v0X
70u7Qn1JmBkPVRWeP3lE1uI5Fl0IhgfUg9IRTop61593VygaMzFaGBu0LmpXolDLc9kOpWcu+Ds+
N0zRzEQnk784dMxsIiqQaHjBTEyf4fpMOaVkJgq88rr7Ku9xVfo351u5ZfVXohBSN/JuD0wqTZJT
FaayPn452cpdxxPfr+zxurd7P1q6d7Rq95O0eP7SWwmFpsc5wq3UtNjNIdQQLI9eKPohbrjZ5Uu4
FcPhwHuUmfmazLqTYLybo0feyRGfR8JtGbf1I8bBOBpT2Goi78vP/tl/1jA+Clg44l6Sn8LW13LX
wswp2nNkH5qr0QwVW6N9yFela+JtMhOWQG8yXEcziXmWL6HKfkjEilgw0VjqiU+gfRjJLKLf5QRC
LRjND2N6EkLo5ynlbsTlJTcqTKD8y9nq0Z+j+S+GUc5aIgs3rlxxxspDLi1Hy3NcZWNSPpUO2SDr
SUU4Bd0RzT47a/dVBppMMdJTUq9UWkQK+BlnmvSgQ0qLGszVBkcnRte2oeGkq+OTktZqq9LaL+Rq
fdhCvcl5VqGXSytiel9zhU26c/1n6bWLo34hbxifyxnFUfp5HnlVWn2uK+Gqfc5xnuE+Xcm5MJ55
TjoTVt3wVdo04pzn8XHcn+SUfCpxsY4Ic5XwV43abv0Jh1ATwxZ/o7xN+kQOEZ9sS2Cyh1+CZbE9
jndubWM7mr2t7w0cHwPR98R+PJm6A6Ga6Ficlirm5d4T923kHLhWwrvBw1xIWCRKsrUJpeBh6KT3
pGezfa8kFcoOelY+bqzQi8lWIich9zqFBBsYIoSDYI+KMdrFK9zFyieHdFvqQN7FPLeCpZwX8u2Y
1PdWusj5S/JHT0hfqgMDSgi6VqYZqhMs5SD54Pywc8k8Pd57FytehIszxUvl89o+0k/kxxsnD9II
uekL1es10t5k25oO4WS+oTjh/cXiVIhCuernbY/ozK6dLnrUwT4+HB/0L+cxX/3gcgyH/O68Kk45
k94V3KKyu2bOgJ22JGuSzk4XclLa8Tb6yMdqDyOcpNfLaLmb8JIe9718PHDKB4We6dpDJ1sMwEHS
e9L687pH7xyd0VbMdnk1AMBQ4NcM+FYXfo1wbMhYDneo+Cq8mxgmA6F51h6ych3ig+rbzbhyVeAA
1To6ZCuzC8ojDaf1PJ1ANeJZYumP6hTL3k1XoV1thOgk1u8nvSig/gTMb6hM6TxwhhjXK/VF2FHh
JJzIl4AIVukqw86JBRTAIFfx5vNZy5ZSPB8rSfE+jxS2U+Q0U4EYJN8QEXqtMS88cqGfUc12cnIz
tzwYxZycmELaahnXpO5yKy7F7TqkwixclTvntriSsMAyziNAwJHyPZsAcpXiNeASBOK7/sRfqexQ
qne8i7gvIRmcuLcA4oEQomRGH6HeSNNPptCrMMD2BtkRYYGpnkLHZByuEGae3IUTuotTqDC6hHPV
TAWKEMaZ3K2MhvC7TrRL7lkI89IfiSMjIqNDRnVGR45WpsIFo0l8R65DRjIGo6Ioo8qRZN4VqMrz
bWl6OElXclU5ksz2HhCWtxsT5wdjonCHHkwr3uMsj3DVHpO7/UR6ODOHwDrk45YW0CVBe+OjbUiB
oLi9Gjw3lnUf0Kfx7uUEpOjnMtIkFb5/yK1J42nIVCaWNH7gSF8JOnRhGiv0Zzz3V4e70sMxP/80
o49T3+UBanL2QkzvIYQnMe61u8LR52LiK3bhDDGEa4uM3NAchtAUwnGOY7MEShAIoHKIpLdUO1h0
BXYGl7vY/pKiqtCpemgjOlukEB3QUhzh8QsH7DA+skMEYxHkoHPtDi1sBUFqdDZV9Q6SFaZ2CdrR
x5evodPkwsenHYIZCuTQAGSAAAoti2+dWmoGO/2YcIT10RVUMCIVA8gPukrP6wNTCCqoQOspHMXN
ABsqayB8nYmQfIbmkbNyZu8sKBD6HKls0Y72RLmJkV54ZETF+MkJihAyjXB5KD7nnTfQ6YAMdGiF
B3qjAzapCNHI7jmVI1qT4FVgahaJrbiKuIRDFwYnqI/gPaIyCPVIWEHxtDNTW5BggCY5YPdBWwHf
PEM+k89TpxIIB90MvFQoJxDaoBe2QIbwaUmgCVyRTOTupSdFS1Px/e7szNtzv2fq7kDU91T2cKGg
MGucrzI4FBymEUfUoiOEX/kdT+V1d9EqSnwuvMAD4JbgOj43+Hqht8gOZwhIwn3SGg0W7ZC+BL8d
C0YlMRZdNEm/DWKtaXfOV+VEkTuwUq8AopAdv8cFByhK7PrMkF37Lsja+OAydSghDR+LQSIe+Uyg
gajYR7oGUI/uIDjD63oUMzAGE4mvhILFZPVN4/XCMOUCQ7rheMi0OTPEMgjgVXAmI7uZw1qExRM6
HasAnRFZV9iHicZwpC/7tvvJ4gF0A/gDRscsV4DCOJDmCA+X/LYQB0PmZd/Aq0+CaF50LIKIWQvm
ZsFzna4+ghlF9sgpXZIg8k5nTO5QVOi+c+Tk2jQAexMIO3G7ng/wuXc6M9/RnxIU61bdXRQwDkmD
KtElTsh0p9SQ059WaziOXJwE2QypIHcB04RQDHs3BVuyh/xwy2e6QLBSZbGfyTxhd6+Qb0JnEDxQ
KGsElo7ANCWMx7/rjH0YatVjNJfX0BUZIVFzBdITldeHTuXTSKmdShrlibDZgnm49unGBJBMwD9S
ncBoG3FjAWtEGp0iF4TSJKuR8CGZ0a58P4Ro1/c0L/DaNT2GtipES/ovZQZRGQugLAVYF8JaNBbe
uehsQGhQPzWu9cl1kpZS8ZQulPXUyg9Xzt3FVoEySYj33gLD9Soe0k65PuFMdGcB6Q+GontkjcdW
YveYr5+QaQbCWlslg3ee8wkJPWqp0cagfAKlMmiRWz92QKohiVK4LMSXwWxH9p1lkiK3Mpjh8bhi
rUqYVU1rPqOI5G7lWM1RuGJ2F/GNvaxzzl5NcfNuqKfa9t8e9hEoNsfCMmTqwoZ3tDu8G0zbIxMm
EKYhkGR3Vm7DpQSLq0ieGlm8N4fApwNX8pycrCN+GCBViHoldD0mUEs/RhZZu7E2FrkkJL3YPE5J
7Yr/RSDSoT1aDjh37PQ8ofIiUe5EDlZIkpp3ZBZEG9rBERD2wUyZUUNTsNeWzcd2LRu3j9Hoo28o
rcYA91Q42Zif2pLs3fbgfv/1gDsAYegKLg0qzYzU2WJO8AN1WJfKBOMUjnTsiln6KEuhz3wu+PF5
kG3FDmfDRZ+8tygE5VSw3ZxngPhMPQpQ8QVZm8okwimEYeycxiUiKgOvpmST8PUwCUbmaocF0EOV
9B287fRvZHccjSUmu44UFa0fe8yDYHJEbFCoDt87xT8I9Arvajg45KenR+R9ofzJpXeITEnvg2cB
iaciJfbMtRb8ZT3UjgpF+/P2om3f0sYQJRklgachj9NJQiSHBClCjJ0Qm90uCeRDTN2JpJcuq4D2
/dnefcfVMfZNbTyi5zubeLw3yQvJRGcpM6H6nvCWfx5CFkRlsUUxoeB2t46W7O5g11MmNA9pOBxn
FwSbmMAGkd5zRgi7iiAMBDrTAfwbARczaQdmMevhvqmZ8uLYO+KAO3gdd+CqyOJ4LExmNgQ22v1D
H3lHZOGkdbCwhXVhc3fcbFYxDgdPhIPmnd4Qpe0CJVkwRlSGkRmMJXauMGsK0At3ujOGC8745lyV
cD7OTV0H3Ec6r7soG7IHdFxhv4uMF6Gi0fbP1u/NejyZnHlfm8rQSaweg0jP6FbrqEgQpCKwkWv0
OcRgLibBfF04GH3WbN+LWG09I6d7mGKscMQsSTgrbkZBcxqwqwtmIhsNw9HqRz1uvDOXoEpxd9TW
6BWpAqYiHrWh+SpVT0WV6Uwy2KSfPOUeHPOdMcAjIsv9Yh63hUWhhva0FH7jciruOvE1SNXUygmB
bUSWy4TIW6dd9oQq4xy5zNDtrHRXn3TcgyeFmkXsUnuBm6G8jy3KRLokqoVtgjBI1EZiHPCSSETD
ED00X1Nsze2jXFISjPUrk1AnxYgIi4gsBzLaiighqIGcAVVUQYO9UM1VAnXgrSNCG9SEC5Khg6qB
Do3KIRp2PddbDdlvYzFOqLJYm+PPaBGJRugYQ3RuGV8WOoqUjK1EF1xY+KL4yfz9VA5RP+n+HSoR
UgYjQiwdiRWRzU5kgTgzC2ZZbogWLqGeUqh+6JYMXTwW9Q+P01wCiaT/5EG6QCwWuPzYBvsJMbMO
EsUTl6XoE4hF8RAxxGSKRk6Jo1psPBYsMkr40R0c0KMx30GGCXTWmOnsxFIWuwpDhmc68k9sjxSH
Ke5T3kldCd+V2BKxGA9IzgPHZuaAAq/NlL6nFcSSYGNI1InqNfSeKKdwsefUPmF6Rcx56R3ZbBqE
v6zVE7ENFwxEXOJGByVf1Np0TAiR9Af3EiKtIyz/3URkcc1xnBMhNEI6y9xC3ZbeJ56jh3QV92zj
Zg7u3rVwvU9Eh8h2C9PZOk1FESimbBLmvVCvSV7NrYujTCaH+PPRQ3C/dZioDGC7OoRWj3KH/zNw
xTrIYConTNCud6Dx4qFN2JUbSJhPAdsPGhPilR9o9CGXqK2BKO60TTbQnM0VxQFFv4KnzQlZ0iLX
gglbeHs8jG3mEMt32zCSRauytn7RD2JL8PjlSMSEC8s8w4hh0aeIfYl7FrkmUdF7U3OCqTJPmX2f
S1rmN9Ej9CuqDMK9bOEuHMIYETJHlU2CStOVtnJUgvhotnJulHTaHaMSUL7CvDx3reFHiWEyYDbu
jIxohRp10zcl2glRT1+X5v7B/wx7Y54iZjAtdrRM1hms8elBdDpPdN+cxLYHRukgUAlAQoTpjPnM
mj0xsw/oxxUmWsdOJ6GXEL8imNJlRyIelh/TDk++RbJ+uYhNkJwnAUdDlOjduDRVFpCACWR0k62I
mCdWSeIc1yRAXkkMkTwi1rdQF2DQc8KAnww+fYL1K0arbGoyt0UWJNbRId6KWQdNwRpNiC5CN1Wo
ry3eWOGUaPQoUCBmwx7DoebsgfOf7J3ZkuJYlq7f5dxjxiQEt1uzhCQGMd5g4I4jMYsZnr6/hXfb
iSLD0o+dqqzqKiM9w4Ng0tYe1rz+X6rztxgudbaVWAlytoT2fsEOZcjA/NSQmhUUdFEJ/ojsi7OH
S8YMIB/wxKX4QOSj7OGnZ4EoZ5XA2MHD4BysODeo4mbDqkTiFALrjwajgB1tKo6OSFtJApSQb7IP
0g7akfUSB3P3lOdncxJL6+K5uY4aaFux+L/D6bq/V4Wvg7p6FdFk5IAxQwMMDQxd4sHsITH+MJ17
Da/Rwl/47z4CMTdu6Cyx8SW3L4H4u6n7uffgzir4PeLESvkELjxa+SM3y/GiKYd5QlnOEZGWLlUW
lK0GM0jcAn8HLhQXknsCA1seQ11KJEOCCddQQgh4CbxTYlmlRCpQUuSyRIIkinWPJMJFMI+YYJV1
Kkqsi0iY7krAgeJ6whEZz4k+KBGPOQWLuRTmUC7NqmOdEdW4UTzyzKGjDK9m1sJia8GvxSmEFAV1
KkZXAY1F/p2zOqH8QzLyEqDA7EFqiqUpcZIbslkMVik12RLZJE7XuZgkPIhdPp4xwisRbfg32Fek
STDxquzDXSjWknSKfOsY9CvbXPSYWLG4rOZkJFEvmRuQswggS4xRCzSb2CKukKyVRP+lquc71Eus
M1MTvzy9ocg2xO4EfWFlHbpSeUPwzE/NrPeshpHWQp6RFsidseuVWULxD6rcpqgrUfUH/E3ZnBVn
54mixebEyZTmuhJLLKJF2soQJ0yJ2PzrDgYWQmzy9MBPPE+uJuH72L4lzK5yjHmBWZyyzGXCtYSD
8bYfqF2Jsd5Zwrt1IvJ6BClswdhFeWK6c1AlIMX2QC1Ss86iUqjEwiKWWAKJFcloRaaDAMSmLLE4
EDkbRINE+KKiiDA90RSecQ++USxX+Vzd1GgPEr2QMc2ycM/Ivw+SL9c5GiXEmEx/TrteRqiVhWPq
JSBbZRPJcucoK9ndIlaoM3Nk4aBlYgNWjcJw0SlaOWzllHX4mi0hT2hI7CN3LluWLUDI7YQPc2KD
3aYcQ3nMdpHty7Zn6+AqO0dE5rfpIPOFjLR1TAPUMduv3pTA34M8BrkHYtWMjEg/AhHhALSTAV7X
AatjoWLpRKGpoIEEs/n3isETzJTuUdIJOTd2Jn5+aUpXllR34C4Q2LsRxRQpI1LuGTZif4ol+z9/
CDk5eVN3sLJ4TuwggnT2miAcWB4ZQMyY589mScz4TEHR9dQ5YjvjiIijPay50rt5w8FFyzWh4DWO
Cek9JMs38kfFuuEfibOKbrRFHy4tCCQIAaQHlOFJVjkQlcof8+qJS0HZDG2j4rlLRFA81wpfJuJK
TG08SbT6qSdKXCIOqV8t4sCl9FniTuLE0x4XU2kjvkgs4TEp/fru88SlJr16dAvJs6Xp6UhpLXHf
CSiYUrEk9UvflUwLHqWhzrMTAhH0dbXkcf05s9gGRu5KbdOR37lbaNIKdXw2QnAJeiW+GwppsTQr
ntSfyb9zMpx7XpUdshdPj10grxyD3UCGlNNlsTSq0ZIQmebRk4WJgkfIHYrhssYE2QGhgknAid3Y
F0JPzA9xKGffFv/02CUahdshiVvajSzpoN1QJyXuJN4KnlPpe/LwZyWwd8VbwysizLILzj/09/wE
OPMsdv2lv+c/CHDmB3Ci2kunwt8BTvT/kN1+6U14Z7ff2e13dlvgOd7Z7X/D7LbgHryz2+/s9ju7
jan5zm6/s9vv7DYeCtGqd3b7nd1+Z7ff2e13dvud3f54Z7el7vSd3X5nt9/Z7Xd2+53dfme339nt
d3b7nd1+Z7ff2e1/THb7J1aY2gtqz/9SVhhNQDb/0A1eAZyfDmghNH/pjS7sH4VlMT3DZCtgj2DL
NdTwG9dyo8ahPHMxn/Tc0J81hLTsCCme0wJPEh5TYRMDkPJkRYMm9KeUqU2nQjIHpjO0tX/ex/3j
SF+gpf51I/0JhLX+sjX+lSCsP6Ly1wSl9ZcqjTcq/xuV/43K/0blf6Py/6tR+X+i16m94Ge/6XX+
k+l1foTefEW5eUNv/h9dSiP/YPz+AoX0YlL+u0Mh/QhA9VKX+tcAUJV+53I06npdr5VqxUpRf5n1
lVZe5Y3KVvCA7uCrHOl7qwkIxLP3aQG24Z87DmVdsARfl/nXC77cdla/pdvFAcSrPRhD4OzQBiqI
TtJ2UQH5R0BWA4HzuQNtUQJB50oRvjCY7IGSERCXIl0pZdoV9vS20IviCpiI9LoIysYRZA/YRCAj
q5g6oCLSpyKl/vRJ0f/2BFelPl+6jYTVKYOhakNzJ3xVAKvUzbKnA/cg6F/SdSmdgfSvSPeTI6xC
FadEybs0iErHz7P39AmQIPX60jQq/ZJ7Pq8bqbsM1nSW0VtGqbzAZtAlRp+T4C8IsBCQNIw8A6lG
GuCBRgJEVKOS/WQLnMYmgK0prtF9UgSPR+BFBUhC8BqkVb9OA96O5nFqzI1ycGBEqXs2C6FG19MF
qAvpTayrnKJ9OgKefXXS/buki+DwfC2jq1ZaLKRbMzXOdHdVqPmjpQJEBalGf/bbqS29bbT5UbW+
saWXt0b/LXyh9qYrqJcCACC9eld3F9SBSf2Giyoawq0kwKlZH8CHJ8/UjXYXgGUZG509hAhPzBGc
VlTInoCN2oFkCa6lJVX8oyeyMG07DXpkauBdQMJwpqlAUDL/3h34UqP93oHvHfgP3YE/ytyXkMTf
K3PB1vudzG1U9Wq9VNQb9de40r1U0E7pBiFvDvvSfy9wZUW/BlLWw34SGgDeA5KbHgvbrKkLp4Hw
qSJvPnmiDw/rcHg3wuFYqA/tXNlhyC8zHtsEom5maNuz2B7b9BWGcUiPF71eNWNmz+xxzEu0lQrv
CvwIjifdfTfhXpEeuQ7cU54w6T2pazdC6AOgBLBOEJlJG2MJKpfM9+TXI3jwJSLl6ZUGc4kmPBUn
lSAW/OlklsDs8lDbODe4GNe0Z/yVZNbz0l5HJdpJeYmXLCwPua86XkrPaAceoYXynHnBmHek0Rt2
If7wXGc+oWsSRkFj4d8CRgsSl+K71hBDbtVuJf+vU3VcWY2F0qNsXt+r6lLtZ9pGLXLVgLYXsIyN
mixVgYnMGRskNZMWf3WkR3ZpexvDE4oiB8IIoXK78Td9c082X8eZO0rNO/Qqep259DPOG9bcgzxC
KUfBYLkyyi1a8DpwR7Xgr7kYH2pOC2+HcXsX3tK5yOW4DU9mXtXNueM1DK7tea0O802/pnDgfP/d
2dD630k6c74OUkyZiwWD8WjRczq7mrHY29lKZbT4s1tmlcGqnbdL9K7rHW6wFIA6Pn4MUKHzPY19
dWsBBhmifn68qQPxyHjTq3pFD+I7V1o7c4jhwsy674DdkpZ4SCSDR0APslteqhWYQhpvovceIAOa
zOJqaz2rj+pLtQtXCyMHeYgWvp1xjW4XYws4QE0tYf/cci9qDSPPl+AmnHfqcFC71sF55GpxViVm
f6wTCb0dVfWitH7N3cVFOM1oQL6p/crkbcfubaWqK2Ob+ZXe+XPXujbLF/AxDgy7Rgj1jO6++vXe
43MLsQegLZ3TUt1Z64epb40azMUncwKGCr3GwAnUhKQJisRrSovdw5gWofnYgHlxBoWo3ln38pVx
TNVppY4fSyWt6BCOq9VdPW7qtKThbp0a1wRAGukCa7T2xq5Ew+HWctKva3djnlOVfVzG5VRVeo/x
aXwbZx/ZsAo7+IfcpzZfK9Awet2eASB37+YUuURP2t0jP4LuPNIM3+/5oBVZ04XhRwsj8ifKGvFj
GG57bZif/X5FBfQuA8wJQZBp9sO9CeWJG2CEKEj/eCYwA9NFOMApBKkp4+z3zwZIngH0d0ZghvCi
iAgJg5CPuMEnnd5QmgiKyl1x/e7BMJRhRYZhdM2gHQRts2+aCJlwPA5nM7vjJYkdh+NZOEa6jMdE
uhtq4ozvVlg0ikbNH8MXSMMqcup/cDVhkAqf7EhCF9u/MohAA1gU+DA1lAcnm1fPCnEWCGOroHwK
4dTVLztD4WXVoE+Sm+kPA6AnIVuSJ/ke3guRoiZCcCNApb7GP/gmuUrZ4UVeldfFdOMKQrQk38vb
5X+h5OzXDaZFppWpmRhBIZF2xvZn+/Or/dmgO/Lrq10M7qq7sbswkhkuLPRgYdVmqTI2sSDSuC4k
ZlBDwWN2V5uYiXS6X10mNDPZZneV+gXTbQv8eNu9Kv5vX4HVKpjtbSjEhLwIr8zauap12BYy+2vA
G77aOh/igfzc1cLkFZCx2gvTdVkXcDgMnx3xCbmUGwyDwOy7Lovf/4HP8Gfl9OKBvJXTWzm9ldNb
Ob2V01s5/dXKqfw7BqUGDlO9WuRX6RnM+jUfW33sFtVLBog14NN34jFVgHKW2M+CcZKBFiUoLRpY
c+hZ0A00889jFaWaRMP+EC37vwOov1CerXJtXd5t06qziG6ZWk0b8bVu3GEzJpCyVqeqcUnq09vn
BNbnXjlX55vidwG8OMI1/r7bKKocdMKHc6iryizzN8SxJmaJZ3ub+aJ9AvsSCx/4nF4hqujqFGS9
4lXxiN+r+cVdF//7HwDx3XRV2ajrUt0W6oxjMy23ALg7q8NdNaaaDg17bfTA8/G36mRtPB0sieTh
lxvyhqys7sOSXwRgZVqoG4/p+fOKL4XDVzUma4P4VXsCgeUHiCYNtWjlG6MMC+pKnebgIQJ661y/
Np1c1dYq66xyo6opUMS3zfyudCz8uOxcuTA4OF+LLz1VE90sYCV/pTu1+Np/bD/2H4elui7k/8pe
1aI8yAiXYXyDO98pFdQ5WF3sdGXpmEg9fqpqCT30bNEtEz0ETitexXvwhtzyjOePoNFtVWXO8IpY
X6lafVw/ebQM/3zxf9p89Rf+scM/ffO9VCO8N99/zubTf5MXaJTKWqWklUoVXW+8lCLdH+XH6bwW
HjRiRQV1AelcsAO14IA73Nt2jyGw4tAqzUEms9ZqvgqfUOIAiJ17xx6MZX6mQEsC37wED+9CuFDB
7gWJ6WEgSpya/Qgljr1U4KdcAMASZBmAYgTipYdT5OBIp+29s9uqZfuQKxzTQjMHW/jPz9iPt/nq
fPx73malLsv1okcapUq5VNeLtVJVq7ykp9fnU/24e8B2UoTD9GAK8UOtLSxmaVJzNEj7ELf20d8F
Rx/ujGEtPNjF9u7r9MH7YJ927+yDEzmMfsH+zN3KSJjAYMMAc2eF61vvCW5Ne2K1+2uj1KpZd79o
hDa4WQLgBSaUkL+vQHECGQrcJUCMIf86EcqSkJ4EAOcPMM4e5F321vwQVCuqmsA1n8x34cQU7FpC
dA5Qqrp1IYtQI3RAvgC4JaAO65+Et9bwKxftj2+KeRC/3W0Abx1fB4414aSPlhaqTbNVN3VLswiF
FcGOFpw48C4VDHcnVQQFT+dpMHP5dwPsqklzO8i4IAjlHT0SZV9yit5g+XXyz/YAmGWfG/kAkK1m
NkdXcxDVhcT5YQxaBNSAPhuU/B0gwVvgvZwBrxy5VHOwJx007UGHyEcq/lqsh6K987YEZ7rttgQd
TrYGrXogYY2jNZSYRPB5i1eEYr6xFE8m0ZZPQg8XW+IZ5GKMTwk4bPjUAZW4gVJjGJxVSE6JOK9k
WojtavEzFGLe4rQZwAZCsg20Mzv1rv5lmH/dD2oPn61x95eAt8NeIkEUUjk+yEn2rVXG/Fk2734l
lovK+AR7fGIQ/anws1Kf0UhzJnFdTd0vIZsutjOT4FpRqRz625xbF/jB4tAaATFPaudi7byRALSB
GekD7R0y0QVikoBoOXeCEWBHErL4KfdY/Y0x9TeH4EWmVZar0uN65BCYJpHs8R6s/3CM4WAOiSsT
97VYpaNZj0eG0Kgot9sFOwucXNMN7sbQNd3eUrl/LoB+PpkvEuh9Mt8nUzgO/qNOZuUn9fRSFLA/
P9JaSU6mRkBX+IAQLaENsi9pHBJMUPTA52K2dBi1S/7o6FklH+EBLp5lmD8EJH+UEi/p4X+OlPhB
fb9kDA+nPD/dDs/5EWE/CfX4aoUF6r9zY1wCDLEh0+Upazq9Nw3gJdFRohIXrSbR9vYPU/Tjcr3w
Rf6Vy1WRW/8Ty6b64iH/xVPzO3L6RkmrlSt1imoq34Vhv0QMjrVz47LKVlVnK6D4RVxrg9RX1Sx9
ASiLmn6YhesPRuwzffuHKfjlmi9+2vGSrpePK9ccDotGHC+o3xmNet3uD8te/k0a+W/u7cWIvC7z
Y7F4WIpPcPvY3MxGvE7yzNAAaCZ9mplrKlCwHnW1dCtQdFSSFQwpD4o68ola38zz8acb/2lALwr9
HzHZP07Ci77+yyfhxwG9yM7F4VbP8h2rsnuoVSe9qsmCwp6GnbZKYE4a+Q679kBzSGZs23s/jw+k
0KqGnqtJT/f+3JrRflqQF9lZ2+ircnZjJ0p2rREXjYV7IdWYqZspzF4gQPd1qo10u2rZSXLBXhaM
/aMnMNx7eGauzX205VGvV3DWUcnYRns1gDoc+/6gysoV47Bgfv6do36Rrv87Rv3jqX8Rwn/VqS+/
CNi/cn/9jtH+Vwn0DJn9Il21dFFraBv2F37NRNX849grFqgrqTbUfm3dfpSsv4n//s31XiTr33u9
3+qyWk2r1nSizuWncvnl9nbU6BTLBcLN1xyytR1VEtPjWaXh9gfBWZZz+AeN8cuFXiT59riqZYcM
mdGoUP2BzChC4TFR14fKD0YNNqSLsYAuIjMJLF8UU1wc3qBHyFtn4rUXVd0q/RZup2sqH8zdisrE
Pz+RZbn+n43vRbAvNutiY7lhfHdcR68AH/rXNrkkhzhr571DXAfjuO6Wh/vo8VWPr7NLCKJxmMU/
jOKnWXoR9f/sWfppt7wI/v//3fLTarxI9b9mNWras2j+j7tCToYOr6ymv8jp9f2s37fnvOqsCEIQ
GJHiDrNP1QXVCe0w6Per4dHvh6QkpF5Fng5NaKsoXuiHQTA0+5C1fpeF8CQfk5qP/vBsmLyDEod2
NXSp5ghNui8p4wieJW87RYmbbYaUnoT2WPDDpdBN/kkRHFGE85o3YH3Tj9mQt0q9yrNO+RhRu7Lq
7KGohDV0uIWRFCZY+0TBXRblfVDPgQe/SwyFYE+NqJyuqr6upCB4SwmTmUr8xq62id8QeJF6lapD
+oSfCgPfEK67o2P7FOVMxjlfRIiIer3coubkMqS2CErbjcpTIdalZuXqUwIzXDbLTokgztVfN4Wy
DwJcm5ePvsQDF+D9O/vhutnoEiAMJ8SiCB1psUZ6ZQdbKwFALiDO2dJLPQkVTcaaSr3FdA23rgSk
Vv2LXYJ4qym0tLk1gTxWqFiXXj28+/kXJHDjQkkVHS2+w7C65lQ7q34lZhGucN+um1ivukohCK2n
xqKzy40Ssz8lGfWVdU7NdbKKtOHC3SYl0O0hA20imzziOCv35gkQ/ENtfAoNIUNcmpoLbyRliMLF
WWkKOyMknGf7BmVgcWM8rq177+jc4X7Y28eaUd+AUg7BRQh1SwACvHkaeFlv4lHOBwWBNVateYeC
vA5leoSolEd1HQWNjkfdIk6XR7Wedyl5tUMwKUDtCPD6DcKJpdBWgO/fm/ZA/iZmWTH8FKRwvzst
Z6qX2aSMVE9qohZdIt+UVsNBhZkTjVqA54fU953ND1htRhOPmknXcaZT0k2DKzDk5LeEherstin+
AbLdrw2FO0AIoYqQIE0C4nl4f9QIQuXX2hiHQYEA5lo5Hxsjy4nRZ6qgyoT1M5XsDIrirMGAe8mZ
rhKvUkLvLNS6K2WCUIEoDfR94eoUerm9VehdYG7M+HKZm5UxHzX9uyIOuSMkuCYX+kUtkRFFzYkw
QUAncDQtizAx/HEwLPI2qqEK9pV8mU5SbpDm6vPOTPijDzKCyu8SjHaW8ys1T/v5FxR05np8oETO
klDqEW6so7kj7pqFBxgIihTOOfXWKuQOjU14OynSmlZ2o7w07VZ2FBOmzwj0R8OSxuhe91MY7L7Z
5NIxeb4FecIuaedV3IORDMoC+JLkJzVPLixDamSR3+su4qubz+6Yn/43HcheTVkzYY8UUpqr2hog
1ZOjoO6qRfgyGl0Mzcqc8hKCnbnTekDVMJ8kbDw1C6Xkdhjf2FkdSFfauVMKqKr0D9wTGzYdwlQQ
7sY0CCjqF10KXKGVmG8pToRxYkth3d5rqMSDBWqwIGq9J0ItxCdCmXX9OEP7VzKibkCX+MUkWH92
pbp+TZoT/P3uPkxVjW22tHpQiZm9KsFo9mRvdLclCteSRS1760HV2w7KezWxF05VjaZEPTMT1pJW
JpOxHi/HQs8oJIupstLg7h1UfsF6XxPVJ6Q+KxgX+Ecv6gzXBaHv0cOCL6colWsBiVSjp/ULTjRa
9wd0TPCxmmoJFYJMOjzmZscaCXcYJARCQECdopCBdsnMQhsiPEJC/ZN3odmBy+0GaUqJhFLZvkNv
AN/OngM04UfovMo8LjijjVeDKupCm8YR4jKS01g0HAOfGmSzxQBy+PrqwVKNGu1BJSqPLq60hJwG
wqlRUiXVsHM/9ytuJRACWuhm1QLmi0NQo1fhQgqhgJ+/wc1P73z5zts1Rw1H/BqKLZeEwO/88aNo
VJcdzB3Tmu/3YAqAYe8Am4BsqiuFfJT0LVU1kIxY9UkgSOh5NKCz/0kEBOXgzhM+tj2MmFBzmqTc
HGFhk6xJBb6kNLrbfPl52BwMHs7HwGFKP56sT505S3AzBsI1VHHkEK3Vx2CgPf2rG8wiE9Xzu7D/
8WN3r02L8mE38Y7K9pymIAscTXIbB36WMBuZ5iwMKW88q9wVHUwB5Ccep8VhiIQ6VWj2Dm3215T/
Hobf25gw45QMKOH2yqI2uddLlTuNLIc5a3pw/SKD1jb12NQyszBUMVNLzL2ZrY81IxWejJXRat6+
HriIJaLxVzMStlc6Wgb1eMBbBjflND8+BtZoMGhWfNzFj5NqfeyZoi2CG5m94FzNnkS8lH5PvHlq
XhSRROdDqTlXRKR3OKOG46iEw0pdOGqEElQOK38eFIUzuo3xIeKfRBQl1kkirGkfDWNApTSUyVyh
04H3haJyKQ+BJtjfQLkMkXKIRQ2Rt/w8oD7bGcjbJ5swfVZL3v4seuctiXA4XtScV7eUu0OS1pbv
QiMZHe7eaNqyFs3IQNS67SXJmc92dy9ZElEabhcCSwMxCsMdqsYvm5T07inDELFDvT1fAluwSuJY
8h6UwEsheqezsOYX5nxlONaIazf4u2izSascysGAs1Nnxku+yz4WkouFZG7JXfGOQWv+0doqPkp+
h89DfIYYo0SfRqIbfyc4+aWmdAKsoCDbxqXgyDUT1KU9LhrjqjWDFVoV4b8+tzcQJzdoR3p4Dfuo
dj7c4g2havzaETWQx/GM6ZYOAujf+IIKGokvgQoEUr+Ch/BeG12o76R4lvpo5DLSiUO3tfz255ks
Ulu4PKEYQz9CIAylJ1PUmyjXl8pXqao9OL4fIQMtw+9+UvnsMEslsxFkgQ7V0SxBNRZoTkjIaquV
Fd9oUUAlQux9VNJfVuKPFLNXUKtwCzEJLHN87cygXhrnhueweTrPunorKSmKmLFerJmQOKci8kM6
0nyWo6kiym0N84vBEASBrFktPKPhPYfPok4RIUx5iz6AGwJMduZqLF0RWxtLB8a3jGdEYAm1zxmK
G3k2SemJeHxLLsaObvzW+Yzw4nLI13accCDIf8WzI4zbY9aNvo1EiLsT6Y6YbVD+cUcBKfLRbM4S
D1qaD2fEYSa9GxPN5JCws5bwYW+gPqJvAqNBTAmOCf0UDCrjHQxFeZr7YC2pqOGur4x3JvRU0IRx
K8ywYynZ2xMDXZOJIQMxo2gAkZpOcoRjW+5N2L3XXSkncCgkT6UugOLp1DrGRXmvxZCp8XFzOhaY
h8ZAjqOIGA6yl1CYb3jzJIEHKSjABlSFDqvE+z1nD7nhgO4HaTCRMW0gGzw7WkDgih9YiFRyfM6t
rHlqJAsIgOR9GYSGshVm21YJbqoGtypPMryTqirnuVT0dMzp9sgNzZ1dnZkwagk7W0HFLKdoP8kS
D1D2t2asVKNd4mpM/gb54HXWCCwOMCxDWMswr7FpHphVaEsEiEBQYvSGtwKKk3uEU50NyOSHjDf2
YhmLfDAh1hYn7BJ5zAaGyIvumBkLGMY8OrJbv5+yY94pK8a7ZdYY9AI9kCQdPqhiaaDEGOEGmU55
Ix02ZPBNGnSeUm7Hb1lNXvH4vNjfSTyDKoxpkQtwwRm/k1luzODPUrAdckEsHJux8UCmOE4Ykjx4
vjPZ0stDLwCNLPxvMwjJciCuO3PWxfM6Cd1BWONsy5s02Xh2QivSuGaMbdoI4pltS8ONNARBXWd4
A/Lz0DofDQ9hyklqsV1oM3I7WLHOnEIv9u6DyYfFjlFVzJvHl+WQK08cIR6bJWz+QhuSywRr8tSX
PhlhvJKGHghcpYVIZMNKfA74724KHjR+S78SCmLFOWTeWLixVlRnmMK+ieRzbpfnMz8Rqxsp6i6o
q+F2UYxMLf4Gp6gndRSQX7Y5zW4Mrx5TPasaDVtyQLNkaXcyo4WtKYJS6Ktgt+c2ZfkeqsJk4wmx
TVduzlblJT1A/kIKJ6JibzeCmqEFetBAagtz2MPknqcNfIQG27LuI6vW8P1JY1bKGibiVslhPKLd
hP5PfkS3PXcqAzvSnCuvIwBFLsHdiZyanwJ0jNx/ZxOK2qmy/V1oK9fq+uRtF5q9aLrHgWgXzHo4
Cc9ffboZ4HTFRFtgTjX8rTWdBDcnfTo91xiPB9Kq/FNIAg/+t88z4UgJN/JAqju8wnP7I1whF1ZN
5bM4KhgOK/aMI0xZCb1OjDuNYVy0ms0m5n5k0SETLSnImNJuFcdxzq9kPnccddioObaChyZljz+3
eYd9KUeB1WKXsmK2B7PZ818JskrkMUeRXZzEcirYBgm7tcO3yEKtwos797B7lGVZPo05Bk07ItUi
9Fhk+f70bvoMBB+SygMaosTV63U1w4iwLy2omcuo64gCBd8C7imK+Jqp4g74GhxOP5pGkW/1/KL6
KmL1tzO760d8Ts1bHUQSNyVSCouPDxo+94yW6aIDLRRQFN1pu4JfMff8knX1phHtQnesUxlI3V66
QgmWJzz56KNMr2YaDTTsjTM1NzVYyqi6obcaj2pPsSn6TrfpUPJFmp6CvYtp1peysUHWgnAWJ85u
NaxaC0Eb6qhKMXyECbJ1pg35ZtA9zMZJDjg++2SItDdD2XyUDaWQs9bNg4sviEEnNShiIq4ZgRUd
m1vu7oQkxIUKpJeQw0mVmtiXfN3SvIcp7KzF6YX4wK4jTIhCMifnFubWJ3vlGQFbUA+z7lTgtKni
WjhFqCsPTfq+niScq4AK3BYdZl6pOUZ/ug1uk8txLB5elSZIjjbrfTatFps/U1pwj8SXRjmZkDZO
yxBiitqt2HwHxIZFa1xH1AhHZrw2x2Hdz1we1qR3Hb2zHD288pRjzzw8zFtzTyhE3r/rSF/8trXq
3K0GeiRzMxgNxdCofeXR3aoTwDk9569Ij3+Bg71PEDu8UuBb84jvg+hOSPjGd9LJ4ndePJmQjaUP
sGLCtc2hb/CNVzrw71PNnvi6nTOj3sNMRw9mpEEsJo9CrugXGcOmM3E0+8oNUo6MMUXuxy/D0Qgd
YfOOOBVxXMVyyjkl9OUZXMaeVWip5L37z2JfGsEqZlzv56xdDslj3a8aCC/TuzXXLTFSMBMPXt1f
uFAMw+lX85cX8NEe5qV5a+6ORDc2TEbdD7Ud8juP0tHBO1HEqIl2iRGK9KSrpKCEJveUlI3Zc5yY
n3EZxsQHw922Ks0Ca7NwuTdz0maaFXLVXrmzM7ymVWbCTrClxeqXOEhnwUZHwxXkdnZKlnTrETHU
7fGqU8K1YffMLp7spxssqFW/CEVj3QmwSf2e8MgelG+2iUxKbE/QGIbrlpBw3pHJNwguAXxjxGF8
DZFJePdZZ8x7RIMvfKwAzIV7eFTh2VpRFbbvZZRTYjzSBQecwo75CHUFc2Ogq7ACsMKpWYjrTt05
W7q6W2Ma5tqICP9ENTvyz4I32mg+fB0XoLpTwq+NZ4pcWEYXIvJqT7dGWZWbE0o5SdNBjm3pCGDh
8iQmT0xAeKl3rQoSo2ZvaKesIjE2nweVtTT8waN36+87vr+w/RH+ueM00+hmPDWwY8fMK0I896YV
yHu7qdU2P4kZAohXJUr64CCemD6Jy64vatLe9E9mSIix/UDHMxn7JtVsOg4E4ArttbehQE36/3Zq
JmpN7LeZN2+OrFaHtcPeoKrcLxuxiACPeAp2BBIdtX/vs3Ss4NHqH2wpcoNKfu0wHMbvGiaAfAdP
lOUExcRP0Tr2r5aMahyzvRY8VWWQuuoTo6MDLwiW3oVPDdtP5+QW9Y4erJpew79NpQOU2WQ+G77u
izYb3QS+T8IHxPxWZh7jRuNYO8JUvhEaQUIiByO3CR9mECt3d5jLS0uCIpTRyjvhZiyafHFRAelw
Mno+caD+sMZyT9ppi87JZ69j+xoQ+KTkDitaAuYSENeUHrOvKOpzt045WAJesYfA/eRMBjLKUxs9
JRzy686+Q+QnyoWDlxiNb9zVF+2NlAujApnY8NS8pGbVX3uLiFg8rY5pWI90k9bDrvAlEhZBvx3h
Fz16Bf/OeNE/ReI2B1FFsp0qxinS+wKuu++s3UOnRtjSB++iRTSpefeiK24ugSICA8KzWicKFBkB
PaEn4vBijGeRrgrEo72HXYj1D6oiuc8vfypuLMTjfqE9Kn9U/AeMq1T+3Shkxq2Z9iqWxI32askF
MBcHA9EpLActtBRuOk3atgvGh/Bsf+A/E+Hk401KUwn5VaKPCV3DNTUYTUfdXttdOl3iOv5U6JZz
r/GVP2tCdY3YmECKNK2u2xUmzHbXn9ZsIhwb03KNfrCI7uw+EDIMnP2F/ZUq/FrXiERfD9IOUR/R
sLtmVWltTJ2qMsTXrQt7pEEX56pbHjCLe3/KgUQ51xWNvrJl2Bg2lg2fG3GEZX+s7G77DKoHvjR+
V3HAkM/qU7BIhjSbsB2W/BkKIovkI8SfDnTvzMO9OTw0Q2ztMHQ/9w5ZjEe3ooxAI2tgfhK+7U4s
boTARBAIvMzJ1CkVpk41pFlYUvkIFZY9klCdWH1fXVg1iUYJhf3NkgXQnaaGWUb8MMqo/WJxDLcc
AoLCeT8it2Rn4aqTVOGSmyAl00CPDrGRZ7X4VXpaIds0P9vtbpczQNA2IpSy8ppUHmCj4SmbM4SP
AUqLcILLVqphUGL3dE8EGuF5RRbSmCtZoSFZnuGsiiwuEjcHggZtdEAZofuSLLg1K3aYR7nadXbR
JQFVhRcaqK2nNs0CkRA4iLDQVnH69y3qtjo3r0bSoorJcXYKg7NzH2tBI5j0iyAo7PyKuXK1C+rn
0hXqXJFbRy6MjrbWrWP0aFb7d4wqMdiFsxl9ZFzQ4ZcEMyTlKpmbGvV+idj9jC/kTgsDGJ5t8aCL
9Ak5JwhPrf0eA313M0ozDdrrQYkYJzTRPbr2/UTCzfv42CPjamgDPBZAF+pqM84dVOe2uyd7Yebj
lU+kIdz4a/O84G34NO4NDlyIeVGxxLX1AXzk1rZbCs495rsrQAqVgfgSa1oI7nNxgqCxZiLwFUAG
EN9FfAZoluEQF6yHI3p6WSSm9vwHwRJxbA44rWsbtyYUb0MLdv5MZC6wEXhMyS3F9z8qHZrmS7eB
ZYF76jdmO5ALREWe+X4NMuQdoz6kzFBu0DElV1vbjVkF12i2G8sQz/MrhuIuFKsxDyvEtTJ/bZ+r
Si/ip614nDM5N8xMQ3c1d29fWnIfYtHgIvlacOrCom4f21dnH+ftrakHjItXzuH6ZJzDe+/MWpOJ
4g8rEgPK4xdm55ApbXN/xJ9FkG6sS0oQGr3F0NgQEnLamhv/FO/acrlGcBzndFvce1d8sZuHk8dn
d22Zp8WezbVpA1dRIUDgQXpNTBLndDMWj21rn8jdu3fZD1uufiowudXePTwx2s0zOHLrbs1LrGMF
C2f4I8Ej1u1rdGVHAWg0wn5qbREw0cV7QMvd3HU0G4168jDZzHMUX6NtMiZ9GpMhxZEOxbLkHVVD
szGFTpwDfPSSP9v4+XjtYfkEZh1BpBp7gC6cmto1WTu8pR3oFShmUc4lkBxUjm21JdahAUgBKbm9
agMQMru5N1Vbyv+NaBEW8EdPLr4m8fxygYjZoqouM53YkVsXa7wF5AHhzOHdXLXQxQYKTWWjFd5k
wTlERfOAIUPoGmUAGBIR51PU8Ovk9M5e1a7ZR34/kFK4L5Rbecfk1r92OQJG1d6rs7eAc/noodKK
pjAlI9jRo2vSGkVz6YrHs3aLZsFv+DW7jHa7e/uOvEtDABUxmZZu6k5LEH+X1fRBjJ5xfO2nlEH1
j+ZAC0s4OwdrsGle7WVf/OgRoxStdm5qvnCDA7uEiihxJ3ezgcpcYGGI6N9avV45kJBxq/df7H3Z
cuPIkuWvlN3nQTWWQCDQ1veaDXauEkUptxeYlEpi33e8z5fNj80JZvUtJTJbuD31MmPGVEokCCJW
dw8PD/fjfEFA0++xtcSqi4zEJjaKTx7gGczzExAjYCSVDUBFPOHZ4xlYANibns1zdVdisYJ4x1aR
a4WigXLO/BSJb8trlHPGo4iQA8BFdYdtqIniIOr5aWeM/tRmg095c1ScREKTQarqJ2w6TS+1ocTg
WAeFYvHgT+APP+BEdJCTw0ob29wMzRXR/FQgs3cCHaLA86XZu2TXHmRuLDCfZK9MjPxEoLu0bgVd
A7JrW517V8aZFS+D4g5//0Q9siMe/fg9hXNi9bwIFNiEBnvBrZ3sFVgG+kNxJkANGb+xj+0BbeZn
NwgHHA+iIXtcN8oc9oKlFI9WWMWgwvDFljcCOA6oqEXTufm5f/JfEougjhRjfcXl4HnKW2SORi8l
o/9SOGgP8nfj123d/oA1HF3mCyPCo06wiQLzi0CDTLc9FDYEUGHKnugOly7DI73LR2Q8EK/H40gD
fspREcBGMHoi1IHU5pWX28Lh3+zuJGw8uNKFwnkacLxySqFe/8Ani38zx5RlFtsxD5ONE7fkagKg
u6f2qoyiGrSvPNUmjhP55kG2KgfOOWiZAooHjVk4B+OFSHZ/ZMhWzpHJUhhf8GbaUOeZf8I/5+tu
6hX3rdk/8NzY3NRRgyGgdkFDMI88/fjoYlhxCasDZzVsEGARkq0tvg76O+LcA1obrMaB+aSg5hJj
IcNMoZhPM//zx4PFvYyu8tUedfgG9KCj+VmBUcVCI+0tdjkBMnNza4dqct0DZ5s4zMKHn3HESJ0j
ONI+ZvdH22yf9/bHz531MdvAsjgDJQ4nNfv7PXLWwwiF2KL9R8W9/3gPC88ev8YeBpocngDPRzAZ
WIaPXQ/a4N152uLI07S3BjYAOD2HfefoIjzIgB93Z8GUwY3/OPeDSIIyhzY+m881WG+Pv89POBd6
wr/WRDGwFtXAdymgkeMKWiD+ZxY6v8XUAhgGf2W84h9oe8IV/4HFC0zI+fL7H/5dfASoGF4GTomB
JEM9HBQ+4e0Z/I+dB9cm8W1vix/wOcYdJ7NXcjpfpQOywkNlvQqGM6jnzHPCJxb0KeCYgHE45MkZ
by7m+Xz96hnl4D1KnHAXRV53Shewd2h7+OIEXvC4PsaZCXQIptheUDnkxHl7PpuWvOMiCOgleBZN
RNX8OyiQswB9Ab4KnvguiZ5MNN58wh3YxyDZniDGIBz5WwgskOh1+PB1DpZzxud4i2cwjpBUeOFS
gsswSEt+5zpO3rawUCbkKWd/XuIWLIndGAYHIC7otYmemYBX8ayTtwPcCrbo1oVjtlw8KO2eZZ5O
3snzTiYOY/EWh0GnwdhdT7hO1tW94GT5dgpRiUhJPIb/usWOqYuwSZ1/ASF43umV7+V985VvtV5P
vK7wm2ap917n8QTzwH3BUfpj8eJ5lmVasLa+4ggXFeFxvJr4jDeJvwc+DJqEJvBWQI/GNRT6VxQD
BZ7HavKb1gkXnnc5o1X48AT3jxP+cWcI3swdytpdcOsV9aEA/PIXvEdXUVfAN4TWBe94h6wLbuDX
R2AHb5znveJ3x9FtUAwUeu9infGJdeE9Q/94KRyyRtjwCrHbcFMX19wT5doANAL+GZcLYhNRFoaS
/1wQYJZj58zbdzpztwJg52D7Ou0uAgg0d/MDPI2x/z1fLtzl+BJiFvlRa25OOwD2wFeHn7Xiq3jF
/v5Smhd8Onjn3L3gowh9wLzyhwV+IHn2IqD2eLjDK+HmgBNq5sg//OKCElAVUHgwApcgNxA9h3NN
1GWcOc3DeHvhz+ICu8Wzxw95wQmgeNTLkYNAWRweCKdmOH9PsJMDv1zbnYNz8CZxLpidywX2XxyR
gvxKbPk971zzl5Azbzma4RdfdStBMLwDq88YiTMGCY2Aeep0Qb/QcvSQb0NRK2/wtTNolgDfBVxj
B5e72xNUb7w74xE+EBcTp5cc9Al1A+XoBf4OaCaGMTdLdwBLexm408PiBKsumNoZEXq/TZwa26/s
rn4qcdJ5RxEDipUPuw4VPUxHE14gd/U3Hh6cHzBTHxFRUX7jSFncHwoIlRhZPv6hcQU+wpxjDNDz
ywkzbaJXkYM/J3TnhP5dx/lyuZ46YoTxKf/DpxtvOGVBolwvJ9A4ZptPi3fBuKIUTDq273yIcWiB
w0jspflsoCHeJbEgzrDvhC7gbZ9SqB1b6nlPXHBAXHF0TuhFOaQHJA0EHRdSvGQ+x57J6XR3Ol2A
sQlSPsH0BNI/xQfvAobjsgIwTaAx3OJAUhds2DkzgIFf4YzB2fg1N+MDlw6w4pi7CwrghVQwAII5
d2BOzTrtXvEK8WHhIYAvwM/YMsHpnLk5V/PyPIgKXiLYhD2gIt/ueHtQfuruXl9hK+APQ/7wR14v
eH+BQLlyf2dcuIg7NfwBSIjX3WvswjjBq929Ag4LAgGHvRwFC9eNRx6ABnrkfgy8K3hBORbv3usO
uFO4tDxr99px+4Jl7XYrMQD/gnfpwp/+5l168y69eZfevEutm3fp48279OZdevMuvXmX3rxLr3vv
m3cpTkxu3qU379Kbd+nNu5QfG968S2/epTfv0pt36c279OZdevMuvXmX3rxLb96lN+/Sm3fpzbu0
+f/NuzR35G8359Kbc+nNufTmXHpzLr05l96cS2/OpXD34r6YN+fSm3Ppzbn05lx6cy4Nivy3vMvu
iyhvm7//TZV+hSSrSCJTNU0UdUoXUK1qJIxNkVDF5QlhG/zynxZpeKjLI2uRZAewnzzqH3H/28aO
9ypQ+xqAC6rwhOce/+GTZsVmiQxz/LPOROYWYDEMwCAQgeGgI65TAVyDDiiXzA4/KYgGHY7AirCJ
LSLElEMkxPcDoATyTYfMJszszN7Bj5Vey+G4DPx7HOcFEZdADVIRr8njGHmkpLrjAZYZP/dDXGZi
t+cSsDEIQkQsY45oR8lLrfIMJEMT7xxlp77EOCHkdxDCCEAlYEkBIAwYU06wLZ4QMOlJXgjUHYBR
ASQt2kovES/jCgbFo04VL/mCxNIANAhznpEbCGKFC6Q4/gGKuRbwkp6RFNxD5N8XfOrgi/wCScWf
Ajs8A3kEGI7MAjykdkTOoSegq6EkwQRYpKXbGjB7ZKDlIMXQhucj4nhKkckzEiH19D4yqQUENMDO
IRuQme9yLwKeDBJBW7NLLBHZrMkZif+2xFAQoYiE0w5PA9gAXq+1lZPiIvs13leW8gXo9yiXIt8R
fxfse4QEtcZ4IgaxkDpvr/EocmKpB6TCQSEoxlWQzbtGrpzhK74KOBVqJIAvHJDpgv+0tnrqTf1L
aSd7XslXHEGhWhSq4SkElKN6ABPhXbPX3REYeaLDfwaAsshfJ6fZV/sJWA0F4hURA+XxWKzKKRDW
lVnIxuXIu75CcuHJE4AxkLupGV9/G0TOa4j2EBA9whMKIz7C1Tf8XeDg002A6AmeZhgAgBb88eGA
j1gAnnrY0jfDTtjwcIbACb/wCAH+LV1AkMCASvRNfhh26TdeSPyFP8g/Y6B4JBgyGXCledqjBhSr
nxsAOnBUDBH8wcPJU4SAtxbHZ+DJilQLsfKA4rw2Gc1DAjEH4RS7AX79vNGRI9zz5gNWFNx0rdnU
efO88NB53UcExiCMRt90u9TtvPigf+YdRDuO+gb89zSgbemTb2vgR2aSB51341pyzF+Brqncp66P
Mn0kwOIgozxsX3hU8bSwEe7DLQdaCO5il3Mxz639Plb1uohZgDTfRMxNxNxEzE3E/OsiRmJcS/kR
f11HClxVpFRjRNeURULSmcRxOuqK7NIeWDH9Lg68qN4x+S7LNm1tUYRF5uc0RzwwCQwiemPrUWVH
596YgBZQhdscEDxAiAZcWGiVSJ87eyLgOui2Zg7pbEpsBjiM0qqacx+7iuAKvlcDPUJDqPg+zhOj
iOyQOlq8rfONMux9uhlC2+9MNbUogrDHXTlvosLxey+aHrMaKCX6qfL3UrMJgYpdAD67uJT1iSH4
nu1U4amU78XokISfhGmXdhvgV4yGNDh6cJSDR5J4aer0tSdUGyK6vuj2xEqppeU2Cd2JHvLRCQJH
RXKq2so+ysA5Q7C/4sSjrSD4d3YjDQkcENDWTd8mLIGqgZEpOkstvCHedfFXmijGXLnxfGgAlBQ7
U7FpE1cCQkL3ORUuEwLCsyE0Rmhuk9WimtnpgKMlu4p/yrPSmORPfnCW/I30mIf3RPhAEEkduyR/
KeJLOtynvIkfguTYss/4L1O7rx0135XBoYiedOKk2q5oDuK0i7I9SZ/IvFNSV53tWjrU0qbbKNpO
7l09eGzrY8QeZmXbIfxxtjVXmpA2Tz7QBrUd+tGj7YYgvh6BerHZjq4q7URhJ5DjlJ2i+PNENpm/
koxonRoXOSJu1Hijxr9Kjf/2dfz34Ftx/10INv/4D1x/LcqpjoKwXVz+4392TVs/p9Fz/pvR1d+e
u9+Ky2/n9rmNmjb62vwHL+yfD//jx0uU9UddAOV6/uHCztuonU7dt3p6+NZ0aXttBVrFv/mv3vzt
27WUx6n89ve/fS26vOWlBVGR/+2PW5vXv/9NlpDh5N/elv/HzeNzhufOUR48l0X97adnvj037d//
Jonkd1GXNcaoTmWmi1g/hm/f7yi/q0ikIyI7DxNFjWHlyIu6DfHQ70Rj+LJOkV+dMCaCjZui+34L
+dAVCbfwl8oy1pv/bNsPM/LnDL3dhBPKBcKfyxeapSk6r1xnGkWOHWmRzCdLIrWKaiF3h3k++opq
9jVAnZpwcstesAstSU291gFfUZcA400Rczyy8syKedcwYo0R0AUVgAUJwKFocrNQOqvT030TqECU
jwSrTYnD/AFafk09WqSXXBhRRKWaYV9Zwugjq+0IaBctBl4JRQIOjXizlNplhEBoWBjMuNKYwVLV
1UXVVLrMbFRUFWXIpAWU13p2pCF5qJBhYpi1TVafEywQSZl9YWOPfa4PxMNIAsKdoHp6xjZN/aIx
epwEFpmlCBCPoLfy4GtMmWAkamYOWmpOUUmNLMEiplOnJQ81k0+KLwNbR/XiVHNkDcD5aCpvTFVR
J/UFe1bbQ09ypEFXzUrNbIaBVANLnVvTj5gzZYivHpGgKScnVS0/0bQ45/qcIitZZxGseO2Q3/Oy
hE41tSb90pfUq8RnpsHAIAFHUZdOgd8f6PTSVpktCKmdj52VR0dVR2y59jRFm0B5aIXWYlljiO0D
NA91ouYoaxuRIuleqHojeVBUf5uGXiXNOzn0H8VEyd2qllJD6Em6mUJmqONoItcMYIQI8fjssu6+
DWK38IGR4jMrRlKQue6ABTpFwNiR209RjUDvKt+HcV8b01B+brqXQnxJMFKClO7FpLdC5UHUkXQj
oyZayVsulsBQJ0CXrIENJBBPjYv7vs3vp+mBf8Snhj849cQNROJKDbIaoDGCIhmsoZu2Cl5prJ50
v/nEv98LwaEiwqdEyKAVtYcQyWKEuAK6DOZ0FrE7jQGXIjCA/UoADPFTG42kMvGmobdUiZqR+JB2
D3nxIIL2+ERMo29zghAL0IEmmPmjHqmuIkLNGzUzTsId5xOZAFVI0hyto9DVQD5N5WoEOo664RTT
CZIRjqDhzGy7wYAkcCpoeGMs25ThWkd2lFdefZ2rriDnptSnNm1kI0zAg6D3oAYogIg6alBYbmR1
assacLVK2Zj7h6DLzSxRvWLM7luJHvO4P1Rd/oXM2b7xqdeN2qMUIRVFBaMagIxjqFmgiaQKnGIA
TWjjh4oB+Qz0MWXpgaiGBIrv2szu2siua99VWLALUsx8iEe0q6oobEUhdbNsNnOVOrTN9jODHqu0
4wGCy4kIUL790U4Z+pprxzZRXbXGrKCXuo9I+YQ5fNb4jEatb1ey4g5CbgwQHlUj2JPcHzjHlF1n
8XnQ9dHQUtHqR7uH0OiZtkkF4NFJ2V4PBXssQ2cKiKdI4O3A6MAcnczph218lkNhxme5btVid6AU
+MxE+JrpoPeoBLYOEWzwflWAtSmGBbSDy2JG2oruQZmAvFyEOz+iTgjcwaTfZFq2r2u2iUnlRJKI
JMhzJ5oR1QowAx3MJJl0swMecpdUAJeJtS9+V3bumKn7GJH8lLw2fh86EMh7qmf7ICsmNysKgMT5
yKqhZ3Sb4xm9DoDwpYXUCDvAdMpIN5bREDnmpdqRQn82yga5YIoudCS5OMYDG8061ADsOBUAJQtK
/PFNQcor0y/LO5n5rcFa1ZMrJASblU0ppQAi5t/1pQi4skH0GOXJfUiS0BX1OnTkAWhwsv6QZxJM
oqxSLXWQAUEcyYdCqqkFaWiq05SbrR9A1DdAxxxjavQauc8hmwxCZa9vssmUxEi1Sk2zszLtLG3M
gAQbhZnBO3ltZ6tuK1/M0E8ZUwzcXCmjsID1+YXmWW6kgnxIpSHyBDU8BKL/WWFZjpyazWQ0KjVi
VcVy03VbRkuAdc/UYm0LbE4h0q2oDj9Xfe7GQhE51eBfhn4ejVCRBTfKBa9PG8XI6PCSNqLidEE+
mliIrBjJAzE0kMBCN3+V5pba+Rx8nHqsaUGTWYOay3bE8spWVNQ26k5ZEasMAYLV5mZaR06RpF8z
bBIyBbDmuf+pTGGkzca9GCHfTIYk8OLOr+KNIM8rhq7rKv3TKi4zVSJU1JH0dLGKC5Gqk4AMhesL
mjNVELmQIFqRYTGBqMjlUzohO13/EhCA9mqwvunSWhPUX2kSikqw1ZVkIqpcnSm/Pj9AP4L1X/of
SkZ7Le2SwpV04mZ6uS39oTe7kjlhiHWEr8dYv1L/OSlf+To6NoCLjgGkO9XyIVHiZ6JKH+JMPgll
gWRIIbDj0lM5BIBrVAeARyLpX6UX32RXoCJgrSXlrplliwtosK0WV/caEu/RBHlsZu0YdUiyhUpi
OTbF7LEXc8Ao11hx+dLChWIwC9seC8E8pdgBYrAwUGQWbKkhrljm56Rnjyp5ycrKFD+2KduEkLYj
6J4Qusk1YLAFG63PvwyQSrQBgfd4HoKulKkzt9oml4Jd2Qe7ePDtegT0ZAQAsDQz+bWWBDuRPUcS
YB4hA+PxoU5lgwK8TwJEXDRpmz59GWZgancvgYLlb0YOHZy00Jiag/QwcKULy4GWyQYvg1BgfPvp
fmCSUQ7FWWfJRSiJeVUVJGFbK9tgBIpIMxwrUG0622rS7QMByIA1HY260o+5jkUoE+wmSS+DaM+6
4rUTUk0A7KXAznWiG0kSAYGY+UanAqKuI0DynLTHoQVpsfgSBXlrRzIxA193yTx/4IpUlVIMjQyt
EatxhPwSqm/zrtTQDrrU9iG/+Uip0P80su1ZY2k0f2mybN82+ecCe25CXopZPQpMdYKMrVDsj8dP
3zVfKlEYbiQwLAj3R3rtx7BJM3Uq3MGfkBhFBzpYHwJzlaY2mhMK0cubfcEfuvdbXVv6FYNoItZQ
lTBJ1dRFzlCxifoumFnh0kI7dlGzCxPgCjPiDULyRSTKicwS1NDaCrBs8MUvTwBViOUMWvLp/bao
vHNLgaGJjCkakXWZXK1ab5hVbwKSs4jiCKkHHhJXN6CJTkl5P7SAoOsCp4qwJDJoCXQrROc0FLZz
sheV9gORs30sq1jQcBSRnhpAMxVsoxevUw6dd3CGEssrp8rwa63iMGgQ7LRMXH/Ylql2rCjbjBI5
+kK9ZcrHViJePdJN1aoAYGPKIaCpCbYTZM2hUKoarA3yBBTXMLOR/NBtwCfzYNZUN/IeaZvyYAca
UcbqXOpbrjwHPpLEoAtc235/yJRfDZmuyhq2bBpUGWmZHlSS5bAXi8Llal3qg7XD0huC0SA64DPL
jyDrIX2ZlcDhjOi7XfBJDHuLjNAifXBj/QJG1/TMHql/VefGmHhcLncBjuWgnA0ycUZm9nHmNp8q
gtzQE86vwhnAosByCojFK04E7SgrmSkwpCdse2ulk79iCh0bG6qokq4oZJFNctADMSEdFhJMAt9x
jBOOY/vOKlq+2YF4G3DgCQCqGFuzLsexqp7tZPWFJdikhC8G0/P7WALysP8g1uk+hQadjGB1ENd1
CssHPmV8B5Umjc2yTTn527EHZK96kAkQ0Jm64XfDEctYuTaFMs9NuqR6nSqirmOZkjRpcRyklEKU
D+oIqo/Tl6aAIkM2TBXtqO4AwhrSTUH8LfRZQ8NGC/IPtNWp35REuiMZ9gUxRPok2H4JpPGuMXol
3VcgUC60i5ETprYrq8x5f0quYuHnRlMVayvFQTlbJFxV0kqhddCg0ZD7fIs3Cr3FqGoOGfG42Jry
3kqy3polyxdwVKkle0UCGriuHRUNQjQ9DiTaCETDzuNTF4EBO3pgd/X4gjNgH/D8GOwZO60YGWyl
5qFLMptzP9/LDwlwuOvwQ4FVc5qBxalDGuU2bcHUFBvQWfFCDVtofFUMVTOJNODlIr2HhM8KJFso
mk+cG98fEZlrEj+NiKYQUSNQeJAS+EfJndLZT5QsLVw+Cnw7wNVyGbOgSrLBpQcQfCMjgkI/DKpZ
17IRp4D/5uoAuigWn4f4iUsrhhNy0lOzw55tpYk/Zof9vrjoGmVEQc57VWILPlLLEsYmCU0sR3rd
jmBVMDHifFvI96AlRpHvgaYRuUOj/Luehj2nou7G8UuFKbyaA1SIQazYAhC8sUkaNWwPg9R+v61X
qv9xOIkIE5BGNUlVRFVcDOeMkev9GVyhhLu5VR6KprMzzKhWY6OFxX4IJk/GmUQEEzcTbKXNDcXv
DlzEJu2RDImlVPnK4vyLxRKNwuwquoS2yUT+cY6HSvaFqVZB9dC50HGTj1ymCXYF80EQZDbfb4Na
ueDcz2VxTyvkrxro8f3BIT/T2o/tWEj9Sg7GrJKwUCZzbc4ZsMqZ6gYZjDDsAfM5qJJRxF+5BplT
6HBQdzghMoF6zSnpcUoPxNtER8oK0FsXdVY9fymSfdYA95veReMBtLzVmpdxGKx22pb0hfMSS2CA
KRu3akNzarSjXwOYGyzIO9uDpHsoDJ3afbj29Q8b6h8aysJAu7j8x2OR4f+PdtgfLbz/OERf66Ip
Lu3yW7yif9py/98w3moEO38FBitJgRyXsZ5hVf+vjbn/+3+lz/nrb5uGvzRvLbq/LOi7hVeWfldk
SmUsLAwsxDQI6D8svPrvEhYbGcsNhTEXwuqfFl4q/g5zq4p0zVAkZCbxpeoPC6+q/66KRIZJWBcV
RRaV/56F90dZif5Dw9UkReK7MkVSFkte1eQN06eGWEO3n6Kntt+8GaA/aOatVrtQan8qfyHoYq32
5yDLkRFmtKTxoYsf3y9/oZD8UT6TGKS9BCP1gv9Sbcz9sioVq5CIMfZbqn2g5Gstu3O7ktlcWrD6
T1Xxrr7RiedKU+txDGHxkM12X8ENC4mGYVlxU2CDatb7/frx2JiTE5+XP/u1WNUFMVKoEhTweMov
XbDJgs6EGi1V3Yp0X6uH33/TqV5SlCgYYsUa+udRdeUKCXbqoz4G5vv9WQrsnzq0IDShq2VZKzrF
okjxjbxL8GFrAfTs3wE03kzuBiNeqXGhj/9U4YLyZClk6VgmihVvAq9xMxc6DtDMG2+lY3wm3iyP
13o0VdE0bBGxHFHejjcjyNRhUoYYFKgYIhI0ITUUshtFcM0LHaRTfR429bfs4/t1/mrS3lSpLXaK
SZWFks9kYgkFEr1g6yxN1WNCdTdT4/37Vf2S6t/WtVz9Cz+nM82Qp7MQjm2m3WUkOZSVDGNKqZuR
Hm7lKXKHMD/nvep0ku6+34Crbeqd8dUWK72e6pLACgXumUgo1p5jB2v8YJDBqHfVE3LlWKorwRUv
fYq3cFaz+8HA4YqwNgxrQ76QMzlt/X7QW94KUBMyNuZWYLea0X0mSBVTOfkBCV5iU1+p91fi8+3o
L2SOmrNETYRegQHYIwPQfx/eH91flC9TnakKpThGlNUFV0ZhnIxCGSJxSrmDf0MYr3gcrJW/YEI/
blUlECD+w9bryRc1TtYUwV+w3w89WLDf2A1tJU9gP91rkRIOZiRk/qyQAbl8RiJ5wB5PD7D0rsgW
PiwLmnxbKV0woFwIpc5kCLPKh8alePNk1+1OS3xDKFYo4FeC84e6FgzoTxXTJHlEUhvHd5Gx7K78
mB0i+M0SID6zo/65Wpkz6ReSU+aGKA1qC1xI5AVRhDKphrIV4G8LWh9hcTzhOE4z72EHd4s7qApI
7RHb6SE87Ap/ZWR/wWc/1L0gmHYIeqlrRGJJ4YvY94YIzbkuUph2qfXfJ/03vYQa9YPcHjtlpgIN
VIsMMO5PuZfpwcri+ivafFvFQnQFHaUFmVqcg/emjDTpqk3i0/u9WKtiIZckIc2qtmXIGKF52bTt
6U7t11Y4PhJLan/bjYUQYn1VMC2qiSW7PpI7Zq7v6W4AmPQAa95f6w7v7pvFNJb0JimaQbEyZCPu
ySaY75mwMvFrQ7ZQeZQ6I2EqQpT7Dez3+xam/ypeUxa5BHhvzBY8lBMqCV0oKZbMjoTdY3ba+aGH
1SXwisbWq85QuxVJsdavBevABqtUpKToF8aORF4J7zlYZFdmaIVBr2bQNzMUTH03YcVCLYDx8fvS
0OHXOCHRRjKuiIJf94cxnJjg0EqhCwYVYrnGJj8hVlzfCeQQCM+aXK305tei7s86FhyajI2YFBpf
XzfIxrQLXM1FChRX3bxP1r8etD+rWXCpFsxVrTFUI044/duWOJANkBa1qle686vllpvt/3PIFpwa
T7LYzl0JU/Bsc58Lev9+P9amhN9/M/lVOrLW17HYhvNuUI5ScCi7YqUPa3Us2DNupHRMAiicWTjA
WUYyxqg2iPL0fk/WRmrBn2miVLM46bKlCMjfA3/UTFhbYNYmfcGPGSsHqdHh/6rhFFyLCitrtjmS
Mk7lyogtj3f5FgSL5p/TvtCBcLSrlMmIrY50pm7kKR8FxMVgYvgyHVjsr/HlcvchNFoY+xq2jFGA
o0KG3HQwP6k4XHl/htZ6pS34P8DZRwgrFkHsF/III2Ud/ICx40aeZOTgSaDqv1+fukJ4y41GF1d6
BR2ZWFlRwiEBKo/Pk2j0lyCSTmUybOgM/5ooOwYpDmlK3fEnGQceiaW1bJeKyL+dqttE7ja9Gn/S
0xbp3vTyAazvFrS167F9hffNnT70T4EuI1dFDmegrPbSsjmk5WzJoXCntOlTKJWPWhw5esy2sZ4g
0VjR20I7GAyCyoSnwWOU+GZUaQexmZG1rZg/KZW0kwYcmwvTUZyRoFmGwkSR1Yx+gytHZdJUfkDj
9n2pFCuL6QofLe0vQx3klTyAW1Wyn9Vd2a0spGvl8/tvJI7eBQPRCLQ0jXlJ9FXM1laAtQo4Vbyp
AG4oEqzxEARCiRx0dK+LKz24Hvz9rAr8kzu1hUDL06wrgpCraFb6KFmxA7vHlw5pWOHE9gJnnBX1
fUXsaAvJRoJaqKIK1cWZQ/tHpY5MH2ZpmKff55flucBS6mgL+abnoRz3caWAP8l2RAInBJZpTnpG
lOCBGu022sA0ZiOga0XPWR3QhbiLaFOrugIBJCK8EKmlcRr5QB6Lrwgo3CiIHNNWKlxREthitxdJ
fZDEPSFWNMSbWp/g0xI/dEp8ikN/z8TguS/ajT5G05pc52rBO5SzdJmB85ZGJnmEERB5qGerc9ln
AmfQbbUXrcTSP+Ns/v05XaEdJv/IDH2o5TVrMKVESneCiGSggnZq4djXUunz+1WtSFvG+/6G76aI
ZpEcYFPRDF/6eT9N6T6SshVeWCMVthAfEy2LSp/RIWHXWvUGx5EWdBbkGp6Rui9y/uLSuDyL7emc
zPGUqVbFrI59kJEcuXh6f9xW5NXSM0MOtLxoshoGde3cMLjnCKH912pYCBA/HIZ4kKDkMbk0BPhE
TfPqWrtC2AvRoUZJXxQ6gf1kOrAEOXGFXVDRNfZZI7GFnBAzMRbkAZMfbsoNTsjcSTHC1ghfsBt3
+P41g6s5wole3x+/NaLTF/JCVEikNg20fSguqaE5OOXdTQ63E0IoI6Z1zWbCR+sdMaEvFCW40VSD
VqE+FsAn57OqhMbcfUOIlNo9+J3zfu9WRIS+EBFBOY91GEmK1Q1wdI5qWxMnM8mQHLNLVg5XpbWO
LWSE32p9MIciNtGuvh9M5hJMooQg4YO4ST8mEPaip23kh/DbX2RkfSE3sqL2BSXHkA7qTihtAbvp
0Ht/INf0W52T7xsJGJa6NNXddzK56rehoyNGXXZaF+7UK7XJvzZI/FML0fm8vqlN7Gut6grMGyK/
7XDf4wymcXskvI6t+qN2gHslksMil7lXIWNgt8KKK5yoL0RKr4eBP3CjQd9vxWGbp57GPrw/nCty
Uee09KZ/fS4UftehCgEORTVrFVNPmbKyPq7pPPpPIsVP575Xsff5wNzhmJ38TbmTH3XgB6QP+ZfA
qhArD4eElX33Cq3A5eDH3iUJCea5BydId63Fj7PKF2Sxd2ccfOSrZ4/vDyVZOnxMgd76iojKECji
a3tZWuNrLiP+a4FFxIUMqZSqC6caFQzmaLFtbsVWZiqHYlNY5WHNnP0+7RFxIUQUVsR9V3H7OQJl
syYxGhHaaa+tkLj0PoMRHpP1lgCbZMBeUOUiAwzWbiSPbFQ3RJrGNWPSWocWcqNXC5oUFJQeJNuA
WlP+GV70/xfMJMsqfJNExJcpizGDl6SoBz1OAIrW6bpDOKwof78U7G/KX4xVW8CvNtdmKH9UNOB7
vW2irZgkh1jaTq0X9yvVca78id7eVLcYsTyN/g9pV7YbN7Isv4gA9+WVW29q7bIkvxD22MN93/n1
N6p9rkWVe5jAzMMBDmBMp6qYFZWVGRnZdCPoF27VHiVrr81nNfxhaAcIRtiCKnrpRIbuDNG2THJw
mwiBUUpZxWKA5B4NRJ7xGHs5ZoVCfcS0UZnaKfdgvCcY9bj96a7Wi4zVYjmsldIlqmdDkVEvmj35
G0Le1hlCyKEomM8bP6mvyblKCOe/GhSsbHLgK8fggMoxglIB2Yew3CWG4knmfRRSi7tailgZ4vB3
iEwBjsnSdncT9Hpa3F7y/eirvnoyDtsbSTiNykFurYUK+oNKVncL94U/7Hs/wqx08ntdBcOPJV0Y
ZquLa8kGMFst2EGrDGSJsH9H0BMdBoboTqEeRFexfWWNg962HkKzE1kywoeokV9AKUg/mBDGMTHc
u7zLdtTjmTLIQYk8pnXcjqPqDu2hLV/y4H37M10PbFYr4rAkMEwl6CLsH8NdiOS4k9/5kt8/Lnvl
NrPbG+lo2kjvYNa7cLAIh6RWxyGLNSEHGAgAMn2qPakvjoGWutsLZD+xgSQqhyRp2TdB1ypQUcIn
S07g52YS5RWUD3KYMeqGGiwCXkoDdq4+1jt0Y7r12+BJiLB76qoksJEnkRvjYEaKDiJVrD0XmmFL
aCrBfPsotnOBqiao1BfiEENFG50WoIvZ7UKofingYcdx73RT7bdW/m6msCr2IJRYk/4XKNZg2LfP
WocJy1Mn/WUt7W6su7cmqQ+mKDizlNgabqggNk64JAs7icr3fhKPhda/lIN6Vq0RzGbjUZ06we7a
xelzCGAZ1XlI9OcR/3U8W/u67rzSFNF+LDmdPr7EXX0oZvVoiMNTY07498hPod7xn/yIby9BI4cm
DKh6gyH6aggnta3tovm6bYPATI17iYJUX/TDxB6Hw43Yvc/lzzj/ju5UA919Y3ZXVhERkBNfV+Ph
bGmyQu5Ry52GnaScl+Vte0HU73PopaOfYenAQnaRibfr8O9qzuxtC8TxvrTNreC/1+teLRSkQqT6
3JTHMvMN8niz63cDQi6Vj5UNxRpBTUE7B/qqHZYJkTpbPQwn3Z2OFgoqaMfdpxgCP+DdOT/+t+Vx
6LUYutKbkQGvE45GBHGW8MZsidcR5XUcek2itKgRe9qqu+bQ7tJdj4BAxpzt7aVQvsB2ebWLcjqF
aDqFL2TyfV98U3OqR5JyBQ6qwiFMpok9LsN5ASXhtmmh49aNxJGRiGCNJy+FElQoYpChXbTKjt7i
isd4X7hgtL2Wklt8mTx0Te6RGhOJZx+xPL6e30eIO6bWVNxZOuvFyxQfh8Lf/kSUCQ4O0N0aZEUH
Exms5I8GZA+V120TfJPQr7LHR7yhc5CQFuPYSjNsaDbEAfzJBefzrXZyZ7hb7Ahah/oBAoPeeFic
wM7d6NgcK6cV7YXwesIdL8odK3esTDGoZxknK+9RWCpnWxeet5dKWWC7vbJgpEMyNSUsxIUr548S
9Sy7Hrqp4LCrimpYIh/6anoqzN0IukLjl9AlvNDbXNPV3c4WvGovIAxmm4iWmCfII37fXt31c7Cy
zjmLjg7aOJDDX0GP6tWoIgWH3c/lqByRWDxZzy6Zxrm6oyuTnO+gbLVobYKSdnKw3uYJROHUqS17
dm/L98SDXKJOVemuHvaVRfYXrb5hYKRTlUNuxU2HwC0Vzc6lDofCX4LJ3t7Pqyi8ssR5S4Q+B12O
DRko3F1QmD3LaBS+GjyuzHAXSj6i6zSvLRTj0Coszw8WYopEr9Dvedf0mbu9pkur2B8358oad7WM
amRK1XR5nDXucAMOwmT7TWdrj+FDZ7fu4rV3sa8dKkf1E89yF6oiR3kMd+novTiMgxojdWENX9B+
aHd9S0X/V8OD1SK5eyeK+6xOrQDHEOnF1itv8yPkZh9xBls33s1+7S6O5DVoqSC2l3BOPiRN+8oo
F0WQ0S5pIF0r2gKUFzTjaTHetr8jZYiLS0cllqJpRAIoiVFwh8f08s9GuJUbquZEGeIwJZunVq2h
2eQu4VfkmObyYRR91vy+vZ7rycaPT6ZxQDLE5iSHC/zSqM3DkKZ/aYrlqV1/WGTDLkKo1XbKfgz0
t1jUKcr11Ut2ZZuDlLGZ0PxugdNdxPFhglRAIQz7VluOxBopOxygJGoTZ5UIasl8LA6yY+yX74MN
aeFX9ZlR/hMPcgdQz9m2SsCLxsFLVEHMIOwYCSgZXEMZj5EG2VxR8mUJTZaB9LBtjvIXDl80Ee4/
6hHbS+3QmLE7z9UuzyCT/O9or6vPxiGJ0SdKq4xIVQTm4KRJAl0dy4FmCXGmrxftVnY4NEmqOEWQ
h8xn/fcIgWztFLnGY/fd8AZndENHtGNX8qbzuO/et/eSgEo+rjXNwZRl1qmit6qTLMN5RP1z2wRx
x/Eh7GQsjZAEyFwE8xHpan1xEjR419FpNL6ISmbnEUUeYoCxcQHpHKCUfbUMkYzdHJ3BbR/zr92e
VRUmDzu5pzgZVEjEx7ZKt8SaXsBavFj7uNa/NGZ/XoLeLrICtfoHDTI/UZD4Zj3s1KB4KebO1wLZ
jfPpTq3bxVbDkaodUg7FVy6BaoWh93ghs4B7gYZ64pr3rA1CuWUupTiQhuhs5V58VIkXC+FRfNmy
kpWqkFRYNiECP/7Ipe/b7kQgHF+zbAO50jJThMequSOHh7SsbKiCbhu5XhD4OJB8zRJKSGGGrgpW
ihhiSN7XOym38xvxiXGd5315Ep4Vwub2xqFD+3PUKUmBNg01nspa65biqY6Io369Hvp7TRJfoswF
Ue07qFQg2Jy9cQc5slfz2cBrIdpD6FalMG0bpiW+YJkEZVtXI8yhy/22ORQ+ZL784jviiS+LA223
k+Aq9xAY2/5y2+4BybDPu2hZQWH1LHcyaX+141m3vo35edsEceKhRvnZRhw1nZyEWJl+ZgUVfQcN
qyNj2ZaHYA9hICeHIn1JRZzsL99CNc6qpghBkGZ4+KWq5rVF9T4v6p1aFvuyUE+QS74DxfWrmC2H
Tg13kRl86QX1JOnTnlj9tp+KOhdiQIBKNHtGsGPoyspJsSc8Cpg4IDw0duNY7xJxMLY/KbSFPm93
0k1dopmgLkZZc8wnyAnF6akPKQoXZYYLK4QxWZqmAvV8aR6i6hiI98pEhGfU1nHhRCy1el3W4JyP
cntMoTwRlCLh/1SUy7fWWsYwZNGCkCUBuwNMt9rpCs3WivYuXLqfvRj9rUnBrTn2+3xYdtu+sX3k
RZ7lXk+dEXYD3iaDanpLeF8HGKCQvljBj207BJShi/2zS5g6mnlxa/663lj/cOwFrga96MJjL0vC
Gvu1jZPHk9xBJ80g9opyHMv6VU9QgHMMxBOQb9n/t0tA5KnhmqAPU8KKShBfNIznRX3aXgvzsK2l
cCASTVJczBI09sbJTcIbFPG9poycUoLgqBFCBTWm/FEmLHJwIU1ykzdtrrrzQwc2aYFWOPG+9/Ha
clOfSjcTZ5injZtqNArZAGxa+mMU35XdXuop9KcWxOFEZixdsJio29dosQAPwoMQF2rBjIJmHQR/
+3tRgQhPGNeHQg7yCWWIBqm+zhWd8BQf5efMlnCHIsl3R4koEBhlWJ+PVr50s1CIAy5QQX0xuuYJ
EmOET7Ad2nBCnhsejVpZxQPWNM2vkImya4xPsfZNfTOqxMci/IEng1tDVdeTjOMkSF8y3Zvqzp6p
3gEq38UTwOc4XvpCRT1t8M0GvAf5OLmMvaIflF21h/DWXr5bHMXJ9pLDXiDUF6MWyYU8WT90YZyx
LybhGgZdV6kciM4Sjki4Pc8K16CymyC9oGCaFOssytzggDDk4vbGQfe2rRFOyHPCtUo1hYAtqct9
U3jIzeft36c8kAsp2sGaxMXAJ6sQMoX7eboTx3fIRwoRkau4zmv+HXSLJocWKbr/xqhn24YhWHgR
+eVPEB+PrB28vev3/6petDLHRRjyaChLVKIcpkrnshsgxbWzWpIfQJxfDiJGdWmVdsQTbMieo+wo
ULRU4pL6gwteS11TspdDrfqW4JhjBg7sj7g7F0Fja0FEwBH7czfgiKeCi62mjmqP5cgohVY+BoAd
2kOH6UzbPne9CPbxbXgWuJhWGoQj8TKeIEpQuMs+PWVufI4xPwwDRU7mPcTknPRetiunf43OBf4C
VBVP0Aze/kOuE3JXfwgHGJMyioXY4g9pvWA33U++4hsnCTmnXrDFQ34oHmU7S23rQDGpqA/LRR+K
UHcoEi6QfQkWZ9J+ZEm1w+MlEAY7kVXbEIhcBPVlGXKuCjloV61TtcSX7VLMpCu+JekhER7ZTBG1
u4V4dDMQx33boCRyBpe5SNSUPbEn/dsS3yVhY4va/YzmAnH6kUGtup5c4mNu47LEZiGs1zjW0JoJ
Kjx45YdgN2ICXu4Evm4HdoAHNtU1wX7sn4+KJHJoNizlDJok4AUKanYYhvaSnHPNC+Yf26tijrBl
h4OxcpkTMe2xj+rwPstQDX/Z/n0irJJEDsJm1ByiiCVb5t2CyYblMXKt23DXuuE9epzc5FwTp59N
uNha0uXdtvLFBhWpumNLat56r3pmGbncQTJ5Fx5M2zjmIC5qlG8Q23jRKVrZhPJnKkgD28bd+EV3
6jMkJk/Cbe8zKQqc8AyinQS4UMtk7roy2XRGY5RMUKGdoH70EiFAJvO71zMhug5euiwZKv/x5MVM
yo4VchgVfsH4RyRXD+GOSa3kPoYQeISzEPb4T1fWtZRP0Jt1+3xX4YYIH6qTorvZlxTDDzE2YldR
FZXru/h7hfyHiyWzrIYcdWHJzOxS9Cx0KSUVQW677h0fRrhPZWpJtPQBwvAMHFatgmj8+/bGXZOh
wuyEDwvcRWNVcppFM/Be3VlvkotE0S3opb6F/xm3+Y51gIw3pl88QH/YeE7RlkFlo69JccmQhRYN
iAlCGpDv7DXRyrtkDWpT7K7T9pGPoQiDIzmFV+0w5WJ7wddhZWWNw61eA5/RnMA7tSIobSHJj2k5
O7kZQVoXoKKuiGEGaeL6VqjlG60PPTBv/rbq9NZQy4e6iwlm4fU0yerP4VBuyZfslxLW6IjOgrmt
iTvsVZdxNVgOe3vxV++GD2P8q06slDwUc5SSquq9U75N/Yw5MonTpzqxy1f9dmWIS/60YWTFEFMA
m0GzdeiHYVYDYeHq8VtZ4E5GLcqzqcWJ5rZm5srKaEti6IoWcTyoDeNOB9LIdVKWgDFzbh1RUpyU
DZ4RMFpDj/z/9m3Ylq5Q2Zgg62dFqMEZmJsyGYYj6y9562rdSGAltXPs31eG2kYQg7IHVLZN4HYS
ZI9irI3U16XMsK1dmQmhHivpTCET4oh2247uYqAYBLPb23b99bZyBC7e0ZpAzatGR+uEZOs7FYnG
DPzl1+mIYbdu+yRgePK2RconOACp6jFdqhD5ORN6RCIe2oplY8ZAnP6bQHW1MA4ZUrWpkO7+TTyC
GCGIR+K/o39+mOFfcmGW1JEGNVdkek6p+lj3BJ+P/Zl/xImr3+egIJKtdFZn5IHZ063A003a1Xi6
UW0tFJDyTzeMqYEwVYwSROtJfuTkx+ipQ4dEYDcPIwmkpDUOGMpBWNKSrYo9FMWfk2154c0EthTE
KQxS85O6tPi+XTnU0yqGIjoWVx10J/PBDDNyvARnnxV0ihdG4Cf1dwhP5zt5Cyj59sOFhY72CRaF
j9/Y/TQZNjQp4nftiHFmR514EFJGOdyAnuNsDkg9uinmfMpfyvhLL002jvi/iYJXfsnhhlLBi4cQ
dhTrbhLeBek4lm/bSEFAIF8HlypRnRpWZ2/n3h5lXIXtMyZibhu5Lmu4WgiHE8OoKpPYow7OCIrz
GW1Wx26/7KvX8q0HJWU4x65xaHZGYs87iTjc2yuEdvNnkO86pVcj7XI/3rXTm2Y6IpUfvv4q+70+
k6+JYzSGpVgFHrTJAXoaZzbiXbvVoDQDAXw0oVYO7n2qRL0dv0AdiVuXMNQqVP4BWtlpyA+pRJHN
rnOEV6viAETuLHSORzMrGoye5Ga+7DQ37a2yLx1Mqr+IKtjDznzTkI2GBizhNNR344KNRoY+cihj
fVK4C9o7zMNbFOIck9+N/Q2rAKCbI6lYCiRwhQ7dGYq7nLRT4lavXWjHz+Z+/l7ehS6lYEotjEMP
NCsr8YDpBG4e+kr5qpme3BILu+4bGBQC1hUTN+fWNRdZmoQBqMeJ0NtSPWMqAFWRu76KDxPcKiBB
KGFSCeL0UH6Q0/vKrOyRUhi/jrMfNnj8G8FrtmIokhZi7Zh18T2dxTsoeEHwyFgOBEaxmOjPIODD
GBcz9WnXDsuIxuvBT+6jA1NpqHzpe/4TAwxd3Ua/2GNxyzKpk0DAPLVMDh2RZxfmrMLNOWcBhiti
Ys/RwvysjpJRv15i0n4vkSf9dlIVZeaM+B1sY8Qflc/6lOtjew4OIP57mBsNeifqTHv9sXEEVxr/
20L5HjWwc8syXcDB1/WTwRIvxY1aqLauZMTL6x8i7o+VcuAYqm084qmiXboqdYdlpatXaaeBVVNh
ZTHJlyBOHM8KLs1Qnme1Yjec5Ge9HRzUdw07qu9DB3t5iH6SaTkWlW44LN++VlimiaALh5wxaNiz
fNkHN7OveJFnEnhCHHa+i02chkG3QowqGIRzBR04qbsxF6pxnzLCIQrIj0VbLEAULXJLDG5KR99o
/hWpc3UEOEjBsLOxjZlgT+u1X5gwkXxgenDoOrEFEun/ISb+cEMOU4xigg6SeImJZ093WIIxes1s
VsbNoXWaOJQA0vVc2Wp9HJYYaiGPGNMELMHIV0j9R3eYsi65w5N5X0M9WvFALrPlPcZceUg5OvXr
uJ/et5GUOAo8GVjDQ6DTNJRLVEP0uhKTN83Y2zbxD/m43xvLs4HTYmqmmClzRwfJV71pD/7aAdcC
Ai2qWEG4JU8D1jHpVzTikaHVT133AyiKZlSj+T+81T7Ww4VaYh6JCHjglixA7u5CLwUP0LTRxYOG
QKrrhFoRF1ll2jx0lYhoNe6+V/2I9o+nJqQg+Pp1iugDwxAUGTMfP4dW4lwt4Zgj5yE3BnIPD+L0
MoTvo/a9NTHyVKIAnzLHrUk2BjVdNNBPmXB66iH+RiAnePJBvUfC/RKH64/zKXkhidvsKvkThj8W
ynZ7FUOmaiFOOZPoZhxpGURGzHf9H4ms2EX/Kij+MMZhZImozsozBKxBjAnF95UmOmVNtZNd948P
IxxGln2oCF2AN2HX3E1RtVuaF2UZ/O0jTBnhoFGqx64LhwDPl1mw0XqBWX13WfbXtpFrUGRhHLMF
VWYVI7S4leSS2JtBiitS1e9HzcsohY1ri1j/PreIol6yaWlMTAMZNYxZkx0xnZ7j2fx7exlXA7e1
HQ7VU30JizyDdIh5lg76WbgDYdYOPf1d+AYRB2WnXhrFFAdcwu8YZnug2lEvtSneyVd/AK/IIlaz
JGULMH0+hky4DJNAlJ11zH0qR8a+yJYhLhVXttmgJzmAUIwmuy1e+772lXSnzodJ/hceiNFPooIe
WIMt7vPBxdDPOldkiJwLmEk+D+iOWV6BZUTMe5UmsTbDHVnFEKxGMNAVDe35v6p7KG756a7L7V89
OQlavuUTZr2fqPjwum9+LI/zfd2qeoyuRn9TyQZZFpD1f1NDolhD2eD8X5bB64ZOsOaWYOKb+GDp
nTg9bjv/1Vh+vYGc82dqAY0jA1n6X48y1GnvwjMmmWKm0HC2XPk/2uPrtJjX2Izh5XlyUbVBXP2K
Bj8EbYE9gE5DlfSvY9Tv7/RHkTYXqiIe4R/TeBsU76H8bXv/qN9n99fqfirqARy4Ea8tKxr8SK9u
NUw33zZBuAF/19dyO+EdgpM0G/eJdtLSnUwN27gaIa284BJqr5bR6U1UmCpqM2wWEQ7RnRYC+JQj
k8lJdtDz2l4SaY9DB3lEcq0b0CeBqZ6uYLdOftbdFkTF0odEJHGOqG/EYUQDGY2i6/F6lJKvUXsr
TER4RP0+hwUQyIPOCRPUauLwNlel21SmGoqv5tLWH4jDgiXt0ZeAUaN4ciu+eK7P1uNFTeDMWtEL
x0RLB0UEo/yOQ4Yuiqc5LuATy+CUw0O7+LL4su0HxM5dcqQrtyskIRLjEvfR1B7m+D4Nnrd/n33Z
P++736f/cvOvfr8N6zxOEzx6rfZByC07tr7qSWmrKK5uG6LuocvLcWUJpMegjiKoMbH2A+k1ujPf
q+/Gy+xf1NBflftoF7pWZVP4RnwkWfmMP11VjYKU4B4KNFO3+xF8IW1Cq0X5QCyQ/dDWVrJPuVpg
KpXpMERoABePFrTcFtkbw70FMuTixYld1tAIkC33PxrlYEJbpqhRdEj+MWIIe+EDlsT72U/2kHPd
ZzuZyMRcTSmsjpnMQcU4ZObSp1ilZi8+65sKZX9BA56HzI8z7MS9homvVMqaOgUcfojirKS6gqYm
tfUb8zlQ/tsdJXPYYVbtGLJoDLMfMLwZWazmvwGszCFF28aaWudAc2M45vO9qeXEfcF+YMP5FK7K
pOt4T/fTJf+H07VPd+mB1X6ow3SV/bv6/PzoLEwNm5tWx2tzPAYP+an1ZlRm5iPj0he+/m6hD9O0
az+zq316kH3peNE0JjNbxKFWuKDCNMMxzmuAibF8UY3C0cRD11kecbjYr2xtKgcdzVBNmHIO1jtj
6Cl+ChXP6sSmkDC5LJLjRTi5wuEHmjzMqEc6w61KW8I0u+kkPSJ95g5ef5gQ+EXnklggZZEDjzEL
tMWw8HzsRL8dnueGKiBTXsmBhTCZgQzFFtnNs9aegh9qfAZn1bbUg6UeYzW0peF5+5tRjsEhRVoW
ciu0aHIr8gHzvafbSoXqXkIN3KKiDYVHDDWeiyWa/j/fM+0b0S46ewntCQcA885dM3GwQBC7thdI
XNj8EC7NqEtVMHAARVO605ZwrzV/azp44W1HYBZhiX9z12OdNjpTPJiL27J87EXM+25dCe0Y2ysi
PhkvBWUOo6IVCBBdSb6R5sQOtR9J/Ne2Dera4oeGJ1pVgsuAo5y9da58lB38P1cX7Mqb/2oP1UPs
RkTTFhXwqBx6mGE/JAHEPfBiyKADnPnqgPbO+a53Z8y9bXbVC1oT9v136uFNPVgvupirQCRQM7Nv
MUEaMYHks5iAyQD/T06reYl2yn87c3y115jE1JQvmt61nw/7GgRZslJOQLHKIUkQtaOcR6hksFkA
yLAemxPmK6BYiGPnUHE96S0ciki9kaSKdambjKibYKCva9zGDsLHm8ZO3eiFEpMlgJLXRdUCPPZ6
GWWTy4zZXbdnRLZm968Uh1fXt8rFIZYZpSjPgMqM4WrNod9Ne+uxA2R1X0S3O1PmiPuFr/dmnWyN
cw5HrHW3UQ5p/E6canaENi5ovqCrTB2kw6WWtaX1XrjPPZQ9n5mgMVKRJ4sUL6CiH15zVJw0I5Yt
lH1aj+kSgUfpNwcWBEfuPNqd3bvWznyqvMFToHZTnNNXw2WzMilpTXa7bK2bg5YyxNSwbsLGVvOT
ajW2nPtZ8BprO7G4V5sdscvERcAXelu5ARk2vOBJ/Mj474phsxnX6nPnSSgkqp2th7bmUjQ36pLl
y75p1Td9EuFUsMeNdWf49Q7bbLy0fn0jedHReo52wo/t1VJbywFNLueGWM+4KGIJShjxsREPVjja
k/Rgxv7UE49G6oRwQDOWRSCJAkodgZxCNr3z6yIlPh9lgotUwipBv16EDEI1PUXxqyTstzfsqo7I
ClM0DlMg6axaGhuYIj5MeBHiaX0MXypEP3dM9IlJaUS77IYqCRDL4qu8UV/IVRfpuMb1H/L4VIdE
Wwnb+Y0jxld4JVVK5rhG2dWKqr04L1/bsjjlReHEUfS2pBTZjTLHPWjKVJ/j0YQjLIHlJDPGbpmg
UcjtX0oPyf64iJ+Jr0ZcqLzekygs5iCwsvLgx4/jDsDpxtAtbewEF5xCADVxqHjB0nbMTFWa2Ooi
zC8cb/ThbIISbkKvIWgeLOGRWBxzua2Pxz1sumIM8fFkdi/8Ejewbi2n3YVe9R1YBcKz5nQ/Idl4
Hx0p6vtVzarVceB1XqqwHBprwXGYfChGq44BpYPAzU7NafQXdM7XT+NJ3cdu5jQ+sWzqm3JoYrZD
N+UVvun/J4P0+8AHRnu4Hhzjx7Y16gByuNIkXWpYJTPWOEr1qmLw5LaByyN+6ytywCKJQRRbrH1+
PkpvA77k4uoPs9fa2n7aD26E3qNLEKPfG17vQ+CUKYIVdvC0eJAEd4ovsxu80t2jV94rGIEjWtBJ
NjV0hUlwvlV4nXaTXAIeULdTlGMphbM9W9IOZ5bgClF22Nde2dH0aRkaDc0N5fgtRLv4bB0Uqkf9
2lvh02K4SEJAwlzUZWj5JAfGsY29CFM1sJ2uCpq+9k41IV45mJ/MMadarSke+zmMUiTagN1OaERA
78pOJAw3zULbCPdxeU+Oh/pzH00mMyzqlmJasiRyjrpMbV0vEpKHQrvvUATIvlrWz21XvfJg+GyD
c1UFGuQZRjCzQZ/BLjxJcFCW+QVp85Qe+oO8rygtb2JVfJWwLtOo62JE8qHEZhLYjemWLaWx/+et
9GlZfG2wHzOjk7oYOJohyztHh6gTvjWafBNP3aHudcLj/ww0YQ6zwAxDQVO2zNPY1RRTiQIDND81
PGvoRtVlyR6DgxgnBFJe3byVIe5oFWaTGfKIdSmaejvIDfh+kqOoVNHwT2//vB7ucFWC3GtyVkLr
rIhtM3sdhdoNo9LWmwejOWmjW1MjUa474mpl3AHrk1yElDy0q8C/+yVwEmF+TbVnqm5ojbKjB0oQ
4gqEfF4l2+zVmV5ybWwsSIxe0g0AEtALphD0fLAMPfTdOBXFV/7z5vlskAvRrVDtM73GUFZjqTwQ
ejE9VD1sH+jLQ/jz3fPZBneVynUvgG4ioGLZFY9V+j5MmIapzbVjhNI3jLrAoweaLhCHxJhWrxbK
g14PmOjR7vIhwViTIMztuFZwVZWA1BYP7VzbKWNy0izRDrrSnpC5k3LBGVFzy6v0BLrJASUIuzc1
W42M3WQoP8NBO4xzuqsjsF67AbzszO6KzBcEzNQwerGyzTx710z4lhH7TWRBhTQojr1WQxWzgeJj
UkJsDukuq37d3h7q/HCQGhfdGLQZq6llOshT4g71DUfQKZE+6kNzqIqRMIvUd/jQAvrVkycj7ogQ
4yq+fZwWHkTFpBjEXIeBJLgTopsk2CXKV5lljg0qFf5nCPzJof6A0nnq+jqGgFicl71dicY50Kq3
QYRuwlAf46T/qir9y/ZnIvbvwjFYnUwhitrIUlF1yuTKSwNz30uUqiFlgoO4UhkHJQ0A2Vl3SJOb
vCK0BglPu+DdagnLnA6q0QJcQsTR4c9KeRjD9+1dokywf1+ZGEJMiBMgj+lC+LaO76X61pKetk1Q
u8QhVmF1IbqZUAeRxQJJhV1eEzfnlV6pz+7F4VWhiHUwWJrsngZfPwbH8FEFETS7M13DeVXvmF7u
5HVOi1lfPkbHby+PugIub6LVFtaLYQYxrtT/SVlItvIqeCxfqjjNcdxT7QBXUg6fV8sBw5TkmaBV
8DoB7wD57xb0GOEx3mUn7aE+QMrJbaEaQ1VeCD/hqRg4Q1opm3hUDlqKkVV4UNYA2poK7AhM4hkZ
ltlMgZmjd1oCLXBQ94VU2sHsx1NkJzFR4qFscXFQbtRan6WI/nPxrGTPSnCate+5FtlWQ81ToExx
QIEZY5imkMJBl+hlGHajatkSiIFZ5tWYDUT4I3uCbdzeMjuPK39MSjBaMHxIvogbtrfFE2tMkbwa
s0QonvkVotYnX7zkjFe2+qlPGqPD2YZs9jc2/oLp4ag9RiuxFgvT214a5YQckkxlFwW6Cu+oEVaV
hmXLiehJ+kjgyXUzuikpsqlqGi+/WieNmbcdEt0iyphB/aJOpTtIobO9mH/Ajd9meKXVzIhqLW2g
8tq8VQfJ7dGZu9yayBvWPnpW78jK2HW/+LDHPd2lWSzlfgJbRt5h9iw0PIcjKjoOS8ZQvFtiB3m1
1aQtx7YTsYNhHaR2LI8OZpe4pSBRum/X75aPNXEHq0sxh9AAx9gdgrtGzGwloxIxVyqZzMU/THDH
SZ6kUVQXmEgOomMgX1gh+591tnzPNGgWT34LHUyufhJFwkEYjv95jj8Ms01enS000HVRo4dI8qrO
mEY21FKs8KYWdlFjR9Wr3O62HZLaS+50QYJDj9AthFL0fIr6LwO9lYyHs7UiBpOrFeVJ2beVgogz
b1IwIhZnNk8CpjIInexUE/qa36LyNi0P2+uinJGL14eoxXQsFRhllk9CdGcJrwJa7bdtXAf4j2/F
3clRri9dVmggk/S1HUT3S+uL+c202LRyFrGJvEbPokR5PIggebCWl+GwYN5yjonw855qdyHWxAuv
dqWZlxnre5jUxJb0n4vgaf1iC9W9rBGBLoWFvP6qgHaUBGMBGJPvV6+eAoIxwjb2jMZgEMzFIi7/
C1VvwxdNDjmkubeS3phZTZ3pKhVuhT77xa387A71bsxXMDzxZdlbp8g3nBrzA1DMibxcO4RPlGD0
P9yiv72H12WNQjlG24XFkgizZ51qZ9gvt7/EQqB2S4Vy1wNIXZTh8xoqDXxjjlpH82QIULYaoE2y
HLTX8mf1PXArj5WOs6PuY7i6aofUe/NKRRNIurLLHcQqNPU0rfCc+bXlrQ3ZzHfUy3bjG5smMO/b
7x0ZnV9FNV3RTU1WZFnhG03UoK7VXMYzsJSM51xS75e68NoQnKUeFNFR/F6O0o0WS4+NWGIOt+72
XXpU8mkfZPJ+GySoP4UD2F6d0rqPEbjn/WOL8URksvf6MVotlgPYpEYuOGR031895qkX1jb6XZCN
Wrxul/yU7rdXRBrkPuk0VbFUpeC21565YyoVpuYU+9kP31lgETg5pTt99VJcrZADWrVFYFsWSPH9
4oqkF9GjZkfpX1AL45Mj1oIqV1FgJ5md8iumRaNHv4VgCkNa6T1+3d5IwjX4BImqmcEi11hWnx3b
MLGLiuLIXr0FPzaOT4cgZ21Vao1zMKb7chLtDJXVvqPeb9Q6OFQ14tpoJWalFyp7QPvi2KfEXSFf
vZdWK2F/wyqK0GdTGjHZDG9EYdk3kb5vx9jLJv2h1ibXHEs7HCVXiuPO0XvLE3vZsqdKcJrBcLq5
tpdU/SuRWjc0R3foQWZNxH0klYcpT27RR/FYqr2DtOJDL2eOmfZnoApRXf8HADYkWWJ4qPN4H8jF
HGodgGDwrTvz2N8yFWGIJJwmiEpP3wpveIl9qjbLjuIfF57+YZQLJ6Mq17OFPZ4mfbJltfTHNnIx
U/ApTzO36uMbUwv+2vbq6z73YZIDPCtvkv7/SLuy5TZyIPlFHdH38do3SVGiJEuW/NJh2eO+7xtf
vwl516TgNrHjeVaEikAXEoU6MouRapIKpj0t8XMxxid14k2/bJv5BfHv986FQ6w6aaoCErVuqfst
eYmmoOCxd2yXFi6cjlmKqmaYNBZQzZBBc0VDlHiPYYPU6W8UDy+oIPV5j12emzNYrhv1AG5BWgE1
RFszK1s3g6r+SuLjxBsh2w5ALlbHwHheEctUVMyLD+7PMep4b2DqjmpxCHw9BN7KGAyvZFxRUoWa
pGabwQLqMErHCm0mWjEI0IoXoGwNHo3IMQknTOfAE5vFGst5nKsK/cO1toaqvgTK0nMON+eCYjNY
swqhm3pa6VvNRIIn88yhD2NFt7t2DJIKEs0qipV5zjFL/e/30/3rDLADRn1aKgmhrKXapDtQJzPX
DKKc/zQa58bnnDV2oGi0qjpVIuQB2za2dbyjiLIXax49KM8KA/FNrEetPuNE5w24709F648DZyG8
DaM/4QI0xj6uZaLDRN35WbMz5m+Tcci5XMob7Gs06D1/GAY4yiFW5dXCq1pGIFHu6yMYXMzv1gMR
QSXr/KRxLoHDNjjKtCk0FJvXdsBzegZIakWXBZ2qjVbaw2JUtlS+XYf5PwT25zUy8AGh+F5ZSzwo
BrfaWSHtRlUOEV5Qg4b2WtpMgRZJHjUIB0XYqaKy6qRuWpEegVS9UwMYq8xulE9l5pf5y/UFckyx
80XlOi7znNO3Yh7hXfTUCojfZdtYcrvk+v57rHflKLNTRo3UKHHW4daU7iY3DvsAF02NqURsI+3a
ur40rjWZOQcNZOQtMKJhcI/SGJW5TeWnjaD1VQgYcIzxNpIJDwdzaatKwtLeo/f72ikD+STeRTej
W93SuZH2TdmpR94zhWeWgZNEjCxVoJM4efMjIi/F9HVawpQc1dm/vkAO+CsMqChiXkL4CYYmtEaP
QRmkGAMr9rzXCc8MgykaGlEajHEiM7hTfAXzbinaG7L9v+9g/wBdbJ4AMaEgje9yMe1Ll92t2dP1
3eKgPDtGhMwqSsIddb3qpFuODuGqiceHtB31/oImdmII8pnamkPQ0u3m1o/06KmIckxo5KArn3aF
NDrlSCr3+rq23e1X2GswXi7NqyrPs4pqDznlemVb5Se8+u0uKtBP+/26rW1XONtiXDua80kkEZJ0
WdLt5ap9lPPSW8slsJrUBibvihnpfZNXTNj+dGezjKNrbd+LInRn3XU5CrXg6LMvxSpnH7ev6LMR
xs3XTO+KqEPmXc12eX5KI+hlJa/yGHGiQt4e0u95EQokYgsGCAU9jTPB/fs1VYOu303Wa613Nqly
e+Kmi+lX+R3izytjLkxxWSZB6/EATAvPqPaixmGN530euuKLFRE1WYcRWqHgHXmuJMUWYmccf1z3
PI4NNg8tCFMaR3gcu7PgqelJqTyTNzjMM8FUrPBy7jDQCC+Tm8IZJeM0yGiYFBrv+ko4359NPlet
MM8m2Dx/5ZQopw+fSJu3GgYW1kFv2xFUsq48lXafncrmWC2cG5Zng3FlGZwZyhrhGaAM4bB8S5R9
OvWc48KzwTgvVH7iMU1RxYFSWqcdlfpgcNvqNg+IIULtQaLsQGybcVwbxSLSie7GsqlcR+J2nysM
vdW7wdPRyVc53AnkzWVdmGQCoZyo0jjJeJVSxu45aAPBqQ7dZ1qDkLyO6gJ+59ncBLgLk4xHGPlK
pE5ARTbpQ0itQ+NzWffhdefeDvAujDA3BEJkXZlpiV4OjJc8jPfVgRKqip9Sn1dZ4K2HbvEl7JBJ
yKMIWxjJezX/plevWvxIeH0b27mYixUx98K8SnHT9jhIyU1e2FHQoJYt7+ZvBhWwhZgLmH13nE3c
vNIvTDLnqpQrWjEBoM4O8YcReQvVA8WdM9hd2HhpMOzTEy7DA28Yk+eUzFlTtcwqlRJLLeOjoH8Z
lee0uL++tu1KmKFYlkJJ2lRWigc3hZSPGc6zZo+eHEAxw0s+DTeyZ7yMUHmBKMOp8/QbqBy9FveS
0yMRTsmfKofnPhvTIwg4z7+ETbrjQpmygQKx1AyYxdEFVEpAmQIddgXf3JE62YmT6lWW0B2RrTS9
66dG6ohN7UxtuRuNyM2N5KnDf1jbjFMx5P465jYqB1NIaxG3kXpP7vSAuJJd3ZEDbTITv/1kFYVU
mI1jFVz/QlzLDDQtw2rkyZQBmqLRL6ro0MjyrZCaXzXLBBnhtJvndJdmi9d3c/K+FUoDgXqh28ny
9KmT0kPWDr5uCUcLk6icH0dB6rdY5uKjMSCWdBEkcWIcDTDnDC4aIffR7hukleodvkJoeiInttkG
mV/uyjZFRpHQtEWLx0+Gq0AWbVF4thDCC7ysxvbRO9thwGxBnrrNNBkl/eqopt9I68dFy7lKtzMn
F5vHQNlUr2UpEgSC2qOG7Im5L8OfUyjkXgvWmwHKDby88ma0c2GSgTIRt5yhxJgrlXVfkG5mKQNX
7OSO2pdI33VQBGi4VCLbt/l5KxkUa9qOCH0Kk6RwIjrEhNFhLXLEu3SyZX8K8O5HY7hz3THpP73m
l3QfLi6jwVRJQzlF3Kk9VsaXrKycOHtbx5c4Sr1qeblujbNENrNcS0ppJSsyG3ncHyup3wmj4l03
8Q5/V1bEppbjciwSKUVquQZ/8PoQkXCpW9uIbmTju6odhvW4jt+v2+QcNjatbMS6BrZf4Ckh0ts4
6rcpsZ71tLwVDYHzvbaLEGfHZFPLc1UrqqEiTzmD+g+1ZOg4RDedRzl0siNXlJmi9bXNZMKidZ27
IqsRe1HSX4jBuAMY7VbM7GZ7HkTyfINBErE080UTsLBOPuX1zYgB1+tf6Q8x3q8D9n7FX/h618/L
OPZoP1r3tD+tDta7egd5wP3fCCh8uKPfq7MXpiQiGUqkwiNipb9NhuZI0J4GhVxODyZvzxjIKCRp
NrN5QGv9Wvh5J6KTgTffxQF4NoHc5DNUDQa0oxhJfoCe9Z7kltMpJsevOSthk8d6S5alzFFzaufU
7fvIIWbtX//+PBNMZJKSPipXBSvpNE+DZmjO4z0Trx8WlnFKRIl1qUR8dKRGoNE0hZ1Hp3kHLkcH
byVMMDGv5owmBTxWyFyG3dB8Q6ru34tnfPBglmpKHmYzNiqau6qC2riZzR1JOVn17efCr/PI5oGh
fVpJ+YxrvbfME8nJw2qp3rq0BxHFwHZVYve6A/DsMWHEsqhWPWgVbgY0OTRrZM/Gm9zs1faTtHDa
L7b7Yc8wzWaFp1nIx6I1kXy+odycFYSPKz/2JsPOdw1mZ4db0OCdQP3Eq2Px7j82X2yQOUO4D0xI
osi2tPlxSr1cAMWQUN4uUD8WjHsVF6Jc81pOOCETm0QeVkVRWprqSnY/0/oEEmVqyKNf3mBY+eCZ
LOlUKfcJAAKtnbQPsAw1f4QWsPTQnCTwTQvQBG5v0KCH920NDqV+V7sQLoOaAK9cwgFGNvkyaUVE
OoLlDqKF2uhwawy1U+vjw3Wn3d5VQ5UtCfKev8l6NnU5QPYFQ2EaWNFmQ/DKzHo1lXQ3t5aTNMrD
OLe3ucoVQtk+LGe7zNWi9OZUkhGHMzPvEiGwRtUZFMisd5/1teaA/3YfmXE2xkShkEIR12pAlTJ+
XlzVyffN2zfdRhHWK+8eeQ/F7Q/3yxibkiXF2iWNBGOV/JAMGJkZKlvhkmByvttvfcEtOhvyBpET
ZaNqwA7jiw7mrdDRfVB3i1PcNl516N3lufCKo8hxmj+EOuc1yh/D+qLv11IrEGjTKFHGUyLaxZDw
rX3BFTg9FbztZC+jvs/aypxxrVoLhoSM/aQ1Dql6zmWxfeedV0T/fhFRZenYpGOH/aww+YqO43/P
k09R5fz/6TIv/v8SabpM6Ijy0mdepif3VaM6cfN378qzGeYOAuOIFQs18gCTb+77IA86pIlkrhwl
5/Sa9O8Xq8FTv1aHFVMzhnCvyvsiedUGfVdOPzot8a4DFO/7M0ChV2uiqDJaN8b0GK+YcJZeKtQo
rxvhOjSDEENDeo2IeKdS3hIDwhkgofie72jOeeK1Z3I2j9XytDqwq/cJblCou9lScU+qZ9LcSpq7
JN+uL4sDEhYTkg5GBCmcHk6d7eKQRoxU1VPmqqm8P0B/f8b98jpW1TNes0juJrhD69HONTBXefqp
ukv81Ok86Rb9ug7Z0+HPxEMddFcEM29Mh7enLEqgqtNGM1a6zI9l7XV95KWRT6I9GLL/423Cynya
FunHFux8WK0eQJYdNKnI2YSUGX0I1s88ZvQ/PMnPu8tAR2aaqpgVyDhkuzSsHhP3W/VMGauppqLF
Qdv39MW1T8kAiNQWYzsm2MjWQyHElVwlTFwLqaLYM27X0ztzpDe7NbKK+sOI7jPO1cI57haDLODf
SOZexObGHWigyMuq9XbDnbrnWWFAZRGMKSU6XjhN+6mqj1KZ2KX8dv3w/SGteP5uDKYUzZTKhYVA
oHw2kFakb7YykAL1hC4LmwaOxROvvZiDY79JfcbF3KZijiaweU8rdrFXOgSab2oouCMHM6kn/NlT
flP8NOSxHOsWwLzEpZM2h0I0kAp2reg7Zx/p2b1mSP542WjKpJTTiE6Ozh09Gr/1T/FxcYR7HSOa
qSv+3Tv7/76bKTJYQrKlyvUWkTcxwyy7G4vVlsx7NQ5y46ZPn1Bjb0B4eH2RvM1kwg9JaDDtSseg
I/FVMr7o66kf9zmvynQ9yDHZMRxR7/Uo1iGsqOuL0y110COD/98WwuCHjiE8DcrAmKKKMRYnDuDx
n+5kHQRdNU8ifbsEaYqmrkkipbtigHFdOzEGixxyCHvtRfQKPxLs4k1/XAFPolv6VTDy8tmbwHFh
klneIFVimQnwDUt66OPRgQxggqrO9T3kGWEwsBBikssT0MlsnjN9T/QXTdhdN7F9qVwshEHAZGyr
Uq/gcHSAMQ3nfxI3deJPGWjh5gOv5XAzDrkwxiChlWto3RRgjHYc0lY5Jeh3UHULOYvibBzL9jpb
VrO29PLIZjnsSH2nN7mPQDuYs+FHlZOnkejOoFZPSZJDCCQFYUy3b8A5LljEKbOKs8mbQcl52Sw3
rIT+USJm+I4rIUdo2/lq/DZrJMgVw62yiYNbm4f7whoDk+WkgTaGlgCXtHUxjv045VxCPN4GM9Bo
JJkoSBM4iQYdY96JZsdpiQk6rqYEb+cYOCxBVBItBWqtyS5/6FK7fChc9Kk6EI0qIAooIcMFKaJ7
CExw6su8BdK/XzxsDFmQIzkGR0QvVWGEMFVY4n3ZDt51T+V9KwZGyGJknVXjuSFj8lK5qSZOB9J2
GHfhDAyEVIUWy4sMdBeq99ad2jHdFs9B7SDcdqH2RQgoPCqvayijWs5nKqEL+O3OBlmoCBY17Xft
QxoZLNIIZ9T0cCxO1fjdHMKMx5S7ndi5MMP4Sa5PfanryCLHBdom0rDxMc3qknsosxLaLuTyhnR4
62L8QxK7YVwKFFHb9nmc78Sxd6T2lA6Le91Btv3wvH+MgzTRmusRnRNLzRVcdPUxyVWnlI2H62a2
h+AuNpDxk0ye40amsiMUmQs3/TIcDNBx6/bwVbZTFzrBg+3WHJx+LyJe8w7m8hHBddfmtAN9diSf
vhlFr/LrYx7oN5FbgdkhDnqXNhFJXu4ap+UVb1bOb9jOY1+snLmTpFRqy1lFU88QZXbfqLZU3Wtl
2IN6Zmhu4ry12/pEIJvz33acrVFLRp4b5gS75hfKjld6xZ3gxLgRFfT7i0gpo0LucwutmzH0ebVs
1Vrvc1mITaSfKCE/bLrmST6l6KqjPZaxn/PGzDn+y5asJ1IvFjqDwGg1amEriWFeCF5rpJxjQh3l
iiOx1WoBQpNLSyl9ekGzMzOM1MfMFGxhUKCdfBpmXtmF3qHX7DF4ExlqlmiQX3ezm2pHycBzZ9jT
cbncraBlzHEV3kdjwGaS+iY1aTMkTUpVrnQwZ1u7nf3xJnbQEW3s+pjjndv37i/YYUvYQ9UalrEA
duQB+jlJ4RF9L+J8lPMPmVeQ57kIAz1FNs3NPKECUFm7XLoBeWFa877XZsn0wu0ZoMm6XEjmCm5P
+wu0w4KxmvoGMzx3PDjhbRyDJrIxGARttEgf4zG8QmqmLt8a1S80JYiLl//mF2wxW0ktqVY0Grs/
VuD+l+zkbnwdkJWJndyfIbrFsce59NhZqLaHJqnZ4Zatf9DnN62DaZAimlBpaKEsrBQ2bdgoeYry
PLP0MF7EYmWnoGlDAIZ043gaJBGpc/GtNhtPHyzeWeMAicIEtpCUMtRyQE7WEL6u2i3BqHrpKOlj
TgnrZN7B5lljYKRCtjkyVdx/1Q2lPQFDhGc2dv5PF/5kiRh90adxmXHS0oDzMTnHjq2Ki1qfzmX2
XkZdXkZoidzi0YzgWnCyH22PakEJdcfyr8LqX7iiMOHMWHZpXaRI4ZSCV1fEjiCmUD9dX9l7q8gV
cGZr4m0B1gOVvB/29EH2UJYOQG2KMohDQs2L9lJYBh2aJgwMFnTB+NkKaz/HkHPnCvsugB789+s/
iH7Fa7+HesGF/5pTL5AEyuCu2faAbjG1m4jXCLBdrT4jHFsVT6qJ4GYH8BwwvOrEoDBYQlsJazDA
Sff1niqAYyrIQeM5pPg6JEWafwSfN4+8PV97/hVszXwmndKsFVKdVPkycaQDnoXKZ/2UI6Z5b6BE
LGe+yG7qxi5vm7fzrBfGmSqH1MYx8meAwxJvUgijpvv0KL8aDq1Hpj7ET/zU5RV5eeEjq+ZEFj0D
nyaOcLGj3bYWdpniL7ouOEmEPzzlfp0dVsTJmpS21QREAeaXibZ6+EhJBt2N6rVH0+3RbGL3oEpH
je+oeNn/o9dsG4ZBiG2IqiWabKU5HUxdAsEyxIfX21j71AvQupsUW8t4MeP2eTkbYvA+16HqXqp4
s67Eq/pb2fx0/TxuI9/5/zMYj6xd2kQFHt2toj/kE/gjmmHX1crbdTN/+GBnO3SdF+e+FbOyxdFH
vvpl9hKnvSeHn42UKV41oNHcSejaylFAEd3MK4Ly83X7f0jtne3Tfbiwb5hlVcsNTYveIzzwmjuI
TpQYAY/syssfeQUb3ldjoH0VhVLICRK+ufwyqjdDzalIcZfDxIkDmjdmUcDVPDvU/yG97pYBLuoA
nB8+L//zh5zyefNY0M5yKCugVu+mP+h0wRikXwRHuR0t0Ddh5glEstr369/rDxB+NsnEjirG3oiw
IryiYb7gD+78DAgN32gBJ3NzkJzkQRRmX03b9IVgwCAUZRG1OD+D8x3ZqnRR9dlU97g9J2tnleGg
cdKTvO/IFqMVYY6rnl6HtGWtt9GqkmBx+S4Jzbe/7JA1f20qW5KWi1whMWW9MbInTQumKrFbldMe
ux30n20wgNJN6jC3koIANSW7xRgDQ++CJaoDQ1sPYv5X474XS6Jf8OJcpzLU7CHFjHsO5FEYwxRO
qfYfV8RARx2LYIMvGvCm9Dstbn3LUO252kfNbuVRf3DQ2GJwY1STSB1TkJZlKIwq3qh+Izy+oE0T
loReaHTFWmDa+7hhSts0Eb4eznJeHKe6DvVM8EaFx7O67dlnO2zZgUxkiuYOH6aDUHoa5tBYlE+j
T4XS59D6dB0uNt8OF8aYaIekWtmOGZ7NUXUCZ9Sc1t5g3c7pnWntSLRwEgLbCcILc8yljACW6GOH
SzN+Th9Urw5ydOkrD/MIpbkk7AL9oXMEl8vYsolGF2aZoyUtxGyRa0UiAulc5W7kyS1zXIMVlOtm
cZaGBDGjXH+vmxs0A9sCL0bchIeLNTCHCYSdRi0W6NGFh7eKv1qJO+rfovm5WBrOZ+IthzlMurZo
harj3FbrdI/Zz32ni6cmnzrey5W3JuYyFjuzkzuCfevc/JbKD6ZwdmQwvW/KvvIWT0NBfg55I7o8
n2cvZRUEvJmFu0lOX5p0tlXlaUITvOZW05PU8XqJtqsKFx+OwQ2QGWuLWOG1+jPLR8LJbt2f0lnU
2Xm5B87H02kS6wLXQaRXx/qKEy1M+6KfnYbspWTkfDnOgWLF5OSsa+TBwBYSo73RVu2k9BaX9Jy3
EgYsBiRRTK3BtJ75VFBRSpt8Tp/KCTz87Q2aNYLyLU1sXvy0vTJVF03L0g39vVX+YvvaJooTjfLK
TMOhNJ7NicdM8Qd8P1tg3E/TMTlUWwmNQN/5NZEtkV8bpEqGoHjipeq39/BsjHG+ZG5MvZkRDSr6
dCcWjWvo8qdkLv3r1whn19gyRFfkcWkRA+DUhsJwkiJeR8s2UvxaB1txKCMyxqOAlEA/EbtSn4V1
gBQNotmhdQReOwPPGON4sVDUUjmtimsqe3MlNpiwnGb+Psmj23PnRXlbx9xN+ToogtRGqAGumkPk
yjUt3pQhzwT9+4VPdyQDfWaMWxe8OXcLWTH4yp0H5Tja+7PkwkZajU2dzAtajhQRelDNfm2KFyHX
vy/l4JZTFM4rxOW6wdOswZGL9lYxI3uxMApeiJ7WjN51h9x+eVlnh2HusE5dB1nPQO5Ic0jTXeGC
DPmg3hn7Abm50Wn+bszpwiBzlyVdZRAV4aCbpfkhmvubrhE5j1f6m39LAV6YYJBDqiUA+wLiI1X4
rJUvcrtryWMsf72+dTxvYSBDEhfwounIAcpN8mDK0YGQknN9bGf4zithaw6CLqgd6nc/L37ybXE1
v8dLXN+Rg+Ap0DoEHf5t+jrg/pdery+P46hs+QH16SRbaMZaXlNHK3dRc4wF3v3I+VIKgyDIlyxF
PaNxUpOMndFPjzG0t+W1vpcHnROs8TydLTaMQi+qy2j9nJ4YoOJcuHcCZkXskb7vg6Lm8qrwtpDB
E2g9GWlSIoenD744zJAO2w3L6F7/TrwtpD/iAlCkyEjkhGDCdlAeyPKo91+i9ItoPly3wnF2tpQw
GKoeWYsGvjI59jJD26+R9fm6CXpefj+1pqiqFthGLJNZyFqsxtBLAIa+Pa39oayfk36yLYwnZel9
pR3UnmNwu23XOltksG8wlv8dCRhc4gvQEkoQJ3lIYLsll+h+2xfOthjYm5IxzVL69EmiXZI9Et3O
l2/XN3D7G51NMLBnTd2USCsSI6aRFaAQqe1+Mrjz1ryFMLBnWkk647PSsMywf75FdChORWhXT277
HQpo4Ai/vrA/PId/rYzNkg1V31dtDUokNBzRUQekdx1z935XeQVK86i02InHE7vbLnGc/YPNna2d
IJugsP05AgBuCn98KgPxRHE3dtRDsi+OM68XgLO9bAZtmOOy0ugUcNHd93MoSPcJLyf4HmVeOWkW
G0oRKFtkNIO2fIsCxa0DLUz8LrSe2hf5pNvans4ZZI501wSx2/MeXn946J2/JgOLsggZr4leajTz
2u5JWIDU6iDeTR4lmE/+qf5q9OfiOzLIIoE3v5loW1dUfZ9qC+2Troq5y0kOMnSjXvdVDoqxCba4
M0UrEuAzcSLbahrby4K2jto225eqfRqkQIh+XLe4fQGct5NBFmWxaqHsEYXLumYPmh+lua02uwHT
wdcNbY8/X+wjAzByoc7RuCAkEPcrWse0OzC02plrxPYE0RCUOe6UgIot8IaDuQeRwZyyW01joa8a
2jZNX7jVI4z2s22hHyfo7M6Z38AhnPL6zq8iqg7t5493a66rYj1mwLquk78Oc3JsNR7d83ZX3v9t
KmwwmcXUktGzBXZ6VzioeyvUg7G0W0/dp4cWEzI2bU3Qbyb05C0euYWWqJN5/GTIdmH14lcwgVip
TqNSpqgCZrvlRjkM4exbe6pjwUvPXfVWLJfBnn4mTSzMEmKi6rBGN/rch1X9fbUUTi/uVRyFHQZk
hLWpq2jBtuZ10CS+3nvzwnlm8LyDgRXMQ8ptjGE/FykDM9ov1vP188b7/3QrLyI7vY36aqrh9VBs
iaL9NHK2iPf/GeCAdG/bxz1w2EoeRv2pHDm1p41PrSoY55IVJIgM2WB+fz5WddSLAyZ62nAyw7ip
7KmAAMe//wwfzDDLMJcqnZZIkNylSANUUvxFXf1//SU+mGCAD0Nr5dToWImKPgf5seHKg218ig8G
GIATG+SE4mWS3Dn2uyrs+8f/tAB2Oj5da6MtMhlzhbJr5Meu/vfPA1UxcMFYugbBOBbEisIwTSGP
0XSTHqPqBkMenNfbpi9dGGDwqZOMfp16UXLVLvVStF3kYJ2r0TQshNd3agM3PqyEwad6bSFA3mMl
+gouKzua95ocXDexFQB9sEG94fJgFwkRuwYeq68OJTmPTnMGQQGneF48SmzRGV7P6cncGhb+YJMB
K10oli4pJQkAb7wHXqXXBqWXIe6bT1Cjc9UXOt1KFREzZ3UycCFeXzU9hkzQ+eEHMGhgEBBO9Tn8
T+4fxvKbkn+JxNhJCLGVlscJs1Xc/2CMwQQy1IapV5r0Phrd7Xr02i0hNGZc4mqfIYv+Nr6C7c0x
MTpcHKVXy+2C+C665cUP3C/NAIdkqlNbxzh3/yv75eRe4pYO9CB3ZlgFvJ7RTRi5OCUMjOhphvpJ
pkhug4zK+pDEHBjZyqFc7ut7GHHhuSTPK6nr4UXivR6gG/U+x2jtgD6/HmVJOVRLm0chxTmP72/4
C4umrCc6JMoktyr9SRogK7KbR96jlmeEQZdRKkxw++AzxaurS5otzF5mcYu6G0+DD5vHQEtn9ZaF
Ri8Jx4829I5B5usnEqI5OrMHDOpLXrKXb/tD+maduI8uuoQrx+/9y17sY9wMQ2RZUIdSHosd+tp9
HQW9nfmofwO1z978C6LkD2tl4KYVBTFRKqxVyjJnEQQ7GtBFv3y6jim88/WeOLhY1ZzGVhVlMNNB
wZA2nyaPzduArisLw9faK6/Ja6vJ7MOyGFzRlskC/XOKOf2ODHaZoDepE/cQdr9bpPxe7rpjVYMb
TLIgOEJuwODtENGw7xTjtsmO5QKu3g7UIHFyX4tJ0GT5IQa92/U92fZlSwOjrQVRarYft5/FpRQo
53EshZn1ycyeWhAGXLexVZvDPpyNsLg2W2PeWdgH+iAz9zpy0okr3Qr3mNI+8tgRtlHtbIxBNU1M
p0EhugQixke1+bKKK2852yfzlwW2kVaNoBuYZMZPN8LT1qXpJeNzHUAo2BF98YbSPtBnZvFEXjlb
Sbfq94N5ts28/5ZqKJVliCRwFcxec0PlOCGd+qS75i51THt1p3sIbDnFkccksFVcuPyIbDOtNSUV
kTXcyM/kbnVQWwij3exRao3EB9Dar9ltZBexDTFr5/qiOV+Uba5VMsEkc0ff84bgJ2t5EMSCE2Rt
HgNTRm1aM0ABxA7dS3mmdmaLgm6jZMc0W4NMXw+oV/77FntVuTDDRDWk0lM0nuYog6ulO1hga9YG
H7S2f3OoTaQbFE3VLNGgG3qBc8ZsFIJiqojeOtGe2tER5sKehZpjZvtcX9ihu3phpyhmWc5UQq+o
GYOdlMpouR/fG535+jvbn+i8KGbvuj5vpqFY6PtQ9qwJdMmFFqDPirOozcDzYk0MZptGkyRpjGh7
1EQnWX5k0IUf3hRpN0y76269fR1dmGJgcSXNnE4zfaWAK7L0+qfksQp120If/nwQuZpCm8fowhwD
jGM/52YcoQLZDp1TJtXbMvZv15e0iYxnE+zDMdK1OMkKOAQd5ZJChHoBbSnhZYU4rsB2u4tTFk1N
X4HgAS1hi/Aiag9TxanXbmURcVZ/+dtvWhdm1E6jjrXIwYzBFCUUPBJYDxY0n+hEJrrqDJvXQ8Vb
GBPzZVYfCz3FWGtcHZLmu3hdnSrl+TjPDIMPBB2xUTWNYI8fJdtafjQ1cVLjy3/zBfojLsAhsvpM
X2ixVhJ8MX5JGi+xvK4M+tSwldw2tb/IpX/4YAxAaEUuVlCnl90o2wv9fTqHQ/ao1KHcfOriT1bH
LbdvBskXHsJARWyNUdQlWKF6zD7lYXsUHOurtLf2dDpLfri+nTy0MBm0AN1IQWYNcU0Dhh0adSwh
nQ62ghh625TekmOPRhK/RRoXq2PgwoqGMV9MbKcaTDelt4TxTtuLdubFXJaibX+EcKalSehWZmk0
CamqKbXg9nr+j9XottwHEwrg1xe0HY2bZyv0c1445NgOaoQmYMnV7lpPvE12ULt1UVZyYhuaezfm
abBXX3407ciOPudclVLeIpmz3Vb6uChxh0i7L2wjv5lFELAmnOzmH7zkvEjmaDeTNSbygocb+Tah
/SPf547m0WJZElJRPN7M4B9CgLM95pR34zSocT9IrhBCGtKP9xMaJJQ9jX75dYft6+VsjDnhYkwq
sxkQeFOqvB6ZhA7L6rjXC3cTmYPdxWIKjzRpHiZFA23lUgGT6Ea1290UIA/DiQq3KmVArvO6mKPd
16YwmI1Fg/oJbG69UzuV5BSGHX2K/B6Zp8qbwznxlVfl+/VDsW0aR8vQVEvRUG38eCj0vFu7KcVS
u5c6nPCmEAPhDhylDvlsec1qDyviEVrg5Q1jb37Ls2E2N6SP8joVWk0FAGl+YQHtIe2r4ZnZDOcu
zDDvJbHAFT9R8VKxf4j61FZMwy7V21SXgxVKwdd3c/OIXxhjEEZD08aK6TyEDOlulUJFru2IV7/g
2WBgJMmGuOhjXDpme5rApWW035Ox4by4/uAW0MCWVN1QJYM5AesUaXPcJRhPc8CzAdKR+gjKD5Bg
LIfeL24n8P/X7ghJEV6uYGt5Ksqa0C9QJRnPl4/+iERBGYMxT3Lr+G6OMX6UPCbp8/XPtOV6lzYY
GFHJWsZWh5t03Xc7JRwOSkDTkX8TpV6aYfYQpX3RamXkVuXmpI73MfGTihMU8HaLAY5MWUhWrcje
jEPjz4JxLLJ/jNHw/9t+MRhRxhgCsiTsF32n5J65m33QM/DFe6jrshHHxYaxIzpJJEnLQruqNVyM
yDAk6LmrZT8NtEDyohZC17zMAmf/WPKvOcds0yLiPQ6h7YCIgTXflc3kXd++zeuEvsVNRZU00Xr/
+0XgoWMMuUwHFInQXkXlTi2fKnbo7pLQ8WeXL2C/JYOkXlpkooC+GwbSmTi+tJBgvMgo3uiv2V3p
gOfVsml7QLJvMpdOIv8Fh/IH08wBlnSoEqwaTEvKP13qy9OBGBwaaOl92uJ3TznvKHOCE2taNUIv
TKufdzW5N2Pd1nViG7PomWBdGaD+JOfEb1V9F0Wrlw6KpxFMpUa5k5j7OG68tr0VxdmuFSTNuthV
RMUp139iWXPapXQydXTM3NxHBG0j4xDj9Y8xmnK0MwsXYj0Gi4K50xbM2tFtrCShrr6J46m0vorD
6ClZehLGF21e7baJ3XRZnP8h7UuW48a5Zp+IERzAacuxRpVky5btDcOy25znmU9/E/LXXRREF/4r
L7o3jqgjgAeJgzNkSiUAM59OQvSsQHurFV05+xKlLRrgs1MegCu/azxStm6YqQfMeO/04V6Rc0dR
ZTfQT2EVesSYvGjprUGBhld4GabUQ+v+A5Q5LLEBI1HQH/JQv9Nz0K8phaWbmq3UpRdk0kERT6M6
fohadMGo/8xgPynqCbSq6nOtA/eCyR7I7FRJ9MGEQJipmla3fMV4sg+AeYQk3iHoRCceelvTnpKR
2KrW7/vglLfkWHeFC2E+v4uSXTEkIFIXPuVm/j3SBytPJ7vKDzXFJVU9YFjMkbLokM6NBSVDx2ye
G8z5lbV4DMJxH8bxZzN7ziDH3kPtKMk0J9A0zwgFaywlW527oyr8zEIo+oiDlZLMa5fYqvPFCdXy
SMLcGsEoZjS6JYgpWBzQDz/r5yJASrYxXFCdeRWm4c12togYWVKiWTH+PjFM3Kr/runfoEe8E1J1
n2eFHTWZqwjiJepCkxMjbLWR4moTiapCTlxHAfz1Ddc2eAZEKQ6IcTYtCMJgUCU4zR5YtDxeJxQ9
Bm+OycoUE/zoetZoWgPgIXlsjcNgCXVnSakji5xkySaOrgwxgc8MieUlWsBQppoH6NAt4neT196y
1dX5at+YwCc1zYaAkVuiKGo8LM70CP008Npay13nos/JSh6Ws+Bwi7L0b7+1iQyWThkxxsSoENQ9
BA/xrvYjByxIsgW8cEKk2m9fFrydZOAzr6ZKSkU8cXQVWveq8NFMJ0sdA06Bf9sM3hzokNbQgMHE
JmmNKGFoUAkbhSdZb6wKQki8iQeeDSY4ycyhWIwCmVRj0vb9nHtNMt6BvsK/vWN0/99+n+tSmOhE
zktTCOjtGkFUsriICicRwvl9dghLl4ssyCh3gkIikGpE52jWOQ/ATROrAIH5GrIig/KiQSF+blpL
INIx1RNOYmATClYmmI8Rqw2GrFsa87bmZalSP6nQ4qZcGmPgWNrqF34VATAfJEiFoM0GfJCysbI9
Vb7JHwS3OoLnx0StCN0q6GegvbvdaAu7wuae2O04UhclUzEMU2bTw3GDSbOUSm7jev41u1TlSxQs
SP7sEehZEXiw3uOCqBr9a5CBv7CVRVSokI8utcEbo8BuGp4X/iGIvNpg4K+Qhb5HUzJNRyteeYjB
7NVZwwEiaSDpheZzzrmnNk/vak0M7KVBo9ZTgSYHXd2ZzYcOfFD619snd6uNFJ5yXRMDdkZJRn3O
Ecbplw79+aFL9jTUl4+8i5C3GCZexCw0CMMFPMWMSD3kufFDnk1H0OL3oOpqPcw5Tg11aEQ9QaCv
X3TTC/KTlLmcPds+yNc9Yw4y5LgWPZfhB51Hy7/1ISss7SexNNR+EW5ZSIjZhR/w5q15O8gcagEK
XlUH9WmHtB+SGn11kqVxGwU213YNI1guCKMMBk1a0Icl97PfFd/qpvMSo91lrcT5UpuIK/13abCD
r0KQNs0Cunwnqs27IFEiS5bHj5xPtZVBJysjDCyMsSRkwUSX41eo7007cV/vQebmmNzx9M2EzdoW
Aw9jN+rxuKDn9LfYT+ZFj3TwJTyIX8ULeLMDCzLBlrAHyfvtVW46xmqRDE50lTklHbSnnFkSrGUe
9mk4uykxOW++zY7E9QLp37F6RI8j5m1LtIIj9yveNc5v3h1Vtxa0IRSJTRvfaVFutGIIC1NxStQp
eA1zvLUyMFIoctdJFTDRzM9LgvR9/kDw5rm9oduH4OqaDIgkVVhAu5R2lxlf4qq3UgmPOInYxMzd
25Z4y2GgRNKDZMkGDJnpyeRrWrTPu8pqk5zz6XhmGOhoa3mgHQmYUVJnS5fulQwNQISXe+WcaHb2
NUWYKxk1Ito4wAu81XfiUPwdaLAzrnJuaqaRD2hnLO/S+V7hhRHbd/z1LLHzrXOfzko1IGKmBMAa
aDsE2zgNdgFQF3dQAeZ03PO2jMGMRM6EvqAzu3P4se13pjxyXHmzhr46tG8EJOWwT3qz/d34RfFI
fy5fKOItKbLpmw25GnSBdrwztB1ZrHaS+uQKLWojTsQmpNcV+MEiezlWO91Hdw+3dsNxbnbStWxN
QQ0lrFCSP5PwYzF/k+pPf3VM2Ra9XmyINJQ4P6EpHVToni15dK+H4f62Ge6eMXAg63q4dBK8LxlB
eRegu2uI90Kz7JIpO45AoLpI7lQlcTDH8otje/uqBM2TruD+V9hp3qgIyziaXlLMYIf0sMbQIpfR
od2mhcBxy+1vdjXGwHjSK6QLSvh9kc12qTRfpyB4bE1ee9Q2kF/NMEAO+c1urKhKk4EGYfB1PfZS
7pAgP5qdyHmA8Ewxny6M1XgSaNZA7hrUC8XMbTuzcpQyOEOhkuMoPGMMnvdNVEaFhARWLCKVXaI2
iuxS13297RLb4PTf7rFDvHEyqlWawUqRnshYWUbI42ParF2jtvWv07EDu0E01sK8oC1VzBBP5CD4
BZ3wYhELxL6nyufpPnHcjp3VLYZgqnod4eAyypY5/OiRiDZ0Tjj2hzTZdVEMqHelGAtdCrTo+/E0
RtW5qopjESNhqweYgSmeB737OJjLk9r1izuJph/PPxulfRgq1Rtb2S0JxqZvf0vqfm9SNApR4YFI
O8ssgpGpm8e4QbQtG3fB+L2TPiFV2MngJ517iwTEuW1uc6NX5pjTIDV6UJKyRwRV/aSapXHrJ7wx
2u19RquopsgGQfmc2WdNrA0jj/A1g0+9S7sRwtqaE8s4LQdKQUknYqD9xm0DoqDxZitXZumxWV1s
2jwuZtPVeLhgmNUIIktQSktJjgn5qWre7X3cPIIrW3SfV7Z0sa6ncdHBctSiirIbeWI42wcQb1Uo
xaiYZGBfYZohhL0IJMZbVs1eZpsEFxs4W7KXg4aYdwC346uVPfn1ghrod4klbY6hj6TfqfcU6gDk
peUy9njdfNv7Bw9RZUUyicEAZTYJZtpBusOpBl+MPwfjP+/5Pv/9/huIROsGAfE5wsXqvjQ/COPD
7d/fBHqUKP7397P4aCpCrigjfj+QHjN9sdTMF4eDEv24bWbzuK7MMF9FjZOmCfC2QrfyYAsYKq4G
zWl7iXNt/eHrX5fDnFh56fIloC8E7UxleGmXDa3CZng5JrvOj95zJ6+WxZxUWU0zXaS7JwiHvlys
Un/WwFbLFWneLighbIJygajqhsrEGUIfN8bco1HV+EbbAhNPvxP3JaQLowfemjY9emWKQdagSLtI
F5Cwi/LCF5HkTGseP90mwK1MMIcmGsYE70U0+0ea4AVL5puxeI5l4ZyZxIpLlXc3bTr51R5L7JcP
0ySKdKw5bb6r6mJ1xf0YnkRuFwBn61huv0yew1I18JXCOTw0fX5oU95zi7cU5iAVy1RLgdBhiipy
svgYzgdZ+RE2H28fV56/acw5EvPJLNQRbyvKg0NbDGnWNtpRmUfei5i3acwZyrvC7AUVgC0vhRW3
hqWEvGE+ngnmkhu1CrVogmDBDDFNcG8Oj7e3axPdVv5FP9rqEsUFIMb1gAdinIRPRg/OoHZWnSiV
PrzHzn8x1suM68pOMS9GV5Aa6g2iW6mHqfUi3lK2t+pqgllKOWJ2xQhoXKV4KNqrvJhqe6uuv88A
mSLFUTSVNCkrNlbbVTY4WB0lkOzbO8VbBgNikQDWFYw3Sk6qHPVlX6eca3P7ornGny8aGKtPIRPB
VJQIB6RxJI82+1DhjmI32bLX+YVdPv/VetjMV4bRukHLMdeR6B/AN41mh9u/z/ksbNorN8BRq5Y4
hJpyLPMPpNoZ1dNtE5uTwuS6ZWzmK+7kSMNLFbMps531NjmAA3Wn3wWecC4iu/q8QDWBJ9rAWxeD
Y0FoaGY5AJGnANlcydKznRxyXrF/AMv/fJrNgCnFUBiCTDuVtPxsKMNdOBiWOQdeQGRPiSS/HwR7
mIWzSfLTEPGoKHhrpP++csVZGVoppRNaY3Fs1Is23/UJh46cc5zYDJiilQmk0lD8jAYoKE/zPhNF
77Z78EwwMUFTjXlhNsA2XTE+qJJw1KXBv22Cs1FvZzqrBZ1NAIVYP85GbReTq6Pd67aR7QfP1c3Z
QQcRuUI1pbpyhWlJHnETx3CmD703exCVe18f++pUsSObag1ZeaNHQPA7n5x4waPq0nhXcukLdeZc
Qdtv4tXymBOlJ4kuZHRqnL6vKEMeMtiBrSc2snkdJEGJ19kiet5KT+HUGLg7S11o5ehhJmXpXOOa
7Q/x3YDZM9zmDyMESMFK5L1rPH69scyxkjWh1DU6YEnlXujjX3DN76Onv0z+8AaatxOzq21l7t2B
RBkYm2da+sKc4GHY/Vgwsf7OhuWVHeb+naesrSYdny8MXCW1Ja2wVIEXb/EOGnP7IoaIgixCEFHW
n41MsCrtSQ12t88ZzwaDF6Ma9lUb0GKoYPgVVHCjqToU6Mz8KzNsJ18ZFHo30aWImAlpv1XKQ8+T
w+H5NduhHEgVIfqMmCg7Gf4Ltb/dYr6GatOEXL+mjvQmuXR1AFV+fYjQIxkByOFoskisKXYmMcOz
9dMgfvm7jWNwIm/yqW4D2GmlL1VzlBa/7//5OxMMHgx6k+mSChMmCMfbC0H3eM+52zm3kkq9cAU5
TVOGYaIDzJPoOIRnJOFuL4EHpypz7tHDpCZNCP+q3eChuc+80tbd8KS7wpmWujNbdeYjT/GRtyoG
BEZMlwSYNEQ9X9yLzbcu+3F7VbzfZ85/FooDphaQ81OaxGnI6Knh/HfHX2WOP51yjvt8wr7Vd1H2
MBrP9TvIU8nqAmCzBmCvkqusQ70qDO5S85eScHaJg2BstqDJgr4NInwFufIkUUHT2p6EvHwBzwhz
3PW6k+Jgovm9WLyXI9GaRNB4J+nP21+cgypsvqArMGQBAMYXLy6SgPB+sXCzNLyC0fZqdJOAygQY
xtKURvM4GomA9J7SNSCxnyyt22UCr/9q0wpK2ropyTr4Imghc3XoZ0XrK3XJoRumf+o0tI7/HN/1
kl+ZYD5LL5iNPkdwX0k3XGUy3GQ2jlrMY9ja/CwrMwwIz1Mez2GHuD0pUF0r/kmK+3Z8FGUukRH9
e9/cKitDFBFWWxar4qQ1LdbzWyEXI6mfAk+zqIjl/MwLlnjfh/77ylg7kFSPCXo0FgnMlzJkuPLB
0rWQ0zrBM8NAc0PiRS9ErKmoFNswxr0+P7SYGbl9crYzCautY8A4wcsxnjKc0MGDEh7CaW3yi13n
Fh/IEddzx53e2e7YWFlk4HmYTYQ1ARaWQAAMMrJHY584ID3QvyV3iluhK892bi+St5UMWsPgIgcK
oFSTHorioRwbC932vJ3kOKHOTF3IapFBfwSxrbAz/GkfHwTRhWyWQyehok8LT26KsyidgYmSLKBt
6hGBgpHA6ufHtH4YMXVye+c2J9oxE/EvGOkMUohDFHTZgCCnQ6tb51EtPMmCiFrWWcnTcIQqk1+e
FLf7hOLaM1j/vfj59l/AwRCdwZCSZH0yEUB7L32NTWeqMdHWfK6Ed02FrhbKQAhkcOIunxAJDf1o
yRjkMvvLqHLau6hr38ApnYEOsohy0tNyXbrsq/CZJHfm8M2Uviryk8Er3W33a65WxADIpJqNUCrA
qeJL65JfVKMpcoqnIXOSJ82ijOGiZd6jMUrltT3Qvbq1TAZTwnGulKWYkChu7qPuZMyc/n+eTzAI
IhtLE44GtrGIcgt0BJgR/qAUP1Thx23f43o/Axx5Z6jFrMEp9MJq3einfjTupTvIM3kQJUG2FaSJ
ENNEzcDO3H5nk4Vz/DgbyZLdLI0G5m5DxSdMT+Xkt61/e4G832cwJCrkUtYUHYQfxqfaPHAn0Xi/
z6DHIC19OS5wQZDDeWQGK/4ScziDOTBoMPgQJkFo5hWaePLiH8X4GhX/6CkHgngm6CpXF35eiHlK
GqyiCS6L+DjF9ixz3hPbj/DrYX3TnVZNuURE4OzgwZeRmSZOfpqpkjukknkTYLzPwiBDbwZKhxl4
vPhJshua6TSJDe9lST/tDQwwGAwIMAFfzPFIuV2ye+gxoAnC/K746HsC00PF67fbfsiu9o+BhGwM
0soQcFKUUNgtWvcx7GerbU03k/JLpsjHSBA+L7G2H43Wb0GNNnWFlQ3yXaoWO6kAL0vwrlbu1Z/E
gMckzX2eiwCPIA8tzPJO+a8s4vjNds/61QjboDGbqJIq9BXXQXOS9puE0KBOD9NRAg8+VTlHA5aP
opBd2ep9Ci5d7T3EmoQQQ1IlUZIUthQFzuNElWlJTSCuQM4YiVZ4sl7bJY6rDbb+JBVFKkYENii7
44vEx0Pg5XtwO76v23ZlioHEMYqNGVLDsjO1B53sxs5P3sMEuNoxthI1FphkFQqa/0BjVVIdJJLb
VchtUKb+9fYE/vdhWHmhuY4XqAmj7YD44a65TDsoldm5nzwHDgENkY4MH+mswE3s4G76+p6L5Wqb
gcxaE7oWzX/oys69vjjN+Zfbv/+HZ8vVABNJVXJT5/o445Hs6FZ9lx5yAMxymJ3ESj1hz0vHbyPm
1RyDmPWSaGkpYnwyCqKDFujPRrZwjvL2LXM1wQAmindlQWI8ixRzD5oXq1y8BVpQnH2jv3LLKRic
NDBM3+c6fG/KbPKh+ZIN1gI2oGkHwcnO1Q9o+2tPKiLDcccjctqO2q4LZPAwDPO8DNUB5GnV6KVg
BEgbxcc4liu2DWcvOZ+LLbXNalrEaUJ5CLPJ0ue9sfBQ7w8X9n+rYetsi1an/TCjs5cWooY95Uqr
MC4Z3heucM9r8+MBIFtmoyqKig7eDwidqB5VcjdtzSr3ktucBU5wzfFDlgo1a8ECMdGadTB86Pqf
0gKWQN7b9Q+B9XX3GHwAyabUBjKu6+oLiF5Lq3ms9nie15i1mivKluxP3w0vfaQ1Swg4WYLzrpaD
K86zLEBjEqpqZeB2VqXPke4namBj0IJz3DgQTBjYEBp17CSKUpSTBYxzEDER/P9DFZbn7wx2hHmL
ucYexG/Dj+aErhO3/pTamSV+ie9/R5C8Lj0e/hIGRwojjtO8RExMMCucY+Zaya3lA0QiX6SahFPB
yyRzjwADH3NgRJWEF4sTq707RejaK8DqNbWOOZd35pyJIOOorTKl+AyhWWnmNCFsD51fPYatxU2h
FOdygSAkOQ1OdNL8OXsh18g/QWjMic+6bXysvqt26tWX4swdOd8OqA0cCrDt0jGw16+QqNfKuKLT
iZQsEeNtnnIXfR4dmjEDye/j7Xti+5q4GmM2W03mOFUp/3yinICfE9k35eewBkMLN0zZ9t1/Tems
pJFR6ZBcbBoawdKJtAQ8bc0RUjzei/rDx/xJc2+v7Q++e7XIhHhlXQeGKQDhyBkt0z76QEEAlR21
y+QiTuYOZWzfe1dz9MOuno91XovFNONir+b7ZT7FQ22T2AtxxXPWRT3g7d1+NcQ8hQtFU8qMBikJ
+PT1Y4ZVDfDMaYf3wFPlTr/Sn3RwWyQ+T6yY9w3pv6+WGKZIgRsCVKVFMPgI5bKT297nrI5ng4n4
BBHs7m2Nr0Z1YXMo0JP9sAt2vaOAnLQ6Z7b087ZFnkEGvEuj6dMRbx6oHTly/l2IOdklnl8woE3a
2QiUEnd6ipdboNkLFIRl0Qokjr9vX0JXt2CAQw9r3UhC+F+geUmzK9W7UoRGWnqYu7ukdLtItm9v
3B8y/FeLLHqYuSknC+7W3yIjkgU1RvTqQG/h/FtSL5YQfPKckLOfLz0uKydMDKibVjNeboO+l1N/
mD6YqC9rD5zF3cZh0Be+9vVgiZNFwIyhk+1BQO3J6LBSQ0s0MUGbesknnsLDHwLN/zbz5d9Xy2qy
Jq+LHMma33SrmAI6h/vFRiMQZk15Fbs/BGZXawyGNKEZC1WGTQyN+SkPyu9ipe6zvvCQyFDsMUe0
WxkPap19wJT6MUnnr0uun+Ks24/adMma3gpF0K9kojMold+Mvdv2hYtpPo5Tb2+LKmkGqMoMQ9QY
OJCGoSG5hsYz0RcPlDMJr1pHOFPKJP5YD/2xN8i6MsZAwTAPstlJyJMS4ZSOD+ayEw3vtl9teu/K
BIMGoRyoQpAgASiSxzI5zgkobMa7Giyct+1sosHKDoMGWScYLajiqK58fk6S/ox2rKMhSLZAlONM
RrTiJB+zsObVBLgfjAEFYchFPRQAQwk0HXB6vNxW79QH2mZiOjKneMrZTbYWN7dEXIQWwdICLank
MTT8pvaqzuBcuZtXxHUz2RqcPKZ6WEh40irI7yGQcZHv45SMtleiSrIiyrJG2CyOECbQSaOExINx
mcOntFLBbPC16d4XX6pXQ3StK5xJ5kJSwxYOONr/mzYEN8DojchB46DzbnOKI29P1NUac3zjdCnF
CbNLaKakndiU8gwq9/7kJv8nWuftYthqdXSbV6vTtUVE3R7RQ7bP7gsHbSJgXI4czREqu3xEAAHG
JvMx9N6VBF7ZZY41meth7iO8k4JmzK3UmO/Spf6hqyLndbKNUNf9ZI61IBElKRc0F2fC16j7lVTf
zeDnbeTQNuPL1VqYEyyqo4GYCO0vE/QrJVLaYdw/6qFxUhYhsISs+lim6c9CCZ/TrjwQrYKc3Lwr
pdlV2zyyCm1wxdhwxrEEByXyTILsLWBkXAoFTTtTb2mg/wFb5jjaQ9VoPuT7jk3TXuRWg+RLSh47
czgvY/RQDO3Htup2kZDel1npqcVwF2fxJzILTr8MKbp/k1MFfh85bw5lPpyMaQZfR+hSXbd+1FCn
m12SyHdROxa2FrV+rMcPIBH5qSrxjy7qOqtQy0/Qmj+QIjkvxbgDQxuk9xbxqIT1tykxdmolfRIX
5XMQL18XSR/cuGhczn5vHhFDVQ3T1JAqYfoJynCQ2tgAuPQ0N5FMrhppxxA1wFEad7dNbV/76tUW
E9TEwTxM44RHWAIZesEqUO60429dazfg5BeRahcONG1h7iNf/yrdxxdeSWrbf69/APNIigj4OQso
dzqCHFla6EH10B4nnu7yNpherTDRDebTUdHNKAveQqxw/D7FoxWaH5Lmn9v7uR0Br/aTAdNmyNpU
BvuhA8abO+EJitJPzS/pToeSQukhQ+FmXyROf/r2xX5dG93hFcKB+j0Y8hxFdyqMUnipD2YNX97x
Rlq2r7yrGQZIu7k0jCxHbC8F/hwalpGl73o+rDaPwcxCQN37hVN0tBvwj7XQ8jL2LTJaA2RRFHs4
p3BPzgngLYvBz7k1unws4RnouMOMnsIbPOP9PoOd0gT+PpTP4BCT7Mr90likEXjtAhuZDYy5SzLA
QtNMU2EbFBsYyadmIC9J6f916tAkADigvfGI5wnnGn+7qtf26L+vfK5S6gZyEKC+16RHM/gSlvvb
54j3+4xPxzI6xZMG2uVAQl8bpM9yyaO+4Zlg/NmM9Wke1Q6yzOGvroxsUvM4DjaGK17vEuPPQ6dP
rQBwAxk8rdHGB/leh2iRuOMFG2/h7bUhxoknvQUXSY4xd127GMYZPKjxdJl5si28HWNcecxx5JUJ
9BpR8lVr9gGv8XnjpbBeBujaX3tVIICiqpNAGpbtFQ/abx8FmzjTAZke5DobXo6ea465+wxTVzpM
vuPQjPPjEJleTsPEQLbDoT2TdPrejIalaZlnILE1ibGNwQ8O5L29/V6vmLn9FBGEKHkvKs4YuBWK
siJIZhFw3D5Mby+I10aYyy+BpIMyZwae9llwmuLSEYJyR5TaL8r2XNQFXp543Soj5wGzEXq/tsuA
RFhghkHIcLWjtWU3XOLDrNpNaOmoN0o21f3Q7sC/+MUILV6Vgh6s14+M15YZ+EgDfWyDAJYXZbTz
BK0DUwmZ0dw26mlXcw/67YNBRAZKgipdmrbG8ZvMXS342juK3q/XwwBJ2wyD0JsqmMAu1YnYVDA5
eCSWZOf30IPkJq4pXNzaPgZOdNTI5KzB9vVCcx7Avt7IBH3vamhXgSt9kJTq220P5R0DBlmWOBvU
YUDZVp7BjR9hEk1JLNJJ3l+ZYQPrWCFpOYUaIqXqbu4fY/Tzibz2J47rsVlCJYD82TLUiqNVdtBY
0hdalRt200OHjpw0xjcLLqKTX0znHR3dr7zkBe9Wl3K2aIaR9jBNm+FzV9oFTuxLEE3ElXPM7JHX
OcuJOtBv9BqvtRFSRqkGg9lpuWgHWg2MfZzw3ivuyA49u5xI9/Y1R1jlYLXF+7PqWvA7ZV6CCdqi
Ocd65grp59t+wjnPL0H+aiNRu8W7VQVPCKhcnaA1PbPjhZ28y+elr21lo4rLso/DRnFmf/FoGpNU
1nxP28bpZTcUnItmYwr+tXMwEGLqgy6UNSY9aN22PIQPJhWBgnqETemy8+cZWZDbu8g51C9CIqsV
dnNadqFUKkCRkyLYXSODjJHX18L7VAxy1HkQQAoZ21iabhjfKe+YKX21by/F4dUqmkI1s2CELyTB
dxEi2eNiZdHP2zvFWcTLI31lo2qb3FSFDjul519zqgaiZ//f3bKvl8EEGv2sDV00ZMCGDh+jtKbl
QHi9rJwPLjNwQNRYrQ2FurR4rqtPyKK0I+dk8kzQnVztVFAOFdESIACC6jCMrbDda3jK/93noH/E
ykgS5wLteURcGJ3VypdrTmDEgTGZ/vvq90ctm9ROAzVdUxvW1Cyfa631oOTjtRGPH5dnijn16M8s
80pDLUGpv4zZrphSa66hmMIBZs5Lh8hMxNCUaj9laa06dQENlUW8hJ22Q9rMlWIjtcUuccgw7DHx
fWinwP27z8VAQKsGQh7oWKMsP6TKj2r5cvv3N/o/Xp0dtgnVTAOtHQI8RlXZ7rxiT9Xdh135Kfeb
Y+XGfmcJZ8mlGezUiT9y95bj8yxHSqJXrRDXeHYNnnFQd6VfHLvjfOmdGn2whZ8/zQ+8HilOEMM2
qgbyoiqQjMcFSLyhO7bCfkL6lpzVvzvObI1DLgpBkeZSdczpHrm/bEJs6d3+erxXCMuSYk6grqoq
gCs50/KGsoMCU2fFh/Ac/RI9xU0/ls+6Y+IxctvwdhCtmpKO4o2us9OcUYqhIj0B4sZy3VpQBj9I
mvAYoa0ukoVj2U/eMvXObZvb3+1qk0H5co7JbGgTcapisIoO3VFu3l8EiDiIvLLetldeTTFgj+GO
KSdmoTiNAU2s+dSngzUI/9xez/bFeDXCwL1Zd6mBXL4CGp1DPj4E1e727/MWQf99hcQN6gV6TwPY
2BDtiUQPyqiB6mjgtA68HNG3DyqIYGLWEJ7Atsq3KZgp5ArpubDL7lVTd+D0DphUGyhMC7kVVNqj
numfRWH6FE7pTtZxSWfo2MhLay6hr15Xhi0YiqXIol20KK3L6cegSHrM1uqaFcbEJTW5ECVyoVVl
Q5Pya14L5yiNf/WReiyE7JTlAi/02hi9oLj436pYXBymVobgFHCRUsCYF9rEleG/2l9yDGa5i93c
ibsBHSePt7+atJ3QuBpmEjeJtqR6BA5kxLLxDiNZX00392OfMt4E91BtUn3RSVzzXjymSDTwcjbb
d+rVOnPIJlQTS2MxiSNrCbh8Fn+Cilk5lCehaDktuX8Ar6st5pTlUgBexAbgJX3sXei/uMqFqhOE
rn6nXdQzyJGponvk8pL9f3jaXQ0zJ09dUlNvJNwAqAtlVo+9FWzl22IHVuamkQXhOk7QtVE5ee1N
zFlM2mGMouAlhd2c6KhHPfs65fahIrUKGvzBtlNYBvFvO9M2xFwXSr/2CgJCpNPDWcXXJBJ4heLU
ydFFdNvE9ltPlnUD8nYSISYThWVmmC6JMdKDMrroG/IIshtWvqctEPq9yQG1zYtnZY3++2pF6hSG
QbksxJnVYzhe6h5d1umTpn9tpyOXgpC7Nib6qopIhNYhgmWa5OtkexCt1Fb80RGdObVRJ+Iy7W6e
v//Wp7JZYlynmGOb8K4k/uxOH2uc/BlKxtlzvkdmZxd7gS195BXZOOtURQZzmiBCpahA7kj2Ac6Y
tpovGtS8aZd15vOKoptOuVoiAzExBAlxiyARnkvmc1+U34SU5yXcBTHQUgtRn2pST7cx3nUfIye1
tYsE3QTyRNlfOEeAbs+bG3C1IgZPDK3P9DHOEOmBJ0x56ufvWqi6vX5Rhp+NtI9Q9R2MY9hxgrDN
C35llgGVMuyNMY4RhC2oguV4/EiQqdRjm7O620dOZRPATRTHxijBjHJBy6gtWeAIcw3HOElQYkXl
cvLHY+ka5woz1zxw4R0HBlxmca4EOUYMI/q9OwNe0HNJOQjsDtkd5ReySXZh8yZjeQ7KYEybaImk
zDpxOiF7qoRyP80xb9KGt6kMsphqURrtnKhOIZ9qCYLl5TFpZUtDc5dSOB2vy2VjzgAXELSmNJNo
oqawTPLzEiVpOVaoxbxU62j61EBnEvGyAy/7R//0N6dhZYrZPoFSobXgBMDZowxvqd+44K/jCpRv
n3FwCYkq/kd0kXH/Kh31dqY0UhD0wi0AgrduZ37qf0967Xivxk2nWFljrtKKTL0Rg1TMEaP5Oa4w
eKonnEh6O0pY2WC8vQf1dddPeHa0bukuHvms7MjXatc6NcRsKPlg40sq53hvgsjKJvO1BjNTY4nA
ptifQLBMzEvG42Sif/Ybh1iZYHydCEsGzUwCuYjkIySdLSHX7EkmUKr9LKecVOB2+Hw1xpZBGtHU
wF4GtJJ9yesczM+4+cPybGA6dPSGw2ILPtmFTnRGm/G7EkWE8hcS0VBEltWj7YMkM2ivdnKCMLEP
BWe/P3W+wFUt23bGqyHmwslySCcnI2Wujb9n8yVZfA7m0/vx7Se7GmDOVtHrgqoRFdKPs90oL+PJ
813iGY4pHqgeUOrxUGM7EbXaPOaADaWqDQkNC6ovuGbQf46JGaD8LvB0fzqg4dWuwEoBwsBd8L1+
4o1xbpcQVuaZsxdLJnjGR/jNvxScRQry4cGuvlNGkdhBbZA7JLR5u6kiBIIUqA2AkAZfYRXMZnOc
G7JQECdRG4QLem5J2fgBKs1OMeh3RtJ4kkHQixQ6bTA5SpYdhYg8hChX1lEIbWKw7xfKjvPpNwFB
E9GpBOluTWVHCDsIJdZzi0+vSpbwscGDbNiZpi18WkDDTHVAC9t06vxdL6SVWebz1zGYXYoAc90J
WlkNHxx0SECSzqYTUwVYVwN7PBY/OGvd/AAaEWVwkmH8jK3xlbnaJIqO0vNoF/uitEzIaVYXOkku
HfRzUtvoffYy7mDR9hZfzTLHNy7aMtTQze38P9KuY0luY9l+ESKAgt/CtZ8eb7hBkBwS3nt8/Ts1
eleNqYG6QtRC2jCic6qQlT7PieTODavcDuTZ68DkwTnealyq6Yqqo5QBxFpGv0JlULLRgD2i+7XJ
HsVcF1x/ofvAm5ha91wLSUxMP0WagG0wmHiMemTPH6SNh2qwTN2eNxpYSQCPd0+fLueAq2ZqIZb+
++IBBXrSJknZQVdhopqbj/lA7MtLdk3hax3lniNvNbRZyGM+HFJ4IjWNgnyws7Lf9RG1NYyTd2/V
a+i01vDzDW/EEbfOe/ByXfKqwV8IZuwx8adWkEMkov68mYo7FWnvdQHrX1AXDVMmUBaNpRAdDAAE
5iPKTq1DFxn6Y45CjHqfHxqnO0ouWCHPXESljy7pFzdzEcoun7aZ7CdSkClONWjAp2rEhw6MpaJE
3E7T98gLDyDo2IlT8SIX3RmQfjWAkZqTEXSoBZJ3SgYASAYUHedv2dxytGv1znUF2B/g2RG/UH0H
QNydlR5jgOiPaxHwxznp23oZaiGACb2UqcPUjgzzPyTSOfbNRzPoEwtVR08ZsQFfC+9g2PDyPHjq
C/F26KLXqVC8SK44ar1qBRd/BxOfdYHRiC0CMpDTyr0V541nlHljZX1pBWXAudX1sP0i7SMOWLxZ
g+hiZhSYJ5rPrdNif1x7qxyK3DXtQpdXT1m1tAthrAWUIykhGoKKIX2Ypo0R95YEJbr+dlbjWwMk
MpKkaNpXRqtGHYeGVmyHsLZaObUCcpTlfSa7mc+bwFn9VgtZjAUCArCpRgmaINNeekCccFt9x3ax
k2AURvqGLgV1WGbMr0uRtYBwIZcxQEY9BrqPSSl4ytER3RRbJtGpwd5/6oIQ+vH6ha6+vIUwJhYY
yppEZgUzG+dvieboBq+/s2rHFwKYYE+J56AKJNxioQItLgMJdDlbeTBapN6D2N3qm28mDx1iXfEX
Qpnn3tQRoC5EeGPaUVB+hSg6kwdUf+3+yb/hrY2ux7MLacyj9odZ6+sCd0hHYoxN/5gioA5fRnty
8r3sii/cGICjIiy075iGkR4A1fDjfJqdAG+9PtTuh/MPLF4+Tm/ri+u4nI/tQNZRNDXAdgVHmOqK
ZBtWu046kOmmne7DhLv7y9FIjZ59YbSmQsunsEB2EBh287veDSfkseIO02evyXGg0DIHXkLE+4Is
/O9QxFhKKBElkhPZ5zHKbulLmIIoD8N2H2EGuk8Fx75wTJnGmJe0nDRlyhCFtyaANmAps+ipMTxx
8uRu958eObvq2htFSfQAnX+/9hTlNh54lQDeN2OsSDTLaAwTTAY3qBwGh2ojqjaKhnsaoXVW4epv
vELwuk4qFFsQjGJfaPkyPy7zfKZvLpJcTY73wKDdVLlhx3HkNmHjpuLgXL/F9SaacZHJaKbegnqy
olUwU7Ki7/2x22Qb8ghM6mBHnSq0FDAzqTu9/HtEHVQUF4KZ2LtKC0FTOjxAQGo8GkrgqGIdof6s
W9dPuG6rLwdkVBJwX2FY1Kh1hGgmT+kNgKQtsbzr05MWObMG7GWfI/EfLPVFJOPs8BV1U9ehOZM9
2c0NoEUd0w2/o6NlCw6v+bKqpqakiqaoGdIXFrosHkF3n+DJ1eFBmJ/qnLc/s3qBCwGM3+l1aTTM
GXaErlBJ22QzeJQWm2v/V5MxUzHB2aMQrPUyt1YlYl71LeSAodVVPfkQncIXwTZPOig3uh//noQb
+rcQxzzvNm3zIk6wXVA2j0ryLeIthKyGjovfZ2KEvp6jhqBI4hj+Q1I+YZtA0jkdcJ4I5sv48RB0
QmMiOp23Yfdbarw+u7/+engimDBAFfueFgrRIxIKW00HN5TAeTqUz9fFrJddL7fFjkvMZTMmPUib
kT722AZqbHTx4fRvsbBnG7BD/9uKMDAttON5rfUn9LfmsUNkfkXkfMpwj8ge3YjMt62RP10/IE8E
Y2ZJV5GqTdF31stTEz43CscbruffWGfERqyE2hu75FYm2dy0Q0WjJ3/T7+atsdPeK2fyKOVQ9WKA
EpfXiF3XjYtIxrJWeWtkgwDdKMf8XqrUhyGPdiWoZa5fHX2IXyK1xcnon7GInTJ0o+YEBVDHkB81
9aUBJ7Um3Wtcs70mRxMlbAmaBvpcbEQYVLJeAigLMZp4ypIbXY4ctX7Kao1znrVrW8phVEExGmEy
amibrx4q49gVZ7PfXr+yNZO9FMH4VrMP5dqgo1thH57nrjxJo+YQv9sqhnyKjWI/KYBo7lrvutg1
JV+KZRTCn/weujlhkqv5LipuG3HBnOjdsLqwlMDoQuWX5mhgC+0jKwHl6pm8qSe6w1Fuih/k/r8d
hyrMUvHafPD7BNPt+uwl2Rvp36//Pk8RGA+Brf9SHqIJI+GVbEnmt1wUHTP7cV0I75swPoL4TTqP
GbS6KDbR3NsqiZ3rEtaPoRIVrBwY4mPn99pRIupY0XXXeaMDEnyS7kPj+U9kGNjRMWVd1tghoSzq
YIYCaFba7v3hkdS7Kb27LmL9+V9EMBdVZ1PZYB8Pk8TaPUF/Is+3jfar5i5lkLUcSRMvgliX2phK
h9QCrm4ytlXbZ5YKGJa6ir+bobjPzMCpZjrWaEqHQdQ2oSwYjmBE28hof/lY87HIFO6HyNgZYu6V
aT06jVzfA8tqBxJApyiT0Z6L+NRruWKJUXhoW+mgdQLncax/9f+d4gtA3SSTsjCnCGFnccpE1RIG
YFrwOhCrQpAHEfRWkBKxOd7cqV06+hKasfV4rox8U4jhTuOipa++kYUY5qHPDWnjuMVZJKMEihNW
LoeUE6qtzoNiLOnvozCPXQGNXC2OMCZ0UJ3CUA8b6VC+mN8nr9pRIOrhR9ZavAiRdzJGqZVRVKqJ
lvsEMbY6GfM93IUQ3jdi1NnPsHeW55jfa+vXsgztPHeJ9P362+QcgwUukn3dmHIRqYFcPPplblUz
5/OsOszL12Ehi7QuaoVgQAmWVNEhDrKbPAaPAkk8sca8EMaGk3a0hFHk+OnVEv5CK1gikRypoirQ
TJFGbd23CsCErTVvBOQ86Pu/zQ/X75F+7i/uc3FMJi5QEm0sax9KOGo/tMCOhsexB7ZDh67IUQ85
Npt3p/SjLtynbnYYbBNxtv/N8fwF8/pHda7lHVIFXciBhZDFWYWc/rXeCT9iJ7PJGUv+APoovHzj
uw1nRWk1v19KZOwFKWd9QMOZtg0Hd3YAL+8qu/KjUgkryNGR9felqnAZBjJjdg1E8UUtFjS4ixg9
gVDqWktuykez4XG98uQwnwuRVQyvhBFjWQ8tuCirj99THuAHTwjzrSYF2lrMiEai7r4qjpWwF3pe
3W41RpQuF8Z8nToaoyai8Ujjds/ALHD6LXlvHEp7Fd7xgAjXLRPFIjJUA4h7TIOoMFpxqkdk+YGv
u6ap7jOFN6bJE0HPu9DvLB36NlNgYAGQ73SwS1mquNftAk8EYxdodCXVBvIFzNbeJL1qATWSY2HX
v/zlohj1Kkdh8s1wRI4dmJsWQUvayl6v8OAceCdhFKytpCyckM87yE1PSdpgbeRP+rqadDkJo19t
LjWaEiCV79vKEjDv34/29c+xbqYvEphYQatHKVRVbHFWyUOsbtuOWIWwi4SNoB46DL9dl7Z6ZYSg
UW3IREf2+1m/hnLQe9QUIG0mQNQSndQk3nUR6xbzIoN14MXUdmkYAjRhsMPeohvdgGh4yJ/pSKLv
zrxBOqqvX/zcQhzzKhVBV0qlwTiJue3cdidvsZ9xo4B/mQJhCjtel5h+8a/iTACS6IYom+wkqUzk
zmzmAjurwlkxQ5fivwgHueMt16y+IXKRw2jeHOSN3wywnor0FqIzVpwC44+s50IGo3s0vQ4nETJa
r3OJrdnBXr1psUmDtseBN4CzrnqXA9GHsDBt4iCIQWbi4ooe+wlq9y0u/cS6rnurMqDYiqirCqbd
GdsG0FXAPmRAYfZn3Q716Unxe054urrhqy1k0L9hcQ65jxp9HJFA0DkibF096K6017xpG3I+z6pl
WAhizFuZdUJVV77s5Gm0bwD73g7iLtJjK5VbS9JEd1IJL9qhj+WLdi9kMlo3tUYQ+hVi4356Lpqj
T05Ji4XA4K5Jzn1+TOqdmRyK/vm/fTZGD4UxUEpUSIiTqvekuEtM7/rvr3AEmWDxQpkPAyMS5nMY
s6cYKZmN5ANPqbppKXDMvtpgR87LTqY9vY6utOndACjaQWiFT5U7bHkucbX3tvgT2FljE0XAdvDR
FcYwhkcjFeBBC3ZwvA1+0Xlt3wKY8S8dzA+8kuqqIbmcncVhiSRgypAJZ1cNlASx2wJ22JDXeFtP
bhSANOI/U8UY4edXEauTok0Spuu6/eypXrNpD8ZjdKTcj4mnvvGWdlbfhmKaqBMQWQHp0mdxKOGX
I+YiMf3eHZUksutEs9Xgro9lFFgMq0/c6xq0eokLecyjF7IxI+DLADhjvS1VICEAOHjzByJUWVY1
7L1SALvPR1JIlOi+CLsS6z+FyLSU4NYMf16Xsdo50FRNRztMl0SDndzDHiPdikPgr55VJ3n+C6pG
2+l3qku5/DAhseENX6xe3UUkO7dXqkOgVglmuJL+KJgHTbwhIQf6lVqlL1ZrIYK5OhAsR3UDHlen
S7C1pbth8lBGWyPj4TLyjsJE52FgNt08I1bLCJijZNCAJj/TLnX+20dSGeU2TFAsxTo27Dq7dfwN
7ZDFTnBSzoZVW3Smetjy2jvUwl67QUa/O+gk1thDzIyG5CBmuosGravLpTsV4zZIk931I/Iukv77
wodq09jmeoY8N2h/+M03X34OeagD9C++diLGk/VVo2jgS6AMnPImRP4hljzueJ7aMW5LLXI/MUE5
4RTpb3EoMMr3MJbvwzRxopqPbvi1szChU5aObQRaXQoHGG3NH5E7b3PMvLcvzVP2FNnN6+S0dq1Y
AKg9OeFdd4jd6WDc8DaTeVfKeFGt0E1TD+DC8lZ7ECbtKBZ/AH+2ME/sWNgcl1Wa90gco8Zrhje0
y0reghFH9djOH7gew7SQ6epIpD7GxWBlZvWs1ry0bnUia3kUxlaYvtIHnU8h1jY6oM8wBHmuDxRl
KrBjl85UVJxxrHUXrGGYwlCxWk0+IpDFo0pAyBWJCfplNWhkoq20Ha1Wt1JLs+h6tZZZPIj5VX1Y
CGTUstUAj5cRHLGKymNggDxNyDmHWv1amqxhf0gydPS6PxuKwJylXEzQ6fZ7YHp2gkdU/JfGnABx
9SUvxDDGohx6LAHPFE0p+C4ORzO9C+LYjuSnPzB7GhyviO+jmqxhn2rJLHsB1Z1Y9MbqJZBucl7z
bDUwWohgDDnY5YRILKEErb4dlMryhxcjcUf9UZa9VOBxUKxqALYpZQ3DzCgqMI53jMopGNCAdpTi
potvhHF7/cJ4v888IkmQpshs8Pvo1llz0N0qnX/330QwzlbUlCjMUhkpI3x6ZG5UgRc1rBdEFrfE
fJNeRDmk6E1g/LvCmTLb9laFNU0MTILZ9o/qBgthzItJ8iqbBqmHMNWrx8hSjCclqTgeifddmPfS
NrJelHGKVlNYblu/PcYir9S/JkI3dBnPREcrmC2Fa3mjznIPbDAtTe1uFN28TXhLFVQ9Wb+6lMF8
mFgpMwEVCaxG7nz06QI32ah34RYUUbbJKYmuLlUvZTHfRc1NaZ4JnKewNTYEHtw4qhvAwGJKkEfV
+TH/c+1czOeZpQQg7yUdtxQJ6MEn3asS3fblcpcP1aEXJzfN1V3TtY+JAsqatHr2iX87JIEzAS5J
SWFq8/L7WKYocvU/MYJxL4KvKKu732YmvagJtn/zqrZksXtWG/PGTwZrnmenzVJHnAR3mrGllkbu
KA+YRMZ2SF0YbhCC5STWthoG9EMRVzyO+0jUHzTftPNpsis5PQf6dNB9CVXWpn3uY/hJ1I8x3O/I
guqqU+EO6nAK0qayirgEpap4UHsdZdnRbnXtiGCssSotOYqpYSdGcBjK0p0NHQtDJvJESbDQUHkp
+ngfDqarlrWdNqqdTrIbN1jkk7AqWUfyzzSUQwvoUb+lsOuskrxGgHhyWsUAcbABEB3RaxVynKf6
GPvRDqVAuzKqw6Thz64VdVsaw1ludfe6lVpzUKaoSAYB3Y8sK0yoWal9M6ZBjKpjfk6mp0oeQJt7
Ww8K52Gv5QFLOYxLLxDShsTXUYkBCUEYfW+Ch2R6VWVMF/SEI+sDBpFV06UwJp7U0y7rFcAnIEQS
AXPTpCBi1bexZ7q9YSW/Yo9iRgS33SPleSr3w2O5wbl5A4GrcZMpAo3K0DQJFEaMB+gCQIYLDa0l
YPZbsctz6ARPnWcA1KQ/BQ9cJlPqtNhjY0GOyKizK2hdMceWgzRO2hZFyh4QeqJLxx8pOi3FL0pP
PABoalZYYdgX1oFOBXHY7PwcQLWFXmoBllmdoWp2foCmt19v9THlJHRrerMUw1jSrqtVEcBFKP+I
4HiRDrp525Y3cnIbhrwa79pTWIpiDKnehyTWJkQ4XXE7j79nwHgXU2AlWWVff3OrVwfoc7BNonym
sUVDEdwOaKHDyWXKPtXvhHgn81cp11wQxVf/fyFsWdBP5EDLMwoDsCsfSy/bmLZi+T+Jhc4Cx92t
edSlKCZYqwXVN9oUVRKlKWwhHG/8wecUYlbrS8snzXwcvzPCXhnAeq3clTsgV9kUvyp2fKfzMJ1q
F2+R9ycNmaVIxtlhRjlVYw11M626bfrHjrzHpT13DUcbpA9CV/YpLe0Eo+Ng224FIUCSIGnzOdKw
siz4+YuWkgMatrtpFB0xne6wQf6tL4IbomP9oOvfy6GJ7UyvbgGU5uWdYisk2KRq6AVy9TtqNA9T
AK6ehok9NqOd98Z20orDDOKUpqu2HRgYrbCqvSYLtgMYcGKle56myg363EqzxtXaajv0SY3XkH5L
hfIHcKFrW/WVbTKOL003PYvGKFtNU59ASW43JD2qVXhbkug10KRTooY/sVTuppEE/AS1vQ2y2ira
5CnsZ8VO5vHUybI9BclBgowoLJ1xNrdGru3yKP8m6vl92cWHQq8dsYWjlcafDVJqyiIhItQRdYxM
TMohHQDIYLzkWXHrD+FkCVh5KQmx5TR6HebMIxXQwKJ6M/gY/5fNfZIFt0SrbjCLvhXN6bkUE7eL
so1alzdGmT6bqbQV9e6Ux2ZgkUgHtZm/8SXzIMviuTNTryqS3RDnJzEffg1iYrfVeESX0Inm+Vwk
xk6F4x/l5K6OVAtF17tEla1KR44+FYDVAUWSDoDRWn5vkNfkafKoheDiCfIfMnK3akj2WhSPFjpn
lpbMtjqY94UiHSVZ9/whcRHS3jc1oI9E+SGYJbuK/A1gEhD0a1g3H+sXsZPvYp/shjH5bnb5Q0Wy
gzjzdh5WOw4YpQPkDUY1RZEtKBP0D2VBNv5qVFEqlLp0whCruq5007po/bqCYJmlFZ2HwuGtN61b
goV06gUX1Yg+i40whGWFV8UGI3D66y16Hrf6PXmYPBr3YvO0Kt3rJnu1Obc8M+Pu9BngzvkHSDWo
KStYHtMdPMWL97xq/VqevRTEGIM8zfNpDpDTpeGtqZyq+FvZHlLFS8bbTvMdzrHWTDfwU9HEwmwT
Nn+Y8K81+sAoTCSpo5fdiAC2Cr18229L0EfUVn4nOLxRlzUnuxTIxIH6XGpDKaIQN07BoVWF+9GM
d8pgPI06RiY5pxNXYhTUq2SNIBpCnYdxGgJm8dI6RXCrlia2WkYPU8bnzp+9IEKHOMVuXDvFv0ki
wUwRTpOVrF7tQjjjPtow8nMzRuV7VED81xe7PIPWCPWtHIEVze+34tzvxNZwIqmSLWphEy18i331
DNDPjdJ22xhb+VMdA+4vSB8kVTmoox9aFHnF73KbZMkujRqeolNF/uKMFn82oxEFHO1koq2CIYsB
QSvWzrz2EIHxnA7CBU7xcv0b8W6J0QdBHUBs2sGvC+Q41LlFAC56XQL9yNcOxETFtRDoAKiBitfq
Nu4jSy8Ok8zDp1tV68utmVQTF0YJg11+Tip8ryrf1CNgC4SfovYTrof3edbCuoVKm0ysled5gd9H
TiHIPwMRqfeNMLn6/FwUx1I6meZB7d4ajJlev8P1r6To5gcej8rWF+eymNIxx4BaNbtd8kMSfl//
/XXzSi4C6B+wuL+4i6uqa7FfWfrnWD3q5cYE8y9IBGnlLOuB3hJ9zyPeNvz6V7tIZexDIg3gQzKh
61oLpMQ4cMOof1SA45aFPS+AXbXrixMy5mAw+yYrA8TjwrbcIQbDQnzpJU/kEfxrwBmncGDKfeGV
p27Ludv1F22gnY3JTwnK8/lum7qY27TGEwOmlZfeykDdE29LV7MmJz7wqW3W39tFHOOfE7mrZxTX
oSuFm8+owYyukUucoHldIS9CGHfsB4Ki+Tp6v41Y2pMAfnuTC/u4em+ypIEFGRNZxGAMRyVW2Kug
EILq2Q9tOnqg3Bam1QF3FfVVL3vgVSZXb+4ikDUi2MudApESNWZRCYCtcCtoIViyEk7FcC2lRtL+
v3OxJsQU+qQQMxRyAx1r2Wa5S0aMBjb7bn6QMl676usT02TA05oikQ2Vdls+K19F2mIUsKIE3qFz
kO1as0Q9/D6W1X9toT7LYZ5XUvRGqCbAJkrQNk/8x6n5zXlGvJMwjjHP5mwCOgcKHZse4COgHPoR
uOY90it7cMC15RQeeLYijn9cqfF/PhjjINMx86ucCNj5VNsHzFB5VTNihLN0yzLDYfNbo67tbP41
ar2T1hEmYpV/3Sr7/Bcw74DU5UDaAAVzAywz3W0l3mo8iOivKvlJBDvKkRojakmBRLtxYDk3HLlu
7Vn5JpPc6iIe7sqKs/ksjTGIFfhDx5aiaOaaAprc3uryzBWM7KElrdOUgS3MrWPk1XNuJK8cLfpq
VD7LZqyjltdTQmpAK9NeqmZHbi3Z4u3g0ZnSUrG67XD3HyUyprIfYEVG+gLl5Ggop7zf9HNgt+22
KzehuSuL17KP7C667Yzekf1njnh6mZ/Dr88HZjx7VWtTlpqoolDua9nL3HGrnjAICiYP3lzjV/v5
WRRja/RymmuTYBBUTr1m3IfJThI45cgVsLDPMhg7k2m9qsEz0BprsKUbWCBRteatfgNSruy1OeYY
kBBROzhNW95AMu94jAHyFREZ6ASskkJ6U6onRbnPeVEKx8apjLEJNKBEUxZfZzYTi4BcRqwrIKJp
Xis9/Ee9YKxKZJrGBIZ36MWe0iIn+2zzU95ILp8QnXNv7OwHljzGOVTh7xrRxvJaqx0kHicdTwRj
UYSQKKlCIGIOn8TRLuM7dMU5F8aTwVgOheSCOXTInJVNjQAyckls5aCStjsne6cs66ldxTYPBYsn
lbEe2uhHvZ8qkCqeDROtuf4pKf798sCnR8UC/oRaLpIxxvVJ83tRgqWtCu3rt7d+DFQ8Ddr3/TKn
C44HcYwFtJ984diLPxr1vjEer4tYKYvRU/wt48PtLHIYEWQzktyjOWo8gcEIFJLElSwUxO3stdwC
MsnCxCo4irkgVCsd4M+CGe0jcWSKpYynZBrb0r8fqpsQ7KPFW6x/K/tfBO2ZzBOA33r9vJwr/Qhc
FsftYzXIQoNiNuuHQHj3m10fvP83EYzySXOA2naM8e26OpFwn5HnxuC4R94pGPekD1JS1DFI+9QW
xXOUU3fcaT6eCPrvi4saALkTihFQ1mXB32KV0TUAjBQlAUfFVwbDPqsB45rCRpeCJEMQRduNFI9v
Vk/KTt3IgA7W93T2QJU5nR/qD74694vKMy5JwNH6AeUrjNGElkR5YcoXLausKT7m0VkfOE+Mfoxr
4hj3lAypISshQhkVHVThtY54LcD1OPRyHsYpZUIeixg4V8BqG1pJ8kzCn76PnQjw4PkxJxRcGb78
9L1YDEqliIgap0go0hSrD0FyR0qsGjbBYIHtdkcCeZeR6KEQZSBgRuNLXnSWEmIzBNu28tTfpn6s
WKU4P9ettFW0cZPM+f0Y9Dutmz25iHd6IT21s+/omfZ8/V2u7KHjT8cyPToNoG/WWVS4uhT7sqoG
vH1g+tYPxpv4Lr41jrzPMZSf2y3Ia7biDa8hR2//y+dfSGXe6jwWKNVG8IAqyZzZt4if2JVIrFg8
961oxdi14FXjeSKZtwujmmethoCo9x8j5WeO/Wr55nGQHorJt8z6389YfVYJxpL3iC6TiTJNSNGx
rVyj2eglJ47gPNmPjZaFNRqlYaimEM1GVUgt0j4Nxbvse50y2HNm2lq+u64qnCf7MaqxEJfKYqYB
xxVhXvGe5je9ybF61Kh90YmL0/2owi9+P+zjSJZiDHzHzatU7vQAAHTmjnBxfVaGOT5/GkYTkixV
W7+hO6GvnasDyLrdllvgoluiox0E7rQd795YYz7FRIl6hESR8KC2331utMLTA8Z0g+Kn6/2xw3nA
RXOObynCurgLNvk522Ckq8OyXub59xFaXDw6SY5DZKksuyIWCz3BVSYC2CvPRegWKqf78g9lEx2A
6ijtg2mEOV5RyPUs+XAV1e/eUT1pO6Er6My2iDLNdOCZiXUtvEhjHNOk+mWfV0hyje5JVrYDtqGE
8j7h0bKtK8VFDOOeyKQ2US5RnkrxmIJiFqjMzvXnuu4A/5ZgMH0MfRojJdVwbU0hAdc/u6nT5wFF
wXLuLCnmYSCsWlfxIo0xdzloZgGLjDnvOQT8UnvugnvF/xVG21jat6iwcqsvnO9kMDlUFwQlyQmm
iZRNsdU28Rv2HDbTbfQr/tG6wqbyEgBJbnhjk7xLZcLY0BQr39cD1akTw2rCfm9KlaslJvobhp0P
Isckrj+vy61SLVqYxFLqw16v0dUg8dY3Dlq1q/+sJHgRwRjDcqwnvQtCFVs9r5lALBTJW4kHCfUP
JvcihbGBKAimOqGVq794RbN96EigctyO4IBo6cTen7nfi0DGaJRGEyYtgTMJjaewczPSWGbw6/oL
47xhgzEVxM/EYBzBN0hyV20xQv16/fd5lo9tWwRyXALRHr26wZY8gGR7oQNQiRPF5A48iePeObrG
tiyGrh+jWUJIJgYvRJ0Q/x97iVfb/4fM5u/vwnYsMkB+FxWBFIJ5TmytbSg/Y2IPGKUM7OaBP+i8
rnqXUJNtW0y01gZSANTaQrt1gm2GGROQEWdWtItuMdt7x2MwXHXHC4GMrqviXOgiqAicqcRkQuR2
gmQrxTnMdnN/AmoZp13CE8dq+pyIRVoiru2SfVWmViZrluH/IkMA7nUH5VqOvFWtXxyP0fp8xtK5
BqfsTGEAQu5b7d8zo3/KSNj9U9WsALjtoxqhRDsxwbj5OeVR/66/rMsh2C5FgTI6aKrRY9JO4S2N
KZKTeDtvyE+KHFgPHDO+3qZYiGO8o5BjdDShULbino4PJ/t6q266HQgtOY+Yowwq4xXFLBmMssO5
FL23/N63ZKQGDV5y/BrI+ibBRD7HRq364cXRGI+YkVxrWhrd/j/Uwe2w8Xe9nVuynRzNDa1mmm+8
VVTeo1YZx6hkpT8TgJmhQAK4AQ9Ve/msujqWJRIHiEgKFuoerx901Twuzsn4ySJvDLkzUHbMqpuo
LSyS3Q08sjHeXTKWQ9DrIjPKEqMn0SnXMEEj/KqU31HceNfPssKN9emJqYzNyKVRLDsd7vh/6LrA
X3mTG7sHBr1mYdzviAFAl1Le6M5wEPPtdfk8LWVMiBoMQY0RS8CxNKanC7ZRl3ZnnpXsZOTnYHy+
Lm01Zlt8OTbUbo2ozVuQ1tbCNyN8KEHRi5mecXzqBM25LoqjJGx/Ihlg8sMcokzpue7corwz/M11
Eesl4stx2OVU0iKI10coonZHB6dBGHSvu8DTd8nLv59i+KQmLEtB2EVBGADZ0SmDe7F5knvd7nl0
3ytDoJ+FMEqftnhXeQZ3SSHvimfVqzbBk+YI3zQHE6hHcQsgV06tk+PCNEb9kybMo6BHzUtRxreB
jO9F13NMPk8Eo+K5TxqiKjNEgFvB/6ViHo6jB9SUfymXLPSAUWuU7HQlHHGIvzCNUiT9qpsd6USL
wB/V/Tp/+ekrsYBNnSLncwtIZAfczNYEDr1oI48vXeTJWOk1fDCPtXYfcqBmOHaCRWEcE0IEnXZD
SgUD+05q3JRtYOmBV2FpbOTS51FX9fVGDdTt8WmML+gasyons5/RyOZu9jB5jskuwVYeB09ylS2A
A/9IRS7iGF+dCAYa0A0UfxQLJxBQOJZ4Mf0/PK6LDMY7S/6kGiOhedeGooyWoeWXlvEOTEkQtwEK
4JcSWOXp38N5UGW5SKWPY5G2KmMSRT721BwifiuSHyT7lk+v19V/3dJeRDDu2PClPBYqGsCJqlt2
YC4Ks00+6hxP+Q/W9iKHsU4BrMM4xOgETntKwRm4GDHx8huyze0/qi0sbo2xSr2mA24+RLJv9hsM
FNt9vm/oYxNbC0x4/1H5GPuUIBfPAeEPXU+3Sb+TR04zjt7LtbfEWKcSMBBEa1AoAUF8Vh0nTDs3
2s9I5oIKrRvavz8Qm7YqQwcqXRkaHu4okZTuNU/RxjhrYLWhM/2ASuo4V/cPwedFJBPN1+MsqUVL
a11gHJM8uq0t3/eH3tY3YJb8watIclTdZOxEpkQxQP6Q4I1hbs3kSZF+m8X368+J87lYtgBK2huJ
DdShyg9CsZUD0yKKXQfcz7XutS53x5iGvCFDnmjwi/GxPNJBTMNpPP1OxrJH6P5hmnCRxlgJTJIS
WQ6RnFSufwcShEME+gjlPDiUcTZweAvcVKmvKL3JGAs0fIZY7uEkpz1lRtF2LVA8YGV5ISC1BNfk
MJYiQvQc5hU0onL1B6qAsRPS/4NnzwJDJirjKBD9DPc8+JCP+eJrghmrgeXtAnksBE/7/BH72C4I
behmgWfc0kUapbSyow8AovKbsU33/FbKet5OJCyAAMIEdMKMWWmjDsw2gO1BsBjeKhhAA0um99cI
GjayrD94FBdhbJEgqRVzaDpw1PmCvA3n57BNv89+CQA4kdPjWDViC0mMRcmSKS8BkQFIxeJBEI7T
/PP6SVZNyOL3GRPS5rU/UihyJySahVUaS86bG8yR3F8Xs+4tF3KYcCNIdCWRJtTa/o+061huXIey
X8QqJjBsGSVZkrM7bFgdmXPm18+Be16LhvmEGb+NN67SJYCLixvPCb+N7rSPD8UNaLId8sIf6dy8
aytRjCFRmlaVMK6KKdIFNQ3xZ52EDvpZl+DnnN7G6oM08ChNeZvIGJNMLOVCTRHcDca3UBrsMvxW
d/9/MhC4TqtlMSYkLASKQ4jnbJBelMEOAih5MzvXz4mnboz9qGd0ZlEgO6fPkBY3PmUFRwBvqxg7
ARLodB5MvP6CeZClU975jcJxMOhPvDNFq41iLIGomQUQPmGK8jHxRU0A+kJqmaVwv4iq3/Z5YqXt
8nx93zZYid6cDhvf49UHIhml/xx+FKBkLzCL3R3mL/kp+x7sZq+8Sx2QxDiFrz60PEZrzp6ycT8g
WDEhPuMtU+TwUZHjxVIC9ZAKzQfoyt6ukrEWBDP6HYh0admBzo1R8AH6Spt0aszjQb5y7jHbf5KY
aTuOBAqfhN9kQDNm9Zda0ixtOWIGV1SeJ4FjC7eVHwCUKkjFyDsILBEwaYJMgU9k+dSlhd3m0oe0
/yKB0f4sxRs5FLCCmelX5Cta9jLpI438YMH4ZxGs9ndtAyofLGKU/H7Yl73fDfvryr6tb39FsD1N
s5S1bdM1qiNVhq1EX5RytvqW48rwhDAPn6oQKehpK8YQPQ+qbjXBp9zgpUp4Qlh9DoOixHQomhSM
xyF2RDWx5ti7vlscrWKbY8a0V7pyRjambuxp/h5zE+08AfT/q5g6NhekQ+i0gV4Do3VuHT3njQZu
75MBwGraB/YOSC0SA1Ee6bjXonZuLw9HuLJnQZp4rXnbS7nIYd64zABy0EirIWVlF8l9Pvy6fhb/
4oZcBDDv20QkQPDQRA4gFmzg/dilXd3o6EiPDrwU6b94pBdZzGVXa3SkY4SNtgrPdoByZopBb+sP
TW124tHw8o6IufdEBZA5AAMRvmSO1oh2AwjrkJcb2IBCpg/A3zWxMfWYiYD8rmGTZ7/YC5ZmLx5m
I+DgC7Zuy58n/bX/RvPEG8Bu2ZEfPHwog7T6AsYugIm3UqVIgrZPj33+MAonueGY0O0wfiWDMQst
GP4Gg9qe5pWhnlJQh8+dRfMGjR96Msc55hwdG2LP5WjCY6UWIllsDGJZlWm6yM1ZHOWnn/3eMboc
HmMoerAwZSHgI/6+3sN3EzPf5FB6wgdmvt9qCl30yirhJY10U0A43xKRQnvsTDPjJIF5N4yNqrWw
lsA8jY2jqNg05gs8DbhL4EgGEy0vCbdpmxSKoQUGVeQHmAgmDtVQw4gB8EvNfVT8HHjYi5tasPp9
5nTMKI8BDYPfD8sbQ3d16ZATzpu63WOxksEcSqkkiYDJHxDg/JhdAOz48TPgo2zi53eUWCpDw9R1
neNtGmPQhTmO1A6tKo7ZfDYmDH1kT9cFbOvAakmMRTeBP0dG2nRAGXak47IT3M5CQ4ULEKQDD+2L
fu67G7QSxpj0MOnkeZqwf3N1FyiPXfcgmzfV5HLWxFMFxpa3oTk1Wow1Ub1Ge4o/IlcJMDxf9ELo
Nvi/wAEefLsulXNUbASj5VK8BAl8U8PIfDDcuamh/0f9YyOVsspVUiXUVemtwKdjgvMX81w7+dPg
C6goo2j0EV/1cmJsodIQR0kaacQydHuhDy0pD60g+9Bs00oKYxuIETWm1qDlUK4lgPFA3WteB4DO
Ox/6/5VBFaS4UjA3gE6RcFnsJMq/TIJu9QGYHBL1XgW+oVBqbqMHN+jRcpOm88qxPWSk9pI2KMBf
jUq+NLkF4CrasLfkEPh4SnSspsGbZjDpInFo1bSHO4t/mUp8T3LBA9jxbbXI53CAshvfpCYqLV2e
HxUD4W2hfVOjOrN0LbVFQbPl0njqx3QXC/p3k5R2q5dHKZzuGwBQKfK0rzHHvIi6hVnmn7ESn+bE
vAkCfIoqNn5jJPt2KkCMVHqBHLWYhijOmDuxFQLUIbOtvS5A10Gtocti9IZEjWxAHX5NBMXuC30f
k85GBPx1WuIzGWN3EIKDOi+cB2e7OwKoeyAxxF+V7RhrRsFcFgOR9mjXLzXousODiS7xyMEO/Jgd
AkdStCqf5pBNhzclvqkAK+GMLdUMAGdPMYQ32bGYb9Eydt0AbJvSlQDGlCYDwBDSGgKKo1JatHhB
3OG3YWE0C7eT955uj9KtxDHGtJAKMoPI8c+UNJwfTNwvDgEw0XSgDFwZrJ0Mi8Arrm4a15VYxrgO
IoqDXYg+wygcHSGL9qhv2AsROC/fdmeXCroQDd6CorNenVAtdaNTXQnm6C5Ea4msQUPCZqegv7WP
xzsSpS78vmPchDwHlp7UlXeKZcPME2SoQ0qELOxo6UtEPp6yzQCSyNeOFaJ18ODmj6Ej3XFUiCeY
0dFQqtumGdGC0nkL+lKLpxYoftq+/Yyxsc6lQPMg2rNNWJ4PObcrE8wqrzRMfT5jMK5LveCX5se7
8CB+EUUgBy4vuceL7jYv40oco7xaMoCom5YbRHHX68em+khMsPp9RkvTos9VNLJjNIR44bhfgBpX
cqzZdjB8kcF2bmSmoTWtgDzOBAwUSzEWIIur+6xVzoMEOL2UTjCaxd4UxJupFZ00jL9y1IXu0hU9
Zds4AM6VCjrA7Bz5vjliknYXn4ZPzU2iW90hOWPoy9W/DF+S0+ybT9dFczw5lk4T7IJDR3TEQnGq
YVpcdoG8YaWDdJaz1L8uarvVYrXPjHdgyO1gqrSnbvDGlwg1scorfwVPqBPsCzf6mrjJV5568jz9
V29i5S2QqhOKUcD6tPsa9x8wBrvcroD5ttjzkeKDfiguXy2SCS3QSx2UaQ6zGopuMv6U8tkqzIzj
GXNunc6YF1lMpzLL4V9FTXSc9OykEG4fOj2NazrJGJJl6fsqlhBUCrtsbxyokyreDTt6WtoufeTh
qtKLfE0cY0hI1JMqEyFOQ762/yJLn9L6eZlNNFFZs2E4k7H8N5dYZ0xLn6BMuphQjUAEBXfxrdS/
Dxj6v670nPvFzhiNvV6IGQWZGLTYatOfOjn0wOnWa44J2S48X/SOxansFjkWoBT0uDTAbaUuLUmQ
TzlaBXWwEo1HeBKnCjjpOQowif+htNtKPM25rO6ZUYBGSl1wfKb0uyCnPM6siEsEvu2ZraQwFkTN
8woIQVgkbaVG4tLufwk2OKB9+Vid/qNGGvQSrpbU1IqiViNidtUPDpnX7RRfQ96La6Lo1lzRfBa4
MRmmIdYop9ngIXsDs9h9r9D83u6TQ+ik36/r43ZOb7WFjOkgiR4nkgBp0b58kY7gv9nVjnYrgeix
sQEc7/xHeYwZkYtRFgLaSTraBgUWq339AWwHbv6kgMIlfOQK5G0nY0iKFJCBaoz8kYRuvj2yzbVV
6VbrjE5o5xif4YE6bgdDqx1l7EguYzSfTAjmo73ha0A+D93ie37S9j80C3Gm+yV6kb0Sfnyv27ye
+3/xXQzNNERTR78HIzwOp3LMTXRaTUluj4i8lfmxjUWrJLElDALlcCPiC6ZfKGixdf1s/8Xm/BX+
Lgve6K1sCthq8JgfU1QSCnTYKDfaF5pKK26Ij85epzjnKPfqT+ae131CVef9xbmIZ1Lg2JElXXI4
2b0YIlvoxsOXWvkhR5mjiLz5vG0P7SKLat3KGBRxJJRyFGIeoDuk6uMI2OQ8ssbwGGvI5vFqZbxj
ZYOmDEB4Y9XDrR7tag94Cy/8RS8NZTzCoV4/xm1n4rI0xs4pZNbqASyYTpOP+0YBBVc2mQ/XZWwA
xCINrlyEMG5RnRrZMLcY3KAV83iXflV2IVCXBIu4xr7A0gKrs8WdvgcSrCvslT1tjUJPDC/5vxn1
rr6DMX+hPHRaQLs6+/ZBCw9z6iW1d32tCtW7a3rJmLxZNJq4SoAhN2fiI/DH0fPVGJMVZ8tnpbg3
+w4OjuEP6MaAz3OjljkoBSKE4Kono6twnL9NwFuoZOJVTXcDeIwfaSjet0VwGOGTR612StPMLXKQ
YAXfpy6qrQldvWXXWaIYW3kRc4JZ3pYxBnUApU9IAryD4vwUJuchPiQNx3v5l9Dgoh6MGVNQtpPV
GjqoneTz5BkHQH7gxS2P+rPUAEso99Aky8kO/Ivh/kcocllv77Qm5pNcFniaKmfBw5u7wT4ADrEl
PeSfJ5uOWyYuQXHvPB9mP3R4vZfX7x0oVd+K75uUNKEqogmC7FpjPwac9fF+nzFZQoLyZxrg94vs
eZaPZc2Jm6+bRF1knLG2xchGS7tuJQngzHNt6aPxEmhoUwAZTEDKOwFSr18tzosDsNK3eyaDeWSe
UiSTkn2460/KkVau8dp8VZ8UvwBEBYXyBvrPr+oHceYbJLqvf8B2Nuuv/QBD1NsP0JWh04F9RT1Q
AM94yq7bjV67l3e8Flbe6TGGSi0wGzNTVzeQn8TimyC8XF/J9Vuti4yRmlLAry4JFiJ1tTdXgPno
NEdSRPe6GN4yGOORV4XZifKMsK7wo+i2XDgPC28ZjOEosywzoxnb1Ks3JSCShOxF+lhF8q+deNWJ
1dsPujngcs3IW+TZIR7uM9HNe86bsXmXVGBqoyNPglYxp5F1idz08FuByPlzye5rU7Pb0Ys6XwKB
aM3jJ9p2L1bimFMZSawAkRC71oWudqAV4+XcZvbkdjYf5H9TBS6J5ldoqNX2oa0IiNMKeil1/Xmc
7KT7fl3FNlVg9fvMTRlQY+kBN408fZ7bQHm5AcSU2yux89/EMEckCWUg9Qs6Nqf2c7p8no3n2Pxy
XcT2i7RaCnMu6F2JJJUOI1G6B4pqRrzYzU+JFzhJAEobyqYkW8Jd6UWuvpdNzhLpTr1zXFbimcsk
SRgDFQlOSkwe2+anlrUOSX199K8vkyNGYd5dXZCCulaA8lvrj4L8qyfnTia2RD5dF0MP5MpqXt20
ld7peZ8Eo5QRpzfOU3gU84fMeBwTr+8j3qsgc0TR/69EzVUuzgYd1wWE+3ly6MzpAGo6OnPaPPNe
Bo6+K8y7W0bjOCQ9hEXxc9Sd6ui5yz/i8l0UQaFXerWeqOoXaQ7oehSP9D+beCeKnDL7NqzaSgZd
5kqGFlVz3IGswJntwRFQZkuc9IThY0z6lVa5L8FWNgDWT/kgyvRKMmMwZiOeJRN946+xCPX7wgM4
7PeKi8EFj0cdtm3Z/5ZKFcZsdP2UtVPTwGEQcmsJ9h1Y/JbuqxrdjJ0taLx843aKbLU4xoQUmqGJ
Yo9tbd0RwIiZI4RW8YnStzR+EFq8+gHHuCuMyUi7BUxBOVr+J/mh1fvGalUi8a7XZkB1WZPKGAwJ
nMlFNsNXkf3Ax5QX+pvAsm5VmL7nVWM5tkllnPKEBFIbI5J1ptG0SuN3LO2X8qeg8tLrPDmMxehA
P9yHVM7SAPGQnOXetMTwmJTP143gtsO62jvGWkjaXERpi71r1Ac5aSx9+CUoh8TorUZwDX2xIvne
SO+vS+VohcrYj6rMy7AkWN3QKrZKinujVR6ui9hOZK7qyowMmYjN0E0IS1t3cmjadLLkL3Rsl4L/
ABWPI2/b6l7K2Iy50scl0hYTT3Oh+y08si59Mbpf19dEL8v7F+sigzFMxqz87/Ov+iGK1Kn/59ry
HpDtKGq1dYxNEkjUtgpgojEdt3jJl+wJanhDEju8N/axLXrCIfX6XbSTbwo3dkAxxUvS8jaTMVIV
esfKRgBKbAa2IBQrJKcMvOt7ua2Cl71kDJMxRkWp0HF8I90p0zHWOV0i297FP79vsMmDPK3RiEMx
98bp2yj8MJZH0XQS7BavHeX6XhlsmiCoAUutLTVgWgc/AtdYHhdWJPCYxq5vFxhA3r7GnaynWTqh
ojiWgHT/qcc/rx8HbxWMGRI6LZ2iSEEMJQfOCABTs87seV4+kvP4q9kGmx+Yw7yfdBOvra6FtwJp
7wrukNv1S2qwGYC0isYoypCCoJe08FK/96Idv7HiXx7yi4IxxmDRdK3GzOPrQ/4bccAh9s1TjyIG
7iS3GWj7OboIYyxC3yhtR0Ycj9j8bIOHpDxPnWdGnfUBLSDE0HUTjCxEZi5lEQRmBgRvWiV8Iamd
dd+MmZMi2p5Au8hgowvBWJR8IsjwvlLm/fozhTbcmKAuofHt1IDcq7HFG+FY+LyU3uY2rmQz3kOs
lnNHIqwv6EtXCm/aBTMVpi2MnNTb9uO3EsRc16EyVJRbMVNBH7/+3CILltsZRknrfX0rgFzp+rlt
OrErcczt1fJOr5UJ16pvj1KwJyFS2kFsEfVJW06hyRuv2DQWK3HM0y4WSxIJE4oFsjL70yD9SrXa
TjWTE+XwTot+xioCkbRqIomEmlkag9NTNB+0MflkJKARFsAzdn0HeUtibnMZ12g6p7WqwewsGUaJ
dLFtyo/XpWy3u6x2jrnHOKYlEBaIEX2zt9DNFO8oJmLxyZgwEmAeupMyWjwqEp52MK+5mCYobdD+
qbT1pO6sak+G7A0xyq/ifcLNKHIvOGNEhFArEyFCcDogAZu7EQiuO3Q7VBjiqJ3JDQFwpicgJVH9
wuY5LpvP5GV/2UikMmItGQOUAes8Ppdx9F3Pmj3nDDmqwoYgBQpG0xLAO1PvG7D/KjcBnLJ4/yf3
M+9Shw+ssvmmrZbFmJPUzKdxHmEzM6TV0X0GxxOzSztebxTnwqmMGYmAPiM06LuBt1dbobSvGs0K
tR9pwuOf462HMSBBqsr5ssBedRhcmg8URzN1hTN1qRPwo9voBICDGyJ+LOwPjeuu9pK1KkuhgsoN
nlRmTm4W3PfdsZCehskW1NHJhHMec1bL00nGtCjA8Vd7sHE4QPxxxKr2J9I6HJ3kyWDsypxok5or
CLbIrWzLrvk9PGhO78hegt7EBFVpLiEdjenfxUKrbWSMShlXQpqnCCGDE0UKEQCBStvK+Yw528nw
lSTGnpTxJCggrUAL5MvsthYgGT4Rf3KJHR14Uxi8d5sFzJDBN1r2Ac5K9Ee3w3g8bPN34qpWu1dv
Qkfm1qs4B0cYj6SO67YfG1Da0LGg8Vt6MPYgcTssdmBFN6kTOtyOFGorrhwcC7A51L3eTkT7E5dL
T+Uv060d9TNAT+xCtXhFXI6xZKfRVHORxTIAwjAxD5N+KMunSeA4P9siQCKomKpogPv9rZsgYh5A
zmUD6erG65S7ADm7tOFxPG7nachFCqPvYrAEYRb3AEaMlsWKi8ges/l7Z2aKpRqTq4vV71FKdplI
HsBY/nz9fm9ryUU4cwUA1qQIJMcSNU05p+L8lYyi/19EINJ4u4tEUNQ4okW0Ns4fA2m2ypIHhkcP
4r3m/bMKzGi/FVFWTdbM1EhV9X0fgL4vwqyBXxS/I6W2rq/muk6A8PGtKEMrpbKr0XbVy1/ScN8u
d1wS1etnYrLl9UyulUSs4FUV/bJXQnJfCfnu+iq2R0/+Kp3JhstaSDELBzjaf1oc8+eisyIveNIS
jBpZ2utLiUT8qSz2KZdlnL72146L7vHK/SaLOEl5DjYiyi5XOPXzYM0/iU8rXPMn4cjjqOYdGfNM
6kOOPgWCqhPGsiZyK5WRJfLGPLeD9tWGMrai0ZZmzjQc2j8NqvGBNqjOnuHFXstJdvD0nTEZQZGH
khbCaxsrzNOjajLqzyBmsNTGN1oOIOi/vJKXy8WYCLFIdClQKWDNzvB14AkXN/ledBp0FPNy8Nve
219RbL2diHmlhnUOxZjvlhZzdKmthj+A6GXJDcp4p67gmD/ORr6ufaWJ5hhpA5Dkkdudazuf1YOK
cMY2s2FfKc1TOGc8pJptR/iyQsZ86KAzl1IBr5bYgiuNOKLRWYGxW7h5Ao7Sv/ojq5UNjaYi34Jp
xuIoeJ2jHQqAyevuckjtBmNIJebKeCESbzOpXVuJ7DWpk4sS7pQRfg56w0q6X0J2kBGOzuWH8Dgu
1+21rWwlS1ENo2wayJKzg248ydWTVvEqatvZ8pUQxnB0rRjWRUr3UHLCB8GiMA/IXd2QUwDIh8jJ
UZjHrZNsVKR8oEF/4k3qcV6CVyu+WmXZ6EJU0Am6pXoyzN9jzqnW/ItXelFHxpBIYVQMY0drRABr
xGCOg2F4X3M0ZMpApsedjuNpP2NK2iZe8hgtIY68TPus/xwokzP1gSXWXzjvG0fSa7/FaufGQK2m
sJGpLzq7o08DieETGt5/CKf8jpLEIRtCnnh2eRsd5KIxrxq1EosminYQTDjdvT15p/6g+pSjzjhE
0BwAEP4IaRTaO/Sla56LQ+jxpjHogb17WjVNMohhgImabRHAK1eMVUFz1OiPqx61xTbKYxISq9cf
lpAHC7xpZFbSmBtPAQ/nJUU3UWV+jyPwKYHzev5Q4+5KCP2I1Z4a0pgsKRL+DqlPlQAku+XYi7yO
9u2bsJLC3PU0UjKpogh2QpymKLUEzlwKTjXq35IJnctj+Bjq2iEQk/uiCk5V3BzCCYXbKuDE9Nud
QKsPYRyJXjTbbqS+LBrAj8KOoox1nyl4znCjPys54GVKNKsWr3GjDpvE8Qx5R8pYBCJV5pKMUCCz
uh2WzKriXdFxbuemWVstkTEDmUziYtDQbZQJB7MDADinqZjz+2yuThQFIhU1ft+ovwnd93x4uW5d
OHvE5unQsWdIyQK1N5ZT1/iZ+Mzlz+GJYPyEKY3kApydtGrmk/oxBFZEx3HseCKYnNxc1VPX0AG1
PHoUQCgn5jYGhJzrW7Ud3V7Omm0IAGTjIqkinG8EgbYw/BpDxWrj51pw5umnWd2DAKsd448EaSuh
dOkrkyFpiimFA4K0wHg049tFPOmlx1kYx9KqjMGYF9z9vEcP+XiojpK3PHW3sPGJFZ7mW/MkewQ9
5M2v4WSEFjeZRE//ipVXGRtRSFJehALc1mhf7Zd9DV+ks7RHcqBzrbwxp+0W/dVuMiYhEwO9GnuK
mYO0++jLLiUJkp/SI61+ik7kZn7x4/ru0s17u0BDkcFfbMpEl9HbzWxuaC4mOM5nNBfpP8oWQ5q9
W2fPMhdSdGNtVJCqoutG1cR3uPaDMI5dPAjAqzbpYOEL5TpPffGO3C+25AIj2wc1oH19ce8v3luZ
zN3OliUcNQEypeCQkH1pPA+81oENAve3MpjL3XclktEUjVj187Nqa/ZwrO8TZ7CKXe+M6E9EUy7I
cv8PczYbD9hb0YxTYKhaK4DdAZwipkX2fxzL8ixZ0q60EXxUKMcqh1cYZswd8mPI98b/rXjm7ivo
iNKA/oA+rvh7oM9WWqac89tWzovOMMpZZnqrRgSd7WMY/Ogb2a7i+lkH63A3lv/vQuXbxTAXXVuk
IitUGeS58bNeH1oJJHTDnVj51zVyI8Z/K4e54m0wIVYkkCMWpZ2p051RRL1FSiBXpyS1xqnwi0p7
MIv2eUzb0zIHvLr2e5NGvwCDjOgSNI136NVNOBt10aFCNN4P3h9kJPVnesT8JGYIeZWa7Rv4Vxib
jG+HYTZClaIutEeiHSbz3IU7zpZSJ+a9CbvIYHKSs5DWpI4N6sct3rBPv5aH6ZNGbHIO0NkKOnsa
BIAFbbbQZiVKbthy1JS3SMbM6AC601UVcEljexQxILEEZyPieKsbaa83x8Zm4fO8KTWNQAhlqCkc
6ab5BJpiECShMPRF53R48FbEWBYpKJq0lAT4XcF8mPrhZ5+FpzFRX64fHU8M/f/Ke6iMbDSBAQkM
I+NOHO7T1um4na08GYwNmYDEFWR0OmZsw8/96AOyyetj/df1lWzbwosOMuajEs3YJBMSGFlS3wRR
tBt7nhe5KULCeJCoAuNHfn2IVpuVYpikVSIT8UJUWVO0r1VOu92mtV0JYIKFSZfUNJbhy42tfk7M
+bbLFiBeZgfSV5+vb9fmoVxEsUkDIrQSuhYouHN1Jv15KGJr6XlQ6ZwNY1MEiTDA0MnIgWSR4YNW
8hApvBZj3jqYm69gXiUyanhPmfx9jBQran6gq8a7vlkbETOu/mq3WBejEcUpauAW0hQL+s09E+By
Z0w+IB02fwfd8tN1gbxV0Y1daZphaGNfwit0osUzQN04Ak4pGa3rQrYN2mpV9CtWUvIyn4MEU1IO
eTT8dFeeUrt1qpcQvkrIpb/eXpKqK5qq6ShEM8JMUK8hwQhPMJe+inluqfCppfAj74B0EcKYmkSN
y3opqIvbS1an63a/fGpSXgLlFcX53Xu3EsPYmk5o+7BoIEb1GwyuZ55uySh1oz/bofh1Z/PZ/Apm
dN/cAzkXDEug4XDK79dPb/tuXZbKujEiSYopRqqonwBE+FUJeYHl68jatVUy1qgguFvGglXWmNNa
nN4XdhQAuPAA7wp2kQpNV7mPv9bg9vv6UYCPPe7Uh5nnsNErfOU7WACG0BBgc/uIehd0qr61gz2t
tr/i0HORNTjbyhLT1mHfNS16CRwzqPbFWLpEWziO7kaegFqTv0fHMvnEcU5KDR2cGBwoP0cqeRbC
5gwIOcqe5sooSndz99KGyVMm8Malt18YQ8KguYpSP+vDNKEp1APiUKdpUAKtBKurq1MsTm5ZDu51
Bd288LKkiYYqgV/nnfHXyzkSZvBIi5LfJLckOiW8Hv+NTkDs5EoGY/31URSEOIeM4CTOVrbv9riL
58BTH4sX9El4aJHj1Sl4y2KeAnMZBy1a4E+rY2ZjibtZxuz+3HPKnpt6iPEOVVUMU3wHeWIu4VJl
I1wBJRT9apQd0vPw8Dd1AS0dhghCdvPdOK6GDsMupiKGSPaCBTiFQnHXL4LTciFTN0UpkolslKLp
Kjsdq2RpEM9FDtd5OLbBS6ne1fA0FR5+yXY8vpLD2H8A3I2g/EBNgpoKwSoAegAMin2ISmDviXfR
meId5MhXpU7m82rvvEUyr4KWTUGYzzqudUyORQEgE6PyNDmyRS3kRAfbooiCeyXh4FjkFKXrEqPK
0R0qGN+0cT+ZaJY3FkvruEOf9Bl5Z3yViyTGE6mMKC7jBDlycI9/Dk6Cab02qtlAM9mNd7MnuW1p
0SEakli8qcLNO6DKsgyFMcDRwTxAxAj1JKU9sFp5FspP4cAzxJsvy0UA20UfRWopk2UBgKUzOJKT
OXhZbMWnQEaBy8tkbhoOlYDiGcZQfNdhlc9Nqce47k4banZU5k5VtVYXcp/L7V27yGEcgzgtkrgC
3zd8VYxX+wsGdSXLuKNo6ahxdGgHlb58wNKvVsac0ziLeZaPUPzEvK3N2hvl50niNSNtL8sUAfNE
p7M1ur0rZzUcZrB1pwhY1OSQZ3cGLxLefksIohFwwZggvmAMe1HkfTdOCFZKtJOjrZrs5JbYgeEL
lV+TY2K+mOkpjTHXcxeLp1ptnOu7+Pogvrtqqw+gO7BaYR4RMzcbCXTI0iteNrDtCIgWKCGBieo7
1cpxVzkVAMxQUv0/uOjbYQ4hpmZIRMEELZPH0cEoIYVgGHJQ7qOzeYGjOeotTaOqXuebDi/JsZ2S
Xglk3m8j7jPadAB3BBdQfCE3+fP82pUFOiUvsHIne5bge3Lu/eZNJOhzVCVZVxWN0dchrsdOazE1
Vy+7Sk6taPqmdJxsETX27w/zrwwWbhV0IEEzC7iFNfLB5g9l/B3ErrbgKDXTuq442xnNy3pYYFW5
mwvAIr5Gp+QzxblAHPe53HegUuRd9c1buBLFHFiPBgoUZLAspDAtoXnReKPWm/umabKuiTqR8Li9
vQSGKYzVsgBZ1IDvnUeN3S3CYmVy72ZDYemLXHBCxs0VrQQyLgOezayWaBAc5E4f/Da5DM2b2rYS
wLgFk9yRfhphV1IU2zPRDwKrnmaeDtCNf6dvKyms1Z975L0aSBltAFw7rdX+ytGTp/sUnEHfczRu
0/9YSWNuEFBc8lkjyGATKwJZvFs4TWvHoT3ftRhOoYpnPMwReDlkXlMZZzfZtrlgWmppIcDQ0oFT
Ewwm4Gc1JyuIy1khZz/Zbrl0QfgUw/9yygbGuPJArHkO9hUQHUtUAbWH/yiOfs7K9ocxUMrlSPtz
fGjQt5dds/shegrGIHmTTNvxp2bqEqqBBsCImZfOjMK2SBKcnkqbhW5Md/RmB4n53YccuJUg5kWL
k6hNdHq3mkm5IU101gMemsu2PlzWQv+/2ji5lGXE0mghaZvUqgDGaDzqIyctS7X5/d26yGBMBCkb
sQDqHMXjQocICNbjfbsHRion5OMthTEUjVaKZgNvGOwMN3OeevNwaArRua5p2+bushbGTgRZ3+RG
gJnKLjlKxX7udtd/f/sxAgUhwkpZ1hH7vz0QcHESMdFmmhujLoQFhhb3KLno1uVc0c3tWgliroxY
pJGqznCXZvFWxbQr8cr06fpiNh+jlQjmomRkJGoeID5QmtmOiG4B8NAKxAdZP7cdZzmbsii2KaJk
Q8Icxtt9k5ZUywaKcTpPww7YN7sKE6dyJRwBBmyl04d0Gv32OCJIhMP3Vpw8SX2YZCiaZ5g6VcLA
kxfdztP2Tg4EewkCLBkUeaH8+fqObh4aiica0OUIGtmYh6MVJDQhtAjpSLWPghst9CXgtVyXse1V
XoSwJU8UfvKhCbGVoLU5I6wDsNR8pz/8WOz4C+B/MRrK6+HYtBAricxuTj0Rsr7saZfUcIhq0Qqj
aC9liVcMwmdNCE9mNhaW0Qvfri91Sy7KUZSlD6hqOptUJ0latKD/pJet2+eHbiecVIw08l6Mred+
LYYxgAoGsdMoRQ/OIKW2Eo+WKv8KSGPnn64vZ8s4KeIrOhz4XBCDvFVKyRTDfi4UOufkd+1Np3/A
8V//PpW/eixapNqMuKW9RHllLWpmL/ndUsjOf1sFvQMrKSSVOmMIEA6rMzqGlMAlReNfF7ExHmwo
65UwJ5I0xFiCFjLqaH4elt5bhrCxohZNDLLkjmXvqanuxktykrpybxiL1+uAfhpmTxzRIKtFTqzp
t/1SnVKROGHUcz6Qd5LU2q32IM06JG4X3HNp0h4NMj6oasFro9jWyou2ME9ZrPVDok9w0YyTCOwI
YOPcdKUj3mqW8ZniJoWOso/uB14j8GaScb33jA0LtTabphLmJTkKP8xb/TE+5w8UIzP7XSFULkFv
9c24pR5V6vBaVjef15VwlrhLiOSmNhssOlafBOlTnO4XcqsFndWMvye4QGa2WCWI3niofVuGey2X
sXCBpMVtP+MpjPraKpWbtAztvuHc/39Ra52Iuq5JqBowUoYylJYR4IBglKEo8eNJO/S/aSYXIwi3
NAmCYeMX1EYqK73l+ROb2Q8FUec/whmHgqSFNOUSMkzSrXbQbF20dN1SnyYbGMR2NVlaYH+kPW4t
kjF4MwbrMfwIkZWunohADkor7fpY5ti9TY8fmWJ04+uKipYjRmWjWQpjTQFeWtVNnmpGt2HoLrWX
R4XbxomdNUA/Em+0/ifHTNEtYz3nlVy2dNeFeSmEBlzamkZRwKBzm118pOHGa4zIcaE2U3hrcYz6
dJjvrIXkf0j7ruXIcabZJ2IEvbmlaZLdrZaXZuaGMZYG9J58+pPQ/rviQNzG+WZvNiZWEV0EUCiU
zcTEEQ2CFQzc0RbH9vR9ctvLYrc+r/60eynet5Ut5BGpzQoS4/hK8bAqIDuL/FnhAsNRJbi2iYyS
qHKOlEiCzpbencHrlLtZYkfn8Q27eb4B1wUPwGbXeG+WRf++Md79DC6DfEDhN+pRVOv1kHDhtndt
twR1tAxMG6Pz9XcRuZqRLod3CmBe8EMl6mFsZLsCqL3cz5xaCX0GPm7fuyjmmVAXUK7IFrJ9iWE8
wER+zpXoQV9HTyzToAHzprK2nHbz3c4KhED/LI+5b1E9tiuIsShUpgxWRzrQUHvS8a83geed0b36
uEADOVsdfKU6W1wbwM03wg9EqkK+19bJLpVz0UROIf+Mk89/dKHfZTF+R4Uh4xbeIK2YULNMvOgu
9Tu3CXtgh/O6sXcz4or0Lo3REmutZDMtaUUNbZI68EarS4cbnQAEF6Og4BhLAsq918XAbrP8HLmS
hhOT/4vlfP8ERns6o161ib63WVhdykMUKvdNCK4Hh3eK+5fuXRCjMqulCqUAVEZ3xfynXk5hY0kc
+7hvrv4R8aHc1U5JjjlCvOHNjboe4+RhGTmaz1kFC0c7x6oemXSWA9MC3pRGh74V/Os6yBPBPNOT
UKq1jM4Gt0vCyQB86vfrv7+7S7Ika5Ku6arF1lZL1O/MXMAuicYrhnRRNDv1OY+OgieEMbHxWJTD
0qBxoZGeJuKnUmzP0/31hezGwahm/bMS+hEbO171ZtMWSJAhDm5D49DdFDepr9rVuXnCdT20KHLq
3nWZu8Z2I5KxD5GgiWlJy8Wq8FoKT3JSeat0FLMnVA3sMjE4of7uM7IRxxoISU2VWUcmM04R9ejZ
MW3Vn1FXXqyUV1fdVbuNKMYQqOhCqghNPBf1iczHbOGd1r4AVTeRHBHRJsE4LzMF0K2Tt6ysckA2
HWSjUkB84afiq4fsaGSu/HD9sPaV8F0ic5NyoWpioUO5jwhKQLTK6xok7msuOeauAyO/y2EcmLlL
CEHHAnVgQD0LQquKgEKeYnCWno5cyS2vR2ffam8kMtdrrvU8HS2C0LD8gcF6Q/jUx5874Sipt1H2
vGhfpoTnpu2r4vsimcumCF0b6QTpSEn3uzUU5GAsHhde/xZPSZj7FZuLYcWU0zsdDSc2IAfUv9e1
gieCuVOYHTLrXMHeLehrT5+KiOND7P++KcmoMKtoRGMeum5Qu7gssVGNGFiq39Th9e/fd77kfwSw
zxwxKcveBAHZ4ES+FlDCXpAFO02Ivh/YvOvi6Od+8L420phrS0ZrHqQM2QBhjH/qw3RvSMpFKKJw
6Ad3riQ/W7JXgTcovB+sbsQyd7eshjFpUa9/C3XmM2VenW3pwfBnv/Zz/48C1Y045gqLtTomNfCN
3W49tvPDSE6DzjGA+9bo/diYO1tk85BWPUSULbT6dbJ+5NLoXD8sju4pzCXF9H++AJIH7wUgN+q2
cia546gfTwRzQ5tuScVmwQ0tLd/oTvAeri9hd5uQG9UszQAgLwvUpMBrKHUDxpR0i41RClsG+jRJ
/qSvXtmIYZ67RjOXVZvRKJq3wuOUNI9d3/k6yXnAE7tmcyOHsQZ1qSVlakKOnGDQckzP62gE5mBd
JqV5+i87J7HgTPC3ll5W0Uopokao3urJQ8TzsPczEP8sR2I7aPQsmwW0EKAr+0guFngAE9dwxFs6
AdXD+ORcSsr9lNlGImMI6mEc4pHAk6RgPNM9hUoVPS2gQNfIfXiUKig7mhc1SF1+T9uusiuAYUWu
DtEn2zOV5aQslnxANb5XzwmyBUJNgj85tXcR9BM2Tmyr611tyhCRV3BdwYvcNLVXkoFjxvev1bsY
xjK0hTab4JxA4FIkD6peHVD+/95wrQNPDGMdOtJBO2b4x0Qdg7ydL1NbBI2ycIzQ/q16Xw3zhlt1
00nxW2Nj/FBK30CzZ6fRfZR9un42/6Lu73IYK6GJZrZ2hSAhwniDp3fNOwGDr7rtyQc5KG8kzrr+
RdvfBTLmIp/TSTBpW1X1y/S1u/6QheRCgiicPk+H4WyA+4HiDJ5hT779We79XdtZrAVZaofJKP6v
2pYfyE3hKDfRLeoqfskdzuFoCltH76doBSIfdZPA5i5jqjkm7nxaY9tMgLSleEswog4XOQInXcaT
y9iTStDjtE3hz0j6D61onF4pbbGT7euaw5PC+BOmii4efUpRWe9cOJnyeu54g75UFT44ZpvTYgwH
kbQM8yvQTVob7cAAS3kG/oT4CWZvI4audGOfMk1YdZmM4CbVv0XVwRq//redYizGIA3dIKb4fWAg
OJN5KjXRaVuOkDd0pWubxRiMMW7aklR4G3u3DOMTgOp8/Q60jQDHA2WuL7pgsUXCgNdItntGqmRi
JsCyNJl9LrMowpCrBiWnkLwE4O+gAwtan4uzuqtuGzmMUgtSJo8trV51nnIYnwjmAZJX4wa45bi7
GN/7wZ932/fQNzIZFe8rrVxBAUG5qutQsHMXzabB6NW26IrojOPGvHQNH45wI4/RdzGLJWEssUbZ
py7A24yi+Ln1aKuS9dn4cV0tqUJck8aoPbqt0mwRIC0HjOJYHi0QHqsriFdyO14sjtu+Q6OES7ZZ
G3MJdCHKUUqCuQC/si/7ozuGjQ9IMuBXDN8HV/LgWj3/kSXcCGXuBEhiB4vA9LnyItgrzRmAm4yL
30KP5dpGMk9oWa8SzeEhojcne5w7b2gsTsiwHxFvVsK8mmRSjbxMcc2SkFILAdb4819N3WAc/czb
NvrBVxb0lpvZGER09ioFBpnR021EtqU6g/zLwGibTuw+D5KaN8W074OoGnJm6GRUNLabO9H6boxS
BFxmJWV2J/Zha+j3aSp+JZarrMJD2SZ3QADyMryW4zy1dpxpTpvU56kn7vVbsW9n/vkWtuu7b6o4
nUoEZ2tVBFGaf+oU3euE+k+y7O9LZhu+yWpYYl+i7ihj3HTqbvLsPwpg7KUy1iPRYuyp0hpu16fn
uOFxsezn6FT0+ViqakhonoIebfQkV8QoNjuESqo/nlEhC8ZjE6pBzMWg4UpirtiyNHrUim+Z1flM
+zcpLh2daOA9Z/t3+X1JzD2ri8oUDAwyuZN1MYynYeX4ZvvdH+97xnqggpYLojThXEidB6VCzlYr
3oiN+jhbkmGLU3YHQtU7aRaAY5JhllsCGPV1DecskXVLrbgasmWFO0LyY96dVB7f7q5HgMYPQwNz
p6iw/f+pBh5Vk0YutH108NEKCeLZ1h+C68vYQS/Ei7KRw7wosz73ZionSAZ8abw6VMGw0J6WH9MB
2Kh+fRqdCSQ0gEe9G+zKm4Fry6v37b9pAOjBAL6lwgNi/IM8NYZownC/K96XoeylXv8I0KJX3Y1D
8YBibmmPKO7zyFt23+2NVHq+m1snzbFGKhFecZJXdgzKQzmYVrvL0ASycPZ4X1s3shgfYRRqAQ2K
eHbE4+pKNkg+fdWlEwlgyeW0aO87sBtZzHmmsznoIPtF1vptN2eXYFA89gQK8Dy5MngWDZ/+lzfV
t/vabeQyViwzqinr6fONSU2cllD+nAv9sBYVUCmF21KzztMkct7z3VdGA5A1wBRM0EOzKWdatxTL
HHekwLAU2nXj3l17HngH3bEP7/hGCvsGSIUaz2YLxwTsN8oxEn6pJrHn6OX6Tdw1KBsxzDUY+z5W
+rnH1FuvPqzLdKxErvtPf+PaUhilz4Yxl4u6oUV8JbXRNOlbzgQaFVSgMM1xXAx75ox/7Xv/m2Ux
up91kaFHSk0jjsgXnylsXX1KXhY3D3o/8ric3TydYPQffWu51ElofVqt8mwtkd8shg8+Ht4LtBtl
bNbF6DsK11kh1LhnACUOzaT9ZMzCV2KWjlDItmrMpziTvT7OXrTBdOcFHRPcTvndJ0KXVRoSyJoq
Mq9sM6jygNISImL1uzLeWbJiS+h8bJbjoAc9Oa2C6l3X0V3ADwzJ/y2S9WlNKzMajQBiF97j4lHw
4OR2tfsnJYg+E7/2dFtyqrvJXUGogdHyZ/1BDnhP1r5KbT6CufaDZfVdH2Pd8/fF6UMC0PXRUS7V
efUyL3/+o5LPRhxz/5slW0sLnBAY9RvCmUT3nQyI8nUMr+/t7v3fiGHuf4xyJgIFKFTXHSJwsc3T
yHFZdp+8jQTm9vdEF1syrkjtCo09FC9TfhjGEOUzO+bVNvcjrY0s5tr3da0qc6nj+Y4uwnzbC6cM
6BfVvT7WtjADwL7wpPmmtMDPppb+9Z3cf283whkbkGbApihljN5M5DVZU9s0vG46lU1m52Zhixhf
6y9W6ZEi+Y9nyBiFaAKeXm8h1aHqrxW6sP+oJWezMMaBn5Vk6eoMj6zZnOdWt4l6HlQe9fnue7cR
wpiVAaMHQ0Mp9ebYtFuCYFwdHGLeaH8AJQ3T9S7prcF844OJsWJZRorEQi9IXtn86PPe1pr/GRj4
dyGMtRCVCGCflDdBsZ5MI+ACA3O2683B3ixiraJF7ymXZhmX91mUHtRpCDRiIn8xvl5X7H0ToWFO
SQGAiGEw6qVPirQKAjwRqbxNSGyvKac/en8t7wIY/RIGEVBl1KEyp5gi+rep5Vhlgh5DnkvMWwqj
ZFIpW2asU8ROc75p40G0ST0EJbqJUqM61xYKxvWvqO29YWzPstaibbpTYSyKxlNiHhPvrs+g/7Ns
U/w9FiiSLK2qHvMvVmV3wo8MmGbk2/Wj2y/Y6JaCzigQyEgqYxBJDXwgmeAVwdSJhxwvaMhV5Cbn
gPKgzEdK2G3dgRFKtlNX4RzrmyP8we/bCGcMIvqKUQVb0FJgxut3MHUWtlRnTtUAkTXPfvVl+mTW
2S3pTdjnPqhMC6OXAgI+UjtFRx6GSrpMMZFAkS3ciup4trQRNL6KY00w40b9LWsTO2kmTxmK23E2
XkdBfaq0yZ+nyiW6ZE9CddGi4SC09S2mRs55Fx9IlCBWsJxsVt1eTcO1M9y5NXkYZfROfFg6CEh1
JA/RZMPOiUi69X/xbZOGFXr/5HOsgeu7OepcPPm3BuNrshhTYyr60soLrk/npQ8i3CM0qHc+7fCi
wDvghPOTi+h27oKQWrQx7zfd52EGQF6ey7L/Am5Wzfgs8RSRZM1w4Pm5DTWUBVWbhPKhcBebN627
e5M3ohi/xUi0SJcSKDYh37s61I3D9ZvD+33694197Ug8aEqNNldTvK3bQ2pyxqd2L//m+5mLmRWD
Ca3D91speCy154RgLGPtOL4XbxXMDTQtTUqTDFKi/E4SbyuTs0v7DpepAD4bPBBIpjBvg7IQFb3A
koSJoeRJQ8OF4EVBESpO7qGX0bl+Jvv6tZHGPhSJToZVR1TXu6LzVpQ9yqHhU7Jinn7tns/GdjEL
K5QkjbQZyZNB8XNQ2shhMnJeI54IZjXR3JYZweCFO2ZyKMQY6IrNcLQW3q7RQ/5gHzZLYR49FRF9
P9fwd2RfAqh6CvJN6yLflS9RgPIiiOxLJ+2cjqPg+4f1LpYdAy7h4SuJ8BaCgz74Pj6WECc5882f
jglsZDEmMFYnzQLmCwyPcBLm3gHgXZY8iMRdtdztk5tU/rEagntdHf8lLP3ncdUYc5fTkLSkjqT8
ZQHoB6QDkVF3aNeR8jAMyHJLTv+WyRTt5ZT57ffpxGNCood35XDZmd1qFhar02CnsnA9p8fY15Dg
S448MfsXfbPDjD1cB90S0h6W5C+AkwQDgaar2rSHeDn9CXAFcIH+9lo0xjhOfSWpUxNJbo3BLuOR
HwLs20XZsCQZuTrtLdbfWPex6mVp6mnWy/ST+jiv/nXV4P0+s1sVJhlbsUZ6e2xfSYc36v767+8f
h/G+AGaHEmvs26LDArTb5aXGXAwid0f7Redu+cy9XGnMMyIvyyqNChR9cmZ3BVDbDB5kygM++gJ3
7Gg/0bJZG2N69XQwi35FtZmSQBin7BA3dl/YtCagwIGpn1vDu76dvONiLHGtwntKigwprcRVo+/q
QjjvMP3kD7d0syTGBLdTPhcNPS5Ble1iDvruvBK3Mr/2XNzYXWv/LoqNbqUSENlxMSDLKniwwfYy
nhIUqwaes7f7elFIMkNWDDBAMSa30ygyhwGvU1nupsmrSWdrxcP1c+HJYAzskhgTMvCIPOX0CIq3
LvLNmNvpRT/049m8L4TxJEkp9LK8YECRgqBReOn5pJ8NvznwyQD29exdFGMW5jLuqjahTkVzMYcg
Tx7/234xVqGaiSw0JuzmVJ/LLNBNO/mvR8KYAlFPpTKm7QUZ8NSExKbQP+PP/7YMxgCoZdskgLAB
Jlj6SIRAlu5GgSOCdxLMjY/0emrXBLH3nMC9u595v/8vRuz9qJkbb6CHelA6vJedB07kC0JuyTOc
3qOeMcVALf+AJQgZp/eIgsV2SU0xHq0Ml2UxHMNe3eoI/JPeBodgDCavzkUZzi4eKSqC5fLyDPsX
9Z9wl/X1lLzs1RhzgZgndoQKbJN3yhxeV4p/eYTeZTAGZ116U64EDMb8PcY0n1L/rYZ0WAJeXZG3
IMbyVKNRKxWtHynN7OdDHMSReANoJU6dat9Yv6+JsT1RMqFo1GJNbSfZpDkI5fdGvLP+KNJ4Vw2N
sTtp20Qq6s4YnsuDWQnRtDBXz//xeOiOblyqdrAwflUj9p+cMqRgrvOr9NB7gk85x0UuyND+BX7f
OcYOdYWajoWK4ClXUeGj/QO5CMah/FV/LC90vLK+Kb5xlsiTydilsiyj2qDmlQZSsoeGwtMcGJ7w
UoQ4ulB4Mnnx+/4M6ebkGDs1p1WrlTlec/o4rWdyqpDYAZJSFxbh6hE3dXnonP9iud53lrFcaaL2
cI/hfql+/YS44tBnjv5o+C0lV/8ZORj3vr6vu9sKPCpFk8BnabEoSuIaK/GiAwtrNVqHZA8il3uL
J4FRll7v5Wo28Ggt1SXX/LrgxLq71mKzAkYxplScGolC4czCeowi+dHKrUDV6pfrG7V/NCaqE2ha
UWTAQv9+x0S5bDQ512i/Py2DDjfVzzpQbeUX7ZXJ/cH4k5OxFIrxIxoiKFd+lydYkaZi0g0I0NGr
MPxorHvOgnY3biOAMbPDXObxLKMJJznPh/JOC4pnFQzC7nRAUswvEltBh0U4cJa1/5RsxDL7GAMB
rpMqPJXisQ1plxPNU1o+SMrcGJjl1xfJWyNVzo1hhOtcxf2KsiCRQrMXncLya7PhCNlP9G+WxJhf
WclycYGD8DaH1MHfMO8kFxNI32qvOi94+kH6E6AD1bPC8fP1Be43/2xkM9erBmWq2eYihRGWDpKL
RqObGGYKUyJ+dFbeyNbb2LFcfeUc5P7W6phHEU0R2NSMfjb9tFSDieEktXyczFu1vxNW7/riqIH9
EB0AoO9vEYyGpnrSKEqh0ytwUauz1twXqBop9V1uSLbF49LmSWMUkxgaELBT6EoyZRdRjIF/Dcri
Tg2Mfjh0GWgq5CS4vsB/uQzvK2T0MxWLSJ0yBUFJMd9bVVTZ6G+66/TYmarcV+v2ZTXIySKto1jj
XSyWtqRyEVvowthtVkXFkNBgCEJhFkRFLdMStSJY6FEe/JnWcEjykKZJbNddFcha/lhXml1Pwpeo
6R/byLJlsf5RwR/mqBRd7bUPYXR57IZWUgiiQStNj+hr8Qel4jh9e1q7XSvzWgjJpLT6AqNXJDdm
9CMBd838nXOovP1k/AajWADCSGFAabe+5JbuHMwIBXQbyH6o+PFwJ+iuXNs1xmcQJjNLShWBrVW3
3zpD/Wl0qTfF1UMtqZy3dvcRVEHkKgNlBAO47AA7JbSSqsiicUD3MoNtW3el2qFpzxRIBkmocpqx
dzvcNwLZgfas6tskVd5Sn+mFTnb036K3aSaaOW+C2OW+T7un975EFsZlFZNmjOCEuWPu0AcKHPCg
ikErJQV3XgI54CFp8TZVYcxcPKbJKBO8iLX8M2k/K5hP6F7U1AfbvVwdJVz6ebirxDtRyu1O+nZd
W3e1Z7Ncuh2bFxJQyA0ArQGPpinfl4uk+Xr3ua0f/psQxswNgLwi5kpQ9W2DCHhkxUORPZgiZyn/
spGGqplofINyMpe71vtx7jukxdICM5kyMPSSA3GyX02Fw6vgr/OObteaUEILYEkDto8lZhjjGV0N
tLpjSeexdxrpnCmH61u3v6iNDMYoDrockTaGDPNZs/VjfYi90a4+zc5fQHK8YsOuDd6IY/ZwzfOu
TGt64URv7C/RxKNV4QlgrSO6wdc8wyEJ8ZdUmy/FJHC0jXcqjEE09Ent0xwRd235wAi1C+GZD9f4
0Uygp0OGWUX9VdUBePb7vRGUDjgKdUPDAcA1/rQMe7SRlT9Tus/+pvQNxb6uCPJH/+R3iXTZm5uK
ebqkRVc5yr3AH8s+o9UASDLoxzwMfvVsATcdfZFeAgd+ORR34xc6cY/hMHc46b1d+ryZu4+b/PvX
MGqJ+bdsslZddMvoCEybTA6UieMd8UQwqhgBqTZX2hiutPqgmfdjmdkTdwZt5379vhBGH+USzEmZ
Kohvc5i52/zsA/VxdSJbc8SgCxYeij/vGBntHCywrVQUYybVuks5mc9x24eptXjt3ARKHz80cuNc
V52PV+63JbJlCVPtxUgSMPiwdEU4tumDaebP10XsxCFA1AZdFyA2FZNCG/6unQbGc4TVWkWkoP4C
LV2DEjGQHqYAn6G2N/JoiMezwLvHB1uvwnFFPRFJ2N/lKvpg6hHRRFe5HV2AR6H+q4bxWQdnTO8L
IW8K/+NziWVuxDHaAtcKDeIawI2VuLKB3+0l1isgcNxo6d3rO7p3aGiGVDQ8LBgGYmdkxiyPclNc
JVfoMCdeJceErDzvSsbm/O464sBEJMpxXoaFMO73zZN6XbfUCjLke0oviMHn0LgZUOnLMGPP6yDZ
WxA61vFKAnIdNHzMSVkAnFsaQOe7itwc8ykO58niWP6deAoLAoK8CAA7TdfYlru+nNBH2FfiW8qO
NqlkgGVQ3eySB1NgcQYCdnoQqDQkz1CKs1TrTTc3FlnQpkIUMyiDdJte5K8EIOQ9Gg+G83o/O8Qr
flJbjBlyp77R7mQ/+/+J/+m9+nCE2E9K0Qqnhx0aA2R9JKy002NyRjr4c1Of6LRPe8OFgNg9v40k
xuJbkdpMMX1We1dN0HJRoJcFc8j23GJSXnRX9JbwnBEA9HKWxygNAk5jbDIDW6zLd9PQRHaaRF+t
xPje9OjyyETrSGZ0EpIhkIh57C1UP2TtUgjmcSxGFxMYdhvJniDii3XB0+UYGfgOGEjNrW5g3r5v
DqM4ElsRX6xGBaOLcEuIfqjK8SEH/3pTCS9TgqxrMqa+KBsBMUxfEgZn7GIfJLI+2hcvgwi0D6N3
xKI61eCSTKPhDrF80DdSjx5W/ZcyqWAY7JeXeM5PYteGY0TCtMtPQzFdpEnF25NHp3wa74YleZjE
/BQJnW8Z40s09IdYlkpXVZIgKYcbeRkfrQkDgvOKxNI6HooueuMKsiKlsKf4Vi2Lc5QVfqzOJ3EZ
7LRpQ5IPwMsglpNL+m3XDk5drofGSD1xGly9XQ5Aak/tZpRv5mi4JVMCegzFV/oRWSPACEeFNxk/
lYichB4E41kV+RMeEk1M/GSQnLWK/aExPKUVjr0wHpoqu1nKzJHGLphVyZcL0TYr4bw2WYmsjfkL
xMiTOyWrneSrC4wbW23J41LqsY1+3U9FC3AnsyBPmWl5MBrBNMl+XZPHZE0ueVUeEqO6W02UiePG
stHleik1tNdKJLWjKZvsZgUSvGXNgrdEyMRV+BFNsXAY5WOaWEHTyJ5lAC9sUQ5Zb9oLkQ+5BbYe
ubiYYn5bTOqXpNEPtVh4glF8EcYurI3xSWrUp6aJnsuKPJs5iZ2qT0wPY3c+ScpTJcoXUiU3o2J4
RIFDuKxu1CphLSgHyxy/aCrgQMvucxwv95E+u8moD3ZXAPNXjV8QbAZdK78WaX6qMnKslkpyjCi9
EeeZ2Gndheiat+NudOJpQj9L5nby8ByR+rY149Ak8l0/NedE0IK1l0KkqdHB+3VsTTcyhTAX84Pa
KsHaWEcM9J/X2sARluVxFTJbV5s7QbQ8XRI+y8J8QX7ogrnqgES112smxjAnEEbEHfqrjOhrW6BP
Tl0JZimKpzK1CntWBFsm01eFtOG0kh8LtDOuUQyqhyyQ1ui5KsvbotIdYXmdRvlWrPK7aulCJYk9
pc/Crso1tGUsVdg2GS5Q5PWG09qPaROuoDaJEVMtkebIWfOiKp1joBMQWNMP1TydyTKGuay76BU8
opVvsjWxO5iL+SsB0qutNuap0BbPHKKHyJICuZRLG3XSG0vKz3MSFc5QZ6ciTpCSSSXBwUIWB+wF
XtRh65PscZnJMRGJ6k8ZMEfAy+eOuKtDXbYYKIlc2VyfSB55U58Fy6rUGJoAQslgneQhvyTF9C3K
UrsUAL+im2E6Dg68oyCnIb5Z3qRF5ExS87WdSmfMlVOGqNVu0ZAwL9nTUjUebsqXVmicSCzsGkBw
ybQGZFbO6ar4C1lfjSR97praH8v4bsxjD8xQx6weA10H6n5l3oyaDEpzoRHtKWkrt5WSl1qKj0KS
eoSIFyGq3F4Cz+NKjmNbfwUTq1sVbUjpT8y1ebCy+V4Eu2tNqI1bjtKIls+kCcU8f1Qx0hathpfF
6ad4UP3/3edRLUA+4B3DW8b6I7JYyTEyEiLcKSD8+6R7vP77+/7BuwB2mE0qoljXU5xm563IlmOW
7YBuwYNAE3Mhzz/Yi1/QgQs/BC+DgeGN372repmbvF/hmoIuOxCa5liMyu0qzrwumj2fFBgyoghc
N0lD+uN3OaaoZ71BIwoJUExxfBcJP4bmSS5WjkdKv5d1NbAUyhqIEXX4G7/L6XNNrwhy9WjLFmxR
OvcVceTuaU0vCy8rJe85G1tZ9O8b12rJ1TVOMwnX7rB4a6gBD1aw0wda4Bi/xTe1R0LJQT/FIXlO
7PJlvOBfKpfwePcrQBEkIUOvAnWQ2VlxXFEfrbFiWKYyelJFjge506cLTUcbpImQSZY/UB1L3RC1
xjrSqEl0aFlxPUWH5YDnhwsEtHt676JYPoJ5iAUSzSnKG3rf2p2uhcug/mrH1p3nyCkLjeeL72VI
NmtjC0Qww0WfpxUaohzAwH/ufqZ+74mohvXwT8WAC1e+5ypu5dFgZ6MytVytzdhiwKWs7OFYveLN
B2mAdUo9wVO+CJf8VJoOTeICCNXhQSTv3fWtcOZurHoODBrFQtds8UWdPwnpzcyb1OKJYK5ENhaW
mrRwFssKbPQmRhbG0qtnwoET2LMm25UwOl/HitbKPUykvFQ3Yl15rWKFpFePusIDvOCtiIkolKqz
iDDpErADOgexIRzCVznh9eDzpDBm2MqyujY6XOJM8GlTpgriP8KbOdqBtKA32UJqAHlgSkz9u/bp
c2MkitCLFLyjsye/8psJYHWA5r6jE9LNwQqr03xbcfAQdngC6FuJmUpkCCzrA714PNR4MiUYf4qB
2VxUMAVEd93zeEffttSRjrMng95Q+wruXEQjF14r6u6TquFN0E2sW/3AVF1lq1qaBtqtexSgO7s6
wlfxe7sKlydUS/4kY7GRxtaDGlXtkgk8Nm/Lpcga0uvfXJ/1Mze5tJcf2UpjatxSMhfymKA3udFs
8qIfjVMUAi4EoUYT5h6Qxdzr/smuqr7vJVsJWoZYMYUaCQUj+iLRkenxeeo5W7ivMRshjKlChXAU
SqAIvDWytHedv57FZ+sSHctD5ZeB4FnP1r3kya+x7CSxk/3kJYLeHIUPjgSAj0QkzjX5Ax24kg6i
hLFp8S2TrQJRoGhs4neY2Ijs/H468YYhd5++jTwmaSdnsVnGBA2n4oICulEAKeuulg6pkiC64pVI
9xIy2kYYk1NL+kiBnw5zQ+ekJIyF1AHF2iO3XO3c15a/txH+3+8mZxjaslIJHgRagrAOqWc8rDg+
OUzDJBBP3Wt5Yzz9gYJqIpAndHR8fGAij5pUUgWEzC7mXoK6G/x41UGt9r/PBMCobcQwD0PXT8nc
ldjDMfWUIkxmzjJ2XYXN7zPGehVVxRoK+vsgShp84rfolex9bsps135s5DCKl3TjZOZ0BHAEp1fz
UB7M0PpKh0J7XxPsPzPFCJwM8EvK1gca91TGSWg0utFBHmYEGcgfaT5Sf6OE48EO7V6qjTDGHUnn
dOlEA/7kEiHqmEW7XTp0pR+JGlqR5FzXO/pjHyzGRhi9ChvfTl7B3QJyFbQE97Pd9Z+qZravS9h1
ezYSGJVTkR5HE4WI91vRHK0/RtmpbVNnMB+uy+GthFG9ySo0ZUyR0OyK3k+szFlWXt2MJ4LRuq5b
gZ5OZ3iS8ViYSBRxPMT9Jx+BJuhVkMtH0Pn7aQw6QCnrFXsFT1s/Uvx94SFy6YxQ+rnn4pXtmrmN
NHrJNmdvJVqOshikyXMgRZ+a0QdUPuf095X5fUXMm5gqjWmkE2Q0Tetq2cEC1ILWfbO0Q91zOpD2
bc+7KObexHJbTB1ouTA0+Bc2b+upAIzmQebs6/O7GObGdA0RgESJfmmtvTFLdNA9qPHDyJ142te1
dzHMtekbJLpyJCbcLH8eoq/xeLh+Xbi6xtwXMVEW0D3AVOfnOMAArSegIboJKWaChUH669J4q2Fu
zlAPctwQQwKS1HoUtdUdLI3jH/COn3EPOiGSSSIg5qmtb9ZsOYb6MKPHohy+ydVTCeAEGf/zP62K
TXothTIVa4xnoV5UNL2Vr4XOIx7haNtbnmNzR+V2FBJdhaPcKy9W/tRbj816UivO3tHt//gK/KNs
b7qykbL0OiEDZm3cKbLCPM/Q5da/JpV0ryFZKjTI6RnS0/W92wF4oK7Iu0zWMuj1kJjAUHNVlDyW
TAmLKjonxnrU1sSLmgLc2ASjPsVBb7OHOkEm2KiP41id1Xn1JKuz43pxoip11mEKDLP+uooTisbt
EUSD9v8j7bqW68ax7Rexijm8Mp6oYFmW5BeW3baZcwL59XdBvtOiIDZR7Z55G09pHxAbCxs7rGVJ
qR+HydFITV53N0XFvW/FwAwBvbRFQvxuWo8fjzEm69RjbtOB/fgrTz+UtzEM2AgoVqj6jI2poKQ9
gdLHkg/q9DzOqR2qXxSBN/3NOaevj/GVI4yFWAkok6GHKL+Y4VVXDvu7vv1CWe06gzrpDBKkqEQ3
A0HgVqKXun0KL1JA2RTFQ/WUPO3b2zw+uiqbKnLtoDZkzCW1UaEcRwfW5NqV8O7SQXqjkcoTm9bb
N7Ux1QKHXtliMK4fS7FLZUL7XZBVpZKCkh150XUJiGceqs+5Nx0gobhvdfMOXxllUM8EvfoEQg+k
wtXF12U0NISjkxu8l+W2GcOQwQ9poguA8cM4wzxL3eE2yhfxLM9gCCZl6IZV+XV/OXQ/Phwu/c0O
c+vVsiyPy4ych4WZqzRqAlBQosYEBo60voHzcJ7sm+6BuRNsG2hb4R/vIyCpqDOpmTF6EuufmuGz
OF276qrxpsg2b6aVFQYxlFwu61CjHw8EMoVHZTtzaKfwiIK3HXBlh9mkQjDiqJiRwqGDNO1LDk5u
w6PtjDLGIxUHY/RQt9jfr40JDTj9yiazYbM2SKqaDojuM7v4VUIRcDmD9egauuJRf6DdlPFBxqwc
BlKvvKBiO4RZGWdOt5KboIjr8E6nE/wyNOCiE1XqoPQNfDoOnq8wx7st9NgII3zd0lRuySA4MwYJ
kJE4AX04d+PmaVutiznUolaQuJixrnyUrlVhXUle3vZ9Jv8JeLzZYbm6ZnBLD/UIx6w785jWzSmp
RY8svNwiZznsUL3SqG2aKQiTtPpezYJM/ilrvJfTJnCslsK8ZZTOWJLWxElWr70rPKOE7RbB9Bg/
JAGk2+3uc/gUnusr737ezk6v7DIIEg5THFYj/F+7rW4yD10cdW/jof54N6P4WbhRbB/Qo9LySpOb
F/XKLoMpxqiSFsqKmG+ZrftWGx9UiTcktG0C1TkZyW/LVJnHaF6KVSVGuKrryXQgUuNPWcYp0/FM
MLtmFM2gxbR/cpqPWhRY9V/78MT7++zuyEMoNAveag1iwriODqY6cTyPZ4L++ypiKixSREaNJSxK
ZFPJ1UjnWNgY1aAY+7YRDK5LiWI0VoMcjdBXX8dhOqZCeEEDnZerg2ekIOU0jOQvEO85ih6dk6S9
I1aDliXVn6T0Yf+Lbp1l5L9E9GqiLfSDUlxiKGlJdPQBEuG2ThvbqG+6hCd7ufVN10YYqLWkZZxl
gu5JMX0yB9POCx51ibyFF2sTDMTqVlSO2oxgDX3f11IZUSmzzoN8HPW6d+oc7B9S9FDU5N4ol0DM
HUjZ3LQdudHa4UUvtCDEzKPZZI6Qdec4Dj8VZn2fCM1ZUqJr3sj+UmVXcWicMnkMY1414x8uvjeP
YG5dA3NJS0hb/dEvh2S44SsHE7R0ul3d/WmydeV/zDU7diM4CRNcR1T0CJwPT9F1fpY8KG3eiQEP
Ubf2fu3szN4XJFFJJNI+4DL1TPSURUob7PvwdnPAakHM5idxLKK1E0FzknfHsdD8YaljO0ylT2Xe
PQi15qPny+9VEJiN+rVBgxrnB2zHEn/vH8ss0Ut5nyg0VVVeUApyUp/202aB7i5ObTd3qT0fDJc3
zsbzGo0B9EXIh64uJ6SUIIwELsWbzCkPSiA5lMPe5I2xcjaS5RGTiTL1XRshHbfcFNanRuAUaLeQ
aOUo7Nh4O2lh0SCv48aGfpsZIP+UF1uZ0l/7e7VtxkSDHqrAJhDvPb5PFum1xoTz60plF/Oxrytn
SF72jWz7w99G2ESS2vStWlRIj0lLA002MOKDPbXIHlsome1b4iyHzSc11lDmaHOQ3LFND11h2HE2
fCLCdPxvZpiLfR6sYmkprYkFJJ3RM/tXpXLSvZv+ZUqqriqQLEAz//uNSRDstQKI4V0zfkjFq/nv
+Xpw667+PgNEmdqAY21G1Apu+EM4mgEZjS+mUv/Y/1JbF5FmqigyQmpItdgeM2GsOiEz0d+S4f7W
q7NZgFXbPCQoplatbu8b24aAlTXm4pj0Dux+MhYVX/RAwYATOaRgSfRp1b1WbZ5s06a3rcwxe5QW
C4TJQzww0Mp3mHThOAmCb6bN4/6yeGaYrepmBMqT1otuRhYb1Fd2p4JDN+15X4+3VwwWCEaXZkOM
J6D6+u10tIQIjuX0T9pN54+vomhoi7dqm9eMsu3rfzsJe1+kUCJJuhpYuhS1kxjaURwNXpTJ+Yjs
7TBmRheNNEtBS7d4Ct63T7MCfrpXsT4nRic/2iZ8XgfBdnD75iLsNZHoaBquM5pACCqI24KY5Yz+
HinoLsKJStppx7Z09t2F9zWZV4E8ousHHNJUrqZ24jG8FVqVkyXmfUz6E1avAhlRjI5+b4ATepZw
+w3542Lxps847sg2UcplldRWhB1DPP5zSoliZ33/NYulG1PKfFnIn/a/2+s19CE7t9orBj3yUOzq
BT1ar02V4zE5qSDsadBSyaPK3Exl6SKmZUHvresGy55T6dZMTB0nmtbyhp/I6zjLfRbIx+xCvNIT
jqR3o++c5W19Tx01CUmXAP0SG1FYU2yW1QgojqBOYadmdyUI3Yd6Ooq9dpoTfOBQUWXbjAYH4sUu
MUBP2paY6h6dNtFMPMMi0Rbr5TaZCk60Q6GF/fTr38Y4VDFgDqYWut85ROWQXLMjLW7yWl+2ApG1
GerXK7+dVQ3cx0uBl5d8wusIlCBflv6l47bn0iP2YTkY8QXDooLJJ5NBUqioogd+CumAV4nyYxeY
R90VHwaInaRQctI5ed6tE6+/mWNbdK0us4AyuPZG696IrhIvw0svmA/LwYvYQLIE1DesZHUJtdYw
nOCunVU8mK0QyF3uJmPvVWVyqc3QyZOUU7LbXNLKJOMQjZoqUysBN6EMlRkXEnEe+pvArK8MMK6g
oRkB/e8IfDFwYQaCLdnVo3pMMABq2oqHnK7PU+/bHPtbm2TwheihJUCO5ncCW/WEZ0jhuKrbPmTX
5T4KMKPhosk4tvMggiLOdF7uEp/3/tysUK1/BEWJ1RHItcmqljKTINmRmx6pBZeMsS+R2VbK6Ywz
r9jgdaic1qo+S4QgnWnYQ9r7c/9HE83rn8LENQkR1UieRYzCLxjrMedHfRT9tjFdPVGcIS2ubcZr
Ln8dWd5zZeZkWvjPjPcILdCFwRBIrnI2/PQ29kuMP0aO7GsYNrZQUhDP5fVPWp9WC2alCJGCbso5
g3EhxKharthDHTlGHdl9+h1zPhy83wShNw9nE5zSHAuRUmNGIPsyupRAPIO6gBKIPv4XV3C55YpN
DF/ZYx5FBdSP+iKEveSbesoOFmjv5GPkCTehT4Ms8+F3jca4m54gXrG/WN6+qkzQoxTDNHU9Pu3k
KM/1jw4DEcUpdke7e1mcGX23vnDXHUoH3CwOhA0435qDViqDVkYqdoscyhiU1+5niPsuyV/769uM
Tdauw8BVkeaNEEnIGVYL5NhyQ0f5UDkteXirguRJzlvHNDB2Og4XTax5XU5b4Z6uQnDawHsGrVvM
oQFAlHlB8T/SoaUdGNVNO3r7C9z8gpqIWQdTQ/KVrWSTOZS6SkcjFdqMMTT7TZZ54c/mIlYWGLRB
jRdKBHNLHwC4/EEZjPk3aEcaHuSXqRy97vFLeNs2FQRcJqoMH5Q550nuFKLgw2nEdPI2PiUyuUoL
j0J4++O9mWEuFi2vcw3kmoiUhe4019VtirGL/f3hrYS5NpRlHohSY3/EdvJNYgaVrp/jUOAUXDcx
RHtbCbNJi5XqElhb6Sb1x9L/LUDfBrw4cDNRgKQK7dABfcEHIdEoRSoMwx0ULijtLuVEqZAtFP1X
oc1g/9ttRp1Q14OeLER7P2hPKrpA6lQ1UaaJp4OAFiBBk85a3NiFJDz/N1MMBi/dlIwpngBu1X2x
iuc+vTdNDJRavK7X7fBptSYGb7tpnNragsulY+wp8ujNi+4mEjon5DH0S6G6VOrnfm5+FkS4Frno
Jel4i6f9oW6r479fM8YkTQMsIsiKmYz3G63ZLFaBlLoWgufvcwr+uQXDabz7dOuQrc0wJwDwJJno
y0a9UE29LjX8QefJqW275eqrMvdIjqi3imllnM7EUM5+obAzJwcBXHsqg+pp/8NtrQhiRxaGTFWk
mtncbzoqgojyOLqvtCrQ9cVXxMHdN/EPK0IGEzSBFrKYzFcjJE/TMMajsyGGk4iGX/XFyRLEL2VJ
boTKPNdlf4Fkq2OFwyFS5q9la7ac4ICCxoeYD2f8f7+BBZW5bQzQ6kku/j8Ycy98UeseO7ARYKQY
coPoZOpaf3/d25/2zSRzY4ZDkmlChBxMptQucneOoP3Jm+9tUWxzgz4VZAxj2g8alwHRwRBaz5zN
28T8lQmmoBLJwhzWdKJvlmt7tj5V+m2BzAHnS21+KkojY0E8BJR99FesHiRLCn7JEtQsLigyHsig
nFU9uo9V5RE6SPfiSNksZ6ispdFLOszHzJhssWpPSqHeqEl1V5s/BYEc56Wy80p70NLWFhu9tdW5
s4V0/mJM7bEdo5suJEciDud+Me5AyXbpJ+M2lYdrkqVQcprtcI48rVwgDZ/FjSPruhO36RfMGR6k
NPw6ZdJhUPoYyUkFVZL6cySFnO+wfVJW34GBsVQWo86MG/o6lPz4OXUxn3bS7dCWrqCp5nQm0GP3
4UiAPFnRkH6SP2ipYAypCI1WpVfS8kOYE3CTFIBorbZDEaq7Rsxxpc0rcGWPOsFqk610QSf+DKgh
aXtOWtB/h1ct/DIp/17qwMJ1/rYwxptUsW6UOMaQmtY9h+Vgq+LNJD3uu+xrMLr39ZityuOs1JGd
QCaNRG6z5BhzBU+VZjhKQc5ZlfikUI9yqSO3q/iy9tI0IjRwm+yu7zCKMIvXIikcbc4PotA70lTc
Sub0kJR4Oi1if9vI0QUNEUEXmdBEMm29JZcmLm8XbQnMsTylUnK0gNb5pDlSYn6X9eLcNI07pBnn
Zt0CgPWVxwBnDql1vVNGyQ3J45h9FubFLqMf+x9z6/ivbTBICQXyXGtGdCpMOMZynV4FYnBi19f8
FLtfKxtsfkw2RkluJKxjytBbDR6UcimcaTIcIod2OLQ3IPT43Gryjzjsa2Q+ugNgJZnqu3AWj9I4
HRUZTL5L68s6UqGW9aMXwRwDjclFJkcwjNkEI7K6AY6hTLpoNIUyGOKJhNVnosVnyAqCTkaQ7ViK
BWf/69Gvw65s7e7M9SqP0CFA2g7ZnLw/juDbqOL+k2QlfpLFZ5wFJ5mWF3nghZlbm4Y2Vt2QdMw2
fdCRgSxXMVRdjHY0JcE4uXwh8sKJZHkmmEh2UuvEzKwciBGe6vlTH3F8m/f3mQBWNlqpLwY8qGtI
Uqh3WcEpOG0j3tsnovZXiAcGyHwRDFxrTXLt6sc6/6mSH731a3//N3HclMD0jhlqdLIxp0eSW7ML
MwCHMjwL6b2K3MOEEdzspOackg/HEluji0w5mUspAYukaQRDRiKoMfd3eNbYlVjmNghNv+wvbXOD
3pbGFuwMUpFUoOP3DSSoQ/W7ydO43r5xVxYYF0NCU8PrBZfg5LQX+gis8N/lE5URij1eK/FmELoy
xvhba5qaIVt4PliRYC/j5PTteUH3fPbTXGawSXGOz2YTENhHMIWugSTkg8hjZy5SUtZIrg6U/bXw
iqBNHe1KqaSjB144sXVRrI0xF8WUCZq4mDUYXuRgTm/mCmH1j3132DRhSaqkIT2ARTHfD5eEaggk
x3qi6WplTWyLiey1Uf/5v9lhzm0v6GBHMlF4SIVvSflJC++WlNeet53NWy2GLnYFDlE+R60Avit3
6T1cLW3p68OtGuLxnHzCCMwyf51zwd9fmLR1gtGCYcoGRrBR3WCwQiOzvoC4C4jkUXIclPdPC/qI
s8f6MHrGSbarWzj+iVfa2+whXtllu39STVDMKAXSotzuji+KrZ4UN7rvD1R01HBGDyoLXAbAzRLr
2irzeCnmIpLjtKOHe/JA3QbWTRvX4XU8WRA36O/BrOT+ybTK2iYDKOiwm3qMuYOXJMFtj6dS1EMe
mSx/cOmvzTBHoRDSpNaEGjRUx/ZIa4uTjykEbrF0E0LWdtijUDbpqPUFcn6n5qb0x0P8RUIDH6Vj
FTinjuObr7u5OhA18qMC4lig4yyCj08jhwSSKnbbFX4yVV4X5d7+adi6ntdro/++MjhMGPgBRZ/o
DiqmmSZf0l8g62qbDaeNawu2EASIom5BtVtlL+ihjAgRKoQBknSRLSfRL0MX7C9l62ZZmWBv5iJp
xn4O8XAsdTDZyeONEaFnOs6EYBxCNzPLWyKUf1CvX9tkTtdgYWaziQBgv3tmKRECSDH5eVrqymx8
u7bDnKha7DEvPiB1Q9tnKO8aAhzrkWq0pnb51QKc7H/LTbd42y72lulkbYgzi25Xd1+NL4BkBw9o
u5Z5PeAcv2DVvcJ8qKyMdgj0wik0LqCmTP89nbmFsPBv12P7Z6Ypi8ZRxh5N4YNIalvsn8u6tPc/
GMWADxu0Sr6yNxmxoqwzJ2xNX51CEy/UmDe0uQHluiKCJAhUzYiSQPf7/qzKmjkmklhDauBBD1pf
D8Ah6+WlDQ2Je7myJwx1Cy6vCf3jBr0zyp6qsk1y6GDU4ADW/jKsl6m5xuRfPxHem2AOUYr54BaM
HOgA6A9demeo5w5zZAMvzv2Ire/NMGeoUARSJm2suap0P053S/M0dS9i/VKbvJ36eHreW2IupgSU
WULUYaNMMO11T9WSugspHH1MOV63wUX03hJzNYkJhqsjyG0hWUbAXpyc5JOCKQH9WGMikHYOvUSQ
GZxcUJq6kJXjjSdtBHDv7TNuH8pF0aAhB0p2l/ECyt2b1iOQiQQf62H/fG08Ut5bYi4qIcn0tLYy
qhU9e1Sdic7gXJIjxh5d4Si2nNhioz/kvT3qTauLUSZCh4GPCnt4JS5ti0lORZBBqkXymlu+TDHP
ZZiXAwGFvhm2Lc62hOxqfR7SOynv7KH91/fw+2UxGFJZZt9NGexU7TLZyZwiAYeB+rT+99Wod4Z0
hlwpVOY6MmcRCqsRJD3FU7R8uq8kg3MAOOikM9CBYWw5XUDQ4BLZDZczKr9/QNbyfiEMbBCpzsIe
ZEeucDADzV8O7bnDAAdGsR1+5LzRv/HeGgMdgjVOkaJCTkaxEa5j1hUstq50XnrbPObnGeqJtEav
fmqe5rNy5DXQcbxQZ+BEGQqrs0RYT4bMS6v7TgMBZPggTPec00zd7P11+X6ZDG6ISSqX6LDGMm/r
o+5YUAA/lE+2AvyY3QiB9XQoob3Rfb/n9VjzLDM4oghJ1yp5r0Bc6jd9zOSrPj9i4zkmAx+kJ5C0
lbBAwbqK2V9L9SuPOOncjXfJ+4/IYIZEBCSjQsh9dZ4Z6A7UB+6KZwNaUnWAHlbOjn2MQN8bY4Aj
IfXcGxkWRJlWF4hypQ/I63tWkHvJg4UJNY69jwHVO3usHkaOee9WwGifq3TPi347zJ866a5Kn2Lx
h6KfheqgdpZtQkEyD/r+u9V83bfPM88Ai2TmOjE1aJcCyJAxKo56Xrn7JrYPm6XLKNXL6gcWqKiZ
ErkkABZJhtJ5P7mk83PzYVBbjqGNJgX6Ld8sMRBWGiH6YswYIqW36kn1pEPs625xaVyqdJD4kctj
bpY+vsXeW2RgTK4LNYvamrrm/Esa7DCo/diNrtWzEPm5TQMS8SC9GBfhruFECtsn722xdGdXF3dZ
DK1gIGHq5kp0qYvyVE26ncXJHznImxkGwXD4yilCL5Dbjo6a5nYG6vx9/9jgcH7/ERmoyuOwiQnB
+aaDfFDQRWYWysS24KiOho7Z+qw+WNfFq/zE1+6QqPMiV3N5kxubeGngsYEGbhEcqQyQ6a0yo7MO
cZARg2kix+QpmsWFVvEGa/KrcH5Rs84JdcXbX/z2Y2dllwG3OpX0PAkF9XUIJ4NeseVImJxsvckt
Ia6SQiyPdzVsHsiVSQbiUnCNT7GIpYb5TZMYnlm7UYrLSXnaX9smtrzZYdtfjbwoUiMyQPak6fY4
JDbJeA+DzUOwMsHAl7kMg2m2Hb6emf2qi9aro/SH1Pf+/kp4ZhhgyUOl61sNXywxkbQVzPaIDnkv
1+Pv/80OAyfpODW6nFaqi+v7c180X3R5fBGsmLOc7aB/9dkY7CBdEgn6RD9bkIFtkpzbp6G2Ic8I
VpXoNhNtHh/o9rNmZZGBEXXK5ziEWvurm9PqhDG71XN1rPwyQICOWdf9L0mP64fAa2WPwRSiF5E6
ZNCrbqCTIT5H8804/pDz21HgDSFyTpPKAAe6y+fMaGGpkJ/VzoMMvbictZoDwzwPZGBCmkGpn4V4
FvaoRKfnuvc15V93GAGGV5+MgYUiQdtYTCbFHTGYh1nNFpOH/2lT2ByLpdZTrxuIBJTegkLloWiI
nxWfhOlQLBUvsKJncscD2HpiacSk1AlegJMzO7JDwwH1CBzyMOp/1o77K+NsDzv212eh2AjQ6HAb
+X4ZUQxQkHqpOJ+P42kfkpVqI2TSLEGIG7H2ckoSJRDEGi0vOefbcYCbTVaqi6ZPvYkY2NIiKPE0
tW1gkuyPVgMidAsUXNYHDq5WMYdOiuHRtXqRu9t2+Bbm16Z+2N+Y7QgNzWb/M8MAQWZG4ojuLfCx
BQN9aH7KPHKmAUblZI5oIURrocM4HbIHXgV4G4LeLDPAoJZVFILUBl9R/T6Dy6L+1hXflvBmSf/a
X+O2870ZYrFhGaxeKOHpGbmVdR+66eAxedy3se0SbzYYcGjjUMcwE94JWXWXD7HdaZyEzT/cEH9b
YMuG+hSBSFME/Ez3vUtndcC59TKeZL9y5wN3IpP+3g/ogMk2NIWjS/UDVVpb9GnTojPXzTGe2zbD
nTI3l47E38QSmrCVgBkBZbDHcfg16dkD1G8uo9h76Jpz+7ErbXlQg6RJXE1obatqnTaqOGi8uamr
H8hc0flcESIt+OBLeOyy74pwo1m8KZptG2DmldCYgsQzEz1pBVoRBg2vlxE1j2IZnSLTbEvlCSts
HgTzzQxF6tVLxRQi6L9HyHsP0WeiBkYRqNl90T5nw899J+WtR3lvSIWlqAlNen19HklnQ9TImUoe
xzTPCrMzWlRIU9posgsZt9D6aeSHRP2TSsHqi9GfsPpisTJJejHiLMzCpUf53kCzavQ5i3lC6tun
4G1nGHDUzKjpChMYLAdUwno8JEcMe/Iry5s312o9DBTW1TSLxoL1NN7g0aRK5QheF0Se7nZu/Km1
aycqbYVzKW9iFhRNoagEJvoPXCeWVJFqyhFzmr3f4QkO8rI/8Lc3AyxkLUppClUIT4jSnzVk9QSI
D3FPz6a7rYwwhzQbpMZKNUV1BdDN1X5VlbYo87ggeEaYI9qPo6UtFuobheWUgPcocbMx4Xwuzn68
vkpWXl0auRULFoKkcAlAMi3Mz/vbsX2FrD4VczLTZm4sQYWbUUKL0l0OygBpk8ntb+ITbXXmPTJ4
C2KOKXQhKgjPy4orVueInErlX1fdEZGv1sMcz8iKUsjPIfdCq+7SIQnQt+C1XPmB7WS8pdDWf8hL
4T58DzdLtEwCGlZRYELqH3QjjuYXp/FcXeW7+U69XbwCurzGUX7KIZ1Sefu7RqOTDzfxyjgTvXTF
NLRTjpvYJLel7CyFpy7PsnKnQqdsiTiRLc8YG8ZAaaQtB7ggmvtdPTpW2Xc1+SpkN2F6garf/so2
7723lbEjGynELeWe+jvpJVvA9BCRjrp+hKhI0sSchW274t9byJJS6lHTKoKCdL/SJ6eqTgI5U/39
5WyC+Go5DEZIQheVwwI4rbKTUp8W8AGL1rGPeLUu3lKYW3xCo3EWDovqknIMLL0+WTKPLX4b7t6+
FgMUeicXaNtONDeRv3ZVYRuZbs85j5iFZ4X++wrvxEWv49hEam8pLpEGqdeg/qPQf7UnDEIMZr8Q
q5dUVzO/LaXpJWARiBuOH3MOjcnAQ6LgapBkrKNceoheBoZym8Vf4uKXah0M+Wnfy7aT+KslsXgw
1oo1xogWob1l2JRMw7ohhq1ByU/3WxAlgLhH/bRvlOdyDCxkRVfWQ4PrL0aXYnjosj963Lwtip1I
6EqpLNoBkenk/NaTDEs8PymbcOEbKTfy4XgeK6mn50qxZHKruuISfivD4liqIE+2jIf/9NksBhGm
SZzTqgXoGOnXhjxnPN23Vx2rnbvBYqBAVMM87WIkjOKjHtDB3S5QPVophjc4qt0eUW3x//rrdxoR
lE7gSpZQOE582X74FXEpB3mflYGNIgVVaKQiXNasx4S8TMK3LPy8/0l5Jui/rzAj7vR5jFv6Ci6C
yrgLje9CyZkF4zi7xWAGkSq5DjMajI+PFd6UecYZ6t4u2K68nQGMoRq7ScyQqEqPkDBGriXykkAL
cHy5jMXbxaOVLQYuQiCFmKtwkd/12s4pbuo7yY4xTkfuFye5Mxz9BwHtFyInJ/aiB9PTr1LNCW3/
IfT8+0axGASJ9TmtS7pvo08rWCWYvwSvPMAz3eyWK2FJY/5/PhegSXjvJbIaGmmdIrIYLZvS3mWB
+hnNGl5+qAMez8e+R+qsiA8kgopEC3HIe8GP0fZZYuRk+LXv9Ru96jTS/d/nA1XW+wUNndUvYYVs
x3QKrwkwPwvEowVNL7s07Mkv7ijne/yzOQg8BsntBOHKNIMxY9nkudDgW6YX8aRfFV+4hdScb95Z
zuxnl/SGgCWGTojwSAn24ynkmt6vWShzcShUrLkFC1F2Y0Eu2oie2lbl+CZvAxlIIaWap/KIDZyr
IEG3YdQcu/7n/gby1sJgCrp2MRAUYi3oT8VEkugNo+bOZnFo05736t6uXlmGJFo6pCA+cEyKap8J
OkH1Sg4gzncG88vkDC+dG93p4PBtzqnm7K9u+wu+GWRWB27OJArzSHMN4R71cNtqfHX5sm/jH0Dz
zQgDmlkJHZGmRzJhAgmy6nT2cpCPM7j/+Xx027v1ZorBTMGUtBA0GfC8YnQ60jmCcROXkV2p3PZC
enA/ItWbKQYXk6iChnwz0gaJ8LV3By0ZR8MbXNnvA4MXcW9fbX9bYwtM6GM0276EtQGv5fRREY77
m0R/LbsadAdoqqbLmF5nMxhS3USRlSNhaoELrbvk40tUPo3kS4XGiMKQ7Tb6tW9wa6fWBhmMEBWx
WkwJqX2tq9B7ESqgj+pP0jJ5s9JwMs6bILw2xgAFmhw00dTxwEu+1EfjTGjzkzueMcKAq6VE1azF
LAi/F3DrdK3N0m+wCnmSovz/0nApXYTa1cVfROIkUjav57UN5nDpkqSnU4Gl9f7iyx6INrz06beg
Wh7wJqB4m8Ycr2bALFKkROiJK5JTOI62YbXHSGpdaeBV6ujv3nNI5ngpZpISzMShYWCU75Wpu4kz
9VK5daX5FmYpODcJx9prHmm1UxA860Kjw1W5FN2nKRbuhTZzxiH/Nszl1xriwhx7m5i42rbXtvCV
QRIiYdjKlupidls9idfUFZzRcKqjeci4VHkcP5QplK2MWTmplKhJ8NhQZ7sym8dxCp2hqTm5/S2M
Wq+JiTdiCxIRkB8CRlU3yeQ1Iu8Yb0Hu2gCLGVanoikfu0SVnlHxREc3vppdHBVw3HMLadSZdzxQ
ZkCjKyejzhM81xG53WPwHQ+0KqhOsT/fDT6KxtXFtCkhu/DZ4LxjNlun1gtlgMNIQWU9VujitVCP
9Gr6GASZ4pP5ktvD8xKMXnMnHiZe8wzPTRgoIWD9QhYRVkvzNq6OffpQ8LjgOQAiMwDSoRtirCY8
37NlsPP086ScrRwaVSR396+XjVlNHfJXf19oMoMfZtaHJI6Ai8MvCvfLoTyXfvT6uJ6gsaQ/zYfw
hkcBw4ERVps7l+spThW0aU6pedJNJGLr9FgV4PvtZuRieWUgzoYpTAFlFEln6RHCxaQ6g2QyFq8K
b/SKc6ZZPe4wTmc8xwSUT9DenUd22P97Sr53G/VKebECpzQR56VJAU7zcq3yu2Ru7Zgr0rkZWa/c
QWGgoyBiZRgCBfhb7TZ+oTRpNNeioCqM/uf5zGMn5W0NAx4ihJSsXis1d+ovs3kZ1MQey2/7Ps6z
waIEyfSyoTXO2nxMLeJIkVMLf1LaWn84BhSypcy1ykBEjZT1GN9K6Zf9RXBQVmEQAYS8kT4YeMMJ
WmiDUj/BYF+52F18R8TjzKP74IVLCgMLUj4XRtvBnHI7edBAO4x2fyqOGrKvkf8nCYbVt2PbRLtK
FSWMHaNMQs61cSrkX0r4c//z8Ryb7XSAwnyJr4c4mlYGayxIy9DC4nQuQVuxdSQgCuW1NfOuJ5WJ
J4ZCzMq6nlEdDEo0NkuH6BrfppD2Dg/hA4TXDxKSwS/7C+U4O0uLmjVCpWcDHkDlcJKUg5xd2ujw
30wwGKEOgziBHBSvBN0PrU+h6vR/kqFcewQDC0Ms6yTvUPdU+lOtX9uWFzlwQiSVwQRorchySlsd
q1+jS8dj2id0p7ihPd5kfujtfzB6WHYiJLZBVNbGatG0FE0W7QUcrmrxPSR+KvstudV6EE782DfH
O7wqgxWCGEcS5EroWwddS8cFPMCqWxwX5D9RxXU51ngex0BFl6pLnSXwuBTkBKXbPC7fo8ZuD6/j
Rvfyk/Gi31gcF6QutvNF2Wf+LOaGYBXIL1eC19SPhvqwvyje32ciBiPLQ0MVEOI1ubeoZ3X5vv/3
eS9ttl10MUDfbrWABjrOmpxzN/bRadnb4NXxQEVtR27uWRhyMI4cw7yVMY8PLcpCw6oxbUTTMZ2T
nchBfzG83gtttEE+5oHBezNy/IPtJQ0tqFqKC7xfDZ8SdOCggoIno2jvL4wTUrKz7ySWylpuEMcK
A8LJarALcXEljGxFk23xmgh4t4nGwEdNKrWMaXM5aEeR7O8QJpl30PsL0kProJmZl72gu/LR30G1
LSHVb+hscZ/UTZVN4H+Gvd/Zi3RxMUmI6mHlxl7u9LxG7X9Y4ZtF5u6y1HaeahoIovnM7b7hdPvq
S3nIv4W2bM9PFedAUEjaWyDjlg2GEerCQMk/r+JLGkMsypyOsZDaqRp2ttkOgS5rP/ZdZrPQjMnE
v78qPSurkBqPDyh61WgzoWehODQBJteh3Ty4KaoooaPY1ud9i7xVMtdaCja6Xplz1a2k5OcglpEz
a60X1uJfeTM4kkU8IbWe921uH/i3RbKumtS5OSXIWEbNRTUOAm9o4B+inDcDTOS7LFLboYdQxVeU
/PalAaUWcmvfidN+G4PIVf+PtOtashvXtV+kKpHKr0o7dA7udvtF5TBWzllffxd7zvGW2RrxHs+L
H2aqGhskCEDAwsKt9SZKGP/hq/Uikx306uaUDlQXYYrXHr7kWLLT3lAvBrm38thoNuMKaezRBIOo
PQmyq20vc5HLxTpNAspwYEMYIUkf5Ojz3FDUzY/SEHtJKrv7N7eJylrZJ48ZoGObLkrE8sdzfFSO
4RfVSb38ZrC/63fdC2uIFY7uYQzpXDj5677wba/9S1MeQDAmmRFPbKw3y6+N+CGO3SUUzW79QxS8
COGcTByqydzWCLPqYXIZuxFb/cjSldotS7TyQ/Rre7xFUc4ieBM8qmBc2lijLZQLAnIz6l/HXJQj
/0MOdlGN/YSVhZazVIekRdRD0RfbEDM/+FEcZ6D35GPgxQLvua2PoRJA2VX0ETmzbIpaqeMa4UGN
jyCWCUXbiLeN4dff59MtqeyXbNFrFWjk2k7AmUs0rLL630ntWYXjIoVLumIl7Wu1RQvRwCcFAV+s
0syCSXKRIpzBzbGZLDrLRTI82OFHqR/KToR9YH/jYyi7qMGFMjkj8RLJiJz/wSO8V19Ve/YZLEWY
z217pIs0zs66AKM6iRIA6HNmSKnxEN0VR9M1nO4nfTIOndMcigPpHOXHvn/YDmUXuVwoI+oCvEOD
qRo6A6Y5z0jrvmBzsG1Mdg0qXCF0mJnw3qlyYUwesTa8G1EyLDSgv6LPoeLn5Sdj/hKGjwk5gRPV
2VfwHzKgi4ZcXJMLGoUqA1QW193J+DZd9Z07OeE98YAlfgMtNDntSxRdJRfU9FSRQ21qNDdMx8JG
MvRVSZPrKdNum165zkzyR32Ii4Kc12jlmi4jyHjdIbs2s9xWJxHFtUAjnhqlNZJukjCS78q55lEt
cosRTcwxJI+phGngUTZE0ABmBjtmonM+hLSVkRohZuJTc2abRZwil64jIzkTIj3tX5fAl+icLwFL
+FiGFb6yw9pPIh8LWYguKFNsnh/odjVFU0El9x4/V0GkVqsa3CEWHllxL2E+l0heR0o7jgu7HFWB
wW/qsxLGmZ+E6S4zKFDCzpJra05sLX01RUTaIoU4k0MlxOyzDu28dL6LxtY+DJO3fAn/ZEAHFLn/
PTe+TanOATpgOs5Nnr8k7dWsPcrKcf/2tz8eVjI4S9PxnTkN7INTJodirOwp9pbmc6vd9spLoh7j
+ibVnbQ6WUYBZPEnqglC2XbytPoBnP2FY2kEXYlYNoHbEz1LXwKc1Hwb7OWBUaPMR7O1RycUFnwE
dvK+9GxllMO8jFXQMHA+QRcCdEe34fhz/3A3g8tKNS6olekStj1gS24lnUmduYv5JTUH4IFzW5lO
1vR5X9xmbFmJ42LZuFhNmLJ2FNtBw5BnjF5TxsbqfTHsV3/wTSsxXAibggTDHAY+HrBEJ1XxwETj
L6KbYa9vdTN6GzWSEuaaWzTPzfRtMd2xet3XQSSCcxKaScNijGs2UfUIFLjc3Kjq4d+J4HyEOUyY
r0xxTJk6OsHk0mxwwM70r4TwHUi1Bsq2UREnOrCQFWoM8l+vXkQfOILT4huP+SjnWW0hRGS5Pxa5
3WX3ND/ta7Kdp1zMim89NujX1TM1WJfBuIuPGeo0fWKDpaI8FVg9mX7rc3tf5GaQXUnkMtykGCU1
inF4Q+qraN0BxZUth2ASsSYLogXfjFQMdVBMmdWx64cqf87yzlHLz3N+yISNz+2bUqlpaZTSD/tZ
MZsTaeqIp1PTZ8lA9bA9pqMoOdkulZCLFM4DABUdT2kMPpT2rGLesj0EWLNyn4Nvr/HM7whXx5Q4
rShQMCzwR79zkcq5BTntwjlIwSkSpBa2Q2UnvVgUZ9QBTcozr6P6aBcxZi1kK3NyJXrYN5ZNr6dg
rbmFGX8sCeaeszIlSa4nmB3RSew1xnBMw8LbFyG6PM4pNTJwp0mDblFY389szOFJNZ/3RWyHiMsZ
ftBiKmtUuViwZZ9ZLEQwMjUR+eO2xf8Sw1d88PWrhyH2Obt5UjxVUeKVY/BpVvrGjtva0fJRtKZl
Ez1PsKaMaqoFEJzGvWW1aie0i97R88AKecpRuqtvGXfWdDSc4KlN7BYwkM5JvhSOcnqSgALADmuB
N/4HH3b5FcyIVpErR1Q0BqAtEYEVX/WWq+FoADzfu9gF60uVLaLO2jxnCswfs0s8eS55o6o5jQFD
vZRt5szzw1zeWLNkj9nzRAWfCZvOciWKS9PmUG7rKkJlm0zEsWgDUtYfVLoyhTwXIkHcTbZkQDEA
gz/ufE7uK1+6VW6BdQmQFCa3jEjKdN7npgZRf2fzga8U5O4O8+MY96BI1uI+syv0sXLBCW5bx0oC
e/8r6+j72jTrCplu58ogcsk9ctUcw+fARv0cRMDkjyo4K3mcm07LdGgXNWY1FYaemyyk1spiKwf2
5OP5WsQiv13OXgnkPHSDTmBd9ajfyWfZa1/yR+BvUAUNT+31/J2tKKSv7bE87rs00b1xXrNaui4c
I/iassntob6l48u+gG3w5kotzmlKodWkOqMMYYz8bKo4PMsn41D681G060CgDJ/PyVOqNQGj31ly
7dmio58KWddFIjifoTbFFI5Zi+y6fw2KyM/V0d8/sM04djkvPpNrk7GXMRTCPimfW/1+7A5ENFAu
EsE5CRSl57nSRjiJ5KTkqVMsB6oKmKpEB8X+/+q5YpvbgvVXyKVKvTl1enecun97UpxHQMdpDLCU
CwhX82Aqt5UBDiEBilakBecElgQbThQLtSssIXHLCTuri8bbv+/tJgFVNctQVcX4sDV+BmWElWZ4
gq0XPlY+oIPHCYuTMUZwEBMvb2efF2l8cjFqi6KC4AZoWQJccPAT79GTnOi1BcmvXtoM2yW5IqpB
ys7pQ/ZJMUuCVX8GmrScbxuqQDFHWUJjvgrbU58DIZx3LiZhT1OLTyK9VR/itMfOn8mXrXSxdbnw
s0m5Nmj+MCwxWJULfDSlx3IabSWZbgO5ARtq5w35cqZYtdQFgZ0o/RNRh3PTDH/kJC+/nnOS+aSR
Tp8QCpTiCxlyG676Tz6mVufDOUmke3qSM2Bfl5rHZaLeHOnPxGgfxi78um9v24//lzJ8OVbGNEKs
5GgFy4guw5s235nDjz8Qscr2uYe5NCE+RrGM2C0S+dhit9rUwdEQ0fj+5uNcieEfJ+jRsTgSPWcz
6g66ktpykTr7mohEcHarm1bUqioOKy5c2r9lQu4YkQDOtAyl77shQS00GdLzrBEQFemCgLL59i7H
xEdFMxv/kxIG4/A5MGpPbclLmpTnoi1FSdNmSr2SxYVHPVeMsZDQI8TXc3FSnQV8JcatCno18ihp
WLgdnU0PHd4/gxCvBHMJdqoqi6r3jIMHxV59scPmOQzf9o1hu9i6EsLFTasxgFKWcFnqAd9/cJyA
Jl5hdNq6VU+t276PoxSf+tdUxMuzHSNWkpkZraKpMU5FlURotKmH2UNF90byDEd7kA4NwBWirv92
jFhJ494vdj/OUUlQK2CQGPpX7JVO5GJaD+tlgGwCH3tuiwiwN73SSiT3lutpBrkE6IddY7yf8PfH
9HrJQnf/AgWPjSf37fM4s4iEjxR1OSvlvTo/7v994TVxr1mqrbEYJLQc8uZvDmh/6X3DARgFfD1J
baevAoEijbi4YTRF26vJO8AA+yijN4ZBA0jblphQxpEsvQlHfdgb/hDLL1fFA7WxbD4YgwIy53OM
b5TwnDojvk/AmuEJLZG9qD1ZnD9pIiO3MtadHB3iayBzmq4kD5QwmMUGZeyNLrhAgfvisdpT2cyA
3qEiQAA+aIybob3N6BuJPoPnT3BzIs04X9JrqCVpFkSph+KZZX3NsZkd3SYOBhOc5FMiAvMJwoDK
uRDsrtWrPq01V68rNwnRFLKwW7xLHamZBT1lwWPmdzuj4q1VmoWMNjVLPxjbxwbM9WjhCOhURBpx
PiPRJmoVJpImqzu05dfU+AT01WT9tX9TImWYzaxcL53HuOxUSFEGp8wfsXC+igVfGSK/wWO1m1ru
zLmFmTMg8H/2XWnvK21yP/TpnxA+YrX2f6uxPFKIpnlXxgS8R5VcO60ieUMPxi0lPu2fnMA58YCh
UEFLpWQ8v410jkEqKNqAxpzbjnPgqX2xTiAIdcY2oGWYa9RcyQRD57NVP7XLfdfc6wgj/04hLsnQ
cxoSI8E1oUTrqRQDlXn5J9m5YuIzSUGlXOGhC5EULE3UIfRaUnEaenz8U+qUWefta7Lt6C5iOE2i
ZpCTMAHmDosU7LL80TZOMMoeGns2TWvBsW2/04swztVFZZbosz6j+Nkd+uhcYnCpJI+D6BVtm9tF
DOfgtNgc5FRB7hnKZ2K8ta2IXG3bE1wEsP+/8gQ1gCqKRjWU/7HLVcroQ7dUWIWsfNq/G5EYzq3p
bZvpEpbUgl7o67J8K7LznAg8p0gE59MyPZmNBdNQbl/70/Ro0Ku6+SO0+sqSuVwozKqQxGxAqD/r
SJfJEew0Ljlgo4/DphpEacnm7aO4gIXfBCTPfIdJloKwjU0YWZ7lZ6MPPHCNftu/mO0K7UUG/yU1
l6Fe6qx2Yn7qPcv2F1c5Rig22qqt29IhRwYk5ocRKMa3j60oDcdeAtJiTM/Y9RyLOMvf6Uk/uNGV
VpwvaINYonOM1nFyGk5g5HW+Gw/9ab4SbUkRKcK5gbGnck5aFe46vA+6G6qIvpI2rXqlCOcA8l6y
+tjAGGlOc0fu/Kg1nFq0wXH742glhf2KlReYhqajRYmqY3KKj8Qmr4Uff8FiHntB5hZ+rg7WvWgu
QqQY5xHCpF0s3aw0l3Y+2PNtg23GFrGYbnrplV6cT9CDysSUDkodVlHZSXckVWcX5VVT+vuvSKQM
5xdympEK1BggXZxdjSIrgAv9E/e2UoX7Kko1eY5lGedV6q9ViYVik52q5LCvh8gb8N9Bja7o+VgB
BQPc+nXynB4zTEkH10mDZul4TY/hkwHKclFFmmxmPRfl+BnWKJHrsDaBuxgd5TN9KT5nqLNgdR62
2GJGu4H06+52+Wn60UPmiFglNvOGlXDOV8g9AUdmXuKJJdVVWlZ3WOB2bVWd0y+S2zWxKOPaLrmo
6M0qlBFHW5xVDgVaCDGoLNz0p34gbvI99iLXWuwBG1ptxUmA0ApdYNxiX9SP27bTi2TOTocUtFzl
ACBuDEDzjCy8q+1scPeNaPvRmdg3RHVZV3XOmZBunBXUtoGp776WtS/rhjtGV0Mu4lr4B2O9COJc
SLdEk1SbqEzoN9adAv4grM0sa+xSLV5CjJI/h06CGRKwqTj7Cm6f4kUud3/9QrEkfoGCzeKX3V3f
HUsRscM71vBjALvI4G5qnGlcSQyF3rmsw1i4IC24n8/EB6gLa7gsp8QmpcUBaf/8mTgao/8TdjhE
enIux4oHeVTVHAAXzY/iu1K5VqfH/aMU2Aq/Is5I83q0shQkr9PPDMzBcXRbYC1QKAJcbVLhEfXX
eRpc0SVPZzOTw0kFDmP2plN9kMCrljyxwsuAbaeNM18FwJRpb7JAQ8EhGpx3KVE/M60ayCginZsW
XNpXnfK0f4giEVwSMmMhPagMYY/orhrdVSv/DGTRAW4nOpfz4/KQosbOD6Ah8KgJRkuocch0URAV
iWBqrpIQFZxEC52QwC/d0ZI+S8KG1D+kORcleIcxJHIpR+jhdO7gFj80TNIdLa/6mcSg0MTM2Y30
Y7wSuil2/DtPmacgrykWs1kzWjrzf9jv0glhbXBqEGjK3+DpvX1zEJ0j5zoyYFbSREVfUh8fZf0b
PujsfQEie+P8QlcbI7UidPMb7UiKM5bKVcPDvohtZMzlvX4gGNfHPKoMhTWQRxOk7S0e7PcAh2Wz
CjDI2v+dT+fnkGNJgTwdBeBBvp/BJNnVV5Uq6CQJzs3kXEEfScZUD0iu+saXutu2fqCRIEsUnhvn
C8zBMIJqxCNiM6uR098MoFpkpWXqMoIT0fIzkUqcW6DZ3M5qgg/iqZ5vW6nAzGh135njm8AcmM3u
vCGT/Y6VbzDSYJBIjQSxcaW7DHQMxE7c9C82Dta/o/hmn23zjd38275kkYKcyyC9XuRyiwpzM9RO
ON6MTWmnqb8v5B2Vt6cel1GEeTHSiKlHMS4qAcOgnJJDAye1uGB06ezmqnbxLY4Rbusw3AJkJBjH
2S7Wrp4b5zOW3mz1pNMYktbuPbBdYHGedlv9pH7uJmcRPazoNjkHkk9q0kusVtuPgLwtxo1haFe9
lngTwT4ka/mCz2qBhu9kbTtHzGNEyq5KI1qgsJph6C1zk8gOTsYj6ClcNpSb33RXoFZDe0m9Ili0
HrvBIzICp83tVGBRgpSHnz+WeiOXgw7Yb3OKboC6egpH3Wu63K7n7LhvVwLjtTiHE+bzrNIOTrQw
HqsAT0XGpqXa3Rcish1+5ljqliE0pXeXM3vUS1h66mkPcDlHOBzBPQpMx+IcTpGbejyaOD0a/tWm
+EgMamd8y3XgGC3gePNHgXIieZzj0RULg/EMS1i5PVY0x8cYc+p1bVsebiy+xuwrcsfi0wIQ4KuI
C1sQyHk2czyRZB46yCbDYSRXc/u6r5zIPDivw9AFLbHA/ZuMk2s0jyTOnEXUavqHr91fSZfFTnjl
uqWhTwqZ4uFNd8Pn7pSfwZjuSJ/wBYM1Ad258xgSWkeNXtCA2gaAaxTDclRRVewb+11w3EWjnA1s
tvv9s2n+hK8K6ZGxKWQ+RbH7pcOicpb4TzfSCRAAx7gfj9pbI2pSbl7j6nfwJlvVJtU61CIbRbeL
OX+sMtFGNXZTH5zbSgRnpd0cpVrI1ojH4UOjfu2HV1Ldo8miSyLG7e3rXIniAmJldc3Ymih1Fd/p
jLUFkdN+kpzYqbzF0W6LI8MS02Oh2qJi+PYnnKaheoE7VSjP1k6SvKBajaKxhhXYsqf5/U1wT++D
wiZnhl9W3iAX7CYiOPGGYPRHINNSTcswQPP9uyFFepwuQZJhfhRUJqBYqw+Rqz7FqCqHN71fn4ZD
8hfLPbKD6Nvho+n8Lpn7ah37LNA62oBk1HpYpPuk/LTvATZ89+8CuAjRmumgV0v1NzM3o/uJntj2
CRnc3JJrCl6kUBr3IrMg6Yy6T6nbV/gUmr0KfJzNVWm9y0t90VjiR9/9u3Lcw5PzUs3IiNOTC4nY
IcAk1AgOBVlsKzJ9oozXgbAJKdSRf4pZY0zGklB4HfPAyIUkZ/6RgqC2OmTOIMiLP3rw3zXkHuMQ
1YMmhxAWWrddeTLmYzGdBCayLQMtP9k0QNLEu1HsVlTQxscphhnGfW3MDTjxw5DAShZHdnN/Aa1X
/iRKET9mSUyzi1Tu7tpWbmgZ1JDaf8kLp/hJClRQfgh0Ywb3u9/8XQp3WZKWWDROc8aTJDvmGaTg
vvFoeNYB1PQICqLy60Zb6nd53H2NfaAUctzSd+YFcoz8DhsgiKdeicatth3H5fi40E5IKaVGieMz
k9jTAu3KbNLvgsNjvuHD4aExKVOTWNTQuSx+nko5MyscnnqI7okLUORjZtfX87Vsx65ojdFGsRdH
d5HGO+G8T2M1nRdo9EU/K9cFsWNgvJcHCHSZATa3cMF3IheyafwrqZwDlgeUOrSIUJQFrhVwV8jp
ndn97wyrTDVVV0wDxPvkA4RvmbU2bPDCxuJnM33Bsoz9m/qYHfz+97kMLG+GoE+Zl1imxl7kVxpf
l7pX0BhcRCKCgg32gN+FcVZhVEZvpTJMnJHE5Le6g4T5UF3lJ4w04aKis6gFu1HV+00i37OKyKwp
0VKwUvn7dgkklvqI3DKzi69s8pRUtpjZlanx0fh/3RnfsaqVflTiJIaacviAIVsnxwCoqdcOuJK9
DBufJz3wgRUSeONte7yI5eJ1WZFCs3odJSTVx7p0vbzJF8EXlkgzLkgHtZqqSwQQHwg53HJ569Jz
lNyROffoBBac8hljCfv2uemsLvbPo/hac4pbvQiIq0q3y3Ijm4Ji4mYsWf19zsuP6pyTrGG05jV9
6ovUrwpyMIzZp7nI/EWHxzl4S8qKcRwx7jkH9yH9PBnAoNV+qn2fk2dDe5wTTXB2It04R6+PNWqx
LVKqANu3x5cMa6mikyaqXIpuiPMgMinGdsYSBHcMb7rhpf6DJXK/v2F2rquPRFpnmLtHiQ/z473H
gDWBa16PyC1yTO6ICuT/EEt+vSIexEdJRqa4f896sW3kRXXwbO+CawZUZXtA3olKj4qg+iu4KR7Z
J5NGy5rcIq4O2oIQ6Ual2UbutkIU7nZcNsE3Zui6pcmcuU+S0oNABZe13LElCdh9/I0xaub3CXj1
RHnadmy5COMMHs2NUVpy1GMU6kgYYJLG64rg4286RaKewKbv04hJTF2ngENxpl43VdykmLQGk2bi
ma3ha8lkF3oh8Babtr4Sw9l6G+JjT+/gYhPppglnp6omZ9/fbX9QrkRw1i6PQ6VmIRrXbMtTeLUc
9efpcbIZ6pyNlWhO7hefoptOjHPfVg6APhi/ThQexaw2fUlIiGWN+g17Z8oxv1F/qO8U+IxAuTn8
2VvDR/t/JXIGUpW1ZfUjhiCy2KY39EyuGc8rIFmfgDHLXgjbE4nlhsLF3JuGuZLLWYuCbgsB8zqw
/MVVRBO7kxu37W5q7cpAyXD/QkWnypmMZnZjrDI2KzUz7EF5kAfRjoQNxkw4yJU6nMk0eVG3JLZg
lZbdXE/YX4GvFSxzc/PD9DAcoxfrIf7RecT522UKv1y2H9+va+Rd5lIvqlU0MJz5MGPmmbg9NtZU
r9/zE9uAoh7/H1Odm37sojLvMKM+SaoBpUO3AGOm8zcXMfBbE7Zeay8YPTnsX+JG6+y3I+aZq7VR
U8OhidkMSHRPvQWt4eBIzmzHC5jTwRGxL2/TaHQUs3TNBNkL33FMu0TtpAipQqN8zVvsWX/e//vb
mTim+SywhQH68F7JW8XUvu4qo80B6mNEnSzGxUe0sDzU5g/pfehkD6Iu0maEWwnknsGo5tJIE6Dt
kgjzpDmxS7l04/Gn2b/sq7aBjsFVrSRxr0FvuqhOOphG49IzPSSfNHt2JrwHBHI/OCvv6UPrWg/R
ywIH032KfVE5cvP6DFQoVERYhfAdSRIHWtiMULaXS1sh9XWqZp/21dygGYCaKxmc7xx1DZUrGd+8
Hcixu1PtYLr1sJyjY/YgpNvcfOArWby/LPsgBVUQrP+QnYgPopb5wMJR95LcgkHdkU4YPRDRRm/b
6EoqZzIqvhVJArzY+7dbc0L36Em/794bcVjSA24P4ZyI6N4405k6I5N0YOqxa3l2gvYkC7khRUrx
rUYtlvWgHRe2paqK7ekagC1ffis/Y0EL8kv9m+UKZ+Y2feXlHPmmYq315fK+YVF9GFy880P4KY1R
oGOsvJkzCVJZga3wfcVBx+yTajCwxGK4SkSP8GN+iNkygf1va6WZhqwaFtF4Cp9oHoxJlTEAy6ja
FZ9Np2LFiG+gPBf7mkCp7RBrXKQxy1n5SzNS6kCPKUqOL2pqJ9fBA3WIXWNMdH5bDgkwd91PKbUH
j6CWG7rx676274tuPpQUUAECZlKjlsVT99RWTMETjCZOOrWd3QU2WZprC7DJftAxDgTKs1axq1y2
rba0mzny5152urF34Z6cBJyTuhw5c0pttSjcbgwdC5SC2ADrTKFu02A5qkV/sCrTt7Cbag71k1yU
flbE13kXXVdm5M2LebMA3DA1CjC3AOO1WEo3yg5Y0bx9XbdrNiY1UOKluglyst/PelDRB6sm4Obl
ClvDF3c8oL+ZuMohOpKHFt242Y5UW5jFsNrFhyM2dcDhVFnWdZ6yIa7x6TdrqG3Qg3oOrwpkTyPj
gWIw9+XTeBT1IDedzUoe596UpNK7TkdKUQJvu0TEnvPPgpPcfCMrEdxJthnVZguj4gzYiCSJ7bVk
a3hk7PUN/eiPXuRFGk+0YEmWMnTd+ybXyZW/xmftVkfNFy1coOdE/e/tjMwEexc4RBBm+QV8ylwq
JJxRfa29EV8rBahA1bcK5XkNTffw6Y8yspU4LtxOciBJBdZbuhq2I8ffa+Xr/l2xEPrR+i7qcCF2
qMI8HTOoM+c/LQm7GG/j8BUk107WCCRt2h08CYhcWOObh2QMVjzWOtvmXub3SnpOJ1ECxo7igyor
AZyvNErZmsuI8f15it+54TE/W7clmnryYcCwJ+o3CTCOo9+f0megHK8mLwRfd3LDMDX7h7oxO4Ak
afVTWLBaue0maLQhzxW0he3FV78U19n72IKBVXXXyo0GbyLb1c3sdg5Iyl2B8M3XtxLOmQxWb9EY
07rUVQDaYgvhlysT+0tyEFTGvqipsxl2LR0wLYVSUM6Q3zVtayDEigSYcB0jLOAhrxtPCR73NXpf
BfrxZi9CmMar4zTlMI+sjn2vswD4KCOfGIHqydz4DAwmqOtYs38AaEP+LgGLJt5VuoEwYBd6+QXM
ia9+Qd+N4yRTqDmAkXC8KcEL0Ryt2+pKOzDKAfIW3+neKCSxFZ0uZ9KthrrVrODNRNYnNXpJgqeE
Pu0f7vazvGjGmWqpDnlYEQwPR/3ZQDTA5Ji9L2G7/Wwhe0CFDAvt+ZFBalZzqmrwMYxcACThfuJi
buwO1AKudPqjD76LMH52cIx1Wow1kC2Y9jh2KKvUWNfTyebPdtJ/7Cu2dTsaRkUs1hTWTX6oxES3
Cl0s1B/U7pGGPzG1bFeDKTg9kRDuNZt50bf4AQgA06tMX5PsHImw+luOc60HFwP6DMvkS7YxbTGO
5XyWqm+9djJLQS7J8gr+EWtEpooMPwH4E/eE1EBqplzCh2NInkkcuV0WgF/6oGr+jPUQ0vf9u2Ep
xp407uWoiAQa7Bq9NmxqUK66I3uo9Ngf98Vs3s5KKe71aHKNch4zgVx3k+II2LmQclh0bpwBdGqp
J0DE4XZkybUS/SqpK58EyckcI6dJisNUiQxi0+Gu74qziEqalxwB7G8Cnv5LHdr9IfOHI9tMaTgF
KqTguHwFTs60kytMhmFZrmifo+hk2bGsPK6EFn8RziinpOVt17zO6vd0FDW5RUfL5amR0c2LJKPc
ZbWvi6X8NYzNHegGYluLMI8xw1S7QGAwW+5WA9+ArhNGO8ADxmoqx3qmYSkVyNbq4WEefu4b5OZX
zFoAFyvbVJ4qrYG5mLqb3o6H4SrzLa91yU+U89/pXPorUZK6fY4XpbinDS6qWR1l5giTcyqDRhdE
PEj6y2sZDdr2DwKWRgw8OqJroCriLm1M2wowbTj4SPkWKc+R9Nf+CW56Dor6mUkUC9AizvZr2jel
NZqMHjQ8pmfL+5t8WOQ5Nj8kgFn8JYcz8HYu5kSq0NMZ/PiWeuSIKuEzVrLZjHIn+fJHYJW1PO7c
kkEuxqHFxonR6T3qWH7qYcm1fh8nSA4XTHjS17p12qtBxMu+Gf9Xkj+AIboMuz8HnOgI0CvbV26i
rWmCTxYfaAfR0IxQGpeR9oG5BIYC+2DkYUPqYFr3Jj6kJ5anqcg4/H1z2fRTl2vkqYzqpKdWxZYT
RojRKNW4Uxn6E6n+xG9QBdyVhGC9zocGalEOoZSiKBmE89GI0JgTuqbNNGAlggs0JM+wupul8okU
2Mvc2W0z2lV2bySiZuOmE0ShBUtnTUBXDc5fjEOo5UWDtLad3CB/LOTP+3ey+YSBDcR2Lh3L1nkg
TGgsstokCP4F6CwJxURYXd7VSXVWK5B8z9O5U8OHhWaHfbHMM3zIOVZiOdeLD0Jt6CRMzMzZUxa8
FWZvU+VR1bws1wRWt3mCACOaFF/T6NRwj1lX4qan7QDnQRs7MYABTkx3X5vth3SR8Q4cXEXgPggG
s8wxs8dQU9Rh35GS09ls3Ul1ELJjsGf54fBg3Bq2uOE58V3gPqAzaUogqdPkHAf0LV1ip6cK8o1s
dKU4uEGq5RMZDEdpf0YPThBVNkPYSjxn/Hm2gNiEFZEM/dhJb3pInbQ91OpNtNzpLRUk9ZtPbSWN
izGNZsipPkFauSx2pZ3V8C9df1Hn7/tXuK2UqqHfpuGf9xC0usGoUgEMjJHYg9nETkvPnD/30hfF
eA7xJAIR29WmTaomSmIWI4bhm4fa3IxBhNoqZuz9oXoxLQHTzaan1cCmRRCWNYzy/54RUkk3tGBC
Vpals1OPn4vmWNF/J4NvKdNWmWr08CBDf1Ha5UqpQySCsrd/L9tJ2kUVvo2cRnKPlUkjgsX3/gUk
5KjnyyPYberr5Nh5KiqXkrCWLzg+vpUcGfIUo7GFOrN+1apPRHmuM0EpdtOsV2rxfp0kVkJlVOCW
sj0oGT3ESf5Ul+apsbAhZf8MReowa1zZdmyUAMx3+JxUa2CIstRW9MEOdBExhkgl9jNWYvpkKEKw
aiOdzl81+dCHP0b9rhMv52RH88H9rY6O8z9Y+hhPWcaK2Ev1NUqtowXsYV9hfj7Uzo1V3WDzq2FL
EtZHkxn/MXkw5NluklIQwzYfMWoZjHsEEZqv0i6DDtqRCQ8giM4xiFcXQWjePM/V3+eubUzB2omF
MBQE1RUI0b4aylWDel4iGOvYVMOArRlY0amZfFNFJZLRpQk+s6LlZ96ad1gf9ieKYFGcZZiQIfNI
hhYES10hM37vNP/WV8mNmdRelQH+nSuCO9k8s5Uo5uZXNjghoQ06RrevqqU9hJE36j/T8i2gjbP/
pjYTmJUgzsNmfWIEcoisQtJnu0ofsb7GDsltKflZKNiTs/18fx0fvzTOwmStMWQ4vkL60huI8lQ5
VLmIa2mzbqtdNOL7lyTsmhyGzlBtbAMQuY4f6BsAUdpB98Eg5VYJ8N8V9raJuCm29UOfQzFR2cQ/
v9/ZGEY1tjHAPZHgy0gPbSxjZ+dx/7r+QbuLEM5pWHoJ46ymv1HmKHOhx1H5mZveWCDtUT9L58QG
r6VrKALfywzuo7O6yOXSlzxLo7BLIFctrmrjllRnKXoeqtsqCu28ftrXcvMpA47035PkrN9MEPex
qYEgqIAvq/6mifbLi66Ks3qjqaycUrgkJS+vjXLxq0Q700j/I4v/pQePwIirvGpaWUYhN5c9Mi9e
DCw7sSJv/7g27wbdZB1ptCYbPD4BjBEdYiM+Qgwl/CvNF2+KQK2UqWcM39hjN301amGBfzN4rWRy
Tl3q5MlQa8xXJNcM3TveTFeD3fvaObCzs3jOYTt9WsnjHldW0RoeEY9Lu2PUBJlbf+qOOkOpoleP
LqzbHxt//1g3jWQlkntqWqiBDIGhu5IZa8vi6ZTi9mS9Ov07MdzLmmkU9FPNwm/yZEZHFYsLDVFs
ZPb84fWuVOEeVKxbk9KrAABkJ1bgUk+zz5yhqDMoEsM9qzAqZzq1LEGjmhei7pRLsi1TTOX2gATU
4Ykk2kMdxg/7J/i+p+6jeqzeZIDFiPAuP+21IU4sREutH0qvbpYfw1B4WZYdiil9bCPdTjXjrASW
s6QR2tAjUq7y0EuZN4/ETaXgJEVTYi8Yz4zzqncCU3WsBkW5rvBUKfUXzToYAEdq/0fadS1HriPZ
L2IEvXmlLbJKJd+S+oXRakPvPb9+D9Q7t9gQb2G2d2I2JmZvjLIAJhKJzJPnzOu9KkKFCbRYQaIP
npYsrdUYo18JmpOoWmGVYsdZYZYxpmH+xf8vS6QKDX2qlbUIkJ7dfx+c8mkCEEh7wETih+41iLey
R/WBxaqyCxBXLpkbDY8ZRCFZMNRN6pVQg0YVTwKQ0sluQnd0DCBSQxPdbFvzc6CSnq5/0/3Dd0lK
qWHnaJgMtPTwshTSUyedu8ibKkZ03r1lLqujwWqTGi+/dTAbNDvmOTEjdWVkV6wdpCFqKkB40Uqw
FrxHxnAbL8Q4SeTUL2Rs9TePYOvOLnu4ZHf/NtkwdeK7QeilKAEepxCD1UBVSv3RsTj5P87Vp3O3
MUKd91aqiiFKsDqwIzmYwLcErLAKSJs+dVVb/J7dEdGb6Vg6IEuyWO3F3XBzMU+jgMq0quakQoAW
UfaVgEmVPjrzoXPdFXf9ZGOGqi7HgsaN2oqXuzrXlqQ8hSw9p/2kbmOBOtxlmmsFpyLf4Q6Qicyf
YgDqwzsCe9XN5lX2f5MZaG+sxvl+vW9jmNzym2eGOrUpKGpxL3QOJAmtDASQ5Xvig+PHjW5Z9JoM
l1SplKHk8kmtQqxyMUKrnb6I/GyK5ev1j7U7VKVslkR+xWZJaYd+cyLiay2BHIDv3ZV7ZMcEyyu7
6rG2Qmd8+xvpYV3aWqVyhXLk+2bOkR4rXWA0s8nFP6+vi+WEVJYgZNBZ53QYCNfC4eM6mKWOdccQ
N7tynFUqZqyCzE/x0JLzFHok3BOBSBCBYl4rt1jslawFUbGjL0dpkRt0N8Z+diFQ4qntYF/fM7Lp
V9ZDz2oLdRz2cwRU1CJ+ldrZTKYAVAVmH7EUVliGqAjR6UqNJgrW0jRnKW8sMfbw2DUrlVmg3027
L95N0zguMpjYl4xAnt3aBwfnY2onz7XDY3p/9DifCVPfLQ9s7FEBYgTgoOEFnFk1Fk2Jv2u42FKU
Y9XexxyrvPcv0UhBKxsWZby//jy6bV3madOi2jthiIJ3Mif0y6NM2L/d4aVmOMd+NLoYo06sJIbj
0hqIE0XlVMkRGnQdS0F+38UvJqgz24KzojXkUQQdzuJr0vymC/m36y7O3DPqzPaggueEFT7eOYuT
HZsPOiPtK+eJx9JiasbsR4jLiqhDu5aF0gsRohDvTQ7v5C4KlBAvQmhtveGFNVK/f6z+sUbjulpl
0KI17FFbLpPnjNPsUl8x31Jarc6S6d1P1LSLLeoIT2kk82GKXILso+ES74MM9rFwgPX1O7De9d4C
BSCv9liBkOGItCjlmJWyAmkKdMH63OT0J8N4qbMv192EZYM6xuvUVWpVTMD0C08Sv/h9NJuxzh3+
f1bIedhcvbom5YIGqXS7ke4H7kc6nIaRFSRYKyH/fGMD0h2cXDf4Tjx/kIbIjCsnZQmFsA6VRMUG
LS4InABpUYWBjwWZLYYWMA5EhGL5I2uCi7UiKkoUKnTQRRFeHhvfNOVW7G7TkSEY+i9J0cW7qSjB
Y942b3tMoXYYLD8RpVjhWIC5WbzVzeQOVzyArJi7ve4O+2/WzZmiogXUD1JdQfOQyFQEIFn6ylny
U3g3WquFfpebewZSi/frRvcvrH9WSgNPJhUX8UezoVtuVaB248zMwzseDNkL83HHiO805kCeFKnl
c1whClDX4wmPH8L54WcWqa6Mz6hJmdcXx3JMGnmSyo1Szzmi/WTJQUv4I+32KHkNWE1aT2U0VFhe
I1NRAwpQklyKSDbUzKy+JAfjCK4bpzcrv3WEQPIkq8HLleU2rF2looiW8AluTcTDUXzQphPmsRi7
KLJ8hIoh0qoJmBTDd2uBlQ+D0l2PxoPhrh+THQRdjnFDJzRFMw2e03Nrgkjodn1Lg+GdhVwi5+5z
hgpGN2DaUBOjW299i391JWp/aSh8F7kuNidJfu5qICx5wwyz8MSN2V9F6YtNan+VYtFCoV+B8Wi4
INca0McXDwLKBNd9dTes6aQNohJxAXpKYOIiZHIa2E6K6rERjlzxUs2sB8uuq2xskHRlcxnM8jzm
CTjq7eQLb5EpdKAQ6xfpRn+MD+MNpMt7m8WjvsudpWxsUoeinjsOlXjMbqmVkVvtkrq1LEP5XbYE
Lr+LytWPEsnJsjEyFSlnrJi1qdS3K0OklAuZRDS0wyj05ti5sl4yzgdrV+njofd6M4zk9muekXTx
rLLRPgxys4XU9coXYSV0DfLi0RXc7kHALIceo3kAlWQUpfWH+e1vXBEfTUCP25DoYYRqNUKFrypk
WAPyOdBF8mmOGvtsXzezH51xo/2vHTpf1daxE3MRDFCE3F87pNAsiV8mNz5krvIm+Net7bvCxRiV
sIYh16cLYYPs+XOr3Ijda8/ipdvNvyFcoWDGB/9HC4R0qSIAMYd94wckjkFVP2v5Y6I/XV/Iv2zb
xQyVnBjcgiF9wrEnYmjrY3TQ1c4rKKbrYDqwcMv7zn0xRuUk/FyOdWFgTdP03C13bcwIe7t/H9FO
NBQVdK/0yMNUZIYWlsCXzykgvV0WEK3X6xu2++U3JshP2ES9ylA7ow15wZZmN4HeF/CO0d/cERsT
VAhYAVIu+xT3kopi0xyMvC/X3vVV7F7CGxNUEGgiZeZjMlTZhkAiJ07C/eDbxoSE+Riz4Misj0J+
y2bHVL2I17RF+isPldeq4U0jle715eySJCib9VBeLKeJFClkbFu/gTqzEwUy58kmOJxOy7GLGdZ2
h8S31ig3zgEl06GFAdDaK+FJr+5jW8doXA+hpNiOnscgfugehwMKJwdgHp6ur3U3LlyWSufYXbHm
46xjQjwxKj8SwXkfpo7GtW5ZDoyFMnydTrEjdVmThUMHvQ9B6hj9VOavcc2qoTDcg86qY76SuUEF
U5Xs9X79yJ2Xt+G7+jaCKVByyhsomkwsjBnxBjrxA4kpzwuKgH/REw0JL2RTlIO0UtIPefTWFVBk
8XMFAiALb04iS75t98rd2KNLoVq1aI2EOT2UNySi3XM7vodonxMiiP5GmkxWYvuB3f28QANvfmBR
NYMGr3daEoZ8CkxClYx+ohduGNVBEyuBOgDG1CxoJaJzqCe20PLOQmqmXGiBfsGRs+lboWAcn48P
SSi9dMnkQrvKBH7cwrzvL7kRj33ZPIfJaoVVfi+19U1X6e+j3iaWtPLuPCiPaJ+U8pHnWkeR8T8d
tFsQYdzVXHmPQRxba/jTagDoPkte1aK9YsydCYWhg96zWNDIOfy0DdAb5Q1ZElWRhr2n4rIuC+aa
Plwrd/sD4Vn9L0iD9s4JiLT+sUPdCbyRDCNksMj3FdzxKXO01JJuCNNHZPVe+aye/4up410n3hil
bgkDb9+u0FD25qEGOEUJTormVnObmGoOppZVPtRr5ojwbMxMnpq1cNP4virjH4KxfDekNVgazl6H
1m/nRbKuxyjWbyMxbBPyeWEG3YOMDemBSdXKxBsWQMC46LmALHOjcyclHFj6hSLLKHXP1M2SrQaP
cYrOSQsL3E2xCSZfB+LGJ80CNsCOHNLUM7zKTezUIjSkkav4McRksF/4/1zfg/1Tv/lA5PduN4Fr
63blcO+REebCgcC3xfuDi6YO4PzpzXR/3R7LCalLSa6BROoS0gSrbyrDmbPMEqaOsai9y0cVwRqn
SQqUfGn6vbnI5CQlpC9Nsh6jqHCQPzpJ1njZVDOwzbuZ6dYWtX9jGK1dM+C51TmkIRa7lWL9PlOt
NR3KkrE0pj1qA7V8LiDBqhFwH+E2y239TvYHW3R7EL0Ib3/xtS4bSUsbCU02cm2LxS2LM6CZUynO
2jAKj7sfC8QPgNJpgO/T8wFJHFd6NyNN0WU3HoEafORmv2TRgu6+ydWNGaoOIIVNvIg9LptcFd45
JYGwVaTbWcYfi6K21Hp5KvjVGcPQUvSRwdezS7O0NS79ecjUdl37vkT9tnPip9lONEgCVVaPxohX
jFZvIf8qLVYlcBd6sbVKBfypKrtiEoC/65D+ZQSaA22qEuH+vj4S/r3UBOLC0wLxUPHo30Z29HLd
fViflgr+WowqecVh2UP8qvQQXDp3qg9eAUYxYjembD4tFcdVWUrXlkNu1okBiIPMNTnUHUOtimWD
Ctutphk5F+MpHcqTGWcdJHBS00hyxlL20sztJ6OiSVprfL9OoF1I5OpclPrtmLDQ3Lsl960NKoLI
eLgBTYjazXQ/f0/OBNIRBbotPlaI+5pHSBJZ9drdt8jGJo1yVWMuH5SGEF+7uidbRRDeKeDUdFEL
tzGEbNUPJFqS0c/Ibo7563U/ZHw8GsXF691Q6zX8UAg9Jansgj/nRu5cN0K27VMad/FCGsYF3C0n
ceEHx3x06LzM+z0gzOJ+ZJmhQkmJiU9OIWZSvwd0vQfVCMCtTJjm/j2zWQ4VPMKoTaKSwxeLJav2
lUN4l/dmY88Otu+OnZ0yHN8gn3CThqhls4BrFqXgKJ7OmqF8i/jWu/6B9qORhrQAMoayTg+KtXkV
irME/t+w+t6gld/rpl6OFsgZGYd4P6fCLPH/WqLHxUI+TgpQ4JDAK7jT18birOhUfiPchEQvl1ks
3V2ZDLYPSTA0AXMtf25eMTRj3jcITst96SOTBq2RCnbJuTCF+/SMvo/FvbE/GQl5nxweT1Me80mg
bqIRtauYGloq43rJoIKW/ljTG8wImXOUmLLoX/90u8xJ4EADkzK4acFiSYVfta/atiTl2dEtnwh2
cDxoz6Dg9jBE5swOuUG7A4qQB3BhPF23veuZaAdielECxStN5zLhJSh2BQ4cVzRmE96KPPPlvXem
Ncwkg5saD0CRHtstiyLKqp6wygOkCICdS6C7mTcGuq/7ZApfdZvbxFbehgNzDH9veRvb9DhviRkK
EZ1fpF/xvaFi+IrZK9gNJVsTVBka5CT1PPCCAETI6irQJCqssTDXgLxycyt5v/69dqtsW3Pin6fB
aNtsHES0Dnob7/pj6WZe/oXzwCpgMcGR5KfTZ2Bri4rGEFdOpjgVQSN2OzjQoz8IkUkQpnlAOKqv
L4z1pcg/34TIUiS8kxFeaiWPDj3/lsaMU8YyQIWRNU/jZoGyjl0NqJtwzfOasChkdjPh7YZRuRpe
9VI0AygG0ofaVy3lPbY1h3R2gA/iD/JD+PBXtN6QA5J0IMU1vI2obyTX8SAjTmHC9b5FbCSUo/2R
EIPxULaFEhg0FA2bhdjY3cuNUepjRYO6NvJIcJLSU1K8rfLLXzjD5u9T36qc2mlIFnwrJT3Vy/uc
frn+93dDkszL+Dc4PnUa1j/yc9SBnJOkGb+zGYIvZt8hu/gBDVQFGrJ0He1tOrA3S1Qu1SrYxa/m
MFm6Z7ggPPkRvy+3s6Wb+DiPkb2+XV/c3s21NUpl2aIKegSJxDzo3vucWh5XPTwJ2hisqeqFQ8GY
Ht/1hc0ayV5vDm6fS6luDOC1iHjJ6efKE8FzdX1Fu0k9VBSg/yMLIi4Ryh+0KVzKPMG5Sn7JQXJU
repn+l6cJntA6eg5us1cViK6v6qLReoki7JSJUMOjIBqFEGVcYc4ZqkBsUxQzhEl06zMGrpYy/I1
VP0ucRi7xjJAOYKuhNrMLbiZGic6L07hRI4GTF9/qB1Ct8PhhexdN7mXqm2/E+ULhSCMkWSgNKW3
/X2yYARZbmOzbTqzkNLYum5s38//+UR0s7mPMNqE8RIUX4vmkE14YqW8n4DVKsu7J63VWB2L3e3E
dCGyQV3lDRqqoiZ6J05YIpRCgqT8VjJhOftujpoelNwU/H0aMVK2udTkpDUrCGb2pfZr8FUPk2VY
7a/lVgo+CP7PK6s3uFs80jQQcwFxjNkxmp5Lq3G/rBKiYXgjAkSSBOIdwW9BYeuvPNIQDJ1HLggw
PeUf2iqGaZHh3iDqMhISwcSZTfXHDKUXHW069tTk7je7GKTzvz4ZFy3ma7Rxwbc3rpwX5S1jUbs+
vzFB53+VWItKMmD3uAOv34i9VVWHhP923dl33wjg3v7P1n2koZswO0iDsY6E3ocQ0xC1zxSy8pYK
yI+CQhuKsos9e6SKXt6kjdmx2F1JhP2UCm7MU2nGHPJtlvcoMtRqnZmyUH8tpfxYR7+uL3P3TG/M
kO+5WaXa88sSd7j4s8SfQ49L7zu8KLOvgvHzuqH9PBqawVBSlBW8vKjoq3BjqXUlLBGofXf+KGm8
AmiPPJrFQka8+vPeXUxRcZiMnmIKDl5PHkD/fe1kP/vcLIk6XVIpLK0YwROHoPgClmY8DVbNSt9H
HC+QlnurZK6PjG0kzw16bTrYpAwF+bmAnsSfH0ySIznmInQ85BvCPly6YKY9kkcr5iT/juV3a43a
SbFXV236IIUA+p4zq3siXSx5nEcekCxY+t7B3hqjtlMsJbCDGbhfas4tkvswOfPG+6SwWix7j6yN
mU+kEGGVLtIK/oneJbCJ9cD72m9ebWY7bO8Qb01RoWrMFKDHJwL9Wf1aeOayIJUYkFmWCep5mi7c
YDQks+5E4VZKbPQ93/O6Y7Qc9k7UdiFUNFrrlG/1FnuWxdNrXKQHKFI6nbDa2vDYTIYbY9B50VmZ
7u4B25qlolMdL/UQgwcdzzvdi465PZuZFR7WYAKpNUbEPBbP3m6tbWuRbPcmHhaYRqszoNCADKt9
MpA2pKYEQu1D5RMeYaG0mOU21t6SY7ExWQ5FX8gGFknKe0Q1MrQbm3vIgOVZrfUL0Vc2bMXWHtlK
QyzTVDDJuaqD4gKeSx+VIrBQdjZIw5mKVHtJgU4UdAUdTz+o8vy5wkHpaoLvwgrD0xzdiC0rKO4f
gosBagvVdNH0UJlREgrWk3QYj90NRuLd7KSheMKDas2sPdaMLgl9nwPxxSa1d6EESpQWGZ6dDOBK
VGczrKFEkdbCwRhLYP+lh36Kv1+P/qyNpMJxK+h5MkuyYOv1l0J7LkX3+t/fra1tvxQVgqGPJnVq
nJCkpz4JbnaMAvUEMRVreuRsVorDska3cdqqTssiw2cjze4SYDIw/wWFT0o3ocUzAiXTGhWMc8Go
jbwgtaKPhA6jVUDLdmhRVfZyaA6MnSRsAVfcg+7f4N0y18OIsqGoVzfZtBzTsbD1mXuY59pZZiEw
xOrn0mSDGZfd23Xju/2xzWekX06jGuKllmBjP8ZE/PCGFErJ9tZAYGle6LZgqlbd/D6+mQ5MwiCG
lxp01O45ri5KOJHsZQ+qld0TdlvpLHiDrbrg7n0xflxf7+40+3a9VIDRpZjXew5Ru3KIGhZU9gI9
BW+ZVRfgu5vsEkGgtMbJnO+Uv2kXb21TsccIW7AwgZLQFtOAN06L9jyqjNt3t6y1tUHFmrqdoVdc
T2AnytwC3L2/DDA6YLTpUXiof42LSbQEicoDKyP7lwv4nyBnUAFHaLSQmyI851rAQ2TQLYDG932E
Ep1uSlb1WHpM59nPzgxZ1XRVxIQ7lWmIWlPV0UAEV3FKPwbhjvWhORFFLNYZ3b/9LqYoP11HeI1e
q+BH5HqT075X4mnlXqfBW2snXZ4LDNUz/HQ/KFwsUn4aQx6LWxtsZ+4rrmBWmIcTAghKMM/g/hG8
GKKccq2iOlZa1IWiEm2LYr0tpOLv4unFBuWUxZBk/ZBA1lXmv67RQ6YGUX9SgRxabuvEHYSfOm9r
yusc/rq+i6y1UT5ZdZPSlhGaJIsQlPmNztnX//6/XBSXhVGX4MKD/lPXUxK/JgfTASgKFdDUVs32
XLhM+bn9B90/1mhKkSjDoGwNNgI86GRAagaUC8UnwqGeOxFTu2+34gXR+v8cL7ripUwzn6YpshbC
DgM+8GNoR57xkKCegRByk3tsKaj92wiVLl7Swd6u0cVkMSR+on5gFPOn5PBVM0VEksbyiOBd4Rst
WH0ATHR0jIQyAYm7qeHGOHUScMKjWJZhnEzISCcB2gKKI99pjuTpJkkO17eC1YFl2aRORg6ixroY
cP1O5bFUbtL+VM6MoY/9K2+zLuoUwEYVyjncJvVXW3YIfI+Q/ei2sJrz/eKWDzy2dJ3MlXXhkb/8
KbPZWKaOR65XXG7wwOIrdTKZkG7zegVvsRiEVSnUJgG8jtP8L3oe+sUmXXpu0NBuEgEXoDo9NaNl
JIxgxvJRiUoOta4p5WImleBb4RF4Zj8L2sMMssPE0Z864CGNZwJsBrk7yAcfWSxmu8Wx7fqoV3xb
Vfwgzrj1yLNzOjdWaCenxh9uI2bWTZzvyuejx4WWNAO/WIz2kQDidT5bf0rxfKdVsxXOs1Vy8+F6
NP18Fgzwo6Ijpxs8SCppsNS8aL2hTJlgaxCz1fpzp/xIwy/XbexE7D+NUNuXxODOLaKRx0OCaKGC
nPJZtWeL0Hjg8fzEsPb5AoI1QwbqR1MIkziVokSSXip61PG4H2IZmOsIrpIfyWiDgrA93C7M63xv
E0G0iEYFSn78J17+EvOfISAzK6SkTznv5vrjwLz1Pide+EAbG3SghACwYlTSikBJ6t2Ttx6kM8Hv
QQ7IY+wgaz10gJzktAfaacVpW8FFRoq081H+MX2vj78Rg1Jq/t9HMv9cHxUwpTXls6bG+rjoYRQd
vnnVWGh0kXz5P8/Wnzao0JhFTdmpC9aV+nJuFmCTiSGkuR50P3dDW/bHYHYIPRmYrtwKL2r1HAcs
qABjb+kOTJRxw8KrDc4CGoBELI3PU6toOIvxDYk/XFnrR0jblK1Gbm4rVAt4UG+oh2mO79Qo/JY2
2p0BxaARLRleib+Xq3QjVMUrCDTsJWwfjKkUzG4on+ZJDFIt+ZtAsHHij0Cx+VGpLrYgB8cHINA1
zRVe1offIiAqoFzM+sXnUPrH56ahIGUaTSJEu8iREVxI0YC3pfGSm+UWOq1AoJLxCuExZ1cyGG72
8WrbrBJ18jzME9jt7dDrTOXIaaiL/udRhjEjFlZo5x3450qJ020sjpOGXq+CfY19zM48VlDZlW3p
hnQt+WN4bt3i/bp7sbyYikZSjIYwaCBXNNv8iDsM7aGQGDfTTq0Xi4KgoAFQCmQ26Uk/odcyTaxK
3q5+JWfORA8Mgbx1ivFjOIbd39jJ2f40SF1TeToUKQquPAj5ue+c2d6W4O8orOVH/0uwTNLAaQBP
4Vj31e5ebtZJ3Vfr2rZ8POLj9V1ttqriF2F3hwFBS47HgyEnr8akvMpc+dJH0702VLYYPQ0Qduqr
6AW16Ye/+LKbX0Nu140rQdl0qvsSv0bRPA7TQUlllkxir92TuTFC+SsmTaYexUUSBPtDX7a9NTT8
V11p7/JQCLRwYE5HkG/3KRxuLFIOq7W9Jo48OiLGoYSa93Cj35FqSXuovkZQcRyPg6ubRiAfOIAi
H7W35YV5SHdv8M1PoG9VozHCqKx4VMGb8wBSkcg3AkI8XlrM0Lcbgja2qNu0GOJWHteIlG67QDFb
9ErGF+lhxgVX2Pk9K0HevWw25qiLNZTDNktAfWOrKxLV6dAsd134TWEV2sivvvIRFVK/2fgm1w5N
F+u4O9OxMdXypWhOvN6CuCHQQ/BaKyyKc8ayaIWOVqoNbe5q2KtnN6s7sxfE1BSV7DadKkYY2JHb
+yP60NIcKCFW0lzg4BW/kgX0QYsjfsyNYz790NmGVx7zl+muszXL8JZTD917lnr6Th3zz59ARaIi
jiS0m/AThmB1NUJ/8w7pXDPyI+933tdPpsHswu7l65s4r1ARB6yP0lJHOBd5+JxnT0rx/XpEY31F
KtisfQFlrgzBRkqRacmlqaSPXQ3uZhaKcveds10JFWSkKBWQcuAYtHFRm3HUOELFOUUsx1YxNudF
W87gQ3MT/Hc1GTIrC+fHoWZJ5Oy8Vv/8jFSgmVNhGfUMn3FBW7Z250N5AFgKM1/sgVLW3lJxpjY6
iAynBQ/BpvSR49Ifhjwcc1HzVJE1ccMyRcWYKhfqaAphCtPzpySbb2t0bzBCfBjL1r/uMYwbma75
yXU4jeMMjxxH6VjVqzlk2VFffvz/rFA1jbFTEwh6wArGpUxDeOfxH8rMCCusM61SSQ1EGaO6UXIB
cIrkTEjXMjBDgCgfbcPQ5E+FHTvaG7Osx7jgVSqSSPK0hHGMyCnl1opyDWpfVui3x/kh8nk3slCE
+ihnagw6JEYsoRmFFwXcENEIu6EyAEFaWWJaMgAqLOegwkksqs0CTh/eTtYoEBPJNyrB40cmNpBx
hatUMOn0qIrCAXZEQFR9/iZ3QUNxR9jd1dheb9jvJdbeUWEjXrlFLxv4Y5c0J0ySuqkxutddnnGG
aT7hoeIGsNXCRNZlz2MOLfJ5LSBoBE0PhTVFxHJBKl5o0ZyEqYp40XZrijXxk5VogqXLoVWCS06J
OO/64lhxl6bUWMPM6IoK74cJPj+diyDz5oDz9Bd23GVdNRoVPKJBnwepgS0lcsQA7Xm38JQV+m4m
n+Cpshx4lrIbw+9pouHcKLSMk+GP8fIYYZpu0W7G8f76FjJckCbHWIQcM3uQRrFBjGcCIejpS8I4
vgwX1MhP2OSQES9W6yjCBSfjJV4fU0O0ch3CBUxe0l3/U/B6VSXIg39SqoN60rpyc47ksXibDbeT
zWpx19BpROv6pu1+mIshOivOSp3XV4PjbU5/HpdT1tyX0eN1E/u3yMYG5W6inKrlMGAxnVOslqiD
iSBy9FMHhrbZSSMQQEbWVJpsiKO46xIby9T9NapZu8oFcqrJ6hMz9FCxO6iS2ViRE3k5IFiSJQSd
KwWRBQmn29TqwYugo+TB2AESLj69PTa/g7rRYi7tY/wPeHvt0ZqTHYzs3RC2zcyqge7U3fBW8MiQ
0X9D27HrsxvblM8WEITNF2NF3VI5dXVpNspzkvoli613/wlCWMpEUceAIg1eHYypEgo14e3FIpNT
2Xk+tY8xRvh0qAMrnuIQqgsISjnJo3omhVJWt3Vvkw2Q5WEyCNgCMFr+eTgzDj3rGbOnNtf4/HgS
E6823qXUMCHNYUnFu5w8MT7r55a/gRlTjAeTWTFBoxVHuRhKdJiuwo0k5eCTUtevcwOlipV3DAXq
xHNyF3aCCa6p28yQnOvG9w7u1jb57JtQtGRKaOikRBuqr2oNRY7wG0BJ5nUje29mA5PC0LDmFYxd
Un4rpFk9rQKMtEBRTPJLWD5xyvdMUMy+/baGLMaSPVfdmqNcVQ8TLWwaAUW7+lczOSP3OtY/lJ5n
xDx9L7piQldSDSBR9E88IuCXWpulGni7F8JHFVKJiTI9ZI38ve2gX71okF2ooIpQmVKpPMSrdFAa
hAfMIlrJXEDJHqKKStedjVx2tKU+qfFsq2o8mrnRHfNE+6KCbIoj07Hj0pxasQ+UiQ/QojCVTj7P
U/ZrSNIvSSeeea5BPrGasSYEsp4Gi5B0ppFF7lqJwcJBMrcQnXoKvyYihrOm7r0ZUj9tpAOnqr3V
tHkQ5irIgWJP6kWnECSryCH4lDdQq6gGKD1zi7l0OtiJUitd17uEW714gEje3KeTGVXp97XEiAXQ
9FEDwEAq4ObnrEkoD7Wun0Go99aWq6PKsdMa+miOsuG3SeZwcf8m1IK1JE1jZUV00JvwJMacqWZ4
GAAHh71810bIBxTqwmDX2Avp229HhfQlymVpJrDhQgRqSOCdedYYR2vfDS/uQXl9Lyhi3qjw+lru
3Ll7hGBQvqh2U/nXTxfLDSl3F9QMRgqEj66C7JNmReJjFy1mzA0Y+RoZi9qNjhufJ/FkEy8kvlog
momi3hT0vnRQ/ckFqz8TDrwDQkFM3Nih4hJmF0uEI1y5pF0rYIqhCoDF9EWfEFUNfmulX6W36/u4
W3s3MLTLKyqm7j/RNZQZ9OMmUtpTusbHM2S1VU2zw0T3G245aXF+r6+6hTFb3gyrxluV8j2N15Oo
Qhc6g2BS3DkaqMWikGe8KHfbEJtfRqdX89AOWbliN2J/sfIfmERzshtgvwPtl2gmtvpwfSd2L4XL
RtA1Rz0XCjmv8ILtyjst8iT1KWMxU+477T97TVcaebms+rzCikIRMyNzkKxn1YjMfs5Neczs6+vZ
P4kXY9RJbBNMD5YCTki4+Lp2nELMCPB3dcVS+WTZoU6iKEeFhvF8pA4igiWO4ixOniTItrHkfxW/
LkuizmE9Lnoqk/Oh4drpgyZl/H2WC1DnD8DAntPqHmkYtIP4JnweUt6bl5Hh2SwzxE024STjytoY
InyZgXvsNc1SpKBvFcZFzTJCFwg7Y+oQTFBKix6kOuhmt8296x7GMkEljTPXNtyaIdZrJWeXgjiY
yNSDEvk6I5XaNYTcGDNyIAYR6fS4gbh5LaWAschp4aWy7iax4iVJw4ITs+xQe6asIZL9lIQAJ38i
pG/zIfHWc2cTRBwZrAkd6cdf7OFmadQetovQp2O3YGm5/NKIy2Olg8a8675cN0MOIf2IAq39f3bw
A+a1cbk0E6R8As2vXeNTxWVoamXj/I0JA4muooHbmwYo51mGIXINK8HcjlnWP5eVpeq7Mx+M+1G+
mKBCjb40Y6nPOP+8FN2Xce82fHlIk/VZiJWjkbXmWKreUPfHVo8Y1Yvdus/WNvGdzQ5qc9UuYw4f
nCwxEFxU94+8r94SUpzEZan77F4UCkBHGKLUeekDT7MxlkRCtagSyjH9IgHEsDoll5wkMCwuU+8v
JQuzsuv3G3PUvkp1FYk5RhptroXIY2OGsj+lf1FhMjY2qP2r62kskgbP+Cx+1KcAQwmMILFbKjEU
BWNUCBG6SnNpaLG+gmMRFvSvKgDDv/WCKpBCzQ8ypFVImWJ6YYmc7PvkxeqnWZ2INzqNtCoJLh/U
NMf2QIarQO7mXz9fu1iTzfo+IQaNrlbSCU4h388Yu1Y6C/0E4ITHc20ZNulns7rLTJPUg0GspamQ
ZQWOIT/U4fPYeHNy6hO77M8DIK0p4K2l12PeNvHl+biwkCj7xwBxS8BBwCuauiiVdplrCHeh9CM9
DJUzt8iTBDSgl9OisqQW9g+4cjFGBf9SRSud70h9Es07zJEEvA/uJEAXY8fA/AzjY7KWRsX9sB6W
xRiRasSktlbaQnXolHPhNWg495Y0HQCI8HsvvyliU2Hdc7u1l8tS6TZbm5RKrkrwWZ6LvopG5c2h
HvB9/j0s2qMWEdqj+b2p24OuF4yF72aLG9NUPVOQ2jxNyMSOOM1WBDXxKnxO4sYxEpal/aD2z/ek
+28VFF3GAtrl9jxjU6PJLNLQknoW4oO1ICrNLqR2HKMO98LSSmD1eq0G3WzFBlz9LHqM3Tt8s3VU
lOaLiCtCgpJKOFBx/xSNjhVBWVtG/vnm2smkOuxzA1tGYhk05ez5CE6H+F28VW/J3MV0mG811qOI
ZZRKuvMpBZGYgUMudK+gXTBl4yDHjMR+/y252TsqkuRhEnX/Q9qXLcetY1t+ESI4ASBfOeYopWZZ
LwxbljmCJMCZX9+Lru5rnXSWsrru4wmfSAggsLGx9xr4OjMrskASmzYdaCujX/y+FchVd6iLcwJN
C5kQwxV+zuxYbE12nOBR7eg5pKedbzhxUbd09bUvtgbgv/K6TwOdLZ5A8VEUa2a82v6aQFo6mjeA
hLYSOHS4l195uVzcgp+GO1vGxoBUfE1xxdbiJPvNFKtrE7q8cgwigKtjBz/HkBuS1sxcMML0DoAR
VGCgQ8CDObQeBBrn6OmgBH6N73Y59LM/g56drComrRoW5D9j6TdomWeB8GKIAO5WYmb3dFXD5HLS
8GnAs4M2FjCNIKz9F7/c3ENqH/bCK733v7vBP410tkEMMZdx32GklUQfP6dh88K9tWm00udzeJVf
xbBfvFzgUGM4FvSx9XMhR55XpLUthKkyVYY3AT7icpPcakW9JRDdRfV7Pjk9Bxa6tH8VWvb69c36
+ynz95H4M/7ZjItxoUkz4mYtZtd8n4PmlIJTFZ/Yz/hBu10gT9N52h4Jk6+51/vDl0/In9HPTkhO
Kjzu11Z0ndu129nlcYnTa2+RNRX5aopnqUqc9qXZW4hm/c6+04LhViIVVC91lHldgJrzZoU3phCd
vibEeG3g86wlntJGTNBFwPqe6NQFTcZvmmR+yhbg1roKmhCyD77+oBe7+zBl+38b6ry7b1e1WQwT
spWVy7X6qqb+qkxS+9revkJ3uvL1zpv7vDJKrU5wWsi4r8sfsnv4ei7XNud5L7+brS5VM8KbFeUn
+6N5EM9oroKohi3q3GRe2wYMrD/4RHzM68PyWrbyb0Ldn8U8S1c6WSmYV2OGnT9g1BY2iaj0+lpY
/QdE4ovLifYeAxkI+rXnbl8oOECIckFPahQvY/NG2bU332/62V8nASJeUAEGleov1diijie7guqp
D6mQ+8YsXGmlxyoDiEFfal/pzbHq6Tc2iS3tG98Z872otH1m0g2blltYvSZuW+de21vfgIvep/10
b8TV7HKW3TJdPXIrvpcD3w6F/WFaZLuI5peVVGHcFDvStjDsS39+vUUufyHbhMggVAbREz77Qn2s
V2NiYEqr/S1ojCG/Z4chWP3YzNM167KLz5BPg61f8FPGB17VqFXWoPvOra6yZzZS3yLGtjGyTZt1
V8iKl7Mwx+QQkjEtDb6t/xytzks7E2vTJnn+3eaG8IKxLd0hyDeo6F9l6a/R6K/N8Wm4szCZTNpg
igyZZb6FZ8Ru2JiRs/tPxDV/F+7/GunTLXs2Md4Ku6vWt4ZpmnsIRHockmhJ124hlerCVT3qqn6v
JwnuIVN4dWcc2yyvXTWVe6SKdtTxF4G+ZwswiYcJ/WgE25d4dkvDjKrG2kmK5mGSPck2NtA4yLeZ
EoEuF7ntmqZEy3eSaH0WlZeijBiSApdv2bjwDvSolvsDIXEgqL6hoNvODWSBST4FrHLeLQpxQkPr
v/cxjBJVBkGOfIInX3xfOepR5aLyjqoKkypi7NQrL/UMq3ffKj+th8hql28Zm4PY5IFepbe6JBlu
vPmuTDOvok4kyv6WKv2YN/Kka6ijtsORLskzJ98YTWo31nqYfuriNW8s6RKL6l6f1BCp7Ztjj6jB
rOTXoBOvJfM775LBTSU0RKvlzVraTdKKMNHR8lMmaKmZfiQzDnLTDmgKvxdGHaIqc1N2mE7S0F0i
nL20vynVAPEZF74ytKdawLGkJ/cleQQ96q5rCuFqJggKuXPDUUyEUt+rdMB6oRnbF45zl1ntY88g
qM8c4y2r+51Klj2r2F1VxUCn2wDBgNqf6WbvJmwAcGOI3bTkeyMbHlij1W5fOts6A8EaADmXqTmB
O08Ze3luGi7p++/CMG4Qgh7SiuymWH8mbYkGc+wZykAHbJqiSoKC2GW7NC0e4W7/5hQ1GmJm9dLw
9GFqWSBQHFc6zG5Smu1myrykpbAabhPPKrRjCiuMIdFOtRyPrZE2QarqW8qHbZWT762yT5B8fAA8
1rdLdgAhZtcWykeW90vmzJPQ9nf1OdlopEVTHy8MXu+XlMFVoFwmd0i77UToHCRDq3lyyb9PEka8
WhN7pSjhcrzkic+XYdP31i6RceMpJqKltG9KLLpL9PSgsmU79Pw1T4rEbSygm7rKMT3aZ75s5VHX
m23MnJ1gJuyKYDkDZd5flQZAAfqEr73tRMrC1ZlZ38HY3PVpGaAEHfK68bSZv9nYCaM1YnXKrcYm
y3PKQneNQcZuPnYPuS2ezCHew3GTukYTY8rJd/iL6h6HdC58wDI/Fs1RNdOx08UHMZOHYaqiytBO
C39ciuUn65dtn/UeYuguV0NkT2bmJgrNfVJkrhj0Q99K3PXmhzGOm0JoW03kD/HcnppMC5ap9NtG
bohdBZ05RK097ykbXSKdA+i2P4ZCe22h2Q+FR9+qs2c6DK6qtBmarcw1un6T1dMQjCU2Z9s89HL5
ZqgdqIjoxLVeRlCsa0bHdQhcnrTEwJYuGoCrldxUMXxFx+ZhzGYA9McGOMbCea5p+p2r/tESNHMz
p9rCs3mnChL0BgCPZnykLPmWqASeX8vWMKFcQFZ0RnrPaaz8OZWnIqmoZxaWR3nyBNwRNmEazLF8
bwaAoJW5kb30u7wcPUrp1mJKAPGhPFW1R6FVt1pNvossPU2L5jaM+1AFdbklnmDkFhXELF1gBz+W
SScurmtQSnvdcHvQ4QFYWu4aCbba3Buuot1e756ZcvxkGW95U5zKZnosZHVoGUtcpQMTTfXEW0qW
u0ncBcVS/hhT+P7kEkxfG/Upp9nODUyrqAZ4AU0Doy0/IDGgXKjyhWNhYFvNZuXCD/qO6sOJdajZ
MeeosukxraxfRc6CzlZBHi/3S1K+6mXxHFtm7drYlHOLbE8uLi/ooTDkwdbIHiJ17zhre2pWP1Id
/mhzYtzTub+p+fzUmnhVcNg09gk/NhbC/qiasJ3Hh7qg+5zYG1MK10nFdokHt6qm2aV17mtscXVL
hlo1VkEs28yFaOyLAoKmk9r96uvWKQN8kyK9H+oCITLRj7SAPRvjd0VnPJUC0avhahO37a7OjJ2j
M9gPkHtuxhvTnHySCXeapmDqqhuZpH7Vw8lcAJpnmvfUnp4Gg7xJZ/5oqSFhB2FFi6YHQmRALtLU
N/V8p9s5NhA/8trZ97Rq3EmO3lhDCKZs/VSpY9/3Wzkyv5C96c9OexxQX8k6C0gd48autdSrOVxO
mmabj+yu7XqvSrpoxGfUc3bjiO6XavvE0yatccuye6irMnE5KR7Q+dgVwAgtNal9DlvDKhkiiGXv
B2P4pgz2Yx7ao53pO5ll6F7EN9QaXrWS/6R6Id2ZCdhP9VHP+I45MmzGzEfScbSSOrIN5q4hoZjg
NyaglMeJV5AmXH2ySq35JsrJcC2qBVUqTlWHq1WbZWQUuLL1OlhYjQBl5h8ahY5/3sldV3YnbRjC
0Ryey5buiqF6GxZoG6ZL0GeYTs/YXq97KDrxxzmderfIjC1fyqNS7K4RGbJd9giHrl90GXzKYo+k
/FUj1l1bycTLawV5M0H9Rac3upagnmnGr4usbByt5qPPtDuzm76nDtvk04IwZb6yQr9XSDPqWG2M
MX505hlWS0XhMg2PGpYjwJfAHYw6FDeKHdhAwHF1y6YdexYaPawGG2Nb8cwfTXHE2xnZjwTiZaI/
VMN22B/RPP+aK3038NazbNgLttSfWwFxsKTzOtJFcT7hSkU3OFePXdaHeQF9CHMJzHjYx055JNMM
3sriG2TZLP3g6mLZVTUkFxK79ksau5Xd2K5wqtIdZQejl6reDF2C4uBivUmuBXW3vFZQcvCKTh3V
QG/g4vaaGGgOxPynrk1vsdFvsJ88llI/tcc7Q2ibdE4Oeknd3iZepjWb2nAeVcN9ndnPvJofGjhx
qxEkz5regIXlxnx86Ad5FDrf64beQy6vD4kcD0ljAaHY4Y5FZVRyHmii9zUnDnQBbc6RH0ZnQpVe
Om4RW34FP6YyNoJuiaNJL/cKXKBcKk+fl8Au6U5byn1WlJseXtJ4xu8YRNJzvfaoUA+OgGd3Fwe5
CWoUb3b60NzKDHpM7ez3S35rQqRTx3ZtqfXM9SVQk7Ex+2kXL7VX8RIwwBi3HNO2k+xDZqjct+N4
q8XL7aiNratrZPAGOykRNiEglDYHh9AU/zH+HJb4fbWfjJ1+O9vjM6Qmjz2dwskA2K7O1GlRTutR
I6au7iSJO5e9F7cFcOpYuUQrIiNh/kKF4/Y1DF41p3Dr1LxrzQV47OmAlCXC/RysJ5YQHBYijiA+
7KtOvuTEOlgGiH2s3bUDPaZj73ED2SeFWng6dHto2N/BgGVDyehaatkIar7RDioosf7N6FJ0S533
GmC0vd3UO6Kqb3XZTsjQ6U9bVe+xIxbfJuZ3cM1gh1PBTxd/RxN/UGu+pUm7b9adxu3xRrFUd/NC
4gdthBMINsLqJckRH+fBuh1Z8aD0dX21/ASHs13S50HiiG1eMjed9DCZ6DctFq7oyqe8ajbUmX5K
bXFLmgMMWnxvrVWdlPlpV0dtr54zlm5J3N/GffmT251w68E6NokMF6aFMau2sywj1g3vLRhMsLXG
SUUDfNsvzY8iRgKQ0G3cpu+6YpHT5yeH9/dt223MFipyYGK8zxbwnj1XJ0tmET6hnyPcpzOLkASg
zg+eb5LurXxWbkasBzb0YUnKnwIPpwya/TZdvvM4/gapfU9Lyyhul/04I5glJQTkbf256vkPI64T
D/xXF+V3X++HylN4OuTTvIVSoz9b8OpT9LEtqG8g64pz+ABrBQxRKq/jEv/jglutZPc0bfazXN4I
jkQhlO9Mar9080ah1wnwe6BQvIf4x36mw10yFUFeQgZN0m9VR2Fth+8joLNl42Locea0GVpVRirx
jFiOmWmh+ukcRq1+hzl4xIm1V1KDXhbecMYcm7j65B2aU4VbWC0JmDH5Q62iRU3BQrSwqMZdouTW
SRNPL+BePtJIN+xHmTUPVgr9PhXfdGIYPXNg4cCWwzTHhza2Dqzmbo3XETOEcjUyvdmdPNK6j8aB
3nUGP3CrerSdsfT6mu2JtdxQAFXhD/qYDLHPZOrZNpQ0UQAnHHuqiI27FDqibl3gRk71abto3J00
CUkj228EZOC7rsb9Ux0l6bxSWlhMBmVftZkz3qDlNkfgKPv10t+InPqgSPs6p/cSgQfvCugwmVEs
y3twNl4qW0aUUC82ltt24E8CctsUJQMXpvHvuv5jshiM7Uo0DvPNZK8SWTn2L5ziHLVdJC88OtsP
Cevx+Ovu4jl7s2WbezSOHxyt+6hqurOtzFeNgISePT8XM44fo/GepEhpsj7SncnPJ33LsbH5BCMu
1DT9umpA/23K+0EkQCB1uKOmHU7T4rWqhI4UgmCVsGfVdr9GnaA1EoO5L2ekIkmIBDSSde01Fmvc
DpiFY96uryd2T6h8sJps1zC8q/Oys1ySpTcDtR/iMn1Jc+zwgoJ0NqnbscWJN0q8gmxganKnTF1Z
JlME44bD4BiFa07VoSfjaak1r0403VslR4yEunzIgpzOP5J4CReNuU77NOKq9kaTJK7ewS7QnL9X
JL7XSbxH1dyt4+FXnNKTUQP2T8tDZbB7sQyPUEYITYrwP3Ts2ST5s5En32RvBDJFtTktnpne4zBD
m8JNqgq3PzZOXoMRBaz388CHjdKK+1ziYJrjI8w8A0bLh7YXmxELxZcRLWdBn9KRf6SdQd1KG7eU
Nj86U53yPsldYQC+aE35mzb0AZNyDs263feas5uYfpvViCTGYOGpEC/fdZLcSGSL7qKJ0CztzZKR
XeKUIZ9HP2VtpPL0xmjVg034Xvbxz3FYgrFXQYPgpBn0JcOZt4r0QOc2sEwCc3f9NbemLdEMbxmA
1DPAuGkmJB0ORJumFMGxazcNcbxl4n4yZNvG/qgKpBVdH6pc3UFEK+rHMZybIjBL86OEWY6b2wgU
EI8u3cRE1M7nLe/wwo7FCPC5xD0niI37AFCLOE2OhYNbtZk2eQIqeIsczUZkpWBLlIkeJW18i2/f
wJW5wBqQ6ilrcG1SfVc75kGI5SNGkakEFps6Y+OaWfGU4gyLpXtQFXvnhnx0VB85RDzFJN/WLTsw
0YR4m/rrZWtPzKcVcdNZelonQMjHU2PudpVCXQgV66TiwVpezcYlZDVS31GzgqzsXmuwsj0bfOhW
QAxtgmSY2dwtmvVTWONjbucvtUZ9XWMHCG64RgJhBlbsOIHgyEwqF/6yrlQN3ATzu9JA3uPMzau9
WJZrMPFAm5YDNasFElxuuNkBgchBtABn6ZS3NFANvZ+r38bSsQfPthczKZ6ssXubWexOUPkq29xd
KwuDWp5p33trRgvJwVMrlwZMgPyW4a0n+vy7dJK7Ru/DQhNvpnBqbAF+B5W5JyWhoWVaN1lG7oVe
HBMDEaMnAjNSERQnIl10ER/xlIE2/dvUWzdzkf2cLXRJaiUOE5H7DleAl0staB0Zpbrji7XfjmWN
x2y74E7vxmCKUTzBrTNIG6Jy5laYMlJJ9TIaczArEAi6nu/QMQX4TfycRhMJ5LKN8xwLOM+Q3FJz
BC/gJ6Oz9wV0ppNluu+tgbhZnvtZWYQ07TZwVHioskpzp4bhHU4dZKbqmMhOubkEm2Kuw6UdIyLQ
OrPiA5P0XkjjV2saAS9NnxCyVxb2IdS3dNu8qWn1KgYww8ZhE9vWWw/FTW/M+h1X6QtlcpOiFe9Z
c525Q0Y8rhFcG03uVW3/UMupcYk9gJk6F/6c4KYzsxiGuE7qzwiCLh/5j3hY9LDtx60SsLvO+E9r
yj6UaYcVQxFPcsd202aOQeYYNusfQpGwmnF+A1rg3komL0ehw02s4piLJRqz5q4rko+Ym/t8oa+O
pn+H3v4RlJrHnGXENYV1IzXzYbaTB6mqYEDhsCsADcrsx5THqWsb2p4Lsanx9aYUBzlr8PMFbtim
wJVbtA9LDcqApt2QAWa4qCG6YhrCtRJGSxv1A9RwR2ZH6/O2R2yLO+MmN2BWsybumYFXbB3fIR17
yGzLFyL/VnTlBqd1O8z0ptWtLSsJeI7Nhx0n96ie/hpVflp/XcXiCdWiIC++zzU0cZvhRR/kbV4O
YGFaW4JyZVJo96jL46uPWTgPQPmnTjA7WSQXfSOmDKBKWHQL07l1hP2mxm5G3iKOcceDLLeOzG4y
12wkFDq6U2bJXwPewqxuo7kx35izPJo2nk21cccH7i7E2KUAumMfPnJ72sbJHAI/17nFwmQ08HTb
Jo7bLeIJUNWAaXU02NWJ5L3XVfRO5+Wxj1F+5Xr7ZNbDDV3MHTeTKKM06Ds4TJA8ORjdvEuYfcDr
ItRjY/SKpTppKg+acmh8bpcHsIvmsFEQLWEEZUiRyzsz56ElBtSnoFJeG/ve0HMPGq5BtVivzdK9
a1r1UjSzV4vyVjWnDkUWY1osl6PU4pU0gct9WkUJyoLbEaJTRGUBWMI7iyCPaYzXeWAytHS8rCEf
NNfsZSBzinkMJ1GzO25aP5K525N+sl30pUI5lZtWaA8LqU4qmYLYbrco5YRkbg8cLZoppW+zw/YA
PAaxKgP085A191Uk+sErS5Ct9WaIYm3s3UmNiUvM5VUUJvSvaLblFim3kjWOVzTWI42nG3tChmwm
DdyJCba9bJ5hWYA0pPEGfYKNcp3dYLU8WRe5C6OSiCHvsNJxr0q8PYtim+ps3+Np7Fo4ckWehGOP
4JplsO3VdbFDmfNlqeZqa5ojnmYEXK6JQhABsIqS/epz+BMa6S2e13eqVXiwjy+NhIpHlpvfJoK0
nvHIZvHRzKAjHRv3oJ/tqsl4VyL7Fc8mHA4luHtt17yxDMWpBQLQpYkChf3EFIIgVdNpJPYjJf1N
k1ZH0C+gtW9+VH3quBYbw54726mkKAw3Oq5E+EG21o9pKaMsJo/lNIa6gSOO0nmIp7PPeQoB7UGG
Tg6Zj6F0m4oPOMHpFjnLE9HVJl2svRTpLpvrjVLxd03ObzIz9tMyPU3p6LXYx0GRGsiSWAceTXpM
K5w+0APxdHh39Ph+1rLNNGvvpj5tmFBR0b3BcCeorQTtlzZxC724MewcUoBsOth47egU7ipjvJcF
3mC2vZ1Y62ea/OasbzXWBJlleFWPShlKEikdDjPOJ7HJR6G3SdgM9N6gELfKNMsjjRkWeuzq1Opc
rWsfDCSxIwcOhyiUsphn6IPtZRY59kYaZMhOvK/bn9cQBmf4QDFWVSlWaGKD/ncqv+FZ7RSON0w/
SO1Z5hVT9IsN6j/QgnOMYFHbhi0UsCJjfuxqWJRfQWpc8AYHYv3TAGfNXIfCTnIh6OQZ0cqgVg8C
IvOFJyMOp98iUrAHR9r8WoQ28r3VGvya5O419MS5MIddF+mQrPRpc+lQtJkiyLm8CrzLrOljqG23
MIzWrdDuSmqRA17rRF9/0IuALuANgAWCOKiunbVGG1mXS5qsGABzxsu53oh8Dmpmh/+7Yc56vbIf
WsngKOaj3b+Ud3P5NjrXGL0rcuisy6trmgY0g26DsXwuksAwg4VTMBy0sQspfW37fTzgu+nX7Mkv
4a7/MdJZWx4SOAxE2U6HgKK9wwsUVq7T/QQXTRPA8jiARvUVkM2Fr/SPAdd//4wDaDSYQLQ4dksF
7XrdOZRWuS+L5Qq+5towZ9gso55MVi2AsLOqvEHh+5iCwGtw2///3gz/mM3ZnqNLwZHNoj2QOreI
UBoOFyl/fD3GJZzGPwY523GJU8yWlQF6aUKLGGpPSaDlbhxmaOVGXQR82f3XA65/9Fe77xx75WQG
hQ4b+Hy5cyeFfSdHY3TnOvErS9uiVqCurOIluMbnGdor0u/TprCnBXWWdYb/siHJQ7AWhx/dnnv2
7Qow1eIrAJErB8w+C/6Sj4Jqv2W8+EZfDnz4Oeb3/VWn5Cu70F5BtZ/m5WQqc0aO0wU5Ibez3jo2
uDn6qV9/r0vMWiyfpdmrYTC1rb9iP/u/fJRV1MEMU8gvx35/U8D5chV0EI/5Rkk3ebimd3h5en/G
PQsevOz1ghRAsw6codiJkgOi/ahfwwJf/lh/hjkLGaMFg5oqhSyNAGEgg0D+DAY9egPkmr3mvzlp
f0Y6ixpSQVcNKtprNFxpPcum2CwbY6vv7BAX2DWezbV5nQWPktAERGCghsZs9KwG5abk3iC+lVXB
lQ1yASn7jw1yFkH6TFoJH3G+NE6DWUx+X6KJ2QCUqs9eDLNB0Zhewvixz8drlMp/s6gcjCwdSN2/
zNDnfihZzxGKzdt/mTVbWzNaEdbKu66tfgnwjKn+z2i///3TkSuonfZFij05/4s7t1kioCSgjHft
612Okn8GOgshtl1OQuNK97P2gJplWhxFiyrwo4Rmw5XPt4aJvwPyn6HOwkilNDrDQkT/7QGzskVT
3zpNOxh9RM72muXb5UP9Z7CzYNIuDGAggTROT7Soa1qwedu9Ja0rAP9r2+J3ZvLpQ/XtDGpnhlum
DVCh8YD0gmbdEsmtCHEGrqQDl5LTf2yLsxjCczOtBcNZ+5eNDgLkNoG8P5Bd4TUHuzXq/fW1dCTj
ug5CJT2/zPSqdmKWY2Pk0NEhjzX5cWU7rF/gqwHOdp4zy4rWa25jT/WdrZSPkvg9sqrdIFHPIHXg
kDRKszzxilQLVzInakBP64v86z/k4gn4NNGzbZnGqAoka/jXO+iWhD09QU3Fa5tNi4bL10Nd3i2f
xjrblVkLqbcYdUPsFrZLveq2hmwzPZq7Omyeru2WC3BOXfs02Pm9plUDxL6Qo+p9jS7aqAJqzK6d
UI90oOHG88+qLQD0uMahuHj0Po17tklHwUhim70OB5HJbZ2DjYpu1r18vZTXtufZHdfasREvq84X
7YK8uyHWld+/fNQ+zWLdNp8ONq/QSxzZ75eo2q6iddI/rKEq8X9+PZNry3V2qw01n5Zc4k3dGIek
iExyKMcrW/zyYlmmwwG8ACP87Is4WUN4lQK1LKenBHAeR1wTIP43O/vPEGffY+7iLjcIcg7qjgGq
J7+lAKAkt61DqCxvvl6yizvb0A3maIbF2bkPJNCdFUqxv1kB/3LL7UMr/K8slfAA/zTO2aRgYCg6
lSHxXclABHivHb/voGtpo5v2H9z6F3cCJqRZ8LaEu/E67U9bLhvsdBxRx/QnNI5IHC3z5GXXNEEu
hjsTFS4G8yY8Fc/2QpHo3WxAPs0XaeFXBQp+qCQD5iD0G3Tjv/5OF/fdp7HO1k+3SB/bdQO3nQrQ
sf4ns75/PYC+Ho6/LpFPI5ydUtLLgujTSs94neErx1+KDfKKEL2scPbrsIy0kHrsJfH/q9rGp4HP
Tm0HdA2AKgiuWnyK64Mqf00wWq2uuDNdW8CzHVGMRjxbNi5hKrH76M9Ee7+ygBdvYQt+qpYNnSK4
qv5zz/UAiilSwR8BKNRgpbDK48qSLxDr6hBdjmuCuxdn9Ge8c/q/1XBZ5grrNjtB3tzUVvT1hC6e
oU+/f5ZVFAv6Guaqq2sS+TxCRyyzly2h9ApB9uK++zTMWdJQTrIZFqBWfJk85M4xcQ6Zmbr69D4X
1M34t//dpM7SBgg1JMmw2tzA1Qf4Hc9xsKH1q3Ih6x/912H6NKn1232KP5JBzWmYMKnGX0IDewFw
TT3qAhIpXHvXnDkuXxmfhjuLRENcqEatriedv+pUwsRwC9xmH64W5ODyXxP4WXfyV7M7C0atobJ6
IdArmJ3XWrLbtEUB2QIwohTHMi/vOGObRKZXTvAljTJd+zTLswhlpkvrcIVZpltgZMI8ZKcRlew2
HIK1ONnuncf5yhn4NytLTUOzVwmgcx0IPqdDyy3sF7JZwmwjI+JVG7EFxDgAp8D/enNefqtaf0Y7
C4UybSpnMrGwCWebmqx8MmuCegDE2HJ73yhwWXN1Sshws1zzYrpccvs09ln4WsAx0Jvi9w3dPhte
g/Vdw1fv818WnFr/u+j1P1M9F4Jo5qLH3HB5zuoECFRWXAkrl6Pjn98/i15Vx4qJ1nhN5o7zKCr9
hXVXjVEvR/w/Y5yFLuh8Clau1kbQBLtB9wqkssKzQPRFOeo/EN6/NqWz2DUOBpuGdf9X2uSWLfom
muNe2YHrsvx9tP9M6SxwJdAZshobY2hRtV22y36JikfD/U/4ypejiM0ps9HTw9n6Z4wEG0F2YnXm
Wp3OAX+G/7EeFOE1VvjFawyyPBB1tR3DOaf181LMnV0jr+kXcGh8p3ui1+qRl8/OpzHOVm2Q09CW
DaYC3gCu/sqH1TG8fCCdCE6UV0bG/defaY10f32lT+OdLR0XpQ1cC7DlZQmOGN32DQgvzckU32tx
9/VQlyPgp7HOgr2e6rOqY8Qk5yE/GWsJFBMDJwP4HITAa8ng5SD/abizIK9xgC97geGGMI70gwRL
2PGyrQnxUwgRQ+V8b92wa/Ij1/bIWdytIZ9KnN+CucX3HLfIqLslEOBXVvLaKGcR1h6yakh7pKC/
Za3XbQKmHuAKqytie7tqIvwf0r5sSU6da/aJiGAUcAsUUFPP3e72DeGReZ55+j/VO46rWsbofPbV
jtgdUcsSS6mlNWRSImle+m79UtHB7mwQ0HmhEPnxnGFYv6t6ymtBhSzz3eQHfrl/52zi1FDWa4dX
lhg8DBShkytKfw4+bnfag02aUmbbGGoendDuzqFj8pRP193zyiYDistkBmOfYeyUnGVQpEqgzZNv
KSk3imHcC3ptiB515MteMgddkY26FGa8K9Xz9KqAim3pLLqpGJuxhBRMGpgZvEcfu1W60X3yzDv3
9Kz9du6vzDPnPkv0YYSQOwgmZAPax6P6ZvThY2eaX6uJl8xb9dYrW8y5D8ZSm0YDCTZVDPflOO76
0jh3QsmJ6n5fEsHbj/KmIcSCdzI+I3RJDaKQUnEiTIIJ0Mm5qZuzMnBQ7Per86MVxktSWUKvRSnI
aO+c/SmNfaNK7e3j/ft+fTTBuMbQk87MOrR3apHsGnNu90t9H44L55D9Dv0fzTAuIBTEDNAeDTNi
tyPtV7MZ0Zt00OfDlH/ZXhFv0xgPwMDAhIk1KJYb6aMUvqEt+d9+n4H6AF6hABIVJ0j91ngRhrft
319JPH7cKwbWo6CUMMssKbhLEGHY6X3wFJ96hxaQw5bz+VfAjxozwBYnGbKkEQbdtQhTy2oOR1bv
Ay8+YobDlm7QT20h606Fw7lal+sn55dBlpxkqsnUNqRRHaNFa74C5ssG03BR7dT6E2cj6fH4iDsf
1saSk7QhiBXIAlPNa7EfvfBQe8FTApJyF7M1B/TtipwAZwXWP1pkYCFreilGX78KAgXwXh/zZ8EG
0iL37kYH9UH+36tBH80x+FBoTZgms67g5iKYXNlJvmAPja14xE1dqXO293P9YF2+HP37VXbAmDTM
ZA84WIruE/lTnfK+F92dre/FgITZhpHUmAVA4hHDlq7kS2hl/ow29kNyQHdpbm2vZ6Xf4OP2sUiR
DyJGmWEvOY279ssAjV2oaHriY/RpQWW33GPY8V5DjLrfNvx77uijXQZB9KXJBTUUQPgspd4cRTdJ
bcaWoT1PyPlOOgaUEEhum+SdOhZT9Ald0b0M8XoNIhFoGm4tXczRlwlKA1L8ozEGU9pkEedJbYDA
mG4jfWBLam6bxk4VeVWH9Wvll0uyNcrJkKsuiXJcw3S8OjqH6b1qgBMosNHWzoHK9ZvyYosJSJGp
Ssqx0mQHRATCklklhA2lx+3PxLPB4IfRBaE5m7MKtdHca8fKFqYQBCQRxwE53mAwuFF2k56kDeKK
OlO/KcayG8Tgoe0I+mPFfzTFgIaU50LTRq3qlKlvlA+NgVFd5VBpBufrcM4UW9UIZhlKvyoCDDNF
GoN0ro6ZlqVCkmPMd6QK0SyPXPC/fS0GP1JNqAdtJmgTNoQXEbykiHMPWTpwtpBu0QYsvguMXOFu
LJlNm8c0dgpSq2m/agYnouF5HQMO0hKOpJsWRDQ10nXz4hnddFbJstveLh7esqUGAoKZliQgI6CP
5MIpHrXEztzcxkDC3vyZO6mTPC93xgM348W5WNiaQ92TMkErO3hdUMYDEfAxcsheuafV3P4TD91l
eno2vpfJAEUWRnWiFB21Nu6obPu4WxzFN2+QXgmeBh9kR/eSDeGUewgTuaZiCUeqBrW92ZxvajJI
siSFOmoJHTVa0J2uYcwhAlUbRoi+b9tZKcB9uMzYRFXURMmgjAD70Z4c5ZQ5w3u62XiiVygelo39
M/qsgmKD47Qr2auPhhlkSZZiMttUxLGABC1m7ewCmV9zhy58V9lFXOFgrj2641fHMGhHsQHFB6g0
PAyc3BSusQdx6EnxaHUk89SH7Y3lnHqTAZeKRCLpoXrvjFX0ENbZ7dDPzrYJzjVgMnGIqclyE6He
40z612i8SwI0TMte048cOzxfZPAFUtJzY+g4fnF6KJVjmjybob+9lBUu84/ewMQcICAqZ1Sv4A2h
0+wrdziOnSNChBjSWDbSGju8Z5zMk75v230nl/vzYSci0/JblRVUIwx4RbInB8UCT0a171xlL9+j
pGWL95M775Boua2O5HHYYezKSU+iKzvyY32anRiKcIqNQIKb89m+D6GQ9tFbMQs8GpOMR2SD9sgm
bnxw2NhG3r5AAcAOm+nUAxa294Lz+iFsUgSdhEmb04crLSXLu3RnPmA8D8o/nZc881pAts8HEZkY
RpWzMSLjiAsfo17kkEWPnNX83mx67VHoxvi4g+YSgSl4AYxnrY+B1bA95RUmGCUMHIeggXmlg8gq
GOQ4ZlfvKiIrkCYDST646z6aLUAEO4lLDFpBUPKDkULyDQjsuGBbAQFr6lYdp+K0krrGOq8MMqcT
8/kJhsURoWHSbnLEXQUYxWCrUtlvUIY+Yi7N5WkorQLPlUnmsJLWSGQwFCFwEn6m45MI2kg6MSb8
TeB0MaMyZ3Oaq6LLA6KAXuhVUDF0NvEYxlffH1cWmFOmTAtpdNx/oPs/ZcaTTD6JBfqEHoyAN6HB
2TKVuc9HVayGqi0wyhg810jyG9EN5hhJWv4NVl+tiDlWSChElHJKA+Ff6pGhvWvRtm4FUs1j4l69
FK4MMccrnIIOY/yIGwL5LRq+Ty3m6t62zxLPBHNjm3McNEoPiBj0zi66wK8mUEvNMScNwzPD3NQj
IWpcV5UCag+Qkk06pj5SZ9T/97mwD+dUZYAhS8qqzWLgUVVMXg+6HTEooLlUcwCItxoGDoaoIhPR
W8XRcwyKv8T9bib3299lPelINEM20UpvKCLzYbpxaUu9QtKR3o7iubbJneGE+8keT7TCY95hBHfb
5OptcWWR+UZKJQwNiHcQk+ePg/o6N5zbYv14XlbEfJzWnAbFRBHaMcrHFrmImg6NotlW7AkPryk4
/hZxXC2F+UC6EoM9oBRB4ngQDxMoidMd+C1d05YfMclrg8YD479u4eFhYT7xMpzr3nFZJ4PcQ9YF
mtnRlOqASqr03OXfQLP6bx+LnX0Iam2sNR1EdWn1BZpFSOpsOwPnY70n4K8i+YjU4FloF5qCfmih
paqRDCQ7d4rAK9CuBmGXT/UeMF0ZMsuqyXIN6ZzEmHYQDXLBd3goq9gmyviQBFDXGDA1vL249Svp
1xd6f8Zc2cyCMRUxn46z1UEGNMMUMiTgnRb8rmXR7JZW4N2B6+/dq1UySN42rdT0M07z/+v8Le0A
LAJ2XFrJCy4RZwKFvIy6O6LcveYUJ/lzf5x5J5zjme9hzvW6064tjBFJVVJ2oJULwF8ZOZCm321v
7/pD42q1DJKoYKVT0MT/X4p/pm9eJzxUPtUjUJAyplrDmaf91a18+agMvKRVoUhzD6Ogg9EEO4lu
xZDznubAyvs7/2r/KiOAWEpuqog7Y19BPXp0I5+vr8ABYokBEMXsSR5Psepkyl2afC6jvyit03vy
1169F8OvFpIlYP+RO7zIspNxoMNvIXQwAgvcpt7f9IN9NMYEgFFNRnDk4LYUqxsFqvZlonHOM2fD
3pWwr5YzQoelUUV6nqdPJdSJRT3m3PgcOHw/31cWzAZZ5xBiPI6WuWLyGs2QFTZtM7nbPjm8hdC/
X5kZh3JUESwrIGz51ioPAm8im/f7TFBRB4kMOhn8fpmo6Jof7IlngXf2ZfbsS0LaTx0SmBBW+IkB
NhdNnSgZocgHJsG94VfecB6PPAkC3vdhDj8kv6MEUs10YZgWkgVfAHNLkfbgedA5zrae5Lo6PExw
UYOYGkxaaAcAUc1h9MpzgBxFt8NooEWzFLwJJd43Y9Agb0vJiMA35Mzjl2Z86U0OXcV6yvmyHoV5
As7QOlTHGAWiCkrxNBubHtLnfBcjUOoO6T5+oi24KIRB+mfb27mWGWQo1CbtlYq+bz4bk1XsdZfq
8oBfBUSoGBo1n8Fj+S46ovJuQs6mKvLHgxZ2wURyAU/FHPl1wcTvl7PyzFke/ZGNKJQVXciHrlji
HMujGiMqJrUHv/InW8YUzujzEvi8EENhsEPQQQhs0s0kZ+1WchVHtrOTbnX79N5wFo88ym6z699A
mLqjokDkRnjjpfXX2zKuXInBl6zsy7hu8ZocMZ0unQoITUDr9BD58qfe395d3hdkcCYwBWmuR5x4
Up1AelbWPNUo+m/9/euZMtEw20kIS8xRqNqwaCoiYJW8msP3tL3vO86reH0NFxPMJ4sqLQAXGcql
UFRyW3G5AxUlT4KQtwzmk5hzt5h5GWogIb0joZtND5Li/s2nuCyD+RRDD/muvMdhGgwQsXi5wWkk
4y2BAfcBBMgNnb9xuu6Q9d97yTISzhAWzwSD6aTK27BO4bizMkGlC6T2euXKrclp8Vo1o8s6Jk51
XcPEw0fYMZpAWBRFRmSn7dTm8xh8IwuvBYVng4G2JpoXI88gld0UtwZIrQfTrggnEObZYDJghdEK
+qDQK1DcK9kPcPz0Mu8Nv3qlX+0VcziWsoSufIhYBfMmlpanfqCCnaofcq9Cd7mlzI3bZ91OlZrH
SpAzW9bzs5QsN10t464KDL8J51u5qrxtZ199r+pEUiAdKkFwhrmOw1TtprSFM+YqtF9AQRtMideQ
4OscSk8gbsP8sLbfNrleNLjYZB/7udD2wkIvElo/XByQfZwp2QeEWrzQ5XUVr3/bXwtkX/6KAN26
lnaEDcG9OBzRWEF4yS2eCcZF1a4TR7A20gRq65IAFHGi+RRzTwLnU7HPfIX0Q5gEgD7wQe4W2W8z
f8y+avheyWzPIzecoV7/241x9ZkYj807JYkngkc+lcGi3A20U7DwIaWBMUGIr3JuD94u0r9fPRaa
WB9Lk1aVBel7WL8g5elU6bdt11u9oa6WxEB7A6xqNUqGnZheFd9OIwd319OcVwZYbC9KtctrGKAR
g/xCaakGS2ktMDOCl2r2R90yOZED/cmtz8Rg/dQXSiKTVHUqqbYVRXgNAuUevfQ7MhsvJOMFZuvv
haslMoghlyaRoxmIQc6U/ULxg31upydadMVz2+M9hXhowT7uMS1gViDgB1oc6ISihLGO5Sbd08pY
6PBWt47Sv9DinavuygmlcZlIkFIH0XLHBHEZ8go7MNv0rWxtu+IK7R3yCJd9ZF/5+iKohdS8o6Bo
y5CNAqX2vj+gpOwkt8hjgUfKbk/tXjgvOzqkxZuj4y2VufRyqRQDZCtRukWbavVl1lG7JueGz67H
wRGZwZEmJULRdTBUOcSjwySRE5/1XQsV59I173gkJlyHYYBEXLQpjFI8ANsdRFcs/QiGSIdqRpdO
8YM7CcmBFDZB0CEDGbQlVkeHw1IMrVAGq9Q2Hik7AXkw97w2H55BBmJisNWj6WxBFbxxuvS14ZK2
8RyDAZTACLs5S9AjAnFQgo4GNI/WVuoVR/3BkKzFHr6866J6UeJsHwnOBcdKIQ5VqkD0o9GcSmue
ijKwtTQCqbvqTsoIgk3FmtNut22S5yxstkBrklmuTHCFd6iEY0wNRAK5rZ/pFQdFc068vDKV8+HM
v0s1XsFL1SzoF2/hLKJHwFmYPQq2tkP5eFdAbBlvpn1CJUntyBPc8LbmWOd8VzZJ0HZGu8wBolyx
OXUahsohWyHI9yWvCZ9eABsXEpsnECtlQFsI/Ec8DPvktvF1T8EgAy+M5JwDNkGgR4JBkhLLiapl
r42m36W9zfEO+oDZWgoDJamOvNiMijLaFw0PVCqehivvvS1D9Ke/6wO53AgK/YBX3iE3QTW1EU52
h2bJCgLcCyS59uUeIm2+9p07S7i+gRgDUUDYL+k6AyRdakYCNDFUZ1GSW6MYbHA+P2xv4PqJvphg
oETRBiMNO0V2hOjLElYWCJULcOq3+y55mWJv29gfzvLFGhOZQGZh0YwEC0IXNZ11a5+Nu8IvT8Y3
OkjD0/nlmWM70UMIkAyE9ltSJXjw99uQ89mjwx/3TOwSTnS8fnh/rY2lfRSLVCskAYGJLB3k8qHW
91LqRDMnNcFdE/OUqc1u6BqtVsFcQF0w9wrfgNYuLdH/f4zQ0l/7/XhdFsWEIJO+1FB/wZs4O02n
8ZyeW3dBPlEGvx50BTjwx10bPQ9Xx6sysyqLVBxm2hKsu5k7g+zbzvfUOZAx/atuNf2yOAY7IJ8o
56oGc3rrZ8FRIZziynrcf/l9Bi3qWEqluKtwW+oN9BZaa9CP4fR9KXZhxoWm9RjuYozBikyKxnTR
EIQP32qMXeziz+FZOc+ZHdwqNuQ0ngde3me98nK1fwx2DGoj6UWV0a648gaNpAdD34HQ0qNFVxmU
oLJV2LlkcyesVq8vdKjgXWGCMJMlzgoUqVQxoq++p7mNl9pLz51Fe/E6W36Kz3S4e/KEffy1+sZj
UVt30SvbzDftxi5P+wIHQkTDcQwGz9xuXc0LwdLAH8tbBWeDqKoK6mkD2Z+P52EIWghwxLhAK8iv
yPJ0hP6MTSTzMM3CTtNKTzUUTri16rNXJpkjKJqFKGlUha0XzzFUPG5BbGgt6TeVl9ZaT91fWWJO
H2gADImIAGflljbMSEfzpkPBLjqKXGYy3qKYj6brKHKWAl0URLxmUzxDWQLCHJ2jhQ2ELHh1GPov
/w00r1bGHEWj7oamKLGyRiJ2K6IhXV3cNm3d7duUZ4Y5fjEGgqcxRXNFMT3m6qMOmh4t4NWteFvH
3NgCxEjrQcR10yafjGrXQ392RqMARI2tfiKcFzdnRb8lEgIdUjst8mcJ6EjBMA+uXF7pgGeCSYir
6SBUQ4PGWjUMdwVcoo1uWqHjpKupQ214AJs5EMYWpZy2hJVkgkZhdZu04WlUA78Qje/bXrCe7bl4
G9spAAro2sgM9CIMLi3CQa8TQutoekGyx9bvEhAa8SxyfIJNF/S1opSLgbnFdgde99O8S74lTm6j
lfPFfAa3IIg1QHxx5D3keZ+O/v0qOkhNKQGpHEXDBUJbxNPIWy59295N3tIYpGiXoJiECPA+GYvf
pPUzEvI2yMse8xq6s6Nqb5vjgaDMQIW2CK055CjIDa72qiI3sTxAcMiG2PPxfyevwcv2yk8YuIAk
YyAoBrKQRHptxaNIvHT4wVkOz+8ZtEibss7bGp9I9Zp9ugvBOdnapQfW1lf5lo4AFR6E9kbe0DC9
lDaOG5si6OZhalrkJpy6uUmG2BLLv2rAvWwemxao47kNS+p7c/O1q3yl6iyl/LK9e7xVMJG92PTy
oC0qJnSJAs1pNHhDJWXbBOf7sA//LkFIYdBUmCgfim704xrq1XFqiXXHeafwFkP/fnVY60atx2rC
vSEEt4J6XriTIBw0UBg0QMkUslAh5GDypvEgC/sZjKBerpWHYemtYgxHS9GEyFJL8PP1yVsXV6cg
bCRLFSCwqWqQvB91XmMLb9EMemRVJcSgIlMdXV2cpDJOizTY4tKktiCrfqvKvjCrJzTAl5ZEZncy
JG8Jaq+DevvSB5wvwLsY2KGVUlJIRxpgC52No5P7tDY0QH4DRGY709Gcbd/ifRAGXzpUolS9w+Wd
Bc86JJLS1A3KT9s2eBvM4IvRzWhB1iEfNhmQij/N5v32768PTl7OOTud0oOrN0J/MJoXHru9+By5
/TOVLdHt2QVF4Zv8DXmyoxy5s8+73f7wsvgV7LOl+qGSxHQaMUpgoMtLR24pt2sHaqboXQ2djHfx
cJ4W7OhKr5bVYiZYKASI32sb0LRejvEPJXKr3YDBvGRHeUZ3sZu2NjQKOfvMcRZWVaJdEjEcCgDR
lNmSKzlFBPlVq4IoR/FCkxmo/D2PR7LbNsuzyoCS0OlaGsoojBnFdwKNakiHl83jtg0OxLKPUzLm
giLmSFcjVW6rqR8vlT8aD4LEscM5CiqDNU2oRUoxQIlWGvo3klWWZoycjgieCSY4QRSrkJTAR6r2
yUzvu4Z3b6/3410dNwYz6hzaGxrBtfpfIQia8BhRpIQp0mdQYHVwQ1Bv3ZGHiZOZ4TkCgyOzCP7L
pMBAVRvepmZoTbInJzwCRI4RjWlz7OVxrnvkVtGwgaaYRLJMeLmeft32N/pP3Yh9NOZB08byJBGC
JFOyD9Ei3vm0RbzxeNHjerLn8qk0JjpRoLC1LHKE1ejvJzY+LBCt+xSel4PqtidMd+9oM+rCax3n
7aLyMZAQl0puE6joOZ360gY/Z+2k8rri1qctr9bG4EIfEhGEDrCBQevTckLIajfHqbEHZJJkpzgI
wN9E4GDgenn5yipd+VWIBNlmRK0pnFA8hD/Fn//lp8H0BPfHVPC37Fhiln2xISwInt/mL8gsP7wH
NAZAsn40TMUoNYeg+hodZ8FpO84x47ymWMZbwcjFaswBILF2nNqnTH7W8rta/VmOvDFnDlRpDJCA
2QGBDr3OxAhdHXXrJ2Rwtw8aLzbQGNAY00xd0OYA0NhhkvoA7lRHOUaP8l2H4a4CLcudF9NOW4vX
YMFZHMtvC7HiyGzp0HNu3mBIPDGd7ZXxfp+BEAF0dmFJydmWZLnvAkhWpd//zQIDHrkO+eREQMFf
WNyoezBHTqzLWwEDEs1UqElDP39SnFXhQLR//H1q/+qoEnmZminDDmXNQZyOhMdcyMsDEAYLzDwc
pyKHAcqbMexbb0Dfdu+gj9nnFZk5kR9hzr2a5fFMaIg7KqUlAmWE72a2j40MssnQX+eNFNOf+/1+
Mg0DCheEGGxZbJHmMoJqjerU2qte+WlIHCFvkX2dd9s+tkJOSgHtYolxMqVox1KZQKA0HwIPkeW7
OlMJwR8esez6Dl4MMd5W6zWpG+SUHRKcQM8B7XTLEGKr6L8Q8SSmxN5e2PoNfzHHOJ8xp4EWliia
htW3MAqtJHIziBs3qlVIT3194Fv8A9RdTDLumGr6CEpATE+LnoouiBqVdVo8RYuJ37umJzsiCAhq
OCevvkJ/eMtbGOfs1WRo4wlpWS2vLXN5LrL9rMmcDeUZYeJaXUbHQF6gfdyovygihOWOXcoTv+TZ
YC4kPDRU3aQ9f+Fy24uvgZZYCwRytz2D54jMjSQlytwN6QRHLF6M4Caf3sjwVGqtpWa3vfG0bYyz
IpavSdFksZoaYHie+VLlNcJOj/+qAHw5wixLkwqNtyYpkTenMAg9eSu/F2zilHvDzW957Snr0ckv
J2fZmCDQ3VeDitdglYKCWoI4MmoalWbVyymSas6n4sAgy8g0iokytD2m1OK2cvp+so0abWhys8uK
drf9od6rCxuHyGQAQ1fRgRYmaMgH2Q7aHqAHDbadH8Vj4gZO9LV2iDU7uVP9MEF3dZCdaKfvycJZ
73qf7dWnpO50dWV2JJIjsca4TAwSqD0VkgjBKRA4gRvuRbe+iw68cj4PtVh2pqaTgrGRUQkZZ9uA
qkO8M+6onl3hB08Zmrf6PdQWaKfOHY8X6g+x/MWXGEhZ8iAmcofqO1VIJnZ8CI+Fk3uhpz3gdKIf
m0pUqQ8/0RPrhLe83BHvaDJgU/VloHSUumHuHmSMcguuzuv9pj6z5VMM1DSpRtpMQwy6RKe+uy2l
mecw28fRZEmb2irTMzlFSkg+ZydIiu9qr/hUPmdHMCBSUQ579BsURv7txkE7wUc/LXMhWLIa+Zo6
baxcmY6IjixSEHf7UG6ffyhkfTSjx1lUJhl8sxs9MDJZBOOw4lsj+NtmVj3BVDBrbcqiJrNiVXhN
6uEw4OKe0pMKJv8Oo/DqzLk/3+fBf3OGixU2sxEsZiHrEqyQ1BoPA/oyIQv7GCFCoE/XxS5uxH0H
3vTcEbl5Us4K2XyH1udzNfdIGen1eZwOZfglNd62N/E9y7u1PuZjRYEKzS8JAZ46LJZJ6h9lPj7W
sYmaj36PN7vfThhdbTV7NDMvFtMbYqSvYzH6Q965g4j8Yj77hhCeY1l6wqCgD3LZnRJ3hzyfvDg0
3bbt3Lg0bLMPn8VcPXR4FzUNcEKJQnuapB9N86OVMnA1EOknEdvHcEZ6JYY0c1UMN22ZnrLJJN72
sldd1CRQ5zRMVSHvyborxNYKpViyDPdhWkKQUH1sZ9mfx9gK0U+0bWn9G14sMXglI36uZAN1kjB4
DEzJqqdoJxVf/s0Ig1hGPOZV3OIjxgrAV9ccFFuhDN9wdo2zFrZnAYRk+tAtOAtpEB+EVLSHpb1v
+kL6qz37dbI15tHRRHmVzwPGv0bzrlAsPb9RB865XsX4q2PNxA1iME6Qmw/Qr1sYVlE39lRwwwL6
z9w6WnQ7r5wsliKwqykGoo695FZ3NNmFsCsFGwRYzQ6tH3C8YN2pL9tG/35lT9K1oDMFPKx1dY/5
xALUFnXzJvIyXTwz7P0fhIEQ5IjEk+C5nT2indrkSy0+b7s0ddmtzWPOjaov1aDlATavjT91U+90
8/SD2CSfnhQVjJeyjkGAnjcxRdFuyypzkFIFqjdaD24jcu533b72jLvpvyZrGkx1vLZCjhey2S6i
TUOVDKjxdQtSbYJ5EyQ9Jy/JM8Hc+aYImVWdmtDj516+SRN3+zutY8IvpyPM/QFV3FqKdUw0Jkvg
1WL7XS7BPLX0HHfgmWEgQRPF3ITMF8zEwx169j4LjXjK2oGDcOuF5AsuEAYXuibQxZFyzHdOsadj
hrkXe6jBQmsmd/sjt22bHpYNh2OTYaqglqXQUAK/zu6gOY8RV7dwU0/cV7pF2TrBje1VZzxfeFUO
3o4yaDFWUjcWMVy9SL8Yo3aWtc6a9L+iQLzaTwYsptIYlWlCIjnD3KEpphbehJzbgufhDFKEWTgY
84LXV10eWyH3MYvB8QreVjGokKFxWhMM1J3y+jT0L1po1xWPEWH9EXnZKZ0poU1iYGqCgpTe8tg3
Vp1ZVMOWEqqV3wgonB20++x4PsDZOlagQkC/+1xT+pOxFPe5Uu26nneieCYYfJjCGX2bBe7ySnkp
y96qBR4JA88CAw1TMspyK+P7ayqorHHLTq//BHE6/Qdc3autnERJCF0fdHscjPpEpB8y4bTTcO5U
nXrglYkIOkRpieY4JxlfwX8JwtVDEzY7EVzy/7YW5tTHy1AYRoDAd2h8U/Ez80bkJfg5p4Wd5Bnr
pSnDBfGBrhS3ahmfRh3DIVn7bXslvC1jjn2nz0uSx5oKfg9vEN6IETlzsG+5xKfr1eCrg8mc/iTr
QgLuFxW1y9jvoYNT7A0QcdgpQmyQriHT4syaF4j4H/bIU5Pl3A/sWI+ogf1UpNnpKk0cJRR9Q492
WqRZkgQt6GHcbW/qenLn8jB6//uVI6bgGJ+zAovNrdlW3Omxug3uyD5x0TlgYkpWduPX7pzcm3v5
IXn+q2nSK+sMWCzTnMtRRN7zrkbxRQgjzl2x7pu/XmNsA3GCxkP082Kos0Y3vIDOxjTSHcl82N7F
dUS6WGEAQwhI1oQ1ACMtvmqyF/Niuj8kJS4GGLiIo0VWsjilNcDyNtcqxI61K9XyfgIZphfGaKky
KtDBgp1kHM/C2O/ydnJl9Wso629jLTll0D8smumYiuoKUsd9+qwfzss/kIGZQdBKktIionZbPSkO
+vE8ETqLVuAL97TID27Q1jf3vGnrtUeDLIoQkzagjmmyIhyZUsoN7hrUbA6am93G3uwmIEXj5dFW
o8RrO8zyxDFM82BGYqY/UM2+wonvxbcO08iBZfgzt4y55k/X5pggSumlTikH8JFKBtKCXeOC0pPT
/7SGM9cmGDQNhRyEuB2KUU30XMrzLk1EdKm5IygFg4Jzn662Ql0bYxA1brVYSQ0MJtDZN6RZ/Xf1
T0S9zW50lJ2w7x0IEf5Vwe3KLFvVMfpANDoQVDgZDk0QWwLgW+G9IDkbyZZ1NLPMg1DXkU/zur3m
52ezd4dD9IngqqByG9pd+7X+JN31vH7nNWi7Xh2DnWJRmIvQo2kpK5Z91SRHMaz8ROTpG66W76/t
MOFWG6tJHdUIhv/T25B8dQ8mOS/yqcLYNo6uTqhf22KANO0MbZlptwa9euWftFnAcIzYKc8C+lR7
J39CbccOMHbXfso+y7wt5a6VwVl9NmMNhNTg0kHed7xRvlJp5/BJe4kOy9v2WtcQ83qpDKRUgigJ
ZYU7I+k+yVAtSI6xOFntsvxFAHhth8GSeCyEUkLpz9HaXRB/SzJfKZ+3l8I7AgyWjDX2bcZ4sKNG
6WEQ+xM6/W9iUp6yUD7OSsXrUVhtJ75eE4Mn6hJX1UJvG3TYBl6PhpLWbY5U+GHyKo9XgdpEY5hl
Hmqy3hWQQ0JJXZ+JHWTag1z/DZWZDGI8WTVU/Fdj/E6JDSlMWrzNMfuoCqAsHk4ypku3P9Mftu1i
hXG5OcHI+ExbhOP5XY0V7dDH5tNwEN3SEb9yyUvpvrCpjutFMZ6HYdJoaUA47aSG9DMull0/gGY9
7EK/MqeXJNfPilQ5ASKTeSacK2fdJS9LZVxy0eIOYY+CefhWd5pugMAEsSW9t6eOnMGww+mh4m4t
45E5xj1jA2l/KNLruzEX78SpdKqpcM2gtuMYSqejaJd4NrRmddQkeacIZsqJdTlrZpOLbauHmqli
dE0LVSuBXFBZWUUHUfLwrhy+b/vS+uXza38Jk2Us2rTSOhoQkeHriAGYuI/sfKw5o4Z/uA8uZtg7
Tk9J1USozNK2RHWXwGHRt2olTrY41ZGW4bJd9jwG9gD98BhF6H9bJXP1mWo9jfqEWk7RYCurzpak
N5xLZ9vKOr5cFkn/fvUEEyW9TGQdj6DG/KyYj1LCcwyeAQZdxDaEfnyF6ZUolc6hOe1MmdfwyzPB
QAv0fiTUBoGRyoDPI2WWmSYc9+a5HAMn7TiKaV+jyqxlopUbpovy1LkKO96TkXeWCYMd0VwK6KFH
sR4XJlTj8BRu3mlXqIYrJvyk/fbn562LhY6mSgQIFctOWX1Po9huhYMU83QrOUbYZKMxmWMf1DhI
aFuBZvtrXbZOnza7f1oKm17UFFAQQ9URFGJKtzfDxi/Kft/rvAPDWwyDCpVoxBhzxvydqJeorz4p
YWenMqe4tpoGurq+WMpaOde1qNBySkZSv8w3+aH0ZhAkvUyY3Ki83qdKc6ErPP3bFjJgICRSV0py
gqdS/WUoJyuu9kLIaxL8w3v2F+Sw6UfZDKpUjPEgK2bjs2D0diJiHl1Sb/TAtMtQ2U0Jue/G6DWr
llOlhWcU97/UQeX822IZ1FD1tOmrhD5hKsPGrXWezfq+airOW5cDTmyCsgo6o1xKHZdV82WRn2RU
JbbXQf+dG5GOziBGWqszqdGx6JjxKRpvEtLbwXCQVe5oGfXsLUMMVuhtIIK0RvuvlZrOH0O2CyMr
2nuTfuxmkvtPC2OzkXmlz0OV4ZES1F8TqMhBB8o0H01umm61GHJ12NhOag1pOlMX0OW1SNZ8kMHs
OP4w9voz1WLGlL8t+7xSCOebGQyIkGgM5xg85RAo3rfdYOWC1aXHuIo4UTfH+Vjp22RazLor0By5
pP1drCUuWFY4raX0q294hcFgBp4lujyEyIxL7T4kh7h1kxC8n+bNXHvN3FtZ+rLtFjyDFKCvIpaq
C/M+E+EWVLqj9Rpf8yiNUeRtm+HgvEE/4ZWZulPL0KjxXplkh+i3+bdM5Owc7+MwMUWSR1Na0w6K
JX1YiuMyPW2vYDVxe+3XDDJEaRrIXYo6D2XpKh9U2vjn1HbqqaCDaY7RTWAlFtp/7yCHzFkb90wx
YBHNNG2pIGk8H/Iv/0fade3YjSvbLxKgHF6Vtnbq3G63XwTbY0uicg5ffxZ77nWraY2I8cAvBhrY
JZLFqmKFteobJai+AUalO0mAkC9vJbAy+tzRWxoR76gim3IT6nbQ5AyqqN2GaKyn5fQCTY7tBfph
Cy6Pk5VzfmzyrZ6VTiIDBjCa0byouQFahemec4Qcm8u2UmtyLgBeAqHtCD4HFTY3BsQmrDsezWPA
S2j/Q6r0l2dme6mnrpqTOkNxUz1QK5j5MeYqH0DmeYG+2A1AbrNDDgph6XV/mbydpH9f3TUihEZn
Dgh6a/2GZI81r+9ws4F5dRMsxmZkJjrsJQqwrD0mNyD8OaM6QBuYl8huff27DsbUDk84DOw88TCK
/yGt976pjCGRYKumxaBjQThCwX7rYUapAIWJK8+tcB7hLMVt2hKtKXScX542frukl1kFelcUH8W2
sLPe8vaPjRfJWYyBmQCcO/aUnI1OGUtu4k3n6BmNHQ4FgAViEg9E9K0Xb++GM1ZlzpAN6+jc4yiA
q7GKD71WPAPuChB2WnMCSIqDxglgWxt+OeYn3erPalI8Av/D7lMRVLxqaseS3ZvLYEu9FlideKuM
5DCW5dmscKWU0SmK/GeGJmq7Jvk9kcdHoF0ctBZgG7XkyUXkjq14aFRULbLIuJh5cTLS6tThdTNZ
opta4Q3oLJ66KPxSKqadCJYtxGBNztAvnCkHQxlvUeF3FX1OXcDu/xVH7ZOeh7exVPKGWPZvlcqm
DvU8b5H+xJtV1s9D/6OUvu0fv7zvIlW2w7tSdUyhKpiUVw8qCIKAAHw2j9mt+roE6l19CO8sB9D2
Tx2YqLSj+pJd4y/xj4Q7bsLxNSrbAi63GGXOVURT6U8VUwL9oQRJUfzT8hqPNlJFbv2yv/K3V/g/
66HK0vGa0rIYfY1BkHKpPUuorlHaHkHN4cUi0vdRF4hNdlfl6aHsFbvWhce2i7wcA5pJq382AECb
6MbdNEu2MceHoiD+kEYvmRRdOqE7mJMOXLrxOAmjI6elF9bGaVEmfyqEypmr4QB4lmukLSdrMOxe
1/ARpZ0N2rc27JGZ0mXXTJOnUZhfhCpMwX8xuYYFNvZ61FGMMhUnTUp/ytTPGKQKKjRWh4t0Unvd
ndOyc9Cgc5rDEPeh9oc6vi6YK4wmDFqp87FXlBN8nitXsx2l0k3ZNG6mql9GEQ+2WMIFzDlR2H6g
rLK0xI0FID7NxIieoMl2GAdGe5Nq3w3zjzrvZdEQdVgLzcSk2kcXJKh1XLbo1HaFQD+h4d6XLsD8
Rwr3gSqRcdD96mDeZNfyHN7ID/vqtB3Rvstm3F9e9L0up8hnRnlsT6rTK8Rt++Oi3uvkXl1uVOWP
3qTvAhl3SFJDENDeiE6suLHnBTTemYox1f1VbR/duxDG7w1TjYLDArA+QUvc2i7D0jHjy9LHwb6c
bTP3LocJo9tFrgdhRDt63fS2RY4zGTkr4Ulg3FwTx+FU68gs4Qmf1k/8HOk/WLD3NTB+TVsGAwA5
1t8TtvWJgr51tvCF4s9SPNgQAPn7m7Ztun8JZIG90rrSh9RCh2s+u/ANIWUK5g4ecfaNxfbKQ/Qy
KgQOSAhklFQzP3yKvxkYY6Eops1BfVj+oP14dYlZmO+oUgolphF5IV+I8UVPOReVo9IsypcSo+gw
5lC1PJc8KT7nyJYb6HvJTI6D4e0c/fsqIB7jsl4yikW8GNdyOqsG513BO37GADS6lQ5dh+OvkodI
vSlRMuKJ4Bg1FtE7mUmWmsuCdOxR85XA8pQDbbPghbz/kCl912Tm+ic9kbRYQAyaRsWjJaBOozSH
XBd9NOk64ae5V+9HVUCBxsBAt4CuZz1CTDwLiBStsymEQSZlubt/uzh6woJdzXVsRXWPgpzZNU7f
flEbzMqnt73KI7Oki/s9Dvm1eBbaSmrNYukG5ELE8meTPVXql3S8k/qvksWDQeZoJAtr1WShLiH4
xl1u8GiadNVGbez7f9s2xgcbs6ymYYFugXpMvKI3TskSPRSqeZeLPPv3D0+X951jbthgSW2L5ia4
QEy04k3m5TTBrqKrinaM9QGXsfcfKjvvEpk7F2JSuY9mPOUpcbBgx5D5N2Z64Y0BL//COy7G+caY
KjAa2smpWy9L/6kX/6OGM7euSEpjaAC55haCDLcuXiJDCFpinM0u5pS3eUthvC9YG0i/UE46Wb8z
yLGfOUadYwvZyU6iLsWw5HjFJMh2pMM9me/jP0L7XXkmdrBTRmuU3Jt4JKphbc9VZM/WbSkE4jzZ
pOI9/DgrYic5l6oqO9AU4V3WXjLjRPIfk/DX/lXlHAoLWtUP7Zj3NAlbZne9cok7ToTKsaDsUF4x
G10l9vj9akaEWp0T4UHsJn9ueFxEvL2iC115WkVsWrlrkSHvOz+NgZMd3WRIyO/v1pYQRRZVPKgw
OmyyczfxKGu1RAFU+uGrXH2Rm6vWcwK6TYO2lsHceNnSJECWwaCFg1sdQWZ7GNEtugDrTXJMf3gO
nZpXEeItizECldJNYRbTyLvvXnS5vKQgIU7IknC2b0vZ1ktjLEBrpYA87SIkysfzkF1r0f9vx8NE
39XU10RaUAkUs0cpfRrKxLb61/8kg62Bq0SulLiEAZByJ8+/9rUXt5w7s+lhVvvEVsDDrm/nJcWL
SzyVD4UPjlovBSQEzdwmbv6yv6DNN8tamvzx5jQiOMIya6AedHKnCwbV8WqxPIqCUVOKsltevn0z
1FtLZOKDmIxGkYGtEulGxc+D6jE8Rj90jMt1X2UgaiLL5GZXUEbuL3QrxlpLZSxEGeqzkdNA1iIP
nXJrGdeifpSrV6XPOXq4FTIrsqFIIF8QAdHP9DUJmgZ4c9RzkU/r0HyaHpSD6vM7k7ds61oMc3Cz
MfXEUDDsmjUZklKhP02CXWXfm/APXuZrQcx5RWVjpdKA9bTlnVGd4uJx/2R4+8WcjDXLmk5U3Fty
TAIpSA5/VwJ5vYTbCvB+LNQMrlyE1ptZKUo0AFk8o/3RZD8a1F/Io1By5rK27dy7IMaE65GsyHmK
zvtMRqUlj3y0KHA6xnlnz5jsAWh3uSmgRDbEz2od2aGZOqoRg+vvef9stn3D+1oYmy2iBdHAfCS6
STHLnMAXeSVvNJwngjHb3VSP4Lqg5qA4mGbtVlkC/GmVo8QcKSxjqzznSqbRLLoRFXaSnOR6BsAI
r4ljE1podVfeqkgrJUsBtDhpCY1DALJnG72d3oyHyLMcIFk3doq6XxfMd5SLBflbt3AGQCIqnPTJ
PxjYX4f25mBWH6FaYRgvHUxdrdkItjz5a+zUjuDNd9pVvJtOyaseWK8SRyxvhxkz0bZ5Pkh0Clqe
lBu0EpyG8DEjnII05269ebPV0oymaaNQog183UkgnzXr076+b8dfimhoyB4rlqUz2tg3aRZb9Rv1
YoVZblqp7QJwQ8MZ5j75wRte24RWVd7lsQGFsuRTGxZIWNOZoBpYMYINPlK3OLffwVLkA5njUeQF
fJvWYyWTcVBWanRjWCO/ZqKibzwu5TkaUGnjNN5u6sNKCuOfUiXrDDFB9kSoTll6Cs8t4aS/eOtg
NE4QoqQbRqwj0kZbHTxSPcZEdoBBs68U1Mix6Zn1GTEOSiZ5XZAE5coGOSdl+hTiIsWH0LrNkNMo
eXCGvFXRfV2peJbo1STKaGOapJ+jUts10MmmOFA13ggETxD9+0pQXQ5lTwqo+tgYdjYBczIL7U7x
hT8KzFeawHgrM10wP1yOgN9STXsoPpeoxhYv+2fE0zbGUfXCaEmqDi9SqI0tgmx8HDUw8PCAVHli
GPMgo0uqJz2eZ6l5M+XXVv4hh39i4t53i+2XQ75VELIeLTdZ90KqG+FPcH9W2sy2yaWNlqZjBBcV
db4pjTaZXhveNm2/YVaLYC6/GquCldP3OGXhU5GVG+zGsw5wgXB6PCO6GdmpkqgreJhrIttlqxai
vIgqUBHlIbOHZTnXxJPN54Xobk4qb1/RNm/NShhjDIxSMBNSoGYsTs05qfMgRUMjiRJ3aXnzlZvO
biWKtQRDF0bRDGUzlEtC7kb1eX8pvN9nDICulIU1SbQNo1+uc9hdK9BO7ovYjO2RL1E0QwX4rMjc
F6MZalGQUBPNs9yrl9InRDzVGEefB4GOEjgxsb4qc8YLxLZP6ZdcNtwrFLDQ1SHihEmJbUF8Ntva
7iLHsv7aXx9PDuNK0TImoikHCS4y/xRHT8sOvexEasnZxk2z876NbEQ3DKI2R+B+d+Pu1MWvcn+a
psP+SngiGGdKoMJzKaGdO5oBl3rBu1JQORHiph9drYK5OmKO+TSM3GnuEk6uphmXXLDOWTSeZr1y
yiW0hUR72F/Vtoq/6wFzhSRZsHqx0vHqX2464UJ4VevtWHu1JuYOtfNsdSnFfaT1MTA6fRE1R7rJ
j8kr7VUMnblx/uIBAG3bu/dF0b+vHDfpW4UoFMdzGmpXrWY37DNPaCc7BRDIwuPJ4SkG41mXqB8N
662tGlcp7n/04k02HPePaTsMBoGjIeEfppWYJRnKIBQzLfkOvuKDWdELFQAL2Z09eLrfHCpHInYI
PgWORm5e35VYZm3KPDeTquH6ystVE922vW2Ue4uHZ7S5g5pqioZuiabGUp6IRW3OmobMgyQRP8t1
R25qn1gJp8Ky7XRXchhdFBNNEWYRN7dz0WXqgRvbkx5o8glpiKvIofPd7DJVVtKYIyviuQanL9JC
NHGYP0QBLYUJaE7GUN1PIJJ+OlVO4fQ8Z785z7eWy5yZlKhNXkxwKRNUpXCXM02Qql500m4UTJRj
rY5wqTFgE3vCHS+JxDtKxp91rVBEUojRmhqzacIIenn1OeNWabfV8pfCsGUmaa6yrFJ6NCj0xaNo
9I9jbflT2RxSEVVbztWjodhvr5v3c2TLTFo69ZJUI1QDcoM3XVIvPE4PGL4DXUPEb/KjDnFPGhMY
drk0L3KPhFLnDmA1bZ3oJCO5TZnveMXTN57FPVmMSyt7YwY9D1b2NmLggMdNu2R+d55OIE122qv+
ajl0/lMP5G9qMNtqbhvELl/KYH+LN4Og1Q4zfq/DNRktSuakHigFTXoYMWXeHAyOEeWJYXxdKk6T
FdMKqylGX+aRXMw49Uspt4vZ+oaw+AYzgofB1P7knb9aHWN1JNJrZDAgdspFb5DGQ2pObmcUh/1N
3KQvQJOgDOhVXdWtt8zNyuspUiebiwxQsL8pIJJTE9D2az4R5PbtexfEHJfSCJURo5XPlWJyl9bA
ocrJNyNVnbSaXM6iNuOT1aKYM2vR61wPHUqKoOIDfJt+6g+hiwvxXbnSlFPpYzqQc17bavK+vN/O
S2nRZIt9pIRI6YlqIy1PcDt6tm/6uxzGP5TxMOTLgMgIpEFHSsQ+nOojhh89PDk54fF21m61jYxP
iJs5XDSU5lBSknxAi/sCmHjx4myPepC6oRd945zbth94Xxzd5JUy1r1kDlIIMybd0oEOXOpr5k5n
ijCiWjbKZv40Ojx6tn9w8L+kvrnGldSlhsdRYiQL1YPi1/eR1wX6JftKL0HocJml6Kb9bj7fpTFv
m6xLhGLqEK4b5JKpz2OnOUb3YPSvk/xaxQbnDDm37i2zvlqbKfdtUnboTDK6RyGuvFl/7oBhOJDU
3z87jv6zLcKdZQDBUqO1EyV6VNrK6cLRL/UeeM7az74TP+lDgsaOfOKUhbinx9iVMiZLodPeq7fw
zEk9QIl9/3vIIvJLjoZubaeKjIhqyJaJ/zCGRTYqohYTsoiV8KVbfH3I3GzKbVnn9a5txoFrSYw9
Ma2hn6MKmTd0oB96Twg6NwoKP0YZWXhWn+joQOaB8ZhjxjbvvCopsmTJmFAw2TLrqLUgfqJtqcut
et+gcF07+VVU7OxneAswL7Qx/YGGrgUyoUvUhKhu0DfKTE5W+9j1yCxovmhwgdDoD7EXby2IiVuq
vgtJEcKaZZfls+bTErL6JFwVJ3fje56d3rrla2GMViZt25bonEKxCF4gus20W9P6S9LPY/cyEh7L
x5bZXAtjtLIehSa3TAwc6/U3vXru5tvkT7CF1yIYdQyFShd6HVltUfWtwRer61wc9y3I5k1ey2Bc
W6MXqShpGr3JtGBDqX/+vwcw8mNOrXfzbbyWxjg3Te1boxxhsN76CRyQJMZuBVzw3jdtEEAGxl32
g4dXtLVEVVYMU5MtHcEWi+mY1FVFxIUOoVwp4Raavl10FwNkjc6EodFgf0c39OKDNOZqVYUSSXmI
d/ggFk4bzX4Gyt+hyzjhFj0X5mKpaNxCTwbA/oBiw6gfJlnjVp8xhjJ0gaAcRhVcdKYZpIvqhAoP
z2dzTSthjCIqBa3Q1zg2MfNC9W4eEHt/2t+27VNayWAUseoA7hcZCAj+nisFU8AhdrXr5BWe4HLr
yht26cP2MYoIPMFk7gHDB7sUPQArEZOX+l8dEjTto+DyrO1GZPxBGBNhlZYRSrEBYWN2iooL0Tj5
i7eU0o4ysLMTZTtnuTm/VUHLTyGsUURqYncmyAO6XD6MmdmgD2E4VZHqmUnqqmLhi52S2JX+vEQl
qBLGhyQ23ao3/JyAxMeU7wdVeySZ+Zybmj+K7aehjPCLdVAUnS0vxqEHKLNlXJIUbr8rbaBKHBaU
op1ZSj9rsZihwrj8UARyScr7LkudbJpP8UwcMcZEY5ycI036tqjLeRxCb1jGoLO6T0aEnq3uJXpQ
M/OxLs1DGA1fxGb4FMvlt0n0pNJ4bpbcnyXLsIfMvI31zrEKHRlY7TmMRRQuUHtOlwBEYiehxCvZ
aHUAdkwvekm+VYL02jfkR9Ivr6aZ+7LU+xwlFvdvJTtfMuN7h4bibEkxuhVIFyToGQfE0DGUxZ/g
DEA/tyCf5LE/gdWFVyjYCiPWesYOm5BWMSY9RVdiGTsNGi5VwZZftS+TMwNVEsb1NX3ZXy/HLrDT
J90y97lM+5CqKQaswucaAF9tzolVOLdHYbx63giaHupIOWhSE4D06ZKSwttfx6YIUKBaMmo7qs4O
LRigEwTJDdpGx/IuQ9O9+QflKRVUK78EME6BzENfDwWa08eodELxhgAJfH8J1AT/ZgJWEphAaxb0
cAkpNFicPaTmoU1v2vyiTzzUqa3UxYeVMKdRNakUijRFQj04WiHcwS4vui9yQV95C2Id3LT0KfBW
cJXmc9KrthVdReEpST/v79sWJMWHBdHvWD3WrHYi9ZRiQRrY0fMbBI+H5IeE5FrsD6CC1xxyI4KV
rnPi00A4erd5fywZSHhIOikiW1LU8lQ04gqOIa1upPYmTo8GD9JjcxvfRbDVQ6PMxkEekZWZokM/
F66QXloZSW5eGmHrCimiIik0oWVKbEorkUmVCSNe2KKZO6E0nY2m5T2Ttpz2Wgare3GvgFsLYQg5
ip52Sb4MgfzUujQBWZWO8bSvGVs7t5bGKCAZxiqXaC8nJvtPRIjv1LJyaoDGt/PPfUmbhlvBw9aQ
VaQEEQR91MGkWoRRX1Dao7AolMVPBrKmmziqAtPdOMKxIu6+yC3NW0tkDJJeNkpmNHiXDfDw/asA
yNzxfl/ERkRnIL+pS7oG6h3xtywnKZp8yXI6KR2YhwVkMoKDuPu2BoF4daj+fdz9URqjHIbZxIBm
Qs9eo343Fpe0kS2m/1olPspgVEKqE9I1FLyoS54N/TRZL02DnEuwv3H0Sz+a8o9SGIsUSmApMBJk
IZr0VU4vYfO4//u/Px3w+6ZumBKQwqXf3kOkA5KQROHZrekuHg8FejrD1y7/0Vcc2/r7DfooiFGy
ogilDPD9mBkVqrvWnM+DVQD2Jy5vy7ZM/rVGfxTGOEArEi0ri9ABkpK/VMUri2vKG1LnrYdRMVi1
tBhaqJiYBhZAHdU4saXoZebOKf+e1/u4FkbPNAJy4w5ls7e8Nq2y/N12z8uXbN/QlSYwmjZWcklK
0JW+pfF0jEskPwxw7lAKS+2Vx9m5qdYrYcwDrykGEloWmsFE8drN39qGE4xu/j7YFhE5WxJQGJhX
lg7daqwuQ+vUEmRZbSczb+pn8/zfJbBoTrHZiYLe4eK0aIGeP8nDfdZ8UsKJE8r9bptx+isxjDco
ByEaQlpjmw3TFpTmKAiPmiAf9q3AxrTMRzHM7axQLbWqCmLEUxRkbpragpOdwwsl9VCcDABmJa/h
jLcy5o4OswXYAjpDN4SHfLwfI7S3PXGWRX/jN+tpKTrN9mhI+jBqpklxNYZLDCCUuD0K8vSz7qqn
sptTxN0gGC60i6xmwdArR8DR/DQK3U7z9vOUlJGz/yXb+vj+IUyKQZmiMu1j0EKP1TlFjMJD4trW
xvffZ/S9jxEcA+0IE/NpYVfKM1G+tMUXUfn3LdZUT37JYXGUxc4wqj4BJcrQBrF2KwAmdRkfJl32
9veL7sfOwbEYyoagyFVh9cgNWnfpch/JBJ1o6JNJbirTHbiE2hu5yI/rYvQfjJF6qAAr5q3QNp/A
XxOU1/wa/hV/te5VvGiMwuFB+G1Ab30UytyASmyNdkzQ8fF34aR1QkREmN1BcZRH47t92d7Pjern
6mETSvNMUjrEQOJzBrCl8ChZP/ePjLuH9BtWMkpRjJIix3Kqz5rdHDHh92I8D2eQZ9QuuaGcgQpS
HiLnZm3Eyx93kfFbkpZIYWPh3bR8l3zaqzOczYtul0eCEmnkckG+OJrJmJQ8s3INbCuqq5DXoW/t
pHBQ1nP395JjLliYZRS/+iHCxC6oD45EKO1k4BwWTx8Ye2HIkjoaDS0yRQ+t7M/JYMspryrCU3B2
CGToI1OvkXh0hb4+m1pV2D2afQ08oUrA9wL+yZW0Cp3zaM+3SnfiNMFxNpGdN62kpgaYBkqF42yi
aqKfJT3298+Js40GYzbqKEryfkbpU7HuZSt1GtGxEvm/KQPbBl7mUd8OOopLff21GgGJGfGqIrxl
0J1c3dwxlIqYdKj6h5+s5WHUvNZ82t8o3lkwtqGKUxT+agSxVaEdxN68pJb5H7eJsQO1IJFOxOVE
3u4H4gogeXNzqvRu73gltpszk4mgxw3tjnjMjsOTFFQoB6eONaElY/LeON594kW+xdm9jd7ADzaO
BVEWwY5ATBnQI4MfBf1sU0OHHoJz6sV+6KN4lcDGIqfj0mH6OWh47+nNN8i72zcYc1Gj7iQIHZIt
Y/+cKq9N+9KhMSR9rK1jG1+0hHNzeetlZ0XisAnDifZEzc7gAhDTroPsqCX2fI286mxdtWv4SLmD
AQzvV87AS4j8Qzj8y12yORg5m82+1SFfPZA7CVnA0C2JrQBmTT5bSGFEPq8sxFEtFnIZBApSP1o6
2G+TwjYF1Llm19A/F1Zjl7jz+7eRuz4m8hDTdCYxeOKRY5J82aPdpiHBGKdqGw1qrxS8vQ85jppj
ZFgk5li0kqWiMIhyQ+whjtGH/ySJPC5rest3rijLeiZPXafGAk19L3/JdeKUunBcxsVecl4gwDFp
LAKzVWtCj/SM5kbZdwAP1gkPL4EngIk0QhUU1kRAEoPOj2e+FkRe6uRHxRH9zhHtyJU41463d8wj
JQqNbMhbuGuEAre5Urhq4RaW9VUvLY4C8nSBsScgGlxKyYQh7VXh3MZFMC71sZJ4ysARw77R5VQH
haOFngmhvFf689ieooUz1bZ9bw0YQBR09N9K700TFmVVJ7CMSWsDk9uN2qDR72JMfoh6ddy/tzxh
jIsrrVBsZAnJQGsGgbDx1Mn3hfolUsDDpfBSaBsTIIZiiFgU1oZmK/YJphBT6loKjyDez84MGzF7
tCFkCvSjijnvpLJFND3y0lBbOriWykRU3aAPmG/CQzkF2GQGKGmrdhrrs1Q87G/llmqs5TAW0AAB
kxINeMg2WgCm+At6Au1MF4L/JoVe8VVgRQSpyuoIfoTk16b4NJu2WvDIknk7Rle6kqFJujJqwOp1
NfliLZcoW+y0uV+s2N1fy5Y5Wu8Yo3wSOklmaYKmK9GN2NyGXJCBjXLiR41jDF4Exj4LbgLIH0fF
185dkNkzenjJqeZcWt6WMYYui7Q6GiZDdkkImOP2Ua8yTw+f6uHT/pZt3df1ljFmzlAiPRk7uIhl
kY7ieDOYiU9S/V7ukoey65/3pW0+t1bi2OdWXTSSMRl4jZCj7KB54jE56LbkZGDh5OUuONeHfVsN
vWgOpYL3YypjZA9liUDlzQu/tWKxrny9HMYULEMMyGH1bYAjujFP4xXPxYfIVr0lkAiAJzBkeZ6u
kRsD9h1zYu40/oGXWn8AYyMUCr0lzFhkBXKtYsKIvN1NvMwgz86yjNoiWvLDipId0iwQYt0gduW7
xKPsio03uyVyl3Yf8Lo1OLeZZbkRZbxj5gS6MoAq2vw0jxzV5ykIYy1KwUgyVYDlm+aXurtt9HM8
vv5HfWfsRbOIhbZQhgoZsNq6A7Uw7ArDE7QDoeO9CXgLYmxGqOtGThqEr239rYvOS1LbVsaxSxx7
wT6zBEyqNpFJO6kzPxVGW5xPpfBF1R70xN/fO2p5fr9bQAJB7Q/1eZmxTCbYgVNFQSdASB7zBJ2Q
lZ81gY7uoI44Sqw6Vc17Q24WmAxMsf+fTLYxLW/6RS/w97dBF1XwMKl/SpyxCWhDReJL/76hgrqT
d3lM6aRvLcua8wihmSSAV7BzgXVxR8ifpGfWYhgzlRiJBQAmAauxTLuoG6ddeFDF9LLsnBbbWlWk
laSPdLSlBdx2IX1XcuDC6pofmpG3rxfbWv6+Z0zAApOnDF0EFIA+nrxxyg5a050iEYMD+3K2Nf1d
Dv2OVdACLgJFqipkUUGO6oza7BGpuma54vd9f6fJ2nFfHG9ZjDWacjWP0xGpwE44mcNxwaBHwWlI
4YlgjJE8gN7FLNE61JnPE3ki8tPMS6JtpLpNxZRlbI6JZgqD7X4D1qg8DGjiRJWCElpgMsfWHhJH
txevO8TPGifi20jDfJTHnBIGRzplmFLEScf4glZFB0bWp6EFBmIdsAmgK6WZ7fqyeMSrfuicTtaN
ePCjeObUhKHNzH6kAGqT7lD49LI1Ap0M7iR2XiGiVFmEMCBaE2Rp/u+Hjj8KZ85z7osxN5pRglsu
PwEw6WDdKA/isfPiQAxmXnLkd3f8URrjXfqqqxQAxknuFF4z49XgPXe4R8kY/KmJiwmQu2C7n+3u
otnRp+ZonNHofMzsIlARJkpeetE/R2+ZBd7yNmz/h/WxkNNqg1EagH5Aky6Lr/lSkDoFmLEUhyBw
40njbCbbwakmVltIVii5zWDZVm4+N0P08G8Nysf1MEa/UXRxFAaMEVQlmJsWtKkr/d2U8WBTN2Lg
j3KYEFQUKrDDSJn8hh8wHui9WzDYiODen0DsvDg0I1meJz93ySl0Gk6YwLM4KuMPEk3V46TEVtIB
xDygg/Dxi3IA7r+dPvYBb/j+d7fwcbmMwamnztLR0y27gNm2a8ELY8U2wotUfUp5ASpXJVnrIhrq
XAGT1h0+9x5VSWL6SQK2wAj9DsKx5tWKuAIZixLPXUZkHXc8vEp+hfP7Hh2tg4Z5/swxOclW+vEf
I4aPG8nYE1Wsm7I3Bck1h+dF/taNOVrkzzEP3+J3p/dRDGNV8k4Ch0bZYcx3QRQeYlY6xVgxF3mU
5wlY4AA02nWiOb69JjDbOKkvJQFEwax7Y6meRgC9pUgQYQbwOkvGvycp/LBGFkega40KnMDYyqod
n/JC/jpOKcfRcraRhasW5agpR3WQ6EQq0U+KdJiVYN9gcW4Wi1htZcIs1chHuZLS2G32DeyBQBEe
bBNIjfxJP540xmxUyjipiwLnqWJGGllDv72WzggWSZvGKkD8fY6fKY4Mr02Xt5GM/Zjjqi+kiK7S
PBD5OcJoRc8bW+N4F42xG1MpACyNwCSOTnNZ3MS+zZ+1G9XObkTwFY7gn9s/OZ48xmwY07BMJIfn
HjowH/2lxq/7v7+RgPio4IytKOtGILEA7QNgERqOCzdCsjd2B8BDIrqjdc05KF+Up32xvKNiTEev
Eq3Uw15C6fw6mE9562UpL4DkqCHbrRRGcwteDZgnFA/9DIjTCkjgTLcDxIJyWBwSVIeRONbx33c3
fthRNnU+mU1dlnUPQPW+P5oGOEelhKMVPM+sMxFI3KFHXNIw30Nn5gfwmWlg4r4rkP7obspbTMkl
h/0D22Ap/LgqJhbRFlRSarGU3QgUU5rduc0RMFfQlEPqmIXdunHQHUo38f99e8JHwYw1Gftkqsa8
AtFp56vRJ707iwrnVnP8JTtWnoWiVaYq4iyBEGfqjiMaYkQ9sRVuaZtmHXY8s86Yj552YlmpBc98
NQ/FJb7L7sAK71oefVtUZ+3Q+xQnmngZMPETnxcY0Gu1J56xJmqeyUNMChlqQzFbLK9/Q8lo/5u7
YRuYpCnEmEmDVXbm6CSlHmAoz1/K+oDhBjsHB/S+bvKeNyy8bVrJaWzREc74QgFnxcPsREF9qgFz
ixEu8bF4GU50NCQx39DmZc5zgGNo2Mz7NKikKIYZ7QixE1Y37XQS1e999nl82V8nL4Zk8+4iiPii
Bv06rvI4uLJT+DU4YcBkmdHCMDrssoFzkBzvw3Y4pQAgAfQOsLe06JCqL636dX9FHDfANjepbTL+
TQoAknAv7duLnIxuUc685zzn2rFZ9joNtclKERlQ4E6K2lIEtDYiA7iTO9hOTe/OHWNz60VVmtok
QfmzC8oWz3CltnGVfYpzkLgqR/V4G8jYE0GN+iKRcUBt+TMsL5ZR2foQ2/untNHb+cEEs51PaWeK
k6mb9B04uXQoCUh2d2gRR5sl7cAJKQucty+Tp3lMWGLWxEwauot6hrdZkd91yeLui9h2ohR3yTDA
oSCxjMLmGEX1KC0gB51tcqwA5xMe49AJA4od1ACjmld24UpkfJlZiwkhs4JV3Y+e5Gpn4uvuck9x
06fnOZg5TnvTMK0WSLVnlWft0rZrxQLi5PIuMp5ivDTFs1CldlpxDMVGTxFUZCWKUUQl6s22wYCR
C0qcHOOTSZCcflhO/1k6iS4w17iubNsYriTSxa8WlymAiREHBCRIf9wUeFAnaAmjpOF4UR94DVqb
6rgSxqijJlZdr8QIQkLtpgyvDY+BZfuNuxLABMQz5uilPoEuDokLPqFp9sZxsK3Sq9HaZ9lm6yh9
z7kA++ohsxy8uGNYFEYQ3WU41ORbUqDB7zoZN7PKA3/ZjDt+rQ537eNZJWAUrpd8lpBKphS4+f9I
u44muXFm+YsYQQeCvNK1m+nxchfGSqul956//iVG36o5GG7j7exBJ0VMNcBColAmcxce2sP/g53r
+mdSebHdUgLpGPiBWHwDFkW/eKo+B356ULzsmDnWTXErCqg28Xe1MC4qVk1zsoIGVaXadCPE4GN1
p+a1IL7Z/E6QSDZR0CIm4R8U2hJkUyojE95TyyPVflRO3dI4yoRej+nHdVDcXNDKFrvdVqcKEzIg
72/waFqIZzUnA3n+D6WNdA198gaFFAFffSSTgcnxsQYT3XgK4x9qu29TQUC/DbQXG3y1MZUWAw0R
IwOH/hNKCH4QI7QePEZ+ELtN54pC3g2NDADgyiLn4rSesygcFJb0AFGUq3vtbYKmXB2KQ/1N5Den
wRldE0K9FJRS2UH+vgj7OjcjD8xcE2IQDUNPHCLG1tyNNAKGWPvZCXaFW95qoY0uyMOwG7+L3mWb
Z21ljYNEs01CaVQAiVY2+OPY/KzT4st1Z9xGxZUNDhXrEaLOZsREo7Llc49av5LKtg7KNomAlloO
7DyhD4lW7yapFIDjdmLkt22M5L89CWkqsWEnfNDRyaAIe4gc7TR9lpzajZ9nF8wjbuckDyIq1uu7
qvFImRiY0ykwr+vKDRRJo/im6tvvgl297icaj5IdpF7UfpJh46FHz4myx/D8n8ORlRNSfxQNjf3D
WfzbLTFH/3YjiZRa7YjkNyjNWKq9BZkP9TA2iYH23BXXf7YR7GKO7fAKwXLMMY4LStluEWeuaSWe
NqkOJsJF/rGNyhc7XHAVWe1i9gaWxbqodUzMBtBUKXfVXekY7vjKYjUWdvIyi6rn25HPyjO5WGvp
m0iXLZ0VJ6m9uJhC8kC04P/im/33vV4M1y7L5EBFl5Z2AJM5slnZkbQ/u8WLEoFDvpITvnsyrWxw
ULJEMcqfrDdDuQtuk/vIWexhr9/HDjTUbsvdcOrsyVm8CbJC0W3tR572VdTPvUH493adHNSQqp9L
a2Hh5BdMpHrlT1bxrX/MfmOrdoVsjPES+h/Mbl2W/oqAK28tOjkjEqFI/quqHSZOrxq2IfJVwZF4
bR1cGdF7RV9awgo12nJH9T/KYbjBGLEvwJVNMwRNw4oBoTiDT6NZSxP2VQJXYVdg6k2fm715QL/w
E91p0K0N3QnALWia2sTLlU3uLBhRqS21hYt+VIiX68ODFYrYK7bTSysb/BFQ9RDZJQQsg18dFlc9
G1jfr3Iso3JPHjFMfDP7rA/C+ip6eYg2lT8bNIjMlKEnwnMCckatPCeNbl//dNu7iO4SCmE/VeZb
jMBiF9dahwI9SV6m+ACJkf/295n9lQOGdU3zEbwgbl5/mtS7chG034h+P4fFdaXSnlaIEzQtvUnS
5ilTZO+/LYFztCSlShe1wAeIuO/oYu1pb+6um2Cf8h0MkstX4PwsalUCvR/W4BOEKQrgk61CL9XS
dGcIZq8p8kNqfqDRH7i3Msr5l1klShNTpITVnXFkLf4QKfe7zxW1jafRDZ3ELl4IlMmfr691+xJb
2eXwFjkZE3wguMSY4jQuMWfaUwiSyRiAhnjc4bo1gX/wDSg0UdSoMvDxgl6z5UHyFmUQoJ/IBBf/
L7UGAn3wyrng24rM8yh3gjMq2jFe5RzkdtWQjfhSf9MiJm53Qg/drvQlV9h+tY07v51R56K2Mo1A
oJmg8KjuZOc2u2eSrUOIOo/iNHb99BACB69/JOEC2RavUMIgFVJj0O7BA6k65HDDBPyCh9ZtbwoQ
6Sej4Fm9HZheXJBXsKAhhjmnDFkJeScfq0MLytP0BdNIsd05lRO6othetKUchIy5pJajig+oKLpD
yehWBGOcsiZa12Z8DwYpA/pERNb5N0RN66GKC8QU6V/TXXGAigTE3OsMFGY63p+imZ1t1LpYY79m
9dXyZUS6e8bt2JVoHi6HXdSAA3IMDBse9NPMVE8P1f11V9neyYtNzjmlaSFd0LO3p/ajlh2TRG4d
E8GBExnh3FHurbRoLWzjBCF0DU3ZnQ7ynWEUrGU7u776XOx3rDZwquI4XCI8btkIgOG0uwE59hZJ
Mu1BLm0wzuF4j6JHxDZcXXaQ88VGWXpJUSZIWKm7InkIRUPLos3j7rJllstF61nMpN8gq6gH4paq
7WfDauO4q6urzXo0tYgpw8gOymHoKA93EHreMX1L7ZE+jl97H6fsMUXlhTzL++gn+s+veyJbx/s7
+7KP3DXWqMnYtmiyhySX5ITTA/TGcsxM9sdQ2LIm+GT8U8EaSZnPM+DR2kcqRBUYG3nqjD+YyHR9
IA5LLf2nxb17Nxh1GVQdSwa2lj9o41EhyY2Smn5nyXdRkwluaYHPvN4P64MwDT2RWJfSFOyy8lhl
R0PI8ciyNle+1+udsLIxZ2aX6KHB0nTdoUa4A+Van+nr/PumcxZX/XaM14LJylA1ypC4CXG50Phm
snCVPbaiAhbzrWtr4YCDLCE6CQKC/fKZJHe86zxWtxKlNv/hnrwshcOKiiSYTdERl7LiOpOFyPzc
afYtCz3cOLJFW7f9Fl/tHQceNKzyEgLQvx5c1Le+T2hVaPbhQfVVRoII7QvZBqGMYAJ6O+W3sssB
ilrNmZqy5DeooEG56GWRbbr5l+g7uubQ9OpUt+1J+bPaiYqdIsfnQCRJJH2hGpJ+GO6NyDdF85vh
+fpR3u4lvqzt9ZG78sdFWsLIDHC4Op/xR2Tu4i9uemqd+MFIvBLeYzxZu+qIGYb4CTI+EIISRMii
i+71J65+QkvzIYx6HAnwUHsq4jvprJ3pI3V6F7lOO0khoTJVH7nFDRlMcCBWNaFV9vZ2HUOjyeSq
QRvb8nWMnQh8OqFIfGMTmS82+AaQXAdtg1Si4XHQ/jRMXN1F413/fNv11ZUJ7nlRlCNmIRTcp/Ox
iu1w3+4kD2LRrT0dkTDCyBs0T0Wvpld8fwcwK6NcaCclVmllCnoDQTzySP3wKB+Ss2qzcUtRmmM7
+F/Z4kI6lmOREoPZ+jK4rCFbcsBn9gkp/o/miFfG2AddeaI+VoVssIaGTD73JTjT4uOoihgc2O5c
2z0Onuc0KBSTwaaOXi+8qp9+DI70gHsaTwsR5zNDpmu2OIg228gACxwSLHNROkt/6pJjJjuRGTpK
tCedoLwmssbhs2mCX1ViTMKmDB2u5LkjX6j1tZOejC6y4aiCB43oePGwnHVhUxdwDS04FuYDFUoM
igxwGGEGRjYYycTuGwj+/Vj2JZqVI4cNA1TO+DlxiD1b7vUTzb7I+y8GBQxCVDCKa9weEuiJ/RKo
wyv0AEIWR5GPMnQiUkmU4tkMUcFk/rclbvsydUF+LwF0UEnf9XVulymKWkrvDmr9TZ8Ngd9vRiUr
c9xm1kpE4obgayWY42dZgx66cB+t9V/s8DmdEJXONopZwsVrDs0do0eRnyqwBqCbhrHN3XeiAuvm
Nb2yyGNwkJlBHODVWemPo67YWXnKoj//k1vwSR7MGKOJRkX1Kk1Ve0EP41Q7Pb21YkGyRbQWDm6L
qlWtrMKVRYJvUvrcBJ9lEYujyAQ7dSuQHZsg0eIQ3Ypm0oJfbtcquZuBmuv6hm1n51dfhYNZKNZ0
aDMN2Fgkq3kv+/EY7Oge/UDO4NFj48RuzXhsndS1xNeW4BjrHPBGWWckcodG7BFcVZqfe9OpfUSz
+Wm+nxp7dodHDPAHXi6qqoo2l4OPVouMOkyQNGjh5mb0KacgTKlF4l7MC66AlM5BR2D2xZIO8JLg
WwEaIuVkuAPiDXrUsJviIEC0mRx0BKQjeNHAnFydovkxCHdhfCPLmeA+EZjh54lCxYgnKwZLlFlH
EDJRD2Y8n4Iy3tFYNFG93cFw8U5+fqgf0lxrVFzMg3nIu8BWQEWcytBPIb5Z7HvjxVz8UEQeJVog
F7ctSlqNfQVhbak56oY99QbSjC+h2QjusO2X4Wp1HIrEkC9RshIpidobPdmDyqpLzjXyERJ0Vukh
/0ixb2WOQ5S0TIo+GbCZnW4dI8M8RqkmgBPBuSIcmmhaZVihjjc1MY8qOq6IZ4p4Yf4hlv99IfMz
REaC/oREwq4xjn/LZuOc1mNzKiiCeSZyNO5zfSdASXY3XTnJPBdyOuSmXpnYuuKmuzEdvCIO2aE5
aHsJ2eHUaTPMkbM0SA0FD6ZwLCLdEUQFhEOSUFVCa1xYf+ixOyj77rXHVhwVMA94v0yKgrkOzmci
c59PnzszVRBZuaW6m9WnRv5yfR+3l3H5+xzcG3MfLlmAVn9W4u4hYafsWCOjKAOy7YUXMxy6W3WU
qdAHVFzJSg9yq2MSRd9Tgwi8QrRb3EcxorzS0VsIRyzPqnou0v/49zk8R/68M8sSQ7ZqguJ4FR3T
SMRdLtgpPinaYiyTGpS1p0yeHP5oURGbHq9/8394mv7+GnwadAjNOC/Z86AFyikYIitBKe8oGCnJ
/agW6r4KfIxPg1aRLtGC8by9dhL6KRoXWQAtTOuxW+DKWeFToWCrVyC8jXLU33wSkBzHWASrJ/Z7
US6Beew1Yxx0G2YsmXWFeEXCW1ud8SgtekchqSept+G8CAY+BI79molahZ5mTyVTy+F4KabkrWe1
exK4xPYNe3EJDgdGBSM/KhQ1UN7w8nOPlraM9SiNbg+hOjblmgHFK2EqVrQuDhdUWnRzXOMpV0e3
kvHQZs/X1yX6+xwgLDOkajsJLrHoik9KC49SUR+FaOc4TEjyOGgTExespXkLUoCT5dDQbyKRgqvg
FPH5TmNZ0jwkuPDk1wvHOCzH/hAdRcOeAvzhc5oB8jukq9BZsLS3o/Uz0x5IJwtiErbrV84OLyJc
p8tslTPqXAE95WC/zxViQzfcMQN4nFo5JBHEWduZWuO3e/NqwqYc6HQw8KpJECOkZ9ULj8p5cqpX
dtjAVu3YF9F2/EOy8WKT+ebqzCYZjZe8xir1W/2oe+WLfCj+YBNaoSuittlO9K/Wx4UJ1AwjNKDP
rHIyg4kqPg4npgW6nFu3fMbqXHoI7z6WP6A4MlQHsZzJT7spSzLS2ARtSB0MTqqiO9UIT9JMPwJ+
KzPcRqpEiRWjRDNU3v6pm380bSHwx+0LcWWB3764D6tmRNzQ+c0NywsPdu/nKEGmbuGIMsObJ2xl
jINaLVyScIpZb1d1K4N6JxlU9EOJSp0iKxyyhrFiDVUL5JPbm6g7NYNkW20leHhuwutqKRy8QiVY
BlUFsK9O78PqoQN1+HX83nZsCBfqGv4hRORSVHNSG3oe4stIkb348O8fGshGjHsF4+F2dJ48pEGe
2NPsut3tUvzKLos1Voe37yBPjNlUXLg2614AseD/CGNZezJQHrK+FrKpupvZ9WG6jTwztD80i7P6
DdxjtDAXC6TMyB60xa4bWjtS9k36/fpCt7/gZX+5syWnWQ4iQOT0pZRAvzT158wQgO92Qmu1Du50
lf2kpF2Im4ullKr71EvuwDTvGzfTPsAIy+JVHtgLHktXOsSli1zCf1sid97mVIcsF+he3WFGtymj
julFF9rr3PC7G221RO600a6W8k7DwH2cF08xbfwkIZ6RLKgAhlnotNJ4VEP4r9b8NDVwBQZUh/yR
oUJja3DNbgJVyuBooeWlmeVSkLs5tCc2qXvdsepgp7TLqZz0l8oYj4lh3peJeT/Q/L4cfsRTgDJy
Ih9iSAAFlHyN5PRrH/Q+MqJOZ3YPiaX8pcf0sxx1EKTWk8bJym9lFt9kceXQbvCaKQBx1jjafSvb
SqWF7tg0rt4Xe6pghIJiqAl/igZJ69QRqOCm3tEaPBMKjOraABnPqstDVaA/uuwbR6t0R1L7Q2V8
Ls36xcyjo6rkL21aeRnypSnt7C4YHq5/4m2wu3gxh0NEQyo2a3BaF+tuVmt77PZmK0gwC6GIC/Rk
fUgn6Cuhp9gGhRpQKLozn5eHVnuVS2AddkZoS8+5qG1LcET57F5sKH2ndwOK+PPT0hh2lYpyr9v9
CRf35ZN6w5g3pToj5cw6trov8ZnNRC+YDbJejOfJiZ+7MyroB5yd699tO9+GzliK6Q5TNvjXbkiT
Ko1HwI9R++qR+uUufEH5aDiOrgKVLmyo9qfA5Ga8vjLJ3ShE1WlLSpRZKjB/MKJVNr+D3rSz/IUN
0KMZwiluRXf+P0QYl4Vy94mcKZlm6a/8Ju0fugOlC7Q6yb39vye3MPjcfC2sVsndHXM3kzKKwHWo
3wYP3YFCBjxBKnN6II+TozjxwUSRfd5jZq8H4dr1LRbtMHenLIGcSSh/g005QrlMB+OmFduQdHeH
qRGY2g6yV+vk7pZeLQqUIpGGU+4YhyQC3z0ks6FskR2F+YXNlOPKFneR5OEg9Un3yh/JogCIfnod
CNZQPhO+i7fZaVa2uAsFG9gS00JFOo6czrXuFleyS8yCQNXCQEEw2atP8T1jN5SEpfftx9LKNoem
ZqG0HeZrWGsG1JYfU6/73NlQJ0HnMmPmNB+jj00Jrkxy2Cr1rW7VCWqsVHaD/KaUBWGOwCX5x/Os
FRGqPuw4pOSkgGJkKJZd16svgR4J7qJtuP590vkH9DDqtOuY2IpCv8tjaU9zJkDN7dvuYoHDklrC
wGwh4/v06m2/fJGyYzyJ9CAF+ME/mCMpzLuJsWglB9abA66pHcumi3qtmRu/j5suS+GgQjPzyUIm
DfifLY41+lb8kLezY4HHvn/+T6ikckix6IxyOEMYKJPgkRaJp45J7lTQuyRyJ2pR2PxEFtL1kKdm
ysecP8ezOfRGiLyWudzN0Y+6uZVEQ4bblzak2Syi4uI0X/9/9UTRJ6OdRv0V4qcvZWNrP5isBaTw
zkVmZyeC5iYMnwCcRE/LzfTNyjCHD1M4UnPs8LSclecs8Bf0JAd3aaLZoflNrT5f/2zbYdfKGreV
EZZeDxN6J1tvcHvn18Rt7gx2fogdAu5O0NAI9Yu27+uLVR4wiJn3VdWDaSS56f/SXmd89YP2EN4T
R9yQugUZFuNrUVRNtxRe5adTrartK3jLMj9R6/NSCqbJttBv/fe5i6vGcAHpKTJRaLc+lRZyQmHz
vet7O6ksT/C5GPjwJ3pti7u4RnDQNGqA8T5yx3oiF7S9KbvywFSYPlZfXxvjPDFsaZQrkIF2+/ku
DWN7MJ6DaDfiMFxf1SsV9bVVcU4YlEOvamw+oyoyxTbL5mBAaUVPpXM1hOc0LbwyyQ9lEuz1qT6D
Pwvjr919uPyBm2Bfpd1NDvKTcC72UYTcutH6YWnutBgtS/Vky2ZyWKovE9UfIFzu1AHG1qXoe1bl
h4TmvtTkdqRreHVJ2TfU6lLRJ9uKa1a7yOsKWQXm87PFBMHwazs0WjBP8oHuINolJJMSeKLFBd9Q
qSEDIYj3MZdJ66ewfDZ0Z4lEo2Vb8LteEXdDtj2dJDkaITPetM4ArYsgbaFmKGQtFC2Hi7IznZA2
CVDWZK06TM0NF8oeKrW6O/usvzr51u+h41Hur7ujyCx3a+pmooUdY71TpRs5PAQVCK+DT5OopWrr
crZkooEAVDYpIdzq9KAl1aQgu9fVDyBOt/Ht7B5j+eNNpxw+sqKLKW5F/WSFgUQg2EzVm2D62uo/
WunZ6gVWti6u9YKY26xuzCSo8rhIFyT1Mkw4y7Kb9tkhHGp3RLYGXHSHKVc+kLtem+Sgd5naSKYJ
BUFWCHZ7vXX0UNQQvhmvr21wkFu0XR/GGa6P6LD4sodOaif5zmYpY2fBW6/AqPrUudc/2PaVdflg
HPJaQVqMZSLjIE/WC9HGL9pgfbluYjPAWa+LA12adko3sSn/wU8fDbD0F5/jW8YZrj/1bvbIGuEC
RzksxBEY3r7Dfi+OJ1pNp9Kq1QKAmBysL4zaenowMC9BnPwpFHbcsVW8u1oUVQXLADF0ldd2j6cE
lQfGabZuJOnEL8rN03yxw6N8L7cx8rDwxMmyi8zRj5D4QHtTFGHiakAiGw88v9tZbr0X9XJvZnms
lWkO9etOroY0xWh0ckPuWI9OugsgngulT9boHziqoJ17+0SsDHL4nyMtUA4VRMTmY3MYH3/l7AN3
cKBl0vr1gbnO9O8ldczXb0iJAgoaCLS/RRc9L5K411FCr5t7vTZtM/HzSkTfvZnwYJ7ytxXu4M1o
zRwNC2S8Q/lQyOlhUCZfH7KdhnnYuFQcQsLSqfXM6abiRXAwtl3oYps7kE0CEYl8woWgp6G9BHdl
cJyGP+P5qREpzf2Dy/w2xR/BOiPaMLSvmFae5qN+xPi0az0akZ0+K5647C1YGk9JVlTq/9gQcstp
hk9U+TSGeyn/yzBE1HGbyAllRZRMKYXKInerTjENU7CsQTsi8eXuqyo0sPlislYWuMvU6uqi1CPs
3Xhc/OyeZf70+xz5fQgsaF6FyUB6M+LYCVCT/fB3QLYyy92ug64b+rSwyVHUoMme+ExeIdgHT2yG
T6ps0TN0M8hb2eOu1lJXiiWbgNLL6BfJ0cQcT/nyH9fEnemY1IY2lIj7x4fOZTQ6+Utzar+oPp6B
zijktxQtiTvcVTAPZiLhcE/ddJLi+LEtdC9eRJM8m9xuaw/hDnKJFwjyIfhU4xHlJ0imuNMpfmRF
ufBlBBFYxqjEf7ACp4zeAejcixWCry8VBH1v0TIiU0nTAFXwSdPuUJu6w3E/EUs0zrwdRPz2knfc
ARC9q5pSQYg+QuwHD3lb2Vt+vQNLKbF7MGJjskK6yW7600eqt5ZKLFOTiUIpjygY/EVKpENnpdy/
xNVNDi2EzBO452agsrLB3XNDVah92uJOnzEigFb9fbH/RRkq2+CXEB1wkTUOucy+DvMiQyEqzGz5
GwsgEj/eJdS2Hhglqig3uPnKWS2OgzGqLVbSmoCxtgrxqahdTwQTUz+TQJTs3Ibky6divrp6Fyyz
VJoWozpJF08ZYlsWioFue/vFAodVmUTLEfIiKFDIXxt935hPVin4PK/iNe/x92KDw6ps0ovOihAu
J2Qu7LqL7jUJk1jjcCMH0akF+4NtZDEaiVMf1KsnTSmcoGsgUTZ/mklzNILhmyzL+7Dv91WZ3mgp
KG9VjHzMcW53jeYVllHZnaGHdi5/LofZ6ybZbo12Z4JKIpLxQKTJfMwJsnRFgqfVN2uIdjrrXWiL
m9EKf5pQj3WtwShsShZMzzRgy4x7J21jkbT9Zky9ch0OR5WGGiNIoVgAHyN73e3ZILm4OfsfbtrL
lnM4iqYVOaMDXLTB9HF0KA4TIEbbB6527jGEzzpqu12/v37qt88FCqaWrII7lacbzYMIOSAdY0io
mfaGnyPv1SYvlfTXdTObJSiQmf5th6cc1eJKDRoW7TUW1BEWt9+VP9MjSAHt3qWsS9yuHM2B1qEr
utm3z+PFMvdeKDJiZARKj64Vnsz5LLeCquG2e1z+PgebbWwG1ly/ylChG/CYQoKKxSgiANuO1Vc7
yAFm0o5yQEdEDzIUPZnQa7DXjiGaysSvyH9wxcuaOLSU2rEllM15DD79gjlgPzhq+/DFqhzlL9lN
PNAbPY57S5BZ3sQ1TTWJDvVJlDk4zAktsFYrCzTWDXU6zJrxXMXzV7VZPgl8cTNFiX4YS7ZAbW7y
THw1FMoWpYTiYWg6zYENYcpP8g8mJ1sIyxvKpnusjHFgHXc0ALU+AssOXV84ZkcDkj8Un496s694
TGuFtYwynvjlI+M61so2t6FtANmOCYfebcw/+vqcZ4MTLI+C3dw8XysjHDxGGGFIjAm7KaPv1rf8
pbNZN+zklS45/lLw+khb8XpdHFK2WRTpYQDQystzXb7k7YGIcHHbF3/7CE9aEI8LyBIIPluVfCsk
N57PreFd3zmBZ/B6FZKZj1EWIj7XMIGmqDf6dB7zyeno0zQkTiAndkILwb2+CfeXj8VLVlgjujik
XtfcbDlnw30yfpuy+1n0JBC4BN/KuzRRqjcFtHqz4NYqj32wu75zzKXeBSerVXDwBCLSOokrrCIH
YV2IWuFUHLvwNov/NFuvQnPndXPb0Luyx5xlFdIlo171JEDPYeczgYwJXCvWLsGZFffzbl+UK1sc
XpT1HIPXGblQsGB7qPbnZyYqiuyPQ0p0+bT+7CNVvwcLKt7eAooXkdNzeNGXqNLPBkoBkN12ghTR
VIlGQuWLYDs3Q3/NAmWOpVNUKbmbjBZ4B88U8at2F+wWJtW6D29HgGF7J97Q7TVdjHG+orZFlsXs
lBn9oxU9a5ZnEEFanm3Le3e8mODcYwgkTAopaBiMDdrbqmTaUh4/Wom+Vyrkl+cPUcUg2fN7Azkf
Ma0ByussUqRP8uPsTGCqKW+7uwkTSuFgV4tDnHkfiupg29hxscp5x6SmZm4wq3n9o0TXa6rFqPk6
VmMKzpvok3E3ioWAzVA73CitdVZiCHPsI5F0j8gEd4MQ5AraZGRcRv2O9ue8Qyes4DBtg+Dv7eIZ
GDot7yFdi+2KUYU1bpLx+foxEnyOd83sapJXYYMprsB8WlS01JYewid7EfE+CbaK51yItUTNY1Dq
u0FxGs2brjz32cP1pWzHmxeH5uk0G7QaSxNjnOl86wkCAX4H7ZfAVR7M5/SweMgcfQ4cU5Q83Rw1
Xp2j10fwCtfB4gmJWgNbWP3Qd0zhJnJN5OLQKw2VsWan3Vv3onbGzV6QtU0OLOJ+TkeFUdgbt4xe
vt7lTrgrb2Ywd4nHhkQ+wgHFUCMtZjJBtQqTLs2DCeW2orpvSwEAisxwyKDQOpzNFPd9Y+5Ucg41
xVa1TyOG1677yXbEdDlSHDCAhGCq6xl2iui+TI/1+NxZ9wF9MaErQiCB3Txdtyd0EA4mSr0P6lnD
m2u5I19UB9JOD6YL5mEwSzEy3gL577DeXTe6OS2y8hC+RXueMV1msTFGrSRuqnf33WR6UGDYNxEd
7E5GRjxKdnGTeWjKta3sHCwYYRmbMwFhQ6jWaHOGJAP4DP5o4mUnd50POUTUkaLGlntztGstVP8b
YvMt30ZB1NgY4dRj+tQm9zR9MifB41B0cHghWBpLnTwEOKwjLjwQETn1bQBNI4jWHWfhiLngSue7
FdQOpGV6gytoSAeHto1NoFbQowQ4/JQLASXQdjT726sJF6FgUj/UtBIRn6T8aapgvypftMAbtc5R
kuNIBVgrgHPC4U8/RdZSxWj0U7SfavXSmqkdixpk/yFgviyJw528UbMgDXFQWStLeQw9JsCJTmNW
oc1EpdLtAu3l9uBrpVo/aaOmIHHd4XmtHqtnyQbP6W1ny3dqj9c1090URkOC652nbNAGVZokAndU
g6dU+SSJYvH3mEohaEQ1y0BuSoGQy9s3xwCWknymie4q5MXQPTWcDrLW7CD2LDi7GwfrrSUO5JJk
Sha5tBjI9X81hx6d6AnkNQ/1cwdVglk0piFYGB8XkT6TojlBQ79aeBnU+OaktDX9bCiiQZT3nv5m
XXyA1M/gX2mpjteMdGPlTi7/FZr/+jC9NcFeOqsAAu37SBJ0je7GuB7Mxl6WO1VEVyNaBvdaStQ+
KSH9jhq9zgYfMPUk35NEpBL6/mp9uxIOhBIjook1JARtP+YRDCSnzvv/8JK9x9W3Zjj0WdJ0rKdM
xqSjHNz3YbdTq8lfTH8arMMcTILPs8Ev9NYch0NtlCnBbACHlKKyx7/m0pupU4W7IXneUdo62Sxo
FhGtj/3/yiEsEmK8rSRYX3toZYheF5FNpacJ3avSl+txwkZXw9vFcQjR1BodSzL/YsZmEjtojz3H
O9Ao7jIv+/kfAeldF3o0jsFiVuCFGl5M0yuM2EPhpR9Fgu/vr8M3y+LDnyqVMhCx1hrGgFU7Sku3
lX21M8AJ9W3Jd42QIm0jQ/vWoPL2m7UUdf9Fhut37uTqTuuEqMUTR63s2h28GqTw7V5iOBi9pH62
y0VaWgJA5AObWBnbITYx41GXIfghB3tWJruujnog8Jj3V9bbhXJIktOmJmOAvsiuuCOx3zaC4ybA
ED6Q0YtUkvUFGylJmp3aY2o3/V8ERHP1U6Y+95hfvX4CBMjIhzJSlFO5sXLijsvRwizjYHxOx39P
a/h20zgIseKQILuDoRLZzH3NzJxiavxCF/VdCoCDj2HCRM3KskHAP4WnXDtk4S6fnseO2GkugKiN
cOntijjckCVVjrMSn6n1NMxJot94V9c2De3gufFGV7Wnn7PiaF+vf6yNwe23ZrkwQ5HDpp/J6zFj
PEGZG9d2+NB8Xk4HJMmedRtNbraGTpji56h4qCdfty9wFr4HzOgyLZ5nUwcV0rc4wYBLZ7qGqJda
cML4Ng1lmmi3SPiKlhXYskRudBKLPh+LKd5mG7GPUJNVZQMVW/C9vYUrJSzkqqoJwprjr/EV0w0g
i84UlMUzEZu7tjLGBTgprUajGUBMlEJmNUfSz4j/qEjpf+DbrKxwwBTWNMZ0J67pcH6Iwq8y8YI8
FXz/zU+DkiW6aKimae9UmqtiAN3moLtFoh/lXn9B96wwlBYZ4Y5WLyu9nre4I+ej6kh29XSI3B/5
zWfFCZ3oKDpSm3i7WhJ3ovQ4CenCLg4d4kQFdLtZN2p2FJXCNrqe4HEXOybXXdXHhSkZzQJ2qj1a
AP9kMkimG5f2kjhogsUDC4872c6cBgNqH4H4lWnO2UPNSFt57HQEAaB0up1VFfRi4f66+wm+msk5
eRvp+tTl4DOs6gedNnarfL9uYPuJtVoG5+C6pGWBGaOFePIn0H+g+fSMzr/XluXUDxqBq28GFCtr
bL2rILQm5WyYFEG2Vj6DCCnrg73aQM0hFc2OCtfFhfNSOCQq8j6w9DQgJ8No15cz6/kDFh1EPaGb
WLRaFncTy1a+aBPNgRLBvZztjfxrRwU7JzLBhe8IBeVBV2a4W7krw8wBFZvdih50m1f9ah0cSGik
rvW6S4lrNiZCsS+N8gI1M3Rm3vT0+brjbeQS3x5dDiJ6IymKKsCly3rXJUg4tbWd/lTvu1O9S28N
t3V1H0NhbvJS3gXnahft5JP8eP1HCDaVnxUIR6SdJxMBfZDtu/RLYjmDsEQrssHhBNH1rOlbhLaK
eRz7cJfWX021E+DERjr4zW5aHFAEBrjGWg33VO2pR+JD6OMnChWfO2929RsVTdD1h3IYF1/h+7st
2svmHGTELeWvLTkXzWMwCOpUoq3j0EJKNSRJDDwjF/VxiO7i8NTl/xHGLfYbVogUEx0clxBRdMvA
K9NdHhyJqKInuAwtDh0aS5970uNUje14rqQuxFwKhFAq+RiWpT33h2munCoC1cx17xZcHnzTUoBa
dqsOePEHWWY3y3GSDtcNiL4PBxdTS41Wl3TdTWjv6/LiJ3LsFPokaGMTrYNDimAOdKPowKtpKLey
/qhNghrR9b//rkXbUIIEWhIIjVJ6MvObjIgYdUQGOAgwak3qSIu7qHML6JC2znJqvqcOOiiefwkV
qAJc2zCIDiCwU4NyHsG4zO2YlA9VPckhMrTRKY1vzA/0+dK1AZ7PhpqyGrQNEphLfaBkVyjH1Pr3
kfcbE9ymhY0U/h9p39EcOa50+4sYQQuSW9oyUsm3WrNhtKX3nr/+HWi+20VB7MIbKe7iLnpCWQAT
6fMcQRIW1WnCY5XemeLuAw2Ht6dgjKYSGNqCLiQK5fIhkfBG4GcSXiTC+RavtbKVgUlisejlCD0U
fRF0q9LzfT6g/vCfX6KJ9VVg+oB5ExAJbHQQDVU3j0iGyvTZxFo4hjxUbr1hw8kYoqSYmmIaBuaA
WGgJDMoWqRxiq3k+gMUdTiZyIixOINCmY6WFX37nzeK/D0jeSmRMpx6g6ERMoHQqIWDwJhBoapHV
L9+F+Rr46//1Dg1JwRI9KIeIBHpAJhJW+iSbR9AeApfMLYPfau7F4ctlERvHgQjsB8mmohnAsnjr
bBStIH1ToTOTkHu9/z0oKlqeu5AcO5Vjc96bZhxGxtIyuJMU9R1oBpKmfiwqbIZn9eQ1fXQoE9CA
T6J/+UA8MYwHCNDcipMI80VF5k3VgZjXRfGfbZkhEVBAiZgy1wh2Dpk7A3evotdoMiTGbNXSr46X
k7x/oAYdMZcw14vvLrLGMs/Tqu/VCO5l2QvaXchjut4aIVkLYI2lNqpamTYoi4xVaxWqYle6/FUv
NTAqxxjMIgejQ013CfcYvvBLLXaKqrSHpj2JkWyLTQ/y24ATL259t9WZX7ukK6OUSthVLU0AoeWh
17cIQsCMzesCbCn7WgZjXdsq1xr07lRHbLQDyrsOCiDHXjQPhphcx2r6/bIq8sQxetL04IaoGzTC
i/yp7DEDocVWnV3rgpsCe+KyrFdwo7eVrjc682opV/cnVMDIyqoYPaky340gM0hj80Wi4AuNfh2K
IWoQo1trv4dGe0hTLHwNjRXXxvdSD2eLaMSVEvVOFnuXEMkdVNHOq8ImxsQJoDcKqvR3akTB60Fx
ifULmVDU8jDhO7eu5FGCaGAnAlWUFlMlTIiQ02gLj5fvZlu1ziIZkxAW1Zwq8B7OkJcW6QtbmWxV
5xjSLVf05mBMhIOSxaTMsQTH8KD90EDfEgOTAsmxQqEA3NTDGgDHom6biT/nYktNgJkd8NFxlWGT
3SpFfRN0ufOpq2PdgyGVklK1tGtQl/Zs6EfssvtSOnDi3Y3ayButYKtKfdKgV5XS0ApAKMSubSWx
6bbL63LItcT7VtRJv38s55tjXmY5d2Nd55hY+ZcnN3anqwLo+INN4XISN9rR5UveID73kPR7rp6o
YSaSUo+oyYy29gMrXkAinJVXxJJolxxCyf7ct6PPYiVuQC5MtAReJCNu2Dla4Ss8WA/ukdhoSGjr
ALTRNI/QftA9G+U0fkVbxKHgAjyoEs47Nqi9XR1oaWZAsxqoKIyap+mFNU07IKJcvrStkfL1MzYY
Y9GPWaElNapaE8gtBS/bT1fI9p+Ho/EYHmJftQZXdHLJCiO0OC/L5r1nxoIQMukN6THFMgSVJ2rf
Js3keAmO3rPVJYkMgGMX6OpvO1qB8kCyl2JxtYjXB6S/9ML7YsGGgjbUSZPqSGOAvZJK2N4ZMisS
DL83TXs2X+TgkOjup26PrTclXbZElWCC9rQwrKJu7KngVWY4H+hdgSlU0OHRcSxVApK8Mt7KcbS/
fAqOjpuMjdB6tW/rBMypgJytqyel+87lb+V5KrbABK5AbJ+2rQo7BMLz38Reds1zbBMTHcXiQDkl
G55C8Nw+W3EKw0AWzRGOBKkgWEexwnrb+kqIydDRCXYIKK2uBQIsb5+Rd52MyagaJWjTFuNaw+J1
xmPeXBc8ZjOeCMZg5CCgGIcBXRdBCW4TPQY2X7rH4irHmtM/c+lJMcah7/UqCGn/vivRWEzHI2Za
7agkYD5JdlWr/UoTHtHSdvz6Py/5rgoV9l1lDjLqxCFesUL8ViOeXNzNhi1NA+d4PFlMHho3ShHM
EmRVcIuGW+bObFxF6UMyvnzmgakikwOIsWG0YocKbhcWVmPu01o9AAbN/5wUJsCYWkkzFoyqOlNx
DTbOFKs71T+XRWyMNK1jJjhZxh2GWroAe5vOjdJRHIC7o9OoudO/aEJ7Hu3OZeOnsnxYRK2DqZnh
O+LqpAdXqbq7fB7e32dCiVJR5aCOMA4gBADRnO5BXX1ZwOWHqoqMLUh7wNCpMurqeeaE02GO3SHm
1IUv+z1VZGyBQbo26SnBhJruM3lXRl+b8WdXYGnwKp9/LQtvmpd3Z4xRICjhxhXBnQG8LVq+L/XT
5SvjnIetE4CAOqjmAJ5CBcV9C46yeE8jct5W+PaXMcGTrIom3ZV+q8lpC6rSskM5oojuU+1kVj8G
5eHySf4SqZ5lMOrVtQEgoQa6J/X6Wlo78ppjhbnN0suuuUtn1Iq8t9ZnaYyuCVMv1SodoGicLrZ0
bwE2dlpiCwLId57p8NgMuadjFE+Q+nwJp472zNMTHcubdsr9YNd7sgs9Xpy6LU2SNVHGHApwtRjr
Nk8ZmIkGxMi6ZA1XlLIqeJTuRWDDRbv0ZuCRNm+qx0ocY+gGwFOHdYy8KRULS1uuZMz2hiMnmd4Y
3IA5XUlhlBDNL0VeFuTvsl9/owSU8T/mKb7SYVBFL7QxJXoXevnR4MjdDMlXYhm9FMkchaRCcWIZ
njvJatvRmZN7nUtev+lgV3LeaaSZ90tbIVPTf1ZRZSWGY4RfWkBLyJF/+a3xvhejjMBPV4uyDdGz
X3JrIuD1Hq8KIriXpdC/8u6JrQ7E2D6Qbyxz00AJVenFmAwrkl8a/U4JTqF5N3BxTbdLpmdxLCxx
l2d9WkTwtqMteYA38dLawta5afeAZicA6NYd4ciHedj28iu5TGAk5XVQAncEannXolCH0SXKX2A+
GQ8UMCD1eNAZHD1hGcLUthUpYCBWgKsvqeGiUG8p4iOwZkI+oh5HUd5BnaOpg4VjQqsHw78RzINw
MrH8AjA9m5IHjjtuJrIx5fHmncuMNUlaXUhjAb1V0Y8eZzd3q5sYCmN13wnYZsFH7AYPFQWZAB2F
sNcwIybc8ppIm3579VEZW9PMdT+U6CJgrDN9AqBMaJkVb3ly03evZDCGBYS6idQmAAjJKN3yrtlp
4EtIDrzHzrFfMmNXTKwztn1Xq05afesxD6Z0uZWlflnwBs+209bVgVizkuptbU6T6hiTJfuGr3uJ
I7gEDQkPAKEPgCTlWBju22NMTAAwv7BPEcVjgyS6VVGWDN3B0lNL8WcnOvLTVZ5nZZF/ymBaMjQi
6LjxjLnfxDNhPZ/TPd2wDe4BaHzZhsqcr6cw1oU0eR8bJZJX9DHd+j5zohvw+J7mBMw6MrweliQD
C8D2PoVTMkHc0oGMK/OjveB90hEqTGJWBNnQVSIMbK4ndtEdtRrsqOQ6jzgbhDxLziIqLMgB9MBE
HkDP/LrCcFc8R+DQtuYXCsXS2d219tLFHK/IMzyvSOer8qVQCNqgJDA8ox2e9KsOle4KKhz72FJL
JBsAXXigtPCc+JjrthO/A247T6e3TS7Q/Ax0X2S0Yd+G2vUyzqFq4Lma0+DmkuA27S/wYHOqqNv2
7SyF+ZaKSKIZRJOoHIC2RP3H0Hi5L08AE4FGBTHnAIxZiK+x33qkqBjFEa3rfXsTej8b7/Iz4Umj
/776cnkXy/UQoJI+tl5R3BoqZ0yd91EYd7BIhSyEPUKZXtopZuqSHgzaQch57H8xLuevwngEjPuk
iRYBhJuSD6tAdcbu7Kl12n13HXq8acpt93MWxvqFGDDpgwD3Ix4UNMOoDaHz1jy6QO6hGK/QFVUk
jCJUjb5mIADjWAAJuKr3dFJT4Oj1dhlTOp+K8QhglBGyPkQqIt7JEfCw8kPkYdjs2+DG9mvhBbgE
vBomR/vYov0g1pox0RpmKu7K/D4r7y9rN0f72GJ9OZnSMFHt64ibLN/Hapcmj5dFcJSBrc1XoinU
UgcRxMTGWPtPIR9U4w60w7ngLKJLxi+X5fGOxJiH0miGOJchTzB3qhjaMzB4u5jTyuYJYayCEGpB
L6uYU48k3a+EwhKH1FZrXqzIE0P/fWV8lIiY3VCjNbos3iyHdpn90+u8jdatJXRkv38Um63Pk46I
OmpX2OH3ktvez32syRxACQmWK14lm3cgxjIMqa5PhEZVkZp54AZyTWN21Zq3J8N7Noxh0BotVzsV
LmKYfg/VMRE++WwYUyDLjRobE3bd5vz3lNznhmrn0n+foqPJyv8+i8Zi9YrYbMdsGHamU3Ffp6lV
ig3Qz3hjuX8Jrc9imKggrKOxK4E0CiM62xRCa9nlfgeeHwVUgLw++HbMeRbGBAdNLuhAi6g0R0oB
Qx/IPxo5P5ht6+rSyIv16EN/XyQ4y2IMQVKRKBKFgGaYoxvZhZMU1rCrneyECNfWhY9AY7/5YIxR
SAaMgMQDPthUJ24DJPM01Xy0bJzPGDiwXb01CiJtYhQJcqFIuF7GyRWi0S77nhP3XH6pmsgEDEus
Yx6sRs+pQKVDjb7Mqq0avDUSjgfX2Lp8IEqSUC4wPRk4H7Ca7QlusSt+012LkdIkXr45nvYxZkGX
+5nEAg1NzVMZ7RN1seLYyRUenORl86OxM3ziBDo6c4Hm9Rq2SIRrnf9qOZ+Hrc4bbZURwFbiKLNV
7XO39JV7+SVxcltGKZZ45Fnfc5nHt+/PxLgmUHxFcKC91bxGi2dRj2BWMwxvKZacLVZu7Pin276/
P3LYzfbEUIVG1Gi21HqR9CRGL5f14C+h3FkAY/Pk0DQHgPgBfQA8e5lT+gU4UJvddCBX+Z4OsBin
mreVtT1dArqx/7s9dn09qoMiHkU0iJabYg+vh28GiFOH7HN/yq3K1e/qPfLP2jLujZaj+bwbZWxh
mBiG1E6QHWYPSTha8fDr8pVu6+P5cPQHrCIVTR0ErZ4QqYSATwXARzTeSAqnXP6XmsxZCP0RKyGT
PE9RnNEWG1pSqSucumOGzK8Aqaq40261n587E2MC4zDN+hYjTgAof8rMlxI0GDmXR4j3ZdiIaAEH
ndxBFfXhISLXJeGEKtSmvfeC5ztjbN4QyrKRNTiE1OzIdFfDHQ3iXimuqvRnMvAe1rbPPUtjLUQs
K21YoKNBKxygvwU2XXFUfGKpXnLI7Iknj8YLF07HLqsLi6SEYSr8r4rc2uWTiaZNeFsDgELmXCXn
U7FL68CSJ5rw2kSW7qY5tVqNE7Jw7Cuhp13p9ywvuRlRMLPYMHdZP+/M6NeojTekEb59SrUJaw9y
ZZlLE3H4mAFKI9rlyT/Z4HxOBr3O1Wn0pcJEk4QgOUwlN5h2vQhPKCr256QwNkHRMimRcrSp4+R3
UT635XVTcKmUqNpeUjPGEoShWo3AUUbIdQXgvm8qOoSoP9uNGz3XzuRirckJUTFt7NDTHi+fj2f0
CGMgyiSJ5arE5CMNY+moR+DILz8IOKxRFj7xNjV4KsiYi2Bo+nwM4Xq19jBglSqY7KDaVeHHQqQ/
hoIwhiIv+gZ8X1AOvbkWOz8n/uVr4/gjFpY6C8JBBI2j5gzxP5V5h/EVS6ueLsvYbhvDfkoiJtpN
+fXfVxoeJCIABA06InE9OLJdeaUN3k2LqsZykm8Gl061S2Ai5IyabB5uJZf5SE2aZ12bo8RREDdT
buQRxJa8qWyKVfBO5VcymA8kynEfGQZ6xsVIDmEk2FNsnJq8RT2le4zqzqk6Zdc32uOk9h8piZ5F
s+1WtepU9CHR9iza2hrrk7S8yDHHANJXc+F4rysVq09XhaRQsOEDJj3jmzjfza1pJeNdMJ/C4cvn
tITtqgqDnoEDEfnav1oS2ekh/Gd+URZLu6cjkCEGL+cdwA0GHpTLpu9fXSRj5ZtiMrNmkMCL2XdW
nKLVIP7Qkn1T+1q21wUu68+mmVzJYyz+bBojQY9Vda5bt9tjB2uHCWB7OKj78E7DSMrk0ppC6JiV
lfLC6+0Wy0o44wgMzDI0QoaMaLQHR/e6K8AsfFmuUHN0jQqzpgPiguXUO9jJwA5/8ov2WT7UYVn9
BsZPFDWGMQeKgSSUL8r0IxSfFd6u1HbKvJLB+IPaaJRWnWCh6RJNhJRZHHE6GmFhOOs7b5pp0x+s
pDGmJhU0wCtm+KTAsl7EK3UB2JcS2bHEg6zlnosxOGqTNXVHV98pFCZ4Jw/wrzsK/aEiuI+5CDQc
A8B2W4mZdZMaIHKk4mj+rJ8GO/bDg3QfODr6yiD2RJPMznmKynkkbNs1UXShmynKg+gbh94fEB7r
Bz5LDsdHsC1VaRCGKckAiLConSuJi4tpUS9Iq4/42bN+sA3VPuoMaZoBrZMuIQC23UYSkQK6HBO6
mVaspDCGpQO/CQleUWa9Chk74IUP6m1n6b7iDk8ht0r9F10kskpkHRy8LDV4OCrLoM3AKmjdNsMI
n3TM7Xi04yu6qCbuqoF3wM08Rj4LZAzH1McCUDjRZdSDfWXs4/lei+47zdcX7IHXiTXVD0txK4QP
8rR8JIBeiWbsyWxKsCYlgokojI5zACCXBDvoBdH2nI/IOyNjSpII2P95iNywdCvs4kH3jT1S6gkw
jOqOD+lNdeK9hz9fKWNPYr1I5zxDE7Je7A70YiEGGy6faPuJ/ZHANucMWS2VkAKOgi7QKK+K8nbh
9Zm2o//z12EbdFoxykusYpWetjjL+8IJD+QVAk6x24fQ42HYcy6NbdaJCeZ5FIE2A+LUVmbhCMqa
u8/dGhOUZGoc54UJPx1U90UBqG11p2QC59PwzsEYjNZQIlWoUYpfxmOZfScpJ1PnWQh2j0YjRWuQ
EEO3A+UeczBQnICEfLJHBwTu+5gHfck7D2MfwGeVhiRE5YuIvgpi1pmTUfxFz4ChDBwFULixON5B
GempqKcoQ83Dl9gYrFiNnaYQdsE0ZlaHMotVok4eEwP/nz2lQ/Co1rKLr8kxE9uP6vxDmC+HCfEu
LSM827g4JeYuAvihoD5fVsG/fL2zEPojVtG/rMxa1sYKLVP9OzgQOfF15dLBgcL/UEqNgrmEuyUq
YBDeCsvUIhbSEc4k1b62pp3GWHHQj3nHaUlvt3FXcqj9XR1KVQUitzFcMQ2AZcyBL5iL0f3CjT1e
G2/zI61EMW8Yi8FzJM5wExP52QsAFBW+1OnXj3yklRBGE6LI0IOKAKpkALMtJQOTX8iVTuekdtrP
0r0sbTMcXAljNEIdU1FrO+i/VnVfxToXMflae11d7jQiaFaSyr8vC3zt0LzzTyuJzJNuB/RBA7oz
nuyHfe1Thr98T7x5x5vS3H7bK0mMhwewAsbMATWCiJMy1QONy1dO4b54TRlChwdjxrtKxs+TtK6r
oR0QUGi/cpBMTt2BYKRd7L82Am8+ZjOYXh2NcfKthsh2LFAqUH2Kqvf/zSm4GYCe5bDZQizKVTVU
KBcMXnSLOo8vgYVkX+4LENnO9/2BN4nNORebJMxjX0p5gFmj4BrL4kigKQUe2JY5Ws95x2ySkJSq
UiQRTEacowysaFYjv4yYh+aoOlXlC6rOJgm1AED+3oxpOK14UmQtLepknZWcRAcc1XvQJNqJJewX
nkXkaCI7dSlNQtdNGYbeXrUDKLB0kcl4AUqQ3FuLjbL3TX9cbqPDJ9VSYaxJrUdhlyh4cdH+VeSe
TvHm3Hn9bT+2UkvGhgByOSFlDRNZ1j+r2EsK7E9etyEIWLpvi+BWWHOUME88/Kyxtc75qNSdXPqo
jFXpDa3LhQSjabQOQWEbhPsCy7wY+gQZQv58Wdpm/LM6KGNTKnkRpz7HQZf6juhfgoQXz1EnfOk0
jCHpW2EckxqGRLMGh87MB9i0yPeGR0HNL5+F8+hYXoc5zSNjlnFxTfIk9b9n5bcS/PycCCbkmAaJ
It6rKmiHr6WaALP6TphCTuLIeV0s31VryH1Q0kIUCU7F8KvSPaF6zhVrDjWOrvFujAk3mrmSZi1G
ElTUGEfx28CaYk5vmSeCCTYWqcqNpEbYOQPuuu+boxphaCgLncsfhmPX2W3HRtbCol/oxCrIhoSv
Snco0Jwor8fhWlt6K9J4z5RjelXGQqjwIUk0IK4Zh3uzOUzqbpFUS20azifiPFCVsQZmP3akCUpM
XSLMEPYjj/ls++8TDQCYoigTg3mfgiYsS9pCBZZ2T7qb9EM4Qcqfv8/m8npZZzPYeLC02R2E+LE1
fZNwBoi3P8VZBPMoUyVv57xEt0grCx+DsPV0UtoHwGJydIxzVWwOX0VyvCyiqTqy2u6KNAcbOA++
nZrb99byfBTmQepy2suDmaMqvFRIa8x/9Ki/NQAyRdTUjnrTFcEayDE329221Sei517lN4MRGzIl
TnD0zq72qhsIFpoKO7GyenB9mrSGeh3fSPtxxxO9bRzOx6X/vpKcxF3f9zLav3MSWG3V22YJQjqA
BV82Dn9x52c5zGMVq3HoMgOlkQxhQwZQIrrVX+yiE00Let6puBfKvNkEo5hdSFNtVDm/AH1hT7vL
kUMc7Tr7UmIWKXX0ffjAK4Dz9JPx5QqoJzojRPJoFpXbGMRPzODL5Zvc/mAgxxYlXZVEliQClGR6
mC5wsXJ3ZTQ3M9rMIq9isv0GzjKYY5jJZBARiOgoZy6eYjV01Vs70t5vOGKhp3fyW1QTntpd5vPm
EbYtyVk0Ywz7PpnrfEA2UklfJOKD28NqiT/y1jj+UlH4I4edrokCMy2MXMHs0I1m0S4JSPGUf0yw
5pgJd3p2Wy3OwhjzqIVprHV0olGGAw520YdWHZTz36fx7OoRh+qiYy8/g81qPUnJrKk6JWHMcYMc
xWPnaroKuxpCBJSgXFKeFz30gjH/kjcdxxZyFIAwplCahYr0NT5MgtA//NXLrRXmd8vC2xHcDvHO
d8YYPpI34iCmGAIYNMFOqsXp58gx2+IwZQnGhsSPNP5Xn4ixf/mU1aDyxe1lyUuhhW6WnqaZtzvO
uzvG6sl5onRqDj0j4ktd3XeAmyFTZDXhz8s2iPt6GAOBcuqSN4CkdMITrU2ELirqfrSTwZHEMwjb
e42rm2MsQhmJS4B4Hz7/rtjHxxoIF+pPsXHR+rPpKnXcWOF3bBRy9PAvLuSPgrBjNqM8NuLYIm2i
XdTCC13T7txpJ53oYEPt0R1q84G/RsI7L0sJjw2SUo0aaMrgmbviqtuPfm0HL6hSdwlueXY6W+ws
eQcMzMtflaM9LC88GYgeNHQlP64SK8KEelWhXayblmb8+pwk5a29UkifDfKAEpDWHdI6t9BtsCLp
ejIj77Igjs3SGWNSL1kqTS0eRCI39/mIFqeenbp8+lCKDdhcmUiqbqosXrMh5EKbYrb7teguWLSV
FXi6X4KfnQcqsz3gvZLFWJKhKxZRFJEuoD2DXqOtPWOx4Ki+LPf5FYpONlhzol8zd8uSfpN3cfFK
LGNbTJKKqZEgvZvt+ERxRKAbruT3Dl2hDlweKOKmy1yJYyzMEBTZUC3oChWktfqaMtZ+u6wb2w98
JYIxLMCh77OqQl7XOaKNhWmr9LUQQz2to5kOnehprNQZn0H6Ns/OZdmbenkWzdZchbCedUnAGw/m
a3ncqdLVMLqXRXAukC2zYrBSTcSaZn2Y94j9Vnm6/Pfp7VzQB7a+qkxAdM8w0gs1pFg5w07xW/SY
uMRDNDa6JIexFaEsYRxQBsI+drj+pQz7FfqdS9doJl5rdYOfDHtpq+/C2AvVUEasgcAEdp7hU/BU
1a3pwI4r3Dc7/c4AfkYOSA2ssKdIW3il1W3YgpV4qjarOK5Rh3o2OthFOmLe/Oz95KGBw6OcLdFD
fB37JrZxKUFauVeA5zruagxGFarV4L/4UA6w+i2MmZGrsYxzCpiiYpan+9l+G+HmTTfRgRJBMUzS
G/N28CvbfOF53u3HAcpbcCoAYJ+Fo2zbfii0HAPcWXuIx30LgtD4I35BPYtgv7MgDEMr0li2/ZWX
j7PpJxKvhvgXZToLYb6msRDVJBMMdW+LoAKL0LpcnPQku/EBqe8MOP8Zg9WJS/nuxKPG6xBsG+yz
eOYDplhyakiI8TbaM83vwZVtg9r+arIlOwHGR/SRAHd1pYx/aM2w1NEgRvTQX0XTj9Hcq9XzZZPD
UwzGJ5hGE2kBnXwo+tlWmuaGiMSO0pZzc5tiAAJmGkBtIxK7CyEtaVQNIcTo2ErVkunUtoNdacb+
A6dZiWGSthg7lQrYPXBhwhVY7Iv0kKocEdvt0ZUMxnhmhpwZY4EyiHgYv/XXuW0iglQRmdCBfuFj
yN0rccyzGvoZMDktjpSXpyx7zHgLA7wvw7yoNMz0bsjwotTuqht+ZaXfJV8uf5VNt7Y6AvNqup6I
IHRGxPg/aEAFGDEyl1t+ux62ksM8lwTwUKDcQJor3on24mBJzw6fMnTuxKvG57Vc6R9750NXwpiH
I0ukS6UO5Vk1OQTKo0b2wGy0ADXipXJpX75AekGXZNELXvmweKEwegCkQ6chszRsjivNd9l4lHnA
dpvxzflMbHo2ETQiXzv/dXslarcGb7SAowhsGiabkWEKAlJc0j/VxAuLq1R7zk0Mm4+1NZeNk0hf
L9/cdkCqgdhTBTMKBvSZq8NApD7KtO2o3Mxfqv/TQMHWkXeKQBPW72Ync2OHN724/ar+iGWD0aJZ
Sk1QgJ0j1rdVK1vSfFfz+Fi2v9ZZBlMB05WkDmcFg0JRfJ90rWUWPEr5DQpnxG7n22MD0iVJ56Fu
YOteO+KoEmjP0069lY6BAy44AHwO10ZuGSdULm2Zlx7xzscYWsCbg+dDou34HllEmnhdke0+px5s
yx98w7mIPJZCuOcn40DJrQg2AFJf3iuH+rEDRotxHx14g/+8ozFGd8riYc4MiC3122lyxw9QXL39
cIzJJWMZplUiI1NJvCEarcFwaiXmmCWuejAGN4vFAUVEFJYzkJZ6mqcDGyv1p0OKkFo/UaZ72txP
EImBUGB/+dNtvzBd0kWwg8gGyw8nqUnaFAS5Ujw9CeoxIV7Cg5HjiWBMfELiMaokbOLk8WKHc2gP
RLPBj8Jp9PHEMCZqElo1VEQog5i5kQYyr67zQkBGfua+wBT01ocAuD/LpQHheSjeTOZLTX6S5O6y
iO0yiva/b4JuylsZTTT2AXDiQGV/bfjINW70+/wa+yYAjLei3XSdOsmvD/alVlKZoK9WtVpMasr1
YAfXnTfb3b68G3bqPvkdopZCJ0yip/nIc2bbb/h8WMY8DUmjIbJBO3asvqsa0AyL1r18n5cVw2RR
u7tRIEtLsJMhTJMl5rU7DZNt9ob/OTH0Z6yiiyoXisgMUIUy5SuQSIrVYzxzVJx3V4w56hZJN4sZ
6/4KzQpTS886jnrzJDCmaA6HuBILTBNMga9Hj0nJ84U8AYwxCEtjTAlB6leWx2H8IZsvl7/Cdmq7
UmPGDIBKpMf4GYK84qv+YPymTO7DrtEs+ba0FTjZq39n+rSX8Fm47bhjRn/Ja/7oMwsR0vRFpaU1
IiXhSCiE9/Vk6bbkY2kGeQ2GxTjOg6Pcr+2QldbljSFMYFxHrSu70obEakVvMX9dvtPtGP18JMYy
kICIWhmbGIusFUsyhsey7XcNQfdfj3ZCMnGO9Jdg8yyPMQng6xGEhebr/9YmyjshtKbQAitje9Wg
xCXsAZu2T2z9ljdE+5fc5yyaqu/qOs1czENMJVGGdPVAsUKqI7EMIF00duTyYLm285GzMMZiKGPU
BosBAk0j6Q5x0O9ykjpGNtgpETiDVvRZvU99zqIYy9FCK9WlwU6qlqBUqV3V8+B12mCltEq65Jwv
yDsYY0VEoagqUcMHJGhdo3djhXrmafmPuVE/Z3Rf0V9W3yuul0as6QBZ3VVONdizDhjPmqP/CrUZ
l26PsSmiNKidbGBrschU9J6StrGlsQOlWZUOXpWH32Q9eA6UZSdqgy1X5n2iEFcd5n3X9rHVdEts
iSVoWOpF98W0eFHH6VmNu69dh9lzMbglJnBoxhqzDOHk6CPZ90Lo1oaY2X0E2Bi0b7BHXOzVSd+Z
ebADlAxI7Sd66PyoR0Fq5ZP0VEyyB5aZ3Lv8+DcNDKpV+J+kS9i6f/siwKkhKJjOx6qhdKMbj0nx
rPNGtDZ9wkoEY19qWcvjpkFhw9Crq8VQvKHioWJsm+WVDMam6J0ydFraq04t6U+g47mpkvGkav1X
GJqbtkn9xhyfBhIepVH04iBzBBI6En+nclOVVr+DMTCBOEq5qQN4pnUNX3JitzvSXWmA77qKP17J
AKMNHeExsTOf5yp418yYG7XJAbjfjkh0Z9XNi+bYawsPv4B+KualKKZiYl7AVKEtGvNS9GbpiTTV
tDM9OZr372CTetPSaXOP14jbuMu1MHZQhgRTLCQlhjEweufIoNKO5uUYaPlL1EhOPgaPplzA+7cT
rx291QhX0IyRCAaGRRMv4+2jiNXRxAAUaGJV39zlJ+IXt9JOVaxiN35VDnQnvN/FNx8AoHgjlXkn
lRpmkVF3slOTo5kunlD6y9A7l9/7a4Dy7hOuzsa8lGqWVSFu8Qnj7KGf3NpswIn83BU7MfLNdrA6
+RD3/72u/eZkzKuoawMLaHKIsFMht+MAg2bOV1LA22jeVJjV0ZgX0MoKNCNc0HOXftfyMQAtVjif
Iv0uXxpriSLLzDkR+1ZA8eZkjOOVBAOLaMYi4UE0AM8KD3RY4jAAkgEYJYnFoyXZeONvxDGet5Qy
OWjiCJ536b5nufAz7haOgmw4hDcimAi+7YW8SFMRqOGj6Iy5caN1P+SWB5W0ZbDfiGEsSdaSlAw6
rZmlVgc+V7TBMyfYm9/6jNIt2Wh28lYEtrDi1jLZ2L1Wa7GJQa2NFFi04532tffDO+KMX4PC6lzD
Eg6pU9jiKXpaHi6/Os6lsmG8EQnYu4t6TEx2pteq0nUm5pa58BBaeer4+u+reCkJasmIFTxuekLF
a9E/NvaaS1eqhFteas87FGNJ6qkYsdZUYH0EdAvt+BKitmmkj5dvbqt69uajMbYjU2pNUypIGQ+U
lKv/LbrlXYRxeEu5q7/mj6ENfj1vDK3qjhbRONI3HZ5KwC5nwOOZLKLSqMxJ0ppY3dZu8m/ASNiZ
7nLXoXGaHPm41NsX+kcY21jAKD5wAzpoSSodwLRttIdx+O/hHm7zLILxbHkmiFkszag66ffzdKjS
50z4dfnOtm3UWQTjxqYlLxNiKhK2xE9ZsVvG0vqcAEbv5qHrVXUa8E1SDAMk0mFeeDitGxnOm2ti
lE5IVHVeKrT7prFysSFu6VL1fQoVt4hmXkxFf+57h3y+L6oVqzdbxB1YRKOYrqyinmBnBQaBwivy
AzmAPT73Vvh8+fq2RijfHI7xWWFUyl2spKhHXwV+5QX7cA+iBEgLuSOUPF1g/FUviEKaRmhl1dXR
VP5JQV3EOcxG5vvmMIy7StWmihsR5iH+0ruah23VX5QGuH8x3QaVdZrXm468M/daxRHNOxvjweRY
mSVsOGPjTJXsVBF2fUR4usGxCCwhtSqYsjzNsOeynzzKmAgS7LmyJKD4qK/FktTJriPeLNJffPMf
jWRzQjJXY2r+P9KuYzluZFt+ESLgzRa+HZtGtBuEJErw3uPrXxbnXTVUgromOJuZhSJ4ugrH1TGZ
PJKaxm6fRGA8A4HtBu3HY3RP9t619+vfkHVIymFkWGNtJJEcsn5Pxve0/VKy4Ou3ak5rNdEpn6EC
In0waiLjbvZUTzrG4H0qrdTSHqU79SxYsIY7vMeZ+kl+/BXr1ilPkmhi1E85MjYMq2EIJ7JKK7Cl
E+8WTuGxEAS2Wgu/HZPyJWPTp4EgSWT5ZLLnr5If/whP0z0ZWmu88bnsgD7PjJGkJ3LtiJQ/afs6
zQYOd5u1iskXdgDwfjmGSbhz9UXg7uN2l/XVpyIz8NslWcekkfRR1Fm5TbChyS1KNcQ0up3kT2D/
7vz5TBjzeH9g8UJu28RFHL1fysd8r8s6vPS8n7GaQoaqElu7l7zyS31mO06mPCpQK0BnivIA8tRT
/Dxa7RN/CnbKYvYvvFva+Zk1qLHpzVbno4xQbQ1uKTMStQ0vlG90ZumVJYCywCbK+kEbBeH/m+SJ
i1zqJnAnLIxPJ5LCsWBzN2P46kSU5eVNrXNBh0enNI5my90LAGXVpMOChfzr/msLJE8yVpIoq5P0
OJaHFneXxGZ8DywIqzerF9mrdhWG97X7FA0CQOQ9wfDvi59k04d//sQoxW+/gTJCuQ2DtI3xbFv0
R747B+BH1VjRiOjcH4a+OicVzUdUmBZMGUi2lFmKK/mDtGtfFa+8Jah/asOYA918za+kUZFd0+W4
ngZYAIETb73OH13ZFX3mq5B1KiqOd6NRNbkO9yXk55q7DUcfo9FTbHfdTWyAZH32c+2xXVhEFNtv
tcv5aDz2aQpUIRxxvn9eo9lDBLAS1RSsyYtd5lAt45QK5U8EsAF3KTklmcmU4b3CPRne+DdRaDOe
rw5GuRIOTAoij9VOu4tuZu04Y5Yxn2aG0W1nsSsplD8pRayLGllFDiTAHaPKug+P/zKsMnyXQrkS
Lh14PRrROyegObmTuPo7d6/vGie5kYBVwlUmE1ue2NIVW1MonzIIhVxqEyJ5Urb2XPFWF+dWny6A
+SitcWYBRbJOSLkPoxGlbtGgjOF0p3d7pb+77iNZ8YxeHo2zqOXqXBTs7qV3hp3gx6fpjr8NgT1E
amVV4jAEshSech8Z10dVIUDhU8Ll0Hvgy7pv7eQG+br3CcSXtfOly+L6NJRZXOL2mmTccfkbkNLu
lFFhpDzbdiXJGuanRfyXUolKzedeKmBXKn/iDEBIh17Onlba1oSLFEoTYj1PE3HEvdUOYa4hKwi6
HbwKN8UT4S8CMg/PONd2SVq5iKTiCjpQaR11MC9+jw1tO3Rib3b7Hc/09VvTA/hQKmikdUGVeI1y
GirXL7yWfzx9CfFreBdU5nIv3QS7wSJFW7QxbBUPxsip/dFnGvX23V7EU36kHuVpajnyBYPBysfU
6lij/9sPndUJKSUJp3bqugqfT38DxFwFGtjJjg+Cz1kDsJjt7Im3c9vYiQdWArmtnZezUXoza1k5
DhjitPPhUQw0IFxnZoyElWHW5Av96RcvYihdEfNoTPMJpkampFUyiGhrb4NDdvkzi2PCfG0nIRdx
lBfp0DHteJJEJruP4oJHkhD2mPR2aXr12agkRESHVI/IZ8t6hDPVys7QzPhtMAG2iH2wHoi9vK36
s1/yJgtK7y+h9Nch6SrDmIkCH0cySc2BJGXmd5Pf7cvd4P2LhfTteu7lpHRxAdXUruRqFb1RpAVP
5c/JxgrR2+RzT81PwQIZlyfs8Rz/KEcxn6ok9biiPTqVmgSNkEVxSVKTD9j/1hoOhI6cbBWF7qf6
eauTUs4mqYUU4GY4KWZMzdZwSH18YLZkN1/fKymUT8lQPhybAS6N3wNh6aDb32dXdasTK8YxLIFG
75V6tQmbBFdH0nFsjHhknQPpOCPr33SRKl71oobJSFmm8tQ0jWXJaDQ01CLoB8YxFp3VsyM2+4cS
qJIGEGJVIqs2+PdV5cCYpIkbJZRkEvA4K4f8hGq4XXRmiNmx/FY0IyfB3gWBgWVtkRAfeEUy3YDi
06BUah0aseg7GYQaiQrwpd3AgjzZdMWXA37Y+/qAAUZ+1R53mICcjc91S+csqf1UGX4lhbKlaU4A
AjdMCGZhZOmtYEqs0vimyq0kUAbUcCXXJSSF+5irxwtQ8QSHTdC+7ZJWcigTkqrO6OIFpQnpPDqc
ORVm9CBKpvww3xLnS/LTxFIfMaljx7bE4hPY1vhf6vhR01t9LRWjRlwdYxxYWW5b/djIrNSbJYCK
zEKQaVNYC/hQj8ZZc8fH0EHQvMsO5Dqh7D8+52ZXF0oF6WleMJGrY4V67B9bEM5jXGqafizJLtAy
s+z3IX8/jt6wmNr88pn8YCWaCtgFNxBuBhi39NA7pG7QPMc7zSEDzrkb2ixo5+13zUoe5UyqomwL
wZjJRIzgBjXeoYndo16HGhAw9hsvmj0mggzjg35kuSuN0VFT1jitxAxqZP6TLISPgNp3MGEWYE84
cvpnFk8vSyTllmV5SdO5Jtldd28sdzML+2q7GnK5R5rPo1blcp6FgUAF/kOYWZyBDo89VbCQHZgc
x5tZ5Eoa5VkSvRPipoBnIWldYSvfcku1CccfKR6PByYxAiPkiOR6V1+sm9qwr3nIG8rXQTuPWQ6E
7nd5QnjjnIyFb87w/zQmhJboiajHSFqbxh8MdzbO0+cmDYAaA9QJSdOxLP37iXpBqcQMk1Mf5Zfg
o5kymNlPzstd45bFl/EX7bhIo6x6UTMxzjpEtPFO9VI/vpNvycbieAyxDs/KdLaj9EUYZdKlBpoH
KSZhRxlNQ3ppQy9W3ziVhe63/Zl+yaHT7kGv+L4w4Kqybofp4AJsEglj8GrbbC8iKLNN9Dki0Gfo
5On+lL4Yyffr7pb196kcoM8npZ5lOHotXu64Jj5MvOFcF/EXD3s5A2Wr3Fg0UVdhakc4T9ieKlyw
cQJypLWNfecZNmyIIZDx/emWXWlMegdnhFZPCR7YInssg8As086L9fZHGKdHNc3NvKotcQSJhW6Y
3dI5gVaaWSbsKyU/hUv/eP03se6ZqNLKf7RJVIddioHEquDvF104GEPBOjZLHak0IegbIxY0FFQL
jAWgyHluDsFO/yI/ZDewMlsDNlVuaoxkfLt3cvEjOuVHUgF9C4kP/mkLgQDuAbNE0UPoTVaN0C1g
PU6wSI1VX0ygRDvGrZybCfNxwzo77V/GUq0H0v3K5Puo2Q+RaJYsflSWDMqthOOgNYGBB1RpONx8
UkIrbxlrACxboQE3I1lv0KbEA4Pfz0+aHzqDWdvlkVxhbs/mJ7OfX7ZJE2kYWjmMJYlr2pl0RFvA
hujoYhCen+lHYX3uYXMRR7kbtVfbWumRqM+TryR3WWN1wc/rlsb4Sn9AgBSNKrUFvE0n/Jj1o8q9
pZx9XcRf3huXYxBrX1mzwrXoKKScgHZCmZn9frAD7AF+ix3jRj/mx/QWbSAM+x/+BbQYuaE/X6AX
0eT4K9GtuLT5WELRCcNGYbenzp/uSPmsOQVW/Hz9oJteS+NVMFALgqrQuLyjIDZZKyq4y+yxju7l
nqHum45ak3ldVXVFNj6sYXUYoJ9zHddBHSZg/aqHDgsVS3ATSgyMrU2VWImhPlcP8I907nAMQvY6
7rryJhEZVY/Nl66mKeCyALX6H1sYsdApo1rAbpOd5Fbu4AvAfug8Zt67+flXcigDSiK54uYMNyae
OhuL3CBIkG4Ishvmp1wmqNBmaWoljYrcWosnw5TgVKNVoGg02QCgcZT76aDuCHOc4C0WoSFDDH9t
TqyG+LbyXa6U+mp6xUVLPAKFf5nVh7idTqLeWNf1e1sxLiIoY8rUKFqMCnXTcXyUuXcNs0Xi1+si
tjsWqzukonKnaIZepsiz/x9C/TA8kzmwHLw49XcyiCqa+kuOuoRhJyOKFNfFs05IRWeVy6SoIzFL
EfAFddHh2vZmAqHjdTHbcWt1Sir+RmINaOMRqw+t88FKYnM34qsG3h/SBZJQPWWMMrCUg4rFUtgA
8a9DipcDjEZ7HcXMZJyIYWl0JBYarYzLHJZG6gILulolGjDig+iWrvHKerFsPi8v10eHYWkE6yY/
oCBQz2d1yaw5E4HEqppd9V2NMQ7y37wVjYUNcq5Qlkq81f+py/1bfhCG8tGhWMqxaJg3+EjSfCNw
L1Nu9xMj/WTogUE5iTpIs1GQsZrGh3didZrGHUMNWGcg/74KUbnA1XxEFqbIVZVPgUeMV7clj9+V
JXwgKhD7z1UUCYQUmYsTgPX1u9AwbfkyqnJkZW1kFfmD1OoM9d481kUCPbsiZ6BO7iOsZilc6U8R
GDICsPlh2fQz17eSQ71f5UhItV7Gu2e0emf2JrfZFS7Aci0VaGLt8V9VgzezipVMKkb2IZKWYMTZ
CPrqeAoPmCc+i7cZ2ploDlQWtxPv/0XNlLjSPzKzlVgqWM7y1CxRClVUNUs89ftip7nJmQNuVqxh
5+BjsuWRLDuwkgLWt6RsYGqHQk87IA9yffLWiYFZhPOTKgUMlRE2bW11QMoU1G5sUq3GTH3rANIe
mHBJ84zniQSuQt0kqGBFbcas+Mk6HBU+s1kZeEAqwNGPwFMAV3B1W6Q9Iw/YLk+tjkaFyWAQegNY
ZyTR4TEzQUZDARVszy5pHbASm49S6DVNoYMlJ3F1OsC8k90EJt7MJv0rIzTBkg0cAlIXI/3T5C2w
UjNEdexfjPxuRrfVgSkPs6BjIegtMrt5TxBtMjew59vySKAxDdtgOGmW5tCLoFVXTSEAdCDNy3a8
U0CauJNvY4vkj9jFPAifKZvpaDTKKg/knI8hi5XX7gapiTjSueX68T3kmnMTCgyd2VbMiwjqIzat
UioJj8yKa0YzR21Rrk6t/nrdf7KEUJ+JXzAq0Y0o6SRxaxWtfMyDwVaijJEPbHvMX2eh+xFlOI1S
GMJLZ/psKsM+nypHUuwkuL9+nG0PcpFDRYNxzLV6SZFThelOic8yk3+S/IE/LesigHL94xz1fFhC
AEm2ybB+uK98Qo7HtuK/+IyLLMrfd6Uwt0kDWdqD4Bru4stfCBQFcYTVifUU2745TZd4Red1iW7e
18YitFizgCIMoivV1VdOXt4+83EuIihPK01VaojEJUjlWVV3c+Nd//t/ubCLAMrJxorYKZNOnuHn
3ol94nOCY7qrQakx+6pzXdpmRq1fhFHmqTdzE/Q98jZJ/BEIu8r4IgSOKj4ILRjWMGxxXdq2nV6k
UXYK9MoamMywU0k4ao0nGLc6x7DR7dWQy4noB8lUlpqScdC3yjCLnej0j8Nz9Ey4VUlyQQIVCORZ
CykMvaMfJspcTfpEpo7RDbZD8b0OHq/fHEsr6LdISBguYhFv8Cg2sx3hP+YczRkNE4BWwOP51M7r
6hYpq52UVJTEHl8q0naZBKiVF/kTrLTgHBBElVDWqBpNGrtwWqDFOnRM5/2kPTJRpjaVbfX3yTdb
Bbc6S/hMbXGEdj5P4ECUv7fa3fWvsl21WMkgv2ElIy1bPtVKOAPFTL9WmNOrPdDnmYkd2BUK+tjG
twBsm5lkFwKbHxIr1ySf4Q9HvpJPOaMQQJddSIaVBpefzfGGLM5pizm6009CNc4nFgvsh3WrlHeS
FmWRywZ9jCoBO4OePS8jGkZD/oVxs5uZ1+pklGMSUbsNZQ71IFIpqff5Xt8jL3Jak1QY5tfJSsBr
hDX2R8nSXRmIgizPuJ1+rn4B5axCEXws6oJiA7/n4UUiV7N4ssbjiokZOoSuuUbDgfBjYH5Wuh3c
zOMZ9SJxM1BffgOdEUaqFCFQ4zfoj9p5eZf3AMv5kQOvFPPdr71bPZcWKmTQtNCafiSP5fP1r7Dp
1lbiqURkmHNjzDG+Zuup30a3xciwn22vthJAJSLDGIVzIeB8wePioivlAuiw8gm0WXFXeCzY8+0B
0JU4yqsVaTSDdRKxQQaru/7TSN/0xu/ylzY+dhjSkd6E3G51Jr8KQ5dpwh0wLGmgv8EE2eTyuqUh
B8otocQ8Zj2YZDFlZJFybE9HY5GfBx83UoUPvVr5paVQY74lGWTbmNouRXUEkRA4+7cpOv2Pyo12
Us1+15C2MiMV337ErERTn3TplbpJU7hdAF7Mlko0FrugeN9/naziRrJ4n1UV3HZJl8NSX1XgOS0J
MzTn2+5e6kIz0P00YKQVm6n/6lRUMCm6CGqakNHh5cxJuyF5LtQjp1qfsbfLSahwUhWqHAYRlkfy
yrAULruJA9aTj3itPyPGRQQVMaJWMkJVwYQJv1ewmth8GBv7m2x7josYKkzESx8kaQQFTEazU++E
+Pv1m2J9cyo8DFFQTDWZIydzWg12vbLdYPy4LoOpylQEUItBWdpuRFZ3kveG20Qm56So0LmLI5rz
c/PINh/GvdFI0SUnFEtUwHqM1s+HB52FEr39+XUBTyNexEoxdSQNzK512sAV5dnNMt9mih+oiaMh
VWhHSwrdVGF0ILYN55dAOh1P6zY2YrLdGBep2StWLzQmF0Qmc5yFJYiKVUsbtWocCvA79VEpnycw
MmCE4rpGbH+dy2Eo38YvYSF2nYFAFd8H8TeeNTrB+vuUJxuVOjH6GV8/iHd8X5oa/3L9ANtmczkA
+QGruCBGY5dhxw+PV/3UxU4zfJc/Ae6KtP4igvJhutwWw9JCw+LifcwxZawxilbEtP/0YBcBlAcr
o6adZADIAG4SUIJ3TXKXRqIFHGZDna1FZKRAf0kDL+IoTxZ2nTxUGDREzXNxA7y7ylP/Q7sXDrHH
/cDUzgdjtYLKCQqQGKevMV//7b99NMrX1Wof9IGIqmvdYYpCvumNMxcxzHT72bz6bJRjKLQBRBkh
XmOiR4Y0YkAPxSfQGZgkt8zP0SO7unpdGbHi+rsyll0hpEC+FGw1fU71Jz4F8isjwbxuUAoNcNe1
Rm7oLd5HYnscyVIpa4zmuj+FT/39DEbBKVIeQzuAQwp6eLK8LTj/Ym+KWP7flV7hKc+Q8IvRpKRO
M30fsEhEKu/hj2lP4HjRFHdZVDN/SSD/p/UKDTYdilE68aStO+IN68rARumOi00gHjnEPzGzMjy/
Eqf/xsrRWUpBuQ9xzAvsb2OcIWtEh1QH4gQ4uVLnX7ep69FC4SknMgd6rmn9DE8egmCpdLNCMDP+
sRpZSNTbG2+/DAsjQr9rSNgvXCFyyOnAswp2RX8oTbLFnaem4aRHVG/u0SAlbFOlzTax7ZXTlXTK
d/BRBqwUHhEl2ZF+DUn40h3WppjdGtZ3o/xHOQtRGU94Ksrtt3S8i3NMSZeP1z/a1nNRRptC0WRZ
UwWdXq5uy1EdkE4AwkAwh2PuEFZM/qF3jQ+6MFYxmSmOuryuVZN46WB04747ig55tvEP+U6xGi90
mbPfGyb+2+GoG5Sm0Ih4Emg6rLISFQmAq/iBfxRaPPBsZBajxsYnWwukiwtSP4EdacEwClcUhz4I
DnAwu1xsd9e/GlFwynX9JoZKzFqOA8DY2KBLL8RmD+rXStBMLx8Oev5yXRLrQJQzRnlUjkPgXttj
dEqmY5T50cDg4NpyjL+dhnLEU5tjSrrFMDvpmhvn2I/3sVe/RM8DKsyk5pZYwi7z5PvrR9uaHPpN
LpW5RcjPW9TPCVbV7GhuDN1vfMVRTdKLDB9YmLSsj0auepUollKB5laPfnKrVIMJ2IT3pOycRQRR
dSqpsSnnA2P6kCWR8shaOiitnMLYtEaxNcCL5pJg6gNob42fZc6bjPtk6QrllstE6xQlg78iG7LK
UXEb4JIAFdbR9qMb+bIf28znw1Ys+O0jUg5Fl6M5MHSAuM2NaWCIE5239kfxrXH642KprzV2oBFV
9+pz+BnQ3d9E095FSrOqH2sQZEe9K6jVTuJBPR5krDyS2NgVa6exHVV+qsamxr1yfv7U7UiaLJ5V
k/MUdClYHnojvVsfimaQSsuC4yLQSdgDfx9lu4VJjUlu5dppKI+S95hKHEUIkL1hl9+Fb+GJwERo
rUnMXcKSZucVXv4tP0ivrFUx1uEoT5POI5owMdL+sE7NRXSmlpmbMEIOTd7bNcCPAO4eOR4ZR0zv
Eju1FKcF4yycSsRsk20BTv/2wSi3ok1yGwsDYhxZ4pb8pTOrb8NzjHI2RnPN+RtQTLCOXLGYyLeN
Hek/L+OZIdKLYmiRAP9dQBakBreVcZfIg7ngeX3dpWw7sIsQyoGBfj6puQrv0shITX54HcbezApb
5g6K9nRdFOs8lPPCeLMOPG+Uzafqi6J/GaQvue7+NxGUq+rKuI77EA+AlPeL+Rj3nrrcXxfxl/zq
cmOUT5KrYBgF4vJHi2Q8BSrFEVjYyAhY7LLGiVjS6NIaNor4ZiAAAmRSFd11P7JV4ISQyRo2ufJW
5waa/utsEpX1DJpQFGmDs9WYAmt2OXjNC1+3ySQ695W7URztjaBScbugsNNv0R1rkfWDyu5P13X5
AZTrCiVuWhYZpZ5oR9acwJkGJDP11UBDcvpoo3XPyXO64+3EKaz2IL13SCw6q3vMnAzAXJ9z1Zef
Q3mzODX0LiZjIEGv3qdC9CTpnH9dn5h3TuVIrdCKYLhANzb+CUh05cVwsx0IvJEt+aQn23yrfJCv
6GaymM1T5AeDWXmsc25HDF2WVVlEkZUe5i3zllO5Edc+p+j9cvZgHOrI75JnKXUmze1URjVs2xVc
5FFn5iduUAUR45RLG7y2cejkdXlWjMK+frcsMeTfV/mgVM+8pDd4KyTNHXhogTW4y/SJ4UH/YqKX
w1AuNCt7rB4GUJLWab+SZjqiEarG7oi9DRTYWHsNxIf9aSIXcZQbDUc96sRcR7m1AedycQK5himD
HUXGimPqldXDf7tDyqWmeTFr3AKXkOnfCuhm+T4zUcSJVV87EuVSuVqSRiOCCTRIa8kaiqSBbw38
e3vRj36wYPqvK7tKV/DyBAwhMdkgViIvWDKziLxQrM28PLfxIS/cdPr+X67wD8IKgCzz46QikIOe
dprv1W4v1oyvtB3G/6cUKl3R65tSn4cGYaKvNDNquv0SDuYgLTdJIp7UIWSE8q2eNALFRR7lGEde
LqsqIXeIWTwy4BADsPAD2oZZo2EdjfIV/aS0sZJgH4+bbgLVbDvFStO3xDiWbNRH8rP/rohg1vrd
YQxKXgRihcprPtrJF0J6UGLEeyhueptwrBo7rmW4qG3vIQi6LoK5RTVoVuk+E+t6INNlrSO5am0G
u+Aom3Ns6i5vAu2ShdFFvNEfR1zJoyIsVy8J8AKwHlImKESJgskH+zQ7q1G6u67122nzShKlI5q8
RHkGdIKPdbbZiaxz4jY+CJfsxgFMrvuTe2XFse2Cw0ompSxcEvF8reLpk5QgrhDBW1GcA1v9IhEG
uHt24CR/79ptUgoDzukO7GwYLOo4e1SP/PjOuESScV0TQAWXMTK6qiGusXMJHWXtVc/iAxk1ifYY
Tb4ubDNcri6Piiz9CGKdJa6wb5MJTh+1ZsUb/mwwB/JZl0aFlHYphIqX8YAjU1LtPaC+PTkxVRvj
UfdkhyIrLfX++tG2OkUyvzobFWKSRCsMqUMFrLHJQG9mp6UFxlxrtolEwwacmp0/XxfKOCddVQDF
W1CLBARViZ08vmmHn9f/PuN70YWEQZA6TRWR3pTaaAeqYc7puBs0ZnVkM+O43J1GuQy9HaW2qXF3
/wxet5iMyb34LfeaxEqPJM2ZfWE0ud18z325fsRN578STfkQIZriIo8FzN6i48EbL5V8FuQD4LfN
LPnx30SRr7lKFsOgS4OBlOkHY6+KX7rqeVpOinqYWIxrrDNRPiMvZS0VSPctEX/E4yuYnbjuJhDf
JYOVmooMZ69R3qPKS2VegBhqBycBI3/STkE3h3gRdSd4opu4sQekJ79DBZHw28pkJtHKn2P3Ew2y
tfnRgDRhI9RzxeFyFeVezl9T5TMEa79JoJwK3wdDXg0oZGT9s5YVey0PGY8WljlTLmQey0qCGqLW
y+0rcI4ljLlJhjnTiDNtvcQCT+b8Kqz9d7c1EAdY2EPbeZugSIIuafgfTSVfjmPPDaRhnuy4l9YD
zC8I02oXCO82a+Z2W/d+iaIrF71QJYtEtoZVHkzNZqYklqW0jPr79je5CKEKFmEs61zIIcfIhuIL
QtW+CDTnul/YGpeGZl1kUO6vEXs+j8j+GCm6c6Zgxn5zJohezSE8QpF9yZscgr3buOr9wiIy2daK
i3TaA5ZJl40dStND50RTYPachIGAyWMcknWRlPczRh1gaR08hQTcz/RnYCkm4WBF4LLmW9AqmZGN
oVNMhoNcyUzdFthOuctCqWWpp0S5xiXCkPYMgHJb7BKvajCFXo2OEPJmEqcHddTNIMl9sS2svpbP
ZcJikf5LMn65bMpfYlm3bWMVQGqDOzqLnToBTq2dPrpVzM05iXXnJFCsIk6qVkYphzOMMdfuADxx
Vy3gWEv6fa0p7/z4OgTR41TUoznJ9UkTVL/op69aoNrlIjtyojmxpD9n2eKPbeQ2rVSZoD+1ewHl
yKzfJ3rsgJ1VN/umcZoIY7ONWIPdU7aCIHWMCivvE/8lS/Udr4F5JGM9SZmXSXnkMgq6XCHgCPMH
qH1h/w/OtfNGn9V3YHkbyjk3QcX1WAzEXUrfDRFtuNlKdV9j1bD/kkf+0hCaaUQFhGGXw13YUQnu
p8H9WNY5pR5GlOuXwNXPAGvx8CWumyfjdDLl5qQhyuo2J89t8WnQ7+buNSkeZI2FMrWdmVwOR3k6
uBWtGWY4gV6bzoUSHosehM9zaRrV5E7RwHghssRRrq2ZMpGPVTQWh1axow7Eu7kZDrw1Luif5qF9
/Q4ZjlSmPFxZVkZblvhy+mK1xo8p9YzPIC6tQwWNqROJxpwFEUIF2aLWsHmrjmb2TFCpVbRmkx9M
trDt1PzyxSiHJXZ82E0S5nTCp/5nctticTuyF1I9U01tz7um4FSWXz2yPPV21foSFGXKd/GNoBgx
WVgbLUAOPw0fb+30bvCBDn8OjlFk5TtS/lRvEBEDtBw/MT//21VT3iXh9GkqyYNOFl+6yuuzx1z4
el1jtjvfq0NSTqXLjIhbGnSsyNjE/FZj4zQTrA478cNTAgxs41X50gF9LbRZm2wsP0NjOMQNx6ch
+bBkaR2w4+VTeVO58mhWhyV3RHBwVtgf/wwl3PpWaSKSqAv0tF5gJFrkZUFpKkFqXb/UbaPXNUWW
ZEVSDUpxhJozjHRAOS/VE6uJNDuVOovnZLOpvo/j03VhW5NkOM9FGq0lUharigo1Ja3bxQ8Af0aq
lNGe9cH+YhAXSZSuNEVSBkUwkaW60am+EGYGAEX58WMM7oLIr13N6gGVY4tu5oy+8q6zmh3bMeJ/
PwCL8b9nE0sHHEaMoSFNjY9B9pxibUb+LiesULSdtFzEUKEoMhaJ040Rr5TlpuK/TtUj45ORIPNn
xesigApCQjlhPyjBrkd2DG/ItgdY9W4Vj7ezfWwzC4YsaVQMAllBwGccPhupC5GCr74Td/8wshk2
az5pOwRdjkaFoKqp67kRkPClU262A2/O2rci0cz/eINUFm2MXJJhWwFrsDucCT1cBQjLAZbXyTOP
tSfGOhMVgaTcUKdeISAw0amdX9Ls2OX3jAMR1b2mEpTPmCQD06hYJP5whmCJP4Segr3/5vTJsHb5
QrS/0JO6LSLUj/VTdCRPADI83DwvtmqBV8hu7fAWYyD+4PA2D7Z4lVECYBkX5UTSPuKKtkBlVES2
XNzkyZfrN8nwETTEfZAX4tym2NIXZd5K5dfMkIEIgA2hhEmgRfzAlW/28dRbPW7iohOqLETKShAU
MPl91kBSSb5a/vAJjJyVk9c+HiIrUYPcJKHWwvM13FsSHmPhSRkZE5SbWi6KgsFLAljnVcqkZIkb
uUoPUcxQDlr9HFW3Cqs2s/ltViIoQwKAbKiAwBati+qunvclpnBU4D6CSui6Dmzq2EoOZUyZuKQ8
V0HOXN6Ws9dynynJrP4+ZUJVn0uoo0rwPlNka/p85mSF8TW2n5YrGZSdjFw4d20FhyB6g129p/vw
UUZtIn5N7WjPUi/Gh6HL+EE8KGNKsApzZTAx318ViVkjPWJN6W5mRpdD0eV8SQ+NepGAHKRIT6nu
lMmxKf1IO5Q66523XWcRFVVURUPiZYmKelE5KwCpx5EIPRtgks3ylB0Mj/CQMxn8tvXtIov8+8o6
NQMTwHEC0xHvSl8B25eMKWDO4r7WNu9mPrsnRxTsD8+zOhxtq0LeCsaESjDXSXbV7jq1R93omOeI
uekxbh6u29P2Z7ucj7LbNhrQiB7QAmzj6EXAmr2govkoq5HZR4urL+//TRxlvkHVhKVCNtX4pTCn
es9hHDHBJEg4PSVDy/AV227vcjbKlnWjzuSZrPbNxbtc2HGW2Jzx8/qBWDIoW66iLi+7AHXiKWy/
akL70BeFp2iSf13MtlaAWwworqqu00tVlZRxckhKKAKvYpj/dqzfgukhEG8040b8BCitzIsXYVQO
21TcENUNHjlacELX0Swyv66erx9o2wlKomzoiNYo/1EXp7WhNMYLnojKQ7UDTZOV463ROOVO/xfY
xJtWfBFGO8E8LcVmkXEi5Ob7REoe+CB8un6graVFmV/JoJ4WQjuLMkIgyVsJy4TmKt+yyMzc4VB9
k78QrHH+WO0rK7ivD+Oh9Y1bFiIO607pVmcw6sMYRPgJ/1BQAfLc7gD3SyiowOXtXT/w9lrG6sCU
G1ZCeUwSBY8PhLGjPBKuLSt8U3dgtT8JHkZQANEBCoUotFgH3TS6lWTKKQuiEbc1NlBtKbov5/00
PAos4rLNsLkSQblhYZZaaarhF/X8vZefm1i1QJS5NEyu6U0HvBJEOeBozOJJi0nSfCegwanuKzdy
pXtCVdiZYLTZTfvIT/bsxYjNZ8lKMOWK606OJVTbkRR235viRTGOQaxZGhda/YAhJVl3RqkB5FoU
MV54LGOk3HIfakoQBQvqa+nXAfRlS/btumayrpRyLVU6xLOcIz9ItcQaM4AzVjdd6crLZKqDe10W
4zB02zOVggVjtiOec1ifkfLDyDKzbUXEUKsMPhRFkajPBJzaHmP0PYZN89Ybq8arp+BRVvOnWogZ
iem2KEPSUHPSJYOeHwNqvMbHS4gOe9pqZh+XqPkAar8UvDqZGbF5C+gB7vIijNL7JOkSSVpAzKk8
dHYMMiUOhAKKJ9sq4LUInRLrIrc7oSuJ1E2meV/UbY8MVTzN1uxgq/yHbi/3I6g6q0Pv1juy8zd+
U53yCeSENQPNZNtnXc5La33dtGNtoNLAAYgG1WX0DVijGdsza6sTUoqvBnMIDEM4rb6y9NOYmTJW
GtEp86cQVV8wJ5yTGwNTqazCA+Ns9MM84oaKW3I8mkbRqyP1qI5ADp8Lhqkx1JN+kyddn4SFDiBg
zDGYTe3LHFCo08RMEsaoBOs4VP6DV3QdS9UH5qQfCM9Fgd04hoj/I+26liS3lewXMYIGNHilqWKZ
9m5mXhg9RvTe8+v3oHWvioOmCruzDwqFohWVBJDITKQ5h53Epyj/clIfnYCrZ0UYT0lWMKArht2c
fzAeMmwg0fNFtGWcoyRmbkk1hSW02u9l+b3vC0cZ7oZRxMq2GZ6ulsN5y1CXaV1LOBrSGwfNsH4t
MrVBVXMqs4Daspp4Wi1qaNl+Bq6EchYkJaUG7H0cE6B3QTve762vBOwW+T1gW/0/sfL/XN6PUGh1
XKmcmDU1JJRS5DuJ3reJIOuweU5EtWRDQYSv8tzBqWllURHC8lqZ/KuijZuQ5DwOva8k7cP1pYhE
cSqRFsA+l2XWkIyByHp6loojiu92mlKBmxcJ4nQiNghwJxOY2yoAsFIMbAvlL5ode1mUrNt0wcRQ
4SA1NL9/Ki8rmWpJC17M6fICKCf06mgCZ7VpEFYSOINgxYCv7in6jvJwp6RfJmOXWa/Xj0Ukggum
p6b5Dx+lZr7oraOTL6MoVNkuCK6WwR291lQIgSy8VVuv92hhJwf5r/CUehEmEHOAWnxRf5igbZTB
djx8vb68bWW4nBGnDNQY1MXEZCUaPftDrlkYiS2RzFB3Qydq1hOpA/uU1V0tY2kJJwaLXwEBsjll
Ij4V0e9zYUSudEFUj+gzDowTkGEk0VC2aKu4QIFMyyTNrK+AdKaNTLrSvwfSIQwFmLofLuaTC1pp
AxcsLE3dJnGEbHp/bDCL/UHjHdrLvncB8rjT71VBdWDT5V3k8TVhJU1HS88wnfBfZof0oIAUXeTy
BBeJrwE3lRYHPWvci+g+Dn/WxAmt5+vKLBLBmYNGG9RAYmjzQfMiTU5lPeHFIbCeAi3jkVrTKZWj
MUKAEJn7ufFjkcfZLtGvjoN9wOqaWBZSqNREErr50Xvyew/alyFwlFvpG5vObN/yt24vihO3dQ79
HgqIlTSQO3J3p4L/A+4NCvRsHlS+qRGaGmc2+oz+rkO80w7XD2rb4q3kcXcpSSyK9DEaLOcH1uMB
fLJT4zYH88R4HibdBmzZDcOJLfZ/1NG1kszdrrjqrayYoe0tfdOCrzSidgmmWrS5C5a4qSgXQfwD
dJHCKgG/EzPqyg6QofvprTsxpFQgY7mRJ+mOKNgTnSJPs670gzJrDA2MiSQOSzOlTnVi3QEdQ2n5
k+u2WiF33bQy0cCgjLbGKTwF0Xkp3CkWPM62b8NKBud+rW5pi4V1tbded8YwK5vhq4D0AU4dl3XI
VAAKEmrnZgZmJZS7gjOpmsnKGdLB4lfhsZif5uRLXf7SyV4fa08rYrtUXwT68rmySRXZRKgJAhfg
SfPYSBqqx3XXNLJb/jUhZaf5GF4hdmGHXxNh7emzbv4ui7t+Wd0veSpnshskh47eqyKKnY2E5+8C
uFuWxzEJ+qmV4VNkvHbRLADihuPkIcYAQpeoJ1ywHP6Zaw5aQEozkV0lvK3Uh0U0TC36fS6DTOqk
S41Akl1prHdlrnvNkv/fLeJvO/axoyuzH+hFLxk9jt+4YWZf2RmO9ha4yVuAtoDIj+8xaebMp+BR
yCzNDvv3eON3ydwVS5GcqEITyiDvZ6c5aL48e/ouPQbuD312qhytTYxh2kLW85fo5DbuNxNODUsG
qRnFQ+53bycbBQmTRJPd6Cwj92PVmE1nHNDZKzqMD6ot++GdyE5+DuR+l8lpv1xWXZ4pw+KC6MxO
c78eH6xIdgzRgO6m2lhwqgB11xgNw+9rU4rQCClVF7cZ38rsu2IJjOPmOla/zwXUmRJFKIrXsgts
lKe8p05ZkV8gmTy1efoksE6fQyvs2UoWd05EATZKOmuLO/ww7R3jWGcpuvD8d1A62stXgUBmIT5p
5Uogd0immkWkMHKYqJv5gfZ2+c7KGMkuBYtW8Vd8NvfSN8tmSTPTNUS2+LMD+H21nPlayJxETd/J
bqOqdo1KW9R+tTAYmUqPWYmhu1NMv1eDf33J21sMXQFOtWkYfK5BK6KQdglW3NPRNUfrOYkCO5gz
gZhtrbyIYX9fGRrZ0GhEdJjmsr7tVL/PBXmMjfQP27yLAE7ttSUtdEmG2rO5vvKx3edAPcKMhV08
6IJs3UbE87ss7goYeU7hqqGWM8Ega+6lqY0G7AmQFv2PvyHIlsK5fkwb5bXfZXJXIVLCJi+MhkVZ
08dEBwEaHhhwPQmFocWp8XpKgX8vClxF58ZdCJTWDLPrSrhU7VkuztosODeR+nE6X7VLr/QZlpWF
t2l/E8l3tH8WbN22xQIiLhCX2YOCc6RdrE0dNeBqPigf99quK2zGkdhjwmHyQgftx450L0K72d65
i1QuTq10qlhgk5fRGzy+hkPk9EslMMX/oogXGZwTjejQ6XmL0xkdcmQjPpFbfGft8iz0NkBfLdBC
0U5ytzilRq4Vegwa3ORMgdJP1Ng2jfukEjb1bBviy8q46xx1clBKpgJviYGNH+ZuOuWY34L1fwju
rDP4PBiCpomHXIAElbCRlmn1Zzdwkc5d8DJA2YvKFSyxC3I8uzlIdwSE4YY7g4I9s9Emj6HSV82O
d6Id3o5hrYto7p5X+bCkXYuFM7BjNvOvv4FQxGGN3sOLqBtso6WcWZWLNO56KzOSbg266NAiWh1A
aANaghrxT+WI4GzZZ1/bUe6eW/lgLgHT1CI8meq7WuuoKHqydE5UXfAGFlw8PrNE5JkEpAjRO15b
vhpbfghigusmRaAffFapi5bSAtGZ7C7lc62eEqDJaAA2eqrVtyosBZdOpBI6Z0n0xlSqpsLe6Xfp
LQNBpV7jhQjNGRmvKDYWHBSfaRprKV0ALyS7Yb44s/ZVNf1uBkgcGmszUVeF6KQ+mZN+VMcAJjKW
3kj1rpqi3oJt7/KPeuu8FQH3UAqAhsUtjHeju6HGKZFqwfGIZHC2og0kM4xTyKjn5zAC40ZxU0ci
NAvRTnFWIWpzAGtN0GlSnKTpnE+76wqtMk/x6X6yrgLg+uqg8OXu5zxr4ziXWEUCgOQU0x4tZq9S
p90ZX1O0ONaJm3xnSOSap34fMCYFqsc6cSZhmMN0+cp38I/qFr2wahAUzFdPDDcMyu60X5CYcxIv
dEU+eqPtAPbvsmy+iJyXBjAFWHjTeuaXCtgdhWmPCqrjGILe0YP8aDyCROX6Xm977ZVQ7j7LQWth
yhtrnI/WfjlnLoM9BTXpj8YGnZLzf6+A/L5GdvSr0NvMU71RNTgzqwh3vQwY9ioT8WZuBgarJXE3
WZ2DET0rWFL1pfeKZzLbspftJI++VKfonYKrEZNlsStiR9q8eyux3P1W1QAzx9ayuHF9qwaPrfE4
iCpx27mClQzufheNWYPkGkszHtRiTya7fMjRlwIuM4KoO3SS4/gkjgO2N9SwDJkQqpgWt6HSjKR5
NcLDNInsGZOTyxhCTL+lxBcoIwt++QunyMi+A7LJAFERpx1Va0pjtcAGK2gsxlsm9IANLf/EfL7f
gKVaYCw3dV9BVyr6tAnR0e/5uzIaAFEosh67CVs/O9bRPEkg8iJ3OmAHWJJOFMptGc6VPD4YGMw5
zAnF8xaEkW7RkEOoEMGato5qLYJ7XpBIisxKTmV3UEt3mP4CxKpLrGNSirhPtrR9LYizG+pQdUZS
wFhl9UMBmi4pO7ad6G0r2jBOH4xSXwYNaVq3B7zKOcec5uQbB/0GWDVHhi+EYpDgFSNaFqfqBghR
JNrUKNgXSEIAdXrcGSLgP9EZcYaiqtDGDoIqJPyGxm5rNKY8JtXPQard69dJtBbOWKSgGJM0E7uX
lNkxrAdfr/WTkhaiWytaDxcPLMQYq7DGeuY9eQj21S70wGVwBFjCWdkvTmAvN3Fhi3rmNpMsaw3k
ngtSYUZBYuGoWBJieW736V7bS/vu2/+CN2HTMF0shc5ZimCYks5osMTcyJ1G+toVt22ya8dTTU03
nyO7U06t/FUZD9ePULC1PCa/oVR6aw5IiaeJ5GTJLpf2yPLbQZR41wUJbhoPlhf1/UKtAQssq/uI
fiXz6/Xf33w3rE7L4OxFIg8NGWcISJES656LHQbazx8pseN8Er0b/kUaQb2WAfIYfFNUT2hXJ8yy
d7tlh1nDfejNCXIs7SE7iuHI2Ol/cluoG/9XGqeJhVRMQG2EJirzU5Sc6iazY9npUH/XEsMJl8hW
ZtG08L+o/0Uop5JLr8UgU8aGMoYeVimJ9zI8F6ObmUWDr9uW5B9ZH+2rq6itQydxPaqI+Bc1tDPk
Wlrt3AUCFdnWdRNUHirFPCBP1kyLJZPMXIfzx5iKpVj7kBY3fRn+NGRJhNX4L67/Iox9zGpFQONL
qlJHAWQ89qzU4wWVXZwmUMg3dn4nuaIS0/YOXuRxNjKUh6hXNdjidHi3yn1rvSuZyFuyK/RZDS8y
ODWM2i4ZkhyFpCCFt2Tx0+RnJ8xoYRqMIWgL3MtGSy9VFOUij9PA0KRhRFjhyioYTG5q2Xqd7+pM
m2xUIr8tXdG6KYn+WiLrWc5yX8mSn+EQ+npXz97cL6+z0TlWaIWCGEh0uDzJnKTkoVzK1se7zWUV
8xK+Idjp+/Gs+tTtvl63bVtZitU+8GzPk9ZJZCiQNtatH2F2T+TJtrRfI8jNF9HTW6BGlLOiXQ6s
mqKBGiFZJVV+qP0K6v311fyL7fznWHnI6mLK4lmacDXYpA6ov7zwpTj9bViMR1PwWNv2Oxdh7O+r
exh1RhoGNav4ZEjF3ZWNCKlv88m0Ph22pSsJCbVgbbQYns0zHvTY7s54KjnTG3WMuzFypWO+o0IE
KtE5cealHtMmLzWU47Ng3wahPXd+/Ce11fXCOJMSpX3bjipk6Kj8NFO/k0chhu6mTQZ3gMJm+2SN
T8B14IrKLKVkjBDaDj771D2DPLYA8aXphM/qrpfwkM4c0Y3a1IqVWE4rWkVrhzyAVph0j46Tigq0
btt5rgRwSmGleM4SA3Xj8TgCP7d14gfrAPT7c/bwf2/6g5VcieJUoSmAEhmg+O8a/Xcle8gIsbtY
RN2xqW8qnrEM7NgyPzBUVkou90lSDik2LOojDzzngNos77UmfBTYhs2D0aANf0O/8IxbxWioU5vB
5I/O6MkeEPuQf6AfrFQgaXDbN9GTedsarSRyTk01OzKbBYHjfK0OyyE8Sq8A6XV0hmb7IspObW6j
RhhwjQFOVJ4YpE3DuLVGXKnAbJ00OjT4lzwImk033cVKCKcQmKAOx7pUYfIWBIhS/jgt4dmk2SmD
qFoXMa5uH9llTZyZADNTbBox1mTOb2gHHXrBfIDo97kDkjAFVgwpfh8sJOdpKL2hnwQOXXQsXKCx
VBEubG9CxNi8pKF8QK/iIcslwdtfsBIeV3MxEkUFNxk8xYInSarZJAkFY2yblXNFZ28SGd0wBg93
ISvqMqUGDn/YYV4fUI+6u6OgkfO+BnYOLjQn+Wb+rITwK5s7uBLL6ZzWNwNVCxY36JJdTMqX0iod
0Mu+XbcPIjGcroGoL22VJkVPazzuzRZU463l5EXjXRez6ZVM3bKQijRRJeCSXMVklRS9AAg8SWF3
kmR36K6Yf9VxIRD0Yc/4kJpgZhegTxjhMHg4h1QnUZYN7K4qsqN14HVVgd4d1PGXQIt+1Ln0y6ry
WyC/+mUFwiI0i3VqdbZMyZui5NwVpT935T5XgFkH0tiDWSU7UoJaTMK8pzaNJxLLL+kon8DK6M00
eFKm/FQa2s96GvclOOF1Mu6tGpjCMnouZf1eG4cTgCdu2sx4GvXsR5Mb3zoJheAwivw0nu2xj1yr
Kd1YKx6l2njtgErZAWvM64b0ddDlu7LrNE/W++e5zL8kdU1sayl2SRwf6ywSbN9GjzNV1tvHbtzK
LSlmVGZ5g+1joWRdgN8sn2w5saXQJq78hf7VQd+7b/QQfh+FrmPrOq+FM2VdCY+qTs9aTUEZwKwf
lmE51cL0DPuJa+rBXatYDqLByDIgyySybabnpihB07i7ru0iIdylkke0RSkFHvpt0X1FPf5Agqy2
MW30fl2OaL84Q44IMsCAAgLlWnqi8SGuDtd/n1npa5vFWXFLDo28AVEVqnoggkPdmKE3irlxt4zD
6th5HFF5ZpmmAmIMHAZNCi9Pd31S2EYu6m8XbBhvhuhC6agytzQFhwXEQnrxcn3HBCdPuNdeqqYo
z7UQUNAf6DS3I+VGiw33T4QYBGUQBZQtPHzHMBZak80QYhalHS9f0vqmzhX7upDNrUJLt4k+Vw19
fZwOF7U+1CB6QxS3vJiqH4YitjWRAE55ld6M29CE8s6kt9UBJGXhKMiviERw+juAq7QdJ6xhmd7K
5ktQedf3aGMIHNZSNUyFDY7qCt8sa1raAKxovBSCmwmmEqXuhwxjE8HRcMp9vF+OmEWx8x14qhqn
epEFsf328i7SOVuWp9VUlSMLEYBg1rTFuS7/yJJpmm7BdSMYIZyIPlYaLYrgt/Wi3jVpcABZI0Yi
i4frG7n5usPszD9yOG2jcRUtS7GwjUTu164xZ175ncdmx4RNS6wE9cmqrWRxitdaRYbpWJbYe5Xu
zF2NWaWOgrVu3s2H2R8kW3++vrpN+0Y0i4KN1zAoj4Qr9TPFdPEouyhT2bVc2HJZ2LM1w4+71yVt
Gmyd4K2HmQxV5sujS54vKiXQRyDO2QPN7KU6NOO3sL3pO7Smk18KMhvXRW6AfeIOXGTyJVJzNkyD
RLjHPSai+ve6BlhNvYd3DffEHryGqT5IRUBqYitOfy9Gv91MHq6/gAsuB9Mqsz7BF4z4AhMUxXvr
QJ4YPHvpomvHFcHtbmvrasmclc97UpQLG91gPEW5F+1mzVaf9GPpjr4Qy3Tzlq+EcRVVtZ7RvVOG
0B5FcpdR2WmqJXgQstv16UasRLBPWMVd4ZxPoaz16BYIBo+o32uioxYy7sciua3NSvCi+ii9XRPH
nOhKnERIS7oGWtoAIxrwcf2rNhioUgTpnS7n9+B6L44gBvk2THNvV4N0Q6LRpd186FuMounl99QC
pIYS9L8oZucX2bSNTH3OaO4a83yT5MZu7pMbpZpdJes6m0zmOxjJDxqii2icB1uu4tRNlvCkZdov
c1TvGys6jEm8i2jyREuglc1ydmBt2nZsxKM9K01pJyGAxYoZ/3OtvkqRfG8Zy04D4A345x/LOjmb
RRg5WYFBZF2PbKt+L+L+UEbm0zJYsR33XWNbmXIO0S8huIKi4+OMNBC++lkOJcTsHb5Y/6pofkxy
Vx2OgyJ4cG/GNytN4ex0og3AY0Bw685Abc2M91kunJH+kTdYSeEsdE9hRKVuZt7gg/MehAuVz/Ay
xd6A/dQ1XeRChEUxwLHQwfEY1AkH4Ng3h3Z6mJrIHkA4gPn/69ZScFR8dbgZm3aKNJTl5l6zZQkq
UT2gxrIs34hoIFBwVHx9eJGAwVzIsIqSlbuKRN7GPnSA3vh4fUWbzu1yVnyVeFiUGgTxcG5yuDiI
IZ4tCfTUYex2Ftjir8sSGV6Dt4XAHwGAIk6rOE8IEzJMXYFD/QNlQJQE3ja7poGxYhmelK9Hd7Gs
h01RLG6w+Glyq1eChLbo9zkdl4JFSpUuwlNkMTyVljstqARU3tsacFkCp9soO6kj1XGNpEy25R69
8JoH0lb3+qEIFsJXmoOxyGdNxUKs+j5KDmUo2Ch1+4r+sww+Ux7Uc0Lrgrn3Y5vZqhOf5mP9qjqq
V78no93eBAdGo4eZBaewgU50BGEgMAbvgh+Baqun7EbUZL+t8pcPUn/3X1mMSFUtcYmHQnNkq3KW
0p8oEJJrkcKL9pbT96DRy4wOWHpbhXah74dFkEHY7GAl+mUt7AtWvpjI4FOOW5xe52Ke/ZE18JFD
tAt8BvNXvYjnGDeV0sD4JB6VOtKB7O8rgVKiSxoZAnQKFyhJad2xkbJTb4kaEzcj4ZUYzicqizoM
ZkBlwDv9GBdPIn5HdlTzK1AUgTGtiH9cvwWbVQ+yEsh5RlVTmq7UAjS+A5bUNqTocQE7Tdy2zqgb
RxMZp0kaQY047dEr7ZgKgBwnURy3qS6rb+BsSgFmv9AEgbpL9F2k3+Tpn8SJq9/nDErW6zCWDV6D
0kQQLD20GMNI2lMQzLYqBObdvGUXYXxLQD7HWdlNENbnp7kM7Tr1evWcGj+vH5xAHz+1ArRTmJYB
Iho5B+O0mgIP9Wtlvl0Xsjkos9IOvgugWDSLTCUKFRnRvk1hfTPPyR64gr5ixsgr4z+6Qtrjpt+O
qjY416UL1IJvD+jlYQoyJMxdtXzXylOQfLn++9tGZHVUnBHRxjztq/jDiLAaIzDVTp3/YzkynP3y
KRNSdG+/OVcCOSOiDLo1ocyI7UyTe6vrn+sqa5HNkwEvK/VeGaX3NA2/6wlQqaK+8xO1PeazYTmA
xnos2/xxHIfMaZvstiT9YUib0B6n2psS8tANkX99e0QaxpmiJcMQeYaL45rpt1L+C6HSJB2uixDd
Fc74dArVkbmHiLnOHDXyAeibNZnTo+/ruqDNahiY0QHBBgIwRpv3u/kGM3VjDCzBOR6XHRo595Gb
dMjXsPH33lUc1c6O0dF4FBFVb+vwRS6nYrKFeljewLRN/T4yHgZdkCrcPqTL73MaNehTVJEQPl1q
JW8se2/SZh8ECIJgRiSG04WsA6zAhy6oyTE3XCv8SWuBSxftFKcLMSpsY6HDEeV9Z2t9aGNmQ6QF
WyEZCGtQDFVkWbV4zJa0MBQMTMM2qxKZnXZZgNhr/aqy2IlK+akDvbwpRQ9xkN3J4bBrY9WZlMEe
2+KoT6Zq93P71MyzMwWaPRut4DJsdrmtv46Lz2ZdUdEpgh0wblifpX7HcClqB73hyi0w/XpM7OZ3
hUMer9+NrY1fi+WvxkBBRl9A7JS80+JWSl//4PdZ0GRZBrEU3ozXYdfGiw4fsiyKE6aNs2TK7rqI
rahJX4ngbpkkD/U41rhl0jDaVvhXKCGFqL0VwVMin+TmMIgwnDYVyVRklVgapu/5R2pVU0BaSAYG
SMlD2uyV5mHWn6L5zmieZZIJ1JZpPv/WR0GbGLIFDaA84ecS61MyjyxPAtxU6aC3vqGM8PlHWX25
vo+bKcmVKL4xAY/KMalik83DJfc562YEGjnLSKp24o22qAtm89wuK9O4DKim9YWmt6igjebJAiew
MtlSfVKAdbG8jdojZloFW7nlcNbr466YpCQLLWdgTYTLcbFejMGyh0y19T4XxC4iQdylSpSutIYY
JeG2DOwofdaM50T7iqZK9/qJbZZy1iviVH9Z6qALWeG7OP/9EAJ73E79KmOEWgPtkunU59mdvs0u
mgZ8/Y8GF9fiOf+Ta4sWyjXEN6i76zugUp3Cm8Fhr7BCDGDDdu3KTdDYrq8eYYZSqnQykfBV9wxz
q7qbfPmefOBTVS/9SRg1iE6R80l9Io/g6kS8BoyvL33s1BMgQpHVMz3Wvz3FjupbmE+n96KLsdlL
ut5XZoBWK1X6ZM4Qz8ju6+xoO9Oys96OdgbDhcYwaqPtWDPkHyRJdUvRUDxlFVq+Y6gLJ6XsJMQS
Y+5T1W873xCRKmzaTaqwGrCloMDCDMJqWZXUyNm4gFxx6Sq7t2ZHVp+m7qzHubdIhyH2r9+OrbBF
p7oMhBddx5Aft4vjPCrpRFnJLDuq014HzlL5B8mqtQhuRV0w5yHgRGHCstGZhsA2zEcjFgGFbyri
ZSF8q0FNpaDE8QCmUv8axD/LxlekW7kQXeft/UK284NUBvv2+/HkTaKkNEakH9HvffTT0M+jZAos
o0gGdyZLOqapGbTwZuahiE6q/l2vX64f+6bDxFjHf5fBnckQp3MekAYiBu2UTyjpdbpTx7nTEtUf
h8C7Lm7rcHBhUKBEqx2ICjlbX1QtAcIvetHCctwbhf4Nfu1Xndf3SZYKFFrZ8phrWZy57zGBJIUN
ds96Cd//Hlw1DmB08cL94Iwu+iIdNq5ITslN+v36MtnB8MZ3LZod7OruhhXwGIYZuzq1o621exPA
pepDXkh21fywaCDwbFt6shbH2fpw1lX0GqNxuskBXvoKEkuzE1T02GZ9WhHKjqaKpJ6p8Dk92oW0
iXXc3Wz+lVu+LAt2bPO9jy4UDWBeRIEF4jQjrhgC5gh/hQrvmexnNID3v/K96ddOcE+dztOcwrC1
12of7SMveBShzW7u4Uo+py3mkBoxKELwOqxvJHIzBndL/0d7eFkipxUUOYs0YczqpL7vND/VX65r
3eYSCK4V3mtUxT+/a11LMOkey1B4NDKD+wll0SCwM1QFrovZzAUZFzl82s7qorrOI7gK+vR3S0xy
h0kKx9xrXoTBjUIMILp5lVcSueC3pcNIlmBgwQUadPfLbrzN7gswnmAGbcJd1oBsJe9U1/oewtcL
lst+/JPqm0RBiw3YNHDPft9Wmimd2VgDG7eQflS74BD4+jHzQYgoxvaRBbK4oBstDiBFjLDQSB+P
BCn69ICR8SV3Ru0lqB6G+b5YZu/6ArdcAO60TvDON3UUXn9fXyalhKgU1qNDNwmN3s3h26z+yjsv
SP/gAlgKkkoWtTC3yysowKhSIzLxfG6smyy9aULRm2XLSq0E8JpJgrK2pgUCiPqsT3coQVzfKtHv
c6rQGVobjwFzX4a+s8zanY3y/ymC04AEndNp3Y2YW5vfErO3TV2EfrR5f9e7xJlaKQtGYpWAkWW0
3bGv+eV+OC0Pk0OACRY+STsRG8ImdoyFnnCgB5oKKlFsX1f+UA+lCo91dMvKx/SRJRULN3DNXQwj
r52CA0C7juzlbPjDKzqDHcbAI2Tm27KO629gf199Q0ilsTMjqLllPU2l4dBoskELaF/XkO3NBVCi
SQyK1wHfVAmEokmbLDQOJYfQz9w4ta2f2Sk9D57mzT6MMj2LQJI2C1PWSiYXJxZVHUizhJo5w1c2
TwwFTX7S95HPgM9igafezL2tpXH2okymJqcaDpPhKC6uAlII1jsuOfoCwufFAUL43gptECiJHplb
lmolmQ/tgyiL+yGEgxuH/Di0lU0DZK+CYTinEX2UevXt+mFuqgzoAGGr0IL5qfcz13SjNQOVxQRf
lNTR08gODMGjaCsitlYyuNgNIXISJRkuY6GDf6rUvdlI7VzvDn2Z7a4vZ9N6rUSx7V3dgKUgejb3
eLLEeuo1bXIgiykIurdXg8KBgXcrJXx8D9I8CZDtE8Aa0dxdYdi2uJ2C20Z6vL6S7YO5iOHsSU3K
VJtzwMLr1o2a+bNa26EomtrMK1jwh/9dC2cwUmmkVhKxF96BmSx6Sr/FL4HfxmCpU+H8y+/SvWiy
TrQwTht6MoEOkuAmExOdZVnl5qTxC1nU3vAvFuOyNk4VqqgsJYU9UCR/2em78sjQQaaH+jDtAU72
B8kSixUSWIsxxqg4gxFkQdyA7RIBxrxrjfs4PfdCitytIG0lg0cFWyKVVG0LVjyqGV6YpJ6ZBwBI
b70hi/aJigbVBPzVtLSlxovT+OG6Pm52La3Fc4FB0M9Lq4d4vZA9Q6pmoCcKMFYYabYIYuVj3pGP
R9eyuAih0ss8Q6GZcbhPLiPsYgDEFXo7NLCf13sV45g6yKd7FzNzwISsbtSd4c++qDV9U1VNjdG+
aQCH4FueUSD8z5IV7bWRTs3w0mrv17dVJIK7DY1aBWrawWVn6B0NzfOcf8Oc1v9PBncTStMIqknp
FTfQjHMOcAslmR5UsxKEdds3brVdnI8uez3W6hFrCb7RO33X7rs369x50yuwZV9E7ctb7yV4jn/O
hrtx0lxiPjfF9WbUKdr/eqpn06FcxPB94UUMVDBawtrrenFQwN+mk2x//Xi24ynTsFRWiFS0jzLM
2mkFjRUAjwCZVgw3p6foCywVRptHF7jN3vJLDG+56cJWAjnfMob9QpIU1qqsqRMzFmUFUDH15ESi
hiKRJM7BRFPVVxaUD5IeSZA4QXhcpMBpqQhYZfOckBUAnRJoGpFO/t3xI51jmeB6R4wRnir9pste
rx/S5j1d/T5nkdQl7gOLlYqUtDySuLsDPO4utzTvupjtO4QpXWqhn836NPsgx0pI8wID9eFr5zKs
98AtfHqzeJ0DcBjBjVU3j+cijdfuZQ5RHZc6RH++fGxf5SM4e8B/4VZPGGHDnBzK767uqAdtz5A4
QsQE9QHMME7miJARtr8EI0gEORDwlXE2apiVqkL2XHEjoGzS4XaGRsqAPZa0RLDo7ZO8SOKsFBmQ
90lLQDTl0U1SPxXpoRtEvnJbGy8yOOM0lh2aL2rW4Rvb1jFz6xe8P+0GfMfAjnMyP9+JGn0Fq+L7
V6lZWzJwP2DjzS9Ue+/yN6X8k4gUt+g/R8R3sCZN12LOtEWSiGgDZpGnfTaS2wjjVNfvgGDzPkil
V+YwRbWoWqYJL+m2d5ZKe6z7URCubQe+q7Vw+QGtHMba7AGdE5V2zxJuTn+TvlAvg9WVbvRjjZhC
5LFER8TWvVpXOxdLNyLJ5xbB3gxOY+d3k+ClJRLB/r4SEdSmUkwRlmUp+7J8n+eT1Aq6JzdFICAy
Wa6QfOp8BYhAlCkpTEaevaXxfSf7Yy/oYtp+fq9kMGOxWkbeShgxYJPH/ZEcWcDHUHj1GzZ6BeJ6
P3QN77rKiRbFWZ8C9cIpZLAsVmHtSFGdB7W9ncNCoNkiMZzpyTNzBtckbpASun3jTO1JmwT5R5EI
zvKA3AjDRwmrMVhfAnCaAgAoE4JxbwtBMhVzBVT71D6Xt8aokAIBJW00Z0nSsxZOXqqLMJo2fQK9
iOEujGXQieQSbNoUvme1OxWKU9LDXIrAqzefNhRgrArRZBnoK9zxz1LSxpOkg8riOHt/D2RUGKRk
6Pqip81mT81aFqcDVGkqpAmhA/rd4DIAuEq21UN+rp9loHBAI35eV+0Pc8m/pdYCOY1A5myZgLsA
JHhX/utvegQ1gY/PXFogLdm6FI498ebv5rHbj75+n8H3Cz6CybjyDfzA0BIZISEB7FJX35ReWPpo
YrWyWxVOnoa7VvWur3l7k8ENThFIYLSccgeaNZ3VmxbkZWfrWD+EXop4et5J+8JjzGV/hEhH0Yyl
yVAhzBdzh9qnum7oKuCqrJfeY8NeaLu5Q2+8p+0xj+s2TuRl+9q/vsqtW7gWyh1srMVTOrGrPlPq
SzQ/BDqeEJHIaP3LZv6zOJMVdFbWWAmmJGoDaCx7npSPhhN7kjPel4fCS47i0YrNEHi1LpMP5bOw
J/oIYhn5mP0EB+PeZI+h2J4RjEpu+nZ9F5kR+aSal6MzucC+kIfemAZGYyP7CbkJ/ySHsF4NF2lE
Ut4RK8bv69QPVej7L7UX3K7NB+RaBlvj6oRaw5yivIGM7Ez+qgAX/z+kXUeT5Div/EWKkDdX2bLt
7V4UY+W9169/yd7vTVdzagqx03vZw0QUmyIIgEAis3Bqr9m2HhN2gemRs0Pkisw2T1YUzTiPYgnP
lN5tnpJN6TLpMOFHftX4YMEN/pIJ93SPXE5QR8DqjeycVIC9UA4KYj9zFDQAimsKznku7liKJrNB
d01BpvNxc7MaxV2rzasraKGd5V4z6aCLDKLo9bLpnb3AJ+twhg4eS7FdayA542mfDN9CLbMrzNde
XoS5ut/s+2QRzr47IbXUbMEiAoQUk06yU23d6UJyI3eda9TUIOX5WHqyHmfvEDg3tZpJ2iGzDoMB
BLjhw+DnV0jnN1RGTR0UZ/dLPAup2sEKrRazUdtRqcHu4IZS5F/+hufNHdBeA0y7FjDLXDzp57Yq
2hlvRtZ9KqDtGW6Hye7fSjSok18XX6n38NmICeonINMlhVF2fbTBtRLFPl3QY7MURwg3qrgVgCSW
l6twuJrLm5gCSZ11gyfrcddLbVp96DscWzps+vw+pUauqd/nviAKTmE6lphkW/VNLt3JK1HjPG93
JxvgQrBRDgZULzWmDzOj7xrtwOuJxKZg/si5bA5nr5SqaapmmRAn4DtAZVOWQ65jeqQbhR+Ylw9Q
rn6sDfkYh9mVPlrEY/WsmzhZjrPyBnWE1pzYjUq+6Mahm/cmFaTYx/nNSUCIQEI6Dw4Kvn2Rh2mX
d2wJvbHz2K3ijZRswbFZfOtL4i6d/Xi6bMhgSdFF7e1lfhI52qVPtXnE+zE1q3sTMxXCqNhzne2U
fn7qLJLKn/m337Z2sh5n2GucYxggrdjVZYybmScZduKYNqOAwkzX98umcRYGYJ0sx9m5ka6N1g4I
U9K1tdHu1Z3iRjvzEHkJaJFZKlNsLU9FGU2C0sO0r92W5Nw7gwrEXIUGFALI4xRwWnPxyxKruI6k
TsGWwQWg+blvbpNtcQR+ycFzEBQmul9dd1+7za1AnO7vtvpxaS6kmaE0a8pSam6LYIYZGVFs7JgK
aWfo3T6uwsU0wM+SRZFWFRmp6KyH7C52jD1L8iE/mNsFEIKosiXXuWMcNOKAqQ1y4S3OMctch7nm
5tMelBmaGPQ5wdN5Zjrt4/a4C7+qalPmVau8tTYyL78WHNW1rhJQSS8oyUKD3It86aamSJ7ZVfh4
VT6uy8UcUZ9qI1pHCHdUqW0JNYhCdWcC51sdEl/xTI7/cSnuVoLTPZ7CKWQnOHmqk7vzM7hjoc9d
7yKfwj2eCd8fV+Mu5Zpag1FZveoWTwjfmxRaQz1AddoOMK03tSEqQlBWwgUjAewtM4A4mjtKsRMJ
mTMBK9CoRCmOvOjcCzDUpWao01hBmzTfypAQTm+yK+bjBC9DGf8Y3qt+6tWPhhvvyEIGu8oXrIUf
DtIwAg+GV0vG9IW5YxOUmcN0Dlg/mCpuM4O/tBTnVYwCGtATuxDRNPk1xh1ACuFddtzUEpxL0axU
0OHWVXfMrsdqb1Bl0zOv6A82yDN6Fs1gFdnaMKfMUsjIQxFG3oKNEpjOOmi+UlTW5IKcF7GsoQ2l
MMSvvxj39RbjWxhvnTE9GFQIPn1AMpL9nrJ+3CHnPpq0sOaiyeD73cVDfPeLH6orbVowng+u4qR2
fKtfKXZ6O+ypAgxx3/hJoFof1EE1oXC4pPeCudGj0k56Iuuj1uCcSF6q89wppeLq+c9V+yeMwX5G
DcT8nhx9/ISc3xhTQYnbZFDcWAiEJnZMMwcB2os4PGa5ROzn7Fpg62T8iwZmI7jjAh+XUS5hoaCu
elSgFJ91rlxuIoA+l2+X79bZL3eyEufsS20VxlbvVDfWf6wL0ILdwxxREeXsBT5ZhDueyCymrogR
vGZ/8disotq737I3ydA6SI/pkeQ+Px/ETpbkTiuTY6svdUOGgPrsJ2+9WnE7+eubhhc5A3Y2Op+s
xjn7ZWoTGWIeKqh8pNqGvOddZ8wQtRGiZ6EB2ygAQaJifl/m6IfWQboQAt7Iq39UmnYQrPi7EQlP
a54Qk+DEV+dLJZOkRHm9LrIbWYcB3SCNIvAkrJQvBop6GstaiW/c1sdR2RrrTRR/b6rraqIoAKmt
cBFA0IYhmyXEMwGyvtqtREFYqd/nMkczVVrdClvVTaLOtowausEtcaWpJdi/n7ytolDXc0gYIFkU
3EV5DuX/TvcP//RugwbnM6pxTPtYR+JddTcL3m7duheaxb3sLs4MsX5chfMXUTGCrxMsFrjKYdDf
A+s7B/Vz+qxi2tEu70RbcDfDs3rXiXb19b8L5nxcnPMjQy+BBwRqkRAvw5R9VfgDtC+tsvcvb5Lw
iQbnOyKp7upRW+B9o7tRcaX4oSuJVuCZeaOPW+E8xqhKKCPFSHs1e/L+abe6g8KVm/vxPR4UNtPA
qnwIHDoJWiJoTxBlC+LmmtwrFKgTCNp1SHhM1dfnGkJ9QEa2tprfKlZGGP7b0PtvGeK7YZqcyUyj
Bg2xAZY/pvI2n1NXRJZoygCKg75QltPIhlrcy9zoL8tU+OO0HJJKf7J68aWL08dVVt0lBn3KAArF
xoiDLExrT2QY1aXb5PPop2Jz3yXmlWIJe1USNkUfOyoow+xM6WTC/s8/b082w5mgqJTDaGnsEf0/
9GN4Ez5UwXTTG2+jQD1q+kXntJj631qby3ZJuBCTs8t8nRJhylA7aKBpt2y6gXjcnrd7KHpJlgX2
FT4NNtalKOu8Ut16ve/A5ho1r4Mp2Jc3QS3C+cG46mEOxqS4abdbhkM7HZKVsO7z3+l9H5wnTCyl
ycscT69m3ZmhP8ffL2+BfeffDfr99zmDbrQ17GfIu7ljE2MEbLETJICjohzVaN6X2uBEuvJ0ecnz
LwaA2v//bDi7S+dFzWJ9VqAREW1mpNAATIMwu/eYtpv13Xo1iWt73kW8L8gZWykkaYXmFYbaOsMe
5L0lBbUIoVwvolLQM4Af5gvfl+J8odhBKlLFEKkbR150l2xSX3D0Q3gIN9PL7KFQhaBCVQHYGV04
Q36WA1X9ztAyvMCK9HloE3uuWug4bvvkhjg4wlh4QnhxKuO+zXUZ3bgRcOkSVRUoU7qdk/r6jXlI
tsrPBjOLBgZ1t8TSLGu5tEcuawoXAWXemL28QJF8aK6yHXio7XBAtx1aI2gEUphF4m6r7A86yXES
EAkLdYs0WJVNuxVXrwbGrpUotjFmD5f2xbmQxdTEupyRDQ4wzTpx6/kQC5M9hVfjemdYqZMtFnEb
CJfCo83LdZ40AYTYbliumZ1O0rVgGR5xXizqXtoX51ckKDpYGMdR3gpv0kECjp/JT7VkOYC42yrn
TIpIXyYtwm4m4WDpQTt9L9frDE/NcHN5S9Rn45yIlUHnzAT7qWtNN6F1LTbPl3//DIDmg+vg6cjD
yYyTplPUN1V4AHK3TAte8BIndL9Fu3I/Ou0TG3ybX5mim343UZLHf3ho/nJePEzXsPpumQb2CHoZ
3epO2pjuuJNfUL1E7kY55T+k3++rcdU2vW7boWOuMj8wHT4zYAMYkSe+9jsYCzJHcJ3csUno8thL
fkUcJ3G/Nc6h9AIyuKZG4Jvb2s7zBQzGWyEmQh21COdErLFrlhJKbK5YXU3xroshhEy8jKklOAcS
l2B6W1lGqgyjo6jzTZmh92Rmn8tDNPZnnLjDGWMyRiJnqisroSOFxVZPqI91Bo754QJonM9IlKgN
J/SZ3GFxjAcx0INks27q5+U7muDyQ+t128xHyU2+u3zzqKDN4/LSThoXWV7+fcCweDYMrnBlujX0
fLaak7mmYZsLOX5EHR3nUeJZTOQWMHFXmStXla4x8+Ul8ldic8yQL3hiXtpZH9YiMpRIeQvagB06
TGJctQ1wJQmuSaTd1KXmEXjTFNdJigFllJ/DYESLnEFoBE94Kl4Y4WEPR2K56r52QgfV78/dBZ4f
TdWTsJcNPAWzRXbTcHkU09wDmQcRQM9gAD4YKs/inQhSpy7thKTZZ4oGTbAW6PUOLhPgUCh2HCpd
5mm8qzI0BxUQeDyv6wMI14MVDFvqfXNQnMJN/PmVMJizDZf3FFbnPAqKfJ1lxXiaSRKQNbVfBMqV
8IjkFf2D/46s+fglObciivHQ9eBTcAsrckTxOjZMVyg6Ox1F+5Pb4rzLVOcLCBuafw8N4MLdMqFH
EV4jvgTlRJgIcbV1LisBh98sjGuKjlmKsss/iRBY8SezcR4MKi/rmJp9BoTtYblrfk6e7K1u7WdH
9WF2yqv8SdlF8F0J+d6g/CVPc6EM8pSOMiyS5f+ozjmraIevdQMyoAEjvZ6wHVBCTe1P5uR8FXgA
5QaACLCWFq1c9ItnPFPBOX/ZUIij4yvBQGVNYR7js5rLtTF3djXeh9Inc3AeDVqUpTmLM1x/agpO
NJSenP939osPV4tHD0XICVJLRt8ljqKgg8zAkFOKTtSn4jxFJSW5Ug0o/BkQRi1dMHarESXXQa3B
/v0k8WggQdfLHfI0Ib0WrR9LtR1R5Lt85MQbwuBcw7JmjM0QD+iol53KuCkr4DvCG1F5mgfSD7Gc
70I8NjjXEC9NuWC0UP3fI7pzmiMT7MjfRt4gOERdmvMwj3d/zpeALSjIFEaDL9h5i7duG8dMbUgV
uuZ3BtzF2N3Gmmz9LvEp507FSYMrhoAaJLGKtGKFHslfjgmbQZjvJgw8iJsw9i8fIjO2C9+VrwOr
bTep8YpEODWCXro1qsfLv8+M4NLvc88Vy4yMbkrgFxp5RDn2dVQjbwVzfPrt8jrUPlg+d2Lw+gw2
20VH6BCVfanvk/Xu8u//oewLSXJo1UHdiidhkqR4WA0RVRyGEOhvSn/ubXFCAmPcMrBa6EHaJ0Ci
5gvfqUrV+b29L83tTQGzWjjmeEUk1V6OdgnFjkP9Prt7J98uHeomSssaziI6DPNV01CQsPPlmvcN
sD/gZAFtrqBK1iSo+ELjMdklAZNTQd83IM6IfYjfje19Hc7rQTTejKdakCHqDuFUr3Qx6OGud4uv
4HSopJ3aFOf+hiKewzWExakBiB78LJiAr+kDCl3zB3fwvinO85Vxmok5IN1vfaK3tGEvb60AJUNy
/Ol81HhfintaFZMClrGwUF1Qv9i67unmRij++yw4i7Dvi3DuDRy4ALBhzstN23gDzdxn3UjvCUNg
f+gFQ+DJOIR6zpYhxusN+rjfGAEBCJ6C6FgdLS/ZSlf9E0vxzMJWHsbUvrw2cZnejvPE1pO5SKy+
wfZUEJiGd/F/HyH88PneqlEnvw8uDCsSWLWpbvCyGWS7KF9rjfiA1CY4jxBJaaNHCYJfEZVQPNcC
ZRaJy0odEecTMlMLhRXMn27RfROKxh7iDFPLO6HYT+qjtETO5WOhluNcgxAny2wt6OguYuunw/28
HsN+K85XRbctTeqRQX0/zjdYap6IvYBsJU7s+huDGYP20+mg1fqFtTNqh6YoPB9of10rfkTfFHQt
1pRUc0XptdJ3S3Q/Wjc61YBkzubSxeI8RNvDFVUmPKzcST/DGnwDeWlXsuyPnbQphdS7fGrUpjhf
UVr6vPQSEFcAitvLeJSLg5VA+E6ioBPEvnhQdqzlSi1IyLnC5Fmp3UzAIiFEnvZhTz1yiT3xg/rF
UkExKwJSzQwbOzEc3GHo+22Tv4NK/DIIflB/neViLFKgQUThuR9u4jaDKDqlNUdEjDfA/Yk3qlsN
o18sdWjDo6L9U8dHNSFwtMTNlTlHUeQCVEdAN+QmRWw3xWZZXkDuoTebVvw6dALhJyhD4PzE2Cj4
r4b77iBpaqLA8rMc7KgDEOH1smlTX45zEYM8p9ko4b7OgCp2quJgvsfuU4r2h1qG7ffkgPIpXhVQ
eQHqqTrLmDq64EgySehIJF5v8mqnqyiz1hUa4u3oM3Ge3E+O4rZzVZ/1XKjCM3VEvzkFea5WC/XK
1tjqPXC6y5Vs7DrrZ6s1RDD/QxXx1yXiYdR1otZVVbLi+k65Hg/QhfHrTbTVgtmrUEWkXp1E3OA1
Fko1yyEsgZL6UN2sxkOjbT9ldAo7x5NzMld4ATXDXQIRWirnYE08qj0F1TtrcoZoSRCsNsGozJ1P
2Klaq41vJZRAWr811asW/ry8j/NNj/c1+JrWXE5jlyPuvIkLILr6eeeo3+PrbxHeFiZE5bRtuJDT
yOcxWyfLcq/Zuu9EvcEsGZZlzTdlP0CcdzgmR3C874TH6GZFfin6Iyb1FRsjTRT47ozGF7K/kz+A
O0AkZYVaqGjoT46JPo+0qcH8A27vHYUXJw6Rr4PFi1KFyYoilS4KtpQ0j0s+uE3734mbPu6Hc+5p
IRpFxp7tUDnfaKJ8nehGIMd1QNgLtR327yeGHxZZL9cy1hE20ZU0oEKvok1suoblrLfZg+ShtOKQ
oNXzoy0nx8U5+c4UW1Vh+Nj6BVJE2ZWK4VRQozau8aijclXu8oASsaJ2yjn8vo17qLIi0VWMbY88
KRY30fT98uek1uCywKad0a3Sa8UdhkM/fA9lrw7vLi9xNks6+XKcE5EMo1jboUc9x9jL7bWh7+TY
E+O/i1zv6/D1L6Ne82UtUZrooYkCcI7PZMbKjYiSQYnJnMubOhu5Thbj3EfUjEuJkAL33n8x5+MA
9WirerKm64oEGxNHZHKOYo5jEGwMLHClm3LwQuEf1fQv7+ZssDrZDfdILLW6bLoJxl1Nr/PwuEBP
4/IC1OfinENbGaqSgPAKvS0RWvaWHVlfMvFZtB5KhejAnm/OnGyGcxDSKGdFZOF7gQfCcBtIUoEi
GmPKz9oxa90B5O4s3uufs3IeGAu1KHEsC6waF6+iskuKr200OWmaEV/yfB5zsj3OK7TrNA0juC7c
BfL10SZ2oAgpOLmN4OFIxxL4wctHR9kG5yHmRO6soUacUtetpT/QdKuEf+CZ3KfVMpRlRVNL2MhB
vWUMpKk77kN/9KQAGqio70QuBZomLhXP7m50ZVylEl6/6QjyhFXwwOYVrMJKZGnna83vp8XrhaZJ
NZUtCxu9a9jxtt6aX5hSVL1pDuNueGkOMJhd8ywfKQdFfFVeQjRJJ5DUTcCfCcrdMm9zqXWM9kak
KFGoZTjP0betlGUNrMOUjB3I2p/0orgSiiQoCxJSR1iixTmRDqrRw6BhJFgbgH8EL6QtqYajtMJz
naqHUgAYYAl9JRUOSVOEdmGWL13V7tocdOLxTJws9cdwXmbtyzpaFGa12rWcHpbx6fK1oxJUi335
kzwn77RSWhPk3uIufOyhUX2s3XLL0o4iSKBhAiGibQdYbfHAhrAjn5yDonbIOZp0nPukLwsNbZI1
sS2/OoIaDPpbPUQy5L+f5j25LJyrWUJoDYYm8PjQKnKLQj6uUbFtGo161lBGy2UkCdSpugmEh67V
36fCvk53LUpeIUV3dvkDgl7t4wmug7wMpoTSqzk290XdOVZDsZdQS3BpSBGZI6Yx8cXKGZNpYYPJ
iqj4ctkSiYijinwCYk2CpDCI7uhjfFH2Ut/yBojdzbv0yvSze0gRESuyP/u32uQvQ1BFzquoADqv
qYiKcg68T3M7bgafcYwAPb4hO02XUxOgMT+ekpKUqVQlmEMy7kfwmaybZQ6SQBIdZuvsahk304Db
hc401Q083xA62SfnRGJxlax1xR1XABRj0/mxq1xpwbAVNxSJGXmKnD+JND1KmwLpsRoovrZf9yAW
P/aeilZ0GWg3FEEF9Vk57wGSk2xRc4CozF7ysim8q/r1RZxnvzLQcw8peu/LV1oVOdchaEqlDRke
GaW52GtROmKS21V0k8sKUVYk8svfOFwUSExG7YIJ9l6xHtAbeNRX1F/6AooOraZuBjSjMK3qd4bp
91BArUYYr5TZ7ao4hlDddUNDkJESToBvkWnZMMQVtCXASX+VgHpweL18HZk7vHAb+T7YEhnNGK44
SiZD0gVZwICoLdnzpbbBuZlBqYd8UdAhmENQgPVoDVTE0VEb4dxKGpkKSDZRbmRU5mwjk88a/qRL
OYv9f7/Wb7WEk9CdoGcJAS1ctfDIGPz7fbQVAsZNSJV2iEv2ZqonC3WRBALXEsVaI0ZJp38axS+T
+ShOkt3Wj5eNgF2gS0bAu49KNvJ2xAuu7uv7rKtuSlE61PW0j0sIZS5hbpvj/M/lNantcT5kiVV1
HFpkIJb2Ne63WabY9fLVMl7WkYK0UsbH+Q8tioTVihFIQ+2+iq7acXN5K5Srf6MYOTkqcEiO+rLA
QalBv62vQf3p6BgN7a/qgCoNEyVVlW+B5XO+1m2Em6TZosPm5Ysfy81geEyqUHP6YNk0z8qDTpU0
34Cxv9uIqqiWBcXk3/SK0gg0XnKaA92yQsI4mm77QXdisd5oum6DmvEqikCPNBcBUNIA3VTPXbw8
tfPs1l17EFbVQ5kodVpFeM7S7nVMtEAcYuj4SstWx/9TNJWbrgpKM/Ulo3nOxwSg/2I/GH2g1tom
WX8ofe3KExCFfeipK/CgPYZEmuRF1BPQx6nV3dinuzBJ/bmKESKSJ02frnuxdifVuo8nc9/M9UvT
pd6gKro9iWPkhL2yA6GXA9KzTWhZDmigfkaVAnSQmd8ZkfI1tURvqWNbESt/bvvbRpaIJvT5x+qv
78oDoCGCVTWqgid/w1SNLdO1zM6JIyEgbJR52AvnxwOfk2bC8C5jMmkx3sbGAOZNu1Ft0S8BEaYS
EmpTXO4jGEVRVyHaWYu+n8rczuubhtTwPp8WvH85zmtV5apNMZuoCIvIzuWvcvllNERnFChilPP+
430hzlVlRSoYJUP65eJNBShCtSXOhsWmS2fDOag2UTEbwviwOm92JTfxwq0SAbO2OmxoNP7xVywK
qMr97y7zrZ9yrLUVk7eaK1dXoXGoYmKe5nw8+fX7fNsnFcRKrAr4qNjYrqqT4ESsbNPHP/TQayhh
LOJ0eEhz1KqzYUAQyx1Bz9xlUFiIUsrBE/bMI5oVsLUXswraiTQBCwA6LS8sx8AZDa+iBRY8PCV+
DPuK+Ix/SOvfvyOX08gFxOshIPxvTlP64167iw5sdAyPCIzain9FffFuFwb71CdxbFkWOUxynNsg
69tRSLfNTGmLUV+S8wxNZmZt3eG0huXW1GO/N1g+o/1VMvj+4TjXIGeC0kfjG/kbUoudvpV2DJb7
STfHo52tqejzpRlVN8LkpFh2HjQr/UbrCfMjrhMvua3kQPHUrMlSRqHTADEkHjvAxCf5KW0fZ+vu
sjeiVmOJ9okRDJkoLXMnMoqVI2pUtjpM7tRAfUir7RbBAgrjlxc8z8D2bnb8iLeRr3IrpKvslgfT
YQ0e3cFI7Y/otnASR9mVXux1+xniLRjRIdYmYgg/9J0Y0SionYBBya4obcDobiSr2fRQ18mygQrB
hO2r3CMIvyqIXYMvy7DqcIue0O31m8E3KzvdgEjTmVNItdjr6+Xve/5l9Osy8MPehdml4N3V2RMv
2WQYP113YLTbUZkptTvOeYRtAsn4ApdhKPcAMunL1URhjN5QkxcCJT/drZiWNsgJQFkM3R072r5y
Mkd4bADojfzi+fJ3IwKLyjkRsw/FQcoloAOr45I+6v3nMj9+uLvR80EMWZW5jSKADu/COAD4kTBw
6lTYbT+5zRnk7sa6Y0XEfruKj/nqLZAnuvyh/vAmebcwzmVYzaLEgwU8zAiuoZh1eLZNwPqzHTD4
4HcGb50XyV7fu8TCxBHxM93jLFqpMaPT07vpg/gEvjxU2ZJAPzAseT+DRZFyGJQJalxVdm1LK54a
fFD9uDhhAIHa7RqBUcZ6GzmlOo8stbxg8Pwgt7gm+iwI6PTEeJ2gaeAsYrEr9WSjl+0uWwvCRVHf
U/loLeqatrowYIywmdT9EAke6tzErSIMUmN/wolBttNsFuKIrH2Rb2XJdJT5YaZoG8+zDbxHFH6g
e6zXUNf+JWiQd+It9G9uzV2xSx5T0MC2Xgxdkn6nQwwBVWcfcScQvhOWSR0c5zxiqKE0GIT6dxyA
zf7H1+Eh2n0zY/BvgbHHEW0AFx5yin6WtE/2h51831AtmgZ1ZwzU3lvXiq9AxgDi50rQbNFCi8kB
LCKAapx/STsxE0q8lF1LjbdZ88VoUsnu+96f14Gg4qKMk/MyejGba9MIABQ2r2N3iHUCXEDESX66
O8sWUH32aHdq7S2mym1NvJGHh8pAZeB2tr438uNlGyH2ww90y0li1WKO9nE56/cQCXrRk7+aYXy/
B/wsNwiwrHwKQcwlielGMwcnjcNjlOtEkPlDJ/xXAOCn8IBnF4pBfSuATU+6s25G0zeOjDxePGRu
CaG7+Dht+tc8oKSeiY/IT+EZ5tKqoEBCYVlefkK8/hbFHffyORF2wWOPImXM+mTBQLBaVIGpqJMt
ystNUWbB3KpbUYV6x9x4wINSXVrCh/ByjDWmkMdYR7ZTAy45dGCvule6yG7Sx8HKvMubJL4jD0RS
SyXP+xht0yWWnFbO/HBdiSUIz29ywaVvoQeWSMi1896LtWNuuklHvJipJdguT5zfnBoiBFXwYG7T
QxfdZ8tzR5UbqEe5yf6GkzX0fgxHrYWt9y/9QfWSXYyZkdpjBBDjLdoAn7Q+LpBEeqdHAyTCXF3w
YoCA++physHR87MwvtbKsQGnwGVLIN5/JhdAzLSPSlHEKGgv/lzm0ZZDy5GAUDTNHVr3jpQSbpc6
My6CjPWEyaUS3zMxnlVlOBat4MhVtLm8K8q+ueCBMYt66gb20BOuBfOhzaiBMsoueNSRirpxmcU4
KPaCNXwGdBK86NBiiK11ADR+uLyh85/NgHYgtLKV3zTnE6We5qJGpzIdd1Z6G3abmeoNno/t70tw
pifJbZboGr7Zkkd2lTwpyw+9ihzVMqj4wa7+72nu+0q8zUHbrGhEVFjLF5ZU137omrXd+asTb9iz
XyC4VM5bw/t6nM0JzRDHqoI8VwaZfdk7Tb36l4/nD3nY+xKcwS1pDQJWaDkDAi5BFb5xxq/idsCs
RRtErvH98mrESfFd4qQukqFU4ffG6Askqa31UamuViqpJUyO7xXD8eWKwR6sSb6R5kMm7KqUsGrq
s739+4l3NedeSToIn+CzTWD8QN4MQErns9dV5P8d8Z7x65De7vTJamKtx1ov4uG63vcQ9mNKgqE7
G3a/2LJf+RbN8nE+pr+vyCzzZEVDGA3wrAH9IlqQYNf3krAPzdnWmyRI8tvLVkFYOd9Bjo0KdI0G
KIAbWbAjLb5GW+b+8hJ/qN2974fzEboZVXJnYN5eAz0+GKVuq0DpMD9ZHdOv7NiYNER4h/HdybHc
nqIPouye8xuNpeeRqCI169RbQf1n7QtIbvy0JAp/Tq3D+YuqNaI6mUG4mgtfLKDbtfghz5/TavCI
z3m+S/f+OTmv0Uz9MJqjCuBoYmvfzJ2y0SAs/mrd5neQjP7bZ+qv9fhuchibwszAPK5yD4odZ7yO
Y1sFgZboa86i2KzXoOCpOj3j2UVs9TyQ4n1prpCyGINkdQN6hEx/Jtus+3pTbRl6++8Kk+8LcWVX
MBBHBbqseNcVr810tNLd2viXN0Pcan6+sp/EOKoW5EzReJd0kAuaHrUpUAs3kr9cXom40/yY5SKX
YtiD0M1tksSZtGuz/uSNllkUOPFQi9DJS9kgsTDuRQdEBuBqNPaM6TU5DIqtX5vgQKqDNrWXr8OG
0tCi/P+b2PrJ6qso6JMMah8AxhdnQSdg3YcPjNCt9JJ7KremPibnPpQl7kDjG8EZA0kAQIBjmBT1
PhEz+ZHLsZ1XoMRB3JKpD/18iOZnkWQRIrzTG6/3yTebplHBqA+srzS+zfLjEPY2BNVs6a8ISN6j
JT9lOYBOHqW7EbDoJHVLAR3dKd9eNm9iK/xk5TKhM50MbGRJ3kJMzy6mey3z1JmqHBPHwk9YKlYo
tmWaaG6l+HL1WDSurhIAJxYTLuS0PEl3NRhJF4bInlO0J9CtK+4U2ROi62QM5tigSvBE4FCYqZ/Y
QBsrQxepwCMzCNJ0nJ8HwdZuV0fx4p2W2sOnF+TcRBpG81quwJNAHw3wVlb1h2TYgU1kLRuKz5Qy
C/bvp7trRjOEApTmFvVVrm46E+/gZNctXy9bH2UVnD/QUejp4hLLZKKXDj/0MVCpmQrC5fC93Gw0
ll5kBGxyvS+s63EkiqTUFrgEIrFKs6sGGLaS+vHy1Ww8/ZNb4Nu1ap1UIuDGGF6YwzvdlL0Cb+pP
HQTfls0yKW4qGXdHKG6BeY8tt1Q+6Zn5bmwyRZFZsj53rfZ2Fv7MFugcUAVYIjHge69KoedFOqGm
3ECrJFV6e5AaG8orA8i9JYkK3cThq5wT0EDY01YmShCDs/psMq4CvXLqog8WQJcIDxrh9ZPJFd+R
rRsxauYZMaFfy7tFSXIHIJKgUUed8HDU3jgXEC66YlUqIoNmXq9DbE+dV06fezDxHdkRUKIyyieQ
g1qbsbBXaqLjDzWiX6moyr0jpK7J05DxMo9v+kqy1wWmi/eSEuh+/5g7oEn/3EXi3EFcqHXXLyh0
ZDLgDXHW21VWO/OSkn0nooTDt2Jjc4kXgVV3J0cP3mjz3XFTblYntPXNtNG9T22Mb8M2faSPpmxB
yEk0vLTOgiaZv1SCRlgEYXV8/7XSxKmRLBQnlX6npBBxtJxs/nZ5K5RVaOzTnkS3cJhrsajQsmOV
Qwb/K47RY48+IYDlgV7YpOogkSzwPVislZtLFAEy1we94Obyc617S1HYc7ZLpcdGku3edAfzwUyp
VhER//jObKKGhS6OuMb5epOYh7Yhqsl/wCL8umI8z3ahghBLq7FAutXYSJMFFePQz/GiVVBHYt3e
xJ/2VILy9lD+LdsDHA8ta0jBAR/98QzXRZKhRgQY7+i3qIMk3hDoqPxtwhvDm51u2/hghb6Kd4xV
atrM1PU7myCdLM95fnXWszCfJNmVmgZcY1ayU7plAzn721KIiat3NrE9WYvdmRNzVTLorZtMQ83M
oUS0pOgO5LbRRK5WFugWHFWDuIRng+jJgpzrnyoA0oSuQPUlfsT0eqwPTmNsF8WTrB/EVaT2xmWA
WoWn1MKIs9Jt60vfoyt4MpvREyqD33xj5ejcS1xtO+2pZt/Zi3GySS40pNIkmqGCcTFh2MVh4bUt
pZZFrcDFAqFay7pawZmUVDfTEnQUVuU8jcb7FvhG6QISriYaYRj/crFKduS1Gw3mLwSFn9yHHsWa
RBgG3yBtFUPvcx3v91GBzKN6ZZqPqbnaXfZlNClyTOKG8Q1SpQvLeU3eKLT8JAZzpXIXN1BoAfSB
sMGzMefkM3KuJFJ7WUTrhYHc9BYEB4WXXocP/0falfXGjTPbXyRACyVKr9p6c9uOY8dJXoQkTrTv
u379PXTwTcu0ponrwQCZBwOqLrJYLNZyTniEml5jvGZftG+yyG+yr15xYCbnQQIpyfoser2EZAe9
+mD49XVqU+819SK7YmYfkZ6cH6l13KtBhmOtS/5Aj+X8tUFt/fpiimRwriNZjHkAizaiElo5tFz2
bdG7gSmqnovEcG4jVvpAoxLiOkMajlqTu4oan6Qs9a9r81rHubZJnJNQK0SPFuIeRAoY/jkp+3A3
+4av7kWF9O2YZGWEnLNQo8bsQxVPCQVtREBR2AWghbWL/eQARHBXnSPBu1UkkC+fanpFrJKVYgpL
cdJgPLSKodldOH3WJ6DQWkYKRPTZDwE/gMYqsAepXtBXj1LYCBZ5w00SwHMqCgZNUc7i6/u0Myy1
aojiWnnkK23o9KowSNk4bG9kcGbZoIzamVaCpvEd8KG+sEHCdDffNUBPBCZGIWxz3gpPINDQdVnW
qU75Z1pdkC6uCgiU9sWNvEvBcv2Y4oQzqTXeID04DMOz+pnu+kfx0CQzFs5s30jn1F0CDQwPBjIG
rAO53TV7NIDsxcDC7DPXxHCncOxoIMV6h9x4WTp15s2T4tDuJlWerh/DbQu5LCZ3CgM9GCcpqYAH
WSHV32f7rGkEjSxbg8hEBqaGqmLHVKBivw2yel0y0INZAp/2vPgq0mv5a58JkJ9dDMvZ5Z2Y+WBT
LQz2qcDPARgDb/ialbfxgjDWVfunyvIn6fn6sm1awer7nBWg3COnCya23JZGk62FrUto5uVD5Y1a
8TCE1RFwMX7Zkt11udt6UcXQLaylxT+vynzRjKoIIXcq7Sb8Ova/rwvY8P5EphcB7AesAuKyzvtG
YQKs6bSghx+AE6YIMkQkg/19JUNpMOOvhVRxKzgL41g0/jwLmiK2XPAbPbgNGi3JmLIEMsbj5EZA
LAgxLBB8Nm3VbgCFK5p83LaHy7Jxx9Usa2lJNYhLjPDUjJKbNtbZGMmZjuVhaso9NQa7kczDf9st
7vTOJFfDMUfFWh6eemmy9fLUKj+vy9j0RCuLYKqvdisyowXNnSCBzHU/1G8N+iXUvLr/c12KwCb4
hlUFKVILRMJ49NHQtlSUa60nOs/edSlsG9551YsufJtq3bf5og8ANp+71CbhS0BTm477tDsusqjO
vhXgrE2Qb1iVRkXpSTUpbodndL+b9sqOHrvd+CF4DlzwgB+hJjFVg0emmktDUoMl+9ugLdmRM/3E
w+UGZUafPFxfwS2SirUsPrYZlHlIdY3hZZwxPaXdgfI2u6mA91M6kjOiytUcpCdr14HpUfv/D5m8
Ec3dI5KimH8hX7Vc8pIUVFxz4VlJLTCSTYO/rCaPSJWnYzkmBjQc69k2gF/cz8hCF40tHJbd9OYr
SdzrCDdUSIce+xbLvWMYqqfnrQBzY9PiVyI4f97GkxYlzaC4Cmoo4bEBUbBVOFX8eTIELlckifPq
VYLuXrAgo2cwS5w2uzXbuwzIcnr6qxEhNYrWjXPuZjsobSqxxoEBfM15vWsL1b9u55v+aLVunEOn
SpsN04QHcYoJ+kWt/CUnDtVFlNwiMZwDD+casEhZgHtjgX2h0F0m3+dZNNQkksK58MVIJZRuNNWd
RoxO1POxlFs/GBtBpWv74AC5WDORO0Rw/vamMNTIaKIRPnyMyX7EMKy1/MBMoltaIkKHf/FCF1Hc
unUK7QGdsOB6R0di62mH1utuWjtzzW+p0/pDY1s7BM3Poi6L7ZW8yOVWMs1rGJ8Jnz5IvgFcFvSW
k/1HLO8fEfxN2NNlUuiIZssluZHDZ7ST2lP1gVEDuNKLEM6VdvJo5GWCMC9e9jT9VLa7DygBPm/Z
opjLIHzjTaDNTdJFWCcjOVj0U09eRvrtuohNJ7ASwTmBygiMYa6hgqnsMxnUCoIs0qY1r77PWfMQ
6UsudYbiBvWvscptpHfssJTtKg3d65qIJPHGrJeTaaa64lLpydQ+D7TzEzicpfT/mxzOeONYrdUY
GGluld3h0W5bWYSkxO/OELUybkffl7V7111TgMe7RyuP2wD9k3U+zcQO3MrLDwNwZJKjaNxpq3UT
AFf/2Bvfa9O0cqyHwBNy1U8MDb7wg87tWqc6dd7sHjGyCeYshl/JBnhEk/NCbVmJahUhh8aoAOAI
WZbqa+s1h8JHrvhEnyZn8pBhvxOVvDZ90EpXLmroaENCLSvgzQv1kAb5vkgLX6pFuAP/ohYGoXRq
WOCg4uSoWicBzwVneLlLDqyRPXIHO/DVO9VnpFMi18qs711sDlrA/4njIpVoSbs8H3EVpiNSY6np
JiRwkiD6lJvhCUAErrlUP/ugFWRVt7r0YDoXuWy5V7uXJ/lM8wDhXnYj3cX7GozGlVe9TjrErqgy
sq0kKnoKJtkMhX+AkHxQwWuj4f7wJ0D7pzsFw4zdWcjgtNGQCqUucjiTrLMZTHyzpQDSUbK76TSG
ThxWgOBd7GL05dnwYvOhgA+47mFE6nEmk8ZNqUgyskkm6fyurJyuyn90SelSTXZ6Et/XtDjIjYjx
ezvDtFKXs5081EsqK2A1YdUaCWHA3yauYS8fykN/aJz0s/V4XVX2yffmellhzmxkI5DVos6RKEke
FOskRb+vf3/7Urh8n/19ZZZyNuiFXjYAs6z1m0CtZCdXccz1/FmVFEHIIZLFXXUtCRajl3D0Ophk
9aPN76L6pZEi57pK247rohJ3zzWt2oCNF9aRDz8q5SmR7xrlQ1fcRQR3xSEhKAPEBCQNZnFqAV0c
63i9qXYiGsESqMKjAmkl2m2zGfeNZT4pLa7RyQ3nh+vLtVX+Xx9iHg1I1/rRWgo2AejO3nwbprbx
OojFwJQCuzii1yv3ww/BAryRyzkPdQHM1djDtBk1NMb1fYxR6mCZUP3aH/fC7nnRWnJOI1HiKA9G
PLVq42uKcanmayIiRRcYOA8GpIQARJMHxHLIYSmFLYEeK7WVSRD0CjeMabo6s0ogtWNt4bHNFi49
xR4IG41v5L7xGEJr8LP/GT2JJ3+2EALe7BfnKoIkJHIMZB13+Mv7hYkzbT/tqUMOoRefdcxzzi4b
18rd5qx/WxJ7EWRmBM6QBw8KQSASUYrIEpxMXfOgC1EJmcld8bb8ULbaRCbIBXDeGFiK5QOA1tdv
e8zk5L50Lyr+i7ThnIge1+gKsdAO3AX6fiZoAgNKkeBsM6O+ohDfXzD1S2UYbQqajl+DXxwqn7G1
yS/Ezg/Er3YiAE7BGeNLMI2Zl5b+miEE0HhRDV6ULF4txZ5ALfZuvKYW5zoyMoI+oUTcEZxNRIzl
znJCXMHgPvRFMb9gl/gRbK1KGxR4anipfK8ZhR0XIlxsdu3xyqB0arE4TX3Pv0qsZY5VVLUw203R
cPg4gS7L0Bu7yL6M5jfBym2FTmth3MpNowyaHeRV0BaetnYay7iGDTdvgO9cyftKlV5SMztJufqU
ycOvLpjuF8V8bju0VURJfqzU3Omb9GQtdLIbq+mQ3m5F7BhbVrT+jbynnsx5nIFy5i7D+AwsBp+S
8VMmVYJwZDOcW8thW7/yo2B41lPAB7Eo2dzhQeBFLhpG9tOJAuxa2nVn65sIWGrztbOWyfnuripI
PSc49HiAv1Klg5XlabCjL/SIN7+jC/b7dWTimnFxTttoxrBRA1Sx59jwJSv6U7TFb+Qz3DSsAmfI
K8dKy9CO0uTJapNzgTYqs+juadh4TQJCjTEDU2bp5xj3KLvgKRqmyCmU5FgOo6cTaafWmMlMurOC
ZpHK6h+sljhWAh54kxyTSX8AZc8XGi2yg8qUIAgTmQkfTtaBZJBlwAM1Q6MKQrBm6u2xagVithzA
ese4cFIeqApcX7hQogB0rIqcORd4abYH1/aIuwjiAtMARYYzmem/uvmP0ct2G56UTDgzLlDltZS0
MnjdQtaPpMggDD4w/tAz21F7+lQe2MSp9C1x5E+DwP62VQNqD4rjxnvGtHFILSKxO26M/6jhnhhP
ppXaS/iRYgrqMv+TwwfK+WJ0VQ/iNreab00MgiaxYlPzvrEm+7oD3Ta6iyAuo1lXoSERCb7JVI4V
+dFGD+P4+7qIzfhurQzno9VyAC+yHjMqUvITnNWnhA7HNkqdxmzPMw5aXg77IKlC24hCB1xx+yDP
zxgrfgEfokOG3MvHSVB2Ef4oziljHq+VFBOOpGB4nqjDndUKRDtoPnpmtDSmX5zpo/kgh4IF38zB
r1eD89Kgk+xpYb7e9d0BKOVgwUCXpORgAODm9cp3rXuAPIbCJMr2vXzZas5VS700GkOAfq42ju4T
+XPTNiH8WpHYwPC/qfJUcB8Jzgplf1+dTqs06gIBggJYzNM8ng3zT9A8amUhWtCtpM16QTm/2Tdt
VGvAx0DPQrArj8Gh9+N7oAG6ouy/6KxwnjNSZSCxtmjIqfPWXgzqwKuNqYjJUrRsnPcctcEcAYaJ
0mOWuDR5ANy8H9IHLckEC7ftPf+xBz6WrlGmq5axU1wi3cvG05QIXjeC5eKD5ziUSG3l8JWomina
gao7KhqWF6nAeRYZ6XgpW3CWzPZ72N41ce9c910iHTgvkWAKba4rrFER3yTtWW1Gm4r4BNiGvr8u
L/vAOYRqrGIFHQpYp2MInkhGWxABC1QkRmBXfG+X0RtSR8pRdcMYDfRjvh+C2KVF8FJboveMaNW4
ky8HVpbMMi6VWj2WUmib9WNU/Li+M/8SeV6WjTv2hlGh/84aUbvYNQfGWpOeFXAmDZ6Bh6BV2crh
ukCRUtzpR4E2lmMLSrXyOSJ3ln5qtM/XRYjuBr4jpRgbrU9Yfkz5PH2VCtu6+0uXlju1Zve/pC+V
V98w/SohJw/7+VeskG9QkSydmEmCXE/nD+7kqqAGljDLUdnDSTvPvuwmXg5YsNd7SQRkJNKbp1HL
gYgSlTlKeSxlh/5Qp3TMg7IvHeNQuwwqsf9sHaqzKqhVCtwH37JSjB3KxAgDXKO679LPpWgkaIsV
gqyuJr4WZNSEKmqNyIc1a8te7ZRP8c0rkI0rPf432+Hp04A+IbdDCfvMDWMfadTOcCWixuyVU7er
tMAes9I3Y3QbqSjz9+BJKL92JHYj3byXpMpTjBzcDPru+s8SnBqL/X0VBMx1nerJ1CLMStq7flae
otKI7IhIgsBcJIdzOdTIR1nKEGx0MaZcc+rU/XROy8W9ro7IYjinkzdLl6LopbjSFLn9lDqp/Ou6
hK0Rmjc2w/kZy4oNKauhSfgjPzE2AN1HDdHXblvLlnbTOfJMTyByK/20NlMu5ADOdaKnLcyUDczp
e1awTEFpk7roMBbYA1ugf3cz70nTFrBNGhOw0pesPDZ14dXgPEWYf9/Nmj2SUeBR1U15mMjTNN2Q
33OW9LSf9UQC8ksDp1bf5l72dcJctOH0mT3hf0DgRswf4trAu/tPg26ig+GnPmt3tYSdeJtFU2TX
/vk13N5KelSFSCciXkltVhwm3nBqgK+O0cTolPqijd08FCtx3L42kgWaLA0Ba6wept5fqttuELid
bRG6aqCpmrzHoNNMDQTDIZ7gdDz11ROpwUkjZ47AQDcvJ/UihTvddU6ntjYx9ALK1cfxNvOb57Gy
qT+d2CDB7GIsJbXbfQw2C1fE4ibSkDvyk47/EqQ63VH5mgWmS6raWSJNEIz/i2lcVORMo81M2GqB
tEzn92jFSBnp9WPlsZH9UHxZbPqx1YJylqHGaVJpgPlH9R6gT17mlk+BOxxjxJ4BrtvmHLeCPRRI
5HM12UDSXGWJQlL1fh+YnqJSX2AmLNx/51wuWvHodE0uFz0lyKCNjDs3tPNjCgTaIPTACYwSnB67
1wUKTON1T1eXW4JRUWtOkEOQMt8IkEmTQAEn6rQQLZz29gZFO35eSyB7dTFgAJ6A+ly2oSCWZrt9
bd3YT1jpMcyLRCoJJl4sk407E82Hi3KjlCADLe676NwvL9cXjp3XawLZwq4EaoSOZKF4i+RFiKT9
7BPykPXfs2UQWN32bboyCc5zmGGqJMuIuaPRKb+E+wL5cAS2HvmsoBZcpbZ40Eq0mJy/SIJ50K2h
wbMaLHSF3+0Z2Lj4OScSw/mLOkurrBixZ2SnA+Lb8hjZnZg/U2R9nKOwSCK3OhNjwSMUpHTUVrRH
AhGvg2srYwjNWJNmNnOS5T7QsO0qFvXXCMztlYt3JaEDldekxLgHNYX0KGNXnla1nzOqxcAQyr3r
ti1Sh8tJ6B1aeKcI7RpJ4ZfSwYy+Xf/+9mPpYtI80lwbWHFnEWxJCUgD9OxJt+qBzaeTA+MIb2zz
Z+i3R/Gwrkgx9vfVKmYFieaMUaDn6pHEt0r0gZ57ZaUX5xSyeQinPISjC6x7mh/m7mZO7qfyXqsE
7m47dbCSxDkFUpb63Ki4J/L/BYGBBIAcpbEDDDqlPlA+RCA5osXjvEK7aAn61OHxal331ETaZZMl
KLtsvzZXanEuQVcGfVjGFgnXnXpkVLfKQ36Q3dQXc2BsTpOuN4vzC3lhkoiyLHbzawGQDQDKb16h
+vaSAwTO4Ug9NpXc/WbIx9JH6N3JSjrfKDvqRWXRDC5jLL+U497UfimdoCtfFJDxvbGYQZ71jL2n
WU6CONp+2C87Aw3yZJ/tRMkl0T3Fo9FJ1aLlSgzUick3jsRJfDYZlDvjPfDbHOVp3qsP192IwCB5
bLpirsEnojL1WlAifyXZ1+vfF8RGPBqdXE9BnQ54xkq5dt/16bEbya+yjgVqiIxe47xGpQHETwkA
ezJO885MJ4+GWWEnlnKKQXrRWcXNonU72hh3Tf6cxsPLB9QkKiEW5sjwDyeegHygN1ssI/D9mvFP
3n3qiCCPvl2qWsng3FU+pxEoP/E813t78YmTIkWGPLEzKvbgya5+jh4Kb9zPH+CCI8pKLuez6DgW
sdxQhOyTftea4zeNiuCwNm9mAvxyXaMU7LxccDsWVA0CNje7oBYPZAsdlPe4udpKFAeyD72LOFeC
uMvLwgRKMTWoSTPYrcjpz0SyB3D2sORieYcJIhG+uEgzzjCSokQjc433jqZlvlxSZ7Tau0WTTlam
CWxw8yivdOPsYy47TQnZMyQr9VtZor/CSTRAvRltrkRwplDnZgocMQxugyP4NGSAP9blm1qtvGTs
bjNJ/VIv8WdDSEYkEsvdaDXmVLQymjHnddD8HJyYyg59LMI2r21fv1KPu82kzpp6PYOc+IuJ1k0N
KTALJEHtDblBjcS97jK2ff1FGh/wkiEm2ZBiMfsjw80s/PjIoHVZd2rjNLvCEbGXbncGrSSyBOAq
dJviRSUZhX7mU+99X9wMYPTGN/MlvUnvEQjvOl843bGZU1yJ5MLgppWiXFKQGOqN21q/p+ojWKxs
GUCkzZQ4aXdPZq/vf4t4n4SLy3mUOJm0IRsRRQLC3UUp4TzZqfOtd5O9vH9xRZkpwdHjsZj1IIvS
qEcsHg1/CDInIpyJVxC7937L0lRF0xXF4IuoYVEmeSGzanBbJm4/IlEo14cqKNGtER0K6QngE4eQ
0G9BRj7pvWLXZl3byjI8LFF2iqLJsKNA8iVZkm2LxnaQlIsjV2At0/uXpald3bDu1QqYZLl1GjvL
TbLWAAvhEnvVRL+MVmLYGIu4jaThRp86wMgW2T2Z0Kqh5cBbl++IsnyXowH94tV+aZ/mgfhT2DhG
Hj8jgWDTOMIj20JiaQlBtRDcZbTYx5PxkWgDFwjVsEayanAuUE+Kvo8VhKOJdCfLo61NB1kSyGDO
5t1WrGRwPrCcpHRCaxayPTOoHCTD1cvUHsrdgMlgOfOjQhDabNrWSh7n/NoqI4EmsdqzioqJQu1K
JGEzRltJ4NzektU1ZnNHvLzrx7bLHZoesr60r7s7gRC+lalF9XxMMqgxJU95/kMNd6mIMmJTBLkc
Es7XaMhQkEJHrBmYn2UATeo/rerpuhbbfkVXgZyjqYDQIdxahYY5zRg3xEOntJFcRAAGygZX+pIC
joVRNCfnRRD3bWp1kcjDaeoGBRoSfCiSZKdiuZmrc2+InoybUcpKBncxdNMMyhD2kKq9ubHZEJ50
a6EgMvrVs7ZjqWByAtLyx547uqFgzyzTJK85jtWFZCRNnehsgBtYgefgzNClQs9w6dNy1I6yK59E
daftxbwI5A7TLE816OgQQ0fNo4VMyfCjFnFtbE5TKiulOBNpZK1RdQ1mqPxi1KSZmyLXCNzA2/hc
49/OM23dUffACFOF+jHn8845XWTzMUXY0KSTeyRnFoC15aDee0ir75J6LtTn6wdh0yutBHEWI4UV
HaMKSpLhLu53SvLl+vcFG/U6tbGyDNkcLLwJMNZiyGd1+iTlkS0PkcAnbZu9ZYAangLoiO+FmTrE
IFmJ0Y/S/FwjCdQZp6Z5iGIqkLMdeOkXQdy9ZCqDNsgRVkvesYleDXDMw7NxiB39WCItA45hYdFv
O5hdyeTuKZqqap+yJynZaX7h1ufA/TV/ZaxDlivyUUJh3LmiQKmSM9aoKu0Xn3G+NvveH7zQAfGF
sINxO/W5Uo07YXVKzRCQbcit3nSuMgCWM/Syu8kGU4C3eOmj5gw7lm/SXz5ilP9sI98cs9R9psUq
inOU3JDuXFQnGgnsfjuRcdGN74GZu3HsSoLa8ODnt5Wf77pjeeicyAuFJc3tM3xRh7svI01OzanC
pk3kRg1+mbWoq3jzfBmabAC3zNAVHm+rK2qzsXoMmUzWfiwAQm5FdlE+hGm6u74x26lcw7IAEmUR
xeQ7pga5ADPZAr834i3V4f7Ka9t4MdEDypCTI1NIxrfpaC8CeVOw5jG3ZgumoBat3Y3g/aWP0rjY
qupo7egK1GM78c6tr6Rx3jaIwHQ9K+wszw6DCJQcy0m+lDeLBypX4cv09blyTRxnGIg34tGQkIVE
UzSCAQDHZz8lEMYmN+TIhijpA+Dr3ejEZq5Y3Z3sG8MJHPnhP6rNPeLQYxtUVEbMaAL67m8m27DB
OgNEgmInGi7fvHFWa8xOy+rGIYtatm2FTM1Y/VG0fVF9KXRRU+8mqpVyCbV5kJdxAXyxhpw2xq7K
Fzqah1SWvyot5l/xcLKLaNwvNZiAwXx2HOJY0Oy+qeFKOOekEbkWIxkGvMVDv4ofterWCn4JtmzT
p6xkcK45K4o5x13LRg2NY3ePUUOwcI/3zEoAZ/ndcvXH6xLZB9/Z6kXgO8AXq0mUHO9BF+9fIEqm
O21HGAzq/roYwdrx0AMFgLTpgqYyty/vI+NuNn6OhoAmRiSCO3X9XBhWnzI8K3R5yoZdDJbTmp+u
67F9d67WiztTc2r1S8lmDJMDA5OMvfR39BPgd6M/eeC5uzda2/qMHqy9qIFmixoYEf7lcc4dsETB
8ww9ZpAcegVadVmxEtwK9DYqbOOeEVOwOd86sjOg6+9E6TaBYRps9VfHO63Adi8FCMG6CpzOL4YI
eGg77L+ox8+bg6sKDWYUma7RUc9kN7no2bXD76xpT72Pb/Tb2mVJywgO9ChSTmA6lDMdM2jbKWqx
qUjl+OAoGAoMLyupe912RFI40wEKRWb0EbCVNAL8afWhzDpfi0rnuhSRj+THzemMWa4pwlEzC6zW
dxy4MgjtBEOZ+uJ10ovRfVFEsM2bkcpq83jriPD8zWMM7aMMNg1/wATpLrqCLNdHUBxWh4CfhpmB
Ph1l5Yz2++Y2iR+n/sYSQddvhiYrXbjAv0lTQNeniIUaCurMZHLSbJcwYH6AwUia/x93i7tUZH0u
/vINpE3v0Cnyorm0a6Nykqb1STTc1urP3Fj245I9XRe9bY7I81nIH5sGj5JVhRocJZ6oaLv63g9I
PdbfxiW1/5sQZjgrtxGP6FMN2QyDUsvHKk32KbX+aMb45bqY7QcUvSjDbZohB7qK7mzF1ZFWYiCU
yZ3hAmRqx3gQRcPf29Z+EcbtWSxbzSL1cBcZ3UmBL6WfzODHbApuZtH+cKGA2nd0pimiyGR61mtv
ip/LVFCd3zb1fxThGwB0BVdyW8MEwvI+rx6I9SdpH1r6fQleBPvDIuz3YcZFEheBZ2kExgQMmLnh
LZgQ7RhD1dV+9kGAeBa1625nCy62wDcBKB3Ya4iF7emP5k710ocW79tcsssDYA5HlxV5632dCyxd
tJacd1eaQS97gpbsPutu0OJ1Z6BCOY30USvMO33pD9dXdNM6kKMnqGeguMDPRCjKWDQKhZcvxucG
FFjdU9DsrovYDA1XIlhIsDq7pTKphrygIBqB1LdqbMnazeroEOm4VE8tmGiXVDRMx07OOzNZiWRa
r0Q2U1UEyoI+cxD7HuWo+8RIs3MrPBUltaMi3kdSKrgvN/dtJZLzUEDJxuhYhzJipllfZBrtF8pA
WprQUbPktm5rUT+AaOfYD1rpOOV9qs4SpnSS4KzhXE93oyghzXbm/TJqqHPJJjrK+Wib9GVEMYqE
ehoOXP6Qyj+vW8b2Nl2+z8VLclEZStrCbxjT90T6tmAUTr6P5ZvYr6ZKcK62cxPmRRh3sEpa6Xlh
IIGf3cQPCHt33akcnQLeg41wKYkrfDdv+veVRM7wp4S0hhZj+f72noZ2fW5O5U5yzAiDDaBlRL9r
rDjTt+urun3eLopyxp/LaZYPNSpjo5EcxzzYJ/UIJj2wciW5R0lyU1EUlxZFdHduWQvA8UG3ZOkm
MKo439wFcgpgEYT2oDQo7XCPkNsFjumvLrRbMKUAJGL/ETo1spbJWZCpK2q2oKLhRtlTZwZuJD92
pggJcmsf10I4ywEqiTlPgDVx0XprgwWopDdt4xZB5F7fuK0TrcpEtQwUYnR447cnehzyBGzTcP1h
OrlJVLpqSmyii55IAjF8CTCy2nSUGSBEoTfPqpI72qTcBUrkX9dm8wGxUod/iclNXRvzhHfKXz7p
ekcOr1a/F2FJbt7Ua0mcFahNFUZhAitYSOuXXXPb68ZTJ6HRsjRvsHufSh0zFVXoDiOugTbcSYvm
JUu0NxPp3Erz03XNtw8COqhUC4wRSIa+3cdsGOOoVhFE1mVkB8WjlQpqkVt+UwXBwf8EcIGjnmfW
UBd4JoVyYZvZT7X/FChf5AgZ1puk+kA+ZC2Ms8p+TCsQZirQRnaC/tEybDn9en3BNsu5Kxk8g2k0
RGqrRiNLV3U3OXxz4C5sEMtAC3DnJN+NBxGpzGYCZi2S81ZSV9UhYTYTHRRfPsdeV3nyYcRlQDC5
ZHrzUbPju+D2I7AFa7mcrUrAy1qCDpdCMX5V+gJjYH/m2RKEXJvvmLUUzmWlltnJMvCt3RnANcjD
M08cllhP1c+80BeewK24fC2Pu+oWvM/ivII8NuvD3k3hUT0whj/pIGyf2rrf1rK4+y0IrGGIEhgk
2VWudhgdBq+k2BEyVj+p03m6Fx7qG82R7eJpEE2GbTvPf44eYXfFKurqiKrpYYDtq3SvHR8t3c+k
h+unQSSCcx+GFMfpYiIkz8t7Ov8aYstRTFGq6l985kURzofkU9ZMQ41bAMUgeqf/wtnD86b4ifx3
/XXIkN1vnGwXigbPtm8F1dQIgLtRI+JbdHtTkhIyA/S8NZ4RU9bdkcxH2v5uUPiNyXdiOoMmYhbe
jP1UQ6XglzCBq8nnKEZNRq5n6BTgYs2AJQE+44EcRrBZecAT9LOz9XJ9CzcjhpU8zkoiPa+XIcOc
dajc5Uvvpolsh9ldnEuCS3bTVlaCOFsJ0n6sm6BCf518n4HpRo28LhQh728WQ9HFpRCCQRbWtfHW
6HtzyJtZQXI/OqS3+X45zZptfWfUndUuLwVRkFAa50sMBRCrUYvbjfkS4hhOeQ58yjIwd8JTwLwt
/8JZa8b5krhLcqttXyH4MXnptKiqBW4ASEZGOyLswmS//J005GcVA1CX6HbgrtKwrdtFnZHF6tzg
k+5j2pnamFBcjqwqU/2OfrcnEWTKtulfZPK5GZp3cheGANqmn83d8MgqQXKFVuvRHW4TL7wTKrlp
+xR9RCayfpbBZ/itdAkH1UQTOdlJv7JD/EB9RmiWzPaEbiLpmPvWQZxL277xVmK5IxeUqUZGCTaa
HAYXjzw/ROPlA2YZ0WlR/xQBJ29WUdSVOO7gNcM4TmSCuPlTcFbuTAyPJ35zInZht98GgJay+lez
a59LARHZtg1dlpfz27MKkks9ZRZboHr5sEi/r7su9sPf2+jl+5yNVlOQBxYY/lw6nXr1DnkSIFd4
lnwwZuJcFyVQhX+IxH0fGGYIVdCT36c/a+3Hf/s+F+KRMRytIRyQXohV22rvpfzzdQGb3vdiBHy9
R8uGOu9KdDdn/bGlmPUj+05EEyM4TjyPsVJRAzPUkBGiGN3M2Slp6YEY3T7GM8C+ro9oQ9jfV8FN
nAxaIdW4JqXlPqomW8pEErbD7tWScQ7XbOJlMFgvSg/nPv4oDourAi/23O2BPDe6GP/4HNwaz2I6
X9Fecf4hNlol760eQwW5V5peJ3+K00/Xl08kgvMJeZjrSyzPGAU1W2ew1JMWpy/oR/5I8Wrle3gc
4aKbMtIoC6NV/DLWPxZdBy7+t+u6iEyBcwMlkI9CpYQbiEvwLeeLrc2mwNq2bQHoGyrRNNmU+aE3
c+l1s9VhbrU3uPFDehvvF5BeDrADw48P6IwHzFH4gXFFS0G3FVXBqGjI+qtrX1m5nMhGg8t5QTrn
lCsnEDXE/3+cnbciuNVrq6gfwgSatUPvTFnwOSHJbqK94C54b3BvxPBtppG5DOE45+AChjvo7urC
T4mgtPPeDt6K4HxoYplLZmja4gZ96vVycdbj6XDd1DYCvrcyWJC22hBLK7NM17Ah8q4EJsy0D/as
146hW4m6H95707eiuEi2qPVyNMoWHq74ZqSTnQ2xbY7PtC3c60qJtoZzpWM3Fa0uY2uSEDNuBWbp
TMsra5E+IjHs76ulAxNH3rUdtscoXubelaMna/SuayKyAM5xLiWJArAIYXIZw9/Grqh+f+T77F1h
su5zfqZmoVlWWwpTQQXQUXnTq3+uC/gX+7pI4OyroYq0qOxay24YjaZil45+yzI94sb2jUwWM7CL
LM7ATJAgqVMObdRPVYIasuqUR4aKnlp277OESLUTJl/Y738bsr2VydkaSGf6foiZTLS7LHjHB4fi
lLGitR/6tcDnbATab6VxJmfq6OHRZkgbAI4OSkiGT5Ul+9ZluBokcUQJM+Yr32sHAi6KK4Kq/KhH
TOPZjIdKdumSAxCKyvsaR9ijSYohiQod9s+B2RyI2T9cN5tNu8fDCZ1SlP4fade1IzmObL9IgAxl
+CqTSlPedvWL0Fbee339PazBbilZusntHswMMEABGSIZjAiGOQf9C5w3D5eJVEkcogPY+lHCWoj6
zDbcHzZyJYCL5IOJxPMcYGHKY4CqqN06yutgd/bitIfsxIZhFS/x+r1oFnbjScgEgyxChw9EvorT
0ZBkipZ0rYxsa/9S7SZM0jfe4LH5knhHXVGOQiiP009DH+Me/YiwhdV9r+xl7VpZdki3mtVLID0M
uU+Gp7y5j4vrYBY1jmyMa58vllNXJTHlRNJLGY3c2m5GKx/QDIf9fGveT552vzgMpqV/Daj7N9rz
scec1USgns2YTJPRbE3spa/cOKn+xjCvjpFT0CoPypgauIhxeiim2zoTjCNtXgCqGeAOUGX9U9Ks
LDoAEvSZ7FrVqSQPxfh0eYvYznMXG+8WGVafWNT8lCiAKwA9OGCvABOW2BKycu0DWf74hUbPZHDH
EBDLSEs80Vzw0MR23WLmNZZ622pH0RDLlqKdieKPw5TLIVgSGb3vLBvwD2Ezkkn70WVIMGCPcMPb
P++WxvpMQ1HeOcINvpG57GPg9yHv6dI6OFmpchxLENzMsQCac8tWQQ5DHWUZHZlPoFZBX/fdhLNi
fVFy7ageeGFkVq0/jC5rBNePukNkuz6JrIfKzOAnNbEMlHlZgxnWir+vQpwoK8ohUyMZyB+GHx3K
fedOqBH13gJfDn4Df3BYJrI7KfvANR39PtonXulG7/8Fgju3FUuoKHH/92u4WGKesswYu5hVqkav
uyvRPDvfsvaw6P7PQWpwtitRnJnO2ymLhmqU3Slwy5p4JDd2l2+gaGs5w9zp/TA2LU51ka9CI7eN
wpeRPU7VV1N7m5EAuCxu+4pYFM8uXG4ZOnt+lDNe4CVYftjmBX6OmYl9iln77JWR+yyekTmKl+7q
70SgvRsRBJQHxVLVQpBJKHcz0SAgm6pp4JmkDw+NkR31BnMpcVY/ZIkOqwBIA69pjcQOo2QvWLK8
pb0r2ZyTX9TOpFJLMUR5HA7tNfB4bNZwkhxbUVy2Ya7PVsltrqbo0dDEOMyGePJvAwOP0a7Zzz8B
qvQ7vgOe9ckS7OtliRjDPT/OoQqyWmss2c3rG63fkT/nFcYF+O/e6XxDyUI1HYB+ODcDIxLFvtau
wvmPZzHORXDXWUkrUDINWEJHHtCwvYD7OxROojIn88mCUcNU31PiFp8RR1NpFy4NdKBvbE1zQEcG
RIv5rdvrHr22egBNAObKzXxRI9BWqI4N/BDMeT+pKq0e/fBQvns2DpgeMUb8tfk9eax3MRWNV276
85U07prhTaQPUgEFrLPQVlNfNx/TSWCxtlXuY0XcdWrKNk8IUWQ3a56W5JiJchFbv6/IrECDfmbE
xpzNrYNcrsYWFkommU/iypnC8HDZJIhEsL+v/NkQjY3eNvBn1hI746C+FlMtqthtHYUia4Ysm8iv
GfzNieauTihTayN5JZ0M2t8dOvYvr2NThqJRMDDLqKrKnHKVWapkBjPmWT8eQEDlT6l6UlPF/Xdi
OK1qzEZeNCuW3RngDmkj309d9GDpqiDPJVoNp1hKF6qRkkQA4NKUm0Guj9EIlK+qE1jpdzhA3hYo
q13jrHQz6hqtc5y+dqvR99aM4VTtJ6fZ6/5d6w+nzmbDs50j3VEXOCDIgSlvl3d0o3ZF1dU3vJfo
VxrY5SmtygaBfec2V4vb+60/nQo3PuZ+7Jg+a6YuvOJeXG4lLFb7vHpTQx3ZhMrwxQzE3mo3E112
Y3ShOVUWvmEO7ofWWV+WrPG0NvXGqD+0CNMzpMvyobIT1bTTqbqV+mw/Lcl+bCenzbKHqSzupnF8
GersKR6j2kb+sHSCMX8OZfXWMH+Fsu5ByOs8Vl6vjE5ugj85LHbToDQunZQvtAIWSrSAoyjUvGEa
w30SgNujah5D5AfR2SXadtHiuYsfz3Kk0hlH/09dO3KWfXFidW35ZHiXj5j91KV9Ztq+OmHMzNAF
MB949Ob34eCnoqch09JPv48HgcVminUY3PPfH0eplOdRWt47W/+Z9ntH3fAvL2Mz2lZWcjj3TPWq
WYYSEUBmNkC5ovrNYC1A/2vUg0QapyiMr0oLK22V82OU9w6c7MPlTxCtlHMIQ2Oo1oTRE5SVwz1D
HUwP/wt+7FaIsF4opxtWoCW1NOBiVHVppxh4NZEJ6VXijBkVROHMkn06O7zoFXg3CyUQzqCqQwov
F0+IRuQuRYlPc1XwOmkZ2n9S+U5TgAIlY8jr8jZuhiIIAAixNIXRDXIaWcf9HDRqz15xbDLcgPKT
O/Cp3zJrQwSHtqn+K2Gca5oqkO+VHZaYaS9aek/0v4gaFWDP6Ab2kAIo71z951ifrDzucFrps1F9
k+oX2gq6Ljf1biVCPRchxb0akCxgN+ydlwpQ4Gye9s+BWOAKVmI49Y5qa1pGzIW5SVPZQJ22tTax
I1EguulcV1I47S5ot8hlifNAxc8ewLref0u7V4GGbQlRFYNaJhJ+1OQ788xKbRJaIzQcdgxZur42
fsbPwa47DY6G5ES6o7ojy85lqVuapmJS3EBXGVVwm86PSSV5UOuZiuhEvm7Tu7m7v/z7W2qganib
4j+kePhUbV4ahtUW+P1383PCk8Fn5kc0Vr0pBmEzGO4wNwB4s/NlVFWRxkmIF0pjpLYl3+b01pIw
pNCONukOlvJEOsHbcfO00E8GrVBkw+CBG/AikpepxWnJ2pvW3ejVTWUIuqS38s6qSqAOQCFDUMFb
OsUENjNhq1L6f5pgd1gPg0xgMJPqSULz6OXTet8n3rauJXJRZJBEoVnAjOLWFk8MoiH1usN8nbj5
c/vGelJDIIg0eO6BICH6VfmWQB233MhaPjvnld/P+6ZXtQIpozjJT0tUjbY1gVy4Aa9kRctYIG1T
+T/2l5/5l5V8acGVi4BmUp9UQzsC01OQgxYsiE/+6aTsxqrCC3YG8pCaHxPjqA4YRpr+vBeJrnXF
4OwtacosnCgccE+OUnHqJUHgv62MyKKjOijjQcavhBSmpksDSw87CihPUi99ttwYVLBkx9jxRB2o
m6GTilQtrBImt5BgP1eFoQOp0NDOsltcqQ5BorREU1p+UFCAFPEybx6SgTeX+f4vn98IQ7VrLIIk
9BQcO/kqlRPXAiZhaonIBTeNxkoQ59dbwP11zYyS3Bx2+6TvnHQsXaUR6cJWhKSuxHBbF1dIdg8m
jmrJ+6MqJ466WI4RLfakj361FDYGrAR6vhkfrWVyliO3sriJdMhEU/tTjl5CFTVA7Z51wsx7hLqX
DZVoIzk7EZXNENTVIruh1ByiCHYpojey3grs4UazN26VydJegGRGPoKTM1cULOQGnjxFkjszvRra
37J1iOK3VL3prJeqAhKpIA7YNEofIvmmwmTso1KakS+wcl/WHhsRRrLo9zlXqQad2hdgAHGNNnOa
5HGJBS5/21KsVsCZIikbaS73WMEYePLROGJ6Y6c9YHYvuUGw7GTPoi7ozSWBldsEvLRqmfy8EpFK
AtZunFLckj1KYwcEOgKFE4ng1Buk93nXRVgTqAhx8ijkqJl7Wae3RaBGhIK9rINc6tzgjVhGORV4
kxrW6xR/R71PIGDTzCHK+48A9gEr5zoHo5HJqoRYLCnAtxB5/QJerineqclfmQNNRsIYID3oDPo0
JdFOWj6zehujqgOgDibdw2Pos0n37vlv7PdaGGdWqVnGpsmilrq4kbKrIsEYbuxWrSDFthkdreVw
drWUhnICmypzgaPXPkRXwf3iFm52q++X74GL+asf9H52c9TSltQtAGV1WUM2jez6AzgtJGMQWiVL
PzXYVzyt4BUj17oyfRW0DH9TvlsL42xfPlAr6nVEuF34Xcp+0+z75dVsqSMw3TQV/yBsfzcjK3WM
MfKoVF0G2Dia2WPpzcNTQXZm+/wXYtAkIoNOjD1xuGvVZHm3JBOMg1WOX4Yx8k0AYwWx/pI0k2i4
ausKayAvY0llFkxwskpD61uZBEiOzq+q/hhNwjTE5qahp8fEcwAXiweoA0nGIAcZIgjjfnK7p+IW
CR3gKwNjdTlG+/Y28lCEvFtEfJ4bBB0UqYL/yv303JmmmMgmjFOPMQgMyDE0UrwNvoMwbbZnt3HK
g/7e8Gg5qj+fRBZ+y99rSPcoeOJhwJh/CS3xvEBfYH6l7DYgoHF5rPKHy3qyWdzViGygnwN5wU9I
EpJRKAMZcHjsdrN7LTuqw+gLc2dwFqd6GG/FGJSbGrMSytnkWEpTUksIPWdtN2i3JYrYgmUxb8s/
6dbLYlu7umYdUopgzbT+WVZ80vAGJ2itQ7rTkQ6idMzmchCzQ/8p3gl80K5VFQArgH7iyrQ6mkho
h22yu7ygTVXQTQD1ICTHHB53x4xWHvJRQkq1K5TrjKjHEAjmWtsKUmTMln/atpUY7mCWzugtY5rR
tUe/KcV9Jj+hSU/V94kICpqZ0U+CDPQSoLESbTB8qWvq1LSuQQeCwJklaLs942sWM29tbpuBqALv
XUI/zeY3LXvg5OxktCGxiUkcOcyutEXUbbtpoD7k8OGrOi1mxcbH3EFX75qivpEsxV+mJLEnEv24
rAqb2raSxYWyLZhawIOEG1v2D7O0TzvRo2ZbgKWg0mMgLccHlopUjmEfQQlGh95Gb+D3PFp3GdhM
CbXbA/q7d43I0m6+ewE/ike2SZBzkLn7Ws89ENgCWASMnu2fYpAo5ocG+Z7KF3XCbqrEShI7ypVl
oJ2uTQOavN25+96DmjmrfsaTKrA/mwXD9Xq4oCmhfY7XGqSwRDCb3jN3yNR/lbzKS33ixr8wPQOS
1AZIfa3i6He9UzyLoJA2e7DWH8EFTkimS10zULwXv1keo7ibn1Eix2Smg7FykJ6BoMPTfTYyrBwV
Z3zE7CT8WerSg4mmN1G2cgPjD950tfNcaAUGhkIyI1zGzu2u0OmyGz02AR56KhAu1d14QKvdjpHG
igcI3nP7n+zNh2y+eKrERRcbAS6oTHNHH1GqpAU9DaGR2W2BAcCkujE0kDil1S6JmtwxjNSrmgIn
ReSv+RQWe01rXaknjtVKh3RMrpHO9qbOAoJPsS9UzPAG8lMwFEca08dM7nIvRZ3GGAJv6tP7JA2f
wN8jSpVutSmtdvT9Vq10OeySbM4KHPB8nL3WTo/hNZoWveZa5OEEl+Y9RF8JGnpVjXsJJmGusus5
Clw9Avh2RQXsdduh/uqYeDc3p21fDjim5j0OKdzwaLg/gMaOuV5RpL/5YtdMeAALiWwEWJwhXebJ
6mamE+y1phZe7weHqXJ6N7CtfePIiiPaxk3LupLIopbVNuIZU3cqmWAVgsc2/d4B/OAvfMNKALd/
caPkVhVCAOguDnMruWiPEJQANvsQ1tvGxQjIRYAW3JRZH/rs1UcdSDT7FEDbjHpH8bIbDfD81gMm
ox1Rs9yml12tjnMSDeqt8mggCEL3/wFDe0er6Q4pRXKZhIJAaFvhP3SD8xKhmmYWEixwspgHmUDi
qsWTTYXwVpvxlgVOFWIYQFWQOZMoh605ajly8Wn30PU7xdon2X1t/RhFpf/NrfsQxNu/MKPxUlas
cDN1+7zLvLLcyf1kt3MtusObW7cSxV2rBmjic6o2yMPW6Sm20tdS1ZxlBKC8Up0WdblJxva6Li0w
bBmOrk9OUWK0PdNqZ4pBs6hXgnhG9D3cpVsMwEDhc9Dv2NS3g9nti3G86sJSIGYzogUFm47HvUkx
fHJ+t4MFkU2oIk1imYkjp6ekkhy9+GWVh2l4miyAGIk2ml3mTz5tJZFz70CsLbNJh/JYX2vDJpiQ
kh6oMx2bGAWrygHvvHPZumzv5McSOW1tAiMNqh5KpCe7WLvJ5V1qiNKom4qK9DN6DdBwrPP5kYUU
AHlNccd10PQFwKNXASWxYGXounOtHdrWPTF32Xsfw6etXEnlbFpu4W607EEaHeQjORZ3mDb2tavA
Zw25DFqC2MlD9m1GbxcwWq/DO3AzgHpCZOA2N3j1GezvK//QjKQ2F7QHuunwvYxfAqQUli+Xz3Db
661k8JYtaNHmNUFrogPt7e4KXg8oQ3FsS9ezqyPgFoaholVxNyMrtU5ZRhPdCgfEwrvhlLnSo7Yz
nD50kD/cY8ry2KKTvMEcU7nTnvER+L/oWjSTsOl9Vyvn7gudSR6PMMJIp4Q3kpIfi0Tk4Dft+UoE
d0OGtlQURLiIk/pcdjTauFMUwqzLd8DSPNRK/3b5NNknX9BbfpSYar0UoGcQJiBSH/JF3tEU76ap
vFWz0qty/VtKY4Gd+38UiOXhdB0zQPzkZ6CmDdUg670kGu8Z+EruTPfJDaOpHfeiVq7tU/sQx5nv
bFAiNWRtj1L0DYw8Vfd8eQs3IJXwLEFu4D/r4WKmpB/NBCGnDBol9lQb9sqrfpOPQD+sDwWQsPrQ
Hk+zKEO1nVtcieVMjjS2kWTNMKZhXb0QadpNGgDlu9mzgvmYSKCfHkAKodht4g2Y0+zm2yjI/NJI
TkVxU/W7ntKnSiofco2WQKcOvcvbsn1pP3aF/X1litqexn3IWoxQkFOypya4ySpBjCXcec4UKVkS
JAbrqY6z95lb7Yq9BpHXBaJ+7zbfNBBV6HfCMurWtC9OnMoo0CC9+mk2NUN3ndGgnxwRrPZFgdDE
bU7LA+oYPgMVNSub7i/v5mZJdSWS5yGb2qXXrBYidXt2GPOsAaJxYyeuX2wndD8W906GuDo4RSZ6
kQYtric1bhQjukqX2Qcx8l6SlH0sRc9Fi95VA4B5ceEaY7+vAXIuBdLotHpyBYYNJypkkVdnl/Sz
nfrvjuvcJa5irUJcCBdA7i0/30+n1NH89iqx893/UDBiEeYlafyNbhq1mKp3hxPvm8cIUOBsbry4
D13RmPP/Yw0/VsZd4znUpYmwTlNwKX1JfrYoToXPbBpYz+zlWpw637b4H/K4e5knTTJNZoeHyRzv
4n48tlbp14l0KqXoasaE7ljq9mXl3Q7JPkRy11TO0yAK2MQn1QE6lx/8oH8UFfm2ZAAeG9GqDjz4
T2PbeVqWvc7KEAkerSM4xIa0ta3yNqKNYDVb/gQPLQgDBitaHDjlsFDQibIOqYyaBFeDAiJNXTh3
KZLBKUUS1+2QV8j+tYBImb8Vu2QnoZxi3YJPyZH3815UKdrevo9FcVoxASs46UOk1jTUD9xpIZ4x
tC9gJjwBMVMEeLulgusd5PUBkwgy6bC6oLjRLYzmfVXm64neZPGeSvVfvDnWwrjgMdDyfpFbRDiq
5UrpddLuzFrQtLvl6tYi2HpXFjNqmjpLYjw5qJHsdY1xqJj51UiXp8v3aOuFuJbDBYckyFDGaRF/
sqFCZR+iOdjYRUdRDCpYDt/fNxp6O8UUutBOva0tV3WwOCEmJ//VYvjGOHMaDBnNoOjSrJbcSZAA
BXz7dao0D7ESoNRCvlVLf031xL0sd9O/rXaRb/kbjQDzIGwXRwe14LvaB86mC0w+jGiWaNVEIvYU
A81N4MA3N1VB4c0iGEc1+VbbsdbycenwutdB8dnn+0DGFHMgUBCREM5LzlXQWYsGIxhl0U6fazsr
Bk8vRY1yzPrw7hEsWf9dC2cB9aBJQF+BHcyB1js033Pzby7USgD7gNWFSq3WSntUZ9F8kNmhGjph
8wbQAIEmbNq8lRS2myspC3JMk7HADOUoxg/V62C6wXCsEmH3waa9Wwni7F3UxmGnBqz26k7oPlHs
7BGZdq/b1+Bcmt3BZ72Z8p66ovar7RUC84ow14ji8vkKlaZQUnTMIz4G73Od7buicLTZAIitIKcr
EMT3OSwN8CJGVDrcXCE/MyVyw0LzrUD9UjehoJ1IJIrLDmZ5JEkpZYW+6FluYnsuwZ7Y2fH8+7Kd
2HqJA9UXiVVk5IBRxGlHFJNgKFFvdJc5mm0ll49RZVznie4aDD0KA4qCPXwvwX+6ViuJbOUrfRyU
JKhmcDLg9s53gI69GQPEgnOF5vFK+5Jn+Q0guZ1m7gDoXNRXRJacIM1dyZwXu8yar0sOOBVMGJvV
cVDRYjwACznpbwyVXOt9sSddtSNJ61YD7faKpM+2NFmlTaTspWnCB2TtdmQwD4rVX8mZ8nh5NzcL
M+vt5NxwlTegxq2hIboNxNUX/TX1ZQo6FZh9lOvkvxlKXovjXHJZDn1Qsfn7gXR4l9R2KH0LLJGU
zarzWgx3waY6VNQkhcFlEEwMymfZUy9GXVY9iRzItt/6UA8e0dWiw6i3gIR0jeviKr7BUDk5MmMS
HGrJjq/S0s5uyFUc2aI61+aNWwnmbhzyDGZWM7CRyqx/plF8XSn6Y5FLv0ZdmL3dKkiuNlTjPZhc
NXU6I1qr6eAY4T013orgtcq/NMVdNV9Z9IAMssAPbLqz1fo4d2Zk8WR0BQL6aNLBWX9rhq0g1tl8
5K2XxTk0JVNzLTKh/dlVuO/vS8QcjG8PuFZAUQFtuX/5tm3GAasVcbZrtgxpABAl/Gfe3ZGanNQ6
AdiHqCd6M/+CbguMNyAJIn8CiG41eJggxWnNx9ED1/ZO8poD4/+QHEwzO/2T0dmirtXN5AvRMKz/
3nEGhK5zM4kCb7Aoqr64pmIzCPjUY8wBlgvkLBg89NRJQsrjzRuwEslpZZ2PQ4k2fbyOytbR6tSJ
cBsa5cucCnKjm5HCShCnimU06h2wk1DfjYDy2tDYU9W7IWJvlsXNZ7B5dpIhUE5109OthHLKOQdt
YgaQ6mot6b2M5rldBdVhKpsXswFss56f2j66MpPwthinXxjMuc+TvHCUdDnh1W16Whl/kcL2ute6
r1bbA3cAnFVGbt4jY5rabWj6iV7dApJzr0nhqZur3/0soqPbNsWrVXA6n+dFsCyBhSIB0P4Iqi6l
35xYM4N66gWx/LY6aHj+o3fe+ITnnSkDbaoUQ5pqsxwLKUaB18wOUat6hZoKQuHNxB9az/8jjDf7
Yxb0YzVDJdijLz+ytJ/ikdP/kInatBorSfzFshZ0tIOzC0Q+rSd7dJfcZju0+vjFqTzUu+ireCe3
ndpKJnezTCUycowrIxWQwp3JaAeoQZQ0OOGTipKZZSOf4xWOiEtCcIB8M6QVgHnEyKArY1g8hsab
pAStbQaDHVEqiOo2IbTW58fdrpaaWZBWaD0m98md5rbPpmlnoAW46jwF/OwRuLFLN3Xr1hHxpW/H
XKvN5a5Ea4WNMlowz+S+OIDA+RRcjTvL7tGCh24Y97LPYev4FL2uhLE9X0WvoJTo0hlj+m4lvxjl
bdy+Xv594Wq4CJIqLM9SQT3ZJB1xWh9QZHaxlzEbUV1HAkMsVEwugCRSjT51VtRhTSpqas+/GJeK
gYi1dNtDCIp78MjeiQrkok3k4skhLvtZZ2m4ZtYLG10yPy3EeZc3cvuaYzSQJTB1dG2fH1SYpSVg
AlA0UbsHZbiruge9fr4sYtuNfYjgNi+J1H5ZchjIIrG+yTkc5lROwBNsX8mS++1EnvRSNDKqiYRy
eyeNBu0Ks2fFoORnFKn+MOTfO6N4aSiycn1wH+vouM/qmzqlniEPO2KBeC5Iw/u8MX/oPZoJ0/ZU
5NZjYio+Ncc9QNKuq0751pvzVSiZSFsHmJaXyVfDXLwWEUjeQpoqOUoeeAut9oaCNgODHLqwv07C
YGf10U4JzTdjVnaXd/jyIcLtnR8iMZXQwpAzCv0G0PdA/1REtjwIbJdICOcQJsPMlaxDYJA2QKUo
vxHtpYlETSjb0cd/dAWTM+crwT0z4q5ErUUHm0JqwnFbyMmZXn5QXXWHWU8XrOzE/rtmFMJGZN/v
AYY0zgV3ZqsFE51gHanpjWO+M8bCq1RVUKTc9jUfYjj739O0KVj07KbBFx0D2X2LZs4f+fjjskL8
PwbrQw47zLX9tfo8mw3KmiTiB3Sl0h3rGo46lKFHYPRGJ3VPD0T8LGXX6rPd/5DL2X1AQREtYslA
xAwO7LJiz54BHqjwurMNu/oGoFWgnO1HewwFhuzyhddkzpANbajko4kKc9ymdldE3kxqcGNInrTI
flIfhuxf3gfOrMlVhytHcOf1+jaKbwfrzox9wTEyrfu0nUTGOBRGxrVP6Khd16ZWn8CNFslVTE5J
fNcvt2S6nsydMiAZqrty79eDVwe3liUqRm7q6ko4d5YqUsd5bcI1tPKhTpCYoS/o1nCKiAiCBZXd
6kvL5M5ubusKjS4s+2/Q31Vg/arUpbV1dbqxgsawu7DxMjW5mSJS23JjPtZkAZxD/NZN+ilR+t9T
k37XW8XXJtXJo35PjPo16ojXlv3dqIaijPd2FL7aGe7oo4Y0VcH6LBN6PVSD3aI0bu4sc7RlBHMT
uUe23K7p22VteE93XNomzqflTQdXA043txvS0IbKeGk9fsti3QnI6AGKLbSrgeAVZgFKN5z3YRpc
L3p+XSyBPxGM/Rfzo6VhYG8stf0SNl+yRH1TiXVos9xbisWPB/M2GOqjLOv7bEy/l6le2aOmu2aA
F0ZBbRDcekMWiu7uRjSHDk9LARcdiEMBE8f5FrUYKrM1QHrZuL1HHII5V3ozAIYM9JevogzWZ0tx
LozzMaqRVnpEcs0d6HWV3/eD5NVgzRrRQDA89ap3+dQ2MhTn4jjPQoopG5UUCEtsJI5lBZNd6puO
h8Xt4t1JtLrPbvpcHOdhwpI9ogpw9Q7g05F+D8ZJAYjL5TWJZHDeBXWYtsJcMnGl+YbIg53osp1l
Itaqz/bnfCWc/cmyos+jWYcU/buJIAwQEwDmgAubsv2/Ww9nf1JpDspGDsBWBW/VP4Wa3cR/Dv1x
vhrOZjQATzYmufhHDfBgcTDXClolPCHokSFx6k+X17SRjjsXyFmLeBjrXsZNd5fb1sveW1BVdMfs
1B3a0NzEV1kUJXBYlxXjExisZaZZRDVsZE8fB3IgytU8CKZUPkcY62V9woM1YqvFuJqOcBCjfvre
AlsnPYqTphsZpHM5nJUY0CaQ6RLksJEr/cQIDgyg9hKg9oqel+xKntv1c1GchQjMqcTYME7KDP02
eJCbV4EqMPN5SQBnEwB/Doh4uhBXbR+kqLIRRCAOdbsYpTkEh3M3ubLla9mPZjgIRH927edr40xF
rqgRGCaxtuygOpJdPUY7Br6kONap+gsEq3NhnMUAeF5N0cCkuUoZ+71OQttM00drKqmtzPTQRtFV
0tAfmlTJ/8oioukIJ7CKt1UwpKPdyADAsjQDozt243l47qgl2k6RqnBWpK3lbE4tEBgT30C9p9ph
auXAQmsw+fkWWAxE840igZwVyc0eOd0QtNdGh37ZzpZFmEgCk8GPksxpYRQ5E0DyXxo6x9VfaA27
rISXHb7+ftVXh0NAL0WWKiTAx1fsvKgforHqbWVqHnUpcY0cHPB1KEqkC/w+OMjPVUKRzdlqZwqV
OAbH1s+vLbf+ogNlAlQT9nT3PzQqCu7ae91ptc4obRO1YxafwdKzpHfwFuwMW/IZu6lIMUTnxtmU
uinDDrx3AI5sH/r52BWn1hB4E+EWcsZjbjOaTVUKnwl+xQ61JIb0bz0xfcdwwQsaJQSaItD292f1
agelFlwaktISd5gx02oV922a/nEG4MxGvWeIVyLyappbRemIW0m7fDn2wJ8ttKOpijqqLkdPOk9w
NkayURotXHGp9986I9srTfVqVNJeKUKBSxapAmcj+h6TCSaSi/D6dyp1ZoLnh+ldvsOCJ4LOzya0
SdhWgYn4iY1XajswbWJOIDuxhG/x/BcMD2enxDdoKRjuCCiFIoB+OcvvreE+Wa5jVOFImjvpktoL
eZCUR0U0+S/YyveX8ko79F6OGuDqam6Z/xirAub2ra/+POd7vjgu3qBKbVpRm+rukN6S9nY2/EY0
ScKO/ELEoXLWYS5K9G4GjfYOyKBgoFMHE6q8Fw0DCe6ryhkIKzKMUk4n4tZRbMetW2TfL6ud6Dy4
iCKQAY7RBciz4L2/N0YUocrII8KeaJEYLnzoqUGypMYbUTIPwbBv0qMpjMQEQeD7eP9KtVQlGtMY
bQcuSLaP6Gc/BmrhUmV5iRu8fNE6tJDMMbo8sYNKd9PJELRqic6KsxI06tpIlSsYc6BnBeaya9La
u3xaIofBl0fLcEj7KsI+djsTwGyH1pe88a11B285Lh6q13cijyEUyaUuirEf9QQmEE438COnuAW1
8lsGD6U4qq2+Ar/9QbBIgWXnu2IqqcUUZxYQN6KBbUQtEDcne7K+SgnGe/LCnzTqj4thL1HvD8WP
pk1+A+7c68PyDokxXzMHgUvbyIedGRS+gmqg1C4NE76IvZU0vJXYhASrS/+75IaucWYlwjR/Mwcs
lwJE54ikv0gSOKpkicoQn/Ou5wvi7EqoGAlFJE/QocNonJa9kjgUhWjjB8qLaNABRrLgUD+3Op1L
5AxNTPW6HAnc20IPpZQga+2bCTJ3nkJfZCDEx86SiYbGBFaHR2YBcomeNyrCq7l7mIx7qbypYkFo
IMhC6O91upXVGepWWQaKKBizi25xx1BCBps+Y0bIV/eZYzmFLwIQE8rkLM28ACt5jPCkyAGr5c+w
A/U9+N7sbHbUx+gm2Ve+9CQLrqVgMwk74NVCk8lKynLBy0wufwdy66YLSIWWf+eOeIwJTR7qTipY
eBA7fWfZE0j76C+BKgp8N1HPVyKVmVZJCoS8g83sggNjNQeX2clwaxThSlc7lrv0sd4X1yKSJoGP
IFxkMhjRrFkjOHiqzsmDn4GYfUpwzwhnQcxMz2ka1iwNN7kT5ibIgd6zuQlRO5xoKZwJGYppjBdE
DG4P/uwyxBTS0+VzEgngLMaoVXSUxhjJDnrQlmt9EhhBFnNcCOEIF5MAzsnCPH2ku2H+m3aPs/xC
Fd9o/bYUCBIthMtpNEta9kWPwEBrD131moS/L2+U6GZy5qBPuyzVQMfqJt1hMgtb63ZWJ5CxUXA9
s9/8RGZigU+46qG5LMtv7uKHaoeefhsdb50X/mS8f5mv3BoCo7Mx9nsulos+2q4APUACdQa/sLO4
cB979bAAAi1yg6vy8A9YKHsn07cUz2bv8s6KHmX8IObUVjmtR/hj47r34n0NHlj1kB40B6UNVxRq
Cc6RH7XTzFItlgJbbOWhPfWRXfaKXSeih/NGe+75njJ9XVly2cy1VKsQzbABDdUp3ASlcwMxDXtr
SgcRgZpoWezvK3EgHAqIUuCpVI7NzorS+yGN/JiY+8tnJbhlOmcusq4bAfBRILI3dtr00EZvl39f
eAM4ezEMDCmogr1IDrOf3lAAFjNeYOP/SLuy3bh1ZftFAiRqftXYk6d2bMd5EeJkR/M86+vvorNv
us0oIk72mwEDqiZZVSzWsNanCVMtoEbcAfD+hqcTvFUxviM01W7MRayqyXpLX7pzlIYcG+OJYNzH
MJdIBXS0poHGgqU91w3HiujObzhadsJuMkCiUwfwfyQFHkgOTpRUGK1GLp7iSuUEEJzFsO3SYdAD
pU/HrZTnb5NpKx0v3qPBwdZi6P+vtDlWW3UWIsR7lKsidZM7wU5e5PfHf3BOOavhmI7GhAttNXRx
2MP7oQPZzwS0McoDENM6zsuVJ4Zu6vWaFnVK8CDAa6AQbWMM7QylfykaOBbK0wPGEZT6oI1DjXsK
zTtWNR9rHfVB6abj5WZ4Dk5jXAEQw2pVXUIo3EPglxSN8U2+Nb+ICO3m3fJqLNa2a+DtH+MZIjMT
hCVpZQez304ljX7ZGAA1VfbbYnhPcY11Bo3ay3kKTxo8ZbGV3/Y+6A5eza/GI/Eydzw2XDAanjkx
vqHqGl0vU5ju0OdOPhzlYeDsHW9ROvOuqKqxw0AfLDbZi+5d6hqvWucMtvkgudGhfVNfw78yKgU0
wsCFNQ32jSF15SgmQYOyOzhEmwrblpp2Luf+9mmtK8VFDPloVP2Ul5VYKViX9K2Mj+L8LPEen1Sv
fvdFFxGMe5CTKifgHMIEe4s5szbzs9HrwptGexSbyflvy2F8xFLTMUS5VpxCS19H1WwxR6r6pYK7
/L8JYrwEKeNkkiQkClrhRRieCVjvufXi9fTHZeMYB1Gkulz0KjovopPmBwcKo4LeIlCY2xihu4m9
/30ylUZcF3mMgxhBDD+oJTxfmh7k4ibvAlvPD2i5trf3jqcQjINoTXRTl3FFb79pP2ftvkqzBmkB
89TMlTfN89dteevu4bIuxj3oUrIAqQW1nt4I7E6r9mVce9siOGbEvjuivBxAryGhqkh0N0llO5az
13ws/qMY5p2Ry1moyrTaZ6T7Wq6tUfQWHpco3f0Nc2UfE5E+lLMJwBlHbTJXJKJbZMJ+SrpTt/Se
IaV2F+iccGWl85BqHpDKZdA/G+DJ/eiFzFoVhzKBs+scsBHMmEZFr6WHOjcZremg+ov/zmx+0M6Y
+gUiJRB297xXFLWm39f96zewFXAtn4o2NBAyaZ1sacpsp51qKeUOTBacy2RdHy+SmFMMi0QvpBKh
7GLc9dVTlHMiGN73GZ8Ox1RWaoHvC+mdmh6K8dO2svO+zzj0MJKRmQ2hhcir3BMJPcxGy7n9/hAc
XfaI/oarYC8StF6rpIUgn49ODjs/DKI1wPeNTmi3kVX4f5fzughkHHovNGGbLYnsRM1h6U6VxOk8
420a48xVoW2LKMaFYWCer5b10JIz7Xn7YNa90GUNjANHU6lRpREOZpo11JA6b1xQcCAN5+77Q1PW
RQ7jwOdSDPKhIsq/vZQp+kTF/c9nucyJJnlWyXgGvVIboUsgyiybXWgs+0olXlrKdr7U5+3dW8HA
/eCF2Nq20GSjqA+wG9Hv4YDSIyb9v+S27vaOfhBuflKDgx5sJ3AMavXcTInO/Rgg5mRRRvtprsoK
WMbOknlanFqkO5Qobm8vb3Unr4Qwh5agnp10GcIwbZStMiJ2PH6u0tSSeZOYq9f7lSDmyEgm9GUT
AGVbNOOTWA77xZCfgIDpL3p5JEXNcRWcdRlMZF6GZZIQgpBvrks7H0uryq04Ag9tI3DillUTviyM
xUg0ghRjs62CtLhxWIqjOXDUgPd98tHnLWIqTRG6sx2iPDb6UWw5oxK87zN+m4TSIA4dyvSzWjla
PflCKHLMlSeC/v/KbTdpHGf9jDhIlb8q2k6JR44W8wQwbtpIi2osF6Q6Qcd5o4nqU9PMzrahrLu3
q3OmGne1iKrW2wDoplgEAAx1dDuVvubQ0afqhtc5sZ66vZLFuGw5NVMtLWH6gPPz4t2y02/n+8Ab
XFoMwYzA9tJ4u8f4AFE0CvRzQ4N1xTWHf/SKE2nzbJEx/VzMzIjkiONGo3d1LTuYJL6d0MUNHDpO
tZvjM1l0mypTo6Y3sXFFLzhRQOwyCmxV472J1gORywGxMxHZ2BSphkFap3b1uw6VqgH94sodfYNR
VAOePI7zNBkf0A/RMJFJR5hQEKuMMztXzmm/k+PQEhSJow5/WJxi4s7BO/I3arNu7gc1WtAv2x/y
r8RGEWuX24qFBCimW7A6Xp6Y6tdvMTY4W/5fHmNZgx72wDrFC3NMXtr4IEm61dXPQnIbLzfCxAtT
eNIY2xrkpogEWvRW74hNe0KazqofRDd1h13lyphsEfzOL6KDcF/utg1tvfh9tVLG0lDrisZAha8d
PHTJfc2c0E3txdcs4sXvJGfzblA599O6SVx2l7G+Xi3EpCGx6mS1gfgo20+d7DWk4qyNI4Z966aD
NKZmpROnqB5K0y7LT2D/3N4+ngjmhUSyJgq7AV6+bG5xl6OR/Niqobct5A++99d+sS/dochq4JnA
z9OmCEoDO+1UlxJKZYCo5QWy62/ci0awdbNJlco0jJBBJPD0zffWT2/UEyJMV71VBEvZT/bkEiv1
wrvBxVWD9HZtdbzrk7exzP0c6XEkxwMaKmXlXOJtP4QvIaCQORu7fs1cNpb+iqsLFH0XslDM8Jnm
bvAKJExTAK8LZ21v3vSfKGArD+eA58jYspqWNJo0DAmSFriyMZVoZXcGSoWahdasHZ9lZP2euyyQ
8SzRkqtTWENzkqmxmuApnUBibbwVCSdi466LcSNF3muzoKO7YD4MJ8nJ0LdjfI9P8fcE87uB2yWc
o1s/OcClSjox5d+IDLtg6fSRviAN8NyMI1i1MFu2rR3UC/1+B1xEMCpoVopRokfnZ09q63e7zqU0
6rzIal3TL2IYHVziDLg9Pd7zanMzDqDt3efpp+2V8DaLuc2ytI2VhuYouuaBjC+jwXFQvO+zWobn
KCCWcfhNdFrI3VT8VUUIGd//P21Gu9CaXibFDE/eyc2ZVoa0QbpNovxvCndXYph7yYiTBmSAaAQr
tQrkSa/JfJfXnEtpvUBzEcI+3jHO2lZzhVBGudHvovvWAp+oJyNEu60d9Yey69/k79vHz9Ewtjld
AQW2kMR45ypx6FU9mhRI749a42yL4WgB24uOhuFSKgsEumPRobhelTeLGXCSUys2SSh4l6zr4BbV
2Jdtqely0FJjyUDmEB+6HYUxF3dcuLyVtXyQw0S3SjnPI5DKURr8ohxUL/PSp+CU7jOwDKRgmu0t
Xji9dsd/kMi8eUcC1pqohg2N9uIZ4G9OHk2X3GVfJRfr0znuc+3p+EEc3YCrm69UtKZdRmT5xjQF
/Q86cYbGm8bW6+bazRXV1w0TzesmCmDhAZACvAce7yAZr9cnZFSqDlaQtyciPEfJXhg7RxNu9ARD
E8G9GvzY1s6Vm/DDghkfKLcSBmpp4SMs7mUDEJYAr6xvVOG8LYa6OubS+CCGcYUtbg0t7JGaAxU8
Gkwia0kehdKXMA2SvG6L4uko4xT1rhTFecGUZta74EPrlJft77/7ha21MO6QPvEkMFsSR36ksUoF
MwiP4BEE9qxu9yDDaSxizTvRmveJFXs8OCPOVrIPZ1IDmGCUMOQ/mXdyGYH6DiCqdl59S0rOE52z
k+zTOa8lOY0ThThSLjxIeu2Lxsh5KKwFSNeKwb6XsZVRm/d0bhFIXoDTAgC38diBhpEAxct0JE6l
asXnfxDHuJOsWWbDLKHuQ/DVCB+j8ofac25L3q4xLmQmY6PKMRq4AKm7z+T4bglnTmCxNinwYRms
m+imqBZyeEXaHpShs+6nxye7vyiTfxDEuIc204KibOCP4uB26H/MgZ/zSNB4R8K4hjopyIwuLdkJ
yQHMIJY2HZHm4jl2ejNtGK3JeIWgnFKi6eHPksc7weWXwYr3tKNFcGqOi+DdWibjIkyJxJFCEFkm
++g7uivt7jh6NYDQiVWBV3TbIW1vIDj+Pt5ZLajPBkDMIMycH2XtQc0Oc8eJ+TlmqrPMwECTT4S6
gtOh5TwNOHHmeQY/KB3OSR8zO37bXhJnA3UWwArIBEsl95BHmYhB3/FPcMp+0Hc1Lv1jxXtVb5ss
QqiPOyhQFPmRFnTHwq/mc8gbaljLJl2ZkS4yPqGbpSyTGuTNBq9/XvAMLG3yqp3o+IZyNB15H3s8
7g6eVjAuwiiiYZFEhISVfs7Q5NSfiMrB81vfNpXosoa4U1QYLQevNtCiWipCuOva20nlmNH6En59
n01UjWlZB6kwoHaotpbYihaZX8aOh8Lyh8O5iGGSVVIkYcJ8RAsVHT0D06ynnoP77KVFEp+OKZVv
wh5IltsKzlsadVdXcaaRzEK8SJgZKtKnsP0iqv+M8V/dQ5dlMUodZ0NrGDXCFE09kuSY89iTeEtg
dLqQSw2s5LhKO+Wfergpjadw+ba9SxwFUxkdboZWL2oDuyS3n7typwRP299fD6UuW8TcbnJXG3I0
wywj/alPj2lwbsNz2u2ClpdSW6GeRluMeBHF3HK9pgpDgpEgvGMGZwLRcuya596X0Q4/WiAlsoeD
ZtH7IY2s0BsEq7A7kEXKfxUcX34Gcw12StkaVYAicgIy3ekkjxyXsJYl/bBOxieAjlhVAOYsO+bj
5IDUGsMS41H0o++tRfvfkECIXhSruK1jSkuLN1xm65ywlaOYbCN4C+C8WpHglkDuJ+UPoRpb4XLe
1hyOZrIN4FNjROh5yjAF3Bm22eNZGvFAgP5w5/46K5ZTZc57UxdKPGRad3LCI3KwtrYvjpPdAnIw
dAhPR3n7xjiMYojksupgDXXmD2JmT+ltr/JSVtSkfo/DDF1EDUlEVyyjHyUZw7AwaDNpBGDx4bUs
vCp/zmMePdb6Yn7JYdNJcS11Uq4ghR3jbSQlTq3uQ6m0t7WAJ4S5OZpOjVoDuOlOiLlWA6BkqlsL
E0fIH+6ny1KYu6IkfYThaEjRHsTnwpl2Ecgdm2PRWPpD/YniT02dwyuA8ZbGKEM7dcqcRSg0FEl7
1xrZqVO1kxD8RS0K7uKyNuYSMbpBy5pGRr5jzN3ZEJwJPSb9yKPHXDfXixi62qvrdo5UooCUHfVR
5Vwbz7HKyV7+ISdwEcDcJLlqFGEPIXDv6VeaGAv2dNzJ+FS9/IRZkd3UMZ3sEDop/PvEcet/cLsX
+cz1YrZjQYwGl/1oi3Z5bnG9RMhITMcB/ZfaSQO8l+Z1fuzUR/1ec5MnXri51nz14SSZm6VtFzmV
tJTugAguRaDm3MeH6QUNz0iKOApAZ2n3hbiL/uFBclOXseFSCONSpkomSajiyqFvBcp6Lvu0IMFN
ftJ31IYcFhVBAuh4IUrU2vunsM8sqQZkwDc18+fmhixvonmYMn/bwfzhHfTrXGXGw8hzPOTCAJky
rYudCm/Y0eQIZaybrb8AULs+QhYRQcaDtU1NdJdofWqJZgmMm87bXtB6xHVZD+NWgtoQxpmG9KPy
OS1CKzdDC3TrDmgTx4FXDPvDDXqRxniX0kBzmbCgoK74FFRixNiHU7lpbNHIHiyfr33pbK/v/V7Z
UhLG0yizSufQsEDFX4C9PO7yY7FPd6EbOIAi8CnlIMgN97PXg5yKl63hqgvjhsK4b4ZsQd6ht2cM
ZksOep9sClAf7cQdD0WC41RZ3IOgnoVCS1A/6QU3GZ5T7vwEVe6tvWRcSt0ISl7QLoJkL3utlR4E
jALXJ+C13vF2jrcWxoco5VIPmYG1JDKIVoLJbpZyv60aHNVXmDSNIYPuvs1kBazQN1N3Wxr7KjiG
tTNHvHQGTxLjNGZSJjoIXdCpIJe3KthV6l45zLPhkiHeS2Xpbi+MZ2YKE6AEVSEII32mJadqT3si
Iug6+Sy9v2D4BGycs2LRDerCUDuToOop9P4sfQ86XiDME0D/fxUtxIlRJ3KBwHvOhaMmZu4yijzH
zomvFMZPTJgZM0M6TV+74VfxmfJ1C7b2acGQLy0hANnck3j+kLcuxjukYCmQTDpU2pK9qb8GmWlt
awJPAFXMq42TFPCCtw195Gq3WgOgZM6ri+ffFMYjNO0YTUKOcFF9HF00JqPbbTrne0poEtzygLvX
pUlEUlTQuWnAafi4HHNYlFJXkGWnWGnI2jmg0AT8CRqMKAN59LS9easacSWNOZ0JOLNyT5tuBNA9
xZ8wWtfzmJC4K2IOCO1lfQRoY+Rs/l3RdDTdwcbIqic4Gue0VrVBUlVDUk1gXLANU3i+kqkUoA1h
+MMQ77Pk7W827PJ9xkyRaghlI8ZVaxBfy8/i7JnhX5nM1RoYFShBHNWpkkCcIB7tIK5Ogthy0hXr
NecrGczBG2WN0YEYZgnKDKsQQAxRWIv2mvSuFr+pYLJRvxTJ9543Y04/+9vteiWW0YWsz4bQNCrM
E8i1lST9yQyiY6adyupx+5zW74crSYzVAi0RbHcROvzFsYIFJfUxq8U3sRUw3UR8gK+7QVy4SWa4
AymsSJ9e6rJxiiVUOP5p3cQuGsPc8k0w9eWo44eUBqgf3/ruM6bcOTI4Ws9mn8JFIXOow8QiNbSW
IraSlFeM4SyDTT7VY6OjFRiGNSOXiOwW4NlyCwmByNYeB5e2YgAj4EXj9dXzxJKP7jDRZC2qRJRq
52XfKbvCvBV4YDnrhc2LqrBQBEIrq20bwcEn+8Af/WEX7us9LZq1nI4ZnlJqjPdIMCgb1UOMNoE9
fa8L59zOP4PuzgJfiS+9zmeOEXDMTWM8iTHILaa5gBaQoEUnc5a36Rj2ToNOndnBVP1bdihucOPz
Ct48dWScS5DNxRgQ2j+jPBgksuTiK2dh9Ng3/IjG+JGkTeUew7k09fCzC9e4NxzJ/1nZIhzdpxa6
JYxxJZGcVXlnACkg2Q+nClkWyR9PaA7bbS+Kp+qMo+jjXJCbTELqtTsrpHVG86njjlGvCzHRvKfq
RFbZ/rNcMcg4DBhrLrXPQzpanfKq8qYiJbr7v2/YRQhjtCawPRQMxaJh+A6xrP/eRx9ZgSPdKrIl
PwDeEFn4aLJMZ+aF0WstfQQElr8WyDz2B30S5myGw8j2zafmrn4K0PyqPFa74E4/yO68U1QOBtbq
lhJQcMmqokkGy83cpEmC5PKECfjpKTDBBKp9FzCPt60cqyZ1EcI24ESZNldzj+eOFgTou1Fv1Njk
lFHWt+5KBvOES400CFMBurF8kzBWVH7pdvN98UOzol3uVXb9lr/8t0UxejIplS6GLaJPjAIL5n1L
7O3vc1fEKIPakcrATDC6FBzJyxJLP5Y2QG2ey08hyFpjp/F58ed6tHu1iYyLx11fA/cDBwVasgPl
NE396TzZyEVCFrdTcdXSrqQxDn5QgmbCuBSt8H1WDsRFBtYJAB8Wn2j6U9wl/uzzu8G4i2QcvFoh
QWiWcL/R3vB1r/THew0cj6odufw+/VX3e7VGxteTIQlJo+DpHcifyuKpG25jYZ+NX6vsrTVfJJ73
4pgz27RjhMsc1xrwQxvxZY7fDPF2LnkozusZu6s1Mb5+bHVjRoc+HRDr3W6v2bVP7lEaxdtSBzeh
gTY+2p1BDW/mIi9vb6jJ9u4YdR6kZhKgcRdkQ2OEJKHyGbNHltx4KrCYFwnVdc4VuoYwRsBcD+8I
+G/8wRxik0R0XA6K2jbvwxbID9nDi7anaDi1Y2DkIvfCR97NvX6WF6nszR2SKdcGPDfqErC+euRI
4D/q9NrZ9jPrzvkihjlNeaqUUQXwnAOKV/C8P87hzPFk60f2SwIb4I8dttWUsH3vrUl+6o9gM+Ez
p/DEMDdAWYTBOGjviWR0QP0rRtxxIdqp3/0tQLhoA1tlntCXZKQLbppGBsPcLN3HVXTTmMNzrS69
pXaxJ5jTC0JXtCOAf9JS1D51VD3dVVL5F0i60ExTJphllA2NxSFvug4IlhrNwgZvqvQWBPuF9BwF
+YO9X4QwDjMVzXQuFzA7ZSdiv3Ma34Bd20vRuqs+SLfDYQJASYEJssC0ey708no192qNjPWB+isc
MUGDEKWxkhMmyfYKsBGN0TJOxezKB82r/MDl8vqtEFKjAeVKLmN/maCC0qJFUnOYFbdrl10y6Cep
NF9DrdgD6xtM9+191iOZqs+T3eeNh1YOw12qMbYwh3iXzK1Nn7Rtn3l1Gu6icHC00LBruUTg36IE
oCgiHryRm2fJvmgXNyTy898Y9+XoGONGJKv0agvTC2a37e4WleMa18u4l01iS3xGkoZlodOU1Vfi
U3rf0e283kV+FsS4ptt+pvAlzfMAhJsTTZnxfPO6k/y1QLbcV+hFbhYjIua6+p5Wtjx9EWtOiLz+
xL5aIxPp5W0iCiZoeJ1CuJn7f3rTlZUv8nIXavdq8jmev08574m47mMuy2JivyERinxp0Uzw84lI
h2nN29YTMKgZeyG3d+EPMdFFHhP4AclS62IJJh7cgNUYs4uksopjuu9PlCJsbjg3AlceE/rNAwmk
UoHa/OyOTQ/DbvEzMMZkSEvzGGO4B8g4sBBEw4FqIIsFKLtnYNPvhoN+qB5ARsZZ1/oVdNlGxlWZ
ZhRmZg+XQVMk6SH20z2dKuKNfq1f2RcxjGcCZjFJaw1i5LHf1cmyz0Gkte04Vu1KJromIY+vmSaj
gEtWmnJPRgwTpl7ZPS3FvRrHnGfh6m5dyWCUbooNfalSXKT/W1zAWwqjayk4YtpgwTtqqh9y9VHT
3mLuZbF6IrKGjgZFQd6eTTCOU6ZPkYqsNwgSrGFy9Pjb9nlQFf0t6LgSwPgg9BOpEwlwHsTI7bg+
6XVk5/EAvsDv24LWk+tXkpiTB/mMWHU64sHGCXw00R0wPfaY7mnEhlmDbWHrocWVMEYFlDoE180M
YcBJdGkJPrpHgc/XQKBR2oajupTOwvBoYTRJue0b67meK/GMagwJAfdICQ0UD7L3WbcECw2Y9h4c
p9/pVDyFJSW7hJeqoGe1dZaMO0qErEDa9v3da/jVfXrIfQUMf8SbAHHIA6BYd35Xa2R8kgrlJ2L5
PulY39J2GMnPzhizcnjNMOtO/UoS45YSo1eKYcBhUhqwyFZ3SNj638r9O2g/Jxu9btQXg2MCm0hc
snRIkbcKqh+JmFlx88pvdOcIYSFQDSNVi6jAQUX9YRw+mcRX/4aek4iXTdOZV0sYl0MfgNEZNz2o
39F+Iklg/KAVbcntfHm0eXcUz8B1xpVoPXDTxRSJq59sba0PEIgbWqENPYFTqeNtIONLwkaoJVFG
OiLLzqbW3S/5t0TjjdfzhDA+ZNBa0kVqj9RzND9nA1A6oukzcjyftn0VxwPr9GdclepDvUmKUUE5
Yhye8Aa06umxAsFtUfr/TQ7jHZR2GOImQcbIMMpjFpXWMjc7PcPMixGF9n+TxfiGXujrOIhgsRJx
1fYwjM9TfigMjhbwHIPOOIZ8DGKVaDihxZQtUL8cw7S8ScvhVki0/QQdscT+sQsAPmnG7rDkrt4X
XKIbqmsbXldnPEapzXFcmTBm9W5yFFt9GXYxaHDlQ7/H+/GW197J0UoWpM3QomzWJay5GFWrlWpL
zXYRRqG3D5C3tewcu14XkZgBfhW39eCEu8IJD9Xx590V3/EaOnnXtcG4DkmXyWDSQd7RNvx2wiSv
dEwetT1Fqeyd4SDZKlLT+j2461zhVfC2F8vbUsabaOHYJ6mBR0qt3xYE9e7xVZkXjklQb/Gbmiiy
qCGfYgKXlTGJJROVpTWomcueXBxD3vDmatB79X3GFrI8zVvgEdB6bbxrb+J/Ceq41drVzbqSw6j7
UAliMlGs9eJUf5Wc/kktHe0EPCiKia8cC80mCc6KB0LyPo7w5/2T2PysYiKmyhOsL3gy7MkTAUM1
xRZyR86w05+As5UjSWujI9GhRKQyx0mvF01+LVtixy6zaF5yMcblplqoKYAZBPEcyF19Oh5d3tFe
8m2dpOqwtVzGIoAdnLSLoQCxWmnAUh/eJ03uVzVSBPpZjCuOtO1DxdWJX3N1B01G3I1TAsLLubgX
NduIvkwDLzpdveeudpC5ThUh0tSaojaJh3BHfPNO9ygE3LfeiZHurgBcwU/d8tZF/3+1LqlPw54k
SHWbgP02f6jCrR5nnL1b71+4WhhzsYoyKbqxxsUa7QfQq2DUySp9+Xayyz05iUdeZmrbkYB1l1lT
WUfVuBBEqHG3mwbBFsaAc7Gu+BKFACyfKKDpNkSWlU4uQiPArKkErCTjIO0ajEzToJHn9ldO54MY
5nQGecwQ/QyS07S7ASitWnEzV/62Ha1dZB+EMKejamGlzXonvWeEIls+JuBrQ6UYlF/9C+8mWZu9
+CCNOZwejDRZTqezabJSO+ie/KJh+kJzFpt4ALiyTR/1QKBv89qm38+EcRiQjJyKiB41DUBEH9Wi
A59HaGYjcdIouu9I4bYZELeF/tAIo50F0T99Nn4p9fF27jCDLCqRlfTK52HqW2sMCztrekDUJx5o
Mg9BokYWUauziYmjWMK4mzIdq1D0UlKW/qRPdoESkpVq/UOhqi5Icj5Fi3lKCjm368q05godQyLh
vMzW7OzDChmXiFwbfmQ8Sk71mVLgUQZq3QUkkT+5pSPseQ/cde28bCjjEwkR2jogqPspy35EQN6m
p0x+2dbOFVv+sCTGJ0raEGUYLMQw/ZLsidw/NFH7v2MSfBDBGJncx0bdm1iGXleWkd5XTWkv1dP2
OtYdxmWvGCNrzKQOwnmSgMhHB7dzv/XqfefzmoFWrhCFoIvF1IhuKEgfftTxYNSDWmxmyUEryVGo
gv0c6Psp/JSWKS83T83lN3O6iPrtib6IQ04k+Cad2NrBfG+RAN2i6Ru7yOUOmFLV3ZLGGC+Rhzjr
YiyMPtZpFco860APBTehp9/zIP5WD+tqaYwdiWWnFWNHD6sEKI9GNCvUllOmTFYjlpVFCsluaqij
1IzOtppwzk9nTAqwq4E26fBRo1R9qtvsoTOD3gkKZB6j/Me2rHVXfLVMxrZCUqZiVUhIfbi020qz
wfmYWHgf2pI/gPzjTvQw4+0E+PMc8l5pXOmM2emD0WpFBrOL9sqB1jYp5KCxL58EO4rszpXtzqfA
Wf0uldztlfN2mf7/KugBdL0UBBFuvEF4KITOaoDhIi2v3fy6LWfNecmiLtNcvq5pLNVEVndLk5Ma
/lg+ZeRr0X3Z/j69K1mjuPr+ewLyah0A1RnCOdIAKjoud9M4gkKKfGlJ44JSzJ6SnGfyPHmMEUaR
GqVD3EsYnuldlFnc6K46Ro+62zoLbhgR06IEECEip9RJNWFrmYw5Al02AeZ6QhvbO5ss6D5sO6s1
JH97N+n7b0sMY3tGa4gjGQOoofKNqM4CSL/qWRwfqtAr4udtWWsaKEuigRkKzGyYOt3pq5Nr0WIu
jA291oweELrLQ2GMntr0L33Hi7hWd+9KFPPsXaKoKpoWh6aEHu5B2wwex1ji+K1VzbgSwtw7Yrak
ExAl4EpC6UtelWfSGla3AEwoAKyQIHAMi7MmNsVTx23fq3GDo4pLT0oXr276XbT8xcS3cnVKbIon
aJJWHXuIiYyD3N7HrS+KT9uKsJbY+SCDUe4Q3Qttl8Pj06nZ9rZ7rDG+g5noQ4AajPxAO8obu/JN
Z3pKnnhjQxw1NBiVT8W0Mie1R8azfq6jH5IOVERttGNicmyLd2DMVVO3vQpnCI/bRF8F/UHXK6vn
YwHTn/ubBV+0kB2Cyse2qKMZIcn0mdbSJVCidofieXIpPEl/5LH4rOXzP5wdc4/08QLeEtGkr8Bw
l7vBPtgttmw3kMbNKvGOivEYAeatIt2AGbdud8LMOspJsZvbprv4Mdq62j3ZyYJlft9Wz9XH4bUJ
MN5jXAQgeyTU0jAKIO2C1+SFPtsp2BDJrZzzgnkf2946QcaPAJZAmIoe1tD32e00G6nVj+GJkNSp
Y220lqVK4J5D0R5ICRq5+LZYyEHQhl3dKIc+WtzYmFzDKG7QCuTo0oLR1T62KlW3GqV7VOvplJno
Iy+jl1QORHw8ia2SdDutF/zI6M5d8bKAqaAw68f/tpFsJzaQ6IcAA/n0/Co0bmZOBpKhd7SBBsa9
8IbB1tJx0E2FKFBBQNGxQ5uanhupoHQ0YUzZiTGUbIcH+UyLgk5XA7KHV91agw36IJGxBk3qBC0U
GkQjn2mWJz9IHoh0PcFFB41r3gROduydCaDnkk0bx4STOlpc9LK1d8L1shkzEaY+i5oGLcYD+qGI
m2FiDKAOCxqpkXE98zJN627tssmMdSyLqYfaiAAvA3ZEIzitnID/+W/Cn6uTZGyiFVQzU2P6GlmG
x6IGfMsi3bXmwrnCqQv+3fR0DRDNminp78mFq5AEQ9FjZVRQmEwCHHfnitO3bRNYja+kiwDmDqhy
JSiLBeuQ1MJeNO1eA+lflKbPg4BG5gaF3jLiRKzr53MRSf9/taZ+xutGkbEmfe6OkZ5ZTa3hCprc
7ZWtRz8XMYzmKzPpp0w2sLIGjB3K46IWlql6aFexjWm2toWt9UTDzi7SGBWflzJV1AC5xwEstVZZ
58RWm3CfxvOhNhqvCjqvmQO3n4LHRX5dRPGu1dEXOQhPpj56s9rsemI8c37UWjbg+kcxlpCFXQVL
eE8iNvvCibxZsIQvg1tgdKbikU+s3oUE3hJAfjIgeZh3SBkBw4ZQDHGzEipraTA2UyOWTqvaL8SY
k+pd1aErYUyA1gfjpDTihOI2MoJV6w9ma4sTR8hq6k6+ksJEYp3WznUkoWgUEUvyxjOtnixntPT3
KOylXmaXnKt21dyvBDLWWJNCzfocj6pSN3IrQkesVefRflst1g9KUVVNRGVNYVEXa7Wsl7JWkbVJ
DyG6zwXNarUvcfKwLeYPu/dLDou+KEbVYvYJEp9aarUubZWuHlEM2qH5lQDNJ/Z4yeRVi8fs1r8L
UxkNXCahqJVah8UjoSu+Cs3DkBV22mCgVeQVurirYzTQDGdRXkKEfj9zX7m7vA1WZ1XPQCWzKp8f
O6zG0VerY5RxGMTFJBKKzR3mn8jX1g72SmW1Tngf2hWqKdwwc10ZL9vJKKM+ZGFRzoCFbetnVTkG
ym5bQdaPSzdNyTRFQM4zLrOd5iStmwjVuy4+jkjEx7WlZ485mZxE4M0Srio9jUF0U1NUiX2FNFVq
kHhBN0w9lTdNBt5rEbuXhIE1qxMnd726cVey6G+5uuASME/MRQU02G455fIp4NG4rTq/q+8zGyfD
/dZJhRlWvAMwCVdZStecZXXiOKP1Z8aVHOb66AkFKV8w2ERxTRE1OkphV+BCpIGi/Jq+bKvD+sPt
ShwTUqUAuUVbJ5aFHo7dpNeOKTduVav/x9qVLLmtK8svYgTBmVuOklpSz4O9YXg6nOeZX/8SfW5Y
apgm7rXfxhtHdAlgIVGoysqyk1zy+6Lwsyrz1LpyRvSMVWHsbNtfjYQu5tm3wAQ91QExKkrlAuQ0
A7At9bMQPCj6Li7eMh6Blbe5JgNWUygs/SRo6M/CxFv69Eifq13rCH7umXxpRo77syrpo5Rn2RjS
NFpMTlLZ7MUA2qEYwrH0DScyXmNYogD786ixXOnECEJI/4HyoFqaH+9oIVYFyaI58eoPnHNmMgAV
NdFQmlEG/1ySrx0oVVYuajzJB97OMdFqm8sgGNR4QEnZYRICR9Mh8ayrVjosnPO2iodX+8bARqZU
VZea2Lcohe6Xrn1qlNlrk86NzdYTY55czPoNdmWPgRFVluo+xFQqZ/KIp+8Sp/wRQN1MRee9tBu/
ll+3zxc9vr88Za7MMWhi1AuBW5SU6dPti9vYXw5UVIxLu129J6/sMDCidYXUmvgHFLBsjynSTn6K
wZ0e7HqfgdOpcsB+PfL/aQ/R70e0V6amiqYGyZgRfG0a5YyzpXotekDfdZgw3WQBCUHnBHHbvo8u
+Y9W225Ru7FRiGOontqe+4wXvdE/8PvPhc6vjwYkVGIGYQA+QUjjUFO1YTc/0gm4yYHXv7HtGaD/
fjTVtjVBuw1MKX6H+jjVX1Q8iTt8ZvvalFgN9VbNqkQtcL7a7IdB7md9stqZc4Z5n4VBi7LpIQSe
ofHByA6ZvFdUjib3b64NxdBkEPJkldVEKqd8lOUkpXcyleeLIQson+l+0Yno5I+c7GKMAVgFSlwZ
JqIT1PkXKxvbfa5Uf7RhFxPMhk21oaXCiG+PscfuOFIl7exP8g3yxQSDq0LfxBKpQiTzF08X3vTW
02YOtv0GSy82GCydlbBU+xIv7Q68U8VubfRjpmj+Ls50ol/m85qhuQYZNO2hH5qGDS502ixUeBM6
fI07+dQ7dKJC8xwTexu9uY7HwGrcKE0zDngN0Ja4CjIBpj16oIqhFl3YPC2E9WP0czvZFukpFuoh
7WIoWuWZrSyJl4Q80cF1NLiYYAB0yRdNJwkei3WyE1VHz3e15m/vGc8EA6H0HtKCGCZKvGjq17F1
4pQD07yNYqBTxoA4RdZb3OHTq1A/DgrneK7HJJddYhBAXMRanWscz2UqnSqebYN0Nmn1hy4fDqIq
u9s7ttY/i9jxYo+Bg2Y2SNVVgDeQv/bGZE1IGOueeJBsiGND4jC15c86xI9ssEuPooN5NRy+5/or
4PIDGLAgbRumqUrvoiyyRv2mMHXQxvxWOcfBt4KrfbQerFzMMbihGF2mVRhd6YjoFgbB4jFxclt1
iS96hQslfx53kYcbGoMbAcm1McsQ9HWjv2BWF1w/nM9ELzBq1FUbN1xe++KOFE4HSbCOV2HnnQgG
RCoyRLWsTFTvHIoAb0L6GPec5wfnRLAMqA4jGYqow6HT+i+T+EXUObcJDwjZDiW9CqOuK3EpRvtq
XwF5wyOdMhq+66XwgJD3vdjuJFUu+kIZsZx/+6EgQJygE7lzAwi0SJh9MPMkFFb3T0HrAgQqNFFi
FZCyqA/CSEVgqaLOhxHhWvpl+4yvb+DFAvvQ7lolkZMWPt+6xKOTlEDf9MNjvc+9+JY3dXcVwK6M
MTAfFrlgqDmM9dK+nDzFcEJ9j0JK0+ecG3IVOa4sMWgfmoiu865GZBblzhL3d0YvB3YrR7sgzK0y
ql+ifuAVOVYP1JVRBv9F1ei1UIR7NAid0JbvlWJqhwZXfIm3jcw9EGloI0h0hBvQI6x3Cohpklt5
MeSwm9mRkWe1ZAhedLKV+Tw6BG9fmSsBDS5xjQYwXNRa5ugLCtDHUGqtDGyFYPBnns4eb0eZC0BR
JE2FsDgUHJTSisSvulpapuBzzsAq7l99Nwb3y2SuhiyFW4428VBos5ed4QQeneck7YyHP6IbXZlj
UD9X25JkOlC/QvdVl+R3owTudFVxXicc7GCnltWJZEwJXVXcPJfCaZAeOdu27YaoMn18KeYyERKF
RlQmsfTb+Nzt+5Ngx3aAHKilWfGn0ZHt/pavZLCenPy5gzL73laW0BiHGBEplfVQ3PAQ7Mo9Vcrk
1+zXMwpXthgkaWJVbRsZNwxVg+ieYmtf2i2UL+zq5ayCdqRWUNvjPcLXb5orqwyUDFOZdgIkBfGE
qY60XFg8hm4DvnxuUzGb5LR853xNuo5fUgxXFhlQMeVKkzFzAlcNWFbICXkBJKzzI2Yv0IIGp5i3
7ZuyyMBIEba5ERBElrJ0VOeHRuZEytu4gYa5j66ZTGOcphglgTY8D+OtrbxyBIM3aoz+ka0dY2CD
GEGQJOgNcvoQc0PL8GaI2hs6SdaUIs5ZXk3KXH0cFjK6yBBncMkRmTZ7KhLyLzeel8fiHiwmJByI
uJSS+u4Eo7tAYy+46w4tJDlBW/2T0PCyJJaZOyqBjKsY8AS+wTI/tNCm2PZozud5X+tV4SfXMfY+
wexGR1C/EtNf0kc5uBlFb9sK76S+B1hXZuoiq5oiEf9l/KJr0jcc3ZX9d9F3R3B4xPv1VSEY1NFb
hUmKzMmZhjBb1BKXh9YmlqK0Th/gutc8ZHQ51+K6z10s0V9ytTAiS23WUku18KrWB3V6CLtdnOdW
Uh/F5mFoPm/v5HpocbHHHKfBNDGCAvR+Z6hPZfwSROiYgaJQcAqyJ7Plvb14+8icqDbW53mqsLoy
e62FF0F/ChHMxz1vJO6qHSjzKbIh6iryhB93ccjFESr3KIssQ+Sks+4X0ARX9e4hEPTn7Q1cvY+v
TDEIHo2LjkFZuI9F9aYyPQ3zl8LkOS9PQs1rTeCtivFCE52K+RJTLsZT19df+1LYJ2l1lPPQ2V7T
KpBfrYlxwsnATagJ2D68JHclNGD1SNlFQvSXZhjf6xQxHzICMFoiv1fvtORZ6f7ZXsmqe1+thHE4
smDH9Ao3ehy8Rv1jOmROHD+Q+X7KoRASedvWeB+IAfLEVBMzmMGAamaoxszZPpXS49LrN8348DeW
FDYKVJKwjYYBx3YOZicRk8ekbNyulI99lvNYTWtyewq0lf9zmn5pUCyFfG4EOiwkOaJKhrwn5VAt
Vv1GOZvzLmhs5bPg/J23K2z1ZYiU2owJsMIYRactocygaY6hYVC42HBAdzUwulogAxeBlPSdqKLh
SO5DsCLSfVmZfxIbXZlgYCLJAlU1aU6hnpZTHY+Zlbal0zfmp23HWE8tXBliQGKclUIrTWzbfMie
FHfBrKvK1d7eCTJcdbP1e/jKGoMUYUiCadFmPIrfFg/R+nPqR56yp9PDtK/8h/A2MClsB7VmCqh1
ZwBb5M/0PrLK3BOC73+5gwxm1OM0ka7FDtK6Qub0tSW4851+v6Dpy4C0I6+Ffxs1FLYba4ykVNNq
ysAebuv+XlrudHJTBDxtNc7esaGfYIzNsFBdRGUprKQB4y3yFeNpe/O2b0OFDf+MIRDqOMUHSvXE
bsuDAh1eM873egiNh+nt74wxj8RFmY0wMkDcrYwZar+v+Xzu56Nh3AbcLgfeuhiEkGpTK0wBPkHf
aQsSdgjSnd7vvqa28CyWFuLdPfKQ2plXf+Sd53c+/VVAKNVxLQYmavnEDL+itvqo9pisVc37uor9
RJNcY8As8SD2RHHBJkSOgptge5/XX+OXU/5+QVz9htocyCBFFa24Yni9GxyGW/QBfY9tvbGM29AO
bio7syXesAwOLL//rCuzhZJnRjQBM4M4u0mbyEU/I8dfeXcby8AjeTYIkwpKhiCXtyTUnQqNkVat
4/klk1M5lLemmNhaHnlDOTh6We6btP2StK1bV+05NDsOl4J3ShnwAYl6DsQQJL0m/YzyQJPsheBl
+3PyTLBRSp+A7t5jWwvzNq+e++DQ80b7co7Le3PZ1ZeT5z4TchXUZ2OcPTnG5iKJUqvWVN0FEe/G
46yHnQGxKItSawKK20Y2+iRM3Xkudlon/lOMpauEgZdV7U0jDk4gQIBzro9J0LuZUt9FC9T9zHi3
vb2/uRNVMAN1g9Ae24+Pj2Ykmmk0Hfa3tArQb3I0fOX2t6WxqFRK6vEEdqhL/JIRUS/2GBgM6riS
K0zVdJKhcs3oC5E/11NtG+aDGLlaxgFd7vIYKCxrSRuyBEEueeyovpRHZxCYzxOmrlFGM2916650
WR0FiStXCpIGpcgCwWdV70XhtQ5eyqR1ZuWYV7nD+XK8naSedmWrUxRdGQrwmAgEwRYn/tI8tVbi
0IGX5AE9Qi/m5wU9QpCwXzhpk9/g0GWZTCBVKGC3YVoThdhwN55CV7BbT8Ism/t/g2x1X+v8UihN
Fm+5Dt38qwVDwSUzMkqhKmR1R6Ly0KvVLhPNypIFc2ca6SEB7aVcRr9oAs6S19H9smL6Ma5s6yZm
3YpDi0RelVs62YUxJ323jgvg5qi6ihZfdqat2VYkyRHLOWpy7Gq/Snda7W97zPoafppgta4H0k0t
CWfwt6fQCdLA6yWemAnPBIMmGRGDoGkE1Fq7Xa/7cc6p9q/Jc+F1d1kDAx+Q/4ilEa8fBwXwaP+e
2f8sh1ZsK5+oyLRxfGfkOmgJt6rSlr9v7yC9bH71wIt1Bk2qADruLcFHeqdEet3uX+IbjyfL8QVW
F2luhaCEroOEqgkGNqAVotUSKzJ4cw3WweqyGgZAoA4f5HGEUD7r7B7TadOdjjbPsNqjs51zfHgr
YgAjiNQ0kAz0yUx5jOL7nH9TR/08xLq9/YF+g/eXNTEYMegDmkoG4D2t01G6nVTihde5i2vcpLfm
fig4FnkrY4CBCGNS6wvldYn7ptiD9a52HGhYJ2hfOT0TA9WLEeZhgFO1oEFSEG6LRXezzFW0vda5
g/wQNvYS6ZxP9ptY/udWsuNrRS0lBsEYeic6aveB3/t0ggee55KnHP8LbRoOdCgMdDSjUMSFAKen
us3kSHZqYpcJhm+KHjoKXCNAr234uu0uPJsMmhBxRo9OEaFbU0pthUhem+kc0OV9PHZ4bVQ2oLDm
uKZVCw3XeyqZOFOZsxMvXc05zgpd7NUVNYlmKA40L1QBELVx38mZXWTEDvSDOWX77Z3jGWOwI801
YRYhgu+Is+rmiuBISeBGSetlQXgvdP3jtjnOKVMY/FD1QB07qn1HmsqKx8Em2h1/DPBvno4Xl6er
vtpCFdWUCTU7pETRsqWg+Tp5bCHkU7n13vBES7hLDpldOX+3NgZBAq0U+zpDRNzIL1QKGlr4o8F5
dvAcnUGQMVdMTMkB18UI9Z0554fZ5FFO6CfYuBvZ7sEUY4DVSYf7GZodxUcReuf1ch7lL9u7xTPD
wETZRqDfCfhEaR5asvlgTJ9C8mJEPBYLL9JQGWxohaidJQ2gO3iYfWKn94Ez31H6dmf1jvEmWZHb
3ow7wxb+aKr7dZTDksZB/DCTknZ6vN9ix9TNIfTYOlSnq/jxR12Yl9tFZXAjNtrBLApcmdryCXJA
c/Cjns6QhS550rG846UyoNEQFZOHMoRPlAsvuTKUDSIvPIVH9RCiCZOyQMQbHk9i1WE0jFskOjTd
oBL08UyTaTYxdBYYXy77otwX/fcmfBxif9st159EV2aYU4z2PiMUe4M44ZncVqCG1jakNr7R4XPR
Q4OHNJ93sorBVyaZQy2oQSdINOMUQ5gDHfIhUX0ZkzizZm+kP7bXtwogP22pbAkHbPmgIjQE0Q0/
685k5rA0VwH+6u8zx3oxJ1PXciTtSIyEbxfNd2qjnSRleNpex7Y3qGydRqyivA1GBKKCBIEZW4cw
27mDuvW2lfXY6Wo5zENBr8cSogk4U8FphtBefOhuvqkQYutOIbeswVsSc36jtK7lfIY8Q0ju5cQz
O280rYbXhL4uhXK1JObw6rkS4hbBFdzi4M4n1Xun/ywWbZqCGEpphw5PN4e3Mvr/V9exCAHywZzp
o7s9TuShjqDaUfqDwlMh5zkfAxFLM0ZaXSOdESf7ejgZwUkYOfiwfVZVkYGHci7mqijQDG6UoSW2
vUuEtzp4TppnI+UpKvGWw+BCHnTI6WkDmFPBYdIPovSy6BxyFv25v1z2F2dgyzOklyRTFZCI7pXW
HruvHTSvNPEoGo2lRYZVBf9wDhQ9MFsGGXxQO5HUkoEiv3HKv/TnzHl/jGQZhNtpK1X4qDxsW+Rs
4vsJv/K9KoinTtDhE0r+qHatZaIpcOYV03hGGJhI9KnomhJVLqlGsqI23KlGzB4F3vZa1l/FV5+L
gYgm6bJOmvDSb4AM4O1NN8WN4CLUdKmqV3fiCaiuDaZR5CuDdOFXu7csSE5OLXZvtKUDVWJDamYf
HgaINVHWk/ivRvG+44S560HblV0GMUiOwWOFjBRX5xk+Jgy54U3hTDe6HT5Le82q9/0tjTOEo/CJ
l/rlASRbnMEcQ0y4mLDm5ZYqNxVeeF/784gXbPVCXAgnhdYfzPD9sM0MqsjyLJvTAv+JQ+051LNd
is6lbd+hYLF18BgwEcSw1pBToeJM/d0cR/5ihnZRm9awhMdpzA+TGLpZ0brbZnkexBZluiYZZamE
y4IALX/TQe1GRJX7i2jPb+WTCnG4Ao1zEMvkUjk4h5Kt0KRVQEIj0yF+FX0xwBsOCytGDm57fTwj
7OuCiEmf0D4tYX5MsvtCvpek578zwYCL3AslZmHBOWoaVqHJOR01qzL+YP4qfNCUJBm6zBhrzpiJ
J6hIVgmmWlTp7LSKtOtnwsGv9cvzYoKBLyFDkYrQHigtf207xTLaxF7whlVuG53Hilr/MBdb9P+v
kGvSSyOPC7xRiuRBmXxkHSwQYDhf/zevhYsVBqdmEYr0kYbHsuIHBxFd6JCjwZACjLZCb/Ds5E7s
iDxFld8EpRejTJhjqkUFwh+Mdt7kDQ6eYb7wkNoq5mlJN1yeMF3Cr8BxscZg0zCXwRIHE1pC/zFv
VU9CVsBR7hRrcptDuG/3jZ18DrmseOoKW1YZuErSMo9LKqGK7ld7Tpo9QTFl+1xxTLB50RA1b11J
oL0fG5Cq10pvLAeOw3OckM2FavVSqSFNvYrFOU1BSukz6MJzaimcU6UwEBQMSTpg1DYSNuSJoEY4
xucsayG3fystpb29Z7wFMSAhJ5WWKDlukUbwMKtJNu9GlbOc9Yvqp7+x6c9K1//DRZZ849BiBN9/
N6WZ9/UZfJiFugWjHxFGKR0U/WhO++2d4i2DQYZIaCUNldV/007y7i+GTV+jtsJgwSgNZNQiwByV
cMjQz/f/s1sMCJQBNLWVCUOrhOjB6BI77jQOlPK+B3PgoUyIAgw09DHv6F6TXglmqG9/EI7rsnnN
KivJpFMGATgudIq5UbwVyp/waC53KCuEVg6aspQVtqkwU2dItYMWNS+F2txvL4WzV2xKswoqXWop
V1Bvdm1/qnkCYbytYk55AArUqJf4FlEsQlLxZULjy8JTo/zNY+bnQWfzlWIrFVmoAEtUYi1vELry
gn03Qy+G2MKhdAqfl4bgACWbtmwLTY6iERMoTe2rmKISC+02Kfw2Lt8MgzvmjaLuxgWmMue/C2Yz
QMEIjNgSmp5kOpZJnFjCOGKmQKBbYYDhHXP1hkfOTWDOL7pY+3FR7rYdhRefqAw86EOFnuwJTk8Z
hJDHsGIXCm+pnb+pfrIrfONcu1zFPJ57MmAhzcWEYQodlh41Vqx91VN/e1mckERlsEIFlUoZe1Ra
1Dm4I7r5OAXybkwyp26LP8pn/nRSVhAjFJJMhxA+SNrmoctuo06y5rr+u1uV5W6l1VJMSF6hFoLq
6Dik9iIf6vIvV8KECYuEIYemGkmY/Y4JfWCNVHHuj3n7dyGPxmBHqM+hNjfApin8omfosE2PBfLa
2w7AASiNeuBVcN91CjiRdUxFTjtHiVS3MVpXqXlvZo4ja0yMQOZUMsoOcJ6m+1Z6bYZPf7cMBiOK
YSFdPwJc5WmyVIzCk+fPYvq0bYSHARqDAWOhg8lLFZNFCgLSCyWX5XZnTbb0OL8tmIA3v/KSKLwP
xEBAqQxDpVQ4NkbxOAcGZXnZiOuc7aWtq5Zc7lt2wM8Y1BNUBt6jHymzenfxFid6z1EJz92N4pAD
+lQsdBFZjSVZ427gCYtzkIgVvagxMzpU33P2U/rUVfUhHDu7XWRf7niKMOsEhMtiWf2LsB1TiBlg
Vn1snuvUXXpXyl9UIXXT4FsQPyX1975+3d5g3h3NqmCImtRV5mDQjkfyRjXCaNmU3JODbOdOdODR
zrhrZNAjaKoBAo2IyjMh2muD4jdl5EFs4TaWBG+oluM8Bc9KXB7HqOYEVesNsVf7y4DKMi8mpJRx
q0RTbaWieJTn5pjmqS0mAzoh2+AtmRAOzdP3MlP3QaPzpuBy4Iad7NsKUxerCQKiPMfIoXY8KDlv
MsmvJkxJUTBiUINiLRI9TB9/OxWZghEsorOIj1V31MuHbYehWPIx6vn495n0vjmJSp3HRERkKv8T
KIPbB+RkEpCAFP0uqvq3bXMrY5M+2mMuNX2a8ykZZ7RqHeg0xeEYQTAvujX2491iB1YHbRgZ6UUQ
hDlX9kpek1oG0ZpuJKTzGE+Vw6iWYrqTrWscJIxtT0FKTm6LV9CEndob99MJ5QxukfA3K77YZbxU
S3uj6EVRfI/ogkPhLTvaHYF6od242ZfZ6e8aW3DK1/+d3vJxwexl2GLQRABiqBNHy6HN+327ELub
hv+5V/yjGeZOzPouE5JlEh1zQPOsoew6QeRFxfTb/Oqllz1kbkR9mYeyrTTRyY6Bb/g69hDps5Pu
y/Z04mtY/HoZflwScxmqurJMOjU3zbqTTk9jBxXTkkfNXEkLfjTDRMWlPNdATnjGaA/O7FLd4NzO
bqigVezVnM7CdSD5uYVs8iwwxH5RBVV0hDTbo+bvqjNP1+fXu/XDetjkWR0qclq1Mjzd+CpjyLMk
HVvjIOo97yhTUPrFHVRRkxWcV+OXMYFdLA4daeBy8i1li0EXyQme0r3iZYeEk9xa3TYww0VNNAxV
ZcUwmiSdkwjDUh0xbnwpWfaTlDgcTFz17isbzAnqI1EmBbo+kRIqz7k77aqbwKOqr8Smg2pyXsvs
uuNdGWSOUyYNIAyaAQbfw6/PETaw/KE9lSb4VZD428k8qq7E20XmQMVNnIi9VMiO9nl0oU93HyAy
wVwVKLWkvm7Lvvg2HSaXqsREtWXY6q3qUIbX9kZTK7+6zeVbsudtDmV5UlIV3xJtjfOhrO4N0xcR
ymuopZcRx9zqcbjsMluqD9TeTHPZRB6+lq0Qwk/msFgGeZR5zX+c3WW7KeNIHbM8aiDEpL6qOHa8
fDVvIcydPUWLbPQi5lVIc2UnnepkgfiYR/0uLwTOnq2GI1d7Ro/K1TuxJ9kQy9A9cyrtm2CErlzf
6Np9HVimHrnb3rC6axhqqEgIimWDnVVZlGnWZeGiOEKgeIWaH7qo8bZNrN4jVyboT7hazRSh6QTD
OFEIVMiNPAcWajPPXUI40L4eYlzZYW76qIxrGVP4FKf5NtvdUUHBNnL0c9NZ4l1nxfv0TrIq29At
J/26vUKJfvtfztSVaQa7pqAxlEouMfrA7cG3au3qKNnhDWa332RoKYdOO2WRz7t6p+1wXUMeiccX
4X1HBsz0IEsnEuMXLGV3U4mlK7e8lxzPBANfUj9UcSv32N/Ji01HzR63d5HnJwwwQWEv7gQVflK1
J1PaZ5I/Jk9/ZYIdOShmmSCUNZbQLj5aTlrZHXnaBSvvMdz/F18wmLfEJNdgpguQdB5t0W7P8SH2
FTQRRLvo8EfRzJUpBpLMUl2WMsCFIjf7Jr5VU86R4nwRdrLgWE4m5PQwV74YHhMD89WeApFTeuBu
F4MOWVJGmY7BS3gYUD0nOuCsO9Dgr/D/dyruxy/DAITQiCVqpZnqwNMspLbD0Cfpk9o8bzsZ9dMN
MDAYMFjKaZzbKVbfa1tkZ7qjp9HBZe62mdVL4urjMye+HJBJjupBcYLsIPalZdQqFKt9jMG1o1a0
to3xPIE5++m4mI0qKIqTx9U+If1L1Cq7ZRE4a+KZYSBACONCDhV8oSC/0Q0kL6Bil8Sc25VjhNUT
xUi9vIGQLi5yCfqJM7g1YfYlb4Tv21vG+T7swI5QDrSmzVG2UZZPRe4lxV3ffI6rWzV42Da0wmv/
4NfssI5Aq4sljmCp8Za32Z/t9gtlKwWO9D3EheR0ZyqOz5PjW42HLv7HykZlUVGokopt1Hu/bEa3
hoJK4KrmxHE9zrVjMgBRCyLpDBHHCeLyVtz6asx5uq9kCz/uH3WYqwBFkqmkiAip8vmeajZUHmSw
7Ok++8/YKe7Dg4ZvGwBhMgAxpJViRg0iVXg3OqffG0cdxdGoPeReTA5Zdn0DkfMxRHAiJfZBWolC
Z0AjG/d2FH5STGmXz/mfueDFhvRxC8HLHmYiY0nRsf8nQS9sjT5349g01rfeaY90AlD5uvDuDvpX
f93Ii1UmTiaN1ARQT6BhF/Eim7YIpn56NP3OB8nyiXPM1nH9Yo1xRJkMfa/TfaTdt3hmHKiSqAEW
07BbHuojHRk7f9Wd2NPOKsf2+lm7mGY8tCorFRPewAkMysZGhxsYGlamvRW8CuU6Zl3sMJ4ZJqQZ
67pWnClCWVewEhPVFsExoB4UFTzFkvX3sHaxxtxgzdQpUdgivOim5gVTz3dZNp+nWsmtJv5aiMJ+
MfFZ8/GGTPVNa8YvUlKcSTidKyGxK9HsLanKz+nQ7zAv9KUSp5tlzr0oEfaQZf+aBuBLT+HE6YZd
vz0uP5q5CU1SavNEbw9DPGkAu64/oqHjjzDvYoS5B6M2h2a+gbemUrh9/6TH37Z9mbMIllSiy+mU
VHMvO4jqKuk5IjuFNwyRgzospyQfdGOGeqbsZOZsof/UMsSv24vgWWAwpzT1qsMgTEyY6HWrqoMd
BiHu/s4EAzB5WpMQZhRHGmJ7TMKHQW4ftk2s1Dnp7fPzW7N8kqwwhmoI4VAT5vtWXu5j/NXJcMT9
ZE9u5sKZ7ySeggYHylhKSdQU2kLonZrswx10XkC/Im7u8VqCeW7GwIkUS+m8IKRzVDM/y1rsDvPs
96TjnBaeGQZHlE7WmiKClK6Moczmj0724oVHmOY5G3PsgT7qWCgDTmT6bUl37fBj2w14a2BO/BLK
SlcJ2Colv5HKY1uduoTzmuN5GksKUQn4cMAvel2+z+fz1HN4wATryh1cWmguToDe8X8nPXzwb5Yl
kreVrCsYi+aoaDaxJiE9o5P63Ifq33mBxsBBL8m1MPaAAzl+TsLKqsRTPvAEldcvSEgVQdhRRDac
+UzGkEMXI8DjvqoSVyBoqmxCN0jnwzRWDglUTui27hU/zbHJ0zSI0XaUInmaGXupfJgEFZ11vM5p
nhEmYaGRuGurBHkzKTiPbedF8f1c8gZTr5TIqRtclsJ8nkbNxa6dkNNcOr+KK0ta7hvlVIgndf4a
Sg96CGYH4ZWmf+PyF6sMgEtaVHRTjCYE85GWlpad+Gm6EYG16ANaTsIeLHfjueLx69fh9WKVgsnV
g6ItqhzTBQvV6cixDq2y30ft4zB+Jt1RK/b1zAPAld6fj5tLP/GVwWg2pK7P4CfvNbQXZAEhokXO
0mO+17wEBXkr54EJBbxfY+/LGhlsH5e8C+oM+rqtO7rkqT0F++q12Amn6GWx0zt0ivvTLbmb7ggn
6udtLoP2cVAmGUT98Vo7NHt5B6Efr91LO54Iznp56MphGcQ3E2WJMYwWmfFdD119zZ522VfFKvca
pMZ5mTzebjK4UpOmgUgHoDkkpyg9NcFpFP4RTAwh1P0mUFzOZcPZw1+6m+ReDEAZUZyxk91hyM9Z
VT+GOdoMzegmDNOXfgajVUk/SarmBMnoDVPtdcnkiUH3XQ0nH40v96qK1IxhhDszNw+VIZxSfbpJ
psIWpuUmwh+fiviOhKHTi6bdldHRNDq36hZfC2aMhxNjO45jO53km9Qg30ylt2MjN61Sy2drkWZb
XjR/yUubxNUhSou3fmwKS8oHe1pUvwiiR+SgPIxvzmzMb9xNwrSPuwy05fKm7Co3CuPTtMzurGdn
o2mcPCkft3dxNSTQiaSYpiEbps58s6EWpzmoELgVyzmP7zTe5KBVXL78fTZZbSZiWy4pUEQMvTx8
6Du75CareTYY7C+HGcwvCWsgt8U+3hWPKlQtIPUQnaNdcghccveHvIKrdTE3QWgETZDU8PVY1nbq
UDtiIr4YpWZvfx7e0hjoB8lFKqMEbxyZHMf0rijPFS8/vl5yuloKA/R1kQiVscyKU8/WbM9u+xDZ
lWGBb2Xa0T+GlT/JbuyYAvQRrMLmJpLoTv2CwVfm6RZcwX4+GKBro/0eXcmUTINg7kaz6EC/yi58
rrXV2EdXNAPay7ouK4y1MoAibiPgu2UlJn29N/I2X8mZqFYrYJwKLdNHBymH8cxueC/i9TrBlXXm
vlFno5nQGknHjYgYmopx5nfB7t8RrbzRH+sJwStbzBWDHLQ0Zz16CpFioGEDWsrlz6pfY4ALpWNq
Li+3tAr/VwaZuyZSOlGPJkT/8YRG9ngHNpodQgOzF51meNVlTsZzHbkuX5JBrqpcOg1KhshkaW5R
PRJeu/zq9XJZDptekKIm1VW9QEpz/KxonhbfDKkjZL5W9NagPorJ/fZR53gmm2uYBGEg7YwHYDA4
PfncEV9v/5nmp0HjxOPvF+OvJ+7nzrEtLOqohFneI4DUHxdwbnr/307GzOleddv4rjzRNpDQJj/a
1+ak8FooefvKQFoStxkqzTQtBLHt1B3e9f/4z3aOe7AZCaMbyjQvFtnJySkf9yLvVcM7X2z6YZby
QleL97ztjLFgIAGexe+0NZ8SfbSH/wI81i+Dy3dj0EM2sz4ZRZxoRVJnq2/L/VK0u8n8tpDmU5rr
mIEahDdxLDyIg2DJc3zSg+mT1tSuPCpeKupWHOaYT07Mg0aUW8GMoaeuCq4oga+dkEPXyxiFOLuC
sXiqLJ86jL+sCXBDWMwf5Uz28oJ+lXkIIIlu5g4B+0GbzMKqZBz4QavdWB6+9AM0pdBIaKukOc7t
/5F2XUty48j2ixhBb17py7WVuiW9MKYlDQ3oPfn190CzO1UNUcRd6WF3HhRR2QCSB4k050zPs2Y9
JP1g53L2XZSXl2rpKxt06ycUrYJCKG3M6nyrLEj9rRl4G3rTbpfpBLa1MG06u0sxJFPnH+Kh+qDO
mdcuq6dEuCLE8jKsoo8JlKOlI5YFX4uAWULM5/ok7j/EmHZXiewt8Wq3kqo5ltw5ENp8Bq0HUrTd
Z2OxXkHP92yM0egLpfyqqimxldQwjqVqPvSaUdijqmX2PKkX6FJ9kKfpVKgmBoz7EhqVsewlhhLZ
aR+lJ7yyUbBa67uxJ6HVZrHdiBP+rvljOiegOjULu8sXZx7yyM7SwZFJFkjT+CKbyJVZKjIlo99F
ujsoy2PRNd/3kYXnN8xNYBlZvE4EyDLW96Ok2HUeKBEvqSBz4F9j4L/VEq2VZXzX1d//iDQnrng/
26KHtuBjeZ+4SNKYn82z8Uhpg0sCJrj8kgTil8jBLAlSRvb+qrffkzcAzlwQvQWuWWlASiA7SD5B
UigA+YGj13Zvj+hMVmZwF/PqpRzUYbNTg16DjmTGJuigbpt1X6xf91fFOUs2EWWJlo5nDc5S0+51
40U3H4Xhw5+ZYELbRBVaNYUWmzs26MHX5tMyqF4X85hTt9+m1/Nhp5UkgdYrM0H90U1NmyYwH+fp
LuSV3RqOsb8ozu3KTi0BCrK5HSrN1ZeDIEEPZrGjCW+2i0x4xFUUhneuV3ZyqdKlqhBb5Apl7ZOq
P6jQbRzIfcNr5eOtiLkNtHmeFLVGFq/SP6XV1xXd1FHvkvE4cLUQtkP0fy8edopJy5FJ1Gs84nI8
r3K8pe0eArADWIPEUFDs36r13jgGgySjVSgtseDjqrG4kZgex0riDORtkNwg2XRjgwGHbGkmJRVh
Q7lfgFDLd/WBtvFnrzNGF/TzjAhI8qB1Y6fuGIX7vsj5htlBkAJkqYI+w0HAVl/3f9e62/FUkLYz
ldf1sQNLHfixh16mxbGhwPyk4kfWY50sDmUmwJTCABmuIwY5/f2VceCPHVnqkewhtQbIzYeTrnvF
/O3Pfp+JHfPWHGZtRXu1LEgvmCMQbTWKeL0aPGAy6CpvXqRKlnQm4gAkltD8RofaMncMVdcIxqD+
vX6um4OiznJjbBRaKVsRlrk5EW29eOuHlx53Im+ajHcyDFpkWdulMgV1dXjqrG/1WHGuW55TU7i6
WQcaRy1lshTVJU3/YBTzXZ4Jd4g7v+97APdwGHBokDjVhhWO3Xl0qpomDNJgdKyg9PKPf5ouYNNj
gwVf6FIk/NUATJt+AjpsPJPC+ZECRGsX97FrOsNrxkn7cE6LzZplitDHJJngc6N1GqMuNHLz6/5G
cp5hbIdnli+CKdHSNuD2UaRFx1Z1wBl5loTINgnq3WOhfO6QPNi3ux2WmZKmGZYI+Su2+tTJSzqa
Ahq9aJq/fijd6rIiOPMjf/GzMPuCJ8ZvtTtcTbIVKLU22ryfkMxtp9aeItFNJOswN9ylUfj56ea/
scMkIq0BNGLKiEuF6paLXu5WzhganmoLAWrg3GaezU/uxhwTqJVVEWVakUDMXnws2nM2/DV0nLCJ
54iMCaMZ16aHZ7hymzs6ujItELLuOwQnXGL7c6VhlASDZm/BXR5MZewWo2QvmBFQZ/UPV8MAe90O
qdA3teYuq1OgsSaZRs5ittsYr3BuMnA+C1XciBUeALSbK/tMh3YNp7gUjvqs21YA2rcvymft2/4W
bjoCqlh0HBLaFz9SFTfYaw2pEs1U83DOvkQ1lMJjOzI56alfAO/VCLN5okyiCZPsaDvHysbnBmMB
tN0P3Oin5JEXcm4Ht1djzDZ245w1UgN0Esfq0kMxlIYwVjq6edZ6ysgTPNz2was55nZU4pbkGe3x
kMxwEhJ7gvxqLH1PTY0Td/JOirkl1YLUSZrhGu7mj2t9RJKv1V/3nYF7UOwNGa94FWCMxE3w7lUx
gyYeShxTjHnc/8dMLEWAX2OeyN4j2thrvSyDyWs5ggPgnOOOxMT24FNN96a3eTfy5gb+i3lg3nsf
ZnR5rpRiLiLM6FJ3NYzQrKJTIxccpOCZYQJNjBoN5Zzj3hfaOojq7lueF56crv87MRKeITfLYT6q
NNIaoS/Qjknix1h/IMlfef7G8YdN576xwXxLhkgSQirMi4y+fkwcJQRL3mk9EURNkxs780cRuo3a
gWN1/y4U2QECwZAaaNVhZVTPHSyiR5Q6fDRiYoyAuNZBfOLY4/kh82WVYzHJa47kaI5usNxd38YW
I4nSDxn36k3vbI493vqYr4x06zg0NaZJKRwiKvSz7gevRxISPw+WkHA+a55HMg9WQwellTBgUqLp
WwfTP0ehRPIs5kpt0H3a+Z7ZwYJSt5DAyHBuakCeyCn1etEWwZsU1KfWU/05SDHOubzi0+ZWBrYb
Xa6eyk4bSHpqmKqOsPcC4TgE90OQubNNLtl99mq0tuJhW01//yA5+8rOHYyFWkLCHJOkJW6bTvpu
6P7Y8tTLeUYYOFEbsiyLQftMdNOOWjz04lNffdxfCSeyBka9x8a1Mgm4kBEGtJ/MAASBYeyNdudn
Oc13oijRnHhTkdvhzs2J0YXfRB6DoPc6+vIxtYHvjka80E47NB+JM/ja0fQzFI678LfGBG+MMrc1
Rj0NfaKNv0Lxoa6DdeZFcRzEZOUOkrrQe4umGSCR3leHRDGQyxVtymT9h0fGoIg8igkaZ9HDSlGE
FpHa0xw2mFULRR+cBR/h8GXIsclBSotBEn2ZKlBrIQahAi3gPQorDABol9mr/PrCy+VtRyP/Hhb6
Dd97SKWlc60biEaotfXQOYmvu8ojHW+InnjDcfvfmSQyDzA9aURBFylpVKS8FnHlpOvyt7B03/a3
cPPtfLMmusM3Xo8h0kmTJ4Lo9Kj5XfBP53Eb8Lq3eKthUEOrxLo3LZipo2MrPhXJk1Y+7a+EezwM
ZugSScBcgSS8cKI6hKVvflZBaW4EqMn8hrLjbbQjsQwMBXiHV0uAL0ioq7UqBA7hdLLsG/MAsoCR
E8PRP/3XN5kkMjChaUIi5DkeliOcrXnOycv+3vGOh4k4WlJVRtbRUW0NE2MmCBuPksXjW+DcidJP
ogeSQrqE9jujAuo1lhYUlh7Mc2QXGsbVqrdVNp7WEoydpJw8rRjDipTot+j9Zk5cLf0tihgT3WIY
s8dhqgx4iEYZZ0IuQ7RAeWytZ/33ruN/f5/tuhg7S6g1ScNzoh8co8IYaNl/ldLybf/sthH+aoYB
ilZelWKNcOPXyVMd+THee1PioSRr79vZ9hFTlS1TU/A4YnxEUpI2lQs0qejtiz5cUsRMXPlyng3m
Dmmaucq7FBFbvzxr47ckP6i8kfNf3PPXdTDHrsVikaBhFZU5EJ+iu+cI1iMXbXbADUhUHRqMIuOB
SVz+A3M7Hv3XMtvlOWZC0q4tutPS+ruO0nm6QPX7yZIOCW+0YBsvrpYYn2gyK5dbSvGwWHfpcjRV
Tt8N55x+8C/c3BrmuJhRiTeRm44fi+aUN8Quyt/huDGva2CujJRMqA5XCjhu+iYkg3GygAj7Lv2L
MPNqg7kyCLi7O7FGn7b5ETR4jmBLp8itIf7u00bt5KgdUs7Xut1rc7MsurU3W6cp6lBFJkwuQfd3
HA5B4VjO8Ln3aCtBcc+bSt+uDt7YY64OsSSWVk86+vzvO4/8RUW2yKN1R46ClzpwdsUxkeDIvfKS
Bzxqm+0r2ZJMXTNlHf9lFqtXeI1EJXKuNIusOrkr3Olg5qX2prDitMBvOuWNMWalCUSIqZoTmu7z
B6s8ktkv09+5Jy3An2SKIoR5GZ+U0AZtdhMwUOleCzRaRsUn9O1xgJaC3E+X/Y0RxiknGUpexgLH
71etgH5x6qD18bmXS39qwY5lDMZrbv7pypiTMpYsU3Ja6S/jO32u7awIe5JzVrYJSzcrY05o6dui
7S28CaZmOEyxfJA0XlmV/sTe5jG31CSYAyELLvVJ+qCDFGttIZdr+Qkatfaxg7cW5qqah6jQCEGe
FakMr4+qE7GIt29i+6qyQAJkoESrWT94S2+wQkmrMu4nwGx5jkPxEj/iuXFUP6DCNNKCPkgE1KeZ
M86x/RVdbcrv8altEjKoGaVkWVrfGoono1w9QS0Dztro7/x8UFc7zKe0RtBoHAz6wnfXH6XIyI3O
NNeaebHPfbrRp9meNeabqiGNI4wqrMWC+KgOsNCmblVBTbZHIx70sDpRf4uz4rEx87/3V8rbUObL
kuOyWRMtRiNB+4loyAbVf8+859W2M143k/mw+rkgQ6TDGcFiaZdzGC9P+4vgGWA+q6XD4G0+Yf9G
tX0C3frXXoh4HrH96V4XwXxRlSr3XRwh/T45yYfoovhaiL47wUZJtcGA2H+y8EVi83aPd0JMRDii
nTQpZnxmZHiSjMdVRJPky/7+bU8mXD/ln8TW40E1dQWl4vleu+8Ptb/aiDnjHrfhikZ9yrU52C1o
GXKHd3bbIceNbSYaVDujacYFEe/oL57h5z6dZh78FW1BYpg7PHKEH7C087EpDIRkUSNaI1V5WCUb
osP1QfWqIA6Mu68jCsgYYEJvcXRvQgIzdjHl6mif9zebc54sp6pG+ilFiZwOUMZOW+sOGn5dveq9
fTOb0SMkIyXgs4oY0mT8podS29DW2FfKGwJWYyd9FO5GjF6MXgZisRjjdhyLFBTZnb2xyGa0Fc0c
0nFcKWgunuzFHhLMKvgRdXBMYq7lm8yJwbd28tYe4zmdUea5qIHnQsxem0SxBfFCBl4XPc8I4y5x
OWKQrJSRKWx6T03uKvVcre3voMvtUpj7JtWqRkGUQ3v1aRGnvjcwbN2eqHqvCjYoEDxSJTjlsH9i
FBf3Doy5dxYl1ciqIQBuhicUScXyCSU/e0XV18g5EM3bRvrvN8GCGStJlAr46iIZMXab3Bk9uO/I
yttIehx7S2LuGkWUNVmIUbZsNNv4SnlO5zA6L7kj+pXLF4LnLYvu8M2yekhw6wPlq8zIl6jyY+2r
rHMq2VuX261rMBePJqnzKOTYOU1/Uot7NCLvOwFvCQxOmJMxCJKAJfTjnVx/SftD1cr2vo3Np9Z1
EcpPyWkR5d1KQuCbHdoPhRcdvup2/I2OnuUO9123dVXfGmNwwWpVUVXojvXu5M1nEE4FdRg/Uuyb
XIi8IP8uuBjc2F/j/j7C0d67QiE3milCswOK9glGubN7danue0X9sm9mM095uzoGKqJ8zYeW1ifp
WA/tlGucyulfLSdObZpNFk/Ch3py9q3ytpRBinjVQUCa0/eE1jnIHPqxCdIEYwLo6pjU2DeGy27z
K9bAmGDIsozfZvayMtVVRTe8qy5SmIjJPciyfYhx381dA7WF6bHQsu9xO6OXs/DTCc3RQhEMMRQD
p8jBlMwnFJUeiFx5yWAcLbn0RF14iNToY6cVl0nCG38ig53l+uNqWk6hT74soQO1nNEe0NpSO9ql
tD6Q5bAYIG3ISxtEWGByxXAJgVbm3KM7prKz8jEzFX/KZ1tRR3vAHGfWmo4pSn6pznfNUmFMCBx4
S+VZWYxkFIgdZ8gzCnOgVqkj5mOYLcPLuNYHufzbxLDPOn9UdPR0VOZljHOvk/DL0/d6XtEimL/K
WYUJbM2TqtVeCtkj4HYY5S9DnIQlbEt6EVa9cVjEwUv6LpiSwm/a9E5uhNcmbsOlz1wiVU4ZS+jn
UCETKftD3H1qSQR6hbMk1gcL1DgCyNnMSgiNyjgUuHeIFBYFZKcn69kqM5AotaadN+YrMSrXsPLj
uoh3Td0hhSy9LEv3XJaJX1mpoz00iSPnnm4q9wMKsvFceloppzbVuasKA3RIIBbJjCDuzBAts7lt
NKI7isa5N4WwGRZv1Ep3MYrDUA5nyUwHzzJiYouLeNImfNOgE0Ab5XhZJBx1Yp1zCB+u+vDXXPc8
PeRt74ceuwYpYkmUmUslnYgeqT3uyXT16rhxh/ScQV5G0F2O428lVzTxaojx+1gHd5dogkFo9OOw
c9aQfuH9W3qJwt4DEb2TPNbH2om8mEcKsY1eV8vMLYMuploiCsoBiVYHaVd6MzkIybf99fGMMFeN
upKqzycV85C915TntnTHkpP7lbeD0H8Xwj5l4kirl7zGWZVn8UXHqAumjh/BJGzYyZsWoOM2rJ3Y
zx35MoEFwnjOj8MrT+GDs06FuYDMSID+eExnHiRMKDYoE+WSl6s8vhKeGebGsdQCY4I0aDTax7Uo
HWkJByH29s9sM81z45Pse0VcFKNFPQA6M4PulJZ0JAAuPDo+dbJxHmvQQDSL8DkB1XsWz/5azF9A
fnRYVQjxiCk5Q4X3YRLzcP+v4nyRCnMfWaOVSj1kK1xLxaDk9FHUH4oh82T1N/jbbhdPj+Amvitz
eS0VBZdtqiyuqCBjFzUBZiN4m0w9/+ew9eq1DMJYJVEg3oqnTOvGT3QSogqspyag8gaCU3s6EuHr
l9Q1Y6h88LyV+8kwqFNivlsZrIp2kJlH3cn85UVFh0nsPcWXubUXt7WzY4G2DHBRQ2SBc5Q8L2aQ
J4kjQbNy5HYzsXcm6TClmSOkv/VUvAYUjBHUUqfFKhC/lN2hEj8JymeFRwxKd+nnI7yaYMBNkbpU
1FMkxrP1rrGe6uU57Qe8Gu/kPPf3vZ8THrHDjymGZ0sJunuukT8Kmj8Pf7Zb7OxjD7oNrWxmFBKM
MJ4eMzp8xiEV+MWL4N/tYgm4Ytlo56ICTlOGBtGT7Ngjl9rDM81fQp1jjQMXMvMZD2TqU8wPY8yj
iB7EUfUkxfCjqHfSQecgxs+mTFm0TBEVewOUX2wbQS4MpTyni+IOJWKd6i9Dl4KlbBAzLZxoYYNH
/r0pxuNSOZYQvqJiKwe0iY/q1i/4bue3Nkx7t/UmV6OVYr8KqdAkMiPNm8b5G37+eKHuCOofE01w
EApiS04KhiJq0mA2MibPevtFIs/p//4+fW+CgXolqvGir9BvOrayNxHUw4vsjKk7zje1oXX03g7j
I2Y/VNZK6WGj7+gR+7S6GJjBGHMczEfTncM1sAJwiQYJ51v7+Vt+b5b6080NM0cVEWaoLWBU4jKu
ZyX+tI8VvBNiwL2udb1fKjyGTYTTVQEwTycHKuic7eMtgwHYqRGqaCGApHlYnGQ0wrZUgv2VbEDG
+61i/D3XSWcuNInQo8MN9Vo/cpW71hMCaFD58tO+tQ3yjnfWWJCdh1rpCVpzkD8d3TQcz/C8e4wn
QlJw+Swho7Cgw3oJtd5V73KHN+LE2U8WgpvUKiZNsAAj8QWcBWXBySptwdTNh8vC76qLGUjgsJeg
eESpqTjXc2ejBPXYS/87G/z7jWQSFnFbr3EMrmlXroQvqdz6JK1dCFvy5pu2PV21QCwhmbLB1iPl
Rc+njoDzp6pOtfQ2kI+6wcmVbZ/K1QQTcYM4eC7HDFgUL4+CEgwTr9v95ziQ7tXVALNXg6SRWFVx
LKNPhQip0jVqjkde3wVvq+g6b0AH6lCDqVESx4ycBwV3r+h3w/f9D2ijAPF+LfSPuDFSrUaiyCk+
ICtcfdErjsVHcilPdDQh94a3OuARyG6Usd5bZLC06kvRKmTcRsgynpNvVNMFKlffxsyJD5Kzvsg2
uZ9OHRj5eFWljSrWe9MMzDa5nmTFBNOYlj2j7zI03fSsHwgadciz5fJEVXl+wsBtNSplFhl4l2h5
dz9UvW0p833aGq8pJhOXAr1BymAbtRLunynP/xkEVqKpMKZUxluwyy4oiDqt0HMuEo5rsu93NS6a
2MjQJzMMiq2LnWv1X/XkD7GCfaG3TSl3mUSDCt1Lm9Lu51Aev/3RZrGFRlJmcV7mcIkm+Q7yHzX+
vP/7vJ1isCKSsyGJOrqG9SRJf5nxCS18nFQszwYDFCOSicKiopF4bhZnjEfbGDEjSDT83/5iNhjb
3n1ACoMW44z5/HHGaujlTvM2oAUSD703HLLjymv23XjyvrfGIMXa/Ddu1Wv0ftFZczjAIbb7e9BO
h1Q2uLyjTXaUqI7OUcWuUXNZUTlfk/ITZkCEydJMoIV8JupdyntZb9/x/14mCgMSqxRXTS/ga021
2p4mVD/ayh6iewyMc06P5yYMLuRaOyX1isQeKBTtBpQHq1E47TK4+06ybcZEGhItiOjQZsxErSJE
dQsfEWYjyITBGespjEjp7ZvZ3rd/zbB17HaEUICwpkA5I8y+5cNDCZk9Ho/yRh2HuuDVCpMkjHSS
GmgdpyIYdCZF9ppLrIIJ0giMo+bUGHLA/5z9lf0ihL4aZQKYWRznJVYVWmeOwyZ2BDCMebMDxkIn
eiu/kzeOPepi75Mi7xfJYJTQFZHUy0j/9z4txiVoskSpgopgNBPooVZnOWN6FWNad/mFFw5wvIWd
0sqHruxmCXdkMX6UwXulfzQIJ6/wCxy57if9G25inM6QuzSyEOPQ4UvDNyFVq2e2eZ6hQ9ne0bFI
+gSPvMGByNzhJKCWP3DuZO6ZMlhGht4a9OEHzwNlUelQDhxPKuid9HAKBX//RLcx67pgBrN0sRmm
hbZaGR0ENx5y4Wn/938RSF0NMKBlLmkfy4n+T/GWNuVSVT705dgr5A0slzfittGB/N5DGUxpi3oC
T6lG7Y2QVlY9kGPddXbqUfX4wUVtzCYupHYc8qxwGmY43vPTyFZtWlqkTsiBJWc96A/kmH1Q/OV7
cVEQPjaY+e8OlGu/uc8bu3yhSs+pz+Pr2v9KfprkUoVmkpoSMDTIQSd8q5Wga545Z0pR5dcogALa
+68kTcpIRxVTdWNZPBCQIeHBGWRz/YZY/U0eGqfvXxZNCCU9vpvU2lNTkDr/4d/AIFGfzFqVYcwd
w/r1Adx5l6+DDwY0W7RjnwezvD1loyYhBi1uBeQxxtlfTNOBPsB5IeSwv6b9b/GnKa+1NjCnXPV0
dr5/toj8Rag7b98E55b6abarK/t1SWn9Fk8q9JBJr4VDHOWIrm+Xao4TP3J4bxve7jEQkySVDFEh
4FmmVC6GQ0OTiA4ETjm4yds9BmjUaS6tYgB0m+u9kn3o+tf9reMtgwEW6IRpDcAMU2t9qKAW3uq+
mfMCWd75sIw7a5wpiW6AP6EFfNHCUXFM7il0rU78AIplbzrxJhk2KoK3kCn9COVvLj0EXfkkFKgX
icHgtR9IWHjr6xh27gz5OACmG/VoVvu9jNh/LwbpxzV4Y5WAuYaA9hIg0hC/yatD3fZ/7R8Z5/KR
fvz7jY2m1M06kVH4wHBB8URLYUbmTA9WgH72U/MsHHi1N44T/sih3BhcJ1GPTQEF/4qMntULR90q
OCjxi8T2deOoo97Y6HKIIKBXEtWce8MVH8nLeNbCzO1PwkeIjUrwFMVBZ8nbH94sP9zoxm6Ua9PS
5qiErEJvV+qdpp2skVNt4fo/AxaxpVVdTGGdUtL3D1CDD0CYAB4o9A8Dn2jXJA/df/FUvW4ogxwC
0YqqWNHBS5s1LX+4VB/1MxUhbSuHF939Ig19NcbAiJ6iEAeGcUSYxwhkndOxP6doDYk9/UA15VQb
LalfqYPWl5afUaO/vnNzs0OBK0aWOwWa8uCMJ3eqU/rZQ4F2ae2uj0E90xwKX/ULlJiSIDnqnFCQ
822w+VxtqeZcn0XMmA/zYYXAp1nwFLs2MVqSDNPEEJilsn1maIsiGOkEkjXTx1wiaPMieCh/46DK
ZvhzY4Xxl0E2FNBQwkepktIQrCEY8Mfj6KFXL9QUm9cWvXlmN+YYj+nlSEvWFhfbiPdIF/ThhEPi
D81vHs/VDFsfUUuLVKIl43jkQzY8kKzmhGycdbAlkFKYazyv6FvVyINeNUGnOEPvQ/dydI0VZmLL
ZuPUMm+afftFgMln8AUpFmZ8mP1rdU1dOzQs40UwYVKfeDmkGZzINw/Wxx58xtU/DdmGOz3+P8Bl
M/lwtc7mP/O+lWJkU2jAJXxCnBrMhl2e4vPoxU4G0S3joThZB56izPYlcWOWyUboy1KWEk27Rh/j
F0pqknp65tbhGNJQD8ICR+KO+Mh5wcS2F/272WySdCxKiEj1yBxFaxjVX1aVE4Xxfp8J+9MlmVeR
CGAKNOO7Mo+8rowOnO+b7s1PIHmzd/RvuLnowBa3imONNWj26Bp++Uzjr+Igu8U9j+2JtxzmLk+i
vstiGaamKih72Y6a3tlfDc//mGzCKCUJ6XRI15XNZdI+KO3kZHVqi1bk7hviuhxzdSMzvpqrCdYN
NdCPyxM6FvAua0BbIh9IZc+gxsAEkF1yL7Vt0L+6HAPHzSQ05jjB1efEK4bIQUPnmvBko7ezMjdO
waDIKq/TXFv/QRGax4i99jT4MvpbrANvkIO3lyqdMLxxwSY3am2Qf2gkzK75or0hJHmAjpIngnCm
93S/v6SugsI/j/yd4y4qgxukhfKJYaLIIemQaVKm9KHT2w9x3T7UMk/vm7enKr1ob1a5GPJgyiYS
2tNx9S2/CogThRV0VjJkhgbOh8C1xkAH+vlFpYlnSj5D6dwkYCFxioPoguIEYwv7XwPHKX90xN8s
LUsSIzEqXHZj8TguT8Po5COvEL9dkb36JKvJM0aaFAkKXhu9C4h3dNRHE1c99Hb6oUWeK36WeNDI
wSuVQRPdyiuwZqBFyQr1RygBmdDLroL8Lf+7xaCRl4H1m9dQw9tJBlbWpBLSRkS/qg5R1OVpXb1S
4yTueE7PIMikjm0+akAQWVePqtI6rQb2NLUmTp1zhY9562GAREu1Qm41wORkeaL8HOuHQuX0INEt
2bnAWC4YS5gr3Rhwq1RN5WSfovW0CE8ydMrAR7fv5jwXZMV39KIU50JEUJ+B4b55BBMypYP3Fguj
OYqnvmWqzXtjb7/Xrm7PyvDMljgtM72fKc+D4UMM6tAf6Xsthfj2/vq2PcPUdVDQKNB3YTAD/p73
pEVQvOST3wpgth+k1i6X2O1TMHfsG6Nu9vOxXY0xcUeFwVmhkuGGzfRl1O+t7jTXz7IaqsuTJj/u
29r2wqst+u83+NRnYkZSkz4ELfGQW9HZXAq3TIn/Z2YYvCByN8kDLYppcdC2z0V3gJD3volfuOB1
KQxALF02dVkOd0C7cyDYnaNAL+UAbcEPDebCtEOBNMm+Sd7mMXih6aUhWzk6oKTptFjnQT5j4Gbf
BM/xGJQQaqNvFtpkNRuHuA4WWbIHLVSGz/tmtvH8v3sns3N8cx1LBlGwd2uHt9gYVJjb2bewv1cy
yyyXilq8tCrYj+NlsAkJ6uL7EnM2a0O0ARlMEL/885mCNPe9N5dlKTZEAQppxRymWuq0ae9rGhpa
jGU8CaV4MBEBJwa5RGIf7i+Q43+yyGBEVNVtNQ34bPWLGeC5cF859av4oNvyJx0j9sOp53W78E6N
AQohX+e21cCVrZf1IZeFk7qWf/ThyizjXJammlDW4DqEtpo/pa0fyfgvKNP3N2/fzWWWak5eVfBk
lMgp1uqTkgRWvbrEymxMEHLccDv6A5+yBVFX0JuwojmVagxpm2Eig2YBJDf1kh/Npt2hDfKAq4+7
eQPfWGNOqEKOrQKnPTJCRzQe+/WZToE3jnGXHkyU/bTH1Svc1AXf+P5+bufybwwzuN7F1URy+nCQ
A1o/KPFM6U/RgTg5SNTHIEbtug54eMi1So/55jaJ50SW+jmjilGUQ1h6BakfRGH055V226Cm1ITm
02/lo2+WyuC+sOKBNCSoQs51qOi1v2itI1Y8URPeSTJYP5XLgj3FhlY1hKnw9OpyVy0+q8VlFnik
1tv1ipslMaivW+ZIcgVOqgbZA+VGjr41bvRMi9btJXL+d2pkwObVHKunI6Z92641SlpW/1iaH8oq
tc3F4kQ1mxfAjRHmRYmutqnpMjwZkIRzSD14YA52SiH3OJ5PYfan6OnGDnMHGAJECToqUCp/iV9q
cJ4kvvYk3fVe/IB0129wjL7fOxb117hScwUBlCZ+HczpQOTV0ZSEA8M/kuJ7q2KARC6RbK4TpB06
T/HTE50Nl7/Jn4UvpmDTSbLRK73yi+CaXgEeUgsK0rx93cyG3ewrgygoGIyW0v7wSUrnVgVD6axH
SnpbBkvLcZbtm/zGGoMkTS5WZofEgJtWf49LgMGDOA+a6BJFuTN1wVC9WP87Ic/7k2RwZJwlpddp
RSbtn8optYv6s6j/Trh9sywGRZpJXCNDRLGTyOm9ng+H1pQvaWRyrtPtjukbOwyAZHJlSG2M7UN3
J1KXkg+ZHy+p3PlYHVq7Re+S8GA6M6YrfquR6GqZVd5ZzV4wSkpuOEO+SnpRx2+c75t+vztfAquX
IBdiXc6Uzq3zZldHAs5U0HGm27QWMp1WTmDMQS1WLkFt6npaDUAj2vqcCHOaIuYpBm3l3Neb8c/N
rjEoErcxkooDSo/F0h01E9Oi+uqnUucucs/xDd6KGCSRMPU+zxi0AONk54jDvZ6i9YOnY8a7wVgO
xmmmyX/M2OKUJnAGpR7EKw1UHJKQxjtgM3jiuAX9s/fcggGMMe8zIxvh8T+GiGBwDvtQeqSNC2iv
eo64BFe8I2PgQtSHtllieMYiH3O8mlapPhnKZKN8xqGY5C2NAY16MJZCbQBMmSTdWVp/XtOKh7c8
GwxgmFViVhOK364QmoHqreGMBiCbTHZuU0nvJcxxw33jnBn9w3fOjG3IXbQ0UscMWEG7VvMzpUIl
XoHpaEqoHgfRM2hdbOV79MSbk+GsltVJUOchkTQRMQJyb1ZyLy68fBjnI2NFEeJYBMDrAClwkhhq
6ki9X8kKBzR4bxk2KyWOQ62XHVCDFqBpAjbGHI4U0Ao0Zm25dzJv1+i/30T3RYzeiHgBcohH2spP
jsgqWp4UiH5/h1zpJfZTHn0FzyQTdIiNkeiaBA+JyHM5nQvR3XdB6tZ7HsigRtb14lLRIXU1GA8S
pMY0WpwKeU8UHhyyggiLFo/g/gFzRIPclOQ2YAFQ7pCvRwWnDpTM5iXoOeBkMZChZuoSaSnCxUT/
W8StVWWYB/M0lTcgwLPDwAaYxqt5NXLNFdcQjZC2aX4fxqNlNTx82v+gMH/93vfmtKiNrGg0t/8K
4tODckr8NIh8+aFz1U+0lTf2Y25dhd66v/YOnc1ZGWIdxxolOV+OLR4SSCkFUUhlXGhOewlVkbNK
3iJp6HPzgZlDNS3rhFOr1a8WWgKUT3L1ad/heSbokm9MFBkSZKOIJFXc5M48+VKbOknOqaPsf7W6
yACF1shW08eIcvNItzURjbipzkv1/R9p39UcN880+4tYxRxuyeVmaZUl+4ZlOZBgzunXn4ae83rX
8JrzlX1ruTQCOBjMDHq6qW8jRIYCsyRapkJSNwfj8s4AW1a0yoojWK1X06oBqyVZ6V0HkPxM0kyx
SVUljT40BV5s6tWQbPkcJwjBXFCqp4fo5T9IOYY6wX0GNEJI8oUuNyBMWcg3rDlkUuqgASElsZdq
Xxp7I7cHEGa52V+Nw14sVIgeWaWDMnZENw65NkTgj4ZD9acoDxHihlUXrQJ1enh6HN+ZrRZ6cpX9
WHZ14noEwdOvvh4mbWkxGd/LOAXIacYtxtxurA0g/5j7olIK0prQ3wiNnJVSjZP136Bb5emf9NV/
NI/Oynoi1rYceM2Pv+biHOudxcJRZXhvY26+0z0DwnGSL39L3+cNV2AOvSZywe3iEIaXL0xTRNKa
eqJlGpdnrJLI1X+MReLp3bafTzMEwyxwg1E9bqITYH603S9WOiRlOVY2ggknFGlu5wO6fHsF3Uv7
b974zl7/AUm9MBRVbaM5JWYigyrx5/TUShXUkXW/D0mIDA/kCxeLCKHF2IAdBqaFlmVwI4PhtGSR
L6k3arNvjG3X7ENnq4FHS4vc0KYG1Igb4ANycrFMFikAyCvQS27yvQ1tMqk6Si1F9Ue5pxBBYiMf
O3C/GSvWTeCxCTY5qEEHyVwbCZXCXX8GvvhuQizBqESPVz+4JFebDg/VRvITrzpyJQUKTsf/7IXv
JsJmuywyR42D+CLluym9WvZrW28y6bMV70ZyRpdIGk0RKIs2kdUUIZcg33HmJsBiBpcBQQUEdIr0
w3pqqYqC8A1RYWPumzmoO2Asmngvlas8OjnDjohcPOou7aGQgUyGI8mQf8KUwSw9K1GeulULEree
PXRD7xuyeYzN1OB0gnuU85R1Im1QhdTEVIq6THq8ZzV++qSizg1ByQjIM3+g+MjEKQYB4qYTKYpq
M+sMpnPvbNdOftckREeROGm/cRjaZRnUFnJUJ80P1VyipM3ukrlYZR1FYkEtRchA7EpOjFJBI8CO
bkzrJQ+pqfTrqP/zUVbFsNGrrJ1HoM6KycOt5ldecKd/A6IIN5qxmdANYCuq7UvkVSIsOGLynDIu
4JGOj719o2uTN8ivvfoalVTOShwvEQMcNUXWFgZc/0PqFY9y44Ehh7TBps0ndfUtuEIpvdfr/mE7
JijuDUUVK88itkattdGIm/JvQQT6ntpDRCmmhGhGXHeOsx3h0zWFDIaZgvffgp06Pk4UFPL63p1/
vxjl40LSiwYYt8hM18XcbwzJ3MZoryyHp2UzvxEaQ7u4CLoGMAW9fCiTexODA10X/NNeQdfl18S0
iNu20nO4XG0+ROPnuaWmZ67fU//brN84i1MrQ11QoZs3Nck6swcUSc0ujONNWpVuEqp3iZJuUrt0
jST1Z/DrZrLh60a2mTtnXxj2rmjjuzGxfTUaKKloaoeF+F9mzLDtkL9M55Nrxy95cTtT9/QfkvHz
BghhfsDalZqzY/3vlT+p3GDdoP2svzorKsb/4aY+m+NrvsipIOpm9kUAWnw+rTf5jZeMLkbwR3D+
vnHpUNC79tRNRu0jP/gXNnWjabLCwoEr36Lelb4C9YmuUuKFT+0eXawfnMRK+bR8Oq7HyvM6hRug
07MOCEy040qzPTRodIOornL7tnMDhX0DrII4KOTGClFlGnLQCTZoOaJ/5fMxyOYm2zCIV8wvvND+
u6kssFD8Fy01WYgygZRKUj+CUBBTGtEH0XyEkazMy9GyCzfTGtDQQ/HGGcK4dgaFnyC2VyxYTVSQ
bHIA9tLBVh2Yt61mu6VxZziPFkUF+Ydmxs+VfmTVF+4zG20sjcbHg7LsKccB4uOyn4AKTS3d/j3+
MYFksMIW7Eb0dSn+CGqhvD66MK5HYaG1NYxPurGWInM/lLGvpOVKdcz7ylB/LLstFQ7EqlVS0YB1
eDzkZACcFcax3ATq1uq63UT31CkhTqZYsdqDamdpjs8InTpWP0sZc5vh+/KSKBv85xc7yHKmOV2N
3kags29ZNq11I/blrCeyS3LnhCgzqkokWREmZwu/AxUGcET74Kn3+GAiULYPy4v6Qyl3dkohvhQd
bi2twM79pzSS+GABNsBjwqkAwdi+bI1yQiG2jPGYzFaCIhyPUJtujFcVGN5bKV4VeeONjFHZH3fq
3wuf8+LE2CLPuaTo/HTfjJwGfCN56h0qDyAoGKBRy4vjv2zBmFipJmbsVDEn8Ew6+a5IknXRjIkb
ai1qhGlnaNI6rp03Iw+el+0SmyrWrEMfDk6kxLgJC9sNFcyOO3dNoXiJ/i2IldWysevjMedwLdar
GKBtJzNC8dNFnrnhMDfrLeLc4NtxQiM4f1DdyOdoN2po/Q+Vys+PqQpZjMSULKkTRDCuwsM53UEv
Enjynd6505o/DmQYU74pXokFEz4klq9WKKdFb6F85c0wSBaARxoitR9qw2xNNcSILFIsXTUVSoAD
R/yMEe4C6Vk327UVhp7RTofUMbyehIlTAUCsZuOpz8qqMNE4jTxt3aGVM90FjwjTYEihOraUq/Kf
X4RQrYemkWMjtNnFi2Ttzbh1I6CpbHvbSs3mHz+cEGzaIhudwcGH0zfaOgEnFLuxvOz430PS/Hd9
nLN3CqEmgt6BOqArtsKbvpdbn5TqGA4JdfoIZxTL2TJzMruxWvTXXa6zyYfXk02445CwYUvVf8v1
pSYy+6kYXZRTh5PiN2+y7Y/NV+ILUQb4ai/codUVhWEw7L/OEB/QRV9oBk8nwhgEGqZt7BlUv2O5
NtdECv4BYoexEyFIz0bvD/ZBauONNG87+4lYG/Wl+Nov1paG0M7QC+AdagyIjavG5bTckE9aK357
QzVUiLAhMv7VcjlUzgy3kMvbbABHZ3/P0MnOxyepfmMZ+TRM2RNSlC4EboWBzgBz8fUOEXEtIQ63
7+YuWHNm+/xGuZu2IXgWJOpGp1xGiCBTW9ZGm6JdyucWdc/aQlGmB6O0dh9/4eWXgwL7G/Epr7dP
fx5tkfxPyTMz0Hq0cOQ923I60hYXDuqjPYVZIMKjJsSQ0GhAJBzhPBT6W9l7ZWT6hSx5Tf04dMp6
eVXERopjrpZUTHGTc/9E8dHcpdR4C3HQxGlWgH0SQ5Yl9EMC/S7Xk++VAgbX0vSjSn1dXgplSggj
c44bswYv8qod2h/SMGxYDpZ2rXxy7ILgeiZqAF3IQepYcvQmgvspjrQG5Hk/1fUeWunb5RVRRbg4
w6oVUSx3Pe8mbSAEcsQRO7WH/LX2+dBzXnhUGUx5g1Db1JZlKH2IVl+YbFPpEP7VMNo5axSHVydN
l+d6hLdZ1j4dYhRnayZTyCXKD4TYMAbNLClZD8mfamdIqwBTv0Y4uF1JAW4pLxAyi7iwHEMaATWT
+jcT8+5Rl7pg2CJO6EcqvVBQ6EI4yMdRtUwWA28ROD+6tFu3obmdrG43q+jN26PXDPH3eDTv9SZ9
zjsJbODqlyaJ17kzH8cOoEUd2t9W82p2rR+ril9F8oNSGfvZSQi8JLH14tirFphtmFpIFaoZsGfd
3BqggAlsaBiUFP6Jqo/FuVco7JVBmqAj1hguHzaAFpeXGB6HkdWbwKPe/YmPLY68pmNuB1GB8Ss5
mFad1Tz0vbkxm4S6ZXjoWPjaov6DNGHyeWZIV6dN9QP8DVv7U72dDfAv1RsUqz5FaUsl/gaPCRcZ
Sm4VcRA3H403FZkk6CGB7+Kyd+qBskVcbIYQXmbJAdC/Q74Qyjutu40y25+iyTOM97mnQiflivzn
F8sqsyJ0QBaHFPmRiw1UG+tBuq0PzVrZc9FCzS+fod+hEPir63WxpkIP0QKbrmkKS+yTAYz5NiJ2
9gNt02NxH6/AQTvdpmtdcvGvO81zvtvzKi48qvFw1UMvTAsrtqxZ1dDHAUdiqK4TQCfqpt308+Qv
X0qUGSG8Os4QF3KM4i2MHv8TNy3wZPxX3a+LxQixFRpGgBDxSex41694exTZ3X2KU5CtwzWF2bx+
Bi6sCSEWnIz4nhKe6gbPclUPjYx7fgbSLdRJNv+0feLEV9tbFXTqQZA1Rkf03Fx1uJ0gEftvRoRn
rtHOZXlsEzTYUNBPenCAVOKxCsLVspnrMfi8b5aQcqEHlA1yiS5QVLgmmHrHQze40gvbDSt7Le1a
6gWLNCgkXoMzN5lUIOjzLowB4oF41bvhkQ9W5puCiiGEq1tCaASDSBY4LZxwVj54NoLYrd/H0O29
ald7pQe6DX/Yhu/Lu0pZ5T+/iFyaOTtjHKFbWYCtvb2Ng9v8L7SiMHF18eGEWBFMjCW2+UGgxrWi
0lV/CDdAjO5bzOKS+8iPz2932oU1IWQETePYGB/jlVO/qyM3WoPxdJO/Yih8x7sWUO32uvfoZghd
+5aaBKa2U4gkaYi+dsvJ2+T2oRluguE1DV6WvxjplkL8yNI6tXQ9BLILk1EAmXsyBP28fnK5+BY6
Mt1u2SCxJnHUSwqdHuK/ePW0pKcpiPCwfEhG3Vs2Qq1KnPcKotSoZodfKEX9LWbSe1bJB8fCm9Ec
PGtq7MkRlFotRb2F0MBzNkunccyJraVWKkQYXR6N2MInXBnG1gRApLePjOR85d6+4J+2EFVkI6og
O4a8pDRyP5GVWznCpV2X8Rd1qKgBletsBefTYAtRJdeDXDJDXKDt27zun3hDSHkoQfSKcgUAWXai
2q3khxQiiqTKWVyA6x8Knpx9r/pu3Kqn2QMmBeR346dlt6G+mBBaUrluHSiuQqpTf9eYfiyLH00g
Py4buY5NvdhEIaRMYRnYAUMAyzG81LjNjb77YDc7UD01/jWWfEMIH4aRjnE5oetTzsyd668pkELE
WrgPL5kQo0cvx3I4wse1tH3Th/i5VwxP1VvXSrW1Ur7VLH2Ss/AwaoYnRYlvqRnxzYgDII6DYWzb
VFFd4qIbX5tmr4bbqLjt/3ml4vRXpjddBr0JnmfxvjVc/77dfrxprkOS2Y9ye3EUrGzUUDY1h789
86mpeG1+Mm4z8D7+n0ZIKJcUZ8JmRYtzWYWntNE7WMHcItlN1dvkvMxJ7KoQEzKOPbOIIE2cNlGS
Qekixykk7Ggw2JvWzMHqz7RdIFUK5aVX25/nE+cIQUQ35jyJJJw4dcPLbbAC7yuwvbMVRSNOLUkI
IHhCaS27Rv9mLj81UevG2aGIn/7qzBm2LiPLsWXxAWDshi7CrAWehME4zFvXWuamB5RneECUMbVF
NEauR5GzOSHmW22sQ+QXjS8oF1XNaWYUtvy69+kqbltTQ7FiCkGkaR3Ij3MAsS49lsFTBDG4Ynox
zaOa3Tfqs24/ptTQ1HXSkbNNsZaRe1XG2xCIJfhxllxAdSo3OkleD5w0hn83fOR42KLMJj4ej7m/
BcwLu0J5E8StGs0jmB/So/I4efVuuAFEe5Mf5MEt/dmr3fFGWlXb/sbaLZu+6psXlnkov8jNnRmE
iUmKiiBUTo7GPN26MdSKWB//VEvLE9KRKcmsTLKwPEs7St1dhwZmXr3L0t6JbpmzTSxKkZpaleCd
eajakpnjOzrjq8ae+ix0BxKmej3vudg7IYBUJmaPoGBnwFvyHVcSB7W4N931noxne/aYrKmr+zrS
6sKiEEkylmlt3KKs58+kvLkVr8v3aoPe9rp/VXfT19kD9+SJRW78PY1Xy65y9chfGBcyFKvJ1DE2
OTJxVN2evZFAMuoUCJmJNhZVqfLUeFKeAjz/hrtKqdyyewhH5joZ8eR23UcwBGRjqlCDmu+vnh+0
UZLKI7QgI2OrJG9Jtm5BHr28ZX8IYmcjwpLkOEZ/RMHxsk7lLl9Hp24dP+h4QiRRJNe/ztmSEC7T
Kq0Nq4Mzcpgq57IAN7OJqWCdkxiuptdqSzWZiA387aWtapM0L3BTx03pmrrtAa/jsinwiT28vjKo
nIF83cYsvXDM7Li3m4yrZvNaNOfk8l6ymSH4w2Oy/U5TbV1f2NmgcMqUcozyssdVOseyC9QdNFRW
iv2yvCzKiOB+1pCNgabhHZEl5boDES4Do3EcvS5buQ4u0s9rERywU4O6Skp057h+UL9LT/krYDDb
3g/cYhXtA2+4p9Idvj2/R/uzScETZSZbRqmhOTLIp2jK11l1M6P13o2UY1y/Vn4a+jh8F3eXPpmV
nVoyh/hx/rXENzERb4G7QAIeU9qkPmAxYP7l8FqKV5N/nYU1fvRfL0y3hh6hf5AhpRsAEKume1nv
HsHd9DJn6t5QgPwjvuP12Hheq3BPT4Vtx7KOyB/tAPtxA7/w+VSLoniT5n61NoY3gqpB3Qa31BMq
5UIi4jWbI72a0I1BZBkLFyqtvr1TT8l3B7vMxctygAFPKjFBSX1bHhQuNjiWgARv+ahmEo5+nSY3
tTzs6gp4jCy/a63OgzrjscyUv0lrz8flYy8uzOZWbFcphINXjr3ToOVsU88pPNVZchwhtoz9qKch
Q1bbASXNUReZB/b89Qd/PvzUJqopyk+FKDO1mtkqLYYXWNN5LPoxdi8suNG695wRK6MsCYEm1zRV
k1RIyGRa+cVp6tqV2Og3Y7Ypqh7c8Np6+UQQ8fMjVbr4UpkeRWU8y1C2zzM/Ah7UbIpVLMtEkCH8
UAS/xu1chBpn4kyt7/UY+L3zqNajy9qtlH8aqzUUzYmcgbjuRNirbReJ3daAvQZ1uMqMwSudfLO8
d9cbCWc3F8Gu+iBPQ2dgNIlfqdYa3fJtCtVl/hiV3vxdnvAzdIn4VlZLaVNl6MWUPdgVMumomdJT
NQwEQ/Uf0vGzHSFkaKoTj9BrAlb+peOiHECXqyf7m3PDeZyHbR2TE+ykSe6kF05oh3rRJS3gAZxK
D2yc4BviNUC/51OG5b20o3BihNeLoFYrqaI06nDlpc6pNk9t8CobxMQXcZBVIWRImtrUTYLaKZVu
KrX3MCM36ht0gYyMem6jViPEDMWp61Yq4Orp8GaakT9NL0oxEVcntR4hHUFz3YgbMOas5OkpVA6m
5jUGGpN3Bp4Zlo8VsRwRxGozdeznPgR8Ju7XTVzc5aXuAVJOnF5iQSJ81QYrmOKEeAtNMv2xkep7
Y8y3LBqfx7F9Uk35r+qkn8dKlF9JddYoZYUr0Z5OPTCs5b3e/tutK/au4mRAUVsgm7IKDGKVUKQj
hRCpkKcJ0UFprHqoariBCTnnF86cK/nZ4GbH2e8e2ZpChnxEtYWLXoSuyjU45Uvt/5fq0ad8NW8R
JoBrDjeFp21Bg1KjUTysQm++SVpc/dUB5EqU0gFxfWlCusHYaOQpF34tgy+muk7zraUcZv1NU55j
DVybKnEErm2zrhuYDsakKKQNxKKwB9FAPuAk4BmDM0Wmp2DlNG6y4xgm6xMakctH7loE/sWe0Dlr
0IDucuiTIgIHkCSK1xjzmfmDNpesq738u/ZJJlLTKxf0LybVX4P+HNfynEmjssrao2y9aDGRSV2p
n375/UK3bEy00TI1/P6+qdyK3ZgDZte7TULRsH5kEoKL/mJIPBJDGKM+tDHEdvyfKrB8E524PnC4
T1+5oq7i2QcNLHC5X2KwnOy3XqlqfvkLxPsTwOAwT/AXcARy/CT7jTthunYH3PPewTldyccUV3cf
Q4GVSkuuYVF/MS6cjZY5Ue/UAydZT6E0wYeo7CNftLzKVnTzjnIb4V7Vqkobp6ZWVvU8oZN9q2Ks
Z/kwXLl/flmQcJ32fWqaTT7jLIzbWL+JC19pPy2boHxTuEwzXWHgwZ+UVTfL0PP5XCtf4rFz1Z4K
JMRaROBlrbZtkIBHd1Whd+voO2U8zRVxs1HBQ0RczkajgFYMn6Rdj+uPFsJ9/ZoAcamuIa/usRPV
GqHCowi6nKqpqFWGTxQdc/CaQ3rvYPjSZ8XPgIT8Czgv/ME2DNtx0H8TuQGSom2ixNEUlO0laPte
+vq9NIlgdf07nW0IwbDoHQsvJrAhm8OqlWpPj6STHSWPy353/fCczQgxsTUjBKoEECI1TLdqwjZG
KVFXCf8dv4fDsw0hHGaz2kp6x/BtdvNa9jvQaTgP+ZaP9oIj55XSgaF2jv/8onZgocT62ukVvMMf
G7zzqOm90hTEoq7c/7+4gBDjOmOSg0SCkal6T9T7JGKuMr5rGL4D51ZVbiVGIfWutbx/MSnEOWg8
IF3MOwVAR97f4Lx2fDgo3lMoEMonhHCHodRW1qxcwQOhDy4eV50oRfArmfYvSxGinYY5C0sKKnwi
zWXPOGQrY/7UMCxJI9Hf8rL3iY2GZoqKTm8DfhWCDvCGbxtHfmcn6hGJ8Duxv6C3XY+UKcE4b3lI
g0Nb3vbZwz+dVrG9kLRWPIUVvK6ubgr1VdeJEtW4fg39PKpiS2Eu5Nwc81pddajq50A+WPlbKyc7
Zo73TR2/50q1imMoxKvF4PWytQVgaC851XpO89gNigG6VebRqbqN40Sfh7CL3TTJQBUczWuomXtt
1yWulTWOF7TFKQ+kW7WzRre1DbeFPv2sFA922dWe07OtPld7ZcqfQTG/M/MfWds9p5P93umym+np
tygEjCep3UKpnupZ3Rpd8hKP46tqgVdMN++iyPGUYXpiabTtNDWBzgywp+NG1Y5opi1/F8KfxZFf
JdXCMikkRLhIcpUhX7fmXWI+BAXwffHbsi3idIoTv60sDZPK+N1q+Mz53owk7Iw6MUJssxVWNq1p
4nQ2iM9g1omNF405nqNYrg4i8vGoFF8tk4iof0gazr4nxLdMS6NhkPA6pG6Ur0DsbgJooEIKxTfu
pyMHc8/EFXs9ST4bFOLc3PRxrKoRnN08OM1KKbZmsC7MTYrMqC1zan1UfBCCXlxEbRzaCHqNDz1n
VFRIiPzsJkY9MHvDDgDyZ3LImHBMsXMiO6OKkwla8qJ9T9PSlx4cZR8EuWsENbU+ypZQMaapqoUT
Q3D6T2qZ14ySZ3kBpm2mU3MMcPbkrbWqKY6IqwcCem+O7lhIiEQ8i1o6VdEPKdqT5iEIHvqZGOEj
fr+IXZnnyYG8UqauBmv0BnTtcrpvfHXvzmuwhL2LNbXMpxlr4FQFsq9ty6O27j7HK+zg5/aFSx/3
o5tuKBqUayIUun5hWP01WQL9KhvaXOUfzdxnYG1mB4YJigTqMju2m9BFAcsgBnyk1US1GK6ehwvT
Quqp6uFgOJaOJyEGXHkBebZQ9lombZbj5fXS4MIO/74X+eBogUWjbpBJ6xtejeer9h1Pi0g+MRh5
oxExhVoU//mFsdDgUrAmDvnI1HVmaHcgh1yZdkD05CkzQoieo8hgI6B7q0gLH0tLc8ewkV1dpdQ2
r827/OIf3HEv1mPqEtideHHd+N0L1+n5IK7yQi/yKWYZak1CONYiPZjZiDKhiLclMDhFDpU7qpVM
LkiIwmGqDk7RIou29Ica8JfZ2tnDVkH2EmO+VGvfB/vViZmXU2zYH08Iv5VBZz8UofilnE65neN+
Y4PzVZEnbwwKH2jyO0uv3K5irokqz2hyb8imlZWEX0t2kDRjmxWYaGKKW2ntoynFm0Zq8ee1ymdZ
HTwOxW0LBkJa59ZqSk8OlbVjjd+WzxDxaUR8/1RGrElSbFrJfNZ+qnGGys//ZkIIRLISWNCk7nEZ
W+Y26kff0efbGTR3y2b45136CELQSTQly4IWZvRNu0v2ySbZxdtkTfUjKDNCzJFt08k024F23Rju
K9Q3cWZtxqFcGVKFxNaE+Nm8spUvy4u7mr1feJgQfKKi1JImQm9Hbb8mUXDMohSZ95C44BLaLpui
oqotRCCM0E+WXLQcPDR9iMfwfMZ84rioemNQd/z15PBiaUIcilibKiYPeMmPec0lAYM7DVmaP62K
Y7TlZOHUcBW1mUI4qtnQd3qlI8TqvZ+MsQc0OmjcJ1eySTQbd+4lrxSCUpuAgVbtCuT0H5RBjTdv
ATFzix1oCTaUjj1xmEUIf6rakTYOKIgl9lA696V6rw8/CO+gbAj5jGpGDgs0tBDwXvcFQLY1x9tu
1VO9VfZc2yq/Me4qaqz12kjt5WUlwvj7vojwnoaV5QxwGq5/pt0W3rAZXzl96+gbXl25zWN+8zdz
a79YFsJKkydSbEkJrkk01/f5jrMWM8DC5q18l73NgPNwlitn839Rt6OuNBHZ39hTr0sZonO6U/hj
Oded2xmgVZG3/+o7QoTRtW6cNatFA8J4Rq7vTtZX2aFer4mT5wihpZvkTIpaJGxtszcLsFp9y6bH
IXlb9lHKihBRMpsZdlGMkK2RDHfOjqaVrECjAaZMSqOEuAxEoRdFmULJnOAc/M5RDu02ulV8EJ8T
IZkyIwSR2hrMnqWov1Lm6/lXuTwW4Y2R3Gfx7A71p1j6vryBxBXwmyBxEoVhgtEfAADu57dg0/GC
/RD2rrrGsMeagsvx7/HnGPmbOLGlp/0oR7KCSeUDm3pXk3o3MgyXZeumY1QxuxyRf1MpRo5lTVWJ
vrh06PzoDsStXvANMHD/g9V9tbyTPBtYWpoQPYoKyNhqxEZihOxQVO3nCpLiyyb4bbVkQkhIrDxm
dZcgRtigHplz4JgzEGYFT4myt9X3fiypDeQRfsmgECk6ra9Mp8fnGvYl8JTzNt+GdxwzGv4NZvQi
+P4mTIy50yyYLDj+lH6PxvWk2l41R17rHHWTGoCgvFCIGuU4IDgZsMUAmda+9M2tZW5KA4WlIe2W
Pxl5voQMpEwTjPnZaMY6rHOlOPfKoPCm4VSqsu2mTnVs9XEn9xJUtJ3cVRncdOjWy38E5ZpCULEt
Iyq7ArE4KSd3ait37v7N+UWwcdAqUWMF2FEFnUwj9Ez5eXkJy4Ee2uPw1IsSttasQIlGpI5Vup+L
vc2lvGx/ANXmsh0iR4Va76+GEjme6rwFRON/DLbVM5j9thxPjzb1yVlR3Rt+hhbOmAgglnRbT5wA
h7rtNgqQw7qXMgJBdN2EoYNmWdcVQxzm0DFiMSE6wd97GaLszDcG5iuqTISnawNiOMNnO4KvV/pY
My1veAbMpywgMeglHlgUOANws+tv0o22o8mcr7vG2arg3WkahXWel4iKU46U5mEIVc9gqptG1Fm+
2lM/r0+E7xRyD3ByofAcjYtSSb624V6hbqnK8/qB/bkkkUYtNVRJ63iXoerMjT3P61T7C/79y2+l
C34OFrMEYwjoCentl6KQXNWe3GgibxD+a3737vNKhFtxCKRIyWp8nOiI6fcd20NIbh3d8hQ68Kix
yz80Qs/WhAuyjNN8AI4WjbuvfAIsX+Ewre2dcxM+B0cNA4qwCt1m+ZXiM6c+mHBRSky1Bzy6IaUO
Edr7fKs0MxGZCDcXydS6ZIq7sEanVc5mj83dwZmdrWx8sZqUQH5QloTr0RjCYLINoMaSEuzsnbyx
4ty19L5DqlYS+e4f7sfzJxNihpl39VSUWBYfU5HcyJtfe7f2OSo5hJjscnSnPpMQKmZ7DO2hQuWD
QOgV06OUjIQFYu9EZI41TcNkBzhWlr2b1ME1pl3Zn3rn+/JC/lAl/9w2EZzThkGoZBO2Lf+q7q11
xVU1D46Hbv862gZrGZiCZJ16DuEaxAaKCJ1a66w+lNAw6tMCYEJtp2iM8og/lMLntQkxI+kqQ07s
DmOBxveSMai8f+1mHToPmmt2X6K09nWM2ljZp9pQXKfCG5Vie84wH23b8urQeFF0xZMH3WPty2gk
wF+dEsPBlIW9mS3ALSdldO1EdfGs5qlzu5or2R/Yi2wP4CVOfLW2H3CNeW1zcqbRy9DRMZR6Pcrp
rjMxKgvlsMzGNg9q5E55vZEM9FP7zh/CygdJvKsY4YsEUTjLDjdZlq70AUPKdupVToq8ZfL73Ngr
6eSCo2NXp0cpyHZ50Hhly26mYPbC2Fp1RnIyovsmBeChlPxG7dYSmMTnvPNMZfK0cF45vbmWM0Ag
IDUKGnwAdxVXCxXXkh1X0j/jHfZOUXalZrhR8anrmZvkb84kuZnKsS1a5jXt1hyj+8KsMzeSIfkQ
v7SztmvabNX2uafZEvRrSm+Sx3WgncqmcuPmPnHCjTbcZCn+fxa7fTdBb5pKJvmR//3OsG3TxGO0
44iP44MmFVCiQK4nVYbbgT03zVyGnp2dv6GtrObUtc79ackeP9MXuWVTACfjSIaymiGvAXnfsPCU
0NU+c/UJqN8BYXds/iojOy9RCLFxBTIT3UGmBEiVbzvWyi5tLw6i9XKYuJ74nc2IwTVOY7uWcPuC
he9oj9laU+SdKdn/aEYIqzaYKFXJQtBznBszeTfUfUyNnv3hnvi5FPER3JnLtlcYOrlp4Spr1KIH
dec8OJ76Zq+Tk/NteeOuxjmLw7TR37dVSwhBdj+XwazBGlRp3Thsj45MZctXi9ALE/xPuPC6dprZ
bDZ4xLCjbKXnxYFlYIqIoXwbzm4BEuDlFV01Z/7cP3FOWB+4LEcPbOqYNF4wl4hjfjG+DPwBjYjg
VzfvwpRwnjq7HYemgylbtjzmzPdGnH9aXs0f7r/zcoQDNOp9nlVh8wFPfoow0P0xYQRpWsvvfTDN
o1HMvkZ7qn9FLU04UB3mhUM8o6HJ02wdduqNx+V1Ub9fOElmBSlkfcT9yqb7Vr3PlOfl3/+Hu/Xn
vomFuq7q05DMPG848mZfBhr5YRW4/xdiF+rIfvwtFx7e9JakNQ1spbCVQRbWwLexYYu/9JAj/tcr
jfPKhIKGBUqVzTm2brpnt/a+27Rb55nXnQYkDaixeyKwikV7ZVUGa0CIsmLyTThtYrxVJBXhC9ch
+Odz9NGquNg/Ew2Pohx4uemA8jbzIbfxCsJFTqAkHzG3vaPGignvE+d75XSspXhAegxUWqt9rqVv
hPddL6DP30iIDOXEgrB3UCZZNVjyniS0onK1deseF3zusQoTR8XOjp6WzVIfS4gVSWt0g5rhsi0H
0y3tHMoTD44drZatUJsnhAbosCJ4gzIDqXG5DfJhlzCDMEF6hBAe9Fqe1JnXgLzBAmC0x/Z4Grvj
0zzVaTpQ81HUCRZht1ZXg+awRT2dvChrJEb3iVcabrbjr3/sZFIlLmlP6PKZozOWs4QvxVXI2Jbt
7SfO3mt4QA6SImCkNSFimEZlzVoRyqsidSc/8mrJyzzzWOKVAEFKlt0uI2p4whNFZG4IDYpY19AM
xhizHwFiGqvVVutl4gLmx2gpoeWuehE4itaUyzlE9gIFVjdMX2IoX1hsLwWJt+zzV9dzkcPwn18Y
+n+kfVlv5DjS7S8SQIlaX7Vmpp3e7VpehHJVtfZ916//Dt24bZlWJ2/XYDCDxrihyCCDwWDEiRNG
G1N5HBnSmBwmSXZWxcf/I1i0PYoFVd1I4byGtZTIRyD/6yrfGbMP9VktekpdPHO/UtRkE9dKbdFk
Q5FqnNMIFdBn6OyBTa3JsfT+0BjZcZQjQbucSAznNYa2SnWdjf6h9f3YPmYKWIIFaLZdx7RZPs5p
JKMRVZmEwlSTJHZa34FMUbBDAiV4UFSWJwZmXiL+p4pdDphAEvkTFUCLBFrw6KWp6hS5BzzVjWh6
Wg0TjZOiOTsiNTh/sIxlnc4RRRJPvhv7O8V6zkW8Nvse/H0zeO5RPdGSIqMolERvbfjARx+ToDxU
16qvXOVC+undqH8jjvcESUjarkYqxVIbR5V+adJk611QrdcYQS1wBvv+dCOMre/GG4DDzEi0Frp1
HnuhNQHRnM4fPTZDPj0PIpYZkUVwbmEoUpphCgighqsnxU9D8+Wyc9uPlTf6cC6gBJxvDWtUZti8
c0Y7mpzqA5t0sxxEN/teQ/TWx5mcH4itPCl7CzD2SM7oTUyLq3DIHZLFd0oLPMOwSL8Jae4rs/Zi
WQXtBQjf+8W6BwXgrxBprzkjtSOn0ZcmNM5lrvlVg+s5Nt2oui3UWyv+eXlxdq+YzdpwTmWZmlzq
J5TWw3i2VdrYxRiDIr4GfFVQVRKcSh7p1IUYIRCHWJkGbSAGiFM0zRnQiXJZH9Fm81ylBknzcVmw
2WoNhkGKziwg3nPwBhWYvyh6RgqOJY9xisY666sZJ2XunagPyK/R9O7rJBDoJDghPEUpWMWXVNVx
ccq3eqA4NdLE0fmnbscPAFGhhv9HPWfvRsFjmKapRRVYY+DYVXGIZRyNQhbg+Pcb6DYyOCej5dGA
bhncNeQUnpD2PvS2fGJ5OlEHomjxOPey9C1aSAq2R0MADs9uENz8+9/XDIrnkKbr/FChZmySoVZh
cEp8NuldrAncFzuBn4JA4/37TP7GG5MiqyI9bNhIBUb3wkCyqi/uM9w/nu9iuP0wm3To6YyX8DBX
XkNGZ5aIr+e64HIRrRa3G4MV6k3G/I3RTU9qrYFiN42fL58XkQzO30/lYJjlCrzvbD1P0xezEZxH
0fc5Hz8p4RCmFo5j2h3C6jmz7i//ftFWcD7Zkhpj6EyE/UtZHFWNOpmh3M2KaEKRQA2+xIXEaLXG
JUJWY0IXDQDrAof/LzHSPybF17Yohg+SvMARZ3EEI3IOj4ZXewVoMsghd8Zv/9Oy8TUtyyhLkjZA
9pmoaMSTn0lBXQti8D1uUtzv7zpR7jTKVtwUrOmTwUrm4/po3jMIQeii5F629uCuuGh0G0ho3zoK
3537yIyNeLanG2cQLcusVzHEG70T31E3f8wGV/01uMkd9dhEhvg+PpeB6J77l5DwXW3OO1hRn7Tj
gGPbuu01GyuOV5urPjFMNLkSeex9+0fNSDWphTFznP3LiUzJiL5K2H/l5MpPiTxFRSFwRP+yk/9I
4TOoVp8C0dAk8NsATFq/GHMk6q8OpqV7prvedF+Hb6ptBaUXfxfBQnYVNBVdJqaMIZYG56Cabjaq
kIFDB8kzgXCtEq9MhS3qIimcmxr1ulL6FuW3FN0sQQe2fWCRJSe3y5d+QZcjeqN980EUAbPf/um6
2ujGbV5q1VEjsbaHTH4yyOtoHkJUOifzlOmDaAtNgYr8g1Waw2QiA0Be9ZpGtkSKF6O3npe1v0+G
0B8t/WTU8w1lo8b00F0VvbXBjvSoVtqDng03mjIeAJJwlcoKDDIEQ9IeevQ2oLPAPJldc9CU1O10
865N5tFRBvkqApmuUxDqSb16PVeg4YmJfhca9amoi8c61XJ7ytNrvShPc6I5UdW9RLF0bLrF1rXy
vtaw7G31VBYZ6EvGyLU0pXIGOb+N4vJWlWNMwIwflDgJqmV8zjsUx/pflb4869l6QuHamRrVkWrL
q2rLKYb2wZCjH031WpizV2ooPhdLfBUNDS7xpLDrNTtaZDpUJhoGld4baGmrtf4UNu2pj+qgoGhr
7JfUlvooIFb8oqHmXC6g3ce/3I3TTVUVtpwbhxisPHpjPU4KPJqERVuH5mQMRLbHUD3EqUltUo22
idbzNG4duU3cXi8Cpa+9xpQxDXZW7doCg4o2R8Eg6we0hp+tbjxYsXaqjOlLSVYvJqBqipBPlolt
VNmDlpf+GOlHIo1naWIPEuoZg+HLhZrZdWdeGyRx1W4CVNEEL0foIT3iL1lzn0ntk6FjgmmC19PY
2jFGVy7z6Ja69dOQ56dUVgob0EDd6cL10JS5lyjRGfmCHtVpVMjT1jeX6KUhj1bY3da98lKuk78u
yw+5GXpHzdWCjXiwxxb5Ro0OV6VMTpgk8wuFLM1eKt1A1QeU6msa25aSNLaZkCDWshy7o34LS/12
XSkIZZbvMtHcFU8how9zu1vM7wDnPDZzeG8Y4dUyZ7/KYv6uFMqxTcOHMO8ASc7uNKl+Uvrq0SRz
YKnx4+VLdP/Sfj+/fH5GbZeUZBOK6EOLHJ1kt7fza+giHPTSq/qmD0S+cD8ruBHIZWsSPTXMhSA3
zTqVQR7tK3fqN6V0pAwkRbKDvtDAmE6zIDjZ9xzgxNYN08BNw7lgK54wXZrB5QvSeIte+UZsHAZF
NFf6X7R7l8M5YaXturRn7nD0F6/9hfgdXN9oMu9B26vbSBYdYtOjgkho3we/C+V88JQnXZ5XKNxW
eDZYSfLdlBe7rCV3BJtDnI+CFxD73GeX/484PpCMTM0Ahwg4xtkLhR6ygAZMMRGlx74YS0UZHzcn
OC4/xj4kB2yuisEqxGi0klN7KI7svSjq3NiPdcx3OVyM1XZJbmYR5AwYUgyyrsAo7O4boylBC883
Ua1u3xDfpbG/byK6DiSoTVenKK5qxXnu0KK1dL5SlYIeZaFW3MNr6eShSTtGm+WxGS61X6FIkl8N
15W7XIlmj7OPfbaId6W40zV3RA0xZxftId14leSZT5rK6yUDaIUoEkZyImncGUOjmdlLGsydnDSM
isfFgw4HAKN88xbU1Q727QppS0OQLN99Pm3MhDtk+jCONYBWeAmEil2R+SpKRA9ZgWKfynaFGlFN
wgtNKu97U7L1dXVHInltawqUEZkHz5ez0jaXYob1YFy50VXuFoH88DdXbvpb9JxgG3LBPHjmHEzF
XQoal3hNKL8y/UZHJ8WQvtTTdb+cDSP3BFeaSBznOEqa56TWV7jC0p59xUE97ThgtCdDteuPDdi+
XUYtnrlgUA8EsgXHmyejmfWuKeOEhcP26FoVhq2sXySnxbQT1Z8fWBK6Dv5khoWqvpsmD7xLS3PR
5MEEgcXa+jWtbyazOwoUE5g/z9FbGHVD6hmPNO2xPs6P7OEE7nTgfZdrxUbf5UFUJhAdBs6naEMa
Kphkh82TY1ta/DGsXat/yEH2JVBt114snWpsGKwO/N5Hl4zgtpijHGdBDdTOpo8qgLnsvTtHdnIu
cc5Ryi5vIofY1lGUxNiPv96F85epoUqmTFiCIb6OfrSYphF56L0oQeGq+H1guarg8t6bU62qlmVY
bKSSprwhtDYXUNIVvVn0GcaY3UY3XeECpgJSjvyJwe7ZxMfG7Vtwm03u+gPBg1fdKa+iU7JrS5uf
wDnwVm8XizTo/pQ7vHzU6YFItSCntt8PtJHBbWpXhk095DAfMOMiiYGFZY/hokRLyxvz3avIye1D
294l8t57mqK66BXspHq/ujo4cRlDxHV2JLfEj0C8WD5rT9NpuKoE/m73oGzkcuCLdIoxeXztITf0
5OwpsrCHod/KVPT8Zh/65MY3grjIvc+Ubh4yFO6UgK3nfBhrD8yiP1lhTSr9y6dSYCM85KInCbqr
Fly3hfzVSh+RgBUc+11PvdGG/YDNOSj0SummBAKs8ltY/FjCcycaXyYSwf6+EVFmWTjNIcKiNXqQ
8/tS/7rQw/+2TMw4NiLoIkulJsN3rZKzSInddSJqMJESnB82mtAsF8Du3SI7SnCM+aE0vMtK7Ecj
m73gHMJkoMEYE1ZYxZYFq50zX6GBH3i5CuOJRcHq20G8ZMeca4i1KkynAVfZ5Ei3LOAvj+GpC4oz
ywSqGAZb/GJMGpk7XaUnUbJz/4X4risPiK4SjG2yEpwi1owGOv/UVu/og3UGT3gQISgZXlegYkTR
6/4d94/Xp5yTWK3ejFbW6FQZ1ZVuqHYUld/yAXNOougLwndnrnJBLCQ4wTzF+oi5fW39ViwN/U46
qarg+wLD5PnVV3mO5TmEYUbZrzSLbH26y8F0cdk0mXVfsBWeYD3UulzLUxzhMX4w06txze1CQuox
z+xVGJXvrZhGKCjGUVmk4Lj9eJjDcVFouwL1kSj3y/Akm3/QBbT9PucshgmuoopApiZLfj/c1SIA
+Z6Rbb/PuYrOqgdpjZCe1afv4xh0coqu1W99fbcup8b4g5ma6lYa5zQI+t2McEAgYzQ1+oJutAqz
MITR4Z6VbaVwzmKRot5MMW7GJcmRKp5q3g5CAhN2cfJGtpHBQyUaoqP7iSJ3g9p4YFyNh8GnJ4p4
M/YAuBZd4/vSdF1nIyhlS+OeRxgEH9VWhsxA76onRsn2NuDvtjg2oGQTwfH2TfpdGHfLIjFqGGjv
ApQB87LGX+P07fL53At+NPL+fe7IVGRq25l9P5ZOS3ZXdcdwOA7IcV8Ws3tDbeVwR2fKCqWQyFuY
bv2MwAAsefVhbW3Zy0HRJ2r62I0lt+K4kxTRBaNkejxhUcsxA6yeHYONULUx1caPzh2qjpObHgDD
FjU47V5PW8ncqSrlWQ9XA7iA9FjddE4Z28o39MNdg7nSxpjQ19AZfSTELy/v/iF730XukE3psCZR
WONxad3KxlOaPzb1l8siRDuoM4z7JlKKlXjQrRWR0v8bJWh+M6//ZszS4dD9y+IEGuncfVsnHRiJ
RwXRZe9l3e0CgLLx9AciZJRL2ahH3BqcCGplpj4hAHSHLHa0VbsrVPBjNYrg0tjVZCOGuZPNuqE0
Y6DzDHiXUPJmZDRA30B0wSkWyeBcUjGhCmU0UKXtA606GOQ+0wQJ0V1HtFGDc0SqtlSRxrK8q3Tb
yqexFizTXqCggf/UIJgTgv/hTuxiRbi7MxQYygVTiqXp1KINI9OzIFFVB12doumzInncOY2qZEao
gHPaxuaZVoqfyKat1xgnnPd+0sR/UD/RFGqi0ciyqMFD0tRiLYpYQUeinKBqBeJw9UWqBEu4W6Lf
CuH2qEli9PKyBlIGIKFgELO8yOuvIoBtdRfVQp+9NKOekXm5okTMrgluFGR/35i5rmR135rIy5fm
MS3OhPzuSSS4encvq40M7hKZu8pIV7QxuzjPzmqstgll8rZy1kVEE8E85qeQYiOKM0ewbJbDYgGL
M/vRAYXVw981GlE1b/dUYXKgYaoGPBDv5iw9VDHUxcTDrbpqULVbBLDBfTXev885HyVO+0JjbBcp
KZ2wLZwG9N70gF7nejpPrT9ML3/gVDcKcZ4oDTEAHL0RUKh+mayXBX3hdfnjsoydq8hSLKrJRFc1
GShCbnMmkqQd0RC5To7sMz7FnNg9EBqMvVH6JQomPls2k2ZqOLqKZhA+O5xpVS1PsUZd2ToP0V+1
ch9XDwKNPkf+kKHKlgEEDyJK3j00qQX2BEa5yR7wyRcS9NfUna+Q7vdiPwpUsCkW35ACO4ugqzsI
qY+SOZ9B0zbOpQVr2brRAxvyU8yOdZNdr878wlK2ias/RLfCouHuom4U5tyFnOU9VWPWI4lX/KqA
Mae35/htB0OnuIrc+BCfsi+CZf583D4qyzkQLSb9EqY6RQwTBrqDdO1vjIWq0Z7J6gp6Yfe+9XRZ
5ucT+FEkZ6tm1yED1MF6NPD1mtp1PiX2QjLbmr1F8azkuSyE7WS7amqKYurwKQTM4h99cTrpA20H
iyVo3kY42QlugdRPgvme1YDjU9+7l7XcP5Ibkdx1WiyJblUWAu43Az4Yr4VjYWSO7uuv/x89ryIF
2aJvLhsyl3k3MHhd9dfyNta6f5WvMufnjA62+ab/LYrq2YJ9vA2wif9oB4jdR3nxEpqtzBYUOfc1
b+wcZMvRMUv9VcSbdlkzjZ/OExkg4dZiSMLMu7i/iajAd+6eu40m3IUwNZlkaCUG3pWJl7WTW9TH
FVity9YgUoK7BEKrkjpSQ4m8Oy8Yrph+u/x9kRJM/mb7Z21oMzmJqKu21wm4KCXfEnFx7LwgP245
56AskySTObNa8mEA0Kb2w7v6NvJKYocHsK+72VOLfu4UL8j/Xrj7KJlzUrE1F1KKeQRgGvEpgpxw
urKWgMYiyjfRKnJegpjzstKUUrcw6WGpvLWpDvOceP/bXnGOwVDyBiPo4f+6DAxHIGNJxumoZsnT
ZTE7dcCPq8a5hNoEbK2MMZK3AFFveIWRvyYy7dl91B3S/D6jf02SS0a8wXGviuafCVaSh8biHivl
voA9xqtxTlaKk7s6tZQ/XtZRcKx4XoGGNhFI+TEPo12+pOUNFT3BRN/nfENatn1DChieKRHw75hB
mczPl1VgtnvBkfKYpAEYxGSJRuo28V+mpDsKasRrcWsVoozIrsfWFc16i9p03o/mltwVFUaQgd6H
BFWWgIzPMBK7qZrzmFA/05vEv6zaTuYHFqjrBOQpsk4tfpRHoWEGJOC06Ahx6uvFK/3szDAT9KFz
2UDP/nd4Iwqj9rX8RyQ/3UPrm16TdBa8AfkKptys+z63Dz207UNVcJD3PaJuqRieYxEFMOyPXjdJ
ykYBVAJeNwDriAGqERmAkA6VbszZsKtHYPjdGmxJjmi88f7Z3kjmfEhUYiOnBb6Y3q6+5iN5iNEs
NFgd4qZe6Ygq0btGuhHHuRITZL0lFgGOQi1cKW8POs2uTJq5i6UJ+JD2VTMULKisqwR5j4+LqtRV
qI4d4iYlWH02dWZJr5RHNjIFnNv3koZHm+By3ukkg51uRHL3C9r9xqaJ4PdZdMioCesDY3xKfFHU
tOtPNoI4g6nbIakmjLt1i8nEDR15BfIfgkO3L8NCgVOWAUvlGSPDbFj6IWfXi6eeGPUmhnJNduIs
vgr4x/CleTUF67f7VDPeJXJe0srmIlQHCWWT9FmZ7gd27LQHqt31AMNbInZ9kX5cKLW26TDrLfST
xiDDqI2wEk0nEElgf98EU6qUrCNeKfCU7ZnEL9n8cnmLdk/TZr04Cx+LTCs1FW4x0mpgKNMSFHYD
cXO1OutFdLgsbAe2woz7fXc44x7KYWoTtl5qAHS02z1TA8QxKTjLMWnYrbxJjFsRGQRn5ms/NLKc
5sgPPM4+I6izVbzXneJ3+fpz8bPrEt1Ny1GRnKm3RXxd+5eOyZ55hM0C43t/pDjUkzLFKGc2e8k8
UTeabRlgztEZXOqsM3J9w0GUnGcO8NMtDpo6VSe4YGW+H8fsqsasLZjM6LNmriyYcNraQARz2mkO
x2Zu5HB+f0rRWh+PAzKZONyar5/WI7iAXuerJjDdn4ViMy8JUqXbEqSPoFX1El+UH9m9YTc/gbsL
2qkjSZND1S49rP0TwPd2Xq9OmD0p08/LtssOwoVV5Ztzsogk6PEALJxWX8vYt+YfSvXlsohdUwVl
m6kQShVN5c4iqhBdE5sQQdBcYib3NLtV84dyvK6qJ6J4l4XtOhaWpjMJLjaLj/X0ZKJVBWJkV8dE
+nTpD7SyBL54d3c2IjjftTR9uA4pGq+V2SHz69Jcp9JXsviSqEy6l9+ghBCMvQEju6HzGEcl7/RE
YfO+4qMJvHSO6XAjODFBOtoG+sMfHDBIo8AXWkjikLdQbOOTF1qlWkYQ13VeXFd2tJz62PDy+a9l
HR/aqDlM6fh6ebd2lvKDSO6sydpIl3yIEfwboJppildVWe4aSQLfvnbfFaK+5r1o8oM87mB1Fh60
xgRTVIPokKNWIV9JTnKt3oHh3xmewLME4qP4GIqSYzvX0VYujzJMrBFz4Ue8AtfJ+NH2lUsn6TmV
04COuXt5SfeCuw+yuApjt0RFZLBGD/l28KyvsYPpdDa9mf+KD2BXENIQ7KtmoE8S4aSKjPXHm3y1
jHjJUjxDrbRFj538UtPxKxwBBtPOAmvZOdvAPqjoxjSRo5L52ukMxuwxacEHKKNBLblTzPvLS7er
imxoumUqFH0RnHXMw6TOWbGw6txgZ1PqGPJ9ZQTLFNqXBe3AeS1o8o8kHjsix2qmqAVSiWwUVOxU
90lmJ8FqIxZ3JW90mmOONmG8A9w4QN/kefgiCij3jwI1ZRN0CDrejexobk57m5KGhHRFjIdUE/UZ
0jYBli48KkfVbo6FXz4bLqhkgsuq7z0EVLTTwp+ZhKr4x49yjaRs26UEapDhUYfAPLZARbSgdRdJ
2rnZPgji3HRnamY81gCZlOHJHNysQXyUaIKd3AlKIAQGg/5gQ/k011wtEcPmICQH66J5kg/68W/e
8z/SRVPxwkf4g/9wZ9q02naMMsaEGX03kyAJ0Xani0gdd8xfxb78I0T5uDMWxZhiaa1glFrhtOQh
MV+67Pski1KAe9faB0GcCeT1NBf9ogP7fO48Nnk+dMur9bS4zD+J3tU7TgPCDA0jsRF/AHjxUauk
tCY4fTDaGHX92JfUT7JJ4HIFIvhMXCOPFfr90Y0Z5Y+JAtRPLEQyaTtBFIY96BqKgnhvfqoHFk1H
x1hGrS4uQkdbpi+yXDvd3Fzncv+9Na2bSdE9rc1uU/PLNFTnSO6cvNKfrHZ6yvXiQPPlJuuIg6ex
OxNynfSNX3exA4LIh7yIr7IMnEv94GT6FKAq8T1usO+01OGTRnou9aS3m0UnnmqgkaqdGpuotY+G
0aPczk66pPfxqN40wLSYcwfUSZb5y6KdKAHLc2SaTlV1V2ix8fXW+lmU/QMx+4OUpRjupzijTG47
c3SkvPfaQrotQJ2saLW/VJrfWtI1ofpiJ2PjtXX70gE9g4kqQNp1ObrVDRTSxsYn+XgiReqMdQmg
wWLOTmxOvjKlftHm9/1Y3S5WF6QLpjFLjWP0uosG2nulUtrbAldWivdLPA++OViASoMsYl3txNRB
TQhuJ3OV7KkIb81JdVEE+NXOdUAS+rjW80MpkUc51u20SNDZPN2bSnbdZA16lafFRu7gGEfZy2KA
y7ylhwE/Z+qjw9LnHjVkO5+63NHygjhFVH2x1vQVWN+rYZZceSxfaWY9dzUYBZPSV/rYmWegKazu
oGSqL+nVzUIpWFnSO1yKzpoMg61MaoBZv5UDNr3I7iZyCKPIMWb8KWpTR+9UH++272Af9+S58BTM
IXelpXKVer7tlNrvrQV4P6O0rSK81gfiN3jQZlp0Pc1TMI2mqy+KrdPoqY/brzLo1S9fDHvuWmen
VKPgIf9UjM6Vfoabhbu22q8hBvQgz7EKzumuCJ2qRFbAKIH+1I+uQKlaPc0q+J3Sek2yV4JxiFEi
wh6LhHBeVI6WWpFkOIOKfJ+KB8x1l9CLdHmt9jy1vlGEc6BDXKVtAUQTMp/3GvmJBMpIv1pU0HS0
r4mOq02B58GafVyuqYjVKJ/QoFY0cBffZN3W0Tr/nzWxAISjMEzdwsAc9hs2UciA6VBFR1JEA+YE
GpFhJbDcMKB51iN3Tp8uS9uLuywdkSNchqwbOt83P01rCaAUsNTxtXFrPg/e6ra3iL2Kxu4Po8Oo
XQu3u5Y9oJbwyk/c9Fl0y+4lTzB4G6wBBv7LsG0fVS5iOWnqnBDEfqxODjLt3u6vGrBoUycHgDjD
AEvycFnxnRtqK5O/oWbZDMH3oRMgfl7C5nnRfl/+/l5U90EAd7RoPYVoY1SIu3SDMyXOqBzUcrGN
6Ftb/V4nvJVj8HWIBsR/Ugsz7Sgw9xoBabyGPf24lCiADYNp0BUcUgZGswX41wT2+VkComOK1gpN
0WQFSJyPEkJZzasOVuma69OwfKGlYGM+pw4V3VAUAzgsQ5Nljcd190bVZZqBSVGspddAY3Ts6r/k
YPYQEts1Buj8Z8gcJ5BpvDlxqopW5Xg2V1y9P/Qossf8S1uKaG0+ves5IdyxtqwRDziCZUvMwWsx
UIOa9ZW5ZuguGJ9IEx4vm98nT8WJY/5yoxONwkRPqLW6KW4+rXnUMXK7Er3hd0wBTHiyrJsGg1Py
r8+imltd73uYQhmE0lGeBFjXz6SITIuNAOWjFoY2x8baqau7nGaQN8ngaMgcDBsEfcJ/HkrKieIu
EFWuMJ1aNVa3GWrXoMMBibszXoSixx77yR+yi5wczthKSeqy0WqZdS9/Gf56yJzournWAPGqz6JI
X7iAnNXF8aDoK4ZgAwU/HsvbGPOAF1/x2TkSknV/isc5zTiTG1WaJ1qToxaIRmN0v4WmVwE/pwL7
mpzZgOXUG66kYEnwhv7PJS5ONu+UzIRqvbqgIX7WDuMqg7hh8f7gRG1skUvMGW0pyS068lnFBA/o
wV7oizYt7p9IQUJfRWhnKnzCRaZNqYYLnF+TnFWpAgvKuRpV57KQz8/Nt+X6RwqfbAG0pe6LAh4v
euld9tyMXfMJwGR3DsRko/9ihO/SuDuJDO0Q6+GbyVO/iWy0fvx+45wrH5RDIzphu56PvkvjfIY0
9zJtu4KgaoyBq3hURKNsZ2kqMIdPAefbEppAOMNFoc+Ntzi0U6klwUYldeIW3XOdPjUdQpa2tS9v
1r4+74I4u4um2iBLAU+e6148/ywtb0xeLov4lx16l8EFYLU002gyIaN1Z7dBIfWk3s2OaZernZ6k
p8vS9m+Nf4TxDSyJHgHcMkFYbN1X4Ook/9vO8CGQ0cV1KBsNcWU1c8ZldrXqZYi/z6TwLyvyL8fo
XRPO1Gip5BjkBk16N7lp0QTbfpl8K6AO4M9H0ey4fff6Loy7oOQhk4c1TOFe+/kw1d2rsuRnkrS5
s0ZtMK156kwZZusIdBTYuc7dV1pfLyj9SUAke2BYHlM7xeAyN/3GZrfEr4PfhbfUST1k0QWSRYLZ
udhGMOYwa5Roq7t2kbMooK+4GuPWnmkqcLm7glQZ1STkERE3c4KmPgSVBCjV3DoOOuslqjVnza+i
bhbY5ednDnMZG0Hsh2w1Gsq81hqZuOG5uEGF+DTUtv4rjG3TloHcyVzjTro2RbU5dnY/BRxgypAV
lu0DMeVHqRi8StU5xzrGQHiXmEZJg+4oLhLvnuqNGE65JlW6fpxxPSbR17W4ykxBMuRzEfpt9d71
4BxuiyZQ1Ahm8lao6py2tPXThGR5cl+DAM9JX2QHc3+/4DhoDv0+ALhe3YaeIoLtsOW6tJycO9b7
hJpZgZ9BQM0t3dAms7v/nJXhVOXccUaKhVQJLswGzGQYmtCvt7oIgLxr9ejwMlVNR5KeT2XobdhJ
01tkmNOv8rgcZSBbJJL4AD3/yVvkXRTPFNBaawcm8Boh73ybFvd9eScPgrau/RsM1N4KQboe1Dec
dVjIC2JMB969Pcufs+FL683sgKOQOn1gCBRiH/tkAxthnA2A8aUmZgWFCgxFMh6J3NhEecna0zSI
6mK75qYxhm5Nxkbp3OktytGQJYnpFf6Ii3u6DHZjfbvs4/fVeZfBHV0zVIYQ9xgcoPpb1gp7mUsn
z6/0/kGKRGn7XTex0YfbpzCVZ6VcICtUKrs1vklVcFmZz8Vedng2ErjNkYvRQGsANieOQZdDD2Zt
p5jjDiKM8Rx6rdvBRQhEijaJO6+xZkqRMUEp1kRT+mCUckAxeqWdjYBN8unBbAwuDIFQdt9/MkK4
dEtBWRbdhpxldPUCLEerry65X/3hR+kyXqCfhmavHjiWPREA5+0avCSPs5K4GpsCs1yQJQEjmHLT
Xqvn+E7FE8+8jt0ENEGS07n6T/KNJQ0ZzCt+Bj5CSKe1fw9s9OYsqEzrtl7wqnUbNFcqXnMOT9FN
f2xw5DvQO0ugnZIBSUXm8KD2dnoYz8tB9K7e3fDNb+BsrGiNpqQ9G1q6PoZSQOj1Iurz3RWBcIEQ
ICpxb3NqdlZnmFYI4ryuMv1SO0z4x6oUDQ1jP/TTpm6kcIrkSAzPYVQRV29fJPOhTp2BXGsxaH1/
tODSv2yyu2d/I4w7Jo2SWZoJ+jV37kAL6OfJ4+XvC5aMH4+et6Wa9ajPuaocpMNvq3FK4Utp99p8
14EvO2PERI5aIPwxRqBcz5jvnZyiM5s1Izk92N1gdoq9vMKBXlZt36sZmoncrqman/DJUy1bfc3y
uuTeup1dIJKCwlGP/V+Ly7Jhf2TgG3HcYTeIhPpEUxLXIsMNLVa/LTHqt9fvL6u1v5oW+lTBEmMQ
g/NhQFflM5D8xI3WQ0k6G6NW7Gq9iRsRM9O+6b0L4vSx+jm0Uh0JD5Peh9W1tgiuUJEi3GkNB62f
CIrI7ohkV6nb5STZlZk4w+vlBftcVWC3m/GuCHdg5zxBZTtCyrWhT22NGJgci/mmrg+5Bd4sydXA
lb2koprU/kt3I5Y7umSRqRoW0A/Tb0eXgU37g/EdvakeSH7++3iaj0ryCEya6d3UdHhzFsQj8hMZ
Szu2bvo6tKX6WbCgu9coLlCTAKsCFkFu5yLJmsKhw4J2Xn1kHIJ45Nr9icULysFy5eNlebuGuBHH
7d9Y5WGN8UiI56xzWh0HSZQyZzmHTx7dQu4Q2FIZ+Bsu2bZoXSXTAukvVE8SOzmESxD7xlsLaL8G
khBMwtbnkjwuB1Ij6drLCcItRWqPc7V482S+aIlyiiPtuwRkwuX1272wNuqx7dy8oadVrjEAHU8j
Lf/eIgnb0C9aEVDl69o8R8vDZWG7m7URxv6+EdZqyZqtNUKetbVuKqm4MbvcvyxiTx90zVDkBTCZ
6BOeNZNDoukdns1oex8ca1aPjabc68l8nCICvvnsri4WISByz0g2UnmyzpqmEmnYYx2c+f70EHnG
A2Mcps78LLmiOWZ7FrIVxllkWhjAGi249sMwdGoz8v+PtO9qjltXuv1FrGIAGF6ZZzQaZSu8sCwH
5pz56++izj1bNMRvUMe7/CKX7OkB0Gg0GqvXKoubSoAOL8p/5O3ydO6t2NYW4405KQppnvDeIUI7
C2g7S5kIpxCxG4K3NhgXNKourRcFZ2Mtjqd8HI95vCRWZ0iOVqfvJZFPvVq+Sdp8bIaSo+PCGx/j
kYAdJwTiGCgCUpTe5NKu28G5PIXSrkuuaE9RBBQSJOh/er2odKEgTvD65LRSDAH/87D2eUW2gcRa
v4n89Q1WOwk2r8K5e8og0wW+Aih1Q2FrEko/NJRmEUZ3WPkkag+9vlfERJuvKz7zutn2ssWNMbYq
YQR1VNMa6qtyAHXXfj4CBnOepsG7PJ1E3p1PQtAvrgNiIbJXeKVrSTeP82KnbfotnslBldGiF6in
0UhFMzSEyFSy0q3E2Qym5bqpi/suCK7yfLTVorbEGpmXDO7gdK5wGVjMpYb2stH/nIfFasvCllT6
AI7Rx0wCDH4OT3PYfetpYefTfCUb/XdhGq9lcdV7jd/ELnVqdb4nEIaQWhdVmedqCbxUbuw4q51c
Sh2jiI7o2PTR/WxBAdodpOoK4HhTUIGQyrrnUA6f54i+dZnoSAJQ42PtUU016TA5hBJIg4QncAUd
hQg92nWnOEELaL4wvy+TYaZI8mYhv5aG6hx1ITGTBMOHyMdsKrWG6EC9ANCInpJzHme2KAc3tSp2
ZgFg0qiBZRscp0OM3uXkPapkc5Cis1Lmx0pVXKWPbSHtoJ0ETQ5t8KN+OacjOZOmt0jzWrTl46qT
MiriYRqasyCk92jZBP/Dk0JmK6D6aUpR9kV5dhRRWCfDNWmS04AzBhJ2ZgApw04SvKBMzyWkF8Lh
54IFk/DICWGl1gpTzQ8F9IXVkaUlBeBvr+VCPJFAJCSDRAqax1GVOC2F6quZcZMWqiXMT12U/tCq
25qCIA8391j5mRvylTajf0YQT1qSPDVx6cJfHks9BLSpPBh14Ulhak6J4Ldi6hszqp9SH9ylRAVr
fXWra+Wd0T0otIEmi+jLYvbYtyCYgbZ1NmEcet6bedfkAMdJfmXcBrqA8qnaniXxhAquV4+LGY6p
GaBLVw+oXTa1VRP8RdHLJ9KAYnTGdT9Ujm2RHdLJeKlLzden5goFAi8xei8VH8FeaKPlxA7Dx0kF
JrKcj7oEbq8BZOLGo9I0VjemoPmd7DJWbRKObtLPByENLUNq0OkwJJByNMxQeqMhHCom5lRXnoEu
YlWvbSIbZowEI286t5yTg9r0Tiqpb5qENqh2OPZleKVA4aY0DH9o8G9BJBVOj+OUeBoIdxS1syik
lnEa2wqFz0iT07fasQogoh6VtZ8Hjdl2eMSW2l/hKgvTamadlrdlje85FrdaUB0abKBwJEdI2R87
FcwpbXwbQ8xGgTBsGxEzzeCAcnTS9eLaaHpPxGcs6Y+E9J5EyUGs5hOhUWgSOiD2VC7kPh4qvOvM
3XLKJerNVYW9UpmDEFhSWl6TtjaF4ZS05a2hLj/lFJD0NPAyAmqYmdp43rTbrhvwb9CShePPmEcb
zzbvhVGZIaGmXLwqYeEHqeg1dXVsAOAUAnJEE7glBfNp1Eur0TLkcHBL+XoAC2kPqKlGe3+J8JWH
6b4qo9vF0MFP2HiB9q3P0NBH8V+EEY9PQdBZpSHl5spwHGVeK/yQZkCYtTq0QihEFWKF5tPwKgq7
82AsD1NHzlOmHbA1zKmIoNsMYFSk/aoMzTHyzBX18H2aqFULBgoSiRMC8eSkpD+ny/CoKCKCAhRX
yvqm7UAvmSSIL52VtuptRUe7Gt4L0l/NRmQuQelmSmtC5sPrdcVBqeVqDrL3nLyP+P4ane8iaKjI
hNam0qhA2g095i4wdYI79bxeSGV7IK9lIpk0xxrK3XBnCK0pJhqAIoqJRzkz18XMHIZfWqo4ixY8
VmJ903eNM5QAECvSdajq4OtOr6t+8KUGTBx6fR9P1AanEnRVExzjslfX33NwtotR/p32hTOicjXX
w7OqDw4N6F064uGrUc9k/lUp6hX6CPw8USHRajx3hnISDDmD6xav5Rifx0jHqydxaa4Cq6qD5LBw
FSiFJfo1WW+nrfqCF3lTRbpZwauHqjqN4uMyLraw9A+UBpwMdzf9I5phSDqg9MA1/plODBMdBilG
p+kQvy3tYVlOUnrdLG+iynkD2M2NqERA4oWi6JfGA6lJIy1fk9qpfC2VGoUEHsh014ImA5wJ1PlX
4LxUymHSVpipFNEYrK1ukbec7GvXBHptUO2HMucXsZiwlPJcmSZUFsl7kDzVvGef3dXYfD6TQNJw
BN9sBRxxIn8zjEMT+pXqaHFt0WjmXNV4Q1kTsO3tqZTR1qBgtvocktzDuSpbjoW9qgua8/6ZrPX3
Gwttk1bowMJkoRhuFjk1m/gAdK7Z0OfLSRzP0DqrG0NRSFo9BFQWb9F3CRi1qdlF1zPvHWY3I90M
Z00kN1ayxMgqYbUy4AAbT7pwhHzW5YHw1oSp44RCkE6tCBN1ejvqfhXzeBRWBia2HLBZEratrxPV
aehWA4NbngHF8olJPcGDXBSn0MEZCYs9rCkd0HaKtVfQeQFspdklnLsWZzk+kNOb5ZC7JJHVERYG
zSeCr4J/ouBUgzh+9fHWsTERTBCMDFNcDeRC8uSlc6MQRa+qRg5h2JdXfn80FKphH32zbF2oMiIB
JMZYGDGd/XpB94RBrVxSOMuyH18+zTAXcDHI1KaY1/hCwbibvjfFz0h4qHBkqpJ1eUQfvvTV1z5t
MSfLDOY6VZ0wpMmVoPeOmjw0MAd/glANMYMb4whx6xvlkEPqs7B47FB7tzpgv0BYq0CBRGWBesrY
0ApyFSjkgRwX9KjGcqcqp1b/vixeVPBodPa8fWONBey1cQ3I1JyiHk8SN8WpIyfUvzyduyakFXSN
ZlIFFIt/Rp9eIGkkJCi6ZvEpo37ZvVz+/N0nDHSq/mOAidYTCRaADmFAaI9C8RICGqrJp0C81qPK
rsOrVDkMmR9DM6ak6DNCxs/5Aqvvsf6CXj4Npyo6ZTVWHrwdAdYIWvgmvRkdzQ2PgQt1NKBGQF1g
8/xjF+2ztcbMZ1NJqRxJsNYf8+/kG1qrwdJDOis/CMfGC23plm90dw1R98XEre3qLFirUwZlUgfk
/3p9IksDfrzXy3O4b0AD3TqIh+D0zPmBDHHuIb0Mr9daM6oSc+Bhvi9bAEcC44ZxI0HIGI94aaxf
6VHoQf2G4wjrl/ziB/J/B2GwnFTogjLkwcAgilN3kPzmagZ9AIqtHDN7wR3J6P+fKyQif46kIhBQ
REELz7Zl5MUVbh7odmvz0Yni5X9mHMaLydYWEwpJR2KVjHgeXHsmqIsr2wGVGzv9gPYKVv0SnWWI
9wxvIvctXNoL+Vvb64puDrGWgAghXOB0LfoaTB2KoB+1QrBtnXr71HwHKxXIoXh4hK8ky8yQmf2l
LG1fLyWGXH/QAkJp5ay58VGwQm+yBifyUzd8kJwUDbTcvc1zUiaUxetlZw7WbYACafYaQ91+MFfA
7PBdNkUTDHecxrNdfNN2ktdF2ExyhKqFIkcY7XxU3NyZfHRIObK7ogZ5XMi75+rWFpOHtkKMe/e6
P0ZrsNvYkp3qNBwmHK/lNfi+jt1xcASvvW3uxkPDZcLdPVgVEfVSGQ/C6LP7c6RjBrRis2LT47r0
8mwyx7r4GWrqsQRtciJXlqDPvNndXc+NTWY9FQ3QTDBDAwFVPRbJGWMeu9zsMz8Mj3Vzp9dvhg7B
PVBiDLZUhZDn+Hk5ru5vIhy8hiRBW1tlb8lGOgQ55JxXj5LcyFp5TQK3vl7peHtspP88RY5cBqHd
vbsxy+zdeaojVS5gtkI32gz98DgwteE36Y9j2XHytd2wu7HFLGwfp6XQR7CVHAKv9yZQedcHCNge
OFO5e8xv7DCLKRSdpFUh7KiZvZJ91JZ+kB9xYydu7gqVyWtfXL/3l+NEWdvV0Kwm49HkT4eVtUnP
AgXxL+2+x5Ulys99xxnT/tR9mmCOEi1RxNaocShOq2A26uh1AxLq/FYKID9ttwoabnhs27vPXGQz
LOZIqdSKpoCjLOiA7o9Z0rlKLvbWMqi3Rjm96Mp0lGY9wwtE82OMRtm8vIr7O/JzxIxjLskArYFh
RS0XIKqIBK9Was5D3n6g+TTB+GNmTEEAKiFsueFBBKo9iG6rtjPb8qmlTlY+/cWAwCyoIvdEpZpl
pazg+VAbxnQqwiuRzrHkXP78/fX6NKAxiZMRLcYMgDui9lG0iJUClzS6ksNnEdmNGRtDjL/rSKKT
okawbKoytYRQ/pUX2bE3KmcSZqcvBN7lZ3eDbQwy3g9hiFDRwxmZdPNt7Fu/QwRGU5R3eQJ3PW5j
hfF3FXfhEgwtQI/Nw9tQdr7Y1N/+nQnGqYOpAkhUwUCi9D6ITzOvp3m3dZaADAP5B+AsGgsaHMNY
GQ2KNjj5bbboD4QkJ70uKYCZk4Oz2iqu/2cZ6DUL21hkcgU57XVRENAGldJHIiRmlJ2rmvOovwbs
LwEWOb9CsX3WFvE/A6yqDc0IxVME9OY9RxERiAi8JfUWzXlI3v3UZ2OKOTtCHbG8DtAL0k1RDoaN
Uba0Hm1ymfigSrUXqsEjrYBx0VCqSSVLmYfRKpbemWYtMfGgfSLZhHe36cao1HPWxa9tOxxoSuzL
jsSbESYbJMuSSOCLFG0hwqObrJ1qVTtGgXLo24zXf7a7L9CVv048wPUasy8kVTDKOYZPjfkx1g/F
6P/FWDafz2wKtQqbPAwQhmlvmAs4UOiR4F02nn9ftrMb7kG1Bw68lZSLRW7OVAtCQ0EGnUqPMinN
TLiTppNW/hr0hyn8m9I0Xrv/scbErDyKZqlMMWtB/UOROzOcrtQAjDCcydsvqmzsMKvTBk2QGSue
DG0IiPqtCQT0GcyXIG/rzqDa5CQi+1UNitqJDFwUui3WTGVzDxH1SAzGEe0v60XzP3QNvTegHw3X
n9FGdeMGUr/3l1du19s/bX6cfBubJZSgC6EA+DCSUcczKjspr5rhRlRjzrbaPWg2hpiTDQQ4ZZIO
qLIl6j0BuJKCDJgnmrI7GJAWA72NlyTK4g3rKB4LvcNg0I5m6iOQA4loic1kZi3nPWx3NBtLTGiW
tKHq0Ny2HmiAM9x1WWyWPAWA/XvpxgjjD3Iw0KSd4Q/Ea7+Dqdlf7kd3AlNb4ynclod103w5CD6N
sbhQtQqSOhoxovjbCkKtvQRiJVZ5WLsNQpunr8qZP7ZiThutXQx0YoGQFw3SgwoQQXEllDPH6Xbj
q0p0iYDrBeLnzOlGorDu5wHPlo32qxZfRhxul7fP/qG2sbC65Gb/BEQuq5AAErpWK/C0Xzw2xJqf
SqvzibVSPoIS16WzWS3mynDVr3rynO/AGyRzYPWQCclLKOPiWeB7GDxxNeR4n8/4uoJH/SWVMIlp
5QnCqe7/4i2IqOABBX+qoSkfYXgzhVRO64DEmMI+vCklN8xPRci5juyHVg1kGqirKuj1YqJPWkyR
mK8tbIHS6E6uaqDCMtrYDEFCgbZDz6CibzTZWa7Ja6aDy3hGO5OWNGY1S99SqpwFPeYdY/tVts2X
Ys6xIcsSfSgx8ChXIrOms1c1mldW6aMejw+LKPttgFeJOr4XgvihXtRzYEwuDo5jI4m/20I6iGp6
MIzIHYPpIWlUzqm+u0nBE7OK7GgEGjt/+jYJyw4iky3aMVXlUMaaGdPeWwSeIuzHS9yX0KOt1M7I
HFaw7p92jFFLsirH4oxWfAbuw6Fu68Ve4HdOhYZD1VqudJvegSXysEoYUcU0uEXA3bHqSO4RLJBY
sLyik9oCD6wCaq3XtxWaX5ezPv68HCt29xEkthR8PGpRLPeOqiZiFq4YCj0wfJKWABSO9t+Y0MHl
rKl4C2IfbsW4nLqZYhRFV7oh1bxcbTgm9u/CgMD/1wbjtahdSLUu4SCPB6gd39S6JTdAAynfg/5F
E9HDLuYmzXjY9P31+bTK5GKN2tIgLtZCkPaSC/dLddvy+Fj3b3h4fFnpnVQ4I+PvbURjdVRxywez
nUshJpW9A7WKyjNIByzhFfUY3u17N2H5tMg+PRaaMCYqgGPAVUHJvA/8tBjtQCxsKvJw6esm+rLJ
NqaYCNiNTU60FSkuaYLVAOo6Gc2vLjRcEoA5q54UTmK56+0be4ybNLqaieUMNHUB0kZ6NRnfLrv6
rkMYK5AHlye8qDJBYykWWR57OIScfTNyUCQBfMh5+eGZYA6+epqrpV6LWG0UOKkaH/Kk8rslO1we
yf7KfI6EcbtIFsF2TAHiCqfuqS27OzAFAqEYL7dAOd4IassZ1v7KgJIQhy4BccE67M15W5IoksQZ
uZeSPRGamD3l1BR4BpicSOoSEvfQpLHl6mcaHGtu+XTd7F99+XMEzNobWSpMbQwD0o/BXk41WlPx
/Gsqs/mf92ZeFXo/E0fh579TxngCabtsCGPg2edUelOW5lWq1GcDVbleIcehU2/aqcdbzlI+LFn/
PIK58rKL8GaUdZF0AEe1sZbdi9ROA8NFc7J/2cT+bfdzjCxmnwrLrIwDLk/0RnKXwFxVGWs7fCwH
aDuAlcnL3y9b3N9e/0yqwkSkRkUbh9bieqOL12101JaDqnIQMzwTTBBKIFILdQM4Sq5dCeOpSX06
PF4eBXfemJMJuUtZycBfgNla+qH/juCM8fV8K9d2ftDd5gnw4csWeYNanWWzf7txakc5Q4EqJY8F
uOOF9LjkPAV4jsexHfBdnmRtDjibLZD60PfkOE7y3eVxfKXHXOubG49j4kTWGB2STgSi0Yoe15e5
Ac/qFOrlmYTdLLyFYJKPT5M1nzqvIXaHeyjv7sTb2WxVV4uSPGpKeEgqjHezgS5jkWb3Sli7y9zY
XbhkZpBnR7IAXJ1LBwD7eW3ivJlmYssiaQBYq5hpSaa+LFVeCuOXZ5rro0z8yLJgismErTYXybtE
+qdEyVwJsnGhJl5DAxg9IJ2vp4klFpAKhxgJ2jbtXKGcHb83VJAAqRC1RU8oqE//9Nw8iUsaaVhw
zGgPQHnOuUnujhPC9CB4w1OQ8YWhc46keZTa9Z3G0j3okK9FE+Hbqpgpm9IvdH5Ylyd2bytu7THx
JZhSo6kMzGthNI9haJhRq97HFY8oat0I7Hm3NcPMm6FHKRgiVjNCYM6Ats/6NWSizYSLhdvLRbaW
mNiyCKBFkFZnzAB471MTqnJWtVwr+FHOJfPy7O0m3Ftr6/RuIlmdxvkMdux1uSZ7ya3+e+Wu6Avt
rQDphdVHZnjDW7LdRritUSbqpCVE5KIc17DkEPs6WPpBe9k5+aPqTr9Cu+SAdvddHrdKGTpC4Oxn
dp4glDSrIqTBwXCfgei3e748h7sLhldPdBNqoDZmuXmIHJcAHKLFutdzUJrfxIIfFceku68lbolw
1w1XaL5OQJMAhfc/l6utm6xqA2ldLsinnERLtnJgQnuQXq4ExlDGs4QDL0LvTuDGKBMeUyJGUG9G
Eg5NCaecBrcSBE7qsz8u/H8RioboBmK2lzrPKAlIcEM5vI7rp0V3R7Q3RN7lldqNFVAG0NUPtQ+2
BCVPSBE1CaBWBD86fSPgHde5ieo6G18ixcYIE5C0qZObrkMpRfYGe3is/exA3fQYe0CMocdUvkkf
12dr9Alz/Hy3LEA3lplJ7Mq+S4QE90stfipjdBQqDwN5EYZHQavMQvhWS3ejyinrrZvnj9FKuozS
LgXPloayDeuQatfHGUVTMADx+nGlTfiPgD1v5XhmGBeMYyBe42wmiBihr1x1fnogbnLkYcO+eDoz
GiZUdH1KKRGgTtQvb0rxk/Bm64sD/vn5LIULTcuspgHBMIbjqDfmAJkGLgcVzwiT1EtFAcbEHBK1
jRjZQjOgC5FaXd47lzfTly3LjIXx8zCSPlgaIPI1Z6ZgULtdcjMXo4cmKzkANt6IGMfWc1WIklV/
a0pLE6UZMX7rco4j82wwx262aFnRQcvVnoQ3Rb02krs0fLo8YxwnZp9CsrbSA22Ggt/Uv+jxDzU5
k5qaWn2Khrs+vA4XXovS12SMWSPmoJ0EsCNHKmQ/p5fodk3rSWGVP1pAxVb+qvG95oWg1bcuhAPC
nE+9iOrn0CEcqNQM/VVBtX+VfwCm6tJbal+eTp4DMjEBvHFVFn7Iz4utIxiLaZT0ZhFbSyhGjq9/
JQ1gJpIJDENUozm0wMZdMdWFK6GxvbSiZ/2VXg1XEDA7LXijq1SrjV3oGEgVL01bPfzCvFIG/VSj
7zBqkdvYwZt6LNy2tMTbwM/OFBjD2p39uORM7tcc7c8RUyaKpPEgjEIAxUf9Dvi73Fl8+bFzZjvx
Uzu64wXe3bUE3ymejCniBnv+l7QMo2pBe/0c3YWjbmbaY5BWpjLwcpn9cW0sMfscFFragpZW+SOD
IlaB60nsEdPw0Jbq/8+s6+skboytQWeTXUdDbWh6ABkZkbaO3s8OMSZbQqy8vBO+nvyMHWafh1Mb
dUqEQdH5Fm2P4fgoV4YrtLdRdW7Kk9qA3wJ9ypet8taM2euEqCOUmhGV88XJ+ltFOpbkdqmpddnM
1yvKx+BUEHlCkkHH49SfkzgFvRbpNfTI9evJFp3MXiDhF3ryjQQePrBf3raco2B1gS+bDWQ1/zXI
nGzJQGejK7HZxvSHHDnV8nJ5RLzPZ46zSajbsUA7tW2MV2N3M/NandaJv/T9GRePlkXABVghdk9C
O2uLUz8gaJHpNZDf80QT/soPPqeLcfJKENtOALmWLUHqqBnTZ0Nxyw7Q+ka4/3cTx7i5IijN0EM4
056yk1I9FDnPpXkrw7h023RxJ44gZcjQuS8EoykpPLWg3SRg41zMqZWUIRr9V2HI5NAc8mPnj257
4KNY9zfn56IwB5ahDuk8QYfEzuPDPD6FWWEr/RNJeOfEurgXfI09mKAOleVUBAJw0kFt8qjMN9X/
/Mz05/5nTyIhBjhK7XASBf2CpgUFAiYg+pDeL/sWbyDMps9boScJwUBmcFKUY+vrS+ZkouZeNsPx
sC8v0NLUgFwBpVRjSq0IXLeUlJxdwll6ymx/EO5kgpwVil0r5b0MNpEIJM4A1FqgD/hxeTQyJ9RQ
Zu/nSZ+h6oEzoA+lF7xfXIeFeNUp0GFXtDcI1p3wzGV2YeVXYvQ8yPJktoH8U210S0hSJ0jkQzQa
DhmoI4I9Zey1+yUlv8GdYcl1ast1d5QrtPuBi2cBcGcpWx566CsshfEuJqbEUjUPtMR+XLuBBBPS
nOAuL9Hv1AIzZImu4gi3ZDEvzxvP2Zg4QwaoKww6bgKd/E2d7rKlMJfy+2UbnEDzoS+4yT2MOOtj
KHrLdtcZj0tR+WURHIYwf9coCurjkrjxUHxvhYxXAeb5BBN6dFoIMppuZEQ46o7e9Axyo/6VHFYE
pWzPvvIa/o6OBrdMxVtKVnnBGASQxMgtsdU7yY2v4mNx1T1nV1NjrnqjgIc/iZDJC//dWrJ6DO04
FbEYYgtUdQWxQX8cajMP7MuLyXEYlYlOw1IUUZvIGFr2IMWPSXU76d8um+Asm8pkJdLYaUWtIyuh
zeMgZ1aqHUgDYcTKpO3rZVO80TARahIDPdVl7LkQLbYxMcw2dmjOCYP7l9/Pk5bttKNLWakNQE0f
uEDyVFuR2/iahwqwDRJbnyd6zps/JpAsSz0YRomyi4yqtg6Si8KZ2zs6V+CZ+qtr9mZoTPyowNJS
CHqJw8pa3PYMZY4r6vWH8oZPBMBbKyZfKYU0KGthInYePrfktgSN1vJ+2R24G5eJGNWglkkpw0aW
WcWBOImr3SfvwU8QenpoOLXBkOSOPOAPZ73YhqK4iKWuTnESx/1JDGO7Dn70Blpbi5c5yJ3LI+RM
osZcYaDJDHbeEOrPcZmYBm4v0u95dC/b4GQWGhMixiUtFmmAeGOrAyRf5acy5QGKeMNgQkQRo3dW
0td3YPFWDX9mzS0YtC6PgrcqTGgAOK8ZEyrCFYwnvIgCsZtayww58/qgBb8v2/o/rs3/JMksP7M4
VD36dD/OftEaDotf+XhFAb6RV77+ilH+M8vQmOAwjBAEqio4QAcFItkRnZXLvfPra/1Q24ZHfJxQ
zmIt6Oce/VG0Lg+U5xpMuDBoNPZiMIADFRppRugsicaxwEk2NCZKzGonNsqk4A4oq2aKJs76eWhB
oRCOaDAazEV7SnlYQZ4zMkFjJnKUiTVOe1nsD3mfmFMFPWLK05fhmGFB+dCfXwL0ABA7HemNQut7
Gs43RVxw/H6doAv3KPZpShIFtQ9jOIgelz/qDoU+Jb0iy/wm1rUnZZIHMQTexZ2zaDoTMeKsBItH
s2CvQdchPhrO2lCZHHlEEbwZZKJGlWdSBpI41ITDF5EOt4H2M5F7DszoA6F8aQKZwKElIYjDe6Qv
IGG0Zwd90Z5xhjqakw+OdNagWpU4GfqGEodHo8xbunX8m0Q7FuN6qnV4iDafw+AFAjMWle5kobey
1I15Yf4rVPvPUKIzoaRV1WgsRlSnSqezC+wtWzJjJ0UNc7Goo/gI/tb683gqkWzXfnEELtO8HFBW
G5cmmwkoQ7bUIbTGcdYU5yXFcDUzAdWi/PzvzDBRJSNGrgx4W7eJ6A3lIc4g3dZcx3nKiV68BISF
HUdCP8spxRKuz+oQ//aKwvQEh5ivy/qmju4lLsEHZ1ewuOM+SMOmBbOhLahPi3gvV3daeLg8fdL+
Mhk6NFQgsw1owp+eqZX9krRqj/m7W/VFMxdUo3gBGnKzuYJir6M4sw+SZanjYvn3j/F/LH+cvJs9
ASTGmGuJROyof5ZFN1cdIQWUJLPUauQt3v7p9mmLSa7AyNUugY4LWGGYBqiP2vMq3ta6Gjh2Tfqb
WrLP6xPkmWQiZxV1WigVuL8P1V0rvtDhnrNya0z8usE+x8TETE3vR9Df4yF6chW3NYuHBHg8e8DV
RfUbL7MGbpV9/cqXLDLxMxkEkcQhqmxQ2HFlSzBbT8PzkuSIq3IbxzN588eEzKEAajxLYxRaqs4u
w/K8JOnd5SnkmWDC5AJ+Z2hYIUxKym9dPXSKd/nz9/fv5woxIZDWzVyuqBhb0aHIej9OVxWXNYW3
Jkz8m5siIVmKSp563X4DHbVPbuuXHk9wmdMjsl8e0P9xX/4cERMt6q5YhmnBCSoeQz91wjf5dlUk
jk/KEY/8vspjJOCFp4+keRskjFyP6Ii0tME9dhWbAYrc7d7HV3KzWMl96Y5+8dLz6jUcx2AbdIQp
TgHBwCVmLpeTXpZmJCwc9/7aVvZxRv8zlSy3omrMhtxBSs+W7+LGXOneFXvlNSqt3Cuuerv6Lh/K
F8HToSBV8tZx9YoLO5llXQT1KlVyKB/Zotejd4scwR1oCveB211VjvzSAIgp2O37X8hGMaNmQoik
dROJOxhupaNBb+boPu04lY8PCPyXwYE/SAZfkQIdPGbbpVnbNmOAbRcJ0TEvh2M8qyhNBK7eyM4H
Pbyauqs+SNbRcxVUriRE38Y2c+rSeBHU7FYf+4c+77xphGI0KUBBjQJRGdvLpIHWuj8oSmkWdVxB
vhXyKG1y3SvduQ+oo0VgHr685XZdcTMYZn+nnZT0DUiFbSVysu5c8F4C9nfYxgCzpQs9zwYBpTYc
IzOUDhY/08y1rLK+doNx3O5N5cH4qXG6W3Yd8NMqe2Wi8awUqbFGd3Kc0/e5ziADYBdNbIkT1Nq5
qT/PHpMApKUoJWKLHU28/ntrQWvJTWzUus0BFefkfXTHU3JUbrMa2b95eQW/gtdXn9+MdQ3hmxg2
TFGakQ5VPygF+PlRP9A7HS0wlRXbBmda96ELG1tMUtCoqSzMI+Z1cHFEQ5RLSyzyuLL7YS1fB95L
JW9ame3cD1Iny0RGUryofk010Lk36hEtgJY6dK6WGv7Sypwx7p6qmyEyiYEqG4Gegf7RFkPlkYii
U0SL0xs8IhSeGSY5oFEXlyUUOgBdOCjRa1lfl80DxzPW1bgQqXQmUk0QHNWWCGlpZ8+/FXvxBzMz
0SvsgTzACrnqIru5/toQCroaTVFYcNkijTQnI3KFfH4jcm6S+TVUM3dMObQL/4cXfhpi5k4faKSj
0Xn1wtAf3z6k4SorW1V+HdEfJPfyPO4v1ac5ZhrjsB/xjlghB0JgDvsbNX6qMg6+cB9iAuIUqBHK
kqR9pEabXVziOq2FYYfCJigEoMyCPCR+Si2ognh0XS13eb08qjXwfnGOjUFmbwFNnin1imkhXgdh
bWRZh/aQHP8Oj7exw+ynIEp1OAUu6us9YuVVRADu3d5eb34Vr560u1QbY4xnKG2QQzcypnZD37vs
MRQys1M5RybPBuMOuQ5mpA5XFXsK7qbuewQEvMqDcO9upc04mGM5kWWai1WNcmkIObjmIcoPsdZY
jfJ82Qn2M+6NIeZ4zjMqjilaacBu05you26lwleBRVOsHLyePAGi3YCOvmr8AZmCyNYYDUWvlqLG
uKbiDc2uVhQ8VfPkQC1wpIadGrxS1f5afdpjzkZxyg1kXwBtE2g65Hiakg8C5HAuT+L+Yn0aYQ7F
QZ8GcIUB4lpQ1ayoj3dFe9Zeg/nbv7PD7NgqEgWp6nH4ts13ZQjMSfLa8beOny7b4U3a+vtNKAIT
YRxFaQHnW8IfdEY3Y0W/5xXhPX/x7DCbFWRm9RQ2iAxxfx/l17LyO1A4RwXPBLNXZbSep8uCvEzq
HspWN0XxfqDGv5wvZrOGAnRylhp1C21yS6T3xQ1QwJeXZDdN3+wbZpuSQSyyScLFuIQ+TSFoDvB0
fwM51CARKoN2Gr09jImCjsmc5khI5Lq0DCW4BnKDc3XaT1U/bbBQrbCMBIj6divSRbRA0metDOEo
jDsF971r1xZOUqLIYFaTcZz96cU96bMqCIHUW3m0VhYe9VUCVBlKZC7hHN7rR7FH6cYU2zQtCkSq
c+P/kfZmy23rTNfwFbGKM4lTzpIsz06cnLB2dhLO88yr/xa8nzdiYEb4f+fYVW4B7G70uBaKnMVy
N8+fjOGnEb4K0sFsbxpAufQ///8rw1Yck2wY0wRQgpCm9hhGTT7l0UccmqyAhcWAkwYMOWM14xKG
QhlFCHikxVONOtDAMon2kLV00UdUYiuLMR4yG2ACUrD00LiYdULTJDqK91QlEo9HaLHnDLaiGI3Q
53UYV9qDjFDMnBeL1PdlwYtAdoPTjRR2wSZNx//N6QuBeKQYNn2w+hgcc2UrdnkswvtafvlU7GTy
giNNeoMqdwSiqjmvHDW9iVtkuMHQBo0ajJMvz51lxs8f0MGNXOZhDdusa40BdYMlu81lf2o5erFr
Upv/z7ypadKlE6DwaCUwwRJHi644xSDjDf1zVEJlnlRtNLpiLBHaqyR3jGi5H1XBn7Oe4755Yujf
Ny8qaDK7vhnhvuPmeVVeTHJsEx510l5oBaIeFdSO4DR/x18962uYamGNkevcrQeEcErkFWHotLNn
aq3Ni1D3j3QRxzze7UTKJkUy41TzFyF+NpvjDDy/60rGk8H4oa6ZsQ5V4klK5xMc3ZoFwviBGv32
1hj3I6/ZZJgCAlJ1yu1k7V0Je3HXT7H3dm9FMG4HXFelTGibjcSjRxrhn77mDSLsW8uvj8H2uswu
HUU0oFCzOIZHJeiD+RgHcmBy3rndbGFzlDdvtNHjtMj7UmpQGzGAZW63B6weBdrtcpcdZI8CMwgc
L0OV6N3DetHpN1+7kZcp7dxmErzAEt5n67GawbVnBgQgZNc/Ee/+GG9TV30PpnTc338ltD4obuIA
BbvDdTG70z7b+2PcTd/IRrcgG3ub9KXjoTWmAWUnu+O+C3Qb69rNMR6nXtS8WWv457rTrE7xV/BD
qd81kCqKaJOX4mENH3WeN93XdKCaoe1gEJFdocLW3SiUBeKgcD2HmLmRku+cC9z3CBcJzAUmZRyG
1QJHSqskglUjYU389ZSHtvJAm8nCYe2dlTdrsO9aL1KZy9RKcUoyCQF+Kv8cBXsWX0z1sUhPlfa4
DOoHygsypSn43yUyjlXqO1MpahSChumrmgRqM4HXkmPI+3Z1kcE4VgX8Rl3RImPth8bK9Ge1+xL3
j2PS/uVZGO8KcC7UUjV8rkH36jIoKNQIx4HzjsJ4VxBuZcmASMSZm+MgnkNBBnUpkH54UDgcOWxH
Aa9rDdw0ehRwzYAG8SBgQ2DVaqsXxeC6lnOUnC2SYMi6UCOCylyZ3YgF2IWdldew4FgqO3dVYoIs
E0YkR+k8BHrU3amF4F0/xe441EaRTcapjkkoxKBzpMkeOG2PoE29785gyhFQ/isOOlZGh5P8GILr
4/m65DfMqPfO75d6m4yXiMyl04QMK8CYKkGa2dnJ1+KhOgNdXLXA++Ei66wtwx6Pqw0UGo8IlhqU
KIi3XlNaoBu+Md3sbjjxCHV4l864kb7NI0mooULgDZXje4NbiHprHF87OFXizXvZTHXeTCpaQTTn
lZzci3TLeEXzNcjs+bhImMlS7ObOOI8uZop87TDz0h+e7jKeJU7jUDcXFFwyMBxnpLpZs8xVZsG9
/ol3y+Vb5WI8S4q5xEUdYfb/94mb6WA66jOIfZ3Cwfb1/4cBFfrbr90u42omVUkSLUQgJ5Lb1lit
Bh8wrT5F5cNkZrwDUuu4IowdzkrSSOwEBa0v+inp3jxkBvA4NqV6BPIpbyZhd49qc6OEqSpkBdaS
texNdySvBR2RFDQ/YCflU+xkvuaad9idseTPPbjpl8cnDLvaFIU6dkOXu9Dyh7T2lwUTJr0s+mYp
0hQQVMuREg/OQRhUhxZjQPyuFVcW46eAyJJneokH9/8KReGhPzaHHBP/vACQE0iw/HhJnk7ZUmoI
JMq71PheJMeIUiU/SuR1ynnASpwXizDuZjHWCtkt3E2yunr9IpYvxLRVmffG/6HgcflWjNNpZ9EY
8xh+XrrDYLmNyTd4eTr+2d7yl0o5PpRFOupLJc+IMqFcJH0hVZA23zmOhXdrjGORDEU0BQDLO+mN
6ReYe0PbtLC12zIgrvEVs5jPLRrrmIjmyN1NQVQkBxqgTEH4wZjfQAa5FQq8WZU7e0IwOgRDO6Ff
epGrHhIbcB1OdIBWHuMHXrLAE80YG6rwuZS08NkUCyvDELbmU7Y+3vO3O+KKbv2vIzKG1sZSK05w
2475oh51G2hiaDe566OkWZQ4yvRiN/Wx7MW5Wfrz33nSjVgmGpBMkk3Y7kGNB4C+mVv5M3HoImDp
lmftUPByyX172Mhj7C7sykknDTw3JcGkYAEgqv8MJEM/dwWHt/LF+3aM8WEyT+nlipZI8O06H47a
p8gqvAF67qGYdz2L0wHrATT8Pep+dKKwKqO9vNLWdGnzFHL/dd9cIWOEQqeCPjVD3k9707nT/FgB
O463L7RyV/XkIHT70r6uJruOZSOSedzjTiHjQDcRohqdQnRbedsB1ICvqCHb+8jCchqrBTWG/wa8
3wrdB1roFg680Jtq2DVRjC+Zs3AECx71YfE/a/kJABIpjxZF3vWTl/vSGKdhrIqqZjkW5rpC/bcO
iSUtOibbjGdST6eq6IOyn502br+J2BEUJ+MkKsND0RR2qWL7p9RvQMiwWC34zQxtfugVw53r0aqa
BPxgovC9mgQnUtSgLVc3zMFJ+Fdf+90OvNb3XZFgeppEvh6fkpRT8H2PaoqhrI2vYzfg5yjUxL6D
BpuZRQIapAp4SlQXK6BODVBxtNl/oqQN+BDRo0sSqV8714+4X2zafCHGD3VjPYpTiVnIRRUyJ2zF
g7zIoEVbLWMZj3NaHus8vs+jKBAMngXvZyIb4Yxf6sdJa/sB0WSLbTPVrr30SXhUTikODx5RzOpI
CwDVU5dMVvOZ3Kc+byWG99qw0OByn0HBSjyo8Q3mT8HGkXrqwXiQNcQmk0MHhVYwDfSc12bf9IDC
KAGOjsKbwjQ3GdgKeuYyof2YsQ1y4Gpo3xSBE6LsW94vEWyxNydCF7UVYCJyVA7V85L+NJPCNnTO
Ev1utgNIvf+dhK31amUFpMS1oJlc8bWck0c9is5GF90ngI5fUh4uHe9UjD/pozyadEHAmFD3GuvY
puvsKfpqDj84VsGTwwQhoDytwmkGHpLRkd4qkikY5dHSVg3YsLNxJ6eJm+vkHC2Rn40R8PEk/LkY
ZD8XQ3CrJLYuZnZU80BM9kvrm+tmopQyHFQwD9BS9xHwWk6VWXXoUNgCr7ivnkp/jbi8wvtP3uUL
Mw5iFspkNFq86b1QAS+08xZZdTnXTa/z/VN0kcH4ASMT8nUykFzRgq2B8Mv8QmEoQUvq0BFE7jQs
x/7eilIb+4vCMBIGA45djw9yMlrYqgY4L+f12MVikzcfi4lPJk2RU7NGJaB+7Z30fvCF20GwSGRR
tqS3hfEgPb+h0Hvzl+s3yvtojIPRm6Uk/QQ9GYqgVRO7mEfnugSeKrJLEYUUmqIIABfwXKrHztJO
iTuGdnLTuxRBuf3R8rDMOTb59phsPlrZhFpVAZENOCGGA8JUKwqlM8YkMWG/crzaH0LLXwrJ7kXE
yTIOg4A2Kfoi9QGZON1VfJ5DLC4OzgKlXL5FEkdfdtP+i7qw6xCFkClln+MlNucBD99JDBVLkJ6n
wY2Bf01+cr7ffsJzOSLjSoamN3tjSlAS92YHJ/RIGRgviwd4c4cAgSu4Lo/39Rg3IhVdr4ct8qvs
hO0tawGZyIRxBF5ExXmP3gLSrZKsWkQmAUMpNH5eX5Ea42TRS4MN29SJHfP7fMJHvQHkhRUY99gi
tsrMSt3wkYffxzsvkwoNwEFRwmLE9aZfYlCy6icTG0Ilzyh2N3g2TkZmnEypp+msJ5hNSA/jIfWy
l8Gnyzt9ZCk+ytYOOVSnGlOapZ3byvfr33Tfy6DHAERdAi4m5oypTKaoU/A01L1u5TCLkDdj9Acv
cxHBHE/TZqnAzjzN8Zp/iBcdiR0d1uPs9jYY1z/zvtruiUB2roPtQZHB5/h7YCYYc1fFKsIZtbrv
tXMuH67f2H6GvBFA1Wajn72WaGZVwGv2Ht15ytz5FH/rHMHHxNkddxFjN5vcSGM+EPi6akEhuL2z
/L/xbX/yaGrM25Pcd5gbScx3Qt6/dqRDpX2y2xuUM7zZMrHaEj6/ocadyvPM22jhfSrmiQMr4KiI
OZQPqbhS3k8dZ7Zo37IuR2JT8ThBzDtJOJJmTW54XlzdTsFFieyk7S3d0Y6mF32pnMRrAvEb99Pt
uueNdCY7r5dULToRIYrs61iMm4PaxdiJDZQZLMX9pdqzaXovLCi5gd3cSfMYXdgCyB7r83XN53wu
NpfuM3M1dALFTyXJNozwrFXLR0ZoNldGf8LGthqjRfQdweXmXWuJ8n0Tc16XXZ++EcB4h1QnazWV
2L6XKtBgjD8NfcJtJTbA/J3rt7Xv9zaiGD8xDiV2M2Vo9389usQtfO12xKLHf9bLo4/eb29s5DGe
IumSUC1nROATgJqioLMrWz30KKPlXJgNniYwrsLQejmdV2iCFrtVfxdmz395d4xn6IA8XwoxqgrT
kZ4l9woVuG4JgNgLbFnCfHj7CpwTsXhuixqjgqDCU5iksEEu7+tjw9Ht3Yzl8n1Y8LayT4hRYKDU
kct7E0C5E7iSg+v3xjsFk1sDGEQxEhUxb7n8aMghaT9f///7tZbNGZikWprGOlQiDANqQD5Bw92S
vun3w5f0tnUBxANU46mwyn//Uig99cYpdNqga6hP0Ga35OkY8B4BPBI76qGFN02t/lzaBa+8Q43l
XTq7OSjjJwxjjoeIxkVTelgnyY6G0uoT2SKGlzY/rh+Q45N0xlFkBoadVHBvOtHijDOxB+zLtOk5
Jy1HA3mhi864iAaUl6GeYOBksvvEMrCkqz1SxsP+FsM03t96QJ1xEyMO1gsysuf8pj10/vI1dUwn
/UQxaNcXweH1nXjazziNkCh9t8a4x1FTzk3xojYqJ/bjSGBx3OZaCTWpRcLVDZWfZIk3KQ2nfcBR
PBa+Lc00PZ+kGRPERH2OtfwfVCDcYWrd3pifx5lXPOY4JRbJTY9MyhM5Yfy6z62yeyLFj7n+57p+
826NcRrT0jSCLqMhslT/DK0rlxy13v//gJwhhm6AVZj5/xEAaWJNxJqEVJ4b4Zzwwsh9+ySaooEW
l8jsdm0WT01pJGjmL/NLp9+rAvGm6V6Uc4735slhzAX0aIWhx9h2xXZJJ2B7PZKtJvW0brSuf5A/
hCaXEzGWIuilQUK6g6pguhcgtAGyTrt1J0ex1VOEVf3r8vZ1+pc4dsSl0Nq1rXW0qYZwBNZ1l/9D
xMrNjNQF05WtDcbTdXn7Sn2RxwTemiotQHEG1p5UzAFwU7xhqr7OpOQMV/7hNbzIYZ5bOW4UoMKh
lRgCLR5MgIABonuV5KUD/Q5de1W+SN+vH41+mffv0kUko+vCGouRUUFkChw12gZWfOpOeSCCf3gp
LnKozW3e3FgeRiCaIsKTp+o7pom+J5F2EsbOJ1kfOfq4PhRq6CRRYTWmdr9kotuG3efrZ92368tv
YN5gcZVz0kd4rZTqTjRajHvyRgZ4isK8vLpOMLY4IxvoDDsKM7uJbrqBS/zNk8K8upOqJWka4xwF
8KkxOBMeaR0ZIMmv5Ly6apA8RR4vHeTJZHxJlnSlRpIOUDCaYsWtYQ3t52at7OtfiOOxCOtHYqJl
s44HXsPwskYelFi1s8ZZE46lXdd60IP9ro0KXpAmTiFHEYr7Lq7srMwe49T4scZVEA5TEA+aMyS8
gucbN+6frU0RGUdiJJVSyDH8pPEknHpHP1bHyG1PMbylai2VNd2+VZWd5VUHQxRxqkAGiGx85CGV
XrcEUJf8fv6p1qO0zBHZ6PJJyIKCN6523UErIuNVMlBrTV2GHr/Y5vdkmJ1GFTwd62RDR9wy11/+
Rm0UkXEutVoKdS1g77jKf67iUzx4iBStrvOvi9kfTNb+z4EoIjWSjRNbkkYtjQItFFpJnp87u3wK
nToQbtdbmhe3fnVfeN2JS9nKu07GrZChboWpxueKNO0V1PD3LY44AZiuARC/HBFO/LNr64ArwTiZ
pAKUg7FCg0zqWoboOhQCrDDTbVDEKhi3vn6buzp4kcLW0sx4SbWRrh6N6iMBfRRW+a8L4BxDY4xt
zGq9ySoMkajlT3RJrUksbXH4eV3IrsfanIKxpJlUeVqPCK+l5i6fgBqrfiXd93XlFvV5p2FMaqqw
RkJU6MDshX5nDy/hvYzJEGBnr27qJqWV/lC+8Kiy96cxNsdjLCvOmlqNavqgudOn0kkesCEG2jdr
vZ1A2dhjoLELeozyxv74WgKskBs38O6XMTm9KuZZCheMw5xNHzVPFAnALA0uQuXhv7nizFlOvH3f
/Xh2c2zG4GqtiU2dWoDsp890DyACR7JF0Y5zN/1KHF5my/u4zIuuql0XahGueQYo6dBOLlDBjp3S
cBCK9uvXm3Mxr3gKKJA4k6FEoq+ihiwvVhIMZ2TRh94iaPRFKCYrR8mdX0r/b8/IeJW6rzuzi5FV
tcJDY9zE9c8USxN/ZY1s1U1Eb70wCcq9gEe34vUmVu7a/tvMY3Xh6QdbehPDLDGaGQ9B5yaPlHgj
OkqP/duSxHyeTlx4Q45+sBQKgAkR9IYuTbcOpbjGXsqx8ENvfptsxAqKb9q8lTye6bOcCoUZklVN
RUR8dyOCTMkZb1SbIpRVD6GjH1TLvCueKR5UPlsVsBF4FdRdADj5oqw643uEMc3StaDFEbf7lP+b
O5XdolMbvRj2bNO2RxeDnsDmXjZ12e+CtI1cxuXkE+aJzHShkycjJtBg/C4doSbox5U+b+KS8wqy
tbq4WmMTbJSYYKiTQ6VUz11Z8OBS9iv5Onh3FV2XVcVkTkRwHlRakb92roKCJ/LKFXheNKWsff0j
/DDyRhjjOxtTxCZPKCO2jM4NJs0K+dHUeEfaN4jLiRiH2Smj3MrSiNfQANAVmVFP1SwpN9zr/oQn
hvGXkVSksZLSAffctEpgN3fls/4RtNfthTGOsTWiEZAFcCYDpvWrl5xHpsP7/Gy5pM7UruppTQ7j
nOcyHF11kR4AyAcYEExEz5LVtO25WVvQumagF8bqzvVb3K9rXFSC3RAKW1VLFQqWqvrYE3Djpy61
ojN5NMBRhEE5fwnUxeFNIuz3nzdSmdBMMo3BlMIQD86/fWWFX7Nb1ZasOZi+AJIew7Ne4vGcJkdf
WIZ6QkopbOgbt3SeGQ22pjlE4a3n8IQwfpGgJ5fLTYzkSnsduq9z/rNoW84n2804DEUGKbiiywbb
ml21ZTVHOuGnibf6VFlKottj+l2Iv6Il9JeymPMU6jDO+ozHzdROmu6DHcbKh3/H+daUOea8/6Rs
jkWvdpPA1bEySFmEiuj872D3TnE7AW1bv5mhhzpWO+juFt/F79vfRirjEc0JNzyNiLooSIASmIf5
iAaQLVoJly9+N1zeiGL8YrZio2MRES7PemepYg3wnUOsDhgy4lRQ9q1rI4lxjdIaZYT8Z9MoQ4EO
0A0P+Qk79bfrkY6uxI3Fq0Ht+5GNTMZTJhhDlxYMSiP/Dn1g8ADsMH4qT+QhtACc9paIFJ+v+65d
Y7uIZCPKUh47xQBNqiMW9cMYyQ8z6VxjSl+ui+Fd57uIMiozUaLTmf/tEnY2MawRM6GTo3sAyPCE
m48A+MqbkzHuUQ77FDj+yFw7ZJLz4o4qN2elOvAuktqIYHLWQszSql6R4it3i614pRMd+2NxnLFU
nFvNIT61tuCA5eFjucZGMONSpFjvdDJjeGXQF08Yo5thmSywb3IKJTvBm6rJwNekgM6A0mXEgIm3
mpZplp1mdsr+NuqeOFpBSxTMBf4mgPFXelKYhSj1WMgGdTwW0G+xzoSg/yftjHNpk3d8/m/CGDel
j+mooCqP07Ti6kx5q1mLJgedHjsGwWRaZTxeP96Obf0mkHFW65jiYscKmKUzRj4OY9dZIm/CYMch
/iaDcVPJLJdqPk8Svo8Agh/iz3n+vDZe2Aqv10/Duz7GORV6mLeYK5AQZX0W+n+WyOtxoEyxsB7m
XBe196JsT8X2jeNaiQQjHqS3sQnDy50CpMJ0JWwJeCUgriymjNaRNRnnUJAcon8qdMObxcmXRExb
GsCGz6PXYiXWqg5nMS/suebRP3F0hO0nm52gAWkJ0te5sZbIfCiKu1IoPzDc/duFMp4qJSG0sUNH
UfXF3KIsbnlviQeU5n9S1r34GHZW8gFixN+EMu4j18pR0Sfaj0ry4xTOmVVp4T2Gbj6QLf0miHEj
BjHUaMGiCiBITp15k1enjIczSbX7iqdiScL6VE5WUUlBCSOrWHPRpfM6RAchIz4Av1wzNQ81Cf2w
5zXDOFbHzhuvg1rW4woo0Db9py9zu5DtRnyoMCovcyb9dp29IqIkDpBqUWNhIdu1juR66DE1tMqP
iiYekqHzOHZN39x3t3iRweJBFqk6kaqndt3P59xMvS6L7ufkm2Cqx7SPLXHOPaUJJkO6HyXRCYHK
dP0X7Jrb5gcwxq5hdohg6wa7b/KNKZ0E0c/j4LqIt6WFa4dkAo/cMISoSnHI1pG8ZrH1o+HR7Ubt
MXKTM8FAI3B9QScnWxpo5VqLVpklnsFTg37/I1QJdHyyaAJ1Cn/fZAJzWAlEGErJEQLdx+DSCej3
t5hVp040dku75a0J79UMVU25SGReohi4SWkuA8KrLDFWosR+p0X2kugBWRZbRU29nupzPpqnJh39
bFJvDXnwzZ5LObT/iQ3NBJIy0OjfUYsaab8UIV5E1Z8WK6ckXJ2dZRhfnu1atyrwFaKo96GJSBWT
EqJMYWI14OT/fuOdKg5rAYgiJ+qTO7OXM0vpl3+u69aujcI+NRBrAcuQ7a+mvRSWIEaEF2qdSf6s
89g+ef+fUV2wVDahmrfY/i0KW9bWAzD6OPNau59ncwTmmsKlVbJOlSSnjgAsqfbeDIS88Pvf3RM9
50b7xXiMMQhRoM++eoXkZSMvO9wNXDenYF6cOQUV5oTUCTY+uDKgDNTJAgEwsAxaX+YBJ+wxVEK1
Lp+diVzFRFQqKQmlN4yBxQVW/GfjltaLM2ANVEjqE890a1SM6eYgNyvddSUb6YwrWfs2yWeFUIMy
j+1T5L45EtFbbuhcfozJQevvvh7jSbq0kzpswMCT9K45Ppu8mHk/5NuciAllZ6FOsLmBE9E1BxkV
8DmQD5ROfAl49e+9ltT227FLyZI8CDM2/aEpEpiUxpvaoyMtFHY5dCI/eV4SK/2pWyu2e4QDLwfe
G0uCdMMkqiLpcEzMSbPCAEeVYSAFcbEb5pQepurt/PSmM08f6IBthbFRe1fModRICequ/TfUey1V
u0nLx+u6sRsPXQ7EjntmHTBoxbwDNLqq2WkoWAr2SYXjkr9m80dihY0oxhnmchwtlYYyclrdzeUh
IWeN22ij/+PdM72RwXjDAhue7SjHtIKQA6dECvTv+VubrT7Cpu3rd0fdxDVhjFc050LDtCReaE2M
7XgC1dSkuVEd9B/aYftNFRj/ODZRMQ+NItFJEgxxHbCQYMv36WINDp0jCR9566u7L5cmKfj5RATA
JuOkllhcpKKs8LE0t0r/1aVv1+9uP7yBKaHDhMBCYmdjorADEmpc01Hw0cF0tl3NVpb6qhXftlj+
rVHKijkKuG+9G5mM31e7bIqnDL5DCFYvCRoffMvg/cO6qkccXiK8+zBvhDE3uK7GAmRAJFHdpDsl
aAd6obZTgWdV++HxRg7j3Yu1zHo5NiX06M0jpVoOHcNOLERrrgJgPsEVsEd3R/ufLXD4MJaT2jUX
3nrXFDY/gvGLRd+mXTvgZqc0iNEm1LGkLjwaOcdbce6Udf6jSabQEPFwl/loD1JgThXAW9zrqrmv
+iZCa1kxDFTqfg92SDwIyVxTIcKxy1ark3jLHTwJjOPQDFDHrAteEUmJrVWqLE3ibB7yJLD+Yk3q
WWkQPOv6aTI+zemn63e01+2nsCO/LokxJUNa6roh0Lohts0HEQ9wdPsf+0HsYcjoFtw7dDtmOvRn
1Wu8zOMCRfGOyNhX36pRH+fozejn+iC9oqr1hHXR2CLn6oCnzE1/8IaLdiXqYEADDZqkmSxyWjZJ
aiFjkNapTKdQnubu6/VL3a2JbP4/80AWo1i0QqrQPez/oOg1H8Ar3KbjXu9A1TZyGAUXliRZZAVx
xUys+t/+RgVUWX2SsB0oZJboId74xvtavKujf98kEFGap6o84e0HIoFt9rE7D4RjtvsvyuZYjM4L
gJklpIKMFiBI8RctGE/ZTXGg2Wl75k847zUHf7tGxgTqpeuEeW7odlHoAyfwbGC9Vv9igEp5tQFD
7JvAfZs+MAb5m1RG7TGwNPeKgJRSX0wnASSwJKoc57H/Tm5uknlSBmXJTc2AjKa1zCNFBjRc4aXF
yGrh0AbMdbXfa9P9diTm8UhzRTUNHZXw6Cew3mUUGLDTjozMLK3Ji74rbobFdh6VCkcj2XHSJpxF
kSzIOCMxQJ5ugZ3V4pyL2tG7+PByje8GSuWwygfk5hgMmp3usQNeZR2gy2+AFg88w18y7ggU/TDv
JWqioUqmhkIVc5ND1LVZnCHTowiEWAhxJj8CXXrkK2cVE1gScO1Eq/8RugVPNDWuK5LZl1kd25mM
Paa/pja3CmWyhPluUV44N0qV+5oUpty4jHpLGglDQvqZzrVlOFv61H6W3sapUxeFd5c4iy/zjG43
vNF/3eubwWzcl9mtSqtN6MgnHeYASO0ZYeclnewreffAOeP+K3CRxXjnARu0/dyhg6Gf0wOFVWlj
q2ms5BzfKY/RQX6V3Cq2ynPhAX0cwFIc4+d9SMZTV3Hay+KA2S8Ri6DljQy22InTBt3XUlOTREkj
Mjbb8ZU3txmFU7sQdMmdOv2aNS9yhFdH+Jrkdl+rVqk51y90DyEP7uUijvFmjZ5jImUcEYi3FiUG
TB3i6ngYhtvMHQPJV18phyklJ9aswU1P/FLmHxzq5ScwdjmaQiiPKiKHllj9jRbEDhAIiUUr1xSr
UztcP/K+b/sljoWQR2JaRUTHy9Rkx1Y7h6l3/f/vm8Pl/zNmmEpGUxc0fjWEh7w7KKDg1PsjF++H
dwwmHsIDK+u9gVsLl2OU3cw6b7x5V9cN4M7oNNElLFTLmAvALY5QO5UxeWitN/UTeVRrK/1UuxQl
ofXjs/hN4bQS9oWapmSKpmhgkvJ37V9CoO0s04KKC5kPci7cdeSrWRQcrd8P8oyLGOby0qXVk2nF
o9q5i6vaShBOGBChiITtrUp13OV5Dq5IxnMJjdQJgDCgItub1Snc9aQflPPb6BxG4PlgsbyrpAq0
cSTSrHbFomqopPY3o3KXioGW/OXXoj9hI6KIulBNdRHNJxBYGG8tNAy2fbpuT7vnAIynpoqaCg5M
xj00dTPMStRitUV/UVBPLL4PH9izRpdD01HMAZ04gJZ+P0fX6AumOFGiXcu7fPiZ9zfdyDnFrrlu
RDB+VjSbCeBceLgS8VwI3wmP4Zv3/5lbylazacwV1pouT7n00PLW9/fWtbZ3xMLR5UKUhImM6EJ7
Uh8ikKpRaoPEFdz5YUFWNLzSonLCH1ynpvguqsFDqEtYIEdmydhNXoXJWBVw171XfaKZn+koXzWM
EWDxnrshs6trG2GMzejgNFLDeQai4Nw4vRQ/ZCC71gpuR2c3VCPIuAyC/XftrYCwMZwlBSmikqAi
JPuibR5jmyI5gxUDwBnSrfGy2uorcLH9mMehvP/cbwQzjk/MSIqVYNxmfNPTwqKfNVZ7qvzoXL2o
hw78eIUn+OkxdOWH5E75wn/uqSK+/56XozPfs4+LOCx1mLN4BDwXCI8n0JbzEep5YpgvSRR1qZsJ
4IXy6i7taQGNbhx0xouY+ST9PKsfmCNWscz464syrnCONa2PB5hHGEv3eqHfZut8HLWEEx3ud5M2
cmj0sdGcOooEM1RRntAnt1m+FVkwjHfigiAtepDW12x5zcxAQ2HuuhPmXSfjIfXKNDsUpWVHSjHl
XkxelomgKEWobYLPda6qz8mKyjHIOTiCd8PhzXkZv6mLszZUNBxu5R9l1SAK7sH2sVg18PeA31gP
FUfgfji6kch4Uj2Pp0WXoKCL/8a/cdKd4mbFCAVN73n9Ts7x2BmViBgTUXNUCsmYumM92fkIjJ7C
moqTJt51Iw/Ubd/B/VJThY2vhjyk/QzMQE5+n7/O0l1YP11XlX0R6AGCAVFBjMXcX272alrTAlpe
2rrcWHVrKzGvSMwRwm5hLBhINYoV95bEB2NILH25XwzeSNmuKugICbD3gMcHydjvxpYpfWZMOfo8
WNgEOh2WLQBeXbuUQ6D7xlOFvbxhK4zR9EiZcjEXacUMKEMmdjhGufbW5ofcLofrX2g3Ft2KYj5R
ZTb1NNXIHTo39IsgcfEK5KfBwXCEj41rzMNWnMT5rcTBuv2NSHb0e4jXJa1z5JkKwUig8kWtHkiH
/UjpWe/8bvwsjv+GIk9Ldr3lViqr7s1IZjAySg5GY58aIfos4UXQy/ZQZdH3olTAuvapX+vnyaid
di286/e8p6Rb6cxjCzaWRe0r+MW8vNNnWwNqVBJcF7EX9uki+qiUr0SFiv6uoVrTowFj6pJTSeNT
ZHZ3ea4710X8QVsuMpgnZyqbckhmJEv6V0C4u9kDmIhAT1/cTE56ApatI/BST96pGLubgHkkKC11
+k7xKXxI6LQ2Gq2WfgfucEcNIi6Bxx9MHbObFDFeJuyyUdeJo4SJAoAdH8pnEHz7oFv20RcEFHHi
8Hrju9V4QCL9ksZEJxlIFsSUdgTp1F6G49WdraBOt7qtDSsIb0XeDBHVtff2d5HIKMqoATC9WvCq
pYf2raeRAUpaOVKU19z+SC9oezxGY1ZzmLK1jUBQ2r4Kcm7FhJN4cj8XoyGtNqBPMr9ReJYH2dbt
xi7s8GbxdC+74/Vn9j3z5e4Yz2xOWGLNCHonahc6au0JKcBo9NiKNM64Gv3V1z4S45eLcVyyXKaY
pINh50pvRQA0MU+xUVsTF9911ztJClCFAS4sKeySjCL2uljRaRChDaI0s0rBrYWfHN+xL0RHCckg
wMBg53zl3qj0RYbvkM/GHa0vAmDYVb6i+43J1O4gBl1vcd0HTSHeXSOWQGUKuQEmZibFMLpG+m/f
TvUXt3nIndmSSxuYspAoB1nIxafcg6KB871IZOxZi6qkrSS0FlDcOWiWAOxh/dj562d0ehO8rd+I
nRymGzkQvp/kM3FqhJOobR545dxdx7n5HYyVy4AQnFKJzo0MoOrJRGueeLHDriPZiGBsW2wAeTBr
iIlUn8JqoQJQYBixpBvQNGXlj/ruGsVGIGPqfa0JZjXDM4//CjfKk+TJbvs09pb0aJwLQKjK3nyb
OMOJ17TZbWFuPypj9vo01Mu4wmWCZlk/twfD+3+kXddy3Lqy/SJWEcx4JTnDCcqyLcsvLEfmnPn1
d0H7HIuGsAfnyi9+cdW0Gmx0NzqsRVxsrx9nFZ7Geew/MX0N8PdKXiAyhTkvAET5tFwNnPCo9K4x
XRXR02R/HbTZjQfJGL44tr8erqH+mT+k9tDGNWbwsRPFAEMTEENEO9zQewTaq/Q0AOLOu+wShB5h
I5FLyeypQP0hQ4VXMXZDnACR6rCm3/5OBrPhzSOZkjrVIw0DHo3qmerXPj4M6f1lEcKYsFGD8zFa
mWmtZYd476MmqdnnyCiDpdhjmVFyXpIrbXCuJYrKZiA5Mrxk0PdDOT3N1vJ4WReZCM5rJH2hOXOF
GzYPpyS9M8rPl39f9sk5l1E6RdOWbApbVW4q/VG1v6WdIbk0Mhmcl7DGNs2cCGZVO4u7jKmXqU+T
DIlLdlCcR6Blm/eOyUrq5mc9eR5R/7h8UuxqX4hcb2rdpLBIMmK6qjJBzTWpATVXVHSdD0MfPVYU
tOFk9Zs+lbzOhHph5lulpmoiIeAOz9HrarHLCV5AGfZL3l5rSexf1kz4fTYiuKOzG5pkmYbXbZgc
5/48Vjd2JKuNsWv95vQ2MjjHGWMlZNQqRD/W1UElHGOgy50OFkXUM71Z5jqZa7wgje8jdsrUZ4YB
J9OXlataIEobi91UTbupidysVD9ZZuVVreOXICj/q8Pku2SlOpYReA5wYaNvKTi0ssrtLSqxRckX
48mpi3xVkjJBwyojeKtPd2me7w3LDv5OFc6PWpoalYWCKxWWP0zlrJNnXdtfFiGxbp6HuqnUckH/
CBPxy4gVnasifr4sQDijY70aHg8JQ9Y1s/X+Jf0j+/WY7NiUqXY37QHEsUO91CNHmSsSxh+LaA7B
cxXNZu7cisokaYKxal8J76fx3qy+54Ph9uVHiWrCO4WdfAczB0C8eWkLbUKpaS2mA0gJVENPbJ1g
PGCjKaDAUcz2kytLuYSZD9aU8VzQNBXgl3/G7aEyiJZMMAayWh7wtrvoRxPdRCFy9veE740kZjMb
tWIlVBw7xM5O0gI9xY4RXXcZ+Srd5BReoo0c9v8bOUU6GjSzkctV3XhW2m7fRCCrnyj5S324EKuH
C3GqHlgps5m4unntOLdRfkU1SaYgVAfNefaSQ8WJ71vRKFYMXZ0w/bs+pcmtnXautvaSUCE07Y0Q
ZpKbMwPu+7S06N37GnhA9FrbD/XHMgd5YyVlEBNa90YUZ3CZbkxjaAJIt9n1PiMggcf2rA920ADP
5j2DJ5ho+H14nM3N/TSYSooWsDNcWd1zbjQSjy0iRDO2Ejhri9Jw6ugMoJno6+wnN+puCuwnEE89
mF/WE/qzwXAob8rd0LuybRwWvt8Ew41unP21la1MlcmYPC3LpfMncyjcdrp3ukDv9uXceRK3JDNE
LmMhTTMXcYUmw+SpHnu52Kgj7BIv/RpixTXDQKQcKFvs5jdKcjkMWl5Vm7XIY5NfFrCX9CeMSt0C
Xxplp9A1sTiQS/kzX27UpYPlcppmQYAkPR6hyacBOc34mO7bw+yW+yoIr0YgmugYIwdd2hkzvCf7
Tvb6EHrkV5X5/hTVG5KWHaPFsJ/WonE1dT+q105UuVYVSz6qME5vZHEvwxa1C1tj6AS2kVw3SeiB
jFFSBpWJ4FwLGQq8EciMl0j2VLWgLEOr7bJlCtcnN3eQLz4pkWUpJSYxMKFoBfSFxgF0L5huzbzp
u/6QHNmyifYESgdfT11ZnVfiO3XOx9SNXsU0RNJmdA89cD476mLnqlSOl7WUnSPvaDJLGUcVN6FV
bnsDF/wvf59zJzGt0DJcgEhXrcWONrnXVJJS67/4SlPXdbzibZVvU/ZWO+RDg1DGpoEBxnpCsEm/
gaIv6G9q1PwHdwnAWukrZ1kvTPyNfkvme5dY1x9p1rJvZCTnbCxO4EU/lqFmumFXS9JrsV9+lcXd
qaHIDStTEEuz+T5pF0wi4tWqu5r9fVxSP2ufLtvFv7jIV3ncBbNVLDphN4T42AD5bp3YPGn0cXpu
v4V7ck/vnb36lJDdZaFiY3yVyQXxmKS07Ds8ms3yOQ+xLyRbnJQJ4C7VbLTZOAKFAwPO+9a4DS2Z
LbJTeevkXzXgrlMxrX24Rmy2CivC6q7050N7MFwaVHt6JwvV4uaT8yqNu1yJvVjjBNocPJMJ5uAT
IADnT98HkDG3SBBku5LiEuNGHBeqFxozzj/AR5mu6hU3WIqqgE/RYzlz8ecvmT+dZf2al0fJpfPk
AnW7EqvsNCyEOlh8DpgRZgFaiA9A2gcyPF5l0XcFWMvqwXp4jyliH4MCGRTshpyuCiFVbw4IYavm
jdqRJp8u/774Or/+PqdYUdbaamALyk/tY1p9adJPmRJY9kdi3aSDIwll/3KZX6VxuQcWQKaCjHg4
Mz4pCtxClFQUMJGsD/TLyjjT0c6QtqX+xTx/S+UnBTprbdK0QxVHv6W36q5Daw8gmga6N/RXG0wH
WYojvt2v8jgXaZarrdiEpeXVmXQPliFxweJU9fX3OZfYZI7eVjWCcTqRm4nqx1EbjlVLJamNxDR4
hGES2UXYENzq2sCjDC/1NXfN6d5SNHfpvQaL0ZdNURzFXtXinGK+dp05WjBFO/zSFvdlDznhV2C7
SeTIPg/nG2lYwTH2wPIL6WOW4Em7v6yH7PNw3lBpnLQyCgymlN31nNwC1MxcP18WIVOB8woTSbBh
4eCV2a2nilzRLJeckXjOBSSuQFIiNjYwuUNqLQOFxhBJJwM8HG+jk3XluItf7bGQ9vQOZTaiuPMq
BqNIIgcpdJcejfRGnw+Xf/8FMueN894I4E+rSQ2rjlEpRk/iU66AHyhtgzKpdm1THs0UrGhDr7h1
AhjkLMzOYYVRwEjVdppt7ccCQAZhaQBitW/8chj2I5agKbGPphF9rHX9SJ0UNZ8kde0kO7eRHSQW
aD9tsh+Ifdcv1ceqb4CVpHWP5pB/Xuf4vjMq36RggVei2yI0/T5qj31JPPRjzloKMJZ4PE1kMd25
oYeO4mk0DY5XOcrVENZ+PFa7En+mwRh6FJTokIkeylB9MMl6pVnY7inj7gQIIVA9Vf1HNbK6HXT7
MBsLBgzSeNfQsPAyo5ccs8jsAcUBRkOLmOD34nw7dsW1PC9Rsoynxwk41iMGKCIZVrFYiIMlSwZR
pPJmWcRjWuRsR4VUzzXB6lt3bJWfl+1FGC/YDMN/hXAGGY6zkhsdopQaDDtzn+NlbN8wGFrG5Dkc
yPNleUKdHMK2ETAnqfODQnMKGHcjwjDIop1643pWdvl79tOh0G8RnGut485R0QkC8DH2h/pw8NVJ
kby1xSkSpSpsAKt7mK7/s8hWqrQ3OgspknLufjWx9w8J+/jN+gEs+gE7umriMjz6xW0kzSZmWW/v
96tkLh4mzZL2zoD7zQB8GUkWY0yWr7+wz35JDPcqIA1YILoFL596Nf2ud4IoXIMQOCRggN9fNgnx
NNLmMLkPpocNVthaTEenx/pY7+dDeLAA/JW6tVcGMr42oQHiLmF0R8d0LT9SU2nDQBITu7mz8b2p
r6zIQJP+w2WNJDL4so9TWaQ3KgDfRHPox3nnmsPDaEmGuERfyNZ1dBWoyhDGOBMMlcVJaMmgnsgp
Lo9FeTWVkVcUMlsXKmOq2DW2gdCm8t0yhS5UAasw0AKMD3ZxdKbHbkokEVhk1PZGBmfUg65PWIJF
VDSCEDvhWdBiStiQ0oDLxHBGHUVtveqswGvoxUmfwt3sYE1ypk/ZqJ7DSfVpDqAdvZZgL4hPEB5P
sw0LUFbsz9pU5DNtpVqiIUWuytQdp73j9G5THS/bnChLskHi6KCvgJlrvtO0YokhaxcksNF8XNP7
Jn3XyrmNuUTNsChqEHybbm2wmak1FeZxc4+1iIGQ27ghnqIGcAOBJrEcckViF0KlNiK54DQUCmYu
sTflo3B8MLXltGYyaH7hNdqI4PIlp4/UjKzAI1jb68K8M+MPpQ7KLpnbETq57emxB8jGCAAtU6gF
VkXRCWQzq/MBPMNBiCABJ+fJOoGyc+MsLq07kjjsUxVgMk6vp/n7ZWMTZw2vp8YX4cpwHSaH4tRC
THYpLuMlqc+zl96gCgJcO1nNT6wPXJ1qWTY1+c5m41DL6FukW0V+F5OjKmsHC2+o9fr7TP7m45Cq
a82QPdWr+Us93CTp1SBDMxXbmQ0SAwsbkhiu/FPEOHRq0zJa8UJDhhWt+0qPHtt8OMVUxg0ndHPw
1v8VxXlTohQU9HBoehhBfyQHuvsnRZARTIhN2jGw24F1e7Ze+KdKVW03yzyhEjuh9hoMwXyIgjWw
79nieRnIhjOF32gjjdNK7WqrpyxzbM0OhdjhMVo/1VYmSa+ElraRwoUI1HodcLiis81mlObYTSNZ
m1GmB2drluUsbR1iunsEoFt5ZQAuW2bOzJfwyZtNMYqPYXwHnHmcT0vnsKiyCWOJhPwqY1S45oCu
B0f7SMLT/7Amws7kkjjOtUWkUirKGnvpkVVf80fFQ6UXCwDWXjvbx+TbZecjPEBsfWLVWNcM5+UF
vLmsDYaxp5Rt1lP7sCbP4XKT4kF6WYaw7ApP81sIF3lUKzKVLkPkMYL0jlXuwPLWgahoxU5D4Zde
c44kaol9KmXh28BKisa3vrKkSalK2To4thra5/Wg3qGq7GH1EmMw8UmGdik6RrAC4Pmq4z2ENXPu
9nZFlcc28rpa+WrQn6pxVcnyYOEM8FYGd2crdYnnNIJf7b8jEPnoE+1o5Kqpuz6UvxiIp/HEeEcS
WVFS5Gwd1QQCCKZgKOWhNPMsWhywlOF5nlz1yrUz2vtWOw564l02E5G32MjhUTSVKI4BP4/CUdtc
q8p9IuNkF9aQHXx0zQH/DUbxuZtsF/h8To3WBls1i70mCEE3WFwnIFsjHuCoP1I/e7qsk9guXkVy
t/mFoX2OEGutTv1Ma3oOtaV0YUiS94vwDb3VjUtSMH0VZnoH3TCbgiGEGpA7gEw5p6qbYSSAtVMW
2w1RJpdSKjKz4x0WCgQMr8A2gYbDOfmpUNO4aPB0Ymks21Yyjiq2tycflyGQDqQLD3QjjXP4Ud6T
ukA/ydexj0Vbl5CgDWeJwxLF/K1K7I/YOMUxTjUlRJ3i5QXVBNaxOP5P+G7MK1w6Os4vasva1DX6
KH4DsA8swBdBDhoQQHm5rKGBtYnLxsjs+5I4zv5zR6dtakKcssxuq/h2RFy6XjdYYxs+XRYl/Eya
hkcusBkBoMKZo5KoS74yns0OJFbrKZqedH1/WYSwa+6ARxCvaDTNMSr851dKZ0vrExZVSupqJ0YB
lvr9QW+9GVtrV/0O+HWo5UQ+qV35HpZQQR25GnAgHEQ2zuErXVvUpENaqNBrklMXHXy3SaTPROEn
w/qy4yBZ16Dknzo20TCFbYzSGHm0HyMwUjLwa8XLf7VPlm9fq8cFfn85tOnu8uEK1dvI5fxWCdAg
JD6QaxvHBFs1auyOcyRx+MKcF9yFv7XjrGRIVmXKWW8UO82/gNUP4Il2V35izx45CLAwvGAkDfDx
AJB/w5U4gla5N02EsbU/ZfWXZJKYvPD3TZRhCUUZ2+Cr2FFE0jGKbeIX1UO++NkgsXfhJ3n9ff6V
SBbA7C86Dqu0jyp4MoszySRfXWhtGxGcUU+VsRhqCb+ngCeo6am3OJNn5tlpBrRZgYmDy0YmdLMb
cVxCM65DHVYzptbZ06oLeiS5rPoqe1rJDo4LUJZppdZQIG/K60MTf4qmfd8/X9ZEdnBcVMr61U6w
Uw5N1lsFPDMrAcP9fgKPd5ZJLo1MG/b/m9hUVWC5U3oMQZtlfzSXxu2n9Wsi7cmI76bFbgryZHhx
Ts4Q2rkeG0ylIMOgRHEPBo8v/7Dbpfey9EV4dzbCrD+VWjXNKEmOu7lkh3h5cAZZeiQTwPnRpHOq
yEzRWV1qb/a/YCp1p3jWVdmCraz1HunxXQ+CjUacA51Q/JwSE4lfDiIUdfUcM/bDRrJlIjS7jRDO
f5p1WqLfhFe8FoJDST/Hzv3cWG5IbvRxlCQP4nBrYfCeOg52/PlmU6kVeYo9D7b7OO9fxgiBRVug
RqHd1Tvj1g5KsDHYHxLVrXbvuF0YiwO1CRJ0eNc/rUMfa9qPCkuie8MfFG2/qMXXCVGfOtb9gnrJ
ZXHC56qzkcf5JSNyktBk8GjDybhnPAnZmUE9kYDGno4npByISGieG4mci6KtmWLQBBpqfXdj5P1+
Io3Eb4gvND4f8hXwAOl8r6YmWQbCMtyxynRZhy3Z9QfwSBpudMcydVlrTfxcfZXH922Uei6ivoQ8
+sheJNO1Apicm7YGQ+Dks3YeEM4xsYNgJpk+EXrIjWDOXECsh4pzhj2Hnh5V9Vxqp1J/umwiQhGw
dQe44w4KDJxz7Oa8VsIVztFZ5iPohrwsDA+V/p65FoetoFDbhAvkixhLnYBNx8YRxlq/U/UAjxJ3
tkEKJ000hQa4kcT+fxNVLKPIs5hBOWXzR2e5a2WVQLH1bQRwJ6YDbwWIVFinGU5AfTgOgRm5jc9g
XoxDAozD93yf14Pj4kneECPPZ6gTr3e2cdsZ33WZCQjnXBxKDEosStk/fx5ZuFB1BO4Da7Qy7u3k
PvPszDVfuPrq9/RuNsL42kiOXtVoOShCZnO3W/N1l8S55MzYmbx5Hb7qY3PXBnyKWTbhreXH82O2
fi4A52UM59QpDpe/jbA0t9WFc69RlAyKbi+ocF7lHwArdChQ4USzw2MAIHIaH2ZZl/TifGtaqU0T
4UXv62R6MmysfKZm5hKaZ5K4IUxnNwfI3SF1WvO6aDFhojF+BwwTDICvY2OskvMT3lVg9WGICPBY
mPz40/Bm21hXK4VCSwhkh3qPIqDiTXjKf+wB/K0dnBvlWQb9LT7EV5lcOgM8EjqZDr4ZRofi3Ks0
3VvsdxUAN4pxN6pRlqifQcfqW87jop2jVeK1/8XyfmvBIwzYfaqUIWPxZqWq+hkMHChVrZ590pG6
xD9zScgVpmev+vBDBXapp1OBEQ+fzudwcM5W3u4pzQ4UAEyaJdv2EJvfq3LctcLEQdnZjEmCsVV1
gbIj2DYGCsDxsvmJLAF1cxuFYI0Y4BnmrK+OdN1i0TXD0F2zqoempXuCXsjfieEuU1inRaixXSMS
TpgYxdhbcrOosgArtIitNkzbTdyDVTeLPWFWYrpnfIVYZUJ1RX3Mgfdc+fFOilwqcrJbeVxgitsF
lKsRAhMbQGdYQYsHS8SUDrYLA/NX6hb7PJA1sNnl5D0gVR0Lq7MWCHz4YlzegFMsM6Ck2uWunt2q
ferlpuqVykNplV4sW2UUWeJGHg8xX6VY4NdjNOX+oUX/Z6pKDqspPsvfar0E6M23U2djXLUeQxot
vV6nO0pMr+33JJPFXrHFv8rhLpaWpnWLJifWws0JVRH9gNekpxBd4i2E7QkK0DfVBiMAVpw5v65N
XRhnpGQJBVDG4JsYaED87YUWa9dex4HzQCSXWWz/G5mcX3dMjJqOrOei3vd+dCj3oW/54QFU1ICY
LKWWKHwUbHVkprP5ZhHJW2KlKJJZ14w4vNjFpRsF87ne0aAPFL/2m8fSk86LMKf05ga8qsnjIxiG
pVt1h+yTPmqetmOV4vZcJCi0t6AOBHL+82XvJfL8GzX56rCZULCQOqAhWA3iWTEEWalbzs/zej3H
svaqKB/YCuPsM8Gg2dqykW41WiK30q1vJJc9wYX5+1YI5/ZHCzMQSYKxq3E/wlAKdJecDw3Sd0BH
vSvb2ArjnD9ZQXEK7l9UnRw/Jl8dzR2Md4yRwSOYWI1hs3g8onw4RCq1SuQaxXKdkL2p3BWrLCH8
l0N7FcJ5e6PXKpAJsFfVJ8Z8SA4ZWHBZN665la8Ei20OG93IODBg+HLVN1drTZVVS3qsPc+mfqtN
TRAtZpDW+E5Lus+6TBKgZeK4bwTjboxhgvetMdDu3Dut6ZH0pOm92xJZG0Togdmy+n9U46J0lw9r
bpTYuygN7VBY1WEedVdpZXHyXzzwqxzue+VpMa+LhkDJVheuLe+4uutZ8czrf0gGIt/+cdlPCB+R
mC35rRnn8zMnXcG0iEfky+741XrIAizEY/4vvpft2gmj8kYU5+qHpZ06WuosKvdHMOph1pm1haUL
b8zdvPW1rypxLr42u3rSWZ9l8gjexaxh5RzXoAFbqyLHyhR6dtRG0HFh06C8px2TWF9HDZ42PoaB
eo3BnB+09Fn7ubljdM+Tdrj8yYS2uBHIeVsj7rTcXJENTPVdEWve1AUVkYLFCnMbTClgcMUBlDc/
HhoX/ZABeAI4MacORcj+OFwXwXyfXWv/AKP7yaM8oRJnAxupnP1nMTi1HQ2vvPbzsEM2gBqh9szy
j/zB9DJQ7V4+yjeBS7MwMcAIqzUwVqPQ9WcyoGUFNK/Rfs6j6BrMGrsyqz+9Q4TFuKk1jINq/LSw
VjmhHSWx6tfq9zy91pPg8u+/dfFMh1cBPDsVBlGLZowT1TfbAygK3Ty7Qrzxytx3mkd7urJivxki
tzB3hvr/xiPnZPMVG8C9JU4B5bACf9Kw+mNPxHMABBY106418mvqxJKJvjfWz4nkrL9dB1N1mLqt
prmRsfzQaucwTd0vybG+iS4vchjxM3GwFcL3vddBH1JthZwF0wMWdqeSHFRjpA6qRr1SmvBoKvEV
NeL7NtFOnZmdbFrsBrt+NMyvZWh/67X5o6nKlufE2r/+VZwLBf3ZDH6pVPXjtj0pSR2MdPIBJSZx
MW88Nac870HtZlgyAjH58R9aguxo/Q99UckZ8ywaTlw36UJwxlob+k5J7uis7mwn8RMdLcxEjyUZ
w1vc7T/14qd2845oxqRDL/u2PRan5Jq5luGYn2QxSOhYEA7+Yz0vzBObVChBlSfRa2hWTJXr5Ffm
cC+xzzdBjlOFS4dpXQ7dpEGV1h9fwHqSU39OPP2EVspHmTpv/TInjXOUg4liSNVAWo9hRmxZlMC+
YtyFdQL8juWsHGW5gtjQGXs2Zhkp5cOPVQGSQnVKNhj0de4714l3mi4BrXsT4l6UepXBBRvVWMO1
Mnp4ryWp3aLqgzlZYp/G8Y3a1jJYA6E0DGfoKgFJ4Rs4rzUBxlcUVipSO7KnoxuCgbfy9IcZ3yw+
YIeEdaTkjb23CR7TciOX+3QFzfqptHIVj3q2/T8fuv2KJmKPuSTZK1d4nzei2EfdWP1Ia23M81oF
OFXv607tq2OyL9L5oa6wMWVHkiMVXrKNOO77zVqXGm0xqCASHLx8WQ80k/HPvS0XcKfHVN6ohMHT
wWkM4E6ygm1cuzoI2dTn+BfGX2D588/QczxAf0kw34XWv9GMc/P6qFfAOopUn2C8Ikw/5U7tUqPz
JT5EbJKMWJuw4hzvDtUOoS82wF0S5W6JvY8pqH7auw5QFKbXYVYZKRfaIbLJ/38501exXAiPlrmP
VeAxAxZFOwG/OEb3ICa7HsUQRhuaAIM99RRUIr9d1vdFnz8eBi8f81Uw5zNJDAawdoQXyz6tezxT
fcPDHcQQbn7W7tRbEoxoX5Sn9L4DfnL9+V3ZJlKw/x43dxPraWzGcIV40/huAdHUlqRGYi+9EcDd
P0x80BEXEBfCAx/Ow4An1oglHrYvwmYGlofL5ym+f6/6cPevR8Y7gvIM4qqbOv3QOLJwLbNP7vIV
OrVUJYI++i3ZY+wM4IQ7ANuXbnhb7mqsWVUApgNiindZL2H2szlG7vaFc0njroB9jntWkB/Bd9wA
Kr2TfS7Z+XFZ1hIpaeE4kGM+5p+zG2M3n+kNK35WlftS1vKVD3+lGT8REeaYcQqLl1hg7tm8G6Ob
Ug9/aeg69yywxwX0MyoMw+o+Mfo4Kkt+3ry5/7zIOudBSFtnfWnh5LQgDKabBFYBcIMdhrExuCmP
oZIPxU9BRMCzjZwQ+tj6D6Ldasnu8mfRZPqwP2ATZbpiyqKZkUhhfv5haRTXmbLFHcrvmep4bTn4
oxMF0WrAJxKMsmAIaZ51D4C0z0AU+JbXy7lq6gdDKY7j0u7rvN5hNthVo2rnrK076u3z5T9YfEMY
pbsKeI03cGH2ilF8wnKZMtsvJrBwZsvN0pua3NeWq/WNl1kSXyB0BQ4jVMd6vv4GS6jOu3aKB7r6
+mJ56dQe0lrxMrA0OCuV3EuxKMaqqyJXewMfktCiXwwdubup/xzUzz3mqvN5Z07B5TMUGpXDmFFV
jAMTfprNromRFTY0atU73flAF8klkf0+Z1N9rVdpQvD7S3ETKvt5/nD57xfmKJu/nws2/UK6FPv4
q6/YP6ckqLpjN2ruZRni5JWaOgbsUSV/s96vxkU+os3PklfNi1HKi/cgIDvqu1o6pCuOnq+yeOcI
LuXKNChuefhxwYgmaAjd8Vvm6UF3NV/Ll3qFZrYRxznJpaSdrY2onUzkWp/RoNEj156OkwybX3hX
N3I4X2mFSrZMLOn5pxeavFAMyn2+7FPxThIrt2Osz5DTtavqggDPtdIJkI+k3Q9r4TUaPXVDeS4c
kPpM0xUpJhlVhNAiN5pyFj8PpdblOYylmj8ao+Mq9c9FujcvE8KZPQFZ0lRb7GWvox5J8Yxq2k/U
WSQ5iEwMs55NRMjmuFb0BdZhqNd6emtb59mRPDKErzWM0rL1ZRMsT3x2VbRWvAxIBtQ+9zLlAYM1
03DbTY96tEq0eYsDioAN8i8NNxkHZPHjistgV7NuQx3LCr1uNdwwom5NxuOSxpFrYGuMDiMWB1HO
CM19FdsgSzL8xrT3kabtnXo+AefIrdXUt3NQDlXjQTci2dTA2+4L91dyh96bhT6bPb4tQ8GsTlgk
+9ECTumo7jVXde077PEs0q6I6EsDuhwlXMRThiD255cerDI2O3Dd+YAAOY8IMw4inKYPkpD94r74
x89GDj/AF5WqsoBdEZ/bSuDZZpK5TRaHe1Nf0Bk2UEaKHcVfY7vxNLPMsCqd7VFvDCITrwi61uAm
UUdXUbvjEpugQgmxmUGn0XTzOrlxsqRw56i9zSs19aalueq6Z93sfulGfIuhoOs4RNe51Ax/saOv
kiDBPBivma2D7s1ybCwBEu4ELVo0QLMwVny25KHeh8f+VALvK3Vb9PNlLTpRWN0I42uW5liUUTdD
WGSWvhangd0u78gMtl+KiwyOE2pWN6GMsirROV3tXRZ+v3xkotizlcDFhLnrcyfLWOVLPUx1UFIg
vFbP7Sp7SYlcDGaHMTcM9nKsZnLOMnPWTDFbyLE0wx1V4L1nbjbdlNWNGkqyNuE1gmfBujgGV5Ah
/nmNEtqN9bQiJY2qOzu+GsEcur4n5cGcxm8ZnH9oaJqmTgwZfbGvl4eWHLpJ4pSFarCRbhMr4/Zb
EAaUCNMGRX5/1K+AyVaT0ygrgwg/ykYE9/GVRKfhoKGklVuJW7RfVWUfFvdmc0Ztwr1sZ8KCO4Yb
fqvDHj6bMOag4jGlncaupnUaAiwEBwwJSF56FF1LAE1jDRKBDKbN+QBMU6xkccbV16L6aFjVlbLk
/mVlRJ+GbUgAoIntn/Bzhz3myeK4w15a6TTXWhp9WDMM9s8ge78sR/R9tnK4NIbMa18lerv66vpF
nSt3rRM31p/i8kwmSQVVqBJm8gwCfgn6Zkl2KS0rsxp79dfVBv6xdtV0mZd3o8ShCTVC8MdncbCx
+uZu5kuYNyY+Tg08uhggalHpDvSYkQ+DJmtciwwBO7+/ZXF31OhDrCpgLs8PjWw3YM04LamkOyYT
wdTdGLWl5mZNSpzarFxnxeoO1v97TxqJyFYJrgKVAiPAadl3KfC4jpWzOnzTl8y1q8xN0vJ42d6E
RoBxP0wQAkTtzSJxVSaYz9Fh15plelUc+sBC9M1IxuYk9AXY+kGWQ8GrBByTP4/NmRuQyVeInCBE
vpuUer/o6ue0S45AaHmIrMbLo/iLFUX+VKz7yyqK4t0maPPN3NxJy3xlGULbfRgz4ibkzkieo+wd
T+6tGO6z1SmCtW5ATMFQOOknfZHxcbNfuJDq8BX7viqNAVRuuLDA6gSV9PCjB3zE8lkfbqtCurAl
NPTXxIrvYs7t0oXrAn3G783X8Qivd2RNPxJMPh5Zt5hOlrwTZAK5cFEbuRJnMUKTmt1NC7pkHy7b
gez32f9vbm6yRE00rXAO1lqgLVsBfXh8RwC3UZim4CECzAffuFyssJvyFMRk2fLRNK6L+jkcf1zW
QpjKb2VwPk7rZwNw/Qtukkquh3E8KnF6l9n5U6Jaxw7s0uhUFbdNnBU7e0Vu55j9JzraD0tdjt5g
TPnO1IpdkYyHiFjelNB9r9IgXOJnrVJuI7U6mEt7UEh2WOouIJF1xq0+WL16vbQmOP7AHHVZI/F3
eT00zqOWw9QtVaPjflJA8YMsRXmPy958Fe5mFqVSNVqFrwIw0SBLJyBPFLvLOgjd6EYE597MYpwX
3VxxWdSbDI8dNfsydJbkoN5uhrLIgBVKzQHwBBq73A1RMBuooomEbUYPuwhhwADBMdk7em2OnkHq
AkH+SdaLF3vujVDu2jQkqotixumlHR53tum3825tG3cKz834ZJc7ErZ4QkpWpoXtuq2u7MQ3t5Wk
monuPKxiObVHvO3Aa7NPThmmIVGO9aa99iPB7gxbHQ099WY5yBZIhWnLRm3umhWqtpKog/ze1n/O
NtnNOSi+SbmLO/170slGtoVBykLN2bHYvB1fEF7N2VQHw1kRex8K8wmj1B4NH5U08t9hqBs53Nec
Uh0TDjaL933uOkW7nw0HHBg0+Dsx3Ndr6qEjM4XRTMXi6jnYcvTYXWpJX0Bsm3jyYYLeggPhV7Nn
k4xzYlkoQw/GtaHpV3M9BOmSnwtLc+N1Cixn9pWqeDRTW3LjhaN39ka29qeB2mEWz6RANJ680c9H
7wVYbDcbexs7mCBAqvbvOdJXXbnLHxMlU7QeR2oWsA3yDVREbplLvpvQF2+U4sxjieYqiyx4mEFd
9pXpHHuYyN/pwZlGihiZRSX0iMrVU+zV1ckHIs2VZIpw1zd1ktF2VkTJrh5PhdHu9HSRWJ8wHduc
FRe32jhKdS3DWZFIOeIxtVvUzu/hJJ1EDxrdOoUk+3H57IR1duxdAtIICJeoEnBxpipMDeCZqBCU
SoFKSvvQV+1tnGb+OM5ulxufm7bWvKppfTM391j2kej8L1b/+w/g+yQWGfH4SnCuPSbP2AQFQI/O
hk8DzGEeKkngFnZlNuryvWRNSeu5TxR2x6Yd0IQxzJ39NHxGTNQDTzr7dvl4xU74VTnuSjdVrkUZ
E6cMpedoQTvcZWrvmdJRRPZDbzJ5m+EwY7YUoM+c6cxwvmuU4DNSgjBueXN1BMDDF3Vf7tboGGEG
5rJi7E69kUfhJAF3ZAAXi/MdelHoUzY2CKZlMA+Wu5p7BT2Sy0KEp7cRwvkOc0HvOklynJ6Jirld
o0lSu+WS3C4qeY8P2YjifEhea1oVz9CnmT6WCxjntNM6qxJ92EfgD43N/6LRjT4tHsh/OnhKFiSm
XYby1YwxPSzM/h9pV9Yct81sfxGruJN45TqrRotl2X5hWV647zt//T1QbiIKYgZf5AenknJqmgAa
3Y1eztGmZ6M9iWRfckGztw5oJYvt456CNuyFNsG1Cm/G8KBWod2Cv+n6AfGEMKll5M7ldBQgZJ7A
g1ZaVfoj57VVbm4aen9ApIB2d1BwvN20ehrQZ9uFUIL6TjZDKyIeXkqobZ5NoXA+sJ6VLCauBwTG
grc9lQXkA33a9Ytk18Pv60K2tNpcCWG0QMgrOdBSCBn1I+CEpeBLXnwJG04C+6VM8U7ZUInDlgE2
9N3ERQXqBqCeRbTVUPLmA7GAF+WZQCul7S3EbkvUNIAReU4xsOjwXt6birESTvdgFWvnZqrEaRYj
KZx+i8FQWaenMZM42re9ka8rZDSjKtHGAUpWPPP0/qYOgk+aPJyrKQMsS6PwHAdV5WvbyahGIyIE
Xgxs59TlqiV1WWQ1NZyH0BVWowzfRDP2lV77pgWtaMehclSV8PNHFOd1vYzioLY5a+DhRpwj5Va/
oIezvRUNEH7NPG4Rupj3i6Uon5IhY1yHse7m1MjtVMMaqsNjGX5KKt2ODNDCfApjpw4n7yPrepXG
mHkxCvSm6hD25MVtp05gXPisk9kate/X5dDfubYqxsZL5bKU1djiCNu9MZ0mg/PC3NRHzOQg/40/
wHV4q/SFGEtdSosGGpoIp9BCqcrKR8+IOHqwGbOh5ZsWJ+FKgCD1VpCWCRMyA9iwGUFM8zNFFcyu
0cfS3iaI2Tiav3mVQcUCeHV0z4ss7VoYFxnRMoIMeID48KDH9yavSrV5MCsRzN2qMI7edRL8/JwD
/byfvbQ2H6+f/WamA3ig/yyD2TNB6MxUG00a+KW13Sg2xewJnH600t5udLTLl5hh5dnBTef1KlUX
356UUig9EWZcJGiLPdWHuXWU6CLXZ1P8cX2BnGNiH66JmSZBmaPMU9H8zfhzjO+zj9R3Vnuoy29X
M49ot5iQ8XSGvAcV2ve6SJyqmz/ihFd7xhifMUgMOSLYs7K8LbqjaOxrHs7cZgPJeiWMyQGTqzJO
HXYr6jVnSEdX6sWfS7nsx+oL8Mr9OapOIJdAtCmYnhGCJU+anjXBOM6C+lnsERkUoSOEjRVX+Z3U
aPeaLDxcP9DNp8r6GxlzZQC4UjAa3AqyM++avbJDd+Ip2PUOhTKYj/8ZEQepwLU4at1WLnsYTIA1
xNiSIHiQhc+DfkRLEsdjb/bqr4UwLlshdWSkGIV/CUqGC6XHlPfdzrApYWW2yy/tLjuZHPy07bsP
aBcE3iCIUFnox9KQIj2OKyTRm3q35KlfZ+0XoeoP5fBFDBd3Ln7Ei+yloC5Z8tBLczxmahMBUt9x
XrubLmL1Jcwmo7lDGs0O6aVMAi2UNLhBm/lpJz9MIq9ywF01s9fRYEijQV72enZz0TbnQ+DENgio
AE1haxrgYIzE5zVrb4YOqxWytnxSW1KVkIqKty+ltWdkKlo5jUNYRbu2lX714F67flM23YdKcZNF
kGcYbKYTuFJzmNR4+2ra7z66j3XOYNdmUhBQb/8IYKyFmGZiLwUQEMSNhbSM0O5Ncl/MTyJaXMT4
tl0GV9Qb+/qytg3ASixjAPRKIbDoMITVD1S6zUN9N+0IJpOsEENyTv2z4R7ev+jM60oZ/SzbJMga
4KfQeoAtupFdPgJ5yQZ78020a+zxWfhAfQsPYcw2injhYTD2rdVpYk0DQgysTjMM9gCutDlswUvD
U5GX2uK72E9DmwWG/4iK9kRGzhB2RJnKvxfWf1ZBXNsdM6/yEgeYLYab79EtOFnqKXaMW1CU2Lyp
x22n8/oNbKarR6LeALApNX5wOE5rR172tC9uMRPyXLn1HjwVuRN60bnHi6x84mjTZoCgETQ+A4pH
QvH97Q5ERFi02ixQ6710TnILjKbO0veam54p6knpDSWoeXhcI5tCQU+ITjqQwOBf3go1M8BKVyIy
HmN7mpFP6YbvNbdRdzPIWglhrmccpoEeI2+K6djQm2DfhjB3KqW2esThiO6ub+T2MSLxJQPmWzUR
g79d06xLWSoM2Mjy9+jGu9Tt9p1p5XZsJx5xqSOTv4T2eEmBwJZ7vHB8076upDMxGKwoIe1MpcsX
0UxdE2l1rZpuFjW/qNLgBUX3ga4ecyWROcOIhIMuqDliJemmgpUbhQuQ8zi7uq0or5vKnGEhd2kf
jFiWXNxO422s/Ko7TkaEJ4K5AFU2xxhyhghdPpDyKSzsMOZ4ik1PBNZHyhAAfke2QbHA/EexmLAy
fQzgIuEiJZ+vK9/2028lgTHQ+dxp7UgltLlL6RDpAAPwLUBHS925c13a5o6thDERxKAMghCrVJi0
L7QzEXdFwnkzG5tbBshZkSI/EtDXv71NSmUOUhmifGhovQ9/54Q1iF1Jklqm+C1fgl06ZTfimFyI
Ebh5qzlhOLlNTp6Xpr1Eouz1ADBT+ubn3MvIbZmjN+a5ZCtplnul2FWW0NU7MMEIaHeaT+C/tcBI
bNd9sA9V43OttbbadudkyS65sTjxPOaWEqSDlacg+9BCv9fSb7rcu1UR7dKse1Ki/jmJAyuZwGCE
KRjSAeGmT5+ldPCzTnNGU3CDLndLKU0wu4T/swauuZQg0QbYJ6OrnpZxRgKp7uxexszR3BykIkTn
JEH7ZDya30gcPtUKnqNN5KJ/5bKMw7eMxLPVFiaKQu0OxLKPJG9/XD/rzW51QtAHgvkroGGznSaN
LkCnF7j+6Yt+UKe9+Wshnpo4P4ZDD3jjOPWK6De8Iufibxhv2FAVtBfobgE+DHP+nSinQxwil1GU
gtOMyU1tRpdKM76OReFOqb7jLJM6eiYQeCOPsZ8Y0df1aMQbFnRUN31jZV9mG0+sIyVUknzzEu61
uwDDf2AS44ZXG7r+RjZjSeOkq4OR5m3y6VlXf0u8y7RxX9/8PpW/esJl5SAmi4S7lA/PRXbXKXdd
ylET3hIYI1ou2RQmE5YgmI+z+XkeOfZg64UIwimgfakGmhbeTebVUVJKeC5ADXtrtoeT7EueaueH
yJP3mmGrPwQ/90KH/LyuFxvrMuDO/zFDjFoYExKP8iDjiSjcEvUs81j3ttaFaQKK4KyB3EVkaz9R
GcqDFEKAIFR+LJgOOjf2ggxEqax1qlSztKC/HcvhDIxuv+yR4aUgoVmXHsY8fupCkrgBGok5Tyfq
LpjbsP4qtkqUtDO4kBcTuz0cIlM7xuRC6hMRedgKG5pJx4JAuIVAH9UvxpPEo44SItVMs7wJySnT
j2P6Ad+7FsE8PMdqEiuR9jln9aULz1m4v64hG4bqzRKYF4TWzSRrKwmGQ3gMAwBuJGh1GR7rOt3H
H0nmEYXi7CmgXsGftxc5DasAgLEBMv2L6bQKgvNwtPOS9/jafNjC5Csw+kBeVt8BqZoyZhxalKeT
/bDXnmgMS5mh5Cfe22freq0EvXzIyjJNQGIXdANWl6i/k+G3sPBa/jYDo7UEZssUPVCmIoHdKH9L
XuGEB/3nYNPy98xtYNtU5tdde+loWC1GKzAUEOrwlGHx1JWpndc1hqKfrqvbZl8EZg8MMB+rQFxh
0VMb3UAxIcaCNGucLc1LD6BJKh1Ko6p7lb90znWB20f0Ko+5P8bQF4PSUF0g/hL0VhJ9ZKByvSLm
BklGOIp6CglBqlskkqw2fYyxfx9YB1EIhmsBTPYOaSsQlmWKAcbjdInsAgnK12FDr4vYVraVDGav
ciNu5oR2P1ByuniXgH0l9OsTUCR83gt6I15BzuJ1OcymJfPfya2/6FpTn3IKibsPXNA3bpdZkRIV
CkITpO3iMnQTocVwZMx5f20oGNgeVdMw6WTNu+FruUzlYAIgJa7NgSz72OCdCvXRjDNDiIqDx0S/
JOEV9tZqKjURGxPxFfIrzb5SXIrUWBwHF/ly2j/3gX7ON+LoeldmoGsAt9GYUII5+hKpu7xHW+Jv
dLOa3e/r6rbheeiYKxIOiggwQ/ZVmZuADZdCY3a66Smtj7NWO0qnWqpwbkveHlIzye7hWhbzvuyD
sqsmokMWNFuwIjs8VDvlUICyl1dweOncuCaLCQqWoTbDocK6ph/kEu4yL/dD3zhr3xpXsiWQmgZ2
tFe4Bc0ty4r9pIVtlASATs3oiZk0coPnDtYI6F/RBWZP5VE2HGTBkFVxefwGW3q/FsfoSQKFlWZU
AR0125P2lPac8ga9mu+38XU5TEjeqJVZSXKAbo5G6S09n5AEaot9jlE5qw/ru7LMP/VltL+ulFs2
EAVoet8A2UFU9uEu9GKfBhKW9RfSaw30sWo3e9Q3GRxZGw73jSgmOBfGKY4lNUQ7QnWTBEeT+CrP
zG4c0hsRjE6UpGiUfIzQegl0PXIjhbvr28X7fUYJ0jQO4mzAbul64g9j9llHCwknmOfJYBShKLtl
UibIQM3+YE6YhMrqb9eXwTsJxjxIfVaD3hMnoSzHqbuRDMf8yMjdm6NgzAIS5CU4qXEUU3Fe+shS
EpkTIsi8nWK83Ty16IY1sQwjKe5mVfith8O+Tc2DGjdohzLI02wAzqufHCMOYXZTO0yGL1FoeElh
Pk6j9CUpjF9pVfvAGwQFbr4zi+kGfZJuX5egtCkdVe4HzlfzPpqJBBplrkhSYl+EAPFgQjDKW3Gq
MVv1n/Xes+/BSJdKBGiQQbGOm9vWGlWgqWmubgGI9YhpTj6dzdbL+I1MJnJfsj7UMnr1Rju+oTUn
o7WHHSUxRknYlU8ZPIHBh42jrReM2XwjljEqciDWRpVRNUNpTQFOdbwHWSOw83kZ++1zU5EURgOj
8W4qVq/FRR9GMjtVUlljfYmNu+uXciM+wEr+EcA+rjolNrOqhgMQpckmc95aipA9NZn4IIe6ZIGz
7OG6wC0PConACTbQW4gQm7miYjEK4kywpMGrv0uOcszgREvoCEAZvqGK9AFg4DfymPuqqMqizTFW
KJe+kiEJiRdXG1dOJj62s3GeTF7me/vMXhfI3DXYBoo+A4FFqTWWnCmHQS/+e12FgLYV4PYojEnv
+FXVUCJBPaN9cQAOvAQkVBSTNd7U0+ZCXoWwJKvaPAwhqG9RQ67znaEnFyXhxXE8Ecz9LSNStXMF
EUJbO03S32qd9N+fDuutIsxd7YN8qUKCu9qTm0U/SDkn7N1Ig735fcb7K2KTmUWEo2jL3FLTnSHv
zeCuqzjek7dT9O9XL4ZekxcMoWEZqTbv+rzzukHirIQngokBkNdvlCXBShTiG9mXJP51/epvBgAq
+rp14O6gSMDc/KTqG32YcdhK2Ry0EbNQhn7K88r9j2KAXoOMIMbEAJABXjBmGUNKliRve9WJ6+lO
znWwmiSdHUvB83U577aLkcPEM3PeI2uU6bIzEF+RvgshZ7veKRbz+8x2FV0/1s0CNH+p9+canTf9
r7n5NBHi/Nk6GAOZy7UOFI5ZcTqM5AoROUi14n9EBCw+RYeXwD3zVnmLxZiFmEQqbFV0KMzeJWL/
X6/5y269imCuuWDUpJ7B6u7komDpooTqTDE01vV1vH92MlKYy24scipWgwGa9dMLCNxedHu/PKd+
ZukXwZcthAAPgsMrdG2rwuvimMsfLnmlpeOoOGp8blHeRNJvH2TkIAM+6foK33coMCtkbk+glJgJ
AL4jEiGBrwLmbvCiT4Yn7fTb+WKcAeL6uT5Jrrhrd+RryIPM2CLWxeV9XSlzqZoEbbz1mCoI6CYH
+XgnwQyqBT5JMOsud+gKAxKwDpBvQLflPKiL7Qv9Kpu5cKWhxR1iSaDxSrMlBnvT/MTZXKrnb+JG
ZnOZq1ZVQhcZAZXgtZ9nf/KQMzumBwDJesaNeKHZ2cglDkgLbNGadzzAKO7uMqFJs4x4OQqTit0d
Skt0ywOAfeSvlTs65U8ALF90L3WEPQG42JGLtUwXd2XxbAtTnstVoAtYfHbSD+Y3zGmnu/zb4s0u
Uu5u7LeOHlxAW2YXZ15IRpX2mmjG/ojmGLVtMKpOF3yvqtxpg8em/8NLyiLBlmibkoIiVh1BAuRG
FAOT5aQLZyHhUUO+9JxeWw5jhYJSGqqw0GQkXM0jiEpugkzHCF3goiJ3GOfcnqfZU4vcNoPQnwtl
X3XqJRnLQ7+Ez0KVHCd1/pFIZB9V5dGYZNtMyRmjnEdAejxEfeKFen9SEl4jHe8UGCvWymjUkZZa
xY0+9smtnH5LzYJjv3gyGPO1hCAxBDgS7AcqoYvo1sqjrsTO9XtMr8m1/WeMVBRlUyMqwd+cfhTH
8n9iD+KY/Xfkpg1gWfMMZGaaNTiyjbfZs7lvDPDqyg/Ez3bjcfazk8xrouf5AIUxU0qhAuJnUVRH
9YUL2isvwe0P+RI5nVWeiCs8AqzEH4/yDaBrvvEyntTIXttbxkTNZQHC4loGm7QuWmn+XGF6OQWs
L8A+xMfrx/i+SfatOWYpUJeimrVEGlQQ8FGKH2k3oEe2deRPEkhQ513Fo+56nyJhBDJ2yNQ7Aa95
TYHAHG/f3gdRgN25xS681UCDQP47dwUjkImKyiRShnpucZL9s5rf98rvTOGBhHHcpspYoxQM8QK6
/+FUSGvnbfm9Mfov10+Kc6tVxnKIcl0Iw6TCb5L8Kajmn0hV+p3YchpIOPeaBQebO1kvFQIPpfrN
vgVE3AjSYj61FG/DWPMhjUpkAPvOyWJfXm77jpPU51whlYlj+k5tMgHAPCga3FTtqVEvRvowVrsG
/KYfOBfU/jRJw2QGQLtwmVePUsFQRxHRMAwUIP3jH11/r3W86vzmalYymLPXBTk3pl7BoUiouSSS
I6SmJ0T7QR0tKRs4e7d5NitpjP+Q1WzqyxFZlVzAjGQGPEKt3V/fNJ4I5vjDSY4ADwkXFc/AmkVZ
XgqlPzwXRgO0PFnEvqhUp6+EmznrvgsmbMzIgzvlrYTxE0uu9FmR0KNZEkSS6K4aNM5mbZvM1YEw
/sBcgiYyMrxOaVaZAIIOKEOzdExtmq5EnJwCf+zEC+VeHqTvvNA/UjWRJoBXiq3qYVqTCB5e9hev
3gXnal94td0htdy5c+IAmhCsyJ3d+NGB9t1LHEv0PrFNDffqAxhPEQLYuTYAqoJaKm0UX46YwHYm
sCrRbLq+U5AtbR55haxNM7sSyniLCsF5Ic7wh211lOb7tLrIPKrR9+lfZmGMyUhgSeQFPZ2OfO6c
BrsaOepevtDNrHzeCCX3HBnjkUdZ3i0CnpN0G1OMrDvCD8HK8N4Qv3bP0g1GKg+BJVt/PWmBqsDT
pE2XstpSxp6QOtPhg3HZNfGX2t1Dr6yps+X8e2E+tMFdE/HG5DZfWSuBjHUZCInVGrC9jjI9VdJJ
Mr4l2ZMWX5LuXkB96rop286HrKQxhibGeKpEImiMea4wUdzt9QO9oIEz3w67H+VJsaebj3CAMUrE
GJ52GMoZaCbyyyigDCRKt3wMQZkzn2SvOUQHjTfUvhmJr9bJWiFVBGd9jWM00lOoh+e+3ScEbaVo
ROLsKOcOsgWZqh+DXKKpnuFLeI+aodc9ETd0qx04RW7ah3mnc5sMeCIZW6PlhS52LV1c6HeCYRO5
sAB9yFkZ5ya8GIaVSQ0XsTMGTMCjX7DbZ5fYB5chmpF4nTW8xTD2BcjiutKMKUCA6tgflMVN1N6t
MQtw/Zw4CvHittarIUZqaJ0JBx6f4mlPFuCX6X4uPV4Xs/1EeVW8l877lRwBAztx2kDOgDzJ6GeO
4BpuBtYh+uCkWHN/KI8xH1JXZmM7EHqzqLwQeHr2dDd7mHm3s1+ZX/OSbhwHr72YmNUKDcC8yhK9
WhRVCbzQVvIg7UxnsONbdA7ZZmjx0mDXwxbtJUu2khjP6RQbM0xkIXQ7rQr2TSeHHG3n6QdjMNQg
n8VFwtO97J4boJcQpCP0z0Pw+/p5cbT95SW/WkrX1H0+VVhKNd8IFcgqY6tSOTrBk8GYh8wEy28U
SPCh4imYvyzxIViery+DcyIsumsWonkNOKIArctOoXlJm6frv/8vSqZoALNBO+y70lOeRVod1DiO
+ZCB7WGvuhh+2htwGv2PFqSbxCG8dgh5K5EBpI2/RTI+Sg/HoQwbiBwPeWbRSMfc6yfyjU7goz3N
vb7C7VfSqzRG3/RSzDu9gEcs4kchfCZy7CTzN7k/ApuV87jYPqx/RLG4FL2RdUB9w8J67UlpvZrX
kvC+O+zFu78KYBQuyZZGVciMatHpL6CN3E5PeO/7BTdA3NbtV1H0EFf3JyOZUg45+D1mWbRL+Rs4
Q9ycV6zf9nyvQhiXVARFlDcGPB9tw82gd0jOwvPxpud550L/frWWpM9aJet7xZFF9SASpJVCHh3E
S/Tx/l30uhS6nysZfRtJuVgjhRv2ePRrCYBq0OSU5ahgVEbmYIC6tqZC8ZO8PieoWV5Xct5pMc5J
JAuoHRZYohQ9s0hw7MU8Paqh6l0Xw9tIJqgdTT3Leh3WSIn8efoy19wyIsc26IxtiNDXgRAPeZMI
QBFAk9F2uT8WII5TveUsOOr99QXx9o0xDmlaBh2GGhVnDp4CnVij/qPoeXhunF1jSV2kTKzCuKUm
tj3FGEfP4ofrq9h2qf/onsGYhRyNSj2o6ZAEDKJDWT63au0UYuAtJvd8ODfWYMyCGES6oLQwC4PX
7VM3uhA796sdBqvSU70HO64fIPmtn8td5vNejJzDYjuMkfJviBzhARCT2ctDxR9lwG1kvGYPnhjG
Wug6rv3QIdEVhHcTOYIzTR0+Xz8wngj69ytjEVfqlJstDU7gJtpBswcyXRLAkv6ZGMYqaGOYmDNN
DmeCgb6V9FAFGNKNeaPs9E5eMX1s35qmt3k5GI0C5ojJK5S2tYpGOFXz7BWiZhdKZFoTyTg6z9tC
xlC0U9irIQDenVrcp+pNrd1n8R+eEmscMi0q8hoJtrn8UXR3sX4qgEh//Yg4tsFk0mnDDEjLvINt
WHR3SH9PPQ8d8/0E8tuYwWSMgyRmqRmZcA2Y+3SyW5TKjsE+RTGHEgin+EMbFv5sUYyRmBJhyc0c
D5coPE7tkfAg4XibxoQNHdonQV6N3x/0c9t/qonAORWOcpmMCWhDOcvHHgIm5RRGvZ1qbhv+Z3AG
5mAYI1DkjQwiIRiBME+A8Vk6gzlaKjco5cS/JmMEVJAYgRQnwflnwNpG5/cIfKj+MRq/EnJ//dz/
JYX5jyMymfhgkMYoLEzsW38QDwH6f7XcEr9Kd+IXOsQlf6g/6/UhYTI2YBRTJdNBVOfk5Wwtofg0
qyPHzPBUjbEBGprDE6FEtjlSTvlwJ+qcdlWOP2U7SesgEYaQmmjqT1twQVMeaJkbAfPCU8JYgbnW
9DJH2hxxwU8VKcj6YRJGSyhAWHs/F4cg/y1x8S45msf2lxpCJgKssYa/1kwrGYtvoBQ6q5EFPAdD
47Hd8h6ybMWtTxd5DDWq54cFs+3dJXFyOqj2Mq5anPnFyn9J8f6j7YSxEmZlNrqWIMU72uphoNEQ
ClYWmrIAzeVMbun99c/C10Tv+kXjaCVhTEc0UEr4HO/AVjyP5d0S/td+17emiTA2IzeKQo7pc6Kv
nqvgqeaCzHIMLAusLY59kkcFbF/QnZL0i6jaJY/nh6d9jHEgPRi6jKrEkyhvnECuwAuN/uMe7Y+h
kfr4D15ag3cojKmI2sXowxiJBtk3D6m7PFW7vrcmmzbmgQf9fr6Pn/5EDdDL/zaMnPCs0Mwc/QXS
mN+WZufK+cRJcXFMOmFxmcReiOZuhkmv5MKeK9Mvcu2mz59kddmpaeVoVbjXSWw1XeASDUzT0cij
ONreWEMEzoEiAa+a0fY0UpRKMBfZSfAJaoS8UStwLtS2Pr6KYBR+SMJWEGgxCgCUhvHJKHy54yU+
eTIY55gCnLoErgFkTA9zllkpqDbKef5Q6PK6EkbtMzmZ0qHCSoT0PuifQtSApoKzW9tO61UGo+md
2Zsi2IoRHkX3DUD6TIeIz+AyGKVjlB1isvzZmtj+yBFU8ok0ozJKx3Ub8PUEY+TWGMS8fp3+pbT8
z7pYGgOlIATPW8ihXWXB78KpfwWO4U7orp0d4QB21QfjtuOJpbr1/vn0KlV+e4vnTOuMhuYgssGv
OxHd7GgGP0U8Goztm4yBZ0zGAnLjHQlLkbZ1N5dYXeNQ8JfMMfdACXVVL/eIk3+k6XwljFlULAQF
IFDQyRPgdQtuSa/LY57Bpb/xbuNWMphngJ5MkybTjuho37uimwJ0T//UOoLf+Mnjx5p0V9IYby+B
dDyUBDw45zuUc0/IgUl2fqbEGoKtn0ZHseuHDGiOxS/tK0cveQtlDGA+o+4IkgMVzdGBXzjx3bDT
3M6lJJ3RI69MuF1YWy2UsYVVibSR2UBP+kPnhDtk52+T59YZwdXbnUOH19Cx5acVjL3pBuCqQA7E
mEU1W8hAenQgi7kvgtJYDH4lynEpIkvXeP3Bm2tT0EOBookIYFN2AmYOQWKP2IMmnNvvAGtE14rk
w55YaFg5ozBgc06OhtWsiq7lMXupLamxZCH6kZN9eZO7wT7Yab7o0GkIhdMYs2WU16KYfawSQiRU
61Ap2mte6wOE0qfDCLxc+qaRXMthHMzSyaYwxngRaRa5DF8Gp/oJwlC/OgaFFd1krZW5gqN91d3r
W7nlPddiGZ+jAZ1vAo6qjCmv3Daiym0AHzfoMSfy5Yhhc7X5AMZsc0FVeV4O0mKZsSWr/xVSCcG1
IgEhQVNUCnXJPMVCeVbFjMB7jt2PpIytlHz6wFatBDC2txaquDPQHYgEZmj1RY8l7MKF8HSbHvQ7
3V6JYcxvFitCP5Qdos9LtY/s/K55SOBTyGN0Q4c0Ind8QueSTRyeKmxquqRqgDOTsZMsGXsxDoYY
omf+/zX9f30zb6rCqxhWFaQknkqJNqNG6UkOfsWLlxKOZd+0fSsRjCosRdYXoIuQHan6qkfHuPwu
9g/9so9SXhi/FWRgHPbvPWPz9tWSjDGQqmj3AqaHPqVu/ohxufZHD7/V2MJXOqI9oM+AF/Rum4uV
YEZLYgBLKo2Jxm7xbv6NAUdH2gm2YeeoFvTeYoPdHLhzvHY93moZX62lQhDqFZ2nwHiLVRm915Da
jzsQ9aZcJNfNDCuYBhRTgQMjgHl8G8AFbWwYQfEyGJbfSE7i5WfzZ3D6q5YZepoTe9wuipeZmXe3
byWU8SxGaI5CLUJ1kj0wFezME27QfHmPJhGwL9iyG7viiO6vyRL34hfda3wNTcEPpptYko2+vl18
kW7Ti3nDayHZdrGrD2P8kKEKVdnXyDQtkoU40w0n8GhkoO2AYNmqbD7Y5WZkuz4AxiVJUZYtMljY
HPnO9Kf9siuO2nkA/WTiGrdcn0419v3OqybGdVUKrslo9CCYc6ybMK+NQxNNeOk/Dzv1tkE8Nvgp
Kon2dXO+9fwFLYlkmMTEhCFLG9PMqVopEp6/w3JjKvep5v/Z7zOXJZvaMiQpQbJncc3+vJT3139/
+36sFsDcDzkoq5raObRCDg5lmA9u5a+dpWIslIJOCqfU4wFvcWUy1wODzqDLDvGoUs+QetJt5Ygy
FLkPT+Up35dfqeobP68vdNMhrtbJaL46VhIBVQI6k43ZigAcbNxP6ae8Ha3Z+Dmlf3hsjNJruWZI
k6TjhZXpll6lOzJx2a427ehqRUzQpUgk16DpNDuNaj9ARICxWzx3GLNSXNFD+dLO/OiOF2K+9Ga9
u2GvYtk+mtZo+16MEet1XyYHw0C7ZN/sczQmEVvzEzB2JM+q9YJA5gmOzFFXznVjUSIjcxKMWUPr
fmH8wAj9ARimnLfxZuJ4daNZxpdIUBTBKGC7X+gSf6t27A6i1YCEJLBaNHzDTPqGM+94w56b/UNr
wYzpmqUs0MZY+ksw8F/d6RieiF96scdFwdwMn1aHyJgVMRUTcMzj1kenYg9OyAc1seofNN9Am8o0
h8At8rraOTeQfd4p8SxVSoCzi+OzoFwaydfKx3jYZ7Fd8pqxeOtjLUxbZdUAaD7HjHeg2IwehJpj
T7Zd6WoLGYNCijbr1RaWv0dJY0KDVDq4A+Yckl13rmzlNny6bsB4qs+YFL0IhnyOc9UBdu1xKCOf
6Dxnw9s1xqKIka6HQgINNMxdksy2GnSW1OfeHy2EDd3bugjqEd1WjpgUOykTAKPDY6nnmEa258ac
jXAAu4bi1CBeH+8S0W+kfcSTwjkRNmwXTWHO5hclyw5V/WAq369v1HboRLMuqg60uXe0C8ooRvOc
oGiBZgcLeFFWoXkZvTYn2UJ2UNxViTu0+5Y7vbQZRa0EM4/UrgT39EwbvejMu+qWfoomL93Ca8RK
XH4mZvPNuBLHWD5MuI8jwIwVYNHgSQ9WovyezLtUshp9Fyuf55njRTb1fCWPsX7dMo9RHsHEN+0Z
40y2GleA3eCc3uYQD2Wz//v06Fes+ogaUnRiGGYUkkLyIsQ4idM8h4fsQa+s6difp+MSWpm12PSR
pyL+Vi8Nr1diEzph/RGMIRwxs5SOMq60+aj7+jm+p3m16rk7lKfgpEI4usIOoLzfTR9IpEBlQZ/3
wqPB5gG6tpPmRUaYUGe7ML5Ngs/XL8fWGa5+n7UiWt0oYdljd+XJKYKjHjncIuVmqLOWwWQAWrWp
gjjHNeiQkgyfW9BP4Mnkdk/qTz+K7OE3/OchsfFqvyQHXqC1ZV3Wwpk7KGkNmfoeBfplnvdNQNxF
Ku7+bA+Ze6dMBtgu0KvnRGqL0RkU/6XW7brc/jMxzHUThQo8CPTRaaihNaFClA7AUeIN3PIUgrlu
qT6WcaUvtBZ6AuW1qyifMCHEWcqm11+fCnOfYl0sJ62B2uEZfwCqlVvagt2gkSG+Vdxxt3DyxjSI
YIPttTgmyOilzgTHdKg6SqGhf0F3StBxtVI+WUMGwyEogfVnZ8VEGULUF4paUKSgODiOSekqcYfW
wZKzj7zDYiIN8JImTYEUIspqlRUp2kHtMYBHeDhtHDFsA59a5mZQzAayufVJUy4LOBXiH9c3jHNN
2Q6+IJiRF6igENFwyJbUGlLeqBFvEYwhCICCiO4gHEkfNZaqZwC6AucbL2+7FTKtNM1U3nqrQVHi
wCzwmjSMfVLt0b1rldGxiXlQSVuvgLUcxhjkoxCDo3uWnSmubHW5TwN3nNpdnH6rAtPSeY0mvM2j
f79ywuUiVWZMka9SYGrWD5Fhxx/pF16viDEJ82L2aiegw7YrTEsWpgPoVqxyiDnNaDxFY0zBkrdS
Hw5ImijzsazvAl5advP9uV4Hc/XbPAAvjUD7ig7V3tjl58pNP/1vSUHeWpjrry0EV7OFR9CSyGuq
eBcFPPqNzSTTajls815CwnH+P9K+rDdyXGn2FwkgtetVUpVUi/de7H4RenrRvu/69Tfovl+XTGuK
A595OMBBA84ilUwmMyMj6hBF9ewQ+pof3M+fE1e9t1DxPLBhpqZ0DMWmHxm5VYmBvgBkLKAAxzlc
Tsq01Vr0vRtCHasBn1sd293sS70gwdrE1K0tcX6XRUOn1wHr4t9k9+VD9sS4xHVASDH1KJ+TY+Kp
Ioqd7dN0WRzng9ZYpLMazWhjpsSTC/Jbbvsz1OoP12Pqv3y7ix3OFY1RzRQTgRWlrdBvneJpOFWn
Dtmquq+A9LBc3EuCm3Y7/l1Mci45SfUwIcyi+qI/T9Wxk+/08KTkH3h5rL4ZPyZNqjhSuiRHUkdu
s9oLlvvE+nJ987ZThr8LeT3mq4iXVlmj1BocUCueo9QvEcHT+Zei/WNNH2jHrhfDXUx9rkkQe0aG
moWnLC0cA+MzliYCkgh87jUjW60nlAOjnlqAcM1v+u8Cr5fcDw41EA/Lg16CAyHaSYqQ/2A7QF02
kb+lVMhqygHqt6V6rLRjMP28/pE2Ib/rvePChCZF44TGGyiV6tiRy8dOf7Sac9Tto+nH1J7D5NM4
CD7Xpoejs01NzcSj1OBMglsyaIH0QOc5/1omt2X4WEN/dGwFqd0rEOtdzrqyw8UlRUbpBRAn2DGX
xQEDPLiZjXO+JPtJHw+y2d610mArcucTq/JIqTu0np0gmsEsUzvI4H1ACk9hHd4VULUbDMvu28zt
tNpOOm0ny/eqND9i4vt5irV7PVceSWbsJIhepl2xU7JKJBi1nfOvFsRFvSxLx2wu0VMaj9MPNhGb
3+SS3e6NB8b8D9bBjwAe8XD++6X48Ed7XMQ13s5t+KCGP6MWVBFElIhtNn/XVriIp/d1r0u5iWB+
7nfZve606U4/MKYYFCTARkGgDTH7msDzN4/zZW18Sp4YBeQF2bUcoycqncr5ZGqCTIn98CsOyKfk
bS+Zcst6cvORwfa7E9OP+Q8Qc5YSX7PDxT+IwmkSHmiMTy/2QXODLCNxY4/V0RM/f9JFExWv0rHX
DHI5ujrojRTLeGtkQBFV+/A4Hdob60Qg+2JBfBOCcRnaaK0dHtC/fypuJMjzpK7x8pkBxFDocSSQ
yDiVG6Bm4V8PaKLPygXMOpdNbYCAlCvHNzR9KNKvXS5CmooO4ju9RllvoO4N32GtGcYsVHrWrQ59
KLQtdmZuizoW21F65axcKNMLEqs0RRtB9kK/B7Oa4rGB7lF434i2jwsxvUWjkrA5MApRunC0u/TU
VULaG1avuuY/XFzR1SoFYz9yHKOs7DBsbSv1+/pbG3y31JM6JTZJQ3tYDmW8v+4d7A9fM8yFmhml
uhHk+cBDJJXTRw+qcouZQxAqj6DQt0SjgaLPxqf+ECPs1aIoAH4iX81YhujtSbY+G+QU9Me+Ofe6
13Qv11fI/PvKCvkRHmlo9DyFBpSrlsreIsW+ykRcCQIf4Sd2qjgkqslIM4au90li2HkPeHCU7K6v
RJAm8KM6XdqFbVsAcZAi+Ct3Ov26lACXQvjjup3N7oZKVaqpmo45HZU7XIaZtLEWIrFjnC3yrvY6
f76bXylJA0c0jbHZ1l1b405YotW5FJus1nlY9kDgHIeTfG+EuMbpsT80UPnofeuTeSviHth2jMsq
uTOnFkFGaw2OQbRPQfCdinQCtr3i8ve5o5Uqatq0IcF7kw4vcVV+11LLm2RT8NoULINXSUmtxjIj
dm1Xnd9V3iB6zW573d9laFypHaqMwJAqyLFAlWmbMugYjKemcMdyEVxU7Du/P6gXQ9ylbaJjAS1z
ZMHUhKzwb0xTOeP4FGQPrTwKop7g0/DYINS95TjIUFIrmqNaQ4XZ+NYFP6+fItFy2HdbvY5AGmM2
7QD2jMQEShoJ8KzqrTMvyXOnVM9VgtTxukHRoti/rwzqEtRTA3YHd1Z0qOrim9abbm6KRjtF0UHj
okPU91CNlV97L2wgovZyR7mND3Qng19cVGbfvp8uTsEFh7gd4qa1wL4VJwkuwNswSXehvhvN7+ai
epqocSxydi4mGEFimA1FFaBWX4L8DCkgW9YTG+hmgQduZ8KGBtgjtE5lXuwUA0xhq8+48NG+Qv6S
esp/y4S3E4u/dviyhlzJSw44PYO3h375kDuDrdoGbCVHXQCW3fa/iykuUMRzl0edxMabMKxKhhsg
Z+0gfb7u5P+SaV6scFEi7jNTb1JsXLtb9tRldI+NjxEPh6V/GQg0rtvbdoiLOS6xByJ2ihMg0920
+lFnh1wxnamK7VkV9RIEDvFaU1ydXjk0prSrYIix2Sl+5/f79oCJHMEL7F9O72VBXJSYu4XMcod8
FuwTP9KF7DOVekSxHscy9+saSs/JfM6z9NBirmpO6fdAEqIMt59nl9/ARZCqz5VaYgXzzmUg3MKN
3LB0kn90O7tljduKCk7bv7yoLxa5MGIlSx9DDVZ2Jb84FC+tF7lzAu4VA/NAbIplPqX7/kREMG7R
keDCiUmhMlqxK800Iz8a4pOEGZpcyw/XnVRkhss0SqjUQbgD9WZjAEP/QVocTURWIvKb1478yj8l
M07TvgHISX0YkRNSKNQPzugCiP4fEHeCBb0COFbGorwyzYLVCRT9H7n6nOKEixS6RSa4ODLRejSM
BlinmT5L1bAzK+RpkSB6bHdu6F+/k7nwEciTmhsDYPyUtjYUa8CgXe+arrG1HjMm9Q2tz7HiJ2V2
yk1ZgJdkzvU+n7rY5hIQWusYmWE8LHXTuFrzlUzPoXTsCl9Z7vR2cv8nH+Snjce0JMZcsIek1vhB
3/p1EB2CMhQsShatiosdhlZ06OLgSKmesh+95C74FDuSXTtLZ6MJf0Yj+Q5zEkhHiB88dkx+xKXQ
HnU6JzqaobA+8C9P2ss2c6GlGlXSRz062a9kbFD5jb1ux4hI/9ew+bo1q1OhmHqcGBKm4mRv3IWn
1gHRpD8cLc88hXvjINK5Ex55Lqz0cyJXSo1noOwRiOe04OENvzW+/Jz4s299JF2WKWGiJlQGp+Lb
7BUv58hUasSwZBo/ZbQ6ZVnnxmGyb1TTrqNa4K7bi8McAtEVvCzU11fpajNzFebY5LzLxnp1DIJ0
rcPSCDbXG+mOcPxh029X9ti/r+xhsqxT6gS9aIY5K5CMMYBKhT39XAGjIkMbXt3rnR1CbsoWDuFu
Xrgr49yXHChtIJYKz/kDSM8ZNmaXQ9xYOw5eGNkixPRmcL3Y4y8LrcjKDO839FDmO73Aw9cnvaAr
uA0BW9ng081krK1YZlPn6V7/XAD/lewZsXEOQGR5AIAut2Nn2NGd5YWO7IsALJuJ4co8d3+Ytako
oGRVXKsZ7Yp+LrNdSDCsozx9IK6u7HA3iKp2KUlrhBdgtZwSMNM+h0QYBjmvm6HMBd7dFhCIVeH0
qmzwHEQge6yasMSVy4jNX8dzzpETHyN3emTap4ywl2AMKfHCwhYB6rbTs5Vx7nAkRlQC4wDSEXY4
AK93JTs9dn6zy07WzR8YpnTfis4kuwCvLZk7FV1uhpQoFQPWAPLcaHar555gW8l1G3zBU6mCLMtr
wMTGVsZQ2Sw7kI2up9pLE5T8qZadFrO29Tr6rBWiyv/21XTZVr70GTeK1mhsW62nwFN861a1dXs+
N55IY2fzvK8McYeBmBiOgHoi8tzmtoheOmiLLyL4xjb0YGWEOwnNPPWdxGaM2QDZ4uY7lOEDV9v1
SEIbJ0VPrPJEU/2ihTEXWkftoQmmfEQjvahe0mmw6fKtELKQbvuhqVH0rjGoxme7XW8Gkdlq1I3p
oSrv9cL/kBNeDHCfJ+rBMjNoWAWNwptxXJ510jwkKKosKblJCDCyMrEXgP4xvp0LLlrR4rivltbV
MPYKAEVkhr8b1UnVDcH6tkKXBmoCDPoh6GIc9+1HMmZ9KtQmZU/n2GdkYPEh8pNjJDjLLAPhw8XK
DF9Ksays0fQKNLV5dzamLwUFQ7t6UEAP2X+osa0hNwFGHYr2ssotSbOayrQIsiGtD17iBqpOIfGV
AnxImfnQS+1Ojr609Jdcotut5e4QJT/SkP687jevjvduxTI60ZohQ/qUz5E0a5RCRcGAaEDDY2oM
e73Rb2RrsJdYi22rGNDoUO5quX2cM7DyhMWwH4JqF0IoLpB7zzTH21xDQqyAPs+KyhOV098UarOZ
FlbO9d+66QOrn8rdIGqTkFybcB1HHaakktGu9flYQHC6qV/kpC+cJo6OTaiLMDBbaQC+z98t4j5U
lcuFHrCRGQggutreeMYpRgpSfJWczp73pj08xKYwv2KrufJh+PyqT+QlAMoNffRC2U1L709adW/U
M/T6iD+rwdM4TSLexU33v6yUj1IE0n7BIM0oodTPEMArptTVW6DFd7WwFrYJoNMwKqwZmooJZb7T
pRdpWSh1x0L95Na3vWdAoy60O9CC9We0y1PbcotR4EKbC1wZZZFsFevJUmgVBDvBsN8DfTj0+1Ta
U+leKh/BcfWBqAjpWvCCYRZa0/mJOxDgBxAyR7YVkccm3DciNYnNMunaAPdMjgiOGCnRkrR83dOg
tpo7oTdhCE7BQzjei1KprXtybY7t7WrvWitI9XZkMx8acepUdhiOGFgnwScSmeFOeTiYVZzq6NtU
pm8UgKZ7lAgKDJuBZPVluAM9qzQvzQAFc9ULjrWngludgoRTmJuxe+/dEb7Y4adkYs0ow0lD17N6
Ls7xI/hf3MAFN1e/n13lS7oX9ag3H7yrT8RP3rVdUlfgWkcwvxl3BtB6wXlxph0TvAr/V3/gB/By
kvSxyubI9aY66Ll6AoZilxbZ/nrU30ou1mtim7xyOwwrhKSb0JtMlNmeddMnwfRw3cTmnNbaBhcW
VNSx1DQEKcbszI58g6f7CUwJkBFuTmyaOgLyhLFYpfsP8VetLbPTsFpdvmgByQNE+T9CJpo/+cau
diHUuct+iU6waCu5gJHJejfWGTpfuuxFxUEnj9f3cfOiXPk7FyHQU5N0AwBYV256RwIUqoj7B1Nt
91rVfbpuavN2XJniogQqVkmddFAbleZuR5Xf5ujEgNUoGrS05dtSEqKfBGHJ4GJGlIdTOJY4WuOD
iqHM9ibaK4/LI7mLbpnsp3TuT6KZ463KMuQRAQlScIFYEAV56xxyT5K5kyLcIKaX2pn2I4kqu45j
Zy5fCFhxg+NknHtDADbYulfemOX2NoXcc1FVCwWnWnTP4G35L1WxGYkHIy0CDbf08/rH3IjHbwxy
ezvOBfpvNQE/DGpmrC+WHlTQsgjj8cbtv7bDP9SjIIqVpitZiQxAUjd7AqWgcSvdgo10P7rjgfh6
4si32Y0qOBgbzvPGMFfHaoYRzPlKLLtQCPClRb4zx9pVB1VwdW6c7zdmuDdgM+pFTPoRCLOh8DAf
73ZmKYjGoi3konGY1OkYLFjJIB0NCby+yZOJhvP8KYhK93/yCp5DeCFtkXQhnnysfc6efIoX+WLW
NtG34SJwgsEn+AWcTwILCo1LN2vOyeRdX8vrM4pLBd58Gi70jkO0yK2BfWt3Kui/4x0Izcm9/lSc
MptiDLjcF59Bn7ncfaBs88YwF0MKeUmzcUDGqy3dDvDsXTqnTlKIyPo3Qv8bM1zMgKoBpcPQ4JZu
nufMX8B4l0A3BF2w6xu57eJsuAdkHcY7xp+qXZRZiwFAyMtlp0bawZqJ6FuxY/L+W11ssN+wupOh
AL4kZo4ta3cNqKvD4zjiUbI4DG9uHGZRA3kz+qEspFCMNai6yUW/0jA6syEJwF0qxlrTr20TuUu9
iyeMVd8n0dMklHvcPMQq6LgUWUNFiu/jNYXVhKkKZ1Q6EJ2nDym4uWft0Rp9Lf7nA99rZYrz+2Kh
ndrqCnUV9SeZGjsXUQZuOh5GNRQLXAHwCC4gGV2qzqaFO3IuRnAzTM+aPvgdE9cwoqfra9nIOVRL
0w2Ua8A8R3n6m0ztwoEOqAP0U28bTfcUWPKPSjPvu4DaS9bbTfzzusXN2LSyyAX0KiHzOHcGdU0V
9GzpYhf0oKPQct3K9hZe1sVtYV5j9nTRsYXNAG7nu74/jNqhU75etyJaC3eqcqbXZhKwL/cUNd22
sId5sWeM6P1vZrhwHjUNkeQKvj0XIfp9YH5IOzdZRHM22wF99Wk4x66iPJ4MkOqAWE0e3OLwqrrp
14k9v0yPjGlXtfFk2M2nSkSKvNVJeeOHXEhHSQXImpKC/ek4Q98YXMyOdJvhtaI9DghTodM+oYEj
6vdtPS7fmOVCfJVZajOzbNR6QvcItCSY+7kZQdjK4Lsi8P9mUFxtLxcU1TReCjWY6Ory/y8pocD1
+Rd6Ig9Z2tT4ilT9TUvqSO2jon3qrNT5gFfqRKaUGqgEydxyWj2cR72yKDif4fSYgx7CZ1X7dt3I
duJ+scKTgXcNGHFATEZR3fquKX5tPkXDnd5/zqvFjrSTEdzKeQ4weeaA87+ljWCRWyU91UIRWTWo
BjS8xTkmSqQAbJY5I65h/fb8IXJR0Wv3Emi0ZPTcM9B4fGjJF5OcU5K81XWQaWGgqev8UQscoypu
0YU/g1TPx47voE1rl+Z4iK12XyWzJ5eA9mnh/JFIbRAN5T4LV8Pr8NAqZ8jTIp9rBf7aBrdNetOC
/lA0Is4C5Lu0ZGWCC6CkyRdcNEixCEgI2ttS9Hrf6rarmM74uwYudJqYglFJhLyH1bllh2FBgpd8
VzvlL4iYLY+ah8ltsBIi6YKQONQ13Osfc3OBJog5DbTIdEPh3Kc1uzxJeoCOrfSbMRV2Jeqziwxw
zlIuKqZ8RjThorn36RQewU0qOgPsKffuK60WwZ30qQ7Tliw4gxpE+iQoz2d3lW+AFDA6fgCeoELO
6f/2S2V96ZXPLZFF2paVW0ip/hqDegdGEqezwiO0xUTQVbb375dl6JbJvozKM3uWVmpIEsPIWimx
1aq3S1p5UIC2m+pByNK8/Z0uxti/rxYmh9UczwGSxlr7GvbHRDSiJFoM5+haFMQaDfGNhjg4LmXk
NACSpFGzD0rTNttCMPq7HZfNy3q4XEFOsyJDf4rVHSpgL8xjsQ9ccg/Yw44xgotAZJuZ1socd45y
Wk9K0eJbhcUTU02Yl3MtEt/dvDhXNrijVIyjEVkDkgFI3Nl1Vdlt8dhlntl/uR4TtvANcPLL3nHn
yWisPA2i19oQCP73wSE8SB5EwZxW0BQQWeJnYyM5D5uhGBBfj7ITOclT7BkeOUsH0blle3PlLPET
sg3QBSWAfshtRree/6HLfWXAor6Pst+mIZo73PQGC2w+qqVSaqpc7SmSjYpoRQVvGL+TsbSDBfRF
dBDEvc0ju7LCvVSatDIGWQoxQdR7lvS8qF+v+8Gmv63+vvI2JKi5OtTLjCMUK7MbLoET1vm+NHS7
GULvuinRhnHRZwiyNDIKNBwsbXTmKDm2euvN8/Jy3cx2dXe1JC4KmeasRIuKbIl4YHxBs6Y4lZAJ
TV0xxd927r6yxUUgJTVMJRqYyxU/TbAxgfoze1LU76r8czb/MekenDZt54fDL8EiN7BReP1fvI+L
RWamAR2SoCQZduO3tjdPkdV/TpfKG2cMkNQgPm1SyQkb+aw2lqjfsQUnemOdi1Lp3EVSBUl1V78Z
M7s7UJBRB/uIoJxTfRn31GEz9pZIA+hfzKqaQSwkwu8Gf4ZBr6Rc6bDbFXR6mUrIBNyyar+clQd5
XyKF0h+v7zOLgu9CivXXIo9byeciywHHZLXS7hAfY+/PJKcIHrOFIMSGXuxwwUQqip7KiDOvMkCL
iw7P3dTZwEKgaF+7i0Nxoc12/zX+Gt+JEITbIeZimwsxbRb0XUuQ/+ZxfmwiupdnQwD1eK18XdtH
Lsz0yaBjxt+krgGajjiN75p+vJEM/TzMtRsFuhfNxXOv0U+VYXfJUc3NH5PcOqEm3Wda4as5BIqW
9JA3+oPR96cGCj/jIDtSVDpp0bqyQY/h3FL3+tcXfhYuZJmQs16mCAnNHxWcZK9+YSlG8Kl/+TM0
Rdx8jxF93DRgT75ufPuzmIToJv57B+qu51ldRgxfu31hHnsQmqh97l83sR38Lya4YywbWQFS1Al9
Dfpr7Ap7kRK3ss5S2Atusa2YrIHpVVVlU4digcrF5CWzZjoTVI9oWtjFojizlDr6uNxYCzn0YefV
kSEBRwoht3BIdy0VKm1tnOQ3v4CL1JJZaRNdgj+9MDY02O+NY4O68/Ut3chBYEY1MaGq6NCO4xx9
riYwpDI8YlmWKJUelfm2jGKHNLtAurGyH9etbVUGYM6EzIYJuK3OpzzI4hSZTMjou+fyC+vmTCco
H3xZvMVhbGDZZ5EywMYl/sYgFyy0xIzkupVQcKGo2KMqlxR2plq2YF3sz3DxQiOo6WjEMDHhyWP4
Ei3pjSVt8OzfvXJi7NWXwmexNzkGTirIgTZO2toYPwVuNlUoA4qGTax9mtx0paiJs3VxvbHAhffa
WJQBEAvwT74WcBa/OpWe5CgLBkpBkYvLkqIV8pEhFJjVqKkbGhsB55KElGIepExQPIm/DJDVggzK
rjtqD9jFXeiKsu+NYPLGGBdMKmmo4pHiqtSqG8PayyUkKDNvCUUv5q2c640hdtJXr9jEAPVvEw0U
5RS6T/0MkwvzXe8umKHOPugbf7eQRwsqcRqUxYItNM3Q7eLkTEpL8EDaPFKXr8SDA0fNmDqpaNEm
0IH7HMGCU0LBBa/mD50pxF/oh1AEKC4GK3pi9FmIBwsDBqpOtR/+SR3Vtrxi9x/GWP7lM13McQG3
NaIgrdnOTT8GN/YZEYaMzwRdmP+Aods+whdjnKcb01j9IXilkZv3n3oRG+a2c1/+PufcZVZpCLOI
s3q2S2q0skfQr+yMORRdlJvXFA7s/30kzrnLpVWKYEEPIp7t5mzsa097VE7ZUwoWxHmvYyQv88hp
didPDEQUbCIP4+j7BfWbFLZJ6kXakfS/r3vgtqP/XRs/UmHMc06XCXeHEp1aMFaO9DGJRUwOW0Uh
vA1kAlgPynGU56fIplxVLQlgFBYeGKI4eAk+jfvIZ1tmuSKKnM1FyRqKADra5u8GEIYCuk8DYQUb
6xjJjqaeWnl3fd+Y8767DNGEVSAeCMQS38guMjUrVPRA3Fm6LfpbJX02ivtQLR0re7xuadPNL5Z4
DzDMKKdQigPaACTkNjW7wNZ741g0WuMo4SQYQ9vq9WEoQFZ0XQcYC4OLbyO5QfFKT3SEiPDLstf2
3VN4DM/SI+CCaCV4ipODwb17yYSptdAwd5zRJTWGGBNwbrfXj/QHuxoDlz7GZ/mA1yuux/GUOPGd
KHnaPGBoqAN1ZqCNw/fU5aqpemvC+xVsCKTfGbpoQzfTppUB9gNWVyPJw5nGcY8T7PWgH2L6NeEN
m3ItoVojlFvZtAYFTUMF3tzAjMNba3PW6200IqUuzqywx3CdgAgAua/v8ycR3mb7m6FRqurohWFQ
hXMW3L3a2GnmnydydY+h01PrBYqt3ChHfZ88gD71lOwKb3i5fiY2I/LKLucrZVOkicEaDwkkZRQ/
9sY905P5QHFZI2hgmrIKXV6VR7VjwoikiP1A0GdHCCDZknbb1k/Xl7LViYIRXUW5EsobGPh5+8UC
qei6qsMYDn1KDuOuuJfsBYAiNwBBYnkmBx299dIdvpT3MpSARE1FtlPv4tjKOued4A2SgmpAApKr
ylfTkvdWlvuNJd1CJeMUDPWhISLO3a2R9zcr5pKettGRBNewOQUdg8/alVXfJ2O0H3TLjruf8tIe
29TwMWF16ormQAFDkZfxXJaGXVPlXhtC31ia3EYDx5eC5r6V9VM2WjurKo6jVXyKB1I4dQT9U43u
dGk4dW0pSBC3YNTg0tKoAhFldNJ419ejqqZxMaPu9a3fLa66UwBOCA6UOIPz52xHNxojQhSryW6d
8bVpzvszYwnbMCgYHKM6/4mTgW88sMel5Iri41a95c1CueynntK+MqMaC/UCr/6i7dNd4ELbO/0s
37NjxwT2Utc6yD4uck2Ue21d5Ze1yry2fTlBKl3S8ehMDtm9+aX9HLnJV8CQncSOI/v1WrA/QPyz
WrHMK7M2hTYpBHmRmw8Y1U/AIFvb2kwEGcTmxbM6eVwungyJFDYzYmekLU6jI1DKkuju2bZhmRoj
BICfcrdBZRZTuLBSeOMGnu6gKIzAYt3Od21pK7t0b94qorHWrQ8GDgIZgDtoFWq8Gsuy9GNlETTW
gfMvjfNSelPsXQ+Z28+Yiw0eyVKGehjlHRowBPh0ySY34dH6vvwuXXKyhG/ozT1cGeP2sDZRgYst
PDOSQHVI132PG/XT9QUJ9oyfLpmkggKKYKDhQw893RvFKWwE18x2tW+1DO6aqWejlKcU8LrkwBID
eoo9pgzN6EREVdLN5QDXgMElxQLYk/37KuPJqDmPKh5M7lj9mgMoGzc3FuSHP7BnKyPc8WmXcM4w
dkbdtN4X3W8LU9Oz6N0iWgiX3oyJtkxZh8dXm6HQX2bAjy5OKYLTbCb4q5Vw4bzXhkUPdExoBZPh
kKWEQlPghhO91Y3hcH3Ttvq+KN9dPg0XzMtAl7WuwkMMZdcnc9Du5WE4RUHzm2Tpo5lMvrWkvhGR
szqEonnE7VfgxTjfuGmUSq7NAEWi/hghy8GsxQ3Y254MjFqkbnArLLUxl36X26zscSe3GEuDTemw
gmX5Hf97Y7rKjXEbHljFo/ICEWvyZqRY2WP39srv4zqjE6kxJDYrpzL0tERASLddslwZ4M4wGTBB
ZfSvYG0FzKLUZ7JAeE54zW/TbuzhRpGEfECCM8DzuPUEI1vqhEqYHE+2HFWuqn6ZxPe8aO+4mDFB
OmWoBwyIs5kBA0LyoD7xlocBzEMghz00rghhtpn4rvaSix99r5ZqO2Ev0y52iQqele5nRPvPVWbc
KLnqSXogiPKiJXLRpFHVEFrpQHcs4bjrhsK3kklwvrdDCaYF0H2ACjWPXEq0LlGLEg+WIt2r0lOG
WsGSfg2A+rkeR7btGOAokE2Door91tOLkIRDNWO4bizBQJUtKE3Vdm/epnImCPMsIL0/wxdL3Jnq
9SQN5RJXPRuXoui8jnjJNp6o37qFM0ZgvNjhjtYIatOQAUpRoaq/MIrg2At34AMY7fyAaQX0pNDm
FQqVbh+ui1XmMquIQQwtjksTq6PSpzl70caXOhZ43XbURacBL1idWO/YJBJpLuUsxkWpeuYRTEke
UWz5B3UKvMvp/XInBCKwT/Luk10M8mG+HIwpMyPMMo0OcdA3d5avDBDwWtN+EnXpN3cQhQ4V1UXA
iPgm5qgVQ9Ut+G4hxG+k9DmYb4NmEjjh9rW5ssIFiywcEmUqUSUlR1Y1D1xWUUn8yhMtZ/O1RVaW
uCDRkQRzqxbqN6g1F+g/7cPb+Dfa/yCDSj36Tfqcep1tpvtl1zjRTngM2MF99+0sHAQT+EYVr9u3
DplkqrYYCh4lJoHsYDBXt8pgntsm/qfVlPvZlH7kI/plXUXcblL8qY5+XI8sm99z9QO4E1ENNWkb
oC/dPPUn68G07lIR9nf7a65scHdNotEgrnMEYqN1C/pdn9xpQW43zXZCXpouR+h0BktEkbD9arFU
mRGR67LJ94VjKVokQ0JaTDzTM/aLjwwPtZ0OPFQShJCv7+NmhF4Z4+Jm2PeKFUuoKoFmyNayTyA0
Aoetl4wP1+2w7/HeYS6L4hxmyWqrz3osakHCkwMYInjCMn+/9vc5fwiIxV7JAMKgTvVNUjV/KZo7
ghoVwJ6PErr4/9tyONco1L4elRE8FoHyItMvmWj6fvM6W30WLpDMxlLHmoLjnYEVN9sPr9O/TEDr
+jK2zUCWnGDOjr6j2xnbhYavoCzZe1WR8ahXo0AjMvMvLv3XDt+lh/J8OwdQl0FG3++6A+snLt4f
/qr/UInavFjAavv/V8Uzt/d1iRw0BzSm3YGqhzHrW458B7y5o5/EnbetPaSEslsFpYx3ZEGZAbU4
eUHfhaHAjfymNRu7zEq7njwLCpnD574cdtc/2+Z+rm1yT0EJlLqkTUeWhUBLHFMJWOKO8VvXkGYX
cYFtxsG1NbYDq+wjbKjRI/lgmQFgKjfWjqEEQ4cIuQVfa9j8KV5Z4jv2KL8mVTPh5feH+aF1+h3Z
Qd3olw4ivhaE6wPQF9oNVOHx/xkFbwHZGNNyNJs40UOzW5zAZo2nXFDF3bpt1r+Ly2PNrjMwJV8Q
VwedMXmoMHMtixgGRDa4SJwYFi3qBiGFKcwRb3BZoThBCusmGZIiICT3bb0TCWuLrHJxee5QN7UY
Sg6y4fsoTHb9bHijNgoCjciHZC4+1x3KfbTC6oozaL5P+gHfcK/6oZsJIrPgOPJzvN0kD2akwoXI
kWGqOp9Vr7As//oRFO0bF6CDIMTsmoL7LLEOKHHaYbMb+1iUT25FMjybNCSthmGgPvv25EFcqIhC
wE8gETLuYlCnBq76k2LkCJTvn0Wtiq0rem2MW1I+q21EMjZVUNSflRYzefkoOEebjcC1DS5trRWl
1WRA4QBVtJtDDtpSPdlhIO1knvW7GTlO4yn31efkswjFut2HWW0lFzJbdMbnsWBl9ENy3+2rc/2b
XXnhrqp2FBpK8XPwBHWAXeFQQWqyCfRbL5qLn5ksT4ZUvyZ0057BQlKPjJ6EEdGD5SWnGGdg6AX5
1rZ//vUcHg0QlVE4tDU+phlGXicFbtEnXjGQ/UeOwcUMFxilgmQ1RMnxMK1uiuAwmykqhqI5is2n
6WoDeZ0hvQfDVhUjG5IfetNhxzq/Sf4pZjvOAcAjPn0hghKaaPu4sJgDyJMlJirtxVKf9DDHvNXo
dUYgmIJiR+r9fQfsiYkJQ0gOcWayqZTpYqGaFUl7MzuldWGH8WM8iTS0t70fQFPZwn+YKedcUIsS
eeynkbHcEmzgcujRhxw91juOoT3bOMEPvC986yBqC26u8GKY90OlahU1J6it5topJE5Q9nYY3DVC
mOZW/o9JHrBoW0DIARD/NlK2VTKYNVYJEY4YBPO/LHMBE/KvuXkJ6SwIy5vOIVMUBQEcQtOfi8oZ
KZZC6VgQw+MecJeojO2YitQQt61cGsecb3TtTAp9woqamnyJu/rJMJF5xPKn6yd4s+Fz6ZxiSW93
bjbStm8L9G0xb9WdrRMrZ6kyetOTl+5FL4HNO2bVDee2bigCzFEyAsfQVE/BPH6aIpH81KYnrExw
11jfDgFgWCjYNnmb2ICO75YA6l1j4CTqcJMnIoTXZsLx1x5YMN7uH+1IRkd0mF7HTFjlUfNY5VFU
8dmqQ18+k0w4dzDl0hqphJS/7fpfKQm9eFG/xWrmxyRxM6CRoenlXHeN6x4IJPfblVmBmuskBORp
Tr5qqNgGUWGn5gdm8dBFB6pKMXGcwPv21opRZHMl0xbBXXmZ8XbKjdg2LBGhzPZaLla4r2Q2OfJr
BqdOmoc8+H+kXUlz2zqz/UWs4jxsOUuyLI9xnA0rTm44gvP869+BUzdSYEb4Xu4qC1fYAtDobvRw
Tu8Uy17s//mb/TrLYI5IV4x2LIDr6fbVfDQkRDhrEpRxwxnI2b5DZzHssbSrtWotlqKmE/jqtSAR
uXA/25foLIO5pxPBEsyOTmsZTo04Dd1hB4qmQZuOyZP8bQHEReIVDi8dxTsm5vJixnnt8xiXycxS
u0H3gSgUthY1/vWT2rxMmK4ALoFuAqOJ0TmUJbImMfFI6M3Zy6rGVszRaZbv+Xjs831kvV4Xt7mb
F+IY5YsLNZUIQYrAFPcF+VIDCMqavojdrul5FZfNAoUEKHsV/IUy2isYR5jXc74YBpYmf7FOIzDd
1h1F2DQ8stNvBrCupq+5z0WRo6r9IZC5kMpE10CNRd9ur2MaCTgoGkJcwSkP2r1po26Gxl0uheHm
HbiQx8QzZrrUXT+hc7dpyeTU8RhYpbhXpvZNUMvGJuhhsCNxXBySggg3kY5FG9tzWdtJZtypuuy3
U7fHXNOurFU3V5NPlpE9xKnpz4X8uW+tyk716IWU6/2a10/Csh71ZPRR+wnmCAIRWu8ns72Ze9Wt
M/luLMvH3qqfp260yx6xla4/p6X4VsShRdCNlssz+LOaxpOMjIcN+4cTx5yZRPGXPmDqWklX50MG
Azr6dN4m9fIjrfaKdyt6K+WwOwDgI+RVADYvKvqZ/xXKXNRWAIRVE+FluprhmB/j0hd4OYNNx3oh
gtHkRQe/TFrDFgiZ8TaU8W7pywNaVj0iICXUKY7S/qiK1b1+V7c167wwRpOnDtM+dYJGsrS5UeSw
UniVyk0BuJrAObZEUWT7OBN9WUqAUgDAMh/9Sk33ps6LFbYfTBcy6G+4yNjpVVKMQ4qt+0lqgdLa
m+GNjuhHKP5HtzyyON6SGG8BqicSDxQxKFvnfUPMMK/r4PqxUH36YGAuVsToW1YRwBO3CBzH2drP
RRtOuuYaZvoogk6QE/dwt4/RvCkdRhWg7v+OjiZ++YZQsnNp1hMtjHcJr+VFph7g2vIYrcsmUHH1
BVLWVhUdJD07VLnyYxDqh1YyfZBp+bBjDu6Aj0jprcvTT02i7DX0vSZ58gLCorveAJiQXPg68LtT
zQoHs79bZLBxd3F4/SR4h82YXoSg69yo6HrMGnQmhGvGS5dw9oKFcJHLyBRnGfFN9EV00JsbmN9r
ZHaHHcUF4Sa3Nz0X3ougowQjksq2PkZ6LDYpxdJQg+rQeVFQ+yQwn6Zvs0dTrrxJu+3dO4tjQoHB
Si00sKAO3crSrWVF/yhggP6bAzqLYMJQLY6WYsYUvpuUr0n7OKic+HPTLl/sGGNc4hIZSd1COgto
u8ig0VYLCkPGeypuepgLMaxRaYFuMfRQg1ZP7Ckx7GmJbSN6+G+bxdiVejX6pS+wmKkQnFweH7LS
eLkuYrNWT1MS/6oYY06yKpWJsjY0OGo+KaM9eLIzBMIt2c+hcoyRw/LHe0QtNE9dchm4ePvImJZ8
tmpjGWGcR8wXz4GgHRJew9mmCORtMQUkIRvNglSpWgJ2TQtZwBoTxZ3sG0nu9lHDMcubV+dCCrOQ
HpMXpqijiFipLx12UOPcm00Xo+lIRummpmDy4HenGWXCKNYCvo8pi/1YFb6WLXaxgIYbCbrrKkFP
/IO5vxDFaB2YKhRhokCJAK92ap3YogJeEc0tssdc58F0b+/beV2M+olA21fzAeuKxb0pI2blVa42
DfbFapiDIYs8mGOCALS4qb7SnihwgOwxkuKWe365lXdKjPvRjW7MSII8SIFuzfZ57CdHj9+kmBdW
b+v0r117L2hdhFA1AbeOZSKEQvfyro20r8n0kOkjx9nRrbmiCO/JuQspfZVY85zC/BhmjwyOR8SA
9k7KU+mMoMhC5e+64m3LswBph0QpBokZ3zCphVBbtOXammuv7o+x8YzZmBU6l8/ozDM4VYjtSEo7
y2N9RdVNlVLC3f0kOKNpBPV7b1PcYDGs3uS/SdvrsqUoQBuEPWDe9ZMkZZGc0eVlplOX800nW+j2
qv9K4y/kMF68lREFlQsq4hRbRPXKE+pyO+WeUjGDFIaXQ9/O3l+IY04tkdY2TamTMkd3xAB4AhTC
/Lnaj294vD5p96Lf2rlf7/nh0eYtuJDMnJ+Zy6qwgM3FrYlfr2/CjMTt03WV3DRPOhAyLVw2E62H
jNmNFwWVYZQmiOELGoDzeAnGTYuBPL2oocwCYinG/ulNE9eZgBedZUHz2qBSE0/WAyJxG8nFrdts
KNA7TVM1hW0yLCOpNAUZkRdty0hBl9H+rD7vebhsm8dyIYjxH2qdRb0EgDQ3n3TQ9xq7bupOESYP
rx/NdtX+Qg6zdWC46tNaxEyq3oL9UEq/D0rrK2rkNA2oAkz5uCiArAJbqZsW+XeOcKrVH2zjhXDG
rTRdPJlWg3Obv821TdGE0Vlev6y3q2YPN5Xf8QlDN0PbC5GMLuINO07JiIffT3j9HhwnkscnXdh0
/2cxbDsUWA+GzsT2uaVy0wE3UutGt42PRFwdQ+G+ZjdtPhB2KUa3qRjvNvrCx6iKItQrbRWdnFK2
KSeS4KU3YCKpX8AW6ohud6oDZRflsCG8NNF27HshnDEgXS1gQrOJ4UaPq69/+kl6Ljj1jwq9PBQF
dwyKYAn0F4RZPO3dVqDzwpmAbs6jqCk73JJprweih4njneVFIblRkRab7PztusJu2pmLpTKXMpmG
Ih9ynGoGL750hReQ8ZB1i3tdzOZ0B0VM/vc8mUuJlHWfmx1yBdSnqg6lx9GArk1Pkg6STuHgcF/J
PB1i7uIyoHk/6TF0n9yY95rfnlJ0baT38msKaq3ITggAr1MMiC0HXlfKpqkzgSeEiJz2bjMuXasX
IVMaPANn8dHIf9RyUMlcw80TwvhzQpLKVAaVwlwWdwBXCS2nc5NbT3Fke7Hvh7Dyrh/ie1Xrg3G7
WBbj0tvWlAtFxQtASQWvHBbPWhZAUEIvo9G2jNLTtPIg9k2oJ4puy3MW1JLitMm3vmt2A+ZN10U9
Dpbo4jOvUasudqyJBcolkZe2X4kJrvpZvhsKGY/a+XVYbCvPnAHzOIprCpOdAaNrjduT1XeWPViC
MxvdUc++JiXmaJZ/xjZ/LWKQZNWR0y3xTdeboIoeuqDsS1dLZ8dIZtdShCetkO7JIriJPD8RIXc1
o+hs0refpi67bQACL+TzE0qIjhVbAVwz5y5sGlITvh31DpBgvrcbXZg2YAok3ZDDXg9Z5chlfgSf
iA2xD5WkPHcK2V0/NWqsPh7aWRxzCwo0SKVzi2gW9Y5QqtSbkSzhdRHbrZ0XS2JcUKfE62QMkIHp
HctuJmBOx3a8ip/BxwWU6+kIypyHtF4A9ln5yyzUQH4jnJfwdk/A+UewfZhRJ8aJasD1RkfJrzFl
FYXdDW1Aj/9ySt0SaWu4DO/E9rjVmZ70eoEYY/YpB3IVpBmmQCa3BINU9bJ+5+zvplO4EMdY6UxW
11whEDf6KxComqCQkBmntARySGGHx78zLhbFDVHAaqqxTT5LISuNqWNUIV+sN2BTy75GkmcrloJs
aD3gt4IGMS1tIDeeck14yCON2EpcITFUh0Sa7uSaB8j9QY8B44dhLAv/IOw2NUaPh6a31irKV7dX
vdbY57zKzfb3NQUPB/RFAxzm95BeJO1UzF2yulFzp09PmswbHucJYA5RlsRJKLp4dc1pDBsrPxRV
yqOU+OAT3jfJRNelaaIvgQV8qZNutKo+W/E014HvpoYCoifCZazkiaFLvTBhY7rOOjoTVrz5ny1r
cEbNrxfRua71m/uFBz8eWDS9xRaFTWkuwVgLIblyryJtH3MM48caJN2sCwGMRtVDVqJACgFCWN+0
uy6wiG08ZCf9O+0Vl+0azKXf4xMP4vVjfoGRy1jLoTfrLifvcoVTisE/fRf5BaJayZMP/NEC+rnf
HMBv4gwWZQLNsSLCdoij7wMpzIEn879MGV4/LvSZ/a4TXdqYGaE6YeQnsJYpvIwd7/tMuJNLlTDk
dBlpc6t1N/LoX1e3TZ1GNliV0ZMGEFTm/g+xESfZSsBVXuxyISyHB5k3rri5BNrsZyKtbuIN8/sW
JeNMrESMFlewFLsEfYUwqJz3w4fggh428E4l1ZANXBz2FEgiFY0MI6NHtZMiFywLu7UHtJYl2QtI
7K/v2aZqGRagtICRBMYMZs/aVKxjVUpXDLBSTGZaVUlC/tNz86ZiMgYTnoAkEz/gWEVjsiiTqi5u
DWq3Bp3I5DSnnq7KXtTKdtzdLzVwatbjop8KYR8PdtaGVvE2AjP/+oI/KAm6NS9YPllo+cJQUkhF
RVcbAm19KFIkE3hmiSeDOcIB3tYwV/DmClIJFgioSaFFxC6GaTe1UWIPsVza1ZKEqtr+kyQVph+m
l1HID51R3NF+y0g2Hv7bsuXfFRfkVb0yw2m6Y/S1UIk9dJ8TeeLsLfV/v9mp970F4JyhYqrrQ4/B
0JhN3hLQEgvWVy2tbR1vhyn5gn4+jmPZ3uCzIHpNL7yXmHbxGGur4vaYtEpKC5iykQOaOs56PlwO
Zj3M5SDNIqgDGqh/5WX+N7vLWw0TVqxjn65tg4RB3IGrtS/v+qKH46pbjl7y5DAveGJkeZEVIG3v
s8UbZzXoMEmqRAln2uKDjWR2jXHK6D1Z9KYEF3Y3h5UetsXbdVWm//+altFTuzj81USvnp6AynkB
3HfdAhpBrj9rSv4CoJC7vGhOeCJxXiacnWN7Azr0fpO5blW3GHZzeiKz37WP11e1lfSEYfql02wR
wWwAfmJWI5StmYg96yRzpLIL9VjYJ5nyAzgDoCmNUgdjD49jPn6+Lp5zaCpjH2SNAK10BGRCpxpe
KxX3eW5xNpFzm1TGd7bIH62xCSCZbKf54F710t3/5Gp4S2GMw5pVpjREKJ72qFpgjs9FiV3AY6u4
nYGDGp+iWx6mAG9ljJ1ArRvzKC3aECNgCaKGFi17Mr8Y/V0qx7YyPDQKDx6ap5CMyYiipWkEPGzd
skKjpTD+U8CbVlHGU0rOXVMZk6Gj4bEE3wa8JaBlKY1SDPDkxG+eiTMTW38UAspCJRK7vOfBom87
E9MwgF+qw5uwTjQrW6KI1MbrgP055Mk3XPElbzg2/mNk8m6uznIYze8V9OiPsfHTyGsnHbPvUig9
zGHuzE7xtXqiQJgzz1VuJVxw3c9imduQLWU0xUuiIp26eKjIu9AR1R5c2tNi3koc0799J87SmDuB
aSx1Lgto6BydCr20taHi7OP2HThLYO5AXfcVejNxuyntReGbu58UwbyWX95CGMU3QKCTZ5UKoq3l
C5E+jbJ/3Q7ytI5ReHkCqQ1p0CY5rTj9+S4SAn1O3GjglIx528U4yVQf506xKsVdjTWwqslulSFY
x8SXW/1paec9KOb20apy9ICrdvR3XTjPKLFqUKpCETSbGscCfbu0bcJCQWQ46N71zdy2Hr90gm1m
SJHDHRQZi0To4WqV5aIVOpxHTFlXUVApzW4aeMjoW2WKy3vFtjYgKDSbTqJwZcf3inXQH+Ywuhm+
jV5MyxSHObN5qMTveOsfQhK8oUQktkQRDFm/72qZWpVuDNDK3lUXIA1IoeWBWRwY0qatnmoQS69O
s6OQNtrOSOwi+IsBBnRB/foBLOSgPqbLMlkWWqFAbYLO8LZJvTTn5b82vc6FFMYkS0QSyrYxFVfK
qhudyKltohxAJo3XL8ITxNjkykDvPKVpd8u0DpvZ8qqq+GbqOS/ZtlUn/G3fGCtcxmk9y6lGi1qY
EgyIN3hxuByF29QZPRRK79Od7COP5MQ+L2jgrZExybOlJUOt48hMRbU1UjoziIWVjMd9sGkwL86M
/oyLC4+G9SlXWzAT1lPm90a3i9e/Abz8bRcZoxwrAiDAAdrtVmLxpNfGsTB0Xwc1kDFZQZxrX8Rc
fYCPRy2nOVUR7oNpHq+bmq1p599+A2O4c8lMqgLtOTBswmADwQxOKAEQEqlw936C3/PKQLytZWx4
KZiClol4txVWejQXLYwKk+MmtqOTi+NjLAtm/MukXqAllde7AqZcBBuwG19MF2Gm5jXQmH3jC7tC
4vhBjnayaZJUGkqtAXsuCN6+yORhlZ9M6fn6kdETuWI02RJrqiiYqqDVz0EXbVFtkBYy7RzR5BLm
bXBdFueoTMag4EEaVRYg5cHH8TCp38SK87bhbRdjR8au7HpCi/Cke9bLJzX12uQvJnOh4YDkxRsR
4LVsu2utFdmUArrJXfPOaUn+as2vQsZDF/6Y26bx8IUYRqsXQOSSOWqU98KYDEzK8P0aqd7s0Ni0
qcLIu34425t3Xhij48OaGfOaiBTr8KawXtP6pCuc1jmOCPYBnxtVYqTRgIxcVTtTYQYlKrd6O3Bu
zbaa/VoJ+4Zvh6onHVWDDlCXk4Cn7sILgLewLC7Ph32pz5Je6n2B3ap+LMECp1UDTYI4bbic2pfG
1X6UmFfQ7ixO+/0fLNF5bYyKy3ksTVWFtQ374kbdL14HVuk5NHcDCKXHHwAHcWjl9LpqvNfsPhqJ
s1S64xfuC7bP1OsJUpfAekTf/6kPU6f3LCfz0YvrYt0H82neRycFZWJKv9BnNn2wSbzYh3e0VMMu
fkiTI+pD7yceHrM7qHdK++X6Sv/gwM4rZZyoDAQcUR6R1pLvTad3gRLyvj6Mvg627PdgwOH5L96l
YFymXoKPcZaR3lx1T6+/zKOrL2/XV8UTwRiTdEHnvloi+mjI8tpa1p1ukvupku//mxjGgqxFtRhx
D57QqcxsNdn3Wubkyet/EsK2z6VCWptrCw3opGCWn4m5I9On6yJ4l5vFEJOtJBumDkqgHusb6zEO
yV7wzCdkCUBWFe9mh2bMCudvCFAvjYrG+McaTNyTgmEuNOuBIWCXnXKnR2ih4MXCa+riXCS2LyEq
+8gqCc5qFb/p8q2Z8DoPOTqnMSYjN8ikguJZdeemCySrPlpkfSFaH3LOir52rpgmjbEI9dpF6Sog
NJODCRQLCkyhehKC1lnshBfd0v2/JosxDkU1drEgwAzSzm+4FV+x3AGPS8Wrg7y3te+ctW20FP+m
D4xpMPt2kScF+kAJcSsMDGlHIPThHfSfV8ZYCCUye90AUjuezpJP0UthW4+jB6gzULMp/3VdjKFo
K60yLRG5YdoqPe8oq54RoL1wz3PTHC3X6QZfuAuxk7MRzNL4tHw75IK9RKZ7/Yw4as4CWOSFWpVZ
R0PaeHDR0mO3Ur1Xay64LEf1dMY0lJI15QvFTjEeFfhcMNo+W44R5He9k+x5kxQ8L6gzUcZkKpOm
A7nA1a3lrZ0TL5WNl6mc9rlY3ChW5wpq7KNo7i4qHj9dW9lJYt1HM6YhjOrh+g7zQh6dHvLFIVZV
H9VG8f6mXH1yK9gYAA/SvfEQ+YDzVZwCxjh6QJf4dbm8k2UMC5hMCxXvWcUtqhI5wd4pJWUnRylH
gXgqytgUNSnNsYlwx80KuCeRJrzIs+JcX8p2vvH8mtAZQ5JPoNlLgXP/nhZOvfVtje0ame6TFRTe
FCrD7rpA3qIYc6KmqZQBlBXeRfM68kDI5+vff+9BvGKJ2VTfAJQfNGRCgBok3xGCAve4DYXYBn12
in6+MhzRvlt4tWPtqreksVEbuf4L/rClFnqSFcDzfRgYVGujXrUcDwDzaN7HYb6nvAEVustpjMib
6d/WxbMwRkmiPtKJoMGOjUNjl+L61Kql3RBe2nb72M5iGDVJk5W0cd8pbtsVmS2rVWhIA6cu/Yfg
6iyE0Q0J1MXDlGItvb/sZ5cenmDYysECm5St3VPyOLEHw5Mt3PHcHG8bGb+TrhRGALk4V0bZDL3J
0lh5qslzCXQBH3Xz1wLZfHtjjauEViHVbSbVJb0SiDL6yQlYz5N4tyqqW5rzC0cbt6Ogs0wmJ4yM
m1pXOe5DdJQd4HKghSh34ifd/x+cA299jCuSlkyJTVCVui1ihQzDOe4k+7pgAznsfaKkzO3Wpg/R
LHaizOFNlXAOkZ1o0eRJyDI6/jTquUNk4pbZbFttHFzfUnqlrp0ivSsXXmdcs3aJQZfkLrdCf4iq
eyROm78ht0aEdz43xsmUQjV0q4AEX27dms2tqdVOpz4S+UZRTnqv2ZXB60jmbR9jStC4V8aEBv6W
2tnjjKysemNlb/9t8xhDYmHoToeNhpDiZK61Laj7stiZcen9NzmMLSlLOvRHH4OCmDur0bys/RR2
Sr6fy/zpuij6k6/pA2M7cqJnRaujMUQ3hScpl28NVT70Qyfa5Yic3Gpx9G9r7vNSNdg2/EYclgbo
y9TFybfNJ8FOnHhfujEoT/Kb1QECzp4Ckgg7XkKCo/ksrfGC0kDdWQhpteQ5Te9X62B0b43yfH0/
eVIYKxKP/bCIE3ISXbF6qWGjm8wbhjIwFe4ELcetyUw026vqCoZ7tE/oX8pdAvSF9Ev7In4HcKME
mI/UxQj+xIOc48lkzEcjCAZpa9yAuryvFj9NX69vHy/+YNvs9TVb9WZB/EEHwRTKluvqT/lOxWi1
dsfD+NmCqPlNGRmrYVZNMpABGZHJEU7ZjkqsjkOQuPLrGgjPC0BAgEociA+g93Nqhw9kwV0vY1IS
YclnocB1mO5bVwdHifAgflft2aOjIjxgbF6Q8s5OeWH9hcKq5iKTcXyA532l46fkS+VIgBE7gJLn
fvjc7AgQyKcDj8pgU2+Q+pcM2ZTAhMzoqpjLRF8NFOvnuvJ7pPmVSfqbKsmFCEY1haHFRNeAh00v
3lbKS9/7xcTJBG6XLy5kMH4tkZUxb2kv1uSsyJUkFKMe1VwdWOaUq6l5+ZvbcCGP0U9jmTOzJrhu
FDv+PSUd6G5Mq8Zh7PPaeLZfpBfSGF2MDAOYTYKOQ/oW304eyNBegGUNVPrGTQNln8R27wg7iQMX
wVMNxtmtSj5p4gKpmSrtRhlFR1njZbg2M04XK2O8XJFoo2jMVMZuvVEOiTva+U68EQ88gJ9N838W
xFY2pyTG5Bo9MLM6NNVXjOvaJXqzTR5uzGa4cyGHCYw7YyUlGeFmpMoMAeQPLMD+JpV4xTOewrOl
TSXHCIyOXmxwdjRAkqp3Q9C/THcqigYNaOR4QfB2n+rFuhg7MUiAOhQyiVKhza52s8IsVbtlVwa8
N9NmtH8hiLEWvdkqmW7gNbMMAFAwfLG+0QV0A94vvTeVvOPaNrwX4hjDoRvToOaIet8TkSo6o6Lv
zZE4qZPvIhvxDvpGMfIR8Cixeatk7EfdSglJI1TBs1F/ycCplKXDiXRqoLfVSVwWpxcyn2Oz6BF9
iCgvlspYkRj+ZchTtNdIjz8LiDraD7+oO8pZ8B6W/AX1oIwkwb++xWQMCGBEAKlV4OVkTWjbzsd9
Wqre9UVtX2vN0mB7MAHEll7FkUziksJ9DUu4zM6YVW5tOZL1/x5ipOVx8yyHiR7zvokJOMyBnW4F
WnvQpt31dWzb2vP3meuVrhMIXEVovZqHUrmbas73t4Zsf1sAc61MCfuUvwfZ6ABEwt2hZIZkp3ji
gWcrqM3+qGfntTBXCm0rcitjCAQPCYqeT+fWVD/3eaQYVF2viWGuUCwKxIoTdCwk6o3Wmd5a/yDR
a93s0ozTRsA7HObi9KMlS5GCR7OVK3thlIJR6tzr578dbl4oGHNXjJxIoznAnv/kp5Ns5QVMFXZ8
p3jLQX24Lo23IMbrNnpdG3EEbTMGoPjMYrjUefCfRLBl02mtZq2gfdxSfqMlr0n2z/Xvb5cMzhvG
1kzzXK0IgCHphlFgCrxH7uJjb+s2nQDN7i135YRDHFPDFksLK5/AzolQZZGJR9JbQzsR0bJNvXU4
S9sOin5dILZWOoittZRoBXrv1o0P+f7nfB458a4QvYlXrhBbM9WseQBhAY1ijTIcdC2o1ciXZR7B
L2/nGIMgJ6RbR6DguXmneEa1OOVInkR1+GTlvAY23j3SGKtQykkxRzRUVvuHMrq3ln0P5GvtVlq8
rLhPhgI1udKuzUDVORrPM7EsK4SK8a0etPA0JEtD5TDbuaMFFLscL2SOOecdHGMthggwJdVCo0wC
bnG1PBJh3Ss1j3CFe8kYQzEKnUEkGh113uSpz+k9+Qe0WM4KaNpyTwDGdPq7OP2X7rMV1BIHiObK
Gg5d18PRWF+HvnSSTLrvLK5P5HgQtpbaL4qV6RWCMAWMXqKnfaZwgqY7vsRwWZObxTYQBYNkz4Nl
5cllgol46rNCn5ESbTq/Nu5L6+s83E1KbKMJxL5uS1SOqWcrq+BBiEsDAHbuMq+39WoOjtQniZ3I
4D4qR0eoCwHGTNtPyXxbo0unbA3BXqvmeRzEB6VFOjXr7wDEctMvxLYQoErGw6x2wVSVriB0qd0Z
861RJ5TOy9ek6pgtoxsXjSuYQD3rkkOeASksqep7RGmKYwzSaZVOfdJ9A+WJU2tAKp9j3a3XKEyz
zhaEzIknEjSAW+dsxbYyI8TRJQAaWR8B0yRNJhieAn3QY3w77rQQAIGhsdrz/c/5GwO0um+c7d8y
sBciGWskxXmjyy0KQFLmq+WzKPG6Q7ffgRcSqK5dJI6GQrWiXoAu6Uc9oFj4aHB8+kbTtQT9Dbzb
uf1cuhDHGB7gPbRZTKcwxftscKwTpQOsHOIsd8mP7AVDzj+5sWfBFvzrW7lp8i4kM6ZIyBJpWcYM
/r4APJEieZNe+qXIQxPY3tBzXMFW/60Bw+wREH3eo1fjLd2TILpJdzOtL91br9Lr9WX94WF9NniM
c0yFLG/jwVJcGD3HXLVjOhh+TOYwMSV/HVKg3+lPbS0fB+B9caLObccMtBiE5MBn+YCGiAeHVKwY
DU6rzJaWfzIlLDXidE3PCWk4gtgSpY40jxxlMxaJlKYmfiPSoQGdliLkHEHb5u7Xitg5IHOcF5Tq
6HswPsrLZyPnBIF/UI+zAMZ29/ko5kJKywjIg6jOdEx8FF2Dzu926mF44eUJtuVZMl6fYOERP+BJ
FqSaYkHBgn6+CwDG2aDwicwIbngNxFseyMnmBl7IYy54bZRqluIh4lrpg1DetbyHLndBzD0een3s
pIo2MKGaqyNuz8HCjZnL7AGBkg32jr8ahTmviM38AZ5gHYQehqNHfXOKvonSw/UrzNkydqJB6MVV
LVLkBsTok0S+L0TiKPVmvHCxAkbnInmsEpJhy0o5fsTor99nomNKwl2XFm7XNJ+ur2c7hr6Qp/zu
U1JtISnJkSiiye3+LnPnMA6MIAszuw54CrdpGi6E0d29cGAY9Wr7LqZ2XbhpU1c0C3saHVnecRbF
k8PY2ThP5sUiAKZUBsB7NreJU7j5c3qUd/M+fTI/oy/pYD5Y4XWxPKn07xerm41yFYoBdZ1SaRx1
eirm1U6mkyUk9nVBPCVk4oA2tVDYnxHLxpZ8VPruVlx5THQ8EaxpEEYTTHQoa6qLflTNNSxLXrPA
dhH6QhsY67BK5khaAlVXgwVPNUwbZL6c2W1IWz1WT7Zzl3ri1I3d9OX6Dv5B7X/Fh2zKQkpMUPHM
iA9HYMMZoIKwHkoA49Bh9+hB4TkSTjzD5i+WodXWeoRmiPfNgsk1wW4fBQ842WHjrgmGbohv3PFe
HttCLWBySRq6yN6N84U6ZmYJZPUBRc1yeRRI7w2Tbqf/b7Qkmiu1zkKYG61mUUbKrFfcuPxRlney
zDGHfzioswDmKo+1Oo2JDqgR9cuK5uHiVL+UmUM1RPLEMOKlsTfLb6ilSIoCfBv9AypokWa4Xhny
f9Qeiqi16E6GGZT4GPnrjxjppgnk1Lw6yJbluBTKGP08L+JJniDU6DQ7J6FiyU6MzthZjDn7yZPE
mPtVzmbQkuDOrcutNAedfkumvZBySn08KYxWaKtaqujwxXrGR0XrbLkSfTLuwRLLsYSbb5TLnWPU
IxrqPJsw0Y9OydGVHTx9ndmlrHLpP3EgnmBHPk0nNKHyGni37OOlXMbW41WkNoAFxdRLfBKVl7Hg
RTKbGaZLCYyRX2txAdYSHDNFW1AOeXDTexntRna+c2whPXM2M3gpibH1BSAI0+UdlubLAKSKGbPt
I0aw5tamRNr8oaTNx/mlQMbw5yoBw9qIvM/oK37U2JlPQOrWeqIv7IkLzFegZPAUhXNgLF2sKDb5
mpfIS45oGSjd5ig4nWvSCdvFL8I6EA175M2e82Qy9eF5SYiSljD7Rl8/1ql2b+U8+8gTwViOBv1h
qgq+PleR3lRhP8SvHOWgH7iiHCxYpSVXcSxW2DdqD3/2iQkwv3SkYuFWk3iroX+/cFmqMGtdpSDq
GKLOizHbMy6Dy1kQR9stxmJ06bSg/xI7Jqa6P09qMKpyqGfNIxk/l7rlSo3iE6FDfm7ZSfDWFqgR
hJx3vXkrZexHo2o9CjNI1VVSmKq3Qv7t+jJ532esB2Vp0oypweBfUodCIdz0CS++4IlgzIY2GHof
iaj2Asj/NhO617jl0VvyRDCGYlzrIUcmAUR96uwtgCWuSl4SgWOMJBZ5czIUYS0EPILVAAfvYQ4K
iTWguZd2/z6i9D81+F9fmPQB+agZe4kscPjZjsItxff5sQ5bT8fESevUz+Ytl6We2po/32OJJRPO
47KspxVxFM0t0Hu84p1HdiihcwmFeYtjYgxVUpZ5kfDKi4GypOzSv3mDn90H6Nt/txJDlUpTRgFu
euGYGE+l+Pn63aF349pWMRai7bK5b+jdyYSvVY76X3NMiiCOQ1HkTZNvZgQv18LYASABLOMoj0hY
CLofSZbXVsleqmtnThvHnPRHorbBVBhPcim415fJlc3YCLmxUFbqYQlrSd+bg7qvlvVJLgrEuBUJ
kZQPJ60/xNLwSRx5wq9HiMBy/v0M1xQJXkIhCBRr2hdT6lhoR5y10Rn0mtMvuC1KB3McSHlVwLn/
LipZis6aUAxwBwMT123mNECcAbwN6E065/qWvnf7flSdX7LYZ6VeZuWI4R2Y3bLz1RbcgsPoDUpp
G7GB/j1Qktcr0NxIHiRd6hVm5DZS9rmXtdwG0sghqmVfEAUn6xvfGNMCMRj8lK4BYbR0BKBpW2vJ
Q/Wi2nztJzNBCrAvR9XocFtbvX2aa/3rgu0p1XR3fWt4YphABbzS2qrTx74FOAH1MRaOVftyXcT2
vT1vPmN3zEpvAcRaomE//wJUbXMBgr34NAsvZdz610Vtm7izKMYEdWWLufoCkV0nCUGpK54q8qp5
f3iJnmUwZqiJ2nkUVixnwpNmBVLAfChyx/w/0q5jOW5d234RqxhBcsrYSa1WcpqwLAfmnPn1b0Hn
HjcF0437fCeeqMq7QeyEHdZyJluMMa2GQWjM7psX3kTPZtEWhEn/2gvbVVcrlFBrEEa8RQrZjuwq
snKbTlu8DaiAXOv2t/zDG+4qkPFDnRlXRTMg65skS8vs+ufsIna4sT/fG/eVK17ivfENT+8db4N3
swK1PirjhWJJrzSThmHRB7WyN5wkB8NStro3z9/oOr6JabnU0xOLhwy1WdZYS2ac0tDD4hYJpf7O
qfZYuXWDBKX+wTYf6JD9zJPHsT620x4EiToOJpKcVD0s6V0mHgiPR5djEmyDPUtmTAClMIkpwtRy
KbskrDkRi3cKxoeYYZC2ejMjaY4+FrJioddKxoEjZBMwbHU1bBcdCCCaUYxolLVuSizB0nbhIdhB
H9G46E9wKuFe9CjQ2wK9wC6VddscNpHm1vIZ36Kr0zINFfpnFL+PZmoJeKrt1I/t7H74CMaDb+CU
sDu/+NF+TD+an/Fyvf0LeJ+ZcTzqiBXDKsZNduIlbMEfQb6VY8wRwrMAwmQ+SinJoUmL2KqfXShW
bLBb7ABsP40fOgYnMHNyAHZHGYv6pUIyGHqQfiTTnRGAYPijnJucQ/FsgPEnEejm+lnBl5ONSyrc
JYRXSN7O4n+5SnY1uejaFFvycBuiTw7NfbBX4ZarM5SBy+76h/TwlywWcHBpiyJWwfzlpNFztwhu
qhsWFr2R2mh7IxOs3Owf5Cnyprx1byvgJsLjygR0JicxzaktSYyiw6x5wpxYCumt1jwS81wFP/vh
keQgMpnul+UQC4+j4Bn9QZCi3e1fQS/rRmKky+/zxiYXmraiOjNjkEwsdynCUX2ujRDoc7qFddvb
4nhhkN3OCcFlFg4oxoHpQj1gsOwJkzGY+UL/t3dEh2KO9McK5T/9mSOY5kW3Dso4nEXtEyGiVLSN
g1E5W8HAcOA0u28l4CzTe94SEi+/0Bn3oiRjIOYzDL8LVNMr6uQCMjWn08hpEiS/bJIvugmCjWW8
VPGgIYX7NnTGkxJnnBxuO8HCg19Ee0TGRhSTd4jlkkVKiJR0PjTPlTft1H18IlbtDECGxCjuznCF
ExdIdNO7rqQyPgJEPmMvGeiYFCfFK7zoCSPsD5KVOGh9xS5dAouBvUEdoXB5oz7ba58NgFOOPJSB
TWe1+iFMCjLniVCKOZyVVscHwwx3/TJxDHkzI7+KYNdMm0bW07jFVUeULcAzQnDqDD+j0NObiuPh
eaIYl9HWQFPXTWSttYqx7Q95eNJMpyncLvx+21w49/e2zbiqUdZg7J3AfwFB0ucwSa252XcTxyR5
MpiXTJFU1SI3tKtmGBZRzsWyLzXuONnW6DFZ3Q5j972Q5GXVY7wl2RuHAtx0kg8EoF3oZJy72Y71
K0n0vKtvNpGoLAMJk2Q0pcHSgxV5dCGBeJUtOLwHzPYjfCWNySz6KVamFmEYvSAKgAwmqhOt6cUv
bWpFTmo3P+liZ/yEGYczohvay+Err6O37eVWP4JxLks85Z0mUbR9tFTyXQz8PtMtdsC1O3RA/xY5
KKKbCc5KHONVUnFKaqHAmTPlUSyPWSE5nYx8dUk5KQ5PEOM1iE4So6NoLyTz29y0Sz0C/e1R1rmT
8RwjUKj6rpRGTvI0LAvE3/BDdyoAnw4IFu1RvNSfdJ/iPGc/jLPBfXXTqP5bMJQUVUVdEcOjLGlc
36bj3FXAdSxO4k8daiOdG3d0hAOFXuGNWG7n+itpjKrGHbj4yABD75zwkXyAER4lq8aMpW5rD91x
sIz7jyCc2h3bj5Vqxa9/48quZ2V0NFeRgGfBiCp0fwiUj3Xktz0nY91Wl6sIRi/Fth5CFWgGjqae
5MYAAeVFlz6YEg/4ZVtZrnIYtayNMtSGFvoP7vavtA+coYIgPWK+CNSlsqfZ4u5vFmuw2fSvprAd
xaEqiDAseIM2zV7Q/F7lwHFyjmQyEU3QAKGulNCNOXrI4tGqSl8feYWBt1X+G/pusllupiz6DGRn
aOAAvBys17hAtj3WdvUsWJlDwMPauaIz3FU+QHWdzgdQthPd8faP6f3c+hlMxBNJoQqDjvBN98jS
g+nSPTJxxzM43jdlQl6Z5cpipGjbJyjq9Nm3vgrtUOFGVo4TYXuMqTqkZiKkyHv25KAjnwYvsVti
yVTdgTrk76LrVREZJ5LUI+h4BLR2Glwh1X0AFO8JNF898bdRtvOsqzDGZ9TR1E+BiLEEsV/safw+
ATa6+JIXn+b+x23vtPn+WtkX4zrMOCbFWGLaPQwus+KVYWqN6bc6/DZOwOKqJue2OJ5qMB6kCAGB
l9FXkF58zoJnPbiU3dNtEX/Ig/79eDLba0yyug3KFEuyCobAos+02yi8lJQjxwZz/ONtaVSX/2xS
MttjTPRm7EfaWiLkGBanSeb53NsXJLMtRVOdO72mo6oUaZEuB2ivxiW6l47Fx+5AnzCypR7z+9bw
eJAht+8Kw9LvUwM9XbphqpGDL+kXCawqfeQnBefz3VZ0me0ykrruhSpBX2SIVeB5uW1dWCEBlXn7
0DY85ePdFT3wKteZl7BNCxPKN9TE7odPY9VYt7Vhe57olzmBAOS9iHgEtpbZoDVVnCjzbu53VuvU
+w7VNt6wze2gL4uMj+jLWcK2EBRDlR4CaZ8WvaVUlzmVOGfiqQHjIZJqquohQNAgxLBm9ZwutZ0h
S7z95XhqzjiGcDTnUMRSBUbmJmt+FPvSBybsExDc7/QydNNq5G4vbZb5rnfFrlC0w1C3VYL3UnYy
LViWP4E3HHyn7nDH7YHwZDFpRhRifFRZkGaLB/gkmxJEpihASG7DlcUxqTf3uNLyRDWh3hR1quxe
jRjuPPPM3o2jx0r4cfvOtiuIqy/IeAhVrUmqZLBeusw4PAMjxiWfiUM3hkuAmQNHyDe/35a5bcOU
70mUTPM3Nua+BMpUT4m0hNkzlXuFV/zl/f/076uvlwIkycxTCkYcekN7DkfON9u22uvvZ3xQPBBD
7SkgcKZgnUzdVyneW8FFmP4CIghUwb++E+OIpGmp8zHLAXidoeDQNkcpEO20jXhp0bbdXuUwXkhu
jUDpQxhR54j2tC9qdy+cq4/BvnaUw+zkTnhffGlfgd4pPN/WBIV3VYxjWsZuKfoAGVk4KWDQSWIr
aaNvZi67SavvW2l4CuLImvLkWLTp117LD3MDbtQE1EF64ZvmsjOE/q7Oa9EaI/0178l9rQKve9FP
eRodwTT+pTHjz8XYvfQEVJ/L1Lidou9Qrn5MlWkfd4UvqfEhxUr0PHMZpjZdBijVVcPEex/bZIwm
Vl2jyCD3gHFRjM3CA3Ycaim1F3t/9chaiWLsONGxOpZQzjEz8kvJKzPOVW2HxZUAxqq6QJbMVoSj
oKWp+pFCWNDh8vwic6e8t2pCmrTia2dkFfB/ROpQmvnnu8UuAL/Et/o+pd1QE5u3Or5VX4BEXTZB
2Cphapy5KUEIpGrOJgmnm23N0z8VXvmj2ckodIv7zl3cBEwS6hk/Agmo6RTfbhvChkvBKpsqgfMS
xMOE3ZKPMdUOMyQgqMdqAPC5kNWUWH0Ol9fbcraG+N4JYgyuLONiUXQIyn8uWOfIHwynBTOQek9b
pfSMvPre5skkSYQ/JERX2LFYJZ80ZaDOMhDK2loM7OrJw2iZcepnQ/MXmbYmS6qqK2BJ1HCO9wan
itgPXZSYEnPQJYj6Tj9jkqi128SiWUHiho7w3PiABhAtHsPbhi97J5tRoWlM4m5IO8kZw6cq24kp
Z1dgI4l79/8zFq7HSVS3sSY5gewnY2QtYFArFuu2gvCEMJZX1XGtmzViZwD2iDj9YDavc8e7Jd6X
YgKoMJaKhiYprUGBsxhWDnwBHSDAVmEFMfo5sQMG44ET5jYKJ+8+HxtNG5LGeoj6TTioTkV+DMVl
HHyzcgcwDS/ifc/b+Nl6xL6TyMRVbSzaQJ5MAOGdwp1+XHYCBiPyN6JXYc+rT236zLXqM5a91MLU
5ZWOKDPKLvY7fRBD75OxczsVCPWd4QO30YXVuD0pv3Rxv5fV5C4auUDxVM2Z1zRODTRd4P+g5Ccz
r4BGr/QxqgxUyO5jAAos4KSR4V1EJ3GNx79pmKylsbXvSBCRImGxC9sK7QfVXXbTA01dsZZ+4Hf6
N32ZjGRZkwxDVk32Qjt5kGqCbclULJx0vI8qPA3jAuM1X29b4aaBrAQxd2mC9p6EnSw5k4ahyCeV
h1u68b7Q5NX/z9xRFHeASOgHbLzV4qFUsz1ZgkODYnOFIe5Zix5uH+e2OI2t5hBzCkYhniium2kF
80OQ9ZZqvFTzXcqrhW36r18n09haDoitxCUzYXOt8RFIzv0zmb3bh+FJYNz8Ui0NNj1wmCGdfvSd
/rGStcCKMunltpzbOqCxpRt1krA2RVnqm9yTjI9d+nr7/992GKtPxbj6SNObsgPZDapSFCsqc0o7
9iNP8v/Z7eRtQWy7w5U8xutnRhyMUQOlHg+UXTJ+CBxxL9zRjE7Yi4+3T8e7Jcbby5EcDGaCwvK8
3GUoJU9ngHr9byIYb9CVTRgbLb4f+jZuLYOuXlQvQCvkdDe2xuxWxqqxE+DzYLR1Th1q5/VIPWc/
ulCaMzrfqvvlD2Mv/Gg+0CmM/HX4fPuIWx3id7IZRzFrxRjNLTxe8wkzpyMY1ojd7FP3ub4L0PDI
PtSn2XGXQ7SbnbdJW37RnnOTbIknDeoyVGNq0W7gd05wANPZnXbuHQl4S5FLl1t5RA88VWUBM5Il
mEZMSeCTO/8A2UaOeqHcbrQIyON14xg6W+wR1VYMRC2Bd0zvJ/lQxZzOIu8DMnmjkrWFUFPaigRU
MRPQ34nSeppQ/29+8e3lsaq6GERvmqWnT5jgqenOUvEjmz9x1HEzt5BV3ZAkIosGYVyIpEb9pIuo
VERBg8GnApTvWD8CNc0OD8aDnGBJSClfcml6TYbczcTeaWPREZbQH8TanZvaEmrAWYEosk8zmyzd
UY0at2gLL637v+F7gfFcfy3jg0QxwcJUh48efujd/oyC4VH6Mno0ExISize5SXOC3/KulTTGHcFI
AKMQwU40GZhZ7Rdlfh2JP9a7MPfamlc02laq69mYDIXUEqmbNMKWAiB2k2dJPgTVx9u3/YcAdZXB
OJ9OzwoxzmGF6p1oL05r13fG/pvml8/0iVDyXiWcD8iOcSrDoKitUsJO9gGm+1DgeNHPmGLWzzrG
3N5u7Xvhg42lspT97aPSk9y4O3aMMxqTqjAnhBK65YbXENBnaVjkNXX/4Nd+fVF2UhMoD3prILNA
yAdy3RtKVeoHO9mjNJG8D8pREXZMM1ezpowDPLjEDq1x8Vs/ag4ZeBAfPC3RmTSmBfvDEiXQ+xjT
L5UHaCp7vEwYkKYTS9Udj5eBdyrGBYUpuJvBZopnVn+o1Y8JRl6TjrdqtB0SrvfEeA5d6EslaRES
zPAkip468Fo1219NQTIB1hM6OsPYlpS1kq5HKMsMn+gkQ/gQYYTYBnseFA/TBCWXVpH+5N9U/CqQ
ta7KEMdlyDu0NKaXYb6Ei9+W2CvnkQ9vilElE+N6wKXQReZ6ok7KjKSEzxCUR6naq+1ODT80PGT9
zQfNSgpzP4OqZGEuo29XJeKj3H2fS7eUZddo+kMZyf5t57CpDCthjGOfwrrpK03AE7dHP021IpXX
HtzWhpWI37x5DpadASL+2V2vvOw+RdsT0CG2gVFqLq/yZhxfyWO0L2vlVNN6pLSD95ZfAbLOKo4a
WAmqu/o153j2TZO9SmMzyBpMvareQPUkoffyoPT0NNhXefn/nyzUgLX9r+qxSWM8BpOZGAiJs/xQ
5M9mE9noDFixFnMqWbzz0K+7yrSmYOiEBiPgGMAQbU1uL4M4u0Oh7G7rHU8MkzeWQ1yVYoqgJJYz
KPFmO5IfCOEdZmua/91nY/z32BpdSSgHgegbIC9pvOZEJ6tSDALl++FYg9ABLVY+dj9HB98ao6uv
mHaRpGrUrP7tMQSOvFfe4q7p8FRwM8CvdINxGJEmBoW6VLITa5pt4iNGTXRqI3EfCKNhZVr5kojq
DyyE19btS9wu+K8kM94jE0atrpcFJJGHxaFd60CwlHP2c3A11Pvf0D1lTqGa507etglXn7YCI1RW
mcikBk/8uTj5rnhCeAEbsRXcG16lObzEhuMi357QK4GqHg5LWSIHaMhOGs7x8sT5ihsT4GslZefz
03nsZU1R6VdUvNGnMyGT3WImhAc+vX0STTF1bFtIIps0NUSqdHQSEb+aXYKwb1ac0uIfLucqgbG3
ThXHOJfgpgavAQ8TeP/s4g1RgY7PonfI8SJbAwb4dFd5TEQeuticYzVEtxzjNHRphgBRQX+kNDSS
LT5HbvjEG2zf9lxXkYy15W1Y63mMJGAOvRpjLvl4HmMO/P12CnCVwdjV0htmA34upJ0YqRl61Qfk
7M6Ectxnfc9Rv82XyeoTMuEZ+135UBEEMDHECzZB90z90k9PfX8ElYTTKZxAJvOUkAnPmCaEaiZQ
QuW+pXhzhbcHgK4jvAS79iuxaztyYns4Jh+w5/ao7p4ExUrv/4aHG4pjGIps6oaJVsL7MFflaTDl
AeIPLfwU2DoSZic9iR4C7C4qvdsW/taW+C0/XUljguoCPMIlAmuHk9UT1riDE6mmk9ShWJ2Ddye6
mE19lLDtatFxeGuQhd7qtKG3hFxzdH1+HJU7LSDoTKeVOxbTty4lzoIKuxgONqYZR4v0sjvEtWuM
xqnr9cLNDfXUT/1uIEnOyRC2w8310zGhW8E+0ViVsLn/35Dw1kzAuytifImqCzoSObwnKRU3ZjY8
U3xDnCOU2aJ0OFdEL/zWFTGeRF+SAIkjnl4UmQXNXZ9cjOfF74FNTp5bZ3Qmf9yBEnBPxyyTF/I3
Kw/vjsv4lSpAVZmY+KxUgIznc/syWDqqsKgZPPBGEra27t5JYzwMEFRjo8uQoFQOAeJO6qYvlVfe
qYDmnEBNY+jolFZcYs/tGsHKEBhnoyVLO6m0TE/n3GPs45Toy76W2CVRsOSY8EL3tq++qirja4B/
HuuajrkVTQaNdFRZs/k14QEUc4SwaCNNN2TDVCJ856Dtjj6aSETan7e18w+J1q+DsNCVWVMksU5l
NJ8IykfabtnFPnyBR74h7fNCp+WMh2176atAxmPVhkoqtS/wou4TSysDpxxHXvDmyWAcSZmJiZHl
VAdVNz2PwFFP7+bvGbqelo5FnwT9CF4dc1Mk6qbEMDVZN1j47bESk25qIVLBVH48WDPaN5yr2nQk
VxHsg1AlbR82PUQk4KTID5HzjdzT0fLC5tXAtrOflSgmiCXirJt6CK2I9uFZA3wqjPgo76s3BCvZ
yr4ELg+ydVPZVyIZvcgjbABjzAkIHYqfjd8FbMPwVju38EA0gG//e0lvSeYq4Z67SaMzgzSJpDPS
kWc4iz+jK2W61BEXrrAvXVSfd7yHFO9wVHtWgkeBVCPeUJJjZLo9tYEbktAiIxcFbDO9Wx2Q/o6V
nJmYmMYqhn8qIouTgtgzRa5M06DWoX0gExMcoBLgqCbveGyECau0nkIE1AEPJtR5cuA8Dbw4xjsb
E1jkppQKNc8RtITFNobK1sFMYIyfZvFxHnn4yPQX/xa0Vx+SCSe5iQnPpaNBu14sVf5YY7tUQrYU
Oxyjpq7oliAmkFRJ3weNgVbl8jSiR9nDVzU74xTuTb/0Qo9Xsn978t2Qxz4J40WuJ8zSUSfS7E2v
M6zSB/itU7nYurzIVu7MTumEWIUMvhQvvLC5ObC4ssC3v68UNKjScaorLEKUrnxIf1b73C395DXD
vgJdi9TOlUtRQqYv466zU4+bnW9rqqaLKjgSCIrFjIGosxSHgIDEIGHnVM9ozgB5RX971AVPi4ul
fAxx3b5inkhGlWSxC9LapI3SGSzuB608Z7yAxxPBKNGgRsOY1g0WJbTZMbujoVR+W0+cosymAYLj
W8fMtSqDs+r9t0vGdMjUGFOKknlIpLM2BlY6PInhSyKN/6Moxl8K0ZhXKPVjFr57BcClOd9N1UUu
91nASRU2w/bqTPTLrvTRHLpUngU45no4acp9KvP2qTevZiWAcY1y1C96YWBUPItzK+wOqrAL1L9Z
SNSgz6IkG6qBf5h43QzzrBQJnvXBC7oHNjUqzOGq2BGUT+U9b6dk80ymKBKVENU02LHfcRCNYcDC
vxO2p6I/lvKPlEfTxxPBGA3JzUkKJIq/XLhSLjllhg2gbOF4X54Uxm7avgFTX4XbTwDOManTJYtT
t1J5byL6Y3/zudfvxaJzDUEbmbNCS+xtbBfGHeJ+l8WWWZ7L7N78qwkpRRKJAeATA7dET73SaaUG
PWfRwMX/MwYSu0BjsAFv/oZDz+fS23x6reUxKp5WmFHVCeRpT+pB8wB46ycf/mEtwko9x5tuRhBF
UjFKAU03VIXxQk1QqmolvFWGKZP3slO/t4hZhRN5lEUZJJg7rKNZWLfACkh1x1tY+MNpdQ2PXE3D
N2ZMLc8GZegCpCFLNngYXbCXWbSULvaFOHkmXWNafakferLcG2H7qKrBpZC659shZfPVpkjXH8Ek
y6KWN0lf4rUrHjoKaufTBeTwbjqMDp0skj5z66Fbzl+RgbAJsGlTk9jOa6KMco+lXDypMIFy0Hal
beybnXJXHOUn1TIsxa184bsA8PzbR90yUUzFgw5WFRVFU5iAbUStkI1JhqHrLj6mFTybkj9ICg82
mieG8Tfp0mihYrQoPaUd1g3T4xi8doHC8Tdb0WZ9GMbfJBExZlmZ4aZDm0i1peQCJ3BuvtwUPEAB
OgtOCJPtJItKopdB9p8XgH4KUqy9hDsVm8jy92G2q6/wQkfe82YrW14LZTxA1VdyXC8TMoNYulPr
bFfGpTs10QVwppwuzfZFXc/H6IOyqGkzSTOecPVDIX6T5e+NwYN52ywQrs/DaIM8d1g1LRF9aGM5
x34/8Ot3SMgBpvx3+n09D6MSIEkBjneOnUlpkX09ydy4ER6SttzfNqNtt3XVC7Z4kIaoiQQxXvTK
PTmkqPIMVuUG9+hR/hcp77az+HUotqec9KqokwnvbGW+yPODEGpWoX4i4qmReXWXbVe4OhjjCgs9
Vfu+QzzII9vwKy9xjD15Lnby597LznTAdNA4MYij7mwiPEaLOU8THUvUMdlp5Ls5wyxSVmBPnfdg
2fYY1y9J/76K5Z3alhgklbCWIDhKcOKXRGi4ZHOTlaqz/eRerjIpDeCSKFcDAZN0t1uw15JhioKG
0oaX2b8p2i2BjK8wmrnNIlpwjE7kIHycjoM9ewX6MTpH5Tc9BaZpTKKg7yOzPUki9KkYyDiZFLlx
/qjXdsKbUd1WPsXAtqtsGuh9MtabBFORT11DUy3iY9bPghKkIJwXHlB19gxA+PJek5sKcZXI2jEm
4aYgTOEvwrjbCW3m6QGP52pTBJb6RFXW0R5m38igV8O4XQP1jpWjpnyZZe76y1ZCjLbzLwmMfzWS
SUkaGqQoeFZ5EF2K5qM80iqE7NUeBWSiCFD9ruIVUTeVYiWZuTC1z5s5AyuQE4XnxgjduvwUJ38X
P1RNVEVwDGFahv6KldVS9PM4pbh4nbd4OJ1HRpucWifaFQ8Szxtttsax3PNLGmNRKi6LSCNSs/AD
xXds7ehe/CykVnmi3k94Vp5vx5JN97eSx4TgfAKKeCJjEZ4A2BWTXWH8YkSfzVrkuNnNGRsF7CaY
HAD6iMT62TnGyIkx13SSttdt+aBjTBLruxfhbJys9DQB+GkANirvebut/1ex9O+r28u7Wo6jGt9T
Ls+ych6m3e3vtxkdV8ditKMJSxN85xRhsO0sRZyt2HxMwqcSkEVizx003ba162kY7ahDBfzjI3Rx
RHjswP0T35UP+mP+omMBIgDQOHmNfsy7zP8Lvlw4DxT7DKSieI0yplZlRlVjaRaBWf6cB1/0hLMg
sO18rwJYgK4ZzncZY0R+1S/PeBigx9hgAKt2qg+SnUH1C5732M6iViKZx1+gZiTogrfsms52Sxbd
jlQt+uxEd9+/rSd/kGYqpgliA5TcGEXJ0moAOTgiWOPMmHvOPGMPaneHzljrex7k/ba16VdpjKKA
P1sfYW70c2Ka25ZesaoDqJDJxrgEHDJmAnb6ZbnUfzHmqBhExmMFTyOJ3X0GkU1tjsuIfmBDuaUT
q+2tTG4dzrfcMjoVWLASVkYwivRb2SCNZjUSqC/B6YLeCX9EHwcwERIrsIjX3BlnLJH7wPvkmcGW
t8QEnK5hTV/BRjlzib2WEWEeYe0JIW7UNvfKsNijpO3UQft2+5CbZ5TwIYHtT0xsk793XF0w9Vrb
4hEbLiGQsKtDUwueNqAjXienehQy3mNzw1MSha60GJoIxCFWYGZMuZlEJSo/odOAhHs6Gg5FT9dd
6ps7Wz7yfPNWsHsnknHOgxmYZZNCpPIE2I0ACX/kKY/K3fip3A9+6PFaofR6mHTVME1VBLEIhrM1
Vj21FBWdVoTeaOYdKFqS4GJoHDvf+IrvRDAvmLGN5cjsTDQHlfm51PqHbhrd25qx1fZ5J4NRDcx8
NYOm44XexMs+DquXpFUOk977Tawf21E9zmrwiDVrX84Lfw7Q8E3n84ANowosWk3ZOO0Q3NfZ5APU
ZLD6WnxVUZG9/SM3PjWKpLqO2QCN0GrPe/VNjKkUExVl5VRXfGUZvmPS9UeUlAVHztZq4jtBjA6B
lyaZteTNF1RvwNBlZguP1XH+Zvpobh/GXfapddudcRe4PLgF3iHp31fJRVDrbZCbFVLf+T7oSyus
7s3h+faH3KqRvjsg48rTrJYqQ0XRTDxMp2pfH4PH0jXv38gGPNDN9CBCbY6q1XyIjoCV8HnbJluP
vHc/gHqq1SnVJOuTWMLon+pPJ9C87ZYDJKLSwGso8j4n85KojbYb6xBXGbSvcvXSVIkVTBy3ypPB
JDImkNuHuISMajiHAbb00+OcC/btO9vKZtafTKWzvKtPFqdLWbc96srZnmKCgT0otVG2L7DbIn2g
m2PCKeY9Jre86TuhTD5jhiSaG+yEIMPA1NQjJdacLO0MmPZ95jYvvEbIVmHNFCUJ64UKeDZUtnge
lOCdmVOYOJ3SmoCyYAI+Q0T2FN/zpmk3vOo7UYxXBaVsBnxhtF1HYXRaM/b1VuE47k3FWJ2GcVg6
0YQ5bfD6H4Q7En3Xld7Vzcm7rRgb+cO7czDOKmpVRRgJ6iVjdGdMhy6ULLF9mggPQJBqMRPo3slh
HFOZ0XU+ejWTF+6UXeqne5po8lRgI0eBGDQORQUPVp3tIwTYPsfSYE+hHZeHTBSO0tLujaSwkjJ9
rKXvtz/eVjl8LY7d38rHYEnNHulC3liTR5nx+rvIkRIbI5+dle6BeGujfzPzLGtbNTAGhsQWsPRs
20JLIm1eUnTkO2OfmA+98kPqP98+G08E4/pA26mneg+0qVCd9pNkPjWquE8EkzNWva1/15Mw3i9s
8joOYowEd73bZl9NVIzJ0RhS5/ZpNvVCBhShjGllXWPTZDLJBboIeAboc+RgsNpSUm2f6ZIrmeEX
JQo4VrXpHVbi6KlX3rbr4gVdbOhFIi22GPkEJerbB9p6T5miYgDUWELfDAWa9yIKbYjAhJv9M64H
b+dQUM7Yl/zkKwZhMVuZ2BWw6f8CnPOdWPZkRVCkTYgnapInTqfuFq23p6m39eLl9gG39A+jBiJe
pqpIfhsHqYNCEsKehsXwrAbfm+5Vq1XOR9y6prUM+vfVNZmaKAQRQSOhLX4QcEpIJs/tbYZAYOOY
FLjNUDDP8F7EbKZGEoyK6Mg+5SUbUCExnNS0KH1B86JceHOOW/a0kscO9QbjOCWkJKKj15pl1Bd9
wNsp26ny17+4HhWIRqA6h7Nlge5nIW4RbHGurLJKSbPCxNNi3gtwUwdWQhhlk40smsYQh4mqvdJ/
KDJ3Cb7fPsemCqxEMKmkkAsRaUaIEMPk6zAkB9JovE1S3jEYV2oIBUknA5tfVXGPx49dTl4hZM7t
g2wFWMwt/LoQRtHaptNqoRawkb/XPMAP7P67bflN/bqKYatiQyQ20DEkJVEm7Lq9FqpgalMewpKL
8ELTGzZjWB2IBbCXDCGditoQHXIX1ths6DHCJ7iS3zag1kPGyp392HxW4NEno5mDSQRdYxKuNpgq
E2NoGHjoT33/IZTvteQTCY+BHFkk9kp5d/vKtpYZzLVAxv/MptwGywLly3oMZ1L6hnoEoGN27Fya
HIXAViyAl88bctnMk9dyqcKu/J4xY8QEdi06AeD4Aa2Q+tOD9qAfMnfcCR7nkDTJ//0er1+VMeKl
77SC1AhU/1lQsUNXxzSohIkOXvlm29AMQhTZAGIlO/4pFbJZGmGM1y854jWVLPeVxslXtv3FVQST
91ctSASXDCJEGLKogHI55aT9mxIAR2mamIXUAJL6/nIWLZYXs8A4V96Ie5PMjjjXnCWJTSO+imCN
uBxNQ+yIhuxUiax6+dRh6qYDhFLOCRKbPmklh3n/zQB61QSFLvgaZJfr+vOkjIeJlEcjx6qcKZzb
SG+tKFEfODq3sZkKhvJf35CFmK3B+6KFGEZ2pnryMdL1QECmW0TTl9AgRwGpJsBp3aqXDoCC5xg1
5/pYaM8mCod0iDFBUpB9R45TwlHA7YxidTbGaSjzrAuoblFHT/mJMix6aSCZkezGqp/QZ+EU0LfP
AzxqDfVlxHkmQGqq0BdNiDs0xQvQc7qQh7qxabTaVQATHctJXMQuhzLOJbDDDf0hxZCbDHBjjk7w
DsLYVa2KZrLUgQg/NIAQtwW2W/B5wBQrONv2tVdwO1RbDRZo4a+TsYOZudS3c92hKhrX3edC7+0i
bC1S57tM7g9GWO3EAYn72Pj1UtjAjcTaAe/26Mf7zfmufgJjgUqW1lEbIsPFRogzNHlrVW0+2vUi
fm8EIHTH0rSvA97aAedKCeMkx6wZwKiDuEbm+8gMgGPtZT2vnrtZ0lp/XiZcS+Mc5kOPjGe0dYtO
R8Qu1pqFr7S/D6TZnXbRuO1OjhIRxviqKGnEKEIqR/GeS0xiWC0IVoPvdBa6B+ueb1540Xrr6bo+
JhOsBwB4BXmNPmQh/2zVJ0VIHLMAssrLZPzgmMhmyqUZQAaVRQRstiMoF7oszlqHPftddPlnl5Q4
WQYEWop/Yzrx622B29p5lcekBmAjDcFVi1d5JzauarpKn1vB+Fxnj137Izaeb0vbvrurNMaTCQH2
DsyilZxefQ6TSxP/vP3//8HerwIYTyYHpRRkCp6sg/fPJixIx86hr/uFW73wCpDbNnYVxrizbuoD
JaCYPqPR7PXle7C0Xjzy3q+cb/Ybkmyh12MnQSN05XsYTFZrfLn90ba1+9cxFMZBLbUEFt8Rpfwp
PindrhO/iuPdIgLJnjc2w5PEOKWpTuJpDOjtVA//R9p17daNQ9svEqBKSa9qp7uXJC9CbGfUe9fX
30Xn3lihNeKFB5iXQQDvQ2pzcXOXtXDbRAnZR+ZBaKHOlt5tL2o1L4hS8P8dJLbW1FTGoAw5XkkQ
IEXjGyh4IR2IZsVvVNUmcnJb2POKIms1OBMEgMh6Up5hjQ08jETv28rA/Ca939CnY6FtO7DuJLQQ
VI50p4BHSNwXraW/Rd6XBqT/ss4AYxYpYGvrsbviMdqX1yHo080LJaNMMGbGK+qvn7TFWhlMlLs0
DI0Z+TVxN3u03VS8SS3JVuwENAi8HtDVM7AwxqDU0Gd5Lyi03IXO4/wcJ0/b3rIaJS/+PoNL8TCV
SGi/l9PaQ7Mj4NuR3PTIexyt+v/CDINO8Yzcfq/CJ0sIAce3nXpfmqd4sgsyeNsL4llioKkxQAcn
Zgg6arWxJPPV6L5nWmMN8c+cp9RC9/5TfPNnUYQlUTZSf9TlDtF2p8xXxNBsYVQuxtDt/ZpbQqMA
sWWLgaq4GQ1xnmlt9di5wT73dMRPZ1rHyODjvGHbVXxfrIyBK1JFtaZStutZN35EGBnQg/KgRzxa
It4GMkFUMDeSmSgo0TXjjyy4zTtipQo4dHkSi9s+gdbMv1+1PVF7iAXD+wZpNyHNmkN3K5PPaXnO
vqLFtsAiwib7+04R5kzH3JUfhHagarscK0JXgrvt5rwvRLd2kUXxKx8XYwV/QMjktdJrmSteKZfW
f7PCoINZQCetm3BBTslzW993VWmJybdtG9sIRFgyZak1E7Q2IZLOz9Fegr4HZRfjMwivb5iGqSq8
zSH+whygsSLRrGpA7any+v4pMQ+GwCOJXPezDxvMsZHzPkrAfw/txH7XkHMsCKhnurlQW6kQcT7N
+guEfBhjDo/YZ3pWdfAAmnNNMAQj7TM7fVao/rY1Vpbvtt+3vxRvC5ljNJaFP1UVjquM8sH02kuX
Nucpe69G5YtV0d+w8GtQ5BeBHuMzlUnnpOpkt5q+7ymNd2e6hl/vFHXiJDV4y2KOUqj1+qhTOiy/
NU642sEGZ16Eot//t91jzhKkIDINPBr4XnpidWCxHdtzmHASDTwPZO7ZGlxiiC2plwtnM/YyiK7G
imgTct2ZkfeVBZkylSZHfxwrK6GZzaT5La6/pAt/pEHumWG3S42Ogw/riWryxw77DJjHou5LGYOy
2rV/JEfUu4/GoXpVrpp3wnH/OTz6Lq+6vu4UH0YZuCgwNadWPU6XFj5OSDsJo+iUfupub+H6Bfhh
hQGMMg5xL9GChpBd691VTmS70g58OlHealisqJJYz1q8dWPjpekGB115djNJHIdYj1U/VsPgg5z4
SOwnqNrP6UOiuUHy8N92i65ygQ16NWZNXCMbKFavgviqgLgx0fZNfLtthrdZDB5opawojYRlFNEl
Vw6zflI6zqQfb6cYLAhIpYSSBi0EQ3Bl+TkPfm0vYf0NuDgzDA7kvtrkxEC6oXElj47M63fps/HW
26M7Hab9dEfulDeOzdUEzsImE3nLwVz7go9zKh5lm6oWmoEFaXX9VrIRQOw1IJ7ytUvwj8uxnWWm
2SZN5tMRWlfxzBPVzAhc4nSvlBAm8vzA4qU+1lPgH8tkSfCKoi1GLQAytOh7eBfp2OlXLRK5MkJx
/4733OS4ispAxOQb05CLQHSpP6ZjbOVBYW9/OA4IqQw4yKHit5IIHJ8kw5IhaJgL422U5leJXHKu
Wp4putjFCRbiHiUnymqsZiAmqabvcRA+j41+ZcotTzeLt3EMWvSDFvY1bZ8M4thKiTfxuhDWK5kL
T2CAwsDjbwSuwhOgdKR7815zx39qK3b5Oke8xTCA0UFFDUl0glTY/MssQitVn7edgGeAAQz08f/p
uDqGyZ5whRc56MD2ogy+KBtyQt96rgphe1ApCO5rhHI6qBti9Ejymtvf29A+v5j/QAPbjAJxtkEv
MD2GN2xq1a24GwPdqdDtZZuxdIk14TApmifXogNuvUc/bo+BbDZQVsesqJ7ZiTp4yWAco76+DFP+
T5kTJxf7wzBFVl+br1qmWAHUAy1x6HaS0l8GP7KTPPTa4DFRK6ebiKXGAhpUBgnEGCFicpJawdAf
VFPdb388zo3FEt2FtWQaPs1IgfW8BDlVOrqgKOdhLQ15tjaUQSJsSmqKVIJlTtEwoOD7iYfuW3Og
/V6as70ijjuy3RBa0UMfJQWTnhq2dl6BSS+KvW0TvE2jP2GBRUFaBUnQ+cAH7YR9y40r8UsmIHlI
aYNpIxkDQeLcDugxU2gNLt0PqXTCfOZOL3lciqtB/8IMg0NmXjeST7vVZCCDHn3vsp8KiuomQfyf
c3ZtPdO7MMYg0VCodSFo7+d4dIwntMDbaI2bfVuFInfh5bZxZYANCDyY+F8n5zLVr3rGwj4DVEUT
yFpTwn5QuGH43Vd4fV/r+d2FBSaOMeq5NOUZZYf4TGvciYtZqofRphpcw55LPrKKi7qpYcRahYKd
wvhIa3Zlqfu0lTKyWuBi7vnOoKAyHD2Ae3+X2jwFqfXYcGGRcRetlPJOG4AWv0fvck9AHT/00tPv
NYK9L9/x6oj0b37CjoVNxmu0UYg6zUc8qpHXZgrsvrwyoHBa3n/hTC/MMM5RQVRRywycBLW5i6ez
IN1q4+4LJgx0+OM/TIexbf6BkcpBQJMgWoIEDzgI/cyquKOtq16+sMJgbYzm2lHIgBwJQb96Xzla
1R22F7Lu5wsbTNxH0izRZCrpO7/2cLwUjlfus2+/hzATkXN90FPzyQMW1hi4zU0RHYJgQcYMSHrT
QTYoORQQKm44CRDuqpjzNJWygKk9eDd9+eROdCwwakKuhZ28DxxennzVrReLYo6SOAgC6ieIANXs
xiBWOb1m3a1Y865enhnm9KRG7ktDBrdGBt4MSkuW7sEZJ4iiy3EJej62PhJzfmq/qdDTgM2jjBna
KXCH78aNcaYQoSXg10ck44bHwJEzSxI4B4u3SAZ2SZ4mc04kfDjBjY3bARKO8XQU85HjiNQBPq+R
qKiQmhpS9Ywd2Z/qVJQBuE2r27VW74jagOGENwy3vpV/zLDTGRAEifuBtsjnofqjmfX7dDRudBPv
0zL1ZqjgtI3OQb93SeyNpbGiVeIUtgOUXqnvG8fhMfbKE4asMhWCWf5e32l2uTPuNJAkNfvS0SHG
ZEIuh7O91Be3fgODXIOvGf1U4jOOwXAnVOlhrIPrQpHdUY4KS8yHn9s+y9tnBsWMRPGzOYe9Dipg
xmSh6cgOSh31nXKnQU44U3TOCjkOxMpbgZCyaOIGX7aOXNl/i6N9MN1tL2o9yWB8eA+DYuCXIkKk
4iCO150rIpsinciNdukgCQ4W0xOvysy1xwBZ2GGmMZiQkMqlbifIyg9SJ3u/KW+IHzxkHUgqfNE1
Z/ItChtbKctzm8UlRA90TnPoyr0nE1DO6Loo4XhqzOEkoYAGRjpRTsJjE7ylPY+Hn2OAbYsrQqKL
HbpfMfN8GIZnteUxN1B/Y/x/uQK2zhRKQjWlEjVgaa/BHuLqdgBJ997GKOBPfmF9xRn/MscctyZO
xrKbJQUtLJmNySxLkm6jnKdZs3Ko/7LCHLIGneJFEiuK4/sDuCqPw3ALsXdLKd4QR9rbvr9yD/xl
iwkUojQ2RSKABQhNOULoZmZup/45513dvCWxJwzZAYTeqYoBx9umPQ/zru/fkvgxnx6218PzOOZo
mYUimSnBFyLSLiM3SsrxOJ4H0IUu3rFSZApg4aRFx3JfhIolGZha6jgfZa0I89dXYSIDyajlsSZo
ajYe48MAAsrQzm7nfX0SHpNz74Kz7hef0Zn3jRg0kLpZNHsdmcl4vqp1xNnyL1XeT+QgRbvtj7QW
Ni7Xx17XISaFg16Dh/fQ4BkukVuhS8pWjhRv019lsN+2x/lo7E2dJ6GoFXENjQVciuC8xbRU5lUI
RrbNrKUo/1oWAw9qEmaKmMiUIWdw2xvaCdYeoVHslI+8HjCOn7OEGUE46wVpwAasZBdJcMuRczXw
XPDTvdtXnT8rcMHgn+AKLbd3ydF3jNIKzp1D28tovgGZKM7x4i2LxQnS5Zj2EBWQv08ufPGUkPJt
+yvxTDAIkUZRBymhVHGC/hz0z5Ca5EQs9Jxs3Eks61kUgztbyDKI9AqXvHgsyYHIb0JwFpqfg/Fa
Gl8Isf/yOgYs0jppTCnEngWicUOK6VimDeZqQw4ocW4KnYGHys8KvPhhRlQ1N4nNyzyVzkBKJ45b
zkFaiTKXKzLozMcCZEUtiENkr1XHqKAuqt8l420fXo/pc5oew+Hwn/yBZbyeOkVuVB8UnZHoDuax
V+63//4aSQikMKkcp2kqusmOKvXRMJg0vQEKi8mtbxpKsXuqLmByUyFhPruyJXzvH6GrfRJfeHn5
tb6Vv4wzkOT3QUpyAzT1vxVvUycFqTskHCQ7ipzYShzfbTqPs+KV3PVfRpW/v19eVmMljZCpphRJ
3WPgtoEVP9FZ5WnPpZ5YBffF9tLzvnCWTBCz2UCLu4M7xRqqmyFT7Djhsa9zN5JBpjhTx06NEWmK
0BGUMIDQvpTPIkTRs0MOyq6xdWRO+W7tgfnXNjJIZZIyxwSHimvrN/WuXe3C6zrHraJigjD0RDpB
SNMEspV45a0suVFih5zi+dpjBb8C3INo4wJ/Hjukpvu12AJgAGcYQsrflL1/I9iBjEmawBbR4Szy
XnyrAP1hkB1ZG4W8KJNCB7FD44zNVV9z+tDXHebPgthp09iYgrGWcSR6cm1Kj0l2jlG53j4CvDUw
3hJGcjniIac4SbTXkuPg8xJvPAOMb6RzJLdjhq9C1TtlkF/mTgFZOv3RxAhCco2uWA7883aNRo+L
Y1aAtAuAHwNI6pcoRVVqslTz+/aurV4xiy/P3GRTKBjo5iR4+CTPmh5hevpeqCmVPufr8HzaZO6y
Thub1FchHkLTljJoNQUb9IxgqPs9i8sj0t/eO4VtXW6IIkh+i5BjBjGc/FgN95Jf/afvo7CZcl1s
tN4MNbyE9X2k36jGY1Q/b3+e9fj2z/fBnfW3D3SmPClGhpiQzvfSubrx5Hu9q0DtiEdZuO3fishc
ISMRMYBF1S6KwHCbuXrtm4mTy1oPcRfLob9h4dJtWkJDrDVAn4kzJP4cHseX+B6DKZbxOn2jXbHF
S0hs3sp4zsBAQ6unkRlpeApHvmipyYsw/5hUHjEuzwgDD1ElZbmZwOOMdH7RUAkqa0TvufbI8Qh6
UD7FuostZFBhCsVAVEIdQeGR5jhrUD9Rjb7koj9Gj8rut/RQufNxQ/KKXJxDrLCtzEk5kFmNgEgC
OjTOvwn8ylO5H4/RDXrVPN5UxVopb3ETgjjgb39RU00LhIKgdXW0kGnFGCKUcajwF9USDn/6Vguq
Am6ycDUY/thilqcZvBhBFymjggJp55YPkkXlR9VD8CP4NcQW9vgo71E/qlXLdHgiT/8Su/7fXQnW
yb+XnOjlMIag4HIUhCCTS2zNUsGeO+9NW9nNbmsPHp1Gjl0+/QwHAd5zCIvTmcYjWF977HYxlHYR
Xknmr23n5ZyRd/9aGCj7kFR+QI//DC2I5yZyx4YjkrumE7d0mfeocmlDDAZ0PWARVMM1+ql4/bXo
Nvb8IriVM72SwsrQf584oAvliczzlkf/fWFaGAbUNUcsz5cvQ/VjbLykk3kXKc8IgzN61OhNWKt0
fZKnvUpnOoM27wgeNnhhvNGAX+KkCCikbEDOO1vSYl09SCbiEQG/U4sjRki/t/F9YLzkuucXnPtu
OxxRWBnvvi1iTdQLnLxQ+RZomWuiWymAWIsZld62L/LA7JOCd1nrAjEiFRvZPVGi72RXBwjuiwfZ
KsFf7vMuP86Xe+88WWyjPqBfDxPjChor63PypIBIBuqFd+QAvm8DVLbSY/pI7jirpA/3jW/HPoWl
0g9KscCt3irgMe/OcoyZ1oOGgn5Znf1cd/3mQWhLTmjEQZL3d9ZiqUFcKpXsA8RE5VSIV8Kw214W
byuZWMWfx3gAmYzimPI5im8S5SnjFTp4S2BClcTMVUHKcZ9rwUmuLgVvuoDnf+w8uD+NHfE1PFho
kgIC0Jg8v1LRLlhe5W7kkczisYtxjrHMIIepCE2Z9IgcJBJahpnckFE6GqGq2lJknPw+4aXleHeZ
TH/Rwg36PCsLSG2j1HFN0bjbhffkpgGV6T/kgXJTU6EAAUVav7HQllu4207CWy/ztvH9KZRMmhWk
7NStfjs2iZVO30xsc0U4sMwBLnZWZMqgYmGUyJ9h6NACIzGygaUFulzIeoucJAXH99lxkazO1bns
4PuN/txGD0l6zVcWWUcNHRpdpgrCR5aXRDRLdM7MiJhpOknZ9+C7ev9aXFKh9X37MMR8o56IUz2B
h94Z2wc/1jxhhhxz848S/dr2hfc76hMOIqoyZfCVm+h+Y1yRoEsarcw0K9eDKA5Fy3dW9tCLIGFC
vPA2gLQwv6959WOpKrjpDKi6qSZzAuR8DLQ2RPGqHXK7hS57CWkMmYO2PCPMJgZNVyREwCYKuWqF
s7pPg9oJdd4wz3pCbrEYJhoXZtkUGlXD7dzZyjcZswjFL/NuvjNC8MBWN+op/aU/bH+3Vf/4Y1Jj
3/GVX4RSME64M42DGNzTtpJ4sPQyd7btbG+hxr7la38c2kIHGMtV6yiSn2Dypn/A8MXTtp3VW2Wx
HuY9P4uGXhoBDm+i3jbVg8LjVF6/VRYGmJsxVcJIiAU01iE7ehydzA2OrRUdigMylo7wFelsmSzM
MbekNOp6rEZYTziJL5omQhVc/Gd7y3ifhv774hJp+lnXMhVYpBfpsRqSi6GBwW3k6QHxvgz1xIWZ
IlDKKKdFKjO/gObMVsPc3V7I+nW42CwGDIwQ+nFGhdDduJSyFd4MV8Mj1XdUr9U3Ao6bwE6P5S4+
tRd8KI5x3kFiMKLy28D0JzyLsngfxj+FYLDm+oqM5+01rt65iyUyEJFD5rmII0CRPwWH3jQuWj/F
VlS3YEuv44dhJt62Qd6mso/1sEvQPgo9BaTsjZ3ZWf4tldEJfhgoBL+LGyJljqes219ym5ehXc9P
fCyXfaxLujgZbQNEHNFPWF8n+8jF+JIwgaCjcUBLaoUjOKl2Ki/ZvZ4XXBhmcKSc0iQuW5RgpqME
NfRx/9o42pFWl3g5GI7jsG/2cR6gxdWWOBdSawvlIUI5pAOzXSg1/+ka09iXe+jnmloIDbohNMFT
GjCu5fHdHH1hTnkJWe/fdHHQB3Gci54MtKOoc8C+dqr83h07Y7ftmBw8eU+FLsyEVWGGfYc2nxRt
9dGNaD5s/32u7zFoIvitnmcRTrSwxxh5/kA7sUKnt9oJiYDA1ncoyh15MMK7X9gXupwRKewg+fm/
1U2cNNdwgJaYDvz/aJ7zvI/Bk1AnA2kL5L8xWGAnCA4l8yo2b8qASz5G/9KnAPHjRLGvc18jvRZS
P1d3iqfs25vIRQIX+enGpsOPEw5zlVtDawlvGXgdRYuXXV1fqg7VX91QVYMdptEDEMMaBBWSWH2T
MKSQapewfItznuD0umN+2KG/Y+GYeet3eVbEuE/Ngy+dZY1Tvly/rz/+PuOXmagGeWjg7T8KvRPm
wrmIU0fzeWT0/wL8H3aYG632jcZXKwB/dxSQ4pNAe68+lC+9bskHfQe9SpC7Ji9VhmRO4Ii8vAqN
oz67y4d1xjH9zmzybMbxrlxjp52B+79oEySGgV10XGeWynn1rZdO1D8G2QauKS+qvBZx3I30qRxQ
fZyfGzF+NlLtm6GMz3gT2tBxvmTovELvOgpFPSoQ6aEhoMrXyT9FZfB+EX0ybWwB2+MFgt1y6uiz
Y7AlD80cLixjUsp+VzHmTUJzvFZnLrwUtddGEVFCbrPSjRtixZLMiV3+Bds+tpiJnfu6DYeuw2OD
plZn+kZMXNOmnRuKi9FnjIBxtnB1URqYvImuGQrG7v8+isPcFSRLkR+Z+u+1aPsDb0Wrn2hhgP6A
xVnP2txQwIdAV+TvUK/eKZ2Hkuu3whEOGm90bvXgL4zRf18YM5tMlyaMwTqYXrtPa+2lljo7kXkc
sGsTejJZ2GEAbBBkn/g0ARIf2nN2R8vJlT3u/XNyjHH/qWhLsYlHu3zKnVw4PNVf3kdj8K3Rh6QP
wPDoFI0BiluoQvohp4ixehUsVshAm6wVau4XueJU+WQZcWsVwoHUz0pwux1D8L4YA2K1Ig9CIjeo
WQ6zhf5nKwWA8EgIOfvFUhh0Slcpswgj2dzYXXtUFOUrgePHdqlMbicS52QIx04BgclRTK46/2hM
vJPE+SQsTYFWTk2bJajtULWd8Sw+BkdUPl0rvpq+DU4Obm/pbf5K3WWxLgYexA5CrjnSWQ5oSq0h
uQ2yvTYkDgZOLGXgRd/r8eTCGoMVJEraAnkshN95aTfRYPXC6EUpihNxoBzToKysPs2ugqlymi64
MYr8hBThoa4VqybjW1jwhM/W8XjxixhAkYp8rLIev6gUJkg1QoNaa/RrfcxOgzR75Ti6WhtLFhmb
0qra0i000U4aaAULOaf5h3NQVAZy0hj9qyZtKNSrYxpdj4o38oS/eCYYWOn8imhhgNp6q5z1EYQ8
QW1FMU/ZhHcYGWTJynTKY4mmh8xDpF5l09M2ovD+PoMoWj+SdlZQwJsMw5qq/kpLBw5ocUywvAfi
3Ez9NNMBFP+7TrycR6a3/rb+cDuNgRMTs4hG7WNWiApdCRaxg2N+Kt6HvXnTnPSjfgqhFqaYqAaU
BqqeFrhLcvGm14/T0FuJelMalVV2vbX9aTgIxlIOlCo0tSoCBzNVSAfGHV4YlX7G+InbDIRzgXGc
WWOwRCwwDCvqeMuASCJNkVaff1Ra4G0viLd5DDyIFUEd3Ac8kO5xTiXLnKFnbLjD/CqnvF4vHhZp
DAIIWdMK4P5C4ja01eOwQ5YHzaG9NXVoyyyRtuONG/C2kMEDQw2SVph69JhjQK0pbUW47+qBc3Ny
fZ3BA7OqhD6dcDnniv1eoPPEQ1/jtUtnKXlLWn/DLNydQYeAECkTqQC6dE05nHNHa2wDqWPLeJB2
NP+ZOTrN7ltwzm1f4YAGOxbXDXo1x3TefAAzi38ivLk+3kay9SV1VpShmnCSf49lx55aWrU7IxAN
j0bDWQ3HN1gKeD0TTKHwYaxuDk17bWpey3uavJefN6CJMMFHWoQY4alaVER25YGA7apzZVs7FzvT
Dg2rfU6Q86FdC+jAchQ3uUGbtpU/Rvig7n/7dAyWkMScsy6m3eZ14JlAkSrgTUdxkIRNvUDXTMjL
CGsN4kMqu3L1Y85vGnXfoYt+ezG8L8fASBCKIpiCEdLF7b4fz614KOKHbRPv3dRbX45BDsGYIiLW
9NEn6zbGsE5t3dha2cRWIXe4mEc709EwCHmEJPlV9NMhGpMrAmlR6HhE1qhiBLIuEi8yjZ1SQoxY
mmJbT9KjKhPH1KqfmSad/Lo5dab4oxp1r1NiG7Uzey7jG0nOdvoIits4sA1f2QVza1Wk9zodWfA6
syDWdQNVqNBqFJRcDdGmHBSnzM9eM2M+JZA9Q6x1yrNnEgcO3pNnH38wjWcQyfVuoer36O66zzDE
a6Gn0wuFBNNyplVC8MnIw4ua51cmGY55KD73LUguy2Anga9oEOpvTQMpAaG1pcI4qqCpgYrs6CRt
AhLxylN1JC/AKBRWwhOedujtA4l5JbapVfnVSc2yiya0d3FcOiRo7kpVPRpDdadWtVPPuqeObpvz
KpLrFWtNJToUk2TpE2+sP4dKLJeAZhqGqDaxi129j6/Dl/ZEwVJx5b0A+RqHO34grwYlH4YZlI6C
IZkhLoq+iRQlFTSXPioXbQftVLu9wB14V9A6NP8xxxZwIrDg67WIi47OyygepEO80KEKt7MNee9T
vuMtcP0Mfhhk4rs2aoo5GHHak/Yu0K4E/yYhnBzov9x0HzboHi9yIeCeNH0fuOJAtk24VkBR2Owy
JJL969qdbiByj17n6sSb+V1f2Z98EmFuc2gJTMPU4F4wCuQgz/PsTryCPP34W+DCOEfdRSmoWug0
bvE9eDbV0MoBlWQvdpU1iE7dc15e759/wyCb98xzaVQLpBDQ7+wfoeK1jw6DA6b/Ey8WX/fDP5vH
pjPjPo1l6C4iPkZ/XHPFZbFaH8H9iH7YFGZpCNGYVTjQgmT95kFKn6fr0R7OLdTIQH24fQ/Qj/15
4/64INvSEEGtoC96pMmIcV8X35JstqTiqRE9Wd0nMi8/u/66+LDGOLxZh8NozijUpIW/U0v57GfX
ZfpSFbzZS54hJi7pjLFGhRldXQaUxgtUW7tq9HwTw9OjyoGm9eP0sSY28pCjCPR7eMXo/nGQQD1Q
elPEua15Nui/L4BiqFQTMlkBytfjqdUfwNjXSY/bjsDbMSbm8Od2VJsWJ8hI9lXUWnX3U0/cTviC
4Cfysh/bxcQdUxGDcSBGNrvSQcx2G0tfYGtfGnh/oy32qoHoWJvPgDcfk9GtYZXRXjCetjdrHQX+
LIItQmMcb0CLBk7NqJ5L8PXXGa9b61+ekh8mmE8eK11t1ANm42lSXs2deQ+6/t7unOJBcUcNurLZ
8/ai1ju3Pj7N+3W12Dn0OxVyXNHnj539NACjhU2+kwf6QFHs/BjkFrfxmOPY7+HNwqSh5HWoBHjr
maFl3peH0oud6BLsOrS5lu7oyuf6kdf9xIE8tjgdlIYo9DUO7JT+o4m1NYuJlct4rQS3Amg2mmDH
2dd1g2jtA7udZoI3/e/TO5t6i54FVIx6b3LjB9mF9Lvv5C/TTetODphsXtRn08FB4A9r/Et8+Mc2
ezEaYhjMUAOgaaoRaaphB5HYq+Cou50HvgCUeKa9/tB7X5qsA+WjCgc2UcZlTrmq5JlY9AgAxOqp
JDMELY6CwSMEW3WehRE2kBHapGwHxIR1cJUJe1HfF4Qzk7p+JtCSaYC3EgU4VsgCfBtJL8hwlt4D
38chd6QXsKLa0q1hNYd+NzzPvBv5vdn+05W8MMkgcdGljSjViDxpW60p2TH6gy/ygbZQUKU8yQ5P
5BQ5HVR2ppfq5N+pdxyHpdfw1i9gvp7RDIEYRHAa2nRe3aaecSPCVyl7nBHbX+odWqyX+YxGGJQJ
ut6Q3lRbRxSJZaReN0SgcOGlltYd5uNjMgdxInHdqBEwVUiv+0a2MhJZej45nO3jmGHfKkIt6UnU
IOXYYP43OCVu8KM/qQfNrd3uoJ4gAJVfvkCQLZOPTXzPPC2AFCNwiaCBydBRxhOJTmLAKW2thgeL
v89Ebr48a6Yx0UGHUHCLvnNBKnw11Nm+K/o3zv7Rp9WG+7E3eESk1BhGOARohaE6nN9TKSt9Nxyg
h8J5gq1e5Itl0X9fbNuUy2UbE8SJcy26tTw5wmi628tZr0QvbFB3WdgIqxKUyjmW07ixPdizR1sP
Q4fYCgRLskvwKB3HJ5BB2/RUc+GE54wMmgRdM/ZFiRu2K5+G7qETjr1w2F4hzwQDF6IakUqeKUZK
V6J5J0IkiTewx91EBiSUMB4MZGbxojz4u9BW9jFAKT9RPerSJdeGpaCDM7muTvG5vHC76FYnHRaf
kAEOM5U0pcgAyfGhuKKNlPOuOtRHgasLveqPGHTQZCJCQ54tUuv+lPiRAOjIWs8XPa528vrzcmGA
OcdmGUNsTHuPBwYXMts25AkiDNgLO/q8lL5vewZvOcwzrK7aUM9b+t6bG2sOLjO6B7YtrMfJiwUx
J3gcsjqNRuShptvWMY7KvrBTEaWC2g33+dG8kXnJ2ff48BM8LSwy5znOq2aIQZDupErwEhAlAgNg
6qkSGiPIeJX1g6MG05PQNI9RlkLGS3zTuhx9x9pkj8nY2VM/WmNjXmudeCvmLec5ugrUi1/HnHcd
DRpD0Q24u/P0wSStK8Who6X6QzaHXzn3C1PMuReSRIvqroOzStdQ2kDi4BfJv1ZTW1hhTr7U4IXQ
Tggl9XtApyudEtv3aBgU2OoeXDmc/VsPvxb2mLOuBYnWJdL7w2sEv1uMgXLITuypmAeEniG0YmXn
9Mq3Ki+57/bxkRd9cT4gW7kWotZAJgt8TkXbWaY571K//5mp8q73pYftw7MK3B9LZWvYHeZMo6Gb
0RypJXszNY9S2FzMRuVk53hmGMwR0qk35xBNs0rWIBXeOj4mhGtl4EABzwwDNhKawQupA0iL2VGo
T024qzpOrw0Hz9iKdTSKmjGKQE9i2hGYScK3//ZBGGjJG7B+oi8Fw5fFQ6RdFTMaaPbbJnhLYPCh
FgalGiYBkOxL39LC8Oaqedk2wfsQDC6URJbiQZCQSqr9cyPLr3E5u43Bm73lmWGAoZlBpW4qQDo5
PqjCnS8/tcrz9krWn3+LE8KAgZp3aaK0uI8hiF4fMjfbGQ/qgN7hzunONZqGB9GaOZcm745my9AT
Kao+B++5owzEJrl8KjTQPsrg80aiCdmRRrmWA+lQZr1bG1VkR1BesCJt5jHLcTaYrVaLYqgJcgFX
GUPwIcSpNY6Pqf+lR9nHFrNl6roRm1KJab4uRUuBBpXAKbMm3Xe2PyUHVtlKtQBNODDXIHGfEN9W
1NoiiXhQ9PKs5ybnUcHzGlaiXCdZWSIJSUkDkLuD7hR43u3kEu2En9kBIewxUDinmvep6L8v3hhK
YyYFBDjwhq5Li4DyoXvUy5/bO8hBDsIgh9QbvaJ3+FBx8R2611bMM8D7RAxuCFFFmjRHtBhJu0gf
7XBQrLF40rk3BfcDMdCB+bMwlyEUjg+E8nVvlagYpafO86/pBAfUoUEWzvE/3hdikIR0Zo1wGGFF
kgeWBvmcoh0sghmA7Y/E2cNP+T4UrIM+xh4myWFQ73vwgGvjQYwLznJ4cTdbCNNJlCUCxJ+c8RsN
k+iotODqrnAhXnz8Is3ZB0qwZbE+EmQt6fH+m3PDLiLDUcLw0A4T5+hyvtIn+lZwttdNQNMoKc5Q
ZPk9JQPY/kQ8fGcpXMtI8Q0zLtCrgp4m4AM06m30kBDkOPDdPF5rzPrbebF3DDiIs5YQ6J3QdF57
GDGSLViQuRgs8661qMysaeOVQMkKHfOQIMnPmV/gPZh0BjgEwcRciY6uuN7LDyIY8fpT/qLrVrSj
pW5qmzIWpo9x4U277b3mfU8GUsZSNtLAhA7xNP5o2tg2BNtoOEEhzwYDJg1JExJpOAmy6QYaOgzL
p06tOeeNZ4SBjxqOOQ8SAhFN/wlW+EF8kisOtfA6dODIqppqihLLjws6yWqQJhS1si5yfTk6K1J0
Kdv/Ie27luPWmW6fiFVgJm4ZJ2iUbcm+YVneNnPOfPqzYH+/RcPcg1Ped6pS1TQBNBod15KD2ZK+
/82xvIvitqylA9iT6hlOKPDniy9t6c7Vh+si/sXGv8vgdkxSsro2KobPRchjTdKzocV+OqBbvVs9
Nc99o6xuJslwlCp1qxX6seTwp7J72sgiGgzB1vLAuU23WIVZQ0XUenQSJb9b28hrphlY3rXgtu2/
0r+WzcPm9rI19SBZQoiCSbP0tbFKwQuzPwJgvktQfvc1yimtVK3EYibHCn6ExaU9vmmDB9Bc3OTW
wTjzqjuD6Gn7Fzv2LpgL8FItlfN0Un8WRjqncqrIXg/GUcNU/AC8TY8BvtKb9MbwQqcMdMEV/Jcn
710+2/qNkxXOizYqJfIdycfxhlFizWf9sf7OzFeGIp4opS9SGmYSNuJGo5G6nqLo3wOJp6hLO1E+
atQvexEbxL5teV8X+5CNILNvkgnDpizpWDmNOR8SWXdHSv3rN3J3PRZrUgPqr6Vr3HqmKVeMTAaO
/aB9qiLwB1b/WNP3OHy8Lma/q8oCawYStoYBBNzfl4OZ9zTpkTCBczcBGS93Q8x7jWeUPN2fMKKS
Lwkb1Hb30KKI/TUUCYFV/7tQmiF2z1OMAzTxpRgIQiXXqP+q4LkRwt+8UVuqBLQ9aHJNb9I2PhWN
foO7LngI9ovGGzncDvY6xjOQI0ZXb5Fihr+vDstUHEFbegEjlw2GFMckI/orsnM3SI55JA8FsQ5E
roOlMg5LuNhxSv+5fqyiDeYuHy3zUlcXODHhetfCnW0aFzPmznUh+67ZZuWcjjZz1+SoczHbVh6j
Q/1kHdHeCN4s+LRnUVOjaEncvUtTMgO4F3mSuNIxa0FtjE8di2kVpN+Yj/NHvnqzJs4HiqiZtAW7
3mb32pK3PA/y4hii+mk+XN89dgTXBHGvutyE3awS9Dl0YxpQA47lKMLjE4ngHvW2qPKa1EjAqfJ9
392slqDMuW/j3zeLB7nG2S+6VWOzwkvzhY2MAtMTETWa2JdjH6BZ4nh9z/aN4i+7wYNel/moK7kJ
efjjVq7rQ6sPwPIEWFLRz9+vyxLoG+XMR7zGYz4uUG6zS72VDo9TZoETNhHt4W79drOHnPnoMlWf
ZxOpFi2QXgsvPLICk/XKAmtd4Hv/wDG7onOUMwvNPGfj0qH8k3SG5oSz4pjG1yj8SFa7aG2pOkj0
ENX3xXzqastByP825tKhpqajDM2lMPObprG+4QJ+NrTmYslo89Cix3gubaVMvcVYnpJh+qckAzoJ
5YexAYue3nfe9YMRKQFnddRijqlCEdyWmfy1wMBwJRdAd5ge6FD410WJLBxl37J57BtJaUdMryOQ
eGIWrgvqF0wn9R4L23NHRIcuUjnO9sg5HXuSw8R1ee9qNPaBduJ0UiLYQOGqONOjS0NsTAzvFGye
QMDGmMFBfWThNLEjYUC93228UXDOCpGVTha4wpiC98fyDkQituxYIF8RYVJfN3d/AJSHpIyktMKy
6KDYZXGg8dfr6nBd8/5AJ+/jyGzhVaPgMElgcgM5/XJn1t/1v+vK/LVlf0CUV2qmLUoDZ1Zaeids
ECxP86XKWoEiiDaMMz1tXwz5yMaA4s41wkdSvF7fr39xLv/PXquEszedWsAPWVDLyo/JoY5t9Aw6
1nMN33LBZBrS8IC3JqEjqkruB12b/eNMRGasYyr3yMXXVpDe64fYL186yNQv2nF20sfKbT+IGrOu
X16VcKZCj+fZoAvOzKqkU5hHgLoZP1uGCKphP1IHCyVBv4OlIPPwu0nCdGZB+wiHxkB1WKdr5iXf
wCKPpoT2lHrGY/Zy/RR3tX4jkLMW9dijJ2dsYQNnzc/QZqZEj5HxQS9FL+HuDm4EcYZC0cqGdrkk
o/uSOMVj4bGB0BLDCQ2cidKRnkU1UPaDfzyH7wJ/hNAb655lc6GPCkJUZpm6S3+QT4w/WTQFwTbo
mhgu2klbKafDjEBkApifrN+03X29fialnxNHBuz79ePavdSbRXF+SylJcWlRxP3L4g3abb6K4p0d
AVTe8EzyCpjTHAMD4AD+OUQFLu9vxhEwnLcjDmkAY67Iru/oxW8COQUcpSmrZZpBIA2I/DLVwMoX
eP17nuxvMjjdk3ClWqMEK+/kKIB/m4Lw2NuTn98y4GrxhJZgD/kUV2qUZMoyA0yvwAyYT0MmGBbf
yyJv18NH2PKaz1ofYj29jyjJW88Ae7ARnhqfRhRUAtC8P6mfUJC1sxfzn+sKuOde/Cab00DT6MNa
SeafCrKC7D06adhNkFl65E3Un75jnX4Txr1hnRV2cYQaukvz9uMyGh+0UNacWYucZZJE79mOr/6b
MHasG4OxVEoLyJIJ7wo6TIY69NRMeQRSrNePoZ814XkGdEIlj5c1VJ1ITZzrOyu4CBb7/0Z8X/Z0
WVXwYKxjUCHFhbFLvfxwXYZIM7lnrOmN1Wg6KI4u3+ZtbpeJaBWiE+PsR6PL8tTr2MRVwsjEXNi5
doyzyE+Ut+tLEW0XZzckapbSisFWtymetPk062dlFui6Itouzm6MALhTqxy63lGksRTjTV6A7lz3
xz4db9I19vu0+DLr2cO69Ccig8R8yr/Oee7E2nwHrPybsrK8VTI+pJj0wzvr6YZ5bhP04RVxdmNG
9S0CKMFHC/aFj9rNAuB/RpTg2Ru/gP7ZXjA3LeSL2xdCLYq0IjV1fqZhzWsAyejQI8yqlIk9eeGp
9rG8R/0BERTK1Y+VP52Lvzryd6nckQMOCQGrjiMfm4s8JliaV4uWxn6De85hBN5lcEceVrStqggr
Syf9mAB8OidFIDFiZ3V0DMPylrkUeSp7nvRWKI/4FM36RCJAorv1V902MG2U3g2fxnOSYsqBoTys
l/iEMATQfNfv0L5+/1os32KbJfWgFTE2lK636fDRXAUmdd8YvP8+91akJDXGUUuRfk4Uy6FWltoY
5zzhVpxGOgheeWZZrpycxr0V2EQVLh8YssNEsTWtsQt4meFJil+rWjRTueen/3ZibGc3xhq8o/8z
c2VWnUZZVW2zae6rrMFlqKxjEpsBxmXcPgJv00KOgBC6B2bCY9rNR9Nq/OvHKNhmfqgq703Ankgq
rDr6vcMP5VT6SfxWNIV7XY7g1vMNFWWjxxjGgW2PFoLiq2HXZDzESSV4CEUHyT5js7drSDWpVplW
yo99e1MSBMoXJGlXmnrXFyTSf7axG0mSGkpmzZ7DbPZWwDpMH6//vuBgNO4xlOeuzVt2r1X1UbYe
6ibxKwXACSICJpEczjA2k5YvJK5R6Jy/aMPd2t0U3TMZvl9fzb+40e/XmbON2rS0mkQjwKtheI/1
csnLDwMFOEYkg5eAiPrLBQrH9/+WchevuT7Jbq50NjU+j9Nga6nIm2affcVw8K2/hhTGqY7xF3c6
FWfrYgSMrTB3QTXjGf/0B+AqnOqPP2cqRJUcgQLqnIFcl6lNxgyq3sbUT0PzVh+sXGDkVcGTxuNY
UWItmPFkeaYwegb0vGfRObTnvrvrpeIxjarOrlb1nw4sJ85K1Esvra1dGetnpQqdQpLu+zI7EQue
TlrdN9WiOwDgOIWN+rnq9FstNGxj1M7xGj42mJnuE+MzzYZ/hq57NRv1I8sQOdOIPgM0nMyFdqqb
9qO0grlu6INZ7X0ttERBLNu2ayfKWWd5iKweiN/w27z6KNmAqTlJTuebQX5InkQ9RSIl5cxVpmKO
P2x6YEgU+X3RIR/Vvynr1+t3T6SjzAJsLBVBF01IQtwELWiPXdAfJp8VcEXx1l46d/uu8TwmOMRQ
A1SS/D8K2fUcBcDF9kohj4lo1ziTRfO1oZEEzQ9xpyVgOaxq4o55413fN5EYzmSpydTpuGIoki3A
YzFpoI/drSaJNE4ghm9TNlZr1KYQCqdOT42i2xPQnzJBSVEkg0s0tZYcr9XcAQss0nFP38y2chT1
y/X9EhgkvgN5NKNikUw0idW09ZoRgx2FqF1SJILz02TF1LOpZ4+uPAZqCcgaRZRTEtwWvuk4Sbo0
lvuYpf5YWWc8ZEd2W/4iKby9LDwKVoGUsJShFc0F5Oah1Og9Be34VK7B9TMRvO58s3G3lJGeTlhN
SBqv15OLogHhtjbJwYiEsYhIyziXhcFrpJmKhsxyCEYZPGv1AwrzgidJpALc5Q+jysxac0A+zvAV
cm6bD9d37F+SVL88Fb4j10hjWldRDRfygCY3qIDkyLcqAP5zT/rLDOa7MO4RR01qLEAugUyE7s/9
rQkGdRFO0V7Ng8rI64LRE8D9lJ+9j2gUNRRBB1yv2Y0OjEkZcIofWngnNIjPrUMBViYIqH54H388
oxuh3KOj9IZWxgasmqWOT3nXnJoxwvxc+tAPaH+BRz4Ms5Orndcuud8MrV8uGgI86XXqhkMy15c+
Lt1yzU512Xtj2rt9rnlmNr6tS3ZQpPRY0PZuGuBsrMQLrdBOBtlLJRl9NunkSlZ6Vw/U7htQiQNu
GW3WwdgjKpYAYq2UiHTUQDK1L5Xeu1Oi+MkgHaoQREQrG05VSwzOj8iiaeTYNvWxSaWbpp39Lh5F
VM27V2azTdyV0SSj7mQJGewqOcRDZ7fzMZOE1HA7c7e/aQB3Z3LVKKPFRHpQzuUXK4sDEEtgY9+m
jNwaVZk5Y9RhMKZ/xeCA/zfXabNC7hVdqjarlwyKUH2fPNPvLpKXp07rdcc2MD+JnGLBfvKYASaU
buoWOFQj3MtOXgFxadyN8SJQb3YsV7SbhwloaTjVatzLrhlhBj3/YIXfFukh7cHprYkMnuj+/jBY
G/8tDPWhWBSsybikmNoGRK5ngFDodsCsO6NDnw76UdRpu28F34+N7/6zshp5x2qRXYZIycoE6BVj
LIIW2NvwcIjGOvZ65bYq+iNpslmkGSZaPqe4CAytVHNKP8b9S13rnoJJlvg6+mHzDwla1lyRqdp9
8DcrZSq1kZxSMyslFQrKHvzS//91j0WayRnERU6qJl5GuHnSm5q/WvWnNv2rBPpmKZw1qegEqikW
Ei7KQz3eduHsL1IJoPnOvX6rRYvhDEqm5qmk92g8V7Jjvb5F8XkyBC7rHsjrbxrBGY4uJolkafCQ
EFafhiC79KfFVzFfEXsi/NX9lNz7xvH13qkNp2itoQM65kaAwshGSTCh3LwSv7iJD5mbCElNBGr3
Y356o3ZF2WeZKSNz8JMCJwv+/6IygaXiyWHbtV60lr3DiSXbSvc4DZ9mabLTBRky4v0nrVA475x0
Y6nTCa4Z4AqT+JBmp3U+/jcRzDvc7Jpi1kmrazATFgY317dQjWwxv6jI+CmcSZhJkxCTqUPv1sfV
zd3Yr8/JUfH7QHJlQe/drkO70T3OMOi6tq6RCkVImsUelBiQzKL+id2cxkYEZxfUFT2LU4mDsS5s
yEx/QVTjyKf2lhxASyRIwe7NF2wvrsIZBy2fFjUB3S1wZ0Z3dWU79dtz9LDc01v9Yt4OrzRADdbO
L3Hvmvego/1vKsLZjTTPhjic4VIraKpIs2dZxYzlLLJOgi3liWEZkKC0yFjkEsTPgLk+mI8N+ISX
G0aEImxbYvH5FX9DZf/fqL2W53pSEGTPWT/K8iF24amelps2yC+i4xOYdpWLSEpz1fqqxxvSpMcy
e7bCu7AQXGKRuVU5QxEWyZoqzCdMMcemHoDREEypDR6G7Ib1ApSBjIhElDsQ3WqVsx0GoTFMFKRO
D7odBgArOvdn+gVkA37+TXRk7NZeOzHOhHSxZo20ZCfWfQlLT8kB06w9Z6poK0XHxVmPJjFwtdnA
BFL4T+FqepkGKJqqNJ3MyH1CdVdL6Odszv1cKQ9Dkd1HfXjbrZVf1fm31ag/X799+/0l77aGL+92
lQKGA5D/In9KFgz7D0H1LQTwVPyFfmYQ5i2I8tDaAsCR4q+ccsNkwypo9Ta5LW+mWkHXBQxpbwVm
nwW1ljhSDHSBGGDOIxGYmf3CK30Xx+18Iet6uDbwgRi0SWcPF/SvOsxxiALla3xAhuU2uhM9Fv8S
DLxL5Uy5RIhWmyNreXLBvQYErCZo3ywXo00/SU0zV/+UCpkL9rXsXSpn0sHMXofDCmunocChATRa
8lIfVza5WeCaZ256mc6dqMLMDPWfV+hdKGfIEYBUYaunLARpjyAJPLCgsUBj6HWN3X9/f4nhO64S
KQLBYUKQU9TOSnmXj5+u/75g7/iGKzNOAOM8w+xIxuqB9/jR0MbjFEmCR54dwZXdsji7TXPG3Ggh
W62r3lB5RvWBLv/E3VutPYwkda+vSbRnnAFPerpGMhrSQSb/eQ4bO6G1QMK+3/p+KuwLNi9eNC6z
kbR4xWvytBavTfsKnptk+q6J6L/2qA3hrrxL4syGmakLUB/Q62lOvWRnbdjaGaUgferfSN95TZiU
NrFC4qyqdEZR/lBI6mddbt3c1J2y1t3VGo49qg9FBI6S1HjWMuOf/7bdnKkx885oI9azl6jBGF0s
Lbj++yIV5YyKPlRJrVVo5CUhORq59oApc88iiuBtEInhrIjStnKih7jQekgupKwwWFL0bh6nH68v
51+SCe9HylkO3WolY5Q1XDnAmdtoyTuQFvyU03jTqeiLkepDjsDVVPT7PuoOSry8VUl4m9bhjTSQ
+1A2X4dMBw1DrP83W8M3WGmxvuaFUgCeQO88AGweUjMWiBDYgT8moeQ1atBgAsa8qTx0htupQYIS
5kyQElPBdCS4p0z1rpgdfhhK7zRVXVn2hBTf+/J1TUK7Lj2tlAVRxX518f2aUs7kSFUdD22NGKbv
TnlxQ6vnUE7doTlW4YcC+B9ZdWfmjwJFYj96bXWcFcp0Ta2bEqtbgsFj2aHYNT3ALhwGV/GVgynK
9QmsHuVsEa4hnJYVi5Tj3KWTH5Vg8ZBAgzu9hYqod0FwHfkRpqE21BmRBfPUZIBpFqfQNZ35/HUG
pTEsWhD5ojGm/S6QzSFyhsYK6yFJRvgRo6+/ItN+Rz2kPZ7Z1AfG2p4iEf2u6DKw/29ekSLUxgk8
DVhimthS/Jytd4CWtuf6PgyfMQTpX9cXpg7X1IWzO1O8RDGdTLRk1AAmHXIvy2uBqf6XKOb/bNsf
s0yj1ZZjnWILgYr73fTXg/Y8OrPHAAOSu9C7vqB/idTepXGBZ5wsDVDmkXvuXdmXX4E64ken9pwD
cQXAzdqB3osaNa8blD8mnFYdnHODhCKiVi4fa42WtkTBs50MR7k3Bcu7fgNUwtkUGZh9VdkgJ5vk
T9JyU2iogsxfr2+haD2cCQFKDeriLAFHpMiZu6dxBlTHp0E0sSVaCvv/RtPVlRJMW2IpAND0JmsC
rU9qU3ASX1+NUCHYcjdyjBFT0ESFt4QJQW+4ZZTkoWpnDos+0oPxMp3n/+Q/q4SzGZEiUTVPsIFA
JrQzTMUQNHQRUFFeX5loAzlTYcDMk4YlL6e5O09F50l6claIKEgVqQNnIsY4NmYLRgnY2dDqHnVQ
jdpjcdvmkeBlFiyIL4XNSmlGC2DvXDNbDLtIMk9v48exHb//p43ja2GLqa35MqAWNvaYfPBrlGwz
77oIQdSr/jCKW63r0RxPWdp39GWwX6N7MLLJU/ipPo8ogTX+8lJOjjAAFYrl7EOmFGGmEdhaVncr
XfVNIk7nmoHGZlQvkV+dJVdUCRMdG2cvmqUYal1Fqw7A1cAh5ifzSyVCIb/uZqg/1r3ZTkmOqnDF
wKorNbPdV91hBpu4IuuoC4PnqhsFb5ZoSZzNiAAiYuYrXmFLOdVqbpP+ITFEfXv7Ne5fLxU//Zio
HZH6nykKlnRi1EUA2sesvChfIDKBPzJgm93rR6oaWQ5lJMHUIsMFr9C3ni0ASWJ6oUM2MfZk3bl+
A0RbyJkNMq9ak9XQxEwN4vZFJqUd56vABO5h9m5CYZUvgy01mShY2ZFDQOa+vAdSL/zCxOvPOQDO
yrfBr29bByp/jJCFQer+LxapEKIQxaKyYvAjBaYer13KgJDndfRIp91NRhykWikAp9v1QrdyuFSJ
UZiDaUbYTDR/eKtbeJGXXUynOqKjyJ4Oouri3m3biuOsSDtKjdaCfdadrbuW3Daabif9p3wwbQCU
iiwl+zHeBd0K48xHJ+Ut7Sak75lTTy65a6Ru+tJ6KVwbVE4l1S4lgdrs6eZWJPv/5j4MhtxXWo71
WVX+GIPV0JBkNCQPgqXti1EN1bJASE8IdwXMMWylhsXO5oigr/iaj8m5BmXi9Yu2FzEo5JcU/tWc
UtXS4h5Tg8vceLWyOnMIJGRwK6tIDg3R4CSpJlgYO5I/j+xdJOdjG3phaFOc49aB2Ms2++qtT0LB
snZTItt1cTrfZ8QoSzb/xPSCAf9j4uqWPlo3+uf8vCLii5zYa3p7FNF97j6iW8mc+udzoZqVheTV
4oyu6aM5/nNySond+QUuHDlkb1Nvi9C/Bcryw4ZvdNJqFzCg9DKWW37XlBeNfpHir9c1RbH2fLnt
ythHbIS0htLTPoTiT/qnEUND0dJ5JUpXGSs8mgnyLkaQhKh11gVa2fSnaG4aG30THgApPpY6bM1U
O6s8ZChRAHJ/HD2lWGwjLu6lMnUM9TWMm4+YMHDKeLSLqTwNGJrI1fFmWC40NjyjyWx0yB8NyQqi
JrzLgIqHcNc1MsDe6LHdI9ll0sLLCAaaJkCt65MbMwhkC+S/emmrbeFbynjRssE3l97O8zs1TR0F
MNNETu70sXfStPOMZP4Y543uVm0Z1El1zs3hmFLU6fL+Ju9xqOriNkpuh2llk/BBtprAHKhXZJqd
heup6ArUCGg422VO70iefl+6xp/nC7A2Ual6qObpknUKwpUM/CSN5M7m47qaJxNIM2NUezIY5o3q
UyctGFBWMwyEFcdGxbzymjl1H2PzviRx5k814EOwA4U5fhuVNfbyqqztsisdmahBWQ0npZZszOne
1lIc6A1mnM3Ybah2t4Q6qEeJC2AIw+nK9RXwhfgaBWgu+dQ7E1JoY9vP/gAydDvUKjRoL3jyc71w
mjp0w9p0eqVwK/NbTswgTavGzkbjjrStQ3DiM9U+a01xI2dTbuvNqNpFOd7GWY6PSAa7mpvIJVb9
DObdG8kaAmvBDE4cB1ln3VjS9Ei06tQaPboq1taRm1q3o9RATbsbjtScj2PfJ3Y0Gq5mYdRC+Zwt
0jnXpkDWhztzMW6HDoFnVOvPphVi+io9UOnDrMmvRQuApNJN9a8rzi7rKztqq7vVCJ+jBK1lWvWo
ANBEm2t7iRrVNubhadWjZ5Ai2CpVfNAE+4VC3sIR36JhqpoS0wOe9nkcI7sP0WdQDIGSRO5CZEeb
OsfA6Kox6Oc5770pyc9GXfipkX8Gd6KjZnJggS92KJeb0Fo/qPJy1sIHa5adkQINN44/6030OoMs
3p4n9ZTqsTO25l2ZzadFByty3n/HWPuNuX4xCitYLP1kaLkN0AjbMPOnGpookfxBbzuvYpkE3Tg0
6SfwC53TJrVbmgRZWfl9S0Bw2OACSN9zNT9IUn7J0HY6rtaTnFdeblJPyxXfnKvV1pX1qSmiS9Os
PlULZxm6gyVpx85ETDeXfqEiExpmr8T4ommqlyww7QpxzBaoAaxPMC/uyVraU20eVR1ZFZp4cR6f
4fnb5vrSKjinnN7UM248PnOtEjgNs7tGQyAt5QHTy+4QFza1RPCM+5bTJKZmqUCDMLlnVgdulzaW
LUo70r0h4zFHokfEayqQwZfc6BiHWllj5kzWbkYEBKF8S0XzoyIZ3Ksqh8SK1JCh9U7rZTYxRb6i
k38igldg17mTCRwSC9MHJo/GWE2mhkFypPxodZmS13Cpbcu69H1m01hEZrjrKGxkcXGU0taaRHBV
3CbP7d4CX8iX60/abmijbCSw1W5eNKusaEYVeMazb5wYD3nhSJ3dgx2YNd61gfyJCsqWu8ckm6ql
mAaAa/jq6DxVnRTLDbI74KpOEnQhw4KD6U6wMJEYzv2ZQaNAFg15TAZmWburX96jL8m13PVB+ao6
qZfciQL53T4oZbM0zvFRWziqSo6bFN/8yK9ntvRoejLS7KBecdM3xq27HOPTTxLKVFSjFS2ZadPm
LInVq7GhIeoeFQzPZbnXr9qhUgxBGWHXCdqskn3GRswwaGnSUgnBVPSFKOc8eYmVwLA+CQ5wX/ff
9YTT/SLRE6AewfvX7dlP/8EdCKhHP8vogh6O7SW9JC8CiaL94+4Cjc2QZAuO72dfcIy8U+IBYdw2
dbBktc7yYrr6s0Ao08M/YgGwsIOUT9UUS+OsrxylJar1KHv/bIOOgc7bvtFLfQtILFfUMrAfCL9L
42dkK7qaOYnhwDKGPdMH0etROXauZUdOdRe5lWBL2Y5dWRw/LIvmnOYnXHUW9U6MZCso4FenWSqn
BipKFo0C1dxtIWac9v/bTX5EdpqjIjcKKM3kEIdBLFeXEJOcpZf4zeH6ye1qy0YUd9mtaNH1UsKI
Rat71fo6k8OcfPwbEaZBiWHJVOdBXqSwMbMqBjqHvBYHRZseZ1o7NbUEj8DuhVY13VAMhRoq35ic
gqsEEDJQQWnxu+k5pqOjtCCSEHV47O4Y/AtqGUTVDItTdYwgGmFRAnlA0f1QfYmi2zoRgHjvL+WX
CL7cPlWRkRsLUtOdglkn2QnNj2YB1BFRi49IDudrNGO+pIuBCD6MUjCzy8RZtPWgR/0D0EcFaxJs
G19wRxtIpMozJvpm7VFKPqXATEmWv3Fq3o+Gr7Wbcya1Mcjggf1X2wjfHK0LqBbEyik0I+8vtBoP
P+Cege+j8b3WbZFn6FZE+5VqtTdxCb4IpX0yRlHKe9+12chhZ7h5p8xSSw1jhK0bTuZdcsj98YxJ
yNhf7pevk6t69SWX/f+2NO4FiRR9zdoamQ/FAvHRGcFlqByvi9jtQlQ2y+LKVmGdlH2iw5U27ypv
TuxVsTv4be0hq+z4trarG9UzXsRlin3bihgBhL6KRk1eR4rRqDOdpXVGPwxM7Gf9sj6AC9nP/FHU
f7h7v3TW1ImeGEvmGZRWLWurns3kK2l/szTEp7NsMyDaQRvd6xsqEsU5illvFCF4lPDql28GeETH
m7U75p2gE0okhXstdMVU1rQAuI0eVmjUhUMh6XZfPlWJ6Alkv/THm7vZOs4LbM26zWVW1kRB8y46
+MAHcsmn5dXwnf7DX2XdNsKY7drcsXhBDq3ogBahF9p3Q0JTR4IGFgSUAnd+N0mrW4asgRhbsyh3
sfSuq4EEgTAFjF4f82V6GeIe8+zWUUnaD1IzfQchleDEdv3PjUjunnUaaWmxQt2jifhZNnhplX64
rnoiEdyDWNW0sGY2eCxHASVf6r9gxaPKryVQwipom9NZlBZY9CpejgWJZrtMe8POw9qJB/p4fSG7
PeDwHohONORHFX64XY57aZhb1naDZDP10S4MrskOzdHGMUGzqMNgBpu7xLUiuxG1+e++jxvZ7Opt
VonXqm20GbpBCMYI/LE8r6IUye5BbURw6keBK5MWBupUBhm8AaXazGwErzw76z+u7UYEp25ZRCRa
Lri2LPhASvCoBulB3Pss2ixO5ShgEWXaoUfAaqag6awgN5WPXW89CxRi1wq9L4dHf1otVHUmgubk
+Ib10WUe4OBLB51mjAu9623R9MX+s7gRyHlkRTqnK8mgBa1bfBmPDYb4CzT3fluDwSWudV5e4ov6
/FfJjI1U7vHowWjbtz0ej4zU9or3uPGBdCwwfoIz47m1DEAza1mCBs85/bAgY7IWEfCNRO0wAgXk
ybV6vYNvTmGMJhMZrVj2OhO1bvJoqp9VMthy+iSNgrrs/rXSNSgD1WSDnwqy8qZdGLWJC6rjT+va
gT8l8q8r4u67a7yLYJ+wMQ5kCI0kydB9s4RFZo/Ap7al5Nvcq7egtP94XdZ+dL0Rxg5yI2yJxrEk
gKLH3Da90zH5noGoK/6ongBU4FFXPgrk7SuGBYB71bAIIZzOV1M0do0Bxeg81S88HXaXMb5XSM/7
hQ/0BXc6CC/a/s1+F8qpPJnKJQJkAzP1jOC39FuCfGGObjDdQQupS2uB+u+n1RAu/t8yOd9pRYlE
izoEdekRZL5sVtwFy2V7Vi+jF6JPgY3hGf5yGCe7cCOfPF7f5n0tfRfPq1CXRa0WIS2EEMXqAjKK
YJp3kUOVzQI5vSFZ06USG/arv5ZHzRmCMBifZRuYYk6I7jcf+KjgB2SZKDYsl3oRZqnSG9Gk0a6P
tfkK7h0t4XkZ1oqERjfWbh/eGwvxLPm27zDXeyam4L0T7Sr3pFoT8FLzCRMIeYoKT5Td9EsluB+i
68E9qaGZhCbm/9CmIL20U2SXC4o4mQgxbbc/d3t63JNarpM6zuqPl7u6jV/RWgJ8ZfogBdVTeDsI
LoNg2/huBb3WzHYqcUi59q2rH5ZJYC8Fe8b39kU1ltK0uGtT/VHOXmMZaJTB9fu023S02TC+t6+b
Mw1Ydv8zW+ZhfWnsFs3Gw2MHtwesed9hLk+I0JGkzz/0gSG4z6IlcuaE5ejbWgXT56DMHQZSND9S
8hrwNN1/3EvOcCSrNJrtgPTd2L/qQ2TX0UND3q5vJruUf7qNv4wT39inKqvZgWoZbqPyaRzvQRDo
5o0/1qJ2tH95294Fcdaha1ut6QccWnqzAiRpxXRejwlEBQANrENM+MzsuyPv8jj7MKT1MKgd5E1o
IsHMpeaBmeQ2RgFnflid1ZsQTUR+ig6nSFjIEV1pvuEvSky0L0o/rvTysXsI75f7KHYZuC6GWb/V
pfPfDpGzIFNKO2R0YmQ7EKZNi3XfVpodxjl4MbqsEViQ/TzOu53ne/7KXi2aOIZLxGgI2SBrctJv
F9/wUVQRXHV2SP+PtOvYsRtZll9EgN5s6XlMe6ml3hByQ+89v/5F9dynQ5UoFqCZxWwEdJ4qZqXP
iN+0UxMlRZfQq5ForFllVhoh1iKU+iQMZmYftUh1uvpaTrldA236L27xJoxOOfoh6ruaDMQPa5AU
54ZLzE64m7nvx2L2lWMjh4q6dFEWpamCZo5uH+S28CqWMPiYqHJab5aZL4FxhzSBr6orhgjgIXKs
+1LGDhvgu6RPOfKAqWJh9u6/8s3ZKNuoVmLeYdv437QtPAk+Z6WvhJ6St2U/dDiGhdx95BtxlIXk
UkMODYKG2cT5VdXED3WE8WSl95MptgtdtNp5eVnz0md8QvKJDvSSXhzvASmC/RKEdFEBHmsQCaNe
IYx2FTTg/GC1hXf9zeaQlOXkwhz5B3F3ivShBLj0FHsthjmOj8QSQpnLusZgTbNCSF7wps49GtxD
HTGujXyNo1uj4imh6us4i/HAWh41WV9fUsYLZh2CsoMAM0oqsFUg3A2Nk7DIFqAF3BZ54fFd7S4A
o+D6/2aJnkaJ2jlZcxGXtWqe6onONUGLfrR0u7P5597/ln4RLEf2SyYbEeMG6dmHRuX1CXDyyGS0
zBuAPjfO7X9TBHorPIrkTs0W+JI5fot5wZE6EKNNjBtk2CSdMhNrW2FIkUM9LCrB/g5oXmUd/KxQ
IzPRx49JIqkMzWAJJBe7yaz7sR6WqkRft1iTc5UKPq/HXyQFXFVKgenB2GFoiHis6nTntQozuEks
69hCBzzgdXSTcnK5tcbS6fqdN8CiSWaZ4tlZGk0wwwjDgfrEQvF7h086eHDv46ibU4ty3gJhNSE1
wT5oLOF1hb9RH6Q77a7xMk9zemexK7v+MDv4v2zqT3VqstJCls5SlmWZ0lWvQUNh66Ho5rLmqAur
Vcd49zplWPIq5YxBxTm7JIgUs65fo79iwdm+ecq2iFXczwYHDRrD/tqu5VVbjLOiYvCI43gQSMqY
ki05PzTGICPNIDD5TqNit9rkppn6xueDX0TVs5G1dhdWDH0jBzz40HTbOhojIcF/+HEGZ2Gmpgl9
sfXrHi/YXxVWBLh/3YoGcFDMPWo0YEvLd4uWDpjAapFAwrkDjntmHGhfaW4iqC8a6pXUizreT11+
6nqnap+PHyjr71NfM9TiGC9D4e1hvOfia8XCR9i3Nz9/P82xwUm1HmYTrghDK0HbznayGKbS9Va3
cDY/hgzzxvgi9B4MesZyVq+I8SIMDA9Y80mKNyNm7ZqzpBCjtzEnqcCrzVLjUJxxQgFt6T7H8uvx
d9kRIaobxjHKMegSF/FGShS5vtY94F4LwL3/cyyDxEvUY/lFBuULlpErknpC/l4s95x8XwEDvweO
KjOfYJ2F/PvmujrCubeWCxrtus9JGO6+rsXT8VH2ViV+OQsVG2I+ii8EEfH26EpuZ04fIkf8XDu6
Gfs5QAhRzPRYLVumTMqgo8TDKysHdsL4MgMfWLbgwD5HXuf2juFhTAuVatbcGesqKXOgxlWizXyB
/X8Vbix85XJM2ycMNKi9jZdfLpM2Ct2kdEYFdtGkNbF6ckEf0gZ8w9O3zi6B57w6WNSwgYRoMT7i
jjHayqWR4YxhNTrsfBNqy8jH5kUEwAiwOZ1HZ/5I9hEbHnj1DIux4zFEjcf8sSqpig5SpV+Vs4j7
eBJDdCI14ccgveTLpape1MlJwd8rh4yb3ft8W2HUi1PlVjOmEtNOGja/uaYyEyV14ogVuu5l1r8c
inpxMa9JRSQD2iy95IGCyYXCwsQO9ya/U+yyyOlYp6LeXmhw+dplumTPElZK5od6xNV1LOr5vTGk
Xw5FPTddmAogOKDjOln1ZQUYI2CvOYe0xFdHNHXeZKcZrJNRzy1WjWFqQM5hy/lJR8FbUF3mxNhe
w/WXc9GvrU+qXiLn6pzQA7s9aDM9zuE+ht+jyhxQvRVNscfuhtmxFn+Jn6IdwEYdVWqsoeS0LuwI
7SkZNlAt6Rw+iGASbgAVZkwmiy6HcZn0KFKMsQ9FbfDSxvYRVW2rm4Dy0bMCpr2cdHudNJfCmlVj
LRQgfAZuCelxxVaKAYrcDR8Sa1wsbLsA8aO2wgj2K/lHZXRjWFqqUvakqnQhrwsFhMm+6gl4emrq
JV6HmidqQT4Bwu9Z4+p7xSYc2cA8jyRIaNFSGgSy+ywcDQQLy6nyW7sF6nTkAN8VE/pufao9FvfK
vspi7l/HoDUGy2m+kkhYY36Y8Clbe7SxApWci8fKCr+D984VPnKPghOfuNpkVbl2NWgjlnqOwlLE
UhbJEAvW3DipnUgNTaPm7WM/tOeGtI0Y6jrVaaimluCoGKgCSYGRMmBr982zgOk/XlQFUaQHN+si
qYaigRvo3ehOc8k8PvhK8dLRdbVZq+F7ZWpR20ijzDMfIx/igOSF+f/FSvwGuCO9XwQgDmWyhZOb
+c2gbERRJrqfSiPsRuhFpT+rpaehsNUipFySD5NoYYfELIfg+Fvtq8TtKimVmFW9C5cW2ahWWGL2
1ZjBQcAIxffV4SaCUoel7vQZfTZAvKl363o/sAYN98Lwzfeho5646rAQOKCBm0rfpkkyqw7kGUYw
DR+Pr4olhyq3c1WeZE0GravnOy69zJjgyFVXCP1jMYwvIlHJ0ZoI6tCVyFilzq8QxunBwgqjGF+E
HncpSlDA5D34JrSwc5FdfouMkkWCthsEbz8L+RGbrGWZx6EaUlwX6e7Enuxpn2KrsXpsXL8QwHHl
hJu0pleWcWV9JnK/G7lDmwAfOcL9RbziNChGZUniGoNmiQJrAWnfcdzeq0R+y0ZW3inJqI5Qbf1t
dQlnT2jrF7C6ogUj+5HLmv5jHY0yDwMYmrWKLJWoVWvrk18ZhtUKwaQ9HqugRv7QgR1652bbnItf
qlEAdAocxSq74lh/V2TjhZtHLBWrwaJk51kbLFkGNULKuepSAuI9P+tafprHMpBq0VWM+bGp5DuD
H+5iab2g6nWnAAiwLWK7nDS/LYc7PVP9vI/vc014KOfUTSb9Pskqd505Py4lx9DXOzw6V+n5c5kN
VtNKl6UAugoYuKxe7k5lr3wFXBLAaJP8zVD5AFG0FeOXpJ0c1GFntYZs16v2zPNZUPKDhb7BfSdW
dlJVQdhnVtrmWK8GaTFGRj+UaXESKuw+C9mjrqGCjAEHKwyFh7VUsTUHELyKr8+RhgKnNDxrbWJN
cR8gcsgAPJSfAWJpr/m3ZYg+Hn+M/WAB47EYO+J1Hcy1vyoZUuSx5joDa26fBMNU36InDoP2hVee
i08i9rfdyla/smP3vVFaUqf8f7l0G7OYM2xNKnBGAA2549w8MQkdR/GhPWfXyGsdMmclWEsA9EOG
U9rV841kytIO+ZhLES9KKLI3TtpMlsxrVlIAkUhnjeXtWtuNKMraxpKCNZ2QQFVhJx1NBDObnpf1
x/EnZAmhYtqwm6Sy0VGoF7PEzHguSKSHshUZ+6wsq07pSS91aYFtFjza8CoNiSmwamp/iLsMAwta
kgK0QuocY9NVQ9SShctvoy0hNo+BoNg6ojt6scPqVu6WhzThJo1yIFwhjAUvYaRfjmKrlesg7pHL
CdWdXqdnXjRWE3w7mYmix48sKr/I3BSURQ2Yi6F5y/rCyUGaxCh27H7IzU8i/76xi0Xa1Qp4IOC4
4s6SFVupMrPiWSnQvvW9HZzyKjOA+2JtJQf3Fqc6ESoa/rl59y2Lm/qJXbiJPSsWS/CuAt3eAp1g
Zm0Wd0WEqke21pbCVUE3/UWDZWtT6OSSE+oQKIGKBOQKyZGlk6bzrp66x8+NYT7oFFJUuXIyVGwb
SNNZkb/Uw8cyvo5DYR2LIe/pNye5uS5KP414bqVCJEsN3EWUn9vcNVrZHCXszbaJLWQPk8Y4GOsD
UeqHqLBbxwKJ1ZRchRz8p/XfhOqbI1GaFyd4RHwNAZJQO60+ubHIM86wHzNtZFBBzJrqQDzO4M5k
r3J6wgrnyqnZo1LTBVA9lzX6w7o0KsPRMajeJjzerKFibJUb3CjO/qO/ojQBJdc8kWRcm7A2plS9
riim5eCYH1rvWOUYZ6HHRcoka2deRKqjRYBI+ZLJjIPsWp7bt9Go7w80+rirtAgdDQC3lN1rx/9T
ZUDhEC1OZw0bv0+IHryf9yB0Y0xlJUtDlOJRIwjCE8mqE0/xdCzxdX9TNd6citIAg1srTurhfqvu
EteBMr9JEaMUSC7m6Cy0742ETFZJsoPm7mnQFCjbP6WYYbt4ZHyiXRd0Oww9MhIrHGrePA6TTa01
jAlI29+WJWckoeT3HpyHng8ZOK0ppVaVQC4dehWW8wc3echPrLe5H1FsTkOFXwKP/aV2xmnmT6SC
mjgzhjknt3gh7YqUseXB0G56WCTnpVjG6iheT+OLM6ik77T1c53dRTJDEOsbUfag7kVFAGQ/kCIU
w197I2jUHuOGrN7wfq10c3u0PwgxJNcVMG3C8+yKluh0Xmx/Wx+LYLELO3ZYqTXrXJR5GLOYL+sR
dk6TO7OY4YNAyJ0xwh+GjdMp/zDKabooK1RvNPw6PcX8p7+xoaouApsBjN8i9VQB7iiJcYiZq6z5
ULSOzHLSf3BwPwXQ9ahGVIconVEv5B+5Z4C3uqM/laCdJEB31TPH7Gnu256bPCpb4tPWiPoZybrE
3Wsaf4n5oK8ztxLavwp4boKox5pwUpc3GdqLYyybkxL7TS9dYqUFtBvaikvep0jLdTNrmPtFJLH4
3RzdJFOJh2Z0szgYoOHA9CLZCQNButSauoDRb/RxYwOr2aF6KVvuMi0jAMKXzK4xucDH0mQfa8/+
E7j9EuppV/k8lJ0KdDLUuN2UW+5VrHnyMwur+Q9J/00O9bTnpRX1lqCgtTZvxbUJ3MQzcF6d1Uqu
jT0Dzc3KXAngIn/1+m5yqSeOekemy2ksIZRR/BHoftrAWqFmXSH1wNMpH8RmnJDd88kzv8bPs4La
s/IXjJRINW4nobz+APj4dsqQDotgYSuV3NLU0OL5JzE1GFkh6wFSFqUIk1SvuwXg0NLyMoijNYri
NR0FrzQM91j99o3jz0PR40AFp3RYRsgkG1voprq+du3zsYB9x38TQBmTkGv4CCvu6Nhi0q/zel95
h5xmOn7WQShbkmZKXCa6RoK/PqjAUAZU0Mzq3LywpVPpcMGcOsvT8dn2/f/tbJQViQH+m3ACxjKk
sH1qizAwQrwioSJo6MvXUEv/411StkLh86lRW2ggX3GeHGcPTWmYfD05lWpYIy+hqDg4QsgxxDLe
F40Lt+jdJBcdPmGpS8AKDKL4LRy/H18lQ+Vlykz0osit6YQOQi9/5/inTETxDFuPwCS1jgWxvKlM
WQtOCMsxGd+7b4TSsQPmpknYQtIvZN8ncdeJ8ZpZ10fZjUit0xXk6KjpZ/agXozMaVkDQqzbowxG
osZxokgcWhRJ9Fo38udQjZ7JVBKwTmzG/TEeNA201ZWh0GSkRdF+ywP0Sq1/scRCFywkn/rChCe3
kbac8tGZzhUjjWB9PRp3q8A6IkYY8fV6uDFCyNl5WCbF0AnZHwWMWXB8Wsa3o1G3hFheGm5EhAI8
0ia7m8VT1DOSyf12MMhBABKuqIpqUPrBawZwd5tShoUUEHSDHQ4Y5arJgxKTZSV3j7MRRemJHvVl
qCew9qWUmH10aYxTFzGa6ccyNBqaQxrjrM1JUBc392v6qIiPav/PX3yVn8dACRrR3SbRr/gGxLkk
0c+q8yCcC+6Up6yvsutPNjIofyJVlagUNWSE13o0CTkN/5msggM5wCJr7/GJBbvGUASNpnBB52la
AVlJWBjjB9mpPNWOP2qeYtVe8frfbpDyJKXQAnjNIAOFyfQ8ToPLKbylKOrLsRjmkYiybL5UE6W5
NKcK0G3AXQkqA/3zGpkR2IcrVM3YzOvko/wW1m8+GuVF0Oouq5oUnFts3UoXAtOSWeJzE4wgO5Y+
Mw7HUhHKk8xrps4T6XqnAUC47PCz+F3kzNFK7+Izb0Zkrghp7bHQXUu/OSFlLNS+mTlRHiXAEYVO
gSIxd2lEAcCDrMHt/UrKRhJlK8IJQWiywuuTUVrsOfpAd7LUZ84r3NxjjdHuRlI3YfTytzQ1chbH
cGB6eNH0yeIKvxd8gWuAuOQc3yBLFGU8wjXlhrxBttBznCsYL42amYDTHY1PNWb9jmXttzw356Ks
yDQBbgxYx//u+g53GYDEEWyIgKC2B4ASAtWhvho2JjSt3Iq+Hgt/X3c9eA3vvnT7+IRZK7QMX3D9
JrjZOXuc/fqcEZpTZ7BDcCjUwBoFhLOtW4vF6raxrpmyMFyuc0ZqlMiwDcVSp2vLdVYlBwuau5x3
fFCGx6E3xWudSwoZCMkAgwotJGZmL1dngWexETKe3nuGvbnOJTSENo3RRE5BbI75UxXliVo79yzK
R9ZxyM1u5Mj5bEQDhiVsWfqM6QRd+9ADI/n4yoiZ+F01JHhnjNXJvErJWNtokEsugf3HCnr5uUnR
lB+fm0Qye6Mxx4k5SU4mV48EUnYLY7uATDZaWJPsQwfs+mZxI0xlrI5RBL0YiNFiDROjf73fEJBu
p6RMGDdEi1HkKGcup/CUnXo/Qx0Tq+fMMbt91fgpiJ5sUIDwYaSEqDJWpPshXO4ACGpyemWHaRIc
f7l9p3MTRZkvPVbSRFEgquVTU24eh/HvXMxNAmWz5rVUBiWTUCmazrF2P/df0uY8s/BM97X8JoXK
nauZK8HTijRinEAalnwuywWdd5YXY90WZYUiTdWRqsCvzPOzUbYmBrkYL4l1DvLvm9cajknbpjJ2
dhJFDaRevceUmA9ah7+Kqm/XRUU2ascJnUpWgxpJNqPmg1R/U8tPx6rF0mLKKMx9265SM6COlrym
3HVWvDqHpdMZra0/RBa3s1C2oFOKbkjUkEy5E86i3M6utd+BhbRwMYLGCuQZpo4mAVDzDEMWZPFf
9nKwmxOQT4S6LgAAHNAxWwv8IUn8+TMr2fpD8PvznHRnLVFWENUI6NpM1uQQbKfoJAYE84g/Kwyr
sJ8X30wd3V9ThRzAdBFKQ4TcUrr82/2UsfqtnGQ//cGUx3hYvy1jl6EqNTnM0OiC0PzTGkSn2he8
6CFCGblx2SCtLIGUvcAeYbVGLQSuWXhuo/VpLFXGJRL9PvBROmUsYrDIlqsBvaylB05BJUO/luJj
sl76arGPnxrxPEeiKKsxapXcCBnWzPkTUUXSqBYcNKr9YzGMF02vWcfyqKZ8gUsr87dI91L1yvN3
Mff036RQdkPtsymteej5UgNRHtN8uaeBraSOGYaDYWrpZeoyKYosm/F9VHXxlLKwJ72w1YaVILAu
jXy7jUWPE0Eq5Bjh5KQ/F+NTNXQWn3xpB9YSPOM49Gp0MghiMgoIiaQ6/16qwHTh8h+D8fX447As
A02izZdi2HdAqcFuQ+j1z+DBuMoPy33vxH71rIKG6PuxQMZDpUG9J60Y12mCY1cKVytPafPh+O/v
XxvWQVQBkKzyb7PmciK1KfhvMbMsOOFYWF1a+2PM6vb8IXi8yaGsATfXypISMK38Agvnx7ZhTS4m
inyWn9i/sJsgcuCNvkVK1KiJilg8Gp5G1El0dOf+25VRwcMIHjaukyBBEH6Ap2osP1aNfSxif3RA
up2CMgIjuLCUlgyLgjv90pmErA8zWMYV1FxWatbWcmYROrPujQojej6dJXT80FlKOGsx0FvKWDCe
LF2jTQH2QBKx5eF0prNePXEKcBUYgd2+0/l5b3QDrguV3gCYH56n0JlKJJjipNpkFSQSGuzmr87x
d2JcGr2PL61T32ZRBIi43CvES1kyfAHrOOKvypxKopZGHLbt1gUKzb1186ORXrPki8HMKRkfR6Yi
AiEEtxfZv7Pn5tooD8v8HLH2FvZ3Tm5aLZPr3LzNrtGXIi1QMCc4pCoWF/WAAO0rdzIW64aA9zV7
ecyvrOIJ6zXRLbckylK9gaX7X+iYAccp+5FZhM5esprnyNVejvXiD8Wimx5SNqLjhmHkBQyfjt+K
O8lurgUK0OHL8gAmOmtwRTdC6IpStJV+6EBYzEqjdgMiWeZ5HfxThkDvJKRKqJc9GKHsVVV8KW/u
8bIvQtK8rM1y7VOUiwVsJKDFeXzs3edwE0sn7igcVVylFrINssxvmbG6XNp9Oxax/y03MqiMvc8j
eRQn1HPCqxB0jn6qgVs/noU7+X51hCt7qmrf5csaEOV5UdEUGgZlnSvJ0ATY4lkB/GO8TFd+nC5p
XTqphFWZavggc6LVhVqgqbJkNrH2OAtvYKh9ZBydPMHfwtzND6FM9NRMeZ4SNZYB/Nrer77+or78
iyiXnjIUBBnJ3q5J2Mij7PVcNIIxaog9RPHRGP9J17c2ZkF57eaTNxm0wR46vZfzGjKMXjD7ZLHC
4l5N3dS4StViYl3nb5z3Rh6lPhNI7LQKQxq2kPNP69CcpoGz64qFHLf7ABVeB8MMFgUMnlztxtLx
yToKUaySWhmZ0yAo7bLbe6yG6q5/2IihzEwtqOIw6KTHNaOTlr/xsmCCF8Eq9JOcseZo9jc+NtKo
oCSTsCOT1yhlZf9g99se75NTM6FDrZvItp7f+/1M0vP917cRSil92WhF1vUQWn8qg/yBNKEASVNj
ngHYJ5jgvfurEauNQErrJa6asTZHuv/FBEZtMKRNAiNs+MNNElglg7B50YPihrYaaZQWpIoiIY/g
zPY+ctSg+aacUFA1h9fkmZW87teJlJtMSlcGdQxrbkK+R7it1S+EwS+6VIHsAqr0kcVsvWs6NsIo
VanFcKy4vMIoqubP3JnrnybWlux+QWgjg9IMvhDDWZWwGza71RfS4CUDStJpuOeYS+as41A6oY5r
3gH3AI2n6Jpn90sN/VPejs37rvO8HYeub6WC1K7JAjdT87M3rvWTkrfBsQjGMeiyVqxWejPOCFeb
IX9KkxGYS4K9ygWjU8ASQ0WtdasOXJf30O4alcCRtyJDC5TEYIxx70NhbG6MClm1PJdbIUV0LHxr
A/DVuqFNgkrhKb4TniSPmCWQraUm70d28np8lfux7EY4FcumRalNEXGOUl7epWAZFtbU4dfusuTz
WawGL+kXZzUkU8R9xz0ahvxwjsPoFGXcN6ypWcWIyDcyfMbvYl0++feN51miUsNmLC6/BY6oFXqD
1xAcGRImyJXZ3kkOsI3OsccQuxubbK6Dsi6zmMnF3CC/D6+rKzqNl1znJ8EjgPtASv3Ogsr4g1v4
ac3oMfRKipN8IcecAYg13g9XUlEwPsyW7I5XDN6y0F1Y5pMulzVFlSl5A5M9ggAVg25YiAm/d67h
Ve7ytWFEXrtR0eY2KXuz5HinMca3bSNzte8Cmnzp3VidhOI1XhhlQIbZoetmYteJw5pidtvQr3Lv
zqATPlYNlgAq4prDootbtcOXagONjEon/xwLeJ/Y/y0uvt0WXSObK02XlAy6QDoDvBdamHYHreNq
N9B/GSNg9/Pz6osPZJZOspRH3iX43OHd/BGPwWVlm6zzUlapVJJGrzpYJa0ZTZ4f3ambGOrBEkH+
ffPGhXDIhQzQKwCMBw12Lni1ojNcBUvfDcqOAEN1naMOKWQt1J4gaaacdEG4Vi+YzAXRKea15TYQ
dNlseCw0hB3g5EfGsPt+0XDzYSmjUi95GdUk14tBaI1JU3Nq/FwIuOS+0+/1/NIBvlZXGaaMYUBp
CjFRazEuTpYZZP1OrECr7hq6fayxrO9HRS6L0fJV1MMvpOV9rL4tIePjkejq6EFQ5mMURiHmcrKg
r1VeqeaeNMynVtFMxNKFmeczC2WOoS0SPaao1pPWcQZGxWKg/pMeTHSNAoIGTjD/WS2F4+NJ9MCi
0quY3tcajI7k7WBGFbBDwurS852jrtG3WtQYz415OiqgGcu5BBt7gw1FZ0DlKnPCQHiarfe5O5sV
OpOP8+ePh9L7r49bF+Ph34w4nfnWBB/6a1IuwA8eQbIyYz7dcArhO6eyOOCYh6SMitYMGGzRYacV
c3JQz7DWV+BOYxK4shcmCgwjeJfoBLkTZE0SRljJ3q0DFMg8zF+U5wXAM4jWOuv4vR0/aRBT/nql
ZQ7mxlFEpmAoAVd/DWtbVkuGmyN/4+izEaXd2ORl5etY43F9o+5NzYdef5UWrw9/HJ/k2HIAoexX
KcBoKQy5wCLrqD6twovCWpRlmFyJp0xHkrcABmrRRuv76Su/Ls6wqE+GErmgGH4GLbTNJ9oPGSSO
Ms/anmZ8pfeftrlBrc9iwQhJuSma7XkCi4Ag24KeOsdXeBxbSe+auRFTrqogRTWUYRyROBoXWXiW
NBuAN7zYWIvEmg1jnYqyHSXf9XylwzJWPG8by6XMV0uSGBaKoRbv0fLmTMMi9WNL3m6Yn7nwrmEV
LFiHoGxDKw9TqZPF9qq1amXFyIw/g6Lx+MOwhJB/3xyiU5VJCxd8mIF7Rn6adbYxfD4W8YfCi6ah
Ki5j+4xu2HBjO+cFFoARKvLWGKR2/7UmMCk2V8PSYdrCDp/y3j6Wuv91bkIpFYjaDtNsBlKHSTpJ
8UvHAjrer4krNwGUy5DHLkHRCl0vgg48PqO7cYX/BT6kQ+jO5LvoeWZd5L6XuomkNKLi6k5ShpW0
VKKnydIuxI7XbuRE1/kkB1Ew2esJBTqbYzvI3enHzXEpRQGFljiqpJIlt4mpSXGgSqG7gol65dRT
2rZBUhqFGU8IEPn4tMyLj5DHXGqsrHeV1eSrGwsyABrG1wkMFZmS3Pco4K/y6FQlsFx01Y1n/lVY
R39Zqqcmbl6GcDaBpHtpOeNFFYTLCHwtcQD5zroaViQPnjTPgH7vXaMvP6mp9JyMht11OhAcR3tM
jS8hXDcg1t80ObKrPryrjBy0vksWDIiq06awjXbwm7T8OsmpW0nRJRu056wSHSC+3ydV8qGLRWvQ
gew/Fpdwmc5G3dqZAdQtZAExaIKrfLQ4vnhbuerCzaErZNM5KbofQ9O+VoAaqvrOa8vQ5crynAC3
TuCKq4bYts0x/CEAjqibqnsQFyDYjV6KFZtAif7BCEdvmtKZ8dB34zdcE6rjoiCgqfLrQ0ds3QNl
KUH4q2FU9dkYXqTsJeFADjgzWia7L28jiXL8sdQ3QtkiludD1Z/qxtaA8HT8uHf9/kYE5fc1Oamy
vMQ+fJ2P7hih/BCnn6NEdrSImQ+RVPm3GGMji/L+eShECs5DerTA5J6zQEtngCqNVtf1X/ppunBt
50956fWK6DZL4x4flXWbVGzQD12VIxAmm4vFVS0ArNYojGoE4zbp5XxF7NZkFAFAxM8znPFjPf2j
yxzw4Rm1Q8ZRJKoo0SakLJ/CK5dCZhodyIC/HN/Vvqe5fSsaJ7LlW3hkjAq9h9OJj76FG34nPWdR
AJZObZbO5BcD4wuxro9yBPMallWnwoWmYmRO2Anikze1vVbr1+PT7Vp/VQbOmG7IhkRjw1QZr2ZK
iBk1/kRgFTNP8t75ev1jMfs5yUYOpfClMqVFG6VYTfsoWirgKeezipGBKsAJ31iTQ0xplH5r0qID
uxBNC4KqIlu5PfvJRQPUPQD2mS2FfQiB29l+q/fL4jKWXUgmaHGHVncdXwvQwObm7JDBgAjtQiNg
tXT39f7nh/utA5CHmqwUyGST3B/Gx5k1TrYfimxORcU6cx+Pw5yjv9ra2LqzkCpPpnIHdI1/RKz6
Tb7w+b8eidL5NMrCpNaIzmNybRVGX+Fim6GH5G/8bnhv10audROaqvKyFisJ4huHIOsBCeeEerPT
uVVQ2fwrcx6Y3NKRPNpDitjWFjLI+3fWmRSbMdUN2gUAbD/8Xe1+882IVdmcTi4ynSv/B/l1R/oo
haVkZvc/ttzu3H9mXOduCrYRSPlMtdaWohbx0GSP+zZ4xXVxSrey1IcU6OVpZ5Ie6OSjSpW4zNUZ
hun6rY7f1O1q1DApmEH6RCpVQDx9jV3OUZzO5rz0RCiRQ2ewFObj2497blpE2ZdCaLlFq5B85Mb9
NF214UdcPmjaQzawlk722yO3G6ar+rUmRZ1MkOI6J34ACawrhZZqd7Zg1U8g6HtqWXMc+wWdjUTK
oxZQVz5NSf0D5kzDeiPay4FutiYbf3R/ugpM1oqhq7oGi/Wrwkpa3SxxA0YGEYMwiq8H40WwEwcE
wZwlm6JkZS9YX/ebM8ZHcq/2/mpWciOfejBq3YRgr0lle61fWhBvpsInxgvZNQCaIBsKMOgRRVBG
TdCwwBPrJGUEq6mMYtzst35uGh4JG1jNtN2oQYMfF3RBlWXaKci8kmO2A8NqtfyECkVeBHx/qtan
4zPtf7VN2kbdGp8sgBZUUPUmRBC1rT41jmYuTmwBMqKw2nOqAVoMC7HBv89fYhap983Oz7yDrm0V
yZTXsooqBvjBLYDOuIWXmIQQvbI4S3pDpdNN7otnq3k9Pvnu/d5CQbqwFZZyVwHFHZP2hXKWZs3V
wgTtEv21jCvrWBTR/N8dx88j0sWtuh2FRYwgqokAyysZZrg+lPnXYyGs2PY9kNo4jBTrjjLHwT0t
k99hrL/1xvHcc3ZpPIgt5oHGMzdgAzLEbPQdcFXCIrfqhEXjuh/K3I5KPZGeB+UeRxqyUa4BOjow
Ss48PifrMimvL6QC8lRSVZvBWCJ80dvHsmTxdLNkUKYsBEEJn8gIyBbYMi6IOj+uPxwfY39UYaN/
1MOL5jKRxhBskjO2i3Q42/YziV/UywzEd+wtIxcpPezWJ8xe6B9C6ttHojx9K2VIsGZkQUDjQK3G
D4Nv6rPhzR6g5c+szuu+a78Jo7IFLZ+iNJ2gEQRBQIDBVDyMQQDc/vg+WYpHufGkTpfeIDB72WIP
QyAZH4///h+c989zvBvSzfMqkpYbFPKIww+LhckWF9/K1jDbsDqEYEUKGPIYdvGdh30jL+PCSdfJ
cxaA6l6aqgf8BZQQw8/LQwN6KsUbT/r9YhPKL9YnY6i/SPzgRvSMMTHMy2CwSlRcaXhIeb+dHo+P
tx913W6TshNZFo1Shmql3fW52TRvA++U8T2Qjc11Yq2GMFRDpCwGFD0Hwh3KF2V2kZNzxlz23HEl
BsYF/5+SkZ7Sn8UmHapa5e3ykj/ElnKev+rBjF4k5y0BSRqlIH5jQqmQK6K8yi9SqWNJYccXRYyu
U55XLsZ8PCFbHEVMnudUvFvayNNl4a5twjvk60FYCJZQ6b7YGIwux86X/OVnULayBzhoPKbgJVyG
1Yz1p/b/SPuuHblxrtsnEqBApVuFUoWuztE3gttBOVPx6f/Fnm+mZVpTPMeDAebGQO8itRN3WAt7
HQb5lphBFL1dVpoPnb90ZM5nDvY0y8MMWcPurO3o1XgNIENPvi0Uz7wGiQRWB5jXLEc3fAKZ1F40
b7RhGL+clXOcwNXKpL4G87SdVU6kYb0fEMySIFsQXSjnMO2JKIo0IcAZRn9odPVFUvofWQZm1alB
Eb3dX77UDf/8y5k4xwlI/VaV2CuaPRE+cDeR7olhmQQ2wkNqGUYrqbOMZ5alFW5mWqj43ydgu5ZG
UV95q4azPhGPn2UmCQXaJGhg5SNKfMGw786shjP8nIFsRIPZAUUiSh7/6Rp5FK1KKwZZVaGaJGDF
N8CXomsuXqTbyvJ+ORznOOXZzkzSKKAT8LDJcer99lDfSH65J4fwYfGtfXQjCgcb/hMibRUYL5at
K/xUgJlKUdqO+HQSqFMKq3L0OTpcvr1tw/oUwRl23iVjn2iW7GkTjGs0nDin11FliWaXNuVYqmEY
qqFpmGb4NbLZORlkwkqXjHwudvtz+V3fZ8HgEpDF3qf79JieVREE7Ob9rYRyjlppNIVMFATJZQFW
ECU+jbGwwrfpNFYyOC/cmXZfhhXUL73Sbxh+7nRqztbBegzxQKVfVUd2DNPp9iJ2ne0LxZqqqmKF
DBHl1wvN6AgwWfZ6G5q3Ob2tl5tJFsVvkQwuHZF0Mlug0EDmBTDSKTa9hKY+AbDXZR38oGr4LbpY
n2fhlKOTSWzNkQrTAtuOE5ahPxbJ3sqXPS0Lt86luxpE0q5q0O95Wd4RdK1yhfoKSUuAokjYAE1H
t+zNnWp9b7vY6xcTqKbZexIv37UY0PZDIj1YYGbJ4+k76oiP2pDvaTgei2i50qlUOWZn+P2Qxg4A
N3uAA9vXelUel7RGcE0Otj04ibF8MXrdCfP40KHWolulVzWR5WH7yrVaCGla6b1MF3fKpttBS77X
Jp4UZX2aBvs+tdRHWSPnxSifAbreOY0KFuZqzBZP0vR7m0qiosxW2myr+M8k0A6Q9nEhs0ryUDbj
6C8WdDji8zJ43Te0kZC51q5xnYuQkraK3b9I5OJnEetJp8zIxtQvamAdx/N0QgHqofo27gxQkUbe
WAiepJsGDiZERVZ0y7D5ylffaUZkEbROI2sO0n44AZ5doJybNrASwTlIO670wtJ72HdyPylfJX1X
tA+X9f9fLu7zGNynkttxSHMD05tT5JEjAZ3j4HQpeh/5M4ucrN/yBw9tfKtPkdy3KuVY73OWPDZx
66rQXsNC07zbXT7Z1uVpChaMDWBBmQpPt7vQZZLLhE0KVqFTjkUQ0295RQVS2Cfg3cdaCufm7aTW
NQPTAV5KIiebztr0zYwnx6oU9/JxthDXUBb8PA877+p9tpRNZUo20lBiumyuX65c+7oxgF2XuMoR
1NO7+McAqNfm4f+B4Up0TPbvK+FdpRtVlMBtMHTS6jpG16WWncHEJvzgl/fVofTzszU5wtKS6Cty
6tmjRUbNQoJdZ5FjgNvMSK5oK7LlreLIL5fLqeQwl5Wh2ZrsjXfYewwwiAQS6tZvrjA2KwQr3Uzn
1p+Sz74x/qA3C57aJBgOrcdKr2zGEwiSFLshtSM/ztQRjepuWvpKqsFmeVbfkHRYINXBVoVaxnTb
ehRk21iBecpPNZLjoNmVgagfKNCaj9i7klhV+SgpUih7Rvkjbx/04nacHxiL3GXTEOjIb1RJaQKe
uc6WPdQT+n4/g1JIFrx3t5z9+u64LKFIB5KgXo+xQRSB8ldblMqJjsC5kZFaYCZpoBGgfLoejPlo
aI1bK7J/+aZEx2A/Y/VBunbEGjirl+m57HTW114TCBB9cc5PTCjqo8TMzjGdliRYijuKwNsUgpkR
kQXxMH9yhSZwL0OXZ1c9KugCN2e6l2/Mu3iPHpPbAqdJ2K4UfSPOR4TNqCy9BR3Qb2RX9gF5GXSB
cctms9Wb7tB+0VNxQZCluRfiCw8fUKVWRMYI/i/6OcLx1juwgtb7CVCs6UnsmbYeFCs151EDIl3N
sMeMl9JozKckLlx7HF2MObuyTd0RyEH/SR1N7h2xzJWejhOSNuwjyel7mD5e/vubeaimysRQbFPX
db6cGk6kkkcCAcrNBEh0xUm99iV/VtwWTyMxvwjTgN8+1koc92YZx1xDoEQU6fJj1YeONu86u3Rt
+pR1rw3Yqy8fj4WJS+I4p0TyVEbnHrqhA7dzJEFJzyTG/vmVpN5ZYAIXzkJsWjcbNELR09bAsPmr
+yCdTguswiofD2lyZpGyDybgR38DKGRQXbElT+P+8iG3QzPoZxi9pgYGay4DaEurtlAoYMGyumbY
Harukt5hsOhlYH+vhHa+aXIrgZyd16reA18TAtlg8uSV3gIYM+KYARMoWi/cvtLP03FXasPp04qN
iRn5EDu6Vl/LU3IHZKvjMggHJDfd/+fJ+Awg66dBz0e8qbNmOoQ9Y0cR7TB+tDV/V8p/DsTH/H5U
FyUkuD3JimS3HPBoN+S9NklYU0Opx4jqhwG0m91M3HSM/ZAIsTlEp+SsMEaiN1rdwLZnQBnv4r0b
GG+2C3oOr0CeOu8LkcpsRobVvXKG2JBKMjMb7fS5vi2Br9cN4p696FTs31ehO1R0jP4PeKfZdNop
PZga1fzmsqltjQXYwDH629QMLj2YzKnJ4hEPM+1mwASCGwPhwfKSOwnwBKOX7vHwcPFU89gzXsJe
iOiJw+7pku5w2UNsy6HVSSMehsDP/IiwjZNgpFEJzJ8YlfEBr3v5xEJt5ZxLrmJGHQRJrLcAdElv
Oc1voMvw6yB3jafLsja9tSab4EGwTdngR63TBlE8ZvzxVZY9m9GtYYxu3M8HkOH9lI3yqTaL0ket
XFRE2OyfaCvB3K3achOajYEsfDyWh+Sa3esYLJjPMVErlNECrpAt6XjnT+fSFbGSbJoGBnhlgLnI
ls0T4abFnHTFjLL8CBI+QGU5agh0XzkTfMhNN7oSw1kHkCCjWeozxSts/T7Rw2e8dJx8qY9a0eoi
Nd0MECthnJkAY7oyFYpqvBzQq+qIR9SV4YQOddNj7oqKJZsp2UoY9/Wqgki1MSCjbomrLmeqB9pQ
OODUrjuB+W8n1StRnDFIdgUwhBHDR2zUsdsPuwL5ZhGQx9xRjjM4rAEf4F02CtF342JtLk1zLDFw
LjWVgeNE/bI3zkny3goLNVvrdDaq//9oIhdpqWWOspKi0Ksij2ADR9QxnPGKip/3m27sb0m2zG/g
lsM8y6RmOo+JMfmrBkDeBis4iisdCyzhqIL+xmZkWInjsmhshdRzYqOFgvavHynKWwl6+MufSSSC
C6lWlGczmlB4bhWRs6A4kbQvlyVc9BO4M3anq/Cm0ErriwRpA+1fB+M49O/y9P+PhfKpABDB+QgT
XKB/DfK1ym0l3TfziYiqqf/ia/+nZJDBuYZylnO82vEu1R3ZVRFA+yOr1fVn+36+pSf5If9qYK12
edNvsb7nirLJzS7oP0oO+Zy3MKW+wtMeQUa+020n/h5jdF7ya996nI7Ro33UjtYOpOqCj7f9zlqp
IOc5zKqJqa3g2HJgBPRR36ee5Krfv9Vf6d28175f1pXtJ8FKHOc1ACDZo+4KA8uv6CH+xvjQGKiK
fWzvxINTF10UrpTzG2OqREZToY48kO/AlpmQgiX5F0In//KpBHL40cQokrJQ79GSlMFXnZoBhlYK
uXWaQYDLKbDlj5RoZWloZhFZk7DbGzbVqZgwYYC34uWjsM/9Wx73+X0+vt9KhJHRZNETZPszRh8x
MWFjqW1SDgA+tKWfl0VtTdStrfpDNVeymihuCilBBicHbOsRw7mnaW944y7cmwHjNIpuLDc8ozp/
WbDojJw36VTbrvsESUA+2449f6PGXdxhri67puV/c1wfcXt1xAEkr2FV4zoXcmVl7337GCKRunwc
kVZwjmMqq94IAVbh9XhUxzdyLwhS/2KzgF1ERxAteP5dGEla0yQh/QiKGCbAtD8G6c7d1V/cdKIX
2b9E+09xXMQalonWqJwBEwoQCtqu3IWH5ABuwb0IzG3bbD8FcYGL5kOr2aTDm8kuzk05XAN9AKzz
sjfUmajqyX7073b1KYvTuUk1QkIjOKBht+wIRs7Y80y5Y7soide8X9aILUwvWNanNC6WWeOoG0B9
ASzZA6uDYEDVLX4Ug6+fJaC7GcAajNzCy88t9XThJsx2PvApnNPHtpdq27DwFB3Mg6WDXCV2UunH
5ROKZHBRy9KybtJVtFezMnHQTkvtFzndXZYh1HsuVuV111pSi5KqdVZ2NtjWMhAcFwcdsEdicLxt
p/R5a1ysKrpy6UtGCdENXxPrqsMkMdatE6AS/cnszko5+EpxZpPUSoHo4AGCe5eZ3U1YjM5iDoKJ
UdH18SXiLirmzGB0DJ0/efoOZGSHcA8UNah8tBPhvQiuz+ScxkJH1Lwb5BVZixGQMbs2QvNMaQqw
o+aoLFFwWTc29Q/zA6YJgm3d5Pm1WSnGVAlcog2+rjFC7Hgw8sa5LGSz7PAphF/jrdKoikuA83ka
+Wnn556+NYvhDvHozGQ/zFgti02BSMG5+I1e7MHnOsh8sA3fTzspsgCCQd3J1P8kLK5Oxn0tpQ0t
HVEFkV8JkvTZoPvc9C9f3mZUXIngnHtnqV1ZNQyZkQaZ7euhICpuKtzq73MOvRxsK50bPH9Tqj6k
veoWoXoootCtI8shk3ASjjmb3wLISh77cqtMIkqteLAs5LLxgcE0xjuAXu2oM56jY/sCrkRYVXZb
7fLem0TzXKKr5B16Z1aK/JGnaSc73Uf24+VPJVI6dtWro8VmMmm6gnm7uvwS9W/N/KKOItIl0efi
fHkLUIto0hF/ZbKb7J0My8ni61C66kUbWttp7epLcZ68a4ew02ekFSRgoZcEsy85mT/t2cBz6OT7
yccoVSDKZrZrQJ9yeRBo1F1kLO5+pGkG2+hDkD/Ob9TJBkT71MEm336WHdHAmEA5+IFCoGlPFeAG
UL7Lbq3Y10Q0wtvv8tWxOF+R6aTsGzaQNr2GgeEue3AWXUd71sNVHyafrblZTvO64GqByP4wjQKX
uJklruRzjkSPuqZNSmQBQ9jc5epyMszmGzF/5oMq8Irbc0KE6AACtFUi86B5i9W10pSznudDD/Cw
GKCLQEEFzr7kWyCE3rU+uKE82aGN01Xenxjhp2zOQMKqU60qxDHbYXbnuLobYepNWBwui9lOTVdn
5Kyj0hctSsz6rwob28mM7livIq7BilqUGIeCRz2iAtxi37QDY+m7QP62I/j7nApf4YvUtgCyJEKP
Ifd+PBO/6OhxzOJX8Jgf23jZNV176CZ6Tk0rkNUh0GPDr7unMU+fi0Fy+8y8s7OBCLRsO9Z//iyu
EpgtS5t2Jma2GXcVK3HWfnPIj0J0BtHxOWsy1DZtQglyWKG48WU32TdB3rnSud3Pu+GrDFqUNDCR
sgeXL37bjD4PyJkRMcYBJM8Lsk4SO9EEEF2sFU/TU5GLRhO2E89/VAyMPL/Gk7RVNGnp8IkZLjha
syZgN7G1re5QMH5CBVRUCf8Xj/95Ni42a1o9k+mj7dzZN2H4VqvZIVLZLmA37iJgr0lS4pk6uTUo
+nGlfKRa7QBf8qxnPyzT2k8Fis2aCJ1FeA9c3O7somzHEkTHf+Ef5J6NoIdyG/r9O5iWaNlmOxJ8
3gJTvVUYj+LRKk22mSxHIyxYuQUM3uN/UyLOSSUElDr6jCSoGDHXnZiOUixuCzx7Q9S7Edkj56ba
hmI5hPVT/1oPoR/rIbKQZ0lgFXzlsCqHQtEqFH1BUeVOKnXaaXH6/tSboteY4OvwtcOM6gamu2D4
JGgPREcZpwuw2ONOcmCC5w3U4e/D2+WvJRLJ+Zo6TlMpG6B/UwQWRQB/NdYfYMDaWAvBTIuJFRHy
W9u7T5d6juBV0jlxQvm2Gr5fPsO/ZFWfEjgjolOstT3b7ioIljopiqJt9b2alhSDVeDSJvlDZmhH
Q1avywj+JQS/YZRgcDl50Qr0pLtMgO20bdU6sVRMRmOuhsdtTSKNSB/7e6034FnduU0wOcaVvCv9
5EE0ebqZmq+EcZ9wwfZGnmQwg7AISvJEyH0//rh8wyIRXGBopqkuRgkoSLby08pPg0IcrROwAohk
ME1duaZcjStZyTDd1ea7FOiR6rEXtag+nvy/PdBWV8V+wy8yqF7XJRSFjICzy4vySzLUL3o1vdox
uWsy/dTLCp663XUr0TszRF82S5/aInrBrsC7rRduX8537UQDeRh22Os6THr/NSuUh0Uiz8OQB/k0
7eZhPpjh2DqJHd+VSh8oLREMzG5PVqxOwql8rA6FuVC0hDp/9k0UbgbMZzKYXvNWFDo33exKFBcz
9FEZ8kpBcv+3m6U+Q44Rvo02XdFKDhc4JNNQOxV7tgiFk0cfjaPmVW7ojT3GpzEUc2p//FG+s5LI
BZARIMpllCEaEhtUJP1dqBlOWxWOJKqlbGfUn5L4GDKTBqiVJs5mPoA4Gw/MHcBUHP1lQrCf3NGb
MP2WfNdBMY2NMlG1XmBZfFhJqqEOrZSNJU9YQKHkNGPptdBtQedLZV7gd+uyMEPIsGp0fph2LCV0
sRc0UvQbK1iu5qdYcgssbEdOnzoMN611E9BoF160wwuwfYq+fyzA7MrUu+yutvu0BtjANMMA8wxP
ZNXUSjqaEmaJ0wPdDR62/G/0yCG1oz7Ou7+gukPcdSV6oG13ag1dwf6NBjh3vkFNhwnwkylsRXeW
1/ZgAM4KdMG3xGMqnGbCjF3dTE5WAjk/YIB2FjMdaDfmV5Mn+19epytsj/iTg8kuPL4PCeSbZ/tu
QT2jPScPudvspYMtehWzGPPbp1/9DM5HxEpR1MqCpK/XrMIBKdtrZxv7Poqw6JQVB7vLbwt1cE1V
OaVFgo2a3LdFJbBNNV/9Bs5/4M2a6106Y1DDANW1bXtGnXplmwseSewol47KOY3GtkfANqIAkGTU
Q3pbqkbmDBbOVDd78MIV7mVl/oBSuCDwN9/R9wpRGRJCCzojesu28zEYDzoqKNULekXeiNmhzpN3
KtbJupfuqN/0J9EUjODUvA+xbbVa6tbEolCMZnN8Q6ynyX7OBlGjdDt1MlUslekgYZR53Ic46u2x
mGC6JehT6wfUT/fpOzh0Ry/fx0dsZl6+3e1O5koel3Yo5QSMNrazoeQ09sA8F0xGjO7i4LZF/twW
gNPVwa1KzeM8jJng226H8ZV0LiGpckuaKxnjZx/oV8/KOwWUS36P1eK9sOHI9P83PVrJ4lzFmOSY
vqCw0dFVdgxFbHpvkZm6gKPzkkO8V55iPyqdxnRED7Xtx/dKNOcehkafkpF9VPk4HHLwmec7zEe6
5j2jw1z8wpOpw9ZKRB2nzZRiJZdzCUYbV2X8MS9kHYCNUIjqyJsuZ/X3OV+QLnSQ9AnKU9j2fh60
fToagSWLjrGZgX2K4XEemlmyCs3A9eUHesC49YGxfreBaAFh08ZXYrj61kDiQVdSFMWztnKjOtsP
0+CHGYqbee5avSlI+EWn4t4tRZKjlBoBJCOZcjfODaxuD25pytd2jfHgESPSlnXbAa/6ssULdIJf
XAUYLknhqjEKZ54L+Xae7//b3+ccSijp+TAZbEbNPvT29yT9k2I30UzVAnUflm81loatHjGqBY7x
qoHS5WWPSnAHdxw71fRSirD5trR7LYg7iWE0bR0xtVNBlWQ1r2q318rd5dvaXJvExAqSNFk2WVX9
19PIxvi/2Ufq1Vflo35VnQ1vfg2BYB0MAYP5aUXweJvnWonkvELWxIkMsBlAx1m1m1lXdEjcQrRD
t6Xd63NxrkGmelI2DNcwap4r6dlER7gpdsWwJ/luBtciHQVFB4FAvrWkVFUWNzLez8h5Dwp2asYd
cxKiN9OW+aB+yGBLLGxL8hnuTKladyWUQl9O0nKjT4FAIbZSybUALky1Fgk1mWJlp0TQ96vF0QAm
Imv+5HaHbGdZO1FNdDMFWEvkVBC7jiPpGhwpHOXY6aQykCpyMNvp0Ea6R0zMMQ/ogUSFUw+6aOhI
dJ+cMlZxZ5M2w3FN6jL4GdXNTgqoogc0qHcTYNDaJ1HBSCSSU01tGDGbo7Nt7PyYN0FVHwSfkHkg
PtNYXSifsVoz7RcAUEIAVullX0GTsz0N2G0JnfoY7ar9ZXmb9vypknxuusgxWIsUnKfQXwdiOsYM
1oE/2YJen4mLVo1C5LFky5R2H++6qEYFXQ7mUegPRXfHefeIdLRNZERF1hCQHKzHvRdnyyNOel8e
Jc/8I2e4ujzOyXcNxmQslDC9Rj2G5b3cHvTx8fL32XwVr++OfcBVxAoHAwPFEdvCw5BW/PYB8uya
maOhkVg82J4Qxo35iEsKyPmQRNcLO2QWPd9R72zNDjDO0aAFhds3WjhgEGbPcekQVr7gpCLBnCuR
2tEYiY58XiqdpXLogc1qhwfqEEdx49mhfnuNp++bCNlQYNIfXevVDdfSovZxC7lDd6jaL/P04/LB
RH+fcxlFMkcDrWFiepwH9jwcBlo8/CcRPBZkGKtzo89MRNV5bZUF7dILPg/Tswtq8THGsLqlmcTa
XDIYCju2DmPWH6yJnqJmEOi7ynz2JTmcr8iUpbaGAnLYXAlx2ZwAW34r/PwmCwq/+yH58IZecqUd
Fb8rHVI4D/qxxMhdfJZPoteD6NScRwGnmxIPBiw81bFK3+ZeP+tOYZju5e/3gWB56dRMh1a3m3W5
RCwpVzxJAdZwudM6IKgs78MpCoordTdcpz6DTskAu1nhKb98EfPliY7K/n31EyaZLvPUw9EU1Umj
15p8mAZBsBFY+EdBbiXCjswpj5m/tMKHUH41Mc5YT+cKTYvL17lZCFk5TZVzJWoyGEXPEi3qMQQG
VsjLX9geBlsDj2TnsjiBgX+o9OpYYZWEZT0jXU2I9hbZw31Lk/fLIrZTfSB6osyg2rLKjyGZzQT8
7VwBkMjR/MZG1NuTcYvScL8jr1ju3fenqRQo5bZCfIrkLFFuAFJqgpnHg05EQ+qSwY1Qa7h8sG2V
+BTCGdjYKoqRZwtAv4yTlp8HAN6pwZi9XpbyL1H0UwxnX1osSwTtJ6YQA+uPgCJEvqWOfmyPsZ8+
/UnXgKy+Fm9LvZmnNISia5Ts0qZ2laU7gitJ8IWEx2K3u9I8vMSsyIgwpAnMHM9sPemlchNQQGgz
QqaJSQghIYnoe3GWBfqwJdIjXKTcIyOI/bm/S1JHwk8QfDGmXb97xM8vxuLE6mjUjsNKoRD013BH
5oOsC3m90xxKQKZVAvvaNuFPaVyMNpelG+rOwHo3zV1bVmKHAERXoOsCg+JLUYRKppTH6PGkQ+yp
kuRTuoAovhZdnUgOV4vS2opUZQsiwapFvFgwo5l8ialT7ntUvfUz2EgAqDTLImUU3CGPOBopkZzW
MWar5eOkOouXe6mnRI5+VzzipzwAzN5VRK+lTS0xCIbRLQxI2DyaXwpGWSWv0IXUwEX2868tq+W6
iHzAIPrqfhBt5W9erYnikWzalirzJAhUoyOud0QEI4OTqapvLV6viqbUN9EOUGT5Rww79kr5GzIn
BNxuilcBONGWq9eoXrwykg5ouwMuf/Kanjyg9Gc606D9BFXll6W2T0o6vylL/Kr2xdOcgvSWJvO3
GI0cMubPVi3PAn3eTNVWv5Lz3U0UGW2tI8pq5r7JnvP36pvtqvJ1b70JnIHo2pnqre4jwhaMFC1I
Cjs/u45OsWsrbvYUBZ1XHebH1q1iB0SToprudhphWrpiQMFkJBS/igWOpTG2iaV4Sjt+U2N5t9T5
ITI07NLF8VNE0v1k13482oe5mv2F0oAY5v3ls29a1eo3cKpgqqWt5sBQwCaQH6ePffZ4+e9vX+3n
GbmPGBIbaywlSq5jAipGKfFtGV2wxhLMZ4nEcF9QwbiPYkbQ6AUch+E4OEuJBaCxEqjkZnha3Rb7
GStFSTJjLCMLGOSgYvKrHuy3wzEbgLI8RQJ3xyLCb/FpJYkLvWEVSpqZs2lAgDonxyiYgeY570X1
JtG9cfF2xPNjSgAi5S3ZsDOTbpdikA7poX9ZC0T3xkXbUjJ73QKYuVeOtuRgtUl2izSWHXNaZEdd
iv1lcaJTceFWU+1G79i4Sj/17ij9nMofnSmCOd6crCefn4jHFKoKk2RRAmUg5/KQHiZgETP8xOjI
+H8A6Tw7WaDjNalgtL7+Yr6JOvsC0+X3SluVAu4jYu8CoFFOsQFyUUHdejsBXB2R8w50jOPczvHd
Wqxdsodj7LV7FujVHYjhPBFqolAe5y2qKu3looI8in56eCz80FPfBuBHtE55B8JSwaiWQC0Nzmtk
c9JXrQ7nZFaV0zMqxINZzc5ki7jbBArJz1lmrTkjl4CXLcZ6p+nht0prnSKuIoF/2mxar3WScxvN
lBRWwiIZa1qPX9lW+BLYgfmc7P4E32YtinMdmDJqE2qgGlou13bxCotzaCg60HYO8E/4MDjHoSlt
aQ8F3KCtoRM5j+pL0wA4OlbLp8LI3GWYnSVVBYV/0dfi3Ecqg6k3VTF4K+ujF2Goos4x912L9hM3
R6FWN8hvkiZSWWPA/CPtmDzlKtrbuw9+hzfWekd+CQYEV4xouzmXtBbLpR0xbRa7Y2XsDlhTizfe
R9ezL5/lxlH2tp++AC5sx3ZMkcZfp06MTFfe47e40kE0V7jpwSzF1lXQp1nWx2zCKpxmAIKVNVb+
iqLGDTXlUZqnb5dDwXauu5LBaVCTaQUatgOzCNkdj/UBgfvMytzkdgm0LyXw4hUXk2+7JHZQ4xDR
mm3q0ko8p0tGLDWVPEN8Ru5aAPlK9a4TlR8EMvjyLNDRQlrXCHeK2Rz0uPYVJQ0sNRGYheBr8SXa
hlakaPFq8WY6BtKUnLM4f7/8tTazHksHwKIJ3EqsBv+aX40VobZsUIg4toc+GE4KRhPJqRfkB8w1
/ZZcrcRwXtIKY6VSdJykLN+S9GyDBCFywRsmh70gjRNJ4pykgdE7YMuhyGU1xU2SYfyrjlIQSmgN
/tc9W1koAnQWSeT0PTYGoJY2PSp58YOW7olyartbsJDbhmj4+F9M6/Nrcbqd0CIjNIOo8lXBRKW2
T56IR26wo+N/rEaAD6jaYQfNM736LHybs1zgwkfk2SWLbKBl30P66FpYbMy92IueTPBnttfq3rg2
BXOUgnu1Oa8pSRIGrSM466l4Sw0/SjXwHzTOWN5pvSUI41sGrcsYICG6AVBCHjquLPWpbtgEeZJM
ThVnTqI9m4moNrp1Ip2YKjwswZoUD+9jl8VoqYgEXtNkzhJjAld5JvZbnB6Iubts11uuQ9exokUY
jLv9kfetHH2SJKo5sJJRVAZheq1Mh8t/f3O+eS2Ay+RStRvLjtUKxmN1jfLrvvATvwXR6ImedJ9R
XUduhQnb6sQIxJqTdS9GdNssoq9/BOe9hrEuZ6rjQpFDql8YpUBxTs7zG3mwUJtCFA1dEf6U6GI5
TxYpIHzPCfKjWlEOtlS4pSV5l+9WJIJzYVOoaK0k4VRFfzVaz0smiNCbyr7SDc5hzWqI5SqmGyWA
s9sHw3rSrefLR9istKy/DOeplEwf4nyGQbF3hQrIeUa2CUwm+KdoJ4Ii2zyQIduWrEDfVb6INybF
rCY2OLqmRj8UTX2DyuxNQrO3y4din5b3fzqQ1xWQKprglODO1GYUGPMVgpheDPdd23nRvLgySr9t
W4nMiwHkX5DFl5bDNMz7FGsSwOr1que/eA3tXRWgznJvHWyX+ovfg7V0xg5BHcSCxIOd5JJ0zvUC
byrESg2MWz6ytbsM41PxXjw+tbk/vrpRvsKcZalBMoDYedGzCVIhw013uukkT4mLyvaxxvY4m01I
vNAH49rlj7n58l3LZtFu5SHbeC77jK1YMaYmFR7/SPeJCyw0jI4b1InEHNSb7v9Tf3TOZbZRV44p
wTcdj1ag+lhjfqdgYWCAz6PHak25i91GT/QxRWI5J0mLdpQXgo6cUsVXg0auksa8iSnd0Uw/9mMv
iDwCK9HZv6/udTbTWgHXPJ740luVXpvl9ZQHiy2aFt+2+X+MkYfq7ufOtrQWDXYjIm5hPIKBMcCY
rkBLRIfhXOVSV22coYeLZcr4XEutm1qdv2RLgB8muLdNr7/SDs670FEiUhHh3soWZIr3RORSBGrA
F88mVY7UcoC+p5jdM6yTFSUuLU/L8J5MRHBt7Fou+A++UDbObdXXA+y6SfdxfI0Fd7ecwP50b6Rv
VmEIpG2nAZ9Xx5Ny9An21ppQYVjxYSA/k6d0N48O0GSxDYJCRg8gVCEmn0AzDM59WJjg1dFOQKEu
/TrRn4oKKqM5dCa0LS47KoGi8yUzs54yJASo0JHQcmQjPKmk3I2GIUg6RGI4LwHsIa1XDTinVO13
lTa7XU6caqwFkUWg5QbnHbokKvFeRmQJ29vJvpZF0DyCyMWTdSyWHuLt/7/IlR1tPzuwPFA0+Lu5
w7iKHnyZbJpb0HAlsNb8agDbg31DD+P8saPejy5j1gkd1bFuwGVIMdojqgRu3yLKxKpsK8h6uAyx
qWljRDMykbm5j9VjFr79ic59/n3O7aUZkEiVBBg51EicXnsZ0peBihBEti3oUwjn8DIDmwe1hCus
zX3cUb8i9zS6MUJR+3xTs7EfoCk2yxH5SJHFZUutBWDMCkWYj+fBK2h71STZ/vKlbX6UlRzu0sLe
ChcrQRGTxn6ePkqiyVHRObj7ovlsNUDNhyPowYSlW6kD/Li9hgB7+RzbmdHnQfhIEYWyBkRLCGIt
FtXPd5Vbv5iYOZcCbDq/i5DCBPfGBwsgGchltcjYp68aJ9bulFxEXrIdIFYnUn/NSXJt7oeZIgUy
H8afi8dmDwGMswsfLEfxc9D4iCo1QolceJgGqac2MEW8ovDRF3gmLuYA3zEhEqG84Cm+8kPMqr1p
UKtTsoteZV6aUsfjYgFbgtjVWVqqJ7ADONZC9v0wCoKS6Jtx0aJWrQ6XClElTEo238NEEUjYfhtY
FhrsAMywQMby62kKvV/SiZlTeoj2RjBcmfsJ9MH2dWY7E8bnI1f5YR8AVQPkX5HszZu0FVvWbKwV
YR3nV9kj+DMbJGTIX3yQPrnRSbohYIMBLtlV+mwGpU/eJc/wL9vdpn2vhHKfTxolS7PDEk/m/pRi
BIXYd6CHER1NxU//LTVbSeGutY4LW5EqFPGkvRUwjFCkgMDoYsvniZDHSnQkLtqn3ay2iGHAwZcP
+fRtKoNF2LDaLjWsTsQFw6mZ9KqVMcLDOnD0ABCj4/+Rdl3LcevK9otYRRKMr4yTlCUrvLAsB+ac
+fV3wT7HQ0Hcg3u8X6WqaQJodDc6rAUyUuAIaF7lq5y5/k3FXwljjHw7mFqKpyMgd9VgJ06REyjD
/rIebJUUgcYJ1iPJkBDVGvQIV/c4GxdSmCUARoKrxWktDMA4CqYcNS/iwmttPAo+iGIUPRSMpUhM
tMqLw9Og3agx8KXB9Ng+68iB/stlMfrdySSQtKYlv1JC8ZGg9DV65T605R3vlDb07sOyGCWXu3Ay
u5bOMQdPSJdbKRjG1Ni+vKANI/FBCKPcWQ4yCXMEfopYHDvjribQv+BnOd1fFsNbC6PeWtUFWZFh
2+T+q4yu3RENw8XXyzJ4asBodVqQKk0C7FeVvEXCTZu85+F+VH5O4Y/LgniLYWIYUiiRolWohKbC
dS2Au1R6UIngXhaycUfXB8PWKbJySTUhA/WUWe6X0m3+AiYKv28QNJGhc9tg84B1PaNHly4inNxF
vpknXl/p9gL+CGCTf00SgkZcnUC+XBEnLU23nfO/0qqzCCbDJ3aokwkFTrwAP095aOcH0r1ePobt
+3EWwZgx4H3PSymgfXSI9DvFVP1GiF+1aPJCPeSc+NZMPdK+pmqamEAkMtvu0RJway+Jqjjxz9lO
HjHh5OQ+WSxg1/fe6LRoKaR8Q7Iv/QXQhoyijSmiakR1gtFoM1bGfEZtylliV9NOkuoVvNu5pQ6G
Qn6hecAnsKMCfUDquAwjxREUzULJZydlBeftshXzQ5PPMpjDatKlblIBy6D5eh0gXcFtSPF4Bls9
DP4YOLw+ON6iGM8TRMSoStVUnCAtPGNpvSidvcsKuBUZfFgU/YaVIxXlQK6DqCDO5AX+6Je+ditd
zzfkQFxhXyU8JaR7xIRWdA5dBXWgIn5mIpdIVSjVBOZKNYj2iyl/l3TBa8EJpSi53QKArZc0cO3p
2QtG2d/loRnsJOEV5rbw3z58BWPL9bybA8GoCTrIKJ4vWo5DjBCkNoA7iD87pQNgC0dbrL/Z69Xi
mXuQKNqU5KBtxl6XqIrg1QisHwJujAhs0Xri8lIg24erEtx5WVI2ONFTIdOMMiKYKxtOFMFDcMfb
5aB4jR866TtneVuOC/0Lf6Qxzt4MslKG88KuEpt4PUoi6oK4DITYgPP3iEtp39P3icOFtNXxiMM8
i2WcPxqWdLHXCBKZgAFbTrm7HOVbPbFNwJSE++qY73+LNh39pFz3zypvInbzmq4+gNGmSArNVCcl
rlBxgx4ti0x3/3JnGcXJUrPUekkAggPeeTE44VFIRilmudOs9DvQXf3kauEZbfqbn2/qn21lHWzZ
N9kymVhVp+/T5tRUHVqXv/QT+AswmSeCYS3hvmd5MhmPG4ZzR8ACQfW1/UqrP83ROOn32uOApwoC
Ig+EQkgUlrv5Lv/fuy7XWsSW2Tp1krRCTRFLFNdi6SuBZPetM8i8/jqOsrBoIkuTGXI/VuD3E6ZX
M1iuFmAkXVYXzj1ka2ghpumqsOsVDKJcK8m1XL7GKq+hhyeD/n/lNpq8FOO0pxF33tuqXO3J+G5m
AyfNxtssxqLMgVJobdUQJwhtZTxI1dPlneIZSDbvqcZx1GvpCHcEbtIWNHTDDuSWfmijkXjPG5Db
CvZWhkpl7EQpdPE4VqLiqHFrywUQAYx+sBKzP7Zp9MxZ2UZxHPqMgEuVDAhlm1vaKGim0FwUB1hj
ePGD3mf/u0DNGxjZPqOzIPr/lSYQKQlUtOARTAeFztAvbltH+8uL2Xp6wd0D3gts10Rjexf6FMN3
JnomnRrxFplPsu4jlREW98JftH3Ia0lMiLfoQTkDeoo4c+kH3VWsuQnh6PR2HL5aDRPVjcoQJ1GH
1QxoXidOcVsDKr05zjdDaFGSrBBUNHiPS69BywlAePvIHNWgJxMB1IYC7N63JX4ezNdc/2ICN3g2
/qKg8GEjGfsgyOAcJhLswzCXL3PRflHC2a2LnpNq2r7Aq81kLEQjBWEYKoAbpx0KkU3RE3JbvBHR
Jxzd8Xpotl8AK2lsqFEVSROQX0dHK1qFgxZswY1Bw0vs8GV+/guUhg+7yFiMUZ7AJFlMsOTVPgO0
ujlUnATNph1frYiJLCKxBb8OkC/wjN6V+deosmWdh4SyaffOMthcQx6QoFRkPDGKRrJmjNB2Y/9F
R4FmHo3Hy5aCbsinoGUligkgiqkum7ZCYN/lntwUkGCCgMAd28zpZsGq/6Zwtj4hkzEYpBarckFz
gCO0O72VLWl+LHhEsJtR0WpRjMHQ07StchWLUnzVQz+rT9HcRO7UFcc6mKx1mEYge6ep6gzdoWtv
q/E2iW7m4RokEhw7RH/p0ikxxkFcmjEZJeRtgAJqq33hNUvGcRmbCeKVJTcZwzAHwOoH7Tgs+UG0
FaAW0oBZuIpQyDLuLysd5w6xDB/tkMuAfJTwTK/zUy6qdtAErxOwnS+L4dk6k7EGSxKKkznC+mQx
fDodwGuOIpLeaDuz4xteeY63KsYytGNV5mOYq06l7tDJb3dpbI8NJ+rmrElnmTsGMxoaVUtUR+3s
Yk8LSOJrdlTffjdB8pBNuOIY+zAZZp2PAA3/Fe+Bix7MMxTlZ8brFGD5u391YOgx/hgapWKaZpEI
SLDpG0V1z7zAUQBVR2xK18577G9fX0XWgCCP6RQ240q0Ue5EFc9gJd5L5cFUMZ68WEbwKHPxKzbv
L4ZjMAat6rrEvmGEEcgSWVgpTqRW7mxMfhtK/3tjO6bbzyIYYyRO6ARUAxXALNX1XGfoG7oCuISl
Ecz1L9yyC29BjEEypagYg0LHRP3Db6qW4VjsjH1sa4BeyNz+nXdYm5drtTzGOjVRu4RLlEEbphY9
c/PNnJUnIwHE1WUV3FSKlRz6/1VwPlUVuCgKQ3ESRfBM7WdXZl6uCt6oTwAfUXmTmZuPDgMNxrjI
dAKDsRkklcShqoLf88HSznDg4z0DJcaIZwupz/vkQs6S2JgiCtUhazNIou1srV3c0BAaM0Y/gYRr
jbvub8oNmAX778rYQYtGjOckG/F2E8Zjk12pC2dBmxq4+n3GVIRLJrQGTcN2wMwk+yjmHM2mwhmK
gTQ8aKiAuP5REUqQJSCdrAHSPXkLo31eGXbZRxxt4wlhHNSojooYYA+dzngPBN0CgHeKZo7LKr0Z
TRp4CxroDRE1tudBbciiKDHuqjarbpHd5ansiYIjJO+X5Wwv5iyHuaKRZkRNLCH/VaeB1YgpQP4N
DNdwHODmuZsSKhKmrBkm20WhBzHiR63FM50cQjOyMsJLONGT/XRTkAUwRfTgfib6VZu+rkQ5VSiT
8BKrVkCcHt2zILYsYt5rbHPPVrIYLQa6d0RKdVCcq9Y1X+DP7eaGgsrfpqUlY3wzSh1elyFveUxw
nGDz1DRC8KXpz2MIloC5eBHrbK9Ws2cazetlpeBJY9ySMOlERekU8UOYObIhPHRKa2uRaZXSi1py
sca3dN0UoRu4t/JnJhxFmUNhVmXZWW56N9y1fuBop8gBd5wdfVls2rwxCZbqXF4kTyqj+UZohuMc
IwmSkMWL+7fe6CyzSqwh56VCqD9gdXO9PsYqhTPmDvMRBkO+Mm+ax/SQ29UueTAc8bt+tdiKR6eT
xuOSIMXNw5HirZIxVqRVW10hBjyIuK/j77LxIxgOy8yDzNjq0QJ42fkMGZ841FOXgQYYL+xMPEZL
4StF6kpC9T5GbWTNS3vbiL0HlXXafrkJhOJZUIdTW4T3YDt7UFrjSamUd1DNOIvZcC7s1n1dfRs7
690DXqaeafZElnwSPxIdYzv3l5Vpy8CtRTARdzsLALkoEMgFeu/2onAlmKZ3WcTWpVyLYKwOxrTN
OJpQHRGKbl8EujWizSSeQisMZU9DK9xlcVt9i+sT1RmTUxp6FBpgW8Z7PARxZfSAjNNt5Q6YSe98
WkLn1mK2EIc/iGTsTpOIYlJIKJvKIPoCxxeYBMGRZnW+vucsjqcS9P+riNHIyND2NRJCtK1vdjW7
viqAaaXf07mf2ium/8fUz6aOoIkR9CeiISPM+ihTFXUhERc8XZa4sAjALafm6+Vl8SQwKqLGkVkE
EUyaUl+XiavqnIu0rROrJTA6gU4UWSMBDigwdU8OTC+VGwvEdvf5JADIW62+hUNjZx0m1SLlSkWP
0qT/CDXgfBoRJ6TYzFKaq29hlGWQDbGSZDzPBg8+w0ZLLSb80aUwOuWJJo56HpDOps6sBLI6U4Lo
Ksxg4krzpe1Eqyh/ImPlXD5CnhDGKyU1qQQ5xRHm4k1mFEA3yq1GUnmXe+sJY6qipGmUjU1mn9FN
WRnSrMItjMmziWGVaHkvym9xeOzi0Amip2lydGPiSd10hGepbLEV0ECjoOe4dZTdUnHN9+ghvooe
aEM5xYHoC8vc606KIb/I5c2+bW7sSjZz+9KhzNM4wen1IXElNIAn4mMQ9v7l46Pu9JOrX0lhbuAk
p2I7aVDKtv6qdtdC4M7E6jCPll/lw5fLsngrYi5jM89hHU0l3iGtsWtQxAmDDDBmPHTg7UMDc4+s
qKqpsRMm45TWJG5lPK73wx4NtajdoDvw7966eOv8kcNEKl3QjVpKYFsodVtkj1fAu3xKkZuQPeOI
af+/yfxhDETRFQVAJ4RN7wAYBUXKAS5biN9y9WFWWqvM7v7iiFYyWBtVD3WbFAQyklMuowKl7oT+
8bIM+hufVG4lgzFL9aLlQrrAYgygPDK/az2vnraZZF7vFGOTYpDRq2Mn4lWNhGy6W5Dx+KaDmW3e
8RIevLUwkbLZhGM6poiUVcUVx8d85DmwTbu32ixGyaJsqfIeFMhO0VvjfX+NhLlVkX1V+qXx+P3y
wWzeT42YkkjQww0Or4/+vsqFWctpqlIdXuRq/AWJp7Wcx8VmVLgSwhicIFTNXKOvGLEjXlADU1ub
XDJ2Xhz0zjjyntnbEcBKHmt0KqRlw4HKu4u/9F8kJ0MzQejr98JbetvexF7L8fPbKnHeRfr/VaTW
h3rXxyrC0JL4XXwjj7xMy6Z9Q1SmwAaADeFTNm+Y8qWQkZsQD/TtOewISg0yd05Qpifx+Z7+kcPm
8kQ9WsJy/FPDjd1h1wAFHbRPboc8bOdGOxFz38srplxABihwRzA2ywKmrshAZMS8DwgJP26lGOZh
PgcNXODQOEure8I421LY7FQREww52YG34SiCGQ5AIlbSdz8qfeS0sW1u9uoTGFOC0k47GT3iDhoB
EFQlCKbs+XACm1fPkJALQjpBU9lBMkAe1lGb0Ex3+DVFc3lfPYJSjRfObJ7oSgpz9yJjFtVQwgWn
1DKZF74pjxLwEUanQFMpmj0vm5PNi7CSxty8sEiCpQcZqIPLHfS7qX66/PvbewY0C1kyFcA0MrZ3
hH/SzQ7+sE1N28CgX3EbxQ1vz6jR+3QLAEIDlhx0uOBsPupgVBVVoBgjiir7BSHgshP3dPBDBJ41
rxFpW99XshhlM/sS2O2DKaMRVUILSuQtkhvcCl/rE4VYaGOObm/7yZU8ZgeL0mjgCWAb9ZtwRwDj
bql+ArCMwHX+4qhWghgvtmikSAUFggrzJkwdUtyavITjZiBrKgZRwKL4mU2LxHMpTDUqD32+0wFu
Eijgugr2mheQvT7y5jToSTBagSl5mBXU/wGGxbbOy51WlcGMNi4DHOJDd2wQxPTCe9G8Xd64Lfe1
FsSmgso2K5ukQWazAXtAZMMC3aPx0qHUvZNP26Eb3nzkFtLgB5FMGDBmS2BqBfyL4gO8xUrfjNf4
atrpT50LoLCbyjZvga5oclRkCyDsg1jGOAVtPRfRhAPU3mYfDEoY3xUNdGPHwPVEd/TPaNc65Aqz
1o8gEd7xEMI2jMkH6YyxyjTQYgc5+j8H9Jyr6pcuC70w+IuWmw9SmNigC+omM4USXabVl3q608Gw
kSFT1fEwwTZM7wc5jNECuQXK0QlW00Qnub7jMtzzdosxVFIl52ZFz8ron4JwpySDxR0d2b5iKr3N
vwIdxjhV5VBWIKxDbkh/WOq7sHrskseay9O04ROxVWcxjGky+zFI5gQ3mbapy3YBUsvYzywA0zux
p3GC33+4zmdpNNxYBYdZPwC5ppUwWPStOglWZNdPDcYafgY31MILpxIpfU7JflsX/ohk+eQMDDwn
WYjyUlQYVlE39lTwJig2gqT1HrJTPrneaZ1UIXpRfAyx/r8xl3grYSxEX1V9j9wcAoroKtF7Kxx4
HVDben3eK8YKaJM8avWgw6yHe6XeyY2vEZ9j0TkKpzA2IFUqPZl7Ovxx1f5s9oWX+9Gz+gbOd2d8
5uUMeCfDGIJACWtUsOE+lP8kqCl9d+7x0tP0Ln52h+d9Y+xBomSZICRoNo4UxV6kbldlAdDlumfk
rg7hknLtKO+gGOMgFX2spe2MW6urN3IzXzWj6pgZ8Uep2BGxejHV+g5410dd0H4Qo3joeumhAszJ
aL5FRuVh/NmutcIP5enRFIBIFmt3xJCu4PdGQMKLldXriiXC+gjCjZlqd3PT2QagGKw0r7wsVa+i
tMmdJZve+hS9L0V86nUwkwetL+f1+1KIV/Ii2Zjsc+PW8Md8iK1Szn1AojhBi08dASsUzt8TXfTr
fMksORoRJxtuprW20JiLN3byvk2F9z6qbsVuOmWpXlkkjzCiNDfWOJVuQYo7rCEGRPrEmzLZSlYT
UDcrignYETxKGEM1kChIRxoaVi8iDCPlFwZqB8q5lvHSgf6daxnp1fqkQmeBbKp1MbS6kGjNa/gV
+yaelAOyQPczPDITgIstnMzKpntBD76hmkATBrrKR0ssClIiS6BacELpkOUnM2ktI/eygZNQ22or
/2AbGf/Sq/OiCSMaHmkuqrpNXeGaQuC1XnCiYMJA9nbAoUWsmWNneFeSWV8iKoFWEuynRNUFpS/g
ijuGWVjasmt4M2ac68genjDlQRWUOYoA6lENnED8kfJaiDmWjOW/QLdUY8xSpmLuKbWaDu2vTwNF
mkgqe0n8oIrtWNtzTPW2TIxrGMiIfeZIrUElrmUFHv/SQ+fQAl/kCG4iWtN9fKW+UewJirtt9wAZ
slLd4kjfdhRn6YxRBRVG0yYN+ouNK5pfXqzEoTB/KhKZ6Q1vpvUfIpOzNMaiAhBzqPoGuZbBm93h
tvUFuxSszNIsYo/75AAqZy5Lz8abDXfjLJO5GyTpslZLO+qdwBfglH5qAx7lVRXtyqWTicI+8qMn
6G7r8jwW72jp/1eBmFwsohIOcIzzwTi0PqZM94KfHHig5VtP7PUSWQpVpTCrRslxiJMHBbLbHyAO
fvjlgkeLJ2z7Fv7Zzl/fslqTWAukaBbcwlR6BVAKnr83LbczeNNOn8/sVw5jJaQi5dwnIvqv5Dua
D0kx9Yj83AudA6TPUR4k+lZO5MMGMiFZOCkBekCRTh089UUHRQFFstHvJFsFeOj0evnObe6gBFQX
RZQkyWBbCKJ4WnKwLyDZo2dPci09jW3pZH39Fyx98K5nOUwMWCx5hyFytC3ObfI9nPrMqorw5fJa
tt/xKyF0sauTmiIC0OsIMVLniDYgxKxhPhWILr7SChVBxjZRMJJvo0dLf+SI5u0jY7omDDiXNW2J
pxj6ml2+pVfya+sheAD2UfUW3pRHnvJzl8saMD025izDcqmjLW4zJ02t6b16Nm5TQLIW16Eddrb5
mnHRWDcyhB8Ok7FiOjB1cvAhUg9PGUJp87q8/11z5LWub76AVkfKWK0kyqKyBNyhIwyTk3ayH8MT
Xj47jgiDFqRWWtMY4jBnKfyAUh4NDN4nMi/BtB15/VF+tq0kFLMkmEL01Orz7Zz6XSHZmfoYp7zS
D0cJWSyiPJ8ataSYBoL6fQojN84pFwgPrZwnhbFPaPif9bFDfjgJnqRY96P8m6DXzuVD4Qmhh7Y6
lEAJ5DYcEIhk09GsHhTUZ/v9ZRG8c6efsBJRZfpS9CFMkhg01gK4hfn+soAtdIf1PTEYo0C6MjDB
PkF7w9svqhe7JbAAaM8kHlrfFC/3gnuJY8+3GrQ+PGOYXKbRoOdHVaDNatfvArl/lmu0/WSa0wR9
42Da6WXJwfIxZV4ayOH/3tz9QTgN8FZbCmjXNih6bOmS3xAAoEoPUsqJ8rkLZNWvrkdRICiC0Ad+
jw40yaf07B2gBy4f37Z+nB+EjAqmWphNuYTaRBpck+Qh5dFHbav4+fcZ/euafNaCDoVuKfKl+pmk
B3nmkQT+gwqehTAqWC3CFNU1TMLQW8YV3uQU2zDxCtGqHeIPB9EDaKi4481ib8a557etwrimSFCL
cFERmBHQ2VUHhbih5hXVc1T5y8x7um+b1/MaGXcE6GKMe9C3WBfdF3g/N8RKC7uUni7rwz/42z8P
aDayTYOhBRhuR8OLEWXhFlc5cGg4SOEpR0c4ULj8hec8ttBriSgDp0YyAZaEqYmPlyrTymyakZyB
2MAvvkOso2ICt8S4GLBbgEXRH5fXEh3YOuiJeXif9KA+JSnOwlnnKCdRJZIK8aE03gYH9LTaannb
6m9Dz5tE2n44rEQxlmsKhm7uCazlTHTXqDMfEC6urkjXoMa28gELruXak5pusbIYLEy9YHMOeDOu
WX0BY77yWtaqGDMKziBFdqc3fqYjfRDIsWxFym2MhNCyuGJdY8BWeqqMgpOg2TQIK/GMZRs7utcY
KnHMuPSIme3isbjHHznpcZ4Yxq7NTVbrCHgUJ88ealJbWuhPPNQ1ngz6/7UjSBtNKmrYTqk2n0Zp
vJkB6SvOi/svT4wxb2NttFMnwxk0YJamXLvhITvSSsa84yF+bl//1fEwNi0Z5UpLM9rm4tbgVYtR
y8icYSf8UMAN89A7ASL99EYsHR4M6KZ9Wwlm7JsoAodzkhBwSfLJJE91WVjj/N2IHy9vJu/MGDtD
QqHXiiVSnSBJTokS+UIloReu8y6L2U60npfDdtmQMa0xaIhJ9V8t5Hb6hub45Hn00lvZih2Qa4Yt
72JzlsYOzQFmK4ol2tKgPwxOuMu8RrIBy+wuPkjp8S4U302Hxz3Dk8kYky5Z9CWlE77RlNqhBoZk
pCWDmBPvcXSDHdsK2iUtgxAjB4v+VZEPYvitl0+xzLln9OgveAF2Ir8cG6LFJXI6w0DBaIUitEDM
m1ldZRArzCJ3ybQeJEnZbVw0nJ6NzTBspS50n1emBLC/QZ7UOLtKeJTT0JFRo7qskbyTYoxImUbT
NEu42LoCMvU5AZvxfac+XBbC20LGeoxxpGpLVajOqNyVUm0FwVU6H9IQalheZ9Md/rm/LJFnsNgx
fbXLzS6uIVIA/oSN6VTrDfi0wa1y2yHJOTrTV35bF08f6TasTmtU63EaKBJmkZ1CIbJyA+wbp3jh
sXNtawUGv4HqqaFDk9GKKE+CWp2Q+0i7ft/EvVenvEbxbbU4i2DUAuW2Xu/iAO/c0TPnd8k4ZbyZ
pO3dOotglAKPQyPKwffizCKGBE2nMkGQu5iWtHBNIG/DGCeigTewTWZc4fEwOCUApvIf6hF9jbv+
W3sa/Cp1CSec4UlkVEEa5kXOGsStjbYn2rH7i4lVxMV/No8twUzSAvDEBMXxbvbm4L7UOO8/zvmz
9RdTT8s2jxAnleleRWsiMR/0kXsuNKj7bFrPq2DcxJy0WZ2Wv7K9hOIGPee2ss+OtNc0OQiVxSP1
5a2KCTIbWaoVwYQ5VYanOvgZSte68Ff29LwkqhgrGzB1mtqaItAlF5SWxzizw0Z2lazgeHXeSuj/
V2LMQK/LskWMOYLTbvIr7ajx5om2jfZ5JYwJKPVOijQKqtMsntoBE7T8PqlXWecBYuMYiw+mwVsU
xyKw4/Gj0OlIrQKGJI/3XWcrTW6TFJ3jPy/7BplzOVkIOLEQ/9PypjXq3TTmXzJzcadKv+pnobBD
SdgngXBfToOto9PYRDJRbtqbIouPVRI9ySrIczIVdfvuoOSCayqjD46TE4Z2AA1LOr8Hq5DVJkro
Xf5u3pkzNqVq4rYBZxWQZ0ZfkR6S2st5WTvOzmhMOjjpxwLI3bggjTJZiyi8FEP84/IqtkUAmB7I
FKiz/oqQV5pbqkGOBBbSZEVwMyHnk2U897i9T2cJzBXU2wDT7x3gNnoDlRBV8s3R3C9i9FdBzVkM
cwXFwDCHaVrQvouYPURGQpDs1lzsSt0LKEjk7yloaS7v3T88H84ymTuJkkcdmbRLbvZ7l5KuJ4K9
3LdO/L2xxaPpIKK6LHH7Sp4FMk66L8AElxrQOTl5MMtXszqEMmiDwpJjz3hawXjouu6yoBcx/jYv
4X0xVU5dKI+Xl7K9ecgiYbpARZshW4nolsTIAS2CNsarHsjRyy63a6d16Gjfb9Btjjy6N5+820oe
492ULhGLhtYyO7zP6/vuRjoq++WgOdNBd2dP8xLMESa+wuut3S7urwQzbg5jB6EgaXAOtDYGWkR7
esZjFon3EjA6wr574s1FbWoJRuM0jGSijsm2D01yn7ZpCLWstes5CrxO/JoFtaMZxL28p1QNPm/p
H0Fs2GNIyATUFVYG7/euEmKVbeyV2XAYdIIuL+NHMZgckdtZ5PPi2FAog0L184gmTtUaXdrEWfr5
XeBQvEH9QKe/513+fHmZ/6CqdAIWnFmf2c/jMIlreUH4hX4v2aZskxoAwRfwGgEiyw1cXmC0/VwC
TOl/BTL3T657gHv2qGp2aDzX7NjV7wn4LVFKJfYBLxmMvjqqQzhXcvPWK7KJsQM8Zj5xeuPh3BJ5
1ogTmoalAY+V36y66QxWIhiLOQYyuIwVOpaihHeYrwLntNw5idRzAubtI1sJYiwlWUwTgZEGC4Y5
LXLE9NQxf8lQAqetvtq99P2yivDWxRxYKSrlIIFi1hnUyG6SFzF5qpS/qqmu1sREHLKO2SVlQQHa
TL8Gxk/DeOtq3sgDNUafrvRZBpsRE+sAVAUpXYi3eHReT7+fb0cPRS2bjqbwVG7TVK3EMYn2IZ7S
TNFiND61V9MQgT77pKU3ivh0+Xh4YhjbX2ZNG4B0Bchp5kM3/ewCMKeKqd3UPPO06WRW62FsvVJI
RTsbSFxqaBg1Oq9qj7M6OGS+k0tejYAni17nVeiWgfMpFFIsigjo1gSEQS16ivqu19+zanT+3QZS
/V/JMqQy01MK76FHjhZ/kY2vU+poZsmJb371X19SP8Y+ANha0oAdiombRHSrIj4kyezHbf8jXL4L
43OuGd6AiCciaCwYAT81mk+zUbhgWAXpBDlO2eIsgnirNJ1XS/Uxr1WrAdJD1qSuAog8MzNtRVC8
KKn24bQHe40llLE/Re9qGgIm6TFWh29DF9sGihFZGHpV91IlrRvXkdXJGNqbkT+t0IKrGa6kcpo/
trtVV8rD2qw4HEOxhnHU7hpntovb3yAjJbhInBpjbw0QEoUTeNk50R7PWLLZuYRkuby0CPdaF50t
u9SNHPW+g1TBV3ahl79fViaOnzEZOwYL06mLjMgvDu9i8yaqvH/z+5hH+6isE7ABlrGDEi3VY1id
FuHh8u9ftibopfn4+wppUHvV4Z1l6SAWX6Pi+xDaY8C7DJsv/j/qILNIma1eouqvqnRgdNi3V8o+
31PYQF59/LLrkkXGZFWlAqCZBF0a8rKfCFptM+EULd3Xf7dnjLGqB6TfclrRGeAZk8dsvokyR9Tu
LkvZ3jIN/cKgQVNVFqVB7vtJykqkYsvWy+LKCnvP0KwcvbSymaAo8IOUHM+yHY9iGvy/IpmFNUrV
kTaBw4SVuAc8mIdprATBPW0EyZ35ubcmLgztZty9kslY4wXDnlWfIVerpM9xCIR0Ty5eI9nN45Nc
ZZzbtK0f5wUyJrmYazGp6XR0Rk5hct03VzmXRWjbIpxlMJYvEKUh0AJ0pSUnw6fg76E7oCtkOaBx
x8m92OGN5mx3tq62kAnYKswFxG1AM7ZooJDQOlHauR2eKMRuccXro902GOflMQYP9EgGsjjwnrH0
OlWThaE7axjv5r9iaSTieVlsxsjQ9CTtO4SIij9nFiL5A8VEMRtaD3bCvxqa/iCPMYVxHDZ5S+Ul
e2D0oJ9n2XW7CahYNGXMy+Jz1J6l6w4nQx5N2rtYy6WVdHfEPGbynSJ+0Q1HD75fNiUctWd5ukPN
6AqxQLdSXGKe4jRU6E3i5XQ5esFSdLeEhLmRo7OwQWra0jN5F/UEmYG2vi+yb5fXs92stlINxmho
YzMCKgoJ5FB5zcWkd0fV2A/m6NZx1liFmtkyRrRqPOgtsVo4uBzbHTXAbBRNXSYE1EsffaY+z3Ww
LOiOmOorMb1OG0eVntTWS7pj27xEYYRL8ZpUT5xF08D+czx5FssE/nPRmXGAlAH0s9nnbu4DwhiG
mbKWhh4PQmBbZc7CGE9qzMi6KAq1KUZq5WFvK+GxnDjnyBPC+JvZkBdzXFDK0hLAfizaqda/jx2P
bn07JFRBSKaizUuWWZyTSJ8UEAnS2UXdVg65O+Gl7k8H42ZxiQtodYcHPbmxLpBknalzWRspBsko
RBFYsMPcyoMvWo0uecDeXVaIy1I0NjSU9IFkozqJjlhVyOY0u0jL/FBL3f9dDKCpZIwxoAkVO/hR
240YcCJ1CzZ5rbpWhy9dcK3zXupbFF+AWTrLYDyYIYYA0K1BwRrtu1N00h1yI70odo4mQNMubcFO
Gku/oviEI7JG3RVviGfLheIDkHLAhJYiItv4cZFyp4ZT2Sa0+7X/QglnY7wbonfKkocEFQ9iYiuN
+kEcE4dIQjrkap7TzIRog9kZ5AXxD5pGNTAk1d6Iz7ws3JaurNfHHKIsREs7S6DrlOWDIl/LoZ/x
0lRbuAsfFsUcIogM5TEusSjFD/zFM2Mrf2uO4cGECzWR7ot2v2dt2ufUm4+8Pd0Iuz5IZ+7cEE05
aO0l0ZGmxJUqFHvTjGf46S4xFngtg8XQkNKqM5tJxI3zJa93aWMcEPhfy87pDhQWrLoCNujDvNM5
/punLzrjcZKlUptUAXTf9BK9ArrjOrcpbTCxZauwB3D9cZ/RG6+PD0tlnE0tB7lRTJD4pfOiffVN
9g1f92obKZNT9ECuFQd4qOJg8eGitg8SnOM0dQs6TuYqEnGORymAqsZLbrXKN7Xl5QW313aWwNy+
PCMjhsFwjORGOZQ/VQJwEPQb/6BKim7Dx/SkH5Qb2SsOhc8Ln7cv4lk2cxEJvNzYJUR09PZQtQ91
/TjonEbUfzBmZxnMRRQjeRnaFPzcWW9TXAAAe4l241KA7vnZ3PP6KP9BO8/ymKuni0VVVWIG4+LT
blGoyVX3HGM2WbLL18oGshenBeYf/MUfiSwURZhPsRCCFtLpXlQn/gKuAzxXfymnQ/koW2e5H0Db
9H+kXcdy5DgW/CJG0JsrTVmVSt70hdFqQwN60H/9JrpjRxTELWxoDjuXjq0ngM/hmUznpG/MIwWk
1/ZyTFzVUUUF6LplAM2Jr5qQcdSL2EZMdHC/OkghBSX/VQ1d/D5nfUOq9OmoIx4CEQ3IbGT7ZbAw
wFq+H4NL8lJij6VE8OHK4RsyFYN+z4XKwX7jk89cyGBXuai2VoUmh1KGo7QoA/ZXCHW35r72Ge7p
fEL7QlB4XHmGfDgS5z1GCkbtIcORQGh3sLQxiGV5L/X1lpVLLyuBSBTnRkg3t5mR5qBd7R/J5HdS
62nFW5sIos66rjnAATRBH2BonMeQlaaVCwmpSSF3u1Jvj1EY+pdPsvaewq29y+A8RqNnZt5ReHs1
i9w2eYjiE2ZRvLjeOSBlwaqEqyff0jwTZLDrnmohl/McVTKbs0FsGZg5rAEKjAHQGDI0A3OTn79k
tHgfmRrSPFnld3KlKLUdS0JgsfTIJfZjLao+rqYHCwGcqksSVrR68OlguS6+ahyU9XXjetIHcG/3
yaGILfNL97eQyGm7nZPJnGj0t4Fc3DBK3iZA0oryeiLEZll1SgthnL6PcmHFKZCm/KruN5ai79qx
9mOz3WlOk7mN2d1khryF0xbYmehaOQOIcpNmrWLIfvxAh94NJfQQ0o1Gz+1XZlIcqAcaxoYJUk2L
E1UobRjFCmaxaTQfiBVvZDM/pRF1LacT7PSt3uZCFGdyttUDkaFVEaTbHZnfSvlsGRj6To7OdDbb
W0V/Ftj4qh9ZCORsrZd0K+osJMiARUNaoO3Y20rbztvRm4MsiDai0Q2BQH7HSelRPqAmgqQaBln4
kJeCILlWrnbw/wfrCYZuUCXntB91VgdjfdD+6Kn3Jbfblh452P50HpDG5b76XHiissjqmRYiORuo
zXy2Y91QfJTngyKvd2ToHi9/KPbhPwXMhQhOB9VkImVTQd2pkl8BcHB29bL2EwkvqsHapPRnVZNE
4EhEx+KU0QI0qV5PkJk4XpGcKXm4fCb2JS6didO91pBkkuVQBSkOj3mIpQ2zvh1yRXCM1Yism7bl
6ODCAb77x1wjayurTlDFQBgDmwm9U6UTdR5iaX/5NOthayGHy5swe9WUAFuQ8dJlcCPzMfey578p
mpG65U4gbjWFWohjX2+RQtn9hNmyGuLCR6DWgng9jl1wrwfarbRtt9kvETjA/zCs93vkDMuKnFZG
axkqCNLVeY8FawaocjsCpwaoC48OVrVEwXmNRgXG/C6Ts6xQUzPJAn/En8kyshseQYJ+AsOn7Uu/
zDPcZBA/Yjrp3kw99Ss540I0Z3EYXcJUVAa1qZ3abUHQFc+q28v1gzSSO8G3XLe092NylpY6fT+G
GmQNnrQp9gmy+9Izfzpgw2E7p9JeRDG7ahMIZcBUQzwDEtVH5SG9QrCPX8JJmhDa+2pyU4wJclbB
Ja4ebCGHO1hl1CNI2wpQw9XXehdUmeDNx/7OTy7Ekh0wXcsm2GC4c/TJ0FkV9hJ8GXgxzb1anibM
Lkgvo7q9/IlWDwJmINPCwCEAmznlz5rSqPMeWZwR3ejlgwxmsMsC1t3HQgKn6hAa6qOKbHvwZO/v
dqUToGeyZfuVQjiTtYuzFBXM2o6jOjqf9ppRk4SjgrhPA/VAdmwGT3uL/d6dznWCVLv14qCWXbIR
IUGtOf2lYM5tWQU4bQwdFq2PJ1pNPike6ij2L1/mmnovhXBfCxh5dt6OcFVl5kvRTVh8z7L7VBWx
PK0phcUK+rqjg5OOB3kbW3lqAG6HgoP2qy2f5lGQ467eFRjAoODgzwPp5kcrtbIuK+IOd5Wkz1pz
r6ffQhEey+pNLURwBtoVpp7PaosedLmlnez1AAuUyjtzFG0PryrcQhAX7DVHCk1wDSBfn8k+HhW3
cEI/itU94OwDI/kKDiZr6/z37vg8U2+7slQNlPP+RGOoM5gi9c7VN9mhOJXUE5Y0BDfJT3s7YB6W
bR03KW/NgwIsqfkoUaz+2a6Catc14Dd3+nX7Ij1cVvVVHVyck8tuErN3JKo7ij+Y5XWa1udOCOyu
iWRwmY1aS5Whh8hvo6kF6hEt7pzQwMSWFJlerAAzkk5BJt86Rnyw7PZIun6bW07sde2TVetbtRtP
2O3alI79y6DyL6vXC69Kqy14tK+ayNqCES7oiOVlWDTR7GqHrZNA1WNvJGoQRtiIIeV3AjYn1ybz
zaRb8b+zM5udf5FKtZWUk9HAG7Zoeq9L+11fRxvNLAWPO4E525xXSuO2TKWhwG5+PAa9ngFRVHVT
pxacRqSI7N8Xp+lpYRGdpe2W+jT1vZuPR8V+wjLvZcVjBsuH3qWBcc7JNKSMTrOt+GaI6YtcNp8M
Nb6eHboLSeS1CJKa2WCxadxclrtalloK5lxWrpGqsUMYWrYHcqg7H5MtW26YhBQVou/FuSybtlma
yhBkkm3a/wQU5ADYu8unEcjgp5GpUlfA1cPH0toDFnzcvopdFF8FUtaGE+ANDazvAlGFxfuPOmGU
wLvuYXsYFu+v9GDcVQF5QNbuMeK6yydaG/L8IIv7Pm2rY9BpQmqR7um1dGajR+0bYL50YAB0GwZO
CDLdR8wgPVwWvO6l3s/Ifa46g2KAxAsOeD7L2V1V3l3+/fVP5Wi6aoMTAhnnxzvU1XDIRhRMQcR+
RZqfMYXxUlH7fv0Q70LYvy+Ml9ZRLRclCkCjcjfVpyF7uXyI9TD8/vucD3J6oqctHgTwQcSfR9Ul
auLO2KLRf4YiqhrRhXGOSOqbdLAjeAjJzDZmBeVT1J2ZpAKHIBLD6XYq2VZCKL47ZgYDy0aJc8i8
XBL5O5EYTq1DElOnqfBl7Oq6KPahcx7SL2nw+8fhNFhWZMASJRDRGTTQ9XHX9GT3r77/n3b9Qr/q
RKHTxIohqfpUmQCHLN3eop6C0sggWu5k3/dzhPjnOJ8mohpsRmKSEwbTvEyjP3a93yi7chARcgm+
zB+mocWZdCInAHxoZPRCiFs5xw4MKqloNUVgmCpn/XIx5lLc4uKqdhcqgFsQNHRWD6GpaG7bGmjl
+PTRbCU9NUId6kUTVwsNd1bORS0izRFJ4bJFjAzQZAgJ4DondRt3YwAi6k0aJ6IYsJocLE7D3ZZU
JJWjdci+wya7I1V4bXbFt6lQ9lUandLS8htMJjWmFTR1djdJho+p3hujwrScOmZuV5JtX89ea9e7
uVRdNDREfnbVDy7+QM7PVgW4OwsZOgM256Z4dMhtDtpd+SbEis5li1tVnIUk9kkW2mlSjOhZuQTv
R8ZHjeQ+lloEuiMSwTnazMByg9IiMvX6ldX9UiIhsh3Ti0+mvDgE52MTTQZoS4z8AXD4HqZgd2SL
fcQDo6LOtsKnlEga52oTXSnNFBUff2zGX3U3We7YqWeV/HJm5RqVfzfuySPNC18m4y7NOsvTdHp3
+bOtIcE5aAeb4KG10RvkS2RTqWcIIkhjSlDi2ltjg7Jjd42VwWOF+d8xwEQTqrvxrsIitCiVYQf8
fN3vsrkLCOM8a+HQ4NFAa1Uoxk/FxLAxqYNBV7Z0mPBASQTzIasiAcdv2KinKgbvrIlTNK09IzGY
0u5saM4Dpu89bUYt2Y2n6k7vvoD4AvK1d4FMCRZ2MY40A3UDGuWNRrwwxyZZvNetQZAcrC2afhDD
eaI+tog6ZX/KagCUBgFLuolqFxj5B7LXX8rNAPh/5V77eVl7Vv3s4nCce9EZVkZdyYpfKp3r2K9k
eq5lkVWumv1CCOdZhjifMpsJMds3Oz1OhWgkiq0RfVJDbDUzWmEQ5PEjsjM1M6OpEMAJ2VvxsSBX
sX4exm1LryZ6UKq7XFSXXm0yoKX5X5H8eygO06aSBnyu9MpyZ7/bSi5DPJY8817xQhfc6WJitNV7
XMjk5uhalWrYk8Q9ptkr6oSFcKJhNRFaCOBUPZoTbDllEACoYKCNe520IQSk2kJ8G9FJOGUfcs3M
+xaC2CK++tRto4BgfhS4oy7dN1vnRtT5/FP3vqAiPFhZWtF01iTMatCg2c8veJBfFw9kZx+sTbjN
g3gzvGq3xRM2yX/nGEifn5qD+SbuwK5Nc2Pq6l1vOFuoR2u0QJmGUqwf38y+sct8TEO+gqjNBZEZ
Ec56rRr4Qh4XcklfzbXR6iiJGbJL7dpNSOkWk+5e9iPr7mshhwu8Rhf2TtSwx/SVdR4O4bbaxJvp
VX9NnymWF/NN/C39JXzCM42/9FW5+BOH0RTOEfSojhss+aaupe3b+toosOf7Q5Y3k30i41VjiVq1
q02Q5WfkXkBUSiZdkkO0hHcmQi5DkTACgpHWNEjE46yXPyKawx9DUKaUcxZjix6AlqMvoWSr7VLf
uW5dbat49U/iF79E7Y91VwAgCkyTq6Ac5b6nnBs2yesMUW9QXC1+DekrKp3u3Ir2mVddAabnTROz
TfgfZxAAo0N3Xcv/DOib9JxODwLNZL7kk44sBHAWkIRGnNJmgGYmbgucR0Zf8sP6xtrBaMFthPts
qx9rIY+7uWkynV7pcSD5UN7lYMqs3kDVMmFxH0WMc3YyAVORCxLr1SFWayGUMwRSqzICLA5Jg2qv
HhhcQHxWb+T78ip0S7/ZdqX/L++VMwGTRpEEVvi/bfZqY2zA6RPMd+pZ2qo7DbQegjMK7lXjjAAc
9FmmjPCcpilvO3W6t7TCTSLhi2uN8NdZ3KXGhdm+ypQsLnrWkdF/s5vELkB1jjdYbTvJGyfoMfyJ
NY5t4gMh7zENikfRzJjoqFwcVlJLUSh6yX6JjfPC7Dyq3iSiKv9qIv2uMhoXgzulrSKiw8KL3t61
YeKTMfbVKArMsvKmCDwjg/J0WWdWz4W0HcNOuq1YKqcyJZ0pUMzw/ktay+274jAZdjDYo6DZvupS
3sXwmmLHbTTRBNeH5TnDvp4HgUthFvzJoyx+n1OQPBmVWgGWse+oPyftQdWl3Tx9G4y9bYtmW1c/
0kIUpwlOLudzWeO1gwbGVWM2vpbZgYWtIpO4RawEhhYJ5tL0Vc+/EMnphZxSoKZ3ON2Mamikhn5G
8xtTqwOqdC+tjkw3VE5qqQHUnBwzI7lTgKeBIekHs7Z33TzeAxkloHILRhXjTbfl2wg8UXMVDIrx
u2zpNoI3diM7C2THONmt0ruZMR2lOD+MNr2JYntbU3Ct4VUtY4h3TqZNkwLcONfNfStb+86JfIyx
bYu+8209f0hLp3WVvn02nDJ353AS3IfoYzNlWzz/GmfohthKFT+mzVsxY1EYEzdXshLeDGWMLc3R
0ASeVaS+zIoWEpXIRgUvQQ0jscydZIy3xMh2/8oQNS4mSnoDhIuyxqgZfcO3cSPrh5IIjF10DC4O
RoRUcskQvqPsYOj40l+JBws95UKeQztU2wA54UfDdxr/MLL7aH67fE3raR4qvxidYP/lp9eH2mzL
OkTi1dHwSi8wKJwQCTOGZJ+p410m93tFra4wDhmMdr/LyvkaOiEqAa56zcUfwR00LpQ8nQcctO4f
1UH2clXxqlDUjRVJ4Xxzm/U5wRAbckxauXM3eKF9Nxqi6rRACr/6Eg+DU48Jns0a2uZYt8N96m40
iiZC158j73fGU7G2MnC24xhykCoADxBLKN/7q9ijWzMFRgNoo0vXiJD9idLmVaVfyOX8NWgAJinp
ofRp9SorwIMQzcGsl/sWEjj3bNK6KZwOTx7so/j5nRw494zxpLqfBjfZgz1zP27noLlVj4Unym1F
p2P/vvBMXWEnescKOVPf3qiRs5vz5IfA5Njf/ym4Ls7HeT+LUk3qpT8P5CHQwLgZb5pjFdSA75fd
bCuanlwv5Czkca5QIUQOxwFnAmnvFVhb91jEOhMPRbeNfmSD2P/HE0F0Rs41zjqwBXJMtWH029yy
ETpZd2PUAayTtDVGNxHuw6/G9MUhORcig9XIGmxkRLoyf9cJwA8rLHQrsXLrEFHnVmTinCPR9Ekt
hrJCUbzeN5IXycdqEISv9ecOqn1sG8aQNZlTkjwKB5ppyF2x2HmgHireUqDcMfUP3f6E9dyTiMtt
/QZtTM9pwGc1+TnEagQBrRNDLfMOTPcdmO6fhvRxFBIZrd/euxzOxCxgaUVRjlkOtlNE7xjrO54g
PihlwAkJVoJX/bl+/pLJvcvkbrOxVbSlo4LVpIYgOQK0NWh2445u6n11wP7h19zIuzzO5IhdmzTp
8VjNs6esPHaGqB68bl/vAjj70lpsUudThFkzjKi2e0bJkT9agYJ9+GaLBQGBOq65RZtt/KKKAeRe
notHKs2Gzj2CjSPHh8gcj3aSCameV9ziQgY/JmigbJelE6wK2D/muBnroMkOiSmY/FqdY7fRVcFy
i2yjv8JuduHhzT6sh9jEp0HJjNEZGc/1dbcN/bh1B4zEgKP9MG2UANyFm8oXqOHqNS5kc6pfoQNJ
SglOyjrXgewBnxULYdNr5oLWB5Cw01G0bbn60l+ellN8RTMU7Pl0+HD33XfG7Zx7oNV0yR2jUyJb
5RZs5BvbHV6NrRKAD6v1nYfLh2aOl492y7+AM4XIaik4QWB65vgtte7y6tG0z45xkI1H4UjNau15
KYwziwqrrFMVobDRK/Zdq4xBWE2uwpwnIGia3yTpCrd3LIxIKp5EC5SMk1PTK9vLR17zcLYCF4r/
MOJp7vWs95LUoKmNkX79NldrN65vzMhwLwtZ16V3IVweNoQadTADo/pdNLq1E7lSLehDrm5xL8/B
mQqKijVtoxrJkAZMdqfpfEpAf27igZxhwzA1g2ZKMVKk3MSGBIbT2aXZXLtzYWBPDouqgwIgT1qd
W6t0JX3eJYbVusBKfdXTybt8G6tXrgMRQUHM1BWH0/OwVIFYKiFcykbvgrjCymJ3FHGZrM472gsp
nC7HoZ70NsHYaLqfsdBWnyLMOzK7EfnbPxW4T1azkMQpsoZ0LSsreIqxLs9D1byYJNq1eedbkXKc
bGBxW9JOUstvo649SZq1kzLdcxzndjDGaBNO5UYxyIZYzjdzrjs3pObBLsp70vcnh4LqRSsZFI39
QCrpMJrlY2XQ67QhD73andope7FLEbTb6ksTrTsg0wIrz/mE/k6SGsGlxeZ3+wftNT+wAr98HoMC
qAcix7eWzNgMr4ZJsz6x2lugD5NKFauHOckTsKJbwPmZC+BVyOOxJ04uUD+BOB6cOjXzYkyNEl2a
5HaWHyl5rIpHon8lCr8fioejHtW6TSMb9mhmB9m5kxpBVsHy1k9Kt/h9zqWEPQYtIhsD7Bg/2RbZ
YwojyrVgpteddEhGsMsLB9pFF8e5mNpQqxRhWvWrvPfs5lEBXFJEFNcoBT55Ff0GXR4DONeqgwos
Z1HqYBdhosJDmCfAwTCK93uQOAGP9bnZtcHkA+DK73bZIfTG9P9ATVl1UAvxLEwu0o5IVktzCCke
RMg7SL3Pi5dEBNe1GhIAn2WbCgjzAHX/UUbaT2UOJlwU1dUXgNVK08tlJ7v6+4DpQuaETTVAHXz8
/SS3MdTLAISs/tCpETDqvl8WsKqACwHsD1hcUh46oSK3uCS1z8/9hGGfuSRub9S/6rzeNsT4Xjhw
uYl6e1nuqhZqhm2whFDGzO1HuXFZ50ZDcXGSdGtMV91QuW12UDVRnWv1KY6hwn8EcRY21rU1l3ED
4LE/VJoEIHHmTQLURNZRioA86XwJNtGxgYKHxSj4QZkfHSmzQa7KomJPBYY+mfkNgnDQBnPQboc3
UZ9u/Sr/kcZPjVgSMBxiINj7c/OSO1eOUrpAbGwTQQNkNZosTsVT25FumrReHRW0A6XzH6CnI0uk
y329qR5FwBGriq8DJRgR1EZrh/MdTUPidKhwhaN8Z3aHOt9/Qf8Wv885hy7quizFdBRwCok3jak3
t8ie4jcJYOWXJYlOwpUu8qqdwy5BBmNLwSQfU1PwXdhNfAoh7yfhMUHlSCd1RoAmU8pe19mYWHgD
76anq8Q3hLOt64cxFdNgWw5w7h/NltRl2Kt0xmG0V6P+USaby5e1Wolc5nucw5tJSPRBTgBHmwGy
mwz25CsmAQ+rMe6MrPPBnHqaWNMnSsD4VCc3etu8OWr6TKZiXxF9q4zldznNTolTv6ptmrqJbgr+
yPVLeM982b8vfOZAOhpTA8N7Y/bYk+d4EOjmauAyNLz6HbwmEDg//n40UIcURovCWjp4mhMFRt36
o0MEGdR6br2Qw7lGva3NwSoQn51xE1vb0XzTyLwpzW1K7kvN7aYf3fDj8vcVHY37vHbUFvU0wex6
ulenF63cOolg61okgvs6uM+0h01ARYdvMwCvU6p6xdALkpt1b7i4PM4SOj0sUiPvMcvi21tW4A33
xa4JxqDcJPcirMJVG18IYyFgoXEAzmzGwkQi3wFdq66QF4am7qWk9ew0Bz6bogqoMEWXyLnfUI+0
ChsM6OM736fqquhnN41+fUUXADyk2QiUiF8fD1UYIJDX0fT2C/Nual8rIMuFAhGrlsogLP+K4Jv2
84RmHqHYwM/b8CoMs2BIbIEirN+U48jIAWGvn7BApaou6wmJjBrvpm435Z6jPl++qNUAb7yL4GJV
pihakimIILV6GDs7yLXZb4rZ7eRS5BLWFe1dFPdNJrlNw6pG2FVAXzuiiaDtNKygXjPU59nTz2y8
KRs9xxfh161W321TA7+mjXFzk4cbbQtbzXQbh6Sjfl+Og+8Uhmdbz0bfvc6Ds21DY5sb0qs9/1Iy
+zZval+1h4OUyILMdPWDLv4QztaszJFaPUHKbVDtOBMLu8VgZbDk4PJHFYnhLKxo50bJZThfo3g1
jNy18t84vntZyOrnXJyF05y2NpRSmRGpjOGZduceCNB9pLoZuS5t078sa9XWFrI41VEjBfQeaBf5
iXzO+9tUerr8++tlZPNvic9ATZyLHabZhKFVIdGZDvn38JAcJBnsUE5Q+0rjaoF+TPx4m12FwYRd
88uy1z/Wu2gupsx9mhX51AFwbryPiszN5FORCUEwVm8Q7yEMRiqYU+EbUIppGZOVwPhoEG6dY4rh
MPl+QK2YkZexxmv7evlYIoGcqkedYmDcDgK1ZPIoIDCoIIz8WQz7lJzi0YCM0QaQMN/hioZsmh1s
z6B8l+xGYPsOt2wRAa+wU/Wc/HIC+jJcRRhwddCIZRO9ka8IDrlqAwwXUzPxzjV5nAqSyUQBQzyA
I00AzJTSqSBa5ermvMka5yXKpe+XL3VVV97l/cm6FrFaUfJGcgrUEYcyfFFVyU1AH+XG0iwoHa3J
cWQGjGGogGjmS94SDTMrrxA+q6jzUYPw9DLfZfQrS3M4jYy+BaCuP7HNob6vGKmD+Daph3ZI3brY
dFRgXqtNhIUQvphn0GS0lRZ+iml+7OW3fesCCQFoqZGX38elELRs9fJQqgR2CZDSMDb4MfegOWrK
VQ2DjqwuyMzwVHQaOhaWoPXFfB6v/nB5/4jh/G9EbGonPS4vbeSDkg5PTTxdG123UZsHm+rnJtEe
bC0RaMZqYr8Uy7liBzXzsEyZ1V1Ve2Nn78NNd9VuUW0TxJe1zGQhiF+oDZ0+KXsNuTbN3szpLOnf
6vZU9qLJmzU/BRAYG0ySOiZU+SqbPSYk7A1AcFj5GWmWRp4vm+y6/i0EcI5QLkk4aA1iFyvYyEHm
s0I5hefVvNIHYopgymy1R7g8EKd+0mTOaSKjlDIdlE0edL9Bkw3MNCtIN+Q03Shb6dbegGvxOXbT
HSMbFXU7VhtNy7+A10wLuD56C82kAWvJKm6yy8Ak6VrXxU53ySna11cAljpmXhlggwT00L3AL6++
oJZ/Aqel89ij9G3D6NOrYs8Qkp1A+oUpqo28S0+ikZx1g/9HhT4VyTBsqQxIhoBJ+2zS3qX9NVV3
l9Vo3RreZXDv9rmu07zRoUVU7dw+vR1MQOCoj5kIbE90Fu7dXs+AFbNClgiBbbc8GORQKAINFX0c
h0u2VLlXC60BttjfEmaCAe6NBPxqadtsB4BYv12+uvUj2ZqqALaSdas++mOSZq3aA1TCd5QmINH9
OBmBUn4hMjugbPivEC6LcwysFlSUZcPA4U4eSrq11f2/Owc75yL4113czIUEEd3wGCrHJH10irt/
J4LzVZNDC+KUqAXI5U2lf2+mzrXEmClMhz5Hrve74jwUUF/1FniwOMhh3qiBspNvqM/omhov2nxl
NWH5YThn1I2AGuxC3JoTYgq9QyYI5r44fLp8cautgKUYzuEYRguasKkHSQ1YnV3wGoFcQomu4Qf3
U4hOBMBFHWkKwrzZg4IWLUzM9URsAMc60iTfYx9aZGUCtedrt1NXpGbGeujMyvTv6iMj9ui9CVMx
7Ynu2ZxgLZD5Pzz/P1+Wry7qTlpHJMVDWz60++FXHqS+DjTL6NS69Ao4ItsxMEC4kaAxAt7rozDW
rp4ZoIsG2y8H/h7nJe2xM7pYRk2mf1EPUxB79VZ/bQCOD0qMAwb4j+GdaIB23ZstZHIeM6/zUiMt
m7cHapLuwTb/QOJjqfYo70TSVrOVhTDOl4VzXU62woJ7ft/GZ1t7vKzHogvk3NhgDJopaShQSCCj
xQafp9ITmvzeZSmiU7C/YuHJymQeQa8Bm6zqc27tVFFqLDoF58bqeaoLMHDBjSnVRpnBCT7ZDJNH
MFGz2lBwGJ6/hlE6EGZzRk/VOjexv49y8AnEBD4FnOmxBjGC5OWp33uDz4ZJYt2vAzC3Rb7oUa8y
R/nJkb7L5xOPqdPrMKcy6z8W+/Ka8dpYm8y3U5f+Kmbf9DN38BmWa+Kbd3LrNl4VMOBTLAwXrlG5
ZnD5u67f+z/3wXfxwlROGkmCKTjJXUQrr88PvSKalBIJ4e0Nm4pJxDKUnF7liBf5ucj8y+dY92OL
i+XMzIF/6a24BTPjkD3kuVV51aD7XVicwEmzL+im7FqM5Ix71W7cWK+vnTa/G5LmkHTRz6pFnj1i
30nOwcaqmm+6rF8rFKtQpWguZnVtYKGB/JY46YgGAgb4A/NW2XTXbK033EiTX+2mDaOrUVtX+jns
orfLF7RuwO8fmn2jhQHHeNT0tY4nbppumuGqCn9f/n3RN+YNuLUHa6iQUTudcW2G4y4v0xtZp4KM
av1txlDHgKWkoy7MZSKZZo1dJMOAadDDd1MPtQGCIGmD5o2eo40i6Kcyh/DZYN/lcclIkhRObJsx
K1mxJf5xh6fQXt11gsfCasHbWZyLc0yFkxOHJLCRqqw3JsAfM7veAHyXuEnTefZYaa4jF7t4aLYq
xXqo1u1zs9t1kXnb1qPA268cGgPvqI/95YPjvZSRtnVXdWCJ7Y3AiCs3VpHnkdYNVeRB+eCaFjhW
O317WYVEUrlUoIprfai6WvftwnrCc3inNOG5H+tdleTP8wgv2Yxb2puCdwDTTO4Lfzgs553kqE2G
LMo1fyA72Tky0DzpG7jwLh9uxT4gxQSYlYly7ie9NZsoKmoFdIHl+E0NI7dTn5T+4bKMtcTmgxBO
WdFIMaapT0EVu233DmWzxhawBgtAvTZbJd2KpuxFh+KUFrx3sqa2mu5n040KZg10RqovqeI/98bn
xLOU6si+c8MfpduuA+Ot5ZrFsa0PStdsMHMg2YIUYV0L3wVyWgiidVtrdBCt69u/zELDht2eCM59
xR8vPxVPb1olDqFpF4ICJbfdrG68ES08gTqsa/b7UbiYCHpKwAQkCIND44LPwi9st302feDWAKW+
3bbXMfoIzSZ+vCxXoBU80Wkrl6U0WCAYL82NNlCA6h2lpBUcTiSE/fsinjVSVUnY49J9QGgfytj0
J90O5jnf/LuzcGHNbtUyIQRXWFJ3RL+swLqALHBAIrM1uZimZtOkZjWyTssMb2ZtujJUedh29ogl
uPlJk6uDVfQ6RjLpdki6raaVp4xIAu/LhHx2g+/KwvmOyS6xqV9D76tBOuey5lLL9qJseEg78mgm
Iq+7FvA+GADnO9oyDJVWzvQ/+Dyzr7jTLwakZoKwdYRihtcifB6BxvDchINaZAC0bzTfxCOPvhqj
P3RP/0pbeBZCe9LVknaV5o8m8ByoeVbDt1S4Pi86CBewRoLWZ5dAij0EmDFIe7/6Qk1x+XH4Rt1Y
zRawrjrERO1gatf2fJMloreQwANa7N8XFhwZRkNrGd+jAR7TjA5POAp8xNrI8YdjcE7Cah0CVs9Y
87X7eSO5epAcQJnIho2HTezre+2WUYB3x+qFspbj3WVtEB2Q8x0N5gjVDH0dX7JvoySIRGglAovl
IfFjDFMXJEHiEhFguKWGO4xgGy9eh/BViX/8u7Nw3qG1hrYzAdoAZBSgWwHMGugUAgckCLz8iltW
DHJXlxILvA2mw8HJiJ2sXEjSJbAefsutKBRMF2OaxO+yQ2T/VkZXsQRuYK20uNQ7vhmbY8Uy7juo
dgZ2wuJ+PDrXXYpErA+GfbXF8+4oHUV1JtG5OK/QEFUdqKXrfkWMfT6GnglASDDa+pcVYQ0+G4BN
WCOxWPsXA4kfzXZMa3T0CsSJvL2y7MjVC2w+GYeJGj46mpJ8KLJdkt2WCJaXJa/qx0IwZ059kgza
yNR93DD9aHd/EzNRL2zVahdimNUt3FLcYQjSQLfDD7srx3mOmvvLx1i12sXv85Y0gEAgmpHQmupp
iF/C8lulPQBvWqtE7dj1ELsQxYVYrTDCvCQ1U8PpKfaq+9IL/fQ32AtBfxed/w8a3lUlfJfIT9jJ
eSbLQLPQgRwA9J29PGK13vQ7X99MewZOVW2t1y89QhYyuYTdbDqsN7aZhmHgzNV0cExE96UuaKIz
5fqUHZkaWlGmgrkVvgGWGiqV6h4Hq7PdFP5IMVI96Vd1TDeXtUMkhwuKBW3yWoksRkb0UpdXau8a
5gPpf1+W8j804/04nBE30mxQqYQTbBy8DKpNvlX3xbMRMIqO0NWP3ZuoqbOu9u8S2cEXZjXGSqql
5az7s3R2ph+Sku3K8JsMxoK8FFjYugW/i+IsuJnMQjbmVPOnZD6kVX8MdRFz36qeWzK4j/Ck17HP
9PE0stSZTtuESJbprsA7im5CTTAstf4qeJfB21KTybY1Ya0SI8UTevLaLvajE7liiyrDUUSJLDiQ
xhmRnRb6nOWT7odx60mqs7VC6lnZLHhcr2rB4kxckCoaOY0cihhfV/8h7bqWI8eR7Rcxgt680pZR
lbzU3S+MNtP0nqD7+nug2emiIG7hrua5IioJIJGZSHNOiCE3Bcjeh3L+aY7Haow4/oK7gczzN0Zd
qScygtgBDiPzlmN7ROcLbFHhh2dex+qm0q1Wxlzcrqulvq9hIJaq/R4aFloqF+Jcv7abxgGDX5RT
GQQ6bFMseMokNJqblPjb6xSMNU/fpvG+IrwGm60kq0InzP4RxFzWtNHAZVpDG0ZncmUkWWeCWfUE
5ZHxprsFvSivK4+3MubK5oYllaOGhGM5CW5Yq8QxxMIfMLs0NJPJUwxxy5ivlse44LEFuEfRQTHK
+ik1grF8CNObFBOqRncu0AwQhQAm42j+f9HGy54yJqPXZ6L0BZyxZoPT7IYCD5iPNBFTO4nL62/Z
vmd/hLFv3TrVdWUyEMQ0RSAWr4JhOFb1IIe9HXUjRyt5shjTAYwUYdSjWHM1sffEprDz+mdq+Hr0
3IX+9QuwvYkgnUNjODgsgZPy3u6ieBLWqYR5trcKORCsY3RmLYEQlAdy5DHRbz8fV9KYO90oMpiW
QjhjwHomv9O7HEPnVKRmoOTQuZNn3JObaI83JGjpIpdHa7lpk1fiGSetD2aPbkVddRVrFw17HR0A
PJaNzZh6JYK56BKSW7IRRgqqG9EuO4Body956YH3Ntk0jisxzPVeFgIS2hTOvy+/zLmvctFYeAKY
Gw2AcSMalg5YTgfiFWdAotrTTv8FawzQY/OY3PL6Jnhnw9xmq0JVqC5gitt+LyRPRX4TK6/XlZ2z
JhbHrCiGQprFSHMrKXVMpQtS3eAUt7Yfc5eDYTHMmlGIwZaAfRO0XTu9puPkFvLjsNxa6R1oltPl
HkA3dlTvry9t02SsxDJhwNIORgHGVtmV6pMigOYjdzHUZi/otsx677qs7VgXUyQ6gCnwaBUZ+yRa
cymDQZ3GUQTdnBR3RfCSoMeoaoR6axnwxgO2D+4ikF3dPHaq0eGhms4v1vQD7G/u9SVtKx+WoqmI
ctE2894KWngiWGVUq5g4zINinr20AJ1MtnD6sDliWCfSlcAfsVpUk/TyVzzGtgpw5qLkqMJ/Mel/
FsPmTLOhH9u8h6sa/Oa75UcH5IBvMeDjiDCpvCfx9tFchDFHU+qF9Xdxpzd/mOJLmPKCduqAPrwT
zYsAxkGlGAAPowTVw+ELfVcNrzIg7v3ljZVN3M0AmPuXh0RXvHpXNdG4YLwRSUbLeECDni0BfsUS
cs4l2upbUfDe+EflDKorKzHZkouhsugoX6r9j2y2HNnKdsAIfNBKPEx0NRAFGRSpFXBSx/7XZGQ3
xSwDbT8CooSu2zM4b6NMezDn6ksqlKeF1H5Najyia4TmsW43eYjAIYpPcpOc096s7bnUOYHK1viJ
IqFfXMYgLUAoTPb0i2FUM1VCufILJRbO3cgzDyqQuyoHI/kUhaLZx9/plEF7Mo8xUsK9zxvPf5sl
YDVk/RGMhkRCs6gFIB4QwoCXwOlscqow+aJ+zX8PnuIUrrgTnvKg+0z5Q5I1lQLAYECEnXGoiqk2
Yx2a2Y+Pc+mS+Dnrgut2afsuW7DcmLAERAk7stSUXZcnkqyiOYM21lF0BXU/OQBW9POA1zav0ONi
d1JcSWOClwz9XRHyxcCzAZbDaXTK/d/4irk7/fiR3hRn1YsO5TH2M8eO9pQ8ePmN/qC99SLsKYZ+
jtrn9Q3YNC+rL2LjHE1rEiOD5U9ydw53S/py/f/piq6tmAlzhnauw66gaQfz+2LtOm12FmDBmhkP
Q5W3EMbDAIcGA82VjtKCZdolqtPdwkvnqpvu5bJZ7GRUNxfDhHEmpLqsJHXqLtpBoX5pk2WTpPkt
qeiEM7PfYthheL+y41i+j2vFm8PsoZkN4MOV+iMpUVaZjZM8Ccfc+GvWmsZWBz1x5ioGe6mRH4jU
+RNorO0yWr6S3NJcM1HszERbzVg8xHXh1vkvY4y+J116BkCv12tCMAnkV4d6KKzScCNr4ePSdoe+
Fw6A4sIDiqBYFCbfrx/t9pt7tR1MmAJgHEtQFtSqelfyLZ8iJApO4ih43ORe94PLa7HpqVbyGGOo
mcjGyTq9PV9oemk5hrU9oS/FQlw0gMlKXmyltq8vclut8JhXFDrUyJYVI2IYY9XBWenRHhlAB8kM
97qEt9jn4xW5iKCfsHJUtTrB/JeA7Sgy9GvX8+DnpPRiUbpTFrKrQcFrjvG5jOPXeaodIVSDzDAa
AAIVs62MSIjW0S6R0kMtkmeta36bVR3bg7J4co2cNgFB75IGEWgW7axtOruehqeE9Ps+EnyxMu/D
UvsO8C3gThiuJOWZkzZg6olkJw6txW4NwPmbim8R66bUQ5csyjHqx7+SsfXzDNApVu5g4PqgEOkQ
1uFOnFAdVcWbjKi+nCd7o24C9GC5ypQDpDx5lkXS4/brv/BScBPSPXUSKOIkIp/bOnlVwh+VLEFX
q2d10IKyGQs3mwFscn3Lt+/xZceZ0MCwSKM3faJgyOFh6EEkAKQO2eJY1q0ZKUXC2CEmvhRq9Jnr
Ec6W0iDHBiQQPMJj2HrKmqBFtrQL3flX9nd1wSmDIcjc6Jbs1NNn6gzrL2AuTK9H1iCOeI4Xwjmz
Xor0QfsEvtO7RTKxQdlOS5nJaASpxtAtl7CxRaFtP3FekogYAAgSNBJgbHtKAJ2bmjRTOY4/ALTv
yfrkNYSXEN3yVSsxrHmXkNMDrwsOTJ93unmXkdOiVLbY6ZzlbDXUYtP+rOftjbu68aIQm2qYw+kq
t9V3FWle6zzeaaLTeqOrODnmvyfNyU+87MzWWOU7uYw+gFhaaYyw+rvZrjiA8cU6xTtxx+sY3rpf
6/WxSoEhcDEqUc7Qpb0hflenF2PkBG48EYzRJGIYWoWFElpe3HZJDrTCx5gHvsHTB8ZM6E25gOFZ
RE8pGly7OCntbq53YLs/9dnII3necjTrPaMfs9KJfinypjAnlOvK+qHs44dGjTgOezM7uJbBBHvh
0BFiWAio65+TP3rNw1Da4xnIL650bhJ78kwUG0wUPVtAs9jzjufBeYfGBIPq0DQquqFVt51fohjz
yuPXZuJGaRsRp4RAWpYwVY70CbPIXG9bE2VkFXxwzT3ahT1V5r2Z34plrMtey2AWkquFMcUdAkEQ
vfoSGF8x+xoe5ED7IjskWH4ITn5UDnDiXnkCXiVlxpEC2ZdvckAEt27MYePYjMQkCaBWwLRCC7TK
fM9IZqUuLeT2Jl/yaz/1B7txW7QboLTsxQfCBaWjvuvDBqwEMhY5mxckehpoUniiLO65i6L5Xgt0
vz3x2k43n2irxbGz9UssaPWSQWtoUQz4u4coEPd0lg+jNzvQdPzvscFaGuO1NbPW2mlWgFQ01L4y
IVMuqE4RCp9IgqzFMKa4Nkk5AwBBQQPlQ93/NVneUj1fXwl34xgzrAF+cxQW9Nd0Xj7YdAbSdJWT
FkTOckp83uXmimNM8tKoQL2h5tLaES/ZlehXK1/1R1q85A85bJqSiwJqjG0WsqbN2hguNEMhu83d
hbj9HDnXd5BemytarrE2OZaLOp4RJ/bLK4J/WzCdVLuTil08u2Hy9O+EMXZLjRWwgBS4Um11K89B
iGnCAvD22U+t2ZGMI2zbgq32j7EYhdDBFHdIMVMweMT6TmUTJ3QU4JuLGGlM3b6300cTA2YUQ0C0
iz0asp0G85WZm7jVq+ZeX/2mr119D2NQipRMUVj1qisYnZ2Rr9UIzvn7Mv1ME/bq3rHN+WE8Tgjq
EJqIC7GVgdjLEmQ8HtRtvblk7RgbItVKK7YlHsad0B0M9NfiOTZhVHeOASbcfG3LzG0n8pkdXGXL
mBMVuiwjooIdbOfHEK9JRbgxpFM0TN71k5I3j2oliDkqPM6QkEDB4D/pQKossS96pQutnY7ag+GN
vuwv3/sgjaBS6Y1+Fm3NyVzyg5chVLcu6OVT3gKeVdAkFpY5CyM6+0ZF9DtVezaEdOQ4hO2oeSWE
Oc2+UbNRKTAcoILTcjwhah799twGvALddrJ3JYjxCeKgWvlsvbWTRkj1Zt90JHoBOCzfkWfrYTnS
/kHJoQg2diPaKXa0Vm0ldXmNT5up81Xi9e1DV9sKKmE01ufY1vQGhETpneyZJ9FBEsA3T3SkLH0s
TsSfvN4ZEfsE+TmDe/k5vKi70gG6G2fgews3S1l/DtWC1ed04BoLW9rJlu9p9jn3h530Giu7Ht2p
lIsmpmq23IqFXZ+a3XVt336rrQ6FcTRtOosYNsfpU9Oofxvc4QZY9p6Iwdb9EP3NwnBoQDjKWfWm
g5NN8GdIsqQrLGSMCiR3dAhijEMDanI+vwywV7rAEUJ9ygcHtxLCODg9zrJO7pDZt6r0JJaYS1TK
2e6F2O0n0GrNPCvPk8f4OM2K9ErsSoRypPEnE5zGMbkz9cZJZMVFByuveLZZLUbZ5M8uMkZx7vK8
0AUExpEZOVJ81OIRPL87MXkQv4bGc185sniv80gkt+PxlVjGROoAjc7zCZGXtYvvoh2dmDVv1Nu3
sWg/dyReUXxTWRTwFSDRpAEQion0zEEUFD0aYJIPg6v4NPQCFA+4k1AyvpF9gDbbUsqzi5tvgJVQ
5lpWvSCAKgPRUXQWHR08IfFtvTMCROWv3DcAXcAHRV3JYm6hgpxmEg5wboOPETenOYXAYQfMRLwD
WinKIpLCW932lmqGaIk6IJtYlIdOqJfS6hCO9b4Z9E/ZIXRBdveU7BenuBNtKlQVOfHmpjtDnvkf
mYwDEIQ81vFGRzKt7ryiS712JJwbz1sWoyl5huteCjg0DQ2T/W/0JZXk63WTuS0CwEiaqCrApGKU
v87bSpgalHz08jeQOmwrP2TDy3UZm4YExY3/yGDHfYHCWwpWAn1IAIRCzGM17JqucbvarsnAUQX6
vR90D32zJlKpOhDyGaMVJ5VQto0JA9VUXp+XP4y22LVyPjhNFB9n0t4BRN1pFiu4vsbNOGsll7Fd
aZp01QSUK1dErAX4PHuOorth+j5bJgfljf7TtRWyJ9aNodQ2eGGT8BGdznV9liQH7OhyAaabp+ur
2tTxy6rYANzQqpyISPS6vZbYoEFbCo7H3lS/lQAmXFNHAE4nMgLgstvr9fNSBnHzfH0NPBHMPY3n
WJeHCD1oAPHeEQVcyOZo99rEuavbimepKP/oKgDLmbtq5K0uqz3euINvHrJDFmAEbMef693UM9CZ
I6xTKHI5s2EoDJFKCnEikzC4yXwS6+dI+zUQXmJuc9dWcphdM/S0DAs621tBly0U82ygMh6Kknzm
dFZymG2TiWHOyRDD+VapO6bJT9JOJzHTPoERAqQvislpSejrZDvqy0LQwjSxcDxJeIgBvlJq9Y1I
Jk4b7va2/RHDNtWHeVw3eaIoriXEh7ItfmdGc46t+TMJqctq2Hb6EqntNhsK2IBS8iRTACMS4ump
4hjT7SzRSg6jBYk2YLIa7S4IVcIAT33gU/QH7dA6mV9yUTI33cRKGKMKaqROA/Bb0QNULE4zepPU
YppjtOX2EV2knKXxDoqJh0K1TWuT9rhFQ+vEknGTUxBQk0dFvf0eXS2KfsfqOQQM0yRZTMS0b8h2
N8uxPtKoK73nRV2bpnoliHkd5PJcdqMwoEwlDB4Fn4mJ8njdkm6LoMTyoI+Ed2V8a9h2o6qnKqIQ
wfSlIXJ7q72/LmJ7v3RFsnRTF0UAWbzfrzjN2hRcS0j5HGiiqzu1Oy1Q0DNs7DmSqO5+8KMrScyG
ddWCkXgdwRU9GQW4mInXH0V0Wzd+/hevuLvptFfCmK3rEqutRwvLAj/xsaiH82SY9jCo+3isb+Ii
3jVZwxtP3n6Kr4QyMcmQVgAf0mlbtCs64HhCslB+jjzLqzGIJfpAePHjI0XY49GpbL/DV5KZGCVa
6oICzlCtp4PR4En2dMGOTuIv1V5o/5sz/jD2VeVeP9NNBdUxeyADf9lU2fb9furqBDwTmDIit2K7
N7hJemqCPurMRQD9gNVtbmprlqYRT3A0JKLTN7vHfICTvoAlFmMWzavE0dFNZ79aD3MZCi1XZ6NG
6KJpu1HYhc2tCDQv5/qmbZrdlRDmHgh1btSowIHQJwMvTb2rhH3ZvLThaMc9D21luztxJYy5B2XZ
K+Yc462t2bQ7kSoG7G70V/6qPop+CVh1AWD/gAKKXq+vctuVGbAoJhrDdfRjvz+6xCpVZQ4RoAOz
vbVxeqAELcM3vmJ51y2gZroucFMXV/IYb6agbUXJI2osk8HJdRPd5zxQsu2EyUoGo44ysk4KAg6E
tql4jsh46or4JJj6M5jrbSWbbEWLPcOInvTprhjKzzQjSwaQutEcIWlwCO+3VK8lQZsm+upG53sY
VIdw33yhA54yfXEHvMnpTZd9Ecf2i0+qlc0kxm3IMaWIgeb8sco5tVn6xR/u90oEE10PoghEBxNz
YkY92mBt8pWmOIdo4hLb8Ngv6U4kSyByNGXbThuYHxANDABrCnMpDFIvsiVhH8H4eDs8lb4+2tpZ
/UX82ZVtYJV4mQs+9MByQx6Gz7aWXkQzLgJNbJolLyighs1dKT+JvA3dvnYmyIV0TItJFtuyq9Zq
jG5eCABEfb/PDqZbe9GT+QhyMnRT8VKWm252JY2xZSCvg7AZBaNweiZ67cwZ0Lb0nZTehcUAzmse
LeR27nAlkDk6cabEcrQ5bfDDoL9NPC11lA6JZuUFjtVVvmbcyu2mU1iJZI5sCnO9kQmKgTGmF8Ga
Aqam6rlAK2eX2JTsl9w0fuxFPg/KkXuUzHVXtXo2UxVv9eUnspZuXNr1K4W0VJz6m+A2HIMtb6rm
ZZ1vkeLK1y5ZFytqgqJ7VUZ+kk0PfS8HY5PfdZXpzb3iCUNzM/c98Eii2hZK/TkVpKMa5V6WCnsd
DKm9rnm9jg9UgVvS5V5Z53aRx/6CIcJ+1gKtNz/VGLT6aMaARHkvkYx+dGztzBx0pD23H43+xQcb
tRLBODJYoyXUEpjBSXWiZN/Kjt7ObjT7eviwSPs2+dnXd23Bw+zbLkKv5DIOrZgrY+jRyeOmYvm7
UOaznhrOJIDXWpF+AMzJFcIR7a1mQOTpAYjzTmPMv6ry0MTVMdJEWyHTt26KRCcp5hslPoad7LV4
1wkYyyIEKOxZagsimBJVcQ/qYwBmYhi442kx5/a8TXOttEpOi34EFxQKr+1pKL9YPfDDiju1iTlR
1bZvXm0XE7tpSP3jfbP8HQLTYZDYbY8zgu7/B7z+1sCxtJLFmD1xRD15KlBRoJMKKsZW4frRs9/u
KPsugNvRKDa6lT8ea7gYNPTzUJY5Zped/egwMpuYYP91SwkVyAlUJz8s8leT+OZ8HlF3ux5ZbcYB
q9UyBtDqw7JTJhTsDeEUqZatyAEgLT4lRDHRlyYqImo172ObqAWKqibhImOC1W7St2EB2+Kmq7fX
chHDRHDFEOtKTdtwtPpkgUaw+5KmnFzRtsaDIhmMYXhUs53NVqbF2ZIhV7TUT6rZnsf2m1X9TouR
83TfXspFDmOX5HaKDKAqo8kn38dAmU20GyBUcY5l2ylchDDHQpTZGroIxzIutmj9Hj6F+wcElj+7
xRyIFI5Va8aoh8Q9mkcbO2q9gkdLyFsEYxpmZTKV1ECdYEFvQiIBLpjXFPBf4pLLMhiLoDbtItY9
HnV0UgokWV7sR0HjlmA9ajF8wa3608P96JQu8pg4aK4jYLwrcEopIM87O/GATwfAYcnLfN4zgKfP
zPXHAVV5RV8dBe1fn1wg6uzkxpOmgWPCeQrNxDuzmE9aUcDh5XV1KOJ4V46IWhUtuG7ONgeIVyrH
tkwOSV2P0owFzYfJD39LdupGz5hWdnQ/u+txWtwQknNaH3jGUXKprByn1YCOBZgDvnWuj537xojl
qw/X17ftHP6ohkY/ZuVxi7EW+gZYB+iNEFKHxPVNMmq2mcvfMZpyJGBZlTJesMI5OrbEDuJE0wjp
0Rl9YyeIwwQp0EpOrp9zjTXGVETLIo6RTqfljBBlzfg2yXROrW87HXoxR2znZA2+b6maYe9ywEOr
QHPXzsV+3Is7XgcLvaBXLjDbPQl80DzsGqhECxAPC9N4Kfkrn2+75ZhyQ0ne6TDGoqsxFxcqaMgm
UnSIG8SsugikI156hGMoNMZQxOGgWGKMx2DVYWzY8uPhZeofTIUX8/+XUO+i4YyhiCcAACwNxlKT
2FEPKmiVkqCw0O8ku5n/GayLlbVgS7ILqBKQxUJXjmAuAcl0AHrLHK3j6AJbYwzHwjSFiNbrW/AG
xAcRQ3sRYO1HvPLS1rtuHrZTgujbMFE1FZHMYnavCJdKjSd4Q7zuPNqRb+4Hu/XQmugo9yIetOOx
i2w0dnAEb67yIpd9X2Z12iaoAsEItoWXLbfVEjm6EHoyHlQ84NZtFVkJY96FeiUU0SDiegldoMS2
AjppXU4wfOfUy8/MfMk71DiyI4YBOU6M7t6He70SzFjfUm9a1ShhCWk/vrKjZWkaAvCqT9tObCWH
CcxapLCQKIQxFAPiaX7mZcTVzoRSywTktTn23HTg5vVeSWTMr6CmklguePRM+k4ZffTTYq5onxNe
EXTTWq3k0N9X/ivpe1WpMUfkTs3tMmYoICd2LvMmorkawkRstabEERGgjrRYs6BtMQuUoHp6Kyxw
WhW4shgD3KI3LRWzGY0qb0U2NIP5LZrBFC+55aXBN7FKkff753q/JT9X20fMIlKLDJGosOtdgAB5
kZej4y1+nd6a1atHABu9XjcpmxHHSiRjUSpLBKhXBF1s+67BSGBqF4LllzrZKyHxOhUJ6tDg3LPN
YOAik21ubtQkVPKc9rxNr2Ws2aXEm3XhSWBMSIFHpFWm2MhqvM2XW918+le79jYhuzooUQiVJkqh
gIsU2db4oinEySPf6u6a/jiFPLSM7az3ascYi6GSKk0MCp6s1k4YlL4Q2ctDEehu9YWgc1qhGKKP
cVB5xh0PXpGnlG+5x9Vao7rJMrHGXqqB5C9uk9kRIHuMe5R/74EBAPoN4Sh9vb6/HDvCAtt26IwW
+hyYB13zc6zRrqF8VXmQ0NyFMVZk6kQg3InYVFpfEz0S9LJNWUWSILpBT83kTefM71P33y2NsScz
GgvVZTZQW9OiXap/z2WyjwSOfvL2jwnnImHoc62BJ0usR7ny9eSmzYLr69h+Nq90krEcEhBoIrNG
xTyO07t0Sm/ndDzNqXojNuCybsOdmsuPbZa86At5RLys22UhO+KoPF//ELphV7w220YUq9CWSqRB
XhLBesnhc4vWSYUsR0LSu7lZdtflcWwL20+0TMAbTQgcwlzljpgJNiHedQmc03sDW1ndOKFv1SVd
MC5hWPcG+SvVXSnh5ey22w4ux8fW/0M9k+J4hAmbDyZeSxLCHVDNAbNjX3wxgngXH+LnGWZmtK8v
jndcdHtXi6tSIpdi2MN0DpGjFI1jFIHZxk6PifRCbzm3bYtkDA0yf1yqQvd6JU7IzSnPaClbP6mH
ad+dECw85z+QNgenXeNnLuBOUUc3ncT/t+5cYQyMWJYVUAPxmjcedQ+IFT9pL3n4NX2l+hmkDwjX
dzzu1m3tBAyuiBZKlEcZ8xKqhWroPYJn4NAv84Maf8oyX/6fsSyg35CMjCDCi9sDWpWdLg4Wkwdx
tR2uosCL3lBMOLzB1awOjQyjWbe6gf6s6JzJgzMhD18mv0rz5boubm/WRQ5zQACrTjPQQAMuw0Tj
4ZPC60nZDq4u/88cRmP24VTkMBXpfJaXgyVMTtV74/ywDM85Nx27nQABTuw/28aczSDrQNwr4DUT
JfTrNAvQlYq+V9HTtOgmmhE9KORFGPDaFnicBFsmC0BeII3EpLYsvTmL1YlZiRCSdkEYWZoPEvnL
Aoy6wjNZ1KGwhn4tg7EcS6HoRdFbNG/a7xuAzmuBhEo/763LWwpjMYDLhT5bmqEorGofRt1hQTDc
WIl3Xfe2XoGWBU5dA322FAKN8Z/ROOtykQ2UYVQ9UGbraHIsJ8P8mRB0dykQzwgvmblheyESMzrg
9qQd0Yw+DmZkJrrQIWEfFqcyXXZZPnkJ5jbsuKgBXDD2nEh/Yy/fCWQ00gQOTt1ZYIhTzF1sPqnz
MU04I0LbIiwYO2R6ULNhjisMDUEPx5o2Tfxu651S/gp5bBgb5giruIhgzIRWd41VKA3GBmZPax8t
QCLL2RMBaBJHJTbK1e8EMeejT4PUTxUYIMVDc6av2s5v9ooHbCTuKORWh4JlaTJI0CRd0j7A9xpJ
Ky8zASV29gJS3edhtwTLAXR6NuX45o2zbiqepkuSIaFn5wPuJzCaCCrcDQ7JakYnFpcIKZ35Xp3K
p0kQvLafebdrcytRONaAC4NeGrbfCo8ldERY4NKNzm+tc9/qXWlLTnuYd9xJSpoXYgyTZYEF0bRE
UxHBZvo+xkgjeQjnQRXdMLMlUDJHaNp8BeQc8G6HB+Gr8L/n0t+JYy6VkUitsUjgxgNrNtDVjNtx
5sXUW2HTOxmMccKcgSqV8Uwhnvq9fmgO5W3hZM5ymO4nRwJUq7iTbaA7udKeR1m2qStA8pc1cPSZ
H4ALQwkgO2FmiG5S6HYO6LkCwa8gnsq4s6GxnABxIwTAQi30aKN0bXyAQctwNaolwd0GYzvqwXY7
8aaseBIYt1WmhoQBEUhoQjEwLRKkohhcNxybBmq1CMYG6m3WkaoDUTaJtbteqO/DVD11cu8tzfwv
94uxhYVSx9FQgYMTMG7nZdRtkvMe5psWHT1wGDwxTOUDKFbRLVVdAizLVbKb2fotxt7IrY1vxBKW
ZWLszYQNBCM0c2WB2L9oAmbwYGnpVGkRLIFxQG8rL3tIEzMfTMNKDnNXpyaqy6RCyabzZg8DpV5y
Mp+IP7qohAVg0uQ4w60Cwbt1MfdWnHIjKgYY2tYdXPNAe4ZBqH2g87KzT2FlYJqCxOXZd852skRO
2M6krwxYQLNxqgJU6UDby4BfHf6V6cGcfpu4meat9MN6pSyvE+gdekzAwO93aKc1dk0gOJoX7fU3
fs3I5WrM5h2DOQLZA+QCNvG9kU+aSl8SPcZjDnnSuGpsGXCWg+UpLbfxe3s3L6IYiyEKxVLPUo8m
0K46qBH4FPP6LpK6vah3blL2DrGqkywV/hRi8ifPftYaSgYgllwUgKz1/Tlqq5soxhbEUuVFecHp
/P14QS20Y4mGqRq4PR8m+KsqzXpNBn+xofzuxtQRtZdG/n7dpG3k3akQVZbRgW6h2ZfZb5POuvUl
YqE37s/7yMsclTrwB3HH65LYyAS+l8VsuF4uiQX6Q3hUZALzO2RDAFlPM+8/KQU4AD+eeUBy9B/f
2wUqERywOniDMWXHJKhHTa5VQ0XwX9QPeHZ2sX99+7aP6PL/TCmr0CtJy6oF1MxRnNl515/ypGmR
lis5/uDjtXi/EOaY2mVW0UAPXUCXo5slh17SfLU5aDwWDWoor20Yc0RKkZqgPaRBj9wBHPSuMX+r
sVuP35Q5MPv4f05SYVUSIkcZztn4MOmdGeOyTEkmuZIify+q0F9UlGIUw1mEPDDE5cv10/p44d+J
Y4e+q64CPqkFL0GBWCgbyf+PTm3jyfleDqN1kxVjWFRSROT8Ru9WAOBIKdo5Oi3pO/pej2wuMOPH
0Pi9REYP+xTU4UaPYC4nDq2pApDvoT9MjurrR37GbQOZFOJkEPKIABaREf6/N9LxoPdx3kBLACqs
BzIe1WAIAX4vRYyYHgAo4+KV4yxechcex12K3i7eqNzmxQacOfDqTAw2s696YkliFjU9gEeymx5h
Up803nVl2SgGYZGwuqaIHgD1w+RWZeRmX+cIKCnC1eJ2Tnco94KNVd7Od8thvjUCgBL5qWrzMpqb
VmUlmbmE6oyeY7FC7yrGMAJMu3hFbO6lPOYVeDc3cSWHOcYmrYxpAbOC2xs7rXrNU06YtGm0Vv9P
f19lq2Y9qq0uERD0D7VLokexqO0OALa19XL9rDYXosqIM1V0xyIOfC8IyCW6TnIIqqLTGD2O2cO/
+3/mepEyLdIUfXduXwi7UpK8XOM9kDb3arUExsAPohwl4CZZXFk8GdmX2vSIGXQhJ1De1KyVFEaz
aiILetThxOv+yzgMtlLGdvyZogeuzkoMo1haIRiJNefoy99Hr3liA6bem46S6BgzAOGse2oHqx+6
AQyq6we16b5WghmN0+qm7WRtkF3TCh2Z6OdGGR2g/9pNttwkBbmZFMKJ0rYPTgPIggqj/mHibJ66
Xhi0SkIbTe7V2uL02viYq/VDXJQ/PrO6P6LYaTPQMkm5nlNRCXAcqtYDBupjS1RbN4C6TXKHLEBw
vy5zW2MuMpmrZZGKTKrWAXo6CXRd2wuYVGww7XJdylsZ7EPcAeDR/+yiwd4woSCznswSuiOBLDuP
tU3S4piqi5/k5hmUPYcwMU6zNAR9WvyQleGszIYviK0NBAXw6QlOI093KN/7Tak8qo3wrQCauxnK
+4WM3+KxAG65taA3vzm2WuKIZrzXCUAK48wn4ax7raqfhWz5kSvh8/Wl8TaQudhmKtZpOtQ0RHys
69es3pdo3f+MDABwmKqMlzabGcuNeFjUFNfasPZL/WpN4OzkxE7by7iIoDdvZcsbXe7iyoTuzaqv
ZqD628fR/voqtm/SRQQN31YipKiqKLq05C7LC4l+E/VOAnX1YKUcZdv27OofQSzNlDIt5pAa9OE3
pX7WlzagRTIgLcT32ZR9r1XhwbIwUCaE5zbWvRIdcURE9dSKdr1S3xvL6GpJsUfx3x7AQc35Os5G
s7MRpTa0fVZjF0RQyeq95bWV5XRW7f6rzVaZC7eoTUOMVpPcVuz8brip0qAxh1tZ5AJhUQX/eLUv
u81cgKmMJmVQkCImLTCjVadDM7kZAUqW0smJCVwBr/NvOxy4SGS8XFTrTVKB9dqd6n2NKhYvrtk8
Ik0D6ARmSPUPgzjhGE1LVLeSq1uOoZd22vtTwYWe2/RlGk2q03HmD0MyROulJTcrmnlB5WCyZyBk
TqDzDPeDM3jlg+ibKGxXx7m3uan2zTPTZaAWoGqmoOD4/iqGndqWjQmjRYlY6ayGnNqaR1y4HVA3
CjfcYY2P2WhEDBeBbOdrJDW6MlewYOa3OMj3mt8/JiADofS8kjMciGsccg/GnRMPbT/VUK/VTdQV
pA91/CaexNzoJryra+McdhhoTqd9EY3nthqP00iCMu89JZFtYxKDLm8PtVy7orIEcsZlv91UK93C
YeM5bH0oxydRoQAvZZJcMAbiwaHjoVH70672JgCiAgD8WeAmFDfKU3TfLzKZgCkxhJIowgjv9H+k
fcl25Diy5a+8U3tWE5zZ51UtOPqoWaFQbHikCAXnCZz59X2pzEp3IShHZ1TVKo8yaQ7AYGaw4V4k
TnE3kd4jV388i7sN75RX39+YuVaAZwY0NDa3p1BJK/GkgoEvTS81TTh6wZ9zzR1naTdRsPAO8naa
eGO7K9laLPJMLmMPxqIXYIUgNzsYvnxYyK/So/SwvP+RW3QXSrxoFwNj9sdlG7t6oGdyl7+fOTQp
MoYwGJY6sPm9Fb4OFHwQPBCp9T3VYIgkWArFYKyrXox6kglIoUh+uy28BeIVOPF4c19eyur91E9i
ftnCsu7lHmKEIHAnwAKHP9I6cStMc+Z3l0XxVsTsWpDUWmKmuJJm2lliW7rTlNuBmXnG0i2oaZsq
r5wxbtzLYlfNLSi88IJcaiLvSnR2WFMfJZM8wWkoItrrbpTpmCpPybwVukObvV6WtZ51PRPGRFMz
mu9p1OWLfUWfqZN4JLBrJ7pCEdpHix1H2uLLf/HAZ9IYa97KWqN0BCFFGdmGX3mR15fA95TBKIDe
KNHiRfMrTW+4cCeBbOexLo0zaDyxl8Uh3ES2iTZ4Z7rRKmuB2pkO5XVlJ49KbqkPl1e6GkGeyWUe
K3Ep10JQxrDm+X1dCxZeG1aA0qZafbssaKUs8nGFTPhkal3VTzFs9R9M5Y0fumCStUdb8jI3CLkP
21VTYmhoWScKIch5fTQlVdJExOiQgZCqL2l2NWY/Jf7Q0KrXN9EjsxDmoWuBsSU1mBWbvkI1esl4
GT/B5bipUO1AfT1zhefQ+a0Y9EweY1TmPBjNVIdR6Ygf5bWVjKk1Fq+C0FiXj0taNV9nkpjtAwtX
N+QREkQJyZ1BL4+phmldXe3vAkNEECq/jhnAMobSA6HqXjSE52IeX+oofCBJ+9zoQJJpjMc+Dywz
rXyVwltWtWPGPyb8CVRWVqO3oVVXSWGrbXarzb8BbAOFM8F9uiCdQcUZ1QYXSSZHCgKk5WyWIDrz
4MXs3s63BQIjXuFkVd/OxDH6LRvtPDYSEilFZzqorTt9lbylesh7ua4HIGeCGJ3TcqEDdygqKNRT
r4HG4ioJgHlnu7ha6FB5YCzry9LQP7cEm6hKf7xGaZvlWZch3Inq2hHL3K+L+Kkba8602povIUsG
DJAAmCBjEV9Ho6C9OaTAr5pqO5kSSxcfMVoVzl9H/anpueT1awb+XB7jTowi0EuydE5h5th7H612
sqfOW5gzzC2vRLTStIKbdLY6ZhORnm4bKYB1R4tRb6le7YdvkadszTty1e7K3irAWjOEluKPz/xI
ZO0I0UQC1AD8CBntKx+PUCnFURuWl4KAN1E/HaYSJH7D5rLBWHXQ51KYuDhB6r8aI6wxOyzXDRWV
bWoPnrmjx44n61eojGU/TytajNdZ5EHDPhDHYUCrQiDU1ogoJx+6h6jE1HqSOQGZv9E4PCgEGOAg
K7m8UN5uMpozFEOng5kWxD/BaxRfj9HXWr+9LGI13QLmQ8lEQR9tyywMrTzUg9hGeEwuUCDZoXfM
r0upKPXbHblVZwQFC0UItYu3moe+t768k2jGw6B7awhbAVvbZiFeF0h2Z5M16ZxogCeFUckKbRky
YGjweAXxWrivE7Ania+Xd3EttDnfREYhjTAMIqlEDEfH0gnoo9hEwAEB/db0XwpitLHHvGfe6AJa
aQqEMfSpKHAyI+gi8pfLK+LtGqN6oyKGU5ejNg+usqZ8LMIjiCUvi/jkGp/OnzFVZC4HpVVw/omg
7fOmsdVAQ/tGt+0A7izl2kNAkk2HZvFZN/ZTn4sW5wdcPjZDXO7+2d2W5EhTYgzMI07UbkW7f1jm
Xekm3GLQ8bp1l0KIktg8OvbLW/tLPayNp34Ql8LeoGHSZNiN8U/Sca41b2WLTzpbWU2CNG/Q8+pU
Uu1IancwdPA1peAknunz5V1cTol9v5x0Hz71o6i0acUopgGiN1BYp7s/4Ff5KB6LMbgkhjEWXRWl
VdxCISnaf7LZSlEouLyQdde5sMCiZr60qzFRHBgB4lwxoQ7TTqKW7KW7henNcGon3gpun1vjLrwJ
AdwJ3Kzn4e/TA8DRnElnjkyqexOEhFhgBuH5TK8aQf2Nku+5COaoikFr6pxggZUAUoXsIZcme8x3
NW8ydFUl8BRCokx+pzf/qBJjJSUgYoI5VPzyKt2hP8zvtvxM8qqSS6A8lI2lB4vteleaEdB9Md7p
ffINOMY5AF3SbqMHvEaY1Qt7Joex7lQsYHYJ5ACvrAnuCrh+XnqRJ4Kx67Uh1uoIthYU41+SabKK
4n7m2dvVG3S2DMakS0UBPEMViTZTviNhZakmpyd77R2HLq6/zoOx50BKawZDRnegNKRWgDnEZnwK
um0VeoAa8y9f1vUNA7M7KBtkWWMn9+SGJiTLkUyoFc8ge1XxUh7OzvpyTiIYi9OQKC9R8EFCNByc
vu58GkxumJI96Aqtsdd4NQXekpa/n9nsCDsrGSWiWh38zUrdejGCiSannIh2XQzokdWlQQcdXh/F
NOZUdQGFEWiS/KvS1f44tt+BKMo5oPXLeRLDmDNBHfLMXJy73kjbtlPsNATpuVhs+jD1LuvCeiAh
nWQxdi1OxpkECvrvou0CEpxu5j14PMBX2T/ympl5u8coBSTlWTLiEhFjp5Ha6qgrEF7aeP2mntbD
aEJW/iefVCA9Juv7ikfisq7aJwGMRYNCd3FUYsM0FKRrI9sRSu1RrqyZyH6VmJwujNU8ApEx9gLQ
QTym2EEUoCnIfdVhBEryR5BlNz7dty7iq9S756Y3FzP2S6BwksX2YQwoGysDaKSdkg6xi54Ct6lB
7pvS9KEp822nBs6g1lYrZ5KtVsQvJ+IJ0/S9n2WvbdIH8Gj4la5ue5P87CTC0dVV13j265jbVwtt
acw1etOFqtuYWbKpenmfYGB8GOtNjBh4zoLMasr+9fIdWdVbtBkauo5WTp1tQjDFlvaVBB9WTXva
g0G+uqkJj35xfXGA9MS4qqETFrs3mtO0FiQURUsAJNThQxt5khJbtL9qYr8e/Arp7MvLWk31Yozv
L5GMJg9a2WEwAuuS7zsX5FF+bqtXyPbpR9HDJm/bghclLobrF/1S4HVQiRDRmc14uSAdBYNS9Nyg
sbHY6qDjLWZnuBGOiie/8YuAqwd3EsfWXpUynJCFhTgBpFHJ1dBsQh4HyeqxqShQ6ZqiIB+2WIsz
xxMbRhnKOUx13qLVO77XGtOq5b0i/UzkezU8AriMs4k8iUwoQqSxVyeCDVT8YEc2yxSr5lEu4s/q
3p0tjDmqTtVrndKlLzvZlRLUz7TzlPyWCp6ksHMfqdBMKimwfYNdflnyUQsgn/EjQ26+e0CjPqcq
vuoczsQxFkQfRIALxeiPEZS7LvgRZLeXrxTv+4v+n2mDVIS5XhEoXDeo15KEST6Rl+hdFwE8W0At
6obJjrZHWY/UloYXsD4+icZLzovceN9njILQmgkg8JAf1zDP1t3qvHfUul6dfj9zYaZZCcQphp0L
52oXiT/CwvDRz8i5JDwpzCXB7CEydktUY4qCZ+o/SWtu65b+nvqeFsNcEgE9u1ncoF0cvZgLtiP6
SUCAuS2syQHjp/9b3StE/Usei145SRXaaSUcPqgZ/XRTH1P7u/ZOop46Bag+L2vz+qNeRVHGRLeO
Ds/7UZ11OQOPm4le9G5XbUGucB/4y0BYbgtfXEm2F8D82Bkss7IcXi5+/QBPohc1PbtJk2R0AmkR
aZvCMcuOZf3Qx985y1tU+RdvpAF/awE8wKgoYw1aZDOIPoXLtLTuqaIVOdJWP8q3IxonqN28okh/
2214oNirKzuTytiIWmvbXqshtTe3Y33fCLtK+MFZ2XIwl1bGHNw8hJUhFnh+Na7hIyuCKQblWbGQ
DXRbP3RMnrzVmFhTdRRwZTTBKMw9QDtXaWQIYqGX6Uvgj94fOLjtU4yGruxO+DYBERvsGA5nnYsW
/LrOv+Sy9yEdtCwhAmLjKKQ3o4EseJc9t1npqEG0RXHzRzCTL0WaoPgwi/cCwK+GpdWCZg/TNP5O
rlwD8aKOCRgJCZyPGltHUavMZoKCQyGBohL9P1F2nPOBk4daVZ9lOERGmIgRuuXvZxdDHrI2jRsk
ChrptumPxnw1C7/zyj0TwbiAqAk1avQxkqyqAWKObWoEVhVxKonrxgWdhsRUNEzYszX5FEgF6bjM
LDXuH+w08hMFGqo97oxrdVc60Q6QaIcWFDzTnmfZ1jfxJHvRq7NNVMyBStUytF0YG0Oo7boBaXHE
i25WIzUDfcuYJ8K0DVuTBSmrqZcxvIOS6lcdNMOUpKNcdVeiSiy9z6xJy6+6Vr/j3Iq127/gc4Am
BhYMPQ8fV4c3tSCHqBABhpJ4mp3u4kfE9dYy2Zp7KkYGfiOqOpfHWDTg+w1ll2AoAqU2UcgsI+aQ
36wd17kAxpxlQyhFSg9nIDQbYbzrGuBCcq7V+jP7dFjsCJ1ZdXldEtQLtVviYdB6J27JzrBacImb
Di+I+0Qa2N1kWUW9nq31dnmQpmMrIhVy3YEPrfHbV/ALgnim2MUeT9vfu5J+MZPGSRpzoRViyEKl
YWyvcdsDaum+dhMkmEOwGj/yjIMKlp3cC538qQShkKs+/E7PBTmTz5hGSsu60FTQM2jty0xep2AX
8Iha1/NYZzKYiC8zg77sZaxR8fvtvDHtt8lbms50h6Pt67f6tJmMrxvRAloOFSYSkzr7HibUD8Qa
fRCFfpMudzqSBAMj7KLfK78zkHO2jSxQXd12RBImbKNitJ4URE6qv0b5U5c9cAzIqltF+cE0sWHA
ZGLuG2h9iZRGCFESCj7SLrRnQ9jKqfrFNNPrSpy/TKYElumUuACBwRsn2ed5eNNJ/aOsBpwfsxqk
nf0WxlTno1YG6oCkTwxYgETTLF3fgXTMJxNH0LoGnUliPKuJqfkiBVEigvn8RXFLv9jLO+IixvW4
lAGLSfzlRp7JYm5kTjQ6kg7ausAsyB6IPJzcLzZL3gVhEse2rZnPpZr0n+Nkrl8D19PIGkaQsmE/
a7KlFj8GhYs9tL4k0PWpgLAx8Tr96HVolcQ1aDwwYI1skuoRwGCqRzRFOokrODyTtr6kkzDG5cx5
JVBxwsB9Afqp6AD3nSucxOu64p1EMJdAy/JWq0t062rF1UC2Zb9tpdJK0fN0+batX7aTHEbBhVJU
oiLHUrroGBuPGa/BeW2rUKoQdbCr4H/sQDEx66iRMQrhZFnwPAWmk2TaHc04Orbq0c7EsMYJ0wWR
qFAc/3tI9cUQ/Cp4MvOtiNrPsG3ISzI8ZYVPeD3AnOWxaJqymQvBGOHW0pnYGoZVmuQxIO7lM+IJ
YdQtBEtJ3uJZ7pAwt0Avag3KT6D4/4YmYAwJQ9kSCP5EFl1NpdqfA1KGnO90I/RB+uf8zkJOIhgv
mTTVOIUZHoaTuJmhyn13J6fc1sfVAPRsIYyLFCY6SU2ONJvxbbLb7TJ7ga6Qm877A1xF56E1r85B
oPHRVGRJUhVg23+0PeMUzIGmoATcaslxqsWfuZEXTiinbg8VTOXqYJAKFKX6V8zDHQOtvjJJsyFq
kjhqNUV2r6R3U9nEdpiFv/GYOv9pjKUnjdx11QBfWtDNJGxquol5IAnLobHO5FwEY9/VgWRlOCJN
M8BARUVpxfLeFCaX5vfadEhiDsfR+mU4bTajQyQKBBWsEu+18HrY9sm90HNs7yfW5CSD0SCN9m2t
x3jl9l64wazQXvkRbHpXdiNwE3ch5+JxVsSWvZpJokETIgs9j/dTCZi30RE6Xnix2IhfTgkFPFQO
0aULztyPOipFaRiVMvBoJF//CvRaNNU3jvY1tEWLX/lYcyqoef8ljHEqPR30lGro080owKHv4mr7
G3bk7InJfL/SszyPDVj7rn5txodJ/CKH95dFrC/h9Ipl7rSm1eiFQbIYONff1el7zeu9Wm7Fr+dx
+j5zMeN6rBO1xhJE+ioCpW4+mqVNpO2Ych4Ma4HE+euVuZ7loGeACVeQHJvNrUmlWxH8DWhvxACg
Kgz25V1bVeWzg2EuZy9oapkWyDUMsf5TnA0nyYHAHEvKfymHuaCAJMN86AJTIuiPRHInbRMP/uWl
rB/Q4guJgkE+tvA9pWMAZ4VCVypcVfReMtB4PTwJwRdpppzVrM71YDLqP7JYCwBU4kQLTRODr5pU
e0PU+kU1gLtPp17X9lcz6E1hyL9lo5I4oqDbsTbtqr67z9vaVmBqC4AHVH3J+Vnrh3n6VUxIbRZj
pCbmUuqjGrrCI0uMQicteYjaq6m489Uz4U096Y3eKUj4mfcEb5HMMS0FSNOJM+YWmZE2fgcR9XsV
JYZpw4O2WL/op1XKHw3jNIT5iKkxdLsUud1NKKBoMy/ZyNtJxl61ZiOVwH9culWThyUi0W5MVJ/1
K11Hhnrp0c4NK+HFpu+x9a825rQ0xoYJ+giM1BZXf1JnQNnrDRrtwkegpopeHfU7zZRuUA27R+74
qiCDjzmoL+qUPncjJteN0U1GamfR4DcRPeb66GZ0uqXNeJN2o9vqstdnzbGP833Wly+Y29oZEogo
hZm6bRByPPLqBiLIQGsCANVMtgeijgCjrS5VZ3kubMDy9VPoZHrtXL7yq6YSuXNJFpEVltkmiEaT
ClXIMDNjShEs5LMa7OPkQExeZnZ9NSc5jO2HZ2kDUsE9VpFhGd1op1mwT7WYs5zVDgvpbD2M6W8l
gkdRDx8z2COaq5qleHbsrdYqt70/7SPOIXHlMda/pKUitdnSnwZMQ3RI90/ic/1ONQfg5GN75BVz
3zsoflHwswUybiCoprijNSxH3pY/0lJBVRc0ySZGEaTer3rBhwW9S+RyW5oPl1WFc4Rsb0dPaT5k
9aKQ5SYdv4bUr3izkItRuLC494TRWZVAkGcpoyoGBpK+dtC0eF2MvMzo6pj+mYa8B8JnMqa4Gtqo
Q1S4cEfOh8IpffNKARBCva29yg7veXw9yO1ylsXaW5jZQV1AHnKztrK6vJ4nEwz2I8ByB32TmpFi
RVHvz7TcULN3TUO6NlpMLkZJ89qiX7Srmk1F0j2p9TukI9Fwq6BzI9Aiu+j12u6TaVcqfWIlafQo
RbOdZKJbRnTTBP0mzsCrLs9XshY904o+D5VmWJjKeAir6UeqJW6SH2v1+6g9l+JsmVE+WbRATAat
EpP2EE/6ro3VL1ouHpRQDJ0YbaV6DbM6JZOFIcVD2Idfu1bMMG45qlYghijBhW+d0twpw3wtRZMv
l5Vn1rNTjfNOlhNfijRiDQCcL2LNh+F7aDT9LtEHt82mbRVJhbW0J/Rm8aZWIG9Uhi9R2d6HoeEP
s34Qh0S1ulp+09HZaE1Vdq30UmaP4/hVCehtLwSbCQGyYBTbWuzQSocCpJPH/TeRDl4cC3sAMdtq
ljm9MXxF/3xrSbHs0ym+but2o5XiPm/nO4AMAzOUgEEbKEXHBrgfkirkDqXFnaSGeO0mV3Oifmtl
atqdmgE/VVH3fTMVVk7TO6krb4YiuenJ0NmyPMoWwfbLYrzXZOLOHeZtyOyXVXkvkietyRu7T6ml
1cmbKlfoRVO3cEqPOQW+nzlLodUNw/Nsyi/4itv2hWqlrWAHchUiO2Y8zGbqkFZ6rIPCCkuwfxcS
7IKcNY8y6WoLzYw7oR28fkoPiRjYSmg+jsCa0VOMqwqPsznsaUg9Q9Z6S0zbxgoANT9owpWsC50V
1IKvhtnOBHDqlDfHaqh9pLd2Yaba4VC9CKq40aoixzSrZOcquQK4mTOZ+Y0YgIZ8DuwqDYE3Sqvn
/8oasUOsjZhg24Gf5pjRXW8KVqXvB26L4GqG+sxYsKxRlWKKuTYgnIBP9BZ3Utr63TIfkO14WcPV
4Ptk2CXGSIytINSJiAppVd021CbGc5LcZ5ND0Zp+eevWrSx6MP4gWdEZSYMazjEw3EUgHT6q7Zdk
4jwjeN9f/n5mYeWCGoC5Q4Jw1vwo8mQe9ibv+0yMZyrzMOoVvg8FTo2fc8fr01z1dAiI3rFMZDwU
Py4gbrS07Ja3yYD7TKRHoXuh0ebyIbwr6C++TgYYJFmGdxS2M7MxWzLN89KV4snewueTugYS93gL
hC5q8vZCVys4spW4xWPpxU75evkHrC9SBxAAsJFN5Kk/LhJTy6Fh5hNx1LrbqDTBPNt83ylczKbV
LIwCiFIJ6EMGYdvnBpqa01L1gr9d8LQTT7DH0Boxl72AWzc8ypHVZWEMQkbnM8B03wO2M+UrRkJo
szQ5IIoXpM0UuX31+Bs7dyaC0W8V7fthquPFTyIVzm2yEbLstSa1L4tZVfMzMctKz1YiB+2MmQ40
70eqcRhr/cEUVM4MzGqdWjqTwYTlZq7SWE9hdEDNDJK6ca85+Ta5LjalnQMQYAG0SVwDxv3QuKHH
S6OuJx3PxDM6qOiZRsDUvHTWZg+zA3LUG8VSgSUyP/Kb63j7yYTqYhVqfd+grlnXmQ2YbQukpP/d
iTGxeTzmiRLP0L1C2I3KERHb5e9zdPv9NM80Ih1APC8NA+ySaV4rQbwLg94hNR+pnSeIMYBFZKRI
o0MtFiRvep94k4BuHWsACv7SqBd73T58Aoz45eWtv21O6sB625mkUQXueCBFHExLs+eNsp08zau4
rdarr94zQYwHNI0c0biOeaw27i2t2CN9P6uFJXZfL69o1acDBUhXTKTUDLbfMVekoZ3TEEnh8iHV
v2bKSxZv4/guVx8vC1rFQ1/whv4jiUkoJUORGbTCs7DbTfbk5i55rXdAJPSle51aoY0mxALYNb8T
SaByRgAkAlY0tgtRGXQ9SCoBMBFB67VltJPC2ru8slVVPIlgGw7jOtdARAP3MUjZvikxUJCLbg8O
v8tiVo3DmRhW46uqDGIFDBaFAKSNrVpyDmgxLr94+7PvM+dDJ1phEhF5CaJt2uaYgD5Pbe6o3llS
NlhU/PuclaYoqQvYHzCtcUCMZW0mwyh0FZqnAm6vovWuLzubVL1/edvWT+ckhrGpuhZoUwCMaezZ
XgCPtalZJZfHYT3JcrYYxq7qRFBJC5qHP5M6uQvKCl93W7cE1VK0mzmV9dVbqxoKetOABo6RzY+O
15RDfYJaozhF/bC8IssTsd8X5mEGS/jl/Vs1RGeiGP+rR2Fa5houUFr9nOavjdDaaE+epWpzWc6q
euvqgjAJsHXgrH9cEknkTiHZUnpRr9LZMwtOILGqB2ffZ9YxkxbNQj0wpSr5LdKORQVaT96ox9pe
IapDrzMoZvRf+KEEqVq6AmZcUY1G1iR032jdPcmGsTXGPxP0/+f7+H/Dt/Lmj5vZ/Pt/8c/fy2oC
6EnUMv/47+vqrbhv6dtbe3yp/nf5T//6V//98R/xX/75ZeelffnwD27Rxu10273R6e6t6bL2XSZ+
w/Jv/v/+8X/e3r/yMFVv//rH97Ir2uVrIYBH//Hnn7Y//vUPzLGdKcXy/T//ePWS4797eImHl1//
g7eXpv3XP4gk/RMNK2iEgBWHgug44OHt/S9E/acpAeYIlX4Q34kKhBQlbSMI1P4pY1JBX/6PoWZp
cW9N2b3/SfznAqYPVFM4PQMQBco//rPwD5t/Ooz/Kbr8pgQVSoNfs1jfk/UUQA+AET201TJ+ug+J
IYijSA7VgVyPB+Mm30g3qWRp+/ZR8M5240+h50I+3vqTDMYyKyEVR1SKyUG77a6iLwhyBE6qgolr
Tp9mnIpuprEg4Il3kA/6XXDon8pD6Ymv4U8eSAeAFz7ZIfHjxR4GVW9nqREPSBimt0bVEzcolNov
w75wTHWokLHDU3bXKqNhzZE6WmhzAfdOGTSbrA0LhwK6157HTPIzeUqvtGg+RIaqubVci1ZH+hpc
31HvhJ1RuOhQnx0i9JHXVKlmVU1a2KEemY7RV5nXq5G5y8aottEv3yEJKeg+GkfAnjWU+oamcuyS
eao8dDHKt0YcBE9pD1DtCETE35IomO0BtK+P41TX1lAUljbfzoKZeDM1A1eIx9DOa2AYhW2GcX1J
NLaiGCgboaSJ1w6F6ptUm4B2VCW2WXaqLU5SiOHggdpB1ObbIRhDzyh7lHXKoLIkqZkes3FI95qi
V/dm3qO7cqTl16iaWx8/c7TUsmveugHgkKDmyn2ayAABNKI6tKKwkDfIL6KHuB0l5ND06qBpJQCJ
K0P1RAAy2sFMc7cKa9WNykrbGSTOQUJSzg4adRRXCONhr9BI3CupaVjg+kytpKyIPQed5oJqerap
kiovidwHV2IkZRs9NvotuBQztx2rcZNU3fiAdOxkm3US22RWKqtthWDX5gMaHZJE55TzPoYvf2kw
m6TolFLvOgzsHJRjvNEccQALroS8C8cNfnQfp88z4UPbZWOqLhdE0pF5p2/TUNiYhuN8fQkPVqzH
+505ey6RoOsDOtawHtKhngDYU19TDKSk1XMmk2VSvWh5zHEffdRpIYz/M4NCjUohkw+5PAx2GPWS
PbUhPWJ9wqbslda5bKw+Ow/Gj5uaUaumYM4HsaDSPm5fk8FQ/aqWekeL1HmPjCz4pJrR5GzhZwe0
xBVnWzhQAcmjtJkPmdZ4Vac4RXib8/DgP7OPLBjPpNE5aqRwPjQNmuMl0dGVjUENS9F+hhg/q7ew
B8n4cHnrPlsKY+cbMHMJ8yRMByGpbNn8hvYj1xy2lz/+nhpc0zXG1C9kDiAESqeDbLVOur/uPeEw
oZ6PcOvYA4O6ARIhxvkBFzy4oou+Ckv0RvuqdkzfvK29eyTtt5N7T23jCujUktXtef7ts3UzHsJA
DaRLGvyyWQZ7Rn9l9iNKB7x+jlXFR5sVE5qPaN7qZzWBQjbfEQU6ZS5b3fi1jMb7yzvL5Ir+vFqQ
wNiIphOA1ALED+AtLwCw4PmyUtuEFUINwuNtEpMQO0lZ/OuZovehmkWGCSmaH/jdl2JLD0uyv9oE
9+YjYEB2BmqDgRsd4Yu2fzPxcZLKmI3QEKumgAM/jHFnEeF5mrZzcyPRKwxN26LQeGNoODpv0nM9
nMJWMtZD0xFRYmhjPrRjpniNEqBPNJlMK0tyAUV5U9v3UadZZlOFvhlnwVMVi6GvZ9Vwd/kwV3UR
P4AxJ2GBMhdiS/wACXngQLqWU/2Qjzy4neUzv1xCfJ4JF4Mhj2mTjfNhGFLXDA4y4aUJpM8+zViP
FPcbtMi1dAhLqvyQRxq7FZGpg2pcAGg7s/dipWn9vkWYRZNR2umRTHYBXijbqB9KuxY1ail1nNik
yYllzGnsRfKQenHe9G5Soj+t0kjrxqqWuRE1ClRPR7E/BEYi81Lyn62BsVFzLmhGC76Bg4a3rYFi
LZpWOH6Caes6aTJjZUYj6wqF0vkAnrIrE3iyKkoZgk03CzDdT+EHVrvjgVswJZS/hLFjfqYRZ203
w28YfrxXwWx7zPZkk+672C5uANDgzi/Gd/EwPmpP7XG4lw48+sFV90tMg7VFozFESQTBZWT6yRRa
tL7PkRiNwdAuSteFwnk5fGJVDcYaxbRE53SN3Zz1InQLY2wdLUg0MFBU446kBY8i9pP7aDD2BwZB
DAqaTQej15xRyn+2QXNF44oTPX72ecbeUDNR1HaC6xm6wxBNViZcKQEPiEpert7KbTcYY2IOfZkB
y2A6IB/0TXSN5+/NdnC2xNK+eOjm3ydeZgHP1TVAI30jWhT1pu8EiVDd6V7T18TWf1w2authDLSC
MTtaX7WmGOjToZGeh+Sh174lamIJ7V4C1pKY32bVfT8onJv22Z4yhqgQdERNSgKwWhGZkK5/NZLw
qpl4/AqfLoYxEnUoykmXYFdnT4xt4aUDq0HuSE8a/N7l/frMlrIQJKgTznPeo1EeY0QYjxzummPt
D4lV7BOn2JhH7Wt9k2wKkKgjO+qjQQ9V0NAjnCzfJxuoMxELEhpikU2wgnFoPEw5Hn/I+gJK8W9l
xP6yTTpjIlQNRbvRUKdDBsI/S8gRdPWl9CxE3NzhZ4rPVm4LvTAFUOVNB4qpf8NF5RYcqCqoA3Vr
BjBu7zQongjAyW+t3A63maVtNcdPtwsWdrVDGIMZ28y/fJif+BSdsSA9adQpI8V8UFqC/Gyuyw5N
Zl5h7bOzYgxIWGTAOKBQRqO9y4frqQztLPl7OFCnk2Lsh5ZjUoXOAjkQY7B1/Tovf455aLXdjdS8
avSrlnEp7j9bB2MhcrknRmBAFDhDnNkJN7oXI4qVd2j6uQaQyC5yeQPP7/0iK2aRpT9TOtNICkB5
HOIrAPPtVCd7wDAO+KQXf5w/FFbsg2YS2KDpNnyobGFvOjyUiOUKrYlmbEcvVNkMghSk0nbqYUYt
GQ21m/moc67WZ/Er2zMe10HU9zW+j/bU9mG81zf9k/CmmRY5pkC0/ltTN3/pBdsFXyKRpIwSpFTx
o9alFth7erTGXb4vn0QQGmMetB5gUlEeIo6UHuLktelfZMPL+tQNQGmhF3eXpXxyEBoTP6TBWCTp
sgS57u0k9o1gskizz0f0Xjd7gKDaQ8Hr8P1MFmMBMGrfZQ2BrFl+i7vrUTsIEnrigms98ftpUwqd
fXlRnx0/O3MWpuAmHJUAx2++iM2b0YfuoMLxzzeBeszNV5LD+DWirSJTxxH52XExNiIWarmtUJ85
1OMml7dVdgzIrY6KOPHSvrLxOkKEb4l9bmfZ1RTeGQh95S1pt6K6qRPu2MASRa9cLI2xH8jsZYO0
3Gn5OngE/+kL2UzPpWQVVzxCu89OkQkrpEHsNMmEBOOWOA+jpVwvTB28KezPntfsqLJOhTGki2VI
tgCJHA/lPgNmTQ+Io+YYKyCgaK0IBGi7cDvdgBJ1tPPXyyco/z/OrqO5cR7b/iJUMYPcgklZsmTL
dm9Ybnc3cwAz+evfod/UjD+Oadb0xgsvCCFdXFycsBB6tdnFxCtpJxkxWh4S5p/Cu+zwa2HBf9cd
NoVVbkcnfUsu4l5j9Z0ctUvuhk+92d6NnceCkw8xis7xj9Tl2/y2NhwzLPK/Q4w6zcKnakOdARI1
wmT2YNxIzmjOmhNUQ0zQXLUXwcq3CM7n/9Eb4D+NzUIOKMS5kE9RswKYtYQXmHEt7nJqiXZ0XMPf
SwsbZW5TAdwX0dIejbRWbKc7w5FA50+cwsks3YUBmaWx4Dps671i8UNtBsfaFfbqZXB/wOn06fu5
Xspd1Xko8ksNPDz8CKhhbwT7N3UBpnbJdu1snbFf/zOUs3ykk4R/xbra4WzqF2gtlv4YmgXDy74Z
IAcjzq/A/r4/U7T+Yters+AjGn0PQVB0p0tvRX/XyG3wPAYj32DYft/C0rV9LgkUkDjriikH8u/5
W3cdt92f/kA32k14zx+JWzmwz7wlv79vTZrm4asOzYKM7wGWUCpoTYJ3lLZ7vMKbBeW8q4I/eFhy
zrGpnX1TZ9BABFzw7kPFYE1xdWkwZ7lJBILoaJRoO2YK9NSw3e21hEFe6tcsxtRDFenatO5qp8zh
VTJCvgLgRsbhtpja6TWB47fvVLZmqhvZEVlpQ4bTumisfIP6qOMx4awe+z0qwj3LLcH6frjlhZj+
X+gcORzr6P/3pGAD3Hdo7i1rdyIbDwXU71NASxW3SVhsV3eRtaz/kx+8c+OkB5Cd3I3E0i0oYkDj
4eZud5tg6ztr3usz+/d/7yRlFpTGBAq3ypQ1lKAbt4fGbtwR9oSxC0y67VnGsTyFF+UFbKxj4Gqu
DszZ96OyMFfTc/bn0FskYaBHJRIwmgobsQh/hGpiV3lsya3x8n0TM5bffzo3tf0pvMspnoNaFZ1r
TNVJztwV4VYa282Tbz+jEOH2ruIIjrir9mtba+lOOEfZkkCsgOdHkyoeEsBJd+8iBrb5l9BXbAZO
ao/st4jXhsoqbJ0VLrdr66mHYI9oVtuA3VY6v3ASKLOoVaDGmQ8yfol4RiHW1oBsLs7cBMSUSdsK
+MFuSx/4pThGK1yspQZnyZEn5ZUQTFEFFUFm8GtT52ZWOF7+M5UDs2zWnhOXTm1lFr4EufDafprW
nHV2CquA3NyqDzbQffZtbWMsnWFz7HnQAEAqAlJ3iI1TTk9i5ngRuJLtNgZ9uVJuIb3G67KaS2M3
i1y09ZNQ7HWM3Tt5GR/VnNUSK39FTvHW4pHqXKRWMLJhK9+6rfKTP//dGvmIWJ82iGgIRV1Oa6S0
0uvwB9Qg7P1gioiiyaHKlcKdtGG+Va4skel8/uLgkafuf2pP7euq9ikVD0S96uWPULhwGPh835ml
b88CyjhGWdgD+H4YIwW4At3syNM6E2Xp67NQIuDBhha1igMasBexR4aR/i7pmoT70pXqI2v+NDA1
iUAXbDEw0MdLNSYd/WvhxEflJryU2LP374do4SCSZyGh77sy1wD1PuRDQi1Y3qEsW0svI4BcpgHV
FeQgZhrhjlr00UqTS7nGXPzBo2qWChHa5HeALMNTc/Lu/BidwdfVreYR5LjDuAu3JQv/VBtpU+wk
x3cbq34KkJh+3+2l7OojWH8aXTmMxpE0WBrdH9XyjpM8/kt0iTI2uj3Y63/kXXEtT8GDdv2+wWlR
fLXMZzmO0auJFsKb+CBpt6Q61XhI9n6FRmh///ml0tJccSjIaDKG4Csfzu0tv9bTWFZPybkDZ2D8
Y+z8W+a2WET73I5HpuGKxc/F0xppYGEnzFWVSinnapcoSLLSV4CdWcgDJ1nLDpcuqB/3mk9TxTuD
132O5aK50q7ehnZuVmyqo46ooQZvb29Q74GW65QHrVlXKgu3emkWOZJM84e2R48wlocgOijjJvBY
ikuqv5cu6Q+uMNTozO4sPHvPoGHqONbu4Va9dt2mzZgMQFfLihA/Mjz2f+R7UjEw0n8WqtU9a8Cs
7oOHtWeBpcGfhaE8Gv1+oPipeG+z48dw5SBY+uz0/0+jrrY53hrA1j9Q+lPksRnT94ysYWxnmgD/
TsM+3h8+fd0H7ZZ0H8HtPbxKJ3ErO5LKom0UQnMxe5SBI3xUj/pZYf6TZsHHwCpQhjhxZMJ2fcwd
4pJdtPIUtnR1nNP7RoPAcrPCAhtsIKmwrAKYbyaO6npMs37LZnUOJlPyzcpWnbb8F6FgTqUgQwg5
A7woHygL7RA59QirXg3gRs26FLDIw5szMyxt11oYiqO/duWYIvpXzc4iUDJUCqEDJhT61R+5hCRs
wtCMT3B3DPfGtd03rriXXqVHcgwvxFIeyvdqH/woHnDXCFmgOSoQdC/1Lj2W59729sraC/VCbPzY
+J8Wg0bqJm8gRH/w8ToB8WLGceQBw8q0WlvJBBaSqY/rwKcm8AoSyAP4Z4dalPAy3SUgwA6IkTmV
K8fTsurcqan6ImiKsTLN4pTjfjHeH36Jn5ostEAQm65Csv2uKKwoLPITemnlrd5JjZu+g+07dvYq
oX1hUc1JBbFQAH8NgedD23NwI30LZHqoX1RMFB8kfsjja2A852lkyuPT9+t4IUB8nKyf+tdn8pgX
BC3KXWEX3Njlhb4Fg938/vNLN7UPWs3n73d5mlQDxq90Wmuw4w0oM8d60/4ktrJ9j67TxShxpT15
rFeLuUt9mmVDStoFZeY3wFS6g12d+r24j27+LrDEnebUbuRDfjlzVzq41NjscpQESTcWFBjIThoe
fV+6F438m1O8BLUcKijZSe0qV9SDk9Jx20/Ga1pFtl/WxygewMlXVnSFF3bfXHQhBSRZaQYZfS5O
Tei01WshyKxq+5XAsxB3PvLbT/MopXUUNx7GlJKfbXuPqLyyQqaz+KsNNrsg9a1EJE4K3BxQFubc
JNFNN+6GtIPowsocLYSNOcY2Jkbl0x6/vRlS6EAIrJOJHUdXkWdWC7ixkf6PcoH/PhGF6Sd8Gqax
JlrkwfB2qjuf8ze+6578B2onb/rLeG9/xCvH+lJ1Z4681YXJug92RVjiwJMcku0kcaRbo2ng4NHw
Po0cGMQ7JuyLp2QTW8Lz2gk0I8T9p4uzTKUlvZaK0Mo7lBdZMVuAg1D68n/Qa7bpd9K7/KbX8HFf
h/Atzd608T4NqViG0FKYutqZ5AwfIZhS9Btkpih3DGAuhtYrNX2zt9cq7UvtzaKH0YRD5w1oT0ah
x2CPNeOHNTj2UvFhDshVdAJRBQEfr/FKPZx8lrBo0wOOavzdPhVmJRRtlKCXFkzhiJx0oM/adg0X
swQKm2uwh0ped/4UVlsn3/Wb8gyryF008c1P7b6Fg1dudWd9E4EwpqSs28Oi4PsY+3H9+SJGzI1Z
1bbqaqD0xAMm5AU8CIEBkzZ6bqxCb24zFhsimtMj14aAQVBcM9QbC+a/+h3zG3vYy7D8sniN96gh
sQRqUis8y5fvf9vCFRRE/38uT9pFvPA6DDgvzEmaXt/iRhgzcjVO2d54gNzjsXWha7IGUF/Ic/U5
XJdDY0bnkDw45PfxEP+QQbHF8x49jq53KxJmbBNcWE61G76mzkofv75HQZH8n30ckHXG4tQkt72H
eDPNdghsRX/s/i6e6cYsqPBY6mNwTkREMtTLu4d6m+7k537TWPEB2l+bYgOdDlPdJW8ZLoiCSx//
sh6ozzG7NKRdx6ecS5VtI3/MXR8obpUV+z7aBfs1j4ivz0+YHP1zCLPUN1KhxM1eq0uzndgLyUrp
7evaD0QZ/vnloJDgPxTiRkB0YmpN7bQlNGK7R4+MrKxhDZJRVq+Zhy4EMN2YxRfF9/xhmKIjt1Gb
YL4bOdIWyDJXv36/2L7Op2A08c/ujOD+dLKe4Z1c6uxMnMQBYXWSr4EaF7fPLN9IOEhQet5h+9gj
bDpe6Fnaxdd6mznxdnwI7t6thj0dK97yld3z9XnyX5YZg9qisCxE072U70RwxG0VD/S/10pSCxVG
fQ6ZVUg7ikPeTvS6+Co/B3jtKo6ChdDDfn0/JQtrdw6WTUgs9IqO8Dt0+nMc5HaYtA/ff3qKIP8d
2fU5PlZoYwWKPD4Kairr/iS3ducl5qr07hQ9vvr6PHUAfysoOBEO47k/e2/tFjjx5KI9dVd/13VM
dPuYQV84Gk3t5/f9WdiMc8isp/m9oMdosW3AkmM1srBdvq1DM780K0XPhQ0yB8NGupgEpMCQQV7t
Z7IP1s73pe/Od3aQxE1e4buhnLPEaKA39Sz3K/O8dEzOhRoKwSiMoteFQxmiAJc96g+g5HkH46E1
vYO4I25mp2fy6K1AzBZ3xWybD71UF4SgPT6cQym0VeWlT8B9E1PWxA+Ftm3JLz3OmDKsYOcWVvIc
9SpKYxuqJYYP0Ign5VIe+fod8+uygD6HvBJdldLeQ2f803CPLvldxnuOPJjjW3wu3O9X7lJgnINe
k9IQIzVLxEOwVWz+RPf0pd/GOwk2Qhy1OyViwZ6fk26jI6tc07lYCI5zdCv1I4hLCRi1ejvVcZ5E
N9k0P1fV1JcmZRYABq+NeqFDWkEN1GwEiL1CBvZnQ9n3Y7YQGOnsUKdErowiGZC1JDkDRRcu9CvX
+YWnUDi0/vMYzFW4wsYdTg1KjuJP9diBsRYxfxs8QPWtcnTHOADB9HchZY5oHeqMtkKFI2S6WgGU
svl+eBYiCp0d5YbHO90gHvYgCMH1cB9gpBSma2WeDzuEL6L7HKyap21pdDHF2bEr8PiugpMQ7urH
7EL3AATs1IfMKs4VkCg5A5AQsGwNIl8B4CmAzN71fWU3jG5X3zcWzpo5qBX1e70DHQNFBqBQMkfY
SW6MEpf3WOybA6re0IwJnHoXnLRNt2k2xAphwqQAd6G+/tVoz4GvXqe0XTpVOYiBDBrilon2QwSE
8vuvL2zUOeC16KIKXig5ChtMPpBTuNUZuXh/l/Nps+xfa5JE7WFVdeD+gyrFTK1DSxbXFspCEJij
WgeikdIgPTLK8h3YCcbLR13ZdOPWSP5uoWuzONB5qExH0zuTHKYs1w518kwg2Ph3Iz+LBPHQjrmW
4eOU6PZA8zcCzEAHOYFM1y0tLPejIa5cJRaII7o2ywFqQj05pxiq6AAKoQOWc36ljgG8ULnvnJ4V
j0gPUGPSLv0f/7V/C89VZJb3au0yvZA+zVGsvd/TyG868dA7wr25Nyd/J5/wfmSpdn6IdlDre9eA
p8mukNBf6fNSZjLHr8LdGE7IU1ljwvOo+xzGmUgQ9iHejWqTvAr7+qF2Pfv7yVx44YWCxz/jukS5
AQ0JhFrRucPL7qAd60fuRtfwqP7sD942PwSbfJs6qKBAG8eMTuIqRnjhtFKnrf2pkJZHtNJJhAM+
NDwnLAUnMJKV42rp09PW+/RpTxXzIkkN4SDBUFV+T/K1xb+wd+eA04I3Hq0qLAgPwmgpGwyzbq7Q
6wQzcGVCFuK2OksR0sKHvEepYkIs5WncSk9CzFLXu8jPU16Kwg3grQOgp8omwvqHKCkmxf2R4caw
diVdCK3qLHoQVeNtVOfKIYAOeZv7pyIpzAhhEN7LR1WVD/q4EmeX+joLJamngi+ooq+8gQz+kDdb
ONw7ddE5PA3DlRFdWguzGNIIvFZryF4e4vqpViAC2L9/P1VLOb06yye0gnSyGIbiQbgHjzJswhvw
X6qWJUec6X93zs3V0PJKa2jV1Cisa3FhpV5kxS0/jlV3kwvIiXm1qbVgd6z0aBqTL1KYOYC0yXQ1
qKeyl5YZD2qomUVTbqjR/xbK+JQEvsRiP+XMj8uzOAwuJ6GT9sZKtF0ItnOEaFKNhloUeJoTzPKm
7X63u2zXumuquwvLYA4D7aSCaDUpUVbrnwl5yYLb92O2kFQqs1whl/sA9gpTpbA41uMvIx+YFj1+
/+2l6tYc5DlqkaRmEKk7dNFW9az0qd1NfnkoIPRId1YakRcmfbbfmz6JCG1R4Wqd1qEsZsVW3EAU
1PEcFJ6My5qN3dJITe1/CspRJgqpoMSY3zgw4/SVQtRL6FauuwsvUPocq2nkfiVgCeHrJRPPYsNQ
hlaQKKSbcgswxB71WrvBrWuT3QFx3NX30o0fV8EeCzFzDuKUdOhnKXmAKh5LUhN5inLP9vohBAlz
qoQbZuiOdmDHATNe6UqCvZQpfMCMPg1oHkcBNiyWdLJtoeZaue0hegz3qa1bqqs7Imxi34cD/ct1
MsdwDoOAekKG/dnt+rO+g8kXyhUXck2YaArPxmVYORUW1skcuxl2XIHBJxY9iX7IbcAI3iybtTrM
QoSbFNQ+L8Iq4VKeBIincaFDpXyUTlHtw1NTdutecToPT5SebMHd1xoroIrH8uBhZ/zdTvugE3ya
MK+suDpGuFfUVmdX1+aYHn/XGD2IM2za45pVxcKpOod4pklihFAIwz1USPZ1NJhVj9pyY9xoqm1X
erI0jLOY0SmCNL35TvxWZYfdvAN8gh2Im4PdoK408qFV+MVpNEd0SrkkGnRC8GRbya7cqRHfjo/S
q2IB0eQKESv3sJN3/VviRk/0QraBwQZkx8bKL1iKv3M8J4AUeD2fugkpTVA6uAluN4xFfHMt+C6c
SnNrRcop9MYklFVqGRLZ9UmnK5toqWAzh26WoxrrtMfgkQ0E/j9mCQLPO5A/QAofrPi8hjgxvj4+
5jDNkYyJIUsIvHVlT3APNuI2Hl7Kh/T5+8W2kHPPkZoq3An8mKIBbVcxbo4P/fHvIKb6HJDJS0kJ
wxyfbqU/qvanoZ2p9iuLZyGMfeCUP212Nc9bEg/4dp7sElSZWv474E9/NyRTm5++3Y6KGgw1vi2E
0NjTT72QMknGI7dhN4Dxf9/IAtZMn8MpAwPWW4OIVnixr9NzLgJYSN4j5ckDNkrzT1K+K6THdNhQ
sKWr+GWl2YXYMgdODl7op0WHZsdba5F9fpLs8MEVXVVlwE7b37eyNDtT459GsAw0EgodbgV+q7lp
qtq63hyCbq3UuBCDPzALnz5PMkp9KM0Kh3Tw7VqNf3GqOBlttr2hrPEQlvaF8M8uGGEkjn6JNvqi
soLkrQt0Nll6hMGpa9duTwvjNIc4ZqGetnQ6Lwu6UQiwceRCvbUeLH18VgFoRnhCiQV6kPWZXRm/
CF56AnXtqF/Ia+fgxYy3pDam4A0enlscRtbu5VNrgnRnA5SAW/P3K2kh/n1kZ5+n2tCkOtXRTOs0
bwpwvhOkWDisvYMsJbZzxKIX0VYRp2uRNLDg4t8GMznHO82iL+lb+yy90BL8hsD0j6KZGKZYstjy
E7b6prCwyj7Ol0/dC8UigegMmo+jzhT5LmyPIyDoXL8W0Uq5fyF5/og/n5pIILTZBeHUQ3BE+Qmn
rKnjrdL8fn6WHpLmUMRq9P9189NjFsAV8p45+g3SlrbescYad7VJHyFbAGbXWv31A437RebyUTH4
1KNmDMY895CZS50FhdBwI0IWgSUCgzZ3j7q/tCkjS4OalBtfyBTWhs33nV0ARekfmcynlqWsFsJc
Qsv9O1gwSWmJQN8EJizkXeWcwIojuoOMjZ4ax/gxhiYJMhp7LRVYAODrc2SjEfrGEEMcAk8g/o8c
szk6iulBtPTmbzxreI3d4djAnU2zgLnPruRhLFmEekm01+A1AQlZWDD9/n4klqozc+ijHyDSSjIi
V2dmVua0+/GhcmQT3gK7Na2BpXmewx5LUYn1QAXYKj0ZL1mL0TTbA3bj3bO4mez5wXNUW3E8AMRA
L1nZLgtRU5hVHKRshBdSP6IOF0p/SA2UlT5AB63I3r8fuYWzS5ja/bSEBtSEg1zDwBnnABSp6rCG
TVsq5wuzW0PcQSgvUnD/yQ7SG8qn2BnP9bvspAIrDu2FH8MnLFE7dCHofZDKTRKayU59lQ7DytAt
pNtzuGNUKVUZwfL7IOS/NF8yx2YNrbB0GZ8DHYdq5EGpopDeWqA+RK1ZVKb3S7jQio27cWD+OyTC
qudu1+20teLgUpI/h0D2lAjeMK2/+iW9cyDKoaL8rlmy5W1rW9jHziqzbUoqvohowizZaAtZHHmP
h/HmSsDRZ9TtcZJmR46YtvLy8fW6pnPkYqMPrTiGtXzQOE83KRi+cCdTKBPblK+c1QsXOjoHK+oc
3kiRiBXov0GMhNitCVVE33wS1wAECwEYQun/3D28SYegabhwoDf/GhUseuz+KPf+gUMZFjVtPpF+
xMuwy46dlcDOzsqOa+LgSwM4CwyxEpWpN0E+GuOURK91+W5EK8Wfr2MCnYMSK7GPklFphEMiBmwU
QAApoOMtMZKtiXN9nQTQOSCRRrT0BwkzE/Fzr5hC/wgdWBaQzCy9kxat4H6+zmZgsvrP2SFcKcJG
R2xrNY2lw2NDFZMktxDML0qt7+Pn10GGziGJ2ZgIfTYB0gXdYHU3Ml6ssR6Wfv7sxUFJoeQkeFzG
jawgPzR96Mykj3zHz8r6ViUkdYvUWJO4/jqxpcZsy+eeSHvdgHZrOxIz8HSnbd86nNTGNlQn5twv
NVDt74dsAcRP5wKfXQWh5jFsx4NXXjtoBYF4UTRvBM9q0FEwDqm39SqrNDKWKDvpEAqZEyj+SoK4
sLbngEWvpqnRDC0EFnEfMVV43DB/UAvHz2PP5qm0svQWTgg6hy2GggxD9Bh9JHtvJ/3JHvHyuaPm
4CSnciM+5I9ZzG7R08qILszeHMkYGhD8ylroGzemvxGg+tbZBUCl/iSFAsGh4A1lR0hklmbHVtb9
QsZF5zYquejpoifK0OeMxl3fJGdfBcsSMYlBBNhW23SPmiHgdlJ5h2Xzu0bUFa7lwo6boxx1Gtcj
lbvxQGW5PamYUaf3Om8tp56Cw3+ffXT+It8FUOz1Ay7vUR8gntWMhtDaVenTmiHf1TaapETUrtRA
0PEPrRNYEss1YqRQ1gdNVoQnlH27B5jUI2jmIcfrAFXkbUPi+i2NDU9nfegDk6lRUr8q4TDEUGRO
aMbyFnatWaNX3t+VdOgcrElCyuNahb6igBuxaJGruMks1AXvfBsAB0RWKt1LW2pWXRkyHe6oKrCM
tRwwX3sc6ggi9Rcyrh2zC4FwDt+MWgLjbxWKmGnzNsL6OIJ9rHpukHYlIFB9v4WWOjGLf3HEaeyD
4Amrh33b/86zsxgeC+/3919fSkXmAE3V02rB7yPhMIgF0L/VQzzi16vchk286dWRbYTNg0f63+nQ
3b5vc6FHc9ymXkJ7X6TITXJZdjzdMHVQcPugZkktrmzFhWN8jtoci7roYwFNQHzomjj+VttUl7Wb
z9Lvn/7/6WYSDRkMSCaocVO/R77GlAxeym5L3r8fngVyKJ08cT5/f9BkI0+qaXc8aLvoVXfxrnAU
tzBr2rX75JwecVsmENRJfyn7tSvJx8vTV9FlGslPnWqLGPCUTID08zk4nK10502SdOynda82cc0E
FwL4AnsmJiCdv1Ds2XXs1liQQ3BD03f/+OY7NFKPKACvQQc/8Atf/aJZChvoRKoI9eVDPhYEzL1U
2ythFUP72oiv+UhwKvYIgzGXTZSHka5DeD01rLzhhzFXLd9QfxAhkq0kGCBxWetQVYhQjGi1mFpR
zp9EeSr31XBNEUt1F6bAwBlCDraLVgH5Hkk3L2sfVNrW0MkMoQ0WB/u4jV+MNNqEmmzJ/uD2jW8X
XvMnTWjISmPgjFdtbKlhFzI/LUFqrdMN0QYVZshwIx4L4yhDHYPwMToWo/Yn8Dg1eSbRlVgBd9Mp
B/ti1Obg20pXfL2uJYQLiO6bI8icW0ONwA2jIzd+ZmqpwaxZqaHHF7e4F4BYopcmvA+jK1x6Sig7
982VjkN6KSaLGI56mAJbnEhtd20t9aM7hJkHBg1ttNRuAijM2rkeoJ6VGX1rhlFj1EyWY/AsRalC
L73MaAsbLDUI+1TScBt5nTpp5aOASHG9GoIAgrck6y8Nj6TeiiV43DBKekmCpo0SdVcvGcjGwKde
oSwqMkUIjJc2HgU3H1XJhT9U5DN4oJS/1cTnMNaQhHdUowGBKbAA4IgCBI+VofnMIWNXCHaZiP01
iD2oQ4UQmpYjBOx+iA3qhkHVPAOmo0h21ObBpsZvIWYhZ81vUYpIbBejH6pswPPMsyzCGbzjcXDt
SS5bRl35ZpGOwVGNenghKuJbMGoNHo2jUUtYMHg4niGMClfdoO+vODLEn0oWpdSEoTd2Vx7E4w3X
xJzui9xvrgMU8humdl5zUkiCIioI6fmlBaIS+DdDwdkiZz3qahlEs014yvs2GXhnanLfWJEGXEPL
Q8HJ4ZJXYjZSWIr3SNUdBV4tZpsSgkzd13dG1UuWpicg8Bu8Z2EGMVu5GTy7z+GH04WKZleKWjxo
MTwQmZxmRer4QoT39oCEosSoQXwU0UoheWtagnQ1Kw3mkWwwgyrDBTPL4d2kGNWw57B7cHJ9EAKz
kVI0iHtW/EsXMnEv42xzReQfNgdLhPVNlboC76JXr4mVS603xS2J09EkUNb53aC095Blo2QqU80E
lt/KSS5a+VluElkw0zpozjTESPghF6yhloVt3oHslWlJ5SiJWDiRVyZw/Gm9a9qUvWl0ubLFj4nM
MMHuNXoK40+xaSHFQXNuy54fOgUBxK0aUUFpvFG1MwHGbiyIPG4JAR+3ck2hpCtwwEGTQToJY92e
4XzVPUhh1Vx44EHVUwwrE6IrSETUWDsbXcMBF+VCcu31KrsnngrDUUiDY43kxB5lv8O6gORi6ffN
O4UZ2XkgMSQsRBEswDSlxrMvqLGZeJzvS6zqi5jp+SkJ4aOVx1Q9ZmFFzNinsZPHY5Azv4gBVUUw
NHMVKQpVKu/UGwHfK11bsoQr9Z5jQkyA1FqXNyqAPjKBmC3H6rV9quRgIdVcMSVvwLuCF/7odOEZ
xnvjPYliITZrUhUImUoZQkQLvM9jBNKEqzcyvLXGrmFlV8UJo5IkbTxZJ04od/WljvusMI1grGrH
KEFDElGYLnP/MW5kiigNgrgEs4NgsPgIectce/PbpDU5xetCNNwatd6UlQBpytj0OCDAsWfKvTg4
GXzImOoZnFEajTcx8hqraozBFgTdd1IxcwM/2PCmNiO1L82hyH6MWNU2AjPkiWt/o5QqTDLl+g/e
/GVTqFEtq9JjoMm50wiib2Zc6DH2avtbT7oeF0QJW7WMDIb5MNMwbwqWZzXiS01crUtLVsb9n0zN
S5gLjYVdDuqZ0uRB0PQIQXKwokCzupZbVYWScFaZWTiYclWfw1GHYZo2QqoSfmg7pQTiShtNJY7O
SZAf/Lo/hEF7pyKMIKjSvYQN3Ed6wjdxh8J26CugRnQcmgdl8VKSwUPRJ4S1Wl+wsChZnkgnADyr
e9vSSa3DrzeV58nPsU6OUjGIjMua3UBoeBxQOIyArmny1glyasdpz7q+N3XE0DiIjujyvkxk2OPI
HQsT/+QJwmveC7h0ecWm9ZvHmEBkKAKkMtbEfc6zPfGrXcuxi/XsPh3HieY7nqH0dtAJmZsKHsqU
oYjDnXp2iZ1owinP4aiR5WXrlnKNda4r2iXqu9HGCbfHuMhuEpVOSApbSowdaZMNPF5sgKFsvQkv
8D3d5VgxYZXZg6buVB/6jqN/KrPuNITQvvRhUdmHsu0HzSYqwXeFgiUrQ7GzYDB+LOSuh7RyAJfR
mvSspZXAvCqKobji8VPRe+A1o3Zg4ra3TXQArQzxLMGNixF/dBGLwfzWTODNNmkV73hRohRfbb1C
Z9DIdStefni5OXprnAYjrq2Iek6qIwp0AJ5vcIQetDiOXRlOhoo2XjjU/UeWy3HBhl69gw6jmryp
fg4jz05x24GI1GgFBBxCaP8brUIeUR/DJm3yDcxHD0ITcROHSACkB0hLYZKUrGnEYa/GNbBaEkE6
qw+3rMpLFnS1AbCtqljTM/KL0eNSUMB7kcl5FLlC721JCKdzfeBu3ympJYjSPiMx7NXjwaIxdr1X
yQANopA/XSa5FRhkTweKfG6sZJdy7UGspSs1PKtIM4gmqOOO0zxwmokV47XNC+XDqyAgnwrbsjGz
LjymEM/M28SGNV/4JAsp3UGEAyLLZTUypehiCOG1D6Ef30aSxQ7FnFAmi8pm1MBrRFWscoQYW5bW
BjSuigFvltDjP3pqAiuXsqrfpEQznCCDgGRY2InkQx9a8v6Ps+9ajhzHtv2ViX7nHJIAQfLGmXmg
SafMlFdJ9YJQydCDDjTA19+VFXPOrWZXKm90REVXq1JJA7ux9zJ2aFgFdru86h+ZW8+Prdbrks+r
xDDLF4Maw9pBIixMW9MKIe8PxY6Roqg1IgggddfeFBbq1YntvPU9lPQIW7vjuO0n8Y1T95AZsLtW
Gi8xQovD8fN0k7qw+MOwi6umX7WcG7tMiC3CUWtdeNZ85NK6T6f0SAQDOK3O221DOcfxP6ehZ3SY
MS4c5xD02p2My962drkxuO+ODebaYJN+g81sOwovYLi3VVU3es7HoGoq1AGrbsUUrJm4TLFWq5im
7Knm5NpjcxX6gHEVXvOkGAvnhr6RynlLJuCym1SJcLD4FHYT8rGJx/OAueltnuoHKsqVsvMYDhz9
1pE9yEeJP5YBWMCBl2EFxhgsRGKsU6eHLAcxp3i2+znu2JREDrGquJ4qEgmV5XFuuSDyfAPa9W3U
+mCO07Ebh0gU1ar0W1RxiuHNTPNdqfjR4M2VLuuDhZf1eyvu8/mOW8j+IAK8dww/C1OFTUEjLjE7
rPXOp6pJe0gYjXjKVaQSIpEfBwRvzrZQLDS2JvfLLeJZuiWAHItctat+qMwoqf32gDAkiaTVvTsz
UNGDHeW5s6rzxI4N07lTjRHXvVSB24nmvvZ654bkddSw4mBU/hWb9TaliFY9EHE9qOCK/nHIBoBs
xRSOOKcHVNrtVSF7eGNOwG8kY3PKBd0QbTxQna65OYVqaGLdsZirMfZUv/LzNgtsNh2gxU3hAgnO
Rg9fyM55oIbMt2nHHmhp79FeJRajYV0IP0rnPKrcKs6Iv9ItBLTVFMsaKwhCd0Qbc2CRqQewFTgM
303gQAR3T9NnoVXkay3xsOjROxhSYTExxz4Ypx9dI9xNBufKwO052bm9BQJ+ChJaBRWsI6K9a1o3
YZf1V6Qqbjtj2vuCSPhLukeIHIdJPWM8WwhokdNC0A7lJAQFPPCl9X00+jUc1QNYhO40XDfHoY0K
gQyPyqc3NddgkuXts65LuU6VcWPN7uNgAiWaTPXKl2ME24qoGkgokiQELjJyephy+EaopRWTEaZ5
SfquYX8YMitDmrvXxyZtfjAD18L54To3GYrZVr6ixNt5hSyChNAh4jZoKg0ACkVDP9webTJTZewM
la/nyn3vaftUFe2uK52X0S2PXgYviYQ0gWeNMBnvEbD2aUCH9jpHLklpKPGMOCmWPbDKg5+GxOs3
7kTiIrO+wQL+UHYwcHZJoleG16m1ArpzVc9FEmZFet0pkUW125Otl7IfZLZn4A/gYMpsHIFr/452
tY2YiNJoTtObwtRH5FQP8PY+TBKStolgeDkhY27BSsl3rF0DI1didE3QlPTGLhI4xeWRJbGr1vb3
xpkOxlwcKtLcTqOAa6MZCvWjw2CpJLlNx4+KAP0HAA8h32X2BiTvrbBeHf5h8FEHjeMffNPY2i0I
VuJjGL1rYfCnuqve87KBzWUBd6M8u06YVQJarMB/SmusPSbS9L19N7atithonfZAO3EimrAfsIXo
jlNroADuFLYHovOY39HT/t5W3wvjZDTbxq2wYm2a69TA+bU0b+FWuzNQShfy9AVmBX5iHt3yHRnV
p6wxD56ao5lk77bub7MKZ2yAn+SMdGan3hsBoFot4ypjN07hwlxtLtYFDh/ch3eSsuRuIuYO7E8A
OCu2EaMZzbyMXNmu8KjhLJNYZTQC7XxFzeKatmQz9+2aChfSqMpf44C3LWuEdnDRaq5IWTjrWckJ
+DcMV3va6TEPilwH2utlOHbduhZP7gTL3eRu0ok45B4mqokUCXr+OjPrQ1oUcWLyFQHjFWYgEALz
UO+soRFozXXAW7EWDQIh4xGR7EZaTgG77TsIKAK/aRVxMah3i8+ItVg8Otl3hWB+StyjPYOQS/Ta
Kd9d/CUMEjolecHmhgNZUn0nfHivBuel08MT88kTMK4hMewHAfh8lHfDjnGkHur2FppUU9KElKfX
Sa5uaskDgw1maEmEXGmKKSGwfrRPDPtzTT47mj/aqXdvVmmQSxHlzdOIGmg1ftLuuR8e+8YGeOzb
5N84eRYbzrMa3wtHBnMHn0X7oetgveCBJFsADgCHbUiXZY95kgYt1pKmUaFK/ZXSQLTL4SPV5C3J
vMMkXiEXt1M52XnjO7jPR6vpIkelB9cuX2vfUCg+uPtCieMM5DWY4t4P+O3Wq2SCIy/6a1LQ96LH
IrGryLWSoMX5v++uMuZuLGrDBIv+SMinZptylA918ZgJ+7mDgUPmILGB8/0Iaz3p4TTe+5GD75vm
HfFvDfyfM1x3VhFikd4yCXGoOlvjRIAW3LnEiWGPBu/kASWROvBr89aboQM6MLGdtYqSURIsRwAq
QXBkTJO41sda3fX2YQILqANtF42fpAAQyR2swcIWcpf9p8EfavuWNyKCdEKUQI0or6/6iW7rEc8G
tYGkf3AzGpak2Vatu+17N8inlzLVr1adBrxDlObcnF5u9LExVrEy71FEisbS23Tdpzt20F+VmPKZ
HU/zeO3h5JeeJCtwuKKl3jvaORQT8mpwxC1H/9Hx3cjLEcFyZJnJj9SY3gpszbPg+JX3EZjYjFWR
AjM160HNgoRSB1q0aUxB64tvqKNfFeWB4tw4WxIzA5CKao4YKoAeyoNuW0bDmN0KUu2MXiMSKzEb
YURjFTvdiag181XqvNS+HzbdbISO/mbST6cS+96brvquvx9UH3TpDDnO2dhwW25t130dkfPB0rKa
J/c4OhjWpQ4MnNyaGZZkElJt9MUq8aQT3IXd5yx7qymPTeI81GDEt7KJFbyleAmocse/VWP2kORQ
fZqNPTesZ0vioNk9zdVr7WYHGzr0qWKRJI+8wUDiCUZPiqA7q+/hz35FUEjqS7lPWvtJZeo7DFf9
pl2B+BxLujPa+jnn9rAiOKQnkiOD6GDMOYSH1WCtqwRAJ347SorwAjoXAZJiT0gswtSXOqFK5Ds6
+FjnpRsKwzFC22KxGCWGQcrGvYar9w7p3jSQ8xh0qosGU0E9ZNjJ9MMe0GNOkj4JDBgOpVhkbyQU
sMm4ZZg8+aCj1OtDjTihhMk3Q75mrNDU7hC0JSr7vIStgHWcqpOTTxbTqUTyE+I9qgt6oYNyPJ4G
kWe0kQ0rIVvX0TzjsQCQ99gNs2HHjZh3TFXsVB44ox5BzkKsmMfDqZ5uDaMBSHWfkmMu6lhx5M+G
CkHLENQOYnJirovC3YjkFTa2a3cu4tq5casGeQUzNK2PmeQH5mfrVjQbf/QeJZxup2yOja6KKLSf
HAi3JvbB4Oj/ToZ0fMuZfyNLoPedV5xhkSUQB8foENemAtVkxO3ZBHhuC6c7ow2diiEVVoFA7GKR
w0LXZ3AzT8x2jUlyqO1dWryf0jhAC07IO2xczwKIb9u4feTZZWhVN316zTGze28L9C9EHYH+hMt4
YWJnmjBAsvxtFurRS6C77fqfZtfczybYEuMQIDm1m73utYABlY9WRc0R+iM47MrOfMTBqIpQGISr
Fqmu3IR3OEdkQ0RK8qyRoJ/r6xbdPkxQisJUHpFwx4+TSJHbtzdZ3T3JSqLz03dDZJjYsDzN2ydj
uB4E1OU77kAiND/CqvUww2E6BDB3lfklCDfvloPTqdU+NaYVy9JgQZIYsTTULqFzG0iCsL2ouyuD
F/1mbN6zXO3gyhIXRBwBRA0znt1WtICfCAp0XJB7CDa9pGW/BzoRyZbCiRicrHsP5kkOGw92wfaN
mJKt6CBJME7U21DLfHGobuOiFt+8KjFQd71jqbelThG3g4nYF4Jq82Y8mTzWOOkEdZ+GuXlrucOr
OZhvvK5fWsTugeeIh3ma6J1t+kB43oztbkQuF4rga7fYzkYZ85McPeoA7cZu5tBlD/B23HrAhRtc
rBMJrZZEmIGa2Apj+tGC/vaM9B1UzQO3sMxV4ff2c1I5PhIKAzXsVaG142xHGwfS0IcBIVQWssz7
rJqByT2i4vG67d3pRmUjEtJu6pTfvKJNXzNqIJGSCUkCu8dhgxdGs/K0tF/8GVL5iWF8c0lKHoWp
TBl4bsZrYBtNLDS9sC9hPs6U1d3Tv/9S+MKbamRUJ9RwAzP8ob/NAWoXACXcTgGWzAughFPpri5V
Uovt+7/+MGwLJXXPcv8iJVLDzsu3nXk/dw/teDC728y7BOg4V/E5/fsvL9DS1FQlsa0rpEkgfmwS
uzsoO0VdJHPq9MaaaiQIB0BoJqQpYSOBNYy2H56G7GfYWvDmDb+uW557x0WhusU6hWKuhSR3tq/S
WxvrTG9fggycwZEsdUQ6SZhmKJUijzhxZLDddjtB1fjZlNxCaIJKA0pvlnOHQw8URWSZv/+tl1pq
cAx9kpfAvgP7iYQXrApaEuhc+2FVm+LC2Dj3aotyrzBPKIvSgMyBOfJVS7BBjYNH9n1nJhlsl8b5
mLklC7mDlWQcs0sw6TNl7KU8x9x5pV3oRu0HXbEhmItcxRiizT1PM+N6IN0lUOoZXAxbzDBT6sJ0
WE/2iZPshNQPwI89fd0959pugfAQQkzKHVzzSiYNu3e7or/G0Sm3oiRlxe3Y+8kjgC5YhX2lwCmW
8hK78Yxwv7vU5DANDV8WociVxFwLZFPfNwzAsLon7343boeTYBtGat2LXd3BzXGo4DJUJO9ZVa6q
ROB051fAFE6o5OmnqTXfSGpWm9zvL2hPnOndpaLGgJJlbgpDHNjAhg1j1bzOswkRVqZo3HjmfAFp
cWbWL+Uz+ASep1v49aHQZAym3r5C6eTdMIdvX/fwzxn+m6XTWcAAbGW1tT4ZJ+mVvyIb5M8DuT8R
ICHptzaCBw9IdxqyHWJduA35yGQEBqD2zYoBiAyXNBBRYF4WIbm7AfcmSIEzEsEE6YospFjqXwn8
fuW6DEEPuEbq6liukYrc8wAqsenaO3F01sNmuEIdYQUXhguF+jPara6zwJAwD6ENq/FW4OCGOCGt
7bV5O0dZnEuQw6coC92YbVGFgUUZjSTokh8vj1B9XCE6vWJVcEmw/wwtxV0KfWR6KGZ9epAppGsZ
+aA2npqIQYIXibYVikWr9PHrrvxJdfldV54WiF92qm7yUcc43YsfjHux/ZFHN+ptDK1QxJc22jOI
rKWxnC+RtO9s5e65L9dDWxx10XyUc7nWvt5oR1zYdM/dZrHutFMnekicu6CM0djG0T7wNSJEYvZx
kch70pWXDDLPNtpieze0Kkw2ab1vrTmkEw2peqwKLCi+i7Lzi4kE9MDXFvaGsoIa2nxhZT2DoFoq
fgw1SpI4QE6AtrEI20JoIOfrj9DeT6E5g4NuJay/Fzgs5T6IqRxalsCIukg5afOVKPj06bevB92Z
9Wkp59EoQuwS+SdwoPrj2MIEj9rIhnmXJvKZdloKerhu5SG+GuBb3tXGVhedA/JDNs8/2tajyAsl
6jsSXHY8M2AHTDfLXwCySmIGvBHyb0icUstuV61MraDxUA1GMAkd71I70TxqL5J2N79AimBaIaJz
risARSJegNTR0NqMmBzarXamZFd6qXlFajGvkNLVh6QV3gu1WwbGB4SxvmWEJVGmfXdfGhn9hLk1
UkBaOead2+b159dNfaYplooJnts5Tdfa8z6xdoWIaxh5GVCivkINlukLwdKZWGIpnDCPrqfByJ/3
Y/EdONYCZ7OvH/7chRcLslnNM5oPF55rkP6Ke6kevr7w6QK/WfSWOggDyDgVsi7znkFlm6yUFTEe
iPnCY58Z3uT0Or8uqT20x3HsmPdp/yB7uLS96eTj6wc/s8YtJWVwHOw0tVPAEDsX0KId1JSjAvKk
NX80CvvC3D+H1l5qy2SdwyBjjLs4lUTBcPYytUY+Sa6n2e0PrEmLI1dpsgdrWaGwBMwBGI0izLFt
/b0IZmkcSBDEjXJm8165PYr06qroq01TjRcuf6b/6SL6NRggauacqL3RHlDEt+eV569R6fq6k870
/1Jvph85rWcyzlDxgypBYQTKOyTA8X199XNDYLH3AH1AxezMmG2Te8Le+d/BUliDK33t6GZFivrb
1/c5h0JeasiQrk61rU1MEoVk9pCjdkgYPFlN5wrV9v1IyJFnLcB3fIxsirTW1/c903pLLRlRqTnx
OSY9J7e8v06GXZdf2HfOLYaLbmd0mJP8NO19GVYmDCFi5NDEnUdD5FP/3tPbf577acUTPQL1tac2
6PaoHo7TEHjqwmp+rm0WfS+Lrmpmp6oPZq/4D4H95eBWMrl2popeaP4zw2spDpIija80FfVB8hQk
aGnRNZVTtU4M/8XMkZdu3O5SduLcEFsKhLBhqMtuAiQVKI3iaD5qQCmB0ridH0lwyVLlTJstNUIa
JL0aIL3yg26TpEbBk2dRa0ERI5+b7BIh4OybnJrzlzWf29Qq80TmB6ccA9LfltmTO18ZqPgX/XPi
6aglRUjqCySKMxvjUkCkrYyS0q5CPjrzisdRpuOeuzTd/q0x/FN055d3KQVwhaXo0Cv8WA43kiBV
eUF54VxnLLbGpjXTprJLPHg6hTZZV+4coRj29XOfSTws1UEm15EGGKFAvz05wITmgaMiZKISQK4B
sBQXZvi5uyxmuAN0cpZo3GUsQwHk2/vch5BlHzioOuH48fWrnB1Pi5muPEuOqsRd8jrougiIgx4J
LhpIFgzGjg8gs/zN91mkCItMFuC+nsYSPAV5kGNPQbq6R30EYflFzv2ZHfcnr+KXMTVYqR5ZW1aH
oYOsrd51qAwA8tPbl0ii525wWvN/uYFrqbSriqrCgoh863ywuymY6c4fH77ukTN7x18kQ/KpJ/Zk
VQeKvRyp2xga18WN2aLEfmFjPzOpf5IDf3kDKgFxhtYemkg+pQCtTPOF1eJcPLfUCRFs4g7w79VB
3YKYW8GP86NqVvYUAGCUlSHQMl19Yfs41w2LCQ4BmGYQBm5V56m1rcosHooMIgvAf+PEVV8Ys2eW
kaUsiC5HCGxORn5IUD00/NuJvNfD/dcdfWZ+/zzz/9IN8Jyccp22xSEHEB/oSRz6kqCwAzJHLRCK
l2hq515hMcGdFHSGydVwmLOfknbvZtuRXog/z/XBYkanlqAdywZcek6xoVodBAcMEFzKoyPsp69b
6VwKZKnnAXVTmPvkGTTXZKcAHgLS8M4yBIgqSZqFsq6qUIMCuen9Oo8H7PLxwKVeF9IzNlYyThfe
9cykWUp56Lw1AJNvyoOc2kBXn666cEQ4N2mWAh59qkqvLavy0AwAn4FdDLgbsHXB8Maf+zqYdThe
pFVhjfrNcXQp2+H0IxB4oi0P2pbh4L4a7Ep6Fyb/mXG2lOwYoPetU+YXB09DLh8F4zZ/TadLE/HM
qriU7RhK2hmNwNURS63r+XUgN9z47L1XPbMoRa7969F2ZkSb5M+Lu0pgdGY5WXnoRB04xkNPS5zY
gLfWl7aPc+Nosatz1IlbZ07LQ2vRtwbjCYIkq68f/kxEvVTiSKFh5Hfgjx/02/hg/Wg++bN/KWd9
7rEXUx0l8BESezmGPxD0ARyEv5UX3Zp+/9xsKboB3IhI3AyNPnzSWG/yJ7ZKb79ukt/3J4Q1/tyf
JB8Moy6B98+nBJG+jwIoFBH8IJ0rGej5khvY71uHLQU3zDIrgA1E65T+W6GPNn/4+vF/P+rZ0gJM
tNqAmzB6FAjPvr6ChcKNL66aV3lB7uTc9U9z+ZctyB96R3gJWt4HruMBwlDgN4DeWSOL2V2YUWf0
YdhSVGNs6iyFRCB614HLTf/aQK61JwH5TsLkxduEPIau+9fN9fsdFbDBP78OpJX/M5BMDCTjyPbO
Z3Pwo0sHvHO9vJi6Tm3VIs0FyCOOHcj8djLvv37un+HEX9dltjT44n4Pq/q+Lg+4cH0kkMtyoqoO
hyboPtUD5VEOK/dvyd86vrClqIZRT/OUKbxHgXrSU/dg3JnXAIpDOfXv3WCppAGAz4TIADfAIqq9
7XBk8F7uzK1+vWTsca7FloIZRWtYHjn1RfI6v4m34pN+9rfGXeaE0lp7b/JgvVzom1Pv/qZvlpIZ
lQUAAIq9WKg/Cx2CFJZdYaKQO5vG0IbqdunHsPn6VmfG11IuAxJ+0lKJVRzavg9SjwbgLHx95bPN
tZjo2CBtVZ6CwNQoeGA7VbJhrd++9L3wY0e11kpUKFEwCW5wSUsZj6IbrjLwNXcAz9fwaNOX7B7O
rDne6e1/WXMo62tJmtNbggECLsZz8uig6ArM/qUt9syZlnmLdaA3J0Z7hj1WvBllCPRg6QXlN/vN
veXPOKF/3aa/j3eYt1gN/LZ2TTPFuub61wXf9wWAmt0lG/lzF18E7VXak1OeBZx66N13/vfKjeEa
9DeffLGXW9RwRn5akc0UhLtkrOEAxxNzx0qjv3CLM/vuUliiNt0KSJmxOOhsz4sxGusuFLA5my7Z
NpyZK0sZCSqmWXGBoNmQgFt+k5f88c7EIkvtiMqEWh/Kc5jtt9xeZ2u7i+bX6v7rIXMm1GdLa6+5
zRzDA2jigKaYH8abCr4+ScCu5ff+evze/7hwm1NH/mbJWmpIlCf+Z1PgJYASrnUMjPEI2vYPYq2z
JvBpACr613c6M5eXegNzxn2ecbzPXK6QxAWOPhnWEw+yt+ZS4HluMi8hep0P9Zqc4B46jcAigLR9
CWr9HLvdCpo0UxoArv/125wbU4sZbYMdTmWFZlOnU7g4Gu3fSkYydzmbBa8pCLQoMg17A6fkwgDG
8fnrhz6zUiwdv8B2KQxdDPPeKr6biN1auUmmp5/X/q+3+f8kH9Ax/IlR7P/93/j5Dfz1LktSufjx
3w91hT//ffrO//7On7/x70P21tV9/SmXv/WnL+HC/7lx9Cpf//RDLGQmwar46NTdRz+U8ucN8Iin
3/z//fAfHz+v8qCaj3/98VYPAmmBu48Eghd//OejExrzhDP4r18v/5/Pjq8Vvhbiv1391298vPby
X39Y7J8WRPUIDgoetYh52qinj9Mn3j+p7zHE6TYltscsQv74h6jhu4AvkX+aHuAGvm2aLqXsVILo
6+HnR/9kjgW9Md8kjOJDjI//ebI/9c3/66t/CLB9a2Bj+3/9wRawItf2bIc4NsOVHNzmL6eRtHOF
ghbGypw8Cg+BNLFyIL+E1W1L6qX9FPTglZsnMHdXBT6TkPqAxmFJ191UMuxlJYDTbt6YVWhjCTPB
kUpaotYFPMfzA6TrdPpptByOL9qruzoLuD+OEy5RpOOdCWqWFU8U0rNHGGfmpR3mc9+D4AeV+Uwh
4OxSYpvRCKmETxemnXLfGdDFAFHTBv2N5WR2N0YvRrIDlO9kN0PnSUElFvRxEcCSuHa/206HPd3l
ugIDhVA/yVdscnFtZblJtwWbULnfMx/MhztmJlV5p0EuK3c8rZPX1jcc69lWzKgPClwqyPpnek4f
MzTGuOqU51EBHXEIbwDXV/dudXSKpFcgueQU4iS10iK/53PRgIbk1aYV8aaHr6lZmgQMk9EsGvdq
skHiWWWe15B4mEb+NvG5Z9FotbmYgnSohAcXrUy7wzfVAgu9Gd281XbQyLoB/gC9Iu2PKVFGjh6A
4Jy8SoZxEtcMHGTU+hrorqxL6OLcD7q08oAPCQMahFtmAq3ylkyWGXEBJve2gro4PRhUtCqwZkp5
WOCgQZCmS3IywoIw6ZpXv6qqeZdWo1Tw0qgoP4C63YLylFbMq7PIU5ajXmycEtUeKA+73E8t6ae1
zMexfaewygDHQLoNA6dOJZ7V3maElFMRiK6mxlrWIIFvcjr17HYG6x6CDZCIfC8bprEpuVCRbVeO
yjh7UXZCVdDw2YXDFAVD5gjuI07tY2fW4Ll6jZO8pWNC4SM3djrKJRfsmGcpwJZV10LZQ6vUSyM4
RNbdXa+z2QohLVHmJ6mSPkFdzGzzGFXMERzouWhZVM1ePcUVA4Rnb0H3E1KPU8JulQ3S4XeQ8ly5
8iraPpqNSbN9x3itwWayKhZ4DVjhsVHWvAm1W1s+GKOqcLbpDPi+YmrKQjOhXKw6C7ItG8IhDHQl
OnOY79qMOIqELrS3TLHtTxJcMF32vTmGC0AG6/hh9CeIwpDOGm5rL8mfiHA7ubL8HgwaKriag8qn
XrL1VOFCcl/jd4LSmaC/O9k1SM3TQEl94L5dFpHBZn4Njp7Wu6TAO954vITYs2Nm2tm6kHoYWGD0
Y1JAV7v3B2hwaOKbn5ZyMhm3rm0NUVubDsjyPSj+YBgbVU/QLzCev1LgbPhgtA422IZ0dqcdrSuL
rZ3MK7Nt2luyiKQscNbnEIRQD3XvSWjedJSDs5l1dqqDNANJOMiTvHjzRwIAw9AZLfSXiVNhDGRe
i3KXZbVlTBMLVI+RYpAjknFGVYeWpUt4HUEQvgHCHazgPjbgRcM3Uwpyxc3s+EzFQ2ZV1lb5grNb
wzSbfDdOrU/iVrqYu42plX1TQC+MXk2NhdQ4d2VnRz3vp+eBIcCHJhHWqLBJ7ZleGaM0HjpAtMYY
tFKkmwOvHJJ7Hxc+qVpYidyOrrBsCBUkAstIo2fDfWGzzyA11c22Gzc2XB2PmCzVSTfBm04M2AQa
JrQsErBeMmNQV1ZqFW5oaCbcMCfNhO7WLss3sqTtFBmj24qICmg5RRIJrB+mKBmGYuG4LoYvJmmQ
QkAJTsVG75pBUpf5vKN+kQQwSRbgw3CMEzIYqoy6HGe8SLtW/dADhe6tLaBhPvNyrkC6trmAT6iP
rzBERHloedXpHJXVMwwHqdl3UeuwcgY1CkI7Byg9EvUIL8yOr6yEcxCByFz4T5DemZun3gKMPURI
qrH6WblpXiuMUHuVT5q7sWfmHmLHOuHesCrKMi3DiRGApqfc4VeloYcMtBhfa2ittbMCmLMs2rII
5iY3sg24D2Te6TYHA1HoCUgLqnMmI6Qq2xF6fKNRbYBlco1trgjPr9rCcqvd6NKxOtiTIBoSBBAj
gVFTWjoUSuDDlKZrafnz01RpSOjnJhjdCkYKNYq7tpMdk6IURsQnqA5AmMcmQQMiXRn6mexXuunB
C/NgfPoETJFsA1rWvR1wiPN4UY21U6NgUUPcoiotK99wa/LhXFv4bJ+6fQ++o6WOtqFS6NjU5iaH
MgRIVnKIJw/8HmxvWMCKDs+TlG29awu0ArMN42oA6SZypxYlaIgYBSOcz+/hWzx9zpAtfjYgPrUj
Tmp8H7mZHyDRA6KvB+0LiDjRTsPD2LPy75UxjNuEgxA3iyrdWdAIeeFulcRjbky3UE5Kr7yKcSzQ
Xu54kahMkJBEMXyQJGFxm1ETtF0bPpStr1YOFAWOU9GnT660q2oHB7ECywDCjiMdQWsNBrMBbatj
1N/4Uvp+DAOD9uDrnLxqQSsXQlveeN0PJ90JOBYhTBqzVyYTvoLq1XvWJM8Vqcp1nfJ61RcY4pAX
8l94YZd3lPvusW7twtnkjrxtCfR8WTfqtz6XoHt2ne+t3HRo9lUzWv6qgqbwXSc6tkU86oDB32fO
D5i5g+pLFMAbnDPIIUJHcgOKHA5SLueR0XMWFyOo0KVF8x1jdh8alCCzaXU2FDDABf8o7REI9RSS
QoUQ1o8aonO70RoEBGZQU4R2C2Ubw+Z0C82kNiLe1HqB4+ZD7BLTCibs2Zs0cRWQ6u3QHEqECYjt
hyp/0JOtQOD2zGfBzPwWMpcKvLphVoeSWGCHwThRrxwTqYi0torIJw3EPs0pGfEuVkX/L3vnsdy2
lrbrW+k6c+zCQsbwkCDBLFpZmqBkS0bOGVf/P5D9d1vcbqv28FSdCUsUbS0CWPF707XfZQaDqzU6
Cr6S6QxahDgI+zNDLPOpDM+4fzCjJqVaPdWM+ptx4tC6GNPGXgZyRO6j5A0INbVWtxexqLJ4FVRV
e7ZkXMBa046uysiOtlIxahtZs6tFU07BmhFnLybVYEkISuMO7mqyNvMu33gW4mVYsRkWYXJyKxmV
eWN6OEAsSqz+yPOOugT3wckvqlUEqXWjFlG76yrFYsEPte77BLn7HOFBtQ0Lm4AT28CEpU6wKjAm
FNAqERyzgWCL+F9KB92ppdBwyV03F3krV/tmmDym+dZsV1KXNfAdyzBeqE0Kz943lfEuE1J1V1XA
zeyD82xFrEp+5XW+uq6yoCf6N6/k2tFjka9jZjokj5E27DNonzBOhrBTFsIUMW4GYcPxzG4ME8Wq
lOrrYhJzjqESVuH9OEgZTjVVFGF5vJDC2Nsk/hhvQ7nrWPWnHnMeecBKbFGnHfzrwa4eYdvioSVN
SHZFkZMqieqPUYbdXYABYVWPr4SP1OdGG9VjbITqdG34c5UqVCx/E41NF69CX9K2UlnZg+P3QfmM
X2/6LUhnD1P2ePAbUsWQnFq2O1Sepn1fZ/rkRp6enzGgnZZ5mdR73KOoKhRD+Wh7sXzTh2pyCNFO
blCYi++m5g/JMpxk8VxZqn81aWr/OPpFd4PjoK3211ChqxyZfq69qoqkH4sia7Ktp3XTWUz9rika
qA/sNcO3RC3bNyv3pPz7VKNlcDRtgDuEgak5E+usxIiv28gMupWOvXp0X3ZTkx6wSMvbb6MWKPIm
1usGl7subaoVPUSybr0y8uptFhZ56RhKN5nIf6V4WKpAScGykILx1kiQF2W3QRcYFixqo+EoY1tl
5GZDatTPYlBrxk2apJvaKAYsVoJO3Ye5JHEewUTyFrq+8jVpu+kR0kilua1RgfNTdItfp5oBtcg6
rN2wO/GQePOlqPS3uOGtM2z6QmaZYHwWkyS9WV2dsopLeSmtsLWT3lJbx+wv7coBo56W/4ivhVwp
L2apKzIkIc1S2YVPuWkOd0ziJf4tUVa2n1T4LjJhsGEzMAo2VU0IXZVV7ZLEFXgeYnwcLDS3JJ5z
P8mOwnKwNO4xx8ZPo3Qx93Pktf69fMX9MurRkjvRXt78M0z75/ewTIEflaIDalwUWcpBCoYJGa8x
Xg3Q7zzi5zGh+KTQ9bHK8vdGON//WrwWgTppVVw6fcAD0qO1lJbn2jc/qQ9+LED9vZX5819K5GFW
qWPOpYTVOfP23vD2Sy3jZ8Xg1wrBZxcxf/7Lnw8GveZkVTpafyXBAOqv5PZHwehDvejXFj4CcO8X
YMsWwiaT4hylkMtngX6w6MvK6dbWDtWWq7rBpvo0RvWijPr3Zi4KdqyPvq+plSPv9DWcCYL5ltYV
9n6Im53Pkoh/80xsTZahV87VFYTbH29aXaWU8OTEKbh5zlD5z4rdfErq/FhHnS8Inw9ZUQ0hIwhG
1f2xESsKCkUpEqdeRbesLzft9Rw4iGEfR86F/xRcq0t8ro7ZY/nwT7sEDSuUsyzLovxyOXg8HzpV
ZsaOxSK1MOzhIc9GCiCe+KRj/P0uWrYuW5ZpKJagCnbR9dTECyz2rY7XYAmHLUQSlJ/MR3/veh9b
oDb3a+cml6YwKDsxHbHz2sWu7mrraPfZZHPBRvrxpHShqEJRdF2hsPexmQZ6dJTSDDZ9K0Qdyxzh
XLYx3YyEVf3854dzUfr+2ZiiGKQemwaBETNY8cuAxejJ6GAXcE3YsS0xFNzqruLI+8/iw35/VSqi
BMqQyNUvO7kXYYaKbx9XJS/9PbvAAPVhui3X2fPnI2p+Ev9BJ+arYpLWCTzUVej8XNrHqzI4cNjx
wA613Bh9suiL6TZOlG8+PiR/vn9/n+9soRAGKoRqzU6FF7OR14swD4zQEeidEwcnQPyUTKtvB2ec
TDte/7m1i/yI9+sSc+dG7q+whblkIeCoNsb5bAS96JwUJ0oHa1dMhdxib/LUSKvmsHD+LOjjIv7p
Z6s6s66iWvrsMvDxbg7T0CAyw3Zni1vhon2bQRLNVU+lQ9TmASuoO4i8ZbMYr9Wz2P75kn93gy0O
v0DuVFX0SxmcZusq51y6TVRAVaiGcV/qWJBYvqg+u7l/n0BsYcHsoFYum9TYL57lYBdaYfUcvFB/
OZODw8da6bi/88irjKUSL33nM5z071MKbc5l9XnSEoZ+scz4XFGtFbnD3rNJHiPsfTGVpdp6PU5+
+5YbmnHqo6zWFkIbx2Pqm4n6CTfwtzfYZMBYisIEfckMoPYWk0LDDbaVMoDuGI2nEMttxDI95q+f
DJe5p1yMS0Ejgr2cTIFfv9h9YAnejZYdOTleROtqwhR7mTexjRWjbRZ7TVGb0FEDvfiEg/SbyQds
RJF1k2OqMXtlfOzBuaH0dhEzH9xQBtbXYiMt/a2E390ydSi4fLJO/Gb2+dDaxUpktGGnRV3heJOn
LqtS3bFR/g5YMM32wc6fx8eFvvp9cH5obP4yv0zgrVZCS1cxt2FKwJloScLYqbhCj3+uVvMCJW8E
ZjtfP8vk+s3efL6lbFuYAN/Bqo/tUgRPzIh2K8dzcQM6yv0GS7v4WSh34bO9wlhxFe2TFUZwhBsj
nH+TohPH0M++x28G7YevcTGA6iTDKdrKHYkdI9ZdqQBpsptPxshvVkkuFjSOwEHTNNiiXVysUcq9
nOYO1KNpkZmYTlZG2jgcY4djFbTfs6hV1hS5oaILM4aPoOAs+ecH/ff928evcDE7KZlVVxYuTRax
PRPTgervCYVJn23Va14Vn7M0m0hq5hyxf4yefwTR/lf89QNme1W8ZTdN9fbWHF+K/weQWsE2i/Hy
38HabZ28/Sv//q/jyweE9+f/+wHZStpfrBcW6KylyaCwssqj+YHZ8pGlYmrJIFGBc9nNMSH+BG11
7S8NqNcyWVU1y2C9+Tdoy0eyappMlLZgYzGvRP8AtP24xFgKE66ssxlSOTIx8V6SHGLdDuzIwwdO
cT23dVN3cstt434mFL3gf/1sR6WCyClZxjr3YttqIBItsRhHcbNuV/oa1oajnPUVMMBK2fjO9NnO
9eMs+96eMGVWTUu3QT0vnXuS3jB7L6EaIQYQLIK0pMURj5ktxcgpXWFgvBudxs3cz2ac313orw1f
0iLquosCQFlvYYnd7D/vzUbw9n2cv2mzvfKXpDLcplVX5oSrWb4ZMOL6pQ/+5pDNpPNx2vt58YpF
bURTWdUut2ReJmNNFPMdMiPC5PBbWl/jVQ/NbxFAjPTjc24/aN4bAN5Ctb6QhRH63VZV8flsqD73
19T7F4343nUnvzlVxcYnUXnSvxEC1YwnKq5D/RTH29a4sYuHsbEcs6K4/6IVD9501LUXublji6vo
5zDbzOVNy39r8jvkuwMlmmyTlV+iZt9W3nLwT5KyldL2dgzufCNbJm25azFfhgWMf96U7Zk0cV42
FlhD9uXXxPueYG5oIFLJwYQwjdY6PDC0c23dlOqTiPzXlrp8lhKjGT6WXboS2rTK8MsOtXYVoHWh
Vk74RuIMTNdtsknthz4jba3ejZZjGxoG/IemPYZCcit702jfMgPXZc7A6q1lPfjFq5Yew4FQienO
mvS10d2P1bVoH3Jsr2WrWMamcKXhpAbfKSEuRL81qYtbqD7Nk3Fd5vdFuxuTY4oIrSA0SwTdeqo7
UJpikbH+Dwo3IADlWlYY/sdmvLH4h3CmfMmJ4BPKeb9OC2xnSQqIFVx7vnATHaG9URwHDKL2299H
WrPMAh/00jXTl1rB/a5KMPtPlwHeC33p9hNZvN1qkvx9OlG6xYGzptzLHt2yz33VrrrxIY8wS86w
9qV2/F2doznCdjFN50A/TzwMLzqVhrwMrbU1mBAF1MPgvWriZL+7OT8nJqwFZB5BdtD9bZFq+8Lb
ZiZ6ssJti60d1isbf5vGTbPjkPvnHiPSwuyXkcfYLPSlmY6nUZOXZnhdGOOXvNSxVLLexkpdGZ2P
re3Z917q5Chq/WT3GKGMxzp80bRZIXCDE3bhQQ0xxNYK9wkWoFm76P1+V7SSU/arjMyKBUiwsWAb
T+4dOWX4u8ZuzV0y2AsBat6GOj70XXqN0fwS3G+N6b+jwlmdcm9v+bgq53q7UtJwA7h8g+hoFQSa
I2krzXpqaoH9n7+Y8CNPdRkENVnY4n6yFfrvNx33uzbbG/6hB5COAAhDNzL2ngidrls26VOQrWM1
BBr1Fq32HGlUWUkejCPMP68KrcIhfyepr4F1aBL5uimfZhaG1KAzlU5j8FQJDKS1QxJu0o5+oVCz
z12lwQhy8tawFVZWhd+sejas4iBNjtlVhyCXF9F4b6nlqigVzDM0VzIK12wzLhKqS4dV37ew8hdF
GZ1xal2EfQq8/ABhZNkRmKGoe0s/QMMBVRarVgv2VMCXEQif3GESmZ7lttoD6i8koNwa/8hUlpeq
f50AiFGlccz6UTfY5lf13s4iJzR6TCpsBzbL1sd4xjLrLzoezmCZyxBP+zDRd013o9vlN7xKr3CK
v05yHwfYTWG/hDOrnIgCOqpq5Eug4VVLIIjn50tNWEtcMDo86/VoN8YumeVLe+wXHbjMYKULIZqV
8LHJlG9zGDQQUlTrNiGTNyycvniziupGGjP8zb01GQ34Puq3nj9eBTEyKf1EbmPXcgD07j2sNmUd
I0yICxVuV2NnHBSvdPPmm57Lexmf/aZ7MFN8ShlxWv8sy76Tynd5+zVTvicY9hr+Zsze6pL9I/TY
ThVLLz0O4j5Ntnp9qpUn4jyAa7T1ZO6jqXVFVa/jsVpaOPCLKt8OoOVd8qK0ZxmgMyvvWgzEBxwt
I+PQ+QMUAW5nRjL2V0061xIUoLfEfgmk1zR5EAa1WQK1ugAT3a9lvAtC3O+bYw4EJRnXuXo1NY9D
cNX4Kgi3cpUDrVkkPQP095CkhjLYgTse9KR1c33atml4CC2QzjFae+YAQJS8+NZDZ5lLNT4oNbF4
ir+t2mnF0ZawWE9x9EmsY69Y+Ub7PYRcuChATIa4XmOOiUtsy+2wRHuF91HKE/J0R85hK3hJmKyy
gbgZII1j0VBBZMZ4IdUjXcaZsgwi021RshQYnxFLhPGzzKo2o4kuxpz6slDGr5KtVEDM9aYftCMA
zvgwpKAJw2DFS1Mes3Nlm9o6iMHNA1VC+pdUz16Hd0goN99LEcZrDEVeS9JiFuNk4ysqKfeJYWYO
XVJ12xHuhjqHi0hl299jurZTezyuWH+4pc2k3I19ufQm/Lggu0At2iljej8Z/Uqpb3Ilu5ZjeaUw
vuVuI4pTAZiRrbMMuE07dC2dKjpXA10//h6b14310OdbiEybICJwYRtn9ZXQ0qUwH8ywcq3kIPyB
mBQFw0ZI3tFVh2bW8L9N6k6dhqXwcMMei52qXQ2l/lhY+wFZawWVqyjvLGy/dbGaCXVSxJxt25Dp
IZ1hv7YJKqiD+766E6G2mIyXkOnGk0kxjfb4v0MRwMid0l5pPUEtXIjk5OvSusumV228GQJtA0Fi
afvbxmMRivYeY0thK9ByHVN+6HOsg9Qd+wnXNu2Vmb+G9heFDp30OKkxyQ8tJGAvXWXpV90+McTW
HA23KA5IUtjbVrNu9Y06XiXKoz5KC4kxEKhf8JWuSr6h/tzIJIv5FPBBVrFQMpUv/byaSosYO+le
grtS3OchvrWSvkTvezSth0IHOR9lXLBdTMirNN0aOj+NZ4ZI7O9zcZ/1WzFgz+eba7XF/7lftnG+
i6zD1Fx39r0qs/mKFg0+/6GMAFN/NMpdMZ3b9DBknBi3zbAT8krF4tu7HvJ6Ecsk4vjrOEZkjmti
6PTJ7ZDd6craHE6yfPAMEFdNW7YStBeIKRxZl7FardqWChVHYFEcdGxPp+IljrRFKaFdzs7YLJyT
GBqYf9eUWAqIx0aFsmHGD1V3KNSH0cTyWas38Ctdv1/X9akNXOT0xA3ExBxss+YMxg37RNoW+zS8
y/2vFQw7P8QgO/xea8HBxz9Zs78WxSpMSYPCVKy4zadvQbtmKRMR03ZRsBC/2BV5YOxl1HqfV2zU
mG0DmXo9iLrYKsOpjDXC8m7zBJ81qCxt78imm0AVkspDMTauHr+NPEKvkvdU6xZ2Zu2UnD41Fs6g
bL3yWIS3shosZ+tyra3dKXrLlWSj+zjpEq9H71JX0XAjkxfbmJu+wu63xj6/dZq2RgYH3Q83Msv6
SpqWNj2p9bNk+xhDfw0nz1VHfRXJT1U2uwR124xtf2kRM3QlKIim5c4ztnmrLGI2hFp/XxNx2eD/
rCp30AoWtfkNM5LFkDrgSrDsvs5mtr6nLsJwvtnQ6p1KfFWIii+lxikkaCteiz2+4YyxfxwnUPPh
QaW0E7k2WaqWjStPeSuiUxFvDWNa9PabAjSpqyM0oEdbe1CtO7nZyPaZpI8GQgcK7TpyfETt/pGP
p5pUsoQ4u9yNsqeS7NzoToh9Mz1Z3T3JMAa+YQb9C/7Z0p+uC3+dp/ArjaM2cZtvFDtdGzEsUMee
IE/k6SJGHW8y007sx2Uz/1JCihiS+CS12rrpNql/MtSrIb+1pucW//2QmLk4x1GVsVh+09onYW5F
cxMbGzl8bEK0Twqz2anymoWwIHBwzRoEz16DRyj3C8+yYOxfh4EG2n7o++e42dqI22ZeVcyAK6zY
iUOg4v5OY61V5IU6jtATXtUh2mcyEXcmRwzC9ZQaV96JqDFfZlm3oMS8an7gqj4TW3b0KQfPFxCI
MzN01+zmKKqAQDeSbCa0hUr8CibvRAqrTyHtStNydT3eQyc9llF/ktgZl7rMlIC5mprv+zzaSxab
HzNkysJY3YRSyS5BJ+RKqq66uFqXLbaSDKY4i5aDZCyr7oXsOW18MFt5U0X33JmheUnyr1K4LY17
X+SOWvVOhsDbI0rFJxc9brf9xLoxfEtUB3IoJOdVYXPqWnsQxib/ui5vCGUzxT6eejcUBG8m24Sz
me65I9bk4yjchANJi3d2HN5yMYuqU52i3dT4gFMWZvVSrlX9te1ybjSEo8ltjI0pZadMPGSoKJCA
rwgbZd1Q0dzqwXqYZGJeshqjf3z5k0OC38goUKLxeGP5UGmPjYkRezYuJHzKE8Nytc6Gw5XuWgRx
hbYe/Fuj26e4bQwaGyBpMbGxT+FZivRFY0nNNxOcXD0LsPDf+OpXj6salKNZPaKJ/uz4PZfa/lPF
/nH4pu4gbNOi8IPZ9cdqIDCWV/id6i00KiokCLkMrPGxdxRn3IyfFXg/1uf/tzGSo214J5p96WOW
p5VIvF7npG9iz43NdWU5QfD6SUXht61Q/Ld03baoFl0Ub0QQcnoqOZTU/kPbvrTiOvI2orKYQAay
yV4IIgtR1KUY3o/xoTQOVsGQovjx5+/xDmBd3FpFqLje6qoCAnpZ1ME0P8i8Bo9yvugaeg9o7psO
q0nT4nXoX/kJoVnTQdDrCQCHOLzMh2vZbknf5OBC7pu+j6gG+YQmlwvs62CzIlMiYCJWb6F2sKm/
rtnBasc4uxk1HUEynuNPtoBpyeqYXUHPXgwihByrkXSCwlQJTm23F9pLn6ZM3vUx62wskM4JwHkv
OQpe7gAdHIcCNyjwFJseIp3ZYZye7PImS78Z7A1Mf21zhNH40i0Cpio/R8GNkjYkN7LuhPfoFDpv
Y/U3VeahcHIU49G0vijTk1wX60b/ImenkWdfj19164QXTNbo8EA5cm8s/cHubqA6LUzpqEYVJyhl
ocV37Xj95+fym1rbr4/lsuQ1hu2QWxWPpUqf+nCjyy9l/WUY3D+3cqHjfu/rQMOCciUIrtC1ixq3
N4xZDxeMXrgSa2MZrjxHPXXL1hGrCiddQtY/QRcvgKH/bdG0FRVZDXjxRb/Pi6a2Y5ULwytoZQCe
hG94Ei6UNalO5adgxe+b0wVQpgLcblxeYGETIRslwdwcSSiOtho25TdjQaFyGazSh09u52/mKXIt
hDHXfW2BZOfjPFV5Ya4xoIB/YBJMTr0c9s1OXsMzdD+z+f1NkZmmLB3wlEkEK/qPTTX6mIxjy31s
WVvb6dEO7uaVNenBvNonNf/mkSz/58v7zZTFTaSTCKhhOj9+bBKJ1eTrZQgBE7ASs9rJkBfY/P+5
kQsb7h8dhK6vyFDRDFO5ZJUkejUZoeAeKsd2pa57N1r7x8hBduJIy1n1u0DygtEAfqFsCz/BfH7b
X5jzbX0mMVDrvbit2OIBCzfU7mXX+OJvarfZGzc/+ku4/hTnnzv75eTL3K+bikZZ2bi05oWX2lLe
J9ekW4+r5ly6/hGeJhEngIjRcnQ/I5/89uayhhI0BEEILORiIW2SqfbMmDmRnDC3XXnLwsm22qp0
pWWzIGfOYZ94rFamC/J2/Ic8m/dHCyajAVVQ94VgcDE80iiAg27QgThkQyB24G8ssq9EQzna4XNG
2W9GCKA3DCW6LFyKy5mminozztWIwTg+5xrbrisOuK2/G/rnIDn3yubPHfd3KIWmMI+CD7BR+VvX
McveSFWJ9sRN92jsirW/mqOCFs2KAGeoIj97z/9HCf/P+wbvv2OEN7PS8l//93sVfnv5VQb6/t9+
QISq9ZcMNAgUyDAGzJnB9B8IIXpPjZjTmQOi6BBdAQF/4oOSovwlwLUsRMgGuT3avBf6qeqUNOMv
kEObFB0Unyxd/MF/gBDSovZxhddRQ0DPE1B8dOiBKoDlx9lUC2vd0juKRaEY2p0X9W6WeN5Nk4b+
erSrm9yPm6vcb/QD1PxeGq6Qe2a3Q1/le0J8WwdVxPhMUeLKmLNkKDBxnJJaccZ7tUIfZjy/v+uJ
t95oRI0twyyRNmURv7WBwa6nTpXdzEEeBSIqDpzgG4nWN8TYpPJNYxk+qAoE9P7945KDiUfMEyJQ
86nLqdykbExPg0dRTpvVIHKVqXdSoqwlsmn2llrcoiEJbpJaDXC/znNXaH54k8lCuiqpIfuV99hI
/ZzMlFP18u3A21rWnBhN8JQr+oC09tGSblpFi1eK1ssHGElkZbVx+TLjI3pFDFqZLgxMqq5lHzvt
1qZyE5F2vzQSCosTOo2zhRPiIYHLHWXTuKu6BzIHh71Rjf2+Q+G2D6lZ7DyFSl+rx4eco+chwz5j
DQASLCZJLWIHo418rxMgUNeSflsFzUPZSMFp0kf9NgqRKXa+Ym4rifBNqxm+dx5KJFs20ruME24q
yd6czpPd9dJ08EpdP1Xk1pVVfaUGSn2FW7q3aLhH6w5MzhGtToZR3ffX5lisdD03XWxXNDCbzt5Y
uQ7BciwI7E1EnZ3TyaCwFWW7tsz1TRcqL/YwlntzfukNn9oPJ6lyHwQ+RiCiuwlk7Zi2g3fz/sJU
faUUxXCqTF/daVrdLcMuOUt9pV17bRNe9XX0Wkyv5PtUC7pcuCORmEgrLnlV+Vq48ZoucLvAs57a
5Ca1QQUT05dXaA/1CZEpjghKEPYu2ePmEZLEFargmDz3xkZii9BLGbLhvsjlO2vIr+sOYe3YXVea
EdzErUALEBByWnfEMaXFIjbq6LGWw3VSlPEi9ZXyPiQ7keqcrGHRz1sktCkXCdRIw0dELE22ULh9
O21+QfaLCDnTImlTiJ58t2qquQuGyzceH1q/TvcK2bD4irYvfRKyMM651u8vYwFcOqYBsdSV4uGV
P4cNMzmsbMrxi05IXbAyewLSEAYXq1/e1/N7CPvVTu/bm6kZqvP7C7XfZWj28ckq0+oMZOjXiXGs
JMMijBGM2FP6vfzvl0Bv+n0R+8P+/af3D/7zu3aWzkgWwZppSFRXsAlhP+2hqnj7oszYoOGvvtbR
6yqEctdkaiPwizI9XGtBqp0rSZCK5EnxsctCDNgEGWGJMpdp8y95WErndH7R0Q+eK2/3/hsEmx7a
HCGdR3XY1mlG9VwmKEWP4vJQ1+qdCLTBLSeDguj8q/eXUm5+/kQvTFxzqp4mKxop+Y12sDZj7KFb
f4Da/z4G9ULNx7UsBc/h6MfMW33kKL3SgWlp6cmL2vQEqfXnT3riB6thEPKyRMpCptb8sTW/tAZ/
Oyty+8fvksZTV1U0JcsIrFpZIEWUCT+OslUkSQk4ZNepR628yUnc0jEj+aKrbcBTm8p10haaI48C
/6YGZa7570+Hf3865pK1y9P81SjG8RRnkn1Uwm1PJT2RrEc2mrCIxyA/pYXnkwyQKPxoSpyxJDmj
HlXxdphup9Ay902Ukw2RBEDBZkkYRca8brIB1gPrq+aPe8RC4ikv0OqpY+/fcrfEOoLEuSNMzz+1
IbBNKZ571WCWkCcLQogAGpSSoXSNvKs3CHhHEsNUMl5FiVEA7tzpuUT6SpqcQXRtAGnE9CIn8FQP
71uvgk/mTQ3lqn4SbkGos21Hq8Gsu1vc3rtbDl1bQgni8/uvivksT2ZusPPNONzYKfcfPVd4bNss
Okod6XYEJCnO+9v/fIAYTmxyrzsBHQF1DlG4F6mJQvKXH9N8otbkU6nXkqK+IihW2baW+YAA2nbC
RKgn0TYnI2+ycyyn7Z2qx8tqjO3C0UZh7g0ZBCYJ9JU05fUTBQUHOaj3VZbBnIRaN1edVYaHEgcG
p6mL5gXWQT6uhBUW0TIU5GAF5nhOI4O3faOITaXIVPoDeUI0qnF6TToPCLXBLLiLNG+nlQk57u8/
CkqmZm/Um8LPFHIALXEMCDvf5ULZBXmTEnE7/46YCeWYo5NaMWtSQ33/3fwSZyOIsc2iFPUI3kjm
1rS1JDJ005JSHGM9yA81u2mNZfuKCOo10zswiJw01yF7jnVjkFzZBIlgpZKC732fJfv3T2tbJo6Y
iG/HC6pnUwDRy1E3kboVUdLU9dv3XwkQMkqmsYtEFTXVvHLp88qllWa2VlUyhd9/Z7Vtw5remmsd
jsMibCekY7Y+uoYdp9tKDdMvKLtJIa8njPN7+SgI2/yipZDDAwyptu9v31/SIYqXrVKO7vvbcEpB
P1P50JFyWQyAOanIunVYFK37/nYOwU1HEd/gmgClw09Oqaa9wtBKHn2NRSLLCrGWgg6mb0yIbK0E
zVXY1v2t3IU/fo9sz9+VGeYU7//L7qp+WWZasy9r5MRxFkqnmljKISrK+9FTI3oZ9CLf7MJH2OnB
uk/aAYDApoYuuqdJMduzmiXDjYiljaxXpA4WqeVga1WiUE+VUxOLZGdIQe7mVmNdWz0uhhB3u9dW
2dmK0e6w/R6IdqztU6vI23gsmHtEP41L4nYk931bNTahfer5lKCL4EYvDbTCPhq6UIeynWi5uk/9
HJ6AVZtwEzqLcrOR7H2bRZSv3G5RvXu3RticPS2SXwxZRgWXj/mpQmZ2CuMxWFrzB3HR3tp+L8Nw
IkpaZRu0qrswcCujtm+rfDrjpfaso+G9S7gpK0FU+lp0hkKoTYesLQNFf98X/uetMm8T3//x+6fl
1OjXzBPrDLX5coSUftYs9qslwtON55FyLMtcQtLW3atGT02rZNONwnIVUyscX++9fdTAfGhVNrJm
KIqXMZnxoEafriSvUrdKFh3izk+cEGrRo+QZ5xYjg+8D8B0aguRrrSKgDy0/vq4CeDxJLupdVm8q
tNG73tCbreGp/U6JvXqntmLY4uBNPaBBzo1oqCeIptBcrNem42Rl3jou8ANQVDMBuZkePFOaN0BK
eIWEPmD7PekvRR9dTwjaiKeMrG0tjSkWET250zoK2kGOlOPQ+/JmjMd2F/r6sNeJR3RzdrwRlNsd
RO1u3xU6mmwrDa/Zwcejojp+Wdc7/ObUexkzFtGW6WOiGUu1VtUFw2F8lA0hHDkZ5K3qV+MjFgRL
X7c0GBKoOVMyZpmK9CeruNfhC0E187JVU2+rrFS/NDJQl6hG9ZsCx89Me/+5zIEqxnSoDmYaxadw
JFKYWUtbeEo+bXJj6vetl2F8O5TNkc3inDFdrPoy9h+ydKi3aTt9LYqArum1UNhGEpBMyZfe8IOK
O6V87vr8WaivUyR3N/yh7qaw5mDRJhgB3nk7osveBylZssP8T0Iq1IlF2HJvGhPo/5Z8gOlrrLTU
jPTEPMZWpR+sJPlOdF28EFndfaFH4LCv5uZVrNFJVajwJzstarc1E4Kg4qTbZH3a7TPF09eh9z9c
ncdy48CSRb8IEfBmC0tPiTItaYNomYa3Bf/1c6gXE29iFs0WSRkSBKoyb16zNLTx1pWh6nj5vdnu
X8EeyEJORJ202PVDk6f2Z5I7b9aUDvXanAXZlvXfLIM/eL9If5IBFXo25uKGpCoO6KTWszVBE7Mn
1p46Nwh8AIbfc/lbR2NMt2iKR6K313wLFiSpt6Yl5ljONOfFSe6ePtaEbE1jRQSN/9bsItKNCZIW
YeYGib7uqK2hGcvKdyZpf0oTkpjQWB3YrXFVcVb5UhgJHAIGZCG2Ku2ro8ivojCXbxGn5ynPmrei
n6ugsvLpBA8Js8EJaghDiOq9nud9j33Dd6fmn8YyipdJhg+Ywrs7qKU2sUp0k19uPfGt+tR8zDMr
Sl5rzrnpp/kRTf53s6TNh1qOBk1n05ziyZyflF57LCSn+ZhULHDk3lAPrNzyi0jm3e/jXWFvQerM
33PKYodlTPwy4//Q5Frx13Da1p/szGHpU7pbqSTf/3n8HlyZoV276FC/ruWsw4hfS8g8svTD7C29
zVa9w6GP3i/OPzC6VF+HpsqOazsRL1eZymu/DTLONz2m7fdnmZY4vi6xFP0+K6qeqtmUVFTifHMq
w2JShHT9vWdiyD7IVvpYKj2cknrAPcbUjn07wGsYK+tQGuw+qWmQN5Wn9oGzotyj+NWPVgo7QJY7
9TTGmRJ16HXOUOTicHLYRMSr2CZGqnINN4RJAQHbHREYRHKD2095cwPJkPcpzBm3E/FwGlOdTl+1
6EfiUQ6XValf8D75msly/dbiYm+oS0e0tab7TV1X53hxhtOKYwSSZbl+k5T8vDqD4fcWRJcFMyYy
dQU9QjKoxyQZdN+CAMpFfZ0dEX8wANSgdSXkJW6Vc1ta7ef3ed0pqfbNFSenVKFoXRkfOZkUpLlM
Kl+dq0epUaxQtiblsZt0wj1MI4bLVr3EdiOYiRJG2rDS91v2xySo9i3VZIhIk9E/pmqTEk/dYXM5
EVzY8IF6apv86SWjvyyznUdmUs7nCgObaJAH5aRLidhZU2cdm5yoY2nRsqPTCw3TGL07ZA0LcKpr
2x6/pfqIAsDZFVObnPS1anaizye30jak4sVQEhGX6tHSSOQZ3e/+3ohV9VMIHg95ZZRPtpXC8UDL
5pMSbTgx4U71dhmd+aHXhvoZiL96ViB0Idq0H8YOmEfbnHsAEJ5dSnyte9humBkpx0Wa1MMwl8VO
2ibjMgrW7l5W1ydAHxz526R4V4zpveBI/FTz6DlwelO3nchD7mPzu66qz6TulLdMOJS4oqqedEed
gm5jZSz0Gd1VM0mRvNATG21jHDJ77XbyOmWXbcrjwBGV+RjPPeqh1rlkHTwa1UpbSNe017i+LDCL
LadKPauotGhrWdPqwXZY9tPPctGkKxb587PiDNjD8fBYJMYhXjTGjuza5lBOH61DdLLQ+5uUa/Zp
nSncBz0tPsStzZrqoAsnUtRY5FGaoRSjz3t0ljszYzXHZ2RIW6TiW47klsN6+r1JdKBesy8OfLgp
81VsXOSpmK6DRoCIev/KVGOoN5pmEA3NY/99gvUUnuqa9N7/ewKLhS7oBovlWCPbOdaTBw2xyq1e
MT9YeWHh793fm7VdryZC2XPTJPVNdUDNUkONhNGwot8fKhQqqrk98omzP4huuZVkl90IAYdp6MTS
4fexWhrGSyVp+997I+ZrN8LwYIhKWxv8/sDvTZNXRwnjiMvvPQn2Xaw4xpGZOp6mrib1zmmDWPOf
m7rLyWFvS4107LmvjkIYOyx7YHlusuUbJBEBlA579D4/ymgqgVPEUGVRdrrLoJMOry7DoSqHcGi5
EnTYeO5k92UkCMiy8myHv8XiEiztIjEjU/FFWJ2XQ09Mr5l8TOEnx80HVD5HP0z1wdpesnjcMaoL
cTyJyAnwyLlOErxN+DFn+B4NJLntk/QXJjv2LMax7anYZRjW3DeMxywn11D9KMvB65ebfRKwK1rx
ryVhnMrbsBcoFK8yYeCGNMF8n4PCek1sEIB589Lxdckg59r/ZvuH2OEd1i37erlC+2FlD4i2hpCI
1mlVHuD6Tl+8fsK6XL2/msofdQGi6BvXYp6NAN9aS6+U/95fjoY/rUp4qVnCmPmrbe9t9f1btSy1
v6R0/J1nNiUrzEHTIn0krTNuor5A6jk68NLPYjriYROMMEdm62+P2YPZfDh2Eyw66WbiPbnTP8Xf
lEw3/F9dUtObuXcV853BpJ8M78kw+iXHecK6i2M980JhRfNR9Hit1J4EEvJgprJrlPGOv5XiNkXR
P/JuFQjsiXJq+T0j9mY4W4B/suQB1sj2ue1vpvYgz1HLFqTCP3F8a9NpiTqPbGovsf9R6riq/FNp
t65MPAfjCoUsRaP+WrNPsyMqJvusqi7qGwSm8gtuV368PGh8MIY6eim9c7ncYilHhXAo548ZUuvI
WCVrYVq1jIqRtlfxh5xNzD45AUCtCBCQ6i+N3tHp6G/vPH8cf7DPcb5xLGukqOaXbpv6L+nqH1vW
HJcPYBo2N05Ld5C6YG6SKElf++mLiSqHMIemqtbP+AcERQtBrmKM00Lyi9/w+/ZqQv/a6lgYsGds
dyIt6H66TT2/q8CfBx0F0fJ6fpq6rw1tDkeQSNp1P+FSB8/iWx385TPvAnnl44bUChfW1duwnUkB
9c02xLIkcZcarrixzTnKM/Wf+ZTFB1MLCsnVZHJXEDj6JE4ivAcUxXtJ6MrBGZZgU5PXse3JUXGz
wde/19yFOBemVGJO+6qpe4X3jJlZ6nX9XqkiXSF9FJHkhJlgoItDX0UpNOgmyBgGPmuwOKedYYcE
UqGKKNWgBZgH5egO0h8Vvlf1mpfXMYGCthM/kqGzRXjQVcEXtZYOPhTWK5HFVg9ASkalr6Shmh3p
yzr1STdP0Alrds4xdHpEm9GGg15xwUoMRuLQsQtFTu7J0m7R6AV3BYYqne6L2TPHsz2eZ9NxscvK
XGsmzluY33Ez17sghyHmGY1XjPBTgywOtWUnSz44slZiX+51KdqGUCoOcvco+n0xelMcTIheFNfo
cAi85nBK6DbQUq5IKv44yjPWF1vzoCmH6Z9aemO/55LA8g0mi0qRoQdjc+2kg0q+UnNF+LJMf1sB
yap7TFJfxqKpO3fbw9b1IEK7jW23e1NZ2tJXzXgc4CFgPGGK66j75Hx2Eg3bnYFh4Z+9GivYf/Ys
YVIVP28KZ5fyYmEPk0dL7jnGoc1m1/xmLjJoe2QVNYlSmM5TOGh2SM1sLofBOK/JAXNPujM5953s
KqR/svakS7dBxh7LxmFllN0iKs6wi1rpmBFH0HIAAQowXHTCofCY6Lhw+2LroVfcJAcacGH3thwv
8+p8mniBgLIVwf1M7iOWfBOqWBfZeIhKu5Ke1YF1jNvffOKyolASUMMtDnfnZoAdC6smiBXA7Nms
XzQAu6VjH6GY6G03F9ECrU4tgho5q3wb2XqGJXGbLHNbMxJ3y7Kr3tBQuWZ6cISnGNHIvGjem/qT
SVoJoai6+Bjlt3mNALGG6SGdoPuHcZGRuvpXmf+Z47VudzTLcRHhwjhqR8e8ZiVhrd5dMyKQuRbe
Vj/S5bHiT+0uXR56YwA5LY9gOH631Cr4GqpjykgXTm56hPFuhrlAAXQSzkslHVAWyTMDhYtZhKu5
Mz6m/CDBYe98pwzuE4XWIx1+QQreepUGDLKDMYzCjGt3A9vWXCc/dEMkaSFdA+uB2d59phNsnxof
FYmId2p9kkGCMWipva4J5yYs09a1gLMHxeskvhm3AC5ohnXLwYm9JPHu50f+lT+xo3zi4NjBvuJw
Chy67ucRASmavjOEh1pgXFgrZL8qfL39u62neF9Fy+CqyS6bd3cdyPvQPS1wtVaf1604x5FXrwTk
2RHWsES82hzVSn9coQvalF+DpKsIu8QVFoLs5K7cZHsdzmkD+GyzeBJMmLecR42zG7ejujLMMZvV
CLfMMXEg58bCUlMjUJdAMPzqmqArpih2Kvz8q3Vfo4BexkjTzQg2106talziqoish2O/vvTtGOJN
u6v1u6RjkYDj2nOaKZ5OQ1yeOgura83pj31H6ytZyh636gXEYgLSqc3jBujsZ4z13OWsbZt2rC2u
+yV7Eh06jTytYYS3+ByK9tMh1i+0JOFT3Fq7RSxQXDHk7RYnP6JVB67QLB2TOKOMQCDpURpOoeUr
sdODRTdNnYFextSPy/I8TIaH6X/mrgL3foGeKRGWf9+ycLs94kBKxGbPlYqywlB21vBqsOOWFW50
Uh5OyvDAeNXNBBMSan0c8Dznb5Nk+KhscXMwCjtgt2BnHqrms5W66+b0H82WnIGuUOZsC7uOM0DV
rR+kTvSH3xugt8+lsl+bklNhxurqmAKVG/Sbg8GmlM/tRYOW4bbjdsDU6mspCnw3r6UmQxRMRy+n
yirn0zqsko9LaLBN6tEenlP9fj2a8NwRYaD6GKhA5Fw/VLJEnRIYOpIE1Ei2sUQcBiV+i+/4qzvx
WGyDurB8NlOkMU1K0r2mVvuYAmvK5NQtRly4MAt9M+RxPei29bk0B2l7VNLnQfaoEBoEjUSl3Es5
m9JjQSKADPI27ZIgTvO/GXzwdCPQ0jqhgZMH8cnSDE1Ol3kTMQDUxNRg+EvYW+tbjq/GJgrHtaxR
fhjfOrM2+1vTrnKPX7uVBIn03cIMUXm8tkPNllyDf06Z7g0UvRBW3mJkbLZ/f0YvynUnhgIuaBOa
TNdc3YJmP/6oqXLc5uqIrygCEbHb6l1iJmeeWc341bLz06yqFHN8S/z8+2W3lidw+NPk1uxkK854
soDTvD1MCpT57Jb37Xtm9u8l/0+jeR3XN71RXuzv3uietQnDZZPLeIH1lT2ry1w+YsiZ7JuVc0Bi
ojYZXz2OFkPJSF9JWWNr3qNoGGh0fSxz+pflo7FuXj7HwcqRwAzZKwf4Dyrwky1/z2qGgyhD7oNG
RArrdFsIhgZGb9PCPRQV8xW01ZU3Y8e3NyCiS5U9uGVuHgR1vs7ikc6CkjKngCjHWfKYJkBP0NMw
H4S5Z+Gb0+V1MklWH0aUPTPKTHuap0Mf42cbswp2IwqHpFUOxsh362r9qdQSujt1DarFYyAQFE1U
SBet4JzBIllIF4BHqTglM8u02DUyDpeoU5Wzw/zhOTF1ytOodfb8GKN8fOhph0BrRPezJfN7V/cc
FeXZWTAhK+adkVVuXX9omg7HNd9DDzla9xg80HRDRPlyMczXbKwY5j0JOVDikIxjNAP/euVP2uM+
yLmARDaRo5xqfdB8s//Xpc9zBoXYXgMxLu/rvB7idg1XbBOrImjO6RNWqO7iJi6GkJuv0ZBnrE+u
SXm2vqXNbmh2k7ZjY7HqvTx7U3vQMwpr+S0zfEXbSRzc8YFQwInLyXKt1be/bfItMOVRgmQO+LqZ
d1bjI12UrI2S/irZYS55OAOXoVjQzfjGrjQtisgVy6ptbb2+/JkND8NlWznaUwDb10aUxqvExIpl
hP0g/yqxkZ0p3/yEiooPf+NavEj9JdWujN4x44AtCPt3RFBzRKedFcHQ+ImCoMyPUZKw4iyv1LNL
7BeGXzMtRH8IOoU9TMgbsaE+75X2oGyrW2+ApkFTBJwR/Fzyw/bPs728YmTpI9rIDtkj79TSdlwH
tgIf/tHp/qh4Kut+iSfJ7NXNrhv9rEF7GSg1P+p4In+t7CDWL2LerfNOl3ZCugndJxzBo9wbrhY1
UDdcjeJxlnaO9ehQ14nmJE+opMLFDpsmHOxwK9/SmMi0UIEaLdCmB7McjFoEC8TeIsfY1ywVHGEj
mrooSw46R0B4vF8co7UstHOAaKToe/15uju7XYYddJHv7bgcrZv+wEzi/iFFMr7bKd7F5ZIvyGxH
eOhoLQNl7eRo0otDC8aKy51b1mkAKPSok4mGv7OL2SpMGqyh1+XI+Fqr/13kFn0yxfRz3XwPpry/
e5bmcs7HAQRVN93CG0MAiKoQ2MXUIhNuhjsPk+JjeHYeFDtk9FnsqKiNnsv6M7b/FpgdKwdIHmri
q9W1X69JzlD0SgHfjB5r9iqFtDoxBVqRn2QpHFuMYl+H/B17U2pWE95zd9rEn7woA4Di7g6lX6oK
RWV1lsyzXLwOFCg6VWe/nez10NSfkuKN2U9qndGD6vN+KK55/j7JCFOwr08PGthE58b3fkW83I9e
btGgJ3XUj0/Z9jyq+0pFgKWW/trdMhgMFWqSyrosHMihP6jdrRpeHGIDse+yJH9LuPodHH8tV+5u
zvAnEQ9svMFm7HTk5BSCOmf4T49eVgFFzCJEmImWo0uawYh/JOlZ6vNdap83yZfiR1F+m5KMgvm5
Akso3DHdjz1r4z4mJWA1E29Sv+Q036e4NI8bxaC6U7hcMcDX4seYYxqrb+r6jpms2IANy4hS2Qmd
iRnZERGi1Wvoc26t85Hyrov6IJnRVrG3f3YNBvDYpnBABF8yMptkv5EPSf1l3Y/bfpzQSz0QB0M4
wLPKO9DlzK/UawYelLXRf34XvAB/zCFZPBZ1ipwImWWod0eF3qR/7xrSuXdytZsdWtYvCkKZWjsv
b7w8qXrhpfD1SgcypRe4nFyvO9sMkcGjeKub2WciX9chHUnbyp79VzGDtQwSx+8nrhmTXi9Y0osY
ES1sx7wINRFhgdqrF01ZvTlxEN1HnfkOAwrbgX1qRVLsdioLZ4Hz/YG5MVKkaoeBqqu0b/ayd4Sv
MXxEQ1BjVDsqICqTUl8YxhrhCohmpZoVWpQ2g7WuQcJhkOKotcdLO+SOX+Ssh/04YTY+l2GFs79i
ptgs2Aa79aiF9Ts0pgQ7YGPzFqI15U3uAyWTOk4QW/PtfnT2QhXgS8Gajsj3ReNZtoSl/mbHodn8
2It2WonDA4TNl3PbyYEz4CBFQGsbbGX92CCgv9aS/K62c4SW27G2sNNwXx5SLBUE3Va938IEIfIg
P9RgxvOkP6lM1VDYM/qSrPxtnnod+XKxn+vxOysZAtb6uoA8M78TKgVZjMUCBH/2g/EzN/71WOXn
+2wrXvF0/3byCoxjDEU2H5o1CdYifVxhv7Rz/2qqvAhZQ87vMNyp55vogaWSwvaKVQvLZUUqjeI2
iVKW6FlbQIyW3///936jHVKAEf35/gCqhZYBex/q84b6RVZTL2noOdUlPkkoN10hXydYVUGeHGMu
p0azAV04Bq4Y05i5+3hJZ+ei99JlplhYKiuUYitS5PWtnQ032bTw/tz9e7paPWKk0V0AT50UbwD9
RNU02MKtOIN2DpE/KRCF2E9UDej83OIW27RqL0p5hxceVHtyde2dkda4/I0po5vpltIywvGMyJyw
itNQhXxUfizCCXl8Ud2lyo/McJmTvxG3RXt+xuPG7fhSK1667kGLXwzmUaXLee+4yIlfrILG6jlP
LqJ7mDmwK6XPFnTjSRtohi+b8hCXh7R8QcOUV7h48J6RjU3yJeUedVLq7LLuwvck0kUybytU/056
GqRro0VLdyXzwu3QRoW4Lk0WB7FmF8afJHlI5VBd/EI/COdthtP9plfYjuwBm258E2sPwx0aROxW
U+M0DHu5PTriueZyNYOpPNlJKCNKTTpvdbxBPDYNY43HgT2nT0qWpP1EMyb/WbOzbIbN/IkNhL5o
7nibuqus4C4c4Bog22zRX8X8qQz7RTzK4tvOzub0qXYXbSHn+VJr/owICc8MxveMKBGp5/HebKLB
ZhdRH7YJD+6DrXyk02Hsf2pnt/K7eYG8XmUvkJoSUwq0Lr0oFVLMsLuJJiiOcvqGvz6LPI4Imfda
75tSeUzN+p9lj5FatQ9yijV6tgT1PO7Syt5bd49s0Xy1KDYEls3/uSlre68709usIuhu259ZYxnG
1wGMk6G5tDw1m33MxfzlMEzE3UD5A/1lN0F00ZP7aFmCbGPL604mwQWcv6LZsKbIzvq3iWGQkIZv
XU0OEIAGzy6tIWpWyi/dvvV9huMphXYWW1CpVsPcK6nxUjoTPyFlV+gnhdtUTpRqxbo3zF22Osul
bZMtMuup5alg4c9dE5JW9nkqDinxyo7QDgVYLshhzzFYpve8aDix84cize1orJEbq8n03OlzJCXO
rpZjwyN+2x7Ti67phb+ag8QYhDalVJrbMMWe4tSRA8EhaHN13DcLvYrirDl8Z9M+YYBA+qXxJaA+
2rAGfFFXN0wc26CzLBXzmTIJpZnNt5/Ndz3OAr1YxCsJNuYha5EITxt4jNN3byIrfygBdhPKyvNa
E+U3ZPISWpSycGJQseVHw2zHJ5ANlnB+a0M1CpXOhCTGSdvO5bteoNmsVVAzEStBDdFlWp46ATfX
MaSnOdFoQY7yHWdWKc5LeuSDEMClaiZb4MA6ZTU0z6fMhBOTU7sJ3DpI0PDllqmc3LbS7S5peoQj
gsu5hZ3IOl30cm3O9p2lh0Dyu5jT+FpKL/WsN1cBm2axNsRy7KHStELFGct/5LAg4d+oK7BxC3OH
EkFSCIpZt0xiGJdDzmBuOGQzyv+4Wd2tLteggE3lCbzS3Yn8ertMZD/TUuekrQMMxipDcii/aqOF
6w74AXwLSw0yEn9oBzcFt3xd+kpra09Iyew7smCnnjHh/iqOYz2yNYFIOivDEOKRTno/vbVWefdS
Lx9knc1FhrSmO6FumhTSxAYoLJS4/UdLrO4KGpGixHRAi+xXHPb3evEEu5jlfzfj2Ml4/eR0ODHU
4g8+j4/6+KnaTGnNZkt3rH55M9/S3ARhRLkNkQIgC28wzT5n299inJxDbCX+sHb1IWPwfcKO2j7C
UjQ0jCGwBdfAA6PpW0G6PgKvlbniCj4lUcRxqMP4PCrSkO0LiIyrzC/7vSHtFz26IUd6MeNONGnB
0hZXtZ+UaINUeIKyIO3GNqGLxiwprkBlU+MisrXdrfE6+5uzVF43FAN8QdJ8qlR9wb6fgAU9VMls
R9XeDsvx92Ya/+hF0kSJaM4qPitHor3/7401J4IJXFMG/R0H+++Nmg3gtb/3/8+X6TZDW+FNf0Jn
C7QmW/YWJ1VSqT37k9CDabpjaKVGH2+yU7efql5/bzJLbDoou9GxDosyt4Slt9o+GYZnpejW1xyn
FdmZxftQF5g61VjWVEThhEnltO9bsV1xkdMf0jLljEs8zT7YQ736Rdn3vmU3nik3074A30aAp+3t
uomkvKzoidS4wZJny0NlcKaTjKnRqc/ZaeXJwsFcy95hL8FZujs8TFP8EA9cls3m7DtiFZSY5cF+
l6pGP46yuHt2oMJX6vcF1cqeOwypMZMgBQXJ0/JWC0aT23Sp0icSJVD93efxck7aQAp8PWrjPnGM
6qmsivo4CoAeuzEtWpQuTLCsuA3QGFylK5CY28viFhjK+IukJ/hnQq0jYATrKrAEkiOAxvUDsibD
H5bxtMHVBdlRLvrcT0e1U25zZr50ZEMC6J7WWjX8bezqQMrVt2FYWg6aM4SZ1L41ir0d7NgSOxLu
ssswDAjJNx1BbrNGywpWJC/AZvbsDP6kq3AWzDuIpFv7bmzWYwmqa+MRdGHkeOpkukALWnVRte1R
6pR3ZWrGMMcP3x0bOLT60IzBEKOkU0fAvu4yGS1WTBRCwqIlNYgRgDdTQT4EiVntcF7MbReWiIHh
wHd+BX+ZdqnKGVVMTwoQn18mM0Mg1awfmHohzqkO8ah9SYohh6JhGGgJ8yjFtF/CKgh4qTWCQPBY
xT9oYxWxvxbpU8VoNqjb6ZZlCY2sMbN71t9ApspBn+zxcVnZwsUof2yVckKDkx0nR/0YnanbDTIw
WDONTD/WXPKztL1ZY6k9zkuuXGJ9BXpYmLJo/VnrqjRsa5uktWz9ahcT+sDS6Yc5X7+6IV0ee0cs
jxm7+b6JC0ZMg748NlUVtA6lllyAZswLQu6W0J21VUTQXvskDaHC2o+Q0+zHXIiefrHI6LLYykcR
6hkZ7oize69ynNjHynO8h191R03bXqVP7JQG3yn0MNa0b4dXkdoPq264msHEIEbERIPqeGb917rv
i6rUsUl0Xu085waqouSfQaRNRTROkjDwybGgkKHZGJe6fNb0BjMsGMTV45rsiw7/U0xQ5jMcKFfG
mqWud71J1aczsOjXaJwAHBet9A2KgwzvJjiDxza73mMWrY7p/liHHZPXtbqxhYSkcgV86vgS7UT3
lq6slzshyK7q9mt7lmDSzezg4iCrd5hRDzOq7b7tfQ1yc3/r693KqaEzkoYlhphoVn2dE9p+So23
lcGVbm9eh1UggUZbeuWAgp/gAJSBIoKglmA/o3o0ayPs8uOcyntW0Xo9kZuENdzqN+ecaKTuJWMm
N5h/7aKqdk2XoR6an6dCdUJiTDD2qRgt/Vnt3pXlo5O/terOoU+pl486PxjyC4vaJB8m+6KClRRP
cPg9qfmqLOiYierydzzJvuB2lBqHpX7tLRRKxb9s/pPR+vAf1lDumMnBjH3cGtrZS1n8sQUuQ3uM
MhLzM1cex5zwkEhV8aNBceqcF4nBk/2Sj6MHOUnH7kaF4ts8yzgLmHHpWkzyLPV5yv9ULTShP5kd
AWW7Jq5FEuPsVsG47rwUT71zsRimF8JgIj/6xV7oQ7AotW9k+4p2IF74TFNc3vrR61VoXjNdBiPL
vylI/YJvDkNkgrpKDrVoaFgvTNNtv6LWHTX7PkQd8QpkCqSmqj/HtwH80wFJZWzZhKsSDrR4o+DD
LhlhcfIsfnus8EYYG7wTAwOfIDl7jU8YGLodybNgp2pMUg/cv2OvBFJc9DvFZMNYmzuvcIssY7gm
MzPIqsbyJiPgBzpHQHHjybHjGR9ttl/Ld1sG5dhJOKlpN117EFKU5BETQVC9kTE4GSYacLs8nonu
AeN8n/IrHhIjgTJrcQSTytd/AjVIWZ8J/gKPPfR6SJIv6XxvS35gpORp8E7mrtu3UKHGPtSsC5Z1
0EEYLDjjTyzsqGc0KDHgUF8E8XnQfsoZsym0RkO/FzZSAfUis4+LlIk/ViXVuYhUot4SPLbT4cF+
lpeG7gtXDfgZJRlKXfpQMmvkMryfpl3GLGmo7seB+obTIb2uwJLstspQe2RWD1WQ2Lsc099+u5by
uYqvgo4hVn/iEQaF7S0sQz0TOvlBpDeFbn8NlZQ0PFgYdnZaRcAZFatfdALzeF4ZVPNX+lI6peMF
Z4iWGDbeYZwHJb27pjqRlbjQoz2DBEJxI27hbCZ4bi1Rxkcrx7t6mXFpO2C5tS+s4D68Z6CDnE3P
miMjiglcx8TODZGXbwHdqEBKOkQi7UwBu1vW3YK7y9Rzlij/jCXgdXQkZYKfpsiDZkD4HicbayUW
zYDUBFiW/VkTuBEa6h6cuxKuGqk6AnYm/V42sPnHkZJqxxLYpdnR/dsgMyTqj0Jes7agNWMfQKFD
QtVdzgmbJrEjB9uWNA7YiloOLngULxOWljWDgwOYTpmDKZCXOhPwTjgwKVZZXcHJCAg9muMj4WPm
cJ6V0ygOE6FNQ1Ro32ajQdR5VbG8Sw3zNNTfTv2VdeDZyo9U9r7iPNiIT5pzVtueab5IXRbK6Qsx
UYFNzYo1iGAyQAwDbzJLbRxqEq8mOGdUPUd5XIw3tKv7gXnvRioPyTDxvePHEXHxKl24vTjlCQfZ
wNuM4ys7sGq/kAgHTnZf1hcXP10okQVMm4+iZPIWH4V2YThXDO8543WjCSyl/STyjmU7JwP5LPDh
wXIwU33FoC1vy2hCbgDHSe8rUFsUkvrmyuVN+isrJ3ykiPANUzXl7eUYHZ4V5+keurdgEqYzzmhL
5hcnh4gnuCgdZk/okR4hmf8PR+ex3DiSRdEvQgR8Als60HsnbRByBe89vr4PejMzXdNRokgi871r
FyW4leoxmOUBXz6V/CL2i6fa79TyzksnmQHLzd3td1J9DQkWHDe2jNkUOQ70UHYsNr5LHBC0Tjh3
y3foHSzxaCH7QBNCcNJyOb208IDuXAsuAeZ0ItbaS9JuOOJC4+CyIqdXnxwUIhbtJ1qRsbwZxqHQ
X2hy5BqtPIXN2SbrNnakcN5EOLSIw4ycwDxb2aqM7iX/HNCNWe+0fOtjedUX+XhNy1vwB/kxhtax
rbmkFFLkdhXvG4o/qeMd22Xur+deowYz4tryz35H8WFEAukuqhepeSm5geByfURn2zJ3iIhh6o/+
jcmuQU8hVrbmZIjhxvCmttDI+Ke2FXmn9qEq10VxSFPHrB19mlj52uxi7C32tqi2QtqHyjZS/ur0
SBKan/z57isQawQ9EAqqe+iITwLuCB99/nu0hpfmHv2egvsfQ/sI8yMDW23uykZDvEBrpXvwon1Q
vdsWMvWZGngx1zwQoCCA4HtkTl5yLdqLOuWeBeegvfv5MqVykKMoNcjHxfY2U9rfiBPQ6t+aum6C
Y4tSKxU09u14A/hNXelHITg4KT5RTqWcXtNFwoE0tTcyRs9sLn4b587cJZZMNE9/4i12vMMIB1rq
9xqi7ba9eW/sq9T+yOqx085BfiD6MpWZcHMkVweVfifiGhEXFZTvlIxIE202mQmJ/0EztBw0pq52
1ckeup2T5n3E8VvFI23hFEQFIiWbqNvK9lVLYVaxHzrsniJZl2KVdBGn4MVPHFw4WonTLecz2jSC
JNdNlbQ88qdE3Q/6EmSfNS0C0XDVfwX5hOE6U5+ufqWuTLYeKVNGta9GxDgtkORGzk5NcdgbBMFW
W6V99EWGYb0C6wT193jGXwrUdblxS2PWqf9aEsr6F4IOnyq2aFMbxlyRp29LmB0lXWauefTRtk6h
X/V5ZJGeN6zR0Q7i0XUvVWdC3Kjmd5Ef6P2jqrRlNkpxZlZbq1/p0+8HpmguCNfKlbtrnVKFtN19
UpK5+EwkBI1bOVollmMJx0A0iLFwFiARS89DtTWOGjdCidk6hc1dxzIij7PCG2guGvFAl6aE0ONb
U9mH5TcBSJG0ypf4g/rPIj0l9sFS9r57FjoQ57JS933wKrgzgnA/iE2PBnEONmATeMwY5XE7GrvS
fkXhJxxZY35r7jIJWDyJx3yGAyFox5w4Mfvot18JvghQXpUUZiBPPqJrLBbpCECf32U+B/ecFJsi
+YiNXUXFoT/Pmk1B0h7KIi18U5UWkQYVDldR7uRm3XiLDBmbf+KOj4NTqJ2UcocUYui27h7VmF1X
szg6BDCSxlbrv/3uEz0wOln+VkQcQ3+0EUV4S641Qxxl82EjZRIb3jBZ/a2CT94FBI6etOK3NpNT
IH02+SGpHflUyk6iLwfzgep4RBUqmR+N/avwVOiTvgq8rwqOkYcePjhSDDlWx0S9lXSaNuqr9lee
suuCJ3zErEiu/JFiXuxlQkiz7Z9K8xKIpzRBa6yM7nkkJDq6RVzAXDiMvsZ4cANrZjaANtbGVfcR
61mhza2C0M1lZ59K9c5qyrv0qaU7w5il0Jrqnt80aEh4RBNUEdK41YJXXF3Rk1X+oyU8LruU0T+/
P7X+SRm+e4kAanIPy/aJhXNOzfQC6VeEy7IsSWFcm9neDJ966FgpMynZttG9jy9J9al2d2hiTQel
9hCnPWLtwdle9feqO0SQzKV8zcpH2v8V3o1DHm60wIFg3FL1uysfuZ7AdRUGyeANQiB2eX6WPOn0
HcNd3JEnZiRKFJ9mc9ApQMYvNxVgIrI7WXDd/soMjxY4iBtCjWQbedim+iOyrXkZrkoQGOZHepk7
pL0xBHmtDckS3eQkInYznmgFpdw95XrpT5l14nPOx0McrqV+yWjSh7cohoCY2TA1xUq3tyMNuqP/
Yu7J0SsIrm1E1za6sVUu7fkad/UhZ9Tp0lVQf2TGvCEEbmBF57sgnkH6mFS40T+OrJCf95YQBrv+
nqmZaUzGR0xYaXpkFcnDddTthL6zySRL8suIqNQ6VsmHZ31x8XAwEniaMedxHaHtRXirtrc+/tPs
M0dJoXHHzYBtap8NWt+q8rPhdVbFZpSdAZShfY0dTa+f2DY86HD7zI/nym/0a8bRojzrciVa1KTZ
mYHmknLS5dK5Cz/NeO57DAQ6l7X2L0LE7y/55nGq6gq0knJxq7fO/+kbK0tF6RmtQ8XBeQj5chg5
BPN7hEo/2AA0IksUcOZ8A92lx6a3MdNVHl6G/BMIJISeCH5aBBfJta52JNbmU/LbUgCE9xep/0U0
MXZ/XrSLS0emo5ztfKax0ffZ2k6VxaoLkUZqLhkAectgLXMK6klvz3uuJpX70o6th9AdvfCuuQrN
7/qnrAy+U34wLh6gVYJKZgrBO1QkdHK7aoeQw2ZcDwkWKCJ4ibja8RvItba1/WqVoKHq3MoJqk+R
+K9QQiNpKZ7jQithcXgrdWuCIH1N5jnFjg818Zwdj1eEDNjyxXwkITMNbZ5aDZnqtZyG5YR8S2Sz
ZqzNG2Ts4KKAGmiWZAitr9YQs5F4VuTC89IeJ7GcPs8L90LBBbpsKdsqeiBDBucVj3TgRO2HXofB
ot4aMAdRtRjlDyXYdHzjq21WLS3Znxdisw+razke0OKxcuuCutNZSfh2qXy0yp1DnnRsJXu2fKUz
Sm1BALaWuc4TJ+hu6AjKkhV3hiKaCFn8PaA58gZ1blr/odL2ySPXJo1NxwYd7ETzh6zYYTAAEk3R
FzYfcbZu6pN5tocrOhtM1ixUoXVBRdSxxYdWfpTsot7F1MAahd4z/Gzg51tqFIzgUmg/A7YNtZ0p
qkzAy9p0VwKyuLBJtU2P1Zu42NFcmLeuvWXsLxQPiPSn9E8a9oJK3mXd3CCfpkR6lxJeex2Lm4ZD
G3SlQkmU7smBWTRsALG4AMnzn0z9AfK/4BDB176U4kbvxbQQ8A9lfJDqs0FoqSz2SX1qCH6tdjmW
Wj04i+FqDNc83w6Ia/m6uux8+QOJMv3NwsYVMZj0gPMJ7utsQHXbWHwrSu7EtK0XiZjoO41NJ0Nq
XWnBE1ccvmPlzt2FIF2EW3ZfesoRzxULgT7U+CYEXm82WrkTyQZosAiPBv1xHKftHZm1qt4Gug6Q
m0TUZ2ubGLsYXN2HrSNq/m11BJeEFYDflN2+xViczBmPBSfmeGg5CiWNLX2Fc0IP4IOcXl3HGKuD
FXMD5DsNy+6ifWlN/hHG40MWiBrbVOpxhWOYHhgI0REi4MvOWGl1jSR0GogzlziDEwwDJ481HJmR
er5X3SuVIdZ2KO3D+N9gb+3+xGTV1Q6nXmrdJogsTP9S0nvrCQrKzm1EaMW+Ky92+o/WADn6LCcm
Fj7krpQ/7XiqJdT7qzhmWHNG7RL3oEt7kR+VYq7JqK7gWM+m+Cn0vf0PXz1/hjezHZccNXkvcFih
MlqR+2tVmyhZ+QmSr5PsObirDYkL/NYx46t3tXshf3ULxCQrsMCou/nKVvj3AqBdfbXMANHBYtNV
ljnSMemXZ8F2jaWLvpY8H+KbOubgLvqVW4oFjIKFGlp1JlHjpjgpM8tknjZ+9OrtVugqbsrwmYQP
iVoAnR7t7Df0Aen95WyyhMj2F2ryUrmMzCvGjnWFd9Dsjy2BdazhHx190DiA57nBmtGvfnpFc/KO
dQF/+TYmMNYtOHT2VftqcAul4brH/zBggDxVyj/ZcuIUkrjcSPyp+pHIZ7v98sZX3z9y424CfkRX
JXPcejPay+jHNDa1vwmMtRWuiAZCrpEG64yrLFiXBXp95Kz7MOdQcuJhQZwKvQnsaZW7yepN5DrB
uZbXwfhK3Ae4fqh/qNHebq667aj5BzlXvuqYYh1L57pblPlZMPK4h7xbiGTHtcMYp4gbliUMSKaB
3Q/uciUne48DFlkKNR2YTxVzIfXXQX0xVPa5kyirrM+hPqGh5zUuCnnpBWeAfr059DrBzBuhH6SK
vQsHzAb96xA84V7rZWT0v6kbrCNkL/PBDzl8hHgkrglc1ZKCULgLMPD+kFJTqXjcNelCrg4iv5Jg
wa5M5DHp0wpzdyp7q1zPJzHpvBybWf4Uvsrq56KEtPDT4STjsHZzziZw2nvUXNRBwRUhnsJI5lSr
c3OPxbwgDFjDYDCzykVT0sJjATwDpXk2PYV2thbE3DMEaeFLJSJ+RDhC98smTVibjka2dWkOSwQO
W2NB97VtOgjRyeFrkJH4vL8KmUG0ANcEXygUkpvdDkxXxv7lyw/5NymNOcx1ebGkmgX7YVXyP5d+
QhCS6UehK6zL4JjVrTYTB9IueAFRMhfGLNiAq/k4akDALao0EizFXvDJVAfp3taz+9ggXUDoqJfg
V1yjNq9bzqoFM4jlfSnJsjO/8/S3g1rBX8+hy1GEX8RtQS+WNI7kT0kgP9EIVZgJWYxrImidhkwf
ZD4rLu8KOpmtjAeZu2cRZz8Stws8FDGWYib9eXa0IGhsWaTafALNKvvU4N/Ij3J5KGm1TLDQ5ufR
xfJ2DHXqbM7MQx2wqHzokesSk97hDFaBpQeC0TzzWgDnDPB9ZjfMFS5M1SLnWzPRojKY8KDFEfFe
/Lfb96spxr2VGVsRvhQcu7zvnSnNK44P/CrbQuLdb9yFjP+oQpjLfJY/C6qm3TPe7TlmZXRfR1tM
ItgR8XrGm7NSeb5C6W2Qbz8qBMy1z6a9FMN7xMab68vQeIv8B2V51r2K3Ec9RYD/8J1Gh0J8NcUb
TCtCR4sxkS+gk2n1ofTY0W5m8hhIwJorfbd3I2mDV22Xck5wE6DvpPtqVgLZieLbpamgl8US1RXt
8rtWP8SDSlr1gKML2cGg0AQSfBYwuSpfBzCpTIC93u1jXCOJ87lrGR11J0fNNgPTD/Rfq1ybibxM
kmruMaSk+h1dQg7v7mPxoN8od/IC7/KuLs5F8GVwKOC6YepnmqYMF6cKZzSBv7aPdD/h41oWCDWd
6RFnkUINKGgFsmaYRYcF2hJfcwIQpUha1No7QuJXheRdB8U6CMNjBpwrjA8P/9ucLKfZXHBvYQRY
I6WDOi7X/O8pJWiVM534AjilXNY25jOvXgYfbfJqkZy4jesMPYgz/L6f1gsAi9bcqZ15Myt/X4CA
NuAfQOogq54160q+wTF5ofWeKqO0OPbxuqc9KHqYxZ1Fe4PbjPMyL86QG9h+AEfclrkfuxFGmMr6
kZJbNznkhL1WQD1yQywHOVzFNcEi1aoz8W4jXBLdt5VIi6y+i1GDZU82elGhhHPhldcoMZRXaQ3I
89tlY3+OkbVQTOKbIK5YhQYckEb23fbuQWTuqkmw+RUoqosSi22PkSvmX5/albKar+1g/+rCvLVV
x9zvVZs+wAaatdgFyVxp2uDh+z3uPXkZV/6noauLBLmuilorc39U2PjcuLh6vMyVYOmhTIshWBTk
bK1yoI6Gbb3YJDmae2snp3dR4mdBm5GiMzPsDX+x1mqkSsvFpkUB1Rt4cHX/q8PkMto0Ual4LFHJ
TS9tjMh+uVXmuDCZGa0UfN6NFuxJoNoRwxEccB/clVSZt0y2jG3xRGMi0szmpRSS/dch0mZHkrTF
5OmobGmhtC6lru6BcUvr+GwIvS+Y39KNxvmfUCUFVyFZrPqo0mVlHpMeX9XydtAlzuuOte4ZA4E3
LGolxYh++SPLOVYVsg+zI10kS2LW6B0z1o1FtmGFAhOpBCVcCz2bfAgIdZKAqZAhQXvktGD78KNy
9rYqclTCc9v8NAKhJ6vAIBAdUvCgMr/bhbWYEQ38Z8r1jhOSr/lPnfM+5g6TXRUZ91IiyLbWSEdR
N7rKKeWysPao1iekrSJivqjeQEmlaqyqWpkBsSkTSN8fK1mdUWCUVdMjiUepY2MCb07/SMOYif7b
qqp5Ibtnu8lB2SqE8p8GKWNGk7McTy4Su9mj+0LmLWj/gpVtMXK2+nLvcSSj7Nc4kUrrNrnQujhc
TLxt4Mvz2rBuRLGN82xTk2ruQlmgcEv7pRt9DChDquqCbWVNOdKooSfw8epp8QdJaYcBorSgIJfn
+TR2e4N4OYjYmYiBSWF2DWzZVvsKWxrx/hlmOE/MftEKjoyAqIEGk08rXaSJdTf+hKGRWXcNs16H
YmzRn93yNr6WcJxy41PTgs8UlhSOC+7M5dJXy5Ol3HK6uH6CzOJjKvnGb1XqGFQUB5lmnntqqioE
y677GXoEI+JZjYQPp3CWKsxg3TYkQ3Nhh6Eyr9H3piGPlugQ3RuJyebGS3OruTD5dd36YA7HqREk
7shO6UwHfJxACwTjslNADWhgpln0zGu01Yp/EEhawulOsw8RhQStmmwrZJjk5sIsfcbM9RT+zNHq
JpxlDAszw+iWNjNxwkXiKmum8j6NKBU8hJMC3hOIcPLEjtedTB+SbVM1gOdmIsAmnAcd0pcL6hp2
3KjYi73wqwk58sn/8MBhLtNHUUzeNJDR8i3rI16InSTftfoBuse5KHAVWWm113/9iihQtl5mdHmr
qchDIwuZaKZBIVluu0Bd+1flnPZaXSKTJosF4x4wlr+QLAwt4ZeFOzg7lV0ElbcspZfG9BJyMejw
VKSyQbOLcm/I25w7RDuVmpj94bJayNSXCEMZzijoJJLU5ilQAMkI6JpnDMxp/bSrgWDGcqZX94a7
tf3uxI8YTw2a3g5teOJTofYtcx3G8SspD6GRsTNK4dyvy1ssoBA8ieq08SWrC7A5qAq154Q5qO52
Tso/yFed+fOBcATBPasd9BRD35h9R2Oaw/9O9YKdcSpS/PbYOdICLbJBAIb4nnZyMCo7gXJvHKPj
YGehQoHAvZxsu4YXxFQZEBdk9beoeaOBJPu5Au5Bol7O+/azItK/4BWxHzP/6Qzl6J2Qzh4z/Vs2
COXUSeri7baJNVctadUTpeNODiF6ZkZ3gR5p0cgl8aIBNVf8OXF1ZKpx4gdEWOvfCY6JsCODJzPZ
KMEM2U5k6LUI2+ispMZqZtp4jmu5665EwG1sC5FpGCtc/GHkEL3ms8qHCMd7DcEvJJfMANybqr7g
sqwxvc6IP5rxEDl2ig8MDbKSO2OdL8Zoqzfql6WT9ZVIRGiVqXUfEpaXZcv3mf4TOGBOLhDOkNFz
9IqZwJof2DoOmeQn6Y6Mv98JW5XyPbYfVnJJTRAweS81e4q2GjImmlft4XAsAmqLemCaNrMBUYxo
Yt6G+5iYYjOUTTAvI2PbenCM6TDcSZvdJYqydztJnRsdmorsZdOVIrRPnjtLtuYDlXVaoN2DRP1O
VTHBzTz6rlQ6PV4/hFHULLZf4ZRmJRoxa2X2rHDoP8g1mik14WBYeM0atizDjXjyGE70/s9Go+ZX
fzWTjzBgqlRrMWVwjqW+Zi8d8GCweUS+AAQxUT0MPEL0gNkzjWQEhEYBtjOAOWAgb1WqvoQ7rfjh
26mvvKr2F5VV3r3Q1I9gtLqNFEyVjXXVE6BifwwxGp7wzzXWstnz3XuGxbmn1AfewDyq5mls9oEX
/0qW/M7Kg+Crpk/fSSFjGiPs88f1+jXJFgbGEHmdT4BiPP6EfXtIiuHGgBA3+ASJHmZZBy2tF6O+
QHlldc9I+sA0seiD8WgHAy0T+apqEcSClhtffXxOLwlQYnxMeyDBXp2JsoKvuXbD+DS0YF/K6GFU
PXlYaCVWvSa/lUDNDl6VImBAqPJFRJamdbRI/jNwSJcFWvV3yRWPxfRhDTvydudyhRikIh6tMG3C
AaP6LU+Bwyo2+m5oVAQLec4c069J453aMiMkxDLwgDEOr5C7suvlj34qpwzlTixML9io0Wfk6Txa
bk/zjcZ205bUWGoNavQowleb6wOMYf8eDPZWGJugLH+rPnhWjF1N9g4L2ksLXEoqXzvvn9fc8mGj
dETPH/3qB8Sy1cksKRh5qjzb6mN4yNFvOY0wPQzp9oY8WvQJcvXKPIXZOszh0sxw2RikH0VC/hh0
b53EJtp1ZZu56nzEq2o1L085BtIpL35dUFbCyS61sulKbzykmvXqO47cojYQjXWorytCz3KjQB/M
slw3rNSWxeVUSfLL18iLHgL6VCOXuU6HYWuIXOSVWbPCJfg4QQOQezPESN6I3t6N51UJCEanBvZC
UZwl48NEZe/W3tzEBUFOK8unhHUSGcZabV4pR1UyaaSLSYjTzuYtS6er/aupu+pjvnrhramdICC8
welACjwjcgo9+LJMfPW9JWGv9NkcW+mV9MVaq8Eiscw2rLfxSaPxyB+bdcWikej1w6cS0iVyq7EW
bcx+TKevSVx9ldwHSfqxQpZ2ZRrpQ1L7WbClV0o4GcZDsPCwuBpy9OV1/lLKWuEEoX2IFfXUytUN
BeMiI8nI89zZsJQDpNgtWHZBUornhPQ4NcW5bbeClQZhKuSCMVfr7yrcZP86JTo3LZ6zYSgopS9W
sk6YaJVUfzl1v/2TNGW3dQztYri3iL8p1DDQkpESmLOMN6PpdvF0bM3r5tqUH5J/IW+A3lW//x4H
m7gJaW55e817mZXTyUce/Dm7NJgQ04EunTQywsLhkkY/ktgHPpUd3qYonarZeeY6Ls6yfQj4CbLj
R9uiWVvBjxIC26fXXtvJleNbOx3ckybfcd6pUBnZb+KL78H8LdkzBIMwKQ5gSw1m1cndFv8o41To
xuQJjUSG5kr3tL+OQYc4QSXYxrp1swf1Eenej9ZyUXEb3iriLTl/AkgZ3xULpfK+9LDWSVHzv2Tf
LeeKpf+4gFW+vx/UekYwdBC9e1h+9TSQ9Ew6c7adj9FPHpMFsyqza4uP9zSw41juQscSiPzCYqMF
xI3eRXRBuC/5a0Ph6q6TWyMSnONS85XyXWCbhZAyGj5YQ/CjzObNRu0EsXonU/trLDEdky9PfEj9
4QfKPtadetyb47KLzoLMm+Bt+GsOTT/eWtp16N/k++xHaZe4wL1/gb2QaqK6t2SZYsaU8WMOcJFb
O7rY4zXsAb9eVkyo2K/fnl33SXdZWiFyMN6WK99HykjbXWevS/8Aww3jTQLhKlCRP3ccMEUrEMi6
oOKNMg+88VRW0o6kvvELo1xPQSIYmz8Yp0Ht1xBtBE8FUN//S1GsFR4WsnLeOFihzGkUgxOO+g2x
4bnBHi4fovwIx3RlLgJH7VKL7+aKtK933sp/ctFd+a0zHlSTYJN2kOd+vNM7CmqXWY2q9Ey3nOc9
hXcyza/SXOX5P0k6q+EjDXhJ8VbWfmECtJA+uW3/5Z1zlxf+6HIOu3usOYl0YkZSg73Z0/i5jXpk
E7zGVdNN1mQ9Do/k3536oDSp2szJdCtIVRZELhQ+cJLwzlaiOpVSE5w+Wwzp0/cImzuYBjyMU/bo
qi0IO1TGnTMSg6A+Sv+vMh0pckgSrLG2jBpYYUUqsql8xT4GsdwfUAjdZeWcNnt2XVIloCMR4+Sa
vSmfqu948T6B4prWcH9XNcsx3/nlOVCOtQzOtZbyeYAW1bvyO3v60S9emvRumllpIzWqjXwOFDq4
D+QfNsS5DTIykh0YTQlGgMRBdgrdFz1PBhK/aF1GaxQ6snENxDfUu56e7OgFIycplwprFKFf6nCs
YWjVvxrRCCQ7mVpoYprOMXInhI4ztjAjUrpteZimgHftOAzjTc4oD4BRDj5cZruIwKEcnfi6rLji
8Z42F01+mfjfUhTpHSehHm8j9YDnWJP3lkTu9kF/Suq1tQ6+96yGLyz/cJ1LM7cXGko7+zCWVz52
FfgNxqujMFMiWjbRCWxREMHxIZr9ZVWKayedffWf6gGsaGHysvRFAX4n7GBPWCE1fuF4tzxtTTcB
Fw+PIQ/cwQ1X4fjQSbYpVsD6wtwJAf50FMG6kw68ZXXi5AHhTd2AAIR9iuJBQIFwpcUb4DEtQ186
jaPZLKIqOiww1JjhIxhIHS6kZJEaXQv/nWEARaTmCJV8YwiKuQfSxhR3oKCWlOpAOwyAvDOt/szc
AEjiDOjajyR98DGF3AJGdNT1Rz+QrXltR8cv95G1ts03j5ewd0GYfZaJ8WsECvgAGFZXB8gR4yMI
XWqhlLt32XtkBwC4Kvyjy1PpkcYgil+7+LXGaEf56DUX5lMvMC0oTXUJJS5+9EKpqgtmB3XdWu+C
cmkwQ+g1dE4pxF8AiTRqt5y4FHHxYRkLe6fLfLZrr98PxS3v7voQ3LygIngNHRyG3OHQ+ptc2w0+
HpTumAfbxr2EMmIGpInf8cR34GTIgS3LgUiqaPTRwdjQxep+2XQxsm3/Uwpa9lCi+7Bobo0i/+7i
OlghKc1Q7qQ4H1LvZaiuNi+N8Fsyu31Q2PRzGsFHmCIiUmwOsDp6Z3kC69zttUQ0c6yBwbJTy4o4
T7bsdOKuY9TSVQ6Y7U4t9tzPcSPNhA6e6PFF34NTDOa1lzdt6uTZLsJbOv2rS9SYSvIPpVZkbSI8
A4BH8PGIv1JJx3jcyTffarjPsBjPOj0/Iq+i2TbDMpEx5oiKSCNFYYMLvVKh5g1dD9w9j7XFEVWz
zedpdmxIs/Dn+ietjrAEbXeXYHqQjuQoiG39PLHtBZ2IV9xGRUnc38LAk2otMG+QjeTlK/ILGmUz
jKSULvkFjeaQxexH2yzbmKw/Ovs+GN06wc1MGnS0BhIy0Mx22p4y45YkxYelPbRgm/Nb0WZSIIFY
8CIZ+CDbDXkZtk+bjIdVlCuLuUYE+6gE6GYrWB5yefAZrr1k36vOECyB3dR6l2Dw9y+9wLzBm8Z1
2u2G+g0PhzrEj+R9Url3yjAAa2Aa5Uh8xaGH0nwmd6vZBwVhJ1EBFjWMJ3LKMIUmEdmSeRbtZ2RM
RdEPG0qU7mvACk3fcc26NU7z+OJGRN0MCKlXCsW9Re8Y6maW0x8TH/GJSd8iOfLbkaip1+gLUSGv
x6hdcHu8yUFIoR7CM2HaOAsXWnybjbuK/IFpWUh15tzM4HCldgbxjt5zMvvpbcy+EpusBnPmq9vO
PfXuS/WXsk+tJZbNAV18veZGNSuOR5y4TJ7FQW8vMaJ4xGw1olmPvQjh2ozQCkcQFvv2UmT11Qz7
CXhq/xDwJtPaODPqf002X2mMjO1qg+AuO3RhMxIbrsCxZ0iPDnPrFPhLzIFN8NQOcU7GpbbJAaNY
vUhqtXEDnvv2CfE80ESufhH+tixo6Cg+8XWo/Q0K/C92gfKpVvnogOcz48cb35V3a8ubWf6p6gcm
4mH6lAeOC0neDeFvVp389ABrwjk7vUtWTizQSd6MVkm0DLVtn/qZA/Gelt1nXy8M4rTU8Rw18LOr
Hie9r71oKc3qde6ei+7u//MJM2Mvbk7UkMbDI0OzE9eIhC+KITmmNfwTy14lY3WlAFjwE9KVQZdM
OG4i8589ASkfNJiocbzomnBFIKquEOZECL63Vu13WR7MaGfj8lZ/ueqilohC1+5vASRiAk6iOMTZ
KOGfMI8KARlAURLBIPAf+SNu/snJN/J9FB8z3f5jcpgJVFtdvoo9Cmr6cZ78iPYjt9+u8s8rD9x3
kpGQs82FIiUwWD03fddG+1Sl99Ku01tYIjrU8w8KgnBCdNz9yKMHnhfJ09emjjzEIuagdtGQh3wl
FOWOYW2S7iOAJHJg9deUZNo94mzpDbcptqwCLCXH5SllS7VDTL0EGGh9jqHmivy07BFHDAsjnujU
GRD8vTNx53+b2J8wIOv3pjuP3IHlbuXnm0KAJx4lDEuZfy1RW4zrUVqqH3kLh4iinwrlZYhzWsP7
HPMDpzp6Mkp01OvBV4IYvOy+5q2aQ2mOCxTDgnJqln4CDveA6aH229g0iew1HRGAfotprjX9fUOY
rNIH/gon8sM1og2I3NOMvxIkBdoBaEebqVNPsHFNLWdRdoeufhdkE7cEaljSQms6n8cICSNsFzow
UJyFQaWUYc6ViAOP5Z4krBRg3q7/iVDZSKBUKZkA9Rgjc91FYbeUQIkr+1/CREf9ktwS7IymadJc
YVzRQtI0/IA9oDIhpEZbW3vFXRiEQwejvQLFdY1sMY9gPC2vHx2uKc4mu0D2y5pkidSRI6O8ykOd
r5NETmZlw5yvOkGmV8/Bjn9Ap5Zl85301t/kB5ol0cgqSAhYWF+gW/AB0FrihUgyvlhvI/p9q29Z
V+YIBhXtS+mldOkyiptkhLlU5oZyhihQW83jyS7Ihtvk1oHNbtEpC9RRiko5usvFGZBhwI1mo+Qx
RUucXowhI6E1S+vw46TYhzCobgvdX+IAaNSUWyolUcYg51ELrVWN73pmaoTqDf7wDjRQRGUEfi5q
L54w2aQgMlStJNIBhff5H0dn1tQ4kkbRX6QIKbW/el8xxoANLwooQGtq31K/vo86YnomuqeLooyU
+S33ntuyLeFDBKPXlf5SSw6YMSrmb65nLAXM+A7bCAMwLJXC43nv3ra+x6VVF4/MZVbZMR3SPYsz
V2fiANH426FTKP3+k7T7XU1jfqI+wZ1maGcjxcMdpSxF3UFtpOU+jKZ5wvXWuaoCmuIgpMUIz1iI
hTZ26yYhdox0eU7UeaKLsRleMMoxCQ2ogU7lOVzqtX30nOhPy2B6d23LUjKqt4Xtv1dWSxi80X+0
ip7AayHElAtlNt2y8lkbTpn2hRH0LShQz+q9iXEbjB4L8agX2DWAD7lwWiuDx0GP3rVSf2TIEonM
6gf/poJPO54PEE0uYlskS42mCfKD7nSrHIpY5JQR62rqk+iEzNtZ4SzSMsTVGhncTcj8nUzwrSx7
mkBwRiY7gqpt+b078VonRb/1rdl6WaPriKpiPKbAN4JAkWhSdHhziZuKaZoXlVveGHlfp2Z0l61i
91NJ0t1g/frcnrPuXAw4jBr1puXl1cgsY5eRv8k4oKVsKBP9ysNs6y5gj3BCQup5h9BHdkWKye/Q
JhWzrmqEsU5zlzEeNSsMC1GVvdXeg+UuZboo74VRGpt0YinaQvRK0/yXRzXHBpIWZ3v+L6K02LpC
/2etyIHD0KlIrgIaWWJ/ZD14RJ/+dmqa1ZOW6py2ysoozZ1bNZpXs39pxdmtfGQQZMOHxEXMAzwv
VzRz3DidTS0kqb27EVsQs6PyxWIdkacdxBoSvYikoCB1+COxyjRiPs6gTmAdI6pfRHiyN7hbl3ZU
d3DWAu8tEEJsRzVxV8x/m6VODFPUmJHiyaki02CrGQfdqL/BrE9YbYqzVX2il+wmfAPflSMWCsid
/gztBidN8Nz+jQSfhJBrreIc8C1U1q/tPkj87r8cUyy8SFunaA375o8vUdb/wEQiyrYVchuk1RUO
8gonB1tY5rSEstk0pS06LeE5x6oWayc99f23yfbTTiirCvbjr9JnJUEt01cMLnBkHOMATiuXFFNI
fCUF0CC2B2vV7Au/B0QrVlPPbD+3djRPALnbFV65+RAaF7FSvCvfEVF0qf7sla/8ZpKFCse8P+2b
iEEMdyxePYxAzsqiA22cHUOmCsm6br10VFNDBhGsazHSslsqnmxzXxlHuKUDDbxWI53Dv1oi0P3L
WhBZ15w4cnbK3K4ezdRzOrCI0/ZC+xvhjVrRDyRffmd27AUjTtZxAm2LaUP68jL2jbccbZooEVQY
yOQ3zLvEulWfbcc+IZeNv9UmJDmazl7MdYtjToBLYvI3albNaOFcttWwU4iVZwnyj4+UvWeEs8o1
DggGKMu6ktwtvgIwXzSVeDmskB/ItLd5wGZnRZp+dnW49HjWM34oBTK6DOxRhWU4tv9p2YpyP6n/
IWCcP7ZY/FYu7k/GGms/BIcFOZqcbGSJYcFKV+fnh/+qLDcDZjc72fUWFjyDhXbxGrEvtqgbY7PF
LM0po2O8cI7jdMYplBhnyzxZ473hifN5XUT8Bv5xEfk3qih0Obbx6uYIZja92FX93szW07SP7CNq
hXDRJlwxp2A8aN2f3fAhQSMzF1nxXhXYInd5eUR5WfS3odqb6W1wQR8+V9bLMBxRciFhxFPYRM8Y
nlvz06Ai0/irYbqiuYS2/GQCbWRzzFy44h1TA+cqjZuHmwNvLMFoiwG7/yQrNC9ffoD6/duoT6o8
C+/i5K+BjsxzayCu168y+caBUY4XTtXYObliN0zhUmH86ppLxxd0dqBRlTgVDqJCuL7+tohnKfcC
rInxqY+3WZ6ovyJY9pqPYIKMAAEHMS+9dxHeKlwOWXYLyjMvY/VvofI3GT9J/4+CydWvsfOy7vO/
IPxy5V8eQNqlLr1Gg7U0+58xPSfRJbEefQsTdnYnVZyQGHiFNq9HgSiOXC6vQz97WP4JZx+MT6H1
UrF/B0GwgPuO/qsTfMJYTQZsC7BKzUuqbU1e1Mr/UurJ1F+5u9c9JoyaTCnp/0pty0rEtx5oXA1s
zhGd3CkR2zQ4i/pzsO9B/GyKLx7yaHjnn7jBcXaGzxxdh39v51U7pliTccB3DscWDjTuOWE+Cbx5
v0nhXHg+HC9AUNS7xzH/nXnkCP2Ri7XNi8Rg1L015StzaNlfOSet6Cksr47+S4NG7E+N8BE1pMlW
68t3PovyS5Yh3SLuqLOwnyUg5A55RKpYFblXwSbhA0g9ImWPdTHmOr5H232FR37HVchu3QzIB9pV
7aEOHyxh9nF+MdGoypPMv9Rw9QfeEmz4rmTNhT7aIPaUmXHqb+OaC/cY14ymTpNb0ohfWKLhC5+P
xzwDENG4i4hmNjQxeBX3yHsdnQNUHpYSiwTGJDSBEHtyaN1JetTLk4mhpFuZcqPCm7CHRVKg99m7
Yl8ioWVa3LFcii+2Anh/kMPeHjZucZkauv5Da64b7R4/ecj+IhgnF9SSdrGXxclKjo54Ykvlr6tq
FYMSbw4bMFqHFj1veChcrv9tVTNW29bJa1ne8czE3rEK9w30iBaK7H6qr4JX1eR0347eHoRRm52M
4Rjkz68uUNcMNSZyrvCsJ29meI7qY+siSD7DtGi9q85+MwrPjvmv0jaae8D7VMY7hoxra4HZcGAo
OWLt2NkTD+9BudsJYjiKDbWdNSs+g551WbHfuBgkrnLm9yhZi9NG+rBU5nL/mARXUFeSPFTnnMtr
BO1DPuk+xpPVQOBj+mSvW2R1/56jGCKle0zoocY7DdT/knDLvyDf5aiL1TEk66rey/xBzXiEMvfo
jQ8w9tl9RKBfHIrhtWZnGh8xOAoTFOQ6sh8UwZig0m7bGScerTTg+nniex5t4ENPgXcCjNf3K/BA
e3xjTv7i9n8Q52kTUn4W6I1AXsZr0znLQ+6eTe91yNYYfkSwQ3XHlswudtK5h2o/MAgCVWueHG81
jHvcNJpY6/0OuSzpXogou3jLeI4Hk9mSueUMkglbs22SYCvboEEBNAGBDiVTkJ/wugrzhottsKj6
dvEaYZ1YOqraG4jbut6F+yPwCXGG40Nx93jwdbIp6yOjZMPEYDE8p4cIgI05cTtcZzAKidVznGDn
i+eMRFo1sl0Du0wFyQjcZNCCPz+/WFFwGAmeCDugW85UfZShREmSyccw+jBKQSFpkHPga2BkmFiK
ZyBU4p8RFpaN8Lc+4JvMWMj12bSOs9cVtr5LE7/14bklC6NmNgPFM/TKnTvHFsFqyVdFna3nLUfU
6F9B7iL/R74US1pHrZ5TBFt+Qqnlf9ai/x3DCdRxqjHSlHV/GBvv1aFFlgLVRxHCy6j4VaP/3eHZ
RIpMxWEb2/iVuaLBfYlVor/2FvEAzyWRwVNnLBItdzajsOcTIAa6Nmyh+4UretE9fYjW/umMAq32
sqnY5rUX2sDzGHxkHorS5MsfsAuNgwKnlUbz9CfaCeS1vkse21C2N+T7fX0yu3fyTIPw0JeHeFjb
upkvCtb90qvrXTlRZuVXLVLO0ch36A8xH+BL8obe3ySez5gi4WHDR7avqx2qEKvfGf7GQCXtLIc3
ZT2h/x4Ke9xGPqRebMDV5Bl7l8wA09pORT9dhS6LF6sR6cEWkACDn0Ib3uEycpieRZdtMZXZxnAu
J35Ni8umTyEoe9+ktG6RAqLmMLSbj11uheTNDyg+QxD/2balsSJlagQMqQMn8veD/etDwgmR1FrM
PRXGWFaqbfGUihP+8VLteuMrrBkLA2R9LzD6mkb7MmBedQK1aGvzHNTbNjuKcs/QjrhlVKTQ8lGA
8RSUxQ9YOAYm5kzKbTEOvarsxXEiSF1yj1Id/mfDpcq7x4I6UHd/wlE88qPbev0xxPCWEeVqEjs5
LPDyFNpG1xK57KBEL2N8lbr3noYH8hR5xJkRsriqhg8f0TfLER9uoB8Yz5qlOZ+T8d20MZKlhyPH
KyqHoWIjCG85fM/ba9oSePBswTE0sYweTWKGoCdmh46xqYWaRWOsa0P2UntfbjtE7/OeMN30YDJ8
n9JsBlbY8NEDjjac+xVmiAHfbIIdW6o7itwhfkOChkUzz/eZvbWjD5O9zeCt8zRCTP0cq3CbIaLK
GLWAucrZDHHmaPSH012EWA93lb6zuM2hO5E4gkzcY5+Dp7hd2PgD4u4rcfnmgZWTlVfE6X0U8kUb
u5eMtrMaBO0s+q5yLWiwQRQSrfOVohqksWdY58Ktxdp65sOM8xNlzSaZXZbyXDOA6Me/bjynklQP
qovnqFs3zbvblZxicFL3kWDXtXcnnltNvvjwYgofhyTe8N77YE/GAjVXL0kDD2g/ts+V9lOzQiqd
fRkd+545zlaFD8dldgokUHj0OkXI7K4LcMhayB+Ktts7sMewbpnN0eDklqnJVPm7Tz5G9ZuHb+Bf
SWokoZQWzCDA9qdEKqcmlF/jpketqAHDdrga5vKLXVN9tLH59mypDxEexJLJ6ML2rmW1ziGZDNFB
1m/BsK+ZkYLxLZ0Y/LRq8mMFoFWk6aa+o1Ay1069Zu7KcqFxgqM/lVffOEAZHmp2RB9cDEH4HuW7
QaGDl9kmMNCDYPpvL3POBq9S0rPQZSHhrKps6xU3nyk6kk1p7KPmaiCsybNPYVmwIpE8omkPz3XT
nSpt4HuLXNiJ5meLxqAj/jS/Jt6znfxm1jHwmdnuSjLOUH+yRB0kazhPcl4aPUKDwB2OTUrCk9uE
6PTaUyZn56ePJRr7t3GD7LNgL74a8hctzPH5Iwt0W3S/+GdteRy0q6L7gJygBy2jqoME7qnbPywZ
6Vv19TicAe0TJO+PHznnU8G4jEw72kjyA1mDMHIM5CqkplE29HkaQSf02sPIisa2nYeW5ZBsxK6O
aSntQvJksj2WjLODUX3iOFtOSyv5dOtvx9lxo8pgR0mTmBBizjrgI/1FzDKBa1hxot/QvroBepgt
QxI0PzC/jrG5Radk+Wvny9UhqCMAvufeuXDhHj1ytC42O8t+NdWHlPQaiZjv7E2f7ZQvu/IHAm2I
HSZAEoip02i3vnK445icHbrmm43gUP6iScpTHx1Ydml9rLDI+NmsJWLZ1O5djICpxkpbFn54HB2f
ybhaUjPZ4SOvflBVIPHX6lOWXD2KfiM44shAg05TDkmOIK21Nx0r/aaBhUWEtwgdZ1GbH3GwgN21
bNFHZnxrrXbqwn98jRR0g/LRgMkvLXgQNQM8cRHHxOPdG7JWjUlf5WBlVPxp4w/beSlayXwZJ+VK
DZitSNAJMlSOJeyihCb3zSM8ccYhtepb54hvXJsDpV2m/Plwizoxc0wgM4yF9Oy9QjE0xI+OD94N
n5gqLTGdsdwH05yvhxZ6lYkFIW2gXZExxnQ6Dn9m3o9JASRYQRXeEx2e6HGY0YF4RJKkzh1OaNk7
SHaei+5fRhRmFvCxSBxgVsykGgM/A8tFEtnWvsq07UhRH+KJ1TpWJxQ4tPAQukte6m56NeD6bOQM
q6zRxUOb0OyXpOyX5sN1q0NjZtsw/PNaJEym5s/EsGmpc5f59Bw6zQ7SaxrNFHtK6UNeCK1NFzqn
yYmXCr2ZMRvP4azHlIY2u1aC68jm8hkJPrzuW2n2RvL9StTcNRurgiN9ZMxUYymQTU3F1tAh27zg
zgoQ+rKfnsSE4DHmuSQJUMdeBgygMQo+VBvpaRgeByIqifZkupuvBO+dCX7euyFn3QKzXJE5vILB
EKsZSglVIbeBe7n2GbtliiqQl26/CcOc7EjjJ8u8EKV5iPwVEKBJksxIwBViZ31VWgA733PGbuH/
q4P4w67xX3n51QkVnRto4FZozOkp6kLziUQ+Xa0FxFFWyHJneBHvLmzYxHL2iUs8kso/inpfpyRi
QssxTXeXA3hte31dlAgjSpgbjYr+JTrPccjNNXbFT54Mx95p2Wq2T2nN800DNlWKSFDvFBvpm64K
sH/WH1C9FwGJtRbX3GTiQGTCZiEuYiaxJXm3ARLIg7kMpne3NzC66k+4zhbNqV7XXgm9s+cclXei
ZcEOwltEpnrqYXi3AJEhOWeA/yf+impYJhLAvPq14l+9a9aRvFhrfeb7iJ6fpM5DPmH6IBJr6Plp
HSr9OLZvMW+3Vw8r1VwGhnvNMWGmkmbf9fCLAkobeR3MDSvYINs7h4K5XFr+Epq9VNwG3UjUJpud
lr8i/GIa1pTW5ekZkWTU7yhcCzCrqvUfAhE5rXUXUweq4MBec3JYJlCIiUQ9RQXQvRzrYYoFlELQ
1dY60RTMwwZjpLc+DhQTOvoYtYcvEsY4xqNXGwkVZMopea1TTP3zkAS9nD7veWknikczXbvpS0dm
UWdftvejfIsabB5vvWrdo4Mha2qkyMc5NUP4p8jJBK3jXSfs3hKHQ+iRfgITIQBl07P6F/wCix9T
Gj9SdK1aGu1AnT4lLYhiIopsDYsin9MtcI0P2yUOyLw4pY6IcWT0BWr1K+oJW6vUp5fMiCtkwEg6
Ejz7Y3IBcbUwE0YLZ6U32G+8Nf77gwt7QKcOqxh1uEk+v4PrWfivqnNUGGuTqW5aJKtqsPHpuBBL
ICKMBOUhU/CABvdvZUmsay13OpUV+YF9eoA90RIj3juHIfrpus/aWRfVyxhhY17gXG47SA+muaqj
+qnIfqLsUiF2Vt1FRZzRrruo8ONI/FWW1x3hBZMkYbDOiU8G/jgn/hcF3mrMHj2ouxiee7/TYTTp
1EccY6HdL50qYGfszlNiDuib/GyRcHVBincHq3fNCio4RFwdqYmKk+2Xy/hSWi+KsEXkvkt78pem
+ZWgm6g5bIMIxJSzqOofSfVtoUBO+N79OXEs5zYq0esXttqdC+s6Jh+BBh9t3p8SN5OGQNjJHDQI
L5HiTmUPUIscpmfDIewi/Fdjmumb50I961hDB5qDsB8Rsr21LLxVSEqaSN9NVLG9Xq4Kl3QgQeVF
OELY7iLffkSYHSzVwRbwblHZPhPrfCLsdGvQ10xMFnGdUCIfmiRbzeZZiZ0pRyuWEwtZwfZwI3Dd
uFBNMmXmbUyysfDzN0gV1WawDexjr2XHMrZjX/n5zzR0slsDPOvTKgNHQThdjy0j8P5qES9dbKiG
xA6CjqD5JeVVPJnCRnFjr4ixHMhDNGEbjf1PXJG453pLW//Xp+RwiGIfheNWFdbq0haPomlfKe61
FDknV+xA+wPQsQI9IrS9hZ0nVrD8gUTh97ZBg7qNWIb4bZDBtkLNpjXYKXcmvZqJb8PdMydP84+U
hrlv8SrDRyqdI5N3P+xXJdAfpmzkkun93VfuzmWKRnnsxssQMZ1dbyuj5PNOGWjzgIDaFOmzzgkz
UOlD7OF2s9uvRHKm2MGGEziL2qWBA4R0p2R8G8NHNmt0P1tHZ9qA0mvuWtiTlNrAhzph9z0UPBWA
r6T/Pvi4Zb6D6KcIcey/S4I0bWiks507+a0jQizhcTS5Iuq7Xknu9abHKJeqKzT/pYk/dQ76wAfH
vuR3RAxCVAAhQB8s0rvOXlWQgGDwkAe/HXhLAQMZFCBZOm0GX1I8M+DkRXXuCDiSiWf7AJUUmqcT
HQucpz45WDpzUCQJxe//Uxy+bFaBl+Pnr4iDG26D8avFpOb8yzL+RR+YAdGRGECIUWBWBQ6WCUJD
vlfK//bz+2Vbu3mmyv9H3tyTn2M7Dj7nVbamLn5IV5B0UAlNNNy/XESVcRvr06QfZP6WQa6ENgSj
CL0Ff+AsmtY2qbSC5tdXn7rtHCYFjJkih3DokoWTjf/M5EevOf3OZo9T+LM2mVqLbZOlfSUzE+Wc
Co1t9z2qjjJ7C71/HuuSpkqA+X6W87vEDtkNh61XPSCKDiPBPTaLl6vOOF7k3DFo5EZXzAwzo1/l
VBtDpWErvlQsbkNumZJRktkHqw4GeDAoxpSQxKsnL31jCw9jFL0nKye5j0h3KV4n/NpYFfFC70hR
DSm6TPPSI1lDSSCogioUQLymUXN3SxQpLpsR8mVQhzFAb9GZzXRl22NJA4k9ZUxfsSUwfqO59kU0
rweMliLQBNS7IO5Hj3idkjIyvfvJnYVSNkjWZOSJMSb27qY64/+pG2xdX53D1KL+NyPhaBNNnP/u
Mq+/qkvqfGWNvW4CvIDNTx89urDfah3ZClO+DlHNeeIdAapWmxSSfwxY4uphkoGCqEcaKAW1bdtA
V5G4k61npV2Br4QUMTIkPZS+w1kY+rcPgFCExGcThgQWER85IgiEJ15JihhNU8mJbWHz0N1n3/kd
omvM5E2QAynDTWcevPBqkAk9jT4aWj4pk8K4OrIfgV9X03LJXWBvuMEb/aCbR1KSNx4Wem/6Srp7
VFb8mNkQkaQY4nm/9WggKKic8o2JQ+e+l861o+OWfLqMruPoK9YOgmmQxuc6byZTH0YrY6RtFXyX
2s1Y1vJeEjbR+zgiZu9mTYSA7DfU+CAKADDq1dJjOqfNqwxGPwmuIxcGGeGgGQVyWH4ogT4x2esP
j7Mw6CmySAV1N+RXvQI6V3O0lP/KvCR3cOP3wypDpFcUrJzgKgAOTUvkqNGvGyMErMDcQXEJkVnV
eOTohT3MNmmxcQHD9PKI9hBxQqnbXxkG5BbVYtgS+DhHaR6EhhmQBqPtPj2X7am/ylFvaulRazr2
rd4yMgmpuZMcOdroYSb6RgpE89gT8yKQ37Nuryd3aW2akL0PLEBUbAgtoAG8Nnz3NptxmKGg6co/
UT+MimqG6Ss5BSu8/IuOx8EAkhhvOxP0qA96k3+QQIrgmp+5v5SwmtoJc5WSpdTf5Cy9ET8ZG3hL
/HoWqB6N979M2xadI/8WQXjTuGvVGcHHctQCNq88KsEliL8yV22FusmfgjyHOPjCxVYh15lf7lSi
Vc0/Jg4Y11YrWV0tnfkK8ycvVk818lqFs2SYb/fxRmA5TU+1YGLPEj6p3jX2GUBQEJ6q9qDhT6+x
pyiK3bkNiwI88WS+rRv2QDV9certh+kpQ3tq/gV8QiVjS618bwG1z9tex/zhCA07d5WZlMwexID/
AxKSbdfar4aT/CJe9TpIEam4OGFnHJT3jxLz7ma1j3T9WgyCrdVnF7w1PL8jR1ZFiROXY0+Jbu8m
hQEETxq5aXA8kqi/heXwUmgZY4GSxxwvD35n1i/FeDObk4NTMl1ihVhk0IMYarJxhwajC309acQc
Suc9pNmxDfotcHlCp752m62wnq2RMM+i2InSu5BrMCHN6I8WEn+20XbO4EiT3I4eDWwBTrQXzrs5
8IzW2Goz1Hl+HHznOsWTGzCNGrP6MUBoSQ6WRQ5MQO8Lkg5QIXuS2a+a3gM+DMmgvqLWKst620c5
stg+P+pOATGnaj9GtNbCDuOt5YKldcyoX2dl/9mhbQZ0Y3nXnKWworfnuvgqmvM4cSXg3NK5SdZu
HKyTnHUsSDafXeufjlrKGBDqBJ+F5CzJ203eOPhoI8Ssm0hgaHTCaxmFrDyVDRCB/AT0wDNjYZ4y
Zt9egF0Qt4QXfuTJxEtMxVZUDDEQ0TJKZIBo5l8F4HBkX9rYL7zZ1lQOM8qY2n896gg03Sh7K5T/
RNyQBrkDj1uEPm+yYRq1g7YYCgb1U/LTGTjRLEnFO2NoPLmx9F9DnR1SqFA/x2MERXoGHqez1kXP
45UQHfCE3H7r2gl1Wc32UmA9rq9DwHRqlLNcGgo3MpXU+3NCEmITnuv+okcNiSXjNimRSge1xYaV
hIBW83Zl9C8aty4c3kKPtmVASBM0m0H78Br550ZEm5YXZb0ZOgGrDVkQ1fAPeAPzbaAzHkgUY7LX
OjEHvCrgOkIm1T20sqjVuSvjjMOEmB6jtW6IKPRgekvmY0c4J7Y47BpJ/mOYmLvZC+sXQ3S4Oztn
M8B2oM4yNtKA6T0wZlyIITzJ2ankTO/iPrQ3l+iJQDyjkq7L78xieMsoQI1IfEXOitCZUDuaPq1C
N6SHvO3W1mRtTWHAGIhIBpEOGa0F8pXOBUxeaiwy0fkH0Tf5HDuHVxERFgAgY7CPUcfVaWbeJh3T
h+eBVFPqmKc0xuyLjqLBX9oQiGBtkiA7Wd8qCZm+mrtEweaGENEFhHRLPjnRjQs3xt+Uy0NFE+Vg
IoWhzw7FWuYUU2NG7Khw/40kU/Ft0U+UBrK4et6uOQG7SRl1n0SJioLE7TocNk1TP+MHPfRYDLEt
EjaIcxYUMOB2hIndxtGx61b+wGaJU1nNjMi+vRXk13Pop+aNwJw3MfgP2sEa+L7JbZcG9dohyYYF
EAGGenbrk5RB2HfYac95k94tc3opQvTsndjE7OTdR9iGT+XgR2fLNmhF1m3JYSeqbjgrEFIgFah3
TZIKVYTamQw7E7OKetTMMYLuHBRvAS1KHq6G5BkNX87g1/c/5K/BL+GPdcwkcP0+fWkS2gejXeSa
sdPUN+KKHLz9YH7lChuQrcHxKIMPuAs4SNt/7MEofgb+0BjVj00ZkXnU4E2ta3xJna6dLaVZxDCL
xVPz6pZHDjvrhJqNqJIMequVrxyd5ehPUO9AyztYAsWiBJKMxmKkX5JdAuqmfT9IFISFs63Ckxv+
gT0A0/eawjIg2zH+qdVhaLNNldnAbiRzZ44W0jAuI4YEfXxW8aqSG8dhV7k2IKa5wVMc8OX0ZzAY
kVw5yNMNvtDQM1rw7d8uycmdkB0OXfuKjWKuM7J92Yec9u/ZlO7ACPLMniyKZG3YWxUacQRD5aoy
10lw8ps3iuHcfTJ7kHLu3SVqb0JOgZdEzHUfKmFif5P23XCYPn6rkQwccBUJb1GBLbmr91P3UoIh
oLL1ks+J28/gDgL0lz9Vg3vpCygpdd5SJpUDxAUXNZAjKat6ilkcfn8wHo2trp6QPUp33x5cOus6
3nQQ7smP8PfanGwQ26vBkUxlcUHkWSEZrTGjzZxkm35oZF8SHgyAHbK7lu/x5lJC0gnxC7qDiRW/
wTLrSOMcuKzKC4dIZ8VwSC92Dsaa2EGYnNXot1juVGx0nE3T1VSX/g7vUvZ8T8duN1rkfQU2XV6O
jzjepcxaO5nsAsd9YRgX0i/lbAMkAYuBeYyC8iWUCCmab3RWwjp1ZVQte2piEDi7hPs9jXiNTMM7
aH1OMnzzWQ/An9n79PjyzHlg8EjHmo0jefIpzXcySm9FjTVwKGYOVV3cI1mqm+kWTtnBzO9dFH8R
iHNogT60S8Ri3G9xA/SpmF215ok/2GmKq0OXhdsc95yGpG/Q1GdalTfopXlWYoLE3eCJ8Ow4kASR
GagMGXQcDD9Rjowyd4AeGYBL069YZieU2HudEzwxDygPU+WvXOEh4qbAZpbCzNRFk+q7/UhDihrH
l9d4IiCrd1GoBRV5R5Cr5tMzXEEkSVEsJOvBpR1pP9LJgXqns68a/k1Yi05uQAlJSla8anpmTeCz
ITCRX+6OIfnHqESSkk+khz+nuZIVYVWPqzpkiun4xDqLilliZvjY73JciobdEuyCy6K0uYceMo/v
QaZdaiQbHTlmoR83nFhjuuqj8JQUN0X+FfYLfFK5vJXaSFhGex5DRYiicw5URISNc9BnnUP7E8f0
lK2BuzIhcrVguOQFfx2QRBYHIDuExAYBYNcadi48nJ5oq6LQd2Z+I9ydicsbgstngzUqhAUiAwVZ
YdRO5TpClKu39imVySNu7JPDw2pb17AtNg7KDAX8jAfTZ5dNnMOYuDvdNAhiQnZrf+mu8dMjGkXg
YFLilzouC+PcedNlzKelDcYd56MLzN0xEBzUFZMR+CwJOTZ1rMbb6FDxJ9pzjx+ezD0geuJvSm8V
WSnJKj6bL/A5tZKsJqt+1j5zMqtwoDEhcVO8g75/NopM7JuAqZfwPlUtnjBGoxbT7W+H/UaFYp0d
Oh9hvwt8hEnqHy3yQBBEAr7I/5jVpAiLQmzajLqzS7jOsgaTTwHhmT6Hlw2AZ3hOU5yAJ6/eCSZp
2cZBT4KykZXWST0SAEa43ly615+wXzMcr2nlsDTBx5F7j41dskKFNA3vAi6WdrQ0ep9/5KyiztOs
bOXZL47r9pt4kr+FAwn/zJsf/SV3MhEYTDMtQ1AQMhmrg4uM/zmgZdSLHA9GcWD3AwPMsM5DQPeE
P0QwdwrU4/+QrjcY7LW3mf8xSd/ceILwtaY4LdxcXtygPCK7/p4m7y+Y3GxZcGqu7bXpAWpuRogL
3khoBGo2AjT6f26nd4fRnu5+y0MQDurPVpfyrypfYwKNKfMQLi0Dtqs1hhDe62TC6Hn0NNrjVUQW
i/pGLULvFfovWWevDQAAMDwnRfLdcrKOijYkIqtY7GFoAfrAGLczyEXQHmC59PzEqNKL30k28VEh
dh7sn/ZDdv5rxL1NW0C8LndlV+cRjMNyF3RzH6ZBbx1HGH1TfPbUw8009xksJGwl5jMO5gkr8MTS
HDTyzmqe6jYXFRCr+EZEQ34ZW34j9BsQezdNob+ZxjQurZFFbDbboWzmWFH8WgWIxFfuFF8IrYe0
zY030J2Xe2de+SfvZQx9BvU7/YBfX+sk7Q5WQkVhD+XeTRhZdy7Pf//FLu9oqguy+G2uun+jgDnU
ZvLJRfpChsMsmeQNQHiHNxWqCdod+9kdT4S5IJbhCRj6Xc0zbdjbsTzwxPGfiVm1tZcSG8ILSZ6W
1ayYILYI4v2FZd2TqLrKwX6hH1qFhynGOTLwA/Gus8ExBAmAxyje4GoZ7CdD4hBe6R5L6JU+7KKE
fmT8HRwNQLaxVuRWV1++8S0jiovhbEWHydpxDjQahmxsnBthPbkZtql5EZo84R41o/hZlxzeQ5E8
oVE26HAHkexMuWZgi4RUJ/2UAxlLB6EZclm2zCmiJVRqbvb6SMawCH4yZnPISSVTtPE/os5rqXUu
28JPpCrlcGtJzjiCDb5ReQNWzllPfz7R55yu6uaHDRhZYa05xxyBeab6phX3ZtiDT7e+iuEQ7ImF
joAr6TEh2XTyk3TolNq+F37C/qywIG3yFokH1mVl+cDUW6LG0+RnJ3+MHcJTdkJyH6d/iH3AQz95
DSN+q/Eazz9mUm1rwjjRMN20U/Tjms1djh5mZOQbHrGP4a8Q0h3SEwubXIAh/zb7rUwXUh/Au8Qv
jDxLb005lntr0nCSO7Q7lWUUk9vvORuhswcRzU3aQ2bwEPmpefPqrOvgo1AfG42Z0JsfuJN3EjDq
g12cIvpuc7w4zGm9GOH5GxTAkNuBS6OzUg5uIX74BUIbC3WZmNK/yYU42ml+Vr1lYCBs5d24jY4A
jlY5M3HXsq3UxRc3FuiEq40Gpx0wu6I+Epc+dqMqpWVvYynkeHRQ0gdiJlowZsgzSByzdPGSUXPq
6+Iqm9KPVfyE6cTIDTYBgqQKDPddQDFrrYb4ThWH1QxOVUw9mUeSXwbwQLqrhGPPBmkw2+U/i/K3
TVMftop1YxvTbMJ/v4VKWmc6M2Y/Z/OSh5MymAC0BC62skrCT0vPwHDR94kOv1UocyStQzRO5QE/
SiwPLe7+2qgtlMJagCY72uzq0Oe7VC6vUtZdJqG+SkjrvID+oZKW2rTDzfIkGNkjRWoYVCJ7R7E0
MhYEumZpQDHI/wkjwxouO2fy0KyzEbZ9JRffmtoj08EXMuuW5YARAE6eGtKQTrzG6R2xzyIWOecy
DnfBoGGfcovU4ZWIYIBiOAeGQaLA2I8etgI5Ds6jJGB3tdbqa9IfCFM285VSb0hK4yxv2/jexpjx
eUZ3VSECJW+F2sauKH9OCcwXv2uWvjGR4PUhU3cFMVJ8ZbqHmXZSOJAOmVAzej38hgqeS9m3dtNI
752GAWihOgyirhmxy5kB6S1nLkxcHgolJi/o50w0QFq17ilFOl4Y3D8x6QEpZtLkWjN5FBEA2Tj+
6oj2Ujpg3CkwXpKl54Rb/WjqwNCnDN8HOUmdZnYQyNiqZZa3WwZkERNBmCPCEVAIV91nj79MTM8y
j9fm22MQfzTZIB4JKMduxU4FnrSQNOkSRODGFVXjnugy/UDL5FeWhW1eyViZdG8kQKVssHg91TH3
wW9TBV+9Bp0/Vh8qtbW/U9Q9AdtEWAY4e8OElOv3ZMje5jFxpu0J8M1pf/Uej0RlW8jIKzLL9bkI
6KFFp+aXJPLbIjw06nGntfcK1jm8kri7KO0qUIlyyVvEz+GHDLysA2VVyu+IcKKB6JyfgUBrlTgc
XIbkMceCT1kKVGkKNioauXqzb7u4lz19LfbeT+j36zFvf1JF+MXO5pl6WHmegprRcYlLYC2uhQiC
sSo5NQSc1NiNL+BoM946PhOH/BwLnxHr3HBpKNcSEjzoAXBJx6xTuXjM3CyrSGxLoJOOiJ/VVNX2
QmmtWsQ0efD+HtyLHqv0yMQBtNUcYjeW4V6aMWb+NaIgYSdWxkcCZQ+p3VJDQ9ViwlmhR9LFR2di
bY5hguclOwR2HX2q+uuFoHdqtc67dB+ogq1L5r1ALefHCMwkHLiYo3IvGUKqw0Ok3MmxS1iLlbRa
1mSJZoxKJ/m3rvdaNDwtHHP9ukTDgd80YxEdfrsaBGifxJ3KDZrn/rJ3W06iWSBoqbOtou3NIbfV
BBJkx8566yDWKupLfVlYbHmN+t3gQYDvDRFt9ZtZQphKNojXGKVjTnMq0/uIcgZgEB9VBRZZiZOO
aqZbgQsnTyOdvdw/okY++Q1I728J6QsVpqpQEseQhedy8zMIXanF1BsyblyhsunXZWLQH2K4Tcsd
jD+tN8HjonaA+yuCOE+crxE5WFO+QRyS3KYFcpT9cu/nsyeAtjToIDPIr4Z6U7gGvqbs+4GsBjwF
0u5SjVThjEJw/xusZQVZITDo64wYZBDfAQBNZQA+Ah0aDYBpcl3wd2fbbnXvKhuz2IOCtIbbCnGj
6WSaUZgmcbCZEtnCpJry1KvJLQsEvKuy5VjiB1Tgr8S6JD/G8aMtXlVOBsu09Ogh9DmGCfMIVRJW
RYoGXOi2FqArz/4KCaSTD7Ml/AWTq+WYRiusbd5FBWd5o1lU/1RB2wcFD5ln7LNk4KpIF796js2t
xtVE6PrFUh9CSPoRKy2lZIIRfWJ40LP2nj9PSvKFXv4aooRos3HV2j+LcbjLImjoCjnKrhxg5u8b
TjcSPwhxzMCbq8k+h2ZXTftKW+fjRvdZt8svEvNQuuCpqr1mIkyDXW6Fc0aIj6CvbCWAVAVBkcpD
WdKN2oUkHIWRC14dQnaqtNhVOXkLTbE0q9yWXzqahymAApD3QkbbKjl41S6EzsKk0kROjQMX4zfo
o5gFENuOT2m+K2TVZtVKaTjr6FX3RykbAXjhqbIKB4Zly+UzM7qNHEDC9dDZ1E+NJiTQfntIXZGs
vgU8TCxJKsSVaSkoAc5wdKVlx0QsLcZ7Vo1AHI4w+UuML1gB64uF+r9Hc2UyHWbbnMDaPFzXq3Q6
cv+tjazHJqY8FrqyDUIPQ89f9dUqkAHVXyCFb1W4TTBtSZBy2pp0DDCBZh1C5fKG5CDyEGjexN1N
dsO0jSeZXg1Lavkj0XAeDStKHK1zchmuGL9mFsjmMTQlCHYjR//q7tx6FyM+I2JuqVANjzIjlklc
uhrNVehPjfWIJo30OEw+EfzTvTUBkHl00bVs3XAp9eIkDsliqQBRFdiLDNZGn8fCWc65eamESqjG
6Fjl2cylpaC1hzgMVSePY9eUVXh7Pu3xmH9UTcrFw78aa/IUim0OUE5O2gmgGv498CpXqC/+dQ1N
n+oWKvvZGKOl699CBoRyIoJf1/Upxfdf7frgI0Pqbwm00XntQ14yIP2VKvli4/Ca6tQxoURWKpFk
wUIj3JY2D2a0rsF8xsb6Kn9YU4BCACl3sPdHYLdyXT6qzfgQgviS1jernE7lKNsxSoWFlhoNlxvP
H0m8YM3ECuCvRK/diRoWvEL7lkaHpm4OmPXg1y9zlUiNz3yN1TDeSJ25G9J+GTE2yWFl5sJlYr49
Bdz1OSVpgTJDaRmNdec6eEsU46h6szEcNVstL3VBhEHChmSINx+juBl2jsghini7wqTvUqRk42Xs
HC/3DJf5WWeUs1mj9ai18W0Y6sHpchI7Rcz2e0LpcxLOpIZgPQNNFyFEuLIUDIXVIHXD8kMo3PzX
hIppYV8S1NdUjERYo361bIX+QnYiBYV4TA2sxoxFzZvPeiual6iLwLCSQo64qU0mQU71WdHFXPvJ
8aS30yDcIVryP7kgyCfbDIoafC9Elj5mmP2Mokiw5RURchMnShnBj0Uiymgso3iexomEFjNDltVx
KcCs1OOjp+pvkYDWoW8wJmnWkYL5n96dKqlHPz+4qSTARoKbIJvAZancHpCI0zlzqSXS9ZRkZicu
cVmyTW/cGz3rZi48G/lZBF/icNa0ckuZiMt6BM9bPyiRNndxdttfHn15skAqEtjelH1ZEG7aWDvr
kxJC0UfhVNd3dTbRs6ZkXXddy5M/zxHHdaMOG+rHpiYIComNr+NYIEMOSsGTVfXgSfWaFh36dRb+
kyRzHbJdWVnwZSZkPvS4aBCAipAZk85FCeGuwJyxgqfs8ftNXLgw4ixdho8UgydR9WdbSdzWkAMD
0lYlLHGs9ikwTe4y4bdm8l55Mr6HuT3AkQDOCWn2/C9x9ncBrLFqiXtZY6Gjet730Nla2PdEyoOG
LYjiSf1z2REmDyDAvJa5ujj1eNd2EBPk8BE3xIFYxEHQwCoC24rF0infatr6hKpTV7pDb950vaXO
L2516L9JBaNUhgpzvFteBw6OAGl/b7zeKdHl1hIW8+kxmnLGcqaL+mplDomjYw4ikVFihDg5obfK
OhOHZMR6mUBIXfzMgRyKBOWQmU+EadVIbW0PdCHEhqXy5uhXYPkxPAY08ZlFmaUDJGD1amRnyztr
zMuzu47QEVYiNfhNuvsNiGg+OmSg9cbNwwe/MPOdyQi3minbbfvZE92Mo26/ykX9HXKg2WItQjr8
imnovZuEpUQHz7Wtq+FWK3fZGK+9yoCq5jtnQ/3EmAuB92zZx+6wCHg0pVD/J43iW1sPOAlY3tYn
TNzDikjgLLTxQUQ+GfCIl8Zw1+HUWJD6e/1rrPHJbrFu0fzu1JT6VcFoWSWs3Cu/NJUiMldW0JM/
MNk+9QrqmMatCH+KIoTx01bwY1QVWDswJKtl3QV64h5RgHAj9bsHqNCjmqXmq8uHvUow18ySyqZh
X/kIoyOvchq1c9RZk0G4SzgRUaH+9uIjYDZQ55iG5cSe6icEV6kuM8ZRnVrubGEOE4l+qjxgsOK7
TcKy30cbJ2uspYoLRMqEZUiWWLTS/PLjdY5EVPmZmGww3t0EubAtwK171YkslhFtIq9BoLnSSVUV
0aGvGqQZg0dtXZdugT8o24NqRa7Fmw0t5SyXM+NJEXHCEEpnIBqzYlbZI9+Ka3UXkTlCdOMloBkg
CGiZD+07rt1vCjVC5wHahldS0TBXaB1JAftNIxeNEdevU1c59qyMPaSlJ4qQubANC5e0sWhIjQsd
BFtShF8v1IigZP4oStjtDHLxUQ3VSuG+rMbY4f3k8Gu3QZGeG9x0M/yNuj9WnbdtoACI/VfCkh5J
JHSnaLvm6JSIfLm0QvMk6OTKRLshj7Fxbw+4alDV2Q1QWYavX04a7tLyDLaneJugydGbrW7BKaUZ
38kajToxS5VeHEb2Vy1g6NBW2Jdm40mPmn9pGLoiCbpWKD1hfxhxCryFzCmNZ3oh4xSovEb+Pf9P
gWM6mtYDHke+R8CtVxHiJmzt8d7BHjheq3G6HfqGQbtHtoF5AI3HKDT+SbCAruP6XzRCPPcFpJzo
YLVxOaeFTsObmOHe6TUbYrdN1loD+Yklo8w2zfcMrKAk1Qv3PTfpCN2SWZbtiWoRjdIcpq2bzBiw
Fe21SsX8HtuSV9+qbp8LTmuGq7JJVj1GIAVxX0OTHlSrJbjtPlmobGYrfjNkDj71+bXKYB+0KBuy
/IoXzNskk38suhVdTs3gpCeUPpwRKFnDNf2i+NhmzBp+HzwRVxZinpDwCzjG9kZOKk+4yij48wh9
Glyyacfs36XOZcqa2aCyKR1Kv+6rrsP1wQ6x1WATwA8M1bBOMId5s/ASKhIdcjajYWHd6Q8/Sl2U
1UVWuL6UrFSGvvAV1jm8iqITllOgrVONsDryQ7Loi2HLTFYOMgSQxQAdqyNviTTXbNq3HQ9Ho8u7
JXx/Z+ljbsaSJ9XYU2V1mG17TeMi1kxL00SgBY8xnxpw/UxJI/37HqstzdPfp38frN+Qqfh21Bu2
00TGqdccMVaQpTTbYl6KoVdmXINxwoVIKDOysfnsv18aZXmRmZz3EnOheP6Bv6P4+1HUAQmygY2X
6/l2iqwjo2668PmQ1KrJt3FiEns6f4n/L6kPaspx5W/EVzAt/nuFPCabbsRCGI51W267OvnfD34j
7RVJInGu6GftvqDzDVEmy1hm+vT3u3/H8ffhv4eVGj5a5txyCCVqO4jYgjj+o505iRNahNGkx/rP
efjv7w2KYBHh7O/S0ESGTFBrjJ7W6ULvWDTA0IxZhJHMGqEfyYJWBWUpRiSz9pCEivl6NEPmDME9
zBnuzY+PZk45fsO3qcHVo0lN0MoSSv7U0qMrw2F+PQpOztD8IRGYwiTwb6K4mhgig5RUamisGSoi
I7LCU6CRxFjNEiWr8rH1kPah6tFgCNpank+xB7Uya+RoE0W5sqRWPvyd778PsQLeE+PJgC6HHk6b
j2Uyw2KLXhXlZfwaowE5T6B1Mqip/KX+/yXAddh0fGtRbVt4B/Coq2L795t/V9psoKyNwaNWKoZ/
4bCNS8K/MyKUE0HZ/PfMpEGiu62i3fs8TiT37+JmEvtCqoB15E7Us8skfTVsSz0lH7RFFmuaITfv
32v8fcg68kMli8Xs70uyiUxQ5/nk/33QO2ILIlPrF2rk6Vz1FL+eIQSuVq0nhW+9FUyj3v59ls5v
BX8CqUwC1y/YhSlfPcPCoMAESZRo+f/z1Jg63ICBJCSkx1xfFIbJaP7nfcEf+9+//Pfn86lFoGhV
yyIU/++wNdMATYzpAf6epD6r9qk3kVjezhmofrARrfwK8SvdhgoRDGnBCvb3YoO6C5JyrcI2ATXD
fg/SzkHs0zOdHbR8/SJyKmORRe6/718IrwhC3ouoBZ2pWCo6bI9SH8YCTx6M2Js4ykuyYYBzhhWr
wNWkyM7KDmesMDZ49x6sv25Wh0tA6dT4Khne66yCmvi3XERaOi7tRbWrdt4a7wzoC7AKlv4KoSx8
JhqRblOt/dVgf+mLb0adVDuj4g4FFiy+Hi2zDhwxao5ij0JE673RSQ4Jtu3HCS5RutKFJWYIABPS
C4/TmwV9NHXAT+A587+y2lgPYnjH6WBKDm535Scxt7nvwgYgZXgO0qOrqpzSXOEYR0IKLlhmY/Ny
ODQaBdxviKIOQzqaglLFLQHsiuQKRzFslOAB9C+ShQMb7T1JgzVyWRrK+iv/Vh60Q4A8qYyXl4ah
lyuHOD0SJWwKYwtlJrp1PuxH+u5udLtXcOPNzfw9pky4oIJdJNBG7YS2i7pdmY0mBSJ+ZOBl3Hfs
PLXhA6rdAmsWjZrAmf+NTY55Auo4HdIy/AkIETb4Tfoz4lQAIgN284M3G1p6DcUlFmi28YYRMzEb
gQ6iiH2SPTwJ59pngyM3rsJjDZ8+c4m5EAPCi9wCpweLNZG8FAcrNyhQyNsBXVhM9mxr1HK41T99
hH9zjb+BCMHx01vSwdE7otHiXPvhQgAXwLWC6Drm2NRpNhlrFegGfGXGN5ULLhLDbcVW2onyxhlu
Hj5kEFthT8x/Du04f8d4DTfCEHoAFTITv5onVaXGJcfgjLmCDU8x/LFekPCa5yysSJcIImnV8YtC
vkFQLqPM0J6YiTw5dRhbCYYjvPp3CqWUauAHEZUnON3DQi6Bvgx/bUzIKNqJEoKD8OuhXTPeiHSZ
B+j0PiwK4E6ORnv3ixxUIQbx4X+qELa2ZeEMvzQ01bl7SG/DgXFstOs3w7PHvHQNMxp+ubzEYphh
0nt2y5505TRXvAHvu3qa3/k7P8CBZhftFdET3SBBcxbkmTC3qLBQSm3/FFymV/7OV4Cq5DwkpZ08
uajcCdwP1XMeqU12d2OWNaJvX6jf2kP+HqrF9AqRM8rzr/Ez0604hCduuIYhB46W87/hnWHirEWD
1dqUvMy9iws/zeFxHPPQBkIoBmJPiNp8O8DNEOUs3Q7F5ysDz2tcYgKQwj35DfOTF+QXqifpMkW7
57UFk+gXjgyzmGd2gRtJvxZBDn5ahLIuwhMXh3fK5efguehICSbGHvbB/OaX43cdVlWyUD8hOHVP
5cV/1E/+gP9Du5bO3+Vm8X/Cn+bW8z454QNceJvWkpMgmpuqYah94iaNGRIR1zK6fIK5LxxgQBAc
GmnRNVhl82MKupjc5GS+kw1spFh7HsgoPAkrThpBG3MZFophqz0CigRrYV6Tm3LmJ4pXuGccWX8m
Nx2tCUxrVz+a13AzfutXnniWFNzs55PO+0UssIeJKr+bJBRcUmsxAvciBoebvwsFfPfsiok1OmDO
7Be7RfSK0RxkW/EU/cOSBa+DD+NintQNBWvEKFm0xy9BQ6iF3QVfA3VbBALCdMuRQCvYbmW9+RI9
bP+RxO+MGbAva3SOGq50YygQhoknkTxAemhacxWrjbrOs5ZYXFryFSl7UHqs78pliIQW+0Ko05k3
gS6GGg3zkF8kLAyABaibs1YGuBM65qJMbN4z3YL2xiaywd+fWRoHwM21IFwHjijUusX4nmH5+Quo
wRegIDzT/bRUsBiG68hQrXaMgVUPHshC4cqVtlUCTthcXZzcuGvcqFWIazR+g2aIDzJOOmYeH6Qq
BPbvA842B1j18T2uAUHTpv+xWoCMyeXGYQvhzmlb3KEZDblSilqKxsCme4BojYsSXtGzlo4sBpZq
PJQQ4WXH2feBmCuG+woH6xYQt9Fjj+iBXL8+kiQe6FsNbgAIoz81WBBE0tL/qccGh4waWaKS1GgJ
J/Pi1rC+eRbDEwtyuzFe5md3Y/FGcrjHAmmDrfyn/tmwKhov/4eFnRtnXiJe0UWsHO9bes0Gp058
Ur/BKk7FgacCkuXMO66X80oXbwo+f/IAQdDFoYaQUVAhmw2orJBoEXMw70TsDMaj/4xu1iMMoInZ
ypmQ7Uj7JBe8x64DAcZ0jm7JDRQCtHgWsm6Y5enVJ75YzegAjcPlGsFCQ7HahuTtrK4Ypa6bFo3h
AlcNn8Anopy56LGDUQIqSw32j7huMpDBE089mR6PvEXgfa0+0PSOMHIFBza4ASOVuYltDKyyHV0A
9djARIvBARajKwHsAjkVobxY3KEbhqJxk26s6mg083ktwqM8cNRl+tUfvW4xw2ZH714fpw/pg9QC
YP9s0R5hINZsZBgvkp/EvIyzdKmeGWYB85Kof043UBPM5ljueEOQY3fQj9t3VvfOh7eRWDmaefT3
TnPhG1hz/ig3YSvd6neN3wPVe88u+nevuaxpmNtd4nfO4mxCeONxSDcahFiXVUf+Vr/9d9Yjqlc2
huAJwCR/m1imHRsXYy02UhwfuJ0pWK7ZS0Cwg7jxW4esTsYSA5JjZan1JoBHubI8puIVGWddq0NK
HYO1qeb4J3RdecD5BgJBgZEJndagmiclbQuEMBM5QiYJhvIEwypv6n96RbfVmGJkK0rbEwyOiz7p
WsyCNq3OGBKiJ2Thzm/JZQaPrdVpZQY8EppmqBDUcHeRNHOX89fZvPRiSfOCc8dbuzYgFec2qXRQ
woEvQMhiJrnDAt0T8edbc91vZEir3ar7QIkGMFg4XewQ/WJi741SVrbDb0xnu/pJ7AEsdUtfPMWk
PEB0pwxX/ylQne7JGeQ1hLb5j71ZRiPuMlAlySTBbD5bTBCEWDfP3e/wgTdFchYxICT0iA57+q2v
/K1iWOgUuOz+sd198BrNh/4PMgnOrdyIoKA4q2i/1ArltTtPv+TeVZ3TPKbf1Fx44dL75382D8Kb
9HvKTR091DvUy38hRQTjA6g74qK/+1dev78rp+qDk9T5dvOLrpNQOUa2kC1x7+eUcBTFm/Dlkcky
OQiuckzmQWZ/QVgbTr0JOxoaNDpF1A94qswHGMWL6jd4oLWgaOEnGN71vAEIH6CtJrQ9mGf4knNZ
bBGbwt+RIGYucsGE2rqjFaC2g3cnkv8KxRRmNNSYRfcpbtuX/oCyzfNKoYRing2T7/GwArwjCvmy
3jvaVlyO0Fy+VzAJRTu+Y76bcWoJ+PzNCSK8C+/KTBNyol9mbN4F6B2vYdLguBMIwCAsE3kWd2Ck
Yr/C7yQfkrTEouWXH4HWlSP3KlyTKRA/8jYxHvuVURxipM2f1CKHgUqLXEmwxXvzy7WuPgZgFoIv
/3GzNTqd84IHQcfiDBlv70ZYo4yrGmQ0dkJt4+srpd+gdOdscjeVgh3jUD/uk97lqsgS3qs7dOCz
FTWnLrYjC9cCp8WT8+HtBKYFCbGBiznUCMsmZPAdWnz8WBeEFLF7qcYR03jlKb6H0y6qYDgsIKWH
OBxQWelzuUrRFOlLVqDoQikW/4Sn5BCzZBD8iWqLSosSKEvW1LoTrhBUj5vJmn785GEVJQuHDJcx
ijU0Rb2vooIfmPFF1bUnRNCii6LnQcNHrU2lo2EeY/efI6VgBXtxy2bA2iI8unKQXTNRfmuSl9Nv
0FWWU6h27CkcX5A5ZYskeYkclwpVNjemYvfGOm9B2E8sDFG9FFvUSs683dw4wvRUPWlRqNSoYSlS
+UShH3lRJnQvcWSrnr9BkTiBt1nFcmpp+YL+lVYm9v5L7dVR+Yfzz1DugefQOn1SkXHQfIoaKXgi
UCKmFC9XSkzeV2Dj8kaPnbYreiSgubF2K3Acdf44jThyO/QhxFpi+gyLtHixwvog5DSTI+fNYdBJ
5QL5TC0d8TuUFyhf8aowiK3m1VFeU1MTMua5cxfoeJ22TiqBCNQYwhg6uG/x2EJ5vAY3woErSlJO
AeIEhl5UG+qSF4Acei5oQegsxyNFPQO5v3aOI6c/4+BnOLGCPgnlyJGoCE2oJXNxKjyCJ42sMMyC
KUpHPsFQCE3POCu2KBB7jFG0+W/xTXx3rTnWgG4G8gNkpgUtK9GR7B5UbWLpyNf8m3IylAjipMKE
QiBD7cOH9ocvcOUG3JxL0ppnEzUXN+tP9C/dm6UIr+3oWzq7OsoSct2/dWpBD9qc7YEdWUpxKodA
20gxKjfc1+AQhadWgfMb5Ua3DwdGmBHLYFRhhBca/JHWQGMsMRzK9l1sEFUvWo+m7n5KVXileiE7
Zi/sSmMUHc0YdMx3cJFQPGmlTqgZ46oT1rHG2KIDuG39dCOVoFdNAAO11XPuzpYSUJIxJ4fx/S1m
UbQtovcojGNSB1HWaZpPCRuzUvcSlQBzG9KU0fPIaXsYhKJzlUj914XwSETv36iRll2o0HUChoK5
Jq+rSLBsKUQf0BctTF+iKafWylzsFAQQb6evVLJRmdtoBqS2MEEBVU7UlpVHbt9YcpMkE67yZQNq
E2cTzpYLDjrSdzQS9AjQuOhV5rtChaM4nRgotghSUA6z/CWWvBNi/nQTVdh6TFRmUguvRIhhZaU3
CIr3BgBxY3h3DKzIF8GseuEREVkX3EeZp1aOKCjn8M8DYsJGR8TTnXEjjhkahW5A4ZUPHe1zE1l7
SPEXqydhQgQGJ1KEerx6wNQZdh58Mmb30lHDFlGtNbgS5Nu5iT5Z8Bu8fjmNMMgCrkAwUeLo4MpM
eN99aVaCldOuiWa/35T8y0FLPrnnJtyLn/OqAHcPysuL/wJjif6uOgTEH45gdruABjvf5c3nDLHU
axWZzeiSIkKkijWte8wv2xWTbOXFkhoHK2pMppEtjxU2sNhLD7v9IKlIeavbYEAP17/5J7onlmoa
uMCRRldXcYRzyeFAst1jWknLEK3j2fiLwN4WmBUDzGzZt25iLE4aDsJG9Z2xuvRKmK1GYa2YAUfk
UZ2iu0N7GAjbDh/1SSlh/Iwebj166gi+NN7lTZxOLfbWmuaGOsaA7ci8ukOlg5B0EcaUaoOvviSz
YSiAF40Qy9mO25FLRXCmV+OHkDSQvaELR4b02aoTLRP8ScciqG/0IeOkHgh30gPtTvCPZbXf1Bai
d6FK35PpeKjQ3dNoLmnh6fD1YUfYEOAKlwDYZ26hTdufy2k2JlSI9Pw6WMyLUSwABOsX4Bld6ogf
Jn4pbLX45vtb3BUUs9tKAzhUrpJEb4TYkoHUZP4zjSmqIow6q1psnEqGlj8y/NViE6WrCa8dzd+i
w+d7kzaRAY+RR1scdn7+JUOOb7kmTQmyKE4tcpkJ09JQWAWBT4xH8NNVCPb10jqkJx7DLF/l/mFi
2oSCBjrTU0JMHqOZ3pXeUdF3dE/sFaa39bRvVlyUXWwrJIGxWveC6Y7IkMeSsaOoax8TY1rkf6Wb
xAG1k9keS7m617VVE35sLCs6ysCdZ4V0YAiyaCYUso2P8fsYfXi1C/ZggYtpjMlc7tiaBi7ay1Cd
rcOg73yKt4FdgdhY5GH+GxbcXsHFq++CqjNnl9+HSiLsHExvXthptBN4GfJGzt86Y4lLZtUuseYt
m6PBiIAiKXJghDdaP7xpw0g/71ISwCBOUEVZ2w4GjIDsajW1uJw1Sb6H1fWh69ql7aEmFwlgm4+0
j37TH1jCNR+LfrOOB/gQ2rkjtkIl0EYJMOHrRaxKVEPBFjdkp+0Zrmuaym76FH1vqxXoWMKicOo9
LwkCJZy5Z0i6pm6obs2N57J4Glv1EzoS2ztjOWCZQt5OvcN+WL2Q4ID0BbjXwDnbAhGSUq5+CZch
eQs/dCQ7Sj6Fm14I36uiXw6CoLnFAJ1S77AQSTjlKEPxWQDO8RiLQSklyI/CXU+bcNWLxkfnEUyu
6kjw+7Z7hqXsrwep+sgSqKEIlFsNWdQ09E/VOEW6DIDRoEzGmmqHywRAFJkb6HDUDdRhIhz+ItRb
HpKCzBLWkU5wzdqlbee2AtUFPZJS7iAaJMplGOhLqhYW4v6bhR6wQHlozKuXukyuo50iRx8u2GLX
uL825i4Q4bCX/boSQFRqEdFgJo4bLR2WZYU6p2SHYPWUNqqG6b6kmqsu638NST+SLeqPVstotOqQ
uNW3Qqpybg+TjHNCS1qAabMyXLy/QBzh+H+SxLaVTEw0kCHWu0RquWLqiecP1EsVrpXYruFicGcC
cOpoJCfMQenMhssoifhuUiu1EhSw0lQICCpjfZOrgiswWKGruSX6R4A4GCYjRr6V4jLWCM7m7DhJ
ypCG/3kAg5Jo6VG9ZXKvYRPJ3Npi/8AzLzoPuqatvYpHKMALRxXGBu4HiL5kdotLJYvZTvBJhMri
C7gBCo65WIaoO08HqPlYOfGZZ/HgXyjqJBWnSad7wfyXP/Vvn6iAF+AU8U3szrfoIH+CMIFRdjeK
UHCVm4hy6v9wehp0no35n58S0AwIPDsViyVXnSKX4pePdMf+T0lkxw1rKVp9kCb1M9/rV+pw4cw/
DK/gQI1qIudZSK95w8MKFNT2r7Y1zRU/+U1t611zeS6mOfCfklgFXozDpowP+o/gQNlL7Q4maeKl
zV8MXN1acJw8ZoBK4D2kRAEFdbd2P92itbUFItCh4nKOSc5lwIojy/iZaEuwh3m6weCPfRotmWvF
WxB9YIH83f+iKgc8J08VYzRAZSpVtjoKcaDacC5fXc43+yYvh2EO/8iBMmXh3PIz4Ev0FvHe31jN
UvidVuCCyYuK+84yCwQFKMp14k9zzDMod/auoKbol7+Nh/WBeEN4DtYOPZeIbIQ+ksYdATBuoOki
/x5/gCCFX/EavIaLtzdP7EBzTBBdp7LWLjg/ESWFNE8wZ9ixUyeMDQmVvnHOKVy3/FWgX0QHCA6g
cbM0zXU+yw8XDoalPOxqYevrl/nEW7iBuJQffJwz9LTl7DClER+9m0ULf485r8o5A6vhHutelCRc
Vfnzr4uJPW4WTgi3DisB9yafCw/mJIyqOkpwi/J1QXXByMmU5k6Dl2BcxZmjA+Ch52YN2LzgJiN8
4K44jp/0AThCM7tOlbOl9qeEFlSrii9Y8O/VP1yYtBjgdd15ux5ln7DQDtUdfV5aEtWxYLyJqYVA
vwzmwSkVsDWdt+8IBgbr/L/6jZ9QdjVpSN1SwlAFASRyCNpygWEc5FYmK/OXMbXd0Wuo0kF67eGe
HNMP4ZKi0KDohZiDzx4gdQGsOv90gCFB7KplhQQ9oezlAdOD4QPD4VUHgeYoSdknrN4fPjcccwB8
gp0qMA5D2A0z69j5kbEpRv+YoWItc5ntAIuyRZIJTMagHsl6u88IHPVTjpdXtE3clzr/f6g6j+XG
mSAJv9AiAt5cSYLee+mCkCgK3ns8/X7Q/Ifdi0YjkRQJdFdXZWVlrhwnQIZtZK/BFMIjt/X0U5VB
tFdurQyg3MK6XfkVzUEzg77bZ0B5qblqS7CGGWUhlxoQHuGwB7JIjNVY7tK/hvK4G4RPgDgLA4Fs
N4Z15MGRGQfz7qei/i2kd8amaD5K/bQc1Zxr8T6INmdLOTcQJNwk9LpFUVi2jcyGrCI6YuK02ter
5qv7yul4U5htEaHBCs/iZNlD+SW8GL8U1bRtqI5pbo39kx+3goBr076hF8gvtV+xXpDPjs0wa8Ej
8qs12MX5XxrHNqPqVF8ip9GJsMFa+hWf7D+9pruqP92fiiYL0UwulyMu4UPynwJnYhnlfxBOTIDJ
MTjSKszZAfwAZvV4mPGCxBLnYu2SO0c5u4VftiYebVP2GUAD14yih3p0wlDHEZ3Icx2ULx1651T3
fromcRjVF21SBe03+3I/in2wz6+AMlfrlG/5k4kdHtQXuClZQzvbM4tP84iuJV7tv+qLkBYMNg2h
eTEFWp+CdY5PmwPoTYkYE3OMeMaaMdapOHfG3pr6VJ8RKo7zYq/Rl8CF469zxaDUxDuj1r8Kr4TG
k7LWiLgJy23KPf9r1lY1h0/ol9deIshWy6I3zY3RtDvdEjKa9+WO6O5rNt2EJlihfkRk8doZ1Xmo
IOHCCO2kfjoH+lVRMqrzEK9pZ0DXg/CeWjQkQNLoKwdnI1oP3s6irCAk4HiQ2A1qI3S3jEmsgP9N
+llj13Pmac8019fD2rn0L4jkgBwvAhB34F8ZIz+Z2ZndnA2XsX8Kn/LFwo2vtAk/9LoISRw0LSkw
SwZk15xxjwlxtQsoNstM4CJepn86ZMsUWmTLXAfkGscFNiHkNb9k0yOuPUzpFsZMLvw1qFktQE1Z
fOmY4OSc5ObzDPxCqG5p0P6BXjS5aUvwxNFIB+UnFnoxbc6AZ2xDmoTJmYcKv7K5pAdaW9/IVyAv
09ZrMdQ/aA6E8OKDudAu1XjnMvYC7DqCorb0BqQT4fAR66jQkVZr521Jabt1wgPTK+0GGLH+jqiH
lvx5WG1nI58oN8h9CikMQ2ndZHgTNBDtTWGWuNP8kiOXhK7BQ/7OAAlBxm5GMNE+zHP+He1+2iV+
8Q+9YKegkjNR9xZJzBt5bEamgxtZZGurDWM3j6C8hf3b0pF03GvY08EbwZLTn45SKdXdIjHq9kiA
FCmx4kffRIRXHx0FUFpmqpZGBFsRmWmQogOjVSXfeHtLRjRfhmKaTF1aiLCbJgmlk0kTM4yROzM2
LCEDiAt4XtwZJ/KGutvI1VquF7RiSunY5cfQPdKiqT5LJpGlM58/naFMMDPWzkt/WmvFNoDYg3nm
bIf+JErnkBtKozzA5BgomoEalLlcTGoZwGVMlnZIJk7LGrB+gmRfE9n4kTG0I/wSkbBUQGxIvKoC
ylq0dIDeO/D45kZ1iNiILxNxJryZf/2eLl4CSFAOjgrI4oyhCR4Gjs/9ANyXvyWd8DJrrbmsHfR0
abU7biEeQ+ELAIjp0PLqPFlF+jP7Cuiha9qcdh8gezP5IOmKrzKfj7SI9U9QZaFSpBBG+YZtCRWU
ES56kd6MAMORPHiM77E/xnUPrlP2c07zcbdDJpBAt1fIiJBKEA15MNtLVkckgdOEwx60kQ0DAslv
6cSx7cjYCA2cGfBOnG5OlXjSdsBAJAGVY4M40mWmLQejBt3r34HsAq1SOg9PqoZ/eCXEFFeYty3g
x9gNVo8qMgYczzQFGDhnKadTjvmC9gfDYEj/wcZskq3CXaEEoKekyGsNBUo8kqRp/4odlcGu/tL7
3Gxk3L8H36coR0yI1IORsx/rBz0j6GLCNawmHSsT1ug32sSg8PxANCY0eRjTIo8CVZyKyANJcybC
wP/dZj4EM3RWILj6/lxSZ1azLB3KSI5QxKwm7TfdEsbOSams9CvUDnUGBV9kWOHi0WZwQf7HVUHC
QodimKES5H1Wb/B6WiWsht5Y57INmo+sS/IZvsDpW5YJV4APbsJcgm4+od9Fv8Xir/D1zRohb+ov
KM8c/RdrFe2Nam/dhy/rFypDBNUIjL4ZbAaB8XVDXu5O+xndUuOX8EzqX32pT9AlSVrIT6W3KfXA
nFkeQ2xTzJczcjaSAZI+KlxyZJaMUy0o/8Ri6eSILdhluzEvDvOcY5tZv3DbSepAoTPHdlkRo5PD
lMOCOjhhJxpwr35caZu1WzwDKnBXhJ7hWdFuxuF9kOn8wZDlsGWGUpkFgKGEHoZXfTJI2eSuRR6D
WzZ5evdLyUL9TQ5czqGUkEoQg0F7OIbgajgvYCGKILYHJR7Ln3Mpwea8XkA1+fvcbjkjO6BD3+CS
gGWLzh9gjgddBuTA5lWD0BimNDvUsrkJWmjX8H/hTUPO1GbcE5+20q70YYV38qeOFHpgeZcCzW4G
1Zk+KaeAyhUtnmqGS7BQAfZsmPF0acPgy8lQ0zCTgDnQbEjpajC1MeuaVRDa2t+vSpEcFcEh1guc
9xkaVawY+l4C/Yw30ThBu/BgrLRVj34UehYYxlJbAJDSdULDAlGBesa4SEVOK2+icDHIDH7OYoaI
VZQVt7U4iyx7bAhy8IAelyL9/6mGg9B+sL0Nx03KyBT9ZfRcEaV3p0wjKR0tt5k5H4YbRzdtS8lJ
Zq5yVtGfyybBkjSLmJiINoLCQgepzm70D9VB32FC4wjT0aFk1S7YnaSC4xSOOuWghhuGFSfDBPmV
Ro0xEKUWVKMEr7pc0lcCgCPpk0YWAI0mGtIIyMVXDmEqElordGT8H5pKHNLuj3XyzjyRUomVX92p
bkg5WNWc2E+qOurjkZ4gj9wc0jm/sskiI3FFUsfoDCkBR0vzC4mAIBgFKyId2CBdGjYDmQY1OFUd
2v31U6T5YtDjmJKj5OicIAOGFkrMjNrUA+0ppu0H2fwaSrZWUJNEKt2LWKNuFoRwnaqyDUrCC7Gn
aMMIbytb4MAcfGfRrNZwCgw8+i7JF++VT+BfpdP4Bl/oL5nLMacACFGnJLRcby59CR+doVwOSH86
jmSQrwAWwoejxUZ7LAc0tUm5gvNY8d8ZZ/1BzorryhgoOQxbhHSl5FJSfJezKloifUlwUJi1G8b0
DH4ZD25M0NipZk0hP3BD/GQeknEytyfROYd5MGFSgAcH/QxSA28B0SzWB6rzKZNc5+rL/4nO6bW8
higg/XIccdNIZv1J/sGa6C/+awR4symfwgMXxH6P0VvYMdKS78u/1zKbRV/OTHVbMvVuwamgcBuQ
lpOZYUKKFhHMOJjHIogakyoTjlpkkdmgeTvncqvfxbsKbbgcpmyTSwQImpTTVgbOmqvferpq9QU0
UWJrZjJEB8ltbEgTnGmbJt461w6xPLZQi3CjqRepPjAAi5/izo9PxOrxQfKGrngUEvTnSXhH3Jbd
6Mp2Ak29wiUOAQlbkcijF6mG3gVafM/ASm5FuhUMm3lAmLCsffx5RsFohA3QoSNLgBM3i/HwIUku
MX6eKMd6Y/zQqUMkXDhaP/oe/YFkqhzzzE5u7UP48W7Rm2hAEGgfOsBnO+Wk43/pt3spN+Ze+aAr
zesFt3ojXK0fuMRkZLIz1c8aL0vXPX94NwNBCphUKNgxM7fjX14BnlVK4UgRkk+Cz1ocLxbdaHET
ZXMOK04mUqdOZ0JzRXT0Os4GO0XeqYPsNCZWafXAs6QYFrW+CNHZlm1QvfFmcZuiw+AvWTjavd2S
MTNk606hFkAFICaRjpmP4hNCA0G4NMfWdUf4xWwEM2zmMwhnLyZAoV68R71ipgdqBAmmMDyUcJZf
/hERuLm8ADYACI9KQALgB5/o7vI80ZwQyknH4C9wsJqomG44bAl9SGURD81qQkquhHabzTiob7we
LIXirSs3ro5xdA/ig9clReba0NgX3GXwGV6QNyRIE4nbby6ecYQd8GCySzhWu3qTjNfU60Z+R/ud
3FLGokTy+P6Rf4d0O5AAukJDQKyM9JC7DseE3rwy0Q06TyO/IH6EF57EC3ODVbhE3z4PYyEhMRKg
/TojEYnQdbdAo9JuzEd0ZSkFRyugWzFXNbpBKC9BNohnyS2j0/DJICxtWgSaaPUBOHTT3qJam5UD
PnnL2lp4KHcMANQ2bFr6cw7mfsoHqTcQkTqGY3hadMuhW6aoLjJb+zIRzkDee4a+9jhPoPcPFZln
WEvRHuB4oa3r7Yg6EqB+eRdOPycSi0wK0X2n7P5FipR4R1uso+3lLkhcszF0gWhC6O1UpK8W/7r3
hHFsiqJk7xWoCY4tdKiYI+A5InoJpAlyVVAtfk7eQoZLl4RUN7nLL+uU3YFPr9FXuv3DI0lj0ysm
Jkj/CnOKC3A//zj8kgFDNKATzbDYJ+KT/SfsXMZwwontPMOfEZo4IpAMKJfMYoXzcLTRFX5LZ+Gh
tCGVTCRC6FzIMJBR14D+B6qP/CTuLtSGIOgegjG2ce9gm1YwBUDQgzkuO0Jokw92VCt8X8/UTXbC
jcEZOTwehY9MAJxRuJDvGW+NgxmnJlJqximBClD2pWWBpOx72Cn4ClCb8DiUTtiKccJ45FxmZi2c
SWg3hjP2LVESKy/2F0RhQ54H0ZGVDzUk6JZGaCvhQsxtjcj4RsWe/i2cHpZI8lmwwUgdyKuzMUOi
0DQxJIW3BKOE9/4OCTKmPWgzHlJ0U/RciNR8Hj4VJCcqLC1cdO8CZgt7D+s3XFa8cZfzTmE1edFi
/LD5nM1pUpwR1SEn81FvzvcoNFWNBRrVs0dTHYdlajN9yvaujwgIkknoQNcWE57jSUnWwLIqoYqz
NoFm3FNkjbx0fjjeuH0mL+BZ99T2wMVIkR5BicYWovJLV+WHzEN9AgWh7gGsSpsajgggiv4CBiDh
pMAipaD0b3kmdHd+w0I0ZtRnvDgtQ4ZbR1bzqOXmTBjuxt6YQ/LXeZLEsEvGA3HEGjgsV/4PdXC8
gEfPfvgHpo9YNUS8F3mIdgI54uXdGdSNfAa0p+ezcCud4PYDXjGcCiqNr23rb60/hmdqUXVP6WmQ
n188egK8GGrZ40AC9GxSg79GQzI2EUh5+AvOpeqxH7b5i0DxUPl4szwnGJFf8wAGJIVrim86Ag4A
P5rZgw1YTwgohR1CdSTlAMkkaDyfSp0EBvzIzw4oXoxSpeAiNC5O1S+gC91trgbISXwE1wGJhJ5z
VtYAN2d8ZhgU4ILz0lzELKEVO00MHAGnWgmzFkFq5A9nEfCCtOJGVvpcY+iSa5IdfHcP6hj6NspG
NM51i0GQRQoXDywtRlptvOX8Nd2bWb89VFIKpBKWDy1WHjGmRNzJYy3u4e9C8mRR5Ohu0pSQmZGC
o2PTqoHnTv94RCTVV/bV4YtxxZfyRUO7+RJRFOJmkYZRgSNf/mTtuD8sL24nUBavx4emycqnhTrE
ukhF1ETHkp1lxd0wkcuj/vJRFyIeAwkjEw3UOQZFvgEdoZi7si5CZgz+1hzAB8md8Uvpb7oL1jlk
Y7rPUEGyM9ir8MvHM18AXkQ38yU+U+3cAaG86JEwtUHEBO/PQDwxVuTDP1nWIGVjWfeilwuVZ1zn
0oxuNaU+DZYeewqbQq/6xdoOhEAeexBgozRdgBcpKwEf+dgUof6Kh5XR9MEUi8fC/I3ompInh6hD
jVkvcfkh3Kydd5fHdWUQqOBIIA5DM+5KLMHatFZGIhBYRUUCr8RI5zjATDmlp9cxipm1lGOt8VnJ
8keeNh/hFm4gCuDM3hD6v/hgrDneDUcEEEa6ZaSSz3Aa9vSgR/VcpnJBupW/BP/OjoC2s+a/vDGe
ClykkEzYUPh5wS3nB0uXV0rEPywYBjI0Evpy4FW8KGZHcNoKknQ6cT/j/AhFQ46bvK2/aDxRXedP
5mSoJri6XEbeDzcAuIQfii/2Mb8peLWxJQI+wt3gZ6AmXPcRij9pJy6ReqHs4N3xHAm9RYLSoX/B
oP0DUepn8StDL44X/GmeCT4TfY1/ibBFlPqLDJCntM9RvvoT3PYSfcGI3tLM45dcMD4G31Pp8NqV
McNcYZyviLfBnXOQNhNTD3fx1T5Bv7kSHb3+YqzRmruLap8LAOUfWV/0If+g2SOtMe0TqhaVPc0f
ngQ0AEhLa4i3w1tsOOrpvUz4BM/oy7n4xxCUGniJC8RSY7QhBUjmilqTgPaGh/TS2FLP7sRM68Qz
DpznLKr78MsLtmQE/ZxveAbvmjwBI6IThzbKpXfz0s7FF29IPtQvwAn+MI9kQMK/8orqKx1XKtfJ
dO3xvY2Me+bjJpDcaGKOt45jgXtTotU7Ng6HoMAhmlOwgM0vQJkfdylbjRN9rJTfJMPkg6SiHloc
Nx/G5L0lIlEgn31hR4QcW3BgYgSELxkNKmaC3J/gr17jCBhjE3cW9JkIAb19m2IUNOMsw7AjS21q
NXjcDKO32/wKfNPdCWkOzpbT9IdsAGjJfxpfFE0CYQk1BxXqgU3BxvNSfMYcYoD6GvvF7GuaDgxD
02HVbM5EirwOhry3r+6cgBRoFIfe2XlRULPY2fFc90W5jfb1zKg7jBy1kYSY9RrmwRElqPDIELzR
O+hRYtTHx9xipkUrKgTLu1NlsIFMnoHqUYgIsjvT4ChM1IGQp9RBRDJCkuZmyU6PsHKXS23bKWWz
97HO4HY31D41PeLBkZ0FkkSwi74Ttwymhauv4qhX17reWIuhM3HhCEH+fa9Wr4OIz1zFa61rz/K4
oPnbk0p925TmOO1Oc1JTu2QjO7SnkACjtQJBbx4ioIuHHlN0DlPcQIuVti4k3CKTGoNXrNZG82XX
OdWFZW6aFK6oaYXlVySUC8v0hHustYusosjzu7a5lEhZHiCHrTLZxFYsktglir+TwIFTxwe/Sxtk
Th2xfGfD8JQCNf9wpZIZMsHlastoGUgK5gx/XxhKF5eywQyNThfHChjSLmNZvjGUSjmsVsIq8wPl
lmbpf/9lxLTZFKUH+pr2ELPdQNwJuto8QBL9XkcSrOuQtNI75hdDFp4rigOKI0gPm55lUfkbAlPY
/LdHgvOEPm02hTmH+Pf4s2z8YpUkopkZKPO/n/19qcQ8nJl5Gf6fnw2x1c+GEFra39P+HlfEOaA6
vFupiETIP552KcNgRKaab4kB7GKqav2qK/Ie74NKuyi6b4BYeF+F1IBRR3l7iB2xPfx9Z3XJB7dK
ZMLj//28zvS11cQV+hMGY+lJcK9ruLRIcHHmebp/L2ow3AQn3aU0/rb0W0i1mlggQWWM4GbNfKeh
ePtUdTDnEIrF3/+61Jh2piPcZB9++oAUAnLZBsTYKP/MVN/5aP2aeUBNMdfw6jCabas50kXORydI
5dwtoPH9PQypt9YvAEFiz1habq7b4EVAEo7rTLUqR5ktU29JTqeg1/JsZUnM8rmp3BEHUvVSq0Dw
fZBon0Yb7tEM8O9JDo3ckBngHm+K5ljC8e+LX8Uqc5IwK2ucCZvWKC9a4rkX8v2//+hiUl2yzOIk
sshhlYpR6TI11A1uBdGmdXGDqMNMPCoCPky4m5w0yVeXuSHlNzdX0WKJ+n05/s9HIps5S1Pa/v1y
CESiZIEW1KB36rKKXX9l4JaAA6tobqKiaxaJaIaHHB0A22hU/VxEQMJ+KTl3v0Y/rvZRfA19+WhY
endOItZMZTJXkzqZzoQXDhAQUn+oCtK8o1bTjU1WJe1LgVRuBE3+Kbl9hdWkkj+AjkHM0cqh3wkh
Z8gz61QFSAbJhtUc6jw05gSgdKcperUEhYs3ip4z/ywZ+coRunA7hDB9hRzcw2lb41RZoXFqUcFU
tSxbNglbPi+M5p76yNT4tfFhNYUxN0y5X/z9N5Ew8yBWruMamzlrkMtzHfbgEpEcrP/+G1qetaj7
5if1iocbob4vKgpTGakAczLqpGvkIa0uuC1zn05Ha4j1IiUiESQ+yAz2X0VcX3nD5a9rKM5mcNV+
wYz/2dH5n1/UaM9WGWzcsCz2xvgl1rGfG0xAsMSQOWLGn+ktYOXk7zdxpGxUrwi+cG1ZNBrKLCFO
BtBKlW7bNEqwjTq7qpCRjaUB4kGTnOTIxDgri3OQ3fFbv/UORQZqiIwcnsh5dvK85p1qXvhpWPBC
tEgRUGdH8BnVgBS7D/lGUxqPpTzH+Bf+xA4NBm2VFsExqpGkgpmdodGd9XsUt1xE2hzYJr6VoN+G
uUieYjPq1n5x8XxXg/6d9UQ236mRCBM9pE0bJjZaK/uG5/wl+1J1lBUKpB45pbmXFzAncRg+mtYp
LlJ0u8YvHVpNK8ekMC+DBvwTPYG/L3KHSIA4fjFLFh97Ftq0Pu8hV+zLXkkWqAI1O0dQRJrPhrkN
XP9ihK6z6iNT3JZ8oI05IkmJJe5kM3PWcYRAUArVGLu0BGor5G4yLHe4OUx/o86my51nN43vHzq8
zMVcEd+OXr10nHJJicDOaHYtfISWZmJQoWdiubSBm0RidWrk9q4Kya6rhoWQQhdug07GZT57hqjq
ALWX5t3ssHhPrV4+xqztSMf1Nq6RLFNQmp2HpSwyrGJ5Sway5E2riiIE+QJkv4/LjcP4oOrl6lKv
y2EhucTBxMDjlxuZfqMHikUFZiV8+EvieztERJyl4gze4e9LIPkf7HjYsLUunOKSZLFxYv2nfWR9
1/00JfUk1oj9qU+Nd+XViLGLsrFSLa3aqaoBEaLo9ItoCGDRXSgtiLT5Jhu/8PRN1ckPM8/cW2aZ
1lwTcJouvVa4CmmzN2gdMrREULY8f54pYnQvrExde4WEVE/yKhsh2AdJP1I5pL4jWSBtcQfa2mLW
ngiQ8jLMK8VG6779iKP81CkSNXnF8A6EXsBWxkIHTW93OEmKczn12vXQyO6+soKLmEjutSyjRa8r
zPQZYDVkC9q999MVtE8YDh5tQ3moQPWFALKxjopUErfpwtJEYY1OW7ElFqTzTKuEM1kQoI8f4DTd
hB9Bn9XY1CLeHAVYTqmJ3x4Lh/KvEgoBCRtJW/ZejPSlqArXDGHzqHQvUsd1dluZfclKxeBunF3Y
DabGhIYFHSAeRG1jCBCBkphNVWVJvNeZBoDIJrWz8lKkarf3ggqH0fGL2Cr9XrfESyIno0zZZwzV
NsY8Iooz5anhEb8sW92CYsH28nKJtglL98z1hJnc1M1CQ99RcWvSbsMxUfkQ45OGdWKbMgLn0x5Z
mkMMico18DYMh8vflxRZflMUg1Pfxp+hx+hgKUgss971DwjhQ7dXmvXfj/6+dIOECk+MKVbZt/r2
70s0EPt8CVnjv/96bmHN4wKE3A1DnNqc7BZJZXJ0Re+/L4pXA/HiprcsksLZaKI22BeHTX4YCqYz
YOWC+OPVu9DdKqHXFtFUohJSlFLc1bVe7ZTajGa+SG9PDWQZ8UNCmKnqHmLIzn/fwT4n43X9pdma
SE7lI9/fUqy5UNWQwvQaWQYlCkchM304G6UF19TQDvIQi+c4z+pV3bXAguMvkUBUZ3rXCNMS9ZON
LA8mlev47TBGo7QO4MFlqjRzVVHft4YarsouV5Z6oZ+kCGZPmRgmRL/eaxBBxOhSatADiwYG1XrX
FdeaktHCd6BSJcGW7JGtGzrSRmRi+SE1YEy17NyMJmTiuIUYMbgFZosSsHZjpO3Kd7Jw0/d6B2xu
xBDsaDJyeHQog2pMqTECMbjKk0CexGn96AJZ2Ax1hBW1mu/dPlkGraPs0oa+cZgzCqDIvborh/S/
L2EpYtrk4JDpe0OyEyrAjVJpzFXiUA4IFBK+JufLQoH71A+OtiEZQhChJsEfmvJmWWbwFiCK1oxA
g+mYk0ilqk1LP912oW+cOjUP5r7iV1DA9YNSe9klDEtMPzM3PLY59lhypqKHqfattMCGg4FJUDGd
nJUxqCKdcxypu4F41MPhSIud2M86VVF3Dmt7pYaUIoObWXBddGHRYkSwd0N5SZr03boxOBL+4u3k
f/LBycO2M9BW6KxzwgmbDYzTAZx5oo9FenXode8lGxglOREzOBzEq6CNt1WBeY0lw5PO6iXyjgkN
D/2sgEw56AyXqxTnb6R6pnUtLwQx1Dh0F7IgXzIlYeL2yg1BdaAF/ZEV+oroHjO4WQzFb4NEDZyN
AciX3CmJ9K/Abb6zWqUXJ3XfQ0bzzgQXJR+VUCndM7vDLHCiMwZcI37M7k4H7Jm7diPV+gQgW/qI
gLTLI+LeVb6I3XfcEkcPvnnLypdXvgI0HLoH0yZ1eAukE9aykXTz47PbnGT/rnC8RsqhKM5mvLWM
KxlABqGHmoKRphEaVaAtLMh//4YVQf6+mBgENpQbzIlJEUZxkziaA1269YKcFpyORiUITYxW3Yg9
UBsTsrb8fKSQKSMMx6tVNAZWljnj5cWn8GstQNTSp++PL43SdLkVFYTlqMOn3micBDC9QogGEAbI
rP/hJuoHtR7lXKxbjR00OjTI+qFpxpybsEaJRAPep7Oz5Nn8UiBY7MLyyZOJDHG9Mn94DBUjFXZ3
RmAB1YS4m/Q/5qs7k8EeQZSzjRIwWDLFq6k2D7ydBECv3Frygfk8JoVg+gvFHsIs5OX2yN9G4wyI
REcavcxOKap3X6DlWm+7AlKubxBG3jCybf4WdhGK/Yj++QzUoAURTfsf1BeYc2NF0VrbCdPu3Kz5
k8Ib2mw84ZWzTQuDUp9a5xqHEHzCJ6o2LWlvMaomwvKft09gITo5KNe1R/4SbBETJjXf8SeQImNq
eJm+9WN3bl0kq+lTTgd6oP5IKB24/tHZfMVHY6HtuqV1dt1p8ZA/unP6RkEAWikEkFHKZsb17LC+
XqQIOZAq8kYRQGMkAREvaV4kS38qwF4BnYELeU4XYPpIsU2g+7pr3ta1O/U/yrAiw1Z2DeCSGcwM
5l4SEHMYWj2qWhMvg2KD/MKsO2df9L4GHc/pWR/N0yeGkM6gTBNro3tnDckGiy7NtOfzNEtWgcE8
xUgBW7TyvpEPMpPkrDX4DSBk1kVyHgXTGChmgY9UCyY1eU3Yu2TbAms+WOJkQyBH8UOaR8bJVY9Q
z+FBQRAMZlC5OQ2mfr5LglX0WyMTCuPnKidX7k1gzGCCsepr3+7jOU0CJ0TuD/vQVZa/9OHYrIEh
8YvCDdl110ZkIy8l5ZRAcwu7bIgs/AHM1QkL92YgE7mJApOuU49Ba0DNYtXgdJnO8Xito7ujHeFe
w+A7k95hl4WuJczjrDsreFTkRERsFGUTtDDcMa9lVfsIJcRkFVYHJ5mzD9hwGLLKlwnGE3iY6Pce
x8pJ+jbURSd/dephjGTdgqWmSTb6kS1heNvBWsunbFsmBIo9XAa2QPfN2scMFBF/ZB5x9oAfjgId
buSs4bixrfjYJtx+ho6BCfvspkU7AbKLaHvFRkQvgOGde/GD8iILBJPyGuy5xLQCpHCN5Yib3hCd
yLKFlD0s5empqyC3eQALi8dr9PNSAx+baaeO94LtnleLJNn3zNIHTPhY2SOtDrUPQ4dJByYvU77V
eVf0i+u9gdtbbrfwyWjvBRtFY4RoIndLFYNG+ggT+bfx8XKbdBCkoGoZu0yYunTtJXvI1r74lHj+
t0RHrp3r4V31yD70I0JbYX1AnrNlmzpXTT8I8jeMeUSGye0EpAARgAEzZ2TYe6gQOEQb2XYvOCBM
7nf0qFa8G7FBtHnYJiZ0/XTnXcIbHsYKqJaLRPWmxDckOPifMmdovfH9tcGqS4x1o++k7xo4GlsE
2fsR068sOsEV5WVzGczpQTOIGzup+2sp2o1iy6aN7H+Bt5f+ORetbRu9emWDw7Tu0bdv4a6Qt03c
U/XAEkQMUBc9pPVKzlEUMViX4kXfDljXN2/+CKNpaYpW363SPrnvWQfP44QCZcgdjM4ZtiTJlxuf
HXEuhCeSxzSbR9rK2ChbmH+Rt28CpA93Rf3bSAof5iMNv43mXadfVnHhtqjKppXwT10hrphHKMNw
lxR6ANBl6ATRiMaMr9wKsK0M0iDG0ayJcxce9Y2riQsyfu2I1iCRMWU8GEdjOUUCyviIwlMUPXU0
E1QUSWkzn0LzqWUflH55dnToVDYTd5N+5v26KS6QLhmgwH0bG+sw2sf+m6FtdckGbtJlRaLTn73+
uzCutYaAwHXAHFU/gieZDk0U3AbwoVzpORKR9yF/ILvfBrQodh1ORxyYNRqR4yy5JGwza1OFO9Z9
Dlmhh0tmmwfHOwMU01AKvgymBD85TnQM13aqgH7xw1BXxjCTgUyylSadlf6d6IsOVmSIac1Xl65Q
nEa1c9TdNN237+MN8FLrWd8vcD6yyDSwkPbmGWccug3YPeG1kEAWmlX0kNDKPw7e3LA2445yRmKI
NGeDSuFUElDgsvF7G+hSchukZQrGvfvWHkMzJ+eDHH0MHm7ArMvUufLC4a2FxBohk6lccBBLxFMn
fjTZi4F43VgJ0odj7brmllXnKFyao/YstIlJjT+k8VuynRH7/AwO3TL6xm+IUJGj2QOlLJgkDzaR
YFxFjbvtsUW/aoQonBmTIAnt+3Zl0NrR9tw+Pm2MkdDZI7tUj4W8zBs79X6iFjWs6KSNoNW06EgA
25cGIehsmXOSQx0aiWlsOWFKZd4C0PP383SLRAomwWxes2FwR74owsjOnmNMKDwk2S5Ak0l8dHSo
aAVhkZttAuZjzjJ9o1EEDR7OlCnvuYUDaHNkcV5lb12TN7LGXWgMqBnUzLZMwz3xkavuJNPQXcsX
iZp/gjqDmDEnSUoaCLZernFc9CNKCX0l6jBntuCsLtNu3brv1m2zQko8J7nscMO1u2/cBz19V6nL
/oYJA1M+Wr8NsImDTlOhtMcYKHFyRkiLsbM0UXig3VwOuOYFzVH2T1b3q0h2CbGHjVn6z6AJZpp2
j+R90GADZYuk0EJLvwQ8gtOIQ53KIJvH+p6raLpMLq7rFlO6RVp+1u3Sx1aScGnNUhhBjATKz15Z
+wh8Noe565ggsXetPqp+MU2ZsdR5W/JwNbxq5XbL2GFPloguOMek2nrpi7tNnojr0yS/zfHvDS3M
JdqJpLfTFPUcfChC3H4T9DyarQHXMLKWqbsaqx5RHQUROS/2Qd/BFtIZD8bWJDvAoHUeoQIZsWIS
ibmVbm3EHAbY9LrC0qXpH3KwoMSDLMdTEG9FEy8yRHGEbBHDOErCZyGfXAbRI+iuVjKhV7GjtY0A
THyTtYucXph8mjDjjf7Aryq8Zf0oM6ZI9Vk/0+pshhcn6yfKE9qMiKmqC+2liw+JsDPCsxi5GJ2j
w5eJMxM6so9AgsAMuOFuvH6Tojap0uZKZcEeAL0GWkop1I9E/RbfgCj1Z4km1KS59LvhO77Fb+/C
MBintfpR9DN5VWwsW59VSwZ9Johs2f2+Wxnzdp+vg6e1ge9wo7flqFS5pJ8T5YH4l8YOJ5fAFRbO
YjA3Htp3++ZuaI+K2d3dsBwewSEQZua7QZ2JvHOlzZvVQDXOmAaCvKuMhhP8rnDSIbHezDttEbZ2
JNvepXt0WERTfGLdWI7JPmO/prQxlCWHoy4sTZJAdRbvErIs09Y5080565Tv/5el81puG1228BOh
CjncikQkGEXFG5SSEYmcn/58mH2mZlS2xpZEAui/e/UK5ujFOUmBDsa7yXASR58GmG5HUzGM2WOD
X3fcGU+MahHIKFz5mcQqj2fOssn0ojUkntqiCi57+kAVXVJm6zlTePZR665AepqwSzBEwDJcPmDu
bci2AF+O2gVLvzhVaRBTN2pKxfaxyS8UZAuuPCljCHwkxxTcZvTIc8AcOXG4S1Z82rtNCAl5ephc
el6gCvzOmOErhEo0iesR8rjYeKvhUCk1ERvsA3+MODBO3a56wYWDfQFicrQFGFFJrQOHF40ppFeV
2V48Vqr96Gx6UmHhDH9RyUCUAlElidrVowCDYwgvBqJvFnJAEq18xs/+Q3wGhxSxf8Pw+B0W70JI
EGktrMePzBIJ1x3KIJgbLCp4jBoifV+gr5qOXEKOXv4XXVM2YNSwiwvgyK33xURipNOBJMm3SZ46
TB12iLr5JTcRnQgiRumNrBYCFTsuuRkmxjnB/I59MgePWboa8lqKaf2BM5xG9IO5Lwi8wZnml69o
HKaXxydzHTf1/M0MTsq4yZ4gw4BpJ7yayRP7zge5R/Ge6QxIHBsHPoOhDqJuTBBAOZkeus6D4Idc
Co5B8h8rBO4Q7GZ4RL2G8GnPxLVNhxbmAE/05FyDR+xJ6LdqWy13M8qJaRu1+M4MTwyL2g1Ej3fE
EMlo2ouk7oXyFx6wKbFuX8rqmJBF/sXksJIUFR8i4WT2hMuQR4I4As3r9q9q2VpIY2MiPYIuioNU
jARge+xEnaNzF+kXiWjnAb8UMnn2I+bpe84jEjNFfAjBRKcd93YF8JXSfiGB36fkdJYOTuoNt7dA
qvGuzyjCSOeRr+BW/0QNBanh462VdmTa4sBOOy1U9FQ2IlEyWRrhhos1z5oVoV/YxbQLypP5W343
0kH/0DSXI834puTwcFjfHOoccytkCmQnX/oX5aC9RP8W1lhYwDFGDq6Bzwce6fj/T/sC+hDSNe5g
xJLwPjbu5VN/ry+rP7Hmc6xD97lmzpBjMrHjRIUJ/lWUO5MvV4O8bZEO+QEL7hF6KfiR+yD8qrHz
wu5mn6tAJ6wBMsQokfY95gebPcOOqESRxupZ+OZAAgJjTiLTYCaGjg4zi5ESQAAEg+BJ3tNcZ+/i
URNQGe8JhuU4zadwPCvpXngDitbE/YSrpoplJTygp/IX6X4Ppmt62z6NxCJxh6KZRhcdfaE84T0w
IXSt3Djb8bdTTvBxXyKJ21iCdvXJQyLndvPS/DGfsgBTqG0kOCGTqSCA7WKOVOgIJitJOzGvNYZ0
jUvhYQ7BMLFHxds+D8I/kyRqzW3XvYh2pKOwgCg6iebKFKQ/PifgLJ4dVolOfFdX+xpQkrBdmsLa
jcjPLgOLaEmR+XOrQ2zlKEJauXVnCIZmbr2ITVLnL30AVVYdXLVw5GQPOxBcBJKbGH0Nps/TBq/m
LkR2V2wOTxDtILpF1heidRg1uFxiQIWSEqdgYCbkB9u03XoYZlDCOMPF2cG5sRdCJQuojK3qLDM8
SLcUwk2GkzvYLsii8wCDzOwK7jdYIrc7wpIBswbEH0+UUezkBu1DlDnTRiYLX5ID6DXaRJu2Pfzs
0JGTYjUjRG+lHGxy7x9+SCDsCNnNBii52upncrBYZ6KiVb7v5gNCc+Mw1EfTAY91owtpdHkVMVw2
64zpaI7LtxSs0pVwxHxxwAywQn7Q21FjcXbZxzJhVx6aoH0FbUvZgZDBBVLyQI2/msKhZEEHwh0Z
zlqZexU2yrSBvD8AnIudktj8wLzvaTkzczbKU5U7aWZz/aYLgBGaMjps6hHNsPqB6+ivyNEBSZpL
HEFcBJvk9vlQP+I/KhafhStBn81p2cQe+Q8UE8oI7OVvqhzjiNDuTMM2YWKjtUQDcE0/s+fmb/ib
Jk/5bo4EIrRn2hSe+2sv3Hm/DsZhPBsHLXzQptgCEBMxfbRsh/k+3aRQJZR2191yY1c69bPxXTpk
l3mzh5QdUMb0q9ym75Le0k+KXuEob4SVH7Nzc8QjnZPcH9+Ss37ZDFVZG/8B38Bz4+1K73pu7gf5
it0lxLXBtc7VA9M9V80DUXLJr5u5KobXwsxsAWWehLMOZsh8/y+dGRDoKh2iESPY5c2u7ewefjRc
PNy4SpLjMBffiMFKQgTxbhLhPdu9i6qoLS6GvuuRyn+iqHsg5sNaREIoAnx/6Vvf1A6a+ZLgeYSd
NRIRJLs2zZ6g7AyoTwXwUam6CQ9GDgcZ1fF+1T975SsajzzTOXMGkNmWKO+h+G/+Hp90dxSugcoA
RArXcSUv0xVkOsedCL1dswVI5IM7I/mS9zK8O6yZsQhF4MNLUN3esFt1r7D3sFBj2ZJ0iJBo4TNI
30uzU23ii4lGhdDMxFkBIDhNPljlQEF50KvCvyCMExLsv5wlmQgoGkBJETea68S+cacgMYnJ5X6m
aLF/LwTcwzanMpUDMjpU4kHsPiRxszFTFUjtnoDr5EqaiYdJG/mbEP7AxrD5BvDZrM/gqQEC/ERO
8QbwFMHzpGZzRE6eNTrgKNvhv922pAvbYg5lA102GdMErNAoEw+wo+fjrOq4WatrdYU79FLdZih7
gq3NhznmGDrPpl8nYK1Pyo+4sNjdLTyeD3qNJ/0TbVL7w1xSWLgB7uJ/7Xt0TLBUxJ4PKiWzk4lx
jG8uNoNfDkke6Sn6JniMSO95SCGc4cIBXF7fVuvHuGHxw4nckxXCgUvWGY0D4PZf5PO8MZbqH4yx
/Nt/cybTHqH/tCBz9E/NdeLse37Q5YBe7/g2VR92/1IZH6QnlAyNHKj6ATuYWggMDlAEC0zL3L7c
HGT5wXRD5u03p/yWXcaw9cvLeOmf6duBF3jPOtRKYGUfjNUmYC5wwEf7vanZT8PHgpLF2mTw/zP+
4HKwRQb8xB88+6d8FnA/Po0X4VX9pQGrv6s/7Zsd1ztHJOFK4C9ivJs+JQBq69DS6oq2ufIMPXHo
YvfxRjc9aODJmHwdWQQoWGDQQ+EFQmZBB9EK4MxLnkn8OFU/zQ+lcnlP74YLFRheISuKLhxf/2fj
AodPC6q7ESAovc+v8cf6Ku77XR3E1dH4I/UQGpBiF/gS/UqvcIQhQMNaX+383r/qP2ybOJuow5BR
6YQzaNPn9aoD9/GQERX4FLvpkUF2NQBVTvIH/V7xDeah//aeBMKJkSXpr4nDm5a+8EG/9N/JMyPT
1gci+/E01bMqyhI7TbKU4RbsFiqG7nYI1een4UWq91sZfZb/iJJ8lf/rkvBsq9iq6MyVe2pWBtue
oFGow6w2rKeJn/G/p/v/0UwI9fCY0HIEWbqPMJ0n6mqnhUpYfLQXbFTA1MpfLXHpmjBUodGmfkyI
u5nwwDrrPfj1yLBEjzCcGJZS+jiaRERhyIK/uRIdRwICIa4NFxPAhcXIC5McIx2NPnWaF8sr0bpn
ZgBeik4zhW8ryabjXhlR/u3oxb40Fncj7MqdujJbna12X17omJZXXmuCGgxcDv8MhoHd48ZvSF8W
Ers5EauocC7j7JgSEkjULsYrO/FfAy2UHRX+XCs+ZDuAwxZDfNHf0AGECN6A1A7ZQ++UH7x6EdZq
/dT/Lif1ZeheJlDZTcKx9YPbUybbRmNbqseymOI6vIh/W0sLqALhCvgLXQq4F1BhFMJm4g5OGjid
2wtUSNFFuf5Hv5nSrNNd1ntWS5QmhpyI05Y3pvlv4PkuzsNLfV6BMNpdfogP5aW/Y7oFNRUzHajA
GAvqTxGTj+XWdxH9f3tc8IRe3wpyhqwN0lhx2u7t9eEkyp4+WIX0Hz/Vl4J10pOyzz02oZZjvkp3
oO3sJ3plGr+sd/UFxqTAPfdnfHORFn1HyZz++KUiPnWxX8fhEPvciwktLooXM4RJ1eSuFu0pQx2D
nOqrUDNR5/FKwPxx08eg9pnGO3tvP7jV2ss07wv8oxEihON99Zfjw0u96VX9VyMhgQOIdD3343Jf
s2OFEPzOJzCx4txl60A1QYz5ZEoux6MOsuQU/hIfObpKX/uhgGoII97B7CmzQFiUVk51Tjh+0cBS
/6m+hJ/4tjrDq3Dm5pBwKfPHMLs8TlTA8i7/m16HrxbHH7QvvGn/ZBgJoMzb275t6YOFwAHwF17G
XUbcwrbqF3CMUVMZXZZ63nIqPvRXphgZR1TR6X+58pnCINpfzC9sNbkdeCvM17ZGFbZ7xNuNu80C
SFrIzQ2Wr/Yy+vXHslLJmxcAzAxAH4k7lwFnYaf60Y7ZtqzUeEa97HtbEv/quOj8dUAwXAnWn63L
5I2hGAFZnKtbZcERBegGURR+zKAyFHPgDhSEbwDG3LqAwsOVEwOuaUl7xcyEDOdDfC3v1nt6+28J
Ah5OSwg1HNp5IP2Qpx7z4EV2S7371u7QYHQwPqxFJ5zCsQXaN28Nor6nTvESDtU3RHyo8nQA4NHh
o0IGHnbSQITabuuDON1OaDMNhd5g04jnjCaZjUXQFvEJ5LhH8Nmxhxpt9JcCcj92ieImvcSIg7+E
kFPmS3eHX775lBJYWPxmRM021whiH3Tl1xivhn4HLvfBnn3afm2ijvpZZYJBeVrzGUnLVuxoPSFp
cjWGU/3RfnCWDi8gOI8/gN6sO1DX2TQqsDBHu+n3FRgE2jTjiRV1M95BzL7ZpYlmaOJMjKMFl6zc
d4VPSrCBoRR4DGT0LxV39teJkBoN6mpANNdjDjMj1NLDQw8gxeCKrKOOz8iOR7gLPeGQP9AvHiBk
dOu54IrQ5hPYjVhf9JP1ADtTsTyj9+p0H1f2AyBIhVTP/X4QZ2geLkahYhrwo2y1/mZhX4hNWOeN
nS/KwQC4utm0u7p26Fvibi5K+hKtxzzH5X2nA2p0NxPbpIKXgJEMW8MneOwPtIW5w2fo9FL8EBRW
6PuxtyUo/1BGymu1uvLM3I0Aas8wrbPyHPfmFzfXlILt2A1JuzmBfV6++oXxMonuzLxIp4DypsXo
4yBJ++HBbcybTLDLjiYqbvARAvnaHtoWz3fKhIEfg2PFrkz3QsBm70d82dt6BxOhYjcM9OsWU8cZ
vEKymB5fCgLIkSEn29HofTa3Lr6uCjfD5h68a0ScPZy4eOP9KN0Nne/tEp8FrC4mm/UdzTUHnYor
QfYK4sGljjdv6f3WggwRwY5s0xaNpDrEUElOv5XWFiGHq6j6TbwcJKt12fdJ+kenexBF93Ixu2VP
RBqLtgeQbM5/Wd0fqvzXQDv5wK0Cpg6RZtZxlNpzEk1BWx4JQv9brfSkZ8mJhOKgZWVgNgjS+eNI
ocmWGHP1OC6jLT9YpKnra0uoZs9/uE2mpYG48m8wcNVAKsGbZGrPai2gYiwOj9UVuVSTvf3vFBxq
bg3IrV+lcOfvrB2HGdIiSz1tZSNKd/nw2aYmTXD20uEEiC2wQyRajMqH9J5psIgAED1RN/Ybd4Kx
cBN2SlB33FVlAe7xUWzVg1rcluRHQhA70l4YPM4x6z2FJPCpOixKfpxMGt0OUCGlYAva0eK4b+Zm
Y3aIvrGAA2sSBcka/43V2GJmMogUuKAR5YvFeFWo1r17qGjclFNtUqgY5nW5e2VFOhL4OvQQI/I+
Rc+AhgfTAKVaLgl0WWa5FuQpS+1pzTCQxH4lA4pGqR4r0m4UGAjbjm7fbIvRqWsgvlwPpqK7tgUh
1ynoQ1POwIaKqzNJRVJ8ayJikoufZMwiv8+RCaEIjZg8REF26g7j2YSfP1jIXWeUnaL21DzyK9GS
WLHOiB7Pgo5P19R10d0S80Cf84uylPVeshyJrvErhgkK9hoAmzLgJKSPGcnszKpEpY+X2YfAZFem
4MstLgh6u/lz1yj/m6K/L5ihZ+lwWaoQJqBTLlikScV5ydCQEryzqFDQgG9b6abLolspOvcNEsEn
Wfhr1a808ZIIOtWx5xwYlLeeZD0iqcVbjCEEpw7SLtyDNO5Ych7kA/hCU9yM6GCOH6v4LWX3Qnqe
jrUZRNUXnLgBzlwmHLrlPafSFNWfqkJx31tt2JW74qKiQ5V8ihzjMV0JIx72HayTkc8C1OHqXHrj
A1q6Dw9kgf+NvhCABXXFoRuPenpJ6VE4XhQv38wMbIBnpAty6kVArSCsYNNwqU+m6NECMrkq3d5g
4C3oqsCZAKVXlsx+0uOkEsbLvRFeWzatHYOG3z0IGHNFGM6it4AYicfW9HUMy6f9AP9HDnTQ5MV6
ToVLYuLnOVKTYU9jul1dehD2CC0ZFRFKFzZ5K8LHQSlxDIwgbiBfAqKEVMOGZF8VP/J8Vx5XZdve
1SiKdXfVzw/kwA07V6cq7BKpsRCH7NQn6pPmP8pvgeQR85oYwcJlMJiLCENm+dtNkGGAA91H9Kq1
wKMJY/qxk95xQJ53meDGLWuu59LyMeYmYj2LXWs5beTy2U5RMi6Q4lgsObV4iBPcDY3zCnuIt8e6
WuJtzMPpkdEL9yzxhelklAmAp4ysJj+nUrfsNVn4KFrNM0HtnNliW+YVMTWBZENfV+5Z79HciuK5
fDAE9b6ihhVh9+ZTgpY8sWl288rl0YzhJHrrvb8oYjjjXVTYxLIzKYnLFb9YuQ5HFeY8AkJfEREK
7pLB45w3aSaZd+eQrzPv0xu/tfoga+9FeweSzXs2PrBR7vojWC1vUlxxJQrqJk++1h9GdOTygbWt
VPkrZnQYOnT75ibRW0pYld2G1RvsNbalfpc+SGs5d/kVj6RReR4Y4I2GAYZ+X++MFxIxyWAf2KXN
GVZO1hDQcWrASivPsVL1PhtCaN5FfqbdNvnmrPNbV+G2Gw5KEj4UV5H3zmi5ae6PMasi6GNBrh8U
orXjo1bf1fxZ197NjvzlA0f7XJ4bbjx5PQ55MFpnMeB2RH0hA2XgfZR+CUpI4qI2uJEc1MKxKrCr
9gTidDqntvwlOjWFV8ncJJ4JrtA6xeJIpKOabjsdsjQspL358DTD7TLSSZxYYkCABExT1YAviWb6
M78jHOLZFOWXHE2ZEvC4Tc0psbyGHCpOAlodrJXksMVkWLp32JxLVyMNS8NLoK47YCWxwiQZ6axD
8oG+Bm7voEvxKTeXmwAZo38euetZXEJLMvdo3PbZwH3jl9WHYfixfH8QltARvrjLiEWTdL9vrloU
yAvWz9ekYgW8a1vhrZSs1+q6mLYCDw47TMUWSZ/Coo85GxgREuLqmzoWdV6aB7V1hqI/HQbzuZbC
anCskuWBF2/7iPNm15YtN1ld7iJRyBL/wKvE7cL8jmLt+iA6enQtLMrYnbOOACPaNwoLHx++QT57
M2rREbHm7FHJYYF2Bau5+8xxYcGFYZvn6BRF9N/g0YUHyWAVgk70LUhSxLh2hB4UOJZ+KANx9/h3
mP/IIpW7sI7ADo/QbgUZ/JLM48yXYruG7Al9LuDi8Xnqv83emfvIGDmKuurHIoPS1eFe5VmykgYN
y9ryaoiMC9D4E1hfaji6/jwOzxT1tXWptIYewDjYGFaTZyxhrx9j/U00LhCCJ5QRmr/WHh9n9hiM
zkn2tEYvLPZW3C1MzyAAsDmO85uVf3av4noehWOqBJJ4yoxb+ghE4ZSRnSw6CSa4+kkYT1ITaKhT
aACxDGf0/EkPqm04POxp72SJu9UYBDHNaWElUR0i/VAKQdO8xqJnpS9VTPHBXGqyiM/GVAjvvvjY
Zy8C3f46P5fzc1r/zohPK6mxj2r5V/dBuXXFcbLL5gMh0orpi8LlAXUWfSo5A0Q6HEhuXKzT2NlQ
lereJTszgTUoK8chcVTFh7+UOBE248q5mTBlaRoGT0lcL4Y4HLVMuTaBZBxTnKnIAKOPfkxnondK
FQEHtH6v754p3SxcrQeU9vmPcFnrvxMCvIwDGrRmLY5K6fcULOoijLDKbiQvChCT48mH6wx/00FG
sYBIpIXfpnuDQCu2+Q0rYnJO2EVgq/xcCh9SD+fM4/ZbFFqW62PBijYULDcbydByyY2UMDwxo7eH
eJRYVefBhEyWCWzQ3nvrWK2+Mb5ZAH1Ww9LUrtajmgWV7AnJIfrTpcVLTOFo4oSZ3erlICZH3saI
xaz1LMihMr0JCzwP91UVA3qRtbO5F9f2Kmm/GosI3yywNQ1zC2mNS002zBsJm2IK+z2kyNQqaCoU
FcS2Tle6MkYMJV6Zxgqi33KwBgQjW4QtaHbW2yC+FFX5v7OIr70OAaUZvlO+eMSuNg34F93fC8u4
zniTIjg5tpRyXmBc5gJwRGwlKZoZP0j5+NQM32Twr9ExPMHaYY5lDmbUM2L+IPo+f0k+ipcqO2sP
ykbXVfASopz86Hr3CSTWMditLuQQhT07rELYovjx5zYd3x1ZAVybhL05c/2gOAosFLSZrOa664RT
wiOsuq8McBMvehC5zdBeY/toNxZBbE5dvuMZbGTnNjsb4vdDv5hsyHBvY7FWA0qN660p470u/NY6
wGjjRtnrMpF2AjchDdZDJCPh5sEqi/tMczEd5+EkGJ8a6kzjjI4H3L9DxJTL51HHz8l/qNcJpZq5
rVHi24QTSOzGrPequ8UbJfh6ds1Gr0FB9DZlTFnFe4fBWk+6LAt0USvcOl6vZYL56ojsQhuFj943
g4otkxKwD17gUmnCizS8DdcWSBaseS3O2fC2DTSZAFAH30A+DHj8/y3xc1F7M/jLvP7SLpWRg3SO
Zq4ktj2+ozKRilDZzFxumhqa9SFWAy5Elb4z0S8FCsMjuCgz0zau1RquRw5Gnizukas0462qd1v3
dVZbNr1QzNtog+ZWAtRU1P4uB4iIKTS1lqNj2FmG3xreTIkxDebVLevutOjs5TA1ZgkxW2dWP8o5
s57KmSCh26jcUuttnFy5cdDjRlwRSuxHloWaFBoAbkqoIymyyzhlGUJYuh7oWNIUypde3pIVY8yK
Bbby1uA3wwYEjhv7Yag1HHaRSbf6DhG22z3aUOvcGNI5K8PbGr8KmaO0dLvOYL1q6X2tbF0+1cNr
F3mF6qqDD+thbFxmIGl0xCTQa2jDHut1ZIfAobHi9mhfgG6/6g8AkvaZmPV6X+ZIDyAKvrJV0L5Z
31f6nl34eB/+e/YNWEe9m0F6YfdC0TQy3AF1rwCFlxij6AZVbGei78HCL1QK1BRj1gEu0SDmf1Uw
yjvgCEbnxbwwjICOLCw9MV6+ACTDGOFylMgagPsgy7eYQG0IB9kII8+oekyOiXYBqNG6D+rNGDMx
uML0PIDCsf6c5OjrEU+fZowLJvBsp35U8NYT4sNU47Axz/An1blFB8nPCviCt0H+sNTbCpiLjcA0
vmiPD2VmQfyPT3EngFXS3YCNTBVpt9cCOynWxNJ1ZnlgAW0PUYl+IDkWy1th+Tw+cArl6lBTi0rc
pATl1cKKmc6sdyA+bP2PiBMhdhXAWvhIsx9lhW3uBCQdchDDnAeCPKtJQJqAph0L7FVpTrsDQrt8
ukKOmubAJD/w8f6YfUYNkK1S3FeJNxm2rIfl+FpuCwL0XVPYTqEqnxLj3lsXxXA00kR+SQGh63YF
yOrRvZqv+NV+Z5vbUW2PA5PRZn4Rs7lGG6ICih+sjNEtUEQf65ZocB9djUXcCxHBVuqjeS+1IAM/
qN1hRPf7XWgkCns5iehwIhhq2dVVZ1V/V5Q/XWe+/EpwnhAwOTiCTWkLEqqX7sGAse8hp1p2q3qz
eaXuicqzWL/oRghlF+HqI+ctvVULAdl2UgdJdhdEvGQ8OM06DdQciJE3Jg6U/ZXpETt5UAPwPZ0j
1uH6PUR/jAI18+f5jX5z6UN+BsZCaabLOC4yo86J6UCUgmn10/g4PYBqbII4Lei/ZewipEF+xPO5
lxUmjXM2+T0VWNSOkbXvMKQr94CnJOFUi4n/OxatExlj8JnkBnblQR5Cq/NY9XZDmGxHss1KW5eg
8zkPEklar229jrGYrg00RmG2DVT5ataXkYiNkcydDZNOIldrj2b/bTagtN3qK3MC8dEv5gOI1qVt
joO0Hb7mtZLvHV+qCwzDnYVrxmrWMFloaelpZTWkNNeOver08LrGGYw3bTql1oGiOiDkE17SMRya
E/0H854ancQc9Ww4YnOZ7jL6OUIwJM+Zh+Ah2B1RwtOhiGBau4g8K9CVNln9EWyZXh5MJtfXn7w0
X3uZXa5UpMGniCWowr6VMRqOgXiax3cBI7GV1TAMhaVxRvO3a0IWNJB1Jay7llAxcN8ijOPwgB4d
vdbaOeZErG7QGSbZsWobKswyXh+zyy/i7FITLdg9zxNlm5Ji5XdLPQ/xcwpbLfmFszqNx/nxPk5s
DJjWSQeF1mO07pJ6uuZsY1Xr9dYZ+BAOwVhfs4guj9rMcrOU172h3qrha0IroNij4JoynuLemp4m
9VM3rmLpz9KhjD1MDhdmaZ1azGhow5JL/5p5cUWLGTbvv+WvSHZ7fNiH8NH/LIUnCWc2Q5ACqmmj
CxmmM/XnQqGvCfTI0y12vNVLw92fOQ7wrRIxc2Dh6c4qXC0qh9sVnha73X9AR5bYGrQchiEhbCFT
ruULfU6fHuT4w1D3qGLwPTzl7VtCt6FdFD3cKAVZBc0ZPiXPmrjZzvSX3FhDVBfSirEN3Hf9lKCA
MI5WHLbJYe2OY3etMx7Lx1PPLlFLb3SFTPEIMESOvuQjRyscjSDMyd/IBhDYQ1YOS+FmzTkm5KP/
1jSyouNtwKQvKyJ3Ffb64mbL7zB9aPld4iJtKIlwYGBZi+sSBxrsIDD/MlzEg/UAMr/EkTfP5zIi
emNftk7DelUivgykft/qx7EJNhZY7bJNzNOjjrEShXld3lbrRevsBOMwu+TZefzr0xc5fzYgEEfT
Jz4K5XTYOIfA7VEYizUZs7i6qBjpdPrTvjC9FrIMZCHBTrEvgq2k8ofBkNxHY187IT8OpnhZYWsr
QSTYhngacg4orhY2wJwX86ZayAn7Zl+XuVDW+S3FbUMVSLjTPL64QLUJ9CJgqVglx6q0BygKeIEB
FP1HxUTKHfGlmoYWqoHc7g3zScr/SazVeuuQJtAQ04NmfegVa5Q0txNQbYPtjVXIXhy9GvnVkF4q
YaM2letn1lcUnohtgMZgYUDDCGXdU/rf0ria/TnJHXnel/qWRceuOvoPxlpCo3k24Lw9WLkpxb9o
Yo+Zhkl6FuNAnz5mAmXE56zxtui+9TfF2A+nEhRpGCOLIVR7GpfpDwCFJaZC+4toUz/UYYMd6iqh
9cffaPoPF/EeBIFObPxFfxheZDzL9qpBcpSHbljH40g2F5wHOxGbWbx/UklmsGLbXaAGAXB+TLeM
cUnSv2Johl0asMsfcrdvaXMPQxW2EotIFgGJAWgPsAu/OoUXl3OlMWY/GvXRQOrZw7Qp4YJJNiuz
Xa0+ZwvS78BCk4VSrTs3/akHU3pwpvmW4VYPW+NWxNrI2k03QMB0PsZWiAChm2xYjo/CZ0/Sdc6D
QJPFXiMmwr245aeJV63hFsdBucbXj8NfQcT+XcEci3Coqzh4osc3vWBp3vT2N2HvxmwGVrGObkoz
9wgLkp/av6h7pb81BhhF74BEiRrW9bmqDn0fHAVk77ROTpX6XRsWZdhgU9d5+YBXM/IV471u26Ba
tpEw7u+dBegDKxI3T61HDHuOCq+zCAd4T8RneLCS8GLGCFBCDWp481b2J3X0xcwtVF9UDsgPCuHc
5y96dDKwfRtCkKolvhumtypwcw8LIbqyp88IkO5LF0jrcWo8JJfc0TSwCORog6yK9XlY472jMece
mzWQLOiTnpl4GhaU+tugbNsSULieZydBCo4SGkMkZGjw0YLUfFZlb06R0HpLFTRvY3TreLGmdbAG
jxwME4RnwZ74OhrUFC/24CG0PfuEfW96keg1JkRiYJOLhHK2XU8q7g0R+P/PSF+QDqEOE3F1xoXg
NDePHZZUYPvAmjwoEERhyzWJD+UUGKaR/HXzH3Sj6FQxwBRE29kQiAEK1ul1Uk+NESKGLEvfUHwp
PfMZiPYsoSTdzeBycZvmX2NEw38crJ3AuhjCkB8v6Ks9mpk2BgTdEOB5osMJKtjPmZcxW8sBh0Te
oKkDscMbyukq7hWnf1xhlVajnc+uXoZidkB2kpTH7jMClu9c5nY2k9Hip9V+Mp1B/O4ygq5CyQhj
00kTB8i4xXGfA39wU5ar876fiFn24cgq8YE9oAEhgg0nklJfMbxl9Qo5TBan7cAY3UfriHieARtE
6C+ddTlM6lUEzBzh480IYQ6KcJw39MGNCJLb3i+vZEzDqogoxietcvoth9wu52tZYuABUH1V2eJw
+ZpV8bO9oH0i7WILQTLOEL0+Plm882ghW7MSl64ss2jaGBU5idmenhuyjM3rpH9amUu+4zScCLTB
oBmfxl4sj2VJvi7PtDiErKGGYlvZLkVQrs46uNCvWC0tgdnv6/UmtAcFH2J9OEqlJ82hCnd3QM/y
hNqOXFDbGFxIX/F65hyJ61+FCaeZXsbkS5evUfNK2OOsUSeCMT7QKqW6Iw3vcNea+iRrDtzrJD7w
7oDzJCn3fFiTb4XF0wNc9jwtLynHPS7TCmxUJy1suCERmi9+HOHJYUHKmjTTj532ltVeOn2YmHJH
ZBSUnpgyoh2kNhSxk1s+8/lZaBxGA+YLDZuDhCngam0rzzMSPoX6j9gO69VmX6VMyp5Qe2ryXFfv
U/uFs0fNLNw7TqRezdlnBcBihrsYyFRaD1oeOqvJ/sCuoWmIbj5A1RvuJfjGWGKfKV9I34RCqcFi
TWYSIlI5/orbafTq6Z5nETKDhWmBKM2xNI8prpWrTXnJVoeRiklKX3aPf7KSvyj52dJ8Z5ZvObUZ
z5TUFcZtgC5+h9d9+5Nz+clYwZ3ZCIfhpKinPTbRkcKpmVExGyCPRy7zyEzSizqi4qoMOEFLKf0r
TB9SCQk6TXacLLAZB6qOpe5gzgNZQVU0kcEC0C4gmna17BUc+uN9ZZ365thXHBX7SDxORCSuz/R+
EFlGKCvxoY1P2AoJ3Fm6Aziqxady8Pj6S+JDhx8AZydnUhyoEnrvNIrLzQQ3h/EiLzy1D6foeahP
reX24OvQSF+RcqWKg7Aj/T+OzqvHUS2Nor8IiRxebTKO5covqFKTTAYTfv1dXM1opLkz3V1twzlf
2Htt67Bop9yixHiSHwh5PUILMFgj25ymCKlzIR8aLWKt6z8WzBCnVUZJkV3m/FnMSSv5h3nSlLc/
uCHxlZ9bwJb7c9d/F+V5WlG+Mq0NlPbYzSx/PMRBisnZ6vGiPUBYfrElxkJQpbY9Y6oGjkOuLjGP
jZfjX3hRUO+kwhjm0/6e01qFrRKYKu8+QQLMoBD4ayKaUiQQSmlSk071QTJ/MFew7FcYG8wrqoSD
uLCwep87DniG6pZrIcMUmKDY2LYqMgFy7V89HlQ0CtqfBLzQmCNILy2hPyx4CZXYoPZ4NOH170f1
KCrngje3i4zxWK72fd6LRljdacR5Jwicrn+ZPBv9Xl0YFHjIUu73Z/xvVG50n6w4LAMJCLvfUF99
vnMu30Y5MEBB0mf11xj9PM0eiGWsu1TYuY14F7w58Qk1Y2HsTqZrZB6LbFHFvnTgcWMyp6pu3fFt
hkJvF7wV6CsYAhJTkPB/CKkfGQ4p/PXYPezogdDkbRUGKg5LR7TriuomZ9nEwqSCbIecGqyJ3yTc
iavhsAfR55/RdAfjWzXjQ6XSKZLiZdDYKTxdeXtVe+vjPrZUP6h3RUK3HYYwfRaso29M3jVb4T9x
4TJ4G6iuPUb7EtpW7uIDiq8chw6OwU1E5MQn5EbTv0dloVlMZOR4TKVWCNel/rXO7OyulFBMIHPB
fbB3EkKVvFmsPjBgl/ch5yQMV/1yZ3JFJMTatkFDLhadMpWhI5kufgodtgED2W0guOt+Ea8VX0nJ
Vor2gZ8VfmrQMYRRhJ+ReANIpuhHf5mjzbiKGxzReijSyAFe3+SDWn9cxm9dOqoNckRU+HXtzDBd
V7vL9wCM5QS5yhjg28GwhqsTpJGLIBDJ55w83e/ICZiK+JRPqnwcZgLKE/c+X7C0COhm79dRekdd
On9j7oH4inuRLIQ7vXJi+VL3M5IbxGRg8bGm6xXJF+c5P29uroxhNiAGj1EeqkmWfI4hv/J9oJOw
3hOywxl7SkdFvAgxKrVrdvehWmUr8cFMc+k/kUVifR8Q9hKpecgkv0TricgPff2Pfre1Fk6HXVq2
WdmpjNrwqHDCFttWmy0XDlr9H7ofgVByEi4bZ8VPJUXkyuhhJUXW8wQYW4GczduvrgC/CE30m/Jg
yGwZwPlG7B47BASCn88stSlITg2UeUVm6HNU6jM9lgT3BmgwpesvvS5JSDsmZfWCX+SwigRKOcDh
zdaBIA4RX/8GZNq9gIFfkEuwTVG7izi4IrYF9kuMrWB1JO54d+gJiwJPYApex89brK+ecj8Oy6Em
ng+gfR+hyCOEk2EDNr4+oExgK2WiqsLJJnsP5cAVw+ctf/VXXnqt9h+s7QuWpOzxiCEnj3hHyZeI
HtuHvHJz5UJVamZ/jX42FbcbAopgHHL1a5/iHWSRsp9m9pichSw0YZAQOhDU61kcIIu+LhVKgBNj
0JSEwgHxepCVTvcOrdRqKB7Uf/GigBZDmMo0xHw2iQQ2DzRWyLQZBPL+K4mDOgyYIb8ERwOzLq0L
MrjV7LvtdnWwRBCFtk24qMJ2LLLwd7Fle6gOUrDC3M8MsHOS/g4a6nnpYi03k7RV3BmyrUMPfr8T
FwnooMoZ3myjXUU7jNrVur+Ui835zBQHcCFteYf6t8BJCXYrmLD2g2+X9sab+cd9qaOtwCMIPJr2
TcdPvFcI4SZTpOGBJ6Q3zPNo1MOBvh/yxAgUE/E+2CT1KavvF1YAwBRsFKnFesYAgqLD3Hf0S+m+
7d2W7TAPNM0Ly34wKXgR9orOmk3aszq8IEoFmVesvl5GDRZLqC93uy9Ces0uiaaneg7y9aCjLAC6
IbsKCF5k8AJObkINWGoF9AIrNS53Nxq4kr2f18qBSodnUC6fWWw+umeqvVw4y+QfWVbQra7YnKyF
bFXH4HQzfF3yWNiwqhBNG1Ur23Zdt+8AQ04U8AlWP7T3opNzL89ult2vUyK5w2bbjHeU3Qhvxd5N
P7g9TZGAXP+RnBgyOyZ2D507idIiQBBSsbGpAjF1h81ciI7nDPoVRahnMORAaaa4/Jtzqc6Oj/LT
HgbmyW7KyB0ZG0Zx3mVWjoI9U+/l7loHBYMnrMZU/Mbici0JhoccIGaQiRcHLdP72vKzw5ZGe+3t
5f6myJFRIGclgbFjdY9AW451u6ECjCGKBVrh8p3xbIAxrrlySVI4ZoxXQC8iCOzg+EQrFLne4dZE
c5T2/FJQPzZjAwrwauHJdk36aQauYlCLfioS+eoiWMQkX1V7iUyaxkYSWN/uS34SHUb1iBhN0hCh
A2R3jHqh8XAzkCqZQwVJO+TpHKhwrJFMEHROQlThV0OYCKxItz+e1CWPfi9L3vX2tVMPJUlyg2ty
07EjMHA3+8z/zRd9Vn+Grg3u2Wc6E4d3gBjA6n0C9QDtEcPX4lrrRSOOUo9Aq6LRIN2XtcYd6Ryb
VG6QUmPMwwyaggbBjE4cNFJxHGUWEJbnkXebaWFx7JSTPUkYp4Qlx4UhAKzGzIkTCfSUqF0QSDJ1
4iPrJxuVcCE526gSFLmGwxtEfBEnXK7MvaycUWdr/fb19LdBu8ZheZ5C+Ssfub+YUng6OHCEDYSm
Ce6c8bfdLwBwRaTAO4Sp3PFq6bXkaIg0XTapMroaSM1hESAuM5cTKZigOOnBonhNiYX4qR2+6YEp
GZdt5P3DK8UoGzXTdMfziUCfcIqTCTfz8cdvqaJ7bZ5zldN9n3DOz0NyJ0cL4bcoOmM2RFO67KWV
hk2di8qFaDkDHLv/UI6XiPUQY/IdSNg9FL+6MYLKS6bZHrcb70NabjJcN8ExA0huPqyCD0/zCSDm
F5tfBnNMkUCijKaDknkOXNZLfD0YjR4/jJlkmvhxxzJN/2Mpk2oBa7TuZkV4RtXX+rQ9lES/Y+na
zK3EqO4eb4Bi/NKnoXSTL+U2s2Wk4iCLC2/ywy30I9WZnLkLdB1qQiZYArkQVHV7GssZjBmugNVW
cA73+9afL5aIQneHSJvtXudCtIzERCczqU+8BZssHTrnrC2LoVhGMZJOIxh5snGGYe7BRANV/Ah4
Iaq/BV+78V9R5+LvWPmZceRtwr7hN/9gD8FnxPuHk4lVqdIFm/3qJn2wyZ5fEml3g07NLJF/k9ch
4WoFcYHoluFvrCKvrxW0gPpQ2LguWFavUb8fPyd64V13o07LouF5fMXr9tP6ObUGJ+2WVkevrz4w
neKYL9z2VF0YYNwBQbArO8RXLXEmRw/RerjCKZaoT3aFl3nKJ3wk9LXNN8wlJG8G5caO7M8DDgO3
+lmeFOgZP5s/DHXyxyq5lDFMcuFrcM8Ww1PBrUF/YXrxsXxVMT5gpkIk5pMQJztx4zIdOVb+yMTl
Y/lIz9OLyR8SgZ4iVuIqHysYTPvasc7Gj3VD8JP9Sz3jkrksO+L/U/hI6pNNl6JktxKcvqtfbebn
qCKYpdIL0y2R8vAOu+TY/6EWoWefVR/BYeMWfv/FDGQM10uBWB9i1Ye52L2BG2AvBeODSDipDDCJ
+xl+9PaJ5059HdCP+MU1P8OBz2n7iI7GT79r3shvjgMqHmgJJZqWOVi+UDTZfIVv6gXdqOVkjhUh
AkLgOTqdbVUuswOI82ircPYjm3DkfwzFH2NY2e0R/hAaWCO6X4pXRt7xkdgdvA47CpNOOyp+88uG
N4Ew1OweF/nF5Q1wKB384hhfOG7dxk0c9QIJ+JKBLN5Nf+mP+IJRgErie/zDwYSLcoNM4h28YrNx
M192CDt0sG5NH3W+YyR56KLak/zem46MX77zM0FuAUHJx/pl5J+0R+UJiKYbn4npuWRB5jHG8h43
Hu5f7adddizVn6/tdyzuNV7J/yOltMt8Xp7Kb+jumN7Q8jM1eDcdVHI0H3/x290fCEtSPtIX3iY+
GX5h7eND1N6Hi0o0Kj+seMwipiQHuwlQ8dljJL8JgXCwnvXTGE38q7gtfnyi6qcxWjP4Lzd8dGe+
NL8JkqfiJLkks4XZFaqfq9jjKYlWDIFILZ7yj/bUBUfhzLsYXxEmXOb/jUntqT31J96SkV8s3FjM
o7KLP+OX+OVV1C08PVuZHBfXwucbgvPS/uGw4AFcKXm5xTUHzUNM2ww7xeXV0DeW2TOzk1ne572X
TrDS4M4xTwpwkmHfN2HPSvvpK/mina2X7WMCdEuZSwpazfMiufSgZus9BHpOLpwy41oDTaFZLH5C
kysRB0P8qiQHDqy8PKN4+lyQb+Anh75Q4+V1H+xaGrieWJDYSeLAhyLAuI9qnn+WsLiYHOxSwhti
LeSGWoR6qrxWN7QqKLvVi8k4iUephmq4kOvzygAJX9HcO3MXYOKYc4coQ+MjecNXwZZ1ksIhfWIt
bJAOwBVNRId8QKiK0fDAHVcBDap37vqOoxPJxivtPr3raoUpXCJjpz1DucFdb8qv1oJAvkpW0BTG
5poplcNEkakzsTfSDkUXkaDF90NRJ7foSjL0BMycc4MDQsnfemkPdxlbQAFjg/jYJ6iLvhUVEaoj
pwpGhB+7+B/2WAS3SIyOyGN9nIE+7BIfi3u0nORX8fX+Wz9NX9ylx+VavrFZIHVt2u763f1Pw7yd
bGafLU+NFR6zVagZLgm7Wn0cDvdnMRzep+EpiXoAX0/pc3rQn6pjgd6uF2rIAwzyzOy5npTSl6Xp
Nozju1LUupNmrCezVrg1CZFeGYftx3ADh8b51j0XEQIpjrTZZoHOOSYqvolKE7nqipQ4GijxAuVn
/bUMJ/Waw3TaZAJbJHr8zBac0wusDVq49snmeB5+KJMZVfQh8RNnjEYgLYzvMuR4eBXiMxqz3ML9
sBswtTnmB75UD63c0/wuETuO7SxjZLy3zsN7/LksDm6QjX6Cxm6lgw3uz82hwuuPwXaxx28kOZ/L
v/kwMlLf4Rhpznj3d6tENCq5uDbTaTRj6Qv7X65U4vKSJhRQ4P+B0Htr/eE9PbSaDBDGhCnz+CBx
i1W6vOO9/Io2O/Ge9qr/io99iB0Ck6Zf39QDVKxgaWMbZ+RJ/nsEkkuU0ff0Vh3FN+TdP4lq4uPm
MSr19ZYxEYGESKz0hHtjWWfGMxlfcjyD15AkmL+iGlod8Qfp/efRpIBwdHyHtV4kp7htWan1BXGg
L2YpHBu9l9wkE9+YUhXSy9B+tuZHXxMOyQmwzyXCmh0kqRMvDG0XfwZwFeTeHl8oo55K28+dkxGf
+lNZOzxD+cIwFkpKqG0zjVPeYstGjo0+Dr5oaKQv4NFZtCkZcv7zyDkL7R0XkGmz3C5QIaYEu+1Z
u/C8itGE1UfbooghLJsOA7QHMZCgDKsD40UYu5IYNdQRKqC5CL3GzKrszk5sKdPmxOs8CO8tQ866
riw/lyJ4TABVLa4Sqbe+OuweGH0VxbYaGbUG7UOdKripUK/G0hQ2mvZGFTTVF7xRDx4OY0+5pS7c
kPvHHLbjBX8cSYoD/uJfcaOi7a+qDPop7arvBcEZldyy6tOJsg2qBJafCx5MRERQwIl6uhrlJ9uP
brmJynOiPlcPb+avveISE/16GyFSXzslsbEOIx1MWjoOsfyQ6JHUYJbVnvigMbVss4TmNSuAVN7Q
nTSJJ2APoiey5tu8nhgLxfWlX480WRrgFG3/yPmkvJpjk/AjaNc84NvFzwyATXcT+wV1ZPlmTeGj
cgmkQCH/KE7D5Ig6LdOuP68wcep9b7kLmo31iaeksWkCH2SLcnxx5v/gp4mVQ6O7WCp09VCUByEN
8Hc/Mh9lIRMjxTiozJPGI6tPAX8oUwGtcntcli33hhND2NwyZJ14b/22b/VbSlKZaiexDQeBNa3e
s+U8JxqN4SNg2DfyWAgcF5wbsi/KvgyQblSpY8+0QDpsA+0IEgxzXHgn2Rpk/abzsEmtvKjyS2I9
i9aHSeW0hEWGQmQHh3fHxDR9fCjKm5KfRjypVX2gRWWFS/luCf6KOU07LWNkzcdYPEjkdm2bephZ
bq/6L+M5IcVmwjF/RbQJQWphqgdxVj8wbwXrqLID1LCBMIcA/YKrjWM5KLULy6x/Yx+0/bFSw8c9
uCvoxD0C5Nrn3sSDeLaUj7y9CHo0V94M0650KiiCxbHAI0c6OhRBFn8/UAFyzHpvGZY8HkGmzsaN
T7bIIaId1seVSyv97ZQbC19wkfKLll8y89o+WDv4WvE9P56NjKHkZRxOJiVw8kvQhjE+Ex3Ddpw+
u1B9gNePIhLZ75PhR+VKQ7SQAX1o5ZNQspb0FQ7iU/KL9nNrlm01sU3mgfCxrPmsCIesee6rcwGB
pH8i32bL8mb2nMD6+t/bmV/YI/J44ibdYXpvmjAGKMh77CYzBLEIYtZQR7NwaYHGEDIYME9d0S+w
oIM1xNSP8HiMrW/DkXGucVTPJY47869PsOe+yvVRABaEvq30gOIaFfgDryBmRTpoIjNoeyLeBvJU
mFV+vyDCc3stotXXZOgUPZULmTmH5NSTYFJsJxZ2f44xmjRqunrfum1z5ushvu9hRChmB5NE+Uhf
XXV1u5P52JLRFq4AFy6c3R3TP+kiFsc8O43V65gF5vCig0Djca1DPm5id8z5EOvX+8v94aDhMU8t
zqUtsw3S7pb9R9ZC6caMl5z5KHzw1kyP16H6onPoIJ2BntqyV3fDkd35Ca5Ci3F9jkht/1c0O8KN
Gh3ODaJVIpd4aIrm3HyZZgA/yHyfgvIGYOa0cBJzYr3rx9qBG7ijudsBbDgRKJfq/1OlGTT+Lrf5
padTrW2D4Id9482crkCUE/dB+UbjyrurODjZDIa60NomxyjgGTsNWpkCKehui3dakV0txbHs9dpV
CZ3pF9KxgHpgNt73zwsqIkQkjFa546tp1/qaPfPNcvZSGD4hnAsVOlcKXzS/EHihr8sXUUgZElpT
bq+T8ns/6q0gOFINWlMRTwOnMdl6vcNQ4I5jQXmau/e1uY5oVAW6STp18gxhHaEMWf2KGYL2k8lX
XD8tHdeO0R+DoY5eFokwHj0yrEFT71lXIuahcmT4tHER0v3jvSMnSd7LMWUhryVTqGmTpVPqMh6+
Iw5V3VLFrIT+xoG+VWbHsj1Zlod0m+kjdbdA6i8vOWRPD/6oWoMuC1UQMQzJOw8/HsvX0kcUsfwD
PIiwAcmCIV2kBcfSZt0zvzbswHmlL0Oe6ELeU6ngQy7WSNZArLs1xKJ4cw4wcrAp+3JGe6jcqBhh
dPvSBo3VKITLBO5BGF8VGRcoFU33szxsBtuCz+whVl0WVshp+U/+HlTP1Oz9l17aasiG8WTcHu/8
1Vl5VaAySdVF44zK9mD8Kh/IxkDH7sjrntS99JJei1t+VALCZ1Fnc7zTR9Ho4ojdYUavpqvYICg6
c7r3Btk5J5rtbvZSaA9QXEDMXCbJYWehoiCNoxYptmVLF+V/jzvtV8N8EpX5LnnPyAtTI93cxQiK
6I2YvHyiP5qC9UX+Lm4yb5HXnknIFDjhiFDdkkHVb27B43yqL/cn4R+PWRsUtPM49ngsBp8Xnt9h
RZA2u1aNLmlP+LAlu0QyGzXTKPCQ9pzclreiQma/H7mQ3ijIuUD8gvXWU/2mQZBmMFuH/G23PR5o
uwfLxM16b0wo6v4UIrrpTvnh6u0a92UkmaAM4z0DWfX/8h6RJjelkEf8IcJHNzmozqsQ0j9N0bC7
5Z+0BUIAtVn9Hv62SOJPTIwOjsYbl7zy+rjOX1T2C2mh/wgCfQJ/Kpk2r3ONXRjSEDMA/izmSihI
3H6IhARMEFhVp8LNDPOxsKeHy49effL7X4c/koo4hPhbZm8xdCJSF1C9tkG2+rSfk8FO/bCwqaby
yLFUM0vhP5r36ke7idfqhxqT0dvW3v7DMsjQm0qlD7Ug9Xo2fdvvnE5BOm7UgvyFj2rCgwBkz7KF
X14whEASwbZ7lLIcJBSw6Mzp32mDtocLVgS4A7RSsW0Y8BmZFvPt+HoLztfJKWf4JzQxv2WUHqZr
8Sr95NjVrzzYaNg1DdGDkxjQSHbWrnlmYqaDe4bwQ/2FDJAVyI4HHgxo3iBC/KW6pG7lB2IBTbPM
9tsGvkzQMnnMW6Ty44h/B6jQd2u6FFZUa0yrWBRw/Iq4vDhaf1tGeNw1Jqhcihqwg88mHnmaUy97
0yDCIRY9yw1D+hMWa2V0JJ4rUhX5YVA2/YifXfLEq8nHaB6TV/m0XvhdHOxYzhLcT/en9GlgULi4
jU1WJBJuQowIHACbBfNxX3Q2sDPMJfenKqz+LNQAO+1FTW0jpYc/cXs22sbMTLkR0XzCa6Jb+WGU
qaN929ZuzsK1B5qy8zqTPMtd/L09RxA2qUPRj+B/TZGnhcpwlvLTPHvCZbrlEXwjwGv1+yi4GN2N
f+SpdtA6/3gVedBqYT8fOTPKJcIkwc2Qthfc/5ZMOqyfQQAhR5Inhud2nKI5/aNc733W70qG7NSZ
DLdgtidgmjhyBKrNj7wh5XbY8xgCKD9pd13dJsHYIlxYfG+aaMDD2JS5iVuvUlm14PK5jnHESCAe
XPZXMtl0JJyZXmswUcZ7DWzJRbhlsW2soIruSS5GZm/9S2uPtg+8zs58q9ksIkEY7t69rmzifkiA
o11eyWzpMGYiCQo0+AfITbh57+C0oBVHAhMZ8r6KX+KQCDomCYRHWGUMUvqL7D+M1wxKO+8UuK7R
LZSgHP+knsKZcalH/MqDBXrMn+VJPDyi3X7Q4P+kTPy42NQdM2m9CtrptSsoD/a66SaoX9VgIKOa
YwyY68PhDb+TKAX15INJg44yK8OYixjmENch/wu/d8K9JdNdODIA5Cno1Lc+/dDj/T/knSoWFMul
/IzN53p9MuNoAZyfeypKpdGt9TDRw6Un6y4y8qgtj6p+LOqAOQNf+yzzmQb1sI8f7j0J4hH3345Q
7xbA2ysIZPSUQh4SemVUNjwEQO5gbYGmIpRiVcJsQZSAzNAOgIawa5xC5FO2vKmkGBwoUylErWJX
vdYf68v6/4fB1gU22wJVRdiuqBnkArd1CqiC2TVSF3b6WzZ7IVDuIV8+yOIht5ztGQUjjnwITuMD
6Mh+NU7GH2l7NBtFHRqjj3a7pS4vnyzlFDfdzq545O/HhqZ2OE/ECBRRbGKi9A3gK4i4GydREJu5
9H+oS2ifgTAgH54ZRF2xLHUtbkNmADYCdxldHYUIFBTdthgMDDsqeUZCvxjxWA70hpvFER5VnpZs
RQLr3710CVOUr3M4EGFNqweZYsuktFWgZ4UTK/7w8C0B+U+QP46Yf6Xsx+TKiUt2yViPHb4+xgNm
bae1iyW3VT0eEi4YfiNWNdODheWO82EaPFJv2UfViWOyfaD1BDoBE6b2mXWzcFo7fF8BqwzOT/As
VJajDGsHgdGbLtjQ/aTVu69ebLlG/SSjeOIFAaYhMHmyZ8sZgQQXJzo7NF/ovVRg7bDghYjnnM9e
nJFRQJ65EiEpoz3NowZ/QY38HCncuRM8cg1rLAKSTeH3yF6E5Enq6Ej4nWlxoa7QxuPXCNDs1Cqu
iVChER1PBl0iynDwnVRW0P5Lj/k5K3ZewK3+AIf9fztG/aOzFgKXINOmeOxu7xz0fGK5lz1cXvbu
SCkiLWHfhHTWNL13lDBFxOevM9ZLU7z0Vw1GuX4s9XOzXKFTE3vem7upYXJwGGA51n6v0SMdMvP5
/oDafUiobLaawsl4xWiV1+rQZJfadLlxWxxYEO4Envn6KC8+E7NHyrInHOBZVC8luRtZlCPkSMKV
HIjB7jlCzOfCes5lHtVrPdKfv7UCJ3wkAgeMAbAM0WKEgn4RFmIS9kT/yHVY3I8dxkuWBAb82UtJ
65nB99qQ0gB1bT5E68I1nmp2fj9Vy7MCvfGR/2sF8TfmFRgS1DEj47hZ5Gngg+C9ZHxmXSc4EQsG
ONmdqndZP6oJ8D/zoM1XESRCymXuiKK9IlL8KfDAO2vG9NPMx6tcI900VSJpdSfnLbn7aJpY1avM
+5lIgtqXfP3/mRQygmmyq8XFbovuQEW+sThW4ixVxEY0lkIhPzB+oUxa3KWOMAHdx1DBMkQZ3Ds5
sxzd78Dm98RAIJLC7kAYvMfThTiJj5/ts4xL2fBzJvMlnwCQPSbVByg5a+qkxJmj26DvMW3cBkX9
DwvIWEVWgfhkj1iCqXs6AvaWb5ZImp9DZqeQOTIEIPygcH4Sp/6nYP4DMMT2VN1+rbjZA6l6HLZu
RuX+1oTI0KhVbGr6qNIuuoouZW9g579zVAWKST4C852Orvg018eEzI8ui0ym3lJ9JNpr+OA7Vu9H
A+6JU4MKzJ0m8SmsmELzRTU5YxiP9SZgVkoXW/kwAhYw6bF9YwPqDy8cDiXrXOfxItJgzjMzkx01
OOsHlCPTDBR6xUdWo+Kce4x8Q6MO3romn0qXhJXHsJA8RP5AxPpUTfFp8svzrUTbxdqSs2XdU6Ez
LW2fZdd0Hyc1ml9m5ESccS9pQu+ZBCN7MgJbaEgYj8npR5+5/TfXlUVGynIQbKQU1nNSHu+YNYF9
2A/9UiIEYoP4CcaDHuJt+FSRae/IvR0dRmDgdH8GFgrM6j9nsEEhP4Wl7+BPubQekJQbXwYfx1sF
ocPFZwinVHygv3RV2hF+A5VECIa4O4zlHteZCcd2M79w59RDuK0OhMvCw4FgDe2JudrSPWyxw3a2
gYlexBkHT+KyDu7UsaXd8bekI8jb/3sJkmP42O4nqoYmw4hoW3/3yu6gXBW+0rkDM5EJKeNLPDoW
XwwfHPlSY7glqhbg8yqB6o36sl5w1nbqaUX9HCO+sP50Mrl25dKG66pG2qOOwBYc+kT4ifMBfUfv
aJLhxvXjFwFuE6h69pnl1utvpnAsnGWVUMiX8fFqjUeqAOz5ZCyxtzXhgoCmrllwZ+eViAOMNg8p
agEcGJssjS6vzHBXUdCROE94RigTaQOdpva5y2QNGeTXmv+2KxIwz6AT026dmuzn+bkqKFlPKsdJ
se9OCzW86MnyyehIRL+Q80SkEj8zXHLqSol0EuLkVnYeHMiuDtKAb6h8sZDqtwj5D4lBfwU9nHEX
NUG62wY1CPBU2xoD1Iii9AWS5BFDfxwuwhgoTC7K3UKPqwT8hTEuSI+gYq+RUp4y5SArCrmqB7od
CSo7hmJfC0xW3EwPCo3B01ED9YWOQOCN3toICr9NBIqRdKMOBKrpEsM8+aMRistvXPttgk3/ercO
MvSe3uvYo2b+Iws5GlNgT13IynViynyeoLbgmuPjmrcECQY5pK7gKISF5MspySFDONQnsXk2GeNX
r4sVSl2Eo6FOfOynLcjiw/rXKe7IJlQWbCM7ZtM2O+7m51WUD0BISKcFS09ZQK3jNNmpz56n9mY+
XjOQ7Cik7vWB2ZdcBoN6mQCgCvoBvYaQ/bQq8VFMTg8KHFv8WOJTf3++V98ZUjlGqQGldcMCHRWN
dW2HtwGix3R5kKCwhk2311hfxqcifhEZsmKOwOP/U3fONL6ZcvZUmNNR6oa3WQCF2CWMqGkeU7zk
OR/+711sUpvhG6wTQiMUvyTnRpAiXFwcawJg1/3Iemi2yxiGneaQaD57/Y1bl+i/1XpKy68ZJgbW
cJq3gSA8flziashXWQ+iitM1KFtfXF/Z8TzmYwr8CT1PGalbeh1DWjZ5xq64Ze9USXLq6JrDSVL0
CD828j1QA0Yu5zzX6OzgRq+VBjnrlhTlq0501l28Nes8wZgvP4QMKWyrmr5iQZDR7jjgaQX76i0p
U6rGuONAUASqwxTtWN0RPaDS0ggqCpGOxSPPUvnemAdccHnDyJHTdHaX9l3UFzbp/v2V3usHlecy
XqwknL3ulP3WAkIX50E3BbIwMlDQaFTWiC86YlDCDkSlWKi7HPHc3PyO862FKIkWllS0u2MhQcCT
CqO9T5zNIkVaghGlpS9qpKd8WAjft0Q7Y13sAZQM63IUdFywkosnBIkvSuGKmCdKAMFHlEXajPyc
F2/YCSnwYXPr5VlDGspmy1/nl1Z9FRuBl943ICA9nioEDkWz4VtDgXEzUjPUScOrBpGlyuwVBjhv
eaI/ZfG5bp9J6jaksC4O9+xowtIgHL6rPVK/LLZ9XP2oeTFiC/ykzJUFz5idZiVRLpCf5czL4ieh
DFou8OlH7bfEd1zXdK6P39m4ZtSnGilB61Onfbb0r3O4YRaSnX4oAn37CBpoMwtsE1B/NN33LYKi
eZrzY8G67NAf5hKZkl/I/5jjaHBZY6j00Yy9gBeQJfb9oC27BXAuP1jmwSnnqapGhIFk95Gr2DmN
flqmywAW5x5pCK6c+z9TcRLkqjT8hfAJIzB7yxmQgoIuoc+zK6UIyZ22JZiJ7mDMLulwIsvD6iJN
Oas1kiNleX4M4k1SJt1rM96xRSJYJVtf9ZEt4RBaZnluwQxTPILlZoZA9BuaZTRpnV+BGf3Ij1eG
P4ydNlBecWJKs97YVmXy3tDZdDq9Ba4eyRoePr8sz435NmxMHm/swrsF6c4RM1uyAGcRC8mwiH4h
5Gpd7rAidmxuemAZOtLNnXLVwilYbgtqsruXxO7w2f8mvyCPJ2h3KQONA07GeGRoy1aBycznHZaF
6VvYd2tPAGW1n2hdQk5Ce5+4ysd8YejVMK3OWAAd2/z58eCg/BqSkJVqRvlaBdmN7RoxbixbaDix
GleHTPG5CKXHNeNBGun4djNKQfTGFnztfdWQNXbiIEKSRYXL0DFjxs5sqaEMs5X6iCGrQv33wzSV
E8jYonkYtrl0Szosh9+2cxIMPsgnwXdh+CXgWjnlc8jWFAc80/cSOyX4jeFmAeTSPZnbYEVld9Xx
0OiSlw3r66KSoDCBL5EJMi6w6idaA6fEQn81DbDnZJP+Tl/vu0We2FbdgZybXfUitZTzkjiAYEN0
zxyTYe5xXh1WSAxu6g9r3ZsYIGY7X3ytPdQN7TRRNNgvItHy9N7nc19uA3pBiwglb7kfvpL2rOGq
WqIWF98doatDhkvGILy5WJU3sSNFisSdh7SNWzDF0Mds5EMp3u/DaZJvg06ls2UwjKrNW8aboTO6
b+h5jgPsIJ5pjYxxxL24S67rd286JOyUx2K+csbg7Sb1Bmplz45x3V4ENGqSGmUmgADGXGEhU5bv
lWYLWxzw38H6AMKJyrEITTQdJqYqxsg4vvccNeGMMMbwtfqSyAeT0G4RvTE77z2/jIiFqrqQJVkp
pA2Ea39R0ueyDwuiqYD8nOfSI9tRYGWjc6Z5khw0VNrrMTZBkoUP3B0ain6nlrcgGM5n7UVA5sXn
XEHnpKPcVnGC4isoSA1GnyB0DTNHRKhiolGwbEv7Urq0q5u2J3adMIcgeOZBVrDYv9WlO/4aSPlw
6j0op20JuW18HEDxxSdlSxoP4jkyU4AZGEH2nLoGTWh+iHsqx6MYhwQ+amJYQ72AC/U4ttwmFUaE
EylCBKuBRGqMcNUwyPPN2RZxA+MHwafiTwpmqgf9HzYGg0MGBa7Msqh0Kzz0LIZ4eNCFIDyR/K6J
Glixq8s2rrxYSI6Z5Pe+wk3G88wzIiluXWgf+kDj8cigYz/iDUhrWmEi4dH+j7rz6m3kXLP1XzF8
fcpTueobzN7AYc6iSCreFCS1VDnn+vXnYbtnW6IFaWbfHcAw3FaLxUpfeN+1ntU5tj8tPT6yu/Fy
2rAj7OEt1cueoPWF0c+bRwUgJZHn0ZSYxSn+cfrDNCqY3VngQaxkTQTwUernFQGOaHGQeYAs8lGH
jqm2khgE3L0UkDahJjHkqX0EVrzmRY73dmQo89ylMRI0WAwbqdwlrozMyoIyNJzZobrivogcCq3n
4Fwz2CGZKu7pgksaZG06rguH+w7ocSjlNyvtZ0EkEAo25psWSsmq6HSUYrhVUpKwZ0W2q9TsDkgm
vojSwEjIgsev+hK2bfmatc1ABw3eddj00sxXK8BM5bpQKYU61Hzo+65Mg6CM2xRxrskwhfy8wl6A
tJkzVhW8Jrx5qbnRoC3QN+PZMwe82pk8FcTz9SghMp3nC0R/mlM9kga52rYYLocSd0EVSyGbb2Xj
xUO793sbk1y1Fg0RypH8ahO5BBDM9w+smgLim1XjNtT2cfpYVDe0m2zMbqeULATD2ybFS63e6i39
xnybO1urnxL/QdYngaUwSAzzFGpHSUDKppQtry0CWcqJQqmSwbw6SOyI1OxBNg9te0yxPbL6a+tl
Kw5Zdst7opo8nfNwo7sHVaHgdzZO1Jh0cKoHz4EPfZhXrJdW3HvdPJgJDTLnSU/pUy497aSDlis1
ipqL1r4RxrobloRRVQkA01uiddUayMRap0jRWZK/pkHCJsRjg5G390E2t4lTecsCAtDHDqs6oZy0
ctPgwEp+MG97aJJcDM6OmFKCpoYxLlwDRZ26YvRE6/TaEWLl2+5zlQnBB7T4BBz9Sc/ojjgxTHkb
kCN7zJayfVzA9avZvLqxWlL8e2bbSxYWyBrV/dFKkBd77WwcZT/qE0thhvx64AVo+VgqhQLhtCqD
IiGEQZIymz4xG1DVW1vDYxrD2UeQSKoxhQ/zEZpmXyxUi4V0OAhj0rfHjsAFgpKFn1FQMZ8Nl3Eo
i1CleIIQSBWn/3Mpbli0DLtGPmVoKGTnzWedr7Q/1GDqxUvNu2uDvSxuFVJdS1LLvD33OCoPktgb
BUaRXVYcGeCJFEu9VQnLB4ljnddn+DrbXDNn67GyLebUZl2g3HNp2NkPEqsfCDxqOwtym42DQVyY
IKLPVxFxrBsAMBWPPSvAV5FIHFcGEySd3RN0SC3gLDs5vaFmXfWsSa8D9CztdaECh5aJbDShctFv
yqp9jG+oeyxgZTD8N7gxIBjdt3h+uYS+CyypvS6DeajtfO/Fc/Y2c4uS/sgl/Bw7SZsxPfveD9/Y
aUhq25S/fqqLRxJzM/lZPce+aLTDJfCaCCFM+7lhCd/jtp4lSI0T+ZTTpYqrB+oYeXYy8pnacguH
CqbeNDT2iXYj8+b63htuqtSOixFNej9N7jylqheFTUPQ82iES7BXnP7OMaStW3bwV8urh+Gtym+z
ADURA2qG68FQH3KLtQ7EI+kFswE9TofIiGItmafeotg/Ad1mAnL05JtYMfddETK8bsuHtt812W7I
XtkXabwGABIoztDr9uJ53c6rjJlwFgSntjnlQ4Nh4i1KyCkJ1kmxVlEHivJJxLsE2IC+bVkXFDEp
8NbIoSGJqzojIZrxNNhWxkrxT+o+TA6ZVi1qPvccId8MzyAphVmPDOXJrK800DUWGod7T30S6iJs
V0m5qeH5FWvgCh5iKdoWtbK2+f0o70ghqejIAO2LhlFmPcToiYBy6mDpW3oWN07o3xDK2En+0SRi
1jjF4aFTtkp8LFWqz0++cxOiMKvc+4R2H1Sw6uRxH1CnDI/JzkUPGCzI0B524SnDd9xyQH2DAOmM
147x8BRLZaXUN7wOXDcVvjLgnN59AiFl1YdCW3X+EWFHlpHFOk52dN9M+6YBuoTgOM5YP1BKnZ15
TuIQh88sudDssnipGDyD8BilL6Hje0CDo5WVtISiSYCGNd5kur10nXkeQTvayt5LjoOyjd01e+kY
DpxGeyQ6V+VoAfWOOq54H51yLRn7moUWY2knHZVsHSHe7ui1oTHF6phtPWTTZrbV/Ru9ZR0yUoyV
QegXqnptESVL238m5VSPN8SzG2e67bIbs+WJ4rn6w2+3UXmXGFcJ9niDVni5lkFkD5B/7nsFQU2t
0vGvG2gADrw6EjC0twxlew2mkVukagfp1XWn2Kvl9cgEBhjYJ4ub3bYrtwXS2aObYSpNHuLg0QSO
HVJcpvmzCdipN3e9dlCTmZGvDZRuxl6t8TIHc8m/stWjkeCsy2dl/ND1y4qFT1XfaPZdVD+Z8iz0
4U3fMNH5Zb5UyIHIHIpGTXGI7XkatWdPboYQVPHksQ1DM3emQmXRI3s2oRvIL/yeLm1CgatMIITY
iXL0NHEIFahwssQdUhOxknxEZ42cI3x9UIqOQSzBMKZWSxcjFitUbJe+XN1X5qx11yzgNQi68TH0
nyLtuuue1GgT4g+z2Dq3EE6hwsTqns2i0j+mPfTkmfHIuFWkL7VPnx++MNAyfSNny8ram+ZWKgzq
qNfMJUgtvIUobkJETgrDjiMfguKmwVugR6fCg3k20aKFq28i1uMbt6RHiR4imfAsUAQssnGhnmgE
ptqLLl333r54zq2ZSx8IVD4NvTmZiKkxgUpSmYDu7pUBvbqu4FO+E/2zkh/DAhJX+2JYD2GLCGZG
mbAWi0Td+tVJd86FhjQ4VO52MNcZrDl5btJho1PPbJndWlAIjfhOd5Zxs9byTQ3LPntto8d+2Fn5
bVgC6H1OkpU1zFl3WRH1DSgLAG/AFL7V9KfriLIY8ga2xDU9H3NRYw/0ZkRIWtYuoJ1ud3tGOKLY
UP5qb268qXmnQ8YddPbIeehrZu444GukSCRYO7IRIzt8UyEvR9etrlR9Svai4yzg/RP9Gp59seyU
nfzRUK/IN7TB0pv7THtC1CiSFa++lbx6gPicfRWjl1jk/qMDfiYK+K/NMM+dlfccZgQmqjLrotKf
6tJWLViCkQ/uPTXFS2mxxLLum3gSF1tf3xjO0dF/VPGbhVs+uJPtmwCpbsES+4zbW7rUqgnkildG
YkIYuHaAneMSphIhIdyoN5wD5Sep3KR4RyO8BPmAWpmyfBuriyIV5qw2IXRKjY8IU938fJTbmOZb
xGrGReNrFXu2LZ687bp6FBloPEznAHA/ytZUiEs2FdJKIdKOWpmJ7EUqyBV2HuhhD8VNm25bZ17l
YNQRi5CFxAKHBBHQGcMmDK+kSRI/K/pRjq9RmAbMnuSQCG4ytOy3FmSNd02x2S5zAJd7c9OpDEKr
KLhuSkD0xjNTiJ9v70RJ3af22NHbqsM6CbQ5jb1+hVxVtRflhtkXXabNMt4oKEpIbzVJnG22tLMH
FaseSQ5TEZ4NQAsnvVK6GxPCYlnOte6hGOZ0V0vjppROVM5TFraMEsVE6a8MCZ+B19Cjvpbx7mqv
rj7mh62yk1HkJRNOJnfXMjRhULcN1XgQKIjzp3kLJGxftASJYYkk54ViSkFIIKPEz21yl95GA5ip
+xSMY7qPl2p5z1g3EsPCEjsL3ZCLJl7ZDfmMx9hsj67x0mAla20CM8edOfHbla7tU23n0QlF8BbU
gLdl0G9jPT8nj0q4OqV9FN0RKGijZHH2Lhy7wJo0KTLYFXrTRNrXPqoBECDaqo1ngbJgjyie+JKF
KcHRWKMflW2Q4d7oPIIbwYNZN/sysFbhFY3tCoIE/md0wZTs2l3q7eCMigDb8QEPYBbeNhkTsLGL
8Nf5Q0Md+SGrr/pzV4i+UrWMZQJJAUguExelGxBXrNZTHrWoAJw9lpOTnk/Nbq8716yREu1epTVm
7hpYEW/cGy5opK4a7TqgKvg69A9DwWtWs9JMtiq2Ouw/3soNaWpuYsYyglFC4zEL97mNRAT6B6tu
f9UNq2CgAHzdyy8N2QeLPidoE+niuYamikVkjavreNj0iO1JNsJkX4114qPY6fJdwwzLLlilDQ8+
NZwGTxIZU8O0a+hijKL8oMYsIW+LvFYxa9xTelHQgHIT2ie2up72QAuQAqdNQS0fc0qSMeO3U+vQ
46u4L3W4JvOBSCafZITpCPquXxEKRk8c3sjvv/3HP//rpftP9zXdp1HvpslvSR1TOkmq8h+/6+rv
v2V//u/lj3/8bpiGaulC001L12Vd0S2Nn788HfzE5W8r/8e2Klvrip7wtnCW2RADxv0bthMb5VRE
Hg6Rg1D7ZmBJwgS/vAK9rejB3o6o+ytkJusoFfa0oQZvoRtXJYEOyX3Wz8ufrA7Zv2pQvstjLQEf
+c03V40P39xWbE2WbRXWuaybQlct8+M3d1qjDS2Hln/o5TmEvXN+uFFfC+OMSWkkOg9oSxzPBSfX
GBtHAummDop2L5NSkWqF89wKjV5DO7DxL4SEGsmieSVXB4sTrIPiqglta1+ZOuI8CPQTW3PFvGyc
q6/vgGp9PA8uu8luQ9ENTZENyzTti/OwCUHJYtKTCg9Tt5wB9fJ1pDCqFzf71sJH5JYoCtQo1a9z
Cv5y0e5rLS63QrWkXW47gnVe9pyHnbTz7JlBF2ITmf4xsO1+JUqXhaom5xhOmhbZh1jYSisdLTNx
dkqf0BDwKuubW2OIv5+SKoSmaqplmJZm6h9PqaWu5KSmAHdtoripNfNQxGaDNlj3164TyXeyq89b
rauPeUnEWOLWw872yuusL6JXv83hE1hoQeNw58kjrVP0q7/+lYQRoF4/uMmt6GhGldj8/NdQK+bG
OyQl+Meo05srBxTTpKxalxUGSXd5mlEhtFC6Nw2M0Db28f6UXblIs5IYzrjaFzLicB1z22RIa5AQ
VYCJz6LbZkh9dJtZPD+NjrqJ8hnr0TpbB9pZ6a5QPo48tyN3hj9aSSpTy4tWoonox8TA3GMMMT//
FBnEn/18eP7jw/tb/nyfX1LO3ne96uKP/zylMf/81/l3/vV3Pv7GP7f+S5GW6Vv15d+av6a7p/i1
vPxLHz6Zo//6dpOn6unDH6ZJRZnsun4t+sNrWUfVf49D57/5P/3hb68/P+XUZ6//+J2sxaQ6f5rL
7vn3Xz86j1uK/O4lO3/8r5+dv/8/fv+/8Wvhvzwlvx2f4vTp8vden8rqH79Limn/oeiaasuyKlRh
2rx3UAJ+/shS/pBtIVRZ1jVxfjF//y1Ji8o7/xo/0i1bFiajDyOQxa+Vaf3nz/Q/DN02DZ58nWFB
CPP3/74Ev4biP+/d50Pzefz6a2Q2hWwJRmbLVjRN1viCfIn3I7ObJLLhuqF0NM+tFxZWKUxFnnci
kO7eXZ1PJoGPI+mvI+m2oiqqqtuyeTGSZmGeNIPjS9C48Ki47pgMg5q05q+PYskf55qfxzEMYRmq
rFpcHOU8Er6bazS0TGqZ1JC5rXLqBLSD/ZhqKZFxIS50TxkXPto/FhSqMdX75+is0EAz0tNOJVyi
qIlxyeyxwohO5hjwBwjudwYt9lA+qmk4L837il5/Xb+5NplCcrww4cnZe2D9hTgbrBC6WOgwZSw8
BNAoN1bfsXrDKaJc+yjTPMQJvvwQirVE1GbcoI5POvZW9MDeGuvZ88CgtvjFtZt+eLZTFOHdD9PU
wRZy/LOpq2hntYt6mqQJ595so4P7MxRnC9LedclVrrq3JDoYzlNVu9MiACbW0kApdRo9KCnq8wSb
VVvDf1Ic2O/UTGPl4MgnUMIDIQD9srT20rA8F+haoNdDta6sGwf7eLts2VIExcGo41mT31u0cjXj
0ZdJ3WDznRJUTqHO6AksafZ6+oMxZpFWRyXeKKzQ6JmsfYBjCVVyh3V0hhBfGMemNaeGyGO+aLG3
qpSloTUXwhup5K3a1jGK3Hkj4AdY594rJf7+WOeHClVhWlojudFp1VjTIvSOBr70sLCfc6jzdPLL
ahMRQaIb0jxraGjpp5QyIXt1NivOsnDIFLHpyAnKNeooGQAz4pWVHn0XvRaGVdVGedh5LFXRk8dM
3pkNIhDLqjdIC7lVr1AJpeQMyK6GNhjnr7PwZWCmmHAbkIiOhTUSzW5KrnkUiuVgyaOmfDKS10jV
wFt7c5/YaLfX0P+q8/gcSS6j75RvLCMfBeXJrMFtRzjo9F1nug+gh5sI+DNtJLURz2mXrRsczlF7
Hbv0PMGEgtdpqVQLMkTTRlmmJgYAF0I1hlqpZsGOuK/Esmf0r55JLCdrjD709iFwYdWA4N+3oCXC
qU24H3CPaU4LX4LM2nTYkxRooFjVc13D4Yc1yzbvZUeb1vVzZj1pxQO5SqFJEwrBg6AVozfwULNs
WYbxkm4IaT3FXhLhRFR0Nr27xtYmHiR0ZbgNZW2ntNZ+0ORTR//F6yCKaEKjXlauNBpcSo0OW3jb
NjvWEfVWEJxIEeUaPwD+GUChOf0uPV1lUTlrcV74MV+bEFyyIKM+3njIeDuLYo+CQsFZSYo67nt9
mkTaDMjaogWQrsvWPDaJcEnzEfdqAaAbzQGVu2HlmDcqtLF+uKmdpzAHHUgjoInmIakA9kPPoq4H
jNvRdBTsDAiCYB/nThMUbAUvp3oYiOtIQnqEBQ7s9ClVWPYar0Xn3QdsARpyp72C7jQlt0xVrnKB
seyc2Oo2c9Nur2uC38yumXvAfFL3VuHCm9Q0hUGaIodKO3VaR89F76JGFyPrnKqN5L4dPLytEmnA
tCLRZOvlY0k/UW+fU+Ej02Kg6vCShe2kUYHs5Fg5eoR+jomr0J+5Tj4p0BqahBt6AZTF5LqkieTE
PY1/GMpsK4x5gN27xNEaeShUkm4bIWsu6Mi0kL0wIBbk2KXNUY5uLYTcwjY3eUZuk4dlh+z3OMUk
GyRbgUmUCBnUBg1ARA/ZBPHSutKOOvio5MsQajjgHIffoWb8BSAbWDdckFkqyNpK75BCAb5zr5kd
D6EbIGXdDjYqKmqXmYveL/cw1OBZMe8VBecMNE3G6bFMMb/a6vFVBKNCDR8bg7Ziz7NCJmiER8Nl
mJSsXSav7OjJEzLyH7rGdc8L2UyKAidTSTw9AlrT32gIGqBzpfKPczuTez0eqtfOxaDiIyrdJkOB
6oziCc0ZHdRJrVE1prhX84Tm6FN71dr0oM2UDo2VioxBxfYS1uzIkI05+Dg9aF9hM85NNHYUGnX/
Qe3vZPqag7kqqh9tjaWEWJdavHWI2e2GlmoPO8hFMFL6YzNCul7sNepQ5/7REJ405aq3iDYi5Vxb
5v26Og/RD2rwUMfsRCAAtvjyUCFpwewsP/EU+S7MqMzjZ7fQxQXKIasA+CQrH89yyYLepvxXtVdt
5011yNppd/QQdHRnxj9PxxBjMAEnJgh4pzypAyisXh1/5tQoGGiMNOz5o+Aq0uEwNyoJ2tgucki+
ASqchnxJKFI91DU3PXFao0Z9ktDhVAEfXJkTuaZmQuO9ih7OUG+Z3C4N36EFai2VfnTqClmBVR20
87achkcnXzUpEjOZokVHLSo/dc2Snue4kuAc2CR3VquIlzSg41HlJd1XHDYQHaL7WIc5Xb+FkJAz
tuodtquoRudubwPclra+0cnjkBFZWnBA5JI9YoflHyqGXBkUkkkrD9QHiYDuCmmHF1xjcOhJc+cc
wE6hRkHMHoYjtjZXFQkLQ/2j7ACp0mOKcTsVqHKVSl0PFLYqgUwK1YUUIBDGrJx5VO25lz3Va5HR
ZchPDoOKq1jYm62Rn4djwo5kvGXI9AFool/EuN1jF07pfw+u2LaSPelDUBjgis1IjG1hk9mhwp7G
CU5rZ4BWatDPKSJ0HEaw1sGJGGRqN2eLIPpCugyTOnqglUMfuYfRtnVgcNWUYYp01kR0bzD5Zhge
czK3reE+4RoKlzBpLmndvxkKBkuCu5iKA9pFeUUghrFNkACYIFh17RZThY5YaAh8GvsEBnnxNNZ5
o8+cHBoMARKdgYKcnWIB4rOSgLpnjk0QCaNdvZEtb2DpHtqJqqAskVNY+MHEJIDdjivuXzKr5GzS
pRjUad775+AW2tO8o6208SJrZMclInvW/F8VQZTzUvpiqW2YLOWhm8jUQNTzfvbDwrS2COVkYQrN
adluUXKMAMuMqx047cXXx1I/WwSbiqKaumKxs1AvlvVN1GV6XMnNiWbULewbcUVWO0CoYV1zYH0i
34fLfBMc4IJewcMe8WqOv/4Kynn7/bfTffcVzl/x3enGWRK3YcRXQD8JB/GUTLp1fA0GZmLNGxP7
5Qhw+791UF3IhrBty+AqfzxoLRoBM5ODElUw8R4UyuxTRBvjfKPPtNdgBfPpmw3HJxsow3x3xIvC
Si7qLJcMpTl5xptM+7X2bkMaMKlefXNPP5Y7/tzXvD/QxeNjeIGSkhtS/3x8/JWYIj2e4bL+5jDK
N8cx2AR/uG+5HWVKzglVXELCKsBUzOyJ9EjXYupNzIm0LTeI5s8qfOBMm6+fmp8P5t+emr8up3Hx
4HZSpcuVxtF7RNgj6wpE8BbH15jC+i5ci+d8Fa8gYy2o5SS7ZocQZP71N/hkm/r+fhoXj22Q+wbZ
uDxBDJ55sdOHgjX37OtjfPpqvDvJi3Jo22WBHJwvsUW3yPf3lrL8+gCf30RD1YVhU/fDIvDxJsrk
4rKwFzXvQT+GbUr0EEG5a2xes+Kpn7GhGqnr/AoVxdjHAvvN0T89v3dHv3gnUqdk79Um55Gu2VRL
MYtmjHZrZ2bN6aun44TY9K8PeVGn/fV2vDvkxduhqE7s9HFTnbTG3ugSpBW62oH5lsZ41fcChX8B
l0JGZmJAqpPOqIW63bTZsFRSb+50O5yTqkcjCPsR/vokeMrEj1CqZjXVAgfH49ff9/PR8a/vq168
ZXZY+E0r8zZbV92Ebc6jsXaYELRVsyMkfaYC+/vmiJ9OCe+OePFmKbqwWsUqz+91NyFQbBJMmoU+
Ad866e/s6TdH++YRUC8ecRaTZZDZbnNyb5MlnuIFvt4xosYd2ib8vOcJ57tDnj/yb0PHuxM8f6V3
E06QloNA2FafQCdN2h2xbQtpq41ZeU+8FTbhbx455bvjnUeSd8frerdsg7A8v2NIFMfJrFubS3PS
jdVZNZeW4sfXl/TnI/HV+V0U0FSRuVGQB2QCbJKTxR6WaVUaIb441ls4vaNqSv7SukORegjQno2M
7waV7+7p5aCiSFGed9zTduzvMPNjhl2JMW6OTXrSZ+eR5LvX+tvX5GIkccw2HYaae9qvis0ZtBFM
kLzPGwQXYjVspUnw3V09f+LfrrJJwZaiqGqblyunIi5yx7Sc6mSMUCos9SnhX4/eTH7QTyQSTYyx
Xo2yVQLcMP1u5lU+nXveHfti7gkHrxNRl8SnAt3iUKJGwQ4aoWo0TrqC4uWl0pKpRYBVHd4m5lui
wuyr02ScecqpgsZmB0xWQ0maaIbsF7JfYd360qnwATfKyXXj09c3hlWVgzrL8GdUHgwXKkRpMB0y
fxPjqwkHRunMW2sa4ZB5H6E6KNddPbzFjTHzZaRE1GewegZO8WbR+o+QKrT8o9xL9Q87erTqfWks
ex8RprUuvQXq01nosN2rbevFZvULqSqcVCnlvVi4D74OWkcOr7ske3FqQcoZsFSlXLr6wcWKEbvP
niIh1wZFFnt7lxR4W33VMujO2TGIDjnW2LamtgbuW4IYEOM6c4sIlwIW8gQM0rNQVSK4ZJSFr335
GoJsttkzVgKcgBbPQnJ6rEbfuyW++AhlaRyGS1suwJr4h5owrKAOYPOTfZm5j2FRlahs29cBQl+A
1aENWkpRuMY725nrmfLNo3jRs/s1p717HM4D0LsBxhe9JNW1XJ/MRxiiG5AkE/Ji1+U22oOWmDqT
bBryKuDS30lzdcSg89Auxbwae6vvVrmfbyhMU9WorJumsC/m18gM7KwNEcCBA5wDaOlhndK0Xfrk
2Iwq0KLNoljEG3bH++4GezCRWlfffYnPd1B/fQlxMWlafjIMQuNLONuBSZON8hhoz5x60dz7brr8
/F381wmLi+nS6bLQJ9u2OnX36Jag6Zocr1tbh2Ge3KqzeFK8fjtFfzqjvDu/i/ffiWKlSd3szxnl
fLNhMGFbQhLO4Hrl3aiHr6eU8037+1j31zlePGByNhSNHXA9g2W1hN47L6bl8t9derw7r4uZOTZL
0dkUiE80iKfBj3TlIR98TJfO2r9S19/tIT5f/L473MXEbMhu32qKQlDXlPjiRX7otwSfjaVXm1f1
FmzANBpbE28pTsn4u/nj8+njr0t6MUkPuqEYUcD0oW57gIQGzLpGJFd9nu8iXPUd9civ7+F50v3q
Hl5MymHWpwiu1OrEjEaOQj8J40NtVeQudyOtuf76YJ+ved5d2ov5WLSO65ieOD8x4QF0+th9FFOU
ZzOV/YS0/+7klM8WrfQmKRSbGr1U+eJWqnZONx1kKjsJJiprNizwn019KvQ/1xvf7lw+ewPfH+/i
9km9UYVSblcsceQxBvFRdMX8NX5Jl8k0vDJ3X19O7bObZ6uWpckoZOhXXryAtULZDkVIfHJ0Klsx
1lxLro5lq8PJ940nS3eOgpjsgqBnFyVUnIMzgARmnmExcrUI7RiBfr+2TMAjQYxCxrCkgy5lyCGR
K7fZtWlcmZBlE59SQXCkUjHysJnqCmS7SN+66cruAFrnBA5n+iwqOe/GWZpe992Jnkfmy6f0/Yle
jACKq6tamXTxKbGeQ8ke+1lVnSVf2wrecBXhwYhsAMd6gCszn3i+oKFT/6hyeVtXD41Jji9HG/l9
tXTUkIx1c240/Tz1la1v1LdBTuSAwHqQm+j1Ka8r/r1QicHJ4d9X9BK+vm2fvgXvz+ZvT2VsGYPP
bQNUscdexZpU2plLMA7LaAro/buJ4Wdp8KvLd/FYxkLK6iKw41O0dBePJgwnGHMr7U6ssyMhP9L4
RVtpU9rBC4IWJ+h8pT34meQVP/zVMZgmDHf/ziVgEDVNA4kCZcaPa5Naihs1Oz+5lbixEdyfUaSn
xIYuNIiNYxsTG0w70ceFBY8FfWzZvH7zDS7fHbRMqo00SzM0IdPmvxj47AZ5TNI31rEz1L2IMMVk
Wr7uAbqVUQ+GHPFboR1Ny5s6IchsR6j3mdOsFPDsnRRdFZEGOFixFp7tz39+tf+VXuZ/Joa5yl4T
jJavr9X2Kfv/QRFzrrv8q+j9N0nMCjXM9ql//aiiOf/OLzmM9YdgT8VwTnXW1JDTcdN+yWHEH7Jl
nUd6Q9d5roxzxeCXHAahjGLKGq1fw9BN6rr/EsNY8h+2arBTo8yNuIaf/C+kMBfLSz7IRCVnWtCe
ebQQlF080xj93bo499AIFmJxC3Hq1ZhSNptW81j+Zgz5uJf+81jI8CxTQVYoc3If358u7VDIFHk/
aSVyMVdd881mkmvybsA9fz7zPe+mwZypIFu8WK8j9sujtCCkbSBuC8WI8moY+3f3dv/n8PNB1fn1
IayL1bhmx4Naia6fSERCN4Q53X39+Z+fgq1zfVRDQb348RJpWW5arZwP0Mg22DtU6RpIydeH+OSW
24pxHkB0wUMpi4tjGJ5CD1oHdmVet1MxI0R24R2wmI3dbysLn5zOh0NdLJ1KpUMT2XOoKj1lwEqq
auOo35RoPjuGqagslXhTZEbGj5fMCOwqcAM8BsCTMMT5ArKK730z9n96EKFoqNYg+NqXteXMgCYl
B1AfA3ppgAcN0OTfPFrfHeLiWhlp2HWOqQwTYd2kkI3gF5nhd2vZj2vLn6+IYincfPSwnI64uFhk
CaCAMsQw0bn34eJcy9Ku4yV2lSlExvk3T9pnp/T+aBcroGEY2kDyXHmibquJdv9nOZRgEgKkl8Tl
4TWwluQ4fnPUvw8z3B/FtjXF0lXBaPPxgYgcuXRZYlE5owFoUIeXxnU10dlT9hv4pWNIkt/tgD5u
Kv+8rLZhsp41hakj+Ls4ZNkUahw4PB5LnoxFOG9niK6+7dPwnvJBfy2K/n6g8/19Vx4ZaJaZVg3G
SU1J3ZBM89qKCuKyjHqJAOnODvHCBtSESD3nO8F/JQdVxhgvP+XIR5p2z2REwow6ETIiAPz0OCIT
TH0BAgZXexycV0ppilgyDl2JEnlJVudjl74lggkI46qC91gnEMdN1UcS4JRzL9qupo5NHp/YkBMB
OOrUVige0K0XRjb3wAOkedqBgxcYnaGmUIEkQ9MmxBhBtUKYM1tTJcPbVM4yQdGsM51Rb8noY6DW
qOToRPF5BWzPBoT7EmwXlNswZ/W5rwdjVYYxPlgLcAPXvQVTWoVgbA89xQsrvIkcgStDPQ4lpuDY
QIzCf0xdrB6I0JMq3+HVyAP46chTdM3/ITuI8zD0+bBcUS+64rZPX/vIGaWkLvcov3GOd/gTijKf
NXykghzGIMQPyxiB4NJK0oHjwTjwkx+JgGLtcJ1eakKFE2hy+KTMx7pMx2my1sqUNM2Dgde5WA3S
y9CuK2qsDshhk1586xxQo+rgX8ylSnEOQXUHz4XA1AxOwHWaFkeyyuoKiK/+YuPZRXdukqkUYchq
4XCFQ7Gro3ps+PJU8ogp3gUweFxlJHCn+uD/GIqL5s6tn+WgGrkROGU0eIDtUICO0vjYRAdNnphx
NZaJnBWvCcgc/9oBy6ANs7bbgj80fGPul/AE4+cExDE6GYkW1DGubzwylYxDVN/EOjkKykLzpClk
2cYmakXY8Bh1gzxzU2TLWCXO0I+sXed2FCsJB9I6zKURAMAeYGuvsWmKQq5b7rGfKyu3unLU3EXU
QFwwKlCQE37lr1q1l39UpYy6LBXkLCfKbd6VKxo/PL+i3XXkCQMG6TGaBNq6cF4V11w2Troxy6Pp
aLNAXNFkWJJHBeQHY5mrD5AOs1sb7IVwIT5jpGz0pZ9RwInLSd5L87AlULEPKmB5bCE7BXZ3iNQL
fCD5sCrwksQrx2oYrBUiS727SDzZcEc0iukqIibETl6x6MmarGYZuba9DAMETgokFt7KLPIRJk4r
76YsjoS/Sfo8gSiLkcSuzzlcVLirqQzGObWyvYWXJZKWukVonjslXb2Sq6kp1ml8n1IYlzMNEvZ1
ILqd1zp4qQQhH7UHIh+fPth9g3Bg0f4/9s5rt3Uta7Ov0g/QLDCHW4mUZNmW47a9fUN4J+ac+fT/
oE93HYlSmxVuu4AKqAN4aXHlOb85PvWbZcBoD0ZrJ0yVar5LiUabfOtNeoPw7aousveaQnG/w8Kc
0HAFhxO2hRJiLCn0mF9SvmYAJWAOUdTbZxA2IacnUnw9cJ3ZCCW0nwpWCoK7YagfrSK2qTz5QK9G
1XqEIQistQGVTpQiRXM9/16LKCzQ5IwtLrtTBWo7xT8m9fwGFRWyAMGHALTm9rja5d986ZfePSuc
aZmFV1Lc3qQtBkJme40QMqSKkc9b0W2lZWWGHlZfimY8+hrggu6q0LyrGoJtBPh2KPKbCirCULa4
NlWYvetrmfqrbHzwxvdI9u/Rje+iGk9oHy5ODJ2r0KLXNlFwPoXzS3PwFESYu1QA9t5TrmFhMKC/
gOcu5Sh/avS19fAnksB5SO2Lokg3SgbhAK1+xLoW+YfYsGrJ3ggGRyWP0VLI1V0nGoF+YdzqzXd1
vLXGSZxLxQ1PuBa9oTbBwASKw+LMzpEPqIL8s22Vx94FKRu2DeLUq8H8M3me4ONapR+u3ONF/Zy4
OEtU1ouf1D+1zt20Wf4xVP1GmKouYgojMmUX4t6WWi0yIr27ojDDsQoPPoH6ERklHmouJNtkAKxv
VchtKsi/HeSlhJRGAqOqVZ9113jsIsRRrBRZRIkjVVM9LHNNL6PoNvCme05ZUDc/Ipwz3ENFTbNt
FtQMZS5Y6sQyDy0pE1IUbLRj9iJrHjAGFnLbsYUlnif8QFuJZ6Sqf1OG7FYSSIqgA7K5Am3FGsIk
F0eKKHEMybp3HYEXnP/retCvLKv+pSd4B4oVJGMvZuf2+V/rKH7XccEBJs9poVjZoUtEahPbJl5l
UiuC4YBNCXfRw7qsQ3aauyN8RDYAV1CxufeeO3H4U2EuXQ5AYH4UwnvlU6+OKU7kDU6I7DCWU9sl
J0Mluh6mD6J2q8FN1DLK17A5RWEnUQg46WzrRN0l42QFxo4Y1ma/BYexlpp8k2fRS4f2lTfEi1sq
D277ZpTRweJzGolrDzC4WkW7C9V8n5EHk3zS7R7Ah0F8U0JSQcTmWgjFlKSZnPug7kLU5xFEVQHr
5HzwD1LJ3cFAbhLFB4/vCGhXR9oqiEjYupFlZFb3tRg8+ahDTReGosdxNOhrRdRvwGl1pn8VgrrJ
Mu17ozQoMhH4xVr7HlV+6FSiYq3ZPJGKqq27Rc69asLwsfQxhjSVXFxnSiU6LfSlEWt07b1sPwSx
v5JgwoXNRwiMYGSjC8weod1d0L2PhiNMQb5qI0pPkriDfVOV2z5gQxFlJLragEgRXo7mgipXHEmP
r/0MU9E4wLHDQu8fCkEOi7pV4Q1ghYCQW4TsjTIfnHl9I6TtdVSEwxRqeY9a8a6HutoElDhnh77d
KCJWGKRH9eaqJgQe6ZSq6217I4Ww0dlMXat8yTthlbPZUNRIkk8bCAPqb1klIjz3bUXj1PwzRFQl
62B5k/w6G19bUFShbuLrXT4MumZHrKI8Mw7DCKEto+T8RZZ+lZRvdP43lBqw/6iwAPceVaDgxzeL
2Kn2S4H363dTwTc3BDjcvqOBqjWVcet1+arwdgV3GLmTuN9AphYbw85qqsLw/cEpS77uJQxc0SQr
r4l51UI8xs8lp7K5MB+qVrnTpftRoMb2Co9Dqb2Ru+tgfJQpl4itlzAf1oL3VIyvsufv5GmJBaAw
W9yvm2QPy70Gzq2Dq5UGtji1uk9hbsYufl1jC2squlOS37UIW5AudeSFzSh/GgqWZZm81OAJxB+D
8ieQ/khYVskPUvlomts6frESKMkjJa5EsUXN0cs7ySWXafSPtV7BDw+eix7mWdhT7at+eB3AhDrd
eNYHmx4q+rfS2qZojbNiz7mZDo+R8W2kIr7BvvyOythReY+jfQwAV262ILsGDRtjAAL4gSmyk1LW
PHqZXbN7qTpqYxyGq3tTivChtWu+pZLiByzc1b3mFPgOe12xEUOuGwGnlE9uOAIWmVBI0QztNyvH
DnOoDnIZ2k3LhUJmmxUNj4kWR88ablywvfLIHtAArSKF7ZofGjFR0kq/9XThMarybUkJu47mU3/1
evh1k659qvGH9VlnHLY11MzfKuYwvQUD1wya72aLtWBLMbzmGwuBjVlW4/zlMnt56qo4uvH0cjFv
tTfS6nsg9HcgJK9KMLmLOZTpwfXVO2n28rSKTDFy8m+4/azZYhzPyV+pv4fq6gi2/vj1i/Pio8xU
DM1UTcpNP3VaR48yr/XGRGWjpV7p5wD3zbuykr+a+P/h1c+66f93dBVI0v+6+Uijj+Naw6nU+q/g
qin9gwAoOmnd4j+o6WNo/oqtGtY/CNSIpkF8S9IJlPJk/z+hVesfJlUASL90Al2ySSD9n7FV7R+W
ZFoUHxJflcTPv/dvBFdP54VuyVxiFUXWTI1kpEVY8vSx3pSKElLYDZhM+5kk2BNgFDksxVimF//f
M/28kVnQU3ZTr6Zgq3T8K3Mb7TwiOpWt7WGS2suSw7MskKwafBx1illPQW1l1hpFC8lQm1YPEmwF
kPxlMmqFVIVL5b536nW0WRTVnffvpEV1FnE1jSqs8z5tHNAzNAfket3Y6YHyfySVS3GcWWx0+pqn
rc0COS4l7IICedRRt5OxI5iQjbhR1ojF7SVp2WmYiqY0KlwMYviE91HkWFPHj3aNfgxiU5X7gSII
oCjin6RamBqfsq2TqTFrYbbldlUflU1NCyD0HifBnnkbPUL1x0YXou8OQDVYkwOVje7bJGSDIe0s
Dt/ZGpj9htlGHGhJ7SWGWjqgDckvYDu6DlDOqPfSw0iWoT3wqLO/3o5nR835l51+09GXLfwwk8OY
JWEQAFQdDFRsbcuBu6aCzm5WX7c2pSG/+sizNGWkqalhJrxFdeJEUy2qG1xXeK7k4Fu/buk0yPjZ
LcWghOJz7yL3Z5x2a3Rz4k0WRXSNLq6boeamfq0WjdNhVy+BietygjzE875u9VO1Ousg55ooq7Ku
fe6xp81mfhxbieWTEbLTK+knsaR1t04OEA+3FrFO0NGv1RuIvuf2T3FF1TGXYc+GHvv1zzjfeSgA
P/4Zs800CT1o01WFmuZTpYCZIhGGdb1qbHJXD8O/X07C+jxpcLbVKX6aBEMb5Ni3mlu8PYl3cPty
bTAkhJKpY/vm3RINIvvt7/Gj4Op1E94uza6lbs+3v6hLUz8r2oL1M24mBTO10xT9ruNVcaXupuLk
hQ99YZYdd3ue5DYD3aoqYwDdTdodc2JC2eq/Is2eZut8Wk1p9Gk26zqJ7dNp5Q5hYGi5mjGtpo1B
sfHR2OIBaOOMBw1NWtcPwV23W+reNE3mzQIgIN0KHETnInDarBq7WSoVUubIzaPbUrrsfgi1u5NV
MKj3Ke6hC9P29CL6uWjN4/Zm20NZ+mbWB3Szo5xDfmm2yZYbvh18h927W2hrqW+zDSI1ilgMLQX/
RYKMFAgGq9Sesh+4j2z++qpYO2rrcls8L+cm1OmudfZpuTLJMoeaMmW7Tz8tD5NRDqQwc8KqoU6+
CURCfkmUbT3qiK+aPpcwWUKb8FCUCUyBXqMI24o7LKBwg9CIkq3D3BV+eGESvWg5/gJB2IzUq5dj
/UAJ+KBQmlkFV0OvAC1Uo+5NN5si37lmqqyqCCGrbIXY0I+5+D6UKhg6LdauyQ7iI1tm4TbRvBF3
E73NkOHWgnYTybUf7KI8KX7A8MFmtPElrK5ENSXSIOUJDuJ5VvIAk0Ro2qMBcGkVS1L0OtAhUh4a
anRZHvQH0xyhRclJbTbXgwSsgDCop2B/q2IJxCsO3/MgFnzeZQaA/nQchPugEoguhFqG25wivHdl
Vttmh78kOcCMF3/Wf/RhmmA4YirK71FNocAGlVwG20hPktLRxqSFn560TWRHg9tO4CzJL755Cffe
rUjJQ3etEZoLeaRaxGIrmSNxpWFaunOVkRRDlSmU0XctxgR+VEF65H1DSoTsFsKpCkprmwvGQ9KL
wccoyzzKtbHG8ceTB6KovTyMYEADQ36ZwiYArCyr/B5kjSeuuiGYPLddZQC9aaUZyiAKpd+6UOU1
akj9u6IGKUkpJXt0m1h5brQuvgsqE4+fbjQKHsz1eDdk5BJ8s4l3baJ6mC7hFqXgwKOu2pgC1FXe
V8Y6Egjw901fw8Kl+jMye+yoIyM55MVEBY4k0KHMRzxzYFt4KOowa9ArQvSWtSoyYn1+AXJ2iKsc
UHhS2CBnSygE2KjWVpnfGR2FnlVZqo9jVhQOiA8IDk0vHVytGp/dAZNZyPUlofggeiVllJu83N0Y
11O5zfEHdztDvCrbCM+cUIuTm8LUqcCxcgFpglQlud25WcdDOI0S6Zc5wX5sKUqaKZggFhouo41g
/KkGxoLBrXqveUlD/q+XpijwTpA0nXyEZ/mwJ3pVTGKCuSl2bYEK/sGpGksZYNtnprxLtDDHWk2o
H2Im63s65L5T1ECjC8PUNvLQBwAnc9P8YcV1AN/axMRiVVZkqCQ/NDZJoMfmGg2k/CLkCfjjPNUw
UmA1SwwDGA6wAMI7YYjkjssHwifdHFda4gXXykBxfZGT36PytltXNSEThe+0FYusIpCpho1CNKoE
jhXKkQcQMIa52wqTPV0Zqk+eQt5ilQsyprRp6N2qkaTcuYM0OkNr4fSja9irm1YhAPbV8OuM3QKL
QEFyuYHAdNaHzVh45boXheal8opinUtA3Nw+gxUhB/lboCSUnreIMB1gV7iVJ8YEnHXT67j54+P8
rO5wIrm1GgNsaFqUu6BrWniWxIcxl9O1EZ+x1sK9SCixfBa9IAaUKw83TYCyc530en5TiCply2mY
dd/jPDWeR19SJkBvZW2tXrwxRz1kvIUUPhuQCDJ8Pktcwm1HHp5FVVaZz7Xm+F2X7MOmDd4qSQ5+
d4KA6R31Ce9D68m3gjm46wLONVCCEFocUEdn9Jvwd1E1nKquUmyLvCRHFIpdtW1CTYav0SkOfC64
3UJrHOJa9beqFcVwBzTi2wIUQVxzCligfcuys7kbkubJtVpm47A8P1srco63qBEa6XNgDMMu9C0A
LlbQQQvR3dpOorxzBgHfBaUBhS8l7t1Qj3wKeSy3iu+ne5nZ/D3soYkJAbBecSRrYskj6yRsJbxm
DCrb4QVLuAm9D32E63NVdXsjV26V2pxMaHAHGFkcdm4M4W1lROSt4pKkdhrgeZ1m45a6kgcFZCdW
BZJJPFqXrnu4IdXgYf/byPdBbsJOlsy9WWvfcwUY56BkiOYiVdUp2k4ypOhg76yEDIskJuZe1Nva
rsNUe3DVzMRnKNbSn22SNveAo+H/hVZ1zeNRvbHalpuTZYj3qaX5+9ItoD26pFnVXHxDDj2w3QL+
17oCmGiaqWvRjYWntlHdP0aYNbYgWX9GFA7rIBVwi+2F5KlJWm/dumkaYFFgFGvYhMKegEe/ck18
VnpXMp+yoglXZe8+Nsx4n2zbqvELADqDdNUTYAUYWxZrDVbQXkINSOaoGLGCya3SAbVF2lvjw+s4
nn2H1KGUKyFPG1KIY6iSAEkC47c7wNjI+6J87PKy29VBSbJFFYKdPAqkGAB9e796tXavEw7PH66B
Av5+dFG5YdqdRCOWJ21iknLQcfbsoBCGPb4VbRXz4YARKlTPV2pcAikiaBkZwuS7WUpO2wr1KrXQ
H6xBgGyGES5R5uE4x9aYMhycMEGF7Ybs9rAeo67a9LHbkeBs7/QBHGajlg/60Gcroy6CfVmi15TN
Ttw2EmEMzQqsdeur0Z9A7YKDh6AB4YFG7oZKa+VH4w0R9n+K+2KEY/qK672+qwp45mx6lUOmWnQ8
YkCOCfzC9otEuGmlutnohG0PI+HH65isMczEtBmEm8wf3OhBqLu83eu9QR0HmarXuk39QxizvbLW
I6xMNCuGadoU6f1Q6jhfojiJ112EwNmuy4bHrFv6wy5jhfS7pun8rVfIMqY1OXZaYT4BUoYWqUeh
4lrXiVF1Y2YFJ4jmBrfgsM1N4LWgbo08dYBqV1OmCG+lIe9z5z+4jk4l6Sj+TElFmnV6H/SCtmlz
vxocQCriu3ZX3liEfYV1vYeYge6gpbQMK9wfsYO35cJdWD6PrmgAB2D+gcNSoerOLqPE5Mw8yQNO
nLvmBW/Dnf+GO+w62UqHZtvvflY2SFlecf23Eue3Q2LLr8a9FSxd/8/vxPwMopOWYZoa0rFZPGmM
IjfyBSF1MA/f5XcUvTqmLV61+6nAheTjtfY9ef36u5/VTMraaZuzwJIFvk8WPS9zSjA7K7BDds+0
2vVAMh6SNYAVYmcHrqQkj+4CCpaUp+p64SecB0UmAabC11dM2TpDMXStWsSdQOSpcgYquJCKY2IK
OzsBArJtV9Y3OMDTF8hs/FgtW3v2HcuG4rvVnsSDERzqYEGMf/EHIQulMJy6A1ObTQcDJGIeNQ1U
nwg/IqzcdTd8qKvhpTOan193fvpTpy9MQwRCYRrUUmrqWYhU0KK6k7khI4561rzDACulx6uv9p+6
5tfXTZ1PcpqatI/UpymmOJ/kUhB5sRSXg2OAJnOhxirSQvRHmsKrZ705amJ6cx7F0jqtl43Eowm3
4YLb+9F2RNGhl7e58BZjgtmM3ovmCk+pLCws4fNYrHbau1kAxuziUShcwufinsfcmsjA1nAmrT+O
Cv9JW4rExOA7Ahicx9bcOkl0FU4+z/Tebp+nsm3EKxvFCd+XQqLnU9FQJIp7FFNF2w1/8PSL1gOK
SZhBgwNWNXN3mfcawOLMlYUZ/zn4s5E7bkeZBc6rLkcK0kfTGpxKteNNiWNlR+iosaeFJ30WhSmA
xx/TbmHWnO96J12cKI/HkyaIwpJqV1RvGfY68isGLV50+/XUlxY+ozLb5cbCCgNRpns8GezgUWZl
OxF5PrgPaxdr8tVfGYLE3Cw0PP3hr77r7FjzhUHmAk7npkDkNDGb35xpqwHL0PC9WZiYF1b4ySBO
//xo+fkAUIRUoLFw/BMl+rekM37/l/2ZBvOoCbVDK9tM/Zk+pEx5W4flOnJZ9w6rhN3S6XRpQznp
0TSuR831hiQT0RTIFkloDrtY1w5jimtTLFfeTdVhRVG4WGkWWS1tG3nEbMjve3uhzxd2NYXkIKkX
tF4im/TsRwQoSGIRlcSEJWpuORVXwq2/w4xiaRWex/+Mk5ZmA9gUsIbdAPXVsDeJl/fXlHE/cvCv
/oMyflk7bWs2kk0/GnoT0xaGjJ8zs7ceVGy6sW938Pd9wcqWIjS7xZQrx3/JWSrZurRjn3R2NraV
33iq1PBZuzW8dyg6uMYeDNzt4K0sfdhLy/B4CGcnui+SC8j/mrad411PxdjRTWeXVGF310s1kp9h
9vmiP25tdgwmbthkbs2slcwwugH7hllQ6fHyqSVe32II7F8o228meIEVz6Tb1G/xG0yz35Q2P/BE
GlaSSbwN0R0qyqzPHhRZIlYmWaDzVOlJLyZWuVCi0I2B+qWJEW8FtyRyFBfTk0fw1oWuPot9glA5
jlxbGobk1U94rVhj3T81Sj5S2KU1P3sR0aRq4uLnGZ0KexzuZh4Iwh80I9Z6YRld2J0oiOAYM7hV
GWfVBB09GbUIPJwqFrUde6V1KOXRc/pS6J5cr8NJVVbafeypkx8I/tvF9ItrawAdayKwDtNuuMvh
DLgLB9DSD5utuhx5OdYkSs4Th0AhY+fErtItdX/aJWaTgmcNaF944FRjzU/yofV5xjUFD0HHfAD3
BfF1azm8LJ6rX5Ed3C0WeU+z7IsG50d6lgH8SXoaLG15jznEM8vYcb9j47ZKrtAPHkQb7ss7sbCl
nOqlD3rU1fmJLqGHDWVmmVNJaAx4QofjYobvwsWZMjgZaSahLYs32+mmXMoaea4Kg/Bu3Tn9c3if
2tI1uJ5V66Q7AnfAHjAbSbf/ft9MiqF4zvNSkUTxs7T+6ETy07AN5EzNnUG3djL0gzgYnr9eKeeX
lZMm5uQjoTHypBFlal5kViOvQQoHpD5cF3Vrf93S+dXrtKXZR4xHVmRrTJ0pfoNV2fjJL6Ix/2Uj
s7tXZkqQK8WhdzzpQZxMoC0sA81haX2db/GnfZnW39HAlHo9lFGq1ZzS3QsVrLufCPec0ZE5Po2r
r7/bBdHAaWPTCjhqLMmMTI8UDSdUrIXrklQ3/sGIdTEPRq/vGneBuPGba6H+abQLbU9/+nRZnzY9
O7eJFkdCk4q9o/QBOtm4NjeCO5pLN+bz9XXazOx0xo3RChLNZLfeervh1vzQXjeC00KXfKlsdAPm
NcRiGyWklC6M5Pm+ddry7KxutDaXNE/q4TtT+YnjeZF/aBUoZt1p0ueie/l6LJdW2+ywJnXniZXP
UIp5YKtDgb7Y018ZkWKVQcz+urGlBTd7zlHWW2KCNhJKzPNVmrtXXgqoW1usvz+/SJ58w/neD7Kd
M96iU5in7rIH34Y7vtU32Z33H0haENVZGuEbFrIBUO90KQQtOlBMQnLHs7RNOIJCDCYaMpT0bGFi
zOrZpvQ48UFZ5wSlIJEC3tl2laV1HeillTlo0dtsJb5o18E+fbVu8R2+L+7Cj6kQeWmtXwgOnrY6
27/AF4dxM631IV/X2cr6mWBlvSnWJD026KiJUbZr+c3fpS/cIHS8nTldHekbLjgLt9gLk+ek+7Md
znJFyDcuP0TRKQ9psLh3lOb96wl6YXchEKWJhkYMcjroTkdTC11PM6e7UOpLL7pY3A5GshDvW2pi
trNEURvlpZRWTlBDQyfledtn2ubrblxY1IQSZQS2qEam2XnajaIUpErJpytd9l3A7GpARd5+xtbf
vm7owjaJ/QSSlKlKFvub2fey3NBKTVWtnC607hM5K1d6r+2jxngV1R41tjs+f93gpZ5NIScklaqK
KHW2Oyqu0MRBwK3OsL6pkQBvGa9IA0u17vvXDV1ababKB0R4yGWO9+/pN0zCQkv6zsw+Q0KTKDpU
dppyRXbfWBtbDJ231ORXxdaVdwstX9i9jlueU6zqIVQr6PqTDAZE+7pa9a+Gg7LSEe6X4mufAzQ7
Tk/amu0pVaCg9Nd0BpB7ZIez28rCag+ynf99vDHedCKJE3YSe+3RsG/igwRVtv4Q9vF+KXpzIRRv
8lOQXLCRTn4ns6FNwl6pxoFuT0euG/3yxRdBIeWrP+h7vsKDf4cFwEtw76170hWrtP7Wlh/pw9KG
d0aHYps1NfR7qAYZemse3rRcbNS9Iqo/B964w5B1L0Kg31PcQEjeoaJH2TdXKeIZO0KHsai6mibW
fEg0jIs4U/i3Mhd7JbLoukqc105XGqvYqMjFPUTai0xKRj/01ltuLum85Gk/+KrJ2Z6UGlKeylJW
O1Hivaae9KSJ0a8AU5FUC/a5r1+TUz7o6Tc3lLZ6Bp0z9X6SaXQs9Tr0822EAzXraNgFbbQthkRZ
/e+0FypL0+jFSDmwl1wN1qJcbOlXzyaM1EexTnHOdOVVNgH89Z38vQVsntnUCUpoc5YlzxcuZ8yN
v8dmdlsKNS2NC72onXbDXcxboRayqLndTghpCDvvnY3Lo5PCWVL/laDVhUv+SfOzPal1MfIlDVk7
ddF/VL78lIvl1rWqQ6akGA1ATfOE4pAEMRmAyfBsjA56uOSgc8bcnBbIlK5hscJBwWHrdGdUe99E
SSOxQIzG2wcD6HvPNHBwFC0XCw+hc/S6YJI0pYQC3ZCpzgkpcEKEEG3SKi++WSLeg2amtOuFnfPS
cXT8y6az9+hdYgpDKVp+zIzQKBDNhyeXsqkobh8wBMHxXcO3o9yotbgZterONZQXaJo7K8kb6onS
Wz9VqH+uHup42H/9wy5cXYj8kHNih5vc1Wa7bD1SRd2qZe+IwivpdLj/jzk8r68buXRinbQyu6lV
lTomxehWVDcYK3wkEJHj3nqr3yfEPEaiEKtlJePFntEj/gVF3phfmLKmkoJ6ECDqhuU3P1MdpkOx
IkheLPXuwsk/HQr/bGm2R+kZKQxLkaaTSnmLKk4qKedskvGYXIWPabHWNzyWulf5kP5c+LAXVv1J
07ONxvPDoECtCczrxnpq6y1XX9vbi/eT3hc/BGnfEKeWnJByqaXcvHSxbQqlqMGTuWfNT6NeSEvN
j5rKQTH9HJG6SZzoIfqtDPb4iHPSuiZOjWgitxV0VtuvO37hqmqxyE11Ynip2vwk6lTLVbE0rhwL
K25LQG7ni1m6MLCXDp+TVmYDmwrY6EUePZyuIBbGu5XtmdA7s4fULq9IxjHKBDPKcY0/LPbU5ibN
14bOZF66DV2czEf9nY+zJVajJEFlHKiMRrxKFTNVht0SdGWpmdkhopd5kRZgV5xe/Z0N2b0CLrcP
l47HpVZmZ4XoVaGgZ7SiY+saWdgRS6rt4jnz9RxZaGbuBpCmcqiWU1g7HQTKXMOX0iQqUoaoG79u
6PJknMwxmJJEH2enjtRG2MZpJuXEkkfNMQJVTLm/buJSXMsCSAMQZ+LSgC46PT8EVFLQlTnZdImQ
sbZLbiFrwEAwONanErGli9eF84r2ELtQxQ2Ia/6a6XHTDN28wAYO91khSX6pAZX0ofytMT3Uaeni
GXHxIx41OJt6tZyijS3gMlU4cglVGmCcli9tl/L5bRLPQOz1dG6wpO6nKXN0Ctdx5Y96oE+XpPBZ
dXAOJdpurqaM2rKjx4Xb8kljs91DjkPRQuVecQkMdjgIb6lecsTd0lZ4cRu2oMvJYK2Q889mn5/6
FvZjGsokr16PaXIIJCy1u+EZGug6wfVylTRSvTDlL66to0Zn1xk/byytbVhbsgBlJjZ68IWukGUr
gGT5ZmHuL/VwNmqWafhwCzjkSE61q+Eluh5X7tVP7rHbcf9XQRiq2VW+mFJY6uVsBPXczPU8kyun
EPVHpackog12Vr2wti/NfAwtZJER5PY6j1SIWuUOokn3Eq7mpvENCfDCB7zwbLdQcumqjLx9st88
nfaG1A3IVWjhL22Av/b26Sduc9jpzkJb09+aPdhYWdTJkkiDDzjnwoqlH2tDhldRiyZ/he8J5Ssb
1w7WTET00pmdbkNhYTZe+oLHbc5mY8fRGNcdK02rnzqlWKmpZC9069JiZtNQKIwxMEKaZ7VaOO5W
rXODFbcaCOafGPE9J9MGcis9RltIEC+QfQ1Iptldesvje6H5yz38u/lpYzvauMTWxNdFBgqk3blb
WAcPaNUnvLayJlPoBGQ21t7r121emvzHPZ5Nmhz/I9WUR57JJcSYg9KAk8wXPHMunTLHbcwGzlO6
qCHKX5PgHd7a3DuMpvla+ep1FG0WTS8uN0bUBPdZdktxGuKjb5hhXuhlMJkdGXOE+gaNzCp/cq+o
QLlqHWWdol9Vd8uVpZeH7p/Nfippjps1YpXiC65uwvgqInD2pHhhdkzb0PmS+7uF2d2gU/xazrS0
d/wh6B225vZGKWBO6nmJwUJQLEmCl3o0m4xKWIXwO8mV6KJbrRrYV+jSlwpWzxecZVDCj/wSIy5T
mu9Z1BVmRThpT+UeKFb6UQLmEXoTfD+Ge6Jqx5wC+Z+vp/x5x2hTR1aK3FWjVHb2IavCo8YR7JwT
9qrj51SlLsq0zifhaROzb5fVaSxAFwMMtZ3If/F64NnEcv5erAUqJjGNJ38xrqzfwWJB9fmCpmkD
z2b+yzT1+fyvAbVEuSgODuVTSD8LyDdg+rSFXMiFm+pJM/P5LqgITcfOnMrVa9sobdUZrw2n/oNz
Z7XClmL79Zhdao8LsQ4CAscTDSbt6bLWxyDz2JwmgaRLANSeOOvAoj689b+izrowfhYP3iml9vn0
nLVWyJRudzmtxb649gF+G11ka1QaDMFA0crDQufOl7bF40cBtosQmS1r1lyIzs61AgndLiZw5nYE
CQnKzSH4vSmvS2fyf1SelbWI8vrff3ISP5uEddN92YBIefpdS08rhKhuB8fCBtM1tmPuIvt+Xejg
+dXkpJX5I61uxbbK+m5wmLDwneptr7Y4QlpXvSFSQwTvLgTd6F81rfBaytnj182fJxl0pCLAuBG4
ixNJdxruo81Zba0GnbeGgvBWuPO3xBMoKjxgMLWx1t0mKlb+zxD/hSlIBWlefkNTQB7TfV1m7Mpn
Qz37KbMHkMm1yehSfgrsgS1O1LfYNLPdfUS72C4IlQE5q6+pDIRAtPfW0B4oYBfx0aMuD2b+/dcf
5rxgffZrZqNPhWlXG4lFidNe2qiINhRvJV6ND3/ll+rv4tJr/WzvPWmQqM7pSJRSGeqpybYBI2/d
gJZOlMUbwNkOOGtjtr9HFUqCsFM56X8ad8ZbdUh2Rb/CmtVYjQ84m1KxTiEkDjlLe9TZrjE1bCjc
8nXM3c9ikamvq3AldGb5+8h+mAGOtCn+u1Z2hOkDZ1KbudawUtagZZYpSmfvp1nr08w7muQ1+nWi
Y9OOvFfxgon20k2xNe12TQGxdoDiR8Owqx7I3uAnvDCRzjS6s8ZnK6xz+7ZuZLoeXmWHdNPumk16
qLfLcofz4P+spdkCGmU/DJXWmA4ecR3/kjaKDSLRlvadrW/wRl88UKc1cHLvmjU4WyMQEsXObfiu
otKvUxf/8vgqwWjawLGi2UyW8crw/evPeXGV/D2R5ocrldlCEg40GXsg3cwny//3Y/WnvfpUBx/N
Fg3DhphA11SvEeyMal29B07+o2swaVM34Z5QnYVt9Y8l+d7Cx/w85o+alaBvVU1Ds38Z+rS7ib2c
bJZyuecFB7PuzZ410qBGuu99zpLshQAqNvG/k/3kaDup0qp85b6W2+VXwMWt52jgpoE96p5PJasm
dDSbG/EmrkM7JKxANNH+en5c3Ld5o6LnnUBmpIln7fimCZGDK2xtk2W7wUXW30xdk9bWi3gj/geF
AHzP4wZnF9o08rCDnO7MffxNzGW71SwMsJkrIA38+j1vg3XpoWPHMvy/7Op8JPsCYmfCziLiLv+k
bMyPCtITHr3jjmP6X8DRXRrD467OxtBtqiRVeoEbkdte1XKYvGnFtVuG3a+ve/YpAptvLMcNTT/k
aLI0MDnzqKBn8U330G+49UEQXUe77JA4FRuZu45W8AKmTAT0nFsy3z+nEOZUExQMT8OkHnaWtPOX
DpHj3zQ7RGSK3Tvd4ybaVg+jiZwSBMhKKqKNMjzJeYQLT7Ow113+3CTOkPQqxDdnU5myAFZMx8xy
IXXqRuioKrGk8e3rj31xQ1B4av7fZmYT2OXV1xRGN70fkoOQrP10pTxStGyDAGhJ6Yg7d01Xl+2X
l/o3m79enuBDofb0j4x0VudrLb9Wlbuvu3fpVnncu9mc7TN9lNOUR1/ZQznK/FdPbANgqBNqODMW
ksmX9vDjxmbzVlCtpoimx1GRIW1vHkUzXcv9Nz1+FMebsgvWSrRwT51+/vlK+XvwZrNSb30X1/Pp
GxY/q/jeBRX89fdbamB2fUkzuaXHNNBpeDMOHRjxbuF2uDQPZveWONZggmUMUZRea+Y+bj76pXfO
4iSfRu5oR9GA5UtjMEzHQvYhZtvqnSLqdWHD3hbhxk2eh4v604VPNzdZaVrfQ7RLm5JKmKP+PgEY
vh6cy93CzmqypP8M2px2K1eA+SgZo+Pf4Jn8P9R9aW+lyLLtX2n1d/oyJUk+3XM+AJs9eB7KQ31B
dtmVQAIJycyvf4vqOqdsvK/p09KV3pO6JZc8xE6IjIyMWLEWeUh24xfQr4qz0UK6ggnp/lRCaJym
q62Bo4t7Y3nheBnwRlLOjlfJfOPkZtjV7opffIR7zUcrYxhLmbWqMH//fnV9o42pbBAAMWzdeem+
3A/unrWYVczCZFt+L57kpWFswZ97h87/agvw6BLfmF/4pZiQ0pq0w6Ul3teNC+hEH6y8vznEfdi+
b0ws3LITdp8qhRXOoKXhVvYbgGL8fG9tzHuD++sx90ff8hOLS6ccsxzMR9Mc7UcPSqDTgwM+EK+9
mu7VSXKa1mG1L2oPmLZd4Vt/J5b8Wi1dHGhd5aaNcmC76rsTC4Nmnq5UuWLk4/QevAYsDSjdAB2K
LxZBOAfhS6SDIgpl7mZPTiQeKNpKHjpkh791r31ra7ELHFdZuZPg/ekHUHNDNqR6IqGxg+pg9sS2
sQtiiL/CX3osYto66GAx6QP6nCUlhQaaCzkU8Mysr/YRx11az68EtVZGLT7iP348yl925h3yJmqm
kZB1NEfNHmVaeQ3JyINzKrfm6/AMVqyv0+iVNQSXElARR9SDCOAtQHeP08oZNz/EpcuirklRkaYY
pV/ibBwiNJCpgYmgy0ECT75O3dcxfiLi+W9sRubqDh6sbUPMbBFuNBv6YtWIrHPmGK1xWOP6DCb9
BIMlMymsvtPXQAbHIgxjOiqcwE6BP3CxIdI8BmR63oylcFF6yPyh/PJ3FvXGhPn+FYLVm9VFD1eZ
Z1lBQ/fnokBQPqHWUv6Frv/RG9jbRS3SunKsXNCS/bDYI7Xzms6b62cUKMw69+nTelA7lna9tbhw
UyCTHQp8Miho6/bQAXdcQc5dxBcd5CPr2tJmdc67sRu+f/5sj+xCgM8xXkKYowOFvgjegg6gRqgb
jO5TiHk7yQEQngB0QTefm/nIf+tgno/hIER3HGJ6+sJLQMWXpHIEqcMMpp2pV7oTEMOHRgDCuS3k
VECDIoN0w0PiI40J1y4+H8dMYB/CeoCZQTx6Rvi/d6EyR+t8mkklwA6Is3hj7GYWxuoMbfSd2MSh
HfRhvo9AyQgFC5DhygAFhL28//wxfOxzLD7G4jjuHAfQIoGPkUGcqvYzCGf40Bq6gX72zoGo0+5z
e0eizrtVL96uFC5aigLRIGMCIgPQza6LLTiIwK+XrZg6Vrl7a8td1H71mENMXZOgR9gbIcSqt+R8
rrqbFy0qd/rOvU7WHuaRLYOjw50RCphaArXn+3fK7RZSUy0e5nhoTvPdLIQKeirbNzx+xTZiX+3J
a3dd3egn63nVsQgBlUgwps7YSTSuFid01xU9St1kTsaNcNqDQ+dEnKkTPNpQhlxb12A9EmffGVwe
06C7RGUUyWoN0Q1M9LNQuxiCfmveZUF3b4CtVfjTeXzBNm0AKq8rBqWKb+v10mMBA/25mUgdp8wH
xUKzlLFodERGwwEzS/U86GCSFtXV5457fKO8MbPYKKUwR95GCIcQOLMPwBlv+Vfr2vEM3+n+QgPy
6MN9Y27hSkwvnb6GpO9Gd5ITLadfdStO1pK6+Zha5ABoOP7r0aGZ8N5fK4c7lmBwGcCZQbObH+br
W3OY8TT981rEO/qe0PEjFAKlINddnGBE45riDAlHBd0QZEegOgAtdRP7n7+oNTOLY2tQsd1zjntv
5QJdazyJNtuYa/WP497wZjGLzTYWyhBmaaE+GXJUezOPhhXG+4EH57fGRoTj6hDC2roWuw0UVW4d
z9u7C/muu7FO+BXwT6duAEbAbX6RVn+hej779Af/eLPKxRmV5zohuY5XJjUXMm5T4pUmvLEgmySf
9q3T7/JhNWzPfvCZ0cVGy7OBYsgZC53ZlnAke1Tu5gIsqC72ALzXhr/mmUf3GtALDEoMFJ20RTYH
EK+bSYoiJGYZLqhe3efSWcm2j7+9XyaWzu9STpwU/lKljtcxvsmgJTf1azQJa2YWzk+LupoMNt/t
tZnt0Z51xZwEW024K1OdHy2ZDrQeTNNizhGh9nkyd7JqgQmP3gkaVW57tziPotUY9fHdwA4uTJi2
NGb5hUUczDMpJDgMh41Lx+RLxQW/YC20jz4PGitWlg0waOdRK1YAcTns3MYwVVo/fW7gY95j4jGh
RTtTDoJFYvH+6USc0XFLXJ819AzNRj+AhPdqGIv8ZKpx3fvc2rHlvLU2f//NDdNKe+UmJsjRoHKj
e3p3X5uQn/vcxpE6EnjssBh0hI7RJJmqNCeWJH8eHpiRtgJIr0O8EKd+DdyKhzAYsH23hQYismjt
9nPzx5b41vpiiXlUyFTT43HDMYiL1Z5rnfP6uYkjQd6kJlSvsW0B0HKdeQ+8eYzxUNk2XlWDmod8
ouEMAbK9PvEUbufrDE1HdtR8MkK7G7efj918OmopWJAxy2Vm97K/KnWo87V3K0s68thcgvoNOHlm
dNPyNp4qWoyyITN6XO+/uAdxmG8dIgsnX6El4UEDL1grAXw8RUyXYAdjdu5P0fL3j9EFjDCnlY7G
pIZzku7NyT1panXjxtuCh6lcQX8e2WrvzC08g5Wx0KcezR2Spb5dt57BL5QONnb+twzZFnBiFjhE
l3UGXle9ZlCsq03A8QbeYIVsA+rBGYlWOiBHcns8QguS3NjVFMJEiyjIWjuxo7KZlWcAfwYB2na+
pWEEE9pfP+oNq9IS89H+/hR+Z3FZ0TTBWQ7OZ0TEJoRaG+BLsyyjhyvittnpUNuB7NkmO0S+FqJv
v9a1P+qlv5a7LGmyuEE4HvEK+5y8yCLfxbX9Hx/I79e3OPNj2UnLzvDyOggZmt9K61GSL59vtvml
fPYIlzFfxVplOCbGzKGid2mMVf08Trz+HivU+YEOqnFVM5IYDpqRigQD0arw809wLEYjmgCBpqOp
ADLQRQI3qB456qQ6QPSjq8lCe7ff1NdmhfIRxsykTzfpk7rjL/EE0CjaNavUmcfc6O0HWCRzBbRj
o7jCB4Asc4kpwqry9McK/bsX/QYEZKhqAOabgs3Ai/9z/gyANyFMYEF5GzNuH7TfQYecTn0luo3m
PEHHNsAW9fS1ZtHxBf4ysog2pbSEGicYMZjtj/IWqEPQTt/Q4j7KK//z13kskL5d0OI8smIRKQK9
lw2JrkQWPyQuZK54/sCF6ZsW2LvjceWQP3ImzRO8yI3xBJ0PuA+00MG6IVKszrH3qqihxmvE+6hW
a7MWx4L2W0OL7diVImtEkXWbPBF+X1QHxdxbWsoJgst85RA8+sogKgNZGYbb75KZLS600oWyYbfJ
1FUEqumZli8TECGP8DX+/flLO/oIf1lbUvOoqLMqO4Y1W9yY9NLWoJRUFMHnRo6FGveNkUUxswAC
kfWQMthwDXNno+YV1dd22srYwi179Nj0NRvIijcesQnMMlJZwHgx+rYsdoHiP42rFMWuWQsoPzSA
ViHVW+8GzWFyEUYZUjC0nWbA8Ifp+97WypLZBRqGZ/TBOsX0me9Asou/QKzm76VhgCZjHhLaa/hi
id2F1kTMeJXBXJceuElPhskJ+Fr5+YgP4sERBGXQ1aDGujjQnYhBQaSoh00G0XA6gNQlLqoXCN7k
/iChMEcLe41O6YgjgrAGlygXbwzdkcVxFPVDbFgGlBfkoEEchnlpglHufv+5Jx5phaLyiYQIKDHM
hH1IVSKZom9SGR3qFENQdL69mWWpokAB+9KHkOOC0BqQKetjdceSJBBVgFAFMxagal6C1KycD0Yv
cceOvhALPDJZEEN98A4P86CunZMkXDvdjj3RtwYXQSt3hsa0RpRHamiLa5g0hgADqDxXabaPBMd3
C1u8OVZPvQ79krmFZh+aPUrZfiI893Lm5YGut88vovt1bOGR+vlM/PHreS6ONj1JSSpAd4ikE0X0
xAmTkwwzd51XBdFN3SBUb9b5FY5dumZWfpzaCC2gY593zptLlz3WvQMh+j8bEt0NhGshZ2YdABLd
JBdrb/C4zzgzvRJaoR/VWRlEXsZogjV7G0HUceaIziDktmHbbquf8It4pfn7MbOFfiiF8uiMK4EE
6OxSb1dXaQDBzmx+MSMAvnNqbGKbrvJff4yZsxnomM3qp+imLTxGFLUqx5RjSP20OdU3PUhagvny
Cqr/p078BTT4x8MABjG9MhfhZ8L5RTwzTIhHI92FQR4dmgoCJ1Frek6UHKCa8m1SRhTEHXspJ4iM
fR5wPm6Od5aXFxVD0aiYwGCyqUY7yMEC4NdQKQFqgJpe5gJr97m5oy/w10KXVxOROH2e6YCU9FXu
6dqFlaxkJ0c2wPsFLaNKVEK9fMb0jlcd6p/WLnqc+Uz6QF6auzWsxceUcjaGbhW4TChGeBfvzcyo
KJiZI7SQtvMt296lfRLaGCSAMoo3CSgYDVm1kq18jJvvjC5lC+vWGTnpwM6euPS25Ong6aAuNhq6
RqFwZHvPliDtgMoKBp4+sLV0OoYKbTiH5bWbCchWQ0d/0/bodtyrM/R2V1Z23Dt+2Zud9c32hviL
xvsCKxtEcq9Z0g0y3V5Lyj8ShznvV7UIkbnV9zJO0jkwu2Cr2kwQox2iABxhgycP1Wtyxre296OL
k4TASK5jA45A5N5/hMW9zlCZpaYODxbjcVun8mgXOo/gCvPLcysPCIbk2N7cAiRQraE7jnvsr0e8
8Ngp1aHpR7H4HIphIFcq/WmswqiNtprUnzMSd37nrBJlHHfZf1tdFoihBi8pJAr/FBQwatxk52pg
G1DXr8ASN5Ngscu1pa4ZXWT1QytFnHN401RY6J5Op4BBeCyWm89D2pqZRcDpyk6DrBDM1PyBAnM9
K2hZtb0SOI++N9Tw5yYLCoHLCf4UGo4xMyJo7rKC7AcjizeFiNV5MRnFftJJGnSS850WkTUyqiOJ
zHwoYT4bg7/oyi9nDqFzDC2tCtT3Q4hKVvoS95iOigPq66Ht7uZrxPoO+Zjgo+wCYSOASJEGIxV+
HwlEMoIoEtObm0JNIYWuWzmeaTZy/fGe52tx7giYBNZArALyvB/02AtrYEMDUsccux/TNeKK3suz
5Ivzkpx1tW9eTttuE+/cE2MDUTo/AueQ51zrYHe8LFfi37HDGPn3TJAJiheUzt+vuh16Flutjmt8
lYSDzAPOwJvA8xBSg5877ZqlhdNqdqv1g4WDKwUFtNZN20rRG5NEKBlGV5+bOnqKvF3VIpuK+zaC
1C74/edgNzNjlv2Lvs/3866vk7Cxg9ReeZBHAyzGFS1qzxiWD4kiVRBTL208ycHwEnmZFFsTuNKg
9sEi75d3tfVC9C0avyEL7LVZ6/ktvb9x46QEhsQ18Q6RQC5CbFJXcdJUWG8BJZpDEiVqa5qjumsk
rcIRLbnAnhzxnTSxsU9Yw641HMCntdYUL58/+WORCXryaDRixBwcfAt3GgbM5kYlJCOGuvPd/NpJ
rvveWQlMx87st0YWnlTmJjelhJEs+jKIq2xtuO5Y4Hv79xfeA+SXHUNkFKCg4sbpT5mATF5p+P14
6RKI/oEy8G88NMcEKYtjY/p4WZehreEOtkTkiS1kwAPm5V3Xq4qVi8zRoEp+mVmStk7KZTQ1f7T/
oi3wxpDARg0NGkwAjQX2g+FD1kobDmutgSNAZDjnG7sLn2inEQycaDZvWOtF2/YqvmGg2kgTAC8h
XXr/+bM8FsXh/8AJzhypoG94H8/0jDfuOHAUg8S3Koqg6Tr60lVelmCit8El/HNzP9KIDzsPjAMU
gZyC+m9hr4LEel/9eeXukNSJbRv2p3m4PkUxb+GlIWem/NIhNgWOscUWd2IRQ1/wR5XGOfw5P2uG
SP5XfNGcN88HO7gPzjdeQCuWF1ECTlUuUsg2QLq02jBJhn0fa+ltH+UiJLVbWp4xtAW4X8dEnYBd
2dVwRFaRCJwqF7rXTlBe3E0JqE99VUr7MsJk4DX0KsG22Vi1L5A9KC/K1MC8ZnKbJMiropQXjdIJ
X4vJx27VACbhpJ31HdHGf+8NsVZzMx7BR95CrnuGFAKneSG2g+964Ku/WKNKOLbFAIVFhRC0Yqiw
fiiFOGAxUBp6VCoo9kx6ZSi3xcksD8gO7q7EtDPZrzjgkfcFBmgUCW0cOoB2LPwin7K64MCdbSBM
FGYjKIB1F9q30bkJvr5iFMGsrUwi9AGHcpsQeg2d3hWfOXYBhvg6QwBDbXQe/Hr/mNFzt6RZoO2e
Ma/cz3RIxXPjWVvrMCOros3nSz6yE95Zm4+HN1c2jZvNFGkjyILkBRQ3BUhupXwyC5AzQjRIQY4D
nd3PTR6JKu9MLnd5U1AnS+ZiyQCd7qQdQXssy/OR8pNEqBPMLK8N8M5/cbEN0elAmRm3NoBQli0P
jHanVBjo5taVecvifhuXY1ir6T8GBVloeDPgF+Ya7AdMNdqYVhWRGLu5Pa273FcMPao1/sxjT4+i
80RB9w5us6WLSksDbjoCA6sFDFrnGPeOayMpy+JnHhcnCcTTV6LykQQBda15U7iYe0Fgfu8hyugM
SPkAmKGxXZ898eEnlOa/vg3/h7/Kyz9fRP3P/8a/v8lyVAmPm8U//3mWfFNgzfve/Pf8a//+sfe/
9M+L8rW4adTra3P2VC5/8t0v4u//tB88NU/v/rEpGlDUXrWvarx+rdus+WEEn3T+yb/6zd9ef/yV
27F8/cfv3yRC9PzXeCKL339+a//yj9/ZDB4k2HL/9dbGzx84f8rxu4EUL/K3//rt9km8QmY9fzr6
+69PdfOP39Gf+MOd1QNnfLXLQG33+2/967+/40BmSUen1wKgHi8RAsdN/I/fLfoHbn4obgEcPR+s
FhK0Wrb/+paFjwgmSh3QG/zB3//1Od+9tV9v8beizS9lUjQ1Ps374Im+CihjwdYJYkvAhoi+BJzj
rJ2kRjJ5xfPvqf1l0AEUErjyUVB1Z9A7VBApjkHlmikP3NVeAWKhN0/u5yd69wnen1AfP8HyhIoa
YTGFT1CBVgdyPx6ieSDdNOjPxj1RInCrq6T9mjuN30BllWkvPz7A/4In38oc/y1d+J3r/49b4v9B
R8dbf/Oq5o30zslB/S2S4um38KmWb/37x6/96dvmHzZydcyCUDgqBjThiz99WyN/IN0wkE+jjjC3
RBx866dzG+QPlPcx/TeT+P3cET+dm/2BOYAZMokCKG6SM6//f+DcIEZ6d4ZQFBgAccJumdsyPwLh
+zCYoRZltJXp015mfpJluX4exQ1xvITZoAdtcZX0zHxguHSQVgNbltm1o0fTofnuuln81NbMOXEN
ISdQUgI25Y0ddDRy1lt7Yg6A9YI9Pb5JydgREB/n7KKfHPPBKE3CPU0DjsUDH2iT+hpR5h7l6kr3
pZlPYCcdB3JlWTLdW3afD74OPd/ccxubXBSjgfHSokoBTEQZAtItwMQ+1k2dbN1M8cYD/CbFOEgm
QaotRKVnnjZ11XPXQSkjAAu1c2V0VnZwyYBKijUI80TUOfQatLh8YEPVQppV76KAQ4An8hi0hR6l
W5vcs8qCXue2wS9jqPr1IEst9G3el+PgKd2KnlRejh7h1NrXxO2ry9FhsrlTVgXFcq+toDUQ2lbJ
IgKSOtfx27pLUkgG9vhSazUVkDgxvtLYjcY7o6/007rmEHKsK/0CT1EboInuaDaYyyKn3jccDV+i
xvJxMHmmewrSvAe9F/ySGNVw4E0yXZgNIpNXWcVwniHAelqVjwe0p+5AHmWKAyC6WaCEofll1RtB
ZJnJ3q5rQ3rQRK9Ohhy32Ei67IsSk/PYIDt4Jo4mMi82tKH2ipSOIQgDktMMQ6SJZ5FUXrZahomm
vuH71DTERVZCfnwCvfJJquzo0Ali+BSliHs+kSr3TXBHPVukb+/oAAgKaPSazgNO3NwPA6l25Wgy
/ImsaPBoCjOwqzK9HBwef+9pPgvAo4ij9tD6I3d2TEvHDkvM0/lml4hwQK7v4z7kXhBDUxH0oNhQ
v4zVqNeFpxUTux6HgTmboTfNBzC1GWGeaIXX2RqyfwxT116n6S4ky+OWgKmEVc6pMdW6N8iuOsWt
sT81EjWclHkKEdgpnnXDVL6xzaR7qDoDvXHDaP3EyEmom2Z03WuFwT1eTvQ17UVy5nR5d2WnfRm2
NMu3KmHiBNDD4Vuq+vwl1WzTE7YAOxFpND+yROljLEe76aFvftrokb6xFQD7BenA/FUM5KkmVmR4
I2vok1Kt9kiUPpymPeP7bKRmMI9NbUVG3EdZiSIEQaK+H3IV+zNwdNuZwgz1mnO/VKPYkDrpnhXB
dpNWrj83KHmem5WT36MqF12OQulBK+3qwERkvU55bVxPdq4C6bjZLi5NbfCSLMpPWzCEn7qTZpwp
hmcRSdPZKZZK6NTR9tTVzO8Y/am8pFPWs4pjcWGXpD9EI9FvsNvsDWJg6TspEdCs6ZKTEkvAjZ10
23IW8Kj0yQgTILNvNSHYlmbgrEidPt3E1CrCTGva29xIXABE7XQveEm+g6uoCBqdt/skK1noZEYd
6LSGHtSUlmdpMWUbrU/cAM+hvNRb2Z/JzO4uunKKwF4ZV/dE9doupy0qZQAx7a0sUWcNa/tDLGvb
8uPIiB65dPQp9bveGM5Y6cg+5FYqMaxiR1ZABpK8mG7ebtzaZUGqnGI7Jhpuz42lvkFFbALKjNNX
0cj0rm/08cyeoiQ09FReaJ2VQrGkA89dyRTbuaRN4TyVIJnrd1naMsPLBbQfbI1EoaxFfc7YmJ9n
jVmHddtkh8Ge6QcLglaOk40oeag+/ZpURIJkrDFONZNN37p8EhwhWW/Pqnyq2cYy3awPLK3VDU+j
SQ5VEt3W/AHVtfuujMsOZ0HRn4vUai9sYdjJrlWQ+PJ43fIKuDIVJ4HRRj26OolZGqdSCr2vtgXk
7yTbpXJo3cBUbszvpyHH0GRJi7LYtawcnpwGV8XCEvwarIL5c9l3IvfGoqd+3EbJOWDJ4LZPe/SJ
eMmq16JiZO+aauJ+k/EYlJWTSBqPlBVQilpHORTHcNh13jQ4KcgsY8z3e4watPTtTHN2phXF5oFD
jyX3IlYMYKzh9jgGcQYp017k5b439DoYsrTZOWlS2ufNPFvuo+CTOgEyxO6atRlDfmTW17XlaMVG
UIkxYr3iaF3rGF8Gp+VgObuoqcHf6TDMnGX45q7lOHxUEpOtFjvkieRR9VWD6JSyd4hf5b6pGnVf
0aiBjJCskzqwyjyDaFnvRBzE7kayHzjozHwy5alCURAAMexm894uEk34LDWrIYxjlj7ySccGoTSi
FfcBS9aMb66ZCn3fUJlCTlZSZJPWTuu0+FRPdRPFOBwmRnkG54OeTpC4wBvto4IVGWLLAMADU8bU
QQx3MlAprOhA1Xk2NlW/zyBMPNykLcmM11gvYvpKotaaTvU+L7QvjQYt0Rzj3KdNY087KN7nCBAD
ypoDUP87rdBj60xOaAuGXcblyagrB/gUt47sbdGkGVjtG1clXoWqwjeadO1jUrgt9mGanrlCml9c
JqtLDnbbhybttTtTx4PfONUoN1FccvRtGjFFXirG8nziynxhQpuU3wlBniUg29y307rUrhunmsCc
2Ewg0CRWHPmZaU7jlqMHrKFUSFLDA2RTXZfF0GSBjWG+u3FQ7HYgEz/D/1XvEdq0wMS2FhgjwV57
KPVOPpaGAVDRIIg57ScyNlnYDXwIqQ4CfYEkMdsW5lRdj0mk78YoHW/SCFM4yPPBSA9tMq5CJxnM
fTHCDQjq+g9JltYn3ZDhgljrCiNPgBrgOtJUnWdMmnXe65V5nWVVtK0rUu70KR4OGev5TZW48kyL
s+rBqPr2IRM0u5p0RIHAqLvsuelTclUVvQmNdSOvQdGQDUbjCcDsai8f0Uhw8rxEGb/uaO9zmWN8
HZD2U11qTPpWmxhbxHfgoLO8769kWTHhq4bRwkusuLjBlQx4WmgK50FNhQtNWyg57p1pnDDfj5Qq
9UjGzRuRoeYAfFp5AJMKv4kaxdDv72sGqgqc3HtC6+Z8qu3inqacIUZ0be7lCQqPwRgN/InVIAJW
pmFtUqQ337BGGwwwbkxujcYpQtfgmuW5LI6uC3AefJMFbvo4q12o6oI2DFjmfurQobGmMttSxUzr
JIWI33Va5UaPpiq3HxvqNDdisJ1T0sd5dd/gwSE65wYd/QnjJqUnW8CNvYoME1LXJu6/9NQUr3mb
RzcGU9yzgSfdYE4g/o6hAPfaalsoZQHDcWL2CkBgHMKbTtD2VieSo5srXO6bIw4ZahTOXdTn7Q6w
9PxgYYArFNao9q1y8i+EZNbZZAzu62DYKqAsAYDG1WaWliEd/Rwv68C5a9+4lgahXfyg52Rwi7rv
2lvos7tgYxL1hYC2pt80E0gvhT2eQ8Y98q2yJJ4Yey2E+my2i5iq7wc9qu6nNNEOsuUQU3TQAM6Z
ZngxJWAdjwkEoDudPSMHyc7jPBZhOjrQJk/zxCcay71YI/YB4tXZZnTBR8eH/pBHYL6sk/OiAxln
kfO7Ms+RoqNQ5QZRkVRbR6TOqRqQsdpqJOeky7JXM2r0+wn1jSxMwYn7YNIhT7zRrdSz22ruWYqD
4tWtTKStra7ck6o0xUMmx/EVXSvUuNwhVhtVoEPoQayKKtQMWyCujKbBiFDeuKetYzitZ5mT85oV
Q9oFlqHyeG9p3Hq2a2anqDf2/UHXuPPCCwmx8BF6KRsBpNht6kT5V0cyoCpq3eJ+n9baE1fIigIb
mrSPBsrfKd4S6y6YxVvpx52LeOPqjYNTkPT73MFYD1I4tmvGYXodCwRSZ4rHNgDOp6+8qa0cEMek
7cXYFGVgQzQRdzs64ttTf0htKS/GtFRnBhJ5TMaBnC4ydciM1nYTgvQ5xTAK5NIucr0SG+iPaqeU
aeMzboTuq8R4+LYWxnia5xHSs9pQnpY2DClCN2KUBCrBp8hEi2/Qc6wvc+z3DbhC0ovUhNxlD1ii
B15m3Dq01Nqi32xfOLJ0kUQ4dhwateFuCZTQ74oxH7/g9pR+bxAcANR1k63dEKTjNhPkhkI+4swS
hn4VDROI7saCHEYVtziu4q4G8Kga2y85qbot5Vbz2EWqCqmMujvGSmgMsKplO6K1yaXRZt2dyQdQ
JgmpOhtYKcUfFfLQjZ0Ax2tyYodNlmKSCpyrYeTqyRcd2joQs0v1WwhwInCPPcaDR+V+kZpZb2sc
p6cuirC4TSMzCutuqk+45Gyb2ZAjb1ODh/ootZMcefMjY7WxH7nON9zOEGEqMKjEfXODvErHLcsc
rtqRFC806d2LunO1rxESy02XmeWWYClbSxETE1FZdiJpBmrWohkDRyjARgdCH/XM1GVgZgb6Knns
NK8mRNq/akOuP5g57W9cM6kfXDPO77SRlXsdl23udU4SPxRmrK60yJkOXWKwm6kw7Bw7jtRnyOGS
m4wNIhTwB+oloL5+zGli3aSpIteYVVVfrWhQl3FT2IFUZbbDlcV5rFSLtzdi8M6Lrdgx/Dpy+4dx
YOMhsnW1L2SrsOs08dhkU7+bNEfbkBi9IDU18YU0W2iW5G27G2KzvhtwPbvvI+7gep+ZRYyoBAZo
FEsmP3Iz5wY6J+0Y8LJsiFcQIL0tMy1Anhtb1U1ZacobkCY+Ck2Ln93eEtciUfIZuVGhbwoEgY2L
XhVCXccyHmjQ5QROb5x0XLdFoe3zImoST7gDu3Nqs3S9rtJcx6tpn941GgV4cHSLR43G3aPpYmt6
bEjbwsNfM0vPhdSd5s/BtsPO4uyMlDoIAyNKi9CAJQN6FBmm29rEcrZWVHcXwOi7gVvG+hmIvwQu
CAoyXp6dmziisSOU47uZwfmJGXcSn8WI1M6MS3Ib1wmKOxgUTjHXrdfYof9bRcH/38rbLloB/3Nl
e/v0/L4aPv/4z0K2/QcBtAN1bMAuIXiDOu2fdWz3DyDXZ+IbKO7MeiCoVf+s9Jl/oO6Nojf6YjNQ
2bJQ4f5Z6dOsP5htzEMS+jytarm2+5+U+lA0f1/rI1ADRkURogWotRvQ5Fy24FA2QzdciE1TFfpL
pOPE3PLYNks/muyh2CqDyXuTU9zeJpU4rzxCed2TjqW5m0ZZkgauK7r+0PbEOLGhLXrRIqFGytXR
wm8JGudbQRs2nOtTJy66uo6h+To4bXfG41pcSKJrxS6qdbcOVJuD7pEkGT/XcOLdMxyyuc8cTsRh
oh1+0RBjpQJXkeZiIoa8z7SK7CuNOSq0ZEe+J1OigSYpm/8OVZHoZkFEqnwDCdvL6EQp8fIGVp1M
c+84xSECflCCJAa36POU0L7cRil1ALOvZd1e2yVGXcPWscDtJuIhkFClOc06O33NyygPrKSMhvMS
WRAEVKdhOFc9ePz8vulM1CTaFl9LQ0WvFc/pF67izvAj3cZFMqcCi2lQobmFCF0H7UKLTvdpbaoH
PujNjk7K2pcgZPgOBEn90MTmcJfUqXxBFo+gYjU5ptzsFhwolaDGi94RSGVq2YjbaQQaVBEmRueW
VaDRwtpDsarfa0b8f6k7j+XGsSwNPxE64M0WAEFPUaL8BpEW3l14PNvs5sXmo6pmOqXKKHVPxCxm
k5WmRBDANeee37VK4EjddDtDgmlds6vycl2mtL5cicd6KigXKi8aZ/VmIUQM819b9N/ywa6eSjUM
4VyXThosUsV+bs8CQ85SpjnZtTa+7pUla5lrSdb4pRiLJFrPRWnFq7kaiVbt+hIEP6qye4IijZ80
gHuZj3C6vSpZmC7WOn1fV9BBeRrFHL6mmly8DJKa+nV4vaUk7+UNpduE2XLHyKKHdZMbg+h8tcrl
Uxrr2jfDKrmIaGbzu1mHLPBxFS1eomYMYJoQ2YpSpslX05V2GJYGJ/1lIczVB/7RnsXYF0fVHvgE
qvtRx7ShFWogWbX1zUic5UlVEuu05Pb0KDupdZrrkBdFnzRedVE+bnH1naDFdjnO+r28hD80iUT7
Oz3SnIdCbq2HUJ1qjPanmANFOS8xBUu0cDKyolgyycRJwmjl5BaWbAvaLn/JVMUvJNX4WZtafQ6j
ZBLuMGuCtnhsctKXlJ5BS3siP446OJ0bRk0sAICq6rHTW8tP67bblPTtdxpVhU+plWzLtM1fyqls
0Il1ffFsc1LtV/2y8OFxNLYHuV+6m5x5/eiUTn0e9aQ2oVvk7c8R69fDbPeMPbkJy1cjZXZKwoi+
UR6FP5yy07Y0FYZsI/eKeBZdj81pM4fDQzdcpy0YiD5h+0Tv4mrX45wpXarHrE9bki3Rxq6toqYp
U/Sp1vlY7Lc/w5zvIgBOvjgsSJFrRyOkiELOrr0i/n2Cq1MQCKWNP7Jymmm65KbqOklLo7siz9eO
eEWJmcpP9EunG02dnp12ZBZlBd8hdfR4O7ZyRNMsSwwPVQYtHbWNZc2Tyvn6jbNITfdqpbUHp++W
NbQ1VXEnTvu4WKa6nG5bdaye6sSqtmPfOY9aLWWVL3cRN1oYw/XJTS3fPsnGrVLqdSBPmvQE2WTJ
NylI9neF/OAbu2FMlalo7dWkCfkJkYeeeJ00qjd6Ycbbpp2tb0MXZystjYuaeIus/VktWWpcD975
EKi5IT2Veu6c+94YTI/RUD/DvFVMr46uDS1NLbqbMlfqM7T5aD9Oul65s0jljbnwiItmRvoWt05Z
kNNXKAdTgVnN2Ui9tau82VUJnx/WC9M0nKyodru44GkzToEdkoxWbERwioZvSyJvJugm1Loos4ii
iVoGu1WXQ+JaVmsvq3gQERiK3ocq/fR5oWXvLBsYgfaj1tD0cLPiOohjinx2CFWRSs49uaK7itQy
eutZerKSMJ53urmMvZd3UrWdFn02VpNkzTfp0vffdeq8n3PR0L0zUhFt5HGxH7vFFD9LPZV+CDUT
ADhNMRo3aTxZWUAvFFo3b6nKVkQGjl9Bg5Ubsx3jdWXo0xp+Vn+H0WH+TW6W5RLFvcIRWq9vU7Md
SDwwK+kBLTcgz6h1DcPUsX6qekxWfDp0ipcPS3MzW6G2t8tc9ZWYvSjUinDfSY26K8jbA7yym3nh
BKOy/IRpuOzbQdKOoWT3h7lSwvXQ0sRR9VJ4hpNgo9D0gUhICwBudu1s/gHQVLgmmRT71tL7S8Vw
PA+dJq17Y1nW6oR1uhwLxYtjTaMDDHfazemHpC59rWwvY0i+lrRZPs5VHx67Thn8BDBl64Q4HYyg
eRTLhayc63wGT6DudbG3KU/0M+OgLSUjWrHIEsApUA73kS2fphizXnJfyq9JbWVP5JkTSME48qKk
wBxt6LptlZn2OVWNGqFsVF9ULbHPZQJk147teBoy2bk1Ivo6paaFPuBVuZHyqaO30CmN38zamHqY
39c3ccpaB2uMtXDqxwLjggpT80Jxdo2scrOG0HZxDqcH43XrXlrk6GDWiRGktKH9KGMWI1lPd5wb
e44nY09cijT6KYkey/CltnRfM4fs2HFiO0ShVd0MSiM2Cg1/brfM1wtkolVm9pNLoRCvo1LHKixN
nmrbEmtZymlCpJFxEgb0WnjUmd+MWn2XNznTuStGr+VU4TcRIkJTnhVfKsCgTKdHsGJqcZDIubFN
hI5/uGFWa5lOikuTrPAqo8X8tZpfI1lpGQtxbnqSbkel26VWsS0xwAgyM+EEXqkxn6XYK3NiDb22
jo9mrfW+M9Nsn6p8eYQzEN5UjDiv6pLkpZeN3m9QAa1TIbeeNSXDHrVA6uI3oK4K5o9fp+AR+pJH
m4565aGP0+aLUDXruy03CqWNU9Hs1I6ibTqviegrJb1SbOUswiyaABPPLDVzx1GvZKUV4UYZS3O3
qNxvXLTJQciNvk1GefiihTPARiYVKzmNOc4sNk1DTY531H3zoaRB+VSmgG5zvORftFYYW2C/GEqg
NKxGhxKhX+J4b5SR4c0UsltjppEIRhTeVVkpbyW1MrdoIUZO6VPusQ6a3mwu3bou6wSveKqAUCJJ
q+3tYpvHqn6jRoJQ76nQ6WrVcrdNIlV39SEkkVPUzlYUaXRviX7Z671Wr6wZTVwHlL0xZ/q3rsw7
DZY8NehwZxihaWGWXgp6mZdFYfJFVQ4QBEh1SyJascE5qNiZc6Xtl64tNqmu1KyouYE5RoP7V0dZ
ebH6RAfHSGiSqY2Vb+VQKr/oemwea7Xt6by1xvOENvhL5TQ6KmA2DPps/ZyRP1QY4B55QTvdELFz
qCY93MuDI3tQNeOXjvbda5rSC2RgL8NDGoGZuNXUpjemANKfOdnaroYXvFvBmv3p1HP5HIsOQMxo
+TqlYtbbSGmtTS0kqhMuKmiVTKVXqGBveWLla8W2u/2iE/PQ2Iv5FBOzvSnSojqUoTp4xtTEq6EZ
UbxGnbEVsbqsZwC4IKnCyo/1Ojk7dag8XfWAG7vOF9/oDWmPdUh66h1TeyWUKt+BwiZnipw6yJcK
KKeqqCYLYxG4mIB1BU1t5LtZzuzzWOjyF6qa7sdIJgaq6TL16JWgaJ7yHE7BCHXPLsmJro2X1qxa
F6CZbDBKpKCa7fER93Un0KtCnKplvExT44W8yyAMu3zPS6+OqiwcXzjtD7CmYqvM5ngspulbMfSq
DFFvjA6sYuElypJpa3WRc2+OCuz3kTt/iqltjy11C/2FpKgpkLJxo/VivLVmRfme9UxNQ+uvUeHp
zDuetUJZqQAIuZvIUXqYGbeVy8ZWVgV9tqIXiR8WE5BuVCVpwprMfLstcwqnW6XR82HfKk2TaduG
Ptdt2dX6JTWb8cBKY3tQ5ibD1Zy4xXQnM+LUHafc3omlkDZCDNpan/hCbrTUV3xjyYfKB6OqU+Yk
bTL4G9dWc1WDwuecZbZZiYzOy8Hq12WvNU96zME4mATnJBgKUjz7lpxr5r41ze64tGYO4l3k0b2c
AFVXOiupgxDlXqRKdyrnProt6pzUJ8mSxaGYC+nYUAThzj1F5bYuQztZdWYGVNGFamG7c4JiFTAx
786Kk6BeR/SAh6bcJDvHzNWbdNbTlUqbJXNbpFOD32hMsiAtSIG8i0CMbrBzKdaxLmoYpI3ASprw
0OFcQe4ufW0MscZqu+RnRx0AityC0tgjwQYZXdijzrn1UA7yBGZhO7eDUk++kgyK7E1W+NwVkgZY
KRXSk6np0mMn9PbABh/dWIOqbTQraeDCk6K6axungPcxvoZ6Hh80uS4fwnwWX3ttXDZQQX8kRaEB
X9sHmnSRP8rjdwoxADsACyezH40Wnkg9b52cJzBI+uzlZmIfa+6B0wzLtpaK1zbVY1B8UL1UFqAb
jlmwtuaz243GN+SJl153HtKkN90lrE4WINzYAHMNQvFLna2xLS6hec3FWKQ7O2zZS0IAFAv4zjAt
CUqsTGHU6rQYye7iPPGQhhN912tpKTCEA0PDYCxebC/Nc/xlJn1X5NJGigmRntJmBxXgWMEzaWPt
KbKwRU/GaMfe62ysIRy9JOm9KGxE4IiF81ZW9RyB+ERk6TjFAo4EY1G8tEN/aynJN0sdaldVa2yr
lyZxQU9fJn3+3ved1w/DWbHL72HUXRZRfmtiSAZp1gK4Som7zK+lkZ96uQgBdm8ThaV6ajPJdQp6
4FkNuvIyZeEt6pej3Kd3OWjNYJabXIMFZX2zK7IhxgwCknHoy2WbQJGimLnV53iVN87FFmIza3iu
SeInhaMB9yNkYOY5WTWZGXkI4ny5nBAKLdY+dtTRZ+Bu4Yes29J5VQTSBrDyvYyztNsb8r7Jokul
OJ6dTLRfw/peK+eHZiYLzsqaO93ug150R6mP1zohjOjbgqntznSujk42PeiR4c+Sc9sKfL6bm5T+
qb1oLjSmxVU7G3jCaFylSKgmY3LR6KLbnbpShyIAHx3dJZVif1BnoqA621Pi+hxZxVM5jzunGn/Y
iw42ERs3koi3U2ysxDzfKt0SxCq6z7r4EkXRPd7fxyFO1+bQrBv9fqratVxart0ad/DrSELDlScw
rfKBRBtbR+nf3pXFvJZqQqCl5R6O69DZCHQiW/PBJTNX5wsaWePBleBIyLfmoE6+CruW+pRN7bfY
UoJOeWhaGsrmwZTMk9yOuDWrxbYWxU9419RvYU2DobnXU+vecUo3M8VlDFu/nmlHFLt8fg6bL4n2
gvjBXbrkCUIT2TCaX+SpC6MGYlF9/QyPUDAPeMqfLez2ajn7pvXlCcPTp6yfF7/hEMcwcJPwiyFn
bggLqsi3cT6ezFb48D58Z5KCTJdWs+g3Wjm4UMJWpTxy/HYufPZFCMcNq/I5v9JDkxv24Tm+GcPB
NaQ8MLlDEVHthJa0XboygDnnivBJWZrUjeDzKFATOiq9KBU7s059vYMCMdNHw+U5LKp11vU+0lBq
BCkoDGo7++KMFqe6DKPp2aMlAr+XA+S0q9FFOUO6mXl2tjOiE8EjHzTJNY3pIexoOlZETuvWJoy1
dT5HvtWcsHLZVEugDco2TSO6AM29mlKWpJ1H/3sl9wnkjZDu4yxuiXPb2I4Nd6qEi6X62CYfoxL6
m8LpTD3JJbjooj4UJd5qMSrmIfJCMR/FWN9NKWh8PX6dzOxrYxffiqraq7VjuA44W4KRY9X+LESz
SYDQZjuwegqVqNzrSbQFNQ4Gc/FiCfEppjx9Od44i3I7WWwLrdTiJmCtwQ2FR4uh97IQYmKuaaWn
gHUEYy6IYnJE7C9D4oRe26IpQ16p09xfGO0bM0OcJ42i2zVDWp71SnNelymKKWjjYIxzKvUk2ZsS
XRg57DOvMeW91C2XNnPwObcwzE3G4qnDbZO1ttA3Xb1cQhpMrTvaUYbE2QbXWi2xkz0TdtG+DiML
zTK0vHeYeJaZqDv8aZ8FdFUYbSE0lqIgPqrS4Erh5+FlRdbyOszFzck48TRMMLfQJhMNkxgWAinn
sDa6mPZSC4RKmk3rUA+huNQwLANa6dXJqWSy55NqXCC+JHHzakpTNLIjzEOrrFpO3MsKvLEh4k3S
bIjPZackX8yhykePPBC4HOocV/dJVYHohj27Di0wMcUb2eBcB8/HHMvraynD54xCNrwvO3Wm3mIN
yh36QpacLXR6OBezH1FRDMODkSVDfB6xrD3kY80IDGUNk7FcTZvHX6CD31C76e7X/1Rw0JGH3Is9
g/JmGwJc9kEUE9P6sSuZtbSQEPsr3bTT4Lh8Iv95L6r960WuX+IXLUxhjtZS4cw8J0u8CVl+VnaE
tFWEKEbsIROfRUy/l0b+eT3DsYy32A3zo74TOr1uSbXjVk51x/CkD4oyuaVtOlCNNbOvVO0ntn8f
OPp/XhIVAGRqKNOK8eE56px365KUw3mNHd0h9WMfDplfu8rxc0fPD8Lht4shgzGx0UHDpZofXZ56
NXWkHrZUFHuGa+6c/dUSPZLcqznDtP7cAuk3g0Q1sIe0Ob9DJP/LzcXLMF4dXwXEV9eBFWH20uXv
x+FvXtm7S3wYImNsJ0CxshtiHhX147rTKjeSvhIaqdWqV36atPFenvX2CJH44JVDL5U5AIn93ZCc
hrSJFCDuEcmdODvFEVpwka2HzeAlRGDgCiTqAHQ5fi0pmhWiNz61wnwv63j7CnQcDQOLT0SZIFnv
vwJEhTnNsNa7qr+tzbJZ6qermZXYUeC7Y/b89w/4g8D1r5e7TtJfJqEAMR+a6Ho5JaCKDfT+eE3w
Tvfxzkk+k3r/7t4sxbZwZ2W2IY95fzG6bwLW6h/TIdtDsPLlLW3q//V0QEZvAUPT2dLRNLy/mCSV
4FcgW+lBxp4rldZXO6luBwLmWskGhs/6k0f5m/VMxzgaxBR+CGL6DxeMZ3BysBVX2gP+oPDzLNJ0
/Ml1eJ5V4pePxPFdkuAz347fzft31/0wSayR5s+Ay/0v854EwNQDKglsbvRTUfRvZsm7C34YouEQ
wnTigvKaOBp/OAfLxSTW+5oqIl0XnGwrc6fD7b/wjK/P8MPG9O7SH4arbXbNNDCCUnh4gRaoALKb
0NddTWD21t/Eq09v9rMrflgSzM7qs+tb/fPpyseKkPu3VfVqEf+/WlXf3eF1SfxlQqYOHuRJrLpF
1H81Uvh+hVp8llP9we/hj1n/61C9vuFfLuKQd9qP17mRk28/+Y5DPne0uk5GlPTJSr1H/coWFXqf
TJFPHuZfvJjipo4oA91+R5qqR3crDyDLbTjNuLLq/Qtv7zcbyK9P80p9+PVGAYilAS7W21DVvfGu
IwKYUFl1xfEw2Rkrxg1rq9tZ5N58qqi+Do2/DFYT42v0/NArPiq4FfPPi8/rfoV9Elmn2UH3jEOy
IzVt2/qRead5VeQD+a/+/kF/SP368wX/cunrSvzLC9ajSJt07lvad35UXHTPdDyONavzloXh8GS7
6f4qbh5va+1euOPl37WkefsGBvwAHW9G3DQ17cO8wZLKWhL6007cnCph6TsCHF5zHYcWq5+1Dbof
tJn/Q3f5Tc36u2Lr3RU/zJwlMiazwMNVXuu7jOIHvt3bgF6O/8Ki+5utjEoLkwbuzTQgqLx/wKki
9EWeJioFJRhJ+oFO/7aViZ20lYK/v7PrZ/1zHBELCbSBEQD5aeo1MO6jBrm3x2XC29jFdxVO402K
AEYUX//+Gu/H6h/XcEyVvD1qOfMvOmejt0twT3rqYPHmkp0jmhiu2rSpK5e57LWJ/vj3F/zdTf1y
wY9OemZMQ5UKDJQSJnLMmY5GiIQd799f5X2N+nZbuJBiw/RmHkwgwvvXVMlqrvd4g0zx3hbtIWuT
T0r8N0fdDy/HUGFD8XowIMW5+P0VMiNJ80UP3fjQ+Ti/Aertkf9JdAU5NldehUmaZ9xpt2BqfufN
T+0NrhH4wjHl6BJv7MLtInySCvRn/15W49vNowm4SjKxNaCU/LDKF6relnbOuFFmccklTs/Iw6yH
v3/CH8qPv1zl7QH9stRkmCfggSi5A/sxfZogpWV1MF5ttpJ8BWOy/GQ2/OaVYlViMEqxtfyrO71c
2ZoQRHmOWYoszmjxJoUe8clN/WZ0mhbUNkPGt1m1/xLSIkG6mVrbzR6bR7FtXfi0m2aNopNazvrZ
3ZbrT/fGa+nyYSC9u+R17/zlOZLTGMLIBBLArMc1nuvDHxXVsDEP+oXGPRrGS/nwaX3znnz39vre
XfbD+NU0KWWqa67RjoAU1kmS59610+VgyHYgKeVmEMOXtJDuVdDpv3/Kv1lz3l36+hJ+uWOtqtA6
hBCS6ITJpYC+faK5maTlsY6T1du1/g+04v/faKGI/3957H8Rg9//53+gBp9/vBOCX3/kx5vJga7/
w347aqLdhiKHdep/k0NV4x+8Hc5qtnkleSIX+x92qK7+A7eUK6eU2QGb/NpK+W+TA4PPY/eXFVX9
4wP/HXKo8XFSYKVAJwrLBJILVRbxD5OiFt1w1af0nrCdft3DHLPmztoB45OSbSXYtpAyX6MyHdLU
zZ3a8juUsok7EFqph3IUINUaLroW1Td8320OGz45xfRlDkmdTgAddZK7QpnUnZylsqvI2VcVglJQ
wOneOd24b6T4u7Bz4BOlHUuk4gMiStQpFxm1ZGvPMcl3QnUx7JjOwormY9wniSfjT0t32JnWaNZv
3/6RjHY3Lxaxqqvm5+g41S1qEhwru2KjAILu50wdNjMVBzR6a0WFLh+dpIQDmIZaEMnyV4CZT1y1
sKv4OPvxp8CQwkHIhlcifMEP+yOacxQ8jTF4RQlCa04GoSxZG54E2uCTBoNzpQiRrKR+/JoYUX5S
BlN9iIfxa6fQtW/M/KJ2iuKTix6fa5t0RbUp7H2MLAwuIHETbpvlxWFRD28/WGKwdN9ER1WU2sOk
Ptp10e2TKSxXyB80oNfpXC6iua1nyF1g2LPHw1K3bz/79sfCKdtthW5Ut6fbZSnxT66m6+9QgS6I
vaGKJDtIy819Vj9ChQV4y/t0o0BKu+h1holei1UA9JUbeDIm9L2prJ8KPcyOcRSOLsSH0m9Vpdo6
yyBvnM4YfXUqp0dtjpNgtnMt0OfefCAue8qy+BAbeYATgXUyjdY+oSIaWMx02P/JkBH6OKieHYkU
qR/wZwVrZIt9HZq4xt6pyEtjw0y2kDBiSgRe7rpqRFUEox5CyQFEXxCWPhnaDAcKAfzu7Y9VON2I
fpxutZgulK5NpT/UMhizgbbXiYvlFeJoYNhNxlhrwUuRpWwXFlqoQdDiuNklK9RTambbEvZD1Fsx
75VOK6BHvEPJxDhPm8GBOpng49zHL6kOvoCriwkuFcUvktxvyjhNZt+YUdwH6iBrMECD0ZjbPdSA
oLAUHpo5lZt2McaTLozwLDexBxivH4veeam1aThoSqGtlMVQ1/ghGW0AcKjAlU2wnqIntnt7lYtu
dmDvle9UkfRjnLOHVG625MKS6Gt11lGTNOs4KdMF5x51bYaGsX/7ZZGH2ivgYfmKNZ30OM22nWiq
oxNHxoE9zGiQyBZFh8azzZGsTi18afx2qrCVjqEsQvSmoFubvo2+TBJEn1izt3HiWMdOQgqbdDBt
5ynV73SIUVgnQ6+7/knKB4BCyPJuDDNhrYdd46Nqxb/cMIAunKl+MXpYg1ZTxEcMbU+RRMyyXYmT
FubtDab8l2GW8tMgW4o7gDvA//imoSq5gSWFG5lWH9vmKp0XzbFXoOQ4BUysGDgZ9oRjujDv9ANK
tu+DLLR9ZeZPy1jIR/R6MJfT+tDow6VQIueSAQMPufgOkNStEwWhRi4W42aOmjt49F+aybTOks2X
mMx5eI0s+2JkCDiIAgGRr7q7a7m9XVBNlfMPa2mfjcaJL/rSyV6KhdJhGJyHwXLEI8y4JDAqLdmL
ERZYkTqXsdHiiyrqB6Ue70Jhu2E9VEf7+ku0aDPAVepZalFBikWD3M9Dtm3tId9qcBZcDNmsszkt
1nnC7QHpOIrKVp9QlVjLzkSgdlSla/zNAnm+7KbwVKdCOQGg1tc/JI0cIDsajsIMrXOvzHAhJ5zY
3z4wFVnmp5FkBYIFhFjaeN7K+CLc17CJNiW+ct5Syf2BxO5XW46c85CTobCUk72WhGKf2WiccwfQ
s0J5vfj//LsoH5xNi5zJfftftDLhXDCa+n4Im8JXNZiPzliW99LQwNxY1NLLMqu4dxRuVc8gh17/
EU08XNBWQhmfgIJGY5a/opP983d//N0kyd6yaPLJgHrXG0n7s9OSI6pZ60VCRO8JSNebP1Zkp+VY
Il05DVhM9C8YbK5GSCFrR6gQkpJUA2cqwDWTxfKlHO5AOon6DgVyheapL9YdxEi6FkrmVyyXXmTa
T7FZwy6xInmD2pwlZNJTcM7Qkc5vv/Rj+WJDiSdf3dRWvQTI2aJhjmxMyDgiOPqD1Dmlr9rNw9Du
0Ylgn1Ivz21l36Z6cixCxzNtRNVKt5vzeN9qKjb28zpuHhulvFMGaY2u0Vss/qqlERm3wUwbIC9l
atcK2lTGoJLWjZTtmvy1G5bjJBN65pQQbxw7iNPSR7i46Sc1cKISEZS5wktiBz8PLuEXNRVBFyrB
9aNUJYVMwsIyWqsBcZwxTHhAYHRfm6tMpohVY3/u4e9IylaKrLVpqPCjNXYsw1tyVvhq3o1sA/JY
bEVS3OKXskLXdpUE+1UJJtxBZxBJtg0Nxx+iK7XlhuU00IS17kkut/pwS0wiBg7WXR6RfxKOR+RV
m1oPljHy0QAE8MHZL+cjhZ4LIOROUYiEUFqlsTe00ElDa4WnxbqrUCGgXcvsdqUN6D/R7vbxeBhy
Bw6bub4+iMWSzlpWechINn0Y7XvLXCVL5bcVaouV2r30EKWgtUPy9czkUdakbSlJ8FZC6C7Fymqq
dazUkEVUD09Sr2fhQhYT5JkSoHtcQkgjynjA12StTcqqS/U1ZDEXSbP/RijRpr02EoxtNCtLi7b1
rAW9BLXd0Y/LpN+E0pXN0q7Qgj6aeAAseXVsl4n3MB26ePHGsNxGYRqIQfdBaQ8hEo7EmvbSnD+K
yj4B9XgSIvoe2mXSEnOKCjZFqepoVdA2wrXOaqJ50RSv8A1Z1MGFEbu3p2rbh9/zKtwODJcCjxmn
Qn0P2d50xEbXittEEysYh6x5vj4VwTz0XktMTj4SkKOqgaI0K5SEa4ipt8QHIN+4Up8A0PCSfo25
Ggp55NbwJeDBBdZIThak+kbJVzE8rcLeomc6tQ5jssStX+LDqQEieDcT/KUpHvdahDYPw9K8jlY2
QnV7sO8asY3VMci5sS+xakJhso+mjU+yM2O3UH8toqsko6i86zWdDlhaszYInfwpbDdaTVpF4jPA
YJG1r3gtbOc2PtSwyNjPV7DZTUBtS/oGt9i3y8pFwuwPhtjJdb2WDGkF/WYVq3ZQSNI5iYzHNGqP
109J7sWSroewXxn1nYIiaGHkEBHAqhfd9rSfesc4IfzYdBF6VZDhSqKTmkmwNQY/S9UgjKTLUH9v
WnsTDyJomhFWIQAyfkvX8Zy087Hsuke0zPswWc7g5Du+ud9AtoUdAIHp6jbsXjX74diuh8pcX//e
EdaR4PBDk6oImmFcVfIxdsQu7SEOMaH7ekRyivbKnG/0HCOXqdtd/4uA7JBM2MNY14PKsShtHKLi
YyimHS6FMPsyb9AbfKfyt3fcGicZD/3aTFa5Pe+U9nB9yWGSb4eiZgPESnuETJd3m8zUbprEePty
o6r70wBpZQEMrAucmSGyOTOkT7Fqn1Hm+ng9BLbdur1V3Gao76F3vsyj4qpBCeM2VucTnAfPVlbz
3Aez8u26niHThS2mj+ZKLM52UIuDgYubyujivbpSZtxTtHmdPjJDsrOSDb4MY23S6mBUtTOpvV6V
Oc+asey0Kd0vNaXmsyB2tlmy4/UtdJJxq0R8ommsl6byQ2U+Og4NMFE+D0ZOcUEFivKtxXJVinFP
mWrpGxvteiynF7ymTnivwFU3H8KmWhUKaerq6HZJf9NpzIlCXYsYK5WFiRO1u8nWAhpegWoNNwYL
ZlR+0ayI52/eTYYNDqeFpzgU/jiExz6V7qtsHdZuVieHUhvXFbueLIXbPNU9MUewg3hS/XxMp/Gu
tuDATBpaAnVVi4qtXF8eDXnYZoqy19Rxoy7aJiqNF3Qwx0KFC4RArB19G70bZmWQlbVSfkozmoN5
k7wuve4j381Z5u3VOM8PjvbQZtltGEJ5d3KOujzM0YIsjbeLS599QwzRyU6wRO16npX5nIqw9GG7
HpJoeukYv6ZcP5fzZk702qtraYfs5dL2yWGElVaSIN7ehpHz1MUGksn4xiybo2jMPRQZ+PCYbTvl
PlR7pN44ixVS+QB64ictmgBZDGtDqvlp/UulRM/6oB+zfkH1kcm6Dwzr6vq9hB6DY+QmD7NNZG1m
IyN5e1Zld7GthxpOUDnr6zhDKyIiy/JVAvJ6S70dwEabWCbfJHJ+UOsfwnz87pjDq9Enq2GGCWlQ
1rUqs1D6L8Lea7lxbNu2/SJEwJtXOFrRy/EFQTl47/H1pzH3yzrr3jg7SpWRUqkkEsCcc5je21ju
ceKD31+HiqBz+dPzr1xb+1rUv/QCO7QSVN9kRntBVfxq7lZtvpxViB5PsNauQNhvFgCxsrOcUjZM
cXM4o6F/jRMThqbDhKkmjIWb2renoJEu/biOW/0WmtGrFaleWqV+0ai1PYjDB6CDwp7q6tIEyIGn
wk6MZR/OxW9VyPdy+ZgX6U2sOox8TXPv+nDfROIjLoeVro5veHFrOwngm6TGrdMBkUUJtvVqTZq9
atrFkzTwKqXyKI3wAatkX0zlSgknO4zb1VIIW6RmBg+Vg0J3Nxj1h8hDCPukZjkeorq5TrH1Cf2n
s2uh2MY/yOR3TaX5RTWRh+EcIc0ulbe0YL2r1kUeE9yuh1aG7jFnkKMy14iSnyFdtn0T/IlpAbqR
w7VMTloGHWastjH7YUl41lraPrF6ghRpO4mAB9pzIs1fxZQf69C6aOx/iHw2GMyfqzNexFdiXJdO
mWtJ3Y8Sk0rl0ptVpVhAO7N3lENbye8M/tM6gofsaRngXpfaJxBADMAbOZne46T6qM3hwjPz1pXV
pyQQj49QfsrsZ5kqOFPh4PRdu9ZZ+MCz7AGFt/3Pg2dyRytHFPDVBXck8HeU+gjHy5+xFWCKB8sB
gITm1KggmxoQ9BgddIgwlXo0F4ZoTrXw0xE/2OpPp2Sy0z8RdTMM6SYT8SH2ONS6rLLHEko+dypT
lptg9AA26A0EbGZS+NKHyorAcZK26TzJlI6KY5xYL2pPzyC2hHU8r0phFOkiKF+YFLbxUtmq3vCw
DoYfdi2khj7dZbKAY0VVgbeUxypX2WlJwFYVpjMF9ybsItGpsM7YvSkJ3oKGUSAkQPKHWFddU1xl
+VvwUKy1yBYT59q66grG/4jTVy7qflcReuKyAObyOSu4QnAy1XW5hen7sIT2VKqaq3WhWxNuNYa5
QQ9niYO/DP2uZNcfmG0uVd0qSegsD91rqEr7Yarf9XA4C4DFMuWEio+z926EltMFGbH0S14PxZr2
HQdXKQtsOC/xZL5gTZLdXqohDVgcZZBHVtNU7YaCrXMR6xZdajZ5uOlgg8WFM6l8yWA0k62AxpDZ
O309rK+c7IVTt7nijJP+nVomJuWkyO2UwGSU5ZUgKKtiitGNViKpvc5CizANziEUOF70akkV+BLG
uSlW5ZyclmY6T1NI2J7296m4qoO2YuLXsRTNtYKFyA7GsLSX/ntJl10ZlRtKHOfOKM4TyTuG55jG
t/Q6SO2XmbMQkIkKSVk87ce71Iw5ZS7y/KTfCIdFoxzzMlQl7TFuVq0GniQkf62GEzVIi3sASEEh
21frEVYYhR/2ig60ViIYZzmv1zyJT//RhfGTR0wLdtM2uyiU/bCP/VqIiQgYLAFCqezfhl5zlyDd
I5JdVbnxXocw7wV0s8pol/JrWVnbLg1cDBeelH0JHELiXL3EmZxiyAheYOngPCAqJSy2ZUH0qxFm
o/KKDtLDyrhZqq9sbFwljT38y7iqDC+PhtVMQM90H6eFyZUVT9Ml2w/V048+Zg5wR1oltjupDYqV
UcnTGtk8YV1ebHrQd50VeRV7u1eM6nGgGGMPi/RJEns1+3zYdxa3EEKUNwqhP8/GZQhCvCct+UgC
lCbBjFYTu7WrcZ9OfeTUkfZqThI2i4bFlh+sRYawVckcNRcqaxyzuEaE8CgFuV+b+jUUyiPFXT+J
u1WUWy/GkK0mpeYI+oOr5Obzj9mRYdTLlqWLEa0oDvSaPFhivlWM60qMXXXWz6oR+mXVeAkBIGa+
v6IK/CYtX4g7xeZRYoWeJNFv82Bbl+3vKCWeOCh08zPHykPOMXj6DRpWqsR+nGArwinvxKKwT8xy
pfbpBvSTW8rJzYhGv880x5JfhKlxlEjZV1X8LejlJhQkL2eeYBbFjp6nGI3i8Ahd1BaVblshvg8y
caXFsR8H2Vt1buOvscrc6ReXwzbCWNZpDHexqnVnMGmRjeZTDdv1KMper2nuIC4vsxpsRlMnM6w8
KYexQ3F+aLAtWPollsVtocuLHWuU+kYj/NLziJ5or3hl2/0xyu0y5zHEAfO9GFI+rzZaEHuKJp2E
dGLTLqtViXsAWX+DfU5bpa25Mqd2jfEMbo35l1Yv+vM0ChzTQGjRim9pMq2tytyJAStllO0+iI5q
V3mpcql6fcWUid9Y0g7KMuyaRaQeXDKiTHQTSTslurALMtkfyu6kGelrOZd7KpInrGQkSCw4Mdrj
8XRrQDikQh/d8B338SaaAn9BQCRW2C36hGIO47uT9GtoZbcBJ45Hd92Yhreo4Ras6EsrNRgAYSoX
7NoSbsC8lN8FGbZYSgBtVXvwe8NaWsov/KBeN5jupDZ+G6BwS0aXvs+8jxgDaich01My6iGZxgjm
UJQKNw0WR82DzyCY/KZFIxpjAxj76qggi85YMply7+XsezLZO3VDpebxpqH1H0MRKEe5mbWfFrJ0
FM5QNoLdUg5uqU7s/fofd5GLjMN2WDI8oMXXqD2M6bMSGcdpqD+m0O3aDt37MNpUhf1cnT+GMbm2
Fkq5mg4krXp/XijZo66ioG4HZmDPtQbesXsvW8sNQXfZk0XBAk+OpU/4ERenXHSwYvlNUI1t3bUY
t9Axxph2ecg8aVh3Un+1IqyolaK9VEXvWHCpLUHzx1A5jfxUg+IyK9XOMqreOZnMrNkabkz51Fuk
A9kt0B+FvOWjrg13CtV1uEiwsbThTUvyValMfjlaW2VcF/Ngl7C2ZlFdY1dczQmAMQHZjyq120Rb
MFZ2LmbHdSws27jDgp2NL0sWeNQL7/WAObRVir9AtPBgzMNOXZh/LCxvy4RKK6LUyBG9zSbE7fhs
zdLa9sMzlJ4Sh9Hz25nRZ4QizgxBsZX3aVbaAjFuoIeAm7h9erVhf7h2HXxGU9uarKGylNiCoi0U
gjXtbiYSNzYjIlcYlrailp3VEpdMVaQ+hE9XofxUzJovFYFXJUq5ATWuNWbhy6V1iPFVZSjwGuaS
ddArCW1OKdUAQ2oPUi5TDMFZLuELlL+m2vBSK5QPxXTLn2GbYc2Pup/AHyuXxYzwrqq3cfmtSZXV
JPocS8WZg8Cj4EqS325yRrAVWYIsF8uGzOQZW1uNdbvqZVyG00rUrRuI4RWx/KMYg70WCQeaI6th
/lI3LYkE1jLB7oXlAvbXt6rqAFbMS9LffgQTCAQDkb6XCbI3VSS6VHvUwXzVeqbqQXvLB1yzw+hL
TplAI10q8TdplX08yCbnM74Tgbdq8rQvqiMNpmcMwkMdyP1g4rp6lO+bwbrH+O2nbCN1EngM4QDZ
1VEMmpeDSpVdtOqXtjm2i7kZG34FKGl2vmtKOTCmU+RZjPZqkQMOZeNE4rwqRHjGDGDuNdOJk3Kl
mztV3EAecSxJ9iMqAhoFzarxMxzesexMU7wjsQAuYzoKjF/d0hAYl57RQ/ozs8nPOusksLSkZCIG
x0gb6vas91uy3bXa5k4/CtjmCVILmmda9SIbgEZLgQe19ARxAQh1ncfW1VVkhTID6/oL1Mc03kMQ
+LYCYKu94DLuCQByuze6ezZvE4YQd7TdyuUllzTP+E7LH70n9RChKJ9J4B2MnStLDJxK2pjmJjeB
KsCxkm5i8iqmj4G3bvwEsnVarAjTkUgcj4A7FjwApE4CKtrc6M28ZStexI5SI/6shp5URjxsPMbF
uCaK4ek18yjZ7aoZNsXTAKUudrGqwmsSSd44YU2IXvV41wZveTIzedd4GYi3ZAkFY7XQo13ne87F
vE0oJfVbc9wKUe2SJdldvkDSZnSL8UG7cidLRAhd6OkRhdJOPoXFvQPKUQM72CWqemiGxX16gPMY
wF/RraXZOIjGxpIk+m9/cRI2ttp+GKaXarvJDBxU+RtV1Clo3TXI4EslHKjmolDeyl33keWMfo2p
24ulTQWpf7aqt6axluJ2o7OLYErGIPTeqMqeXIwIAOv0KApfZrWczAV24bpvcMQZXhsIDtMqDunC
XNxKXGV0FJMisONFcgDN+GPRrkwxPaaZcI6yZMP8WwzKVP9yR6tKp5O7S5KT5KXc/llC4ULJbpaI
XWbsKxE+sxbDZGU+S37qCn8WJtJwpp5NcanstnLoDwGVunHATjm3CzzpWqz8cIRYVqXKqVQ8jDjS
njEH0l5pYRC3ReckvRyco+cfDXVvWevPejKYTr5UlluAKt43xAwEpk2Y8SjOxjHvp442XrPtK2jB
+cJcc5indknDZT9BX9rJJlR0XSP0whn9ktJY2QxR2YEraLSrKMFIKVMy2lYVDvBrxL1Bp4S2yEwY
qBSbehqD33ZU9pQ63y0hnNfI3dSDiOF4JRjtH23LeSdI80yuHs6Y4fm0USDXp3lbEfXx6b8/wAnf
41571xupOSejlp8M4S0EI08XT9sVk4w3zzKP//6IxwgYVWriO5EabderoQ07TnrPpLRyGYq6HPt0
z/o2qabF0h6AGEM+A/THJD9B5CRtIF4gJ1L3q9KaGeWzeKka/VLMM6azGIt6UcvzvV0QUSxQcSnk
FqCSAyCz2cyhoZWm6qsVLqy8arKD1QXatS/SXQgj79MYXqeZ+hyQIzx/5LiNo3dsUxKN9SnoyOXb
9ihIAF6EKW6+rPRH1YSReuKUUVg0dc808nD7728FZd1VKOdEUwa9AHt89riFam8mcn6rOgvg+qy2
TjcOo1eLpvxaVbte7rWbGfbUsJqi2cWL5TMpOf4Qwsn9D73N/48w9b8mqBrMA0FCoyuSiS+HEWna
f4lxa0BURjYYvSME/eT0SsyZywzMNyPpBB9eArtEO/2FVSB+URQqqibdK5Ue7hegruWqDDQajHJ2
ykE2kvYFzCjqQGnNUiTfgBhY/4sqS/5vWRaTmHBPM4gMEwz9auWpyfkPWRbE4U4JxVF0aiXMI3dc
YHJVy0HomDASzqEnCnNx0sY4OKT9s7WtN9UxVWiNZ8ES7CBYkK3PVco+72NlWc7QgEOInGr905QD
32BmwQ5xgjuqBjZles5eVCTW8d8fS9L95tLr//sG/Jfc/XkDLFWU0c6KkOZQA/yXxi0sZDMuswhf
exib+xY5wLFpeZllKRwmiW6CUgrE/0ZJrRU8y1bQnpQcfXxN85xahKEj4ARNUarzdFK6yvrf1Ib/
tyz+f16fjNsHISmzZqR/r/8/rvgQWhq0sUZ00ACiYbGmwSsUrrYCIxrkwkL9I5aomxuqYO6j4baI
c73KuHqHf3+Ew/+qH3/q4v9TjPg/ajD1aZvRTJStz2fkP16RFAH/sZ71Ua2VRq+XhMHtQWFSih2W
fVGtaez1twR7GXnettQFeRNGYurmYZYStIzVplC3jYKPU0+nF43mbtNTxNCsWnzT6ppKRDIal//3
Xf5vqZjGC2Xcq0aIxzTz/493S67aFjoXc9jU8ExbXbOhbpr/i0qaovpzgM//dWkYiIJOCpU044bQ
3v237c1YoiqIIrp+jf5InlzeUwVsRaY+XG0E/dF0rBL8d4s3mJvpe1G/h/hiyivmA0TNrSwPDY1a
+YEpeoKaO117AS7VVQg/7QSy5rBStLXUbbQ+2/Lze92vuwxLxpbuQp3+aPU2kBgNQi+PGdOqfglz
nXtCR0VezbKf4mKEHL9qxIv4JBUnqybb09Fw1Kk65cqqC0+S+gBy7lbCMRNZxB9il9gLjSdTqkkw
DFoyCHHwdbdlQ5d2sIP6ElFsqepr35xihODjZmh1DsW1X7RndVn5SSZ4ZrPnqFerHUz9VRB9ZNl+
tLw+8QSaEc26KFlv6xh0fkJfYDExu7e2oCt0DmA7iZOrL+dEeFUAMA5UA7w4exsENx2+OwjdRVe8
pvjhhar51KYACouJV03Mw9d0jD30GWZ6ypZdYp0RjT5LTyblUmlmOBcNFyEDe7qL8Soz0O5JmSC5
0o7ToEHC8gjlAd5QHMptKixE28MlQQXbcUqGSO3b9rsRD/mDrek2+fqq/+s9ebv4g1vt9ZX2bR2r
/fQBxs2pXABPXujHfurnfrPiyHL/QjfwAie1FXs+h5yP0h6106rYBy/mmVb3I7rJZKV75bt8E67g
4/mZM7bDak8h1md+uK+uss30gQL5Tz9DC9uI29arvcrl5PO0k3LSD/pBOSmbFBNC5xN0neODui0f
0Sm7YRP2Ri89FJvRE//SQ/+W3cILBBIYKvbzG7NNeKEw+BadKJesRm92egYW8+83IQ9ea1PciqvG
B6niN760yXfGfvoMv2it8HnpiavBrz2IabZLbdpOHNOJVqYjH6RTvT7DieULmptwZQQfdzmfP7+3
d3CleaCz+MobaTZf6tzBjzaDT4WJ/0zPa59+SZv03ZUpZFLMzE9anYLwELPYMQGQJVriQKIp1iFS
rqQmltSH/vcuPhAs+3m1o2jXv4UX61sHo3XTydhjm9YyXbYSFu6jfWS3+q19o9BhfVsf0kBmDFnc
VvDZE85CV1+IlB3+3pL8YBRv3OinjMF32uXB/INM9AMeZz3exVf5VX+ob/G6+KkXGwpN7vV3EdxG
6gArz+/grplunbgxlwHK7juYl7q2y9/8N4Ul9Tm8D1/Su/LeXOcXbf8cIGEh8rLbM0m79pVPtkLf
7IvZzSCHNiFyvmNT2BS2i2t25FNK+ow+1Tf6T9ah8wAHv26HNV3RiimVzxaVzbhQGMD8T4ns0KbQ
4V1HW4XfSIaEIKiKfWW5CKXbz1teZ/+r7LpjvTV/Y8PG7dYrK00lalqrv+qyfbI0JBsomfbO2yrv
+R1OzxcdkQWt/yZwh920W9bxvWWeXH4uz/A2mquoufTFxFfOfonPjzRE/PRcT84IlqfGO08AYFO+
ykTXei/v/Spd4wk1GLewzr4NX/Pnt+gnPzBmYs9YBfl5Z+jjIFJ7yK988zY8c10TLgfcjPz875W1
rxQikDEsItcr38qe3+wnf9yCJVgLO/nQjXb6Ll+mU8JahMd4bN+QYmLaEF+S7xaX6HgAEM3OijPu
Y2ZdvfSv4TY6Lu/xWdlVx/6luE7vZB3ushKP1p3pSdZdOYebzm64BNKu8DnpNiYLd9wCXTBf5i1j
icKD9BFf8kt3snbYlsnF6SIqO27kWaGQETp9DSltPalrlFm89uRaFHb72l2rz+6mb9MDG4VxJEu5
MneUhhI/kkJW/JbQjKMvdijfklt6iE483odhU2+l3fLF7Tfkzo7Q32hwL7d0jdJzdbXe8/V4aQ/T
vmWfSC/5gWz6LfmcPX9k2QhH4+iO2/ks35lesDE+o99+3b6nqHE/QYl0XEtorePshTBDju1fhx37
YBz52vDB4NA9vbH0Ut2Gfc0662uYNJ5cO/1hudFU6Y50/XkA8VRzmqGYmL7MTwZF+OHWble6o7g4
SFiI3V7dxgdx27jCukqod9iUh2vKJhhpJTt44AWP/4JXC3LPMdmjtLpR5NIvdGkroC702Kle2CXv
/VXO7eUTitQOHQzjXaXP2rDLHe2nT/6LVtnxu/qiHDXLJvPkrfR/mOUOjGW48g+bPg0967t8qKNb
vhV7dz7nO1j+pPhkUZ/ze4OkAveeNdrtF12KU/HNXBg0y03oKb2NhMh84ceDUbcZ79lQZaVax0rt
aHTz2nTDdhhDFlRe85ofgx06UEfZKk/XsCOiUNmXe5FKE8IoR3wfv4LL890B3excyLhDSQ/CH7uT
Ie4Y2AMKTwjW2eCJwOorW7wsJ0v8zcVzFIUvi16cy0UJruR5jkE7bPkg74Q4+Soo9DHB4e36BOXq
hkguCmzOBwSUCZL2ZG/I+xgA3cwesu85OBMSM/Led0lxqsyXzNd5hB74UsEOwcHVplsrfFQAI6iy
HoXeHpkosR+q20IEYKyNY3B+PmEitbTcK9+kD0VxLHNF/X8DnFxxTHx7JJ1LT2OV8con6zs6ETox
5edDTNet5lvtBwANAgIvNPSNGg0bSbTL0Sv103NrfaKOaKWBmbTZBhgRQG35VXs3vpojDU7f8u8A
Uy7jQ/iIftjPl9iOL8/TgNvcNQB5WCNr5SN/lA8N1SDOYpl+lD3tl326ztf1tt5q6/JMUnDvmlWG
tJ3t671+KV/D87AzP5uv5gtOobkHzLMP1ponHssP6zXbARqZRKf/NFKb6cE9olt+8z7wVZlq7Rpi
yXJRN926W+cr5IW+3xwNfl+8o7qw74gKij1TbfbRXrpOx+kov2g38WLctFv8HrzKZ+EqfRSb/CA7
mj9tKr9lJ1Ud0dM+0JBp9QtT04gRMwaNsZ1OeyO2UQx57YoNgrHSbOBI4jiVVdf8NJPnuYIYxqxs
6zK8J0fwXT4pOV5dixuS3J6Xh9kC7ZvyEd2Ub/OMHoDFn8+2fg/f4jfryoMzfYB3mSEFZ05lbmhv
KN/1m/bNRPmyhvRjU1KEdcM38pEbLsN8oNxQ7NaO8Vs8UjS2W1pwtIg+pG/hGpypXK+RVb0M1+Eq
vnRXihxHDpLX/NX81FlQv807Q/v6aQXyhrnB5um5E48rO1+74S7Yppf2IXwXhD/54wnIf2B0yORn
EPSg/XZ+Vnj++G0jE4r+JIKx+o2QwfgQvqMf+KY0pNtDf6i3xq48+/lZeefoe2eTLlU7vEtf7W/F
k7CquPbSvrmNj/ogfFgf7aO4LSU6buhYNkAn4VrseVdLb1uIrxDzSXCVHDwU9EepZ1mMM//jWrKj
FwryPL9CbEp4RGBybbXd6OSElyjE8hUXKOsdvgketoC8k3XKWLzBhjfTXzTBAQVa0HVgZgqCgskJ
kmf0IcTHEaIDDr1yG8Q7chYnT9xeY1STU+SbcvKL2RV71Gcuil6eWdb6jFpyg/xNeERfXGUhfz4u
BCUGYgLkPq/xzoCI8aiolT66n3KrfaWE3V8Af1kXnGli6lEAJv4gCFAne7q1B+MjvEwfJkp8BKRs
irZ6T/9otzAhjKsPckoI2dk4XhgnZoPPer5FhYKdU8k2NC71nOzJVtjfx4Bda40DSBttxwR8hEj5
dwAQ9R3d8p31AbCKvHm6LTeq7fyNz5+R3uM5XYcLS7uZuqzTg618DM+zlrXA+5t2xkW5zJ8TEO7K
g1zEB4th/izQvDKgebQT9pfeRwIrMWACOrQJjOv5jZnkLEA4B09ji39ivhzo7w2dFqTBgMZah2fE
+Bov8lt9KE4Z1+0c/hXfSJvofTOUWWbXI5RgpTLdLwCm5SFZSnfA4EyEVTZQMIbtacyPJNYOHdYs
XhUaOQFvu4DZRdPBfkae7HvfCjERdLzA1p8gvOfDMea02F0uJzV/9la2OjZZOCrJj/kX76KPjuaF
BCiV3q1Cwone0WlSmu/2/NJfaBuiaJHfmhujSIijZfoGEaM77PmtPzTH8s5vZyWkv/onnEUExrz9
7Nje1YeCx/2548AglV3EdDQMNMXhaOCDDnb8GP84bbi/lJFpPGU3lTIYB1Rvt89mvAOoR7xzu7Uf
iSgEWLDw6dBPzu41sw/ZUUc7/Kq+yVQ4bmnf86FqNqcVnXEzcsrH4gPhW5hWCNv+1j+G23jnAvUv
xIimzY2BPVL63B2eWu4ORXCiIe27/asJLchY/urMHXkioRRgLbKeO1YYO9AFJZzeb3Tcu4EzYAV3
OGvdpd/mpsvTVfy0h3TdvxDQEdmxVIBIUvIjEA8nh8YTFNSOreM3vPc9swodgqBCQPMPLt3l2EJs
HTMfFIIGkw0G38RrWroFg/Ygpy0oRZ53PErh3rg8EsSK/IWHq8OrEv4KF/Zw/iPvhyca+SiiPDRK
SOfE3iXk4sCaYh8GoxVriII5F9Z5tGaAaVe54+TMv+rkND0OOLesfbBSXCyeqY5AdHKswO3pBP/L
AnrC4sv8SH7+JVIzMDYGb9sLJJzMTVnFE3xThps4S0G91dFnF4qfQBMqYOAb4/W8kcBsslEFFqkb
DD41/GayhWgrM3pORF/iTTBtF7cpnbl1aKqVLSJUOwTDdq0+NMlGhs8eYXFH6LbifcEbUHgRz+hD
GOzph7aLPG1E3ou51cAc1G5Fu4C5abCP7wP5yGQPx/kw3NgQpL1ELesZ7Zf5qX/NUUfRtCs20cyI
BTxJe3XaJiV6Rpc1Tu8WlU2deN3TUG2bTHqy7O5POPeceA9YbLQ8UsVeIAN57SlZi3tomlQb4p+J
3BM1EQfcXXlRLvpn+sv6TbkrpYtugPkthA0N+zckQMgxiSPd2YLU0/RFVKOwDmu7/+14dlMiR6c9
19vxUJ1Yr4idluGZtwamU9w46FnYU/ncKjk72FGX7N9BwZiZFGgRi98O/9rwGVAzp7OTr6HkwekD
ezd8owMeoGw7DCQ1a2e6JR9y6JC55UQnjDOVHV322cvZg3hBbY8M1g575OHPrQ/msvqDzVxawDba
8/fEU9Dbcb8yJMYE+YzLCFiTkEaY/MaBdu8/5VNDlkP/CcLhFSPkjuT9u+f0nT7IIISP7DPcdeQq
mOcBW1pf/T0gMRLYdl9ii5GVz6+y5/H4c74pyjpIPAC8leRhO2PUWRLs1IJ23nPzTe/R93JT9sUP
3DiMmpG16g0XaDcQbuQ4i+pVPQPLGJn93HFkg8AWCYDTV89co4P9WTgFcgTcNUjIvngYg4uR2L0E
8NKDASW3wDw99QuRJ0/PNecSw6KjRsNB+SmdpiMndfr2PNQ4ej6eyc2tP8CL+DZVGl4I9m39F3xi
8p1vpXW3Ez8ZZcEhQjzDmZv/PtNb6YvEuzzn2+G6RM/S4nDk/+jP8325STfmAY2X5Lsm6y4Zwk4u
zENT/0ZH3D9f8k//me3wR54xrwEA5X5i8rya1/FbgE+PtKJy6tLmhkVvxl08pkRGf9wj9Sq8Er1+
G6/UCC/6yfxc1u1LdRxXTJJ9TXfNDUF7Nqxgt7V+nK15cFyyJKXZxLmbRK5fp1sx8NI/kwOL3Txz
22SbT0dFshOUcegaDuaWH7bNjoTsDOYltCAIpTsvUZBQcZhgg8SrAn7vXwSTPg/Q+SXejWQNWOrM
s2k4rq5zELmURyMc+ohMqZ6B3Mw94kv69SQKdHLkP/6KBQMib4T8DKEk74AB6aG7/JApgQtVFGJ9
R4NWxLNd2cGrcsyJAYVjeuk2I8cFam0FVawEhZaIALKTXZG3Rtf+JV8jZDI+VOprHF50sdqD+NK/
VFdiLzIT9lbqONYXNZ2L9i9C49gYicWBOv/xD3Hz4rDsOtrWPImYJlCYxQ6VyuSToAV9+Xhh9AEj
FVQ76205tfU3di35bX4TvknTSpYKLr1vjj5CSOYeBg+d6ceoa8h2n8/uck1IHEjceHXP33PT9lSX
OJLY6dIJux55CfWEU7ma1qiAOBQNsuyRrMZ4b8/Lhncnvgkf5YP6A79PPZN7uECy38mvVfpmfPMF
iUj+9XzQMezN2/DSBbbKlBTqJ92PYAfbUPTqS3VqKH3UdwYrnrv3mWdSuZsEgcBFuAehnXBQktTa
yeLi+WTvpbBFTXNxy94l2lGYtkX88z8xLcvsqbSwVSSPn+Ip+poZkgm01EGjpxNVq96s4DVyAUOW
mofJCG8Oav+W2RyMePmTzuJV/Sm+bB42PgQAJNFzK1reqYLl6Mw5l4mBdIcTlHXHpWeqsPzLIUJk
xWdsPmO0hgjOrsxEN67nmNrhzk9ODPPjF3yrXFvQpOAumTSMqCJlEIxNPYAgl/BGyHjEqSqQj2FR
I0Z71vHPhMgRFYPJjq7mJ3pQwste8k3leWHQI0fqCnlOcAt/B4aJ2MQv3Dow7hK609COX4v37B39
hgjbaHZm9i9Yw5kvMLLiT7sb1MxwNhfUYmyRoImbbPAKcana1BEJQxQ0c2DNnyzu554pJQyDg3yN
vdNF5sfVpXpKWqtRaPWIYhR24ye9lCftJ6AyEPBuihtvhi/Cax10j7vPkfov/uNsIryrUHiAWmJB
ckqS/+1QpRIkseFR4ULlwpMuvlZXip3Ne/8JdpIHo5gdlCPASiHQ9KONM5IdPvgsf9vX8qx6DCI4
dbeA3aZ1qddmN+lj+qYLrae2fEBxY/AKK2/6bEYG1qD+/5dZQc9h/IdMQw/iFWGprcP9RTv5L+5m
xbWLPfwkH9O1+Rzv44H648ldPsq/PHJMYEJ3KjnI00x0ElzE0XYb5MEM0vkKO45dYMG29mndFEYK
Ek+4KezVAAGql/w8x8E1Tk5DFQKsYg9XRmZwA67Vu3iSf9RPAj6WH1OuCdMElGtUZ/G9URm10PO9
pdp7pK5jJB+UyCRvqVeoBnL1MNVMiqIi2xw5FpJv6cbcluSTWjSKIgLq8pnnEiyR3zYfzNIqqSFi
dzgPz2uCWIy9Lu9slm/ESyFKbR0Y4/J7DUC4s/V3gPgkRbf/w9F57baNBlH4iQiwl1uJRb1asuMb
Qm7svfPp9+MCyWITO7YskvPPnDmF/pqxlGGeH4dLbU5g6PQcERdtXhFSySTFL4RCGN7pdPEcsPJK
Ar76AxZgnNPB5zXaqnWMso275c2iFjP2z2xXVhRFi3+g2MmteGVP8Tr+K75I4yQMCMIb9sLrJauU
KQ+3/HzpAkH3sj04wyvJ7L7zssal4yHBJ/6ZXvMbBXI6Ztfpl6YVFL6mwPA3sE9I9RjXPTPS7zDS
3qwYrvJ/6pPLwk/ALMO8bw9/xZPnl2Z/yR1jDfMRRivazQByhrSArq1dqk6GjRdwtgThChYX5Lg1
zHP5Jv3zLczS2BshU2qX/pZUv5lQRLKeIdmsCp72bI0V+0FG9EjPzB0Cra2jAVr+O3Qr1sxUMmmF
chBOjMLNb8HsXtWQ4AiaGRErrQrcJ8OrcLH+NZSmL7JtIglq3HqEp0JIvLIdFWVXd9Ohb6v9KGbX
L+6L4ZP84yTcSsmaJphSJj7Gu/4UX+GPtZwh1V/0x4mRfKG/4ctxI6DK6X8n7uVXcVmSX3k+dvF+
PKZXYVu9B+8mBt2r4MVBD6wx/IHKt9vsxrk0vsnwMujeyp/83/zGSiPlpkRyf2O9+TUldg6OPn9x
s+OMXjf7Ov2oCrcWeYLosZo1OwsWygxFMBgNsgx+caVofS+/yBm+yXYsgj81p+nBvApKlX6Zb+ON
fjMELeAFTa6M/vK7fYa6O1anUlwjI9NQ6oPWM0ewwwaFLg4xMwz5hL/ryq222k4/UyvrejXeun9U
vQ5QRLnTUMoMsvEbhhyMY+wTsO5gmmrbtZv/41Cs2w2FbQiPxYteMk0Rlq8YqOnuKGYTKAjCJn4G
yLKIZxlojJ3xhYn+i4ANxdzEAUyvNSJfSyIzYjVoK/+XE5vQTaQexkpjqC/WJbWQ/IGEIujpePLN
dsbPQ9Fh4afg6hYfwJVY6l2aer2IMDkSw13PJFe+rOQt7U9VZhBqANyIuRQrmfIQZ8eeWRGRcnvW
aI0RfPq2QezPPX7VAN0LXofP6iqKV3JkB5HXYBwdIE+iNGz1CfK4uxa/rWP8N53lH/+HViG8Vw9p
n9HJFUxhT7qV+B/PlotWsKcc5F5V8fpXmMbDcylMBtVlbtPYAvqr7CSy+J7vDBwa7x6rl08mDgZR
y9ixI6qb97qGv+3NpQPGQncwIe8wsHPZZcg43LZ28XpJNbfAv/k7z512fCB1GaJbLDji93RO33OR
c8tmgO4jN1U3RbKnIWP1LQtPcu9Z95Y/+oQ5wAdJz3SIhmT7qhsER0z6TevyP0znBfE9+FJznnTU
9n/td/vBz8OPEaprf8e8KT6KT1rTiNsZlQIlxDxSVDPLPyoFxbnM1V9fsu6RkEs7FFg3Qyk/BXN0
S7PKGcloRQRN3kh56Kb/II8Kwd4kUaVf6lWbH81gm7f32CIzw/gsPrVD+pO/+eUlUq6mSRnCRfpI
/jA9Pc13i9UnzeN3+RMD5O3m0Otye8EACBzxIGmuAJITbdtgfADz2m4njDWanZYTQwUoN8AfvaU/
0b4/l+fpl56I9aLKFE9VozxAjza5G1cqXmaYYJk7P/nJFWfOVyxsbPHFehUUPQ8hqv+a1mnZQdc/
8TflttJPufbSB2kn58T3sgYp+Bb3zMmRTZpvXfDPVM5dvwQfuaw3OJgkf9OFrvHTE3yRb/iFHcUl
vvawS1yBHCvAsgGfiYnCUcviWed+0teGYGtAYdohK97r9i3K77hLM0k9dPMi5MBwNNtEokxsF0lE
5cw5qfnOyl6pyViUr+Vb9OScQ0MOFEufR68J57gjlwsvLPM9oZUq3vKer5A/zfC90wm0O9XiPiYs
rqeMi0Da3xwFvKnlBGQIW5PMhZ/gvRdc2Seeh+X1BNhCMjP6qNaTNeIRzrW/0/TNwPtKKy2gbxbt
+lf3l9Pr2Q7/RGAIMpVrr9K2HUiPvM/lfUO1KjjXRnNGra3HtmAu/S4LVdVgdAJBwYreXJsvHnyr
E4j2I/5gK2XX/DycKFIdYlrtR4XlHbLZZtpGFsQgAVbP8fr/4ip6R8c5lu3LjK8lrmfdb+//wXix
YdOX8d6n88/jS4dAr5z9Zyrc4m4gbWn6qPIN54f4xvLGD4ZXCmP0rGW3gKASfSdkrz5/VcYViLcR
KHcClE+NNPDiAo04hNwN+ECPvkCXjLcSZa88iAOJLp7xtYxCQLZoUJtFDcqBAe9jpx1k+sS9Stzs
qqzhk2AsT8djE+qlmVe09r6E8wuxbHst+Aqi48RNgbJN1l342YDXHPsMrxQ89FIEwtzj6mOq90Sj
RdFZaM6S8m5MH1r4nQx8mxHTbusW+5uKHErDXqADY0vuhaSwj1ujL8iexc180nSABMfTtzx/9KBb
v90NPkt2656LYidAAgnFA3ySIRbUjIbMB3mKd0q/JwQ+E70k8/KUBcDanmLO/R2LS61wSU6wet5X
njJMBZUtvVtOwAL33+hpPpLjrSB4XB6pPZO0aeY4QEBYJnkCdDOk9Tkb+/JOTTGLWwG3m9wgYrLo
WHkWfo0vAB5wJZN9IZICe6/+ms+Se/iVX8q36lW94jc6SRMKinlceBqTp7BrokF4Sz8If5DXgmiz
zgAxsXwXQ9F0rbP29o/GOTiJNb4Ka/3KQSR7kGCWNVbtgjvs9YfyRiDawbCJMrajcw/q7I3kOh8r
3kJG1Lv8DkiYyU6uL4IHEhsvG3oenhTtX/wADwZIxG0iOE++bV06qoTxVuzZGH/AKd+Sq3hg2cPO
SWLpIP6ZBuiEzSZ9d4R9Vjz9o3YmMXY3XqL3FvOPI02p3rjmn0z4Cz/tH02u5lY3iQHmx2Q7BOUJ
KoL0UcJbBBtewd/hPpwWVKHlTKMjZPH7zRzOwAfMAWu1lWzOduXOSKK8LTRTJ1hCqyq5ZiDPmwji
0yqomMnoeVxgH4Yzqi2kSV35fwFXr43Jxm0sHQ/sa2JoHv9k8mz27G1P5jYCm33HQ+GReeMqdnmT
1zP+kyKPcW9PsG2Armxmy7VCy1xsOH83C0Wn2RnLxnwv7DGScrt15Qx8xkLCwWtpxQ3gxCzKym3N
Dn6Ag9TbMGafnbNQhDrHWmU8odXq64uedp2tWROs4c7bkafbbCfWtGUrwI0VwmMb6fM6XV2idbRW
3wKv3BhOvjEPhgPHn39Cf74JjtFxMVeH1O8tiDyD2o3QHDe2gfHVTX7W9tBjgM/PC7gFfdnrvKV9
B4fcZ05qA+d2bN4M4kVWhmj7MG5cMCU3PMMsGBZEyQdrtW58/fjCecZRcOrfpfQIpMP7F7IqZH4G
WQdxYPiVjQN/TH75aFN2q/6L15T8EqPBdYIEMm64Wvzi+ca07Jc/Ost0hugnhB9D4Nkigt1aQ/Iz
J+e0NNya/ltEe1MFv+1GJ7xeLf4QX/NF1AUR0LYEBq8auml9WUAIrjiexZRImOCZW9uA1JfQf80F
AIn+QAJIvW/SwKlx4PGxvU70Tat+IE1erSwOx7DeJACcKFnfBitZNxb4Z3XXmeHr/GnNwlve3ER5
vrZSu4lomSf9bgxwJIYkOsnMpCKbxx4kxp90OyjqD/wgWFzQQppkxPrWThZVm4G6Y4+d2RHCkNHY
pDQkFgCa9vRZxq4FE5Fm4rX9hbSNK5IyDOsHwGumYzTrteNnvoJ8y1+8ycNHx1aIzkKN9ximwqHH
gAjHO715m7n2Qc2U7ZrFubM8udiW+iUOiYrv500i/gnDuQsfFbC5GqyT8jbF0Q9RQL9mrDgCHlz9
nRh2lttgEMbAKI17UBt2dpKAQBZfEbiYIrG1Es7CV8alVdp4X5bFPdSGuxCTw3MT1ZMp/KUaIpdb
3f+2XwUrfyDVOwHUoekf1aTcjfX7qOP1t+eb2nWdPVpOBPz8NikZqfSWExK1FHpHqyBn1djx0oPk
BuV9n45IK7wQpl1uuKHBzKh0nau2sVtIxbDiyphfioR/Uu4jtsIvZD4oCjDzpJ0KRO1hOLqYqLyh
kDPImOluIzMs8ahOJR+VtD6Jw00qxAWuV4F0rAm+H6IkGB1NeGuwywtiV2xw/GhH+EEw7lELT6Si
WbTERSwezBCpvMAwS+/nA3EnEcUINWuwBb4grFoJvI7DLje+ddmTDh3nybJpBqwoi03AjuWxsvby
U/7L5sITdBTuk4VNzAGN40aHmRLRbzXBjv2HRjBN9FnTlbBKFKkntySltybGpwdlJ2gpi39Qyztw
5+00OzY6W3LqPfEyUQ3ycahwl0eI0vwFnr7NjskuTqrTcARTwAQFtJPJrK2uAZOJJZ5AeehPg+Q9
tkxHkeh85EpzhoxRSuWishFO9/6zqk91/a9NbuE68/q1fJZZj4w7/ZJcFZa7CNZO2j2yLlNxH2sd
5S/cCJgR3ZBgSSPRSe06eVcGHtZeWEafG5inxEASSCUSpieD/nix+SU3ULZm3GdqtnISzcOHED+M
j+nZ5+Vazh3fMhzgG47cMgYFisUbvfkAEGbEL5JUNZwMahrMRrHrRPpXqPm9431rjPK3FI4pmrpD
albbVoGzAK9VGLWDaU5ukQ2eiMKnitkIk+VxFOb5kdQvVZscrF6iUNkOVnf3NfKaZIgdA3BuK4Vb
MzH3WRRv82E+x7r5iCwJ0ogEISFkcSCNXi48zdJboPj8N1LOGJEwHuPoPGOfBCYOsuqazWHYjSwZ
Zk7coFyFNJWIy41jM139cduCpIbBKaJg1sex2Y76edLehvZGq04ZC4ViLVbPsL5awI0D8L7vFOpZ
iDw4EYr8RyLUOpcPNXuW2rVNqKlMRvGjXx4sWtDco+JZc7uNm808XXzMaEyvlw5xfqs2vPJcucnp
JqQSz6CUiqMUFvfZfqTLjI1HnTxSkrDr7sNkA3KTOJqt/iPUb1mMreKhUjyzdKtg0zNfKvgmrEac
7YFKMaDMpUudfmYIiLPkKgfHXgrXCRaLGOz+f2US5U1APwe5sb+pybYqmVDqZy48yNHlKAN0qE+p
tXVtX/zXxNs2dJLGTWBEBA64YoeXaXOVrC/QM0l3XMvyJPUPAnPpf7Xiuy6eAyhLrZuCm8KvnL9z
aIEYTFEiM1dd97D2fDS6Tsl4sNiGHIvCAX9G6jxO9pjaYe4x88+D7VUCXHCSJQ+j6WoGKIvDZwDU
uxO9IVV5bN4lZJzt9F36//jDYqsm6ceix64FCvbLKHZT79B8jj88hWHuWoRx+GjBdyYOeBxkIwpE
e7AOpLH3oHfj22hQjyqPl+YHJDo7fDMCX9ntLi1ckJEwR5ycM2AyIzgIB+t/ynvzwE7JFzbkNyIg
I40Nrhi6wYVbkEa3tnHs5cFdJwbLPDsoiTVmdiCealNIe6v01Nh2yejETFCrzkm5X1LLxGPQHgTz
ETB85OqfkXyq83lUudsvvvyvMfZYRnIX4Eo7dIekvIxwLLpdAfURZTn80ciG6CCot7Tz4BCJ0kaU
vYqvNcHpkEy00S7koMxkMb2q/4F38f1ngP3FFWA1+U6j7USU++M5lA/GWasZrdYAUGb4KxG+hUuk
HQO7QI2cvInDrV5LzQYaH8Nxo7qjQXjtd9mhrfL65mOItyFUoUWeRRLqsIr2iLtBBLPpDYiZS2N9
yS/eKnBNESdU7YLtj2R4IwRLsHjSvmBWWw7uT7XiQNZnaxU3zhBvCJcPNWf0V8o7JmpQRbgalLZp
Os/41pheaG1D6ST3B4KHC/pTPO0qDxYDtATea5v3BMyjt7woPFqQjtegw/UGwghNd/UrQ9F/UzNM
Rs4YZrLjTyPbNcChNBfMSJzXeL8JGJlMN7lwfB/FM7LGFb27eM2Mf3IByIfKgVq3VNveWjDo5ASn
Bh5qu2bxYkqejmbePGnmuc9dGqgq3xepDRu0KZeLC3UICX4UuFNmL+wO4hsa3JDcQtyaWMnlDmvi
umVbtGNelnKXzSKs3Cy/cN8w2M7lWeo9MK3OdBhoQbz95E7zEQ7LIh5Ena7L+ioSmwshQHAOMS50
ZNGLx33nc78C2yRHBowBztwPOzs43KiEB5jC8gJbTxNSa499tWQdCdqLBdybbH5qTC3wxdTBfdbj
wB4bU+3/MTCcFybbJ7ExgnfoGslC64GfqalOkNuwrrX99OC94fGAPcL6mRVMBtvUwCmFNf8WrJy1
hgmj1PgCcOeuT0w7ZhyDzh2SInyWrJXwnQIJlTbIIPw44b2/aF8WL2qArkSJXnBdzbd5BpedPi7K
jDbTqkW9q7kJ9qugal8S2w9wqRL3OptXA3xsYWIAV3zTtS7OBTkwnHHJWL0zc2PbSGMBdOqjmtc+
WAhUFAR97/NUYuyS7VTZQwDLfQuhI2Pe8k/Lcoy+Ad4WOCDGp7B71PWYLeM43MTAtPvwMFSHvHIy
7aLnhzG51iWFE1O8U+hq9d3/p2h/BMqtWoxI9nKy4+TDx+F71C+D5JRkeoNNy3Q6Pa9gl61s01il
XjqybMdP0ZG6TbHHmG/YtRTmdRWdm5DzA/1qoIN8GaAS+Ig4talf6iaIt43IiiE24uxU423jDCLi
n1q9TDlWD4O8KRFlRN8RrJYJtepoZuZNq/UEqlgyb675mJvI7PnPEE3mibTXH79B+RH7AvHZhoEs
F7uH6hiyOq5kdM/TZzztC2kCK9317W5mlCXkUcSjsUPzGeeEKsKsAvSTQZp1OB4tp/fnhAVev9Yp
0vGFo70A7iItfdjN0bOab6zKoDhLFb6LV1E9pElssx4S4VP094DoFS6o33tmJAMVtkq5yXuSGjEz
YPHf3EzuQtG/zOUxy34H8xRbr8VPoah1z1bQOiBSWPxjTqLG9LOxBLCClV6sDBUaxVrf6G76Gvyd
JF79ys62mrdW75oDPIXnAsKRnhMXsexbea0DnDtuhoDjMxjSodOOibqx26NolKdBFV447QkOAeul
LXLeL9w52RavCgvVlnKLSMoiTRZf0m2HE3Lt5l7kZnzkfW52jARmtMVxatBwuj4kBhtklxpQodCY
yZxcI/gzFHuEGgfCdJe2duXKNxbH6QfoEGwd40Lq+6/1A7QAKvjdesEZ1OUMCK3c5VsKs+aTBdX8
zbL/scBvN+WHewHCivqJZQOOK7CAZmGD449+0/dr48hL2bBeQOBf3bUfXpB6wtY0fmg/w9X/JAr9
bOK/YjgtE0DzPyUiW+hXBQlszVpHiezbSuygmbf7Ae8YW4Cx9oF/EdBacVEezQ8bO/ZHk4WPjVNU
zsJbJ/89oC93SU9jMxYY1y5sUwYB4WvQs7dQ0q6CybpcZYAh6fEwkPl2Cg0BGkFL+KYQ7cRg/Js7
tt4gh+a4n/wZFJiaXQ8pFQM/3aE+De1p3abPJDMQXaSeURTz2rAnwGt/sNZF/zRvddY43RDBgYjs
ZkzsRGeMkN05x8rb0YDQGwC48GIoT18taaDyuwR3Ne4lbInA87uCrbxssdkd1EeB7LwTAFJj/5TN
EC6Hn8L4NIX0iBEU7tnYqDXCRaoxp1TbT035tVFCI87BiQC2+15KnEj81jiiWPQk0q0SuBdKlAPN
szKFm9RJu1Qx16n/p4301AmYGxG2q4aoIobJcV2kDY4NMLh01BpFhdfCKIOIkVRtjdXaFPQHLqbA
v6GjYRImROTJQUjLYxzt9yoOFvC2YEu8bOE+XzI2UhANzlL7L0OQ0qzpFWSi51yap5S+Rmfr6Uzw
zD6Mv+AbF2o1xjupeJ+zcxjetPKNhqXA9EsAu/psp/xBtve26p84oLl7TWA4BSCseH+SDw2aTmlC
6LH+KtWry/6k5C1HbHbApzVqfGBX/y0Sy6su4MXShFc8QXZVrt1Deg5RrW0Z8zGzr36lQAOTq6Rf
kgt+k2nexSL9dz+aP82wdAEj0H2mVG/k+LqokDk/s01vWa4p+d+NKV1LgkhxrGIqMqpdxLleh31w
DJsR/ktoKW5vaslBbJExNyoraEuFFo8G2MJCYR1N8nrmdDUD/Jv2IQyDiGlKfxMD9htSDxEieZXi
e1vgSswBJ6eJreilF5WnWIrd1hhtle4tV+oN5genJgPnUrA4wqobk71/fhB+xn6IyZW1NcbSKRWB
zQVVt7mNHUv2OQEFl+Rf3RTeGqW9NfC6pLh+KB38iKa+JzWq7GmuqMP7dKr2aSxsM/hU1aiNm1zB
DciaPUy2tQEGNfHc0E7YW+ArxzXfzqNIMnDvyDHxuI1AHgAWE5+IOuou38+Lg1vbMU4T+zZnHJqw
M1yNE6tiyaryGjso89VEfdmaE4hg+4crwkrvgHThsrcWzMAm4yYEeCzhOuSv5UM63EYJID4VScFm
d2phsDpEuFI4hnX00ZXOFSTN1tzFUn1Ip9QJmJCC+lvOsVWjFWoBT1s6PLTVsM6hFYDXTkC0Afhy
ZLclujkQ/JEg+P3S3qpsk+9q8S7rb6NvgiqogHoYqNhCTgdIssxPliTrob6Zxr1J/6qFwM+ZR+Nj
RECeQLgcT6uwgkmuZfE6SMZLM7xM8AUNwNAfZnauSIANVnJS6WG0Be/FolVC9g2bkB4Iu3wiL2Qe
A7G7Rdb44IiVccOHm0Akm2U8TH4IFP7cdLQwzJhZHm9J7kE288uSSpZ2ZqPA7yzWfd4bO62FBNGj
l0Uew23H8K3VBDEsUc4ZL6a1FQhmvjZg8kJ+RcC3GrWvWvorl1q6UCva6pgFlrXWVKpmkP9W0r9k
3tLYEK8AlA3Zq++2tMg9rQgHZeNN7YaGYxf0H0MNC2sE6qLDiQXF7qLjbCBcUgxOJ4lAGfFLUd8t
zupueOo3zg2IHPJ04yRUpeKkM8GeO5wL9RQvV4FboAJ+1rmvkN/2tMBDwteHWTk217bfJfVBQslj
7gxyjxfgRk5+DPrY6ZRX3b7NP2v14IoSroE83Y+qhfr22ekfS3soX636Ok54u5rrwj+p06cqsURl
CX0gR75AVJpOpzJ4qcVPOuB7bnx1LRbbr9F4GOxg5sZwMT3gYc2mc0QDgKOTOp6HaaOnnvSTdK4+
HLr2kklEyUZs8mbb6K/sv8LsVk3bLtvjzIwTGgkVGRx/rYXRpLmh+gyynRjJZ6u2rcCzE1KhlLem
j6h0JvcoBzM5R8WPJR2oEVghObnPKLUMNOYZ4zQLX0/9INd71mx5e1ah0CrvHQwk5cTdrWhfuvhP
5JwQp08swJfNIFTB+BDoBEhvq+bbwAGXdyLzJl5Xc1DrAzNf2NpApiy7qM8Nq3cED3c19WjDQ2W9
5Kok/UMKXqn+3Wo4YQOOi2dxPovFrwR/vvjJadKmUwfWJrya4CMwP1Lju9Q5yxlc6o1Jf0hbp0bv
ufLtZ+y35J8hCyHTIfLro/XME23HxTnifQpYjQrovLtnbD4bSDhhL0Lx+hizVxw+Md8WxlNcb5XW
/2fk5maktmkjK9jhnrPV47FZpfk5kP4Z02lG7NkeZiS24/QeTA8tfeg1MdOXzGCT4l9J4m5NNCMQ
nko+yRbrhEcRXulGgteR17TMOYQ17cvU39Thm46aRVRzxlBRtPaWHG79EjR9nRmDI4l/KdS6OHsN
0LoK9qUBo76pfAbNcKSQ09MFTxPGjIEQsGEnjIoQz0N2EsJ7yXY+4eCIdtVAzAiD7nSW5kufjy+x
f9WAWmmCDEBcgKNJ8qTmQ9cof4L8G/sQU4d3Tfzr01fc/stDaV8s076cwarhRRTmkgVf7ocm2NRI
7RVtwkAWCjN+ycnYwsJsAnyzLFRBOuzLmbRzI8er3mJu8UXx1KRVeKIjlCa2eftBJTESekm5nk4K
T4gA7lL182tgmTkG/+qqYYykS5IqvAXU3ThgjnipIDb6YcEMaKxxIGG80T/E5b1ps7esyA9iXQdu
18x0Npp08YUWr2Wzk5xMNXxPTqAmJpHMuWHAZROsyJ3nwbwCDjQhOCFJMR7uj7+tlGogUBgyyHCJ
pm8Vqr7Zw5avgU+g2OrockBvexRAIunovC8+W4aeazdpjp55bKQr/10VDtQGMduzz8ytW+5vcvXi
R29K8hWhoxo9JT5pAUWAeya4c2on+TWoNqHoGc0zMW9pD64z3BLqa+wMQ9dt5UpdjOlPUVkaFz9k
5ZqC0BTAJ/54GHN9U7F96CrW+8gBmrG3VUbSGMqgWVEnYUBlMKtxPt02lLnSVyC6tqnqyD6HW5+A
XQcGDAGf+ME29cT0A5+K6CNIuEKdb9rreFpjlgmow2mbZU7ZmF4e1CABgV2UTi8ThsAmHRpgjc0X
VrWuLjJvPgZrnwtbJdfYe+KwyiTIAwI/dIR7KWhkheJZiPQoleGt5GJlS11zE+SxZLa2Ptk+zuon
+VMWnJjwM0P+OGuguCle/BNmRUbWbJKYhkVeB4LG6kN4qvUtgGsoKPWbnyaPgQy99CbLFuwSv4NL
Ue+FvNtMC0kPH2/xc+wKO2QXN+BkioOAbpd24QDGJ3ymjgm0+Bf1dEIYpeqP4dr0jMmNsvMN8dMa
ZQJIoFKYevMv4ltrmXbq0mgjB6S8j/C9cawps+FHafElVI5KfcYnxBPcSMiSrabKeHYZ30pLoWCs
ONQShgacbinsi5QeA554oJVfzDhgWHL91/TBKzQr5jVVusiK6eoJNg/9j86TJ4dMP6HgR1s8zP6Z
CTz80Ge2A8Y264ufo4/UfpRZ/1f4VICyU9lbdG8lrv/1jESKKKt93l8V49kbz6A5xeY5T7uTOuK+
nOvHFpNtUxOv7CTP/aI2Vz8GGIgqfuHt2MAVngJaZbw7xR6asT6MeOi2M9CiJ864C5DiuY3Ubquw
ixclw1G7whlhxHVRc9SrRdIgy79RU3yZDXylrtpXzUJ8FKurCdVZQDEzddFe5aImQrMxRNiY8eD2
aXGmHz0FNXIwo/9u0b3YRmKzkwoznacyQ2xo7fhRUh+2u8GNKfCAZ9Ce+7CDfNxOrImVJXQmu9RF
iCRxACvpLUJGWv6tFb01FQ9nMWEtx6c1JQV2oVzQV2ERagtN8SnW5buhb/IWMocsHIea01ZnBwhI
uqamBKR9YUo3lzuDFX89SocC8mdgZW7Eb3LTvBBclVFdFBBrYDPFeqtBqlTJjyhV73os0eI3KGO7
cskofOgVm3Kj8gZxuFRNf+9Cc8c9C8pC6IyXVh/tA5ess1V1G+3gKmxLW4pqjV+vxR5zL04M8dsS
LIR5JGzgHxfda2BqGo0tj/9aaUY3bg1bjpAhmREWhBjzA4dImzmqH7hFjWuAuW+ZA4d4KRxTw+mf
QKSVjb9I4uMzDmyY/vkpc6oZQFSHqdrEHz0e8V1EG4DZJQscNlk6UDC/m+orD7A2iyXCHuYb7us3
RbjKoUUn5XMmR3VKPgdb+bq0Jab1hKZWZEKYYGu29KYNmUNSeEuTT/AgNiGx/KfwlJcMPBZ8jzBi
EOA5oEGEbtMbX9LSM0U9AtUWyX1FeWohB+Ix1qN/FysEree2wXOWBzqYPgO5cmaWT2W7lRTxLY80
L5w4kmYz/fKzwU1iusoQRjvmVIvejDu1G7Vf3I74Jup3o/sQ6WeMK4ZvqeR+gn9ojDeh1fBhLPZT
9v+XXv6eU1cOSwgGKrc1jhlYrDaT8Ciq+GtMMb/gjNS5iYzmqtYMhrrKDCQr7U/ZOLEFD0BgNW1x
l0y8PbiuryeKUsiT1s3JNZwgHlrZpYA9EhjFQ2g0zbEi61T6ACqTU8goYsr0ghnRXk/A3CrX9y9y
cSnH94F2SlH+mmc2wL6jECvPKn3vjW8gPuqq/Nc1LpMJIOo87WfoNNr8Dl6KpFGQaGM/q3RjNRtX
LP6EdjfOJ7V8KvLTqj/sdnhXUPHUrbKTqZZBo9sCVTb9m4bPmQ+YWLkkbtohsByEh5qHNzqNy5i3
Hz49bwrPKynirzJO9gKcOgt5B1uQTlRIuEneSX874oyLfKzwA1s2SsDzjHu9tkLTDRr+r5vPZbOJ
C+VDT0IcGrGlBbHqiFNLUAqWLAKgDEpz/jbm9U6tXdXHgcJQGzc3fRQYyAObCJiHXt3o70tkEV6b
FCdMZUM2pRjVq06usrcORGwY5rUMdW8cGTJayb+Hw91QwqdI0ZTqaR1wsRUdJNYcz31lPTTG4jhu
XvUyrQfVt17WjWMl5PaYuv8kqAmiq+6/W2L7qdfRJh3f8/Eew2NnaWrSZ8jUYBjm/5esuXGWZ4l2
gKj1DtQ69FQ8fyuDBKvBWsm+fMwjf93zuyV0ZJCtrczHw3IxuL74BKuAgetqYE8mITPzfepvLRAi
TAWIESwVeC9AJ8JpXyIlNViOQFE9qjJeP0F8lZR2MdY9Bn3x3TGOhTx7OvXT8uu3fFJ2SOZg7OVw
c1mxdv7wP0QRJTs1/Wsc8xbv8nk+yPv0WO1nqGYCFzg/sBI5WHuSlo60vsMgLacpBk+FQH+FpCgR
nw085CbXPho+GBnWj1wrp2bJNaqsL0UfT35UnYMcl2UtteNEfo0mDBY5Bjpu8aoa3jNfuok5yDES
4QSZpl/rvHMhPGIJT9JZnjtiZEowy0ssQfSfKfemir0tRwkGhf4PnAVHg/fR15FXMK2AgXA4jvTD
4C0d8v4BgkYSEagUWZwsw6ehfDfZL2aFTNrYyfPPgRC8BY8IfByyaxMxA0JJwSnYW0fIfKVGIMXG
cqKh8Hq2SxbHZxDNjmi8WT2a+NoiNu8/ks5ruXXs2qJfhCrk8CqSAJijKJIvKIVD5Jzx9R5o1/Ut
ux1OSySw91ozujnuoJGVKOFqkHjkAyu4h7H3N7b8bRmDTjWnCl+6SUZRmvd2TXRxWIfLAAVbFaGq
kj2bWFsnG8t10EF9BzxUMWa1hpapfx2naiuSD5/yKvuHxho2Kkmpk3ifV5hERs2BrD4vf9viTsz0
Ks5QmjLeJQhjzeQd1xcPGGaAz4O9Hcc1/V98FOa4V7ovnUU6Zb2s+J25bKOqxyg7zRmfXES/+GgI
pBeCLfVX6XipUMoWs7U0Olt84K2tNHs25Sp8tfldQa86seuz+2uXSCoXS7K4QuEQW4IjE5fdAzfT
TO32pnELzUc3XuNkM+9W8PwI60EjiUngnxbErUk6acWo/88pAxO6XGE9SNuw2VrWXUIPGWFC0zEt
KT5yS6cSyBnem3Bv0ZnBBTjP26ikwarVsPKyblWidY6DoJuTCuT4K5Qy+Cc2MLAfMXsHeNFK+dwQ
lxhc1AmcZDX45LEuoAg4KFGLTvTQ9XMiTDNspMgp4q2C1HPibgoymf/0gY/IwIg9eukjoziT1k7u
yTD76CN6HkP1iXOeATzIn5q3ycmfl4G4iStdBuKhqG6TvARM0KX9oN3H+o/HgvvpnPYXVVqj1DKw
xZMyShlFbZfGdiRYv9yjh5aXRU5665XeHANoQ9h5FYpxvsmOXMeg0nDSQ5uQ8qo2CD47ZWPJ01El
Y8uiFMV0NAZ/+JYSvQEWSuWh0G1SOwhVZgQ0+5SyT8HkbOMjFCnUSFSStw8xXl0RVZg7oZzr0Hlg
kmJcY0dbduNJzQ5dsqgeUCh96hRYNOfhoWK7b2l1AJ3niTeIavst651OC5u15xKan8gq3OWiI84N
UeeeTAgP9T5WPO0mGff5b55i91IGgyovHD1M0GFX7AnoxOtATZmCvjH6GcOb1W/UyxDG3Fv6geo2
rGM5lI3sp3s171a6LBIt3a49Yo/HTmV1nHgdGPxL09kOQJ5DeunVvdnvqL8GPBn1pzUGKAx1J+qC
a9hEeGHxWmAQUaaWMTF0OplSyjV7MnF3k4AvaODhBpYuCgxf9HZOuZ3rBiKXHgwanyCINql5FS20
UZ2sE+vth1gdkDAw6Z3FSnVyRTppcrafxBoTHXnzzOF2zMNQNMnalNeytY15voewO/TReah8x4S0
QnUPkalxzwJndKeoYEJDrOFORrXJkmxtm0gJPBmnQfFSxBS5DYiJYLKecyZpiBwHy3ppSJNRuavT
fkBJXHIpi9K5Ui9N4zTlWhwuWHN3Vn0MgSJUbyvQcG0t/wR9BROWDXYT26NI9Dqq7+FlFr8J4G4J
MMcBBB6nqw+pfITqI+fbRavC/SKmv3WL8RQ81QjiE0F/Sw8I0hIYCzu7Kz9MsrsRDw1EQpTNIavM
6jLK+OnzLnuMBrLbXvxtRzwOJouiKvSo+NsDWoysvvl4o6Lford1E6/LaP3oXvdOMBv5kmabfIFa
zLajripaXkymcYP6q7CTjqU53AXP46X7UbnIh1j4IIQDvS+ebZ19QWVkDwtegypd6ZLxpCoS+4Pf
b/M0vTWytE/qiOzexKTBR4tzUBUDpXQKexn6cr4pdJPUiBD4TfQqNNNYp/Sx+yfBovXtZbT8h6YB
kXu5U/Qd1FEVIAasvvzKBGq2s+iSG1vBOjYB/4Ljj4s7eaf4X7JwmacQWSI3SE2ItLqMKgR44UsQ
g48uucT9r6fsA+XSW6eSvcZXiA8pqfqABfV7hyLJVctYBK/23/iewCykWOg0ZMZjhjq2eXkRnIo+
a+46BC5R8Y+U6G9/GFgPgV8A/ZCrMG164ibVsbahi4VJs6AAGA2nTtkGeXsgX3bTDgIIxkUMJKeY
1ZP8jJWORW60PoVc5LwziIki7UuUFpbGRmdJFHhCUS253TXD3OdBehpi/5RL/Mq1ymopbdTCCToe
eGPsFkO76vF2GKToSJL0pwgML10APcREtxzzQN9oha7vrEJYFqmMeshMligSYhon8FX6szZFINSi
MpUWZswjZkjaBEaVOaoIGZBgc4wIpUazEa0LcVvC13Rp6GRau8sz/jS6dNWQJQUqH1UPZWQmxTwj
qgP88Xn2Fw3RQyJkVR9xd/jQ7hxtPURw3wekc5PnONa4FSGNit8BjD3gAI2iZIO/vAeZkmCQNCSp
Omv+zANY8BKIYQG2uq/C4Izjw0vA4+EGlibC656Vn1t27HXgbCadmLNzpKLEwBmcN8BgAUOYN00b
UYSH5w4weRZ6v1jHmdMp734wiIKEr8sMIHHAzZ5FrlGx5cpgz9SFTR1Ali9efW+4qCa5nR5jTUr9
WsgIVqBWy7SJKb3+6L0vbS4wFDGrFWykdVHcs554dkM6tlJlT6PmyhRwjFq4XYZCfk/57euOiAZF
cPrOwGVo7kQDh1Sj2DozXgWLpRMfMxu8sncrPWcOBmFlP62N4OJL6NbMeOel1StgvSoKeq9i4ZB5
QPbyip/yUEXINgMkmX28oqC0gJzGiCNvDCIZ4IoEktOgHIyUKdLkad6Y1tUr7hMTtcnfMyxQk9LT
xAQRMzJ61NbB9eSkV29wzPZvsbloxg+QsEVahJcTnZb9a+JXggsrKW8+MSDielbHJNc6BbfHTGpp
v2mPLEj55/M3rfJnr8+mBWnk3V5poz0iUQ1WpvxsvCOhFJAkOB5w8yKYuVbVTQlAS/8T2LEgclxC
ePNfQfHzK7/nfAImAj40eWl612iyPQNhF7vptr1X62Y9fle3EMfrn0+KhT3tig4HLx/Bx54GqHX1
529JdVxVa1ydRL6Jbww/uLAJTrB+vbNwnONLJRtdN4mBZMOuFJf8BWzi0TXfB1cyCp7miTD/E97F
6ktYDdvZKADAsvC3KMbFO0S/cKWy+lkf1Ht9YSccv6Wdv5WWjF2kdhpbwibI8PqA1Pqgeh3x7rBE
rPVAb6s97PHdiKeZX03w1+bbZie+0REDT2fEqeL+uKUX2A+sz8yKfv7F0kXiS7rx3kYBW0EKsm1V
t/JAVeyyXqEzWGjpLsvYRrZNcCqWd/Rk/B9IUvGMwu9MW0nhBTPR7Kfo9/ngwjH8/8ciPZlU9rdS
nkVxn3jHwU6hFggrsGXwLiBrEvI+CDvi4P7/n0iWLe9Gnrh5dU9TwFCkQtG1z794fbOY2R0v3Bg2
O4hNvIL62QvbXT2V5KdGxxDpSS/ER1qKWfKKJnOCUP3S03bbS8bFmxVX8Sb3ThWm3oYPjmUnR13C
XkYFKoBwvasZxJbheEwlxM+XxtoUAgPPWWbQkkBBw/Zta4Dtfc2TUvu7oRDeWpnajRnPyUb7prhF
2q+GdqWoH37zYxA9laXCmppplK7HeaPtEluhHUhHFQuKGktngENoKk5rsznJ9TaLUTfFi9IMF2PG
wyz+mhbNBFIyXKwkecTCbHslOjkh+oZjjrONVsZQbVKn8jQYjv+86Oj9pB4fXMxFZQta+GNN+TaK
Yl7voY92HZo65PiqIMuOAJwKL6o7pY4DMO9p6PHobF10GuV9ShUQn4eFy59w+JQWajeJDKhxxGVD
Bijah6ZdN/pukA+16AgJPqYu51ofvHecYQXXVxXmM/BOsaEuERy6LUuXVxlRaQXsiG60H/bqfGDw
b/LEGuJBadbkTbMd1eUpnfWqHN06lXnGYMe+jcplTtTTk1VYbcvyqudEUyJl9ygvs2wunc0yolhW
AMDMMpFzZ1qLqEw6/yJ30U7FUygo3d1rLuaY7kYkVgOaBr9SaDaHxPaIefVZmZpvSfuRJnFTkDXR
9phsEsqOYjyvCeJqLuw9KiO9AJ5Luz8UjrnGY4n2gMWfRRcZ6tyB2JxCqPap+xpw+caor2MEw0KT
3hXd3GdatVLR9KQVmBH9QCRYmmfDWKM1LylSMX/QB7spNktiy6WwYDriZQC0wEzDkrYM549C1Okd
YP+GfSaRQ4YGAWgWEWl7XDYpBom46ZYhtI9EOtjQ7GuNGkBLMFceHmfzA0FsBSuiu63q7VTZpG8E
ez2SJg0f/Ogd8kL8HsX2Syj5Vusq/vZ5UPjYkKRJZMLlv7Tuot1sRjy4twL/rq5SQquMKNE5d+ka
QsoRo3qIVUDnWYQTpcjqolXZVfssBnygsBeFJUB+OLpQNtIXcloCXvkpUt0OKUaFlQvXg3UxrAuV
sNhPAxKMibombHNVv8lC9Am2P43SQ+0vZLPQpjQ0jolvvVIuaWV73xwVg+CCQBYFyngUzx+FxDSy
Bi1jyoWGAiKcuoVBKzX/CG10nt0HZBTMcVkfuvAUo4ZlKVF+2/ZTzg9+ceCzwQplMYcRHoWut2i+
Om2tD2cZyOwjx8zJ02zRecU0EKOgG1ZmtgxanMcwJ05UPn1yikwzczNL/rAL6dR437m/F/nvgf3W
L7RtTfny1T38p+l9oVRkfniX2s1PaaT+FCiwlOBNeqROysAWILmhvEnjK7qdmXZTXmW0QWMId93L
G2nCUf0iZ9zPnTj+iunGrlBKXuqJsBUk3MSaV3P4lJyB4IZPnbw1w7sJwrMGF89IP9rW5Jnn/0Zf
3mr49rWESRr81j8Db+ZAMHgSK2IRtG33o5TeMa7gB+z+Ujy94ZsPa6geMJbLgpaSqDwnxKZLrqSt
qeTK6mtUrSrRlqcV7pZ42kdeeCoEMgN1ZgXe6tztq8XMLTsNoGcg7I0MYe60EOWjP150HL6wfMGD
Dk6Ar1mQt8HeTzPILcOdT3Ye1Ls27ej4pl/qisaMuK/oYfNbV1wWqK6rkDUHh/Qc5OLLZ9kg7m9F
0MNg2VGxKYt6J3215zp32gDehCCsyo69VVk4ANjxfNsXyjKlbJhauJMtzLE9eU0ANUatZm3ILHOs
5nQD4cDFz8vJimoMAQoxFSTI5I3NbpLyFy0tsCjZPIfUgIlzExMNxx88K3FFADXjsPLlTelxzr3r
nMPUkbKHTrNNQUhSvxqYKnCLi38ZgVX1T4kE1gM+ZE7xUuk8YLeot129ZZF56pp/ylLpS9NdaU7c
JPBiXqZnqLaJXtP4qMxg1YaVK8uol8uVj9XNNB6Ero7k3qkK+mnP2updRISDZ5vlPVXQ1d5IwwbY
nyLbVqdV9MxNEj2dWa2WHQzpqhv8KpCyHgC+lSJX0D8rEiP18q+U1sX4V4eKo+gbk7S/hBqtiPXE
F1+svpSlcifop6xObHvSiTVGtHPrFPiIm4mfAYLWOAK5A9lKvzqqkAbux/dJ7oMFeiollEodwIQ1
DWqEt4S0iQgts/0Zkbs0EgET5b1vwqUywgtGgSOmFsZVApMnWoxnlBNDXoi1NYjB+zHPcFhbiD5q
44EaL8U5ltoZsvuIhgNGxC5JF4zd6MoSz0WDahSvOuTmztxmPJTmAbBkSUxPob5zHX6mIRGDdFoF
p3dabVtQxkIZ6MSonFIjupePi3WCnlJsr92XUm+MZ5o6ZeTqucyEV0B1M/fkEN24NTHro1Oru58s
JDWsrGMyVYd34vHLjnQyuKVAhd+/QiOa6znQEoqMjBVSpDgPQuNXDVl9Y9pn4K4/4T6OKiaYQzxw
lsigNUpOrZgalsN5iGOixLvTBBktiScz2CvxZ8pC13JBKwNpteqfURJdjUuK99z6ZKi2+i2L5oAh
4tnO+UnjWgM+7+XjgDI0wpza9ZsOuXL69McVuhlqFzzFNsgalzYwTCJ/sqSgvroBNYLwaKS51wd5
OHJDqqITSpsQIFaS3haPoBm5wsDBvu3HJWMlXwNI2pAdhf6qao8UdzOHekdwFg30+Smf1gkhM8Gx
GA6G8peo76Kg/ac4FnNRHwu6ouoLQbtbTB6SyojA8UJdH2Z1Er4fDX8VaX8senK8DqWjbJEt1bq9
bxvF2hQIME0JG9yWHS4OpyObuHBG4wQiy71sYubzF4p/mSEGhd95zvH8FIIXehKAIznZa+qy+Icg
lfMtyRem7AIO5LRVZussYhfeRfoJJU9gHcPwK+SKwxqkVclf2fmGw6FXCqdsOkTlnsS6MWXqvlGL
ZDFXQZoJvK+PRL3TMoqUaVTO1XRA8ACIs/eGFb2nLHSQWvAbM2MirRiMBwGr2VGTv7R8L0O6d9dQ
P6d0QLIPqL/zOliekKNqxlp8AfsB+IHwFIND7EXprfh5YFbQmSG2w9kfdWe+43uU7YC9R3VfRlcP
/UpQ7DuYtqh8KVzzDZcQkf/tWjK/pYKn4C/WNtXw8IejIfGsMbuaLuBJH2+IMzXRByi7efZo/LtR
rTnWO/bEYDVdEfKV+Av3ABYELCXaSsaHWC1xo9mt7EYiggpHRGvN+CNtxPEyZJch+dGLLz+sVmlL
WJWLQafSXZXbYjxhL8GwSsduTZ+9T5uso/Wsvwim+Gm7a2I6Sn9Nu0/kxUq/OJed7WlOW66ijvYo
xyd1syn2AypyykxhGa5aw4W81vNDmv2L9J+MGldQTNnNir1lHC0FiMKJJ7aCVQFEYpwRZrHol6XT
BS6pTJXe7JMiqFaFiFamwGppmfUP3a92fAfFpiBUkRfxnGRPxiDWY+STb5raAn8OaDZK3C4L2HqV
YqBvkgyIkU5sMmN6pJ5fI1eGx9gd/0AdqBkb+QOxShcfKjTNgW3RiGAd/YB1+Vxr1JRSqWQJPPNB
rR+amEO0ZvzIy5/I23vda2Ak1bHih2tFPZFum7UOI/ayIfN9dJv02HpfaKEL87sr17z4rbKWpwu1
l2Z9ErWX0mOUvCcvHwWtwJC1S/JP9CjYkOB2jgi/MXFnCMNlo3YL645bHMoGinWpyvW0DFiZKq0g
BqML9zlUTISaMSgeho75puV9qVSuOBhBmgh6Lobe6Ny+052cANQ4ZMKzOqCVcGUWpYuJhnu/GSC8
09yVeF/b4kRHFI1WgB9V79a4luYkQgFBEGmv0HGJDNkUyv63PMFvZZreuG1dPzL60RjrPYSiAhDq
aFrS1reacxul+TYP8dboOrtf5skwCTUhi1o7uGhVfDTJ/bVRyXJpfB4e8ykPE0fdBeftQh5XuF+J
byISs6dmsSQlhsQJWqQWFavLZFqLGYQrqNawxsit4f0iDKTgyFYrbrQAP0CAwblOA2f+47qKDAiR
tDGDkJkWU0/jRrL/1Cww8mxqYfS9FpgZfXOidLMytUwI4eeKHSdu8NJclnm4MozBVVvsV9DSxc4b
/hWSYZc64pCaXGQjMuy4J9RE4wvZiVhBdyNLCZ2RMurjEAAoBgDK6ocE6o5v0CfgowTuTbkMAAKZ
KacP5AaNchHFsz+5AmoHI8nQ8yL78aioR8NNvUGi/ShcOyO37MwVQsNEI/EqIcd0ny1YL3LaJ0sy
pdErKjB8CsAtTcMWdXAcmzzyRnOMYyBvYoH1H3HQl2r9m00jpu4Tnb7IXEUm6vYZELCe4ohoDjl6
wC5vyUkjadfcZqqAKrEhs7zddbFtCGRYpE4DPmKa9MfhM2nTlYToUMt2jWyXEmLL6eEzP0C7DO0+
VF96+xdqG6uOVmnIFtlO2LxYAxTjHxXiWkwoDQIKgZAMU9mP2svibtUSAzIjZQmhcYGsvaEm/RDz
TFdEF9PydnonG9vMChRm5ElDvvXoC7PnpXdEnvxPb7Kg1cOTQVGrsIeM0xqe28/B/xF4cMw9c6gf
rBG473VSKDAVc78YPXY+46IL6OMIq9Tblx/spxb5ogmcg6Tes64K4tA8A6j4wAw5tI6sb2kgJGDZ
VLfy6DIIQFCO0VrzHaklc2aBLh1hh0lyedjNsA8FUaGI8GU/JBf2KhwgkIz+AOA37udnr8meejdn
yP1LLZW06Xutn4k5VCKsfcNKrrE1Sv/66QkNj2hsL/C5p6D7BNMT+48M/iMVPw3hn6gCx+YGcyVv
wl27jegMZyNCwfsviPg6yTICkN3GjeSkQuYOprScAqpMG5IhL7rksK704V7AX87NYwEi8DUF5ZFe
BiOZIYIjZ+LU64s+alx5quz5YTQFrn2TnekYmM8YIpsvP/gTJThzquvxsBsT7BR6c/5ns1KKOLeI
lcPoyT8u+xul6iubWXYwXYy72Zzb7h/xeprCiS9ehHdEidYIGzK3wAr09KsglVjyXS14es2rJTWR
7w+RGZF0dKJNGgsIxeH6ZQouJiHayNcY9AVr4zN2qeG6kXWW6aUpPjXIReUvLX4LPk0j30/jgU+A
tq+U0xGZq1nuKuEmNWdM3Wl2FavPiEDMCZe5/88iiCf/Nn0ef85ZKulTHf38aYCG8OxWARNUdz2t
C2DuH3wTLBctlxBRG7I7/xw1SGEIxp0XX8P4EKVv6JCqhSpFYZkSh6H/9ig+lPymQaZKQ0PObnqY
gpNa8zuUPFDJO8/uQ2xXEFA+mStpAK4Xf1GtDpvvSLeQg3iHa4jgH8HaQ+fpzecMEXXBJ/9WFSyR
tpDsOnxr45fFcqzcplRk0iHbptmjzEZZ+tFJp7b90WC9pQdeWiK0ppgV8FsmsPpD+WVYCxhgKv4/
J+3Sx9LyX+zDXDcjuixUALrtoT1TdsFVW951+llFYv6LA30n0i+UOa/QZJfn8kxZ1F0Fztz4h+jG
sCP9tQgY8Y0llMSvI4RAxGq/UzfdYHnnXUJ6OAdaYmR5sYAu400B3ItvYANOTAZmsVtSNnSU3xVx
vspClZz+TZ49Ql9jlt0tERuVygaPO7p+jCIIuDFuL4j+VNziBsyukqaOW+MskpVJHlm55BBFtA/w
n+ofAJRHBIG7ZbXM3WpZrJNdQdYP+y+YEu1J5K6y5RK/S5VScmr3HXLMBWHG3/Um/fLfJXZLUEmc
/dRrXOgX25PMlw/3SHkMFOblNApSk7bo9ukVsLWTbG9cUj1J8W68atkt8a3NDjyCqwmbIhoXSCdx
BSq31B0mloJ2nguFpK9Ynh2B4sbwndwEa7jn4zKj27w/yz/YceAFdXsMMakfuWmVYj895vHZcCPp
pEIPSA6BinxNIqeLlB5ntR90Eghabvu/Icv1op1J3JX1XuAGSzuHv0QLMiBZ7IHCHPwKUbnGgCT0
j463i5MrCLcp7SfhiflT6259vZAV/9YH0U+S9b47eQqZYVL1sQdw4qOU/1modKpFvLXru3RlVYPy
DkkMBwH2oitvsCp+opphKZ2+w9/6mn2GsM21d0IlXmSfWnqEKCXS2eLx9JZqt+QIkDAvGKsCzI7s
utk1gzOnXDLdBeYaA0xVrWFlYGhQdBSPidM9sLPOxScLKsv/dvotY7dinxbfxscxXZR0vCQEYo7w
EstJcAB/+jfiDpA5b9PtxlXIT46TP8gucbZuBkf4g9BnQ2mw/4drQvvJrOzHGXFDzPOkTXSRHiAZ
/ygxoB2NYp6duQIUUoFvojUrkkJsqI8mZm2NNvkC2FQRa+nhDQOvQRxvCtn/QfGsraBb03jSV/z+
YX7CwyyUS/aI5FY9agTc87DpMPEV/jpEBSy5MfBs48ak0bYrFr2awllpG/X7SNqORM7IG2Zdag2N
dt90e0T3Vfv0tJea0zXkNsqBlWS8xF/FS/5hwfe/kody7M/qBVITDBUbcYk25oOEMHjXxrzmlA2X
jVFwQmCNqARSocqV/OLz6Gi1gyTtGuYj7HwUN4XeciCkMGTBXiT/fBYTANf+w2BoOPiI5lQiX/Pt
cha2/Gh/4xmcVoZfQHTq1Nv8p/4Rnt4WVKX5+CwFLDVqzMMrBAIZzZlEZ4He7isDLVxZombXVQa5
8cRdMBL+WiAHIQ5M2fp/3YE3dPUmCWXKF0sVDMrS+Y2MTMenwN3z378QyoxchgB99MTiPk0k8YR6
+Il2TyF3Qv824TN2XpP+5txjWjiIpKwEaEyAv5ESk/er8uhHJJP6AlBwn5RXgxc19ot818/BQzMO
Mqoe37Koxo6p3NOqOsnMoYs4at8CmiiEaLQLBnzTqWKQM6SgE5KD9mzpcwTJ0MSO0DOZU1F8KW+l
qki2r8CJSyUtsqXPHqAQLeRDv1hhrR5KSfhDBr9WW3ZWcL1AurfZPSdcvIBmETAjZDURPxPx2NQX
GNVrSXRgVP9UavitoQUyqTpR3l1JEOJeQlU81YR3TasqfeXVqdDuUKiATKl1zbhWpP4OrlUZv3nh
EJ+jTIc6+xe3MWaLneKBFjKYqjb6VQlww6NzlaTN8j7mp847mtU9MdxqnF+JRuTd6gF1apBbVw2u
YBcj8SmFxgK2a4lrIsSgSi0aG9ZG5WP4XqrNBVZCiz/H5jISE2JD6k788aTFQg57M3HDDB83vwWQ
WmumCzkBaUuuKTMqe71G2qrM1zdgy+nB5TWmscknsAW+I0MaMiD60ct7BUpVbOsOutzA2rZvlQ1H
JPYrYd59zC9rFuGyfWlNtsoY8+vi1A0njaSU3EEIZVonodtG4RZ/PhTSbhwIVlOwZRskX2BI0j+L
aUcpjqlzGyBmHyjfwsyuhrikgJus29TqzGOACxKMEBxaq1EmGBMSJyBADq7x+BnG/wgON/jPxjS0
ayJthc9IIhApGcqnJBE74OnamdgYSGolfwKTC/22tw7h8MrNA5oiXX+O6RaQqza/FGMX2l1+0dWj
mZy16GRND10iu1zoFn3GIUvkrPcXjpgIwviAd+ujMiIZBJvJ1Q0ap62qq88KXqF95RNn1jWCVxHb
sOqldZ0S1iKj/oDLqhZweJ5xqy2YJ8bDLU6p1iBzykWvQ1paMkkHjxGi17cEAEUqYkIqYclelycC
RDEF6+Mxll3THxex9QyaY4ros2PeL7n7FGZxnLn5MeFLbmpkB1+T8es3lzI7YEiqsATKpHcq61p2
sSweG/HA0Vx4nwwAOIW9+kBB3ii6kFRR9poYpTRqGsGVFaLaEXiO4rcnAa2Wd4FoSuYSiaiCQZOW
ekSVDnykChPX4zxJ9XPY3Rvrnz5dipbRlR97XU3UGJ2BbJ2E+MgBHvcmoq7wRtACH2JPZK+IX3SD
N2xB1dmXb/K4Z6pQISG7Tx3zv2CuO2GDVrKYBdL5sSmO+J0zCYUnKSXxqx5f+DPV6NrVRyPdxcIO
QWkmoZfZxtMNU68grVQB1B/B6Qap4jorl620rkllVs50u3X1eVRssV8DHbeHTuIQ0dZW4aKXqbpT
LNyHtRA4TYBDd0XCVjfaS0CelOOvgYNNnAylmbfS2KTr7J30X6L15WlnrjQuPnyw27LataS7CGpM
QN4alIuEl878DKJLDRgbrrJf0bBrakRMZ04ONwcSATgOrlYL0Ih7nGOHlXNB0AxqzAj93LQy5CVu
f98h00mt6XCY8C4cvHQfTjs+oQVZCgw3lvpT4zXNCJd2h/hQyOuB3EPyHPYz1LqRJYeQqDB7+8Uq
LTZofDycBJNGNokzC5VlSggq+tPGVaxt2UHYvYZuY4Z/PYazwQ27Z+v/ZcKWgJVOP076C1kLDd1k
9aAnB2O2Q3RjwbcWP2tCHDYzrN06XbyDJEpJ5hmuvIw4FIk18EkSsK6EcDI9QDIAIir+N/EsgXhC
oGsZLs1+2YhaciVOIIN2Od3Ubi2RrejbQvEE2Rn+YwTB+WRhRWKYgc7twwJ+/G6Tk6CureQclzt8
4dButsTjb6xxtasOsfMxfYHZe6rOtbQ3tFUm38Nii4BKlzbL2fuEj6HUt2QuMtbp0zGo9qbji3vk
LHW3tGiqYiZqaU4JSRjjcrQjfSeUBB4iIuPpn38jPz+ROSPLT36FiT6bAOHwd56sjWbjYw+IgkuI
xQsaKyXqp29OKpW/uI83GABb64pqouw+QXrrkQGDlf0YtK5igrFTeYvgZLDLnG7vNah8HT4t0e6z
DYkOcobBbwNwlUQ7zBHUfuwUC1z3ypUQxteW8QN4IvUetW8TuNMVBO0tTBKYIc7B5Gv2ZpfLmWfR
izbI7HjnPHpeykVIuCThB+Rf6B8hDv5ovQzAJ6MGju2vR2dSGISoHahhbB4KTnuIYPUd5tt2XO1h
csjjnZVFuNJz4ndAJBQk3wQRcQwjsydzJ3PmA6jFXhGKezM7zOshkeEojLTVRKSg/4iNLf1ahOIN
REJ5jimtqTOgh8z66b9ZhlgqyZavnoSCpbJNpJLAy4BjBq8w0mc/drtuq6G2E2nu5O+EMpgCjHKp
/DEBWuqJvkxmKuQPVulKCBkD66LXJ01feYnD0JpYTOw22jhu7CFkXHeQUwT6ChmOKq6R+YgB4VtQ
IfuWMVFcSuLRS9jhVh2RTKJOdL5AeNBrIDe7wRW84kE3EVGgRoEx1PBFIbikPzSdk50842oFaGYW
mPYW9fQ3mTg25GLrxWm+LxIfiYEBO5iP32rzQ8VnCExN5Ly1SfNT6j9yoSfboUECJOmfvngOPW8Z
CIO7CYKKLgCEty18evGrwz6GLFhag2SIW5ofH5x8LAQGYtgIQIygIro7iToiITSJIKyFSH8sUvB+
zq4O+EcDoAR5u2L8Dc2LRzEdDsfiZtQO+TXx3MSYoDDwnDr5MottR0kuLsjQMXYWiw+XhUgMlyRA
5gyAk5JlLEkfggeiKlna1fotZuFQuwUDhT9WQAVoF7ZKc831g4k2suC7H0BM20hZa/gzMGoXQKAh
w/cUriNS9nuypcjptCkfVPaFhJ3gb+r/guagyN+R+fSjZJtYrwHCulCQMCcwQL+SiGv65UvpHMkN
i3M00COhYYxkD8tGu9U4keHQaCKZf4beUFiXLTclIHtgQxliktszMgzYGrKWNTAgaGX8FuSLRdBa
8JR42pPshSfwI4oIBVYAkCil0Et6GOfUN1bMCpZDAGcKmCAqpEXBCIZAzqYq+UtRVZcMzwv00h++
G07cJ5lRL8Xi3jMqtt33VJCQX8T3+aatplnRA+QCNAsfViLLhTtqyoBLcZcFNNcZiAWRfpXlvZgO
SiguKppcJIp4v+v+ogTbbJwTlJZ1jWOP2FPoVW26esKpEA9V86i5ogHPcClki7k4nRgLYHXyQuS3
/D+OzmO5dWsLol+EKuQwZQBzpkhRE5Qo6SJnHKSv94IHfuVnX9u6JHDODt2rmTK0LO8l+Uzpxv8q
ztpk3FgaF0pdu/y2qudI2EU0/Nno8vJe3wEbrZ7cuWlvgNpc8R1zztcOhBHlU2lu1fAvTX9UTsJJ
T6M6+y5j+PNqiZ7WtHUdcOHCHkjSYGGwNa9xrtgmgnYMIzO02Yq2DsPHyEuh+sW2QxMiNX89vTGh
HC2PThudBEDYFItFwSxG9f66xDko4k+FydX9Nsi1Cjpv03kY0SknPKQ0n7J/ywqQVrg7yxFqXvX0
tPqq+48AMx8MBr84oEv9ISmgdwHLeN5PrB1l+09iEBC0HsoQt9JPrbfT0k8Z+3MYMqMm2yf/Uvof
nx4mrL94RWe6/69XQToYz6Ru5g47NehEg3cFAy3rJAbh7R7L2xD8THsrnpeUsLVCd+ZS5GwR8wNp
QJ0i+Dj7X5kVwtVkDaXjYM145AcE7pH60+m3Du1YW981eOkKm/UCAUZgrcDKyDX1dHfsodQ25ilN
1okECftsRpT1Py3M9xREQYJG07ODGWCVwm2MQ+s7i5wgE9m2115MXAUKfcomeUotIWRE5QUP4Qtg
c0M3gHsOXhDfggVAp8IArm+qmCg1kDRw3aL9SKsytt9+vQEDp9IbUeSH3l+jwZf2iCy0eZRKwAAE
P+fhSqr2KtAyrYPgaB5l5N4q2mc9it1SipAuSHP4yvOugctpHllHZ9B4M/QMXnBxY6TwIDOjfZrt
BoJq642Rf2aJAXkDLNd+HDa5OFjhJWGWMmALimnd+EImwPPYP4aOYWDCo3GenolwApM2/aLq/uhO
AMJkhHd9KJwePOeS/B7rfja5b2M0/U7/sKWHR0GsLYf8rVTRolEf1vBMmo1Nh28+swHBM6nMRBzH
3cGKYdJADBwKcvX8v0G7tWCT4OQ02bqF1xB6jACYTUfcgAmPg3zK8OHE9HBdpZ2s+F9tfpTqTbcq
VOjpwQS7pTsTeIouA+5fhlGiRF0IGM714mGVd4cxjzcyST0EeWpqszB4Ser0LSQkiJnv4jRq9Z+I
2bCg8lUMXmL8btKwVsx/FUeZ5QSEQoQLAWYzc3CkRf9G7+1xiAXxtwldg6yIwPr2CnMjDzaTQ+By
8q+Z/jAtlqZVF3Z8UtsqM9sGUxTDwINLFkSwK6H1xSzFEFlySYeoA/1FxsSPv5qsI/NnmFR9rXMt
grPIt/Fw1bIXKlUotMz8LG8bgXWIt6hF6x7dyytJ3Zw45fErwnSHiqQzFxU5HWzLoC+KswjWpX6n
JeD4abtbZ7o92gTtUqf48X5BI2ccaUF/rqxrmG1V7zZWB00++pCjAWYp3Q0hSoqeR7oAfV3ipjEI
BbWYh236X8/mywcmSk24U0nqsvxdkRIIlD0lZmDeAijVyWiWVVPSEhDNRHvGYtCDDct02YNXhHli
b9UwnA+MqDNhLKgqDOb7tTW3qw/yVmp5LaM/dlyZpbN5iAbYycy8d7m5li1EEI8cP11JMflwU+lq
q7cEEXNpoJ/O/U2lr5kTjYC2lSs0VK1fJjhFnIXMYhzhnuatZChX7apiGG04dJTn0nCzAkDD0upB
nrqONklXSnnlNX+oHmfwM/iAqIwVshWTpRQ8amPl60yPDjLTxGTjUxIMcKP18k8Q7qzubOMYknNg
riv5oxn2Y0JVe4SiFqMkN40FFAPT3yqkX+H7QGSH2VUh3vNAjtdvPshIfGapTsHJxsfk9OOpHPkN
Ke+0A7PnYHwCTPzbGqueEJzo4hO8MyJa23V80FXg6i0fGLoyOkPrUnavkArbqwk5McRGVi4qhpVS
JoEI9q3UMg1mOi3QjdnKeij/yN2xu01FCAcXqZ0+p52eKvYJP0PBxlGWv4yOPr5hC6bwC6JzXtK7
Nkc1+DUHnhLjy87eWfqpaJiVfOyg8QpvTMnhP0j+LDg5aUmCSe06BUGKlTHLkUfb4XtkaDBD+5X0
j6KD/wTQMkysOfnui9Ie5pqnAFXkRmgA5Bpw1wXiu/6vsQ69o5FcCgRhxI1y6DAoNqZKKB0jluSV
82j5SEjUW5TkbAvI/t4ErNAMu6J1/ynGvy6mMTSQ3I/fjsWbO3k1GL+nxSReRhpg80WgvqmQOJHl
Md5sh2mAfeauyXCDhBdmbIV36Ti3yvoR9QZ4HUpSFCc5BEqzActLKsOIA98HUsR+2h4zOjYg9IxF
8TNmU4xwda+zMz4YQn/T1RBuTHmlBB+WCHC5stfFghSYEDm53sZTCOfQ1O4DO60IX26h/ypslwUy
4qI+IJ5SmMr0gv8O3BFf3qNtzKnKpBN7ix7XKT5+RFe967NmilE0GnR7eC8UCXYH08MSGdACXxb9
FnIuG8kE9l9+RKz2Aee8Q1sbgBnsc6aYAdv5Yg7kbSWjKwQMgEr0ihRuWuiijqfm9zbA7lYDsPeu
/KvEDXiuCJhflDzZjM4A4tkJ41K+uALib0a8Gf6NpGSDDpjRedisSFK2RkKi6zTRDbAvi99pg3gQ
t85VxG/De4nxInoSxL7KcJuqO7W/5NI1LvBnsuThcotgKsoetSpda/0d0Ja2QK8lRJUpYTMyfKLK
GpdOvrEK6+4YxDtkBM/IIO/S3/jDYqiHah/xMhGIbMTaYtVjtaPoK/YMAjXnxTI29n8tgFl4u52H
Qxvv76303suuXrixhZVzcmz6dUFsLHMTqaJ3TxR7FeGtTcE7IZwy9HwHfS5cGxlLinoROFCC8als
AQaRQhFZbFkJ29iX/UpmTFwAQOpqIs/FqkRGJjO/oAanWsSnqVOKpdRhPRdrja/LlP8c3OMYHX1v
rZGkza+NbciUs67Ym+DlKTC1m+9PbehTAVYSnRR9k0cMCsafApXwUDGLQPCOGnWx0JFlFDQgauSh
O/2tZaCI0d4CadnZ2tyKpIWWIOQF1OcvrYjlBwFf7aAerNb6MvgGvI5+n5ADbCg5PnCzBlpefsoF
7NK63MrBdFXiaPUojmD6F9KunWbVFUV/dnVa5Ennvn7W4a8kpiqT3/AAOICFQw+X16KcX4gKENan
nn9ggKNf4fJm1VIGWH/BEzXPrP0Nia9rEYXYjBw7NAgSipcKCU53MQNzYTgqu0msZfZWaVeRWDfO
OuZWoMiT35iKtll9kIZdPb40XD4Icj3t/8OhQu3On47OO042igRFl9eJxidkp3ttAXBSzQhAJRFd
TkL3oTCoNpIvM90W1SstdyY5O4qzYR/QBjtau7E7FsXanhJdpddg0JhulQ5Z354IrTpkfM1VU31N
x2ubHmzi7GBheYTusmRx+h/h68QJMvGMj0NzIna2anaBorMlnU4GzQ/vUB1mMV70GDFDXZPY9n86
lLZgRMSxXGs/afHRFs9iJKGHSr+ADt1Cnq68EFGwYLaSzVi85+fILh7DOWcBq3Vf+fAZ+uZC9oed
XMkDWVDNe3RSdID4bHxr7bUosvnodSDI8YU1f+w20N/1sD/pEufX+CXK1zzBi2cwBFSTuYGl2bBv
sbRq4Wb4DcBu3kFVgivds8ZQZvBsgPfbM3+fULU6mK1L2sdOHADg4Z26BDna239BicE5+mlhZuXD
PSAzswOQ3uksBXeW+W0le+yWA7r3AeBvg84TUH+FrSHLfwNwej7uR7qg4glABasDWjFGQb34K/FH
D/RSTXiyo8eMACenJeUOhVEC3Gi4ZQiqlPijgocd6uZGq8MtkmMGRAU7Sy+9GR0lMCV40j1EKWYu
q9Sw/kiLb1ljJML1buOgoNbiO/3/ye+TZWsiXwjRT9niIwqvQn+N0K2ZCkgJItqpMj3L/YFjVikP
GS8Yi0IJFLSM85i4QebWhFxQpMnDNxhNqdnZyW9DapfLIGPG5LgtDwXURtBnFMBfSsR7YH2QFg18
Y3I60zi37ECPpfayvWgukw7HiNG/TBWgHNygQy16g/4ZwQuvg0lpWJ7r4q9H+6OzMZBfSsgu+atL
fsaMGHh/n9lXJCvMIXwym61t77lRfaA7qulozQ8DffiYRmQXPrXxHbenLP9CVLXTxDZ02DS1W6Gc
4vo9ob5iQN76n4/XQ9LySXlGJFJLLvFUk/nqIfBGYKfUeNo+gv5ivvFbKRaP0AIj7qLt3R7JUf5r
yoeu+7bQ7UwDq03HYazdcgOEL68bUafqfmDJyL5mAlpkTCC9gsH7kf3+2E4xbnIPVceYudm4k7Mb
8tQM255MePkiz1c+aIPxjJmZUi6YSdWGszRPbi33dTVMaIm7L7C4HCY7XHfXlDl1nykt5e6KoKIL
/6FnD4rlLPBJSlx5NfFuJKzDT0a7WSomrlRmN9CG7a2b2zZEh88kfxVEedndN5AMQiM4kFqJsYF/
d5JTpu+jeB96x058h163SEnfRiFvMtEUjbeos0ciCEfQsYLjB7UJpU5rDlv+dgmQugYKLqgeciQa
GvumwXtOcO0GZ6yBKDSd97hG8YOnTFay4VmYcBXRIhEL1CRflfNR25+WVB7lGsoAa+tJfKkw+qz9
uz98Q/QqsjXRDHFxgU+iCZc+AKBaEDCnZlYrpH1NSYEhBBZOssjBkGT7OvWJ/MW7NiX1FpeWNB9m
lWn7raCU56NH4wuBwVMurfaw673lkBToYrLAlW1iTIj9T2wIpOio8g4FFFYod+oUHDB41d6lkKnF
HrROezPDpdruOh4apEdWepa7bfeT56faJzDIOiYer8y2MjaefuObz5VNQHJU+h7B0DeXYVy6ar2X
SHsIMCir+C6s/hbwb9PLKboeiHiz/V8hgQqx47rmCkTUTu6UQjgz/jdduTNU52UxlrV1zPXLFM4z
3bzFmusqM/51MoAY+zOszqyjpm9osHYKqGqtuVs5xW/KZIvYQn4iuf3iedzJ3pGSzTd3nceUZCuX
fFJ7Uye3BLEgLBSdnMxbwZskSxDSJBh/RFZ5T+tkdeoKuO0twshudQSuq/9MMJjehLepqfMzMdM9
feFbHiEJ8pzQBaf7LIKrpD8c9dr5PEyROpfFAs4hUQ7SQSDmxN7vpnm81HQHd6+3TNWT49FnvBPC
rA1bOdu26hYVcMqWZDHwaF2nLQtCN+1fqDfbEYxCeC9ww6CiSOyPlFUyeJdAP49oOEz120kol7by
RXhnWwXKAPBqdK6qx1eyhX1iMlZKgh3LdQEmMzhPbs8m+FGDp1Mw2grqnSrto/KeePGqghIqDS4V
c8KYgKuEPbMF9yoYG/wr3xI9Of8eXfkkQ0DvTppNf5U8WmRHtAumDGxzuHGQmtBEw3JlTaPUFnne
P9VEkPNuymenfhbZl6SfHMTwqn8rUYplrtGdzYbQEmVphxAeE99VB3/hACfXS8Q05s0VvrJRSZ21
2KGF4qci1kbjjE3HC2kkSJFZcEazzXTHgClaRMNTxdZgUZEpuFnG5pJ06UJh1CODAsi3ojrmw8Vi
JYcFErPs1AsfFyE509ADvV/ImVPsKaChWR6Eh4jIjIZsAQAQ5LtDMVQxX0vG3CCs1oqJZ1eOFtCi
EWFYUFVLJkqrxCHYM+HE4bbHE/xXWNZMaQBIprWbFrTG5qYL/2wW7x1kwLR+yExriure8HUX9y5+
6hl7Z2sXyfZS8awZHGp3hAZAY5Sy7dbAc/kZnSnSsanZn5WoaCrSBkIaPE2QZ4z4DWxZxZ3c1aQw
EY1XIyzrjIEFcLRBAEocluSdTMHDlPcfqfbSKKKKPLpPusK+NdaTwAKtg+Yb88L5RiU56eEnGUPR
B3sEcHH1MNmBb8dhzxYy8XmKGFfVGTbFbYFtImAI/+1rmxhdQoBDdxAb4eWXdmcpqJMvmP7k/mVG
8bSRJRECSOasoKeEciyvaeM6om/44pYdI2spusoIP+2DOm5x4cUmFjGq5/CikrVNAY28LllmMqkO
X1Wx5me3/DfhbOPokrvbKj+1epDQiYcgEjBJZ0sbC7S3Vcp1MQBYZW+DH6MUH7YMuJeKC0z5Hkt8
Cfo9IECLh8KlJM+Nua89lXRt9KdeWQ3OBjnApmQZzJEcKCvWaqw6JF2bbQqmNobzaopFAqi33VY+
LB+cQd/9Z+EdwgjyEqN/GVUvRhv64BYNTc7PTw6PA3CHt0j8K72H2t1NAd7ErldG+qsY26YA1rM2
9J0wbVB/RLAwpkGShiHlw0SMhlAjjR6tDtyhvEnSp4KtLTj2DA06+xFAUoIczdSLQ7LTPnGGx9HK
7YJ8bsbvsUJqz7p+JA2oMEkSe9aBvVBTLBQFPZeGjJ1CUwGNPxGds/6f057TETEKgtcgYSy204in
l+gLhwmQEHdw+zTiUCCFaEjBI+Uw0NeDBsp509VVg2rBIGbABwtoBYicuRpy4ydEwx19+c6hLQFe
hh8eEd+S+srzV1VfHQKVam/bVFgomLnbNy3+JxkXQBvk1m30zHtVirbKgRUKEwrb5D2MmEJgX/xn
QgRI1UeAtiYp32n2gUf8qfEtpf63UTxTdNEOFbbP0pWRchMbM47wIdE2eYpSpnNzZDB8+A5Zm+ra
MAgmYX48kLQy3HtnLYZ76v9rx6vaLgPjYDi7RNXQIKmRy/iQ0Y7Qm3mJomp4imHnjchfbWLNvw0Y
VY6crBtG8F34ATa9e2n1uQeeUTzU/JRSVBUrJSRc9lKJq1JZs5KsSI5u5aYFT6k/RSBPqaz0dtlJ
/QwvdMUu0UYlPwSPMbzzN9hlfMiEukINaKqbau0zFrZEGx59XJxZ/2d1rE4E4yYQhe02x3/Zy8+q
95azKKOBSn4SIlTKi84GNWjROTG+6zlpu+Kah5P0aQBExTI6RJ5nnPlFbcvYiuUyP8VZjZ5UW1A9
0N07zgqZMVvTI1UoqAIcqVFEaX5nHIUQgdldjxWhv0m8ceVuckHjqJdIxfgwjL/Yv6cmS6KH5V08
4mGBWnjfLXeeqSIiaPGeCaIuuqdeX9u9Um/IpwYsO4N+aiYOG9Rt6D8bVqdZfM1api7pT6C8eegN
7aMyWTNbEK63IngG7JyH9uT5tyDYaUwE7PiJmRZqTGGRAwejqJmW6HXzVhH5OysBlMNUXcPcVlk8
R2Inq082m64YGGmvdKZnWB9749CXzzKbK9kZfHtbLFXzTGNh2/veefnVly/9U7RTHO2GAYWJO2nH
VNp8c8u2aNpuKEz11Pzq5C+zZCHPTGyATRdZpGJXKFr2bHVxbYIGaQlGZ+pLkPNQunl+gxkx64kW
kS0krYCAMxXAiP8o6/DUGLxY+saS5kH/G7hpPwPoc/LiYy6vy0tGyzMpoQsdZyJN3bJGhhpjkCFF
tWWVr2xZ5WODw+1Au1Q1W24+MGcsBeFFhTArlsTghnN0DoRXxA92BWjZgCDz/eIaTsix/tcDRDjX
bCdbhKw8N7VxBCCKfCQeP7LsEDo7TNQZiz6yEHzM7Dsa2TTfpyzzc9RF2tPOnrQ0ag79+qAC3+fA
Sde1tmJXPh2tJx8OZMAlMX5Zdb5XMFxEBio8febAmxbO3mPdW6a8Tg5Jz5cm/pAZSyTmyYzOXbTj
6XfHid86L4C5Gnw6JnffVyJfGdf10SXvQZ4dc3/rB2uNcBV9P5njYXDiM50dpGLddcskuQh7T3kF
CZ6E7olfY8KiSnZ1x4f7Z3Dg+nPqcz9ZBiiZcfxkeFWIbdaWPtpgptDqztFPmXNJIdhSwHHga8VJ
G3bduO2SpTwQZrGIA9DJC5i1or1qOAbxl+CDRVcRMGtzPlWdAaTzaYDGNFMsXjZBLxgMNoR1IfJB
0uy13wwNXDSYDAhFjsFxJdRNzWqxLoGKztJuPTiIz9T5wJC/Nm6uVW7z4KnCJzIKrjocmDfNx7DL
11Qv0vS5QHQC1AzPA+XIr1KcHF1bhOkzUM8aMqygTOcC42LWLEvxraAAB0TkY8n0VXlhK/de+5MT
PEELT5wAsSkMeqF84l+4DfY+1Zn1TXepv+djN/tFzOetmdekOnSM0VHGEy3Kx5PJT7Y6PSjk9l4N
+5ZFn92jC493jKQK42RVt9LZ0ztCQIzwsVHjE9WVW59pOh16fXtUHFa4Yw08EAzk2mTip5961nt1
tBg5CHC/JqS3sznIz9UPGBeFKjmMsb/t6mEJSwhpihkeyAdpMuwhH0pyN+qV1VOwV+eqI0O1ccfy
FQ6FK6pzHyB7AqaH9JM/Cn1D92d25IU4L64KBj3VtKXk4dW4e+IYCdrSRYoB1KPmqTVS+n6aeW/6
Z5n+aRJyMm+tN6davHzv2qsb08NjwbNWN9i+mA8Gjyq+KJgcpfIpxCFFP68MsPiWWvvb95CmrJfk
48HdlukphAqjwiGPQm2hYYdyOPCpcgY+Kqsgi4z03vIb7NosTH7M9iUbWEo3dOydfLI0CjQO3qk0
RFLccwNIdFX+PzjE7Ck1mOpf/vhFsKI8fvjBM1KO7sAqzcBmEqubtB6RkmJmaXXggIcc105zSatz
w8ui6Puqvpe0C8T/5NFB5UaKf0qWMRZEv3YzmOdprVRjA7F7Hulb3Zz6EM9WcsHWxYdoYJteoSSS
S+hMXx69xZBsFZRuyjMjTKMjalhiIZ4aoH+6Q/iV8aTb6OzQmRofgv2KHAnXMH7NgKHUgu3RkgX3
LNBPTXmLZQPuy6Zyjgo3CGxShn0Jg6+c54h/uoKc23Dx2P5dcdBerxzrOtosfJj6VgYkE3TBjNBA
Swdxvkh6a52KE2QLub3mxe9EWAygqOGryp8KDvg8HF26HdRhCk6tkIM/fY7Ko2hvDRJsZTN5/NfO
KQdSEqNEIPk7X3XBAciax/FepK9IvwofmOYzC1Ylvqa8nRpUQ0P14y7GcKeZe0A5tIN6Qrh2xJRd
fdUaRhjma9avhBVXnVMl2eE5z74bc5sOWwAmnWoee+Nb7+Gk9IjgCJv4JesS+QKBS4n6L+CRpP2e
FjU5XtWe/NjpuL32AbBcjTEUOdmsfkkcTbJDwPaGzamQd7FysM1hzXIR6gaed1ShIKQ4sxzvYge3
sniX8cKuvgrmmXGw7hFsdJnFU4Hk4ZCTd0tzYIoFDewgM70hODszF9pISLJrikus7CoP6NSwpfxX
yDhlh60TiBlec3U1Rd+qOBSUu2riQZgUv456jtm301cYKIJtHzQKrSIKOAY/CqQocTTKrRMJJPSn
hmA1sZS1S1JdGGfktMvCeHnKARpAyIYOMxIOQZXRFcvwap+j0ta9z8w5+MWjUB4KMWXyGZ1Rwr0W
CwTeaABW6Ek0e+sbi2a8Wq3LWJ/B2pRQrryVbJPElxgUsbFqTLArKCG0j2hSeUT5Qg5XM7lfe4ge
DL6aHddQKDOOdkXp1uN2MOW1gebQ6v7BFrWsu1nLswJfQ9T+sn0u9FOFXXG81n8MmWl+A+TA2l7u
PxqdX8NE19L/rExeFu2nSupS8BzSbq6GEBElPKtM1YZ3Q1bfZLaidmrY4UyCdckitCbbq+LegrPH
ecEGll6TTkgPj1lzHtJvxF8zv7jpWF94gtrG2RXYRtsydIMmOCbDyWAnWU1rSuWWWdjYNwF5IxCG
Sv97mGaUOiCxAZAytvNr0EAGxCvurFoG1CD+vQe/LU4nV8KLZ8jzAhMQNwcaw3LuqeCLOJ8ueA/H
7sxGjjAmv2N74cYCeqDoeHOYS4t+nnUBrpTArZWNZQVbWDO6f0hUDo3sWfhfg/ZZlcjP6RjEznKI
U2T5C2OCwwslH5lZTyQyRYafG58VGrWWpVuPhcLmeJMIsWSEYceQA6lVdJyd0uQXmKE8EEjgaoup
ms9CRAZeazPhx7bD5lKpoNSoLpVRC0tP4R2rGaQRKkNQ7yjvIhZHEIaIhvNX7LJIdQw1t9HeaYBb
HEFSmOyk8XdaKwfill9oDhalwyWtoo+2ql2Ftp7RvVZYM4HyZ2TggIQQxxGNMzgz4i8s18zfOdc3
OjCCvvdygJy43ZqBtddRbIZMd0e4u41OZ0RiWK5DMz6Ew0aGDJwGLGmwpVQ0SnFUIz5FOWpdRge9
XZCtE/ZYibkspb+upViRGIos/Vo7VFF2qcw/HmQhnVu0SQlzVlZWfvFPZ/LSTj6unHXhxieYJC0f
iS+InWGLo4plU0F3O9m+5wbqd93fLe+FniymlyPQtrEm+agb4kJhG8JPIWmbtiRToFmY1Wn6SWP6
JK2S5lLDn5O7GPyfIrHR+A2oCvVbdYwiVymJdqOHzssJRiSw8ijDs7L+pfqlMv5ZLKhV/6Qb3ay8
LpDcwgaEGR5kJ+BiClS9cFlgHoHgwnzEZcpA4+MxyK8EFtQRdD6ccDaplzjmg2OWryxwkWqy64SA
pYlU6tnDIHhHITPcFA8HqeV963hXIhgZSuLtojpAdztJRJ0NsV8+pgfk0gYDccteN/ah8PcqsX41
NH749/Wt8x5EopGIwcAiGjgrVWAy5jybaigdOZoZUGuy5m1s8h9ZSBN72I9ovAWUKgb42Gv2cvHn
0bvHPaYknI6syz153mmeW2LpNHmIa5VBAAgg7mRpQAI+/BgCz3yMcqic3hjkXDTew/AKk2NHR69O
pxmhZuyQEIadUuMZTEsZ+SevYNe3C+6LVt6rhJ1yeTgAYgiWlYqHYgYXhyiKfUnO2gJkKVNZqKQG
wbz9QJeWjEFIdjiiMNlY1Vu550AOfbL7Sp0xg+smOcwnAjRql/3zSx55QudBByqtQ4SG0yODQ5RJ
3xo0qvQcVK+xLWGb/mTmHzsWf3CWGfTGUb62FvGcFMedgfFh7297tI4xn3HZbuBsLa2A6U22DtJD
qTBfNz6CEs1ZDEVRSNDwgCIqw8bmgCj415XtS0sVlCevoqWAIiEhPYqen7c4Dkayt4GJEBM+XFse
Z6BFbbOzjI098lc3uDMMwTR6yxUpejgdbq8sK2IMnRBwd6qu2+ophxZ6r3pZibPtI/1C98CMRIvv
VcWnz7xqo9piONilvZLQRnuEmca4U7OErRfyUAxusnaWZZxt69YiQJiwgrfGoTipa8gh0PSd1Drg
Bsi3AQdO59qcpfFti0OxLvCAqdKmCyZNwQTgPmrJJbVUt6aCNoi57cZ7EJ+mpEGTD2/wn1HwZlOo
defGYUgJLxUEiv+yKJsL3l1feCTYAoBkkVLBqJRx8sdz/psICxIwXpNos2+WuK5KPrvyqBNXTFIf
7+m0rBytbWhxT1QLTuqB/3tKiCK36lnSqstU4fLznuzQyvJXTNLhfScgFUiHWn9V46Mfr/ixNkm+
aYsNdvfp+8SpSU+ufAHwXmNeigQThSU1tUjIAZpjRy0YaSTBeRQYYbV7i8iqVfEcLlvjxPgzGPu1
qR4mHgXclJgc0D8mqp6Q3ZrDWG/X+IlfSeDMZW8tbAzTjTe3ZXfANj4BdKPVMJGX9nK80qqncPp1
Uq2gygGztnEgQVNjxGE7JLaYW3whdnuZFC+I1gCXR+PElDFM46XgRPC/O/XeCk582Ol3WjU2SR29
ULHRFGglyZlspMBBDUeQdXVIms90DPmhkJ/cEgcrXriwzE2xaOtt0Wwz7QHZHAeAaPeeBVgEokaP
PQMupsMQiXQSGjtWdQw4bOa2xQFtkqIfUsxuIgWdccJKA9qLUPWgW/GL8gyMF8YpZSmnDPc7EPMX
9L0WZk7kKVHzr6lZ+kL5fFawPhU297yRkDWg9XPetMCNDgL3tB/t0BeoLFgi3rUy4smBWn7gy/Do
GzSJgaeuuREmut7g1wy/6ElpqUkm6TFU2MmWa6wg1sjFNCy2pGeb9U/XvXttDzvSoT4hSgD9dkUg
K/FJHcpQ0gD2jfLWJwFev66VdRFSiFF8DjAJC4IGiXXBfBYeq2LJa23ka9dQqWa+K7Gji4oqcBc3
S9qZ/SrWXD7NeIcT1OuYEWTrqu8XXUeQ2fCZC7pnQjf0wFiGKAn6nJhOVyO2SDyrFvngOwHR4/eU
fZ+D+lvE2xDbZbgveIdJje/qbGFZV4pwIZ/UZF3hv/UizdUK6LR8NSlTzFmGFsOi9ylsdKGf5XBM
FUjJ7MFbzDkxrp8oHV1AIbNpTudk2tYsrom5mlTMCTeKRN1uMW0hVFhPzpMUrByQwNs/CtBr/CJp
eBD5EcjITAsnLtd+IQX2rJC2Y2vPF575iXKGp6dE2MmUCVFPjC3CtwkYITXCjrbtq2xmun0pmR1y
EHviX7ZPc8/NM/5AJxaYqxGTQm8C8GPcQ/cjECXfu549Yc86OERuxLYyD25591ZKVExVyCoUjIJg
PqavhXrCS0a1tLAhdbVYxuSqO5p0e6ZG6c18rZwwU0nsCuOr9PylochL4ePwlPtngUpq8F8N/CkS
3+EsFCymOnQCKGkd/jkm32N+j3BFdcSljGPM2IX/LLdLhVwqfbdBRZsE2SBnVM1xx7VN2vEzbSYW
XLc0Md8qpAQ4OcoQ/zvkE1Gsj5LPMso6GLB0KulKVkFvFn5IbDVDCJAwLbKB36RCXqpZK50lYT95
zgqxxlXDJGVYV85Jq/XT2B+lnMOGFb0S5Fszsg5wqmxvb3vi3hc6PyO2FBKjlqPI/uXRWtYQIozr
RQJsxiJDUAcUE+smieAYW8qFbM275G+KM4IJVeqfQMVqaKTypEsIZgtckCyofHzihbOtpxUKHnkI
uj36QpmLej1gWat3jsDrsuzi9eSohxZEecYqyilJc4E9gf8622Lp11sWlCGH/HqEpc19CHc/upnt
TxcccwM7oWExQ0MM3yQLgd4nannm/I1SMPvP50q3bscBCOuR8PAe6+syDN2mYO8JfIlHlHpeu0v3
GEf8DGbVm8+CbaAt3Jz1GkZLwU31YWAKlhoeXZdUbxywE54/Ykp9HKmtO1ZR0l+FTV9AZtwVvCPM
ObmS34uOjWz8M2+CbSwRFLsqOCyigltCU5b9wOEQjiqkmQ/y5+LyaVZYWFC+FYDXfUo+zTJWpnlx
IjS6HH0lD2JPtEjyD+Jv960luRunTCQE8xcvnbeCkYNDYOBEwodDx3A9IrsHdtXCHEo6T+R16iob
+wO4eykKt/lOhcCjgJxNlJpAroKeI2VvRvYSxaBUFjB+ZXZGypbEkUyhC2eR+R9N59XcKpZG0V9E
FfEArxKgZElWsmW/UA7X5Jz59bPoqnnp6pnpuW1LcM4X9l57KaGTjo2c7whUfyMz6ygmK4rndBF9
WPhdmxGChiz25bQ4ZgrWE+YtNZgi8b/35A9BGnTDQoZyt4xSCJOe0Crf7PzoW0+f9lUp2C4fZELD
4CUWJypjK381Omotp6w+k5LWMEbmHr8LrimBPJvfHoMHFJxZb1lINMzpZBTS/o/e/eoEE3Rgncpu
fJfB2AWx8BQqEPUSRU+SUcun7N5T+r5xyx8ypSsnRz/mccWWlWNknvStNWvEcuts2JVnWJvSd5fi
GnearTim6PNWwRcZG5o3fEY2IfQrPkrEn0DKVuGLxlm6Z2l2s9gkoO1gR4yhCgPiT4gDm9RX+dpd
EUOqYL42MQNWmmnOnDVzksFRsSLme9ZFFmgZqnc0gZ75iwFPO1h8mKf6h5pAonh25TempCzuKYcc
hRnIGqe2tS/e2l88JMHB2rQfIzlUKwy+PgUt1yambq7c9aJXBwC7F6YbfXoQ46Yd51onGHutCdgd
8Tu408O2vMxl2SDwpDvyV+Gq3wvvelMDGmJPvsIPvlK89AcWTHIB6d/w/79khdN8MmbV3YRb5RVg
NbIjJjkuUzftp9+l5waKN8luKBUNVw/WXvui4SndhwraM69YHXFEqK6erOQ9PvXY6//6bd042G/J
O3ekt+hBKCZXfHHFUzs/5bex3jWcs/SNNHmUK0+WDBXuqG+72OoPgibyEAHBX7nll72Yp7Zcs8Wz
+5VEo8hb4qyCB+odlWmRk0mEQjmsvuVxQ7GmfAPW4V+lI5zQ9yL71i2XG5H6bVZc6DU8HZE4JPUJ
FFhyUFHfoBvlTqV2Sn6V3os6kPUcsXihVRJSNtT0PR5iJgb4ZJr4WFUvEUakGncWulinGbaxBkhs
448bjx8iFkdFvuZid0+VG+9bam56AY+ObBBvYACbij09McpdFDyuUY2AONL1QHADeAyP0DAOjuWr
pTSBedZjlrDZmWqJTlglpLc+4hbC9IVgXYCuMULXqGHvLMHWhvqqZ7BoOjclrXuSQBElDyP6ksKW
qK+Gd2862w3QPaBZFZVqwCH4atUw0dQRbguELL4rC2rgt6Lj3MQupJM6zAavwUwl+IR07dBlJ6/H
7RLxAWGSgn58isk79hHKoTNb/pYxfsMKQvfRSJ9TncEAFvY4p/tf7Fdjso3Dlzq/x892OKXYkCAc
1PO1LfbQbMboPNcfbOTSGuUEbflMV6TmrywXstREB8yE6AblmqEQ5zUZpVjzrEQnNeFUMWqujBvO
YBwwdou/hVO4/8fHlmbPyXDq5GMeGEdRNNWM2MwQuYzO+gTFW9FVWy2UbgMGaqwF/DQFw4oMqflY
E11RONPIt4hHp96Ole31kXojZtNZDi59+JySfUOtPWG08CPSdfyeZZX/m6P0sXvjLippcrJ2WDIJ
1Bi/arl0JM9lhMp3yw5UlJtZADWqFdkhU9WL/eGumdURHTVu+QX0xtnGuBQxZy/+sDqSYTMJUm13
uJU0w51yeP4IGyn8kxXnMTKyRZFqtT+ydeAlbplSoB31PxT/o29usopaBDXejUVMD9xXPWQpr7X4
GklvsY46H24g3xPyRKx9RfUZX3vrWAznhJpxyt4yk/wGRmndwc6OmbYZkn9B+ktnzqy3J1wekld1
CjpmCdarHPzV0vTwChbrAV8PQ/SpeeAcRA4NTnydzSTastELPTCE8xaxxkqusDYiTU8uOayDATo9
jpZFYpNEMjpOSSncBJyFkLWTXdriHJjjToUPJ82GgMJpUb9xow2gx3dBolWMUHIgaxMo1b7aQCBl
58+cr08XgHjDN0jVli3R66VUIwmzxWE0cFtGpXHAjeEM4mDTXI0HzhZG+C+5eWJ42kmHERWIqugb
zbhZsf8EDLotU3HX4o5ji3VBy6zEGaWCISruA4ZLaBFESp0SQgNmmsn3iETJqoYKr3CKOzRwW9KU
GMahFLT/YLD1F+SXkzivZ9Is5bVFoKkro109OMLyCupphM8kl/3UT4Vej8Amh+o2+s7eKCnwfdfP
QFrTFeO3+QTr1rjOqHgC1RoOcWwiv1jQ2x9xLT9JGhqPJfinzs1x9zJkqXYsZ9U3pnqDCouK6nzN
99f7V0QOuKQbn30NoVIb/Io+w4J/wXv1vda+kO4k8LV/ROGMgipupR4ggRjcI+Qei3UFTp7Oc3KI
uC49SmqMiNmt8h0EkcjycXEcIDKVm6Da4PHjmGE5582Aqd6An6TT3vrUYSmFvwqGR6yElHfxRvRe
aAG+R3u/iowjdu8KfVF3nuiJBKAiWzaOtbbOFU/Nf3m3YabTulHBzoKm61sZ1yLzemwfgj0plYYX
GecJZiVn9GB+EFRD3bdjAovOeAuVgrTjdtqr1SYe3MJnvMGt0Z3sFBGXE5vrqUdnuLVmSAxeNzsV
siF/LWBE1sRFIfrJgqr6ACfXxSZ9QYgNnYtHf+2lX9ukJsYiaTwCDbc56ukO+kSDXDX1KQjq6k70
IfsriF9GvUnb7FAtaqLOzsHuriSWBaIOXr3Op74o+aoWMkcPrFQi7JrxbGYDMQgQvS77UI6IHJf5
bZanbSV4pli5KqjVJgQqpkmmeglnlEUcAzx+fekEASf4ZJ5mwdeQ+Mc6jv44fp019F64eCqbSafK
tJ/ryxLvZTOy5JR4sumqsrdpPCp0rwvyr2y6h9pwM5VOExF0b7k+WjkxoD44aT15z4zjLpbgmWKv
1TNursS8FV3P60SbwgMPsI9t8GfZIbqiSCTMCCBDes0pYBLJkyESJ5K20qadEkESIdsoKR4lz5m6
rIBRk8nh3xh9azYYPmbEbUKORv+DhadFo2E0N53GNI+qgxwXboYfSfPvwDosJKMxhrjERA9SWppL
RDiIwDdd0b2a57BvCaRmfSP7xYuflORITtAcZsYDy8bpHmuzC/fp3MsZ8Cb84LhEAw0BX31KZGwl
cuZdc4PvcAQd5uPfbBkV0x8wwOIoZR+Z7ntYtRO1N5dj0yPnohIr6cd5xWPW/UEcwHCi+I+/JhDm
NnljXf1dczkNSAfmMWfbj/ILvHufWGuWPNQa/3TKO2Pi07wHYP4tHWYslLyPHMTG5LRGsy5iJNFt
Gb5vujnfdaEKFBnNGHZoGXY7Bm4lE24AtDHSzb1cG7zf07lYjDzU04E/X0J+pXpIt8wPHaahr6GB
26KGaRTy5cXMDMrgqOI6sAjLKGGqKQZBAkzvSEYe9PfSupbWT8RMzslrXItpcrAnXgtUrF2Ax6Ks
PUbKCKs1cpdzfKCoC5421ocS+lCAxKlgKZGOOos6/O4DLuiY+jIO9lWYuLzVBxFFrrGYf1XExiEz
c8KACmM/jhR1ZFeY1AyWdJoxN9vM0jscmfDBUPz0rlLwtqfSRiQlDsVCwSO+0R2t/Cm0v0ZGtT8q
d60hWonjL/izIhITMBZrzLAmTsTI/jdHJsjhpTGBctLdIrOHFfKRYuIU/KDM4BGjuENqPwNoHbH2
FTIYLQMms0SdV9GTmJOVFHzxlPn1b6JxVmVLTgKl1ZsHgTKxONtjFhZL2wIqjSMPrS3xI+vw3GGZ
7kXgSXgHGXisrEYNGOsRz2H2u2op7pAUyIq/VufUkaqGFduhxkwopZZnK/cIym2fP0P2X8V3lZtr
afzT+e0bLgMOoIirPJzntU6NTkYWTd1H3v2TDNzxrHVyOs64XQCUFqlUqEKNnUYihgmXpsAVK1VA
QhDBI/4qRHjQWW8WM1MVic2nCTMmM50U0F0V7IIhORrji4bTfIaxyxJkN8HbbpYl4GLRl726cGhu
z9QUZlNdg+jQF3vdgsTmszVG+ugy8N72rObrhk92nOmpSbo0fyZcD4VlrEwe4RA91cTae+zROQ1U
9SrO9TkIHS2iz2wKr+E6jygorD45EmZITObik/4ir8MFYFdwS6U1khElMfWDGsm7tAphW9FiDhxo
VkJTIfe4SJR/AeU7iS5eCDVgaNUX07hokbRkmfsRhcCipZ+3YcEyiy0ZnVr5hRm1MsxDizoDM0NE
kFRtYvKw0PK2MGblwr4aSmys0RFg+jRZtpUx7SPJ4XxH7MV0T26eMoMuEb1iFhx5MPpdl19jeRMT
PLw22wieDFJvkVx83fhodMgmaS02XYtd2Rz+1YaG1jgfMWao3eu0YBaIDXDCST4VsW2s7Db38tpQ
Vp0ye2mMgpCkZgC8tIeTUf1KYbZjycL0bqiatZYhZ519JXFsSUqcViE8ZNRpe6qhw3jEg4Q6Nh8m
ZgmcZW3a3RMWphtRYfAl7WoF/4EP62xe+x67rWHKX1GnIdrSU6Rk57FJzH1WPZux7JlmjKzHpOag
EQjIehKirkWllVAeh22c74vJv6lj+JUH1UM1sPL4pQKTQ9oqic0TFLpEIbME6O1/oSQ2U5FPdIQl
IBoW0XK6vNGIoFo9ddKZWSWRjx7BzJs26X/nykzdNMS+plrj7xiULGQSFv/obdQRbDh5BEpNkd/Y
gw0rMcDCW5pIWPAHybIX1iOT3QvNEn4rimox3RPWFGbbrg3lOx5OFSZ9idISxUnfEq9JjZVicEHW
SeQodBZb/pHVA+60hfaLlwadHCpDqlIzOY4s75Ek3wm6Me3zoqKw1d/APlVodNDWNSPtg0ncrg2+
Wd0DtEcPh8KlX7EWRDSlhPhXz4q5K6IdGE1GuqAsqc3Kec9cj8qOjWQrAdyF9Yt0nTAHoktCFwVJ
Tzs+L80r6il54M0/U6LFeGVgPS6UbN7FU475sFxA2CHBPcqfLm9aNtYVK83WpkkjWRfgd2q9GYSO
tuQAFDwC/znfUYloONhV0lSrW8A0ssVi1XYXFPvyxQIlF3fGNvb3VX6qRw/YqJZ814s+aSi9JYHT
keNXSSIZYZujV7G5x2QFp24C3Mw+LjeZ+lhaSQbtXAeh8TXkbO0tpPFHQ9IeFQVHjhqNECWuolL+
lIsUFVktvKy3UML00jcDPKzODYFCpFPUwHu2GMwQQ0ZW89tujRNLr1JlArheorCHHWa+gpEyJ1OB
hrfS3+PkKcU34B3Yb6qVBy/EqIAuIxxnZCXEMyzvpH1P4r4M+2bIE6TklhQ8IyGhkZ3tGhJtZk54
ubnGjMbMONzWUAfcAOW7ZRWQiQLtKOPp8osCb28D+P+B1zEKn1X0r4pfR7Ef6MUrXCjmk9tqG6fh
dvFtJT1qnrB2pHJXj+8x6scRGXuvvgwMd7X2ScrEisCdWlwWk2cQbRWMsP3aAwFwy8ZzPr8m5Q/j
6kZjVoXnXCYKVQXWfKzJsAz+sUwWxnCuEcOx2BEHa1RQFbafZqL9TUP9YRcy+uppK+LfdAZ2wp9A
WM696hlJBFtEgz63sNV3zkzt0A5venEdl4ZgkTTHWHpD2rrCt6/4hiF2iOPcRITBdmB7FImdrTzO
yVVIPzL/2GJsYinA757sZz5DdY65OXto+mSVbENUZxDjsYEQXooFATKggbOfjHSz7JxmPKIrDrXW
GSGWgNDw0YsbFyrKU2yfq/SWQCVul/GjzjAzlB4tU/AKGyFMQhvmB2J8Sf7Bb5cqUIEskP+cwsMy
RNQxiyEMaq+Y9nOw5uP0FyZ3NXntslsyR3jdDEdV7zUvevUnMHFI5xr6AJny2U+cfvT2I1Duulo7
4EN9A17XtJ2rfWqiwmE8Hcy4hXrpVC0fk7RNh19Rf+rGTS1fpSWey4KJp61jr6pYncc/MGE4T8x9
tamb97jDaS99t3jw51DmnDj4hC6pvzq44O4jh0CaJp8955aMJldHkdfQvmoP8se9lKQbrb51iA4s
BqsAjkVyiFAUiL7PAcIp0A7IGCFcCYkxfpqpuw+FB8Zmgze5SRlI7/DiVLK5x4fQWnc/Pkn0smzR
5Jhv2WcIwXeqppWXyxLqR+hvALaQgyOkisj5ZdeDuVVC5RF9FZijZMwZrdgyqJ6LTwvPJ8zFivXl
3vJ3GdEzhNHWrKcdNXAlTEW2oyBcz44QUzwc4ybyi4xJOubUYN4BzCOTIYm3/I2EWQRFuDkFrig8
KJGV5i1JZ6nHNhyGGJLy1t/b1a7K/hQ6NxSf6ZNsrTE7msQrJQd2lFPgVckuoeSotzFpLSOrIM38
nmE3tC9Bcw36X8fPt52Ibn6wH4aPRHZF9apRMBq8fGCQRw9HFXNzfLESn9V4UeYbJJ2QmExH1Q8l
39SyJ1IY80fcnSVP6VzvLDh+EnRI+6GjK8v5HXuMkuQhF9rOHrkuy3cFK4xGkIK1ptBYp4j1O25w
ILTyCOCe35zdyFSeEoW35xDycavlm6n+a5qruoy53ZyiS/0v3kC6aFJwXnmA6ViVsF8C518U+6XB
RUxGazT7eOW31bQLzPs0XifiSWKj+e4OLED42MIIOGeAUo60KMCzEtz2oPsdrOKiROpLNSDXqoxX
nR4OS5w17rqYcAPV6eVrgKRBjt9CwQKbShbIgouGdA6++Ck1++hXylaeMLiP+McfOI/u5aO2XKs7
5FgYNKILcbZ3nTPIDxmQjEDyTXwNg1l5b7RHqbsbGlSrXWsTAMzJhgg//FeBDE/59i2BFQdaFYXw
EI+YAjAgpEV0ifh3SdfCRv0drQuZhh45VrkxZcrD3VLN+pMM9WCpW5cl0b5lysSor87grRZO2/Q8
VERw3GyQMlKCxP+v5vdvGh/vGLtibPaTyoYKqm+Fts+eKT001oQorwuN7FLLZzmK+isXCQ1nNsJB
ZtDZCQ/Z5FC8Ano0bgZT5GC2Di37ATIM+zx3U448Tb4J9gwh4QK+HzFgFE4QZsgT/fWSaiuXh06P
92Z7CNQzFh1TfW36L2kcVw23uNv67UEdpE82ZmsmAvEPUkdcguSSsubu+k/Nf1TWKSnRtKosKfE8
Y1vPpI06GKsU35CU224N6wLV+NEYbkbAdo7Fson8PruEyjXvDlKzs3xXbk6K7LFnsb54+mr/A0lB
bUKA1OGD7E31kqpQlTZdsU37bEvbjIoS+NElLBnZ8hWtYrENxIr0eWKDC1QlBkefdtQCwn95nOgA
gbLieZIFOxyv7V6j8TLYLvxE9PfZQkw9ZCoKRM8vD5H8WUoPNGRl6fbhuWKWO+6G1hNcINOGggKe
l6c0LrHtGbTQoXibpaPCsxT3awRMe7P8sKE899GVbey+pSPJh/0oeSYVsbViyFz/Lu7P+jJUPzkv
vc+clp0C0G3UoS4Lyl550RegK3Whug5pt7BUEP2rHY3waopt320n+HXYitUBSwlTHEgKxwKggbWV
9zbLozvGnP6O6mEEfIjIETSLteFuWBXHcbeEgHSbjJsuTl/yiNBMRFubnMV3uzGX+0/3lHLT6rtZ
e3DtNem+wsxWRPpakf9JgsknCqzWbQpG7KgJqNdjfZOeJ1RKyo8x/ciP8DfXfmmKhmtrHKNkwyWw
PPfRLjee3G7pTX2zECyzIX5n9CHBohnXKHldkb9RuKLDT6RrFJ86UtStR8pMavzOP/BCHvhRrXA7
W5ta2sr6eSFUoJ9RQWP1rkokiA7hxgmlJ3/qnF3kkmYHgUfAMoJ0QmJSDTer18ah+VziyMCL186S
tMystlNcjTCkUps4B8LmukE2g9equARgWOl84XMUa+2k26vwL9vhwEBx+S6/CBJy6nVebKV3hjHG
O+P28RY8+syh89SA/rNX4VdjbTMoG0xGBDhj5eIAwKVqK7wdXs9YWl13/+36GIEL2wUrxqGfOgs0
YYvgFgwXvh4NnBvKjdHBo461gMBA8l5yftnQYdsKJZcXYel9oLohtEU36GAHCWMnVVBerYJ3zZtN
Bp24qQ6lvUOuVj78JUTCxbtFX9Xws1qr2iNJUf7nSLVLnjaYCnvDD5fzI3IvLhMEJ/urvmKYxyWJ
wmsUvPXOh045uRNqYKLGVimu5F8P2UxAoOlDb73W2mS1eqgAd4DDZnpJJQq7bh2/NCxS9FfNWmnv
0kkAERVrAA1sobnCCTEl9EJOCQRaqY9O9eZ7d2FtWf2zEBHIfJeIilYxez+O5RUrHZslltP/lHej
Wp5nwDSIBf7xAy0dvs+gaanz07MWo+dde4xsFD60bp3s5Vftk0hF/nE0K/LHgChOAQe0SkGxwwHG
xbtGe41PqmfShc2p34DN4mmq9vW3IkNPWXHK8VFRzzMHizEPZo6EqeCd+xslLqjqdZZsOhw09moC
6gnTErk+hEMei2kZFjIqQrKzbnuPlUqlLxpIC/xWsDXn60JQttwSOwaMpdLh/2YvG/wV0sqlRWEF
g+iTvTqMXfMdfbMxe+KNOZFBOOpXdNRxjf+iG2grF2edyeQr4Q5iWcwmlvougFl1qRBGdx4bkmov
Pqjm2edlX6aHCD5kK8oGYgmPTUZw37RJOAtWTnM1n/GTywZozMfyWtyrT53tC4wHpmcxcGVsQoCY
KaqJl0P2atKP8JWxW6NH/C0++QaU7g/TzBKGGuFi3WB3S5H/4EpDQvWBVyV8Jv+09+ABELa9ZcTG
rkrEqiSpLu3cEise7WPhMhMoyRu1YUOvMdrZXFI2hTzzy4X20TDu4BXHQOuvVzOR1+CQGI7R3sc/
lFMs78InzT6WAKh40JfXA/9yDipsHK6CvphvDX4aSwcFUz7PEUqtVcLpwfifZ5SImieyIVb0LTcd
LcrveGAqx0a3/EXkwAt/pQba2foGQ3BResy2TMVF6DLEALxXy7B7zW9Oog+49+W/B4jI+2vzVjFr
6RwybUhktkiEQBdPcL1KjrQr6VvirkXiooKTSw/lSY0hRfvyGH0GhbvwN8Um1Hf8dJ7FSq/ygmwV
F+pWI7qA3Ehzzbk39aiZXlniNb0LE2CzON7GNQgEnrN5PvkqvopXJXuC6kCqq5MPxxdD5dNru1bb
BvlLAgO1HX+w/vx5dQp6nR0TBeisfQ/ZPm5vUf0o7AnyEPtzbkYKqqy9ywRjr2fIkmifEapNQbxv
jPqk/YdjmBRQyShtJz10plLnQ255aNjVvjZB6vXoXnvKHdOGEseSfvS/EQ538PQUTHFenlPJhHsc
P1J1ttpvgzBSjUjmOYIHBvur3ipLIm7DoA7VWRfsNDzJov3oFDAT4T3oibYoUfFTMpW7OHg1S0Dj
2LYRc1V0Se18I5+KKepCiHMT/yUc/iJUm2O7SxSEuszLjYnA2JYyjYwm06TpwJWTFmjARy1k19Yz
u1fi6tVHdKAFLXqdJm02nUyhbLQEQUxe33e8kQNuUGgiWoMuCgxE0Q4OyI8I6XDHDCItFyTZKY/O
CmE1ZGOojFsj+41oO/zLPUUXoz+OfVm54f60mHzgUS8b47vcAkrVkQGxTGrMXcPovp0+Ze0HwzQb
KAllMJs9q70PNQZWpJZDALcvuSpd78h6wXWd9r9tTlivP3bPcGT+E6jlNuv7j7RBHq92yNeMaJOx
uEokJnr6vK2tEs8XFa/N+6CDHefnWqAckxRftBr3a2RrX8mEeksjqLKRspeQQsuMNNYFIUgoUg54
RIqLPIhThZpaFHhVmlRe3MDcXtpnP/1aVNxZXK+1GbhfHW5LY2EGcM0ULTa6WChO3TagYAbyaZvw
RdKyi1mNDe3MgJcP8kw9tGBSKoZ4eby1RIxpz4dGnsUwscOBkryMz/Pgn+vC7kgABt4VT/Z7kZVc
syocp4xNZ5JhcWiWUboPpaIdCKSjHDU1ZrxpJe0rW2dLbHRw/oIEq7pNbVslsXzWRYbtSalUJhaw
GA0r/9BqAC7oI1OZ4zzDGdinE1YN9CGdgQwEQ3W2i2O6g6Gugw9rpH9AfTMKP4GhLEB0yOiayAUI
TQYCuSxTTwZYHuuMp6G7B4L3r2tRa+KYequqCECv1n77QfmPmItDUxnPTk6pVpGxVbGS7WawF7k6
gaORra1K71EPBAkq4tjp2laz06+4etcmn4BlaRkRM5i0KnQQAfUWk7CB2pKgj1zlwTbVs1D0T7aR
wqu1EssvgIG4tviIQuYdzK4CNxDg1atIfq38kCLIB7+TzukNy8JgKFuLtB/b4uKzeXUru6ncRJLP
REj7gB+BzJdsdiSjx57LdljNi3Vu8vMEqfTkUq8aWYNVStmh+zEv8PiOreczmIDRye/p8g8Wy59Y
MPxPfSV2bcbFGPimbz/Of/zC/4wn0byIjLzDCDgOTuapHug6YA8wTJbxr8zjWZmiXwDVsM26Cnlk
YG9sla7LEkrDy4FjAi5VPLQfhmJ/+6N4jQkBWTJOGNLbVF68ZeVQ/nakCuP3qgKtR/SfvqvT0iQ3
DAB8tuupfrEUQTHXDa92Q52hFsiWpmC5nKFSW1wcRdsyKcGPxh3JSYZek4XUEpR4b1uUrMsStIwQ
prfAFeQAkVNtLNGHQ3kSjTwSeo6/1jLZ+2JxumoyAfVMwhjVFQqbCF10hNQCAlJU0rbtgOvKL+Fx
+Sx4w51s0Eu1qfQ7qgZdvoDTE0D+DFL+tM7Hb6nZKE/y8sdvbCJoNLpAW4JMYrf3XpEZoNesmHVG
bFoeCbKxwk2MgHyYEXAH9bJdLiCuDulPO5rrYGqf/ZQ91cZ/D1T97VFl9r80HeqTrJtnpbGfkZmj
g5ipgIakR/jie1NpHU12s8RZoifG5LyNC/+XRKLPvEIsT5aw3jHKUQmwFKiG5KrMUSpAE47yZ2aU
pEayI84VdKBCjPsgny9Rty9GczOwc65ZlclDUDnJ8utmgiAiPdIPbULVPyGDiCVCN0rzJvR67/fr
UVBBdpk8ekaxD/SaQZJCqVMzdShS+9cH+W9a5T7883NVdWcdKElFhZrlBnQlg/0V2h0zeslwpK+w
2vgjQI+ohSCSW4gMLKPwjLKgJiTqwo+sn87GirVT2AVz+CEftezmTyr8gIJynKGhRydDA29jFRWg
HqvapF1xzBmxyIw1ZICzs/oI9epl7IKvmBjGXmcSY6HzA5uO7lVUT61m+cm59mlPuVNq/V/VYysI
XuSc86NM/4HOzSSmVbWCHVzV8PDFWerpCoV3IObLGDDWHVpmTFr3NaoqUo4yJ3uZsLhIZiAaDcUa
iZKxS9haoUMeV6965JC4TWnb/bJ32tpJ/TUMW1+P36JS7YCyIOITeoMVIZDJkEC4E8qolZMM3wr2
4U3KHldpuZwa49nbQeBwOhGKxW4aQ+wE32YBJIY3g/nH1jYqykHkAoaMbc7HL5grpAkb6MqblhJX
bmjRJwllr/IXUaIKpcXIG4tTmSFSkHQAppHOGTVwkZONCrpGJ9WdlsCSlDW1iU70jIW2NnyXDeDo
RQ8aRQINq2WECtQNgeyznj75dmBt+xNcNq5NeXjE8fyRVvPVGoY/hWS7bMheulBHO8Whp9dcuYGS
fthZUV58H+H1rJuAdebZGaj5TXV8xJnkdQKdQKrTt5iBZhyFwRFu8wJxw/kL4Bjjla4yBMeJaWXW
uFIMJIEVR+XIHtSRZSS2Y5Ad7BzjWyLPxm35T7rd00aVxbhvcp0phxKwMEN6M81c4KYGM6Fs0NFL
vvgNsWFKvZatS9kfNoHdLcm9/AVSZBEP2jkom01hdsp9GOr03MntrY+MUSEbPGzOVj/JV0tBTJli
0F7bhr3tRTR+GE3y1gVW8RcZv3WlbMyMR6ovLP+Sc9Ju2kiX1xJmmqlV7GMsZdbSkQoIlRwaLOr/
/xfR68cy4ShX7Qz1jF6AADXS795eqOetHXw31sL2P1cyzZ9tKP41C7GwDkYVf/XwoasxnN4Jgz8q
DbN+UaHLMWUZ2W5RKvZejaJHZfdnypfiUOm2dc5rQsN5l1komoJHU5m1XdDSTvUp2T7hqGGcpKZS
ywg3FivJNk9ic6WpwSWQBaqlvgSlWgbTUke/jpnNZZzBoAnsOr2IJTsqmsnnNfL+W2Ww25Q2YVAN
LtfJKAW6IIkZdjHMGazg7KiEtBrLDzBLQgGPzErMTR6xbU9PhDooMUlqVOZrlHAFG9YwvkaTQhph
p4kDGkT9FLUqY/cpDXDCGSEzS5+0NGpiltHqo/F785pG5j+/NqNtK6Dg533LNKLt5e9UCP8qhTAO
2GCg0KUCu/z33RH09pqXvsY+wPw3tRNwMj3T2PHQgMXtqG7mjLu8igz7bET3osnZoY6JnF3mfJQe
igU+PxOq2yYZdBckXweC8s6hPtcv5Tg1yALxbQ6tIr3NHFAIH+r8xdQK8g4iixAbgonlpprWXR2M
rlT2w3oQBXOtbkn/KKU+3VhVSTJdCpug830SqJJ8P87ZnS1X+lbUyegEM8kMYShlp6m480aZx9hs
zWObMu0FE7eve67B0p8DlIL8xZQXWUGSpJ5i1sWJOq5bo4j0kATJ3xZZTT7arr1dRshG5IprQssT
T0zoQBpUyNOg1y+ydlXBP9xqjYpwlGEFluugi+qb5tMOl/r1v//QWj72zsb8xX9MovuELtgaGNvE
b0M6TE8xxOvGUoyDFfZ8xUL1G6/hgt837A3++3oguKmM+4s+YS5pyU7JW/aSTp9qL9SH0bVvWqO5
mcz6U7a1jdaF1TXbSFVFtRnGLReG4YPREAj0okAhWmr0T7nBI2XU+b6R4AUkHQWS1fujTQI7HPgi
Ng5Tw8dNDLAmifis1kN8DuqixUm6PHPa2BSuMmSHDLu+Nnc2BJjuKuziDxEQV6Sf4bCoxil8zxL5
FUHFdMkjk5GKZFuPxSXbj61CbS2d/vtWI6UHSi9F917q6peu6y1PmhGQNCgEX+qJAWWb7yg9vjB3
zI+5JbIjQecZ5KP9LOxvytf+0eXjYTCM2A370T8MaGT7OkxdnawGticG06vlQQmZVyiTkjGwZ44T
NNhuSlU51iijska1N/7MBxNXtslwhryDsOy/26HKfszQeA+WQWg1xvjEcWATuU51MzTnKaQuMUZ6
ob405y0qOXujy3HOcx/I9cuop+/2iCeqyZkm08oID9tbcY0Zgg1p+z+mzms5biRrt0+EiAQSCSRu
yfKOxaKTdIOQukfw3uPpzwI48c+5YbS61RJZVcjc+7Pv2rLLt8rCMW2Herznvc1SLCqEMW6c0VqT
ejNHDyYF8NN71sJPYddur3grrY1rdOnBSoGD5CBdpKcmHVi2danHWr1Ny98w1SNcmm2RE9VAvy1f
WoasQ6OML9O1mrOWLWKS5Z98a7o1SZCDOAYoGiSaq8KiqWUesfAzgxPDo2FHhjqsLinTk+bIOQy5
Jpivzxhh0Z+lnmIWmcb3QFbV1kMLvosNBEIdmc1xYIvXJYY0zSVI9vKlVbSV9xIhS4Qv98Ux+Nsq
SIM5YP2WQ1h+GCPUh5L1viPL/TIJk6ptBK2uk89vYxLNx9rhmxvQV71VIXFQg8z/M/h/BSfhA71C
etYIq54SSUhBI+vfBFo8e5kixb8L5U3PU0P+Sf1e6ZI0O6cxfqZegL7BHe8wRr/jSdZIrttiF7sB
aGOsgKNDNee7pkDTk4ZlQQKKj4JldvODYfVsVi6wU23W6lhHVGTNPn0wVV3Gd25B8cr3/2l1k4my
pYv2JSvwK9sFbY5DLllRI2svLZZ8Q9nTIfU8FMNtijQ7iqhBTVsGrqSnvTc2X2bCjl+TjKndbKPq
oGtSnGSMhL7L/ID2GdFfsZz557pCKeyaTrwbvNa9+2XR7A3G+Kd+rmjDmuCpJjFnGCJrSapyS/1w
HGBrzNzMv61fkg7XpexwD2Q1XZ3rs5CWQM0z46ny/PP6uwy7IXYKGKaySKidTXBQUxrNY/2C2cyC
BVzM8cDsobA+4mqRLQlFLTTUg9EVn6pmeAtwMxxjJ4QOjRL4esHkZtnYTeygM4lxjVGMxuTqTKph
bQ2po3Hmcqc031xvjQ3W3vEtLvV0UVZ+Enk1vCY1wGZVtA8/l8XRDBHXJa3Hdd4hyO7KLUEjDb2s
UXgMZGr+gbsK4yD6lI57CJSnkLgm3cHp4/EYON29aqlO67z6tznDwDndkcBz/yhHMlWC6D+GtoJj
KUosxoi07qGX4jOb+TkzV/+Y+quOzJosOmV/f9Fj/irTljBAEdl7VsKfgwt67mjP/NlgN7RMY/oz
T7TXKqWea7eXX3LJZZyLcrhktVd/9gQLk0/WizY7KQvLmrt8CYbsI4w06dhD7Z1csjxO6z+JVniY
3Mr0MPnkxAcdImGwwe8v+VjD6CVp+Fd71nzT4owx82B64pccO8zepLLyxEbGeWn/QUXs0NjDl3oa
nAvIG7D/sMAS6UwO7f8dKozAtPulDptw3i9BTwbRn6MpTt+XiSb0jdzKQ+bPEHjar+OzGyTQNgEg
FikoLGax1cuz5dvyTPStPK+/DNI42tdWCjaSlxe1fBFplILdRaiXw6wbkLq5174sMCAuC58vlCYJ
ApRG6V5fYsS723wWyLscor4R4BrjfrDxlhJpmBYzZUmiHC8Yk0YqZzz8a26gUafVHd5/ikl6juut
QYit6yiQ+txwX23aA5ZfgO+0j7Dvm0MV9PFzaY/H0nPbyzp8VoLSUcTOLEFRv8DxGWWvyyhc9Ly4
ZfuITJdqOuAn12/IV5wLaMUxg4QunPir0Cn1I8zJe5DztkSc6wgCCcsAM+j6S4NI/GPfZC9lyzdJ
VCwzxfKusVP+/1++/x2WWKetMIlMgliogfTUZkwP84zb1R5arL/L2DSzH1w53JheoXy63kbwZxMd
lUlCOdFjWx8S+ItvKUY+lDdHxbX8UYzDYhlS58Lo7gHSz32blc6nm8nxnNIpdwlcbE09DK1IPX7k
dIJHTLCh9l100l3AFFwMoNVxlBMG6kf/8r+XT4lG3J25ggsmaTiYppAaDgKmn4yUuotR9oe2qpuX
RBPGntrhjcI9a+k2EqdCobP12kc1TwRe+1aNcKOu71aV2hRHED3OL3xOAoYi41eVF81hFh2fQVSi
Pws3ucxVuYtbP8Njl8uPSFGj7Fj6FbU5SHwIl9MrwqDCVlOJli8hcHL2DqWhyVGwcI8LmY5vwoEg
dKl1PYYBnk0VD/bLkGLRCtoXx0u5w3TKlS+JymwTp3uPnG5v5Nq6Dx1CIrOvy/33yWP2fOrw2bVh
eE0CYTy7VRsd+syE0TJAU1RVG1d/MI2r4Q7+cUrrf9qGLcVjjnjvJgB429TpxVKGhWNYcQ4J5o0k
DE52RCq4f3KTKX5dJ85CkigLsmNiyWN9Hnnn1hvblbJBRDASllHqpVKCH2lnmf0DJAgyxUcf6Sx+
RTVhB7LAAbdz5eMtEU0QHEylzlFSIM2tU8pT0VnHqWte8lmS+5nadGYONB6Wyy+596arBz/u1zRF
dR0xZ+mS5q6cbKAdzPE2YdJnRId0Cg+FIIintbOMrHOSVGgwge005wQfkg15J0YvRVwhxz9OA8na
TksGyzLxy3YWJJ+n/1q5DF5EjZdhfeNj0f6TC/Vi2Y1xFlHIjO2gSUQWOhX4RE3if5OkIhbDKXgJ
xmlxyq4/sGqRoa5Ha/9/56vlyx+98FFTVYz4hSSreA6axZilyUYKzXNkBreuIqdsnQfcJTjLBSff
tFFkXnQ6Ee/gwW06vYjp4azrYWdE0V1gtjelc6BGuSDHhV2kqvK/iGWDg8HsBUaS2PsgyDLevdAs
LnkzbqeCDJ58rv/+bxbsEslA2HafsUfWeg4yePFNlq7UquTGbi386J0Lq1owTPiz7Z8tnHVbz6lh
Ztu+byEeoDzrgJWaDWvf8HE+jbbWG4Vlx00U/ng73WnV4oqK4RxCuyd8leRqXIOi20fJ/MKO2d3N
FMdPkfE2hHPIaqYUNemWcQqn8BcRwqi0s6h+jav05o3UxEVcwJtu1D/cbLFCN+PNNnn4xjxtf0lY
9J7EDWZs8520h/Q1xhUGFNz6Xk3GQ1fT5VDPx3hGl2L7DpU4ZoDAQcFskt6NWDl8JTPxd8jyqf0K
3TI0x4G82YEgPeTfphfIj5JUd2Yq+pcLk3odBRyLqoTaJLAxFZnMGYXvgGdnFk9EYU/j3WDgjjPF
gx4xkTxJMwf+tCWlbBZT6gpboEAGqTavmSsRZUP3HG09EBXchNbZTmzz3LUWRr+ySnY+UM9y+7Mz
hO3H7IcvKsHE8/1/gUr8GJM8vzcV/23mSOVR6yonP1QY4LEV8m2bGt160Cn7BkT5nJiofgegy+fv
9a7sELWuD/yMVegEDHSMGk5QZUfO5vtj38hxI6denRLMEt8LNTFBLJ9xdlzvlJYXZlssEaD2UzBi
nCutaLjXEfpHK+p/xFmjuLBIopxCk7B367VJNZ1DIIOs4iMS/rQd6UMiy99ZFv9QJEThwSSxeFHn
E+STe+y4Hl3bVjcvbMK7i9ShM/z0Nk5ucTONQNkHpM7liVaN8eoYdKB9j7j1nHxFQf3x/TiTJ0KE
VEPBc1/aNEla7geGCfpNuaq/r3WThPAxFv3esAzKjFM3Q0LjIuIBM6PMuW5OwCYXXCHFoekYdNe1
fOw/5pTo0rF/5UarXyO2kas5+Se7oQZxyuyfdEiGpDYPPCN1o66pQsKc9iQaBDbPeBDVR3eY4WVM
TMUB4SHWcgVpq6dqmMITVFr1ky6S08DzBtntyxsroeBEbqxTEM32l1ocM950LPM0I0/XMC9mF2FU
JIKX3CNkq8gPkOPwP4MpADqzHfdt2p7X5cLI/Mv3veT4jPQ4f7dj1XePqURtvf7exh6/pj4GsHAG
jdQLRne5l9cvXu+g5ploMfBS9/N/M4g12fA/s8K13driEvicHr4mlPr7dJ+LgRygPJyox+QkCh3z
Rxh2/Rtd7ffvt84a9uvU+r/5dbZFt1WjKuqLgsEd7U5cuuUPX7/Ug8PuupTGOk4yXlAtMtVpJMVz
WFbozfh3JFbJQxil94Rz+QXko97GLUztCkXITuMyBnTgBvf55jwBT26PcARyqqxj5jJ/GKUr9nYU
Ycbpipc6j7JXqwiSR9CiOmdX1mmffwqH8TLM2pZU555h2oEpBiAitVZ85RXGDbfLsb4aUrdHd4Kw
IWFuuEYE0UwZLchjEJy/h+y4IkV44iNbK+PdKGbnJIoq/eTQ18/ZGNCqXllwJfgeDn4Ax9rM9k+/
F8RL5JUvyILJkqOTdBCvVXuNKwiGdKrlJStRT3hQR9vErB5h0P1JYdteBgsrVeOY2a+mIaWqhm3L
JvrfC1EdY+Ut8Vberxw/ExQou9AKMDIk0nGKiPRcFc1l3ew7VDzrkAOrMmypFwr2Jp6bwwy2sxi7
OC+zxACwCZi8HdXfKkDgvSoMSnaXXwpL3lUfT7dAdT0OBEkgetTI20h23DHIG28/FsXiMZfq3Brx
ixGBnFRB4V1zbVoPR1RvpaUHmGKGd+Af5J1KDLeGCoGIg+0SDPkjIrjuESKjrOdQXgrRBxS2N+Qe
LUxBs2gUo0XSYtuh+xRVo0O0D0N+PbcgQJuiokmmDR1YE3IMKYgrf6+fcCbXkQwPRc5kiugrW5yD
y4MT9v8JSsN+M8oAKb+KdID6Aj1xBwW4Wa/z2SFghTSdZFuUHkqRxYhvZ76zXT+XlvL+Qn3j2S9q
/1ArDNcF5b4vlu+cHSLqyGSvcVxo1Iau3ZjENNIlZEzkW9qVB+tnq566UcaiXM3BcX2e7alGfLyU
9oZpmh4VCVJzHOSneBjEJZzQyJSaOajAfXbsUHt7NhrRb1TadKd6V5gECah0hIq3w19xKdNPK0Cd
pOrUgphH67Oirj7iO2sKlpYnvfT9of7h5PFOkBV0+kn4dUY+ogIDq3sGgx5/KObH59zCXNwGaiun
zr4ZQfGPVU0VVwEvDZmGL3Ouqj06+npvso+fbwkK3RtgDOdRcJdCTQ9bhbDo9eL/g6J+LhVOSns9
RPNhTrbGQE0DEPV4V80/oSHzQzuZaKwNJG41nmZqNhG2t9X0koF4YWK1WXhNYetdZFgJTSLZL5b5
7KEN8TNJ0KKqzK1PM00IsRv6V6dVx6CS2XveoOjyuzdY1UcuKUHiSSVik1yLhwg8NJyh0V/Duh9u
sMGP3jGnfbv+XZkvWqT8Qu/LhPzgVozIw1L05dngMxjOcRaTf4jof14AnW7Bd9Z/0hZSrdhy7sGI
HYFVGRNbb2EsC2pLbosRsdisqYVhDYd0AJ/m3uWIc2V2EEnubYYRb1uzrFdtPFL7AUyCkL1aBkJj
GQjnlh+JqqlxILJdLLgUWMXwtP5GlbrpPY0UJV7GL7eveWYGoKEAY+d/L7C65IEYKlAOuwgpgvcd
XM04VcrnqKuIWlFgljYq6qK0UBhW4QsgKur3LJrutnCJGStabk1wZjzogmpvbeML8ARbviW2vawU
5k+2DqvQWE6/37S80DtrQhoVCs+6RFO9AHbvdmg1L0rRtWoFab+pjGvIKPM31cUfv2WwYODU+7HL
aGu3PRx+Df1wzZAfPeEQl8639xT0BYwj4Oh2sL0aG2LPQS1oTRVhdS6HxCTnrULcbfPUxBw9Vsv6
6uY7i87q65xqJG6Tl2zIRlRvPi5JGLenSbv/aix2zFeC6C4e4r1ww/YEI0b0VlDRyO3RB78OGLE/
ZReJRnf9UIvWF/+xl9CNMDfPPecKmwyCWZjG7mj0zacxZPMfI87qR1VI1BbLQpTpWJwab1f0aqGR
FVqiRTZi2LlHVofv7RlZflfTMN68ajz2wAcUDOB008AzGybxgmjDTn2mCcN87bEHunYpNiYo/tbx
6T2GYen3ugRwcGtSt4o+rh5T5L/1I92Q0QhfoX2fJKS+BuImWcGrsgMBFuOdSIvy1vl5/zYouXdG
yzyYy61nca4cG1edYpc3HQBN3suhgwiymPplN2xUtBZtfPR15e1zEoNoZ6ThARXBU4YH8IgFt4Ke
tei9oT2gyKPoxSUsoixqza4JplO7dfLMBekfdfCbo7fdrn9U0yEicyMKYKdaxDd+ELzXxS9r7kG7
Ev7inBv7FFlS35uo7Gncc3+A9KYfNcyKoeKYfNuBbYGQTkZXHCMaOeRKhYwuSpawCLuDgaAeZZym
gcCmCg9rnhEY6lylVnGbHHpjctKyZZ+1T+tLKvnowYg7f6vaNNndIcQySi3ZzoiEDBVNkF5L9hvs
EHbULC7P5LD+NA2Qb12J8RKVDuepZDcuZ3TkpQNeRq+hzDOCNez0JEIkiGaOezaIu/mjmzraYgb7
7CvbeTEd75EjjqMXvbFuuUNk7vo9FXlLUKxmA2DzkFc3xdA1L8uqXHo1xsIlK0fW5kXSCe6pdD5T
cYLGtSGg1Ui2TYRcVDHtfrWEqNJCq04pqXIHo3T4sYp6vKJzTuZKk3y06TK7efZcoyVC18pxTmbB
ISb45xAOi51/4UyDVib7NmBRtBq3uqfzNzq2YmKur4aDGN4Sp39MXdhR6Qt0el5+aWIvnAuJi3Yc
UWt1SwxvXXaE3hJe45RcK2roPivg7EVA4h1RnnEvm6bxPGUECWV8pk9Vg3LWs4R/rAxwlmW1GQZy
C/u5L7Cz0GfII2195FUL59+rM9eZpE3FMo62RXBBZ0HjCZBMHDgBhwn7hJTiVhoRDagLS1Ey7GNC
Lxp6K9DUD0D1qBD8a+8jGKdg1SYgfUDsRsygU0j7UCw33Ug+sYBZOvcysM7KcRviEEhxT9oJNWw3
mwfu7+6lYbr4tFwOtlYhSne6MLw5WNJHxuoNppjwLUkLzhm0wmb8b1kpjGxqjPfMPrhGNPV/9MFx
dzWaFiKEo3uzngEIQuThtp9kp7w2Tn2MQ6NfZCq5Yf9jzJKVUsxf2jLSQ46zmkPBpy1Pk7s06uRB
0AStz5rfZC5ltXGb3afEOgxJmf6oOrWvXScgHc74wE+NvFxTnz3M7YVzAyQ9/EMmCYACsybjA3I+
n3aquMDUWJknsuva80RG+CawUW1OrXy4ha/3eUZK/0yedZKXvyJtvPggZABm8Vtu6vCPSweNjQPY
Tma6SyAMUZr/u8hT9rXyKS40xjfcjeLkyvLhZajqRfHh6IiQe89pDi6dG5sxV+Uhoq6U9lgU7wuH
ELiW+OOjx8AA6lfgYMzERjUckhCxd1wWUMbLYVoVY3hwFiqjzcZTnnmCMYPEobBS7CnKC/ZeWBik
UNC6J/tzbrNztyBw9cjz4z+ahd9sClzQpbAuYnlzpuVtimPxN1x4ufVLZbUHu0fHkNTVzwjVJM0I
OHJm0wbLskabd9+SWDBIfXYY0bSyuQ06COZpNH+lGjMIcPH0Q00hGdzarZ7Xj1VZ5uKGWgI0lB91
qtx3g+f9htTqNCskQTqriI7BoX6WCzlK5/pwYiiGtnNvvcLS3XcDOFx/6nsdXkRf/nTmkGS5oXS3
UgCMtm3lbHFtNtd1uOuJar93NPHZJIC/FaS7H0Ymj100VfZ1vVJs2n53geujmyit37xE2wqZQFeN
5pvpINEe2GFR+xres0E0w7aZEyxZdCtcamf0kWEkFA4goobeamg9kYiL6rSffvUedXBNzPbRGO6h
K3Lz1ArnjlcrvMoBedn6AhSN6b5lE5e7DsadD/72A818oZoX1y0w5S13no3E6OKldQtzynxjDZ+2
L0sShKP2ZI0a2Je52hCT3mTIBp5bo21OfoN1VRXbwfKaX4GCy+SQwU6WSn0NsqHbK1TzyvBB+tZJ
bwrHZxsYapMvmD24OCVNCz6QRjVZLgtHb6b/GfjGap7oni6P5UUZhoGjtS6m4dRZ4auYw/0gLEFY
pU/Be1Scv0GKGT+MHg2KBkDFhB02Pwcv+BTTP3Ud/zRHh0y1ZXfgKPdPWUqzIeAUcpF5Untp/DsI
Sg1G7FazZvjJwf5Zjt16L1vi9Mq0fB3ShJglBAewKyHq8kVBEI9zcCYvGQR3EQYaUZO82/n8FRo4
ptFP1MRoDKz9g8V+sx6u3dUjkgGlJYl4fiW/vBlIgk/oEtzaQPeeTc8VaD8PRupnvxHxIQrtAdOd
4neZRFuQWffJq6qXeszLr0UdYrqefV3fv5oAa1dS/D07o9rb80N4DacjFzTrIUdIZ4iddmf/3iSm
+wAB5I9th2JfKBIcUIXN5wG0dJ/MZCdVXkkWTI1fqUkjMohnxLN2iNBzfQmFyfwO9AyoiccLLBTr
FMJUcu05NAw7IVDJQ00g3WyElaDmLp1mQn272bu7QQY1VBBF1LcWQY262E6uXx7T0CBSuyNAa52r
E40lkN6JaGtIPz858z+BIZPvRS+pqs1kW8Z7aJPha/Wm3ldu/8iqQr+EkUMPdUaMU/ynzvVw9aqQ
coEazRiAD1MaumjCnadsFwQRIROdbs5hyUxWgNjcK6RkvTDDd8tiokM0dA1VYR8QcKHiTwWliRXn
i7ZpHalRbT6okhgvTdD/KRsUGAQdz+e4j42zFMdOWsMOMkvg7eBFWVBAY2zTO/WN/M2bwrG7TbRc
sH3HOl6EQ7qPFs3HgFtp7uLxj3Z+MBTp98kNeBN89RL5cE9CGPWhHHreV3AEGnsJgcwLF9vR8rwj
zqBrkK4mXyX0fgXoDlSn985MhGU3iGnn68xEDfpudSnwcWIlOM1JSQEE0I7eFCzdZGkw8AL/YLpY
5/1A48h3zMJ7yV0z3wwS3Crg0x1kHpTFolwPSX49DzVQGKgtRL8ZuP1OBfVnFBfzwRgwLaJYO49T
5Z+jsNvHdnHqkQ7Zh0XC2Fh8xvt59l7EWODmTIZdtxAUKmjrbWCiiPcqsz0URnK3E4yH69Nil/19
MIfxbNFDvRODII3SxmwQxuOuAYrOnr+CDMO/atPxNXDSFqkcOe5pJU7lUPwxhyB9iYhwXeq21090
R1XyWeVwvDXx7gUqjoNbLK9aMxBUvkxVgCBLJFZ7rMJgeO/o2d3UTf/L5QTY5Mn4mUdE+06WkW3S
Nl6ykp36tH6U14sssNJy17NBrJdFAgqYruBUW3WfqaF/zvPAGyJRiX2mUMHL0CJ61LbwCTRhLXdl
oeP5Iq3pbJaz91lSPYt0bFdPeJUWJnMFyEAXv1awcfZCtclUToKCHxMLEJrlFkCIE7c3UZfSjnXI
cRtsk6THKxty0K6kUJ4gbtIjdtox9shMzg3+4BDIuumI/HJa6i8Ma2CRznCIBsX0ywO+wWu3W1cX
YyqL57Zi7lyPdDYW98V23Ufr0u9m6Ok5FvXNRf9yJFervlBnRK4JjEFFyKAip+yDfREh37JQNS0f
Sm/oxvP6djfSSjeETao34984VUh2cyL7TQesgVqOnSsa/2A5eKfSmIIjRl/2M4+Y5tbSxiaNPNpo
VPvLpPhwo8fU2fhW552F/CVnhz53H1dXClRx8iYMVbaF10w14qmS0B0b0gYSJGMLHiEI1vJilPET
vbeXBLl1lbo0TWTRoVhkf4bnsVy7Ee07kkTJCSAQSqPPz0bR1k9d6LAj5973mqo0dm3gDAw4AcM3
9n6f5hfXQJB4gPg1CPRAsgx+PArC83WZ3Muo5rtxi/bIczk92yp44/qrliEiOrdq/j1IcsLnwihf
pzEMbrJAdv0Ne+RdTYq3MVRv01DkuxCN1acE94/NElYxDKOL3cfXb4ImsXGMGlQsxkKPp9A3fUJY
NKixktWNj1z11tTmQrHih1veKVNEwwsSIly5Qdtcen/6Wwy0qUzETjy8UXyobBZfs2PAxCNG77tF
yJj6vxWDXT86/bXs9eI0pkJkMFHAGMq8pRRzDP17h7rzx9zTTDQi1npaxS+8E+8eGZT85QocaSQs
zjLND90BOUC5Yd7zUPfFkcqIgPIoTZLlzSOAO5kESNtyA8Pw7b00Hl6GJpvQw47+O+ABCvbB29hs
G9mK/CmT9Ieo876HCXhF75rcBIKit4HngZ7Q8sdgo2XCLcCw4VrLKCzr9pGRpmMlGNziHH151xiK
EA8v3kSzpJEDtH2X2FiL08ltT0VJCMV6ZaIwJNHZDUmFEYK4Srp6fDJwI/nFJtVxWSSERCgkDFFQ
zoehHelI0N5nZAw/EDJvUQVQUTaSIOCvv6sqKptLjgGHHpO3UA8fQUDMBjE26i2O0ud02WzHLsW2
6zbjccyNn7LHuZ4zgCAu4QcaUcUd8gYHKjw4TggH8XpFRVoxVxUtDkIc9RjD7oGuoOJOXoghCq/p
7L6VGHXqcZwek1ldgoQaW9Wh3irbQe7WKTi3ibRDGkr7JKjMXPwOg/BkBTbBJlFGmnKn+xMzTMoC
ezTQTE/Lp7ol9YPYkGoRXDWxdRNB4xwrG+TLcZF8rLdamzo3YwhuERQtceAZgullrqqDEJ5lkNuF
0XjJGwZo5MjexjD+pg59ZpE3N+QPDsTVOf6pT9HrSGH/KSqVHvMWxbSMRfCjzDogCnIMDeV9VnY4
n3xyjkhdpyFoFU66zJgblsp/U71E4YEGv+fS+DtA8jqN5RBhSTD7a2PNxVfRGckpbJqP2sMemcyW
/OpKjW5/bHEaCknO0jKmrmPDej4aHoTyXITZVoXa+EwaCZJvhfvvh1sW5MeA/l/xlOBn9QVZWguz
U0mGPy8gTpX7NjloG4nfuurQ/4c5K9Mmcnp+vtQibRGRpqcj7GYZQc555yabyacbdl39TCv7XfMz
HHMUQjmPp5kk00aMUfXTQy/7dAWwKR6IyhElKayu32NDkRpUCceD9YjN9ljX2MGJGpxOPJW7WY/2
JWcy260ftrp2adLp0YnNOngfTMITCAt7aYskRlTDPWQFw7ybF3a8iJx/11fHqYGXUyQzD3tYGnMV
Q+CqjwXaKb+RIAexLRp7mq7W87qJKV7+RrwLL4K4UK38QMXePMVUqAK5mLcmMNwjcrwegBHfFJ68
ZWdBZZfhpo7AoPTg7USVU69gpcllHHP7YBFa+YIceNoSGhedk/JeG6F6JCEsutvqm2m1BK26/9S5
RcPaSNx5VhPIMzi4gSNPb/TkTHsra18jaIfDysQiWDvW1atnjHcyFadfdVR9Eu92YeIqf1pliTYz
Uci2q4xNjSClWiX+B55D6P3RP4Ef4sQa3O7UTHnOjFnUJARDO3hUCmezyn74eMZEkF5aDxVO1bvY
JPBS7squnH5hlK97BNR+AvwR4w/cD3NvvAYx8GXhbJtOGdtS+hrWk1KfOSNFtzNr+z7UPX69soKK
YooKXst3jw77M9ms9lPveLym1eKIKd9kMGX/yA5rLMKWxRpNxxsHaXxaPwoz9RJnR0LNm/OYvozA
BfSGRJeqaQiqWDH8YQ6NE4gk5Sd+1u8cMKT/XtUoPbPnmbe1InERQ986OnB/Z8hhJBqgEkq5dpiJ
EO/APBBreZ2JijmJoENWHZU+FgtyhldSBPCxOIax2LRhjw1XOD+cOU0epafiB5U2rwuGnk1RQdhp
5R9bHfI65CbVULL/CohPnbLw7sevRpBFL92Moy9NqFaI7PYwl6V81hI5jeeG/RsOkQYCCodaajJz
r5/y7+MNAhgFM5IZLpF3zNj93QjH45DY8WsT1VtJf+fL+iVCUdm6lLw2QOPbzBjDXYsedzfObXfS
blkch4LCIw/3EaLJ6bLuGUXlH/LCqK6wZexcYmJKzwL7aNfwhn3Thx8mlZcmApdeWgWYFRObsgyP
6rEW5GLKCbKz/XSP31FaNXndlcA8P9kICHqj3/cG2vOoIVFZuBUc5bAYT7Iwyb7CvLh7XZhQx9vs
IhPVfBnF8iMpCXnyxxR1IbnRAVbVL1wE2aayYXAyT79GHgTPiijZngdnG6A4QpnFYiARqQe+OE7c
zPyJ5D/nPZZPhkTjvKRAF1H4nvfmh+3OzSGPkMQ8IybNpo+6D6x7oNUdT4hYpfuIkG6UwmwSs5GP
EcnFAeo1PrTSB/5EI17CfG1ZAtpN2Bj6EaQtbTbegMQLU+VTqAnmmGwQnE6G+XOTOd5nQyxRtzQj
Nm754XjavKpCStJ/I9c9Dcn4apLbdatJpW0NM0DvE5K5ZgHzeR7h5zVsMgjNnykasdCQK7Fi3Dij
SPzLqSqY7JY4sQGkKIw89xpGsrz+d21zXes0NfrT84bgq1HluGGb5FptKHOc5pmU7bZh1cRRdcw4
vFknEBDXHvQb1TRxRTFyVZ3NxLwWUlA9aGHmpIztMMzktioarkiZ9wimz0iwXViEmG0qcfFyKYv8
ApcAOYD9/p0T08ArK1R/EUttIjIaEHZvijYe2mceOibLMUy7jZ1Z0+X72VtlRIc2hRHwujJ8TXsE
mTn74DPw/ExqgcSRWwrxGGM/POVd/pXkc3j0q/gPP034hpSofepjk+wSxy0/XfDm7WiM6Np7ZgHR
tRQhWzFWEz2pN6e5p8vEV1L2dTI0/ZJDHT00tUHLXaN6YV8QGzSvbpjVWyOL/tU4Vh/c/LCDUqR7
skC5V/PCP7eRM20IaoOnUfSTmH02sz00tEU01XxGXkjE1Bz+COM5+8f2ij9BZPNSOIuSexI9/UhN
Vp+7KrEvcSvO5kBnCaa++o+G6s3C9K9MKvfLRnWi8tj5jzuJz4VxoORRJ8csKl9TovuDpyta+569
ihcqR2m+MWtuApzWxEuSs/hsLpwg1pqEdr150Yb2NaBsizJVpNJ79yu62WQJczk3iXNGuFUdx/9H
3Zksx41lW/ZXZBoXMtFfoOxFDug96Q2dPTmBkSKF9qK56DGq36jfqy+pBSnee5IiXkTVoAZlmRYR
MlIOdziAe+45e6+tMu+x61MEy3YYveitJi99A5p71xrkaHTtrFeyDdCqcXGgj54spc4An/sgIb5X
3XkzubRT0ljZg9kRbWBEa9cmKUuBuQ9qOHUtBIQ98Tt6F6PXiHraDN8vYk8IGNiGxBsUdvcW0/Mr
q8QHQYoyHuCmOsRd0J2yOoZWl2vT76WH0pCIfhvZ4XuiS0rg4wY/K0w1Ok0kpcXFtjXRg7a6GT+Z
vUcrKpPpwe/i6RFkMW1OKme258tudn/0Ybt3m9JhbI41JE2ZliHaudUF9pACIemd5+v5pbLpdzVd
aCNgKQRoThwp8586KfN9nuJGYGvqPBSoSJeuzZRxLPoYUAyaoABjue0J7fd370b2vpi36maMmNMy
+GJSNix5fKvHrXdrk9saR+yJcpU+aU46HCKigWMTT4cVMWkOLfr8VgttS0Zk8ak80EC3ckN82z4l
ZI5jgikAzcg4PA26ORw6Jl9ksUu1/96ECLLX9JucsHFEQXZedmW30toWiWqvLG+jj22/qufuI89n
i1lx+729De8TDAWMmnqgvAV0FVutfnJs/2FihPoQCa+/MvAe4GEeTkpr27sUtREIrmp6DFMfBAO/
C1SWveMQaig+a8Q3fpgj2aytNdN84zmNace2Ut+PYfM8zTrE3jKQAUIVvRxE3d3hYHltkGeuRFZj
xnda7WHoIdczcL/pCC1BZo+9SjXmmZWeqIMiY7ou6/isQSgNcGFxnbcKPGFhrgJetHPbAdWO3KXf
Sg/DjyFhKwgbpvCTky8Vnpcke6rf6bcNhwxBxvc+jDVl2Fpk4RxoDhCm0hTazmAgt0x7PIgReuO1
P7v/IuEUUFU6VqRUmeBFw/CGheGNcgwjf10N1y6+ryzNiIrj9DlzFy4x0696irOjiHtjOWTjzbdB
5dTE/jHLimdGL/1e6wXDcvLEpQNBtRvtRRB07i5DrLvDh06K4rSlSUDPv2R6rjrZbb61kCfiWLpW
ZxKYpUCkmqHbiEwMi6JIoa8OefGlh8QSqEg+BG39ROzGdOF0ZnqdeFp8wPzmLkBqO/ZbCE4nZ3kj
2IK8HK+yqgPhMPVDourrSK/R5c5/ynQCaK0hu7RHs1rxUMxYpAEnaoV+GwyFcY8cqNk0zPMy35Br
GYOvj0jjGxk/E+E83BOi9uqbMx0KpUrd3WMSYowuF4Xfc3Ni10flkw0bDXKKFQTQjd4zTFJOsi4B
Are+z/TvUCVbp3oq2uCmGB6myQLy1cFmO0IU7wKm7+S2DUBb7a1ejWQdku/BTmqpogeam64ZEpYH
XQkLfB8B6Fli8WAtu07CTQkxq4IyxX92SDloUR+GRluOxiENIHXU3VJDgBj4K49oZbp7M6Vhha2k
eJNkR6pXp6KtmxiwYtqKFOmyc25sGksrOjc0ODoAEQrcYSO9hjxG3DOahMS4cJmHmcjQShDd+Ufs
rAXQYCv31zkOWsXiW8unxnwCRHhmOKjwl7QdSqrCPU7S7HZG094aCd2M3vbQZyjxWPkwDFROhtxE
CwC3MSutyC2yBXoQwOQHff70z3/92z+/DP89/Ciuiwz4S17/69/485eiHBUQnOaXP/7rEH9hP1h8
bb79tf/4tZ//0r/uCsn///JX/ssXmt/Of7wuh//97S1fm9ef/rDKm7gZz+2HGm8+6jZrvr0HPsj8
m/+nP/z08e1V7sby47fPXwC2N/OrhXGRf/79R7v33z4L3XMt2/12tr6frPkYv//C8VXydw+v2ev4
+umKKUj2v/7H/6zT+U8bNb6+v37656ft61shX+NPuzp7zd/rP33tD8SBv302bPcfCBQchDZ4zYRu
GZ8/9R/ff+L8w3Ntw3eFEJZtCefzp5wHYvTbZ9v6h+voDk82xzZ0w3HNz5/qAu7Mtx9Zrs4rCs/0
aTx59ud/P08/feH/eQF8ylt5XeDXrX/77H/+VH6/LL6dBt/0YcqQ/ylc0/VNvOf8/MvrTZyH/LLx
35AqoesDWnTvBtXGqXScwC7gJQZotLr5y4TElRum6qcfTuXvb+PHwzI+/pMD+76Bzca2fcszvZ8P
7PqGWTWN1dyzweyjfh7oI0BS64FGReyj5MvQEOrUPFrP8wQjzSIH4FyFVQfsnhDhglHfLIlY2DSc
+zxd1nZ9aQ/u2ozky2wKiOJym5vdTaL0VZa09OYbclasixIIoHDBOzCZkGja6F25oXNG7XFXlG8R
XjK3knAl8ctJ9y7B8tfRXdOEsdEtLFlDsXMJpNdJcOGRjt3Hfe5r9SLiG1bUO+x5qLErQFiBj/Yg
T/aRXeKIx/BAisVox69dNGG6KIwvVWudqAfvQghHoSqf47C5UhiZKVshZ6DPx6SQy0e3u8YSzkaO
7hzrxUi+lKsGJIUtKL6OzK1Eecc+E3elQ/TbSEIFB6yJx+76ilG11u9S5Z16vyMpZ4SCWDcFYhR3
qcHMkslekFiqpTWAC4cmpXaZmAzbTddeDTFKF0tf5HrwRZYM6PIQJvgAraDPt7mWvOu5IIha6NdB
Vp9MPyP/oi8hQhNXPqUv2WIYAQ5gTwDwmA0POlpKZFUrnIP30LKuKf1EaRCdNadw09A+OtK7KhHI
aoTHqnRpkOYtLDp+ceUu1b2W0+8q3SWb0L0BpdAF25LhHvM3PHEvMkBwf3N9Gtxgv94Ypi5013Hg
VLumb/18fVZ1JdvB0NR9T7pz69GCc64ip177FRty+Nh2n351YQi7/clMcLy7jKZ9fOoqJ2dZ0Bjt
lqZDCy/NN2UjaOhSGdrj4xTXTyHngyY+KX/kWmnO1kQTk08sqeFHZOAsi+2tkOY58dGPQIuNA383
Ijq9AKFwjLBL1P1+okSOxJvEgRPBTtMTd5/V/SVzN85cixAVbk44XNE9W2g9WZ5Dk64mbqaCGM/C
6U511dBwNeGetvD3gHBCNdlrRMooL1jSArvOyBjMMmeTEkdkR9mLAGdMmU5viAmjzBvmGsW2n5MN
W4cWmUBzOpbP1PGktaZYWJ1to2iQTsnWd+W1NAUO7YF6eTiVTDV8YjKyTLsKjPh66pgjF6CyTOR9
4RraDPE/8lpwCxP7c0xNtRY2hXP4xRZc+1Jeh2VCRcAOA51lZRCpaTRrK5M7L28vuRv2FOzf18mf
lsmfHld/ejkYls8z2jKx8zi/XA5dqpTM6SPeK92/K13/LqH1K2hgYewaW/U0Gdk72uLL3hhOMVFX
ZZMcGvBXpSpuoHQVgOWoBE8JamdVJfvY81d6Ea5LsG5maR5mKFufg90PtDub5k2ciX1J+FVrcfrJ
rPDs+FYzBpzg1Q6XxIae2kEO+W5EAN4wWsyqlh6Fu0IlsKyJ84wse5NzhyeCcJboJfVOpVtsggys
EqoLSyVv5toedByjOPjA1ekgUKu8f1AeMVCtxfsbVkz2V1jtlmkDxWosNlbIw3UIFyCM1x36oKrB
iznMX0d5jWZ7m0C2janmhpKgV/JCBY/KoskX9PWZ0XUnDGLszrsLGqdXpsLfh3rZi64Toz9In2zR
EgFlYyC5Ig8gALdaFP4xqh4Y6p3wbGyL9N335qix/EIbxIXufVGEJdJyvuS7oRFbbo2BSR55ClHR
sdsgjBqcIyL6679+NMxVwh+eDAa5IgbrpS8Mc17ZflgyE+FKWgVlfe+G2bZwn9qGx1XobEIcZLWd
b3HMry0UvH7vIP7ku6hrasbguhT+SksgBmvtUhs4r/MVRJaf6aS7mcfHHF9vLgdtOtpsT+b7q5zc
9WQha7FxNLmAVX17a6jHjo4veUQ46B4R4+1Mi2FuEIPMH07mDFJkCVNuR+yTv2tFuRPWoyLs86/P
gviTk2DplC2ebpuWSxHy00mwcRYKN52a+9y07+fnocWRe5PuikLQwhz87x7If3pAG+k2t6DtIAH+
+YCdpojn7qkXSEC+dGSxBpi3tMjhFOFVUzn3geivUETsGX4sBtaEIX30e7V2W+doMHTG95Ov/uYU
/FrCIJqYP7ln+Iaj25Y311Y/XAiWk4bC6rv+HsQNyv1qpxEjFPPwmVx7W+XuvkO9UZbUVBl5p8Le
JqaznIlOmBRLB8wOt+LEW220RyXEIvHilcccJw/gw4FRCN95CqzQ0eyLqHoa2IATSYJKMMGZlu+A
LR7MrrhGmMlCQt6Hox5t9FEdmYV5bN7biWJlBtiAuS4f20fZJkfp+JeRI5GyMXiooKIn4buUOC5o
c3hjS3faWU7OInG815rKxHSHU416uaIczNIW/6GxSkecU1WII8nPZ6sCoff0YR8MfveiCsrnUFpn
m19ClMZqg2yo1t09fE/2uLL/m2tivsZ+rF0tymK077pl6obhwL/4+fyXRoAeIeL8u5q1VT0BiFnw
/Tv+f7BB+v9p92PaVDvsE/+Lnc99Hjcf75+u2AS8F/LHrc23v/j7tuYfAqe+6/sOVBna2yYv+X1b
o3n/cNlSsDnhf7YwXYcv5vd9jauz4zEMb+69z9+a4G/9+77G50fcT75tmq4u+Of/zb7GnDcuP1wc
tu0BSTJ93zUt3cXg+cvzojaaxvUbSC/6JtsNy2iRMqhCcAcNdzMt8Pus5aNzzZhQN1/T/qFvLkKS
g384bdffj/ZT2fDLFfr9TfCZLNt0bNvy55//8IRADDN0RsqbYLCzzJcEg2BHg509LazFnOvR0LOA
cM8dffzrI5tsKv/48X848i+LlB0i61QlR1ZLb2OSX5KYJAetylWzIlZvwWe9oyEOchaFty3OpjiH
+YWzdP/mGfmnJ8DWTaGbpmcKZ36q/3ACvNgGAYHK5AJ+Ozyc7dRa27/+pMbPT2HPNJh/eChBDY8N
tul8uxB+OERYYsyxiKkFopob7UErRHmn7C6YpdWj08CbQk9MypdOZDQeMdlhwtZAitehPk5PymCQ
vR00grY2GhdScdA1PaGxivvFXPz1W/25cOCdchVSMQjHN1g1KB1+Phmsjh0+FfpMJcrbFB/j0KFx
tuw1Wvi/OdTP5/37oUxfd1BPCA821i9fv2bj4tMzDYFhpN8LzcsILXTjvzn1fzjzfB42Rr7r2nQ3
+HZ//jxTlqNWzklpTUlD1Yg17GPmfl775a9P29wJ+M87ef4sbBfmJ4kBL4CnyS93st+BzkAIjaOF
nAucABhlkvoEthoqTbnx0unQtdnur4/5x6+KyobN6/wPnnC/VhuWJqtuiPOZBjAnxBMzntSADSCb
0vr860MZP9+q3z4fn01nM2sJ/v3rMiZRxiQuWx10GPizqmNGv3a46sipHrvHILgfSPNk1wvh828O
zIv/3P75dmyPDyiYgrhcJX+4JO1ShWWO0liZtSdXBo0qvGhSKfw3OtrUC7uxY0pKIkzTNZbzGv+/
yKsvMRI690KovnvpYz1+s1UDWL3rKoA1iWsjq8ntEAYk3vrXxh16CcbXEl+8gUg9abQpCGI19ECw
e6vVFsQHOg9+E9hkCln2iIFAGtUqHAw6DqmURCx7AGU3HbIOta7bCW5ciNl2wmLblRIcgpv229mx
futMQUyt1+bhNbNB3m2RDk29qGiQHGm+ardaZXQELjXRond6Ntge7Fq0La1EB4P5AOiElmXy1jNG
PCW6MfjeRhqBpl+Bz8vvLKTZ2oYAR4wwrm7moKVzrYbXXcYhfPO+NMtNIdXw1mWQkJZK6TEGQ72B
7Fh4dmiu47Yx7aNZFGNMD04bylM0evK5hPB4OU4ljDdff+9RRUJwABlpVAl2nxG/l9mO5qqXJFMU
Wv0s61at9IFcMCC7WGGVnRFqQ4mXwBup8lMFMROqfDgQONCjohDLyrUrBciCjONODd11kAIyxeAj
/GAlK0UsCMnl25BvwtxGQT2+RCh98HvpcTLsM81WdKuxURPAUKNB2xR8F0RZuBaBaJZmxEfdh38I
h6B1vzhWhgxOWefOrv1bTSoiqzzaIHY76U/Y3sJzXsbdxgiDdQZahhmxRhx1GpKHnKeO3IxpjWx8
YmZ0KOOUSBjdEvG1D7Hg0jUbn27h1G0H16S/hupq4SRBdteESPwB+RCWKluk+/TKYr9ftXaMucVr
c2c3mrY6cH1Gr41eZN0WzBwT2jIjgHkIiMBZMFtCdQRJ2kXSFGBGQM/cZWdv6tynuCqD93Jsp/1Y
5mLdNh3dQU0jRbyxVLzrHB3vJez3xNqEFvKpFvAQudITh6yBYB5VFHpbBcyFcXUjPposeNSjkVtB
4LprVZGTdqwT0yVBOGzbLsvTjV3E0OozlQu5bbHB6e+U1mx9VVBCjco0JyKKJtD9BQA2MTFMx8XC
vZqtWjOcrrD6hSvp6gr4CZpznIluE5E6Fp+kESdEGVcEWhZxi5IdGKiZC0jOEjQte3Em0wsnjO/l
xPwCXXVwaUCgJ843sryd3ZpLhyiXQrffTb29casOVy6zKUG4sFdFj6af37ZkX3NDLYIaiWEOB1+G
M4/VlM4Cj5f7te9pW+p4itkTrBq3ho3bEmaTlZgxPbSHkIhKAmMit9p2SPdvpWLMw0nSd0nMOt9L
d9ckcbVpzIZGi2pQ/ZP1tDKGwXzAK0HTkfT1oas3U+lnIzFOwINGEylWknRYG1tj2w5xCWSMMToa
xXPW2osmx9asumlcMBzadSgrMVCe83we8HReufAHoKZGSBqa0oMHzy3vuPbddVz4Zz21Loi9pZTq
QqimyI/DG8LElsrz6lUZj8uRXvVF5AcM1qAuXtSqkfempfxd2bTrlFTDlUiryNkX9aDOAmz5EsuE
fzGhyrp0QzdH/qITKhSztYKJAurSUsO2rrklmcU6X42utZ5wwCYAT2o4CoPd7DTN8JEnfsiCrrNV
HIfatU+2+SrITQzNFBu9iheqivbQhZegLhbJFJOoAH27uHUtHps26k3kGYwHW2tGnDSYmM07z+o3
vhjWssw2qcGEOoNOXs2SsJicmEDsLJHd+kzYOhFsDPPrPPLNrHbVTwzcw/iSEAcWNWS+MHcVOcD2
qYxuesIcPKLTo6h+HELzvfQecsPYjxmDtQQGBejL5yzbx/Wx97Y4adlwqqvIM1czq3dk40w3+gKn
yS4betKKcev4X3XvqY5sBGhrL3hSY7ZyArINUcxnw/RiMSLYVN6jqb8iiqgLktwssfJ4fqG+PJuT
WI3I2SNSQTMzPmdxXy8FWchsJ66hU5Nq0AJoSZ3hsVUPSjxZxNcQ6R0hB/MhidvoZ1Qw7cagX/a6
/j7Fz609kGI80rmC33/W3fyizaObttL2CJA/otxZV213TOXX1hML02qWwZgtJxje6C/WCKc3Qj5r
pbVJLPJ8B+2qkPKehEUd7Hh8Qm6463MULjRO3YTY7PmarUoCuwxAtxRUt4kZIVs0kC+ipRTJs8qn
3eSvjbA/eeNNMV0KArir/BHLIBnF7yEQbMXlkPg6asHuULjFO9ejc1eNNVG+FhShwCOKsM3oVECK
gv0WEmSQYUNbVInzZnhQ3kFp++s07JZGAwI4ClediY3C2wDO2tvTxsS2loh850TNqx1VxalvE+PO
p5HTARgMkjWSI4DUffRMbLi8iz0457629v1wVZbcv3m9LXBMW+TVKK7JwGm4GmgblhgnR8Ah2HMx
cQpS7cx2X6NnWZg5zvCaYp+HG+qpwZip/gN0k7Lr5+gTMoDqFlc0Claallf2SBBd2NK6Ter0zR/s
pUaHw0ZqRhdu2hsEA3TCpOWg4/iYvfR3KNGWOqFyHTbc+fz3W/LKQQR3aNOGeC+dOIDCwMMOBNbC
NoCEyLgi6IHQrbB91AOiuB3adEB4gYigq4Dt58r1OOGiH/z6C1Lygy9ePJPMqTlZSlLXNzCEc8Ln
ogjccQCduq+iL1L064zYGmSOry5BMheiIrWLjSfyjznc0BoJPbQc8x1TFYLyqT6AuOZioY5GUn07
jT20bAwpAMtCOpzLQTZQhAGhUevE2zjyIR7b5zEWZyeNOrKzYhIoJ2POC1c7Sea7RFmxrct26+jU
PZ6s63UzNFh1EVRTT/bVFwUp9aId/H2hMYUvCnqaWdXpOMcIeqkAL04TbC2j1c6TMSBoI1KkcTTC
Rq5LRKc5fCm86CvHGa+8MSLZxPBeZCG5HWZPyDjM8y+ocYE3XgK4uVCyftOBC+QlOxQvvp2I9LJY
WqpmE3dq3dQQwiyrOnck9/r2LYUXrdWBzBQwMuockZuRWS6UAzDCGdLiTD+48VcCRxZwTolE6g61
oSAEZVudKsL07jrOylg3Kzu/tAzrMhs4u4G2iEV41/bMZ/zqRXYETFQ3lju8GSNqfBuep/AhXebW
c6aV16WZH0UcXYXps4/12fVOifEFr9Ei8W/YCl1Ufcw8E09UMt3n+h0U14Uf4OaJALDgAV2wRD91
VKeozRd69TGrXtHcMkl6zGbgc82jFwaqo6uzz0hLLy9jAglQd8FeEaQ/VRdhtW7yYKs7N6LTYLeM
fATOIDx/HbGTg5dexYXBzH48GtSRoWuui1QefDID62bYWgrOpTZGgCjHs6X1PHphHtb2scSslYfj
WubDHl/vuR/BdkxqKbORrN9bvNSskdnZqnhNh5MCgmMdpE9tTUIDOdEDsCPXLA/lRIAhLNIuQDbu
j5dTT1ER0g7m1EwevlEItX52Vom2p025Bze2nEh8osSMxuKGGAGHwI0PZYb+oje7lzzHZySy6FmU
+coeD3Ny+FBPXxyiw4lcJ0Y20sDpFgieZo5EyXRtcsrzwESUGNr8EEkSCpgOUVKx2+lvBs1rmA57
927FutjXzhMoMxTCczVpPQjInp7zETcTga5cWM3MnzRYLJAZtVOJDNVcMPM5R4yhEYvOFYXxYfTG
vujFPrPCb2fcjZDRZ9a7UxdiQebLgm2FYCa5TlTxOlcZVT3xhG7vSiNeWZIlQXj5HjHBtcd1E2rP
MgVtZQePkx7dKDteoY+HKKOPBDXruw7AcqbO+ayHjRjYBvUW0eNaq4Mr4WRgZ/2tVnHeeJAGes+J
5fU1vJIZ8WcFCTIe8WNj+lbnGjRQ736ckgMa0H7p1x0xQilelNBrryttuqdFtQ0rb4Mu6wJL18rV
3ICWTas2KQCnRW8wkg9I4fNvMH4N9JWzYjwAKsDtgJp7chG4HWGvQRqFTqQTaAvXMGj5job0SNcj
KL+g1nnoy/IRVSfYpFQcvb56JMGmm1eLPTugy3xq2L9Y15OwHgoPWIaVwmRr7fuuqRjYLi1HY/jq
OztZxBttIm/YUGBf6pL4viI/jTUE+7DdQRZbO263si3SqIhTt7Ej2QPTAQT4F8hUoGlVZIcNwwQC
qvTu2qC5FoHxYLoGyyITdw4tRH5CyPM8kZczyulsm8mVGpKvMFpOBvDzKNbXjhNdBlhdcd5tnDEg
lESsUaAvPJCvAaRkKyT7iI0irpNqaQ/YK6oWR1o0uFep78AOshfSF88qovqHCDIYPFZ5TSyLbb42
NM9HIwDKN5lzXvMUq60AOdwCM9SDa50fxKG9IAj7VmuexGQc9V4uvCFG3piv+5aRS6BFMVh2KGik
SKWV/aZz1NojGQ0Fu7BwEYe9/uy2xo6C/eRrgjjZ2FXU2cQSkNXuBpt64AGJ8+e5DSVxaG579hsC
fZNGvgVpfxd5rQZ9IN92vUeUA3QsPKwIMc30RLYGvRrYMeWNmzrnNqntZWQFV6VzA3UQJ0hxNWX6
/eATvx2SHzIhUJMexWwMzKEqNeCg5P/6vDLKzsQwADpQrunRrq/IfgT6R2mjY4Lyo6WFI5QJ0TkK
NiFuJSfWVh07qjYQRNtE5IpjTZCjCf5HG9alC1soG0g3UPG616yFYLLaUAylfsAyiJJkIrDZJ7jS
idRraZdX9kRqYQ+xb5HYxE3SHsGRtAkEHrdpepECVEaIf+7KkAYoZt5sRP4RW68LszJWFrdT31Yb
i/GNLudJYnbKUmst03wPEevCksS06sydMZ3pcbCNBLMcKgQ/OBiTODhJu8Ew8lomw4tsxu049YC7
82cgG9RL6CdRBBosE1nrsb7AIR8AQYC96orprqkIpcXWaLjjtSX097aY79ogeuhFwUy6fGiq4U4S
r6uZ7jEe9KPuaGSQRe4zXRztovX8D63tD6g8wIbHeGKDvlqPyGocNmZFBvRg0v3kDk4V2BIrRheU
g6ATQ2ee8GVwKeihuAhyHMN+DjYdhqF16aFY5FJk1uZmjMqM4hyEGgzCmfRmdRAAfZlvqmFyF0MN
KdyBhRflq7jJDmXvb6OCqbIJR+yip2xEd+LhjfD0HaO0C/oni4kIs93o0WTA/tYC5pD1RVmj4B5J
/o2y9LaMKSKGenjhvcyR84W+mcZyujAkAaEg2l23OfjpRwCKU7vWvHDjJvElO99vGpqFnQ442pMV
oHx20WwxdhoK/2WbB8ndAMZja5c8CYpi2nhhfdAa54A+msRMeSXsjwIATWThWE/Bi4odYWGzAeHC
ZnNksGB1CIDLkU4eH72hAvNnNrH6GtXsv+GmuBnbmoqgdlIW0+lBIzdM5mI/tQhMg69V5q3Rgi4r
cZ0NaC4b76q1uo+JbgQAkBR7MlgA8wO41yq0rJ1DYeuRJaT8vTkMKE4ABNhkbFXZ1TD7ilugBwin
6JWsYwE7cngSorzuY5YltwbE9U4kFxjt51mTbtfJpiRd0CeGrSdGtyWmkS5mRpFTdOT43OdDtKCf
s6xgZeZht4rJUCrnR1iP73tcmUkLDgG+EH9OCJsCY7rAd7r3TVAYGadsonWuvVXt89A9wv6lBAOW
nr9JXT7VQK0bBw9RDeiYdG/rmvCaRcymp9Mxm9KmsKD4yAkcQubBKkXHVVjjKc/D5RDNAAqsnJH/
NMjhqCCxeIQojpG5AEq8KlxYOIlJeP273r6Z+t6W5KhP6z6DUyTda8Nqr7oEZs8QvvQywTtsOl9V
7Gy8nII3LUHzxFWVnuQ4NPci8fHIFy7J1+D7kuLSKKIFSItFLkL6gp4EMhVO9CIkJ/aeqA80tb6F
ESIDwLFh3QiXjVbe5umcnsUU4Nn19ARKs3HQQtaTyW+oKn0OKZUHV9PRXnHm0b2be1zVS+E2Dx5X
5tL1xnUTEXQ544/B3izCTvuYeuHQ1PVp/WTRI3LjN5Ei7nWTAj8uiUOe2BHccRP1JjcRLoHRc7+6
LD5oY905tC1+Q+Gi9q1iqKOTIBlbYlfEPFJLk5WZVusC5eF6UIpMPhXibh7dS62H5tHO1aI2PdkT
GeiO6d+keTGHb+WOi3i6cvaJPg7bIG7KlW0Xq6olQD5q8nMpUbtNbmnf6FpEIuyU9pgstUpPzSsj
GWP3RInr9+tZyfuqqqF5wD1ejyQhtRouTTsm0knzsfGhe7LDYANc6yFjmoUsmdC12CJyXEtU9eIL
r9OviL/SpjX7uzJZi060bILyKi60TcvtR9mvWRFNwCADPzu2vrcWBs7KDpfDApcpGPEg0p91nxZm
a5ra2kjAVKwpdu9bHRBlVsYEsBkmCuqpzI4YgNi7aYaMjqAD1XjRCEjYNRYnFJeGvwjpyMH9qpEj
j/1sAHbcjGFI0Dq4GssyIqTO1B+9pq3P9aTMlED4jABPEYiFpermgvNgQ9aOk+YSvEP56ikjP4Ya
jGecIFp2F8dF8qpULDaR9LTXaQTjiB2gWKFWMBehoXX49Elw2lh02Q2asoZ9E2soHcAPeS+ML6bb
3C945E+J8aAhjLmsk0kjK9gtL4dC5seJvTzdDCutj4o1kZbISKgXcIedoSUmEGAtErcjxp5jB/xs
p7eDtex6Ash49JEZMib3kTmQilu5Fj4mWyf5VTo26cqtPuEvoIF6SjVJYA++4M1AWQX+bCLDL8Ji
Zq+tkfnSqggNUmUr3dCyedGiRYTnBqhnKEok/GF5RQVNldhiY6Z3yob3zWtUeoiqkB4MDVbJRrv0
DB1JnKeIiXITzT4oq7FWE68GC2fIwnEDncfRMca53N514oZH3CHqxuO/KtqvXXfJjJqM2iw6apZe
LMaImJt6AhFSVkeLDuEVwxG5tCLnXJP7MsmaShuVqVZdh8qtD4Pf292CSFKJp1KRipXCeTE8ik1b
rA1H3hl5PGMOGHRbMCHs2qBD77RbZkjOLcxLUJsBekiOGcE5V654B28IRNcugxeIKjHgcuYqlaGQ
RKI5WLi6K5kCYaAgdMMinzuxmVHHJMoHiKjPQVaaqApx83pGGxHg7JDU19EPhJGfXIjOd6HbgDVM
fJirGusgFPaLSJqHMQ5X4BrXrWW6G9Or+6UF3fGtC2d1WmIMycnOR1e7iL3SWRH6hrjPwujXSGiF
EXo3pR/qOqaTKYl3l6Sjvbkj0+SF5YapvjHAhl6Rv3XKMWy/52VrUm+3sEDXDpSHGABeSZfYTJxg
7ZVWuLeFznJt8kxjM1URb7dosb+t/DwwL4dxnlE1TUm+MsVNtM2ottdlrbknUYv2PpkbzrEt18kU
tk+O8tkej+Odm0XBjd6xBFpVEd3XZXnfCXnFPXorgMX5snsb7e7ajEh3EppaYz/Z9goTkedsnNC8
hPd3l0/FAWQ1lkznyqiz7GHkobPgCY9bWMfeBQZkNfmFcySgJntIIi159aqE1pfAubLvALeyOwev
W+ioV5M62Awk0131AL9pytQZzW6eD7JZNdac9k0Wc84e2k+dY14iLOXhI0W9TCrntq2mHfivktNt
3faZ+aKVGXto739zdGbLkSLbEv0izJghXnOelKlMjaUXTCMEEEAww9f3yn66Zuf2OV0qQbDDt/vy
vR57mrCbOuNFRKjsnOPgV2DL6hRC+yYNp0s4PrnG1nazW+rQevQsgKWJmwlPqof4Xxi0CLmQJMhZ
+N0TLqMfZ+LPD79X4eJD43XVRykCDJafHbESxqMQ63E5XLG/NlQ+y0ftwK14NAUzFFfLS4xcThmu
Z1HPmz2H84PhURNOG7MLufHS2wcvfR+tKyuHYDiF8lGiGDpAQXjsTMLpebHK2aZX3TkN0Zp+gXmg
oXGRy/kW5JCNide1Pl+1rfKxUULWxJFZiX8maznFVEjtZPgUq++0+lG8y3SBScMEtGehJ4OgCLrt
gGolonNOXrvAl8bGZTnODLxjt44ItIDsgHAS/TPbXUijG1psJt9F4W/41mJXxOXmePmyZ1My86kd
i10XfpWkjmT8QLMcCgCQHr68M51hfYrkfJvZjVqDjf2RmJFCeL6GGYBxAmTDdwfYstzE8qbuN7u7
h5+6uaMJJVt9turPJq5W05OSxKxC6Y8u39Iq2Xv1sxygyuabVAdb4OIMC56DqV4tTPEJ/WIxpM+i
uqbqtWZBNm3BXYcSy+xfBzKmZtewcoc30+JRf7XTp4z6PL95dyM+zsVz6DOTsJAU01NOohCaRNLR
PszdH5ZnlnDWlzvbO4rhxHBWTm9pcW2Cz8h7Qt7Ip6OauauI85hclPo2KrJFMwba6poNfGTBS9IZ
uvdrdgAVs3Cp+UVg763PbncKQmfXW5/3+bQYD3n4L7XQofxH3b8IFlF9+hIlumG06+EPlA+JLSGE
2h9uXMM/DHZzrYFE/c6w5nBKk330FlZof3Bug7Ks0xyEu/ckg/QvEsST2qZ94Ith6/jm+m8yZ/q0
t6Qqd6xF2Gcn1ZqTyObm+lAGqO7Wa0dXOHWuTvOHMpunb2P2AlJcZU+ht6r/1/GPpr0zCKexQllb
nY2mdhzFZYq950rS4Tb7a5+y695dT/J4XyU5Hhv92Dv41k/V/cGlWzZc+lOz2cSFuYm7lzH7MCRX
I+tV3GMYIHuptFNlx2lBBYi5BfUXizVp/xowTlEeu/55dg5+hxVlrs+avmkP5jmxEWhwJPtRI1fW
+II9ad/Id6/f340GBrXLRb+SSm50dmrHv8h9raONKP4M82aaZxE9gyfRE4tSf1h4s7sOjJMU7/OU
7gyXFLx5NQi8Rzi4w4h8fXFMJn1MWlbrIHIBqKDFrJST7ClY3KYACgO9UzqEi3NF7n2w0veoozZN
dwebSaB2wa64xRrMFgQNsbT1RxOVhFmwZsQA5Om0ZGWLLRuRl9Ei3uTOzqFSu/uXxp9D/y+gUbNX
14nOurCHJvzDvwalmmuS0Vx750IEbSnMlxKKp/M8FdQ/RwT7jKVlER+nx6cjfeOgucAEysXCtQbe
29/83spMDQ0nTopCMTQfmf0G6RoLN43ZZPtk90En1MrG6G6yn+oxxCNKApfBpuHEW238NrLcekhf
/oTtYsKCwJ7/ONxZLGlufgOIQK05i/aTwxwz/Juhy10vTsG0I9kKixnEk91t7e4ievx7NiVFjuab
4tPf012wEeBCBaVuMf0l+aqsPhz1brq3RP/D8kIQ8KMQ7sryLnP0zsW7NHY5v472kYbRCjgjcN21
IZxlmwPUW/WSeFFhcg+jOLcqKv5+2WGtR22PK0OM7dqoyUvXEspCI9nbjvlee2rdtEG+wphM82mt
Nlzcn7IQVnz+XvEDcCk8evB7rPDHSBGno0ifhDJOVpCf8jhaj+YTbATEMQfJOyXvVEQ+dcEdpGxw
CPCL++fGCd6cwELQLdnkGSbkabkFYfToTn4HAAu1ygnPaYtyPuacX3Z+KO8WbNwGS11WPCp815VB
YN9k41dRFOhtsT5shDNT4d7QoToipFZQKOjDm5l3rPRJT/aJzP0HLgZeTSKsNyAywHeC7Do4oJi4
yAWT3CTRd6JbLss9tV3wOobR+eiHAK4qsNoG3FNMksGxLCiP5U0X40oY+TVJeSfxviUKxNCUoTq0
54FbQ2K5S+mw82RwPfdzuxVUI9PE+poysqDyhgcnqHgkEEaRy1Zzx+ofcH9DA0YdUWqLF0ZLIHRK
IYMxXKaM+JZ7ofCKpiF6IT86P/kOJqKqgaaiI578fOMN2FLKSOBzaZ2fbuyYE+qbNXiPmc8HoEhY
9g09t21jTTSP7W7+0IS1u9QNtAEPgOex9Di8rKZgXWzUWy3yj3quzo3Dwwj7EaxebcALmqCwZi22
igxETa5f2zlWy5425cbmgsSV5Qjn88iHmgsyM5o3sq9uNXHV5Fhb4qzh3w/8jMYwc+tWe+pzF8HQ
nJMx+wF7c8QutO6K+mGcXrQ/CE7qLlgQLJYPEOPmR9vP65ufew4gOTwgEZV/5r07OXJGbwusKX/W
Ma2gfePzoevPd95SbItTF0x4J0RbXimpenQj/D5Nat28Zn5O2nrnhsaTqB0vXKWV4W7Rz4c1DiF3
mVpItjS7gTvIuuPskoDoZ64CWSbGlWkO9qUBSLOB0OEy9iDwg1e6A24d80uV/YPtPXp58VgyflE2
4C+i+1mL8/wEBi5f4p34tIJhq82PO1ZLoB8F96PL/Ra2cev6ch1ymw/AiWQPbUZdZKQ4iT4iextK
HKKqRBVtz8L9qpsHsyoQKbejfBznTcsb1mqNkHKT/tX2FcYztsR5zYlMdG50vJfJzd7bANes1+EH
HH4LVN0hYeCjyZP/a5KEi7KlTP80ggnPy0KMb72VrO2EG7sN8wRDmScWrDup1IULxgU5SE/a/sWq
yzjm39scQa2TXalx1wd/Mn3T6fG+VgLXiEM/CBhojXU4XnT2OOrraE2HuLzl3e4euvMEnQH8qcdk
KyO94VExBnONjU7OD5ROVyVbQrWdw5fE+bxzI/uyx5KxSQkXzTnCwNbg/jmUf4kczzofNsrC0Jbg
5KCCzOyOrQGmMuN1OKoOVqhuNtk9e/CPrqcFhkCW1c3SovJhQW3ukk/ObN7mcu2V/0p9Spnf9HBh
g7jq5mscP9BxuYz1kb/AwYsx510hOxsF+5rvmcXrPBN15B7rGSBKd4HHBxSm9Nn0r4F1psSmd0/T
+DWU8HW2pf6b8i+HmhplsmueP8kxtdUO/MVcvDdcoMUzg4o3nB3cHWSXMJ5y1YJZb+P2IZ0h6OCp
7lQUSgiGfGOM35Jtoy4WcHnbwmH109GGlbGif7RzIkmmgxq/szqLl+2rYdtfz69lijGAOowg/yAg
Goynad47Qu9KUKxBs8zkh2yh/Jj0k7OnLTB8y/APTAkuMZKg2UEhZdbv8KwwKxIJX1Xk+gWTeeM/
mg5jNL0JPsyncDsgxaZTtnL1gFoNclv3wzooPgJzZyc/bfSUgH2vrUfRdFvRrS0DbQWLW7Zv7hQP
+1y7ymHtrvasv9dawywlWhclbOooLXDZ+FHdEHElbKx+R2f9KadFCClpA7pjaef+bqSmnSEmRrWL
kmdWFBWdR5SXzIFcR15OheW2bx8mJqbe/pP2zgw2fawWg13t9LBJYzCOsOVJHeb+lxqubchC7yIY
5XO5c7uKBUWNi85NL5EnbiG8qq4/ZjM7QeyklJDxbowf6JzPqa/h+h6RWx6G6rPV0APkMbfPiCzX
CGrFneeu5VI1vyXf2EyiABfxbor3tWAN7wcoSzyayDYiOSqv2futPNJzrcYXDHyLlnJcOktXEC6S
ibLIb5vuFyaQwgYfSc2J5X73abHOeSMB6xTdZkop95z2AAxh+bAjp/Vvl9b7RMN+4erT+k/lffsd
Zl+dKPqFDQH7obcEi9BRb2XOzq2V77Fw6MYLMQRFN4HTaJ0HwWny0r3O0s8stHdlL7gom4E8KMMb
91NvXu3eB9SU76Vd3hqXi1BvpJvRgtPpvXii/sFHifsDEwa/Xbn302o/m92/NhQU0M2UqbqY3Qp3
70/mLrwLezSaPU013dC5+eZDJPYidhT3Tj0+chA/XSAPPNU0+ZW1PNIstRfycw4JhiZj9DXL+Mdp
4j0TzNEYJH+bw2q+v4cRXUPAojuzWrmgiZbRCKOo5r/dUiuoPQAHqt2lc3dTI42CKNsAElRzbEvS
dWOS3fyJKCqWT2QH/gJSfw3QaRlHBAXt1gCUCX40xP7kzOr3DvzsMnMv+hHtMnnq+/F3IOEaUKmb
DM59bN+O/PMEf9ep562M4q7qsRlz7HOXpQcrvvtC/R0D+H4kUtvFMU7DcVlnyRpNaTVQ0lGPQESg
m7gmdUGKn0llVKwlV8+wsVvM1EMTi2S9cInafh0b4Roe99ULxz+8WSilfLU9Ql2AuecaW2Lr/Kv9
7KP26dq26vOQwg4ZxHs00C4QcRWitilu8AzF1XDK2+jWAa5WNdcS7tpznZzYD28TFidUJW5Up/Z5
G5NyAJZVmni/YtT2nCQiT+jR8vVGxsYa0hHiL2liQ0aPVj9uZwMrU2H9ZJ13CJL8EZW/XWYlnjoL
NgeWCzhH3GS3Yy7OwGHOVcGqWJpHBBZoMPeuOF3+y6DuLN0KyxZ9P+GgLi3t4QP8GcYQRkvi43M9
rmM/XOAzYDOB2anku+WND27J6rEPcnituAlEJv4BN6FW05ihD2NlkV10DtjQTVFwiDpxjacCWwoX
vSBahRWCLOk+giyedXGl9QZp5hr01UHE9beZmcXCnaPNbIBMd+NV3lcPhi+veiJNqry1FeZcLJ3V
jPPGoCdm4Znps0rLfzYOFY9huo/1yJc4u5Q6WaM+wkGtnmLRbcbIoKjROYayOQwebemJ5+3iAp92
JEqY62xae+k9jUHQX3UT31TNwJjOIBHFt2H3ELWzcl8lZbBzfIFciiq2yqo+WNt2lSIM+Ev+IeQm
nw0yzyZa+TobvN2YOf1GmPTIGS4tDjhXR/fZse9GtvCkWwPflonLAvs7Bvkie51xtoG8PHoGtIK+
vC/WJI++PzlfjsmrMI9/Y3f/NcAg9Cm3otpx52bNZfKA1AkLulW3Ekm1ddt4UzbmsQLAndcJSAV9
C7HrBDZJ/dyQ3yoB1lD3LrdCg6VH57Ja9yb/qRcwgaAdreKBboiue2PjMjzlzUtlxOCQY+/SeWZz
TY2iObkdaxUEVrwe7SPYRoRbVWD2bYCXJS+tmx2iiDVGVzJoef4AH8vw8OHM1Yk35Arw6JJULied
OFCR+BoHZPF7CVeMX0U4n5iLrxALPllBrP1aXPy6OmXgbgDOE8GRK4TUt1iSvNQWBFjqTyliTf18
ZYWs9Gm4gdScqkPN+gA4UYzo0DwahUgxObGYRbSwbXMzR2oNDpXvfrmKZv+1U+mZBIC5cigxsVub
78VwDWo+cmEdvE2Qw2YbJ2ziGJRw+Aoueb9TDQIZNvdnyIIHndPHW9W7Ocg3rR3vHGxzTSB2hKqS
RWHxp8bESOnsOnE8eNctWtULyx5srBg9FdQHE4s5I6M7NY/S1FeIgIRMWiTG9DMKDTxUkKWZ82De
Q1BOmpcaIBkWGWJawCFIv4Rm9zDyW8Bps5GsRPhxuw1AWxwc/XYEF4YmKDBquHRDYp7Mw+YoB97L
cfye+JzioVkPI5ORiN9MKuKiRj/47r2YyDlULROZNb8Fxcy+UMEEtc6hX0J/Ll8atz+FbbCAMIGt
RD03sfNkivfSTyDzhn9FZq2JUq19y4Vzr9jG5uYPKu96oBxu6QZ81cW8xXGz6CXovqn/rDscUl6q
PjSIphXNfUA8qOnjV7ET/L9DhC9FQ1gWRdSdzNhnXYhAHizorvulyYLxlhbQ/r5dp/e4IFqc4CjF
BM2WPLzbgbLgqAy9qeqBBxILSy8xnKBTSPcWd2R3pH9UfCd9b1pGtv3IHXgX5rTBOy0/BI+DqC/E
pibU74YMiMv5lPov/DtW91cq6eR7KXzmwQQQdYVBrI73UV7sqFyWBHzt5zE3LtMcvaZKfqameBqd
bmcO7gOFQKy1E3Q3fMwWz9rSKWHIxqC0pGnsm75GJbY/08RfF75xs+cYLpI9nEhgbMPR2UqdbzvP
exB40hkcsQVCWl3gGcGAK/8mYax8LmGusc9kyXfdWjUJ1j5jOlgz5RoKEB1iQlwUO7sTzwMqQRpW
L46LI9bN7gBDdznFv312vvNDHQ/1hSO4/mnaYXVPmvT2fLBTBmt+E6fQT3ayyn9MyOZu5eG9qHik
8V+EDhvScot1/4gZhAN/MP71U18tcvTdgoP3gXjTH1jPraHJ3DTeDsclbAPU7t77K/oJwozK842J
YtmQYRIhMAy32yaTgmx7mc15qbEPRi4XOsmf0+O2gM+e5Slv07IcnJNrlCezsR7qaqDnMHdXRSKW
AU21ZXv3tVlvbBlR7NXOhepSjsGGtervHBrPEeMEiXZgJnrrT2iAZrVH3VsSNdhHmMtCo1iDmtj1
c3wtXYFQQBdRV+yLFI2w1HTYREdL9s/KLKi1kpucuDW7o51vtSyuaZiD7AOCw9pIRJrAM7myqf2E
C3sxpWBBp/4vjCRUgRnSpJ2mhzbhJOmcc5IbZ0fqF8PI97Ez/bHJuxt3GRub0P0QIruEvT6ioJCv
CpvYfzTqzv/BKxQdPJaU/A9yZwwSkWxDeEiv8P78as0Ba2Hd0bk+S+VRcqBAoS8h2LDTTcLwpW5d
9umujA6lHfgnO+gnqtni+xauocODCl7fp+4klOdoLrhOuaW9SD1I59Szlqc+z51LzXjy4k8Q+uoB
65xhMjxN1QcNCR6wMG4nLniUoHWegNnpRQuAaj2pi23YtbxC33n1MK09RF6ZnxLMpauUuiiCIaVH
nRCrXFZlHSJTa3Mb4sOYG5i8Uxfquo+wPoTIURVcNUQyCjOoGnd+Clk/e/Ok93S3sCA1iJ4RyUnm
bGHODjSveqifW6drTuBVWQ5m9Jdkcy9+E0WiYmypYevJ91wsC4ZGbXAKz0MDx09YJlaGwMA5YPi7
VIvyOFT1uNcufdetzZIwMpU6OUYq3zwpOc2clICLKMnALHoRiwpDdch52GNMzXH6VofUJ2exitBQ
6RQ02/3gei7u7xy+bV7GNK1OGfZ6zXcwxBWX1d8ul9mkipnA7xWBJBfxCgnsYdM2q9qc9oMh+Gp6
AmV94PNBbXRSXcQ4DASedP4jwZdu4kw9J35YbmczNfY2BGyPT1ACx53IzAjQJAjNVeQwEziEEc4Y
qkl7aAvgjY+ZjGWBE610UlSnIpHBsxDFC8C+gIuMaz4ReMRYIobPdMqDg+XXdLvrLmOZwk4xU7BN
mgrrrm3JrU1HxmKewv4fnbY5vIy42sIdwFUS2WO9grMrz61Sz3UyI2oWWHUrykT2ZUNNat5UNOMO
kL9z272YIQTitJnhfXiYrUoKmy1Cjkv8FTlon67fZEHWEBvreupETHfH7UJfBg0FJR3SeTWX/H2G
XDTKaAXNmTI1dYqiejoFsKh2apzNpZxDiX0v1MeRuoe1NoIrSaX8XqJunsBjdZcY8NwekGcJ5b02
dplsqHYz3wuZt0vK7m4wR5zVEI5iG7agV/DkHgO7XSIbcnqW/r+uDjBjd1iEu0a8mkG2E+jtwpJy
gftg3IVd9OcPBgbIzq02WFsYKPj7IHhgONyeAwIuaBqywjCieYZpUUb16TYWntSNwslEUsjfT25c
PDNWC3yE0bozvBsBMb7kRchR6W2lYTzyK8aI327BV2KqnpNDOoe7NIxfyClRPjV9tkMBEjDE5h3s
i1pOh2aeHw2gts7gLaJx+kxT/o0YYu6FoLFgJindNYbfRU/x7VpQc9+bBgkNHuLI1CR+BFXjkMSA
j2AvsvY57xFn1dLQ4Slu7+WKOxre2XqHe0tpsFiVt9UKE8hcWw/hBKwwwKeQQdDSnenirzSPFN7V
Ic9ghIMtTO2HxGT7aiYcXsoHdtb491m3gRyu8nbTdd3nPVXYV/NWQMroJsFKtkGfYVU+4ZUZI3HI
OXU1zP9smhn1LWsP5YY7IshUANp8l61tw6Y/CmCEBvvUzY4UyO0LkjUs04fxns5cDHS8XTEX7cja
fKaoah5E3dqKPCQr/BNZC/ZtTM5Rjo8nmFi/cElZuAGp3iqhcoaTNFZMe4YoFdYXffaHkMYIwZcY
HPKeJMayJ1VWd/Vv2dJb7U3qkzavqTGXoTfwrXFFRfS33wpyCD2GECN6TGb9PlhnwOWrqIv3rrgG
mKW50h2Lzr4oJJwAHRQX2rY2Lj0I3yW0oaWMWOjQijBHaL4q2ToFBS6DHrpL0E2sDmhwTXaZM5oP
Y0AkIMC1skpd9lZUBb2pqMUUX56GvjmRP0cCTSirbdhdLmBAsZRomHNU5+xC0Mp4QFmuZbpzWDLy
uyVyEsFKTj/CenytsznHec3rpfR8J9lpynjvTY0SokTg2ZeuUqeW2qbELW62g1qWdYO97JsAUgEy
rOvkEq8+cuNwjxZkiIGe1sEtLTtMh4YnlvTF/FM0BK2qPOBePzCXFJ13qkycfBxP+HOS5MTpaB0t
4mFZG+yxiJ4wlD3/H0pEvr62qnyaeWzJS1lfPd5qTIRxduVgSa+DzPeDFep1BriX7/ollNXBC+49
NOSSWES6g7/y23wnfbyRbax2aTd+lnR1xZiv017+xaWXH1u7WVap81hwe+ht1GEtmNdS9mM1fuGR
C/Wo7K/Imp9EkXJbkk9W7z0JduZoeBY/eMqImQ/YfSdzplGc9DWGa67SBcsNSrXCV6LXYLBZ5Fne
fpyivUwQMfCaQEjKh1uSU+rIqwCpRiLGC6Q+ULXpfi7Tm4lW60zDi41Xrw2GYSft/tBlOClcyFZh
/yK6HBZpf+MIxYZeKuLD8XjLS2xUfoj8EeVTSUUL6mpaUSkZljEyvlO+2mWgSYLUvzExF891t8KG
n0Vj+YFmiIRngPPPT5tXSkkfqzpUG7cAhz3d01wDTlXbYejj2abYzWQo8eJn6iEwwuTo1GaxbYr+
WMbG0aHgmbGW8oVaH+qx+Yzonm17uFCdSzlMFf1LS7zXAFNRWBJvg/UOj6z15GU+XU/d9KgtbZFQ
7J8E/lIGezxDbufhVxiH19QDSogJSMR7CfIR7L/qT2U2+Mc5yeNrPgjsqF3jthfXT7Ol40KwdcKu
91ecxvOuLS0XOb8ymOZ7CeCoxQ+E7TS100eLpYLmpk4gIS5XejBx4kTvngUxzc/LazllL9EYZQ9d
2f1iofY/pqj7SeT0NI+4GMaJiQuS/VPYTzDHeqJH9P85C8eKdxTf3ksCkVy5kmp8uha60X6YuGrm
obUjIP4d5vFjBl4jlvEjzaxv1dgQtyXJCTCMN7Sla63XBX+I6KW+/9L8EVm4Y0MQNlj0+ClZa3Tz
qubT71WSkhR3B9NsC4o7P7vjxMVMVbiIS3PdiZqbrQFDr0fLrrPuzfHvKWWSEO6Mb1mKD/aC5C6m
gggCFPA6y69mTbKudq3HoZ+/WgdjeuzEt8mb/4am+PHYD2F+8D5ik0E1Te5NCxmJhSTATGQEShJS
tsadX4UI112hdgIT/o4a14fYNlhw3qeo2WWRB0VYGZtSS/+h9qMvPpoPpdGKHDU6bPiGpd7Ztnr3
neO+WiogVGuD8wp7eFi3mrWpl98Gk4RiUA79uHF7goq2Y9SYafAH8t2fNj6Au1PZ4ZsiYBYsBu7D
n3Pmc8Mbi+GxayZjK8tpyhazMRaf5YTbhZOcxQcx6uzBUVyNrL6cdv48gb/kTObuWKoV8Mtyn/uN
8UvLRrudubyuONAJTZLePGUeiQ2tcOA34DDxOI6fnR8Rle1YK9SR1R1Ii/SrCYAjVWRuil+QXolu
MkPeQL95NuCJ7+sse8rvYQa4W9EmLnt1siNKG7HT1423reU85ftK8PoPIp7EsmxitW/YDUcFT+9o
GDgAlWXFBOemJHzotJM8BlpFvE28tfwYFDZnfRo9i5C6A/xDFmom2iphiAZEY2yQF22MlM+XzRo+
jLyCO6cdwrTWxsouigP0hFXUx7+F2x+MFs9Rsohwlo2j9V5BBRe63zYypO6zIFlet+WlVuU7Zz8G
9uyhKka0caJvwzwvCfYQjioeUoq8ONP5ev812C1ZaAboi4JGqYAjoHmwiE8opF3FKUVYnNXDEsWx
WnJbrvF6+P88QMiWGsErMzTja5YoZEGgVwrVsSQc4N7/nrJ5KWIaPEZ7MzfkAZ0IIVPt6DD6EE7w
rCMLc7Z+p8yw2ZSCI7h0QpbaefjuR+OtDWmOcUr1ziuHcm36DM+u9Z5bxlODZQh0Bj2VnrkyxQ+g
Hv6JjjNANhMpXHiJKpiYHcMnoZ0N1SjU+OVfXm00d0WHgT+x9wAI3gNdvLN9Pjh4kXLP3Les2VJH
7O/7+bCV+7RTF0Wdh29Gx7x2TL5MkclAoPEM2VgRbmExYaSd5vIvm3S2CZBWd0Rmo4sfKw87JTmi
QDOYs8TPk1QsUrBXy0BmL1mOt+d++G8MO+JpLmV89htagQtuCKs5tDit3Xa+zIaetqafyM0U8UR2
bXVyZNDvcq86JHwLWD841tcsQD160ieCEWfuwzybp5o9TsxNp5Q7Fdm/RGBVcpydfWPuywzOBgWh
vb8mCoi2tlEqP8T+vE/g7xa63A5p+tcp6lJ5HpKexJ25GFhZOma9GYwV0ZhlnH1pPCLpkWolya5y
4hrV+mV9j52u0S6AxyVgt/MR50kj6ZNx3X5dU86omatQiItN0FQ/nZ9+Uw01VB8ppVBOwyrYp9iW
/q9pWCowE17HOdk3LjVLzOc5Liv5UnrkAr+1M12pvsZjBJiFD4PNV8Iux02NvSTNmX/yfgGCfWMi
xY3t36Qp4LkyA9RsvwavOaA5hSbDtxv/apxbWTBuK4h4roCJlZCeMNh/xM9tWO5M3a98tgdkqyjN
6FYobgfV8bayIY3ghE+GvU3vyT6SrvljXtOD8uNTbtShWM0TQpR/s+l5Gf2P+j6qKtw/5bmlQ7tF
da1nMgYbrMZLLgdVVy7A42IT5DXDe7scFJcwZQHpx6Ny35uA5VMtreys69ngIv6LvLpQ9N2me0lc
aKCHNWm6Y8r8Otc007zW4/zsgoKf8f3ni6x1F6NJgn6f2dyOSKf41iYXYhllejm731FLS1pDVQMG
JHK5ZvU6uZx1o8XLS9snwKrq1TdfZ59K6j1cgmXh2PuWLyf1DFT07didfRQJlarA7NkVEYsz/C0O
W1f5W/FV47zN82CfWP5J++rTigkgRVF67KjPW9AZieMzvdHSm9PeYvdqW3afYVD8cwzjm5xJZXN1
GSf5HTnloRUNf/MUAXnk7DFbDPoUBhRNPZbAB8rJWDOLbCV6fAD8VE7NzZlRNtgsLZgSL31grmNA
u9LmS0Vasi73pm52rSO3vqEXAuiBmG+1cXO4cHkYi9lS5uG9zOcamtexcLZIY4si5IoBNLngX7hF
GJ/DTw8/2wj3PzDwl3Z6TRUymust8e9FDhweBlfRcSnUBncLHmM2Y9YWY8tiZriN0o/MWYfkFCkA
2IArIK3UJN0hR6rMJGFmdorRK44bpJwXYwI+0saHqazehO2xIuMk9vCyNbJZw9Re+gV3b9YOLv8O
KLm0DZmNvgWtWOfqHx/jon5HK/kUBQSkoudHlATdLKzXk0MNByGa/N3k6fNi5ycYOeh19w5DFEa0
7ePyHK4jMwgJKnOn3GjFnLbraxYO0XhvDclOY1AwutYrO2BKkvHRbaNN0R7cMtqNZfpGOeGdoLHv
iXe7htgpE9eyU+8I13x5lN/Q/jOtJB7ArwDN8LnsWXUplky8p6pJ0K2mIv72XUrbuYPwaqWmZRNn
Y32P2T16TuqYN63HnrNCZGZW5Fo8vBqyHKhN514vXdiYCaQaog+1+o3rDHyQMRItJ2MvYMU6z6ji
RvVjieNs1RuV0qU0T/hryfprubtPjk2VHY38V/PwAPiuqVFp3g0W/8F8cZx+V7G0tmK2b+0+aXHI
dafB8x8bPXyZExFXbCLOioFErO07JmSuJJ+tTJxrchHY5aAeaQuszcXF7RXN+c0U/a0xBNWmfBNl
+T2xlyRZIv11XD7OPAa8HzI+RXRm639J+W253GXIuvgQafBZ9CF8gunmqtvQMncM5XWq0BzoUNXY
Zyv0FTmGuyj7GTneXaQ2b9Yb1pVdhNSBY6xC3ULzKJvjUD65qDf3/2hSZ5UPf12dP/YejiBmGVpX
BpqAHQgM81MziwG/BIAqw/gJecJ872I24zEqv7T/rYKzPRCdCdWJFNHesp1TapRXOoQJw4UPvckn
OauGD7emIBg7cTfUL15zCz3k1mQWizgtNhRKPk+d8VtNQAMi/R3LMyUrKxGKgzkZv7JJSBIo3rLZ
vftKVimDRphWL348DMvGKI9Oq/d+G60wD+6jGNm6JXG+wELJWOqLDebBRePhKrazzX8cncdy40oW
RL8IEUDBb0kCoDeSSEncIOQa3nt8/Tt4u5mIHo1EU7iVN/OkgJUAReh75OGZC3rH5C9RHKm3xdIQ
p1/RGLFRu1sJzwu5QE3EWjRkx0SZaEdVWHMsQBg72ER+z3SqutxEq7K9ZZJ1NUmjmbiGW8ngBewp
fEquysh2Qaf9nYH6QV3XRWecS9s3nWNHsz78xnpVbOlULXHdhver0gSbCUVs9HZOTrCwky1t0c82
nG/YazkJMl63xCyrhP47NEKkFi8pQtPLQD5tx5rggVZQeB1pPMuzBsf7XBqPceTpG/fMVSWFZlhK
RUJBK5sLR5mnrNiI2GzuzEU234FAGGuKjMP2aDBlclAXOQ55HS2oRg5Ex45Af3BKBf1fxRqSjxho
pNfRCGgvMoueYj2J3tkWhxId7P5FmkdKzKhMBfKPvRWk1qHGcbIyhU14aEgefQEIRB2Hs4XedtVb
qUGygaqw6pRodLvRJwhvyHP3jsDxyNIcXbqPgkcpjL+iJII+D+jLIX9r7AQtxmdN8KbTbffb2hIc
N0WL1nRUkm9gDVIp7hSELzqulrGtz63S7QTLrhE1uLde40b+pJDGycuST2BkOgEOnU3HykCJ0v1g
0P0WS0S0a2HzROJHklFcxyNnrA6LmNRy5A1RQ72KRkZlUDC+9dy5ZCg3ZhHD2sFYVzODJjlWRSXE
M1NN8jVKk8+y0qGH0IjABsD2/JCjF4N2bo0eA9tapaPagJkPjHIDLRx2FFF+TdBDJNZ6eyqZdxhu
kU4AwvCMQJ85sGo4lktnyg04G2GV9/AwBkBKux22oSwjFoKuLtcMYkuefBMGbJdRhvzKXJXpvCq+
gnircY8J8wxOi8I5s/MpTPF3RbyTMPyQywUjBS2qusrKhguquAGRiIeLmu1l2+VDKOxP1TiG6otl
upC0izbgGuSvM2OxzCCSJcFB7BsJVwvL0keaPktulAN9taYnd7+1pTlyv0LtKBSFkoVffg+N4rXc
ftA0vVX48swzlLbOYNxQNsJyheyU5MDZZeIxHrc2Z0pxor5Fs18qGhQo9l0VygcBTzPs1sWr2q6p
JFZyN6o3duHEmDAPSGeQUErtKh6F2KvJVp0+xF7ut0F4UtmAmN+m5LF755XweW9NzFYkfPnG/gTJ
MxqQF9johsVvlTA/FdJvSSVFzWXHiHjZzS+52Y4tzikKIYbhpSt7J1d2BunsSLa9pEnWgASdvDFx
9fOtBWFKHobsTr+xLDyBEMXCjeAPDVhlLJsccTVCosaEKVBiNdpwovTSJmynZ0rOWVrZ7vIGmzGm
2xmPAY/d0UbXtPw/ojU2kdBSR0piugPG9Qq5Z9d14bWHGtflbyW13kjXLllqlzXnyu/ZpudXS3wN
BE3V7DrI773d4T5u3Fkj5X/ypfmSLyN2HNAaYUincYbSEKieJmAnpGXxRB5NMB7ahcLBo7pG9i8P
lE2odwwt/+LkUxdvRvjhR+cC51ejeEZ+LGGPgBjYLmJDmLGfImAkdb/Z8JUFSNiYx/zZ5PNYcuEw
vVIqNxmGGd+6zOkpTF+04paqrs3mKRk4fPBtxpe4e5nV1q1C2QlHk538Z6/s1RBIxr7N+VhMBIs6
pJlTrQ/boRm33HKOtFNv1Ln5sOZ5l9A0ZzKU0za6w5C2nkc8yzpvLe+/pMyeFptsLP4phOrSaFyP
FYt4Yn9pG/H5iGNMROTk49qLCNXEPHQSHv52b51Hn01KWHF/1NC4TWeedEz2Ble8A42R2zolJDjS
hYcNYpHIOtA5bU8ZV0GDM6sKGRMMFLLRrQbd9bvMBQW2KRdAIFJ4MEybrlTWQtBtqxt7ze7/pb2P
cX+xchXBuWdnEVQUbc/FpqREObywj/HRkwTuSCuMD1V0LDjwJPxk9UelSvvFHNbUGCXaoD6btdgJ
iZRuqMM6sPe0KB79BcMhWqdm4b6IaBORT/ypKbkin9rnuuleNcnC87rpkpJLUHLJUcgKajnwwm7L
pv2XdFh/D1OZrgeduncE8HqnqP51zGlag04xMtnB5HWKitULxi884wncMMxk2B83ffDbc172Nhfh
Jfhko5nCMbmCXyMmYZTXTPNm8yaFj6m7S+pFrWVc/6Rn6FIcLLzzRzr9cpWM5C7VftJ8PRY/RaZR
BwABsMECLiIuekQN/iwLlHvEzodSMqgzoRsnd8aZPrgWmB4pvuJ1BzDkSFWqMR4wb8ntuBHZ4Fp2
cJ9FtS5GuH9ldDMxq9X6kofT9k0Ha2+a5T0AU8Ingphbiv/l2kjz39hTmWWEdF7nkboGfbyPC+li
B/GdBQ0UTl7TcGkg7n6iKcHFNagbuSM+GIVPFlPOiOWJ3cU5FNyYfeIKIfDdNh9ekpFofN+nXtUG
O1OaXpqChhStQsq0k22cci1j9beKaG6xAN+uDFt9l8oFoKjHW6L835kSjtC6Cs5Raz9hdUL44y5v
rvUxexSpSacoXcCZ2kC4mZUVEw5Km0J5Ht5JNuGElNgzZqRsfAYgQqgOIZg/ejRvVCEdwX7UMPoI
olshC7XFc6Q8+zb41rUQsi7VLPyFtPMJfPdajd3XykA2STgW6zH9THq2bWM2oTkq/spv6BhUZHzb
UkQarAOLUy81ZDbXarasz1CGxiGwU/c5SeX4EyV+Y1fY+xm51nYk4csmSJUiNxvGQH+lqnmJgQta
DCpqR/vCz7bxzPKX5Kz0N8ZUraPQ39LT0q3CSX3qIW0OTUXL3aSnqOjou6tBKh5AABxVqsiTwi0o
6lmBjiArREgIq5rPgIcGSt+zhnGWdQk7efvga6SzJit8tQ3Ciob21vBr+7RrtmzUaCq86kz0PQLM
wPUnL+xgXevyW7TYx5l/VaqSajx3ejE5/cj8S/dKZisfpgAX0pojMwfHUsTtPg94fepEEDoNH0K1
3wff/+P/E+BaurF7Ho9kbXG3iAw3hC7zbaR3BuYA/z8d3D0ljkcCSuzNcZ+usLJA6LWXpXf7YZEs
T+c/SD30nMi3sjRvkYo5Ka/XGe6cfIDkpZJp6GAOiRkkSMsKLcXvBXveSxdUGbFwtWA64FuqaCRC
5wLUGWbs0ng122lXd3m5ZtwjhdG+prrY5/g9a0SDrNcvmWJf5lBj5WWey+Bi1/I9x+hj9hy/0WEW
D3lsN8lyq7Y3QroZFQmtkq/RJsE/xgEztoCRLawp6BHWm6986synozsxw5Hwj/uv0HhpoycVIMK0
HQScmC3d8NHNHuP7dtTWCa+wmn4uWallQ6GMG8LmU3hh8FO0bFPa+05aj+pPJN46JEM6C0P84PP8
UtZuzQMkVLhqSWRxuX9jaCHunWOuBjdsy8eETWRmIZ/J3xWvrLad7Ndwevg9q7qPerbcGQTq5BOu
JFSPJ4gY3noEI2oKhqjSLcs3WI0b2GDnJNib0VOLMHHDHePFsdFFzFZ4MKjXZSmcjvFSVgxkjPSs
m29dgPPlg7AXtypc5tUzTaQtcwGxm99cizYCZS4eabjfJc1eNj7mHFzB6HXxI+LXsfSzVuC7f2i9
dZC56/dfI9sYnZWp5BOWQvflQcG3HpHl2teU8yVv1lK5hFA5BLumuGbmO7QrR2cF6UcgNnkoo4Da
vrZVIbNPsb2u9E3WepWCTbILnMV92mtfUb6tA0ziZFDH2VFbT5b+7PlmU+DC4NcGL0GdXyBUZvKt
wSBTqHuN+2EWeHZNSPBLISJvBH/jcAADS5hv12YnZfRIGoYzA2dyiMW/IN6bw+uIjV4jEFN+UhC6
GsHW4g2fy/4wYO5bgXCKxsopYWCa1qoML3X0VIdbpmyZ64PpAg5sidNAqAgBHMf9Q5IrPNr72tqN
5XuM0DNvFGAa2yEAg+Ga0n4uqzW8GJOlrf2Ws43pLYxBtzi/GuUXHaubgqDdUN615hrbd5MYHrWT
ZFH6/lCV5+pTy39H2B2z9NvP1Aw3a+Swmk0eN8OAzUOFogyJKb/YE4QCOseCcBOwyhfZC+6bHnRn
NE2rHvN5OhiEznScb1s7MDcUpdKmTKrCdGt+KtazlQDNtnCbA3GpjdvQ3ufYHUaXnIk2nAbpqOJk
xGbQFr/BsJU5q8d3hYFZQgfO5RvmjqmCVfmDrUzi/Yu9JPngJ5s0POKNw8HHwUZEFq7XxmR5IDB4
yRr9cbSTacztNWVvJTcznBYtmchit8hSaewS3A/EQeKxkqpfSgnupfgxgpNGBMDClN4NnhTZZ/TU
Wb8Exa8If0oLOJL/PmAYIi1BivFfOT2M4FequYR5JFTWDcoI2gL3SNz/ZGELF6BbCq8cyKjCNwAi
01cf89k8DTR55/hc+aAI/QWvfedv9eLSjRyJwbaFC1nj5cunYyntw+AkwlOTvgipJyr0ARzOn3kd
v6vuxidhnD+7AK4shFrxTiHzqmw/ZFAEZPLa7M3m+d4Hs0ORkSy7/uymNUTO93TEuzj90ByNaLUt
F37gQ9gokjFppcsQ87OndQsRYvrO2yNAiJ4ohD59B0yBZe3Nyasa7pe1tKoU0Cg5HiGB9U5SRh7K
EFdm+t+18UzuTqmwFTh1QOfUum4OyXAAsCNXO8r7dNyuiEIy7cIQJgqeNcj5sYNourYMp700EfKr
saESVs/Ahpz0+jxatxY/dq58mt+dBb/Dq6az38FDv8AMhFN5NvjcquGLjId3snYdTw5QjuPVimEy
wr4llb+Zg93A6MGaZ+i2s+Tk4DWW8XQ9WhSosUlgE36Aml6leEQZEJ05wp/J3t3N0esVl7FdVs9J
icr6VWD10V+E8PQQcyc5SV7aXzLBBGLQHGVxZjkDzEqNnCE+J/2mmc9BdZz5e2hhnXdB9VKxoY0e
ygjzEni2yj6RvU1MaitmvArQeeuTqvzEGQOFID+PdcMJTMcvghUqMe0++VJFtIEDC48C8S3a0hOA
okw+bgSRKUW46b4tfdrazato7HU9kh2nV11/AjUiKusuPIi0kbf0gNCLXWOiQB04W8VaHja0IIGP
bovPbqEaIy6Seo49slI4nj0StNUdCnNrb2I5dlUghv57La6iXRmEGumnzaN7BH16Yr2/Mep1z4/G
Yg5Lml7YgCCoxLvQJFvG2Q7p2t4J+i3VfyI6YvTlcDXCz1g64VFusW0s6xZeFHZNkWuYa1QBmg8N
5lsqBUS5lngS6ciq7Q7f1Zi96sEx5BUmlxrvfNsdm23Zb0H39dadSECr//DuGRWBJVSZfWV5KUZp
iGdyd7IRJ0rugTKszOYg5DdZFCdiI2nOE3pLVt6v9wW6wzQ+F+AEiNM6/+yGfVYAxrLgyJxGtlZd
spsw7akyVcmER4J7WB+i5DW2ybTnB7N+qsVb0FwKaioHXiviuNN5ajmlGyrEJ8SR/mCYizl2F8rX
goeNqv0rePKwici/qMcMIzCfqPa8LNY1N++z/JbZr6V9TUOSGbx5Pcb/j5QckmYcNTYylGLUnzyp
eSqS+nuzKn4PYhdfo/0dNJFTT5sKwlB2aLUXuhuoby+ncxTD9mou5CKWU4ncq2ObsKoSRA/ggCrN
UTUG4O8pvPOkYxOzR1VT9EPHv43DbTaj1lW/sE1Uurh7zKuvfP+6/FxLp37aWyF6TLHRrEdRHEaI
YQayh3IQ5sGOtrb9FerPMLozBqn5V2ohqN5JthLya7RLox4Cqrpq8H9XuzrJ4Bqsk1LeTIiOHPsN
342U36E9V+0xw3NQf88q9Fc+MJ34LPsfxbwNnM9ms43qEuw0ASvi6uIxQMZGfJJeDMZcncR9Zd37
+gR8QDBWUK016JjcdlH11ykP3wKqqf6qOEXsVzM/R4pHRIYgjWC72DMEmtNOzLsmfNCutG5Hophv
0iC8RKoPpvobza4Gmd/QHbUevQrnkWwF73kcX31xSau9wEugMItq/yPwdiofH8a9/IVzSVOxPrAI
JQ5VkvS1O9vtxyPLwTUO86FqcSG7xOlXRMdc1fqc0n/t7OIfdSrYnFxX23pDufOs/CuH3ybX1nL5
FTXFOpRxqNYfFI4lE6mw5CQXh3To+fSygucHaCyRUORDTXMF/0Aub7XMR+/N72hs5YsYK9cmvgYa
2PDoJTEp/mvCTw4ws4FnF3hqf0pl1yr2auPolssSMc1PoHlXgBmC8poaz1FcE4yLCjjNkl2u4+du
gaA5YdWrTk1CA/o+RV0Tt0R9hksfvGfG+WrBeBIuAnUZVb+MNQY7FtSkaWljZW3cDTwbkRFV5qsE
uuWEdxLIxPgwWOAk4Z8M8lALkkONqlhYscOVFWMivbWmySe2Y4Yzz1SZuuH8gnuEIoAZY7XRAUEG
i25+2/2+Gl6b8ISm3vsXG1kO0EDoys0xUCEXBLDv02AlxlWjAOXgoqImXt1Spr0xfDZFxIKvMqiR
5NZUiDA3BcJnFj3oGSCixfNpV7U3ZjCvkg6N+VD8q+hOCLKjXPCHH22wGka3zymXs2Nv1phCMIB6
nJ0pavGAI6x/TYXHdsnmljZH66R++vbJyuYVGTKMd6uEsEOggGI7KpIj8iN+1jJ/1GzuSjYQLWAf
jgTdTQAfQb7wIuFCiG+ap0Cll7mgdta2JHxDohL+grySeMjp15KVafrtG/dhftHhh2A8sMRrYe7j
khPwJmV7yXKHstoozXcPB5PfuEWyPdbhtkFyD75bjMeEDnSBfdB3p4rnsmCZflPCd6SwHudhmf9J
86K68dlnThyPRKtK66Yyg8d6w6NGYSpFItaVUyV9yYGjV07aa9+JT8hHxZSitT34iSfUpQqCdt0j
CJb72f7u0XcWvnjpTyuj1pw0hOrrQCBcVaQFAeAbWEs+R51H8XeKqjyAaeR5GmQ0peziUOHfVcGt
jTnLB0wPkZazzjPao9QlntmABCz6K65UcKmaekgtjoamRfRu4smJh8lrZ/B27ShvhmzYVTmusjS/
JBWloGHWrbUA9FxQ7PWlWdgQ/8xk8th5O80QHnswtKnCh3wEuqgM98BqkZI5BtUW8xnn8zT1rtpx
eKs6Qb2i8RQ85D2OAoBhHArh6EooHbrcvQCJgTuc7zDgfPVd/Nf4wxHk9WlohlufJvgjlvSQHRuI
DC2bTiPsb/GiyUbNJQXsh1kVCOX8pTHzaPHEAGzLO1PRfpOk+zfVLBeps/5IEFkCu9HdrmfzMBfk
4/Fzcnhofzqr7nohz0BVe3ZgpNim8aFI0EQbnRxmC2GEKno1URmUiWWFCYbSUmtBiEF1WHcSJuIw
GM45RQ1mBzDR7sVTIPWtqIP8SnjsRBqkNonuF0jDMjDExKAlQgz4jbASzZG+VyBlrGo1eZ8TZWOT
xk9n+70bsrumIgVEwcAufzp2dvg1YZtpq+QbEsYYvYZIKlimSEDx/JCmYW/GFf7FksdmzNQCI0rL
JmDQFfHAYrqpE1Il6F4mGTc2O3BTATiXCJ0GoQ3RTxkZxwReKkk+9nZ8Mcf4YzK03SAbW3uMz2MU
O1IU9KsOZ5naWg+7QPyyLfHPThVXSnEX6TE+O3Y+uS5wnecfuTxPm3iY38jr/GApP9gUK3XxdBww
HxgDR0z1RXYG24jK7tGH4NOGuN3ZAcyl8koFLd/ZEaszn3RwcdSJ3Cb+1IwPVEztEG6NtQFmk1vs
cJaTjKGewyQo72zvtk3fvIle+xtHtqRmc7J6gew9/mV+d2M7cuok4C8VMKoGT6pBl1gcBS7s8B3j
vEOUZMUYAiDTiRfaPQ0HIfpp+6y1YFcq5XEyCnklM/PNfXsMrIUmZFO+rE4/5Co2I/6QgMOMdUCF
qQ5f36K4o/H2PRPi7LEtxc1NfrIoYWGyns2iyNOKfMGlsoqOz8QURhRFdtJd7WmMtGHanVorPlIP
Q6giOFHu5MQBSIxe+Qe7dMMj9yJnaFW9Vu7LKv0Sc8MgoMJNJXtH0wObpISAMiYQVhv03Hw3Qwqd
XQyfeAjxp/lgwSoOVwgYI21aRBTqfTIyFbYoQxpJbVuO97k2WUjxS+Uz8vskv/R69Noboc5qtvqx
KwB1tN+mVGMMAgqw8pHH1ZrupU0XMEAlzaOQ8l2URmthj3u70rnepKdIRtFerENh7KKZOiOAn3Th
ztoY+ILx7regi0ztSQPU3pesbVHCBlELDNOKiaWCUEep1oajJCrL9Tpg02CD3OqU5hR2sFTN7KKm
9sHOp3PLwiNvmg3AKQqE2EuNUgFJeNjhAiEhmLav5fQX6rS3ovlNmFTmwfGp5o3K4NXgaV6bgVfS
bBSxo/SDjrdwdidUXiqA11Ak19hjYJr5uG9QVJVDTAp/tKbNAtrNTPipUvWuyAEnFDzSGo5LRw/s
yNVlYUfADobQi85ION+OMw/Hv9eh0Gdy7dR98GJJ7MVGy6tlwY5M9/yKQhXeY+rPVllSw3/yNxm6
xBi36z5K38BeO5LcbhrmOkWaQBuXR5HzAQ4juF46psUaVUwL8HjidXzNY38LSHxdF4MHQnyrTCO1
3fObmRuXTkt3wmKRrQQvDfVdkm5dB4EHJWmRr6fwaoNGSQa8ybUU7cI83IPnYDxKWHUuLx7ZH1N+
stfmXqctHR0OZyn2a7RmPLCdaPezr60SbDAjl+G+VrZZTDAhT11wzVy0LW3TWbwaJBVFMe+sUNqX
knTQs2rfiuikKfmugrTnm+0+BiNZNmhAlrrqq+rPsmXHtsMnC3x3smNHHUtn5H5HPHit0oxS8N+H
hG+M0rC0Nfc0MCAvdicwkif6gfiAKNs2yV0k463ei7dEqRn5hSPP6d0oWV33IDHxlllSi/WaQueJ
65ht7VK4B1KGqRySWC1x1ZpPeMJob++G62Kh1S1/O8M6qpTqRY/HW9CYr0Wzm6QfRcD+8uLstaOO
W/1U4EfKX1KxbGicqTXZ/dAslf6YuX9DeZr5BoCqiZ9l8ixRcsrqM04gf7P7Cn5a8a8hjFs4Ld0S
de4l3Y1a8pAh358eEkpPC1Jln1BfkdKY4h8gHcfRTzlD44Nv2zMQaeI7R0vxs8Tr4z0mGLeh6Dt2
SviFc5K/KuAFJa+HL2WL4ToRky23UErWRVDvM+Vhwxjz3222up2KRtszdZZ0ovA/9lFACraX+fie
AA/pzwMvZlXdu/weJTuoEW4fAukLuLMzM9vyufQDx0wfoWCTu8SgPnRhHsv8QLnbuvfZY6q/FDRl
crJmlzjHCJ8paD5sIWKnRHB/PuvuqCEjBssGHZFQSDZmns3I50vPbSZQCsWVw8gOsN+Z9U4ylVtf
pe4weJABGjiJsDVNmOqxsh/abbNYY5YIrsl2TazSjgUTVGyNxkTINt1XZm10/4hZlY2zNmX3uXP5
Ycl0ZH1FqgboNUGOrISc4R+rjgT7bwU9MznmpL/N5mggqYUZJRZvzCPO3GDxIuoOsbW8V9YuUNQ1
gcCF1gqBzKpg8xF+1KAUCJSimpUVubYoeRTZS8PuCAjtJs7+Kv1Xr3hlKq7Xg9NyCCjtD1QBptuN
KO6qYAE5bRdNaDHUzwAv9kRhMar2a6vyxOBl6HlwBurxBSPc2kJ59lG6IWKKmQTjMDsaoQHRd9sU
kJal/ItpdfufhlheCh5DCCotN5nB3ioDl9mZZUFQEjx5sa3XmRMiH16DntpZghBZf8KSRZ3ndcDn
MunvCuu5UfCWD+gfgJuSb6t8pv6ZvbmjAL+pnQ5Gmpj/1dJHWR4ajlX/nTUkRRVGuwPihpbMw79v
swOwgJOKTY7OY7SmmIpD6H8jLY7jKD370TrYtbWpk3IX1gSAudeCrcLwAvIjWAMgw30eJeeUxFdr
GRgQXhp1vCio/ZKBSIMvKoMmO08nOTHvCa3cGKuQZ5DHA7O61kOzStggNEIn6O3v+xHdQrimDfJo
D6UEqt66N4Z1n6zU0KntE/daDWhj6oM7ASd5g2u8iuscNYQLa5+SAqV9cgHYsBxPCIDYBcGBaLHo
ktEvXGW2Fn3fiDsnXSxIeKgTCWeu2GtzBM2sYUsg49I3uPQy8OeziFf4rwgK4PwVybFXcKxsW1wW
09iyRCd7wtO1LKnvmORjl3zE+XdbBr9AM9YxmTi1N7xKvcgFaEdIg8T3MZPqBZMs5Nj4KMJHyElR
Zjsp2ySda+sfSsg2gZgagiLphgh5vZPuUvuKXXNtToccUmQlp5tc07DWpGtZQnaRN+SnD12H+JGZ
LqLjJZ6elvquWRcgB5+hpG9SHrBpuO/lu15XXk12LdEumfgnjK8IIF41v/T2RcewRuP5e8GQZIyf
QZZeLWO+SCyIDNwgorfXtEbjGm/YjJ5AEPOY3wYjDZrDfJisF7LLXAPEwcx2NtnYlt9YHz4qvlFC
o2Bant4sFrJVVDuB8gaVQTNCR8p//LLyiL8xDJaoEth160m7WCI4gkn8Q1qyCiA741u8QECTnwq/
NN+cASNtKo/rtMPbOpmbfIYO6QNZmZJ5p6M6dJht5Jk1AJfy2p+Pwsh3ohS7IpRuBC8KM9mNInIB
MHhFjXtv1FZ6NW71KHPbLNoTm9GT94KLKRHWgu87Ich1Uc7vc8GWw2jZo5FOYZRpB/bqBa7btMRd
dabPmiU8BQWyin9UeEKdz2Pne31WrkbBhZK5txgn3jiUH/4Jmxm5+s1zbuRBw7Ulwn7oEd3aJE3J
ItjagifgYZRwG+T6hHaq4BFqlfeokfZa+immjySC0fkeRVff7Khs/MvrjcKLKCBTVhS/sGR2rfwn
4D/6wWVKUDbIj0ysmekoYe6DzQch1BwgKnDUktwBc2qy2VpoV4y6BLCH6hLhewAo5XSYJ0QkoLtQ
rJryGAV6GmHc7xhO2Yy1bNq48DooZzvLfq2aa134/8KalUiDWSrsmDuHnUQuoO4JZ0I7Yr2QPQzz
bQjYmC6qPlEVvhFF/22Ov4mvOQlJGyP2VHOBHcHnXQLMxKl+u2zEMYNsWu8YtFGVKN4Td196m4AB
IB73MaY6jOTV0FIM8aaDap6ietuhncSWUyaTYxi1G0nWWgmF1w86n8ZXm6V85qPQ8+3Dvlrz0TG1
RXuL11X2ocn3hiEmpPDYIDDSNnwNG6Km9gojPjUqbwTaTJ2cq2zgxWAEvI/xHfOcMp1m5dHUM3C9
fWswY/MlUnFjy/c+uPnNRcOhIN5D/GdN/Sm1n+iczW/Ok16vfzuSahpwAv4UUXZbX1U3bWiRN5s3
ncKNoLoo7VnDCjkMTr30QcKsSu6hmW6N+HvW3qQCtPt4kv0/vXjwhcPGvbzSOi+zkwX2RmHXYY7h
traOPm9Jw6wuyzf1LyrLlVLq++WOE/oRjjk6J1mt5r+Z/VAq2GcpXcIqXoqMQCmXzvlZNq/JSCAd
/4P2ociXlq7VFC5beujpfwP6FUTH1FY8je5Grf4te1pr1CcCxjDBMDsl9kELz3rvNkaz16kbWbzC
MRs86QNs4roK37EqwdN6gFjgKg9PEhBQbf6C7VDaj0gqXuSxXg9Y+pAo+yUPzuoCgy3D5NmikCYE
7NSMrzUSfwSRNpq9JDrbSbORzaOqfWRsDinaXuUN1GUg/uFPR5wxMeWNUH4XbRRdWSVua7WrYPE8
MlZihQ27b2AUbqmCAApDL5murS+tODmU5jpogkhd6Pa0vEYhpRv1IkyWJOyyTQvrsqvqE+wrdB+3
HQ4228GuvYTRVyBxX8lOib8FQEZjMQa5fxNHM3hsHgavqrYrGUR9C0dDTaw02c1sGTP53Nj7kLsL
rzI4inUGW0UT5xAJmeYcdqJCec8Nz0z9bYuc3nBho0hpy3skYe1e0so4dGcp3hksr6Y6xRT+abEg
1X0D4ICMumSAucSVwG++lHtZ8rPMTpn6jngXWCS1UCrK5fAWv2C8lf53TPby8NkDnWufHXLAxIZP
IQ1cfskxqfpkZas3HaRqwUZYpJEH6b/wn9R+mdZXRbWPBDTRGG8NtlzmWAmMbMb2lNwDygwLI23F
+qftVCwyFlgIFkjFv8Whb6LNBwFJQBPsMsiMeWKvpB2KZitwZwTLcJweY/2kiD8dom+o7qWc/oqb
3X8i+G0VulmV9DKO8zrOPwf1vZzPE7VAC8jRvoACGVkDq8EHhOgBEh9HuJTdJPnSxEeM8AoctRb+
40XpKHDFhazG+45dUPfP7p/c6vr6oMncYwC1FAQEScFWSblR0JHtAUqSDSl+xHY077pq1xjTWug/
SndOs3/B4HKnUzFSmy+jWAa81xREFHJiqykOqLKy/53QMPWLGd3oKS64h2IGkgFzlu+Gcsv9T7tO
nERiSTc+JeXQUsdIewP+IQISKq+g+UVEfyZnmzKEpi3oKXqPM3LB6IUqexp9eiuIYWbDGK70AHFL
h7rccBqiDP4YYPyVhZX+1MU/RXFL8Pu9xYNrvgxgGwqvR6wGQriSA27CbA0jIKVIaw1Kp3/Sau5m
GFjyu6G9aPPnaIOPhVsyHnX8QahEOMdVru18uWmKoAGlB2YAjGJrd/eh/CjCqwWipQbjHraoFMVO
CUkbxSGCoFiPyCcwbPwbNiJAVfcgwCBU9ntBLwfrEIvqiy6Z1j2zhBx+8kM51kmmqcMtbF29D5iX
K2yg29RwEZ8C+RCxbrZr1tzWo6bTuOMkalR6MxCwAVFBZCEEDTWnmrPtYvqnv2Uc3UL8pH0G+xYM
BAzpxhjPUv4vL2pXJXAy4i1JWZS33xiK135pHZhziy5yguYvyy+S/h9H57EcOQ4E0S9CBAHQXtXe
quXNhaGRofeeX7+Pe9rTzI5abKKQlfnyUkAP6FluJvMDrQpe+mvjUwusf3n4EZGRN5fjARs5sNQ6
ljukTEgG3p6FlJwvSRGvUoC1Xe2uauPZLzcFpZT2h+oPPffykcsveacB2nt3xJ/Zku3sMMDIOiC6
3VEgALSJK91g/0SYlNvWxdH5T4BY8sreYhU9XCmHu9MOv/IlFpHgOeGZd4HIcG1pkqNF/h4XW5+c
IywZQUkLBcQA6GIy+jPbq+t1a2IXmHu+PFXubaf9s0VzGHQO7H/gegCij0VqzDuHhgU0qeDUFBVO
Lv/aS56syP0Q8z/ZvhTuuDZzGHLXkiqWoblyq4uLH3xZZvWem/ce2eGauIYaBdmd5QQAXxBS+DqU
ZB3IOwzOq5f5yKLh3knwwAMUhLRk40cE4mO8yrA55M5Vhvpiu/7GsPkmlG12trnzJ953r2i1a1Nw
RNyQE5tIdbWu5+lNcn+zMms3WnDYzJZVc7zNZ28ldf6Qld+tre7M8NeEzmZnj71Qt25GbOrCTRuj
BQNKdllosMFydXqqU5cXMBeodKCBKGNxc9L61jFgYPzxaHFOffYn/L4D92axf1SMew6LGIvDhaD7
PgKIQED33LWclGgdzaOI2Lnz9l2SxbpqdsL5c/wfN/mL7OKatBD0cupD8BFVaJZWB8O4su7q9N9k
6APhmYcsQx0LAWfhbYD6A5TLL551+2fqnzl8LtB3WmjCbt++BMz9yv12UguhS22m8T2ROEoxo7fy
X5iRhS6Lbdfpsxc724HpN8dkO3OHn9uPoKv2vv2qW4+EwYtsTRuq9XG0Ad8t5P1XQz1FxZ/0nx06
4tGKM3BhUNs+RPJJJUXKb8YUPwPFhd742za3GbNAa/513ln4MAie6a9cTS4tqEAzkMrc6b6Lv9Mx
PsYs19T46fZcH7ByhZ9lGi/FcRh6cJu4ySlQM8uB+xl65VIL4mGGW3oQKo6l2djTYsitl3VX5321
5iUOoFmHYtf+n7Lqb2kz7OP4vggyADEjXnUEmOndxg6bH5a0c8mANB7t8Q0JLuKDqEK8El+1t7Pm
Dydttn7qUqJKp4Y8U3a65H2jfVetmxz4066ILr7xh5aqhzMI30pp3nE+fmQoVcnCRGEe67gssDvA
WIWqgLNM8wuZ1NZUH4CQ2fzHeNa2Yf9TNpBZKpJQpGXmbRZ9G/MmyKFsk3h9r/xHfMAe33DUNJoG
16b5q/HmwTqdadyuigesCqiQ/yDlsF240RtQYEKqwvdsKdtw9k18jZg3SrJPy9dqOIYIDjpLsjvo
ACukcOZBYT8YwdPCTM3C+JiAzU+MfteaP5bdgdX2+QLe2Mb1/kVrgoXsQc41+wNuVtM1RSloYKpf
KvO9tPSdOeITqwTknueJZZDNsUw5Z3NpcUmb+qjngz9cfMWv55FLxCLr2O196nxQE4nR/nHxR4Kb
wvNWvEH7scmtUFMdiO++PTApDOKmsdwC4Un4yDWBFba7QA70wlnFTU8Vo0G4JtrwYqdLBEPnBs+6
xyKzdjZF+ylMtufg6Az7zbP3LfZjl6nLc9tVafWvMMx4DPbwIHzeSwRqNSv8qv5wZ2QrVrHdvKGD
7Amn+VYJashhA/Ump0d419Wf7mBy8uxnqIJDwjS+Z5Ume0T77txpeP361EF7ImYDVGuV9e8GgZNw
MRriJ5qpuGaPYeCdu9hoLAq7BZeO/r4luyPMJ0mI7f+pCjGxeYCRXHRPvV/ADVr7QLi6lzKAl5Pv
RP9hapDX9udyptTBjxxxMcqzsu5dnM/NCzVXd9J61nqTdm+9IlCDeObhbNCQH8Rfi1RWWh+BN2+R
/AeHp85gkpnbvelWz4qyLhOeWki21c8BeATpQ9vdHOPBgdcUN9uGOdyo842/KDdsKUkMq+jeyv6a
5Hl2yq09Cy692y6Ctb6oDufW+ECHiodk0yiucUez/2QjWVuvA+7HwL9OzGtciCegCxkFeG7/CRWO
7rIvWihjz3lO20+YkL8Nxzv0wJ1TYh9y9qK9dkW+JWRecTNJtHcM0vAULbeU9i/2w1XiJX/deMnK
l2jOXop5gOhjkefFHYsdgWXZlwp6hBCazoR7KCzcSY9Zotf460rQoi1g6ADVnGVb8zwiRkn+jX74
OfEfGyZoN8ita5YrW+0C+5/iclyEuA6n6jxhoodlsqkBHnV2cghBi9c1Il9862NoH0xLHlDJMT6M
prWF07FNuXfPxqHmE7Dn11B2d40fPXTmldKOzy7KVvbiiWgYNRdPZe1R6so2y2/ZIECpI7QiDWsT
y/nOQDB2bDSG8E4wX1mLUpKcQ0QlGbjHzM0PKekTLv089PYqRn60SuLqQAyN1rhK2nVDFtiF8lGW
swNVz4uY9ZLNz4uZM8MA3Cqxn1FoXUBIiz9XOs9FTjKiO5p1fJhwQfbBbiD/VS79pHXGUmi1ZCsD
wTFJHgYJp8HygpufUQH+Vgiz9j0a2KuYLU5LgUHoQ6IzWKeSWwrwNXKe6da2t3X6V1GVQzxslS5q
CSs9pbByWifsnniLYnwUPuHoLh5OCeJW4Bp3jnMdjQMpGMmFK+qZZov60fPuPVbTxDTu5nwHp5/Y
TvKhKUhX8OGWGt1xMGlLAupuM0m3/OHqKCS/8Dx/NDE9ah/ON18koGJDdgrLEaPHVTvUbOFVF9W1
8HCe3S+3DTgIKecSsAIOYG8z841q4mQnEf+afvoitfRkdz7qrNzW3OFrL8IJhgV7YqzICfOMS69c
wQuwPi9mIOxVqxjtoxLduhuJMYD3UnuwZETUOozZSa8BVZIndPovxcUJ5gwZ0zdlefvce2snLh3i
xnbTpCQE7z0YKncezr48FdlTi7SKK0o80fQO6ZYGi63TXdXI8M11xrxfMMkT9E68l5TeZPHnLO7l
eB3bJypP1okG/Ww9usz9KQRFvz0VvCRCbq8l+x+YmGB6o00fK7RB4mwcNUO3Tq1zZ92khTW8u7jW
NvB/Jn2ipH3tQJgnq96D1IY+KXsKgiLgGskuEznD2rxt0tcAIZi3OvPUsCctsaLmmE6p5YMODlYz
4pQnh+e+UZTIE4+bbRPp79a5TzS1ZaQRzG1BxVcQPNbTK+GqkoQvNZjSPCXYl0ruv63DCxLxpDmx
08JEHcmDiVfDI8E44zGO2YYExr4RnzbPaVCjXodHGR3m5ikv7ivzreqeSybOOP11yZN60wGOA5eT
1PhI+dvN4hnsCs5R3/vBFzkFrJacU97spg6e+4iIYN51GMIa+qwK/ge5yw44sKExxZv2J1O/yvO2
ncuLOGST0CxWg7OdNXuwZ2n11HBvqOHKYX5PLzWLLRsT+riRMnwYI4E0j5BzKXHxkLfp4ARuWnKI
iHZ/0MI3iDTbBi8EH46/DccY7jMA4OytrmcCvr3GEv0PvPidNYq1i1WkB1ygYfn7+dXHPVnbYlXg
jAfFv/J4YYjyMA01C3K0WzfBAgFtJpJ8VB4gPURRY5247iZsXUqBiEVPxlVF5d6lNqOPclDQwA+Z
E7qUDHBjlsSECXbAJzEdqItF8RQ2zDk9XbsogW4zsoBHdOj5fsz4MM0Vb7P9wE2uiGAIAUKB8HOw
Q3FrDe6DNNNEnbWnofFQ//9y4OvcQ++oymxvZM2br7EueABvdgCdkZ6K7cxULB2G+tzjoqZXXV0/
akW9SMLtdann8Pv6ZaYhxcY7sg5MdzhFAZc6VUDypIJsmyRqn5A7kcG3teRzxE80xpfY61d9CFXR
LnnImDUqwHQMlwAfKMFQTF/pLqRibAaSMHJe1XgWmlyvShj2pkjAcH6mGPcbMOEQaFdKmC9xTQwR
wpn6f92IIXLp8Z5DFGZ24AAXWKoT2uc2W7ENURUTB1OsUbYHUKwZxmarJhAbJnsUL4OQWTNGp5rJ
HDjGrSzabT28tLzraVa4W0guXkUyjwhiXtcgGKjl06A4mwgDArfbwJnfCjE+hW26BmqMpyid3wtD
bgkFr2ItaH4eV5RjbiKyKo54rvAvkR/Y1CPNWc4IkS06E+s6NPNTOeQvccQRaLm4q0iAToSwEqI/
ZciMjjc7UYTDRu8omTEKEOqCG1qV+3/QXt+U9J5HEwKnMSMcsJ+b6n3GT8tCtV8KU1y2iIrnJh7U
vqb3u4gLNL7OWdE7/WiK+a6DKMs5j7PO+gPx9woGxcLJ7n9rAg3umL+atCu7U/ZsNtl+co1rOmEA
a2rnooq0hHkBNZ9KXG6hUN3KtNh5TrVpEnFflhWGIFz61Y9gNLGQQN18Hp5AR92aAbORoh5skt4v
2cBbGeAUU3P2UNfJF0yAlTDwehb2NTR+EpVuCyv8ckd1luUicdN3OvOtqZtdmBivbczhj2nurjSi
7wwg+sDS0gkWEdAmVjJu8zB5tXqgJsQNIaHY935qPwroNyw80Gkwt9QsZtIOlYUxt8RCWdPjMpTm
UTMvCEnQjrIw2693yp2ZqbqH1nc4lz+TDncrkKoOe2RjtpcWP8DoNXtn8qGqYmw3jNdYhvuczUXE
2jdovAfF6lgT3enrmAdSVKtywinLAGCNRHZzaydigy01tw8miQom7AhhNsJZF6NPa0rtGkbfmS3N
QIlRhKNXq1OljAizdENeF4qjZe5d6kx85R1FBv1sIJ5ivsbMFy1lnhCF2XLYjCa4x/EzaPojvLjZ
1CAdchTXKRvwx6E91CSjJUGtOEy24aKhzdRYVflK6/rWt5Q2lPl9OFMxPcIEKVC2O/wuQW8tbVyb
qMLsXo0WvwjyYIWm7hZHc2Qvx9vTgmJQk0OLcWk/AtH4Z4YopA6UlCmHORTbzSaSJMyTMj0mBp3o
oufzQ/ujl2LtBClMQVxBhLdVZW+TfCnEhFvgJJhoND0287DvO/MFWuiKbfUl1Rm2a+vgTOrbigai
DBT5Eqh0YZfx3HC/MkjzTkPwldbFV6sK1FP3GwzYxpqjS91R2l5lf3X2mrUs+/AmZry+FdWUjA6E
H8MIs2a9V9m4nwb7lrvzs5dU97GeTlnSPU5jd+qYMQQeo0kzQozZKkeJq4Zxo6x6P/YD1//uoaiv
dYQ67QbJjmjtMe5jiMykSOeKr2m5IRLyptvi6E/0eVXBdigQraU5XrocY4WlOBSwxxHtTrN/Oklf
oQV/6FSzCJ6Q7TvIhD3WY8dZiizU45i/V8uSz+xOwtHPVSIYxJuVh7Wv54eVXkPnPB+bUYJK/qnH
eLe4PoMaYhgffyDy1YAQT6X7I90+WC4AMOeMKlHCRR6nljWIJT0K3X/eWUw1FASMyjgsJehlBW2s
lVRmiifU2NceykIOPd3RxqYnEoluAr9p3EQE3wK2VwaFOIYjmby59SMNVhUncfaVS3GXWXKTu3oz
ljeDf0lQV6cJ9R1d/2lCrixSKglwPcqOi6iqOfpl/WiOajPScdPVmBzoy15Xhb/r8nqDGLU3PBZ+
Fo9Z4x76JHktG2slPL5yFkn6DGpVrjQXRBrAMLnWVrCnjG5dx+ZvyCWlg89Yjemu7fmu9tH8GMMW
u+MtsBulRWoh2sZKH5Kg/gwVAVVWgiIQO8hcV62SN791V/RLrIVjbbkuvgUBsAg98fhXdEQi9qEp
bhkVtkYKxT9JL0UnMMuSZqCdxY977tglEIceoDbGiwFvcWY5eq28ee0N9tWEjq0ziVCt1/S2UIvC
+46OYhbYUHMoTXDCfJsQx9Qp69ipPDsCbU7yos6YHI2h++TGBKcc8lKa9mfsq1fLCF8roz6GVUnE
0Y3xcXlYnOrin63olCXryHc9QF/IwB3VZMFSo31BOf0zq+JemcYHy41TVuiVaCt2J+GlD8Z7r8te
edJ3dN3u6f2+y5bgI3tZ1ov9xWp5kwWsHK1++otbpHxUT67qI905aI8J+RiRNpep13uL3MQkfL5O
RPIaN/yS3MmmiHK8mr3jVP0mONtIgri/fIVWZT59RSnXVNofOI2sE00/A3XZmgh8RadT/m55DXmQ
+V0k0UuKrF56Wb+2vPEAtvGm4/nqBe09UMilGRnZxMve7WRJgvXjxcqZHhKgkzYhtTLa6lg/tDhh
kc671wqVC6Lqs22X9sruMRWnbvc1+nJHXv/NEea5crg2GcmvTbFsKfU9U/BPVzFmkks3GlturIZY
duVTfDlPDF+ZSzzMYS3np0xwcY0Rw+3wTUddYT46ObSUGLIGb18iQjGtaLg0EIiqoHnSdZ2fLD0t
1elMo/NG8gYIC9IR+GVqoRh6S5wGKeA8yQIWTXQbcfmHvMnT6ecvQPt3I2mBoGFzNJtarkcr4Mpv
Eyllzmdu7Uv5u3g1I7f1CBH4+2AQuCks99UgZl4R/BOu/hZUlRolpN06aZ8w7h9s/PxDGkEUjhho
wtj4FWH8UNMDzK6fYw8rUK7ndydOvmZJ+4oXXGwVfMiaiCfP5JU+incV2AXDwvhXCXPkrpqkhC75
cwHbMaekbZJbh+t620pWD6bGMspHH2QvgVhKCymc6CznRs0fRiht3ro+PNYK/XDqfm3BFTeEgWjR
8Rw7jEqB8TFF0QGyH8trdZ4dtqhl4BGBEpcW8gW/RS5jbZtC2Yl/4PiTCjL9S0chyMrBT9fbSA6c
r14LHEb0O7uQZ9cP9uMy6YYK0cuq3O9kGNFPsnCTiiVtG/ISMsWjzCnCDCPMcGMJsMW72XnG50Z5
mymg85SLzCvfE4MFRUA3YN5CSKT4e0S+U4W8CR6l2HXOYYf0y8FCjDTZzmN0mch7hUiDie3dGfRo
JEVxtGt/31g+SX/8N2xIL4Yz/fWFtYvpJU2C5IbneLnbXojp7M0R8CX60EjXi8Oi1A7UbqI3vRzI
LvYopxjm73TDy7nOnkve5A5JXJUE58Sx1lENoki6B5+Ql+/3LLqIhjGJGBgFKi95brp8xQ/90E72
pQPNk40cpHZVAtSjW8Km7piFzxTTueOVtwDNvx+502bNrcd4EjCSxoZz31AfpdjI8ZTx5a8azIGz
FbHAEc5uLKP1TCi+DibAEEF4NHh3CXs84Ih7mqeZtYpG8MzKA1L2j0dui750TJI4MqubmqhngCXM
N5nqE0Knwi+PxVjTb8P1LYenJtIn+mKA5HSbgplE03AAlW3rTs0VeNcRXC7ZZTU/TYnYzDYZE7xE
F1AWz1OZHSmZfSzJJPHBsJkFqhbH+dmAAeIZ4RUvLz9t19I4VK/tTB3YCVIElBGQwKpeG+7eUDlG
SfOfqSkLnl4s2b5WufuIWQr9P/kGu/6WaHZ/RE0MGsv8eIK2lUgujBF13t1W1ByJMQz6BQPVVGx1
8GFiBQzuhR4+6B7G0aLBOpQNCE+MeMjmDakGMnsYKabSRk/yz6aHtmuP1Rk/1efk8edZuOsieKST
cC+ApcMS2Tkw0lJBizx/P4SCjSUT5t0MpGr1RH8hm8OW3PssomMG988ENLLqx+axxOAeNxPbkWE9
zNmpa/unrqzvNf2mSYKBvFKPrZruaVsqwX1ityOWHWtr42Xde5jMGySaDVzq1Yjp1dbwj1SsQJuq
lV2FkCEo1CHu4HXlXQ8sdU5nAigjd/6++gvk8OorNB8annYOWGWLGSIRlLTr2F1RmoHJIL23ZXoK
ESkxRY7hqpDlY4b717LwWTrZPrCzXQ03hmY5awpfE8oceSY+CpMdUJ2Oh1kgb6oczIBniv0Ar6+H
IGea+uam435hCbislpPS2Nbc+60c/JsMmXjkGWvg2lqgKQS5YR9vtCSEqex1DbAtzf/VVbSpinnb
10zIU+2dY74sc74gzbkp9NX0nJNd6O3xhjp3UqqH6eFcOaPJxvhPNlkeawDZmi0Q1pBUzmSSd5ty
ujQAM0zdJ28A0h7K+y3GEShj+U7z39HIuoMcvO8SWjKlbOxN5+wxmvSKuB+/PSJXkkKfJKbKDbrQ
3KWPM209pgwug0v4lHLUWNWbMqeNNiMJFTQ088QPdLeviyn4k2q6CIH1lprGa2bW1LciAGYgn4IQ
PcPjmEqI52dqfvCp3JSm+YkWYcn+q6FmOR+Kt1nntFva90Ut1wPZO+2wdcnzH2/Gq1qhBgKL/ISm
wgtRO4dqSXtrOgGm9IuX3k6RAI+sDH3RBrtVQLzrH7KguA5jS6o4OuU+SVPCToHkmSlYQg5qAOEW
ipM7BlePjlPTNF/A6VCchA0mYBkkHWwxEWbUJAQmPjS/ZutsosH9iRTvM98inoPHsA7RlPMcJXv4
kIX+nBnGjSg7jiOv+AmbuOm9wcqmsC/nsuwe0eHYBnuIxe23pYJXV7PTHzhJWZJPXfOvdWiw7e19
Y5S7VD65YX2AsfySgUkohpywVE9Ij1k0qvQRmA5NXc7TspY3x2xvlXqX43QQ5PaJJ29GH4q0kqe6
/KcDY9XSUjWp9ikgi28prq1xdM/nxsCDzkqD5KZsp93AbipT5oEJ5U0IE2RB4a0r/9+AICUFCD9T
6Iu2QpZ3kEPC8alrArYszr6ao4cZAHscuh+0ixxNp3ixMAzGQCCCEWdal71XM8Quss9oR2y+Eoac
GarGkrlMJQYD82ecGBTQj7haFOOvDWR1Re0vaTo9vs0tleXxcButclxzySBXgvAfunraeoUNi5ZE
gclvniykvVClqcJin4zTvx2aTU7GCQ/g/+6KR5xqRyYyza5pofyZD4PBQT/n5nsk4YFFkJpnD8Fo
BqgcuiwkemN4jbrmnb76TcMiubLlTWM/cz1U3YpORY9ot/To/1Dg4vyPyTY+EdPRG8BkD8MlqrKz
O2CCmYrP2FJsvCw2Mp8NJsMyiJ9aXn8GsdJULdud4AXLzYODvYt4yFpktKIX+QtodGxe7J7N4V/X
FqcAc6dnYDchW1y0Ie3ReKaEOsoY4BefqEIxgLB5B+PnNDrDWUEwstpPLWeDPAWZsy4AJzJQy6KG
4UjB690A7zzo6we7DSme9D5iNpWasgLBl9S2YExMusbg169aG5OR515M136HlfMSdPmRO8xqlvJj
yHkNx/aKiWzA8BHw/zHxN1VDZa5mu9+ZXrBZiJme4ZJW0ZsiVL8+FsraSCmxHYMPBr/3wcoOvclh
ZnoC11qXrNxIEwIIqr9QEK4f/Ik3UJR/lB6potT4LAAcBXl/a/qAEGDzYBDDXGcVu2Om5wCH/XSK
IrQmxEzoO/lmAKJDimndGCSbwhvM2d+qny65uMGIOiIn4QL29yXNjljagks/JgBQMHUnzRYTy0oS
x0lKGkB7ip+GdFg5dXIs8hzgrHbesp6pCPN8lLX3BWx7IQqsqciRejzZudsAvYw+oYRthoAfDAZX
QTegogOqSb3zOGNYwYTlk4PuBUVWZjFeRt5+qp/WukzYhZZ7hn/GaniVxUcKA3tOAUtNVyd5VMbw
YobTnZywZ3Tf2dy9sxBcTlMir5wWua9fqRQ8kSXaZARoqvTkufrZTQn2QPurhgJdwT/1VB9LBPW5
04csTk4+X0NhcYrS9sBPCUchwcvLTWibtHvmAxiNDmSodMao0ECQ3QUwk8liw3AchiyETkmuLUoF
qtW080wM2llxsSS2KwduERUv+1xRM2ao37lAJE5xT3QA/3MVXePKPIwzYgUc9GQjg6U7bupw15Gu
KPPusaQc26qJSYp4eBAWzK6WRgWorN6Yfjo9P3eh1ZPROr+w5gjf+oE+96ZLgjUA6EnNdOX54IfQ
U5PUfbHK7lvz0uJdAIB0EH/BPO784b1U1vvkuVcjluNRB7RakObu027HC7Bfj4ijK6v/bF3iyu1z
xG1X9MM5NscHfi4yGnYFSqEwn0n+JBun7VPWFBDDOptyNYQu6eC3I4yQL70xrrI5RM0W10zHalt6
BBQFF8V4+HaN6Fnm+ZOd2g0vKXfvEbyfK+PXdqvfNLf4NdS/iZk+zDGyjJXwTuuo+eU1tiKzcp8O
zUcUO3f10Gf/r3ZyBVfGHkDIwUhkATDvMhltGvriD66Qlx7qgQXpJ5hG8+yzDmo1KwPmU2Z3IEPR
HfrUJq7ZEzSSOMzQSQFhuXwI7PJ9ANyDB0FeaDfda6+42mZ4b7Xd1SLT0Ex6m+HRKUyAsB7pJHRu
2yVe1CXj2iFkm9eQr2tIdZ5516TJPnI8IC0epmUL6dKhACv2XZ7EfuMreUxi96AM5zQN2WsEZ3Ik
JuZn7t7myLSqaDv2+TEU6c6ujXVoB88dHoakrZGVsvnguNG9yXnYkOV9DBQ4P4J7AsuLZ9q3oZIs
wfyCLL5ffVE4t7zI4PASpKf0Z3xRicnSlJRkFVFFpsr5Lyt5zTY9O9O6FkcvJVJnyAOxUXoPXAwy
7TFokQgM8Wy4xmutU+pj433fWO9ohfQJBv1u4uswFV0Dut0FuIjBqJCUblXPccadX3YDAyAYJb+g
wc6ublqwOhubpyHlkYk5FzK2YH7vvmoizqOajktZCz5nIk3ZoU2HW9stJs3Y3VixPg518egCel0J
GdJaAaMR9xTjhbvrK5pxj3hA0YKSsjAcrEkTb7hJMbEgpUTFaaIuEqBrXYLQSdWI6lpP4KTvXCfk
zERARusrIdwNfEZH/pAH0x9ACkein356Ij06sn5QRvtY63EPRPctQ3zrh47hqosuNmNi2IgJGuIv
B0diDDvmnIPKwaA7wOCLugfVsny1rMx772z3mPjxPb/CQ2WXQIaJObACjNixRUZ9iwLgBpYPQZ8m
oxedDaTYnFWw6Jhl9RTZ9ile1sUezc11uu1Di77ecj8j+I0pYXgQ5wrjD40ru3YKIHAuzuOJEi++
uijOgyWZJTxM+SVJsOm7zadTX7VbGvVAFtHzR6W3LJfurBLfZWJ816QbFKk4B39qzE24AmSfRtll
AjhohvFd5ZCGzNWDjEBEDN4hoP6LOie2+SDYQ2wvhLSjJLyvjPIzp0qmqlGoe+uaJAjSzbmMgIaI
7jEQ3auDnNbGdFD44i0XJj4aV6BzWSSFYQsNpCiCcjIf3X7E/cOR91P5GhMUqHQA+xVdINPe6jDv
3gU9BYu8WEkf8KEQA6nHNP/VczXA+Yq8il2mbUf/YhaLbUNoJonXDeVtY6DgyzQPJfCPMklPHGpb
B0+pTPLrxFq5TcVJhXQTM3nM82ZIjeM8XuXSr4NJdRQNSGf7qfNBT9V83KNdPrtU7tbYMSSH9gFy
Jtfto7ULH9IHi7ygabJ+CrJ4K2SDZOR9RmIOObLw3Lp0bbAhXxY6+ZtDh4mRwCAwqEqYIGpGPS2h
A4NO4NpEachlifTdbV5APb3bBe3TujfJyDW/8IDxLEzRnovnY25Ach46wMRd2e6nNv3o53HjUJa4
Ilt8qwgozyZ4ZpYTqL+sYC2+Q/GhKqmvGwPiXSgpu7qaEWtJ25XFl+75J6BxIlLMNzMy8WRjlgAt
6YGR0jNcJN/Gfhot4LkVZU58G7NOsTW9dP2DmwtW2dlrOBS35RBKSAwRqUMwHmYk3lhXlHtMeHOM
CEJJMc/covhhcitgq2afBFwl4bfUxEc7nJP4akT2NmdQESJROnd9HH12+JFWiLYXa+4VH6vz7VTm
Ew/VrhJI0rM7X4086TfsK/ftWB2I8d9Z9XPHetpJ4S9F5W6kQGLgGbm0JJE2SC8xilWGBH5nNUpO
+4kySrOm3HmUByMs8UQNm2bikj/QyVKdx+Z+tLJLg2hhmhvsfb51qmc8CePKN5vDGFv3vixWFuxk
bLA2z9ZcvrDrMvj38jb2U7lxjCVzRdBcd9+JdRkyDuMHS71G5RuYePxMGSYuLEt6urEixRvIUUro
eSml9w/1bG4rwGYyM15UDBqHN0RXdcfSYw+VT+89GDOwl5LgRW9ysfSCt8Actq2V0GXTPROk5bgb
NqPAk4+GlDX+hjkXrYKUH/p38FQw5QyUDkraZSia/aiq6iiT72bWa47/paIjjaetufhHWd3MwU3I
rzw4kz4n7TSyaIAO3NvU1r+11nWYLpG9a+FELlT+LR7nnhgKL7re+2vg04htEJx7HBGzkRy0+JrI
qCs/ptzsX4JrCZbHTqHaOTj74NCtXQOiBtp8sRuN/C8jYenFx4jdbT7Kq9PG5CKsrSFLUp6hsceo
/txzS0445qMBMJu4mfpVUKMunNtkbj3MZGRE70jQevHXAvWrhH8sKSYLQBKDm9+4Wr1WMYU+1WC/
2wZEIjy6BU1b1PggjN05VLcU/tkTw1+fZO9Sh6BxLUxVdf8tiMfoLGITjpA86POMH5G19LobWPQY
8b5mQTHyM3qEOCJ3u8S2x5ydYxi8GPIPFCtxFo+kv7mTzSM5IXew4RDiixh4cDBLlxA8RfhmYWdv
Cv/oaJL3I6WelX5sonbTU4PlD94H/vJDBj1icgUJHvseTXZTDtBjg571dbpTNe3fZtrd2TjBMuns
pZYIiO1XTxolIYIx1SPdHVj7pz9D1StEChna0KzhBrwX8dbGYTCCrVa7Fqmk5/jIWvPqUgFUjH+h
y/Vd8e+NrkBkD36RU3VG0Rfl712IJFtClu6HacPD++3zlxfDn0woIIELBXxhm1jJQ6ORFRg5NW8R
Mzw79mFWz7m5MTN6gPZl+aKmrVtt22RXzBdmvbn/iMtfF+KPMbj7EZRH5nGyheuIN1DUGMeI9FBP
dAzJzrTVzXThPPLxE+4UyW+TLwtoxTwes3e80Fdamgz9sG9RnIvWwLn+3AJ4m299dvWIIlvSOCxl
THTMuNZB5v9xdB7LsdtQEP0iVjGHrSbnpLxBSU8SCZJgzl/vQy/tsv0sDYe46Nt92rrbnbOw29lS
hKuUhj+RTIDY+fILgKBwz5wIjljMi8hU3dawiQoExYuRVRfl6CvNop8DBi2dfSwcSaPV9XbAbZTh
tRlDyZOSbEwogfoULoyeWGMKB7etf3RSTn72O0bjpu64eq0yT+NjYRwSIHYZJEs4Tk5ivkO+ePXL
e0NcIRbYd/BH1pLWDyi1Zo5r3SEtdAy4KU0EVCdIPhVLjbI5W5z9DBib3NxQOTt6wTnskCOouqCf
c2nl/trHnKRCbdV62IN7UB6DZn1HncMWO9YPNVIeW/6VF/sQuSWYqe6o7HrjmuJRGdShA4IbiToG
tJSxtb6ZI4ue0XjvGmLILTuTHME54cT6mzSvueYOEUbyLYZlL2JM1i+VajHgcy+IeK5rigHGicm4
fiCmXeS0c3FVJRE5T+fVF7u+vZY06ikBaiTaeMzRLabqmrRPTnloiecIhKEkE5t/5hnoktNccpzx
4mooqS5Zzla2w68d4KfjwdXzljZsv4m3qT3dB7C2g1UuPay9mf2dTvGW1gHGBwpyE7nRjWBTscVo
NWMdG81aNEgLNl0xKe3pIEBTAOUJl1msHB1h9vKtNwUSgnb2yI9qpvmWs0Qo2N2Sw99SW4h73tvp
KUUJfv8xMhxFDG8Guh17rYitPXCFVPIRuBTI82n6ZCd7vVxVENoUhn3esPoBrslSL5BDmmCXjjsa
VJelPj6ZNc8HQ21ChKFZxlF2Gwb9w07ig8VmMG1BUOJ9GiVtFqScJaOuCyrKHvdtT5CZNENLar4o
X0aqQWXz3YDG1rFngg1ZBJGADGPepJ8f8qTdCO5fsfrsuX2WrGS0Zkm3799IwZBjGk9xT4AJ0Qvk
KmDup4aMl7S+g+zZz969sYYkiLFHvvTercXeMF0dvsD/H2j5ykgnMowTQauRK1kCirTbIqd10TO/
f+43rNzAWwJAy6H9EDBXcBxn4NfswlStt6/nnxBzasamQ9rjmSFx6dsYvwbOM4fZWkeJJqvqAnSx
TfGWSfth49ayS2jdtTxB79gYXFJDylpNPDj06gyXCJIQw+pTVkrAyt+18VpwpUCaJLZYcrV4z9q1
+rSpfMB7OdslHb9bJMWznt/cgOwZBBScZXwuA5TRhl34hEXPIwfNomZcFD35iORBcSxYC7D4/K6e
6uyi+mxBC8xaxJBYKP6t+4KrIKT3lKhlZ+0GbIp6y7byBemEzM9akxgIkUK8p4k+qMZh5KMzcRiB
wwTYRaR3GOrvPqEH+sjjCkQ0CdZY9U3vhRgdy5gnlh4lOz3qVZ09AzvzSeCvcnMZ55Az3GXDOIY7
SjqE6nC/iKfCL5dpccybb8P49adPae+akIqxg25dpbdFf+dHHb4LjH1FspojNOOxox9tcJZ58kJ3
n+8AVZp7cxehti6cnWk9GjIxNriXBetLO1zFVMeSD0Y0oGq5JTz7q9PRJ7ZM8hp0d+tTzS3gtD/T
c8DyhAkT70V2NtSXX9xFgc7BxOTs0V4ynRRT2+GuOlU0NVJXR63UJrc+HBe7Z91uk39Vt1X1vvUJ
l+9i45RWW0MtPeddB81DkxKMXeVfaJfGOeVfSpOVgR88xSUqm3+sfH1dzAevGEiiDVs6Z5n0vimV
37X1bw4YJUuuqfbAmIKPbR9DG80nYz02cH8xq5cmJjv/qxdYQ8vsR/bVsoN01DTdbvI/nMi9ao1L
sHIEGm5vujzaWbUk1esAgdVrCoCrdwLSgQ11xyqfm7H4VpxopS33ZuJ3hzpw4N23ZC+8Pe+cspiR
aMmccbYGE2Z9GoBr1JGLIwcfcLvxeFckZEgKQUrUCyasZ2QBQQ/rsCObDNkAntQgMduTZhgn9gDF
G7Lxoq++rbJfOu6ZvXtS0gT34gKFJw7/ZONA6kFq4nPhwjrhMp13yNOXqk+dulQt+VbyrmUM/9D8
tiD0RzTOxTbpOBovMPEMBUwD994af2XGftXCGH7LWQa6+W8KP4GWJSREOJv6ITKBe0McK1pJIwwn
D3Y622JdQu8n3TqYRTaz+MREpiaKUJ2PlkwVZoFVlDiIBdR/AvPmDPRPA46AhtqK1gsPo0b5Wq7d
InIpk9nc3dlTrRfsjBlJsmjust655LNNEZED9naJZ6CcHyNTOw8TwuP32DYPFf3DKrTOccqhL5K8
4WwJVlXTvPQRoDMXZtzWzWr2J6WS3a4Y+gA+XIbbd1Hrvg8WfzIQJSbXwIRSEQDAqhmNVXmPE6yx
GGsZkB03lNBBk9YHnZ1NYtfa1JdivspM/VQNbvylCrYtWGLyV8O35vhcq8U3w6pxvovYwzlF9zyR
qmbMPRaxxEuoO7eL4mY0iI//Wp12F6IJACT1IW9RCCZ8N3sLXgRBABpE/1gJspkfaAdtNu2kzUnT
nuoUJsB5ZU6/Hl0NDU83RdJA92hqiFK+cIpDFiXrZZD46QJe5Qk+LqxyW6olY1wFMGrLFKia6N+K
yjKwuMKGiZk4X+wCMBNNXD1ZFcKK5N7M8JlvmHxIjgj3wCXA/ikKXS2t6H9aLElOPDfo1ctshInR
Dpr+Z/jkwRTWW8cYe5oR6bAHnzL8OhW9jRs+CPtZNKHxUmgwg2emjF+tKjslyyF8A76yP5oauRq7
HV51wwfHExdsitkxS6TdDPZ+FfrvSCefsWbe6j4E5ODat5Li4GVjYZpswppNYi335XyPbYzwYLIK
cwftkEUx39EqJXTmK2++8tj7JrWYgwQ+BuglOd16zQPn0kzCA2rI1fYsWJM8ASTay047J5H2KeqE
ys12wB/vj9sCFZzwxvxKGyaY7o04N5H5PXTuvuohMljYeBd9QY7Hp+AWKyR2wwg907Df9MrQMfhr
J99MRgKFeC1KX1freuAGrFXuIyVAltQBoZOCUQgiFxdOGNWBSfNsxOtGcoPVR/yfQA2BEVC/sKpZ
byd8zz10EY+bfs0R/dTV9qEx9LWWcRxR6INPGNAG39FRWtrGLCKcwDhc11ZPu1MMNsgtKPAKZhCQ
6qJ7p9d4t3hGWKP/gP+YyP5gNatH3FhOTulNOtXhLa7qDN1KMXCLHhg57EropurVCvy9U3o0NVhH
TWklykKzd5k6N9MkKN7ou+dizN7c0dj1dkBesFsE1iRforHIqKadjmx0Kb3UXab4jv2TJwJr4bE9
CXzDWmp1v2AWXA4liKKeu0YWDSWBFthNbVQ5qBBWsm2UEtvIgWRhq+gH6waugTF9Zc5krmM77sd2
vRxjrfqQpBSG3L/Mzvqcug+HXippJb9e7GxK3SYQpiqC1ZnNfq1gQx1A4E3779qijDVlnLTDFxlF
774BhUIzdpVn/uPSu6lLDCCFKXdjnIA8mBPker0MzW+b9klpjjCtiBSHRBMkaSz4MTg+ySA1DV8p
eIdPpGVvrnWZNVvS47c0tgA39OluwC1RzK9z09/mWvpP9H8jhi636Naj0+2s+LsDZgthyYNmnEu+
v4+JFpwMBwxBvUPhD4yo4dmsifxNQwtNjvXs0ec6S21wexJe/80u88XtuYSGPMKI9xRPYcPmWjbj
lmGETEFyq1QZwK+n76OjMoZHt8borMZzrAsyA9aRJx67i7OknonPmnE7zWtaHy1IT+3DrfBI2IeK
Pdfg8HdLJOvZqdlxQ8E+5ypvY0r2EUJ+eJQLBNVrok17CQyWpaj2XLCixZs5IBvGNE7gMVnyokFu
MREke4zX/aUcwy/OQX7LQ/4ZMvAYZbl29AIIRStzWFTcnQqug46j48ESP5GDxcrETMT6+J405Ar5
ZmYEoEs2OmIMdkj8C7Og3AlSBPbRLjIXQUPbn+0CzUiXRgNHH7ePaTsr9iuLwrNuqe4eSjtfpF68
qswcmb6DvsiuxiSI19APGoQsvvCCFux2eFv4+rCgJnEdw7qP24oXj/2dhyTMtRK6VWB0V8w+V3qN
9xEgL96W434gwZpDcEtV/+00CunQqTwIKQ1epHbnxOauzLM971g6nsbi7GWQU+vs1eNynlLGJrNm
ZeHAsUMyiXWGq5sdHjiKlIttmTg4NYnAJht97rAcK1KjwFomkW990kCt1998k2sy11sLMSkMYYNE
eB47efLT3wAqFvBST9QHXvBrd+TqTCiTiPVm7IJ1gZDLHMgebPCjTxPjdU6Hnx1mb3pqHwTNzKuY
xhwvB/agfgKHLz08KUAEupWg2WFFS5HDZMQTNOXu2uzUi9bX0ErzjUGcA18Tr6QGiZmRQIj8SSje
PVg5gIXqzF05UExB1Lf8COjmW1pB97CcnmKGP3pA9Pgl0xU5LFjDyRT+Wg6uIkdnT4wsmWD5mPTz
bJryUpfNdvfOc7RxWC8KKH2gtRbeQAf6+DtQaTi0oKP8b0r88G/Em5bDeSqGP7SCFbBMllu4XOmn
XzqTMYAaSdDCDLiyiI3eKcheW40Sd0V3Yqx3HIeY9/OZmCG+2Q/Q9GvYfxzQbvnZa+3NGKxm0SIl
ebH43wXfks1sBrT8DqeZLXE5DR16V/gBkGbN/QePA0wwAF2gUIT8pw2UbBh1nX1piD+B49ZLt8Gb
kg5XEfWfgn14GX0DzrmbIj1xzrwIH7dR25jlJWynbRpEJ5FC84xr37wastKWrcfDn5bHKCi8nevQ
Z91hcq3ybOcPBsCeZtp4ibw3nb7NJ/wyxN9Ua3zUYbTuM6+k7wCsfmOnq7C0bibBdyvXz/3MWupA
RMq0FovK8UGOgZe08f6YeTctMnpUaNk7eKBVCIt0zEYK+02OWOo+Osd66ApDo6i3U+oQUJ62Vjh8
uMacw0HtzCJ9QVsq12M9eMqRm0w/74+lmfZPluQ61FXknCcIqYxgHZQahfZXfPlO9+VXHOMZ/0hs
iUcUWe9TIjZTjBIfQiNhhmetu0jg+fTpXsdRSrRegDJDvNm44EZHZX1EGEAr5xyGvy7bEb19YIhc
q4iOLVJ+YQWKecRqA+bPr5lAg/FiGr+1w7wQcBmJqk1kUz7p/7Mtd9U4/jKM5J/qNj0PYcC/kGp/
MEmzqEQsne4uhNqsemlolK7TVdaypp5HAlN88HvYKk4cF1CymskhPTt+u6NV2BFmu4zrlgszNuTU
rg9pjYDo0EcLSLTvyx1xvnVQubS2vyY9JQVqbEFRojrw5R9OVopnOxcaJlSneSpy8mdmmDwzAmsL
r2TVPLY+HS0F1YFmLTlCWDimQ7gNOxPSUE3yOsuxyBbGnx+GNfQU6CgWmVrwLNpausZ3AcJkGciG
kbvx2V9NrHpaDa2mVsCG57GxLcx1y7XLZQNEFMlPtgnvn5pt67Zq9K1uN/vWI7wT5dbroGaei1ZS
/tIgJgEkb9m70ZRNVzFXHBa4mxiTNf3W2FVNtoalF5AuMS21Gzr/VwIr5NIFYoHtLNt83p7EbPpV
FDICtWn31qv0pHOdJHsJ3Y3r6Utd/8QlbuKh3IDseDC60rAQfWBu39MZvbRz+Ik2RiwFjtqW5bXF
VLrs0Nlq6bM6Cy+u+eUwrAQhJGcZ4bqY/c8tMQiwCriY1vb4qgh61bzbifDrcQAMwAa7RLUbgEkY
Atu+eyV42DFYqxJMdNkQcTrq1IpWdbBG1V5wvVln7l0G1GJWETEtYvGwO7riwdzFqmGE2Sag35Lk
z7qDMWR/dKitlfoZjc8ZLRfVzac+0EjCgE9F75M7cw+gnAKyl2bHyPaPyZLuLvgHLf5CLgcSQIyp
XpvUXSXhxRDA0xxyVNSetc2TsMdlpn2p6tvsx6ee8q6+uPr+uIbDykU/Ry/3+rOYeTA9/ooBf7zd
Eveknaf/mP04ps1XqlrhLFtSTGMY9wC/g8ni1Anrbcs9tGRQsvnfQApYKPDe8N5KoIqdPjMn1rbz
5mHRLftdaGxG+RGOd8eJqJEBrs4mDc2cXcwicSyYJUT7zN3M4PP71wgTbMGn/SmrK7wS4nO0k81N
gxKHzEXQ997fPDi/PQU8JrS+UGAzuw9kXby+Y3RBb4lWqk2vA3zGgB5WxcbD0NadWIfyjeaiiZne
irErzaVuxIwyKAmgHdvsz+ogSA5AS9kKh+1XkH7WuXlnHboeJ7nlPFoqw4fAGX8W8ZdVVPvYBz4f
tuKdml+L+10xwNFpYFH5XHEtFyx+XfwqXSx1RWwum0AbdNCuUKcbC74j0Ew2rJF6BvXwJLnY0yns
3kfvkfKPTAoEH2Zdir7rH7N6jPjoSsSLrHQ3M7wOMwaq0IszNZtqfuyw8QG3X7hov7HMsU2pS69n
d9dwtlNnEEkR62o+iRqqmbxx6eD4n8fRwQtv2ciuMOgPAIcepHPXjqfDnCKbzbXKkd5R4jnht8nK
qTo2ol442m8WMDf9CXKxiaDRq9RWI78Pz3uM2pdljAfTjV69XhxHIZcZ8SYGEtYsL6U9/PYUF42k
vofhQ69h9HiYVGc8GXRdyO7420KwuFhTsS20xiHLADLyAOG+srrnwPxIcn/hxBo5+79ZkHQHsWlQ
YYcsPlbtlxOsYnYwicObUgJ1wUumILpjs3MsC7WDO6jx6sTOWusKwlHPyfSwBgwWYRafMup6Sh7Z
agz3jdA/p9HdmHjiO+z5NjfhYfidXHy0tDBPj9AVb87oPVvRjmWPadE6HtzGEMcSyzcjxg5QdAJ+
dnYFZ3fpO4Yyeg07sv6lPHtGvWto5xjSPbChJ9fu7iVGqUzrr95M/0Rbd6mxcsp2HecTLm8a3aJr
qg5h+V6ZB8D7QHMobqH9IzLAOSbVNkc4Cd1/w/ho/IeFhqZFJZ6ZbTy+293BcveUnU3dWyFIElYL
cvYqZETlUkAuZWm51AxmF9szV5ZyUax4G+Ecx6/C084EHHCetmVNoB3OBV+bKNHOOXuiqWyWk7jn
Y4pF/WLYeHLTrT6JvQg9NsUljO3uJ8JB0RTtBsLZTgZsJ0T1bLJIYfPoPOmgA1K3f3S+nqxtDCi6
U7xDHF/mXJkUGcnUydAOoYJkPYFGSW9tbHD4WISQAZB/+LNcM0gZLJqseNPE+M+z0eorM/iX5LQP
x/nOg1MuSyZlS9U4pN3vqbLulS+uGV9eWWWvjgamCEdq5VI9oWsMhwRp+CVgAlMVoa5hWmJZufSj
eOiCZkA8E7bHNWuCCV2MGkJht00GICC2ZImPjGFZPpFVA88E9uuIC3Zs0NHOjYjWK6ktdN376Sa6
EAY4KIUCT6IjwIyaf/cLpmTupR0hlwh/bRH0tzBCgkD6LSv7PtUg7BJW7T6UA6+xr10F3dAFKxZh
VFWBxUOmBB457SN2qrcyILdtd/lPPRDOtPgTswJ6fmGdAf6/+9r4wUFlLEKAsaYZvddichlw8kU9
af/qOi9fqRSGKo3Vbjl3l8KDtrp1pMktnpSj66lrGpBC0seAUzu8O3HJzp0KINVM2ikp0M99bLyU
z7i7wIEqwSK4Jz3XtDnt6s5HlSCkNnIFGvieeiklm8LZ2kDcNLv7ICz1MtZ9c61inZtdZsNMyb+y
1J/R48OXanDS8xdbQ0YQc/vuPUIYXODLCUBB6I+eKkkivGsROjYpRQcNuWOlx5Z2g5v+Elquv5Y4
6vucNL8NH83ueAWzM4RAo8iNmRG+sSc3M0Z6SKpMXnUVlkA79cw+2i5S1tEjtAuAC9/Iry5aY1pG
oq77jaVPo1wHXghhDkBg9NdYCiNThaX0pHU6CxrBbn30E/Y+VB7n7nDomvY3Dn5YsKRuPNQIn70m
nlSB6EYfX20Fu7yjqWAfy5S1P4yggv6IPONSUsdItSC5g5ciCC9dlD5XUqYKN3vHpAhWuICCReGf
j3b9zVOHnOF5ltIPheeb8baUeVJucX3V/rYzCdRQDkdNN0nGnKMqnrrYPSMbu3KdW+jRW9KgOjul
NEnSi55BqimotAAaFKgJC0JgkifTw0x71grhOU+5Pjkf1J0obiV1p9SlkwG+dttxq1+0kPqfkQcD
cxHpRQrSeZUyWEDokNz/OkJ5XlhUwT7lNnrnwCYqwd68f+7FUD9XdhPhBbbF19iKzFh69qxiDl7T
fBnmGFV7Oj9leiplx1DsCqbmdVa0+h5LoYxWIwCiKEeHdOdRrE6nnm1S+6WV2k13wtvEg+rMpdSa
MnmxEjGP9afEZqFwBnxT5ue4WYMcGJJzF96L7pRLEEGclIeeiq7iBkQmcG6+v9bjB/QKYtcsLkpW
YNTrrIg0rFMHSxYJJNmYLGIk0ebUXFfUzgP4vsb2w4miu1ZgAulwpXLgY9VO0/hQaMFX2bONNpsD
rM4/n2I1w0W9sAofa31QbxD5MaMZMPHkGC3tiVmtg5c6ilT7F3dAdWa2v5lGySUsuNEXvdasWU6T
zAtRWNuG2d6PwWu0st5HEx9XCXfatMKaAamm0g2/kQTxmsnwzRhemH93HSkPd8pwgYcvvIhe7Hhk
zeLcZQHHKqN7wPWni6AMltqLlV0b+B6KN9PQ5tGIcvBqTPa1k5Ish9THp0ukFlB3H40HA4Ih+hTi
SmPpD2IB5nbIhkuDR4vSRWbC1JSPzOB4zZ1zbfbdOk1C4oSzyR8qyGrCUUYLNHH5j9SFq03dT5M8
W5zJmqctVSzOkWqfZiK2RWWXFoNtQm40PZpjyQv50P2Z6xZ+6q/UJDdMmlzwua0JFnl4GoUJ5y9A
JktEew6NggSW1ugrdOq5JMK4ZlN9LC3WqmxzezSLiLzMsBorugvziV6diU0A4DP/oYrplkf+VpO2
BhYTdGJJqYLLOzvUu1VvEPcMyO/X+Y/ei4XUxqdigNLW+FuTrjYtRcPSDGZk/zj0/Scrt3MTWr9U
T7OJZyiY8QhNcbY791SI7M1q8aGnnnlyddb9prkzhbOIgq6mJdejhXPgIfD4s1PNXeC1/FCJudOU
dykcbeWA6tySpaJiLupPepxY0CywL5UcW7G2ycviFHvm1qsrfDfkoHJ2acqqNvRKrUrDOsUgbDUv
uvBAHF0tfCHy8BZ6UHZJyC4yhdtE11lJQSaBHWb+KdH1W0V3ii7jY2aH554OIY1bh0X9ezzVv309
/fZx/BpNAR9fpxOBzFYdJUU6IwsQJAUilWMUd627oNF6YJFI32lB3NkwP8uMDCLBIagt5tWCKmkn
9S52kXPrkoh5wYCDzxvK4lhFn6UN8b/bgyNZFbg5e8hddTZuyPEigWXh3i0xz/K/cx7b4BsdZNXr
4zqCRNa14zKPnGuEw6JN5BfI34OMdNgn1dGQI1wpM93pU3FqGs4Y5rNCz9GDudwD5CsqnLeMHiqC
D2fTDRJGDJi26DZeEIAeAt8bh/TtQmD23OjSpgZkRQcugEaPjGFca+mxtJLuq4sUgDnhz86NLWLz
J1sGmIcd9IZ4doDW51G2r5EHJBpd5FS7+R13jLcZU+ksAmg8S4XSCc5K/24yjXuBXENGgSui3G3q
979ZStbBc5FsHRvkTTX9aQk0H9dGlia4zzYkRmhgcIKTUD2JuFgx/+wBgKpu2Dd589ZnESn45B7B
X0PisJFmcF4Ho4363hkfekZ2h36ba467UrkBsoE956ppi+mB8ZnBt0FmYe1VzdaP4JOFk3ztYvIL
WHi0aHYueV3FTR4WI45RuZx/UKe2ltNY4SxRK63q3v2euYo6nCh1SGaA8s+HbREM+4jljaFpOOjg
BxeyPw6pkMSLAhLTPvoco4QN5rfHSAXoYVel1oazf2sG+YcDOJhwBm8MoOqVNyFcx7eYEik1+pdB
H98HC16un5TjNmzDF9yBe8Mor16m31lTHoqpepFANHXGrRX2w01gutYijrtbN+AYTdNs0/BuNAP8
JbLDkFSt2K8O+y6AmplaBKenuLCgizvXxgneME+/h/5c49DXP4Fh3Qe9OmbuV+HI13kyeBIVjw6U
RUq8XPUoi+mQTICoWgxs9BBQy95afMN8FvsJ2T6REEia78SmY2Fed0q6WaPPPs7+dTOHMJH9Fpzh
SHaftx99pFBVHfcUOuO81QPtOTZJtLN1fTcGbTyHU2+4vq8Ieq+9E5NidWO6TfPnxgT9EqE32o1O
D2Je3Gw/u7m25KYT0YuS+yCzbRuxK8xN2lhgmLYlCUMQJq6HqiR8iqt8NziIkNuSV1UxZTQlX++O
eq/JLaiPFc4lccd2a2hE+1NcsfQZUoUuSzHu6yAKF8xh4TIN+E9OFU1YwgLxMzUlFn0pdkWe9vd8
cEf45qQciGcTo6XUiXNkuKVWc86kBDZnLO00mUke76aMf5TBEB7a2ENjywCmlf4QCViZ5fQRGubG
IEsqFA5KqR+Lkdw8xN+VF2kYMZvcJljDhSlpp5RamQaSeyft9qx0nx8lgIPSRCXhdUTbjZYiMxjS
Dv6JNGvuibJ9NI3xpxd68xRU/vDUFMXZsPhuiIJOI4IoxDPCijvF1J3dmlwA7jayciNtQm0Y5Jti
mCCwhQT8lQkc0PYThqLax3IxYMr3sgL7M7ToSROPrs8fTA3Rwuh8mJRyeg3V8FImTCCxWzx6FyAk
kbl9p1Pdhso925KErEksjhDrQD/2ecMbkKyQ5yafY5quMFcV0JsMKHuIIrUay0tbQ1wiogUFXY8J
A4Y9ACGFU7Wo1WuGI5fVK2sWD8xukP/16OybvkHFDupnV4dTNEItN/2vhMGahRYNyzbghmE0lyFe
LJ8tqDXhCTBo16i7ag4/dZgf/Rf4fifXwUOYFR3Ptduc3EmsfG8ybpqBVVcrjNeEebHH6qT0ZsMk
fSTIc8hogyl8J9tGOkAqHW9CDbwF+/Yz98XHVKnnitp6SrpectSf1h4/DWqS8o4vWTFfRtrTFBKh
i/HlAMO6tiaDjhPAnPcmC0KVbmfHrClh+ueZIqoLKo0MX/luC4oKSk+dzIxb/SjT7pA05tn0/E8+
rvzCYxMsohLTUJQre+dXLWdVB5FQJ9tMrN4AJ8RvMt3nEXQtVYjnpHewXaB/D6xkhuhCCZwldxIy
pT0gNLATBkuytMFOQcb88ttxl9vRBp7Ia0ELMNMPxqdxm1WUeWcFqoB5SHEimjETVWPusz44zXzu
akD+9Ktia2XipGwyqP14yz1u6w5UZ7D5OdE52S/J0R30KsShoh1V3j8ZcbfVtOjCMbjyXFQ785b6
V0EKp2IRbDPujwnUpRjyAT/YgLFbREdEfsb+qvkYS/1SpP5NJs+tRxgUj0jODNWx2hsETiPeqyKQ
KK3Bkmv0k5z+8BItc6bkoW8vjgaXjRi2pCYZ4SCoPmUrDjM4zYrcmxHQa0jPNyeiLUh7oAKExXDI
UZRVWV3SSK6MOtpMpKzSnPTNHI5Q2Ova7i2akfsaODAMgPWwN1oAyw0tM+yMUJixSn46Lfd5htuh
XScepWtq0tKnZJxAIfBwsEd1bX/V427tCfvYLATN1qCV9KrMBeGNwfqH8Yuxv9lynSCmxASICXXu
TzfpaKBjIKkXXMVsoIzl1cpXbqbjcqKXA+OvZlwiQhsRqy/8hci49mZo6JmoeW4m/JLFjHEik+X6
iDLtD26nXS70g1Jg2CB54y9u2lXUrgfe2HS+5+DIc/D0j5IYEY79QB0bgmKy5I2FywCvt3L3WnNv
imPqsYqq8zVAGy5jy9KIcAMeBNOWxAqZ8m9NKCvl7LHZERYtBI2/zKQ7S21qaP7ilGG1iLaxRxSW
pYWIP6ltQoStYI03SwWhgz9AqlvIZcA5dSa5m5MU31P+i2uOh45oEe6Vem/0/bKSrxOAzRwcFGVL
8GwLWnmOUXeK9JWYPhy6yuVwtJqNqR1EDR5YJdvap6J+IpNLmoL3V3CqCdrpy5xSt3kv0zYZqYgR
cssm5hWFt75dgcYryw2DaZmeNDLtxC5MhjNkPmMvKtz7VOJqb5hua47QaE/HvG1fw+EzHA58PDGb
63wr5oUFDD+DIqLq4bM+i4v6n6xPtDXYSXgQ/rPZrOBnsigMpyPMy9zehf1izLdhvbQj6iMkWmTL
Q4IfHBM+ufQai/01qzhaulOmAMReCwT7dEbPnDLSDyJ/0/miGM/ErwsPVAgqCBtkM9hVcw9nsBla
+FTM529lDe4fLcUGZCiL15A9db0v4k2tHfMKVCiq5BMFOITATwj4Elqa/adaVCQH4ZYgNrWf1Ch/
m5jphyNQRRqEFc8yEUPxnOfLDlCWuSP7aPhwiLEnLKT4HCoWY8SYtgBSUoW5PFtp5r+SOyKnSXFy
5oXqcEP59qUG/AyJOLwK/mq6Ew61gJjZL5m2I1bK0y7/oZ4X8dV3/zW2RlKUHLr4SCyAJsXB8p77
8SCG94zjP41Xyt6XGsK7XNjDMYqImNEsX7sXA1wgvlzpY1ZF79E+m44aMzJ/NVImLxuTlP+86jJx
bjHhu8OmnvLlvP2cfe9WB9I5oTpp+taHg4dPoXZ+yDlI+WZSYyvI9swKivEUOAinRCQdTBaT+cPk
pxFTVMJZO3w7PQjDCT9szTdaef17JJwXMXON3Oci3M7tdQnRELLtGeOHnleLbI752yePCI9/qoyb
zsWy9zjw5hjAyGVoiD5qaEMu9fFjXIXrzhjeuOh9pewbirXHq7uv/yzPp+3ma3DbI5Z+n2uK4Z7I
+ADiBcmZ+ucShPC6dHh39IQwrBRlR4mlGDDj+6MRg5UkYakYxft9TupB5Xjx/sSAq9gtIf+waYjN
99i6u9O10g32ETwGufZdhMNJttoxcp6J+yPEjauMj2iG5Bjl8KHBUEytk9vhtjja/quDRUGPfroQ
lINDwavFuAZ8t72J/yg7kyVLkXRJv0pJrS/SgAGGXenbizNP7n58DvcN4uED8zwY8PT9UZvuzCrJ
klrkJjMyzgSGmf6qn9JpEh/bLr5PEFWSDqvMQBylcT4jX1/ZDO0Sl0Egitl27H4WzbE0z0n8HZAt
KgtMJl6YexueUvjLyIt0pZ1sfAJYwrHgV/A4i+SrY+c45SKm+WPDfMTluNJDUM/MGbxcgGlh6GZ4
fCgYdEOfDA8SXJr9So0a34DTvdsuPMxhpiq8m9aRYb73nTxiA7vvi+U/UESrnIL2HKfeyy67jYKI
MMCN49SfnqN2EtdL5jKW7ussIkEeTBzZJPPK7j63xTUi3pzWGPuxjPvpAJEpxmPOyJa0NKtPDJDP
plgOQY8Yatw+QRryVmmNtVbVKWM7R9EDGkaPchLMhJh2TuWn0h0PbxqRdNs+BH74NjYUHFoz54W0
YcMX0hXOcdpleBmP647+mGFkuOWWNUG9GX27NYsD0+qNL78izk0NKPRmzt+DnvFW0UpUodSnZKyH
8G3D9E5y3lPVacAE+olds4FKRw42uw44L2g72AXRMp6PT3PLbKqOHnBjr7UZ3ci83VrVAFlFhByh
xg874xGew55y+m6bFfi68vQ1qZyDiR+tYDzkhiUyNYhrqnFO5jgBMUn655TCEMTy4Y5Ezwc4zOvU
Nic7m77njoIWguIgkQC0KY1KloFDtehnG9niMpRWr6kwX5Sbc26o2htKoxHtTLQg0b6oblxPU+w+
pKN9VSSNYNM61LpG0WsNeado7Ifa1eeoz27TgbeStkO9d0m/Cy2ws0h8XjNTmm3v8MmMcWsw1U5L
MGUUi14ni101bWB4d7G8LWFYLzr7VO7t7UIAbSHPc2rqoaMvuFgTX73JgyX50Da/OsGVzFQxpd85
ecBRhxvT85xNkMk7iCZvdsATrGO4GhOE3qPIPzhOziEqH79kV3x7ik2nE2Iob5L+aNty72rnjr6+
HMRHcYZgfpPWxQ2sg495ktTCOL8oh823bY63Bgh0XNhbKdkaWoGUrE6Wj0EXhC6b8wcafS5mJLfh
aCF3EHpusj3UL+s8RdxdSPAAF+Ibe1J0NWoePhOjerPGfSJzvLDZfJ2Iiq0VQcLZnIx1xwApskPA
HCmBDpderZUp+19ydg4eVeTDHN6H0DU2NlY3KifOU9N6hENomSC7p1P1Grnx4ljxTnmf1zu4H2c3
UNfYGMmvcFuT5BE09cz7iTAx5dh3FmHSVPUkPGe984VXM1uidKgP3SdP4u/ky7KS/Noaz2DESKTg
nfF9EqqEoGh10OyQ+y0m1uX42x917ROvbHZWJvd9hT49E8p3KnGJbeeGmNkpb0uoCXF3kul30RH4
r1VzUTaO68IE2F5QJukHNo+kADQFiYAgiQ6Bb3zonI6MPj2IuH6oul5CPc3wTdrML9XkUTTleC9Z
NZmbIBDh3iO+UTKa8krWWCyysRWQG/C3wnZ+TUm161G0Q3whK1Aa25zSNWLyqwE4YewWlCTGbwKH
ReyM7dGPoL0jwmcB25nEyMKf3J6SA4Wv0x65Obx2TtgdYESYX6oxiz0zR/9XQVfESxIY3ks1C1ja
sBOL39MYt+zO5v4wzcY7WfsIfnldHCMIEHQY9H0MO97XnK6iMaSqtipsUtZmNGB5neCtJVRP67WV
g5qNCvdc94N/VaN/NRSNWkHq9fuEk7frLCdMTDjsOohaKCnEyeoUXVlCUIkQ9v4EWLgBs8D2jroo
o1SA5cfSeACp7d/CM7VuRi8GOt/AFuq1G/wO7CGsToSVuEYIixPIZu1ZxWSpb3zGLW+1qs2f1o/D
deBJDn6V7Lb0KaTA6Mj+2m0bbiySC1i7CADcx7oVv/vUmO4og/ktRMrdQKelptZveZDf4nE75/6b
ZV/svB9X+ejc1o6RbDQHybymbLMoj1mTYxSAJwTCMlObRjdnOwsvc+LsDFm/pDkwgaoMq9eqT/XF
S2g8a6rMOhZRm3M8MjeTg91ysFN2idCkrL3h0fHZuYwYvDGD6KQpJ1NBUjA1omrcsweItmbMnt2P
411e4WS1F2WQjgveofC+5piSAnZ2QXIVDZb9UgrvHp5NsidEQlPEDP0OpnlSNjho/TqArqPcS1ML
78cVijLDxB+G7RwE+kqDArxPAV+o9oefnu8aSLcXnHrMcKSPHVgJs+uh1leEynOIgiX2priBSrk2
5jqk8c+1M5AicWBfhErAnHObfTCFeOn6vsSQG5FJ4aHlPPdVtdSqAYF58oJEP+HPCK6I+AoPRmU8
EkGzQQWl9m82GsyDCjDmpTvLt8ZvAUDWmjsCLzPUp3VbV8E6mnLrLFMQpK5mh6MULjwr1LgS4nIa
2Kems3goBpETrMBfvEoaWPShu5RURKjGyvwKxLKhkYIqLsrmVAKIA9ABBYcKc7alEPv923hh37kl
ZCSvDs+NoBYrEAcFWJ8JxZJorIaD7RcuZz3c1uwQUzW/9q1/xoDP85iTQSNP9khZspMX565fDLD6
iSJfjtwkPCKGfkso+5fSnBN7dGlIsNvBopGboMFtNPgTGS+008jKLrPDhDH04BT3hkmIS7f2h/Ka
o6YnICV1pvtfZstekaSBdGNr51UhYVystGY338HKBqBXFBinR+vdX/oaRdZnZIvnzVyGDDi9M9UN
oG7RpkPvNZc9yUjlPml3ZBTVTXjiAot3Uk/kOUdybkHs6yWTiFsDl40usjtn6T4M5TUzwV0aM4kd
TTCztLqTXVDF9Y8dVz0uX0ypHmZdfc8uNRWdR2a41x2ml0lcSPcDPzKobR0z+tMrBppyXk69Ihhp
yUN6p2+XGUT9bPj2hdnQzjLE0c3NbVrRxUNzUzvOL7LHtZzGUAnoFMDM6riHJkqB8Bl28mMWE6NO
UmsnKhz989DM3603vImivFcuO7KcvAHZumCo3hKz/Wzxlojm0w9+9bq4DIFIaO5jkW/t+lIRRDSa
lEvlfbTpQGC3xiiZs+6zlV3DEObJ/GFL4zCU84cjJXvmGJ+vGOhvif38u0fgs7OHIUI24KBsug4V
W+y8ijImcdV0O6cIFgSSZ2+DqkUrxtFLCM0Ca0pcwDEZOzDh32fzTRdjmav84pFxbkj4HFcb3p8I
H2U9DTvp4fbySq4lzsEj6dfMewmZxrDrB1F2ntD/qFtlFkL3lUU5N2QOE3qGN8F/hMFiuPBWEChY
YbDrVwe3iV/LRN/Ng0Ejk4Hljcg+ncwc38p2LehhGxTtrRiS0HHMhTCr6MCCaue45m1B2+lEAzCT
w7nhMcD8oockHjCiCoZfcaMvoq4vRRgdGOFcQMchSag9HJRjXLufovA3nS6PRJpYp3Iipmg8ABhG
9vjGcquZEHuceJMJc5Pn7X7kfiZFQo/GxcEik2OBH83qVJfwcQFNbjrgXsXsoyXTdR5nd+2IH2iq
Xxo5buJi6aUNKAkPVg1uggDOhwlKZ51KAuwM29JtE7rfBJn0iSg1p9rS88qbrvRBwyFIY09YN06L
cyfAJtussXTdlKb/EisY2QUOnKIzVlExHkTkil3scriGjsxyaBGHpfUI6IcRkHO46ayfCe26KqGe
9MEGfQB39tnSJZwj3BcTm+Ooq5+1xcrvv3iYEqOwWeech4UnD4wajnhj9l3lH1NV72c+WoZXVtXu
hf3TqVf+PkvFbeP44GbaV6NNvuyQbalXRA9lCMxvwDiNyLBtBTnC1D61dP01fs6XRmaGhPmctw/e
qDhqv3YewF6BKlhVHF8yc1GN8ug+rttz05ItIYVtDsGDYN6RZvQeTI1HwoDvJx92dWehzTlXKGXg
v4fknQHvvrVMEyMns+OkZTn1mPduwnlp/UvicybEJ/0un+QFjj4sSx94Uz1j9HdqcVMEOqROx4fO
ZqXxUQbgAdP+bsxqbm8DOZMK+0k7ZH2rHrfmqev6A7bk6eSDhe6CrzaitMYv6rfU734sbIdEt8gB
4koz7PqMbTOcrY+sKq86LSGuVtdeo4jWmpithd0fuzw04PdKew2wsmYfWqRyDePEjmsXzupoGvWw
NRYTrz/zGBW+wsugkjPoS8xwDk7blnyjxoFulPmNVXif7NkoZohAlDQeHLV5Bw4XyzJIDA0Ge+03
iY3BN3ivuhDffrCsvL19MUz4GVM+zycs9BW8LGBJg9Vt9YjB0q+xkTUUyGSx+M77nz5AoKKSiXRR
ia/BkfpqZ+K7aL88wMJuGc1Xo2pAXtJrFEntHIs4O7Se3okiKjZO2OutFF8JeDvw3/fgcQgdpUhc
xqbFXGnqEfOMd9Ol00viZr9oNqJOBHGmi1G13t3xiZoEimhtEpkRUZwRXn1IjyEGgyl3qJSUqOSM
xAj7RdDl2/SshUFNRX1iAnowCVjU1a9BxXsu/V2Pjb1QC1ojPkMTii6TNN/CBk9ovBTnRU8efxnN
qRzNkhsNCo0Didq6Gr/umKAx65diSu78Mb3A2jQf2dKDPZ+xvffRwCVKF/gk82WirnZ9f1t0wUl5
4NPa+ey08j6zxmjTCPxafsjwzIWlqKwQywZ25WwK3kOHzbLP8MBqbny+Grv1bnNRXOcI2dvwSAak
zrWf7KfW/hLAFQ1t3o5OGOIXJPqIqXiJFISYwDsWPodJIv4SXhKFJP9ADoEUOm5KM9j2dNyYujxZ
43hHfHs38MiIDUzNAlW4rDu6vNkBrCpfQZ8tqCSoNLynoR3lphLQY3JNP/VkEJMJ0PBwrLzEsjhp
Zxn5InIWi55MLnKrYf5PFPcGMH1bE45nWNxPVngQY73DpbeeeXp7zRWIzEXWfrJRDB7SliSYoKw4
5ueKmb7fViWSU1/aXyPcse04q4/ZkWwF+xokTLxX8FOabDxVUCLwsNxXmUbfY0jA8ky5nChY7Gu6
QRryRMxj7+VQq2X1P/ZAhdq+J5oYW8WtqdWEDVGgasMGpK9n8CFRmc6RYvCLTDjnKVtz9NHpJat+
hqn/MmKSwwnH+aour2Ol8jXxgA/H9D7dkXljZk6fBSnsGHfKVHVU2/kTvqrmkto4ipvuIilRvZtd
0uuxSpH8Cbg/ZxEbKUk6t5HLPC4jUgWZaUKW72vnrYgjeSmUad3FCba3OPWOgahe9OIwmMy6YdgR
Utw7yEdc3bh3XOugUm7bCEIQz5QuxAkNCW6mA0SbX6Nt77NikOid8byVAU66CPCZyEgQz6wNCPn+
ybNCMlpwTVb/KJzBlUY1wK3n20h61TqgMksZcsMZghIBerjwg4GWWb58H0w/FrAHZCKCjkPo7RJt
UdY5DC2maefTnqqvbFY4+VKqVHSJKdxkGkA+5QVaM2BDl/1PXwLYQ6yRm9gK+bljmz/CFTSOdBGP
aH/wrTkRN3BgzZdy+qRQxuqmG9I/IKDJuOFkk+RsNQdr5b7jW6N6G/Aa0DM81eg6UHDUaoZNEOTW
CL6meAcQ9rvMph1mqJUyb7A2smeF1Ul2nLoZ86hmDO8jV+yqxx7ERYV1CaXMYDpWZgVubnoRjZ+A
KqUs2UkHpQMZUozZrTkjQkeHpfAuZhya0F9otvys3m2f3Dsd3gbMXj3ktd64MQdcBh9WZG+i/Jv8
8Mqwpl2Hbpvn2T4V7kGXzwkYuxAwg6zuS0S4anzAQLNr2YKPaEWGa71QtgzGNAuf6hpbeOr3F/xn
zOqykzKg6lBtRXlAYKSPo2bHZ53CcFeDiTYAKc8702wvCzFiwqCGnxT14JV+bsCqBWpxhZfG95ah
GX1lq4JgimXfBYirnUlPTL4gu7v05Am5c1r7hmQZGCkP77/xKOWpD/MtxLflQTt0FGdwGl26VqlS
Isu77cobAKIdY1pPcd+oH57O2yhSeyMPAG2Ud24LW3Q0nhkIP2cDcSWstSOCn0mZXRQWBx83Qp/8
GutFIqT1PVir8LlkfzZggq3oY02mqz23+TrQTFUrrxMbAgQPZkBrndmjG7tyYKNlGfO7y1AKap0B
KGJVeJTK2vjJbXAcQ9/jLOj8SwtkaC8akmVGyxDB0S3+FgR+yGf9QJ4N9XJG9eY0zsxNrnsTOkTE
usqWlsbElpAecaNkyyizuYvtojj1uGGTvkC51bAAE0swSBkOihBoHx2mgYeGt2BDmf9lza3JUAEO
MDgQ59KX2JlHdqBB4u+0Oz/YOXYmLheSrkxeGPu143RfpexYUdEfWyxWUN4FtuyYgaF+xZFAF7B9
KYIAXskBR/lpiD7A+q4UgivVFMarBFJmJMzP6dxxU/9umokFGObj3LoGOayMYS0DxkZQAdEfe4Oc
kDXrmxTlYWC7NXKMtI1oO/IJK9GvwxE7fJB3GLEnlgVOZaQB6UOaUgdgoHHt088kfi5Ld9csLPqy
e6IeZL94lRo4WJ43bGXI1+nyGNH1cFuFuwYuZzE3u3kpo8NWDTGZsoU0bb7LfmmFFzMGZCKfCVdn
QQ9jinscheZZ6Xcgsls9wFsz29VENAXg73ns5FPTUEDxVLvjZsBnn4QD/co+LcTOnnv3drDxMXLv
Uey1VAHs6+xhbLyvVj5WmhoW6GFujmvGoWu9fyWre6h9Mm4aLz9M9/Us0p9sIkpcNbdlPr/YI5Ad
k921AxWWjEOIla5ZC+e7nF4sOI31WBNAVeComZ6ktt7NJE/NSn47ynNWHcOThsd4XlunzkSKbNWl
QvVnO7aRqvrqG2dD7TmOCPxqBSsJVYSrsXJSyiDs+9IxwLIRVcnrm0IDi9YzxAUDpFDFU2s/Tx3a
B70zAwfbWg6HgKHCE8+r9AT5Qh4M1YzHpEsVcKpw67eOv7e8Dv8qvRJv2jE3ttUDtqGHeiK0SSRj
Z6Km9CQC+lnhFVCMlyst9uxHxk1R6vtSTExhGPvJHgPhYDAxsMuES4HEWuoFTy6jck1v6z6AQckD
pF3PA7UFRWWcKMjgTMVKH0uGiLX7OMQ/JYXsOF2oQPYCgLMRXSErRC15M85YNXMB9b93uN9oCTM3
Lj74/dSyAnFzA7aaKmtllMjuY91D/qlNcmjFkNowOgRZSi/E8+vj49y0bf2TRQOyNS5T9bv3af8y
VYkxKRjgfRHuwKNh+zX6SIGsuFTzScSQMBt2igHmusyt5Jn+lfGain78VdMiyBm9CgeOPZBA7AGH
7yAS6zNve2dvmEB6piRIcPma2Q50ONyGER9TsNjjE2lEFSmdNHuoljORr0KsZy2eXqttfKI2UbGf
Jkzu4VSQbx39zPguzZTibZYJxvu53R+N0h+2EUcKrBbw87xG6i2grAZrijNf2n6edmbsahDSqML0
NmBBCOxIlRspMRQhaqdgHRL+tkRQkBamHW6uwbXAA1W2Pd/MWo9fbeq+zrVNvUB5KoBgrPMQ89SU
RZRVjw8+ENmdzkL7zsrhupeerdbZEJMP7xhxNi3TOeOQc+rFJ6QucdZj5arxew2Zn7G5tEErKVKg
T2Db3DszpXBJiSm6g+aGOYWNCsiXo4rzuwAOYCTbfavMKzyUy8QAZ1W29bFaHvRposh/Zg20TcZu
dv8tWKBhSPDjOVV1YpeFxSCJt9IqeLPDG015+G9oADn0kPRWAB8WSnH+iTbwXs0aOJAkJ15sii6l
dyg0XvMwIQQGjfi7rgqsEBmkqAxeBl6QcWL11c7VEliDOrwzJJ3GvW/oYG9h9mOM8qZ7lAgPYM0H
vQSSGCkWdpPghTQTAEgNA426no82U63Ijs45gY89RGRI7SNl90HeXyYcruHEM1osh3mEv4oO9zpi
tuvfhF3xq8zkOQrZU/CkHUyaSYvAo2JruEniHl2+MrakXrqD44dbzOSoCcSi+3Sqby282aPv4J4K
amMn7T7CS6V5FOTCIfDJ/LdwYgYTEw+APuOXVBB5Y//XkEpN0gxJ04oRmmQArDifXIsjcFDy0A4j
uppmVUJFVUV7yuwInJoHxtPe4M3yMWNSFDzaPFsI4KhxM07BeNNmrKG+4WXXPo9xqcmUYqGsqKjp
SZjaDm6ubxQwUWtyuuNouNUzD+XpaW64KAMlxw+LYPRMUmZ2aDHO0HvdkuyokaXUTPdt+WiLgAxb
zKxwHBKIquyi2UXcSRNlsvIinnG58IHfTfdNRYuQQbEUS8zEHj9Rzm/5j6mYzmgd8BnrawzejHt0
v28UTROpMeTHlp6rTTMUj3gOnE3cExAWof2NNCCuXcMC5Zsz5hVcDHbFo9AqKIJJWrPflAQutm4O
y9DSbIIyqFiQvqHeJp2brPH0/cokpttmDLKNUTNrb0IJWq2kgQWoCi0RFg0mme+zQFvZg/RGyn3J
m2wKE465M+HGll0Mi6z8CKuODQIH7Me05lr1LXY7DmbeLb8RO0vAJmaRiyvk9uy3qOz0YR6DeysQ
aEzN2IK2rZakXuRxOk2nzTSxHCOmDvsmmu2jP/u0Flk0FzYMYYkUtdVTF5bmqYJaTJtUjm2sTGG2
MZLfdEvUN/Idb+c4QbCz7fq3Vi7bSEbi1MrXTwxQ8n1nSUgCemoZ04rKzV+BozPGMZ0f1y3jUwMC
BFXQ9I+jX3Q7TVvYBvG63zl9ySjJHcMnnNbG82xhK+GBT+1oB1CE94iXtra//WqOEeA7Yy81X5Xv
YqYoTQuMnd2+YeyvN1CUyAv6E4gBRqerCJYZsbnOP6GLUZoIESqqG++uxoaySWmz2aWT697Ofj7c
9iDgL/GMub6AmrLWTvTjeVDdghmY+xgRyeZwlzWgyknWezmxwFQOXFSqqw+R3UGXg++y8YsivldL
wUBQw1rtVOQxXw/M01TAFtNF7kLOA1B8ZPMJZi0w6JyVMGEtat52kucc9nbgQMQAPWxrhGUU7/c6
k+LZyhFV2xQQlmHtj+T3y/sAMzQT4NAsjsKrSKJNrqYsrtfHTPJZJ7qnWGWb4Rl9Bsx+FGHr0UV7
ILJPN6PPqdNoYT1aktjnbMfjR0MBIVaQjihUgcFwpU2J1dTB1C1zm8aHpDN+9SUmB3BPEo7f8O4V
FFrXBew4hkfs0UsOZaOVMjObtLnLxhaUCLztDSc5iPSC7Z2FwXg7jd5PmE0ADwcLPLDPihOXlN91
EKdZwcRAygU5J+mG8MxojqawiOxM2MXxuhTjlAEYxdbjTubwKPyhJndLIjiLWWGsPjIvYmKC5bp0
xZQEwx5czzR+QGylH6Kidg68moBqNZrpxZWtteyYChMFxVXrghVvz5FlH08c7hi+vLU5aPo8QijM
FSdcSSHTCBEyCWH6APYRjpkjQJvEB+aUeGMv/ENsi09mVh42KP93p5PxUBadOOIJsWmdpJQIBXh4
BLWiHkOze0s7wGEEEZAyHNO/bVMKQ7YDJL1bV9S/hEopjmjc6GGsq+jRFK64S5fCmKlKv3oUfMfE
qQG1je/IRoydNZs1gZ99lbjWcGRnVL1EIURpW1XFrQDl52NvF5REOzXSKonbmxwAy0UCkHt2MbGc
E7eyvS0HdAO8ItWrivNI1yYfvuHfd5X7ULNqjcr9XS11JgSx1ozh2G4ViBrWYF2mWtdMuOaLNWR3
AryQgS3DFeSfyTU+MiJH9C8bSJX0Pg4wT+IizO5iSbNDIpCFqE5ikCcWh3nXVRyqy0OfcmKmFpEc
gZvdZF6lz7Zgs5XmmC9rGx96OspLMhj3Vm+kR9wkyOOQNkfT+gz74ehG03YMZ6TOYtuSx3W0vakH
GpUtH4pEbYwodiFRE/gFlF4mCsIdvzTgi7UxADYKAvq1hoTdf1MlHF0K6qBbspVGd9c16i6ihZb8
Nr1ICN3E3ef7KY/vIyXuQ5rK9g2EEsTDHPO7V1X7vvOw8hvmc1zIapOlgGiEWd830dgQOkm7d1av
G6+L+fzkHKl54zTTGJjQYiqV4WxBVth5DesrdhoAFrCp3xsb7GCV7vGqd+tQa4adYFT2Tc60q3WW
/UpxsmNEvzEmCBg4gXXji2ok4uZytHUMWjBKKBMe1kJGFoj2PVZE0ufXqdLUC1qMtPo2ffQUsHIu
671WmOKjgUKyqBERNiPkkMRv7+C5HmRGVzfhi2jXdsZzlnkUkgRshgLO7JsInrlO4ieJjdyYum+p
qbVMnfEYSvMxnHz3sXKaB4sw0l0m7O/CbgvA2S6PdVcijE8eRRo+F3Lj2PQL1O91hfUFyZ+UVJMw
tlD+KzzCa+NxGE+c4Cnr/RuejWhpcYp3HMqGk3bzJREAshxxDRz5FoGVU1G/F/hWZZ5AzOZQ0U7Z
W+10XPiTPhjj9FMWYt+TG9NDyjpF3wS/+wXrEHpQyLPSYP06hnAVGEI7YPvHNYlbdjU6OC/Jrdgo
tqrSS4sURoFuHeHfTIAaGQEIwqhtPyq7qe6oM9kh7ZxbBXR4pIPkLhrm+oz65PF/iHMOwh+tI2ps
cgsRMUurLZ5Cp8g32rXlgVFWvZnJbZX4wB2dHfLepbesuowWnLVxWvIjLpi8khYitZ94CPhx8Orw
S8ghOWsTeweJPIJbuJGIR4GDtkChqEbdMGq87YV4BZgsdqGT96+R01Y0t5MZbzN1y0p5VJb/OVL+
mLIoh0OIZMQt0/mcphzBkt1G8yuFBfJWZHrrDnh34nLLNHWvmP60DfYyFHX8hhuT/mAMlZu2+lEJ
1QFR+BRTflM5w0tS0vTIuWZtxfd1vSQbK35yyQ1ur6us2XcCrxopzTMr/NmMUnpJ62e7DHCGG7uI
at9MBXo/h+W1ZSyyiRkhr8j2iG1D4g8KhLxP5jf6pYLV1KZyr+oe0G+vXoO5f2rT8hwwtVqWgpep
mLaNS8+zT5opsqyNp7qnyDTGZ8dmm2cTLIMcaYuJ5yOm4m7BOFj0w7kRdOXEoEO4m3guezXxgmJC
z7P4qtxhh7u+wXSQY8rVnHOmkBs57oCD2e6MIKExIc9mk0M39HXxFkak7GnrYlIt7UUkTjzsRLnd
yTd2oRHlIS6hSu7/GuHGxqG1EUFmw2ltM713fWgZZRpOHJNySAnrojC8i8TOd+mcygHdGIy/s6HI
HmshSGQYlId9el0qn6hRJKzY+24KmmDAdtQzHeXk13VJcC5tyJk7GVKrNqfodApqXrVTpPde0bEJ
2EamSd901bAPCb205rFFXuBdd211aJu6+rTrrj/VnCDKm7xqnDuz77svlTnuRytLNELaoJKfWPRM
JGZjAFve4Jy6DFELOs0zg2xbJtX46LnV5K9KZQYkL9rmri05L+cuhqRRS3WN5jHdy5ZdfuosxP8m
ZyJd1AYxBoK1UVyJ96mQrzRRlQudSl7N1K5fh1JvWM62rlt153pcxr8BBp2VhNp87U0PydWlZ9Kh
NNCYHzj+GLcTnYyUCggAc1HfY68SDEauTQ6bx/XH8uLqHMZ/jPcFm2Gza0euuMIx3iKdRMe8tbJ9
28ilg6szI0HjH/Hf3nOac0PRJlpfy9iyqXV1W2YY7Kos7jZYYK1bfFjFq05SDBaAHg7FqDE+GLhK
MmDKAv2Jh4HlbWQQODsTHxGJp3pZEaS361qtiLJZ4nc3sQtgED/g0C/7DE56b9XUyJjmpL8FuBnm
mwpACGrRXJkno65qQUe3ExAMnNgDcTzF84zkI+ziWGUDi1GFc4cPGKQflVv8crBMPKqkcKoVBznN
jpDCDzLFZkFfC1eXQCkhjx/SfLgZ+8lBs0wbr+Pm7HrCZVzWKZ6E0pdw0pmUkWubOpCeRis0d/tQ
AtesLK/d+3ljg1AXotz/V0e9GY3g+HTbOIUdSSi0YXegw9Bd/f1v/+v//O/P8b/D7/LKwCIsi79B
ALuW8ADb//m78/e/kfpb/u3x63/+7tuWJ31fOlJZnidpdbX4758fD2xl+MPWf7Fx9x0fGDJM3fnc
KXc3O+7xr19C/vNLKMeip0lwt/qOY/7xJYrZ5FCLVAR0Q6588Wi036N+rjh127d//Ur/4sMox5ZU
sTmua9r+nz7MDPFMc5NAncCP5ovplhrph//8JTgF2It10fVN3/3jhxk0JqU65SUi8zo2D65x+Ou/
3/unL8s3SZYKzzFdYpG2+OPfn+XBlJkRC06PZWXR1ANc1z2lReTV/vNXch3LxkogfbSqP30S6Q1+
6cclB3yMFGb1keEA7Yd9JN39X7/QP//+fE+2jS+XDhLpqT/9Kr1UAU/aif0GaE7Y3ivTOkXdeYSz
Mk1ff/1ay5v+4+WsTFc6tm+7vuWZ8k8fymACYXKTwKGfHl1xgOuyp9X03/xGYvkR/vwqnul7/DyW
UtJRf/yRmLaUuo7Rqsh4r9utt6fbbmOsYHit4i17gU2wAYTKP0y61nBGNxTSrsnTruCRrI2NXgVb
uXE3/fo///CwslzLsT1JYO5PH34EQgG0hbc11LRFkcdE+7r565cQ9r/66Hy5tm35yiLA+cePjgXZ
1IaPdl9vl48+bIYN4501hIbVvPp/H51OOj44Zv4dEch/fPB0U6wBU6yBFa2rzV+/K2v5wv/wg0jL
FEtflUcw1XWd5RL8/1Yx1K0s8JnkErA5oh9YJCjAy9Jv+tjurNvgYORnb9XzIzxHq8evf/e92/90
0/7p5f0/vvxAvpdBIy/P7DhAhbv35bo4vt+Va2CgYo2SFh8p9Tp8DmvIAKtqdTutfvQqWSf/5gr4
p1uNO5l1yRWWQ0EOi/of30jLFkkyifJgPZd7OlT2jh9hLdfhswdIPU7kv7kclg/2x++dJcrlahM2
PE+SC398PavMFcL/LGk2bG/LAOCa2T20HWadqfFv7Tphn5z/m0Xe+hcfkhvcBB1juj53+Z/uPi9T
tD1HFqQo0zstCuX/Je28luNGkjX8RB0Bb26BNiSbpEQzlDQ3CFl47/H05ytO7KobjdMIzWooSrOa
VXZWZWVlpfn/TRGD5aR/iygl9l1yOzIvYajVoymBS57B4LvlhfwxrWKXSsSHrJxuqs10P0bTyt0g
i+W9WA5L1W1TYkH0d79xYoZVTWVFqcRydN96r78lxL4Du5X8A9hfYQq8dL+P5eyDSntAjWYru3/h
/Ex2w6b8Y9lctoo12w1TaaQRBmFaRMWzvgHkoFWeYIRecX+Lm34iZmbtVpMwxpIhRvcO9GUw1fXa
m98G7UVmsrVM4/9Rq9l2S8CQdkOHOM0AUCClM2sDu8iG0czrTuQieGD1ODom9sA9xfad23LcT4B1
JcxBtjQg1kDEBCCw/6kIWwW9yqTQwxOfFvRzEb7Jm2rTqBQig/yzrvbxh4S05dt1IZdWANkF4Rb3
uqEZRELnQopULTeNDrXOJpQOMuFvlbWf6L1YOYaXPg8xNp0vRKSGKZviz09sHXRShSE+m2SE/Jb1
H6WSvkwGhQp9ZfuX5MiyyrtcNgm65pcacApElUwWQN/WwHpQUTlLPN70AZ1myofrS3fpWQhUFY3N
lyV+nR+gMLS8lHF4SjG69uAXL0bzgermvSqFuzYwD9eFXewTwTdGgE42q2cbs2O0Ual+ZZFhOmVn
K/elEdO7QEOXGzTSyvV4oRa3taKaIqZUVVuzZidoE3qtRh6IXE5Fw45KR1d5T1/WrtO+aIx0/7Fa
iqJBXizbrJI+P0ZtmaaxLyEsjxhosoLdxKntaW/+YzG8JHQMnPNqG/NLwGKaS6MLFsiH7DGs3ia4
t8Zu5SRdmB74seSx2SON4FXS1HMT77J0ouWMilg1Pnbhl8I+msmnafh8XZMLd0qsCqyiKhFHKjRP
zZ5HXaOOlpyAZMsEWHWfD+lIQwHjsDRy64zfgm2qmNDFpz2T2dclL9gFl4ymEclJWL0hPOLJEeZV
ltiDKQPUpGj9oTRGILMmRf3Rm2V1G4GB6ehqK60I5Rjx157dkhZqEqGbgO9I2ONsWct0qjvoNQ1n
u90et9uH7fGB3+3F137v7G9vHYdfHvb7Pb9zbp1D49weDs7zgW//+UHFJ/t2e3AO/PGt88w/7//t
Tvw531zx5fJjK765rrN1n55utk/bm+MNsrbiGz9dvm74U/4L8fvtj+Pb09vxxxHGQv7teOTrx1H8
P/iYx5VDeWlcFFxMHpAm84WWpc9WQWsBDB8axngjputU0DB86mpS9TSZf2zFKqDhnBOe+qalS7P7
IFY7LwLJj3lhYEBMf2LebjwagF0nEFVcN6hLl8Z1I86MoZkaUmc6Kb6VxKnNBHvpaR8rcDXNDc2P
2mblphb+6tyAVA2HqUioZMiWKuz6xG69hhnIkTwo3TkRBI3fuiBmhIVuGVDU6Wodre+asiJyQTPd
YK8MnQZ6riKxmyciAzlWCzUKIBjryGuliWG7FaW1e6a4uxUHenkqVd2wbV0CcNTQiefORYW14Ws6
iV0AYGKDnqn4E6O0w84LS+AL2q5g2scks/zHO6djHMLbmdBczI0kLS1jaL2W/ExH02nsjnQ8xtnK
a2FJs1Mhs0UsZKulF6oDE4KB1aeiJUYxYUJlC8WkWJwHewuKjdfrmi2cM3HEeDBAaMETZSY0TTwv
0DqEykEK8Dtlvw0tWGFSvQkwgj+XZUGzY5DA0XkNzeI7K1erwJ8IVUNK6PLmrlbuJ/WmpEvtupyl
hTyVIx7pJ9ZoZ20ztDJyIF7a6uFz5H+xU4bigDSs1x414hKYHTZe+QqDoIT8Io13Lqs2mDdLZDJ3
dVQ8TbX3ORy8FYtfEGFIBA22zJsVhihx+E7UgQAs88KEB53FiIqTMX7JvEix4psuH2dMj59KmRkC
eICtCnydyagWoG/tz85+MVTyGLAryHrqbhiyCduvdb3VaSq+vl/ysoY6np4MK8S+Mw2j1h/JWFNN
K+OXRvmoaJKoBjM//DH2biEMMOwDUMVqCU3J3egdyv7t+gdY8Jjo/lv+THdYrkIvFAaDfD9h7PAx
ipl0qEFpft7kJsXbv64LXFRYNRSV2Azbmd9ucmeouVGhcFEB5Zn25RfKRfvrMsSizSzTkHn0WcCN
kvGYJx9yxWcc0GfozKvNN8Z5bqhcfCl8f8X1i7WZiYEm01DxIQpRujY7bHEBApEUMeeQ9uarZvqP
QQKvWJZ8j31tWDHSS5WIaZmhIEuukyudZ+M3vVLSdcQ+tdDSlKX1XWW+DjKpL9dX7lIlxPBmo58J
JyXLM5XGLpgKWqw4Ck13HwzpVtMM8JrHHY/jlWfi+y6cL59wGoBVSzoZCVsTlnJyuG1tw3x2R/O0
lSR582YCtJN9KoMpBxenNgr1iQbPpvgAHBNkIupUyY96kZm/gMlM/qYjO+9uk7rMC6Yfkmx0td5o
by258Z7rPIJYlZKefKDTENifUikBgaKlT2BMTXQ77TdFwhhip/nKt05LlGEXN4X0FAKJ+WFTp0a1
u76qC5snsumKTXOQzB06O2QtlHtDHJYW7ez0VAZMYYuWcWi0rou5PFrijWqR3FZMDFKexQeR7YEl
ygwCdUT6gNXsGyxRb9dFLNiHbEoKqWRL5kVszfbM7yBvKGvbcgJG7+QGrNFwz5SElZYrjnFJF0ul
/Y5pZ0W8Qs6Ng0pYXKoR7eN2eZsw3VK9Xlfk8qLUZB7YJOSwXMKpWUBqRXSXmlkkOuJUtzM3sDxW
jjx8s4tiL2lrBrAmbbZsk1Hok50gjVLctgGzpfkBbey2LBj4Xgu134Pc2blSJJHn4ZWtikzC+dJ1
epBJQ5LSVOfkzt//ZN/VD82W6GpHKHDo9mCqbFP3Z78vqYXtvJfpLjn0RzDunLdiKzm/flgufebb
8W6zvb7qC7tKYYQMpCouc1URB+XkyE/hhjR0nWM+A20xMslgfn9dxOUbUtRefouYnbVm6voemmDO
V5rbNDqBcwNYWO96Kc3ZEs0vLmwKtGBPtDZel/zuHGcLT9JLJkbHZk2KdOfaMapJT6vF+FgXSGT7
lb9Sehy7cnNbeqBoTtr3hMYJVaqZdwoYOG5cpSlWAunL82lQ4NTIiFkSSTF9Fmfa1RTBlA0Cf57m
XxD9QC5xG0nGM2gbK8/1y71ET80QNTXe6zjxmbZxwdx6KwGRyFj+fRrCkFkMQ7tyS1y6TlFB4XFK
kkVk9sXJOrGYjnnZHK8DeF1v7loL7nHG6TZq/np97y4PKGIMnWQO7wEuvpk7iItMhbsX1NykyX4p
m36bSuVn3ga+KwelxyxxdXNd4OVGmbLKRUsKibNKoHKu19RmI5xTMUiSyht3m0tH0zYITWDxsxVP
+v4CPTdL0oiayOOQqSLXN9sorrcqhVIycI+fmflzfFIih++f3J37tGIRC8EsYM6mRgLHoKKLrHOl
AmIxD6D+wFUO1ZY0zeFwTxHAIYWysnhidWYqnQkStnliFb2qDPEYAtQPHdV7qbWi3Aq59A6y4y3A
Xo74Cdyvc/z8eftg7x4+7J3bQSh++Phdc+5pcdkCcLLTd9+djzQmOdS6nU+H3Yt78/TjxzFe8UmX
1nW+LrMd0AlFOzlmXXraX7djKAFHTCwHZx6j5WZOBw9cFMVuZZEW18jiajMMSrLzXEjibcwGSB82
YzIYN2fwqGwOWRLShRhq2+uylhX8LWvm+SZfhvdCFrIYrZmaZjfRwqJZIcRN2l1hhofr4i6dAoEB
V5tKUoK0izITVwAhnIUtWJ48duGZijOHvtWjpcof/1gOURTxva2bdMKos0MaRhvNHyr6duA2IeNZ
UcS8B8X3upDLqqWo95xImYU6dImNY1IaDCqR5zAYj4iTn0P5oSn/VsFx9pQBZNmCAel7e3g0IMlp
alMgacE0m4AzPBzo0lg5X5ePQpvOH9w6Z1mTL95ohjTWGYB7wC93+odgo34ANeU7OWqGkmm8tuXP
E6MEpHD/1Ccypq5Iii1rXFwK0d/5qW5bO0m6gEkUOS8wISvrX5S6KrYg/NIsSwrl7frKX5iRkEdn
E+9fEQxaM3c19FrbRECxuZmktbs40K2DGsfGVtZAp7ku6sLdI4rAH2GWwW2pzjwAkbRV9zX8qkNJ
k/EmeCrGaT+pNHJvcvJq14VdWpSQxiALVT4JgKr5bTZVI2UVzWDCuJZlqjlhUtD6kWse0+hjHhqu
YVSgT+pT64NZXxrJ34NH6HBI1G6oH+LMrpsPKRWAaadvfB9myaINSjeuwyjYtXIUNXCfl1G74kQW
1kjlSPOilqiEXhSpE/DcmB2uIjf0E7DUvM1TBQHKkx/Rfw8yX7/iRBbFkdbk5JFPpdR2bm1VDLl2
q5eIM42bIsqYjspdo6Cu9/36dojL6OyysiW6Lqh78ZjBuOfZCHWiKq0GNbS38H9BHUirv5l9vi5j
wZRxg6Jlj2QEXS6zoyOpTVvmgCm45ghCJVgwzFbVwUostrRiiqXL2BZZD2tePzZV4AL9UIlcpfhm
gHDV/eUPH4s/rxWwXhrvPmrIRH343vONiZKGqwuwcgFypBzGilYJryvBBMiwzJV4WRZXxXxzxCOQ
i4RH7cXBjEa9zOlfRaegl94kpqMEBbNV/dTSyv7ZKBsI+CJj0r7CXsZwP4wDLyCsTh94VdbmY08Z
C5g5Tcq8vV7BH8owUryxAcKQxldI7YA5KAB361dOypJFkXaScJaSTOlh9tDvQqrHDfMzOMqNAPA/
SJ6/u25QS3t9KmJ2OjY5QOSDiYgA0mhoYDewH0cVIzJgx1yXtGS69MtREJZN/PC7MzuJ5ejAVYpJ
AzmG4rBu8HaKwl+xbMFgaAS4sOvCLgIVUtW4PFEhog0OQzu3rRrwvgqqdaAfBsDCJs/cHKfA/6YZ
Q+SoTOUwKWivFTcWFPwnicHLkIfhe/r5REF1YpSk0ywIx01hydXDaCYgKesrprywY2diZmEED18p
MyMGIJr+pbBAdQMcrDNezOz++hIuGN+ZnNkSyl5sMk6GnCoqgc6AJwlA2j8XQXMxDwkbcsaLm6AY
pMnwZQA6uC12WtDd0Ti/4suWNsUG69Gg75jhMlMYyummdMTeESNBbh3eQkoLrQsB3ssfqyFqdRaB
I3lO6lvnMnRFKqFeb2GB7ZuXYAQPpiUDeV3Ggh6iR4CWU3wXT/75OVU1v64MGslhkDvmneWUo3lI
m+D2upgF49JFFUaWJAGQOT83WQHVFsA3MXgdjLAIhiprAKbna2SshNwL1oUgjbQyQYCmzQtlDUPO
EnmU2I3ACcsBfoLsYn9dl8tnKp3AOlERToTTSMLmfF/syYOaCW/NaFy0G+1n2/pLt5mehtAghF+e
EepDULwBb1VJhzJlokiWVnZtSUt6xKmJE3jSJDU7QwaoCnrYg0NsBwd9agAEWAs435O9s4uNJO1v
EeIjnBh4C5y2rNSIKL7TbgMNCWhm4X321n8bvqz1/i5ZBzaIYSgUdsihnMuyJ4BIkhxZVgvSb3Kv
JBGUttupXbHCpWUDXF2Scdzivp5FOUljmr1mgeCbNNVffqzfptDnXDeOpfMk2uOEgSiUamd+AZQ5
H9NGRNGCN9Ixek2B2K/+hWfAtXEPMZPAw2OmyCAPGwCxBjhDUlgldAs2vhUjX1gqSmBE0TJVRe0i
uh0zeYIImqaxFDxOSJwZnVVWnmsLS8XnN3iEk50zcEDnu16P/cR0FErYcQjxtbSvDTqq62Elq7Qk
RvSosPF0IBjzlKZUM31Mxil2s9YEHfDOiL6RUNn+8ba/N8L8R8jcgjUJvPgIISMNuAy6urL8KoFt
9y+k8B6Da4D1onB+vmKFlMqjBUe1CznU7QYYCm2K9l6zlh5ZCHJoexO9Bjw4tIsgR60UT2uaABYg
T4Jeq5BcWhLuQpukuA7gDjyyf35oEEisywgH6ZgLp+1V3uibCLTDcVean5QAkh38zZ+vHjkc3mt0
OIji8fnqDVVXMd8Ar2wsh8cgNO4qfXMoxvJwXczSySF5SQ6CGV8YCWc3KiCLKVcgzCttIj1KwAIZ
abpyOJdMWiRWNJryRV5ppklqVqXebDIG95hCSafguYjaV1OvVsQsanIiRrjtkyughJgn1Q3EdK0f
Ud2h/wQA/Lz6618sGOtFiAMBH63352IyFawMWUYMaeFb6vsPoVqtGNiyJr9FzDQZdSgWoQFNGJwN
OzC0oMrI5CBfUUT8LbMrkyr+bykz30/VKAwbGylgBzCc+QBpbBC/ghO/os3S+RTBLTkn3BkNa+cL
pqiDbZhDkcA/WICqS88JqBNRnt5U1vRFtqD/uL5BYgMu9fqvPHP2XBwtFcg/LxfofhFAH4J2Udab
H5mn/bwuaOExjV+TSQ4YBnmceVgDHk/dGwEMKgAxHe36a6z98BQGHT8mxeQ2awNxSyHOmThhNSf2
baSW1Fol4sAlB2ujAPMcAi1ypmnxZRzvU+bhczBSVtzQZbuQLW6731rO7F2TC19iEC8BX1ACWOim
sl/0CB7Mex8gk7weYYrL9vUfN4XPpM6OgOHRnOanSN3E8CjV4NISRz+kA0RB1zdx8aydqDc7BQpg
IaaeiVVtVbesgz0wiisiFg3yRISwo5ON07sevhyAXdyurAtwtED4UfSfkm/urqsiDtKF4ZPFZtqP
WJim2nM5Sl94OeQxwLca0ecm2UiAQyjPFI5eYe686fzPUEtBsnRd6KJygDCLTg8aQuevvk6hJa4t
GjCc6v77MI63sqAt0TR15b2/JmdmELpNrry0UY6S+n4CaBRe8r1R/3EjhrA7ZhEouBB90cFyvoZp
aUdWNIBFRxHLElg7P2U41f98yQhTmAugffeyJyys4J1pgh6yMwCe5cA4dlAtJ9Lw6V+IYSqMgo5I
uM8naM2i2wRy2xFAREb26jEcD1823VBvAGH9G1E8hWihIljR5y+VMNFjzQtGVq2AvMbL3JY+7ogk
w3WNlgyc95BBWMTuMHp8vjkbNUkldTMlwFpBJJk1yc6X49KVcr3+GEuP0/A0tDkMQ0CZXxf8XkI4
P1q0zcokAxTyj8RkM8mlDQAkKAY60GFgrowwkdzDWG9vIc74e1Am5a+qbKMbWoWApBY8pWZnAv4c
2OPB34CdatTQnlz/SJd+i8/DUmg8SJhxnL/cepWoaiT9Rz/Cc99+kZuVOt1ldHD+98+cVgd5VuQH
suZMzVM/fGoAQY68+0SRV5b28lyfy5lFB2mUWRBBosdm+LnpPGBE76TN2qTeZa+KjW3in3iEAJSh
zfsqlLrpqMQpFMIFyMLweay+j96bPjAnaT6X9pfYu+tBKQ+f09BeUXBJtij00MUo5oTJ8J9bbWaC
SFSq0B5KgvflWTa+DfpBopPEMoOdFtdbu//LUv19kz9G+lp+aWF5EU7rhRjfMXk4nguHLdmwhg7D
TRt/B3UbHfNO0bzK8pNvvbXqQ2WFe4mnTJLvreIYQhEQQo36lo5QV+iAiub7ZAQauN0OZusGcCr3
FukVKDUT7VmqIQX51Wh0lIUPmv44AuKzSe6U4FXOQRYEs997kNVDrT8EQbE1O0dJbz3la2++lMHf
WbaWf7wMx4Rf+K3qzGKZfNYgU0TVSgXkXVAHqQn97fem7bvT5sUGe/v6EVw4ImcC5xubpnS19Qjs
QzguNKbMZZurHbY8Za3GKbZp5n9ORamzmDbGvfaFj6iBRsQGem4luZugxAkAuwK4f0WxFaOZNwKo
oMsxFwOBtRRobglaX6kIdM5w5WQoyqJWJm8C0iligOXcOL1x9AxgogExDwq3B85ZOVbeiya9gfdp
qx+VzY3CnbVpwBeQRvhLDl0VOw0viJ7KSer/DSy8C9493PGUUSCRWOspURacLMv++wOKPz+J3LyU
CRRa8XVQTSgwJkcNQjrjFjCcnW5sHDt/K8DOqsHwbuGxDaC11cD+sj9F2j2zuqL4DAoz/A8oMBgf
C0AspuqxShU3Vvyv121xIUzH+ulmpmdaNcnnzQ46YLTSUNesZcopD4Hb64B6MaRUgKxCigrR0/S9
yw6bnsIM8KvXpS8azInw2dFTWiNMPBvhSqQ4cJBvTeU42L+uCxHH6eIMnAiZHTfJAsQaQFABi5VZ
FBgm5YM2KuWW/DpN1U1iOznIVQIkKTtkChxg18Uvr7Ah02FKDzdzXbMVHizqDboEKNAEDWUKdGmj
/yr0r4KaA8TxhBYVH14Fu0t3WbM2MP0erF0ofyJ8tsJdkk0QryN8hFRFvVPYRqhyjpZyF4SbrVT3
20l7tqRj4gGsAXxopH5Szc1O7kGtDcDoTF3bhqiMiZK0/ATQulNCpFu3K1v0/6yRmLaGPIoBMXHi
Tw7M1ECrYvZAl3F0nEm/tdL7QKNMzGmJStiqC9ttrcGtk/sAyLHrG7RohGyNQKUBx2V+1flWZ+Rd
OOmATwBx3ZhQDaWb7ofWADD7v0mabQZw7aMmV0gqGxA/mKYqo/Au6dd6e9cUmhk8YPsxxHyIaW3P
zfLSVajOwIa4sm7vmcRL2/rvws0vF9tqFWJWCTJBAKmmztWtCjKUj4YChacPOUbxPbM+KuWTJN/4
4bHoHq3uSBpvW9iTC0Jybj4VtkYxxAKxfJcrb01xZxg3cvx2fdWXAymRd2M+j1LmfPbQyAX4G6Vu
yCDsX5PxVQawzYw3L0mRwsDe9bfDUHwK4/wr7CkHs2mAd1fX7vyFLAx+9uRDzLyAPrTAh1Jxc4wG
SJ2kdc32VxkcsxwU/rwVPNe19DEl8riu/IItUKMRwzDoLzNTfn6wqgquAWhUhcmBqRNtHjwY3eOs
Xal2Lx1g5Jgk7EUp5aIzmH4OWqBNPLkfbuwtKOlQWzGc4Bgw4wF1530p1EQ6mm0PGTmY8E5RtrVj
xNPajbJQtaShX7R1kc3A4c5HaBPVG6MAzGsnq+qveg34eA3jQQLjZFMbEN1Jt54P1LZs32WA/Xtx
97rx0seNGu71Ll6pni9t+tmHmcUBTS7HTaOL1Vclx+ie5f5p6iDT6O+p7ILaKkF887op/7q+5wvR
x5lUYRMnzjSL2ibdhCzBNOg3FnzupaYdrotYNCtFrDOOk9rs3JrbBMxjDcWAXjb0Oz+GUrlaC01E
cDrzLzpTJ/8VMnOXGUNr9ZChRzV+qgF6hocur57q6T6ot17/I2mfAcy5rtdCrHAmcnZcciOOAIFG
r3pT4zKlA4h3Kryq4a+hpVsXHLm1SuriZuF9FG4fU5RSzjerMuPU0sDrdgbLvJHTGPa37ua6Ugvv
DXq2fouYrSPdgWMyChF6qTta+02Dwxw2ynx1smNxw04EzVZPzeOysQsunrgW8fYxM6Fw/J4EdHqV
X/30Z18yqZ/8G1P8r1BTmj1xEuhh5SbBsSY2/eL0KRSGfZNtqpUwbtHiT8TM6l0TSdJRS9Ct0p/p
+/SHTyCVXt+n66bA/Ni5KRQ1TFKZwG+llYVnSgGd3KfrEtaUmD2c8t7WIvTg4ZSHh4IxGyuu7sgz
766LEQY1P7g0ptDnwMyi6I8+V8Qvmeq3JLakrtSdlAPDnD/kwV+QbUCdtjHW6qpLgQh3uygSkilh
gFCofeLwdK8qVXi9dKcxfmiJfIRToecGl4Yvgf0BJ+iMPOVT+mOD6F6CraLVn+3+Dophp27hAvrR
W9876mWMR0pyu+/8h430M2bKxZz+vKZlnX1ScVRPPim9jlkCaTh+s0+moydBfVYPzbeNpUEH7jXR
t2GK6Ve/vh0L5/9M6Gw7yCKZnZQjNChhwlKMhrtI9Ysb2jbHrd/A8HNd3oITPZM38zfGZoAKGL5a
B1DnLCBVBpooeLE3sfyzBcXS9N42q92wS1ct7lNgmpGwUoA6Ol9ZLR/UzBiwOb3nyr+LEsu1mr31
CMM8rzvyLIP6XBlrSBpLCd5TsdbM+xhxkxl6h9hpeGn7Lz6FBhmyhSZ6nbKjz6iHPMHodKMWMH6C
5F+tdH0sLjWQN++ZENq1ZltrtrnsgUyMhadQo/m+mW/zwNDv1cofgfCjbXuwhsI1C5n3NQjwK5a1
4E/Q/rf42U53nmK2UYv2YkR0HGF0kZjR+X7dnN7j85k7OZMy21oZBAqodZECLNfNBgomK/wCVL5j
SV9G2o4ysrEb6TY0yCfCFVFb3xiwcz21BNOaI5+vhCViSS8/jShMi6Fse57k0qPcN4KRJQ+iv1Pl
M70p2xI+n/FH0q31v/0/mv+WNbsRWl8xmBRTCA6iv0fzSwi6A0DVD5ZsgSxtbMsEzimG4bIUDOlD
7R3NZt8BPOKNR1Dyr+/CotqMERGlSMK3zy0tLmrZ36A2uKfE9yGsFC1036+a/U2p1uxqKYoXveb/
lTYzrEn30nFToXg3VTfmBiqRljzZfqq+tCrMKdqj1NyGDYQ6QLqwAw6MuTm0XNdVXvYpJ59iZnhN
wZutifgUZvXZ84Zba4CXD6zuYXow451kvoyAKEdwiv9vcuedCOCr6YPMWDCpSWjp9fswqvZj9UQQ
lWr7KP8VxN8oZv4robZEmkq087y/8E6upr4y0qltVPGa/xQKevGCAZgBwthXw7rVjXA7WI9whK+I
nZsV02lg9NDWztWtEC7MIpJO6q2+3Figy1S3+SAxclM7evDX1D3n+d2KhvP4ik4SJr5FOzOzTDxU
Z2GCaK3vJhBu3c/7b/vbnx+/7x5fIPZc27159CPEWOIqorMDSJB5J56/gaQvmNLQfdMdpjsd5555
Ssfd3az5/vm9LgTRSsTDWufCM2yh78mOKZ6SgOEBaxsQYA/7zw///NiD/PUAAJj4+gfMSwB6CVSv
g8D4uuV/Fz/ff+x2zi5z7u/d7Q3wXr9A+Do+vT29/Xi7WVn6+T3FR6UflQ5e8WUxs3L+UdOy0TWa
DEIXzFsXYLLwHVXMvVmr9CrzJ8i7IED6GF7ATWFV54Lg5k3jFFYOV0COgYeG0jvnX+ww1WSy5nSM
Msh78WZT7TQtQwiRY+d4fDtuH/7eHz4xMPtpt7LFF2mVd3VOJM38IA3YsmcHSDo+PLBtTCP/i42h
yChwN2gkp4x/vl5hbudRHU5CwHb7+WH/0zlgDu7NSkj4PvR0emsKRU7lzBSRuzQP4hw5D3///e31
9ZUsr/PKqDFoaqAei++viN7d79ybl1+F+/LrhWoN//wandEJxC9P1zV/L59efiIAS22L3kJc6rnm
FW0WWSBmDbfiuNx+ADYPIDvw7m5AtFtR/+KF8o/6v4WJo3xyVHtwkwa9FMKA6AOc7xkkPlS9ESB6
1/V6H4m/0AsUAIZo3sfLZw9VqjlgJdmwFghkwH8QAcW5Fw5AAPW9Y/atCV1ezBOhs0DFt2OY3Era
UrZQuDh8i5kwT5031AW83/15+HT4eP/x/n63sovvQwjXtJ3dH23Z0UUbIxgXmDv7/evhi/u45lUu
xt/et+9EvZmnNX1ZKapQqLd9MB0b9/nxgKn+tWYnF6nquaCZUVIOq2TpXdDn7R54xsc1Ce/5z4sF
A7OS4JWmmwukbzXK4bYUDURszxGMPKfetbvtnoH/YvcdqxQ2ciOOwcrtu+wBTgTPPECsemk6yQgW
FhI7n1v381sNBnrvjm6zFUjoQK/snx0uSwE10AA14Bw+Jc7gNrsB2G8D4O+MA7pduZve8QCvrcjs
yrAy2hMU7Z/NFTfp9uG/3/b8/uGBy1IcV/GN7/y459f30/QOkclicZBXTrE4MFc+1BzUdFN6ZSud
faj3j7bf/nN/i08hPouA6ty936Vrn0AVNj3/BIpEQoVRXJlIZrYseW4nulYpGArL8Y4mKgBFBVbo
J7R/dO+Eo9w+7dfCmgu5JCoF0BoTYURrF6OmZVwGVmUjV5Iz2SnN8EHSxxUMmvdW+zPlZkJm/riJ
sg18xCrXXu58gC/Yoebnds5Pfgd7O999EbPt0NNB3cP9R/f59vlwu3Pu7txfv55+ENfd7sUJens6
3jxtn97ejk83rfPL3/bOj7VW2osYmbhYLAYhFKNKF6jKekwzAKUdhr2mtKxdKqUFA1/EmJ1j5L69
tTxtynYTBGMrT935856A3ADXADQ1ppjB3Z55I8vblOOkMR0jK5PEcBTCVc9Tjsk0GStvrUVRYJKC
20bLv6bMbq1CyhM5gq4HSs+vmfnThs7Tt1ZaQS+SNe/6QNICCg+QltR6z2/hQKNBRRNCOvNbmDw0
5YOs/7Ssl9T+XDPxMWSfBtndTB8s9XGQV0zuMpQTi3ki/MLkqMjkHsLD2IMTFKL4/ibLPo7gVtCC
WB+T4j6FoTHxVwQvruyJ3FmE9x6O5wDBuPA9enTmhPvSbh7Auf+04rLm/mKm38y/22ENXAHzwgD1
Q1mR31dD6sBGLFlrw8mLClF3UgTGH6/g2S6WY9JsPIvjEAyl6wW3hlo7XfV2XZtFIYyO06CP+wMZ
5txU5GIyE6OEBnmoCqcqX8xqr4w//o0MpoF4j9KTKc1kpMAlQXcwYREWXXPqVodreyy+/G9CZpFZ
UAXeVBkjk3qUYuNdMEEfDOsyVafDOGjJWq75InPzfsaYqvqPUrOArAyUqQg1KOItZqoCzfGsre4d
YVeLmgc7vFWT203zdSM9GOZDqLuVvPJiWt43QKMUupmYGJytqaH7Jgi8iJ/Cwp1gH2Mgdy91K4Vd
Ycuz64O+/N9S5ouq9Km2KTBBJdka4cfB+toa+zLzXcm+ye3/UaXZipLxHtuiRKWebHb8rI8bx1zD
TBbO55pC4lI+eZ+oDYSUfoWMGNruXtk4df5K2+5INua6OS7c7mcrNzu8UV54lZWxcobfPgeJvGuU
NUyGhevyTMTM0SoQMZZxKzZnw4b0txNtXj6tZfZj2+6va7NmbTPfOqp+BW0ny1YArtRt7s30xVtN
zK3pM3Os5cbQo3aDECDzps/eL4Ztb6ZvyTf/Nr+NnvFOh/h13Pbf/hQnU5xkoEWY/YY4W3BVzGwi
N71yyu0Y0mfDCct93q0lOpeW70TCe/71xOo2fZwPNViZDHqCZB2kNFXHzuj9KVHXTJH3m/lETJkF
dtGUQhHDelGhJB4I9qFd/RyMT9ftYckvUCOmXRpISWYvZ0e1NCODcoyA/y5+NNmrTU+0BfVj4bb6
MVxD5llcvRNhszM7QVPCwxRhPs2TZRi4kUZfU/0vLsJTlWYH1hsyJS0GpLRAWJvjWwhjidSuuLjL
d6+wNfr+ANHSBZzBzNaCMEulvuG6BQDKHTrox0IGIkx3sgBeUnZW8BLZ3U1b7Rr1MWm+X9+1xYX8
Lfw9p3hiH5Qnc0OCU93N0s6plJ0tfKBxuC5kyfGR+ySAB5KPrPfMNLSahQOinfHP4S/begynlfrM
khJEtKI0Qwulbs9WsJA8SHRTyo9GDkZL/ZJAmJuswU7YS/cE2I8gJ/EwQImZNYxgJ1GzRkotqdAl
a/bwuTWi4K6orekGL5IWjtpCbxtphQdwFw+4OuiCXRwW9c5Wio1rbNpyGzdVuQttv3mgC8zbAwiU
y64J25XTJQAqT3CJwFJJswhJA0jFe09W3EGjiTFKgsdeSYEEHI0I+aYHeyqk5eVRsjz/0CV2SdVf
8e4heLL3qTaMh0KOQHRtDXY3gxMAnPRvpsycliQR2JlDkh3UPnkztNK4wy5h+W7i+pDHvQwL5Tg9
+gojY7bZKTt4p6zY6RQfMuZS7+Xj0MAUCndWax0Ku1a3WqAP25okHyUpqMMeakCsdmbdt4/xtClc
PTYtgAyG+BGakhoQfcWkHU0ubn1ZPurGVDgww0lQCZcFPYLAnvbMCXxUezqFlaQ4oqrhWgZjKJtE
8x2IouXXoQyJP5QyP8Z9buxs0L+euhbukSrvpmNUmIIzW47vYfFUgHY17OElSyTjvquk9mDnTX9b
paGeO6lsN7eerIWVU2qZfpSg/l0rpi3apwoSAvgrvCfn+EWtbSV1XTPvl5XVnZkJuLXiqEhrUPiL
BnoiZnZZeqDJjAVjU641WIWTx4Mrq5UzdNaxT82VlNaaSrMjZ9HaqFkdslT4JSe4VzuaX70v1/3G
skI2oKtUnOkgnQnx03CsAcPlXOvRzxZ4NFD/IKmvPvaTtuJCllwUcMOC5IjcMeAe5xf+2JWqUYRs
ke3DgGv19IuuNFEtS6ArUyB869LcCIpCFpcWypSV3+6LyPyVFLq2EmIuxUt4CNgVZSQxkHmuRlty
YYEExCufp1VDN3c7vuqNtVW7xumG13+xPbDFCfhdcLnm3QCQAbflBNS6a/edKkrRt0HaNm44Brso
9bfXhS0tn/2OkQSyA7XSWbgZWZke9SN3ccqobGY9eulK/LIogLSwrIEbCu7X7PUUF4DEA1NCD0sq
QV1/K49/XddgaW9IKSoAPkFVwcv6fG8gE7ZhTmZuLNWPmh1/shPJ9f3wzdONXZvfXhe2FI1Be8aQ
EOYAkdbMEMpCCYIgihgx7ptbhtmcUf0MQ8d2kO8nqXUSZX9d3tJRPZUnVvckjugKvxsriKfc2C6+
Gu2uJ1TSPINepJVwaU3Q7KDWmVF1U4BiE4CrmQSZOjw+cgU1+BrKx+J+QREBgrUJatHcIMi1TH4y
gvKxgUjA7RPTtbPx0R58w81BKhjbfkW1/yPtupYkt5XsFzGC3rzSlms73T0988IY1yRBA4Ke/Po9
7Bt7VYXiFkKz0oSkkEadTCCRSKQ5Z8ungi0Mj1r4H6CCcQYyDP0ydgME0gEQl1WL3SqXn6hbCix9
dZv8gxeHCNuFJhMUirmj5OhFkykUs/XqMnlmfCIxQQsXZrOKfS+/6ct9LGo/2Ny0FX4MvQ4gguHH
THTQQyD8hWZJbD9a6FsZk0PWR4BXE5jh5iEGGTU8BBKpaM++NEOqD6kFHwh8DkVHwpZmuzhBsHTb
1jf36UwIlwEhslWpdDUMBjIP2v6QterFKkVSNlWBxwNW/Rqf83zUEuC+p0WCP5ql/k8u9U/pPPt/
ociZCE4RTaYMTQM4S72y4NlB+p3qtJVrtGV0W9Dm/gNCE3uC1iY0hlxui2FpUplJEGSVseql6fKV
2sW+MkHUkyfs921hm9tzJowLg1ip9XoCmm24PsOv6p2Ovy35v186C6MeyNjDPyBJwBla26gLK2PY
gDUbiOkx6dhoXqbOAlPbWLgLMdwOFestP5fAm1nQtE76wQM3glc7YGKU3//1qgEEAx0d6FSxcGNw
sZaZAY1pGPE40Fp7Z6SIw9U3Fi9/s2xr+RVhKjoPZO5agqehNi2Br4DcgGeDjpUCjLZbRAH3hutG
UIJesXVsHTQLnDJ22cuA8IOHq6xXsy33arC3nMCUU0HUuCkHRqCBWxRYbZ9Fl7NbT5bMJpFXIA+t
1wDKXWlvhSm5BQCQ3Qy8j6Yuyv/r164b1AMrl6mG/BQecpcHKbEsZtnxGuLT+lFu+p3itH+xRWci
eAq5plVrIE9BBF6evqkfqq4Oy3p329qu2guRlwI5JHrS0EALNO+rvJRj9F29rHgeZCFHBkaS165S
2XEu9Cc1T9oniQzjLwkXpd+mM566DXJkz7c/YnP3UAtDHgld07jkLxdzsEnFylGFMZolLOWuWHCM
WZjV1B0SwXtJJIs7yOA+YxnFdCDg75OQLa8tPWlaJBUmoiTRUKdIFnfIWt3CtQFaUE/LY280MGCn
kfulCil71KeP22u44WxRIf9nDVeDPTsBk9WNpoNEgdeOiMtLyr6kuXY3ArtS4Am3LeZM0volZ5KM
GJ31baWt0Ft/KDvp1Z7IGYbMvxX0DzOAc98dDFGL+5b7RRBtoqkRIBgAY7uUKdt1m7MKKylVL1K7
q4gUNknqZta326u4VSBF4g/cjYAWW2lhOFPMkykepAzLOCNq80BsOAQSCKyCuLJKd6jT3y2m+gPd
qGSQziXpx9zFVUBNrYluf8iW6aDzAJyfqHjjLcT5F6vVpyGh+np3TqFl1EedRKQNbSmP7EkUFXw+
eblAFDRi/5XGJx9BwpV0dWbgyVU99GD6tRl6rFeP1ml5qGvTiaVhrfhzZGYvNTnFWgjaMfJY+woR
6L3lV+GRUB5fCdQwMXa50VUGZorZhN6G1Yakzg9G0Qo8wJYtrVie6PdVAfhrcvbr5HHaSB1syZQL
R/WKSQXszmyN6C+WJAyfF1rx9S8280zi+kVnJwbUBbmKCA+eHM2nrPg19K/6eFciK6Cipfm2rM0F
xAFB6ROWo/OI7M2U5WuTH3KLS48f74ROJ5r32HI14C7DCwJ1ewCwrrZ7pk6XkoU2FkQY81eHvGAE
kprfb2uxaf5AqDRQ9FZAicPt0crByczV/EtNf8TcyRGUQo8WeKjB2nQ/6yLKz81FA62dCQRGDc8V
TpzcJWNXOrD/ZVz6o6JITlhR6fW2Tpt2dyaEs4LhkzKph5Cian1N/VGtXRfOftQFa7cpB3DcqOWD
XQ5mcLk9tT0lg0xMgI3V0oNkOQjz8y9Kt+SuJae/buu0uU/A5oH3gK1pPAgKkWXidJmDG043kT82
g6QJh6r1kqp7HyYlui1tS7MVVBTja0D7BKHppWbgyJp1u4rx3lNz7b5XZ0w2ObVzZJmj+3HS/UWd
GD1nFjrB0HoEWAjOGZljahPKpMIbUdSq9NLrRPjWW+t3LmE1zLOjpE9LK48pJCTETIMqd8J0MiMK
0h87bR/MLBEF5Ju397lEztRtEAPUUwGJdlICZ+BNle/0cV/RMWxsf0lfc+T1K1MQnn+y/PAXzLlU
zvYZ7q1RUrFzduFb5k5KfOPXEJpBF+pPy68WOEC2l3rUkx+p4ptfJEyYmECOcJMX67t2sJ7KF+mO
uKnAnjZXH1hs8JMYKMIj5XL1pdjpa4BAIqoA/r5sBXT6Uiy/G1TsS7AZ3rbddV35FUDSxQRbDxI+
yIpcymplMixaujpNA2+Sjrg1akVGzoLbYrY82bkYLrxta6NKWgtXDSa4n1BRedaq5W80AcMvxuFw
R19BFutSOtb6gBDJot+UNAQEIBXx1W0u1pkI7lhIDthEk/VBoKWGlwBZPqu8vP/zF0t1JmT9iLOz
VyQDKJIc7IiyFEGKN1ZXC8xepAZn9RnmnJ0shxqZRl3aP6TxVyEd99aGgxIHIImYcb7GzdRm2LUc
2wXYirKvklIEbVt3gh3fkmGi8xPzPeuMD/9GjAGvsuAtg+3Q6uTQ9UvpJZ1CXm/vx6ZrQpbtk68G
eOt8XRdTblbVj8ixAB3zWzcmu6GxXHnqvTamK1z1Q+yUYTk4vgIkl9uytzQECRPohUDMY8h8zwTG
zEYUv0rcmUung8FomFyriAUGt+VuzoVwVm0k6ThqFfSTNAkI6WFc7Ee4uaSUA5aIspZbd+W5MM66
u6K15zxBqb9R2zDrfurxrsgdtFYNAuNYnSTv2M4FcUa+aFMF7jNoBRCJFMCm854YK6pU0Qd2/84y
O9QmGkiJCGd686l2Lnhd7rPza+tSB2YICC5RMh47L+kLF1POi/2FVh+2/YPVxxLl9UoECbJR0bHA
JY2qHrLbqFJyK4s8YJrrGuSmCtklFlCzaHxSyRdU94j5kwz+bdPc3sh/xHHrS0wlqVUd4sY+f8UQ
vQ/a5UNcNq9S3wu2cvMUrJTVOORoQ+YfXzoZzUFvAXYNqC1/iKO6qcPbymweAby5NBReVRBqcBFV
mi201zNIYOWXBtPTVH9WSYWp2rtJFHNsigK070qrgf4x/sKVSawPwNDGusWJZ+J1R8K6Dzv2lhpP
t5XaMoi1hgPQFhOpW74iutg1yuEounlt5ZdOWCz3Q/6QLAyVo4PVC8xha4/Oha0fc2b1aOyok9SC
sGrOAZ+BmuWdpYOp+LZKqw3zh/pcChcZ5fnC9FKBlMV4lewXk7xK5l803uERvoZeKtgv0I3BadLa
aDUHYZxntBgyThbEe0NA2PNfaHImRb2UkugdgG0opBD4AklDO7j8oI+/bwvZsrVzVTizbswBZKEV
hCzaH6o9d8gkgpTCAVIdkG7/4pCiExK4k3gfox2Dc3ulVSUgpEWquwSmZWLvilSU4dvU5kwCZ2Iz
rlhQ0kBC00k20EmsI5uaU9a3fqaoD0X6F62RK7sPHlhQB66Hc6jpypZHbKSgS2f5AQrIxTUa+ZT0
w542IjSDDcOGLICEAY4MlWT+rLJJzkFjD1lyLLv2ANqqAS1cRRPcNogNp71W1zAagCwWyHa485MR
Y16ILaOgp4Hnj7LIynPFtWf7NNdMFJBjUvb6uK4rhwkZUBSDDpSzv7yaVH3RsGOAjgNzOIIJOQCC
C8aP746Nfzwe1Yjsm3VUqMS/fD/il//uH++OYNzFzO3618GvTz51P6fOwD2M34jf6mN43F9HONc/
Mcd59+5/XyfT1onOdYJ0ne/+HOdeR7r/GQcLvnkYGsQU3wl/FJgPW//01mG1IAqiCPNij58jbAGG
2DDGpkTu6VewDrbht33+bZ1uCzCH6+LXfwbMPmff8FM/f4h7ijz8Rm/9P6KTW4P09d557X0t0B4+
XkW34pbJoNsQOWEkOJDl4A4cyvakK2EmSNZ8lYrTPAFg0BJMBYlkcEdOMaWx1WrIaFoFDWPISkra
TmLa7rZZblwea+Pkf1XhzLIq26rQKKx/kRxvkl9LRzQmdlsRkA1duttMrzWlWqBIhjuJThV41A6F
KEm8lU6w0Q+MLD3+cs0Gq6LkyLQGD/dYjSXNVcc+A8yubi7aSQEqylemzUCDpIxRPaoWAIEFchqb
9rOEf5UEGWkl+9C3DjznXKC50a1LLbHRyVmmSPxNZq17Czo/ZuBJSoXqNSOVrT24tPACUlhdWBHo
fBPn1LeSw0KbpbW8N7usHO96tKmAfBU1BBpoSF/qgmt5y62ghQj9cXh6oz+KuzLbeUpz8DfDraiJ
Xyb7ZgSltr4rDBFE1NY2ngvibs1KYaBbXAVRlLlN7cmmr2g7E2gjEsJ5LdsYqdMDz8xTK6CJYAP7
3G06weTZenK4SAbgQCDXQkIc6Lf8oJaSGxgKS5ENpZPq2dbJqlWwMr/NzhcT2dHu2+0DtvWGvRDH
Ret1XBhTZyHJG6N/20HbrmoGrf6ni48p4OhUfS/nh2kUBKBbM4UAm0BFw4Hvh2msK30WFFrKSNHR
3pUek+mdPA/H/vtSPfZVtQOa7EmeG7cDSk8yP5O6uTMAYISp1ui25humefEJnOJdYxcoquATlqLp
MTE7AHVv2evJ3Lt6s7zdFrb6KW5ToSyuu7W7Urb4ftTYxOrq5ViiF5s8s7wMQDeFNgZJvk+l/A8Q
p/axBWZN3RbEeVtvznPBPNKWUSrIYwJHAiDACGR26KYZntJqouQwp1X+MKC9mjzIycBkX+3oghpT
qQCeZ0Sy9Q0JD9HE1OY6GBi7RWMSAFj4WVKSLG2XDhPwka2x30uz+t2QNMzXtflLQbNHo4gWBlRM
ZRJhJW8cXbRZoItsbYpB+wN3dKuRVcacyaUHHtO3tpZAW9HfN1SUeNqIRIEus+ZkAHCCgJfzd73W
NSrQFUqkZRrALB2oRDGmE6pxIAup3ddP5m0KxQVFRaeKvHYtXZ6hbhyNarCB8GksjykJKQCIxodR
u6/NewNTAEUyubL2UGT7of2u2AKDvl7PNSWMhzcwU+HeTe7+lwsC5mm5wLs4xZjTtB8HjFmJWqWu
AUBwMa48VqhwA50LpaFLFaXCKXGDwCqBNvIA/JOXl2fEVRii/zK7QMHZiaboN7TCtDgYINFkjecR
j24y2ZhGnNAS4OFx5PZx41rka8V+3PYF60df7hsgXc6EcI7HlHHpOhWEJEg/zfVJH0QEKutPuJaA
WN4EsCOQ/bgAcDGzEY3xkKCAK7NLcreynuykDZpCMNG5pYoGsg2A+oAQEMNbl/uTLrPRa3IPGIBJ
qp9qZlj7tMLs1u0F25hzQpVTs1Bil+E7MfN0KcZKUFufHIgx51ejlsPRTJ5IO/mOOXybcN9bcwzC
hPo+T8zJZcvXzCj3tz/h2m+tQ1YmeHBAeQiCH+6+auiszqXM0OzTkvtZtUOp+QZXP3v1iIGJrFle
p04PTGCq3ZZ77U8u5XK2QhLJGMyuwSUF5pJap742KWjhq+o/VTv/cIgoUN06AKj54I7CTQX/zG3o
mGexyaoWdf7iY4zfanX25bzybislEMI3b2QjhpDTDEIohXdcfHAlebqoIL9lmujGQIoLwww6QI8v
bYZIhYTmCFzvEuYZqIVyzCyqtm7ETtidMxmceyq6EXMzqwxHW3xZOcn1aWFAukE3WGzgPaocYKym
SLMNm8ArAo1TON8AYOKrDqpjAzRApxVGnT7AkD1MTmSYXt+eAL0f3N6pDUeyNhGjsQj+EOB23BVT
g7+m1rq68gw5cS3nqTLBprG0LiF/JQi1a4QFaL3k48G2kqZBn1iF3vzdUJwcghG4SXFH6f22Qltb
Bo3+EcQdqJT1QxMjGPBots/TOzrsavLdkny1xH4h8JGK+6UXvJU3nAeoUlHwwm0NvGo+hSPHGWP2
1FZeUwyebM9+WdremFWuYn2p2tqrjfdsEMwMbe7cmUzufp6AlGuCna7ybOC3My1SynhnaQdQrAkO
s0g5zmMYxdCU2tiADt74CaButLI+VvJ9y15NNvp5Svx5Fj3ZBbrp3JOdjnON5kvoNi47rVNdK6/D
bPxts0lglddPMeR5gXuiOQhwMM7N3aPzJA/NQBQsIs0CbcZDuTlJ6L3K2RSyHjQztSh1s3W2zyVy
22YYfQZsUrnyJKWO2umHVK4ABmaYYcxbKibB3m1KU/H8Q2FjxQDmjjd6zUiaN9Cvm6g/V5a78uxk
4NFRk7dKEvEcYe2u4hKkzm0E/8iAgB6MPwhL3qWL0oO4J29IK6O9x5htcFzNRTu4MjQuI02tk9cK
6MCaN6lz07qsrlJ2NNvapF7MKIpXOmA4DoBmB90susXU75WhUtQwYhUsPHNHi8pHeVl/HWdGU7wi
Y6b7nYXCuT8aTQGkmNSsTLQkqgPDZLtmkiDT48l5yJ0K40A5gs3lYDGs+5dkKYrSB4JrWQZmS5TW
J+nUWx+qHSuxLxPVOimtbVV+rSW0j4qSzuSEHiAFlDQaA50H/lGKd7KZOfOxmalEgloerSkw58JY
IqdlmraXdFZEdufQ+g65H2JGhjMsbK/Wo4y5u9Sa2+fEYOMSLm1WvOIyoJJP2gqJIKtf6LecNQ5G
cKwGY65FuVArAI7H3Hk5Zc6MceNeHz2jpioNdUkjqo95JMXyDDpZeth1hLSPcm803X4mcjf6fT/T
X2oT58S1alOVvBbTxXeLjMySmylEU0KVORKmvRtn/FbaKhAWx6pvh2e5pLb9ZMbK0oRlVivqfcni
RrnvzBZszSBvTkcQSsVpHGXAFQDcrsLa1p/xBNc8FGEbesjSTq1+xagUvPWtgjScsmCoDq0UY/fO
Smt8yvQZ1LJz1rBfbZkVf+xlJSNkQC45mhi3l9w8nzTLR7dQ+kMedPkBlGcV0hhKWQUdLOcPjR0r
OTI0arxVNGXGrgVnSeYutMh+Zhgi7iJS5FoVZJgCkTGsn/V5YOZ6od2V2JLaT8rOrFxd65sFjcSa
PLjxZxRfEzVxs1SJlElrwNo2G+o3GCbmQB25aQKnt/P6iIhNd3yqjknqVeo4o3PJlMCbM2sTqOpU
SlDE73AO0CFMmZa7jmTXiS9Z+ti5fbtMVmTMiZL5KUDiB89y0v4jHRblT14OSi3wClfsRyqaTc+P
KeeEljKmup2VpReSL+Vdjcz47vh09D8cfzcK4turUBBYM5qB1Ki5PpbxlLyM0uRKtSYHMCpuUsVu
T19RmHRprQg0uooFVylgQ0ZXHB6rV7GgPKtVn8SQIpvvPUi30+T37bDiM2S9eHFxErhIME71jlEC
BBgzWn5lu2IfLjsM4u+lQ/2WeT/BTuaZruzD04apILq4uqQgGhMIQEKSkWZF88zlEirIey40swBv
0x5b+kbyFynvvHoJyDi4aSZq07i67zlx3I41XUuRkcQ9YejPuhwWxi87Cev2lIGDA0TMUioIZLYs
5Fw9bmVxOXT1TFb12L6TfHTyu00rSLmKZKz//SwbSeqyRKcpZJgdamtJSAD430vfbtvIlhEiK4R0
JyoAMEMumLCmeLbadZ9G+lhoeMu2H7cFXBcZPrfmHwncuY0B0ACc9VWNyDo10mFxpQD26GKIOxyj
MZh2zFcC48nwqqPkY7gjcyfQprqdJ+8ATwJ4ydsfJNKYCw1JGqup0+J75g7ciQ2oezL1/yeCHznq
66G1knVRZ/xoZr6O3e62DtumgdEKdU1vYKD30jTiSTUHQGODPpS0bk6DfHpXzefbMq6z4evGAU8X
wMg2Jnj51w9ozU3JHNaNe1Wj98HP39BoNUZKlO+rqN0xgU5XAPkqJ49TCqnQXlZryBtC5YvyPryr
3nPuxa2vPp7Gk3qyfJRlfYGSqx/iXeS5kpz9FwzNcbOJlWyARd8699q0eG3pE+Nglv4I+I+GvI9t
49LmmY2Co7FpiRgfRScrygoA+b3cRWbpUjw1UBjRQtoczVnQNyn6+dzJa9ENYNUlfn5GdM8xxkAW
9X6uW3K9ev9owJ2lvs7NmuWQ0GSvgxJOyRGTxEC6DwS7JJDDg+g3ei+RMYEcpHatxP+ePS2nYYeG
Zy/9qI7Akw3LsH5lgm7G/8Mi/6sen8vOYidbphFiMd8yPz+VH7KXAV00k4/jt694MO9fHb80BM7j
M5t1tag4eus4IWIQPr3RywAIW1ZlF8dlB+OXGs2Rfcc+Ov/lEbPf80OKk5D4jUte5aMpWur1mXpL
+npgzm4d0KujZynGgQCz0JIG9A3wvQBdiQMpUr+KOsevJ6bWM+8Yn4lnNJfxTYC0xOD+UkBXcmIf
7E31Sq84mnslmp7p+3QAW6THjrnsGoJzf/Xmg9x1IMFaEQMwfcPdrUpsNEozQUuK4X3T8AeQNJE3
FKtB0SAI8zZ1BCg5PCnA35Gt5WS1eTz0tQQd8WLrAzmoUNeLqqPxXLjjaQ7t0Hkad1NEAiKQvHX+
zwVzDrVUBwM88xBs1WjdI9RVmWAGTCSB82CyolcxFhrRw/RaFKkrDyK47s0Y9lwJzolJFkBqY3RN
u6i3MFc91KH+2LlucmoT33Rt9xVjjNGTtjceRUdh3RfuJGAwCz0QOiqjaBDjlFOnOjWWBgiNrH0F
IY8t+5PzdtuxbawfRMD3rz1OwPriUh0AimKdzhbskAROlAYlEfnfctLhVkVi0QQnHeou6A7jXLRq
jorTVEDDqOM7OfnSGS8CFdZvvFgmVFnAzogRMwN8TZheunQYeDQbbUpBgHqcfNtLds6D5toR8eOQ
uV2YHfOgO5ZPupcA+bvzlrfHMTLuTTw9Krd8bB/gWI5xoN/fLxHSn3tQG/mvIuLMq2XmPnH972c+
rUeGJa+rIvVU67HSnrJYcFFs/Xzs3gqtCCwcQJ5c/nyQKqJPbqiQQWpDuXiuRAzuV9cfvh8IO8Bu
QU0T5CDcEutNh0TpALKTXv02NV/H7jCmYbkItLiyd04Kt0qJE+MsJOgCU8HpOcYHoK6h9U5wu10/
ByDlM94BsYeFplXuVBVL26J3qgetlm++YTwgqE95oN1/Bzk8rtYk6k7ZYfDKPXrg7/UH9uLsSx/X
fCS90MDY37bd66sWzKJAxUQbNbqbkWnkPgZ9mdQpqzH1GqTaA6MN2g/nIXvOgBx+ZO/mw/Axnug3
RITvcxj3nhnelr+x4hfiOd9WEAybyCnE6/POMB50HViFueAhvmE7aC6ATYJXZh3J5GxT63rJ0DrI
oGbit3mYs4dRem2IwHg2jsC5GJPLfgOfQqXFBDEJunX79jDoAgFba4V0iYZ6xYq0wd/Yet5WY91p
KQZ0AGX11SkxK+8ILszrywb2cC5kXcxzR1G1AxtNCJF25Zth7erBnagbR+z55XH2/zD3UZo9dFo1
Rqgh6tyJEJOua8rcB3AG6VSgWqQA1fIwra66WeuqQezXQZtEM8AC4V+X37dN8PqVx0nkbDBxplYp
JkhspDB7k5DJ9tBxf0xODPGX/suwvdoXiNyylfNV5kyyk5aVKBYi+0Ml3dVot/L+oI/Sk98ztI3M
rlL6Eobkb0vVrl56OtDWgHADvE64UJQoL/e2iJua9K2ReumLsdeQjUBM/xFH9tv4o3l8Rvznsag7
VG7maVHmgQLvxPb9LvFiL/Ol2SVu80ZcSfBEuyZb+fwqzP8B/XxF+uS+SpPMZUCrZOphIOUe1UzX
PlgP5fOEzxhD8mH6YDv0Ojc/VfcfWjC692hOdu370v0xusnP20u05Q6xRP98DGf+dlO2RketFCwe
xAOxaOrrsws68JPupT+7AOieIH/1qB97YArGuRD0bWy4qgvxnPFrFuaPtQTih2ZvZfcWwDOT2nDt
RCDnc6u5kOVCEGfzJKcqaxcs+hxoK2vKPQDhg+KFeuVzt1N2S/Q6eHpYuFqAKs29EzmHfld5jmDv
N44BKK2BzLdmSlc6gUuDbNs4xhyPg5uwjRzpccgEFn8N3w7bQl0LmRsFnFCYz70U4MwMICYLsBLs
u2Yv3433Q+0vtrt4aev2upclyPy+tYnghr9+73BiV73PnGiTACIj6yC2+4WJFHRgFfvsmAT2Pv25
3MsPRoS54DQInL0ius437ogLha8OU8ZUNkByG1Cgxb/rH320PLSYi/KMO+k7O7UZYgnRO2FrH8+X
mTs1iybrNFEgNWtCWj6a5u/bx/L656MvEfVeLCsy6VfRZZaOjtY2CYIgFK0PJHHqYwFYhfC2lI27
b21/XKn7cMfAQ3KLh3ZXk0hA2ffISfPJvgzGwAlw/pGecrWIfGCG/G6wvdm1/OlX7/WiJsUNV3j5
Adw6Zo5ZajGqciupUIgBxMxVTvZHd3r/bYfzYfKT43TUP9RAR0nGrY75i666xJMP993isRj5YlHZ
e3Phz1aE80ejlSaJRoBYpwELTdH3MUgObi/6tcdDCxnAJbC9iGhQ3bo8Kgaw0ICkGwNjvLPAEJ25
PaZMq+V7wr7cFrR6tEuPB0EOUh3oNkXjO9+rljOD6KkOQTbtnadEq8jRMBLypFWGDhTffAj6ZYld
NjBROmtrEdeQHxhs4DAD9u2lipJD7UGysIh9k3mxVQWOJBq02hSBtwneoZhIQk/epYiEMLOogCHt
oQnpMa+zrwDuFJyObREaxqoNXNPQ5VJEOTn62PfIPpbL3eTsG7TX3d6gzeO31gH/VwJn/UWx1Hk/
QEKqeWOAATtMSXT++GMtlHRlAGidkLhv+QsygIn3W0aXh+AL1qiLNxF0cOG+0IHlAD6WSxV1e5Jy
dNwX3pDhzl+DDv0heRyFaBEb15ICcJh/BHGaMp0UhZpBkPGlOFkYonFZ4dbHbF96X9Vfamg7biw4
Z5+dkLeU4w5aXlaL0Zrr/rn1i3wAAdK3Huv5x37IPEw9u+VPUTvh+hN5iXhSAg0OPbuognLLWer1
grov5o0TUATVKhBWHmML9CmPnbK7bTrrT7qWhJAWIcRKYcklkdQyId2IeRpviA/L4qvVwyRqkN+I
DNeOT2QhgN/yOQZ8aRxWx6R6+ESu/j49IJPIoiFEfmfYJRGQcVp/CYLRR5Dslb7IC2/LRpYMcISr
ZfIZLNtsJiWzO0Dx7kjvAvY8BBYPzkjrpZ0necx3/qDPZLlLwmlx22P/N7aDTqv/lc8XH2SCbkN9
gvzei5+svdngiYROCY9GS/i8eGPqK57AXW/EUFjvM5ncnmbTQPpUX+sb1CX7zM0P1rtE3Z+5x35N
UN5PgymIv9Z3opzxtRdAIwIiUuDD6RY8NndQuqpcDDYnORpUJwDsRwPaOG28QRCf9jmIyvDq+NdD
e2sf7JlILhqvuwlMghpE5qa879Xf6MxwW0tQTN94515K4R+dmarE1QIp9Un73YTLe3nQ99odgImN
QA/R9tgLjuWGR7+QyNsN6Vp4OhkSZeQMvtPd5JOH+S55HnaFW94BzN5DyftJDrNXBUHVoY5uu4UN
G7qUz9lQRZRYzkzIT/fSg/MlQfmWvaGZ7GS/zEmw7MDPUnnsRb1H/vm26GuPdClZvfQWxWID8klO
wdpTvVX6n3EkoZwKNlQkg7v0mzgbSTtCu2xIwfiW/JT0bzYxRYf/OkK7VGUNDM4eM5OS5nm8Gqcc
DSeZ7GSP+Nmf2XFxEtSH0Z8O6hEVHF97+YslXNN2gGvELDL/dpOXbFgaHUvYKi8S3TX0bZj/bfFm
PXfoHnDwC80fvF9VWTJIwyqiVBIayVX+NammSSBkc5v+EcIfghmVthydBDDC/HsT+5k8ubUIdea6
ffpSE75Oa6UGynwahOjSKdb9dvqpo+LNnD6U2V2rBEv9SxX1bIsU42wc4H0OlINMZkhzaAyzDhB6
ZgdKP4mgS66Dz4uN4hMFJehgJosSqMfuh+FHL0IzF/18zsZnUqigQslgCF2OKQ7cNiIgqutgCBqs
xHiYB1unitfFPDtFwB9IdGpAA2upPAJwUy19sIAP5qDNQ1cE3uf6rXMpjIsvqaqkdjVCWAseJbUJ
YuU7qfZVkfuxGbFSFOhtGsKZbtyNafZ2UjsNxGXLXdHegTHPd8oft73BlkoQ4WBuZO2J5qdv26Un
RhVDhqT3GV4GTiCPkuVOFvGZrPhSqx3AInJb5pZVrJkcTNPZNsIB7sJkWWzMigqZE63ux0n7TpNe
kAHbPLj/yND5MfcEMJQYO8vXLp/at7MRT1Fkq/QgpWE5N8FY1xhZab1/D9sNh3Eul7saQW2U2VkC
uVbWvBm1FA60uC9tEbbSVjClKwhZNbBOIsfHmcYop3jzE4hZmAROOQ3U6EiHpQsq11riJdR6aFIp
kmfNv7112+t6JpgLqZgGQh5lhOAM1a8XtZPpKZtHdBgsYH6oZGDQqiAQjcas7w6YQiruJolIgoLN
//ERgHv4T5srn3BX0qJE3Q0fwUxs4+QN/Y5Yv6QunKtAqhvfqj6mRBB0bRotCosG6CbW2TxuY1Xw
9+WtTBHllfYdIiCMD1eCuGorIgAUEuh7gRCykpFc+jIjU0sKOlG0ztI3O49y7bcjBeW/Jn5YLRRr
h0FJlCoMHookzaR4rOoGCRuzPvSJEUlN9TdWAvAWuBQL4z9XnKVWUWeKTRDb6BQYo0aM92my1Oq9
o7E/ajJqXtwYeJxbku3BpTI80xVF4GS2TogJPkLMnuIj0KlwuZhDIeHCaDBOkrdlUDTWk4aOd7nq
XCur9+kY+0pLAonqgrBuWyzaXlGxx8TH9R7GcUfsApRCNjo0Ubk8gmbjCVNSQQWembBwbEyBJLu+
t4PbJ3PLeLDSNvokTPxyOPusZwoMpRn2OavTfla1II6ne1oN4aCLcKFEorgApR6cYp6X9SiQhbm0
HX2aNG/TlASGcIhm6w48V4sLxvtON9JuhKzO/uGAPMuq36jIn6ymcJnmUJF4+2fp1qN/FkPUDggl
GwcyMErhoGphLPvY8dFxMY2Ckvmm5zoXxR3xWkoVa07qHJBazJ8m8I89LEg0JMRl5cOAIoKaupby
5bZpbK8huCaBEAm3onH3LRnrLB9M6GcuKrJU8ej1pnMPTF2BHO2qww+uBZMUyDtba1zMTw0XcW9K
agHXokfZV2R/vbfqRO80tNodpWD24r1zmnwdyUdMWfiLG7+8M0/fT4fsJX5nv3WBx95UW/8EfQMY
NqgnLrd1LnqjmmW40yq20OOVHzBx4+rG9HR7dTcygNAaWWhUfsEnDGCCSzl0TWwABB2hxpP+rIT0
kASAwJw8NURBKsz9enQ9Ud/Rlm7rTgIyZa2p8HMktMb7m7ZdDhK2gaC/owA371EFrg+atuW+EVXe
NsUhPQ1ZmPRB392lir3izC2VB4hz7pJpbzs/ciO6vYxb9yt4A3D1ObqOpjLOSNORKExeWeQpkgYK
id3MELzrt9wWiiHrHik2Ws85D6nNZjHJK7U6gqqHubddFBOfSJO6ui5CUdy6BZCDtXCGYBVXUBVp
OdlVM80Iz+qnkf2Y06hU/4e0K2uSFGeSvwgzBOJ65SavyrOyql6wOrnEIUAI+PXrOQ+7M/21Tdvu
vrZ1N4mQQhEeHu5b046K6aCZu1m8/vva/fbz/O1xvwTkfCYCXJ/1Yd7ehHWrhkMFRQ61SP5/j/nl
QJVZsWa1xAK2mWxfDCXl0I2o9XDGeN0fzu7vQjKOLOoSaBjjHv1lN+jjgFRywBvB+u2pFs7OmpxT
C+npglQhvEX/UNj9fgH/+3G/TtiiEVrKvIF58orZNrvb9U3uGvkf3ulPD/ll/6UwUudmhocorA1h
/TGkFJKs8x9e5Xcr95eex6PbAm3NX1aOr7WqV6WBaDSOt76WPl4spnP7VlsEpAv5BxTmd4fqb4/7
deXMaS7tasLjZmdBdQ8bRW2nsK0c/y8h6O8P+mX1coGQh3wWPsZVjKxKUYCSkfd/3+B/WDv6yzly
1CJ/KMBg7ervoo8MmruTOYDOEJv1HzKB322Gv7/OL2fJmmd9Eo9HYfiVyveCZK7a/eG8/sXn/yWx
gcc5bmLsbIzy/Nqb1ats5AMuf4iiMYGraNLbV0qV4VvRjeEMrTl9D2MmMsKlL2/PM1kxqpy25fJh
apXQvX9f3N8E+IeTlQa3U1gZoQ3wzztkWdUO09CoCfo0NEs0Hy3rD0+w8T/8+rqP6hvlMIRenb/a
PX/L43q29q0+AThDaTYkwmp1H63x7IJyvPE0idsyd9r9Ws9/Ukv53auB6QnhKQhhWhgu/+erWaxw
SGGh1nDg/QslKW8Y/1DN/OaY4VZyHmxrJDT/cQHLFLJVLEfeuKSQf+F3aywC7lyrP2Hfv2mhPjCF
/3nQY43/voa5YZLJaSpPvzjEXSK4zLj0tY2cw4om3POwc3z6B9LUb46CCQ4RDFEeLmT/4e0BVZEW
ArCP9FTZMTMq6Fdth/++9/70iMfy/u2tDHjIK/mItxrHzVrv0+KmN+d/fwT53e4D6I2ZD4ILH3Xn
P59RprlFhhnppgDjTr3NMPp1qT+B74dGzM5+UtHFVLZjyKL/9VAxxTeD9SE0bIBO/MekpbSLye51
pN3quh/snT6/FfQPudPvmlz/eMYv+6JtKipgXPDoVlhuEWeB9pruROhEuCiPEHz/w37/7QfDCDPq
d8QMaIv9czFrTgt4Hz5ACpKk2afZR232+u8fDFNwj3j+a8B4VEQPlzjk7r8KHI/l3EOjWUGjTpqY
7EcInheAaV+tdin5Ps2eunbD7CjFuNAcjmWkZ0E77XMRKaOryMhk7qrfADi59urCQIAuvm1uZ+Mo
20ijBz5sHbEB9dCtnaOjJCqBY3iQqvtqRHLryiYeMfM1J4bVuNxBqgiVS88qnwTHJNoXYMulRsPB
W+l+XHZZ6rYkHM18k9MQo/D+aEOSw626na0kGorWtA+NPqrku85jMYSaEjXdZsgTYiaj8FPlxcoD
G11XmERlYT1sjGpfF5e6SkxjZ3HfBNK0vgAqKcf9vEADwbfrnQ6u6hz1+Av2RwvD+FaLpLN1WsAY
ro4N3ua5v8CeUHeiEud3qpOlDnS5M4g7DzBVxoKCPQUBka455Cx19QUeWRg5BojoZawE0wuDHMtZ
6aNSvNvqNpOlR+FuPqufqr4Bab6sJlfwT7g0+GK6raWKWu5aTPArhbuZrgZLtlmmHaUHrf1CDeZi
AsDP2nxXwFNjfqzeoVDidnjr5aemPqcMAslsr1MIwn86UFPo6j3XrxN/EVpcZpcOP6fONHfpIUoK
EUq+eTx/SC+4T+CnFVtwmdcPebfTzGtKNqVWuIMifXhhuywXyaofHWj6siyoDdWV9babvMyovXQu
vbncziIQg8u6YBSeo2z1crewj3wKaLPVxbPA8jb54NnNVuQgOzxc7jVQ9yPT/p6e8ulrLW4jjxbl
noEkUWG3qZAoUmgJYxYgFuWlb5866zW1gtG+OfWWyC8wrocs0a2EvNmgTJobRd2Q3u/saKa+CWLq
c4tJCaxCuRPWTjCPjgWs5zeLvKCedqcalu/GdrWkV1R7SDa4Pdhy+d5Z3WZUNrYS9BhkxWiKFK+2
8I0lzNCyVI5y3Ou9L6mvtKdc9Sc1Wo3gL1kPQG/wavMZjCxBpXStXHXTOjJpHjjW6Hb2beDUTelm
6l+EHWYZ/mvj1Nin1p7dZU/ro5T+lLmOc5oMC5qy/lI+MUzJWz6jrgHV35XBfQLnNszWl6zwIE8w
TLrPLg749HOovg/ixkjA0wstSm9Qoqoe3Ln5MpUBh8sbspjwx+eA3b0LiUxabJW2ckczmrp9s8BY
FLsiKMzNQl77JlZA6S4hlSMOWnMmdTJzn5WnwjnYaTxVmUuA/asbrXezJSQs7NtDKwOWBilkgqC9
ISK4GrIcgM8bHB90aEzR2EF8qXzzQUz2Se1BDX/pw7G7LIurNbDx8pQOh/nHFu8U6gpk1/Q+jIga
Fk75U4nJqH475aCVl1E9Rn0b83FnLy9icbPiC4jE0B258kmdfaPiG4T96+hsJxqrYMvPZ2Y8M35e
KtzA8TxuitUHz9VIt6rZhbncAi9dsUqj4VNELhKAyWU5ZzxM+SAiYKCVwdb8mYM52cTGC9DOpYlF
5w3n9jL3m2IKaQ3/J3foQ4bTq2q+PmK1fKJ7i+pBiH1AAPGcPmyUpFarME0DqZ9tOUMVx13nMAeP
Wd1MxQ06WUB03LQN0/G17xdvEXFvob6JBNnkdsjUs5E/NllmXyzzqrBTA90bdNTJGlp9grMpKcSh
0WuvT+Ua5tZ1Mb1a3Sp9kMMsvX6y2Y+hxS3kapz9nD9hXqfX3QqWxdMU4CuiYb4o0QTdlc4vOkRA
8VrOW6m7qb6x8wPjp6HY2oY74iXr1huWndYGyKqJ/TTDXAnStmB66s6+sH30xl3Zg4CfuSWiuFV6
yvQ5kI2pBvroGm1QwN6QeKytXdgZp4bLinAwwnGB6HqItyD1ViObYX3JZchBpmf4jebOpi9g2rkN
PZZ5oAmfGQPcUhILh73D9hm9aYFoBb4E83m5rUlkKy9O+q3xsGehpr5MuNrM/Hnt8YabpXubprDp
t1p7NbmbW4loQk1Y2JnfqxM1+RRChd4fJ+4uw+sCpRZAg3AaOy/0XkDoS5WXit7FKtxWniy4kDM4
gHVG4Vnm2cFZqRJ1OFgghxbR0n0R7TYpT8S+tlMTmgvOKW6GRC0t1yw4fCX3dn1s1l3a4yXfajuQ
Cjh++448W/UZ5qeQCs5YoNCjY24mKNoIqIwt58HZmSBw9RHNPJqHDcX+ytx6upH8tbOe4b3ntsbR
UvYwodhb+QFgmmXFwwL+/qoEzni3Lfx67Qr6sD/YYo95Kpn/kNyKSq4B39+a3UVHeCzjdPTJqqGw
37TNEAAs8yvcNLNJ48w45XIA8+gwaxgAsoKCxct4EGvSyp+ODrhwCtyNX5AUmrs3Jd3XZAtPdcwN
BwVuEkUFqLNUvlU1rlrygCkvFeQ6qQEtI8glYGevph4I7YRTMbb3bnG8vtiloDLXC+q7cFB+uubL
shBius9heDMdc2fOyah69vomMd3KXqdqCUrtlNXLZsoiooOKtq3w+vbJag5qeiHr5+RsMxgDL2og
oDgFfUFdv5nDZ7pCZKnRPb1u/Ie/W0Nexsco+RovMhz4h9JfV5O4jvrjZKfHXyD0shYtdEB9zjp4
hEY1UgXWeKzcVk3A1mcn32oIy1NQ1RvBHrnQOSsKX9htIFq0VJO+3XH5rnUQspowyQ7pJFIjFQnN
MRKOr9CTuWCcppnDrDuM9o6W3DNYYJBw1YirIK0qN+1yNmyfqlenupv6UzOCgHMqjFgUN3U+NmPu
ZtCi5kmb1oENuuq4H5CjKDXENo8qhKpW9doi2UGnEZ3HOmrlbuI3zp+YRl0pwwn3Cmt2rHioc7be
Mr/NINwx3OuDjGi/ZcLV8qtSJqbkO8P6MOw9fmtRpyGI0xgG9RRljwzHzce91oSVvMpyrwgWyBY2
p/E8vBRIIY30iYyHvgodcl5AH7KCckBjbdnrxp7zZ/SNo5oo205clbTxcuw8Q8SDYZ01YJJ166v2
fmAvNoeZ04tuxnDcdc1ZuqNmBE07BJAJ5Nh0Ek5wgw3BRe7aAjrsJKRkp1gvKz0UE3EZgrrsbI9a
J+QV0xwX5FlYYWkRN5uus30Rk4as7JWn/qz5fPqpyJu2xuUUp+uHMwc6+1yaFWU63Ctcol1sXI5G
3OXPrLC8fiHIL6D1+0EhesrYrVu+BAR+agoL9vUVSLI75+8ZoKaGIk63V06SiWydPl666mDnd0Px
2Tj7aRovfD8b7yYaLIYN62I4+ZkrEqydCQGxJXE0OKx/WLjUCuUxZzjhp3jz+GqKz76bXS1rwn7a
YIuBZR3aVdA1t0rdL86LoLFoSrc0jq0ZDjP16vbMtHu9nlZ6N0U0TnFjxfYUZjWKBCTDVgbROeQE
JI1HGco1yet92R759ER7+BSRbwsdmjW3XY7b1p4qyPIgVmeHpt4NcNTFvLODt3X2VXrmOf5x7qZr
TNRgxIS3qGNeQeVsOy3JXAR0Kf11xrpYD/HWqbcDq07EGPbyuckCWMZK5cAlVHL6BI6GaEf1Iirs
HeRC+mpH1M+Z7NfqLOixgDMFj3IlXKqoVxu3aUIBXw7Ov8f+LDQT9/Yu0w8qSTTty05/MGscdcjI
liy2050OcT+y2oFAFGDTdz1uqhnRb7+mkdV9VjruricHR8pmr3ARRQ7NFZAJKvAZ7og3dndq+y8i
vrLuU7a7rO1cC6dTmcO5pCH2t1s3Dq7/0MHcr4H/vj8UGMRTQc2C50CQTcNW07xRFzveJtgYotdc
qNDDPWADLXRPF11Q8YvNldBoMCUbc6NFdXJozRdIfuqW7ZokmNtX/GMkHx0UVYVhIeEd3aUaXGXa
VPqddEmhcNyr4LIOT7OxejCNdIn9zmp4W+Womh5fadZdpdKCNf1wUPgMDLprpunZNQaS19LvDVQ2
rPfM7q4KZ6NjPo2ue3yykj7LcuPQY/bIOmLTDivsHhxfeF3EqVF6afcllmtVOx5Cetc8tZh2lveF
R/O8FUakOaBSl0fFYa61IpmCyJ9wAUEzG9Kj06WG7fpSfzvdset0r85QcrZxg2QUZYFNbZ/0SVZd
u/y9oQpsraJiOOR66bdj3KslaDXRyjYP4zDKQ0I8ipJqpCHPDQgwJx2/j/mtmZ8Fdk+DaX1+cPIF
zZcOhcSrhHMVbTaUf7Vwf7LLEjqHyPbaLaUcpw9fYXhR1bCnetRrhlfm4EZ3WaSuSdcWvpz8eZAY
+tiSVgXmAY0LuNaXg4VIAEbBU6EEiv5GikCmn2b3XqfuKr9U60hZ2KS42dZkUj+7GSOp2JUZQ55s
Q6wU9DSC+N3t8GstO3amu1l8cMjpmRMqFGgE5o6rrocRHM1C+Zlh7VA2Lyg5PQJzC2lMKO5wNZDZ
zapTSk6lfekJPCuSGbOg1ezVBhScxdZckeDVuKHERSG7HqW73XwXgrp2+5FBI6jHNS+rcOluKVIj
ahwIIGhiQNPA6V0VSno1BunL/jSVUGMmurvIQKhNrKKH3LLLIJPKgdI+Rc05fdtThnLzuU7fbU26
GIIMjGoNDEg7EXX0xQLBNIk/H6ug0kSwNii/lw5N6ctcvK8Y0ujxacHca+0nlO5uRiNFvJi4vXIk
aEQiQK2oksK2+a5o0uqIEWdSqTh9wM3FgY2Lp5X4zdmXNR8gs+z2ZjSux7K/qGwNTITCzmq9lVxN
5ScjYIEMUISBpLSwn7vmZ2l8qP4xda+kbln7WhnZ5W6EzkO5b1r0jYdEq4KVhjPml7UeViD5k6yO
Kg2y7gZl9mzYrBAWrKwzF6+9faYT7EnzHTplUPzcsgK7kJ9aRIz2khcj0pLPtUeGDPCWlmehbkTr
AB94N+1AR2SGOCKcSE4c07PLeRRRZbxZxU3Me1t7XxB7LfVgaYmJ6Ij4WejKtpQbpgQ55Cgh9oxa
Bm6fwIdg1TGj0LjI5bxCD3I5S7bppntTap7Sb8i8tSwLk6nHUnvHrzPHw9Jmbjdv2PzV4imEfFTp
sV19yc8Z0BVD/qxQDZ71mOZ7bUnUeif5M6X3EfQ2Rm8qRBlRugxaRHBa5wSDTDUuW/0K4zUI78Sw
ubdxgWdjuGIEYGS3xfk25L5f4pz7ndWFVdZtiBbCYKzIz0MVNWCaW7bPTExEQI3DYm7RbPk6uZZ9
4ypuLu07o1fIZYad6pvkphrbdv5h3MDCftvkJJZPvfiQKtAr5NDwWJZuO/kP0T5RbGryDm0zt1Vj
Ib+wPDNcdnq1P5AxFParYT+1OjhlUgN6cjaqxCGXXo+wgCz/cpxDLxJVQy57KaGdub4tGWApvJtR
pcCldul0peZpzaKebFV136Rn/OFgvjQkTwxHXuR6NWjvDZj2y6otbRxMiy+ova6NkZBcuviiHAUx
gbSOHaYDKhnyrWnCTadvpduM2TuAWWBetqvYT5y+z82r1m8MvM36SNa+xvJNM5DgQNI9lwjFUzJ2
+5Fe0NxHnvRlphvSnAew+VPgG5PlcdG7yGQgECsh4TqYZx1XsdkCf7hAPrUGpMj5JlNfDe2DAwpa
6AYtxUVghqX8kMi9rPwLDpZjtlHmrbG+oDYMWpv7uR0/8olMTYwxTeoU840llHWATHPFrxB4kVcr
7IWOlqukkWoeSnBaVQYkbtuKs47xumbcrs477FqQGrdJWap+BW5lOZvAACzfUiAsDUVLPn9x58Jw
4oXir9xvJERRzW1vJYOJIXgaTOkcVVnEkeP23b7Lr9I62dZx1r/NOZqK/stp8flWEjortEbTc+mc
uBAXoV/K9tTIs52OHhuxR21XQMpXg3aCmh6VfscHZLLswCHeNX2VinY1HU9Rfyok8QOUrjkCTPas
Iz4Z1hbo4DIdhrFFAIaU/pM9Yi4ValFZh9KzjrU0zYE13XVxpNmZAppsQd4SNlYX/ix8+JxSTy07
z+x5mK9oUG8NLajrs80PhXPXtFOfH83ScXvtRgFlTVBbqBCUUWvrHXbBEXCMpUlv6Y4OIpjZSxBF
HNxAdSL7eqflqFJRMaH8MvzaSqgZtjMuDnaqjCZeauATP3b7CbyvAYDQQm8W9LZ8DlNndg1qB6sD
tIaejbn0dcS0Mu9cm+xVIHTyE9IItVlCl9UT051nG5vVrlMllpE+4L8MBSmDcSFu8bWAJsaHtOMK
iV33ZFgdKh+gsixp0kDn+DVITqGl2DxN5juKNE+2h3RUgKMk3AkeUrUN0v/cGCGAgtIQ1UWmvM0q
ULNxPrYA7OzlvdBzl9svrfPuwOtKWfcaP5D2Ry9lpAHvNds9gbYsb4sobzdtwXxaYBnyDXf2yyPr
12KWdSdGjFCYn+yBNVN8UFxOFjmpA1TjlmjUM7/TYqW+zM5RZ0maroDtLF8rymO93o2WvDkSZ0cn
UQFLa7rcm74OubnnufWhj++5Onv5XG70ynRXhbsQKT444gtT8EGmXRZxSKc3g7u6qYdCUjipNsDY
BYKWSKh978CPG6Zpu2bPtl5uKM4/bcocZkov4FEgmOXvsjjZ5LUUF2vBEAPQqqGsIOIcTe13hbPY
LXebvQtN8+WSTCxhyOam9CEgGE3lE+85oKjzZOM7POM+hXauie8y62VYQv5oebLXF9YdUdQTHBdV
CHi/+xo99hhyVoGfw+BWxWh0huJYoLnYIq1h6fMEiQotmDhY568O9seImwx0DLYc+9XvnCe73ANQ
gsIasgqcjN6CDJg8zBOBoWK49jC++lTU3u2b/dQXYansHXjbriiQ+pfSuYGBXYDQXm8hhw2dih04
VG6hAlgmQc4/a5ZUzRkR0hjjDue5DZVHrt6EfM4SmV2kuV2rk1IjEvYflQR3bkbbQfjIMjTDN/Ir
RSLI1vtIHyyYBbBw7lbluhmyvVj9Igs5wDZMWYQ2CkzChVdr4KHOz2a+lfWaDNrojdXewFBT0+DC
GKORh934rvJAYd/z+jY/jszkiUL7amkV5QUy1m5TgTqi5wlAMZ8ozyqKYiE13D/SaxmieonUrpQ/
S/pmY5/rxX3oNhS5YRVKaJECs9EALw82XiIFtHdfkIQ3vAtrtYssGMH3TYKUkj+eYZwGNGYIMALF
BlCCxHTiUDRqx10NQJivwZS/slL6pBI+h507LzYNU11WXjOJK653TlqJ+V/TCC2rgIjoAmTYQdK3
GSCkTeeTvuKj3yvMjBOEAhXi2Ll5BrbqQJkT1WelJQvyHKUHx6034ulhQytOIGWqPN0t60bFL8cg
8wKngdxEqQ34rnk00roh8wzASnVct9chPRdz3A9ngTu6gjrRbOy6JUtUNEkAJBU3BW4+TMYjALZx
TLrR9FWn/3ZgFGfPADEV65Zi9qtU1UOqodHDULpwhuREgNZsIhE7qTOuNvDhC4DnjxHP0qkjtIbc
DJRxswirUoaEy6+sgOj2jOt+bpIOQru8YEfCMy+3WDib+AkXxTKPunjpbORo7RPVE+g3u8wsoJAK
CVl6J/kIOFbbESSHZXsg6/QOjnygGDQQUuIKXK1NlsMwENlSO71nkgetpib1+LPCfysDGipXGg3p
cBEg1Vk1rLH6JmJgoGqsDA0d5lTo+3OiRyqqPFhkuJmRbrriiq3hNobpLtaVkso10AgslOxFqxPG
joIaaFjsKSB0Ex0221MN5itTXA4fRG779AxmGhqUZXfKCYdRMnotCvMriNSnbe+NCkrWLnasbpf1
RoIOapRX+mu1HFOwiRm5WqjW9R+0ZaV6paP0TIqmGMAXHpjF4FvInSd0LMvxyaxVt4AAatr08di8
U/ZEZH3LQAW33xVymbrjXD/lQC5khl4JHHqXiAJXH7Ugq9DDU33DeRfLJtPpsbU2Zq95RTt6lpVk
ThGvzrhvWZkgmLs96tThnLLnWR+DSSaKjkvH4/ahHT+w7boMoAt97kgfUzV2ivndQakAs4MgVUDR
LMcY7fvtqMIxTD1NwIgU+9DJZ26Wm5ns2i5pqhAQ54hmW1blUbXcVv3ct02ksoipN4bpox64CGlc
hI4GqRF9KzEyzYxdTV7Vx3Li6hHHHmVyqpwLmM6uaeh02m4ckAdb8LoBQDwdKzvzihQ9vrDry306
HgtWowuWes16GNaD1J7S9ECRL0vwFx3rthT+2miJM11KhYK2dOlIIBlO7fjNlis62KVyH8llANrV
F6eOHif6XbIAHQi9vSnpgZRAN4FP8Oypbg4DBByUOoC7kIIZIAuC3tUF5Z+cEP+1EAzsFVlSv0PA
mlrgQHm6nVe0kPHL7dRztBgZhglSc4+QtLQ7kU2+xpGVX/WJego/KRxOZ+xGauTsKLutZ/AWcNVR
b66vRrdf2w0ZkyzDL1J2mRVwQM20vzdIKBX5nq81SiHrRBGkcH+zKlbpAQvHeBtrIPYu5Lk2EMk+
7SLIlne0t63+xPVz0QYT1V0dh5VChDOlDCHBSSznZvZo1jaqa5qXspJAi79JRuEHhy38MeGapEo8
446skCB2s3g3uzeCDodIAV/QYOa3JRdYVOoJUIv1YgeGpyTRmqG+xC3IBvTy6jRqU+CVUgm07mes
B19xrm2+b5BMQDANEOdSGEkHWIHbN336UkrqPvrfFSKMgr7DgtpR4zJBTTmDnaDXLJT6fj5qryq6
dMi/cM9NWTjh9uwXDpfJIrHlpcNFmi0/A7ak5YAlZzoI9kXQIvBZ5gZmqa6GHG0ZC3/Mgcyj7cmE
jA0TI7v4Fo2xTbtbUbWIlFo4a+OlFIjySAEA44zo+FbFc7ZQ3xnRTUGOqHxritxq/ckx7sBC/R7F
Sas8Lw9AHpTk8m1oDY/PLMmNz1XdaXZElo8R2Yst7C2au5nVwZcCIpxTA1DSDDp5oCWJqIm4scQV
ql7dGkIEz7BS0R0Gc8BqM++hJgJCBoBCIN4AGyDssLql41nSVcq3Gtmf5qvAjAAHocusqnHfoAuK
EwbyATwKrEBke3XwNPtQqAdjAJSRowx1NeWgVWE/JIAuUAcjqDsxk74x3wGvL+KGAl4fvaW6tGMA
tlKGLhyMO0YffTrjOh5HJKmQdhMQW8GEu08sH13zejwXTjA7iDLoIQDazQ34J/k2JrPhd12FyoTW
VcRbz9BR8wGW9/Lu2ltAZi4PZoE64Tr0EOCY7hMHSAfiB0rEm1H4dDuJxyD00mzxMfphoyJ6VAg1
ODFNF7b6T64+MeIDz0RIsIfAGvcUrmgGtNh3uMBS/cXqw3naFlC4MW+L8IrxAH6tPmHHGS5+z7IG
C5KoQvVxMmDV2r9Zuq8oaDjhKk/KykVaj66ARkJ1CZYPaFJIXF0gCNWxhaoIHos4Ea0/L4f1R2O+
9V58oCgBH4UDZkff79FouttgovBNPj5l9X4UrgmEAlB44Zs8Am0MuODGqULrmvZ+CnUNB3ZkHncO
FNNeaLughYiriwTdGa3jfEmqIbEHb7Ew3ewVr0uG6nkS7mR8SoYOnYXlisxXMCj67int9o4Va2DD
QL8abcAyWGwP5ZMJ4VD8F60Pek6KhJQGnN1RhRUQ0NGOVpNIELtbHlosGLHh9WqH1dd3JfTs0FxS
3tDXLfPHl++7r6L1cvTXv+fnFUiQcLNvBSJHHxYYBvCdrqxElpGDWsqCN1IMFKjDnSRC5V5n6Fmi
aEGj3lvYBoSBId8z4G9IdEkgcuDjRZgywCG7coo6oKKa38stXVGR4Lv6Baw2biBwmLYH1tvau+kx
HQLta812E4mwXYGEYgQJrqvmtF8hnU8CmKy4aCu3gOMzZOPyXAAO2jvp6OLcEdiLoxxOS0Ru7oru
oFZ+mUUzwpB6Sb8EiWDebusgTQNVBGjh01p3Vx7n/TtoCw5IRC/DN0yTYCIP7hACRg/gG1S52s8f
kjSqC0NikFTgEQo6AR12S7odqtjq94V2wjW+mH7dAP9DtMOM0QbOE+5qnzFCBvZ+p0amc0MRoqrJ
JIDJ4jZrIjjD6M4hvyP1R5OUyq2+3AXsT0SGboffIx1WQ6E9LyxCp10hXq3E+pKs6CiCh2SDP+U8
ytLZr0DycSzmqz0ccPy8/hFghZRoFIJo5MSWFtblm1Hui/5FUQCG/OW7FhU9gjrasjRUjTzMGw6N
llAZXkrrfaiSdYxME7wiPWzXFwcpHVqhkxV2epw5TxNSnrz+ZvLnUQsBeMKh62BrccUx6pa3tnx9
mL4U27U8oMOsky0mdkG5Ntd7DWky+zPtk7Tdy+a1Io9cd6fCH2iQVwObhHhAUuE4q6MX128zdF7t
oMK9VWheCV5FI47jUa+3cgo4YiSztjWSF7uLBgfNkaBqEwoNZsXcMWP7Xxydx3LjSBKGnwgR8OZK
AqD3FCXxgpBreF+wTz8f57IxuzHbTYKorMzfZYbco03PWbRTMvTRExNs7FcmK8VM8gv028DpmPaR
Pm+15GT2d4oqNbfuVtWwL7RTQB2dpI0zal6RvH6TwlWMnTGwfw99m7Q0+ew2pKWONC+ObgJoLz4H
Nb91TZYvU5U88rZlJTmdI+apbB/KjPdTsgynygPyAGWNkOKxFSQOvJLKOzHzpHRj6Uq2owU9qTc0
A0hB4nbVPZi8QeViZyqZiXnp72n5F4X/ZvlPb5mXrGOYntnDDVLz1YmeI+XGc3YauslNsAsszTj3
HB1DbD3fAvi13kz/8MiY09rUk0uerYnKYyvOXwV8VkXSZh57f1JQdOjWskzzTeEQmycb1NHf2r4V
YhOP+yp5YzeuF1rKStZDr2bdaV+cLJNEGtlcNMrTSr/Ddm9FW71YGca34mw6LDM9EeOJ8zVHD4VP
oEvGIrArNyk/J35yO3W5roWzbdUL29k2sT2c++Rhcewd/aax1pyNT2FJ1HJ8nVMiqbNdmdxScejb
gk0WLy1jOjzM/F8ubnV1lALDfY0NufB1Yy01NajPwaDkJNq7lh6n9sqm1pSuZQx2drrO6dzz9C4n
H1blFXVCKi7blkdtExgli4+5/5nXJsnLIm1RQQraRxPAuq0bN2rWycBPc3KSM3nqBVFE1eSOtImw
gLOxf2kdyo85/gkqdC/5qQj+2cUhkPaadB2NZAHlQiZtYVzD7qgZv7LY1MNeyJprMKg2w5qVSz56
DtaUJIsRCDVoASVLhBx8wF5BygBOlbW7KVcXjX6yon7BrqxZueK4Wtg8A3UfS7jnGZ1rHtM7GXgL
NaMS2vI2N47JfArDLQISfUBpiRhM2XTUtnkzM6XGZ7UCStanhQMy2aIlCmGR74EAKKv3IdcMTZ6R
r+XMOOsAgqRoQfkUV6flDyoZkO0fzpBrtXcn2OXTc6ak9vrVCfZztq/FZ1usVC4FRuzqFSIo/BTl
R/U5cUhLda+qKCJIxc8+Kt0vh1UKucokplUlQAXIWgc2A+ujyV8Rzj3rbjgnNTrb1HOEhrbhK+1f
Gf9Ww4+Znk3ansRHpqF361KGBn+LIrge2Y0RPpKaKP2O4NRGdlDiTWWsteiS0sRD57pDA+rY2nzT
3WChFgUv0dV/o6wu2V+wHIHuLPliZHwm2fDUdmXR4LTaY2yuYzx6E9JYfAWuUA6jvDW0CyuoFu3Q
rliS4ksANaMKJDLeEy7c0mYLdeLmgGNp9d4Dts48x0B51NI6Q/zRUo7GrkIqNi40MJrMHJZN0tGJ
36dW95Txp6x/ijBbqMG/CbnCZIIshGwRk2s2AiMqZZaoM9iyEBi5841MrG1mqAYJm5ZcK9KF7YrE
yKB/DJCaCVYZS1qxwrjA9OaU4E5DvI7DaDWo+cmgSazmvzHZY03y8Vy5DaBf03HXafZZNfSFCp6m
NK1L6YLh1VCrgr3rLqzUKL3ItUPcfWrjez3dX529lLOApCVYNVE8fN93TfunmG42+PbIGz/C9Gr0
DUO/RNZVI7YQyVX04F9/I04yxZgp7pup7cD/dmw3QPs0sqKPxYAzO8Mk0OsXefetKO9tfUxT/J2A
UOhJ7A4GJ9u/QIi6BzoymHbySIgVBO8lA1gIkJelBapTBFoaJ6mwLDQL+Vn00XEOykdOLzGOC7n1
++o9fnWO39FrvlB3saWz4VT3neYcSKBur5CyftsPWyU4hOmvkShLrf0e0FLn1F2t+XYGwaqjas1q
hjelIX+1c7xB3tVim7M3ap6AiPPboJrbIZ4X8mDCwQ6ebvA3t+WqbONVq6HWbu9Svp4Ne2FDHs8S
KIXJTmN9ZBeUxoBxrMc30TFQQDCo27YGbVQJ2zV+UliVCpD7E/ps4YiTIZKFkPut0/7TIihavwy+
SnlnVQhcD7HxHSnZFf4BxR4v0PBXTwfWoflT2O9GhgwTfnxGZYU0ui1KbxgqfqNuOWnaUiAm1/lZ
aV8iPHpm7PZk/EHar7LJ9gtL49a/SzUgPvfsnEI1Bh0/frVVgYHsKvJtLoFBPxQ6fYP+JtpsZYIH
tKbuDXnjmgDMTnJUapZrOrTDe7PH1fBSSYfoB6JqISIkL+pHS+1Kgo9Sy78cCRVcem9sYvrFm9L7
CVfWEO8z0usstJszMPpQ6chC+KNVnTGo5JDYIGKWW4B8zOQ6GJMbideExzGrKstT1HgHzRY76t8Y
5W4NYFdGSHle87JxtWe3r2o3ycny/oZRsJWv2eAejK11bFfrlx6jp7A1IZe3wol8fXw2C+cMh/VL
Z0mRkAjlzEqY7rY9peFl1L+CiOVSqG1RaTHQN75c/rPpiCVrDeBtRn8GosXIejpGfSzgnV/By+Mk
H2iVm+YWZfBEyG7HUfzmcZAslIHFGVE3EL5oJsbCCibNb+nqK7JJs2j2KFJuN29ncFtTv6RhRP3D
YIeZa+BlhFQ3ks4dmHZrIfuCdrZRvoLpsyD8JrsEvfwSTzmI4WTjb8xBux31PkXGvkzszauAZhVm
Hmh/BjXj3kvjKWWKKTPLy3US9yBXTe2zHtRx0UUBojw5/I7rZDPyyiXjOVEgJ2XCYhCaK9qT2P1m
OZf6Nap5D0ezIvC6y9FfWOcE1DaHHaiaLezi1UyqxYAEpAh5+c3I0+cZpNEGWq39jJ2WygQAH5re
XH9I8KrOapzPXR0SCI0UQDvPQDq6WIyILXBCIW0ZF61ub8jh50/81tR/to2iwg/rR62+BcU51W9J
9V5rN2SwhYHNNyzRRQS70gl3dhS6efp08mvPLNGLcKMX95TXKEAP3FdLIk2Wjr4xyTPI0y22Wro/
4cXlOUnueWJ4Se+8JMVpOD2SlknU/EvNC/ZmxJpLK/AycCzQ2TD5RwrroU/CXyWSd01Ye+yKQGmL
FmBkopd/1aSDHlgprzsYvnpctgbp2EA/hd4tG3vbhNWik2mh1z0NTbOTq2NCuJy+I0E7UroNq/BY
ZwC2Oc3krFePPFL9XhwH6Zlk/swsOGnxSpd+BeaIoPzVMuVdsaHZaLCrnmtzUr6FOrs180iHrldF
76626SKyHxJwQsFGxvv4Ow/jCj8faCyXm36fpdibjFuU1DQkIBI2ix4bJeZQ9RbwRm+X9jIJk+vs
JMGpbTWmUQmFSWSFCMLbYORCr7rbqKmISmOL71gx89QOAKhk2R+B/nrtMpiZdrTRN7E7gsRA6JZy
qN5sQiYWZaEz3bba5ImaNZQoLDkOjT4uK6jY1YDIlYdSuSNrtw9qHHxLMrSMofXBPtDwvhS9w9ql
vL9KZae7cjkCX5oA13JBPqoc1eKavpYa1KYot90s6+up4JAYSRzw6UXijsU4r/EQhr6V9hknVWFs
Cq3uRxUB/d7Y03RUjbhKDnhkOnaEqhsxEaSJ+uglVXHZna1DR2m1r49Ff5xC8JIxaXLXBqlYEy8l
gc8Zf3OXFi42dkJZSzVb91HwpU4VpxPrvCeJGXoIicJCSNZfgYfKJcK5vKJSFvgKTKDgOgAlNmPN
PMoUcQitiKjskj5Rs2F7GiY+SOhuRJ1W//Vpr16bKo63gZXNy9Q25WUtt+VBsEPUV3L5N9fFvygz
Oj/opwAPQjl8OWnLv5qE48WukPHKmhx+9o7JovYGxKVq61rZNlmlPstAnuDxZJuQzXx0qxnjg1Qk
JoYj7VkHzMDhYF5GtYi2Ulb1ri10rngjy0+kNEUeeXzOapiGa2tKw1Zr68jvuxnCSsjVxYxV049i
xtfETHCg8J/vUWVFi6YZxSWdcAgEEStO0HqO+HZiZfqVY7QpUffC8+OQq6BT5PaStxqIUxNaJc4p
ZdwKW9G8QalqzwniyGcFy5/JssGdKuiQ+YbyJsjYeytNU+FreoXYMeodmLyXmyHXzRt0xsMelMEP
pOIp4eYBrCKFImsdtnEm1sku2TSPXZYFDElZrftBARPPNGAjdp7t9GFAODYHtVerSndMsW3DPfXt
yrbHr1Y96pX8KBN9vOnVOCPvpWi/opdegu8mvSUGB82AKqdfBGTQZbBb7aVbVNLsMsh1i5uZaUxL
7Bajig4wHafVOjesecEHDX3RVzP1tu75KuNPEKOF7Uah7vXUlg4Ci05s7V7enUmW3dmxXKXi2kev
ESrbQRppZctd2deLMHxqqCy0CPLDYEP8EAMWafNSKcajFRVoLBipkVSTnouIvUfzTH/klTTDbb+p
cDv6ipTEbEGrNoNkeHP7FKGFQhLeG3F2pRXoOdHbVBc4iIQ1Cj14QDXSmdXvRO2cYIvK/qXkMJeB
+tClXcZYGWG+0UppOSTWUkzPCumEism7MKplM4NRjFfZuaQlW5O00/AyNHlajL4qiO1FAQqbl8oi
tT+t+i1Fmp3ayWaIDVc46U6MnVt2O0UkYAloekJyXMqMdd3N5LXYvuT0zI4IN1agpGa6YekYyecA
fUILVZr0iTdb4hazajgQmieNynE0ryp+wtH+a2lN9Ry9i0VUEzO1VP8OHaNnixRuapZDOPIGvjv6
j5XwByvnJhOQ39iXxm3+qr0dBLTZ0gL/1dw7MB0YhOgTbctr52plsxC6tqE9LPUsF6zBGt957/hR
OuQnqWuEPaLiGdItd1m/GwRw/Lh81CY+2uUrQ4mFcXXss5maNKfX4GseQvBXSRbeHH83JY7IvvEn
y15FeKcUxdecEqrBeWkVxbIGXx65qed+vM8EeUcUy4pZopzzFflpSxhhP+HXyHKd5cn7MTXXM6By
3J3ZautOChRz7opCQrL7buTXph+8iLUOLW+yk3VeTK8xjvlCnUwPbU5opHujkJZj96ZHtisPwO9q
u3npMeMMdAtLTPQyos227UO1VMt8QLKaVBuWdr8lON9yrEsK+CS9PjOXFj6kMHqXutIzYShosxZp
G73XZbmu7H06OX6XSJ4+1K5tswpU09aGnnt9Pt8cOlvBe1mrIAzxri9WRHIt1LpfWXa1cIyjTYdl
MKZmyHOr9NYgTFeq6L2MGjxCADhyu2ajkofL3lPjaU/u06fWATmE3IYWKm6puaodQykAh1VoqzSO
vEiu1zEIZBvvO/ZfpvcAcQ0BYYtqSCFOjjbgqoSeOFfHXW/feu0zFxa9Vb220w+jp0UR4ymc8nU4
CO5BZVGCDCE9uQzGUyAUEzb61JPDl5rShf5yXWyN2tm38+RHYQvhAbligOePrkLHMsXKquO71lXg
ar3qvug2TW/PbH1bT1Pi6yozVA7p8NOg7jf6jTI+S+Mhj78kJi8npfQNcdXVd+qLbX7q5jbqKn+q
ceOhHg+dp2p/J+m/ARPJLLAwlr+l0q1M1GrNeA6hH0TS+noFyp3mJ97Zlc4EPHN2NdLRKzQiAim/
kNVdmqQeLjAUaetp/JTsbwbDjT4/9UJc8Ue6o9wCIiCgKVwdRXWoXwe6uZ5iM99GuVnWvxKfH/RZ
KZhH039hCUtNqpQitkb3F+fkVJIqWiv/kiBfquKQwHqZ2Z67EovLap7Qk31ZbKyVo0uu46njCzjr
uEp9FSqks957jfmOikiFj+TvomKnj4mc92tOFbrmu6Pt6f1aTGZSdu2kY9cZSx3oiaaywSqRg9nN
G4eLrxLnGqKyEPB6Patrf9iYvkz6/ZymbilWeWItxItGARHiH8vsKWL8koy9UXgBgRE4BJHAJSz4
jmp+TRn6v/xp5ZNU3QzE8kZ9681rGv+K4acEkgtSz9AOU7PVxVmZv+SqYUW1vij6yS2napFmR5lj
HnQYVQ2ma+K4e7fBQjKBCBHowLf/aSzQrOkRoJSfBXJ7KKI4eVZ578F4d+m1L67kO/pjnS/CZiQA
Dug0HNfC5l37tOS/pgvQMTya7Fii+X7pJdWVyWrWZCthx0wLdtHqjQvUOQwg9HqAFhi5LEbtF+c3
TPgxPxMUnWZR+poq70tMqCY4i3BeXf+qgUFR+2oRx2S3doEfwPaV6SmCSMt5OHV4zPHZaU2+6Kzc
Dwx5n7X1xuQl4c7zpeE+dA+rXUn1oa9Jk6BLwTU0ORyS8U1Wj2p7K4BtI4gZfl/ciJa2qY3vDF1q
5exMsCun/VJZ6tRYdJVA9f13QS2ak3tnIoUP3nqa7Rq80olCXs3BH2mC+xeWXvvznL6X4nOSc1/i
4VZNsc3Tac3/7BoZXg/jmmg/Wb2WJbGMUNxMp9hcBTXO3Bdr8Ui6eQGoOEcoLekze9PVw3+DzeA4
vI3duCe8A154XOQZrHAkH0rlOzZTL662RYC29TTGCQyAuclzhVdOLJLuRAOzLG0VFU+w0gZvmMS6
hcGqB6DTUkIOj7uJrsQqhKsx9mP3tqsfa3gY4mJ1KN7B1yfs2nXU+XDiCEZ/QtywdnMzqY/T9J1Z
b3XHwkck0J3pbGVQdkX+aaR+1SBrSOobmv9KP/QYRJ28A8S6Wf3nyAGUjArlVg6Bc9OdN7WH82Ss
hq5iIa6Krh8HesV6ScN5n4m+VXH60GdMKHa0/Fjwfpala/RvTb+xLU5tdMKqVJh7zWrWirpTZx+D
ez9dDIMxrLka8jrTDwYkfmf/Y+UGCkCcYA4kILzu9Is0yQBxG8pbxsjQEVwdPNSEvYGcIF2jqiKZ
N2fKlIMz+jEAybY1nq9nWr1ZCDhAT/zAullUT0bDKAw8dbzkWAhl+8tUb44I0YqGXgACUAGgzx8I
5cE4VlN2DdUn6jwdolECa2Ia5ZfTw4+MDESG9hpGLZfgfTgTE0byjVLcm7In1hKlkfJphHjH7Fdw
le1qqG4mQUBjyVQl5H+kvDDsXx3jaah/wFFVWDPbti9Af6h+p/pNlPecroCn3+qLBFswIHWLLZXv
o2MI0Ew3LjwdEhJiYngOjqeZ5U68tn1W9noWOYIgaTejKBiirdICwBsTg2ToFYjmJHOXt9+V7aKX
oNLdJF4FafC7otvK5VJm35HDbwDbm2lrB/oePUJSvSUaKhODEdX+NNVfBayPWF3GVMRz8TaTV6J1
zfbTHC9V+Rvn18TYjNW/PP+08o9C/KV0bq20MYq/uT/FqvRKp61E4A74mk17ETPM0D3UCcL7lTSA
UqpLE5yvMXei8s32S+9WwzyRBHFqSZ1X8Kc6hq+TXaDEqmuFb6y7slDEKfq7KnvAK06/1ssfk+Eh
hOHp0aBuVSw85URdg++XtYNiLpPWFdmXo0BQgZbXydPKPq3kPFq11/Z/Y085RC3fFEen3eUyfizU
+MW4kOLTa0VFn1aoVP40pj2BpiHrT1XxUOoznZRRPTJ2K2cuNCxZtZKydWiUYTERAMZG4inDI0V3
YTSXVBAT0SwNEnwrgX3wrOC+aL8Cg0SJ2auUnZWvREFAzU+kA8MTzmA3lIPPenoLk4eAUn/tOrC3
WYrvmoiH9kQM10ZreZWwuU9+h+mrDrZyv06Zu3T9ZhqkPxRfXfI0wx88MAP/UGBfwedmk2sQosaK
YZF2IoVJZdKZbnmxESMWnfYjbEtXQopY1ryAFrdz5KfkdtO+pTLyLozO69dd8U3Aw8vynrmGwP61
MGE9QX1Q463mgwMZg5YcsyIFGAfssMD60/y0yluhL+Ao5WHXoTKo+2I5xLtWP+bDBjfNBIfdLHNk
HMnKrA4xriVnAQuKKZUwj17xeDoENLRvZb8ZjYOcf4M2zt/BhDCzdIkUoEeFEGac0wx1aRkbRXs0
1haU02nd2vJQjA71Bulto7+xGoQyVkH5sOVMrCwTS6GMio0rKjjFdHszdNm0Lgvv1XjKT3u44ztV
rG91XkmaL1cPW8IVdRvTS9FeevOJsnhSFQ8jSZv8AI5k8lGimvAH1Ar634sBAVBskcBjzY6Mg2av
ilf6A+JfsbPQQQ1QeMYY7Q3oFpsaVohveTrDtc7Oze6RcxCRIg6OQEDYfVcAN5AIFS8q2JAz/8A1
LcrxriSHAVvBGCB59G37LaM30iyAE/thNoknxaSn2J5sr0qNn508h3HaJx3zj85sS8CJOal+B4pp
4rKQ1T0ZhOukfm/HfCkjY5HQN2Yhjxlp7chYI7S7AtitgSZ3U4VuRjrKQ01bsuiJz8DC5VkkaeR2
z5eLGFTR5TMHhjmiOVguzfhogl1cXsziTZZ5UoycrbLLVUqMTEGVHxqx0DqtelR/g2zas+ALo+0F
7y/mZZt225p86AIWq7Ofr0Rc27y0SfuVF37MgClL/IswHRaeEP4r28jZZbyoze//I0PWjJ8vkZiD
4uvlTxsgvfiQiN0XerQqEXRVxnuM6aN6YdHONiC1DfSzvUyvewGLW1kiWXaDptkGXQIh9+h6v5KU
XRyUC0VBGvISsPIYzRcTgCPc7UHUDbWG+Ng72bZPWd0doK82CdsSSGbfE0bR6B6FX/SdqvxlBas+
YmSnIqdV7wknXiGP9mKkNrn51adg2NzYbbjLUc+ljacm3yYS7CZe9zQML7/hOGwH85BrfwnqdkjM
1Bp8WYGsasZFhbAni8R60I7dcOsiL6k3jeYrDvJNMB10egSjSNotj+JNprJg5TfPbcYMHeZn34MP
YTLJYy9vBgRWX6qx04zjJJjQUTW+DhQwtziI4tokv1b97CP0LhkHjvWMxArMR4C4UtvO0yaQ6Yix
rzUK4x96xh6jq+NnmP6RE+mxaxc2gm34DWpOEN9F8dv0h466ZMmHuObEYGdwJty3wyMgF6FuOWd7
LTpOTbcUYNwafx1HxsGoVZS7jA01GhcxKvSC3npsAH8XhoBqzE81GWsJtvSpwhqsZeBVDyQfjnOe
2E+ifFoKc4MJDQDf0h5Vy2UnG044amu3zmAuozcl3OroCUbnHkO8RgTFov9U9zKfTvB30p32wTnq
UYytB2I9LP0ROJjuBnoEBCHFIY86DufdKs4RQ5PzcFrf1j6m7ANgEwEYfpcYvmOg/uvukLzNUbcp
9dkvk8az6WXhiZyBevUronUJZRUxfxuJg5AoYRT0Qg1jFuf4tQDMis59t7LxR4aHoP8ECPcKybcD
zoxxKOdtoG5qzJCl35a7mkuTDH9P1tbVjFVFMAdscmk/QjaN5jkMUc9pYA7qvulOkobivJGgVdfa
cLckpihjyYYDdK8/E9SHHdDnKJ/sOAZEfK+h+tLMD9DcD+VPHugUeg5+vVLpa6P4mUHkpwy0E+AC
wcO+U9xxtdp8XyPcSM5hjgD85W2m0ozuaxk3rc8eDQ0LCsBPBT/TSbCDpZuFyDs7RGSHrvxhjg6l
j4I7Iiv3Kc6g7tH9yn2J3fonhDiDD1e7neDqbyNUw8N6euXLsAgnRi7IA+eBoW24GDOtjsZKJzjp
yf7q4quQVkHuax1LAdmCi3og7iAjuz+FS8sieZb3LiRZRj6CIIEP7Fu8tl13ZE0WkxbTzLCX8pVN
/EhCm6CPO8FoUBenybwbxi4t1x0oVlKuQvGVZkSZmDwPzBzTR87/M+U7G3Q4NlMncNBxIMZp1vBv
2I/QeSDgrLKLo3/E0l+KZXZqeFZ96EZSR7KNiVAezQz2GN3cd8q3HIPSrjPzMsXerPyqxoeDu6RS
iGdwXNEi6N63NOoaMrohh+3V3RHZQwKJEos/U74M/Wni+zjGt/2yTjjHqtpm/YvDarPMj0Epo3Hf
pWsyC7qUzhf1hLKZUXmhjallKhLzFe7iIu9g/+ylGiITMRahxjYyXOq2BothfkQmimgqKBg6+UKc
XWTwtFzcoctyXOcANy+DbCaJsxn89BC1eQbKNQ+rQqp9CS+445zyIV/2tu1FeU/uDYOS3Wzr8Wkq
yS00PklgSrBv857QzSeM0gmjl04rMQlj2ck7OoreLFbaDBSRnzAR4oDTFjF0N52uDnOMI8YefwTL
UcNtSGzQi/TdmYEKWY2Y9lB0blXsU3VNQtLceWNP+fPIHgHP7y+EfBQykTHqb1ruCFIiyYudwMAV
La0QOtkXBZbu6mSFYNOggdHnVcNiWGtFexItreJOz8jEngiaqb3aXhP5qBhLCxcY42d6wWHBee8c
+t1F8OEMG80mtwsp8Ml2VnTebIHXyJI6WOI0nHSU7jSVxkEvMUMs7eYk4k0IEhf6ugQKCTdd+Hyb
kkQspz1pKLKFa7BAyaN17pprXKzVZDugqS34s48Rdy4CVfPLmXHEPy1STcgnAvVGXKbuZnUbJfiP
90qFbJBYdhqmL2VCsYoqBoXDjD0JFO84jtvi2tUukRzBDtoZNlcPXe5SW2xlUoHwNt2H8n1EszGl
90ne5yCvXiHvzJB4sq+MvxrFFikEunMSNN/lCuR2gge0VpO5JfdAI+WI82busmcsvAabYLvGQtDF
XoaM34nWM1Jbac1QO7w3dCmUz8qlkUqH1dBtwnvwbpPBJly5fdfLzwDFb7PRMrIqdsUXJU0m6ARP
eu7G8HYMzl+Y1+yf+ZZt5dGzUq8zMDaNH3LyzHr6BNIFRue3KnRXV4aVhKUeOSH9RTBay8wp4foK
xoZdG5DQ5uoDBFx5aoo3bLlVP7gSUuDOuBVMJxpBf/H0YXAI++OYVWuo7yr2tXuBDKQb3PAPXnZE
vmWwHlahcrAcY8EVDAUyKkvy4LDKhF/Ob56ubcRtS4Iu44G7mB9ni9qYh4oYsZsJNcL7u2iWinDT
b3KgeMTCbclzO8WA7MiS/7ojqzaE4rfTOkE+pC5BrYCEOny07Zl329iSQSNYCQImpTKprec9nhtY
XtBeUBXQXhqjDmNjAp7sHAPU2lCsf+TqTMvQdiOsqoV2hfHFtDcgznI79vpG/buUA+nb78awi7GQ
IjMq0N476r4Kv8yhQ/D3aOTvkAIUTqtISWg89nH9M8XbYXoqOTFe9oYKg2cXWK1Ob/RpzjYuVyTb
KAkXLccbYwldF+OFEngN0VPDribLkIM7c1fpB15JMM7E8NFVE/VKHkLLdmUYw6o7l+HGwBc1bIzo
lCF2zMBuUOmq0zbSJgIXWTgd71UvMrcAAfBjSDsFE6hfYmj6QZwwZ4cYwizd2ILOyQ+fSXNQzrrX
rtGHG+YV7N8pF+Xf1Hm8VsElLskdWWntzi6XcfOM7I35pvDmsfP0h+Vd1QJTRuUs7H/MxRKgRuKR
M9EhEhivePPQFCn6AeQqB6AK1zX8t+zh/SL7aGXR049Py3qYOqkvrt67Vv1jE3N0RmueFB5Xv/MT
/U3MtoeXIjsUHpAl+6/MW3nr+jNefKlFK7bM34tj8W6fzGOv+5a2KCD/8Xv/te+y5/w6l6HZUfjt
3gVlVrq7pt4M59pwF0fvJnUrRYI8s1ZOwhW7QWCrIcRa8HLF8OukUwF26hz9VWtss4uFp7dcoxwU
TEkWXJxvfzjZSnyJ+QByKhN4SLHfGjJq+4/pVzg3pNcA0DxFPdnP2CAwBNsn4iwdMFuAIpcDrjg3
aXQh6kttWVzGa/cOs5B/wx+iHSRVUaFJn7EkrFr7GBhbZ7jnwHt0DOuBvT+TC9u76C305Is2vYj0
PCI3lD4tzbNCiESdAXE98Lamgyu4w1KEVSW+RrFKYUjnlijK+BnUaF+5iV1imuJ6lX7VoHgWM9ge
jsP0dGANDsUEJa0Fzx7yLJGHlZG+BylQe+agu0SiqfXrRqMjkMtVXBE2B0FXqvFVUe+WSPZF+ui4
ZtDS5mb9oaUTKvpvo9V2VkMbNiUvmaT+HeqH2ALcbEAEqJamQoGvlr1h+GpTb8byNchBBhDpsI51
9SObWETY2IdRfI3cH/lcL0dEpIUjUVYFj81AwAXoqg0oRZjz5srLTIwFdQhNomK8I6YRzEaHsrZS
ED52OeQakXSVb6lw5VV+77FbgpgG5XRIcdfkfII69RJczTawCImrfqQb21EynpUkbbXGJnvBXkaI
9kP9Syr4vDMMSHruo3EBl+RroX1UedeybB2m+zo5B6AcXc44Cv4f2ufJQeXNg5N2UXW0EBo1zjsD
mUqaNENcxhrgLv5KrGphTLiHanOBZTojnwnC0JRpDq9K9dSjt2lMmQFXIvByCr9OQKACaDLTszYQ
DU7wq4v/SDuv3daxrN0+EQHmcKucLclBtm8Ih72Zc+bT/4MFnC5vliDhVDXQ6IuN9tIKXGHO7xvz
I1LXTYn3Y1mRNA1deJ3ayVZ2CvFOksGlsqkItajSsUD2pUngerSNH22EzATfAcLvMyg3lrWr6y+d
mwESZzQFbn/opDkZyImHcT0dkj/uzA8w5NQ8MWddHE8LCb+IgEHcBGIo8Pu56AnJWy3WC51Qh5wR
bzlZzkrt3yi/TggNviZog9x0yRMuXR0Pw8UBnpQg0a8NZDS0UyxSgjYUiHKf3XTho1WQjL3pvVXy
Krb3Sf0uxxtxyKNFC19UF3DTtPClTA4VsrxBGTcEGF56pCwkPXVlTcfg1FnNu1d/Szq+6Ie0L3jE
Ho38MykuNjEfHqAAD4r2qMe8q4rflTtTA4BPj3IT44NceLxWsN9EcGsRsCC7hy+E+aoviYe15UJO
H6P60nABKwaq2EPLa9izzjV3PDOXMA2RtPeeCMLg/p3Dngc+UgAiKicW2gEcGQRklmqO0WgmGp96
08DqaEjXvqANk8QXwdgGHTexktF7NbrXtF8q6AKLQ1+uA4RXzJKkA6cEZZ/3Ko4CHfTcpc2PZg7f
8hSnDxpIFS3dmgxBCv2sfK514lnLtn72g6Of7eG88VM+NSTXQ4bBaQ9DvjbZp+JcSp8bc2+QAst1
Xhy7PDsOICnFvujyKpM5WI4O6fSOH8m/xsh6lcyFckt5+XVR/y6IWRvtqsi+VO/BJ85fWiRWoKFF
xHqjoJ1rWCU0cavC6dWXUvWqFW+G/BvjVuMhadw52rva4YxI16m9StHJFYe03DXuk81Oa7ir2PqA
X52r322xiBAC9c6GKwKPx3Dapmet8qd+uNGDV6HzFm763sZHBFwTixiurKGiQoDS2yLvA5uMH+5C
irxzDSUx3RcfjmitLMGa4xzrWUgmNkqlOrfVumMbUKTHsDrWgoLSN58F4VkzVuhuJobaz4JBwETe
m1iGWc3RsZM8pqYToeCGPLs9kanvDFtHUHZBspOljSdwsfownddgAA1H7xLQLrV7z4ydbW7d8mAM
up8N+uzAeBxS0CGZ60DBmVU9B5D3YmsZGDvLWw/qRm+BCGyiEO4wxVfXOzgIq4lcmxLwT/6h5X/Y
65rkA0pVIr+Sz4nqnYRGVDqBigQFq1hbMVhn7lcqHSObr12bE6LjLQPTAG2EahCtudgxAW8KU5HJ
AUPL1p+s02IuRNj8Wtz7A5S3QU3x7qNqh/7nvzGrmfd7KEQZExcmD4Fb/T0ExikY+xD5c4IX3cIv
mM5ta+fBaKq1lcBLzJFxFWr1oswCTNCk8VE622Z19EmBmCg4hPbJ4M1ZmSAfT7H+2pZfJeeXBr9G
ecQJmwZ7REFRe+jNWadtnIJ7FukHnvBoPUXiedoxrHk5iSghnF2AySNPng3vElibRjuH7Ulzzwl5
zHCnNRfUADZBNlUDWXSUnBX81gi0LrZENVoSl0QMxUXvHGCQkCpzwstC466QuSeuuD0Gvq7g8n2R
4m1qv/jdu9YujXIpE91Nj7m+0ORD2svTxFu0BbbkD8neALPUsWgaIDdITmqqNB2Q1hZiXDEpoJO9
h4AHoU1UDxZBWMt7k4ye98JmCEgWUIW5OdcEU+N8mnMqCfYT6nOjxn62NTn7OpFXPuB8CGhKg0mp
BWULOBXfarxy/UpYdhKM0sZLk1nWCBiCeluf1wrvFF83vYXYp9VKwn6y1B2tnhVm1zxGobUWw19O
+cvnumfyYiqbb524cWspcxPqGp4YLffmNUdQomfPRl+sW1WaY1VqeEYGsl1MGusg26+uqE9d05+7
0jHrNlLlcD35NtFkmiopJE5HCsSvxZoI50zHQtJrzowHgdyweTXm3CR1LHHyS/m7p6QLfuSrLTUn
B9FDMaDTYBobvBOQRO1E8VkBvUzSs+dhb2Mm6r3iWKLAz7gJtpEPkJMEGq+gwERM3hNWtudBtzCq
cIkHf5kRycXpKyL78y3pKLXIcSQIKBWCoTpBN5E/VMAtzICIjg9fojn2EXHO9CJHIrJdSH95/ygj
/wmRijVDfLc0VhEhkI68TRXgrtUDPFCBe7BkqFIyT9SYyLgtEyHJ3Sc4agSLvVUVKU+aUc9VK9za
TvQOXwNiBcZEThk8wzUSGuw0DYg7CrkwDLr8JtWX1gcLgC2kf1BrcgrStA6FlR9yG/UEHKaisEk7
lgf536Y4DgzBsn5xQ/KfhbR0a7T/O04MM4bd+Awf7kGWyEb6uJBLG4EXOxx+O16Kuv/ZU5Mz3kq2
Mbfb45ACMbj1JQLrE1FEmSgkk96F2tx4Vj8PSjL7PLfs4uTC3MC9ogig/5KUO+2lRFzNVhc55KmC
cKqxHbr5pyy0kwReX9mANA/3DTzFGhFBGfWbLidX/dL0u7I7hko098qLwjdmG/4qDmES6WxUCQBE
CvREPN9k3tay0/MUiObVMEPIAfysn0YIVEMFDifBjCqPj1mPVidaSfaxbfudWa0N7iu2nS+lZPAg
JXMFY3NYHGHdTk0SKDLPbrX7SMiql/q3hEU1JHFXc9hSnwGVJ6FaxAEyDlqRNL3mxCcJS3gOyz5q
sIfaFrg8m6kMif2ULYLkSl5HLeF7KZ/X0LyrWDh0GieKcBTS15wsmtp6EOFA0cDZMEqWbPBhQsDh
Y7RMyrfbNU92FPHotnzngy9r5jfh0sotuGbtLJRJDtTCKqerTWTs6pTiqoa9aAGhIzYlnuyucKXU
XIZNc513Ninxr9B9rrn5EYH2OZMyuePWaC0KHo1C86YmKAXFFKz6W1xqJynmSyf9A5Xm5PFiyM3X
gYHbyz0iDF7HYY04hjyIAUgeiBmPbVfZ1BgGQ8lfxuFBYnmZycKI0JcjkMhgw7s4NM0QWb650NwU
DtUehlCT8dIUrQV6sZYDSP2OYQCwZpHb8UZDMBftu3ojG5+qQfbPPno5jJ9jSE7CWEnuIrVfjVKZ
mCBMau0k56u2hbKAv75NSbi8KnGDrvrgtjbIGmI8OO0qf+dED2363bcv5gAIffayN4+ScfI+0LGF
b22F+4Qxb8zvXH0MjZdAf/BwUA46WiotoLI7GM5jK80os4Bx0K5EfK3YEvUXgyc5NKGcXdfcQt1N
NYnKeJucOI6fJVzGiQ/M4xZzOviI39Rx7f0XS1wE2FSzvWKjZl3a/RoGDuJzXZ2xJRHDQdHootP0
z3+FGvpty8VEUdd+eyBWSemR0F4U0W+j/1aBLARrjdRbYuNkNbsllAc1JcSmfkncdJIDUVKL23do
cr+AWl9zY18rwbMXgiHeYEYv7EtrnKQc4OI+a/YWVNAw0+dWZGN5G8zlA/GGDAamkah9gomO2Zd7
Lq/fMtppznOHSkENl4JBDNrEspsSJDXZ+aESCPo0ZzLVYpngLxNQj4UovcmDTMhwBUOaQVu1Jef7
MqteLSDiPFhq8hhw5JRo6baYlt4dn3WUbhIsY2St65Y41IPgHTv2C1XFOS1g3qoOlUTowQ6WiNEX
rcMSooZs0mWTVjh2RoRZDS5emy7YE6U+mkvmToh13jbYiX753AKTykKudIKEQIo0U/d9j/nT5HEg
LiEogUks8Uvm+kUEC50mT7mLu72h6gIpdvddJGOt5XAhCFbma7S60yx8HUZF7H677BqOiky4nurD
KiBrrk6tPto06Ew14jcNiAfw1yBs+fJ0/TNEBJphu+Yq5rgH0NSpuC5t3O/TuP2QEWiVvHkjwhPd
USy9ldPvNULhJG0HD7C/sPHoC0h+MAHk2WvIrVbJiSOyi1cXJToLsIDdBpqH+9LHb7XwIX7AkNWc
Q+O/Bh6HG2pry30qS45c4GfUAZ2SMcB8VuQHU1kpyCccEnWY7Xl/9UR9Gkwte2AiYXTmkQyMItJQ
jjwK2gwlT6o9OdW+lj9K/0tu+b8ime3jGrgMlz5nHp0LOJlWscaJzOAS8gvKVVxFnzGfgE9wQI0M
VEbDC080Nq6RTOoB3FJ8Wf5vn1ywnsZLquySlGa/jB04nUtwsq19MfKvuvw2tbOaXXDlKSaijBhg
psyDUdhXpnl20YQbrrLXHGURMdQtAfoUvr4osUR7YuDEXiqBAAQJZcNNlz0Q8ohsqvccQs8iMC/4
J5FMeBPtdNucOfAWLVL6YExWXFlwww2noxqejfiXlnGEO+Ih4fnj2frGoPhKDWGvJkxuEnnv0T/6
A4hCsmYc3ITwa/+CvC3mhMZ1aqAoCYpHbO+ZToySwwj9AYQ0cxmayrqNPg1XAti3E1AkEL/QTprI
yzPYFtVap66KA8TFI8rLBmCg15aIX1a/NP2C0sOABOJoK1N/UlzKg1RzpX3Su0dI/TqRrhTSv7vP
mU2GJx8wIFQhsTG0SJMc4x1J70q+6Pq5x/CtrB0cGcBQwk2HkUSxj6a0xYaP3pwj4LHPDpH23usp
EfKLWq4t4uUaOBUdel8OW8LdFNq5xv+DcakIn0iPVQT5HHZYtDVI7Y3ooWp/wzIqMVQZK9tcGOYD
5GWFGDYCxbI0kK8/I97CMuBZDwHaczMjwsAVu+ZoTj3IKdaa+iCp+gTeamd67VSC+UuJS2AM4qzB
xO8HzlyHQmIAoU+gNCkrsX2k3J2Sbpt45znPMqC+4GIQ16w+dQbBqd96/ckzz6L8q6kxgJrod80D
9MnMWNvVq0A2sRwUrgRVBHNboemFE4/dhfflHrV2xbs0/ijYCt2+JKEaIaA9VsKHihcKN0UlvAc1
seWXSvvlC5RBRWjABtLUaNbilYHwOVLOeIWIMcJ3YouNgQmhS2g+AiTegxJNFPiR7FOi4U1j9SwK
s7zcpOYcSpkQXyrzqQx+Gx2GSuSrrgttacMmkrubmm0sjecVKDof4wKSlUC+UPmN995G7HacU1wu
+Ogr0lQyoKBjoz85OSiIlRcskupFk/YpyXsNfymlc8SUAq4u4sbiBAdjrUj7ovuFArUQTjGSDKv9
VNU1Y+/0nyIiLCJeNrJQWVsEQ2oQB18WIC0wvsg/ufi96uTC69Ana62rj1m15YOM/VMbvvblyvE/
M2Nq6y9FACHbWyEd96KPQuWk7aZ1L62bmKI23kZq3kWU6fJjDGAaHVf7Gz262O4AZ8gyT06izsAq
0f1IzikjC9iLe43zBuWG3DwOl2ouzP5LVyu8Sbfwhg4uAjoAX07w4AHeC0+Rcw6sp9x6TAI8bRne
AOj3OGmgOL3HSjK1nUOdrZpgFxM6sZBHHjwwYCnGi0Vp7ARzD9mwChqy7RQeUAE0b6lqP8mwIDTt
g2sE244URkWMUcr2JjF89yS5RAadR8mxsQyivUD3nX9W4lnH2a25p9T4YK3J3iUGni4uPZEoCxtK
42V8WO6yB0ciUz8Gsj3HSS2fdPTF9sQMnnVvXWEcEPtjmusoTN/bdBkb29R7tijuUwBMWLErTTye
2pbxCtWrNXcxdkTRheH72BYoxRDNTWL7kCjnOEiho8G2VQAAAOQtwZyifSLSXeCOKfk7ONamQUUs
VrhowjrmCVWK5BRwKDxL1kGqVq3TTVTv3AA2bR4zsoHlA1IwQ5+2MdWxtnipPONke/PA2MjIaVRA
rHv2wgTTIRmtND7GZPDlXNvb2NyGcn7GGlUYvkYNOJOyTqqlWxI/1r79eB9YS7NZesYS1qxDNE+U
HgNhKkI2aKNHCvPYNVEGMizJMh+wZcZjqR9NgrTZa2AuWmndUbjFQZmMAxuiNPWWzIeO0Ke1LLJL
45x1aVrqBOAE1Mrkd1ZMNhdi+LOnBjSotCyDJ1gXnfl7IEBX6Wygr2hcckmzExqek+aoKMMlQBrP
MmWVEFhquclDLZxEVYaIhywtgXz5zZK2PegmNgAfqPUFXIqhoUp3kolXdJzQR7V8lYQzfLe4WyY9
j69qapC+jAnHiQKPpPiUuMfQ3Glw2lrcfC01wXXtaMkE7G1YBmq9CH3QLu0RXcncRTAUB5cIu0v8
a4gppeI+6l5UnDzwf2ZyC+iAkj0hv2vVJ3sygUjF1ORYEMV0BYQoH3b4hD9dA4dRLXL3lFsIX1aQ
gEBtS8FDpbM8bA6fau93q8jr5k58juFs4PQyi1c1fgmyi42s2z524I9sjWi4BzyL8mK+9qRyKa0J
sVd9g2ATCX4zz3vkZnzlZUkPN4WAwU18sD2kxiQRWIE2AFuTNGGsgNwqlKcgW3cMYphQEoOf0oTP
g5AY0CteyZnlYqKw3XmLTigQPx3p6LbNXG/A5KVQYRNYO8tQOxMIH5xuqb+t/Ic2AFf9GQubDAFz
JH5REBfJV4lQUJl3no48k8sN+Y3oHESniBytOMV/NkceBnkfezvE0PpN5apLRA9upFE/1eE24NpJ
goGRq+NVon8L+rFC2SjygqZ+SgaxuHA3mnTulQM1FOr61AnHMKStJYlgS4W/oZFgIaevEvKT2b6F
ne1u0HLr1pvmzbX03e7ebUqCmGvQPrL4UFjHsLvoLuw/iGvkvWuyv+GQI5Ke4kEDvRbiAw/zyHrL
4m8RTKeAAA9+klHN6uKhxylsVOs0+EVitAvWGG2nGY/x1FuW2lMivMrdoiUETLUaMnj7OD8VrODI
fmydVdl88G6TuJq2JfVOUFQ5z6Kyjgvwq/MW6CFHVq0ORn0qUDa/JQ/rDdpzhwdD++GG1CmxvnSO
Tx0Bc/KYxb9t0d27hnbR7bDjXcsVI8vySYmh+J3XLVI0LfmOkyUtWUgsWTqUxRJnFQixCAjRMiXp
C505XUK97QCxYWLiaiCtC3UVtF9h/5CUl6b6pf+ujaX9gpROAPriYEaYUcUGNpWrfEHUWxLV7AUQ
VS+ak4EfxSsx05IzrwdJWDfAOlBw28/NZbgiD4XekS4tc2uPxrchzYBTh/zsS5mTASTQT71BEd/v
zCy2jUriZ2HZiIFkLNEdkYZFzAnXTMv0W2kFoj8YCEA8zHsg7crJKp9tjNX21Eweeoet+AzuX/nl
UsXLnvvJGdiaRqjKJI5alWuBulvIs8JLg0gBIXTho28lF7bpBnpWASRyw682SIo0G+jvnbbnF9j1
N3b3yli7SIDcKUearW8bVF3uZ2XwSTxo5KArOKePvfqkJ3NkubXIQ+IBWgcYnp5IS/fWwjL7zgh0
ed6j0vDZIujnRjzrO7hHS7ldNTblHMCsTSuEmumcyAHZ66xfYKkiDKmGTwJvn8jYSNnJjHC9DlkU
6u0sBlyuDbGN6805LxB4GuxU3I2Eje2fqaSiETUL2Z6khc4lGTl0f7T44LPsu4yefGvfmdBoTpm6
ivsFDNiw2sbNN+ZRNnGQUprH1WMvmk81yBIKBVUUMdnL0NbZeQZr0yUDaKrv+xpwzKeeUvB7iZjX
Z3siM4oYDKcYNbo6awd1QXdX2HaqIY6/guEc47ZKqPCFmSGihaUGSk5NDnWzDP0DFofAhmI1jf2D
xcskwcaBOkohgrdo2rPH92i3K6Re8afhLJPoCLBIU6iGQHWZIyyZGFOjQf1uCe64HFDLMzXWBpVF
pBaLlfu7DtdlFyN+oQhPvu8EflY2zbWD5g64MYuCXrqNRQOZUzqVMeLXaA/cqXzxfnHG4nOTvF9m
hM91q0FYkxcJ5gnAS4Q/G1Lir3rKr7Up4zf1tUsvzYzmKas2rYpmdcLsWMm8+MZgRGVMIGqpsq0R
0SJ2MafZJ09m9JNG+sZ1PSxeVF1aNiYo6yXmCu0v0ZyzdLpuIqWPDao/yLkcpv68Tj5SyJnahb0w
y/etMbzVuA8S1fq2lV9YzQVWblI9K6rI7edOzVn5as1ek2yHZSjkus1RNWlekm1O3Vle6hM0tYv8
tVw/NHPOC30JyWpmYJ+aNK/lhr4v09/0eWo9q9JkRUEOaX671umVwtZwgf7+KaPatK7HZVYxbZgW
JYBs4TX033E7SB1wYGt1u6nrdXAt1dIk3RRFURq1paq57Pj6UIUZDsIEPwnpUo+YN5GlrXtklRwo
7cAN4Fj/9oDvPOHQu/0LrtaO/fEDhmrNP4r91oWUW4rCD3DM8D1Ebms0SOVN6U4zksjfGVePVUVN
1ixdlDRJGgb9RztI5ZVC8v+aX+jOCBA5N1dmNUGi/+B93u7TteLCP9sald/NeHJWrUBbVuTP9GxF
Fq8CaeWo2yAQYTikd0ppS8PivNW5UQHeJKf0aRLRIIl5ZZV/Rxty61P1S5z583YZP9/u3tVFo4qm
bmmaoSmqORpLVQThYwsUB5dP+Y7k3/oBLPceLxge3al8JG66jqG3HJwH4c5nOnTknx39u+XRyFp5
j9ttWK7UP0zX4W9nh/fvxV8au9tdlIci4LcaGo1obAWeja6ZqACEl8fkZdEvkcxMCMNO9G8camf3
k+I/Byee6Af5Ut2b0GtbgCprpqGpqqpRLXq0Wg0hBzfBhO6Tc/lgkjibSIsMydKUkZ7678mx24Ko
s2bR5XbHr8/tj5aHpfbjO9EsN7HcYSmVr6Y2eRBw6y51bDWT5MtED7zIJ96s2HqfVDOgVNj6TutX
F/KP1kfbkSeQ73JjWs9eoC05qweMCOFLM0s3wNcW94b52t6jKrKhgr+SZYpx/9lXOzOCTLaZZNN5
pZJHkj1k2fJ2j64Vm//ZxGh7iyrdTArHI2JMSq9+xulw++/L9/ow/PuP+eoSSS5sefgiFng4kAV/
MW1Rsq133odjIQLFdQDrbErKgWd/Q/kSVDIXYmQJEVv9CySD+fpxr8b59V5bOqXpFcs0zNHXk7uF
4PfecGcRjii8Y/1fFKHXRFPhlJR0XdJHf9+UxL4va6S0Ym7vmhS5pEOFUQry3h7ca2P7oxljOFN+
jK0ftrUS8J8pYQK9eEjMleTd6clfB+x4o/nZxuhLJ9irRZJLGyj0B70KBQIU0K/UoRRgYqj5oYJ9
6tDVqJf2maMtc7edRaq8+W9dHX32fqa7phgP4mTlhVJ8VfYUKXc+7muLQpNMXdUNxZRkbbRSvcL1
3BKQKElEBMf+WSveb/fh2hVO4/JGLkNRSFqOjqVCEwtYtZShj9Ay4f/l9gvOg4TI7Waurgo2DJ19
SpI0cbRr5JZXgYGjygOQESpVAQJpm9N/a2K0a9SxGrXyUEjCDSBVv/XyEtb37SauzsaPXoxmw8j6
wmhM6sC7wmeQPHjdnY3p3igNk/Xj28klsyrSoQs5lYSBDJvJu2cYk9udkIex/sfX86MXoymHduQ6
ukYrePmlmXBu5tSdQWU3K1fKFlvvwVhlz8Uve5Ed83OzQzAaYiKdhv9xvkbXkqpQpVJSh8F0lw4K
v0J7ifrP2329N6CjPY+khSkYCV0thEugPYrZqRfuzNmdNfHXHfrHnCVJ0HR+ThNCd3TxXdXp+V/0
gceGIWqirGvGaLo6sQpAVaBajKShsGga/Rbt7e0mrm+oP9oYzUWtUNtMRDQ31U/RR3ZwDv0Kt/as
WpDYAYb7Ia7uNHh11H40OJqYINRMRx46Re7PmsBHWh3rLdC4o7J8tmbi7t7hOgzSP9a8poiirhq6
aqmj/UcMq7CMKSFL0vs1b45tt9cQtFTPkXKnZ1dX3I+GRrtQZUZykjs0JIdLl9Rzi0qsKO7sQ1cf
Zpqmq6qsspcq4mj4/DDS9DqiFfvkPxhIrglVbLAry3Pl276z/q5O1d9tjRe4bgbodTzaqkwqkx0M
/998QAZVfWRF4kmtjvrSlEXTVzYhHzneNg1eBu/r9mK7OiV/N6CNbiSaUnVW5HKGCuLRE85Z+iAb
d/ayq2NkKpYiyqrEf4ef8GMTCK3Mlq1y0Di4H5n8GzPm/38XdN0yZUvjHcfj5s+/L7ZhkIs1xNnB
mFy1Kwe3WyfemehhoMffyM9GRktXFPwcChuNuEWZ7moZmVFQxoAOu/yLjSnGv14N9VFzc8i+tZN/
0UXCSDrrWjTMvx6XP4ZQlHI7qGR2hKLyVjnwCayHufV6u5GrESuuUv9rRf5zIPveU41epxWHe70L
CxV52kSbPUYT8xR8aIt+geTvUB3QFc3jl/i3O8gZQTBPRBQfk2Dt37lCXls4uqEbhFcUgnrjqIAS
hrBrlWG7AG3ZLZT6zsK8tvZ//n3zz/5asQVpreXvFxG2QGK7MXkCBW/TnXGVrq0dk1CYwb1c1YzR
AlVNKYbdRjuxLF1Eo13I/XNeenNZlYEuIEhGDNtCHjZA7LgBZTkV4aCFLXXGo5UFS16m5LGqEz5F
VgIpnOpMeD76p9u/8upg/PiRowVe1knVV8NgWPZHiregJx2WULjudivDkP7jM/rRymgviEqXeACB
6qmrFET9UYor30mFTHgtJysHt9nt5q6uoB/Nje6MRumEsTV0KpfOTfoQ3LsbXB80hSlVgeXxMP1z
BWEugDwnlmw91DVSVhRFgLrnTW93Qhp+5T8H7e9WRuu00xO1lX0GDbUVxdogxx9wJ86pqDHTH4AA
z+Lf3lP1aN47SK+P3t/tjg6fujdcIR0mC6GtdyiPMprJjT/5pozTTJhhaJ0Gd+brTk+t0WlkSY1d
pQktlpSvxFsoZRfQf+Tv7w3p9XX4v65Zwyf7Y0O1GxsVuMXCCNf9TtkqMyT/B2uazjHafIlf8gTP
4EpDm3nuj7dn886gWqNN1rYo9ZrJLBnXS1dkLLd1ICxvN3FnVY6jUGEMkC+xGEWdCpJJRy4ukSdN
Xi3+WzOjHcMoRU8pbcZwKKxkNmcX1gGVk243cm+4RhtGLzRWlekMV1+Ec6PPKUN1JzIr3Ruu0Sbh
F41aiDr9CF6snXqiSvvCXiv75q3c2gtQM+ducm8R3GtytG/w7MoVtWCGBL7mXvymzuCkUfI7X9PV
O4tpiCKXIl2S/7E7VbrXamHF2L02h2wa7IIjFXmm3uX2FA0/9h/bE+USVU2VLYsryp/fEohcP2pV
msl6h5sJJX0XHbVw3HetM+/06Oq4WUOQThUVUxxfJWVcDoFNMfapI+59rBwixhCwjbf781fm5p8d
+ruV0YKofSPQMO1wL5hDe32kEPLC26SXOKXcwxQD0zp79J8FSEfne+Hqq6v9R/9G68LW2wiG9LA5
mOcUO0ZeP93u270GRkdJU6W+2KvDgYUmSsCpVap3To17LYwODbnpLYK1QwvkxCpqT9vy6nYfrsZo
dLKqkqEYPFj/+qB/bN6Rbcl9XLYEa6eIvc4w1Mhk9Cv9ZYGDdFrv9Vf8iRxU5qLYPWMjXd3Zk64f
yD9+wGiB2LZWtZrDD+jme3tmfaFiW7cTa6+v/QMyxhkSs40+v93r6+P6d6dHSyPRTFVPIiyu6Gyr
uRAY6i5A5Xxn9u52bbRAFNlrSz2jGX1PpN9wZtaDv9CX3im+aHsDqNWSq7409xbG7Hb/hjEbf3RQ
oIjvkzjRNWu0bjpVcRN5mFTLaB+1LF4bqbOtkAFlHqbP221dG0uDjLwqSaosGeOAayNEjZxLw1i2
npYtxCbOMIx7Bka+f9GQIumGIUk6+/Boa0xYppVc0SnTyCahuC/0ewHLq8P2o4XRUtSSOopBwTNs
0rdRXELuLFX+VBlvtztybeNl7f2vI6PV1/a9njTD89ejFLMdF3OVInsCONT/1sxo9Ym+rhZeRDNR
cuwpWpa8KPX6dhPStdeYoZCwV0TTooLCaKGpOCwLyktzXFFsaKfOqS24E35pm+ap2rrL240Nf+sf
i1oxNXXIIOjEQP48GhtTMRuz7smdq9+GR7HAae0D/IjfqLECyUON7yQsrk/T/9pTR/dnSfHVTABl
Py3LeK634kRADyWBJr/dravyAHIu/69f6uj6HLQe9sSMduRNXk+fCrTI3zkG2CWZJSybOH8Xt1u8
1zH5z4FE1CpVSczCMMBuqis32Dj9nXvgvSaUP5vgfqwSDacJGehCtHa6rXNPE3R13/kxbMO//zi4
DE/vWycSuTED3kEx1fj3VCnDB/KPBTdcxCSRBa6Nw3l6TnUJNiM6gfxYKrizlBNAooOuK8QWi737
9rxc3X5U09SIv2mSNQ5MaUYRpkVMeyrsOfiKUt1Ou+zJr95ut3N1cn60M5r/Mui8uM+HkYtwtEHJ
UBFaXm63cX1V/2hktAJi3xekamAeBcoy07ZWefCMZ6XbqRb12jaSs6CsNnVxXPPOyrt6oTGQvlAr
B6HYP27QdhPpUmWz9CpJlfYxjyrghqkw86naCBww1hxKZ1AVOU3KfNNqOHSElnIFjQMrn/qE1HQr
kVKYje5v+1AevJNQdmxFTqdUMxRmDrWz95TUaTGGWxg0JR9ZZRBFdza7q6vbkC0RpZksAsz7c3UX
rZy2qqVQtbA7xOYbjrbb83N1Dfz4++OjLvUVpQlUbl2tuE4inFmJfwh78c6SvtfM6KhTGr02vZ5m
pNLJN0KFGl3kRTAPzSia3e7R1duW8aNLo/OuyVOpkw2G7ExZXO0Bfv8b2C7syVvlhBlwLp/ZUlf/
5vX5s9XRqZS0boq9jh5G1OcU5QVFYwpjf7trdxaDPDqJ6tANRDmjjRjae47AUnPuPNPuzNN463Fd
fn009CJAF9umKxkeaac93O7GvUZG+44eopvsTSZINx8Nc2Fzx+/vLIKrW6ipyFyuZHbs8R3RcUQt
E1OEEm38oNW/BfuIv6i592i6djDwaubdzAYnWn/tfT+OHiloKb2Gf30qonPXwnTOETIAtIyI6rAU
enq5PW5X39DkKURJVomy6eObT6wGbu8l5BKak7VQl8m5X2GeV9flfNfN8H+mk10+rSgVc2cvvbbu
uNirqqmKCDPF0ddr65SWEmwyzpSw+PC67EsvndXtvg1/YnzGmrJhcnekpBtB/T/3uTyDNJX2xIvc
gVfbbyM8bL4I4uLT5fLzL9pSTQ3fhqyrmjlqS0i1WE6JVU7Vll3BF6Zu1a26GskVLOoAU+nt5q6O
nsYCYakYlj6WWSV1nVONAtyqAdYvFxce/vDbLVz7oDjhBm2wRd70r6PwxzoEnF30ZU7ky4QGVOCh
pwrEMuyTxe1mrl280TpadEUySB+NL6ipEbm2xgsvUZ2TmxcHRdfnkoZq3U2reVM40OwKSoYrd+br
avdM2eT9qpMS0EfzRTbJL2yTx0WvfLX2ROhPoXznmL3exBB94Cumxs+oidbtldhTuCyIsbmQlYG5
q1Ieq7szUde2JdP8u5nh339MlKiEZmIMNy7RhE+pyAOIzXfOWn9nyd1rZ/TBKpVne5nJU0LNIJlS
rqlI3zN86LX2Hzs0OmtrzzXTtmPcTLekJOFjL56lXF/WwcvtpXe1Q9bwVqawEway0enaxEkdCyk7
nwvJpt473hartpPcOf2ufamWJKJK4+KoyePTr1PrNHQEYpRRFlKB5P9Iu7LdyHFl+UUCtFLSq1S7
y7vdbftF6GWsfaN2ff0NNu4Zq2hCRHuAmUEPGqhQkskkmcyM2Bfo/F+3Q4bAbX29MSeQJQKCQvJ7
NQjASS2LbjII7sA9NC2UynIWbsD2po239SQ5Mop2PZRNWLZrIk2I2pZLJ07VCQxdFMuxRMtdlD/n
0wudbl+t/GaUrErRrC+Q+IuXnuQhqVgeZpxbkNOC/PzGAndVbErOVaLVv8ThAltSdpNqzcBR7Tre
q8qE9hEb/XApNAK/MP8fY2dx8z/2pqu57MqtgQGWNKxv534dQWYLN/1g+E7KQIEtEHeLceUCrxad
/uO8MBdchDFF6UaSsKYn3O1BKIFOW/ITtOQ5kdgi8TT+EaQnpWvTATh4yvGHOd7Y6M8IYqglGpsS
bIMD6DLWR48FRu4YgqcdQ9Pw9OIikcmNnp5XTkNtbHFRQHZKBdrwa0UHtRz4OgNDklcSWMeekVwX
/7K4xgXpwCqH0Q2AZYJfYoBAegOSJZuCZAmU4fWcgC5QdpATLCgUfhCwAWHtmiiNvZw40ndaHuvY
F1S8Pjuw0PkeqW9WLPEPgQ9ewLDPWPhHNJlYUQQwgZqcGjO9ac36fSrb7fpkyazhBrCEEmsQdYCJ
S7JXQdWYQLjAdq8pCO/XkYRuoUMF1nE1lETxU6XEBB7P9u2CWN9N0KNE3bsLToiou58K69t/A+P2
VMVUBqtudaxg9B669aPnGSgbSdq/v4XZKs7zOJQSDecebvTixHbarAFMkivbAez+NkrbsyqVPH4I
fWEBw1ljoflcqVXAVDYqSaF+dAX6nPUBE/qBY1m4okBTBqerS3dLcwKpKxukMHkHMuYYNHePIy7h
UyPZ+AQ7q61CLt0ykXZ28PpwiaMVQZa5DnDaGbQg5JCAnGrdEqGfoeLOxRlEt1W+8jbEZjehUBXb
A7XA1AhOztuofZjQyyjL2IvGTFPR+oHzNEbN4cYsDEddCUHsAyKc4n2wQY6vzvQQxiT33FhWTCga
OM2BNBduP4g9/IUrGQjurRU0KEiHbl09n0aoikTWF8LBEoWZvIg6bRhm0JaESexJperMM1Spj2ER
bWhcfsETdBQoobMALx6fbqtNNmZtlSJDSyh9tG0wN0/kYd0VROtGhyglXtIcglsXN0E1LotZGSMT
E45gYlK2SXJCYvK/YXD7eKTkczCNMAPSCzOayScCYsPwn3UQ0eQvDWGGLqclBhshOkWRUpogDFoM
W5PIdm3xWNm4WmPdWJ86HUtFU2pqIKGUla9DcteW3zTlfd0KGQQXxhQDToBqXGimGOcYYjdgiCGS
24eoVNQ2VHy/aaP7xjK4karGPk/VxEIcQwl89rs6xw/T6Unxs6vxYO3oFYioTiBtutW94ibcKVf3
IJ33ZK2FoulafgS3irLana2GfYSjvYLWDlyukhins6Hiz1hLBG7jGSa3sesUCJYHpaYtulOP4Kra
9mdrB+oruGGzn7YePYLyy0e735EWe5ABoO7hHG7aH1HqEclqZiZ9+iBDd23dMmzT5HNPY6anI+qD
cZzVIdoBFSEQ68fdFbiTN1A9ayRnCTEaHkmRTrM0nT+DWWgDHtoQ5lf6DILHqwQXjQqkCSD8WndZ
0WbCGvv+B8TNJKhbs7BSEUGysoBEo4Iu/fyXihfSqGt3vZ1/YRdewnHTalKUFQcEoxhUDqS1dEgV
lQN4kwho7KHvlSaSWROtyCUevyLRpQK1EIzjbGvjflBnZ9drqrqPzEnfrI+kEAr9oaw4ysH2zG38
jR03NkSFcSLrzjMKJwpno4Creh1E9IaOkldia4S1oqK87DJQ9royp7SEQbba3RhgjIwySHrpEN/s
oc0Oid4aXHpZqB86MzqVdR1JPkBoJct9QdKKIMnC7Thtl8VZRtgxanTAAwpGF6gPFtEk8RMZDAtA
i/3AsNQ4aBob23SfXJuzAV1RyAT3stIe4TJbWMONpmn0xTBTWEPU6QkcZU8J5NtAYXCj1Kak+lTU
zITih4+R41ZaruOQPccwiXEKeKVhv1kVCMMtqCpPqEywgivkyEC3blwTY9zoiXqgzvgw1vbjugsJ
YzdRTaLCV8F9zdkcjyAwKTp4UANuYQvqIf0XnqbR1/KBwFkaIhXbZhAXRrPRewgWIgiq2o4fx5LQ
JfSRBQwXSww1V+ORGUI7DeShL4GuezVInv7bcHERJIfKfdRAngNatQcLfaggjJfsdTI7uFRZ5YyZ
XUywI83D70HlnkeHST9QyVVOGOk/hotw74IQyDYmdwQM6pZwPZ2utUy5mevgoe+NXeSAIGp94CRm
ES4e5gm4HMsceMrASJfA1gMK5bA3JaMndmcDtwZDxbWOrye3s6ay3BS3oU6lu1bPIKSqb9ctEUYJ
0Lj8D0K/DEbVGA+WGmDlBrgrJH10pYXdLqvHbYPWif8GxYXX0mgxahOsMafw6DbTsXBUXysc1K0Q
yfwwx/10oLFNXTXR4oYyKW5+8EQT2VPkwh8gQa3nrzV4NVUkghlb3DaRZWmF3rdA48bQ6tsWr3cw
rLahfoeavAnCFVZ/xBkKNHxfmbAFGDeKatEZRcDUrUlr7OrxPoy7TZg/94kkbSF460Ih7McQcrtU
VIzR4KQYwg6szKBBDiDiE9NtED8YykOmg+BZsokInZ1V3jJXNz713dfY/AezBCBu0Ie67o5OYEgu
GEII9EppumaayDtybjFPSZkRHRdkqwuuFHTW2X3zBStY446r2ipR0V95uZ7AyGtaillmUNSF5lPQ
Zsamymq6WV9KosmxUP2HBmXb0lU+4ROWrtOoFlDssaZP7QRZZXuop33etuC1gujX6HTlpijhhzmp
rP06umgYEWzx7G/iA5AMurSxciGrZLZNBgmR8hgTkEzV6dM6xOcFjDcodptlr/xo8eT2DbSXBEZq
9vC++ptT/Kj6e8g+RDr14x4iSaUkzn4O50BDXguVwoaNcgb294sT2VzQNs0CoA0TeHwpNGWPKkjX
1036PGqXINzJoVejUG8KZLtLApWP3332c/33P0fyy9/njgyKOSKjxERNrRm8b9iLoJ6sVecE3Lrr
QOLRgvuh5E91bd75JlMNxq6FIXV1F1UnM0BvxnEdQmzLBwQby8WEtPMQFhODsMbvYGZ1IIne/qSG
JMSJZgRFZTZqEtDja/FVHTjIWXndjzAEYgzt4B5qt/rrcIAePgcXCiTJsEz5gpW5mRGvA+TNq+q2
TN5SWUZWNBcOAqLtQpMWfAXcpHdRncZ/UuWa/bOB52rgo8znL0z4EoQ7Jlp9N+oly5Kp2anNXjL1
HruDZHVon0MaC5q4zbHsj4Wnp8spHyenDXKC/BLdBW/aS+n4A+QyPHJfg0RzU23bYQPKVv12xpVw
8sun6nS/7nN/skuXhwZcYZAuQE8wqKxQNHn5BUSxK3XscRrGotmR4xv6vu1NvQUpMdIxKH/0vl3r
J2NnbdHHNXvfc1Qn9ydkZDxIcaLRKvF+BNvQj66nfSYJuIJoaCHSq6ZmI12Cm9bll1E0JBV4ZkHu
rXUe+jS/K+P6ECnmZqLOQ6cbG7VUZM2MzHM+jQYqrDQDuwxCIzcatMuCBtw1WBwxFHrj8NaInJ37
j3ZtRKEk2AsKFlE5jwc5BzsaNhb+2laWWZoOrL6YtEHyauM/IKiwQ1Dph5bRDl450qpB7cY0Xgdj
NULprwUDtF7tAjMaIe6buO67FlQg/YvJCPGEtAjSn2higDjSuo8I4pKFFxZCkKREeQRfVZemRdUj
hYYMQQ62x3TaGyRBMzVkAiK7kWCJJh3vEmAKMrEq8CR7Oem2FhQQQsNBzw6QcXHmyg+rbE9VlEKX
8bmdwQzeVJI6ACEm5twEZ5WFDZHDHOe0UboZByTb7SGNkR+yQoWiVnlWOuPZGkFpXIV/HyEtLHoN
fEjYfVF7dGlmgeA2o/cKoT78OUQQ2mhklwFBmEep1p9nCrA6ofv+EsGx06qp+gCeXDy6yZMDxdN1
rxBwgxgXCPolgks6RVUohk39Vunb8Nn4qb5OG51cm3iEk8QCmTXcumxso6RjCKx8PuAPnjE/S6xh
X8uvfAOPooaLxYgsGDcjDZ3jmTZ4rCoskAqMLWRKO42cCQ7oUASBWmAZ9SD4U9raL7I2QVHaWPqD
FtpPfTtP2/WvYWCfPgZ0mIYFpiwLpZGXQ0tp05OwgvBM6U4bQ7PuKibmWPQSGPEUWq6psiuPDm+8
xDH6JkPSH6vNcCFJVRY5qCdGw70Lqm72ozIBR3eWpScnBu98EfcQCp/V93VT/1RXfbIVSXisdSx6
lHpdfkNgOdEIzvDMn6oI5LVTXEFBsXFL8o1aAYHysK24yonWtRNs61rtCr/IA+T0hsx6rcPYhSI4
HXroPDRd+AzyC4gjZhZ0YgIlScBWo3UmPeZz7rZbm4KJPRyn6mdSlriwrhsiipLgZHFxO8Dhihic
HRNKEnKFqRLkSXbXWNPNgHf8KbeOVSTr4BEFLMY8yTYO9ojPQSU9MYfOxkWodSO/sJ+i/geZv5Xm
Qc0hTvT6BbsQ/208faNPmN+mnIjWjZFBCKei7s7qWvAxqn4d9oeip5JALBxCnH8tJKKxFPmS2aFO
UYc80MxHFhBU0neq+k2nT1MuOWeLggmqYEwH6W5EMD6PpVZOmDlIXvg2gdYzxKTGVJVAiBbwEoKL
jaBcwPNEDQhaNBurg3gcuR2mh/WZEdvhGihlZtUp/L4MXskxtN04w9OL+WsuCno3JN0suS4I58Rx
XbyQ4TkXReiXy9Mdp2BAQWTmmyj7i+sRIuanCGqTEKhYt4Y5LR8H0NKCJWS4eL3iaz27wUHvZYYh
g76skzKFyDP44FWoXyWtxKVF6wcEUGA5Q+kIe2a/tCkx49IOQ/hZFZ+N8M6Eyhe4x9EUpJGbopFk
aUWztARjH7O41ekaCIZsG3aN2rzTWvBD6rIHfdEcsdsWBg+PSJ8ypkGS54aRY4766aYCnR6kB+b0
BsJlkhAn8uolDufV1GrQKYBzKzL/KJWzjF0bQ84CIjV/7wlLGG5XGkHgqLohYJhsWzXeMbmbUIPK
b/I7JbJrntAXGNkVmClBNstXmU+GO4/N0Ga+k0A57hzqgxeRe9e9gS5AB+bPddNEFz7QTuHmiod+
kG3yoVurwbJPDRwzalD+V6BzV+p7lUKIO3rIzOsGInHlL6rcGuqJJGdICs51fcirx2w+5DU0zyCj
qoa79W8SzerykzgHLZvaUMoQG3BC753mFgqwSfh7HUJsNi5V4BRzTGwjXBSBXnmjRRbMptBWLGKI
ut4UHZQn0nsXwsSQPqig2mTVzkaDRFxpPzTOfVb/CrKzTd/A0wU6Jz/v/1n/KFHAwe757zdx3ly5
ZWFUzO6MHEDP48XJYYL0dRuPUOv+QhAgoNzFA50FAjr+vF/XSRQ4TBh0jlQf2VK8Dh7WrRHO4gKB
xYhFmEmbyi3CFAgg8gOj1RkyFIEtmUYZBhc3a+jBu+jAz/y0nz1q3aogTDdjiTuKpgVXbNUiBDle
PK9eGjJ1PXTRSsTLGcKZanI0QF9gonxI+xHFkjETQGFL+1PwixI1m99Ao3FqcCUElIYdIFTuhnRr
JC+gcMRGt12fHkGYuYDipmdI9DBTRkClybFuIZZcE89JE1+vHlNoYaGBeR1PsOtc4HFThYuhpdAe
eM0Eoew62ySoMl6HEHjDBQQXN0jsqoHLzjit3kLycptluPdZz+sggn5ePDxjwSBJhUTfp3rVEI1p
uj4BpSYvLrlulKMK+npN3WjJYwzd7qT7xuTJCT2l2YGG0caICVoF9lBFn8khVXcggTnpDRjS1G0P
1Sq6X/9AoQ8tvo8bBdUGsx6NcZaoaey7FJKI0alW3kpI2zoy7QlBV/XlYLiXayOBHnOGKip4UYia
gsIz3NYbLQpWuzvLujbBf1frD0k4nyD6a0FMfN1U9uvcCW0xFbqqcujBpPWVCvS5R5MEpKChOWVB
fGd0vncUSgZMWKr7kpdBGAL9P7jyIGF2CWpN5UzbAqBFDTU6SKrMBdgUf65bJnTlDxC+w9bWaa3G
MUCG7DHNi00/7+eulwyfDIQLbKwmq6IsBPTJc108d/GW2H8fO1lnI5pJVDztOHwhca3VFcRYkVbS
LIjyIGVI7WwzppCyeiplVIyiCIMuW5O9V6FsmZ+YUe9LuPuEU5p2N7m3sf3Xz5bIwX78Pj8nDmhC
q7jG7wfBXRa+BkRy2RRNh60TF31/KpIsfI5ldktqDcqAg1++77KfdnKEzN66WwmHCG8gREX+DT2a
XBCmbZZNhQ0TtOkqHcHrLxkiUf4GJKMfAFzw+UOYCBk7jBE4vKAXa+0gzaa3vwIk6cdzFiIyQCB+
3SjhuKHu1YXCCO5rfKIMN6rBVVAt6QfpYZ5+tRoEIR/+GwS3WVK1TfSmBIRtXxfFzexure7pv0Fw
U9PGuR1rHSCS+C2v7wL1W99JrBDP/sdAcZPTNPU4lhog0gYxsvo+6elm3QgZAhcbQy0aEoWN05BB
gLx5z8lxHUBQnIhFyPjuUJuMgyt/OyKp0mooX8ExwoAyaUA2PWl2aQSFyWbcE7Bb18TeZxUku6L4
pOi9xNfYRPM7zhKecwRDbdIhcwHvxs/99E+WvdQWJKTrx3UzBXs4WrIsHTR1aHJGPfflHhMHlUqp
ZqH5E7fMfDzX0Ot0QecASc68lQ0pmxTOJtT2Qx8DCU801/NdEXauTDQoCfKEXvOt+5FvjZ/GJvqN
ZHLlxUeolYW/I6/83l47V5NkBxL4C6BtJChZKudTo2vgdlFPsCX4DQg6+50r83jm0bxpaI2ALo5q
g8SGZwtHaofSJFLw+xXKtcd9EtxOUJJ0upukvCllnJkC50Azzr9of4Lj4sbjYvux+iHI/M6CCleF
Qp3j3J3V/GXdOUSDtoThtu1eDUPHzF3sE0roQ1ueQA96HUEQUS8M0S/dLwmM2XFqGDKMs1fjDuJ+
L4e/T+Ohdx9ZQlZagvnn4l0XWyHtUnidGxRnvbT9tkE+gZBzTv6eWwblJAsoLu5NWlqzsgBEb2gI
J+FPhA2vzX99YcwWIFzoixxQmQ4FQEaN4jUIKtgp8UD7I1kxgq4FE69otmPg+IkLCP864UZ16dA2
/PM8vofS61O5n0702GydI3Skn2PfvA3PSFHeKG+ooNlW++S8gUd6zTbc/HXl++WncOPao59UK2zI
L5WQe62qTVBDS0jWVPfZFwGCh28VGWWW7ue8vUB/kxKNsFdzoEcMtdqkfwiTp/XJ+xwnAGKgJA0v
vTjj8T2ITdc2UHZig2r8LiZ0vhaJ10MRAmUv5MHsv62jGWz9XIalSzhu4LSmSLQgAJxx+xb7xkuz
fUyO8b7bPv1yvfklfviVN1tQgvvIQYHjy9zE58rLTuVjuJu3xta+K/bOdv2bPseuy0/i3BedJ2rY
5/ikvtnS4tC7p6Z9bWTKJ+soBn9hQ/lMBSVdoCAjlea+Q40GurEFissQwCGQakaOZCcVFDUsDUMB
72UsUyctHAYCyMGnJRp9It/dtj8z1bubNmga36A4tLlSDjLGS6Hbmhq2b3BDWp9YvxrVDSIbolao
GT4GBDDKdTt0m/VJ+7xzw7YFCBvuxYYzWUOu2wQgLTg1SkheIoejohLDKQ9G/tqb941soXzeey4R
uaht19qIVwwgZpBnTdCwB0XcdZsEVwgGweotNFywcfi5NMocE2fuM0BM7o39oyl/Dc45qqgXQDE7
fhohO25KhlE8V/8i8sSKUdMkyF2wuRrAXhT7SXXT57LWbRkI54fNNFugLwLI4GyIAd1dvAH/XB86
sTt82MFt25qiVHbHVAiL6cYar7Rym+dgHJubrRvE3ozLV5f+9Z31YrL4GlQ1tiHOocGqHk1kyhB4
4/gWzDKmVdnYMa9c+HlSd7lCmUugIagyblN9M36hug6WIP4jfecgzWtynk27akw6Fxiz+YOdtdti
o0Cgdn2GhIYsQLjAX/SKXk02QOo88lLiBxQa2bLLqiDIEg20MYata6gK5kvGAoiQaTVelEHn+hMd
Wm6keybZF0RCxiWwBVp6qDu28GSBVxRuwFDv1ltmGme+ZUPW/q5PH53i773rAoIbLsWOaqWe8CBi
5ND6uSFF6I/Kw/qU6IKQdgHCxZuxRqakZI/W9CX9YeJ93Mu8/hvSprvwbNxAkd43vejHqcNm3ZyM
xHt/V98yiV9owsG0EfJwzsEzPZ/DmMA55Ywd6ms0zTM6z9w7J/UHpMnSb+XeOaPGez6N72Oz0711
62W43A4SW+mozz1wc+WOWE+mgWLLTHJMFByu8Kz4YRvnKGaPQo6KYIDz6hdx323sVVp5Isa7llyH
wd+zDLNHzA80zmcycxrHNoFFxviPqew6TKIqMUi4wBYQnMdUWVValQODsvitIS/EfAxwMdem5y/M
DbjoWD6QPdQZl1GvmGrTAVl35ivG+9S+dvPjF4imMFgLCC6wpi7tOtKwV8D5sc8eFeWwboJobWEq
ECCgUYBSRm7q7TbGVICm9A8ZpZW+x7KcqRgAfHNg0UPal7/gG2hsq/AEgdnWlY3bZw+zJctpCiGQ
jWWVDKg35QtAO6XSkqwERFD+CsanDte79UESrUGW7v0fALdtZ/qkOKTI2SRcuXGNiHPXDL/WMWRG
cL7UO047lgmMcOnLXHyj6Xb990VLYmkDw1/s0E5W1g5NYQOtnkJz8ByoGKW4/DZfCVjI+uFgbTCp
LMIZoqOupGpmlGLQdjvhkJbn9/TvdRQQghcYnDFdB0YaxQBG5uynELdBWVuNcMYXAOzvF6PVOvZg
Di4q85LqKTafqhHaO5EkFS/EQB0W671DHSWfKO1SxcqdDlVyZrC1mivd+N2pz+uTLoPgNo+Mhk1q
VoBoaLyplUNX1ZsC1AnrKCxGcJdlULWgChoP42gO4bfG2mhyq2dv4ml+gLSPT5I3sDWT6DUB4dc6
lNigDyjOoGZWyi6YAYWJH7SD2b5OqmQhyiC4iBg5MW0D9uZmJ2fwPHqoC02HL5yXwaxFNNZgx0qI
uA3Kqd0cbUN4Ajaqp1QPfYv+ThJJwbjQkA8MXu24rYmrWRVCuzvuRhRAN+2Lazx+YT4WGNydqS6q
IJ46YCRoGY3LfWOOG+fvSfew2l08HYFEBw1IvH+poKdIYhAuIvfjmTj4U5AqZLLadGH8XYBwnkXU
Mm8qBSFFwdVMfR5lLOOCqx9jSsCsMt5+nMgvI4rd2COa2lA05g41yDy0KydJN0mt7KzRuI4VNGO0
BEwRqDGU1BEJOAdMFK1qLIuPnR6NgpfISWGgO6KdURl+o13le1QtblTFaz1rb4xesJ0Tb5RA/nlo
5SPCEpI74qH8uKuTBpD6vjjGD0/FMWw87TvUYfw09pDW2Uc32r32BmXsDVU85fffe6WB4wyjuGX/
cGPd6XlG4gKrK8xOsfsed1tXNqqi7RTVeOxMgIYch6e2LNVKUzIHjm+Z2y65MsPnJDp9gdYQU/eB
wtNaNqidwHs0W8Kz6evOdZm+mPUxGO6M4tb4yqa6BOPWMg2qfDYYmN0c9eptUGWZcVFAAvkRmxfQ
vKF68tIRqd7P1VxhCWh167Ybxa3nalPaOlTLrE51ZVzHohW9gOOTRrhnNKnD4AJqeo55bGS7q2jf
WwJwA2bPVmGnIwBiUnmJa/uEXAfxHaTSkMYp/HWfFlqDvAeoJtHpgzL0y8EbjVnDCxrAesOBOHao
lSUauswpf1rHERqFEMWYpXCv4XsSjAbaAjQDThgOfuGcwuJH4GZeQR5TGY2VGAoJWLyT4K1EZf6y
OGSpudH1rtuhDsrJNnPVgZAHvDU43/sZ2HmSZvqxbpp4CD/wuBBfWbM+tDXevoP81A7PXSG5Swn9
22VSwXi2xAMQ598ktaEvkg3YDPNy1/WV32btof1KnhLthv/CuFxNVaANuMcRmGGM7lPmVs8QZTj2
ynxcHy1xEF/gcO5NC6c2sxnmzLdq5IcPRe+zfMeNu51vYj8+hk/uHkxKw2bYRFs8fx9lhz3hfC0+
gLt2BW4eU6riA1LjCYIbnlxqTrgpLxC4RWUraq6MCYZy3Gk76zF6iqJNvzFP9b66qhNvjnz75Iev
6gsaxaWiOmLzwEuAbi0cnfkewjyHogaJAG4m753R+oX7vj6DwvWFEqL/AXDjhytlb0TM32nglcmL
Ub+mzm0I5r5SRo4i9nzUkLHjBbvoX65kTY3pbFgjVjJ4sHPL9VTjrBiydikRyp8ODPSHg5qWZ18j
qTPFRs4c0uq3aTVsa5QO6vq39VETVEya4NZAo8f/w3BhIo6UpNQpYJRDcF3+UEAS8WDSbXpGY/Wd
M3qQkVpHFM0TiLSgUYX0BcsKX44eVLccyMNMiEvO9wTFkWpSeql9pmAN6CX5Wnbw4g9maCFFAxB6
BEHpya1ptOYYAdS3sIvUx0T3Z+VFq67N7ji4x0yW5Ra9E0Ee8AOM8z81t8ouagFWaPTQR8o1MbPY
yxt1U86k2YBb3SubYKuUdFPT+XV9UEWry4SFOCAh94Tq8MtBnYrR1gtWBwT9Bi8KLVwZbMllVAbB
nXIjWw/1KlUR7+2Haj4msyRBIFDxgCcubOCWVa5N89BoOEar9+ReO0IRUL9v/slrrz0k3xxtozwH
oTf7MeSAZa/Nosi4gDa4TcaZaz1UWakmpq6Y+k1lvmXBXVjsVBJsjOlWiX6tz5dwEaA0EBcVl+CR
n/NM0PMVOQ0wmEPw3U7vFeNNN2KorG+VRrbehHEELyLQZmU1XBYH5XRZ3lhoHPN7ZAqz5NYpVBSd
SCZPCMKyITAHx10+umdd2JRhoqPUfVZuSVD/TFTUWdK/lyyFiyxguDXWo8pIAy0eglWR+/pI0B0g
I88WB8QFBrdLonwbpfaBhtscta46G+8shPpjbjxaZfxsFHghU7T+hDPlOQHBLanzg9lHx3X3kA0n
W4uLs2JpkWAqa3xDFe275KYtr+zp5QsQBL2EOCEiNcKnkcOKFnXXo6RPT747jemF89Usy8kIn5GQ
0f8XhJuvKMe+hglFRm5bvOB2fBv1u8Z3NmG7wXkKUlc+aFTLn51kixGGKrSQIQsA3luHf3HsaduA
WBcu3053pXY7drJYyDbFTxvLAoCbnzwD1RupADAFPQpkH2oD1RzFP+7fE8bD3xc4zE8WftCYeUfS
Djhm+mii3j7JHk1F1rUgM4Y7AXR4ctE7tnGNyluSvoxVCMLwbKvK+qSFTo0WaRN6PI6JEqpLY4o2
72g4M2PQOg+cxjOib+tOLTRlAcHtUTW4e8JRRRyPh9yL+ruWvETFoVF/rsMI/WsBw+1UHbVIByZ/
lLG5vQeDvXj4Zx1BMlZ8KiSssyAZJiCk04zS6H1Q3+dkv44h3nBxjP3zuADZA84Ms5qMOTLYhptf
2bv+Rd2ipBc8nYk33RVec2ftyWO3+YEOVsn6FFr3AcznaqfMzBqnAPCYKsdOqw6Jku2zfJJsSsJp
WsBwO1/VVigGSRiMAcHC+G2SNquyc8GnOLBA4OJbjabi1OyA4BTviZZ5OaQP0qeovMPDYk8dr1CP
Trldnzbh0WGBye1PY9SrxEyB2dpz7jkqUoy1TrZlzHjlNByph+d1QOGiWgBywQ5tbENphQBMnU1i
vQ1gmXEhAil7JBDNFlp+UXzLWFnAbnMZHqZsbKK0JdgrbF/RbG8aZLyZwq19AcGvqsKKQ6eMbGR7
btLt6KG4INjFzzNotNPffYHOQ4mfSwE5DyQlTpUqK8JNzt17cQxO/RUaGUfqze+qByIpZbc+VaKF
tTSQ80dLD4OijRzcTPvnavql2S9Zf1iHEHnDEoJzP7fRobZYwSRdO6UJ+kIIzkNX1PlnHebPjYVf
WnjdtlCKjX4t9NJcugN2vkFrkCrzo+O0tXYFmAG8eJ882kif5l6e4n/KF2Py4k13ZRge3shSz37N
nlG1eW3uILEtO1QIDf/4ID5o6XPWWaDzxDIY38buKrFnrymTTd8GEq+RAXFOY06aVmoagMr0WCr7
fFDBvb6hXS7BETrLwiDOWYyos+ZiAE6uncx02yaHWt2szyKbpE+T6LKKUzyYooSfc5a2VUw6dUiv
grcxBksQLU5qPk0bF1qk1+3YqbdVU28To7vrEkv24iwaR7ykIdkE8jCwSHHjqEI9PMpZ84+r5FAF
xYsCxEEN1VNxrl43UzSSSyRuJK2EOl1DgdRBhym3QC5Bf9X26zqIzBx+LIdy7kLWkJVPvWeXw0YJ
85tcSb2OaLKTgSgW4ykGOSFkaBjfzOXiMwyUfkFuB3vMWdvQ4Ao0/Nk3ZKEKD42tpeWBjsCfH5Fb
+4KJC1g2BIvjbq5VERRERmyn3bNbQtFu3E2Z5kVfufuA0IlpS4HVE2WWlzgj1Fx6dzCRqkne1HJX
5VfJKAmTohFcQnCmmDS00941cINLEl9Ro302qhKvEznEEoI7T1OHmlGUwIoyPZTTXulAAdD7NKES
HJF3g4wDN3u2OeMt63K0HDpaY8T6sXqn9epmZ3TBziayqiPhgH2g8M1KhRX0eqMCpYtiX+/BdWFK
vEuMQFCPDNfG8zBnh+KarTnE2LnMeYtSv1R/Xvdeye87XBLJDboGAqqwQDV2ufZOv6KEgMsgU/sE
GSVa/S3OgqptEhRrAGE0fg/ZvjJ+ZMYJ7aZePN80w+9u2hnmTRvfrdslnv9/UXkW9S50wiFml3ij
hfhS+FyWr7nztI4hHrsPDC5WO4NSOW0Dy5TstVHe7fB+/feFNrhMqoLRiUIT69KHLSMzJjS5IOmc
PibNowbB9Voy/cLluIDgVvzUpVZuhMhNgY6SpN/1/oDUhzeMkjJnnW0m/J4KFYx/TeGWPbiwO+rW
LNXWefPOfnQ91BgkHom8u7P3/fvse9vzdku8g1F9ZQEtkLnbNVVBS4keWASc8U0Ho7A7vqzPkrD2
eWkb5+BJPiQuFLjgardttBmh8aPcKH69D6/tbb2psetsvXEbPg6b4tmE7I3sYiq8Ei8+gPf1wqGQ
5FLgJ86b9hjeQDBpg4an5PEf5a250+5P3YZ69Prv+ZxYkuffKeX51vSpTJTWAWpZ/GPX26q664Pj
XP6mMh8VLQMIBkNtDI8ESKRyZ4iyDQLw62CZgRr81rXC58kh4OOoJRGDTRPvokxknAmmoDWaZw6g
Sj8kdoaT5YgeuZwUnqkVXmjjdfhajX+6lG4ymWWiW/ESkgWYxdHBTOJSCTpA6uXkYQtBpefZ0Xb6
fFM4sgpA4VMPy2CxNyUo0vD5xSQv9ERrXewk+cY2Yr+j52Z4zsazbeR+AKm4GvLjleyRQmTiH3Zt
lIZZ4EriFn7mOEVeEKC6haH8jqYWcingAXhsA4gI+cpoG/tUy02ZVocoroH6FWlU8Kehw5Nbk26X
BjkqERn9JGpoaySjv+sdxAxk1x6Rby5w+ANAbSt1Eblo8gVNk29qvxP3hmq79QCjsRDFeyakKlXQ
ZrCnMv5OUIZDEBYBjIGHgBc4f1du46vxqtoVqEj147O9HbDM5y25iU7WUQLONrFP4GBVdBltKRrx
uJHUhrJx6ibM/TLye9dDcDmn1/XwmB5RG7eXEsMI/QVPnxC9QUuzyydUrBRseCF4HPwpA6VY/jtH
w1VV/iqqu5pKOhCEc/cBxSdWApWC+z2CZXiC8uNkPufQcp9xS14fQRkMd0ogyjRVigYYWtxS7Tmj
hqf3k2SXk4Gw/XcRSdCvloCbPcp9K7gO3XMz3ejx67odotMOe5T+/5nhK/ZKdxxwEYUdeo7+ltrw
yuA/jhQXDusumVqdjZRLTrayw4Lwxq6RXAyEDgZeXGhNsEjPH0dTRy3/j7Qv642cR5b9RQK0S3yl
pFKttsvltV8Eu+3Wvu/69Sfoufd0Fa1buu7B4AMGaMBZSZHJZGZkRFlUUWoJfvWktMJEhRbTq1Fp
mXrr1nLzD28q8tcefzlDTGWQRYINXQ2qo/rdTR60C9nV7MdnLEpMLxV8h9wOi41GnpQEJqboV9iI
NA4cufu4/vXnoEYGkxqW0PmVcTi5QJ7qSdWJZZliBHhakb1q+Vv/s1oHz/6xeEd9ULk3Cyp/yOiO
oeGdISvYxM/Xf8OMnxc/gUvlMGTja6VQpFB0Hz0VJYQulwHJ9UIZHAtaP9jXzc3dmKakAfiDFB8E
6Xx/uCpKXR8VuBxJT74Jl7QUXCLv7Sg4nmBQWXiIMEU51t2C4ZnL68Iud5hrCJyBK6dKLUP5RK3e
UsRbUdhlgnvdPxa5uch+YYbLq+pQkEgZwEzhbdVMAH7QUYZ31XhIiieS76Fe+/MgdWGQO9+TiYjr
gTgVDfCdgBkdod8scn7NEE8Dg3720dgmOouEfg5V0jiBV1G1Js2migYriR49/UlJVtBSt0OUPoNs
5embXnNAkAMpMjeQcqtRT0H/KPqvY/mQdR0VA2nB/dn11jWIuX2JhPMgbyWM0zIc8Mva4qkhHyFU
jT2IiGEOI/fevV6xfXlJW2eulw3JSAPdCdayBu3h5WooIYR1AhNLPm7FT/W1LGm3Lm3Nih80q91J
m9JBodZzrm+suQcJaCAgLAdBFaScfCUuwMMgw5BuCsweJEHfvF+yM4GUAZBL/zO70VfpLSktZRMd
l3oXbAfxWxpYcgyxGSDC0fhMKcFsArBvdWrFwikG02qwEMxnMrEvziQM0aDGaPCUQoEBsnGI+SIC
NbnbxnajHuRkJXsKBbVsI/38Prywxp0XUeyKbsphbZTcNrwjmdv/nDSbSZRg+vj/OMSdFlPoMyWp
YUIxtlN0aCC7cn0vzH6RMwNcgaEcIYMhhDBgyLYwHRtl4U6YiZWAqgO+g7kNTPzyw5GqXmoBxC7R
gKtDZ8SX99BEASkkhj4XEoclS9ztY3ZkiHDNotYXP4vRO4iEQS0tLuVAc1YweA5oIwAuqF5y12yY
F21cd2g+BGltVf1vHUzjUdrSZulhNnOZYijoryHOnRFzNI2Qw9A0nBrztSe3k/fn+refOS0XJrin
Q+X5k1Iy8L1vWuII1kKqb/y9SUdzYZPNJSfnlvg2V1vrwB2IsBQ2xkOuyKs6mNB8ku1COOrSScxp
CU6kIXB8M9nqYrTSag2az4+yJ+J2gEoPXjbBpN/VXnebgEPl+josfFM+KqmtLmZSjV/Xxnj3rnrp
iYQ2GPauW5ldbTCqAjEHNTVg5i5Dva8GXlGPmA0Z9Ul9wgCe+qJmevJSgL9rJxdyDbB7poO+RYwD
Ei24+P2YQ9QHI0xID6F8843P02tG6C36IXq44m1vbLR+fd2577v1P6JBzISGYW7OubQrwsqL8Pdr
NKsi8LEWYgwZxJfrVqRZN4BHRZka4++wdbmGvQ8i9FLDKHelPBHBUodVXz1J0+/au9UmG7oTxk03
OBbeJf7PkQTQRwAZPyP5RJrNgytVNF/ERIaHVSTtJTI6iTj8XnCPBY/L65FpMOgQQQLvqoRp8kv3
miSTyoRJJKDcpD2IbmeLT+nW2xsHrbIaahzSj8xKd8l2ichnhikclg0IDejg3CJoq15ankQRI+Ai
gmeeFF5GNXA0fybQOypo1ZRTZ5kg+7oHg5TwKWZ6TWgC/PhWCsP8LhJ0774scxnzDEnaqY45ZTHE
kXLV12ln5qCnjZReeSRGId3Lw5AaC3H/+7nCTwc6GZxWKAwafEQGbUqiq1HFWCUgGg3BXM3NUZWn
RYQfIHmaQMsRgySjOC31fmZyWZjGu4MpuikzmH0vIehF40hHG/mX96bQYi+grkssdePZ+UuHsu66
72lGt+mtehN8LiEzvgeuC/t8dUsPuyyBwDv2pORTX995odt5z6LpXt+Xc6fuzE1eLm3KvUlrIVoD
xYs7qUqoJ71dNzAXPcDjAlQi5NPZ3NTl7tPxckw0uUOTKxruSDns/SHb6V608A6f84MRTZiY4TTB
hs8l22bUxUrJJm2LUQLrGHoc0f0/OIICLtIdptvFh0GlaJMy93GTeHXq+LphYwDBIwtp51yUgHrV
/xphu+LsBZV2QdUrACVaA9l23m7qT2K0I3FNi+DjH9whjI8O5UWgQ7hw2xpJ2usSOvZp8JJl69Zc
j+bxuom504s8/f+a4CexjDIoCpMNKJXiocqOXbQbRycm+0TO6ZQ2C9fgDLEgQNhn5rgI6wkpZLtU
Zu6mPooDFR6JNTq9+5EcNPvQBDSwDfdZWlN/U1BJpQkCB80sCARClS/4+TTn5a+RL7/k0OQeySGp
ZI2p3XRO1t913cKOnN0sZw5ze76RhXYY2ARaDYG77rZvLNF0Ss3J1YX0ZgaWxpzBrYwaELYLX40p
wtEohRA4ixqlZ+0gTi9ytK5DBVViR842gvFaCGgqy7k16EsZ3NzJRgxG6gFoNvJyLv1AOQa9BLaQ
EkjxPYhdLA4JzIUowMrBmCGDOxEjD5efykjVLkl04BVz8O0L6aFVQ8yALVxlM8S/iE5YRNDEMkUe
/sApoSeoERuHKds9kU5oxwvxwW+cXLfBLw6chKWXVqCfrp/BuT1yZpU/gzHUfsy+g9XRB6zJlZR3
0Fhn0q9widR1fhH/1z1eE1lN5TEmETOUK04U5JAzatykHe3/zh/uWPVGphodMyPVOtWn2xKMqGH9
MJgJNZYGBGd33t8vxlccMLusDMYEW6LxrE2bsV94o81d8ZjzFhkVjAE2FS4EF4VWVSUe0FacAFQU
drJAx0qoHTAthHatBsI/rB3KqUwICPJJkJO93OeqCFVGscZVHEx3irofgttcQoNuU/Wv1z/SzMJJ
TPrni5ECrCecY55ZBLXGRnBls+zsqGnalTmi2n/dysyOk8BnhL4IU7CWvrWrIhSCYvAnWWERjbSO
RWcc5NUkYkTwuqG5o3tuie9WSUOLnENDgCjTaDMNDdBAmWs0mluNyrYLapuooHVp5MAaAvnez5aa
DMrMTsEPwDYBbRCbyOK+XOVHXW5k2Im9L8qZK4Om3qd93oYfkKfvDyl0rg+BEfu/0cUEhaGJqV1M
fo5M36GMSluWRVDLV3KcZTROGDmgLgzySyWpJfjF8uHdaBqMKcnN0GS4QxJiQ0poQFFKi1f4P0lN
hclIXoUp77Z52gpbDKLHPdX8oHsS1DJ9HJuifPXqEgo5CKYuZqNBFdpF6XAsOz+4Syrozyx9lNnP
jylyxtuBsVq+81KoUHdVc6CMohY3OBqy63yvRFax89a+TImrFTRzgcl4vr4ZZvf2mVkuAGHD5ZPJ
zPpeYpvmATJBS56xRIV7KoL5Bo1zNi4sQyTw8pyiyNA1ZaAil9XKuLGMKk4GdFly8qdrDPKeR0MD
Hr8I4LpRHKuOlpXW/jGULHto8IpOVtcdnltn0DBqmI5iChj83vNbUe1ShrQy/TFYd3JovIdj2oJc
iCwRo3xl6bznwA2yVhoefN9ErcK0QPAygFiQj+0TitaOIiNrEzdQ0lzl6As81Au1jbmveW6Q+5ph
03UZ9AZYCXPvZ9t6cZsuGeBzNH1opNpkBohI+6KztHDhyTBrAU8SxkMuYfKbC7ZqLgpQBkfn1hz7
VWUUm7RUn65vgRkTaGIg0rJOBuI5SzLOXiVZ2pVRH/esw93ZZYhMZQn3PWMBD21wV2PGW4VgLBfg
vCJAoC/hhN73tgKtnVxaQqXOmjAgFQfJI2gv8j10XfYloWBIjr78ExeHBvD/66s003rRAHr5a4H9
grNl6vq+HKIRgJTRJSdQdchWfm/sklvvLrSaP2g5YfJGXkVUsMuFPTCD8WOmUb7CJ2LqlVzIUJW4
8eIYzkkn7aRuVUdwonf1+K7ddKicWZA+z2i7HlMKYgrFGteR2y/JCs2v79+fwB2lfMQ90Y34CYbx
Xma3JPyHBPrCR+4oRWLYaSGBAe03ZgMaDzDGjlGLy+gXOu27vsDvPwP9uVxT7nMGYRJ0EcOoBJv2
kOs0s7395KoAUW4zKh0Fd3xuaWQ9KQ9LappztdALV7njIODBk6gyXK1eog0ooky7e1YBEqMS20hW
cx+vfh4ILyyyDORs7/phiMl15mzjZ8gOnEn7+fTI5XJyQSQSI71JmU+ZHG8ycbQ785QXC27MXFYX
brCSxJkb6TDhmTfCDZU0K5PEtuIf8mJhTHAmG9OQPYMeDvx033WOxqkoIRAKI9Fw6qWUKv2vRrnx
B20hoMw6c2aH24Cgc/Zx0gEsSvJb1cNEourU8tv1oMVuB+7GvfCF22kacB1Z3cFG6d0VUokH9q6Z
DnJ1DLONSN78YSGbWFo7bp/pEEkQQhO7oNdWQuJbbSlaRb5TloB7s9HobO243ZZ3cq/KLfzCcDGt
vYRG5YInSxa4rTZEUBwoGljop4Oau7mx1NeZy4a+xqBAxICqC3QuLzdza8qhr9ZYq7qdaEusVEf6
ZWkRoUp1b+ZvVXJSzL2Zbaq8oCReKqjNfir2XiQYiIJMHRdvxb7CMEmOba7rqHMDKpGpviWSHoJx
79c34QxUQtOIzJ6M+GTg1eK+VqMFejWGyJIqe7C9TfGOQdW4pMRKqH+rWcVBvAfF6JLe2uwCn5vl
PmEkKBFcBwZYdzHOvB5WPqXVbrDal/JU7oyfl6gvnOQStc731TiTDLwcCrdQD/7iDTwXL87c4eFu
CvS/5ZAZwKAerYOnML8dh4/rn2o20zg3wmUaklAOID+BkZr67oC+HLGiW+MGmU1EU9cDDu3Ftws7
uD8p2woNXruvIM+3EBln7+bzX8EnG0NbNF6ADTNBgITGh2ldW8GJOJ/ypl55tHKLkra73fB63fu5
M8/mEhkjAVNZ4fapJjZmibc0RikmELh+qOqSHvT/Y0v+tcBtyX6CSkw1wrFm1dnaur0BWPItBbeS
Rzu3Xy9ifudqG9iVfw1yu7KtJCLXEgzKrpSsPHd48I/5yzBZkk4D0HpdX8DZLYoihIQ8WWXFwsuQ
lhhiDHoRhDRN/cj8fSVtdeHhX0wgwVfxdsZn4hya8jASxh5hSzLeAvbuutfN9XUTs9tA+V8T/OCW
j0FHr5lgQggfExVV8OrndKsIiGcWuHXq8Q4boxSXS4AXaRzuxWohh5n9EComSNCR/oINXH4IIxbT
AFp3yPfalxSo0QpF6fZfajQaAVEVq60Du/z1YjpLx1olMvzRw3lpreF3g7CQUmOFwE7lE6TFrOI4
WPXCU2g2dz63yZ0gM5ObTvexxYaV+ife9Y5pT26+T27KTWP5K22z9O5jG4pPoc4Nchsu0ZpKNzoY
FF3/Pn0M9/FmcApLvL++6djvvmLmC4dztpZaEQZ6X7FswAnXbUTrlQZ3utf/zgq38aIsGCWlZKv3
G6CLowdlM7xXlc11KwtL9nXJnPli+rLXJD2sRHvPza3gubY7J1wt3bgzKGIco7/7j09hWklt/GiA
HfUo4YJvdpXj0fElcfvjdYdmI8KZIfbvZw7VnWYGo8Ic8txx2KbN6frfn1kwRjeK2Sjc4sALsn8/
+/sAr44VGRmSXbkvhG1aG07X3nvagaiY7RZXqvJ43eBMfIBBBfTA7NhC0pUzKIZTBzAO3ji6R8Fe
YzVFQNVgIYdm9yW3p1m2J4qiDDLib9pWEoTBazllQlpp5ZIS049RuIrHAE2+qdn7U7yQaM58pgt7
XNqg5r5Q98ACW9CMoJO5Gprf/7BsYA/ATDpQFTqPJKpar0gIWuuW36YYYlMgS3I79T+P3fjzf41w
XgiNYGoCgRHNdE3tLm6hRbJwQGc//5kJLvfHIHwsSFGK+8dAQp4/tMpNFi6cmSUb3JnplHZqGxNu
pL0C8ZF30il0WOrhzSVUoCVAaRTFUbSR+fK1h/ltT5VgRcUX0cKCeuJnVKxTwQ2btVb8GjR7zHZ1
CNKvRyFf2N+zLp4ZZ0+ss2MbC0oXCSL225BmLkblPhJFu4WezMLVMPNSu/CRS0tJUVUQ5oGPcgu2
212iHQbpdSqWkpLvZlCiNcD9qapEBqCHC0JK0PlCOxmRhRKwT0Mz24Nm2eq7Yh17C3vje7xjQAOw
/0NZE6VafiC0gZ5rM006BLOGG6L8ybxd3t63U2P1ykZs3Gh8uH5uvwcGBvmFKRGnVsTE3eWH6v0+
rqXcwLxH9BAH9+q0lNh/3wkXBvg+fC8OoQGRUKin9ZGL3rXd1y+x6l73Yib3+UIuKzL0JqCexUdt
TyII050JDTAJo4pmYaV/CC12tUKbihq/QDF6iu38x9nwpVFuk/sSFDRrDO5a9VA66SBhCGnBr5lH
J0yARR77AdSXuJEuP0/ZNH4Qlh5kx5zsAZqhVrqKQJ0PKNEGMIDcytZK9mS4hXXsKdlHLtkvzWLO
7f3zX8DF3KnomrEP8QuqDtqPa6ly5RpPTP/1+hecMQP4F2vjYDaZnWnOUVIrpGtC5JLTWiO7DvpP
412wJBk2AwkFxyF2CMFIoQqaHS5HFmuZlOAkxDOMpvfxk9RR34mAm6NgptuGrmcn4LqyokPn+Kv0
tIhYnqn3XNrnjluZTHINrhO8C7bTSrKTlfoq3YwrmSaP5uHDcN8+ri/rzC1wYZBPnltxqtLIhEHv
lybRXrTip24nUcigH1qQW/+JaE8XTLJPdZnbMMqQLy0WBE2NH/+JxFGotIHtGFs4RXflTXeKDFvf
gwy/o5NLfklWbJeepWiLT4WZaAZJMqa+AKgWemosGJ1dO5ow6lLs+WhEGcVnaWaGC1rjZHPdwbmt
em6EO/aaMsqBrAixhUb2tijzbZWopxyzo7H6DxcPpJIwzYQrAXp935YyKgKvLPH11FGgefaYm49N
vVLrBRaCmWXDlBYCDLimoTzINyEHCaA9gxHukzaK36cpk9/AVhAuzaJ9f8iZXxJ50CsHicO3XL7X
W/BMsTGTqnHr6WUAu1sUbkAfP/qFNYRLZVzgvL/vRMROdFYBAMc0OY8nAD9FSgIfak1tJ5QTndCk
3BkZaUNqDpX4nk1p705VrPvQQRaVter5BJq9U4MWUF9p+VOheMomV9Xx0TDyeKCZP7TrIJzSDOpV
Zh1S1RiJCdXdsRptA8IfAlVTA5pN6IU2txmJ9G1NqmnVh2O8NfyutmPIU53AYmHuhtCsN2OWDA+g
KfQfhTIeAtpWSvFSo/XxFuV5KoMx0w/fh6IbVpDPat+NKgevUJCKNyTX06OS9OE9cAuZrYSmCah6
m5qjVWRt/u4pkVlSE6MlbiglzQpsgd6+Bi3N41ATUtutXHR3de1JHu11QdtX0Lz9pYppPFlDVOW7
Shy0nCZ6atzWsgF5s7yumuoO66gdh6gHl2scddCOMs3IOEzCKK+HvJD+qJB1G9Akx7JYgpALm6kQ
2htdK/WnIuyD0+D32r2khkHv6IDY06xOIicsMRtB/T4Zjk01VK/KaPhuVUIyyEo8E6D3TtLrYR2P
JPvMmwYKP10iZw8e3ml3FUAab5LShiu/16f3BNBxcQWRJqW2psbrna4YtRfTlJX7tvTbFy/2ld+k
a+XnOEuCfYp5FbAbKfXaCFWltJqGdJgTAGpHWAiKc1sfYoAQfzCACgaK+jIwhUi/AqHMUWxMJ0x4
FHT0W5e0w9qIJTeS6ptIWGpLz1DEoFeHqw5wNEypfRMy7tKyDHyGshNOHSBB+5fcMiaaHtSHB/+m
24WWftLA7gjVobv0PXBM5BYgWlQWPJ+LLWjmAHeHiWYQSnCeJ5gS7XWmGzJoTqKAXi5fkoOYEYqG
o2cmuICs9N6Qm9gYEKRfaS2VD6P1joIBhqUxvmgrx3IT7iHUsFkqTC25xuUsnVZDnZdJN5VNQrGr
qD/+uHNy6RmXrgBWUP1nMM9Ao0vut0F7f/0umwE4g9Qa9BamBLosBGUuIWkwDphnzYiEKJeFX0Zn
gBkySOTKChW1SldSrAAAFQ6+rNhqpnUf42BmeECG9W4io/4stbX8ef0nza2qruDdijleyL/wd14g
VeZ/8OMqqKcEUNsvKSrO3QrnBtgPOEsSQj9Q27IEfFKe8idQl1t5U9qK917p9UK9YskVbu+HJkDq
AyMH7KHpVYhHI18a4JrzxUANCQUynHBgYDhfSCikMsNW92VlV+pBqfeRcFer659/Ewg0iXggwhrQ
rZdmZHHK/JAA+wcCRdHYJ+U/7PPzvy9f/n2SZmBUiLDT/CBfA09gkyld/XcucIUdompFkgtwIZL3
pMS9/H79789+CR1jzQDUI7XhgUhhN8odojxeaHG2gsLFqn71+sgZoiUGhSVD3FoVAdiHSgF9SJJl
bqdtxqS20/DNiBb6CUt2uAUbJCQssYcecT54dqOHdjW8hylAC6nh/MPS4apCZQUzgqCZvPz6XUTM
PCNYOi0XKep6g14ADgfYR72AbJp16cwQd/JrKVbHDAVEjKYARNXZRHnJgDBKnq77M9OkRS8PnR90
9FFV0fjpvY5oVQDII/JOp3WMNTl9AmbyG5cv2mWAwimuuO53ZF289MReasp8TTVyzy/g6hl3vKzK
32GRVQcMdKjBeLMiKMOeMAadUJHcgB39PrdU4U40rU0IHJmTboJ1uEFR/QE8cuQYbybw0RhrkJrT
6wvC4tyVn8Q/QkUdJQykzmAeHk5xt8GV0YcP103Mhdozr/lCSTpVUxmP8LrGFMoeoG5g1XVlXLib
Zp6252vLt2+aovDDOGEfVnztyw8vBzZNtIn8DPaS6/7MVQouTHGHIipTUxLYmyx8Iw/iTarTaa/b
mPPzQb0F2EFHzRtzFS5EsVkHkaUhawQWFXPdl0dxUgQjzVvw6xEMX6aapZZ3YF6ycn0zLGlxz5tC
O5wVCcB0wzlIAino/VxFetp5JjW89ugFyklVW9GWgC0L8bC4vqRzBgnEVeGXSAw8Qi59k0u5V4we
W91UUMua+nwrKHcQHIRg/FSrmzYoFuQuZw1+EQhiyJogzbo0iOeuWpcxrhxcGnVHa+gfbFrdKF66
TqwDK5mqqsP0S0/erjs6cxYwGKLohol6LkQVuZwuxuSNJ/ZoPmvxBMDhI0LFQsSeOdD/kQzRMX0C
8BLnmYAWpqm2rCsXNMSOCBNRh6SwraI5sxA75pxB9w9MCygpIZxyzuhJYpKBxewy7t3WAHFfseDM
V3GYC0+sHsg4e0F+gbcS/50GP0iZuoPZ2aOjHgJb3uiWtx9XGHSwJ6iwgGHTQv3F6nM7c+23rWU6
C6niXGXy4kewdTjPSg0MRalMkGN0MdeB0tw72Xl2fQg3+YYcTFp+xJ97mca3hW3e/3y/nPvPvvaZ
6aZXQsEs4f+E8kek4aIYFkpmX0t4bYnZzXxmQikrszOZlBleSzG0HH/9ilb6629ta94CwUT1Y7MP
f6XH/KG5md71kPqqJTneP5yLcz+5ADB6pmQ2CltiMlpp+v+D+5jbrecmuAebn4gZOqQwYdDktYyp
PtDiPX3cY1zoj7lW75vYMX5evGODqYyjG+xA0tdFcra02tgipo14AvjaiwGwpNoskY3PpRQXJviv
B4x0JrB5wDyxpduSRsKqdgRq3D5EBv0t0uCP/vBcUYFYlZO6pd0X1EQxC7eTfgP+/6Viytwi6xjJ
hT46G4rhh3JT4sl+WSjwWN6Q+q0th4WY8/VsutyuDPqJkRLIqhr4Hxd0tCRtx5Al8zmoceykFcJs
5eOp6vgkaHO7CYv+j5TJ4QEKWGHsoq+hG5aWNf1noGWS9zomSuHRAvrnJuTsIGoHTc6wDLajFjYy
xZRas6TY8b3AhN+KQWEI26Hbi4LW5QHzxtj3qgq/WIk1zAP2mWepdS1s1MyrMFzJZBEEQJyDqQiO
P40esAyqCqjCAd8GbOClZbUYxxzPQzCMTSC/n1AHOtUdBCWvW/l+48AKG3fErAdmsfm7dCARRg8j
4MKSFjyWhpSFm6AAwrnqhqUGxvfthVkOMG0BNUoU6ItzHz8qFCHvE8bnZRTGMVSZbi/pZMw/XHfp
e3rAWFeQZGkmhlKhDHu5cInWEb3uwFJVxPtAvBe8nek/lsWmAzXJdUuzHhmYM1IMVFTA/HhpyZf1
0sjiDt34RnZqJTuG6bRwh8zAKeHNXxs8bYdXYB5ramBDHHIaBKPV4SKZipte+JyGAlPLTp9Ujhj7
tAxX/+Ae6IUB2jEV8i1FaGsoo/gFTPchsOKecidMS2whM3UyuIfECQAXzKHC08slbDF/0/vJmFph
uaqyezPeRfET4o+m2kR6l4O7UcTc5y0mCha+3QwfC2jYFXw1oKA0BoK6tKw3mhEHngoys5PQ0pwO
e3PjxG7s1pB7oOOKHAWkCD2dWvoouEtcw3NbB2SUkJAmSI/QHLq0DqTCUA8RGiJQI6GBZNB+iWNh
3gIGs/EEwCwfXyCOg5DkwxfLZflgKh/q0uD8DDYACwjQBpJhtIi+VWZUlGb0VNLxBNd2cW8Tmq06
OhzDg3pCC6cUVm/yulwomMnsSuRvEJDngIkQPS/0QLnDPRVa3mgl1i2lNW23LzVUYyhUTjFE1dKU
3na27JKbYq3ceOtqdMwNwo1laNQHtHHpx8zUIxiT/98fI19+xHhKqyKp8WNQHZcIjTrqWT4qD81d
tMJ1Lb4Y9yHGetGNs24+rp/NGQTDpW3uYmrNLJTiDLa7l/jPuLUl3ympete+/jY/JncAfL1Z93vd
oNHRcHM26LU47TB3d5y7z3bgWYbUlmpUVOxb5A45KS+YG7aUg+biLFuDIxyO8rFYeGrO4C8xy4vL
GEMkqMx+w2K34D7o/Qr9HqlxxwBsLPUh2423de3Ed8OCsRn3WBaEihMDihg8ZCgD/1SWVyC+1Bon
SEpLAK9o93OSS7xOcHOw+Kci5eI+o6nlZViYEoyAZqgRLKQbC4FupuIBum8Jo/44qCjS8TxDnpcF
GEM2Uqu+qd3gWe0pQLgtFU938QtI9KI12uBLqe3c0bgwyqW2shCkmQkObjAM166/ligod6t1/Vo8
Gwd5Ld9qEa1WwSHdSYyk7PrZmHnzwWMEdiRsoF8TefCVQXAzeqkJLLrtueUh2phbX6XDu3znW8Mx
ewptbRO+xs/hKXKb1+vGZwIUCDHQMTCAN4Np8fJQaKmnlSDvzqD1vMqywyidSnNTpEtcFTPRnZFG
Qa4YPGagt+PiYGpAbUBDSdzq4sewesmXqJZmNj+SQQUVAkwEfs8L2zQOkfZkmRWZj1W2krPb2Ntc
X6mZ1FoHGhg7n3WkcBFerpQMGKXedyVWSv9MTddD7dSoGlr1t2N7Ey51p+YCpq4jWDNxanBf8Kx1
wEG0fV3AXG9lD+Q2Xw+2JtltgqnfOqLxvnG8Vbz3XdNGQ9XBs/IZCMuF1HT2q539Bu4Zm6EOGMjM
ZVTMqYwJzB6EKddXdckEt6pRXvsKSIIzK5SPUffHG5/+q7/PC1VrAWC28oS/7/vSqm6aVdiKzs9N
gIQF4RD/gSeK7c2ze8Xo1axUPZgQImNVZ+ZR19OH6yZm8FuoSJ3Z4OJT11RJ1kDvAQDAJHCiu/TR
3Isb2XekLXEDKhV0+of3z4VJLtWtQyNAfwsmUaCkWfsYhgvrNve8vrDAbS8fzyJEBVio9sYpgHw0
VS3tXrV1mq56GyMRlnlrbMHIstD/mYv2F4a5TQep95AM0NazzGNy19lMveZV28mgKTA3hgNV0hV5
kp66A8HEzvUPORdEwMgPugpMf+GS5vaK1qDwG9ewrAfPivdWKvcTyGK1l7pz8yU07MzDEtk66DyZ
dgfKppwtRBaStBUYbaDoPIJV3Iecq5+99cahJUu55dwxxg6FiDf4WgA15PKCUUm6VsggCRqR362J
1pG0sFlmqrP4+2cW2C84O2UIyKUfGrDQvJQ3KFA2dKCQcVOpcJ+smrUOOsqElpuESjVNbwXc1+iM
VIfpVDuLKQq7FLms3kAPHIokTFhM5rOgWmtMGQrxmeU9itviNEnOb3lVmhQlxYXcgH2ja5Y4r8u6
ngzD6zMQ6+INEZyicbBysnQ7z+WpmLFGpgplCoCMedx0mIK4Qu9GLG7j9hA1Ft5IZz/LYAfUFg7A
XHp3YYqLZMIUR3JQwVQG5ceb9GB+BCvdblfySr61wFF4EN/FX9cP3dzT78ImF8qkvBzlXoLN3AlA
PZvjLRbYMfJ+5RDcNHRrLoGuFr3kQpsgSkMXtZCiMPDS+y0+xb4FtqINaLps4ngnyUq27WaJ6XYm
l7twkwtrILwuBzLATWG6I+RYYEgBNEm0XhqOmbuNzg3xl2qedprefBmC6rUDeu3aMiz1lO0i+844
1id/YdPMngJI8mCHIk2V+Eqv55cy9LlEZI9Gb3VVYEnKay4vtczZWbo4a4zmGfcCQKKoHyEjxr+f
RRhkIVXfiiG6ugZ0Cfz7vlto7nxzgzPAbYqi9dO4GGCgLyIatq+i/ESWOOnnbJhMoxNBGIA/vpqo
B3hopwNYpLOsoIFiZ+RuSE7Xz9O3fQY/UNBguTxgycjpLxcKlMEgqpIBRy4Gyc5K2ySAnz7J4/N1
MzOu4JEJRlsNE3hsNuXSTBNFsdSVBXDCY0X9EAF/+lV0m58bUaFdA0ZKBD5AMy+NqF5uFiaj6otJ
f9dAiQzqrtt+WqLQm/Pl3AxXeinEKvJkAjM6iddma7qC4N3EfrW+7s3MFmYDi+DxxJ2PSjwXAQwv
kYd+AqZNMvBCGJQDyZZ6eHOeaHiZyGw6idEPXi6Y7jX6iE4+eiLFb6neMDEmZYlx/VvmAupniBDg
TkdPGdMZ3B0hVULVoXWPznUdrFD33EVKbHlEfwaKzm7HaaHk8C0p48xxB18ejCgrakCppAk5RXk/
RQ+G2VkGefL8u7T5c/0bzZweMNh99eSBsQe19uUCBkZVNBODqbZia0V94QwycYERu28qZWE7sG/B
RTTQrQNRJUHBFb1BbnMjzQuNNAXwUKjKVam4hb5tQzsxT6T940GMOMvvf+4bKBpVFZVxPMR5kvcp
lpomLpBPt+lJGwNaSL6ddzfj0qTC3BqCJBrvfcZaj/La5RrKWZxMZQ47RSRszNzf11Vb0yjOXa/L
Vtd9mjlTIFhUJBGDV7gX+JK/muV1r3XYHakhBZhZm9Q7IVSXtvycRzK6FqYI7Bvrb1161MtmLXlM
CxcDBZYoHQwFWiLqp7iUR89tCQxSM2YIvFS/VQkJiUdsFzQIwTSoQCvLP0zAkNAyIXe9Sp7aEVCU
xD+MWfZyfRlnHQQOHU6yG5zv3CXp2E9eARyhZJYfUpS4mAEo/4e07+qVHNe5/UUGnMOr7cq1c+4X
o8O0s+Vsy7/+W+p7Z3aVSihh9znAQT/sgVmUKIoiFxd9zaTrobElSQWZLLalJzd5HfUlRVYBMAPd
+Z7a4EhL3Z3mNMEcW7+uqyVwh6Bd/1SLO81KZ+qll2E9F5qt++hB05CW+XL8g6wCGp7x3AZwCc82
7nVFSJ/aHkPypIazAozH70drlbiuZNkEbvdMDLdsaTxOxI6gi+UkvytvDntq3Gqg6Ym7ee2CHOvr
S4fCKmvSQjyBOuv5LtGFLn2bU3gnY0X1G21agmWUvdUEvh3FTuAh8D/UxPn7HXQ9qjMoQHv1qg2S
y8zvybNVVH4VdQ9N+t1qJG8NkemhvOqx5iY09hucUhrth2SscT0CmbAG+cfKzoa92riANH9cXz6R
XwJvMm55hC5YQs65V06Vdgobb0888gODToNxWN6uixAZNwIwA496BGIYTHK+Q8RJVFPv4GbpoD0M
E/029XmgujLKEqEYZIWROGB1fT5RsVCj71MHuBK73KCNy8+93QQC3+u6iIwbEdh/QtjGnfgE20zL
ymugi6rYaDwDHLHEGElgMtAx29Qa2mBA5T7JwkuZVM4cOlZxciymWp/tVLqPLUwWjUKrWoDKkyCA
hMuI4gzS36h+639K8ycaFtGAdjADeJhZtzEGMR2OVodRMXklG80hVOpEkM4tJUaReRY7U1GZ+Zob
oV/td7TkeJWNftE+Xt83kZmzxkdURzBL7oKIQ81itVHA6hu4Uf5Q1uV2qGSzTkRnFpTgOLKMLAX9
E+f66LFVebSFCC1qMB0paykagqntzNF6NrQm8Ule1v9cV0vkl/A+s1hXFtBFOhdGt8asqFUEP1GZ
yxoNii9Jq20TVVsXeb9F+2rQpbLHgdA+WJEE80Ewtox3GEmzzODOQyDjlM3arK2tq6P1zrUkTRyi
CAM7xdwSZOH/3Go6WW4RNlgaFDd+XW9xdflR9awtxDeUXRM9uZkEFCQ0EVg8bN5kzWX8WiLH71Jm
+Oai+FprHsniSfJwQhP5FHEBXXe11E0tiFBHM9SwW9awyvOXKpOcYZEcTGnE5iC7CGJ3TpXYAuuI
XuAKRrcFoMKR+8trJicYFVSb0rnbfN0I2WhlvEJQz8UL4XyrFtUbk6VFXGEkZB+hs5W4DvGJDexp
ZKz0pfjQ8/zLrJ6sRHIilPMeUW8YUWfBPgrTA8wh7lFa0vPANmQDKEX2jnw0pmYgzEW+ijNENVYy
y2JRoIsik4/4CnRufbmvOyB4r6+jyACBFIPncFCp0/hGj85sPXNmNEtzVn5EJX03c13ylBMqA2pl
vHVwRWL9zrdK79EDpzMuTLP61UxpgD7aTdc+XddD5JTw7kaqBQ4JFDucEJcodEHuAxgjRYvMfZco
anMzFEuNUVmtptPt0i/JGOLJnh7SNFVkFMeidUS3Pm5ptPpeQu7ATjO4HkrxOGXFBIhRAYCVaofX
lRT5JyQoWO6KAZr4cl2GturCbeAGG7u7L73+ca6LtWpG7yP4TIMlyjD+EA0zmSrxUpdHG09I+F2s
LrIzFzzyljFZU40gJKg12/eSCgPhSRj3ll9Vkivz8n6GJBfoCbDH4KzxYRsSN9o4e6irpfq+sr85
2kdh7YtkT2ZZyvTSKs8lMZ1PQo4kXxxSmZC0QJ/OW3mAuizk+/UNkwnhYqh6iYe5YOoMylsNYpqI
7Iroy8dLQ18yslkMHgYmHM5XpO6IVvcYdZa8bkO7GLelU6wNpfy6GCCzcd+DmgKOiccQqFaeKKWG
RLZR6t+BNNw4ERzuoMogJZcHCc+dTzn8TMoSBci+Nv6UH2JMO+lWY5tLVBGKwIQGduMioOB7QS0d
/f9KbQOfoODYECUGJDFLZKHZZWUK3gDIFGQcGVML0N7nFqZrijU7uYf6PWYTDSMaTIZngtKRpRya
5J6xdEdGD5IBiXaCIwSUCl6OyAyjFcTlxNppl2RRCrFNnv1Yhu4uquN1qyob0ky/usSRVAYEvoHR
bthsxBQmGfB2MRpxVgA3TYIIXHaj8aOqo+08pWtqTevrh0mk2Ikk3jJmpXeXZoakpn9EMz3ijFVs
dJuBrjF+3r8u69LTwtA/tbrg3aDaHJctZGXos9KenGltOrfZtLb1t9RxV6or6wgQeAoN1W5MyQJZ
ymX0ZBppZhVdjilcRufT5GHWaVh0khe+cAX/E2KrHGIKXNNqHdlMK80IvZLRkqOLtH/31FdXkTGI
Ck4ZtAHVOqwQKvH40XxAFtRu4DAKZZ9mrJHkn+t7JFgyEMazEXW4tVmcdH6+IooqS9fjGKsRSpWY
x/LNsNEM6y3OsLouSaQKUrY2mu7YseJrzKhYFUqhOyhl0xolg53VSwCQIl+BXlsU5uEx0P3Ahy9D
q+Z5G+HQJlE77idneTczd9x3ZMIonwE0RMW0J+2sbwzFnIJYNUbJ4RKqiKZJVqfELc8D7LPStBM9
T0hgK/qNPc2PSEPKDpVABpj8QHCG3BISTHyKvUEureipAuwBIrEqfmnBHHl9owQmAQlg99cN5L1B
4XRuEuDFasqaxqAl1b394tqbtvsxVLvrQv7UiM9rEygPAGkAvCq83mXMXJhLpns4RvMaTPi3P+aw
/N75begGTedv6M/27ZHhf6rDMb9r/eL1SXlO9vU3J6QSdQVeCj8E/O4m2qYuI+shayrNyKGuQbIA
E5Um3+nn7cKIFNohpFH72GMUul8oMvJP4U4CNcZEI+rgyWBI11fVaEJw32az3+nz0VhiCdRJJoML
0OJCcwsVI66Cttb8zqS3OjE/ru+kaP0YLSs6ShDaXnDX51kH6qQIG2nPmNJwO1bvKUbST2ir+645
96lsSLkL6+Pt5lQc+/tJyJllGPY0pBnBNL/v+rhGBXqsd239czQe5lhyLV8CR1DDQsbdwJsENoqx
OefC8rFGbrAtIGyLaX7ug7oigf6BmN0OzbDcjZv856/rqyk6fKcSOfXAjkj7SYF6zTLd6jp6OtLk
qEez5MUqEoOSFrog0E2CVB738o/Q9uaivQ3auN2KRtOuabtw1kZJLuiyXwYLCLpCHHN0daBmxX7H
yW713pTPmBhGwFOfHOc1mv7R36B9I0fzZ+ZLcX0sdcDbxqk0ztoxAjoCygfSwHQVKlt7k260Q3tY
bpGImtFzcX2rRGfL8LBOKu4z1MK5NfSoYs6m1mCrAAP20NEkBcf+ealdKHQigil8snwOuoHxOIAI
Q/OLXf+uB4uvKsC+2VqYH8f9EnxHUejLIH9smonrRUfLAgJ7PoOnZk3UErtDNNo+kuznIMPBXOIv
mQC8gMAkg0cX3uDnakVWq0ftPIG3cpfduTfP9i90cN4uexXsnAHGlYQBni5KGl7fL5HNA7/N6EUA
UIS/4qRqVqI3xkCCvNNRjjH81In8opM88y9pqP4o9ymGmc3JntEqdpK2HuEz7jDqfFpVv0jgPqOD
Id84N+TYvtrb5uDtFonj+JMx5m3lVD3uqFmYQFvVJdTTN99mfwyXu+o4wWetjSdQ6P9THxuA3sbY
79HOkPnNm7JfDUNQfKchBrLvZIDQy6YGbhm4s2grmR2rNn5O362srfPUBePBDuuV/lSTsFvPKy80
t80xvcvfAunoFuFWAwWFkh+MDI+Q8z1IVafvvAoGZjUfhqXjjfhCwCB33Z6YBtyCA2PFmGrQ2Iu6
FLfgne1kGFzb10FCkxCdwmFP7pEl9r1ZlXhrkSQTTDJQByBwPIfP1WHzEJMYDZUgTsnejaE6NGnf
+pqFretktXOBV2O4AKCuWKiObPq5rMrQ6ihJVRLUA7H2OMRNALif7P4RmQe4N9BbjfIv3jY8dUSW
OLFdThRRw4v7zTn2oQMQYXTvpT7QoJhAEy57XfPJMdtiHtf1fRN51TPZ3AltUOBphgay9aD7Xb62
x+LeOJTgSYRdekgBBkbj1y/q23WxooU91Zgzl7YB6KcsIDXLjinYH788+gsxCli+wdwJ94ZkCbdx
WWIb0ZTg+w5mf+vpaxntIxmIQxQQnQnhLqQ6z8GwXEOIcrA3/VE7Oofl4K2Uf7qQhmAKVQ+yCZXs
LuBPGRqWkRdBJoY1+p/bo5ORxego7LFQs61Z9eusdn2vHldlo67cYv56wMxmPGIONiJyvK64XQI7
/gQ+TAzytstkk6jkppmi1XVDEATMbGQryAAA08PLg9uoNJtBC0osEgCchfkmQZHuzO4I7ujGpbiP
Mt+wJWEY+9H8Gp5K5HYtt+ZxbioTBh8tyh5zccf9aDmvuVG/XFdNJoi7YjXS2n3HVOvGcpX0fTCi
XNamsptc5A8ZVgAd2MDRIYg4twnqqTSdPdgEBvZiMIMbaHMeauldQ75MYI9DdSLpT8rh5DJfsmKq
yxws71bubjvVDLNqWauJIin7idYNtDZgskA9GAUebt3KicxNg3pAYOnxnT1nPzIHjF2N9Xp9ewSW
ByAHKHeBG0EHCr9uahZptRJ58O2TdhNHeHlX+iFS9FVr2XujyAPaGf8kMZF4vktSAHYRf8rlV3Ge
R7ssB6iXEe1tUtMVyCm2TQlwpRMf4M1WYKwN6r5egw3q0U71zXW1BeaCqdE2kg2gpzAwxffcXJIW
laCoA7lwHjU+8d6XyPL1+MckazEX7KKLKw35DACO0PTLHWxbA6WkS1JkwzExGtOxafFdLZ6v6yK4
Rc5kcEe50JImnaME43VQBJxTE3Ac2bvmstWGbdeJHpw1glRlVrUOeihPbeXr9+Sb8Zjvy5v2jWa+
CVKXn8tdtinX7Vo5OJNv3mE8s76uNxj5WrzIyDNli8pd1m3Tgq0LpFzB7O4LYzch56o/XV9TsQg8
T0E9yIBonDspJ62aPBf6evTebb/N1nuxvP9PIvgJ6l3u2jVpIcIu9m70OMYPJX28LkJo5UitgpcC
DCwAWZ5b+QBc+JxaWCg0UD8WxeA3g9oAQU0PVM/+YsVYRhr9tggS0TJ0LsuZAVU0y6oOYq0Ooy5/
jDt0IPbay3WVRMaOoAZt0WjvQJqME9NP7ey5VVMHkzodZ6ps4uX3dQmCRUNWB7GFhxwFGE151zB1
gw4sDp66Wl2EC81BNNvqaBOaB/d+Rln/4bq8S1PTVQhSNVRmgbjg64xGpHdRYiF+WqqbSX9StJsR
LNDXZbDffH7bQwayqqxRGW6P9/JppBlDRxDC1MO7Vm1TtG/Gw2uCaG3YXZck1OZTEu/Xnd4jozri
diTZVnH93PpBc8mCXV5ZOtIrwMIgxYI5bXzVwNFVeLveRuiSb+m0qZGIS97aeNtMhyrZOt3HdY1E
a3cqjtnLyX3f9pO5oMMBsdk0B1TdGSVmbgA43MX3etZINkq0fEggIcsOMiMQL3Pm3U16Ast3kZBQ
ikPSlI906jZAIkjqIpeniJHaMdgwxgfgX87GO9MdAKGHY4jr1Kd94xvj9vqqiRRhvfHoNcU/Js80
2GlKO6dTXgdD+9Oijzb5mLLn6yKESjhI2jAAJ2pe3Fq1i+ONtg0Rtbcz7A8FI/uuCxDtPI4Lvsw4
nxDzne98YWZRPDVZHRjexq5fXO/XMIAjdWf0o0TSpc/R1VNJXIoXVM2KWxfsLlA0P/F2XX9nWbXf
TZvrGol2BXhuQF6BD0aWjbvWklrpdDXBkkX0W1cfaU4AfpbxMgqFsKH1uHPY6Ahu2ZyqxYyMpcDd
Od+aI1qn1UOlySISmRBuxdqoV+PKhBDURwoNvIHK85BI8nYiA0O3ESqcf0Y78cxpVY0OoDyFjK7V
h11Xpa+KSrW/OCjIriAlBfJ/wLa5LSFeFg1dhHtTReS2WEDWY1NQmgz+Yuf/EwOU07ktj3ljG8iD
Qxf7XVV+5vHB+vqTEkZ8IoI7jzZoQ4ZhggjN3UX6m2at6/T1uhbCc2IbuJ6R0XAuILIaHTs3qUrk
15KXKXnvrX1J7nRZMlpoW+gzU9FYgaPPdxkmZlRPRglFpg7TI8p0tRTVU2l9HYyI9ToRw10sLp0I
8XKIqaa3arwvUFEcht/XF0xowicyuLNIjD5TkC+pwWudbnVrek1mWTZGJoI7ibNljPkwQIRK7svs
h2d9+SF8vkzcAWmtPEbSBd+PWjeMxh9ZEa+9VpLjERvWf1vOB+OgR5y6xoQQbbCf4gmDy6c8qlfd
6K60aZAghyUrxl/ylCq6tSg48tbgAYt/rKfv/9OuW/r5YVfdkoLOkS3ZSFbEmENvCK9LkBwRHh+f
5aNpNzokjO3N6K4tfa/L4ABCEehVBC4T2QmXR9BiFIqaF5gdE+RV4luYkOuCcSmVM3rK5HD2m2hT
Ojsj5GDa83rYp7fklrygGrEFKzsol3I/vx+2zvNfrB9oSkHuiK5ZhHvnOxS1eZOrTo3QInkxQOBS
/jPIZtAJTfpEBLPCk7jVSRZHXSLo1ZHXIXnSR9Un2UthGZKbRZDKwQE9EcQW+EQQigJdXzbQBfS9
Goaef1QHTNa7wTTJ0NvEP64vHNsN/iVzKoxzmp1ho0Rn4P0Xu6EW/TTSIVSAGe/o3rZ3zSyLxy85
FvEyO5XHOdC8nzt0HEOeSrflSg3SVzOIwbI+7tttvvNeFAxMG1f9XtkYm/YxDdHGf11hJuCawpx5
KkM323DgsJQ2W1nJ64QxrRaePW0Lyv5B4gbFZ+HTLDlfOzl1oswGhC0GkmH18Lvz6s1UVzIQBYs2
rij1Bwl0YjKK5YxaAxxFQJMnDKmqCwzdi8OyvhlQLLPGrYnpLovsESxRjgfOLdqcWLUNoU5R3de6
ByZ75If7Zfs/bZjBOV8Dd25lZRCjJcquU5KgVW/07mMqiV95sieK8Cr5PHsXdfnlXz+yGNRX6uKx
UJyH6/rIlo3zI/qQagkpYROYbFAWWwTefp1+OXl0dsr4uulUTNQBMTJkpDunvyXkuXQ//jc1OMeR
2v0yTEwEqQ6WdRNhJrns9Eh8Ew+cnN0otrMRIty5f12o8ohBaL7iYGpzQVezkexAfPt+XSuZSPb3
k4MULwBquglEjob5kmTtcz0tK8eh+8JM94mVHtw63l4XKb5XEH1jRjU6WvmewioaysHo2b2s1M+D
rq5SdV47lNykvfk37ggBABoX8Fi9aEZKgJGrmxRHqRz10G6mVWdTX5MyWAot/EQMd2LNwW29jGIR
Z3MOY9QARiW/Nbr48frCCWAgsHJ02SOdDFgc3jDnmwU3TlKzBDog+qYkPmO1x5V1025jZBh3uED2
wPxpH9lOFqELd+xELqcfJoTpapNALuoofo/0FdoyFsgCftG/rqLQHZ1I4sKajoxoDok6uFhY4vCS
qRJzF16GJ9/nfJEzaFE+Nvi+p/8DVr2xMzAd0B/yp0iTRDVim/jcK/b3k4OVT5lCSobkoMN3ZfyN
xr6O7K4vFrtMLy7BE2U4jxRV1aylFUSU8Y0aY7gjxvEcSXWc9X0fh9Yk0UhkBah5sZ4JjLm1TM5V
eCqYovMGrw5DL35lprYGqDD3i6X0s0pW9hLtE8vPo0McQ1UwB+R89ajpLYo5QtZi14dUc9fuADCH
myKVWfzwaluWDZLJ43TTlKoiKstuzHq+SeIQaNEQxD4Y3/KYyrJCMllcjFQ2bVXqCXRzcR+6B2X4
HXuPQK6E1I5X1y2E/WzeQlgGAiMcAMlEBfF8GbupHXMV4IrAJoepeq30oEe3uouZjSBvGZ0mvC5O
gJZHq/iJPM5RDLMVa14LeTEIJRxz50WTb3jP1L2b69u5fqlLcLQ7pkSs6KidSuWchpkUvVMbbPOU
G3fejCT3nWSQWL9MCOc5JjdabPBf1QHaMXM1iI1bpf6L24oVJXQXvP2MdfZ8tzCXLEdUi9sqSdM9
bUrfLKxbc9YkboP90gujOBHDuQ3LihI48xaa5POWpBgb4taS+FzoKlinIJjlGcMIZ+LaSKIJQ2ih
iQYiUdeftZeCYkr0+m/s7T85F30zVaShxDrDA5px+23pn2OWa59SXzVaf0GXcY3prWmGedCejGhE
uIgAZKK8ywZa8X0hFIncROvYXmUvLfjQdIlq4hX8/D77+8n10YyeHRP2vte0dosm4VsvB+2eXQGd
TmT3iFiWxwZtAKBnGNxu4fjEY6ZCFxW5St+yive2S8NEV7aDpUsueOExQiX5/8syuTQyUENG65qQ
NQ5GmOeAHpPnWJecVYlCPGxNNcrBSQsIsQrMMvvOiGYTSQpOADaEqwP7PvJLANiAm+B8gzAnWHdH
gHID+gD+jeghnH+SvZ350brcVW/xZt5XGxrmO8CB9zIgrFC/E9mcm62Urqcuy2HQusXhSoDejszc
VxTrbpJejYIdA5cd+lcxSwSQdB5HROchwZ8clH7tlTk+jMrKi/75+jkGchu0MACiMooHzvPloIay
SxsgIhMcCCYtN4Zdr60I1C2ts6Wl/mBEgAZ2bTCQROKqROoBJQWwLSNIwL/n+2gv6lRNGXBEmNw6
hCSLc4yGTdOtmkgzhQKfgS4roOABPkBnHI8D1KuhopEGF2XH9UtvgaOYIk8sWUqRPrBKVB7+jLPh
aw/jYnV2OaBC15j6TYGkiDuPN2bd7B3NSI6xqw47kKZHoUmncQNigCoEoBrA30FTV3qMgC6NLUR0
srYXoe4o55kgQ0G/Ol9zz9sEhDwGdC/6ed337irXm/V11cWaf4pgp+bEZQ7EaNXahogqcbNNoeYf
GXGTcGIdvn8jCVVjvCnx7OOPRFa2Xt12iODSdHI2pVlgMhVN0XI2pLIkrFipT1FsXU+U0u00U9oe
JcQaw+wbY21iKN4g4/QTRKToyPgUwn7EiZBFB2NGUqMqNo32jW6kSATtXYf6pMAgC0XiOQUxKSJE
cK7i7Y8GF/6sJ/3S6sUMjYaEVCtqdOOzSdKNGy8ENHE53ZB2zF7Udigl4ZVIS3DjuOi+QtMraInP
teznPK2GGSMsYsMhftpikHyHGY3rBE0OoDrvwZmzzLKUjsBVoycRPaqIgzCsg+/CTltMg29zaOtQ
zGubH4cCfE0/x1pi+6Ic+qkcvgd7IaVppSY79pmL8q9rhfUy4iUz3ttFGuZ69KbZYAsGPnNUlGfH
GCW7KtGTf2m0tTr2Qww9MXWq8st59jPGiNaXOmhWZROhhMIADAHnkIbkDi+stLxYtRhAIMGhUN13
Lc3DqfyWZOH1cy4yVUZ2/q8c7p5FPbobMwNy3GgKb6qQVHHgNfdKvnb11XVRQpUwiglYXXBdAsl9
bpyLN7ckteBSgIQ/Vt1DpXq7vtrPf3MIGOkVI2zCieeBXJFVl5bGimKmOsJ1Rf0G/zUIz+dO8UfS
YVxYkckQCkLdkK4CYSjSBxd4jqHrWiefEa5U/QZOBk8O3/V2bi+p88rEcG/4LK8MzCaFmNnFsGev
69boqyd+S5YVZs/+hWk4oMFn09FB38uD7hqzAMKPQUgr705RAj39mXfbbnp2ndKPZBkDFoNwLzbt
VBh3CajE1D2SAd2T5a4/0h8mngKu9pZnH/nwu+qPuowHUHTrINWD6411O6Gj5twa6yQd1YwJVDR4
xcI+ZNRagSpr/XWjd3XWfKRiFUH+fC4mAhFUolgsKAAbczWWIbi4Q6P+ToHHuS5JtILg4GbIRdi8
xSOxiK13yDgz94QjrLjpaqR34/BrsPex81jhxqviX9clCpeQ8UWgEYnNUOLiyp70cbFEWMLGyB9o
W9+B8n+fGZ3EDkUpF5zl/+TwwAN3TkazyrGGTjyt1L49UEv/YRT9Sx3Hq7Qiu9TNMz8uzCdXjV+v
6yjyj4y+FiA9ECpfFKHJpChzrrJLJ7b9YXpWy52z3OcY6uKAcTYa/uKAn4rjjkGcGilAvRBn2C+6
uqNxHcbde2TIoE7sO/xxO5XDBQqL0RajwXCB+XLXmu/k69yUOl4agDmjLKGz1oxzs0/QEDRQF9+v
XP1hSsuneTJDK5Ul/4RqYPwCnlWIs8DpeS4GkssMFT2kEMyd6iU+Gp0k7+w/FHUXK/Upgqewq2q1
VAsQGQbOHQF/2HHe5Rt637yba/vJ9r/XvzFpd0VW3Qrk5MgE7q6bn1BBsPiwAbUOCDo496HPJNZ0
FoajmTLoDRp6hiRkFBr4iQQuAGjHwnBbtMAigfTSOLuyCPXFRf7bCIr2PTfC6/oIXcaJNC6Pqfdg
vQJ/A571KLNUxT+Ds21koBjhmjlg4AATGxDqPMq+GSrHjVmGthoLTJgHIVFgjrIpMUJF0I8GE0d+
BKnGc8srp24ZLYbomudh2ThIK4U6aF9Xip7JJgqJgnrXA/U5nCzCND6+RtPARBN2hRi0Xtn2Pd5i
4KT4qWK+FX2/vj2ipWMkQMDYg8nggsNkyeM+wxgm3CEgaax+1ZnEm17/PlrQzleNNotbFi6+r6Xf
W5IBv/ByXQHRtnwqAH6ecwGJbZKuyiCA2msve6iK0Da/jgsHu9W/a4TY4VyEmTdqSjuIaOPbxQtn
W3IgZSpwR6Qexz6NdHy/zsnarvM17T2/rLO/CEzAJoR4HMBdPFbZzzh5EKcdZtf8KT+1ZuLH8a40
y7BUDmPxeH1HbHyH95+nctjfT+QUqYF8k4kTr+KEdL/jYl9GdjDkEhyygDIDTCMn+rBTdCKn0WlO
6wnLNg3eXdl2qyrRwqg1nqniHKaRBn0/rpyi7IG/qtdFkd22zSz7EaKjevojuPi8UIuuMlmZZtgr
d94TfcCULB9D4DTH9zbqLtrSsFplL+6bK7mmZIK5i5CaVqdTjGMIkkl7wwm7VaJsR6m3qkm2G8bq
4fqmSsS53DlO3HoaTAZtjNObef6xPMbFkYI7QXu6LkfoLz43lW/OWsqusEGphOOcmFutnA5mKSvo
yURwx9nWKroQBytH6o2pxsgSqv51JS4HtoHc9MQq+BGjS+4tccyswrorb4u7ft34RXhfrefeX2Lf
YejJ7sd40za+JRtFKDl9LtP+7FSYGIzARON218eHxTD9pN2p4+t1FYU+62SfOGfSLNZEyg5inMk4
YNz7AXnFh9Jz/sqXuEisgQkUo3o4K2+bntCGwTUdvYx2vRt5gdkWOmiTmubYRWMhSZwLbAOvXzx/
EXgBEsBnEkY3SgzSMvTBYocTcYOqcCTGIQi/IMK0AQFAxhzVgfMNKpop88B1DwsvtE3n9hsTBG9p
n4IGelrNmvKC1iRZbles1qdM3iX3aYqoFmpNBvJoNWKWj+vmIHAPUAq4XePPdHY+QV/ZdZTOCmqj
WfOQDeHggxJcKQGtlXFSCOwOTXsY28SGmiCJxd2VwGHaC8pBCPW6lU73CXldlF/XdRGcoDMR3Amy
Z7OztBQibC8o7CPtTMStu7SQeFSZJpwd0N6k2USwJ2qxo/U3w3gYRlnhhB0P7irGuFw8ivCYxWRl
PuVRlMrY6fmCfQcIefS9oPqOHvKjjnnW19dMdBmDvQrpFXCPotGVp2nPU9suSKIhBXcD8v5HepuC
mk7ZIcqANFmrgIBdQz+VxiNlHeLV4BZQkWM5JpvsWB+TdXqDQZ/reLNsrE0rnf4rOkBYPlDQM8rC
y9q/OSkEBDc4tNETSbFZX7/2kCr59/sXNf9cx5xNVKtgDMr9OB9JK/Fr4v05EcCFya6yOFM0MgUe
lpDeIo1t/2pXdB29Jd+UtRJeNweRbbO5B3BVyGWjAfrcx4EjTh8xZQ/JBrSRBUkDgnubuDmiTlNG
/CkRxdcI5iIxEoXBSxuM2Rrvq+xNySVlAJHHPtGGz8zrhZY6lKHdF8f2lRxUsIciWw/5NzIfayrx
pCJLYwQXqK8wYnv+IAES1gKQhhK82XdxSEutXzmLa0kuIZGPw40KKAuEALLKmQMdEGd57J4bTBrO
ODdJvi5M01+6afV1U8Ddj6yQAwZkWPi5KZR2C57UCAmbJu73Dhu3XhgfziKDLoguIDz+WFcM2uzB
Gn4uJo1iQ1FYPJI4L/0IBq/2zTTRY6v4VvTrukYyUfq5qDEzC3AgIn6E9YOb/2iSh0Hp/SJ+aJXN
dVEiyzvVirvtbJsxR3sQlZP7cUjAfUl8UBy2OqIFjB7tS4kbFx2mU3nMOE+Cx3bKRzr2eFIBObif
HO+fNuu3hpnIELHiJWS1GszjAViaM4pO84gyRzi0LghA9Py1Nm+S6reWbr1EEqdKJPHJPIIBV8TR
IYn2yn6I890wlStzMB/sHnQqrqLKcjeikwVz/1c1noohrwmYuFmjQ1+o/mJ8nwDOVtKbHLt33TZE
1VFcuJ+SODvEvIusWDSo5k39e6KZra8CLUtyenTqeQXMBlAC8T7XliCph1vHxHyq679AaC2MudpA
xRJ0POzvJ9biZjXiaNYeOFE1TMso7GjxK1Fl3JhiMUgss5kAsBXuaA9RpNBJgUckLsb6Pg3ZZgEQ
8y9UYTGFxuiwL7rmUWOhXr7AH+oZmGKm2vecLPiLiYbIHiJ40ByNcS/z4VifeFRPTEjJLeufofCO
utuGXZbuyzqRnGSh3Z+I4oxjIctChgFBbI8+Ub/BAHRLG/eDW91mjnbnajKuLqHZn8jjPFWCK9Iy
FchzhuYGFAS3GErhF3oZDplsr0Q35Okqck4qSVqTDi5bRbrrRzxyJS5D+H2PNVKDSgUs85xzqudp
NLtqxFum1oK02yiJjJpafHQ/RfBBC3KuhT4VWK2UrrR1vAKXWfqi3lvRqlgpx1o2dkV4gk7EcSfI
S0A73BTQqLTeB2PfLTOgIau/OEEnMjiDyyNrNMeGqbTspmRfdI+qrFQm2RiHs7HSUu3YSqGGA4SE
Hpv+JMNYiiRgmgQb2osxyaABOfdoaLahSAxBguFhsMUqmiWmJTqVqJ3ClzFOYVCanH8/jruZ6mx6
ipMufpw4PgZNBY3WhyAeKqUM6LpQnRNx7OecOOhh6Q2U8yGObubQeBsP5rOjBh4JtYN7X06B8ziu
XibVV+673u+2yiGI76px1fwwnr9sHFAY+RuQE2B2NA+PaoAOyeMRLryK2rcuIaOvJcvPbOllrwGB
xgAhmgAWwJczTt5zjZWkoBVYhiGorLcZak1JRySvAcFhOhPBGXo09U6lTBBhVB+K9eAsu4ZIXmsC
Z3omgjN0XfHSpByQTUlZxUR/qXLkXBUg5/Ov3xJngthynhjI4jYkdhYIKoz2WeuUtUtKNOcZ4wMZ
M2SJZEywsrVjfz+RV0ZG1lcsD1UYv6boV6zep7OEwlFmAdwRc+o+s1zWDFUv+rZ0MTnV0yX1IJkW
/LFKTTIXMbTIZuNQDUmgZN0B7E+SzZFZAVdaMKbF+399AHX+ze3Xc6v7qRH7liZDhImXDHSloLPD
64m/8GilptHSwXVjBklI5sBeSHj9/P/p3OcSUTC0/0TwF14Bip1qZuGBtTa2U0BXZjD71UF5uVXv
po/4aAT6c+sbN/UmWuWtn/8of+eyHJVETf4Zv3juqKUs8ZpP6EKJUoD5JIU88Y59asm7htzok4pA
AvK+fmc8xJ4XqO1DFT1eX84//vLacnIOYqwdRIwOBDWFb4XturwdYt+4o6tqrW6scAjsB+cwb92H
xcfM4nv6M76PA2dDwo8UGP4sbHy6psTvUt/Zp6EMwiA+H5/LwDbi5JRHFsUAaA+/zhg9X21RDxs3
0vEGMiGcK4nrxPJICSExiTGfuwUhRmBjfN31lZbZDOdNrG6yzf8j7bt2HNeZbp9IgCIl3kqy3Xbn
MJ1uhIkSJVE5P/2/2Odgj80WTPR8mH21G3CpyGKxWGGtfIEUgzyAeNqvje/nBaxEBCcHQ/IlVbGg
d17ENKYXEvbSFO+dYfu8f+3Sn+clqVSR3AlyBkOs21Clod+r7nuRbc7/vmpDpNjJqAE75kz4/Y4m
3/Fiu9B58dJVzva8mJWUyPGCyYXIjNM674Xpt43la97W1q9HQwvseleYh1rV9LGWaT4RJwUUrCET
7wl8/RRvvD3b6JVvXBSXDHkE3zaD+lZ7mhz0gIbntVzdLABUo8nHQVO3PGumL6zqalMEGU0dkqrf
pzZT7Nd5EZ9SzsSOU5f1QjPrD2lKnwDy/rwSqxbxnxJIBZ/6gan0ah3Aw7AI9q3sb9l46Q2K7rnV
43MkQvK4OWlGLTJhDdPwYkSRjw4QD+VVSh9dVSfLujboZMZMCXIEct2uJBnoEJoRoSUGogbQLpu4
jCfr5fyare/KXymyw4kEAq8Ff1B4e+red7UiPFp7egKL/q8AyeFEA0gl+Ag19Gm+mHNgacc+QU67
GX092ZjuE2AjOy+cVBCYKsUk98OQ+XCTDopV0fdpuqWq9+eqXzjSS3Y/eZ+2mtAr6r411Wur3Xnk
yly2fd5iWsj+l9jsrzQqtUNoHoirEvCXB2PdBKb2WBqPGoocnqsINVcjiiM50hHyGpYhey+MzgAG
3hA20zs1OQg5VLPiCuum0kGiNWIVJP9R9Gxcn9R+6yYQpnqerR5XALqjtxyQuMj+Sh5Bj5gTi7xH
Wl1PbEunn8y4sun90t+fP0ar6hwJko6RbmueNc9wPXn5xPTNMF55jWJrVg36SIR0kLS0jqtKvAO9
5Trp0Ob0P6ogHZhmpMhQiCjKxPyqnsXhol+w4ff5dVq1ryMlpFPTDW1RgG8B8c3ohIXFA5qG47zp
F4VbU8iRb21jrrTZE/uRJA9VtC1gwwU7MKZox1Lsifz8H1PS9YXIes7DN0YwMd8rNt0U5+BT5P13
wTzpnAAEv84/EsWu4dMLPCSc23fzDuQ8d8ZNHaYv+r4N8863w/bqW9z5Re3Xl1+nlRekCP+dIrm7
aOzRAb+ISC7VOzgGv3XSTVNeVc6l2i+steKfCBNLfhTM1zNojkuR1/NGz18WI9SNJTSHct+i/SuL
sy2hbFPXfMuB4n7eOJWLLbmLJCoLI/1IYm+NK2MbZf6yNTfjHx6kY0j2y668ii6bTfGsb+/jH+3h
+bx8hRPxJCfSdQbJP97FbtHftE6V+0vioKMKcG7/myDJlZh2XOe12FBwJpTRHxDbj/b7/yZC8iaT
zWjaiTc+EKiH+lB0D4m3OS9CdfgkX2JE6NsZK5zxhuzK9hbzwIpl+gBIOXP45Ft3ttyqpOI1ll61
QbkzHhhoo6Y7NBY0Sxhfz1vPCaoXcxs9pC/kRffHC/OmD2j4zdqh1VWVT1CYh1yXslpvyogGfZfy
tjK+RdFh6d/+ZUkxaSPq2ngNSIbhpoPBUcZBvjjGBJa7S1KFP1vfs78CJLPoszEeBw8C+mF8jzJr
9AuvUNiF+MhPu4YuEGA6AqIeSSbJgzRgMeMWQou2Rdnavp/BHm1N+yTFAEd4fr3Wo1v0NNjoZcd8
vzx8xUnR8onPSGU9tM9t7heo4FxhuBFIenf2zb+lB47ESbfBrFMvN1yopul/7PlQ6ap2tzV0LBA/
/VVIyvQArKHwxhIKacjmzBv9mh2sMsxfqneMt+/TXXrI7pxAVc1bNe0jqZLTn5yuqFkFqX16WNr9
wi8J3Sm2SoTIn8yCABkZWXpgu396T9n5lHQaetO6+snINqb30rqXbbzrh6e4uJ3b1/7rPKKir/Ov
RMmfN72pZZYGrfKaW1eJ5dZXRV6pgL5Xj9SRFOnMFm1T9+kCvbLBveFEuwamvMIRrm7PkQjp1GZ1
n8deCxHMvB7tu6W+i1Vzp2sNYyeLJXlzvUidsqCQkZfTBUluhnKbaTvAPnvssh8feXQ5oMTHQrP5
l/qKK8ZPgZKFqpG0fjmxp8JxULSqwXI2g+r1elHBY6x6pCMR0vpxwFl0Exg5Ar2Ifc5/eJ3hT/Qh
mrdDqtBmNfA9EiUtY5OwyMkiaDMZzwV7G+b3ku9jvj1/mFZtDlRtQMOyUf6SUYGnNkLjstgsFo+B
6fzItH+5J44ESCvWeykbExcCOu9H5n0bK4XjFssgOwOkcQBoLO4iNGGc3hHAGtASL4YjzRae7gDx
NYf1YmagFxnbQ2K37JJrSbMZ3Pmtm8xK4YvWzhPaLz303WE8xpExTCozaTJeTsgdkFfXvdfSl6ZU
xLJrIkA2B0AK0CthslSyg47ks+fGFkI8ewn7ptnXoxtGyJJ+2RDQOIhxdNRakKKSS+QtQPs1BsLa
oNM4Mv6jxgP0WWWK3VpR5kSKMMejN8Gi8ykvCKRMUX3XpuV1qo33GtH/QRlsC6CIMA0JognJKMiw
tKk5uXnAWb/V3eklbxxFWLx2vxLTsnUgrKBz/RMZEJ0Xh7PJgyr5FXGBJxMy3bjP6eMy/a6W9yh+
r8yNY70hF4Jev8e+fcuTTU0UBd+1BQVjHyY+YX0wQvH3owV1GeGOnWh5MAC0ale0cQMqmlmf/2St
4yhSV6uy0Eol+iRBvSXjvAyDWbdDneCpD+RwzE0WIRrE7U1KWsWpWnF95AP1DZgoWN2PWO1IqQjw
mrmmcx5k9a/RZAej/G52kW+rGE9WfMeJHCkIyy0H/B025Lgk8nlyYbViVNtPB9dn5U1l3WTd5vwp
W7caAWj3/1WTLTOK07KdACQz8kygcUUDBXYun75PVItvE+YWNQalqKlvnWGkqDZWdowyWFoRZFkH
5uLLaMm8wB2s2LnTm7JxwmjKmnJjGInKxteqhRhZxSlCYyxwD+T67jKng2P1MQ+srWYH0d4IAQzl
T5ufRhij/ai/jzfWAcg4Wu6bWLdDugft7YZfDKBSni5RVNz1fr95NK/qxyJQJR7Xdu/o4+TKcAUW
4BjZRx4smEqsrcee7vGRurYFe+XoXuf/gJ57vBhyFXiMcTA0sRhp0himn1QDedYawNr2Zs6Z4qyt
lY9OpEm2WXG0jHOhHblvko1xaW68cACes19u521xE2308M9521wJBU4kSqbpth5JWSYktg+LszP6
h/O/vzYefyJAcv62U5KqHSHAfXwFCcgeWaB3M0hur4zgbrm4E0fQt6/Y1trEiihHuZqSm3QW2rRo
ZeRB/8d9Wl6H2x+ABt55vnO447spyFQJh/W1FJ34mPuwXdmDma0dZVEPV2l5qe8Ud0alWEwRNklh
D7pACRrXPBNYKB9zhEcuMu0SrmUN/H4rOB2dva390u2flf6uO99IroLtX8vlQRylgGkQw1qfEodT
m7eJsA19NMPUYi9urIWFV+86NK8Mdc2QZxgATZdui4Htz9vN2tNcoGlYgibUIY58x2W53hmNBeF4
H8VbKyWPhoUawBhhJmCpaLdJMrfe0oxMr009PHJwjmyMGTA0579j7fo7/gxxax0t+aDl85SK608f
vo9J6uvR9y759Q8yLDS7CXRaHTx2pzIKgMwkbZbyAEOzxnXSuN5WK51YC6JW61TNpOsHEhh/FAy5
IASRgQlMhznAhYM0Mw9tx8++x5to1zAfOWny1F1q72zwXf0aBAmPVRMCRCgJFPqunpOjL5C8XBIt
TV9U4gtS4rdt7WvR8/kVXb0lQGKLFgKCYIJKj8J+zDPW1hkP4szF6I1XXeh1vY9m/ozVf0r4eFPk
y94xX8+LNVYP6JFc8fcjazGMNIm5DbluHCZPXuWniZ//mTf15tbU/JcxjB+N2W/3dD+Mvio5J0zx
k3fAdISAz3JFL/Kp8CFu+WA7CGw6+5fnPeMAwVrvYyWOkEqO2N4jJYsp4wW1RABFs9BtDaAVRfvF
qQ4OVdXrV0+f6H7HExt427JKWjwPYJFE4IRH0uR3oJIKAIyX+lU0tYqDvmaUgJACmx/ygA6VjwWL
gQDY6QUHQ1Lmj953Z/6H+Na2dTH3itE/XR5/QNnMtWutgicB00p5cOY/HgjFLe23wgaFbctmcCxH
8li81hy6UMiZs0NvX1tVSLVdVH2PczBobK3lJ4v2jvZam0E+9r7ZhhHb1c5+UPLxGcLgPn+JKwAi
BbKifAozcMuZs4svydH9oi9PVf3oZnekuSXVAX2wyPv3/caYnpJhZ/zLyxZDE/+PeA7UxMJDHBmp
EXGtsYwWd/8wDT64fTEGgmBb8RBbOwo2ur8JaFnR4yHPMXusSOiY9Yie3Juo+L2MNJh6LKw1q6xz
VRImQWyMxFkEMLSn+rg0ipOGQFK7ycPywt4hltoaYX41mP5w4WxfR9/YurfMpzea3yIr6hd+Gbwl
GyvgAfBxL41Nti9uPEyp+xfd64yIa3hedpF/D6LZ62TzfN4K106TA1u3qY0MPrLrp5/bZ207OfaI
hdH3NEv8sVeY+boAYEcJuncASUnr0TKv7EFqgXxFpnNMWToH9PUodndVBiYrP/DtBATcqRJjlpdx
LqbmxragzGcwfkB8zb3rbs6v1pqbw4g67AddDhb+nQriAF9bSA9BVXq12Le1dj2pRKzZz7EI6Way
CgfDaw5EpOYfLbqi2gGtz8GwqKpcq3IAhoaUEpYN/05VccekBhgZ5LQTDIvG1zFLg0wfQdCs4ghS
iZLCiLK2gJ4KiNSgSXq/LUMXWZDGsf2mUiTjVgNh50gpyRCa2k20foSkhb4tsevPyf3gvSf1I/4A
N+vr9T4rVc32q1mDY6nCPI9cmL60UVPOwiqSXYtBLGsz6ocxC3kNRvAQ2Bbbkl+RCnN8zes87of4
VasvjPzHedv8SDXKXvz4M4TxHn1GlsYsTiconz23onDa/KhDhODB736Xmb62T66cu2TjbfoLcjMr
0uGrJxD5adDkuA4ANiRrYqjODSBi5wH3kIDi9x1osc+rt3b0EAcDi93B1B4QcU+1G/G4H4uS4dfb
euto7CKm2tZNTIWYtYAUXMEACcFIoqhqnoqJHTIgSw13NZCpbzcLn7Q/2tD0iLLtbCahTmreBfY4
/crxCHCDWNNcV+HOVs0Y3NVwl5hWgrORPsLKAKPMAX6K4iDIcwC68WMioQO2+a1W+Jai1XJtYcEr
DHojgR2FXPmpxhSjIr2VDYgS7QtqvdeG7wFi++ubdyxDOpeJxzGHj+F0IFr6mXmR4ih6qnThWlcJ
yiR/FZGOIWrURZLGUIQ1SHO5/tD53B/eXssd99EL+avcuS4a64M80K6W4OD8mi9UbBWrawnUWBeF
LGGm0sYBoa5EpINPsN3pF9oUebXhPVPUbFRChLs9Oucx1yY8HyCkHkGXXQGYes8BxeDjQaNvz+/b
WojqHukjHbqozFwtLhAd5E9teUO622m51tNbFSHa2gVxLEa686opt2xvgXlo9DYDLAtFqwcDhs6/
5CSBWQDaCBM8H7Y8pmcPU2HGw4SL6JWXgZeAvTE9RA9z7P9DoR1QmTocoolQ8BMFfTWYxmzqkJRl
FwLf3UT7smJvVs3gr4gPJ3JkBu5oLEtbY29mMF4Ob+1yU6li87XxnmM15ESZEfVaA18nHFG7aX3k
OPBU7nsfoPtluhkuway1s29Z2Lq+dzPeRwHduzs0m2gDho0UPmTtigEcOrBHiOBdkFmWKsyXDYwY
PCis385U+MakcLtrOYGPEpuOWwwZdclJDbPRO5VJsGfm2+zsFsAlcAQsZhUjYf0NMDEKhdYO17E8
yV+NSQGOVwfytNEB3ulVFzd+N1zGxiNXjTusiPKA3oMZTUsH8bZ8PQ8AEYgWTnlQgtNo0HOf8t8d
zf2OPg5MMSz1kQWT4hAIQzYHMbJj47l16p8Aix/3rIlgmIEdDI8jxl64P9f++Mwuu7215YclKB4g
fcr9+o7u6a4vfBoSP93YbaBKtqwll48/h0gt3aSMsqLRoHtx5e1IUDzFm+w6uvC16+TSOrBH/eG8
z1QKlGIhUOrVwOqD/oz4GC3xvTC+7y4wkPU4PUdBvq92vxQShWWeWXFinq74MmIAc8ggccRIhq/5
WYBhsO0doMQPBYh+VWXitczkyZJKJyXpx9HjNeR1YXdlXS1DAGZnH4yft6jwfC9vYv+FNOENthij
0KjaqfiGlEssHZ0iaUrSlh8f0F635hY2RrY/48ML6lyR6yOh1vsqKoiPF9HpKgMEC1lK4NFTuCA5
KhMN7oU7AAEEbgJ7G4VZaYK8IL5w2IOHXNfovFZIGtI4CcA3l83cr4eLSi/vaVwHoN8k+nNcl37c
FxutycPJUlwIn29R8X3oHifwX44pO0ir9qqoADVx4GAOO9LBLxXwmQA45MvlE1CJELA9IcLRAXcn
Z+Baqi2kTUgeGHXWbsvRHcBt4KpqbJ/8vZBCHVHexC36yWcBQakiBRMV/NrL9umU/cqAXH5x/uh8
CvchxDWJCfIvIFYh/XV6cgari4DpiFcFKeyg763rXEPer96PKAwVVh5W+gXSjcF5oZ82CkIF0DBK
5+jlMOTuz6LTrBzpX7xSye/UeGqrwk+S2E8KVbzzKUSAIMBVIu2FCWDTlTGnnJTMhGEsKFg68ujG
8W1jVU+sVQ2zrOwUsggCKEaIAw3P6SIWXT1btoaMrEHit9yz7/NFVyzZmgjTMYDhIG7+T2kqo9UX
18SRCljaOUGuF02g96pXysq+IEWIChZqCxZCN8lxNwzcoYChgh6A+HExW0Ty70t+QfJm82UDQA8P
IP4NAauHCuTpgjXoSwG+v80Dp7on/GFCk/1y1/Ef56Ws7D7y16LOgKY7G0fpVMrs4HnASgePrmi+
m5MyaCN6mY2j4um/KgatT0jx4ZAij3sqRtM8dPMQiGFoaXH1Fl7P3pTguP66NgKHngIjEqPs8kmN
NN5H+cCLgKeR79W/tRiw48BXOS9lzc5AUgoDw3AWiDIkE1gmJ0vnGVIquw7mtL9B7/TDv4jACxE9
OibIHaT1Mku9SWynKIJ6jveouAMiZqh+npexZsliFAu5GLzqgd5yuieOyz19iYA3Q8qf3nRfuW8l
ujBsyDovZ225sCE6rAvWjOzPqZzYbhbDdJoC2CP91WiA7SlX9eSsmdexCOltiMkfAB4xiKg8bbuw
5ip17F8xdb6aBUGiBcE43myiJIda+qkmdI6AItBDDOkeWPFjoRF4dL48JnciBJfOqZA8ae3aGSBE
A7FHVe0rw9nmGGca2cOkmmhaXbf/FEIx61QWWM3ipIogK2mTLaYr9pldoqbAw/MWsGJp4EMxHCB4
AfwRALunYoopYhgFxow+XFAQY7CQdaMfWc+RCv9jRZ8TQcIUj567hGmJYc0QNJRJ+eD0ojhW8enS
zs15e16nTw9BBLco76Nt0HEBGiR30s2ulg+DBSdgk+ppiMyA5s3sO0BVsGl0FekRZqpVoCBr6oFp
DCkjhAXepwRqXgB1uUr6Isiazkdpyp/zFKQkv89rtiYFZif4a8S1IBdKmDWMSODCL5jagFkh7w/L
yYGWKgruFbcAqFgEVjpal5FIlYwC4yZR0WRQZqrnwDIeAFa0Oa+ISoJkDamXlZQkAxRp510+oieJ
egorWAkNT5QQa3lkcF7n6JHBoYQ5mWGepEELktsx2UzAdCu8y6l5APX31/0pxSwDjhM453A5SF6o
01msTwbUAvDFk0XdjROPX3d0xyLkic1Ji5zeyCEid4i/RM6P0kifaB8pkinC8588lnCGPq5QUQxA
i4OkSasNSdx4S4EyVrJJee2Xyd0yv4+a64OJ91+swUbtmiDdYNuyvdVWaS9sgE6AormP2uaqXFSo
jKsn50iEZHADoxHpPYggXhwUMYCugIuuudPuvF2vuR7TcQBxBY5PxNTSsnEaMeD6YZAqJ/kWAwEY
4b8r23RTa0PIyaZRJWtWjZyC4ZbgxUhBNXhq5CXD/+Yl2D2jKXrI6U+XL6HV/eLpJYDLdcEYxjuF
imuWAc5PUJKI+MSUR7lYPoxFN89FwKK7ltwl7M2w3vX5uTdUHVSrkgQ5NbTzwGIknWDkqOa+ZAZ6
W4foxvGq0Goy9BiRrYV2XZt3isTX2t6BLRUwk1hKF6ymp2uZL2NRjLYNE9GHqPGpVTn7bIiMQ0WH
5gL02HXgNLaBEkT1et5qPheMcNrQgIeAVVSmQaB0Khr1b2+sLWyjie4etFOgMWyKb6lmX8ZZeVnE
836K+tu60ndLFSscytoqowMZr0sHJw/GeyobRLRNlSSIZ229CI148YvGujKGN9Ze2VZwXtG1U+g6
mBzArUxtBLensipX69Cek4OMthmjnbukJRD39PGmtHISnhe1dsOgVkAR0lCAXcsnkVIeFxmFWhll
t2OVvgx9+u28iM+tk/h9FxIwP4Ji46fWSU4rZ7ZFPKhnxZYt7mHq6Qtt8oPjZBc5qfYNf66q5hbP
rjCfU7I/L38tdgMLEZYR/TcOSsenqwl71TU+i0SleW9EQKSbgR7evXaL6lpb2zawK1muuNUAlSpM
6OgqLYohcvUmxpEvfqfFu8sAVD8oLpxVZY5kiNN5JKNNeyeZSmRv+uU2bnu/cSPgKe9oMSsMY1UZ
uGeKa01kwMTfjwSBG7KPPSTvA9aDjgr1Fw1sYUT/MhIJbAMY3v+JEfoeiUlaK6siF2tmuOgYyP1M
J0EzXVjjv6wbXj0ED0UTkYG0NzEZBewqK9AkeIiSa5dRXzN2GW7s88a2umxHcqT9IVpL8yhLoU8C
Fp3lUrO2i5Yq/MOaL4IX/E8ZyQXzDCMjXgdlomZLzTJwUArGIGOTPCTJxf+kj8wNr7dt1jcazKAF
9H2RPY1gn4+yr5Z6hRH81Ue+KztSIBftQB9CH4v+LqveShWo25qfA4Y7BpQcPHlQtjm1MzvOh5Rx
vKtYpO/Tgey9uf4HExPoqBRklnh2yF4bfdJd1hNsfeug/tGgE2fpAkFtbHw7vycfmUY56jyWJJQ9
OjSdUae9RiHJBfFW5ufG4iyoI49NttHRowNwkrigxYZMM0FhItI6tjUoN96cbhzrAJ3fxhzEEfoE
n9y4bt8WVATZPmq6ttti8K68NJHnvq31YbqouQ4v1juTSHz1QGT16wRdxX7keelbmXhzfj1P9pwE
sWPUyR2arOhwTe0u5yGe08neBr06DV1S1/GGmhW/nMrJABtcOSzoVsC4qqXFIY87DeDwdlnk/szB
PuTrZGqmUNcS+uz2zHvhjVfQMLeW7pHVmN7bNV7tLbsOYcLos7EHRbRJ2TJtncrjY+i1sR5t6tKp
Ir/sXfLb1SdKfo2eW//JJ7bUF0OHOGbLnT5D7W6J5sdo6qLKj2xaXbO2KB+zlsQA5euQwt5YVTu9
JhbaEXyTpZ4K3njNpR/vpuRpe3TA42fFk99E8qq6GdndgD6HJvl93mzWXBPKJoKYAW9icJ2cWg0d
K8OtREZOs36ZXeF7AJ4Yp/9RiOTPZ7NoDC9CUoFkkV+ZdeIPSXXfUBUgyOqiodCL3gO0dOLInSrD
sqFxKBq/0Vy+XGDTwwk9xKNuvOiRp7gJ17wt/StK7kDwYuBplyJZSpntO91jnpPAWa55tO2naXN+
jz73KIOECMkEMSkggky5r9aLKdxtU2OTstLv6+9x9oN0tW+DOHl+aJYCNfoD2m591w2TbmcV2pfv
r1P55um61gR+cowhf0jyMNG7MG2b0K5UYyyf3THEYFgUswGCQkFWE2Bj1ezEHXwlsBNAJXSwDRVU
3GdzhwiE66hjEtTW5KpQNA6kypeywCSjYd1zMxsDrWLkgFSYii9mJcIVsgg0MfAqwSD46apFBmYC
jAwRLq+fGf2dJRiqyAbf0X0ev9fxm2Y/6OVtY3w92jiVK10EBI/omVjYLdeNL1KDvHZJv8VqfzkI
gBiR+UZiF1O+8vN5qlnRFFaLQ10wv4+bcCqXwAMzw3njX90xjABhDVHQQYLodBV5nfWwfmEU/HfT
ZgG6PMJCNY+wanlHQiQDb5KsbSiBLnzZawMQeFSNESoBki2waomSmUMLy7hzOAbvTBVHh2qdpF1v
aNyjkREqxIDBb+fiuZidIHWW9/PbIVzoaZQhdv3vdojPOIoyTNb0GECBIt142Q2vKYaCl2mvERbk
+WNlVj5GOxQW8Nmro0sb7zQMvYBaDmRVpyIdrTYZ95CMbFkXcv7Ta92w1K5T1RTt2h4dyZGndpOs
YTQRaWgjRsOKbd1ypiIOVomQjXnKB7vXIaLm486qskNrqtowV/IhWC5AjGD+Amy7uNpPl2usx4rp
Ils3QJlvhs2dX9DanTHuNerzjiV1aW1y8EFofpVO9nvv2sNluqTR/A+3xvGHSIdq7KslRzUBVZi8
uCca/w4c9rBH+vC8RSoVls6WUQA1Zo6wqAViF6N9MsA9kHdXunufdBmuy0NRXE3L5rzU1Z0E/jkS
/KK1THbuccWyKjGRrGTMi7ZprTsHvI1VwMDrUvA8RUrN9BCine7lAIvXmQEp+qgdvDK9SXsVxujn
QAYgViDLgs1QEFLKiZCsLrjJdSSrOVq2THfH8xT9jVcDur6J+e38oq35KCwYurqRskMYI+2UplF9
riYkJTEhvE14u7XTccOmfntezKpKSK6Khj9IkpuBJmpHTc1M5N/TdzZfo8c70PhjMR6STuENVxU6
kiQ97Gla9rqVQ1Jn/p5Y5ZOlDgoVYJr4Ednl4t5DAEgRsmCU/9QItKUBH69QRxtxc7Tozei79kCt
che3aAUl+l3nxrvzS7imGEQiyYNeHWEapzIZc7yxxURR0HR0i+T/jqMxKGbV5ryYNdcuEGRQKvMw
2yDv1OJltGKiUFs0nomrfXF3Wom8RTShwSVx8eQ6L29NLfSHAZ0KDVwo0Yi/H91ePeYVdGvJyyAd
4Ct4bTOEsiYQKkrtzz9IQusWUF4EebuMCqsV4EqieDYDxBnU7ZtpzobJL8FhOx0wOdfYioVcu5Zd
wGDoOiCmwPEqOX2vj/OqyFzUTkbDX4xmN4INEZDBlndX2beE7GJHVSNcO2VAs8LmAewMmCHSWpKu
MtD9RorAc1+T8c7jeti0N6ODti5VQW3VxSPMxAPVAX4WhgtP9y0GJqe5cIaklvUriffNeNkP9x1m
jdobs75rHD2o8Kj8+g56KEjbsBd0RcnOyh2mSKOJBttcbjzN3PfafcVbxb6tLSKKNMDCs3EJQ71T
xSwv6bosh2I2fVmae6d+aSZAfeePAiT3y/rgQONZJVwJimzSkTbrsuJzV5fB3Dvpd+KO6L4u48K8
7TC7pHqDrNgj3IYNykcKqHe04Zzq5Y6d1mo5hLkAlEUphLqaX1bILvxOzCEYGzNoMhVLtFgryU8a
CE1R9MJsuTh2pzJLr7ejohvKwMTcQfSnpN8sTYVquqrXfzJQrT2V4U1IR7c1ZPSWfmeavZ9rRhCN
5DqNzMO8aG+50/1Kx+HLAHzoWfirG+61U7lNnTtW50Ju5gKZPyYHT1cByK29V1GJ+aCKElzBcjtL
nVtZv4D7Dpx0ZsY3s9fOcYBXHoMnSWPyagxz/AAkMKvYtsSb+o2WGca4BU4W35tA3NBevm6wloVK
P4aJbFT4pENPpqGcSstGZTstt7SZfHAxh6XbKM7Fyh2E8Vy8X00B2fOJ8W8gPJtdUGQFyOrtRvPV
rS1/Wlxwb7ye12dVEPrEBC4KrFR+MDMr8WjRO4h+XH1LkOp0tMuscfxmsBReZU0S8l8CLhRn/VO/
ICnTPDNjuGaWjoAVjsOSHirvFqAo5zVaCU/R9IiREYhAzV+eS6xzlnWdjtxnAXI5H/ggIA+wVbM+
n1EbYfs2CqwocFm42uQguBiIrU0kK4OKfp+7rRigM/L7srZ9r9lr5TfSX1r9fRNd61+mNpMkS+Fd
JnpV5hrhAitnv3J2sPKg6m51D+m+i/NLuXbFoRtaNF66YkJLbixPbYByzHqJ0aypPWASuvKnoQvL
uvY7z7w0tHqjtU3QzGw/OvXbeeErESZko38Z1zlSpx87cBQWgTHD6eupKEGjEj1qGCholgSNX+Mm
M8jPIWv3Wl6E50WuXHyAgBVz8Ug6Y7JJOtzaNFtJFENdYrHHBXiVfTvEAYZS90OUb0gdKTp11xy3
GH3D1YdwBQ0Ypw6U9cgd0RZHIotf56QKc6PAdMZtPexc65dT7NJU0RGxuqEE9PQCwQbRpjx3ZAFQ
kMY6jnvRXsTIKdXpPmcPnP2KTNO3yMEsS78ztueXde0ORCsn4EE+CttydzV6ROM68XBPTBZL7tOs
Sm+Y1VWANzBMRWVrVRR6WGwXbeNIT0tXkmE1Rc7Mrgy4bqOYM9+yCQAaRqwg91gRgwZO1OiADY8O
VXkoWUDATVWpI2TXvY2h8U2e8HBEY8D5hVu7/RCto+EBMpDO/Bh0PzoDHutT1K8QsM+0D+ORbYzu
Z0zSING1EKn5TQbG4hbYSkkLUqP0610C4q3wV7o4LkfS475xpko8FzSwZ7KhDuohCfuIf/1igBjc
PYK2GnYpFvtIjAZkSNT8cNBnD69VFMTu0FV6YzvuVWISxeWwcgmhKd6ER0HiDgdPOuEL2BcMg0Ml
1/3WDtfdDDrG5EFbvt4XIyZkkGMHAilYYOSXVu/xqMUxg/Pyqs5npLCAjDNe55GqP23tIhLNaYhr
AVyExJqkkTdxzNBqkORmadDkFwa7GibT18dLy9mBKns0wRS8M5Onevz6sRYROzB58AqyQTp+um+9
RadEmyHZ8Vp/MuNtllzSXJVtWj1qf6U4UnBL6oxhxkv4ZC8CrNdzg5K1DajS8ydtTQpe+1hGJJsE
Mu2pLhF6lkcUjcugs4BI0TILqJb0mtD66byc1RMNr2FidgYzR0hZnwqaI1wxs22UGNAafExm+u5y
kfW6b2UHp710+aM2vHAbxWsl+NRKXISEzV/JUuZzoHOadhl6MPR2BnhRvDMaQ+F9104XXqYUOFCw
x088VG5UAaAz8rCK2rBB+Bx4ZAhJrPnm0igO8tpNhl4f0amF0T/RyXC6kE5vgwe3m2EXjZ7uIt0t
fG3OjAd7HLQwaSbyPORoEE/iOUN3fwv4xJKrOo9W7m/sI/4DdxgGoeQ6NZ8Nd0h7bCYaNh0/z/vd
CNxukOWFnl3sKOZJ/JLWF3HfKcx11Ywcx3IBrYJiHp43p9q79lR5eHPCNc9zMKaHPnvFFI5rhfVg
Pc3u/5H2Zb1x80yzv4iARFHbLSXN6t1xHPtGcOw82vddv/4rGTivZ2hihOTc5MZAeppqks3u6irl
ls32U69O13O0ZlsWR/i0YP5HHo8MTTiuG0RvlMy4+4xAw7PPaLptZE1reHLZhsR5tpDWL4NZnwtw
cimoZgP1ueXdFzO6s9RwF0NOXuutlTCSmUGvEO1dHYVMTJmfr+OoaCTGPB5EV0JMLwXvf4i1xh8k
W68Fg4osGmRa34pu+RTpcbvo1DdF0GieHkdh7AGvZq01xGXRaC8vckAHMcYm1hGHuO98aynRkPpQ
FB4OsnJ+10MDfb1tlW+bbAUL9X3qeClonBhcjoOTbwSJz6I3ExicHNWtnwNOHn4nFU+uLN4dQ9Bo
3R3CP+Suc0w3W8mcZd/t1LSQmlgMelBKDFkwnf4HEDVP7RuaqivFtuU/EWo3Z/4JL60e57AO2loI
Q+Wdk6oGL9J204G/NyehiyeCe/luWDMnxGLJxj5ReiynRR71quYLBglUB3bwFAd/LpsCe47MNxTS
0b1eeMbEtGGOs9jMNVyr2cSmas8SiO1cpeNsY8fNpg7d0kTXR05JE4GMg4ztvK2ULGYbo+iHY5/M
4GlMxsG6S40sLQA2qWPyMNW0VzikHhoCwXg/i91eDyrCrTYu3iab1N1ODYcSvN466ZUNMZsJs+jN
kEwAQg3l4CRhlX+MI/XLq3Eq7F898PCKM4aZAoKqppvmI6W5YfAx7OrXuqCRstMqDST58ZSO3pS2
ymtpjubMY0MdHms90+prPazowccBnYLTAaRkd1FnTdSjud+N3GA1xhYTnAO9ixJ827uVFqS+pwZZ
+ouYQDa7RtN2O3OY7PIQ2HTaN74/gra5yJkJ1RPE4VEPad0CC2pD53YwRrV12jbtGycoY6Y7oxLp
r12j5o9FVMw+n0t4ynt9ys0Hq+soiiH9FCM/ZPNVNzfWUzYoFeKt145GqGQfUFCw3kChjMsstlmU
bqAiU0ZH1S8b7UpJtdzzTYoZ3Mhq2/aQNZ3/POXq8nmoQq4taxp/Miuc/tB68nPuA9/FHE0PUwaZ
GK0lt5BvHh/yoW0b7qtmAaGrsaog9JPHSXck+qw+shpINF5VCxKOagVV7wa8BsjLSJvQ4gUZM5Nn
yQAmkMtRKt0QgMOgGYMzTROHGeu6bcshK5HaknmnRS9UOXZm5uZsq1hrw+0SW8jTUWjAjNmii7D8
/eQsQ4XIH0iMCxUDk1dAZiFYRoMnxN5UqY8DoH+/7JvksIbcDPpgwPuAFF+sRdthapUJ7VAXdrb6
lZKrXgTVdgD7UKR2KUYjLpuTZGbI/DCqjX+Qd4rbHTuSZZO5lFHtoCGgi6nNhz4wlW7rq2UM/A/x
4zWbkjMaYyU2JqcwPqN/G+UnuppWZUuQo6S3RQjm6vpB0buVGJGcY6i/WegWUyjb4Cg7/24+iA+U
oAygZ1GzFreQ3seTh3Zx/A/AAXSykFQtg8jQMRAMQW2a4HRbDBm60/m5U/j+PrbVlUtV9qFMDfO1
DNktutKCmcmqi9CG3iHEfRfg0q3aUIfQH/5aO/o7YweCwGJI4bBouOXEAJxQwNBKNE+dssbEpgfw
afpHaSO/BT9ekKi7DPzjDVdNLf2VUH0O+NzoyrEMa73hw6ww8GrEShd404RiBDDdfbhG4yfbkvh9
YJxYcJMAT55/Wq2fBlpjlsUJtYaH5CmO6RaB5ho5erF18w875NSasPB6NCVKuezBvLLdEnjjXvdG
ZRevkRpJAhaUCcwACGYBOIhZ2lyB0rFUkA6qVgR0MTtCRWRlAEj2OjizISRm1G6TWQtgw9R3mMPi
s1ZdYQwY5Bn3JbijAlpvO7/w+uKhK58vHzTLMgk509KbRDcB1K5LVfP8o9WVYuLdtWjTxcoDI+EL
8P8H259WCpmS2DgzIzxmAygIZIG1mGmvgeRxWHIVjvda/2xNK6U+yYaEJTiD6TgD5MZCXGQVKlaZ
3kCAFmRuSmLcZLTbtFGxMf01Fh2pKcy6L+NxSzNGMGVOIN5NVeSbhg91rinytC5xSzbwUrX3lz+T
pLgOKsMvU0KENJDIGYtpyZ/nZ9/CbBz4MUO3Sa7LdDeuwgBlXwtUthhswjYGqYsQFCyJ6BwOEDXq
w1cdjYQodHEbuVX3MbK1Jq/MM0yJA5Fig6QdHezzACRKHhVhkFRgvmCYK6gefaVRnCnyHbLQKNqY
HMjyNXoHWdSjSQkCCdScka8IXy7DoJNdLGPcPs0xe0KuggCNmQH0vZc/m9wOiH5AzA6eH5FBJLWj
1Ipb2Bmz11k3ec1epvSvRc8wfGZgAAX+ALT+Ddqo+Sh3zCnwL2b9q8lNXgGHFUFf9bIrkgTo1IoI
bFSbpCk1BYBgmj83+EIlGMohK0NAElvkH+3oRcVKdUp6LJ44Jtbeoi63h36ESbXTnMEqN4ExbbHH
bk0NwJ4q6vBsSF/tqAHfoXlXDmvlItn+BgoGYgXLJDZ6FOeh6Vuhps4TFrYYyFOVJR5Ql1e0BhFs
9/f0PEhhT0wJT9cAojconi8YJo1uy8nYq9EaKYNsUwMADdQ6ZAURLELMT7WlJ8oiMVnarONlQz8S
ljy2dPLCqL0iqnp/OWBkF+epPeHIAptaXqN1vMxFlXyuNW6s6ffIdpeJseRFBws9dxHT204gl02m
Ba0MaW68FfEurHkf/XfZD9kBdWJFDHxQonb9PAAZGjZ0r1rDIzGMqyg3HGKmGzNg2z4g28smpZ/q
yzEx8OeMmkmYAPSq0z9FlHhE2VbGbQj4ob1G2ST9SiemhIs5biOqYOQF3vnXY/ojqF8uu7L2/wuF
zzCu6qBZVq9jascZq0PeBsPKnb+2XsuPOHkMFv04qYMNI6xtEQAlD6xtze716N3Qvcv+SGNu4Z0C
BgpTf+K0HzhDmTkVWC8Sxw7LRycsMQP267IRWbGcoYP/PyuCQ2ahjFanwiE6Iautmw1pk0NZJp4/
hW5M1RcSNptOMxwtW1Nvl67liWnhmNALvVXTGaargToZ3WTWf2b5M05x+wcrV4p8LTGKBEJS8KmI
gpZT0FgpNXFCzAZKMMgKB+tBT+jfvzgZXrQg3ENJAkAyIcHQwjnXugxWiIWKIIo9dJXAXHpRnJgQ
NhFoHjBgosFEr6quTgov0a4C1CbytXEZ6W46MSTsJjOeUTOoYahqg01tqEdrMncrsbdmQ4i9Ie/p
NIMqHCOK8X7u76xqX88b39pW3e1suWyceG8cR+01YbcTuJeq9nnlFyzLJb5JTr+YGIIVyfDI/fxi
PI1uVGDHOl3nQ13xMvdsUENAPy6Pj37jodlw2bg0/E0NkpcYtsd8lxAtBP1LKMiCXMOwyM8CxV0U
4K6CKHWi1ATdXFusJPbyrY56yEI8DxiLiErtDQqVRR8pG1WNvab1HM1jp6lNN2jeFSt8q+Jya6Fj
ZNC1V+fSiRWXGdgk9XP2CtRTgquF1vVGasFV1Te8kGjuUqkNczRWxhy1Uz35NQwoVhrtVZ0Va/rN
sr1/alzYMqlSVGBfhttGEHiK/cdiVwQN8MsfU5pBnloR9ksLPHEZDUs+XKMqWbwZ6nUTv4fNQ+oz
d0TxGJVhk9wBYbBytMmy5SUt/xw4Q4d1CbOTG6lBXaZAKRdHG/1v8H/Z461lbWivuW146LWHOVjJ
leXL+WVvSWJO7M0M26WrYA99z6r0DGjOhy6AYul936vlw+VlXTO2OH9iDFwpRgai1uXcfid4uSUd
9BjYygpeNgJM+rkRoPj9Jivx6bqw2WsDc6DIie7pGkH7mhlhE9h17+cYKMEmGIk7jwp0Ac3rSRn+
ZZtDWA5DPigmWaBOP3fHNrMCc+XKUvmYnXhqeGD/KY1NAqlRo9h1zUPh39JwBY8ku5dOjIpYDOzp
CURBMJrWGGBXMPltg1q8fUj7l8sRITs1UZhaIC3oAX+r/M9hOyVoXyATTx4NdkODa6qgZ6IdBiVZ
iQupTyemhEgPQqKONIcpAC8Sc9O2vWeR0Q0xrn/ZJxlSB3JcX04JnyzqLdKlKizlWQ9Q475ub3Rj
V9leVu3zYgt4M8+g+Dy/l9HPy6ZlVzCoSxZgi4Z3/adu6ckGUxvAU+0MoOW5qJ+CebpjULi6bEIa
9ycmlmU+MdGohdmCdgDjTWrlhLMNZFyN+d41SmWZGVRpsYxgzINYm7CGJs1mTB1hWCsyktQBbUTC
W8UYvExDe++yR7LAwGwTiv6QjVKY2H0CEV+GfBqjFi0ZgHxDvbsNnaYvbo24cC+bkn2fU1NCDGol
TQMtgKmQYBox0Vqd94nar1iRBuCpGWHx0H6M8ySDmR789pSBMo28xP5zpDz7/WOl7an6J7aPjX5k
7Uq5dmUtP5EEJ9ERkGWVTVgmRsy1cq8Dt0PYS6n/S+3qxEUR/zlGFmu6IEATW/df/CzZ9Mgy1bLy
Ln8wqT+o8wH2BtTPN2JihmeTneGkdwZd2beB6TbavFXK0FXrNcX5NVP0fGMNvVVXlgZTClEPQ5ts
CFU91Rj3c93+/fGOmVEwkRiQh8eMmHB3EYR801r4SkpbtW7fp5On+wbPQVEJAeW0f728iJKoB1kT
hqcsPDJQC1z2+klQ5GVnhFkGGmS9iMhDXYI3pYK45eayFclVgl4aupCLkJ4F7cxzK6UJwcOcAXzc
WgBIVUcg0UL72bIn6FWs8Yh/F57CbBaYqlHrhnom9FcFl/rCyKesAjaqCVvwKjJ1iwDiRWt7XT1s
csZ2qIUfVDV151jxgjF/TpLJsQe2Se1kowSJW1hr44ySIxO/CdjrT/4K1ADOF8BQigHtC4DU2qYB
mOE1Cd+MeVh5FEuNYNRPX8aCAXMS8lNMN3eh2aG/jBTLadKWx/MI4q+1I0z2MWHif2bEg3JUiGXP
MOPnz4UdApjyVpSeptzkxRqaSrLvQP4KRBiUdAHhFScJ9VIZc1B8ITqDbQAetjhR3Tl5tgAuuRyg
MkMLqy3gBzhOvnXMSr9pDbUcFvhz71BP0yPXrh/y6cdlM7IvdGpGOEdCBXRsuFNgptgS8ykHrVhd
rvkie30ux+FCCq9RPB+EYJuCsa5ZBCvl/FiiuKhONWcBCM8LCI481IDwdtlVmD9c9k26hABBLoN9
S6NOiL4cFVQyj2Ph9MkLJhqhaPU7gOiF9nbZjHQJT8wI0YcxxqClOr5Un1poh2c/6rngc9GsVB+X
/0Z4R2MPfXkjnFiT3TaK0sEM63RvyumBBNUmDg3PqPCkiKsfETLHy57J9tWJSVt4HFF/itnYYgFx
uL03aflfB5BWqXWPJLA2EPdYy0SWm+SCi7Z406QlkhEbLgZ0y/IdsUA+4v+Y8GxuwifkIMz4Eaqv
/doFJw/Pr6W1hU3QJLRVfRN2S3V0AzvdZpg2GKDFsHAxaQnqQvUAvrF5Y1Jld3mJV2JUrMskmjEV
Q4klboY3s33sKkgaB69ml66srTRIQf8JZn4gklXxvgvStO1VDXZIgzpbwqm/VZPf/+DLlw2Rak+H
7P1g6rBhm7Wb1nj/7QBsU7XHvzazCP9hCBKjZ1BlEDZCEUOiMlVwmNQpkB+0ebAbcmwTixPF/Hs8
6akp8WUbmHUVaMuYrj0+64iFPD+AgJdf9kfyaRa8FxDj4BVAmiVEvQ7YYZbVyA6S+bYoOh6mhyn4
h6GdMyNCiBtmyOiowYhVPObZBw23frAm/SDJ3M5sCGWwmJVKGC1pjpEH3ErGpQDx9wkFpsUUe3nj
fc6OnWcteTXZaWIia1GqG82aeVh+xOXavJ/0g2DgA/cuigzfpuljjKUlkQIjavygxL+j6lYZ3i9/
c8m2hx9fJpalPElyO6PVe8OHCaP4iNTX3PoR1rMzBiuni+TOAPkpRj8BLMIUi7hVUDAsyoTAzODf
df2D0vd8oD8N/T4HIGHsV6zJ1g39ZROjvHi2oahw7tTcGLVmTUjD6lR3owB1oFnhw9SuHGXL/hZu
CWPR3AQcE2kRcGrnZqwmLKhvwUzUvTHtvmfXYfGrUB99Y6e37wnIOS5/K5lbiAMw2iBzAXxEOG/S
NAwWCiIksenIa4R11LODGZWby2Y+wZbf/PqyI76GUT9P9ArqD46OyoKPT5U2BzA7uGx+UMLrvv+T
lxHXqO9owT5Rtnm1mqYth8D3X4D3iQ11eDSyhISpCYCwHgMdyWBbpx9pNNOKq/aQ36MWS+58opaG
Z8bqOBzZ6E8Rz/o0YZtWn9v+JyhYcNjjvbXWpZQkIWi7U/CnAiuKXomw/Fbbj3E5mYDELpp49TaK
7+ux4lCv413RrcSW1BgoIDAFiJybiZlA0qBdkTUwlrL3qTwS+oYZDZxlr8W8ps4mOwLQLaRQFlqY
BMW3EWF10WmLX5iyNn75ICR39TA+lmnY32LUfo0NQobsNFVoYSMFx1Ps2+4MU62K4hhI1WLM1cxT
VNJOyDqIjVpZRhFubA5yBdm/CnCP1WkdAVlJUINwxlTHxANRObQBIXir/se0WHutbRUQ+ctbQLLT
IEKAaig6Ynidi3I4QQdmrxpf2wnM4arBXJYyVhvAs1fOKcnKg9oAsD00o0AwIqKeSxLYYzonEIiL
PxBC0Mrchf09pIIveyOJJZyEOHbNZUSeisNYpakSoOUxRBSYJY/12yG8iwwvaapt169R98paUDCG
OSLMBGsmnjvnh6KvkGDG9FXpzOGTbm+m6hHMNiUZnaTRXTWMeRq8BdrP0fx52Ul5WH0ZFnErXQAC
ywZcQU6ot0fSerZ9N5UfahEDhXbQox/6vEPLfY6vY+U2Cl7U7mHlB0j6i6eei433wKjY5Ov4AWVp
b0oUZEnt6spbbDaOVu8ScBiRG6tcEwWVhSpyTxA9gOsRRSrhEhrRiWoqDVjawba9Vr+NjN9hb67s
B8lNh4sOOwLjfAtDnvBRMUte4K8wotu7LrqZrb2V/NaGekM7ELoAk8zWZpskCcNC3wYhMhXEU5LR
RT/S8wQA2tR+ivv7OMAoH9Cf9J7S0W3ZWsYo24mn5pa/n6RBmtFr6WwBRauD4qoyzLtKb3mbTnyK
rZW3rHSHnNoSLje8ktHSYbBlMgzlbLN5SzDbUkA4sG943L7bxQMp7tn8+3J8ygIFCety0Cw3qpiC
IdGr4zJFhz+D0OSIRnBX/cDkzEqkyJ6w+HD/MyO+VCownsytig9nE42X2n5IH3t04lDHB802T/In
PTW4uUr9LI+XL7PCNiANMNBqAO+08WhUx7TZGtoH6/cKeyisf2jmn/lIz6OFzkgP2mUpfUgHFG8m
/RHRtfaO7NA+XUchh/X9figbBevYlO84TByVHfv5FqdIX/13OTAksW8BEY9cA6Os4AIQli6pa5LW
GtDPXbSfLFfpLd5nPojJ/6FkaaHEB/4SgEs1QDPPl60zinDwCUDdaldt6v7OT1/MsXOKfnPZIcnS
YTD3k2gXSfK3iuVc+jpms0aMwkB8uqo/MohhELQxB8DKXi6bkoQdeHxRasAhhUeAmCiovWL4fari
9A0LYjhVHGNWBbVuP+BKZI4HvWV24JpBb7XuqJrZSkdkeZ0JefKZ+eXnnRxb1aypJfhfcbNH1osf
1PusXZNKkvUM8MbFEBNImJgCZOi5DUvXghpD5Dg39GmbGcRrqt6LhmiX0SHlvT3eDSP6nSTaDMm4
7c3SbdPBUejs+mbzGATlPrGH7eVll5xlyGfAToChKlCPiEQ4lVqktMpigOiR7xx9BTnxbPf+U92X
2UrjWLLEQEObGODCwbko25+7P0TLW8AC6iMcRwPRNCfL+NbamJhkD2KJgQuEqgJSJ/HBE6VBb4dK
DWxJGG6LRvcqK/aC0r5pu7XyrcwhTQfOHC9kzL+JjQM1GvQpamAqbLIduuDbvFfcy59HZgIjAOjS
AR6hfiOR8EOiVIYGluOuLBknJm2cvFVi77IV2UWKmXgI4OFQAZZczEqMsghju4IOQ4wxz2BI9+gB
btAN3OtKvdPiYRPOzGGRdkDPcMNIvXJuyq46oMuBKgKvCb6diDAvWakb48JeGmmdZ0y1G0ftdQGW
Vkzz3qiJ70Ea1mvjbBtbUHG47LxsifEFURUCchAUX8JZOrHKLAhVEDBQPwIZiGm4VJ2MlbKjLCxP
rIiXOaSv6mbogZjIgseK1Hc9+GgiQFxMssZbJ7UEN+hCRYD5EeEk68x5MlWfVoAFgm7Zou9DHO2z
Kd+p4xoBm8yUBVoOTLjhxYuXyvmOjmo7ZbOuVU4amndTRV1wFThlMQI69g+MsNCJ+DIleAXyGy0I
kJ07TTeanp+X9aMyFeVuZgFdCQjpbsDMJMTEIMuGYrFwTvtTQbquh2ZYYjW7iL6yCjlJbhTHOQ+f
/No8dGp91SXJlR2Of3oom61kfrIzGRDxhdkBuC/MRZ4va27VGA61TdgPyK8iibdjSO8Bq/D/vgqG
O/1/dj535cmdN02llUDmu3JYW3ZuMeXZbVPZlWsSa20gRrbJLPTr0J/GuoIw6dwlOrWWBtB25aDK
6BVG/RL21vvlfSy7XtEUROYF+s1FwVH4bAHxm7BL8IbKlB2tFbdLdrltc9V6ClvjmOd7Uz/6du3F
NubuhpBn827oD2WwLYY/l3/K4s15MgFJVrzuUJGwQPQrsr2Veg9ykQ4Tt4UBkrVhGxQbq8ZwX/MW
mStp0/ctCFPQL4M480IvJ+oTjHav9TWQvk6RYqSqJs6YBjzVDgxjJped+h6VsASvcFB/Cj0ufz+J
FqwsBGGiFKN9QPYUww86VY7VrdW0vgcKRko+y8BLh5yKADZ71Nlg+SjkKBRM0+Vsqc5UBWt8A7JV
Q+Sj4vxJUSkmm01H9KYO8SToxiE/+qpC7thIKfAMw3OVVWv8KTKnsM0AMvgkIxMjE7mD0rc+Hv2k
s3mTNYcuaLaXv47UBBpOyKE08DqIE6VpGlU+9BcwJtu4IXslydorSm5g0Wf+5LMSOwHoAZXakOHJ
kRl3+dxyBXKV/+LCl4XlF5wEWEL7rtIWpheMr3hGyw4Txvwvm/j+yEDRGeQBNkT30G0QN6ae+QqQ
i3jPgID7CgmdWyU1N+rBo/N8F4HNSSlAa3PZpuww+LL5DY7cplZlQOQKZw7Zocc+BJhytzYRJCuq
+u+rrahJolOjGRDMQg1auDlA2JF0xaBhCc0nAm7cBBSe5Ndlfz6RHcLpBpAR0P8GW3DqYkt/UmKQ
IbTISeMidicoUs1+5gK5zOkUP89+/kiq30bauYl/Hw3dy5izg9LdqVXqKs1azW5x6NJvEeoHtpFA
IGzJj1NojtkMZcLu2EXzjTI2H6x4Dbv2Fs/0v1eMBpMH4LU2rjKMc4kdfjqCLjUuRqyAUj+hxjW5
OutLrttgEri82JJdB4bbpWkJkltQ6Qp3WlGqUUQY1rgjg3rQfB3EwFWy1hOnyzIJy4hkA0SLIAJH
o0g8PVS7zq3BbGsnv6KvM7fcyHt/iV2kqF7ihJvaA2WW1+2eBq7z+7VRZ1WyK7EjF+4HvHDwj5Ac
MIuEEKTpagd0dU3Ng5v8boZZV/eC697RfmopH7fhTfZjl3CyubzAEqgsPiEK2uimAjVoiBdoABof
ohXgtqXX5ZXGrYO1T5xndB/3eH2sfE25MbRrMDu+vLXE/sGo+R2LWqwzeWycYmu52XZ0sv3sYVJ4
F68QjKxaEw7UMDWD2bDhWuUZh+BAeHgL/ayUk+sXdszjlbNV8ojDSp44JyQIpp1WqtrDuem+dsue
V3zkZuqaW0jzreQiksbqua3lgj+5Kww1xvbsYGs4dN7v8Zhsu1/VL4MrCJDxdk2oUXbknbkmRKjK
OtSBF9faX503vZnHnvcHyHgxjonRx3ZbP92v8Z5JONfOXRRePDmQBoNawKZ1n+3A2MBrd3LCK5tv
tIxXbuuxzbh9CT0MtG1/rmwK7ft5oC80h6hR4QkE7sHz5R1SmzRTDdvqu/2RvG38a+q0vNvg5pwP
xX71c0ruyDN7QqTqUack5fI52TXJ+O3gpE6Mta6cYAs+Gno7O4WbXsfOsLvsqOT6OLMrhGw7THZG
KtjtnHIDaNrvB32rKOvhKvdvKW+BRgctSiF+UpWWoQopaqc50G33J7vW3NAlPHNsp/b6t2j/Fh66
I7oJl92TdPIQQyCR+H92hRiyc02LIXID4u5fyRsmLkHwdlX/rj3VGb0iQvB+rJXflhUTbhJAvUH8
gfco2uBiI9YouljNl8hRwhbC2y3PJ2XfqGsnqSa5sc7sCBHTz1DryEGrDUZC5thXjXer7ifn9uGX
7/obIP64eUP319HTH4NPL4Mb8mCzDY+Ry27sH0/WynEkddrGlAomP5FViuWzebTrFvkYtDn9O39w
WP+oxtvLn1JmAjo4ClIO3FXYlec7cs6gMJUnOnaIObgqzRzmXw9r4FDJE3phOaUoG+H5jPeKsB9I
EatFkrPayaAUe4h2M6cv0Je8N0K8+HjjVlcKN935bpXFQnp5IJvEo1nD/BJsn/sXsqqrmkmpnXHT
W7vyLkDi4Rm3ZButze1J3n54X35ZEq6OSMkiNRthqfJ65gA9x/O1/FBqAmCwBegN0lpxE6hjPdM2
xcdqrae+x/Wn7apoH/89YfJnFmEA2bLwmorZBGPjUJIBYRf3d7TaGZVX2g+Xw056C6EIhb2sUtDv
UmG1EitjjW8acOV9dAfH5MnW9AJu7K0rZBKz1x5CfjPwYudfNztlpcErDXpkhiB4R00HLN7nQYHS
es1CA+GoFPO1P5Y7hvZ/Hq7N+Mid/LKjCaDobFazqhthZzrQzO01p6ScOOoWxCAPwxYjHTY3mAcv
PYw4x449edTFZ11Z6iWXF49O1f4k2wV3H8iFzr3t8ihUkwJRY1w3b9ZDkLlgC/Esd3o3N/UufNNm
DoyOF/xQdqlTvkcbu185x6Rxi0fGgq4Ht4Ip/IIB1IGNOuIX+GwzjPc+7mKMKw7B2oDkcjh/9/TL
jnB4Y3DGmooQduqihWysNX001krgykPny4RwnkQo5sdWBxOExJCSmzDvGXU/bPP58keTn1snSybs
j6ZEu9xYtrrpv6ntk1K8NcRtW+pYdD9bTjsakJhYyVo+G4XC+gG4iHYk6K8WhJDwKoy1aiKoZeCY
BkOtte8mMDc5GcKzd4tteayutNfqqtvooUNTZ9i0Xm7waLOWFUuWGEQHJtBWqAOo3+TLayOK1ZAQ
/Iq04bP5EqePKVlxVZboo6qFjGK5F5aRtfNNUdIAMIwuamCEq5vylu39jX6tfLRe7wGgdE1t9++/
6JlF4YuadOpsCN41TuOlLiCKd8Od3fAO8gG7+u81oxaQ+Jd3Ql7YFUFYtRlspcbvxHRKKJpDnOey
Q5LNdmZDyAFp38xtFsBGae/j8n3MVnaapF1y7oRwSmflaHS1HTZOuNdvIRvhxS5JvcF9nLbmx2Vf
ZNvNxPwUtBUXSUI0E87DYc6aVKmLuMHDBN+EcPDU4iIChndrXM8vK8bo92MK+dwy6gwEBCo+QuyN
EXBagZ42Dt3at4o3H/2N7ZQ1j99iHm+RQVy2J/1QJ+aEwGOzNadtljdOUtSuhhGxYVUTevnW4sFx
6pEQb4nP8lmjWeOYlTvcs21Y8HgDCiwVpQhccq2n3S8vkpIXV9F/+o/L/sleI2frKUTiGAyVMeew
DqTKUlm6+d1vFMe/A1Lmsfionb8Xl0dgniyoEJgBeOUts8CCavZhzDZpHTnTGgvm8lHEFV2EUyjT
MQWH4tl5QLaGWaC6X6Atb1+35a6iH0Xk9sMKdOITEX3JjBCKlNBqJhRmIPVG+HAwtrp3e3erlLzc
jTzYpvwAJZCO+94q15J0f5+6KMTlXNcmbW3YLu4xSM5tx79Ntr33XwfCwJXjXhafp6aE+ASDDk2H
sGwc9ppfhbftjlyT+2bFiOzeOjUihGHbZSFIXeCP2VRcq9ymdYd5Db0nvaOhl4r+MVtehiIOpTVb
GqlJtbgybxqnBYyJM554477evYSb4pd9TX+ED9MxRlEg+Y3h4JXdthyF30Pm6wcIbtZFHgTjgB/Q
5B9pfhMnV1PxPkDZfnhn7H1ubpjvanrNG/ozWc2o5R/yy7iw9eps7kZbWby/jvfTvbEF4dQWeMK9
8pHte1574abno+dv1EON1MTcghFhO97a/Ke5N7zLKyE7V0++hCFk90XN0NSe8FvCtgIB1f0q8dln
+ebbUi+gcAMlD8ymCmEL5e5qjpS6cXqUHpCqbDPe3YTIVQJQ6WzZLnK73XwHKr6VSJZVeEEk92VY
+MY5gWpHA5Y3Z06dea/gSas4M48c08FpDja7cHt5KaVb58Se8FlNPcZMZQp7uY2aPEXSSXxoUK64
JQ2eLysi/lwnSpsrJj5YZDpRcwxy17e8UD/oWgFW+n8pkp0uotid7YMmjvsCTr0GB5wIf3JOsVNn
J+SYVuCYJVg7G5ZwuBAu5pJ3nBSvszJr0WiHf2ADyEu3Zne6v49ShUOS4f/re4kPunqaqIHBn8Yh
wZbWt5S6Bl0BTkpTspMYNIUbUB+rrNNV2IivFKf74/9Ij+QV3EQ3Wr7ijXQjn8SFcAmGKSq1hYp1
K8mPJrih+UrcycpfZ5Eg3HSpwdoA+hbYTptwj8fTIUeDxg54i0hI9s2m5sOOPrOVBPqzTvM9HpZh
ZQwfQJZwOclP4kGv0gR5BPyyH42DedSebVSGG37Xo9DCuLIpnWcclk6Ksq2yU1xwOG4uh4l8Yb9+
gPAJS2oSWw/ht2XcpNo99F3/4f9HYw+laEAZQbFw7qA2xFY+tnCQUHgExYWMrMDrpO9EnL4Lryak
AfAyODcRYvxH6Sy4YGzR7XLijzDk6k10R9zUS7fDPnAvuyTPik4MCmvWxVbshzYM6hzD7NPAn18o
bx6nXbFbK5fIA+TElhD4TYUKXQ0ifKfwFN8zvM5LOMRSONu3zxO2Gs9CfuffvZcPgdeiqp9caY4S
8MseS05l0JWDbBPFfUxAfRbRTqI0SWo/rRbQzzTvCEt3eRBvjLLxjBl1YTb1vNHW2AMkByWQ4KA+
A/cwKg1iRSztWDkTi1UOWIRcYmy19q7LNjPkjXPj+bJ3smMMiCAghmFR+T6oVqXMmOsQCDXVKK/V
BnzsQz7eKp0J6Zi2Aolz2ju2Nf72J7KFutrKGSC5WM+sL4t/srh9lPoWeCIrx47wop3xkKhsjlbA
StRKFnSZAAJdOnp7aPAJ93cV+2qc9yEKbxkNNyarFA/TOjrPyz54IJWWPcaF/n+kfVdz40gT5C9C
BBoer/D0FGUozUuHLICGR8M1fv0lNu52JS5DjG/vbWJmgoV21dVVWZnj6vepXU73hXsDMA1RETAM
ADLoF7u3GxLaW6C7cjM17O2jar/Uogcj1efvZq6O7ZuZCyejxRiyqcFMrI+eTo6ZVPto6ILW1x3B
sv5u7Mp6QcESzD8GeqOBtbkYE7UGoTcWCnpohDOXemznpjd1/K5N3HcjFyMy81yvk27CatXEaUbm
quqd5qjSLezYtZn7bmf592+bby5qRZgp7DT0mM5hxoao17ekKpw27m54kVu2LjZ6bbRiqmRUJOtW
NXctqCsU0DYBU1h226pqUMEvu1uA3sUVX25A1F2RCoCW93IH/RyfNiUdNARh06ThnD6gIfXGoK7t
BuRj4TbAFwzU1cUEssKkolNm7HDzuZ3fpHrPxoffN9y12GSpDfxt42LiJpqAXLmGDRHSsPiag27z
NqNKYfr6SbuPj3WoxUiD/W711sAuZq5sSwX94DBa1J9DelDHV6bdqPFcW5x/xoVE28/FadWEpFO5
mKD7pAllGvw+hGvYDSC5l5hg4XBDg/BPA3FpzpRkKmBqh8pyZb/YjeGEmA5eD7JP2xExvu0hxm9u
hCTX5u67XeWnXdFrM5d72G1ipAztP0XNPLm/MXvXXATAvyA8g2oOWs8vFkg3oeaG67N10/hOYZo3
a88jOul785am+/XR/G3o8k02q/OgpMto1Bb4iJycWIrLymB3v6/WLTMXi2VKRj6BXBIlTRCIKz0W
h0krrbb8381c80Jgo1vA4oCKAz/9c23KgfEpVjCaabo3hwQUEJA6OnD5reE3FujqgL5ZuvDhSqKR
LkthKR8s60WqbXM9tybpkZUxxX8AX6DhCTj7Bf+5aM7+HJbeKd3QotPE1QwwO1bOZG+lPvp96q4l
O34YuXBEapNNfChhxFTcadOsyUlyU99YjcyZ7/rVsEamNZxeyAf9L1MJmmtIkeqoBV+OTtaYqAyG
qRSK8CBflwJa3/sFudUSdy20Rx8B2hAX5SbQ+11swrRSwe2HLiR3mLID2IS9hIk/dCb7xOpkB3om
QVzQKLaLTUPHvTBuKnZdO9XfP+DCdUxttbTH4wPYVgvTkx7FUY6XqNa5NNLui1W5TtCpFPa3UiHX
Nut3uxePKED8EfcD0+pW8Y5IG4Vti1us5beGtlwH32KNttAMi+tw93asORPdWFLlaXVEm1tJlltj
uTjiTdaZSb0YatkjlFiQOHpSxo/fz8K1u+v7fF0cbhttT2NcY75yXCi1fGjV8+8Grg0CCkcEpQW0
GaKU8XO2IFOtZW2OQfTN+9xUEVQvAUn2//+MXCxJQ0YlmXTstj6/51LsEO0l024EEldvYdy+OlSG
gEcD9v7nSDRgblIxEyyHZ9rO7B14mJo+VsWvd9QH7RP4pbXTf6iv2iZeHouCGOC9l3d/28Zo7jMx
f0MtwLGT+3pbn+hNwoprm/q7mYvzmqMxQhLLPqBd6qZz7Wj8pRseM6Z6vy/VtXvru6GL/aDNpZHw
xZCocnfKbEdM6hNdeNOGOvdStbkFSrm6Ab9N4MXeEKAGYoWMCaS2r/ReWz5pzf3vY7o1eRc7Q1LM
apYz7Ix0yk8x71e5nJ3Ree4nxk1dqGsH9vv8XRxYy5jADZvDlnrvaWuI8DyrtkfveTC7YoWaZ8DF
jRW7OoG4soAvB9Puv3qEp6RNKbSise+bDupPPGxz9sbbzv99Eq/eymBS+NvOxciqmciZLWFnyCE/
We7oDxuCckvpaBHdDi46Wzx5Y66U0+92r06oilQC+HbBQ3iJnmdqWiDCQbzGufkw5PVrk9c3XMcS
T1y+3vDE/tvExeEiemU1bQ4T/aw/t5MZtmq9m2YpbCZlW3bFc8e6h99HdS0ZBLazf2xenDM1JtZc
Qi/FVY34UKK4kmrcL6XMTwYRxSV1dS0P9FHz6vIWY9f1DfOP6WXGv12QvCrHfG5gWjLQDdGpTskL
P2E3MrJXD923AV4culFCGxQ42+EYlXeSnLsKANlFwfHl94m8NZiLXVnoLGs6Y5lH2WvHLVUhfvT2
u4mrOxDMUth8gAcZl4gQlZW1nS9Jkl7ZyWRj5u+///71m+ubgYsFETP6PIvFgLabn83eUd8Yugz2
6bo7G6vurj4ZuDI/b0I1/s2BhKYUgHAX6DZYiS5bFNPY5CbKy0ADWqM/ndN1+8Xz16FaWiqm4VVU
N+L6q1fLN3sXYb08av3AathrsoiR90nvwfN3brNjC1nR36f02uYDpBQ8EOBjQzfe8inftrhoijqT
W5zo2YiE/qKVJ3vukWu61Vh0bfd9t3MxpFpXhcgq2Om091HdaBU0l2+1dt6ycfEAL2JtztUENpDh
DBKlWVeijwo7Dn6fshtmLukDqrgqocwLM8X0COEUyJHv0I75X9YFwH00+ULY8l9l7LHtSgmK8Mig
lolj5XtjXEugRKDglv0Po/lm6GJhzGYcaWLAUKUHtl44mgis8VYn8dUp+2bkYmXmgqjxpC9GOAj5
tJ0NqfOp/i9PpqXZ4f/O2WVexOZaVtDlAtTSXvNJzk2Xp604aSO/1YC9fPDlRbjAyZF4NnUdObOf
x6Zh8zhWBh7eRpI92bV5EpP8UCQDei/HjdnE3mgX95zc4ua8eloXVhCEMH9V736aVey5iME2BB/e
JV6WbQQFs3EXZfqNdrWr64W3AUjfUQn9V4dDXJFWA1ENkqhEXrFxBu1V7NbiRjRxdTTArKIFAAwP
/+ozSE2E5/WMSezRdqNEyAQ5aoUa73/afd/sLN/xzcflc2fKYloWq9/G3YtJdqgd/X6KroHC0GuC
zD3S2kADX0KMWiUdTVFjxsadvYfoGTlnUR2lu3adPxIX4u/xKj5Sn37afZS93SoaX02TfDd/cYpV
nnAZ2xAxRFDt+9zB46N8Q/E/TD0eJbegDP9eOOQeCKh7QamMNptLwQWlkEjepUB+ViTkpm8k+1jy
hLL6fU7/vQlhBYStyqIsiBTaRepHyXELagKQT529DsqBW5FU3nIZV8q5aOlFMRx5OnkhvLo4yAJS
kFMxqBztBhJwkKB9dzgAUupeWdsBgGJVyFWU/cFSmqzNFXqWuIvOpVv56X8HTvgKFALBRQpMBRpS
f+5QFEK5qHv8diEe8vrYxy+/T+Wt3784ARMkY5tCxyjL6kE1dqN1Y/v/9YE//eHPAVyEEcYgW52U
YQDyXbdtXLSkBGqIMnSYul3UB3GYuLWfhSUK4pLHfH0lh5av7W49ga4EiADiK9B1AHURJvMynNHE
TEeobnI3fmrfDR9ipfPBCGNH+jT9MmJnfUfWt7TKr+Adfhq9OHypbk+pshjt3oVbe6YzR+02BSIA
ip9/2r2Ifl/Ma+fi+xgvtmwujakmjzA3Kz4nX1b5ZBD/dxO35vEyxulrRWk4qCPdp3pl7UynuJMc
gmLD9myv0/tuR3b/c7HhxxxeEn6qcqoW42KwYRHTV6ocgpft90Et83K5R7/Nm678PGSiqExKc5gw
79Vz5xhe7aQPZWjeEJK40sH0cygXD9ZJnjvWC9hhq7ZyyHbIXBLkgfaAs+BXKxGged/yy7+QwjQN
bjVAKst2+22cF4+k2IipxpftOPoUTcravgvYS+HjkbSZTkO0gFJMnEV5la72X+JE7hRv9tM3io16
qwhycy4uHFsll0ylHb4lfup9NNqiiYp/lYHtZ1ukXp7rJwA49vfJbnRZeOsVdSUP83MhLryerQtd
z5aFEGvDpyGwTvZG+CQizudWcax38koPVnQL13HN14KWZ7lQoJ+gXz4WlVSHxBGxkIi2zbBRrVXa
dP9zeLbcEv+YuHA4Wtwrkj3BhFWNYanyVZ8j1hjnG1XTa9c87iMZtRcQtKPP4+eBMdW866oO0eZE
xze1G2MHIfZ4HPH+cS3gXd3fz+dyR1zuW7S3g2oI0CYNl/FPc/HYoYkSvCEuk/6IdNeNbagRXxk3
VnxLnenqyP4xddlkSBtdFmAVwwRmIhr0eq8jsTNLA8BbBb/xwLp2HNH6sDC+oxr4ryupbdCtBU1W
5In1AUqKPJoSeFJRDw/TSE+9PHisUs6/T+VV//3d6MUO4XLTtIWMeDDvFd80pG1u9O99Tz0Sg7Uk
TgMIyedOJaQ7o+J76MyHs8lXVLRbkA14dRaffv+ga3fW9++5WNumg6qAWuB7ul4KaN/u0arnkP7W
uK9uIYRRKPKqeCJdRuECikRAHOFgVPIOrEUOqRO3tz64KTn5LaLGq3sInbgL4xcCf/kiPKWTmjCk
ipAGkFsvFuy560vHYtDZZbX3++xdu7mQf/rb1MXNNSaWOdIepvo29QuGmid/LnKP95GhbWvpfZ6f
fzd41Yd9M3hx8qEAI2y7wTymdhLpeecVzP6fs57wYd9MXNxSRIltK6U4FtADcHgOlnzpmfUqmNz/
9xTXT0sXd5CIFd4bLWaPScJBpObNCSC8UPVWuluFzlt7Yvn3by9Ng00VurowKLu5U7UIosYO1Z70
1rrhU66vz9IHjuY7277kBDEn4ExAAonEdIris0R3oJ++EcZcPbHwVv/PxMX6gOkUD78azr/uMtnL
9Ir4tswsCENopvf7brtl6mKBkOhMpr7HaEYAu6EeyZJnTSr8341cnzKoOVtgiUJ++uK46sA12VTC
lhbcjqSxBk72Fk3MVe8DyRQQN1lgI78ERSh1VvSAny1Joc/WOKnN2ZxALIJ7s+1useZdu1WQTwUr
DDiz0Nh0MWelOgNQk+AJnqBdquzX4FikUurM5VEMz+0tYNi1FULTvwoGTBD1oXb8c1+XGuJZVuIp
XsVEj4Y2Vg52qsWbPL5Z77m2TgsUyNRtyCyDXuOnqVnPm9lsYzQK9omXK+luggv6fStcGQ2Q0xgI
KBss7V+51dgYZTtl6MLVrL2CInvVAMCdZcHvVq6s0NIVK6NgAF0Q87LKPiZlWo09VqjXci835ZeZ
d0Fqy56pVsRJbN1ttPzxd5sLJynm5yKKAkspyA3BigbJxssyO6usQuhZxt1We2+6Ywqm5bSbfAWk
NuWHDsBdqwM7DWb+yvTtpvOZWTrNRN2CrGaT+E2WOpW2t1pknaut1ChOn/udFCrNo8yicoEk5O8W
uLIb/lHVitfZHy1XowLChnkpAk6KDUd1SZ3PrfJECPMsDcQlAwZcvrZmRNhmal6M5p6LyZXKOUiR
WZlzipLso8ahA/1Cp4fOtj25PPbmJile6MgdzXwZSJjQzq3mNW4NoAWZI9ugJwfRHKK4FvLOM3lS
bVyM+5LXDqDNEnuouSfmXTOiquELanoq2toANay0kPTrOCVOpz0J+6kEb1O260RgQDtEFH4LAKJC
dmISvgpCkinzGH21h9rhBnFQTnC6KgKHgdF88Ox5TFsniVeN8O0hBPzIFVRzOIn05mxr22GsHBA5
OEN5mOR7SY2shuDjd9Q+xCMFpeZx6GqfpizKyjABgy7ZqlVUxXf6cJTko1XAINhRs/6rUO/Kcd0N
ECuOdN3vKDoOPvm0ZRIo/z4H6ySrK5B0Tuh/0O1dIm816TPJu2CIIczYbUHljAmoweU+R+r0DDkP
VlROo6365DAXgWUGiroZ5xntPO91vzaqCQrjKxOpWExIWp2M5Jzo4ZCcoGrGxWqUVySG2Hqgwrkx
rjkD+VR5pNCtEZ+t8mgrDnqqIi2GhrOuug1ZNwv7KgsSzXRsKyzl14x+KVak9NGAlokOpB7JsS5m
pykPdrcfi8C0U79Ue7dTHIO/znbQtrKbZ4OjW3hHg50a4hy4JKgNYrPyXRt8qZO8rD8a6V0m43E9
PeVJaJj3Ojn1/S5v3ya+F/CQ03AUxNMrL3uJwUaBqrlbN/goNaogDsjJffoham3djkfOVrH1h1XA
tVmujXXP67syPVLLncfQhGxu43ZjGXDwxg13DWgXyavJ3Ln1DNnHJqBW67QEHWUWcJr9fdOdinqL
XdDl27F+GjAXGfDqmrprOmWLsxWLcCgkty79zA4UzdeHIAGiPbMPNPNAPJzNuxZWx2mVz6eR/hn+
cCOi0sJswcA9sfCNSh2UhdA0rmzZ8ECrI1VWqnWwnjJxSseo5OtpAFnaY9qFlhpp5BH1Mgf6k55V
94BM7aXWz/rE1dN9gwAJQq8kd+PxTtLe5tE3gL3LxxWXH3N0NUIMudgq0kmyd+W4StWDljrj9Kxx
9N2Yu9E2oE1QOOy9y94U44Fxj7NzZqzRuuwxSfVM7cRhOy59K0Uho1JdazryPHdauINKO2vJfuh6
cCFXTm6u0QuGwHp2puqpQP6AvJnKvqEPKXBq1uDYk1+3wouBDGC8AJb9TmugzDF7U+/nUALpJz/O
Vpq5t4dDnVe4s2pvHN5Vs3VodgcWNQm0VOR15uucQy+1CGWxBvLRE+3bUJyIBn2h0iEDlA809Ez5
PTh+0E3sl/RgLNMH1XpzPrHBzaTIMjbEKBw1RryMt2uYlFGeuipFp7EISApnF02ApPf3fOo3HaKq
at3mcDsHWnzmNUFt1LWTwCYeAYCzNNd4KcK5hBAxNhLmSPXoGPW2Yecq/qqIZ1pBxphDMm/C/s22
pLhTZbDRyIGM0pqk4mRqnTPOETNUaMUFPcPntYVbgv64IY9Jdaj1NpSk0K5fDSVqc7ePA5p/Topb
FyejDYbkRR42PHsS+UlXwoKeEu5JLWbwTkkUEOgyLAtaC7dy7gtxmiWX0bWlefYUWAMJKh5Y/CjE
XaUdatitk2jqAfCm75StivFPkR3jcmMNT4b0qPVfBqZ3eJTrCJqdLvLV61k1XsB345bqfdF/DN3o
JFkCgqiTUYQo6EnFIc/ukvhUC81HejswJN0zs8eEHbhiuW12X6WvktGuEsm12FmCRou0M3rEEzFI
YVwOISXL0+0PfEyVfWV1mACDlHmNPPtM5h6ra0duoNg7OuYiXo3DeVLa04BJnw9muVL5ixFDRHpb
1YEkqW6GoXXCl4cHgl6sWfilHuS66rfZhmH/pmSKSPpSGZtkQNlODqrpfRh3Wmq7GUDPA12PcPL2
nbH4o5F4ReYRKcHxo27XjV5BfaFOblKilZhaK7WeQ6VWQ8ZHB+UNX5rglCwrKBLTtZUDm5/AR5RV
fkdcwwyzKVLK+4a/QSadgcNvpKlPG8OJY+aR5s+chfnsGxU24pqkicPyN6nbTblLmdcr+GpPqdaT
yeC48dCl3lj5Qtu0g1uMlpNKq6nu3N702uoxTt083aiQP62px/PJbY1wLMBt1+uOMb5zDc7Kcnrc
GZZ4k62QjKXTxeqqrCjuOLDzmPXGrEPD7p0m2aExzKn0u1YcC2XXoNFMaTayyuE8XhUFMgipuUmx
FNqbgkkStuRT2XSZtUr0PeJ7R81Oxvxs62VIWShZO1b+EVYczEhe26Hoet8GwIIpa9JJrtwApBXH
7tj0OKr+mMCRSqey/KOo52zcVKPP8ohlaFMYntoRl9r8onRFUMGTSgMomYxc9hTcELHu6wLwUzNC
1djRE7jbpFC8Hrdmj+bAvltrsb0eQS6Y2y+W4RVGEuXZW2ccqLWv+k1BXejUqdWJVQ80e8piX08e
SfEsyo2JJ8SyeJbSQZbTjuaS+9DNzDQcCXFEI4wLZSmHxzYY6UB/m+5Haa1n08qiu9I6GpUR2NiR
iuHrzRb9Sw7iI/j7kupeZc9One7rqXDBeBLInPp5Z2FMT1J5AKLMaUzVAZ2xXyPiEjYinBcT0ZAM
FVLd2BIeqq3mI2bUSkgWxvVaN/90432e4JomW2SVMrhBZoWKvmPjmcYAfqRrUL8raeP1HXRVpjCW
maMlhZuk0EtPHhW6L02CKbK9voSkprGdx5e5RzlJuevqRyCjlPmDZrJbx5onCjCgl886OYsJrf5i
O4pAx9Ubm11QZbu5J05qgqyTbWtUYiewMlWt09E7Xf9jGBHhUa2FnZWskBDEPbFTIQuBluak/6rH
YzGspjmatA26hfcga1m3JfGGtPZ1C2hPv2jWffc5YYKncBxOho62D9kd4347k8Qx++eq2lJxJwyv
Yvux3k9a7qjChpCu5kKJMSiaJ2uOwRi3N3G5ZgZUF/XZAf/tSlo03To37h9psdbyL13PnSX8Tj9m
grxZ/KjBLanaB9JOi+tISs1V4Ldy8UDE4Fr81MVHq9yomNr+jkJEUufMLboNOgt1iYZjlUGzCi5U
czv2nrQ7w37JZHboMVH5sCmloMdJkfLCoTyFo5Wdgb/wPo3UOAkAVnGm9o6R2Ekh1su55UqjBMmc
7ah/ZMoj4Y+2fSbWMaOTJxuTMy2fXIZorR/blTF9oOvMoQ3u3Ars2xtCS3+AP4JKWCvvW7VbdIXW
o3RUuy8B39GKzVjofg9MSiX5DOyVhY5rOn2vTdCDPigIe7raAVNJJPAzsypccDM6ps49yKVk2UPD
hlBNj1q/TgeoTHfUqXFVwppsAD/Gtqm6ktM1/sdIVlBzdUVG3BL70VIOChB/cZzgilwz5VGnO9UM
KtOFFrmnwE2jCAkVGLw+xGpxJ2WzK4c+EARUmyDls5/tRnUN8tykFeKQ0h2a8k9OHM0+92mGlsvO
ibsja3rM3EdmbJgCtR/lidnKukYcPqBghAilMAYfbXLUCvr6ZWi1eygL95B9me8S8irpm7SI4V2Q
5CyBCYER094sjy2I5k1a5tnNWU7+qPw+LcISPQRNoErA5sm+oRXQ5InqMqohPIq3hIXHtoQ219Fg
3l9PnBauB9s1QxRo/MXN/yfprF09vjAa0fxBk19AzOVW/RtBEDd2L2KUnamwVoO+raQPMotQ51+C
IRAb0ZKcfKYZ3oqAMtXJco3LLtdkX2qb9SSPuzort0b+RnAcSkg5jk9GJjsW3nbC9jkAftbMgDGA
gp2aOnyMKrC1SN4QMyc1Puu4jNIE/iduA4Ph7swThxIcDjN1FQHQSrLJhh0Qo1p6zJUH3u3spA2B
IAoKmkRprifgzFhbCWCldHQy2rhlGhYQ3qAtqsZiWCkzOH7iL9NcZQjPcDfqve5lbZgRSFriamNb
lQRWPYMgw3JzLh1kSgJlml29fq2Hs9be23MV9IBIIMSwyb7WqFOUxLVSMGUpgdWezLyCzs+hwusn
tWsHeirebN7FArMPgVi71bxR00GWMgezissshpBM6qVNtkbbu1tn7zpB9MFOAg9lQamTJOsW0RaF
OzFbvC2PHaucufP7/K6pB5/Eu7yMxOxZjDsUy90Y4BEF6N8CttBUXjrpa4IjB9+Wk6YdnhVbCCnZ
5ZMJSIk13g2F5mga89C8DIUZqE7Iz4CQuTmcXlymPkkrh+KFClVi2e53qW3OTpbsOkN5myBuz+c3
G3WHcgQ3gFbgGamuala4I67zthHeoJ+MdJ1imQyMIbLbs85NL2n/kJj7SdY5Josd0SRuymqnZAuB
AbQ4cQqghccR3EqpP/BI1+YwF0GRbdBIgbbjKpB1ROFlipQIHiLFHFg2yq7ztKLz20hSNATqq7RM
1jn6vWNmuKoITH4wFClM4Lo6ZQgZgoK+xAODkAdRza6UHKtlqWb+V7aAFW8UlVxR8yBXcYik3kNB
6TEry+daYr5CH6Zax+XqZQj3mmyG8AC0xKDfViP+oQ9FFqmp7GktXkQ5JIHhX4a8XdWJrKPbnryr
khWUgxLqWrevW/4nGYePnElRJ7F9qTAajPZ5yPuwnndlp4UGOePbfamZN0IXCOrvuiW27jZkRODc
tpuCtbu2H9dWL151bgSTCTbiNEYAjZ2CqyYg+pemgPNMw8Ne+YCwIw46hExOhelCoMHVAKyDQEPI
K0T8WE6W9KtWfVf1Y64bDlXudWE4vEzOIJP3shEPUvKRZPaOlngx1OgksI288dJqCYxYaHK/E8+z
OM7xm8mX0VkPab2NJTD52w/UuGvbnazcm9KB9g8GSHy6Er5b8S2AqmYdD7G68HrztTa/jAyc8QOD
9J47mMEUxwek2tyq6x2I6riG3ERsKP+oSwqjGsKhbe81uw+TtFjlU3rfFplb6mRdqP1OmNbzhPVW
+sKVaIbmSs0txzOxH8wYKYdPrQwLc3oaKEGfdmDTcp/Kr1NtQToR6s5j45e44ik63Q0B/oKNHj/i
lVBCQGh4pCXeZ3gOmrgLyuQIfuowA2DLlmcvtjRcZBx/Pg+42GcR2IkekSF2sulRj8lWAXoyts6m
2aP+qvs1GXHpwU0i3Klxceos8dlADxMz3hQ7+YBWiz91ZIVGR+wz9D3UACQK+y2bH9rxnRkfEu2D
Dmk3TKdXdAS37nBXja+qCkC9+iGkfWGMnlUJZ27gCjqNSpuO1/QUI2SE9tngqOP4Ic94hNZDLjk9
SM+UymtKg7oTN85trAUcA9dpeZBQ3nUnnboxzrIjOtOX8VLMBtmVCRr5BkPG3yL0fOHMzqPZFuCS
5tNXDKAlTjwjjsUxYVkq8JFIZhEEYYTB8TWGdEzMec+6+CPr1MorRZ46BtOcdqktqXUoyefURkbF
HLindACIVxxptUESrwY4sT1gX5FgbLQMqj3IbNRpCeSXDXiy2tPcbXjr97IdVMgNuCzF9QD2OfjN
zEKUON71YxUUsn4fF5LpdS1yp4VWBjo2QScXTlemeDQ1SyYTfN+GAukco4mpHzftweqxfQ1ZmA99
g3LwxJWt1oKlGwrcmax99lkSdqUmHGJa4D4y00995h9A4nk5o6u6xNnAo8ioMhXJn2xTtZk72HNA
8HRuR9NLFeEXNssdPrB7nkmbikIFDF1rUCzNfau2AiZSPFazKttm85w4tpSsM1GoTxUnq26SSidF
hqGHiohDEvnOqpKoQHXOjRPxhS8v0POpuRzCLQi83ntIc1E5feC2tAc1fxBXM8aIy3oCLRDEHE86
q9aVMu6sLg0kpAUahMQjT4OEzUFFZK8cp8XPlmdbzIpjG/qmlmQvNes7tA2CMFWK8qH054p/kWYC
5++U+O3UueNg+V2l+Jka+5Le4DkS516sigOYWs8Joqc4iWeXtq2nJEUPHKv6XFj9ahwoxyMJqYcy
QRIDwYgwk7uZSmtt1vZlw440Vp7hsXcti9dyKwdNnQSjoH5FJM8W6gHCzxMaUZFoHsoW2HwqHhTI
kumEQe129jrIMUPV6LVHMjyX8YrH8Vm3jO5znZ9lozuVxDxYKgRY9I75NEYW166DhKTIyQCXg8QX
ybRPO1efy76E8DJvjrNuH5uBvQ2p/TlNAiIVWbVFts1L62mLckwowKcgpno1M+N1GHTk59vspGQF
Utlp7YFefJMo+O+SOaxThM10kPFCoqFqNM9FjXxpN6Z4q+pIH3TgVarA5Zm3lcdt+087IATWxnYf
m7FrUGYi56xqyOmmByCIwTZb5Os0tvCOwyVTW5FmV2EiN+uOD5rTcza7nb4cd2w6uYr9BDkqvB9S
7lsM27ur8MCYhZPwpvFKmZ7HXEeOF0SOmNaaO6ZZQrRVQzp86UuoumFFUWNwVdZ7aa7t2hQ/wqv+
Li+ro2xAnWQsM38w8mDoyVOlyegKQs2CmZ0P+eC1FSMrGaNrQ+bDmZNaciaz/IR338qjKINiVpgz
IjhQtXeeQK8ny3Bvyj5LjY2hJSfQSgQFrgpboeBqIQ9pUoElAWQglSmvsqY5ZVp97uRspdTppu/z
fdFOhx5NHKb0fzg7j+XIkSYJPxHMoMUVBVGaLOrmBcZmN6G1SuDp96s57N/D5TZt9zKnHqIAJDIj
3D3cu3VjD/3PdXEqX2bOVp1w+WzjcFBmoOLBDjMOCZMCiOQ9RItj+1smfMtV2tp+bdum5jRh19ev
Lv4qGLseOb+wCblXgQtErnhOnl0aOwGg0Nd7k4AjPRoTP7f5rNLlrPbZY7x0v7Vp2FuqfSSS8Cbt
aK6kRZytAaipTFMqsu4YxyR8WxLW2kLug3pZdusggqK03moI4LHIyNxTD3NlIceN7qUxfUlqiifq
U2Q921ZIpLnFnmHNYTOTUlOX9w0VXalI4bCOF1yFN3PKCadYfSDG8qGJi4sydLtFV7fFUr1YefMy
GxyHljX9JqWxdU2bLs4etoMjPRDpuxlrY4+bNPQWoHa/Tl5M9TQZWihkyrSoe2iGZb9k3b3U/0rW
1e8Sfau01nZYrSdLXUNtXg7VWLwlqv2kV+yHXb2VNSmY1uTcWhHCbclgzitpdiSKPmexci50Z2v3
fN5rPahgSa0MFGxQg5Ae4+a5/qGqUEBNfJB6AJJhqF76xqS3SV9mR70Ip8i8pgDWtpZ+2+cdKQw5
+6eQtecyLa2gstL7GRwjkpblkEuqwcqVr5bfWVAn1qkX+rxJu2Gv2cvFcvr5NPL1r4NGi9ii5xFG
GqaN+Wgn07YtbMp759cUO6cpWV5EAo9W8nE3qvMRReMvU58qV6L+nDrcEdvokU5pG+coIeTUr2X7
QS6m5yaR/KlhR4k5h6UMYLMLWmaq/xnA1zt3WsZDpMWXujA8vehPUyV7rRJl/AHjzYz022UtmSdO
b+ooArdMD7W5PCuAgiVNkZOXm8JKn7quJ1EuaS9N1uxEkYVaprAPVOe1zX9WUhN21nC7SgubfVMH
SZWHdZVvnT722znxh4q6HJAbLEDvn8fuV9WkfqZpm2RUN1re+1JqHNQ09SpR3ygcJ8uaBqORvyBu
eigkadqoCsbtYtilmeolduFHZeVWFdgJPLc7j+lJXtWPRU1gNaalCbBip5vO5ttaRCb4Ff1GPPV+
HZnqJpqsR9ofzzYxxyICEDZ+femqFtw4WrlZIHhrqjZqHO+VJvpIpmQXm1fuebw35eJnMwNqs4Pv
p8S8rKK+OFYdeZNuHCQjzTDFaO/0obhrx/intJLVO0bGo9oZHq3iFoOVxrfy/CwtShI2RXdrRgu9
Wx0ZLittP+TxdRbqXp2sczkyL0caAruNzAMx+l/xqj5nbXLE7+dmEepzmul3ots7bULtPG31FE6H
cW51w+bgpVQCZT1cctq1xuCmlnHcC/b1KF0vDfFiStWESjuxV5S3hohCWZF2kzwC5sWhZudEVqtj
WJeau6gND6J1KQAOQzz7cY+dMzA9BljPy7TwpJLoMq6Tq+Pe29K6gKPe4ukJWGpu487ZJCo5qqpx
NhNtn+TmWWI3GBm6Rc5GmWVH0XkAyuyi0RNZ7UdqcegSiROMGDabND6OMdexuKN5CPvZ2gqhhJHS
HAYF+rrB8lSrPH1igGwh7lBqg2apdgokcF8kd0Ws8EoaCZv3aptblq8MM9TyuDF7M9SH9DgRw2ZO
5SHKyl0jqpCxF/Z5hgrdtRM/Vkb40sG+Twb53KvS21rEGz2zgjK1ZTcjFt1t5oJqaCDNVL8MKx1r
Px6SVmogpPlf8C5xtSi7tYzyMZViL28UXzd7+pR4PqV9SaFlBWOV32YZKg3T9qdZ3dmCnlzVM07s
wYuY1V3SfIN49G1Q2kNdOz91Pu5CMn/G+a9+mu7brvVJOPPzMtlHMozEmIUJcNqkmOhNVbeUs4vI
5KCzJcSCdlgygDTX0DWxFY7pclBlCZ7C8vpBPZez6Ymq87V4Oqp5VrlZPf1MOm2zWu1TPTFO0eEy
1UeovqYbPdN8BTGYAkOUrSJIowT8dw5Uo/ZVabip4/I2gemPAc5hULbdYN4TV08XnmyieN4boJqg
zrvVLMJFZ5Coz8Iq04M1qk/jJPljiuTbYS/Sh8XVSKVzyWP1ysJ50pR+X9Fsd9katlYJwxkfewMs
tpGXB6Oc/H7IPHVsXs2iB6mW25Nos71j4AJWCaLsZ09yKtK8khc6tDuxMsch1BAfh1OZjyctYgTH
yQM9T58zk0U227+LuH81yTppJXGWK+VxUMtjaluerGiHwky3o6hbby0lgNv5bAMOSApTExqkSP6r
qrqwXOnamnTfLBKtZa66eZ1c6ii9yJq2uPmUB3mZHuO6+ehL47xYar5PLELMwWPpXtIVnDt9bov0
xhAaM2vVfbOgtlEcMmGLgzLO7KTw/nCDZu3clV1KP9A3B90m2H4Q1Z01gnwoJiIGmLQRZ/aNVneM
W5rnRqK9E47mrpNz70jUD8QRZ7q9bPhXd42sh/HQeQxWB63BDp8jT1jNX1qK8K+VLo4+XfSi/cDn
ml6P+DDTYfuspYNl08i1E3tws8H98BBFdIRg+pEmQLmLH9NSAlJJmH7NF1uFt1rjSyPbvgRwYXJM
9gqsXhrBg07VbRpHTIPU6T6uoAI71SFpGqVH3UYveVy9FCNNIr8s23BS7+rMuB+rhf7NgoCz2mI/
N8ZDNknKTWtQWUoZ9f3QXPGca72bSOe1772xEDsMadzV/gH24Im4dBVjIXyp8hbZ9AA3PdJqA9u8
X1T1qa+Xx0ItD3YTByiTNjp6nFiUftk1z6liYZa8bJB9ula7bBYT7HPWvCougw7KasGli+gZtyKm
r6tXL9XL/SLARp3ezyr7VJR8bQm06yTAiWJvHfd4ZLiN88pRhl9eth1zBdp7PyFBmazyjrDlM8oR
r4p2iay5zji743QfkaxMBe1Ks7wfynYjFsI6899mvrqmPgO/PkScjFn30Kd1MDgPOVtxLybAY4t6
EuqGrcocCWvJIzedH9I8uzXoNBCWeUbX39D3BRb7gq7kuyRefButyDgVLpGWQUs1ytgj7OpwJ8Nt
rF0MvmNdG14ASzBy8IBkTEP7ighbAINXwZ3yQ1d2CJ+BkxWKfGvDX3Il9bWPhTeOAK6QRQwMexNN
7dwMqAgkj/xZHu+5L16QGZX2jzoFzRIPDUQmBBDTYL+7xfJMJd0YRupGyfsUg9ihZeLQF221p9pV
s5+xACVro82cUUQji9IACs2qCNG7ukUb+53x4fQ0Nt2yycH/8IB02dW8yUHDMaC1cghWnF676N2J
HxXqzKR4qMc0yDiCHHNihzPcBgJxnZK90tn31EcUTioQDTeg4j8PHojL47GzSy+qn2M+lNJovSa5
CLQGqdJtTZyoarxeiksR0U1YwAXIiu2s9RXtozGKwyqRGbiMj7b82xy00JmA19GrtPlhqFDC9NHG
UiqfXoQzQfHqqUBPIe85Z8C8Yz92WE7TPapRoPQRF7TU65pxW9UoxIBuLbaQWCEgRR2Pi3yYu5+r
Md5U9j4pVF+XOT4T6Iy+3Tk1fPxym8sfES6yRNGirt0sI3euKqFmCGDW0k3SmdcXuQNrJErfVf3F
4tkVIFNmf5hzME3D3q6N5VWtp2TOYUDZEjetZ8CGRPo+c96pWt3EetQrJOJtARq1WwTIfEL0gy2C
SEJdGT8MK0qWZ+heV+hPMeKvJYqhneat2T/byNK65TRC2oKXAm3DPCehQcVjlplnUDd1HdwVfufq
8r6iEDLjwQVpAL+Kg3h9juq7GMJ/sF7t+rWfXsZccm3jtbPulfrRqJmJlXRE3yscAe3QOJ9iJ7/F
a2PTNCxC5FHL3B2t5t6Bg2pGovo4ouJ62LSyAIlIXtahcHWoPL2S3WpATgHJWqJ0obim1E341yXy
eLNnQ7XuLEA5G/iqy4VXoImy1tBZWj/KxUZYE9vEXe2gLVmLO23Wsdl8ZhJ0Q5zsZiLrYGAp6spd
qVwiyjipnyljYN5EvjGcbbbeYG8aFCxJWhsz0WmE2uKcD0rNQaffj7G2zWSQqlg9FpTpWRd7tYr5
8/TCxoteMZt/2rPuC2iK1MrvmyojN2NAUhc32wIykzZMuLmu+utc/0yB9c3EmkJJfZHr+hVvHhjZ
aHiOi+5XubD7An0mC16e1KdPMnukHvWhMzYBwUsCHYCMPRGgbzYigZIUj0wS6jhqaZRuPVBolJxW
pdlWiLImWeZPS7t2paZV9NeBmbwYINLJ6YpxrEIL056ViI41XVA82PdNzjlsKee2QVawLD/iK5VV
JRaoqHYFdw4lRJ2KzgVkep8p+MjThS6xHORSvs+F2biikH6XmfxkDs9yP/tDzMJLac0EQs9Wam+X
+qpGs49aBYHPv2+nyGdq5y5fC38EziYC2wOBCZwVFKgot7Ok+FS2gY5yrKjHZ1t3fucZn/VgHYia
rt0msvFnrFpfUH87YgUpK4OFfTrS07eqS0Ymg+bfrdJ5RVwUQTGvfjsJoP3Fi9TyQpIeyszaizur
2JjNdBFWGwot/S0AFTpsoMqsDEhj3Vt8znHXhnX+xjT1USyw0HO/rUv+jpPvpBHcZYhQYubGbgYe
MQhxXiZ1l8z6uamz91Y0WwkFeSqbfAdow2oHuxOL74nEItv2SKUP5k6aXTtn55VlpouWmqORIr6U
0T49dNj8DglNgXW1VhwQ5sjONhpHb5k0SJD+Hje6TdUMT9qqBEAkezN/qjgm4nzcTGBW8tzdNibb
elXbh6hR7qwp8lYoUrMiEYCFv/Tpj8jBfqiZoRAkr7QRLaTTPooyt+/qnWwLX2Q0kVC4UhJ5Y6/6
kj3koIBEkTXy3dJ3h27F2WCcvKkBucVsqmb82mpoWTKUWYIo5NTZLxaHXG2fIkDtoRi2qUPYg1xt
hxh4DgIHXeJhMJn50TMfxsJTdWmrLJyXJfKvCIdznQ1xjHcTD2gQg6dzQFaVGZTZxElY86OKG7OP
EPk12DK3o30vsT8tFdI4ixK00qlFWzRoUim5LSd2Wpa7Pu4f5Nx+H6QprJXqWS/z01yM+6Ts/EJK
j0tWPZadsrfW2s/Q7dlD4pdwhR3jITMNdaReW6QaQjSaNvpYhXCx1Ctia9nGJooIXBkkfOH7wS8p
SXEVul209JKM+VYY3Ek/e0tGE1yNrKjhEKsSB1V8SChtXczgt6Wqhj07Xdt+MNrnplp1rtdhN1qU
CjaNDr2GzNoZ1mgfj9m25zyNG5vAkiSIzDmEs/FlDkWELY/Amq6MyCFH79tDMFkmHmGW8yQlre5p
MXCGSlU+wJmqlzIbdrWo2Lyrn2ZXfkjAzoDg2aVLOkqvxY1LVFgQuXM0nHQD/t0xHoukDyh26Hdz
FHP5+GQX+sGox02GXCXuxDFKuuM4pQEbHnkNC+LbfJfy3nVUA3JTx245MdueVr4zGGEaC38cKdx1
8ym1Uec53VtWjZtEr7bC1Cg+QXEzsA5VA5xNtO1Q5qEwxSlp5IvawhcrSFAAwHjANpJfYjGJqRx1
mfBvw1eFE0Zl4cvLHOaGETRqwpkcs92Xe7rLra3XQXqF1AzzhOz3Zk5rFHr1GRXNzRWetzXS9rrf
Uw7s3RteozZeGukeJeXPcZGDuG1sV5blk9QZQQfRivgQbKkJazvfVWDLohP7YRxpzpPdLJwIh9n+
lzpQmMDv3kgdi5pirIm0sxGbbnGFHAYQxDk3jybSpnLoTmPfP6CdvGrGjpFlBVGsnCYUnp0k3emV
83I94olmDBAA0ZDW2V1qDnzQTExYa/tmXAfv9AIw8KdssKSjbIMbYljZzMRW4+OSjm42NCerrIK4
W7eTrT4lcf/SOfF2Qmwe5cYPMdDl2wIJmLqx6BwkuH+t78+SmQdFawa5nW1l2zpUPUHBVut3Y/Ym
FP6eobpFPRz6vgjroQqFmL0Z4XFTN97YGfdlN91YM/hbS0HfIh3RrelSTOVJUdeHOq1OIkkPpG9t
IgnLFluEOQ8zQaLQI7zR7NulI9uuNF7HmcAjiV21iPNNpHDiKdrJSMrA4OypHCnsKTCiId+mEglr
IPAO4ayDom5tq7+rOVWuVR2HYJDV7c1kYrPVt/nGVijNO824VHh7qSyrK/raUhjqVcMnUcPloTRv
lruW7x4atnGHfNlJTqn51urcxQupkUUKvxVJFWpMhEGSwvtpU+SfKicNWp+1QC2gL37aZBaEXDV6
OAu8UIQiE+x8GWfXw5pOYSL4ZAoTDkNVbkalspheoLECdoO6/0Ezhu+4Ay9hNl4yd3t6m0NqFfup
alBa9PgfIOipJRkhuu1DkO5xp4EoAq6EOP21TAndvPO2TNJHbfF/FtLDKFClY5CyGU35lFT9a+/0
21kA5dSDL1nLEafKzDUiZtg6PKKy7Co94yRq2FNXSb2kIl68sZzRhD6wQ/NiymZjwIsXxJ82Y7Qd
UdY0a/5rok11KMgtvl5ZoVHN0uvIxix9FHV8Y2prGE9D0CqlB6vjOsw7FGN6m9Uy7WaBZVC+Ken1
FJ1HOQznFX5zLPgZmCImoJOVU/uKs7Ua57aPo7PFTWkdZuZR7RvNR0MB0prTWzyVvylc7nrNzL2i
pgAfJB0VCZUYcjUdFLrXeW4O6x6r44Yi3naQx9Wtb0ta2EBJC7B8izpWNbYJ2QdFXAUrulR9jZkB
ieGXUO5rchaaawOGmqJlt4Z7NaLlaDtPsSnhoaUsrT0lufTa641fKrLfxw0Fpy0ZG02a2NusBflk
KlC9Wnaxa4X9ojijtms70OOoXB02WoWJ/4Q5GklBB8qEuHSITLanZG3EVo5VyOGlJgZqiZGbN9N0
GPOewqDqMn+ubM1znEb2a0kaQ8UBpxTjzPuIF1wDuonBXZEyxzHRP8wGiH0npeb1+1mP9grUr+mF
Q2Q3bWfToVyTnEF562w+mqSlYS5HH9+2hPmHggGFq1dveWiqrvhQYkXZpEXt3LQSInm7QC6RdbdO
Zp06pb4eD6DjpuMJeqGTlanOS5QjYuwBMzdS5zC5n0mjayxO4zE8lm2mnKGheS6yY142751UdO9i
qRjD6e8Vg64bXt0+NrZSXJKZhEzb3HV9dROX9UsWq9tWW2lRWvXR0vl7Gfl3TQoUXbrpMhzalj9d
OPN5XqCGuoLpurnqb7I6Ug+KEI7fgaMhtY6WN1seiosqN9SGcQr31vaj5+ADtV0Ynd90WnWdudA1
aDz4qqXkd9uxM9xr5nop4eDt/GJF53h+X9VwnS8FMFQs3mM4zyq1gnjQjpnMAMzK3BRxXvqTNtqh
Lu+bXkMKFbujOW0txJ/1RcoQXU6+DaGktQ2/+dq/PpUmG6/uzpm1kSMtiKjX0ZB0qHWtc4swLMsT
r9ROIrK9bIRMsTZDdJJ4gBBZNuB7Ufy2nUc5YoUAAeXI3e2cMrU51XJYL/z63xk9Fnlqi35Wqnpf
VfSG01vTre5VsINBeZKNm5TKi2mBHIsCknTiM2yPr0dHpc28LD8b5s5AamOqvStJfMeW19Ym+GLq
zUZQDctpjeh79E03wcK+sjg2Qnod0Xev03JKlkubUBYXlxjkY3ijCUU3yVjToW6nTdfIEGC0S3O2
j8BC5tjBRwiFFGuIKYvIQIKhHjKqzrr5ETGLpKIRsq8EN2irfjNTaHeJJ0fbvlc3erFXJs2z7SMs
rTxFjPLcOV18pyS210ONttfdXq5g1HImwDLasOigay+kpHjr8GTxgc2mdZQZtWiqH6v4wXarDkow
kaplD/pPxjd3mYk4VTk20c8OC/QIbUUG0RZtoA+AdrZxsroGqhCq3HII7Mgz+zvqSn3YOQ3plHT+
w6IF6jIAKTwWjBjQRgK9BAJ5QHcGAr1AfAd5gwwE2XPbx5suKX1wgKBjDqUC5UTyKUu3dm3dmTBd
URVvS8lrDRVkcN+iI0jEYWUPtN9ED8iEJFyMlww5kpkqoWn/GOYmkPUbTXDmWxetg2OIdlLkBHll
7RxnDWs9ChhsDSK53sxmuBRSQIjaxbSUrQDOX0b6hT57sOX0YFOCq5MZDP1jpCObGEZvWtBdLtpz
ty5bRVS0ljX6EBQpVecy9zggO8Mp48RIeZDDCktiNyJiF1nlFYwbNFV9yMFji1tzmfezQqs/hFV+
cMagWqHWxVXXHHCaKx1xppHGW7uZYTqH+k1ubxT5ox1Z7blfKemuTqeHGUlkLKOivZZiLTN/+dTe
xXrNYX2jWo9cjgpKRlEED/iPcH9sdc01VANKDjj3CAZhoVOre6wDM9+Jbqv5VEs7+r4iSg46Iq4F
+RCsaqEAbeocZg4c2SJGejkRMjriF1q8N8t4s2LWFyH3zKhB42jbWM0J/9LHjhohRzLnqOLOHh+G
/Cq0vOFeVJtipzjBq1psCMD1h0QetkIaQtbD2RCIWC34uc5ihEdD36duSIBIo7CdnlHrocqkFLof
jd21Ie17yK372tqXYl/le90CEZAPRaEwV5b714m5lLoTPTrYTcSxoDYMHKBmlAgAlU5qfaonTzJA
CB9y60lN7lPcLlVzN1YnpUYTA0PGKILj2wha54fEGJnjEABoeEdUfpo+ZeK11ZyNWd7U61NrEDIq
J/6MNiYlSyDq5okkBouRqMh3Ug16mTBA6b1st2v9VNiHWFlctBxvSZHtCwYzNfiHcip/Wnmx1a34
ZpAfS5QnjPDK0FE5Hz7aA90IS/QOmFvcKBqwWCEbvpkBt3FE1SxOMED7ttLPlvqe0a0r2NnFE82K
VKByZ0PJnyPGxzrpWK1vyYxAAIGyfJogOgoZkhD14qFi0CrJQmhqR0beHaTDTpYuBmWI1oPjWGMY
1wsDBjcAnkAByiZvb7QKzft9nR+adWe3x0Ic1+JQqEy0FUdD3AH7KE6g9Leq+BDORxE/oFlPlSdn
Te5WUdzZ1kSpvSW+0rWUfZ+860xvxfECjPFS8A6YT8jqKxLhL4aWMgCeJEhVY5KglWGhxtC66TbX
iuYxXSTnvZV1ad8PI85YEnqmeb6aMKqTFt0zS+4a4m1lbrD6yNELWte1juz+fYRfXBUlSCi9DV50
R2ETof50mOGTlafKKtxRRQZvxzjeFHuhrbd6bHjtcljbn6h7b1UIYPJr4vZBcCyUdUfH/VGaW/ac
IXvq7cc5v4nMrWgfJeNFty+N+ZI0D20kuQZ6Hi1hVH9MASc5sOiHVlYKzmz1Ge3aBnS6qw4JaCbB
5WcBQF+ETgqgC3iw0qquw9UqO7QZNJ5Kb0mdEyI5AfnLTQBcCwrfq9QZlsNkKPMgJ8FgQ3cwvRGX
JwR7roYQarrO3tm1N4+NJ5HTGx/ahiMaAUFh8b2ucEptOJM41MWhmWNi0DPwBHhWIeFMg4pIT2Tw
ner18kdXvUzKh5522xGysmQi0lmwg1aPDUOJDLWUte3nxWuiso6ba88FRJfunN5z9JZN4YmVVgk5
zGDTlEcGgHrr2I+/5pXUVE62uj+ZoLI1hpBJxrHO+NQABYYMECRrU+k3qG4UEOJJ/FagQFIGcNr4
TmWkxxTPmnlsV+fQqvLRnhDYJw9/H01Xvpq6VxQF1x0HazZZ/uQpMjtWadg9icPLiGJkVlFrrEz0
MiqaQXslWvvQr8LLSgfV23g/uvn+pzmbu6Y1v/klX5h08Dv+80OuDgR/mHTUioLUMLu25o10YcsC
0dBoJIRGA/6dc8t317o+lD+uVShSQdwe15KZL52nzhubkXJgzJ9szfnO9Oer0X/uC7MmThxbMz65
NEhSm6mWw+h/uxAivfZ3jfILy/hbPV9Oopr2QOeM0wNapdE37m1fmDYoCo5NFp4g2OH8Yw/4x23G
ZllSyBMqOHfFbW0lP0jq/vH39fOFB86/LvHJWmVJphF7DXL3lhQRc7KEAilVxqS19UBXJZI9uOj/
/YqqfLURUjVTx2bl3+/OUdvZVLuedTIngVFFj/0VK+7b3/PS0hHAG0bKpS2+uc+vPhMCrHUMo3CE
1PRP/hcJM4qaNnBVudPcWW/dWEWlysTQ32/uqzem4YWiygpOLpp99TL5443RltUiUZerf8itcGqX
6da/X+Cr+/jzAld7jD8uQP+lol3kAupCeei0I8mqliQHYykv39zLl5cyFAItMNpAA/3pRZlKXvYS
CU+URS+UoXp8t+TfLPBvLmF+SsZqp7TC8ZdLiBRhqrpXbYeZ128skb67yKdXv/aWnI8qF2Fov6nB
nR8d5Zs1/YVFjULqn4YyjJ2C4YJ/vxVtlYwlzxUukSalK4xppy/yTaUyVp4s95EOV/33ZfDVBkjG
CCauMotNtz+9m3QYFdVaVTC/lfpQmK6UrH5fIKD45g0pKj/9s/EJZ4uuc3O2an7+XKEo8SxmmmHT
vFTetf676Z6pTv1yV//CEEDa/f3GvnpZuozVr2IpNhZun56k6MYVnxqOM7V7l9tXVT4z//J/v4Qh
a4pmO+wEZIr9+2VVcjWJTmM9pN37wpBeqx2JifzmBX11H39e5NN3igwGeyy6FkQi3bnIhlNr6oHQ
9W+iib/ab0xDtm3Dvn6lnw2zx9zR7DFmHZR2HbaaurWq8f/xRkz8FkndwhgJ76B/P65lkvWmj1kA
0gh0ps6YZQhcxjaViqfo39/MPy46nxebef2IMLWzdMX59NQWDgfJKJ1rCqx4sZiRLP3DQNqtvlkP
TcC02aXaWr71iI+wy6nR7atvLCC/fJ5//IBP39XsdDnlJz9gQsNhzi/Fd2Ep/2wF//stqp/DAJ25
1US+cgVpC4rR+qfSH372myjEsWJXv0cP/e383L1m37hAKtc68H9e12CTwrxINYxPr9Gw9LGrrprO
vnNf1y3kW/qaKJt4d08Dom6Z0vrWPfv6J/92yU9vU4vXdc4jblXeTDtli5jXvJ3QBBHyLP0wt9qt
fFDP0q28/S77TvlqezQxDifgzDGIZPpUFKtwFwmMNnLgUBzVR+ZCMy8Noy2a7VBFEucylxbOh6e/
L9+vvvk/r3pdXH+ezUZc6faViGn1ILb91WgYr/ouo/i6Av/nQ/3PrV1/xB8XWe1JLFnMRbojc7/T
IfuontKAA0b59fe7+XLn//N2PpWGsNJ9nqLf2JSoBs/DS4XLrOTXIjBCZz+E+fPfr/fdO/u0QBXA
JzNZuFzdYfdkovf+PSPw7o3Xv19H+fob/88T/LQsOztqLIVhpQ3+i2cE75vWf8EGQ95F93LwBijw
zY19EbVDHvgfq/HTpqKbIp0miwtq7zT65Yn+TKUdfukf4tXTHr65va/aFazk6Bp0fPOxev/3AtGN
WsmslgWyFN7w0ofqD1y6T/aNsTe+WyFfvTLSJbm5ayVPi/LvS/VZ316jE4YN2vs77X7yCiaejtkL
ZiF3uu6PBzsY3rLQ+eaY+PLz/vO6n1ZmWplaHudcV3knr+ip8sD2U2SBd5bpGRv1rL9mkiuHyek7
K8Lr0vj88VmapumOyn/Mz2ehSW/PLBljBkXsVKk39Km4YVyOvJxuThsXgKFovFK3tAe9LoXu//3V
frVw/7z6p4XbjmVZUELQDpoNcv1iu8zf7ZxfbWGWZiLsoEVTWbP/fqOtnKXaDPe1yVf96uyA88wc
5e5kJD//P/fy3xdyPlX+i9lnySR4kkhlg7q0UEU74d8v8fUy+c/NOJ8K/8RUR3spuJl53xyVXz3Y
B4efzFCPG/8+Sqf1rfiQ0QF+U/p9vUj+c2vXivqPHXpYaxhaxl+ZsUFJr0Vb8NQAG+MNwSDXLe0i
Rfo3e9o3r+1zivwiyXYSrTxNuTkP7XMr7cvl/e9P88tL6LJKcYa/qva5MK/aRdhWxMNscPd2ngpU
QvLL3y/x5fr+4xKf1rdZRtKULdfFB9dnN7tW3f79Al8WQZivyrQXKlNxn8tltI2zzFAlO/GNCBIU
Sa51lm9bz3xvA2c3bsV3fdqXt0RfSI0O4sGD+/daoGo3bFH/F2lX2hs5rmt/kQHZ8vrVW+2VytJZ
+ouRpNPe992//h33e2/iKEYJ03Nxce9gAhRNiqIoijwHod8oHsZokwj/mjAWFyWVgLSYSLKoyEyw
b6s0kfBOifyx1YAwBYiS4lel8FiTVtceXCFEN3ArQ7HrqxbDlJBe6aFFYtxQwAhUGOHlbNZVEUDz
xB0DFQfCuleAMQBB6nBq+SqAoox6U6LmiyowB353dT0WYhgXk/A4lBfzUdwEAvCNjrrGI3HhKcLY
Cq8AflAm85mInoLgQPAky+Mn5oiQmdgp93U7pgJsVQwHUv2Uk5+k5vjVapIEchiUsQDKR6k+f8Mi
iAkYF5b7MsAYyivaqQBMOuwxnUc3GEq2MQAF0BL0SWYWffmbHbqQyxztIlo2RLWa5e6BBnkDtDB7
OKD/rjk1TmM1LzxbrocEcLThPyCsESmzXiSrPCGvwsYKy4vYoZ5fIq2ojhgPGNMHAf20QPcq74GS
ieb2Dz3kRaTVbO1TPLuWKh6sfeAiNZamvSvFU+vdA90qRtcNyXdNdJti7qJJbI6RV/O2hVAmKtFK
7DXSQmfjfZRN4ym4R3v5KfZNtCVi/N+KMWp2Iocc/dScs3FO4r8lUAvJzNno16XXxlkMzAq5ARTx
49BiyPImz3Obu7Cru8SYoyNmpFVdYTyYREHdVwDYsIB1U5/IHkPIw35yxou2Kbb6fXKihZneSHcc
2862+6ahgbKpqqkSStyMP9E8K2NlggM3Nmbhrc707v3duT4AWu7CETUHqyuiWN+Jet3wvQkaFs+t
o27Ks/IWf+Sn8WaozNEFOtkldslP/yUwuVf7+Vy5Jpr1oLGneTtr2dk4c8x0kxy0c7Z9+eFZ+YHr
NeuZ3KdRZcZtxA6NLtUfo7qGKW4vnRWeOlOz6B0mhSztmJzSNx7Jyrr//LOQ7NEqhWo/0Awqjv5J
qQ/C+HPgFTtXT6O5CAmWSxUPS4yLYljeQI6CBRxkAR04IgDNeUV8nggmnuYhwK1ohPjSBTqmzI6x
/Ou6F67FEvSw6KKkEkVBPzc8ZXFQxEWXprqPHU0A0ZZ78k4keCnH83qGporrotZWZCmK8QKM6PV+
UECUjzecRPbdsHoBVvR1IasFuqUUJqXCuEvkhxIsBhjmHZCbyq1iDjiEMPBWHfAgj6bcg7Dtzex2
4G3otei4FD0v5sKWBVANsraEaHmjvEuYpQSLeOwYjozOB8u4lV00fe0mB52/vDsLbxVZT+xpR+IU
pgUMLgaUE+2h9zc1ebtuW94CMs6ImUcFk62Qkg9O5r+QYJN2HHecwysbmDD8DdI+XQIPO0sTNAyT
nwhzccdQHF/ArEaGKUfAhcfoOER/dhrtNR5p5ZrtliKZnDISY1Rc5mLjiMaz8Z4AzqsFMmvYVuZ1
863tZUMCc6Q2v8fobFUTON41aQekln12kIRfxnD7336fcT+hqjtJmH8fo1cXvSrtJOjd6yLWjqyl
CoyfYeJEQeUEIiT/ZCSvgMrx899DsW+M3lZajrutLAx8gEpE0iRRw/HxdTthEJCkQAJFE3L4UxTf
urRxJiAlzPNH17XiCZK+ChoERSETQUIeF9pZR7snTcNth7YEoWvt66JWfOCLTkx0QtFENEIVogDj
jKlfuvHllrNGPG0YN4jR4RdlDUR48iEDogR6ikZjQ4CA8TeqqCrVVbwxg3Dlq9WqYkxkb8QBK3kX
SXJ978f131/xNZjqn99n2agABeplTYHTddQxFwFcB9K2O73zz40WbdJY32ttzLs2zS7FhJ8vMhmX
66d0xIM2ZArhT/Qn+8EpFDKrDNHAuFMmzK6inWq86JJzXdX1JftUlXHAKUmDQAe8shWi7BQqki1O
6nFAG63mlxxR8w69piHjgIQk/3dfSjHVpvmFGdMAkNW/riu0VjNHBZIQTQYbsIzaw1fnoFEBKCcP
GiljifdT+dR4yn7CrEUi+M+0bW4NuOUQ57sqvL8uelXBhWQmnOepLhhijCXsgCXoyEoV3kUaenuL
OYv6b6KYHdBpKA0ZKZSkmNbDxeiBoiNb0TxO3rQaMzSqiDgQKQhFmSXDXE44EAKNmvEeI4BDwqnd
rHrf4veZgCENXZ8OA35/UADcmHTWlB3jblMOPKfgKTIv3SI/EqWglwactWAexJuUdxLd+gQaso10
wUCSspe3yS2vLiWty5x9UEVLgkyZHW0Ao0bsQshsHtAnbWNqcwtKAYCfhRZeUR26AeiUk7oo/u/V
M/5wDMz+QDGVw4mWK1TIOMlmApr/+xBmj5ex3uONDB+i3CTWY3wAIm+K8ezGxtiHWVjj9jW2Ea2F
h+wH3QUcF1rJTL8IZ1xI7AW11IHMZcXkpqvvg9EW49tJBXJsw9Nzff996sl4Uz5UsdHns8FdIPba
4+a5HqxuG9loVb9rHAxHjBuPsxFXjwqdUFAXGWD5YV8K5rJnk5CksXQpvhQFPYYAS6NedfIASR/k
mLtqeJtyVc2FSGY5Y18ZCABlcFLQjxAN3inaZpWes2zrTrOQwqxbqGMqXhyhmLzPjie8fnSX6NJs
1QdcZYA8YlILCF6/BPs2ApfnXwS3hWhmHQEG4wPzCqIn9N8rQPYMkglkjQZn6VYSfoksxDAxoawa
GePpEJNm956WWZW2TTHAA7QaAKvcVvKdMXDC3WpE0Kku6spc0mcZqPDrgEgsIRHX0E2GUfmyal+u
2241oi5EzH9fBLpSUUNpAk8oIC5xkSjcaQJkMObgRPe6nHVVNEmRFWRhCpuChXrdxApJUW1VMCJU
1psoVTgi1v38HxFsFtYDFxyKQkQyXqJwbvIXk+11LXgimBDtD6WSpEmGGmp4pwDtMP3IAVN+Xcb6
inyqwWxXvdCyUQQ9O3BhtWTXRvGLB0CCp7HHGFIeKoJ9XRxPJWbfalmgIC+C1fz+J0a9jfChb56v
i1hd+7m+RBQRHYQs27yi1boRjIiziR9QcDTMs3GA63GuS1lVZCGF8eQQfEddkSDMhaCFSTHOJwGy
X+L1FK9LkVGDmpt7wQ78db+olV9o5RxM6w7HMlBLfO29r3jp2rrFPqUwmeEktwGAXOADtOxRlkGB
2Y1qY+Is/epZZHxKYZJCCbCcwIWELpV2N6GpYCIO0BAUGRAudhDIHGlrlhNBY2LoSA3Bo8tYDg2+
VEtC7J3M0I8kxshNpB2nOv6LLSoSNJGiAVvTUez8ukDphPZ2wOc3lmc8ZYFgB8VodgDlu+5sa2fB
Usq8gIuwGYVF0ejtLKWXbACkjx1GsjBzRrYevSj9jyl+vC5w3Xqfas1/XwjsCmDcJsm8TZvcShRM
e3tPDe04sWf1MiTCbhoyFFFFEPoqZgB+BF7oAD4k13cS+h+B6gh4cxDFhOIpBQgFmWbYN14iNq8J
e9NbSmW2bqYIPeYPINUHhkirACsrANk68KABxAzAe7qte4Dyx/5N2o1uB3ifNgEwlMQrr63b+FN5
xkO9Vh3EVoCHxsV7AqC18Clunb9YRjQ1oFiEBkkkgF/tq/T1UMsjRHiiD/YSb5Q2fQ3iF0kfPV6F
YO0gQZP4P7KYINKl2kQGHzP0viA9ZG26SdVxU9alm/aalRvgAtKfCwyE4taGadZ8h4PHpiinExnA
Bp14rLxsc137dfdafBITcfD03ogg98O7pzTZYgnAHqAGv1fxvuwOk37fYzq/4fTZri6qiB5fVDMN
BAXG4gDGLelIYIW+zjdST7chQIAHpeCEnflnvrkw+lUQctDw/a1iCmzrFIM92J/Uz16LAvxfYngr
gIas0+LbcQo4llzX6lMcE3+A4zypHcqMVpCHmwb4nz4G24Qy44Q5npj574uoI3hSFwPTZ67TZrZQ
d47cKbaqVBwxq5eHudvn/63HBIAe4EpSNEKdEtROdrytN+3vcCtY6bHaZltg1l2ke900ehMUd9vx
7rpX8pRkPKTIAGKboIBnhcBMqzEyDITwjYDp0P8mhtmOIfB9/vf8y4uPAIOfM3AbpjWvC5nX/Zob
MhsMT2+VKgwwpAyoG7RRqCAfvS6BYy12kCanDfFQmmvAjHSrRpvOOI8hx1KrSkgKJgDwP3hOZ7yO
1jIyxglKJNkN6XdVen9dhdXACMR89KxiaEFjM5GmoqUwVQgJeSv9oGJ0n2nBRgvJsc7ll+uiVq21
EMUsej9pXQu8ZGwgpCEleHXyX73CmczgyWDWHBAldawOc5w3zurUAX1hp/L2yPyd3/wKY4EgkJ6b
v9hzK+4BLSFTNKyAdbc167pFv7m2r4bgHAyAMPPpSR1SToxbdQMdza/gSEbjGcuQLbfAH89T5NaR
sVOzV6//fX1t1k8jNGwgF9UMvKsxhiu6CLOj6rw4lW4b/qvn7+vwUUB3SgSAjBHo2ACd8zmFklXn
+xTKtqNOiqwHBICllj7d6NK5qoCD8JHof/GCJ4kLMcxNNSg6z9eRpFodYKF6/Hyg3F43H13L2jDe
qPzp/VYws/r1cEi1EWPsQYP5EmCcWmSv7lW8ZKujGW5DszPjnXLq3XO0f7l4Nobtnu/rQ2snB2VT
upnZm6C+snhd09J8OWb9dPFNbKNKAfi+CsiheLS6eRYcrOcmPuW3yRM9FQdwzDwBXNoBvbCpXOhO
sDEIPyi8FHrNbcHbrajo8jJw1WEsH1dFRlOjxSNtgFoYeA3swO5BNGKBqtuML9SU0C5+fSmkld4u
jLh+ypzNsjinx8TrKhWMNNYb+FLE4/BELuOFPJf2Cxjl7NFCQ4Ed7OUDrL5VdteFr7XMfBE++8lC
eG/QyDCyDgrv8628AWI7gHE3gtW7/UXZAOzzmJwBosmz8+xe35Z6ofO8DguxPm6aXhFDrLCdbGA7
Wfk+Bpu4Vb8fywf5Bj0oNtDobPB6bkpOsrdaql/amzmhmhHdvSOFvemN6E7mo4Ym37c74FK5qi3u
yYXcALZyA25LM366b93eBCY0x+prEXn5CXOcWajfZU3Vqx4+QQIUOFysce5AsOwK1p+tByqU52Kj
7alj2BzBq3bXJFyv0fAuErY3YOjksfY72B1twLA6eN1MUCA+UxfEjxicKw4gdAE2Z2mlLgB2eI8T
q7trIZ1Z9a7HnKWoz86WPyreRhgmTn6zJgDtmfBoohkUCcJXu/ppYaRdNqDBvQEEF3i55YJzAqxm
u7II60mwniizwyxilvRRCPj6eUAO8EZbROjmDY5zeM8eC/PD3/kPeNrZt1byqPPst5YsLGUzblN7
kppmBmSjemFGIOFVAAMX8tqL1nxExiMWTm0M8up/jo6Fc6pdVcXlBCkUVDjvwBrDU1L6Cho0C4g0
plJZodVZ+Qv48kAOtuFGpHUlP8UzTtLjGTJVh9nAo6m8D8/xKQLvQmH5IAE3dSt+RVOXld78ur4z
1k52zK5CYZmqGGBm7hFR00Ve2VM0BImPwFQBhpc/v8ijQee6nNVDbimISSo1DM4EXQRBwKyMb7st
aB9vMjs7FLt42wOymJriWcEojQU49fvhMXJ8HNA/gNd8/TtW9FVw0SV4nsD0tP7toKOB6mUlHspj
YGmDhBeYsi35rfccZ1pZTJSM0WBlaIqif3sxk6RRz1SxrKwsGmsQcwP1cBRbghJyFbvXNVrZ+7qm
Urxfo/6F+VVmBbMcsD8BAQCnLCRgYdRfaSxzsiaeCGbtsrBDLq3MGJ8AwGsA999guvi6FmsG0+cX
XNyogWr97YnRr5teAQmxpQAprhQCp5QfSf9xXcjK4utAKMGwCa4D85Tv1zCZdm0q1G0DAm7hNIwf
onZbkjMkc465NXPh0QY7CigDGNJnkqnAq7tebFuI8QFh5xW7Wos4i75ykEKTTxHSV000jwANMYKI
HBHRB48DuEaH8aYZjj6pzUDjzIWsrg6KUXBkglYx9nwxYt0TFL2HRuWpF4DbFdyN7d8sDiZcRCwP
+p3YGngGIOM8R1cY4FdvAbBraUkNkoU3MX677gSrq7OQM/99EeaBPN33YHSrgJxth9nR4w7QzsvL
5HgAHJBU1KMxBonx6q8CBC1MBo/AywAMcQxHP96OeiuZuj5WVtsZ1ZZiPHIT5KTYSyPGCXwvSx1E
Jd6B9uft8PuHAJEVKDLozWAtKsoZ9UQAVFhAAE1/KaDtfsqaurqR4lB9BxSyCkrZUjd+duheeANq
aI40X+0CcB5kY3OjlQO6AfUkFkHDMk0X3wDHiu+VMjAaiVqBM7QA+7JSZjIIKnoM2QAdtzfFCPB5
NvId4GbmAA2MU7KrAJwAJqOJhL9DX6x/tSFYzgdVDWv7+tKuuin6xBXcjsn3E9wbSaWUOpa2T5tj
IlabLtHOSa1yitSrYpAhqLiFS7LxLeIqg2zE4QQPivKj1g/2pGAib5Qo54a0kpAYwHrAex0BiDJu
ZV8daSrFHtQoUKcxAAFrtCDbrYkefjQp4K6J2k8WiM4A+TZpOMS8uL+/bs354GDcx8DTJ0YB0X84
J0ZfxQce+gYiAvcBaynadYHbm5/BWxdWD9KQceLZSmT+IouJZ7IXIEMfIQswwVF7yA0F4/vIuITU
ua7UytoZIirqSHZQP5FYpaIOXQuTD5tigEu/U4JCxGDPRH/gBS77cV3USqAxgHaDXAN9Myr5A022
CDSTFsoF2EMQowFD2gnesaw0jofwRMxmXYjo0NxhjAbiCqjAHWXy3VIt/33ohxZ4ikAugxONPZir
Um3EKIKzA0BWAhMtTkwAFHNO/7Wq1hcpzPoPU5mScF7/bLxXCDC/4+eM7ETxB002GBE1Bwngobxy
06rToUVFJ5qGrnEW9GoKhCSLk1k1Fcw48rYHEmPvg3qRchKC1Y2MtENBpzUAttgB0bQrhWasoJ1Q
9DvfB57g0L4ITXkMaXmgtAQSPrhl9YSzgdeG9wzMnmB6D+k9htbn71q4hzg1gPGq4B5irRzzIQUc
K17M2zR69cB6FE3N3RCDLLhEfwaYudy+73ZRABjiuvn3EROoMTNdCZ3PxG/NFNEoeKECA2hZs1NE
z8zzYS/mnJN9JSn6IoXZDeGkZ60yByyjLvrzlIZBYE6ymtUmGLBacPoYG7DPgsJm4KX7a/tQQlj5
A/MgIlR/NXSkBRpgnuFJIoCHM78/N0HNuVHwRMx/X6xlkijBBF5qmLCLbzqSgma35cB0rcVG7IYZ
0gzpgkKYgI8SSTxpbYZNODNC1bqTl+3eAAvK9bhIV+VQ3FQwEIU3ZdZaIDztKknOcUzHQwE0fb1V
77thGndZiuKRIw968QRm+0a1BBmoYcAmLinQ93JsZLPQ1MoBgE1THMTEGIDHX3oAz1QKMFyCSKzW
xSOtpfwDhDpha00DYooZReCfQuNI8DphEh1tqkRqfqojrTF8DBahBHMIQp2A2pP+nAYFhY0Sz3qo
cJAEg0RTYYBophoH5aMom6wC8W3apjswOQc6Z7+uLbEu48hHnFWQvjD2lwyhzhKtQDSvMpxQAMcZ
DHBMhX7IWQGeICbaJqiPF70CQblcHGla35Nq4ryDrIU8XZVwyUYxmUrsgHQ/SOgZQEUFg3UENLfS
uwxKmkAHLbtsvNYYNRIkspMBt3/dt9ZCOqYCcRlG1ouZf+YyHFDdT/Ia925luuToQpZQRYiSLeaa
OSfWqg8vBDFX4rSNhlTrYEJ0VrUgdxY6VwtT4yJGXcHZ+TydmCgekqAW2hyiKJiIwCIg5FaR1r4L
YIPwKEhG+BflNgNYqSqafeGIqCx8DTU5aFnRMQqBaVZmpqg2vVlrZW6X6ELheOKabgbue7gmIf/7
hgwoDyVamWWsl5QEaLjNR9SHsgRlRbEDC00YDP9RHrNsRlGJtJ3rMioloAnPgEDpm7mxS7PddUdc
22JLxZhFy/qoa4kHG0rg7inT1hSKv0jMFhL+PK8sDgTiC2MlpdhhaX5WAYov6Ge5jzhuzlHjDyLd
QkiRjBLSBNhrwsQCIHtABlX9+5dgeNs/LvCncLgQQeS08PLZUo0SAfVYtHvqSNwS/FpusJTCnNCA
cMiNIoUiol+gwP9s1JcGK1PnP0Jto3m/r6/+WnRYSpvNutBJzXsM58RYm0p9EwHbHFenoOHYbXXr
iATIODN8isxmr5jqQx9CBY0MaAROuxSo4wO4if2/CKnACZirTShnAeDmqy4J7QYBJOQIPzF4IIlN
O8NKCUj2Hq/bbF2fTznMoVRHyKsqDTYrZZCrVPROadODoOaHXgAR2XVZa1fbpU6MN8RD22qRhmpj
k8Xvqi8bptLlYG0awGwFEgX99ro4nmqMO4hNCF+YD8MYk9lgqUPObhvKc+XzhvJ5gpjI3RCaCyqF
IFlRkBONVtP5x9yf0BHQcdxi7YBfmnD+lIWLT4CWTnsZJpxZG9CHFIOXvT8q5K1qPrzhVwZP+W9G
ZI52fxyNSmkhsEcSVuQiyL/y+1ANjgFROMkLz4zMKZFkOMlHA6K8vEG/407tbst6tOTy6bpKq24I
uEltvqEhGWZUEkDaahgDqrhZGxz7lNhhp9kC6NXUrET6x4nlPGmMVkOhquPYYSOrsi0LpUkkDLnE
FlpSzdSg7nXV5h9ji0cojs3PWSoBNi5z/iU5EeMgR3QqU7DR9vE7Wt13aph1VqH7ThoWWz+MN9dl
rlYRFkLZYQoxotLQT3PiEjZbUsh7lBiBSdAfijjfDk26G8Ed1avzzM1fNMqhLI47k67hAoUi+dft
MCRlE4UlljIFtH5UUrCaYRQLRCrXVVw9WBZimDXUBkNvo7nun8SlTXNxhzzeEoWB89q7LkYHIDju
aCiMMHFEx/258oF7brUhaBjCDDylu5rbD7q6zdD/gXszyqj471eb6WCtFbQOrwqFp7rJCDzwaMrN
UdFNbUo4p+VquPqUpZCvstJSyYwO904rV1JL7N47z63F+z7ajWWJttdLAo6yv1iqhUT23CxBaqxR
SIwTz5QApa7oQNRpOZWV1U29kMKcmsBPyyQ6v8wU070v3KnGKZDva9kh2sN/U4c5Mg2pSwIA1kJQ
CzIcwSZBtafg4b4uhacOc1LGhTA33ELKUJPDFGU7oRbuaBrciVn0CL6ix+vi5p/7FqUW1mP8vJb6
BPAUENc1M31HDGpG7nTCvALfZOAuJWOMbB4wZgwXy0WOsRsU4eJoKxZPffDgFa6oPUT6xqgDELRf
Gu0hacBGK/5NsFhIZoxJy7GgaNtAsPDPOZjYiviQRzlHyKoJF0IYE4LVPVJ60Dhacbyn1eCUY8OR
sBomNAmjhDLmfnAt/bp1wQEWilE7V76CuwaHia+/Cj64cjNOUjj/zreFWsiZv2OR0RRGPnZVATmV
+EEUyPFeYx58zndrySAhIaiCSijLgrWRkSEOI8pWCAqGFt8MYNuNUl5x57saX0UwEQHPjz6NKVZ9
knQM+MQgnhsHMMlpnsFrZ/u+W7+KYlxb6v1GSOenVCECD1X0KNYoLO/Gbm94H9c36ncfmCVpuAJg
IgKPEYykIvG1SKHIXRplAtUlWO+H6oWIFajDI96086oBJVQ+ZsA7eDazRpIegzZRRhm5BQ1oBEbZ
BixtJeW9PvDEMOs01JmgiRFBrq7l5wSEzL023Hsir+FldY3+UAWoBFm/wXj1DKKgoXqJNaLJm9AQ
wxyqtDtitDECR1l2L2sN7xl2TSQ2KxD3MVOCh4f574uNlBTCNIijjLR2Al+xvFeG/JTK6Ca/D8nd
db9Y6eOU8bKGKRUFoKvqt9tpW+co7KYq6ixoGH12yT1o+25RIDuooEI3wdX+7Fst7uDmdbl/+oS/
BouvcpnVE+sw1kcMlaCh8EHfJ8fpUjvTTefeilaCf9ea2abFvwYlgGE+KA5G9J/qjeBgUtFB8/QW
e8VSTYIW4/wI2mGnf6K/rn/hSsPV1y9ktoyeAyi8oPMX3gQbsLE+aU5g4d7p4AsOhdPbjTntdVO6
y8w9+GQBYsyJp2t7drk0cyxcuEGoV72QDPiApNo29FUFT67h7bL89bqi328aX/Wc99lCjFhIdedN
EANmKlE+0RnYCjTYuluPbgG6y+vSeEox2wn9GlEWhvC3qijMuRUGJZfYOHXj83U5a3uIqpgvBDq/
pqosOBOVqjCmgoZjdQTDJajCUjBolepGLx5i3uscTxbjyxUmxEuqQZYmzzSIrqa+DH5lTt6viXcH
/Z6GowPX0NEbh3Qfr5JMaBiKQQiQD+Nlf7gZyS7r3/Hu2hq/ktIl2osu765bcS3GAjGZzq8BFK1l
zA2DNGUS5yXEeZ0dFmAn/6lIPCqTNZUWMtg6bI8TfMiqmfouiS4teOzLUH2MypesLE66VBz8XHKm
AYQS11XjiWVOqbwcOr1vZtUaxa1lySV56qoNCjE0djXfd5J2MkECxrlHrfnKUlvGV3xZL404h7bt
NDq+9Lupf0balk7PfsCRxFk7Fqi/13zaKBUUBNqJiadsuwBRIB4JrpuRpw8TpGRvmNACMJtRyDah
PFqSFOC1w3cqYkWkc69LW0v/ltZjYlXSy4EMCkTkZuO5BmlqLyUcfdai4VICE58GYIa1SQEJUdeE
ppqCGNdrjjQUwEapXJS4sHrZ4DxQ8VaK2dRRIjciWgdRWBp8W+wlU2tAVM49c9fFoByhgYUaVGXM
gab6ahh0E1wvCu5KyRUjD4TevEnBtfguk08hjD/UBfW8KZt3cx3YHplH1vuzEQRW2zecIgtPFOMM
StigV5NCFKnvMgFUutEuKywtUrfXnW49UnyqxLhEXccKSh+QQ/G0bXimkA+2Ed3nykcY3FQzs23K
OfnX3RwjDTNNFabvmNikD7WYT7IPppcuRK+QFk/1MFOmFh3H21ddArAWIpqHFDz4Mi7hiXnfKhEE
5fpZLV7zFA0CPBRangzGI8QAIMIY3QdwHFjdE+/FL8Epa0gck60u0kITxhkCmtRFWgQYEdFsqmhm
b3ygH85M0ddrDM9A7Wlbzq5djXwLiYxb5GIJ/nEVblHJj0IE2s/KHutLDpJQqnGWaYUrR8YI5uc6
MRFCT7te8VTY0FNAc4y3yuymmt5JlTmjiIfshJh1cV9LTmXso4lj2dVttpA9R8xFfkgTtQ21CpZN
O9kOBoya1XdqBzAcTiVu9SqyVHJe4oUgD7x2YVzPSnbjy0C0pzYwzCJMbJGkh6n2NoMqP6l9acao
2ZZD/4sK3WOrT7dqb7hZMZ27iZslrADVz5afsYeR/RCMPnz9qDGqjClqQkyVkFPczcTFYIUFJFwd
WHV66aQf6LBURIcCJroPzcggZhfyrqDSuqt9fgTjamACbYtewkdoNzfqy2gFm8qOdqAuJ6ZsNYdC
MXub7HLrHTBx5u8K5DRubAtugjmw6eV6MOR9CuOJXTlh6LDFp4xti77mPv5Js9HOUnmbJ9SmLbbe
dYGr97DlCjD+l/i+EdQiJFa2ZmYuetI+fhrn0PR+Yf4NQ2eYmsL/qzOPu+8qO+FvWDa++gDjmLSu
olD08QWd8aBXN2HGe06lEryIvQ0vdGTng3O1KyOMIGD+bFODQ34rbZB77N4qO31TTPprtHwHLV2C
qdvhLtt3DnjYrf6F3r2LAFjLd4nV27HdciyPQsN6VP3H8dhSTls3VO/m70rLx1w6xM1vVTwoMR4a
xsPYAeoiQNv2ps6fBjBdo5JlFrXtpbnViGauBgjE21pB7YfsCuMuUza157TdY4lLEqgHYmcSf1W1
t6MSTm3ZqtV9Xr35/t7wb8boEul3sXwchR24zf0oAizfpS7upOgW3Y8lee19MK6jY23EY1/gmwLI
6+UQ5NAOzQNrjJxi3KZgm9XcVtjGjpfYMXgPgi1gWulhQj8aqlLtTgQQnx33VoVnLZoe5cpVcckP
H5LoBhi11pC4gBMa3hNktZkVtqlVJ3eJNmH+Kq6gIEitfckygrPRY9JM2JXjrvvljXs5/KUK27Z0
wREeg0FqustF10g2yYjeOiu8K6ObIHfL3q6qexGs9CCl736PpZlNd9XLTMI97FUse28WGbpOzTjb
AULGrHsL538bWFJ8W/Yumd5AJ4MhrBB9vV5qK8VeHDb4LqE128LVqnuK1CEureGp0W61xJnAppkD
62mXxhhzegqDBp2D4Nq+ESu3Hzfjew02tGFDo32Q7Qi+pjAV9QgeBeUHUR+6buv3dlq4hmjq+CiQ
54QSeg/r3zOMrwbm98rUs6PaPoj0JLxNkUXTj1Y6K+FNM4LZ4xwXblK5GpAdRQe9suAGxD8PyAvD
yyRAzJ52Dk42CbDDA3Q6x9GuL44VXmJUU0pNVbDGbJvEG4XaenMBkWvZuU23neilrMzwIL6Q0VKi
cxY5Rn5qmr0fuChpydOmpi+0d6nvyOiDrpO3BHvM22eC40kohZuoSxZAbJ66R68DfvfGR/SMnJKC
fXRTBHauPOt7OXOVyKpf4ahi39r+eKemW13aGs2+uaeRFYfoBDSjS+ZvJfR4yO9lvo+i9y62UuXU
hedBcMloVqXTAtJL3YWSG0+WHB20ZFMHEuBt0SUamQPoMfCeXII66Fwp9iTe59IxG3GzMrXQNIZj
QvDoAQh1oIiY0RuNtgZo0EFnM4L0bRxcT74j9AhqUHMMNpLx2unnoXAEuiHAUiGakws7aCFOppbu
0t6UtO1ArLZ2MAIRdm7ePpbGiRSmEJ8AzlwZG/XHpO96EaVivL11TgWa9Wgbt+4obyI0fDQ2pU5M
gdCiPQbZjSfulXbjl6YcHqknI0vYGrGLyfRWBcRg5PQBcRKsO70huWvk26p5HYr7dDhLzaaTM7t9
nqTB9EXVxGZpU7vQXULvifjUeD6oRy0pNDOgFGqOIksOJb0Zu3qzadLQlBJXGO/yxs79bVb/zvMf
atvaejSZfmxPqj0F7lg7Q30e05dMzE1RP3vgFwSwVShiSLt3Evmn2F6a8a4G0ozxagxOgtJnswvL
jQgC9/pRTizpqU/NtDMljJjnl8Sz/Hrf5Dbqwmn+UuCGjcm+KN34qDQpFkq3xZ2hOng9B+VLFZ/m
0JSi0oBh1KMf7sV3EeQ2+egQBS3lB1HY4Z9lz6KyIz3CNsHkei/4kHo31Aev35XKXTeiFIurNd5A
4Vu6JdyCmTd49X7lhVVgPEI6gtRIJycv2qo65lqwXHZRbWWwNzZm0O9k4iCiKfENET4a7ynv7gPt
pUHfSW6cSoC87qTbNLeF0gbgnKg4bXyoXrzoJgsBwmzpIBGVAXdGTFD2mFoXmrXwQavDQH+KPrWJ
b7egOzoVtSPoD9Xw29ePmXgOVTxMHzLdrH17jLZYXRHkxWSPYOt3O5rbynjspNfeexTSnRyd2/DQ
h48Fao8yHmHNGkSwxmMZ3yr+HlhkyejqZI8QnjXnILltS4vI7ijtyunNi05+6miROaZWADyC+H84
Oq/dyK0giH4RAebwyjx5Rll6IUZaiTlnfr3PGDBgGAtrKfKG6qrq6jBT8JUudrcESeok6Y4+NWUN
u7/2+jjHfsT6pkkv+SVnjYm2EDuisuP4kedzLHtR/2y2QcI8l4IDY6PZvi1OWzdzLh3V8RrPb+Ly
h2Ng7A66Otpy5/ddRNDUn658MIO015yY1256yX7Yy9avMPiD8tymn9J2K+Jw/ou1IGJEaKP8KOuV
tt1Vwz4yuip0U1zvW4nmK6/cd2qQPBeGLb2badDfaUlPCoEVFjurcNR2ZeJpybnN6bsQD3lanMfE
F+K9sH6Iht9up6190dcwEXZKdWzmfScdp/RVlfec3mV9YOxEL4fidO2VsF6Om7XvC1Ix3tLsS+Is
0o5GFwo1Zz7DW+8qlMd0MsC9g3rRzbdW+KvUQCddpBBfDSVsn4Bki+FENLcIGeHZo18mP81o7OaL
XIcl/5SnPj4K+eNgbbido8vCiZvPnqK+0kRYKntN8KsoZK4pHXBG5s7ZczK67ejL37AhjWo3W8iH
yoE9BovckXkvsm+tH1l1XKAwkvScq7tWen18vvyki3Yn+ZxRA7FOcuHohl/oV1P0hGnHHzfzbR2u
a3qp9coWxX0j22q5MybdKcTDSs6z4WSE5fJ6ey5v7SdLv9itaWFXsjt9m7rX9YxwgoFF8XakzONP
uvS8FY7SGftKfR7FbV+YwVDPjIYowkat/ekhT6UGHWDqg7c6DOVTUQPW14g+AULHtZ2hlfY4gOfb
wS+j1hdoRhLl2VZEzxpI4ltEb22+DMM2DcdSPemwTW5iuGXy1lhB/aRftcrtZbf4zkx7fKMhPElo
BAhiHAYil/lDnp9fBcsbs0MZ/WbE0Km7XODr24rkpfNea7/1f2btG1yC6aGaAzCUFlZ6qDPeaHWz
OZzFQDL/lOIgNp7e8LF2aXGKBCdWd1PEPexEBESP12kXS7dBOs5bWInulJ9ilRlToUW03sxDhQLH
2ebOqcRU4AIU9bINn1zuaEwc6JvdzIBNS7Ch1AMKs6CbWicCcI9z55fGaRx0ux9/W6V2Vkzwm3ZZ
c3bi+2KGZnatSwuYdlkVISQvUKgARvJ+Bj001p+lf8ybqxeBITgAiNU8lw9ij1sitzaGNvz13XO2
uMVo2qlI3+Z8K4TEeQi/hfU0VBz+6XstXJJ1slc+iFBe0hZSkH3TdFA05XEW9rKy8QEds3hKVEdL
vxN2IU0z/XjHHVlnfM1VuM6tSsw1cyJ63d6EndV7DEKxwAqCGQjivReORdfZXdfamvxWSb+RFrmD
EkRWG8pkE4kG1YB55toy48TReOnZdLBYwz0gWewz6IjSNuN7PiKQ99+bke0E68ywXXjg49Q9kbzl
RAlrT3hvhbcC3Fx3/wylczcZlji7idi/rOFZksGqJj9Q+82sxa+3S2fmTp/cUjVzKjO1pfm9FH7L
9SRbT5n+pQibrfNequyzEa/R2DKf+CLPx465NhEYBzqL7S+66sboqPiDI36jrNC754ivRPeJrw5f
ORtXroNB3fZSIXp9GhqJ9ibK74ke6LXiS/mpN908PVbym1TeiiEwx8GO55cMC95AY5QSKutgz21u
pwIFITfCbLz1w73rT2P9OiIDmTqv4aUo/bKegm4guUj0NyPU5reKoXPpmDqD4LTWtUiCrbdso6KA
Oaj1vYTZzrvYq0zBmZhNN0fPVVTZgv6ZzO+WRlrmcdhYzWXlzuKtbt+mpXK1fHSV7XPZfJWmoCWK
aMO7RHHtMKGT3xng2bCai1CZ3noxtlt+QLk1QTx76/Ak9Ocoe18b+vcUZLKyA6psgqcvumfO75Ks
MYux8BogSxQVdLyIjtAxGab/Wravpnueouem8Rv5s1I/Wo5CufyUim8sjOEk9a5RXVpTeNxB2UgB
JTJMjACseH2bo0stveWU9HoSkkrOjEEyJYqGOobjW/2gD3qVf/vxombv5IY6UVkEauz06+Ko6SEt
/+VZYW+WCuY8yFmAV8NgLFTr6bknMtp5pUNQa/9Fpnkazc9c2C/smFXc3EW5dySGZ9lTpGsAl2u6
XY0ReDtdpDZx0g4uw7pa0gsgNim95S+lwEodEuondAbrfYuuORdO8ZGmL+biRRYlqB+RkdHfdROW
TPw1FVQQ47Om4IqsvdkHm+WCRDbDEWNvrvxROhbvlb8YIe1Qjzgwubw3HB2ielUTGp2WLzWjG/2q
1Nc29iY5pG/cLgWbLRl3YQKYVN1O3leLPS/+FIKRoupYlLs6/WLcTT3dCF12aNxxleEfepcdf2mr
n+ItaXx53qtTmAt2KR0iyzbbnSZ4j8P9ivyq85irk63+oz4y7bo5Jcz6qK7Kyvi84xznNiGQ8nCq
oCdytu2uJT0Vi/ShGM6M9qu3c0qrIsXhGs6zM8vclLZ4HxI/FfyZyMM8oX/RKaHd5vJT01+YPlAk
/mK9q4JrJD5dbLJ5kjPAESVNqIiOtYap9JtGf70o+yWXc8pGyVTEsuqQglGGbD/idFdfS5K4tmvT
HbbqKogBxU6turV5UUXfZPjP5tTggxfd70Xbeoi0dsse42odQy1B4HGLLBzSF1HxdJIs2IruyIbM
TpqyW9aQutqq9ovBUnaFn1nw18wuy786fUnLgPwGTYKjv1EHlvNhyAhDcIGB1Xf2qY4vavzafuWW
rYTaj2HtmbtmlmeuwSLyLTBuvIwYbitHxOlomoKbRffWpEbioyUCT018II+c16vNuAQ7BrDqaeOO
1VWavZE125ZXi/HzserG8s2k1pLoiAMTpMIU1IwD1w719M+knomVMNGGk0XaXVsX/OCdoH41EYhY
Dbi/BhUVrRGcbvVLqXZE2i3E8W8aEldWabgpWBTvmbbZSX3RKO6t/GJy6k2tJ7ETMjYk8QJqea/1
n2k6Ta1hp9ZN6ErIutU2B89gZqGwBHRG2RMFTrx1YRM/mSX1IaXPHLu66U7ZrRauEo1gS7R4HRNm
2uEqCE5lWK6EJ8M6STGCqf7bVeIhSl6G9ZjIXahbRwUpPGnDZY5sfSN5J8ppUaKEG0x7YgsalRJY
JoOSTctOcqwfhHDmEparDW8xx2wph914aPSwrg0wUO1Hw09cv4nRa101fpYfynG3jE+jJbur+rVa
t4b5c0Ud9OouS1WnSZ618Y49yO10IN1dXGq/VBPQxa0HqKVggbq16RW02+KwRqGZ+5Z86OfKmSOi
0F+VyNXH1yVhAX4Z6T+pUhx9CoYIqiKm/tF3lgrWtRyjO2Tp4k5NRTTicW2ObSrbG2Cy+kS894Ts
vS2pqVW71RnFvtaOEv3V0DYcjVMXdrrAVzvOTKdubmtZ2xETdgehDQcVjsvktOn8Gl5llDe7zM4m
h1KrfA7yAO+EUad5psaOx0ulk0Gd7nt2UJyinLdhBCRN2S2UwVLdPRsWDx29jZnkCTMl5sYRPXt1
NXK4XKbiPRbvoyQ4EnMNlFgmkiJxMi31FNMT5x+sQ7YgJWG8naT1q9+OraW74nqeejVotcso7rdk
2TViEwjVXx4bwawMdq4Ofqsf1Hg3j/cZR2NneXTguVGn00pxt0zjVjUKzt6vbtlr2bxbpGuuU6oB
NRh9eZP71KHMlx/wNK3sETCUmh7GMq+NDkp7LKXRk/RvU7mt0T9ZOKvpzxIVsGED1YSrRl9mfjPE
MJP2fUWh3Ru2uAZA+b48lQTKbtEL7TosvMo1NkIZiw9S9wMSbiX5IHJbzYznWNkIiwVN6c/iLhoe
wG/XVl6rcqtKByUa3GSsSRL0VvnZmD866oycWHDZfImKu1xc0vpHiICic9Atn+SIuCNhy1yO2UQn
7k+GjlgJkttl17XYC1BmZu6a2mhLaxAvX3gSbIpUvQ6F7dCQIai37jq8rq0/PS76dLJbrgYTsGMo
71VnOj2oTItUV2s/BNhFOXXSYX1ZhVtFXbFox864MVGU4PL2EeFaUX6V3Zsuil5rxsR+r8zLWx0B
j2vBc0zWm2ycu+Q3Utgk0l5mR079BOVj2mhqbLiJ0wsrtli4y3qUhWO1RPbcpO6KYtOVXPlURkoc
uXV70paXiSnF6/qzZTE75ZRKYUIynkRNPze7rPtap3dLP3bZTqdwkf/67AaaN3qGKGveNob9Gszt
RxWx/QgdBSMJtBvlRE/lCC4RpN0QwZfKZHzlHGgakEhwU5W5ForGl9WdLD9CUiDNqE7RflH9GvEb
E6L3zIfLCuzyy0S1+P+MKTHNXaoZq95pxRKaiNZq1wZ6dojznTUmP4P0p5v12ZreOhalmVOx5Z5u
zK4phqIAxTzDMZ4TOFwVvmmBYu5bVslsx3QTbfVFST778SkxE8Z16U4CY6REplelgqtJr1orudPj
4LfORXlfJQqD+SVPdDeCH8703JaH7+ZB1WnnspkDWX2PxnccnF7BX6SzXvrCm8snQpXtdXruSz0Q
Kabz4SOaYEegWpfIj1LVVk3VmaTdJCtERUFRQydqVXTJNig7DfYv4Wc/IEKtuLU8Ho2oIlDieYqh
fXu+u+krkB4mWM3swQIQikl2aiyubeuQI7/pXW1XabBYB2lew1aRaBZ8srYPTbwAc4vmrYOxF6HS
tYJbSHhPaFpU238W9LcxyLaoJ75e0czDd8tEWzHDPtvCWc59+g65PbxGvEsyYfjy6qYUJEy52WUT
uHd7TyP5WTGhacfGY1Co16vbTqIi0WtGGaINKete4BoYtfpX7IqntD0KGfMv5xcjqr25sdycWqPu
QzE+Z9ZZmDQapARHjCKvLl1ZP1rm80DdlP0M062qs1PKxd9AL2U8RgMz2C8/PeMUrKuZXsa++afA
mCgZjOEWtNwP1XROdMWr2RkZ7FHfIFWoXrpQp5A+PXBUV9sxfaBnvo/4h/PouHIgl03qCf3HaPUv
lgA92c7w/4bdQpW3DIcq611Pi7ZaH7XHvZsdkuqqdq99E3uisNgp9CgTzhyhdkuuHRiIWiv8aWlc
E+fMOMqBxufICcor551QMK5HgatjHoSe7+TWxM5/WafVloSLGv1LdXxR6AjidTah6IvFMdrGqTpv
hhp9GMuVBUqkX3fr4+oRdBALvKmY2VFteuUseDK7aYSWi+PJT7hfOIXM+qfHUVayGGbrn1V+9PXL
bFWOvKAjnZEjcsSmsfbafraX5UeUguYxESdDDHtKCPAR43sLkhu2m1ETSAmhI1eftVJhQTJPzfJc
83mtfYILwOixWKMZ97cEMURZcyeplkAfzjJHWsFuaJPJrSFh1+h5MwJ9lnzmUYnT+yKEClg47p5b
ywyK5irkB5lBJsaQBZrAH//p9YvR+LHCzmveU2KFBbRorT4KC39J+aSxnTrqu5JTREmdsc6htJwu
hhpL7GJ7Gs1fo32LU0rmWAjbJKMQ+8qk85IrrKfN3uB+tjwsReU0jXeTg7iCTVCLfdEtaEanmXtI
a9r9lD5JTc3tciUcmiPhqSsqJ0GkSaFeK/nYQBVIwOOnfvlayl26ulOiezozwOeEkkd3UutiCQgb
2T0tS+QKMGVk3dLsTS92aSa7iv5iSTeBY7hZvKHk4fl1ivyaUyPK83OjUUX+iRYJKWxdYbiKNMkt
6i6Krjpi15Au8O6vk/BkVfRcNa+bZrmz6dIR5ixUWJl4xqEC0HkZHsKSFiyCHDQ84Pi5zIcq+Zz5
jay/TNr1Re500anRztnggZucBIBJ3GP/oZu3CVCHaZ9i4rOW92Q/sNxUyLdb0Y2OJXZBxAklbefq
gcrkR2aLI4+RS9c8gS6LkxNtqFYviXpnJ8Udtwut1LEUogzpnKe91LJ9WZLtKUUgkzYvH68lzHpD
2loxSaAXEhgLt5AMu+PXr/vClekjLZdTnvB7agAY/HHwe+xaKfWKqgoU099khjkqL3NGcO4YMCeF
rtBnOh1Qpz5kA1ZEJjpMd3FvcYcBatvXVDzVzTsV2CR8GcAkoXtaJm7rh1bYennry8rH0N4s6V5Y
ryM6RzK9lnVpc0GW7eKpkhJI23uxVn4FedKPn2axlxNeC3y+Nr832YsER5VGp5ylgK9UnXK3zr5E
A06R0m0rc2fbdnl+NovfLZVcpQW9tV+pddIgt/vkKi5Pw3ZaocabtNz1HKNm/owAZMoXjU5rFB7D
2DXFt4nNzkBojXGgXwjPieRzLLiWehnToyX5sVk51QOCCn4tkSU6hRS3WXXNuLLjDZL1vVEJFMUB
JmkUALEzW9tu6KHV1UvNVVcLf6bMGJNkr2fvYvulQ2enyY5Cw6U0M81dpcu7Oa48Qbf8RfqT8ZOL
n7XwlA+/YvS7tYVdol/WCWUINa7J3VQQ4Jjnxhf8c13vYp3rEOYlnyJmCYRWdZ/BLRpbojFyh6RU
u1otR5b+5nyEKuGUnN4FRWfv/JiqG42ZXSSXLIPsfZ+l1GnlvUIBvNFzxH9EG/2fOYTvRuH/IlZe
0R1wS9cCe/VXnvYFcgyZUyw1T8WVRkEYK3AQlN9y/8dUJlvWzsxEe8jAnXUd4SoW8a7okycqvbuN
kk94mjNr0sm4a+yjmHSjPKodzfL1+lYKVwb0agquCuaCKFUgKJLNGPHboM5OPb+Nw3wCs0/TLlkO
KaqhDKnJkz5UNfhQdf0QVtkfgIZj5eeYhqyn3mKysLdQ0wCUZt5cqkUwLLAsytOs7vr/AYg7Pnj5
5p8+7Lr8u1u/Wy1A6Jna29TOXmbuOuWsy45UH5EOE0bgEhm1w41FU65i61rrSsm7zP+rpUEjtD69
kOwd5ilddMHPGNJbxezAOEjlexU9xfWTSDdjiXXlVFOP0RvjFBtXXmvANF7W7ZBm12F61fFZaYtv
jfukPiuULxZhr9aeftxtfWoGDqfj0CohSYSC6ZGW5W1dAr35K8Wfs4rckoRKLx91+Nk0/p4g+aCu
jPmgSe/CDJp5gV7RuyCmitiynVJuRz2SgzU5SONnUzy3+rHVXokWtKXxX9aGXfGXoLPQHqwYo01E
1W6eFw/n0SUtOk8FpdWa4TbKQZn3/fzOgElbUr+Gcq9HEKAbJOX4aU2HeODJUGgF8PYQ2Y32ZUXn
0pJ3BInmj0NSlKdfE/a2yDe3KvzW8JDhYtPTRiNMpg4+j+KXuqIxPSZ/qulFNaGAB09hx2uekL7o
nWQLyl6ialk4gChqc9A78yP0BzEAtNgaH4kZzk+BOi3ILjXjfYa4s4EljJjCNiYsGBTfWVNQJPvG
TDyTZzMf3KCJoPiPar98HMjdt9E/mWLsC9A0HIGFGjb9gDYw2xEkSiUGBUcBLEhl/VXbpZ9/Kvq2
N8nLjZOoJHZmeKYE2L5p/TEi356jJIvDFa5E6GanVP4NjL/QcAOsjMPM9hbkioC4Mq/EQXJEoSZ3
Op6E93n4m/Hw0EKRN27CvybprYnI6LbaoNiChS7gtrnPCGyi34+OWL2a2/HxCvRbPoGzL7H5OTXn
ZTz1cjAyhXNitwA8YpwEREdvbK6m201zgxR8eWy3CPQhHSyZIdeaGy3PC8PcpcWVGKokKD4oStKY
ppkemzXbq3TKmM8Sz13P9zaabWsM6uTTqA7jcl1yzR+EAc4Votq6p8KHZWF2sxZQFuvJya1zZ5G5
3hxa5SxIxw3qsEhPPc+Xyf/GPIhg3iRvpbKG9DNMYpjvBmgFziy17jFat2X6j7FSDZU9hDjqWrRx
DCvnOr5rk9O3H0N/YLpwA25M89xtWZOKPjoG018pPt9y/fyoczGQFFllx6hlmfJvo2XFCEVG/3Wh
ZPrj0LPU/UryJ6pa3BFSs99QN8qxcvQ8bKRXAnTtJYsPMaltquYL0j0CnA398wyJZm4noy19dfKQ
0GtxciRldlfIAQLD1PogKZekP1WoQStkDL0nu5wvZCl/hXaf4GXgZBJ0BUJRAINbl7EsBy+eX0uk
zBYGDMkHu0yLiCVwXRkSM5h6e1BWh7BFkEa2T7d3BYrJ3PwMsm2NoiNXQZ1erMjD/RGlP9341uRn
IdsNXOaq8pEt3pamjs55Nv0RYm430ncKcus4c41YgCr95owSICwHBgQ8CgBBchYVqyJDQwbhpMPY
xsA7sAqvwe+UN0M7zisLQbHj7AGw+tyZFt0pG2lHOtRB0r0lJV+/AHXr7F+5fUzdtM0Esa3xuy7x
YlYMsRkdOo2ZeeMW+TH9AAYbxjJaeC8NCGy91tFrK0M4ob4rTQf8N0NZ/NWxWI8Fr9eUHXVCfttb
6SmFwzDK7qBu/a5aDp35tuZfbWu5rRWsscUceUL3UZW3KJSGB+U1epV60Ch6UqV4pT+9FV8K1Omu
2ne40vmsbmQ+G8JPaj03KUSyhfS7PGelyjLgdKL4l4UwZuZJgbZZAujGt5zI2XT7GJvDSMGvJx9J
E0blca2/C66VOupdbXqANw7vLvOm+McEH6eRcGibjQZINOvtk4FDeEdPcl2waVSsV4JbURs8bOWd
7uWgz7gMU27mxPo2YGqKsoaif2+khhTkxdP7t6pkAq8WrrLo5Xg1th51XPBm+VmtLtmDWxv3WbH5
W89rFhyhOMrpowUTv5sWOdrjiCAK0mjtWegude3nwrusaNQQRVinr7r5h0aNhIShDcanbb5QZcQy
eu2X94TrNdOw5oKFTMwWKTC3Tn/+p/81yHA65+tzyWafK4TE303EkqJh2br3mVZfp3g4Ny1d2tp2
GLv+LGy4AtWJ7Z32+PjyDdhfd5fGyChR1gWwmsUDBGWlUc4NspOb6OfRnO2LRf7KViokcnBDTd0+
1kiCYVje1PGfHMfk1T3oaJOqinm+1N5zd+vUayxKZBauni4eY0G7j6wIcRa9uK72iVn6UpWHoNsN
LsOwai9F1GnMuzndMLpemuhtosjO4trFoFhWF2l7SM+BoOVeHAf66HfWYQJ2UsyONYfKrm91v8oE
lNpNAlEhaqmnOX/W4MmCkckgykktg0ymqp9YMzIQEAj1Bg25sBWG8VebXtUo7BZ36Twh96RiX+O1
E17j6bot8nnC/8lypSJtWy2Uk3ud+mUsQ1HuB51RH4oQzNPVpDgZkuNgIO5LzEThPxdNtpcRFda8
dvVZVlt7TTubOEBnE18X6LZeEt2uPyhUZ1ljkvAFcZUvor1IvafQwqvQlVJlHx1Fnz7lnsHoPiH/
W0WFSuC54oSZxG8J8G8KR70+bsMrcvpDEFXZz4vJDnubOekqPVil3yb5QeMi3gGiSXOSOWym+YgL
JuEab52KcjHtntfsqMWwduLTxAmdsaawl8rCjzb5DSWX3D432UfNNl9HTD/Ur40tatgQgYS63vp8
cpLQv8hdtnWCxCOjZ5jYteKG4ygdGrDKudSE3YhXh8Aah5BphmEGVv6dS6urmIU3QubnlIhca7T9
my3hpjLgFDQpe6tedLvMMO55gqBQEa4TxBGeIV3PS28aNuoSasVwnDTQ0bwiLLQNkkUj/5SyoWMq
i5aQDqPHKlnSH2NhDRpWn/8UNXGbJDxubl1xoMxRBiukKf1fQZjw59bP2n60rOyosydeptIcw6nJ
k31HeiaKBKY5Ase6pzEpkAPNEop95KEmw6qORt6LT8YyLsGc19hoplyCnZ/DZHxlvtOzwKrqGJcw
bn7J2VFj0JjTxolUK1DWr2F5ARHbFoxvqebBqn0pxXMRY82UVNL7Dmv2ppqDv5qZG88CpPF3O73K
cu03fefpVlVxsuZ7kgtnX4cG3mS93VWWuN1g6jLHwuVxjFfT3Bs5ZrRsnUoOa7N0RZN5aXlBiErR
CbmvSpnAwhpFEkimf9KQJR7l6RRE2jCcxhjB25oK/BvFwpS1jlPFyK1lv4zJ5GhGC67g9LTeoky2
O9h9cSi9BB29U/Njtwr4MJsxkJA1BNy3ZStlAMDpVLNG6U68ahmpP9YpVgRvndF1TFyRkiTYaRvx
ArKbmT2xWE/5Q1vIJp8c2z0ZSF6kFp3DvKSvskM2HhTq744wstCImpZWDvMnqd/HSnLE8jJngi8R
Rqint7IA+2Ht6JXkOQVIqcNHkbxh/bDrqadoejPmyU7i67TeZop/q/xbopRN1tiqdk2Qi7Zucqv6
aFFWa+p5Va/1+FFAIovxoVN3BRbbjWjCSaxwgfW2zA0kNLFbA9Xm+p50b8L6CMfeWVR526Gv73pG
6ovI7V2mR9kq3T77IDnKlBRMS/hfsUkmmB34XPa0rIdcw8ULl1FZg5907AdTeSsYmJpDBk7Kl6Lu
u+x72U4jYnNu/tHDYfew4Qbrbs5fx4bFP9zqVQwErI3L9hRtfq9btsrKM6Snkeq5039a628o/m2c
omsBA1qdZa0JyujBBSu7zrTcgUkjRrU4ZkxIDShSrk55Rlx8Te+bCczoXgrrzxgJSxwjbMi1nesE
61Y3fEFutXgSVs+HCGRIE1d1vi9mAYxZAWI0l4PLl7v5J6rjwMgrz0hKx4g1NIHZwadgqEdpsbAZ
tbZIuqXBlZcXtwJDS1xTwaqw5Q8sytuXxN7J9dnRFJnhNow0Sj8exQL5fbu4eLfMPzRHS3kWUsHr
0UN7iqFhO3T5dlaxpLcU0QmfUXiSkHHm5Tr1YjDjBKAn0xbEL5HPrybCcRlU/O8QJo9u9l7xZewY
WirvUnyYHUTp1OjndkTpNxR8EGUQ0ctcar2/Zf9GOXWzocVZr7JNzae6xbWkw9i2qveYyCNLOSwK
31NG3+1Pib6EPZqMlcJ04YBtl8zVNo/pn/6Uv88GVve+cVv5O8ECskZb0IHCC2WB+M+clRVXWOZu
KaicMjIqCiG0tmmvQDpJLQOG+GrdxJEJZ51a9SuKOBLKOlDcltdoGF+TFP0ZXFwCrplxvje21Rmo
QNXxC7cVUsyA/y3yMoHLdo2fJXPcK9ht29QI27542oaM0TgvCb5xSqlqWMNtXX+bVKcUza1XbU53
hg6E7hFJOTCssG4LWhdSVq4A1bN89JJxICfplA/DmfYPesFpD2g/1gN3BazSPG775lRUx5whaRJW
COrnS2nZNccO/Aaw1ax2o0ofGd/KwqQZ8zNAfj67gKZ1vrrdUbFHyujMiAtV87Uiqacz1lzKYX09
1dLnYNz1dHCHlTFNCT3NTD6Frk1fTTZDMnh48PSVKy/AbVfRB1HAEaXTe3vo8ZWQ71XeufBRtPPf
FiQtqpmdCd6WvLQKvobpmVjxXuBh4VsxBBczqIm1l4ZW8WB6S7zPimfo2n+knceS3DCyrp+IEfRm
W7662lu1Ngy1Eb33fPr7UTEzXaJ4yThSzGIWPaMsAAkQyPzNBVUKL34qOFYaMF+t9Zpi9zr4X0ac
Ojb7y8Ja1M7oe3AjCDvgNEdnaGyGqLzHYi9vGy3O4Dow864PySQZFtkRE+4YqH2sWt1/FdWMUhhq
FWEKXJtKAgQuoGc23/Cg3/dNA+zW3fnmuyzSIOhxaJasfCe4hriPA7lD2VbZB6691Tgfkyq7kQLs
6cuE+qMBI6N6dBv/R8L3MKu1TU692zQBRPk9R2iRYv8l5E/aQGoMPaAtqkVhNdf3aH4pW6mmkWlc
qbJ+w8fHzk/oPTm9dQqDcN015VZVY6o25tr6HqkbQ7xp2mLjyW986QBfJrvW/tZqGVcAnnJPvsh7
wpN2dFf23WUV/Swl47GVgdlfKOl1MzAf2s80omz9qzaZHdSK23JMgeopKXgEah+1tDZp3QQ05Tju
Gz7D9Qot9U+RVvnwCYuAL/OO76JPKAm9uYq5MWuHJruuVXqiNIaMOIKgoID0GV6z9mXqGDul5ewZ
Svz2JbcGxlTRWFSUi9DfyEyJeWPTv48A6qoebt9i/uRzJrkpzwfhhQzMAWHGN6UBxsNcqc0pu8u0
ZDX00BoyAoVof6121K1ApoFOy3pz0/3UPgoeVKr22VPEDK8ooipJTX/23XOAJVJU0NNTCD6XfWHR
F4MNgU1ufiNa4PLuVe/WlteuviKfw/LCr64M+d41vovCRyKeqCT34ZF+HO+aQAbGdGi9NS06lfec
dmuUF2l9ihVpF9MpCfRD5W65xUjxhfaZCxCULjmN4BJxdtTu1mqvC/dTV/HNfgmVnGfCCUB4Zj2p
PLkRNudU2QjGUQFw07nPnXMhV1unMgGWK5s2BCryPSmDQ9sFnJo0RvMPzf3m509q3W79RNmDbvOF
e8egPKjb+KNcBSn41oFQomPEpEXfbKs99MKpTLFYvm+ra4jsQb73FbgPd75tHt2G88O0N2ranPQO
57ru0qBfz5d1pTWvBWdFTDcJei5kjpX4WfzMYaHYVIdoDMNC2RjANVogzQetoGa7tux1nq0VPnWX
oFud8FDSH44OvqevslvXenac1yzaBwVXpW5vursUzKea7lM+T5awY5HtHj4ODSPXugjM14hOt3ZH
xSXEyNY4pMKdoXzHrh7gHr0T4DOacaeUkE6ua+lVrTOW+wYlGdqb+zZ8qKuQJh5XzMukiDaO+aiT
2JL/XfGuVfXk2BeFeotqqCqCMriUzQN7VbVfO2PdnVx+oWJ8g2VN8OCkIRZCfSeVOpA2b4YFkEHa
uf2VI5Uc90O107b2vUvjInDXrvYgqiDGj50GDuuoAUVNTrb/6Kk7GZVGaGC1029tKlblVWNtrOKS
pxdJRVXYk8qj0KQ7gMQpuAvrUxIptjUxD4i915TviggOXblUQtw2VpHwotAsr/STKd65sgv0fFU/
I+7KI+Ek8yr0b9vQ3uvi1uRKHfAQUzi0/ehCsw86vhPc0038R3bywKqlJAiuDoCDchXRSq75X8rV
TuSl41wMwNSCHt6NwbVdAuJB5dRdKWgwp4a1a2zqcZy4G8gJ+bUS/8iFXZB9Gumjo37T+chADeWl
pEOW004SOCpQykODOQzpKby7MJPsbQ3cst453VarKWNGp44qGK/+/EfH/1Unqh+81fI14CtujWA+
uOH2tx0WMYF2aRrgE6gHaRx0absvW0J2EX116SqXDjGPPT9vPuyKElZ9isAK2t9rh7LXpaVeyPEB
e2TAGC0of2lVPSbcaFGs84e7sLDnzTjguRX9LbU74LWvSXrrdAI1iFvKqHl1Z1V3dQMn4s6ueahd
GuGt5HzGP+glFRLPiWs5Y+4pxG2z5spnN4fXorQTsn3HI5jPfLCiz8R1pAT3pxxlAKlV8wAsEagv
MH/4D29ld/SL+1JJVrp95anP/E8o89AisW7c7MPvkMGueEwje2cZu1z77vkG3awPaDYGH4C8hyEH
shV5/HXRfAh0QR3FWHXCyYhB2O0Lg6cdm11/dYCnUr1bO8EVt+wUAJltXseZBnTEX8ERUX66+lp6
oJgP4QJtSX8ThJ8KGkc55YOrUnyq4kupvBbKD1l0eRbb6A06QA9htuxN89mrD24DK40ep5gdaGpD
ezBAvLhwBI58CoXqWVP2lOJgBOb9wbmIsvfE4rKgGqfMolAX7XmwxuGDLUdXRiefIoCJnsC/CEC4
wCM6E6CNpltP1LeFDKcylKQbsQUjrGj7PuLuC1mNwjUN3usilB8i4zUwnzyeWbBF1kWnUpfJdnp2
J0Qw9xxeMNyQd1JpPNTmkPOUOQ0YjFIE207jsmVIF1hebZz4uUwvY4EGQMtTgOYLXwTDs64biyLx
HddF61rLDuaHQ/Yrxg+G0G9yXg39R8dlo7utNDAyKzEHUGTBJ1hVtxKlSCru9kF+S0Hz/mxv0uRH
QeESbIP/UXt7TfocmiemH6Bswdnd/xAe+WzrHOgfmfJjeIFl7Tu0QX6S5m+qbtNJ29J9il7cp/ZZ
4eJ8LVHp2uh+uWnrdWgdMe5lXIa4U4YFqUEdey9MQ9HRGMKY7AClR1VeOIhCax+om+gzxzOSW6Iq
Hy1xX6ZbO780KrqD3PCR3nryuJRfDZ8S5Y4/+u4uedJuY5ASCZDlFwiAnvrQAQ3g2Vn9ZLPF1Ym7
vuE8RPpFGQMzlZ4s9zaon0u+zo50xL4s8y+aamc697p2CT9TtlfhD4ctBtg1ptrlvifo5fCZEmAk
X9j2jvJxlm/T9LMAsJNc1FSfHD73a8wx6HXXzVWSbz0eJSq0WMg6mBTzLAbVF29KjoG2auAOB/Bi
C+DfeweU5AAX++TcbLNvVnDnPnpPkGOppmg4uL+n5aq6r78BBhXX4a0cnCQ4ro29TV3gU3zX80su
iGW9lQb2kEVTegWbzXjAmfeUvmdQT9obJ+KJW5wSVi90jipvaw7kjAONC/F9B6bqxboQv5eXHPED
EcpcmTftDa9J60clrPUH561s28cA2FZu0UMUPor03YaFFftPKpq2PEhTPIDk7+mDWm0hi+Z0FMAG
Ii147T0lzzrFoJ1n8t5a0ViBxpz8lGmpUF0DPHUAxl2012APcpCTP+VLm8XCbe2CKzbdPpXPvLQp
LznVlY3h8a9/476p57wVd6oPrxS4M3jGdaViD0CNWzzxAIj1W57YhX8MAX7A6P3efu8FdPRW8bZR
IHmsy25DmcBtIVNeUIfw4VVdDgS82w6csQ5pa1XcGdIqeGjtg3MN2TCGTnNAx7rjgn6rgBArIIxu
qRCiaGgfQmEveMwmNI118C392YvH2j30ILqgznvrhgJCKh4K4eQL1UHJqDcn13bzXFbyjatcZdlb
KNyafvUqFk9ZDjw/OtWluY8leiTmUTQyiXPShJgJFYp8LpttCoe1BlGv7xfEDwallzlhgEE44EwT
Q6VQrgQityb5yruH2P3d39wCc9y8o72wl2+So7d5aU7Gsdu5VHAWBAB+SW/NRR/Jw0RukVj1IL1g
7t8qTv+D+0B7vL8DZfXab82tfwcxzrg0buxrXvZQ+hZ+wKQYkyXpqq6pCv57o/jUdSxVdeAEyGWi
rkJBuCk0xPoTPHbYU8LJtfShi14nC5In03GRRDQHNxnFHIl+hKYf4V0XcZNJ2SCRzgsscGEn5gqV
fkeHF+ZXoQzq5DC/3JNSK9ZX3JHOh9P7hdo6xG3y6HIA57vsYOeHrP/rAEcqHhj9tWXArWsdR9q1
rKQXVp59djQMwKrsq956GLwM/+9jw8FLGTxRTBNl0N8zWQgDS2tVH1Rvc+o77LrSbcRTsqKe/jeB
TFPWVVRrVGMUqEyxp5RaAqkpr/yI92AKXtSHGrIgsDaVJRrCeDoC0Tqw2XF2qjZYmYxJFGq4euFV
K8A652VjqDuPglmbLxwGU0JKGkpNGD4pqqQZo0VrKyV3pYKXtENFUretneNDiLeahWFNhlFwXVVl
kUDyaFhOrVkN5r4DovcYgMCIM6DgSzt7KchIFCpODcVSZIJ0NgRp39RMEGCkAp720eYv8uFsPKPN
LKror5s9oWrlXnKp7PMgSD5EPojzcYbpHx+WpDeuIbxGMXkdxfHQ5/QFgThxpQNtD4rbQop+uB4N
+kigmE5l4t8Cjk4LWSojp615b/WusgbQCsZaebL69LEW672My8h8uMklU/VBIxbkGIn4+wY2Au6a
9EgRIepeuuQHGnVwLs2FMQ3r/sckajoe7CLnvS6PclyOnKyt0PuhSk8/I/gpC/9njzbU6XRR0XVR
5j/iKLs7FIt0I2EUslhfZDLzlMJP/z4/VdLUZ/s8yii9/ZJya9kQxYPXJXUUMJPgvkswmeFG4tpm
StUAAVvATKhu3gi2JSwk4+RinQ1zlIx2KulSEvHltnQeGV20sX3vRQjlBf/MpTCjFFRNakiyPYxT
uaBWpupv2MwvpIQkT+WEPsjgYaApIoT4e+LZkQv9reIW0FfBhwsSS9DUtYKigIVPYEFJBLqOBtO7
hm+fiO9totBA9n/OL+kwkj8S8+tHmCP/gySE+CNYw4RGCJSeTPmiUIDim8F2Ps70jBqDVbSOHZg+
yk+IrlrDt5nT1zZ4p8XgrGFkKeZxPszkt0v/CjNK0ELqfJuiH4JT5ROt8BhQQ+3szdBcly1YkHxh
VJPb+izcMOqza2wju6ZsDkvoaWCDBl6D7kL+nx/T0tSNklEIM9cRkMSgEXXdAhtUo28l5aD5IFOK
WIOjx+C3RmtAHyWjCcZCaAuuaAUo6Lz9UPorEyxeFXx34mMMOiZNm7/ZyyZ+zBJugEDgRxea2M0o
2stJsU4Ro/GLnVu+J6a3mx/X5OThvUIqSSL2z6MVCspO7pOAIAhQrJrwKAzqG7a3/bcooyWKTBVS
fs/sSSoyH12ioyRWQhiIQyf7q1n7GtDoS5IoHAhtym0pCOxL0fL2gONOTuoubKTJfDibt2GjnWW2
X3tCqQ5h7Ah5o5tEe0i89Aa5mI1F9cuxoJeXn/OTOHnROAs5SkHBHuzKM0KCW9t5uX7tJtCtwas4
ABkkgI4LKT959H3FGx99ZimHhuGRGjXl7xyKag4QK7uOEUmaH9jCXJqjRC9N2/PTmEBWUFvAj1Pz
5Lmys7Y9I96ZHf2kyqMOlknxo1G7/r8ljCn/vpIh/ag2GYbZ2dcOqDiFxoKJoNz8GCcnEyM4tpip
Goo0Ot+lME+TqmPxQpuq564SPow+XvXQC+bjDPv1j+/VWZzhRD7LS0dtHLyzidN5qKACQ6aXsHYM
YSHM8M/8GUYdPNbRxjSk4WechUFzNRS6ikmT224XRulrpyy5uE/P2FeI0Zkh12HYC8PxV0nJU1yb
j1kC709sjxHQ4PlJWxrN6MwofCGO5ZJJg6dxV0ZxucqCaEHmdHL3Yurw3xkbHRiOlYjAMii11cGT
Jv5UFKwXqLMnzrMDAG1+PEtTNzopAsNtqyRn6jIFPa2G07ZFviaGGBsJnbcQTJqOZnKzhN/ALXsU
zXciAYtSojVG8qlypdUknd6VcCia5inW6Fvpxam1q7dCfoty5UKoqdGpA9LPpxHXXIeBsJ8f/+Qt
h+/mf36RPrq04QKXiU3JXDspqC8qjhXV3qDcyuJlRlfRF97n401tOl2UNMswRF1WlVH+VDp64Vgc
s7kNSGZurG8VHTY/5pLzcaZm+jzOKIcSgH1O0WbciGmD1KeW+jDMsAoZl/k4k1fv80CjJdVy0/Ur
kUBxcfCr6xYaCtSqyr9u5cfCA7KUXxUIXKifChS8+dgLc6mO1q4pu6BtIkJHlkXnC+wa+LhtIxbH
+ThTex6BU0oduimKpjY6waTUSRQvIU5qVHtFj18lFIXnQ0yl4XmI0QlmOYpuVzIhKH9BoDp5PJtl
BPxQ1giebfHHfLSpA+Y82igJSYxYjiWSXulAx6gPPcomRffQATQq3L+oFZ3HGiUiIiS+YhqMLITR
L7YbR5BpH/7VCpnctXXqK5I+GlAWu6EVCuyqEs++FkPTuk7u5+dsekN9hRiNwy3rppJVMNCabm7b
/DHKRLCsAo2vVl1SyJ/Ohq9Yoz3VK2os+iWxek9b1XTqNVS1NybQN9pJgbGdH9nkNpI1XbU0WZGo
v/7+gVb6xtHUhskLkFf0gX+XGtpx5et8FGlyF52FGf5+dg9o00CJDIdBeRowLsIIABrZdWu/2QVQ
ucx6p0c3VnKf5Qexeu4RBnEfF36DPHEX0c9+w2gnO34ThX0xDNWllbWR42cdfOR91wHGpSEub3WQ
ZKZ6Yy7tgskVPQs82t8aiM2yGObYATIaNP46QpgLETIB4HtPv773nueHurSoox2BFoXpSB0BS9pR
0NMRQQiz8G+2nWxxJKoWBbnxbbx2q7xVHOQvHeQ7isFcWtCjpbwZTvHx/VE/CzKs6VneNGgfGRaz
t+6V5wYmVr9NFdigtOosdKXLa/QByqVC5uQBeRZztCUyITPrchiYAMIac3aUdhE+pYavWyjsFUuW
PZPZocgaSHhDNKhr/z7EyIVdbHQMMZLvzAAoFSBtHFWprIvlgTb8fGosRBt/NkH1l7IfE01CT0g3
2Xkgy2Jowgo9swE5EYQLESeTUdEsqiKDZ9n4CeCIuhNIGhED86G3oAYh2Iwl+WF+XMMs/ZEoZ1FG
e6wWlbioKwDHnogaZaHT/wPViXSAZkTQbb6VaGX6yLzMR10a22ijKbzUEsUlaq1BeQIC4OVHz3Ke
/iaKRcdDpeP4R02p6kzADS3YbCi5nnXZoeOcLnilTJ7PBPhPCGN0m3KqOEuqihBZ3KFagugjYIV/
GsW476YNOv1CQ4iohW8WJAghXjfdwg17Mr3hL8sMZbCAHO1d0ZEA3JoE0XTttfTFp1yrDnkXHno1
uPOyELV0JAznBzY5d2cxR9+2Po+i3oOFC0HL3DZedTQ7Y+GsHbL3j+w+CzHk4dkxaPthykuIYbno
YQnQ90wzaFcoVex7W1pYp6VYo51ka1brm0MqlJr7rEjoVQFd9eBVllq10B6YvhbgTszFTedosEbL
VblqZJU9Uxcm7SGWq1sriK5UBAs1EVJcKO0U0O5xG9w1gQQRNire1Ia7EF4fid7s/mYZLUPE6NCy
NGt0Dqut11W+ZkJ3y9q9KIj3QbO0jNOZ8t8QyGf9vozIwGlh7xIiyy7t+iWEr/AvY+Bl9nsAMVYE
O21hZyQa6i1QlZoo3f5bCPn3EI5bh2o8LJnpPKASARBqye1Cmvzoq1/TNMqKWC97sSsZhYGcdQ0G
qgE8GIQXBXBw5DVLY5sDjuMLvTB7k9+Qs7ijjdyYoStkInHNHDJI9iLDdGnuNIBNrnynZNel8zE/
l5Ofj7OAo21dCrZfGgOZRgoesUWoHCwgnPVfxNAoJA7FRLrOoxhBkvBZHNYrsnmjS8XRREzXTv+m
i84u/l+Y0alRh7HcufoQBk5R00O9x44hiq9i+OPzA5o8n84ijb65qtxTguuIlEo/lfQow+8M6x9R
KG3+Lc7wqTk7c5ELawoP8YK1Gp38Zi8Bz4WV4WUv82Emc+BsOONjR6yt3sJAaV2niEgG2VYulZss
6J/nw0zPmq5Rehu6hsroZNBcM/CFjqNHT9/RaRKDjQqbzYZINB9nejhfcUbHQ5mJqBobxImD9hDZ
yp2Y2fsgixe+uZPfeb7h/x3O6Igw7V6XXBNLvAAXkexatWMIa4cS7Y0ME7GlpuvkuX0WbXQwZG4u
BRkA5DXsF1jhq0BbcpucfHOcRRjtUgpPYNVapg1/QefV66Mf9DTAZoI3x+8gNh4Uer4LKTEZk4+Q
aMk6b48xYEOtBLdsGhgggvojUREuRoDuorGqlUZxcj4rJifwK9QvIOHZXkoj2Gp+wPBqULph47NK
C7iNhcGMjb8tp44zF9rm2tCRVscOR+0PBZLISXXwaSf/23BGSa7ngtkbFflQuhqFCulJ1KX9fIjJ
fXQ2Y6MEr4XYloqCxRH7q9aBnd++lWBk54MsTdooryO4a1jLD7sI6zYBZRQBQqFQ3cFmdZaANdNf
9bMRjVLctw1fUuHYoa77okCiM7tjGvU7CbR6W91E3S6GcBAES4kxefCdhR3+fpZ6nVhlmmBwvtqI
R8X5VWwn+0q/0gk7P5nTOa6oGCUqmiKO77K+7qLLPNhNqkZzK0U+qucGVen5INOj+QoyWrEcGmqp
W6RFpJ1KedtK+cZNLzW4N/NxpjPjK85osYpQM9V4sDmVlOoylK21IzhQ92uUdBJxq8sQYuYDTuf7
V8DRMkmC4Buiz+xZInYbqEHXVYYqbbfQGVka1/D3s2woFMVVi8Gw2EIZRbkvaEsIhQo7BY+QYDc/
pKW1Gl0g3FCuTDdiSJK70ZEEagxcwIrvGcL684GWMm90hdCSoDPkwWNXlr73jgs3Q3ubj/D/2bz/
XR5p/HLRckeNYmOYN+OYBe+R/xY0NbZiNw3ssFZ89N2Dh37dQlSZ1fjj2at/RR1dWlpBD/U+IqqG
DUwT4zTghHi8Q0GWuV2WebrXo/aU1vautITXVs1uu0i0FmZ38lVw9iOGH3mWMq7pi9DlWca4e4Ey
ppl3rm5vOvtnmz+JgBAxZJkf9nSO6oCgEYGQQLT9HlCRujTNeRtyt8EJr92iE4JYMYdzf6GhJTsf
bDJJDVHBSJaiyR+o1Mo0asPOOJUt2DUJVC5OSRNqZXI5H2cS8qifBRp+yNk0WmmfAHoYPtAm/M7H
wryp82Pv3pQ9uABpm4V3qdUjAnc3H3dpfKMNH9a93Ho14+sDc2UHz0WToE7+4cJYnA80eYCdjW+0
2+l5F7JRECj1v6vJU2td9/VxPsTkPj8LMdrnheXrYaoQog7gkWrVh1TJC8s0Pwoanr+vUiEUghB4
QzogTV04F7l80+if88OYjGHSANcklEwsefj7WSaYFkpoGFVR8C6jG7FL7vNSu9E783E+zOTKn4UZ
JZyoyEmjKBweUXKru8ccxRM3xAxwiU+wNJxRhsmdUBSImGGbbes3Rey+93J3hU7Zz/nhTC7+2XBG
+RV1Ut06JceQDVspRaE7F+3NfIjJg+csxCi/IktLG/OXI3wKoQodWuwzEujeBiJLmmEe5qMtDEgZ
pVqUNarXDk84R9+ZgwQUUmTzEYYp+ePzYapcvkXDHN69vycapY+4pL8J9s65UItPTh07xJAt3WjI
DLvywuxNfifOoo0WqDTUkAGxQKL5IOdPen2SrWcdqwHlWopePG3phTCd31+jG61WUNiCmiSMLovh
5HYnT0UxFZ08dAHmp3F6of4XaGw+K6RZ52gymHs9dOnZ2qdWEB7mQ0gLS2WNvvR2IRdV3DIYMRTv
2KrCCjmuahWLdrZpnBK1KKRu4TA/FXZ/7ESg3I7Z3HiDMH+eh9jGhXGzwon2Pa7p+zQdIi9YKAh/
87H8WmJrdBVA06YrupRfmSOy4yDE1Qr9lR+g4NVLr/MzsjTpo0uAYYp+6htkU4BgW2rIyBOlCwk7
vd2Nof5I8xGjsd+3Rxq2gtVJjKaUni1EKnQAy8i4adpDw1NwfjiT62vxKFJEmdL6+HGE5l0bVSo5
hGbLyoGSGUnr2n8RtSsLb0wjVxfiTW6Os3jD9J59YzJ0ymNFHZiJGHgJqrfNkHF0rtBPmR/XUpzR
t8yN3A7BzCEjtDetOJglmqL6VqrqhfFMfmTg5esmk2fyvvx9PGEllbFZkw5y+KJTgUqTfYBUwd8M
5ivIaNLsVkbwKyZIjDD4UI4+FmhH18HSw2gyt88GM5q0ECMBOw+IgyaLrgWIzIoLI5meLjYJya3o
f8BORbfW0T9mWVzv0kUVV0P+KrCXNtAkopF+EWBGAJtQ/f7YQXUQBcBa1iU1wSvtHr/Ox+JavrV3
4kb8lq/Q/MXu8Gf/N23ns7jjT2dZ+x6oNCYwiS4C/zbwfvTyy3wu/CqYjT+e5zFGJ7IX60FdaowN
ycMV8qzOysFMHhO/2+gi2qcnTBFfxBXyqTtng/EmxgjCwl10am+d/wL595zHyiWQRZVRom3aNUex
eixbJKcWuFhTqXIeZbSztMiK5cYhSoCYAZo7Rn2TYrUwP5uT37fzKKOtZZq1I9cD+Y8X3VWPyPQD
UnctiiUYLb6UT/b9qYTqv/Y2P2yE/o/z0ZWp0/c8+mjDyX3gibXP6YuZ1s5+1G/9Fzz+tt4WZbC9
w+Ld+Rtzg+fEUbvPNsL3cqUf98U3BIZX6bo4QB+wNubaPx6U13wn3gknb2nDTh0JBpQ+Q7dkCKzq
6KqGKVig9CFEsQARWpTmZeRK5idhOoIpDdB6iNvmaJ11oZCasOOLkNWvGTZ9lb+eD/ALmv/njvmK
MFpjmFkefHwiiIjz+W+d2a07dJltD/v0clMZa7zyWvcZDdHG2mmduJRj0/vlK/5olUOYsmJkDBQ0
o94aiNLqqNhzzYYXhD1ui2Ca6v8Uxe4ToUFM7JD2c5p9QIPLccKNootXfsxKz0/KEHNuTobffPYd
BqaAoeegTyAkV42QrfuSiz5SVPNRJstThvg19FH6VE1UaNKQ4I2zC4Vd3zzrg19J+K3wn9C407Jj
If+Yj7k0stF1X0jbqNQHBqWaCReaIV7ifndnNEu8wqUwo09MVmmWYhuMrOuvcIHCuklGeuOfhjK+
4CuxnPU890hc/0UGtW0r/S52lf18lOGXzqTC+IpvRSWuWM2QCtJ14OLH9qI3e6PYhLiGateSaS/E
W5i58WW9CVRfdFzixckN1si1dJdCc5kf08KhMr7WBpKuJGbCzEVpfTAy/Zvqo3n7bzFGx4qPfqSv
D5RnSbA3lp4+lR1b+S9iAM1TTWwH4dGODse4MDkdh6Mr1b17V7TDZ0tNqvf5IMMm/CMBJNUy0UKQ
TfL297MAUdle7Qe1EHQKNo54Y2YhslfhVnJ/wupdGNFSsNGs4TlKa7PmgyL5eHJpF1p95SMgZ+MK
/Fdn3Nm4hkQ8O+Mk1xdYekK1SDV18kPZflfi+/m5m0y0sxijczQIfUz9cmJYeNaLKCgGpbpwS5j8
fJyFGGb0bBhR6Ke5isIIgroPSoow07UVIGK3kASTA5ElU9MNS9T+KG6LlW4n+E2yLg3mGyVUPv0w
P1XTN9ezEKOlj1UZg4iADWNeuTf5oT8k6/IYXeGxBnSYRwe6ehvlGK+FqwhFO8QiEbZdaDP9EsH4
I9fPfsMoJ8oKEFsekOv1+43C1fkZB4SPb4+46ZgbZAnX2t5Y9+vuxdxihHjRa+typy78hl/A2rnf
MMqZvg3aqHCYhwqVWLzN1tp9e0L5/+C/Ze/unbJFTgqXOGk7P//Td92zsY8SaUAC6UVGXPTI6HVB
KjuVB/nD/kAiiO6Mtaf9/xYelRsUQxVjGy0gAaZfZWfxR1/mgbceWB7xtYcrhFfdF/sS3VAZPPUO
S8H76mTfy9d2v3Le5gc++cE5izv6VEu12stKzJpL7UlSr/Bcwj3un0L8uged7VE/EGPfHEpxVXGP
Z7NVIx5NXs8HmTw6v8bxq5NzFkTWClvxhw+O5kSYuvDys/VPOas3WelufSVcgB4vhZNH506n5WXW
Ec7Q37W0RfMwW0fRvSfeZ36/mx+aPPxjM3tiTK91QKII1TCB3TpbG2gdro1v/JebboxrJEvL7av4
ho3PY3aK9+UTOpnhHQKu+/lfsZAov1CxZxPsRr0rQrllgmEQqbK8M122p72wjEtRhr+fRcG88z9l
W6ts1l1hDebQpeds5seycJ7/2oxnUUqnLJW4ZULj+FvmviNMtRBg8u16lo2j00QTWgxjh5M0dHxM
2ARk4zaYfwdtv9WMB8/5G3yrcRZvdHq4opQ1Lcpm6yi7bMNPHbOj+RlbyvfRMVGWcmzVw/HYugjf
Pzr+AdYHvZcN9roLn/SFuRvDrrQu96p6WJzI3ArVNrCg3F72bXiIsHqnIrAwsqUv7xiElZrcsL18
WKujDbfwAqXN9LI8WVvspq+Knb8qlPV9t3sK9/VFs8LgaCFXlj49v7b/WTYiftVm5vDp52DUvZP4
6mNCjYm2tam0NRKAK3+rRyvp1rPXknerlOsE15yFWZi8R0HnsfDpoJY6VmipK0FDNYt7lJk8V+7R
sE5l9mxpt/NZtBRl2JdnI9WzqDecQVkH5xK3/VDbax8DOmo582GmD5GvwYwOEYxGyiwdVNnq+gGf
KC0pV4W2wAKYPkJMgwadYspQoH4fit2qrevq6LK0tK8iEA5JuXAlmJ6srwijPW0mgpU0OnnZpYNr
l3chod4aOhq66sHb/IT9AtL++YX5ijXa3qbmulY2VDykTET3XvmWJh0VPwN5QqgLjo2D8UYaLmY7
M/K+5QbX06q84KqcXfpen2YQVCLhLSzMBA3DKu3iLYbQXBEhvl71XuBv/b7PPyurbJ+EJhe+yVGr
40OLOdWNX4bt0eh809hZna11O6sQ+ku5keUnDS218iDhnLD0BJ4+Y/433rH6BwaNlZ0BlOamICLd
365U59k2jon2XS0OnucubPHphPwKNypLp36ea+2gzxWiOT6Y1/p4VHf1en4Vl6LIv6dkq7i2J/uk
pI4SKHdYW35Sqsf5GEMi/JEoCipgoo58HUI0v8eAyitGTkeM3n2SjJ+BhA9DvzX8vVC8uQ3Sxtv5
eJMLdRZv2CRnJ4bTSA46xMTLoxvDeBPB2Mnxo0CDon1Ac2Th4Jjc1GfRRps6NDwkOxWiCcKrp7xj
ybGQCEvTN9rTbR+6SmYRoNFObn3davepGK5sDU+a9866iVxlIeDkdxt5So50BBwQd/p9/lhCtA0G
ZSchQk4fxzvD9q5iN7qORO82rcwFhPtkCp6FGy1XHvd+58tojTT1DwHdfQXH9yXS5HRKfA1ptEhu
nHiNLjAkEUucTv6Q8br3vAFd92DjZBEulainzmEKP/IvLqgoyqM14whW62BICjlK7kTQZl2RHE1s
7uQ2XmjrTIZCH3AAtqGkMwbRxXVtwJtEfLMQ6yutiZ983X5rlPZBlJYwuVMrZZ6FGrbC2cbCCAOl
5ZpQCkYAWvAA3Xs12C3Nb9+lAY3Sz8hNq0+GKE7yiZeCG32TbQsDRHc7H2dS0wOKCA1NXYLeN87z
MrREz7XQh4i977L+LZK3QYgsAD4Cqv1ZRx8+0kcwOGu+T+WixNPkXJrIihIdZvm4RuhEZYwrGGTh
GO/HAIlnT8MmsV0oQk1tZTpA/4syWjGtSbpYGQj5EgamXr+38EY2YrydX1rreX46J5fNRKqPnj3M
3bE4oWMBPpR+WS7BSRZdY4uJnx5+Zli9zgeanrn/BRp/h/ErSkJ7kKdKTftNCesLWUpXURz/RVOW
IvF/xzNm/UtWmha+xbEkIYLu8mnMupI76MmzlzgjkwMC7S1ZGpmgjPMQP1AL5RUWSZSDnQQlObUz
rCirvzjWzbMwwwKe7V4zyOrO8Akjx9dq+6g5wV7HHkQzjoX09H9fIg5bCzCxiMbxmINlV8ja2hLC
AoqMwTNocB+/93jpBjqVcedRRncXLIG0RCvYQol1bdOZD6ULycNu4m1+MMMeGV9fzsOMqvlV0/ad
2hMGNeUDqKtr1XF38yGmMuA8xGibVr7bG1FFiNR/sqqfcnnhFgufiaUQw9/PVh8Pe1f0REK07f8j
7cp25MaR7RcJkERRy6u2XCpr3/0i2GVb+77r6++RcadLSRNJdDUGgx5MA3UyyGAoGIw4Z/4tpwg6
GKr+Fk5EsPXc1VqnLzUQWYJbgvnSkmjRtFoDUUACTTOpgCRhFQseJLn7DlLQP2EG1HEMRNWVyYzG
I3iXhqbKVkrupVXthIQl5I4mQbThZA6ggVRXT0YaB9mM83UzS3zjrQwSF5lyoub+tkfHk65j1OoL
E81nQMzxtMiigwenxQiA6krpLyURPX5ylg0AumzI4GVWCZsokC7Tq94CQNBCvnQ0diTUv01N6Ba1
JriGrjvAHBnwgqoWppzAtyOzREVdgRm8ue4wXxwXfga9y1ST8Oh+6k7TJGIs4jj2GRaTakFhrpkG
CVjxcBsGljtav6KwFJSjuV6wMYi56xYY+M3aCCBKfai0Q2QeJOiYWaNPCs0BKanA6QQ2sSQVHVXj
qlIAV0Ltep7ttDuk+v3lmMO5VmzXjWWpsEgxB1UDjKjNvGDKwckFiY5+uJWyBY+Wv+Sxf4wVInrk
5bsGqOhAYKVS9GCfn6csHUHkoPYNxCkHG0KcXpZ+hMPP3DwURiG43HJi0UpP+w/W+ls2MS/toHaL
sQ8Mqil7JJS+qXf7y4vI36hPBMb5Kii1VNoCa+b8WBXgHrqjreB6xNsnNAphrEKn6L77q2GoyaIu
DEYEugK1lbpvp2vFiGZo1umGN7VB5lYKKEysTBlxKVREzdc8CzGtKGuUWqaOFOV8Dfu87DVjWHCU
QYcbhBC3XG5o8PvyMvI2agvCOEWLck87DTPOMIR4svC9E73I8/g3lC0C4wpx1kE8KIMZffFrZTZD
EjeZSIePsXVtdeAdg+ruh0R8okMj1B+N98sG8rx+C8/4SQBhKNyqAd9CJVhOX/N5cevkG0S6Dcw8
XcbixXkFaijIJEGRDH6Y8x2b+yYblUptID2WYIAGbKG6vYoqS4fLOLwaNDopPoGYrMXCfRbEXgCq
oAyJ8a0xeonl66mGvOJVVO+65JSl11Gs2ia5G83DOJ4Sw53Ia5f/bL4yAnH2Yxg/bcE+LDW9ghlv
ejCzhw6iEJjAbkAwCJHpHqzel43nHgtdAZeLpqH3xVxP7Sa06KYRZJIBuDZpG4h4tpJf0Qo95R0V
NXgQ7ulA6YwQ4JC/mm+zpI7SCo2DDrXhNd7kUru1MUFspzfQVD8sdu2NXnzsIen4u9nPfnxKXn9B
VORWvYldZWfa8mvmRCd5L2oLFvwwtjtXTzu5rwb8MFn3dTOzwTIt8GXeMmM2EEqpsrHejJhdXcg4
Z1kBZti8eQkb6lT5naKKDgzPjC0IE31GTQmDnqxmQC4aGrar8OllbxEhMNFHshYKfVcglDqUsaS3
IRK8LPDO/NYEJr6UGO9Np3UnpPagGS9adVsFqMULrsRcMyAVYYBXW4fSC2NGO6K1tpeBkrR7q34k
qeCphyezBBkZgmswRjUMDFCcn6pAi6gcJdhuyJUdWx8CfpbbfsS719ntfVzy3cABlQdonCE9vC89
UR8219s28IwjKOCMI9JqnwpxQEKve0W1W+vpsi9wQZB9g8deMQm8+txG1RijEToloFSQ7+LhfSmg
VyUk5xeBrDu5CU9UH/oYC42O1wYKbsuDhDk3SRIkP7xmVKRxoAAwIIZCNbbHYFSzHkK9qNQNRoem
MxdlpXS5bRBwoxRUq+ptnoAeJ/MuLyBvwBY8lSjMaGAXlkHmeW4cGg9HDLfOuPdXL1Rv7Bp6uPpw
vwpCqtmPSb1tJnco3QQ13svInFRsLdKY6KtGaRzCQ+fArVGkjWJpuHjmupPJN1ETocSV+kPWoWvV
Hy3o8yr622VQzqFTVxJpakBgieBKdQ4aJ0PbzZa+EoqGPdRjqT/FIsbQNTww9zVVXStdyBZQi7QY
w+RR0dNmiNAPEkGHmPgmhN1Q9Lf72GshTheb/mWbOO55hseEq2YhpFom4MlV44bGjLpHdhObreAa
+ucDxNqFfm7wXoPxVUc54nztIlMbmsDC7oxHsFD7owP9Wht11tTtj+UOlLNQ/PN+oFHNpg+DA11f
B8KL7kfupifiyLaBIYDLhq8LeeEHsV/MJAkl3Bnwg4altWlSOProhqAnmucPvQxF55PnOkTX8EQP
gkDoFDGhZghpqRkF0BTFtmxIL2kubP5o36K9ldrvY26Xhp3OgtTojxjd30Z+wjLBR20GVAZB3+G8
5B4YDELol+9KTGQEB+0uPi17yx+ukCzYlmd9i0CtYH+3Dt/bPchriB367Y+bcnE7f3YCUeDgfCVV
DEmBcAA3T0LZkm7YxeAbDvDDgmeka6fQ7T762jbd4BR6CrR+1zEmJz+IukX42/AJq557YVURlCgI
YGdVQ+3oeRQxd/OaMM8MYzaayCMdagMI08fgkr3mxTflTfLWPsdO8EhRfrXDR+0NdQTb/KG5x8hL
7d+XHVv4E5hNz6uUhhleNZzB/dF78a/2RnPL57v8+uO9uqa78TVwsNGSa9rUna9Mgc/xGnLOVmCN
OJsPnqWGId5YsALS/nq6zX+bDoYh9L15+Hgrd5hACgpb+qY9mo/Wzrif7Z+XrVf45/pzi1fP28BP
DfpgtBjW09tb09F3ww/FndAQGt5/KE7ldB5xmskWhDde1IYqFqbyVILvEhvdrLSKwSuUdo4u71MI
7hh5DXrJl1E7kOBxElXbuZ9dYmh4rlJl/JetBOg00dphxBIvZeTNNRSYIxkztAbofJ2J7JtUcyLl
NJk3EXUvLy/vcwHaZQ1WUoLhKeYTmHWWHs09kLGjJNoVmDyozff/hsEc0lEnstrK2EElNfd4kbmF
gt2C0p6Id0LlugomA3SwnhjoC2eMiUBBrNDVVazbwEHlYRfcm152mJ7MJ2VH9hAxeJCui9+P9Gft
hn7vqH7rzvbktK+iQ8PrH4Zi4+dPYWxGl72BgUCsazrjVA5u1uJymfjQ9cLInjMhD7aHnewvRxE9
KC+RQi6jEExgKJC3Y07rNCtypGhJhyRK86nR7uKwc9GMiKHLid7offtYyLGvtqMgTPAiMQrS0N3E
qcHALJPnTGk+NyZ0L1b1Z1N5Rcnn3zuRTtdkAycE9yPm78szFCPD9cvXjSYepOYylRSvb0s5cVoI
+gm+Z7zP2RaNyaJyHRUPaz2QbRO40toAPlZHdX3hJaJ7OHfhYBe61mQQTLCvOsFidLIylDiBNdSR
h2IvJZbgCsv1CVyIIAeEmhLqnechFOlnqkhqhfCiI1yXtQdN0atqyfYFWOxrkHJYk+IZQya40/4h
/2OzFbTjgY8c8cX461lEHfKQDH2DQzDmt3WDSYmpua7m7JBAyLmJdC8sYieXyS7r5wNE/TzcAo4z
QUVFKg+5rDlapO8hfOWEmn6VY2RJ4LO84AfqAiSxhGoI9cxZUaIck4ULft9YvpBRc6zuocMb1GXH
5X1KtiDM96toCxK3LUAIjW1wdNqLpaEYeyyj7NjEp4CG/mVAnkNtAZndluVAS8ZpBYzjZ9XI76Ay
LLCJN6aqbjGY89HOTdqZf4yq30LMHydNjpkYJzBfU+2q636FJTSMUdBWfqrWQV9EHaW8/pIzfOb2
0Yd6OPerjZllYdz3qu9iu9AfAtNyO/3NTJ80glEN87lFq0n3cHl9eafJQNlMR3zV8GpJzk+TFIVF
YigYO4q0FzWsXCUEuysyInuMd53l9WDBuAy4bthfx2gDuG74JgMiWUNJqQ1IwOp7GQrsVjHZYXQF
5Tmb9oInEc6RsEwDl1W87iho4GGOxLxyfAwyuqvaMnVDzbiaaHLUxkoQkTgmncGwh8JIl3aK0DRW
RRrmd7R9GTxr80Oq3phEYBEnlAMKzZ6QS1obJRmL9DTSirRdFaOy0oMQBLoysvt2sdy0FPW18J5C
LNyAcCdGh4b2V8NYFVN1GSgaWxq6V8E3Lc2vLQqH+n2eHCrlOSjvNQmMWN9LNbNL6yBPgojLOfpn
+IynRPNIpNDCshaK9NoUTelbndoIZm24LrIxkllQQvOlmHoYmdDFT3Oy64fIi9HuctnrufuGzjEL
s6T4emjMETfAap1PC/bNimVvqfGAmpaPaaSeYqU6XIbiL9s/UJRhkarkHpLXq8BcPJfeVGU+RCgE
nxrOVwA7g0YUjK7iXsF+gk0pyqIwQUPcGE63qhH5SX0a5fwqGKEfrl4l+SQA5C/fJyAToQn6Xnpr
1doscmMHzQI8WXl5pTjSInlfWD1LhfCIBf4fREQmPE2xClFP6DMFigRhjptIFrV8cj1ug8C49VBY
0KEZgTB3OqjXFglqU5pRaVA2WSVwLpvDK71a5gaN8W9rqMbBioGmRBLoSpL0LperG6s0byykJUMQ
eVIQ71MkhbRRvnAfOwNnAmOzTCNE7OEn6IOYpeY4jLmvjoIwwfUN9NbIkNzRDJOdLkmgvq5mK8g8
eBaetZp2r9HbSRERG/E+07DmE4jZuABdcebYYymJ+QEynZ0+d3gH0uMXMzJd3ezwIFS2b6E62Uph
+RPtvRLk8pf3U2Qss51FOw/g5MdvCLOrBWXkQMKXmlg78B8KPIfvpp/WsnvXWCQOVlG0ElO5Ru0u
qLhlteBc80Gwb6u4EPT/mOyOjGoR6DGazSj4w7s88/vGU4voKzEeDFv/Q2GiR2Aq6RglkNoq6VsA
0vAqTe0omgUo3Li7QWFCfEqHbsCNFN2ZRegGueFF4Sh49+ImGp8QbGjHJJBS6Kta4gzmxvi9xXCT
NCu+gb5WNNoJXI0Hhi5QwzCRBECmiNmbNECfXC/hy5iXy2s3x7c1mfD1r/xUT+4syPpc9myeK2zh
mE1aqFqnRY4Qv1htASnbtt+1qFZjQl2Jd5eheIdoC8XsVF2Z0RxpgIqqYjfBGZYB0vIUnMSa5l2G
4jnFBoqdN5z7alKnVYqVNPRmIgrSC2F1Zi0EMRk10op/NuqvGUMVlZkcoccJ+wiFWzJ7JC/8IYq8
QNc9zO24eRv5Rry4+TI5tJHdyzbyl1OHWhc4DFDuYwpVJhrApJrCK5vI8GsVjyez7JtkeBiLRdSb
yF9PyBqiurDK0jBYeCzS8QiP+AfAEW+uRe1GaBD70q59oqjnSUBQBUkYZEApKkocjZLEH5tSNL/A
y6Iwo4ZHFwOHTGY/XMoc52pKsG56jbl/Ve53Rmy4UT7ulilw4hKswKMhCFLcU4YKpa6jLXYtkp5b
pi9STI01gsSVhoHP8cqkv2pVJEAsQmHOsqZIfT/NCIUSNATrAgpgSC0ChI7LjsdNbqyNNcxBJkUo
LdkacpPs1DSgmumdrv6VDT/n4DjUz1lg54lIDIpvG6rLqo7pBaTz5ytYQ/JYs6Av7xBj3JuBhdfc
zqVVLMhquI5OPmEYF+ypPs+htsKYxbEZrFso6Aq+JnxLDIXgy4vOZXbcToVk+DxrWL1eeatQ1Qiy
J6kV0ZhxgwMeH/4Hsv77zXW/KmT4QQo7dMsLlGuiL/YAIoHxC7MR+DB+4jCODekz2chWl5vDfDcN
2iHv+iOCiHfZ5dY/81es3cAwnl1GZa1m6zROp3sypGnS2LCX8qUKf3f6JHi2Ee0P491qEXepGmM4
Yphjyx2UzrpLF5DNZnqiifQ7uLEIzQN4trG0dZzvfJvA1ItG4hxYUZm4coFNCnZZ/rtsH7Pqtywi
1uFa9onGqkxP7VINOTpUnVI55NEvK30NBtHQOa9ea1kbEOag4pmvDuR2xFa5UuaEXrwP3F53MI5r
09136Xp229vFy93wUTrpAjcRGcic3ijMm7AqgR0N6o5miR+oyb7JYkH6zCO0ObORua0uVBnyogdO
+l3z9KPqaaaHsU8P0iEPNYgUMRC8k69E1zree9AZ7Bq8Noc6HHFNMqsV9qX0ssiV9oEHdboX7Ve+
K/Zz5sy90/xO0LnwlZCFuIvYiybOvzp6ZrK0FQkA3BuY5MnsufUWrRXkM6uv/3XGNyDM5oHAtNP6
1XGk4tBr13Gku4oau1PmTarpSKbfScIVXf/mJUxmI5Ohnqm0GlanRzoVmFY/lcNj3UMY1Cp2UvJm
jHhh6wO7Xw66LKpAcz82G4uZ/dSQG2YljqCzmF1oT+UIPYLix+XIKcJYj8zGZ6YqqHpQUq8Thu+V
cq9AaPW/ATBfGpqhroKaIZIB/beufajjr8t/n3um0fsEuQG0COnsm105mEZLUhlFr/TYzCepfci+
5N4mxeMNuuTwH+YjNifBFKoqsrNu+TnVxtFQs8qfxkIk5Mb9im1wmK9Y3BZpgYk4ZIHEl6t0H3WB
PaKtRk8qL9HpV1KZDRrzbcmpGc+6CTRJrqitmKUfzvQr3vWJwX5RogJPCUOC7/JQ6J7V9S/DvHxh
gB8zIv/sjs58UNKi/v8ywhyPGDNG61tNc1G+JNgafQ0Um2MyZx1F8MFiQdrTDebmpk/bj4qm+0xv
XZqgve+yV3OD3Z/xVfR+oVeSOZZSv8zZtGotV6NlJ8F70J608Kkj+Egapd0nd+DJEEByc40NJHNQ
5clMMP4LSDWobF17pMmeLG5jDrZMb41c4H3cBBQUuoqmyiqyQMZAcy61WImAVlr68xQpO71QruRx
OkK/bn95LbmGbaAYw5K4NmVjVZLWlAAvv9Ne10Mb1QwvGnMnrB7zOD1cRuTu3gaRCRhLo8h9vy6l
hn7xjF4v0Z1Bfse56YwgGbJeq/HpMiA3CG4AmcjRVJ0elwMAZfCqBNXd+oVKpF5wSxXtGRMxwoqE
ITQOcJqrCXq+oduMoauM+1b45RPYw9LHLfXaS7Bes+gcmDZ4rl4rOXbC1vIvr5vANVgGOQl97D2t
gBMUd43uBeEBl287wOM5zX9UYublNUz8lU+g5kcxwqmDKoeJVSRs+l6GHqwzQ70abWFOOoVuXCkP
E4Z8QIl8CBaUdK1wpw/dsZpit7FMgW/yN/HzJzCRLAto2lQNkgrFuo3CY5lcy1CqKC3RaB0/0d/Y
yuRObVZptDBhK62SB62lD3JaHKZC/pja0OvkAA3mmU9N6VGfLH+m/VVt5B9p3fp1Jf2eMs2F2EJn
K1H7M45KpyrCh8t7L1oIJrtSojrLC7rerWhnG/3vBnftdv7ZzYbAyfjR4HPFmVAnDegiw3UA2XF4
UJP7FpJ0FCmjXN1b5UOMzv4vzd1AfuETcrV987mqF7rE4YhNDozMVeb50AU4tUT0ZiayjIlzUdDH
NUWkc9TkqKeukV5b1n3Tn/KldZv2myYJ+bPXA3J+gCh0QCl4iDBVhLIms5ZjJMmStKwJeXnTlZKf
JsdxkCEC9dvKvSbMvTmCkmZrN7GoC5jzzgRoZZ0ZQ9ebbLCPInURR9Oy3q7qCTxL4xtBO5VeB9AU
yNF3P6EiXjhd+qp3aMSLbrNGpLb2d6Z+js/E+AFV8Epe8Vs9io8Nib61ZtwLfPXvwAsQiNWibCVj
2JSVpYcsSlPh/0WeM11l2j6sn4pB0JbBhUDXokk1XEdlk3Gauq2QpIF41ZGNFoqN8c8ggShFo2v2
5fPNw0GbIOSkVROFabbLRB/GKMpWU0zlmMIdYmMfVaImJd6mbEGYgzbpVojWZW0926CufJdaUQFN
BMCsFtoOyZRRWJGZx3i+CYdf/22VGK9amrbPJ2ldpfQYg2lLNo9y/3IZY10E9tBuF4nJG4IEVHPq
AIyxeMyUZ1JgvPQkpCnjo+BNHQUItB/qDEqlxHG95NgK8Or34z4MHuJol9ePl23he9U/KOxofxBD
LUFOgZLL3wLo26j1U9OIXPfvuIoEAVrHq9YhiI1YqofQiNEFuy5YMISktNEDPOBJuwroTz3pi9dY
GasPtQvD32OGf9h9BB2cy2Zy3e7P7AmYRTCCwyxmPkG4LdJgJijdoQUaO6lIZpe7kBR/Gso3uFaz
/AUlOFnSYjHWJrAPcxhsCU0W7fAVz9uAMMmOJYdWgv4AJDv6kY6PSvxktZm9tLng7sRdrg0Om+vg
8SuUCHBq5ZhZqVcvlgDh70wVLrFBWH/B5oteQA82aHsgZNmzGa+dXU+tvlf1pzQ5zfnh8u5z/Q8T
nCsBPrhG2G4bSSWBPGoWbp/WdT5jPPoB/5fdRD+p/FSGrpz++9ebNSP+BGSsa2MtbcAShggxuhCj
a3Q/1gWXF+4CYoxqJe8EElvEqfUGOWUnId0DnXvwllaY5bHeDe1N7pwm/PcTwzBo1URFTQoUYez1
thjkOTeXEN3Qi+bPCdmB4Mq7vElcn9tArPFw4xGjuVQ5qQCRLjsNE6iNJJJcVUUQzMdnSXTVnFcr
Gr+8qXfBIfxGQ/CqYsjKy16og/m3m6vlJ3k03PHNxPhV4jQnZEeXDeV0PK6LqZkroSEyP3bui9Tg
1gmruHO0zFWPkxt/098xT7zHO+IpLe3Cs56kSgDKDU8bTCZyaGpN28zCiGNWXU+ql/V+I8qe+av7
aRYTNGgf0TwLABG2LzMGGMf95XUTmcAcqr4YlrAx8fdB4ANWhS7/TUVqD9xvrmWqBkZb1/Io85kg
RdKYc/JnEDQF5Zk/pW9N29m46F02hbdUIMOAcg7mMtYP47mvy2k/BUmEwQ/Nmqz7RavlzIFEB8m/
cKa2OMyud5jtyfEu1IFj7S5Pr6AxctkO3npt/z6z5WXakylR8ffNwmujxC4w+mzNO13+98JrFC/h
SCLWGwsmhBgga+rlTlcQ7ZJ1Sr1yQMzbjKKiKM/BtiCMg0GyYQ7HGuFBIh8Y/OjDxoemgvuFJdtY
sv6ITZiL0QI1W2ipcpb6UMhuU2PwNH1dItFjC98YcFSATJISNH+c45j5sGYLwJnld6mCClbqmMLX
z/WPsJkwjso/IEy2HS7RoNEQILXyPlN3xGsLwXucguECrRdkDNwzg7EY3JfxMgJGx3ODWoX2eqXg
zJh0xIvcPSm+X94ZnjEr7+bKXArpQpY+wAymyujpgubpVAlteUSlRwX9RmMpnkTMKyphDuUyIs+k
LSLjcLFlgd8Dr8fg1UJuUhW3QTIJmMK4RiFJwIcVVTqDJYYJoyUq4CBIEwhSHjBaj67Whqq7TkVf
tw0Z/UIbewEo1y70/qycP7IGBznfKjmLjCGMkf6AKsDOyHJqs0CQ0PMiD8GlaB2SwiQ5S++ZkAnz
kRNu3QbeZg1oiuTooMK4WTMJQijvHG2ATKbPvZ7LMap0ABG5BaUV2tHzR2nCpCveFbRKdD0WoTEf
hqEtyjkvkRYvEURNJ5LaI628vsJ4/hdcDyUnaqEqAlpgZotIoQTKBIoDmFUcNBofw1L02sxzPbyf
Y6xDxqVLZmd+DKuftK5AzJbpCFaMvgox21QuvjKR92R4naL67bJNvMXbAjLHKeg0jU41AOs4d5O+
f6bGYBOt+nYZhufdmHuDaCKElMC7wSQJwUA6eelxl6z0dJebuq/lIgogriVoO0W7lIGkjT21liEV
BTi+cTtqIxdPjUXSeaomiHd/shk2emOIEo9VBOwDf2chLWgusrbDUNbB2ndv6jVxJ/CQvY03qQMR
cvUDJFn+cqPbz8W1fjvfzbfvYJbbW3uw0dirhMO/X9ftz2GSFXPK1WUp8XNivKmqqDwRUXMAZyyf
ogHy02LG6+MyJ2rQAYL49Ca4xij+Xecae+MmP/bvkjscq2vdhkgGrMxPhdeJeL95R2KLz3joKGeQ
hZKBLyk/s+wUJSi26K5KiJ2rgmyZ07W42oqnQOg7IBCzQ80JpvzQl4QJOJzNNykrMFUNMaqF7KHB
cshyfR/VeFYeBn2vjJDmuryXPAdGjyywUbvCLWddiE2WkwXKUmstrjhJ2h/VWtrV4+DPprb7bzBM
/pHVIGtpFcAE2W8LFE1lZWMo4wsYCJSKjtorismrqRtT9NCsdFDXYc8mP8qfTP3HEv28DMFzC8PE
7DuqY5BiZakMSJknI+TjkdoE3UfQgjFjrg96Qh6HeryTTPXHZTheADMs5IXoxwRhEVtZlCRVxaMD
BrUHNXUGCpHZ8Qs18Q0CW1WMid6rbVKsmXTwGCZja6d55s4kFuDwFs6E/8oaGtPRJsuEYm3Js0GZ
kKvPuVL7HWkHrx7kwV6yaQH9kxTgi6OWgsoLz7fRR41RRbyfoLeZCSIhiFdDfcJrSZR8S8a7If+l
yg+Xd4hrF+h90bKNllLClitBbRGXk4o4MWXvVXtIknclfB+6H738cRmIM5SMHncNT7MUTa0G/nnu
3RHRzLAeMRQcgPirH/w230GmpcD3Uzso1CfkYLQP6nTV9E80FQR8biFkC86EQ8xEgN8MfFIOaBd+
Ts69tG8b3/z2IL2YDaYjveblCwfNpJjpX6fu8J913TdnuYzVGHOGGEOGdLxdWYd8ei2yt8G6EV4m
eGdsi8REpplWI2glVp3FOXUq+XsfCnJs/s5tbGF8P5wMMpkqEIoOzZhglLUzuziSexTQW7e+qwOo
qV12FoFNbBdDUCaZkqyIDXSL4ybxwvHlMsKfaR82JUEmokHlA/RYKlsaW1qjHLRyQmFkpzvKXnny
S0cjtnmrfAsfFyfZ1XcVyKLt5f0yMPdMb3CZ3ENvaFEHxgjc4XkJrobwmoSCsMGRwMNR22AwR22Q
MwICDmAMfqba6kt9DNzpYB7QgPVYPimjWzjEAYWNG37PnCvwPzmi1jLepWn7C9YN3rg/Ta1GNjOs
rkT7O6uX/LybdlpFQZYzHS4v6J+X60s7yXw2Z2p0sz7BWuNR35We8iHdBqmtOeFNFNvz6CoufGgn
H8zeXtA78hbulqP5IX9EL6Yfu4Ifs27f3z9mzabBDojpaGbpu9gI9SVCyJZ31C93we4A6gVwyvnK
TQ3KVDv0NLc9kV/KIcQh2iU7/VkXnFe+h33+BGbts3hIW1nDJ1GLD5bqqfqhDAU9aNzzCdWVlTJS
gwIaE92iwOoaqYCVVjq6vba4Zq/al1eSa8UGgglrRZvpQ1OvnQIjJjnK66Hr7LAVkXJzexOwVwqm
BJAXGWzumi5QGYwCwMRV8g5hN2+oyGky6JVhFG4SqE4zR9dtnHlmkGLYYzpMYfp02dLVkr9cZvMT
1rO0OStamwfBINfIySCViu5IjzS7cZhRttub8o3wtZe7sKCzIWgghNVsgySiaplpCj6Fs6QdK7Lq
Gj0meJm4bBQ3r9igMEYlBRTZFrRy4I3lOrGO+F87uX0jya4zJv8ylMggxhkDdTLztgGUVFT2uJZs
s9aOBlPgkNyQtrGIccgRJcGpD7Buma770fSoytJemm4DEU0q92yhToIAgpQRfSPn7qBnQ2yWFdwh
Dic7Bkl2kQkCBM8STJdjWAgvD0hqmQVDvjcZYPfAlSn5Bg2tBCTqJpplWxGzGBdHWR85MC0F5XGm
xLQ0ZTL2ATZGrvUdPalhZCelfm2F1Pv3HmBtgJhvapRBqciIYNCgrry1LytPWvaVq9MWhNmX3gz0
oawAUlnfzfZ2nD1skp3XrimaNhStGxPAl5QSayRAMvUK8xNeRWQnz05rd9bldeM+U25tWo/WJvQ0
RarP+Z8qwR4K0h0Iy6+7g+ZZjnpbXU1O7mZ26ijesjuat9HDc+I84+FSsHkia9d/v/kN5thmc9XB
WqOt/cQwXYwM2GXvzV8YzoeOwMZNGL9vMOaTJCaQpmw6VnrtWGYTO7VkibIf3hG2QE2IAowCPLYm
MVitlo090tck+xa0oFHoBGNDvOi6BWBikQ7FThlcWHgNyekRD1l2HFxNbe5V5l0hqiRx2lGxbBtr
mPS/qGtoGg2wpoS29m9oRedvxJXvySsoDsLBRrFVepldea/e4GLsB9fh42Uv5a4mqkrG2lADghbG
Sad86M1+WgmWUijQpJKdt6//DYFxwWAGg+WwLmeaQG+t/4Wvo+CkcTgksYig4zUwjAjtYfahosnp
lDUhIPLibkpN9Mu+tcXOmD4ms7ID6UpPjjR5VXNB2YK7dhtYJpQMzYh2pAXXew0klX1ruJL5cnnt
eNnL1jBmdxa9lJsYlU4Hh8vR5lOE+65k2hN6ghc6uqMsYoBZ/yCbLm0Bmc0aaqqFFlr2HXV+Vpe3
sEWJX7BqHAgQGeJRHp2coNn+6z2hnUDSrAAiqyonpKoXZpodLqPgnsaZdsTf3+AwuxOmmToaBW4u
E2iKHxVUk/bxNcSjrrW7prHzAzojr6x3RRA81gViFnCVbwDZNZ63V/qm84CrQiuIUMwWOcZ4ZZmF
rTduKUU2Ro7cy67BW8YtEGNeVLSDlKUAIsFRHe8nekWXt8sQvNrEmTGM+5laXzUruTGy2btSccLx
NimjQ5A+y+Z9M1zR4q6Nb2cQisoPoyQA592zAY7JHzwOYriNLdgqrUzRUo2H4soNb8htj00sv2vO
Q3waTt0+euj9HA3P+/RU4GnjGD23iXPZfP5Wfv4A5ix0hjkHc4ofAEazYPL74KVfbvJCEcAIDWW/
nFA7zmIKHBJCvWUvUxvUSz8j/1d6+kj85LVU3PgQ3o12cert+KnafR8FAXT1lb+d9tNS5osXg4pG
Ti3sM+5waM14moZ/X5c520v2K4cymhZD2MMpm5PZHxSttFvEsMv7JbCCneorMnQkm/UKIl+X9Tei
C472+iPZVTJAf4bcnppIvBkjKHovZHVlWbfUn4p2qom/FFfz5GrkJhpiZ+pE/bZ/esEZRDAww/lB
IgryQTbHj8K2rTK8vjqG8kuHhq1cO/O4a5pDpr5GFIENuVzmlejFhfZaaOn7vLoKh+upP4zdg0Ru
p/FVH++1+TovdzM4n+buIBuR1xXeKF/l0c3SqPasHRIzwCdSgxR0CnVvyyGj5bTTyxBVXtNCeBuy
BDn4U/ruCoyaSp/7UZnZoajHn3PcVDAxK+Afw3dcZb8LKISUuNVSFELVU18/j1B9ybqToiSCwCnC
YQJnHI9TC7ITfH+6Xaochh4Xp+YurHeXvZHz6cYAITitIT2Cjx37GDQqkdovKmAg9IilAwEsyLc6
5U0acde4WWoRHud7cIbHRKsMklpmveJR/VYGAxdRn7JQ+o9GMaFKJ10EkhuAhFAOn83IhQSVU5ke
evD8yjAPiRQJouP6F5kjQBSQ94L0BreLvxj2YvhJD9LrfmUEqaGQ2Ja/hqqzmyw/LKZ3ect4WJhr
NfEcRHUNzLjn3+68gJaWFVqghTE7G5MmXYL6QJnYke6PhSA94WwXurk+sRgvrBQSaa1s9E4h+VN2
nSlPsajLnBMPzyCYr/dc5+2S11i63JCdGPeYaBKkclwENDCgsofgBAnn8wVbZprr5rpgZVO9Urk6
dAPxL++JCIL5NDVm0qfLskLUH5jMtQ2R+hB3IzY2MFFdTahkWTMAouK9qj0yy24MYsrLVghAWIGO
DkMSIL3CVvwfc1+yHDeSZfsrablHNhwz2jp7gRkxcxSlDYyiKADucDgGx/j170RWvSoyyFZ01aoX
lJksyLgY3K/f4dxzhLl15TZbiM+sa4nxNSMXFSFNbwYdkqVnI5hCkyJccggbXXPTnxV1gTH7x0vX
tfcv3RnO6rwWzIyif9aZndZGDnjTEE8OtE0kC7SJhoxjDFcx/RWnRU/kza8f5ye+9d0lXGxUA6oU
qCbjcbri3hF3LUfTrN9yOxloNFwLRK891oudqqnZAs553K+tN3HWGp7AhGT/49d3dGWZX1bKGwXH
fO7ijoCcPc6qE0G694onvWbi4oAoDKjYjipMlM7dqu8KeW244NpbufAGVlmtUDLCg7IW92Wsza/O
OjmeVYMVQKFRlYHyv6+CXz+3z+Ax75bChX9owWqsq2M2+KuMbbcGzDOu7ZveTnprM6Pg0FY3mE68
8ig/iQT/qj/hbEeN/0OVfymHqSVFOfoZR0JQQgYknAzqOZZnojpO9loT/vo2PzuZINMHcmqgJLUP
EmnjskzTnBWjz0a+4aaeDkL9qoFjZljzwFy+/trap1v8rbmLhzpJR+Mtw/2V27ELOijJ75pne5/d
PWi33Yu4wlz1CUEQcE1v7u7CBTuZUVFSw9z4oh7KR/uOHZZXsB43W2g46WFgpo/mTf7vrJw3Vi/p
MRvQpUBUAVaRV4bTzxGctnto8FZe4TXXYs7PfMhbWxeuuTRaiHrNsKWqeaA3tkeNzfjvnGRvjVw4
5pXzynYojPCm3xoSk+sdDWZ5TUX4Mz/y1syF8x1I0elcnu+lhGyAYFDCvLYgzl9xGfS9NXG+hDdV
a8wy2gto7UfI7oCiMu6e6H29I0G9FU/GHSb/yivYsM/wCm9X4GWtASM+6sjO76evH/Nn27O+yaD3
QOkMDKE0PeW12Wr3Y+e5N9Xjr/fa2ev+6lYvvPKkmCWTLSy387fJeVS6yqPurXOtyHD1Di+c87iA
ukI9Lw5rrwMl9I14cltuzDoYJtyVeFo384mBmdDTYudKR+yaOzEv3Il0FauYz/dYuVDV88jR8FVw
uTSeyMOvKhr113bCJ6fCGdcFOS5MuUEM8XLI2jXVuuCSANur2oHGDhrocUp6t7R7VPCHIS7scFmv
vMmPPvpsE3x4gMqj+3sJTrABDKmn86CvUO8VxRcTBe2fDZDNTWldk0/GrMyHdfPe2sUWEU7ulKjW
YEC6fbS0EgXi06wdmNhysevapyJLF/KsiZdegOTooc9/uLoFOjBxAGOF12dB31uBHO4sPY9WvQ1k
+dCOUFl67DTFtxcWGiOovQrVN8vHDNNAfR/XJvWG4URRX2+FQB+4CjKK5KgogsrMQ3OJJAOH23io
aRPr2itdX1z1oS/33XjH5r3VfCHGS1Mr8Bk3YkxyXnqWErpcBO56quixZs/Lukde59Kdy/fOiLrE
XWYHSxnXTmrUt4i7rIX6SAg8m7DA6ZJGHljeBQ0Kgs2mGW4tsavZl3b9oc4PcoQO0npgfK+LYFF/
KNPjjLJTBvWf3i28OQeBVfnSG75m7IkWj7YWCvq1zb41oDACT54vnD0Z72t6p4hnfekDe5lBbW0H
jbP4Rmts2gp7CJUSKp7V5aCeNZ/jRsiDNtKkafuQioesTdo+ZgBhu9PtbEPNeKMp92x9MiAijGHz
EZwbrfVyZl7BdK41R4bepM2IKfR8iU3tWOmASKlTXE/3wMNELkOMe22o9pMO1Hl88awOYajonlzO
hHIzzzqzGNBIbnyS2mkXyQBSa1616z2peupJ39sPXSi64E7NMUz5a//3mXkLVR/DdQnkL6FE/N7X
t5Uphu6MRoOuc6D5k8/8+tipXuZ9ubMgpldvXjAq+KUP2yunzF+YyPeuF/XzN5YvtpAlFsvucM6c
3VKfhdqm9dYvkBXkg6/6t3Zo75uw3y1JkeKlBzRWZk8N8uDhygP4ZCe/u4xz7PDmsCvGXsh8wmVo
PlI3mM4CK4ZznCLx9ICA1nMDe8e8J/fHrw1/jEne3/7FyVO4cnahsIqmmSg8acV9A6QCf/q1kU+6
MO+tXJw7KuNTa5vn1pzHD4avb4uI4S7bYIxlmG37ZPCzK9H5VZsX5w3HjJQrHTxR/th6RVpHSNq6
0Ar64FnuD1Vs+tOVtXReKr9aShcR7DQz7W8w0Ro0/lYyrbdXHuM5QPyfDbjqxfgSm+yyzHvckiEG
NDJHjJIYnkPJth7q+0V7GpSl9dqe+AuGmwZ6jfxX+ximvH2NH3iMXbfSGvfcpkY8dgP3qUd1SgN2
yILvLJ6D9RanjocOhddHjjf6U4S6Z4Cmq3f36wfx4TrAyw9qNkyO6tAM+6DR0xYFiGy0bPQ7Cvgl
9Ndb8rOvjsy5/7WdD5sDdkBwgSzPAn8ZJqveb0paVANjBpj7KrP3suxFLFv12tTDR9z0hZGLHQju
EQDcexjpSs85i2N5rScoOFEBJE11H1JHAl0f/q+u1QurFzsSC2QEtSKdQPZ1otqDKeJfP7oPcdDF
91/svgKA1F4dcFcKVdW0Yi3/Is2sPFUoIJpe6a4FtnxbLVe2yGcrA5MytoVXZgLHcJFizZz0KKtV
k68rN+MYz+rDpP+w7Cvr4mOu+tfd/dPMZZJlaGPZLHh6bgJ0JpkjK8432lfF9fOdc1ffNltzz1LT
R9/k14/1YzP2bFmDthJK3uaZleL9kszt1Z3ckmFJpthwqa16XzpvDPUYgwVQk/OuDepeNXjxIoe8
HcpugEFrL3clVH1j1zdv7G9TNMfFxjlcrQOcndg7J3dxhxdeVDGXerILGGyhRh0gcPU04nWOb0S1
D0WpK8/zfPm/sHYJgx/qSozgzAE5Z0COTjy+oKnVL6Hmn1OjNbaOPWKgwpfPGGFbkmuH1KcOBgE6
ODQxwPBhHMnJ6aqqK4f1Qgkxdm+78NuDee0mP90VOlT+jPMQonFZobekYzcuHiviquHnEKsAmCm7
dtN8z0522LU+GtqnPJLXCmSfrx1IqKAvcI7qLnnvB2eFTp0Du4NPXowboMSjLKi+a/erb/rtcfh+
5WVqn73MN/bOn78JokxFq2RRiMm3NeA8gGauPN0v4z5QAZLxBhWTjr+2+LFrf16sbyxexK32kFUW
V3CHzrd88dp4LKM6UkaPRiCAXrz+uAR2rKQYdUh+zr79rdkoO/qv9l/O1wB2YQIeEjzpD1A4exwx
ewNn1BVbg/w00Mr89V1+TKQvLFz4AICtJg6Ba+RMLdgOlwzkENxmJ0jXPZojj0dhBNBXlZFjjiib
KeW19OBjkH5xARc+YWQOa1UNt6hYqfVteoa0OgDCd01y23gYrX7hEabg1UTfzCBTCpChBXf/Mg7k
/SW4F7FXMWZycM+xQGZAYIbcqSzk5JGJa2qZn7oEFCugL4eN+kENtR+l6rRgDfZzgL10awAFlRuB
xedK5/HzIwwUAgRytRYGdC5W7lzbMl/ObhbzuSZBWD4cInOrc2/5iimAe3MjYyA3y+iaSv3n9/dP
u+cg+s0e1StrrXkPuzg/E1kup3mQu9y5xstzzcz58zdmxtlcUdmFGZ59IWtAy5Rca0qeF93l0QH8
B8Ag6O8jCL2INeymg8KOgrbCoPYhsannzpCviZ18ARij9+zSd/6drf7W5IWD6zFMrS2sxUaEc5Mc
CKFrur+fPbe3Fi6WBZkyiOZVsFBn+2WOefnA5ZVK4Ic0CTvpTJcE8hcTiJZLtoeqhcbvDNikL5of
hdxW8uWKuzo/hQ8v5p8GLlkexIwxT5vBgGqLLLY7FCzMSsmCenS/SPQi/YU+j0bxCEjlgbjz1tbE
Pof2979xGaCqNKAkCnjoB+IMSLG0+ljjMthP4hHosorA7j2xO9CYoo4h1Ssh/WevznWAkIG6DQTb
LzlVXD5m1tKgstVaGJVlHsosEBz/G/zpP17m/8xfxelvj7H/7//C/19Es3RlDp7r9//972PzWv92
qp5fXvv/Ov/hP37x4vfiV3F45h9/6d3f4Mv/bhx59/O7/4S1LOVyM7x2y+1rDw32v74fl3n+zf/t
h7+9/vUt90vz+ufvL2Ko5fnb8lLUv//9o/THn78bWOf/8fbr//7Z+fr//P32tRm+V+XLb+Lnb7J4
/c0XdS4u//z1uZd//k6cPyA+DhFwqFoR5I4uvML0+tcn5A+CWrShEgdh+1me/fffatHJ4s/f9T8w
vnEeZVMB9II7PlMd9GI4f6SYf6CSDD+NyuxZvhVq0r///+t897b++fZ+qwd+EiVIw/HN7vuA9yzW
Aj0CCG2j5IWADFnSe8doDK0pDdlETcWl8PWKdygFT7OiugHPlrnyRWmo20K1x9DWqzlCjVnEBciI
mWdmC8XgJtK6LERWRxu/E63jr8u00EBmSyvQ1SIQWl+V2XQDhaHbsmMD/iBSq9k5adWASmmV8xke
UpsKHixKq/JY72tUU0GTWmaB1EUmzkq1Wt16FOdEFgmXox+nODbUBnpRwhBycV3m+4kzAfnspjeN
pHaqysT8+2yVkPNZFBqCkqsXkMZSlDmRfaWHxjz1Riibcv2qZYOso1UFcZu3kmVVvCnvGsfLWyVv
QqLauHx9oJTdaoNB2kTkjopJQiujHHLyc2kUoEUyVoBE8p6hQEuyHQV7VtX5ptA1JZg6TOYEoKgz
p8gcm2xKu45DHbkpBV1Cq3fwdOuq5cZNt+TmkrQT8roNXTVlyr2C1E1pea1jUXo7d6O0bmcJmPTq
g+M34ykZ+2o9LU3ZzYmhsqXcOoKW7k3Jl3l57TJnXYGE6NDw/tZZVW2snknPLHUeZpKm7KCr7doF
9qi0pU8GTV8UP8OKrCrPXMcio54pO648AdPeNFuJiFPBqJc9dQTjcjUfqQYklG4Wo8dJo0+zB25E
B6SSmTGUkG/nq2MA7zz1C7iw9HLIWBHWajvOheesMxuFVxnd3I+eHEcAVMyO287RWSabPalWx2hS
q3U9hfrQ5us9LbmQL0wn2EWeylnlEg8W8uYmZw5RCHrto6v5bSZV8WJYEFh/cbjVyWd3RrIF+brC
bV+MUe/5nk1ts95Za1UyEcPrZHrMUPdxNmZOwZ+HYQ+l+zpaVkVDSIKx2nMrR+F3rDFpBazlYqhA
3ltaOoBRNyl7dWoBQmKjvWklpZAJWuc+8zSnWrukEHWN6V/skn63QuRdDblOFjtdZtEOoXQHam1a
q17Ejitrr/9oTK4VL1Ph5Cw2R+XM1Fy4xXKrV2zgW0U3KdsjPwSDogVW8iKt+rHgGxWIOCd1phJ6
hEuTFUR4quicKcyoQ7K461W9j1YcB12k6Yq9hvpUMII3jrhPPbV1obR+q7flU6HPS+UNzcKMeB2y
WgGlqzUzbylb2oFqjBvjBJUPp8tSWlKLgnoEE3WBSusWaJiF9jxiVZNp96VTN6TyDL4sVAE7FTSn
vjcMCPkfhhwaAE71dck9vZNSC+esr3fTuCJVKpQJIXtjAWLXTWx97PpFq8PRtic1NPTWCfCy2s5T
slWCyUZQdCMmIdgPrtnYLM7iNEbMh3F9ympCvpeDOt7zKkdPpYGs8UZazYy5yEJfSNybtRKY2qT1
z0D2tjiGV0s2vmsXphPYlcyb+n7Ose13uaSNEQ0jdJEfpUk7FtaWmtmA3i71eMoISJ0TvooSvoY0
0ojsjtXdPbC/WhlxR3dXfxoNu/BKPlEzrOqsFH5FbbPFnLAcmG9XkIPbSLNlRlJSIG0Dg09Gu9cM
JFobFURLwuNKRfVQjOOKHGcEPdbTmWEBpPN1qwEBvPaShI0hXZbMYs37ZGwhNxhrtVM0gWn2HQmU
qVVaxyPcNddETMtkeGx1HMym86HMQ1A8tuiLWesEFJfVtm3h8VLq2b7DdBwJO0UFj50E6ZTmjbxh
xcngIOYuz/p46+SX1TSX6KSV1Tzd4VWA51WBmk7n2XDHfVxQtWp8k2pwJRxiAdW2MHKn9p3cKNDM
WMai9ypNk5u17bUsoULN283iduZUe3SaRv6YOUvNQ2MQwvXsqV1pWtb56kTYrlP/qEguwVs02EIJ
SdeyNloVxHcJTpfG2ueoDlvBkAGpvS0chd4bM46BcILuIyqea9aXqanOmBVoS1MscTkZ1fhqshlM
pX1nsXxbUmHKpDYcGNSViTXPON3s6cipZi07Q8fS9S1eGhilA40C8bR80UholQtuGuIQgIc7TW39
NIiE6rS1lu4UoKPodI1fkdkwtjOawhXzNIxci0dLHyASVQzGAg2aDgXTk5LJmQd9N7tyD26FgsVq
q2dyb6xao29JVedPXduA3ymrsolvKRwPSQtq9utGVwjrAPjTDPd+cHvMJFVS4OHpZsk7v9OgvBFj
w+dkY/atWoRQVqlQHoHbkVtBRDfvnDUrmOu7eA7LZl5aKQ4UUkyUe47SDDjAQdsFSj2nmbErjQbs
z8TtaLlhleGKgOpMW9J2dLtmn4li7g6QonPa/QD2CxGYpT30e1IZTWd7Uqf2wwAUSR8sU2b+nJS5
yEPedkQPcx1mQtIrTXkPWe2uTCcLgYQ3ZxD2TkETZPavZEDNKxhtxc2BvCJwqNMyYL1pBZHNHs88
y3Hys07EeY+5A0/FxNS06XJm9wGGkjLy6EKZsQzJbM7M8LKm5hzXDIE4v1UzUqFhW40aGtxKMbhN
UPLK5EUAihN8Ms72UIYCjE3mfnJcir3ukHW/2MaKGZluKuq/8x78S5H3vnzpRC9+yl/G3ef4/E52
r69y/9xc/ub/xeAb9cr/Ofj2i7J6fRds49f/FmwrlvWHjjq/C11S0MGBCwzR7N+ibYWo7h9oJ8PZ
nkkHEOz+M9xWiI2PMOp/ZpCwENucKXn+EW9bf2DMSANVD2jUED4bxr8Sb2Pk610yisYRsunzdeAi
CRID61ybfVOIsBrmdLa6TCmgFjVERXJbjXC4xp2ReW63cUt1u4D/QLhuCIfr54QcBx5WoxkYcbVz
MbBbyzmqFCvqbCVqCFSHsy952cX64EYNws45psD4x2g5PnZDvbUducUQzDa3lq2BH1eBqs8C0BRR
NnoEOQjssXiui4R0ZjzzCNq+oeKtOzLOIBErEqnNMVHL2PDPkq8KaYPZpVulJbtpEIfSk0ec8h60
LMgUNr0VLrWNyektonxvXrAvSuAXFC0q6wzU0mhjWYjvmyY22yE2CtSUbIyuNEMsle2U42wHEcOc
ABUQo4z4pUXYDjXAClANhCE5FJHMZdrMbbF5fR2IvQUUa9/b3Q1j7FQ6dkCUHAQS/V4b7G1VIJZT
+p2J8fe89CBh081LVAKWmdDCiUg2xoOTJ4O9Jq3OUtC7pwwPFTIPs9FvyCa7W/s26dYlodCWoIqV
7FgxHasRfapKREvkMVeJyErjpQt4jaDOgVfGz0ho3A9lLPI8/gqxt0PmMWO6XxXVhwJ2Imx6y/r1
ZPXFEewJe1Byx+50LLJlL6KV6WHW0Eg2XVTaJFpGvGIVvWkyxlX3QNcqUIUd11xBZMiSGj8jq5N8
FImkdVJo0BgBqDa2+bpbunrHO3fL3SwQy4Lx0GxjDXJTWGZajDein8OCRGo9hvl3Gq+rdpgHc1/T
IG/sFIizdF1NYLDmXr1SCIFm1oc9APorkLFCMxZdAGzG93ugqauOrhOYPTTQhzoPuketGgN9j+1q
h/PaRwpKnODqDXEh8umRj3gHTpFG1RN4hD1eHwZHYuZw3kzVz77w7Zkdp87Lvrm5frMq3T1aNmf4
LQLIrPG50qWKWFPOg7FyUreCHIkQG1RHPL0Bl5LTb5Su21g2SvEOD5xy9makNCcoxew7ne673sSm
EjvFjd2RbRHmbJiztcmUmtzwSKecDNs+ONTaF3PU9uO+1NvYBYsR69STtTo3I+KY1nooMuexxvDS
0cUoTjXOgV7QsGLLCUXJ0/xFVna8ghWizys/O6HHS9WUrEuKmdhUKjztMGKpI6+16JgUapVAoVMt
YsUnThNMw35FSeuWrbnvBN1W8C5dKDgAwXVkmpvc4UlLlGQAi7yeGZ6qr7GpjgmYVgpEso0OXI80
wrwposH1NLU9ZNMdhtjImkUFS9phjub6FdmJrexHMR3K2TwoTDkoN9YRIXzEuRZxcaz6MlgcJVqn
YOmVm0qtbotO7hr9nmjVrT66NwjRbnQIHhaMHt3NGir2tr9v78tBhxg9xq1k4qpHlLsDwBhiVrZx
NTlRK0eQiqIbJddQ+tJgSdN8dyQJNCNL0YrZYEh4i+BnJ3V3V9bEM7I8MqRnNs/9kG/lkt9WlriF
W7glurgduuyGK/IG0OmEaHhLxJ8GIyYAxP64QZrvtfbND0IxspDHfCaRK2Q0liwCrQvEesG603uT
WYarowdvDrG/V2beVmLA5PO+FHM+GtDCxRAhZoQhS4rd8X5b2JrisqJFe3wxyWbGtNGUtR5Tv4II
LGyUSGmfQPeMgnzsJknu9HtTfFN1tJs7M0AfpCOgNCc7dA9TczSi2d3T0lMSt533Qi2P2g1ZEXoS
Fk2iiXq8N7vSIggCR3URMEFCCcLTNbLvWZ0df5hBNSzh4nA4h8esckI378PcnELKv6Lf7lmmjDqw
o4J6Mq6cNR6j0cJZ5soIrLnqZizNx8bGECT2eK6aT07fQfYIgTIkvOroTHqB80k5znnxFUpFX80n
MxsfoEm0d8RPmtX3UysDIZ3I1JQbvVtPvaDHTO/36HzkSlS5GwIKQCqASjX6xFyKdGnVtNOgCkMA
wfObvo/q49jBIat5XIbDjNQD2eQdeFiC1VkT5vjAiHr9YN7J1rylcXZrazQIkNKRtkvz+YdDx+MI
luixMEN97Q76adhq9P48v7IcGuru+4Lvh6XdmUEpD6NrBnPta7f6pCZkVBP14DZeXpb3bWKXzs1c
sFOGvBSIB88s+10XzMd8bXbFzkQinE1taH0jp8Giu4IbG4YA+oczGKlWWNuu77aoxniIyFEoajes
J2hdeIopNla9cZ0Z0YO7E1YZUuWlz7twMIDjbHQP6SahTqLG0EOA0t44CewrFfCgDY5GFA2gestv
VHMI2QwB3rHdW4O1bzNxMDAH31Z7bcOYG2MCOG4g5KxWbgxoXFw0ZqxTNZ4LNyyxU5UmRiUCwAo3
WqUWDXaH455FMgOvbTWFdtSWIqFl7PIptMw2VgqeNIqdrM6S5k2z4Za9mZmvuze6TtLGrI+1ZR2p
5Kehmk4dXU41ekJr1Z6ykzaG2QkOcCPcYb9IFwOh/c4+tNP9wOQ9F3hxXtrfOotHLPEExfjcvbOU
7HaeMDzdG4loyalzxLFZyL5qq904s3TWQ/pU6hOKUpA9tusob5fovtx25RDOehHqrRnYGKct2eLZ
7CvIA8IZv0XZHEGoBTJ8jUBvV+WRog1RIVeko0ZENRYs5kHvsVaPDCUx243LSoEa9n4oIf015Em+
kW5zcCTAUpW7F32316k/Jud6ntJniURs49jVpllBEm2HmhTe2avXTYjMZGcF+V4yJerA8D2BXnYs
04LlCVk99LXkuMSybhOMMGASBfkuKgtq/1Vm3XZSwSbY7ZC+JGVo8zqtzCU1qIsfcOS2nriBalfa
VnSz1N9LRw0t3d6QLb/JKyudKN2ovN+M5rRpFG0zTcYmE89SOoAMKFE5HAtgUd2NbmPl4CWZst7I
LTsHLRjbZffeym4q4pd7rV/2DVP306Dt7FXbSm9UoZTRLuko4d3QpcizYiOHcpsRtisl3UvF3Svf
nPvqSzR6C+i6HPdnjeCg2Vbfy46DyN8JG4oU2w01htNM8So3WBoESVtx05X6cSJPYCvf2Hxvd+2J
d2hxKkaCKsyNSYeb1rhDRJ5yHLnmcCq4FRZRRtEeAshlHQLkijvntH7BDW9H1iXlsuHasB1qsTUm
b/4CxxuSap8pYkNlsXGlkdZan9pGjDK47mJjggKY6a0nC9ObuRJRnCvrEFGKkowdddsOwep8WLnH
4k5rtkBCrqjw5NG8aCGniM90ZMjRotKYIL4cEF/i4cTMzCK1cyKtQ4nWsjwE+BFnKF1OTVQtRaSG
K/7NoCCkKqB+BneSWYfd6ZtbVWmnRmQUkTTBECiVWA8QJoYgOAzNsY8mKPoanOLhwVXTCIWiAGXd
0lbjSeCROlUydCN0SVXAmKHqoygJDdZSO425dYIcG4CGCgps0wnHfqIQ6amVPLqjcbDtbO/6g9ud
ZOkcVtVItOGmmrQt2srxIs29LeYd8z3muIei1bx2734fHHYrbePA9S3/5rBTZfN4soetkmlblMm2
5VhicLrcTRIEENLdSgK6/TouB/A8Y3rdQwEHXO5GkGslbho19HIDpqDUNBpgx/2hHJPKLZOCr7HW
5jGWn3ZifAgLm4UxdlZXEG8CsBHP1NNS/ZBDUNmtQSSoeIZoA6yagLdoDdCNXgvoF8a9oUR53cdc
eC+NKg6zI07Kg1cNZnjyUEAN8fqRtfp6o4cA+UWGJz2t0sJ+pOAffoVGCZLAMhrQp2z7IXG/ecvJ
4js8dzt7esmgIF66WxuFZLcCW1MZy3mJbZQf2Ep8Ookwd4+Qws2sYYf6ff2Td+JoN75QxiPKbKcF
Ax3GjKKmj+I+tKUcd++SewuFJPA/gY6sRIk4R1SgVE40zzQWqCUri8QameM2V2PrhdAOziUe5u08
rHvUItF0GfaNy1FhSvVb6fIQXZHAARcH74ytRDHKsvpYU1KzJWh6bNHj2OoaByqExhgnRU1L3yBF
i2Mcv06KEpBym7f5rUpDgfXpmBsA9lu7iOovbuTqiPRUZQeWQN0rra8kGLUSyyGP1RmiRYvhVZgP
Qy0L5LYkdTjf9DPZ9PH0YFARCybjHHnUvQ3MZv9AozLUv6/dfGj3UCbbL5CPqkd7b9r6fk5ECZCi
0ae5FKlqKYl1YjeIIwp5O2ZfDSy69YtTqqcZZxOgmqehYSfllkjg5KXncs+Q1sECwYuinU/PV2HP
24Ln22Z+mTp2y203KDIjeGUgHcR5bcYtn301/wG0RYHQTPsyr8OjlWZppY7pDMVftbKS/Bz512mG
ofoZHO0YACBLEVsIANYmHk0kjnYdNmQIcdqEjh6qYxO6JcpzHIWEfuNgoyz6UctDmw33mmk8KKaG
YnbElPnOehl9PUb5tlvdhBuhZQ03EI8g410LAWdn2E1Fvgfmzp64Z9lDTJrpMIbjzxF1h7brYzAz
7xjN9/YSEt1Kka2ni3BS0TipDRhUt1ddFisaEE+y8muHb1D8Q69iTenE08k0k0prkyltUKPfQue4
MWZfKnZ4eBakCtcw/zo4+jaf2ZZ9HfpiS4r6/xF23sp1Q0u6fiJUwZsU3mxLJ0oJShbeezz9fDzR
nRPcCVhKJJHcWOjV/buOgR+JJfIEfqEjitXVNjrJ18zRX7GbiFPCevIYI1A0lkIsVG4GQYUuw0YF
EujJGZ9a9sw766nljiUwgAnFa2+KztioocVXJWrwNvxpymH5ItD4tP0c7mYbEmlAod1gPM7TS221
wBCTfVTG9ia6MgRDJz8K2byOxX5pUyFGpmhNfQTHSjR7E+riNxEbkOxKrO9V1CK0ZovFaGq0i1I8
nrT97xqzTJMWMFQ+MC7DHlB+cYSzdlv3zTtHPdT3NOz4SsVfwkhxpobliczVO89qLBRrfLBEqQIu
VYoPmUonWGZYmL4qq6HWVKFl7EFVDo7yU577cNw2oKOFcZXd3ftKk9RGc5vFxsEP5KRC/d6Plc+u
QpcWD/rrm2Usn1VuEzkvnG+Nbr7Nu/6m6+dbHaA0F2Z3S8p45IZIB91RCIpS8r9Crb+vffnROuLS
YdCpwqIow2PKQtbPBELN2WuWIN1Sr2ILUKB176vkw8f83Rr9qer5M383AHmFl63QnxtGycG6TPvs
tmw9zmgeCpoHZWw9xf4KNtF82VqDbm/DShjsvlWAFKFJZC8FVJuZUyTq3MEEVGkavRtT7lgE6dOq
RRwfS2TYbYT2Opcl56r8TjVoYB2udcrcpnmzoAeW1AqMtg3x440Ea8NKBsvQBj21sRUjcc29UpqD
na+6HoP69IxpvpT7+3JJFWdHEXTedoS61mjfWErt6Z8UjTTd7oUo34ybPE5h+425XRZY2cBrDowW
6G9Nv3lQEZ6sa+7RCRC2gydPmgsGLpSZr8Hr5R/yvUHcpIB6MMy3hycOeyDLBvhRDP/otx9FJGv6
w2y/r82UyL/ppizrVquBCsFdFSK4e9APi79VRaAUUlAgl2SWHM9rk2mX6VCvuXWr0ubrvjg1G+5a
yZb7yC61mVe3cTfN6eRXWG22ylZBXZz+oeT+Q9ecPHWzcyF72YorvY4VLgrN+H4eyD9hF/w+YzbN
J09Uc4/LdUvbWCQr6yE4k6lFoyVAZmovndI+BWO5L2LSfdU9o/APnZC1NWFPqy+/lr9yOsGMT+r3
mjOPTLa5eGCXJdORyI4C4Wd96JfSvMn89c68b7L86OX5ZWYXlFLca9si8939KphlEy266U3qS3Ox
fkjbdjH760gP9e9bnVqebeluBWqYNmdk9bQvWYZ3DQwXISLk6J/0IreOdVpBtseZ3sX7skaNvIfI
wNKLnnFZqfjXkrQdL/N+bzclGg/COCb/8e38sjEwgcmzt9awbny36gDTq21ZyOinWl4bTweTEUYp
xF231W85+e0p1jLjcyvsSXGGNQdd0vHDxUUlhHXXROJnsYuxeA4O24Q+6tNZBCs2bW2kesmJJgWG
otwOS7rBiNyyxXRqRXb3D3j+S6Pml02Vg2y4wy7F58+yoXfNap+YYm88DXvsXmu18gxddbdJcfu2
8OZnNlJGujI+DSPWc34m7cRGa7fP0lMqdxDeYE88awQekNIIbi2un1VpE/fppzr3j5l6xl+5kL0+
npbjkeKdWVL2M+TqezZYcWeMTpGn3zR9+RxFEumgW44Baz+7Pzv1TRqrN73pXg3qQVXB9uh2WxFO
VJ++JnZ+NttC/8Ok9QZUdoEWk05A31gfsWJyNGe3F8xQ0vdw7KpQW8UAAki+5ad4H9NQmA2/k3uQ
E+dDk7MrvGFidT/mPHMJo9FBMJcj3JnqkQQQlBQ3i3LTiMG+s1XmKtZuHZhHcSssw5nE2a3H6ppl
y8XoMQOK9DANymBLQTHz56lAgJeyO3wTy6/wBGfdg2JYPSJCHG4qIZMShQtzHW9za10AHAV9iU+Y
slHGieiLK3kArJgh7l/2tJa+ogk66Y3nCKnAERp3xpy8oxvlQ3kVVfZCM4erfc2KcUStLRt8KRHo
YQRhechm9hQ3d6fK5WMb7EYf5GYPIEqiECin2AVTTWMuU7KxTg5Bpc/hZksqx1B8so7rMYWF0fuy
UPhJSBaerzwIcl3kn1k9eopwRoXFC7eTzxBWVJIJCYgk3lAHlH0dnKNpdwg+pgqEqYUCB8ppHZgV
12x2VwcBS3vTPZ5m++H2pb1bqbff9fl9NbEuH2OI7u9X4a5/1aO9mIV0MbtwLKxI7JvrEXYlPL3R
vWVd8SajVk4LPUm9VJWTSuuTEkFHMXOwNpZor5G+GuFqDg5GYUF6RZwQzN95BuJe3pEeCK0STpsV
VAb6Ke/YxCgtMr8vfiwHyL8ej8rpV8tPI3O70Oi0q1kA2k9ue55uyxBRnvi4jnAEM5DTR4F4NK99
ealftKx+VXPHFbPVlSx7n/ZgQnWT6aJdrXpgKkJgWVD1+2Mq9we6jyIl2BWuZnVOxRbV3ue69EQE
K8gaDv3N1FobxtrN2E4jNsnGbGKelT+Ou28Nll98cEygn65b+rDKjhm/ZP7JotHQHzSXHY9nD6wU
DFk1AqQkQa18KL/bTo7y9J5NvjqxcUfrX0xhfjFBfotUdCRmBqMenynor2IYd1/8VwrVpcmyS1Nw
SLt4ktaExbqV+bko5BVr5XUtf+bFQ3Ol71UpXsvsvIj6lODCFM1b/yM/e0eVf+Wod8zjTz3SPxdy
cECO5EYeKhAjAsRIe3WI7nF6kvflwTs1N9fqCBjI5XW1M9GAIy/jEJbqHBNdOpPNkhMyVxI2SFC+
F9dopCTttwQBDu2bt4T5NF2QJlzMdEoORNg1RD2RUbaQLRHnPMSjFkiRjlDlxx/BH3beOUPxdQTA
vV8w08r690Gorquc3WtZfwzap9IYdprxPy96yE8VnUcXbeYU7cu9qEu/f0eVV92BLILi+KMv5ntL
H4Wmw7aE9qlb+bNKpcc8Zg9tdq3iYzH655SUnrGCg9TEwBnT6xhkYhqaXRUJ8xjJxhQV6hotyhr1
HbF77RJ95YgOAVr+aWrcVGoCac0CFh772vc/VdkA2eyX9TSSU86T1LEe/Sr6av6d4pOseZ0MxI1j
lbXm52itj05Y7s3a8MEFbenN2eCxPtkWaio4ovyVnUzZB9jF/wGffwkp/x+Vrw6bpIjY/5SvHbaI
7f47T4Ataiz/SBu28apdsmnnpWwznr7uVbQo3I7gs5p9TUxlj/Bpvbqmtb/Xpfax+2XL+dOneMrO
WDpAr+GDQLpFERzrjFtxAW1304AXNn/u3fpYL23TPn8AN4rVx7Qqb92Luy5FvKlP9JVetqphD3Gy
/lkBPXM6Gt25a4vk6k3miVfiyw3/Pj2pZCdAqFaMF03or8rW3JAWtAfDssYGXiFgm7q3d1EBoI3Z
IFylLSw0MRynM+wrOcTcPmwW0VRbSNRROErOIKQfSFDZWY5DfTRehNO2raWwuS3tAjh/TwF6tdSV
c9HNd9GtesGtmBIHd+j2gCW1nopwxZ0X1S3gmQVL9LPJ8vMMyhbR1ME7r1dawE8XLZDNGfzn4oqs
dxGNKvCI6yfi4Ck82/5Gg9F3xrskx4ieWRf5b8gsT4uPwi7mMcbnF+cMgLOlRNWfZRIiVXZRASaG
KsSVITnakNqZU+eAwf12BaO6aMvM/DG7wiS7Ix+jnnR+cda+atagsOJDTJsXbBKO2cmhyMcD2yn6
8qH78iz46gArqzvaCHa7D8i+xuA81uAo/G4e75Zc3406vRW85+BhzenOVh13EwK9Y41OVQhDsbEV
ovmA8UZzjKGip70ODei0dS6dhpL/f5xl43973v7DBIFCaDJiAc1CUfVfBGlLk7Gee7NHUv6j2O+d
el42ubspx2OG9vwiQ3uV5lRITkm6HI61LGErQGSneqiqFgR3ASPSROpaRmvVk6+sAYvYn3yhygy1
TgjHXgiPXqVKQlikY9hBTSMPDqD+9SFaxMybjvd57ENUPEFF77DXIvRSDQul+r1fWXWkGdd1O/0B
Dg79bCKm9QXh6KUQq6swi1eDc9IzM9UaIKb4SFWFdLPOl4FLeiHR1jY+QUvXEP88KQxY7t/3jros
vfbSu7jXl01bH+1JF/Do+UktbwLZlVvNEefe07yBUC91Tb6OL8eZI1wT+a0kImPK6O1xl8YtO9r3
Gi6w7PztfGyi5Mja6WeZ4ZcSKmJmPhPK63tr763G+6/H/WzG5WLGG9TSjJS2dQT8t3L9lprza1dO
LwJhE7Vp3RUESX3WOqzBvJwno3NnO4NvQhdUfe2hd606w9Xb2kPc5Cmo9tTElHev0VtfVRaftYP+
lFm+gR5iQQ+x6YgeAJVzwS1MpnHZ8IvXYj6DjZiq6aSb2gAUFya5MZCsNlDrKiC9wTdTwkbpp/lM
jPm5l9Ujp3usAMbLqY7EF/UmSqPTam0g5Zqftu6XClsyVO//f1wxWv/v0muoIoEqX7Ql3xVG/79L
71EoRUs5tSIWv0cL02dXuOITgfjb6OtDfz2OyDzXWGytuyioT81O1zk4Cy04xTJskFks3iK3YcHx
lWr2RC1ldPo9jSbiqaCn0Wz1003nS0OTaYEkmW0ekM7n90hsdynUtL+7mLsyR3ietEDXGbzFwZWy
21mK/jC0ftXQPa5eoRaIL51NRMemWUk+yeHO3G/MNy1Z5OlSArusgoNEOpHm5nba29/U7OBwQCl5
Qpg1xndknCFKu7Bvx3Dq11DMjtD4NeYA1E92CFxxllxLmVYCWkTmeZtQymBG3fCeZnFfL5e58FkQ
HptpHS+WGempHK3QBZvGL6582wrZLdImtEbHQO3LnIO/w9NYEVlpuYdGzU19uWpC1W6TZrO31k+R
nem1J56zN9DTZ/T0GV0S0vYvgHmjkLMt5mt+LEmELRgNt0aOpsUZxcMXJsWXWtPPVstP7/1HNzdh
WvY062PYbkwiQS6sIcIpOm7PVP8a+xDWTR32X+ifMt3IjSu7473Vjbf6hbUCd0a2GzCkbA2J1BqX
UeSDtcQY+iEyFjHq47F4HfU1WPvuesqkwoz7PWcPHsHVz7aoHbMuw6FcXwreJnrtVAilbQqFSNeu
wkq2wXy+k7ry0bfic5STI8mQDx28Hgevxy5MwbgMARhjUKdFQIVLK8nN38mc0+vnKIwPGZmEDOAE
JD2pCIuKi4VugAfhaJoZytf5u5xJLv353G/uWLb/B8dPbAo2jv9+WXQWsRn4PlTRlJGh/RfLj0B3
rmfibqPMoOUystAgSXoe5givxcLoodFJovhS9F8lubxLhHjnXqzvZhl+HPV57UfttgFafimdxrds
cJbyG2P3RTkfEE6OjEjsEK0w419Wog5o1lDTAijoyYND5BJgtFZg/dmEHrBKNdCs1UPbkD6Ln71Z
o1wO110LUYuG4plFBTdIb1URbx1IKrcKRLRxkC8Rq8LlqLTki5kT3KFJVglhQsvIlc2qKzD/Vju5
mdbuocbziO3yh2P0s5/T2aJy7V15LNzta9uKzM83LnEr24jWMmv9JErocxqcdFcuuSldtPW4tFN3
sWyN9aXYK7cq6vcmJFj0tRbal6XXHmKBPU336v7wTL3z9PVCYB7cj+h2zDkrxZhsYlqvlRd+Ocfo
S1RdLqfba1iC/auhK7GZfTbr5i+QZ2IKHmXpnjYh6hKQPSgVWnUK+s+ZRp7U13F/YhV77GN+T9vt
WoWdKbvtPrm9+GGd/+RVdIfWdLsOxn5fPC2TvROOAAmt1ibCUceCVWAHbFnWrETW5hP44Iuy6Le7
4IvNHKRkELPL+Vo/6mO6a2BcdqrD4sOrr9HU06TuWiSXpJwDIE/2XS9CdSzjsqvuB6NFF2Y7hTQj
1rm2IuIwQmDDZpPiJS/Q5Y0J1Oaef8N+8G3J5uBLkT7kwkf1t8v+NqSwrD3ZNohWNWt4Qwb+ug7F
i/zd6nNnyEF7jjqUc/IFujpQXfkxSVjx/+D+UAgvMrHPpPu1PLvLVJRJDvUW99yO5s8z2i3JMX9q
x4lYqAv0Ug9QdISjZYTiskQt2X4leVFSGxMepx1WIpjDJaeQ1q/9ol6QZR1m91YxqhOvHK7f9Nly
zr52Z7Fxd3V1c0e8jlbrbyXrX1MQWVMMzG5EPueSLQHVCG5uFlHtW1pxE6B9xB0+sFJ8y0zvX+yb
tvjKrtvq5uHufDOm4WO6Nj+EJQd+nNBerbDkSgRoIGur3+V6JGZ6tG8qqIBnNtYVUDTep5qMzhJP
S3YZoSNLHXr7F7qqRQlNcw8PuaevyMO/ncAMXQv+HC5TFiig3enyFBbG4RwOYLKirGmToPea/J0V
buSnkCR+otGxH5vVJoxAlyl/x7RBK4NQWfv1+3z2uwANZE9Sj1CjjXLD1UY9OH6DLQPzDapmV+9H
c8RpQxzYZsQsQYj7IdhQPkGF4tL2i9rwMBYgJOloKtBQC9w2HOsGlGIHrwJzxCpp4+y5ZtdSYgzM
TNozmJW6HT+m3fi4ngB55HKtEEBLm9q7+WtP76ZqRVv3r569tiife6U8UtJhqgmIu0BL8HZ8SPnK
gWqCXrJ8bfa4zb3h6KGeM1/fWIZjYsJyt24LtYUr25SiiXm1j4/96k9r5ZtoNirj274VkaCd0aGc
9jw0DpF29UZ6UZj+7NpwWSvXWDyAmj4zbPkmW3S7csvbpvjLBDfYeB8leF3qSZKPaqd7GMV8775l
1RMOPi+DvR8T7U+XkjLjYUD30skegObr2f3TJNpbhU/BWcgP8/iTM6Bq8fkdR0GmYWwYIOwS4W0V
0gA8o5m9bPk30KgpEeJYNw8+crCyJfoCl3iMrHc00nBc1Xtv/RWNIiSyF9eHODrd4o/L4lKdrAk1
MOxQoipBLWCH+c3vKo/OMHKO36rcxy8enVzXIvgebOAE3zrJgbTYZIVQlhGiedAimlwFs0tG2yPD
s3/ELd7vUjhe9QzEla7SgF6qDuMF580LwT3Tr3ZSYwSpD6giGUgP412Y91WIHZou83d7EI24Gn4z
Lb5MfFYPRXtTWHvYWcmhXCGf3c7rf9f6fpPuRTeE+nWL8whbnuxZRmDIjSsBg/eb6teF3ZPVMiq2
bH7tuOFNz15XVXz7/BrqJ+/j649zQ31jzMyiN/XI3AnJ4sK4uvdToEswNf/ar/fQp4RRUcFWRaAv
GKgW+ewVz51V2mHOzr5TKd1UUd4lYXuhB7oKxfyiajU2GDGs8v1VWJRXwa1lsicf/9Siulgt8e2D
+W6xyfdLj6sE4JDBPg3B8A33zcW0AGGcIVGm+5D8WZR7sR/2dlT2M0PDhWIuWg0TmCoPjxc0ROTK
wQ2stpuUihz1LkIMSIxcfpVvrpU/im+lI4ntde/tRlTs/bE4xzTZVjjFu6UTufzMLxZ6hEw6XBmH
FJv8PO21Z/fMkmH0gsgwuYC1e52ubq/2gZ5279VQfbBNI6ktZu0++0bywIeRbx+lcNfWRFlfs6K+
VuMvcYeLdUeU2bZoNOig8FhVf8nUha3ieUp3XZ2ewwhUsYMfTBegpIboNJXVj7oGHM/fPEneMUy6
+TTBNvassuGxnOV9OJXr3Dokndm7PtqLoHk8bENxj/JT+gPkz37p016tF3RuPfA2Sflj/yPDwznd
iUf/vusX5qyoTv8c0+qe/Q+rfU95R+TtMgMyUds6NdgkiNfbkiNAZ2UHdGHav3LraoVCDwpQ3bmY
rXIC/LJfpjdova9PNxHuau9EP91/CVpOc2OzEAAFyGn+M+qf1uqEglzE54O3clug2QRPfpkpNB1K
L8FuWVHwh6CfofrsGcMa4609RBRLHScW7k5eyaRQPEYi8CWkO4UaKDYYZbX9zlcxhKsBC9ZEtnf+
XY45NPbHuXiWUNrl+tqOhNEV7KzZEQvf18xNFxiW4iKMHlbPYDnR09ECdfmLqfqgx0DNIuVB7Jn5
0ed+rhsFIFvoEdSrPtS34QOo47thDt8XKf2Ulxfl2GOL4O40MJvyVTRqAgwgX0v1jk/tBoEqzZe5
RLG06wnl+Thc2FGVTskdyB5whEJNquSMMop05Hctd/L8p9EwTC68JNUS9mXmfDlhGWpVelGpcsrU
L8/mwSKcTCLfImz9PPWH5cdCa0iZ6d1ZeDvejy7Zc1cQwKLocYvDy86wPW4Usw7TLfI+yOsdzcyI
ZqbuTOQbfbT7bYbp933m/swvhmDYegpp/EsXDZaSaoGs9Y8MfY85p7ZIkBCQ581qLluPRL4D+hOF
RDy6a93ZQix9iOrOx+4SblvI3T3V4UXIqdg/9sq4DGt30ac9Kdgv2hQeysJ8QPAn7cEpNM5Wyhc1
D7KN2Fp1iZeqi0r7nA6EWlWgNnJwDm04sz21Wj+GGSBVO5PKVfE21kOSjdVlr2+62QSjTuoX0nRt
UoBmzUA16nA2+7ABG6zABtfhvayCfzKLM61hgdiVk3x3GJowQkWC+rrk0k1w8dLmen3X9v6eVx+G
tL8Z3aVftZdGIWVQQXwOkbEhXf3eLi5Pq69+68Ppf01i/RZmfiaIl7M9L9l9C88TEEgpIvWrYWz1
8MjlcJ0J7+MWzHYVGtMMTJybOeZyw7NAIAc6C5WR9s/Woc/93iVDl8c7yQsIjYWU84HZgILBUJe2
BDBFIs+GwFTUPuDqS1WErcbIvwr2sStR2dnKn4LWaUE1+AVrMrrlpJaWMjFRcBtfQ8hHh7p9hvpn
7Unm7Y+clsYK+QdmbURAhHO1x7mkQ/YkWsNWteFTZHHQEdaSO/6mW1Ba0BqWDIn+nyn3D2Rhypg6
K3u7uaJ1wc2PT8FowQBLW3xpMWyMZ2J6UlQwWHAVbqxSGZR7BYuCf+6CBDNdU29Edtbn/FLNGRKO
Hha/DLcy2BecUf5wILxJzYt+jICtgp9aaPidfPih8l+VGCYXmPOc76xJrzKbvE+q4sdAawPpgzY9
g+nOLfR86xdJpZj/av2y8VF2louk1fCgf6Qv4r5GLYYvfrP5eKr1RO8ZZ0UE1EgiQSLItAhz0H9y
Y2/5W2GtBJmmiMSJbnV1vfFxUR7NH9PKAlwYwdQiY8FGo/VPoTVDXXozBVjOgqkc9+e9vhhGZE4v
5eSt/fVzcRRx8okCQe/WBtV5BJPH5ItIY/a1bIwzLclrM3SVabA3vXZXzN2aiMIqf2kP3+yJdB98
AwvUAHbRAuaxbllDpybt33DNk+y+BTpflXoEIl/lhgKi3QIaC7MK8+rwTnbkaGZ1z3SmPRN6S451
q4lTC4krXTaayR99BV+2Sh7PqOtWd2ndlLSx7Gd7wYOdFPKRjE2a5G13GaBLnnIZtZf58OW4NuZE
GcWE5ZEM5qaCFSvFIaRvbEneEU93WrB0sJrb4WyTFJw7Pxw1Q08wyvJD0YgjbJCvJgWNstNNMLYH
Teq/Poe9I0m2VspwKepQV9tw0OhpB+dT+1QPu/vaJHlUDevtksI8XKWZnMbCMTHxbrT2umxPUepe
Udy94Tf/mARnvLKi+LVjGk9SMPKJkTwZjcdgkQKgOzPj4mymcbPe5hFJTI28XrVx63ZYbZqnnkiI
/34M0ubMSO8GSruICh9SfrGJN6Adowf7i9YNUmyNkChYk0E4ZRnnXreN938HLQc5WBuCs2J0+sDQ
c6L569DEyEQ1DbnuCldLB7e/Dsfuzc0vhda8guKfhf+Mz7GIPF5FHK2uK7x7Q0ItIfgvBBE8XPRB
Ciw/fA96pLI4gqpdgqbug4PNa2yLJuHBF5b9bdwDHaGh4za9cYXgEvHSo4gNcyvFmkYsmuGLL2s7
BOTy+vpYBtYoo1Pyev0MiDgI5SBcUgduYMKJkxcfOy+8WUy4VQRvwBuuM4juHa3wv3GlMlGN9n30
0uHXeOxsZbX16yTWiZwRcYvG+QBJSa9Yoahw0vBZLd3XGOQkqfVYf/8RJcNuvqrH7JYDibgjj+va
u8OBlIEBt9dCV8bPwEiHtlJZtasrIZFaDXZUrmlsXRC+IiyUvHWxuRoC+UVghF9s8BkflI7+ZDdV
r6JHGZi++UuTudBFajDrmSeAsSssaS/lqFh+CtqABmd9gQG6Z0gBfOjLcg7rKIHp/E/bmgI3FAwh
UNAyBD0yb7fjvzH45fVry+gxgAjle4kzfva5hR0MIiXWuwXFKV6EQI5pDerTvCxady3L5Qrqd1U+
y2Z668EZbpRNT+4Sa21C/0tyMCzNS07EqsDChUmbwRIvBHV6QJOKEMovuczF23Thsm/BQJ6eMcZV
PrvnJqHdTXFvgNL8IN+ogifysfIpR1wJxWUcBzLRg6yakgJtO4b+h8ZvbMC5FOdT3lxNyL5Pc/d9
zprvUyp+7rguSKVYyNLYzLBsxHCORoG+R0wD8MpgGJpgpi/7JV0MoK47vq6HoVWsUP6hSFXCWmj0
5cREJ1ZUMqxbkduQiWBkQiLwUhva4Rjn6kiNFGPZU9I0wBUfrYUemg5CsY8/UsWCBG2+yOOB6QOH
xvAJkIDQdvFpgLLVJ3jIHkEHDkUJZHVBJzV7UwPMPR9XlDJ6syVrP10IP0yUVo0ZOAWEP1QpkB76
7xEORuwon3hg8KqiNZZORrv+tznlt5Zv9JmOiLrsjxEeRuD7TOMvzqI9kxdCb0rguBgnOzdcNwDZ
Kr54W7EucG9r0JEFSuolU50dUTU7hTmAdLbK685YyHJBP/+iI5FPHLEcYDGJzryORzclcFwpJmc4
7M+ZW+H8TVI1IrYuZMrJuSugXIqvM1/6yuvoVt/y5qUsPX02QvAlbUrjXtQTM5+uQrjFJaOksuAy
Xa+IM5N6jBRd8NuvgPSmfrBywtbnjRdUeSu3Pkz/apPKsIA4+sckXLJMiwsdHHssX/Kuf90/tdc1
ax+mYAZaWTraar5ssvnKp97Vjzk7H81Pt1OPpBu0RGxnZu/S6fLriHp787QcV2ElPZa1fijDdt81
7StA/ML9ZIKql5ma7G/zmag/eSFE09E+MamoqGOnLCb/ZC/O6ExVXEbKfZbMSCu3qO7F+JT1RLNd
6d7OAc+pzQgPD49zxeG6Raa0AsdMSar0PHU0jzIaIVG9rspwI0sjywCi5BfOvdwa7+NhvZcpFxfq
SgQhkRoDDOfHcrNy8b6cjlDnodpawa7IwTRsYCSh4q87KktAnrYzfMIcfBEN2Sjo3o7VhsVXHtIx
2LP0fDN7kDSR0IVJSOrCvFSDfFXU+dYSYlXtOBKdN2abvXsldEVJyhKxk7n6Ey5jqeEZ/jowfc1w
vrCIePiGwJfC7a90jPe6XZ6kADxFDIHkQQrba47VsZvgIY7LpBiJJv/Uv5vo0CqJLSMEKVhaPKL/
ISE90vci6tL/IeqsdhyHti36RZbM8GpIHAeL4cXqIjOzv/4O5xydK3WlU5S4EnvvBXOO9QNcEQc0
xUuEgXp+7m1zfI4RDmmFnbxAXDnUZXyARYO9klbUAWnSHm0BOm36fZRmWsst29E1qVwWOlVLiuWU
Dmz547fB0xq6KX5uLX0A6fRIaJX3+jVzMHcWK4XDw35cUC6nD5Ek75b4teKKzOLX5UMnfW59Rfwn
PQpObkZe75uuKmAT1+udIiNCYmmWBXSQAzMkl96VyVEXYTrIaNp05A1quR97Amk6ZdSetOLWqeu+
ahanJlTWZgKISadLtbiL9JovNs71pgnUwQ8Jp4WUnkTBlX0G/oD4ndfS2Wj3E71fmc6DQZ33EckN
up6jxSIaNvtiJA8NPTWWzrLyE5kH0URUOzzggngc9WNXlrcaOROyBWo8j2bNNtw4mzfIyEinVpKL
1p+tiuprEUgP9H6r9CDt1Se953HX0p972lvM3KmRLVGYlVJfpyBUUZxGn46EXUOXqVzLv5GSUfo6
fIRj60m95hkvwnJep9lZHxZjdMcAU4mg+AOXy1l+Lkm4hd8yWfEFz1f1aTUmbzJYglWHlX8XC8UO
tXyFfyKj5CRVP2ZInz6rqVAMh6TlmkSCYJfRsCMFdpi+fEXE5DZz6knZco1+op80024Qy245LZ+6
Ei8XsrC5ONAYZrgCAxaizF+UGVK5vs5+l+HKi0ziJvUQED3rO5LS4YCFtqxR/DiV2h+00kD5zaRI
jYgU6ZCKXyXE/tiYSEffqlJ+as36Oem159QsEA1rB/VdHJYTrb51Una1XJxi1TwK++GUWbIfdmgi
qSnq4AKa9B9qMael2drrFEclZQd4WE12s6wAVjlmmeZZSnIehOgcIbHUBXtWrwoWiSkSD2ZbHcih
OE0N0CGLiMgP4c7ZIoMdG33HxB23wnnZtyPh1vBYVNGtelkV8zW8PZb0+gScOojdEwZ9Y+l+H49T
lr6qqTdW4QPBxi1ti3NsfBbick4iZ/gMqZ4sL8On2EQPha49Qn//bIo0MMwp6PYD3jBVpLqL9vAp
TgUXbLoFv0BbveG33HG3DaMTMy4vpaZelgSp8BWCTqIfFIlqAR+t2AfhbWzVk6qNJ0GX+YrdY99M
sG/W2FiQTQbQY3DR2SPAkvSroNmH77EAKwzs3x7IuxnsDdrADH2VnoDMcjOLvf+7TBiHShtPOA/P
CM/8wLV9kPo/ps+0kEmsP2EiV9wW845j/Ze+aVQzEgfg7IAQGZrxJarNk6IeG+SQOZ3t6aSH4lmm
kVhVNi2Dti1O0r72xZuGCgadi8Do5Sm6oOf9EOttLQXYdpB/7gM9LJn4hg0b7dByXUzxfCosYn4n
qmyVaPzYfK8qrybTlV9iaT6Q7AVTmh0bhYo92Q6Fu9b+rjTe10bxcvQZKXbkMHJtyepuy/dMl3BG
ms/FulytgrIX9UxNxO6B/k1HH57vMnOfphqzMcKgS/pg1n9HUXBVJxXmc/kRAuLJJ9p8zCA5lmF6
aRTqNKSgOD0pZl26hogwtcudMtptVLryv1SH8FbeVKTDsBLr0U1psaSRm5GQEeqLK2bfz57esiEd
cGUHiY0bHBCXaB2fC8TNkd1njatP7QFo/GHboIbECpovwQ3l4pin6OOgWkjqpcKigewVuMOhgQqw
GsLBCNeD9NG9mVSPtY866Z9VLoFkztxB6x+WlqmdTFupkNWjAUCxuDoik1GQJ1Oka76y8TcKXZWJ
rNUXqVgI4yhTryWGos3Pnrf5PmxRx/+wpqsF+pjyGs3pRs5jeNYgWvulgCFmuTr5Yumk5WOkUs3d
d75xa4XyQoW/M6Q934pf6izbFdgzGAVEOx4tlE8RhkHbXujE505NHO2Q72nie4N2TtSJWg39VwJY
B/vErhDt5dit3+JXIThFHL/KS/4KgBn5nNsqol9IOERtkxJJejG3wS/yCcOpR/vFLpvkVIzrMVpd
oUxf8rJ5WggqUykgpnJbSbPXfrSTryRdd8hmOpBpYfhOASSTwzPLZotPfwv4ScdoPXTq5BLHh9lf
iEzn3HghJJDKarauyLmpEU1Wj33xCITkoYnbK2V5PEd0NGMn1qdjo9kanoSuUk5Gc0gT4wHNy2N+
otU8vkt6+NRZl0UQnvXMeFkM15oGP61nX+KjkBdmlP6ZxdYex95NCSK1Wt80Sr/7V8NV7fFRo6nf
K5hsZOpIIj7qedYILr7AQ3nSqZVxtIYij9pRKSU5LhtXmFZ3LQ23RGnUOdOenqQiqyelGR/rsHgW
y/mFjCTRjJ1gIJhRpF2Cx2jmyvOa33wJfZ2qXqU7SDFA/OIVsKPISZ+00Tricln7wq2wz2yDcJvX
7FPA9wtRO8hQ5kXSJfKyKbuM2j4UHmOXRXxqj9L4p3WmN/uJrcyRvdp0PTkIrVJfuxca//HEyt3i
kszsIhjBAprySTkOn/3cn6ez9ZY0wr6SO79+Gh5STmjdgbLlaebKKFns5uytyW5Uh92AbS0GjbLi
BkU0leLNyEr5nLqHDoPyo5mAlpQKYhFO75rh2ROBrGu18G9OgtpazmyMeK5ljNddou3GPHNAvdnm
vJrMSzbfNUVbToPOiibrIXqHgwSa2elRFU7MGsVGWNZitDOMCIEZZN9Do3yL4qse7tQ2kCncaD19
NeY0zNTXlhxbb/zN4IECL6rW/4pA8Oq3NXlWlq/KfBXR6pTRR2yyzc90cxAxW/FOAYYl2vS8+xrV
aB2EhjHbQ2vMZ7GYqPLNFF5b1Eh0Lzclv3Ja8SInCTRC6B6SazSincJnjJN9YahuX27BdSxRM0+n
fm9pBnXdZMSR0AQmJS6Wk0pPgk4YAiV9yDBUF3F1LNs+MGky9tL6RCy/IwTdx+Ni+ZNIwdYoWdsH
bI/adoOjnOajAO+zqvxRnJ7m1XoSGbAy4scZrZw1QTr3WH2FGegBBnURc0NSt6dMWm5GP5WuolBv
XxXjQ1JnnktlCh9owERAX4VtpswdQ0WRnnbovjQmt1huJMueKJAOJiibwgp3eb5LZKXwRjpkRsT+
U343ET47QgSu3GVuMFHQbyjFcS9JgbAcyMkRHoQgGVaGk4ISU6OZUHIzMQ2TI1VuUlBJa9E2L7Na
P40azR0gm1D2qPLupOUcm5dUB7UyqS1x4vDfG3H7NKyXmvUxaIbDEiYN0zU1d+0uJUCIqq1OUbii
I2B8aLDQLF2y2WEBq6GsImao+8iWOVekSv7Eh+Al5JJaZQShNBvB/Z5gUD3qLezHxA9G7vUZ4icp
d6ywvlWVfgHlfVPl8iyp4blH/xtZDYM2Q3AJ+XXo8U6IQtwF9xvDSAFJpYGARmvtgmbt23OJyfeM
0ig1SevxFBST31ErCBKMG14CqcdgnBnzqLx+6hIk81R38w/LfCubnu5rg0ExiUxbDBXbzoHUBUXe
lq7ECFgp1GxxxdKFq3y9GPx0nBuPYbTKcKvz6+aJSlKMU0YLQW/UmeMimezjc6nsKmof9FY2fgHK
USS/j6o6XvUs/86LnyI0vtTheUCJAub0x2qaX5EakFG/xsUMFSiBocqyJklILvZ9HL4LJhrwtn2V
pNIOpfTcaeap5iSVyFoVZKsjJsThL2Ynnk288GW/E2+Qvb0kdQ0Hk4KeeomhuXaGEjgkYaO49ySZ
lkfUM8yUdxrhxTDK71hs3kmGlBWT1Kpb/7Kw+4sXO0vN31jB/FOOOvxHeaEb1ANdHZpj1hv/xFR4
iGLA8sg33Ilh7qm2PiHpPuIZ5FRhqpuqfEct3ekhEkcKJaARs52UhbYeFVzy+a3dSK6S5tAPsaYU
s1WN+mpzEKbNltYzuNNI6U1YyzM+aeKIJLzqLW4RSDrvXawK7tiDkShhmS4KZLywZFBCMubHpaEd
JzeQoYYocTPLBBQcT7s4KQGCxdyAOE2OUkr5FKCG1C8QMf73PWkeWdTqqna7NH9cQAns2NG9wl9F
GFuEtgBh/8mVDutsoFK0WCqhE0rt+2eDWbaBwFqMiCoUVdpMA8VhOdaelrn3F4loSNci5tR3t3DA
cDznjS/SNAVqtniJJcS+vmCHbfsqaGTOq6Rb6EJtnyZieC411hRoosUeaStOFKAKEal9JUhVIA/K
OZ1TF2VG71V5QYtP237vP3eNbO7tmJ5ZgoZCH+sg1aPULSrO3/uj3280rHf2hBbbTZa1DO43eW6W
AWAztm1UwYSuDY7m7SazXPC15uH/f9QaR6eeE9Evt9+5f32NWHVGtFv3h1lKRfNNTcACx8Pn6NEp
4W7bUD4kzF7nQe/fEC2D5UolCPjfUXRr60j5IvpRRdEDEq2FRFgrgnUdMtw8bLhdwiNuDxHWPZJ3
MiyNwwCdWKHf7llQfdWsEMwUZaBsNyba1cDUIYeVOhrD7af0qk9dvc9Ewp5LIxrz4f5DnU54Og/6
f37v/rRR8dNL+Abv378/XJ0YPKNEP/H+NQOIGqZTTj7JUEoE0xPrhNbFaEZ47jmlO5q1r2Ix0+/u
fB1n4KfVUOclxonBtKa3pdpc7sp+Hf861Tji1M+TDwS2L5kwvYgk9wMkL/Js6GE3QTRfBW8Ip9df
LbmOOPnNjIZO/r7Skwcnf201ZEamjtbvNMyBzqRmG7Km2wMWWlXlXITjA6oqegSNg7O46DQnUy8x
OgyCURL68ZwOZbAoTyBS9Ait04NVewv0IRnmAMCxcPSt6Wdipcasky6nWkrOq/aZgSe1kApHraPC
nsvT15UKxfref/HT8RUQ2cs8M6NGB3EjPWFUcFPBERgV7HSx6R4Gei7L1KGxmsTvMqPRQ1OL4Dp7
XqzxVJfNK9Ra2lrogQgHG7C2k+JH2SWK/rqSwWL1utNj8FhDFiz8v/aIMpZvHfJtF/9kfX3NN+Rc
ertXzzSc2X32OPKCSXC0Bf2hMsuLCCxJtP4qElwEtPtOA2Mhs4xgSbf0xtcaTFDFEV8s2ITLypW1
ZMJDamBoy2BeEc2FOu2qZC/Ujrlgik/3SZkd06o7VuhZTLvuE6oTsd9idTD4MDMU26VKXe1n2uhF
obZLfqYT2rMXoFXgIOTHrhFujLyiLIVRb7Hjon6IC7q5CyW9sH9iFjwlvZpzrdqnzJKOW3CLYbhb
kWN1+gzuAUr6SUOxFAunytCRjwIva79i+sZtFO+Hd+NlCj9l8VWM4SWzptNopMjN9eSwziEXWmNn
kODIPja5o8d2lY3OoH2tdXEKS+rwkkGqHJ7C5tB16TljLH1M0RWQldXnjxVBqtkc9BxsqjacUHp5
6ZIGhYIzDe1fvhv4u3JJ2IcROb51pXJQ3aJacQRVc4TuMV80T86A/YQ564aNsMzOzZypKRqgKq+f
P1tlcVcy9ZwKV4eNQjF5b5jGue/qhzWTGH9+SDqLADtCqELX1rKVjj+QR2+sawgAQrS4IhLUPUwy
Z5hSSamR1IelxLUN5G9y+oUafywYzdddRWDBNVlX0lEORdE1HIakpYYXXevUz603RXdVBTPIrqBo
vSoMb6BhJhDltcPLQs9YkMdAsd5oYgw5yzYwpppCFsZ/simVVsJi5XaDST6pn6WZCGS5ytKrZ86X
ssBgQVz3QChjveSjdcgi4SBflWU5rll/2mbFUkhgjp8IH6B+bav8gm2B1tpLrBfOSn4zKNTIyo9u
fpsMbK7/5PS0vHftwSj6kym5au5geAjCCA1EgZerRb/BRS4ufkI1yIWl51vVpUgxUIg3dX4zRtNt
ThJaSwEhwlHsY29ImZ3eTTYMcLeR/8q5+qp5d8rlqm0kbhZZszKd7DTwqisPeqt6Y0kbgA22vFj5
L37+EBA2PX4t96gxI/YJLCQDknKlAAeajH0L4kCmkzggCu9S26ZClSXraYikI+uio/+0TeyUdF7F
kMuYbkptM2zd64fuqa29qVPZ6ugBzPG3KTQ7OeWNYsDbwDCyakHVgihBzFn/WKGykuzsUz10OYqo
7KEcy2tntvYS0WSi1BBBVE+ugnIQQoqHMe5tHNzT8wgCBW7VHiskk2vfFzzxzZuFCWJKj6Ew4XwE
fuSZAiKWOYX71azVro7lvQEh2JUmfadA3ekWt5a+rEGvDvEQAgNkt5ikl8WKr5PwuOpBJkmvDZ3j
znzAP/1gareuyG147dhvqaZeZdXYRUW4S1Cv2NXyEccnORS9BaKZou9r4VnOj0LeHAR9fK7AVsdo
eVQlO8sJeyAg/PAZNalPeRPHBHZxzfBNPTlgF0yLBzmsngtlfl7fhE2WwR9u+TTez0w5vJV07k1F
8AS1OQlVCbEgzB+EOKI/ifNVpE892TknWP6UFPWpJNE/x8VDFR1MIT4KgngpJgAH12SJbiJ2fNTu
mCltfaGMFYAsh8NwavLvpdDAJnBaJDNhs/ZkycVzhQheIIIOpX2W0b59FaYyGJvxy6S4G9m4ZvfC
kB5RAQdS/k4hYgMWVAHzEwiTDbel4FX0kzdun2MmA8eMKFnMryrU+kYSvGj7P54P9fBnWS4uiHOM
40dEq10RaSTPdBti5Mawa0Z64SJRqoXMl9j4baE5GUWeDKLJwnqC50bWDrMmYYtkj0a2x0qbSCi7
LXzk4bKXEJYtFKqjfrHn/vCla5UnS59DR42IxClH0kEREFDYJZ4HvAX8cevrWJyaeaSQpB5h30Q6
hRI6zot2yFrDp8/uAx870M1lphmJdzRaOA4PZoRnGBXbKS2uq+yIFLZr5ZwRMLEiLuaRYN5Xwn2u
nUwTIzsVtYahlZU9tb/9wFBuR7AtmQAI84HCmODEE5BWZ6eOWTxqENcfkD2pZaS2KT1jCVmprI7m
P5U1cbDerDn1BRU0GOxK9Nv0ckyTxfNF1N1Vo0NVfPRg+jYNFS66JT4ruP4yybOQBY/q9yIjzfgO
jSfY5B3rBgPIeYRF0NBm6Y4s04wwnsrmEI4o5JToGmGzEFs/UWDVIT20fjMM+/JoOd1SsfE+KIc+
K92mu4Qm07jk61LDBF/8WvmWINInvENYlhA1FJtwgmwfIAPg+NKb8fYJ7AuhuWeysldi6+s80l/i
8n+RYPG9/QjYSjeiB4mGrcGLo/H+pwFZlXAtEUVJ4IkahGYEYaOtRlh/KaSWC94+tjsq026Nqij1
53d27+ifFHlt2jnijKCcdVWKBXy3btMoJ0ai2M0go17qnYXZ1yCUU+A/OHdFmAdT+BZnSTD8pfNT
tRlNPKUSXyz5FVeZBL5DlVVM9O78bfDrffmh8+XpiM5BWJjQzXCPjS6IZOXa9pq/so/OoIVRdbK6
wiKzJeus1i2i30eqXgn7bLlKTgfzFqvuJqHK5VNPsZo1b5A+ZuVHU3rsWky0pYk7VD+L9NHKr+Hw
T6ICklmX9bvTERRJwZpVO7qgsoFWuVrsEs1EjLLXdCrpQ2QJri60p6uWAjeZXIo0HZCdPnnb+y9X
37P21XQ3UT2uU+tp+ssk8oSHNX+ca4N+9FcunWQrOSntjDPDVvkls2Gc8ULNBRDehwlOdSGdTb5y
3uLxI/nKcNfgugEH3O1T5TIWi1tppBO1C7gxYQnOHFOmtxlP7D4EdnSnmXI3evitbILTiikFDIjx
RHTWZkI0rgAiGBxwHwr7jYU8yDCcalIdky4MXZnWznviAgv19ZyyJv8CfLcby3RFaaXaAWsHob5R
ACuTukcmnyBAhZYK3ZliusWmlUFJM8NjFClMuwEOj7Ro0lqXIQeupGh2H+XHDhJTd5xqqBwxmaUn
YaJHhGxtHuKyQfsxOwSJqHoBDjTIpjPNwCCY84o+Q/unNBehAt9l+mfaw3YpUi603xIn7fbzMXpM
efUsax3wZCALh4IyQ/CuTQ9M5SHhI+fi6+hiC77Wc8ZVaE6bIOSRTD42/BKQKMSrRQGsB93tPHo9
NYwcK4RsPldMHhHApuT1Sx1ZvoDrg25lYrc9k/3MXQl6StaDVIl9WbH2K7oENKB9f50Sxc0VHAQD
sVHoih045cgX4ZaqVAfN9EFOnnVvCo8WzfTn1JjARMCuJACNW0QpXkY9Vhgwxu/HQaTV46n0Dmk3
xI25r6sXAyTIQqyoGs9o9SLMbWkbgYxCJUnIOAnAO0jyt7EL31n+Tg6/68CndiLUg+Ra4blAHX/I
+w9x6ukSSHTnXbEvAtQZ9gyBotVujF8hs8Z3xeyDGdwzI7QmE6bkvDfi4SCiKBdEtIPtvqXp1tR7
uUuDRN0tWCxK89plZsDVZXpC/B0xenmrIqUsStO3DusMBsxY4vw1PNU6KpC4FPlCRU6hq82yqA4t
yutLgqyknlJfnK8Wng3AJT4TB9D7E1Gw6NYswQyk2rXV87A1q+OXQXrRpM7N54DixV4q2kOF32BB
8s5BqyhGaVMbHiZVO2P/FZUDxTcnG/5CRltMpa8jDxhCHJtOodYPM6IAFEVC9D30v82Y2ryuqPKT
ZvIVmfGAHjHAAW/Nqq5+XEybDhdxhbcSWG8bzrYHLNgNVvlXRwc6QA5oFcK3LAjDgTNmvrpaiwsx
Ymr16wxq3Lwu7VcrvbbYYezKRJSPyBEZGk+RNaCG6XbIq61iDOsucfoVKQd0PFn91sKNspC/Wrx2
TK9C6STbeEDtwTrmVOUiEJgEoFLiiGTmDaaAD9T+IzW7WgTnIoOYSSBVQz0/hN0tEd4zUfIKOlTj
pnDaLZSQ9Xq2u7ryJRUvEHo51h05GfBssxOLu3gedxkel97Yj7ghkQyng7qTdZcRgBG2OVqIktk4
EcK8dHzoBZuzojlOGAc/dG6Y+UZPOOGyCFdCpfxmdO1lAOwzjjsZqYFpXED4qsUPguGsvybJfJmT
2wpVkbNKARKWJ/CZTr38tILc0qiS1zaGhyGjoRN9QKOlfQbWWbB+cb0aOEe+rKKk5uitaMeqytVD
VKwi4tbMkTFFh6yhWvIaejT3ciMJTMsd1ASTaU5wVF/S1J2AHrTxK906G7iAq8CkTZq3HFGaXMcB
Tpd25cgfu+zdhDkjxleaI9svxP3HKOyTDW4IgGclyUQOQbKPECLuxD2Aq1Al3WQqnw4Ia8ndhp5x
XZfHKJHtARPB5jnZrugIUSKsOKdi8tR86c3ZQ8T9ymIFJAvGgQ2oM1VmMPJMgPGowxLqNB46QQba
JqcBGQ0xSu/hU5QwzrG0KEuPVoohIWwIn0vtKE9DjijrXZw9qzobIHLDHdcmWmrB/BNZhDRWJaQ2
SdYTeJwVdqqkPeICsZ61mE0a+QFVfxSlD1RGOzEjb9/hMJLFr+mtm35j9UmleZOSvguj56uDAOTw
VaR3P1BCBChc5NdKAw1kUKB/VvUrE8Q8MrJY0y+J8JzK1Hk0ckkF7ggiou5mcpJX2RPaJ1lDVjV5
M3iXBOwzlvQCSgjEMyml3lo09LakQwNOnhk/bjIWGAIiOuoy+MB9OFSYGqDMiBn0Y6h5bqQoDExA
h9CqZh1MXd4ERpp+FnFHksU6NaBnmLab+737jTkKXtsXKKRIR5lmoyq+LE4keqXwis8H5d6MtqtZ
G/EszZF4NiNBdbVIX5z7p/dvjJwhQL8p5BVRe2TITk74WETVocE5GYucAGkpZAEzA8SXBCsF3YHm
uVslZk4MvfQiFMKMHBBze97o0ovM2+MYUgvIJyS8LLSmvvRFWpDhdvUUUPemHXGUKb/exLhpBMgn
hApqA+hLNzsauYYt5WIdaFZSB/Lc1oG43YxsP7ldszwtig4AjjlVQSvPwLiTugpiK0tz+35XatHm
jYU+4wmoBFBHP01kOItyydJyuirF+jEOGhbGSOxvFfQJxug2bGclNZo+oZuWZwL60C7vUA8IN3r5
JjUUXKPa2o63+40kiE+ocuIjfPL/fokLKGJALH99Xn6JFVzGqJ9uba5ONzM1MpYXSrHbl2QZrJlY
E20DpZ1vmUbNOBqiklEJGc2ZlotkuVeCscQSTDGI0KEwpnMu4mUQRP1Xl4bSG7bKsH4vON/vim2R
BwZsOb6MVK0M7vdC/TVKlxaFYSauXCJbDdzoKSKbcgWxHxfs/WupUeSHsaPBamjM96NGWQW5WHG3
AVmRinLka4xN24usj1YxF0E14W2/H6UslUwV0uUdE7Wxkyv1uFtkcLfbZ8s4S34nX8rq7f4LDQZp
xBos5aGZEFrr2gnszHy4f7NsdP7cuMecJgnrTtiq2bmAbC+bldv9we83/VYWv9+LRNDyPSIq535I
eYp1vSeTWtPQGUpZIerkSO83EYAGTY1TJm9x3Peb/xxBAV2P8YHRSz+FX/85gvt31/trv8oxiptc
YQLd/x7qfi9rzZ+hRbIdZjUHfT/W2ozeFBkG3VgADvH+/zdQpb1ZFnVzJiOY6lNq7fg3qkhcg6k6
tdoeaVES+1V2ESefqS8rKcJ0kEiSgSAS8ULI765h8U/WTyJ05+HQlc4iHhvQPcnmDa7TQBcYXohT
YP+NJrloDm1xVKszkiQ1etUTtwqJYQDuoEtEDu0rUO0H9JTkzhD/cN45E8kLhvIZX54nTg55bxX5
C+BHCWZLQOeBvnitUPjG6O6HvaszqeQTZPK6qRQMyUGXIFH+0h24A9A1J/rvvaO/xvj4ctopLOM0
Qh1yrSXBFeVkosMdgx1mtXNEWTcGRfYMlpfZzXbgeFtSXKYvUPWQHEvywBPnoH0tCGxuw7QzRk+X
tMDs5SfTIN4RLe1u9PrimErwXnhN38ojxVwSKlIG/q1NgC/LkD19cBm7ZjC27Wu7ot+iz+4lvPU9
ymwHXnUE14OeEGOKYWovbixSjiULIFG1qW8oj31hC/+MDsqjjcwum+z4bRF3luVQV06RS6J5xN1D
MZkf5l0hw6EbRloxONM34/mWb4rmk4L5BG4UVUj0a8D8XPqGU7QfwM0hX9XfG1pi6H5Q+2xOIZtZ
NOZCQ/ln6oJVxZEUWC1Oi0dQ1gCcU4pbQDDFh1YiU/MnfF0t7yhlzX0KGWB6q6yrAEIUy4fMYWMK
I7N2uGo4XPQs/C0VYWeIIWqnowCm0jwSCwQlQzDh0SV+F+OzBBEAUA9PkQvQxiBTeDbA7ki77c1I
qXpjgQ2i9LJKL/TucGwAjc7SI/j1jcDOKxNCuDqlrOPbGeWH40GQvNx6ViO/BEWko6/wuFOrVwN3
SocEJEfBRXtdEvQ9eZRnMBEENBHOaJwmU47Ssob9zl9gIT4lsiiv83JZQX+n+IH9pLoMCJSsq2Ic
NPW7A+8aQ+S0NlOPqtkFuFQaTNkT04qAKo5b5cPGRB8z2+YPuyHj0tt+z2Abkw6Ro11hMDawuilf
xzhHHcZ1KLyDfxNaUsgKn8ROpO7DNgCn+eMZlsJrpL0g2cm/1QJM5xJd8FncumT0zeoXhsuPLAvZ
LRkBPjKXYas0pmWaOpx83ppvlQUMtJKNWwplFAWdCFt27ijUJfCcbm0Xh8PBLJjgqlrw2NgqkHEe
NPRipu3Aqpb225NNbsfMe8oeYVDVr5COIv2oPyjLJc9ZfLZn4sWj5NIsV0E68QwcsLW5UjAj7EUG
VRYeR5vmREY2SAceiSk+lHGIwQTLRiEyIOoo0Xi7//m3dodq9bA1lPS3YnhL2EOduEBrBQN0Z2bB
oO1EDA0oRXRbdKoGTuIGPymjPTLHTg74JuxTrfPi2GtpnKSHSH6gQJSjfhBuCnArnE/padS+M/lj
jR/rfMeD8Ha0Ma8UzRSP5xlb8hUfErW8HuQSIaxvwFKIIeVgeOWl9HQoHYwwQXNsnpcWAuzFMs8z
/MP5oopB8kcZDLP4/ZyQkPc055VuArNRmcS4XhZGgghAHEiTA2A+JvOPEMdAkkBn3u7gKZGDiFy3
ht8ul7PYPTIeZ10uWv2cKrC5KAQEBi9ofKZD2g2nON4vw4mqwQbrp3bR+WTQEpy2DqMGm8reEvZb
VF76GiJEyRFDXL43GKlyvCNTqGlBVi4dTzZVQWPAOWmXXeoO6j4N7BbIYVSJztAh7XON1FXxSzHM
i1vDnrF0o1dN9pJ+KhEpaU7NdYx2R3EL6vaLnfzBIsCk/q19638SNRXNG0N7LXYL6ee470ccbg4H
SVuEqUC6tJ9I2ct9qXkx3TPe4H/DRfwFvUDTuI1JJ9kQ2ESZ07qJ9RE1MIA7ZowMLAnDY5eZ+0s6
/czZg0a18r7RKOlzN56F7GGaHqTuKEY+2yHiEGJHlMKl3XyusT091jXNJ5s+YJwTRHM829MhGp5+
+Z/PcDFTkYK6ad23HbZy9VdtbFWFI4dOi71HpU6IWIaSjE3x8P77HbLlyaOhhVhu+TW+sk9EyTwe
hJNfdjusD915+s3RpSFsBj31xU6CsIFN8I36SRWRNdGdRnFmF5/G14RYstyejltdJTHBjrNtkfF7
iwP6Hy20SnTI5BJItwnGKZcZP+bqlNQU2LpJCfqdLu/L3kcrxpky6ODEvKzfkXJLYD5+IESl9DMh
m+OOoDHzm9HBmxl8BurrEC17c4TK4+ntZ2w9m8iAwWrijtbOfejS9RYoLa4ug1Ly0ta+xBf5V5xR
C6A6ccuP9mcNybOoaTsd0AUSKHgSPCe28DFzYhnZCnY8pJzB2mLxA2yxp1IR6TctP+vp0VSJFPbj
6s51AMsvnOFq+0b28H8sndmSqlgQRb/ICBEQeAWcBcUJ9cVwBARlBvXre526Hde2S8tShHNy2Llz
Z9Pb1q33DaY6qM1zoTBmA/WLH11I45LI4uk+Ia5SSaXPFwqijAbwsKBzoERfloYd2vPRFLJfHRRq
B5DrJZqslJHghukoK9mQv/sECX2WPV7dZsnE99PhSU+3Ag0MVikwMpIsZuogT/yL0EaavrurDAGK
xHt9PLnwEwhfzUBEZe24q7iS6rxYMt3nTBbfCirxIK3tJLNl+rp6MybG0V7CuDZ1JPicxEB0klSz
jzIhlDXezBAYchMfVNt84redILseQEaNbdhdDIj9jJvOrHkuEAsiKuRiEJxwMWCKFvC17pHHg7Yd
QwN8K2P0zPrBNGSgTm1TDpMv5ZZrzq3q0GQ7YmXRsc+/Yl2sRRmAmIa1x8Tb3iCPBzopiAjvRpzy
rLTeANkIcTAcT558OFuyCXHspBKLWfAJY33OgUsn8VUpaEHOUqPhi/MKO6/PWFSLk/TsDaRsmpTr
4ON9vnNanWyyXuLCsgfJe0gQy3jAX2eGfIykMyna5lBildFFlsz8Y5Vy1ijpWIEKb8cqTiKuRJir
aIas2VQxPxcOoPjOOS2GPGZlNbXbxBsU4IzfKgqnEdFiPHoz2UfHj42kzozXRK1D3ynUZ6qJ8Dj6
xBm1q9WQJZdcPyTl+tr8nXhEHqHOXK5V1pl9G4cn+xUKeePkO1dhXSDs35lRIWbZyuUsQWnoacdb
0h+OCPVP7tN2gtAI89e4tCFDpJ62wUAYxeZvWuujD0sKcsgwpeMWWBZN/2jx/q3KbGucZnBaUsWt
1aVeH6i+8pqqP/28J/DgWkjzjIvjqij0tdIAT9HYUiq7uTSVmTvxETtSQ+frDbAuKjxucsdp/0Dp
kVfXT8T3zC5obGXG8OnJEOoxIRvhKxg17U3yZ440VPYWA1j+TWipKKnSZQuUz7x3RqwhpU6ZAQVR
sTKR/3qKcd2UQBGPGz4RbmBHE3NDiuFi4V9uakoUM+D8KJyf3Gy64GCI4hMUwlyxX/EgjsU5Yi+y
IxOSBwiE2WDFWzGG+f/tiVgCVjO1qKuwYNhewcc8CUrVCOvVwzhQDUiHX8XtabTETCS67ZnLjSN7
AgZAErVAfsgB0iuBOA0R9NwQc8NVgH9TM22IkSX8BZK8ik3a9D6BNNj6e9sxgF/nHcpiLWCKU0nn
FIBbTPuz67/gFaIQ5/xz+fnvBUMLh61b3RCgnYSH/kPba4SHcEFoGKbf6YPoLe2KcwZ1QWfDI6KY
wQuUnNOK3AElUjM50Fy3Kw54I5iPRWVFObpJFjDxjzk/ySCkDMel3WK8mSvKB3NJT5mZXLiW2dPq
1WMyDvKbFiVOpNDQg3oLE8ivKlRM4OQ240pxEAdXe2Pug2bwBXHWCOIGjK5p6HX52gTuEFxJVIxz
Elpf/GZBa/AAvUaoL6VklwnBlMUokjg1y6t6/C7gw7xVE9FHaplmb/N8QGHg7z6edHzPEl9eoUmF
Duv78r7wE7NRonRI4kRWgFQDFwfzzK1WAV8gEFiFYTNPj4TiTedDZJc57AmqqABRg37P4paNGZPG
ckeOlPSTVKKDQgzsI4P+ARgPpn7Tb8w7oNlNdYsZzXlvnzseNlx6xRZNcF2LA/gBQKPXgKLqywwc
zWWi14SpGMvqEt9ZeAHTMXTq9VbEECD2Ss7UNfN0CG2iFHZUfucS4MPxElyOOqVBmaAGnS4L7N2E
ZiHjVBA4hpuJ02IgOe7Sb538mNDgDSUpFw75Bw/3Ixw+Siv9nE1r9u4JpCDAvoCg0cooSgeWSJUR
3cjsd88S4Qh62Nxo+nsz4Nwk7fnF2G5SRIuHms/u56b6sUcaW98ZIkcgw9txSui7uUv+c/3z4alE
Xn5nDrLOILwtdUwI+ZnPAwi+tDSRtglzwNqmaNYK0/Dv+dMNKsCULUyH1xN2Lq8kqhGno76XI4La
tXCDH4tZMhwPhx1ainWadnfwg1ELetOC/2jm4bLcUd6jCPx8ibpv+7LJGQpyLMVqSLMiMmAwHTuh
h9VlbF5OCGjT5oHGRjAmnxqFBG6ACS2D7m0mEjGrgbVHSfG1J7nOvlahmp2P2UHzC7bYg7Gp4/bQ
oJxSMuvNLAEtiOUOp83z0r+xNliW/Vty+R5o1bzpG0wh+fyTx/0bXB55JSabsZSfjJ8xM0qQ9OgQ
C3HAoBZMaS3oa0Ejg+TYgvD404j4GbdrBrLVlcxuYKM9YfUkUz0qCxDJBRxzMu3QPoFOUN6HCEQp
KKWoaoZ98/cY9K9wRxygt8ln2l30Fh8vmNOs5fOxEH7Kgz4HLeTEPtolXV8ToAy/u6S5Y5X4CQNn
oB+bTCwTwgNWSCCKvP5TfENIMHgDfn3r3X6r1149gj2A3tHTFUI2NrUE4gFUBcZS9RjBZ2pH7QhA
gY67hKABwaMjcSCn8XvcnSgbfaOuslkz1icdt7gYrr5sxpP4rovu3Ned4CC+G260VehL96N74xNd
0dwkthA9LMKOE/duG7/x9WXH7az0SeygHesWPipDRP9AzTQeQjHCV1GzKnx+dYnudKxbxaV/CO6R
k100V4a7CNAiLhdXtH3jPWwsd8JMKtTWSZGQiCVjKUlHxbVDZQxB1kQTzwCQwQ/F6osY8QQEYcEM
DokmfyavrGWI2xMZLTSMEAkPpUi4HmAhmINmIPW9hmGRKhUzBv3QnTT8oVZKPIoWbT4KtDlNejCd
GvIXSVyDzOcqwL7CXGGuURXiG+H8Mb+IvPA6ImwIT3jlPzREQaOKrjH+AkFG9heWQqevmh0tLAYs
tpFs6yPd0da6Rk11QN2EkQsfLhyKGqzxN+4G4yLa7tEp5ZY+SPOZNw3cDyIC1q7TasFY6gFPAy8A
EoA/CPbDHngCoIKacvogxeVtMpiBVJW/1ouVsD6du8eSi1OjezjU36QsAItmf/tbnLYhK5iEFHj4
kcMc+rvxqNi3UzTkrHKQzHlfIIxXK/CQFJKjyKG/rD0+cdfsOTwJlQI8JX09oUX16reXrgwK7qsm
CqEcJRAJqMQ/4IKfQUmeBdiYDXgDjNLINM2Y8fn7EDQ41u++3H1zS0KVF3TmkS2LJdkglrM8YoQp
eHqYsD8LYjYXkXCCAlEOpqsJbI721QPLTWgzWhnOlXQZdvwlwNaR5VWogpn4Uh8bZODP7jyMHRbm
28qfTGSz2XoYUNyM3EW0yTSQScsEOoZj7gIHVgIRZPURk0SwzikaZCOk4YhSYtoBkKekH/CGb8It
0qbFYv3eMGiZSu3WqkI8BSoYlviZQhuOsY+INzLSeGzRUWAM0DN4IgRKPEHYc2uX+Ey86KcQzwI8
8mLcOz9zEKzqqGNSmwe3I19KCREvz4sM7bxrYS+phoxiRz98Zp3AZO63i+E/TfTlZ/abgavMvlvD
13zjguPC2heL3DP8zqVYdMktWqdYZ2vVf3lkxe22dKJBNCUtGX7G2IZVfxk5kCvdzA+c7kF2M83s
7KTVH3r6W7UHTJ28klbF+LQRtSC8+KV7oOTqBttoGzZDkFgiPCyHiGuJUPHPlIQY+fy6v7bUB0Z0
tPl4XzJ03DB+Dj9FkoTdCdefWXMhtK18cRkxYsagv1QmmH9wZqgjZLGQE2meINEBPecKDD5fG4Px
9DktHzBNxgvSaPkXOWBtY4bEPQch2oIIS4ZDHoIOS+qUh7yG++Qi/umM4oBvxvgakqNmAL2Blu0k
G/Aktw+KLIZNaIRFIzjhCOA38Vb/nuS3hFD8TMhkQDQSTACbGZVCMLwW8+baDn8C11ZYf9w36Enm
s6gVTCWdUgkR/MssLtwBsLCEwVg6g8rHwHIKxAm86MsXFlhg9vhWTtePKB3Lwxm75I7k/y5EOX+7
Jr+fxEsdfQlyyxtizPSlchDMgm01w15j4tTAPN1ON7IJQjVcEjLZHPg7tYWVPgCO4ydjqFww8WRC
haFuTMP3LC/GOKGUmDixWmVgANefIeGgotUCjTNLSQedMhusSGHq1+wcMc5AXxtOuJM0WkaAvedG
Y+fX8sAgKZGq2pQBxFourIbdpaGtQCjDEeo3Njt7nMPsHzgbbGvhthQK4Az4wywEx2iqjlPE4MzO
pQXg+QvYendlywBIRHpdSIftudnoU3mYr4pNsWxXtUfXyRQ4S/W/92wRT/NRNM23uDve9cRJmkQO
U7tc1lNvYxCYtzRuiiZqAhdAMhFNELuTgQnivKEyutyMQC1RA0gXxsnP9QknIhU85SfREqiwZHKq
voC8qalBaqCywdBt9vl33H5IrG1qcUjC0lLF/je+DuebevWzg2KzzQCrD0A3uQlo6nOM3+eTaTan
5QA+0S5NhpxxPoZ+UcwKCPLL1vABc30teaayJvRAplRISVntkikuwIHwO/FKiJuRa3CuoR6hKsKK
xaycEO2y5R5iB9PshagbzMwhblgzhD2iw0V2ZTe51NogxQFHC1KVsEIBGNkhsXpCGRWLSUrO2RnT
gYmLZcICHjPF0MaOJPOrCbgO0Ss3Er4Qad33hOscOKkiCjREPYR47Dk2EPcsRfYWtQNiBsJBNju7
uZvhPGmlsLBC/JzN0ETYsocgohBIFX41yy7EMdt/4c3245MDkAGTBpCDcv9jf+Cn/ypGuYPtcRCi
G9eikbZa43KAzLbI4Q9xtuNmA7GRW2rAWrJPj9KtJtnyMylX6tyYfdanHX7NjqbPBaiMfCFviD3x
Xvm0WejnaMbgkglK6btseZomy5S/7g5ogLbg8JxyEwkWbQz4PBCaKoCQX8UsYmbl2AglEDpgHsG2
8F/HZCHP2m22KBbt9r2Ij8ma+RRO4KXnaIUQfcFYVlhZPCjP75fwp2D5SNlUPfNUmNL+daYNgfoG
kXtGSvRlsrTdImgLgZ3xAarZZ4oV1B8KHID1zNXBzfMWD/nK/1TqB1RPXmipk0XOTt5z80Yn55EL
uRyy5VNrd99wyGxUl8HLCFmAU8kL7I8xgnCUusmyu6s2pBNP0pZ5ditL800azAPyBQRGIxBt8Qxj
T+MCzS/4+rAMYBCKYiIVxuSAMvtYoXL9Ieulf588yiLp+PFNIgo0dv6zBPvQgGnPdTZ5Erw923T2
VEHmkO29Cvcmzlp0xK1gJxv/NxPnND6S5JEvgij3GT7IDrE7PxuB1x5QXA8cfKBe3osKaDo26aJ2
uncSOpHu6yLj792/XBEq5AsRmhBZ4ZFsAmIikOiOB06daCr7XDE3d9+bYBW5RHMN0pqGiT4fNH5i
KmP92slXLg7nEmGryXuTLKV563JG4pf5wplxIhqoGpbGjGFIx2gRmp9Jtcld/cEpQRVaecSlGR5O
1Lk2H0YQMiwG8ZHI4okOJuPW7pJb7jab/g4wfPFeyAwY/ow//mtb+IXfW/65O19kUspSXUVbY1Vc
mNeBw51Fzsmm3mPDYfD5x9a8iEwUNJnBwOCtOVZInE9wIRJrPNGPFOGf/eSe7CG9Y6ZxTy/4JH/R
G/AGzk0jETQzMgMC7X+gAPtWOSAWJHRJ/CeLHYszjmcMe5p2FrqH3mpkautiH3/RyzVhJ0FCCTmP
zM3EhB0UR98qxxgEJLPiR7Cji5mCG1KTzT7eFZQUr8FZ9zLIoMijmKSw3LePYbAKl+8NtFz3M+dk
fnfGvpoEY7FnmwlTHW/VTSxHPAxenu7zH+D+a6wNP3MVBizO7SUqJqy0Rb77fkVF8Qlpbn9y1MXr
QS8blT9CaIqQfSfYZVcJJifjoSu4qXZxjR7VtZ0qo8jVRy+33SGeCCSVT9VZtk49A7WGteZjE4QO
rk42Y+UBXfN2vU0YDY7fW/U6JruBc7mMRqr7W5ELcXvC4DfrQ3hpyY+zceCcgEkQKJ7Wozf2DJUu
FtkvQvmWmFsst84eGbp9Sq1k95uXFnnlmD/xIWiJMKM/UV3CIiIBzDLBDrEMt4qCEwJClNEPsaW6
p00xY2zwUp93zsqGULak97hvibeoRPBC6EGaxL5gVWGkf2SBqnAYgBQMwh3Lrj7HE5Hp8ad9Qn5a
TKzeot7ra32ted99pltPAlguryx+qDRb4drv9IXqdY74RYULTRvNg/z4+Xjjpmszv2pb49yfh77I
wiHuD9qlWpq9Gx91YSCoGA1K492KAZzERqcJPIj170I1AdYDwRQ/fKAii2CAnU3UyvaGT4DFFlLk
lElJ5UQfYg7wCKkcbI/GHWSHFRKCATeyXE7Zv2f4Lbe3X8wmgUPY12OoK/TFTJw/4QL/wke8GQOm
yIlxdAroBiE0r+DVpxtnTDkUPrHPlgxGgIi0x1J7o43zIPpYhEtjW4LjsycJAdlCM9o1RswF9tt7
h0+XTO7BpYyLOlMG2TDHOL2oSCDhLO4lYMyKhCs5YIsDiIWy+T7kP6Q6qPgilkXnkIkQzD9HyJPU
DemXJKh6HrDlWGi1ga7NIwU3F/EJ5LzjbIHtXNcATfLlRTrMAeDOsJ2+NH556GCQZ6RHjC4x5P/F
OHkmE8UZfn38bslJFtqsWqjz9lh7yJ27z6t+722/x+Rae8/rZ12t61GxwCWyTYp1yK46GhcKJCBa
3HfvmG3xrQNRm8Ozc29cuvcPz154SHLeufTufwkmiSZRY3gF2eOPQfYIIHlOuWPqe9uGMRBfBDXU
GeIaI3r1h7V32v02nMQqE7eMxGOHJz/tssNnre+e++c+ufbvz71+bpb6XRz41w33+p1aZQHS9KVw
ZQaq8P4UOAkDdNZVYHHPp/KaP98ivlZ7Z8oDI3S6MaUeKAQAvHa3N9R+Ns/zDHXJIh9QpQO9pPqC
YaZiGXasH/UqsZovHz+9I9HEKG+fFUkWBHjKPckq4ReLkp+JvYita7YqWg2VTWBH3egfLsWT/ExG
xD7lT1jNPMNy/QcvClyWogMrmLdmrfKO5Dr8gch4yEzZQVB10X2C+kduSsp+4SNSui0KWEigOAPG
yei0gDT2my4DFIKIjDXrBPeZJQHaBgWVE8QKffD/8lqj4oliv6UBcf1Fw0zkhQQD9tVff5HKN2ES
NoATmHik5jHFBER7aUT76+jniRS6MAPKjIQykU0cSycsiTRsGTJtLE+Aug0XlGh/8hO8oJrJDHTl
891vhP5k3ST6IE3giUCWhNAIvxBF17nNIONP3yZoB2QERvx4iI9N6qHmyCMOhcn1xt/x0saUMVoz
QGmDKS1oqSGobEWFuOcZsgO+k0zoTkD/qBiawGhTGCBQSCAufE3wSGogNBOgL4WRe6EI46lesnsy
o1j2lLUAHgM8EcEcy+dYJXZ3/R5TJ5ijlzXjogOmJ77m6hPNFSn0axvClxFgFatkJmEu3ouMBZfh
eVUwAhbfRZshZDmmpW3wGrztevTyXl7txB71f8Kh1xG1ZXCFcCFgwQiIAAu1xNtsaLa8/QEC/Y3w
B+WhO8n3NHT01maEkaDJzuErgFYOSIXAfPtwa8CQcrJpvhWmvNwbTn9NfsMFbfdIpU4Nj1bdSTir
b/G+XtIt+TkytngdUGBZ92fKGE1eOTele7l+M0vG/Nybe99/e80WdaByzV0bmjTXbnU/8xjzOHuh
zWeKH9KhPqwnqnXOl+G4Ob/dep5Ofg+dkpPB0rPihqo/Y5Qs/M0LXQ26YB6o0qGxzzUsHsXDOOb7
gAYQpgUQa8HQQekanXZAOGJp0lE+P2GwGe4opWv55wF6s8w+KxYaTqmP3wSSXaXbD5kPyfs4mlJf
G6TT17h1Sy+fiup950IRgjoDN4PicCRSfjLU13YFcEuVFVQf7wpoQCef9senewNRZqMM8KEEwBOV
GvIo/C3bF9/b/XPFOhpR1NKFKaG5CeOC7sAA8AH2BqgaWECr2IXPa3HVFNDAPFByAROg2gasQqpO
tQp4SntTYRTIeY9OrOyvH5bkIRasNE6BlFnlVcPa4pNvxpnIBPwWdiL76o1CJ6VQGco8ZU1xmNgX
ibgGK1PZhBzEGBy+YKiV4G4D0lCJVlbGsajokkC2n+TdGdlqEg5JXpE6CkO4QnilgYR26ahI7IA2
DRpXkIWEJIfbgzBVio0F9g8Ux/NgctiZiuLDHYSD64IdAGUTCF4mEKXeDRRCwNSX3vJ0Uw6cF6Yy
UKwUZ4eKCxmvZIm8k9PKSAlABmLEv+oZdpUbzzwvJKiS27s9/d5NXPTDZ1UfgDx239v3hsmQjj8P
zC8U5RDp2NswUBsm2kxyGZd70W/ExVhOQo/n+r0Ir+q8N/ie61330X8kN3332WS3ZvOZ12d6beAZ
wTQnMuV2epAenN9LtIw29apedZD1AkpCcUAQY+qVvmuPBTW2hchjNThgiVkxOYaYtiQYDG/5udxR
2oFzbtD4DpoMXkwmkoqEj4cgtaj7UAGi4X9f/SWf7Y7fShi3v3CBrkkqpPSJkfPpD6pJaWSlbsAI
ccy1bpGlIkVPGAGyf+ag2zMhhOgqY4Qm0MA8HmcHIpT2+PlziL9Ne0TkK7lWt2qZURrumX0STfF3
hYhlSYDIdig/EY2T/ZEBkwIlG4Rc9/yW86I8OLjeA2nv3gMeGy/mQ/XHd5e6n81n8z5wsMqZO9oq
CXYS8ZjP1+8ASNJG2bXEOET2fADnhMzzJKIe5mSRjLWUGQrrt+mdQ8AmoIsSUTQ7i2y+DidWI0RH
a+eHgDUhMyQMM1MstWe3yTikgxoeFiksZ1O3odgx06cDkoO4AirEkOF+A5o2Y3kqlWM4ePkbbijk
UZP0OviZtASJBERiyBS7nKLJPl7xy+YPqBfsOMoPuA0MLJAVfNEvyTaJm9nXrP6xiwdLLJTiQfoR
E5Zs0H7aKdf6MYxEWaDAhSZWddWPoAag/uUD0qCx0K7xKnez5ffMN+K7dHeogOyMa+/x4fT0zM6V
U8x1Zbl0DPJDgSr08GA9cUN/WzkNngL+h1NG3zx6XzCEYTcM4dBJjORFIJLGh57dp4DAWY5MliBX
lYvJ10fMSWHloNkHsAiPkYlEezI5PgHWHmk/GTTwBu3wzGwGhuC1dA+CEeRnVrG8byLU0QXvExl9
MkIGuEE3LDU712zqFRxVJVtGQMsSBtGOOlSAB/p3gMYCtMB6F7sMcrnyHvJelD574hvygXzD9hGd
pStVENJ68ntOU7w7HUlY55xGLsOMU6lqDJ9EVkUUaLqYJBJimJwhmeWAdhl+5nU8GTBQ1KNDbpfM
AzfdQVNVkCXbPTfalY9LNk+S1dz97oATlsgIz/OVwJVqV9kBgjjsRo3v1RNfvjwny/eydGsXKeyF
8NvqrFiDc3k/v7pogYjisK+kKA3d4ej7VaIQ9yQCpMSuMufXBv4mmQGzBiLPmJwFaI7MhK3GCKGM
sHYILmGpjS+9muKeSepEfsSJBIUCKseI/yU6ILcFCC47g8C6FeUXMhf9EAC+qFQiYDl17+WxtyUU
1s9w/nKCMZAgLisA+A3k58ZOrDbvZbrq7lj0WBdu7+X7xorXH9U8WOXYQ0Cueqc8eo/nxlgY62BH
WQ2QINkDELQ4BUwqxS8sOWknhZUOGQ1iwXZIhQ8xrYkC/kRaSniMg0rJ6EYh0+GZWEDFlPn0KbqA
lphUBVLP1JBwqKSDJxN0QUvRlWJmZDpAe+mLKCycmAsTqbrmC7td2SrC6BDzqD2hqtIgXjL9gYYi
pg9dKwUqgpo5QqhRQ4GCwFox1cOrC2MT1WxaoOkPFm/DD2hGlhm9pHYE34cRP7hnCg948adojtOp
/YiE0C5aiDgQXGzmlNO9ZmxmofN02lm8oIupos7vd/331jh8GcJlPcFDAboDs76oh5QonW/CyQlM
9dZQrsAPRyjdQYgRvXn0LzL/oiBcBiO+tTQW+X0M5sqgNZrQ0owusS80i80TYXYraKfcfjfKm5+F
vjUq4gZB0q6ByQNbpsoOXx3XMO8PwpESECGjKGCJd6To69fjmhGVHFxJMQK8FhzUN8CA+aZPxM7M
zu1HbwOUntT+sKKQyTGlg3xI/Z7bmclrdtNMd6prz0smvWmy6T2CFbYAt6A8wg2mgFFhwLmgPbgx
UoJzZ92QVDCqhVE49OERt8GGGcILj/sMMhl2SN2KcUnt42vSXAd0A/QkeotDSm42Wnh8qyfcARrt
GAUZD8VgDhQjFHFrQerZ6HyKbgH86VTmqQpixLDFifmjWrsPXAS0Bwz9mZPjeS+REJMbq5fUyz2c
3/NaktVqlOVkH4osWbT2F35379k6P4JHwvi5p94fCZZcloSV3JUMNtyTREKJ7VzqbefS8UWK+xFJ
LzuOlBheEvmwdjEuKVDyc53fSQXyPhmklW9rQmmWiMDHwZ7/coTXNpgGHnEnmN5zTbjqw8Q7hGt+
GR0l/0XbRemkQFfGhaLiLJ2Ct9rfLV+I1CEb0hm2LY8dH40o9CmbdbMuvYCyJ/FMM4lm6arGp0Cx
2oh7BXQ8YOwRsYmXLdCIB01HSZvAOBlSnzzGXrmV4GjKlwzFX3gzzLVeIzBeUoA1wd/By9AE+cLP
oa4DEvC950eAANKWVhyQpwBZkhFQ83xNK/ADCkDAuHBQByWfnAxlW56J8Nsgz0+n2bAcxbPTTiD6
Igv6OjlhOfXSkTpWZx3/6/C36EnACDzm03YFgucicSCs9Pm9ebnBiuU3jVY18PUO+JGesHW6o1ze
PrJ5dA5cpHBwogDWaNW4Kf+CGfN17HzFP1edVxPJ/s17Z/3BgHjQuuetpOfm3N1R1+LDGCI/gbA5
xyGvXqvvDmrk8jdnOc0aoJN4bDBYCqoL/8Ue1zX2svXLy48sHo9lcanW2QIaqatPw2XNYVRzYUDl
a87BZfPf3uBY+6PAxW2CmP6E7/s+QKtj3JNx1b18RwEChB4tCLba65yejat2xbPjKZ8Aq8G4b6HN
I+okpJob9EAG2hgmwhoEpliD+2zVMcI4q4jXRLNmcpoiIDqv5r9huHxuYvd1TibBD7wUqUiwXO6S
ue5ke+VIMy9BTe8IkYH4Jnic7g2R5gc5QAtTn4vcGq6cWcjAHPaLqj9dZ0/UAdjDVpeWF7odAmHu
5Ztxw4hix1rNjC8V4ftBZd+RfxxwErwLI9KCyyczCRPMPn0yuDAQwY/53nMApy1+W4xroJRPgn4s
9r9F6/HbTok8j6lvgx3d2cfmSjsGnA22POGWgoqhZBMOcY9BODn5w8AowgoBpqb2QsTEAgk38hVk
eCXAt8eHhXCacqVtBtQtm4U2ZnmOmmVv0I6YcT2WwNvqrcT/WcD8/DpKwMjJOvYitkvMHv1jtIGs
XxDbnrFHJD9nz+ZO5P3GjGTeUi1mXwmoTjxDUWwE4soSr52W7cc/O/VQIh4xlGLG0h/nHgL/DBij
FWumzpHiHlEDZssUh3wq2xRMxxqXPWcD1SMiHfFKNhetp2DX+tJwTwgPxXAKGL5NqVVbVePM71ja
inSnmL19esRXmd+fyGRlfzlQ7/D2QZMgv00MF8h7CxhLAeMSix+IaMiRCh/xFQdclKo5FQcXCfFL
em8ugYeG7pSSjyddZD8aPIeAkLQAUCOPgTH45jkcBGBvG66c4E6IP4D7gC75E8sSTDmLR8oSw+cw
8kQV6bmAws3vcgeYbZYs6CmhPvJXQXZkX5r9xiX1JooYi9Lh/GFeuveCSpH4Rx2Js0hliauENtdQ
PAdveyjyfpVaIBAjv88438LgiULImzNYO1jSoTCHKecdqgY/FWt1BiqAUQKaHKcYS3lW8mk1DQx8
LkaSWdZUtVEv8qBYOOmW78VxCroF3ThbedxivKRxPJUQEK5HGgCnxPUuOQICU8oFwrBpmN+UK4pN
xwSmU20sVlzLEX4dTKWYFDuIKZnQ9TzThmjfmd0BxRPg5NNUlBsw8ONo/GP9QqOlikX/zjCYCSOn
DXk9xVGxeuKxuG+W9L7xnDxv1rVXe18wkNoL97UnirGl+bPloSjQ9MglT9OCnyjG4jSauTxECG3Z
HagcQUOJ9d9nU+wgCE5XzYYoMl9lmMZo1rq/Sf9M7rxmVhgD9vqUPfjACUfVuh+OltEC/IPkPJZ5
L2jZfOZ3wCRAzHgx6U8LzFM7SCYoU81PnsgLtOvJq+axKw2rOYPvJ6cRvS1jQTcoOBbmz89wF3yI
OKPJMBlSpVkwB1WsuxhaJ+RU3FjuCDfGBptWa7wJJ5f5THgVcQpq77NuV6dduxIeBqneARPcR6eR
sX/eUjdchksR6BgiTSBff5L5kocZV3VPrt57pOeXS244rSZ9i0yP79x1xKVswc+R8R4J/C932AYp
sOBr+1fQE6QKT2wLXO0au8LaoLOH76JYNS4qYAIJ130Vr9DXWKl74qruQ96DyHLJOa8sCLRLKb9G
43TVO5Oq5yvuoEzPSaqGSL7NKSIL94GC8QaPIu3TXbiR9uFGW7x2kMyy2up73Smah3y/clfz0mCF
ItfU2IucufeIVzDGwHj5RbnjzXA5KXQyCtM7TkOwil1lKuFNqH8uM3xRjUfuPvDD5G28nCNmkJZg
sWp7Mqbw1sy5WLvwUFIMbM/lmQ8hwyaj5iaAj6UyfU/yHW/AJ5G5xj/rde4zXymZGGuRA75orsJD
EUGSB8a7z17x8kf6INJFgHUanOsHCh37k8dwcGZFUvajw5Tv+x2ApExeK1GJe62Eof/ukDbcUZpk
NiWYKCdCs0l6wQWop/dgoG9IvSUOHO4tm6InYJT+tIKn++VaS/uWwj0uU7rWLAI6DplJgNP5y3y5
/+zLQWfNIuaMp7vXjqy479Uiv/9dGZm16KKAZuJWQQ5EiTLbM0IQLYjeMXrgaWPcKvWLM54UN9k9
VnxVaIrgq9e+E86LfbA7bbM9UENamLQloXsFC3H6WbRTdaEtojMD3qZ/q8W4vjfNnKhnxdl2i408
ZDKvKB65DAMbUMyaFotqHWMQxZ7AEWHY3jg02S/v+VaesV8WGvZcHlNm2lJcgjHB0MFSUJv5x3KW
LuyvvzaoaJpaIKd8I08wzI78xokpjxVrY5Z7wgwaREMlBqdeBazbfAUghuNtz6dHZ49wzaM8D5VH
58pC4IbMKuk/pIRqgrbBmUtBbaza8P+QctCt95ehg8cAX4pedIGMGHsQL2N/GtUs5WTz3vzxNrQ9
8dJen6JxY2XL1pXnMc5UuEr0AcXx5ls4SSTtbM817qp0/jkWvu8d6SJiOSYv2MrgM/lgQmsXiagB
DSHj7+C5VB4lH/Q6E5mBYrMIH+o+2fSnLywBppIV1kyEeae2dayPxcKYVWtEtnwR336dEmdfeg1V
tooKG1Euhrs3qCbVJMf0vpfVRjBZBGVBGhbz15ltwcfkZ+3KqmVbssnYJuX5y44ShcHfPJ1iyUTz
HFE4n7CliADJXXjk94Jqd7ut1oTb5I2b5JDdoD6IomS1rL32GAFVOM9rzl9jKVmEcHjGf9eWzsHg
KPKRlDUBgh4dYx4Kn/Ye4k0xQtB06PPgkrqnUbh8ueo+Bz4VGNGZBvyvOGpODrAOJyZdgSwmN8qa
br6S5+Fe2GFj2N2KNGIb4xtzyun9w2srUIy/kvAfHXoZO1AbyYPvBCKwJyBOFDPZfRO/UN+eGQOo
mAQ6m9BufGzsAvqFCEiwqoJ+JFIZEUeIuIHOg7WIvYgxhiKWEz78NZXH8iwhDiAycLDDRA/vRe2Q
cVqxIB8NogHPbgWRieELvKtEmYDtAW/F4Q2mBH+EAAzwHeHqeVyycngRH8fHO/Vd0FRiwoT3H0LE
yeO1JR9EQDNgf0GBkQgseB+CEZGHoaoyE+umgkEqBtT+Jik2v1k0i79Q0SbIIXBpqZlCfnHYu4Q1
IlgUtVrhSCIvIrj6jT+XZB0uYJoTnpwmH2pJL+e0JH4LF6SXgpkOc/Eunv3MXtuXQ7F7wcnzCSJt
ak+sAMnnK28h7lnRAFIUYRkFFKh8Od8QS3GRLzVngMx13VxOS2peK6ZRu+ICiP9QqD5wOSeC9wLr
XtRiAHyW8R2kSkMaANIHEAk6ghCL4ZrClSQ7oPn2j+3DPSRiP9gCelFgo/oJAAb6TyUUcI1KACyA
J7WoAJ64KL9QgYPA1j2osOd4Dc+rEOKzcTZrl51z9/bxeotkpznda8fpXVsqTJtqpwybszJsAe9v
1Tm66fsuJcWNBtlbt1yZ/Af+tZjlJLoT0gaapV5bCYDo9Qe+QQq2Clfy9DXpOMkOqiC1NwqNVNg+
XwsOIiVTKlM8NBzqpjIAJQQvnN7Xqq/oBMHBQCP2ZZhggF5+lR09BPcQ1R7KPohF1jLiCdCiNYQT
BCE/bymYtAeqpW9OnN+9hb70MwsczopX81u+PnxdThEnhPB9Kla2SpGxtwWr0M9xBo5lveH1MIdY
sxQK95XggXU/ZtWjEmfTW4OdCJGUQEaClkQ6P6l2A5v+sTL+FV74GOpqcKGZyCfIFDQGgBH9RGGX
ou5v1dvQhrGmMkVZjnpjvqdOBSREgQ+xefqjjG27FIRUMQSGbiX+itKww3UMthBla3rlaLPDRv3V
ySDgsN+5Zy1A3d3K8KG7Nwo53wV36bU7ocBDv5oBncCTju1fNRcWLa1ZFJ2o11LfpSmL77qmFKU6
/9F0Zk2KYkEU/kVEKCLoKzuIuK8vhluJuIGKoL9+vqRjomt6qmtRuNyby8mTJyv6PHjrHdxltlCD
JIlJhaTwzwN8pIM+v/Skf/cbU1m4rtpRtvrGFVgKYM73WMyyySlEn3QCdYdamiGNnxDhaQg9H9nG
BJs/jGdrIeXbGh75Hi9EmpzRYWUjtMD8y0b8G/5WGbBj77R77nHqG9L0ZRJs+hLpfv9I/+mNIya5
xLhwHeNJmYXqDyEXlhQzeo6JJmgCaDwZz26mFAQKELbLtju44RmM/Wuez0EH0ukT4LYkpmYFXQ0s
QwLFfHzudYFhSu9f/F2MWthug+ibKcvDS3wFEMCnNIhzCZ1oJp93PCLu4DqU0FYA702Yj99E7JJj
SPjc6BMyk9cYfnXAAcXC2trftinxZEqsWQoSiP1HBoLL5uM0/kQCPXXdF0HIHXPSoUtUiMenI2Sf
bAcVJ9udZ7DXq0XRB85aXHrq9roiWvjgEJEHmP6mL/yIBDTJob0ksi07Fr1QKGb+CzrbSwATPiWC
5JN8zv/TKUUM2iBAseme2lL0oHgC9J/ShLUlhrt0RMqBAI3hvLxge884XK4WjKBaUq7hIRFngUoK
FQ7hQjDsHvgGGAhfy6g+vAEcrVdbUMuvYQFcAmX+6BD8oqGK7qvD55ohgl6UhpS31aYgLwKlwp8D
qiBkJKTlWcL/5Ip5+tyL+sfFNumK4pK7eE8aOWqUE64bUAb0RkBPClCfPegoymKbj837ExRm+2oI
8AJU/KasLKC3DdSew5enaMB06IYFwq6i91fR5iCaqSLzYlE2IRqVuexXWPgWumI6wyglEjUFNGGu
MQAr9RdAFqo4V8aOIpGLgAR0jH1zwA/ywSBM7h8xVF76Wppg26hGftoWYPmX4m3bAoJGsq8RP5fn
rWRQ72kr6nDmSpC4+4pqCpE18bWAeA1CmEoIoG96sht9nZa5d5AcsultnFEQJcD9Y2ALNQlatogJ
qf/VcDNZDbE4q0pKcPmjvqbr9vsKYZEnhEhDkdGGa5/gxYBEb5yr7ivkZowazN3uM3w0vKbhoXeB
JB5CbfdXyPDHVm63sJY3p9Nvw0NRXDRGLj//+URszHlARwCvo83tS6eVNPm893fOsaRkHwI56JWE
mp9Jd/EC6OSFZ6TEPUIzgp/GXNkrJJdSckoP12GyKmKhzX9jSaDVuT4XrtcmVJaUXP+VnMvt/fAY
Czf1uirGMKp7G7rNOqs3PE+xjjhJaEHqisL4dwV7UJNePqh/UzpAge4InHfSLPbefXD2FVI+QNBS
sRKcVaCBPFaWCF862vw5lGP2Jl5+xOkwJ+njPGGAUA7BQt0pzhWkZkSkfA1rwwkX40HIR2H4Hzu6
rldqfyR/pE7FlqLhS6qE+ZzjxakD6+QTagTses4B3Utko02wN2gDTbFsFAppYGqyxobsNcRnqyda
INSMvGsa5fQ3vkKNy4YN0vEuhjQ8cT7OW7JbTnaJBK6UFcnpqCTycmwM8sTCenOU8M707C4xvg/4
jvV+B1nkGMkBEikimqq5KAvQkaMABFnTYeG9ckg4Dw+aLYiOwYX4/p1tlpK6wsiG5PAGbyTukJGw
96aNCO2HccMtR1HBLXllUj5+hBekTskL8U/MB3U0dX1abLY5BCJIiy/J+ioMBPRwTjYJCuTx2v6Q
EN6+CEKYJxChdbbn97liip98UIrj6rjiz1KZ3MjCeRbgyPPzWMrHbwBfvlDD4+mUx8ban+PPUvU6
a+hOdJahOA0Jf/betwedvj7CHHGmLlusd4UGkKTRbSjuUic9jY1lOc+maBItX1v9Lzmsa2ICpHHy
eZJ8on1+FR1MtstDyPFCaOCB7klY1D/+4omwiTBq/NCbvI3atv4Hub7L697GzKAFiL8Orwc2fSp/
Neb8dT1AH+b/sAq+8+rDluJd+CXeE2p+ioM6kYoY/gdrwUAHhiQC1kFCpzXWVeK6vWoGU4s2hf67
p3JY7jvOxdQYA3byX3t86utD+CvhQ8Ld9Y/yhyTFX6Z81RyJD0CrCujVInPNDhq8EKRgybq0eUrE
AOU+TlfAL9lQ8LBNeCKkSFeNLd5yKg0NFBrcKjBcQfgE4aUgQmAgReMc7jxp+IAcyrsJqEMS+Itg
S89RDyVNgnde+9zrCv83vR9InsUDjuTVqkkreg5hRYhFAIBjNuChu5QcTNlDYSAp5shtRuwH3BHx
T1f8G/Js3auFgwPEkJo9LhRdIfxJ7T/pz98gZTNWmU0k7QE0C9kwAqjv8Qx/gEy6cN4ppmCVvlt1
rs6JlfiAxsqIXzBJePX3VX09EPlWZ0JCvsxlHpAQhQhSkIELJviNM5r7m1NpHipifX5fqdsK9Cxz
P4Nkme5Z+F6ylDLWi3LXzRdGKthBXGIeqXbgOSrqNiyGnQ016xdtQmo4801IK5IPqDkGc4SPX8aa
k9iloayul0vw6RZjNY11w6ET7L0g3OQDs0j0QZTJ3+cj1XSYXi10OijvQlaZXTdou1s6Y8wZUkhM
Si/qD4YWkiBSaueDjAUz+tvxF9CHwCLoepgPhGRK0e+p4BPTkk0no051VZREoIVB1X8vMphNP5uu
+jL12lA8+SbquhAEFB+eGApfm9T50blzCpkegFIE74WiQwYsycwAate72/FDk4BuoZGSPr0Udc4X
PBOLpKorYrlMDJCOWZV3NBy+RYVx3dzxY3TltyHZUr+nWZdCaNqwYcAy1Jq/K9WhP4PPy4d1W6cT
gv+KaBdNFLl0AlHEqxGXoESy4HrOHecCOw5NblKv1ILSDRh0p6gpIivBWQR++AK9/+AsiMmQ5QmK
/yDlPPHazd15DSmSkic4BXFzBubeXjzWbTjU36N2rMiGCuHvqpWkKJDz1Mqikx/JvNPHRgqA6isl
Vzr6JZER2gN5ijxRWAhQY7mejQh2JDTySH9eQnFhE5DpUnhIXSklkFM7tFL6kh8LoCGlPjLpUEoC
CCz3jUVjdvM5sCAVEkBfetpRPZYwnSc0wj0oAQCTUPWhpiN1Du6AstbgdiShfRx5/FK/pZ1QYAvk
EyjkwpvefRb58UXKnq+pLuxYmM0QBaRJ/cvFsQ2QkM82AQgx6iWLZPDekU87kFzfYIBrfVIucww5
9nDbWMKaTLffZcEBHN23KlSf7Xt7GerLdJxtO3tl1B2dpsboCXL2p4yy7R3OTmF19s/5S4igzz8y
Vh0JqP113h3p+8vUeJr6stoyYmh+PihY/T9t+aDU+Jduqz/67xSoNBjvrkmzm8Xb8vPNPxLmDlhd
/Nl2/zQMxFSHZfx3GW72X0mx5df6XDyZWEYTNMHyRVjHD+qEEMqXasE4V5PcELHZJrla+geR2Jil
MJiD2/KxPIMEkzTzBvUvMwA5gw3wJQYXQT40B0iYaVJDDQB6MVEm/0LmiEYpQl3Fg1rTIAqG4MHM
kZ0+LVbMkodEeYUrTNC9bkgbA69G4v1Y/pCmJPVe/cu8eVFYnXAoaRrQUH5o0CUJK4dmmmxHRW1I
msrnfJyOJzpwVTrjSJdrAwLfmxop/4LtjlIXR8dwOm8Eqc123bskPRqKKHZAcfxHdKTnQfiNKbMy
kOXFFggn8V9hjhZWynPqCrY3oAY/BRpS0KL/rntFCLPrr3D3fEAT528opNwxl831o2/wole/8lC0
i1Wg++4eX/D9I6eUxGIPVQ/Oz/2Awv+2s+1oQm6Aw0D7VQfNDSHvQ9lXZ9oWSWOx8jRNQcKEg7JH
7kpOQof2TkGN82PSEXyY9i+OOb1KvwWgV02mQIFjpMPP/8YqYO93DtwLJQ1vDsz7V1BWb8w3fyJ+
1oHeTz9C7xKeR7wU2CV5dL6mzYDrgF9B6+BAp1E8auI4iJSBVV/Aqt9+G4hTOvYEeaYC+YPWIsac
ft51gplp7X6Lanfpg2uBh90nV9C2U1jtMN2XWWfI4e/xdpcRgHY6oSe6whjxP5gYzFbZVXJgOZgc
7rrXo2S6brJP9yzTl8gQeOC679YFKHjcsLmZvk4RTjqBWm6n7gUqCMM6dI3sG6DBs++huYbkXo0F
v2kE9552aMbJYpjsYMQnC3CUYtU4APIki9842T0J6iEBv8wSyxZtoiYaLm/6xAUWxXQAIQpuSQ5O
Ve3m1w2VkaTf/7L5t/RRVXhHKd0RMnB9FCYpSfNnDakEjJ7CJ2giM43nbcBRsYYXOtQoHIMWMoFz
gDAchPWdLCMU2QkchweCAWCRw9fYLSC3YjSpvIGWAFlL+Qmxc2JEsth2HYuSOQgiD2JNBPeCVCdu
+jGmJ2zL19p0SOl/jfmTpP7Fi2kzHjQTVmuSznUiAGV3vJlqw84BALBzQJ+EHoFdGzI8Ne7xG5oM
xn2WTtIBZEOoLNRcqZ0yR4gGM8mopCAJrDM89Sh+UDHMFuIMumNlfJldjrcj5WxeSxvedyCKAE/3
XbZQVwQDdFVwnugjIp1S61YisimOHQgFB5EI4rkjangvLqh5JBNejIMCqjnOdpvDdcEP0v3RWHF2
iTA4ynzwO7gnOOSgRmBH2IDnDqRuc1Ah9PMu6Gr5nUibalMVHZOrqPTwGlwWHUv/crvTLFvQIpbt
+Bbc5zrVuy7q9I7PgbP0VUW7QQtHVgU5VXXaBXfJ5IT2yM27eZ8F0OyEDd1/HOuK9eyHSyZIWdSV
UrraF9I8hD9bF1I9KAGgpR4N1kPVF+qOTV4S1j9L2aSPkBpFk594KcKmEhiPmyTvZLN2t5hx9vy/
Pg9WAPPFLfNz7x1YGc6RwIGusBUHlX8TFBwJF2b4UYBznwr+7EZsIIbgZ6IxQa3hxn+Ji90FTiZS
B7C+rI0dPCO4WQsKG6MHDpjTCh8B8OhN8yXnF99Z8xZwvidpGBW8+jaC408p31iwreEXUaEd4G7h
adAmRNMk3Tc8YRBlwr+j2ABY3dJceZ5RfKiBabl6VK9oOMPCAoa2Yh5TZ5outOm1V66ShTgaTdo0
hneEWjrBZkin6ogKAmUw6FVEOMVROsjgEkB9ApMjcVGpzsh9P/g+Z6wtV7eDuIn4LkU0Hka+5mYp
0fUfkIvuxA6vmUG7FYAtjDYFk9cQDcdnR/5Jf9excYR9xBOA6/YWshaBCh9pRxQgsHzcLQvCrRLS
0hbKoHebbc12BOY9z2R783psWBSqdgS2FCuk2gOFjFJdNqwrzfqWxtvQWFSTCp2ApX6sJr+ghk6v
h7v8CGTt96EY56E2o/q1IOXg9hhEiMl+rqSm0e5JDwwdmRFTyPAD2RR+PGXn+A1PoQGrg7LhQpgK
n0FzWtLhxYYbnNbPHXuJjj3ZTVwjlYdUIm46Nc6VMOpEd4q5evSC1SvTQolq/Z5UGGpI79jXtbL7
sni0z12ADU0aEiHlsPf4JTrCMfSsNCzAF31x6V5ZSNc6N0idd9bov2niu0MSSw5k1OJRMWJSZsWA
xR84Ou2IJYGfV3glxpWVm7Hl8E3ITIF2Cv0F0gzATdV7UOnqBIkrKSpT4h3qTcznEhqNZKGnEMoA
rJUb1MUSUpwBI0iaV7Fsda4oqROJEOXRM1wPQZuEZHbGA8D6qG0gyC5PTBhF0i0oK9ci4s5nuDl0
nKF08bG+oOYskBAGT9SKbt7GvhyxEDMp9EhQfAG3esJ0I93CkopVfYIEZ8G17sml5xpLLhknX50W
lNRv23wu/wmWfIJAIORhOhjwScZSuoGb7i0WwSsKsrA3hMVx8iuYK/L/L6QLZqbUvI9TjOIe9II3
7whiTJ77i+C2cMeydWA8wpoRUgWml/ZSTAl/foQOwtEh/SckgXEF8bJJHZDJYKhkCSdImq2E4yVw
ojho1ZICa8Y7ncYd7x1tPJ3ryoIH9/OJPtF9mgypW8Z6KIX0NwnsA4TiBopN2bUmPUj3vXQ3A8zh
Zsn8feFsZME7ygJZgWf0jPJ5d6B7yqDptmtqifihB4kqiDxEcwa4s6YMoYX9cBorA9qxPWG2yNMU
NozwXp5R5QqRtgI6rXkEEFxBzygE8C8+4SNRpRbwE4IEHQpMJQOqfZh9Ab/+QHCAs/kOX2nv+RcQ
K8AOID8YDIEgWxk6C+TujQlAw45WSfYFQfpHxEhA9Wr8j1/o7kFu+P+zbi4gSBaIH0TvK+/Dm/De
//4u/3izQr70gsBff8L3uES+3Nw3968/rgdcjurF3Jic5/RHdNZC5Pss4TFMPnRGNEZJ1Bhly/f+
udfX2noza02yZXPQmshXoP3RerFuT5iCCQMwFy3qxxeMTLCs57Ix+uzhWTy7gsuClPN1cHxgOv4J
+nZixahH0Or39xEoja9+9vzz8sePgIf9o2jwyQNMfflctrlEWM/Lz14bNTxtpHn9zui8pQ+9fgxn
wcooMnCLgCd/wFJ8FOBjp5YOCburL34PpozcjIdKoFYNkPGe0AyiuSnMpwbiGHgAaDvCelJHit8K
Uq8zTvuoFvpFWLkfG24XZeG6+mxW9se+zNHJ5kaTCFlzm1qbfbEb9nn4nBvkS0Fpqy6aju7J7jjI
1TvUn+iB/1pMGvCUSI9/6MP3M+/iMsPRTvrQyrU4751333ERphF3NkYQAsLcaUTvYViSvIZ8MtOG
6YKYlAZHxnWgTLpWHbrdI5DzwIhODZpsTYjieA7DSfvGtBFXA33dmqj9AsEicpTeyzfQGRkqASOI
BsYQOWbv7W76asjpI45sgnw9Yv2PFw2YLO//hs0hhHxmlKT9xHu68hDXWp/R6wRSw3xx9ZCzMr/2
Nc5oQRlt3MxXh23n552DVviZ34YJ8UVPCfPgERhhOkYY377ZT+/uQYF3c+djQyUeMfnXKVikR68x
ZraeV7kN7AJAEoE7kHiP0NmGaM73817RQ4iU3sb+ZpzkkOOZDdqNGvF31Bqwg99LFZVBS13/Jur4
TN4WGyzOZS4dJ4qvssSPXTc4cw0tp4zOw2zeHn3YniN05Hq0E7Zjmkqtl83UG6flIOAZ3Oyz2w3y
3WOX93TnaReOWJRG2Bp0/WbQjWD3v3alz2w8S3dRug4fkeExL8VrRM/w4zV8ZXgavBZw/6nAQOMP
mIzlcygQSGZemq1EL//kolPKwjRsNJqiKswc3VastK7fo7Rhla7etOkGDBiAYDNDxr2GqZN5im3Y
yDTzOkbQGd/7DR+ZP7pIS0rey5xBC+Y9vkzbIWL67M6Tq0Sf1OxGr7A54GiH3QEFOewQhU+vwlgy
J7P/41w8eobdsYpe5iGa7Fy3KyP8OVfn6WX9C154pNKOynROO/UyOwk+tmYJw6iJOArtJhHzYay7
Vy4KH8Xw4LRT+9rVoZkkQLA3IAERBnb5B1HMsEVKDd2Lb9iafL1HL/VYBxvQIzRG3fWFDfNz3pZC
4MSTKKa0bpj0j/X1m/nyGVLjlHBzYHaTDntM1YL7chq3oXeV4cPpON3g66s9ZpY6V+i1/ttKnLvH
c/DbAYrFGCNKhPPWQPN+BNZn3PR7IE66BXWbFA7RpXdPDxjE5Z9GD8gqZH/cAsBg8FndU5tTxmM3
gk15OE2U4OJqC1ngdtAa5j6i6rQ4adDmkLZfvjWYnE0XAdRRe0IhIo1UjhHifjyUhp1VNnK1/sO9
uPd+0UtnraE6bsSUVvrq6OM2+NEEc1GwI2IlUsdG9HRbrNg5PoMmnPymCV3ba8f0nLZipE2Qc2rF
b//dU2LJx2inRWcPUri3ce79Lo+MmXS9NNIgvJ9jnM5r3t639vC0qeMx9xVKfPDjgeYWC+CfPDnI
yuyxpC+HGAkY1Wy6iWjjUNR1mSLkIYHE8GareVDcjtMOMC7BlaW+uSw370qXDD+WRSKCl0WUmjQv
d5IgjRAJhDj65fijU8hwgjCzeaT+y9/EbQZH9eiutYvBB/OY9e+za18uXMcwfKEi/lwpdfCqurdZ
vxwEyKF8Zi5iWBeopzCAPNhIjkLD5PTiMSug1vtE790qvcdI418/nsYTm83jou2IHdEKkAOPkVNz
TtY3kAP27X0RhOVgYhGCzss87bB3n1XXb3AJm74yKf5OMWJXXseRi21bJ4txqrFYDeT/nDObAv/h
5P6Prf2bPPEybyKrVk1la/nk1XXKT9vHhNFgJr1kWL8izP3Es7oBE0BtxZdfeMI9U9lLxoQ6aHvS
HrQHTYC7PhaE48w2LHqln4Zvr+V8o67X9lojes9jnA/eSLGvHpMZfQiMuhwJ+zSgd9rHG2LaC6cp
hGMLBMKhccq6BtXyG3L+5fteTns1vUuv8O3KEWnBiVUWGbgU9GQtbO8pThEfRupI65ej31CJkr4x
vPez/oOmBQxhj4YyR/EYGBlWYb6vDAZPoTdahfqgFdJRx1Ir3ObLvyzE86E60wU6p3aO6+sbg81I
YtkW5E9CW7qX3Kd7XmjxJv76jLV3kECMH8Et0PG8o2ZYUWg2P3MjbGDUsU3h06JO6Srso9PgbGce
D5LdgzS0XdJ3Qo0qqPiMQnH/8fchcpGARukVjH+KtP6VtpDNiIY7eN0QDhHCuBAXl05nhLGaMAQs
YB6GiYKUK5eg7VthhZmS1UaZk30lB7zAKXdYN8bpOhltdzhRLe5G9JYlnsFAECvzgB3kJWyxpLRO
Qaumg8YpLRrAMQGpV/aSMAmv/Wv/RmrJs+CoMc5jQFG8R2mI+wPDMH/WJfqEatCKcxs5T/fjMMzB
Bm1cNPvlgGl2/tO7DLKHpQTISVvYlZEyqbeVLUvw5SygaEWsfY5PcRIwaHaYeCWL/PbwNLZwq7oj
wGpA6FbYspgV2S99Y5jvbrvG+IYlMYirn8JHcRii4p9mH+p2jEPleFOT/hfynuf62gDeI3StfZ2c
bWqyXh5p+1vQDl+ByiroFE5sGu+Dr9dilxsD9Wm2B9qoIiQ7+T874xK7NO92Zor78oueMXz5reEZ
//IdJdCTN32hyxjLS6yGBr93jVqT09+tl/tX1vJif7wWLCsMCuelTztec9gMWA4eEgMBsPfoRow/
YG9neLkt9wJ9WRKB21wf6f0i1B3aG93MujtKWEaKp5oX++51g3aQ+18Pi8bVaeHGE1IOisG2hE6K
2502KULEd++BN6dvbaHQvMQhOYMMDZC+R3zRFy/6dI0JE5U91WqTVkmrC+NAAnWFsrFD2gQuV9n3
wCAoh2Ui/r4kHPMwsNirn9MMn3/J9hUxjJBQBUsZnBdvlLeB/EdtVDcmL+yKglVivHrwiPgTvKI8
IBIzGQTgYOMciSKSgHBcHYlNf7vU6olXmxDg6Twx2zaNkDZKRhaVHQZVPl0UFyyKmbaAnwxwt4hw
/e60QA1FnbQCJoXxEMuwwb09iDhZhdLP8N+IucTdEEDd4YByXuhNdlCnd8mrcCbovHhG9BtyUF0h
cEu3geRr5IzW19G9D9KtD8cg1k4cRBQdRcodFQxC1X4SaXNaCCqTPpLr8dcrRwVxTsN7YM2M6cNp
eFxPSBPzz61w8Xf31wOH9ACZftg6p2OfcByJ/bBaNqMfbHp/sd04arRkz3Mjtz9L7AWdTCONzLGy
Gf0SMm4nQtXW/8GfwphdUbzBX+Cv/SRKgoIr7nj3OpdGm3cicwih6SQcQlaL2SBmh0vrcPzRlOAg
J1ttgCLz5BQoTESzvxLoYcBfvReSwDtaQXkGUWN8XZYj1cBc5cjbRC1UuMqQplCT6TExsxTh8sE4
HiquhNFi79ByFzo0xfp0KK0l1ZRCuK17pUWh2ckswjqLmo39tA3SGum4uAfwSxQ2pIobavOU7n2F
/ys8oY97DZTBCw4Jex3vDTTwikmeOKOVS1s/Uc3Z1n3dZdwH9t4Su1j4HUya4hrE30nUZFvcmc7W
soxJI/yw1k3wRcU5W20HXfdRa1S4mbhvWL80D/MWbRoiRBSAeKpyn7YkAe1DM/hNoFyUYUryg99k
JUtztgV7c87B20FA6E8Jb4TVuFJi9M+KTrUTCTI9ruTWmcWqMf96v1l3hNG/T5kkNCGMtiGxmFS+
XARZvJNmIRdqfk1yHELZzIZzyJijLySEH32HMF3x2nJcXuHXY+rsPx9LMheKhTvxUEu7dBuDl6ub
lIHNp8V8BoK8HOrVqhvwh4DKPtuq2ey3CLD1C+uF+rx1G1YOvcH2xn+5FVtBxaQjAYhnJcY0gsRL
SNqK8EMYwzMjwGp4r7A1JcPLfYg4bJyPh/Q6Vw4xMyK0cZhgrXBGULS3mY4YUZAsbOR5vIQaVdSa
p37H1fxPnwHCt0ESnsgLCz/vJTxvzQNDASUBd6TcDzGNO86dVgB5y3t6bYsSn9OsnS55LDEPJg+j
XKp+Y0y6adj6OPfBaAnVL/HP/dL5r+T2pl+ANHWhrp3pHSzC6/Lpvt3mQB9lZMuyJpxnDFbpv3pk
ykPiA3XcXDG2dlciJUYS2LEoYvqt3KcnA7CbRaSIBnORdmURIP0YyDBxPmTEYhfdnQszBBnpxsCh
z+/nQmtxWSv+nM2NjUxDT7Nf9iIzF11LlHcf1trgksluCGBhs2EBd4Mb39ow9wjNQMVCLtxE3pTd
wJAsDCF3xt7ArdsFZcOgY5WWBpiF5CnXCf2N3UDN0zpxT1CUrJIsB2NopzBSc1yl9BPRZOg0zTXM
ZF4JfWST0RQUyLk582M/TIj1iOG66JlaMDN5WzGSEmbswA0t9CXdp8MsKvfl5vYR4QrC/m+YBOi8
WxQkodLAOQDAoCxvvs29Yt08ZLOcKRvaxUb7hSWJrfQtfa35YZuZEwBYguycN+Z6KIri6GQxwPFN
xbrwMoMv796uY8gfy4gAG7/BJCuszo7+4z6VaLNWfgAHwl8gyWKJL6dhhFsD/LBPzgVCw45yFllC
g5iJCUX8DkbLYiAfnXA/txECNoxefyoBMMqxhJ8bmLR01gkjKZtK45nKPdEuQDOBYjGYeUXyQwOm
4jAvOUAmzBysgdFCSRIQYuGyGOZNl3PuHSm1ukMKSrY8ypv/Gudm5kIMhkLYwA0lXnv65GyBl2lo
mydBFtXxOwMLrrSjSKceagjYABhqDkiy3bEVhzDCTkFnqFd3naz39JGpJAWRh1jh0sRCIhFtHyAs
grQ2WYSHR5UFD8cMNgupKVJPlLpBGZCf4JATdljUzok4ocqaMF4CnL55QAVhmZE90Y5qqiFh5hyL
znOWtruuOb9a3SG6UQifSB/fky0m7pqOQp4jkiGHhw+l1K4isWZlePvb9DWvIreTFgN6Rbm7Ji1a
vJzNfFGykyaXnjsKcQIGyOKU2V98H9Keb5uHZ3VjbQWIzr784VfuXBeP0UomKT0+NHRwPMRqf1av
UPFT8IKKNsfHGniYh036Rnqb95rk1oxDCmipd7RQHaUst7HMpl+GljCCDbmoC5d2Vl0KRFT8yPAY
wMOTvznsdYt+56Bjs9qeUMlQrMSd0+TLWbnUGTI7IzDYEXrUQS2MefBB5dM+AluICgzSFUBWVBpV
elx4HGw7jjVpNyoPuCfgB7fmlATvnkFX7qVP2woHFEBwUsi1QvFPXcpUlLd9BAppRsVtGfwMxQRY
N+7LxOmynmf/xXZkPbk47dCxRXWU3FSyP+cuAU7paJwdgeCBuekhBBiHp8mTQ3YLTyy7gnmn7DoF
u4UuNtDgP4Pww3VDuccBtQJUMXT2GZ1w/FjbhZxGx7800eTsf8NNKZy6xRawhj7NbIC+MUCTYcFl
sDSzax1Tnk1isTlsKRAQ2PNbN3N5KNk6KNVZGdtCNgq3YZ08LWgwq8NDCImjtWbf9eBGc0h/0Wd6
obWUgeVEw4zywbLRkywFYl6PGYHYFaBftD3P3mYKwYuwK2GzKRYMB9lVbDZuBTihFdTYafReGphL
iC59iZM/ZMZiciuyUdmmF0fjygCX6Hq3IDT7iinVnDuHguZPzhXVae5XGjblFLwcAlw8JaMJHYCu
2trIjdLC4WHduAGkhszBEcLUGOo827Rh6V4DI6KYR8SzsFoCKohh1oADKuIpafyVZiUMa70vk/q7
hpmzvzlkPFtZcppiudeERwfThj1EiUFiNHzEeg1tw9wtoZNy9ImxObwSgYvNEoFaSFeB/IQmskiC
laoEtuTnfps0SMJe/L4v2Rw9ylihh1exzZ9+M4b07qEMwc6rkQ8+y3qGlTm/kJCWO95Jg4G0FDN2
lduT1ecJ8oTXBaukOxvOe51oSo7rItSPD1AtKi3clvglRAjxUy902uHEsu1IZcBb4bX2H+YACpsn
W56pg3aXTbJDqlbizjb2AFsYILmAWUIylpVBT0BOqK1xWRwMrzL3EPmDpwMvldv/sWBoNdbvCbxO
SgIbzlzKQ7uMdv+2rBZWHF5sK3/Ebl49ATLFl6ynxJjWu4e8Nd59CmzM+UjJ2qhc2KLCoFrTHWJc
OPA2uUJmvzF5b3stHqnFDhKXlfPQp5U53Otm6VJuN4/cEJVcr8vLi1cl7h59LITGbGPcATC7WGMq
sObxuHjZ+uBlw8LDQ8nDOJ7NXV+u8zeA4MCjLqyub0QXc8kL4bIQ9nAw3vbFHFEwNsN4cugxX9OU
IhQ6ONw6FEO2Kb5/TNBoUgAxO+YQb8YliWdSrZ28xXKe8Rr1G+ApxMSfeXmyS/7P85F1ZLgJvmI+
N+Rd3+iRwIxmd97ASSTcgyNcOw2SV6tDc6Eeki1zvOCYgrXxzAjdT4Tq8pqQWCmYUrBc40Zo6qNf
Dev8sFBj7HWdi0epFfdGjAM9jfeW/UvHL8jk1UOhieCIziuqLTQrsDJ0lOAqqaiYsH64SgU/VhGN
Slimz54sAX7SZLkU54KKPR1uwZkwKPPP1oun0+UcsrlBVy0i9rDkRgbovBK4iKnTzVskz4MGTq6P
c6fWmKCsB2EKUSvXZX2gnJDFt7jYhrUbgAljpcb1LpFgT6wgDF9ZAWu6RqCIGEfxqe5gsFHFqLcf
CQqblCfCPnDOAMkPa7AECSRVghdvoyaKbWnJY0zsZ4/BfqyOYk6pFPCdn6tTB1kTS3F8AuRnub2K
P6ufo7tNBwV7q8OTlzt9eNLHiEwDZWw5iBKV3Xy8n+jJ9HBxZuYzrMxCl5o2faGRcDKtPR0bdgfs
Ejkok8IZN8JkY74FFBd+rEV4tu9HAaC+ZvzBp0JRRSZbcdRAfKh8zi0huZBbhYdd8oHIvLWYkIJk
UBZIlqwzZP4EAYE88cI6kCJYjwULHDPkk42PWeUxDsQrMqXk3ZM1hbg/RW6QvSw2UgBpcYJPuwXu
3w4kH0Cb01wPUhclixj6wY3MXT90nY85FRPNch6HNCW5oKDLyvk/l6IfiVPMwxaHCwTg5lsiFjkJ
hfP5F2QHgeJAeMMJHK87ZlyZU5id5ofCPnG5mHmUk7i/mzmHemZmlr77modeG5v5qb81lS1WhyeY
gUA8nLdXJ95xuhYYXsJoOnZcwBAKGX+9uWyVnysN/3posEJyxAds08GSQROCg+HKvwITnMBeYN+R
0v0xoIwjzQpzlCQKoDcWG4w0izjnqLJvYsrkMvaaPaaH1ESjmqMi65c7zeAmITqVGF5D3MzVwx7f
QdQ/LvE6FebhB0DxzNUTPnGnaijnR12n1iF5cCbmhxlZbZCaB0jBtUfUxCay8BLi0kjl3UxOChEY
FlDM9oA7GiOdQ361cvbYPQkS/z3Qzqhr7sQPUgrjOAsaIfnRbcKRY5YOUAm6PHQxcpMb1pKDR0Ph
QkIb2j54BiiAcVKx8rOT+zVnsLeseMIsYH5ZY7gw7yRPilfysDVyCOVslbGsb98wL/N1gJTOMbED
WW6JOXBsfQmUCz5jkUZIYbKNB1PuJtZtHFIwENBrMD4SLDUx94rVsYP66EtO3PW1PlR9B6qqhcBX
7aFoSKOzT7xIHQC5x7O331/EYsiNGwQv1C5IiqSURVGjdGi/r2Ojh0X7NI8gY6oLv0uK4sIXYm4C
7huoyhzQImphKFBIcJggZ1bW/sjOlViPm5UDmDsiUvB2JRKUs4MsoScXlePX5HA27cFYQlB5JFKe
+ueXqcFhhr/cW3AZfLG9I6g3GF5SfpMiErlL2SPYGEr+LXgRtTMu7tUHuifQlVdac1UXb4yPZZVJ
+yZXijPENG2brgW2vDzRog+0Qz7d5bQxxhabdQqlvCSBVndAlkh6JHl3DnTU5gGqoLntAYWn6B6V
ISSCL2ZVH51iKFTmA3F5WWHM0EyiBJXtTjfiLYbhymhWwvf2Qi5yY58xYsfcGrR5hlJW7a7fDvvd
umA8xWhKMEbGyXWLisuPMyWveiP1YKw0ruzkIJ+DcxRIlFo13ksuj2BB/G1lHjWb+bgkPaIZgwyJ
OT7zpBPJdDlOw58k/kHH7Zi5vaeplKi1It95eT9fGVc7coyR9HXDMrZqKg9sDGkc+WsAAW9sLKIG
gvkGLG04NLcElYuet9dc5YuEUHC5g4xD37ucFHjPte1HfbzFJ8KwkRMHQ95MPWTtHBBCiM5S5aHg
1loJ+EvxiVocqAHvfwbKxwqbsMJ8JJK8X29nkKHDyng56yYO89GXdQaTqPArZABMF2RtxcWTQXI2
qY4DtTlT3BJR9QfBLckfNfGK19rqS17FVTpdq0W5XY82LvlZnLiIA8BIKz2pz9DQR3HhMS//0Mfa
aiPqtPLa7HtCExJ48VXwbhmKUzv1J2ACPeRkU1+HoiuNLKWnLEogdcmfNltOgGSr/x4i8QibdNYJ
JHDJJnRt2DobfXShbFaDZn41kOjPYsgly8FWhUPIg4RU3AAkobundv47if9p3CWyhcZmKzPanO3T
7MZ2uksVIBIpK4mDENqjlJouyE3BcF5eXfDjsoCvQHHINyNY7JgTiOrTk/f2P/6zQeYo1uGNBi/b
jQIZFzCA2mMblNgFrGE5gB5MgorZT+Zd9LqxcMjI486B7Okf/CwE40i5CFP88xENKmsvWbqOAhmP
j2XT7TYHgIZXC24w+bOOYJW4SPmlk0OeHLVi5l0Fv14Bto2P7lqM9EL6m74xLlccdAumBpPcuECw
9LE2hCbbwvZDdu3vUXv0CgJeqR6/e/8qsQIV0ztC68KgcAYyQeTWBwjijzgC9a9d4I9SPFLrP5rO
a7lxbFmiX4QIAIR9JUHQG5GU1NILQpQoOAKEN/z6s0pzb0yfPjPdEgWzd+2qrKxM/7EXQp+8bKnv
VCoogUukXEVCXWqGDaALlbyoHLAtmTSDX76Ri2zWpElw/J3pw5/MBjokk0W6zZeSuUDARU7iKieg
NN7eZNXLohbrL7RRyVIVZtLl9KrmvR/tn2t3V8yZGuY0A52A4PyXaVEvhUQveE58OjX3f5kYDz2d
i8aLPJbnPzBrNgAFEmOei/uBApHVyStjc5HkrECgOSoN4sFzHRywwXkR6gfrmGSaAI97MTUZ2Ba6
FZx/kk9J0PxbibwkYerVotXDIlldCaOeSWKO49hU+AOce4TaCTkL4ZT8l+2+k6NRmDURQ15wYSlh
pc/Rr2uKOI4pqU8lwMWf8lyp7r0BQoEkAmRI2ZvgXwERspNgARIFzkx/3AQkpUf8CYhLCrKQH8ph
5UGzFjyklMD896mv8tRZv6AYOMcTDgZfMjtCiOOVVMB/b7A4S7iiOe9pB5qo5NBS6Ugu+BdWCLVY
5P6HCAhbhW4bCNhGUtZmg5kaUQVwdy+ig4JDaTy9/+rKEFiAzyWfsOhaiBQZlm8v/au9dMopMpY+
0QIYNvxCnpvoLrFS3RukphC8mCvKKe+RhdkCx4DNwOGvhFrBeutYb3ck0kR+sCavxh90NYJy0cYH
54dkBTjBoVsD7IheFmaxC5C2UDAvXzvSRQNSoADYcCJSbOMFfXS3xd+x0zGQqM5RsCF6QBvnZ2EF
vhXgmaCjw3sI99AHISJxgjCuyJuTbOs6zvU1o533CzvLnQt7AyIR5Vn9By/xBml4Q/KBO3FfGS/u
WVqOGq8LZboNYIw8aiCVCvqZgMftWkJPvBerRINsFNYMFyrIZUbQw+UB0ZcMOOzuX/FJgJHICuHY
5QFzanLRhA6WE2cAqnhI6bNxpLQciKH/gSUZoa5awq3XV0xYyFcPfBWoIwcYU3V/SAZ4HzseZKCa
T9YGYSfyYMtSTwY4f2oLbdHMe8+a2jOGk7Huqzb6UTsxtvEeLFUwPya3iLjIx3GSMTPInwTLcNUD
lpeCSUiswIvFBCsOmfKCDkyo0k7DS8osL07YMOql6Go9ZYf8Pagjq5gFQkrILl2bIO69n61oFR1N
NEgGPkyh3BWsQEIKH0aHUe7f4DXKIhWgSw4EIBHSHWRm2IVyYtUc2qC/viiGIHfExUo8lDqZSnct
deLfVCpFy384FTN/HDQYnmIEhmCM/3hFOIbhOqyNCFXqyvBsMSD7q4Hr/bVk3Qg+Ckq6xUqMcklE
8/ID3HZI65hE8WPBTvnW2seCEdaTtiR7SD9FUU8kBnHCZnJABhgVzGRkkK+me0C/lDG+q7BI4K6v
xPU130RX7aRjpfgnMnPkPfnu62RXbDDQEYkn8h0pVyypRZcCvopuEHquLFDYUtMrkyI0OeSpyH9K
heN4JoXM3ZuwJpB+Et06nh/+rIt44fIc5Flzys87DlE5KsyNgBccG/I5rGhAf84/ZV8xIoARgUKX
X16K7BsRmKRmxn5RPCRJYGaBz/WCKMiyRdCR5RtAEBe7ApRPUUEoX+QMAlDkfK+2jy84ulB2Ga9H
Zp0Rb+nIUITJ9JG49UkmBTrMp4iRoaSmkjGDFaBGgpBDDtOkAkmrMbrS+REIB7E3KqBfA2AbMSPE
gFgzqzv3QhbK/IXcF0NCMMIlrHIAMUoZsMMlseg4vuVskHYDWoLkQmVJLSv5ZIY6Uc45JwEc3JIK
Q4AyaN6QpSWd6hcaUB6tgq0MmfydOEDDzJByBgt6LB8pmFSwE4q2SHzFPBt0jxhHMLko9Atgc4la
llC6qZ8OwS7fCp0aCemXBKlvicgSbDjFSZ0kJWVanPzhJAnwAwEEARAyKBQ0pmHjFitboiZgrwE8
CTsNh1lIWPwYTEP47wENQs0PT/lKsJUJvHymjACc74ASVEpzGWIbX7P5Jx1tyMR8B2uB10f28WVx
WdLqEpHBxEe/coaeIvmfcN1pKHElE4n2aC4KUA3/OuDp8EUiIUp9c2XvfcgDCdaA/EC7+jpB6Sw+
wUjjQBOkkJ3BHqm5ZpEPk8/jxtf/aGdRRvSLCV72qFEyRItmpLatGZGWPzZ4LBxZdGIEWm7nwll1
XtJ9BM8/2/PJ7H58ZLbIC7yhqeuFe/gFa9oFHHmIDa4evPajDZZrrVWQGHQFF9V2gkwgNOIJPP0B
3adsJwlKzeuPIAPkXFcAJ+0P0F9L7GUihluEfQ8dATmaBgiD49SBbmaeB7iVLgx6A1gJNU62Dy/T
j08Nh9CVB+9BOWT1WDxOOUSZLYRk6B6EX9kgNyN9OqnzEnaT4OTFVRat5LAiZ/lf1RH5HQiiHBMl
0TpjAk6iknFMOUzcE7o/ZMYobhC1s632ki8JAH8HkAiOWlwWylgA3+A3tFjcPxwQ8wBSr4h8tFlK
05MECuRL8M2YGw6wFbMYYhOxVsbS+D46Ns9rhmQYlE9CVOR1S5t5PwmZXAIRFY2ujp+bvzf8BSfO
8rnHyGJpeAGtP7YqTXqSjb+mFOlh4t1S7oSRLSoA6v6vakkp+F/lwgObMygl6iHy3DBEhAqDmknz
T3I0zmFOWdTdEOCTNUQRuSaDBNmXRxLyO3Arsxjq3P0nXQ/KSVz6iHOih8r7BdZHpEw0VyUtkW2O
vB1bnVlBJlTEx1DgQYN9IGyXwSvftH8GDR8E/sYvZieJWOlCZaSNt0G/FEuRJQc94VUiCoWJZIsr
iIwolzlescz+/c1UOlt5JelNfAHRlOU1S6Uoa0zi0V9ZwHFMtr9sT8KmR9uNzICxN3mtLA85+WXS
jTjOQglQhpAfN1mG85U71z8YuqPZyGheRYtXCinpczBOuUD6jVqNmZ4/zTkme2a0BFgP3IW9l4Ut
d6OvnIso61IxbJj4JkzIt0vpQaNdLpspYgbN9qwihtp2AX7LEUdjKhwUbOSZv3wXZpuUT3LdcvpJ
CztcAMEcw0WwdRhuR6sbkSqs/dCw05bD9cFKkh/AZD0zSSxSnotYjwPG8pYsrrpBC4ZFuH9wFHHH
kthcJiwqg4NHZIAdbFloJoAdYze/JUxLGQgMRWOOdwtTAfbVghZHD8QfnxAKm9GUlG3I6uP5A//a
1MinYXnjXAdGAPgEZUy81eUgy4bBePCaI+PIH0C61H072SHgEwAZgt6DhdLSQn7uKaeKbEhw6GPg
H8sZwVfAFvoQ98NJvlZ6B2AHr2AG7xJmPuvprpx+hqfnv3ivzvhPbXn5K7rxa6bixamDtfSPiY39
p0RH5h0YNxTAi2C/kdP0D1U/QKBmiTLwIu2HwyGaXQCZTo+ZcQy4DWraGetEOBlMKGL1tuJadtKJ
U2anFqzVFwW16Y2U6VNGugSaSQBU+GtavqQ7p8Tj+8mDfYXwEFMCXtCCnwIwS9GSeBUC4nJrkqHZ
J9gPC4bRjdWxBNWsSQ1p+sxuJxgVO7K73QLLmM23tCAkXXdkqO+UX2/Ap37GASYJSbYwjnzBPMGV
fkdyE88v3U9xlocHiMODjA7h+iIJ82R5+f+XRBR7TvmvCdWKQMs8cVr1rxfJkZixAqumIXwQIA4N
A1Yor24R8lQEFET+10v+HfAfnh5WcByBjEEcSKgoupvpibtd8xiJb/JQ+GgeK64ii4u2XNHPZqdc
qEgfDLPKEBcj6JRM0szIoHveuulNmSH4d7nJCrrZBKeUwHnqQYkIvDvi3TIeZnwgo6Pd8shtvMvL
l9T8xPafuj5XTY7zV78a8xN14g6erkDymk9DEt4Rmk38uMeOd858y0YCq/ybhmYm6+zv1YfTy4kX
2VG689yl7ThdnQqaKoxR+xfpUvD0yh3KlrTlFvnmub9PvwN/eDHnODkueK3SIpRmixiDc138SFFg
XUlbS57miduADeNXG2RIYDfQr5beFl2hP9qgvQftT1+V0wUWAQk/CjGQJ7/kbOVhHE88JLo/VCFv
6G2yCRn4AlJcXeSGdyeT776Q3cFxgXpKbNSWvF8eZ/oqmxFmCT+Gp6XS1KZmPrFoeI6oZ+pzHeo2
02dS8SJltWLDHXDXkeiHciXl1jVDGVbCqztnYlk4jpGHpyXCjlKpSDqW9DzJCwuAzX3igREuEE0W
KOV24vSaZFPZ/9c7Oj7NMvBvVFgpC564IBGeQ5RlCo2GCjLdgc9AR0LiR4gFIEi8p4CzmEJodmES
Vt6VjDjS6edPkJiiL2XPv3mv7A+PVfZY3CjCxiOqWWCK1qrhYu7nk3AFgNtXK6BUonviQeC6lDPG
TpmVvIj2LT20nHdO+Fis/iL7u2A69J9BV0l8+G4whtdwERMZ+DSOIWHLnEj/yRkBb2OAmPdhTWSj
b5sx//BYXE4itwmreX1iRpvn87fmSe0E6iJw8IlUClMa81xfCsQl8u6L2y1fdjMN+CTcyVu7XOQ1
ALH4GTcwYIUVLk4NE6/8DKmoqHBDcGw+zjqinXnik/m4m5xNp0uGgH1GHSFHu0jJcwXiY+EcF7cm
nB4JcLI0Ml6qFJ22/ynpOo+eDJRLvvung/AqgLSY0uQoDLZH4yIUNzoQT56s7JO7f2FZ8jCfUzYP
g+Ie2+i5Is3maMrfb9FZQtflIpFJlhWozu4UrHhG8rTZrMRiODfCUeDKuWNGCrAQ3osYK1PbNFiA
GjdsI/6Og+Gykp8mLQ20oW7Z4oYeKYXeDnhycbqxEMoZqmLE4hM/QeEfnUrvdiJAy49HwGnfnVec
9Zw/zPSKMyUIOi9evji5EnpuEn0eO9SSTVGH58KqK5vPpM7MFn+L3KbxwPvdnYhJ/A0fL68PNZ8N
K/PG+SSKqTk0P9BCvhBFBq+5ygvqwEnfY36C1M8vJ+FrmRCO5CoFmOymiyNnI8qrfra73TeNUATk
PMvmAJ2scK5xnm84X/8ixiX7xKNgKq1bnv6w4YRmT28IBwgJcFWcYIuYw/Z98R+8frqcwr/7kYMg
+9toTzzUrJVEFxeuyu2ENBmfR8EKNUdaD/LDJXbJVpCFSkqCmyF3Fi/k9Z0i/4AHLNubN78i6oMa
M4mgzZ6OHxmrphRdJER8WmWJ7JHCsFowi1Mv6Ob4syKsozm+yvA6tFI6B4kEir6ba8O2cy6orwQI
EgyzO9uECpTaPVmQ7nbmjg+/xz4IdxX7jrJMSRrTaQVERcONAQk4t1QE7/wZCx1fTxQ9m2nBwwgR
ePQ6wCTEupk5R1yp87kIhGdR5ugQ9IAFBT/9vafNh6cZhry4VctfgOOUiNDQYKWVj5JDKMIsfAlk
rtsDADDZuK4XfzpHGxYlGCPKwDGqRoM2YyT9OSVh3sR3InLkTUAj98M7TyjYopZp0d8CXhjw8fJ5
mUg1nTVFfM+ZYFeBU64aV34w5g1R3r0q5IpQO79k0Nom3fkSapzIbukYmQMkG7Me0BkmGGgQyeFW
/e3fXHQ7SbOYhS9fkRuAcctK5v7fXT/4vU88Ba36V4qOdD1ZBpBMmfG23loEscNPltS1H9f4qcIm
wJw3pmKwQrxI2Zvjqwjj47Y8pLPqoAQiUlB/4rWBYPb4Vf3EdECP/SLF9Sle6D31Q7y8/6AP/8vg
sQ5+DJKwA/sIly0qNexZ2M7lNGE+6FLACX+s/y6pITtE5+5UbHHsDkkUkY5Dhh7mxS8YOQwd3W8/
tcuQzXrG9JhYwjZl+yQTBdgFTghQLlMi8BB+7ig+adbvHxc84COjS8xg5Zmr4ReCg4xjAvLCHtoN
1RyiNyxvuz+bPN96ZUA3qKY9YyFQOcPdoOwG5Jt+7tVOH+k4lJDPJ2uw3UCGhvPYg1o6XNx389qj
bxGEPt7i+TxzxHetapaxOks+dMA5WlSPRf/FRz/JlUe2gfijVXgYjr4BB0RbMFysGn7zD8F5dT2k
flD6DDm3lsccQENPH3350GMw+o9LCbaya7mXAxPUNtZqOo1I7oJupLsenVm4v2/ppFKKb/BZq7pN
n02rHvcoBiyUDbqibSBWXam+TIeTdigh9puzejO2vg55DQVA9RVCNLkUybbj4SKHFr01fdQ+z6Bo
1gVojc4oNpD3h3soVnXGhENK7Q+arAW7GMzJAKDjlcfhC1+Av8DK+gV//43pIWxlfXTbNsPRlQau
cL17JOvWPDE1OAPsjF4Mr/CYDl5aM0AYf02+qXRR9ISmqmxRYDR2CUUNpQsaEPSLq2W+bShnbMTY
gB+cHdNvYbwChh7maKTa1De7jJV4n2M4hXSvObcP+ZaBAD412lrMcDFSajNWqAEbQ+jRZ7ygChQC
Y2aES0SEgGt/ZQsreyIAwQ1kxJ5qJ6dnK/HvG/40XXdn+Tqxj14+dH+Mlg9iFYJnguywjcsnmxOF
y5aRFEQXUa6NZ1iqx16drgoGpuAqMRrNUA4xznuG/8ExKC3Sh/YVc56v8EMMFjgiChLXxtS+LUj4
jaDRllOiHMWKQa9c2QNlrnVOKKylQZjrGTJlzdTUZvVnwmzGe1MAD2PJAbEHOLLysCKTMQs65XcW
DE1zKZxYp59qCTsyXkaT6fNPYhocE+mXDbdEqMUglx7XxsaC+YYlfPDLC1Xm8qbDBfICMs61hdwL
aYhm4S/iIswqcder+jlFxBiJFLoiGHu/1RRZSDJhm2zMAttrMig8AcEonvdfyBn+ER00huXxJhgN
EfVQb7Yo3o+f3AehsMLzhB+Ruyu2aRnP0M5ECQLNQ550hVIEVpLG2kCA1qHHXyARoY7TJ2SqGIyN
JTx+iVwDbUQWH+hXR4s/k3/PIFf9qVfyMcZaFFDXaT7HqQwakKgsIMUYSV+SFo0pmg5YGTFOrlCZ
QCMR5VT6bS/sHiQq1iXhmTD160INuWrosjy7WUiI4VhWZ9UHG238hMj9quMNgT4XClbYG8Dd4t+3
1Uf7p/jAzaH9xYbqETNHReAHwtZH/vH5YIh86fyq6IKRNEh1xGmB5Lkib5D19NDXReWJRIbrLowM
bC3dO86Mbdxs6cHgBomtozwnh/3LVPQvxwkGf+z9oyj84YmGtoqL/GBq+FkCmSiNRTew7rtFpkdL
feLMCqb1JhPIdBX2wJqF/ts6xZ/DEkk3ppgGBFb7Rr4aN8puVg0osqXurNepSh+XPrmmwypkSjb/
Mp2PavjOWG9t8JOh99qil9BFByvgeXPklPr7nVfTfwxhP+0sIri9rROE5Ec+GnpDe7aDSx8xPwbw
Y6/b/pBYq8JB+AedqmGlMBdvvKTEt/vyDvtXSz4KGK/RV5qfH5OX5Lnpnbe79hrgAXivBqZ/4NKn
fA3EDtAaRlHkJbD0AixdlGUfMSY/fCjWwRrXbfFVsJr0mE51/PFg7CRE1EurvSZCt25yKCfvg4Ey
vH1uw9NgYoHKW2n1Zp6TflRmMSsxZAm/iuCc4+ZtZ9CedTz24PNE6FU3wXGs/pUpFpUmam4MCT52
lr0aq+WADvC61UOCu+VFT1gDKv2n8d2KTrX+FtZMY2W/4+SWNtQUARqTz2EWmqfWoFHJcKDBpM+D
wQgFJYQuXNXJfR1uO/cYYWjfQ3aPkccIii1nW/Rrd79K+mKRFg+XFIGHO2rxYUZa9Kb2VyuZ+JC6
sifnYjHMqpEcoelneJUWiOi/GJwLE071Z41BMfxxrjcvFuETEjDee72D4NHke3S+7tqH2r6o0C1G
ZO8fGRkic+ejpwyQUeyLVS7VtEOtD1Y1yhIhj6dRd7Gz0MtlUsxbY5+rJze5RNW5a/d6e2iZTcX4
t3uJkQdRDOIt8pSdDbtZ+e16dm+Hu2S5aFpmGxsmqSLLC564ihUtGablu0hmPCso1yYrbLAvBskP
o3g/wdj5SfbEAnqCofOi1H80DpYH8iYDMSRNUBYLvxLrX8rou0sA1mNSHXrcz8mLA+nC7ctla53M
gCG/XYUbefHzwHcCsiuzLw2zp/bZ0hBfWOdR6pXdWbMRNycXZieq+l7VfpwnSKDp90i82tlv6QTT
Gq+IoJ716ltJdKjNq2V/Pcmozeg9Hdbq5Fi8lwxP1b+hTdJvMGIa/CST1HeRmKomqLVv4/tJK+xp
W33UyoiiKlftQKwCEEtGKANcXex8m5OXmvNR3VVl82GpJSpUKAcqe/RHlQND1uoeR3ocEzIWlNYx
S1RyduAYl+S/cbDoAbGSt4KJ2vStohfHmTBrJ17Yrmu0A8pN6eUmRACysOynw62rumrPXflsZoH7
8BYZaRI2PNXJweHY4Dwco31e/kSnof3q/TDgDLCPjeWP5Uf2OFhEtOdWCVc6yu/n6L7R3VWRHoeR
+zKjmWOtw3pVRGu7+B0m4F72Y9aiZKc8nUV4V67PEXXEloHi6j1GrTmfH0N8b/FcJgWMt2OEWKnh
OwS7EXFIp31RCE+BuXUaGN5YxOjLjNMZTZX3dPJuEcXGlvFMxnCf+K6T/Q9mxWKLfTuBbFh9usNp
tLEWjZmZ5f+zApaQQcJWWUigv7b9atT+2RB47sF34XxzyFloaWakgg+l4EA4G9FvX8LWizgRRYW2
hxuZ6l5vOJRjNlGK44sAlblkubyc8jMwgmmJjIM+wkTv4R3XHw2RdZgcGmqgpiNhODZYKhklCpGI
ZGb/zJKfspElbtenvkE931k+OpjxZHPGLX4c9PzQFck0s5fW4xIx1/+cXDTmn40Xu3616tVz/EyN
n4Bq555v9H7dJRdD76ej6cxs41BgwtrtDM6sMoOVwjTo+FEiilwjJMppW+iAChrkJg7bQonn+oTR
2gb2LhWW3n5Y7eGOeAoOiMPzzbGO0f2iYqFJw6KkzssuWnqwdL+o31s2l3tRwo/OYmLyznhjd47U
FxexWyPCQZaayH38Nl01a9NtGH7d+++0xRmra3wbmc6HE80tvFYVA4KPhdACYETrbhsbtix647qO
26114RC6GyynPPTUYvQ0RMefOCu7QcAuYaIve3FcF0VWFadlrEFy+tENlMz+t0XxI71ozketFQS/
a41mp0onhPBuZAfkVyfjqopoehjMFMTAbEPpPVpOBDkVlF2dfBXjVx28OtBNlGOjropgn6TvTv2P
dfo8tslnbYPB+w93cXf2dbwl3gT6TXnuclSbim+TldDaqxqhHecrGg+ddmnLVd58MRVitLOsYhAR
8KWhMKrMzzD6eSBu3rum90SJiczFaS4dldwEr6T88N6layXfWP0Z25QaXa0HE2ksn0T/aMudWXx3
d08bl3b99cRSvCKc5xUMXS4hRnswTB/+wwZK7sGG7vgSqjMVUo96MJsrVsDq0TLg+jjoGrCC0+xj
SNb9g5U0wd+DkGa6JhLrVLEYsYy+8yQC2ZwbSAq45wkvOYSxXG9H2gTaugmFnCufo1TbhgFhazNh
iHE8WETvvPZHF+JTdVXiZJtuM0mZVVwAMwo9wyEULqyzo77Zr8rTng/6IQ20Ge/MRDmWc6/TYNxD
6bIvY/gN7JAhQ8oO1AKvRhbnfqrVajpUEz8S8caWmVvMDwLCeYw+CjnNE7pTBGTx4hgAMwxYpP6A
wmY0b59njY7lakxPSv2tmfXczOYaWq4P1GYeLieWbxS7pkZvC1fwpuHgeO5hnNzXOq7xMTbJI9wP
aM+cvCrqSOrQzL57bK/b+jBRsMqDRUrickc8dqJ+pMAm5u6BFGFMiqrAEbK8sv1XyxTyo7moojgB
OWiSLDFGTlcJQmzRv4GxAIUlWGiLFMzcQHvEuebKOcJfbRYgyPD4nU8YZLO5OOe5t8A3K8zRlxlC
c+U8VH8sOtU4+NTmsrnFxbLJ1q6ZL8uKspfNX5SsHvsSDbj25M9ZlwbT1H4dECik7hsPudl7RvjG
i48SfWqqxPAm81YxOc1YfAa0aJJklk24qLD1bI3hNphQiEgGSKcpBjW7iWhI9ZqE95nWnyKUgCh9
Uutmq4eKPlwEUInHt95DjVBV79glz9n3+/ewTrfPtYKiSrQPj/d9u833xX7cjtt+NZvNo42OxlO1
HnbD7nG4v9xfkpf4jPjL8f5qH+2jiTCK6H5kGwQBtlH/4kSXJ0k0XnaYC0GqhQjKsmLeFTYM4yMM
tWiz+zBTbVyM5noxV/88sZvXyQrhro2zv+/CA5Imh2JX8U+zMzb5ulgPi/sy2vQrkaboucJ2m+yT
fSlKD4hJDetwpU6Ap5tTN05TRvsxOeHlxLMHqnLxrAymXzlaoRSJTMMglQpRGCUil0g070Kft1aA
OneLSl8k96XLXF+6zBDqQUVEWwTNojTn7daFf6ItniwNd6GZfvz0S8jlcI0+RMt6vLTH8Rz+C96d
63DjKMlArOiU05bjZuJDegCL2Rj8U6ytpbPsV3IzPGT+ue/vfzcT7f+7mWEd0IPQV8Wy2jAzsyvS
f/cx9xWwSOOheFxBuYrrtcqhXuzukMPzg+EeYvX4VI5OHc0HnIsyZzlW9/kwaWdHrcdj28sqLwg9
hBfICh7Mz36O380vKdKftAwbfCIq2/av+/v8Sj+yD/UynievwbXmrQS8lXwn7yQ96Jtmd19bG2tp
Le//dxvFvt/a6/u+5q2U2zLztdrPIBvyiFwgIvAMvx19m1GQtYYgA/aoUG+hk7KR/+nRqzkckmfo
a605Jw8btHquBO9B504tDZ8tu56H7FCtiJfmHfWJaNNWk6WSQMy1vGeyDu3VY7Cwr9+VSuNpFTEW
ovXwnD/cXRgf1ZRLgZ9h/kue33ZDjygDy+LVPZL4NYdNqATzQaPSMvcqhGb7X07J3WbbOOpeHmOy
N0bn1NzJaavJrUvRjRhmSqN9TnS4Rhh0NC68wFxf3Qvwv9qr6iMxt9Mo2Kuxfeupr9PE3bkV9Jyc
kOIykqgSZfTsEnZQCY33bjwZ9lvNwi4uRleuigdnhr2xnFvYXyx7YRWWtTX68BpZ4X1eq9a5qArl
J9mTPifaqJ4DexUGAf2aaMBD0pzgvdxQBKu58i+PLTzNq9baxA/mRZVTrn/Z952LhgTiIMCANOCL
ddTsjXwLypsDDACOxkddWXTp7m7uAs1XUBVw5nG/iiBhIpXQrWy8NRGi63YT58MasA1YdOhkwbvX
feCVvif/m6aNd6dPbc9IejgVaBAj5U8wpgw35DTGXCvpqfM8HRbhP/1s0w1AbKX31O8HLpd0zUAb
S9FhHxFzrKbB4W57A+I00axnEdM2NXxOlpRpzWJepxseTVJ6NlIrijeOC070B5MmFBdY7rnPucOU
rOLhH37vfd3ZaukFxiTU78cy0a8qloCcQgiBGKsk+Kisnel+3JNDob/G3c6E7Y1hgoHj/Rx+HSxx
pGAnUyJpIaXBDBwcnD58zHTKhsfcvc/deJlArse+KQa8XmsnWz8IFMCTKUZKvZcm2LRIeEIM2Bv9
0gpX98Bvs6WjLwoUpBEhgmQ4no0qgXWXdaehoDI4tiQDT++hA244TDG9JUDRAN1l9HJ3l2F+VjiW
k6KbZc/P7HEDHLqb82LcPBHSYNpTO1XuSzvsop5ns1DBehTzVhuXcHgdEP63sHN8LGxiS7EasCvX
9kr50QQLBwJw/VFMMDFdx/EuLFHc/WrVgxGcK/MmV5iARjClBoUGCTvrOrpHE9mXKHSmkfKpaW99
divrqwl/lB5TfYkCHNj2IIO1S0Dd6f1Hkh5i6z0dL879zYleFHWfmDeneDPqq8q7d5pTonuFsh5o
BFnfg3O1UI3DXA/2CexFbud+6sNLWv0m969B9ctuO6Cb8jyb4aa0N4UDN2dyydW9GuydHgvbUw7K
jJDu/T0t9q17rjP6SaQyZr9xcIB9cgyfxuzXkm5LdLLHfREc1BzSb/7T0+otT0lDcbsuw7OORAC/
h78uc0TltkfThGZnddSNlwQ6YOO7yi4L9k9CM4havglRywNijMHQJtobJfuASP1bX76l0S5Hmir0
UmPjYlSib+zqXc9P9EybfHVvw6kafXcJhLPslHSIsrhvIyBAaOwnMLm0Tfra1Ju0PWT5yeou/JmD
QB6y9vlTMrSPCT0pCxnz4l3r3qiJBva1eXwahw674XTjMvBubB/BFqalm7cHtc4ZXU76F3OSg9d3
GqKluP8YQK5xy4isZJOPH4XDLXFDEmzUYKju6tqZ9jk9q3BrsSsT99MoyCMfFMbgzLAsNOWSo/vX
HcLx0qffQ0Gvkf9ZIfunv5lMKLcOwASGATX3mx1G7Sd1vlwH2fBDqqya5jfrXp7NrUHaX6Vc+LJR
epzADL66aCdMTma1jempxy8RLc3Jp5J7jv4eJZe8PEfGws2/u/hddxGDz8naH3vXOevtXEE233lz
BRJpf5T+23DJXh+vPCSp1ipaGWb3ppAQ9wgZP2s0uI96BXt+mFk83o+YJObWAgbBmk2BGT0HFhqi
SiBGymaE6TwuOnNBlIn7eTkuarjhsY+VCl8ZIzSlgPfOe2c+CbyKoQGmuKmupQm5BBwHs6NRVwh6
yXKZTRhDQ2eFIRxnzjfyITX8J3XKrwfeLDSEnWnNH95MbCuJZswtpbMebB3JaiRvuFqxVZWOI9+G
6UE5jenMXpGlJkl83AZ1mlLPYZHZy1+EfAsyKJ9GP11x0Fmgm5B6eukx0lfEiVHFeK2Y37U5eqK4
LE5U4ufMZXhE9SelX5dezNQa9Qzz8rmXoM559/rSq7DEYPIZXjp1ISR/SEpQ92hi0ORGcZ/xR2Yu
kdYjeoPx0dKk/EIvvJgie47e/X8W8mBSOkkvAykfAEw22usftPT5laCbk0jp8oAQ9Y65AZ9mA7H+
Zv/cL+WmX8YfoB3lNv6MP3dcNn4qGDpvk894+21/sipC8GwGKHnK1ZRL4KK4tBghYjS+ZWEDtIgp
KD3YJ75nf+afdGIBE3+Ci/6hf1RXcXwq3kEjgq0OvcO4jEf9JxLPBXwYriCIXBm/jz/KLfrlvHvu
1fPkMz92K5T4tsVFZgvERniCXE52sn3xQBc++IThCxdijDR1dAjI4pQumtKivSViI6wZ6DbK9wMd
I32WnZ5Mc8hgDdZj+34hrk/pBkVvtLzF+S3c1Hh/i9MigPL92H7RDr0AzB8RnIZiHi6F4xxuRA5J
ekPQLSBj43E0G+gu8Sf4xmI0t6ZQEwMbbHVRemTA41XWJxDKtcYI/YlE/vOKJoW4K7yCjVKnOMcO
xXyCEV6/mPOI468YBQTH7DU6VJgsiHcs475++TrBQ4OpE2yTn1eYbXAskMkXOXzrwzraJ85klgC/
wlt1JbJdhWDywm+QZeibsyykyXXjx8JONMQ1c3LtbwT5x5/Rh3j+jbfyUwrYG9YiWLdj2QGoiFgP
m+3av/avLurtJQr+UNa4LcjMfzsINHNytRkT+DSv6LscakZbrnzn49PGcXl8xVHKFzsDpMHzac9t
mO9Ud+/w1a7Q/miSOB/hLb6xfvgFil7//WJL0VGYMSDCzgLoZZc9KJXYZfwFdSoEliu8JlBY44PU
g+qPrjzJFL/Y7eNrfYNvfW5x6q1faJXh9owdyqc0Hz7VVxTicU+ebPtTfSrYu5vqjB7+q3Hj+xCs
bw7DedwbrxCk+v1wwVEMOTC8rZrLE7MNA+fE5CPdyD2Zy/hTe+cJU482V5KfCtOOTEgICXkVbEGm
laGdsVtNOgE/nQoCIbSFEuyJO/j7mrFbqv0MnAG/KwPWITJecCT4/Uqk4f3xqYE44Og8gc6LCwKI
R/lu0QCAHczhAzzG3aeeixuKO8+GZYVUSrE0q4XTE4t8N/ENd14z8db7/G4yYVjO9XBmQ13BOhK7
TBQwm0tIIxunVMiBxvQB3xDURV4xCNqcPFhhIugxKyBzB56q+WPiqQ/fJmc1CFzioIX3VQ24xwdq
4hme1B5dP5KEol5G5jwY54k5p2GVZP7gLP2H49m6lyM+QH5ezWg8cm5UtaeDcElTYNZY867ZdQwp
hH6vLwDxUyaMQt/J55oLUk8yvnXNU1deJuVLwAyf/jIpLjEKpOEubU5GSsvrYLq7ASv1/lzioocE
CEr17k51zqOyHZxDbr9OxiPmhOGblawVbdvDHILt91wa8IbTda+tY20R02ur55AfcEPk9/g5qyEZ
fMcAcL8hcfWL9IXU0f2eMEf1r8Ihx162n/hU4YHAciMVpnlLQ5c9TrpPos/ZgWMRxwfvtEYwDL0J
OhY96bIPmtwn84fhZQ8f8EzhvVSzHPJNIl5LOBETorWTDE3RtB695OHBfGk5ZFRsEFGd90oI6fRS
lrBpWDZYaki6RO8YjBGw7FNIOZ9sVYyx2fe8afn/5xVPsT1nBTFa/9DosoknsHUUixdSif/RdF7L
iSNRGH4iVSmHWxTI2IBJvlEZY0sIJJTT0+/Xntoy452d8dggWt3n/OcPpHiJXOporb4/T0zKV6ZQ
UyLEcXbRuib7+089iaYKTfAcaRTWM2R0Lk20QIK7ZkPlY3h3EvHTcMb5UwudEMTpA1Ieov/+skus
DR4tIqF6XrMbWBso9jueDfsBxmvwdoiBofQkcYls6TJxCxQ/J27+vyes7ZQd8ORK+Rw38e+4Ndb3
Fc3lGsT5eQT2oGkCNcp/O9gi9dQc/aq5Js4hqq9PUEwlh8Jinlsr4W48O3o8sfhVSzjODPtu/KSo
N/QfLTwo+cXI32QF/gHT7nDP4h7ILcO9EJJ449tq8KxJnxXz4NYJ8KEzwD7wtaRcaWYaPoZ1oNlM
uTxDZNj5DWt+mCr6jMnWAMKhz3VlOSTLsH7T0aPgitVPC1xD9fmjm6XqkqopUX2++BEvcvo0WM9o
K+63GA1Ct37lYAmLAicpMJ8BMMYvR4Ybs1yf0f498qlMeY0VlTZVX9MSDWf4xu1j55vqK1HeYYUY
9rxiwEz8mDxTWfOKoMs8sf1CMJ75HZgR7l3pTEz3S79PghxnSJU81mmoc1UDBuKDNr0/5w0GOiLi
lnSPIOr9tAgk/BEeHpusBhoK+h77MWaTj7mJoYEyp/WymKHD7oCynoLUQxNa92lgwT+wU8axBXVb
krxJulr6ZtI4TIs0xJx6NqsaClRoBEYVuSbYklJuHfNb035eMrWJg8PnVEX91U5H6e3psJjKD96w
+rmqshOdW3pfP9lcO+kU29dBXTxZCA9ugnvEmf6KXLXUfEuq4L/YzLET9TXSrUlrEFWW4KtlNiTl
t1yxbuODdiqSRigfbdy6jsL5F2ZR0A8N7uHyUPoP537Rn3r5Hj9C89YY3PqmJYrLqt3ockEKVyfj
slZ0j7l9t6X38UESd72us0WU+FRn1bd8o9KCqKJeaGuucFtVETNre5rjSerchA92REzLocLtbiJx
BrCA2wsMC/PqLVpRa1WJpya+EsKVZDPhm3I4USayZTBJ4BxqtRmZbcmVY6jlvFGC0g4Uxa9HuBGB
Gc7Yc9jpoXyxsVF5U8GzfTwgkikwAyctzL2Qle06pTvgMI2vD100FQBHMQcyP8v+i+yW8AGHAp28
czqCHrShYBCqnIVwET8pUiLqEr4zziKgIjjXfCY5mYyo7/o9K/GBxHldKiKUjFkLhcl9m9tCyci8
zziBh/NfR5/TBnBqkTGzZ5TBkQRt6tKt+UcU/zXflOd1SAlGY1oRcy6v6FI+Yhw4eRmMJXNILsbZ
E57yDLYWxTH6GnA1EEnqkxLbDZKDyUFdsf0zzoJHAM78+FJJ0oOWxAPXgWGibyE4wQUbcVrhKyAI
/YZbhVBumcBV8jufN1HO4ptPPVF+qL/xrdgMX1SdR0guTwKa+RrzVz42SMTGD6bp3wZ53NAsVYws
IE4jPLI/kEzhIahdEXueCijX6bQn0rBYN59Utv4VeQBUV3TQiMqRxyABam8S+2v6qYTbZzNz0oB7
IYQ5OASd5YEnaM70IS8kVHPYe3LOZ5y10/b1Jr9uZb2AMgaHqwv3sN6aehVX8+o50zE10mCNrh/J
PH3sq9e7Q25ZdzIBeu+vTRYu4vwD29e2DxJ9J1lfRXmFyDJ68d1T8PbAIY8Eb/hoypzrV9NrVDuj
YFdYFtj3J+rN1pvJU/kJs/fO3gzKwoi+mvijO0akl44rGJFwGsksSm7Fzgisc3yDfwaoCZIhLntX
Tiogs5yV43PMo8Bmguvw1mBARhuAwyssBwzzFA9eUISRyAAdkR8r0lplgovx8xzEOcuVN0VgVvoj
zit1znHE5kM3TUoh9xaLmcOIeMDsxJHOuctd2J5ItOMw4f9Pj9ZPrszfObbUWyIixNrTiGzydacV
Ydkx1cUDHEvviBnwRGEjORqrASqYxijEZQNUcbGDucOMAP4sdyQMsNdKZWrQ+hRkrHdo5USaPumI
Q4YgLt33ncM9mUoZUiSqYwnLZdDsnsBN1H3muiqCvvZhD2jojNWpUc3Zmtl/qQsNALyRHMMPnaK3
kM8dqZjOUdY2d1R4E5k4zuRcwzJ/LeR2rhgLG9m+s3zdp104K9qtpU8Z6FEp8lNzXC8TmLKia6Wx
kwnJYeDDIPqbepiW9I7XWejrREBDy8Xm79c6kDfJO64Cx3Dd3Zici8FNQeDXJpHhzJf20BJeGN2c
a7BkHLGBh3BJtDyLwHD8bn7h3HDe95BUYu71Bd/OBir9dT5VKWAzVLbmm4qZ6H6FfzzWiSy4Mwj8
nYCCtwQtBamUzKkZzGKSRqfBTF602Tw97bMJ4mOLExGWtoyDoSzteV4Gf8BlhdL4Nm6lg7K198nz
XD2uzrBTerrg5sJ4PGyhRS8fMX1Yvanay/hc68l7FB7DZFkaU1OaOd0NPo6qLENYZePujq8VAmgS
n4xpBMiMLyLixkVqrwA6wElIejVyj+wvygB2QGATzhz2Wyo9AIuMxUDXT5YNfDSMfXR8AYajicHJ
3X3e8lt/Uz6y92bnME/Dg5g97SWWYHVE0azjh+NMtO8MrchvjI8CuxtNGUXiB8QjGgbtihKcnR/o
FxkvATGMemH4coPg3/ZOwwKYrVj0mZytnEHap/ymJFCUPQsJ+NnG9Q/Tg8TjQc9DwQducYF5oV+k
HZCY4HdDa/QLmPck7cKcOAG51FfWuq6DBE6cHYcWcu5NSvKg5BvM0ib8UArrVFC64zcAafovfniP
bI+tcIPX4lchIp8W5jv3rbPhXgkBJ/QbGpQtL4IffFAwUQlv9JKl6OHQZmA1wHH74H3y0Nij6+km
fH790DXTDd+X5rHaWXdYkFDED7TWXOqS0Gv+Gp0GTBrOrB+yLikpkILR3lJSt7Dw1AM9b0/sn7Tj
JjYREELSuNIkptzhJ54MVLtnMc2zWYioH4JZMiuRrOLmxs1AvjYqzvyY4aRR0Cj5g/ZeYdf5+pTT
1YjDoLN8yMuOeFTgIZpa2aU8aJib86ZgH1aLJESuHlsVLYf4WdKUUgAIJpuBFtq36Me8AR/YN/rs
5jJczFu/Y6+SsUTHhga/RHjrsF3o92685Uwv2sGj9OAUgbvYQRml+I99LfacBuon2dVm6tmpBzk2
jqftGDTqlP9VqrlTzaoRjqzn4Jt1FwusxWgEJgbDlNccZNCRluDIerxoVV97zdtyWtOzUv4iYSFd
XlTRSgtjmQWtwR8ag4SHtFCTueW8ZeG6ZpiFF97AJrfIpbVZuA5ymHg6htNe8/ow6OK5Jnsw0xRa
6ciVcm/EdlvQmAMj9mDbqL8t4QQhTAOvGGGfEFc/eyBdgdsHRQskwhfs/8q1W+5Hn3hoaiVVCZIn
HeuM6knRZrU+hw+DykFjguIEbeFruP7UaAZ8e/RLtD1pkIIDxkvaXujnKAAoH81f8rJlec7kgCNZ
QupfcsrOmnFNi+oUM+UOoiv+sCedbpxRfZATznPN4PlBKD2SOyeiHI2TigP7QWQWcsDAQYU1TFFL
gGrttntBydsWLIUP88f8Mn+aH+AaHuCciJwp3qnrssnzGywIu14RfohyHeYO7Wy7T2jvSQ2HnQZm
30DOmWCmIv80u24Dy19legV7HWJW51EPFRiaGiI8qojd7KwAaSqewXSL2gjjJOwbhpmNCN9yCYPh
hFakQGa9Y53Bd8f6HKIh1dKFbEKotxG4Cp4LaMXoMI5OOLEwn8F1v5o3z1lPKJW21R4rmSKFY6Oc
o88nL0L9KJxNUuMGDuVjoRFsYc0cqOqkfxHv8ViYnAK/KZRvfdd3S9neJKwg583oTi+cHfKPbngb
y3OcrMz0J453kv32yL+L/lPNblZ8yF4fKdbTeHLhrArWpBy08Nbel3q20O9bg5fYB89ViuyZ2yOe
0gU9mMm95rLQJFXtOoJfCmMKern2XNvtpc0XL+I/nEDLF8wqAHo0xKhsng9X7mdtEsjPZQXLVl8m
OILm86SbspYcfMFItQyDAmcCmfUxV4pFCcWyn/eV98Tb3mAEPKUbvQ8LyulR468WTTvLs3n8Ess1
I/mmnyLiwYwxR6mDmBfPZso03Mme1y5ZasXUbmcxRHFR+L/DZIt11uU0D72BZHK8TDCLfnEfehw3
aHVCIEtaMs4Cfhwm4TjV4LiODcrDJ688Rj/4F7bM9ieaIR5zdlBKJLA+Oh0aGbqS7MpuxZxDuDFA
6GbCwl5fTiDzMMhjeUm4Mj5d3myLtev3ELOgAQ2BgoRkoNee6qHvQL+hJR9dQYWHRh379ztQO7OJ
iUyGZgr7gxhuQSPyAhQ2w6ceucTdH4CwLPTn8LzIhajc8grQxR7K6+TUItXdgJ/BzZ94nE49HA7W
tTOBS4a6o8DAjjakdUNcRGi3OrfsJgP0G2AZ9lB2T/z4aTMxaxUjnYlCryfD5PEzIjnkiQrR16Jj
95+cPNlMy4K2+XhwEGWLWpqW0lzSPAXPXnVm8VfEGOnTOJolJME3864JbNLBkOL//f6ZEGbPrjur
SBPNPKuEeRZY1bRTMYBZmtpUqV2ozBrdY+tqdATMvj0HVw85qDO3xzXKcGOsycq/z+qs56cl4tVk
WKti1J+4vEo+v4xJW3h9wwSMyT+qGJcSG/t0uwyGQx60b2KQeOXY5OQDKWW6AnrMrOWJIDPibMBv
hkZSgd9KUejSs+G8hA1Ss7lzUh2pTwpovoib2OKoVFqq8xAKNAww5lMuGyB1fIp4sPL5fYaAHe+s
r6r3GPv2aABvT+YgaNeOKpQ1psOQ0UtXw8vr7o3cXpKnOi40/hCscvQ7hCqIe5C2ONMSpCLi9gJQ
8WN8IeFooAAY57E1i20Yp7tR/c3VY0UuX3WO64X8eq+AIc0lf6WUMw33jXpRNLtaWg/yDPGNjNgJ
b2z6rptEu5FP9ddUc2ZFtxurdenM7gzKVcQwsOu8AlMJyedwq+tZQjay7NGRPbEQbLzIhgki7iuu
lEqVD23OmCDlyhGnpDNG/ao2DalIIMtkHscVZHGdkdfLZUU/ECNw70E/x4hDdeml2bIHIZJwW42D
2KMbapBbcAZCGeI8oSGC2EOIRwGDwIXUxlJHk8Nqj+iIB7eldWIE+hfpyBaeMhPJXZpfeCqK4klM
i85oK1gP7OmivSsnT7TLFPdImjgDIOQjQ6Ke/5X2xje5cPwvzRmLJz3ic1UTaS3mMBlBny0cvhsr
Ql4H/V5boWfgwEJIUu7lH64EtkVM9bgq2olCuKGUxE2CJpSZHe/7nkkFg0BGFmAXbEyPB4t/Uhw4
Eul3uK5ihngQzDBw2gOpzUylSMwFvSCni3+fiW/xA2Nm4IIfmItQeqN7wyicirt3873FgFEENw8/
0pU87xOhWW/xmSfAqcln4zr88EYNP/W+2r7yKYIZFiKqPBZlsYjPnMUmT3nZMZtwls3O/mrfwmNO
WhEDZUzXTuqPfCj3zZbTdvjJSVhVrjwpGkwHlL52h0Oz5c3sPsOj/GNclSuvV5ShYigDAsLtxYvu
ryilufW4TtSyOGFQy26tq8Comeh0xUTMoGDf/L1cCtm1dqJ2AC6ho6R84OKxaTMNFbPRAzdrymyn
WLTvLeGsnPnS+bXRzsDj41n7Zrfm9C/p3Pb1GcWWwotAaggD7ff+q+1DwkPhpAvZF+oJ117jRsut
fcYRF7WUSKKl7Ztkq+gYz8XXwdIiqVL44OCdSwKP8cZK4tgiLUA48LK7G9/SN1MHCBBrZckWI4Ln
qcsBvss/oMu8UL7SbWRXUQVv2qsYQxEuzL1A7yRkUAzrik+meBR4RFqnW4F1EXH0wxVjb1qQFMjk
p/5ILuWHdS6+wgFhmwk7/sM88i51LLDPYityremGd/lHwp9b+C/x3dMfBuUEVwNy8V/aMe7dP5Ag
PwFFgrZRSp/o9+U1LQUPESJtrJ4X9jkJHSi2QIg8EIdmPoMUSmwKx0RaW9XcGpbP6N1W3oBBISpn
5ptxvwzSLtLg6jI7yr40bEL+QAJOLI4rTQh3dynT8tyjpUQG5GASk7lF61YhJyQDDliYfgqmlPoq
uReDa+KAocH7xW7WctxXPW0iJMB0XiRbLbRkYSC+LLzn4Bv2piGXDaQG5h2xhgiTjKXU+1U9rfUg
7DcFrZ+WbVR69uwSFvOo9Ox8XY3v9WNPj8iPyMZ1qwdPRjD1Qgt9mRKXuh2gnSAy0FwQHPwKcdrl
uTmT+Avea6q59EIwkGWm66gwc84T2vppn0/v0tx6+anhauCgDN5pNwfvgWEZYcqEKhFRqPiZ4nOg
p6SnIXe9g4ZAgENW4oate6/J9hHzlqL2QEYzJOwJwxlPDL74nLH9BokdqM0aeUABFdMOoD9JJeMv
H7Ky9PI17A7NGcRCeG42KtDIA0FkjHSGT8GlkI7PK20awmQTHTxGBpGgLsRv6iW8dWg3Jsx9GlJD
GH0y2ETtAHyw0fGcxVMIzw6s0Wk5OJ5rpmhBXy0Nfm5Dce1SdYnzVIGMQLflgg6IYQ8bAmpwIV74
AHnl+7A0ZMKLUCokS36jwDWFOJ/7OUgwgyasqfUpr5cHrXiHiSpufBD1MX8q6TlclBPKOAkJT+Ki
SWJOQ1eJKp09i6IG1gKzWXxFNvSd1u7+w9m+E2PatXh5zKf/WlG+gHIRUjIPKoP0B3z6/sNtW/71
wh+Mfcdddrqvx1NFDrruk1GPEyDAryCcMXCk5Rd7esVIVFQXjLXZzovP51t30E5cJZps7i/GSMDf
kDUMh/dOTI951UAkaNi5J2l62CL0i/peL4y1+VbbvDwu1kT+bmEdH6WD9ON8VRcZNOgiHeOT9CPI
ezD69+m5oarjVUI/ejcENBFh4svc7QoBj3kf112ghmDykB0YxH9AmeCdxzKJUStukwjoGMzzLJh4
ihnChPe7dry0pn9hJXowSOCXmDeGgwAECrkzErQjl8sCJGXRs+M5hVe/A8fbBV1LoGs04oYFWOvx
piSGDeembvIEycCPhPi10IWXccsENYAnlimueP2MDweWNVfPYxwp+CRNAJ+DGwMgB9zxaUxrLAKw
SbHEC2H3Qq7PaFLu4KUIVICvYfbOEr5/QvpxmAjkbgObuQeJCHRcMDAOzQMmVZihQo03pxqWHg8v
5TA3EW9ww82spwtAVUJPbt08FL+xNFfU6hAcqb1st8DRTVmrz5nhzJnhFVGQmD4gAJx+jtF63z6o
AKFBus9GYPhoUFNcD4YlWIOJeEJfdfmyI22m9huYUb2fU/sa3K5TlCQcqjS5KA4wOiJ4HIEpPxwQ
g5EO1SdtPz8k7KncaKEnfDEvsjLELATRvy2qsYnFZO/9Tplqs9t4KrgxnKqzBACB0bK0iNAp2jOp
YiS/znE2wfLJZFQXNFGQOTNTnZYAE9xJKILZeOgbokCXZ/ZzUZfrhLBb3BkJhaA2BSxBM9SBnQcM
1Jms0yRzfYSMFQxvZazkg/zzpK0mvUaQNzi7xIGP0BbKBnWFIozhaKPsWNR7A+bWuIUl8waOMuJu
DPZfG+m+Mu1Nn68bDBV/H+M8yd6eCPPkqT3MzGFGidfSdQG2ojY+01TxvRzIyYjagXMxbIwgU/r6
4NP6t6VH75WrEzSStGpUfFQE1e/rOckxxI+8EQc84liMANd3akTaNsmaJ0CPhJxKQUohSl4s/w5F
ZIUqYq4TOjuuQ3mRRLuknEWktSGIJ0IKSWsIRjqTk8VIC4ae1K2Q4g8TWvCIxRP6tiW+DRVrlPol
PnFEyQBuENEFQZQqlL9iShD6aOw1THrfmONQlgIODChIFI8rpVHS29OUlNfYHzqPl1arkzTzZajF
qpfCrCYCdnS5DmYZZNasSMVMhTKatUTtGmELxXX/0vuJzMgUKAYpB20J7LSHB1MgxhAEIIqbiYFI
74L7g0sl34CuCd4WYOkazEsKNfgVFK0Ut6/HVKC/uWexI8oeY96QmTB2GdA8mA9EYg2kjXDuaIBr
4db1LiUCsA7Njk0Qhu0ptU8oWo/bK3EuLQjXKbK9pFnYj1nGDujQvYSb3BFpRGjV29i3cKxi5ogw
EjcH/CqIe7ZdPAp4p9NsauMTzt3KsnosAKd4s2nAI7wnOKWVaYR7H9qN2OtVwQthnEw7BEAoyhnu
Lu4bMoTp7PFFdlxbHIWexnOtXQeqCnsJr4dbjiuHCSH+HLjDP3yGeVwwGxsKzomWWtmzviUWiuby
qDrvDgYoDC5DZWHjqScgGL9BPccex6klrAl4YwAH6Sq4z9Uj4Dhqui/E3sXR+Y5ojVXeMYwbvfL9
taPga3g1HYsBjrZok6q/l06z0j9pQnmC4L5eVQaEkBIRPLispDtVYgNDY4Ltp8P4Cesi+DsO7U31
pR77j/wyZhNaMpPdFd+JYRMCGSPX5ZxgNEVRTeAoPCE2NEZh1LmuiacSNe3FCIVIXP4CmkwpDele
idDIoNkI4g0bFxpz3jEAtBr9Pi5BsQ8oKhYtf5j5TRWA1vI+ZLXPyJHP1JQWxSWs4jQAVtWZQ/G2
p0GLPSU+gcQLlW6FVVfrqhUg3oRn09AZnJoDNE76jIi1TJEleGwWdoZEzOJ+9/ASwicoxpcc20yK
wY9siJN/5Q5EmOgHHgxTaUoMnc+cgxQRQD8cV+J8p8+gIKJVYSbNV+O+BUYEXxymi4Yab0f1kF/x
j3n8UANU+kQDxIJzGolJrn4En+QdpGaGdjTiHVUFjTzrnosStSi+vwhnITXALANeQCUEmlYgg/we
tKDpZ9m4ctr3AS5FHkQWi9ur6gCqQguWh7k9YWHlGj46N4C4XZodZgMRu3OGbmY6VjMgyLj2HWsG
PsHxJkw1GbIwCy6R3aGPnZdSwE4aDgwSXTl3E3iEqGqcyYtjHKc1tBfAKN9sigVyENLb2KDosDFq
NjmKfMBV/gQkLEHsHIsFhV4fFxI2S/wL6KADbrmQIvaTvVPf4oBBY80oVB0msmAscTbxZHB3YWdi
86Z5AkFhnwZEsRmccb/wrd+fH6wWYdjBbt2ewWxD5uPfDc8Q8UIPsYH9zEVglRFRorn8eVsKPLV6
zGq8aG1Cbqfc2w8wlZQNyWNvrxOgcECRqcwGQRX/tx45NOp6MRKFNMBQmcoYdpI3RAgWeDCBv/LU
0PysmKvhis+RHsSQe2ajHBAu37DxJzMtPrRSUHeIQzaWdXh1HgnzDHIHfK6QgnWeEcE39htYLJlf
o8K5g57DZ58lOLhD0sffN1+9EEv0aH83Yb/Qs6/7IVZJLLCTbn2vQpTorYQHSsS0TH91YiSmdYRV
ZQ9n/hB/nbXoyh6GBmT0klPXVnPCSuVi8P/+9u/T0BtgqwP5t015zag9TRhaY34O4e6hMaBk0haD
MhNqUyw47u81RukplS06bKxZzLVl1V4cyYEpE01bQgCIGXxakLryrWmnCXLN6qdQQa0Nmxq6jzTp
PZWzBJTjPixDwymWet1hJt46eDTr3Z3j425NGzTq+msPfvzA2LRaO7zHjP1TQ2aqcyitXVV/m9JG
xWK2HxJUaY5rhNjz1PC0q23WnV84PAMa3Nc8a2g9HXqygRv2SQE4lpqb6b8qBuOD12ZrVEOJxjn2
WNe0pnKCUjOG05Jt78aWJjY2js7jECe7FsfMalvoDD+eb/EdTwvn0x4OmgKiNK4i5Tw8LGbkXyZo
QPdjpnBzxJ6A99E0nMvMWCPY+shuK7xomNEY8s6gFanHk/36ydkkM0Hs78xLPB7l53ddLhSGh0Z1
ulubJ2lSr/3dkCZlOH+lp+45p1iNnKPBTKVPzjmH9D291CW9rxPB1E690aEcQuc74jrxo6rrgvLQ
ALJ7vCU9naQOTCr9mE9QHpw40uz6LIgx2bwsYPk7RvrctWGKvhsRj8I1AOqpRvw7wWJMWaXt5JaH
YVGoEDyvdwk2g2BtUiCZGmxuM57qYJNZiSDv2g8kkRM37RTMYFqm1jDlYoWAh5hTabgiyhfuHk5a
+0WF5+IDM5UPo78W6EabDqL8/WTGdIkGblWAVvfrYzzn6LWMO5h8nzLc5/JqHUceHozJtuoWNe9z
RwFcSfNIq9DfYvyj401Rd4hCsdtjQ84aCBD0EIpO1ZDMnhHeOKo1KaBDmIuQYOyxxVKKDUR94vMu
07lhGjNyUorf3ynu+5xsDM7oBipCnh60la2ebZSTxetaFjhY0dvYEQkkNjFodFIAa/Z9od09dCiy
9FPYq6rYyfqeEv+Owf6wNPolpWWfzzVrG3FUIVmvIvqg9jenFnvAQ+1Qm98tTnkg0hpZVbFs4+UD
uK60cIKBIAGuZNHD27gWjcuxoDbjViyeR01aN8BjVVW6ifr7krcUqiOUtxqtcs2yK9F59oPGtriI
kMiG/ZuebR4oKkukvQ0GSOOs1dlfHNCrvJ/VIOpp5rgF3WSWX7oHPoLWj2ntnWc60ywG88j6Rhmr
3pq42nCRwbUIOfMzK/NLC+vsuAjwWpBiwJxo5A6X3u8Kp2mGrF4iksdKPCueMjDNaTOfYvOJWQjj
ORVlm9Isw+GC+OXBFDUebR8X7A8Yurj+GcypGbPE8I/TBNuRhKun6usWMkVZ5yjc0rmE2FnRuplE
I6kf7LvO+2u1n4XsYJCZlk8MzRNmrwZDb2QuqYr/DnO9IJZgEE/qkGHhNKOYvTwEGiB91RjQ1CDx
AdrVWjyduaohGZwYBCeb/neIrX7t2ToT1Dcm533KRMtDRaP4Yo4JpgqdFKd+WA20gu/mzYDmT1io
Ne1bUGorqO7HF/O6mz4v9Sn0NFOamq8gv2aPba5PB3IqV6W5HfgSDJnqIFQ3aJB2XLSXgnskjLce
i6X4fRrh7pYc4+d2LkcLuApxg69wRudMMDITLfg6ZvL9VL9U9oFowcA4zFwmbaF2Sho4qtQyrTCl
yUDV8SJVdyk/F1w/GyhSVQoIfUaTDnSZaHPrOUXlp++rOwPtZV9vgK0GHZOtKdjAc3AN1oydXSq+
Gg8B405c431nPfcGvYhwb0HMg6HhMa0JMIP5mvMHFE0JIjq7XA/05xgfsQNJwCZNOOfZydLCwCKU
oqICUPqqdDqgd7MHh8q0WQUr18DmIbp/Awu0KLGkYVeFv4+5QYNvhf6rW+ooRAz7BFYRG08PuxlE
6PZXbixzeNWHCP72LPdf5/QsHaVjc4mv+j+alHkDlgA4Afqi9OOzuGmRt3CrHyC9AcQXh2zfwObL
9/m+2GJttyU/Yw17atPxUb4Xu/ydcIsVNvEwxhTMtQXxX14PfBTb1zblF50ygLr4Xsme73tFAHR9
fEKs+0w/0TBcrZNzGg7yAbnhhnd1Kb6D+PdgxWghXtsH3+WfMiPZR9t4n2IGi7P4ztlYu/L6N0yo
r0g1flr0H/11vBZoK3CV5kNIJhh2r2ngJPQqoweu4BBtQFDm3wOusGDfg74wweXP8SL+m6Em9bJQ
l89aPLK/R44LKY7SmJyhgH2j4P4DwlMkKQY+VdasmwrT/h6TPpFi3sBuB/nmFqWIB7rWMY/ljKMX
YQyBs058psZEIIJaAgslMJ+EXQh7BtGJwGo1YAuB5bbCXIsHHQoDVZqlbjqidYkn+g+9KiehGNK8
VWsg0jWKjyVN8cIii5VE8VW05DAnX/z5/nyHDvqOtd+79BbtQlzm5F/n2wHPl75NqJHJzf7tkOMM
X8lF/uqB1Zvd+NHtesYh0kk+SCdEK3wwrrk2P0yEGJwza4FByivkxObBK4S1wOkKOMRDYXLi2V/D
5/CJjcP3/8/2HwzETICHGS/+PcpiESHQnmmkKjXTboqb+swKLLy6apy2SgzcyIeBayA+EnemTZY5
+IMxOQLBkdllklcLG4QPYbcPsWzZ8haMXoigSXyYOJIJzIsHzEWJVnEUDypwejhz8di9xBDur5uj
EzQnJXHyDEDRWD+zoHwb1jUKJsyQlx1Ls3zP+XjtRFQnye078SESCp4f0U5c2Uf2oDimyYaqKN9d
em2TYuEu4AAegAw8kLz8e6DlY6JUyLShl+gTlRw6F+6KE9Kgg3Vi2LVFJ7Nv39o3QcFMLj1ToP6j
fe92TKm27Z5BFneNeFsYpnA3aUICxeJ//XATIExquSWEB3551S/6BeSWB1RhplY0jKJ4sNGeTGC3
iQEUNpgAyAB0+39LFvDk3/sEyAF4wm7Fg2mNxpnz96Df/PdUCfvBok481Wr778liiPNe7dqPYqce
Cdo5SueB4bJ1Tg1CCpgd29lMLrpp//FkuSUXsfDg6/4mNxPybnyTvkUAFyuU7Rrcbfgdfhls4vny
q30r3xbwj4GLfyLDc+AcqfwOYt+Tp1abOT4JMIxkP6axUS4dHFkpvaSygwxUPStPDIkBaNWWwXsb
ufqX/mV+hcfknJy7TwyLvquN+VXf9C/wAQERRBPGQjxodDH4YRIFS4YpEQ/QUzkuVvrrz6vTnkIE
o5XrYUVTEAjqLe18Dwp0d6mxGoY6EFkrz4ABHIvx0isTuuUo8wFNICB1MaMDw5lJcJEdaIUMBU+j
fbirH0q3j5QtQhrHXjvGyuJsxAfD8gDdQOFSRI1iTICWBYwyXkm2PrWylSMvW2neN/PaogWfl9Vi
0ANrb63abjl2S5pE483cSvtwWxyr4/Mj+yANnLep2OFMykqT2bcTm1L+J1a47gCd5bQACyNnVg10
bk/Hp7Njrq9381Hynph4mJQIQYSz9Uq8ifEtH0kCiaUNXCoEQuOwUZw3aXzvpPfoC9AElAg+CT0r
wB8oEoZggIcgh6CFaANUzljygpkCMWQf+FWyM7aPoNMDpZ5CzIKVBRRGgU11RdvYyLzGOc6QqJ5s
xqCmUQZJ8aZESLpXTbEc8bqOVwB67PVPuj5krzDpudWEXjD6bNHDmJfoQDbA7pX3rgjYkXbhOxng
e4y+F4wXOIQ6DiNnSUIOh1y1ydhTNdIUxL0PUPoRf9hb6814s9fmulnEKyjbPIBXa2sG9q4RO/iC
TCWgA/jOIc5MmIWAUeEAqIp9CEYy8BrwBB+dyIEKcm0VxWseqf6BgWumeiU2rn8rjOvMChvJdYGl
RRCiPTGRXOJ9D99AWxpQ3ZjUmV76xM3TR8mSdFjoGqfXp3PiDt23EFPbD/0YXySY9tJ38eV8D7/G
93hWXngpMfZqz9HX/evxZXyLc0L6ds7YhgGm6cBp9XuztRwcEud5Pdf0FRzzBwLOZlU0q3VZrh/K
OpbWSrEeonWEX82TBgu/Q4B9qtu/CHYOMguzRU40YC7GxfAhkR1/PjhcuoOoAip2twbZoH4U20dy
gxC9ajb8G9ABJN+sSZreX5lJQZuqAc52QffYhybTMvCREYR6Dmn+AS987SSryoQqttSVhWLN1fu8
SGZdDkj7Xf0q30Dlwy9YDfsMO475a/8+b9nteTGP3U7n1GPc/NlB3YutqY2paz59pLPXc858pNMW
6JKQo6H1T61l/lg18lqW17a8bvLNqLl6jY3ji3wSKCEWQ/m8cbwHGAzueDC2GbRCkAysxocalERA
pX4Fut5jZDGs8NT1+UUarchPF7mn4pgjlZA4Q7JHOOa0gFkwCTmi2MIAmgAiERsw2uJEBpaGUUWF
G9GeYGWMqIms83jGX8FRGZCToudBdEjyFQuOypPAQSDZu8uW1sHPB+MkQwbUnvAnIDJYKHg8g7ED
xbNUAT/hMbNU/5EFwQLa2/N7YGDzV4pAlQArb29timP+H+rK0AgViQFLjQ5HGFe7sLoiuOtwaKG0
Ydx8p9EeqxOwQ0tH0l3M9sJz4EMBH0MMZ71DrGCbQWgZOT7jLhW/WDWAXyLSHEVqjUghYaBNCUEw
EEVEHgjBsighagxPawJ8cj5EZpK6gMmKhV0fTetoCm2yxVAYrm/opyQSDXByAPPHB0fEY6GOc5AB
FXpwPUVcYbBNV7o3ODbezeiWyGyPqkDSq2nZLtOW9idfF9XKcRaOOccrOJPmXblMiXPX13K9MbLD
UL6WOd/YqEtGRgBxhqc/fND2HJkXLnYqIxNfbdFgod8SMsP85Qnrd2oIPF+kScr0D1QIsXAkIFiQ
+vvk7YM3lYKSOwieS8n8tPorxZVVfSsvyVmHDlPv/yk42g9xO0ln52ydne/XV/qlnMdzf27P6tbY
j29kHlFKVeA3+MpyvoFfFC7mlsPdpaLhTqWvYmBAdUelpxIYByXIFr0Ub2oCbf2PwgIPFv4rIBvj
hFCfMIsZQFuQkUH0ZfDgkrXq/n/G1HQUEGgPbMOn6LM/Ibw6WbvooL7L/xF1XsuJK1sYfiJVKYdb
gsgZY+BGxWCjHFFCT3++9r44ZXv2bI8DiFb3Wv/6w15JBlfF+9gc99/5l6iMmi+DMoNC468eqigw
sNMST0hfO/q6BVq72jiSvReZPW/ihSrPazBJgbbBPOFXwX4p1QPKO0iwOaT2nahSRIVS76KFM4LZ
/iNIJ9YzZeeDG3UNL+HFc05lckLsKhWHwNlVzkav0LWCCTwk9ccX7ZeBxmm9Wq0SjMhjN/m4zERg
tX2IKSA1Nz9jTbIq8JV4731GQyEfEu1Zir9hOU+Jz/zkMEevAAxSsdHh9+B2VewsaQO6W5bP2nnI
/T3Wzo4SI1PFZIpB1gfCSLtGUmK0M9iVNU7F+gIpb+i7AU/To/p+V1tD/wq8BSMb0GI7mjtIC8Ar
R4gklUlrYze81MDF7FXVDJMO4gYW6DLID5UgtT1NCx0LN7b9yz4LOERbQjfCnU8TwoHFXgB3m3IZ
gdMmHV3ribPjiN8FtBnRPscet9yKFsSJHp1zLYcvxz7KFJvCqXREx83Uhc0HTBN2OpAUOw/vGtbC
Y8biRHf3CimV/qaDsONtoOLAMcd9Zag2zFJ5L4e5WTfIFtHmlNXY5GMIEKbwYaA4cgD29Q/gLuzX
1KSFm/HqRGsvXFjWglmVn68q2rhewFVvBC2hXYitGOMHZtqTIoIaOg3hfmDtFmNqtwqsqQmpoJmr
VIjFjAIlQkvSuFFP2340tx+0kv06aAFOcC1yDW+ea4tUmcI8DYG5gDLKWRvNHITHwwSMz4AEEE89
BodUJAT0oaZnsj5vVnzwZzQrV9ai4QNmKJtGN87nn1kJs48iaAka3rvyLHvC4p/rIpDU1TEZo+Jn
TIy8buHMi2f21DcqR+zBe8AEz1efmbSuXFLKsR8b+ZjW8CO1xXsurd9zFZsDxIKgmegvp3zl3Pv1
Hs4avuo8ueLBkj0lIjTfqIFnfA8QHJDUE5QEx92ZsuBBVU/vN5+XKzwd/znzfP7GDXhhLPgS3mpI
siTZQu9FJbX2ecXI8KxBV2fvFbrdBc8NBXLBv+WrfE7k8txjfbjYsmF8OSpXDs8950/sSRAwIKSY
KAvvV+HBG4t8xWPJ55VrreOIXE1pDkm2W8KT7JYGsvx5/IrWEnb23sak7R2u3ia+5C+Roldf66e0
Cr+NH3jp++Hk/7POCE9rbKJuBbKaYjRcAY9lnGFO6aN5BDcfU2kN5GikPPksw/n/+HcUsAyyYVzm
H5b12PsVrwYoPUQGlhNaLxSQ3YhdiG4ku2u/zY/OmBrxIH0/uUqIdbwRJq4HnxnUqbpnh/epPBWH
9GT+i0/ZF9+ItFa6ob9V/xX9SF1VX/wFa3X2NXb+VXvot9G8PVq/wPKAiKPqEbLhbvRvdQ7Ka67a
bTC3fvX10vxms9LR7rCWtVG+siDnjjAkBsz6J36U+G93Uh6VOUK3vC9PoIeDEkUz+xh/y0f53sM2
Zfun7CEqnhYe2xSkj8zNb7y8vKT1TfvxaxQKUJ45s0cptlspWyQlySTHdQ1hEQDwB50zPggjXs5G
XuYMtZNJjV0joi8M/OXZe4mRP++0N3yJYU5tnMugjjVTR3a5Fd+NawDMwepmbgsOaE1Vy7XJdBXc
KW5XNIPTxBi3mVv0rl26nwLwDrE/dlwTMWJTJmzUMcA0aJ0/rVCyWIJygP8bM1xm2EzlqIEAAZjt
chDS1gmlChaL/QQQAR9G4SprYwg5YRJAM8j8l4E2PA2T2o4kC2yIPiKeoKK5gdsAd9ScqO0kHZUk
b6OTfxrV1OOFZMahTHhwlIcWedPRuKZ3YUXAWYKs2c8sgrWhZrIhIQtuKOUmbe6CCYbYyuVuB0Ge
u0FxWVx6PrHahQMnDpKQPcp+Ayg3CNs4niHBlzNGW7wILWzQwCXNgJ/nGct3wR43VkgO5IZNNpLB
FHgSEyCUQYFx2aUYJAz8yU09cEFwW5vykqrsEIyJszGPrkVB54CmzYMzY9RkYe3qNflS5aO7xEAk
9rLZgsJcNFI7IUjg72K45VabGLBoRMkqgnsIxphqGM6gESb0MZwLi3pvVgH8eMt6Ec9F2Hi5bLCg
cdzyQNjrivjIRYVp/ah/QsxXhaSVbOurf8wf0b5eSM/3xbgaz4ZcC7jrnFdP6wnx+ezwER+tq8Wx
cY5FhD0BoYf0wvRXOnE/8wwY1dKd+Y/8Ur7se3jBRY+1DosFt1xGO9ZavmdX/td7eA/jx/oxt/E/
46wslBNT4ZjoyPylHuTZsMOi/S7yJNiOtRM7A4QcsgxeokvEN54nlh97ANOGR5xv06N4ovmx3DYP
59pd6rXIH4aP+gCjyv6KNvzYjn46in5IJvmBBXwUOF15nMiX7AxbnzaSQy9iLvo3a/aPXBPowaxI
48mmxWT7v/0KZS8MC0EOoq7Hn9+ijiBFhGE13GFIXa0YU//XnAZ7+ZWdtWtyTh+inUHZAWsWACZl
Xp0ItgNmvcCVEx6rOUPMy1fwVx4GPwLWBix37gaoKoy8uau4yXhXCLr4IHUXsqrmjzziVS6EDb4d
nIcXAmozd6H4y5ZBPHQ1m9EOw3OaAVq1B5eg3rc7+3c4Dwt/JdOSYmT26OGwe6+ASyIujABrQqFk
Eg0kDQoYnMA35Uf2Q/f6Q0ELH6V7QOlgLlXh7jDCbwZhKu8vBmH0dNzSXsfIR/z2/yCoYM/j42b3
j/KrOFfndiFdw/nnkm79I9x++/U+Kmf7QhUOKgvDnLLp0f54l/ZHhwIiwFwekmoKmQWz7QSre/TI
xHZgm4e3G0ahKIyIFFJHbC48OvaXTz9R8WoT9TxiUqRh7Be/MEJwEKLZgsWirINbvhU12Da/DE8B
PLAIhydHkc8j+iquxsk8+I/yol15Tj53luamSLi5G1caEYrJH4Rdbt6bmISL8gI9Ym+OmwPzhs37
C3h7TpLgCvkW97GIzqVZcEWFh2wfbyaCGUSk6S/I/D1f5ocK8ltHRV5CgAtun4s3y7f9ursgJxnW
kA+haSOhWoCWbk2SVUUuq4jlRMp8UHb6hrtkpt/bp3ro4KdjjbBArk/wb0f7L1/e4K7JDfof5lDa
+k2y97Y4S08U3eBXrG7eWXWsIufknLADaK/x5f1ifzBExATru3/yB4IJRsqCHHS1/qPIYX5HzAa0
PjTM8Iee3AOMRqFyeIf8wUCHNok7yT+yqrNzc5Ge7VrcpKKuLfbYWY3eOBbpF0JrLulRIBXZDwk3
0Y3/MIcFOsSrBviClQaUj+o5Hb8v8ouqIeJsuQRCQh8+pBNQxFXj6jYX5apc08cHqYZ16mnLtBNC
j0FUG8E+fviP+OV9aefwu731ezbtJf3pEsISJl7SqZ54X/1OPlDXXJ1T/govzfJzSFfUdZRR1rrf
aWf93u/6XXcIv8Nv6+z8aPt8RXt6CNY5xVSzMnHUpaCSt9lV3SinhtpqNWjTYW9PlX3wFWzKb+ms
HoebyhfGFEzqto5G4T/v0e/lI3/l1+w/x/Bb2Q/79Dv91reQA878auqir/glmpM7Rqkn2De8IizY
v02WNcvrRJoM+yWJNUhfCPCRIKYxvKRXZu95woZkWXfckE8KL3Yw/srGyvbMiY5oBoJMXlHYMsWl
SCEHgp/THcS+DZEYkhIVaybaPhv1WyZQUygOFBf8Bqpm7/fNKZxMOIUDigPA/Rfaya7gNBhDPINJ
CcqsfkAkBOcMRhEsIhRo1D4gyfxorhNBA8wqoQ8C6r3YVFlVOS8nK8s/shWznXMOOQL8YxN+cdZw
gLHmzFnMaSO/cL54X8qHxsFlHmIaz5bGvBf8pBycSnmmFwOMLjkrV/bFHIBmJxao4Q6LkhtW/pV/
C/RcPUknwwJ5wCMAhQVTTI/vByEsj3CrsxWkr+wqoegxJzxtrguXiNq9xPKDZI+RuP2UHReU6+x9
6Xf7y/6qrsXVOhm7+sp5dvfuxdXc+Bc2lo2yU3b+RReEA8nU451kP2O5XeqbUhvWfaktOyvZewnn
D2arqZx850l4NbruSwc1geEz9hlogtfZAAkOMr0O6nyn0QyYIJ4mSrQMiHWINnFuHPyj1TEKUrWt
HwyEnxhLuvgkIUWxML+1jmYoSmcmlG5P8Sdtb0yIByoz1i4f0oCKhU34hccUZR4crDxFb+d20YIm
3ajmij2T6lnXCaYslTwwz/szhQJkIcP4TPkuQbE0XAcQCH1rtJCVZTMs6KcbZUlWl6/MVALjnI2E
HoNRhO5CPguzFewDCxc+eyt99kheE2/JJ6GxV1NqXDSM8KzqzPUcqJRTC3PwepaReFu58WeavtdE
M3npSiI67gP/eAYwSEVJ5BA3CuRLffr5TAVtO+FXzk0SfocFsBTCzAa2ARFK9uytzAoSy9UJVxsw
NPHwtZxBBLO8Jf9qskhgkMFlTKdOtejMFdDl0H+nQB1MMFnr+b4HOi0usnIYEOYChanLMp5DjRvs
Rdg93uWlwSVR8aBy4lGPF0CLak17pYgU7ICsLcxdQ/qs/BaBAwY4mpfFVldmVNc80lLa58CyORlD
dsZ4fVkBejgz+NbMBjAwM3nQmMnL81Ke+yZoyureyttGwyts0cMxcRChL2xtCfacxMePCm1g6lGT
41JkjnXV9Qrx/k5mmTUrObs0mg8A9UlJRhVRuM4YwS6mbfjdMFiQKlhAU9BPKgPGNCgDjXpK7E0b
zGR7kmkTACzf4OCF+U50GUQheJiY9sqklhGuMPOwZMKHmdAxOs8edg4bFXphQkJmcLT4TtBWA4ER
lHuOl0DQOpmX9vbIwUWERY/dBCUzszB93ulCB74DyBWMgmQGgx7WKoAMkzrAU+lPYNSHLkGB+HXy
1QjLgieT44BOgSRDjMzAMJB0/oK+QXlVkYYyK8UbCjvPbopE2DcglkzTTsjl+Sldh4Z+LiidDKDu
mNKUolZR9LH9x3mlJmFe9d/ISgErSFzInlDvYTPbL2owDFXRyjEO7MF9c8IL0SsLCTIT9JSs+WZC
JozKbywZXEDMdWsJWySEzstcc5EGwKJHXakKb71dy1ydCBHSmqVVzYaTbqp8keHyVSz5UTxCGNdc
F8UWlRBMbQkhajPNNeynZ/ANs8xFjQnHBS9hLPiYGXV37MBKdWF5UEhoEvjNM16GFFMwJrJMHui1
iOOLgLUAWTEGaKZFOGFUBy/XvICT5bDV/1SfgF/gnwBWkJcYQjS9mOPFDq/c5P032XPqKcJSvg9p
ASUbMFmFakKd2INQQfegqTrK1zHMX8o76k6w8+QGAA9cy5czJsb8i6/inSkjxafIW/obdlBFMCbh
a0Q1+x7xWMHMvBdfBWRGnYuQDUCOP7ERgyTAL+aTTC1dFHMPlgXkguDafSFVgt9QWEtZdbEuC7Bb
hv0TLDWm6CVYs4tiHnCQl4mJNPAc1xY8LaabBufTx1wfGS45zKef5IfH1jwokyld8wvDdLS2PHpq
bH4zyCDv8M55dJSwbPLQFkTWICVvOOHLqIDBgVmsjB4YgXu8EF8MG+/dF9MJ5szElm3tiwwignMN
ZcgjuenINKmp5V/m0Yw2IKOLGcO/6vS+vw/ql31hTssF4tIo6VhleEtmGiRq8f/ifqDgBrg0L597
cwgEDYo7pkEnOmakDcrJcvqgTy0mUJAhufMn/G+qeMFmgMegjjt48QY6BmD6CUw8wHY+D96OeAAt
AN/CpsCNxsNHqxKoQiocqWKh8r0ID8R+oKAt1X9pRACLqeZZJhEDJh42n+IVE+Q4UTUibaEVYeFw
oVliXC3WjnqpdKBGRsniVebaJz9vcbYDXDRjGiOmNfRGRMGBDFNg4jPNnUltxCtCY4yTA40EXccf
3Cpm7MkPywswgzEOJamLU9bffJsbnuXI64IgFu8vlbSQkQ9qaAmRhPnbbZD+ot0RNzqx2gbD7QWh
Xkm+8FlE+CVZSybEb8BB8jw+mCAQL7McQJMDDD2WzIwlx4UNjPNR2UKxnTD0GfDKYkzwRaeE1Z1t
TJgVYBTCKBN2n5wsWgKbedoqU8M5U81EnvD+TrZ5stXjWWYv285Fh42XQHdn1Kkg0XpP2nbpmW6P
0JJyG6FP8hXJ36rpsjqZXqj4dqYrEbrJptEuc3XBfpfSDXgupideP+c9gPTlTA1y5dMVBFJ+vI8w
ppqqv+Dhn27qdQunXlk410ADrcWCjDDjBJDEKggLeg4GjJURKwvVu/iTFx847sSuD2Uner6JjYbQ
9J+rq8Ram2JcgoFgYW64aJk+L4NlB9BbuEm7rTBLYHdskHNMy+KYOms8rnkM/EaWrYnpczwxsFsj
cIojB8Y4xxOkxXBCdBf3V16hBp90f80nS8pk/4FVnU10zD3/7lauCpsL9wiui+vu7hQTXgbmJdwh
qD6abpoZC8wT7W6ORQxE/U9MQM1isJaRsUhOsKh6fQ6HuqpmgbFgJIUWilvYjlcZ+RFAAvByyqlg
XyFT6P4kJahksKLGm6PhzINGgEWjPW0Y5fHNxUQ832CpQLJKDxidZ/hrtNsCW+/+oBdrHowe7/Fb
5HjHOP8/kq/Zn4mw47HhYdezApGvqMhFhd4H0RiOrVwrdP3c34TMRp7LsS39Y6zBCufiscg/zrRz
BJOh0KZBOa+qJaPeWpsyS+PKJc20SRgai+vKudGSrIivNP41/hZ3w5JULloYgF4kK4aLyXso7wr9
gtV7bLqKg1fjHMWNWWwdeV8UOz7PyAXvGzQ+FYdSOApu+qX6YRjCPk0sLA4kirAWcCscbLBd+2NU
2SQIyJPq5CcrJvnsM1B0OmMSkaKOlQ8vDOcsCn1zluJth6LdBqMbc/Jy+S1DOK1XMbz5U+avYbGi
GGRRlsPMxhm4ZBYxS4cZy5c5cSVP2Ak5W6PnfydTAKeU3YoxEDucPOH0Ji2AexWPoLjl4IPGIhY1
J0bIME2b8pUqtUt+53V0WtfAKw2qkSlCin18fL4RsAQYUKJUQVuEgARSHMx4HZMGJKRweFG+UqCP
uf312uX2l+C65wgXNhhiRk82BjEC7sd4CmGPWeeb+IPnLffvjOJL14BwAU5GDk5LBEsyjhRrgPVH
lFUrYQg8YzsysQo1dszjscCQbcoTIu821B3YmmMwwHzaI0cJByqcy1mTAJaYHNKceOP2GwmMUoqQ
igY7MXT6reCWhr84YSG5vfX/UADynMzPUu02vrbiOlNQQc3j/odO7pGkxTZhzVhrKQcHqxARWQLd
UyxNjGTogfI7m0lKso2IIGWGzl7b5uK2gqHFNsA/cmgRXkD9CQ0d8xT1i0UKzZ9tkvqGw779odxk
y8bAOEPQoYwYt1F8sYAoSbmjuTv4KeggmmaCoAipOvEZPCvIU3Wy6XIqMk7FhefNM5vw6FmVzbGd
jz5HD7OSxmWfsX+jG8cyxwmlCsAOcGUD0CfgR8AYDqyU2w5u7ARIjJtCRpVC54zjGUrNEAHgqGEf
orahZ39hIYJ2SHpyuL2POIcTMgV0SC4dVBoC9i4dwDmLnma6AZoNxvodVPVQPMOXsqN7HYiNonrc
+C98rGhL6byTa/jCH4YGt3jiNkyH2l6HZwM7IhTqHGvn3S2B03p3ECIwBPPQXyUgMoSTfNlLXmZr
8RWkcPATcFY7TrwHRnI/nyMGLPJRZcUxCKNRhjeu8yt1sGBpVYiOOoXKueO/gBnw+eFXQInkd9A8
8wzAMcILSCvPQzwSYCCYQDRLqF8ALND10fqDCOFx9wSG5d9BD9SDjX1D+0QNZDDIpFof4eOQPcOA
iQlwhRi5ZICyY4LY0m9GalE0ZabCe7rKp+RtLm0iUE40+GLCpWJyJuZZjKPyb3VrnZnU+DKMaKyG
xow5PfY2nrAAMcJ/FSM3EIE7UAoMSWVkAg+h/EQIarXffU6k9M3h1o+kO31qnlJ8Q32ZSay4YpO8
lyAvBAPT1DLLYPDID0AlysvC80AT6mhEgkwynFhJw8LTpiAYBXaXiFf+7xEQyYVVDxPDkFsAZAmH
II1SBQ8y8R7SV7yZUsCZHBU1gvZ6mzu3CKw5iWlB0SBoQqrPJkkiRDCVQ8EuYo+yGOtBuMp9dlKC
SKnsrXhRs9PkRGhxBn7wY3t1KNnLQdyq2EdQvpF9w2kGxs2gK0Us3jdsVg2UUUmfNNkwrzWIaQSv
8216GC+SLN4P/umllWsGxxPmXZNkmrqpG7vFTLzRjfLhTRHK8gZIMcKqakRNNP0/j1UwWTHmYCKi
uYLgk1QHnbUAaw7GeK//SAx3Khh0Eg7ZSBxkXB06mggcdIhK8bjHK4oTbVITFmq3aAWL7x4//2jr
nzTK0nf/M+hbC1WgdFU6vnKGyLetgeJE3Cqzuwqtbby0PQ4WDFVrHAY0Rs+QENSfj1kgYz5pxr/q
mcLcIVs6jOcqOhe1ntoFkhzma46NQQ4m5sa9cKqRrC4i7Sc6owusNWxQwZyUvTytvS8pZiJHTxU1
f5XgADimrVNO3CC7GTVrDs68s6nN+fv9/DAcDhR2U2nj4ZcfIlfzDTZszH7CTR0dO2erqvyobF15
c0yRtL3N+DH/FKuoOCQ95giTXl41WJfiQnLpslfQf3+Kn7D+J+Z39pVaHlILocdpQnD7GwsmnIrU
D2nwIssUV13loDGg042rmf3mzVfPalRxW3t/MF2iktnDcPKWSfIlJfdE+S5hREfscHb1anENtCnK
6R8xWGfLRGSA7LzowKH1n6459lTfGkSQTMEhHfYPqTKF6PQSOCxsjr0NM04FVFCx8ZPhidE6gM14
EeHp7O0Z3A5o54QLksqm30MITR9Gh2lCwHI0VbkDCE9qIRAUNCVCtdWSO1xr8y74zOSQuQuwpCod
zYadgOGWpOBd0Wzl+DnQWBANlQDQVZI6WTgAI23+beBKkEs/nQRxtbtRr2o4/IYnqb2GeGzFqgQ5
jI2DjkT28ZxlUI4GTzJpMOB3G4TSKWhGgTjNXUbMuPwt43HlBwgxeS4p2qjmq8V//mxIWEGqxRL0
LJBfevKLENTBgrWxmeNomIoxg4yRAdnFT6X/YoUIDxBbkGgz4OHXobdAu10/HRlEyMeCCIA6XAUR
wSlvY9ohK7MGWOY40mWAVCr1NLmV2thAv5aQF9FtFVjzzpcOwgeMipCMYlgesCssZx4DISW6E2oF
40hzxFE2l60MJRQEWWP+Nvef7uxLv1o2j387fdtJ+t0hh9NzJGwOJyb+TmVxF5faCcBVDIvzEqUu
02icS63uJw41XjEaPabvAURYm33s3Z2jBLkArO8a9Ri9K+lKmMVbsD570DURC7mS+XzR4cBHqBZC
J7RdKZo3/1RApzO3STNXoqMZsM458vPoVYkjKL5LYMtMAVMVWhTFmObnU6uw/2klQAT8pAY3WHWA
tI3bYBc4B68XuX/12E672aeQliYiepWo0h72ooaIX3AdFRumUIJPaYhpPpr6jDo0a/VVHVhc7zsB
pCeiW0fkPYITUBnygsV6Mw2IkNGi+8ALJ8d4C4t9H3vuANerPrm1YHJhZSF1ITbHscA0uVPMc9Ut
CShzI65oqE4CSNctBYQnrxvv1pXfmrVv0DzxKeO9c4q7Vm8MNPQxi8fAKvuTpYvWMJdlzdQvgrLP
QEbh2anJt5MLg7RFV56kksL6vTNwuG0+sB5Aqet3Mo0pmJy3AwBojs2MdPSaesi6FEQbMQIoPJiA
726UM6YpZnQt72Gp+99ds9bk7xAnHw1yLqbP1EeliKgxmYJVH7aBBGO91ydZfHC7ABWhPffQ00oY
HiCu0V5+/Er1Zeofah5+zfZcK4ApACoe5Znqd6SJMylSvg3K3TYFc6BmysOnyZpSqcZjyKP2LYm5
XQw4/EaOZam/fzN36ty6qhD6MuJiHy6kL8d8VUw95fDyQVquqQvtgxXxhQzfkmfcIgXLHUoF7ZFB
7AyygxasC2aJ1BqGSg/W3rBEjUI3/6D6dbNq2cCnxoMy+axAy+i3cc3sJe2rrSqCrE9me7AbfWkZ
okIPh7P/vg/m3THvmfzMOJT1baCSbS/PiKbCaUxBrSSCKUNHWhBip7/Ns97w0Bn/iWiqAM+hpskf
Hw2Nf7zH6b9gA4xUUDbVDWW2Zh5mOCwzip13OI9bXO93ZAD41d1873AuIjfNgpqrb5tmJ5mbqFqa
ChD0xPYX2hzWqRbudLFh4soipdfBgO68gjrnDLd4qLF+INa7Wuiy2+dCMNcTrE5rkHwuVOQDVYgN
OqVXXyRtadoj+axtk1bS0udGSpMjH2O0aVW7t5p9CTFATCWDZYkXJQ6dFsSD992JSEiPCFGfUY6n
8rjNP1M/2av+sjJ2/SB+Z8GfOA8B8rbZBPViZvo0lGjKG6LUBgFug5Aq0kGp4Xd+1bmx1np8/+N0
pgfvRaPMPr29kkyeDLYoMsa1iFnnGpVUckIc3Br3LsBIIbx5+kSVspmlg6IWysbPlelQLUInwkBA
2WVU4MmK7Uf3WdwAZ9mkTd2gWcrUlz27bVf+2mFMUbWEMRiyfawKZr7FtuLQ0IONnF/wIe/Zj9gq
ozEOzf1bAqhD5S6FGFOw7hG3YuQ5fMKRUkAhSHa06/DRm37qMQQwtr1z7jo4Wx1X8ZR5+B7Ykyp1
B3mv6wysHdpnC4nsSkhqI3bOXiIvRVtIKhLxdc2umzFXhQ4ZnrUq3L5t9G7YfH3WWXLWACMwyEWe
msgXA4Sto/wEnQKD0vtbGC1zGas1YxG021i9Ep3KEsTPf5GSjy0Lo/TWTezzOz0W5uGNI1r/lMCH
CxQ1TrVSjoHy6HvoPBmmk/OhfaVghMD0cfml92ePyAluTwcsM2hfSfvLXU5Ktdqe2/JEVFnKjqVR
iQfQrYWilTP/jbxUCK7QSEs2RV1+BejE+hRmOveB9vEWb9TRH5lrYKHNx04hBHwFJfB3Q02mXI8g
mugTXlkdBT+9Jz5DXfnwAzY+FXhyWfKCScVYqjaDs4jStZ5sK4Z05sJJXp6KRw6cmRqCBN2KXeOw
5BrWVmPqDRfMt8CygQisRaTODRUj4pVtrlsR4uovnaNNHVlmx0+4L00MmLEn+xw1kgx5fAxcLE4G
2jW8i3skctlNax5V+QyKnwD/EBwa2vLZIcvBTb+cYCGGrzsOhdzKwXCssCWjMtTIdzzLyTGTZ1VB
xss57r6j+tG4pf6033hLooZsrmp+MxngVYsKnh0GsDh2GObZyi412ayCLlASBbpNypMs5slQPVKc
zlUyh9o5yUOMW6f2RJpKUwBG158SNDUjt/DvLcVt2RwLJj9lwB97m9dxgfUS7kU9NgraJDXpAkQe
SPeVopFQEKz030KyMjvaC/1mHOW9tjXX2qZRTql2DCEcUzllWzPYWl/NTf8xfxQcqOAgwvhnOAfv
Upi+QIkWaq4PRUfKxlkgQie3LrNvn/BZsfjfXPguquG2gVPRPgqtvb/21zZv6h4jriP5V8RqCXa2
8k3uFFzuTijWdoLd1W3LYw4bpDjjwnuBTsVbw1t3+Vyqc7HH7gM5FPRjZksM35j6YQWKIoihJnKo
vwE65Qkz9AiHFLZ36OdiqCI4MwDYzD8QZVXotNBuPYko/IP183gkkFW0vygtsmWa4Zv4PgiNnIWi
Lr1z0ZfhHVWIh0oQ2QGg419SHTR28BeQGvAjOgEmP4DFNCegHZw1kK4YJfwRn5nJwHpGLcjuwxQe
Uw8YJxCq6Nrp5KlWePGz59CeauWSGtfEf2TWvw+0KQv0o+VDBiK1mQLgYgO8QTyCkQh6FBYmEJ8B
9AVmglQ1FAYVnOycFfgZ4WrEDAD4FrwWZJcBn4AK7RHjhw9ce4BvrA6lcdNO8cfGoK7m6P2DVxks
4hEDREgCKcM2QDuyrADKMWNlUzVTWIVkn2JeI3xngJAcXNwdRCJcFxiLfz8aDG3hgjsBozKHBMkC
ZgbwQ3MEHDoAijpjtEiWvq79bVOCWO8SGODKXlWXWEYrb8YqW5PjH0F6c2RiNAwnJnaxtY2KBfiu
AcgV1N/BgDjy82jphmSYTg4qI8DTYxavGfEr3tIMF1KE+VyIF4txHao57iyoilApMPUAXmJOwhZs
EBHF6YulJe3WI/oJfihnnCfL9/PSwHf8h3evr4b4hPPEeB/RK18GAmteEEQxShLrRAhc3wTI5b9n
jOZGPlmuylRvAcumA3mvOPI3LqaETTSjm8tdsgOQ0isGuCLsaFApARmwWTMJ9iEIg7jwErJq/gYx
Lf3637gGEyBcZxlwI3GAVYq7lfFx0aLwhEkMej+wec7I4Fkxy7kPEw4GfgprQcyFQmo7gZs50PX+
Vsy0WshTf07cOekjbBbQquIp3C62GLJJZvkscKEPTFHuTcy/t3KCOFIZ2+Ap3tjHj5TmnxtqEknj
hBwlaVxLrD1K2ENBfVgJT1iKaNxJuA1ED/ljY2b+n9inOOfc5A0icA25d7WrEGqnh/9k3jkCbeno
Ug0Wwa0crizJBC2aOq05doFlmfky8yE5wTgJ/Bl+6S9uof8SF0qDW53IiDsIp9VC4I3Fj5hS0axi
N/THo7JhAXG+MgX9YwIB56UvyZyj1uno22CPkZ0GhAIheKqyvwqNlKCbCo1U4iKHc4O/N5iu7Mv2
BLunv7dygseG8NMDY2UiKuZc5fR8Pv+3sWCABJMh//M7tW/9iGoOtbwnNtfou7up5/zK2VTUe1/D
QpK6cF1B7wrIWEnyZ8neXtLXZPTUkdmQwYJ0uqRuwAS6ART02X3R1XQSz88UR7hcb2x7EwT0TUDe
gKiUeth0TmR9YpCCiOgMobmIVNzs3M1uw5EjpKxCbK2KSSmnPQNO9nesUdnredSGsdGMTdduWJ7J
Lbsp5/4kBG7YoP4DmflLKaOPpLTmXUjq1Vv2zffhrMipYXH007RR9vNs/4lna31RCT6JzQ6zrzq7
YD0wDLcPP3lu12cizWtTxJsTcl7lU5vpXT81xoyhecMIcaKM4duM4ROPe96omka4kYwpf8b4jfFW
4Bipd+gdgHJqaMH1jJNXYx+AODWkwCI2YGu4yrP1oG+KcIedj0bSBPd20fzKEbsunirGIQcHLdBH
BXtD3SXBTj85d+muPtWn+Rxeysv/MV7xT3hrM9DuWZLNQn+mVK6fuDlykXSaY8lKasAHecy8zRZK
hoPFotUXdccv4iPh5OH4RbJUfZu39rvlcBZSJY3j5oOZcI1+npBDunwiqnH8YLyVbmQVf/mx2XJD
cNTI27d51UliMPZlvi4ZTjkGnD5ppFX5vLOIP6TQrnHYYIClHKL0NOCBLTJXsnXyPoHsv6MNcwly
LhzvxpTBKBacD4EPo055av2LmYsXXSK2ICCGoDmxygb/bpiPovmOzXOOQrPuSdPyaPv9y8e7Gkw6
7eRpiYpf+WmQGw3h1gmQwCwsZVWEMx8IyT8wM1Pep/dv0P+GyGJRKMSfh/yJ5375y74+dihTnPBq
S+iZLX9StdXaiXuXPiAWCWH3uP6HDwEDtFr7rRBMlIgnIvX7XeeMLri/YfG/QbsLqBiVDdiNSxpn
P0Jhi2TT6E4+so0goou8aThYnOSWS28sVYfamNsSa3CS38NkL1sImnVYm9pGkbd6D05Fi6bbeBdp
SyhC3bAM2927vlTGj8oor+CWUUDHcyz0JJCP3qFZZeVnPjcU6EbX/Bj91gYW7AExLAvvx2pVVifL
ocRSd8XHNYyfGhyRAih4dcfurgaLjtPalrFe01+1uv+0R7N+xsaZOGsecvi+DP6+MKcxtgqJ/g/n
h6yDVw0ZDAlPDQO6Z3diDkCDHtRn9WNha/qd4RORwizVruiWeuPH9w+ystAg0BAu8dvk609EIeLC
hJGIWviyeeIVyGL5uWsme2l8zFAlhB5e+Ba3X/bdxoCHxSvsGcBYP5p0q5CCwPX3l57vIiguupnX
rjtr1Vr/EgiXWYDdOLPiJpiTPU5B6elbR12E2Fs6c+Mzb0EfOjiVtON1ClT+bm5vHQuzyAL5wZqy
mFk9nRoozkwni3HFVBKwkpu+bt0wf4Cl6exUNDs3NICSzA7W4DNPWRpF58Q5OyxnHZhetRDWDpeq
JTAB2hKcs1hIT9rtOVeucfiboL/9VaWDCbfpvTI5v2ycm6uvKDmabF2azVhAaJFbY0euA/kjd8DB
UF2kJHwHe6z5mmFq+Xzj4lyhxqJdTs+DsYZvZEN9XBCBhnkCP5LuziH2kUIfFhPUFDe/khcjK6uu
eNglQ530TPxK96qNI8r+j/Q/ms5sSVEtC8NPRAQi460KKgo4a+aNoWkms0wi4NP3t+tER1dUn8p0
hD2s/a9/2CDfhe4WLgtlBSlLu5NTmMhrtScC7JsRXMIM7LdkcD+7h0l1XoQ/WnyOOPVc22VlUFoM
OJyu03CpjY+0814J7NjRpZF6SGXHnus04rEqZQhQUmkCeaA4LnZduKQmIUWwXzadZ0V34CYlmavS
IhYtQdomggI4z/q/q35+jTZ8Rq0l98KHLqGoLj6vcQkCciMJwzIXsuwa+vETHWOieKFV9CWeBBy9
nwhMnhky7eZ1MLCMeuPXO7iW5svDWo0DF6RbegzSQVaDYRzUJN1nvjle9tJ8qMkqp+/ZAUlCDBmn
fkOkBiIvdPVakLOe6rs255BF8UQNVHxhNFpQ7JvOBxAh86oOmqT7tNh2AcwwB01sE/lR896k+SU/
m6+/pjij0nGe2KF0wYB0kZJSwujxT+LsO7i1W9W2ZNq9wHLXZfFVtge9RY4j/0U0IxhbLAAm16/G
dW9Z4q9jQnUIPq1rWMdeDypcDJ/z/hqMDM4HwCf2SF2r2mFseBEEcgh7ObGRFdjJIX3u6XLoz401
bLBHSJmhEhOLOjghBJMGdX5qmxtIilqeYlqnFlCEqgS9KeErZ03eDdbzY/8JyZxPKidQlowvtXs6
jUk6uLwucKWyoGF9CNLAHoKritJKVw6YnRfyYhTe23grd7Aw2HJwt9+ntMXwPu52CetDEWFeir94
iOXqqN0Dc8B4SOTNi70sXWBGkGk3PJGGborh0pPWWMht1oj+M3X6muDSzwtIGnI9kuMFVgdvTmEW
NGMfugUPVfVNze5JJmeWBNiBFYkHlMgxJYQe1OCE7Ayw0J5qIL02I+vQxjT8egKssXBYF+Yl7w1s
lm+xeQm73fP5rcFD+fwV7TpULpBLQvutez1FKeESb9RXwOfFT4pAS5GYssTeptqF1qXRn8OCsqmC
MYn7JfiXVmKIiLPWm6ektLhMk37pp8Ughf66dHuP1oK6qmyzylM41SnqBR6kSiJeghczRvJZRfQ3
Vvzt/WUeNXGIZOcQG6yGAMZsHhpkGJN+mnFJ8ztwKEBwwyF5VNp6tNcjIi/cmK3C+MBTQa32pYCF
qGxu0vWQvDcYdlUDHmInucLc81rNtBoQuEUGCaJWQGLv35gjUqSPZ+oHJKFaI4XuG0igHJol5EfY
I1tMjRy8IuZLKOusxPnYe459hvs188LBxn9EwUt6/OCcpdA5DxMkDum+wDI8t1/GzUDAFzaZw1Gn
Vvbm65Y0dlq4SbLKnus2cwkAi34VtKTv7i/lQe9hLfOvT/xVSHzZpN84lvoC39YWz2uPeWw3Y0kM
YWO331EFFRdjZGmtJRBzOF0buIQ0b1wPIX/HnNgl0umkGBkWOsVcOJPGPy8Dw5R1Xs/L30JFmypZ
Ow0LbfWJgLmKIcd805vmZi2qioRe5RxGXy/p9/kmYWSdxFdkhKdOp7DX7q9mNDkhwh7Tzh6BKYfL
l3JKDAIOwF+e3TIUlCprmBo4/VQOfieh6sKKzBBzpIpGjvIsLDm190cjOaYD7s142isdWIaxUlqO
uc02o++PYYcwMn05He6wsBZRqpe+jl2l9viuIsb4aMNxXjszc8KQuEcymaevKoi09bs2haAqoxVJ
zZglmChTgSgQFSpa2mLAxTfcTjKdYwlgTxxenhUtMUSLeMgp8JM+lDUKxKc37bYetYXMyaSLcOwI
mvI35MyQ7nIOAhrGOQV2lJvW4H5oa3hS3Ty5YOcdR48RZBAq7xZERL7lLRgywGS/Y8O/skuNXn7+
XqZjf0A3LVGyVueUQ9pbueWfi5L7I9zwPlDr/yRQR+u67cCVkeykkV2Zm4SzBkxLPZ333W/Xke5J
LShICVtz/HXN1ek7+y7CbaW4WIv0GdfY0xovZ/iLSe2Yb8bEB0qQio8H97orNggwu2z/IucuHH+p
xGZy4DGWNawk+mFavb3OLbxxs3Tdj9fQQfJyQyr2qMWTEQ/VKRm59cgHhUk+K1h46peAJlQVuJbW
b8dy91ln1KkGzbRB+0K00OW+RJM20v70BkNBAVB1V9Sy5SQfPLMuaNhrUwWS5kjZvUDOEMVDpEHQ
bg37oo3pnUPhrLxahlrEIYtaJonWOVaVT9CvBHYoewHEd+g2zc16xe41+1GhgZS6HqR1vSxCjMDl
A4FisgnU152yFhQn4syL3uFlQW9NaSnWLPYM1c/rr0cSJZHrlFuzSEYoAlH2idMPnGYJWkkcLxji
Unlod5QLMi6BeQdQiP1t19oKMD8O/grCVFX/zEuAuhoP4cl1f91nN+VH/clu0e1NPQ8T9cccibhJ
45uHMX+1b3lfXdQ9IQ3tRRf5jj0440X61rbEAXQ/YyKw9Vns0cRaCXOPaG9urhv9q76rm1wjVIMu
9bM9Znl0Ci3tOHxuFNzteCvrTitaMn5TBA26KHXe5ZSo6KcK0rtxdI9FN+Wg+dld2ZSr10pf6pv8
GLrC5EeEIQlXusoTqW6sdEAZuS3MyMYL+IoQWbadVwYVHjplUAaknd9zF1TAuLdEJjydlFYkoQ7Z
RUbhk9MOps2Aim9s0optQaKBubLwVKZHteNcl38ZgQV9KZy9fqjCoS1x3AF9pJ2RYQgyKQmxuOSk
LcI68nWspjh+ZFMSo+gibvkHhBV+q8jTLRas3CvORaKn/JyEp3Eg7dW/AuVcugOdEcoirjpBW3iZ
0cSsOcHP+G/+IGyClIPKCtAY14AXbqswQGBZwWLCaJhKJP0b86w1AiWfANuVdCdpYRDMtIKcFvgm
69EBZrXGitpFGk502P51xrQEwajTcGZKF1X+apLl2/pmZzbkU9pFEzz23GYwMKm+vctvmnBzo7uE
zI2iEe71CQrIwjVV4ci30JEj0X4MXo68VbwOWS05Tra6fa6Rs6zVrXkUMv6MeBoVxAcZ+Yk4GISK
CiLjsdPCI38fIJtFX89NisC2IIfb+kk2qS8F8oDAjwPC7soz0VKTEyukiuGiOcW717o5lXjORZsK
0b/0Y7rhQgjszHkxebIpTIR4uEH5WS7f67cIKSaIhljhcmn9IOBzxKPRkF0q3rTxgZSRPMMHqXb9
2kLDDPDtdJ4+LVyiJLELVOyCBGKsQ86sRU42y+eFx2ES044V1bCX3c2DgNxx/L9HZ4jOfvfV74ZA
4npOMgbO1jgOwdiT9/IjJOod+3AHD64NoU4nXDPnxo9IWKZX6COr3irk+iTLD5Z5qX+dRxvVbU/C
hlrkLq8ZlcE/eVp6QldNDtx8+Iv9BGM7IYv+U9z+0rnxX2G/v1RfwRCA4VesxhtpDcfi63mpLxqK
MAU5p/xd89BoLX4SHbgku2zTrwUcJ9z4/u/E09nIPJxoCQnyABvqn1WE6SMyPPL3PD+T2+KjTZwr
GGrhLbHQd9hCQF+CGTtvXXqzwMUudVh+EzJKH6WZr8+LU4p7C+GDW3Zb/FpoDkLyK9Ba0jNLuKVC
X14IDWdMmhJIanMbThlaTtlOsU00VsJrStwVSgY/2QiF73WeHV7YXr03tLMBEMer7tgj2NacBoUr
9HR0tTpZ0wWXON7BaDwYF8TQsR9tCsYPkg/zrz4op8qH/1MfpEuFe9jrgC8LrQTlT/2jusen8K98
CBLDAayzveFrg9ncD2sWRR7fMTk8EVC3sNGFU7mgsuHMQ/PhpDCUay6BTgPikKBRVf54knaBDMTP
KXrJSxj+AMzDeJocuKG3Ho8b+skFMvToUa+1i0euE7cJSaXJAElv9RppIf/r7HKdn+IbE2wb34q/
4o+WDNxEXBPYLtWttecf9Q8cx5P6nf/JW5aSlVCNKt/KVvdY4tITz/j8wIFEFclyk5BIAXOQlQbA
4AZE12Prpk0blJhULZ62ry/ge+8f9lQc0DH1p6ECCbFgPcrsaP2PUmkENFqgDRx1xK7GAetXcBjC
WDHskyfWw9xJDxhoKXzdf04X+o5fWo/qzAOoleLzgNeHfhQfE6v0oP8ZB/lf/qdi3lb88QYwMZGh
pqfn+t9Vj1ktcgT6It3WdC3klp+lsRAjQfQMtHW/73ZYHu4HTCLhKXesOvGqfDR+9iCKnvmxu7r5
rmUhoXPU3T5rIR0eHcQQ69cKkyFllGTL8YWBauJFgBERjFQuArcdEb1lTWryBDA/hpU/42fcbsEt
GxB9Gz9wZYqTPu8vgrqqBZ1LFNNKzJN2ER2bhbbJ7+gpVwTDItT7gonuSwcMH6676hwdCyS61kHZ
hffx4cOF55Yy+ZlJeNaxY9A6JuADp3yCSDJLaGwhcFYMH940voG7i0+HXhcPQtye0bViPMAi90+K
PbqYW2TZJ9bK8YUMFD43TgzSnsfzsrgqMTA5J+75i5u4eWKHc8B1BepnOppieAH10ziwy8HDHbaw
Ezms0MT95xJAEw3lPNdSRQvb3AAXGeLaD58nvKnb+nI9Pi/shDW1CibYQGUbXEIwrNFmxoGWsnF4
Q5j+Gn81kMBpE52lJQSvp1v3k2yb7ut5P/94IBuY2k3ep/70upU7jjCzaGU6FP2r9Ou60k71d7aV
z929XSRHdTdeoob2ZL/bftA8jw/a4ZNM+COsT4iYTO0WvvgvJSFuGhhnWNTOI0el7c7HYKTmuAUh
QSOdW+iRBauXVQ7qpkwfU6AAEww2AFQw2+A5OHM0d14BHmx1fxMWxYuJL8RY1zHvvU61DSBle+fo
lR1Bgbpz9MtzrA02LwbFNAD7V3unD/HupvyNswecppzWGsX7F15Fgg5MHS0mSycswGeW+DL8S9lx
EccMGPjD1O7Mp8jjGbytj8umMSnO4j8QhsPIv1sHsSlEHi4/0oOA0GXmDRgbmbvrLvGuvrSMZ+1K
WiZeuzD9ihE72vSbclbYso+j0VpyPjy9whhovEzv2rJaKDuhToe4vDQ2BA3NM89YSo/E03e469SG
NY0RPEk5XrltSiiKi1Hiq04AbwXiIRsOPSyOTZG86XovBFT+fJDxQOlPcvxTrvEc2g0GMdAKSWR7
wQ2UwQUkiX63VmzfRjnvRrTIzKDpv680a2LEae+X7CQNUAyNGx0UQKFfXF9hx/W3l+kRR8Tiq/kS
I3/gXsCIiEvWH6CVGIq2hPQ7u35Zn1+ZAt5MN5pG/GT6ZSHuG8CBShVqh/aAEoPNSWDtqW2KTTpy
I2oPzLZe5Ak9fSaR6g0urp4jDk0uCwMpMR88JAaHPjkbG1sa7iXv6VtUNzh4s+yUDl3OO/38n+TS
ALyOF6/9GBsrTrH8mWhBTR4NHFUs86Ds03kTmyUvQUvhyWYgBRh2UjuV7wlsWV91SWkx0XnNcj8q
A9mYpb4VqMJv98Axp2/nL55CgF83U1xadmyIByoMrHbIuOdVOPr9qCyAzODrVhKbCZr3H52UecoW
OCb8PlBc3gw7Hr5evaZRGlnz0EdXkGH0QlYUmrv3hsP8W/THERQiLqzX+N5T3lhO8526tLvNfpZ0
c0iE+Md84/y+MGhzggBSx6bbZv5e0ZTnT/WNGhhSFUq3nnbYvEUAuQhXvGhLRYYWB/FV6BJ0KQwz
Ki/EtAtczRstRof6gToFAuhvCD9twUG4/YYTrDE0qRC5PKmvDzbf8rWs8N1ElJVTO6iSzacV9QNa
IAhQFbYYlArlEi8a4pkhGfgcs5id/vNhooQSHIjYN1FGLcQl4XkMu3AnBQZqcFwxNJumO7VDt4PN
BkY3GQdsurqnep2L+xWE0K25TcVNu6kueJS1J9JwzUPYBNmc4XEfwNziBX3Wspm9AJDmFrUs1IP/
ahMNb55owxu8lvkiXgh8jlEaoG+cRUFcTWKRvdggt3VG9OUfcCVov5MmymOvf8S/DL8fYG0R15Z7
aFD+k4TQz1bd6CBzjhZZs88lYwVnA/9zQE1kOFeXXgF0COSJ/76uQsCpcIReAw6JyaDaYeSQBISH
B4dfHwun0GfK5cJhhPGLMdOaGhdxJMk87KcAwpucgpaxKMZdciAG0+W+1MwQ1VWF7vSNf+MELwCT
mMh11M4558PMSdZEB2D7xyb2E+46t3Fxz2LNpOdxkFY6aVArahRaHvA/2XSs9Qjvi7qajYJPkKz5
Ib+lPAoY1brHMrbpVqWH5wARJeRibOKA1Z30kA/LqLZR/A8w4pdBGIl33ak+D4Fq/2/7ENgXSyOe
Aqs36oFNDRCoOtKCto832oRBHFQsNu0sRc8aWNr06j8Vp4K9vPtswBI4jUM0oaEEusnJju1XWple
jGJlz+auBf+mIjPz3/EUjoqyxSgQ70wH/aqtMGwgWYobhBPBnGr6OpoXpTvFqYAAFdL/pvjdDavI
CwPcwvgcrrJQYuyC7QHk2jf9AneRumNJsrHhAIyqSls6WHwb46BtoFqtpFUqrhqOJDw6RK1GQWcg
zuMSfVAnocPRIPzPoR/yy+vOJD6RFL+NvmNLYsdZ9RQ8fAw6ZFQ5H+jo/tWYcGlHPITNkn1OHJLJ
dSHwXkwnFcyU8zrF1AnBDn/wuhB3aMzEUHp74MgZ//Hj54UiFONl5hJ4vYRhyie4HhHJsF9HXuYl
gCp8a26UjB5s3awqsRGzncJpLBwexA0dbYAqG8NRdmyp3DtAiRX2IR96B5zbP2Jo8OeDYG8arXnP
iqOd5ckxueuzz34ElFGzaU/EHmolM+E0Ok28DnsVbi+0vjgoiBZA0cCXDgPxkWaNixig3ygMOHHt
c64+ZbfpW7jeY/RCgqIncO7eJxXGbZYoOKrrTKUIgbS/xKiQC1fjrUY01IYf6buMTzV0j7f1oMpv
YJ+I3klT2KUpfAbMWdqQd0p0RMo4vo6GmfDjzcCbn8YSoFkefeWVb6rbNvOH6liXC0s6jPTASoIX
DqUsjYTYlKsqO5farq1RCmjy1KJJXgvgojpBfRYa5M+AWSR0CBPLg9zEwuoCwXFCxwQgP6Mo7Kic
MTChRmWP4Hz0F9Uz3FsQIyBqYSo3HxEarUKTyYVJCKldCrsTMU2NDfYWZ+7wWluVR3Q9o+T98bWO
oaAQ/glHO1qkGoVlA9E1dz+r8QJPaBz/MWhf6je0eGwV70e5ge9TP9odDVrEed0OeHVr3LUVjEsw
1vG5+61Edw7saIxuZEQzf67XtNxDDkIhFobxGx6l2LSqng1Emo4KIJ+MArVB0KGScWrFDow1+o6s
v3CL6bpg94ui8RnAaMN7ARbw6zNLcZfscMKZViwHkFpg9KDc7qfCFwKCD2QuuO2P2JqFnOngFKMj
5lyNnJ22ElGfSJtZOWBlsLEBZgIvoTr1ECTwiXBqZnG+8/PuV2Lik6es35otu8IKV2lb9ootEuLm
OPwOx9GB9OKA4ORg8Lo5bBO/27GUO691AJbtXDeSz8bh/0rT3e8un8ff4xWzYEFenI0NxuTAQWSa
2kE2K7bLZhIwLyb5wgsXnogkFm7SbNhf4wWpfIuDoFZiZzKB4Ta9W450QeNIyjFCLvsw+J8ZC/P+
jZGyMbk09sWjN+XTO3eYdgyqf45jCt9G/2qp2ER/pyErK2xCJ1eRpkP9MOto11QP5UpGLS7+pUSb
45DvkgOHRFG9QENKT+KkBqZ5acVhmaPviWMway5no+6PJBQ8CER48XtvreRjunhjoTFem6d+j4GL
E6/Y7xk+8Wq8xmV8W7hQKn8BJ5+i/cXFH44mLrX//Af6h0IuK9ZPoOYITwll/WeMQBpTB9fnzlMM
2L0ypG08O47jGejlXPkdAz6B4IU2A442wHvf+U9H/kzqQJ+WMCWo/A6jGffQBpdwQQTeP3Ap6Los
KKqdq2fskyVpZTgnEs2TEUT2whdbm0dkOUlYfgEIaQmU+oq6KYXpJPVvJC/5BMoypGGjxlINVxVA
Qqjbb7ajl4ZauwLQG7JgSMp5iL9Aaa3HBqRwrf3u5HxefzSoRLGbmnzopLbjofSapltoGVt40a97
PfrKrU2eP5QE2a8WriTIR5GV2eZV+RtIZWG/AStNEEYZkxAcG+HGeJbBD0F3JbGFi9WYE9Vrou7Y
xqRDzyNFL2OmfbHLs7VweqYRwSn1+kEU2nG+og0Mx4/H4cwIoPsYP6jj0T6x1MdntjjtAaTBSS49
8/8DlMCPeJEeLSlHWv1Y/2S4a7EXXW86HkuRhSxgEp45n8qIgEFk+3YylMg3DVy80pMR4N7kknI9
r+bZPgqKX3DqgEHvYsazTDH/fmJOz7Bwcnd0IDQDqFJxqcpXUHbzM9theu+F5eyEI9+CFf4DjfEL
PVB7j36vfnPuzhwaDRars7FJA7IDjq9jtM2OiCzx7LRQJvzSVbLwO5QebGXoMLcFTzVZ4Rh3X1cI
rWdejl8ZD3EVaPl/gWNTXwDVYLOVsQ9xsCxtDpQ1/t+JnWNkgyQysVM2zNY28fsnIomPRUgND+Yg
yrmopl0xTe/5GQVH9rY5K4tbw6SjMytPQ8rsf/fh/fUeceEgywhfxvGD3gwK0uLM0RkzY77yp2O9
m3Hc5/ugAgjxXahgj0zCgGjvX74h95gjbETLurXD0uZOh3xQYqdI89Wmsmx/4G70eCLZZrUK61Ws
ua3h9N1cLucyvRKgy9bm8YlhD5gNVTOl2aQy/A49ho0LZo1CtHh3C1UH2Jaz6RWucd/j8yTRHXX7
Hu6qPqchGKqX9HXTZGRI1aPvaQKJ3KvYG79dSX9U6sESUdlc5s6KXAl3j6wqFj1w2oibatV1oBaO
pBrrPDa3hhrar+IEMy/M709uFSFQZuG8ht0rDkbjo0Rl3Ycl5meLbN9xAmQDnSf15QO1DI6PIeMX
/SJFoPjDdWnAx43rpLaPrPruWw4iud0DtigHi27I6xCjPq/DN/s0CM9LBUW6KxgIFSZB9jATtI5e
mPUVYVmngZm9JLoXyYDSmUc2nLqrv9S6YMcxwOYZPig0ovXAXRrkzjGgXBq1+/pAWn0DeUbmUsPZ
oeuTuWSm8+zjZxFuXaAr7ZhwK2j+8TA4pfCiSaSF/mRDG5UIXKrV8JLcjpGvqafywHbH8vdp9laz
GtTzG25kdzLDRaqsYEu+a8SfdJ2xQhC7OG41OAhAEsdGiQBdvCRYdK9haNPznF7F8b45pwk6mZTl
osfHPdMoKolZblcm4uPOYmqE3xYiH+vb+Ow10M2CaWIxbFUUTch2J/Q2XzL9LaLdhZUDspanyC1c
JSihCFYmcv7Q9W7Xb/Mng5wqYZRtq9R/gsfgR/D+1VQVO2zs6vp2RtTLC5uBcYH7PxYWo3OInY9e
xiuzx46diiEUWdVQuN66k0IU6MG6LCL2KvPz3Uv6L/r/UtMqp2njZWPkjxGmuXIS36VXdnyPR3Np
oFGfgy9rzw+Rs80hKRD1GG4pp6RzSIu3hqia25qM8tWnedvhFYu59rWuk9ZTY8lpZRE7+3ZeIecg
IkL73L7Cv4AzXzYt3iK6WwxkO3KdQ3jPcq4SMQ+X2/wdZTedlFspG+wS4euVbm9VQdGvrigTMYco
E2ODrhUzwG+LCNbEgopk0X17JxR8dGl66xhrmm31/Zy94RS+pHl5rRcKOdqZn0siILUl1rNz9AJE
CSdGeJgmaaOGTIfvOviZSWT0C4urJxJMPKq7hiP/CMPnd69OC4tkUp22XyZD84zdV194SiTb/cea
9tV8DM2/KOj/JvG8oaQf6tSPE6wLypViGV8FzKxXHq1C3VqE8TDvJHMJQ28xZNQTMEQQhRPR9caw
61OWZxNRs4arHoUZLirgDZBSlS6fjkZXu7I4gg7Ha0ESiIKZDCTbJcYQCzTf4YSQ2RnmEGt4BCgP
QHzZ4eF2EvKB2eiUjjVdryv105OemeHIp/cStOReTcv9Z9Uck9l1+TlrKFdg4nK0pgzn4L3uZx+o
d/yv8RrCm/jNhnYZbvACsylxeqBWCNg8vdbGlNfH7/cE9E2Nxi0JIqc4iiIQVYrkw8wBeUp97RL7
PVajGjkF3EhOavjyn8Kd9kNKXG7TY33jHPoiF+OKa6Nd/osvwGt3LaJgZ0wv7V8iNSUX/dtoOprQ
e59CbRB1YjtHb0GBJD7wiLoHiGhC7PtEfMnUpvXigf4U28Hr97jh0B5C0KKr0MKm8nGEf/z0Qw1P
wgTW8qvYpWF5LjxiGX6jGRM+YE34qjzUtJ8VQAeV7IpksUXRscYy2W2VUrRfN1xhcBbBc4cEbqe/
8XcxJYh+oa1ISuA9oyCZUcww8H24+9OUZnj+K/n4SzmALbOonMHU71djqpQJ66PoYuOL8Esv205m
KB5mz01PBBkGHYAxvC394Xiicc2B0LjuFsFl1W87jwBTWhx0X9c5qgnRABU9sUm6wp3MQYYCQEgj
jJ4GiQWZoy3aOaAZ5SlDiZMdp+V9M6eHNcVIEOKP4F9MiYKAB3yEyQocNsf+dlnhaIxB0VrASEyh
GZaxKaZA7PYIESnuyz0OXvRCKuxTuw+eXZZTg+ihhBlfSFy2AvqGfGY87UAEL9pCHAhQvtACd5We
dxFAG7LPcga6tL+euHg0Tq9rwSFXvqydTALgmRV9inJ+irXWkjPXrLzjkjB9LpQlTjVTnN1sw7+i
nKZa4nK/wA7eDiFzEbbrXHKM8Lg9QfP7DMTBpPNo/FdTUi67yfM83pUreATcHfKlZzIhiOINElwD
cKjjyjA0RFIRjmCzfk/FjksddKgVwmyuVeFdu0n8y4TFQICVCW3jsod2TDcQ8zAX/IpmHuccAWk2
J4PzjBBjzIAyObSJwQvnlINBdayOxTTdxojap9zaKYSVG9d8SXX77++rq97CFZfw9Rj8dqfawKFT
y+cQR4ae/JXdyTinB8CZi6PZGvt7YDqXI5gb282xO5ZcAkCQvRiaqAEIx0M7yG0PCo8jKHIRHDnO
WLbN3xuLd6eLw9VhG2UQz8bnfsXMA5YWcirmCGkwFEPT5iiMscaLD1F66McX6FSwUxRTxlpR5x6Z
eEwr5OpidPGeX8V0tGg9NNPEM3FI7MB3+wNfkpY/Kwlfl/Dqg+WMFwwxPusYuj6X9RWMDmPGDENE
vADtOQYhbkMgfVgOBSKNjkeJNQGwekOA2Kbe1EtkJ0E1DVkZONV/yCEUSwUsWwAIfgHkG7viG4Tf
eCTzAumiPvQPSoPEnCzJ051xO5exF9vaRSa7/Q8U/Ef9E0j4x3ke5GmPW7XlYIgXoqtgtHNjiq0Y
WNpdrEfVb+qOz/9uAJIsONgMf8OhbHpN6bE54gOzsEzibyLpgCGum5FgZrRHMXEo6jhxs8qIpwHR
IcITPJWIA7SgKVgXrAvX2Yxm0GWYEqfjN6L3CQF3yvkgwG/HZ0mHJrAVrbcdiMlD21By2iYKblbw
t4NxwSiI77qPl5CLn75HHD3H7K2w+p4RysRtCBcdp3K+5owxD/Ztbq8eFsc2JuKx/2b/MYLX7OXg
pDPDcWzKKSUo2LTpchpBa4uVHSNkPhrTxqK5Mekd+sACljM9SNJsL8IEtbXpkjIayJRjX+O7AaUz
UwikYpkrbmBAmBAhkBJcFr5YwH7ER8AvmKM+71OdsLSeaj/EhiM3rE6GUwFLVLtujrEJpw0oby8o
IJCutHXuXk8s17wlzCeNtxErX8VQHIBz/q1HOX+3ED0wuZYQpDEsmcVc6uGEYTZ7arIJdxApNtKk
csUChWpeTI0Ft3L7j0/DfNzyOUkrYs3ubLzP/Y5bWB/E0BJrOPvKjE2AFSO6jM/czKPxI7ZyfS7/
vbnKutvZ9AGMQPk2p7jLTDVYFaZHT+2P4wcW2+Z3fjL22UW35W+uNvcNZg0d9wdIJWwj3cu79SDu
ekfugHOd8ipTfTfaEHKAh09Q817q1GB2w3va5aQzqidQo25O0igTu95QCP+B8QP+1KwTqi0M7XGq
O9B3ELccwozJeDNJ4BB/C/W2S0EHgMXY33XCzpgWSe8AnVDwcLLYprcGWxwolN/4CNUzmXW0A8PR
6e0xeCklgjGHY1hMlQ0pCqtzhgu4PhcDYi7zhZWP3ii378WAiB5izl3p34t9kAtHL2b93DS7etmx
KUc/bDxYH7L3cScTZ3wv92LhIdbJozDB4eU8WlRHwWT2zDWtQGoqCB+DQwXOC2g/pGPBp2FEVX/1
bCywXObVSQxifc54B3WCWfAhHU7HO9i2guaP23VpkX+dJIamGPG90zC+uqn4ZuaWjrZoeZlbEuqx
ziTShSRdSM2O6cIsaW06Hv9YL8aPoO2ISQyR3nnN2qnCJaYJQvsNlgUE3C+NuSZuX3GDQgkYVm/i
RbYxLh+miwQ+qUy1dbMjk8k2GUoA4/zYmsCTyZwBemDQQLlCOCnINCZQKQY2bE+iecJuxFZEPTOi
6J1ANY/Zl0BL1riBCV4DL8dVMv/aE6exbBMdRCLCc01fQSeKhb4DIYa4tQvWA+2c2H+xy5FpBJUG
NIvKbSXYNiCWzZxe02iNhfN8dLfIOUQp5lJ+0OCba2SGssIBOKxRw4m25TDJd6MDnrhOy7Idf2NK
guaa7WWff3/OmOYxhjn8IN2ajVY4xlasvNCj7/3jTYmWrpRbSq2swtPpTvj/fCBO4eSPBooRQoXH
XETypd3bI/n2sComo1Uya+mUjbGQ4J+YmgSk2076lViDMf0VwWpIydgT7ryRqEJxGD6K6qr7HTxa
sALvXF1nYn6TNLgFYjriBmjxGgCkM439DGJmAHQsFn1qHxqv7BvKH/sdIscWxiIy/mxGJfFhZyCX
gIIPt+AxdSnf87pByuel03IVewhHt1zP/g6VdH5HCk9B9caRj6JGofO1HG4RXxtWti8BbI7YJSyQ
9dHh+m/MdjUbg77t7Nca/0JxXujsni2RhwMzrCPOGGJ6YdgLuCs+HKrRlCW1mXAI4lNhGYhTBXZX
gs/ChGYYbFtbnkbvOT3kHHcEm8qf1UR8QXHAEECWenstMUwcO7QCR6xdvyy4q7fgbi5zL6fTnNNx
hr4HfudGwYgv2WHb573kCa1YdkVmrxD5Q/esKbsWoKL9KnNAp1krUZb8VvPPqgYkFT/nl93vaJEE
1p0+OQD5b+l8Uha9Zp7b2orbXmKrW2XzblftBu4F5ZmF42zhP0XkBMKYBZv3d8HnEqem1DWEXwgl
Pr4hkLip09mlge7YtHkg9VHq5t6YYqiipVx4fHj6ci5FfIg1yxQfZbw8hGGPV9ANtylqNzoOBqsw
td/892dl0uBa9qsYUzI39TgFomxHiKUBdVHNnzlh9+JbG77kq0CSu891ynXB2bDiv3RzVlUOuKzW
SPjmD6hg9ZqEl3q8k7ByC5WVySpjyM6Y43hLgYciB0n/4DXfwpXoGz9wgL4d8czfeMJYfJmVJjhM
128ibqphRnyn6AZiBAM++ppiChfeEiT1LF6mILGFWGZSgRAm2E7NQcShPsvApFOrzEbjKaY62LDX
1gTN4ZuzXDQdOH+V89HTCWlPskbDDRhhqiRcBmlYd6yk/ntPpUN7AiFzgh7gXxu/bf4plxGLRVOI
SPFgY9Guqg6StJrz5WgGN1ruZrwci+yomsEDIZ/HRNGmzgCjTc2tYFBx2iFO4DVFxpiTlA6X7oPq
YP58AQOQ38BQ5qlQpWbEEAy8EaCnjikAGpUJruKvNbsapMSTvAWqJHXJmJTkIYHYPR2AYkTYeDE8
hPk+HYM3k0Rz6FjRB+Qd+TxQ5ODfqMMMkFq2cM6ZCwYJjbzv0Q88kt5YcLXQOkn6Pcoc2l10LUyO
xR1fht7jLAMJwVeBpRsWHSYfsJwg/tUzcyvIhfm0lRdaC1+CKSwogExREheAUmlAYu6WkaMFmoWP
CIduqqlyPihLJFdW5BOtxGlbJ7CJq0qoC+WAidHmDHIa3gLZewq9Ad8EkL0b/FFsEp6k8XAk5TBH
kALB8LziT7QeH0QcA98QmCAWvoHh1SbDYcDrXhBbwN0nHes7yxuQ/QiaTiC3G514MQGoE56pciCn
7fBkht3AhEHfeSWSlXi2MoBhTnmxqpyaAkC0SWH7JPZA0fMUAPIwzEhyY5s035iEiDiJioL0dt3C
xyj8muYO4kxuMZSYxqmvAaOIRBHiHxjPDAneC96WQRIS9hjf+rnbX+/Jd0S/PJmBSELqeXGYSmxu
W1HM6DPI3wDiSFjH8ZFxMkA0wlwYOidMIwT4iT160KFFNVnFS1y1iGijcQDy/T+S7mO5kSMIAugX
IQLeXDGDGVgCBM2CvCBo4b3H1+s1FZJW0i4JjumursrKzMIAu+aSVaGJ02TdQMgZUpbXVH9h0Ba7
qs3n4hMR/DJ/tDbcTvkKBxrI5jw8MHippOMSevRuWacBqfKI8fEoOy5RomffRh7XxbQtc7OO8Tf0
3aeOT8lJeYaEwBO10MquWodVqzKLZ8XU/LtxJdnOBi5Nh/goq0CwM/+P4Ol5egkkCI/dLtX0CokK
Ac/ZFLAYW8jymB14QrHbDc8Qw92cPVusmndvdcysyi4eq08qrbWZAEs85fUkjAyw58L8pH2yubes
OPDzbNwAxP7ir2S3kdmdvqsooFzC9rT2ERe8UJRTXRYOk4dbfLy0rZbsO1B7OWlkdk25o5ENk0XT
aFjj4k7c3jfw7ni86+R2TvNE0SFmlAqRfEhoO4/8BkbsB89t/hQcO2B6xiNY/ibkaQzrCRhYti83
c9cw+YtOZPYgF5rzipGOaQoizd68zCeZ+tFeyIccDd8ULbIwAnLpOOdLyfLYsB+rqZ+CjOnP9pIE
RpB4XwU7R3Isg1csGHRheMa8WfmzENH3NrdTuVk8dhd6l+PaQ6HSXE5S9NEQB7hEVcKI5WI5vnhS
kh88g2rLn9YqTaPMAAuKHe3H7CRhCMK2PVhVVCOXKk4Hn9Lf2jksRzsSD+C+5HhMLB0B2wq7mDvb
1ujQQ7tU7ftvYXYzHuCFljwI/VjDnddK09h3ZdvobKq9U+QCEImpwoyIQvDC6mR0wWlqrBY3FHK4
fINHbp+ZfPgCvUJloLj0nnuqfAuY0zST5N9fvWNd/jMp4W/Nx7gYT0MEuxmQEck0OY66aT/X7/tC
qxF4aBcL+K5i9SHHdohMFVZl7ybkamOm+mz42dv6WjRr5CPF2iowcT1pXd7Z7z10+7bHWEgRWIRi
S31zYWbRrO4Tw2R35U5h0rhCcyYNHrXsqk5TmiqgN05yfPjUUDMT0jEwNwTS9f7Z2zpEnIamgSNy
Wwu1LzY3ruU4KHVrqAbSuUdvR8lgcj2/GGfp7AHz7xA4y8g7aNWuwl1mb753+0zQGmaegUAV5u7d
owyHkH4Sqj/iOGj1y83rOFhV46K6HjlFb6SRvWnIubjYHXmAd1mvU4lqpGAsSqSa9t5rfeNHahO+
ffHqQvURJCXV9/UxtaWthnE5kIadGUKb4/rKgqmO8qdwU+gRfOFqloi5Z43MKiG0ojhyr16AY9JF
ejvom4tFy3QSFb66EVvDjnY9BrH4qU7t0BaDpzOPmMZ5hSpAeh9vKp19qbFVh3hI1gtgmISq5RcX
iUtuk1r9lv4ZCFugXgoVFnKY3e3Lw55ZxtzPvMNsJbZvg2ZINq6Yyaemh6xngFdqgfHjqV16Np5z
UOluw8Aoq9iyQJl2hc5Y7w/vEuCKAXc1MkIEfyML5p4ipz0DwIwpuSkiYsQz1f7yOw+TwW/Lypai
HD6AHJggwNcwC5/k06yBKaNbji7sgY0Oy9LlsXlcJTNTUfx6b5z/EhHhlZ9MzoCJc2ouda7k5aSV
SVqshsdhZYn0uNcObCuOpigcLJfwdsbXhpHqbl2MgdAIUAQDwrSnP8sY0x57jutTKpEoHBryA8qR
lUMzQQXz58jg9tS7l+e9bg3OJiRuq5aCuSNuAtOhZUMrjdurFH1r/ooAcg8uOH9LUMluYYZwYulC
PJfsaJnDyP1itshyGisXb9eUpum8UfjGCQcxOLuNKTDYYUNw2dhMk0whHq+axU1jT3W0CMeBjGXx
ukJAN9DXpveTUS7XRJAJI1NaZF0JDUtu6/T/rNZzz1CIy4c35ZXQVVhyshVHJGYYMrAGj7RFOiT+
HPQ9a3WV6/IUkceKXlKtnBDHytCWMIlX3XIPTPiQFG5pAtM16t0tySmnjukml4r+98Eh27tMelK3
/A3NKhK6nI2yRQ9GCPIorbT9t5HFTyg4JGndYyDUhm4L3pog90cP0OS4m2JTiO65MNPMcTIGX98e
rk4XyJzBVcYcI+gi3s6C+oOzAe/QMss0C6LKhLwOSrCNAjFV8HVarlPM2rH07bdKBssHJrVha0GE
ch3Nu7lWaSDRWb7MAjAemAEbTG+ZW+Fv9qcKD3UdYBZme+ZRSr4solePwTTk2rjtft29HWypVYuJ
N+sh2XTH7rkVZlrUvgrCvJ4W1ogoYtOaXIGwuIrl0p6qbWlUJ6PkmqkhRgUkNekn9T/NspXtdjhw
ezjPrtsG0hv3nu2skxK1qJ1u9goThgiNdopj60mT3ASSWF2DtyTcUmXqfnlUHxI8p75l4Im4/TEE
zI4VicMq0RM+qvnLqhUiHd9S+RLZLICyjHusamjMq+n50JZ8nheBWUTxopOu4iibakrmLIMxg6oc
7MPwn2GPtlcgPn9J1qovtqSURppAtFeT2KlTIqMWx+OGZwIg23qF0/giiVDwg7rYqgDrCumK2nGa
HCGjEsR59Lj4xLpYFZP7riVuSzJlwlayResba9te2SVlUyej1+AN+Q9h206Tm09zsaiwzjmzQi1D
bHTDhr1BYIMIRZpxeZ2+lT+4i6iZXTMmxcuZzVsZL7va85Jal47UvDQofduMdpCixibndSY986pm
H07r8D5vUbx3ZHvXUJNgo1IXlhQ7UlYm787iqbSung8/WS0V9h+9kZFnIO7pW22U6Rvl/b7/EsgQ
bPiIC+8iiWN//3Xt02EMDv+2vcxzGJFceg7JZcgerJ6eg1/wktsAdxCuJRuqFCR3dcvuw64Q5Owx
82I9nPBknjb0CUTsmbdD1n0V3m5o0p/rL217ydvYQ8wZqRRK0oqD995dv537odn4aZTAAUfrqfB5
eal01m+884f59uS1+kJz5IgwJZak3I5zp0Mp4lhexF389/xs4LZhHkeN2HGSyUQz8czae3PrKt1w
Pgij12AAd6/WgWVw1OM3LbE/PzgWuK7x6B9qnlO/P4rGi/fdz/5f9Tn/nRf5gFB/wwyYIZp1D31Y
YefNOtfn7E/+RQtHA5gHzSKafyGJVYO3SLK6Njlh3TFyNdGQ44oBBNM80fPQs5ky+kUj4Oe/js3S
sml6wooHDC+UXdnIrlrkv70D2/DODDMw+2HHBCaePTL9+gcbKf5cnws2p/JYljMsast9X/QtCTeg
5LUwiN7hJkR6xuLGqPxuNQptYmV23aCb84D23wJl8CDsrV7cFuoFcJ3FH5V3UjqPW6vNv3Nxrvo4
9+dzi1qQGt/fjec4YE2vSoXncrbwsK09riYz9W01LZTeSzlRhEvnvNC+M70rbC3m3b/MjUVGdZbu
Ck87mVx58lsppcvMma/Bndw6Lt8qpmQYF3k5f+9Ojs099lT15XIqdfKSmerKIPB/p3Ktlbl4mZU5
M69CGjpaOUgsSmCXf6WJktlX//V8+hDScFvNohytCU2LbeI+j0ACqLbQ9P8zQhMfKDSFDdo1WTuP
J1mNxwPWfoG7klccOC9SoI6oCSTNb07F8sf6zXA07j6bbLS4Ua576KZJGJjl7xXpQbMwDvOnvJiC
LHRPIVR3mgOArADsR614TWFX/3gAQ6772ycTkjhSlT6ZLV7ZVoT1oheMVhoGyvyAieCYh3eiGs5Y
26N5OaQo06/qTxBdrgfrgShtuSBrhOD76lhaPwuy2+dJJzB6JE+HAC1Tgf5uv8/PC2JNzbzjIPua
gxGen4Pz33tNqrx4HxcDwREl9zR0mK7fgopARi/IV+PTkM3JF6pN7VODD6Gh+IPeynyuKmgGu7Ts
PD4i337WHirM0g7R5GX2wpa2sgomaDXWl+cmN8+Hc9PvrNLq4NrcpZQxjdVDmChcQFbYEX46bBbG
xW6MQj23CgGH7uvWs4ztr5BlK52SzuLuMf9z7N9bofV7eyUapmPCeji8ipK1r1CvjFjVN2vYoEcU
2sN7kLDILZs4v5uXXYAOgZe7n2vHRy/QuXvj7ym4LqsIjjJZ9i/iN91XzIaUiH99j8+YwtXQ4mV1
efx2AkLuAW8LgOBVB7ZlPJBg6Niz3/zOIZ9Oj631sstqcfl9NWukCz7NfSJga5mvP28FTFB7kMhO
FqKbvTnFKMn+niqfq3WEVH3+3U+4c25TvBhO8ZgBAT/0ItBaGhLdt8GQcIYpz5MQxQHz4Rj7u1Aw
e4ipEiOhiG2roUg8nBmpVbco2rwJ4pV+RTX065zg/Gvmh+CVSHri/2ZhUJtS0tK1mviFHiQCaDuG
x/oSDUZ6ppZ4ea6yoOAWGkvyt/xTJAf6Qf4DWC4dp+OCSZYa/G0dyIoFLqWLdUPQLoxUhDJgyZGU
BWy0+MBu+bi3Dj2imE/AK0osquW/aR+RYPNH3ZwnxUbuOfQWFsPdRzUN+Y3pxZPO8an2b/V4KWos
6kD+y6Np72e3xKbJVKrTa7RkAnhZ5opppoidMD9uN8R95c64UNsNirmqEfHL1cchVzWEck+seT/k
gG8+ZS4OtIB7zRUNTpb6NP9645X5Gugg1peejuLRaN2LRsqqfekJ+Ps+8VIrTKSeDwh//BXmUy+G
VDcoJfRAlPJB+p7pB2610cMPfCufM/19a02JP3ng9Ajk/82GybUEaovfeZdo/I8cPe7JBWavi9d8
u9bfvMolal+7Vzsmtdg3H6Q3o/DzVn5WUPBsW6adElVjWA9I9ttjDeDiY6FfawY/gFv73s8098mq
U33hdr8fzVulJ+N3Hs+JHjEUs0TflGEYMPuXSTLP0/TUxJnRJDtFu065sflX+941wZzz7jFevdY0
58ePIUAu9DY/j2RvaF3UQeU2hkx7xhesVfJnM6aLlyGAz1/3mHRrQOFvEvNmOGPIGCTV1faWLvUi
eAcROav8XqnDJAIbZttftbd9vJje6SfHYPT+b8I/pb7pnf8d/83enVl8dLdPiPXdS6/4cn+2N5X8
h4f59+k1DDfXfqHiMoRVPhWafPdR4atAj7R+XjF8YIA1VMeuHgCWAXM9vJa+nJGy7GNcfi/2lqPt
V/YdWoo1W3gefyjOC2S/l7anJ/8Kyph/9zcSYSyqKTkUxKiDLv40fRJgtFI4qTyd+xUEcZ6+s7oX
p9EKF+JMVQtlhIxZhS+jUVusPsS+sH6oZUbBifXwcCz3LpdjcqAIMjM0wFXHu4xd1xyN57C6NjJ3
MVFisNk/lKaTqEAnuBzvGxdY3Mqsj0xejZlhVM1ewhhvnPXrk370e/Gn1NR01ssNGrEtL4OpweUu
LIzV1Qdxvo4cJpI7/5n/VXcqVuURSvP9M4ClLJ0tdBnDFV+Lr3h/q6F4IQDqXpVkdBbmOvanwYk0
F/wuZDp7/uPmNRojzuPL/+r2PhpMxdne+Sgf2r+Z5wdiUXp+qzMkRsFbhVVHGF++fZOp3PWSMEmf
JsE3o55bRCZvKUSrfNU/KQ1rn9OvczgUDDkPrZUXtpIvjDfL35e3tf+c/TiWKsNxq6DSestDgd9C
6H1BYMqhkNQIDLJWjBBzq5Nf/oYD/zs4Mhc/rs8e1Eu2514IwVDA34uhPevYEfEAB7JPq37VWLLX
1NHSXOcDnAXkI/4s9L5MiYivUxQKAq/lcVC8NDPzJH/uZjed2skoolo2PuzDkB0GkJDAqSEjxlxJ
XzKV3ll+iP48eC/fTo1biRnEtvq4ru2G03wxLVVWzycO9eVLiSF7u6wCP4wB3OeCET+ba6uUXzaX
1QunXCjZfdbKcQVarWyeTLkxvU2ayFmX0r/59TAqZu6D9aYw5NR/r3od52n2az85dObZS7c4nj3m
NBhy7ZUEf7Y49JflbXdzKj8tCudGeS3pK5cGm2PfrI/kkDVZp/Z4loFcJ2cPqNhdZMbN06GfD4qr
DdhWKZqfzfW/Xq/jSTRdGk7I0fWebc8m1+BnXgiI2A2F4fPMLWKaFizVmyGHs7hADVEqNWuFl91l
l1aXXG3yw7EBZRVjdqUxMwT4syqvNtyOq3ClHbyihAo1QR29sl27qXGTRaaUnhd6T7XXzRwqAl46
lMbtMHEzE+0E2lnKbndq+voe7oxQ3b4RZi1W0/qoplWIZGrqxDl3Sq7ZQmdc27weKq1xvmIQwHCW
aWern2dM3H1x3TyUOBVtUeBZgDk2jnn+l8EqwNE9uyfbHPy2PGmUNbPuV5NEEafWJb40+uAb4olx
4zCJixpkq/mkPZ9V0tlh1xpPpDGnUzq/XFG5Rdztb/78WcgNNpVDXLa/84Vnsx9Xc2BvyRQxUwwq
hWapnDN9LqD8bfXkUYpXm2zNzyk7yU+P1+rHCRi4PJ3r5ctyeLlsh/uLfpfZS8dV85ArdEun7Nux
fOnkZuNOPrN6KhdOjcrq2s6Vbr9n4WBdrmkG5Bvn9bR7LA5yZiLfrtuPVWbfuk8ryT3DfjZ31It0
cGbNecncu5ymLke+DaWKJCtvWOO+Wc5s0mKR/mBRiA78h+ZaRrP9ppl3MF+Xq0aeQIaKKD8e1cat
YvXheEEgn6ZHFn3F+ZOZ1NXTKxAd91jJcJ5NhuMxi0TRvJQVMDHGh/kSB4BxI3tZN9krTlHo5lmQ
tYEhi171OMiE+XnAmhKT9cWFBOLEM/du7b4eFV7LSn9iJuOq2CkvcSOhc5WiHuRx2pqXs+3d4zG5
tactLGSN/20L6ynQrsY9XpFtxjCtBSVoIbknUOcm4EHbfoIyUQhUURQWhwGS1QUBrBxIYIm+QBwo
XIcmh/0kmxZpU9bdPAcXbs2NW+MZZe9JGf57Tirdam/1m/tafDiN2zsybsVNMLHB84uzjyhko2Oy
aU5bM54sd4nIsVsKNKjEvMA4UGe2g0O0Y7p4JTjPm4jRuP3OW8eEoQKJBwlLoZVrVXuTXbRGT0Lw
inT4iWXKj8vW3sg5TjkpHAJvyu2mC1VnNGmghkWLF1ZyvXUy7+eaBQY7eZQuidTdcwLVyGrKbSae
HoCOKg7OpnlLdx1iYZeaT8NMuWtyTrYx5ftPqaUnHu09EirnpPrOJMf/V1/K7z5GJmlmPIrfpE1d
SGW75UFJhntoZ5JdI9vOprvmvGeeclfQc8lUJ6Npdy1bUfFjS3ioledJnK9/lxv3r3LvPsinte6l
uX+pxLvmMkVNj47R76G5To0QRBTT/ukvXjniR9tI3V/XyowvZrgH8tIaCw9L7OnSXrzOHkB5ZP3z
Vv5x/HLCUJNmpZfm0zi6PYJq40WcaTnRPBn/8B8ZD0sDTYO4FtRj0OK03Lg0FbzsG6aWwbz7uukw
VoynrerL9xv0sg3fSbU+Ik3I6NTMWAwMOxuueVhqLVOjYRJfP3I3PBmb2h3XgQngUblxcl/jBkeg
RpHmSWfEJxgU2XAgcY2vFzsMGoxc06ELy9DSuDXuMTQKNYfZZEtiE2kluv9fwrBBNcJUiGc+IXDg
+PLXFU3poVNtUChY8Q4ua3sc/T7t68ybfW3GV6NyJrrWtuayu/NvEF88S1ZPi3jeXrifb99oA5gv
GpsrFh+ak/g1kwitiXeZriPHtAscR6TASS1WUXXHkauPMREbCo4+ZVy4HlPjzIVItW3jWhwe5zzN
DfbJPinUJYZS4mxktyWXv6s2RSgxF93OW1moRwwwXTkyew8g4hkTc2FC1pTlNYkX6qOLrVq2OY0K
qs89xPD/Wb+6zOYlug13uHhaathyOz0AetioYG2LGN0Do6dATcOoe6YL58Q17rH/R0aC1hMzaxhj
DWkI8F1XskayYky/fOodHr8g6/vYNEDNXKz2aG6dBGpCeJH5dNfIoa6VG/keRK9/ToSWaJ58XuN1
q5ge454sNPrMRsVUkuvJilbebYL109g0Ajs1G4Wi/HONDOhgt60CO8pY2262ra/dQpdrhEDHbhPt
s+Ijcn1obwNxo3WOc8nu71mpF5pGcYS6AZPSuBZ/bmit2LeNAa6BTdj1WNKj9TlPMea6x0Q609eY
ttgQWj3AW5RvS8v5+FhG4+ix8r3x3QflC0B7tMWgg5EHIzJfUOvmh6XvjamAbG/gpJ4dZqt0P5/m
WKHokfSUL97GVuQAKrvjImIZkDvyilVNYRwAZWykP+uZnlEn9Qek84G1qWNpMVwTtujR1OeFWxCu
DRHYCich7l8xjmFtvuPe5WSWBoUt4y4BmL1Q/TPX1EexgejV8IH//9HsQB9xEOpe+tNfZGa1D9hu
znrSv8Yz0nP3OOKeJorQ7/1x4QJJW/8w+mTc5l87ZEtcJmcRA/hN1L/78Wp+v4tehoWGJ2ZRsbF0
YYEDPXWzxbZZIr4Xxh6fm/Nk9mgxBHFL4JuWvYCwyDfDMFelVtdO9xGmnaIeOxz+ViYUgYI4KD+u
TWzcThiYwL7X0xDLPVPGf8m0Hxj6DfmMPQOwV+c4lOrTZNGb9xfOhi26eDUtfVWpKWaIXeNBgRlO
bx5/wsm/uZCwhPN6sA1n7Uxj43sRpB9sCOus2ih7y15QoxBT87sUvdr42JVQWREk3Aa9kSY02MN2
K9Es9VdUezkkFYNk+Fo7Z1myxVerL5BGYX6ZZh7dtGjWAZ7j5/Ip/DprywREuhUuMtldmyV/Ungq
9P9fKdfWrh1iYWDAT5926edN7NgJVHaBZYe94nQNi0Lz3GlHoXAISgYLfIKhbN6cl5F9KTRRwKgU
9mCspZ+9SrdeJeaiQYmenTtrhm9jzmcZcXuz6O4JGnHDcIxG6UEXmeD4HMOY8FPlJeqPCyURRC9G
5G2QNJhjsYq+TGdo6MsGCY6EI6svukRmNetJdGHHIhEJFPuwZjExRCrpRXS21rdxMZ09kJGkmuUh
i8lgtZq2Yr8emsfk+sU/i/AiUE/dFGL7dnSO9Xkbxpo2GYy2t1/5h/LD1MlrE7xuPrKCixmKw5oo
n2kdOvmHnaK6n02Z1T1UuoDlebSOVjHTiubF8Qc4F/Ru/gG3eQFTziM2Ier1pnkSv2RRnvuhaS6w
aO5UaJ06fC2EwnzIlpC0GsdkGc3iZfvc26ZzaYBj5jXgH1X2SpnW+MFZnjBbtHz0xX5Z4TpKdiRR
UBLWD1sHRraZbW5TbQ/PRGmQLvX0vMchAIGBDisZESoU9h/rltD5iJR0w9y/kS/wU4wVrXX0wTsm
9NpJkidIIVZp3Z9J81O6sAByeFs6YVSY1ptVKN4vGkiK3kc4ZiqYuoc0qENAsWku5WtsgRc6tcQi
cWpMHq5f18SDcTRV07VQvSb/WKXXTmtOxG6Mh02JD5kuQlyxrMGS31mv/vS4HVglYsCxySyxFXaZ
GWjp9Fn6ZImi5tqZuea9qapFIAUVA1Sa7hqg/BC8IRFQ7blRMb1zLgueR1s/DnialB9tbSwI7aZc
soWzrDgZ/i25SJrGQ2f2ev3Sv5M1v6qH7qMyxnZoDwdaeHJ1Ebrq7AFDzAXE/52LYQ6JPde4QIsu
r+uWk/UEKUPbEpX5URrkglheCWzx3vmr/DgZwlVyI68IXwGb3f4okFagx7ezD6vOlPiYnQ1On1E2
8IqQBoYs+WhuiFxzkexTiUKvUHfiSsENscDQPTxC1P+0fr+LIR5xZFafPuD77tc/t3ruK/g77Xn5
SJA9LhJelpohi9g7teQmb8tezbrfSXQPdq5jP55+F5CjlzY/LDq5NmvwiRlteohph8a8e2qvfll5
kJxUA/2Gn3igZlx9NgVNO0TYsTPdjusWvm+pHfcI4XI6LN+CeJHwIAq+rcTX8DI9ele0/D5zJ830
J8Njt+DY0jOWGRVa096fu9rZmf68+FfpFp64+YiOT6HwWHbV2N2NIcmYSeP3cH5LaaKwahYinv6c
88Bi2Me7zrxnxmCSbd6agF+v25L6ng25S7dhXzkgPX8niyWX4K9XIZNZrodXs2eWg8IowE88E0bn
EVLOUb9Kv3be9bktjWQSrGAsi5DvFOdcaZ/k/lmoyblbbC9b11GIpRvqhGpa+3M49ea3+JnMXdvL
wW4I7OZFzswrLAQL8RUWSd1J/xR48tBDq3P1oUXaWMZTbwSBxjYM5p/iCVDhPcvdNNO/B9O/vWf3
Z5PKzLJ1SYtWvZWcY2AxeQh5Cd8LZP2SJuxT8FnlAvbEIVClUutvg2+S13Zr6/wGelHAjsgC0ODQ
c+uH3xA8LF/PmHvUw7I77WaHJgb0tyMFZfmRL2mj1rk9cG/m6QRmdUbhkg7uiMIsVAlfiEDvhDQK
ovoinfSOoYXSx1VxZgYrKyuzvQ4CvbSCIK1o+rfSbvgsNRmr0vPoxmuHYVnjZT8axZKWkhWe69VK
hmY1WY7HxcHiZdVDTYv1N1bDgJFX27uPkvfHRAZv5j6CcjcNI+qtHnfpOhGbHvHMKl+HD1z5lruM
Nu8h9pWcaMD24aq9Sxc/yPeP4RRTmQ3B/CtXE0D2RXv+NLlGyOmUc6HEI1iKD0jomQcjEff/yGyl
PZPOtVuxJmbtU49JGTuvzQP00t/ZX9j7M2FgaTT95pJWP7uXw0eokbNOaQ1jT+ZOkRVscVXs3ZpF
H4BYMS4dB19JqfKyGw6OTSebVntZQo21Bbl9DuE2zJAKSs+VpODqU3x9OKpsMjKNZavsSJ7Jj6xk
6ECwbpyq2MW+Pxbe/Us7PM8zCZoMPWhblx8h2xB1sHHjmk2Xf7gNK8+rT56CTJ56hSc9dFD9UkwK
h4eiPrkQLNUkxwZhe81A17ojqbejkV2yvABJqjMWD8HF9szvFXb3wdT1IU9pemS2VkomHf2ORnj4
hJeiXVjE93jSYdXbmnUwJ+wo5QOcPg/gxhKFzBMta88vnE8I1H06ZKdUzVUJiatgoOz+dk674/P1
ma5pWP6Fztwbma8Ce9vs4y3ND2+P2BP7pNbNVgLOsPvcdULZXHsaCScYj2mmA8vkTXUBSQ9g7bPf
9Wh8xUiAwAdfzTUYQgIT2qkOysPjoikpp7xYdLAUINa66QinM8WGrpxO8fTrOJh/a4DvXgHvLG77
JiP46vzr+put7bBEQnUdBZu0Z0WEl17rZ0arh/C0rq38S/YnmasXnm4/hxftqQmF5TeBuVmq31WI
dsCc95/bHIZr3TAjrY3tN9g6y3ZE39E1Jjey3vJv6JJ1xLtvfNH1cy2MVgOtL/XhcwIY1rcwgcz4
ZxuXGc06tc72Ka8/P3nJGlAtu+S3IlPioJAUPg2YOz3ySn3VZsO5zChch1oh7zq8mX/nVqlPpXhg
ontlSDZr5z5REHSTYeYgcmo0CeyhhVZXGtkscfHH5tf87R2kEMABwuRXfeDTIZltByUWfvdm6D8d
60R841kvd+jlDAOpxqhBPiMzTsa35uqQnMrmFTSzU2NC0/ypV9q0DfQ9l03qTrkPKiZJHfNJVtFy
iv3hvUCu8C+zbmV18JatDRuDa1zZtxbCqGqvhN8ba7cHatKfV1zZgHgmaIcYP9lUEeSV6bFxpBL3
2MfxVF605gauUl6z+Xw65R4v2d4YtHXoTo9p3lTeah+fv7bu87aYzuJxPq0SAtBPTBu6Otxo1kAa
Nf0sZf8wp9NS/y1xoHGBikNGqyaxGHexHZ7L9UqgZDRmhhvM+4UFY7c6845bsbmD802SbLV5pvCV
el+jXaHJcIEl6XyOBN1EM6pcOvtJuq21iPNnh262+uDXK0nA5mFbNWmBOWEwX+lBjrGfdFaQTMvF
ZL9vIrChsQEyAwN93hqTY56Iiam8AFrTSbz+tvavmaSM6XX/G4mo93+PEBUvGQeFp6V1i3Rggu7d
dDmU80McdEJmFizwN9JcJj6fI4TTaSZmkYWL4DEV9Imr8Up5MzHOL5pDbzSPzxHqaPnVVDrEgKX0
VdOqDLdQBhIkI0Og02CAoOlso3kYDBSWDhqhj62WkRVDvwefYfVTHNR83Dbeo7dcGf5zDInGOAZw
23+aONbLbRFXdo3tk17dF/rwpRyLg0i9d+LRWUPrZPdxnMUYkxWl4yMu0WbBgQMDNro/LGqmtQS1
qa1ploVWN0K/ppY5HY/6+qV/vKwfCp1zIDMg2+w/b/yVjYbE1mheqF6YF8uTYJf4fZ/XT0YCVDPT
0erS0H4mpMvznwGe113p4Y0sfnDXCF466VAnNfdQQgi7n07Dwwf6CTpV6Wv5vSKOXP1UHm5ve+QC
AvgJ1poxbXWhJfuhZkZNDy4qnyroTTWw1I8lMpd69idQCfw4TnNUS6GPHx9/c4jD/8YDUqgmi2Oq
jFdcklXzZiyisP1++g0BoIYlRADyyOvldRfDZx9tgk7Vm0Nbe5txHrv0NMl2Yho7njcPgzCMVIp8
9QPXMoSmfjiIyWwxu0LHlF3eD60EbuX9RMwaOp45gpk6hw3PYtYttC8DV3m4plgX+Y97Ptb3RPmV
RiJa4uisOa9MMVzeVpdo+lkebPTRa8PD24lIx+c+5AGUyIW4ZTrkBRzkP4UTKnlVd9gA1tHyOfPl
hSILn4bbVoUM1Pig+vnTh+4r9Z2HRMYC3f3afB0uJvfG1W/dGygGhrVGNeFRSyLcdXi8V6omRjTQ
SfOw7rfCZ+7TRZf1KeIb4zxl3LBwQwCOd1ilWrFo4nEx3vwcn+afNdZKu+D4dogur6GsKj2Yu2OS
12jTzzbLSaV96ZZSIgozDaZJDbQORXxZGToJL1vVGfC0LsmplU+uUWUocCHSMKowUbOXC8jkM8Od
odx+OB1IjAHtaD9PRoD2qdklAz+e9bhZeTy/Fr+u0eDYwX7T1sE/ujzM32qd6tv+M8wnbNR6xf6+
kWucX7Y/955BIu1zu/jM0aGx7zsgUebBSaWHfOuPeq0umssmvrV/i0qbe0NRxw4UiUp8qXRUh+aj
SfZ+97do/lsc3Ub3hyNRyzgy/nP2ogPbnL2MW3MmaghTRNL5Xg40TEJOZDxAPDCQKBfj2qNADJUJ
g5x2wKKdeVh3Mq/HTsnJN+2XB4Xh5quKaRmbxtGtUnxO4SVYKOOuzRJEjdd/23+ZFzPVjJB4F0+B
eIWLQZfRvn1rVeuTVvatMLze6tcho9UXQ38fNr1lMG4IwKfRqK3J+/htz5bw9JElonhcB636/d+B
KYec9XfX3T1vccuR4X/Zm8JWdlxDGMw9TX5q7/sGBeGtd0rHTDPOSfaETh3Gx2Y+Q7CbRJXP7Nv0
YW76F0odZneSXySna7LeNnSYtnK/p1W6a1+/sZaq6WjSBERCtEL1hmkoo7efWVhI8SGpVHjpsjV/
Ns0lef+cGkQKCWoEYEDuEVUheotercGGh6sGgaIKLSBn0+gP+lu3RrItKNIFMAn0DOBkY+fPD5LF
YE5RjXnbNfdNrUNCeydEEAs7rg+gRV+AZU1Jv4Ily/eiz0P983kRoVo1DIlOzpErSMfxQhKYq4OX
gy6dqg6kA6AH04D3AcP7FgNDTMx6VtmG0cibIQDcEEsuhJBI4wAAdFBveBgSff2HZ290bHxM6zoH
uFDR1xcKmf4SIj6kL0BYeXeDT+bOTtH3dwBq8imvnpTnQDKqApT83jx61bN4ZU4HFn2fYZ8F5NQm
YW4ybpKCpsW4xvskyJ6DGwxik+sLMwwUl7AQb8TQ0+COgmFp4qbY6WnDU3rbTq0xTspx4WH+WWyV
/X4lOrehjeGzvZNzu9ArxpXGurnlr1K19GhRzZWFofhr2yjW/x3rYcRs+OJaVGos6//O9Z+FC3Tr
dXZrLclXNOCw4pIhOyGzfw5OLp/vARcEPsGVwIiQuADnBYiYeQ0YJvzp3l/BuVGwU6/DA7yES/R6
qo9eXx//bxrRNurlVKPvSSKjjV9u9Qsoc5oC2oGZwVMhoDLBTCaUllJo/zZzOwBKDUYnYN57Z+PH
KuDE0gBlLGNCsUY5Drj0Fz1x/XkGwr12qqJMpnEMgJJP+UNEgZshEmdcXg1oGi6asN4GK4ClwpKA
lA6uoJQAVNx9zWsntIsCgCj7rd+0mR7Lje9fYkftC28Z6ARMwzkDdQQhNsMAKJP+W5oHk8gwff40
6n8GRI26HHY9UwoXmgKd1bZIvwYBSbfW03CVrhuAUrU0Kl4WSZW7FUbHOMmZr6xGABXN9Jv7ybS+
x9KjgQc3qS8TQO70t/JYePd0ugsiyOCrxeqQc1ZgzE9HN2fFpjnftg2X3Uyi6wHcxngbnYHgDzN/
0s7oPw1ra9I6zicVUeNGo4w3Hcuf+HdLXrb28v/TBx4cu7tNUqrFuRu+Zryj5qm2dofGbNKQ8/zv
eCphWX7DO+b5+DrCdp1UiUEGu3WDLn1LX87dTE2iMv6EBsxZ51vqK7yGyGde+qfBjInO4+yn+CM5
v+bjPwpoEOfgOXFNfzlo1tqE5FmfYQYQaTLxCy8RPF6dX60edpuLRsnr4BNotuxg8iO7vMrXjSHU
pWOxsI18u1NUwrHB2Fy/OY+lsJSAtVl858uMTVEgLAv8uz9a9/6t+IMsiX+3+7lcInOm/cpOxlhf
TEn87/337bXEKJ9s0ow6N7BrLHeNGxsbkqd9bBh0kU7Ii/U9HxWTNnJR4Ja9UCEjUl284lNgaxUf
zTnc4+A2DcjAIuY1tDhRfdaHk2t6mVPeyNmixb551SQsoXA28pNGXtZghKPCDumBUuqbx9P0V15V
ohjgZ6IhEIoxld/xlBJk7yqUG21CEwoeMNDtkLA0YIAQlmCxNU4qL9vmumPsmxozV6kfP6ut7Wd+
wC5f8wXGN7bt1kmIX7i1rWJr3cm2Mi+19+rTub3slGN+Br2JxOTyMOv4oXm6gmMqFaVscg6bAPG2
ZP4UlBCEYkmNQ3EtLmvH5eRqcUErQGlw6y7mD5nFyAjC1aXJca0Ajij0DdybFlpFEwF+MC0uH46y
3ISWsF68UtnRiZsoZ4kcddImMQ7ORnv0mPLTw7O1n6bxDW+PSC/ICC4x5cSd7bglPe/YJLlqYofk
PwCs2p6LHHZ/k4qFihQDC+1dzXC6tre3ZqbQOznssvXs275D7QUdOndWf2fSJK12L4Nyt9S7P+ZN
Efgteiir0WZU7pa7W6H52Kw8XJtDrkrtQueAeFhq7h4L/9F0bkuKMksUfiIilDO34glRUTx7Y6it
iIqgoAJPv790/h32THfbilBUZWWuXLkSXKFGBgNxq37Wj3qXlTaKhvX0vX6vb0N7ZgY2JUVHaxQP
m1O9jQRm31pUdBX6DHb95jQ752ueDyLvuW4EopvVHDc23LFQn+gbc6PwcQgRTJ+LJlxwmneP8OuR
3+gn09sUMSM8oWwmXavRVQD0lJTAdYJ+3C8RD34POfZJDmHnfbhS2xNyddxDWsHb9Y3Rrl8OrNEd
BhkT4L3WA2tEEuyozupxGep/+NWbaBSPHNjYt4UT3hZl/zK7ztIR0lJcslg/5BvgYlIqTiaz8Jpg
a/SqgtyoIfPzRq4hHgBYM2Dky/rRNJ7W/ZKUAbZ/bE9e/q1X+PEJBQlGNvPvq8Ym83X6MGnj3Vw2
wVvPCT84sPYEFQakKdgbeB8iFIfXKiFZUfpcWF+kGpIeN5HvYqshjJN1lAtPsd1o9LpQh92E/QK/
GwXlrIvcGq2+//Ur33kcz6dbOT7iCxCc//t22/aczs2NcMabvVenHuB301Tb6iVzY6B238NvO9uX
DNz0PlbX1pSupAMzULZ6YAbXZezFnhlYU3HXYXVzoFhUQnrOb+zZw028VKPz4mH0kmHRAaVoi4Ja
xK2x2y92Qdw0FHJE/O25YKr5ycDA76afL20V0BJDPuwurdFm9EughYKosMi+KUonjhuNIgDdmEnN
M17ZTxmnK03raZcCyiqANegH6Bzq5hMaZEn6UPZkEsJlS1wOpyMKbmimeu/uq5MML+N6cPOsXtVN
vNTbBVaPypUOsX9Xn6nBZ5B1Gp42MocNDFA0JCzws37cK5hqSudCugJHDDEyhGVQ4CJt0WVm9CjG
db9ou0iGSrKkojctQSjUoqEArKRF+T8DuRakUXZkhKfnMFNRCJKlVvAJFv4Dyt/dXTceRl45sANl
ZAaf82P5BAIPHks9sGfa9MaK1mfp2lpgWYd1WBErNPhnjLPV46BvrDAe3RbmpCAyvsyYnFvKW56E
vTSvw5wDB7Dpw2ZGky2CSoxk4Jg+sCOL1aFudOKoC84pyo1cEXEq2Gg9zKFtfegUlsGyprHGzx+L
SNyL8+h0Xn0d07vDzZP1LkanHtNjbIbZmUVexKS5eTfG+bGnu/LxiyeM57G/jK1pOiSkVEbO6MuN
0duYElRL8BV7RohH3jc9feOMzYmsc2TifDhVVEQg940XLS5ZCYgrt745FycNBcr2B+K52jncJKCg
CVMGWgxzZ/KABiaFLTRuQrZir8yUmUmOA44at4NtmmPJxYrzE+MJy/KTm82l+daYwng/4yELCd93
hQynR9/KSTWh+fO6DDXaFBYYP2NkjbSe3nK4Hq1382SiOVM7+HSKDlOrJf5x3UP7tR0PY68eyIMt
xbvvd0E0eQ7v46d3mzw9veswIW9e0bFGzamBCYuGjdl38ug3uOvFoO41PAObrM4aQX68LONh3WOg
hwU7XjEoBjJ5IEN3gbQGn04+jOfX8S5IWZYGZyfJVKqVfxwBpxONLAxzgehNgnZME1FJIgFMIovr
tyTFKCI0xHTPaWVC6Q6pBlATfO+GjBpRloj4idt65SHBEk4uTqjImgHQoCclNKEr0Lo04tPocCFM
e3KO5NSRfwXyJ4XFP+GnNeH/7XqAdtwNdKq5Gzxg0cWY1wufgMbff/+E60EcQ3gg90gMnTUu+sSA
HTE4smDNIaPFnhAPb0M10IOSsb55Bku+0VUZX/l3D5G+8Jod6rvb977dNbt6N/dyT1ALtav09K7m
0s6p/+Y5eX08uY6vY7mn1pRmBCNjqrHRaVNlYY1k01OD61mdVUHEZ1tYxph5U/RvPVpTyo6M4SJo
GIlBZw6zdUTTZFEcFAqErHE8MllANHxnTlVBMYg8eyY2VxklnjbQBtdQO7/2n2X0l8y/Q6XXaKvt
lIfav3fU/nWQjSgg9iMAwj6M89bs0qF0uUVRl0sTxSGx/PDmOaO65yx2/bufMmvNYTltsDnbuAJa
SLH75IOZ3k0+hydVKfWB5T2Nt/GWMaeQlLrAhMaX1JwgzZ9Q2UBCffLe53ucqny/RfxkjIhbD/Sz
F6IvOXqtTE+dyHarbyJsEXOszyfhndXT59EGpjwyoX1tTB/CvxIHeHFfmX9skiGuDLgOIrXcVWNs
Aos5GCaeeqx0FGIxMg0vHj7XJqWgMz34duuBWPF8mA/ZxYb18hFe8lYyh5Y8t4PG2gwSvBYL3yDr
I9TDOJsekWiPu0Ge/45uGIJc2I1sfp885oKrXSek2ueUlGA06nVMEzxnVq+lCSKiz1ACEkyjMATg
mYzAHhfOOFpkh938vtL/xBqrc2vRmDEXcKM5yd9XgYIE4jCkxCnyPTaO2fIyVqapJ900Kq8YvwY1
/UJalfdm+T+9p2ceL+PGunF8Q26D7gefsWrJNNNGdwZRnzfDagPAQ6MoLL64Mth5Ntemjw/lf3tN
UFhECtGwFHk1Sm+EckCW0sRsai7sDUsSMCiDHYGUiM/ee/tc026OXoW8W/OhOOEU0Wl6Y2+ylUGM
4z8O9wPgzXdzORQJyuitywr8cm0SmeyVU8ltTdc1SyIZJkOrJ8us7midZ5fsg1/5ysSRB915W99D
trjQ8OUxyAZXX9tf+43hI7QoKgej+Mt1N/mzzo9Q6VmDaPJtyx2OvA9mrRiYwzt78W7IbjPHI8B4
0RGC0peFvfngwn1WBJBEHOkiPUXscIiJ0q+ZshTZ60jbUE+TDAjTIEXcfItKJ8QghvXwiXzPjWSS
eaYRKX2wKF0jarwS8DaHn3kO9yIJv3uSviiffPfKOqeKR9hQHIcp9KNyMaVkk5DwozEDag6UhbLg
ptO2/og/elnm63wt07YKnIWypI07W/Z9JfvtFd/9Kl+7P3OiEjKcGO6I1IDsgw1mk6kj/Rn5L1J1
dPBag8ZTw2asPod0wNmNuM2k7z+U4oAWC84DEpULwtxBTwqUhQAFKAe6mwopr+4Cu+IUESvjtgmw
EiCBDLqQQYqufpRQYR+/B9AW3TUVocAvNofAUfmDW5TvoyXRIRCpSsEtohU0KWgb+FpMbKggc4IT
W0e1qKVeXF5EREMGpmG2cuK56WPzQj/3V0hGcK4C8IKAv9tkHIDOtaubHZhrFOqg3SeASjcdzefN
1jxogsTznQKjdj4ClItaod0+pb0MR9jpjpLWErDLaK1BhWC80H0I1+o6h6eK6hgULZ4XVivcOZic
BnhZ05ueDe8vay8RRGqJdOQLIqjae3bAypAPhPOntYP1u7NcLoXbi2YksND61lra7pKepfHSklET
Bmy7oD0I8T6fELfCUHHpjSEIDO1eAalIaKJuZ/DRcgq3lrCG6VxKixk+RlQzoTu3OUviOji/Qr4F
KHC3IJfX9nweSBR8yg698HO4tENxsEHW+oCSvTl1zq2RoGBolR6F0af42pxBgDG3Vlpb4ZImraq3
LtrbnBGcc2a4rj94MWqdin7iMrJ5a7uVEagGa9Plp2XV+6NIjtPJwa1pK8wrUCUG5A3meKqf/kSc
cZk7lJxTuxi1epPVcDg5zWHSu/NwzqBsCVa5tOW39TdVuuCSrSX4QevdOsft6a6z9N+Q3JZ5BzQu
7yetAAXc1J0HUKnWvFtrb/nUJWlW6Gx8e3cg8XNJS453nr4ZLaTw/wPORFKyIkQTT+Mgst0AiCdE
h/GmE7zSU9SahPMts6MEG4PJyivi1gFOp6Cyf0tufOsgRFj4TBASD0xWmPSiPUwjRTh0YNpcFNOO
ZBlA3RqsH7Ax79BC5Qe9Cu9ZaNxyOkI0BTbm7knzSLTol8BCPxjS7h1spokOjb05a0ybntYig8hL
+D0AfqInsNBi4j4BAZwM4VHizYrQN6rLcoc0nO3K3dI5rUvq5Bc1VC4ELaRoeOzghf7jnd9hsl8h
IyEFSuhxKNvP1oF1LlOWehgmPUDcz81l5gCjypUxucQPfMEYRSUTbFakIQmaGE85JtQKVs0b1mkF
ERBciHqAr7uGzc34ITvRIe7iKECyUEKZbVDTmDuyEqRAACEzAFakGnim5mSEMy0caqcVyEgr7kn8
HcHsHW4WBb74c1z1SMBG0G1WlBCFGHIGMuOWCaHx68fdL0fk4zs7ZEF1BFKo5wAghXfGqOGRwnF1
uB1AXfiUwswWQrJg+deu7QnOT50G1owSW/DFxn8XEHcCUihc9LvvQFm7UiJwhV4PFCNUbpIQsKK7
zlogfJot/fBoiY5wfZmgkHNhOgOkSjAETI/hgm675d4ycVP+LOzOqaQgpNxAwTdrtBbsoq0YIjta
b9BXXrA4IQK3DpXLnPctAY+BFzjrw0HqZIo2zXQCKQuQCcCN/TeXQYhBKTJiSRvHRC6aHkH4ZVeS
0Ugg6MvqBF/mNdf35HqbNj0kqOIn9KsbAIdU9FEv8+BTEKHhhpwKEHiW0I7DXDBhfAaTT+jb/LFs
hTJhUPluHU6oCJDZjX06Y3LV+OGEgXeO82QBIPDBeyXL8k+6E+Z3BxUm8rgQFTCo8gqrxdpHU4MH
knjsPQ3eIoRBVgx0xJ85Fu67J3+Rga05sMHkoSPQRJHpc5J0hDyQ4nLF9jB2cJMoz33xybRzYbaR
cMGGy7kIbxBC5a839LVXUXQgHH5yYJhmiSGltINi4d/zklGAo+UeCG8Ickz0ThEFw0L9swkyoTRm
hCSShEcvxUuiqCykbFTlxKsYoOEPkxzmERVDgkvoEOkgTA7gW49oO9CXkiQhL+8AzOV9cKLZsITK
LYtELAxEIq4YMmSblWUiha+QGiIBAhgiuAvCk+Cakof5F3E121thTsHy717wAdQpBZes9QPqUgjA
HmJuD3ldFoLFaMttEX6vzPG8b3coWGHW530NtFeGSUpWJHtlcjTqlWDCQzPx3lCYhZ14H0Lwpo5D
XtkYmPLTWjiH8nvekX7aOJYXOqgrxeBDfFV1Dcurvz5lhlU6ubOvQzdhhrDc6UKgj1+Kv0uH1Lo9
1W5EGxJqcq9dy+jbgIegLE+4ge1dJMQaSBpXKjwAV5AkjQapTqVaC0WALG1XFrJWbQWSH03KZo+s
f7vxR0959K96/9V0C24oz1z6Nk1RALQBd2gkzTZPFpV44i9+tuxrx+RYTfDyvqkJPmvjEOXuB7tB
bSsODYS3JlW3yGggV3+BJflhC722SXSwQ35AworWEQYUQf1nQOoOvM3pHJ9tDait2dPoyZDSOzQe
vcgzZn00R9ng8VaJEsXy4ukQyb78kK4BUSeEvB6GZAiE6YTHShUENeosvjn7tcpWwLKXVRvOP4eo
5VWL3J3PWSUgYqIubPS9iJfTY4JZ24I3n7umN+GAHp0QW/N5iN83COUlYJEun3uClc0iwpKj7SvM
7Ys7h8HinhQAeISYEC+XvSIkut6z1Z9Iw3Ec8jN9UGgMhDAuqd3se3U/jDrzpxsGrDsNciad1wIY
i+JqGMOaGciK6M1xNWR3ogKxhW/y42piaqBN/mo1cGax5nAV+VdAjRYGfmMgXoo9ohyjm3lEURg7
SaVJoko0b2WHJnXanpNy6MAAlS1Zcn8ID7BNQZHsyK4iu5sUckW+sEDZ6dhZIVzxSZJdLikFgDeB
1PhnKF4yJXdgGNIdVbiNa9p+sQWJRZJKfskHopshdR9YXAPOIMkh3nKnTOjLdkMyh1EUUYAmtNRv
RxKqQs8Qz1Lq5ETnnI2VD5CCSKFKX+FLPlBFkKqoCjxTXD8hLos2shQQfDi9bUwZohTvoHgMg5TK
UEzUv4ynsDkZVXFlGj1cSz4Pw8YtuHs0TPPqI0zcN2lBKWaTGXEF7cL48AKsOHGBWGaKJLCdKIFx
wkJHb3JaEhSwcZEShQgUkRMVkjW3rCMoLTVbwlIBQJO+efBhIXALLMcNZMeExNs6yAoBuSFtKpuJ
ALT/CoSEc0ocwHNcDwUYOneCO7t3KNySuqYSBnACGdOkhiobCmVZwFTovuBI4iOJQfuhQrxfwFaA
VjYRTFwgM2TXEyhWoAiBwuMO1rzJHfuhweDnT8gZzwXs2nYyzSgWoAh2Ig6XIPvCtX8jHW+gIZ0Q
HzrdYoYQEQg1edmB1OqwZXBPpVCV3YEwheiepARlTQO7DViBkw4H77fA2bu6+QgwjVCGzr/wnqLt
JQDXH/0AoZHd1uAKCU8ZW0C3NnwvWQM5h5MYTsqLvgyyeGQI3+PWgqh4GVD2F+bBE4+J/BUevSx7
2l38rAg7xMgiShABcjkCqUd6GJM6YLpKZw5xj3fwJaQKQ1IYT7y+JyMlN40WDNx5s5dQrGNwmzF5
CHcIKiez5sZaE2uHjLovUL3Yvx0l+5A++Bx2GQ7J9XNNIZtUj9EEpNTJP0jWIemZE773Xpg8m4Wa
9pyx7sUk7D7+/Xdy2LgOpH1yFCUj9WM/A7FwwmD9kpUGAGwnnKhg0giFj+lXzarC62GMxc7JaqNK
g2MnHBsyArZYkIPYxb5mPg0rV7fFBehekjec+4gRZ8bAxfOFj4Fl4JoJ+5hHYlckHSFSKGA9TAKZ
WTUYJp4wJoCw4V8BQhTSUYEqAbEJ7D6g5DVwtCxMoMsAFfnujvH4/81gm+gDVJILiRYCi0k9SynJ
LgBshXgxRxRcrDcyNH2yO3DrYQHgHTDz2OoB88kjifNqU12DAib5jHc3GX4GNgmAWlCgGxjIa/U6
kGgD/zRAFUuqqmR12IPSS3DXxVARjUhXBOHOUyg9EZwAP4a8DGlUJiCuXa84iMgIVCynY05uvexQ
sGvRswaAwwoL33EL/4avgvUPLjNJhui4PsQw2PJL124XfC79WCAYpK5GpU+JABG/n57IQNGWUPJr
2vC+Ia8wMDdGCPS5uCAV8mQ9fnyr44TxgKIu6g/hNBq+MKPYc4eIhrLrQTEDC/itE+Y2gwMvXkoj
BDGWGDTqSHWf5X9HjzbqKT9gmmY/sq4jloh0xmCXg+LPC6VIgJ0V1xUexBZKI8cRipWwSKQcsCYS
E6cUU0+SSYgYksyRIh388n8zDn40L2ez4SPFoMqmI+EX9pFTgrfQE59Oip4EFpdD1Dj6X0prBUKU
s/mQKQQTwdpDq4OdITuwsEXk3Lh5gN41hDNZMZRIDh4zkhMUlpPQJjgQz243kaNIPvNDbwE+ibG0
J1ClmWxIfVBPtmLSbZQxwh/6wyUBS7OZAqSMdGcb3SP8yQJrQFKfcQe0lfUpeS5ZVcA+LouawgJs
y4WJJ2Qd/AoAd5x+yYRBjea6ZBPG0GJKBJ4Qdonk7fAdoBfpmClyRCROMo6MVzQGkyI3Kbk8XBx8
lAuvwFqMkCeRJBj9FleCFfO5p3SRw4noXUn4sK657ZJ9BXglFUEO9JcLJZcM2c58uPam7BeURNDj
gDOGdiO4JVxvyGar3Z+seYf+nzugAdzEbNUcwyC9rx6rArU1p5NeUR12oXZT+W910lH8bnM+VgjF
Ae/PkXoLaOiGC1BdUNIzecN5lVUH2xJSgkippG3RvKGqjHxR3NNCfaNhhvQ/GLV4lBA0kOlvEMF/
OnfuFwQAdNmtFrQLSCyAYY/gLjqA/JSR4noDuTxIcRFVjJEu8L7jgn6rN58CIv+F2oH0SReSRM6m
IVYDoi35VDKqfNdIpCcDlJnQEDJWxsqiZgaJCi+n4KTaQqMpgs8M2Sh8FFQBqbFd6P9c37qNx2tx
dZwx7SxB4enEjb5iIaxMvqBIlo3/WPgXDOrPPeYH1jUqaBl0YhrinpLtBWUDhPvwbhavjTCzYYef
0dpCRAc5rfrSRtT/o7las10QEWMW3wJKIw4LxxJlOimcvUsv5o9oJaC7ejlCiBHpLqR/yhbnfTl+
S/RkpJstHGo1cj9BtVW5MPQKceiBuV8i5cXnaWj6guRSVDDnmLgwTbhRCDAQTaK1UQlISa3q99yo
RLOb191/qp/PPSJAaF4h8tpYKmuEcejkDlBCYYQm9RWvORAsn4DKEDpPOGm4MkSZpGgha/xRKvBd
8gKUGmPkqc/REgJHCbcSEgjTgOB4utvvTm8gv6j1gehdUlLVUSjg11oKxLxHW4MV9GwjBY1aDPro
z85lmMMReYl6sPBgYUD9xozrUBNpa4eWLMRpKhRFHRLCpUiaURUBcxuNaIhYsKgqRB2I1PMuow/J
pyBSttr5o1ffu9Z1+KBBXNXlr1+SODjczR6VBLfHL17jOOiqCo3T5V0FhoARZOx+Q/RFaIlyUITv
RCLvspZ7AsKASFEpX8Iwyl2IYg3Y1BQN6EKMsRDHg8KMjBlEoM8kwbkHpPuzABaorsOnQh9SNJVc
WLjIJ7FV7CO0M5fVFikk3pJvn7dWdSqYgz/huGpRBBnjSEmjcNJZT9eWvfyONTD6z/yyAYemZg2h
t90ZMVCK2DDZUJnngvlTi0JByuKLsAG+Ktw+vcXedjuxpIuDuWH+I4TH4oa3pFqdKyRvBO+BdC35
UgF92OMouQbN+QWJFIAnaHWxVFKsV334l3enl0xEIo2VHm9Z8TlCfM///kfTihdDz2c7/WC1G7Iq
WU7pKSeLhhwEbElbFhe0aBYaTVBZsiw66OhiO5gceuvKKJDf5xjo0W/oXYOCIsc5sQHAaudsuQqb
7rRQpXT51UBMBuSFgg8SD1/5ipT+/Yma0PzW9PNm942rXbR58sqTIGJEBgjWowkTtaqNviE2xnH9
58PuJD0XYmw9UjCTf6wW2DR9Y5VsKXWDzfamVx8Kkn+PP7SySK489ySiilT4YbrRusApAxzSuIJ2
BGZF1sCRNYu8vcibMt+Z6fTKgWVPO66qhZ40r6G4h7ph3kJRhs30fyO93OLJ108N93sGhWCSOkeW
JCCXcyTJdYaASG0d61I5Osfn/j6XTpbp3jome+1YrzEOvBuDgNhqfkaUiO9QtD/Ei9ArUcekTPH1
U3mmLpU+t6iUYyCW+qgKa+Yr40POBgsJ0Rvn+w/S3u2Q7tzckmetOc/HK4MwCrr1cyApDgMVqmRq
QHiH0SCJKhRIwX3C6GSFbNbkQSlBYWPBCFM3QkAOcpayKUbP1mfF5GNybj6H3YYpx5RgytQrKFUr
evCd9FR67G2hPn4XrD02lQvo9MpZKYfrEZErHaOWUQh3nThrkoBi/agncVpI+H5Ron63HBgKlTTy
eB0NDBfoGvJ8ldwmE2QPguO5OjfOop32XuaiPvlFZ2v6Pj+XFMKji5eGkY846QQBHFrwkB/zb7Sm
tSemPKB0CB9I+E8pMddtgLfvU35F+0fKFZVjKoJvGDLKYpFMU9v8xs1kNtBtFPvMD9RkUPZFlRtz
pam5z0T2kDfVFWRQLNEfLuhqlHcQ9ld3HYSgr4irQSMmej+XQ0QYZlRnnkQC88SIyxJB+4iiC2wH
Tam5B3i2sGYMccPHwL5o5XGJzKUIsbc/2oPN3zSmfwUUg+Rb4YtYqwfq23TZXj1PsjbBoVhZxE90
i8bnyujP3XqyBiVRqs7V+Xuj7GsEn5grczJfeBByi3EIpLMpqxOciaejU7R4HNiKzQ1nxGLmThu6
OrrvkFbPCMKvEFYLtpMawfJU9QsaVV9eq8hK+q8de020Me3lo8IHvZSd76vZu+Va52Li52R61qOM
ymySmUIUS6uSZWawOLWRw5mmzaRXJaOLgW43KpGukt07Dru1dv9MHQ1dlAYSGexbCeTPF/B8wv5k
xr2rcXEd8g+PYax+BqoOEYaE7o3Rx0rHxuFKJRhyPPYFXkJZDmKHImmTGDV5DSzEa5PgRQubO0V2
jdvq+d5/RfkO7nVTa19iZD+r8fP+chVywXCALUp11fuL4htqY41ecaUu7svuTKub7V3NOioOMYCe
YoSNW9E2Y+4/zSHoR0oPpWLVMMZRuUnHlr6/IPD9idexcsyc1Q2K30sb6ObNu3wAN7/oS3A+n8rp
wS5+mTTJie4opo9UKBtU8iOilmTA6BR+NGEyXSqiipdisd0lfRWjrFNIWL5uXsMsXSfHC7LS3kv7
u2tFR7OtXmaSyaB9Tz5Lrcn1uXHqEvWzmsK+j6/f8KhwSotG3UYWXtW7RXkZZjGiJB/lkKNWl7wI
2GgSq1XB1aomD3U3e5l08Ab7YOZdSMq/kFivqbyrsZ+P69gxKfC+NBeZVtCjNKWhDCpkl46RRn/x
h47cKdwZ6K9Wc/mgO3wEd6HQDiXVfXe2vyZZex10mv5Ydla6GTuHrjXaH8eLlLRr72bffFjpccf4
rO75e3SzL6NbHRTluKZxUjK8OstmSR/Gj+aZ9qqKdBIYNG14VVHGLQ+Npz282pF/4yOejSBNoShV
VIZ9oWvs3m0VTn8a1JcwJ1FHFqhCpb1tR4gYZp3nm5FBhevLhKcA7m6a/g0vS0+PKP3ThORq0kFk
cIf0VYKgZKlXMKfolrIDzjXyS7sRoXhiHrQX2onokt4RTCiKnlMjg/uFOZYHsUGDi4ODmFjZV74g
xivzQ80txmNjIj5khvkNQarm2m52mvT7QKjsPovIQOopsnM92xzl70lEB6kcE9z41Byeupz6HiL2
56WVvXQeL1+NzA6tbeiQQ8txswE9jl0hzfuXggZBNs3lsqirGgkFUKT4I4qWEYdpwmXMSHkQsVgx
UBhWkhJU6zWtv/YQtbnW3cGKKutG+e1fbxQPvGhA4N3vcvOoGXuMozGo/I16yxIfKIkyqjg7H6xw
Oftch+pumD5w+ZyW+Vrebp+28qzGinELaHCTpn5dX0eWbvpNC5i9udIhM1UsRhjiLj/czlQo6lum
N081thQwP474vIvG1JhZs8+xXD8r2k4jusoWWhyzdZPCaHtrbtFjPRZrsuvk3nAUeNEZMdgrvnaA
3hq4tbwnOVM5ztP8L6VstyWOBDs3b6A+khzVOV6yQ3PX4uXz/Dw3j/yRsuz3mWiieawGKaoVfEAh
nB5+dWY7hGJvSy34Dhzk39VxvLqv65m6zRlZCDlTe+G/B5wcnYPOVxyLbbEu1uURKht164KuPoZO
sJui6bD+noUwVP6EPUSB1h7taGJ4H+oiikBjUQp0+Cgj2I2+Aw3JWQeNDS3QUO/4rKN9tLdmbLTl
MT1bsxvSt8za5pEARVRkqnO+18843Uhe27YLc57qP0oj7PN7L1K02rCBPrSIa8OQnOFPlKvi8G9v
w2NgR8FKEcVKQNdoiROL4/fbod6gYBSPNtzX1aUYscJoEBK/XPvP/qux10iRUkb3WUnb4nhBNEhk
KAkSdjVgqwN7J94v7qWWtvkUdippOHeBcgPG0CoPtxMKxxCkc6RtXzPl8AlQmadPTYlMd+RfN685
+a1j8p9kwXW+xnejphLZQNw8Mur0NNPEr8NRtGkpy82O981jc12vCccoMPieM24BcwYqIrNp/ToW
qIGoU1oA4LG9L9KygLvGr0wgjPZSigwwiMDZe5SHfzJ6Gnt8tcT++ESSCwjJI+0AtmXLGDJwkfjK
0FP4n4HjItndGQeeZ5fmyhkE8oz07LJa+dctKPzCUuKwKTD+WxlhAurpuMzkxcmy/TZ4ogYs6E7G
V6jZsobHr5VCAS3AI/6Q3nlNUCGY35F2F0/qG37xOKqtuWe/uYsLVwpQACsTjQvAa3jw4nxT0wrg
aE6gEukbIXSSqppF2/sMEqVvrG5TOTqkLsBbCt5WUPQm8QjXA+fndRCkhJR90zWhEDA5qO/4XS+z
R2YMBaWHH4CUHR4rI7wfrqv7wZzfD1ypOW/8eIvNMaWio7zL9h/E3B3cZWqv4XJWnRQPH1UC2krU
feoBH7QBokoUETRaAlHeRw8XXn98rq0tybKFBqG2Cmqoibp3hUN/5xNfK86VqxIgN5qWq+co3t4o
tIAbFUvnTzAHIky2XO0XYeEQQwCjlPd9AlehAzt/weUrDxDCuDB8NG6nfu289TYlK1JHw9Vx+xyy
0XAxGMGvfD0A8sBIdInMSthGZPCvrpN1SD1GyBhCAaGwuCGN1WMDWRWXn3HUcSwBjE67P+q4XwdK
f0hD4tex5zCUTB18MKYDcRRL8EN/RU3+3/3ZUsjD8mJmEWky8KyscsWxgcG4gurkHN5TfDokg/GO
EJIeK4ha/azCfY6E8/qK6IuovymzbPg8Uy9L3yzWjhGg6fAYMufjZQWQcOanAoODGayPRDKEUCwJ
3Hxey3N0LtSCCLyEhBeewDI5q1PewcKhCzCG+rOWhhQB/RB78FWFEIjFwL+9HBp/6ZeSIkpr5yWs
BLpYrjP8aW7Lpvprbvm5DEGrQ3hvE1kPf9wDmb7l6nOQgaS6mnWz+GBubidGnCWI01uuuJOP4AH1
VKQ3vuMEBDy8bNLwgXq20b1uCu+OLvM7bILA56HIrNG8enhDfikNn2ExR9ltCApA3Ttf1V76hZWe
ub+ssyBfCAyPAguBP0x4BxsXU2qEZNtMCfMT9R2+tjJ8+uqsqFO5TbUVjcUlsMqCdHub3mn1DkUW
c/tD8phcRPkS+/Ot2XRrKaXmrxGTE35E2gZcAPzjWpMT7+DpegW3lvheIsAHkZ0Ch5/HIT7d4PBj
RXEEfyHcbSs64AQmkUs2mkDB3GA1mCoswz8t1OffCdRQ0R9xFZp10oHr1u01KIqkqSE9vYDPusad
9jFuik7yy00ebhlewEELS4z/hCjlQ3hPgfm7g9l6oD4CCEihPflgzAJIKnLWADeRWAsmMl8XVGWv
PQwgxgE7mTAQj9n7ZB0o88tLQlAAQZZn6XQNWCV66wkfAaf86sZql1CWcdCY9bydiIQjMxUQ8P96
+YIaaw/E5rsEdMPEl6jM6B00OyJ4hFTwmUAWbdxJvoDswLPualvHOScwpIjl0qZjIB1kAMqYsS8K
4HDTaGTD7IVGS1E8CuYU1iOkyuupwUZrE0oOP4AdwHVQ2cIIdVyVmkraDr2lYJAfgBh4MYAFr6d6
rD7eUaqvA7qhz/RRhLiaMYuWwm2HSiJqggnE27hPJhEa7q1vL99hMqAx7wKLVUtCmhnNWDwB2cHO
f4PCuBCy1L9mtMA8SfQDfqBoUrFBjchBPX3DPHxM6H80hlOZE4tmvApKz/vl7khcM+hTmxBwDVaq
w0zB+qGthiPY/kEBHEc6/R4wjExFlpVCBIooid4m/hSUwQBuoOK/DRkCqIibYlGfiLInEH/WbtY0
Z3WpHud/pjazmhnITWcm83WZEb3+nANWNdUam93keSpXzQPKADSyNQ4vvqPJw0yOpzzB0795sriu
39Nn+BC+LdX2AK1NQFvaesC4o9MebskPhJXyUbUtOCNHN6UOESmNJukrWqzRtOa9dQ4SN1JemdIu
TPZG/fTewh2h7w34YoSF7tonGFD8vbxJQxlgSvWkIqlTujfL5S8ow6iAY3wBr9DxYlbOXgFldo39
ew8SnM2p/lfPAEgwWFWYm+AdlOH2PkPo7zRmc9YvkOPE1ahr+UNq59xYFiIY/x0//pjJjnB2d9Dx
OfOPuDfEkgBbteYC5AJIP4ZGICpIXx4ak+q1fiMraI7UnskEo4p3Kn6mFFGI+rA6sILX8LYXChwS
cuto/OC3Jk0N1IH8vUm2/+6JCKb4oNG4GhikxYVKZ07T5QOOlS3yrxx7t3gh/Kv0c1QP2/roPRCo
+YIMYIraZOo/eShdzTP+nn3Ns+bOMD6k9EOw5iCI46rX/NPmDpqHTv8yLIPoHNPNjqe/DPhE8evg
cdRHdXBfEwGoI3PxneJP17PHUaO3/GtN7wl9SycrdfudViHIN6J26pQWCyLvt5cCbOTsxiBLyRJu
0no3cmjZoE+NQJ/q08aUhkvqFJcPRvSMWMCY4eulFS6eCh2XFlA/548fCCiIy1Ddg1Z1lzAB0Q72
vEjaQbKwo30tuiHJGW9Rw0bAkiBclO8czNyy79nILv0CmhQdEK7oc+T3RXPGrxm/0iYCcpGrbuvA
XKRYFrnc6MxP8tSb+9mQi6LidPha27yPFom0fczcT0YJbEvxlT66kQGfiY8aLXeLaPk6ph3FL4Pd
nhgkWlFwPa6zljK0hvFKdLFLDvkVzUXFzwfvgYI6FsLJt7PchzpojOtZ00v7qW9xVxT/sYbzNlFH
2lybVyHP9/ltnCKcJXeOz/eLjTp2+rZbTuQv5aTq1YQmil+F5aTJvcoH3ylnK7ccmeBx6meAyJ4o
dBlzdYz/EsJp9t9Y+5U1efR246//9u8jYsTNLnT40xclWnnmPoJh6e1Qk9XHyIZKaw0+RgxpttYh
6DlDpauPrbnRhvH5HqA7hm6hnBsv409yHm8Ep3mOqVvPOMc+aAyPV5efu4CALaFRm6gZJ8xctHeR
fzbhryLix4wW/WSjraCHLQ+lS5O6dtNrhPJqdEbGsHPnbza4OU1AOGD9V4WNcbSSAX3z0ahjipb0
jcZJKNHMGHzcHnDDOeqeWwlviU/tLY4T80mfErwRoSR7EeIDgSE+r2n1c507QXNNXqh5TJcak0JE
tyjLiPZSYpLJqpbGHc11A31c5v8+WQK5JkspQZEt6ZgQFwJ2YzSIXT5rmw/O1o/1d3qzWh/DtebM
FBZgnrSMP32szFW0b1b3BUrabA0ne2yGycH6q4lEwhy2qzl+HiwgSGnCdlmY4+YmOdAvUZk783qj
w4D2Ga7Q2BgbmwMddqHiOZvKz0a3WeNwnV6nqn+ffkagj72sV/DQ/SSo4OlGbQclbqfNFBi/fXt8
OWmb3M/75jjv82kK0i7p4bl6rkC6TPRSlfntoG3S1RP17AsTodwoXfmnhinPCFURQXQUWLUJp+zn
/mWkbSxPjsa6gCgwkRdZnj22Ju8+kuLjKLifvn1Iy+FuvCOiRSFb9LCjLiUo4/siwqkaRUEUPEZf
Lis/5P33ytnwb/JeXXG9o5Y9vi6up8vpPopn39VlWvWzReVX/cbhsuWnVTyr/ChoMLrfleLJP2Wi
cIT7qP/281W+otkyRl94xmzHsJyA16lZQGy2g7wSKd1nmP09JpdNY08+yj7/fFP7jE7pMv8fS2e2
nagaROEnYi1m8DZOSZzn4YalRgVEAZl5+vOVfVbbaZM2iPAPVXvv2sVW/543U2ywRsUxWzTTcC+i
CWWvcTTqHIGx1Uk5SyF68TfaYdqzC2fPDaHygh7w/JFqasgU6rlfKzxbZvnKGNESCuIMHuFcbIxz
drV2/PstwS273nNBd5EOGYr/VWyItqnRd6Vs43GEZcLtILsW/CYUQnGkdIZcGYUHDjcvksvXSlwN
6Vq30nGROBpng1yTyM/SuvKLJr/7OQDhbor5jxwVXivdQH4UV97IAD+PF9ZZzg4al1+Rc1EnRDPW
t7auju61nOPHd0r+0imMo74NhdRDN7M3BvrN2MNgBFPAKmvfYBC4dvYwn2zUICSP6dHau2ABW14D
wRyf0u1j+jyF68cpu3XECNlcGDN7gVSvR9RB+bUypYKWdNz9cWAEEOAJ0Uc25yzBPN5nZwmTL68g
YbYP8BlwX6ibpuACxEzEQYTk0GOSwE3uE2H9oRK/X2cJ6zmOBswPPQ12wApnCmbwItrXQX/Jvnqg
L/qcl7hzqJHvZI2/HQI7CDPoa2/BXijeisx9CHOL7HoLj/bcst9/UrfixrdEtUSp7F3sYDkBL0LD
hqafX+xHj9ubQFb8yvpiPkSoUkofY2RM+LoS3xCR0MsVpy4Mr/6R59Dg4tvxh8OZfQsZly+6pzFW
HV0CtfAvwmiicyHw5mBkkBaUPigvT3jvjmynBe/KO7BeJd0YDpeYFKjuBpaWYE6BQObIMgnSwzLI
oiaLIaeEVp4aOYKcds+nIWTHzY88lDif3f6zRUujeZTXtLHjteQ7r6/3hW0TvQ7bN7IZwB3sFhDu
oNbi01M3sudXTPpqbDkvLg5YUHyD2+NSchYQj4wD4gEi+3zPexELNBJbAGZq8F8XdUEbdI7AS0gW
uBcfeUJ24xtyZ1mF6S5K0hAwpvgZaTQJd7jW9vBSfKLihjsX7BNeUJ/rYa14DzaJYMv7s19wQlyW
fO8diVDeY64nDa4+t1LuOPdu68x4uT3hnppHd1PP2KWCnfYXxL0RS3l5YENuyN6aXo7WhEpJ6RCa
H7xO93Wp5yGiVAYksf5bYqw7cRJhCt3Mb7S0slGAXdg77jeCESsnpOFyAZjBAsZ4ZUh49sHVaG5J
mgODRQi/5dNlN7YjTpz/rIV+7QrCNk6hSrklHflBQ7trX245sQktZbgR5pEx4FORSlbKvfhAu/z+
E6HeB6eDwcUN55daMm4Hh5ePfuOScRhMYGmtjsw4kv7iPKGHKhcLNIP3dY9u3efa2Ee+8D0nxM3n
5iUdPhd3kLfiO/vIRzNWHO2955m1Yn6Ue7kPp+CE34kwmsEyAFXAQ+BGL7FpOYat3t6Xz6lQxem2
umnSTvE9Vmb8k26LW3B6nLC8JT79VJabiO8BeQm745u0y/KOIC4E5Tal5/WeoYBzPmWZIr2FicQe
FJ3uIJzTwQyn0XjLejR7biXKR+y814dvoPGGuMPdYIS7apbN8HVpV8xm+glcpGqknunH176d1TNn
7F0zEGwVoJ0SgL0x4zoRG886WMOx+jGd/HWOlFY4W/s3neZoiUosuZ/f6qRYtD8ohtDFPReRODBs
ohXr8muVbQp2CWNknaGqv5tJMjNQT6PBwE7SR52XzMp5MY2X4NIOnQjJieBIy7EDQOstmLzJ2OAp
YO6wog3PQnBc8icmHWgfdf8r/mVSE9wwRfnRDZqW2RWcGGD2or6EXEpvk/0GN2kV9Uuasme68OD/
+T3QrXJPxg6psGdGc5e9jXlkNRDQPvtt/2zUHXv9+G/YEuwz7dwjhsSch3bhDrKWfnJ/eXvqwW6P
LfE+Y4o5zOH5kbkAN2CFENKAty33LB+MXm3GEqOtOLXP/G1pOBHcglsoy4cg+xKGR8Rk8FzMwpOx
rrmNxNCX4Aapzo1hnBLqH7MbZ/+vvli7gD48t8IXkMUNg2WF8Dbbin8BaNaXWP92BuJSTI0J1dfl
j3iU0GOIwuUXJuNoD/GPClCjSwnOfaTzXKq0+dlIestlS/kaALlLz7r2x8Hqpcayu/yRxqGiJ0vh
wRmWz2m0rvrGntpnTKlZnSUMhShh8WZMM0/rC2A7LAwXXBYG6c2Rd3n2uNnHx40Zp83uW/uozYSq
ITxlQ+8w4SSzq36dlQCInRUQyYJD1oM77ryCWYoRg45bQ7EV3CRAdu8N3yjr2QRx15DQqUEpr8wC
LJmxgqNhHJ6H3qRmnNtMFZVJkpEZyB92OEkQCjqNSLqWw9TIGz5ot+kz0/Db5qgWvuYBV+IedqUM
584P6KhBgV8+fnMDpGeIzFoM68bS9YNimGHCPHsPpE2PfGhx+/9I6wcUzCCmlVOWBiIi2dNRpr6o
Ev+YCyOrRaCH2YkI5kW2KGYh8gdBI+pptLFI/cRERAqHRLEt9duim5UWgOnCot+j8Y3RMxrMx4K5
iN61wqkHX3d+80mDT5mlj0W2MZBSJxyFCJPWdmJYLPXs6i1ah2uaQi3oM8qKSw0YFJSzYufxjvTq
IR+egQXzPyS9UFGMUQgquOY9a7XcRGf1bygEJyIoZSVtE4qts09xBrx57KTzmvJpaWrYjiOeN9ty
rFyqLYGvfuPLYxoso/VjWt2qm0KKwzloF1YAhQ2XJoCfzVeKiQgcGpyT3mx2iC0ggVB7oLaz2cdt
RF99AO8aJSS+A/PHt0I7vROF2/93PYyX5vY9D1DOMmlZj9Kld0uXEeGJSh/bZI3mS6EhLg5N2B2j
SoiwMTEwVzPhzohvUAIAJjIRKbWhVZ8uz2lFTK0336Kk61wqWd4Ij1T5RNGaL+YNRIcr+1edYpo6
plOV88nojilmKdGhJT4v15A4FB6zxmZLd5tjdByMjPF7jjpAqiE6g4qFN4XuibnPAvC9Z4ySBQpW
+hJzn39TuDy6GcweC+27Pqeb+vy8AiCj7wIYB0aEliCUBotrz8TXj6MwH1cwRQw8NwiD5pBCwt0B
24LZOhhhohkG+gP/Pd+PJArDbJMeCenRCumb6gj5Na2GMt1GaCWyJXICtC5g6j98WyylfS/OAN/J
rLqK2iU+IjQVw1nRrtKQ9Ppa4b3NH2FnUDPBAs6UpbJ8bp4b1CvlTtyMRK+LvHYB6I0/Ji9+se38
swJSN50dmNuxuQq+ToEQVA403POI9I3DlQjcMZL4E5OFao6r6cVn7NKHYOXNvFmwfp2eIIiraBtu
Pd4cyCnv3hFfh136ob6+la1PBID0gbAZTQrxBuAwSDacHQI5St5UOqX1CN9juZzaGS4JR1xyEWBF
VCY8dEzghIJjkDVT2setlDOmbAUApL6R3rxvXKukPRnickiDeKMsoW/e+Do5y/vGW9t/CqWUJNG4
9uHhxzueAdyzVxfbWVgTdMg8ee71VbpXCJOJrAgz0XXi6wfeehlmB6jEdokMr3S+LOyk5NCkJx/3
nnk7ui+EdAWbxQNOhgetX3GP/7ofSblA5sF8kaSgFINlqGFwkarxKXEBQp+pXuOjesU++kXYRUk6
XZIR5vBGf9qYWZUuCfkBQbNP906I6BvBF7jLlD8gpOwbyxJac13B6FwJPD/RJ3FieYFpX7F7EmJl
EPGglgGsK2DGwLgw/9lcghPrAekNuRuwPjPMQya/AiNFtmddyh7rALhwsX0QgtG9jSUKqpY447cU
n/1pwoITkZLYaRfHYW4MxgMA4/4hhRmjDBYDc2ufnlAP4nsOM/DptHCiDzYRCbsPsx583xb1mvfs
o2/ltMiQ8IVkeIigQb5yMuqN8+PMgHFIkzgn/caKwNLESqUgLkREhOyX5rwJiw/mw1N6jbKI0215
lm6kqS+XmfV65OyqJW5FlEr6P9qqXYGXEoFrq/uthNal5HOf+V33yM5K1MGFQZb1Uef9u0YSMM3S
LSfBGSCS24ZoKl0krfSTZd+niw2tcGhvQoim7WK2hBLzGXXOYGOcwdIqW2Pq40+jz6pLtM1Zul0I
CHEleSOoYOVkRyDcp2jxyL9MDyaMWnxh7hewfm6siTg64TuCTS5GKvP3LmHjDL4bXDPKMUprTuy+
jH44TXfBefNAw4DUE+TKRhsRsRXVsmYiWnitK3reyjJtb42xthaVu30SkKMzKledgZACFZ+QFZkU
tCHko8SQDInhs+R+edAwFOp/3tK58C93hWGCXBtJL7XlXLTT+6+Y0hp+K63Cc2oOI4oV4Cvgw5lc
q3QjnDn6fhH5C+f3hE2WpVbQibpr7Kor98w4p+Ii0p6hl1luYWX4Tl4HIgKk4YJewOcYsvhK1wH+
87mBVZGVdocbDJboc2jRgpQM7gyarfP/XG/m/hna7T6h1OFQsfzgXYKPDKTPldnJes4B4w0e1Jg6
8h1972G7Uzjgs3kAHAAzgKVmFQgRfbKEnZeUJYAy8ECQAJlsHvhcKDFQAQs5w7wGtayFYuRobBqc
4+PRz2kHqgmXiJIf9TKMOBQ1eAVSZ7eYQAdlGEuiBQCSgBkvv6uQIsAemwlcNdqouOw3H+7oown7
4hQ4HT6VfwbK4N8H/q+fs0yBS2C6QxGOKAUVwcK8C71Ef1tI9biX7Aq6G72x4q4hiBtU6V20EygR
H5SRUvMT9FLji3JfHgUw+LZzzC7aURz9NOrrKQd8UxbVzCs0Fi2qyB4rLKeCOoVzxbkTX1uvx2fk
7isOd4iLq52ds6iT9Wt48S/KueVWHrV1Z5ceDdrRV6YYgDMAeEDisiP8o7zYtGCuuJgOh0fEfcSX
G/MGrAnxAyZ/sEXfzEJJg9z0FONGTBRija0xzYwWH8qLyw/BHW+4McL1naH2WYghurkj6GuAHNkI
0MtTh0HvRfVL5Aai2ZFiC+6bnMgRIUA+6wwgAueoVphfNH7IcVHUNzTzPb9nUpov+zU7a3ZlP+Ng
6FWQryDjg5jj2sDF3aWPAh8hO+YrddL+lOBv6TFdCG+ITP+o7KoNTBoK1w+1hog4u3eZG+zD7Cn1
WU71IOUiqGI4MtQt+uYru1GJOkYjAMGoPZxBZgrrjXTwoy2BbURewrj8fNAuLyWYQWjPuEjOqI9U
bFm73EW4Z/vPanqyK+cMb/3A4IJ+ZmQDmnEUNlIKwJMzoxx5LDfaVthoh96fPa7wRKKO+3ktkbfw
O/WinbaLGh86/tIRGf06CuR6xxaYbj7uVjMuPycRs0syU3ig6yBcCa702AbNvDLXuWI8coxwPpoQ
5ojiD7icKGVcBBA9+yOX4dxewQDNCE+Yh8jqGd6UzSEGiBfOKEFy0BCBsqHmcwfry2KjnJ1d+5PP
YCPDSmjL94yLrtpdAv/6i4vu7PhXYFjzUxbAIMBmG+UJelJ6aVJ9AFkZy3VCUyJvj9KcCfbuEtJQ
d2RRhEtJL8sPRo1IH7g73Ki1+hGfsEhZwLh4n6OYAFaGd/3s8IS1bJjBl4UeH+qf+Na74VFKuE+w
74P34fhFYE0sjTKpIPDPlhLf2qdybp86gMLZUZTmnTNDSf9/BOHnuePTECrGQEEUN9Sfr/8Tw9FM
imcJSPE4YZ3aPK6dJQIkBhNDC6UMz7moXEu+5YeyTn1wWVaRt/RI8P68Pz55sgOexWJU4FMWGxMf
2rzHOhky/pM+qxWfmyuFPAv8tcASpAI9ZFbJcuFzcNxeEZZ6sq6yWUZnG/Z5KjjtPD/jnEghs7g7
5n+hhMbRAdJd38AhM2EoQPrEgWwdi4aQPVh4c6oiqAdYuDwxcam1Mf/U//Sf/Mn6yFag0b4gk5iP
B5vDvxCQVc5lbUL7lB2ikTsWaRgVtaDLAU1Q+KTglOyqonAEHPtgcO4CnhPxAiEDQQyoWWf1uAGN
glHQqG6hodexj0It3u6ngvyruuGzd2MLfZ50srkOZg2kKzDWNqmQeLiVVMyoNCNU9oIqeL9yj2VF
od4MU33nm5o06nOpEsEiTFJQmnF9c3XYWShuDo6yRR5jrMjqEYXIsnQxkbh1DNQI09Kwy1dWC55w
i7hRTQWAKoA433LB2c3YAhi97B84NPAt0QvbifnnrvW5oOztiDLmf9WhOJ2kZPP5+Dl1LiGdhwTp
EuxMu3gTAg+gHFrlCMbMNxFcoPxL16gLmN32fqLtNjEcxDreHwuAoRJKOt9zCXnVc8tlzW4g0TxS
At5PJMZzDVT78wC3IYLVLspKTNfFH6amF5SUD8NIsCuUPzVmVvmZifm4Blebp1wL+xBsTLyLDQnj
VaIAgqm1PdbX2vENRYVIaO8QnhADX/miUoSC1GTBjwgdYmpCsi+2O7IW5VoB0pIad75wkA5oJoBm
BYk6IHs90CCIkmGrIm0ZMMILq6tgMYlRLDtO0mfRlh3h7LRf8zvKNsxBHoMHrRjNQfEY0ES8piAb
0WXUs+mbkMpPeAsSJ1vvJmDuSbeaK9t26o3DXUmbW7ZyUhtvLVWbzhLTW2IUl3pTnPEOooOqz2RD
Z/ZPHp8wuJhQr7V6Y/NlfVesjM8FcAcjimSSjz6jg9CZxGXBIFp4UviAZ+wEt7Spvc4oxpo2f+a6
c4ovOv567SIacSHdNWlVdI7OrPeMKeIuBk6443+aQ3gOzwpR5MFds4mwKPKC8FwdOFb4sZFmhzGW
zK33SD1oy0/wYpJj8pTDkNrMH13GoDFNMDZt/jLjyydIKvp20CNpS3A9gnPFCQ01jiPTuJlHo89B
UE8RyhD+MXx5sAqT8rE0c0d8jWKVLy4ex+fteXDirNT8kBNnmf43AUj30OOqaFw4CNCEIiVYDiF3
2ONoKUVZrEQsYtxWVsJzvmOS+SvvELDn//lUa7EsSwKfLvn2IM/tE4tXRVhcYYYN/EAN0hvqrtqQ
cNOsacMtQMGVbtJNSB8ISnynYtf8ZCekrIyEHS0p+yB3FX9IbIpZyFmsCV1ErecdiFdyRGEUeyBP
lfSSF/zb4xlwbJFsUKAPHy9BprqGYk056X98OPWP68jVVK6MccZ9emHEk3aQhbzJhyABmkFW0APW
AAVsMUaKMCErKQXPMK2i1Ljp3q0BiRvasA61sdGKBRGCTFfmpkPhYt/yZk9jofqThs4kqT4kVIMZ
lJarIp2WlS48lOtgZG4L1uR5dNDW7Vr+QjlOaHGBvMjZxUfn/F4hAawpdOUZ1wqrHzbQHYnBL8jF
KiOHFtqSiIcwLDu2iJzgV8BjrxJmsVPAb6I9EpoVtRI3K+9SKOmckSQ5Z2q2QBrgTyOVXUs0SLyo
ujJDROXq4DZCVPPoJfRPQLN05yL3NN65Fk0WxCzS06oQ53X2VrhVvvLKlJ3JlXfinNE4UepDgs9p
wat+KjXta3qsHlJSia2n+fVO+wSGJDrEbUSqPLIr7ySJ0KcskVVe0AQLpSMv4zUs9kSFHJ48Q5F7
HvP+VLITIRKPVJJqEAcyQHgNMR/jgm5NO4LVacxC/9OOKUDIJGaW/ec1V/Zg0yO4Xz4vkXhEm91i
A675KSu+i64XnSRxNNeDsxUtGQHpqrPMd8FGiqUIC6SW8cqaywbDJNIPTDKCRaYRs8rDbOQzKS1c
LP5NMgIKIk7mMa16MOoiG0LlQnzF0UkWugh3ifXeZ74nOSM7Iv7j0xCP056Az5ROiMi5HXxI2O5w
JYWdTBYcvs+irWa1x6ES38ydjibjQF8VgltnQw7TwGLiqoVxRNwPKtFisvffOQPg9bessbLSa5Lw
lJJCQaV9eVmPhd8tu51TnjDjKUXvIu3UOIzTTXC/kTFPlN5T6GhSdlF78hy1J7VTzK5/r5RpRipH
uIjhI9Y7CgUOlM18haCuROgWLT6Ua/MHdkYc8mq6saRZC2AAdgCWvfDGfgMexX/SIMY4sgGhN+U8
9TVRJepzf+B8IU9bRGNB/kvqGNhLCU0gbeFqIXCfNyoLoV3BjyBBTHPgYGOCryG7rzLgKz3NJmEh
xC6lX/W9D73CS3lAyBD8wJDADFOFCK0KXYzak1nvGF0tkqpmi8ahJdmZ1JHylWWBBSG/D5MkePdz
P/7R7rj1hJjmlVyCp2Ws3gk8alXOtPwFaJET+2tBjDo7pR+aa79oA1e7s8DJwQELxCAPEf8//IHp
KhXq0eBGAc6mE5p91VJuppbOOv5Z95BbZneqDgk1Qfhy4KCbnbkDltjQnqVYGhjuqTSts2f530ba
bkwd31DDWLpmtk0fEIt8xKq8XzOrXXqFfXipWFGDzGeZ2mt9m3GmxD+Rl8+KNKdYT3/+WR4mLy4p
kFXt7eZ+fkXsM3VMUHVPgTfzsMF0CyI69NEntC6C19LRumo8iLP70qxfm9JhK/E1/eBZyMOeCXLw
FrL6Xi6eXriIns7eLu+ERgr8PDlP4a8KgwQn/4vZFXwGhVUpXcsdMBLte0+1Lk+WNPNZ9M3oVAWb
FPg+Sv9ch1jOFaHpnwHlUyEqpYqxYAZ2GuXXqNnr1QIQjNAqAQ9z/XnHWftV+qu/vCnobxCNWsaQ
+pg3JiBVhkNUa8/aBmcBPz74Krut8xpeI4qS2k7eU4jVnDTv61k2DnWtX2fVRG2dnm7o37Wn0pPB
+qkjgPj7pDRevUTH7v1dgO1qbOaqH/2qHfhEO++bnjOMMMxTOpc2ZNXRQ290j61tW9DboVmbr2MI
0BG/8Sx1pzQOsSgcT61ezod6FVwRfZy+16FxiBjgOoF58cQDKXkP8mJkGncUI8TyifZlvkh3iZ9D
/6iq3277oxS/XjS1ngvQmBRMMb4FwTJ/DgsMHAg5WXFedcZ6aAxK8poI35t0kDnfZk6YtNByHJk6
j55JIXKR30kQkp86rfsdy+jH0vrEQBUdbtWUcNuOB/fA6eopvN9RLaKDb1cLoxOOH6k58gIyJJVW
OK+gr6c6eMQ5bU53g+LbRzEMa6RcDqWl8X3t5OlGowPWo0NzlVdySZ3qJ9Fevdx0yfvVqavQtUF/
jJWGfh3R66fjKjDi2bB0j0pBywm3M0xaRIjUYVDS+mMEayvBkfsVjN9RNPEz/M515cf3koWuwMs1
HTbMYlK1BahFc3qE1tjw8UlM3z2rBhnJoD/DeJW3aNU0dVhpOEFZ9KhxMG+iX2In3Wkv7aRSmWhS
sJzS6sbBvtYp2JLo0Z75vwEBjdVZP587v0knRRufHy99meThNCEY0V1k3GwXDKXJw9d/OxgpqC80
iZWyZDsJo8ef7jA9lNfjUJnJt0q7Qi2mtxVIiR2geElJdwhUMGioghvmP+wbukmqSpZgrCNMqrVh
SRwUOCs3RcA2KVNa4+qYsbi0FavzYeo8BrEG0sSmpNPDBugbjqwDcZ5SttrFcKMJujFGcXCKOJu2
X1SNdaIBECwP/znoYARINbXVp2fNHR80bHH9vsFMhfnSxToCml96nqFGYSmlDkvk8w1BKlNF8iCW
KZ6jX4bMA6AuDflfklLUSAAJH1Rfmb3WvBmR1iFfG2NxcChX2toD7tibm2Zqbk0kXZpHvOrdwNDA
aUViDcyLZgAOOb8IDwmf/09H8iSJhbYEnwdjJn1FTc1p8jlAJjhlqjpBKZQLnxZxWHNCV34o/9Bw
N0C4RK/7ChYOJ4JLBefV0M+HYPqLYgOwCoIg4jTO73PFKhRQN+ODJ9MUj4ukPll5e+1bqgzQkFGV
QHMfGAVun4V2tOp5dq+i0jzt3VE5OF0Di8nHAMFKJ++aTldlg8aCLu3pNnXrXejwmt0N8RFbNhoa
er7uxcCl3ZEhop9ngPiMLaStYB9sy0BghGQ0ufzUAzEoAayonSDEkiDtX8RFZMW39LMmTuTFWXdA
KCaACmp9+mMBfpg9EfVTSA3+0fQkPqq6Eh0RX2CKQ5P4kg6kdGgbKp0eNQFZPADdlUKpR1+Klyju
oxEVoOSHXIJjJNbBuhlKiRAIroloiDNzSO0p6cCHhcr3UDg1shMwFB76HC+cg/oXjaRrj463td3D
p/+7mXsD6abwIuXyaLhhTDTgXRP+6fZg6HS+VKgXknKYg6/n2AbGA9ADffzDOfsA4ieWVwSkG6Ya
nxdUfkWKwoUhCAUEJAM5A8TkgIGYS5PXEXxZmKi/b96KQzr0noJbq5f8mAxzLC0d3DVF+Ws8ipYI
/ihlwM7nisMQbSiAcpDyEc5pBFR8xjNpI6ci7vb5DtMLYdNIYM/ExegwPz03JoSroCLQC8KFYlWO
rvBFAR0JEALCA9cFjBrLLlD8XGAtsqOptXT/tGV0fo+8NQVJSwV3eYaFDIUzMkNKk8RxPjnfN/AX
09cZ8IpfW+oHLrrmUH6R7zpTgdFygWmBWEnW5iCe5zuVSeR26Ub0lgYQzvO3g/N9Np2JW+kdVzUM
4FGJMBjFjg5xJ19hlTBlAWe5f4dzbBVwJJPOMthszVxcndRPz5sH/VqkGBEnrd/6+4mbE20yzvYc
KSTnecXorafjIg/VshQQx56XO/6cpQ1Qhim7mGfRAo8WI+AQ0u4GCpm6Rszh5LqKSYSoTMWvnxvy
AcR0LCQ4/FK+YqqHcxxLAOVtU3+NuQ3hodURepF1CaEZDCRSMRCdhEYP1NeKOg3NES3lpZgUGQrC
g4xMERVgJA4k6Jb4CfJq/h9/oqqRBpDAPsXNkLWtxavawoqdleq1Bim7yNUpkBl81KfIJ/mPVByE
KApZU/zh3poTi3PuYR2frFFKZSfWKVgwoaxIf8SZBOz1vYZJ274P9YoEMT0WSLAYxvfF/VhDQ2lU
7XwmOZU0rFgj0fo8Rvm8gzwEAS+YmDHu4PRkb91tRlRwINP3KV8ECN1kR8DXJ2y9cNT2Nc6u78pc
52jy3ATEAj2gnj3HgVbPjaLYV08cLtWT+nCW1Hf8QepqhwaVDOjFoaHIFZe2sl/fv21sb1hFwJVk
I/xqADKsnur1Gq3rVF3+y8CTlAQq6fNbFtZZZd+xKKDsEwJmMPq4JvKLJK8wBWSRSa+m5cmjS9TN
0XyQd47z6tI1UxOKvBs7XzobR8ezqW179cpc7+cUuzfSr1zsc190EJE/AgEiegOWe2xL1EHpjVqt
AHRPpYqGzmZUZPhIekKqsqXeBkOjAZQ1TZq7zTDu06B8IVa9UlKR/RIcKaMnnr1U9QMTClAYjdWh
iY+vPlWX6vKxc9b6Mh1Zc2MeTiz+EgEiZnen2SgcOpi9Z/idK/TtU3oihn8NI2TywSDoKT+IErqf
Wonv6vvFx2+CrBdUyiAqwx9zH530vb4P1s4iZUefhaeYnneX7NOBVd97l3Ibr52byj7Hfr4NDto2
X3i7ehOvnit/gbg9ZEuDjyN3vz4gcTFAJfJM4Ml1YNnacAZEgfRlKJHsP2aPWbKhdUi0KXb3lVV1
cRIJEbU3u9fkMaM723c9lLYU1Oat/ZE61sc+ddOLdOaODKQaq9904I7McT4t1tqWkDqji03285xr
fXugjws6rGQ/2sQn5x8mtCZ9JF/hd3uMB/nkiQBfRPbJ5jErN/Es3+gjRPQ/zjw7W3N7aS6RF9QH
c0qhxsGEOmOVfHWtA+p85Y8hSfFATS0KjMah88eg8a/xWWPMLzt/1l89Lw+vfXKJ9qqYEVAS0XDH
6oN2oKU8v0m9AwKMnSUH9qYI9s/+hmyVnBVZEvkp1gHwIHsNwwLtkkk5LT9nuShuLZX+yooVot1n
WwvwWYr+gZ2P7SVFROivg5Oxdy6NyAQA2UmIkIlqF36BX2/Z0+TgLE6ES/5aqpK2KBA7KwRqa2+h
7XEr2xoXOS41InsCMM7jcQJvRjz5ILSyUP5qxvAOMmI26l/4Js6oXPuWc5st/74smktL40HjwZCm
K+sbLcYz3Pk5seM69/ZeQtxgZT+FAzHh2cPijTNbx/o1Q2doBuYgKGg6/Rv7i1BZ1JSJ6DMnPT7Q
OmTNzLoPDeiRB65rToC6Ujmoxq+j9wv/p31Qv2rjzoBYHqRLD6XrwzSGXXImTrtKCRVdelnTglA9
l9U8dfAABHvW3r8dF4y0Hll12PeKe9/I38u3omE0BLaBUiLsv/WBW2VfQUxP6rvdi/EucRtt4L1t
WiNSiuhlkyz0fxR/HpMK+ax9pkd7stDpeQX9vlvaSZHhewAXhrWKBXCq8Pts05HZ5t+h3S7MYNYG
7J2hcSubchmSgSVUlapYfHQqXHnTetD8vt9+335av4atTe9esCqcO3GNk83LhipTrf52Ewyzs3xa
0vU8ApbN2Di8wbPsLPQm/bbIeZ6lNYmMet4Gyth9IEuZeJjVpfnx7o0tOorlW/KrkvYMwSRSp0a9
autVnS4aa4R5B5/aS+jgosxf1jLR2TqS1+rp0Cbl6WGxHTI9cEqCHy49s+uUyG0e77npFX2N3MPP
kYWoGqpoOsloziB7tVvnXiG6fVVUYACWkYMF+OuEgvQIZpcIZF72rDbveh14xzAjbSt+kuwx1VjG
H144dh7G8GXJJtYBtIvt5q9jEnvbWP7Q4RzXW8p5U4MILnxmOB0TxzlFFQPoDMNKnxa+v4t04G9F
uV9dh2qHOKduo+NvCyv/e8Xryrzfe3XNVNQzeE0DAeuLLMQ3CBFMdnWlra6q7iIwMlX/6/g06ZP+
pFNb/Rw/7HjUqaJxbqOKqjGCqq6exjZpeIMcHKJs6M/o6Ff7rd3SljDsmVMYpU4MyyYqLK1pmDmz
NMK9JWt+7Hf1jVPN0Ini8f3pTAut2hf+fdem7qTz/nn7FIyrhI4Wa7FtaIs03llxevAU6jqaGlsX
dVDew9G7cJBnKWM93Xnae+g/ccz1Ht/3XBukb1yzlGjl2g0QUYpXwOMrAW5t7YbOq89xrISzqoWV
Lp719O4oyCcDmowpZr+0XhOzdLDygSxyH2e/fqzflrZ1LG1913DMT1mAtWplvQpksXyYwIsBB/BL
Z1e2nWoaFf6lqJtLymnUJo1dU2PVUayb4ST7xj/4lbap43huO495YtwPTZ3S/p1mQvFrz+r5Nohk
6+o5sDvm99vQT+/K+C0iCrNClLs9heaYd/tx86NgR37/a7f5RiEWcvCFMLWGSu1waemx+qXVqU7q
0Mw76nPitiIia68x9/9LTfx1WGQz962QbkRBxV7mXt0Cw+E0mrZaeFQVumE5bOeFRvNOGJSoQQAb
/yRV/G1l7k9uqUvTjOZWoYyrxKP0kkZCfjWKw1ELFFHYZGJKtHT8fhk5KDaryT2ObmHLGZFnPlzU
T0WWjOJOMzHu6cjuvBZVUmKXU/WLBukzQcs9RcjhDmiySktqXLHo0w0uojcorToboFUNx478Tdq+
NqH/M0q9H8ktLIdRWff9CL25ovdtmnybq4QOzkTgERRer4oHb1qbe8vaZokcZNWPislqOlDLZdZs
7ghl6K3pj7kM4WMWY2pF2a+6TJ77FoeFaHEnVGxfPyUdt1F5awNyCAZ6xD7A50UY1CevAbs/p5Bw
8cKjWLmVInKGA6AUiHaK/l/dIHFMcA86g7iLLDKfgdi7xMvkyM0X2KvaTbfUL3KlXhgsNuK0WL36
rd9X8JOsMWMjme01/gT5VmL1FcBav2feaALA2hm+ugqEQHGFQCBV4eGvQPl16szIzGnogg0xog8V
1UaK+AjmzqPImm1g0FmS9L3wN30cMXAYBUfWrm+2SyyL2gErqsLxy14W9V/YrWdSC8YG+7yp6BZh
kwHdk/4dz7Cgh70Ymjsyd6BmqgZ4KUaJ9fAdD3w4i+Srs9aPGMqxiYN6IHIDJrkvERDy6Txauj37
iAjZmMUqwJAiIlIMH2tRQj2Yb7AK5jBlB1oP9aDqdvnF9IVefkgBlEGKiwiK3KjTA/ShGe07+30B
g3sDQQ2JosjOs97zBnVNDRT1EzxKd/NGsKc43w/1mybG9quv2oM8IDX/kl0P5AwDf0j5XU3ZPq4L
SFXaLzw6EtItLmp8NK+dpId56uvgbtuy2yCu5r7d0hNqbHZozBLAcyJwIorBBq3R5V/cEyzwhWHA
++ObnPYcb0DFMyU090ZYdlFL0hqE7BX2BKcUPjPYbtqn6wI3EU7Qc8RR4J4MglrsH8iPq7KvmcO2
GKDOcJXhlXT6YXWxpWiTIZKMIByaTh+BGG4DQMn+u48+Ro36rQf/0G1wXEUiCTpgi+yKQYdIG8H2
ve1rzcAhSX3jV/Ud4Hc7rOupSnM8pBTw2OZACcaR800SiKFEpv5Ubhf/QCAdEZv7vY7yGzajWplk
xqGtR7FCA98efYlhHIDpxPoKjSpDnloBWinhHEdDJnvAmMZZ1XGHmBPeX8OE0opk0gZjqA7rjntb
HxqiwFkVn5+y61LdTrDjIh3tvWjfgvFd91VKv+R39tPS9u/V5zaDrYEqGXcinT45qY15t0Wg9C0C
WWwwENnBx9P5h02MJsMYsFW/PgUL2ioNtkA4rBdm+aM8Fk46LIMB1EA0Ax96s5rLZeM2MatVOESg
Y86ExjuQHifuIUJWrmnWfulAXGqXJ4735dVdVgZQupjeX6hUn6jM3UGO80fTA/7VlKFSYL835MlL
GzxcAp6t+tjX0LfW81QgsagHGIPliEk0PAF7AcXanV+97v9zvWU2tsbUZ3kJ+1iQeSxrhH5UT5IF
1l8dVIThqACBgrHTugT75IVmOiT71PBDxyURqTNPWKLQkfxRpJzAsM6q1ZuAn4GeDBRU1cj1gGwQ
SBiSLjy1bgVQNYf8wUguMXs5jDqCLuXHUkcq1iid3n8kndeSq0gQRL+ICEDYV2ElITMajX0hxmjw
COEEfP2evhvr7s7IQnd1VVZWJp9OK8UHXMxAEvyIwMZPAWt4ydMAbNF4rz0LnLVlt/MiTonnB/gl
AyaN6mKTllc+aOrd3E2Mv8eHrPY0dSt1HrKmqhJYXYTu2ozU+OiWjOVxyslOfO3phKB0TdtCBUsV
qxSScocePE6ZNs4joNGk4NBLXdogoIjciwbRakRfYRPB8iJe/Lajl8Xuimipue2/iT/m7m6xB+Lc
LRv97padxwwdqIjSB0MVaAZJrkvAUUuvqjbcpwb6M5cwYaowec6epc3tO/u+x46onEhqM06P2JnQ
4+aiKp6uudyrG7PwYH20hKGokc9lQZ176s1D5eBGvUSHj24EcvjA3DwRkwJQgzocFT/jliJNaHpd
5hv6nhPbTK4To/ZjqAz7VjtNg8dsn6nARvknGstONNw+cdXZlSkvLV/RHS7eQq8TQrjMZIXfLryU
X6V7yXpp1GjCipA737vLxzQ+xfdn3YwksKJhOevZjqxH6fdWG8UIK9xQYThK5ka1D2z8sfOI3f8P
yxI64mWvYC3b+hlG5VbAlq97716GiU2z1b31vlV7tuqOcMEzVwWLRpGDrqRceWI3E4tKd8HXEU/P
NtLNgK7PA/9OCJakf0hvJ+GsBcKRvAyU+0bNNg3KG/90oBuJdQD5OOgL0SMlGFERcg6x0tQiLGoP
bZR7+XZfiJ9u24XdQgvG6RB3J6gocF5cgRPDIISQN3pQfoFKQQUhs9JI17FMloQkOt4BsqCfLt8A
y3QZ0IwDHIS9hPkFXFGSUZ6gMbAsICDByeMAXgCl5gAsmvFAOEpvUAsWRFZgEgDGMveJJnwqhhyo
u4yL9Zse4Yt89pYY7iCh+BTj7GBlAhET1pQioWBSh6DD74sn4OQ28xXF024+BBTEcl7IVi+p7ola
mYKLkM2QwL/JHfMdSViEr4nn4tqAydMS2U5YecxePvuG5qezDwCIhA9qCjyEw5zqdYXfJWP3BvWq
X1/QZGHnAiSC73MGst+YR4bkX9LqFBpioLvTN2g8kC8HqvYLUw12ACkVV4K/QeV5hBiYFDJkqPvr
Lhxf2JpS7ABJk6oA9uLFAC5IieGXEA/wt/ukUo6Bv+jcoIQs0EDqbMgr/88R027nbP3XJqi+OGYZ
44L6DuLDNuD/OLFbN+HakbYjmUdenUBxCMpfPRRdje8F3Ekw7aA1ugD0dDy4PSWuH5Mz/ebY08As
5YCGHR0jtOqxEJKHx58ryM+J4JaINi4Ed/r9uhiFgW/BryRs1wYfljhL6ZEHsDKTwU05pY/Vnq7A
fNWj9Dc7m0ctuP0xF02SkDPmRYJYOmif8DGJQRyLopKjvUReKOYruS/grugvIzD+//S+NOB5v+4x
slVRdfLItbpX7g7DZbS2KpeE0hSYbPZVfQk5Z3I81pCOnPtXSsiX6QrTIXLsgtMtFIcZvhWVr8pQ
4Tb6crgVm1sZsnVuia9boSGJqC5SAl58cnXNATrtM2/F9AeprsyZfrSToMITAWNN+LmrgJRrZQTF
Eoy530DowFrLYu5421nezBQeUjoMbKI3WfxYiTiPVzjngWMg6grPhBPHFNpzgnmC+Grq26YPO03D
8qZ3eWJ691DYgs6STVsUyOH6Qmgt+iNdezI7/V96Tv+FP9PZgasPlvLLIxAWrNLkc4xjKFfSOp8I
lTKCrdqq4yxExhd5AkR4tIxpYmr40SrfDbDnB/lAbOHhcMPIrzrp1WdbmAGk83o2otRiASOK1d+4
x/BVC4rTRGWEMlZ3ybSV7gFYEzkRYSuV6u1Syy9TTzqIpEjyJc2MSuZVoMff0r0Jcw5py369Z83T
PKooWyOQr2aelUD/tE5N/F3AmS3QILyXp1z3aqsIDHyrTcTY7tVb3H8oxEFbIWRKLP66FVZeBQLe
DH3HnFpN1tAvq1xZ+jEVTti4J7vcjFRHj4d3tzjiYqLhSI4KJqrfJ1c7Vf1x5hJb26WMOpXJhg51
kGpfm5nTpZUn0bLVuRMg5pA/CGUy9gRT/5npI/TJO+mSso7pBsb5dC4TjJgfqltYyn51H3dyB6eP
LCHR2RiMIxNAh/RrFVd+bz+8Tuk9C86D/vhNkN+61T9MbdXTWeo75nA+Hw80QJv9HRH2Gh2uWyTB
WXfH2AcAbym1UiIibK5sfmpNOEAIDNBZ0y93UPSkOts6BCH6SWN699s2uD9CaRXMWsoit927zqBI
NVBgmF5SZUHKqTLw/zGz6uOuw2CA9rSxS2I1NAamU6vWNWxaiCg5ag3u5N1ql0rAi+UCRKe7rRpK
Bm1EnAxpAszKY10iPy335WbVVJGS9KGygobOmz1utNmQYbrj5JEV/gp97wLYGiZ9Fn9NANewKLPt
WL5VKsfNHN7pT4P9XBIo9uQKyd9SyPvebNx7dgCucu/qVXyXwiL1hU31IjNi/d13BwshCJntOH0/
mA8wU79vPK6QIJ/XRVQl5PJd51uvRRKDAvYwBT3av1XhycAVJnJc8W1jZDtaoiMtStLVWbSgy5Pd
vtod5SXfPR6dQu6QbsOtqdX9YSCMdQddOyoG0JzQn6PWzCgvcBovDqVUeSaoHhMnCZ6Rg6vP57G+
uZU4a7vXm/ExPnov5vbJHFkvSnzkRMxX18acsQgRZKjyYxTFeA8pJ1wOdn2ou6je9TTe0J3UKmov
ukkZMDT8T1HeiLb7S6uidkQPThtMr4J1nqIAHdPnH0k0LNGmTVRwFi6G5UImqXGt4ovmKYUzWGjS
HWcr0Jr9yn7T7RPxPu9BomkLmRK5C6RasGMoicxfuVbULFjjJFibotDEZUt9FuAt3qe3w7RMlD/H
Wn4yutSbBupK2Iwa+YGR8yWpu7OY01PdpwtvKIH3RYvcBjovIEtni7hpkLSSQlVfCWVfqYbFxGDj
czHtjMVvzuC6oUpaPTIddPuQcXyfghgLripImdO164lWtadTz6zcHm1Pqg1jZ6xgwDdPnY3iWc3U
gOxXGRlk1UMrASNuKScz9VwkclhR1utYF6KeJgfzGGrdUS6/tcdHISEkhx7zCtXlKjtNsderoYbH
uB4Y6TXWD3BWBugXMoPhLdIU/XFSDmO9GdS3aTo295969VmgjFFOdJ0I7xWWMw30Uj3fx/dwZssN
AUSaXtnnFQyQi3Y7tj3QP+ThPmYBuJkUDvnuUaGbZiFMigZ9ttW1tweiCIM+OLCWnEx271R1EqIR
+Uae3m8TbFlD2msMSRntLbI6z2BKNqfEjTVERwqJIInk0gBcCg8A4EDwNI2vCR29IROdkdcMGrK9
3NkE1HnG5UEbRXvArMkeJ0EUQvGCRpHwHgqm7IOEQso2zH9NirOSYUD36a9JOWlxDR5/tfQRt4eC
iqbW/Ekw1TiJdBqHjf3cFR7khELzAOekFJR1nb9asT8nrkIBRMajvKVttJQeZSHNHI1TO5OchaEZ
dk9Pim5CfTfXWvLZ6GJiE56ZPJOEMM2lrxA8QwklVVeBjnjKNIEabG4d5Il5+Fqq4WrY12zBZFwn
haV/DyqRKlvJuKhmBNEyba6GuZFvTw3LWFmYQe4fYcOczrBiAoUJiLfZnkJZ41CbfbvA/G2OHlUd
ws6o3+p5/SOh/gb+hmIyw1DQ5xk6opZAJh4oIidbbse/IQlvw0eiAghj74LhJ3WsRpt4js0n6Wbu
LcCj5d4fStruEPWLEeJXj5Xm06xcqzE/jONtr81IaU39c6UYp3trR/EqCybZ2MAU3K3GL7aary4k
xhLKzPH0VGlDZK6MqBiTUwxRD8zwjhLkNNfHRjYJ7Vhq3SeuRjZEqpFtzBumWkAHbQWT3oJjom4f
Rue1q5qZgN+bjXGs6dj3ZNNmTOvelyAe7SjhELDmJphrKzQNTC/h5FfgoOg7LtbWXPRjNdiURLdy
f18qkuYMNP3+XpfXOFb2GeGusG7haGXPd3t67m/9SzQq6ChoA3FsBYUu3q3q4SMb0GeP+8fvkH/C
j/uIb0NoVfVOqmxj3VvK2WopDuAYQSxM5WI338xw9WCkv3iZ0/xoDOfCeGuUfJcrFEqrB+zGdhZA
X0rFdY+6xIxMBq36efjoAJObRoHYJspsa6NQy90gZmdZtjeUxs9r1t7KGl6mJn6ubo9ANowX6W4d
73BQ+xnlnl57MVp9m2ZllE70XRPowjUqVPXLoJdPNzwMNb9XlGhlVi+6YV/szPRb/drdd0lnerWU
wDWafhOzC0uNBkb58Crpd2oNZ17RqOlx50TnYtkp9WFsd2N8ynMwQ015GZcU0hrCfXpx7uE93gmu
C3DLAGCccoYOG8jd9ndhOiS9bXGWgRbbQVnf5WRbySPM080tY+lgDYaQZlbFa+BoaHPKsC3BMKAQ
So2n6f5K2hr331H/nHAglaGawEObkHxe+SQO2ugVVypUtQ7Y2ad6eqbnWC5vimaGUJuWhnSy4LSN
Rk6AmrmUjn6waVCK9LY3lLUbZ/Jurl/a4r2j+hK3S5EvurK1500+n/Wh2VsVgXyzsMjyrd0OOx3Y
nKiWRcIgKf9R8x2ZeyaHtiD3FFEyIRWZw02qdlWNIL/5cOIC+YUsizr6pHIMabr4iYGRK0pse9Kp
iBNHx7i1+Mkn+i6/hf4WD0claUN71pwY2iCd5wcdxRbjXfh1QDzWJqVN96gKp4SjmfewC9fZsGLQ
Ya/nH4P9rtDrMZlRgn3RNh8Phm0mg9oCTuiJGZ5uhIpNW8Qy1qlyGs0lrG6w4cdzmnxDi7wrfvBg
Kk1cPYjX+9TKw7yHEqU82Yt8adQhVBnctGn0pXk0Mpy4QDqkXLiBDz5QH727tC5rWAdGQI2RQM/K
I0SkciwuEwS4rb9xCkY09XRS0TJYtNPAmB0jxOb9ohbPXX2w7xvOnccEXduvEb6i/hv7gzwH3eOp
pkUx7PLuUtKHq++4MzIEpuaw2Zet9tgbMWVKd0DzOzHWzVy7knQLjPpFpcWSW9uHtbMsuuCPDxUq
tXYeSErjPmDCl+xOnXSSbajrv133OrYfQ9GdzJkbfDPouMrHIt+a/fxeSbo7I0hF/WPAzzf41Nmp
SP6keI4Pq1Qiy14YkL3Lb2a3sx6rUJGloKWhqA45mMzwoRAUU6hsKTuFG9W1zMI+VrsmH6Op1NZp
AzZXf8wgiyk98eSxKU0Q+uVXHSaY2MwFUpGletToR5llsFR7s5ei+9juQWZKDRJ+9nXHTKQ9LfNv
puIPjojFMH6tHlNI2/kO4HwrXqGSt0dq3LJ7sxHZmacXk9kujfkBJZeRR8MelvJ3ZH01AEHJ/DK1
MQHX4MdAwjq2tR3W1CUFVgt8lSznrBnflB6mD1zcPEoeuciNwInIPtUitlx93Im/re4IL4ZaakL8
flpzbluy1/duxQwlxxrgSONB9wFhNWyXn9PGoBGS/dHDSA7FoVl8a9tvAH1WywEMJy8i2XTtNoT2
rR/hdkItRUIZ3fIOu2fKHASRsEegE/5v7m4i14eZTt+/3YDOLT/jv2fi+9puIHbRe9HmEIEsU4+0
fRmB8/BONPxbBieYWeg9Y0vLAPIz26cLGXYl56B/3WDBbKIgHUGstW10c9WneK8gUgQNvrMPCpa9
RxoHs/h0oIMr/E8jDdUIRCKsDeoYZMbwZiFfbWnLr0KgAdrg9MhoqmhPQqjIPkoKQh4+AAj9Jg4L
KLXP4Dx8k1X6VR0g2o4RPFPwJn4E5i8djW2eeQ1WHJ5O1J1RjEB+faYXKYi50rF4pZvEuymYmYLW
Pc7VIX4S10/zgLm6v9VR+YG3VsCGsp5oP2GxECHg8klXEDFtYjL/Ea3Y1l2RZj1lB/w8tNkbXhmp
ypYjRI/iTPiGXmtgatsgYsQOs33sms7ZKgARAWVZsDq3KfXDMVIXp43QCVzhskkfkR6GKghuwDci
efykoAD2ynY1laEA06iBSgZcttaXYKuJoWi6GjpOsdsbDgUMQwlw7J8UybhhkjimTbURqmVZAihJ
k2BdI/2BJgiBBVY031L+Y2J5GgJwMS6r0frcrpxjnaWA8cocWnugtPyxU/DVRE8c13IzzGoB68OL
4d5TcJXzGw1wQLgkBIqcuCObB8RoHAojbgtXOz1JSZD3QjYLnGTbMQ/MWEc/YCWPxSrFET3s1OVz
cF3J1sqPeIsKfcVy58VYZazA4hBjggpxhrbmFzCtAB/DHroCnxGDZS32lCNsYqGH2LyaRvgAeOM+
PRlbXrMI5a/4Vf1adI9F3H7g2/szI+QLvS2KK5dPwBUXONiZ5SQdeUeQCGI6JzvPFwvf6nypdbtX
fhU/TREPt7as47RF8m6WQ8FWRH4LCQOZgmk9fLGKeaiev9D6RM8QYfV5LRZS34npcLoeY+/dDjx+
VTm3g2J4tvYLjgoH83/Ukh3NdE3QU2uhVpu+FAcNwvUDFaHH5xy/L4xnyGF54mKxRw3kOek+HfgU
+cn06XSxvlo0Tw7Wq/wFkIL9JVNkkLX++ohrFk5YdtMmDzj5WWT8Ds48kQ3hSTc5QNg06h0bAmdE
un1A5WwvNilfl/tEK0VgjREQYgyL0IcROlrBuLH9xkdZHH2uz5TGwdUcaZRQ+/nNb4H7NjchfkXX
hSlI1Qfx5dxhEwLp7RhwLCDzbAcDic2NguMJDTr7O9Z4wqN2afNxIYkUTYXEGkEnVrctcORX+wE3
vSauVg5j9o/X9hf6LfugAVmkswziFk50kl6JMLcDfU6uPeAPfQaYi2hlQrwX65Rbm5xJrLIDK3W2
nAYhU/H1ehYmJk88jA4n0Y6ZGhTkiC7YALyq/RmwlZwL7JVIAbkRFjFi9cIfmEAtIlIsIgckFJI4
dnKFAFtFDLeP+cDLuuwWkChao2MX3oHD6VLFTwSc7r3v+MjpxaYCQrKto3qmUi59vgR9VW3L21sw
5bfsXiH0TxcjtO0w4+gC8L1k4r3j2eujuXxmGcOofbxQy68YP6ebEh+5aeLupg66ccTTImyGcGWt
iW5BnG5F5rMm+whYPQv2bN1fdvNgi0bNpTrwCbgqSUDvnFe0IGCiSAk39sAoos0GJ4zNnWjvNl14
Kxk9Crpiw79TPCX41EitszNNwm/3oAflYXZ2YEFl9HY5aSo3O7OCc3QWEVJFZhbs7wCMSTS5TXxd
OkRY7zVHvh73zmrXbcJps2aL4LH+Kh2JmtaWB7cbHmFsCcTIQS6caKINgdQ8kh/I4ovBySVCzg53
7rL3UuWgXNCsIW9gH3I1zeGZjrLShSwVABnLtSqXpRH/ER+MLcchux4YTISKTYOGoIzPMU6AyOFN
m/ayEs/rzjSpW0xjhHubAwhAoae90CF/sIbfu1sAJSTZ9azps7UFH0egP4ZLDkAFBRn5GMR9OHAf
QLSX/jl1ga1oDMSvKxV5vZGME3EHTzpKP5BOhq9S2t8ql4m9+c8eHBIODtLFQ0b/ZAkpOPtolG7y
l3wPyMJzqV8LyKO/2tk4COV1REt75DbwmEaDEWRbv8jnbsYPz139Nm7nMQd2bDqXo1jcbhR5DSya
69Rr4n0Lp5eZ9FfkRgVhwNzQVbGPlCaje5NOnAc3lD2NAI5mliNFb9in+kflENzC/STT+GW4mP1J
y4kshm2DK6vYfYwRuTSghOQrhzVfFc5oCu4qoEDGeLd3Rkjy/YzyNDPFMnvsnrPWOtfQ8Ui6eYkx
hyaEkodyIeHsG3SR4A9lTG89UC9n7whFi/f8h1QVLkmF+mz6TinYZX+IjxlleIcFktXyJl9GVytn
v690KPW34HK8OziS82cIItzWZXeBhuAzu+GSLDh0LiZIAmjhOfD+newTlTane0GmHPt4LNA9Jq+v
x2n9TQ/rOXe7gE1WeBdamvhnr3bE/92F9KBzNhx7zxdava72Ma3r7wrDZZA49zxhGHqmJPLasHg5
Yw6BW7WfeMw2noXPu3jTNY70GLiDqiCap+A0L8YPapfm5b//V3YXoj829NMb4xQ88NIfa/+CZmko
zMcvbDaPoxfhBZhF7v2aeZfvi+1/X/DOXhOReXayPkMoWWf7q4ax+fnuVBhLXy7805GL1Ehz8yHE
tDLjOmvbQbyDc9S7XpNgPhobXDuQD7JO14rXQAzGNbG0P/M+4oURY+HDxe6FiXics8UXYeHgWc0r
Ij9NxsX5FV5u20Kw9Z2zeA3+2W0QpnoSX1V8mMuyeQS1ywfCfoqXv55grnp1eF0OQKTr4Go7tndt
kCpod9f6m3cqeK/rD8IDmRP75Rv0aO/nrd9OT53P//NT2m6cvNsfHH09CCleEZ2in1O5jk5vxjNw
FAyjiPP21XwClX6y99RFLpCpG43O2+Ay4OUt24cfRW+roIrM/c+0Ldc/6pEHbTs/etM9MElPCcbt
KvgoNtJTlFyIxBG9WH89emD0Ubw+pAeF3+t8KN50/qkiJLYC82lxrHW8/pgc2Zf2k2PvF+dQH2jD
rukRu7KvOC928CHeQFvziRfnB/Iwb/hm8NLRR8QzT2+Zc70G+oFLIznXu6sEp3E7/3KPqBL3J2Fz
XnGNTleKdS55kAVg6Js3po6ufXjC0v70dnf5LHd3gL0V3lFWgFmwhl4S3N7FZdjeomIT5a9vb8xI
bIqN5tKDic6Z0+wmJDT2RdCGJ94dIiT8NRcabFBh3g5/gvsLqY0NMK3Pp+u1CYFrduDmV5PVRWd1
k+1PknO6AlAm6+uVA9R2mBQHebwYG2hBTPjwweEvHwImXdBjAC20TmL6Jruef4D1ASxC2Cvb6I0b
T2PlpAeDCwVuH51alkHrYW0SEO/5d8IXUY/J5sQXT6K3n9E5pa94YFE/iF3pnKBbeSflqXMZCU+Y
w0qixwmRhBNGzM5bskEE0aecZ3Fwy+mkhmcoyDuJa2q5ttPufiB18D1xK96N6+vpzHe0vR/1BHrE
X/wywN2MR56Fw/tpDE9nGoneiiGkM5NRXC04a2v2/XoKxW50GGjHxl3s8vS47NCmEEY69/Wn6omQ
9Unx4jQfmiMiGAJyEe0WLz190hdcyyjFkh+gbkFUctE8ilSHvoc7nggsbwQUdHLRvv13c7r15yeH
kXM0nDufXnLOYFvX3J12qIjxX0ZmcFjXv3NX2RXeUexyDO65qwxIkWSIgJq6J93j9p+ZWyGGbs5X
JqIq58q8YAja7vI9lzBnioov1X4chSQ/IALzVYwLu1VY+8SUIFkrru5/rlwdqR1iEUHU590uyTZ2
URG4GpuT8XtmgXQfCFk5JRxL1zt83DeJ8/HxsWw7F9mR1eF8Epc4+xcmDiwdg7m6EhrbOgkC20mC
K1onB7B/lMmik+GaDlPnkeWShNAaJ1YYxDQeNa4Je4wqbjid1kKCyPilzWp7rHz0tZTPJiT6qB8/
hHQifBvWuyuvdrId0zvz3yD2KRgPsGL3MT/1xrW4zMdsd4QEdABrWMve57LpnOOlC27O9xGJfb/Z
fDYbJvY9oQVbbj4/Za86Q9HAPM7lbEClxuFrhFjLc1OPF1FckaKkTrxlfJ8r2R7RXHQ24rZKrE4C
/d25rMIjNErnCBmDe0UqiAFe6V+E8C6/vXAOrjcEe9C9NachkZfDgrKdUHy5B8Jdj5lKcZ84F7hD
62+dsSvV+0SI5QtkBYmQ1KlPDJph7kBN730+PBovs/eJJM8ZbtZm+AKB9QevvHwecQd2ZU+POGTC
mpmlh7dnItt9H76s7cDkG+QcZuDE1SGlpq45ymTH5hpLN6q2oBTmPUGf8UexVDmXyXAxincvLLsn
jnYHaMit8DKLN2LJil93nNB43nESli6HeYDnxP4Cf1Ns0DNLFzYOpzc7jPHyQCGYoekUDnxfnvJ0
rMATJncgbTbXoys+quqJq5+E9QUqCT+zfwx0IxjVBd30Bs+k4lz5x3YDFeMCOSQi9bloW7YfCRNf
BDHtoGTqqncxPl3v+Z6bclNvHh6/QUftia/5JAv/LbEGgB8jpOQ9SjI+A5KK/Fn8NbnVmceP7uS/
m2u2LRuq9HP/fOYbCXnlG3tpk7s31O8ulIRPR3EQT88ipxCpS+F1hAWksokcjyspA5o2XgGD+CbW
w/r7HpAlXL5tNJxu6+NnvNW8/CPlyQUCzWL7L2txeqOJyruxrIcv3t/lObkv3oA5a0I7Y0i87WX5
FyM6Ah9EViKZj24WqxHWoFc8Fd49wBbTO/NsYhzHBrSc/eV8EWt1xbUm5+XjOEQB7t0+8XyxkjVn
8cXV4hx4AkY8YNXGhQELOiC4TIUvrT9XxELFXfnx9vNTTMYxtfvvA9s+v2TRISUefWo85DtlY+wg
sXKjeLC61X9E+BTwVRWCBa8/28033TW3/RC64J8JP/zWAe+MrbggKZXo7CUMyYyDFkmPeJMPhjcC
DCj2xhZCu3Kyz2NkuukW5y39ZFyy5jzIKbarSGrRhNYQOZnJ3PENTuhOS/pq7WvMarSsNJo50MAX
mUw+SmmRKYQrWob3t0fBoCb4yyGpNooeFFCsIrVm5D7dyhXIXVXsZ3hKti3aZ6vxL51Q5L/Hm5qB
oNG04NmsV1rhlgsQIlPNJi6GFiQR5HPoey/S5BYTqQm9JwO1pZsleb3MpVOKzRJb3siM+fRY/DRG
J0G0aM9KZdBMyF8W9QekGboqfGApD4tSh/aH855irU0suGtamb0EMoXKj0zts0zBMg9hAbDY9tOW
YYtASppwAq1FuwweXXVHy09BTVdwf66taiIlRX8DV+FbhVR49p7Q8tcVuE0w8SSIDVMcoHSx69oB
bqIKGfCeLbZvL92X0eU2lqXXATZV/Dk3P/nmgTpELyW7FDUlW0ZeoKdWwi25HfIwsZD1fwCgpp7y
AOWbRufWMTpeFK5t24wC2TAV8yCtG6+OGY2iZK9HbWNOdTAgijc2YUdH7bXGB+cy319pqP3GHYoX
Kpyl4TVNf9QEHbUO0coO67/lybhTYQ64BsjYSiGyjvSHCqWVTBe0UHku4pOkn8pAUs3nljnlBYDO
gYuRD67xLvjx30O8M3HEASopYQw8Kys0aVA/a8lra/8mwefPoI+ENDVlQfus4fhHbXoeIY8ML/n4
fG+8ahXKtOslvKMv+uptNgbmCNRv5YGkbYlKOZxy2hAUwkFMylzA9jOE1hfj5RXYtoTKlwUObjNv
0D/+DG2kZOcCvVhdtq7iqGac0sjxss6vRQ6jx8uZ63AU+uJlOR16yJ2pHsxIWSerHfi89oAqdooH
OJlfbA8IntDmE7QcOb0tWm/bJGZ8thfQa9O7rcnYhEKDEuFPLn9+Z+iGS8cEvgdSjP77K8W5sWU0
JMLNDNgAFIDxHe/myUEdQSjcDmfAs/4ZzJXML8wwD0WU/w+BZY/044Tq/G4463gKD4+wCzaUSBQw
ggnooYFAU2rx0t8FkdPmdD/UlwZ3C7wkhAwv6FCMUxvztRv9GQ8BBPa7l8ojpjLJD8Z9XH7gjKDt
v9pBWkG32PrK3yGiKczCXpWwcHoPdQEQ4XkPj2LIBIAG71M6jj7mlDu0CDgSlwU9+oSIBXWCfqEL
4gRMwykCZVu4MGYceh22SMhICU1mIfGPbUaM/53yrv3dD/OhRaM5P3aInnfQS1H+w5+Jsh+IjuMO
bPoCAPln7WvmxWe09eeBjMRw6IaT69K6V87Vp6zuCgyQ5D2Q7Bnx10fnwwGCym//FOfhwM8Qwa8r
JAInxFqF4NiykV/E6BESRV5NGO6wGgHLLi/TCtvSgmMYDiwpS6AcxIg7tL0endxv6cwqLhsXmS5k
HuBuCgbu1RpDnVk9KnW5cBneQbWLGSbMUskULUFKrZ64vdeECYhXWkG0d1AbhnLSvGmbzk0PrScG
9CVnHkWFcbvy1kjloMoucHp6wG/8d/mGXxApn+X3KqEIKRCLh88KBlxIz1yqYlc8sQ4tYq28nj96
oNgL+gU9ExCC6YArPBzST+ik9k728hMMW5EycfTueRaNPGymwPsfnpj7oae0zXZT9IAb2Pnya7bj
q67vewmtA+OX4dM4HL3kRD35qT4/Tg/oHx+TWJOwOdfc7wDJWpmkW7AYztQmnuwXp3v08Oej+rv8
r69xLLb2bto8Xu33nkw0ERxLGqDJlpD6sDxGoj5B9u/7kVqMTjjySNk1Pt32Ooub05WD2zxDUJHR
80JMjDqsCeRf+YTgBWK22X5E597iWWIMLL5oG/WSbaxnY1hrz+oljmAd7pfdgtSC6sD79oxADKSb
z9JzjyTav4wG7uoueWl2Tdhv8WWndlOftd/VGY0HRGdyhqQ+4H4h0aAjuYpJVgTuM6Dnp+zGkJZq
CIa5VX/q12JjPuVf4PRbm9KsxR4sf+ZSZ2QpL5BHdbzNDNrxhPXXFaYXqOPWu2xDzJvAEKTXclfg
UC2jQ8bHRW5urZOKkcNcTWYWBAkajkyLRGZyll7sF4WiMH2GUp4/N2/yLyf+qtqpz8qZhzIe16LF
mH7z0xkxGc23X+KoCsT82f0TKkzyIm8mwLH3OuQec58Q5UVCElGA4VhcmzckU4nqvb6VH8xOboRU
sA5zD0zdhQKXiJkxmE5i4umRu6tVCIP2zjQbfHRGh9BRfPzDdSbWIrSJ7gMuQf7Hi5BA1OMrnVwr
c1PaSuAOyHTgpOHJiUuQV8jdmIyHmLW4WKG9UAlxy2+926dHVfbRXGsQiqAQabdWF/AiixqOWiBD
E2BmgrSOW8zxjIrCPwNxWO3YN/BpEV7h0FdgiAL2QYyefV5HKoMStIa0Ogn6Px3ly/jEkDcKJkLb
A0Gvlo4xq5qjYL5iTHxG3W2BZwjOh4h5vyXLQPsNKUmDWRrm52yfANB/i4k/pBLfM0bUGIWAvfdj
/EyvOkxHOqOeyonbetIXCimRcRw21g8rFRk5lfUmP6OQotAV96H895CK8x0fnj0n0JI/KFXmbbf8
mWSEnLp4MiBUKiCM7393DvlqMSXAPkHqgKliDHQh6mCz9TeBrpKEvmrR+NldpKcsQ/3xzk7/yP/0
2TGeW8bQV86A/CnqQlSQsDWcBaeVp+b1Acp9TCLj1/idj1AIa6Qb4LwNzAmi/UemD++rWafft3cm
5WYbXWUHCOx/fTyGM3l/kxwTyue7tC1DLaS18ZpL3giLQvgPoMtqnMpn+80QXHaga64+EisphlLR
SD91cLIkoAKv3sn3aJcn6Ixrfm6uUbBmHoAowmpnBZulpzGT229jGr8jfrrrYoV+s3g8N4iYYRKY
KYrAKh7Mb/i2DldDCOvdYLnUjjHQdWK4Z02ke22+bnRbcFejpwMN8R5WBFokzYjWPzhF8FRIPTDj
Vq0PDCRdGZWEWG7atJ3WA1rQH6RaMy5ufgkPFassDlLomzU0dLgIvkTnBl742f5i5dWvtx8g2j3R
c2GkZ3DZX4i1c1wIFSI2P44TxDXALrZeHN1IktGFQgaOlufs9PP6zlfE4+mnfG3+1KN8rN67j9EU
+6h66V5K6vRVVNE2MHCh5ePirAl5Wz9ihZR6Oh4Rk2890SPAuYiOczCGnDfqx+qcg4bp50yIpN/w
VcCEBLWa5lKjmtJekh3nMbv0edg3zzdOj/9YOq/lxpEkin4RIuDNq+i9Fd0LgkaEIwhvv35P9WyE
tke9o6FIoFCVefOaYPG5BlPVZLTM6STjX83nZbYWLdRfrL4SsFo+NB0JjEOWHuwnZtbtEGVhihch
bgpEDsJq56gkLQPSmw3xlWSYkYNQwoUNhbOTyCdBGIOwhieUliW5hc/2pd9txk8UMTab9KABt4Tj
88+zEzLkt1yQo2wYEwlBL0CmNEAVn0qUKwgohdm6jpcBCPxTCUYO1xD+APcPT9IXulyyizE4cq+2
GDSS/MFWzV5gL+FW6zhgs8Mkf8VvvcE47oKqhkopuaPK9ZiedTzfTFdHzKMaoCPg3niQ8/q4YVWt
OOJhL1LLwGfUHuKPs0WBi0zfw3uF0YYAsHkXIftoj3eA+GD8AJ6iOYnQsHIAXPA1ow2C9nZjClBv
s736ZqSd2USRD2OYKCka0IHHiGvo7pI98oZLyHW2UfAzjOEJFl8VbqTVDU4TIyrOfqgbeLxCv3Vb
pBBDjLNQtyDFrd4WvjrNukC07N0wnoVTDkuKlXmV/pw7FvBbPJJ+SdokKIQZL7WgD5BFCgXwyWeb
brs1CM8f5gRDqrsxvRkVFyvmlqxY4KQ2tVPkyNVKehhnHPoPIoynI4bTZvBO8GT6Qwg3yb3bBN9i
7+ZeMZrnxiFJxgv4z8aLnpogH1AGfZMpFRV+WIxsElLewEQoS5RByuiAYt9sGYuPChhXSPcIfkbH
Rj+Epcnfd4MnN7xzMRC7lMdqJ/8pZwoT1hwX/cvEDQ45aQCk/0AtSocRIx78F11UHrAGxHlUXRK2
Mlj9bB9H9ssIRSL6qmm1yVfNWXYHMMAwFKPJxVN17i90ngH0zzhD0m//OHdeiCoDRldOgmcvbMNq
9OcIVlhwB3YbOPIx5mvQAZ7lG8GAcqsYwtGl8xRpQz9fKOGKo42zLNYGnzttUPcsmTCzRyvDrBuH
MU/Bj7WqrhlnuExRjdx8CAbAeVZ58J3Yu7iEk5zNnynKNj7KeOEkZPykbw4COjzohhZcGAya2Muk
kcZ62cfbDsiXee7eHDcb5cS7lC9IEUxp/GXlo++lZwGzKCkzV7R4Cg9CMLA33cY+8pvKbsQnqtnn
/SGc03hiBsssOWoMzMB3eh78gQ75GVMS7vST08lBrVcMM3/L4UwIAeccauaGrg5blisuXkf/jLc7
BykfT8UxEI1QiqLmhzPLFP5mnEpUIdQO/PvY4TXVF4VzK3BevqjV/toHS0bseNxthlJMAH2h0fMw
3k0GKWYe9IgGs3uxboBMoBVDTrsBvvDWPgyokZ4LG0+YWD+1uHDuwTwyeTtID3LhwRPqA6ou9h3S
LtiGshuPNZVYz0wQ+2EGDDi2ma+KlSmMdPWrBN1NbBQpoIbYI0g+QRl4YLYLh/jBBoywrPg1eHAo
UEqeaGhpSIOw+5YePES/xU56FLts52D9nTLZc4gfIEt2CuVnljEY0zAiEYAnsT3FnW4vKMReEO1r
+lRvHYs0OkxzyKVjW7vDp+K7H3Ue341n8s9vBwISB4J2Ia/nKV5Iu1x0huxLyB38s3obT7LtTsm+
3ObXEGLQGYiJ3c+/cClwYrYRvB2aPXueT/0D/sLDQQcEMqsLSWKBvzNPHvQV/Uds/94AKpXyaB8s
DLyBcViPRenJGuDgRS6BuouuggqVyo8aNIe4/BC+waiPKIoePsNLgoDXwR2DIU79E1o+jMxy+AUn
yBq0kfabELFtfSh2sqD6AQpxx5An4LN8C4Wgm5fi7OGtEUJFCKNx6YFGgRzYee8hnt/+Jb+SE/KS
sbpGEGJdlEv3DjEXEuSyD25uwTxZUTP9M+vjgeeWi4ytHCM/8R3VAbv6fyuQZV+fnX30S9oCFTDf
UJ4Hf6zBUtgjl2fhFc4WWJ6ZSgW/OnZ50creUtv/gRVQAYc2nEhhHA2r2JcGLCGaWO1B6AiL5E96
QLEx/5p9t6pWTF7+rSlWjLGsWTvVCld4LBvRO9EdlgcOre6vozxLBjSMnFgV46lfkWjCjcLYccCy
FL8AV3OOWGDEM78doJ8PRC2PVJGDlI/lAavQbIogH/5b4yFCsDRpAJgCFoKKVaYEbgcmdtvM0SQ4
l2JFaOfPSVrFS39t7DjIVw2Nlr6BkzcwRsYaQdXKWAv7O2ddLnD7m7pjnPGP8YWtkxI0uTg3NmWb
6ju/By/sbmrQ5Jf30t71KTgW9U+gDvu3fPneKQYD9ye91/f4mK79vbRzdp87m2+ExPHSXIKlsdJu
2i0bRkvKRPYq3JppcHlsNZGWARWadcbOwafmC1NAKrC/4o+rwqIRpcS/q8H/y72leqCsT89UlAFw
9BlEix0drQeFHjhoBR4IlRgVBV0XQSw8FWxsfylRr4BPt5ACjmvNduaIPT4n59r5+We+9GNj5EsV
DLFAgxP/Yx7AKm0UTchYwdY4Q9jegfwRBVGhYA9kDqnleRk2SJm/wq7DjPhFn8bRUuD6u2Kv1Dkh
YDk92aotjDE+Yv9sPDSiA//NkcNBw26uQiPlVPlXjKbZgE7FxOmBTgKW+9t8Akr37wI+96WFb9OJ
n6XT4Bs2Z/qh7MnbKzHCeIuKvf7/T6SwAjm2IBofRd0L85f6Gagc/vLRIylJG/FOIudfEe9wPcbU
63woGbaTAhNywGe3blwarhHZW5TLvCD1f1aMuBIZBm8XrgUHnvCqwhDYG/Eh+P6D8a+4UFTn3TN/
84/yrfx7sxTdoim6SSfuQ7vv99yZ7mlv7ENzUQy+5dN8Trx/Plv9Du9IOzaYP7yrZX7/7nGPM+bf
78jfNxd6YcgBjLKppeKVeY1XIraC2pu731z7tf4iQO/M51XW/AQdDmce64wfMF/5+XPuroRZwCj5
LZ7+m1X+K1ZjcUXEggqVGSHtNyvuGKzSM01EuQDR4sgEHglxwwwf/RovTXHYCHgH/ufxc/6X5yI6
V5Yfv45gln8JedVVRtbxI2/lK9iSwWgoFgkUR1oevv4FOSCRglLehgNOUVYu75fppvyiLkT7GP5k
2k+AqggaCN6f4O8dpCnQYsTfQzriHn0RKzMeGDytSy5d/aaWoicVP4e6cRie4uXXGtJVsvi4yBjz
mQdxgy79jqegeHYbjXAqGeHN0Kao/uX/JK2DXykfpF/rl1XlYXC7iy/1XLnFl+TCgyOuWLtLLt7M
IUEAlRMhMNRTLBjhUrry78q8uTgrfpez+g+ZoYuXqVyMG6jJjqcRu/kt8U5XHnh3azFNAZ3jWzCU
l0jC6obOXforaDZTFNZiPdLLWjdWIldBsoTO8vOWiNrGbv3f6uxJCLcHPJg8KRmZ4k9qCKooHiLE
WBmchlP0EvaD0DnlX0nkFJE4fyOzY0vDaR+jRlQjbEYcLrwbU6ewFDYDvD1QhPpMFYNenJqG2wDQ
9sd2zR4MXsJxsEGoLpx94l/2MLau/MGJ5ErC1dV4RDvnTCoqSCp0wfyFBqO64yckXFR+DPhgPEB3
DBc4BqHNGUAI/ziK1pMoT87FoB9l5k+FTTCsLLYwbhvdvSgFwFPxOOBEpesVpwW5mjjo0gISp8ki
xLGAP5kr0eykQhH/oX+JBuILnxI2K2FpUNwoJW4xvlbYLhCDxJFtPYwHpwYHEiEBoG4USaCg/HR6
8C/fq3rnXTR8hn15TK/wmWiJLJEehTcs6gx3WD/IvDmj97YW/kU50l6+QTnDF5bsMKZ4ZtYi5qM+
AiHv5Tvsvw7bgldDJl9xSlm8+Lv96wWNi3bh2hR3iIdjWt6ohRv5I/DtF8i6earW0cJYJjCRqhVw
8SbZ1VtMq7J5vnXnOUApOa4iQPdoPKWN4Yi2snkXbJ1ULp1INheJv/5SXTUxzioK47t9djbX0bnx
fobtRsQxqzflIFh6Hl6oGDvj6dxug3PBuPNF2PqS0OCdgPIhrI6Ny7+YovU/f8RgTUw2myOpivh6
bRChsNBZETpTl2v+YIEk5JUEOxLLWD67bhU+uxt1BGGsBrm622aN7daL3ZqNm93y3ybMg+mfZYIY
jAFYKmtUOGGJRo7ynW0t+YfcNo3A3IB4gFoo6RprBLTEzkLgXavjFjKk1SMjT4BDyPCpw190fRTm
rHdRBFF3AMcWoi5hQbHwEfsCgIBRGFS9cOaPuP8csz2FLt6wyrE+GMKrGDMFgZjhUYefC6F4SCn+
tRT4MpviU7BBcBbwxdPo+AOqATYhgkJVb6hZA3YCgZJaIgmDCk1as9uKwBynJYJmyIFNEULcRN0N
ewc29KDDmkn4DAwojEDNKdcD4JF0wqIwCMLFN8sf9f++4c/q3oglRtRmiHPUKWDdZgNorDBxacyx
/8YSy6dt5UiKxqRCJ0J/+1PzMKBq1EDBMMz5+T6JwG7A+MAtMe0ADcTQBPcKm+noAINtZgPOJl2a
9HHwm/HGB3CDApYNebWaAnDe8hGvFajQiiVExOQJLjAWEmgm2gusTWwzoeL+S/dUhbVuItjW3j+0
RyQhK89ewCPNmwahFg8HPw1AwkrLwM+yoftbiaD68gIJk8DKpXPx6L/IFN3GJwQnDT0lLdXdFH/g
GIwz5zAV0y4Y2IYRgd9G8jy3obSqxu4D5TNr7mWBPutPovwtVSEavhw53Hti7qODG26/WYyTAAMU
T75Jij/JjHrs+d4I/7+RHiWjrxpDcM9Ry9ujQiIcGmesrP9Mvtnc/ARjTwmGOv78TSk83TijouLX
1OzZ9xM+2u/WC8lG0dlJHW/T1diOy8Y2Fhk4zuiDZ0PMC2aNvYpzAHOL9GiVG2vrPyrq9QpW87dr
sSqCstEg248cJNXm4tNDiqCSwnquZcRAfkOJfC4J6plfQxs14DrKgN4O/D0NPCWh2WES3rHkLNgB
kWlO7VtQgAimu160BCY0w9QYy9I7LqOpJgXjLsY9XW/mRpwjauwBSeDeF9CozHveYlIiTzxbn+cK
DKUwG3d4Ynq5NqrK6u5K3tZ2VWag5C6GEEONalS7xfiTCndOhJCIT3umvbaD1GkigSyrjg74Zwxy
Ko8ADTfzjA7fwM5E3iy8p+QJkjHAqHzkOtokwNIucXCEl6BwN3BgMEvOgGAaXxsJIqzqsHNYAL56
MLR0e2wVQvnMYte0pffp55ZlTZW433+tz7S3KbUscL9AoyjBb8CPPviPKcsa0KTU1bELHf67giIx
Clt1GUBkMGDP10E9L3pnUvb6BgelXSrl249Tb73UWn0qISxNV6nvrBdVLy+LuF44KtECgj2AkKn5
uK+SNlvSKYhbKMVZV6yRoO7LslsWTrGzG3OmFuawNr3NN+ZxYBEEdK9kl4i7mJSki2cx2jF3oqCh
S1gTYdXOy1JFEViNXXZIDxCj0jGCNryRjd7exKsowF4mrRL8SvRxpHtj8XffS1YtPhiyO9Odacl9
0FJaYg92BwkMSS10dvK0+MirMG0ZNSO+RwyjDCMUSltn4+H17a6gXO/wamJAz9ahFUIyxhh1VpMl
C4f/n0kfaeYQ33fx52BB2yb1dUOaAgxud4d9ocu6FhuIQfR5gU1ov+Jwy4/G1KgZzWV3NCnR2vPw
txykLzQ23yOriXO3nXkLKBeon9ivkNJcOjoaXhM/hh+kL/A1iPPwny6YM5oRRDrWFIThs1HNrc8J
AF5MMcTYG3IzlA9ykoJhu9Rg4vlDUA9IV5DTaR46Ib/R4kFxi2nbpkzu/E2F2w70mluAAAngploJ
VyUHzelQepTNRP8TAfNUDMhq4UDCqSOeDNoOpUYwdE/1DG9w7qc2EpiyN9BtaHEW9v72D1bBwNZq
NUzmaGrgjzNWY7aoPYoVmEOJZyDr9Fbcojl9MtNmBqXVBAMoeHRzQG2YVfMvzmWIK/EcxtyFgIUx
egVUJPbAY32gRgm38drjTF0K00FLqN0CdYJqTH0nd24Fs30h8YnXiCC4mdIhLydmtojW5VK/6yOH
URRpwdUkmkv7GNOW6X/oto96SZu6p2KiYO+Jy9EixYBwAUKiTLlaSHVIo9sW3bwA4RHiHnDla0O3
Ih7iSS0NSTA/8Ln/BTVn1bCGfoWbwILLUvcYDUGFjFdi/rUQyZQDylb+Iq2zlQo32Fj7+MvsiN6C
miQyy8k3j+ZUkczm64WE/eAIAKhdCFOfA7VAsmoY3VHigugRpIaPBRQHFT3W/BtMVBE7jHsWtphj
vitWRGk9En9qJ+OajXdIvh6+1frYmzFGReoJfAw/YKZjnYPNMZkCuD3SsocPbQ0iTgSvGmK3zO8R
w2tuixwDtsW4vXljxvf4HglJmd0L/zoWdbnkDheT8KAsVBAVTEjtH+Ust7OWuACgMMGvRxCMGOfU
nIovslAx3kRwC5QTBjyig4SXNobpuH6l6DcoHzqiZOObFGLdMKgXZJLhiSPzcytEkoQOUKIKggWH
Z1riaI/gbl/cUPOUGMFToslDg0IJlz2O8HLJylCMESkFPtInCHwKTCMo9sYDwNIKxgCTIe8zmOvJ
ntund3Nj0Wcjh/EnDDp+FOwsgkS8+jKYYbWSHTMRMOiE6/3Vp3QiLOgv4qJxoy8YcyD0sJdQRlGu
LGmv8VpdQ9mhw8aClAIrYDoPgK/ZYxUWDmNC2lp1xApTFs1EhdMO33ISPuGl4NILo10bi24DWgwM
3Sn+Uog1PjwNhTNActWRucuzDCiVnzt4toxu/DnvCywLLCrVWPdfJHfKLFjAkCG2mMwyf+KU5EyW
sw866mN+TeYsKloM8muR+y+cB7QeaA7kKfAgfIgMpgiK9tRViJcydOmLgPuOWyGpL9mx/JeREGOZ
j+YboiX1HKVZcJJziDq2O8Li1WkWDnwhLvmJSBaOz3woFLjZMBt576/zQ5VGFdXBvj6E8N9PBR15
NiyxuALWwQ+bviAQKuEvUSQXSjf1hjH7Gs1O8ua/g8L47x8UZMhTT/QVkjRUJ9BedwHDWX4AsXsx
Zbsgh4Vx6g7k1Bxj73YlVcEQNarQJSLeZNhyYsRFd+MtCmgtEF5uBqlWYpbWmGLvBgSGx8gOfUS6
hgwJ5pj7fwvR/0pFdZBFNOJL9FicE3WEXTDuVxS9XAvsyyhEdZFwDmrrHFDUET1zpxnFmAmrOOpj
/e2zPVx8xP87Rm5Vjxq3fZoTdjuiIp4SdsfsxPMC7pVJM0pe2590Rg1Uk9dGjTQjhaZeMrBkkUiQ
tXhOUfy9+IV88U7RK36lWdTgcuupIyneNQGbuZOjui9XvVuQHOTtDS9bp6KIAZeLUgqIEpPHdhKo
2JpCsWRP0Fo8t/SzGT6bpKBoOnUMS9K7ySCo7d6dxVlLVJQxDJiZ1WvCvxVMKtyRmc+7TZLNNPtg
s0913biVv5zr4zw8y0hls8HVRqenj5Li4sg71cStYBRau5qqdqd0SxfBlSw4r4WxZuagQD1WZxXQ
8VqSlpJcjKzqN9ZR+a3hCPBhtHiovTP7oZdzxVgEPAe4TErTVPvVEJeW546D2uJm9yAOdrJPGXPT
bXScSmju/S8Ra+eU5hYDADiKLo5yi57k3kwegNZRJVn5MvngM2vtqIBNBfvP7w9HIY5dOegGxmrk
snjEhiCmHX3Mnfqi28N/uKgoMZaauRGXi4OdrxyE/VMcmv7iJkvX2CbFzXKu2HxMHUygRMgOnavG
FRsS1SV1G91+JAHWOggvwrPrg8aN8u9QYdPtf+geWZTVnUChaoB1c9LMFCyslBF+VLa2VtR7U5OC
NcUOgn2C3Re3ObzlDFixAmf41OOvz5BthHsTHmKgoRXtN2EPdcNs4pryyXDo1U1hzCtpqwRuiDRr
mLo1GD5pI72Y68UscSY6/Al6KWtES4J7XVQ6S6k6Fe40U/GKArOUfjPpZkTvLFz76cF2p4n6Uul9
C3IlxYFOYQr+u8VWK2hmhjVXNK72oe3GdE6UsEqFF/IoFmEBxaMiFySvQX5lxpLoORp6FYy7ptmv
BmCU4eyO0QoI/MjO3zL5sPbFcTd4VJczzvCPOuK3g7jGCLa60edUFCOwVEndfd1DwFwmPcpAsJBq
PfXluuOmOkb1DoeYAsHH5/Gxdl8KX0uOxoQtqmfWeZsvsXXswSqEKRMlrR5sMSyJJI65KYZkUsoI
Pg5PjF3rYpE61wiArJJuFoBKclSrqaytLW3DNUjLRfq9+IgxzI2mL83vOS58nMjATDiJS5xz5eDQ
lwcFtFcP3g2DTC5IQ8dztiuUtgvJmfL5A3Vs0meGpgrDBfypJL+pxsUB/1dTw4v0/q3e4l/YLshf
BeRbrN3kFlTHyuHwwjYlSPCQ2fnFwiowDwILiu9lG2GaIzwBrxHiJCoWG4RNwh7s3sBZaUEZfO5M
cjRxA4wXRr5gAJC0qw/iWmcaM2/zbk69Ztln0cn6sNLOH+E8pq/r4Jile6tcJLePvQvtY2yfJGRj
n3uvbaAO20B/FNfUflS71M31HRcUrVrE+tyjMKPGoV8S/gy1f+e8N5UZCXIVvnra8ou7WGLCa2JD
9I1BVu0T6zJr05mkzyQUm1w9V0Nq0s/Z0cz2+HV2Rn4OXby4/KkkCR8uOZko5U4FZo5vKtJktlvm
PYbxNsiJ0Rl5qJcObrFk3Av30hp33pgewPWInno04dZ809M3nvkMdkx/WzWzJl0ilmRW89lJ6m8K
MUV9wE8XYyjii4EqbyUhC9/2lVkjvT5+1F+5YENojrg7ysxZGh7gAws00Pfft7NKASoRj1PQqczE
M16/CknCGZb2lf+6ovi0j3Z5JMgQFpmCK0Q9deJF6J6dclya+J+EhzaGiMX81ti79iOslh+UgBiY
EL0IVat4uHQM9e83OnA3gIDS5lRjfAZI1MajvlhaVDx4LGP27s2SeoOSxF1mziXtFx3TL/U359D6
umj6/0JlnZojud3ZCk1FtEvP3+bVVoCqMKQ+JnJp++frfcdmTgpOMW26c1BefO2aJMeq2lXt2gVt
L8lwNO1TTmGdwb2gdm7ZzTVg6S95pRaGcIibK3efglwVZKHm6q+i3VsMytzszr3lCYvbo9quRO8h
X7z5pz2lTApbFgSEZOvQeDOf/l7NK/jcWAEAUc0/0VFrl0o2jqqrzUxOgifRONLQr/7E5W4x8jXB
3J1t3G89fa+om26r054p1g64LFHFQ82z6kEml8cPDCE42YJoCOnWUNpRJ5GkRIJpH+H0TqHUQmam
yv0UMvlHsOcxQ4rrbiV7yVb8csdWOWnCheOnk6LsVnGMA1HWj6SLLskzhaselMa4Vnl7dYjaN1nJ
Fg0DO4Zb47GMlWcWpkNfkpiy0FAzseSM53copTvFGHNicvzKtT5OXSA/vxuG3OdSUqZhjn0pN1+x
OBwtIkgwzwrkWVZY54+TETWpzf0+W+p1N+rtZlLKmIn7e9sDXeyVetbbTK0k1WWOlhHZ207xIhrJ
sjwmQWIbGcpPJbdPA+VFUwOexqCgxVOVzmGdsa1epGTjm89AOiflMuunONy09BdYjM/MdNEjhovh
bWxaed15lzZf6ck7046te/cx7GG2Zv92+TjXn0EKLN9us2bpB0vLeJTK+2vgCmksQoBEd25BfPDV
Jb4on2KKBoLG7yMNcWcwwCialZbMAG/SZithFy4PLdbroYlGVYRr7hg1g0IF3e4Ue2xQrmJCFGkH
fFix3vtIC9zX5XDitZOGGBzymNdhhmkfNQc0zoMT7bA7KqQ/xVh19arncc6jo39o63ESLep8ovvz
nvQdmSgC0iTASMacZDGACcWnttRNtuZh2y9af0FKTV3PS3fi+4vCHFfo9WA4IhRtZqU8TOUlhSN+
hDAXcvp1nBSckRdNSlsYXwa48Q3hqQQh5QBhGZPC5snQNp/61EYrUx4TU+4Fa8NgoBHPckx7w7Ui
RnvFAYc+PThEGebEqQApzPCt+peMAB6UrkQmZOOjmv0awSYszhGAkgSdyAvmGBBgF2QBRTvfS8Lf
00uZ3CqMreMdTgVHDwaGsTK9Z8ez7zN//QLHu8qYJkwoTiFNWHs21bge+uaoiqfoOrB1cMKNjOEt
sQKfEZOJCPAMYMOeyqKzs2cqjCCHdaXWwPfe0beYTPY7rftTm5WjJdCK/J9WftrAah0NMSMB3Nzw
f6Kt+fs2Yy0UvvyuvVCKf/dCX8jtVCsXemShzFI7yB39vP7uuO6yNomshQF0AUZeAuUyd7QIAkk4
U9vv8guxmnPaT2hH2eQ/eUoEwwJvpVR/Be6aQJ+q3NstYce8/5tG2laNuOODwjtbGckGuBNZkWlT
ZjbQivA+VLYYdpIbENjb3IdOEz/CTUkHxuajZQANuBeMXG8Mca6LJzzvfYNF1hrfCLvc1zCDkcvb
Ax9l/G/Ev+/GesCIyChH2lP3QDBwvsCJtgWZxZD9weL0O1qbDKNEOvCmwtHqt9bBnUwUUDPz+6ia
nTtkZmeF48I4qs5FbYewJ8nyYHeoUANyO9SRPohkzHm52BN2588QZsaRj1l2BzyWsbvg4K1f/VH9
97HkSB0qj9SYWNaczv9TL4LPM9d+c6YHvgo7xRxFKRy0avyJ0onwTq6vbfvO6uXXW3yUrd+OsxCU
PnnA9/hiIhFlzFF+jkk35xHqnV+9vgPKWsqJK9Bav62OKpvBiRye1YacdkIuVr3CQwT54ZxGN3OS
+CssM6JoZozpIfGtSAIc9ycfdxN88B+cpsyfy33irLlvqnLNyLlKtkw/oDsSiqrHZOQJW2/pIaXz
INpK2SHzGEDBV/sYIMO0XgFj1BTVIy0LJv6RuXYRdmLhi1+vO+nR7SUzR980n7Wm/4YWdqhTnoFE
W1QO+9akxdLaHNsqQPjQ/E5qaGh7DfIIWFu9B5lk+kyAKji+sgi0c11DXHAw3n959ayC4So1S80+
N8X1S/URfPeBtWw+j6QZpdZcA8jBwa5eef7cJmPLm1r5otQ2Dvtr+/RhMbmL2r720SolBnkchswy
6fPcZ84OUcP4Bc0uql2ZL/SKzXVI9xVEp1KfldVar6dNO2++SwfXInUWQmhM5qExCaKJXK+K4CW8
pV3G46VzNZlg99VaSeefcsGGRpeZrdl11O+Ex8ircVGcVtiAk8qKjVK2RBuL3SJzVh0t2JqX46jW
Nz1HuLw2nJmNVQZJtzhaxR9hkQ8/NlUFDEJhnJ9sc6HixISCwHrlTMR9mdXxgb3fHyz95GfXjExy
OSWweY75lVrtexWF26CCe/udysk8d065tK/CjZIuLdAzBFfFrYt3XXxx6zcJFolzTeyjmo76cP0J
F4o0rfGkxMmtlE+t8cARXU0nLcrbs22rc42cLYb6YDnybwwcR/eGfoLKdNB+NzJjo/amFfNuEjuQ
ARmSZxBwDljAEzpJyYxLGXNvE5Oradv/qRB7QmfWhJAm6z3Gar2zkTtEa7sQBX18cCEMq4zJir2Z
nL+YxPIeg22awOMxuYTqCSDChoTgzgymlEDe/g44mxUWygdhQs0F/BLoLOPk+mTCnCdXIz8SOAYi
YnjrQNlIGA/iOWanbNhjHJp83Sf04I3HHBTXHIVvt/jUkzZarlJKfJLDsOv3cnCLmRod0HPp1Z6X
k+xpgPkqZpDFgIekOnnBSsM8vmT4T1ahAozw1p4fVmRVR3yCH/z+ZHUlc+ivou9BhwuC8k6fFOnJ
I6LQLy52dVfYPsaZsZa+0xBmdTnulW2YzVMbtu6yE2yQ4hxWO6lZl8bMI8odVz4sCht8b08qcKTN
I1ltOhPv27OGgggDkALmlTTxowOj2jgIBwpxzR8cYnJ3wUgQKOfvE620/FBADXemKH3hzaOh9Rbu
3NXmLMLWnpb9mswYM1n7bcM4o8R8mYJJfYbSJCkAXg+6zfEEWjSjnyzx1+yn3y31anjtEEpqv7qx
rkweS29JQUGX/zblqQ4Q5e/cepn6kATToUHCLdi2o4wq4xxHCwKziggL6u2Xh0afMZ0goQCovnPW
EjY9RiRx+952tnBsMIa0nXRqNfJbE8UhY3T3LMdghj1wPmEazxajICbVAt1jiM1z0m8U66HOPz1s
N/XY2xMoGu3npirT75WUZqTd6gIGxmfD1QfvKpmGjh3eQzeStaMvwcnisCyd3y9rx2XysO4NTKYp
l4edic582WAHJo7W5vu2IPyxsVfZ0y33fb6KDZ2pfgW2ACFORyHGu+zB9OM4Gpaf31uN7Z9wj7/I
5RKXHmIGFJXE8Vvh7Tg5QqsZQCLvnHORL/rvMgSYsbpL0C0lWAA1cjVn1xRnHZJ0QgZVLgKfr5E7
isOpBFEjYamZMTEpzaGiTMCQro+WcC+1Yd2dfQmHzZdjzxgkGea+yV5yzi7KeloILihgxxnIPy8W
mQqyOJUZitN1gMX9xeiIpY7J0tpMl0w4qMS4xZ8Qco0Ccg4ry6/J4yHWiPkqhzPoOEZpVXCQnZEP
Hqu5M3Dnrr5l6srtJ0H1TLxdgCNtqL309CkBMAP8Yn+dOr82REC558yIiQ86VDnT2UmKBxdgXwBE
lzAXiJRVi/miatK7BdSgFntQCQ+iJceDqqruz61CWrYB3yqZNDBEdP6XySvJnSfJIknWtTUJvguS
2l1EMyHOyxcHB3ioBDqQnzEmttxo2YbcRZjTsULOxAgtao+Q6QFdzeydBJeGOaUN2bHFuM65GDm2
8lcyd+p4YL6ZSo1xUfYCd5yG3SDr5xhjWckGlYHkj0r7ydz9JzT2zActLKGatCESgsFVAw4JyzyK
X4Cl2LReNYvI0FUnbbsvw9iCQQvgDfE/KWlfLTluGk8cPCQ3XffpTMESOxVcOXA4nkZdvTXaGKm6
Yx278BEx75XpaFet9otpu93uvG7VaBNgUTdYl1TESidYwJCIqZC7vCXuAGzsoiUX7IUx5kS1Fw9T
dn5HshGtY52A1UCA5+k66Sh/2duWrXzO5bNptQigNp6zUJNHmVxyasQWj/FYDXeNKy+yLx98/GUK
1iFuzL8Tu3g0hAITvgAptCQo55bk24T0o8b05homjZ6ztaVzWqwCn1LVMgYpq8VnH7AZ57L3aGtZ
39IFyNDifIQfvgWi3UOSQsFRJ5QpCJhdon8c+H+fdOP2cLs8ZawbGn7z+SAtj57SjASQgxsvuevM
IOB7dNktdhmb+X9frlcGZ16qVm2kAItjthJ/0OKhEfawCMKBPjOXWLkPlZptKBnFzCYY9jPPQtRc
FFPF1cY1KUtOg2aOOaSL/d1XgTwBJyfgPLb4LfZQ6aGXvVORMpH8NuayZjr2cdHApfUgZfgTK+Me
NXxjYNIdNMPKcbcNIlsDUp1R+TQlgqFYuU+LYZoPdp95d4BGByZb6cHCLJlVYI5q5RgOy4ykjHyK
ME69loDgec2pma5kE7igvcTOu22UsZRWy1ru4LYGyaIq1eXXacYRI5wEg7IkbVadhV6klI/lq2XS
GuxFIs4b5rv1NN+ciIyb9lQI/gsBNieSSJs5lTOZjAscFZnVZTRtGPTBo+O2Xc17deuZ+ZrMidUQ
z6MmGH89fxPwkEHu43w4wBkC/kQjoiLI5cpiiegO4a8h2kwm6A/hebdEwxtDyE+wpxl4cksVPKqQ
NCKxuVlnqO2rbm2dQd2jm/qH2oqZrMZ7mzZ76wzTe6efPi/c23hLnJQw+BgD8YlgsWHfDPmPQ5i3
z87CB4Mkxqfkh/ksRLQty60q5jKMk6ZIy5ld7/nILdLwfoQVII4DLwaYxY2WrmJ+3glmNCQ/2OAe
FCvI6VO6ApRehcisk9i8IwYNBO0xdhE0csaNLeSmbfrKVdancOkruN79gG2fA5M5kMyRhWMHZz8j
CsAlZrzUMQzzsXCr0PKD4Q78J8QMHe8rGhd52LUD8w8RmPyHsS+/gMsJhoiuCn0B8rv/kXRey6kj
URT9IlUph1dMzhnDiwouIJQDyl8/qz01lMe+tjFI3adP2EF58Po+T4bewByaaMhuaLANBIXGNZ8C
AIpdQtHPp/n5IlsL3aMdxWAjcNpQSKUH1Jyfv5+xOFoAUYHP3GK3RrOrhhx70YHPQl8CLybIqgPr
2V/rq30CC/XPh0EGdYU3ieYieOsO5VfhQIR0hhqPwELxjylwNCFgjzkckIMx1G1uFYlojOomGlw2
lfAQK0NwEvjakU0jtMcPM2RkammBudxQUyoPrnP96AXMns4M9BBuDu0HeQW+4VpcyCFByPEzdB0W
0gU+AAKoJ5qRxYG1BF1yEVx9mAqH7u9WAln4UxQoN3+cAabP4a5h4X7EmFS7QDhjUd4ACggj8glg
TzqPfIfBe/riJVUv5rbyidjN8eDhI88lTJho8w+C1qIPrId8gpHF0mYIB0EEzCj8jj+bdt4UInoQ
yJw9pGqQpqwFBd0PwRISdCEh+seMg51FaTwEMQiFzrM5nIewEthcf7QJ/+YCOvgSXv9oRxfl8T1l
B2+HIDHnCqP/B3Nnaw/fKNWH3RVMtX7FJevEkWxNgW1CdmFGCUCFOkN+24wtQY1DmYHidKcJwE3D
shBvKmXaX/rL5xAdsgOv+hG+gA7SyudqnAreARa6G0zmN99VfooFQgFfO0RwGX1uKs6fQ3oOtmgb
TRHnO30AD7Dd/V0Oxd2+2tv6gs7QRZl2J3SXDh7pHeT3i3JBdYFi7RFtuGS38MadeckvbE1HjEsu
cI32jC3YiOHJ2bvbAkBDdc2mgpkr8JMaoIJik22FkgIiNuhOOovikG36iw8tDwgId644xPDiv/tq
7yy6V3QAM3xQjuQj6qs8MFuHnQT5p4PNfCoRGGteYqs94EzkJ8iZIIG5E6xEero0Qtj8tsT2YdgD
0njM/mchUnlx9dxgyIPxP+QeyPT8GL+bvqBq/ZEtwPckh5RXG9/ITFkdZP6QrHhO/h5MUhZO9eI6
4A0sCBu8ZcCsuoABsyC5kvwgD5DR/B6Xnk84QAil4BIsuhxEY3i8yU/AYJ1stBFsQ7QiKpTKcGqz
BI8PHCsYT14sG+ezAcwVryDBr0AhAXg+kbWu/Bf0cYbQ7J3kmu/RcHo6v0Sw8igoWh+SvwtbhTDN
Yp8DXhdDa2NZ3VhogpkDt+vVrdmDDKcRMkYaP0L5G9YYKP5FcgGCtgfxvS0v8lW/2tf4RQb5YAnb
R/cZ0YIRUN7yQYAjHzD2DMqo/LEBebCgwa7DU/ZefO3NAfte/VNJ5oF8LN35geB/+hBuvFX56C/E
ZSYI35fQ81AegjDU8O46EEs1C5tlc4l30aZ/cDZxAeqFwqIPDtGmexWb70ssq++Ly98+2I4tKzR9
ASp+5a8eNrvCwooO6S7heapJtgl3AmOBSuNGWqMysadW4f6xXEA0cqX5BI3KA6SkAzGFwINaSPWH
LYdOVmzcs7z6/ArcPAff98Rt9TkMiV7wdI4gFxc1f8pBsKSD2JVtuaLVjhXtcKUzXrDycLf9w3pk
TPKCBAlQFnHrfwAQ+vNvFe115fqp5bkvZfuCDp6R4JBmq2snm0sZkiM4EWtqcqsMqCapqi/Upp5/
8M1uKOXVlg3nfaYOErJi9BDR4o50aya1ODs8st4+amlys7zolXQoy38ce1B/wUQyywga+aLV7Tov
VCypv/OS1mgHCA7/9sbGBjPLZlqT7JN2UXTAu6m5v2ZAKzWZxt9sRgVc+vkk9vq5jddArSurHMfx
JM9HcoVyMME34iBsecK8QeVAXeSKfvmmMehzx13lxq3EQp6ilEZMOze7bJm43iamUnYqF1Nm+Sdb
OjFSGIn96MP8YFbGP79KUF0YOlWO0223LKmbU0ubRFhmKoWzr0r6JH1UgXbdpF69MaFl9xZy7HC0
HVo5RYdmCp5HnSPN4hjpCaYkDigJNQ6nCS5kWEZNfCwTrdhGxfWzV1tpglGlp5R7lLBGKvziEBhx
iiVRhA6bZP6jeT0LCxOvb+dgkjioX2np4QknG/FR77JV0AZriVTIDC9RBtiI3kJanSQF0VxCS7v0
MBrN/U1z6VOmhcj3aO4oxZg7noPIzZylxq+nxUoqmQJJ2jhHJjdnRWgp7gNrD6XcW/85BIog6QWM
FA16L5RhZo3KUoDabxciQcAkuYtnsT8r/RP1kN7evGQdNwD2cFpD2TufRf0WhKbXeXMV74YvTNsP
Bssl09eM6NlX8kAuGHxHdy25+/qsUBcAvDj8vbEWrZ1m3tnrL2wM4aW0V2nTflWgUEPX/I3ag2bB
Wqt+/eiiF89aW8rlvSHoFebSdhbCxABQbGuNc+vmRr8uPNd0FNoWsM9tx0mTrBIzYcozw569KGEv
NF8mP6svs+GUCVwGZ7XlmAQOHKqnnr5tcaq8hRMfFAkPrHRV1nvpe9YoKmO4NhpFaJZONZigXzJJ
qT2mwnRsV/lXA3CZpA+/8snXrUEDdSlqRzKyxUz9jd6b9DhmSeDM+3RK7j9PcKZSPrCsECjzGKAr
1SZNIbDl7bAslEGBy4jBDBkD9XJrBA8solNNxoOBYdMxqwIQHGgwF0OEtzWH+hXcUofBRyRzE1AF
RFDZlUST8NGQ6ST0bpyMsWe5Lt29W45zlxe9Rd0s1sbRZ2FXy5gnyCukAr21Z/+a5m9HgmmorxQ0
o3aUtKch2OX3MIimJkdWBmdchRWfXnPlVhhLtXmklNyVDLUw3ygdx0X2TupfH7BsuZSMeBhYD61k
tLlupG0ClLz1KMd3evnsImop62qa1ybFJ8V721E6LLWLFKhQaj0ougMtNCaKc++p/A2ZYwgDK4uG
DfTuskRjrxqZCmr1nBwMfzFcbr5UC1zqBIOxbGKaK7dZ+sa812Fg0/D/1tumGufaJkZHQ2E03+AM
DnHosw8+e2xey9Smn3cJo7cjcLxMs/NOwyDWO0YuM44Pqie6O0aFqhOy1a0+bDVaTAhWSPMmnubd
SlVmtf7W2oNLbgjhIZRXfYe2lW8PvmEw+6D/01hTuV2mIARUdwGwPfy6MxVVMF+e6CR4FVJWHnL5
jPjQXwvMh+uOkhS08o9BTU3l0RBqujGa+3Y/lXsgKtsUZff2or8l40nHRRdJxE71dzZN3U8+Cj5L
4kRGMfvrw+VCdBxjbBxe7BmiEDCpKGMopaisAB6DDeUiMr3xUTsoTgE6WbipeUvLnnfths4irTlp
FKlrt50DLfES0t3ykozLDTcF8E+tM8rDcm/lfPYIc1XBJSwWtipzalB1duwoZLRwDWuWw9Df6M1S
8kc6+oPgUUFt+9SecoR0cSRmc9m4aZau/qu0C1p0iXTTNk11tpO5Jk2AaU6sLd0KHaV3UiQ6mAO4
mHiIMYqjLeuNZZsc+CMUE+XmBE+EXJgv8n8cEeC8fvVOHS5C52DgyiuucYtsyuciNSRXHDHAkiwM
zGmba+8uX9fYO4d7m1l1fyj7cR3duGxuMpF/EBhhyAC/slk79rM3n1Gx6z3IpfHNkBBAjbyHtizo
nJoTKhErRWti/8H2Sv6lixw1jFtmNKdJzGHzjLGOEGOquAe8CPY5kdh7U++mwdXgzw6pDOwAD5Xj
7BhXNxMF0Hyfsnh1Mo0oMIYlALl0VlLLgZGo6aJQkoOFTn9U4KXFrXCObJ8LvWBiyde45NK5Njb8
hbjdzeAcpfpWBd8Ur/A3ipBAbW6Id2FlLiMdF9QMorSDFoHY9yJlmmbl1GQw+s3oL0iw+xv7JOnV
NEqTmdMAQYsVuHLoE60Vea6QZWvTurNWmUROa29SuMyNzqQRaU5tEn5GyCjlBfzxwtr4anKy0vgi
d3PJQpxDr9aGLWRAPpSFkB45dBzQz9tP9Nape5mYV4TTlY/RuAoTKmy0Q6r9GkDeSFww6d4iZlOW
4bykynVwx5L6q41nhbQS6ELCi1cUsxjplw/1vBEee7oXpkwLiyRY8SbfNzBco5xZCnYnFPSe0yGX
0GOcoQ1mWmQAC5tlYN1qFHxcSZzQeHrjhJrz/Q5kHoGXUv9hxL+IwkjhKkYFnZGMXWsTNChXDfNQ
cmrDavCR0LkX0jDMqrHBUNpJup3HZEPhksAJ/SBgBF4ILG1ssWMQgSnxMLKOPjTAdAswFAXFBUZl
k5pLjuGlzga3bX1og5kI7GLUew877SZdkE5KPZwLjAyQKjegikHqo/KtmdbHaE9BrpPzieemE0fu
lmmpLiy7XEt1f46j7zYA+iypgIzTYJprX6Sz5J0ffFZWEP66Vf8SJHorWvp4uFWBztn+PZZOQu+K
DlmWzMTTSl0yl2zO4BApAgj9GTNw8b7rsKfnKG+xdD1k9E1kK59+W3+jBF8G3rSU6GBkWjZRawt8
NJUbOzXBhAB/UuCyOpMjTHZUbBcclaaNcimcZ87w1wAz4E5IRSPCbUh/UqUK7RG7ifOTCWrOhJXd
WGeSrUEnFB4glafVrt3b+Ak1c6/cZIhEljDeV7F0MP1XuxASqF0E/pJOgMvcuTbpXugvk6OhgyGM
rWxSXBnQYtDW6XOA9+islWDXWpZPkMxMh8EMAmjfhV6OW2lTfG5WvVYblNCaY2DRRfJmvr5wyp1H
sOafybS+2tzoFsFnYpQGKAR10YFpsa21my8ab1XVAGjHNa2z7FJBGhTfOvr6yrFflnWOfC4rjpwx
AM+F0izwTaJUi4OJXM1Uqx1UtDZ6GegjVLRC5L/2Dveqn5BGWhevE5smhgIvNEiZfKIXUxsQ2p6y
OmbsTiN2owMe6fahczalaeQyxOW8PoZg2emuhmBl5c/bd5dWubO9I8Oo3mDwPLOw6xTI053pHWVs
EhFDScNsnij7TGGZAre3d76xdbVDyeS88teV++5suHXh5AuDJRzGydyIEPUc4ZjkMzrs5THzALAM
1cqkIg9HPnT/WMiOTsTkLlxICJQ689aY0nfv+VxmY8y99NEbaPYsa3goRGn8gNF0G2fayEO7rRlH
AQ7XDpaLWvETahD4+2LS4dZcjw3jBpY5hb7WuEgRWhQnNRpf0GISZGuXoTfXpVnP9B8YdVJAUAkA
o7oLgMQByHYG8GkzVz4MSDFMb7bBhzn3pvw4oyBPWdGryJmozFMEbMr1KkyyZK5IizXOXWIe1mo0
0ET7qYspvOd+fg5d8D9kAd0NTWtpkwhs2lAO16Ci7Rb/t1ED/qi0OIGimRp4R43BZedhTWC3I4cW
l1eKm4CKjD7JvzehR2qseJFZuPow+wcPq9FzraylBEpPSqdfZ0TIxyYOupacrVvrH1Amo9kaTC0l
Js+0AWMyZnhItjaXaVHX6CfVEzwwQu8S9M8w+tdEOJn6FLIovtQcDcOGAXxQnUxqHtHiZGZXdEDk
orkSzHLJgUCqj6D9wd9ThmgDSy8E95oYCMO0B8etb5VyDT4aGpD+mVKIxvKoyDegVev23bXggdVf
4mxjLcNgATKiCiZ0DsIGd9axZwxaUMeQlEJ7EGTCa84f+vgA44qHHikXklT6B3KMG50//aEwz4y5
OXk7GGJfDHxpsJzyHGjYj5FfLDZ4DXVo5RjMea2NZkzDZlO5S84QyKK9PlVlOlHICukrGX6I7p3i
fOanjAcA9vTyqZHPob8F9i3bE69sx2E39kpeSbNkoBySxCpdM1UK9EJte9PTcT5KCUbHCzW/91Au
MqpajSxXXfRAh3KD5kP7+tKact1oGXyZpntnOhI18EStyudOpR9bsF+6vhbAZfu76FPlrjdAIzVT
X/NUVDCfvW5hjlywh/O11YaLgEMtcfBU+ngTPdl+4ey4lNuuDsKNQJsXWxNlYsuICB059nJ4/Eru
1POadVb8euG8/c7t0h5GdDPqvCJvpgJrtJ+P+QDTp8Kg0DqSdNpp9d2J921F/jnSraPjvZ0EV2vq
pUI6f1MayzL2yZcU4YXCswaZjggJoNdYgCWuSYvy7aWF+SWNXZbwR36HSUHfDi0KGZ2VgGv3KVed
ri+qT3TXC+0YAn4UcqDNXt1qcT/RbPsdGJSZtsXGrh+dhao3lgvBNpTqJXEjK+nYyaJ/mwyzaD+I
ioUGGcH1h1WLVquCsXJQDN3M+vkq6Z1JruOShPzis/ZOkHkvkS8iHPDgeEDKB6qOhpaRjuJ2iecP
zTgAZthswgiEl83Rdc7XwRZGCFfAQO7oe9aRzndX9s5G3zYdMeK7KFt5ra66CaFw7hyiWbxGixbW
lzWlt75hfa3wdh17U2+KehCcckzO3E11lv5hZtTSvx4aY0Q0cd6yEQzKjt2ZNgBvG0bf994zSrGH
GPoB0OZ3AX9QjFA8QLouHMxBwfSSRv0Yv4jhMhqASsNYWzrgt1Z/4fQiZjXUlCFGheg5oXwEl5wH
Gw5LJPrS5F88EZhZ9S4mRLAQTww+aXxSR9EZpeEWhiPwIPkL0QRIdEIW6a/xxuouH+aWNEaIbVK5
3GLy3MfflKDaFdtwz7iISRIfs6NL+wjFubN9LreZNkgy8SAKdevoyXviDVEKfZ68DN41XFjxFVeA
egA3OXRhGInQUwdx9kd+CkANkWafOaPx4KsdCvlBCI0TiaM9GDrvzWewh+ybeYP0BIPvtwL9iAmb
Ie66848/UzwJA+2z3vIiyBqyp481zR6UE5dPHP02MLifMB7mlpipoB/ONWUgZHbitXLBmbtI/zqA
TfQAIFlA3+iZDA9XXjKkgPWQFtNx/Rzg76b3P8ypaBQTfl4QCYGCodTKsJ8OC01wBEwhqz2de8mx
AgylwdgRVU1tn11cBIZKHHfRufiBD0kbupBFwzrGLNRDZoPuyIiPJUJ3ElIIwxIwISyF5oeeNVII
YnZI25MpCpA3dAnAkEhDic6EzW0iLDPkoiV76GiP1huw0NP+qCz7Gf37WbbNtsURy78lM76/G6kj
Bxjuv3cNaSs2AQISX6Sw0r1+7tbVzr77C5PPxLPIK6He608x1vrbAgr+gTomC8IjrTs3d/mcbT9X
9cxkkPEpYuhgOq68ARr90SF+eTeOCD4X9S3/A2QO/UnIZDGFedSMOlhttKTFt5AMcX/Q72CKQuOd
Fj2NbIjRMmKt9CUYrTG0xNytH0R/ijrsG8hlT/UHzti1WoOHOVaclW/7rZ7FJ2eX/xgI1gf15Tzo
A0swS0NRlPOgCwxMU4yrSIU+2FLgkAKwBUFwCoxyQKJhUkPTQEYFI7i2x2rfrXNYvQByX7BRxSn4
klcs/ZhAxUnBhauP2RP6WfQEH/f/WJVpMRRF55/LtEeIlTHxVNk47/jevYXTFVreINkQEQSdISwt
iVxU2DYVNoNQ8YNEMx3lMRElajGq5WO67849Op858h72m4SiOJpvepvOb8rX/RJeKGNrMLaEA0ZY
/CofeVa2i0FrDPkd6ib2zV8okTwo+AhEwh4DfYGsMcM6YbiFPEPmj1EJEhKmDbNYhExHTTDBRFfM
HMij0BGphawdsxH/hXjXPnp0V2UdXdylPyku4WlAXbIzLgYjL6io03hfL2mT+GtF6Edov7woNh6z
aURl7De5DvsteRZHokp5RKMl25bH6AkcNDty/d5eOinin+jJIiPfUVIxMyaCC288Ah9XSdwCqAvU
3EydazGPFKOiQPphvKBd/saCMdMOZEjYpDJCMUdljz8LOj/awGRqxpJkYbKPxESd+QaEoL8F573C
E2uQ1JHBIWpN9JW4JJoQ9cr/djc4daaTe+nOl5zEFVNxoeON9WyTCT3blIbIlVGS+ayu/BAh5Clv
VXJWmBrM1MxRn44+3AMGnfRb5YFqAFIfdTQbnSFDKDQkobBZ2YjhDVNNxmUYZSHyLACMgo5YIjmK
5gmI0Iv48ACPdPsi3U6kQANn7yH+ah8RTriwl6DR8W4ZFnkv92k/syk6Q+DNvlc+mE9NaJ7gkcWs
GLe6u3T/ArgIfvgZ2t5oBvP2efHX7MKyYBTL2IlJI6+DF/G/opT7hMJG443XwyCuZfrDuK9+cK4I
9Ww2OMfL1d2WD2ndPggKKXp1sNQuIarsgiZN/Epv0v/SdoSwQ30oDkyiTsYDtaQHW3HSvcCT7WJk
D2mpAIAotiUGfAQpKP2xGEhf6B8TrrQpraqXz32MkbjxdslGmUKDx4voO4kO3N0Nf5kTcSXGUlin
7sDCYy9IZfsn8S1miQQpJuYovFl/nxCwXn+zSQ+tpoC57ufgzxnWnsQf8W7+DpOShYYUkL/A0m6L
GMUW+7cpvjVDJCYW2AVirCQUG52xNQZovJQR9PcWGd9riaPhHiT0WvqH5wAwCHF0cYpRjr8BbIk2
NGclX3Gy00CG4EdBxJmEs8kd4m20TUlOtOV3XfExukL1X+b8S76GeXRE1Pbc3ZNn9CyPn2vCRxkl
R8JGcxd+An9Kkc3Z+hWWBHfCTQRZ919yrPgnkTp9159rsG3O0i+noHkGyUOPB2k/aB4YPld/DHsy
XFMZt99F184BTqflxgu2rr81wt1HWsjBIpFgX1/jUwKou9rY9SpO9/FnbvhjpOuDbIqIFVvXNn+g
+FpM5hW4cgh9i2kpa6Ln5LsxdP7u1Bdjv/imXb4v9jY3sL0Qh8IXy87ZF4+S/8Tw+8ay47awRHF5
Fr8A0MB4xAQjbcHX9PtmwmaPNt3WX6HrIUTWikuB7KA1cpefRzLVD8DKlskUC8qltnePFqKE9VRM
LMsLfnbICHsnRAovTH9P9TQ+ubjitX/a9e7WWTNsfbHvwGOy5cC6gVDgBAT1SrCRxFZlR6Qnog3A
B+WhPGKOFEjsXzFI5/WJb7A5WjHg5DsCuiB2AP+BeDmZL/UkPTjQLhkSu9WJnQ72gN/RGCgzw4VG
L56Gaad/0xbpjhV3AVJ96tbmj/D+bdbmudoX25rVIBbPk6Mjecr34skQtQHadFc5yJo9d9o+R1eE
lvD3ozHJRuEyMujRHsziqxcvDXwHuvhMxrf2loE0yhnNIHkQUnnrOrxna8CImgdUYL5p/nGCgXQQ
UBCi40Es9VaIMGSDmn0G4IhrRQoj5PHlLbwiRLYWBhGsvBQXzeIW87zZg/DFo3zwxOhMMK4hh+L6
EnQA+5A0MUUm8KBrRRJyFXt4T+QpiDwl7UNItdybFzN0c4lSHFf6V7vxv3aHUoF1QgVRPmg342Yf
YiTdzY2wrkMzgv/gxKyarX5sttDZjmis7MWQXt16J/ivvEjM5VZA+y8hH+0ZHcoJTDUG5iIAfTZ4
Ta38eXwTyKx6AwRgn88pIA7OI71pDwHqiA6YfMxhOs4bTBQIRV9uLeuAB21mVjLQjR1QtRMCWByN
+bo6B0dOUvar8Q+zWfJgdi9hgXKiRnfuTYXzHHNnzy1CZz65KJd973sDfJmu9jt5pqifAVngmcii
gMvNm/vnKjLACGSxgkmXcmxuwT9GRQ3SeqfPP/mV7+DvkFH6SJF7i3zvvgkh1i8l899f5jx2/vn7
kAQlhUyB7XeLrhi6FKzf5uQ8AGKqgNuYywErMB5YZLIwWKtgSDeE0D9cBtmF/2KjcDwQZwEd8I1b
vvqu+CkukFh5GuZ3oGqIp6K7Dg4dzypkYdGEGkhrxPFW/SM+CRSBN+/FmQjhV0zUjupeXfWHbqeh
pqZtyl/qCBRngllA6fir76yDd69/rQ3MsjNviwEhtrfVOb1b/8iQ/ym/9o6sqIc5ePPOxa9QbdMO
8s44+Gfw6Z9ZsKzmn2W3d5aos2/VlbT4LLN/3ln8WLezjtLRXH8v5apYpeOINt4gv6jr7xzb1YWB
BBUN0Fe5qulxcc85Nsny2QslB8FP+qAj4Z4ApjFRKR3k7rHmGVAzcSyAm6MUo6ykvuxxsMYIkLTY
FyUgR0hA2Bfjt3u9qTfwB3//BIyNacUSI9DS/GKYQj67IezQZQe4w3UnqeMAzE/5iSALcifkfgxb
IWQjIlh9IaWnjASzBX4aaAaAD+2SbAjQ0b+KijzaInd2FkfYX54mVIbt3fedv2VjIOpr5plIof0y
XvzMtINLTLuZKyCz1Hcg7D3aPVjT/oNVx3sEJSWoCuTImijfkCbC25dSjv5qTqQDkP1PnXck19EP
GkdAtJBQA7CHUBo4XKyQ5Ns3wyzoJ/t74IebI1WEJCWFMvXxjT/OJDDnHxAoQ3wN3VMI9OTG3uh/
s3n3xnOSETveiAeCa2jtkJqTyYPRy+8Y8SL6gA4a+sp3Mm5V5OvIbAAwhmFDPg+AT6cvLniUosBV
OfGdRfDbHmTSFAoSihMKueZVnQim3AoqEFR5QU5ShzByZh7Fg5yEow4gDIgqtBUxv+lB/GdDECak
t4IVyV7JxhSL5LCkiNxCPnKDqKe4ZxyOLlmX2D83SkHsIJH2O6vnclmds9n3bLG00zNhJDi6OxSg
fzkV/pYOayk74r9z9Pbf82cb35VffKC49IQafy8jlGiRX+jv6m7RbQG+TUVPncEV48HP/F/MUO8j
AcL7R6sErDu3CRw9RX6h0eL/YSnTSENRU8iaZA4ALxDEP9x8NmXeibvE7Uip9Un430OfuqqjqxBt
5btyTK5CTExMMyBug7Sq8Z5QYaM/gFzRqBLRBiIXKDGWGDBysB4KIEQO0faJxlT7pETM+G16qk+M
As7mHbRiT4Prnw7OTX19/rUH/eWeYVvvlSPRE5D3MsGsSaLQoo5epmtMp+cB2Vd1/96rc710/gmX
74xmEdoqD2MPifzorbqrugVqdfJX3skhaSDQ1Yv4lK6CA3cOe88tkQs9/i24kxmHBi44/ss/meA2
xeHCU5xEPSWtywt4mKuH0rR7dI/ZhcEFmYn4fvTILuZW/Cuqr9GF6c9CxvnSPkI1g26WXbprd5W3
HLhC4YgDmJ/AflJ9Uq30e33Iv1IlCBFmjrSr+xSnrrlFSfZKqo7jsLO3t6KO0HlKwd6Xtzwd9by0
Dg7NihaDaBAsxLERLvqjzuoKnhiooaD529zBRidPg7YDp/cVUCqQD1kgRAUwC02SVlTflOHBkA+g
9FjfzAQStOEY2qEG/ucWQXBih7ATQKexFzbk68alOKin4mq/TJoQ1bqg+s4Q/Q+FsY+QidwWz2Qb
UM2AbaYbgCpKD9Mn32eYTYizTXRKDJJEYGH+LTgEB3Cyx+jyeZRzb6lu9A38gegOXzW5l+fwCOcW
xHl0r6DODfhWCTeQY7dADZYmvPED9HKtXNhm4rDTX4yDgNnqrdA8rThHmaTAwwJWyxsXMFvGBZVY
jJ9/LLvyWR8N6nN/IJ+TJ9I8axDmz+xqnwX4MuXcZ0GTA/C2k008z9HAAe/GhkKp9C/80FgQRxQb
jyqeOGbfCJ2cVTCG2HEcT0zDaSwQDNlXb36s/6U/TEiNqDZQeeYgoU8R/WB2QZ+ANl0mxudo7I+q
s/Yb3z/gxh2xhTkCiYE82N0kG0S+4GkTNCjB6THVcETgug30H1jYfbnIs3HhCC0dOolQ3gpim0uf
44esjQMFUBOfqPqQJlebT/qcwcoQDsGHuqAeIcbSKzhYCIMGVMtWJM1f2jiff5QKPKgEuHkiJf3T
dzceNDopCNAU5Wtd1G+cYyyn+kF2hqo4i55ICKz2EZ5askGSQvpvJuufpPDJV/4OgQVUWbmhIhgV
//pDu5HX2pHZZHnt9t1e3etr6fh5ocIATJFShebPpQyQ3xvkCwOs8lO5Klc+qUliELY6qlSNf/mH
9NT34L/UPT+KcCvPKN90sFP0CMhM6AVQ9nMliDENUl0/8QN4eU4hxAsO6HkDXvnJBZh9AG/RIZ2h
hGDlcAoDsydr71EymWoUMfgY8Fd4YmPAqcfBJjGg86cBWqj44Gk0PwekEl8UTJsBHEwfuaKfCpF2
2FfQB6l9WeP/SDIMwjDMD3pgHbIHAsDOWhIKpTC6GPMAWofFjce1Ag1vqKN6SBinLy1srvAbaTgk
Pz9/yyy0aR+Jk5C1QnrIic1a2qrvz1Z+A7+R32hUgXVn8anwpu64FNAQjt/yznvrK+WQ/bqn9K1O
mPButZm+F315Z2kcvUvyq67UibkKlp9ZOrLX3VS+BDt5IS/CQ7foFtLW38gXaSv+y1bJK1lJM5wK
p+7aXrvr4ES+RQpmXPOLcyQ7DC/+wzwpB/lm0NjbZb/mqiW1cHf4/rHN4MhO8nu5FC4A/a93R/iz
E9fLe+fdDB5B/7TRhkFgA2oARHeanc6QFSCoAOkjvVSL8G+1MHpnFbRX41nCe+KMhtJRDnvs43Ci
4EYT5B4fuo5InFAvgdw9SNogmnwv3FsF+yM0PVivCevDo+dyrVhjFEsPMkbvHwgr5cVnLshr/DPL
H/MCJdS+tC/lVRNubjmj071zBv62sC9AfQpmLmiIcUo+yhdfV+Cl5z3EoEF2cx8wjZi3Rjf9ESPE
Rhbx91BxTaARVqIxNiBpTR/2Pn3EF2lJejuW9/HCe8g3a+lM02kx1lcAXWbqCszBAomqpTZLp9Yy
HSkzJsrOtOeO5ovP6nuJJsb1c7Jm34XKU3S0zKY1RR5shWn6+PI3xD6gFbl3994heGWvbhpv0kN/
si/MJm/lKtiVHKRbXlqBT+gjuEUvB1b5oEE4+P19k3+wur5nbmNONm8IiVpyFWdDtsbSJOCxOkVu
zxzxXS4N/K/QwbFbR1qiutCaRGwbDhnAqwKOvMPhwCmmm9+5E6sz3s3HGZQRitchEvNoWIAcIpvN
6mmY0IPkb9XN2EvvcXbPNOrLdKz40BKHZqUsK5PQQxXUfrlzgQszFzJa5maTTElwz8xnll3POh37
dE3bNoq3tjpv2Xkw8yBr10JLSuY0OkYcM/R3yJ3r5NbZGhDvUYL/pQAvq5W/TPP2muc04sMSIG0/
cPpLZsWLvImh2UKyzAz0MlDt1L//2tDeZb261iFoWTU00ViaSzL9iniUk9zpcKz8sDtBRqSfkYGJ
ltA2D5yf2vrMwA1tQZ3Ru7x3Qsn2+50rgqGBzZx4P3ZL7x5t3nTrFWsVDL1ektxyDqDS+2MRdFNt
kvSMfGyqHRlDg8JdZb61jWWJtlIx++jxotCcrR5kyxTxJbIE3gXaM6M4niIa4lOmNyhkjAAzGc7J
LM4eFDu1NEVLILRCaht0xZOpmY5NqTlFLu5Rtc3goQKJTO87D3ZeWk4TOvUUQpUiIEUQbQBvJrF5
QS/4wJO8s8A9f+x4WJK1JjqZVIhTtRrgbEYTvFMnqh3/ODUXU/FnKa/NadBtuJmIaIaos5om2gt5
MkrtbqwZL5NedeBMQxnR1ChaFMAZi8bdfDKXcO4t+jYGFIHt8XeTWd9d09rYuUGWi+pVGMRLp4MZ
lUYLbvVMZTDlIOzTwTizP91EKcJ5R2L158abx4sqwIfYOCtY0gXaUC/QfiB/cWghl2Qibof7L8sM
JPnYgWouuHspXHpEF2jFgdPQVaDCFdDrfiIzync7ffdtR1ahAUmNJwFzA9OHBWvQuJa0SfNBKds0
Gd9AHnXBGlQ+asPPJqWpiuCtGSRjtW9+cgvhEtj3SSVwsC3Tcw5UPeJ9GMtO8iammt15yknbMUrr
03YKh9Q2Kd7jZpYiRlnkiBZX9bAuo5Etz0Ka6iqajrlWHb2vMspTd2TTL8nctWkvLB/bYE+bVbzN
9qFH0iCrm3nt05nvP8nJKzQEEtuX2iHVGJHSB6RZEq1CaMzEY1cGbQMgtyjVcZ6hJNZx7FCjGATJ
EjJixVDCDZBc6M9cl1Y/i8VOsxayroYUboNfUWjU04BF4yQgK9hYRO+2/DWlQ2JsFHWrWwu9OLfm
LCehod5DRYheiBdfA+gomA8ygl8xGohcUJJM3af0q3xOoC8QfgRGLg72tv66lUedvm+/SwWVwXLi
mc9Wv1qgZZ2DOy5dffABgiO7K9OZC6mqZO26s0zf5M2x+o+ms9ptndui8BNZMsPtju1Qw8XcWE3B
zOynP9/qryNFG9OAvWCuMQcwBCM0cOjaR/xICv1FW77l4po2d1O/Cc0+CYa432B4Fys+5upWu9eE
A+RAoQebXt2nw4dZXmusQTdq9A3QgFdQtEGrOyXPOgdHJcPWB15pxFmNWNKkZz76xAUwd9qYZRMw
Z1pTD4bEc5nHhtys4ongiZJD7YjOdWBxlx9TifK/Ze5z9hDkisor2xcr4qDBObMpaYc4ExS4JyW+
jpNItcDAR2fbhAXRWT4G9Lr11FteYqBQfLbiUxxhjr3FoZ4R0rVbuLdJt8XrJqbvNQzHAvrjoG/H
ejvnJwWTSfkyWozHzawdJVwz7SdL+1STsz69R/Wj7PmMPUoi4KOMtnr8MidkL+0Huov1c7mcSniV
nR9Ne63eLC2FWIUHRHqV801SvePCNsb7kh6btUsg3Mc+h/fOvDTyZy5rGOEm+FpLTyb+ofMqlihf
PBqjjM8RsiAeHMGR8w05ezIgNZogckCgYJKoObMWWf5Az6n4TZHqF2sHT3iCCvE8AxYJ12VwZFsr
+nXkrM1sF+EiG/gyxF8iVGbIeTPYAuXQsFtiZDGWO2jwio5KfJflnRN7KjzCfo3BrN27xGED/4Z4
mYr22+jnzt7K/UGHMnOph6vc+Y25LZZX4rPt4SkHc47XS/phaQ7OoXs8bzLR5ojf5YnlmQOIp+WX
OINykLz0yHmgBWYBRoISUhKEihyAWohvy0tHkptuUXUmwlbK5sxfi14yF5RKiYZE8B1l7zh5Gfpd
Hk4wsuPkJzRuFQAqXIohBVGJfTuGX7keh2dtfhA1Z2676amjZIjBkkdvQAM0fem4uwynxjxUWLE7
bvddhieWQtvkhAkk1StfVgMVALQhIJoeuSfRnGVxDc2zI7O1fmDWJPVHqMI6woUlNfezRDBQo3jy
1H0QT808al9FoWFq31WN9i/7HOkGGwp7TK/fCga5RgqJYliY+3IsWb6jODwa6bCWrPjoqNKlK9LT
GA8u6xmQVQVwNpztbFk7meWNoMqNjac9rR68HBWStxDvlzm0kvdoxG5GQuqjEOE+W/kuai4mJU6h
hLeMpPDs2VDqQ6qFu65OWGESz8li1qfMerWm7jbmaApz1G6flgm5sCluM2cJtC+bUumgmuuPlOEh
UW3mA0H0CUDQdVaSnRxlb1PQbPQi29fsGpOMdbpMhUpadEg4U1TshgnGmmatozj1+8B0e9t8SnPq
4qHcZQ4ePBA5+rR6Kfp3B/pLKGFkmwOAF4ofV9kmh4WW1Yg6SKG09Okgj+1hJmC16pdNRYhPX+GR
UG6qPnitLGvdzrVHdeBplih2GAZ97BY1XcMm3jkaVmHw5uTfjNGqUaPnTuDHZfwi6w1svhqTyNht
FVC9GZSxl4K1TpNOWMhjvzSOz6WpYi6CjCPQsMnVNw7Uq0TGHVl4eVfHGgpaN+F0GY9nkZnZK2QG
Fvt2bA4WxV4F+xqxTUOlv5TI4sZ+m88Q6hHhhJHphqrsWep47uPU00oTL/1Ku6gYXoRgQgPLe9rF
wAfGcqljixQE680iiyWZ6q0K/CnjGKFXnGXHDlF+5odys4/Hag/XDaDLDOQtfjg7KbMPZjqf2kVZ
DzgetPlWHpKTZNPJTEvsFokWVziH2tZHD8aqzFtFiqEgv8kyvK0FySSdZnVBWiEbJ3X2hqz8tXCj
yGxOexGW66hqHbe1yoM9ijQyyjdjOXSpeg6U5miynyxWf0QW5KFo6+qVqGBtTuh4xsgFN4rFQS4x
b29/q7B9lkzFM2dkE3Hlxm31NEry2lmOWhcTBYugJom3ljWfuzZeh7LmSX2x7szvoStPk50fRgO+
EoTgBYsvZTjqpbQuguRUjYjXNNyjKntXSMtmMpSnBrM2OwAiG2W8zio85yAVddvwWGMTZ02YYKrE
nQFFS9OCtO5kQfKlkFlXDfyJGge7mA1GH0lXgNahjJtm0fetPB6kZTp0VXiIO5Y0NfupkoWNaDoi
cfNSU99qarNlgO5q5HAWUPQ4FycjXY7j3KwHR7vYEr0ELf11Mk5CEq5s6XFYjGPSN09piYLKvJTS
DDEA/FFuCReQkl0zMorayZ/b5VvrJ/zT7B0IPDNjcOqj3Rq7Nku4Rg6sQOmahsk66BZvNueNBpm8
gzddF5QafHinoeRXQk/To3Xbonkc9QMWpJvJSp/EZY8N9RlLlEGfbqit/GECrejxDOxz4dPgWlVy
V0wvqkmPTL71uffSBfrUsB4WbIeoy9tvS9sYIESxn0bbhmNNCnyOqVoTVK5Y/wsoGkb/E6BkMWBa
yGeJZBH9ECHUSPZG8mxVwB5hjxiflcq4T6WrFUdDZg26kIE1EECBKg03pwBtA5sssQPg+M81bjNo
3S3tN+CwWT3bzjGCAwYc073htsWhpLFB9YubzA3RYrw96qeOVmSEtYmnzdu59GOOSjTiAmwrZXjD
3r+QxCsSdwIm0WkJ1nPm1aB1ZrRt40MhHxHxpcW+AIRas3Bi7xrEu0E+BsqhgTJsu7L9vuQvNkNk
2o7aYc5vqkl/5ThkJ7NBTrI103NunnVlE7Z+bu6TfofLabP4o74L9CP9Agz+aoyE4lOTOaxXm1YF
yQteLcRUI5NnTr8K+26XD0ifDUeudCLYYGtOCA9I7v6S6Z9DZ5OVfUUCJmuYhvvQDhfKqN5MXAEJ
UArbFi14ykg0yhEffdjLe0t/qC8/pVlflajUJvBu7Ff5tT122bvW3Ib8wvyw2efwfzEw7hMGZ5q1
y1GwYOOc07Lo621i7q3qS3HOPX0LA4ElWjRU6NKvMX0zjQyIXBnuQgb1mDOi2zZuffYgDNoBlMip
XioSsCA1FuF7134t+c2y8cb54mSR4wUh4RWR3B3aC0N5brD8w1GRIiOAjNdFh9n4bof3SdtVGvHQ
GJXINSkXXsoJ1GENwpbrrs2nKMjcLLo4rbAmUrksyVar2cf5WthVtIEbCpCHflWJW64jf05QBgz5
kqbfWQCJ4KkfN8bEZgnnH3PJyqSFAjugwpEV07r+QL0ahlu58LraU+CuSkdVFmIkBk1h7Yiqwchd
pvlmHevpxUo/JQR0PSBVnJ8DY1pJ8eya6kfIvcyzvVMt1zqRAQqIQVC8PPxNM2mtFdmLHixnebRu
+eI8jaHp91VwEL9LZrvvLCKjrdcg03cJc8zCj8i0rHMQETSU+xLmH2L+1xleCwNe2WGC4m3xJVQI
hea4Q555yZKgpkZbAlHX2g29tQ0SnLlSkGR2h1xpNkM3b8XHyVXXxq56hkAbiK4n24UVVFtZJ+ti
/i3G1q+bAmHZU2O8WtCKa8fwG9biTMIfUuasrLH9DuOzqQfXLpXXEnIUEMoyNy5OMz53Buz99CXG
BrtPyD6z/pWx/t5suk56b4b0wy7Cc2bTNocEGka5hwKF7R1IW/LwisrVg7b4E/BvALEm6pAQJFd0
3MIvQc7PLa1y6akknbIHSR+kQwXOCKw9od2UkYEdHAdQHPggfS60DQwbs/JNUBx5OydblsOQeaSE
HWeaa0QpEuS3BmRXWer9Ajw7FhIejfUTtj+eGrM0YF2QyU/dnFwNzlEQzldlab/F5ozpVL+2OdFK
k7WdCsNNA6p8WABSbx9k0Ko6SXeRkW000hazrvgTKL7I2s3BaRWzK4mlpZPI2aiOmRIR89m1pwTf
RLVctoGojxCxWnxMNniMzvyUc7JiQq+QdrXxnIsAhMgb7Ic60TzI0vtcB75mKys5HJHF0maNjad0
tp6XwfHrqN0CRi8n9a4eqq/sfTqpB/k+nee1tB8+0rd6Ex2ig37tN9QNGzRnXuOjX+D3hH+3r9I+
31OJtjv9ABq1Na/JC9AwjLRbcBVIvn4Er+eaauTG/XPO6S3bFZ7m2T5DfFtdbb/0Uz+/pacU5BHw
+Moxy7tIvraV9vOF9v2FTnG/i9+sJ+1bAL/X/BED9j6Fb/JdfOARXgs0PzL3YAsGK1Bf4AQsZJj0
QP5g+wtW1oqXBu5U+kPpz+h2dZLMvLZiVKwM2IDjas7/aZogMlS6qxkroOXRQoQtGgic2ROJFvm/
EmyfsPlhIxoIzN16bUe+1rlgyzQqwJk1KDkdeh0X2FmfXYmJjVyiQFu6snmj74aQSpqhCSWqC0LL
TpAj/518DL0BGrAUjX+BLzChEd2iUTRj4ZPCQAFeDe7aM7gtL8bHB6nmy0m8LRQfHD0EpWe18OIc
dQAN8SNjlcRChzfjC/Jjwwd/Z2xjws4bcbIj5AItg/gDdGcaJKw4YOn5Y2ImWWD1wWf4S2uYpjBD
iy4F3Qie3H3NYEEEgWPNZ3EWxNZ3FTTUiW6VuJgpmKhjLFZQcbsrWEng78mK9+nB/uAQx16OZS0n
yEZcEeN7At9uV8DxEdQsGlfjajMSUw1LAt4wrDT42394/IC3NqA+0P4dDJMLp95Ff4dT/T/l469V
xNXQeacHjR4AEAqaBD0hUiiopAliZT7MisYBn+q/y8BNRXtGFyfFkYe8SYVZgiXRv5QOSbQCuCpG
4iZF24ghy0jKAZII11HQDPzDfjbT/xXIVTC6o6MKTFC65YIyd4XyLEo9cHRaSnjwAd/zvzX0Z1Ea
ig4UvQVek6/Nq4Wk2Rfio4JtFTwTCBzdN9BcJAILIWhAmEAoaqE2XnGHoDsgp8L4DuqiGG0dMRUA
v2ToEBAmwUVwE4UjBYLyfwxu6ghC7bhg2IVI/1p2HYwQEYAQ98TAd4lN4wMZiWdw2wZvStYm/z4i
ckAm6/FtuYhL5/IR+Svvx7/wSkwm3LzV0jWYFopol3H0oYfCReGKEDfGP2pcOF5/8CwoOOTxQKPg
nJl60uBpkJlN8b/cao3/pXykD41bzF+HLYGbxPLAZQpYLN34b7JyxRnq3EU+P+OMiUNXh1HFXBRt
w+ydqzZT3NPbylyU+vodagq9gh7Pgo7mnOuY3twQ/UMhsGJpYIbT/sPeje+aQn9vV43uNoPXQ76e
XYzzJM01Cr+wiLd1a+ZZgimqx9ox2pTue2fY0Eni+jHnwQtkG2/mtegLSpsoRXl6KFQ/YdmUNnN/
dBBuGZyC1i2CYgNhg5tHPtOHDxaJpHnAeq97dxQE4Zhub5rMz3BZlnxd2cXOUUdgL6/bYp/PHk8g
Yc6y1wELr02Bui4MgGEXPhJIX/WhCiayYJEn3lwwbilzXfZ0yjEqatFH+cTeANGMBliK/S9UERCZ
1qPZiCdw1mxTsmQar8/cGL2LGP5+K2OFSv4GeAZ9yFWAJQNxNI1X6CR9CIYPHwlXTQg7mr22G7+2
V3g8QPXiNeGUQKBSmaR0sGdBhYdGhSSEmJ4yd2mAz780PnkuIBdKGwRTWHVJNxY6iCd0L1HZ0Cvi
V7LGvyFezfoHR7P2zmm1vNcX4Vtjvc0vpORBs43OwaH8ZTGL0B2zVtFteqU3yrfIf+FA0ekMP7mr
NwQAkP3xhkAuENEJoE1CmylChy1U+AoXUsM53E844LbuFLA8upQf+CVgyt6nW0IACD0nChM/GdxK
BRaYC8YDytNQBsVc0SYQ1nB00JYVKpaSxWViFrDY/UsBsU4EmlDQ0iQBTlVJyeXuBCuCFFQRQLNr
rJ0FFQmPY9XLKx/njXre8StIcYQXu4QfIpfYi6Ndb3u0tizuLCJXSC5UNiyIrK6AFIQCCDkjx4mV
vCC2EPFJTrej9OJWccMmbtUFI2irWysJJsvrAOBDWY8JeTE+DwQ7juLihAB4Bcpj/nKVSmoseucs
lKGwv8Or4I/eBmTZQwNiXYUi8KY94AjACJJY5ljjmFREzjAxw5WIM4CoQeZs9mX/cHpdtvIPDAu+
AMRcznhoAMI7o/dPPGBBwvyjHPCqPMq7gb821u4lGXMGlklq6hU3mJp/XOaV9bAeEFXQJ7/xWRTB
gWfEI9MGrIXuC4Xlj8/Bk5U3aAsAM+GdtysFbR5uPOIr+NXpKjr98YRrOKTkD72UkIJSgucNvu8V
e6+tDWcoOtU4N2GZdcHkeo1ABTp7LZiih+ZUwaDP4cvjvfTCZahu+c56G1+wYfKei5P2tuwDwd09
d2/8Dpp3X/bYM23gAxIXC92Z7foMNYJIexhkkDBEsHAOtZWnbXAlgGdTY9AlLM6qW7ojV+yApQFJ
so6P/5XwsthjurSJd2Cw6/ow7WuECSm0zult2ktwpzlObsIfTpQVaPkPb4daAC5n/8OHtd4Iw8Eg
qxLUwvJiPYxNc9P23U18OQP/YfFtslO/FgZUBMfxyRf82LITLCEo0ThOQYu+LY/pjQv555IX38N7
/UJ4IFxztk0howD54Phb/tBwgbkj2EcoDapTuRPqAoRQ1wHxj/wqPOEgT2+1J/lQQtx14OIWJ3GZ
xLtAUr0QybiJToInJW5Tzbfkf3C+ii9wKcs/Zre41+mdQfIYxfcr+XboG/7LZo4vjAneGYD2VJ3q
e/Q13Jbt8lyd0Rb9yWNwFvsjdsbopPayF9P+ocp4lT/rqwrGeFU/8UyEt7dAC52FVADFXU1vRv2H
1fmiupCxIP1DC010sVyw1Gjv0C1gJXIWUS8UUgHX7Z0CzDywZUEfmr5YLYcvFq/ui78qlOGUIopw
T6y+oEnwLAm3mj9+I4xKKnf7zk/UDXXjv/SXooyGdPc1fKWvvDqP7n14J8TmifUb1gbdxB29Zk7N
u3mXv8bH+lfEqE3v2TYib1bzY8SVwTp5jgmsbJ6S5/SYPcM0XAnVWYw7Cd0+4U5Jx49fiQGG1pV9
sySyljpfghCFkok+2y8mfkbmI6gUGRYUrewvwEesmCwZbAeqq+euzh7B4mSKJZIHiyaEtUT7Z4NR
AJXEbhXjig6ByV1IOFeFkJR1ltiycUG3QN74qlOoQfHzclMLc3Sx/mUUlQ/njYWHTEgRN6EIM0Tc
7esJQJsCSRhacjqHlmgA6UISgImDLViHfTQH/HWBuU+0Jh8AtqLSujMdGRPbeNAxscarRDX9/TFG
+km5AwEAJRXiEb5ZgycpsUIrbu7yBf+LWpm7IZjD7H0VClGAUxdaK3/gWZBUKeFZWkHV2NnyK1wu
+ZM9BGUvXFXMPt3xz6ERGxRSDEkrpLnDipX2LmdMmKoQ+aTHeOSKEaJdspMW3gzNzeYi6Zrhwb+T
KQ5F3UBpFAdvTf5ZtRl29gud7fKrc6x1MPWr0NK/FTX/CeLgMM/DLpWjS5mP+7IuN1kWHeoyJTAI
hoqF2EKd1qUSYwLoF43uBz3hBEPzanFD5Wa8KGXzmeIaMYa3GPTZUGEMxhUhrfCr65yybuZcOcp8
siEdv8J5m+YZebPtWuuLQ6VjAZd0Z0lS0UDbftEjLiowS+Azlrr5nGBERVmNgAH6wCPTUijskA2p
SRpoa5qsA9tt4nlj6bjOQwdeD4+qQXlPu8rWr1KPvVX0QqZTHdFXzu7B5JfONh/XUAIauAIzqWH0
pN7t4VmVol0wA34Ay8Ismr566adc1iDPGLwsIpTjPRsw/eljHGc4/lEwmBq9PlUnekXZiIuk2yUN
Y9mHdEcHaS9NyjYgA0grcZmPMtyXVrmOG0wyv3eS+hHTlIyX8GPhgytQIo3RTcOSRJzUzZyPhYNE
w00g6BjwPltr+J1zWX2h4k4r5awauFRT4WRXK673ZqiftdY6RFlynoEEq1K+qop5NYFCQ9xqWmel
29J+JDxOsT8nOtHzaJwyZPnSuOxzrHpTWgnVqL0MWnTJ8ooRzBnBSoJdZvwkX3BeQF0FmVQQTQH/
cLXFeInqhtmBCx86amaDKKCYyZWoEag227vgDeIi+Ue8hlRpPSCisOyyGv8gaIKFgPshWz+zmYMD
/kPQVH6EEAeWDqxq5dH+oM4QUjGUhrxKKgoEtnaiNJkekFnYuCk9eDZ+uHC2ocrrUAgM4VlqWP+q
BxpWuIkom7KvgIoLbPifpf6jWmbo4pVk0QYXoU4r9Fj5lUqHVQriHMv4XOMYQtiRN0TkWZO4zP12
/6SlIX1SbaVFrqXBvxRLO8vcjKLD/p1fEY1SSrITsA2wPeivXAX5R/kTOCI74NBWCl3h8sgw4jBc
qhUYuc5jRuwx3rtvpghXTv0czqRBYh6Knyfs8xqTT4x+OUeLEov9GWc/KicWArYxCiMuMtfGeFA0
iZ2ODYMrhdubsArmSl/R8KFGuUuiNqMiSu/1Dy9GFfMC5ntCn3BVENK1x+Fc79I9zBdMN7U3qquJ
x2N5aw/DjWwBBFDhBfXRc/GGoiemSiGJ9mCfm33yIDvpYzwDHv+JLXnKn7LIPivcBGh3Fk9nQUL3
SNmDFygkedAKUetRqlESwDpIX/BzBST4CZAOQT/IX8TtxeVFxNH3Lyi33igbqIh48PN06+G3SpYY
JvwZoSavBN0Vtykd1dcbbI7qLXuzv+UPPmzU/bvOH+a3IaqrVLxpOP25k+Lnx5mc3ePPO5UgrAeX
nLqQzwSlP9aFkIzXo4MZfPDP/BQ/Oz2o0ug/YT1GXwFCePEQWkvEL3wlvlh4J0c9pA5RHs6jvszH
6gOHtR+8f/8kXdwVsZ5PPK8WGhu2LOchJsqDipUbyX9y7XkrPgRlYvyT/3Ap+Au34287EPfXeiPd
6VBfMKW9RLf8ZXjwjjQ+Ej7d8IDrKz4i3A/qFwoNZG4MFubV+MME5Kgw/2gP3qrn7KQiNlJfxqv9
ab+21+qj++awQsHTnfurFsML/4cRzRviouqUbyh+KGd39c+EiIpXbqlu8x3LwwvD5oVS9KGhQSaa
CoLdTUIHW71pQkgmXbluGOwzUW980AkRZ3hB1IZ7MhMep2mGw7uObG48Ds/NmbMlab7w168cMyC5
b0uK2grNVnRjPHB1STWuDxr+EFiQHonOftKegXBA/xxIWPf4F4ItCAEoF2CRfjA5GC5fwR12oH0x
3oWcwqbE+qLt41AO8K+ZW7JHtx6UWy3DAIB0NLdpXHjZ7O72LFYEiiCUPojN4bZXZ4oRJncrTkXF
B8UR8gZ8ZWGfs4dDaOZ6tlf+u/hmIWGn59CJkAbiLUUgxL7xFyo3K2VLxbs8N98oAXkysx9l/af5
Swfut/3Uf6tnzl3jJ2dPdrPsLH3hwcFngU9OzfCrvdPlfaYI++Bu8abDTSiOWEK5SeYrKnoyCP8p
75CRXkBPr8OHfJViYbQEqEUbVLnZd0pH9CF8pvCTWMZ3XjZBhgVVmaXLXvGm5i9v+qeUB3qcf8df
IjGhRcC1SD/jT64WRQ9XS/qykOOy0ob39kWjDGNVii/T3vyYEPRyAoazDaQ0gmT+41cDXcb1b8Iw
RIcHymQke+IH2xdlg+nivj2gx0E4jAPMx4CdLosg85zRw8mZuQ3S8RY8m88Fegum4MAqsCHxeGD5
of/1WezNrf1E92GvHFmKmEs/mPtyjRg6LwoKquymvYmhU19RTLwi30f+y65AOyQifgEXCMG0N+HZ
m7/sdIGQ/SPU+66v9mvD6I930572I8oQRrf1zzyH4jCFJBKa1JVcrbf+0HIAWzbZCScnVM/phcG6
Hw9kV+FQwlEBVRMXjuHHcbz85RaMonZETIDmir4nV5h2W/2qfKHh4X9hu/AEgGBKSzRX4W+5GYEA
PxpITSCGI5iuQ4NV0HZHWbCUZS4/hxvWeg6+L+Mje/ltWZ04e2Ek8IfeIXQjZhVoO2Q3RagOaMHP
LwIAxrCG3rI4iTAzwIcqTRDQgWj4yP85qy89HT7Am94W7iI8EJ0Bl5r07XBwZw1zMVjAaZ0fgAqM
GgL8B+Ceh9St7DuQzH+kdgCkArWZI/6TYlk4dTGcRhfspgDMF/UroD1LERsH5EvsakBe6R5AUL72
j5kPTzH4I30EV2qXGbQZ6wrgwPt4GSEyiXMWcBOzVRQmfwYNIDKaqMCZ9Zy/gHgjnL80Fzi5MFYl
ymkB848O7mXuBJzN5INCB/kbmJu196F9s64M7/krL5p/Ol8ZLh8UO8UH3kGf7PQC2aBEWtgFwITR
1AmJ3ifTWlhWMK6Iei2FNOa/AqnErH/8Z3/qnyx4nywBYEZCPdpeqQGCV53moTh18qsTeYA52beo
tj5zSivGK4dVvF+23UnDZpGx99+DDZFJIw7XbPKckgGBobUJy2rQLFKcxA7Fg5WbYzlbH2UTpQB/
4EExAUICZoPDCeBLeoca2WU/UWxYbLQXfFLYcYVRcICvtdB7LA8bzMoWRVghrbQHwXccUeDSAF+x
ANAi5a/sabIuwCCVw8z0j3nNO4i0AgDokP6uS7wAGxLHHttwQfege1II8u9O7Y2I30HLuJCYNOOa
w3IA0YyAg5R3WckTDh8rClMVhOHT/GyvXBqWaK53dV6e7Vf7ZxGdY1E2oWoVuz5fS9htQyo7yezI
eGSxblKF8r48hGIN81YQfShOorzix9n+NBs+tlCuAevVhRsBYlDUYTKPc/wZFftBOoyQNn7Vr9n5
By+O1jNtuY5TJS4jkWsY/z5qVnZhcOM7DH3AR5pY7+ZTQ1oAaxKuQJQWwCYLLrjkIIFyE1HGtKSl
CETCpKVMBsOyxRdh+1senAUpdShQeBb1ilO6lE10lxhQbLjUZOhW4Kv9OUX8VVWAjBQ5/Q+CcpXX
psSh6LbRCQmV439Fs5y4VGYMElNj1LtwTp3ZxfixhHtm+QS8hJg40tzR1wTbBv0mHDYlucycqR0X
AJOym5hmBOFwrBGKI5VMmnVGYEuzJvmH0cBtiyhmqMVyf6SEjkgRgLIMXLlSP9sL8LT8g0BNeCsS
Z4AZjf3PpPzC0P5HJMdz9v/DHzl9DyhbDI/jN7gtq3WjslQvFLCihPo7C3ClxLWjCU4RHK740pCo
hQ0Fn63hepsrsyNTUxRHTJbxRXrM1N7s4ByhJ/Dfj/ooNuS/swzjKRIwB/ErwBucEFjTwKeFtksT
7Ri0ruhf4XiCn2NaWRECTNfuq3snxiJ8qyl8SwSq3HEhk6VtBheBbg7oThF69HSInjeIRcZy1sQN
zCV1j4ftwNslZo9L7uMjRq/AkH1d9uhd0H/kyTQNrMYzsVQHTIAVDJaSi+w/1o2QfULHEwmJF2Rz
0hFFNQBcCy2azS0m+sNyZULTcbRCWuQIWF79A7AAMnjgiMHl5XwExSHI3TtoN4AOkI3N2ZRjEC8h
bwzcwWz4y0IOav5UcN8IKswwJHZbTFcLt4m9LoZk6YKd1HgBQ3+QV+ZniDCuE/O+NtyWxPYQMr6v
DH4ACZfYdQbitApx+6jh0+NJ0bv44mmKkCdiy/CnKpUeFFh8GbAY8w+GnyIvnMQXo0bhLAaLlWFB
MH0j7ib3ECx+eQZYyb64LggEqTT523BmJvMs8BOIA2Lz/z/KxNxuPvC17QH4AFg42gLrM2bJlGP+
z/fmw5wow12u7AS58qJRBTOEhPk+VS2rKjL4C0spp1VKeIfVj4ndrSieMWa1WWQYABa9PqFHtHCi
0B4U+6DNf+X+9CCDjfH4Q3kP0eEuisjirL7i0vNbfoLXG//w0uJ+0yTJMp9wWZSFxRNQEjtvFnls
yWxzEpIRICt2PVoX1HatWK1YOVk/OQYzHfC+YO3nARscUTOhECGGsLQXbpCwuAsRVvq2WHZAnzRa
EbjII0Ji9WVW2SIMhvWSAztLImUndC0AQJo0CrOhWGvwmWZsn0WzePrCTj1pPXTg0DOpA9Awcpsw
VkTrD4bA8bhG5Kyvl9N8DX5o4V6VE4THS/2aXgn8Ic3tHdcFJMBC/Gvu0qO5Nr6kW/Zk4hkX+tXa
2VpbUp2PxMTxgzGXiOfsmu3sSaf4Glysd4yzPukjGe9CQQy1DiVxdW6P03Y41bv6QjPmhQ2gvxTn
AJiTt5ypBil75df+2J21p3KnUcSlOyIS+SHDr57TjYM/R4ELDpEem3jTr8XfMT3BniYmbSH4EF4I
Angud8NJB8vuX4tn+0LFAAC7braaLxxj2PG5r/Mn7wV9HWEpfBAeVKHgqDTncJMaPYTvdGFga0mK
a5ALHEEzWMG/RUiK0xp+Tk2+4gbwYD20HIj9ArMYTdHWYjXgVXklMEYqSiXzi3YTFh4skf6vC9Tg
wxZ4UAKnZlPMfi7AkBU9xyTzUUJN4TWexp2dFiu9nS9qig2nqm+UjjV02oaOhWFjQpk0EiDf7ZzR
OTj0lKqKnjCdEELuyWX2mznZkETnFobpx0vrSWSAOrL6BLCltOF55Ciimaqn0OHqpb2NH7LVN/tB
c56ivt2lXQ8ba9wrTvlsZNXeKvfmPPF+k68DhU3IHxwDYXKdedOinU16vS2E/IWYviq8KbJvmhgb
AME3EeDhbIOxSSCLm7zg3K5Uayu46hPpY3zYZtgHOKfaS7YZnbfE+S6a9qRINO9UOJpN+CXnMN2j
VqH07KAKGxUWBNC89czAws5C2zeBQ2u14Yd03OaannyckEI+yzcp0e/FVklxTXaYkQHMWMwHKWIT
jngpFabjrIn6LI+psgX4Vp6ynsT6s2Vyal7Lkmc7tzm4tePLGByVbofRgTlhIQ+Xd7UY3jifJjxx
yCgyrxqeKNJbz2wfmm2LcCAgQWFXOY+QQFDQrPZfU22QxcXpUY6+LeWlAdCbYbYNzkervSXqi8E8
pGqScDy+wiDMheHrc0L48AAx3wl6DrsvAf0CaT1isS/S4z6K9EW46cfelD+bxjGdPjqdTt1wCtSD
oIVxvsss8rtdwXZ29C89Y5nUe4QD2yDfYS+KGsMhGgxGiukv+mEpodd6lrlGRKEqlDQIXvrpWU7O
HU7YBcWcXHxqbfTPllkp248mOrXli84eJw3gayy0Nhly0r3geC899RomubdWOefzLUIw5pzj4DvV
vqbpmtk3K/8lpY8IrI/e/g1pQ9ESTGiJoU0sapFDH1GpquNbUB7qftPP7yhYMmNrW+dpfg04eiQB
a3GFshmcIZV+wgSoimW2ij9MbT+Yr+i1+uZYGxd2Q0d92CEsF06S3amtPwX5bnAkTmqoAlNsx1FY
qYj6mRP98l5JMDUq/kjQbKbh3caxO1CpSvi2PpbUbX/qq08+PWaucNPrl6p/q+JHMSCn7m9l9yov
HnUWVlIYeX9lz4guMWPUbuz2sb0avoJDtJVu8i8xkgCZuMgSXsoajp3la7cFwBwML7zWnygSWddx
fSPhYSIph53jwnbM7myGK/Z9TSdJTBRKDk1zfFRo9bA7uCohhzI8CTcwfHgKLP2cC/vZE9r4yZ8m
P2ExY0mb/GHcL/D4F5/4LWJXW/Ix5c007dV0R+oiChl61D0aLJJDt2xyosDi6OlQ+aGr15X1XHhi
eaTVQsur303tdtDZIT28JDx2WdiWpOsRl45KQondXsMF3o2rlSiJkO6UT2qyZqPzSZSRGhdzF3NH
RCfRbPNrpa84YWArMrl8DGP2nY7wxzVH1Gq60Z8jPDObfdINMt2joMuhVoMeOjsOuFbgRx0BtH45
bwyaLcq6S596vki+Vk3X1Pcj+VX6uuhOpbbFNLlRXTV87yXQvnn2SbgdurVF9726ENgMdzCszhVw
F1IJidvZ6NiWHSxc89RXsIBqIlNzrdyIjq+DsxWhnjyp9SNtr8w73NQ7axsWm7nbM9bo7MB60529
Ke+SGlv7e+crEwHPzbvYUuioqE+Z9uro3kOa94SkiGMZOjBsjr28OVbZk1WdTJqk6yQ8grMFt/xo
qrs629C+iptjlPiw0WPTjcWYYFEgDb7Ud9RPgdepZ9yi58UDch/BIJMIi/bNgub0KYs+05J8x7WT
Pi2xi4myIxF6+Xpw2nciWQ3tqdCfpHfD3qivEhtd5GX9+vAecYKARSavgFt714TSRZm2ilWfeKHO
9NqBnFTONtjp+Zrjg5UifK7eG/mmFrjR+9HylJ0i5zI0b0W9U7Njra1531TdQQKl+ydq6frcZT6Q
B0hg3V1VDSzJV73HbPoZytXqxOkj6jwn9c3a76KzHTwlzsuEoKHdSNLBqp+TEL3ajkg5luj5fySd
1XLj2hZFv0hVYniNLVlmdpy8qBynI2bW19+hc+v06Q4aBHuvNdeElW5AEr9U5bNi34KLBryikopS
Xqnnp9rl3WDsnCTnD3gwBSHiR7H+RoDRpLc0WCf1HuRggIJenyTpoqlAx9uuPUzqcfwScruOt8n7
CO6gCUt+VqvOvCE46VF85CtsS6q5POrDnXKMbmXE8LF2SSJZ0zKVe6j/VXOWulnSSUYG5vSQqHdQ
UGCYELlJWa/qTEpspx3wZ3Ur1VVzh+LQ6JxSJQLSEdQj0ZPtOJ2yCGfJ5i8qV9K444oYp40IfIdq
0C6Hfc78DKHSmp1JNWYWEld25b1Y7wuY8dsfadmW2xjZSmS60OWjdQis5WsQYe2SitqoV4F2girO
akK3Ep1gIKlnzenjtcoumV5JamFP9GGgTPKnGT11DCZ6EWx4PwUn/KfZZb9j0GNqIncsLjc/XXOR
0jTU6k02nhKWVJSn2VnI9pDBVeRr5U6LnC471+xGvAJyLDoZBdIhMW+zAx59r7nLxa3efHV4wXu3
JttDaRmEhTGiCz1zYDDhi+/oJkhYR5c8Bm6VzxGqDCxFa6Fr1+NPRJKKf8TkOp5WBuTXaSNzI+Um
OkTEXv/qkNUtOWKuP3aXbheou063f0CEsR819wrWgHfSuNlkii9WPK48qGVLWT5CsiSjqle+h+jQ
f+ght98lyWGVXHPJrrEAYQoauomGs6HELePOmVPNxisINy8eYX83yr0JSK0Qa0J4qDJsFn7B495Z
R3JA9WQ5bohvSIZVX10l2NztsvyZuZGFLRjrZy8hG16qD56BoJX6bEYzFIh5hdNSgVGd9PlWkk6a
eCKy3hquIJ7UCPTKEPJ0a2nd8vhZKFdDORTGg7fiYfanMZF4TcOWl5m3F4rdpF7SpgrxjgWMUBlk
i764VlVeNIxp6+BhZ6lerOsg7/isN54esYSU0ZgHNVjXMPA3qS8yhOLbb6U61wdg/W4tP9r0+o2t
lEhCVn8N4NFUu8769SZgv/5d4HAr3jL/pcmP2Hhi1P7RdgB8GaQ5hpgFKx+e6AdIX8Jmrr71ba05
+QNWuRytJ2HPa4CjfwHSIGbByr+aag/YTrK4aTCfhbh2HvI112DSnIsO7cjTGxbzUubtGn8nIqCD
B1Zu5VeKcjP7jHWENB8SDMVmgLB/av1bnW4qBGgYU/ikoCef0zynz/9pMgCYdyyjtQi4Ukq3oVk1
xj3wX3rkmnDQBXQmxDM7TQw2zMAjYYgy/Mvo38X+q0mf1EHydhjfCh8uMIWPkYYwV0KuauKkfE7H
W68jhEavfEAGU2nHsd+n1d1nuMPbqbw1w53GTk6T6Sbhi/IQWQsdeii5wlMV3QBr01y7Mf0MbUyG
UBDUDhte0thm+ehhJESsxNpf1LrgMdT1SrUfput3VPNeMztWbpPK8Azb0GIvcyW1miOXjzr9V9YX
3TqRiyXKa9nbCWxs2a4MHBlFI76vmCLLx9mBosd+4ZrV6yl1kPPEoat1VOXHqVuR10CwvJHuZbgz
vc3Nq8S4JybHxnuzfPCKiuTIWQJmY6qttTA15zUz8Q/wTyeb73D3Tkt0HmBPvAuztbF67RjUCY8J
4LxaIy/mXYArdQsoBXJLGsJfERR2FGNfXa7i6DCUV5INivDmIyCd0QfWaCgwBXHK3YGuvJAuBSa3
aGmr/L8zI+Xr8hsQ04xXIlqkcgvcAZoliAezOKjtTlUcw1VBLzzcpcydiveWejXw0ROWt6lAA7WM
sI/Ans15BsOn4tths5O8faJdgpVABT8i09iUNLXtJU9cyXT94dUN21g4qStu7Uz7p8R3XLv4MKD6
+mCqJB6xbKCYiI7KtFyTX0DdMPuyAuZwt+EPRPkKg4rVgeWGxvaXHzO/rPES4FxswTrdGtFZsFHw
avG5NXf99GSDIu1JLnbEg1QSSMRWH7D2IXTqmum2+tCg+NvpsI60teStK/h2+lHLZ6OBIXSY9lpO
YnxH8o+EMgist6moHYFFk+Ol9l2UVzKRN3g94Cw9rcrhJ0wPlXe2YExQ8iNeA/BtVqa1FPpzV9zz
0AHQk65qtxzDdT/Yiec2/cZo7a7dD19mjRj5VMZ7Q1j54dyjEWsCfadTlvoL1RQVyqDdO2Nf/ZZg
uXlC7Azx229VADfP1nF79BgZDdqxEi+kZ8eE4GFYpjv4+A94IVb0des5fr2zMxxvCWcLf0maUHu7
Udc4fJNXMQfh2IP5JVM1iyBWc5oHNITeJGtjGW94OK4n8V5OzF7wf3DrOwg+e3bhrScyS4odwSP4
IA12AZwaXvLa+W5SR2+XINbA0ZE/09NoiqKDglTQW0aEgwfhqvFW0hLWCmIE/YK4FTGMN9koz5oZ
DpHhA3+kdlQu5buh2eEFBkax1oCqxupXSnYMhVdyepAZgP6YIyrYn6Y9heqnQcp67uoycc7rsr8Q
AAbNhvuU4+L3+0Hf6wyRmW/8aGh/JzaAmfhcvsbXBPVHt6XZ8E/GeMBw8owQ9t+AgFgZp4ATMvIS
aLv5G6ND6yOuUCgwkDcTqb7yBLryi5/MAw4mHWJ6sFSXIoFZSawfCgsa+BHNo0dvER+m9Bl7j8aC
OvA5ESTZ36orv0oRy7ZK7bwpdiEWdhUW782OQBdAKm/jbbo14BrIbeHMeWwfCcRHLJQJ8SQ/6mgd
oHLucbfbA5Vss/RJJ3NDO5mlO+NJKBQlqeXCWe7rHTH1aQzh9cTtqI+2LG8UfxVayTKAXl97lJ0Z
c0b4EzoUnhhaWfJNZg/tn5+sKroIGI2fgXeThK2G47a2z9UrlbaG2m1ass6041w+0QkakSOyRd5B
E0OmHfG3hoIkz38yJwUipGUWfVydXBSYrDN5QOzUqsVVSlz0xMWY1Gp+xIhZvoWw1MzFVDJNp+tS
YF3OID6SajJhkp+Oa2liUPkdOYV+VPOVbDNb93I6bVa1FG82QEdiIQbT7TM7G7ei+mV5P/JLZHyo
1ecoegXpjv2GZCWlObOiNAokkHhtpt5Htq6sH0kDRRZOEpMvYqiEK7U41jsXp/SPGo5W1pmDkVo7
BKW+taulJ9Vcjz1Nu/VAPhg1/OexHNWf2BVQRVrGvwjcNcjP3nRL889QO+OLV1HwvLPI0T65a3SR
KJI5Ro0NvPqk2q+7eWQ7e/aDiUn1VYkcljOqc4apDFYnhg8SkKFE67ENvLXF3KhvaJvxfXNL2C5k
wZITkP+LO5bquzJeLfMumStCrGfaabpKpU1VP5EYYIxBfQaMnZHmzWjCHYMNxfpP3UFd3ZT5tggv
craaGzj0E0tKACoQThHLFlqFUNl05V7wX179IzTPFC1TOn1bEUa6xaLFGjr8zpPldCx8VIAr2I9g
EZRHJcUo9ZX/8Q+FApwghT24c3VjVxIOU2wK1Y3w2gs3DPYiAkjprSXmzzttTsYiOXhJPFCdrBok
r8KCWWNSuInqJvnaL+9YRWB73WevsVvHaACimXJU97avmCxXN1nChOJtMBxVXuaEgCRGRvu02j9F
vsdgLDIGR50H0H1Px4K6+gcQTFJXLILsrGSho9LDLinNbX/LwtU1GAC5wgw8rIXIacmcGpboKuCJ
ZVRx5ZsPBmGPNxKNf8Ael0/YOK2RoDOvkNEuCntfmh+i61bo6Jtkp2k26Rfw9GcfjuEetJvOWkuN
zYOKCe4eNDuuJ1OoOFwXuX4SBzYVygQsIg4sLGl/rqqtJt0V42ygRsgvEcMP3WOCH95y4U2IUx89
fMWRC4fYZn/NBpIQXkb/AK1ID345DOw/ouIMjFMNRCCN/5OES/FOX7IY71QRNDdpviMNt4UmzDFS
pycp0oXiiobdVau1jDY5PsXxwUKEFyOpC0pHmyUVGgvGXBxfUM/WnW0mF8L9uAFSSurG1UBpgaZc
TWQvs/uHvBgEZIgOmpvkHxoqbl1pPNG7mWB+iW8XACT4bi2JspSA58M9A0LDDbN3k+4U7R6RpVGd
emlvKDtTxoXrxABLGbdF4wb1mbkn00+9Xwk27Vm+qdQ1za00XRkBsQVRJQ/WXepWmnMMGLttckpV
ipwtYstheLCbRiaHd47Ke0bl3NUALqXGFg9m6chYC2GHNTlMwVp5q5d3SJhSREMwUv/MA8AX4Iem
rSuBg7vLsFdPN2AMMCDkU2d8W/KdUZBf7CgSWVSi/g8IoE9sKv1R2gtHM8Cd3XDBFFIM+TssKVs8
2QqyGntlo/mvaiRNdhlCBK7ApzCbx6DonFYYRcG70miJGHiNWJEtAfkEWE3NCnnVR6G9acTi8mG0
T0FicWHzrc4dNekzQXKv3MYSUp8494MAW8wug1364ZJqLMCBrbZSuFURHPrSRpN3EbScctpL7Bup
eJ+w0fS2ZG/+m95iO5+pGpRtALyS/9j1Zi4nNAlBuXQS1Jn2VVC7gwVo9SaUsS3MeazslKO2GAGK
T8rohAfsMWtx7ZG27N0T6955R4uNHEftb19yLcCqUb4pZOVMLhRNzo5OYcO2dJBpq16jrRMGgWeK
byytiIFW8k/S17l0C3RKtCtmf5PyKSKHEH7r5DmaN+2L6bC5apUVs68s3bPgWm/YVzksSxVGRB7d
CrQPY3tKlbnIQ3UpDY5CoB97eov3lt6/GmEvq7dackFE52gBxkGI0rAFwklAFVuEfnhZMWidvS/C
e9hcwMEUa+0jhPD2TXmMcxv+EXMhq3bFVIap8MJRw6sQ+96m4NWzcc0+EKr0NRn3qNhb+l0z7mJz
Ecz7yDM1ME4COEOR/DcgGlH+wnmr42sidwL7bmPehcHBpLQySLnGVGmf90QJo79L1PRcZxGhgN5K
y0ooADtRWTfWQ5VfVfCnzYkUBA8Oyc9QfVdzdHaySpFaJ1WBmE1f4wtyqK1rOKInlX99PJlKvdiZ
4lcZ/wUFbi1DeszmjX7iDpGb9RCnD1EjGsbC5ChhggwUDwsoETJb5GFL/L1iGJG+XpylCPtAa/P0
8SRW33p3L2vArCog65TYVz+Ymy9E7xaDXpE2jvvGfKTeMzH/dYUIBZxpIVWvrF2VALoTF6XSYAas
7BtaGKnSVpaaUUWPX/zmsoNpG6fhMoakr2h/MoykEZZZGrm+h8OCW5bXsPrs82QhY9VXGHgnab85
UXwC3gVxxK7FGyGGjiKTyXKwHbkGW0hJQrNSjXEL67gYDeZj/7TwkEO8iBm0tAQYtDQKGrVI7UjT
SmuOoYaHEQHcMerERsOllsheRmdAciBl2qdo0a+lumNYBt2ncYzVQIIurxw8VA+htW0rE21Z5y0Z
fvbwp6j7ROOrGpxiKKGD5y4o27ptIVh4oJ44KNQ4eMVqMXuc0JqJtzCPvoTMMYp7l5+Jn/V7SCJ4
aI5w3Mgsl0wuh4BxMftbTXqNRj7aoKOo7mAUJAJgKDcsslyfJgTUMbCzUsNmzF9lVnoepgyzN0cV
TgaUz9lWQoFoxKDe8NkSI/naaJAAfI/cP8M25hafF1gSLTf1gT0FjIkhjcWDa0EHGSGBtR7T/LZc
BigReyDWqG+XchDvoj7/LImKSeGlNNKmg1AxJTSGanttdWNh4EjizdyKiqj6TEBB7wtXrKV0LIkb
QE7daiFOINjxtORboZMQEu4wU5jeA98tMH7yUfj6UfyujOwRC9LJn1AVeclPBc0/UwXqmOrSG8M9
bJV1lvgnNLuDkFxFdbqKQ7eXJjrPpltb4U8ksCgKbfDKNUQ9CTyiSS5Wmt5cfWXTTuXfZHDbT2Xw
JeEd+JHKwSm/BLl2VzTwZBaouL0kWXbIA2tmAXOdTwN7Kl0RxV0yWc4YwvQOga5bc13rpKBVFmOG
CulfeVEq9RDlNOX9OWut7RBJO71E/i9mRM9jHDH6z2jy935p7HR8HEZhuEzYubdWvjJY8rWocwJe
aZ6pMD9EW/W6ayuIp+QWZ+JVk7xPVe42Q9Cdy1r61vz0zfHMh2nPPHRQdoEXvLIiO1ljdhk66VD0
0aHAIUeHRZihgbXidj+lCaWztzAqnFzyYq0Y1qMfkn2l9OvG9GjK4lukJI9oROoNJ9ITa2YBaHDD
8KB2PXrW9tCZxd6o8uVYYvKII1zubfIG07UWzD/yr+qIRh/Zp5gY3NrdStUb6L/ETLaB8lOpc1cG
DSLv83XN6EoREwcjQlacpozXrHTfvpq+dTnfmV1+0ZR9EHvHXNL+FBP3N0kgxsGvXI2CwCt4aaPu
GkTTqhazCwWlpCgfosG4hKl6zkrpmieVkwcuxb7TmPIqqkXXCrB6HHrbHNR/04jx4pCsixydi9lf
Mcz41PXoT/kRet3JgHPiLL1Oo3IhMP0iSeDnbXxM68zWI3hekeZMWfWy+uroCWA3cb6KGbj51K54
JPazWRrTbIlICDne4kBEYz4cLMaymjpPl1tXGsnom8jzyhiJCdk6C81VF0f2bJlW9TG8AcqDqLVD
saeNhsyjju78s0Xigwqo6fCYROVeJOqugPpm4BqYDVAKJItSyncwMHMmOCVKra0AhiI5PJlavJdF
QNOYFrGoT2nbruPMXyftZxIHu2jUuegNhmqavIyoJT3TX2dpsg7Ds+Z3QLY5ceLT9JT9ECgJ/flS
wUkCW3tCYwkozpeIR1TDJsAPHxWYaLCbIsWG9aMEWyvFq2kmH818KhoAxmbAHSl0rCVfMRnPdQvw
QyaqmJmweRSOxclYyMOCXHA+MKA05WuOVicsAPBIdIUVpVtI51ZEw/J+sfPmWM0DddHhHvfxqb4H
zwZXuFl/Y+H3HrrVqSPikICvm7mpH/VD/ItOcH7w1fGwyJ+pJQzVIc1bTv9P22k7YwuEwiDvqrnl
pjsNv6n7n9yDTBp+FCDL/xgPFPqUplPVGhQovMHBCpul9w1RbgF7ZwOws6jtfsG6v2AOeJw/nz+b
P8cxY8G72PeLbsmKuWiWGGUsEXsv4LJ8MFhdgEg4+sHkc8vtF4JruZhL8fVqics1v1XtDJhMxW5c
gKktWUZd5Tl//WdYoqleQoImGomROA8+ZztpDiNK+ZXdopP2npn0TzhsiMrHP1TkcNO9b8YBcOMY
E8P0ZXvQ8NhIPvK/5l3MPhszsRlONT0x5Gpm0/xBkyc9Z2Eet9sHNCY6bchyfEPHtRTxJpUfRB0Y
QtEvWCY6Jx12Ph1D//Av+QsCFCRjnLp2vBqNiBbtbRyFI6kN2FjD5cl24P88Anzov/BSH7iS+0sJ
yQxyb/fLOFqEd1Td+tdwA/qpv8dDfhZJDbE+8zNNcHfq1vykOVOTZjEAvPTslxhAmqNbd4QUwUkl
RKi7Qp34KX5xUkQ4//+QyvcEb/9BCBU5l3/eylvNJKcXREfDSd32wBAfwps2cyqZR5iv8qzemxPv
FHiEJ4MnQnF405z4kl7Agw6W421Cd9hpTrdzPOhM3a599La+AWy3lWXhKGiPp084xdESfbCLyGiP
7mVF7bBt9yJqkf9LwCDPQaSDNjgrlCDbWtvgaZBhQ1HKbILqZdYji/fY1rbtHT4cf7SfVltWRxai
a4EUSUEGPGcxwceZVb2fBBSQuqLsVHs8ZDy3uQbfTO9AKZB+83NK4uN5vMMthUpL56H+m3+4OmW/
IWF5c9UBxYX4BI7MnG4I5RQHXzJLyb3gO8Mc7PWCvEGbiLgLZpW3QbkJkRxZ5x/9M4xIuicunyPX
EDA2hlss8m/0tnKwCPX5iuqefGZct+Y3+AT8d+XofUtv6Yn720z4Z1J8lo7UF1DMB2k2JIEzijE3
96PGmbm023Yr4tzfz1x9vp70C+k/3j6WGHD4hy/vJdYvflO/mwP0eemXf1jpBkI3/qPPF+//vgMH
lQcu3hMUPgZyhKwAf3yrxYI7o3gr18yaefGM4eI/YSvflR3dzykhxaj61R+sFDOVSJ85Z8l8bbQH
qkZvFlCQyYoUjgtv+E88hxiQg5o/ZOJj/soXFDT6DrR2/AwkWlTBiCwY45Doi6KGH4b2xrGcH0dF
xTcHfyLAFl88YfM73SCaCj/0GzOrHG3ClcsEhBcq+5spFlpxbdecOvRK8Va15/AdqH3k2c0hJd0R
RRPfa/iM+2qv//OJU1IfkMQZC7GItuSKTOsCsh95I4RBDGuEO5f2As20gtdfzJq84peXxHDwl9Pf
yivYQvw7B7rxJ/lSh2V7ZqHmyU71hZfdMATn/g6eDIr31idsctyW/0tGkf8NV1ZixIgPcc/KC/am
wXAekBPOLHaNES6FO+SAljt7Wle/hO59zf/136lbH4xndoJEZv7xvHOsVHrhyM1xjK/ixKPJKLja
AxYfnKVXCF3qCxY8qkdutgQbFdCAUE1WYoQhehtspCaihdkGPQ6IOUZZkbyPQrZxbDiZCGkmKHSp
XVSVEYeV2qEaozFNGRtLjhYLS6jVmF6vUp+G3cB4uKDq51cEOd0WdObaMK4tMChrVnaY9TqoPMI3
Z1sccFrDP9Z46zRyZXe5cZ5acaNNEunU5qbxZadQfF4JaoWlwUxY67eF963+5/eVH+QoOE3gxLmE
/o6EhsEHUB0oFXp5MZGGW28E6xIlw8LQ7cxcJQZ6YKxHh5E12/MYxzZbWa3dSW2dRvUZGrUrg4RY
zfzKxHJXG/1aTQ3Uy9W6apjdcOJmlNsvLhDzFQav7bgKe+nep8o6kNrHIFifNf6AhTLT9PJdQYCG
IQyLqFHu1NhPZeo+y3B4JJ6K45t+bHxmzcZnMnUnjMTuodzTZtT1DrViIGaOn/4EeIAHuEUmEC8j
FyNCzItTJG54kTQWVmN436Fhna3Lknxea7TK7VU2IrgeMYQK7yYAAFpdgCT+ZFl7wNpAG89gnlj2
RqC2/l5q3CZkKsZc3FTcvL2l2J+ZerANNFTKmHhOyrDr4/hs6IGIgRRbXXBOzWfZxg817FcAFjiO
BEN7r5P6revBstUF1+CE44q7azZ1azC34zh1gM1BeTd142ro/bVWDSTO+zRRVtXQrZMm/jRHaNFE
WkCHHJuHxFUvS+eQXl9mvTd0FhIfpQeVYIuxjFljIF2xOrb7sLDcoZcdL5O3ltV/+gq5Yql/SFJ6
HiIumtLxyNE1J6dsPIzF3UAXDxj94jIob4NMZpsRz1KCQWGWpJ/1iLoMaY1cQrJk7E4OmrxgT0YI
gt8IGhR8lvG6lMxZKQKQxkxJ/4exAONG0Ef2EvxA+fH+eyZLsRp8wKkEhyN0ii6B70L+nodDmA8w
pGVAhR7QMbES6tC3uEgnBIWp2wI3mIHYUdJ8IxsiNqYkyBgqc04fxs+O55xiRuHANnNZ2YlLPuYV
cR3wLBSTc6FdODDrUVsgxgGZGiCgsxBgftUAKy8HGN7aKiHiZ9hYmcuzQ5lCrwE/l1kdkg3MPWmw
o9wFk2dOWIPhom3TSK9dVFv1hCQenR1wzVQtPGWZUtShtixWgPr87Qlr1CCYkXutzXdxP4buCf8e
jYAG/vghojeQlhJVor8UYCwUmGfYirFQIccTigsoZkEJg/a8AF9FxFdSgv9mvChGq0xsKoQJKAfm
p+xZFsRF8qN+oeAAhqJTNtkdHtNB28N04VS0GER8ZJhqvC120+t0Fu7+TjpLZ2OfUkRd8aG9K/v6
S2GzIZZp/tX0OR6VvXLuNuNb2Lfork4iEksoNhebDwiZeAx/yUM+gj1B5/sTvivAYuARJk6HGn3X
FfA0evm3jqfFsPtPhkuNoSUGFLya+WnHp0wZ+FDf45NfSnc78xq85ON4lK9BAXWwobgwPlu8ZFKC
C/N9AAPuI7uijNIQDo775kRAL+FX/QNRp/amxODfaocmIH5Iz3Yk3k08I9nrJKZ3syvIrCa5hT8K
UBfa6H/1Z/7JzO1z1scxX0f8chN+5zHgD9K50i23xi9lAUPyU7JP9v7RPyb76K6cjNtwkn7DH3Rx
/IFj6/+Ayfuf3If+j/yNV1qZYkHO836geAn/QBSDubBont63RjFiLLQrZiQ9L+i/pDJeaWsH1E9n
da6EX+z79C0QsOZ6gLjlF7RUYjuCOcaNGLrpjd7BQ6ya4Dc/F+nQeR8zs7+4kYS0QZNb0dvh3jX/
PuNAEUUihqDpcs6++U+7QvUNPxTFPnUJ6BpqltmP5EIRn17Mv/pAfPW8YcKtgwHL1A49Y08FtEDo
0V+8B8qgK3tygkUaU+lwSV/JjDqgXeNZKxK051ml+spCGyYRI2gehGHZPPNhonRjnAOhAVas/CBk
mdKdnpHpNm0F9HtSe9K/YVZ9cjwQUVIekvrEnxZ8dUGvID2h5P9nyBRcPW2m/X3USr1JOs0NsvwY
6d6nETJWVwV8fbWb0qPoKfPdUFeboUiX/6LWkbDC82WALbp8IjU0tX/iOuqqYAdVDaJvgPZD57K0
3mmbHDJgthoS4WtOcRiT+hzGMF9wWYLxWGHqJhrdOSuQJcA7DFLrpo7fZfw5RKyBbUoNGyGatD79
CsIpSL3saU9DoUlIzcMgMkqVTdB/29REOGeqm2vBtjZNpElZ8RdHyfdk4BgZT7iyzqTnfhOo3adh
lXtPteDGBQ9LPsZwU4eiOuqj+ZPVW6EULQSn5iEyccvWg42gYsmsQTM0/I00bCm12voeMWLKIkpE
DMc6xJ1llB1lsLsWp8rBWtfRJkwIjWikc5V6p074EvrgHr84HeMcpjc86dwAjvfZGgWucRWuxY4E
y5VS25zGHeX+yjsjTZnPH+q2W/pByeX8JEcK5UW5qq4l1hloy0gsThz4MTZaxDuWwqdxD7bO4vJo
be2NZ9BoLiRnlojg6/nLspavmk+WYryTgLU/pE9Ys4igkXal98ntfjJ8dRfRD5OS9kuzxy/Lxno4
W/g2o0/NnnPmGG9tPQckA/PLNY/mNm7x07mGXbnpSl2ba5VenCkH9eEKhvUytCc3X2ifFrZjLCvD
0r8EvyyD9rDUdrRDFjeb5PDoDjfXI1hn8/Izt374ZNvjgjHFB+IIft4/sPPSb885Th8/c0ofwiSU
SkfrCnj+AQ386oVusNbvzbunD8edCMt9m7fDR9qxeyNA1jM2CuxFWViwt3P0PQ27/yj/8N7+KJ4A
Nis6eQ43zHK7fXyjLAovk1NA76TbojXFVOKNGvkpHIOb8Gb8w+skT/Djx+JlIuqfzxxghbkgCvLB
+lNy82sOU1hv8z2fwBT6+iqHwIUS54HUAraBjWLpQ6DxkRfonGiOJ55nciYGMw9vVT/MFWZrEiOp
YemkF5FfMTfSUnEU/od8hScjAwdSIH0XfpAN6v2cnOymOLxEHorRoTs5SO04HA/rra9mFZS3mZ2Z
QMNnfsm2PLM2oWRTX1jDfLUrfRHb/aqkN8G6h9My3PSF70JZgrMtgbThLkXDUTjpBtzgU9vi/6HP
pQSWEejoLvIpXmhcNf0JWsiqpO74eOOHu6CsX9A7LgIHKohdLqhRDU6mt+rtzlFXwxFi1YGsnHew
puKBt4V9GP9D7Vq0m5kWumAj0tB5OMFOvys3azf9jrzITUvYF66q/MYD9SF7whMIBkXEB07pbKIr
jpBLuhY+VNxZt+L2LNYsjSIoCz3ifKK12vbGRbUjHnZFlh6PALvqOkeX2g105aW3J/HlyuTEjh+z
pYG8ma/XYj2fLsjMKAdBWsiTYbKEX7z29Fb6H04fF85OtwPMi1jU0emyFjcb1rNG/jA3iAPDCzqR
+gFjgTEQt6i8QYI3QGS3g5N/YVeRF/FrAMWCWrnp/FX64lHYouV54SDiCv43un4+BzTwZ7DBeCPd
khx2InYDti3yhV/qIzkV9dJcUaIR6Ihhl93b5Su67ckEFV1mRTC2RVvElkBGrPXGtG9FscVB6x8M
QvOXCG/E5vQ4NDXzLUXgZ0w6OjG16RL9CIAEh2yolv7B3GPRyOCPbYeM1z+g9eppHa1w19oYzobA
NvYw6/8JtngA9WEO+62vRNXpxzncDpa4aC2NZYXk18ZEoHRbV7cnbSHcjJtn57ZHC/GBqDNb5HaD
2Q12QNSiNy9wjGUPy2JpfbWf4bVql8M+XNa48p/SZXEna+zOlIiCAF36yrqFjg83/RO70Cra4jEM
EsjyB+kR4czs1MB9l8xooPgoTjCxbH2hyivmVeijug+WghvqlsGJX9gbok2jqrCu80jIFjewaUjC
Y5HDDA0nC/JjOW5K5U6xUxZzQSN4OClssrfXLYVttJ4BETZrrivsGh7JLVlTs4h/IydIuHrnbKev
wOU5uO/0Ia9qezqi1ahxloeeaRusev7DuqIV4YzwMvACmVc76T3NzAUbBhxXO0qb2ma5/GPf56T0
Nm39eJhXBNYq7YlKJzuxblD1yHZ8KW6Sk6iLDpDFmZ3UwOvgueCeJq7BBwgBpT7ii9xU7QP0iZ+r
X6LdcFEgDex2lO+6A1LZPuR+yeRgxyRwx8QZHiqK5p1ZMXxasB1Va2BPrhtWflSmCE4NsMh3sh5X
2lX1uPYGDrRCEATQGem83KezghKGS2+jacM9DoSEOtnhy4iHvVVw42o0UUSyEAKhIgPd4K3DW+Ot
3Mxa28BWWEmmRLVZvYsBV7FK35FEVRl+/6El6n0q8lsYD0w04KDqGLEO4bq17HAclxbGZLnF9FcK
trkikK0xgd+aTBCIFOvjqxCw+uf9d5aoF7FI16P8lRKB04ze9r8Cg0pu0MNPRRW3iUnCl/BppTOf
bPwQTOUo9t6/UhCfSSZeeiU4pOjBNR2/OBgedULLV7enWLHOTSHs67i/9p6CBGmSw5usyLsxEk+F
2Dp9MSzwQqN0HmekK5SfgvEditazkFG4JBh3JGW7HWEA/zfzyQ3MyTV8GpQJW9f+IQlY2/oUmZYi
3KLa+imY/QnVW5ambzjeIaa7KYh3bo/wcBoRxoSSbYSJ8BRtWImyuh08OIy+ZKtBvc+n8FiwLFEU
yWP7oQvBoccaXIMe4xEHmpWnqcJoIyubrTamF1Uw97WVHSaRzjVs6cj5Wc7+Euu8W3Gcs8FxsuRv
3CTJEJ+l+9y8xA0t4B5vaoypz3Sy1lb5iakywGDRuMBowUPT2parwsm/1X/GT1ns6FwnTIRIo3Vx
gmYW9T+W7ms5kWQJA/ATEYE3t9AGD0JeNwTIILwR/unPV7MnYkY7OyNB06Yq83fJhHdtlqYMrKoQ
I6/gXKoFfXJaerOtM2HaOfKqFXB4Md4NTaQVk2G/3z1pmSgkIq8Flb7B040y6laSa1RuyDEF2a39
f5Y2xCISj+3QvzIo582jKmfWgSomq2HYUEtdw7wTuuPmWQlViWvxcRoKqWV6btYkzCisprVYqfaO
bGJ2lzDaG7eOzdw24rHepqVXeZzpvB1KsIKpwhKsak7CKinJ0NSyO2mWwlZhem2KNY24wAU9Pm+i
pbPDAp6Y66R14BGy2DFpDYENaw9YZApvq/xiuwASHgfXR49ikeM+fBjSrOH5i1+vvUuEkaYGO1Fg
8u6tU01+QSM/q8/TdbqZHqby9ju5V3NswqfLxOsGhVC8TJfffC/N2Ue5NfttztNFsvwWPjF/kL4U
b3vzePsRLgj4UnCoa9bcpoUmP9b3+EsY1zwuuHy6VzFKg3C8zNAVM8+MenD5nHkXi/78T1K1u+SU
rpItySlslx1bbPa1kXVlMBJWqtHO5zg/lc6Nw6DyqpxOK1MnSMIOh/wpPQ/5+pcdIfg+bczP2Ly4
acgjInExhbr3CWfDSy1r0UYpdkr/3HLiU8fw5Zg43Je+05aLtuKR6lw5uJDqTy4JhVe5fZvYXUMN
bG3+014NlHj27t/3wppVDyNSlZN0CFlvVk61nAjmeFrobt5vE6yE4kMQzLmR3ZuFrA3JElEac4PE
uk2kYVz/TfDlmDBDaFraRX/h2M7JKhm3th9GC544FUhUVAKn0Szs/evmzaQvwvw6XXZ5kW6/r0iW
5TNPQBPDUdnF5UhahABvgW969fTkmnYw8mBPSebTagskNH+m4l22C83995rwsnlt5v4eD/u2Ro9R
ix/s7xmvXhHCqcguvMmJlnRnB7A/5dJQjF0Y0uuL7vYn+7ANWUHmOnA9Ero8nsARP+MPuVBqiytu
obdqQQKeDzVDbVLeVmHqAuNrXZPLuGb0Hgtx8XWjK5LcsEosQF6hPjS1eBvle9WYMRuq4PSOY8mn
xufSbB2TOV6AWCNmuzXf9N1A2th4U1f4dT29D0vDWpQbCpOvnpg2oz1LOHT12zDaGKhcaZVaY+ND
6oWWcgV0hQJM0JTv+2Z221ZljMaNU/OWVqLfS4OIFX0ipZsd4QlivRPrIlU1nxpHyIo6ixmtwjCc
iOXJIJP4rn+LKzRCp2SrMpIYtIsyUWGo+D2Cz6gm0/uj6/t24NKKru+iM6UHfWZHKB37ieOBiTYq
0f19zvqRzmWVyHAZ7puqrFJky+v8aRUtV59goBIOuVemhivHpYRH4fi0MGeQZrTpseK/9Cs/CV2L
u5rsT3ZSen3yDF6fPAk78x6wmreQMZALFsd7ouotp2we5VQEww98JuXKe/kjBX4qBWF53yzNVXc/
wg1X7omBpQjGAQLj2oQ3CvSxhuVK6fZ5IVfG0hFkBIYqsg8hiXbD3ZNV24M1yV2S5U0h47Ez8STJ
RcpcO5aFW4pk/qgEdRR6rkp0rKZCnFZdweMHYuKFK59PDxFwSahEz8DjN/9SDmY3Y/dciPQ6LI/U
mwUKjvp8Wouq8SpVmA5rT8txw9iDuPIlOmKsYD1f08JFiXp6Dd/zayziaC6dvfn7jFnLvf+mxtV4
wd0x3AUq2SFsjL4rKlPwat3MXVOdxduRRmW08njf6+fH1Swi1K62l81bfG6d5o1qWjB5tr4pRNp/
2uVysR2GjxPWdwSL3OL7MWbTiNVQ88KTKC3a9/WLamsxPCmg/iSTQoHSfPA+g2N/8GebrlVI923H
uieUVAT/NU2Z0Bnet1WmfVq2K4IbJh63kGJ3SFaOodJS0/9uBxtTcqxdtbRS+VzsB2dJv1QHwonz
YmRNvNgPGJOUkFWEMQ6iJA6jfZmLHjIDZy+h6KEwfgYXld4WZ71uhjW3cap0kDj1FeW+YbCotKXK
pRbLkPwmLTcCpXppWqot679IeKvT7Fk8IgwZvlz8uhfTbbl7M5K57//vf/1scZh/X4h3m65nTSOW
vsTHFVqL10LpQ4JbMNdHLGLHcSP/zvIqecgdPn8JQPXrCmYko8pwWWIx4RjM07+F0SrQke/jWoNW
JkV1Zit9MWZ7/WL5QTUv3T7/QInmLFXXnVzm47p5F3Y2n1TG8haNqXlhlpeWIeNnnHsvPtznz7va
ZKFNDE2vjuDv3uLZfKmQC4VUn2o5MgQVm1V+hl5YL0waKGSTkynL1PCP19zPaYelGlZrryZYSvAQ
USyXjJSHVCm5PeyqaY1Hr+L3Vpdv5No/9WbZYJ5zbVBFE91bp+NovB1S8MttLx8Me2+etERq8QVZ
dvPMPjJ/NSfAg0LQNI4J/ku5F/ZXARTZZftS66+zrb+ibvY45bstFH6OBpgtm3dWRablg6nCA2L9
VRX53ZtfpfAGuHPN8LZIxqUoZz2zRdDj1RL+qd2+bd8wNwf7cL1379vWvPwqH68yzNSeFrevjcHn
2WWf8dV4q/314aJ8yyelfZo/t478JJvRiYX3rzPOdYqLdEmkCJXiR8GG0CoeUJUdnpKDRawa06fY
mwXzr0oxh3aBtodAvdaokQuY9sArIwB6H1dZGa6NwyIJgVKXuNL0c5d7io/hxbgUemtzhgsGcfxL
HpP3xQlcjc+cB7umMBPmR8kDu2YN2/ZlufJr9wXb9YAXMuT+/M/Bd4d5zqrkl7iUf7n23+xFxXwi
Kkf1ejb/w7igjOxOWWKqucKmtc00cxpfW8u2YedGdC0+b30RZEHbIOP2uTainiaElNM2N0sEvLVN
xPLcp7k7wVCzMo4y90g2Fgk7VAfRRLcqkYg54PxVfckYdPgFc/YkEy7gkoUw5cRoCpQ7jZDKh/eM
xX1SrDUuo/CD79WXHW5YZkOp2CjG4xfM+Mf18dY/D7DQZgiowgTbt4vffBjFb6J5lFb5Ozjz+an+
LIp18dwLvfq/bKn7OdRX3t8RgcX/6FrA4Crs61huYlYU5V8f4a18eiy/WGoQZ8VvV8ELGJAALteU
YhUBJ9l/2eD+zBIMFgFW6FDANrfevBkq4ePg8o2JFRTFfP4nouhbFsXi8Z/ghGuVZATF/Hbqb2GF
5v5YZWiQbKWqILNQLgokDWkkJhDjeECLAfO4a1kkEYGNzDJhd8y2TXeCyZuDWcNMCfZFfmMSAHnF
/xb+XBcnWp3QAEr+DNmf9BBaeBiVWMdz5EvYVLEVArlXISTp/HT8WrypfJkEFp/upXmT1mIYkNLd
07lLagM/GtG+QYskHA1+qy3SKGqIF5c0xSN85j/un4suw+zjorVq5WE8ihMcy/KF8FLiV+PlnJQ/
8oQkxsOa+JRc1GQdaQc19s3j5+znmJSOnFXkVvlVGOyR/TArxSe3tNWQig/jXoHArMHQ/Zwb3NLZ
i7JLJNn6MNo27X1KM4Mzm+f3Qv0n3wdDCSiMmcr6tSeXscFwCtlDtqXlnuonHA3l+kDhVKhXBsDi
ulPaI3dNsnY0rpw+7Ob3Hc5aSuCuxF+Vx18CxvrvsBLOnHB+oODppzKgApv1z8R1EK1aXWq9vw81
NbZweGWbq6YboBtgMOQ8nhNaBeUMoN7+GP7R6gVbpCVuKGY33fULixhgsk8Jpmio1BmSboGYKvuz
77w3SiBZ1NB0M5zWAJGXOLEzwTzDt+KYWwEMeTzYhqW5huT8cDRBvLZrwVr+VVN3Nb/vdgK+kGMu
Tj6tneovpcdM89K2Ms9IN1pOfulx0720w2G8sfTUX9CazpMZkTTXPiTFa6oi25DEhUOuDcJd+fEW
7s98G8w58IGc0sGtvb95i3OSO9VxST102T35sLy1ua5zT/t/8fLiqTNSb1UsQdelHjz1by+5qJZI
vwyjCjyt1+4+IESQQE2MWERzDdoISwoLWi9qmIA0SauJoZh350hmvNsTJ9I153dwT7Yv28k0RwOm
s/7XuQvsDVKdTUI+oPkXOKbP03I0aJEx+Ln////xsRDdHWdgDoBC6pbEiUdMN+ZNK5VkLS2d/Lb3
OwLi+jRuX0aMCT2TLuydzYwnyffiHKx0XPsv85Gn7+9FaNhkPjo8+dHGrM0nh44T7V/HxFfr45b5
EY2rrMWGLG5DWXqH13UKEPdcXvXHmHqtemOF2n+d1RkQaTHr6w8dHK76X1rzDvE/lewWPtwm+f20
Cjucy7e4117pnLAt/ibG3c4TovSRRNh0Bni4iuR7Dbh6OQNaP96jTH/WXn97cTjC+AuRiYuubKLP
TWdRqd8GoPn+LK30j+Ja1YPD3S+s3jr5yUu5a5ZGOslL/dPQpWFWydtf8bb95B6ujUvyl1SPjVUn
06i2zj6B2ITYGzYzfZ+Rs+5x+0z16qNufVgbjI8giT+qvXnu+vxYkwySYJOgnzXtlAQxuLLJJeHa
nXrr2DD5502ipQgxktNTD2E0/ZZPES0f9ByNvVTo6DrVSGrOnu3kEJA99EMVOxAe6CbYN5wob0+e
pwF1qhSXPZG6QadHLrFOZ21Ro9fm4rH6Posd7kP4mfCTc1yEKc0iQE2+YgMNt9JfKvzdzq3deJi1
WWWjBV9fowCbV3uXsTvwfYK5KKw0yMJwS+4b03Dh0KDPXqC+f1437s1x69/pYSsdLnvnOvyjkWnM
02oL/Pg661VbVdZp+M26Psw0VnOjAhu/5sRnKCBKjRzFmijQQ8ccanJiSDW6wzkUZKrixy6LKl42
ds2sxqRRGm06Z5FJVdma9SJDpAzxALv8RqD6NkogwUJAB5Nlaph69n3czY0+RW9m3DzzVAMvvb71
Td0aZ/rHZvUJnd1Q53qdf69QP3YoI5TLi0Qewaz9fe2gj4fbVEriQ6mzibb6BACSWVXRrbdLgDT7
tnIuIMcsuS+gjjaKQptxhTh54tOjUuIewi04UzQKekkZKUMCZQq6RoiyKMZ/o1LX+b71qeVKXWj8
JP8iPB/YHq+erBnA5kLyUbOw2RKxMX0heBFWyS3ThtRAOiAKF7eVqwmhaP8mf8+gMw8e4MrSHZU6
QJu4NJ1WXv0MXvd7qgpD0oPJatCU0tuHRRNufjIqamaWiZiZYejAYOst755vl9uHroAFKtzGZli9
N5g4f8IOkbH7Yu/Qfz71zQ1jZZ3356P9P9CH6VwNM73ppG3S2KmlfxClVKcTtPJMNybuOBw3peUj
3j9foZ3rb3in8TspjNPwHnWgO6DF9znK/CZmzE6pXNLKSD3QcDV5YSEwi0bBHwtyW1u1hqnt09nz
+VWm77oneN40oej3EdgzXUTXICgSZGpFCVH41/AgejyxdVy6lhi6W6yxBa5uepFn2B+Ulr68Z/rw
PjmKDTfqNjrsUjdeV9LncNNhyw0CnJdPHuUk05O+imSsuzXj7Fs2KbXfFbxO5L7xXklfefFWSW7T
OUKDDq2Vmae5ds6QUKQMyctzIb33Kae6lTj89rxA/lsg0+a5IyQLUOiQX4GXz1vW03ezkFoBbww3
selEntHROrUqV01KCgvgoWPe3BefVJyFqOotLcM+zbFpBkyzGPlveu6EcxEEvum9vhiATwf7niVf
v8n0cZu1zvk4oysU8dGmW93gIUqN2S7U774qS4WSUN+EEpZ7Wfb/0jTSzuXcLO3SMjhiLhmikVfP
L8RyImA3kVB6t4MdFLysLEfl7p4UrSGmOULHxYDaN/yG5Mchgh/ngZgDiGGmhTaijjCGf4EDqdQk
4tRLA/WiWW5PlMX5tiAo2ynUMbwo7mc7qrZLf033LSL5LSix72BpgpfsTzYnUyxaTk4OYNEqYwPP
J9zjroUJQqmIvoiDupVwhZoQSnpvHt7znlhqDbCN3MsQ0k9iRsu5DgNXSKwvzxIeivhkKiR7+TLs
vkBJs6ZIuC+XWCuwGVyejwKUtVRaC82fh3N666O7estYpD+4W5ZMstFJcciWolt/HS/j8rfBf/Jw
fbcvAFoi7cOjdiu+/sFtr68bzohXRuOAf//9Y7bPg+zzf4cQUPF7kxIv4Oi/2WhhxxLKE1ax5cdf
unV8FFR47XiX0IZHhdAD4h9qHeA5YcNaGcGlvXdA6/jy/JdSEH9I2ErOj4UmrwTFw4I3Il1/wCzm
vsv9vWz8PXgH81bo2n0YZ8NPG8FYi6/lVCXv/bSLDip7S02Szl5o3+SbdPRqNXPZRCRwOFQDtF9S
a2iQt83ZAy+a6T55zg9B6AIALBt4elMu5LQw8h+0hjHpv7EUdPEKDrial7l7t7yAVsm4pJvHXAzT
tHrwOX7bIXJ21128XXQ2h8fsZlSRFHJ9EFOT5xk6dlgvK/v4Zgh2iTw0Ea8dQjSFn6+GpfVDtdS/
HtLtRbhI5JGBFG/Nj9l2c7t4tW2uqzHbyropg+DMZrUPrpWQCKYh37LXguui+bWtPLlluUhb82PY
C6n2HFFmn15cPMROSdBe+JQrP04VexGu1goJQ9V6rpxC+qsT2XtrT8+xXWzPMiw9faFqy2ULpcn3
uq1GAiIzb5t9VKmGqHECysOOXb7xu+pVbhJmGwohobVBp5g1mJI+1pq24z6cp8Dz59Losog9wZf3
K9Z6le4UZ7q0wrCKZXlfv/2+zrtZksDas8qq1rNhF3qztPyFCFuPm/fRXCUgDdsU7e4srbqlbdqb
xmd2WKUkimbp5UJds1g0QEaN/aaB8Or7j6fd0asKTsJLHrOtefd8kBRmmTPGlLkn3r6dktLHIf71
YD8U68dbHf3+9pcQwyWnt1e8ZpBLUg7qddPXy+ch/ns7Huqfl6TycISv118rvmQHtclnWFQLHWtK
ulWOzdqztjyV1PZ5iuZtrtnx+69+3rA4Rl4x467G1Gah2vK330Jakmqmfp2uv91SI9UD8qc3HipT
Q4FcVYmZfhKwjFJj2SsO2TuFhMMpinLKv8vvYzvTHn0VtrDNtDxUVToHSk+z5fi1Hv96CwWXiVAW
54DCtGCgt++/sEj/6wXUmY5puXS887alxxIwlQ4dhsudmxnfsmE/JyKY7lFQfz22j/a9GZQppFr/
Us591M00Q8biifU56sXW56HpCnEZuJFURcWvWa8yutp93DSfirYmceo4WUzLrbxYNCoGsAW+tDF+
kpUVrltf+s6u+XtKlsrrdaqgR+LZrzHx/UrsBsg+5vq1yS6uPZOlPavXzb8BatRrH/gaSdz1VV2M
dP32daxFc+fp1LA1AlVtsGlBl16XNZhWB9nEgxVv0UuDvOmkw+yju0F/WEzuppjXlY+Zl8VrrVHo
s5B6dxsJA4SOpQo50dLMRA7/JvwwTLGBgpM93WTDSATgeGFnKez805l1siEMnmLCXSCa+irxT1aa
tkw2RvgrG27s/DR+H5WWw/IwnHj76lRYeqg2Q3k5e84YquyeOzYtPbjOYYlv3+SLasusH8FMo89y
q2K5CLzTzu6s2Ne9hKqUeE2tf3xlJjAio/l9fFUipYWpLUb+w0zWTiJ81axRlenhfevyhvovF3g8
N3W2F1g7mve7nuM3Pk0KiT9xVWm3KXlwnfORFnb6O8cIX7sF3b/i/0WhGnrD0MRX28o+QgMe9PpH
kO/IyJHuGUwroTwsZ3DFoTJd93WO+txBVT46M9o4LbZvgSDJ9zefEHpTNkotw3AzddHuUbV/gYHw
kTXZZcMIYbcSzbgGq5vvneq3+n4q3TN44Oo8b/IyED2LLpbs+Fl9/k0l5vfLfUbsL9lL9XVHiPd0
+brliztxxn39wV5IqtY/meSAbwriqm2sXNY3U8CV6m8gqwMQKSp5WaOPH4u95a1RoJWj7+0fkkAd
KUqjTPeH3yfKtXCkiBExtq/j0Y9DeodNOGQTyXWPjlPgYyPT9ZEorP2AbIIoPyq0Lj4fXDjZfW4+
T+1tvNDvhzerNR13+LZM4hS0a10WriYt/xtk4waNwMnhZgy01reJf01u7bxs8wiotWhdk3NSGQAq
bu3CIHyYck++JgjHk9gjnnFNqO4GAdRZtXIBo694BUIvAz1WCh2SKuJZip3/QJk/Ip9DKNnV7eLG
sw/nGiCK7kZhtQRRIKN52dA3rmpCJfe4oDdzlbc/ZX8T9J37n/IDH2K7+pxPxcvCZ0IMeeFz1jcO
kYqsMsDELF8C1+c9rrQ7mUdwjztj05r3s22jQAY+6Jsp9jdHOu9XxJFTRf84T91Mtzir39/vg3NC
hplKtHzJUgvlH9YwqEu7hNe6f0pKjn67NTBaMXXUk+2k4KrOJ4gGrQ7VHQSA1uPlJSBlOE1qyxe+
rcKgJjW0fmv7hsBdPpeEirkh8GMftcfNWyk6mwTxBIfKPV4e1h3XsuM2Nbt5+Dc9ubAkee1/brCL
AdnBF3YdzqdoVVRl6dEtJli6W+7Nfpgnd1Hl+M/Pufyp9lhVXUhQ3r+zFU7s7k0Eaan+tVq6utmH
lysPrNT4pByvO7Uucje+innnKDMlvtw/UXg9b56VEt/Lx3lSfD0a3Pa6eVAmP8joGlwG197tqdoZ
T9cDTuLkpot+8BsoHMtYS2/1dZTvbBOhh+ny0zaWlDtqJ56Rxjw5scb3hGdEW2a/+m/881N8Lb7e
Ovg/zDJz1fPPrXOQnNSsvP8YChhnPMx5Q15Lbn2Sl1rr1Fz1cNB2yN7Xz0+tNe6rnxtkxrSi09+H
xUO+szPYHnZKCl+t/1ymtffxNvrZPe+eL82qCdLHerVfeP99xuZ+XQf3oQUh/bMejzx0wP2+sT2M
FqPKl2efc8pHA0S9SqL5yQrlJULLNK+HOHDBta/qCHM9rbQYdvCXgceWBzUttQpDGZdE/ZIG8Ld2
hEHpFJPyE+P9NWevqPJSRIAnainKJJkuxjlQmEcx0FSU35XWKl0+KodSHU3Pxy4Nc2F90Kp6sLMf
mUSg+vq1HGeealF1RHHY4nRGtWcS/Pp75glbmp6a/i0+ymVo7SqY1FIUsvmzIy8wqkq8/e0p4F6r
kP8BnYDF8Tqw9M0GxUNjAz8BYjdXZ/OpPKGCnXl1ZUVlZtHykAh9me8egZobJZmf86lSmdF8iuuS
O4ykMdvGcfoRFGmggY/JxSDqB4kX1efjW8kSDQnUlRqu3Tu+MSWYNLRoeYINHNK4GWqR5nuFwX0W
7eCc4t1+jm/Q2ty+FQJTwuJ094lPk6Do2856wGljvYHiP1BZy00+lwZpWCFMA6PMWieHd4ZctV0C
38dScV/Tc1xD52XmU64lqiEh3CSE6+v6+KnbG57Rj/UPO+FzxcppYc3ykTXOn56afWyR5Y4xSsQ7
3BrFNphbhEBmeP/0PdfET2xaVQXc2XWSdU0kkZzfmJ5bYGaqWJUjmlppaVKIViI+mDZya63zMJxh
4X2lAi0ZKBhRsSpmRlQG89frwJ256ub2BMRvVnDah/fyKM8VZLY5jUTVUHITUmI5ze9qwOfFw61j
PFxdLlNvP334fbbO/akJYMLE8927o7KlPM76DiPMPVUIfFaUctERrGm6e8PS+WP5ta1DuI3KkQFP
cfVEiTDEGY5qn1k7CEeIRLOf0wsV+dy4Seg2QeOulXsTCvezhPED3E+49kMXNk+5WPu8vdT+zXs4
P536m/e/B1EXbQhnh3Sove/n43vLoVEAme9Ob2xsKfx43TfmFwC+R5exdq5HHxCBefPcynUBVi7b
tk93P5I0PMl1OUuNT+zdvr2GCmWvAV1pZQNIWejAhonXJCK/1qaXvsaxs6ZGIq4aFp+zk+0I8AWW
DOOg5+1VEuDyMGRCk+17LsT/+fbm6doNZU74vXnyUZND9x8mtezvWtn4HF0j3A/Kz4xeW+Vg/1Km
l573N08wXJKwzdPqyfbkoMPnEe5LRkpkQECcS45dWuYE+E8G5+jew3dkiLSI4lqsL2bvkV3fu+H3
algloSNR3vcBEUTrSifxAlmC1Q3WikDqbfMUuJtdSwELQoP/cOtjDyYnAlRkki2Y8nQ5YYFGUmPe
ty82ZnPr2G+S49O2L2uetv/suFRnXEvqMY/TbbJkDAqveHmhyXrLxwR9ezBIxQFw2Cv4PA+tK6H8
+Ii2CBALLT3AF904IeGmCsTqtP6Tfe9a5KnZONedzjtBdXIRCTpr7r4qyfFrP9p83bvM8f0lfZU6
EvLsStcAG/zp0V40kxiAfiWMNhNg4WxvJ2M3L+KxX365BXDzKxsHrde2H4T+Adg840vIxKmDG/uJ
j29xeap9bvtGsrf/aMJIz4cfbEcTXIJ+k1QHoHhsYZ8EyHkV4Q6DoJtrnowNNQS6SVzJCzrZAUfB
MhhtSXgmcfphrZMhxpdn7vY2fl2FHJm8/Bn4hhmk1+oj/F7xTDCW7NvZ72K8ptmbxTDyCNgN8DFE
ugVSfA1+swzrSF4sg17qQAZYGy2fNdbYA9QKMDU6C00NUzmb/uLczA7LYvSimrkj2tpd888GMtoe
fdehWWADBHDUq+9mjr9m+lfthPcbt+Yfv8ksDqD++plUA17KJtrO4DJuybolKv/xTibyUHnY4KQw
Km/BIDcWjvgw775CDeLh7lbPgSYHBThl6K8qcQkkeH1YvNyS5bn+WmoLsEzf58P5074Lq5w/7fYN
/1B5WBoTVWhs1tE5zv2Ia1713y1F8fVn2631SFmS22f5MT8gdnlkEXwaD2ZP3bm3vDbKg3mr9LDt
clOljqJic/64JDzObS8Dt3k8xAKk1BXw9SnwKRJPRFp5Fn4QPm5mpBN7BNbH/q/+Of6CVTbE7tX6
y2cTa+togMby2+TjgO9/76ah5wxEwkrOmK35SH0dhaYVoPtkuFcaoNzwEsveyVPUMQcxqmUbmizn
NAVOdcjsteJHGtN1o/o1PGKd9LQaYDBpx1uMmzeQTH3NWeFTiGrvH5CCvRVIYRd+ZSO5AJ3rS+7H
VdFOjvZPlU16ijJilp7uLznaJVJ3J9Jf1gQYCrlqHCe7whMX1coo3Gj+VEkr6QrayYaci5Y+y2Rl
AWhnJTs1r6P8qXWtENgER6wu8i7Ol5Q7hSxU4t+cTO/G6tX5kit1i5Yp5+dmilIpC199ql/eWay1
5wJ8l0Ucfv2Gw6zo4uv+/rw1URcpM/sudzMfsJPzj7DNn/LjmD5RNfu5yKVQlJ/FS7UQc7wlfKil
XnEgUEwV+DLvlh5WBO/R39vn6XMjoSqhCbKlPCwmwUd6H7nrn4pPxsnkv4Lp6uAp7AKM5nrElmdH
61t9EszaLH8dmyRKDa2yX1y11owSVAp0IG4WKrG91M8+kkFZbfh0OZL7fHsfJ7d3lJCJa+GemD1X
WxDx9hykagGXcHB9CiEAeUtArbN+qLxaI3rzB1tMc9apTiTEiDl4qhID/lzMvcIBGnvzDG7BT2Ss
L9902GlpCvitNO+tf/vhd+GVtra174tysOYdfRh5OFiQ3yHGPRhO7Ywl63xFeEN/uhjKV2+aJHO6
YnwUOgFqDdueaEfRu51cZ93mAkyqjM/R6RubNx6C9qdF0+MeaFpFmYULdzl7KArb9jrwbCiMV+go
1vA8HZ6zwI3Af4GYjrkGMKkWE7uevtftW49q+G+WSEzW0+v4Z53rV/H7WkBQkZBkbWl3ke+NQlfA
tPnvMHrR2aaSCMNjeW1cHw3imkGi4R5hYTqbDUxpE0hRZdQyXj06fuV1n8npKftCkmIKT5Y6scRn
ZM8gYMG5Od3IhULgwWRSzBG/EYCTLpoZ6Pkv37p8WNZv32HFdRKOufopXbzJcAkaaMDDaDtRg7fm
E0LQRHl0VgKyDs4iitkcy1fxEhVCaMibyo/nLVXKHTRSiQr4VhQFG9+KnWNCMTZW67ZJyO7SR1XA
FGibTpbb6BZSLA+/QbFi16XtZzDZT4p/iUFn6iLz3iglJqQ1ONGZzIAuIYZMmNhGZfSVYDTcBbnK
uvv7ybySLN4WmfTmR+kCDyGXo/b2p7WjB6UNJkTIFGMDYpih7Hw8t0npc5YPY1sM9WitN2m1Fwoy
ZkTKtTBN9vqEf/EqzHGT4JMrgwApQNcjR0Ei7Zjch+VynaaGWukllGDYLdIlvLLqRbJGPpQxgfx4
WQ2JhUA4+9HqPS/K8JH4SByljXqyG5b+ot35P4MVMvgW5EjYSRkm0uX9K1Rp31AxTLwv+0lFQVBu
MAKHeGizhg1Vlk9qPsBlEnT0qs8JTUjtzc9hEgU+EQV5OkR3esDcGtXJkQECLfQiOFp5RTst4EQN
wqSFb/gxD/W3xddLdzjrZylZtj/FdF4xwrwzxteYQw7ebtF3cmktlZp2FZMq3CPriWgppTHfltK4
FNQtNH81nrwfCqXbok0UDRIiZTSJ8LgXRhrCYWBRkCgN5fhb21P9wLJTuV3T431U1QwuGod/8c2e
Lw+d9Ggaz4IdSjTOtrca/POcXxweRu3frNKhkswfBd40aYa3fVdl2QyiQKXOtbVv+7nfAYNFPmHd
7Zvq/EykWRzWaPsAhPPe+TWAxSWHG4krtgKYK5fPJ/B/5AaiNDgjPOPrB6zgYH8N+rbbc2mqjoGl
sby+i9cj2yA6DMPGIZ/Y7fxwvojKXVRDEcBuxUzHpcaxc+zwXtB4So1vhRHRkOkeL9wgM4WDO7BD
xyINhy9397W63H5Pi4mNyaYpxEDu17yHOrBxHjs0IeE3Efpw1iuMZr1jx8Yy7/m7QETOesBvoHeu
c9dH4M4C0g4zB1WjIBRGHsaWDLOeTO7e1Qp/bV9Hf+85GbPN7KD4uOSg9tjuowvlSncOBWLM5L7v
FTRdbf9aEYpBeSccoNSr9fL7yDcEDsFbe929EX/ddfc8jrEG225xUB1ketVBTjxrf9kVN9A1dnT2
dJgcX0o/Ze/1Umr/jiSvzIebyYId7Kf4WRIiOphjh4P/raGQycgpKsW29as26rPG0KtS7efffg3R
UBNtmkUCsdaKfc3Ene61vWnuODFnNr5dR6lSGlX6roSBy+fGZd/Ktn69TM5HWnZ/sXQIzkdZ0ioq
r3Z8WXerMFkSnpZ9tRwd9bkP9z7+RZrhSfkNFdTB/kbFWv2kOXzIfDiHo9k31Y4idIcSzgjmDTT4
8lvuvOKJlZlt6Tit9IH7EoNH6zdHiBWoKXFn36tzkldvjGw3585cyLZx9MueWSie9VJn9XhwA/Yq
UylBXlWoBGM97XY0fg+QOW8Lzcm0cqxj6gR/hAGyxAdQdxTXrhq8GOFWRrZ/mJzo9qb/XEB8jMWV
xlenJLL90rRQdhbgx6/obTJYDx+y2g8p3MeRn9aTPrD5rh9QNigRX6mEcA/uf5PTsxQFDFPy4C6E
jXX0jY0sjIB9nae50WIK858ZW3Bv/iF6gv2F7cvT42WBS4Pfz9BfLj/UIzJdwqTq42tlVBrRHxyn
udf7q8zzaaZvwkevNN0+YHw7hfCe/44IJUPK5YHdf5gEqwTJDK4QgvwDZ2iwyxpN/KSHB7rPG3Lo
ysrHJ3Fo4hzyJvdYu4L8QhpD4S0DmiWbZrrGcvzDUUJ83qTgr9fIa94lQvci4NASOAx+m5YEo8lp
dOsbnf21e198HganDx+qlhyG0qq7Xlf8hb2kJWvtJWjR9ate+6k2uPycfvyR4TK0bscuEyJRx8t6
AikmogyG67xoTwv7gKLtbd2/Q43Yf7VuluLsz1olcOjaGE+TPQe7LnMvce5KKEXvuRwJVDtN7Fir
90JiLhXbXZC7Zs1vUR0aMlDdhwmpzAH2O/FZFA1ai3I9+X23m5G0lvBT45AbQ8NibzqFXtHeJjww
6PMIeYe/77Y+XEXoQRkICMKFR3AMqbbzkdCLbR8S4vzDPaBTvmqynXsSS6LD0+SPQlOE+iJevxr0
w0q7Ozc3s3ZBjF4b6nMm3DS9+dwEA41JM1GQIzOX8LQfcxXX40Z1OR+VfmoyvN9+a8SwEkOTQ86s
qxR8W1qaURX9UWpnmGEJy+aG3Jemxerj5d4KzoNcd74GHT1m/tr7dUqXOidJPbQXB6Q0x2HDNR/3
iofEpPBf8QXriIeZofBworRuZHbRjtXUh93yFsUaWyNYxDk6aZuvinA70MH+BZDvVzZMgyLrbeTe
TGRbnRpnLzFg2c0U4uwhkciOTgYR2Y/Viauv4g/ICcUjlaRm6+LvkF+ojV5Ffsllw1r8/sVrB1/R
nUTGkdPNLo3r0v6wnvwYgvHm+qhAz4fY8ElSAAIK+xoxeJCwUS3I7ioYgaeCFGV/h7lmGqZfZykg
/rxbQjhHXoD7r04otoWkz/UzwQQuj+TFbaB+2xI08eAGUKTPUjZRk0FnJDr+7uw6ey2/xzqk150f
d4NCVKFcVwktPi89tVB+chwq2txzCDQiSvdTfx6G5tzlTItQeTMNbPNFqaUa+/0Ce2AtUItr+Qje
RaXFhb8xECz2LUEaGrw/Y/oonpbNF+nADKMzLKspSKRY/+kuJIFLPxz/LITImPsRbtbKLDXj2Y07
2xjr3fDCIKV3kSne1OtSjv9ayYmnD41rawu9JXvS2n6rM9UeDtuvv7ul6+/h0icF1cd4MxWXch5S
5fN6oIjyK53tKq68UhTkOIlMYfioAtKg+0HIo86r5x3lVZSciBh8wLNXcIogStqY1XAMsrrSjSvW
pW60V+9kMgV09EPt9fb8x84bbsJMFX7WcHPWTC+Cl84aM7ePifM+HJmRZjgfZG2/TJgFdLNh1H/9
EFRIvqW7yL1K1LClVPXyjdt3deLoPeLnJ2fBtzvBJ9EbQpU4f97LLxx/OjliJO5CvpvdMd4WzEJN
xp7DUYnpUBhOgH0bOw6yfQwACsKdPyn91y8v69rcx5oehfO/rqj4YvmaWNCgzvNs73CILBrH0rd+
wOJlHVLdLd7PrTPQ0ZDNgCPCuZBe909a6cqjL6it4CZSQkMbm2D18/9IurOmRLYgCMC/iAj25VUa
kH1TGHkhFJV93xp+/f2ON+5cx5lRpLvPOVWVlZk1YzUWvvRTj+fpdcMBDhvnZbCmcYRxsw75G6zs
rQRXhSkNJM+yAM+KCI5oZ/GCT+iiwjTVaWphebPhRHTgleAJ0e7msGhfWom0ZT393Xzz+bMA2pJD
GlCBtwb8Sv/4DHOm1MTgGYfV8Weeh+JiwPvQP6R/Sl+5Zvw2fyVtGHpop+FpeOvZsWL8qcvKun9t
XwcJlXTuaz3BgJgU69MP0dpgdoNTKCFzXwFG62ZUeENKZN93J/pWabhvzvdH/k9nR0HlIEdkPYe7
DnQeWDZK0kCndvW8doUWe2Finz0+C0Gv5Z8d1mY/uh0eidClI23SJyhBDvYHimsw5hsCkme5+74O
uMfzflh8C62rwKmc9tUF0z7A0+/hsfzzAd3+0xNY9ZKj9SD968Wfm6qwS6Mqdih7bHa3XuFjxuez
VBNKfGIuTMA7n4GcNi9GJhEyNbxkwuDHDeKGoJCrL46NLVi/1J9vZnkEuEyfVX1xXzswgV0Hwc7G
yUZCqpdwf82hG8wui45xnMWQgfJt5aXxkBOU6YRaB2PhLlWnaPFZCet88xrr8SfKlzO2JO5ffjVa
kglggzAofA7mj0bw3xvbTc+vtSllnDUaG9SS+STGW0kMVsP7+6NzBeLvVSX30eFt3lw2M9GtS3DS
cQBya73hu4WrXw8Ks/0g01o3nQxWUfKn0LTr7w4L3LivzJdDXKqHKUvR+iVBKwYIVOJ4BhfM1Trr
hsxPNkQ75Eu8IQG8KyWDZsV/ydVtvIXL+Jvc2Ff+v9oY//Jto/6AxYyLpqfyuiOaGKTfi58LVPne
TWn6UPSqsW5hPLYwD4yJUZk152frUQKpZRH+qhD8iCwXfjjbX9mNHMdmW7nDMP/y5tsyc46AtPhi
YkpYStaepWSR+Gjx2IvwbB+NOmU4a+Rr7zy59qf54C/nipZ9FDaY0WHo9PTLxiuOlpQH7/mfU6bi
zJa1OGfE4cTf+ZX+mxsPe/EmuFHIYrjYCCNueeAAW1UKe6UjQZAA/334NmoM+F2qZH9OjuRHo+Sx
91LN/KdNVfgXDHXtiOvo9CbJcrDOB6eW4wYuog9NSAgcYZw642EiAY1nVn1oCzqK9Jsc3zPLffOW
+ffkzcqYGFs5HFXxbCWrC3EJMY6y92UhYzWafEJ/PP/V9lz+Os3c1BVaBU+ECZvggppM41CBiY7z
LznZlyKNW60zHymQN5coCfYywYUpivqTxFcFtNPswD19wRPZf2l2o86LzdJ3p0ZSBcFS8cVUnm4J
/exhSEB5zbM+sFVfDvdyfAfcRf87tN1ZimZCNb9thg7+JSQ2m1b8b/5ZGkrxdMA+U7NSi2JVC/mh
Qv+UojCQ9a71TS///vqZzm9WO9vfvVRX3/FRLnRlS27io3/EMLBNsy9XjNo9OzKYe/npExozS9+z
Z+K8qcwVosFf0CBwE0CMFyHCNna2fKHD6u6yL5usEK+FvBSXV9FmXjbDKJfn38aXvnwTed9Ko9JP
Gq1OlrSOTnCkI9dBndaXA/YRN6BE+YEP8JOI8tPyfhqltKiBpboMVFCrYDPjtqb1meAAk/hni1Tf
LIyeo9MgHoGed+LZyIfbs3xHpv1dfxeskl7IW6m8PxPYrKnwqzAy5Ie75mlAKokvDyXhqYS9QpB8
KV8OJhCUY/Xd15lcdVLAk2A5qEMtsfi7J6mfq07qpZyV7/yLXRfhITOq0YLRKoz3x/1bzubXl5xT
S0TWm8G5mR0/7mbzgbKFOF0sR7DoN7yhPn9lkdPWNTfsma7mCQpSZff24obm2VHCL4nW904VDUU/
9/f4GxJdUSIoVpe/9Fnzx8sR7fCjSI1ma3VRf6yuA8nlYDtOfCc+Dnzn8Q1fDu1Y36l7mlwGJ9ua
6svHyXUowP5gQmDsdTcNU5A8hftXSmKliwvqo3z/OGt0Xggsw51IcgYoApjK3v2lWDlPo3sqPLnw
9Ofla6qcQBmkLPnzIy6QHAZpmX48bCrRjE2QCu88aSfx8iMzP5SnpiE/yqX8K1sTZANgFYqJVrbV
+e8OzHBU/ZvytDsbP/JqELNwKtMSSJ5posjgmwQuvIR6wAytuwi/msXft57DipMY5Hd0ssWLQbrn
HOBGcMoEeM0Um8ts+mPD2HWXVaRn7RNsGj82pslTL5qjGdkleDl6bm75RKHg3aEw2GGw2FULMOs4
cqTe5Ed/yRXszvFa7KspmegI7T5RkwXvOG14J9DS4VRWh2RhNghJpeAJ7WVO/zw3x8jdrOqHlvsU
K43hfjBq9KnOvP1914EEMHBVdzaYo6jB30e0mhcDyMs6SBHrUm311Dw6Eoyhhzrv/eUyJGQqcGFD
Efzpjm7qcS9TD66OMa//cLYtGEPwbqLhnN18ew5nQAZqTGWUZPKOODWteGV0rtLw+usnUWQ6pRxi
t49H/9nNdJOEFY9fEcm57JxluqZZAOoi9PC5VJ2jM6mO3BRu+2Beef9VfgGiqatJ49Rht5m3fP11
R+/wVelmC/M6+x4Mj93F6STTLQyfw+zk8C+eWRhp8JCj0NfBPsXEz9OduNM9u1ylj5Gnmez8HaFl
XgxJhKhsNE2WjzjSX26md+6kTrvj/ZUjelFdKYB/nP1WHiZJ2sgUTg9AztG+ku3/kdVA1MRPFkSi
KhnGLzv/Fo6RT12swV7ii8AEFGHSIsA5daqZFvsFae0zpEhNpk1S0sLrvnGHFXKtyzg6GDEo7vOh
Gn3APKpnrLLScMHZaT6QMApiCinhVLKmYP5RbF1BVWQ/YxkXznyhB5fZzC625FFdww/GzPBrOQS/
ng44ghS5yqahjFNGCMgKy0J39XYd0flocydmy47UdNXT6vld9bIjM3G7OCmL78dk013/XFdRCeFz
0dWEPKaaAj0SZnka0V00JVyJshRP5hMwI/4PPHNPtRzhESK+8j0QfxXF136yIi0IPv1B1dmh+iY0
6efGVzoa3An1SDc3lnJcvoxtrQK6TCzu4lRoy40zzeMPc5x5RboXf626BrkWK6XzkHRsMTSA88c/
lwWcbmp8+3o29bsDKADbcUwsejjj5ne+miIrHdk9q0YCym2ncqZO0I3uP2+tzduit+rtDKRpcW0c
sLWvs4OBO2EDqELievGHPkpCoRTchSa8vL8UBjSQGf8oJtjDs1cj2WlSGwCyMaybz0Gmn+RjUzav
Ro8ROX54KEWmTJY6hQ5wlIgiUesd9tH8/fRVGGQ6rGovXorp3op17wtO+urramgCJcqH1mGyl0uW
9/dG2lzSQdxfjNf3l/CLy6MZjY/y9l/CfLjW+mQUXnWdqOEJb98ltXDvdu6VGn3RNc3UHd4GMbmG
HH15ZVlJFKurLlH9/d3sDgVLJDw2DZnwuyHkE1JDAyWHePuaeMgC+Xk9+e6KM82/CsiQvslmdiYm
z7R890V4Cp7mTIhk9yxQR4Z5gj8pDBvsinR8FP3fUsVQN/0hHedSgDwwew3Peyc5UaSVmnytrp14
GeVDO4JG0Y/iRZjvLYimz7/nizmsuqUuvihFXVQKgPFb4yIP6p+a8zZH4/q1upIE9jNtmrlMoEpr
LucGU0aXBEidS/PULNbzPe2D5yM6Ce4EOJ1pK19PYZbKOTq7V2z+XtACAK8LbXB0eLGMUEjZR9r1
BXeZuLkmk/pI4XFss4ZedK8Sky610bHNYqVuGqtZemqLA6pRc9qDAAceBS3m/p2IK1QGBDI39JTt
pwABPT2PJMi4zYpJqKFwZlai+5oz0NRGcid/EsjSSCHZxWvqbUvMfKmTFwEDOHW21NhYJIXXzCt0
iUTnoEDZNxyghddto/hT5OVLzT6t3tsZmyTTzMowZpkl01q2AAKC6VaDi5Ek4bTW2HlN/mS0NZRx
N4GfWAwBrPfg2sA76pUTMcZHEwRzpcE9Bwt++He41jAuVBcoTBgxLGUu6WueusSxoWJeT2J8csFm
OI327dJgUc0zjVZtvOQegeagotuRp8L2e0eJkSqsGfS2LklnIfBVSDUpGMDm7MqYdgX13PwPwi+5
P5H3qV2n/WKP7VEliE5LHZwA6oQeJwUN53lf96eG1zIGQyyqyZu5xxXCEfoN9byBJnELpQCTwFjV
d+vkUDnTO7ytsAt2+vIaWSV4Ua4cTL/I8SBLEleL4Oc23DNy3XdEttuiIsrGzDzNK5kJDM6de+X+
iQIxckz0bhF4ZVERrQszk+y0Sw+tLNOg2qGHc2XAR7ICEIvrACaYVEWlvuGFx6uME88WKVqQyfZl
KUnj1kKeJ20xoOnfmWI/TJLAYh4tetqTxd/HqGiI7PXzsQuztpcvRBE8HcFTjFtuJZ6mgooX1iIa
PH6DZHI+gM2wH8Wvy4cwxg5RwFaqP7yA/828gUfnKaCOg8P11Sjd19XHM8qW4xb3ra4jpf+nK6AL
Ov4sSHAt1VwyuoQDxM1Ch2nf24XQlFA0d0AKYK5AemMS1lRc8kz/DA1YJC0EccYTx8muW/iCx7bv
uUhn5SQk+DqBE8CVAUD/zYjx/hIzPQYJ293onWBcyKIq9W/xFv9bzVkkPKuootvRhkbxapjAsYJI
zd2VLUs7nw17CUSoyXIkPj7/AUuv1MqNAOoyK0t8QR5riErWlbWXGxfG1xpk1zIEO5qy2L10j5pH
+wbd8aZyGZaaSmJnWdP6XVZMGkEBPTaQAtpBYCF8oWs3lxU3Yuw5H77vOGPh4YQ7fw/C+2n/PKKX
5eOo9j26NoagwMZn6DCIaN+CNRgHlnKTEkDREJLDvtsz6VwiYRw1h764aXW3E3f2UVZyowCN9e5D
NFg35hVAljYCk3jvT8mlwIkOx1rxrfid6aR72V6uYH8lyvSo6/e03q26WMNTy7W+iGBCdueqyyNs
BYCeO9lu4VOw6yra+qJFV9eXQ9x4/f5s0kZrUrygaDXPJmxFZ03sWqEyfc110t/5b+mCCaAvqRaP
NAhvb94Mgv8VKp7E6PE5bz4jQAHUFYaQ+Md6YN5MvQXgBPq/rCVjyhxUOHlRXdR4u8M73NAuMzjD
NsgRLUADCu4Yn3CWu0DIxw6kO9n/lDrLB70WYUxQkJvw6e/naP2uASWmlS7PiSvPsj4ZIPMPCSFD
GVoH2gEuRlFpGT17C765fQYbDfT4wK7tKi/YNhXLUuPk+pWTb1Q00hxQjoJBZRwMhfNldimHc5Rk
c357mdw/T99nJWF0HTzNNYKeS+SwxpBQqvdaMvSU4m9MEnUd8AN5t56uXN7Wxeg6Ksyki+fRJcgV
Sjy9NtUkb4d5hBEt52sbvVZX4swLYdyRdDqu+u8fld5IvsrctZvtXyK5LTDpghxWy9rij8+4FW/p
cGhiFByvYELAJofFVn4U9DSLXhydzVZCu7ReNc2Q6KqJf8nPVY+08N+yGG2+72hfFUAk/oozz1eG
Q2Xx5kxkhuP5yi7rqoDmrasUtxnkepK4ecUMh0UUtgUfAUHr2kan4Z7AEdZQaZMfKvr50kn8uj+P
hug21vcExc0bFiVBvd7r1yr1MtWeReERgoLntrYyD1UUEmsQDKOZZY50YxcVxttGuMnS1Hdo36OT
5/9csZaC5DSNsvNx7Cx64Z1jbRRm2KQxEizmz6+WZedZD4weD+fiGpwcqS8hEo9SPrVtE6/qFq8b
J30roa4v0dKlwW1ohwn2ehaHyvbdVXJOcJxhZDXQhDK0+Ahc3g9s83WZftUG/HPVmf5C1KzqGUC5
EWu7yq78mMdPuE9SZxcRIMcibpVsu6M5vaj6EDMu9Y7mgWAZCR9hSg7qnU+xp/gcvm8b5zxJn+Ns
3/5jgPpeUYbHhVvwbLq1VKO2NtIZfWA1ZPFa1KR77ZL8Q2gP3Ixw/4K7Ixuoce6V1rdiluu2r44O
rhwRuvFk2yiM4YbBC2mnN2ajE0mHrW59/fF7stY+N+1O2OV6CoFNFCQusfyNPuFcORL38PCas6tJ
PToqSzFw6p+zNVVpXD2GWVqJoZgYFfsb7FrJ0O6bHEwnba5xzMp5lstW9r/F/q26Hu0M56swAe+K
bmlRJm7xkepoeEQpWz6YikzOnyr0xTfqzi/UHJAUnLuNulJFgafJ1F7vig2PTqdE52pfqKJxs8qu
ouMFF15uvmF42DTRUs1eULOgBatr+fQP22t2qyaaystFK0UWRL+iD23SQDXbD1d79QBCC2DaV8of
R2teXa+P3wKGR0e9onP+ZHEZQrWYPNBkjyPYf03SWOzb4jyqb+6BI2g/AhSF7S7P2JYJ41rXwXmQ
o4lEIwDo8SRFBIq/WOqT43FhhwINjThuPH6M2urfSaL3k00EyQ9j71RnXFdxGcqKtJ9nsFiI30pV
IffQ23zbW6cP+wbZvVkY7+PwYqG0cM1VTJhUxqj3l8UQkFzsHb6wNUJYAeCLtJW7Q44RSFimQJ8I
Y8Ln4f/U+P4e16mTl4EH9mzd3dmro2nDvT3tgTiqOnLhOQ6z1a2/934Ou2OoiS4RqfPPlhXoik/7
iTRyukjKA2fZTHvUrGDow0YSBebZBPu3bxz+lpArpArCrZADTVX66fB/LdsGKK9/V0yRF2+h61/i
cVH81Fo8KJCKn7nX1JFG+4wyHcgh3kpC5p8ao244FmwL0RVeWkuM74OlUAbWB+HqIBi13vk75APR
6qmiDSnu0VdqCN5621eASYiDuqF+Ij7e542SUXsUuQyRpsn7ylCXRLSZPYuhRZgbh/IX26OJT2AR
h/fpCM/UtoGSBaUL/a+LKTFv2XKINoJ/uHUmbzXvtaxxyCbWXPt6oixweauRL/dV8U7QZSWmgq8U
99VVNTA6D0OHSbQY5r7Q0aNj5+ipaDFZjMoXqZcmdRxtehypzxHwhiVBMCQAqoDwIBiLPxOt2raT
HrHq1pTGhUeuWNimjljRa7Z5s4n+MBTj+7ZET/wKtcuAZ4yqTIq5B/wOik09eDkHVQkgD8ItSBsO
eW5c/+CgbHvaBopeCrUH24ZClYTNjIErP58HgW/t3Fi0gxJt2wQW3dOvrDfrzDfjjyUAE+4J2nhE
QOZMb9W+r/tmPBUHRUuos2E/HteeWXlM7cAZq7trLwgfm9POolGCtU7Nbeiviq3U/LXUK9Sng1Ti
JVeo3JuIFvPuol3q3eGmTTIxQGr60ID33ln2ChiNTWOJ5IDss6mk5y2gbLymans006+Xx1vyNQNH
P7RKqvQDx9d6wtndzTZXZnsMNo20T9LN3ab5nGR+0s1brUDsV0s3YdQ5BhOT5LlzbtL54Dfc0/UA
0+3gOyloinqyD0pmB71bEv9XNoV66sSMkgguV98nGX1E6wuJGvNCIGW+7ySFyq1HihZH1LRPiNlN
YKShG+IB3Kmyqudmpn5u5DRlM91js9SDuTFe2zdviZdpZ4Xn1Mju69d0Zdl1LxK5cnYAW1/8zLur
drIJoF70t918rrbDClzgqJQXbg1T7RVPArZb60qxUyzIhdqLRpJRzboJJF8jUEg4Z4WfEppO+66O
S74Y3wXdPrXTrwdoGTMAOaiEvW3GMipsonvWAGRElAZTplB+in2MmeOIWrNvkDHDxztXnGnjzEbJ
GgNIy5kaPo3nERQ41YWHhh4Kv9HtayFZLb3mO2fvKJpfqws+pp3sIKGsVnHCE5rHEqinHLcPbU/Y
k76UV6XKTkhsH+bQ6Wp5u6puGlOOyvqqTk7Hi+bDrbrquxOHdoog8jWvXkpQtZevOrAowEYsKi6O
0fFedWlEhlfqe/2b5jbfKA5WTiIdabYXpoBYeUS/DVBxqpvrbuJOYqdBvGipIaneilOjBiocJ1v/
Y6lPB+uueU3Wbm4TabzL5yPY2zcfxIqFaqYexzUgtKbIhTe401XP41o3A61QKZYi6z7jy8ITSGWj
M6aRwaeH6oNH92DHVLHhCnhKts94nhE122lTRc9iqK8Z65Z+7LVRUjg77NlYtCXmFUuteI9I7IRW
HXPQ/7QYwuycS0R32QG130k5C6EhgGrgFN/id90CVwsEi6R+q4GX+K7KYxlLoJ4YlHSP4Bv6wxiL
CofCvXo8VueF0MGUhaA8PF5c+66V6wZGGD4NaPTNuInwmjBRJdtxMNEpVxgzPnVUx5G0ORB6bTAz
2SiS1xw4YXWSlqmowAnc6PBI0/G+q8mfj+cqUdYmHSm8VXhzVMQw0ijVhWObBHTIVhKF2n7V+GsM
6oYUK2uQv9hZScS13Y8pCEkT2lgDJ1oZaRk1ahrs0FnzuWWqzNT265wq5z4OuXJ+Ub19wL/Dg2jb
Xfo2h3UYs2BdbsqPwbSNNBaHWkvdpIw8D7RR7pINPbT6/lk5Blx4Prghh77d2/vJxdNrICyl30vj
4g/o2G11jC+WEeMkgMPnSXEkdf1Mf8a4CIFnrUqAe/hVs7UQS0fUnbh92CcatIKxLnTyHk2nFa0t
CIYSjJZNN+WpJtpWNnWyZ4KpZRP5+uFOeyTPfwoyOzc8j/q17TUra7hp+CJ9ZbqI9noJUJDqYzQb
1Lcjvgyio/Cry4PNiVFZpMsQCIN3/lzcYnOpIpBk8JazyNyDAGh4MVynBd9xLQu0HvOQWmnjOOII
rMNCh4RInfeopGZpI+n6j989z91jfdHSdTUFe2r+h9GaQJv7uuEde8K5YZKta3n9eCFTbCdXjXMj
iE4V8oV6Oh/p1LCOZT+py8WcORG0+N/5Tix8GTLcW04rhLwaPZ2lxK9yTVXWSqpsz2yczLd+h15R
WAK5b8ycQyX9wJsbhoYg//RdNdnZN3V5M/W8DUIsmw6nmiZP4lWTO3vli/tlCNPfySAiSKuxC4aG
LfHN8tVdg5sdeYu3a7DEzBi6FFpyhPn6jnia/Im7j759cwLElmwEJ6WXCkWzRtrM9W5aHHZ39PmX
BtthAGfGAKS08jXPSjG8kpXYeV6Cz6EUbWvC38iiurxp7xEiTPtaZoT3+0dl/TDE59ICMEtsUKVp
kYpSRDgWzAq/xbMCPS+b69fLuTbnpK8MY/LaMWHeelkkGqXuqlcYLIa7LiOThVGEofgyI8dwrPY0
ZQAHm5nKVdc2OOP4Hct8DtA332UIcOQBuO77nitvWT4JXkWhBfkFbcrDgm0ZS9hj5a/UqxkbrQpM
aoT0KUNkh9UizSyzm1yNYAltR0FB9WjQFoYcA+yAErkaNVJL3mvKvXFizMd7Drq/U0LWxuJiXsWF
AyJo0oSZNHJE+A4WJoM2rd0GzBlbVptjPgAoIY0YSkIgClQqRDHXGllWt1B41UzdonfRhBSOffOr
ls+KzwVB4oRlJ88NyL8XP3U+GmaTe7ljJwCHtskfJhDmRG8qYfdTeTtfOvtO2P+NI9AloQm1WX8k
l0Y6Z1bN/fnyuk9Ic7cF5mK36JLSdcH0cPzelvFbqlQcHE+l/kl2U2odM5R+pcfoER//5ZdzDfJC
3N6t5/XEo5FNX6v5ZKa9nTKl2bmsq/CezvWuU8VdtvAvcRufigCkpUFmz2Utd6utSwffVZptkqlW
Ml70snyOU6lhvJyzC06L57uPa7Y42hRKgzlwe79gDHfefa/T8SQR5bKnzsZPTuYunbW8bCmHTD6y
vdR9208cj/WlKSwJbf748v5IM0JcrqCzm34yi75/yn0fCoXaMsNIhRvZaTltpu/nerI0bd82y/Lm
cetc8pvuVEgqPp7186EwS1/xqsJcVlKDOf5UxsDPaSauF/IkUo9nN1z19bZtpndGo2a0G/ZI889q
bpXn7JsOWEjKytyKIJciRtrhPZu/NaeHQ48gMHcfn5eH/vZwaK4z3Jjm41xqUc8ss03DPZrz3b5z
vGTMTurep9Pa+vDsJFbdc7LU2p/2zfORuv6YxRq+Ns9XuabhKodF3Lkeee7xxL3s2MRsVw2uWfPD
pZZ96qwuKvfkaVhKPlqr0glx78q05sof43BPf2aPh59CAReiGA+ym3Qzp0O8KbTyu6LZj/ojOzrO
hDMy3U5vCq+5+aO91+qeP3hMHPP1LMvneO9GPnvT/AZCu2tk19dO4vKs5G67xlwbdVVamtsTO2rk
9MkDVntqO1on9qNz+jKa76/gbv02mHCG34TC+lE8dzKl+Ud8So7S7LKKi8d7mF56WA329+fntpC0
8QvjXcpAg9uuulrtq0nRK06uJutT7vMeGzF2n7Zyy1PnmNvLgzLv8X45KRKcLdk8T1MLcCwDg9Wd
B4tuUP5eiXf3+u1W0uUs1ReXrBQBQ/SWHqxW6a/7ctM/TVVv93l9eZsOTv/ij2Qq18ueZ8dDunHa
nfqneTCZPB+7q6XcOc4PE6Xb231/NmM107yekobXFpvzKw2JH79b9+aHe2+VLn1k08tqGnE5d1v1
1iXZhe2+2Ku3p0hqD1PGllnDWzfdw2H5kdTE3S6XvfnXlIv9HZegMiUuyzpNq8X79T1swHvy9pnM
33s3mtA0zkt8zneSwOdEItXe3ee1y+FUewzv9WPv1r/VNo18M928rF+Kzfzrrp8fF9+Tk0Ir9/bs
JVrnBtt+UqVnj0P6IMk82Agx87yCy/FltlylKtfDeraMgQBx/7B4jO/JfSvRuAwunY0n3Cm+Pup5
6WVSzbR5V3t1lt3HF1eC7rqbbmKWdvPNZ/t0/5iKmrZ+/jlYtTPoD/tm5k2Affae3ekPVtWjf/ko
tNKdZy9VX3LUSA/4oIylUIFHI9SNd8xKzuOi0X7jB44SVs739cuPGiPYZMfYUqfJYXJ6T46TYw8+
eUGHWncxatLj5CsXd38q6llK1Kd6GB8S98eYmcK6+3i9tDXn3hGlh5f35OutHbdXlfTrqu+FfcN6
eHpfcl75KLADd207c2df5jiFOlLY3bpv7/PhvZn4XvxgmOHtSPHu4zBea/PuByx1SofJpi/9n9Ij
R3dRqV7urRiDOKYTWUhI1OTfw3QfdMXN/hEieL5t3WNR/RpS9e9vLKfAlfuniY/qgWmKfPOQ7qgK
cYF/IeHZCeLZthn3iu+b1nQiR5LocX3YbkPSJ5LpMCG+BDxL4gMEhMVII0ZBq5EOHCd5xONRVsqb
P36aqSyRU4rvy9/iLQrckEeYnXX89RbBAr4W7/8yY2w9gtWg5agkViF1D0PLZB+AtkmxXRgaQaql
PvEtvtFlsQAxnk6GqfgJJTBuEbIfZqHM7BCIlrtH1ZvWbZa8BN5k+DlKvwWax+9uJt1a8un8fn4n
B/NfFipkDx+sj74kKV+Zu3TNeRzogererRKaK6dhqdHTk6J7TZZ93I/XX5kebd58HPfSeju4hPO/
aw2XewhcRgnh1JinTxnSSuXiXuWCXME98h4VFbJKilBvDwSyB40y/mJLkntRRaXbqe/1l5+3/cI2
TH3g0CERImSp3eKPuGt+SOM5xHxK9ZKDuJvsL8fpjjf71BL/s76JPzJwc5nvB0DE9+GAxUq784vE
7rytAGBUcJ6ZJYHJpEeZeFQvuYo/SsS2n/ffPUSIXGW0/8XZmWUb3FIHj09GGkQT0KIULaOCy0MK
ikrgGrJqMOjiJ/udHcliNK4KNxbuEHwgWokD7wsyiN+Z0tP/KsO0e9KjyxvXuA+1mPLAAD4gHV4X
bsff2rjM0LXUr+HGwrP4zf8R41B/kIQ8FBflcfXY6bQSzWnwnnEb/bJG8pPQSZ32Ec9xhEMT9fiZ
+Vf4p6uIvqDa/Dz/bnBkJJXpMKlVSmxUrc8fIeW1jIJ883f76zc9RyuuOPGq3pnSQTvm+isD81Yt
ucLQurJylQ3JQhBxeojqB+Q0f2/VhQWrcMfp9iO9+vk3MSz2F2+BwEN6qlj5vdPAluiW5HxdFlQc
1FPdzPBRS/UW7/kB6xYzGhetwAONZwC0/ztCVhIcFG6cmtnCmZkH5s0qfW1i7wUkEBXfTyHrdiH+
MQvjkar/U2o/wsiySNmYp+yX42QCo1dCB3OPv59vplVNEmNsZ90Y/dVloWz0wmYGkEQbpnxwLsYv
GghyeJylffySuiBPa45w4Fv+6DYiT+85GD7HSACB8uBJk/aOkiP8bRjj7u0Z3T+1QuNWccR+n/q/
+3hf/TG3UamnI7Wc3mzBWoRw/1szCdl+6h04ppDIcrP9536UmS3qBTfrgUjvHDv9idTQlLl1eCq+
U4OCrotYmSOZ9Fs34zM03D5jpSCY1UO3K+XDGmSByjwdgRDIVXBW4qEuHiY3QYZ+cI7aQ0uKOINb
BBw9rgS2UD4yT0GWct3UtjT/vFSlBooMdZl6Jl2JhWL+as8omI+zMwBVk+ouw0CnC6BojgQcuirJ
rEkPZR99135S+tLnKX09JtJzubmWYejWe1DLyM3aBbQ+W1kGzobmeh7MpO5nSvStoEDLf4BuKaW1
MHYGskUkZqHn4TaGRnOgzb8l2LV4xM+3xHgxu3DuftmyBkYPAWu++9HXPn21pQTA/SMQWC6YmWqz
C7YGOdUf1S+Xisxe/P8kgwhjNOyBOL/Bpsa3ZoxjC8Q1BvxQ+SIqHmDEzv/TqCStACzC4u+fTHx1
DpU5tdTlLU0o/scoCi2Az3Uz+/4IOp40WxPqeYCS8IiCewjWt6uZP5lg0bZCv7b9wxCBJzUmH3BD
dcSQ2pBG2NVc8MOJS8P14b1lP9IJcmNTno08N+PPyK2X5Q81Ke+Aqal+L7svcuHlTw5X+YvF9jtT
2rZOyBrCx/Hgb3WrI4MmOCzzUFZexoPTePOVPSgCy9KwGyRHQQWun4ZfaUxnP5ftt6p0Vd6AdJqP
9rnvJpNwYbgh9fMztLp3PHnIxnubnr1xeDt29prJnCG+br7k+rn4djQiEHomHgg0q/ir1UarZIm4
gfnR7oOIdegGPd7TP+l3Vuhcf67kkeKyLQNy2Y6y/Ww/ECqm/f3njuWSeLT93JlD0ZyPMsN7Yz4q
tk026ep49TPduWTAscGLoF8apmaSBKdeSCEysxAy/upRCYCdlv6VSdwZddtbDwKlQ+/eISWfv2hE
vetbFMZaLcNg9H/FEKT66WfJ7JOG7JawFjP/kvygLFBXmBztvhcfaCG7IH4i6ULPkxbrqWffS9Wr
B42JgcKv5TnRO33P/oQFUGjqwe66Wl9UPzsKuutEI37wNF5wPbiOclb85BQOWe/PzrcdYIj+WPpH
Y8F6wMOj8xoZKd29vtOhvD/H13dNl1tXt+3xc2ywmBqdB0BIDA5H5eOTaMKpaYq4TUrLo/sofDVD
iNkOrOsWAyC9xCKTcgX6YOEZo2f1wqMMT3hjnsHmDb+lWwjwJ1vCoJGg4LBPdm+L713vrNmX/7z2
0++3XqaFXBEIN5lWQNCOKi6qCvjWzsgMutBOkrt0+C/7W5gRoW1fyaXqy4EhXT3OvmG11TTA+WHp
jzeoahv6koON9RYs0+cDd55v5gAGbmkWgC7mD/YAF6+h34bqgDMQTKhETvF98BhlWjlGAQfWUosP
c0L/eTs7p8rO27YkjwNMGIqIX4QEJ45/fLYgkf7q/lkKp6zTzJ+xEnwMxhUKPXY93HS2EPOaQ4ZB
giNlkY4gsMVTFboMmtP03Rai1aa6hM9pLLOol1qg4nPonkfT+GX5kNG8ZN6AZQcOWCyWSlHoV3xO
P8+NbBtwLqFSnGS+55cXWdHtf2kH43TnAcf/FZMpBhA8/MunnKHzATFf64+IBFA5XRgHELxQTinp
PAQlyk776p8NcsYNN/MdGj0S9CWR6Yl2MSJzccIbdBJ4xnLdR8j7CjMmLBa4ZXS3kcPEnoKViMWW
jgTfwNhT+2bDHfn/2BW9AEhBgVkwYS9ypsq9Ec15RtDCPrYclyoSmBzewDpoZVHwDb19xlWzoub3
qHBiVVM/rauFTKWQryePVcaQV0bDvhjE97v+TWkNSHN2tf2udkTEAuVnK+REgNEF+/NZYrhkmZfF
icJsl1bEs+lksQwZtF+2EFT5LFUshjBzuVSSydfUInCECz7Oqzgy8Y0ONAx2EstFy30+Mpv+GFc2
htdcK1tGZcYWdBhU5F5uQ1MfNWOzTMQ5odJYcg6izniECaas3/lc7MxAf2rQRCcDKbjJaGfsgtN+
8dupO0c2/LN1X77zbECI8isc/B+SkuL9Zc7SKRwTB2LCxJfIItdY/Mu1/PTBpYuG3T0M13+Kf2wQ
ogewoSFDmnwciViyQmi8Rm3X3JP1DJgRNPMfCKnrtojAhKOg9yCsWDScXBUS9DHsctzIZaWUiHYm
O+NcJasZ/nlz+IOhTaYxySLT5SwpMTCSMUAcSNjAzuQaYFrW0FgcRfCQLvMWR76TJRi6mv774pAi
kWSdowQKxaVCpxudN6+Hee/Bv/0coWbw4pYerM41IGdg1PDwzVROzNIv5QXxEUsdzpBGj+gKr6q5
3Gvp2pSSz1E4Mcb2hvCWzcQUmefz6tI0T9C8WRNhVm+04HK2LBdOkeSESF7gRnCBAVm/BHn4CnrG
ei1oDDomBXyqQjTXc66LQxjpyBAb0lD+kH95gsVmQSvfLMah3XOhB/oJ4wHjf/napWVeaNXkhYln
6C5PkZu5VavNKPTpqZj4cVPQFkQgyL6Y2iAV1d/AVZeWSlE9ZQzY9opHX76MN4Hqe9J7C6yIeV/G
Az6WJjCb4DbFEQRNdOWTVXTPRptn9NxHmK17A8x3ch1+0uK6pbCaUlCF9MF3+5dDKsT1pNeQQaHQ
7aNzNkpeIn/MetPEN2GdWIgWChaUFYU4LKmYZMbn9vn9/C4FYwpPjZqxqOPyinMb4oGChwlWwTyJ
wCh/Fsp5akC8jUGxlf9Y9lNfyR8hyoJ5jlfDxGD5fmBSkh7uZ/tZ6bP0eZeFfFmxMhM2Wqb8urYs
oQGk4fxyQhgxNItl51eB07F6KkOKLWUziqV8ckO+pyar7pyBpGNEI+XEWZETpVVaM1xqFiYaWg7E
TXTCDTdzukA7FC2oiOlX5i/Zt9wg7dLps3COzmVjUgIr19o2EYlrrjaV+ZJcZHZlVPqQLJHM3V/O
rAyouRUkdq8d8oXB6zUOX77/SfahIUzi9rP8KQQvmsTnc5DrZHtcuEyWyH7zgUl1gIu90qD4vfky
ouUL4T71H0vntdy2skTRL0IVcniVmHMmxReUKFHIOePr7xqfW1b5+NgKJDCY6d69w66C0U+PeeA7
mgdM007JtX557/zFiylf0glb8yeWVRiJ3FvYjkRYrJ2TeQhZdUKKSiTMLt739/6FkPjUQ/Xuf1Eg
r4nu25bnfEZ+CYplcmy7a0mJA9t1m72jfz/CO9Z377q0D+Pa3+PM/gVTZs/kqqU8yg/U4PhMIOpZ
gslDtwAAoIXGj0n4HEIZowP+dn4ojB7+b72kZ0o4WXmVcKx+4oOwbKx2yY7zFaD9FkF7acg06bG6
EkxUrAQu1be+0h4QifaQZA/FzT4C4xhnIMNzuKFlDW7EwAuUiLYwuWH1xCiBhnSZbrwd5AIYsOOl
PsD+Z5Nb2zcJWdbPeGHPopVjs3rS+6lvZibQ9Gh9chkDOdEP4o9AC/+gREReBKzD+BR9J2GNTGSp
WUCKvy2m7kKWhUOIGD4xEtRIIxeq9P9mUdIZFItNg0acbwOsw+82+qLiU/vhX/hU2vemQ9FMco/4
ejAWziagE1LRwP+YvmFH6/1xDKvP9uE+R4pe2hBYLtSYoiNMREIBY1H02qMv+iNawxGQa89r7Shx
803CbkQ/770oF8BdUg6Wa3fUBQLFJWMWyksAAeHzgcKMH0ppRSBrvEUGGdSymNSCRl7H879EuvIH
RIdXBk5Xf1WJEC2Nv/g8DeUnKjE0fkBIPd2E9pHQJVCR/Das3TNVC008BQhwBgVI9Jc/+D5CDQr8
9g89Yl/lmnFtRbvFUAISWzlh+EsHSLDrQDUBr5gdliuBDiMSkmAN9um/A4qD78bFsOfEIv/xmsNq
Ae81qGZYd6j4+1EpQ7mk3JWkuWHRMUlxwyR5N/jiUXYL8jRQBMCE1emm41seSTPNTmYtXiJ6Sy3R
0I4ytlPv7F8DVizMzbDQQ3Bt8zoaWgV7HkUbw2OqxAyNIjeVNqrukgzPCYWut1HCidZi3XYbq4NF
8FRgz/NFyPyXMUzZxIuyL+mlaVGe7Vp7Sf29ro5Fu2lo4lJ6s5KtU++O3uh92mr00OJqpnMDiuTk
cGolMDyDjI2nLR4K9WepDJ+R455GHQO13N/ZTC6a9Ky2bNJBsRiCldxVhwg4XJEAngN0oqYOccIb
qQUMe2Flz6hJ94ZmI76A0JPgnOrjr9ea214GFtbbiZIWyMd0BjegMFGwDEdQGjNEMuiouNA0+1Zq
sGj8c0dtKcZdGakbKi28lLN5xWa9zlPzTvZMYtHIFFr0HWi4c420n2azrL14nwTbsAypFOd8eMFe
svoP17076VUqFqBQZTCNWY9+Mc25xtmjp2+TVVyIEyL/rOLTBeXR22CTddHWcuybHPUnF0e1VDIn
HhKbghlYnY7bnoDMscF/0Ox3Y7lOym4yRMkq6NqdGeILGcGz1vOH7uF/YeVHFUhKCuPJ4FYr02rX
WZbdFB2GPXlFQbBzDAY8YUPguRVyeET+Ie/CZ8wIMNC+2l7/0mtnW6vWsxv6SxWY80GHGl23s4od
RzaJGW7hTWVI3qVhkaYUuRa+Z5IzNwmrVXV5Xkr6rEmAQljMY13vXBeRT+5sI4sZQRzNx5S0sKZe
dV6O0AYHQk6iblj1abNxe+uuZu1WrIrIHNZeZF0DudsA6mQIsex/0hGsU1AEfVGNJu//KkeDQ14Y
PWkvR0Fy/EFIDEc+FQtxSBgiQtgEl6CkJLICCOLarusX9Fzi3ShZUD4iZ+g+CEbhpARmgMgPhEFh
AoLAacqp2Ekc0eFdJurJnZUL4dnFNAk2/kHb5et8Qfz5vJhY6K2EY6vIDDcn7syYujOdvx1P+pJO
iwCncO8dsaHiv/6ZtDus1US2T7JghzjAxofcbK0tMuo7QhtQLmiEk7ees7HycGbVyU5C/tg4VHaU
fyMzo7q2lokvrW33TylwNLHfSevhqgmZrdz4KlYyTTVPNCq2osGjrdvULWMVJZrLkjxrS+wW5WVU
KU+MJBcnf3ICnpifyMb5uJygMZM1ISJGkDdPl8Xn/tLNl/vL+PECF8ALC0wbW+BnvRScZH36xJxj
78wuL46cGX+12Ivfqo8LbkaLfvKkzFk+tYk+3WOWCG1Y/DKQN42Tp3LZo4j7uFwGSKra7Gl+PsW/
AmeIxAmRVPHkqYGom0BlwRe5njzaDTjV9Cnt7blLxDqOaifRNItuG+AFkITnTP9jQ4XQKmBJwbwH
KOv+4bGD/cnZxGD7z/nhdLf/2LjNlcyPBFqxHngkLyPuQg89h++grjKwg3aTL11sRO0VsVWb/Df+
pRQX3NgKI8Z8KSj7LdbQBi+luckryMY7jLIwRE52JV6OUCtJmnQW0lqew00i+XNLuBEY/QJTtQVF
ePfZrCiNF+M5uTsLiJPZevyK7u5b/MN4ZoKPQMFiPyd+uh3nQ6ReMkTb/Hfr6vZ+7BME+95adsmL
V1meHnGQ1dUNYAvn5jQNg2NQ1PNMom6sCG1LomW1C9bNDgZTsWqe7d7YgKzQ4Ng34WjhyZ/xF+BC
+qVczJtyaS/hAztH4CTAIHlL3BPAskeyOUXRN5Ajto+QkpYQbicFRHdj0cz51BnwxsLY8H+IdiDC
s+RjAfjsRf1sH6jChVegc6LJ0L+gJ3wJs+Z6b60T8mcmzqtB/EMheA9gxJdnY1GdvHWM7XXyTeD0
sfrrf6o/TmKsMm+YSjEtAV1io/ZOIWR1AizOMTMt59xDVASzz27OOboJ4M3cBjf84h+EWN84zJ2z
QIbwrsbAx/nhdvGu8OV+CLdWrhKyVgsTaAzhph3JWkDsc1iDs3aNrd2WmMW9e6gR/HnHYBXhz0w2
40qB2B2TN6csxK9gqqxFIGP0lmDUfAhcU3kJpzjgubnK0x+QoYVt5spZgz+SjFbtCBGFB8+rMFiO
wohkuP0DocQKg/XwV+O1hAk7CWAKWwSW0ggsse296l/WLr07O5vSubgmx3JP7ftU34gAru5N5yxe
qW9OIkgvPWc1SUb/gqQgLyMFQcnQEDnFZJO6Dh8C4PKXAP7etHyif3rz4kU3wF0rX/aXfWj52fDG
ntUbmhtOQMIIkBz1fbIVUogrezxUn3wvinV0sHA09wFDzme9zwC7kgUizBPY5UX9K3HIAqW7gIwJ
HKxly4gP1U080vW/RQVxE7mcwBeVjUhDTrk1VOjCd1x4qDPSWTZ/1NG3AGeAs/osReLvngyAbUFk
h73zRQT9kpGotFDnIw4p2iNesipW40+3Us7gNBZBI+ZOuljLah1vceg/efvqJS29vfUlAiwYPOdX
dzesq7v/tpkNqSfnYp6o4F6C0izGxPK9WTeLjACJbOos2llMTW/tnT2FKxV0QMgJw0jpbP0UQILw
NM/Zjb8XKqMHHcH4Uz+SP4PFSfF29JfUwuqRrWArrYd5tjYO8ba7ky/BD5Em/jZblzOdHBHYqCwR
qJTku5bwjsAMyW3kL5gZor2BoLoihGWHyO2krhjLwkvZm6SowN0VKx9u70qehxv7Ou4hj4BTu6tx
oxFFj5/HFE97pghrAQSjDXuhJ+RXe1avAMwzYchfsXkzvkm/MJjaeOvy0P/mZMvVjHc20qPgphKJ
+hDJkdaeOnblPtVj+2Ne1acrQhvwRcB+kBF581f9jcwN7WMgRk5ck3DJhG9KKTHzmTJKCxkpSkyj
5O2cfT9LiRcSGTDdKuOSUcAxQc9GZNi+V0zMbxkQEUkYwyEO9rf8dlAfqm9UlZ0AsykPhOSG/tA9
cPi3Lx87dXJSGYmeIwLWRNpS/jK/kjfddLlOGTfQtFNZ60va5eGrxkPy1/2lyaXf7dHCnXymOSFU
+4+RESuOH8Riv+zf3iJNTRQWaGlpp2l/KelL5h3/JhogHvwTPXb9OkVv0Wg3sLw+Q2imwF5PREbB
G9wFoS2fhu8sX8sfKE1StGqU5tDr0NFS5uQTrGPhS4mndiRkRrw/WkRKNeMldLbv4lq94zPARfJk
uti8q6vyAjfjA597GskX3fNa/6KI1wVwAobieAL1EbbqSBO/sGE/i5fz5OktrjzHCmg99k7AdxmS
yO0/yyN++r9/xvSL2gt7KvSAiHG/hp2FJlpAgELV1F27rYQ/pnSXt92pFID597++PCT9o780J+ad
V/9BZDpL69+mMjdevI0n+lG+zHphVHcWyvzqiFCTbyiMy+iBMSmD1PGiVwYcUN/+A3UN14ApBfiU
9SrP9Tl5AsKB6QXPHhAC+EHcb7ap/oPXj+qmsqfo5tj08BWlU2GGiosTCBbOnRiRysZEyScqCB/f
9ct0YHnD4EarhbyWH4F+DUiR1+A/SmREv2ZP3yW8nyjSAFUbNlDkWALc5B6Ctui/EpBRyaHE43pL
b8Wm//sMLjX9rfORQmy+ebSBINwJQn/h0NMKp57w5DDz5hlmts0+x1AWcw/oHrcRTzIY0hsJv0r6
02pakXrCtaC8QvWB72LzmTIC/zEgSaCCBwDGyPHuI0HOPySEcndQKPAr5ztDXfLjIHsDJYg/c+ND
DyYOJTKTQOBYfGwvGZgRhAcWPgueIpm3r0zB6iiS+eD7NV8aDwtTpy/gNLSq44d3DaFvAD2hruWg
qaGrIVERAF1yTd4seOxegeScXQRIJEhaAopyf1mHlO0gyCPeT8wVgZ7/PU3I3jl976xRPvgMUGiO
I/pVok/NLxwCrh5CHGXdvJlM0QOgVH3iQ7YN9/YXt127o9Q7tyx6XkP5OnlXfm1zDjQcCnB1ja7u
l4Cpyrt5cH95Ld4VgItefEc3AfX1DazNMffiJfHCWESQV10uCmJFnsdndcT3kFeEZKybsrLAjwFH
dbBSxI9vQQWHJavgCvCp4gDqoRjnxP1EV6gFs3/bgAOyKH5FnLTCiZ8Td+u9ea3qFzuIeD1vcc4D
6LGVgNZ5V/eX9kT9Ykc6cRG8d30veR/g4+2Lk5tX2MIp4HkX717MUQ/1q75zLQFRzS/zi69phagN
pwgIU3yK2BLrFzeMaS5ILcgv6zYfJ/yBWS92AAHQLpx44FZAGuOTyAFkpoRN89yjZYe90InOix2K
S8Uzxc9W7sqLyUL1ZsyHZJgrKHYRftNe4yt48pxWVwoPf78c78D/jHapCQEmmTSwvP677zw/PUaD
0UpoyXnMYU5UcGMg/ZZAb0BKsBFQ+hFx04FbEeMOAvIfQAOox7EoQlEiXEq2BJbOAmDqEsWezoju
amzyL2PD+Jv6VhMK2RHvjBOXBAycd8Rl4Gfz8lE7qwij+w8+/J/mCQqXWIKY0T3bs37NKZZ5Uf/I
AUz7wQ1h6QefuHfgJjdgTuexZEHsaTKgjYEBBp8yE0TtMYji9P8sFRNNSbwkPW2PqAHgC/hLjIDG
n/4hrwSev6n+2gdljv20zvYWQyuQ/PYHcgqfmf1xogI7QEIbefxBzojF48+/OUL4JzSk4K79Gr+C
njeeSW86833grANT2mggP/4TjTFeA97LtU/IB8m3ewQLBHeDI0T3BNoWfQPBtZrwn4URQo8jRpLV
iaSfS4evSyqc/HiO/hEBuH44ml85GMZ79+bOF1tGPMGTFcGIPya1ul92mA7iZ38DEHRBLOGSwKhh
mLLC2v0EtQK9BIrRbpcgL3ur7+7KScNzVW2HN2PWVbSuGLwyC4G/rX6LUayDiUb2BBCgpAUcgOXN
fuAj1PjAcZwCFwTc/DV2XffBCIEKAK7ZtX6xL/MU+QGykw+BtnFe/1vCPAYKQDzp4bRE6ZLnjy9k
B++wm7Gm7IOs0kJHUfTZc4R36HbmKmgam+Ov8y1rH/OWE/vFIIDlxAZJKCw/UOxleLOxyqwPhmwQ
d9hNiisnBfsZ/1e/gDZ4pjiE/ysZGGNQqfBaeO74J37nMcu2EOL5blAvKByoBrCO4EDjrOze/w56
Ei5enNBsgs1VWK9UVzGkeboYFoYP4aZEQU48RnJEH4mSkf5OREYyUt8Jbzzjh6YJlfCDjho4ubpl
3yodc3DC+QhXBAHFzuD4QG3inIIFgzfuDxIUWF2Ub6zIP8aWLE/vL/9htIu5FMP7bNKJk0PMg2HH
RWxgvyCCJreeCVT9Y+3Re/CNAI15hiEMjQCdf3AH4os9Z+0x6WJSrRIqyXHKDOuvLzEZ+AQQlklF
Yp6P39Uflok+0mbQ81++nEcNuN/8wzZamH/qqMenIzJgsLl/24VY2kD92JBiSi3SENBAHARbBEfJ
g+hUhqt2T88ajArWb3dNzxFmHRiiPLlP3D5uJbeFsolzjQ2ZD7ZQtgv+EAgXiH/8Fu9qnEK2S+Gd
w1nIImKx4LPOB38eOeVA9RmbEBrKscrqEsPVt9xxPtV37jAEGPfLO2p37YWYFFyZmsigCKM2UTl3
aOs4PjlOqcZ6seA5VxiJUppQeGgsZuBZal+AHM6eFwcRD4f46zsrY7iyf1EsK5fmCOKSYOa2Q+0q
vaiqWER8BlPSlvKG6pTPxryHx0/h3bKvCf1T/VvhYsTUknE6w1H71mGcS13bCIdPFl/H1eBRFDr2
T1x2WZAURVSWos4SdCFM1xXMCymh+PCFJzxDVz4XVtYRcfKmv1AfYrEAfdAVqA53SmHCUYo/gKWz
w1vk0lEsAaTDeoDXhEQOk304UgPFDrbUYmTAJzBsZ0MjSgJHO0zTmYuwmzIuhcUXJGJcyp7GZB+W
psZw31yQL9HOCuA55PzKvKymUEfByPkiDhYUJkTXiXwraLeoQYCIzZmXrBB4k7eMYZvgv+EpwouC
C6dMWmI5cRcrxM/B+5cfBQu1A0zHhg2Xan3W6zALPiAHiPl/ceNUYBdngE98kA5yz3ccvRZc1V9m
ljYvDY5c15iPhbOqLXVe+vLC0y8qrPpgNJ99OPMaciQTfVYMDmEGCydOtqoMRQYxizOasyhm/9eM
reQVayj1MfPEpinnfhwDLcWfo42dOLwLt2+xNxzniRE9iqC6ZnbxaRTaTlOzbQU0bqfIhSptocR4
mpX1traPCg1YWzE8DbNVbJFjXeensiN40iQAIIDabiG/8ABSWm2iVHg/DEBII3tOjXMGodOeQmjs
wDntLbNeW7RMRxrn7dcFR5IVbwvb3inQMT2UhFL67TfV2WnIczKpxXtKotLc9wC9hXVSEkQ42jhP
DQ8Pc/fglulX4TGOcNkyDqnXn23FgkNuV9AEuArMZyUHYXfPzsaUUM7qRdfHWz3KN93wnRrjsoX5
1aDuakqGDRi5RWuvWyYVZ0unmCffJKrTs7iJDk+j4SYXT2L0OOD5lainsa+hZAtheghBu3FDxFzO
nkHPZcA5o4n9k1dncyfG4jzLpkPr3+VOnvgxeJKysf1oIsYalYJHl4d7hsNj4ubM/yXuFbqcwfZm
fmRvXZmdjbcYNl9h9CwwCNPe7NU4JKSoQcyVoUFzrqma8Q9KoEmhUhnKblMG8t5nvNJnbPPjMjYc
pvxkXBnJRq7UU2swGRlyfEWtaVegmyPxV5NltIIkn7fOYqDYS4hiShyS1/P4okO/iVUUfY670Id6
E+n98jYQHdWNJoo2Bm6pFNzMQj/XJCpumzSd9Smk/LDuLv5QLEudvBCjeTrsTJYnTWPfZtEqZ9fy
ltUAxFGZ9/rSZsHS0+J5HWKkZQOXpb37V5UEEvneRB2vUQtnf9CaB0/EVXy5oTlrGz+kWDo3mfJU
NO83d6RZxeJUArxTY/uoGRHdnmPOgrSeBUzbW2PpqdpZ0/tZnup7yzSQlo8Hu+7mFv1/lsOUN/T1
WI7X1k3WEt46qlYsfI0a39pHuXZpGkzy6vBkhtplTPLHgA2NTedFH2lm5tKsy7UbpIs+CaeNC7Cl
EXfSSPOkgLLS2vV0oOeMqptrR9dGp4Acc6xFB1f90kt7XUytqFkPHjxl8ouMMJkZ1dHxi/kAqUXF
R8KwmG8V4SpxHGZVKXlDC18lCZUZqBcpy9JWZkMBcylFIx7nq5QrPXK2FhFryyH4tmh2ij8uTUPb
uVl8tNN4ocvDTMr8RaTNay2e9n0xUzw6w0xGAJUek6LbxXm28kz/NCrlxhkYSgw2kfbWCyueTgpX
YEpe7JylMPmRHRkKd3EJAnnXRflRs+G9jfasTNDYV+nC0Lvf3DzFWXkYAncR2vq2rwH/yqVTQfkL
G8ZUxazGSpfR3w2brpAlBzE3ozyKzWVhpCQP0BlUR9nDS5XDwPfnjr6J1UPVUUTSNion14Lu2h36
ZJvF8wrYH3QsZV+3oK7w+E0iBNh28ilROISnlNY6a7WZUdDFRytYYEW2puRQmEWjpoVx5cRHRaUG
ptIpsPjFJsveBOo6IkyWJtqrnlU2U9tzjF4nwJ4FRIKkO3fhoFkZOXOrg6bPJeNYydBOabn08JVa
FM0wkL8NnFTiqc2FsOwZ36aCDAPxJbIwGgXAJOGsoOXA58tqJK7KOaTotLNvjzIg6ygr1W89OJAb
p3Q/hWNMZHurNxc53aQ4hTqfTcA4XV6F2UJp8D0zVxZCZICGxri3QjRfgqmQgsyQv25mcoTYllJ/
VCCqVTALNRSyVNb51fTe0MpqIFcVonzCkCJrsHdc4+JhwKzS/Llv3upmmmWkFX7FLfsi3f9A3R3k
wnUQQMbf9WoEnrYLo5MTb4pyU3pryVpElE0RrYX7LFIIUj+19Azg4IzPsUdXqr9NC88Fcpz6Lp6W
cTghOm9fPzpk0uUjumlYGqf2NUO9rr6ddm1Wp4KSo0Fv5hdHfVjGLRV1ifhw/IjQ5iUnEyQ+IqkI
8MRXbgXOb6Y9NauXoELEM50VVz1Gnc39bpqPMn7mwbdWPywpQhC67eRjtTKKRWu9iuQcenjWVHfP
UWfp6DI83oy0cSPOAoAhdG1RsdOw1WErzUrwvb+o/m3MmSaErxTEgYsPPfHR1U8P67XZmMo2G2KC
P25KsS9oV43u0cKFMqtZQjfX+VhYhKhl43uu9Cst3/veoRE8J2+fN6uWtppCKInuJoePkW9rnRKj
uKQQIbG/wZhiRTAG65mAJUtIKjL6R8vejhoGrL66LkP5M82+HMAf3oHRnUeWs7SU8QaJeL0Kg0lp
y40xO3IIoFrCukFrfFLTZaQwjlsa4dro8Xq6xvW+hSxQhjufEVEwbe2lJe9sGw6i/ygKUodWGWmc
wTHBlA6Xhhgz+3dnyvNg6gYrq13F7PGRt1UpmYv4bHOYRLtUX4y10DHgdyBhBMkOUwMMGs5et9d9
uuvcn8Tn/WTTplhK5HpU66SgfKCFLjA2TaZ9tfCRo/r1JaluOmM9vNXzR+U+OD1Sprrg+W6+sbMT
u70eYSLwTPDRqM4Dm47V30rlRPjRkJ1SeWPKy06Z83tU7tpyD/nQ0v2P1IRNYMtgIz+qe1ZlmLfx
HEBHyVcW8yBGOsXe7K9hueUVlwjM9b8EX0w0gVr/2VfH2l+P9qIjNyeepw6esLB+2nluLASLU51o
1cKi86jrS5e/kvCvEyGp5aZrN1lyj6V9Rw8NLLgk3TnWNKSgq16hnswgiJSvZNzm6i2WD21xqXRc
GIenVj0GeZkUPw4TS0ebmDwOqrOOSbYzOD4vVikqjl2in6ko0VBUdwOqIhdArp+OsWDBueMyZTiZ
71R56xlrGDXmYqDVkIJrh8TQg/pGQDhjH2kKmzWtl7q5DrO9rDAs3Rc5lm4bNzvwN6G0ijFyb1Kq
1r3o+MObY624u7Az7f6IyjfWrxGOk9mrt1Zut3SLazv8NN1Sl26Vu0mZsuJt6W4NC45AcfOdZRAv
NaAGc0Jig8h+TN4QGEyJtoTo1wJlMoiKdvPVP4kANqMicXE4dc7ah5DYoEtIIFWcJW4qBrmle83y
g8MEBZkYNlvGjIOvimFszBXvRuHbQqPR3i1LnI1Mp3Vz2dmqlYVESy5ueXX0FgoWUWSsSdAaF4X3
Nox57B5lbe5BEqhnWrXkclrNqlDnWr3CO7k3yCBaGdi5ufsG3nItp9OxuPTFNs4vJuG/kGxwWA5P
sbOM7Zdpn31enD5NcWrYD94RKyAzO8jV1Zcn4QPzrJhWhe2AkGnTvGPUZZozh/GKY8+R25XNPLdO
lbrCm2iEqK5MTO84eGKIuIBi7+O2M9fKRSJ8tJNzJO9T8zcEBXIZDRJcVK00ZeNaO7jLgbEbcsqV
eRJzUFyN6qzQnsUtDvrWm91Kzf8iqNodu31vmNORCBwaLWfk9VAvexfeNBKZsKb3OZlQksYO6M97
uAFbdfycyZCcpK1iL3j5xTjn+dKo11RlwcWP1LkxrHXgscp+0Ey2zaqWVn15VAgr0IZzlq81GI3+
Ghaui/RR/Qm/HGmf07AwViganEewUFkj9Y6BBJTxx5DWBp7x3rIA9DONet5K23HcZVAXOqp1Mzgn
/XMA/QlBOlov+ai0o9eeOkDW/FbaLFUsOsQd3ALWmfo8qtbF8ONIpyEZZ06dzJp0nMvdTwhsn0p0
+/pCA3XqfnVo3bx9Gt8Rdn4qyMnaH0+N1MTTSoIiUW0KiWj1Aasc7Y/9vsJpvzbFIXzqeKb0rRnP
e4cJTkbmLXgtx0xsn6TqGFNlFiKY7hDyAxDtM5PABleVk6nBm9D8bmL62wFmXCSdWxR9ztJjR5Oi
jYrlUw23HfciWBv1SZXRdWCUSbvcnEJ7bqkbla2mt2G2YeNbLCIQA4cpR5Ku8VQy1PtQ7zxs3lhk
+Pew0PEk6H2cdG6d8kytk0zTnmc8hxR3NcWqWb80gtgcwgFYfpjA9S9DPnchr27vwTQniBRvjeja
uTtH/02QJnLFneJYODrVH1mFjcbyK19yPlAL0Eiosvwwi3bdKuFRda1VZykoxTzctrjQYZtgZsMS
LXN6W+w5zOi3TMfr2Lr3OAsfLTqHyvc2g8LAvoqCXazLP61bn52KG5w95KTb6GH7iFrn27DqXY4d
Uj3U2zLk3g9hfdI051Pvqw09xcRwv4ygP+uxOUmEkRf4jUy+UyIBYcjjTEcXQcU39TgwmyKaGA4Q
SYNxnwr4FfCmFmN3cDrcfyASmzcn+eSmGxJAUwAxSgaWiLjfXJnwNzX+POqDRrY4oLl78C9URYKo
VRE1EUO5sQP/kqTWrarsvxBdXOSOu8DTbgL5y/ej4VyaTD8HbNN+Wm1ih6mwbc+U7tJWVHsRr8gs
rbfeZedCSS6Ors6UIthjxeVGOPc0l8HSpk2UPodA+1MiFZpuFrxjjNWKhHY66MNlGeMP5bZsjjpM
W/Ojkodf0x63rd8eu6Cmw1hGWnyX8/zUexIXswznhlPulQyRXZZhHZWEIXGBGoR79awWOQp5HSsT
72J03RdojV4Hk6zg2bMHDDawbh/HfVtll1EZZ2Vqf8otpUTQ1jyHiISC4qe0Sy6jB/mUxiKpqHrb
ol87QbzpQkiIkmjLwHFqiUfLzKufAIzMbr90R97rGfoxP9r7sbePUhX78A6YtSjg9jFOlDMZanzJ
IQdblPlBDbnxQzNaUMqkt5klVgXoVomAtU/3aqFcq7Z5yFhvRIZ1N4DnHNzsM1R59FhfoR3RxpPQ
RLUou/Xv2JBrk3hnpfGvWodPhlmejBr4u60Z1CHAhG9o5RBYY9naa0b2GHPmrnFzdptq6VX5rUPb
bKbMxKgGqQrLoN+lub1zrAY+QznLnlrK/ocHPjNJXSJyc3yWfbYfAYPDQZ86fc/+Kt8ySflD062R
097kRHkUwZ+W7dtY/bWSFrMQ5WJH61FTlq5LStkob4rmUkv+RfadR2BQd8XcViXHR5xGXDaIPObP
4bfSnH0wxtQgjkeoZpQP0zq4mNU0yEfbKJ4WEBpHcc64+dKI82muk1aTEmpfZWuu09oGAGsxzOyt
qRIx2Ky7WRVKU3nUUOvgcuNSnoxULXrzmVPhShW8IERRhNnEg4lKk8deo8zlaeJISr12aQFV6lk+
jSgqi6qfdcyRKhfPOp/GD2Q97XQQCEfMVaUUJ6tWX2YtDCekPkPVTJtQW9YKpmmDNnPUcGZ6zsEN
MHhlfCH1sBVIVTCKcRn2BoagIFoZUApDDkfDzFshCIHppMQwScHQyHMNjGGtmSrlOM1ns6gHokrg
LZhLDclCSBBOXFUTh8DjwB9xciPfVS6nqdrCcSDkZajmjllOc4Q1YT3VknZWAh8qjPrGRrkXST3p
Cn9e9ySGEEva1Sc34FCzLZxysmU+0CZKkFkQzQSOvQyNbm5/NdApRuV7kMpdEGvLEJRNg6gzps98
7BcBlmBh7y3GZlzUHmK24K/WYc9wEgYZJhZDIM1zxUF9ovCmXYZHxOtJyGdHh6FqOI3huHsebWX+
k1ebrCUtFeVMsq7ll+4v83JVyqcSvpvuTkqlmPX9wfKo6sZtqnJS5vjx29Uz7LpkFkgjWn3AVq3Y
d7aoTNwJih+DH9qW4yykpPbZ8kc5WjW4R+EhiplHQ9BA6Q+HoZEgcCU4jc1Vj+lh4OEo4hTjIYrA
0BDU6xmULVEo1S42r1KKF4HWAufzSMb+wi0wkdeHWYE0ovYEpixbzTS3oo2Vgko31bwLrE3K4ElH
3BRW/jIuorlmBxMbZkKDj6Ysf1ykxqa3UT41HLBlZk06QTKNUswrMuJ1BVAnn5dCSITwxPQZZTj2
xK2xewAzbpCiMyTwx1vWoa1TjamiN4tW06cR/5/k6mRwavqcfFYWLQscM914I9G8Gi29B8F0kcgI
4BEx9WoqhSR9g5NkGJArjHOCfhkWGLq/rEGZydihKIxIDS9YSgXUTXCbSOjx9IvmSXhLxTgGFHQr
jNWqcwJ63saEXND2DEjtzDZfeqRSOTU1X+ZNbBt5rUowG1hOX0yUzIaxgBLSx5NOKnYq+3aLT8Jo
+Z+m4Oh3uwGKj0Zd27g7BQVXlv2pzFGKmtwj9Lh9NundkkHgsdFWPsmR1p7zI+/JUUnvknRNHPuD
mqPtdlaLDSPmntYgOELQlzcqlC9ubifmFWxMTo3rxjHtCdWIdx45cHG3C4ivwbkpBIoFLgbxIt/H
/fQkdVbk2FeREFTeI5n5mPocPKTNzQMxGovCKfBqlJi0M0qyjB6VuolK4WLD7k6gR0RgwDlz+0SK
Uc+DDGb5TB2HRRQ7n7a1i8yGHQyIvtlETGQy6CY9F8S3onlkMwjJlKkSblrK71FRFxGgveyN0zKr
5iqaCJvTVdUM0pOmI4b7QucCc7ngyhJiEKLAYYsCUIG5zkTeQyFxbPCtyLSLASjafw0+I1R0vZl1
kL2Lp+xdnoYw4olga/f9p0xk3sgMDO1ZSSAS4DFQJxLKqVseFPc7qQ5yFNKXoMtnJGsz1umdpU5d
2gCc9tGzY6hXichXy54OLMT2fySd15KrSBZFv4gIECDgVRghIeTLvhClLhVOwgr79bPyTsz0THff
KhlIMs/ZZ5vB8iqAi4SrOYyYc2k7hQ1SWwDmH1pdRJWBDfAgF/rmiQNNyefrtI9++T3oJE0h95sQ
dYGzJyN/MFbMvVDBZjjULKRvqRoOSmFs1WL8XLz07yJXj0+wvqelbC2d0G2KcalpdpWVHVsdGhhf
RXuyko0wIWAkji3KHST/dbVVdZBbQk+jfPKlF3FwxCdoOEspPd+j2k00l08To/ZIO+nx8oMVAFeM
TQTjoebZybjPRitDKsiJwsyInjX2ZGg2PYBgxcgR4wOdUFdLRLs8w66ScYFIwZleNayPpX7JZGKm
YzFj5gAyJGOnEQ2rCPaK/jiU05bbu64fhp11TK8NXANY1wl6yfjjVVOXSqRm3/IHmxUSB5123/yW
kcAVvPrIrR0zi63z1GP5RjpY8yAmm81DRRegYO86YjuKa4z1XmnfU4Y7PuQ3eWa6+xeVBWNf6KQ9
ffIr9hfY6JnZrRl/XzEPFYE9uJJDauigkcYbFYMY01oZy+/na3DbmKkdf6WER+rym2WmECwwb59J
y3iRXWFSddOjyBKJx2TKGdCfXngHKya2AqRmA5mhDL1GEW6d3VHPPidNAaTSnGe85OT4sZ7+E8ro
46bjnbJUGbEWm2f6TvxFpa0jxi5xedWIII1bZaUA0mrp3lR+xatrpCZm4GtT+t09bpbG6ICLMg7v
hfL2zA1X1WHBp0EWq44BGwvMFTAHLS0gzIBIStUgF9bFbpTLSy/ly92Sg3TCw3wBO8zmf7mRskXx
uALTf4FbGgiw7AUSqqe7aN1huVV7t6Vz4+hG/ZtsF9PuRVg4hlGhFrQYwTCmxRqeLJbKe73Nd52k
19xJRl8ZXHLferzrwAgRqeXBZLEmVxnS0UNawkP3itHXp3XXuQtrI0tknxCFuTee20W3NeGwze4M
PhIzjGOLckflUDA7LvFrJMLTk8cjB2D0OOn5Ov7k2QOSryYXchqCR3r5YnKW8rs6frNVUc2Yjd/G
6wW7T7+OC08iOBudBI3x66yZ6yz3kQDNONTlrO2NpICenCtrn2BP+e9qRKjZ6GV59QK5RGfSAZ1R
ntSS16OT6p/rLiGIQw6fuO8I6GMdg/W3Xpvvuh0DqOV/yXMrYxd7lSHfYcEh7x+wUZt3pfUg6cWt
k5s+eowu+ymhJ5TrAcwPp7I1Yixa6RJuB21jHkDoSExPPXOaZ/qGOXkaonYtKjcN0Ws+ss+h82F6
I9GAu1fu4l2yH+jFWmeAKENAL3RPSOG4CWAdMj/JHVunPOz7J3tBAlPIerPT1mc5mLgQMGsYDjm+
ImQjtrusDMykIo7uKEehlfmDsFG6xDkp1LaxjY9D97m03nIoIVl06aDbmLdu8oqC2bALYVEeA44N
qfE6BH6PjxEGS7FGj0azS25BtFEBC3bP//DtzQ1APSdd7CvjQhWtO8xhHrWnppcBhnayQtAWtf5C
pE57i+aacrm4ixnv2K92ibJ5jE6dOGIlYJelyvaYbh4s9Cok+sno3gyAGdVlrQzPQ7zAERVbAMJ3
9fMTUKuChs1TQJZ5fTUPtbqbyq8HjuVROJBdjH8xFABwFLbQMnjsK7yVopWqbPOEWJG35CwBeyH3
ZwS4aqlwn7tuXC9oGGA7G/TUB6qDh75eMjJ0+EUtPWdLr+vW/HiRXzTNretTZ9EvG4H+Ose8aLTt
afQpsYZ1reNmsqp8uv5YdxqLkSjhcl45+LKGraY2rWEYEjtwgC8p6E/Yr0TkxoxMEjWnfBuRqq2Q
mVHzI6uGl9dUW0lxWxhPkt+RlP3yIMNgXWf+vCRCCWRE5VSbWwLPYDHk0xt7k2T5KqpKJkiQGrda
ti7zNSRa86cXXreQHbGHheLXOWV+7EKMeWhFmW1pCZT9pOK3bHSM1KRw4Mg6CJMLCU/CMhaRx4Ww
ZV4+WmLHQpCLgTOWvEsu0fTJ38JZkSGvU3mQFYPbgEK2DYZzQrpCVhyRZPG8AtWMAytHm1Hvic+Q
SW44p2dsgds9IbyoCXFtIKgWDPA8dgIZlHBNkwkIH9uQbZw8EeAXTn8MVBM345NA+aCU+Acc40ck
wmJhM6HqMmHGi4gzgzvfr2qDoIJmY3xCLxT2Lz3vh+mn8B/FUgP9DwXUVsQb8ODCao1jwrtxyXgH
b5E3ibmibEae/Fbo63rwm9TjfpBxRkxOyGGsIiXHHh5yDVQzfg/qD33wQOzagFTsGY4lOjIYQ2Ab
i2MZEUCOnN7PszWcIqLkXioWqa9gseG9s4OlrRcbKElQbp4EVbFKNM1RS/9JrLi6io6L4kdtVx2D
xJB5CTOtkF1ErFY+NTs6E/xQHD2TA74oSx6IREoYPH7f2FbguYzHsI1sHUkiRDmiuqg2GjQsGRjV
3jjjvhl5zCo7PEwrB3nbJT7B+jF/yi3q/zJc9K6Fo32zZhFBDp0wgx8g83C0Y5LqaKBLuxeCR3H7
S58vYe2hrLYiGoD/z5jc+8kFsjFXB7F/9KJgWbXDVje8mAgzWv8oDRQFWhdvDUQGsyQjVe13lIF+
cbHFDpdMZnL8MJEx/tlwkQz2ag4pJhOk6sK6KtmHqbmRv+2R8jKYmCGaEaJ91OqAl0CTktr5vhTi
XcB4FOIyj/AnVs/902N1PY7jZt5Fj63FUixQ2QMUY65FMLHsPSm9l6RB0zPYOEpNIPbCc3kwHV5s
hlV0Mg7YdHbvIJeEGBbxD0wi6hy8H/h8iMzVdXbsN48jIEKTgFULnfbyBG6b7bBOy9/r9+de77aN
6ZfQW5FQYCtZOM/SxSeLThPwW0QwwbHimRT58E9kRojmtyojE/73A7KQOfC4QnJP2z+eYz5XJ/so
A03Starf8n15whB3xN8GqbGIHIi2QIrW08t+eRfhhiGfeYrZKbBSXcMVZE3zzKto8JWA3QJWfCQC
ZLKF3YaqXxywCB531h6VWik8G1gN+VsPUwjPZjcOOQsbsuia4BEFWcel4C0dhsOmuoeq3gdpSEgZ
FVnzCjgzpX18WpSeGZ2ZqCCy6HnQbVY2f/RiwwrTN1kTA/Uq0HiJXTQHI5HGlf34Sx8e5gnDp0JO
1issghonhKNo/s5j4Q/U5Wg9EXIsN/pZSa+8tTQ5aciLGnse7IykjtyBk/labmkA4HtaoUykpU9Z
Rn2yVFbmhXMHjDVKdjVTypj2Cy3omWO8/+dsMu/j0oPhAM+m8NSATrI+oRRnx1Cu45WdBv14f6wq
X+wPsJ6jfK/69Zsa8DgBcjS1O9auHm3qsG/t7IJHxgjl8Bu8C2lCXa6Z9p1FygaIz/hRlCLA74b6
DqIgXDJsptkgMPqozumJzhAKOuRwKLY8tVxQBChQvGFnysJaxfwRAzYUEkTvmcdnsp0wXjMFF1D3
VaAHNgwM55Z2waH1gQmuWRF70TJGBIoXdEGo9yWzp1UmObnq8cvtKKS6kBcfB0J1qOaIfqM7nLEb
9ovOXyB4vY0IiqqrwTSTxNrdrJICJSLgz8BOVPC4G0Gurmc3Rw4E9A99GlHnSXBQsfTCxqrEjY38
KKJ79ioSwLk6xfheEaWN26L+SSuboVTcLx++msDCF47YT3+AdYw/nhsNLtZZsCxnR9rP0MVedIAr
dtSUtCXozUFHZsgDBgXHCg96idzvGbLmWfDIaQao/sSFcZ9yx0BtAUNcpYNbpaLfMdiQfVWEXqbC
+4UjmK4dvQ5Xh1T02sEPK4RUkRw47IXiufKW3KStor31DG2CAXeoZs2Y8H22MOl8aS75HMh/wxp4
fAcRHM17bwmN2QElyIYoEHaN+FwZPmcfXMK+9WvTYX1ANUDOb+b+3IKyhPm+IXtqtrMjU3vGY9nv
tPSabjsV8PYCaj4M26vJW+JqRbgQOyQtL4LHiaaZPNa3ol53vbvcoOSUA+H1ZrhCLJ7THG0IcXyG
9GWEn100FqF25PCB8wTLul6/AlOCOyx4qYR/InzkFO0JtRM5iBN5n6Sn8oiBUIRETx4pKYztq3a5
FBkpibLgUNFLcOCRP9c3sCNt5WNAvYPtw50FRS7ENmnW5pFeTDiBQDUlu4yiauLxgQ00g1Y4lE1X
FiwnF/yK6ricXSH8ZLQM6Vz5F77+OKoLB/coKgoiB545ftarCiUC9t8QVFCampHLToyxJ2NI/ZDs
qtiFg6LCzo9C7ZR0a7gWODBryJsjMAiRjq6doM9zQwwsME90jNYOGtMYu9hvMYjIrhiGgfXT4m+l
V5Cla0I1TKc+k8em3SHmMtDnXMH57CEeWJyFwCzgIBHvAA6WEAwDwZXpI+ZzMKNFsF9CSi2PBJyO
J4XfkQ+RiOSKogmxjmKDfvrlXjpAlJ6wHzrzWzBRWU4Th5NxgWRY7yFVJcd0X0v/Eh12SLqExJPH
WCM1gw2HBc8Twr3ViAiFr4zyxNojdefZCWeeGHkitqwdTzxU6Sl2ld4DauJAt85NUAWMhFkQ5F1A
xg/FebU8yhIZEs4wnBDSjivOL6pJNG0tcYCSAdVq3TTCEB4VCi4x4kmtQyqQh/XFO8fQKPcxVDEO
I+n8gJVwgkFPYSFFAQU2v8NshZMkD/lbJHWQp+D84/nAItMcyvhI9gYCn3fqvit3RXPB9QbRE5zt
kdOU2gXxXgaPe9NgRYTpw8o48+K8vXnkrQdCpjedzmLjODpzYvAOySFiYpt7E1qdDQ8LJkjxKTqq
lYt3PqM7/KIQTrNrIovm3FoEQydUaCJ31TwCzjJOY7VbXh1CPfjvSTBxsLzrPAgF1UfMQbmhWqC+
oOIg9hJVLDgYba/uSofHTq0dM4RBQx23i8+NtBW5cqwQ3UuZqIlQj33387qqu+/Hl+VB+hLeN0QP
ARti5QmARuwQEPrXQqi867PaIw6fr7DFEfTd1Vvzi0wDZ1FMjakYUI/AHLoIWet/kKVp3CRCbBsH
Kcl3iVdOfdbgyOIfww8g0qeVAq1/eMLlWPdynU3GUQmFo7ay1hNlPv5p3xhn4dp0osoAuHq8LvFj
DyAHN6KH61O7eb0DmipPib5hnXA1BQUepwTkDPBpkMlXlx5xP5sMewVqbtrl2ONcUVqii0moa2Fd
rBigdO4sYqdjmQgPCkW43XJ9TH3kJbOHERddBSUi7JqKxFKymngo98KRMMgDpmVp70zfotahBkbg
np7YFy2PEF855AzMDrl2GZsLIqfuxEGDnUfrPL5qcgdmzoLmtxsdFYOh5ojfa8xY/6ALj0U6LMCF
xF9OW/ZItit2vfEms4vVLgg+ErMcZCRH74ZYsj2KDZEenoN5pmZAS/mPuq+gLeGpmRIOqkV+5DgT
5dpoc1LNDELE4YYY6kssIGQHma1w1CBjOKEpBbdlFINkcBKBuBxd1Ms0R2yPaTD+duSyrOl+Amw/
qBNg8ZnH9ATQSz3w0Hw6BekM4ZBDka2X2N6AwikNC1/DoinK3CewEqscSwxsCsZ6XZruA8/iM5pT
Ysc10QczFzA3eHXxc0IuX77l4ulDq1q5xt7k8dR5zC3kCoYnWRR927zcUb3QlvDw0SahPmKL4Ekd
1zxqZPxxwsA/4tv9E+3lIUYgonVIWDDZGnsxxIVdDyXMZiAWEToFQnXqxcFu4nltRy+HrS2B0EB0
Umn3HxHpSrQPooWiYkIJiIqU6Z4eY+8nImiN/7BVZDljQ7FEDgBT0qG2p00ohHwdyhCTjYURUGkX
RPY0MGmZrTnIuPCgwbPpiY0Eu282eRaWgsiZJ7+HXYM1YeMZFRWWQyUzWmvTgPSFDa6DQaFBlDX4
SOPQr3JTqF8AE8iJpBYjWpEwa8oNZK0CZKicmZHCnmcGngEiDNQuuOmSVRMgnXoY23QbG6txw3NA
xjmqrPNISca+UL4b1iEv9wmuSHg265dRtXuRF5g1G2iOWIQjlOBDYEpbgQ5dFdTpOBzsiiNBg/0G
HTZRDcJ6MOFmzATd/hKlAt+5pRUjnLn2OeIesPV4CuaA+47ZyD9vAawKe2HBiYYCAimQKvrcm4m8
QLiyP2A0TSg7APDsenCSHbFd2FdbO3wMHYJs4a7BXB0POfZFNLcm3djqwUnNiMUmuory5plviUdj
4EhxRfnixu8TOL/IffFHxPHmW/2H3SO/Js1QIDFndUsuX7WSHPMsU9NHDMJcrC0JYzARfQgbEnx4
LBLkKDZkt/zgLnEP96+Xg4u2cpwpbZa7+Yj9Bz/3rG3uev4O7lb8h6nmY1zX3BjsvH0LnRq+94I/
xKjKRdRXU5I91xD4ohBDLo3j3BJeVhL2jyjNqlXEA8pTb6ym3ukaDyPNRoPWxU5Jild/wd3VznKv
wdxJ2NDYix82MBpxiB97XJjZGjHpIkmdnEHYYIcIkWNlh+Z35ZAu+U46Ey7dxA+pPHS/gjNVO5Qv
5KBxD2eW1QqoCRVF9isERWdMZ4eg+S/WPEHvIZqnkoNaRwvv9V9jBplpzQXAl4mVwxLXIQPi104W
5UreW4SCRayJVfKm7fOPgTNcCBlVAsfgbQk5D6qQ/5gWwAqYN3TQ3QKqF5urdSj/yN/5w8nXLd+f
s49/GBYfIlDpn8c4HgKfXAuGVSxnwY85EZ2Movs3+dUfXnacW//58GknJKBIEp1o1cegw3caFytO
ve5EE08kKI4rOKUs/2K+aIGuqEVjpb58M3muYV84gjFldrXf5IOrSFiVAi4UVeMu0ufuVcTrWKm8
5xK+k+4tOpkfZ1fJSM59fBczDc2uSEmEZ8rEKdHiENFBUixrmDHyRwue31U/M2bX2kZGj2ExLxyX
qPEIQeNrxrTpjYHWV0cTh12kAUN/jA5S+aVRWEr1F5PGvIUtZPkZhOspPswqInNuPFScNLXsocw2
1UuGpMuEa0rdtkS6Y+lMeFCLlWExet18014/A0hrAm/cUuF6LHGo5kGYTAIFUbmUhFOZg/sgshxr
C+RgC8mfcgM7t9qZ+pDZrdcbWIRVe/0JJEYKRJehUStyZ1L6QMkldyFyetkM2vJPAX+PaOwgsUWN
N3bRWlMmL894e7z16xZhKo6ZI7CJNWmezFNryjDe59lXZwXfBu34wB4MdwMSjI3+T04B/JkwPsxq
s6AuY+DlPhPacfIJJBJ58pGoHcK4ls+NYqFmwsC1e+FznFuhRKQy0aoate+ripwWqMzA6SxqkUHm
Ggw87KRRZCLwlZmrxJq1GvG/VKTYW9ayk8bkxRuZM+lHkznVQ0Jax7ioTu4t+ulyWfkRplnFdKlx
/jwTMw9zB2pBBbWhCtrxh0YNQ9AnZKElI47m68lG2D7WOb4v8DToWsfmUzd8UCBOlIE6LN7VL5nn
85zr+H7g02tOB/RWrHa2Xyun+9jIlDUJ/rDpCw3fjMK8/0qUdjPz7mOvrWcUjfkAWIkebnkcUOoY
wttRZGjUt5wORqJb3mJCU2zo1uoMSNkiEkl+M4DFe+27zIn3I9yG1NMG6yneLEVVnQx7joCaHdaE
qQN1Cj8aEG5qKX3wy+atmH4t9a17bChWitSb9UP9PD5nTPhE18z53zL4gGKoD+9RuVOta6Vt0pyT
CTOlYQX/ZVH7ZmtgdXBqFodpicdjt5HiL8lgVlWQt8IIRlN2oPRdKcBrpv+iAcAZDcjY6rYLghhj
Psz9kfHH89qMBQ13AeBWbJU2lNUL9bk+4Sm7aftzD7TyYlBE4aQuLHu5bGnEsXEl1JinoOHiRgTy
TMXH8OxgKSjbrMZebAIcfDJyrs8VoJi5hKywJNZ0JmNXbtZjioiR8cJEqDCxigrknKpRMS88xg3T
SDgELehBQfLhyBh2gd1xRacRIUcdgERkdqoC0+vik5r7+QFi0izvlf5Tztt+xqieGiBvYWLA95Xp
5XrzoxoQbdaXNk2ovk4K6SgjWniVodLA/pY+I1fC7WQRKasHWcPSDZIfDtI9d2ctxQO72rZNYCxw
gCrKRAM48ByoDN6hKpUgSo/fbj419Bvjk9EGQZkvwD/GAHCPYiznMigZeY3RNBRYJCrjpODf+LJn
NXOjBGQGfXg/8iUwPUan5yk5Xf4fzBwGFrlttNen0IlWPw8S1wz6YoMN0ZA7L6W0l6xvpc7tJ1Vb
Gb0PCOdqzu+WhqViHzGmv8XwlfX7gVlZ0n2Y6AhRMzmWPoRWlW5k8zN+vfdi8vllVdhz0P8bKIOS
KHUWGGppLOaSPkM0eBy6MsKoGnaymEKXsoQ/C9sxlUeZNXbVEuw30ymVDNMxNobjOkGg1FTgpxrv
Syp+idU/q1h2tL+Q1FZJ89VCaX4s9hbQXUNlMtJk6dJAfEHN4E1/x4966MhL1qEqTSiOWrd/cRLh
CpqOqmstKFFoyEoFoRKYH1xtNPA4t0Fq0acPvBRXT2ZBmHmm3P24pD5pUeuk+ENTLQ8QnPCq9Q0n
wM1L94nKFam9t+IyhWBfThpMgJJGIFT8oMIkxg/8HH/iaTaH8VqkVHeEpGvbZjM6N5A+G6Nx2KSL
NXruzex9jg6TXLKMo03vp+s1y2wF7sKkyXIj/jX0cBedV/DwHs634RkeY3ZeUQT3AjkCcc3/bNoS
8nVFaPfCFTZxnDyc6eCyDtMJ7LSE6xwIz1p4eC0JNaYUAMNWCWhnYsR8B89IP/e1d/HKo0/5vTY3
UCehcGXeTHcjwLwa4yN8ujHqKzyg+5Cc5A3KlG23XtqoZlb8exLGI4fEUr6A7CoecXsbxix27F7p
x3C661CtsLLc1DfvtyvF54XmDyAeK4qAUbWXrg5gLLbw1sM1kjxxkNkvBe+0ensVP5WS7rFBr5Ty
xyIK+RuqMz+Pox4We6shVB1s2HHJ4j+uwkWojtTdTurjOyJmZ55w45PdCF+F4vjaMMz6JLzd5mH2
OGEE4snvDWvKD8zOagLooy3BgWfxW68LyAOW9YRsd3yzhUiS8My1wrUvsL57XIsdLBGMSmdCyKVD
g+cUuoadtjU+Xxuano3sgih5cPfXDT5t5TsS4AN1KDZ7XA6XxuiNwQHHfHhlSLEFPgbohnPhj0G0
QVDinUcfXecBW4+Aa0QQ5b/7TaD4W3HoWDTFpWVrXF9ntsMDfTKXblyB0IPDPi6jjwPkZf7gum1J
lUD/i2uZfcMzlSxz/g/ozonoWwta5pY06aer4cbI9fTTLWNOHw1fkPrYLFxld/HTXKM/1Rt3w4+y
m1zVExcApVG14bqw4YpqkqQAbD4mN/t9HAk5N3bKBnfvjxb/P0br+GBFJ/0zwe7ssSFX8cpIh0JT
eJ0xDt4oOwDx5R3i88xlA01p37Ht5nLDB8MxXwyp6Bz/ZSPwK7+gBwDhxRcuMgHIg/UBtEzWNBcq
B0fF16ENF2/wszevi8EaMII5tz31o34j+fqbNeeiT8CQb3hjk/IpKkQq/BJnYK/G7CHFbYu/zslX
ex6vzTEPAKO/CXcOOQ8EKsBargV0LGK6mytoe8VnTuwUMIXMc7/74VHck76IY8WGo0p7lz5xGzmc
TUc95+vz3XQYhB6wSsc/Lz9d8+87YurEvmHtuLTbk/KRQgFbcSsdEty5ealLNfzGs4EzJqhFcWHR
AGAI0Mcu18x2mFvXdkLudoZNA2QSbjV/72Q8XOLWZ96IZR26Hh/ZW5AwjBZ7Am3Mirdjx8JRlceB
p51H9Sx+6eHdgED4pyurBwj/Sp+Js3QfEKPOXkGIj8eEcZ15d0JTWFnPNW/uUJvxctiLA/WLpVp4
ymqTbsUf8T1Y72MAbS8UnwSyaIhG9VR4T94lchipgj3wOiBV6/mWHHjg0a47AkvNLsDhG/EzL38O
cOLZsJl6zLqcfy6Dq6v4P+wHQXV4SfcGH8S7iuf7QLy6T0LSRnEgTrEr4oLkTW60Fqt2ctH8OiSI
nHG84hl/Yb7XbNTdsK4OVzhHIENiS2cGw3/0XbmVwx7zyGhd7jEOYKlVRGzgjmwPZ4y5dslXcWyO
NwKAxQ62OpPusYa66EdH74xt4sE6w0nhWnFZwYRcXBHX4oqgOneUD/Gvq4t+E95jB/5wJdnAHdgg
3e9AF+J0+OYmHhRMF8kG44KJV+K78n1T/EoZM+Tba75NXfQuh3u8xSUEr1pfAuQw9tRGkj31G+Jn
DjzxfLzoyAUkgiATQ/lNf51+sOsRcfbUX87ivT+KidDfyCEGMMbXd9jVgQX/hjNRPvxgfF4KVxI8
vI/CnBDzVpgAz2+2qZsemCpXRw/qLbED3HbGi6BOtrgErxt2IRJ/a36xOA/PbxBtOw8hjQPLuASq
HEombeJE69aQIJzikLv//BPFsJOfZ6fuzprNjQQwZGjUkaeQfRF6hKUTx6mYTtVU/zi9QVHjcYRJ
8gKl+ACcFHn3DwwZYWhy6Hy3ITjNgfjDe+IlHrxSpjEuJQtLTJAUWNNcVQ7nYxU0AQg7XiNwHGiK
Adb+v5IFKsf+zTfmQTXgFgfqTXwHqliSj5kK+O0dRzI2V4QFkJu40mLN6B98EpviwB34izxslzTc
xaoBht2ZW+ETvhFcyIaTenJBG4Ez2XPTc7kX5xvnl/B0Fb8q/z33lRRCz9A/8710IVsT/dnjGu/Z
jSfpSC+cHDEJocdfw2yBIBLHKzQ+zxFDxAkSCZaM4AfgL8OWcRnF1G93wpkEvinzBpz0O1onevt1
9Mfl5Z9yVw+knCOj3GLCUBu2Th3NQB0MFuLfr8A6Q3LK/ThE0LmE52ALFNKgDPaKW0LtoIgydQWK
+QoSBg1OFQAeAoA+B7onXhfAv3fnm8yklzXK2MNng1cxV2QEwB1k8wBwCaY3UN3YZSGlJ2BGxvUu
PFzzjiLXhXthkwlGKwuaCoOMxCU3D5l/vwLQS5gbmIAZ+zTEIpRbjQlXdwdingPeMLbbb1GlgCLz
tZ/fKa5A3bmwtsURFLD4RWAEUeLxH9fihbfn+Gt9wJNt7fmq2Zh+wPZ0zI1lE6FZ+PnOEpN4Zuas
+8RDkI+umCdbGOfk9/JeHXI+OowYrhlbXGHzZZfUdWyc6eRYH2Df9QCvh20V5JejnE/Ecwtf5TTw
2fyFXaB9ZLDFTrYF4xh30B/+KCcxEkRMjbIJS2XBzvxloE5TuLSFKIaZYHsHwY1PZoaa18k7hweP
1Y6Ij6ElgbY5o2/AUDoZcgDt5ZFLeDdpOXGEqlzMZRg1sUdzJYHJDVhpbgV1pAJ1WdWfi/+sk3TS
QCA5o5kiOZ2DI0y2ym6PG0o1bKOO8uEBEmmzhXM/BZFmJSh/GQQy1+J2RY4sZlBsVlw7xmmLY85n
0BMP6g+S9aOy3IqZ2p273fJ8A2X3jcs0M/vEqiiU3+gSmHLw1Q7dnUcVB8nol+rmnnnSviemOeSp
hnjEaXiib+HrCtAa46d8TZ8932DkYC1QQF61mYjJXwZaP4LoNstfAiVqg++fMFQTR53pLL5gw5WO
dqwz9h47Ds1dhskRrR7M5pt5XIxr3P9Yf7ZA6aeGnQUZMaEfmsM37TymPFQAwiyb78k4LbspDdCt
vVRXicqUBicsWtOVuuclMVwkBMYKYREvNsaeQ5BR8ZFVLTFaAzhZHqmL9uJK437bS0Fy4+NLhK4I
DzpE9bTkO24ZYzjuZwGH0jpj5gZHmE7b7reLg3npt9KP8cYs5DTaOEJomP67vQ7RiIelKfznJxKr
g4Eu7heXgTy0sFYgHKT4M4HWbKjpFq8XjWvzV96Un3T5cbqKFvbzE+5UsloeZkT8q3rHT1thuVPW
acg2e39hpczHZMm/5eKRhvUWn4oDHxoosX7jUuRvfPyHU9/NY3EbgwdVsOGjVeAu15SfHGUKx58e
iKYAd7oWHgYmhfW9zN06/FdUM/PAUKlgSRSkZ4ClII8ybhYXHK3W81uhykCrdMQUgF0DvjWzDH6j
4v7QlhRcxfoeOSiut4uruaPhtt6G4yPQ90UArANpDNTeTm7LX2HWx0OyN1kS3AkrHM8Lsdjz3Ws7
2nCXqw/hkN4CzRGH/TGeexscdMvSj9p1vNFP+U67wlFHw7DXzzhCwypdc4APwoePF4fUHELMYc/j
rr9Mj7kQzoDyEQqtAy8FC0WIFooLqkAyy6UIxGnL7oZbl9gn2Vm2HDH1y0MQ8M3xSJ09/uof7b0M
G8nWxQWRPorY0VHMnPpL6hpiMMt5S5rBl37OQxP+zp62EApNzUSCYVaseuK4ZzYMJAqu/ro8/ss+
i5mWiRtEeakwR2HPET0cjAXuFRXpjV/MLniLrnr/cVP38gWWEETtBdri/1h6b9lfDPAjCM4MkS0o
uZ40roqnO7MYSaL65sdlzJ/BSQ76N6Q89p8GP6xdbwP/E8O1gjCb76B7Jz8PPH7DxTXn2e38IoDe
lIYQpZogzRzyW5DFpDviZECTK8Opd8A2iKbxSnEwvOEP+y2JDsNx8Vv5MFNfbNMvn8WSXaGZxiHb
0p6kJCfj2EeyG0puVjD8h8Wp2/laP/c+9rSYRm1FcUTRuV/+QW4N6C2Jf1KheCg4jYOuU8pQplKS
CNAAzTeSgqvijLQS42+5ZTc+iKMPh577+Fs4uHcEnLmQZr/FpcXILhKJkjEjjWjNkJ7ibfqBOUp3
h+8bZCOWdP1dbuF6wqS1PjhFOLjFOckB5JZU3rR6AU8Ru4M4XgWOUIcYbOEjAd1Vvz2cB9WlKFFH
Oj7M4npHOmiwyWlnGc6V75PduVD3Btc8gfN7LWo/W6YOW3KIUL6U+9npj6Lb6jmquAIEkTnwcopN
fBbd44j7g8hCoVncgY5JlEasELYX/gtHoryLNi3zOsSzzOYyB5CIfT/gxAI2GMIF9ZUoMyFgQa1C
HUxLiCyf8lBU+tpbc7AkR7kx+HFZcdvXtqH5oOQO8zvMG7hfEEtIHTB/mNvqcIhtJnViLgftHVbj
Rox3x1/ibQDMKNvaOzVGSAwalwPdNm/HCKSxG8pPoqH2RN5QPpd7Si3tj+9EbYd9AjNAcVIIYoAC
QpATO44Bpj28Q7QVP1Pjhb0EWgAc284eAX74Pbq49+0wgPM7aIyClU+AJp+NxAcq1vHG/Vp1Z960
5PdNxn0RHoEAEgkkaxgsQHTSBeYNg6ocBeRh5u4AURwI1b1IF1kUevCwU6dnXT6Oy3f4ZSXLkskk
EAylMEPRW77NXaBNvh1ZoVhh4x+6n/BmJ5vwvngvoYMyk4nCRrAx18gM+8/eGdwGXwXKSj4XejH9
8mJipl+AnKOwdXGXc2FteQDkLoPtNxMHTkXymEjiA2OJXDvNsKOfJXNFdwD3CKXMxcuKgnU1sSk6
hhPZ6tG0Y0/bw7SwrV9SrA4zfcJ2cXo56gEJqnhTTBHJJu7/Gz3xjvCUsD06jg5IKKg/qFHhPH6J
g3TBErCcKXjU2n2/+W73HUM3emsuSvY5XsUjy42qNskx51JnRwBTSDHU3SNfFFYqDA5H+i8Oxh2F
u8Q/iIBE8QA+CCMeIR3xOPwjevwzEY1NYcZHvZ0cuehXrtjrP4bWsxedIOiBGCJa2oqVSxeOYz5P
wSGHC0St1iAphHrnPC4iN4NezqCURXNKuvEdWJcymxF/Ls5Thv0ksId4c7Ifo5FIT5yCmDHiAfBl
gO5Md5WDMkepRqcIdYpK98SsGzYOhaow0Mw8fBQ5hzkEoQb968iFUSEl9Tm+06KfKFpczsMjRxBY
hcJCFGABcXHo6kCLvjNP56PjE0jFpQc47PO/4lgGP6TupPB5cRR9oHqi2qJ1PxIfwNkqf8Ek4Knj
McVZL1yKZvpMK/TTnp8+3CAMeS4CiOwg3wsDVI70URACp5CDxgqg9A98eqa8HGQLF+e9wwDj+AAZ
VP03y/fKt4fsAPby7aDWlYJaDyrTHM3ChbzTXCvCLQIVQbRfXDgIc4pkaCTPE8M3qKj8NLsYSVI0
YPixgjFxlspgA4s7VI8UVgm4GwRnoIAlNxHuTKfiP8KwkyBdt9s/BVWyJtTw/I+DBG+T1bNLrgkD
HVSJLiy6C1i4ASiIBeP/qUDYLSqaG0WIE1z5hD9Myk4OsnYBaQBk+pzeBMRi3hkvtJR0VwCyZ7GG
nsjI/VK/t+/mn9W6xn8IRRrkw+tqB10iYUT4+uxaD6CORrA+A75zAFniGz79CRQMbICgnq1HKzSF
C9giN0B47iebMezrm+CuUXkBCd9oETGUFcwagOID10EAiQ2psDOAgQSyzfI78/xMMAq7H3ZEBca0
hsMrHSykim27AiicXJFQ2sA1F3+0itbNlVSyUiYl5QHLiDSSv+5d9YQnLuEX2REklcjP/cA5kl1F
/ww5EwaA2ITE7kOzvGeaxokFbOAMoQL12lsKs/K5t3OCr4AWwE6oMUfFZuEb0Ihus1gimSeOPlYN
IkpKyEP7JvIfPujv7/MNtjNPHytfIPMQSViqooD6nmFlIhIWqLc/31r6M69ia3sTCLbEG0BsIN/4
XhzIUg0Eyg2sSTI1aIeb/FddMGoHFR/OzUH3oy9zR+WHKmIPK5SuhR75q/vCLG+z0AR+Ipa9gA2g
rwx3+Jyk8P1D0yKAZT92DWIE2a9BjfgmfEftS/5aXsnva4Lhq/Gnr55aJ4zY2enDcDnne8V8SnYM
QKJ9+kYBCccX9hsFL3wgDkLnfyzdV3MqSxIE4F9EBJ7hFRi8NzLnhRCSLt57fv1+rdjY2HNlEGam
u6sqMytr/s88OhbZ2Vz58p6kwWNlGhc0DaRiBQvFSqpMmuoc0LhcUU2oYPWyfoZyR7Gkq4HXqH6L
SVKupVbQKlKhIi0bIqSO3Atd8RPl0qAd1/zwGtja6nIJ351+ox3SqTUxVL6Sbx8/tGwZA+hrzwIw
UIYdJS0gUJLRfs5la+a9g/lg6x4asz3bEwZCKungEDZK79MsE4HDF6MHpFX9CMlZjRyFJObBdjwR
J8CduvYGjrAm0Fh2lKszyy+m7LGrFYCPT8VujNQ+6suz2eMHmS5BvyNL+Ym9VXNW/jDA1nawCBIw
YTukJkr+5j1MXYypOwOTkmlt/z0oOX8BAYnutL+eqFUooDeqby8XhKXwIjmzzAef6qCemQ8UcsOZ
GnXpwwckOOTS+8Glvq2t/71mpoJ2bsny6j2rHKAFDGlNWEsKfBcxqsx/059RX+ucnKp8aTLuJvjY
UrGIJOoEerPGsm022uD8Da+Jw/XXKGPnlFkEdqdt1mlgHSnz/XPDFScAFqpPhfC8c5oFUCD5idua
HWaR1pQOGl6dpkADphRnq2pmRmBvthp/Z4dD14GINIu+zJUyiysO4HzmfYlq4+I8qcrVfp3jiWnF
XTIxp3KfiApNZpQwbSkbwIdL+doFML1SHaJJ0H52x0FuXioozeEjkECyxwC3FGb7pnj3aiy+3ZYJ
jLK1uAeY3LfkhHBXsvfN51Z43DYR1ToCodziMMTQXWKRfWAU34d1W9CLqg1Q6BonGlJ/l8Wcq7y6
LN9/DRPx0o8gW4veqfX8DODTo6wWebqk01G2d4tT5UU339O+b3Dt9yl+NZkVfN3KUe/0LKV7urtO
VVoVFYjyuQg3eDB0db/2bS2q7Wkv+32L/UgC1F+OCwPNX0zJn9U72qJjhFMv50ea+yuJzsVbUUkG
X/q9ewg2kp4E7EvOkBmmxwKGJaOwBtmXdUaw+g4HD5FtBbhpttJHOhUKMNgejymLI+APWjdyQ1CI
YqOdeIOWOvmin/AxHQNh7kco6Yskifld9bivaupaVH3yceJNbzFFs0PlDwl2IQH6ZW+/ctYxEoq2
13+3/5SAt6YCTxVcOsXXSj5VOhIYBChp3T7JPCsp6ZlEQcsWbhTacvzIyh1W775WKJJvVpfN2/th
Fl6OEnlgm6xLmXduwLHS5qW+7SI1jAyRcyRXSuso9N84+cI4hrVtUxxqvDOZNZ1zNSj1G/CHreMk
eAUajnL89TQ+h6JYDNz4FMC91nScGebbCO/yU5nsKAljT22hMP8kJceohzq8KE1zDTEcjiMM3Zng
0TPc1Dwshrb1xTf5PQbOrrg5mBRjuZkaZixJeQVO4Uf+0Sa2XcL9YcDBrTwFmOgs7zE/tyGyMFmm
NpEw2gfE/EWfGgcGRWceqLPJ20ekoJtCLJfmAU0MRmHJSVi4rQeX/oLEaD14mi2y+LiEP0bY9Cx3
MM+9fKtHDbi4owH0XXZwnFqX97/YQfH6/+d2wneNVAhLZmHD0JKsNDYBdywBgtbL+5Ydbx33Hq6z
vaIpMyNcJP6WYj7gimX65nCi5LrMOMMkDQiLn4K/AiZPJR8AwgCsOhStR9d3Ok46nuBR+DSXP9z4
QjCfZ/AxoslW8nTACnYTx62XfbY/1TXyiVX0A/cSejU0DbknwVNIGkbjA1zppz8D/yR9/P9BC4nq
QJOLwI/Eyc53BWYiB/QCOtMAkAl5WuUHuZgnKKgngC/PzyMFbj2cwPQfZcl65xZfPy9NcIYAl3fA
gsHPFfbYxgk0M5lavpIewwt1FJQSbyIjKxziWkGdATmuKGMbr6rnYrzecKb7Q/Y621Q1LOC7+140
+uYYJ9ex1Aw+uq4IIz4BB497HWLjL9IO2NZ80TDn7GIWkcOpIS/ynQooe+izt+pid5ZRRaILPaYy
2htNcOweUqWsBNG3w/VwD1PAWpJnqok1P0mpM/S+syAun5fwRdzamEcgavOpGk5DO3WhpW6a1u4M
pspICQ0XSRqiyiPfYBFpCB0Ls7mO9zXzcOVV+j8Gwdt64l0ZXpE9nhNGTVdeTNxePO15tgS7+qzG
v3uF8lLpmOspsoESDZaqm2Xt8ENri7OlBDZPfG626LfMEQwL3aM/AfXE+mf1eHzs7B5+ZkEoSAb/
bzU+EGalOsvh8YuQBOlMX3n66xnWPLRU3L14BZc1gBCepbblxw/lR46s2gSB3HvxXfofNEzrMPH6
SJugZ+w5efzgWFrJ+GX8pxOvchh7K69KVLt+BSInI9hIjNmk5Gs5tTGJwKNyfCMuZI4EVUGO7+Es
4fsljuk71IkXGsiy8ppCFc3jsHZFFJ1qjiihMMXt+KdqkKpGgl0/RbfgEaHkTHwrgcMfwSVgFVrq
5Pp8e8qLkfVvmXIsaygC2ZDCx9nngl50q8Bhc7MgSP7D8dJKM+szqkqLg2J6jQ7fyTd+UWe2e8d6
q9FYy1N2Fb0KgCWk7/ZfiMSB2FCQGfFmDFLIbza211mZeO5kPasReaI1Ezc8DHd8hei7FWXIc/nh
j60zi/A4ZHTchV92Acs4vy0eu4iKDFcy+abHG9JWyb8t+qYa7P9LqqsRW1e4A2kGWfF40zcO4Vah
/qoqv0+VQL/la+c3qslwO1QOn9i1z6AiIeJph2fzvzZe9Os63BfKmgOUXiQ0qcrlWA+sv7YKiIAn
d1PUaqc2AXUn09t+rfpTvgZiQgyauXsdsiXtIOe42CNXzg+IdUGM1RuAAgCEfgsdKRrMFmPKYbVT
NVVVG8LKbJ6lMm01Lppblm7u2q+qVtzu5jN6O3Zv481nMs5QXfwsYZhitut1+DS1tFsAK2KsbQ0b
hrLhUVmgCHjaG7bSBUQc33jIZKu6BA/j19iQqncNiZQjr+YdfnAYQRMeYHIclcxV5DMiQY3uZl3U
T0JzaKo9oGwMLM8d4nzfycjnuZbDDUgSnc37VT8c28vQVw2nPjl1deMvEMRk+e471doBuglVC9nh
9NOrdJ7EDaeR1RNoLzXEg3Gowz+QxcijbF/NgPkMnG5DEQlpgek4q6bNeeuC6T+ywAycpEad9u3F
U6G0+NyiHCsC6QlFlH2QFwmNlUKLSlvBT7y3teVu1Mxfd9a/VS0cGbVKth/oQamTsSvBeCDzN64v
4ET6XhjsHHXB21RRk48I+cn41b5EdVsbDwuCS11rOs1MlbXruzfT5KiHgBeCunB7iCUiIX2IwA8G
v/8yqpfT2izbMOYxjU2lUXEJ4JzKuksoxOLMDQYaVF9/1Ii8fDkRjDWyQ8bISg966cubdxFiJkh1
AT4Gss3oJEjbPw/yo/nfTI6FSdlUMSATXYSgYSmIzezbXTU302tpD29r24lctxOEanpBisNid4Vc
8NK9zHvov7GdvbHntZL81dT2G7hvDR/bf8/Jrf9qB5Txrqt4YKTD4VLTLpKoRl6dgOceGic342uc
b27Gqx83jjcuDdzYwIhbmyr71jZ1gWTrR5MEsvXSMF8zA4O96Z5ARXT0qEZpDUWl9QFGq+ZaHBpa
agstGHZUUoBtemEFQ4AMkzRTh1aS7s+lhtwdxro1+qs+80t9Vo/QXEKGpBzQ8vC3O5hk3X5ydZd7
3rzNYOBOROq1eyOZbrlfiO/9gZYDgq4L+B47Mm/Vrba6ZAKluLzXNeo4PyFa7ixq8hE4amhqobVY
1i6Nv4Wgj0yjvaNmmyxrkUfuP5z/bQvpJb1tPcz5cXKzID9/6gLBA0TJ3nqI/IfVaEdNR5Yrczz0
J8wkRLTharzdjsickzgllzbs7+/n32SOmygSZo6THsT6C3o5rdlh1uCFYE2c+ch9vCzTauL7dIk7
odXybf92iWoAXafQDW7jXPxv/wW93H7la9kBHXoewgp/yk/IzW+GEuZG2UF6QG3pfNo0w0wSJyHb
PA05IWYdxpvxehgYj6ATS42L79TU6xOgKgxN3YzDibYegugVf7JgApy/yOiu7ca5D8c0VaHReUjd
3yDmQZWUefGPldIBfbr+k6/O9XY84sS7YnBw0+YzK4ZJWUddXepMZRuSXVfrDKcuDe1CO6RWn/OB
jWfomEfeCGD2nY3IGCBORBcqPk9CX03uwT1ZxPPrVlnM7kCkdo52kAy6kf1c/ub7UjtGlZqxsHJi
nsqBjsE7aOXbq5B8Ts3UeD/VDyqgwMJKd8vz39U7tmtRzXQ9K5a1g27o3L8VPKF0WCtmlFxGLKiK
MpjARzmtnlMQVQ68qmWlDa8FhHuE4Ml4Yx2ULEYcGl2nGNcjGT5uPhypSmx25KK1K6VNLmhclmDZ
0FU6ReN3PQnoLlRitATTn4B+CPhTuAFWqYXKbcICytmxbmIqGXLSf8dKsQN+SXS2zGPi07Zyr8zH
i67w1F99ZUv7j9w/f9CAim2ZgWybB/UFEJUfyiwt9VRWa2huXSdGCUHBFPTmZKFSAtKx6wVsQG0l
CbeuZjoFVPOaDBVDBfN5TIQ2U05CUc//bnSmBgnu7zobcnb8+6Gl4gYqqUqm44Xb7KmA+zp6IHpC
jAQjCHY1YHc2M2on6co8djZua4DrIi2Rv8mpkDbkq0TfC8O8A/NTWd/bmqgJQj1F6NbSolfsHmYb
/W793HBp5FuoGqKfw3tuCqhw95eKTe0L0Il4RSCsyAN2z0nwtoOCJIXGqaaI/E0Mlals5Uxdc9bu
y5dUuBFVp82qahkpfvSTuxzfK3lQuGwo6l/4mUpdKr8gYp3gqENYVWaBQKISgpfMQY4lcgaJiaHw
fK2kw9qXtAGsZVBFntH+o5SUJ0mey47ibqoqLd7IsYk3g8JL5HpphwWqhlzExg/4rfx705e4h5G7
ZtW+nZdIK+njYbyGtSXrnmKIUpFxD0NehC1D9S6q27Jic9sJGJWbia/y9iDkI/q4GSmeD4XiuLLQ
sDcwfLA0902DMnyyfVQT/gT4KXC/sX80+JdXRn7+ySgEJSOUNVzKXP/Sx85qhKqwrhcjT+AophdT
A8HOQfSbqjlV+jdbd9SVTPYriXtD1OAgTVmMk/HhVd38LLbVgFS7EhK+MKEpPKHFleti5rNBfwHF
LHZ1WdqBoEvQRkGOo/AKh8qicgrDA01vZm4Rvihrl4ykR/L1dxM6W4VZhgBSQMBhEADNi/ElsLf0
UuQ34/m/c03Sxe0Hx7KvXX9zs/svso+BZtBN5gmS4PBXKQK0f3LNA8iOUmatvd3dj9yUzEa6KyBh
fxmixdc36lgDRszW+yOZqrvxDTX4s+6GXPfJ4oloHEnGRJwry9C0h0RV42d8D450Jf1LE3ZJEt03
ovvUaEGbTd1RXfGOq3kCBB2G4VWVimq3EtIFjLOqq5TG7mmO03UxyNaOsXnSWIPx+u2E/kNelZMD
jXoNcUTKjY8TXkTDzefucxWEhSmFSqYaKO9ToMCVZIsft6qrAHtV5caJnn9CnJa5I0O+FmcJOtMZ
hKsKCeyvHS4QnEhJtU6QtGeq0ZtSNS2NV5dtPv2CwpgSbihSMux2AQZYwatsPKqFYlAukDBv9/ad
7ZybeTw2dWNLCZyS4afGyfj0Y3yHnOWuCMlDDAvGv7KYRxqcy0RhPsbz6/onzsuWXf4w+VVNU0uN
ta6V0849k/riRaJ2HOwtA6ci7JLnEFi3UFc2akViPgeN0dXb508IMmJW2ykMHday0CGZLd+Tvzz7
Yi4n4q8j+XaGkPME3Cv8Y/3N46B3Es+KYIflJKippu3w/wDfBsQyQFC7WbqR/FwGo5krPQTIhEIq
TGe1mL1MUNsGfa9+YsTD7X3rSeaTE5QYBJMqz2kIyusJ5Rc9OpMOjwyKAWt6PrCL9xNbf9GzEdDt
mMSZoLCvXd7DYwIQT1C5BMfNB7fZYkRzTs4/uE98sOgHC8jKSdwlDQHMRAAZQS0A2YfWy0f05q/o
ZPtRyruYiazrcjSejvlRmi53iDOibACAAiXDvGb2J3alnDFpMITfAl4lOz5+gEe/QnAL0fDvU/tA
3VOQpLrWcj5v+PxL+BDwQhlB0DSDqjRFVuQZ/84q+yuG0uepmt068szodycBwYdmz2xFcLjAbJun
gncMFm/ws4QH+avKEdiT7/ltllLOKLTGVR6wZmKXHF13FFViWg8Te5lBbaGOTKZBjcIbZs2BFQKF
a/mb+2NnQnNI5I7nhmSUZhlVQqbugoUc5VVzYfgfQyKDUiyJRPqTq/HIIE8jJHBK3V2q5Cd6SGOW
uFvef2A5W0GppCBgKkexfqwFcNeJTFRGxFS+frpsSLvywQq0Rped9Oe6liXIdqvClW8krSMv/dc8
IqkoLWsQwdki/BZ7SFzSOTrAUMWhqAnI8y1VlkcZ77otv7Z4pER5M5MLFQDqi4rFqQp5RzbomW/l
K9VkI9mfjlFLLvh83XKpAh6vUd4ryMinDNt+GVKIPn6y7YiMGqUHZiXDvfBx4ZD+K0h/Kc4sQW1j
4jT94/738Y4OEOdFbI4KKalCIg7bzuqxxkUXgdZqxsnZEq6JHyxEbPMmqag9MQunwA0Fbu1G6c21
YeLz2L0Aa9JBFjp21wCcWpF8KvOc/S9Of79PrQmilcruzvWW6k9oYrUlPg1pYnYNCoNEj6LGtNPa
Bj63GdMeEJg49qX7jv1EL6EYr+qtzQDOKTgC8emoES+IfHQV5tFQZOTvj1GRJAUwhzwYboNXhdg3
rT3fzl/kRpXoPzhAeHbo15unRSAzUwEcRDV2KpXn24N+2KHItrd3futwGvwAPY7BCICKj6gWECp9
b5eK/glu4rQsAoV3/Sw/iqXQtFXNCgz5wZ4LdMUgt3j7Nh0EEEvoKLMer/Pmn5tCNUKbydj4u7sZ
TBzAUHvkpm4DqUMgN7mWxXJ9EJP0VzKgeA2Mn3Qv+Usl3nkIzJXtIPqS7UhyiJd93h0jcdQw097w
cbIFAh2X76w56ujITr/K3MfulcL3asyE6u0RNfKmcjDCDfEUBpcV68Qtn6E27xZ4mCwbx1iTWHOX
KwuMw1c/ocken2BQSN3cKZq8oZZuIoOPfJzS/q4xbNnKbkvTOPO5qulvE1f6CdPL9v8Jh/8ZQEMr
s9IM8/g+/pcd3MuuYWa0fuP7QPL2n3b9A1neOFcxi06N0NmHiiB+DvZkkXExWTHatht+WWhEsVPD
14nWtXw/lfdxZim4+w/xMw3hz501YWXbyg4jXeW1fCfM2b1UUr1znP7nmNTQ19kXK7r1ThXSGv2x
Z+7clWs52T1ugUfa0Y+7ekpLXCretuCvEf03I6Z9K3su5bsXswlI7s2d7PAx5vTxLEsq1tOy+X8+
bx4+0jrPFpMH3/dDnOsX24tJcXyTpM9yqWqhn2HE1dtKxCW388pLEG+dDYKZ6JXuLUebyeJQXY9u
DqjOkl4uMvMkvnX2PVON1jXTwxg8zBvzBIO8UtTKt4q/h0FRGdVajkzbQWvrCNq0ilx6W3tOXKMt
hwU0KIS5YojCupQnNK4XM9VL59F5/bv/FNXU3XMjh9X/jbrXZfXoIFnFObj/xJs4TNKtXfNRC/9n
ExvM+NPxepTYV5OtJerV5XQGj3PjbAcSQp6QChnWzRyD/qJT+JmTmVQyAK3qvFfoX9/n+8aaoJIk
Ycd0mMzJCmkbQrKaRAVTc8uJfjS82eajG+MkY11H+c5zoPf5sWu7H3eZavfAg2qY+iyM9/W3K/10
Ts5NLjq2Fj1w+b46NpLdVH86PE22vfX3s8GKePsdtXiF75qbJtfdjfpFAdbbTQ73xmaS6F/drfkx
ng7375t7iY0CVYp+3jMAThdxy8p89bKZWjbX3L+neB8NFxP24PlM46GERrR1Is1Bk1x/Pkp8nt9X
nezw4lHdtAFAgCuSsb1eq95zsHwrnDRAlBOtVM/i3y/K4WeZUX7bvf6ZOzBMMIkuP0g8ujkf/fJx
+SiOpoPEKNo6rTh/5FcN/2p/MCDzOcj+uw9Sn5k0RXQ52/VGwzTY2o5Vuxkn0zhrdrTJK2fl9OcK
zHMo3/OVwmj+lmPCWrJyV6mKz8uC/aC/tn/N1oouZF+XfviE2W6hnR/mxqm+MdL9dOdC6TDJd5lg
4E/ZlffOs0KqGnXNgfostqNhvptor3HJOuEyn5n+Wl9Et9Cf05Fa28deWiITAXtK2da2dwzrO9G/
5SzQ6bBo9gaC4/YRdbZvrgsgLXzYUkBezHPjSvd0yVbYvB++Aq9+cmjTswiXvL+oj77ZbbxO8eMU
5zs6pjO9V+8kpXa48PToLcbR4MgGdMlvKxoYZZV4cn5IRGSZf/BQaHhYGFC9vVQlwlt1K+9nZAVH
tRZvle2+BtA7drEOq/62u7vVGIfh3N4wNgwZLgF+3qRGuPfGthgnOwSWv8t0nbiuHUC+BOVCnT7q
BVPNtG/92/j2s0KIdbXI9ZlMWgHP8nSSVTgkB+bMOAlJ5yTuOe5hagQAUeekZT8V58I2e/Uz/UI7
DQ5KkT+pT3KlV4Y2FdRlTBxxsRFqxrmW8sB57vbRspHrJZtitMvAwWwwHaRZyvSwLrStg0XU4ERT
6G0xWL39W7GX63nKAeA+4/wdOI2LbTvssYqtZPOHelHX4bCY7N8TbVvRhnRglM71iK2XubkcxEv1
U2fX0fi97M17S6dZoRC/ZKBGLJaK3vu0m+Nvbnc+JYCmSXZYjmMc/cZ3a9KPXphL9XFZxGBMKfkA
P6Xhg0TAZN+uqv7fjWtClt+y2WdBZOwNlZIG6LXPxXKOtlCpwVyJeO3cfTQexjk4z6e1HN0iKgsl
Wcte3h6NNPuit2XXFRxlXAeqXk43RGnj1IewGRGw8RnUefS2wRfOh5mP3Pf2LddT+BVGrx7PiwSZ
cifdyXZSCsC2FfcXDzj2uA37N6fHYhwOrrQWv2eJEVwaR+Ohq7YHLp88LFSQduarZ35M0IQeUpUz
cWfmIzQrAwcPIP4mMij6AgBvg6Onsd3S5WaqONDYxcxpwmkt05L0eJQVy4uwpQ00o/WHAP50/gzz
1oH/hkQmO+BDUIFRSaRlbB8w4VKwMD4Sx6Lca2eYLaY5beLwUKXHpmyK5B1spYMksOuyD4JBdzpZ
TmL46y5qWnbWWEnk2n8Y96ONNixeJVrb7hrdCd9lI9TwxH5j0Mg8eJSZZJb5KH4j+Pvg4eeqoyZ8
lVbfRC+XMl/Sx4I9gfOPmUT99f4kzYQyMP1optcVHS+dDR/KVhCHLk0eDBZxwPrWtQYcB4ifO1lV
hhZuYpZiMKOFctdDmjVgFah9IkgZ0HLESmuS9HVwdISxhz6hqdUVjFdfVt/ctOk846N1N4gU3bN0
G6DMBIeDX872mE4e36eiAfCO0ZblsJ/GIURtzAJjNPJ028OdtvukpCjk7msVH2eZ/mpiEqu8woG1
KoRUJiweg6BYAWZ66cHtIxzH/1I9yAMNZDs9kE5G/9IdI/Mc5gvwgjynmRjt8QUfBLbyM2twxP4B
auVQIiHk6fJo7C9VBhAOlrC/r/vWYczgjcLAghqjuxkObivrrtbsr6KV5jZaauc3uXduWLiWMx+P
NnwM49jPfUDjj65Ippz7horPu9s3vlWPb/D4ByOojzkfadZJwyVoAm/McNm0EtCC47Vnu66tgs02
8MqZj2B9++o9epHXOsTpVfnpMCMuE3FeP4bCcDLatl2t1LQOnuEGtGjTTOvxBXQxeGin+unuWgfV
qnx+n3bvjot29ApbK93J9bL+M8gPDh9idY7Vb2XHOfct6uDFl11XzXVCKUvNNThzOSbfZ8/I8qyT
+S44D/NcJORYg9Qo/8+VfQtZR7tIO442GRR7lyfVckHzthDyRuWf6CWfsSM6O6A1N68UsmHsLc80
UpmTRTchRRgdg49VBkWi5AmSCv0rKpRN728pnz55GIOXUTZdCvhXbCcuORPWoq8L+yj93coYrNbP
0Xjd0rWrdQWmsoIGHkZAltWdfG//QBPtepYyrbDMmcQh6jAabYljyqtAh6oJgsdPLZWPj81900tv
Bxng9L6ZW8YZdEOQw7B6s91RicLdrX1/oxNnidnVs2BQ9APE+M36+hLZJCTHfxuL4Qy4J0DJyB9b
8Diww55EGy2uv9t/f93aoD5YtOIliKkxVgZrrwdEphpKCkrTPevD5S/PNhDOHzQS1Ii1ZRMTy5YE
4vlAp7/vm96Z4wUzVgxtIIeeJutW0aWgbvRti2IposybttHzGdhq+Clp+Cjfp245cIMEsvr9C59w
iE/vDOr6JDn5T1ShGebht6Q6rfMl8LZ8qY0aUdCiBkKnmdle3URAmhJDghNcTrB+h0h/ahALaKiX
OneoARS5AXZ3MR5lupSgeHy1EC89s6EM4uC+HDAXKqQeFzZf740t1dqBZ72lA+O5G035tbHNvJ1q
7CDg9Ggapj184oOWBQFgZdUorns5FGWwWt67jADvHoaZq5sbENZA3T/531tf+nEEJQsVANlcocmF
sFlQOAVxTWnzjYXkHvikFAsS3SZPhv0sv1bONt0ANvMzpJ/mkuS64vmCe7SmJq8Agh5pFWTGnNce
bI7YroeKgQz5nNj4Z7CZtbwwMN6kh/45RP+tBxrQCcxbIzQmIliIF7rujSbZZ8UsVhMPWkGOSz6n
6B0C2oLW8ubS59VIQ1bilEuLAIqk+zjxdOPSMrlKk9h8UhwW3EAG6pbBrX5NtS4sjHcN96EDfw/a
su0JvayDVcdC8Hi1N/YCEavvEF53Reu/6CKEnpe/GJFpYTtlw+qkYPakrffWzC5ajMcDAdLetQD1
hKXFrreU7a+kx33I0cI+usWAIVOLS0mnSCMpdTUBt/Tse5OheXAaXD6nKopMPUuVClYiUyYyw67g
2rpwk+2O6CmmBczERhLcmqCq9LWRbCCldwxT043VxUw5BDW+HqfVhdFpJliavSJQlp+cuqgV5eN9
F5mFouam0Rx7nEVmR6v4FiZNPNVLCWJOqOaSEeKp9WLX1DKlpvO4Vq8rfGGlQPDK002ukPEOc93d
jEZS7xj30QYwjUc9jNOOzlkE4J3RhrRbf6lB6H8rsEWAHETClkvgzqfVLMXd4Dx4TviCn3gdh0Up
HGc09FtqNkDi2SZxDSrhRc+QcRK77cTFZXUwcrlsGQpmbzoyDbfkQ/5yk+dhSIrR8scak+oOR3bS
BY0vTiv+RGNk839kSPqHA5tqA7Q2VOq9zbXBtWYpSQ/9K7cGzWvo3rdAw0bT5xEsmL2eUSyQAOcL
hQgPAoQG0c9gD/pHtYGsXJ1G6k5b/af61aS8HKTq0iOGC8R1NgQNLxJSvWzXLCQiWekL0xJXhkOn
knMUMNdA0Q0uuVo4akJPrr4X5wIbFMf5prefBC2iFkPiHpf5RCc0cREsSyeN1/DHE5rcznVez97i
XHdBaGW/5LprulzEmGyJc+KDsY4J2iWMH/usVN1oLKI+zbj2keHQBppV8vsJEeVzRQNqdkiFvab2
/44ZxnQI1+prSNyiLddyyBiN0Z7fYh2051KE22nn4FpHWvVcaPRdtoOoXVetcaAS4PajWei8mksi
0cV/AOJkj23bY1VnwZ7ocKUrVKiEt6fKI1U7vO3bEGJ/HgSu2URjDbfP9+dUF4SYoJHNkKqRCEAi
k8OAlxbdoNr2OseKLTIFNVF2tTOdJequlfgtrgyDKEXj4tcLHOR+OWjOodk4000cavOOry6s38lo
A+em7fhQz23789vAJOohtnKI5wusqqXFDDNwFtYBYLyTCHv+97mr2uV8gb16yxNvWmjgpECR0l/v
ubOfW9T7peVCA3E1I+9NGyo1sBZo8ta8Q88TPmfx62Hm+7z6aCY01DReQRG5buevpVTz0cz2KIF9
yM7DDB+XcPP2YvJfikavgSpO54Dr/GgaUTOFRkjRGwcIO3Sik/v3nvFT1VRv84wvpIJKQD1CcsVt
Ldd5DcDagHqof/3S9BoHN6XpYRkvmmFgARqvX1Z1U2dIvDPd2645bSdZ6ZWOj+rmv8SXplB+9/VC
N9vYWW7pxtV8BSGHux8/EHPeEv3tmDFxP22SfXcxDC2p+R57KUNlGmSpXi/fm9aBDOGLPYH3o7no
8nIDfVp0+40HejvcHfSdoTzQfQFUnoL0OL/qIX4ER/4dC9vyvKFbdWcgVOXV1XGcFAh9ar2stXyP
rp9Ew5LQDJtU+oXO2eu5nmkWVGDkvM1Ec8EqpXlvL/vX9sqADVNHDPfxnudw+aZRLt49S/lijQjd
ZKD2UvY6uJK9Br137AAuDHFDsy3KIajCkT/Rp/AfsjzgeG6PhkcA8HjQ7QD3J9T/zSmX9ZhUnZdk
Y0T0baOigq5WWhEaPxxwn9OL/jDsehBAJYaHWcLAxRKW5dQK0nK8jESKoNsZGRTehGpXdMARNcPb
Cz5voTmZUaNVJ2dxWyqm4jlljkl6QHvwKbUHYbTEYRT1D7P033gNRdwkWLdfA3FN16w2YYhFK+4d
QKHpt1EyhUKJdFwfvd98iiw4hxC2JPeEvqt3nDZqJaRZ4g/rgQ5tL8EII0E95MAxutAPrI/eQziE
ybEWbTTatxOdRCeiVW5ne6nBtD6tWp02rGXfTHlMLV/Uu5oO6wX20k7CfiBlBpNYPLnOufL8Xrb/
mgyezGXZ34b281MYfhUMGa7tuzlN7AN5Wpsps6nvmWB1tyRG4Nb4GloLVPCDqJehpexFyxC8q6fW
rr5PkbrSnlzsVQEVXyOVCBYK85AaqTxx8XlJWaGfKFbDXItERY2pRaV8n1xzlUPGjDXBRsD4h49g
s/BPZFyqdRyrZE4XbqVllyGLnX2GE24zc4gYNDH92WF3ZiJ5ur9jjMZq7lJ3kJ1NbKwszLZ9VBNv
K9aMu2boOeI5u6+ccs0lcBG3RtmGC//O/bMPX6fS4b88vecUt2VXFLNNjBEm5y+uYjPpduTHRm/p
LHRnDTlnzYwpCm1YfWv7YfTkQYqBYTwQ5bXOHJZXcEV8rO4kKgGL2qMy9eSjKYGgUseAmyrLyPfi
u7Myhm2OjfvEEQUfGVlLdBvfd0N6pLyMe10rJjyZECnw4jyCfzL5y8jSFCQpuTnU1F1MaaRrfp83
LrlQMZzvdSxJmDGS6GYQ4BJsfwGbEMCF34OYG/rnrTzlY7qb1IqoqSAklcsOAs16189/R0aQVppc
M6+zo9YWx3Dl8aafmrlyTMdAXtEJcaXtpuQTtRun+t2tqjIIkYGLdf/wqpx0oUMvG6lsbRVVpz/B
tp6CVIK3ig/HWvbaGUr74qjtsY8X3ZKZnP7hzRwUxGg8CRmrV+mqUaotpR7ogdGWoPM3KelxqEdR
kLWbFProKPTsTjctTP6xHO4g8BDiNMo4/637aV03fz5rYlXt5sArlq73lrPymSIGkaJJI3zGo/sb
ZbrYPHRkKCNVH50bOW+Ci4aU26zyXf15Uap5ZKjOikN55E6njcSkEzhD62xeF01FXK8eDmp5BN/T
q3fzPq263Cd7Rsw4PB3jiY5GhFdf6DFc65Xs7FI1UX5/Le/eLmima83Otzh3dVMpbQPq2WdfKZjo
Wo6+ORiOZOV4Yzd325vM3uo5C9Q0oP28Tgu2McXVOMpfxY+cx3KdV3UQXOkBRIQn1lnsFJqkDho3
MK1WJomLDW3xP5TAa03m/6hjw7ST38yf/BTM5OY3pXmp1jOnXwTM5rFBIJDtZ3N9vikoVEnCbxCq
CXoSDNHI7KpCyXJQEJL2pEhdHc8qLQLUqRzHuMjQeBt9Kb0cI+EE2Yx0nxuNqzBfD0EklOwy2F2E
s4nPhF2F1pSK8DI11kcpFYQjL2McAq4jxT13PST6ev67je4QrC0Q7wiBywTNaBRyTtI2u9osEXak
XvPqWD7LhU+OJZSQSSCMaHCAR2OPK8ZKTJuRAPaqEiPS+A41RKy4AA2pJU3M0rx71ooWfm6c96Gv
U2E51OC7ysfeEttaIPqU8+siho/zt6feSfFOp6e2+dQzfHMq+6/zpl7kVG7K0aZBPHXs7odGkJmn
tZxXqYtf29DlDytHj1BST8CYgDwoIIRBPckOCSu7rcCWdAwAYFgqsKs+m3pZvkF+h1GuusqWc/ve
nTAoyJChl0Md/4Ap+O0uqHC9nQJTXXITeX4o3LN9LaDWQTgH3TFyLUNz2G8EmSMznsiuWAVbGhcz
39fgJth1FlPcvaGcav/W6Z3wgLzCSROyglCTvg5xgoOgEylnzEmAHPjv8K8OmynbZ/LErNHICXbs
XWLcsxbWLtP01wcEHnDGHNDFBoYuCdKhAjzsiV7d8jCPXfnKTa9u2kPxVc2/Jd/8/JYLmNuQ+Hq7
ZmgcPIJvSzbjfIdFoVKY5i2/gKAcGO9Wecn1pJ/8Jc1dclylD6X1yilR519jskYYjdGIqI1kdQE5
mfZpy9hGcHDWT3ePD8I/I/B7w3ahdkyELENpsY6BHUVneD2iOx2Tahs/hOLwCXIf1LFEtpmxaovO
eD/RdKfBMdhlgz+g1eqvecsiWHzyzTh8KuOM67aw9+WrSlUnqrgJT6JsvVWnbylDAv/LmyNBLqwl
TZv2e06t9Q8WrVFnHpIuwaK8xn6/jFbjPHgBmg28SIB6QVP02yAXdydyItG8KYcF+khoSvyVoXIn
n+FSLmgffWfPo84847hztSA3VVmHd80xi/aDZZpePS1i9ij1nO2mX++FeC7t9E+Mvd7TWVlbPstb
uk699uS0rqJcgbHBpw8wLzq+KsBmXyx4wFA8kbs+KkTQ1PCSiuAx7A62jqzGLVItUl+aiHg10Dl6
qr/xTOAbvboeF5FP/PW2m4J2g57PSWWtHl79hjh80MuLSxYpkM1SdALKUaeqHWyZ1jUCYY1J26oF
lXuOLonm7tEKXBmrhuJEexAo/LpqAJFtOSiKgfMJOZRJv+kG23gl9X5TezIRKSxmPkzAkLV6QjRZ
22shyiO265tznSfb+lXORA0tKcvhtDjCjeS1P2V+TZ15vuqw1ky6TRH4uLYwGA4krwW+9kzs2AMQ
rfo8M7oeb2+z05wFXg96qvFhHx9S3XNuvE41llw2kr1FfsihBWEL4g1iOj1CX9Oz+dSVk0zo3U2l
cDGxZaEr1GGtm0mnjZtNm0ohfem5066J9MbSU507IvxE2R1K9n2YNWIcCjtlK/DXvTDmWWnoGL4b
53P58WPBA3iWWFbNqrkeqmdI67UlqifZYKerIaBQZ55MFI+jZ+35KyB4gvO/oll8qDrGYwwRJeLb
0nJfWx16LoBmGnHC1dwVa67E5VwHQoQ1AlVYAA4Fa5qjc5CVJo41H2R3ql3m7ZfjXvHsQUTdnCc4
0RxC4eAjBGWVbRzUCjX7GVQDLATfZbOfDnVmMtdTP7uhTGtGXyAzIcbx6QfJY2uVn9xNgItKBmVz
TVqwO+MufDWHVwN8Y77uTy+9+776iqp3ceDE0ry2v/RW+/qOOUhUvRabDwUubdOx8SzUFJNpk3NS
1RvOMFfe0MkZupGrmWopR3udW/Cq+6ol+cjP66dn2xTCy3r8jOLLvlFYVkMvWqaeWw9OHqlJjEo1
XZ8mGol0vVgwnEBysctWizroj9Ut3/91fR41/kfSfS23le1AAP0iVjGHVzHnoGi/sCRLYs6ZXz8L
nLp3bIuSGM7ZGxtoNLpP807u3tjnaodD42BcblUrzJtrwvOn8jxXu48p0NdZYOdm0OLy/lfqYB+g
w1yr2V1lgS95w3p4uqQ7SfZvSmv9r8yT/CzKHtlfoDVw8vmz5EnWXQg1AmeIRNQz3ZieSON8B8mX
OeD4YT6S9SPQj/m7VFLdkauXSlI98NuB16jdewgtxgLULj3Y8/ecNCzifBOxet92zi8mDXk2jGaH
ozKpyHc2RB3wIFsku9P7XgZvlBftyLkYgwjXSDksrxNBopazCLxx7zgrpCDGzMThF5tWH1nH5shW
d1PVP520iz+7ocUtVeUnP2eQq0vBx2OhzIFV6bTpINy1vbM/QjjAOOFEcPpcm0WCt/ea7sgZ4W5T
pRVyzVOrFgqeYAxvx8GOkH20Lo3CDFfbXkbLxqDsDDMrGEs6hhR7yAJtj2WHoMW4Haxu5KCAieGW
C6KhpqayCQ1AaRIvLEePUctVySlrTmncmif0RhMKiUi9ZD+TtrRGvhJikrfqvsRQiAla5BZZW7Ka
bumfG1jb13YqullT9+3KRGOFCVybb/pJNNNh6dZLD1nPDcbIYGZrKZh+i8p21unH4rx+kYnX9oHS
MeqBGbI/rCpcirfW4k4MH0PP2w6YdK9x04YV2pB+mVnWNPxSqfo7N+RT65fb272p6+sMzjPyafIO
p63XPadMJMRku3Iqeeb5pka3xQFMlB7pp7Z5e85et6zUIqxxFn2oSmo8eTNeRwf02V+PTDtTcqjD
SPyxV60fnbuq4BLO0ydzN/nQuWqNqU4M+bZlDmoK30RZveBlRsGYGHGzMhuUj2NSWnWBhFns5pNR
VvMZQ51ASaMkmR7ZBMdPgElKTO98VuyEhNopHUNYEg2FqSDr2Uq5cPliHYRubDcQW1GyiloempCW
NmhtyKq9/0oeK7ZHmPjA08Fsrg7FCmFQlRdMybGAhl+aOLSLhSr7ruKnCaNVuq8hDcMl4s9Yrafr
rAUSrRON5+O+5azlxpkZ19I4pQp/VFRAzt0lsYvtb3aoYojWgxxfbZwF4zJ6clM4CSgDuJodKwu8
1UwIDs2PZV0bQvGZtkA8vtWd9Pkfuw1DsxvbRi3RO83rwh8ZFqf5Yjh9JkyrYuS3DRlpHU+G0qM2
3bSsIC00332MCuIPA3lLu/quez0HFs2G8BpTHedCSx1pOONQtxe3JDstROdOTJuaFEv+2EqqD1vS
mWhfyN6kWxR2pb0xsXiKvhB6hMHpqyOPWUhv7PmzpDCSRkS4nvJPnN7a52+1xa1bnDzv+wz2Tmxv
pw0ge/9uiia6QrsuPY+uIb//z1CJh2GUYSgbcX03HujYuz4ptAU/iCwRTjBmLuo17YmGOaPeNY22
r8SkSdCZdah3ZHXNO7f+LVGndZeo4+ME5NmF4jh34UYS9nM1bky2ZgHJ11Xyi2gOyWrJdmpwGX7i
OXpoz33oRAM6ezu/LHIDCzqXa6Fha6wkhXD3l88zKAF1WKMrG2JTV8qwBgUmtCsV7zJfmgxLS7/v
/hBaCfewc1MaZ7Ss0B8PxVlR1tHJSdCaUmTJAWIKliSSc2jdRm7JHes4rIVnVH+J7fFFiKawHCSU
btBRsZEOPUx7dsN8LQkMCVDDw1su28TCDWtDcg85Nqel0Va1IZ/Lz+s26/TZBrIqn3UWXvUHo4np
1l5xrl63t87hJnJL569f9y8wSpuw4XJffSw2DJOBNLP4eZ/XjM7nrICqBoZ+doinuo2eYzZk8vlQ
DFtooojJe1LXhmzC/Xb/B3WqwTq3LR23p4ziiE69SP4cQ9XbvrZ6KzzjIj3ITvluqYFetO7swvmQ
mTOyqn1JV66zyQAAq4tCezbSgd70xrs384TFY2f+Mj+1FE9hfaX8MfG9rscQMVZ99YJZX7whNix2
g+Lbl9Wp/wOZREsNoWUH3W3Vyp7/OoNY6KmhN6mm/KZraaRLe/iISHmMhaI6sGrnfbgd2MbW8RRS
thJxOv4YWy0lBWp+0qcjYArXRI+KNowI83QGyn7cvEs+XVMv6J9qMIXHaQhF/Tmb079VLwZ1VyS5
VyPKwyFiaHqFwZrx52WTm0r9atDDoO9jEjtbRnA24Y427EhM9KcDgMBEQ18tzmsmlAXbM02ICkYT
QVwCgNuQlDLs3dzJsrzqkr/oYUhAzzwwwvG4ZWo8xvPvQWrDZx5k80+MCi6jGPA2C/VNXAMPCvXX
LNT/LxBa6VS8sB9oj/4hnGf6xAc51FiL63SLYgqtUMszMIKYTaP3JU0eXlrdJHJ1WjWu32O2bsHS
9rEN5JtoDBEb+cT2OVrKxteggcyA1SO0fIaunIf+3ZOGTi6jrZkfYQrxyVR8lpvgZrQaWV/X78K0
nhUmsZ9Thr+DVB3/lSDY4XQwrgMqvk1WEnGHUIJOen5r/Mt4jap+EYWMjcEfb51ct5Fu9Vmh5qNR
a1M2/mXkvOqk8JhUdiXsdA7jCYmT3/zd5qoxAn+Li2Dj/s6/M0GdUvlh+UUd6ugI2YXzd9KAmg8j
vz51RbzVvX7Q3F9hv5vPdEt2dL9DaZ6uIQj/YeyJ9xTfCZ2z+J/qDqZTZDwQYusCc+h7rarngfn3
VQMpYozD/p0JfbG4XUQxLSxjDgQ2s28Yqy/T8t71NRy5Lt9eiWXVcpaLSTGVxu2VONePGuH2GsL4
lsvFAJ/+txqltaK0aXaNMMEFe8rVsWKyVCx1UMFZtD0pLz/k+5bhuRGUdppnk7qLe6+cjNmrHM2K
1/2F7h3KbPV7zdWC3IBypjhwQA9+oDFee60dS0+73ykqfgxsmekq/RsPuw/+OQ761LiT51g+GbOF
iuACfivqQEgngBchAEL1VAmaisVFGx/ie06QcDrYx/Q1WVBeU4+1iCzmjOgmDHm0p7UVifhuwLhf
IVQjyIPTowUTyrNcVrRclRMZKI/gGsPIJE/yGvEy+DPEoLNWgj5pki/qP+pqpwilmNFkJ84e36PF
BxPNa/g5PzVrF2gqh/AljXITH2VbkXVnvk7m9pyRZaVlzG7Q6sr/cZ6r+9hgUGK+daQ+lAKl+oPp
s9zDoEwP/l6IaCaUo85E+1IjbDkuw6cSvVxUDdcvE7FXiOn9HX5PyQgiw9PvryN+8tdanKvIovID
r08bgCKaOC1JiRMq/MyBAMfUAP9v01Pi4wfO8OgJpOAT5cFoM550FUtdws0HwM7pCYFTaE9bph1+
AeKZlP9YC62784tjgcb/96nHAlG43RL+cZdun1BD6ju5zr6PGBCTD2hToYaxYydzxFsMwiZuYcQp
Xe0MosakUNvcXhm53Mv9PJM2Y/fpZHNsdu9eTRF0GZkFNOlB+AEUqNo/fbJHv2J5Ajcp/wFWgi+6
YDSCjUSS4Icq2snMSmnstks9Mzujqg88MPCQQnVx7D8aIUUklElkEpTARlmnvqGw/J+t9FsOhguP
j4GU1CN4huVn6DMTdAHw2Lxmet4X02OIorniwYZoxDHiiNroJwvZcVE3wOGeCwigVMGAbzwk2aTx
70K58O4EmNMkP5c3M444Roen7KJx7qAfm3DCPHO24g0n+oomm8NwILDgA5uNhmIvqMcl7GNHVKbj
noFQV73jNECE0r99B2OQz8cLoU527wzWNm+eSdqy6W3z1fWRv4/fcTGZsh4tffNVdYCrF0gUGvMX
wzOTlBgeBsNXw+1i3qpX+Ic3tusRaU+aLqLTXkAiBscsO/nhbZh7xtEbnm4xI5MfpvDwvPD9Q2vn
ubg1f4mlnR8ubhh1KR2OPovrbC1+Bx85PbwR+fg4MpEJ7jyCfLCkiywLkCaPH+OuMm3Z2TP8wgOk
/IKMADsqu1zWKJB0SqoCFdXXymEnUhNmBnkkFBsQ6ni4z9HsJXUDN6SkApd2Hs5kCNA2siFIdR0x
R31JvbZzu4sogiD23HHM0jgoVTo7cvNHJ+r0SORBSsEAU3CBd8iDXmoXc61SCUtFsQaIxRyzSwnq
BTpvYzvLh9d35tXyLCl+YkNbKs84yFRO7xAUvvQhCJ1u0GwkzYFxx7X2AP+Y5cCNmL+QX0FWnVbW
L4c3VnqI7zdOLBrHzBFlamfnJayPSbzFNsXus50g/kF/NTBOuQ9vZdJxDENC/0gkJeZUyUMvUfTw
rm63+mZRh6Ou1SjyHL4gzoVrY7lzxCfS1eu304uIJnoPaQgsO5ERzFya9M/BNXg01IqIJ2pEwfHp
GmNjKASzDgqDbjCZYu+xFDr46kAh813b6dI8dR2Ct4hdBuAirW/5fW81CiiuDC5+QG47XK3gJJXW
TfCKHsw4TMXhRSJwpi30ht59qKF6EGfAX3ZlqGYoBsUm6YNb3eK8BYlouthj9Hh23wvVPof0tIHZ
wzpkbWw94ckCub7O8jSVorUwILDh0U2yWRi36E9ISwOUnxi1IqNL9ZnYWroiGj6oSksX3j5a/jtk
aqRDY89v8fHJITNRO2EWM24u5JuFFKdGvF4yygzYgacJU2hWAh2p6pnX7KpiGy9f4IOWrbYI3DuJ
5LCur94yyKwIxQizqzZX0atpbucXWk+qese0XZdXOPt3WR6m8bIzMUJJZRl3+B6AqYw8D2B48quj
8bqSyBisSvbQ//PQm0L1jCopDkoh5Lu9nAGExIs02m641A19tNMGRTLOU/MupU6MoHQKehLC7Evp
xU/dzgaAUoP8KEMT7QV51wzVKPOd7WX6qb7wowxyRbcvWkoR3Sxb17LzIKafZuV90xZ05Mh25dwI
r6Qz0+bj9B6oLWjwYThiMuiFq2bVvUGTVIUuohF2IS3XCFafRr5Chh1pRas5H5bRsh989gegGmP2
Fp9OnoMWZepBh5w+a96TLXBA/C20z4NkV2FjDVlBFrzayJd46xr6DlPrEWnoscY8v7QDL90/AM3W
7gr7J+icuIYOEBP7QaanE18ivUl9wQFx++sJ9ABKX4vYXZe6MmqNCzRrWDClqghDWNh6f8W/dwIv
Rjj2dwIegkKyGsnsMOEMmtGkyNMk/x0PN4WKJVRK1DL9LfIG+o+oMDS6ACH3QZDQaY+oKDpOXnT7
8Vv2MwbNsxYDcsuxqn+Xqq3Sdd2m0AG7lcGDxOBL9RtNjEIl/QuW38RJkfjAP3+MbRbrRvEnaZ5j
4+0g/0tYIV3OvmbfIHOKHMMbIc99rixWz0tdx1E2Bah4ogzeOGwxml0enzkIguIJaUeH96P9uebF
+nZ5O70phlaI4VErxsGDXI4ePMixDXW+kZ4EmTmQlZ7baIPJV2dl8e5SrFAHU+HoGcYZFTl15BHm
d+Lo/XZamAzxljV4G4LB1rXgoPAHEzvPa+Jzb0lxDbAwsO7oD+ZbaAGhLQq8wDyQj3UK5Bnet4F+
IWisSVxIDAfZpniGfICAaIIyxg9WDd1m4c29l3J31aKlD4n7taOqIwmDrnBEnqhB4k+R8VYcNVd1
Ep6v9TEb+sMvAQCcGCvF1z4AFww11gmM+OikEHWXeiza83+TOQrjowesSWOpzkqRSwXnXDDCjG0B
BksjKPN23fz/fWYUscJrpMZGs2Fv2QqYUUaM8VFgpiZ5Wi+NODzt5d5neIpPRg0Gi3lWUzuDHa9Y
sb4DnhKjo+loO+qEb14TWwgi1bN70fuPFhnlFiT/Mq92lWAgGv9za1LtTCNtrhHrXYby6I26q846
HWTBWgbqZtOo0+qdwSpWlegkFyIAZ6SuxFLceo3BizJqGzxs+T0LH3yBY/ni1BAcNPzTAT/JyefP
0rtioTOjgkqAnFsKJJ/IQd8zLGuW4vFSo10k2uRp3JPwALummtI2qAeYoqQgcgS7VRfwBVHQhru6
RRDS5es4XSEXMHapXvFz0xpfmkZUstEHFDmEHW3afvqHfaLz7UG/PwUwT8br24nsmgBTon0ovT6+
pM5l38Na/dZsIiWLtUp5BdNeuEihqpZqi2NNFYTX4YaNB0ZjAivUxFru4cBQw/d08He0LB/3xUdz
qywh6ai30rjg0c6RSfSNV1SmnhLTSmpVDk6B3QWeQH9TdIFlNN79v2NPgqd8xRavmjs5naSfLL3N
IGy3USCcm9N/ctnxm7jmQTDD0nAPNCnTVnT2E+/pz/wbPNbhK7fEgXCoojFMvx+Zoyd2apYYjO/K
RcQmf3IpLD2ZcctJDLed3KQKll93ZsdOiicdFwK8BXHoUDklG1L+pXDll6BtMbxjQqP5f5/V5cy+
6rC3UQrM5eFDBE0aLrp9dg/EY5n5CqBgK74cw9C1KVp4Ky7AQV/iXl2k67NU10WZXCvCnMjlz5DY
0y8hhP45aduJPvA6Dnat+3vnlGlZIArS5KdXJ2iKqwCcyDvc8/nKspMdXk9PjuJTsnwplK+2w66S
XFbeTjidhop5vs47l6Ta52nTuKpT21EwROWlAaieuGYbUFuWD+3pjka2ByeksIK0jEPWiuzQLNz1
wPPAXmHjZvK9UPG27ah85OzSCN3d60f63nChCGLEqF2hf4syg24Vh65p/dyRA4/1d0BgtBmbd20c
LV+YmII2UbGYUu9qVRptw2hCzElzkwR3hB66DjGMi2fwPFrsaPq8fM7wDl2+qGeOL+68e+5iR8F4
iQPilgd3RrGozODRhSsLq4oIveop+Y3zXeOtpIwLuZRGnYwzHXpbMmd+cTE63p65fMHXhEzW88aa
RijmjEGXOrY6jLVxi8JW2wm/+atFL1JkfwybfIT+rPXBSO9HXLhxv/3BP+CnmjVn17i8XaTZ3542
1tdd/qdD6m13gDwAXobjn4pQC2AbOm6uq9poemZ1X7EuHhuD7+P4yRfhrXl8Pr2CFyNvHZ7+shUv
xvvwLxcxuC72t7tnKu3UsxbV5ugU1yj4EEHbOB7zwfzPZBT3JZjqIfMFVo944nzxAdQQ+gKASBXI
JDRLkLs2lTFjFoi1FmX6z/kL2582pZ5FTA5ggBlmSf45jsuzdWf7vhYuMKAvzdUrroZc4zQL94Ao
V0sfcbAn8VZKfZXXdFBz5J47xEF3tJ4EYC6adiEarfv6ZoULDLplh+r6Zf5yWjSzudriUwqivZif
dKW3SyXr2zhQcbNZRZRPK+HbNZfY6XFPktK7CsI+4CHRx0F60GJSH8wCzD3P7chCJbmqM9QsNteA
1v5taeA3O4QPOzHCBORZEglBM/76JJ9OD3eGMuOF2tdSN780LYYkQCcuOTxwDkak4ByHLjqSVfmc
RcQln4WczkDImx4QCALtdRywCDEhILae392CZZ/YPbfqIIoafZFwpmvEDbONZFoBFZYBUdIzxbxW
JHZTGXjkH56Jzfc6/AYPWGTkDKdPx29/jLW+tPVr6Z85pW6LQxuDIGnUZw/9UaK/YQ7xGK9BZbGU
6CN19QBTbXcVQ/HCUlypIba5hhcHf7JyuFZlCA1XdnwNXdFFz0e1hFQq84FL7yKFH8P22r5oBfbE
bVvQkotPD00zCt2wgH2p5j30mAifv9fPyjJJMKPxe9bwjHQ73DAyqGF242SE48TzJBQ2DGbI4l1R
AkpiuS9BfBOzgjOn4+4VtnvpboYcftrWv5OPaNRjyEJTWB5TaBD8JJL/lf/J2UOQzld+pJPID+iw
Hp+PQru4D2sw4UdON/cRRfLZwVy7EziMQUcoB4T+ITSYwEIeqXIOvd3b/FFB+6xCh/2b/LT65gM7
eP0nrnkg0ezPYy5NEXyc1aL5tkMTYPvRyqvrKCOU6ZmlL411ujrD8zAEsMPJltpnL2pb3UN6zw+d
Os3YTRNjCqeKR1rxDahoZGPVBN3NvzYF8rzNghKqVJEypjABjJCHD5KxXF18kZB+oQWPSddbDjDv
NOqx1YEzBpwtTTIpcI6o7ONgu2XqDggfi8w8r5uO/NIWOneIQvpsj+73fHBC42ufm+7WAww4AyBN
0Bwa7hyVrFUF1iDHAuV+rq6vc4HUmSitjgF3iZY9ZI/tl7Xi0EGi/yKphvIE7PBIsGc9e99KAixp
dfV8V5vLQyL6vRmCkJGFp1c8leRwVK9KFV1+2c4tJGJQStjWMgA0MDcPffxM27rVaORNLQVGO2m7
vdOJ5OnWtXgS20rEirZz+gK6aEK6ZzHa7DrpN3Tyx1pCMjF4bLrQSabHKUOIUVmnxA2YOFbsXy6V
CEMabkb9R4c3G0NBbYZ73FWTH1qpY30rGR2uXzZb3BmXM0wrXUWkybSgwoOox6UjA1vR0JEV4SE0
wiV1Ovm6NrESTIYIR4ueqKLT9ZiLRUxcd/aYnw9W52qUU5yq2zZDiUiyu+8D3bU3vJ6Mf/uceb/1
xkovVRrNCCUGKhm661+9YTOYExHh2nGwK5bNks5fDvfqal1dfRYXDXdWAuPel/aV7CM5Ag2y+TXW
atI4zKpOhnsP1U3o35T6J7+hwdYnExDD7P3rxQjsrZXqlwhqZqu55/HPDU2PCjP3VbaGfbxUQ+tS
X7J7z/lCBdtExCu0oaAPcolL6sWXL0I+Ob23/2OpIf2Q3tbVTN+bazfof7rHqeVQD0hl+eLXLCdO
VRDanLNGpbdsoMzdutPL01eMMSMPwwkDwVm60vO7LsC9U3L8OpNfBLBrR5JhLfStp+NTQcu3uyIi
n3HKxgOrVykASuil64sH+dt5p5ZK4TyqEp4NaJ7Yb4Ht4gdNnUKOHIezYXaBUWJIiwasFPwZM5P2
yap27iRsUiTocV2+gdIYsgMPJNKD9K5R3nLUeVJY3Y2SU+kZSe3SovsRTdD4DBadTaJ/2ZuMFk7Z
jHN+SYYzRBBoCGbK+/w/OO39VpMJFzh3r9uuPNoK/FR2zFHOidv/IGxBzu0hQZuj4HBo0fqYdrLL
eupKoOQpa05Wft9JqK2Pr2ChUiPPe3NdWyv0zFhfB3skacKn3Zlit6NtXeTSxB0NLdmweTr3ZNcX
Kt60E7bUp4R3/ndhxLN8On8U/p3eOH7t9GyJrFEU74u8YJwEkd+KR6+VZNle0aGS3/EDIgVAMxU4
lgUdREG3NpBtRZHYK1ROrc0NPlV63n7AjMHUmKID932ZDJRbVmenu+1KDa8YPYdHnFJCDK4nw/fH
qFGkDFKB0qbvkMM+9HuP0XTCF1KPcRfKZ77nryn6OAHDQ8vfTno1XRGLgkLrtZN+1CWSvGuFFLLZ
v45ASIJ5VYNIyc3AFujMwiaMmBFY5H9YVol+7PTRubM27jaUYG/kr1KHy5uj6ti4UJqyUEeOnBV0
F9X3mCY+VMW9CzpSPOtabM7XDsUoerVz46UPExqzqYp2bPvs5ZUpDFaUD98zT1ysHPmytdWkQt3/
ZZrM2SsDLoksjHY9oGThVoP0ycgmoMn8vWHnC3e/ibYbzRkDC29EoIOMzT7RIFq0Hu3Pzdtj3p5A
z+Z9Icc5EnnJ97JZzY6n4rqZ3raO3a1S33b0yPK1OCqGIAxxEPpBhmQGdGQSA3I+6+Gqvzfh8Jxu
71+zJiHL8256lEKZG/mRgBAHJ3S2dMOA/w0ddpS71nPYSNtXgjz9IhSlt5vVvEY2W886MjYs0Q7t
Y+LpjPREGSD3J9/LbyrT7gEpgtU7hcu+8i2URJ+okCwMbZTX+d4i6L+VKzpWYyN9gqUp9VmpvPoQ
+67vlgrVxMuERZePUhoc3hfZ5mxXnQ6P3ePPGHXvfa0++CJOZFTfzOLzlOUmxm35wurEOEH3dKqu
bLBW6Se5pqBbyT60mv5e5XWXauKE2lPOtg+CTHvVP/AvwBVL1k6sNtPl9Lay6pu50wAfTqiD7JqL
fHVryW/LR7+OBbZpeGHotmMQAPl86FN5ml4b2faR22+lsWxtW3SdjqWqx33GDHwzMbygIRV8v5GY
moCrT4er59nz3sdN17bd0iCLrEoH/vg3S9PKvSoM1tNGVmX3uk28zZ7nw0L8SN50A8CzfiWO7+J5
i6+b/nxSHoPrRyWutanyVae2OddZ6ZxljvOnNHYortNPvpGV3HZ3u+rla4UP1J8OL1QgB4dZLWFc
553syxni386ahuqWxr/kl27WDibr6+ZcozUzUeCaxg5JqP3rWlY1uqVfT+8nMDSg9/Vu7Od9PpdL
xx3wq9ksUpx3UMumq/Ph9vqkIOq4TLNt4+SULXQTF4/P7PlCb4V/HWhU85SpunTJdPncdcHO3bRU
FB5v7lkWeqsnyO9ta+fuNfG218if15bLajJRvi8qE8QxxZur/eNvq2PtuDBjo/f7vJ2U9xSmYE/6
7M/HXlq4/N1xCqQUJyd6mXzTkWpOvpN8wVTErh28R2dZif8935cLKp/f9BnL7+moMjaL8897PH2n
RHqNIeMXezPiJsmeOM3uVfK2PhGc6VPqWs5/0ejK4AZiBphBJNm7bhYILVzL23QtCX/eNI+3um2y
o8CVrt0B4taY9s2CdU7ZJchdy+tlNYEvBLm6tZKQh2nrZJSRFEWikUxVx4tu+jgo7uAnzXNGcdzX
bMqXuK9h4dXzwIyb3q/jSTRPb9/Gh6/l7iW7eE9lOrlEKz9+Jkt+STZuBAOL7EpoCcOa4T/rMz52
CPIiuagb/u9xyAemf+RVFNc/nR5+IyrOW00vLMzW/LqG3eHTYfAgjm6CL264BkshRUGVtPbbnVjT
EwEThyyQg7iq5ItwtzM0rSc5pA3CFnz3hqaQ+Yj8FqHLQQL2+l27NeSBPWfvvKegWb39zg22UtWC
4WObKx2HtGEmb7eRDkseIjiY63rG0FIl5E6Ul3eCcxO9xGp6eO2PzVl6ygqZqdnTlkJ17dqnIU9s
b1XF/WpPvnKVNBnTz03V4Q3HrkzecxX89UYWu7Wa7lLw2laIpdGzdfcHS2z9ino6mBI+F/EZJz/Z
Wm963CVCWF/v8YvCb7PIoeT4kmX/5yyurkYye7IN77q1oZ2c6qTDtzU8IuffGlU+CMXA9Tf0S/7W
IqGoxa7cTwOwgrOkUEaJwYSpTJQOpBFRmjzx1gwtos98Wl994ntkarPGrJHHzbnXpi87N26gVUUB
KHRsN3rAIZ14IjvlmmKBhAah1wiTiZAi1KK4VOHThQolLFJMbh14wV2HGc5f8nVWBthRJPkrqY8s
t4jSM719qk0oYiQGd6AoyWyINepyuR6rT2zzDikpmWr2t7gHJOc+srppd9Qe7V32Uug9ponaABRa
8qPkp0aII77nZKX5/JlBMncgHxiDequQxRopHSaXXqvIXyNb37yFS6b3Px76h2EUupYIMcwlitEf
SZY/vDnfnlLZlTV/4zvcIjUKXtX8j1pmHsO/6LIpZNHBoq75ZP6UYiYZV5O99CFxYY3joTbmB8Um
mVharjcBOAb5wjgCm2lwUR12xK1qvoJ8GyreMz0rWPcn60YfR0z4lKJOz/X1y2xkbzFS1UrMP1F+
CpsJziC/0+9gn638R/ySjidnlfUAD4tuAfuG1rxGpoQa8OnnUKccEqSltH4Zvsyfe0XbHIsAXTT5
uRodPjWYkKtwMPDXICGeEMxMulNt9RcwDw+HDGs/HTPVS1enC/WJyFX3miFZc8JKIj+qrWUk2X8t
V2FKazcYG1PST9chgLHy8E8R/yvK8N2ryttEV51CdoQ9pOlwMDKPiWxK/OVPwb8EQGIAUtpu4lOX
Gn2Hf1ZIhmQaWFnlxBfetVKg0Ng/c38Aazg+UUda6WV9IqG2NvzQ2IdNf+ZyMiy8t/HTkS3NkqS2
62lj+4hUwxS4lLb1cqDYIVC9jpE14CBe2SxTdxOWlKD9RW9nSV58PSDo7JKvIt0crKJXHBLQqSjI
b5RLbyhPsxGOnaE3OAtQBbLxEWBOQ4rXnP8JIiB8+yPfsj6zD7QNm/1uB5iUg3+q+G1aEj88c0IW
/VpBkROIPff+BXUOwFsBedrMwhWCUpp1jAVhdtNSRo+3C8lE0U39jHCzlLdy9yZLOKa9xGimdq5J
2WeWPAMPTLAZR4R43yaIkNPSuovWV3P9jaf3v73u8ptKUSX9Nv+TjPyX5GFZyhtL9PYZ0tepzvp7
oZL3oHk4DErJ9OhR4o9/rdn8L+Q1/1ugoedAcA/mDyIZv6GqaFGsi4dKEjGqtm6mPlKnMk099QpI
5d/s064FQHbXprJbJ6lydU+7e08x3Eeu5QXO6cvVRfLzu0XDD8/eBOyMUD6dCqiZD13XXdnuOD9N
kYV/ML1PnFzPOMyPnvLf29/5d86PHhqLHkNP7c/BhUspiErVb2rszhUvfCzcDyWu5L4WUO8EIwUZ
zuF3qC1GpZNXcC/gaYpjDBaxI4ik6TLXpnriYW9zx/mIJD/uKM6ULOBDfBPMTPTRIs/WF2/Z+haF
pZdbvIrxYj9+na4oUOafqipePnB/VyUipZHirrMyU6x7KHxzinVHpAZsnCj5uoCLAuqllLR7eqxh
cFyAEggWUEZKvD9oLMa6pwlitE9H1+crHHgPZi8d7hUNuJTxOBlU2I1hJDJWfQcZKMz3fctkS++O
okdDl4njcmhBEidUb+7ezhmwzXhIBtig3wg44CTwoQXURJ9omYGOxzVTMpf6QZko8vFIPC87oEHk
omUn5Sy+0dwFALZU1hnkoczzclJ16xPt7ceDn022jXL1L2IVjbU3BZOrePhNtkp9SITXA5iOP10R
TOxiWBrpUOUIOaRXVftAZM8S+i09H37B0QDtfirUE6+wlHkn2733i5r/RC5GkKi4VC0U4UXr3tYM
FQNLQt6tazLQVQP60LqCOOCvc2ni4EuxD6ClDwjke5DvqBjFzItgw6RgfHsSKfTGBZ7gPKWAhZiZ
TGY1gAIOjSvKGZa5DMKciWSZ5XOR4bUryeBe6igHauGrLBs6fZrqQL8NFNn7NHa4PeFMaSJpo83q
mkDLVysHkhNdGQDadADai0YSXtLABemWiuRfQYJwvs2arlS8txv6inkLQ8DkCM8hMKgl4DcD39i9
rd4gCayrTN3cbmXVZ1MnLDsM/TV98+rsbc6rpTqWZ/fHP/fBdbBq378TtdR3grDtr0mQ4WU4/kFP
kQ99y8A2DeyTdJ0wfyUjCycVLE+rFKuFSr4XFBQPIwcMDobnvsk8UizNVW6FUBAudbIjIorI+0Je
dfG7gXmRB07Wx6/7Wqq/zzxNttUr3t+pkRlQWt28jnvbTW31vlFFkzntFF7SI+tLRdOiz4kkc9ID
MJBNq5SAsl5lL32qHdr53u59+ppjt9hOe/lpN3400YnqukCxNt+7XqR2xHB7RVqLvUOryLKrNw7V
4RDC27wnEdf3vkPcZ1ahPFGZ1mdf18GG12d58YVnSo/hn97iclHLVQ77Ts7OK5//FPyD38GpjHS3
ryw/JI/jn9RzEOrMytvaZfyDGiVks1+1RCPNweBK8Xr1OcP/QOMFKUBzQgevIK+aNwVKP2Jrnv+5
TFsB9FpL17MEso+T+mPDpH8tyuSv2WyS2uKMI2XxOVlVtv8mX2NvBCGI6q/xllMFrUg1WYn/TfBf
Xw8olpOnIjyxMqmREX4djya14qjg+7OvtDqEWvCYArSF/adIoXr6Kslq74gDxk0tYBuRJGad7kdU
mcXRhoFvRYlbKZavKXK+sK7TOwoS2kTXgkn2sqzoyzszRmr/TXs8KvaWr57wC57hwvUno/mgduzs
uPcVyw5to3FBJd/Vg+nqyggWkXzm6N2MjNLdq1JnRkFieQEFR6mZrVGF3A4XwIxsbZasU3WN/ArH
B0McEMkrYdfQ/F+1GG1v0DiKmvv5tyL7nK9U2yOXUVYj6Xtxa0hDfI1jqqmDgnTrpieBDCe+Mhoy
sq13fcVUvo5uvFOqLqunv4v2fla9wG0NuewHd71VnYFBpj0b6kzMa5kvrmRIErNJU7NDQ3f3etjE
vDQFzkXVU+pDRcfXSIi+81f0dM3UNBc/mohZgjFwEWQPD4FBK4dcr5h7zwr7aERPDx+pZLpGTOa5
YGsZrE6RcdRcpIQ2wLDe5cr3Uy1tGvTP+VYhsrQPAuRtXpfZElhLvKWYj+4q51t1ZS193EpPixd+
hdhNq0qWRMqMhkp19jJD5Oyk4PggZRXhtL5M1/cYGIPZ+aEMw5ayP3k5dEo5+mY8E1C6uQHDiAgC
IPfo2byytkpgWk9MaxXJclEM6K5ntdy4zQWF5oreze37boC7vW1cKY3BdrF7cHG6FCp8BNl4O+bB
sMVgy9sabsGinfgyRhn5IRi00Fa5rF9QBXvLow7gpqerC642+lOqL7ZtFS8nqdvDzUtE7zjmII3R
QdQrKX6yw8qUlB9Q01WqGZlHeGfhbf3kroP8z07g5G6wa+k+MhHaDBkIHX4y1NGL1Tk05Nw75ppb
BeUQeeS+7loXl8egWEY/Ov2DuZk3JwY5uTY04IIz2Zxw3wyTQoM/GOsLFlsdDC1EOYDxmRm1fj/r
WNeBxkIvmXnabiqG/CZ4C5KUQvPqUmsdtNdf0vbSl+WHws287lAp4iym6/Ja/EMisBOUGoPH5f3g
0Evgd03r06g8bamsvVZo34uN2akzK+j/QKr1aQ3/AAScO5mQHK1y1Rz/8tvarFtaPng3XsKTUG32
fCnSFe3iqeO170d6XlVklcyppTUz/8b+vX06k3Mj9eBh8lH68Jy33wtzSdUQFicH+caCQ+e4vtu1
r4nXJM/B6OOWZ/MPT5X9zK2oizbQ5aQxt9cNChtdCd2BnCojZ2lwJM2SmwkhIcZeyoiuMmXT3V26
SQxXyqCur7ah+NdmWxqEniCQt7PpWmjcogznB3ToYqI4eq64txpfhsONZfGmgAD2NfqXRRQsug09
1N3JuWlsmCXr2kTxLlxPqnMOFIf2NlQMprnuNNb6ftOavWZ6yTWz87t5BsOexe1TDr1d49pI5dPM
G9qSyKEGZUbTzGZ+jvOVLxhcqiVA669qzjBKIQ2BCIb4hvKxuJmbRG4OulFdKTu0hwn+FOekSYaT
4ISVNg2Tga9XOeLXTueK1rWemtGGrpbuX7K/elvzU2NyK+/+ziupXWv8pt/pxprw33/v5Q09zDlO
rGy/TrsgWOu3GrVUTYbxlHl/Mn65suG1Oa+8UgMhSaPIJQ3i5b2pNL12xqvnw7F2HpS+jBUBgI/t
A5GLbAO7mUdK6p0hElFCE2GpVNmtyKVIOUS0dXfmKlE2Vl9KbbJ9w4cmkHMVNA60oW7xPq3gVZgW
IEWJhYyHLQL25pBps5iHGBDDidm0sppP2yieGVTpeGYKLYneYlvPfk62zzzyOKkCBiY1xVk0NvjQ
jvwz1ykl+iE08bIYmfU69NBCksgXDNh+VVYMZ1Wc6V8avHwODLIvDQyQIm7iMhO6BZrpwqFKqho1
JM+n+vJqSZChF/PDnDD7igY6S7buXL53wU8suioMEM25bxtpEzWvel3pV8aZRMh6ikUkej2Q4pK8
clm9G3NjsB3Gn9dSHbUy9+HBNae3VVBP98W61jFGSKKl22Pn0nZnFVNd3WElbDRCoVvDGr17OL+/
pUxUkMN7gogU3xR/90zFOUa4Nxc87tsrBQJD1w9vEDQbHLqbsaLb3t/a+S3JeG5Zc+4q98Zqwd2m
nczVfG6Jr6x0eq/t1h5OD5cdgw+/jvIQtWinCn1cgPmpSsmDpAcAJ6r4qhx7vGisRoDH6amKf6w1
E3QrSYpzmeZKERPUu9lNaoRCJZbfacM/0YkW7pA6ES8rp9Es+XL5O8vUdBHtZVv4zJVlK7fX9j7r
L5qc0drvUXnROOSRjhRXVIqXPpSAOjrKW5DSoRHkCgk7xCqTKesDKur6ujpa8fEdLS9JCSuVgfE1
1I39t36om7lPYtbzqQMCoYJev9FET/vyEdUg08Z4EnvQFou4GPziDzQZGrni9OnUu7h+6LAppnzn
AGYP8qPo7WtlLt7cvdObXAjPbTur/hW0qVasRl4YrUU/fEL7LSq1/1i6r+XEsiQKoF9EBN68Cm8F
CNkXQipJeO/5+lmpnpieqm5ZuPfcczJ3brMeocgb/G2LjfyhljLs5Jq/aIYyAy5iVXIUmrX/NKRb
7v+NFKS+vCihdi9uFYqNzdBAH0OXas3dQVtLVscuQEtVdJOwHUPeaT3/m048eTQMv1cV60BEY+7e
R/aYTLu6OZ2/LDD/cuePpaRX6cblyr6w0sjQaE64ozzit8z3VWTuGiZkqrPfgikb530106GEMm+f
/yONnRj8iPp9Z1hUKN8+sN6Cmclve/+tYVo+j+smefBoA8Q4hChyaqy3p3Wk9u3o8Fk8fTm9cJpm
Wq1T1MP69cTT7GUGmlXh1PSIRq0ze5Xx+9yUQC6ZqwLVMVGVGfG0rfh8Zqfij+IcoXt3qXiczmb4
fznJq4hgwhppGdkzRakmb0LFYtF/z9pXT5GTr0KeBUQLubf3j4HhAp/S3dJBh/mwzXa88G3uR7ki
Jvu2e7lmXv4DV7agrkMTK9lJPM2iX2v8ppdWrnHUhuUrpw+plT8sX5WiYWby5xzCNS9TB1oZZ0wr
wPyY1qdqt5fCEirlcTwewWennttq1/ctoggF7t5bWt94UCqJ84NaZfEh0Cj/YcMvFdgUBwTYM9NX
W+Z/Sl/MWw5/KYBOikuEeB52fxYWaRmdsr/r97fsRelVyfxTt18OMWWIYTDyaQcJ0ZyBTQ0Pv0PF
Vkgnc/0mEcI9MJDKEH+bmKChhCVsigV+puHwtoc7wFaty7aDg212o4YONfjeWRbabKYBlHcfU9aA
g83zBTuc7xg2Lolew6G33zS5J+BrES3O69fX7axWBP7wbzk3phtPl1QSliIpZgYScwUCSlTYhMFc
scle5cRYJAnVTGgGm45y3L2xp6B7YxhCjld3W1XNm4qoxsIwz10hoq2dwBJAS2rpqn+dYVdRfQIS
VGEYP/j6djrs6v2qpvqhrbv1ADKMEEoXxOJErjl+sYvMqtcn+4m1kw3SY+BzE73XsWGnUktlXzw3
yq5dEXpJaoZGfPospPqIGJmOKtZzb69YvrO5ovQstGGel+egd4yWvGCXXPcDQbRrJwvBNTS69oSg
5VAfWGgkJ7LjQy6N8kS9l6qEGz7fUZqUyg7e9Fxg7zNkDM8m5VUTzeYEf4i5pw/3xr0sPtW8bMQ7
Hk6f70x0etOOJ066a7p+aF25sE6qjqkjCKeoSZX5WoQhszuqTyL8qXj8KjKxW5KtxjToDbw4J3GG
sXLa8RY8IfuRMfhkWV0/uVZ/At63/M9CFMjp3lqcpeGUz8wUWpQczv6lzlmFzj6Am5BGTI05tGGD
BbOL0LNSNG5HyMK2kvE6Ei5PH6iCy3d7XDQEM3h6xfCg+MN/sriXHHuSavOYKT7kjVUm9m5ZD7hE
aUbyynWSrKqORGod87zra2LIN2h7FwnA+61iNc+phOFCtiaHpMMu8eYk8WxM3/dyLRzEI7EnWbF+
odvOPKiepE7fR0guiNqa3Bktb/UwXBVqoP1bsoHkkTq1wJHMctz497SjUZOG73RsUElPNqEgmQ3N
/JZ9u4qhHC5V5tAYa58JSzzCIeN2XUMA6sd0GAOw7fLYZ8vH7+138uVmYshn4B4nd/532V8eq6lS
HQEQMxucHvcNHpaZBAQsxSsTgxiTmt3KVMm4xblmMCMoHthcFSwweTi/G+aZ4lAnUzubrAn3ejRG
/I8XurAfYCwSG8Pg8DTQPYCRiHr5H96NWM1TxF20fMMBA9whDs/nkjwyE0HP4334QtjrpuIUgoNm
fjUe3H5RaabdVW8q6XzSA8WpWkRjjQehO5sBP0vQyfqWyPEpcbDZ5yKtZXvv+bPwmF1V15LUHWgp
0ccUn7tb9QCFDEs5VCJlmIkXqoefSWYJi+sIK8k4UWNaNm0mW5fW9c0q91/Jlhfymfp3qR5B+ve3
ImVL+sXrYTmhwEDjRdGyXwYCnPu39yjvyiCde23Vi1lXxYDxv7mdAGbnKoRzLnP57dLCrFlUZ9Xc
66l7ENB2+7FEfoAHcwzZlJSz0rYVuaYJeAtaAYm/hYZOSqK+qRso/SQi9E/MPEPQ3Q9j3ftrRNxd
Q0k5D4YgsqsYamuYHwdjj0hP2z1zu5sTzEyqRl7TmpnOLF3bv/6ZgIbFfHrSWjxPQ+HBlPsnIlW3
GLxhuk37HrpCeSfHJ9S16VtqhJKq/jz0LkOA7Ly2N9MY5I3opCXvugrj2p/rP8SDsS7nmUjVDa+M
ABBwd7WlVXD2ro5VjtQZ78AkS/XoW0sp5gxTaO4OTpsxUs2+nDv8EGOa6pkBtnRzpP8X9kpiUf2v
YO80Wbv08GDvTfRNfg/iTSrpavpz/Q7MPw0vPb9/VseX9FbiWuL6tEuvlw81PLsB94IqRr5wuNVG
1mrui2cteMjhtq7oI90dKXSebxojDHLTr/ZO+uPl59SFPd7qgQi4L+ln6X0fVDzlg/x2RHI+wWSa
ftzxGLKUjV9gH+QKwrKPP2AQ372pEJINwR/FX0wX4nwuY5fPawVU/yKVVPkfE4Sp0mDX0wPYJTlc
3p7BT1BqL/hMOJmexWzIfvUbg6230CtSSaRbaGcjELPnqhhiAef6+Hfr60HZRm7vxZfraNY+mXbz
MEhWgSaA7PL1O56PyiayH8s2Jg2GnhN6glj1kCh6mt169hpg7satSpzTVrdIoipf5dcAGAxNjNOx
BfbRyZiIeHbszeqcOflPrnP6cCPsWWrZO8gFZTnGLbFfv2I81wuva4zEGMjmznU2ob6mz5Ln7317
0KwKv0kX0rbf9WNeu+zv+8vvmLuP6ysD1fX39NsxjxIRgzX6jJixeiyN7jBsRxtXNaZ+8UjD1lOP
u6rDEkRr0zC9yQ/y9dlL9oO17SBmOddaUdxh4ukvBg80tqwuXmZOoD96QwzFtjdfaWvsKg1YmTlg
prU2kem5dhOrl+YCiACR7a7/7ZgYhHZl2sR7IDK81w4XQUpeVobYPy6B/jeE1FVdVy7G6XFt0Ret
MZ6KfDIeVkOHnq7HV2c5SyQ/nUXXg4DnWEbrkeLZfA8B5mXxGdsX01u/yVTTWBGzOCKf7f0VLl/Z
Z/pMmcxhBpMU8tCIZ2nT2hssM99YPgq87E9rYA1IlnG5TDncc+d+v2jYXhTtOauzcugUcYzLoBN1
xPddQOdGDild9/D8tW1LxzZ3AYFxdCuVJwlWV8P963LL5MSkXhRrMYf1XRBVChg4Sr4AOEZaQ4SI
TiuhziLb4J4EZHqYfTiqjcIFrkB9Nj+pduFrXsnK+LTrhZ5LRiciYBizmIMemy5LuJctvwljmnnm
KDHZc5VG+RcSP18W6z/9GyNdE+dkuGFcv/+yoQoKo9iBlmHu4zeHqaXy1GYcxQItXuFVab36IMqr
sWbQJ4i6YA4D2F1LzODyd42qgJ2TQZ2RrVH4/hutvge14LtBIQPRVMOUT5/T6PFjJhWUDrQQ58in
e0w6k/Y+IkybiCSEnBTs9dML+qyFCLDQnWP0vuUxWGQsDwxhM4+zl78IwDyof2dYOx15EP+qWIa2
xspUXdt3lhHZFyVGylpJ4PV77oZXs7Sv27P2zjuG7Hi7xUycDlWnCXVDbKyf8z6o3iHNwWCEtdCL
DSz5acvIcHZZZOqGdK0jMInTUsmlu/Oh0+ccBv5gbENL5gB4hJWwmbj8bVkHlw/8TkL0cWeFR/F0
z9k17p2gOyuTED0TbzW7FccetVDsKKZpMZt1mfoXxAHTs5vtObxT4JiryUirIogsUp3ULaVj3T98
eMYDECkRlAsf3Y2h/PpU108YAkYBGTYI91qwmIKQAk9yfoMPJhrUI5J3+gP3hmMqqAq+wf7GfdO8
Leuct5X+ZoodWEby+YagAuvWMrwgyEx6dx4RyUwd7qERdzUuNXDI3jFegBFtjSw/ULWvplJMnNXY
z8lPgyP1++nTwBJsYHd6mY8SpYf1t04buJAr1b0ylwB3PXtvuO9wqqbp7Wr5NBvL8zbJj632Zmay
ellcKmAfg2FFTGLbZSWD9nx9XBSjjFovGVogn9lJHbLYZMxZZg8+QR9PAd3CkQqiANH7tpltacJL
+8bhVo2fafjyqycgGrrbM+8RQ6fDfczsg6ZWfFFSxxQ7JrI299JrgdfmMY6NQ1d1ShyQDSkau/NP
PfJkqDXwVv8iVfURSkHB3arRBH6FTcxbsY+ZMhfuPR5WcrpymTJozgsSsRjaGbs+BCrxpBtwtVa1
UA29H2dVZxOsZBspO0D1IXvcXM1SXa3a5ycg5T88+X83Z8X52PSlTl15YMsqTdFx3Z2mh/Md0DG7
HV5lxBnLvSh0nJKdP0ckaeKHniy3joea0rx8ejazYNn5MJ495bLl9XeO1uIDUGBWq/i4j6KLjBkf
UwoXFOFlpgln4gJpdc4s983MI0BGvqD4Ml7DYSVlUdWK+4d1ojUeV4FJ7rTp48kEXWrtNegm1ww+
hsmvjbFY12allgaLx5oR8L6ClZ4SluZYg2605tDOHD3CIzIETok2hYlxqQ5/UWFgP48ISaM+XlX8
xs1nCIZZPRpVF+vFiOS9WR7IFSMQCSWx7lcZK0dR76ocWTe3zdunLkNPO+9j3ntdbmPGWevCRWGm
VLrQ9i/CUoKE3bcVqyA+H1O4wJxx4bZhZZ1r4No5n0zUZUonK5elkcVDbQ2CAwQGrcqTBJ4jFApT
zSO3uz/8ZAMoqJh5HHqwjANVsXjq0wtGu+GIHgqtOz3HARBn+he7JrtRHTRYLVtx0UrMXGvICeOP
wqMHKXmrvq2Ow+u+kUBM2P6zoyoLX/a32iTfTkZ6GmkB94cwY1nM3bfJJ3BRV1+eMgh+HCtl/gGU
2U/YmxEIblS5n5NPWZMvk0JlNi2LWxsk2rmn1er7jlarYDB6Yutnk15iv/xhaqJpuONunveYHuT2
8HvTTcvYRDldvXFLcuigVIbRiBOalpt9GBJJo2gISXr+FGl/ykJRyIT0Mqq2shxt4/aYabKSXfQi
QscMZn/BUCORN4MpdmL2AvOYPgpj1yyYwUwG62yDevYaomwO76KSoKRE2TEr8DisGjR6uJBAiEKm
POvphagpioEfztacHLs0M0QGzrXsmtZ38zIndARJ7CokQ9lu8UN6a7Z7aSXawTIhPlTZZ8ppCbMv
5ClUOn48gMmekWqful4vF82nc3tnliF2kQz9qmdYyacjMzE/zWBzSHkKOa1uvdTmEgyz2/G5/QdW
ULgSgAcfEyBuprVCJCq8HcMwQ3EL18L6oIgqfhr2UQkEvhxsDSgZBmO0hSdL5JkR13bfSL0p5UJB
wsewOza9Q3azksO1X8NKifniaTFe2DfZHL4d0i1PzDFXJTk6XSs0PtfdaN4nOSLOyHYOw3EId6kZ
BECqnsOv4kFAJAZPcKGirjPN4DMxcgLZ+f2pIT7SbXVYy+8yBJyGpX/YvG3MbSGcJcexKoyoNwLL
rg+mNAyDm6Hlf+K5flTz8Po7N1Vz63FFjEpIvH12UgYehh3Wn6py1mLPvGEjTrb36hmVxJApjUx2
1llxOq9Lxp5rYVe0fvl+IldPvZ5Sb9tLLbvoq4s4cN1yPQxRx/qlGVkKd8Y+7tOf5U+qbXlZVNIp
w/zrIrNT/eQet9y+zDH0bNmfe4K3haOsfmA3cOU8ZnsNLf6+JJ1vNVCAJdrhHSZIxO2PoDWvLdGj
OzSTD3saiYUDOJSJygaI4SybfSqE9eP5VuIxpwqvaOC3TerXfyTyxWVl8+uZR6Zq2mhtbVui9crB
UfpLlFVbfUbjX3q6OBfpHRxNcTov+7ofIyDwnTBT3QBG2Vt0C+Ej4f9DB3Li6QzHXbyweGrZJK4V
PLuoQCLzHJR9rjl3nQTn2OKzGILnfxlNBg6Z7Sn3iMY8KlUK70UPAwowxf4tKGmjnKM3kazMO7xe
O1eUwhwRWrDz5p20niVY5ZAGc8dYqqt1fd4EYbzYmLvJX1UcDGsr01w14czOJvqpNxCMNRe0QBXE
mYFtZdnMdk/BgTm/7ePFKT9d1hUsVI2lz2Olc60hjS81Py50NHjrZhRmmjutyR0E5xhIMwBEOAub
OlS5e5aCKbKWHUjBZqr6o/REkC9aFwMEkuS21bGj6rjle4k+TuiV2ow29HHdEVx5dSWRpEn0P13l
GkzRJcZArJKIeVOGTwJAqquHFyO+pTt5f1OUpR05MUVwqjqgwkUy3XLUOcY0f8Za9/I57njhyf1z
prJ2UzE97rG6+07xZDXxz+OqOzcEY+dHC/I+/p33WcdQajuvfat/ieJ7Z4EheFoBBuWXSuwMv1d9
u2PmUD1gaSmaklulOU/jlxuppJLL1ERV7tdOjQfTg3lTKaBuC9b20ESRbRvaDoZmHFeWWJz57Gpc
23lUPhBCUomuy7hK1VkinEO5leYy0fEzqBXDLuz6dn9TECsPR36cLS9CS4sDX517TL1Nv0HNfMZW
+uF1kw1hOKXBszaR4px4u6KhIq19YjkBC9+0jllPzX8k0nsNZ5u1mI2+sveXoVJRTD1uvxDtOsKZ
UnBbVr8096TwD5BDwCaCGRGkJeVNWRH5esYtQqSdkWXade2Pqnv03m1zO7q8REsbFHpgDna1vRB9
vMJlvDLxQPLo9mh6j5lFDbGKQswCMORU8sLX7jWkq+jwvUxPOpoE/ma2fqws/Ws987jLITgdPSpy
oCO1HoV2gvWKCgp71ghgB/uq1CPVH8rrCmGr8OhiW7nFizOsvMpZlv522UjQojEKLFRvpsK6rC0L
W84wuhZDLkNWbMfaODSenNZGHrXoZkrLmkcl6I5aGN9vNhlCOf08C5VzqABVjYTNViHqKmZNDC/d
Av/EAKdvfqAEvlsGYamin8tj+oRpGWLibji+83jxjdvv6FhiWGrYBjwCK/2RzQOE9cwEpTWeJVTa
UgxR7U3B3yRWrcMk5iNQs3dpPYbXF57r0VV3NdM3oFTygudrQh5PYLHudrL8eknVLmjMYb4a+Deg
GyLhPDe/LMAXUG/QK9vUDnpxXrfm8qCZjnaXN6s7Uw7jc+8/PnH7OAyOAanZ1XHKD10HUSitt31X
wAAkFqfdmTjIqgF/2WCmFkskqrA1UKPF0xKctPyvpZuqWPKZR4gO7Yc7HBDPOIxRnKuM0MEE0RI6
FRBdJYxXbGK2Hbu0Ww/zEEGHKwwjyj1t9NchIYkh6W/gzsumS3X6XL7/zelAbGPPrfthKsHSh+bS
82U96W0u1Sy+dxiWKpB7BuEaiFwbMeL2HJaipge37jZZwanHnf2Q+uSqARqY9nwFxoCrmvy8BaFm
/nYoS27TO99+0j+Ku+PTDqH68pHpFF9Og/QzP+8GcBppNtfIfUmPGjBCub6mvvie9829kPrr26+J
1yd06mGahtKi+KPWfgVkGYIDoKiTXJDax66+fnKuLz6gQxy3Hlk0HZnUzMBEgGbdRuSprCGfjHJa
yZ+APaqcOnR9Qdr1LUx02o5Ydj8P8TZXLU4dEegE1075BM5cOLxqFYQNmSG6B5AD/tgxxxzy21DV
/OTC9eOj8LqoQqQXZVqPSIeS7ss1Fm4BD5f3SQmOaIJS9Lz6QMOS7qAcQisZMruFMXIdhbPGM3m5
Y9rrPZ5yjUyFVuHVPQi0my0cFTRb4O69MRuE29nrJV92EUIBwdGpcm4kFL4Nc0YsGLXSpDp/Mrh9
DYteGXA900jKiKiifXtF35OoburiKBmzVQMMk6wxYfSeHWWbqZ5Qs1ndX8IW6S0U2A3heAGGBUS+
embEVj9/Sbg7vi7KgPVVVydEI+n9Jr2oATAaKM00SWv1AXWB4BLJbIapGrq8/dVMi2ge52uIprWN
JdmBESdd49UH7/On+y4oOpS05se7+iICwBeDcNgFg2Oywb4/FowCReLgu37sH1HmAPiKLMB9+/Rj
9T1v6NIa5ov1ZQ1o5oWgQM5pT2IwcYbeMcoCrc9UbQaj6Js147JYHVLYOaoC9u3+/Lu1xUgInXM/
rJagVUuuaKttPXwvdCiT6kRkzLM6FWNq53cufnKsvNEqH86vDiqNwern8rNQFxqFcH2qqmXnlpjU
8JSFFIR6H0Z8qlHFVNzAeWXzEy/NtIWdhY9OfgyZjSlMLQxVzB7+Ik9lUz8Dg+rzp9OPHRcjH/73
32LTnoEZ0NB4Djx6OFSoAdTu/4PSKyEWg6RfeqkRhC9wVbbB1dKrjcyr8cyzJCg+JH94Oc8f8vla
FuDUjqlg5YRRF96wbKGxC3OGFSEeMibyLN5bc0QUD1vMi7ywD3sF1lsEuWa+AhTVMmEsFL5c6Ufd
D3Bdd7215tyuCeaEnqh8QspIPkf28X85KW5mqmzojd75YwDunbtQQuDA+z/QAoa/17qcZw5OLWor
Lq+vsx9rkjt/pAwnqiy1it9nBjnP4aVTuduvUENbG+0ENy7vgv1Lex5AM3UkZSG2aHn/aiJOwQVH
Xn8l/PCp3Yf53KqZFowxLyeGfMY8jABXT9G4H7sAhsMXrx18MVYnbXbN8KRtJfWV+9Kt2BxtgpgP
4eor+nlX1kTPn2IJsMuQEIB+VMaEaHlgIngoVSn+/hcgdS4z29KduexwjO17HEhUS1Q3NnCns3MW
8gGLdb7+xkm36mFw2T8mbcQy0KPHDPBeI173n391b/rXdNbAI8QsQz/bkZf+dJDfPok0m8b7dkKb
bEyCDtbV4Xlai5md8ZRttwIjjbfHAe411o2t0Ek5AstP7Tt6odLr9Wk38DNjYBjm5Qiy3b9Nynqu
pZDxGL4b32HvfSApEBV97r+drYW3QBXVEsBoNQNwvCjTQcUeHFqgHSkQfdO/0y+xyLkDcNwarEBW
gFUL/G3Mun85Wc+P+h2wUOj5JnUdv2IXloGpPe7+ifvIBTUahp6IKcUmhpPrWqxY31tqSkVDdgAM
2FcmPdzjNxBAeZ5nx0PHWk1RCfUSo9O4jOieDjOhh8PXbkxzkHo/tDLNefd+rNy3D9PujpjgDKLp
kYdu2tfH1ak20QBOO9djt4CbZMzQlECNN989tKfPqA2F0flaz0BvT0HevzB1bk/WjX3iwc/L9vaY
mzI52K7Ky22uJWzKGW3cD1rPhzFFxLKb6V/RR3A7Lj6wPzc2+GmXMppEgZaQaKHQ95nMvFdYl+/n
6qHN9rOXa+aHJAvtRCdbqpy8jqlJQOcqH2SYBfqC+Hq3Au4FTj0O/+513s32Jo/Ha2veJdZniPAw
MRn1wVIn0z8elc63YXZaI6n/WmcrKSKLRnagMNnSU1JqNAQQdU8yw429CtUxSKaSRGTFpelf2peH
22vpXN3l6vtJ68QYZnRqe0mXJhV2d9lNTFp5OnMU9F5JZfAYv/WqxJ7VJ/EjKrvGATVmdO/769CK
4ljCn7XGfW06qRbRGliCXx5KfX9QZwx3wP48lquck9a4d2Ndb6DMM6Ny/lNRJ0F+7ZX/qhdw9vnL
dZccBNaDO2PKbtr67O17hN1reW9OvX/LwbaVYHDdzjd2O7kl5bUhGCO9fCWdaxZzzbVqgQYFIqMn
bOzAoviNjB65c7QZB1y7hdlTKQMvqR6wwlzWRz4MXtuJfxgn3HBkzQ/v/eK+fGqvhGpcOyd6lRy7
vwtNZiPVP0lOISBtLsgn28UScXFoYg7tw7Za6s+5BPB6tZQu5cKkNW0Rgi8eS+/p11N7Z14qOSvR
TmAAswkRxfdwaicyD41CczUGP1cO23qxmzqWJ1+7RnpZzeZBA5MXhjJ0YJnK5UZY9O4V7hrEGImR
W7HBTMmxLKglOnMXvbkTorfpFk0a2ArgTbctZ1/KYcYMjO1FJU3lqp7sTliK3R/Qw7BiDtW8BB3b
QbKZRl7I19Zxvac+fa/ue8vGjbNfJUwNOPxUku1ToZV0DBO43Orr7p4Igq/nuVrq7DYVF+yKF93M
RvpqebmpLS0wa5nIhBVIY2JObsrXGw8XT5fX6WAGmGJxsH1eD9LtbJv+f92VSe1HPk729YU9kF3X
wyzb+PvSw76+VxU3Fo+zcHOUtlZbtsLPYfNEvL9szR53Kk9+VBijONju0LEtNesh25630o3l9SH+
KB9OPR/7u0e5fn7dnAK70JovjVt73Js9XkBgg2V38nigNSoc6i7fNNd3b06tLOWRm93LNJfdcbbL
7SMe9dxczdTyVDazrCk7d7jD07QPIAB6TqdVj6R/0schq2+ouT66JMHSivPlgnTCfBw5J93Kdy+D
1OPqhh7NZQ3QqEGZqA2YsMnkqMCjxlBGUPakZ+D311xrPuAD7Q2Bt76XHUuHN2L2Y7ys5rflDdTG
fr4RJxvrwrh2Waes35bXmteOvWSdK+vOLaBUM9e83WL57bgYbTnZpJq79qod++qhPck0tvnO/tzO
NH3ueomN2J/F3tEfPEm742SVdboH0EZ8UAWqxbqlTq7p85a8gCXK+2yudRtOu7f6TN6RK1VAc36w
zguuZtYnNhbVg91krPct4K8/AJt0V0cwZtOqYqF03tne5p2TjSd+6PfWXlyqGGF5NaKQYmdmr7Hs
Trs2sm6hf+NsYgOV18Y0be39zB4HGU6bxWrpe/KUU9eln0vz6q6d9+wWex7oElnH6/39v3cIoriM
y97CxcnTdrXCx7mfM7wJutOi8HB891oPq0ilORjN/znQAnfdy+AnFbuk+s7iDkQb9oJ8QjnWDbFq
7tgqlOoH86P9QvCcmzvurpwqxjk9wn3CSVw9XtbIXxybDtVxdzqa9NiDHYbuvQ+k791DKzuAmHOR
giQwpGdL7zs6IKYczlL1ZNKAGUikiGXaugnRSNV36/apNe9YKuMuUe7vtnOoIoErLi+VN78MFLFp
/6F6WmaOXrSSJNXr/hl4CUxWG5rRxKjl3Bx3ATm79nkbII9jHj10WgVdzV4gpCEhnY62HSDanW1Q
TI78TZza4z+BoKjQWPUSk7qxF8fqHla2uxpYD04aeU8+VTfP5G3kvXhVzDA8RDPYxKIXV3BgKkCK
F4B76THH06v46rkAN2UHuTHBoVHkvONEtzEmCw+xpFq8QEuNQueQr+jkAYHjbgnbyeiqcRDnJgar
yben0FcnOJh71tzq5ruWHWWEdVdi3tSyjx7atIyZb3ezme5mmqVGmtKwWuhsvq78eBixfxc6K8wA
l+3VE7X78gjc3naH9rJrZ7R87laEzEdr0fZieRaoTO8VZ8a6YYF6sROw57zq5E4jAMRvI8zM9+bd
HJ3jcd5O4dddWoV+emhZerH78A2OHd6GYzJObto/tAomKCGrnNWt0hXPb/t/PDpMqpASj3XTKiw5
t0MZFiOqQviIJ2V0d6//TtUxA45UxSkOMG4nzq/Lq+g2SPjJLUJt4ax6rRZwMYald0F0IQ5U9nA0
dXWEyQ6QSjdcwuk8Hpm6zHHU0CQUzaHWZK05QhiVczooBOHOfGg+MmD2WmC805gYPcJ7Bdmpf28P
m1R9K5yFU5Y1iMLze4pulhsecgEXKA4Q/1GKTG/gk7RM21MLmD/rgQLvhsGWNYQFPnf/d4C5MsG8
/wvK1LIz62XruSd4j6fSONSYBjbzptiF8qYoBPikgWGJh0t4Tx2jlFjELQ942OEhX3PCg9gdw+kX
umW0+cZEZTY8++zuM3BAZMTtzIWoIhIgMEbUgJe46gGLO5tNPZXGFbflz/tHIjWGtxoHCq8htDDw
Jl96gGmmaqkRleNR9oz5F2eJF9sK5YfKmbeozvnu6dwMkcXA4kTWxBu4XJzpSnA5l/evtt/1Ti8q
X9oTY8pc0BWAZIF/uX6kB1wRXhT+DEs6l2XrL8xh3PLkaw1AjQZPPMfCZPsC6F4z1feAsiVvJ19O
Pb8+gkNoGaRQR7KU3SLmH/glMMb8S1jpiiFkhsywoWORDfLP1yIv4mmYac07KPhIBVeLc0G+fKgX
DCwQmh1VaXMadybzCFiNbc/SMCwIizLD5XHL1kWKO5jIb/FGLZ7DvGlem3rDojRnLIS0wzLyr85Y
6GXpsWRY20v8M+Z1w2YUGIl/tOjsTLbffjbSZ+Jx2SEo6PmF244dAjqfY/d/tFjpCGjRbS6FfONv
a8l/sKN5PhbqLOL25eyqP3lJx/jC3nhlHWTWVt+Yeqy5f91oRLse5uyQyc1coHeN2z/MRQ8wffbx
3Hti5GEG7/QnT6f24ZV8t80BrKNWTziBR4evk0CGq/pq1ybLLfUJfqMs2V4eRAsUy5s2pvi3Z29B
OcXGCEZajkmeVCsDhcyj6qS+rxyMgfKlauZ71Z4b8Zxrq9/NrUIjfWmYmnwlOrtGkq0YNH5ez/Zy
3+TB/scqdl7OafjvXp5nV9EIdJrX7WmVdUD476fXSyPzvuF1p++aGo7VYvAxH6078wnQ22Cy9Ehi
Ibh1gMaAq0hWC/Lms6OQRhEBpWJ2IMbWjh7eQF8X4UYEvBXdECYPK4lT9O7hwx8sRxE5AFKLEBcy
7Ch9TaIBXP+dsZbB28EyfQu8zhSRw8neOOxo+FlfIelhSPB62YMV0mj/5bv6gRrg+JXrjUeFXloN
U4H4MEsZbr+mtXPj3KDxSw3n9AbyYIOZlixUC+X8u/9c1BNDZJ9nggXZlsppe7nvnbRKkUYUPySn
t+z9H4iSgJh9h2RUFj/592JzK+9oUV/8SDxrJt+nX5Pnyc/l3AjS2/tKshUAMXtmWqNI9oP4eV7J
5MBwp25q0zwEP3I1oH2kk6gAMnf4WfBGWOhssBhsH8EhahSoSA4l+AsmCiWa/tsNZGZizpbCoWVR
Dbf/G9ONOV4rlDVTKdBXwOEYsX6ZouPWVTnM8PJPImKx4QkgV7oaXuplWGhEJFk4N/dzNQYJgBNx
oaj5GF3g3BNsm8psw40YQwbXHPnKxOozU1ktURVjdCNx6j1uIbYLV+vt3x5jJNG5fhdxP4+hyIPk
mz78zTQg+HD8cRDSbfCXTy6YfGqguPHikVgWATUHB49VxsIEJD5OZ/K1fIrLl2JEp70VHWbYjN6w
jeRt5P2AMymz7w3T5d3uYYQ1UUn+zPLQO5Y8z9ThgTOta7uw60ZVKJTPTzhKk7aJDMiSeS3yZVC6
cFMm2KYR1HRnFO5rS+0YVgmDMGIxtq+wGf/av6efV2g/4c4SVqbqmKHpVYyIUGYMEsPbIhLIyDsC
iJyRceV/QPNw8siaujeDXpSqSZOzA17DRZ1XEj8pqTottOs9ut6MNCVZjXmFfRmdQvpawiz4ZO6W
6Rvo/jUVD1tDtihAYzQy7Ze4EcQQcusLb6a6MdIbD8IMytQy9xSTkt0ve4m179rk/MiU3TsY/p5V
o790awnH/TW1Asthoj4HjWqZCIFRsCRXA+BU+nmGrv0fmTmYqEHRjckMD2wHvFEuItsoxj7S2mia
UDTfjUNwof7DO4m8yYs4cwxh1IpGk10Ems2nRdSfvovu9N+/x+/9+yxmReGTdArLeL+TIXP4cy3f
2Spvq9On5ri58bCAqlG1lwHZXl+PAEfuwtAEGPqiPvUJhBhs9A9C7RneyDM3qS7k06OMu47fUHyn
1H26f0Xkuxi+p82gVEs+41gE51ianE3KJNn5qjqGDQc/yoHtMLpRDqhRlR4p6hUBTbMX7aCTTOnP
nYW15CoYbMXBJtktDsyZoyzgjM+kSKRzZFFdhqGkkKC7+nOuuTnj0kjNYbA/PHbOHWfiX4ltLdF3
/HL3YaxKBjunDedkwdyIlK7njPahOTUjvx0eaI9M1O/Ws2oHHNwtqCTxhYqOstAU+yS7FavQHASz
Xjpmpie/K9ODmJPmQpnnjwQFIuDOr6dJK9Mr9MxbivF9nux7toxTptrnPzMyJTQeVMY7+kt1nk4j
xUbiH36LKKawnWXu5OnF8nTxCC4OoXMbD/5yA18omRMHPrajVWv6hMxBiv+kEblgiCCIkYxyHu8l
X4r6DOx0jIZ9GJf6BVluxTg8v8DHaHi2qvSu9nzV5jwycmBe+8mesty5CO8C2Tlsn7fPy5/Ee+F9
q3adtNJd/aVGAmO7t3Jij2uJtnCu7rTjwUi051xq9KkRQ7SrKBRUpDJ5ukki2S1xlUgi4Vt/drL6
74LHh4ITtzS22+U/LC3Mti5YH62laxV5T1bZYC6+xoxs5+3lZpw9I6/5YjBYXOSyD5lchjWhC7HZ
VBZnZpAoPdmLWcsywbDy1sowDJtms5YeCCD3Ps9fHxIX9PHM23E+b2z1T8lpqnGZnWrX4ry3SYGy
bvS0p6kkoDX+9bx2mYoV9aTtlrn2bLnslSajy8TcnCR8OgaHZpmQs/LdJxPlS6QsMBy7CK8a4ymk
s435LVnPcneYY4EtUqVGYjl7OadundnDdLJmcbh6nF72/5Kf6THOURGwWNzkP9ZzBoJCZjUbeaLP
c4r7MCB9s0QqB6zsaX4X90tnmacwKnQvc/WzvefKSnKv2NlkRxl02M2ZJORoG9ny2b6qiZaVqxUr
Bnd6/U5CGnaw/PX4fXFleF+s5POTamO3+Ve8XDqJWaF6MYXY7S/1zXLemak2szuEhBkl0YHGMCPI
+fBRnMyqef7tG0DZdjELVecy3Z/dSp1Z+tBYzUrN/P55o109zTLMHca1TNhzuNvj1aKSNYbI518P
GozMMlE7rTbtWVoSQaG63F/Kl9zXzRLJn0jhUvvatUDlfPB+VnLvNqySC8daepmrTTLU0kmScTPa
Uu3AqW2i8ZvdjU0zs/psdv7I5tKd9GrbmWXnr9ft+fW4auZul3oiwQVRU7nB/k0VipWrfvNqonvN
8c3a5RpFisiiFtYP2mdbRxqyS0H+FhRvv8/zW2WceN41szEAKhEkeGm3i8SG8bJ+m4i5KlSTV87E
1+TbcnLhRyQmTlT8LckLEuV3nT2VN/tLZebulBKzRnq8HqQmu2Yx6TLvqd/n42opea0fb+5cGvJ9
7S733GqFyU6SJCJsT5LjaXV/9pslgJTmd5NPGoVSsbHOMTw6Xqv34qo5vfO4XqnUybYSOS44qRX7
yrvAjk33cm9dS6lqejauTTl+TDLoqec9Gs0M/SN1n5u/FlNg+3HiOZfyXHJQKeyb08OuUpyLaH9P
TUsIxGgHqaS3obBxIB0xi7ZJOJ14k9RGj2DwkJAtOTnrPa/96/la205K1UuRBz8ShqShrfTmY/bK
sHQ7WG/n/eK1ul+cWulxsbVRKK7Xb6vx9PsogHmjbEpMqbrX77tb6768DYpnUa3oLsWcOmn5Vkyh
nOxfxzOFrKCM6Q6SS0K/Lv1LYaRNJjwCDwhdu37unsDQ/srM0tXc2dtZlvqr2aqe31x6s83keXMs
7R5U4dnGgpt3Cd4wY2R9/Tyt4dA5q7BUqF9Wy0YxE1lhEIbFrlYM4nsOepp/ObhQ09Ob1nt5csdQ
HjciB4q7bW/nBWbWkMji22mq0oQlF063xn6MaVk6Cbn/OSBIbzVNmeLHLemG8PlbJfKdPBg0oRu9
F/Kt9Wr2fGV5sk3qboB/43mykyne+pOCIdhLkWvK7MyVYqwxPjwXEpW8jn+9aS4v34vx7/H8cth0
dqYH84h7nveS/yPpvJrbRtIo+otQhdBIr2KmmINI6gWlZOTUyPj1ezBbtePyemxZQ4LdX7j3XBZ1
w1xn2MOFF+3Q41BxUXZhVgeGQplbV89CPUmwJgjDmvq7sH4TiDjIhbIrAOlYHvxhXnPBj6u8Blc2
K4Y5VBwisMdsbQDTxObZ33QLMs7FyDec54a197r9aK4a9KnDFEneWDOrOarwccNlkO616NjiSjUW
nbnt0g19Yj3nNYnog6rNIM6jt6IKUkYumXgn+/fAO/YMoxv4Q11MiAqE3tZPlwpRG8nahPFcFuou
KM2by5UrR8Q5jGMUeTaLAPR09vL5RkbT3cd9fLj4XQKzRPb3LIGd8uX3Guj4/NkI+9HrLIYdts/p
6G9KzVhL1utekyBpCDLt2obD3I8w7JS18SYMzjjb6/dqWq/aJDorskCiMw7OvnFTSFFVwjgq37RB
9Sca7rOSnENLnweSsQUbKHui41bQi0EYWagMCv4ql++3U+yl5VRbzvtAnw+CHa0ng3Oc+fcmnPKj
2mcmXQ5FhJB6sPHkV9TVHGNIa9P2YBLnKRV712Tjw7fGvd8nh6D31j5Tx1BSOlqau+s0DsFBsLTy
o/UQs9wpvJ4cl3Tph1CZdOfgDDgLmmxnF/ZehbstOn9lAVYqqSHzlOnVQGHsl8tWEytbxWAQuZAf
nEVtOQhxwVyrYUqy5NEc/rl2eMgGPK+ZvTIDVka8RUOdvDcuTF8DvYcGXMkgrSmZ1lQqSoWEnStV
5SB2midXtbOFVOW7yTER/aIylU+I/clwVSy+72Yas9XGTfe9YwBnPO4R2xkDonZk8UX/MlVl7hvE
WsfW1imA6iOoSBSC18YmvaS6SjKYhDyCGiwcL1XU7pu6/GwT7xT63VYiMg2DRxZgT4yZWzrG3izl
2nL7YyLlIvEFnOPiVrrBWiYVNJVg1zjhsUdW7accODXjelIyw7x/qVE08JA7i4CThFPoNODztmL1
qtj6VkbWu8b4vsZNNESPLqWU9FW8NKkifouQ7lvx5asb5EZK9vuWZNUu/LnPJrS3dQjrklhtK/UW
eovztSgWyti8BtXdtlYMuRLMSRqSl8bLHHtIdTJllwkYUr7/lIp2GVEhtFaF1Y2vaYjmQ6vCz9qM
1rqpI9+nrvNRYymaua5i8BxASvoy/VdZBLKWmCKVMd4ltJfTP5nC9rHqqoUq1FWgFa8yVsn1KvmG
U0VZm014ipqRmuHajh+eDmKUpaRvt+/atLwZmaZiN+p0d11RHKqBhaGf/bSMYD5i9e2/3F5Q5jG+
rYCg8SZqrMICBA4YEH1zq9Qm6HJUQRWveSmfmkN0TGS/dPKGw+CmZuM2ZQaiO9amlM5SNNGrKOir
O9pMHy1+Ux6HCCV0Mgvi6Jbm1jHAABFwYwWlfo09Y62YnCwNHYjvcT9rc7Mx3r2g2qiFtgqigkdL
ODuPRzgwyneBkRcRk18ADlUorMRZqiRYS/QuPbnQCZ17kS5Sr7tXsv5zTbFyCoOochO7B0DQkYe7
htBmAFyz4l1MNpOWUWWWmP3w7DfRV85QVU/7S2kTCS+YdPup2OmBsjQDOqTi3Jtm/9Z71rJPU6Q2
wl6MMBAKitzc0/4VaWbMNB+zvefH32kwPkaU+iWylazwgXwQ7JVqPhl40yraZPCnNLtWGJ+1TZcU
k/6RKOfQHeZBxC+NKz/Hnz/Yp85k2FBGDxO60ODOAyEXlgVMt7bxRTbkCeoZX7RXCSro13ZQA8a5
hXqbbZMKmgpr5IhcJC2xGXGMX6Pr77gHEkGGWxT8GRquAmbkyW+tsEAGwSQ5nXPJqUUgX37yCIj3
6ApSTYVimr37yXDUknKjBQwko7+6rf95SvNMYw1YWUjsK+kmNnNCB+GkR6+TiJWX1murhQ5Vl+vQ
7ejQAJuPvfrO3oaKR+HcqcSwdovkbyy5OzvJeqQq1n4WHRvoGVoU4DJQNsPImtMiKQeOeu6FR1Po
J+Fci0JFSF3hQqcmwt+S0DDXpbKsVXtdZPHGNlnT1T1J6tkyBIdS5+QI5dmjF2I/vXCtdDYy41qH
rDWmsNWa+qwl8hBW4VvidntfpwbPHFbxXbkt0mg5SA3bqrFTsrNasAWp9bXdVzAyLH3tMQ8d+2zp
jCY9a8ZsPUcTscpG/rvSnqY5S/SlzAOwo/HDVFBzDrXLXxHB1kdJ4MYoctLVVOjp8meoYN5n+7BV
PkzaAz/qz+TE+DkC0NBkFhZ1G6V1sZ+EylO1mg1FYFyhuzZYBtabPNHZeNY9SWmBT/CuoGeDBZVj
Q5HZesjCX1GgavKU4b1VH3rYLjKDeWNFPRBCiHRtlL0a2/J8YC1j2GtlzHZlGa3kwD1XGyvp8RID
fhTOsa6wFjqjuo7i/lAkYhcUrL0Id2wdhml1rFBu6758033EYh3OW7pAq4vubjoevdxjJAqUUIZf
oZswU/AJHWAGwAXsRvklL/7czrwJxd8YCQT+PkMNIwUMKbEu034hGo/JSv3hZTh5xUCh3zMilUi8
R/OVduwFvfZuFPIUxNVfJo1T13XnqPeRdOB9ChX7oRvDl81DYWTJ1lZqZguwUdRN0kvW9Nusp0NP
Aj6wmNfiLL4lbn+qs/Zci/hoxiEhqzA5kpqmoyPrws1fVlkyM6hZ+TZu9Vsk3i0wnX3K5F61xXvb
N7uit05mBTu/Jqd7sM9++a8RORs4Liq72xWGyX+av6udYtN+05g+KhXR1ZCq5zaBoSt2eWLvPCXc
BkbPup8OoWeUZ3gYmgbhXswuRtFv0YTkSCBx4LoMBr5GuU0dILMbW9k64AunOWZKqQMEah8gYnIJ
oFPIz032tXHM7LOF8L9NzsJAcNDemB7DegANYW9hS+riChcvjj+08aJmX0HwcruPjHqPORJZ5fqv
BdmL96g6DepXF23lj2n8asPDF6/KfAUas/evnPaD+jXKzplyNxCR1ArKdBQNRNbwYzub2IzBc2Cc
4dEbaPlNqOeSCVLMeht3k5x13rORh0o9KvW25Qns4MRHMTm9KRJH3AvOO9W4QlkYamfRkyNVblwF
/ujwPWq7oEFRhAibDxNLBkT6eESsalcpO0q1WCBwrb/6SHlT5DFR1hOplS21ulLUZR8y0mC7GzNe
bL7L8q+UuwxUqbjl8p8zEnLFMBHBYfEeyVcwkni3Sh14hWskNy67H/ynpr9iOW+p1HvY85GJsxo0
2lnNKJr4eDroAZ1VDVzTMPgX+Vpt1NnY/bnlQ093bXmN44MiweWEA6C8+GApK6cBfyquUcwzv7Ha
s9mDzp67LfFCc413sNxr4z42Z7X3ngbrNNj2wy7NIQj5PAU3hXowY4a49D4w+BtMKh3lpOAW2Tt8
kKELCKa00yN01spjZDo7JccCPQ6zhOEKxinEbSUjHIsN81OhPUNd1TxC5cSGrrfWJqIKI7r3xavP
XlHNWAleYZr+E2SBDBgXLbamOhUJr0cZ2KsW7VbCTKctCCUftiWbjL7fBm6IqjHW/FXf238tUqCA
himR59oD98hB21x6vKlSMIpw7j2IHdRO7N8T4veqo2S7gniLZA1kB6xMWOloz2h4tZk9SzmaU4S0
BxHflO5s6u+e927AwgiGme0hhE2eY/gzwpazElyipGqP7C0y/nHro6b8lc4tam7esNdYSlodsjFo
jOzI0LB/5PVOb+c9hFODa2/nO8S+dI8JgkT+zqZ49j/0Z9VH9RX9lheulHbFoK605uN4VYqjFDuV
Yi/R8RagS02MXcJHOb3m6dV34mV8GFC3sLYNPQM7My4YJuT6pnKfU0/0/5ExIIYcBSYJSsSGsXv9
SNSHsJayuZrmmrshQp9SQT/Jr6hfvYGS0N2pmDXQALNlQjDTJjtJXIsyPJrm0hRMX1FJa2sgtm15
zNuLGm+K8Csr9y6oufIZ6+eweM+ZAACjdK6KSrHJeq1DAOjzKBXufrQ3OVD95jYg0Oqurv4R4qqN
5U8DuoJFhiDSiydvqVUUWOWPWz1DYkeMfw1fjUFYdmQoxKO+DLAgYRZmwk55TjMczSpkCbHEziB+
fWoN4MsqiCf/rqrb/iQips8fstw7KM8UptCFty2sNRV+xMkg0AKekaxoDY0jfGfv6XunPLkG2ql0
cBenCz9KV2mRHFJDp90KlqF5051nIv5Jd+X7Z15hr6Ojn4PvqhEKFm9Mvlj1ONNaux7UPWNMJm3W
W6WLuTQmUEC1tJl5x4W/zEgjDB3OIwutSaDNekp3Fuet86MVT9vjQC1Q0ZC1JPc+uxCBmoB1eQ2G
1IKIWfyGKIJjYpdthAIS1Wxe/mrNs9XQ0+Dj//UTootXXbDufExONRxEtDasLvEy9VQEjbsvbQSt
GrnmcnL5jwTAVATCM+jkU5lqxNaY2KaR9EW0zYyiWFOot679CtEp5UxeTTinDrIp6kWN3S6+1JKD
zc6wozvvFkjOKlm77sYpdxkwZ71EyFm+BQCq6ypbVfpLL3+b4l8xJIs0ftDmzWo+yeDv/P4LX3ri
fcX9lwYsgAY6KNYYl5WWaj+gkmQYG4+MK6+ePBjMvjBwgT+0y42hvLTqyqht/PbqlzLeBxqaFj5c
tlWN8zAiaEHkbJHKWoBBpnQaJlO4k3xU/jFnG2fB//uNGQvl3LIxCR0rSzkY8tXLbS4ADuQ0ZRjA
UR/GHh+ocxXzC0S7UeeF5SkuKTcudQuj7pQwt+yjT7/emYTIdfc6xYmE52G0v0PjhmHSQIIh1COp
DDwsjbbW6FaYx/wXu90z0SHpqGYlczJoipKtUe73lrZNxoO0EQhDpCKkN4TiugQ4rcsDuYpus+pZ
tNFyiPI35IOl7cv2jixaTxlYsZbpbt34ooWkabkVLn7NTl2NwEhqhWnExMPm5yq1IBrGJN2LyESh
d9MK1CzsMDJPYZIczxR/jfq07W/OeLGJPeEWs1yO0Q9bQqBAxoCXXSCEZE1WZxcmum+efre0e6jd
Pf3LUUmioz5W9U2cvTOnwudsN6sqfuTWraIrEBct3AVcBR2iNEQcOOcQNeftKUyyxRgUS1N7+vFS
sPVrdkM4b04yXFPkuso6y3d1wyrafBtca571UE/Hjcp9qSVYQiV7wY4McRR/Pi+Bj6s+6WgyvHmd
CgYu7CfzlUuoeod1mm1kuqDwK8bJaDkCwu9ZORd/Qv7l9Ae6cZbyFiFnT/HhV7vCXWUautD+7mjT
RkmaO6uEFnuX44fhwQBoPsuoXQzNdyi2nbrws0dZMyB2Juozb6K3ifqDOX7ULK2b9DtXC1KTgInP
BYV2v/b77xgyLOSkon1vzZ3NYk89tDTyWYNyr1pSOIXxpuLSkcvOW2TOvzY/59VuSN8F1okINnEA
JxjBUlsGu4EZAkAHBEZWdEV7mQ/rxPzW2dellomIlSAplmk6E8xujFYqNOG6ctY6xJ0k+HKjyWN6
QeXCK1LLTfXP186BmI8OK+vuKustWIPR+nEn0Z7UF1308LJTSXQKIF+FXXVd+7NAnpXks453qqAU
695tgTmSj5bdkU3Hpi6vcb1SVXd8IotOmetcEXKjhV+lw+LE+TWXsD9DcQ7bi5O/5/Gmdu9ETwAK
FB5AlqMLWF8/Vzk+91hlg0cwXYqYRK+Bo/K3tM/ox8A+VUxhhKWGWsNeBztWNmgmiViEAAPIAvS0
7QNNzb71fl8Zy6Zc6r0EB4CHunpa+cniBkYi5jB0qva5fbLGZ4V+i2lFuPX1NecGex3OnXpgfvHb
di5uaA7xkCHrp6oeDYvnSB7yTN2I4LcJqWOJniGgMtxLjndtZytfg75SE/igqwYwSbo0tIOU+9w/
44Tu4V8T1ewvQRLKauX41EWT0MBQ5mAsyKbFGmIvC0eZSQBK+AqtP1vUsxRNhYwuxFIk+TO1Hw6D
V50MO5VDDsFQ8+wb4jrPCRtDw0o4ftqNyzkwWkeBjtc7OsWH63+hrIu/0pxeL17jXE+wZTRuMVPK
vTJNZAN1JidN5HRLIT0G9Ua+XsLDwbykQQ8iUOoGT4/oHn5BM34q9BieDljoA9sWJ6Mpz9kUWLGp
SCOH+KtcI868hivfCAEg6/i2ip/cIdMGlVTa3Nu8OSTuF6RW9sMT8TSE2znvsfeFC3cSMmxhMKOH
lnzIebvoQ0D24bgFJG4WcziNtrPs43hVeJRM6Tf+oBHdum0gGP7gUeIRc/T9yAvDnM7aJtmm0lCx
x9p37bhwhBkxWmb+1eqohnT3ZAkENYq7UCvmkOOwM538qI7duSbuU09iKor6TBl3T7OC5FXmV0lb
P0Xe7oNI7Ht/x4D9RrvhJtUuDlmndL5zyDuSC1t5zSafn67cLZ34p8o/DUz/Sz26llq/CVqDgg/Z
oluf7ZIEQHY9Vq0f3cjZO4wgIjM9pawTgqCbR5rc6SqmQDu7aZhDtLb7dj2wZ368DhwVJnV6aPXu
XfrKyew4tjOSiBAjpkyFUZ8qHgqcIE7xXVigwcm7k7b9XbCXVbyaShtNjK7kj0SnlpCZfpjeK6m0
84SNteYnV6/Aq2ag0Dem+JBWarMmZdzgcH0JDwxcY4P2MO9+bW6zAuhwci08QFBj/S9EU1mgHWhg
eNXtSdYaXp+Xlr+qvF9kHC2h7qxCnrGYeUZZPjJGK0ULP4RGj0NHrDv5mQ5nLcAlY3IeFTNGy2+8
S3H0kQ4bhhxLLWDE6t9ioj4503R5j3xAzmQzTDxLmx3/iduX1IAQP8CPDnEenRRKgk8BKT//J6Yy
czxo7PJG/8MGhg93ayo7Mj6Xi0y5qbQ3arHL4UdM59YqpdKnQo9QA/oPrV44GTpwVnxKAOnu1J4U
OCrN0YT7q11y8tHZchQIb+uZEl1Yk2Lz86ieMQVUG+qDkoS86NHgClBOnItBjbOUCmHBwYIqoEPF
XG2oLz1jG5bYxKHpfgkLAI6xGtW55S9dZBrEV0eHuF104aprzwkU3eziGuymQOC+HNogBIrtvi62
hblR6yVVipevoFGTC013HoxXXh8TAUu6KpwNu6+Rz1/zZbXkjVImRbQyzpxRx9DffIJ7Yijmy1B5
qMPaYj8THxK5F95DCVjxUC7pfM8WX5YrZbTXqvkUtBNRvTWbvRt9IlPsESkF+yKviGXkSvWWcRvP
DUzuGugV7sH4PSo4CkNlbfVsYu0Wfn0frtLEPOZpiAaQRDjqb2tM9k7jQ8cdrbdctMAYM4jrtbVW
bELCsFBEmrOfhvkXteLazIszo6yrwi01mNbKzf2DjNGvtT3DqpJiPsQrKH0CtAe3+AIALVCj83aB
f2Fk+OQH9au/4R9OXqSfkzFFP4ilHvVt+IaaJfqFPoUeB3hz9IuSpQOYJCdEK5plfkT8xKcbREZs
vbk/9tMBQDLRSaiZYqKS/Iv5bD7Ci9xkTHLfSExbtBt5kicd9yBIgHojPsBlgeLOXtPPtB0qsBJ5
EJoomGkbjy8nUTnjKXhXbsbLwMyNBATZ+Zv7a/626H9YVLK9IEonmiVPvFuEMfLtNP9gwSu0YxO3
QuG6QUx64RCYJgGTJaJ88OeLyYcXf/NuYZnLnswCPzGptD9gtUd/zu7dH6b/jbiyPjlfEYZKUq9+
+Gxhi4823p+71jZ44RYKWhr/n3F17t3ZuDIl+5nwhFMkOkX4jYyYC70EvtyXPDGdqE/WB+zxLyTV
6gfCKPHFqz/enC90Kc6ffIk7HwTeL1R+BmIhwtA5x1Nih4FoT3B6pM8jmhFAb2QHK1s/Q94R6Neh
L5+mpyAE7BsGr564C71eqTiIfX8lFaZdfTjN3CyhYUEuDlojtwOHXFGrC6NARTFUbzuPPA1Vo4Do
i81ohE/LKlgmuutxsJZ+AyKc+9jyr21PbStjiMoqU1BsZi56YNc+i1qhR4+/LY8t52CvzRb3eQI4
qeBvZnmLVCMP/tltvfd63hhXAdnHbeQ62OVhlJEr0DIJ1HuN88HKjyZUuDZwiAqJr+EIrxDOHOOl
WCBAjJRbFtnPvq+uWRxfE0NutTBftp1Y6L01FyhOc836lDp+A+YSWW9sC6kzLXdvdUV5xwavf+Mv
YwEDSUd43J+8Vp2GKMt4RU56t3tsXz33PTO71WiVG51ZmhqW+Gc10X6riM7zUDvGkVy55TlI+q05
uExiGBflJuuqyMh3WcWsvq42XXPBBIKzFhW3Ledo3njz4TLxkhP1hTwVmZqtwbzEqoxIi9Usp+qs
R0BCHh2RinR55E7gMkTGK/hGgd4tbI2iYTFRbREx/3bRvCfoqJ5n2BFxD2UT0RIsLfNvOvb2VBMs
PeAuZO+zwRnvwYN1YbKB6ZlxJJtoB9IZdFm8MdOarp8RMILfnf9BLi+pc5DDVrMYTRITdOjWJAg7
DNZxrU1/JHSoScLuIzZBCY/dd6+OH9KmOKeL6uHqSZ2gKo2jRh9Jd+fKMuKG7ke2By8P9i3Q3iL7
Smsm1IpKZ839ipuXUtxWWYBJZ+sM0dZIrGuuTcKQnN9CIBVUD7IBAXaT7QDOAAAaP9f2cbyR1Zr7
TEDqIsbBXACGxbbLKJawF0pqeiQZLGDtodLgrvIhiaDzwLyLTwS/iNwA/uixIMRrtvVRtS4g3qNT
Ba8PMJl3LZj8xCq9N8BIRPrU0xgVHFB1t+4y3oZD8KyvHucZHAkeevia7GK5yhKom4RVkWDcQelG
0DCljdCUkgqjo/TWZi6N3Sup6EvemH+CLeBHzwSaPrMJAWNd/9vbb003s0icg9zwzQ8C9fx39xoM
EqTmyofC6IEzpXgbfk0ue+XtJycEAqHbhbk+dTShYIT0/uoEKuTzBEk5BQdjSjbOnJ3A9LNZicOC
YKNfdnAs81/89lR5GxD684oDTubb5TnsH+AF+MLIMU7FO3nLK/ciH/FftU8/4SrfWXVt/D1BEhuX
H7O1uiH1/pDu5bVYwtSFsJx+pp8oVGE9o4GMPxEvBz/IkXnGbuRhMNRhwNR9QsgT93zL3XZwL96v
96tvrJf3ck7aGhyG7QcLn+rSncRwRs9OXuo8ja7qHQ3vFUjjkpq4uKV3tKccJKul2lGQ7Tfhs4r5
jc3UwqWOtVY5lYIIhane3dISH5MCdk6BnZD6IyaT3PzUE1gOlbUJ1fCb0dmxdVQgNZaC/pLdM3P4
hyr4P5VH5DW8Qo1Fh9SZ4lRzBFRqn+OkpQhTXB7miC640hKVtxWvSJ34EygELQ0YEf2vhkmkfrCC
3qn7+ihfXL/gUOjHwOFfLJwqxYtbxOMn7rt6zz+bPwruP7qRlPcGiSWP2jdo4aP5nX/qf4y42PHz
+be/u89sWR9Ry/LHUVWjRCYfHn160c6wwBPOBrLLnsjpkHeYvSLoJUIx4j0YuEBNNGg/CJh++XaS
X65lUk6pBhj5FYzZAb7DXQoZqk1cC6A9NWI7JE1fXBSsQ5jEc8OxXaCRn9aGPqhZmJ/AemjLMRy5
PxidntPbMhHK8A+6E5uKYgLZKw5+cgmm8oPmrIbjkEHesmiG+dgnxrZuy2XErllpzcO0vw2rhmu2
GIK/RBA2brfXMJjkMJ52s4R71XUSFovqqhvF7+B2EKNHzL+leU6qKSfFpEsHhYAucFf4Nb7SlI9A
hLVW1rw1A9uP7lFFU9MuqTCcVnkKMRxbLfnulZGkmpYHt6r8F0NjneQr3/KOZkqtEirKJai8ZRrn
n1rMhIp3GmHJPfG6i4WC0DKwnxXKKo0s7EkVZiGy+4TaByi12qMwuz2TgmqeRmyEDCs7uQnxkwxp
6oh1cdzoABG0GqkKuyr0VsKAGWGQ2c18WuPKSugso9ibJZwLQYj0te8AKNiOy4iCLht9nRMVd6SU
gKIsqOEaC7AM1cSEfM5uEa6RKFLfwvRfnJ+i/JhVZ5IAeirM6CKYOX/x9Oik60j2Xco0A0Qwys3A
oCkBDc2wF6yeWb9j+PB92GVhMwOnR2QBoPxafeT8Mc8/i+BpmrvCtlBX7hKeUHVct+UNcXmJ1iBa
NayfIAzMcqBB6apq6lVC1Sns62jT+odzYc9qjcFlpi0a/4zQSJ1EcTyr1dwF8Iay1d54xsYy96Ft
7NVALFV5Rc+3NBRo8+HO8bAjm0p2qLD5x3q3ziA0KSi6E7ntgUZgpVIZWNUFNBOGe2YTowC2tJf0
4XV3A5IaqAQ5CTU4gfpR4Zlwdo47kLdX3axqWCpOtsyBgeoeIUmls4x6sBL2uO8K7dj2tGeZDXYq
0NxD4zC87zzS0Yi50Hapyw5uWFH1j/YhaAqu/nhe2nyE8mfLgsazPx2engB301h6y67v5w2DosH1
lw1xj2E/KaO5N4go6MKCz2a9yiWP5hisWrVltfQPQRlrjmSVxt3SsaADkbpMdS+s4d0eS/70ujDq
zRipS6NzD1pRrBvbInjOWZeUlib4GWtSnQSYUBjitZw1TRuz1XDfclSlkYu2IVtkbos4v9sJ015U
2BFF8o9H9M2vmCv7chnAkTInjnESA/w6U069mYV7CHubAU/wXupY+QVeDIl31vOPDWvQHOhKrg9r
TCyyJQmwfCmQB2rKUa0FaSpqxk2ckKWy1axvk3JXzcU6ZMKnO+6Cx6jsh5VLKmaBCTri8hGsLgIe
oSTBvhsGGxsjfo5qRg8ekZdtx7HZd5RKPQVGXllLvRWHyio2kpaxJeszrOptV0dUp/m61uY2HCgf
AzdyCc5/xLxwz1Lq7Fxz3jTgyrn2dMqY7l7cEz1g44gGOIF2RQyLoXdbPalvljehKRzslYtKByOh
pgfVlu+FG+xcymW/20gDJwM076hPPnJgkvDa6BJ0zMSKwZIRII3hf+Q2RDqWBUPAjpP1Tevex5Kw
xZbisFLfB2LjPHXaanHTGkF2nqqnCHVODvixME8GeVd9ou9amBXT8ZBnxAmTnEcYAWsaMTpv2bWc
xoV4uVyRz1SnQmsmAS3g82vJJig/agh60cR/6GNYojWuJYPLgGkolAUniJYZx4IDckkUIc8jCS+G
XOuYc6EC57U31/Ro3ajWvi0d+k0kEMVcTCc3siIHy7uASp3wy1n/r3+k1imsjpXy6cOBaLu/lOPH
ql+RiV4ZkonqYL8V02/RoTxHHv5u+9pioeCIfUPG+9YDweoxzCbeK+WX8vBPohrTWD90m5xvU59W
D1AaZXfgBPP0T0slohEtSoF5UhFYCgaQNw7ZOsSZCl6SaPydvr4BSsROhpmGy82P/wTZF/1XjTll
DJhaMY1kbuTDjy3VCb3XIhpHAxh/m0ghuj7UDuWYGhCxn55L/R5q2t3QsfHlFi7LLvc+fI0iVGfD
DTxn7G6K3j5iPxFsuIBARDlVVuhyYaWy9be2lWPayawWjVIQfykTSrcodolC2F9rYcfoCw25QK3K
s6pydyV9oC+F5TNzj91fFGv2BbFHu02otFAZc+sn3hiulEEbd//9wL0lwTcgZdSM29jlZFRP/y4Y
+cEKWMY3DmoOb8Rm1vaoR60iWHXIt90glAst0oeNHRIZJPPhmVpP3TXSpxurnE+Fex47FfCRqypP
Kdk3xYESLWKlgJxX1s3dZ5Uvg6y9Wem07qoy7uQwG37oXat1Vgwx4Dme1FIYq3gYOKeyskYCncI6
c3Mk4vy/cgyijUqF0pksthE9O1njbYNRrQ8Ik6iQXLKE//udxmix22gh5Bl+NP/vdwSOguKw5cPm
NANj8ukLsgADPSXFV5siX/DDVj10ZtofjPfO1ychEksW2ehrVSFjw/gSpjvvRH5RjYencdL6+Ycy
sFv0iz2S4pXbwx8frJPemusMdXrR04Pa8W1gddoWApBA051yUb8Si7UZUiSbeE+CoAy/XsetikaK
VrK8Np48uYX1lQ1MW7Lku/W5yuuSqT5BxcYuYAfmqcMtt8W8LvzjCB1phF+oOdm2ayjWucgMR9s5
gfGRNNVRjf0PjSHhAIvJQXQSGDky/jj/ab/JdTvn+/6dpS0YueAt32sPPIG0N/hN6R+wnz3yKWtx
EnbHaLFYhyFberNugnHIpTthThhezm/AR4VdwXe8j/+wrd31l3nxdsZl8rvaF/dSA2KL/4Kr9oCq
xY/BtX30D/+z3JM9c+/+NNoV/lIgW/RTL1piCmaAwChTCdgkUoY/mv7F9/6b7ym/8+/bh/yezHM9
PcJUmMuruTbfy7PNl5vSYqge3rm0VDyN6aK91tcpaKU6q/dy+ufTxZNq4oMkKgdjKI7zg4XRPF6X
W8QA76zDztxN++5ggLFsN+pH8kr5d/I4/SXy2F6b83iDEvluL6sJJb+CirlrMU7mF+cf6ZVbUKEb
NCXrahUShqYc+vd0j3rwVDzEieLAPbTfdHj+Hx0ddhPiJ/B40NWzE0ZyDGyv+HZnhPjttS2uKU72
U/3l/ThH9See2AMwVGgbOOHfjE+2z/qLLlSx3xhL8LIxBWAWgHZBewC906aRAA0cLyJdDX8Hyli1
m4V//BSQ2rd8FEwsHs5cPfUX5UM9MpaiBdiNCB04/d9cuuOLdTMuGQDA5AFm7dGs6HxIfmn+TN5B
NF987epOf2Q+Ity498m5h9kRCwQ9D/9BTEK46rRvdrzlZ9q/8d31D8jPBKuRZYpNRiCsEPTbM+3b
2P2PpvtaTmVJogD6RUTgzSs0Rl5CCAEvBAjvPTRfP6s4d2IIja6OBN3VVWl27tx5el2I4/70jpRo
8gnrMJgML5cHEfwg8U3FHDaqa2tWzedqpxxmms65uqQ/EMKyvJg6aGUm2DXMBECqLtmW2og1L4Tx
lp7q5bv0q4YUj2V1EBTfbnswFDiAc8MB/GtxLhyDHDVMuS+dnY+nY8/JIwuEMCJNxiyYHZIp99Ve
f/nL2y8MIUwJsfI6kIplEctxijodlLB9yCodRj8Xyd5NQcNhHgOpSaMn4EmQHzCNj6YkroUjPb59
p1qLzkG7Z/Ln8nlubj6T7cUICxSIW6wXOtmJPmfpFisoPziNyPfNOuqxybGP2H3zJuJ7h5Yc2ePa
FtrbEE4LEuZwvWhVXkVj0vWLFCjseU6+DfvnGo6dbUJ3MXcKl10Kwwt2qfLt+/IZsttZ10fnJ9JC
qhHgFRU0NTuiKVoLKPzqmxZ0SDpJTgCS8FvABJIFk+g2o6BYo5NXrvlHTehv2Yb8ElUhkHKuhM6E
YiWI2sGGYabm/fxJXzVXen40FLQ++W1bQVLh7ZUzz1i+oUKBcDXVTHCvhDzFW9DyAL779zstver9
MTLP3EtZbkwidwsDjVxWaVb1y9478ZcNgxHEHXLZ/CQ/IU0bQPT+JE+xonF5un1nf9I/hcbh+8pU
7T4Uq7ZjoqDrnyL1Hjo9P87Pcrwbprsp5JdhVs8uFOU3wzaSO39N9Nav+9fUc+nr2kl9Fd6OtWWd
7OPH6cV+Onb3fGd5BWT9ub/P2vsAXpdzh7Ke3bdDw+huqpW72v7rTPqy8Jshmrn/WXzcmc/TkCLn
+PCbf8q8F1ubxvbv+Jf4CXQ/fJ7vxFvpa/E+e0+zGfkPdKqv9PfpOTHIti6wpJwe2gAk3WFeIwyO
w3CuNcou6dNLi9TXYGC6bIkNQMWEHQcyRNto82vLx35sjHSTGKINU2oWmoVgjERWN0sIQQDT7vyN
XV3R/YH8J8LbCTcn+1XlEleEdCnN1n9bSR8ED+iXik40m3NlKFgyU3Y1S5t3TGOAnGXY1A/rXnBx
Qz/TpX48k4tBdim7MAjstEhlJIJgB5+APSKkv1X4QH+hYbgwNBXl7SZ6BlWpvNrS254zffzxu9Qi
1+XN7/Xz2F38Ft4vLxzQZchUrcepE59CiJw6WZk71EsJri2sGcr8pwu9BpvLExGth9yAByH2Dsuw
ANk5fGvC91epClNyHzrX0976h4mwbhtzKc0dHgZwjr2MAb3FcpAUMIlhCUSFBVcQUhZ/i052LCHD
XkXCRywfkXk3kwV+w845Qlfzr++VeckQVmTN8qybqYFs9g/Z339mYctIMYmjpR83N90DyRUn8tRS
ivUHTjE6CkoA7kp4l2JgpJErUbjAGbuQt9OhUUbyuY6Zp6AJSdQSoavnW5ufxbBd7IW7VuVsRGzW
pnEeWA/resJNU/EWI4dBhkwLK7QLf2CME4Of/yy851uL3xmyH9UpTd/f2z8I5uZl9UvRs7mmH8Fg
FyeagNiUnMIJLEvJ8mJIKVj6TCnzXgXQhzmCxQgjKkBl7c0o8xq/F8e5V+sI7rZ4/D9e8KyDwA5L
DLSBPMYDigPyZ9hKnlxJdnyO8jaRx05K2B7LaCZIYm1U/AiLzO9t6/Ov+z+YH7yeBhbU8okGyJ+F
5f74C3fKx/4z4Aw74YuSTwDJgjf0HZhGxLm3D91D17NlyMaJ35ueZhvR1KjEf1A+LDrPDT6m9eje
PPb0iols/KKN4kp0gLkw7nxGg/fh5Bfhkw2frezHc2KDv4w2j+MCZC5u185S297/iCicKw45hBe3
oUdESUQrNG6/sw/NFoWgCgCYQcj+Ift5eglqrD+J5vyn3w2x4TKcBLMcUkNXsQdrOknXH4dzbQzc
KUw6T/N89kuz2Lbl0u1dy3gLEl8YHQrhvpIwNxpFtXQeBmYGXixGy2AhzcbBrRSGm9qmdv5aN3af
l6dER3qyaCEpSk2VoDC7TnTzUW72MFCJaOX0J0HFPc9+acGETq6bWta/E0NXtAwHnEHjnbfkspUq
jc4syHAVqqM00eTH0tGVPtkHjyU/fV++eVJnDVhB2Ro6GoiwPIE+4sqMcGVPrVbwfPGLsz/9YXsn
04x5QxpQ73SpziPFGb3vHvlplCiWV/uISslck0w+VAVB1I6Td/a25n75o+wtylzq1+VpeDy4x5tO
q1H2/f6ZaV2/9tVsb9c5dQrfBMKDdGnFMdCvQgHdgA8N1UH2DCvYLyPOHlQYoE3KhSYi6q8N5bIl
501m3n37SgtUnxlsW5niUsW8LLkUpMDPBH3Iw1v+ZV07PKdft7XT2+yrTzmL0GNN741AewjciofL
7+TL+nsHJv1OUOEpdTe8xU9yuMhFfljyI1qirmH7e3P+r+Vk87guo+rTiivPJ5c/+brBA1gVA3IA
0wEvDrDbdHKtQuv8XGjFzfVLf3DHzpXVufbfzMjfH/4wNxGzaA1+L4N6heCHXlxzQZNk2Ux0pi+n
z/O7yfNfhZfjV+6Vtaxr6Hpbqm6YKkOfZvWxn+vcSRamX7P+aji99geZzKyaKp4byRvG6dRAhfj4
nLpmOsdsDup71HB1PikPZPfrj+k2+3erJeOcnDb/cp3rU9PpbxaLWr2CdDJNZ+h4nRyy6+Zpkent
0+koWbw8z68M3Kqg9NSvHa59M0MWn0kRTeaWriYuiY/4ptv4fn1KLlKf8QIZK6ckpkX4urchF/v2
TnCYSBK6RARJZJj8Tc6bXOf7zmpeQoy0QQtTGigZSgGz4eGWeCqm0q/5xVlrOFQiuTfIZzufNrQw
FY2pyS4RjBfq0Ll7fX9WQk+6veRK85DC6D5/761O2wbbbcKSStwysXqZ7ndmyhx4ErXNi2aIuHAa
Li+kleDCaerGe7PXptD/87Hbl+JPBX+pK3p44fJWLGwa19m5lkTy281usM8cbcJGKXmvrtNkX0rU
5xf7BqrYzz0nysDR1J5W3SqPHjf9Wm5odGz6MLnhUi1P6172lvwOdY1SORk/BsFSZzbpY67JvxK3
sxOVjes6cjBgummzoyaY3iLHf+Fiwaip1XP+gEzwRAQz3r7sz83V8UkxcZ7WYh4ZxnSDVxM22VWI
bdHXsIgJrTDUZExiyFfXGmsTdZSqgB7u0DFr+shd7ipcsd5PtcvG6vKkn4vS1v36vMihxUftvKmR
wT6xWbc/u95AABwKPnsx8vAWXSPw/jl1I4VRCg4jFZ8ZxXS6cBRF3N0Oj8Nen9BoCXMCUikSrCEF
UtOUAiWpMlD9ule4SAw4wwjWOjLNtI9YGIxgU9hDcwauR2ggiYrzRtIUrMKgILKIqwsFVcKrioGa
FQ/6hyKg7inD4oXZXru/zDQoFgLr/Sm2TIouH1F0S6l8uw6VV1KRQeMsU8nNiPA1jAfz9XB8SphS
YA5kIRLDqxjN5vSi3aboXJ3pmOQaa+KYLKnVVDD3S9Mrc2FQ39yYbAp1p+rZuPlVIw+JvlQy1G2E
KUpNKM2ZyAD5S17fWaQcf5IZnCvyjxy1dyEAOFZ/4OOvSmWUy+hyqSfNd/PRXdBXmMZgPNSxIRew
bDJER4pkHDUkIRSn7L0NagpiQsDAbQ8w8Lt8kSsSoEZQL6VfM7fvwqyZQ/uJa4TdwrS4ZGNmHs+m
enaUC8Pt/aOwrBUoVCQrRlkjv2zpshM9LFYDEyyu5+iEkw3rR/NcvQjq0cbPDM9qFJn7i69+Umf1
M5lUus+XUrOERgaoidVDqgQiEMx22xottqPQVgXhUvU1mF+QjIOsuEvkKK5vchEB4jX42kBMcQXn
VyhnPmc/GYoz94/lO40rPjg5QfeZbBHWJHFvFyal3O8hVS4uYdKhmJA+znFgDpRp0EIHgey/yGkR
mJmhSM6xBgGZR71T8iTNkmwRdkyYzRfKuNpnIifKTu1TBCVELoXTnjPCaBDNl4ZrLF55WBk9eWWD
0VX6S7VkcnGQRJwOTHfGQ+AcriYRgSDJ4219ZsSBnIw5DbPDyv3BVLCSKKslFN2+wHwmJCqfaICp
8mp/IWi1j64fh6+jCEWkQ+OKdkeiwlttlvWNPN8yKZ9J36myS9TVus3nop0DNNMWMliLt72Jo4ln
Nb68zYvlBeXnhTJYuTCiPNG5+N9OMMKbSVDlNWp2mQopHsiFq6dQOrXKkWa2U0WnO9fWHxP14ak9
W6rKfYJF3OGikuxNJ9OJ3mCTYSbuNR+GaMZfcXPbuHfThXJeALGoZLpU/LbDVX33c/q69y5fZxNB
x9Ro8GRTP8XGTLz1esUCa5bIiD5d0WZb+89ioz/MDhUK8yegBod9fil0883ZmBpuLhIP+P/790lP
hvm6wDYA3vd8qOZz/dUdd9WBQVUZ2JGrkNFmJ81cV8jAhBDWhx+B3zNURi0m2E5v41s8TAhFEIPA
h6gwv7vwpaSUEPKnMsTRLtXaOTPWIXytL6b0CiQ41NfFq9jlle2ltt024t8E5gUb8fi88/FxqhaR
UGR5MMS2vjPXQtYkyZDrxa+8qNHOO+oY91Mx86Tv+dxOZjKq0XN91v3Ly4G84D6Se4Kh0y1MCymY
5PcCB7vQoK7JYwXUYmRxbr+ru07CxxmLn69j6VlumPndfYOCBNci/fNYGqmI4GtiKMB+oEiG3ck3
jz0x8LonRJaX659Pj1ZDGSbANLaOKuqS2OZZnwsNK8tiV2wqh+F63O+WirUiwWwLpSSE8jH2hjGa
UVxPF6tgswTNv5MoPeje3YTaY6nt6nv9k3qBkcoJZsUARYRbuMLfnqSWl49rM4S08wrR7Qo5mMVo
Fejp1aTY29BiFAM9VxiQdMyEBUocBogG1Lh8ldGideZwIqQgmC6zkNsWfl2SlrVVFIChgxaMQAxJ
hyl4gV0K2Eqbsb6LblSaLM5Y2ivNcCFbfUEJZiIsqQkBMLHScG7e4F1pp5xqsTPFwRnc6o7SY4CY
NwOdXcMKbMdqlTLxBVi8Mu1dhsSU9viM0S5VkUlLaUKb/AjuXDDLFopqocZq6PFH+jv9MRvcwCr6
QRQfjKFW8f/edu5fyafi5/3l+oNCquk4MP04TW6qz2yNctReRH/l41daHpmCDecHiCucN0rmncDY
vI5+5bfnmpamZXH8mebepRJApVldXi2zQa7l6TAkRTSW1gwkGmq8TspYcd0s82q/fRkl4O+7yo4W
Nd6qJOpW2ZviFsakR6nhpbGTvi0Qg7k78+Oi2XC3igCxJ8hJkEtA7ouKtHW0vrkjoSuCRf47CUQY
xaNkd/q2/JGw4YQhgVlzaEjy+mQ/oblLMFne4yVyBSqjkmSzGNKsmHyM5YK0KQtvqoG3iMlI5I1Z
IV0S2GHRGdx6iNi7nQpstrZc64TSDVjRW7Ta1GZBEb6SNJt9o4v0dX9rzDMvOY3ml1r+2i3Gz8jz
5AI0ecxnjd1do/9HKdNQJI7j58K8dszJV2qby3uBeI3JurMGYLiYjZrQhOmM5lfDnSwWtYTxfFMq
5rrPngyWPO2rl0Md5c2Uj/yCelI0neFCVvd1+1SBxX67LENifuji2QiqDa2+PvgzuyfMWNU8caCY
ZZ3Qtl1d3iI6rUhoCLRoCYHYgop2CaOw8DlXI+mb7WDPBrFFTokLHtute07FjJ+xT3BoHFZnGBxg
6zqYHoMT2k8EtT8oyvzLhTkL6zBJGpiYgSJIk68rc4JnWngjgTEc2aFf0oXUQ0aCNaGpKXjgEpGG
b6e8sAvTaCBS7pitUSzJhIrNfV9HPSwaJCHqklLTjyuUaewgtUHbTUbJpKikRkTCIJUQwKz1CmQ+
PPXqXgibrS8NpQH62RTN/ChvKtEiQltL6HozF3sh78ZUqrJaQI/ipZHZPuNvFs1Fy9XncR3VBYcr
M69RC7sYqED8UwPFqWaD0QHR+lhLJhvzUy2WDRS1UdW066SxINJPABtlU72rG/t6bFzMDIMUF+P6
dCxWN4f6KoE8Qv2LDFd1lqtvFy9URGKROGcgrNIkcW3g4S4S0az4XNg+5Y0uyUWzfbQ6P9mT5201
LlUMJypJvW3UBHJ6bVpgNaJlHMZlm4fjdNz7US5Xz+3r6JxAEHc9E1zR475WyIgEqdJTCEvXyUph
UTNgCnPs/KWakIw2ySjmgx7HSYh7l4Nsq/t0YDau1CcK0RR3/1yHr9lUcGUQj62ZRA7QrBTX6W5k
jPnxlRtgiTbBA6X6EZxKqAwe0gu1hHqYTcUy9qiQLrQmOdQ/569LC+ERaicXMt9zofI/g2aFDnnU
b3I4olyAnnDX76ShZpSl15HzHtIElA6CkQcTx+/BDi/+dqZovXIK9vhqVJxgNAm3AYN5k37QzgY+
hMqhaE2AzFrE72tOTSAhUAFzKFu1eGQgaZ9EXMDudScKPBUuTCvcadGiqhfQe1GhxNFSwDJx0TBs
i+uIeWSCj4TuB7fRZk/PFXonQJcLAIr6k1IHGy5ggSHEE+uF+dg4bt5FrO96pEOzHZY8/porAX36
JtE5tdRj349NE77rqZdil9OlrqnYxosUMbEeeOV96ByCLm8BBudBHRw+2zOYnoParv3l+IEzBcDO
JMvqfIIH9+dIuQtLFCDKI0Gh/aGHh/JZ/NQaN2MHROE66YSg8hFHcwRlExiA1R7IHJ8Xj3lSnmjT
XXUlglBD7TTfggmX5PT7sP2yCll1vEUQhWbSDBDnmvoGoIstJxg7FF04slvifCyCepWQ7yysBQdr
sqicI1xbuSKQCfASl7mJPmk4MFJv9ZJ+sEbjBJozahQHEcisPmBv9JciFjQUSOY8a8Cp5hpZE8Jt
pdUo2+Y3g9e2k1PmmeBUqMNmA1C8xf0VnS0jJS4QmFa04A0LUtpIJuhZh2Y5NflHGYZRODaXpSh3
CbA33+RYmSScXhrxWQXWrvev+wyFSPJL1RCgaP0lIz2txSn9vSww4eFK/lQrEmZMU4iMjCe+lGo7
ks+OP/lflr9UdUAxPGGtM7rxagNGeeQiqK7b4hnp8vcYauGG30gMbyP7H9i+bUpwbU7guP8iRBcE
l4ohJ5VjHjLRYVOjMQzn3WXKOpK1nsWE4S6VnPdRtNhW9lNk4nDMnXH/aU0UKIDIS0OwKvQpbANP
VgwDfcE3Zt/uQhorf5YnRsVpY74E0FTuQt6djF/AFSXTmmMqqWwgDvDsp7wxKA3qzFwq7Z9t9tsI
Pb1pC+o2abKUURphSotJOqRhPJ9UTSavXBdYpA6HzgmnUCZ/riOVmpaAPE3pnFjEWltANZkK/cEG
KMBvTbH2Eg5QmwffwU2WhahIOEwGk1V9M7hIcoq8DFS+h3lGIcN5zfwhm2bbqz9oO0Dag+WNw3JM
K4FqHsomDW2ILH2Y+aytCHHO3yUp66MX1nfnBpdgfZkrIQbojhS9wES2ulOmaG6pbjvJDhh3hiu9
nTb4BP7KwduTuFRPGq1+40/tV2zO10VuZAKVgnKmQtGxT0oNxtze/jk1V6NJ44pA6kpQDf5hC7L1
++ie1wUQxR942Tgk10w5JVZWCBLcoYLraFlURGjrDq57rll6F4M7s3bTsW7AtVxSkaqnUsVT895h
ULTY2oN7cM5F29nxjrrvgXB7qCiJ+CQnyxKOUgjopjpHCR1PzpkKwatUH3Omoiv07LF5SqfKeeqO
+fPqcUrRrpop6HePSoPH/ayxjRPlVBxhFiYX/FM56xsen3dB22CV6LBJUIjNjPAHDu6Kw/tBGDol
A70csTV2v5eqAsdUHmKMb6p2SemW9POqV4Ehj/FdqyU6ukQEVVzgjivfV+JUdIxSOxnec+r4mjC+
AScS/+8mOK7P+qRHQwMEfXPBy/FSBdFTdOFplSFys1ry0lCCFB4ycT45XahSuopNdzX25twoJCun
WNH5kUIRT0gBg4zgja6L+n2nla2qzp1Xt+pXEORdV6pQ8brq2EnLPnE41b4qa1mfIGcbKSD2qQEa
z6XVYlF3KBVRwI7Uszl2g4ikILzZoarZjX1J7BrrwGIt25VJczKIi+dDFY2JUJfLvF6bYA4HTmZ4
eky8k8wJC6e5cKBnh3rqjjlmeCZfyfWCAb3YQ4eTB+NXTzApOvPmO0AIaQYWcOVDuUrYcWVLjc7T
UJDCugutCLyYbW47BpUZbe/hASY9TovCUSlEY9oP0T+GyfH+Sx8dnrqmFkR/eFcwWlWGipnN081P
RPE5qLtL01SSREEJvlGKzD3S+5WrnqtxKtBNFuvokqqThY3pKp/rspElQVXkgJ1UgndRQKyc+T2N
XylG+Dlr3Nkj4pwamCnu3NYONPuHye5VjQBYiSOaEjiB1XTN0QKNTofairS+Me2Uy0mEx+F90SLv
hwpipPMRHmwMU6OkSbJH4bhmU3ttb+iXoTcju6nljqiX0pgKXuivftmUAbDlhESy56Dv/+KaY798
TX+k3pOfcTc/soxxN+7iMZXeZevzH0vrhOTep2/392s3Oyq2kt3sp5O0rF9+FyYcnuuzzqZWGC57
rRwSP5ulWhfKWD9hcizHFEsQejLJfU9GgIoETgF0oG6fKiI3fuouUZgGO1AYXn94Ck5WhiymoEyG
J2rUPUuhPZvJxL/km5gVGcFVxw+Z9rFy4K1UyxX0bCUymWYuphhKv2Wbulbz033jupnSO5/Ltibz
0mlwvFyel8+ldahNHddf2zmhmBLVMClg0Y5EBV6a9XC7tzL5NP5sTtGdwuYktzpPTvPM555SlA11
yZ+ekViymdojxkK4sFMThcaZNsdpWDw1sff7m5fNrLm8P+3nT7vj8yzLC70dF40VMDVwiF93xboJ
DdNcrW9AQJA0JERSnedqB2N6ivUNYlFcJaXAv0Cm+ZpsXIWGg50LmQohDcWw6YbYZuRf7zQJriav
BE7Jgnmmo/WIFzlpCa6GKV2gRWmfQUjaGB7HCUB+bDp64nPOXbSY8N70KAZSA4GMZwXu4aiMxMQX
85/FcbHtkHrvbNsfX0aplkV09lUtx+mf1V/cCwkB5EVNoultBbG+ChhuHJR9eAgBrbTVH81DzRDk
rxwsTNiMxMFT9DQUQYEvOo0WDaWddBiNOBcUjB6NhgJyucm9GL5SHRXPqGOLi7zEVvJ3JUfJE4Gn
u2gHPOTm8C91L4fTXQ5FSzsN7p0KGWu2HWvZ6ArPE5pDNYG4WswdVIDWrqUnfidX1WAKE9DlIpLT
usJnZYZIQECh+D1QgNKD0yfhM42TQY1f01+g5FQgtZ7NwXI+yjXKlYGwo2Ir8NhU3apyrq/ZiaJN
K7atyrPWfJD7OHRy3/PfE0/9dXwms7F47ff6plhpC9UeoN5pnKMk/Qsh/dDp/0zbRgEkkYQCaOTm
coaOXj53XXUEeF+yLVGQUshMis82hmrBbuRx31o5yVFJ4SMEdEJOEhgWGgrmKXlWygXyh/MgF4rO
BlF6JiGDkrt0MqHx5TxRxfHBd8hI6H9BRGJfFa9z5ajwvXWpHVODSqxqqdzXbRTQX+Og8j/3b3j1
wip0kpI2wrfAaz1G6d7jP3XB9n/mMPcVnEWFy5avevWztcSttk/VF4ZxaXHNGK0XhsYjvalnzEbF
QyiF+eqFDGV5kLl3cqlcDQRv4YhMKNUFeFrs1wHekFxYDtKTabPw57+27flgOSj9+VsOx11Ce2Ae
qqtzo2oe7KlQxZGzgu8fxKx/fT5SS2ubbTsMhnPtgqj8tXn5oCexwIXriIfzg7vmuuygqK0uP2YE
mlCgQR/3h7+MVa0r+ABSSMwxn+P7VUuZKm7ffUfJRrr66aKcBZmrQ0EzbDHCyucNZyPpp5QRRUvy
ybHE8I1yOhBEvPxRz59kJw+OXJqBIM9Mb3tuKIasUCrqoHm0PsGnuxv/6W2kxdJRT/6KiFZx/66U
/038WWbPX6pphW1jy6/6vBxMBxqg7Fz1EjsbuVDh014EImUOodnQXap7LA1MUpszkBQ9oXl8Pzf7
7RsOhnwPyZuWybIi0/QKDahSvO9t7/J5byUHsmSrEAJxF4izfaqGSACb6kGZ04ylHxniIDCwtd0e
ug9r425lUvl15BbSOrFMZhJFiHStkBfawE4bS0XNgXKLrQiw25sLSMeA7XR6dTSUXErljIgVhx1Q
fL6FgasMBaK/ZmbBypWoRFPXlVOEQietdpAOmp2UHi+QCnNog4lJ0V1uMyFMIcuan1heUbqwxnFy
J5bpH6AIRwyyHTMZXsMVKzxr/lG9pcPvITISSbKyWqY1ENhxYLZLsKo+O98uts3mllzdAn1SnRzo
DCu6gkwNHzLOUzh3jkDw0i3hDIxeLpr45Y9Z7NuIkZRdnhxTc50pQKlAFkL2Bi2wnOARIMRqrSoa
uSZ1QyGMjtNieMEMLc3c+BAspEf1U7lTCVmribTIUw9ABB9nT0JK9Ls8AJDzwCrOum96+Xaj3Sjd
TrfjAfUJLNV5BH8BJhbRuCADCzhPKIaySstpjVVitUCO0mR/G2+1rwaiZ/hK5x8oLL9qX5unkfHK
vjzuT2f+ePYXMCvhDD02AB+WI+fT2rwcNCkrLUgCFBQXBAgqKhBHut+68q8KVoR4w9eAUSDAAQIU
Jz4BDutxxvzey0dsF5+/sGt+cX7fTHX+karKZpUsDlItLDsw4wOxAHRKdHff0nCGeuIMMMm77mWU
HgSCNffCWfbbi85jXjw65UZ5RRNsz3QTh4RaOex9G6oF/gXfLCAu28oFVUc468Yewd5mWLQY0Hfw
Kvbu+PyW/Lk2D5/ikud4cBzYcIU/g2Ue+242YuJYmERn3zw2k2/OYu5XQPYosUj/JTjhc6CLqigm
HC2rBjpDCQRsMusQjsndsaCJJ7nWx90iXcFvIUFWQY9tV/1oGrI8FzP/Sg3hwZBdMRtY6PhjCvy4
+HkY3n7VTjNDPKlZZ/FnCUCpLChpxYCP2Tmu0c5HXzV4SMaN1WDMmpTdC505YUycmVZeSquOq8hB
HZvc0Yixkz6Awfwp5xU4VkYFsAz7isJPqDsYEoKiKwiiimRAwpr6ewWdgKHgOfArfGVw+uuqIEsZ
lmk8DhhC3oHVZYVDcsM6PlA/pXPW4f7A9eBxTNE/e23NzwNyFKuu/KadHqSxLt1oJwAhEj+Z7y3A
4VZJtCvA3K6CxgjjwcrIgbxPOFfajLK1I+iBhNCqQtphHTvheNSozFGO66sclOhQqCQPOY/OaAR6
p+WTgu2fGbSl10RNdzoQQglS6VQNXJ1cMTEhxR379gCh+lHDTPYjk3AVjN6xobbDlMSY7sN44ZC8
nEeUR4iipTWRCukFhCDYrOirPEdGwNkmVKZaEyAueBt8pH5OCLeQgeQoGtKeY+rw5NhzUeWwk87W
6BArmGqESiO6U+iT5mpHUTgzhyhV3St/0o6gA28v6onRUH6tkTe4w9B3teK85n3VcLXdHdI1ZU9X
f8nDAWr3okEG1dMySuCpJqMSa5ems1bZgpQTFRXiq+YVlTiblTC34qu0gvBOvhLbqVmkQ73O5ZOM
EkkMZaEfxo4WWuIWoI6VRxdZajAo0a8LS7yETYE1UcQLFJtV1Kvnfd1f95XxKPZyR0pTgYlIEY5a
WCFV3s4qyZ0IAgOMNEfyqz+m1uft+2OPM/+TGt1HKGLZoOVx6qAk8LGgp5kA7f7kZ8r/fK2tyS3Z
nWE+m2KM72XdD2/HOMOjciwzhPtfsiB+TAvWwXNKnFVOzvdToFa2Ko+44qUwzv/2LNpLMRKd4+Up
QrDFrLDK3F2EmPW0Kyu9lNnKjhBOxuh5tcGydHltKoy0RbapYnIU54V5XPwx8DTEkaEOmGPAIc+i
RxyKh+tzfnjCRCc/OTYdeOipr3woXiBJgmKb9+HV0wNxSDwI520kZhZKiOKOExQeJLj55DEuLxDs
7B17tW/ot4woMP/6RvCJ+c/VQl6dWENsRFo6MY8SeaIj9V34Ns89GxvRTCKtPZiBeIJJNh92kqrZ
BnagOZ8Yg8Sgbt27VGqmviMqjrIkmABOq2hL7c4xM2MwfLQKiLvUGaWJrpzquqi7rQNs+ewP0m+p
j8yHKY6vl1ZO+ZTPwl3uMPxZ7ea34LUzv5khWxqiICv3AMdKCgj6ngzV/Ue9Zez1Q/I1R17njoIf
SNw8AvhQ/rP/or3SPowQUHZPycl6sB/gNndC6EAG98/YRrMv28cJ5hKCizBoGZeLvflke6BUGV7x
1+kPsCOVE8yqCQVMRGcw720r3YDIISWwNYQyIodQJsYF2VBDLWsM7WsvITQhvvya/WHvwvCTPO/5
/d7adRedy+jYS9IMgij/39P0gLaySr/rJhCqmtemCkct1zj33M3lO35XSsxrC0ES0F0ueBIE2haB
HitgkLUL/Q7d3Ov85f6qV2HaoKL8uWrtB9MmY83Jes2bvpjC9ZnXfvQY3vmy3dXTbfvKn8Tt43vw
NI1c4/T54IBn24IegUcBF1zcbiH6E55SROa0cUFT00edY4kEjs89lFmOaQMhGnjYZDoomKZztdmp
KvTlnZy/07SOGiVJKRqjOquKjwTJwuAQ8jsUNnY/xIDeDXWNo0NGkIfq4+D9RHkicceEGxDli9OP
pLZDhBtOhcITiy+RBJI5qFW+yDkRw/MY2qAdl83TIm2PomXXuTD5jBhumq9xlTK9O9W2XNWJu8Hw
PfRQGanKnL0k5F7bTZQoNs6pp3v8crrUiZCawbLDzU099SnRXOhqPWWpyJxquXttRypVglF02OuL
Wf12fMqunkWIlkj5eIUDaqbczOTSwC2UEltAz8XCuh/IgHsQ0YkAWRS7zoGQ2+++4zGAj3u8/ohY
geVoEAuGU9wOKf4CB1hrbpDJMGhWZsRAcf0XZyiaHmu5uHZfhddGUwv4TKeyHtVZ5ClK7Phn9ohV
utrf9CKkypoIH3QEI1a5XzXAgDzgVrq3QUZdJxQoK9y8D/S8zIKVT9kUjzqjnyng5BNVv+V97QuL
7atfkAztjzUWVqwsPQr1PxN2VNTJWnuC2IuhDBGSSoyxLFU5Mb2UK0hXhwzBhQpVBBiii/vdLKtA
zJC/CY0NZPPcABqANRjrhcM14QdVRR2Vnm04WwgJMM9HVRSH5C9+W5A8w4lemiJUwycgjcl6YNNA
Z2+yIST7ARYaKocVEVHtHsZbOkUIEaDLogt7/g2HtAP1Ipg0ZJ7uebBrrVrzpr0nPgKd2MeJzrLp
wSYHl08H6h5Uumzdy2fcy70G0ay4vX0PwagU0fHWtV0UUVadrvUAncISSIIxVbQxZyoGy+7jamIa
eeGl7rJK2xHUDDCwXDyBzGBnhVR0P+qq/a+2vOURV2WlkXBSPEi5UzakDh62U3N/JBNp9gMS5IbB
Y0g3P+de/JMYSqNUh+K3fa/wex4fvo89Jch0OyTum8/aSTvjrDt/mb8Yv/0cVzXmtZaD4tf6fdNi
afMTCZ04UReY3e+xO+RucztIfMjXTQpedIvjEOr6VIvSTUjz55Gw1TeeKQuqev0569A9eFs2SrWC
gavxoD+xlGLhBa/Bag02LXVedWRPwz9IhhnlNGsG5LFbeFdbKx+ejv2KwHgezEaJP4tsWaFQDl4S
LHAeMHb+laHxVuyhv/NusixrMbg8TV+u74fPRTeMjix0Cp+rcVLZd0asgKZftILPqkxSbOKX9uXT
+GBkn2jSLyQ+Fz97SQG3pZmrsX/JfGLY/Zx/jy/595nptiKqUaKVY9ObRt2iUrQSre1v/r1kbk6Z
duTb9nc73P5m/WD/kusac200b3JIQewt+TJ73r1Nv6cfhjt8zL6SL3PfX38TT9fh9cUU75z58uuX
wmvqiSb9+/7F7KAmdr7Ol2GpS69k3AdMapD6MJn4c/mReDr/ut7xou6jE6/bxqpz+Mv2NBPoNaAh
L0jLBW9pIncs+MLyMcmOErSFXJYTQtBOqUEv5Hn6fpyY4v19fTbhyUz0Ym/1SvXy7focfxmt1zEj
18x3E+SfZq/H53s329wPV2+Ln+sLRej4d9GjGd+9DhOf/ffNz/FXkY+o40u+mX6fvSopejgiu7/S
n2Dv2N6344kpjW0zLUWEZia3V6+XMNqyQMBt1cn/BJTt+DxtUxltpzr2n5BRM6FnzzEwNdCb1F/q
79ZxqUiIcEpEf8WKlJ5+okBq85VMazoU5QplhcAZFTJZRiQY6uPzUoQixCvB84S74uCb2TCKSAY7
qlmpUyn+o+CoKSEv0n0yu5EY0+M1u3LoFVPNsMd3KuvX8lpBBztgVZ3xBbA5unci1hBV1/IgV+UT
cwQuZGUc7EqCQGKy5iWwO9LQhavqhsUpnRpbUcssa/r01+uqWU8LunaqW5RbCpX+mJyBGiw3IyWX
Co0MHxNlSehRZBXeStF8OMX77G6H7jRmpvSDdvI9D1rjAB6r2Jlyz7wA4anmd4Ebb+jBXDnGdKh9
tDC45hxCKCEVlT3ykfZGehWZbwFnV6faQaSrS5zW5BcBh1PJs6hI5faT/tgnyd4E/1eBqEg4x3Jo
z0IVKosfL9eQ1VklucSpCxG22F7+8abbBvWIGBPcAjeFRmAYA1m2YG4SPZ+UhhWa2y52iBz8UH65
j/ZmlEyVmEI2aAU8SJrt+mCcU+0vwl4PVRyb6Qqr97/5plHUSLdmJ73Gz/Dmp+U7stuTwnpjr/kr
jF+F1hnsBcaV5uiYQuyye0hkhfy2d+zxP1MGOxWwdt+YSazCw/SZtuEnGI/oSEagKm3zD7eWLID5
EfYUJ9wrS3puc5jpiQx927aBCyUtw2GaPKC52FNa6d06xa/V66lGtrFXfEs5f8W31Wv6OftMlrJt
EDw9xfZZ39WyeWiRcP5MCRhVJcH21/fc66Yrxzl9XlrbZn8CGk90BFfhJUAbPayzGPBDv6AkWLr8
Gf6K5kMt3T61EN8G5/byfdp0nLT88twAXVZWrOHqBWxEDr2E4OyyEEIeJNzgjcRgRBkga6zvw4mK
g5hy9jeY4HtVnmRcPRFeHYjiCiGSv+O2vCyPLEssLMtahgaCELgE/ggU2jHHF2fGXMIUoiI7UyUt
KlbbrCsaMNDFaKZ6qV5sRLidrpvmUXgBrvEFnLz4RdjCiYtihLACNSGl+ApWAr4DnVgYyzSbR6if
AiQ3sOj2dq10aBcOaLLAupP7uP8Vf/o/0qSt5FU5PsUZRxJfJa+lWBrlolQ2iPR61X/dUMgSJ5Ot
uwSIR9wmI1WAldhqr3hejNAOKpmaT5JNYuFjasFYSiX0jNo2XzudQMuhTWcqd6XzrP5yrCXvH7dz
HQS5XT3TxiNJfTVE25uf6teDsU7Vwp7MqkanajGpVUJl1YwnGlL1wqFxvTcouSi83Y7GP1RSneSk
jyIkdT2JIqu7YkOoD3bi4a2QAF7NzRXDven4FQ+1hW4U79uvqgAp5d2oq0q1ERImmbDRxV/yMLb7
iw+WrWxa9ofoPT/ZiiAA7pmORczXE9/HiUldj44VZRBeSENc5q/DFdj/wRXcMVMHpY4zs/kUrnk+
/YkdctAnKO6x307HyCM6iuQBAKwDFUcwNqYuVdzl0/VYS5Xqu5PaZlXQ4M+dO0FEUzMfjOrQDZIA
pw9w5DdxB10PST0Ou89022cIpMTOoUBmCZxQtyDUtekFs4KgRMfP/D/i6HkgDLO9xSiyjdwl1PAl
Cg6TeMxzlFO60ixNzDeZ52WkGK84GIikI/ckfBGR/I+r81hOHWvX8BWpCqE89TY55zBRAQblnHX1
/7PoqjM41W5vbAworPCFN5AAkV7wcnii7ON7Brf1rf2Ko4SkAvQb3OE3Pc7wZf+xnuANaF0W9/JA
ZdN9kVcYwT/3akwpsrkvwHmEWuGNdPLbCxmSOBIEEVVnsNspMh+rh7DE7h4SPMx/JV3A9oAaPeV1
molf0gY4wwpdglOyw4Fy1c5KFhCOlIsCIIdEjsHB/IfrQRtGxP40014EX9CXdtJGfgn78YxtPF1W
n+hc0+9TMKM2Ds46XapzZ29tsnN0Hu5QzD40u8GdcKMUEYlzwU8FSiB7xZ6g6U8s2rfowpYhHa1j
soie0kKwJd3lcOV8+oO/FB05XsxQYalZ6fd+M1wFz8FeP7H9SYv8RWOODR+JWGIblGOJeq7t1d45
++JM3JCGJ506nUL92orvOpKAmAKgVamOkSi/kqU4uJMtfFfZFZ0RsSchc2T11H59040mqDuVez+x
SjJyWs+JHmy/v+o66WTmw3qkxTZAJrcwKO3J2brU3GA9KKzooKh7t7GrSeZWoAO6jtiibMqD1tiI
kNuxO8bTDWBq6+Tz3nfJej2v49NVxkJiD81xE4TbJC21fS9e0Q6dgx9raK/406xKUI3x2TmbAebd
ofi1kpbXoK76ecw0iavWoz4bQRBLfXNW+7j/Vg5LX1yCpNFCedQ2qbonKgxDfZ/6rb7Pmt8oq9yx
hYsz7V+Q0rLD6jFwLX0vUUoJY6Pafn9SSgXXyYEOTVFmYS28kSEFwbKNTUimZuPuGh0Eg1Vt88go
UOaehn3q7/wmQe629VZJ1YDCdsh+NN+I5yaMejliG9byZ5j07bywBz4mo06wawcK9d+wTqaxqTWT
rkrYYlWA1ri/7YZR4eANgfFXFwSIjmU5IFo5U0a1bVI7EB9ZzhQvt7e9EiI5CkvTNo1PaHXezhff
hk3WckT+05R7fVm0xeL7nG7ruE+0xeR7PlKeGRPVjOm4pxWMuk5ZyIa/Z/vAJVLd/nfOGSpKcq6u
8sqbq+IUizSvqCzQmkmsxlgl3Ulsx4y/0GJqu8NMnn1facTG2PQH2qooO3QV1MQeV95AH3c6cKXv
pURHk0aFRWvNzmXSlX6ptgWadGrlQgqT7kbKvp1IcbD2E3M4Ti3LWndJJ6S+iTNNzYFVrSFgpXVm
t5VtTMYiP6h2hk23TW+Mi5PIxV6WyfTdpEY9pUUrWpPfmRQ15DEM+LpVjaksN3iq6SqZu51J/TTz
nFekVhgYhyVOcahmraPvs1nIqiqeLX0TCXFQcr3VDNaJElNjGBr1xlTbcNogUB+ljYzFHvYV32/f
H40a6JbR9S0jwwb918dzKwO13cnNvgjMflFbHQQPx7jUdayjEMuvvr8HYg+uWSUTtMDEacMqRBVz
UJKMU5SzYn0RGL36K8BcOJlj67Oo5Gup32tAmSaNBt2h9NYW/xJRN6boPvbeks9tp7Aep/I/Vxbl
iWiU4I5iO+Dd2SMUyaHekC9ijOF9/kaLUYRoAwoM9A6G9CP6p3sAbRXrk0Ce/FYUQgo2jlIls8T/
y4P7ZbAvysSoDo5smPsNN1G+HOhrL/gbwFMZeufW4B4R/w7T+3DWDqdFvDSjDXZ7tbW1taUWvR3j
2SgUYDPchcYlu+pQ2MGsh93Ydu8VCAQ/vUjVX2vdMnahmF6BR+lpqFDdKT5mbgqkoMru4ODXrRLV
N6T2tAFSFWYLx2Ah02NRZA7iGEafNekaOjHU5WUQVQE7QWSj+A5zwcWayULFWVImELBUcH7utO5/
rXX5xMXaRIGBHmeLcJ7P8jYYVYNN7j6cmsV8yB4Hm1ZDZb2WgQiGpKQkN175whKF9AO0F42FBlSI
QbGtcztCTGDSAbsskJ58bqjLVHtLyicmW0h8Klg9hXC0r7SjM6QrWgmBAUQBeth367jmdi0LZ2dw
zXwoYUqyyaWNXb6s6OSV5yg52N2xBMVKvuLLfxE1a09Z6TEuA1cLVG/QIHDalGdGlVSvy4SUho5r
RrTscCKBc6SGGNoEyEP7X2ps0nabGEhxxOrYKYqRNsRqqphQaoSCYnuzTr4pqHcwIlaK+zC0PY7k
P0oRLIY+WxRppKudJdRNrIpUhypGOo17nJJx7Zy5HUqOAjrYYta6UiSiTAD7s1RbOf5CGYBzcv4A
zwrtvQIgaxxZsCghklQ0QxWUO6Rm4tGvzNKHyV2POoCj9I765Iymb4h2C2BXvOkNJEgWQ7xIypVJ
A65b+tqsDGAR0lEI0n1GHKMgm0YKJo+qeobJNoFQ3S6cBIWdhZVs+vBemVdM8OyWbIcbWbQgYup5
m2+KfC0bG6lfDvDtVLH33dQQgMyphx+KctZLtCGXw3St4KfjjfyG+HZLskAJn2KwLI3taNEZB1td
qBJan5eeNiTGYIo5a9198yn0BZ5RRfaKEAmwuNFYNEUBjpIHpVWgfoypVkGY0rDwaM+UD2kFxeWU
iHI4mKWkqwqi9+rSMvapPTOJDywwhhkZfe6s1e6kGH9N89T6RTCkvkh6HdJQSBgyFCyDgmKm946R
AR2AqJWT2JpmCl2oiLy3yreus23MRa5+DOVcqUfbXDjmFsCf58yMZD6o8FpC5HDSubt4cFHzc5pt
XJ2OJZEQIPViV2QLPVt27SrREdS9uuFDa9DXAegbqLfa2KvyxizQUJvJ5gv/Ba3YGeksCraxPleK
9dA4p81r4J7Z/zX/aCsH5O4yhI2UhVshKbpRw7UFCStEmMh373o6LoKJoq1Mf+FCvUnHdHWR7ta7
uxocWlIRnBVK9aV0W00+y9LdNzeORHC/ILwr611WfYJyXXrrhNp3jfREtPEIiiU0o8kVxAS0HQC1
hLGZi9yZeRpaBwcUlWQ+Wmxz9QU+TENrBOksNeehOk38ieJSqv/N6t8EM6ROaB0PSJoCnMXOdrnX
/KXrLxEjh7LTNQhZitLPFbt22ZiXDbQiHCvpa3ljEPRlc3acue79DqtbO3y05bobLhToBeaCi1ib
9IidbVL+RdYi8+Y++n/OQi5m0WAja/sqeffUnJCdz8FOxBvdm+FNncVbx1rHDMJ8OuhmrTQO4rU8
/KNdmaa7xLrElOcyeaegyGGth8moVpAVvdmDuQ9HHyeLeiKpy6G6w+cm6u9uezECMlsWq5oto4kO
w3BKP5dSpLuQYSAKZTB2Wx2Wt3JmRa1MxqNyTNQjq9bQnXn1pnD/8IUdeEvP3iTa3k0w55018dI1
j3gNdbhIajhCOSA250q3xG5Wzg4pHXOHFuCgvuXIPlo7Xb4GKtZMsCRmjT/TBFwKg7cpRjgMCy/e
V82MbpwtDj3B+wz/pia8JBJ6jHPHmUUk6T4dO60FvIJGhem+dCAWDQpT6yp4muGTJUGB1K1S5gCB
zJyt6OF2Mruv2/wqXOgGiyk8+FhoEO5Xb677jLypmYwH0t4vMcP8SRiw0qJUOJqHPjOUGbefIAO7
tJKoWKSbAUJFfwUyRArr/KKA7Frv0F7tWGdT1IH6RVWODW3Guma2uwE2mKTiTUW1pxkAHCXk3w1K
SOlgsWUZhZj0rpJu1CoFwWEwCXMh8UTRUMe5UjyWPyXw6hJic9x3dPZhUtnvBB+MoYuhyozjNlnn
3cMAPlbpgLmgXifWDuAxPpFdFdBBgtk89IOfWUXLPUx2dtmBlTgoNK2jcDuUzkH4qhugaDF4SFjt
Eg1YzK0BEtHl53/NV35LWrpe/Oq1RyZfCweYCmhsLIGptNxLIcEKgaP/rfEYHSCJOdPRvJy3jvqR
IKxb+dFSlrm9Srt1YNzkCuu4RQ9+saG7SOpAimY93Pwo2afE26XhPmVXltTHUKMBRglGRE+5RoPL
vNnuOYWelMfbTj+V6h1V5B/1lqjFb6gIjHTaL83uKIOXK46K89Sz7SBcxNoGhVqiulWeXHJlWusr
YjJlsA6UW9qhXOn/DCjYRsYiVBComMuDZax/Sm1TeBNZAoIHRbwlUInAd7T1ux/sjerQgfRQHEo8
zkmnURQ2E5Y0tVwOsrEWn8L06GfHvDvYWYdC1iUoTr55T/St4h1dm/yf/dWdkU5W+Tkarlpr2oRb
ydxZJmvvMal3dbnNjV3vUk8WAqFngk3GZJPN9G5dNqcqXSE8bOm7MhUwCGkanIoezxAA9MjXheBa
UgRdFEsZ9ZRAS6D2eflJi70qGjzFHnJG0+wCwEf+2AeYpWK1R2hqqJRk6KCZ7OgWDDFPhfjPBye/
UT11jd1QmoXKNK8+fgUSFURNVz2oJAXVI6TH3CofQ0UhnjmiqEIoRSPLBrJWHP3hOsj2LnGX7N+g
UiKtnchIn86G8cUDVx/SOESvojItuG0MXaqnCrW2skFjd2Gjn++BuLtExtbF1c57hO2CLphpw5PC
2E2j2d4paBHShYkx0FAaBKbMiGrKXerGvoXSsXqr+mM9eJG+sae+HAL1Rr2k8l4JjhWAQdWinEnt
vbtCOqiTS4mpdb1y2+0QgfAIPxfqUiaa4wyTfedgnHnGGtEbTjF97xTs1pZDhrQ5hooKYRUkCT7c
trZgD8qUm20stGasqbOwWojGMAUinBdp4Hf414HyK0iOxsOOG75gylbtKhrMjU5sahsvnASI2g+3
cX0NElTzL256xZ0x7g6AgRvoNMVV0p8uAatkPrP8r89ubF9Ge6nhyfQEfBJ2qu5atZbA1/L2nHZ/
pSbip03snKRwV+eH2oO+RpFU17eNv226SSoBaNvozAyy4AIm4aD2RmUNoQX/FFM6dOW9pIDedUdY
u6pztZSzqxP5Va+u/FOdzUC/dMF5yApR6DLOFR+GdDBEVSBcy83YaBctpq3lNivWao/R68YDUY0h
ukq145IMR1m1LrxZYK1z0BBdew/NjWeOneEjoWOeKSjU3DzjiPb5oH74lMiYZU3cUYHb+casij74
p4b9Wze2BYIXmbLAiNhFnjib2DiJj+x2PIw3vXSVwRRhGmBAuiEUzSVowRTwnLuGekB5T+2dWfwZ
9knB+pm2Dg1bljEZiJWaHKzglhHcmLccgYPikXW32Hk58AITSEgaHh+RzIpOGyL+DAdTdL8lZlWc
Q+Qq038FOxghyr8u3VM5i6nmxHS28OOquz8jP8h0D13rnuERTZhq93ONILlXH7oo9LGE9bgG182a
BTZ01xWNgzghkPtgh5aFZ8WBt2qcVXvfeAu8SCgc0rDv6qdLYCclm8BdGRqMtOiuWc9guEobBJ7m
w1SoR8sSMI6J5GPLfrZMbI5/LWucQcHXNno7kQV/ChjV2IPkORSQWLUBIvwbd0vLXmT+euAjJMVO
gsgRoLa5VQn9Sph2zswKNijRW8Yqd+6p8gzdZYDSEOlTsA+ddRVdMu1I5BCioM4CpFKWqVG3SZih
lUCtiw0fVIPqvmtqwdS9xEaDsoRhEnCtPBI8UMVC5xIaq5PPfAd7vKmCkj8LH0q67bofjOxqCmeM
0n8sr11WbLzyYHe3zqmo7jrBdk+PNEJ1A/5HWsGcQSuVLYhSfTe8Z9VLkp7+cC+21FyfJOZW6g+u
fEDaHfsRW56CA5akcW5RjHpoZM/BKUAAd3isug0dUhlLL3XRQAJ0zwP4dwqiKExkDuuQoxPL28fg
DoW3V+lScwAMHYKy9igKyRrtb4QJY/XjwN8bJB/f30f51qyXfTorOiikHbfqp9RnUfFQVSp9hgpc
D+pHfEAQvWiAompnBRUtHcsyk42Kxa/w6F9eA+0WbkORihj/wnQWCqWOtVJ/ukSIz9CZ6X8V9vsa
aj6zoQlZOCEraQfs1dxy4Q+eAf4qAbChm9+/nWgRxZe0l6kwADGiHG4Fe12ehs3Y8jYqBGBcSSwc
NQXn2kdoBmF7Uu6mxUM+B9wzyyHJNJ9SBzzWvdDGR8uCrS+ogGqph95FC8QF22qy1+81+2nV86rG
L26qKLMBkLZ01BqY19NmQ1m/vYV4XYCo8FdZtpfja6lODZQCdCivAKmNBTevwOiJAyUhzasfhKMs
jat5NHAjoW0kT8kTnfYU0l1Iq3nbj3V86ABbQhjuf0WNFYGvcDKw8Hwg+df+Keq16ra1No+8cxQ/
Ko5a0jHNyJFgMH5dJZpIRC6N/ekNGjfeK6G+cgglrB6WBX2UjlZfw7/54BkjyxTEj9S4RdVRoWAj
Ny+umxEicwo5p/xY2UHP7y1qrvWKYkHKoGpHlnspYmtsQrXqqN+lcU4vQkMrtTmb5E7hYJ+IDGak
NDhHHCzrZWtHrzwFLrilhVJvHdW1xslguNQSRBCtoTzcdCCg2sYjA2yjq711WGacytoO+tgFEOME
zSKOymaRim+1DnzUjBEHK1y9mSuq187Tuh779uDc5enazOm7Z+G0zCRkQfRF3QMYbXxrWoQeA0yd
xZ5HLTsprqXmfCIPRfC433ikE2nRLEwatEOfzjBWJY1cTM1m5jRgRoe1TAvDiO8o4G8NE+RJxjpp
RvZaMtOXHLMhmOlYTXsIpsVQWRoS1NHWKGbhIE4WaqYNl3GpKSM/KZyD24ML1+t0brmwx1vdpFNc
qek8+79v32fZKJH2Fn/3feL//fh9wsy7nKpIeNbkIabXJbFlZDnliIjYneqDDmc5DeBck+kfr1bJ
F9tdPSQxyJG4S4MmOUfSOZPk+NhV1cjWsDRtA0raqVwMLn6BBwieCyCtjeKp2sHwJhHlxSQHK4pE
DAejQ7vDMbullOrmJkkLOsXDxpy2aqeOKyQmqjyGyplkJ6Mo+2lspM4koIoBCZisp9WojVI3AUPc
A3fv2vIg6Zhcqe0hUAF49V59ySrKjoo69V37ga3vMi2T0SBaetI4Gi5z0u1Be2icUeEvvRCBFwq5
UzkR3F0PVzngsOqvOZPlU+KPmPW4P0KcHqBhHE68fIrBQNvP7IaN6y7ZI57Kaf/TvM0mMX6qOd+n
6F+gZAQ9FCUkl/yayqu9i3S6mqMkmOj1zC2Y4AjO22MfSrezVDcUQ/45s+FBP0TLYAZm7WBv/HU2
a5bR1ppXM7oXI2ebP9y9NZFH+b7Ylmtgi7/mNN85r+pQbDDbnZST9l2fkkOwyUHZVP1vCqz3ndI9
hAQCPF608UHc//os3dWkAgbp/qov+yCY2C/prR+Nff1E/xyOQLBDDnhXLvKFudRo6wFOOFY3qOGo
PL+ylwGKBrhoDj4QwfR/zjLtoA6DQhXEVg38GBpfhKju2MY6FfDIk8KReezX/V4/qrN+2j8V9NOS
e/dG0PbgXq2n9oTFQDD2zt7Zqb5YaxJGpFrv8DLMm44Av+B7YKxLDw0LRmY+FbsnPylreK/HAdiV
gXiGzcp5IydBN0EGy/QmoHQ31BOUtbYyVtGSzDN+eEcW1vzsr6MlDyyN+v3P4OXQ+bu22k89HyCC
91Pdwoszkfb6Vr2lC2oah/A8uFZXFJbHlIue5jHHdYzSx9QZBcjswz5atjMsYcfZGkzrMVhXZyrG
gH0EJekLmaOlRz+PeKFcalcajcN/9sS9NTBS4DoGc3uGCvZJFAlUPMzSUfxRdmhfr8xNsITdM/Im
5VTf1gt9Ri3lZqwDji5aSVypHMVnk7tnjKjgXYzRcIayMDrQ8l7eD2aDLW6MC3Ev04tz8lbOiau5
Rfvwlx7UuJ1Ko3I63A5uw606oxZGa++mrb2J8W8rr6VzPynn9lT9Hc5UPtfkf4tPrS9686PfpDVx
xMmetc/kzf8rZ2fecAd4O3fnnk0oQE7RC/ylCY0OSH0IFtai2sPxAf9Q4ikACYz78JfBdxHIDsR2
I8EiKgVuQ7SIi510ofUrI23rCqBjgyQqrSxGSfJPkaEo/ctOjNXibQgJIvnSL+Qn2h1UR5w7N55S
G7LW9RNNISg3QgZcHqOFwoEzsiKVtBE4BjvWT36xjzpECwYSQIJbv3dWBvfdeUt7+1a8+0t4gO0G
owfKhyfeGUkkRWgHCyY0lBqiPawAxIDjIc4+KECx2RfuVNZX0NE5YF7Ad28XvPn0FEXUN+k4JUzs
Lb7UOXhH9MqE5DL8hlX1Jl9EgQeiTsREq0FJCkI7lOoeuBMKdekoQJyNV9LbhkZhMtzFF4ocrvSP
79TJi2DEh/L3dHURBkCfAFUOJobFpUdj6Ub3JkRHEGonIKJ9yt/tIf5gfzCmB8Ck4xlxcS4wfmj6
gwDH6s0HX0vdROiVCfYSVP2bP/hBpoCKu3vRj/1OPaDm5QIduFuPChEaUnYqdMcwHaXJbwmoDPnh
W/DVs+BNeFt4Ri1FJkkwojihmLXAvepvsAIm3Ev9AaL8pD3JWtIN2CRAsM1buWSnghHG9efmg6RX
Lg2oz+HJejYTe548ogcUXtE4h3YAs/tLMgTB7wmwkvj6IyZ+VA9KAUxL5wEszDhUH4D2kGNfxHrW
q5zB/TkB1D+xJFWnaIeUFZoF8QEpN0GCr94Q4EUF/kIuXLwh6IHHbWGqtD/hONlpU/cK0t4+2+Ap
vmAdukGYsvzRDyOHBbEA6ACEKwiJbA34J1vTZNnDJiu32hIWMBMlm1en4sQ0oubKHWN+07hC7kLM
b+4iV6u+cJfap3yhUHRoDxRM+lmDOtDgQVwpBMNkHDPkC8aHEDWZRJfi7d29u8KqCAri5B6oqkhr
vvGkqgqhfFQB0KBHdYt5wl3mRwtHBXOEHFb0plnYP6GW8e9/45zRRZHbReFOCP8IbRYB0sBb4VCT
i/3ob8BiTNts7r9QBaIJ3J3aA0a76b9B8Isx3imYF++E5Y6xxxiU6Fug0ftk0PHFZwNRY0Au+D2r
7NFaOzuPfYGMDOSGxzIi6Kj9sRLWJkK6Wz1R96DmtFVZcACdDLD7BaKCoLr5KY9cbwAtCvw9+4u2
WuCfLZDqJxpbQE7AuxnPaKfhZMiBVm+0asTpvVHfPhQndqSWNhW1WcGDkEkO/1sF2gsrEHqvz/rJ
pOQyshxDrnp6O0y7N+0MhdqtM9XnhKhkc1u2g3m9BM4GCeFBjcnZj719dabb4kzTI+mMKYSlsC16
fPHNpNHtkRDXW7QwagW+ZdacgeQE++wBZEt7gRHpPjDLrY3xElRpICs4aVx56B4FaSXaK3zAEJlU
GcAovrRXn3RCcNCzs/ICYef++VsL7elOOD5aVy4Q+RzXLN+m22qf/nEE2byf1Uc0KM/Z2rr2y2Id
grARBN5+Joio4AFhUuYb2pVcz3W1g4MqQMjhDXDNlmoA+xo3ls+F/7Co7s1d6AitBytrUR+aExY0
6F1zvxCUmTJ8H6gOFmCtdbyKKXSpkO+MMb+/I6tEdxZY09fhRhwFxw+o1nqFHF26JPNw/wZnKBic
Qi+ohDkK+vEN0B17SfvHWJSPwiQn36D7xExGvQVcEaWcEz3hignlQiykrEW3FQASeHegoDjrKJjw
aMyh6sQKzcLImlM/GZnfbVrMS2utEk9Co1qhq3+PJv7Bu2sLWHbY8QxWkH5OrMv6zUB6RdgS8S9d
VTYhw0GRFeMaxjrjn/dgfUXRi7XYQCqOFTlZRW8JYx1rzybBNjspF4QxNoqIhAYLf4y3+BXwG0VM
vnesYPS+a/nXr/4Be9bwj07/AWcFHfwfUph0xuRAvqw1+nrUyRqqC3QnKCcLFVce8DteYQrwGuL0
fKeiWws2W/VpEKgOueliAhe7ZiLmHbmxfLQW+rk9fMmw9jmYNut+1sOVSvbBHvELRjYD3N3GR5Dv
kFn7Zf6nnw3Wq2ad7BgJAp3Gfe7uypKrPR+w4wuqpX0uIcCG2wYZA+B2Wwa5Oh9+4m1+bJftUT/D
YWoxePyRYWaJzxyggJkfYAQth6Nu7WOHKy+qr0VRveAKJ6dgpz2LyWDFC/sZ0LvwhjLbkcUSQkO7
ZPiHf9+3G5xzAKJAV+wP6zNfjCUqBazYX/ISgwt6hf1hsrKiSK/8qH6qs2QJDKUPsRuJ1mgEp56d
R7kmgASRrgN2qH7EVAM4Wjx4JYQAFDt44P8JxRyINNY/Zh0QTT6pe4BcZZNCx5fT/gXzVv8xp9yX
2gr0LRNFuGn030f8Ck05TskHR/2F63It4UTYoiAqRDTEinhXR9ytvUMOD2SWN0Y5BxofAG0Ydipc
dJjuPMMsocvBlGbpFtrWkB3YwdDVxJuZJVtDgqMVwhnWUyZqoKUAYCwb9dmcHimdc9R38maMa7wF
B676hSlLa5guL50iuh3/cVzgjMF0QfaFyIb2Ju/A4lvdw18JtvIruzP/MHtg3a1UQU5GJSabhAIJ
yFM4NnAS1Z47E29J84wrkEUuLvBS7gnrAZE/pRXIHbjqssl+ZU4hLbJWHUH3uX/NWf+w4bOMFuCK
vX3z+NrM+zyRicVYnxuv7CHWQxCx+bJe8v4Bcbz0CpEIKR7u1np96dfBI1+6R0KMyXCkA0WI7srl
u3NgMczGENxxWPIFXRqUQLtAtuik31gm9sx5nub3wZstTTiRuQflgn8LQ1VhUwt2wT1ZIfQ/1sQG
smEDx5pnE52kPUsC4R4vTU4iXHqCCnrWFyoec2E+Ft3jA39MDPJfKMoFRIaHHRcRO6iezxTCIYjH
+fA0RKELyCVqKGxj2pMJ3L3ZtEndjScvKE0ghSNeJhbCSTQfovGD/spd0J7nwzfT1a/QVWTs6W8f
3jeamArlug03x3rqtOGEytiP9Ew3aN9y03n7E0ASYeWU7BqCtycaB7wj0QA/MZa4tfgagriyLmjV
8GsGDwfHUkxNvaV2j+AI2zM0YGgGL+kJ9If4tRciCX2KUgGHz9b/fR8Oyri4L+sZvsxzBU9p+Ejh
wMCviW8QrtC75F2DebBr3mxCXBnG9qW5d2sPqR3BJiyP0pUpjXICtU1w3w1Ere9mmGKpDMAG8Rsk
OwSMFWGIF8NNPmZzWG9g5Ls1J8L5ywEq0/84E+vJ2/sAiQgKAJVgXYK/efVLNM+9MWy07WGSiVSB
gc/34k7kh/gCoGAGYrKGtPOFnrN81oBZhUbruZ1xKrIwvRkAitc/0Z41K9mH24h4T0wCHg5gEpFG
4QSOGO2zQU9ZXiQnh+bpiW0ruEOJeocwLxW83QS1nYbSw8J4AruJA+EblcOxGOvRo72y4BJLYGp1
0O/miR1ENBCv9gqA64OC+Ff2fyfPIATdpCMU3B6EErJAe2rkCwgV+oqmDzE4xBUfpV0WQDrCR1gA
lE8RgoOHLeKXjkhb2AogMq7Aw3DFfsVH5WJbQ4QeRQ92MiC0PAkkXT/BCgFQExjsXPwlXwV4rE8L
DKn7kQ+Qf14SbeP810dY4MC2xftnI38pHWRxPnzqgA88SNWXiABCnhOkx3SF6IPCAW1XdCOuPOz/
5ANv7n1y6hnWD6xxrRSaIw3s5HcyNZbgbou5NO26f1AHCENATKNSQGAJVpCRkx+5fcUDthZECMYQ
OHMesEGUS0I9ql1A84EGAtZHAYH1CPg+WgP5H0gibi+LF9RraAHkxqKV8w/gN6jp/K+GN5veqjXP
8jlwGgXyCJUW1DkIrUCxQzFBO5QlTwCkecgmYr4JQujEHFBbpYx8CxbxrSYZEwIc1bo+EqDs/Jd1
yalBlH/pLeczwKYke0Y8ITSei1/sd/dAcKFYMwLNM74/aKQxdIV8xik9ROgWsu6QLWZvGcGsnx5Y
sUgeqfGIFAQzRrjR4F5mGcaIFqaEw5EweErWbID5jGaJfO0+1oa0K1h7e67l1+IZHoP9KUmKOmJE
6alN9Uc7Y/GHrLhlkijX7AyOvgKLnc9WIYu8S1vq10AXw70Nz8GCfgzD/CiYCOkyZgzUVxPLYBdC
BbpH1fy/UcD9Qx6IY0CvBcQ3cje8CTcOARzjCn4xefAhUK9yusUugmcjPheSA3eR7R6yBSQjEYOj
P5QDqUDIagGHV4K1C6MA5eWvdx9vDa9QqibfIcFd/+99GZBsOiIiAHvwahGCPFJeF3QFAg5oowAb
v8MKzSCYrdxrtJ1YzzhvclZr4z0YvsYhFQMWBjj+sYySf6rQWWLku4Qn0S/UTCI46KmwMaHfoP6D
CpK9w1+E9g4fBrlMzEt2S+jRyL6wq0KdgFX7peNyBPwGFgYsZP4Scifvx+mayFkAnT3yPGetvbh6
Q6GNwgUCrq7u5BefxWVLztWHZiQECOGP044Hk/racKOFFS+RDulPL3INBt5mrL6tJxqmAM0u/qG9
QB6m7FGcWE3xMtxJz2av4FzpLER05m+9vbv11sRTc+larLO9cKgk1+F4PvExW4fQghTMs9q/ZAcb
/ZZui7U9H5wjmETCx4lj415zV4sP9TguWPZhtRKKXPVLOZRX5WCf6EgIVYd2I//B4rIfiDvA+ALO
ab+Z/d4TTAcRu8SjwV6Jx3geiIXjEF9Zq6IPjRsy/I/PFfxG52hrsfQAz2dF5F+Pcau9jBeLkveA
WS1wCEKai7aI8uo+9s7Y6Fy1JVevtIQKxXeNWpWvK/yce/Jx0dDcSdN+E1/jV3yFItbs8hdLVqKO
IQZ8FJTUGegfFmIN+hapcIjauTBa8gF0ZL+srfwJR0frkOWV1c35QLer2ARBYFrgdhBX/vGhAuKZ
AJqGeAKBTeqqF+PACRUfD9DmlQnLRDBeKGEFQF/cf5aDxRwyl+Lmt1hYwrP+PiY6/ualigjZVHnC
DOJLATaB6cqDEchkygSLGIVGIUvmPIxD+bJXjCZ7x3YBB/fFngMTVnZHkMKYMNFePTN9mEyCF8mK
D60E1hXSYLzVx/sKZcAEctYt9f5sp8pz844HjOX8ckHzKxfr5F04qW7PGcfX9OV97PYnf3EpDMQh
YQc6v738G4F8cCZWPi2rid6NYqqoxEUPCkrMCT5ZU0fMNPjpYmqFc/QC8nYRK0smDSZJnC0YdoDT
fjmCO54MpsFQXBVOyelROZnBngJZzKwSsjXU0KGffY/cObPNcXQ0lRhxifVLhgZ6K4F1x0zib++M
DDa3svoH2Nd7IILDBWaX5X30Hdv0iXvOpOvm/kzaoCpxbh4xQgn+H5fxKFgqBkwvxnyVsxYK+SyW
vu8r0iuICfvNSKlf9t2B4UJtDPUtcKen6GPDDRvslE3xqa/xrF4OHnTu0SxmowHjqJ+1pYr5QUOc
YTyrFS1w4rVVNhfWs8BE+S/+DebeCGO0ibbwRkJWNqVOoi2MpzevCH0JWKYyjZWf9BBuRFQcHnp+
Qf2N/DsieAt2bDnf6FXEt+SyxM/W01oQf7X4lLpUblosaeOL+keHWP+rKGCgHEuI1/zEC4ShLBSo
hOWhci+ugGR+wk921ZfxxSXpIAJY6MuSTt6h30UC4PyjvuJzeK5exr3Z2ktvVV5wF36iRk8FgNol
u1z9NGlFU8h9U7EKbZgHQnDKVpjMv2B8VFigX5FYhD4T/3dAIvdEMpZmiCIKqT/8CdujQUWA+B71
e4RDBLiYEgBdFAhizwFKtwSZGG//cGQAnAD+ZOpv+6Q6vdK3wcQZRf9j6cy6U1WCKPyLWAsQGV5l
dkTUmPjiiolhFBFQ0F9/v/bck5zEOEDTdFdX79q1a2p4FYJc5kdP6PjbRMJjEFictTf2b9f+fugi
vAN8VraH9zW+9e3Q7jCyAtJTbEJVyPYLTU4ShsCW3zUccLpB3ZEY6w/U54BOJpxtUHaBtgoRceS0
RAEQmkjUJayDcqYwzYQCMePuB1HSlHUSuYjm3Y2bDI/oZ3RAr4tQmUCSEcDNXXBMIMwQDpC0LFco
gS5SvPfqi13o7cDtZSQIUC0XfcQeiBMCgMJ2p8Af4TMA+5wsWC7pS0askwWYKDVVtuEvcn97pDFW
0pmAFSFo7q255eTyV3miHKDAGKkALwFvv+FxUPR/+yuqM0NGAOgz8f9tVPTZb4xOVExBYuuGjgpb
FxZz8ZhYw/4uMGEh9FKtRBW+M/GBd00Pjgukw4WC16StTUwNTspbytfE8yLacMrRLpKFHDrfgLFi
HHFt0e3t6yAF+TLF6B7t2ZGhyMKu67ZGxpNfD4e9Cwg5VgtTTcqJxx5mJ27Tv/nw3gYyD4oDcCWH
RYtsxTmOmBF/OBFHI/hA2t2XOX8tR8vyJJ3bn/pP3Qzr648+FxWwL/NrmAbavF/pKMfgVkbXrQJe
hIkAtgBWR2sSkgd8JnuEy4a6CUm0SCPhDOMW/aiDZ+1SLMZb6haV4vLucUvuhApG5D2IG6hWc+6h
/kvJGnFHIwZiuWJQga+zVyEVOTXFfaFkqxGPYADC8HFGjW2AlVNtpnMuFOokGRqYGL8XFE2w+J3u
VJ6YUp0oNiKeROKeUA0hnnO2IyrIVMuhaUVEJsvTM7qwv/uRDt0fhFCJOD+LGn4T14KX1DvP0ruh
bKRChiX3Ay8Imgca5m7PAkTBTKQS0Gud1MCsT6FxbQClAGAgoS8JmTr1lzGXEoPTtrRR+8XktF9y
lDJjUeNlaEJCEt2A0egCE6TFYX2ZWfFgMDDIaSOi+Q8gNATeeF0wMRn7BLzE8JK4o4w+ytCwOWdX
KZ2IEhBGHe2zAwEiYmK3c88seqxqyoxFhBs6omrwR/CeAA8RlqDON7GVPn6AvBWz9qyckP1vz2g8
A8Ygkkod7MsByBL5cmD+4fQ2qvxAqhebwia6XlH07AkYhXwuQkZA5uxg2eBfDzL4fgXWl0a4qPiG
BDghwsMKFWt4RwEalVrmb0AfbTr0qRmYmBwui/l3O1vYcgY7YrUC8CGEcdDO3eZ+qBwegwlCH1iI
KPEbJ8JIoSwjNq2n9gB+z6PxnCnD4tCAJBD+JRpYEDxB3Ata8DumwbCp3VZzqJbENLiBV7xLS9Od
7NPRWiSn5F8kgNgbKiyE3AicUIvlmEO6E8VLMH+YS4MFgll0AumnW/Ba80+2Q+qZXNjv57L37wcV
o4DZoqWjE/FrdBBiYtlfDSvTY3b8wqRh9YpFdbqwmLzxSQH7Ig8wI5shhN3SBAxtijedTMK+o7ie
EVHdMappdgI6zbIRJmfectmxxWKWY7SIna8wHFw/tY02lyntAiKxiJGeZUCS9Ie6kmc6nPAiZVuu
ZyYdhqDaFD4Fb6eXsPw2P601BQregfCt+lnjhNgKwqljtyZdGpWyHQk/F7Y7n4TMmSslkTWkQlvx
8oUgCyXHkHmfS8Ax5G8lVKcW80PDoypdC6I5SkEPZ6Q7CQtENm/GOIV2Rj4FAvWJ+0LGEzGtwxOq
LpEyIeVIYXGoKQ59LW7YltUQ1XddYGuSIW4dHYZ7sJeW3BB6pdsTfAGEFMW4hJ7BsefNJpQFhNOZ
kB1L6tfx1/zNqGv4yaxtv9RVNq9dSivhO30eV5DWkagAt31Oxn9pfFzVH9ZhtC7/aBjWzPpWDve7
KEdh7ahUL2+s72ROjfnvIzKmKNzs7hjSozKhH6BRoi/OQigd0g/U+h9PG6LP+0Rv7X5FFKNXNxxi
xyHW0gfN0ed9BHM731cn7EYiCkCp2zGn3Y0Xz9VoYc4J6bvSop1Dub1oNokDo7/xX/b7nGdknizv
2/FHu73Pm487miNx84GdwkQ3rmhDNk/CY8Ag35b7OoDXMFPD49ycy5EaYY4iPAwW08zPzuYXFuoR
sIKRyMeqMQBfMtCsGF4SEV+iHgxTQsIvIM/bjnwg8SrL+GXRnagqD1ZZ7BDLtrMd6yvPs5ebCXi0
vVV+bRm2KYp51mUAiP6orI/LWFspbWdSJbA7k+NJGARvBLMntn/gxEgjUWcL4FSYGMY2VhBrI0Kb
p39TpoHPoP2qUb6X4JwwxVhiyHBkNe/kSb5hbqB4icAFhlOsB1DACMEgCC8Jm0r7GDh841PR5RxB
+iCtiF5/uw+MZJL9GMPln3HI2LQBW6keB6MVzDuMAxyTEPORUSsMY1HARXR61YO6SmT4Cc6KwDWh
V9ZqkPixqC1Tf2VvZW9wREgQjw3+K04sHgE1xd7VnQRsWlOE+i0Ox0+qMUE6eJceIzhOm8WqwVJ5
ptXMCLGu4YBJS8LyYqK86S94GMlC/Up2CTdF/7JgaBBDOov6xw2LEEj0jm57XzgVGiFzMIHwJBdW
/OZ2LM0v1lAr5sbz/u70IALFXYemQLyq2DE4ltKSu96dijPHXlA5KUOvTaq9y4762Ier8CxvIur1
2g8nTDtWZ5gxaPxikZ05P2fDX6YN+hcrYU++CLaIONpjRpGts+GOYjlSlo+ptEvYPa+V9WuZzOUV
2Z5TROypTbE8bkXzhbQ9fhYH4y8RWiOwzspK1FQWPzGz6cZ8X+5xW+/N33p//M0pW8M+Ho+D+AKC
KcmE+lFQGNgiYG74yYLMCmzEdC6cBHxxfAgGFD2SnGnxL04k2wiU++V6AqiHIsHbXGGxjr8KSw2l
LjmaMWG+oOf/7DGhYrEfx+juR/cvY4eXev8RtvGj+nv+PIjKfELFNAnf290flrX5u+ErQ+ZWRXWP
GlGGBWwtxtvoJHzOHh6NdWo2YtUUEi7chR13nnuuhxnCHBM5Mrfk8i4Z7iw5LGNsIrtJtVeW6hYS
l7ZN/5Q1hB5Pdy675gTpg1vKdVTBeMkMN7fQnTCxcYONyPck6e4omh0ma07YnltYA/BBvuhwelgw
bPA8cGBb7b0xgJxBwjjjFH3N/XivnlkgiXkwX3gSxBvvAR+CZIn3FuW+Hs3anWAycZ4NllHDIBfz
boq3DqErVJbVfgSrSQ+vjM1mX57gK8/rmfbLznuJe134cAsX+k8SDSiT/JmoZ0aXbfL7+B7jfwCw
YdjV6v51rMG/WzCmlMALAgH97in1jdshR6+NxtNXUUOYl1ryIZRM+eHpxPKCXrAg7Pr8JLO0m7Ts
CbRJL0/u1OD8RfoK/R2TUh5iG2NfceUz7yoKYkBftQ2wcAn5XYcHd6zFSaKKRB+OO8eqAA4EnnKn
HAg0CpRpsLZfpBsjpTRQ7AL4dwPSPGYHgKqDBVrkgaegyoxcCUAzkgU5GmGmg3w5UUVEmhFsM9Aq
bEPEKihpixIb0F5rIKPqAQCgIoRChQgM8wgEiFRUEFAOfUTSBTwPMTZD6Kbwkwq6VDFAKanoUTUL
r9ePhpq6egBWdBxI0/YGilugN6VR08Kjvm6Ka6zayHOCjFU/SBERBMgoMCZBiXI0zS+vVMJDSZqi
w1wO+QyI+YXJK5Cr5WhlPoOkgmy+L49I24cja6Fe/MsrQG3l0QSkElKwJwEoegXSLZSPyN0tOT18
2psgiDqEqkHb1AMXhTYNmNaNYMO7yC/tR6EGtTmrnV7oBYrKUB2od466U3c+DFY+ghwVBwD1QFUV
3Ab0SACcf+ofcjkA93QzcBbgDqowEik+fwQj1EFGCgCFNKXwlMThs3qJxg8ofeLervWZnNfvyyX/
GR3REeqRe24GSvRev8rnEDSjYnq/kH+ppUi5m255w0FQZIon4JdsBSo5zEFP099hnv4SGbA+8wgl
gB7WxvjnAspJTKCK0GUhxPAgNXJ7CZ6LdgHnZAYvAGPKBH+v0fiUDO+hdrFibEOkD+u7Qf2Iu7HF
q9gPAUtNuTp+Xc9XOOc4yEznc7HGUWRmsgYhJL1qVsILZzYna7ZiFLKGEUfyozgH35gUiliiSz4S
Gtmsnv/2KuoX3MiIIOep3DTEGqnq2bFu4psDsdF3IlrMA2AHgnkQLIT5uq5v6/u6mMl3zNT16Zuv
6uN5UWZlsX1clWVrWPOjRQb3y9xUyt193btTI0PQalMpvlk3srIWSo8CmzY8iFSoGSvJ0etQdzGK
m3ehtt79IZGe225UjQKMWTEbrKd7bCr3YTxD7ZkFvVThHeMUSan/un4O/Wut1uTyH2V2H6N+bhC1
HlVQg5N63RlNLJDN14jC3EiBvm5A9QieKDNdgeZA1pKK6tlRvXiaoW3giJNvAnNXy3ekrK2UZnEx
rDBTRmiG3FExKIJEo9bYFRzwolMMGTGuK+Bt/7LmXY2nWT/v05Fp7aS+D9XyV7si6FqoUdPuRWaf
Mr0ORVClXfgaIaeUMk1+pDab3ZTburcuyyIZh0NRespLnfavsX+5csMLK7Dql3fMf67Xu5tc4PJ3
yca0gOY2Za+Hx+MqHUZeTcXzlyV/ppVqkOtT/4xS089lxQxHirG+Uzm6f1UZEf/RRzrUyEwOqgSB
di8pWR9kSj1/jouEyokGor9aWfrS0xgjvEyC6aCXXiZVWkDSzDA1dZ3kklb6qjSySeVu3HpSzY1T
JYWYVtvux7KkBuZAECtprypZC2bi9a/haAO8tL2M6g971JJ0+yqhFtMDCc9ngcKFTjmQnJRkJZnd
dH2RdjJ3dLhun7eO7KYGLmB/7etV2t6o4inPTMcqG436V2ujvHfU0tCSvVxS9gff5T4atknbhG2f
+OQauPr9Bs5zbFLMrAyaDr9i/Ki/aglIgiDdiNbXAMVpg5oHXCUDHcvEyPxGMh2jS0MAJUoglkUe
NGU1H6TXAh0Z0DqEanL0sLR0dpFrvzdR9uqftcje/KwGMOYi9xLtjqqG7GYoYhs6Pl3VBnqO3j1p
UU8KJhi1f8mHSc1e6ZpiEdTJ00jC/EEmAs52/8y8TFECTRtC7UZOeYW2bzNMLRaqI8sIR56hopXm
kKxeyZSi6kZ2g7PS5ASjNJTtUuWKjktnfTxTy78X3TStHh65to8bNb/lpyencJ3K/vyyvtr8nFW5
n1zQ3kKJVer3WUYMW7qPgd8eR3bRaiBfjXkms5Pql8fkuRrjQ1j5E0EhaF5dNztS9Ceh+loFRTAZ
xmT1HmGdfl8pODC9q9v86FuXbVFxmyaZ3rQfZpO1/n30YGXyzQeFoMoC/oqWleu+yuqVplf5fLDY
xmqZev+2us/nDS2hXrsjrqsDDB7TPlteRmvlmHTzJgV/fyj9tu+Mdnf7NmRWZm0QEqbIjr1CqcOp
kEzAu/SV/lloG1nJA7goTYpI0y2oQZmq75XSRHHtVT2cu/RKZtfjMDNzEoO6zvrqLldEh/Xkb2hq
+AMWLLTBqkbhQ7mS3FJIqDOqiGNoofLQNECAWlkNTHX/mBlsglBYyK4nlax45lu90K36MzVJ4LZM
rZ+VZlMF6iXVwrF6mSFUQ+xCfd5XUq4ObttjfTs9r5Yq1bauFuBQMbqPIq3EvRmhmpM+u+JTNuVV
1rOXfyZqESUJZf0GXfK7QmKVzZXvQrqVHn20LOXCmqhWXZP+QBw9YXujEIc2JfPzOAA0JHITVrox
H0kNjhAKPNPxvR/5SoHWoYarmtWlvM0vLxBz44IBM9pT10HvS25FjqkwDkwXiBgNRV7NlIjZU+/G
xNph5SATYBXcu7G5eEKnqG/WEtUMafz4aB6X/ZBaOGlKkJvy9EWxeyDExnjEKpvbLqG66kDKVIOk
Hc5+72lUWcu8rtbB+EJTU+cvGepu/4wfDCkjL38uz+5pmz0xwoyXiMMnoNBj8gOG8vHYWe3xMs9H
SniT1OXwVO67USk1C+Nyx8dMnj9HwMNkBI/uprBsvySzCYuC3IhmXNjdQPQ8Ifsvr3FoTPyN1wNK
9ABnK8M7IlgvX9HZVIwgHbKoby4bIydvbqhb+KxaNZVHbEl0S0eUMAe7fDwv8T2/tSFlM9B8uF2o
VnRT2Vepklcrl7VqUXXXgv2qAR7Wz9A6GQ88kauSX4PxYLqWkGTSAKLyWM1v+3FJpp9FHmYjK4sH
va2q9209DEF1VH70RPPlrJ9W7cPT1FswtvJNf4GdUhyvnpp0wEE3KTRrc58WJCrX8/HQwlEgoESB
dOC1u4wWIhQ1hVQaqTmuLZnagsp4cVVk//nU4KO1oJMJLjLykg/8uZGCYi4ESTBMU6ZLqZcuU5X3
nptuDznWSGAjgNjn7JeKCzs2yLUXWZtR7iLR8bFLvX0iBZt5+ghZXtXyKomsiZ5iLO85vS2O86PE
Fi7TfJ1KCC8ViR6tVqfZ+Pkh6j417GHuQVZTSqUgh72zOwRZVA3cL3eToxxcqVRolJRbLtDnuxSz
hKxRAwmHViZK8iIhtVtUOFea/NqMsntQqw+nkK15j+NKnU99+JaTJJBzLewTCmFlXXC9KnyKnE4T
FqH2pBro3SuHwUfMagZLYESVYBIv2zIaDShTqVAzULZNnpBJcK30EgEbNLlb6npzQ+i8NuwtXD+1
+qjv2vxpqMtxIrFHTZ/hs6xhyRldWD3K5/QBnvkC8kuRJB0b8ZWCmaPRbdFlhlfoFapjEmLiKhXL
EldGWc4oYO+ruceO5VLbla54HbqtHR1rUQ9RH6tL3VLdXG/81Ej9RzM4F+vmXHSw/Zw1MbtbbqcZ
iZ082DHqCmxUqp3WiJiUr+pTrUDMyfCCBT76OSqj38uxYk5YsM+T9Nk7pUpctHqiaSuCAeUeGSV8
VaorW8Ta1Bn+RjHyQEMbIMVuBi0L41SPbFT8iHLig66lH0KfpIm25P/5FAa2NBReXFLeZOo9/LBB
e1ah2NXt2TpJN+iZj7QIjnj7j0KQvYzoat7DR2MGr4e0eVnjZSM2Q9qajOq6QFHjWmKj0b1rr+PZ
U4LUKfeUVLcc0qKpC86u4kI1yZwKcC8qT1AaGdb9TbPCOxAReLOveCMP9uxU9yF0hA+PAHfYeSgc
Ow+PlQ7h1OFT98UXwkpuMzd9eWqt8vCJeCq1P0OZT+Zh67bu3TX9OiSn0FGngzd4VSgEVtEHgDF8
d8XnZRtaufvy0q3pN/M6rEPGoyu74jNQjN+foc6hR+kge+wYjhFaDtwcW3dNO7ePruUkTuIlXumX
fh9Qw8KBZuDDyaJwRu3cp50HwcG5uqYrcQzKPDjUOJ7wio36m6cuCG46N/fq3qf3qUqNByQdA25F
gPSoq0/HHoWYfATPbSTMXcT1JxSr3aDONlmxaTr6Y2/kUHjTrz2oTd5ovjodMAqlsz2NnNWIQwyh
Rbi5mK2OPgAGpGHZPWh2EkCuGRz8js8DKIpTeRB+9uzxvdWJE9kSXC2k3qeiIzT7uRwFlcerHO8F
rfsVtmuI60GzMshnQl6TmMqTsj3QLMlquK0JmCK5WQT3mGSED0EszH/Fl/UJR0UmGM8wvC0v8ZXX
e/grWXCL5Y8kuLlpeLd/R5M1eLLTz472L31pszO3P3L7Q3fv9kftaMuP9cfvKOqD9S98FHd9n7Wn
tRX+VvZf4mwAviZMSN9y/gjZBpmzXq832aYP8sVvv/492hvq0tj9ZF1smGxuOtkkzvq38QiQ2dLs
b735q21thvVcbf6eQeWv/5hqduL8/UkO1e15nDnmmkQeV+Z+pSFqhSGcNyix8KwYPUe/o8sh/4e3
ZRYcp01IhbOptGIjQS4E3JykD4+FMw4qR3OpR2KTqY9aejKro2SWBa95+Vsi007WQSQvbmtrf5n2
u9GshirADZ5l02SaQ4pNV6jNQYhdpKur/wruZ/K4vRuk1coZQryPbRbTkvlleV2OPNIP4HhSb6JF
zIwy2iGiwuh16gx4Vrfp0c/veTw2b0hYQFMUSUA9Gq8EsfoPWFn+bXlbNsjH57/Ixa5yb5tNqam6
yB0KP3g0yIWmxBd/ORgXH5Wg9zhFb2RK6MijXXbuxFc/RuPWVgLyBIOSR9TN8cjJt2HB2GQtwVt6
N3HZhVkwzBHG+xDdUQSjOSXq4GWa0yKuIsFiEhy6JDj6pg9vbs3d4Kc8lTbDJ/QcFRVzY4NB99LQ
XMjT5xR77Ffhy4MrNyfFfZ7E2VL3B0/j+tE/F1TM4zpbjn/IDCFWZ6z6P3P9+oSNk31Ym/FKW49X
A4ScjDWEPIPRxtzdp+Un9sZ/To2VoPfjuXgdiOUPnQYxyPih0NMTntoPFCH2ufnWXCfLbCltjNUY
Q5WHyfd4hYKqQw6LBTdP99FpIY1D+SyWQ9AFuHX7cVz44CiLEpp05V2nFzgirV+s23MO6xloPFu/
9hX6fus34HzblZviQHgAxPFy4GXiW9Beof3zQrJuF9ddvrns2EP7Ovmk3V6POjIfBcxtRuAZZlTs
TJ4u4GtbsUiqfCegphsxUG/T2qswE5Qw9oANbRLLbIPUxhLjQiCWNJl/r2bwWxQGKRU2/Jufc+df
s1fAAmxnLrQnxgb/RfJGcIW5ceM9Ce99TTgSU6FyxHFhUWDTSkeYIwwPz494LLKaSLawLy45gQh5
A/Y5/75qj0LZnvh0ARdEmbW+eG1MdZRiWnqo7wX2dS2GpTg1+U0LhbqvyiyZvmZmiPyFIwYh4NIE
vUufDlkQE4yaYByPSURV6RHgZLqI0M5ZYL+iu+ipSIQBLgtkA8hUSTf0WgSET3rWZYcEIlA8tJjo
cn6cCMfxZ3LgBy4GGJJIXjzzMsEBEUEi1CxitZB/BD0b3THv6OD+OdXkDIvRJ1EiMEPJ1aPXvl1U
G2PW+/S2N8yotccrR4dka5cIIr38nlEi0jqzXLJ1piJzduQjgRBZLuoTC95BhWoYhrNkTbHulUn2
bmbfnMYVZeXbefWdRC/kir87ElFtg40HoPTPdY4iEcN68/hTP80f80dQIrRP/bPYshfd5nEWFdtr
SNxt+OsBaffc+oUye8urowoEq0N0NzsnLNUj0CKTPFrDTebH4OVTk5ec20gFu69mSOTO8FW4MDPk
GRJ+a1fg+u8LdYiFkQDcBMpSJPOKCxKXxNfuukPOY8VngeoL0oHx5JfZLuEeZURZrCXSA3G2ID6w
GIs0IpZWsaziqbHyAVrz/zXP3s/KrlgxFQc3nIVVvI8yFmLRG3vXGJ+ZN4l1uAiE2aZqK+NRZ2Si
IcDhKGpgF+93kAE9AVrg8BRd+H9UV44YuS2zpXDhJ9rbK4ZPmE2KPHIDKQTniEdMFIa/OKAYxGLN
JdkoBHXhkZhoJFNDIOOVCQfjvUww/re+ML4cUvyBLOr75RURyMlqmMSPSQzTcrINh0l0sWMyZcVf
wki/f/DrtF2Fq5AI9mQVeq9JuM0mIb/49nLH24YXN/RCjycTnoELOdluw2zCI/HFaXmabw6i2SfP
ayeL1N7yidrjU+HN5pBYgu02mcRkWycT72pvOfAq3IbhVgloQLEWR5zyvGgWLfHEf86DQaE/2FLa
If84GecZONXVDjFEW9B8/nhNJluPi+Bl2sPr/y5BnDZxY6ZIGPphHIYXexKez3EyiUIaGXq8gWNw
3MzlIuPVdrs6HHhhJS4r3NJ4L7XDlbfgnyf+rRbigsLzRDSFz4HFz6JwEkeT8MfnqJEfiZMQvrbF
qcP3YXinuMviixd8eovpKu44xCeuQSycYglF0o1HwlCKRROOpItCAs+JEbESd3Xg64y14BcHPE+w
DjadS6dOzmcICNiy89HhdcnlB5IFDsPDX22x2GL22eR9TTCo4nrpH94izOzqtFqtTuJM3E06lTMu
eJXfFKJ6L+a5E4ouZfGOY6oV0WrR9hvXIcYt+Jz7bjHPizvVX2Q+W7gMMRYHTD4uAiq7b/PPsORT
YuHPHaSD7NS7Yt5SDxtqmw6scwcwyTlOqskXFJHJ4JoTVCQmzWQHVdOBYztBHlC89oX4uw1nm/8E
uibd5CfiyqHseqI5KTeFQ5LT/wiOTuZbdkIqv4ZR1Z3MzjiZ5QqTj6i0/bO/Ow97sNkXTQw7Kif7
KNImc36XE/4iTjr50cSjyLD3vJLZ84jnMOJ2pHE08bnQ/+GwvIC9jiAcTfbu3KexUTyx7J/W4Y17
VuXJ5Gsf/UT+Oe4mZzAgFpyHDaLFF/tjPsZJ7554H9Fn9yfKfCxgMPGxlcQMePdkYCbrThQjz8HF
RPxV2GdGxIMRkUzODIQwHngbt088wVPiuXPsM8uuYt5z6YwO7h9W4OjEyQEqOiNttWXR5m6LOyNm
GDcud5hUlbfFEGy3rf9iSY/FEWPxDh5lbpgyYM4+UfyAvyHorMVLuXPBFDHiX5PHiVPwImfiI9yU
gNYQBLcl+0yVvuDMXeCdahTH8Vmsc3Qflbt5s5ih261wL4WhoWIHP0l1nCUQDYmIYxQm29VtLUxg
SOPYiQjPmLdUG9qXuaIpLS2rOBaXwbVkLq8yuXw++jZZ2Vp4ornDx7bCdFJt899VK8H2xfP4JeJz
vHfKMXAd8EVutrAw4irD10zMgCHACoh3Xn3xbOHHLKre+z0vpu/5sovPzOtAzPt/lyGaQjtGeDdi
ajNhVsL85Ss+lK3FuTg5ZSdpJIfiY/QEqxvdRJMWb/vBY3GnyOBk9tBJTKG3TUVI4f0G0d/QU8V1
xhdK3J9jfG+oQaKZtnAnaQvNuO1ou/gaTkS/mNh8TNwO4YyLy3C276Yre/GUGXH/xG0MRRMuPq0V
04wzxKkXx5Idbx8B44bn/z9quoKigbUS3hwDCM9vy1Fz54X1D3FeRbfQileQYSmEPeCjOC5CioNW
QugQpxW0Cw7O4dnz8B4xzDJXNPrKLXtxxknq0dLjF+3n88PbBfrXMrHszWLTiTvUScTBxBcf2MJ7
o+W0/uiYX3HMSxvxkrUkc43G8YQ4VopT+Jo+vcEe+dExwEmZROfMjjM2MfsoJn+TcODkLNkXnz+Y
BHwR+ZmdY3E5Yo1j4RFd9f8RrWUknqR30NXDG45pbCwIJ3iezMp/cxhFErGUCkNLbCF6XxRchJjs
SaZKzAx5vyguX7LJf2Sumdw0yxWuQ7qCmWJ3UOhwgez4DDX6rIfCnTpHwlzBfvKi9svfCyMWZbbP
O7himiB6CbeXGcg3HjCmMgkHe78X9hUZY/vonM9nCWUV1k4sDrsT+2xhPqOBJmoseGqISeOovjC2
5Szaz8f+UljsBwSsYn73ei+ZI6Aexz+W7YN8wV8Y4saNRgt55f+Itoo+FdSXc0RTQckxghprNW3E
67OjOcfpJ3so27yk+Ppkv0dddM9vrsSwFf+13qsrn2CW7WNx93tojnPuWRLya4vRrQLfcC17mEZ0
gGhQMc/gnulzuBchreHGwFeGbSso8uZvsjCJ6T7R+ISoCzNV/hrBv4M3T7T1FxrZiTeav/BF3tyW
ZqaF8ley0FiC0fmOoPtAaNUjnodfVsG70b70Xyjb0PDhbeQnOYJ0j7+rh+oX8QDByxPnG8XqL3pK
wUhoXUD02JrzLhH0blILf6EAvgT9TvqWBa+/7QG/RaN5/EKYe6IcLp9Itpmq/UIr52n3KJYPgsGl
sSlH2BCuLkVcE0eBBQAFEYoFsvDAcUc3QaicNAcgfopDwEisxXdNQgaLOImY8NDJGNroq/xDkOnk
1XNFsHg7OuR/OtmpQJef43X6kf7dYXDs8315gsP3Rdrv/1skCFEoUUHcZTf6Fo/JCK2/lVmIsfPN
Pois2dhIBJtrvKSPzC0ikKtyw2aNUij9of566xF0GH1i6ZDCCeULwjQ6rfbxC2IYjEi4YVwtsjYD
1vFygBgswutoWTQ2idEAVIfnQT+bhJGAHwW3HOmSxfELvZ4wWeT79ivdc4uPv0TzI+UA6+32mX80
1KKjGBdCv85dceB15vAnSHpDCoyeJhERx0m24Ri8nk6G84PK4a8Fh5u6N/cJndgBBZQkhjsqqZ9s
jf4a8NQDIuW9DVbPLYT91cOLaWyUTGvFhRIuoTQM/IbIcE/1XzS/BN+KUQDJSWue3wS5Rv2VWpLG
yCvIEJKqJ2TM4umptbZOe4QqmnLedqiZI73T3dL1s4TsSkpe3ZvRuKBzL7rqQeqCLvGPUQfLEQY0
nMPsAC0CKAGlH+hWiOiAL2EtYd+hr6MoNjtVeIj/XmUbK/oaW4oRUeyOPTkZxi8Hlb8a2ioXAMNf
sZE7O3YODD1YlSIdnBDypvoqv5qHTWZl+6KODWjndwob/A/lPeLID/J9RMonygOUPDTJaALQQvL7
nf93AWjAb8LvyWzKV2RUIoHiKYLtoi6njkIDMhiQvFMIVHCRQUIbhiS0TTjlojKqIoBKWCCMfRxM
kqhJzSZ98FCTEktMjEoFTHJyEK5TxLnWrKLGCSoi4QtywmUhi8EHwM8ZRHUnFAGoTGXVDlGd/Ifn
hl8VgHWjn+VBKBXwrZ9RJSBFnBxpqBmCNl7ADRLJ3UKsiQV9A60DVheZB77iNy5xU3tslwF8qSAN
2tCa3raq185H09H0+Xmd599w4+DVmps5erftp7bRNtZB38hw+eVP9TOJymUe18s6TmctwuTIVWco
wv3VH+U3fOa1tZAOmXUBIFaIWw7Pev4iqYY1HpFQZJegqUGVEM27sRLApm9E7o36VZ9gvHSnASQH
HdoVUf9f7gHBmP5bc0nUjxG+JTOmfRPaV9K+Rqjs2/ihhCo4Y4S8CYDD2CUw58Cl3vcwFWPYlECW
pPAzxqpVP0x6XyOdlgX/uIX36w7B3U8CdtYLePJXeh+H4XSErlsFxrr5aHFcPxR/DJBy3dFeQqHD
BZ7gpENbLfOg828aAUXeKIUp9isWa5qE+wcqJvwtiAQT2a0RKsosF72TdARwNCLTioyX0cyYccuk
E4clzx4G35hUcukGBEZzfEUYK3ia5B6RDnWC5ZtubrSco1ynva+ThVSDw+LKHcTTjBpZmwh4ouAT
0jJf3XV7i3rSjgx5k7EFgN5sePdCjo6goXQJ6VBL2IlzHSkygfP25C+jNo/cqUfA83kgPQA2IXGk
ep+eMM7SzsALGc00/MnShSRMk4H+LutLcFm+JVKIIflGkK0fxM5Ftob+mwkdhcuaWlnfDYEM+F7Q
PhEmFcoAyAqQU0H98jPrXbU3tw+y0oYNrKZmdUOzSLebLTMPGQiRhkyeclsGyQwV2501e3WC+c9F
48yeZdY/Kh2cHqd6dv3UV2ksIKLnhDQSv3NbD2BnmaEbR5L+opgqc5Sg0AcmsE5S+q+2M04vyNci
hUQMvhzgq431KfWg35IhJQwv5J/FMoAnxJJMFyB09CLnMOqElAl0MRR9uK+wcFF8IsPpYARtnEKw
X96Bp8oNFN9D8c4LR54MxuZJJdVoQ2zOR7CvOQ17UvPmtzVI+/62TqCtfqsknX+gwTFrVpSFQ6vM
z2bJbJgzG6jpyzgDgGQnJcBKQyBMYMxEUuMsfn6MyacLdJ/gKFGbFBNosRVvd6CgbKCSaQGiXoOl
VhvlBODvK1vN7qnRR1GtoInQ6ZkhjMx+s8PPFNGeZNYupU8uswi6VQGaQO6ESxFmV598X52rR+IG
tuA1RVaRfTCu+8EMO9xjeOC3BXv3tQaIdQR0pqQwgSwEokHICRoEdZQZ5CS3y/RLIf/vXXWWa6Fx
pJxcDwWg6VFgwE4ZaaRXpkzET0or26mbT0v/HoxCcssDbW1tLhTY7ZeYxGZVTG/nN159RX1Y8Iov
C6oGov03/smRDNg4VKek4igUFl9xDDpGoLOIAc5qRPuMJVtKIF0V3AspDxjh69rriGN1RNLUA3Ws
Hez8nHx/hOPYg1hLGXa7m/g6kIgZsc4Jxl+6SoCG+x3GHJ2mBSqFqA9+lP+xdF7LjWPJFv0iRMCb
VxGOoCdFuReEVKWC9x5fPwt9b0R3T89MhQyIkydz5zaf0iuZm7blQPzycMg81lgajocVM0PKAMuH
zK+CUMWdIgzUf2ycZ1e5oE5Vb4pFqNMLywPE5Wh7bIrNxi+MvrgUKWPzgW4H63R35ThZDjvi4Z6g
xWPTSKQPi5LLdBMOU4A8qGOd6BkucHrAfAP6zLvlTG9cbQ3uaTvJxTvze7PawVzRoyD+bo0+fa7m
aTciAy8gG3yyXNmRg9O1AjapuGqQvbHKyL7lfwK0YN/wFR8zFla6p/IwBlIwbq3I5AJFe+E1CYhk
sbQLPjYYokBYxlMM7plc2iRqN4bLco+7XzxSHbi+tB/y3A3gx/+6BZqwG7xm433z3TA3J53xihH8
o37QL3CsNsc0WjWUB1Bhyk2tw4MZIBCw6vyPHY21W4Hgz5VqB4dCbhEUcdSEzRkJx7g9YfB/xgh2
7K54G9jJf5hBe60C9mFcbv8x63+iG8dYYye0LSebAIK4Kx1DXmjtstzCJ17Z/+Qgf90WjtjCf6kQ
Nxkr+PO4uoAoXaBXM2PoF/OyfIgUp9JHY8iOdABiIuaFxZS+bIYE6V/puHx14i7lLdgkT5QA9dfA
kRvrC3611oFeYUvHyGcVRG/GYiffqbyGNIIV2dIvm3BbA/u4NsHC1O3j1sa+UPnQgzAYvPZSPqjs
A1Z+/SXxvzS33Uf4SIWB4qIZ8Hh3eM86topYbWw+LXt80N7I72N22UNe3PN/EJCFbwAqzN/s1B7y
Q/cnYkZkhDoul5qp/r9PlAq5VxJ+oN2Wcz+ITsNb9p/V0vS1lUYUg/RMp+3AVNwibOX2JJIfWIIA
8sHy8vj+2BfZw80EzgMc4s5KgvKhAI7jG4R7wmvd2TR4/V+QDhd9rj+zDq5dvvSEG6q/bTK0n+QL
jRIeXwow/urjDeNG9/jVwoFgCXC5Zhe3H5zRnS8akZITm2hkJr7ys91wLjIzoqmc5URlYocccdWx
ebP+WDRHLAVX/OB2xAk75rnD1o/wZgLhYU0TscqW9pXfvH/VkpfpGx0O/1nDHICDyxuPy41lYw5s
PtsP45Kce5y8WAhw9Kp7+cpCwB/YwZQc0Pxadz59tbmRKkxCMHmi3ZnPdMalTf/uEzsMsEm7V9+I
3eFZUy/wQDD+8K+dzLaTHjV8i//UD+2n4fIrznKgetpHhStJe1Xbs/RKp0m/KTPPcJvBku46TEPq
K3NNzo4tum07QvY3lBn6STzJms1AUf42//EQeG8FChwscWyNruVf+mp+tN+Cl2K5iGB3vAjcPH8x
TRRZ6/MeCX+4WLu38QjQ5TVPhizqGS5UYYeKbzpBXbZUeoj13cpPLkaF1BIu9/e22itEO/jjdYKV
jQUcA3B8SW4DgXWji4ET552SQV+979zBjV71h+ThpHrdzBUR0UCKZtCrH4pPzzKcLHclrLx8tf7E
JLO3bNLZPLLIIJjU0y4lVX/b7GGbi2gJU8JNqJzgtIrvKTZQLJa5hYtgO89zEB451fxxupsO6z7S
zt/Y6Eof3Rss8/hKo9HhfAW/wTF88mUrFnCzn3FaCrDAKACuwdGCQtQ9oeHfaWcmwG8kAr74BrtT
ZfDgdHb/+JoUWohhnE9kBD/DjGNU/1A3GjhNJb0Nvo1gi1XAQLBwsbKMT5hpOCXhCxUmocvV/O3P
xazW2VbKTvuw3vuHcqDMwpPezTYZ3lyO2b07kxHNdQW6QHQyK/+B3VCCwWJJGWGQOlHOVh+nGa++
DB7fkYt0m9ouyMmKL3FykLTLz/V1pZLb4zE7Vzgy8rjrl0hkmcVtdx85qJOHgKWv/4tUemYQE5iq
+lcoJsF4QPtCWdgelW4PbrEfjvCi7M7V7jU2nKbbsroisOhXeqdP7S/ra/yJBVAC34BLiTuVSUpf
vH49xhIFVMcQR3g3fjYTzVNPjgJLCvWXmYsJnbB50kdHj89vuC14gcYPjbU09xxtqsdTnHJfDaag
/xPh70jQLwdZwmYC76tchECUnbdXqLh327HAn59uG4YYswTHBdygOQ2bevcof6tvmPNtrsWcMVJt
iSp3sjdYsWdkB3d8WjCp2e5eqs+BKZi8BlqKMHWW0SnYbJbcdQZeQPgCntO/2kf8GhLnPH5G8N+w
BjgTXsokk92j+7L5hvDaTXg7TnfaNpyDssA4jDhAVJhG0JfeFXo13VY8/TK4Jmfzr8LGEjSbErUt
ErMbdyYh1TeSMlhZVmfUGuVrgX6GK4VP3GOze0LjCIUN4DRxpmeIRRtS9A/M9LauGO9MLjV5M98T
PlRn8GokpBxCNHXEPmzvG6I87gWKOiNaJfgakrA9PtDH9N/287C8RcK8GRGJdOn/DeJhMKHGMAx4
5LvqCf+gxPIryHxiVmksF3daHFgN9/EVTydBc9q/8pO564uWnrP/bkFxx6eQwEdgbuJRd5vuSWOF
m7olzxaqi4eagUlkpgPmSFzk54SnDT+AhP+QVxG76qZ/xTe8mUZ8kuBh/6dMJBiBT3rTYDQO+d3T
vbkZ78MzCqh/qCT5xUDyAFbE/eiTbTnvyCOikoJpwLbA8tI4MHAYAIL8mUUiZwHJsXHHjo+WBck2
L+g22s1cRTC9apoumvhTFJGfuiGC1RNzuYf8W0DWaX/AXMS/QHj6ZxYsJ7AATilTEl0lNgeczPjS
vkPth8HHp4C6gMLSvU1IlyCAKlvnoCCJEd9WvCanJ5ruaNeHdvPceuLxYviUR9OpZUc5UBSzr8Z0
aLOQGp5Gfha8yV4YDSi09NKJx7TffaCg2ENl32PQbKdvm5b3AtwFCnpn4MSFpLtFOE5s15gFEnDD
arZypNfphCnJf1QGzDzv5UE5Cc8a/7GPnFeuR6GdBP/Xu2/0E3bm1gfATFE6eODMW2w5h6S/DF8d
JqFgfWcEgVeuEKCFo37UTn2Q0/puYCq6Q5u1v5O8toKjeazIoIrwlIzxWkN8a6/y97rn4JpYNDa4
O9D50jgL7+Nl3C9wy3BzPQ9eElgbhmrc/+tktndn4t6em20+3grTg5di82ABR98t7hpINw1CQeX9
N3T8vxEpCVc47W71DxJ//2rRdGR+4lsfdHfa5pIIZ8vNL6CZHcNqiCRw3nX49IBbJZBPmNv5i0fI
9+PIPnm3tsvwVmFsnOB0qPjp5wJZscJQrr2O1+FOdhvMiRgt7LOpjx39UnHCNg/AQf9EnYnEE5xz
BfaHSWw6vEKYiZ/5OZo3TJNaKMUvSmtH7AbhW4MMItZ+9rbbH2M876rcMxiiES2Voa2CNShe9pod
w41sz/h8FPftQji5s4kOIVdvhqHJTMsWHYZvvX2RCwecccEHNY49vHSuW+DJwBMIgy3zgupT3BQ+
4Omekug94usTANmJvDP82nxTzgCaLD5cYNrud/7PKHDaXPVs6ODVFwRmK3ERScE6B/9MttD25d/6
B2Gb/CXeF7w5Jcf42+AZQzxbvJuvKjX9qjF2t5ukWMfHr8PaEKzSnHbRL4R34TunSTkgy96ceTdL
VUaT/C/lDyEQ5S/+LM7YevFbxUdlPx0EdwpiaFkxDllU/K2rBM2Yztv8wcMdvqs7MTwnPk+LN0J+
42Ug6Y6lW/6e9TbYPuhx9uR24P1nTXko7qAFWDB+tA9mJvEX7o47H+V/LaxlCGvZHRelAfkKjht4
Cpz1Xz3bnBL/AyKAni7jBa/SBOSqc1mvHFhVMuSxMXptEKu/spfYgBxl4xMEqKnrv1tF/yPDUv3P
looWBydhbjaWhO078LFEgs6GRcffuvUSvaoXBYj/n3Cb/3WMBxHMJgBJ7MLqK/7G+3E/XqhPw+pZ
P9KB19asjg13JsDnBSfgX/Bj3kaEdv1h/MG85JAd8qv1R/ngB+CG62mpM5DgrD/oStK7U9rSwnIC
NKeqcgQ5U3ccG0cbq2zfDJLsFjPfLRzD1pvKjqBGUHcY/8ldq0WMvJLCEaYKhb9Sn1q+Zh9ZdtzR
HcX6ahFav57hL/p69ksuxTJfcl3FUTb80lsoXmPJlKBa3z8ditiJml+y0ijH9n2UwYYZFGWVq0II
JTvTJoJzB2K7Q9C2sf9Zorm+Q4LKVQO7KgOWvFGmkxflX40ox57QEyocyi1y0GL9Uap0dcRIeM9X
4uUG2Qh9yOS6qE5eXM6Sl0Q1usu42/cwypJZ2Mt6M50ltSoIfxPFg5bi2TCKM8iTpMMXNrrXyTCh
MTcJ+IaZfEv9dNJbtjWkfOByrcy3WlbIvzDLq6k1ECjWtrwLK+qAqaC7QOvy0jay5qm5eZR6hTQD
K/3OxxJbvCbMfXG46hn1NhatZqdrVe0YfdoSs0nEWxhjSxfyghQNTrXxyofdqpgHGj2dXF6akODp
3nsuLLG2pQJtiDZphitmqjPNAryAUYQrJdpp3t+leDmEGqbAasIXFMTFEcOaQJ+8dYyyaW3SyRTz
pOZNdSR8BVvEjIaoQ/MuVOC4/JeiQAdm/IuzkFEvXhInLCmJSvSnVGVbLQDf5VFvnWayRqcKY9Ft
lojGGMEen8IUOkLRLL46G/gO1p3i1Rpq8kmYTML/xNAXRRgjc6t7eT6Lb7JlBfIk976oDGSoirKn
tlb+zyoghdclDkSLEMyy/FTWVj4M2kDy74g4Qk7bgIC7xM46PINmFBmKJusPtQcUm2hDhFmMA6Nq
hEfGfB9xcsqsGh+qtiheisgKc46+PXS1BTsiJ4FBt7CTIFR8V+fyvBk8LTFQvJbPsTOngEhGTryX
0CanpWPvPIgYwdR4g4zCUQY0ymuMPA1FvR4T/Haq/oNkvWuh0a+ZNZHwFpT8cRnXFwsjRHGxTSj9
GLxKTM+amxfzdezUhfa/Mm3Tj5ddu95qdvnRszEuPT28CVZsOfUt3/Rdrxbhqov2bfYPA7JqtEPw
6c6/auOE3bsQ/yPLDNykU59z5rURXieip7JgSt1sPTZ8JT69pcQEa35rgE5wgMgRCEIAkN0au4X6
iHDUK8bIT7XYNwhkndDoYM/3WT5Hask0/zXSw6Du4+lkFtDDEzfNFNY76ErKILpI6HIiZJC1+69S
/Yy8+knzqvE6Ycyjrupu0C68NodigkyB2cZEzOPitjRRC9Z6c+4t/mMwgjnBeW2rgD7/NACvcs3u
uUYnJ8csXeIMwL/rhV2decP6x6LR61lPdeLdR5arJm77rCfAD2+WSRZ5DmHvr/q1RnLAnxqKU167
Inp6fTniJdNisDPYUlydRr5OmZE8FDuCwS/eaF62zl4VNaRJY+jdO0X4HI7ZtZgbu9mvenHBekmk
HaZd1wA6pPBIBumxN4QgTuJgXRWiAAiQvnQl3PqhdZIEImMSu/JAnIskuuoouLyXXhqYxlfdbg/E
UemBJVTUdUXEkUkUpmgTb1taJOMCVpidk8P15EdaokPcWru6gZEuiYcsJXz3rkWrrfZ7FTM+ouxx
0hbZl7fJbo1VT2gmr4wQrGzOoKZbKTPCcphigu4syeB0HaEhXOvG4Aui5JkHAk/V9aHt1jFy9QUH
VdKaUiVBf6ciRh3tuMXGpyR4ZD4JqLcpYJlZotyfz5tvcbT7ruU97zymhH19zkn/LKfyBX9NoFb9
rVOxWSHeiLWi7SxHjjdC5wz37YzuhjpsUl3r0c3vot2eG2Ciqns1mp0pNW72aaDEhMavsxDUNSfU
QV9BuTFP4rOch0tmpbRo87GY48PsKX1DtvHWzIKgDpkrk1ImEYDbS7lXDANKM9XLWBorcWCyRXjn
H40Y4mUqnIrxnNhidlGLW+bG00XFZECmkCczFoFkSecqbliaddFk44xWiF+p/zPy5lrNyVoISRZJ
+2utfZUpu4jeBXXy2BxSOo4iB8UUOezDpc9Zlmnz9hQL9lSTltlWAWJ1jS3a5YDI+3+xFrq1uvg1
sbfjzBqJfOLK4mv9Cp6I9GxzaX/jX0aOABdgex72QfG3iciT3Vb70gmdoZyfxtJW4EW0eAe1OCLs
6rbe9wLhqiPsdzHxh1jAi/00Sr4mfXGmJcS8dvEZNhcRt2DsKtoh9rKPRWYjl+ueQMlPimY/l2nA
h26LTPqS3B5SwTjwlAn048ROTC+ZtZcTAs+NXdW3qJUtv0CRtos+xi9BPuXyHnXgm0o0ffNZL/W+
MsugKZtDE30tQ+018XwiTRYt8VGSGQ6WhNC1/aOXjPf2N9KKw9hWhHWvtghUxtr6ZdJgFWHAI7uI
uTBXArSwjONyiHVSP9jsYl2F2UYwV2jpcIyXd6UzsBZLHrOXxKava8Y+pL2ktGWf/dfAXWV91Umg
GjCADI1+5B0tphONOs4dQWucG5aeceJ14uo15Q3jL5an8g5RLyHPlCW4DF1kN9VHtMy2VC2ummsv
ywhxWZN4DzE77e86wH62C0diuiiW/WlGGZ7NZ/5guvgGkP7Tyv+KIvhRBQJUYGLYt05V3pT8Ki39
pago7glCJ8icfBkWPctbPl4yFrL6e2eyMAmvbSPe1mlfzj/WW2Qxt9wqwyuprlE2e5EBuFbeKlRi
MWrrQpn2Cm5bzatiooop14DlNtZrCmJBeBYG0/fLQh7gtW/+iYAJOlmYOq+belSq2RHr3JGBLeRd
hnMFHgP5J/5Bu8pOPrbL12qKoLtU0RykcXEsRlbIMw0pKPV8rmrfwDhmBehSkUDlrPoxeblxbgq7
sOUK2kv8Mp5W/dxczHe19ts+cwt1cEsR9Kkk2YyEYmazaSV89H1g+MjcSSyD2pN5vqsO/aJD+pNF
QXHpmmyf1L7Yg089eKY+L3iB/dRVm09ynl26FtNOfXXWnAw13binN2SrL5mdIFSU1e5hsU/JC4aB
qbAJxsTq4MUA9Qz3O8XhsEe1+dKCKcHP4fZJlchRBBE2i273wFnAlJvIvFH2TSIGCfLa9TcToqOc
sZLtilM3iCdMGhY1oPsOae5N7NAQMzdAzAVRd7pLX04SW5uWyJzhzcQ/OZmas7GehH480VGsyxIU
bLdjdoG7lNE0bd8qFYFPHx4ipdnN7Vu/Ot2eXnaf54ZvrrGjpncRpfr6TQE9SRBttfWkUfuF53ye
omsn0+ub9xW/tEjLnTZmI96lAWZrpWmPTeXE8uRYo+GIGEO31Y/Zd27LB0MBjQ2Eh5Gya5MH/bWa
oMPEkWLK9itlK45cVfvNzPm0tvgJdKcm9HLJ70hAHr1FYViMwv3Q38aSOLodrf6xt2jdCvOoGieh
ZEuvr7tYfzTxl1FBMgCSaf6Kc3mON0Nx7VRa3bFVLcaJi9TcBWTm7aLeJqt79I38WkPrGQ4zUfU6
4E89JcRb50cpq4+ihjVdXx7LLjladqm+z4yKLO3l8iSXN732E+BpPU8d6XfCVqfDSUc/VHns6IwQ
+M9NjonIMCIDq1L2tXLopmtqykcrJ6Gy9YSscKw4saU09ZpkfsROItSHJu8P4sZ/wgo1X7yKaVCp
6aCXoGci8+l+SALuWi9ML0aNMvajC+FgfWWtHrS7Sg/53qXb0yDSuSc1cLvy04zYLlbydYC3tjZj
sOTjvUHLNbtZIx2TTjhFbGnGANgIr5ImlR1TRCCFZlpoFnrC0G2YEVV8hCUr9hlMhmE+d1F2qTN7
XtOdNPlc7LY1LzZJBSOXwEA6e4rOM2r8KkURVJZ7A7HwPOHcMzkZxA8XJ6zRLrJPznP7lfH9zPcJ
lxQrT4MxQiNXvBVKe+E81vI1o5fomfr/hisvBqLpQY+PtbWTS9GLUu5UGeXqWLlFOjizN5vsLVoC
xRgSU4sRvrQrU2Vh8mzYEi8xRhbhagunBTNpf4SSt3ws3UeUPg2QQnfs+XxjcffZpKQKHpuj1eJZ
ZI+F8hpGEhDA8lpNKYnt7WNdTVs3dEeo+5sqYaDjYw5jKzI1NKQS+Skxu5nQOgo1rOF3ISfHBBkM
NaTXzWldwnPaT1ddCm+YkuTArDPVimqzN7IiUHVAdo6/oodBLcQkAucHcUoP03uerI8Jbf8vA8d/
pk9aehYmeEDDOewnyFz+4IsabgbCfhmkPeHz+nLhwmJUa4zIHbAcXOZfq2UbUOhHq5BZvfU7U01O
5gRYjBgYtIXB8F2D+zRcrPwneuSeDGdrDKEKD50/dJVvSbClnnnV7mVlL1fRIRoPGo5D3ciZzw+j
xS6yZ7HzI0bHNbOLroZgJcocI5N1wdzRPDJwz6ttFvxvVeGI6+iUCKhpB2MLPqdWugj73YVLUlx0
V+4FV20yLw7KTNmbi7qPzNbWYdPVkbWPuy9NAaBrWVB2jyxCHTxrXoydk8SgpmrOgKV2ShsrvXVx
77YT4mEojcpxMstDKlcHbdCPEefXkhtv7OZLXanXadJvrde2HVcA5tv9Yu9MZScI74npY9jah+d2
hadYeKvyWiKUr/TmEMtCUBdQQIY8ECcwJDnd665htu64Qp+r8BPtjEOdKEdmEuzScLmy2266WQrC
Q3uwYOzK87EGG7eap1zXvO49PfujzwaYgUCnthILr5oqOlmjO02+Xqo5uS7Sj9orVHnrVl2Fdr6J
ttZI17yC6c633Nz7nCYmFp511TpwXibb1J5rjCJS/xZwO1XHs6JG19Tplt8Ihw0QPVi/v2vtxi8y
tkU8WZ0O9mqBemVuIp/pQ9jnvEllHygtR9ZomW8JWtqpEe77L5EArgdTDx0XiOiYe/OXLNiLSDnF
KGEGSII9Amu0s2sswQRMu7bXQKBt2sE6RAy3y53SctYZLzpcJC2iQ7BAzHmpkkI6VvolrKPL2o6+
BBuplFnSLywJUzRn5IzyRG8q81FOvHHRYj1pyJ7R8jHh3pAecsx81xGjd+YDc+KhtMuB6UVkt1UJ
N8vcoY7f7KTFs278mRaMrwTDW62FMlx4faK7JiYUGeJ/BnCysSmYmIkNnR5MSXwcT52kHutWPjUm
7Nhqp865myuuZom+pRKVEOIgbQD0ge6VuruGRNyzKVpZquFtqqh2bIZuOS73iWZEU9J9m6ln3ByU
Ef16v94kArWEW2hBSQnhLcm91ylofUGP+tJLFSTwceRFmoosFqYrcG5LVdRRfhbvOwtGNU1by6o2
Gpw6YtZ/mV5X9TbSwLkiTX5zGfP9QtL29rTKtcWeO9D0BG9J7kiIIJfCCpKZv6lilUvX/Ojg4fAh
qY0C/UnIWvpuC1zqW4jHvaIVl9JUzp2anpcjXpynGnbtbFKOh/nQaXMwnvPG8Nc08oOg5BCKRuh0
TJFs2ke0f2HhATN64hqRbYvZtyn6nW74gpzvTdpKzOVUn0Degg1v+DkAC0dFjWOkHRuLg6V9LR2l
UDvVqn7udRP7N5yvePRd3txo7m8zLlrgBGp+aZX8IsrPyM3YDGv4nE91bIt286qrmm9gO9HEnr66
S+FyiVqabJeWeWhq0h0S+7tHIci1EsK2CJNLWdLYhG5yrRFJTbZhVYd+NA/y1B7lQnZ1lZcMAEtS
zk1EQKxUXBS5uGjNW482iljAO5v1a4PhXnRbhvYZQdmdjHKfjV6su1N7MvHeseslxX2HxnYIaAcl
VnG5dW2gD+lczTkmb3zoloFfVHdLJfzvYyxEwB512QuX0jO4LE0uy1RVnDGKXLr8VrHH6ZJOo29p
NKbtJbZkHBU1WzqFBfDX2DnYoDkCZdmUF/rxSHHqec8JX7Vx94DQHkj4WgA69RFg1SC4aVCQqC3R
1SaVl0XHJdODrmd18yumwgmAVFBHd9BPVXEyifCwTDBqLm+cX8aORAMW825snHNwJLa5tCHiXlUA
lxg7VuoADRdz2ErbOy0saHNKkTgHU58HgkHHm+0zAVOAFbpmcVTX7FAtSbAsAoWAJVO/34arRXe0
7Bc3Ioi3P6qFN0TW7dVK89J7iJdmRpp2iu9nm59UMT2JUnpaYojiyFwt5u3hoxLPk6z5bTz50toQ
iy7Q8EO1emA+4qpJ4c5D5BpE3nU6CocZ56PutM62JebnKMsZYqWT0kTHEkXNQnxu23LqbfPAqqpq
9o3ZBGbeHMaoOIZT7i4DgpBBcIoVVBI6YK06s8rbODzMAaIX7ldJPHtSLYAQ7U2Oe9NXLswH01k6
cmYIaojOfRQyLPV+qwK70j9KFRHs5a4o2fX3t+nSGgN3BnhOkTgLwyUfcWaywdzRQ9icNjwKXlL1
oHP0C/C/lpVQjAlx248BzkVp1J1NllBbpzaU4z3J5kd9KrTnDMbVs8YvrL2G9TSAqYSnUC+ajL3E
3DbprSvyS+kYoXJcetwnneVR81a2s+GYIZy1DO/P1bjx0PYRW60GQ8zBxA8S6Rbb0tYCQ8nzS67l
p0X+k/esxSS0M9zknTn5OsaTY+Iz+x3TxtVRcBOCJRsn1SB1NToXWmUvg+xWXI/St9oheT4XJobH
0iWlePZYS5ZRb4ecj7mInCX7VFGNKyxyl9uUZZdSp+Pi/dTSyBGo6GH/qG+qD2JQSH8GwXQadv5O
YqFPiQdXx+oKGiNVkQorYlvAEV5H7TCYzSGylGAa80ByCmE+jTWNJ7zfzcxuHoNq0g8qTOvMxHG5
Wi+pI/vzipAmQzVayieJPPhC6s9qPZ/Vaj43S3+O7BoZmKwQ0tgzOwHXqisJ4HBmdwu80fRQoowX
Oj7QDC7ici/Wdbd0EInHbWESVKLqjRZ7DN3yKv4WgIGF8h6BsqgZsEHJKDoQOYYaYHSMKz2awl9Y
ynZJ7fgruItRVedMU8/MkxelhZyF11Qm0gmh6WjsMmwci8DyuUKXrbigjjIGyUpECw89x+FqAfTE
6Qkj8NEWwO2G4V0F9gj1yyLaVvIPeEzNcBtY2n3Mu5XWXaAzyCt9jt/TbXG1Id2LRMoUWfIm1MZT
FcZnsmqvaeUpU341uuWeAWSu05k6sQjm0exOknwSVxhX5BGVAvBgATxTOmYhXOu7GobA1d+a2rqR
pNkyOl1T8FZHF/A8Uo8VJXduriVSCczXWGVAleg4iFZzTetDZNwXYQFtJr0POPkc4xUWQtFIvJRf
XqE5TKj/JpzA8V6ncaAOMjZsRLaMh5ymqucWk4rqxLs2xcpFL5dr5o6syBnv5bUMJrEJhIK5jkc8
T6I7mTLjLAS6Qt7JbeZZS+MZGE9lxW2dRdB6mJhb0qblGzWp49atWypflydfLWS/EFS/rr/7OBhK
/dAvXmG51qz4plVDru0PcV0dlvhzLH7W+tiQxZhYe/G9NaGAY8co0RBDLRTtLs33HcPaUvMMcn8e
Jm8nxz+hlbpDywK+0xyDFQHjhaVgbvi69d1FZ3gL4GpOs5RADNVWR42bfc1VQ+3Fj6x9Dob5qkzp
sxzTJ90cJnKeuow4UbHQlbkeo8EPxb89mVhkTlHFBAYsw+zshjZsjMeHUuNHnM/PAvVfsT7EcX2j
c9+FODuZleoUEu1GVPj8ks7KT4SrbhiUg3RQ1/LYzOrRyM4RrnoJFtJNCX9Tx2KImUZorzmGS4oG
vRZR0rrBIYw0JiMNa0UJVy6NWNEODWqBKhBDozw5pM4glccpTE60vacM4KuCOzmvb9PcwZb6Gozi
oE37RSBdQmKzLoZ45ZpUUjtTlUu6WBclGM0uSHGdrVm01Tjvq01Ow2bts4LFc+mU2bg3i2Sv7Ipu
PlB0A0OIAtVq9uN5GoM1hvzDhiIdcl83VG9KHCVjryMOjC1SYDD8G9VPkwKzUDO52s9ZR+4iHzT8
cwR0FXw4VVt3VbHQ9h+7Rw7lmotormp+CvRuHznLzZC8uWzzHpJjsslfllQJdH41azNajXaYBrHb
IZYIJOSQg8O0DSYW3VeBXVieeoXZekPDqmcynZZVPYBefmthJOQbuW44lDP4VfcACXldQe8NiNz8
ETH5DLGLbGHhIw6rq25fc96M0mE4vtf3GnnCd4k6r1tdubWL5VGu7GtGM5hLORDiKcigKkczyiE7
XuC0RaLLptFt8mMvGvj4Rm7N1oG1nRPzAsSouMTYsyosg+EHw33SZNSvLLdHL8OxGdOzvt1JWJjp
c++YJcmoLCGm4jUurnScB/VQKI5W6XtLYyAWjkVPnoaiHMacWxqW42Tjz3cqo+lkSKQ6iES9mtNx
WB8mtaRvUCzqGHFFxp7SGbeHasXRwZa2fYmCp/vP+BWCVREmz30LvnNLjeaS1vXJwuEVfDkDBdmP
0exom/OQyOYZ8UefYJaf1r6QMt0jrxpTr5zseTd16dmYCtYBwqWKx+u6azrxIA2YHVVM1JFy3arP
T1FrwJrKVS7Gq7SLxOFcWjGmtj/jyi9qefkoQTmA4X4MGctDbmCNGphRAxtsLwcgiEqa3aUU/UXc
ogQvqoER81p6Sza8PJcwPacGH8EnbTjnPt5LoKRiMMFkoUrO7b8qeovwB4osehahCLRudSJtp2mg
JRB5cgUzD1m3RXpe+ZiPvS+skpeiylgkpxVEr88dPWlOxhyeB+Rkwuua/s4n5X88ndeO21qWhp+I
wGYmbyVKTMoV7RvCPraZc+bTz8cBZoA20H3Q3a4Sqb3X+iNHScfwOQvyC8ka7UbQx59kZcqWU417
hB6G9oeYAv3X6vfccV3GjU3aap8GZsPjkBNn9KHUpCgLkoFktO5vhlS9u2Xll6EgDj+munS3CoW5
96DCHvUd7ht0bdUCkSDfJVa1Wnrf6ZDciTQP0K6sv1XjtiUWzYNnWY1fCrO3knHUr5+5bbuqJlzh
NVYDztV7Tfy2xhcDCUtKZL+jR8iTp5edtkHeZcd8hAQ8zQMei6Mcn/UE4HFQCNALJI2Qtnr1JmxP
NT4ZDAws7LoJ/vS5uNMLsLFPEH4Zx61a/XR88i+5/ZvN8rM2akck1mG1p/vCjKtOV1zJmXh12vSG
Oa6SgUjHoF9EUPyC/X0nP7hfyOQVuw+DIuOIKGagNr1dXwW4ht4jCrBYov7c1sldzPKy9A3YGDrM
rCY/XCdUfnFH2DIbMjS1wsHtYEt1wp771nQNq2CuJ05OYYsfrsl0b/X+TUERt+ZXpeGfgLRo0olj
omA/LrV/fGx5Nd/LhOrck6ywzJDUWy/ms6nsR1qLuyn1tzaxLzVm02iG6Z8Av1y14HRBz+HIS+bn
reTV0j03/mSW4e+HcpoWPjN5WaHSPCnlkVlnHxagZnt425I5VwU55sQ8pabqJBQwZaBllvhDfDc9
Xiy566kGgU9a2KCWAjiE+Bue/Zycu0k4Umkxx2OLco7cLzROZe6ghgr8nWpBhHQIJm3q10geWHUv
uhtsOvSqSBGawEgK44ccmxgKxIXamTq6RvAhdYs32+guWxMmUuXFuupUMjPdATLvUY+EDM2uAmCz
qicDXmNRTLoffYNfZMqNc4IEn4FPLD0SBOk8sTesPMQJlFQZpnMEmDKVC8Hpx2PU/tBA18bf42Ax
2U2+qQbL9Nss0Ry26tWIDmhzDjyKMuOlOG6C2p8qAxEhESweYMnTqxwNbtY/YuJpbWQFirhGsDlm
Kx49UCvXTU7I+eK0jaC3kkOTkVRY7DgKFblM/HMJ7l97ycBbzSy+KQpl1JiFoHOEfFOzmUhIV4wE
ACfzB/DxO8WbU32Bdw+bAfkw8Ogs+Qm/dkQEJWGnYsi8KP8REwq/MyUqpXF+Obl1ebbU5ALTAoCF
UbKszvmanCVdP4kepwMvQK9kJ6I++dEIhhmupYVRuUxpeGsdawbC5jFvPGaDJ2ra4pTRkLXzgFAk
umORkblgzUqUyzpH4bjSUo34nOPETi5KYQYFaD037aED55FzJn8rDqxJ8YsYBr9nJ0hdaJBVxbkE
zlKjJcb4OybhvEpkOnNVWaOn9eRmrCj7GHb6CEkF4W706UpOHj1nKN4aRF8F0ddjP6c7dNWIyMxe
hfZDN/HwddOjm8d70zY3xsfJnMKk2EJQ3N5NRixt8nJbRzg6ui/LonvFgCuNjHaxOW8s4ct2XOqF
tnJc1PLTGJFDZthiPyfO4qLU3K0FZiVPEvRNbQZXdDyFTkGw1vrqfGoy9bTkJPFivSwGV10ozBHZ
cW5MNznZmskKTRNBmrkLkpSobtwhrrkDEV1UDXdFALLKGXm0EpIvqa9OkCfidCf4Hp1Puac/N5da
dJcy4TOXftWSdM67XWxVnhXinK2D3pDCKKl3bbZvVhnfZPRIBNsCVrnWOWHLqLho7ScJ5q+yqp7j
Qr64aiJd267Qt8dp04NZElz0A8pSqW/B4io29yKSWFNJBW9YgQwshH3urjAOHzoXRCqV7rxtZKsT
mIVWUf+rYBU02EyHr2ibjwosT14orkqqCau3radh0/8nW8mt2LYromjjIBeo5QUhNeCQygwXvh0J
WVXm3i10PitEJZqynLOGzDqyfo1mPXXA/csNfqHoPUVOmObjYEikoMdR1miOCUU0XWNkFdn4c0uT
Ww4xzvGccMFT3NAgI0upsbBH1uD4JwwLHhV7YFTVwhSBzj1ugKpJt1bSszReGklyV3x5/HSlQmgS
UvUcxRAwTIquE2LRyC7Vdi/iLShqPSj6c7qYTqW+CxsmcmbayVJ/niwvnlylkN4SBDMAgTogi/WN
VGUUODejD0W6x10SMj8HRYYPU+Z/kKJSlt9MIMHY0vgIVw8/E3Sc2XTnnfcacP7kgBf7AABO15m7
F4i8HuIkzCg/5znumUk+RXZ3AmM58SI4aM/4ika02DLlOUP5KLiIhcmWVTxq/UNSan+BWBSKdpSv
3EPOxNmf28QhFHejrk7yMp7SEv+HJZ00YCSreB+tmfubFGbl99pAR1EtsiA3TYIWvXOfYLQC/C+i
5X3N7xHwndzjCpMRbfF/w7whjXh/13cOerjNTV+vm5huhrxij2/2+bxVjmsMUNgDPs6SIyJOOuC4
KoMThJGlNqVHTlsEKzoffUFw0ulu1SFKAlpPGC/aNcxW5bWkzVVWg5hRSCK6IdFu4DrtVF3RfIYg
rCb7VCpu+l7XvdpUTieH45I3nxonMst4Kevvaj6/xSNlsnvnYwktrIRl9bOP2jA3h2PKW6FutKAa
9kdRfk0Y/VOSnoH9a1hwk5tSY69PcuUfq3tvZd7EP+ptn+vwoIxwsDYqMaOdSBIPZ5AB2zUyEics
HXZoRpY8sfJr16z52+A6QMVEHAEyzNkxotgzpe2tNcV7qk8fS1M8uJdIiheiJan7ogA22nZytSea
stYlED0suxIkmEJnlcQsNnXHptlE6bw5SnhdEUok9q2FyY/VzpeiIZAab5jGS9tMqNyaU8WClrfo
c0v8Myi1dT26KyWCeJNoYulzAFA3EQIy22eD23AcVpFyl2Ie3kJRS647y0zYMYL1AW+BIX3LNMVU
sn1Me+OzUWgSy/dohv7DEInXjtGRRJ7UvmabeclKOyyEEhjcdO2GncZCJEENzGSQRmrUXj+R4Yoq
QliPvrdeJq7eOKu5rcrPjnYfuTwNyrtGoYxQjxpE9igx9ZKTM9d3uRrvopjvxU5ZX5HYeFKvh6g+
w6JqwrEEUYD1yxH9W+PFat4lglmsDwljX47jk110CGITyRHjj7pqDmPENV2JKWxx9yXXHNv5bJUf
CF3IwqD2mBYIhch81bXsiD5OzDOy4lop2eEmQardZ8pxYUSN26lBNlrkXLPd133IZsxklewYclZd
R1IpppngSLBkqIyD3smndIEYSYsLAr9pPgOMgYmTTsccqGn5MY8fjdTjMmEsZwoo098VgOxLTk1f
WjQv0iangWxeusRtH7GVnYEAzn3JFFaSz4zGgiz5U9WxqdaZK0joXdJgcBPrUYKOaOGwudHvueYh
qJovdUh10MPJeuFXz7jAc4sKRSmvszHBv5Egb+BzQsBr290ZFcrJoJ4JhKo4q2xN2SiRbfOFavjM
WEk7A0qqmERp3sWKdy5+N2MEKRF/c9fxTH7rcfK05Qyulha/NgqhO0RRXbUKyL0Sl4hmBZtlhKul
FvY5IhIgKgNC8X0VOjU2Rg9Qwq2BR0dJBio+ASmr9OM9Usz1mX3ae0uQa66bCCdNCtrpW/rXmMa1
z/d4fpUaIfrWMozfriGRlJr4+vRTtiiCn8i9KxACdttptuQjl9Cs2sCNFNXuytyGM9WgkXnG2ovJ
SYKqw0S9DN5KAHLKLFSqcHqgPbMg3CAyIYgSKNEKClMTUGzkuGyfu/yNAoQ72fKPtR6fWfehRfed
esgVeEp8eqJiy9T/9r4Ou8B8CNdO6rZY3M3I3Bzwu9da2Cj71A1/usDml7dhxLjrmA9J0ecKIHt3
YKL9MBvz2PNTpxr7PbockyYilNoYQx4bx1/GJgwrXQJ/KqqgDIRBDrknS4ZWQgRqpZeZb5SVOBt/
wUIKD5/ATUIJMl2kNAaiJnJps4LI5lXo+NlQ8sLMWbQPpR5TTF+d/2/kz2tOHwuoCY2IxuFfrrZT
6KsXRTQvrSQPI+rgZhQD3rd89or5taFjjfPWZbkcdGQkKteU+YUesVsav1+SsxixEQL1L10wFGU4
ZPjKD9ZKUrqyXSb0KFV3zNPfpoWRaQVlkZxJr/1ROTaSQO8H0ygojgIca2yvhvjMgmVYA+ULNS3v
71kJt1F+ial+01r5TanIXsijc8LmXF3RtBxKtEGVIn9a1rs8/ei2haMqfW+M5G3ZYGuKEU7EA5VB
dLa+KZb8FK+61piuDao40IniGxq61q8S2pDV16gZ9HQvfor9V4ni01SO1OOUfiYm2gFQrcWKl7e1
N03PiorYWJ7dzkjd/EulDrjcJZcvW6fvaAhzvjQIEA7Yr/ueCgHSr2cBjsQUK1Ov05OmZDLkL6nP
kKvjyMUyoEmZa2DxbdWgiKqLeJadFY4F/iRpJtFfIACLbqwvTfNeKfa7gve9ImZSdhlr9c7zHWPL
giZpgH/pbsfxZG4Mm6coMrwZVEn+Ni3MYSVOHv7E1eza/5UKSvLxFdskerPyc6NXc3LagL3SnCz9
2QSDmh19zdCUdYfsjzqbT6W0H+OSOoagS+WHEHfMNrJ0X/guJrruSXHvTe/VH9g+RyhWqNKMo8bc
IrYFwCVwqbxy+0eFyCYiOH4Vh9JOARkbJ4KSnJX0ZuuQ2uK7MIgaOOQmzhsQeZ3EBeFGOkY0w9cq
G4EpXvfikZlUfv6lCJDXofkud+6/JhNi/BnZVN8ctHBjwp4RG9qi9mcqgiLtntXzI87SZ1G1J4mv
bTVh62ozl/kZ8IzBcWY4umFMQd0PxcY2YjwMxqkoomBn9RaJDAq3j2N3FhqdLTSdqufKQD2/tzVU
1XlHJktVw+6zniQdeSsAgqprTtagK6XhkvYpizLvBflHnZJbgkZA0T4ZaTSmN7z//3K+2Y30hi2h
7Yo3Uhhi5cLpu5WToyjOpmpvs3bRm3/Kdp5amibXO51T94l351dcgOehQSnZ7/iRUvBSFN5Mx1JN
pwpLGujNJt3Y3yPz3ZqKN7j61MISAF9C/ESPinSSn8MWO1X/2xiRoF+tXKebqrgubQ/6tl17PAY9
w1QMmLe0KF83zdEN6zB8AgudC+GhT/JVlAelCmsA44qpu4iuVRldmRKmSEaw5ktt8xjG4WJ0/jaN
R43Si3ai1rLUPBMUUFOJFBC3dBtvpZIhHDjwn2ZpdC02/tWpTJKzpXsRsagY7VURK1odJQRTCqxV
9xEcHaZGgZM/yNd8vwyVk8afOepOlcDsY7vbgBBFx0+gijOH0bor7TavWg1wFu1KBJKGf4oHbS70
2/D3Ugbi7ss6ueez5ZkmiQn1YZSY/+oE2R25GW3nwkGcd8V/WmPUAyPVusQrm8LJeOKKPFylbgLO
RJJsqtNNtixme/MqKbTAlK81BvNa1Dd1yd+jtHvHGSLTD5aivZ/3lhI3wVgKGKOpg99UpleprQdS
6hpy6koN4QL5OVPudvWlKRtnzeIXpwFhkV3RLJGIAKkbesbtqDgTKIZx7vnRFJUgyJhQHOQIK/eZ
wX0mQ+cIJABT+ZjpOJrgt+OF8jBVO7bb5/CTOiI8RArr68w3LipD6NVMdRPscHJ65cIQVIiYGtDu
hlkfUovKu0f3GjdCHXkCgkVd3jhV4vuCe0GG7d7dC3XFqoW8oUCTOCfJuZFqOA/6TwZszOYJrMQt
oAzLt1Yb0NnKwbx8RrR4ZKhWq+jS3/Pov4rgIqpP3EhyDMnpVObRKVSy7DoTp9ZANqQUMiE7DhNy
koptdlTjOAm8lwT5UCgX4+kt11edfzQ1PCz4iFQNz35JXQUWAj9XVN7RsN/GVb9k9hTmKRhEeU7N
3EnKMAVPG7rVjQBxm++m3qVYIJ/lGupNcxnhqYB8WWa3v6gAFFxiiJWaIMMRUTMhzPS/5n3xNhvZ
axcq5IvidzHF8j8mCLtIs880kaHvfJWyfK1IKIQzWIjj3zoYnrpxSg7JcdMvKyo6tD8oGdTyE2q9
zZyGR14QfkK5W2xmLPJY+u0ZcVVfmI9Sle59k9zRXoeIKKPtrKkt9BYS3Z0AANm0hKOWVtj101UC
87HLoEAjItAm6GxfmYGbkeafg4mKeERF3DRZoNGCFvORV5i1WvoWK7DAeVnCFlyp/y8nJaUO+1b9
XuP8G+QWB6h50ZA19fHvCjBXpNpdB8zVisnVP/X4PRr8MiF0RCtOdXlZI+2cpfN5aTJ3NsC5GIea
1Iv/oPTZ3UD7jqubWYB9kFqiyTc4BRCJ5NFybcRwoc3mpCEFLzfJL00oXvwNNWsad1er4DVBm9AC
zmVFTh/NcwCvZlJwOwuq2IYaJPi0K/BicAmxEK/PTlMxOtlM/NifEG1C8i4oMUMz+1NZYczyICey
nzegGf7+xVgn5cRZltSdWza0TEroljWKT2zSfznZ0zLx7M1w6+yl9tZ5hfBq32NkTVATdrDxmTbh
PNaBhf6W3rvSbP3V2LVRoJvAqBO2EC0feB5GwT0JXlejC+u3vwgKUHtjm1qj3E3/yPYa2ry0paUG
FcSMwuIrtX87mwoC0ozarPdiW3ERAmSRX6CUl7XYyXrNM9TRwzXcjM5mwONa2DE79p4/mtlddJ16
c1MEsVAYgtExH+wc3ISwugwa5WSKntmQADXTBC3BIeykCkt4uXrDSocn0sbVYGrFK9ghjd5UEyot
DZMgYTCwZ1KH0uQ6jST5fEVqCkeAAMLkYVC7HEEizP8E52WLumme/7UDMqM43A+eSgZrAqOERFBj
3FbJs7U1tKwtAPFFAI1s2YZEagzivgha3GOMxfJjs3jsTefG4MzFHEzUqpmoFWN1cZm5WDGJAaLW
R/rdCLSk7F65HZ2SZD4zHKtGF7YmdZ7GemXMsAEz2w6TaYPtoqE2EONFwasbJb8qYIpKvpbvWl28
Dc36Wthg8XxujFcpOPrQ7q9te1UlK8TQgQbHYC9VNrTotGfF6Fm1XU1NVXLGnks+CAek9tVddwQF
sbcq10C2Mh9pHtTJQdasO1qF2vxpGKja0xQxnHJojOgDC3DGR12uuAnVMlSUMuSCj2IjiJc/TFHd
oJ8j+CwUUQdcXgxTI2RWPt2m+K7t4DMqiWEQ/rKgjf+p6b5MPCNo/ahySFz6kQhJxWl5eYfpZ8xm
aiNkX81rXvyYuVhsVFNdu2JFsI65/F+3cZAIMJ0A/YFnL/G5xmtYwczuSqts049NCvdskq1heEnx
R261BxPvK5rkN1k13sdh+6jRwHS6dOp3VcGHjpNPnSciRGmZNzNSYupLEsaCtAHOVYyrKBZAtRQL
xWA4y9JFHbdbHveOeN9VMSuZDbgRqMzlqkJpVmD8NVDA9Kgahp8LZGQk/sPNGKJShzBeClSsNNyv
fMcJW5LtC9N03j+7SjwTSs3SAVEExQal9kir8bm3XNWyI8B20na4FgleU754OvJkbj4GcM2rFOHq
snAl+zMH896iytX1R6pzL8wmjvAiRA0iI5000Ccuf0qkpVImnl1twpOt17ZTnqlOb8wyHTJIAdQR
J+NMLSf2VrRfuzZqn662bA4yFKEyYUbFei8jvHaj4oO1TchvTAbb0ZehRGxG25R7XNqO6tI5Gxd9
ppIaxI4atZROzovHoQUSilaXfCLlM4/sT4Wf3Upm+hqdpImulDQCTEU4dFGHdwE6iURmUQL1U7s/
KWdRQYWlpn+uY0+NNkGur1IBWk6fs647Kyq3jTY3RY+8Udf8XfjWtXwIrBCPMjujcz6O4r8pfWsY
tlSGrQyf++7UBBZQeIomcvbcnRE0iEp18OVxhqBu+jLG/ju1pO8WcC0Zte9O+5pt/QG98orqoJqi
D7ViB8HLLIGDg3XPEq91+s699VFjw+zuaU9Cb5O+6QNNK2wdlYVJdUu+6kr/ytfqe/6y5shTsBdI
2UMsC4RRKMnMvlOQG/aZvka3PnfQt1ZG2ouqnvtNPwTZQbxjudkjMNh6qKasZDAkwwGnReqEL4QQ
SoxeBuViqLUtPMYyjjA25UPBN2Vcw6r8GkdARsql5cbJAerXkZI+xoi1e1rz7EtF74sYJnTBBjmS
Ix4xKxDxVC0kf5iDK59ocvU2BXhAI5O1gjePN4qbk8hLabxH22hYeFJiHLRDdN56tEo0V+2qIks+
QwXbwwKnr9N4/ddaSmdQfJmzsjOIDIcqGXAj1Ps35doi29DQt27D/ETKCrDq4qIbG05npfKng6x4
cOYRFbYJWcra4+/DZJXuhU5v+6MwDGe9R+lJ+BlJZPqTnYT3uUvIjbRybHTyFCSkfTHEYMVP56+2
Q/GM3Ko/y73lqH2OmGn4TNrxK7mZKamLk+3kJi3pTXbREZSNY/oxKvO7KWtvmW68qMw9VObqIfGv
t2BB97HBttYTDajCbdELxGX15JR4IPSO8jHU5eK2K7xRrSc0Eip0d3P21NXPAdThaI/yKf/RkJUw
T999/stu5HPVb4E69v6MQLgjzXzevZKsKpNOUoEImp6wn8l0DGz18prRorxcExXyEFXqFvvSrrwb
XRU2N5I7LAqAJoRgkBtVrTOdfMeCS0oevFTo7vxDmdEBT9Kpy0BVicTSE9KspMmVV4knO3iJbHvY
YKV5cAfiAAGi25Hhw+YAgrsq+jto0iNZIFXkHzkb8ZxiamoO06Reth4Ao6rPEx/ijCfQam+irm5j
vsKyg/Ca+d3o7VsmMz/EwLvQXBJnFylratIgtKxuqMgcVp+juWzXCprLIBkcRoihqCSeKIciQB7t
4X2xVO495G+Fck37+IpC7dI+5sig7dI+lBZtzcXJ5LjaWe6BuaatCxwL44k29Vk8K/h5NjpHkYqP
ql0+rbTFisaXXouhoW2PsM6KWq9M5drOHyXeuoH5l6CeaOGlTacTMs8TjkAJZTfuL1SNh6oKVqDR
lCXb1t+hp/JX5uVrFNqKFbTiTC45/pyGNHRjF/nNLPXRRUkiAi3AEGssMUSBttY1loBGyNyRCV6r
Gj/P1rduIC6VHrs1/6wyVF8LcTtWf5uk22hlrxpVnFFhn4B4VUKduTFbLaac+qxKb2K0fHtofK0R
XtyzBwL6oOOHxxeDb82Sl+16l6THgX9YNNnjeEvEwUamzCw+WwyT2WtUCjyAGUgjDdGexn2iRbyp
1MSR+oiDK6EpVaIZszsxxQIPlKdO/Ra47//XdvrW0lMV7YoExph29nOdcI0EE3u4mMYliqvrdJJR
5+tWejeS5G6i6d9m86YaBK0i9pgLCMoj3ElYYYOkmQjcUjYG7CWJO2Z8ri01QeJY8lfvevYOSNL8
lSzwe0ACDbF3nXmenjMCbpuCKTL6jLn71MXdHse7eizQaCdotBFAezWDQkQKaCU356khFKv5PdAv
uQJjEiK0YcKIqGsz8luBh2hwS/yHBeL9HD97NqiuXiHYLStv2novwqC36eiArkrduJr6Kx+0i1Rw
yCLC7yra3rCEWY1MxjfnP/e8VeYuv7lb76ayiNOX7y/0MUS/ruIEU3/rCuAzMNX20eGVUrBFmKP2
NGffmGfUOLgQtnu3qZ4Vpobf4eNpX7tYfIWCIC6eH3U3eoETEOvShnLzwjA2Npm3DBh6kKUmQGYS
MuWR2IpWaD7xG3RE50HqQBTi1IGFiKdrM3XXLKoIoUDG3nA0xSiUJDebG/TfHAFIlm1gdrBaafph
U3OrTvkjMckVK8CwE+ORx9HDShjLxUumBl3pvnLaHlXUfOPN5i+acsGMZz1Qd517q4PpxsGCqlPz
ehSPmMyJKyE74R6gDzgpNXkESfeagdDRqZLbM5YCgY0CHz/vQ+Qp4QBQyg+7e4w7F7s375SF5BE2
SaUnG56PjtdP5dZX+NP0JS4GnAwPJni+x2caxOXjbUH40KqKa7BxrsjN0x8mfoNCys8jBLLUkoZT
l0dwsx67Fa+pk47+fptPTxhLguS/Ev2JCpm++fOcEqOvvQ9CecmnptkIR9WJo6Kw14zRN+eepFtY
A5Ca98I3du38c0SanSRfR0B2SybsVcJonsvXJYuuelfcjLK6zY49WIFOrh/mygw55ZLAOF+Qi/3L
XsvnDLPTZTi/2FgVm0jb3p8Qh6Ac9Dp0RYtK4CJDiNiIMiN2m30J5sHM1IuV6Dep0x7LQIUFDAUX
cUyI2Fb/vy3Io95RqHxvyADCISS1o2/YGK/zgyZTO3vIGspTM+HHTl/kviZ1l3pd4GnJsMoxfJvX
FSP2gEVXGZVn8VyBToS6cg7F7m5/NVTNjfG2aQzS6FZXdblkRXJFzXWdNP1KJMkivpeGOZrCXESh
wBrDr5wLpM4Ehkl/6jAfEiG0T5020VcyDbgi80+R+d+++1VEeUCVjmmQzC8VIYDZf5Y/kNlricvs
bLHDD3pxi6TlMhjTbekkV7flw8DFYaDDujU8fY0IlgZF/vjcNP0VrX/IADMJLsEgSz9q0vqGuvrK
xvKW2By3ScD65SQxdlAU/xpsVBNEggYBXRwl8inB/auNlUnL3fJiSpBDk3LU5Scq/8pUOSi+ohS2
JaM2pqtcYa8HdWzvVNglWhqKjh6IJApWHblvTeyGHmJ56E3rouctNLcI8e8m6kbkynCpgYJL5TKp
xLCB83EWgPigZ5C6f6t5V3Dm7bagyYWpA5r0SowaFSgotuzDgtyW4eNknaVqP4p7bHYIAbUkMNa/
FVcFBdBS8cn4kgmBSKA45g3pm+BjDdZ9YzeQESA+hrYh0DiSpoEUvs2JBWQ75MgwEOotGYbjFFso
7GdTj6Dc7yqy3C2OLyqBwGOODpzQMTMNh0EPDOgKqepIOUARB9xR8lvb0lGPiUhOQcOJZbmUSoRv
GRoB3SaDyBYa9u9y1IHK4fy4A/S94vqo7EzfH91iwhoZkmQOjVY7tzFaG2R8+jh5xUmTUkdbP0vo
ZfZYQ+HaT/nARRbWmnzW9a92jr2FVgcTsDot3EH2cuOUJ6G9Wxesi9wr4e7hjLg5+UHRJ+9cwGZ9
y3AD/0cnZAid+bkJ9jnNenVaEMolRBlU03+ZRQJ7pLq1PxVBoet3e4MiaIs3ScIygW6pU5PHPHJf
owjS1Nkf6XAKeys52LK/6AbvML9dp/2vQmsWf6qaJwosGithGxkwOFKobAnJ3efl36SrvqQZvmqo
fjyyBlirs/LBG0MX6KWjj69tBo9bF7fRBnciD2bCDMZYYsFKyJpxjZnMlOyXhMuyoUBDT8mZJaE2
N+6NRWqCbdzS3IYBHelB/y7LFpuiHfQZMWvcMTaKTOg5mnei6WTVd53OzM5Z+u06atq1Bk9hdi2Q
NxPBkiHXbqvxuk0F4KV6ifS/U477RRVBJjUB7sHDSlKERPoKmyVDI4B6Z7sDZcv1HHTY2qBs61QQ
GtQfh1/dajmSOrhrhxx2DbXog/uGbZfw2d3/DoZOWM2MpyiOf8tYnRH+97hfF7TFbM2nXLZeaRS/
8Wm82k68ODZjeWQYTE4NL+cABH1cnWa8dL8yQqtn2VPYydZO4r1ZPa1pvJ5woY4AfuU56asLieUK
fv2UcIUBQSzW3QbdRVqGhiaClhPMkIkZqU0PL8ARGCQ/GMgdxftkWG4iDK8jjdxG+lWA22zSGGbp
PzGiIWwo5CAZQXi6mXh9R/WJShMEEWdrajuw8fg8rYTy39MsXntNt0RFjBmtxy0njSYhp+Jt3j53
iZ+KMEoBN1UuozSjwqlvWdDxX95QuIyAd/TKv7alYZLuCO1Jl/hqEiex/JxhMYgtJKOoQTQBzANF
s5vrBtf6QslBwsfqLpjskl1igxm1pRYo/9wW1HTyes1+NsQLExi01nd1MV6DEb2mQcFZlThrbp5r
+RF1GWrB5mJCHXylxKywYvaqEaxVDiY6oMbcYxhpEx8QLqRK2GQgMTzbTv9MGLf1f8yenTDchCsz
ARZt5NaTWlJF8YdqBQWdG3UfExFWNK8owZxhg+6ey7ArY8jfMsx7tGUnkoccKd0DUWLuBWor0VNW
Y8Sbu2EVvY9EZvckzqQWJqy5OxUjH4XKEte/bNtyG3YyLoeMRLJYiQ8dwZTSRBsaEX1W9SNatTMl
62fFYiffMtd0wfAsHe9nSSyk0p5MUhkjGVd3dON4QMYf9qI6JcjEFoBj/m1nUtXO90eXpmvX4wME
Vq8l+TJvZznqg1mp76mm35ruT4RZnyjx4dtEeVIvFhp51tqH5KYNTuNWXBYT+beUhlD2zZSezCJ5
z4fsfVNbkohyYu5WQneROiwgEUbxqqrimSPAX/gS4O6Qf60KsizOu93gk3HeZYKcT3lxcphwawxH
Q/PHiQUxng7VIJwEjVpZr8di+tnVp0rqzknWcOgZZ1ufXIxrNrlABZLdpq9vo1mR67aeps+Y1f7Y
/eqzjBFteazOiHVM454cI+NtTOpXtzUP/dg+Rm49QhtO64Zxe/vVsvLoAJxDRccv5/aIr6QKBoAZ
DV6gAHjquOAaBB+ZsFyTl7SBSJjS1cvv3UcfqR9ykhIrQLn88plpZG41eF4Y/AD1qjoEvQrs/H94
Oq/eyJE0i/4iAiSD9jUNk0ymk0mpVC+EytF7G/z1e9i7WGCEwUxXd0tKMuIz954r2boUZ8cFgJNg
wQLQfFASdJ58dTNMnhrAQ8vonw4CmQ5IjbLfqx1rjFy92VN/pVuNjKu2FJucz00QnKShzZdVJOFI
dcAk2GxurSmgR+w58c92CjfAZc6D1ifFxJtpmu+AKeuqw8pGSu+RBHT7b1Sql8iuQpeyYN7ckQ7t
7iHtCDPAtTWjJl2Z55q59AvaiRzQj9uNmMg2J0RZ/Whzlsss/KOmvNnZI5mNsInYRDXP0nZQw2Zh
XK08IDPAf25e4j+UD72wzvV042G+x/V4mRU0o+UJ21MOhCXh43fzW6uXj6W9WFSndDqwcAaUQhi8
PYvsAnN7FdgnOl0DXfsqGQIKPFDbCdIQLES5Do/JpTUpLJa3OTgis/DtIffVFOVytC9qBbktuKgU
t1g5XMfPDmzEcGiMXW0DtVNn3yRkYaLaGmi5x3U8A5Oioi8DBzStgwSakmOEuAR6cLXjk8j+6RQU
pqDenvETokXdNTPa3xSfDGQ7DpuChUT8ldWEI9Hojhk0HsDgSi4DjfNd0nznsMCm5bj+RG8bAJgM
HeRFLBoPzSbuNxb4gmyYyL7EDmWPjOcYmg1+SXuRZ+tuDjpjvqVldqVtd+WXW6KWQuG+L638NFV4
+O46xwntNN+4iQlfP42VeVrWnzFjGZPKI89Q4ekHBcZy3QFWyddgWRuga8o5+9Brx08HiSmSPEpr
CWzNCuhMo8BGJDNmv8uxOCUiwVvveI6he5o1o5puvGz53fWIiSLa9KPq8g1I7GQOIIRxPdqMFHj+
jqJNiQGJlOg4yX3tYrsdqFUVNtakHfPWES6jkiRk6B8TitX8U1/ehoruS5KZPsJpa6qHUjePeMoe
pSvuKxWCVL4lUsKUEtJWMqKi2D6olMiGwHwYhYoFCDNJkC7PfgetZ+X119C+sicPoNq3k1ctCAC3
wRAikJKN9yRyxh/OofU45REQkpaCQi7GYAF4Ch7nGbX2kU1aCjiPoatVPGMK0nR2eQnOQ9YHenSv
gU00322GdBkQp8JX3welY58aujsecFyPaNuvMWMWnqt2b+QKWCX5dLFGlGXylrUENM+SGsOaxnNt
ZN4M2B0dRUQLBK7PeFfqf0j4T2ZDHBV6AyPl2YRVMczkvMbI5mJ5wFLb2J3XiNQrbPOYFvMxMxGv
8bMN+EqLQNMA8KHsXfTmMKH3dkDaCZB2UsePOODO6x4xCNOBf4dGda4hJFOICMCEZnDHn8zhsmhO
uKlIx/9TkdK94QBkX41ETSIBrsGAoH6pdfPQmPUJrIOXyNlz0F1SwQPOGIr01kGaStlZ5uUlEzki
u7O0Zn9J3vSRwDejRyyd3bC6r9N8o3YdUZKn+MKmFYi5WtxA+4QDH0SjiaN6UfXs4UyMG/2K4fOm
vVt16zqrNwxZ29EXtrjngIoGrG3nqTv376iALaokBgSDyXAlKU64Tjz2h56Vlx5+qONITTZvA7OD
+YEz5DIyll+rt/phNuNrtQwPAIEYD3fyvaVEXczyomFsqf8o8CcsTwN/YlajZ2DVsyG9ZX19dAtx
HNgJREZ+Zulm+a2+cSlpjXH2zlxauNkKcYqjNujmwXeQs48aQ5zZZ8yZbWl0lrd8lFza1iovNUN9
FJwVHXCG9hVW1xHBVMyswk4I9sarUqFwRAOQ90QnQZLrum+V5jt3yI//kRrlB+X3vqOQMg0ZajBk
FeAw6912i3CNilBy6+iudW66j2KGDp3bl2g3Lc88OWGYv35LPvMSzWk96N5U8JNmJfPpfTkEw2q+
0AUBCQoQ5bUM/MGMLayu91nv7m1+MyvSWAtZJgq3Y2LAudKc40xk1roR7QCagKxDHO9q7nHSSq+T
A3uUzQNbzzSv8GUUsBiUvmMPhz2+jBWLgmbyzVj6FV+KsovUXwv/rrp8AnBJFfO29hi1DKROhuV1
03K3U3KPVnTNqPOAXFqITnuWTlQMzWYGwXEF7kscohxFt+YXCyJDyHPWelkFbrq/Kt7cBJXEf3Sa
7tmclUZyV7PgAURQy3CxbrJS/OLWSXGJ+zy05W4ahkuWsVNK4PyUjHzrJhSjebbZ1miWl4FIWvjF
mkJcQLrJ+Jf46Af/SxQNaTh9gKmK0CYBqZNQnnEOklfWPHsam12DCGpdWt+YQfAwZm8jm56Gz5Uy
L8egVBF3RQGxnAvFDYZbBSJuNbKgHMGyFWKf298ppBw0bBJgq1be+kLc07Z94Z+MZ1LP72M0Poe/
G9lcfbfa9hlDkCkVJOJ34Giq016ynvGhs+7M/EP1O/QA9fJ3hjlbkyk0ZI9U2HcUr/caSIuBIK/v
5K2UztVEiedOA/mHxQVvGKKWHB0hbkbccSC0i3THJbwN1zZoGtuwuvWzeAD5q+/rdx1CXzpGoZGN
YZvYZ2oAF6isLnVUbVRhYSozlLOpLxwCBEnHlLRL7cmNBGUOQ/SkOCcKWQN4G0zlGkFiibQwGmv4
3Np93U9pE0q9DSs5hSJvaNn+4qqaIVTokUS5H9/aYFTa2yosVqW7tl9f1mF4ZOZXjdGitERo/nNt
dGGEGjnFq6xtcFPyPszRdS0CdQ1lRyAnx3xrAu5TEY4V5wUgwLSUiAKMI+ebq7HPw8KDMikKIHmf
O1Weo8kKe2r8NMGHBUYIG3Q+f9Za5wvDszWVtw+BT/U1EvqUdAz/rHk/Izhd7Mkfes2fRuj5SBu0
+LDE6q0OEgb3JRsem+G92jCvRIO09r8FRqalsC9lUVyeqgFenSwuADRFgfuCCVS/ywjWQwjNAoUr
BUWtcy8kPxwwmTX2BvaHNmL6OSFKU/4zlII+evWHKGXeuAS8zjO1poNkXte0oAGN0ILtQBZQL/m5
icGkTvk5KnfxW5zKDYR17HnONLq8lGTDw8ALNs3WLaZl0HaMbeYSQgjS4eTEgQmxhvmuMWwamd08
JPfNxstgA6FUt4uJXFuYH8I8Kw8KoSDrOdMB0XbjucQWYvmTyVzdlgfVCfrk+FV99019cVrmfEvy
iBg21AtlTKsSh9ngTdLGi0Uxr6Pto5MALOXWyXZCeQr15QpSL2NI2jnnQk9DfC3bSQ15ZzIYruIq
1nOQ4kpQQEM02luirDc+/lK7AgS5Nqt1tRNxRc167ZiQVAvcdxkd+rG+9O+W9hjyIMJ7lcXKK6WJ
8WXkT1WhSTbqw2R8ibo8oalGAzb7JdhRlrZMTpITK2JA6TBFLlC3Q75BTbkpgAOqny5jt5Xytoqn
Ay6eDkyuWx8zrCcdCskY6lpHtWQQFtQtjNjAXYxYHfZYuG+6E99n4kjHAURm89Dj9aEoBv8N8qR5
9JMauqc4tcOImmFl1yX5PlG98qvCO5WwDj5u6+F4EAe1yY66ih1jMqnpwHfYBEvO1B6AizHJkvhW
aewrtMrPeKTdTvMBPWS00G3JgavGQcW+2EaBxwQPIIWfadcxk8du0vyF1Nso5yA16h9qqXzmmMjp
Js2VY0u5l0xWpH1LjK8Ihe4mqoAv7+Vca9ZwLOPQ8LaGs57RmD8wyx0QoDQmJPEd38OxuhUQh9sh
D5WFZKeJVAv/u14RQfOIlJ0emOvddFSGylCVmgYuDrtfdqH9ts2naxgUZtv9CzUc8Cljax3QZqNO
UFfl0LxaVn2vnexGqu5FTTuYQuceOl1suWGUoD/q19vACsf0YjbyemdhfDaaH2qKRKargtYk4LBh
IJz4Gli+bO72sQto5HVo/7QcZGrPoUH1YHmS5tRFKi3w2OTEDyOtXIbf+ogPhIiBKDpm+exJoXgO
FXJzTBS8JUrtL/v8oghGY/+0U94nnHnm5RNNTVgCEss5ogfwNw0Iiza6GL/ZPV5sxoECorHOYy5r
7fpl/cgbJWB0VZR7Zwfi0H1aGsVpzM0wEPYp5yDL5jdWUAdzkh+jmj61j4UifgJVWHNeWgjrkDIm
oZzHa2qr6IfKK6uxW/ciDJB7S9DK8tG+gXToi7COk0vVWhcnYux1VmUFarQ+WhMiZpR4FknBc1Ne
l7i+MkZHn1ZeRx3t7AknzryLcZInQTtFvhiFXzakxOO7B1ZykErqz4l9YlRxsg95kQRRj1L9kpws
yVeKmKonCnZ8MWcVOz9pWZE8wv47pnPnmW9GkTxas35BwXXmeO9r4TVq5zs/dacOoc/leZg0bMCA
JXGyZxbDx8o6C60LbdUIM6e46OtvNXI8G/aZg0KdYWE5U3tha0GEW1+lm+PHJEWjQ+jdw/ts3wcQ
enJj+XDZtI1+y6s9/VoYtRqaXQddesP+GAP8Jg+LXLL0gJxUZzdi8GjO2M8tPy+rYDAP2ejup1cZ
bKyUmogffTG8JqWLr6uTSBjzQ2g2Ggrf5VzT2a2ml5mVPxT6OSv184TKT6GG4RsfUYIlxSVmdayz
7WEhAuxp+WaKZUBMwxXJ63I+KkzAmE9hiX4AaTHLO2sOVvNXycyLP1q5zE+K3a2n43O21YSq+TYa
zpV5Nk7Yk2BZ0NDMR3iR3o6Gbr6bG/UjChCBXKc2u6PfdZE/d0ifh/0ZPIQ3GAXqH44g+Lj7uISS
BYKFnVYqblw597G0HljnX+IJFGu3kjSmvRYmtnpjPqdvq5Lc1TS+qw6SwXm4rbkLmxl9tqle2sgM
7cO4q1QIjOAlAB3onBBi8dvFPbkljx202ZisCOLXrNhft/bdGIM4+9RWizKZxXxyst/MnWizV6eH
Gjza+26Y34UxPed/oktZouBo5staSRnOCaPtK7Imjuk0nEeWbZ3Frn3W721mXzO8mUSbVRm6h5GB
wYrNeNpErcd4c3SBJeJErisqIuNh3n90mnaDhJw37f2g8jn2e/sedoTPkRwChynV391CfxsJ9txS
WTrPheyXKX91yglSACcF2PSEGbLL/eyJr/bQjvBZnnbSnzneE5aSqSF29nJyFZuF/oSolXWj+ksl
fjbb5sXuOdeB1dlIOSYGOqR29fzvSEGmDvRu9HLnRZl6v2VzXyDAaJ5uBTrKZuI/YxaE3rK+Oi6T
G3Ea+fts43ONCSkxSTJClrhmAlnRzYUQpgm0N4p4mGC85v2IRmzI2JVtjF+ycwnPudk5r0l5oRg9
Oi4xhQw0ORQQlHcIWIzeOjZky0QbXq18MVjvLjofyxgyCcOzZ1P7paDbGPTwJtowFVTeSmnMAaCv
isQawe7OomFc+Y0gma9NvNOgfarEvCtl/GJ8ogWJkIlB94k0HF4msliuejFvyBeytBLrrImZDUOy
iQoPSNV2OZtbATEpQwJhAYZckt0TTajA0NL9tzv7dBXxqZjkOBbJXRFf8bqcVCZFklppUIJernQR
iq+gxHBS56RjnamTbRaB/uFZpC+bNKWzez8jZJSr+rtAES/+uqQAitIr0Z718l8Pd6PT4G5pwkce
QvqJyyo2Nk4Fe0F56Vj9LkzwBRN8FpQwVNT2MBAkWy0OVNDOq/l17yVG6xHMfJY2XjPf1yFGAZ4y
6F34lRtIVZ1sg0vxh0lsxOnfMlpMNLyo25pkpwiVnpadCzPFBWHEyDwzd1+SaLrIWLskpHtsQ0it
AnQd2nO967i0ApD9uvzDtTYqjgfc9ix0CKI2lXYauEsdrEMXNAQW4M4a2GXPqOpmRDuODWq9/Mnj
52W8DuZ4sXVcEFZ2RW1pZN2t4gRCvnYy9Af6rG2zX/IjthxUMK+8uHV3BaZiSBX1H5WpNxMWaMJX
Nx1uqMuvKn+d7kyYwFD+ppx8CiXpwKqtAXJDgsFWDWqMe+gHTyVSaZtNSIysDJc8OfG28KFTFEpy
VTJxtRKozOLuipfO7Dzl5EQ6Cc2dX2g/y/aeMH4R2GpyxPpx8ktHHTq488Up7VDvE1KZmHKgGqkO
bHP3schDvehQ99vX0WE49sLx8Z82OluuJvByRuihbp+VWR5aNqbtZahKXKH5XTOdu1Xoj7cp8Yse
eDZIexBY9/SeActzSsg0fXfH+nCPJI2ZEloIUKAKnOLuyHykJmMD1smbBSMNCTv61C79p8EWiY3o
hQD5ccJfivcMV2+Jx3S0ylf1lx4pr41s32atf6vFd2S0l1IJcRxknAkFkN4egWernXM5nHNOnkXt
blKIqz3in2J/woyqQpPfvlos1k39R5XLnVHBTYo/BQxYLkf1T4sI/I9bT0eUKphlnQO64oOdvONy
3mlDfqATP+j8w0oeoeZFoPpz4J9qkjBLa9EOv22tuWQUaRgzTQcLVkx2A3OFYzI4hz7+9hhfty9u
HyM1BAxxKKbvUeBr+Fbd6TVZ73laIRIkU8P0LFJ7+eyOZJJTdu5bSSquhoOTSY9AZplwZdh2uf8i
ccT51aFUx/7lknoynL9WjCL6Lu1o+35q/6wf2/BOr5wNZ0aYgedugVIK+4R4ol6aA0MOAaxCJMFl
YI80r7i7FeYT1muFcS5FngwpoK9hTO4HCgISm4gJu7Ht2guEofHK/rjDbkaTPpjavQxAUtjJvDfE
37pbA4Bop90EXss+pcunsmAXbJBoIWSbcVWqI1briRmnIVkLSraxw4gGiW3MZlFXzi5DWsA4eAzS
M/PyQEYoWgdWhwPlcL3v6ilo2tBlMqgaEV4SGsjhufxUsH50F2h4mby6Of5fxORwa2pmhzoCoYk/
SaSV+7NEDa01AMDNluopwjWB7rdWQn6dadrezPkLkCCA1Dd22vjL3Cl/X8b8vQcmPu/EYH9mz5Sp
V6DPH4bzc8sBIz+XiSm6jGlEJIMPo0M/m2dnJtkArvY40geD7yQs9ddCZWOebrSDQLMfg8KxcpEg
dNTse4qrM6pzNBo+0SUz5bG/QlM2cJiMOExyy9ir8VO3WWpgulRsTO/41aC0YfpKSxYt5XqykxyV
BSqKAU0fgUcKtMrooBGhFqkEDxn4uRPPAL+rZ7qnxMkphe7VvNZyeIvU6t3YnPsvbYXq39q1bHUl
GwzdYm6+oHvgCy6zX1vNiQHeq4Xqhw3uVVE2y/9e4gYfIDJJi+WGfupw/ZHedloNHSG7diqH0jf4
4ntBRNj422cBjcB0m53o+xCEC+kFN8c1rttYNWKs2kgzbOfiPL+bjJYN2q9Rx9SBOQ7xM+LbCTU9
akbiDBVSZh0lHBG4CGxlcLLbPoSNW9k/poW88twng2GEDYT3tyCWpotMD2g2DPwHS9kU5e5ehUGt
MSroFbbpLqQDLoQMiVqPRM1lhGGCNhLsMXS8z2VFwrzzZolXQtYkng0dgwvBJyit6uo3/gtupodB
qEPScdPnInSVrwnrazPfULrglzDvZek8IkpUMq/XnC3wQFzgypbjX9Op12WlU3HfGx2oGRxTbpvZ
/iyj5XPtks9pKD60+lDppKpqBb/O0SMSdI5MtM3XlR15TIOU3GUlr80Axl7UofK3Mjy2c8A+Sk/i
g1WU+IROg5wPyprVGxVys3oq/m+r6ZHboKfvj27NuVKYdLaMMHOXG9k9LXzhskrJQmL0mQ5kdzlX
17HZw9u7rTDGhIpiACddhPAHtXzrDsd+XbyoApTARlygzsBEeijr9BxzwACgZamkBKzBgk1ilzKm
nBZx5ILjUxX/kQXyAtA5/z8sFQDiABK656Rx5TPExAqNvqe0m6OZ7uMpCuH2xC2zVC06zRS7vPXW
tUWqNCkQ0bw+/U64gldGHQMftcZcgT2PmWd3x8puM5JHfcH3EhuhxlzQxd2B+gPLGGqFIXEf2xO7
NG9Iqs4OPKReVV5y2vqseg7Ic1Lzo7cMT0t+1NGvDvnV+m2zc5zM9xE0Ti5KvgPYijI/xZN9anmD
F6C8wykFSCnqmsn8TDAYfjwMBYpuwUhvvZoUpnbeRLYIMRye05rNB73SzaUwQaBEDhbeprAitUu+
GeriDxBS42DF6SiVMjS0V5ud1EjAD+SEO0wm8qTjk25XF/FEqss4kOBOJGg9noj4T9dCXcmBGyt3
PR1DLKX3aJA3gjVxWMZtCrmlZwoKAQMyBBYn3FWD2fsCd9VAMEgcJK0aANgtsSZU1gQZ8JkqyUmi
7p1Q9ya7/tFi8u7t/yXb12QvRxGLqDcbBUs76lSI2sNcEV/BxmUVhKQHPpvtDY70VODQE7su8nwU
9ASLjVqRaLsR4ws24mhbFhWl16v6UedBBAX8NmNQJFldVg+9sx8ReohFg0LpusjZgNnxz1s1bkFa
cnWE+0bKnX4qESQtOPUs2MrMDLf5IBzLlZC49TBiKKm7cwJWXiOTqgDI0G5Ahg1cVcI9Yv5BJFoL
Uc+Kx/Mz6eCNvhImc8jafyafK/kY6MK681qCF1NYjaBaNVnLTjQd2KSaikg6Dc0uDhwTIcRiqyd4
omg5vGbfM1bVKCWdlY0aIvVHk+JQJFRAlFhN4+SWqr+bstuWykOh3hKc3vr6ua3Ai069NDtONxLo
kWspVOsDlDe3qyC2uKwAiH4z0Y8NHMRQbG7ItW/bE7nOFgRqCYudsQp0qxmwWyxChdrLmP/VFZpu
6CG4olyTrQpvzFIOuG+wETF0PChIGieNxtOqzqqRhYzqGyDWUH/f5ZQdtpZq5ejOy/ZE1++72NNi
Wws2Q2mO6cWUDAabA0Iopjx/yBhoNjqsODf6jxy/s0HfVrmTZ/asp/RfFsvAOfc6eGmkQkQuaxVq
yhb1M4E37n+cMYdfnIuMUknehg4FceuSejIElmajr5jVbaSfs//MTgKldZJQvwHZVuDUM/Fm52j3
7snu4YxJ7kx+XRFyxh5DZlozayk/NhwNg4bMuJrNelstSJTv5YpFcrgCtD1F2PhYXunq6ru88Vn/
hBUJ+s03HQgoIgokjvOOIbp874C7YZlgB7VP6DyxXbfWvTOZ23f01s0QCoZLrl1cxpohPUpa8P7U
LoQAAsK7oY+46e7XQDMK+rREX4/8tyD9Jm8635oeE9k9YAh8uwAegs8LsSo6aitfrjb5JRkRoUw8
d0rRfFBuqhUqLAamOQadBrPARF/M/nm1u7dUihdqlb3iSjwZyKgHj6Z7VKtT0tNHwnRcNm7s+ne0
/9XFd8qATZvvDF4LMr6dGWUu0p8tU7DuT8Zlnqur2TYHiQyJ+DXiSeqH3vgJUx+jjR7AXQWmbeaW
Z+cz55Fv4Jabxru2NVuss/GBcEwSFkGITTNtr+Vu/43zWgbx/IOKyV5TPEdvWMd2/JAIe1soLi3H
m2ySED/Oma4ZiqkOtovsqGZUYQgdar6ncc4vLdM2WoSaAcJR/AV2XzY/0uVBu6ITmITmbiLg9bLi
wazpoEtgvcmCYoOdZILFF8jTEtQTcSjnGYVfCzCal3ozbS4akl903wNp2rTgG3pA1JiWqFkvJbrt
Ws5hF5HnZLHeaXcGsToTsTor+5bohb+ujRLl+7+RGNXRILg3Rta+t+yK0AvVM8lQU8p3XFDPTL4z
DnTQKeXYq0gelgTbWTf83BcTQVei/4B4/oIRsIM/jNVTK8vwvwzIfEgDqe+17qE6ryomFnjB5N+t
PjR9JHaOFlRYp1CLbHiDQ/+IWBbm/PhOlaAfYrHSMtAiVtFGPsaEf2ki5gvUazS7bX6R5I/ms4q3
Mb2hYT725cuES1WkeCOJ6iXgh4QM3pC70XPByW9D4GrLUUg7RtDTVE+4ytVdLaYDH4G0ctIfYGpF
dJXOwKnxK0ZmtmziN0FkjEHbf0qznH3s6NdV+9+hpP3FsGrikcVMbf0n/yGwF6l2f5vpQlMC1BIw
4SnhEIQoZkiylgpLk31eipF01eZgGvolz1GzZHAoOzVw2/6sL3GY0U7oYXcSxJfSUA2iCCKr2zeC
m67wWbyCE4z8Zu6CjXDLjWreR5tWcmD48FPoWFeUjvQc67SggVueq5Ze4hmXrZDXOGMpdUyZE41p
djTpWZh7mUTbTO5F8JLb+XBilwd62mmYul/7Cr1Yv9yyFmDKDt/PweHiVRi2LtuwFaypjIB3jidN
NAy4Cs+Y4WRhJ8ooZZ4bk0DlXGrdMrS3MO3oZCKz2u+KcpdBWCz8rEMs+9sgOt3kA59GJURbxqAW
LaW/xsthLsRjNdw7t/g9JlYEjiKc2VflnOPjZ7UYVtNlRt0d781hPtXYixlJkbznHBXwc3jNLITN
FReT3eJ88ZcnEGqvSyxE+wWn9+i3Xc401Njh7/cHzBO60gQIRZgpQbt2r0JiMNi7Rf8iRudFjQ6Z
bO5ysq/whvDR9FuMj5z+/5rSuaaQvMTa77X8bY8Vq72wtJ6DxoM2btE+GkGhzQ9lPUeIxWbTr4d9
gSiYqLqbQ75BQ0yf2bP97yARsZBv6C+2j6PgzFX/9loc2gQHQqsbfypEoJGulVnTyXYvM5BSSKlo
IzrVJ20Hv+kxVlacEfhnmDL1OmO47qhDuqjwyiVq482xjVGsp9SB9nacmX8rKDU2cqKCxAhXq7Ol
z3DGkNniM7/YHp1BtW4JsQFrgsZ8ya95c+iZPbQMbYyuu5dmdu+yx6iux0EQlg4IdtMINXcDbRdj
YmSf2UrUh7Ubq/ScCsZIpFAblPE15XtvElw/G0f0cvnIngARnKKaP5Qp+yozMuUR2OMmoY36lEv3
scF0yj9L1N+6oqHZSQ8k8WTza8ohEhm4Ph45LzAKh4Mxfm5whiG6VMQK4OGy8DDZJmj2YLMTTIJj
tHH9CYyEWYpgxL0/kA6wpsCqz4SVLha4mSn3ZxQJSsaasqRpslAVQ3Wqx1NZIBvGdYXj8GQPxSmv
FXZuqJ7ZP4ov25nv2tzdmB8XBKgjpqFIJGcmWt1dbSw7la59RrPGiPJYI7ktcS/1robmczhgoGUL
HPZW0Jc/O2pZREvCeJ277mUY5F30sNH7ByRzsmDXZ6Kenrn2pmVTOIzWpV3LW0n8HdcBx0mNUwKA
hFIp4cDU013jU818L4vb1z6IkCoMiRZAYo2y+dgCKM5lzVKZXJh18fE9cOUqbEsyAFAVh9XUfU8L
0wgObTaKrGU2+4axOqgbe98ZzVMPJaDyOpCgbF6dqSPhwTqqS4Ie8V71Fc+3izwxJ9PbS0lNS2s6
S2DDjOvBJWXD3kXx1MN0Iw96Vt8a8yWjN8rxP2K1335bAw1by2+robQ22QOXyX77haUw5wWIJzTK
RB0gJXqgXrKy6dT1ySkmgyPlmM/jD2DEGUUbee2kTXcru4NmgZqzPPqB72+6iAxWBkqr6ZZ/OSg6
cdci28jhoDCw9EjQ8FQKkHrL7XIvWcdOBTKoED6YQxdhxZ+FGqfWRxLH9DczKl4XDTMCoGXoE/iQ
Jf1FwwIgJWRmBJfHjQIZZGHqEpSExac/CAo7dGd4x0cH5MHGOWbwqg4IeE3+lIIitOB03ITi3hZR
uDxrGiTB0UGLtdvKtbatSJYEc4vuWUH3HJFs4Ui84/Qh9ctU596APrsE4qseGE55uga/iI1q1+KD
+lVgcVR6ElqQaUUDICJeU8fexZxY5K08WvYAmkkuMc/vwMjq2lwZp/GCPJoZhYkSKqmKwQARdfYx
pDNm7PpRaMZdn6q7GA52DW2d0TaVDofip0gEwQi86OhvEuXCWbUvqu8Y3UfC3jAhr1nd0IpMQwy0
xTEJwWV5Xzj4kgT8D+M4nLJ0pE4xBJqunVf5peM3ZYjwIyZLl3VdR+kVwzFT6VnRsqjggmrnKhsW
OTAluK44qVuLvdaKRBBBOw3hCZAhC4Cw7ihPmyLcTG/AC0yu49zEFNXt9f4Tt10wtf1jsvbV2nMj
z36WcMUvwpe57mtCBc+w+r1EnDxzxQSU7nSbJtk+2dvUxK+l4T5Qk7tpTlAKQmQ0HCMzTMkaD5YY
c6rkf1/JvEJlYb9OyOwE6tqGk85VyyBZi11GmF//IBHUw0C740XI4Oa22CD0hGNfa9625EnTeHMQ
yc/dQ6QGm+K9fG9IwE1uiU1AxExgCORTZMKJJU6FjncWVigCVayUHQq00ddzgFHrT+5xXm/Vx8Ej
nFe3kq+mmrwi8HvJ/2TlGbMuTF3oKc+iVW5W3N3oig8tAgtpd8cJgQip1jYlNVXcjqmen6L/Wmc8
deiM5vIpvtHsa+V5grb3t5/21rY6A3e55WMxdNH1FOTxjMuK4+YPDmK5PLJlopKsA8v8VncIEFBT
OPfqZ9T3Hn1fx8xw2t/GP8gOzp3OfLp1A0JyQiBhE1gEyOH4U1BisREg2UsUv9MUCDAiJsNF/YuI
SZKJuqR/V04TxOeI3O34DbUW++IdMIHyaqRf9BW487GXkqkN7RtjJynR2u8kS8lG4lHdHtnC5u89
KqzlXJw41BWo21lnDpvZTm1xo+AvKKN3V1F8pyFBst6zXd6uGJ78H8TSJxsBqechdpgJGEdTea3I
pY/vGRqoOc3fYm/JMCHzUGIAcxGw0He5Bg8WAuISngcDLGPagbT/RloC60D3FpIM4upAZEhSskcN
HS/zxTFbin2kOz4BEwXpdzGntsWr5OYwa3+k1XKOUpyYec+PgA5qIqax6Um34OXO34bin7Zy0yYE
/7rrxYoGmDjZbd2PCQIOleBvJKkNdBVLevxHH1gYHS1Mv3JUw+K2zAnQevuugNRbVvtmGYRtEIo+
2cbOlMPFtQBZhQ380p5Q0Zl7fQVKSp6oNHdG4TCuyncmyTNC3tczp/cn+h7jj4JcZL/WEsLd0aZ+
Q7dqDkx85Ss+NgmMCH9drS+7Xn5moPNsRr0lI+cIyJeIAzezyYRjwuJWfk7hSoAxkh41e+2Slx53
gRDKDsMMOrhN61kf0S1h7m0A4H10UJi4Aebs1WVSWf5x0RHKLrm3GHtNZvVzgyXotrKLwJFoMUMq
ETC41NTuR8t0D4P//D5gS+agaZgftbAME1PBPRDUPc5pLjmLIMmosg8JEfTa2B8t1LU26tqYsJ+G
g1+x2p1dSa4rnkuykmIz0IrmnNApGuU1ab9dxhNAzw+L+TZKyrzmMqV/U+ULBGi/wPkHF1q8d892
uhmTczP06t6xnMup9VCh7aqazO7xUVQ02SI52fOuYE2vpuYOv/C+S9/GCfh65mW0Q/9D03ktN45l
WfSLEAGPi1eCIAl6UiJlXhCSUoL3Hl8/CzUzEa3urorKyhQF3HvM3mtPLOk0+23WO4D+jl08+2l0
gppTu3wJkDTYwfSY5OzZ8pgq2iE1JOYnZAk5Rm0cOnRmuPUKuORzqWNwhS0+4xkEGikR2AQbq+dP
HH2gr9Wq3+RD2tObL35wCxV1eBh1lsVsM1PGaINib6BMbZbPW0aZ2v0bSCox0ToY4yblEmTEvgn1
aouZAdwNky5qwqR4n6tNvV9y0GTyAFXu44oxkH4ISdjQiEdq8zfB71CiltLs8T6y+nZG+0NtLwOY
AUkgqn1EvwOa/3bdvzF47XFMR6BO8RJDPGkviu80McumZG3p6h59HfJtDPiV72FekHA2db98gHc7
hi+0F9J0zKKrGOEm1MOpyYxzYTN4IZhIbIKs2SYjflxw0hEqLuq7BrV7qDYu/JVQpnJFM1vF0q5S
CL4O+7ViQEFf2yZKXOPerY9S8U9DiERRK48vSejq5ImlwOkcoFMYdJAbQjG1+VKclHA5frNNepbl
K76LIbqnBYfAZxlRN+GHLfl5+SOaBAHG1i9XZ1YXxJU5xl8DnbTCaBn6TJAyzIQYLRVf2mLxpElA
k8Nr4ht/3evCLI/n5mA40B1gKj8BeluzW0N+Hhgm6zDeRiZI1pDjWzlSLES7+7UEOJg5TfiTwDLF
RnPUDOSOQl9nbbeGq0LJumlACDAKU46AU0/SkO0l+zpZ3bVP7VvcJa4eQKZioInaifx3KChVip7/
XY5GsHzKTge2FuJz1Ax8pQz1OFkqiCHok8/BTEKPGZ7Nd+A1W31QVinfO+UPrCTYWnTwEit/CKEy
sWkZtT+5OwvLBiF3z3wQI93ct7tWVrYFC8koypZwcs9nPMzNhcWZnvtb40Uf+CjGZC1hctnGoyey
m00BzVKD+xDGngz7bBquZGKoyj2cTmKCdGWaZ9xetXoKFDZMGWIO8gQBnGBXfjcxMJOlSsoFtqnC
00AI1CRMTfADfJn9A5lqpBw0ObS9tTllr4wYqxhnHrJhkZ78ABnKMgFi0hVB1QeNvB2IlVcwnQWW
tYIF1hTzlaQB7LOQaTLHOcsQXMKa4aj9E8k0Ji/Ex2OWqHG1Az7WXPs5ibv21V1rkNsdRJFUvDGY
4nnyycLAQECzGmaYcMlJzWY4NybeI0FP7elvxfSb0GOzFDYLWAwyfDgV+7Ura7NbspiFn4lkpXqE
JWaBC8vOwbjg9SD6iNgSc1Mg0aib32Ae6KxsTdmz4/eNXY4EOkbkk+yyFO/yXHt5Fuyt/LuRsGxk
EY8JSsKiPdQ2OccMDfKdn9XgTOmJcH4pBWtdyM4vBFZ3jWPYFakFrOl7AW7fTU9di/gzfS8h9sse
3vy9RMB4+vny0g4uP5IoZFVj9dgKuhUIgYedfZNXBRY0XplSeZY7k9Rb8NKq+2Lr3cGf8XhzKM8S
aZmgykm+1Da8l8Q+MDN5jFF5nUN1nySfEzuYVR/Z8BYQZEQp0JN8p2t/hVa867S3Xfxah/pbFvvP
EmUPK69hfhuxI0w8xouaNuP173oiHtmPg+QRIHngNvhwgpa/XHAFQ8MGClkRhp7y5jdgQKbJMQWy
7rI8z2yhDMVAezcgaFL2wws9UaMgqVhPPbqBNEaAzudfH0khSxWvJjMizn23lYli5TeI6AND+kCT
hE2w5TV9IOA/lgJzC0jJ0BCNT15KelNLot1oYJjrcMZER/VNAMUtKPYSDVdfrAEdZyLAFyns3rRY
D4NVACipdzO7c2rU6WLWmYStYpryutf3fMd7O5v2vVTsZxS4LMM1JMv4KU3jszWdFD+dBV/MJAQB
U8CEwMsytvaCq6GsE/0xSDtApatehAdjtPZFLdySSPi+2uvBh538C43k1KC712qyG/LLMEdXMzGZ
Zle3jg272vm3XQ7skJfWpnos1qjX8Is1r3rQvdg0d+BtnMo2GASQIBGzPohyPtTkSGdt6UjFI6eS
JEeFstjQHg2XnlknNWtp0ScccRd7YdvsdUg1eZAdB+VuSE/BPEoi1AvxOvNqE9lN5UyhtjPpOJi7
yosdRCsu9TgsGxSAjMbR979ldmvKZHDm4m4V/g4mGUjGJle3C6kidRae0YqGhDRo6nMO9VLJvBwz
sg2Yrg5yIo5WWNH4R5pzJ+mnHnlJAWcK97/bIzNVscr0CfoOZZveVR1hqf1dGjG5T7QCgBTgFWy6
8kNm5DTECBKIvfULaIipm8LIIh4d8gNmoj52x2LgBI8uiQ6JqfopWuKrZipUTCBoGldkyn5GQ3wS
HZ3Rj1IAqUEC1jKwBhFSaygiG2OFj+m900nO4X6VuEj6gDtxEDBYbyQimeFzMOgIq2MNMiXfFdE2
1X341KTXKgh8xZdGPYuVYi1fMJJcyZ/32gEHxYwOYJ4O009kQDvvw2MYhI7csLlctKYEUmaK2/uE
tlFLzcl++dPM5XPBMQET2Mz1fFLg1YgxJnQIKpSA3oFoVx+ONl94Jo5aGICG4VmDe5XKjoXhXqQg
wGEq8HgXPkphWxxY/2c9gg6GrUwvLc7EDo97c+z09qVs8pcqc2garjI8Xwo1GNj58kODtlCZvzHN
xD9aOvr69rzUwSP1Gynw2xBv40hQjG8qnI5r4Cnr3nZMNqtaaR0LuBm9IaPAckL8uWSRNLB8Ijiu
I2OxDLdf7PMe1f800klyOcLWnzocNmfEZ68DoeB0nBxz1SbERkk33CvNqSnSowAORlKHU7K60Gkt
lij0/pawXl+S3yqWbct6XavYa8AZC6ydKhsc5BTuSAl8XCK+zGOQA4rIkRTWxlYGWAOyKDL/pI5E
snQHgg1mP98FfkKuBeZQ0wB7D1MGyVp4Y9EdoAxN0xcCUl7s+ifCtzVibUiscW3a/os+EFT+Zxp3
iw26ErMqg4OsQ9Cd8oNC2VV+zFa2z+oI/oTqoZzFD2t38TGloWepKglxQAGztwXvPTjjb6ZbKnS2
Mce3Bpotn9hnKrum5KpjOjKNoTvZ7Lx5GwsYZVaztyGRtPNn5H8FmfYeMoy105c0A6CJBg2rWvEw
MjxvInbU99B/kWVgirwzQ9Rf9XC+xouU40fFEiCy7iQb4hilpcOMFJ/FufpPy96Wv/OUMLkWnuXL
1B3cFg1FKiGIDSGIaaIzvf/bk8PV4EAUG9/8i0WwTpp3xMGMEsF2jMYuwC3Su3ovXfI6vU685CRj
tMifonqldyweJjY+Kjb7ed/gxiUidV/xqUWt4RV8ak0ekd0aV7D45MWaHjpL5vLy/HUGKn972peV
2IOTkbW9gfsngCSj81UqiP8mZDPjuFl8xIW0Q7ViqXtdJJeUNToIgHOJlTnpjWPKTyNmeT4oZ0u/
VaYbgANPI2ixRHSPcewVZrLvPycbEXd30NGENZdC+SEvkZTgJHgxuEkm2fGhRGtqi9wU8AUE7I4p
gbAKp8W4Z7vTK9GFGSYXxowmMSgh0/2G6b5BwTSqaM/ptzEc6ChF2ABN7YXZFkqL19yVgLPLbNJn
NukJG38GmzRx7AaBt3B12t2hR+BWchUmV761qyK/V0QpcdSvB+YiskKEmaw73AsMBlGpzTP6G0K6
ZE5mVjoN2ucl2WpSf3RY/BoDx6zhf0vf5fEsEefDuSW2qF9rFShJqGkjqBO62wRC5TKUJM9MRfzI
7tZToJ9IcoYnizR0/n/KrMekqGCIltTlblLONQKPkA2TD4EFFFgY2suMrJqxYqGOxS24ShKSLivM
coDo6/xf76Mj6NRtX0aEcrQ0lJjrNHtXt/FigfKqYyRwARS/9TMk1XTCTRbN14AQZIBP80zYCnEB
xoR+kpRKnvUSf0aMd4i9aV8/GygN/BFidLdV9jkcmbNhezFJDAHAXacqlwwspEuF+7+dqGo3rWTu
rG1v90iV0R3xXE2d4BszdkzNEHaVDmiTFTEQgvx1DsIMYQ/2LYBMv0FBSbkDvoC6fHhNSensYWWq
aG90hsj9MGwp+GAxNlWF0PdzkCmikFYP2M/oMoZ5OETk87anUBinruqODIDHwoml5whpUE1ITq32
gU6ZlVykOAT203K+ojgOA6+I1C1DfyYXsM5n6VkIAmtLnrY3Wo2QuXIcbQIrhXJwGWUycxUy3k4d
m9LIpxJWkCpOMACB9k0En0yYUxAksAMWRMOWK6t6Vp5dlJ6ZRJ5i2zuT5AOwPyCs17W6XVyoik0J
F50KqMOci8cwydZm+lhOPLSyONUbcv3oKkl4gjRyz0bETs2/lPTpKkHXFvw3cpwzfRsVaNu6VTGC
/0VEwfC/BmloMG4JkB0EbFslRqFINuLc9FoiuNvxA7EEkzaQYOTPDG5fS6yF6l9F6yCHABzLHbv5
B+i8neKjpYl9W/vICW9W17AQpr+8FAliVpYj+sy1U5JRrjC9AEQYywHtBRaFlkSUaFwrYPEHQiNM
vO8kWMCfklVEcoIz0KyIbSIkob4Mhe8kaKOMKQCMc1DtXcbcdQiox8t7O9i3idUMs2Y4SH7P0jHP
tgrQqEV8pgYoZLHWdOyBJj65Zail7HhUG0MGliZxThrPkb+VhsFOYTFSpnjjy+/5s2ML2TLiVy41
mQtjzVobAyRYEH++CAnDXDxdcKDguw3zcJsR51FrN/bkHDOyk04ZOvpyx3wM6B0p3QiGWXdtNP8c
C4CuXA+grajT8JShnsS+C68UxvIBwjVjAhfdKHakDqJcdZhZxy+/5/Lm6H8iGy6ZUlxEa58LJtMJ
BSTZsxaG22piMMQQpWYqyv0nuJfEivBeJkICQumjbtOrQXMcDA1UTPU8Sy+w+HYkRWZ8SmbwvXwe
c0XZOr9gkS9JlNUQFo+awg/DWGvBpSK9HPOzjnttyJML1W0bvNECqMTR5OFquVXyWVrVlJ9TLXbl
jFOJGedaAiYbRZEXRk46f6qKTrwlmqib0oVXwr5XRq+5xHi8aar1XESPWnePAdgTbnL2k3SdEv9s
MG6PJc0j+saDXQwadZ0k9y9KgC8OTH3hgm4l5RMU2EDvZPBhio38WihnUNNzYaFGJyIKcEEouyXC
JZq6zhr3NoNOaToRP+GYgKcnLk6JeX7Oh6BI05ZlWNGvO6RAbP42EuLlTlvb6P1qSMXFMK6IzAip
ZXxPxo9fLOsccuvg7G7RQ08ott5VYCINZK+NLq8tluOCy2uwLhx+REt1QBy6FxDhiyqrCjGARS/g
NBnZkhQzb5kQ0DrIDrEF1pdQr4wv6g59Z7aeSEJCVNaw8Y7zp0pwDTPnuHeWLAwtBBNQOsL+zPkr
G6w9+AuWr3J47vBc6vBc+A2tPwvLzoA4hdfwJnGtmkzVebSa2CGXpc9/4uaq69+dHnOepHwr5OWy
m+rZXqqObJB4TqA0mjlmnCtGdw64VHwVAvQwOL+hFLgv7povc6HSEClnaPcKogbBWQUVhae1NF51
ui0dOpDJccjQ02DLKR8FWcs1wjfrn4mZtYPph0gJO+A4M29ioUj709Un6Jhsn3pXfp+JoJkhh7ID
VlunKj5A7bQjG32NN4L7OaAxgHKV+dlp9q/NO87diyYGd9A5TVXUCpC5sBa6YW+9Svh3Q3yq1je7
pA2F5yxnewXbQmZ91zMaDACMLTneSEJJ3uFALd6lCHUl7Qqo4ALm7qCFGGDm81R7HboYUdyIvBP8
GUpFegToAXA9rYOMKQL/oIXzJYFV5tiCoqOzkfpYt0T7hR/rzmq+k8Wj7bQjk5FjoD0X70AwqVt7
9lKQIxGu+YTK7XPCoW1r5d4M75FGMczR2EktpjlGSi1rKNTYflpsgBs5wu/XNqlPmXGPC4Z1rG4A
KIDN4VtZMI9OqE6v9sxOMm6vgaqs1cXjoygoiAMHLGZIccMZiEgdduiy3q8OxC+upoFOUzKPeudU
MGc08nxyC724JXvGAJ9cpRcsP3KLcPue3xLZWwBIBqXnPjeDPYkeJSbaOMHWjUhGtDluK/MkOFBl
O3/tIYdhZg6xlucst1XrJw4xFGWc+HiXrw39kIUhOCDCB0ighqhNttkPWLsaPsXQLIgaL2U0lxHa
6fdbUYKJ99PX0EKDXymL132XDMZWw4BP4RKlHVf8VglZMub0tbwXiZidkACBtH2YM2qOIMRFW7JO
WZFZdlR1Bq83elQjN/YtsgwV+b/Q4GPONCxANRgzLUzJxtL2Wo6C59FXFG8WG5ivBLVfKC1CjW2L
XiLZ8ip3wCDp9saAESVlWoMtpUAmKLk83S9ZOL0Mgb+PaDWimNU5ETSNAPQXbMsZa8e8J/pub/GJ
kf5EWBNabH++VjOzR57aCdYq2Z+ZK5M3cgloZwf5Opc4lE18EEPiYu5BEbUjyRMMfv8c3c7InqWp
EvFgvI6kRpV9fBTzW1dKCJIL7hAyKgi2IfcgBclvObGZnNoyuCkxloAoV84yxfyA8IqRr1bjeiuU
FW5xZ3x0Y4qHP/gsZ34cvEq1Om0a+2HxwMomwJQMbZ3hWmq9sYaK5eJjTFg3GZs8qhCSWkxBxk1p
J1Bstgri+BSjSmdqlzBVV0iQ0Ritk9oCY4TqYCJoAX9OR0zOT+9nG5nNTWFfslTdRC3xFEO5BkKJ
Dc6f9oNu7iFSFVruyUOLKJnJ8eIOUjlHkfIa8b4PuQGpzOHk/OsxKuHZsXET0TDFi21nYPikhEeq
IikYb2xpCQlDSMj1LW+6THLvKRsFSqCOJyk3YyhL9V74wYHzLcu8DllRxzvaA7ga0mjvX1gqYdlo
9qXf7xvIEFZLPln4mpfyS6IVa8G/EvAXE3tUUiCJWhQM+pL9RJYhseXWeIro1OzcBfRh4zNcqnYS
7zwl6N2uuS2r646ulMuecK5V20LGs79pZNd06l4PCcCCBFAmFrJ/XsKTzfvZfvnvVhRfdLXDDMgu
mDI9beRjwZFcU51nSOr6iXFBfY4o2WYT3BZa5JyFVJsX2w5naAaKpo1/YQdnyDDqT2xvjViSoVBi
K5SIbqvoCw9upS9EzKa6+iO1N8aNrDxGfe8WpkYeuO8uX0Lc/GK3eIkw5tWD2wiCEEPedHEO2nFl
goGGSuE0TJVsEx9G4rw0se5WDPLRTJKHWoCvjLr5wUqRFs0dCZQT2iMiZrVRyRgnrCSzBxCd73n+
XYKrDJAoVfKPZnCR5d8DobnygOm26D/DOIUie5nnilkZGac00OwRd/LyrzEvU8WOHo8Puu9w+pGX
RKfsppUbmX29mtM5N8v9IjnzTCQVmYS5tRLfCprHxjop7ALmcRXK7SUqzWtOaItAqC1hOKStQaxF
0WCereqr5BdH+BTSZzC0JJExlmJgG+KlmMePRWI7BEeUD0CLXhvDKxfrgHiRmnszMspQTbRmrfsf
On7O9nZjnqIk2uuXvICjHe06Dbe/P7NENnfKXq29BkFFZ6PKnAj2ljxiKHGw1Hs5F56GK+irrTfa
zda17YCbZuBXkwawUhkpyu9tzWy32yHi2BlY7+MByY+2/f/BfYApauKrxxil9tU61D4wRtQeAr6z
VfyaHZ4p+tDgzW6mZzTLj8kYXmtiSRZuMXFoer2z8Wfr+OzKZ09ep74kxCrbMqnfe1ladfbDVLUD
Oi9lvvDQHtDNH5Yp2Ki9dkl9G9R1MsoHEeJzbL0egNlSrPsYiyG5GDbyxuDgk5MTluFN9MNlZOpa
8ySfJYpBSXRstFhgLEMvZqkI1jSJaQmh8omKkQGBNuY/Y5tSpJirxKIlpTZphXoSfXzucURpqnaG
dSUX6V5StjodAeiJkhN7xxRsG1fRrsSaFOTjjjvUmZu7JRFobtE+af+mcDy06usM02DKimOvDEfd
UI4x5SfURCeH+KSlQDVJ+AIdrP9xli7yAWK+IvOHTCniwMeNtU1k7N940Tq+TA61MRpdps4Kjgq9
y3EmYw0TWLyOLRlNiBsChdeNa2paR8p5/kr69zm8MavF7av7xOky50FHj7WoY1stNmT/cVP478hk
knfEdUHlzdnOgCYPV3ApHS9UZnVLvCKBblUUovFsN/2Jse6mASLSNbAXh3mboDYceJyhv4KQMaYv
hdgbWyeL1en+if7dwKiM4J0p+K6PlP9ShsKR+lpHJlhFT2wurwHrGLxq6vzSUfm4rcHS+27hijHE
C9LOYIrvff2j+l/MBhL8o2Vr3+SSRi/rb2YsXZmG5Pqrppx8PpKJYgSR5qYE/QHHSoFSJzEjKSz+
RXw6Q3NYjPTEJ8otRQIxDjGnQ+jWC8qh6nnYCMqlE5iLzH3QSrsjEAQmwehxJvBfAa6hgNOiHDjt
ePU7o0Vk9ce5l8rUj9PvyCMtr9tPHO5OZ2BlOQzKjwyrnwIIrHDnaXZywvJwIUkFEciyZwRBJNNT
UM/j7yGGWVPaB0XauQzeo6p5raPhpXq1WH+IwDjxIzVxzTRkzFrA5WNZdUKBFbegjILqZzOOLvU9
j2R/XvL8Wrg/fOdAsi1pGRUOexNleTFlp2xtt9xnxXvHfqYzLxoTBviwF2ad8YC04mWx9ER/XNFb
ShNhEL/OiWYByeQbVaMAmfFvwKALITfnxptueIFGIm72WmHXF+2Llp5zbM7cKyg11svhyUnPuvmh
Jh/14lIilEmmfZFlqoWUtctKA1aFZ0HgVzSmm6+6WA8r1bFgGIDtr91kvPolooYVFp/atUv0HThH
NfYBUyu8dmJfGrCRSh8DBvqQMAo9PuVkF59V/jptVlOXHIIPZwYFGYdEOAEkzKy7T2AO5splpSP4
54DpETJM0Yogpy83BaZBGcKqWrPMYZa9LOAFQzKphDgJz41ZFxmhTbO2svXYgdZf2+WvZh2K7l2D
qOOHblcs9EkefIl4FM+G7cyz1+hHAEYVwF+ylyjPU/8lU9cfXKuTjkZzP1bPZRaHm1FGZOgA7Z7s
h/6eVtYDdWtXIDJN0puB0RtKRKdciQ0jthwZ2PKY06FlzS3v7y257wy55J39FzfwrcAlhDlDeJR1
+mTdqnqGKcuygH6Ps/pQ4I2D0wH6rLcqF1E8lVtnwoHkTUo+iuZkQgEMTBD5yNLQgporOA7ExHyn
DFzHCH176j0CPt9ofRYb4i34bxCYSYus5NFrW7GpPmpNc5N3n1TKKrjCQGOU61TdwgmsDhGaEGIi
tNI4FIy8l3rSl8xDz93Q6Np/MMncntYuGxvmzkvbXj8x+z5ml5/wD39z6aztLVIKyqEcWB7BaJT7
fSg5xBeStYfvXfD5yAY24IpoOJK4CREHu+Cm56zizsJNjjbS3uI8oAJVdDZg5W/UpPuCob5NEuFA
xYwqzUZ2QEyF/10qn0g2V2l/ZKaVfCRYPrvki2soe+cMUfKn3wBT2dgQOurJKW2omcJ25boCcChv
kPO0JibzL8IWPLOGnGFjsvdf1OArolvEbtKiqGGSM17moL2mIrjZ4XgLz3kjwDudWWlehjXwzn0Z
gleUr+pE56L/2kawLy3TA3cIlBAzPYxrLhqWcGzAj+honAHdUIJV1nRbNHs5MKl09fVomyeo99T4
IPjPwn5oSSU5ad1BNtDqWSyC/GE3jNeGByVEuwOoh/dzpaYgV6bM1QWP+//eVgZleAvbfFpDdLjR
Wo9kS7eHKznF0GkWyz4nmN0SoUzxM2leldb7xrT3+rKGFIzayhnK8Ib7m/3psJAHiopoOW/EeIyi
A2lB2lALCU90RA/r1pUFMDvGbSq0DalsvvWU28ll0ljHpjMZ1jqqjbVeA3fhovEY/rn5whILY4f/
0JtIQeaVc+POxU+opMTnJcfIvjSpOJmqcrbj7jL29oUF+YSNYAyUawa1LIu0q4wPolj7bC6UYjv4
FNPcQOL/4GAJcDBpKDeLZhJJgWVP2zk6WUZDmPwLSBiJc95qgjef+0tMEa/O+cyLzISHWRAoXxzo
mnWu8+G0WJ1GZjgJe5rUYq3ByGhibIwsg2hOk24ZmwQ5hssImZ9yYQHcDWE/aYiduVyIzwQZmxkt
OSokmlyHzOlGBN/JThKA49J9cOUzMqZynVb/bFj8CobqRFiLcrEv/rJGe5d7823ZL4xY0yriZvnD
4QO/IVM0VVDLJ92UoNFxUxo/E9fvOn9C3OMcqgU77AyGYc1irNvrfJV2w0jTdtARE03GHJY5REnB
Efb12rLWRamgoPoymXqYcH0RaBGWFH+lPWCzODghT2EZ4mBDPrTPMWCTyy8f53Kt0eebUKEyqFBA
KQ7LbLmz/uXkshsOCEj0PMxQGI91M1J4RqoTxpZirerh2ng0SJzjA1NQGjzzYI7ZqRDtGTlUZhKA
URE7C/iiRvaGiDvoh0M6I9hAmT4xYDYPyERItQwAWOdocNj6dKSi2B92RCx8URxUX3satfLgQQ9q
/9IAgD5Xb9JR+ch7N5QhyKE3S4n2kXhom/AyF44Jt7R0ug6fnxm96xFncX+NE8PlfYKga74Ha/aj
wcWGHwOtGcOINjjZdFTVnyKQDxISF9YxKSPMbrzKPmZrf+OXSFWqexD1yKUZCN2taBcPx2yipFwi
tWLsnI1TED/L8KVtfkMcxqHOyqK+kLaUFxwSxMtCq1VH0rNm5Sbyz4qRn8b34OAnT1AGspOY2KCy
t1xCqMP8Lda2u1YcOqQ8tS9YuJzNGfitD1qXcFWJSkxNjxWuCmZc0oLB4DsWNWkKUAnZWAwBw3iG
rwgCz3BivgjAK0drNWHBNvRXk7RV/xsRGJ11wjPfZZxX+jPgzmr1V3iG8qcudi23QZnSJHl1/Uw0
JmAarXYg4RV5nZl/IeF2eBRIZtjPBOyQ4bvPBSf8zArE/27sJXamW0XsSjAXQxhSxpo/ULQE7Gpr
9l9UQGyAeUMnr7k28GF5/RONrX1HLhljJHJsKaKzQqdNTzY6UdYSAYY5ZupseSdXSfApCsLJvxvu
OzNHcF7a6cWY0u0SuMf47WLVw3XCgTEIhCFY6fLPiN9aPbScFqHblN01jgOAURuf/7TBgVF5h3kC
1f9oUcA+2WjfZN58m52M7bN7wFXKZ15amy5q6YQCUI3wD3XmRZVXYFgk7ndTmd2mvJFTcBFldQPE
3ZAJXJcTITgO4wWV3WjTnJbEoaULy6V+r1vapeuayxzGl0npzqrPgLD61RJP4yZVExyraCw0oJfy
RrHPPsOVwH6MkBgNFpRRG25QMMRkHcPTCqPBUVLmZxjCDRu5GwtMAGB+OyJZbVdacBr/yJ+66BwT
vmihAgAStMot5TnejUwF3bBuEloEaUG23MJmE1bA2wHgHKPxZWQXECBbU/gxQ0kmnMWFbzOBNzf6
R7JMYiZkNwuZ7d5amCAF1gZwjsyLSDFeYYtN4iP/qljH/J9i7viAo4r28HuEuaaDjU1bKFYqZSwp
Dyhk8FxBIYwOeXOXCx+sqL7TbRnK0ZeSN7QzAVmIefo3FIWMBkT56Utk8X+++JV82lNNeovLaBPp
8zZvC0IvNuHwSQyJwryQtcosn6cPBR4hNGUYEoA2Rl4bSOYh1mgQqVoX7hHaeKp19Gbj5FO7x2QY
NCvLWJxmO2304QFLOxXBlx/Zu6kgViRSd/kIBioi9cpCp8TcgaYwGj11Ku62nt6sDCCiuuvL9mz0
1hE5QZ+QE5SHRyJRKiQsCrYH2hM+NYbPXPWDaqDWjd0ysBD6XPVy1cnFpiQswyYsQ5CQMXAHlSVo
omax8o6u8SlP48qf612ptvc4XvTM/IJ4K30bhudDWa6IbB0I6uxslrDNjN/U4gooThDlTaBmceEx
5zMtRAYj/fwjMM+mOlHSsohrJregw/TzH735krfDjZ1pl3v+gF8pbLBcFigfspOQ7BOY1/nc1dWF
DUyOrjyd5CfxgPtRa5fN0LN7WrF2rRrFjQqgTPeZuKd/T+u1sqRV8D1pxn7WKWdobJTOy/RpX49s
eXU35LyW0+bUhvmZC/eMdu+C5FSq3/LI2hDMqjIOzhN++rLyluvRmyKy51STVBpPXgQFQGZ5oJ4l
uzo1ZXAsJQLileIQCGhALN+tWjppIr+kaxi0F1lffRtkIA5kIFqCTSyAifl3xKIkvWlzdjXr4TZo
xr2atZdqi/gduwr2DMK/dZZiAfNsA5uG5WzmAww6aOnpwf/YxFJ3N5vg3h88y1T3UdDsM8dAzg/Y
6s49EEMiE6/qh33O7PxM93zSShyQYrP6bfpb/pbP3yJnhKMUzlblylrSEwgH+tBCi+ee6vhqf+fG
ePQIJCI42Wd+qfF6i5KFX3YLGWQXya0eBWtvizQ1/dHa4qlH01tmF68J3Ru9YlS/RmCSjFR5kWdM
lKJaw6kZ8PKXsDiTBCFrgtt4hjOLhayZl3RFww0G5wf/nmt0BK20BvZVXNl/QZpv+0Shto2QFY47
9IFOTJ0K1kkDRBuFPWAedRMqMGvZXTHdbjOxwY+LUWxX1DL7nXStA/avFrcI56Bp7mmMCQdYipyO
9F+DyKYYIUIASM0OB4AIMerLHPXQWWLCh+5LrooNI+qKQPv8ToQCMNY28938vpSaAGM2CiJHFaAJ
6RU4PaQ1d7IBBZks2sAIyLn6mqzqxPRpYbM92go/ZHisVcwHhNuEXfOfr2qgac2IIDLgDhq4xpZG
AU4HxNAtyp2NHrcbK7gs9UKNXV3YEGsk9v0Bd2rh2ajyOxs2QDLtbHWDXSONiicOrjfViN5TqXz/
K9nTi0tQ9hfUh7tdInUcuaSN0+0WJkCxqdqi4XoMXbltGECMlKpFSG45MNGSDDawH0gIPd5rDz+8
ZOqXSM03WSM7eoTSKIMUaSHWClgimRprbstF3E++t+FKFidyi+lDKrx8hN8RrfzoaJ1GTuyVi2/V
lfOPgtaH+fVcc5uiTc22UXUqMbJZt+Ng/Ohm4mVzhbSs85hGEab5bceeHz8qpPoRlmNUQLr6jPsv
oNXbxZWh/SkCZV/Fz5+MTG3I2LUjusOc0lfGYZYxMDP7rOhxJ0TTgmN1wB3JUAHCjiSjXWP0XwJz
Vy4h5qMwgKrNdLWf+TbSxfLzo9WrJRGmegqWjyWrRJBTWKKWm5NZ/6n8CkNM96Rlt3CUUuRi7PdG
LWAClGKhK0FTa+XvuWZnNULLV0uJOh7lJIQjWmobeHQ3aLdizq86OWohLAtMfxzqbqeAcRCS01G2
NV46pVflmfD3VIPJy9gexxIcd2ztm39tu7ERZDJrjAMKKvgl8KhRWGLmonAzO6RsbG+VNDsIwpfQ
Bhu4C9PB0YKI0LHgNJTWIfAJFURzXE6Ra/AJaZb9Pzyd15KjWhtkn4gIvLkVEiDkSyrXN0RbPGy8
efpZnPlnLjrixOnu6ioJbfNl5kq8iVsqUSjOQ+rm+2xYVym1jgSbBqExUeZ24+Ib4xVRkMXok1EY
KqzYLeEt6O46wyCTDjP61GdDjELIP/iQgcS1wmhu9rHNm8X1JWSyMnanarVDR2ImDwNbVuzAJBee
qUcQpr6Bz81ARSNHMXQ+ZucsOo9kAIIVzxmp99O4AkQlKq9yFRy7j6Llu1jeE6vGvG168VR7uUUy
h8+SzmeJsarXPpii+9GvLDIA/pvXOtFuBunQgQoHKwOkNBG8p5Bcy6bHv2S4sXvXw9Uc7lgYESM2
fpCFbrdjkpn8IYYCDmW54ALI9FeU1c98yvczGzDlz7cl+xpIBA5HMX91JvNyiuNqZ18N4lBnymFo
SRjbV5W+qrcetz39L/YM9uqf0eUXZ1bPJmQo7Trz0k9j2BCsNSEAN410KVf7akcNnYRBW2/hkfSR
omo5p6c5/8EmJqFWJmHK+sDOAn1sCXCsTsweCrC9tu0irxft3wgyLA8L40tFpQ7qifGVEbG5H0ns
JdRDEYk76CCPoILuOu3XLBZvQRtUnR9th3ERb8e5TS/aqDyaOzdTR8EEMowcGszT1u0w9UdhUS2k
42twZhIUK7Gx+ElhxSshSdYu1kv/nWsfYo6+0Mi/v1txr4H45L2NI+zL4adP4unSDWD1ikfV9vdK
LLeZPAGDMJeo3b5NFA9DhAJtbloB5tG6MzHaFz8FKUVds27N2N0UQq5s0Huxq3OyxaTf+zokPNk3
V5oj99a/SSa1TEBiSysU/0srbJixgjpUuL24NH52cCb65WfNbFikdbBFfrce8BbfPnNASYhHyh/8
z6OWp9ch6c4sohtrRKZ0SNuwnt3i68jFArLAABumzmlRVa1jRxmimJQwOdCrdet68ObUFDbrue1+
jHkXxqDRP4byNQDwNwD45yb5h5zLqdtYUyg7CmPgT8YlhZ4yt2VUxJS/saJDZID5I3FUZc+MCgRD
/64dDfI+wVwnuyZksGQnO/V17cvmTziKFT1QmX1XuncVsI065L4cz2h5pj++g4d6xYRtF0XHl1l/
0I/5sTbVPgVXZ6ZMJ8i1LUuGNR/vuTZd4MHrkathX2kT19lPAEsqBJyH1pGNUNRblaMdluve+W4m
/chtWwcgvtQMnvn0JaNBcariLeAFYnTZYYHkx82ras2AAuad/GmKcLWsU2ufiQy2yV+L+W4LMU6a
PIXe8EF+MwZ9pwy3BvtjG7PpL3wzeWDmL1MvfUJoCW7F+Q8M/aJqDkqCrllM0Bp/QwB7ixzgH/pz
VLAC0qeo18GyI0r3KAtivHO9KxoiLXgrx/i5yG8OBznCiLtO4Fmhx3XTs9Fjy1y6/BtNlBjJSxKi
/PQal5Tt1ku6Kzj3afXbVGFyyDeWwgEZfYm5u3Y/qN1w5yQ9aEBxMRT2JMKvFWUr2/8fyTLrpuCc
l3sa91VH/rKZFTn6s95GGui7SA9Ozq03QtgoAMt8FwUuRyfdt2z+DSaIfL+s4ws3isrIA0pMvQIA
qgJTUl0OY1vPF6KxW6PoyhwVUi+JtcNAJqNrmLCQLOM74P0NUspadyZfQslw8Cy4ghxXKzHtU+ip
LWGM+EtyFQFwI2CauEyN/M5jsa2xYHq30Ys8MVKgw3SKNTc5NNBT2hRvAADfKssxOvsWX1aaH0pE
nh7bcsfvZA6+ZuJfjRMq/FwOsSCFvwT638dxhxV98Z41wSvhAGUlvV2NA1k05U+2mTqN61QNLOuR
Q6kvIwd0pqlf9zmW17pY3FHQtrfkuCaPnHM3YO4OIaqIw5UvJnWs3/iWFZvm+ohPNym2elj380iv
1uDCbJuW9CXQUuyFOO7YX+KxZ1/TftPy1PUDcWnaa1LGdeAKRtZQsuubSzwjgMCMamdurLdOemUo
NOgyOTMl+oMZfFnfWSp/1ZB6egx8gkW5xqa8fldR/BYr6U6p01Od8fzYAykPEWQLM0lnpzrmJ7t9
RX4yyWgRw8Ztb1wG7ApSNvD57t24Vr7HVdxTjGwigYYmQRk1XhruQktuiRfsCsxiG9AbdrEVaCqw
CIAgHebSai8jxdqVjIRXvGxOOXlo0TpRgcmS1O96vcr4wNYESJXIcOu51Nqe7a7iE9eel5YhuUU9
B27KzU0U4yTShcElF3eeq8jaWbCT5O8dlp+MzrC1ks9tRvhmMk7bkF3lV9v/TgkPF84IM1dG6xce
+MiKmtsUnBgc03ZnWn9jN+JYkbrM2/WlvdPfeKW88GqVv7PGJI4axCoNzTVOz3SMb6l8HoyAWemd
gEwDn46wos3bkmQcCmVOyFjZAVGvRX1Ze+cS8dGQlZCStEsrR675y2gZw6tcG9C3Shq4GhhqFbwy
sCBO0oQRnt8p0wL6l+KgaZjFis0U9m3Op0kznzMuFyK6PVT9hX177C5K/NXoHxZNi4Qg2fewxzPP
i63maJBEV+KaFAiUtiHxm7be2S0PEbXnPZJtdpEl/Zpmtjt2P1GjvQRNqSluQwFakD3E2kh7DN3q
Yevrdg6CfqzNBFnXmNw0cFTjKZst+p4rb1r+KTPwLIinZuWlqqsbQce0fPgdm8t59k2kJvpAUSQp
PyTfXiIDFe0+69V9YSKbm8wHKaPlorHaLMRotBN+mIxJmtIbXq/Gvv5JFcA+4irdVyrtNoWrbOQ3
wnkFF6KbZTwr49uQjZO6q9FwJZXGRwXwyDpfO5lp8IFgC9kP75nx1xwQKEvd8JOhtQIwJAZrUmsV
EwU32oZzzbKZIHG1t25UPmhkYCY2eiXQFJa1QrzlHg4yjBu2jUq1rbmEN1PU8IYI6NTtwStgvm2o
+FLPWnuv+Q8NgociQcWGq5diwCpZCvCZ4++ZuNORvtgK9oJkWG6NrFyIVKf0QWmsMpIVyCbQCpPz
yeotnRNWG92LwMYy/y2Re5sG6NGn8Mdhb1Oezixpi14B+sLWY36WN9z5DksWjxzmToQddqR0D8+9
IQg+44WXG5oFkrACKQT4UHd5DnX9TNl3rd7b7o86gval6G6HVLZXzzhOvzFBJzAq8ZDvdiznc/Kp
R8f5h0lKldlGwZtpD+2OWuCwTM62gY/6rAnyEXz/dMxHngCFCZeTrIACBlnX+1A+jfHRFO2hotAW
mDl/h0V0YK2Xit/2r5U3QJ3/VRbNCZLqYfmFZyW7Wn7v1EOOj6fDOczhdIJnRaxu544zRusGcHd/
6niG9eVYV6xQf1ZTcyF1ZI+wkqkCgtJB1mGLPEhTkHDvSxsv02O3w/Jkb3vu8gExooRBr2J8AkM4
Fxp9C3D+gZ51+U1kf7ZzTpX8M6aLBaROwGeQ5K+RP6Jy3ErZlY3kb0nYlJ6qgrjoYfzLreBRMBGD
FzfsWdMIKLAfKrDjVrPD98nZUd5p/CcFwTO/IxYZndWzCAVHPYnQC9YscKhbo9dJUk+0kn2W9i6A
cclX4iLIx26EGlzn7tI9tw3UTKR99qO9qMQjYo4WIECmU6ByjGk4YmAFQ5Ez5V0MMa3jjw/84JXx
VNYOoL56pk81nUyW+S1wyzUEU9loXI0i8ga8YTPxzR3k5p3ahOv7Zs9IwEsWfEIrdq051rhJPXKi
48lhiibfmAJ1YHNgy235QYWn8HnKcW4lgcvvtf0Phf64VQap1k/lM5dhUHL7IRF1JYXerX8aegFM
q8S+xHWvXHyOEJQ1QA8AYfK+8mxMKudYy13LTWxB2KfUuDN+qkBzPfCGct08muybVwILWjvvls3B
luDLeG3jkeI3SIr+SX7ewdLGrKCe/8mtb5YXi3/KTvEdCPNg2efEopW0fW8rioStkAM4ekBB2j/R
+OgEECbOpjyCzdlpcgYRnU6KUoTSqIRW/tE05omE/1QSrH/CZmzFm83J5lnO4wGTnH5q2P3N8bqU
4Lidx7xGrtrmfvbQfz01Hq+Iii0+Ljwj0vwCtcO8Bi/+Ezs2eilWWG+h+w5znqCmpvWZh7pK9Qtn
Xnwe/5KQch0YHbG0J5borfmp1UdX1ilnRfFLqIW7R+aFM1Bu/CzT5gTL4yBHrwHHHxoHBzRnZqih
Dh5f3/wU/CNUhC30qLQcskzK5giIXeVAMjMqLmDhCez/S7HvLc01eeU40PF2JwWkQg7ffqlPQfGD
nt2TsgC4uXI/jeV9FymH/1VhU2rlqTqDUvmAw7Z8NFN5T1CZaQ2J9vyklooxBJR6i7R9kPvnNPQH
gDoqi2JHJB2wf+1aJvOFb/KfbtKcbT1o8z+mTU+u/rNkN5LSCwZoo//BhvZXat/XkY7sXRGuVAYa
nCeV6TLKhQ/rIdCJ5R/nvwqHvKYJ1e06Rzr+Wj+B3x/4V/iHZ+dsO5499HzU4LVWP1jjpYVcHaUJ
h6K45/tnvsfbrAY6xh1CFiHAeoaRQA7tQwnjy9R/DpWyM1gqshjIs1m4C8t7In0UmHfWMr0VPNc9
rNqRz0hFoUxF18EMIYxu0DBekmPSzcdkO4s2Y2h1Fv6hXNllyXHFQznSP4WlW4MQCLx//eMaDO91
uEmnmJChmIPtsZYGdBjkEzLAjKGM/dOoXWe8iUTz4O+Kh4Bami3f03SfVJcPtpcD0ASXFHMIwCLi
5/to4+bCqqEAEJ92Ko40VkbzvC8xFA0bdoQjcUstUdx/mp8kCXLbeHY8mLb8m+hyAJSr7NUHC1Km
bpEhMvP0FJvwbBHmFO4JEqZSOVCkj9aHHBQQEgtTTKP8c5SrG+bnwN5TJy3hpPTSxfiPv01eR+L3
HbEIdoYdb3wOKdDRTl31yDBfIpXA7NzGNUdJeKq962ng4i3lVXEoRp/BlHIS6gD43eCUqcpv0iie
y5c6DlxGEIm2L8nXVslt5MAodCwar+oxrpjpThNkuv3KW7QobxG3HV5PtnzsHMPmE3qy3vE5MvPb
OH+bziOuLix6PA4r15Vl+WBxmiaG1tw1LsUDcVJ/dzrlJFdfNcs1985c2hP3gvo+EEFTOOlUxZ2X
gr3VIZ7HXydtZTdtYP4yP/GW2dB/ZsONYIvPbh3TMAOrzoIRclLScGg5W0on2Hka9mSDsAmOwAXV
2TbST7SGcy6ICrFPL8+ZNqr2rR7nkwLaOVkEzQb2QSOzA5kXIcjVGAfJHActqfZ67jEObZ09cN5k
DrY3cMS0x/qVe/IgX5woJr/VXB0+T8ykE6qxFx3XiVm+O2OEffiPwZrZp1Aa6admBgRPHpdmDjia
wL8/kznTWqxOcPs3DIvmMgronKNDM2ImR2fw6F6aHmjXLMrBi6H66ESAeFQ8KiOMD2Tzpv2mExeP
ffr/DYgazc4zidV3EONJrDD//h50+2oy0ha3rlHvSqXvGVMw/TVIo2Tiz+r0b1sdYQo9B5Cz9p1v
mXKNiDw1twVu9E5vLia7xzByyYl/jfgEFQR/+FslnFqFl4yOdkZJCqOkGfAFE969tFIPaw37oXel
1XDBYpL+MeAIRrPk2bjE7dbyC1EFKk9JUjsBl2luup7BHHFBYlayQ1ORkphxl2QUv9GKgRkJ5xAJ
2K2Ar1LjfRwBAWqr56qYb4ZJMczyHGhOzI0/Bkighd+1GVhLDKwTzATScBAVrbxp9xaJkcomccdX
dVsb7TK0lGKxhJeZHiKiDU9D/RHxWMDVxenmIa7cl6q94yyZreWkLk/IK+HCv49HuWC5KqBpKo8Y
Y2vCI6rbb3M2vHW99iD5qdOlSIOP9abRzEp6jCXfVdzM/qLtiYTHalcB5RsuxEOs6xEJcXMvVVtK
XNxHK3+oxImUaR+p50TXji2NLSm1tJV0rHCRxWRIMnC9/8oxQs1Mgqx0fBnjDRZVv2QOaI6d/19T
pF83yYlJ8EV5lEjIljYGUSIFLYbsXjaPbPeh2gxgyjG97Edmmdu9NmK2uRWr1BSrlPl7rf8tqKcz
pnfBqwCr9qSV4iRNdijLc9g7GTYyRttnxgi+AKkC0W1DuxYMnE0+s5Ov40msm+HS58TtEAj0NfJh
Y/sqrc+DclWHbL/SaCwwFCTYETUw8tr6KOoUsDvyvUGYqLpI9eZfYh7FJAhlbnmsdO/0qXjZrLR2
3EDVyRcLr+HZJlvFMHIU0k78nfP12RvDUx7/zTxLK9hL50NKaZqU/1YRl4TeG4xDPcOIKUsQeOp1
KGJGpwXt9IyQEnxhOo3NA1MrtkQuCCRbDRvrGWEdUjpqMvoC3t9ppZocEocD0WM6FhaJuIPF1DKl
c5K4AbdQnqoVr0fDZVE6x04c2BlCYErcnvciLfAJbu8FSP5qJrNmkMPbbFDrMcH5LeiVWBr1OJr4
Xvr1mKVQ4oruOACvSv9YRfHI0FBWnDbYVjWsvaOMz5wMZAbLbaQ2L2JgVB7l4atAEexqtubDjOe1
IE8G1Pk0ESpaPLpdl6VxN5ODWDI/ouLGSFtfbrfP0gRx8tCO+OTSnUH5VFfdYhxcCW2ZE+EyvPdC
fidXMJtfMBnsEVcnIHV/rH8Dba5JXvYOnwbHdGUNlnLEhqoF2T8Npn12XWJgNBFB6B2hu5Nz6cNN
KYUp90dWds1XDa/00n3hsqDl3S5jtxI46El41+epDVJi+S1ENT5D64hrFDvklBk+TfUtzzual5iJ
00Lnkw/xJoi+6rx7DSkBx4U3f3htQuMlq+bH/CFFX1j4cd501B3tWirycvO8rDPXLCS4Y0LYY8Ln
2jHhstujnVD0Ue/iCMKg26dG2HYjGUrjaIL5WlmVbvFr5+DZmJZrFAExHS+THt+oJ7/nLXZAbFzO
1abd1NKV21iDisCwmEtXzCwOApxMZHhUYt40G7S+myyE50lIIWeeGt1kIWEymV2ZBQaj/UV/h95i
cqNSd1m3gbC9x8FS6ND0UQolfm0QuxzPoc4FdCbWNKXAnorANCAuMp6RWED4sQ3bcE3Idfk8hDif
p/PA3urQ1lHF7FYTlQrsDLZ2HuFoFrEd5hrPcfXAXQj9YeUQQikw8j1vjtRxrDOPKzYmXWlC+ZMh
9nYRbYcWBYDSa4BeVS4fGSqM//KNSqWrRKDaK+PG6zqHgzE9Y5Mm0a1kGH9Nf2sSvMQ94UruQsg0
ZBSLFslc3Nrc3Cc5ckDS7tcJcQBYfme6mFIgT787EQYmNOsiSGBs48he+OBSu8JDPRHniFo6hCA6
JBziD9HUIcTTWFH1fvPssJnHv8HiKuhaJf0HTlhyDFaw8STjgzjHUSUM6uB7TJYU27HyYCT9MDLn
DoL6rgy4P38uQxEu8cmiPzqB/yphFpVlTArknozH5gYyN0aHTPNxGlZGF3bNRVLFmyXUN1Wx3+Dn
3p1pr1f0yDgyFQX1pRt3Ek+rkTvUBhd33ahvuZVdMf3Fl1ExThn0qpF6MK4s64DBwTyMVOLVRmDg
v9/I9Wkv/LlmbeDaNJRwgsb1YRb6rZi2ectug187E3WqSoVWO7nSRMvTZDygvO8PGZx3IF0t2T4g
f1yL/e8rrkroXDMkCskZDh1G9wpLZaZWO0Om4Zru4oW0mOhtbyQG3P+v0D0mswCsbKKSEuVq2NGp
nKhH+p1R5hqTYnh8WATb+e2kfqsZcqamfnDwssZlRvfOnrPQMD+c1LxRSKXbF6smAylZ8LC54izN
fWJNywfYcOo1YcRr+lgRZoqPkuZkTJyu7dOqMVbDfY91Wd47iYCTQam2Ip+U2QgbC68HnrwS3Fo8
qoHSy0fuHgu4KLD2pcH9wdE94+fcAVclXm2beHssdwBlzgDy4LRYQeTCgxtiZRRIZUMAFY+Tp89j
gW5oULLUHHTUPKmJeQDRLtEDoS9gQmA4J5uYld0WYysuGZdwlCph2yGgoisz1xzhtXTTziq0su7S
rtk5Ju6KtsAtQQ7n9dVxsG6o4gHa9/+mcRC/ucUsvAy1CSPn4HBaVwrgUrEGmLuX4iuTmDEn4JJu
6DEH7hvDWrSfOBJ8JBl+avlFVUBZw8xQuaYrAD+42k3GT6OZb0wObOqWLQU3uwnHtk9fzTy+BOmU
gSmBzJQV8x2KDOC4M9Sgc+ELZz5JlQuDgRz8W01Vh1H39wgnLtaFXK9vnTZchXrZnsNMsgh1mPuZ
c1yevWW8ZWT3CmUBYcW4BBgw7dlB184gkfoN6Muin/J7hwwPJ6jKXQ5RXJ+ba4T9QpVOox4/srF4
y5z0WWbE7qycFEr1Auv5qrFSEAPu2XJT4rr9gHrv6+q8a3PcKqN90evhkvE015sXFfrXlCLBtAk0
dP2t6cSTPvQnaZzEAE5b/52q6trGIFukn2RNMQYJ7aWpxUtLJsKM3dsSMzkGMIR1dDPrX2NGwSTY
EDyEjKGu8AdGAxNtMdxz6X9ruPIRPw8BstJONCnjngtgTiQYLD64D653OgKMTHHuUrx6SYa2GZ0B
1xNlpquS50uZiBYzflNVGMP9HKBeBkZ+TILuSNG4BEdSkR4bkWIZnb1miDcVez7RslSWQ7FbDefY
UW7FZPQ4kRAo8vkwnatER6EmhgCeq5bhoNH3jHgRSTcJfUADIzuis6iU21GabjDe14mLX9v53ZAO
SSTCoSOGk8LGY2ktoWkJ1lvtMtombZX/l5u6TMlJTrP9TA8w8KyJc9m8lahxLkuqcJXrgyKGGx/b
MSPdrN2w1N8kP4kMXOtpVH6YtfKqm5vMggVOA800GFqKZBRMFzpGn3X1pkn4EcDVcdNQOArtUrM6
T5V+aYr8hgWdWUhmFGxdMz3EQJskmttytjXRvf9XLpQ1qNaLkqNC+/DH3LZJ9yaeLhUqWswIZSTU
l+AZcZvqZsBFHSOgM7RXG1ztpvQ890gDrLs4Uzo5tDiTzY5yUiBgJzIsR84+WSKfO9k+aw1H053T
wy/jmdf51bAqU2G7hTjqnrLtxW/mCbhdRTUUgyEA6ywIYF7Pc62eKkMKa+D4fHusLHBAt7AHOef/
wh79CktFQvnXTD9KGz/djAHVZ+xaDRNxBIp+NM/U90JbPuhExDXjyXE37Mrongz6Y8NNWvBh6IPC
LEVf+E6AxwJPThncATiFV6LUyYxflmT2K/JfEfd8YvDcDfbJKQM7RLo5IvLf3U3pfSYAOBSF3y6G
Z2azPwhoodSlTJGFYEAIReVjgJSZ6u9GTYzacXw2oOdWdjg4X4X46ZCTmrmTjLDO6kn1OlhUGjmi
fpB2SftmZgmI4smDsJ8SotTzS5Ul17iJb6jCC2JOtW7dahdzUB+sb+WE8jX2JxOFOOIKPdBlTMHD
r0zUB9wtuA078FWM0+YiC1ObVwUtFx3sBFJ70d7tpr/kCVRCpPxXzCe4UHUu0s0pZ7wKQ+08pMAI
CvNs5IypbC7RbmM25xECZDsdWT0xWRVz/DYZrTttydLIuXOL8GRr8ml08a2afraS0TNvders8yE+
qUDuK/XL2BwyvEP2aD7idn0Tuc9QgBTcgL7ZMyUmygthWNA6YS7drsmIyI8jVbwJ/ElXn75Sp98v
4quTE9ZldJOVsTCzhEl3TtrsYBbF9tVufsD0TnLv0SMtxdovTfpgNRIlZU5JAmFvPzBiArzQzBLZ
nceoU1PI+K2U60DL/gDX9NkR6zL5WJoScSjBPvkjt2i+WmmLSBVctC+3N6l7UTRuK8KzCI+t6Hst
tyw1ORsUmY2btgdf0sxpEKM580ajFZF+fICd4htcRDU790D2pVTvxd8l4FsBmhyD7WKzJg2BTs9e
WnChw6pocDDUqt8CtXiGcJZYLd4Yt22hzYv+QV6fIcKWnUKRPi/8HQtkjZAIUvKHMdB4KwfiCbF1
W7Y5dGWHxYhuKoq6Mv5S4ULLnH8yELMyTksa1OJbTzAF0c/56PXpANSNA9bsObQqRCPzDIYmDa8U
CoAiWfSWXCsxPRybo1HVBjEjuqTFyYqoMGrzy8rUF+pliVefhIcyYHx04B1pFAMm4qDXYcbUmHgD
a1qNMiXgcncWXtOZ+hp4FjUkV3j5boopfJYq3xovelM/nd54K6mkdbr6SAjrMdVEOoldO/RuQYTv
l4fE6D+yW39Gr2vB2Aq5uOh2cq4IlLbTmxMBXMc1hDb7pcKD66QHfmq/gf2uraG11deSgoFMy6mJ
fZxZAkAxkqJVxPWHPr6Co1PMrBZodCjoReEhSXDyj+m9q8yD2rbMjUOw0fd+iO9CJfvei5s+6Ver
cqM2O9F7QEqD78CiZyPnAjdUHv5lpJfuXK7ipOfRMcfel3XObvFnQUEn1eQ4kbjOmYdqRtXpGy/l
plwsutdxTW4LT4YfY3BTntYeJXjwNcJtOUWwCnAJoqFrDrJoO2phFzHvCv76QdAJTPWASc6okmL2
dYE7fg6WY6JAnshbekQAGgFYi09yl/+3MCVafq16PEloZsxEl/WDEp/pSVlXxEItSBj8wwPmG+Mt
TveCuGbLfCajf/JPzdG7AgGfWtD0xPIupYNnFj8MRz7KTufRCMJ/JforG7Md3dRKEnuVRMhf/ldq
kqfW/BC61/TJXmuLt1xluZ51Kpag2d1n2IJ8Flx7it6b1nxlef2kUN05KNngZ/iiVw0WyfBwit6d
voUB/SJhtrnT94OeHKUh5mK402wZus2wJyRwHqjw5FZFh2sJGrwEDS5d6jPz2JOJV6Igj6TeAWAz
ksTUkz6I4T2M1LiDJkLemVwOLrft5NAHFcw2IOlBz1lu/VhlC3Sbq2FJ3iqqOV2sP+XuZdL2zkFs
R+dwemHaPa0y4zGqm+wKTF/MWM3w7HX0hpbbU460DueseueOvx/E6OND8DKLqA34TPBHwoKoQIBj
ZWdvh/KgxgdcEIqtnCpT0IlknOuZGu5X3NEO6IJrjcVJw8sbE6dr1TAmrmrya8MZ1Nh5hb2cfloc
3iom/y79t5Gx3uWhuI0tmby3SlEOEEtTJsl5fzJscaIi+yREfNJp0ZDGBxeMey8350XxWGni6Gr/
QfgCADicnKYP44JxLzX0len/VjST/vS3pZl2URMAMpcrDnJzFowhLS7Kmc9CXOI7Y0wJ6eggjNJt
sBfPfDwrypoTxy+TBDjEDyAd0ca5csqHkyuPZALfsvHDpNCkB7X6tGzts0kOcXsxBqi+i/5UiPl0
Z3vCDnDR6ZyZCAvpve8scTib1B7hVphnhsMMWIoK/P9wHdvpis3UL2SUcuddqGjdKVcXvCwpfkES
WC3YPQU2RB9HaPpQYrR9SX/8RD0oMO9l5rkasiB1woWpgPZoaaq2AmbtTLKX87XXv4k849dVl1Mq
2xcBYWzQObm6OvmEGnEAlmNLWWevRft5kvcmwsFgHhuEiAg2JGgzhgWK0V5WLDpjeck4USRDdC3p
CE9bE414kwqLHzXSstJq/LicM8nWSwCwMzOMwI9ZNacThI5itcJq0EN9YzGP3/BmtLb+XCcX8/ma
XmMRYjcw7hQk5kFjWD6uEza7kQiNRC03zIwWbqOo6THQELSYSvFr5E4iymcE6ZVS4P9GiNsxEeNY
gFfZpp5VngBkwi/Kp4BLlk4UVual0+jYNKvSI4Nm0WqU1ta+dd9VgoHj1g20/Eu6cpfyAjCgxSgE
aEPFI6Qmjc8kChMTiCd0zV2mTUxX4WHzAaxsRF/tKhxkdo4VRHhw2MC6yWP3HSsGG3sCKw21G4Q2
zpIMZ0mNs2SycUbgOCuQsWXMIQzvLeqzkFepp6qiZ1XP7/glyDuMuhV2ODXKJyCW0xDRY4c1UHH/
1RI7Ne/DNvrMDz3sKLua9kUrcPUs+5H2jgy6ojQPqEgg7F3iwjUMJ9tQgyxvSYAz9tADDfp4AtCA
6irIE31xSZiZgO9SF/E0q+lNBuY7wjHUh/bec1N3AZ3dDfQAccjZ8hOwESuAcJXSEOWytWgotclk
OzuwjbDJq1/miaW1xUOwlaZhi4BEJZ1iqqwtoIwdNdmzoM++PXe4/AmCSG3POnNWEkyr7xlLV3wY
e6TXw5Ssj5oGkCTq3xK+8UKWmG5SPQJ+MarYlj4cB8s6SQBhHSmPsIcFfYJ8roH1z9H2o/BF9y93
6v3YYHmBgkdMCsowXVm72hgeXKmXbqDwh5M4NeLKq1nEYanXY17YR0PJQg0YYrfZnEPNUT9MWf7I
7OXFvi6rBgGmz4I8pZFNT8kpgDbO9+mY4DLODHh1jOlHRz/R0nkp4KNG7XJPNP0E/Ltu8ucmVaaP
hKGiwWu/dTKPqnaO8+IMLWG/MR20j1napn8BEo3dqUdZhuSB+xvGMjekEdCC3kpBxq0nEnR0Gq+E
+JRm9b68hQncZawuSrmeIuxFPRWQNkVh0Wc7KSeT4/6otheOSdcxYnBpFWhsObOGCU+aTuTbI/wv
m5hJsHQgH1YV2oibqwq3R+AWyV9z5qwCbr+b/i2f1Y+YRlT9lz7/XUFk915uGQHxY0mUgATRv4lb
ZrQPIIgZbgHochx+o1CfMGg3k7J1eo4rEEdxEiQ1M+k6llTc92ko/evaR1dXV7ikHdIM66GYbvFI
iLKmjvQipeLdkvt3JhOy1J9kUM6FBi9TDixgb5PJW0ZvvWPH4cTCUEFjY4qmbcVYdKqp+AR5mtKA
2XC5qMceIyKV7rRKfIOzgJnGjkTbEsecfAQK/cdI9ONCo4bO8MymP7ofWj/9SrCKjmrYaeuRofxx
ALEoG+8qEcqZWiS6iymSSTaRxlTQ44hfdsTB8DfxYguVZsDq9BPS5HY0N/uPmPLqXFafsSE9cLWZ
cM5i5n+zOBrvw5GZ3k3h4B2ATesXkjKwJaNDShwjhrnYwpZnVa8T4MvYMKGGxRGR3OvEN1IcuqLx
bIuIxUawcTjiYsw1uXGSKLKTxsN7FBgqduDkw7SGj8JQPqyUAO30sNe3dMVENIL8xSY8/FqV9lrS
6d586tKpsTGM+84oew6V2xB00uOqp8cKYipinglJdHopqSCLAc+yHFDNwM1xOKmZCVJWhiVpGm3c
GIyFfGFr7nYnLgx8g22mHdRecTdcPoYKB0CVWxckryq3e85dzAL03DTwRX2M/frEy2tWfJQzThoD
zBC6c5JoNzZcZpllKje2BtoR0LwpeExRM4NIUQNtio8WCLxh4S3Dzqeax1l1jmw/EZJRpmchh+1t
TgcX1gOHQ5Z4fVh5/xgy6S6DvI4kTDvqtbzn/4elM1tyE8ui6BcRwTy8SkKAACmlVA72C+FMO5nn
ma/vRUU/OKqjwu1KS3DvGfZeW9eua6KFZERaqJNMVwRVI3Q09B20TwatDJeTvc+ryMOIjDPTTH5U
on7PiWnAniudY07S0h50si7ssieW6wvLdR6LnOptiHy8yRkebd6JLls9ueYzLkil799B2p3GHGk/
YchSSOSrBmnAVP0a71aO3FHYAMIq54U2xbAngx+zdyI5dgVBBAMKZ+XAcObesXmtHwzU48HTsB9J
RFVb0J1U7Gc9v890IhYOEzHWqMO0irAMunOBizTDFQ+lQuRB300l/I3QhIhai4MuuhR3M1UuxX+o
6/pWtPML1x27WZLDs9JNUZc3cApVORSLYwpCfyakwLJxFqBbYeBZx4885eHWTXYinKRQrHZwXi/o
Z4NAGdTLhFBp62n3rZUNwQeMA/CJqfoCAxufpjH4Ks/pHqWqndjQTcUzX+ZnP2pPTV+fkladGvbN
IsFEFdYq1TAfxmbdm+RTXtCC0qsjUb6srfHCuzirwTKiHtiQl+HGpHdmUngW+Tz2JC2JN4+FF/mG
HRf9gMtUsBTyesX/omir+0LEQtG9z1H3QZBHVJzG7QoiQiQaoRGgSwH5SIWPMZvusf6oVkLrrfkj
ip0xGHlYM/oAU9mhWJPDpgxlv6eQAV1taPrO7OYUP41VpkbfJkCnsVBcrMSeyn+VdJd92Ze0pMLz
HhGEp5xR/nASlI4JXa7o3nrYFUoX4N4O5oBqIDLBRqHFRP/o4LAoPmZZOnDgNdREMqs3AdzoNkA1
NGyodWc5lbmqyQMSguUiVTgxSQXSI5g0hnA2QIs3RzEmCrJLIFpM3KT6CEiQ6z9XUK+DkWc7lJYk
8Cz3ETL3vklgWTiK1lsbV2+xUD2bJntlvxGjheKcfkrteCM9TJCuxWPsJJYeyRWUqWEyQlKxlcGE
0pndogIDxwGNDF3kXovx8uFcQYrrdxrtzihiXMTmyVWoEtsBfIPCN3WII2JusNbiUXwiTckgLKxc
XgfZpFVBQrBHERVahB7WOrdkY+zil4otDWMEGtftXVH1sHpcawAoGYwsvgwCBjQLz3e+vk5RhFyl
eLCFwzYIVZavcvkDBvFsMOgzeKomszvzqNG184CbdvsrOtAKiCX24cQIjCW2JaY/ilIGO9VpAb45
Lm50gKfErmoAXQDaNZ3w8dKTxrvlVzhrLMK3FDoxpAEtIwkZyby8ukm/szbw/awJwhYVj2XzQOVw
F5oFJsV8s6avbhiAPnRWiXwmAfqhesUyXaS3JodfQQ+fiiSAo1IWIIpNny1M9ImU3pcpid2GgUgP
coFgY5VMU0Mf2eayXmPwGn8bRYo+qTsLREOuPItoN1XfENt9fKaksTdb9xFFIh4/+gQDACSjKZWF
7r9i7d0lh7G1sMFPhCfh1m9WIj+RgMttdE+w/rU7jQTrpY4j3HKMdKXBP2Sa4I0yNuMD3lbRbAPB
moIxJrpcloNC9ltx9YzsRbbkY5pqpyqRw15sEA8ZByuT/H3yks4s5zsr6EyM/IqEQXs6DDolg4Ed
cipckVKgx8JpHQeyR4poPKObFtEdyrisCVl9E3KT9fh6Fz/KaHDzYXNl6xklxLOpojt3KP+jxQVQ
cK5rN8H/AJG5ex2xJROiCr+XIZ5BRAFP7Kz/kd5mXELZDS+qAlf62D+VMcewecmW0hNEAOPsFlJI
aYsjMAiMFDS28QmF2t+JkgfMEMJ5TvfoXGYiU8jqjAHAlvLJFoAyM1fiXTsW7P/QBMcUltwREulM
A2HMGYFfjctQZ+/bHey0sB9pFIFjEEGqE3ZI8N7/a8W9Oaxrw5H0BJgqKzdgyLvyOj/n6BG7G0X4
S5fllBfRDTW00qikqar3JReRIw0hKZ9s2EaKkrhyp5j4IfzqRBsfZ+lNAnjEe40ZvMeq8rYAj2Hd
d5SM7F7jnE/j6aa8yMscalZ8sGTSkjASr8pvtTIcpYifjSw661CeftavJGZKflQTndyP7hDFdHHV
iud/IqyjuLQEaYkz2wX4XuNe5QXNTEjL+tl0xqVQNMzePqhkpwOgICXdZUrqS/4TZzQymOQKv4CJ
V81dIDE+Ub6roIXNbETxzdxcwhz8DTAr2rmscU1HJXRLyxu3ZIvaePk1jgpfV1O/FIWL3GmXpbmZ
CNo0YTmhaIBD0oHUi2kDI1895l1z1+aZNfoWziw59AX72XLVZ1yzVv7gkHu1qs8E6LeFRjhbfhbk
6LBgX7s4eh3k8lln8bMgwFCr69e0/lNkaCcjEBQUasOSEQsB8w64gXLqBV6ysnKEnLGSYitt5Eht
6SZ07SLpIQPxWBMlBWpAVS39vMECar6gs3ixshPEsYJEEyzrUCnUqXjXpCKogaoUQP938WUOhIXL
xksyiDVpdsnyAwkNv3ZnXmtCcMN1h7/xKEOxSfgKzUgC2sqKY56c+CSLQJcl0fVn37CSW7+qV5EX
eN4hbB/WdDc64k0TwBbRAJPyIugp03v5XIE9iEsGFCfpLy5gTWJFAx5DZow4NIyvAeqssiuqo2cx
HdPKvStEBt76PRjNvnlXijoQWujPtCNC+iqzOm3U4VUXBF/S/i7shNnpss6HCl66G2ssonR43lTW
45OT0x11NUgci1xhWmvgSYXTzzgBsvIViRZHOcst1GdMhfZd5hGFkflLWD9TdCUyPnUFP7fQujMG
s4ZF5CMC5IBobFMOKUCwqmF7qIa6bXFv69zbJPDakrHYfvQW9XMwN3q4kUBK8497G4NW9TIaNX1H
8ugK8ZHG2et2VuvtCMucrhLXfr6XsYABY/LtGu1S/8GJsrqNJrrJbL8aULkMgaW4kp3WZQlQRQRR
V2Ers3yw/cNVTxLyCZ56njumylilA0t8UH5xl3Zxwjp1ujZhJXLKLpAiZwK7KgZQyHsJB6siXrPs
G/lrMAosgzFqiaAzJXLgJs/dIe/bpeyJ9TMQANqbKNLwCAw4zh2w9LixeYqLXLpk0BrBBLiGtgu4
fiNuqAGK3c0So8IMOmueL3Ft2mWJ0S9B82EukBD+yrFEBqh4ESLL10t/yjev3ZoLYnBRP22dzbbZ
LdDFJUwCUzagaqJdABJxgqdw3U14QVSq3w1wtULIKdatY1Wa4QxdJb7uiStcWk0ZVP0S8lhvxuak
vFt65pboXST9QnL3IFyUVfHlIgsiiLWmB5z4LLQUIy0aN524dBqWLsgAoNcShSHq0WywcfRewql3
U1bmQj9zvmuM90UodJsnDAW2d9Ht5kMum+d3qq+E8XLnWTI55YLsYOh0E+lf0WJbbAih2ZA6Zd1F
lQvfNF9Z0BK9lIUoDZmwkiE40mqdYdW1rtYWnp7X7va68Nqr/urkh1mEyUxuJ4htUmpIzFK+VQl5
gbXsDvYjHkgUF2d5PcJEcwuG53nGfa0v3DzoCuXOlqc/uZLRShSX2ea1Bm0kZsu9RL3KmwQXHFjT
i5qRgYfAYU3mkHOZSCeQiH2IkvNvEa+o+Y/yT6+lvj6Zlw5YVSe9DKggrRovDS5nrkoi+YrB1cbP
FksASYu91wyCOzJMlGC8fiUElGkxM0OVcT8p7yStDBrdPOhoAtvaTglNlSxbQg9TYHUUuR07Y4P5
F/49R9l4qFCYmbuMGY5XHeu37cQhdY2rJjRS1S8xg/nwcTjQH2PF/rO+lMiKBCv3J4GgpUb1EvYy
0cUKTngYfCh+hnXOls9UUH0rOfyVgfuxJgSOal0QHwWRLIczQ1+gPljAyV4QCkdOZ6fVWVKklrPI
MGCVCpx85xKQuhFlUM8mdm2cGZVDKF5QUncOlhTg0woU2tAhG/3BGzHXS9DKkukikzjGieHk4OwH
9tP9ujuWVrt0y4fZJHRRxG1UJ3ZBOsKplGG0JZVkgeFer8D4AreR8d8b5Ecvhpe+1xvn3X0CQDgz
uzZrdv+Zdq8rIpAkOMS4R8v2KEHbkdFaVqabDJldjOIlKUGcZjKhELO38MwYa3WcIERLNSYLnRhf
mq0iD+JEehEE9S3L32rRLa8o9ZTMVYlpTIjKYuul8qvG4cwElDkF6oqoAbnYnwbSnyZE/AkbA6IA
2P7PlVPSa0CVP/cp2Q8l7r05GAYstOMabLHD+t9OYPSJcXazmBRqXXXdTqpJlwXJwMArK+alT2iZ
oxU0Xo5YNggxZZ9xzkytzoMV6dBNW+NsTSScGmx0PRE/Y9OpZ6Z1MYALOYW1QQ7VCLGwWl3FPDDz
pC3naTmDRnyQdXVfNOFcotHoiv6GI/1FZqha891Pp4b0gLzH5ovVdxCzULSSsFPNwMTuq5OCvf+9
5SPxcLToSQBuF/9GAkcQFNgFgo3HP6HpEShZqQ4QFk0N+hnutXXaq+SSoxTLNNFpJlQELkqiZPOx
P2wGERqIUtxKTvxFgA9uJl9jcoYq8RyTzl4Z7PV1cmyBHNGkHIy/BU8mTaU9RGiSdOHUIWk1W3er
6YW7PU7ooMujN6U87SIEzOURd8VTjZY3YYWkgG5hC0d5JYrBeioG/gYoGdLwZvbUypCh+3l8pr34
qohX5dwROCdJTMOgCW0W6B/hTWSYKnN88m2VgA121wnzI1U7rdhLZ74OgQCujfF3wzIh+14QX44I
7LT1Z+gNJ45bN8cyM+9Gde22KNA6CgV2OchDxAhy4WWQOSOuCDj7Hm5EflfvpV3nNTFQLumMp/mU
/3uoQkKX/DWUur3rROvRoQJ0LHiFmBZ2x4nxaErppJY8WO3HtCFWns/TV/kvxzyr/ClnK8AfHyRg
IPQZ0ddyTXXxBtjh1qicmYAFSejc4l/Gg1Z8NRhgRF8IxXGqMJ0f8rue0ieTRrFoYUMQM/9G1uAv
miCO6ccSxB3Mm/FlxuC0ZboJi5FIwtXKaOJobo7EeEhhAFnBd5kXrySBrMG0vOIJFjSJUEdEJyZa
F2R5SEA2HZ8R7iQLTLmxs5eo/sfYBerjtJngyELqTB/SrIJnPiQJFt4MGbcpOUsxOtQHW7ucEsoL
HoHzNvHz4DJucA0RYdzHigOeHDsqNjRjB9TvNrNsdQXYCCN3EbuhBYP/lID7z+yKjGpBI7QAlNiy
nXo2K2cdVUF6zpA2FEx9JqdaK8dsf1YM+CrkVhBQPDXY1E0WEHOPVEdni1jyTDAh3f7q3EEC09cp
h8RLdbhgyBNYB9cm8zzyU7P81mJ0pVQ4nM3lWf5WEOJVkGemZsThaAWYKELCOO1mU2nlVacebxuj
vvieE5HEYzdv7xpjMLmtffYKbhEzn0sIMDgOLLujdLqg97wA3vaIF/5XFzDMSdBeGqoNK2xRYxNx
FCtQDeUdJGz5SAUZD94KjaV+SwZAB6YC1FcUh4bBjPmzgNC+Fem7RqyKllZ3bscLQm0mqi1L2ZNB
lmiEnMtAkgumW8nOVoXtNVm4ixNXXMcna4OjkmWnlj59Wa4ry9wuhS0Eg1Cdu3PaKmcG8Md+GQ+T
sFwLIkJnzBWa+IzQrWuo/Vc1CROA0OTYh00gVbBWleY5m+k3eLHjgDRQiCB1mPCNOPmSHL94QzGY
qgf22uTh6E4Yy5C8u9LF01YTXMPuzsX1lkGY1z+3uL609kkjualiiiHrN0xpbeJl4D66126kL6tN
Ygm7K02/2JPHaj4no3IahekVT2FKmUolKpib1zesdBvsgXa17UxN+QcnmRGoRRlG8h8tLtnP4KzT
4zOr9FM8/cwLuwsjvUzETTUxjmWhxdGVn3tKVIv0NSgU7PbxIh2a6GExUzkJhhbEsmTTESThKGEQ
yjGWq/NjLqNbJKofS8rlr5LGK8QnnbqPbbetiMKL2V9LztjSeMrqRlBjdFpjzhN2WNH2J26/KhEJ
AxWhOVosizGJZed0phVNaSjeomU9a1gY+uyjE7lOifyLQUh0BpFHmYSZ/0+368yFCUcEQ3PqOJHZ
Ohs76VyR+LfK7K7rHzbfl7SWL0X2IAfUj1fzYsxI3fV//JeMmMeuO6trRXeTw+URPZVpTsfUV6xK
byXHRxMxGmqi1w+8JfBRNizvpnjU5V84UByseauq3VRYYiCLb2DAr513Lpjn8UfESHNbxnozI3e5
YEkyosgAOdRyUTMCmem0B66DBricRJQbVVU7nCOJaQkXwcby1SANWCYwUWSzRkxZzDaGikbH17y/
8XX5TfGeWsjMsNXH1nTeOPU6+SuGdsC3lxxZgayALzRksgNZwwVmW4SzkFKFPQO8NRw19lD9kbI6
hWbzp/yNTnVhEFi8Q1hN94gMzfHGN3PV3y32cr2WnaQvGHWEF/CzxOT/QeYMqrEMZQJz4/8+DPLU
t8uAYTgvC58QdTK9Bt+cuz3s2hfRY6T6Ee3RKjPHn99zstFJaLjqBCcj20mWOmgfgECQI+CPQjtW
Ucrdql8Jh3Pit8VH32VBpiu+CVlPJON6RstbpsNljSxPft9Qqs0AGHRQaKg+/iQWN+6zBZlhNiOX
QbiwKZkUnWedK57Dk9qmVHp3Mw2sHpVXFtcVrzK7rqXKg1aYglmVA3Gzgu0jvYDRmrvhJhntowZL
O2zvrVa9o27CK4BjCpFpjnimFeZbnxrwoYxQg7PTE8+TGIdohu5jJGemloAnsOSy4ENSTo5ZUHD9
4vMCVoQiQMbtpU0EF8h7NDcp2voffM7ccYeBWny+cwLWs53quY0X5rpPFeKxvOzJAIvsLvLfHuRY
0qNmy7wuB9N3jxEq5Jro61INiLfzh1gJaLpLDdMWNZV5Y61/N7T8oRO4GCXLq9iSwQzWSCSGXZQh
S1nWa0wuAIKYkR0AcIZEadxKSlwVruQwTKRmCzjyXIsMBX0HtAvnHo1Tz49Nd7b7HQ+1Ov4dWjLX
SZDYyr8jwOSBDG/otLPsLbiidGi5lBf6kYkLZTWTkEoJKlkI9eInpYlDdPefxExO9IPZYlgn5qhP
cKYt5O9siPqvmcLQrereAYsnj0Htz1Mm2Oq6on/ntwOh7YSNYfB3V2rgwZFUNkw1W0/8gelrxfNj
7eQHy/BHJhCWYYBPQAScm589QVcTtGipn2+Y9E7WiC3Esm4JaoXUNytq7ZrzdEE6MzYB8V1NjSyQ
WN4tiHAAGO34MpX3wizcdoWBzp3mRktMAlbpRXf28BtTkexpxPZeRZfEPROBEucfUrrdt8a4Ax1G
i/iYN/0hteIjM6oHg1cLt5OkaEzEz4PX4jQkd4AZ7nmp4qtsnyQZ2yIbap39ZISAXDAp4r8JsHKJ
1wlnYAVCosINNTzNQP/XBrGmuLB8wnZxNwHkf125fb66KiMkiLeMFcv7lt8U7GTgFmp29gn6SNhH
jUm3xz2zdv6s4YSOV8LTNl9p92+9f8Uoe5jEL2aRFKaGZyw7vuMhbZutjpiWWof71PmH9bIg/brc
zlmBgYn3RUfPCOtdKhgQMiNZNzKlEEzPI+YqnqVo9mY9IMb9mEL6JdeBVZKsBxb52nDt+tAQ36jF
YOSi3XMm6U0dQ+2x8idUX5Hg/Su2OZQKFSR9YecS0ZoM7qz+4FjtBimfUDENGJjsRrQcEQmIdGe2
sOKmM7xtyJxMeg7iFObKURubE/jfGfUSodQ5grDDQVTi62iMYRm7k2gEWvMhGjL8xF8dPxfL4CjO
D8lXL3znlEAcnI9IcIamPCmpdahqyiA8pAfkB85MPrSmM6HluIC1epRfMg34jEY0aQ+qw3gvBk4D
k0AfykJTkPjq35u5DpEz+8MAPrD4oSgJ0fFlKOpH7FTS2lH0QELsCR3k7Sm9TMLcSJ4tvJlSfCSo
ZbpROSi8A1u1PgjEvZMfdFcoaz8nKDmrTaDSUXzpLOzksLhIDwKaPB1geOjH2MEaVbMgckR2NWzW
jwaRsX+jIKVDGwlLRtC4aITqcIhtEBELjIB1ey5EuFDGK7Z625JQ6pLQifmXax3kzXrRZ9AVnwS7
K0nzkuH+xWOVTMJFJd2i+LPqvOO1iaYKzJMCh0HRwlV/UQQQoIfNFB5C1eD6vYp4urDaKRuZMmcT
l3svg65us8somOyiwbm6y0ruQh0x3jn0KOZGcjmJ+GEbivCezeEi03jSjczKUdxzHMTu0gig/hAN
qBLXYhqkqKxTet0OnEwvEF3bHvrfM5lWyRL7yjxzUAh++XsbN7eAe3SQhXeDalzviHv74k4f+GVK
xWmLJq9DrKAvkKY0fCvCMzeiNyI1Ehg3E8A5af7Z2tFZ89XBdMc91LLqWcrPnitWkUo/PhSv1Tj7
2c1wt0EI01q6EY48VnWopDj98cqoBWK2yYtpGdvUwux88MxyXxzP1DO2YD2tPL5ZRnZj/9cX0wXa
5gUg9iExeQqma5rW10GIiA5asan+mQjZJfHvVBJzloBq2BI1TFMEO8mxpokEy8dafHxL4PIpnRim
qLgPIwofs+8wHeW/xrk4IcriyGjG66hAOzQFFxwhVsXUaNx26V11ZmOTI+iO0eVXGg312VDcSGEV
Dh1HtkxvQqtvryxYkjXA5conY/XCkQRGKmEUhIFliYGsTcGkheNCkkNsual6FThdovxLNotLoyEG
fltZIiNKWuiAYhSMUwloJiA1Xo0v2fwPbBVqlawORXEN21DOr3L96MHcfS1bdWmL/tLCKeFdxbgi
lJ9oQp1qijl670k5BiUSg386DD+0Fiq6+kNOi7S8Sz4K2Z9JtlOgI5t6gWBf5vXbSnuDWhdeqIGm
TOOA601/SjTGQEcd/WxUFVe1Na4K1IO1luw1Xm+DptwqyxnYKpdslYnn4qy2t70YZRieMZqkoToP
4sJNeijIKq8BHWd6faOf5Q3Cislwa/EbCgVt6g4tYp/aYInKR4zxgUUE2Y2LZ2HmaeazkbUnkTka
hRCyGNkKqtVkhEABTzHa6E4rSO/zjAYBS1C5QExyRx3UFOEaGSJimdMPRE3smQxBe4iSkNdxfCWL
Rg+B37uaPNIU/m2Q3VSFDe/idQ0GWSllc2640+KkPUNDJPlNSNzvYSp6mgxoTKKj9bfV4v8bPUye
Q6bv9YCyF2LmirFSAIODGYWFMrpuXBqpJ+MeHZ/5Sp5d85GhmaML39pXQccxk20grvtXIZ5fKIkG
sX6U6Psja3gxTkNcv2RkTCRmxSXVeckYjjM2IqGCiEi5PwxOyVaLncORp9adSqIwbBGv8bI+4z8Z
TjH5bbRLgODWEdloGSM144C2BnahHNAWB3QhZpxvhxSypknn0RnM47+bPTEZ+7O8W6DpSnK0+pdE
CHslZZmOW6hM/ISWZ0+CxdmxdCHm+IuGb1nAyw+v9MMQove6Mt+s/EvJ8/MwAbrjU5IBYg0FTHjT
s6raU7B9PDp9vaaKpxYF+osfrQL3gf6gtXyhHOjoWZAbKFOuBaIReU0R9B3XeLQjpT33f/tMQSRM
LbE0jo4dGt9rvg1EdSEvxUESo7ZWYCwMfhvFgcz5mAcTzHmDaYSlM6QrNJvLXYWNqGLrESQRpYTo
WC8lydNbpTiJeugmMhgvlAWOgmlqxLAjNicLzA+WMmRCeo0OttH9ssQtECLQvwga/7aL/UWNLkzS
LRbWOtV7z4wrwmphRfVFmdm3GHyiHUYlFLiQYye+4vJDwWfxiznAofVpdDdIY6vo6pQjbWw4Fp4t
LkH1mkd+kqyXqnxgZWY8wN6fXb6GiYNGz+BNonUiGbIUjusDdvPcuKk5njT2F9yLukoGSf29Vu/d
lDEruFesd9tPdASU+Id9TWlPHZB28SLziOnUOT8IzA6szuweAzUadyI3kMlgfmRvyvMBO6Bc0LQR
tiIx+QoHDHz1EcHk/ljKzp6i8S5McLLgmcp/43fLwKN3Fu8zyjmWJtMp65Igwuhh6lhn5+o4JoO7
nNlVblgeJFl2YwUktuTIxM0JsHWzsB/6q3KTSd3xZWc6wwSB4+aIVnleS1qCEtdHesm0bzzuaDyh
glkuCatgNbDJs66Bv211OLuY3+P17wLhJgoAamPhBRXti1gPL1MgSkBMdZXdERH0fPJMhpyRqWR2
l1Dj5uKbMoQJdRbs7sz8KQQjbCvrNmsHFv629pqgAiM0inDw31vL/nMln+2VWuK4ZJzQNunC6e8x
x9XAdlYe39Z97y6BgLQOvJopaeyhltdXoZBPakxWWbbe16i5j66rlgb41LvVjB7uzG2BAn+Gzobk
n9gBCGfZypBkhh3B/+5+t+u3rMo3fTPfRaR2KWlMhe6SeOlthk0Tt8d8Yqd7S+LpUk/vHdNQ6UVs
Pnboj8Sjc5SXzc7oEalgU8k2DYF6MbHblHQmhr9Z4v6sB0ykU8qfkS5va3GvxeomsYcnpMBLNMPP
uw99Xmy6eggn53vEcpvo5gMRm67ZsXucQn35RizjDopJn7abqSr4dNsjimEp4KFQ9hVZvMdm+6XC
NjUjfrig4mYBLhzM7LPOwzQ6aj3mvupQ0RgNbTDIGNFlRj7Lj9HML0yi75b+MqgGdkyBLNx9/507
0gysi1/KVDhrhTNPwZUL65zMJt7/lYGWYWkeOaeehooi5k4w5cG1rMipoyNjEMbq6GHjAoSm9JwU
DOsCHnuGXRrDrl5A0zTto/cqEMzIGTtfr6rLrJReYj0ic3I29u2M5bBJDBwH80lKmosQwynGOVpN
v8oe8zZbYlHGUSGmXspxMGUnlf1xqUtI4VvMYaTBZHcmX4S7ss23OpBalXTMd3ZdGa6qJyyxYzHt
bqsh5O82lOod6sK9Uq/YqQCRfid8vAqSYTT6Ry2Vw/E/naxgQpZSjKDo+mCzjJPKwW2QSocayYrG
y8g2rx3YTK131cUlE+PQPPEQlLcZ1pHqQ2UcOPRrQAWA2VNMhEyT2tkk+KBwSmpMMVuPW/5NaYtR
PWE4mzOy3CG5BdQmNppiSIJwaFhV2CHAXajBkmILYp4SzvRuh5sah6yRiSfcThURzUhd+yQUG+na
v3LEudHH0FFXTJR7SX8dluFW9T2anb8raZomhvXsanHQSTXMLoltXD5fl6a9xYST3RBDqyqPfB4D
cWYekL7pzXIpWdalsknSrHzV8SCZ8TfYx1TtLhFzBC1sS/z+veZOGnKLJb6UlGLvA5/Z+mJaI2Xk
5iqh/pQ9KQNo1tZONwvO2sE9NTEb3UmPgeytdsZp/Fbqj1Qncabc1RGHVtrIP62cPrYzZpXbAGBG
eqYKbV4LxWf2x268blp6a1kkS7p0+0VuzkyroAuJF+3qguo5lvWZVuc0G2Rpnkih4NHHQ4T0kIj2
bUPYjUla6c5VNQQ9wejEPBLMDdnaRq5Tkr8AuwwazsSIPR5sbP+kQAIjhfdkfm/6Cil/8vcwNQuh
njH9ifYEWqZS8YRuBM4JTGfYATqmXYF4aebp5WBLuGHiFxWmUpGEvSERIwDEKP5EHjpj9rDwz3Tv
GwFHSs99hMJ8o5hGwmJCdquEe5FXNCDFsyRFtxmCsdAcmWa50Rj7R77YRP8lEI7YuSbsXLs6nzEP
Gk+7wJbeAht/wEC6LAw1AL17aQvLl8gq5jfGJNk1dK8ZNWqDTySpP2RznwePvHmEE++rlekkqb3b
FLEHIba9zfrNROJ+S1qMSxX+PcaBxgetBnakwhbgt23EkcJ9k9mNW138BEk4DJy/IKJhDiKQBcVP
Z0kvQwCX18LD3kEQM0tlk2/MEkxPn34GQ3PqNWD4basWWSWI0keNTrmxY41St8Aj/T5qpFSguiGt
jQEZY4mIn7i1Y2Rw2GvxDwwAg3PyFMlhwByt0sH1W4S7eT41b01ieYgr71ZcM7W0U4XyQiof3Ffi
xIYpty46IDXo7yZWFh08jq9pic8DtkdzM14rvMiWx3/zXuMpHzvsfOR1NlXU2ONpSiEPkisyYM6s
HxPRxRInXjv/RGMVpAPlk3WJkbIhJcARrEI32+1j9TGCZIuG0Sh1V21jt0dMULpGayI1QcHI2mGX
FWW3dlG9IVG8JUW0XI5evZ2Q+Z/M/A6ZE5rgjB2lmy75qnLY2S2EP8DemBaBU8Ak7XRQCFTlpclU
rJ6uyohPkyIsi3yTBKRO0HxJDZmvHvN+DXMYCc2t2v+m2kFIKOVSfoiXjulanr53eFoXckysZTgx
K0zpG8bMRpeg3Cxbfhnl15WMHL5sDwPSHP2Fu0ohnAojp4dIsujLMpJ/gHZZvEtNdNJ+T73B2u6Q
oicXfmcsYAy6klqhkC2AC/2msty2GH3FSFNHyYRAR/hdpA2Rz3wcIiFASnNpGYU0pVdOCQSfX1uK
LncZGIxWB0gveKpUE+PIS3XI0EjlxRg2oG6sKAk5nwJrHIImgzxKCK8J3k7u78JlAOaysWKVCKQZ
K9ZR3fuCcGVs47ApmPQNi98BNCLGr9KeFmJ/w/q0ks8e7gNksoj2fM7KMwr1zB3Q40XSgj7UFlW6
8++q+tisowYlpqY8mj3JVvv7BOoR6I7BLiEHYkbehDzUVI0E974oIG4j8WVV9gYcFD1ti+xA6umj
+SNeunci6swy9eKYXXYLoBG+Qv93klxCg7Vd5o5FeeZ80Z0sYeoMksPsvUKZfLGIoGM81/hrzLVj
wpge6/iIdVwwgT4/qlLlvUud/JMjBJgOuy3UMscEYloLYkFlxDnsPEiJFiVmRgBGC6UeBrCVU2kV
R/5C3jhh/O3e434leO0NW6Q4RT7ApB5Who2UJrmJMa4Pr4oPxrt5tlezsZt2stO5uFVaFCIaQNaT
viBkPC37xg5ZmshWphKHQ52d9E28ORZ74NIbecKKBMsG71dPtC+1Jg8aYWhl+nubgLXV+CysXWID
V4FMXPWpxyYiclwFG5YNw10LrsXWHR/tYc3ax/TcxZJ6fJqhCAkcmCkC3NSSTwaNJkAtexEne3pV
32OldadnDgutxjnSK2Fp9cFzesbsXjaSCLOcNDvYQeP2q1YZ7amFk88KhTp5vqGg/I+l81pyG8uW
6BchAt68EgRhCNCWU78gVJIK3nt8/V28MQ/dMdEaSVVFmLN3Zq5k9KLTfobVUGX/zKo/aQxaczOF
eSqF2qiG+dNk0JoIbEL15DwIlqqwx2EnCUCJdD2547dkLqdVqtxdTl194wz4S7ByEpDLWTB1vmCy
rorgm2+xCDLEJ4u+zadOS0+N8GdUK78U37fGckCHHhKEsll8W8iLHZJ/hmTwpWASXLjHaZIqqSwi
wAec0tl+9Qv1hTxTmL4wBvAcBKt6X+rYFabNG9vc13mbwXPLfHWlIo1MSIrSoKW9e6BVscP9Ot2T
vX6IhRSl+zW+cnZvblLlrPM75VdXhXJTlVY9Xhu8Wz7l1EB6LYE0g8bdtQtAaVyJZEsSPGeBgXO+
3T+J5KTx9nYBNpZiF9P7aBKZZJDpMfHnlPGm63JaSO0k6TmRLDrW/5mndwHYiwQtoXxZrF9OdYFC
bMLA8TpdlmXhXrknf9FoEu2WIquJ163Yb9WS35ztiCXLm0oQQZBB57vez7dOh7FrcAPNr+UecXrZ
kbmqXyGUlR4ClDMynhwYuhbT+Xq+1BNNEttV2A32geml62FM1MB5tfqcAQ810INraqOUzKlM5dhD
oiKW0tqmVxgpRHFCddoQZnTIyGt1LJb1Ui/jdZjJPcGIFj28wetFG8cj9C0VNVTBFrNWLLjBlPUE
MLtHOewHveMr1DZHaDQHCG3Z8hoTTUi210bYA1n9/QIkj7xSJ8JF/RJta+wPaxG8IqtmcpmN5FK+
bweppUxeZ1bp/WVDkUNQPdrLJ0uTdzmFys88g9VBFpcAS0tKklfJYlBTuOwPy1k3xUuaoOBiGaEo
Jltqxk2RMKERpfG/Qkzdib6TFbXKeO0+3hsqSUdatHoFxhEIQyY+bUcXzsyTUBIr5taVUYIyE4C+
J++RWLmrdbAq+P7M56NEKWEJc4+ESs/yLq9vM1AABRNDyp6e+PwqSVT0ooFUGzF0yiWxdVim5rYY
9ov4l0yIbvne1QlZjwIhIsA71SoFt8Yu+cj44XM7t1vzCZo6dfp29dts82SaMin8ZX+ZBhCFe9UK
1XiJgCzfEWQYuEl0Y7VNTflCrLhUjqZkcQQKCLc9dK17pGPCTmS8F6Z0i2f9mhl0C2ChNalC5SnC
XS7NvAlmzqRkHQTykiRQzd8D2+mKLriE7UFCuHgvGe/WJw2LFAIeBYLwyWX4UccMeh/uh224ZINx
6czs2odFGegtvkHOu8JUeSLnXXDGrNQ2qoNwuHb0PSv75VU+SHFQQHC0+T2f0qYmE88D6mlq4IZI
e3UJEUbok6u0kvJ9auVfCQwnNArrnwaoY6w+IFARIYH1H7sb1XSa3Pjyix5MKZrl9AhlWdkdm+qN
Eq9ryrhjFMW9xyq0vvVb/q7JGobkP9BV3638YM3LEXbBV4LXajLgaXXppzbH4JSoUsAe992Zv2q+
D1FWXa0W3MG6qzkPdqKWDM7Lsp4wvN2FtL23WUm3lXaLD6TmHglEdQVncVtTeZ+p11dvUU1DEhSD
tsCGKVheXaD+93/rByeEjcIDLMrnjgLK4qHMD0Xn+3NkQLTyUS9mVwDeaDXgSfsYnzc3bDocMRuA
uHR1PKn7P1OFji7HPg26QSLnZ7Rqd6JmUHBkg2IoyjJy80S3uGs+R1ykq8gqh+7hiuFOfltZiMrq
6AgRW8lDO+nRRKjcjKhmEyh2FFUFuJpxjSXjumK+EKyXjvTCWaZXma5UogINDQiU+q3idVm7g2Ha
mC4fcYd6Wyu3Kf42htbHAbNgOTCH+STqtAHg/52K/d41ClXM0p3pSJJJFX9IpH5B9eOw5IycuvGX
kbRRimGhICmRbcWZIlvzocLKARKE/8DaoVLi8lBz69XBoHAU6LfysudLpCgvdIGNl9LPYcnWpoH5
w0af0zcSMQ3QE6Hwl476MRR1IMSqGEggOvr0bjAfJQyJI+lMSvioDszbiKdWRxZUfgXH+OSlFAiL
hD+Mxi+8jTQdzGl7osHB0C/ZNN0mjlKroyS5L9S6TwxThhRE519s0jY1du+DXH4wjzibTF+yhNRh
V9jEaO+gT4B+BoOf/IqntnAwJvcSjdrZ6FJJgCElxqmsvFOaa7WKu31m19fTq2UrWUIFIlbAenhx
GtBKPXYun62VYxJhqu/6AngFGKx+wWWhWgZK7lVtIpm2NAX1Q9m8QtHP0vDq7iS3ZjaESHL5meJd
12iJpdTulJbQWX5yXMg5LuQ5Z0axllu5cdrqdDrjGn9KBK/8qRZu9MRypSHsWNRO7QbfxkQT4sRl
t4y1CjvHdb/WJVhkUoOzQaApQ25YwNYmCw+PI+OuLn+k+IEES450S4hGaMfrJmDbB4N1KGsT70Nx
XSRcLicVvI2lC7CBjdM2sdHvml8775hHsZDRVh/ms+kB10ocRWpnBrxHpyKQQf6gNCyLoOGEPsTp
B/Mww9C50PqHPI9frS5+bY3gz/l8HJnVY/z4ZlcGlk7AxVJ8uZ8hJGwXVYYaVN/MTnAMaHdUDzP/
or4Ngmckkm+0IBozOQRDjYlIJ/YtqTpMg8pNlsQmH25RbjFlDV2anwBUOSNagA1eO+GwNy4V1Scd
WPyY1+/Mh4mjpFTUoK1YOcQlTxMN3M+7JZ8XVaJnjUty/SUV2JyfZu8ZsEvSvry00nCROK5giCdE
wXN75Ln9AkyLCAo45WWaRfeKqVhXo1nAo1TnNrwBvYXU/FtN6ve97N4qIvjGorCSX++6YFwVtbxg
ICG1oIfNUXqfezBO+SsRPhzz9gUBrYcuVJF6x/pz4XxDc0I7WfZAZ7lIwDUdIO9V3TnJ+pDiFuwS
QmQvOpYluliU/Vw0+tnUk7Au27CI23PKQ5xCsIzyK/VpgZtiJDmIZJaalrqRtf5aMnbpSkZsmo7y
VKeMYw7pSQfYbM3+uNHivYk2zP5nutnGhqyRKuHS0OwNvnCr41v/0jKooZDxs24ip/u8ec8s5V2C
I2PPxXJbWFRy+9XsdZEvZlxT0sqtfZwfOYGjfWDrSVCgEXkoZwxo3G06jHn6LXSSd5y8gDYAYop4
NitkQYmC7pjVNMxqCablmseYpq52LUetqDgNXmU9OaegzaXfO/+WZetoxSRpAZyrPBpYI7zjA26R
JQl0a4IRNKfuxeso11MNtgvwV8rOBUv/NZ8X8iHSQeUlkbYCGdz1g64UvDLXFILVsv+RWEDW86sW
pHFLvAnQF9ZKfKbx/Ny4PGCqmvoOKdf0auWOu9QRy9bOoZwO0CJXTPIxdgu4mR1N0OKSoRf28PPU
55xFZZlFtRrow0yZVXWWGJkTjSWUx5jjqFQbJcV2rKGfpBXcAxgkCz7AP9o/rOL4cuxK/a7a2lGa
73lEQRqIQxUZ7IHuVLBXrej8oFTwlAfNvn+IQveZE04StWc+4U02X+Ufu1vCIOGVjH+P9tRTzM6y
BnXsiUzHbVRIjxmdvqVaa8WWj3Lade9VTfe3gvJRbJddVi4zxKAtcUcV/sVdm2hT6v5Y6hzFhsCS
oLlk5XYxcoYTLRgMPUhUlMBKDkzwJoiUmL+q4CDtdEWW36lsub5x+ZdS4mvSMj8YA2UXApwklQ35
TJatGY/7498m8DF+ZuSjpftQJrcy5m7jftqu8tuIftUUJ2tQ6SnPaAjonDkA9e/rGXGbiP3YOU7W
M4VXJHdyj5c9r0qKsAcDloVChBN29QrUqv6pNfGmP5c/yUiY+o70E1rRgt5Aoi9Q5R8Zaaq1Jj+9
kBDv96j9cFGADzHa2DOZCCxVJZ/vYeDdWL4tp/ZHWknphorbqWzG/+Pv743sqUoI2O2znCd7WfFS
fczBYCXnho6C6UsiVTG9g0n+vda4DFXAZJj0TaL4MvYCgtTWa0vB1WKu7pzxc5JalgwnvQHBK01u
Y+IsB9GAipKq3p62PslUEBBJkP7m8EauQA6gMQS7jeaQrrcuXLeKvFYTFm9c5FsCK/AWyxhu4ECq
ZONik5n6Z4DrIQ15KG8Yf2ZqXOo90E8mq5Mdx2PGuocr0O0V5SQfFQL1q4d44I53YjFFhxEOdBgl
iejqwnwyE0plAajh0abMCpM6PiMui9zZHeunkeuzesrYdZTMnbQ0YQ0/bEcVHdkw+SbYzC7AIiYO
7VjiOT4VOC07On5oPJmZ03IOIFOjOiUSrUrd3LqxZpOPAk+h+qytZpDMTfA7xbT5+xfL9hZCDj+t
xU4rHss7uFNqxzo06KZNvU6XXR0WvqTeY1M9gaLV1tO8YUncDKeGK8jy5zShAjeMklSaNAxNQfdc
uv5tV6V39A2R/m34j7TztCmyqNeyctw4Unldic5qhgk5x83jOZPgHzXZeBlEj5ZCPJVej2odk5Az
AkmebJmmLKacgC+SB7V5ro6DRpUa1Ztj159QQY8mTxxJiqqdYzK0FliK0OXNbQqSibj4hluCxQzu
dEuimf1vNmDehbQxyDe4NV7pyVSrxUhYg9KjX3dMlgB1Ir2/KwItgIURNiboKc6zIxxBQwHsatfS
dSvD8cIfiLHZZgYNTLjJWR2wWEFMTNxWP9Ky6JdOUiuv3tGzzBN/lPsoJnu70rqTtBY+mKvspaly
kdr12o3kfEF45Lx9UgyWNAWpVFRJJjXXEJd4G2xYBDiGsPxUgpWdsfg5Lt5CWSBoVAAuyjbzqU5u
AeJYYOKSef+1KuaOcYa/zaFjoJTqH7aSozC/jRMdQhM4S8NpuW0nOl36ntdNR62gZ1AxVRzr+1bD
laY+ruc5Sv7uQI2KBn8NsXssOGlB5asZp42Fh/Fx38ynZK3votQD3QXFIcSf7YeR9S5yv9tZk6vy
zxA2Pi/K54HjoJR9WoyHOQ3GzZvJIHAXrCEQGphBM+eTAlef3+EGEK6sS459G0dOdtvkPGpnBGO4
JodBnC5mnlyMdYi6VA4lR/qYuH/0VxIXX2+a3XuaFfeVndzGt2T+m1tYc9VtxJyCXNYg5vxPj6ha
wv6O/sl+Ki8Sp4ZosGfYS7A5yZm3We/Sj9YP54WMaculpnT4xnEuDKe4nMNeN8+FUp9FZQ0WH640
bYNTIPF2JuFKwXvnw+q2q1xmzVOc+DnaqlhdcAK/2g9hYduqNzff3TUQcSJpkumqtX7DnxFzRoMo
Rrzt2RBrKWGC0U+Mi2olXHWX0TFGl1nAeZGAOqunP6hAqATwaYEGbgvLTx29r6LBXEBXx07DhFZb
yUXwqc5Y0oBHlzqoYSrJoaY8C1EBvaEe534+GgPAACh4WIdr4umhYHB22ND2f9QD+xkAc5hFYtK9
bKAoUY8hCCyb+2cOlm49uayrTJoTev4/h3khQpSkrohCt+IKJNGSEuOqDcXtCRYkb/pBTucbEYpb
kbxsmIOvJdYNYi7C/X5kl/sDTqehBIliS3w2GA8CdH7eSMdmq2jqJebCUdaqAPHeUhCZ9Xqep5Lw
vAaIgff4EhIyUKDKCeywZ1B8QpO/oA9nRlDhlOP7cUJLw5BD1bWxJv5etL4uAI8aF5bqfJrWys/h
PROQlF9sP9uy5kgYBzo5cqKeRmj8kKtzE5VWZObDKi0xtdphowBPRWq7/KLVfNL1AF0BZnm0oCeo
Uhe1QhoZgdVysS/LxSTiuhEn3/MsYuDvCabHujcyGi1iZ49YMGU8SKszGLL3Qiyzzsemuv83fjhD
lvl2vdtSJt1+0bySPZYJ9wuGy2M1FGc27EFLFKPHmiztNvx5WHoT2ZHqL5gQnEQEIjKFWN6IHbA4
GlrjJMoBg1tJ/NWm6bMcSM/elrcMLqih6S7rwRyUx0im/Q8lgcq7kqf8myNlYRAm/EMth0Cr5GiK
JJrwsa2o0dh1OOShVP8aucSGcLynVnud6juKphRoInG6loavqr8JJdSH+MBt85UNMTnQfxgVk/ZR
GsNTfBHcARJdZFp2hcYKpE9LRkupZC9zto4JeLrqhcrauwh68yDNuzvEmisRPCNB7pbYAiWCVKSM
PNnYOIDxjb1QflQCzfRXat6SUSkClrc7sJoy0guRpBlkz2Sy8ElVVwVmupMVbbEVkaGRze0EYe/U
/yWBcD5lXpPUNgeG05aqF3KGPZjnmBAdSaJDoYOVkx2DMznhNVC/GaYflgn80KbZa0lCGNRjdgYv
ZMWkNgFF38xg8IIQTQlJ8KNk4ZDQEUFDb8PPE+bwJo9UNx7G0nT7ibdIvPmtNQb1CTwZtXTvI05w
sMYvZzlAhgzPswxr4oArEQCyEpX9TKajs5NBtS1Ww5RkHHWdDORO7pxuhJ7cJLuRAaXcbx6TGGNB
gwAkHlj0eu1Ngw2FMzyGBT+jFeyVj5whtbB3f78mxmsBRiCJvo1TtTxmn7wPCBl+HingRmnWHSLF
nvpab9OwwGU/3Wkd/gO+rQuWywRqpjhnZ0XfwO/j08gr6rh4KV5VIM4rQKmB5AJqmhFJlLOvpg6O
akL8OG/QJeAHF1weE54WVWV7l9CsQhd1hopL4tZtFda6B2xljacPBdyq1EsOivTCCyIM87Oo1F9x
Ta2H+jYtdO0aYFp2WGJfXwINiMlvJe1viZnccXPwOsElhKF8DeQAzPCHWCTvw4dwTW9baRFjJMmL
2aR8sgQE3EGsIDs0der3KxoOtc7kUZKV8t5xddbJCpuRl7D5riUjezjpUQIxnDasLrWtj4aXzq/m
CHvqEGg6EHB4t2W828lyHMCB7riEa4InWL0EYTlvUxV+UaNM6QzgWAMnjCguuCl42mdgm9NjaX5v
Jjy2GnBteSdjeQOipE02tdR1+RyoslKM+mGwtyNQr24SNpPBi7mEmpgFE779zFNtKTZDq6E2eqNu
BpdIy0mAUb4AN2MUv3ameSDJ4RKN8/6Yy/g5W+U7HbkEQMAan3DhtgBLcaKQh9OYqqabtOl3DZYi
d93WePWzUfBMIz7G9ep32mffE9zGw2Ntkj+9xG3Iou5byXiWZ7U/p7WvY2SObzymWiceGCTTGfPo
8KjeNcu6oeTd2wqaXXM2QMBW5f5ZvpH4bHkg6wNrX3ml1w9HOcEipOuLUMy3ZFeAeeNp3msvhzLX
q3QzlLQ9mxw4C9NXwMnRfe0sVvNRmfJHWUuRNHe0wiaf3e8FcEXvbiWOZPEClvVYscbcqZCAmvg0
g6hs9ptFkUayYTwp5IsWr5GSlxhZMOYO/U3ZhuupefRIw3MZqiMzDXn7Jtk5uKWuSriqryHMtbkL
Hj2JQ2MeTpqnd4cEWuD4lCtiOP/5uMru4lo9T9b3KjZPTsMM1UZjsZ0lIIXZYoTVIkNoamC1bBmM
TLHDJzrAbLH381vZVzdjJBOd4t1oqls/x9f5XGGRw52Af5PFsp7iJtmDzuTcTiur1qucgCufHi9P
I5NBfYpLZUbdBaJPbcZ2VC6xmXAqot6H4PeUcV7TE49zxmA1zMyaT17q22A27kqotL/6p/VyhnAy
wq9+HlzjU0H+tBJUY5OlF9on7DRwKHxc9O/p/wzvWlHVJQOhjik5EVOKRvbCa8nn1ikTDtNI5+pY
XTP6aHdjifJYiTKO0xLnZsCFUd+KtNe00WQlEasoob4U75WxfuIajeSuJirdfm8A7cZUv8s3d9fa
UxJVbDSyt1ESHuM5g9SQHHxyZ1Cgklw9rlP2GL8rdx7wbIymO5sSiW9Q6qRLQbyZYssoIHxgHc2b
MRrXv8S+FwEUqlO9x9LMQ+mACQX8vpooXP+bv2DM1qAu/0tYPo2f86wC+E6PSjxjG40fuqg/iOhd
Jgh3nBb2LgtMAxjxtvgxHmXNJHNDadLL1CpY/voqVV5cfR49OC5u3cqQ549Ju3k9DR8qUb3EsDW6
Wl4//xzn8JRAR4iNcNEu/ajfVal4wHzDPtHiPUn1aJkbeF+lX0VEiHGvpACZCny/eYZ51Vq98Tw2
YLK6xoOI4UixbT2SWHs3lcM6k84BSaNIixu/ibHqPCZDcCBG0lmWC9OH3I+fvWB9lkr2JUw3ccV6
JgzuSXh0oGoKfmY+e62muqTK73yChdpe4A9HOQSurvBAr8HtWOmeIemth/rfqqP5y8w8Fj+HvDIi
eZ1Dlt1VUpwEeiKE5pXJt+lrPDVfJjJgIiNGEBPQ29h19vsoJXd8mjdcWFncv9UmRzWQ2tAbVarB
HenMmhv7S5D0MfUx9bU0DwS1ttXZD42NVkVb3pbS6kAaw4oNe/2Wzh3NXpnT2TXBwGaFKogI9Z0F
uFb2Q3FXiz+4I/lVPfsqVlv6XOLmzbD2N+Djx7oB5pX0b9YLYxpfW7wwVaXQO3awHv4MAOsBeUAU
3fncxpxOz9ok+bnW+imNunOCfdhGvuzr5MpfIUnfI3oacYlhpXsDMS0oSFgQWgj3/di99+V2fzGW
k+ZOHeldxKRaEvfYh3OxoFw1VOQuV6MJzO0LB9mMK+sw4pivRA0xBmAE9vOCgG1JxZqpBTiDUqAy
RxAHRYPb1OkECqQ6NdTVOYzbLBSNjk4Z/Q02H8+EvcE6jt8Vx2Z76DKZIk6797rkr2W8Db15Naf+
otN/RxZyWPFvNP8hfjqDyArw5UGosxTvXoYJx9ZSM1jFNkwVcsBY6WV5dERigdJhwxUINMZN0iMe
Fsqr6Fv/2NimrdIGD0rE2Lxxbx5z0DBcyUAVexYDeOjSPegFMjHJEnRjH2hGhSXyiFBZUM6A8YCT
SxTr81XF1wKgx18DTgH2J2U0QI4YkgZK49ZRd2ULeuJgGxrsroMIwxjDEhbGJi2PHcaGGL/Jazwh
mtl/jCvwop+1Yz7NNydHPWK0aobq+eZ3BWmmAgjkcAMs6qDH0ebCAh1J+bnDoOCZA07/xK1KXcV+
YBVtE/w69DhGcNxeXh/MvNbXSkabKKrLnI1Rfz5UGGtGjwTpcNUeCX5Zy37MaxLuTX52oeFSBWDW
yBcGSyPST6IoHwz7Fhf1eXc7VDqg9dDwNKdbOAkYBFaAA1S6cKIUx57knxIpmDZLd2eOmptrZe1X
8bSdFNL+OP8286yUz9hrZxCLeuqP1T+ZfFxV9kGjW4HMSbDwxY16munWS6z7v+NSeii1cGpXDnjG
CseDp+YuX/8l6R52kOhVbC4o5z0ppYXHDQcd3kxKkXkkDAsBPEXH5TTy4sCkwsEs3tEe5QPc/Xpt
HMQvbylQzn839ObOD9FIng73w+/0slZ5OO192HYk2WkuklTsFI6WdG8tGjHh5cwU8MAvbj6qT1Wu
3zQo8O12mHGaDqNw1/cuijs6dnZGvCtHiHnKfQiW5E8L3+QfmI/i1z4qMGFUTwpKRJxXPyJN7QWc
mBYfSlaLOBJlDsd/ukV96AWpW1KGLdYxmS7MHUqk0m5XzbaoKWOABsdfQmLeWPpTAkpoiheI3q+e
SJUt/qzUPI5mTa00M1EP5J2Rl+uX4QrRnJUkNCQcGrIt9B89OBciDVc+l0veGWHSTWehwCzHypjt
tTNoRjQ8zXNPO+CSpiG1rNhR9JG+ZFrkxR5Hb1HdMZk20hqWVB2nqUNWgu94EGvo1iMnT64nxmOE
9ssSShM6J7pD+VB6pK6dcgYK1BRKEvLPNa/59T3AMDSfi8Gk+qFom2ujb7euMO6rAqBy4qb/CrtN
IbWYnSfuNdo2U2wI4pdQWXZ+Ua9pUrmNPrlLvLviKrsAJAGacKjWQQ8JoIcGqnMg2hEzYl2gi7ix
sUwPxwQIUi3TLYZZpgdrmw0Uc7T5zTbuA9v3wtLPFldK1UBU7wleUp5cRpXf0oGq8d/Vrn83TXxO
L9DNKtv613JsGPKrNxgnUAZJXKFad4X0lsvq05TUh1jZ+TJdJzm/5WPL2toWrZqidVvvGfUhPnCR
sL5lsctjbuIx91nwbSnIoIf4KfLVzY1Ejk6nFAB3BcZDwh/9YxBvZlZH1aw+VOu9V5eQPQRrbY/d
E69R6I5cFRlXhQTBtdsQijKCtN2/fiBU1FmXBuC44Q0StvD/qbsKv0k1dDZTrszvm6kLzaX/2J+o
pxRuuDqWwbDI/roSnLU2D2nNoymYUfIxMqtxnRFqckyoxSAGMv7cxFKuzVudkIhsxHChdbnn4KTx
CzborCwSljHcdVxhFhM6xwKSo6+OHcVdM4mcPIeAqfQAZHiSnthK2VPcKAbbDoiwa8OeJpFgQJlE
L6PVhTylZxsfdcW+eoEVYxSzIwJRNozNKVXL0ab/qjW1ecwhVJS8mVmlrBzl9FebqkiLcPuBOEj5
33Ti5IvrOGeK1ALy2GcZpbw02nDkkLLqaSTAFRZpcTe8+ncoEf35ChdaFTTk89g6mIdyzslk5C/C
baqRsW2zIOloBB1lv3id+ehV2PaTUaEKz6sn/Bizxm4cq2S6HYfbhKxA0AlLogD5q9da3laufMjp
uso2GsT6HM+KgoU9sQHn8nw2kAq6YBM4Cmc03R4ZhW5NNYEb1O/6lj00IiMt2MRxLG9DIXoFYHUZ
pw4L04F6NZxNvpqVPhcp5S2/7UkRiLnT2ckDQwKKVJ3yxslQjoeWlxkNF4NiHZdstVsaTVzORHt3
mb7aH/7X2EXbmF/GXbkMvCh2W9xkd9e/pth0ZLzwvNqihZ1oiXsXTmE41mLYZGW4O/JpanK6aNeR
IPoL+5s/LuQy2PAvGUTQ5TFgQ7SilDexfpV5ssSfvIfRetTJ7QfawPBRwOZdAFjDy+XWQcJ/mwNN
Ya+J3Goa7y1LRT5AjxqEfa7CoTzVkuVX1KbpG6llmIkHQuzneXjZqDYcNsexcrYGomHFba6tWJZ1
Xy+zYFeqQNLaF9c0EO7yup4M+a4CgYHszw3IenSppihR8mj8nQ7mKcfLOPjOqx+6RW00DAvjPLTL
vzMolu6K5ILHxkjxwbTwSVXIdn8qbibyQ01UogPBmUm5T6CInmOZtNhhoZtPxGacEV9Nfqn9ehbo
JSmWMjC10Q+qX9woKFLcPWMOGOCgrNK9tNRDjq/B6JbIWPYLrVSt7mcvKoownTEx7CUgWsiJUHgq
8VaU3T1hlJtYBXuesKlnQFfI/AfxW7fQCqVvjQ1OQlabYbM7kByL99jTmwI1oWEb2aPa2lJV/xJA
3U8cm/Ljj1lagXWz4hdERAqabQzYW2oaGsnuGqTfgM9ZX6qpf2ncuNNi10wQbQrtk5Opxck05qqA
J0Kv923leb1Uj1U49NATioJB20+wxUPNPYE8yu22aXwrNyhv3nFLBDNKrtqux8G7z3PiGjcFjxll
CtiRzbdM8Ed4Ag2DL/GIPzus9O5Vyfz1WgqRJtt6R8UTb+l5CLAEH67MbzB+KZf6s5GJ3YH7qOxq
3KLESKIMHapoKQSL8UvgHAS/vuraOW3HgITUeQxGmB6SqyOaseQaiW0cWwiO5iwdyXEIc+fc/lm6
diMLcBXNjzhmwUD9n56ewO6ZR02hxGlhPlhQS6ePnT96TA6qny0soQ32S8JBNqAip5a9dJ5RtKeJ
MYnj/sthfao66BVx50ql5OYfB1YYeC6jfWNy4WqRQIpkMEMw/8qsqjawTWNBI4I5e2YieplOyQkH
EMYUjBrnrWw9AhM/C8sw+W7V0URLbSOFIqqV8YrzI5aFrxItPsCuORopRyB1i+a8u4yLedH39mpk
OzgR9Zqz0eHJK0YrMZlmC5LkZyUB3jFkD1Es9mSIGMQq4ZzDGRx026j3x57Mj9VLn5Z6xW3MZXiP
/T6Z7uPyofOxjp8tjuoWR7VBHYK+fcnFN3wwZ4diPOrblVllguIe96wmBx7YDRAu9f/PyMliF7t8
0jUdIr6daQCF9WM9vcNV+Fuu15fH5Kw0jvB7/m4Ifo8q5citecnn8aIuWtRwsCIApqngL/6qCX19
BOGU6bVCzw7jMEFy9Cc1Pi+7hd6zHNVkJXmVf04G1H4dYUc91jOhxco6CalERGbwWOhwruSL1HWv
Uqgrw889sIzgpbSYU4igfsxo4uqxXaVF6iIduzCFXUi3pJEbF7dy0yDBjl/IBXgxOVqt3fH1Diho
6TRLDKcC1JyemuU9ozgS1vok1SxziCYPd8DvJIoaCNjsw+Zg/IDo+ErU0HnGfNjud7kQ2Mvlt1d+
QWh/SqmEQkOXF1dlL167fItohb8IBCe1+aIa0diw+Jg3kj75eUsJQP1j0cBHtK/YSy4yKLuyehV7
DmRcVHK8AvtjcIwzoifUDEy3Cjz54pfR0hxj/mcszXnbm6eRtm+rbns6vT9SjJH3RJx3Hpy1UBzs
p4MxHif+yISajiW1TpnJCtpERgXXsAcmXt7UMT9XAzpA0bgLnNt09bQBs0TCCbTxOmH0FFZUEjbh
jRim8t6neSAlOXMlSf25CDBbBCU1bDpNTnqqRmnTAOWVLiq4L4NnjG6+4biY83dj1t8mrLTDU9eW
5wRuONVqEo/HUX6WmsxfAVV7bb2iIIg3+WuKEXpm3SlCMGZErRb52KVaAE1C3QW3JoMcg/Mc49QX
2ep8FKZtHI7sYDxNIZknun27gCxQDrGq2eOxIU/HznROAh4LuMRO5n/jr1iBM/qTLJa7GU9l248y
j8CcymWlo4cuXugda0ONjOLkWJlwFqwP7reTucxHoOB3k8uQVVu9Wg96eBh2ibIQZmbz1RLUwns1
ASSYnL97VR3i/C5M5VXclIj4g6Rmbr7Mp80tG/uoyBwiRPmTDdpAB8qQj9GuvkCWh2RLQlaTzgCh
gA0OAzo6bDV4kx3b/0fTee7GjbXN9ooIMG2Gv83uJtk5qSX7DyFbHuacefXf4otzgNFgMEFjt8gd
6qlaVfGvmD+xUe3lIN7nprbTesrDOdcbROFMsVXrYdvixtHPSdZfCiJMCsteMWrbbOyeTJEeRmXs
xZqp8KiKAEmHPED+c6KwnpF0iigAlMpb1tPRvwyjKGUsOUGlaVOj7yr/GoiLBvNekTH7DZ1hKKlq
048ptZ1GaexCHX0Im30MuAW0DZExPftgxg4Z8Dv6TZbMN0N0XoJ0C0E6JFFXVsfDkq6B5+IgYoIy
Erkc0ugm04GtoIcPwdIk7TkHO2OiBJQgI9osCGuecbsFOw9plgL0X1Tfmp+FERwU6ppj0Cqp6pF8
7wyn6Gbe/w1ASwwtW3q5QrO7VNAra5BoOtkDGhXv1bm0Nuk1ucPLugw42jvomB+MEv2mb/xYDH70
u82w57bO/GnYiOGJ7NNh2PTbbDDeBfjRgwGB3gQOMitrqw/IfNAhJIvmbRXIPFwOJ3v3gtmNep55
mz0yYz+esO5y4gf7waQtLcicHVhvGBPP/HX6q4y3BQD+WJsYpQUckRqWCUIZAZOtiQ6c1cQhLRvl
nw13QqZgdZurLOQBLTDah+gwwUdrgpPxvu0bykMfwHAfKRtmQQLhfVRZkCx+ciXO3vOiCJ7o6Wlk
9zSsmQunL7pWGWqcreiXYfHyhulTVusH5NHPfAADbzj5EHgAir3+2H4GlPLkioMiTuBpgJHLPhrE
nppv+EkFuBmEOkCnBXxdJUf7hZtYV7I3jsouG4FOWm9dmq9TTnVleyuX3o31kj6q+8ygI+EiwlC6
bKP9r+I9Z3R7EoLVMu2lfqXroKRmxiQdktipoB+aJ626mAMT0SmAlcwtMoUioXfuCCs5VVgOafXo
XxPhawxkM+HMG9LqVNyWXkIq0M6q1Jz6H5mGGQITXJfOzHm3KUmqgja0ZO53CpVClJju9CPD1bGz
/PyH420grmMGVZvicW05JxWxGAB2UWv7NaZ6nWj3INePWZNuWatfAohswRkFoR0Puq375V/pe+qo
Vs6hXTrykw3hlFIBPaz4BoMD+sfNnsrzbE8XaI1vK6EinqwFhTV0nzyMa1ioeOlwcM/qxzJ378UJ
XzFleDYaQYA+0OuJ173x2pRGfK9rC9Mj9q/ICevFN0rVzwvLb6VDVll7XKt+Wlk+O7C/lmIGm0/m
A/5YUJf6nXyTXwzz8sRZLpN8oRLa1fODXHG7Ok2OxDHEKu+SKn2IKf1Qv7Qy/DxZG5pEbhlchyyM
cI6Yt9o3IvDT+PfVKHgpkc2jpa+ZAxl7vYiMK3UNjlJgXGdPGgSpxNbySjpdyhY8jby8EG2nnrqN
AbO2pG7V/qV3squ/okX30sQCZWD4oWYfem4X/JliEgnMT9adUNVPFC+I4VxW1v/6FA36FGN2u0k7
6YzP4h5BKLlXm+pbxrnMRwXn72aa4hpo5XWyAFzaEzLEoU0zH448/K7uUP+qKbsv8MANa+GFVew7
du4Ahh9ykjtOxibIoJW1CznmHKJtDLnsklb6WYePYxyTuPaUbuIn8Jpj6yQscR776ULu56oQIWsB
WQFWKlLNzy1EA/1NUGeYjZfdGu9U69/1wlrZOmHOUJRkFJ5wB0DeVwFCMumWC5C9rNJvphoyC42f
/fxTgoGNt6sZbm3aMWHe82UPxHIa5RCzJltcWNS+OFAdQEIlhHuxKi1RemJrTwKaegs/L0kst8mx
/qTtgviXGb97eWP25Ba1CA0Hi/FyEjJ1QJp6nDpEIaASYH60lYsI8CxkJxo5I1qqT1acMwRV47z+
jv0ah5/7dql/K7/k/l9Pd1a1SCAyqZXM+532wyntILZbpSp9yxEGyMOQBlxoDO1/vTAhRIFzqMYN
9Ju8infDRCUlDKwaFmYb86YDQgiA6FZ3a+YsiajG7Ko1CQ1L/T2hiteQW5gcwc7eJh/hvuxhwgw6
Pvt3jWRa0fkLDYZ0VCwxQ7XP/dzv6XfdWOp4ZlLI215gy3pg7Q3G3bxPT1OjsTp1Z1xt9PFcB/wm
My+mMi3st91N3penOHSxzF5Tg7OGqX2Wfg5pXKDoJUN0y2eG+oa4dlXH8s5GTvhubouL1CfYRzcO
p9o09kn38XRGzHqby3c1ZbfOzq9cczgxd+GnGZg7G3v3aIyvWbIe2vuXFvLJ00mEtiF7PXqe1Gw4
PHNO9HC3UUyNcwfUkN59Nd8qHQINnKm8Fi4Ck5sIfF8i4YMzsEDiKLc9o6ic+qcml4ZrNOnZ8Olq
pX4oxXyzvhojNcczDOOKcEr/tPGDF/Uj2V1KIrwpidWeiH8pBA52Q9jUWrNnC/R2LmlZb2yzUD10
6KIR5dqkR/nfjbWfpZ4gqdnSrsgtY5TfKW2eBgWpOV3M/8EDcuIXOvkYge824usiTddqspFp6oxE
9Jvbl+We5L/DLBgRvXWbyLmBw2uv/wUXLozqVVbxB36X4T/cdbhMah993L6XDWRS2AoxdCZIoBjQ
Mdm0bkxVgsUhsLV5sn/AcKFVzU/F4fzOR7qKpTUoO26UpSy8rNQhfckeLMUd43I+d37NFTg+ky9r
86sk/GfVL0RwBTNHipkDiwnP+mEXSjiPy38roGF42y5Ii58ZZRh76qY7ZAHvfhISm0OzCG4x8mrD
M05Pj19O2oHZRhHiReXiOdcEjEtn1EgpSqfcGm8zqPSQY57MhcWanuU7vGD5/4hz88NAGcvxFnDN
k4cFvwKr6N9ROdcoOHlinuShO3HkP6bkhjIsFjQdqHQ+aax4UIAaOuUEHL5SQ0Y0Qtf4FzTWDanq
Yct/DVrR4au9x3+8DS2UFEIHRdA7UZLtCo4hldxdpGW9S9AgqTWkw5kCHTW0gpKy5RUaPjQIgoPN
CLX6LEL74JoPm7LgGe+6VvlUDnh9zoNCcWfXUqrhwPhyrWxybYgeqcI1g89NbTVCHtMhA63aJER2
iZI2EoqncRuD+q51D/zfZZGuM6ebHr+XBRe3U4XRRx9kz0qt7nOTXWMnONXdFqHglozLDrRA5cFB
gnBSURsk0+9QAlyhfCWKT7GQGGJzBsXFapvtDei4EwI4jynC0bnllMHi5Ww91BL4jXSrG3UnAgyp
p+m/dJYPATWspvorozvFIF4GFEbVyEUOTndcJtMLPzYZtwg5I8OagT4zsRZbox8HPSJ565Vl58Ox
8tt9/3duaqLwYPiy9prl2e1/59lzKOrLtIS+NX0mGurmybR5UL5IG0D6KHZ6XdwM3XrIYftIrC1z
1RfS5zMPy8fUvlFoGSIpk0A6xcM3urXJ2ba99ttkkiEt4NpakWA94XmuqyS54rbeSrKrFCPhc3lf
ryS0BE8pvB7ddCktdGdOMCLGe3+bmdgp19YiUP2mVa2Wo9MYyddK5NdSE5eUhZF+wzOd1NmI8qY7
aAzEbVgg5skbRwHoB/dKqbqTaD16UhLLwciBO1w6WgvSI6JN8btxCtB3sjH75MwPnC/22XC1Z3qc
unMg4dfAF9RM97DJL5CgiL6wl8vxpVnEORVM7pQj15IqUP1sMKGIXzsGlqSmWL030im8ks18NVn3
Anbqdpp6af+wxfYlVxXB3xgg37Ut95hti8VWlVb/q4pNtjlP5gBRE8bFru3iV6ZPr9jej2FM86v6
Qp0E1MZKCwx/JyaM1ay0Jp7CqEjcZjp3NWZ8YtKjjem5xfYna56Oiom9VyuuC3Vo0ihTDUF48nNI
FqrwkH+Yva5U8gkXSuDwwNt4F0krccMaf5ZJZjNo3akNXRlHDWGkhMD9HJTMgMnCbWwzubMx0ju2
UXqan6TF78iJVKmH5Y/Q0RGSV6gxKMFx08iOyJAbweXIOIChdIUN/oU175vCGbzZLVhDbXRCFt3g
GekYaufQJxmpBw+pKp6q9aesg6OE9QSSA1fVGuCldokCANpr/HHuGUlyW1KVEz3ZZ0nwebNJAABH
4p706tCT9F2LhKvmb4N1QUDDIkJIqFxj+aW+o9rVljjNk3nsDA2HwF8j+2bAtcXNv5QPW2T3Ok1v
U4XdFpS6fLPH0wDhNQNJ0hMgGuUjjijIhQFYQgiedD+syG+Z7gcT5HeaUZa219bybCQcAcMRI1Uq
d/vmWe1HPcbswo9/3OcqqFyw3zUd16gNbkfAVqMrydpjoXcHgt9SfzGUzI/v2ZM1ozPxfCUUQIwl
3cTI1AY0DbtiyJr6j6FiyDg6ajZAYCtxxISQkS62pKPUMpYivzSO5j4suz27cWfXns0Cl7OmhHgE
RpOW+o+KHIyF1SRRPGnQ/IB3uzAUwnJep6T7XG5WMwPDCnYfOpGak9lppzQqCF8Cidm1KXX3497K
qyfgjVOrx2BCH7hmTk0kM4sMTpR8MH5uMEFLfGGp81W1RnDPfdolEnzX25KMlyQYzoH/x2LNlenQ
hQXaLPvQqODEg4HK72sC3B5zJaQXxFj7B2duLc0xJ8RGDrlXTwHeup5ouUWOqt+S+KQlVP9iJF6J
1knYXqU+ZEAGMCq7DGF/DSkJEwiEZFKTfjgKV4TVMQ85h5HzpF/wAoDuEhKR1Bsvogx7ZKCbVD+C
5Tx+xXTdF8CoTb6q8bts5GPHtNNYT4U6KpegRYCvYMDBqYHsg+SoggeRr0N4z1vtXmU21oLoNmXA
drrBMTCxZiswwotJBQueE0EZn2h/Ily6g7AOlj5vRIJxbjssL0nxTCIi0qTRiIGxwKSTTofYA7qW
3Px+TH6ZVn/k0yLCLjAqyBsJQ6xcnFTJPAVlif+Q9DKr4JIF9PBATco2ugE/BzxIBh6kKzOGGMe2
Xz6MaXlX9XwYQxqGyB1YOd3BFTpnXzHf1ej4w6mbzR6HFY+Nyq8cL+ycaKa5T2yfFoG/QU6wyYRg
LTLfYtW1cWOS7NQT6awL1F8ILvoA9aKIXI1ir29FIvuhqq4eDu4owaEMPuz8yVLpxAWm7LUbWtwq
GlSGhGcnWLZmRvIOLGdOfqNn12pYyUzMsGBErMakCDfq2HKG31KDU8pwTRTjiZ4hu5lp60h4oFSC
WJFHMwTGPV/J8oMdPkfSMwVaWvRPi9Ccp73ykcaTGyo8iQL6aQ8cMu/xgM+Uk9wTVuW0oEDpaOU0
VqJu4cJqlUev1QfCZQnktnSb2RFLNicYgg2xNnrDAg53DrxJIjeOCzWG/cAkObxORcC4Qb/U+QTM
39HwZAzL76KCsdKpD1ZGTaJ4KwwZCd9jjcIjiay4Te9h1frt8JVqwCrj1oMr6inQS7VdxXB64WRo
98Yj+baIOst1e62z8dqNiW8Zf/MXd75LQphgWZMzMPcDkAY59m3QjgrLRj46rUlj5lY+tfi385aG
8QVqFj5SdYOTnsMd76H1uTgSwey0IBpJ/CGycmeY893/TzwYJB4sGEjMzE/z9tugcCvsJH8iQiBx
AMDUBozQ2uOL3JVMHwY52+BsHPDNRr0rmTBe4BuwUMg8QZQALGAmlppC19Da84OGtlNISPbAZFSb
6ghxZACpKjwggOvNyBcamZbykizzfjAGHHEk+agGlmBvKCQtTPkc6v8Mg6Rz3nmB2XhZQYoZp7Pt
qqENSpw6C2Cb0erkV+H0tOyZWJSQoxpuYRVO/pD9gBqHmtqmgbHzLh05HMBhGWWEp3An0PeJOUzM
MQut9IUOHzj1l+UX+/B2qK1t0NChyakKN9NOpYY2QD9voQxItB0vkTOW4sWM8KNgrEn/h2uAOhEI
3dx+Zgu/jb1qZuSWsKmi15Gjl9JDNMRHoXIyGvCsZBsB9g6L9CYVf80meowzF8mx4Y4Dse7aqJzA
usUX9MpNGl0RceIUlIrb47GyFvZw22dJKYD7mWjzn0WTPVhEk1FcoxkrBygToVPnYGifo1J+hd38
xa1oktR3/gIFc42NZkd8B/4z4NFxQkaN2iMorq6IPW2YPQvHkYGHjl+mzPl5OQwqZYiUtgw2x2ZE
rkbXkLBA3Wq2j/kf+xHBtS1wCxy4HD5QHoa3NBtEaQwnyH4P1ej2LCAzpiOS8z3hjo4Ibjae+6A5
hcS2gXUxt+vKkQUelYdXoaPSlDBfDVoCd7pi4xTbNeUzYU2BKk+JD1Q/zDh+0dHQC1XRvqTM4qOm
PcsqPFr87xXpWuC6GzLXO0XXLlmruHMhnKRjLrWyEZBBWypturXSJt5QnUaXBmgJuPkiTuFFCeBF
DH4miQbcwpF/wpbKoTq+IA6ckI7P0hxfB6cuIw6Sx1qikkinSYmW5Wy998XsHPKASbgAk/+mZqVs
ZidWTpvC3k44RAUer3C8zIwV8Cnc+68wnFGxqLjGVlSFoKWBw6r6TqHCM6NRhyFunPPGxkCUgmcQ
Ss+kjF4zIe7UMFZWrhP1xXMuRtz+073oulv1wIK6JcC+SaNun7U/fYmkHwW+mQarDrexNWjs7cYC
1T9LJmxukPimX863MaFHTaPcaNTP5m+TiVyToor1YJSbxE2BzPESmANVHLniaQVFAbNyMiT5DEvR
imhSafjm8j1XuHFwYkkbhlFONbaXhV6wmH1AKIisxS2XDotePUT1oyX4CsE0Z4wdMV7pXwv7uW1U
B7XCOASeoVZBf/buL0BhGP0bl8/VzQGK8CGQS6eqaobLD5s7/zFF6GvJiFquY3ldD6cyk02Ukh+L
TGpnxKRtg5320c9M5rEO0IaltMCSzM+0poVgOq6tGuOnVuZfo1Z+YX3AMOxMU3QrOTbIMJ+a6r8x
ai5t9lGMMTR/zJgYTtaoDca7qqS7NwbB1x8ACPmZp8ObsorwnNTShUKxCxR8icu/bZ2GHCYIOQwr
LLZaBBhIAgKnRrCIwGxusV0w/Oh76CM5+qjsFBZWT4slK0X3Y0+wx2yTEIaNI7aYtbu73id6vKdZ
dsep1eoHpwFsJfO64CfetXir8q3oqtNUDcxSgecRuymdXoLqhAFI20nkECLJ5CNC8wtjmlKc1pr9
pC+2OrtsZJiHmSHpEnkd880BjatrySfnID9o61r0X8QhnCmlVpO3zqJ7xDKeAA0eC1Q34WMw9pt8
XNN57FT2jDzWA28cHVBiKpf1Hnl4IVNTaX5VtwchzENS03qU2NuMsSyfc69Q4pEjbjMADcanNx9t
SFpeNN31tuEiGB9644xxQki7avzVxbAJR+2pMXxhTKA/mU5a49sO/yWzO3rZP46IG8VGqKvA2KT0
qoPohZW0GfXRnRVKuVtGHFhN9e4GV9JRMYnYL5PZHIUT3INrbfofg2UMMVhw1gNIUaYnPVFOA+h9
Mp65gAtebYvQJyrq6enLIgtQw/bROOM0gMNFb8AM2lR2cIijmn5sQgwZobfJxq7ARpGgd9LcWri6
FpLwokcsdCO4WdRvEuwC8W+O+yYEbgqHfGrtHbA7jcuGrLvSCwqnkIpdX9C/G2K3Sj7UMQcqmjxF
SBAcDikKDH6X5Rc1lL06uiZG+qk/a2PiLJ206VTa8BAW0znbQ6pMY413hc7OkiJ37klFCmXVHS3M
31R3A5Q4ZRr36pH/SFqR65uBJGqAjXzq2lMAIKP8VqvwaGHCLab7UnfEBLsrqCJFdkfmuWI69GAt
Z7rz5ix1Eao04EIJxSaKPOwVoM12DMqLWak/Wu0x7/7LYNH9dNEML2Fm9RcnnDsVBBVcl/3w0xi0
COEXjRIITaDEwz9r1ifTD/S4lYGO7feP3mTvaXgp8dtuWkot8SP+GqvPEr0LzWtfKyGUY6pW0NI6
c3XYn8yxvuQzZKTywvU3nue9DFKr0MGR6pV71kLWG+qv1LvgZKBSAMhu0lDja53NAhFmp0jTQbT9
cSQdjaLWiC0NNwPdxiVztd9lX+4qqlfTgPQLLrvKgcPcMq9vGxKu5W3R/5rhFlviRrNx9TfSliba
mF6fJPweCkJbrdjMh69uPIJ8A7Q9H4y7ObD5qC/b+BOIY/hdNL4ikVuxn/HCuWneWL10kLriOFiU
THHyKvxofkrXZtV+m03Reqb230LYLQQ/CZJ8xhRLCS4O9r6w8KDEm8RmX+Mko8KmEhpPNivSggiN
swgHYVHrFLKbWzlZ2P2YRWs7gCu+WcmHdpqPRghuqPnS9b3O9M1GVK3adYgHZ7D1tTxYqWGnMKCJ
Hs+1dO0iEGLNSWNAaavVrvtS0vaK/tAAq4sXjj7JB+SKQ4vDVzYEnTebqeXYpA276i/hYYqGNMq+
7bNmoBpBP0lQnLl7g/tdPbykmCc2afkgY5v7lklSQi4LrFsthfcx36r4rvtE5W65iY3ksHqcBOE/
CfSafNB6Zii98DHgmbVvGgIL7UMSGswZTPIhDQ4cBmTSXSH3xJZjFbiMzN5W2h8ek0Pfzwfe1U0t
6EbTo5sw+4tM3qe9BDFR8/FPi5czbYp9pdAYrcgbrEebLqaWoqcA+T72tPAxwI5gVeOdUiemknTN
DJB0QFWHC48yCXgb+g2nNSdOPsVVkMOaWTRPenrPhsHFKOWOSkRnLqgKVIuZFhFaQXNyhDVO6LY7
TFLnW8l5zgNP1ZaTkl/VQsOhhfswx17bAcmzU3DIjhyNroypku5Gb2xrkAi7NAFGR3hjuiWWvqPJ
1ePERO4/s2rqINcTc+tpDVVSY86kTHIH0495jNDbDb6ZNKj81riv4cb247DyZ13e1MBguwAHzXxp
e1jOoNPNMrnpwFKNhZOqzPVCkCYXPoBi3zA0P2X2Cg3YF9K3vCw4xG7j9BGRzqVm6wiYr9zwpjK0
U+FAo3RHhIlIVMQYABouW7QCmXvtRD0mvZHWVoFtk5J5pSB615Hgz8cVW7RRWtqd7vnIoK7vzqWS
XoTQL8ox37UB9G3sZ0n4bjfX3wlzmpYi3SI86Zp1MBXMvU3CMWefgL1WkrWZGPdwstMphcmBSuzN
PxBhnWK8JVXzCvPpQ/vEhUtVwxVS+yaUh00OZUxFyTJtJNkECncwYh1R1ypzl7ucRsmWPh7ggW/o
04Zc9aPheySNxFpiG56wGBdI9nlC0zRCXPRYc+FfyWAv4NgTvS7yd/ssSkxpGgOEPDwMkJdK5Osl
R6qvle1KIO5k+jKEOBcTGbrFAlOzQv2aU6c1Z9UTNukMOzy16kS/i3GSjfg8b7opRYyD5hflO6p1
nIw6krS9xQ1BSIKgVkn4Ex+oqn0YkdisbH57tk8ZyCizJLpcftOG6TayeqpbR1u+on4LIjm6i7TZ
V+muo01AlJwzROvL1kqHYxWqHngr3W5yZn6yTCyp3q6QcYBlzJbb/etMkPRbDdJ1V0nw5b+SpTlG
v7mPecukeWlUb4v4J8YTMyaqh7jhJfng6TlqKzAvquyYjjvlOHoKRGeD1BEnbfOWNpwazB0P+SsT
0RNXJpWpDLafODo6mjMyxTw2JFrv1oiJp6CzmN4hTi5MY4DZMLal+mQzGbEbUycf98UKvN1FS7fr
4D7n5Ge0Z958alq7HSFG1gslya0rLPDqx4UwpmIKX13pzfGxhMmJpJJsm1amB5khM0bIlHc7OsgP
obUu5/qQjXBEIWrdEtMJh8bdlBF61zgMyL/0MnNgzbCEmP0mErexgxdMWXusEbuytI+KxG4qIFHG
xgfFXa7Ozm7+msZ7MXqN/kRdqQVXP8D9Cku5xl2G0oTfQb7ZpvyI5PFnK6SNbPOsGerRYDAed5ym
5A2j4j5qvGGgLZTOMJnS1KAlRZw3+BJNT7vl7N1T0BzmxDFwukY5ByKDpk1qior4ZsjJ1dwGXO16
S9uPXO0yrnZSAEG0vVUGbWZYaAtSFTFPeD3SpDPvOjov4pWVz2ZfcLOT2TXUsIF9OcNF4NOwmIOa
8T0k35GSHdPN4WCLv6FBywKXtoRQUlBEh1iHmW0qbzbWTyGST9BE71b+w+rQzjjZ54MKzrcYyNwj
l9tKQ0ALYhM2tmJUTwbLcD6uDt+M2S0VDuWyz+IfEWP1kSqgPuJmZPktiQAgN9wYMLeHRDol1L3W
PBjNp/oZhdVrkXEPVtHHqGUfaOibhG9BHwOT/IbovEYLlAhlX00cxgxdQi+jyvhz8sEh9hj2kUqY
NuBqZ7lrWO5yzoW56sisABqrzrM6zDJ4iImtJ+MfD2jrEtp6ihEzxYipcmYcuP6rnHGbj3oYIevr
RxUOXEJHdHEeGJeAvon3tt5cRru6SF16qRgBsadzQyeTWMorVI033+k/rVLG3FudM+zYEii2KX8I
PIQ8qfe5K8jKVBfZ3oL1AmrBTvAxCKeg2yLoaTX+lfQmkfW1u9tyy0zxyCT54VLheOLkVrYP4/xW
bNupknJTjoZf46I40XLSfBnnWAU6K3D/c8W1yLmF7Z+lxMJNvk3ifZKKX0m0Xo5yapHXGA3s8WIn
24gA768ct2iZ0fIhywdStwfpLxc6gB+VyTrClELycssG0q0ieLVUwzE4xYVtJd6yxa8OuAEWYs+7
lOdEwhK3o3p82S4WAX6uYUm7TQfcncXFQLwy7UN7CLr9JI3erKLYMCfrgp2c59uC7AqgPpNltbRv
MotTz7JSJdssHjyNZkDAtBuKBjwmE6pm7YUoOOkchUW3usAuT8vquA84zkV0xcwc6TIypBwzSlmi
vDI/JzGNL17af1NxTkVDOXOjujMcsFXtJiybgrLfs6aBPSJ1F5su92x3nB8MZbaWE4U/ZnsNY2O3
1CN1BsXOxOg+FB9649iUdgpeUSU/mQaxu+IVcYhc/wq7fb7W40xg+mw8MGAsNdFTA6G6iUXlQLuL
v5UZ3jHt58Wa9cJURcMKiRG7Buyflt5U0VXBaIu5tdgYZ2rO8boOKHZMjDA9NbpxzIr5xAJ/Luu/
nYLNp2PGm0gXm3xXkQ372NgArVNDahhg5uLg6gXS9V/7qpvZEcISUh3NeOBEnIUW41yZva351wJh
miG3R7f0wqX33puA3afE/w2ctoiiZxe1jwo7w1ZgiKgwRERUB5JZ3su2oIiIqxCtZCT3+8Ldx3ri
9h3aa6fu5+/5GwrsZeiIFHitmt2k2jwu8a4HT15m2HE8sh8FMiHGAOioRKJw8dcsoDE59nK2Xgw+
PhkVtAFEG2KEI90LKZZRC9wUqfjdlLMHM4Och3aDFOZQePHK+wsN3en4X2geRFJtTaBVJmW02jfd
n7MZO2rVck/t8CX8VkS7nYFFh3j4dSMH0hB9qkv6M421q6r5YzUGwvpYjaF2AgtLy67DCA98Rjeg
cdxMAMCkdDVbebPLPvC9cocsKwVKi8cz6tNX5RNZ8tU4vFI1fLFb6ATKwqgQCFli0trGyNB+SVDb
HmUBhSW7q9Cz5DUqy1V5ZF/nri5Ip8g21bTTD3Xgm05Qx4a3PDeOaUT8A5tq30VO9K0xqlIokDPg
SBDqtJPlU65f7PXZgi4juy3s/uKIGUv/sa4sO6BnWpdxutv3+FDVezV+VIRHevNSDealERq4fBR/
Exf6A+VUxke6ACcyy7PZZmcC2udyARrS+rPUE1Lgj3KHtcxtGd0tKOMPTW32iRBXO4UpSCNJStim
jNp7CJS2P3YwqZ/Fmo9wHlCDN9Nn9DTRPGaq7PGvYCqINwITqqXI3ibixuEECXRbyTc73Wc+pKo8
WFPFXXdj+NWnSuUZruYCRDfZgm32519UIJLTvZkAhc/RZj6HDeDGzT93qY09Xp+GIfgY+4b94I5r
vZj0ucZLe1hbqCvqrRjHM2ekX0Y4H6Ja8VvKOX+QkHzbQfTfsZ9nI+yadf2J9hlN8x0pMmXcq5SM
LsgxS+X2gOjDZPIU68lDCNJz8ok1HFqaZ7/ZGW9akRMZVVCD8QJI6TmtzjVedVOMt8G5VdAKC8+G
53IytsF+APuvlFxv/x9OV+HUiM2tuIY5lOuTa3ZM7Wz6RBl9YBUKZM4UoMcRHfGk7Pu9OOcZ4Tfk
Xzxz1eT2wAY+kzfBwE0jvnodQmnD82s9ZX1XB+fgSbiM1sigAWEBj5IYtcQ08s0v/qxx05+49MAE
zDc9Aj1FehuXdgIO8SYx9NXbVbrFQvEhU1jkPTY4HC9IXKV1kG2ehZwcg0P5DQkeIUtgo1MU/bTv
/OK9ynWhl/okEtM9fEcQA9tFOShc6VPuXoNKTPjeUp0I3Ds31wePDtshppmJUMPGvK/fZayYC2TP
ZLlKMcycOT8htmJJqW7oZSHHN8BWkEV8I4FwY4f3KOruCbCJOh3uzQJb4SvI9uM87RfFOJvheG4i
fM6ohAopudrpiSeb2OTK24x/uT7hTQMYP+50qMHtRknGg7ztmRbQBD6fSkoShSML6TrmWEIk5hJM
tJrjWGrHIK6RAOA5A4/jhoVyV2nHqcSBLgPbVuvDcwgdCmW2a3NQZZxq8Ow0zp2tmS7fFEy/K4zm
wmElsoeTibkjodQT/Po7okR4joq7JsSXNbLW9zjwZ8wXg3hTJvlRGPqzVM17Z8FeVq7qtkOdVWtB
02CGAQkIMAenEakoTqd9RaAEsiBHuTGimO5v48iJBvojP1YtnoCQoUnNbxjxLZanUxkqp1aST9JW
G18LB8PcsD8hjL/1XneTwNwaF5uJRPeqreTZwh4dYI9yDydcJO23MtGHfm375aJfe9Sm2pT7ITg2
hyLDFVqvE6X8JKkOF3CCjQFzsaRUeWAZxQHbJKw3OCOyW9xftbTglh/cogV4bQee4z8kFVJFipkS
ceCkFGzO9hVjwLEpf+mj8WgYWr6TXNA0y3CPr8w0ifBytyX5kLdOkRR3O+VoP2Y3BGwulgF9L7TH
KRAaSqAoDVfV//L30H5Jz36XtSOYE407AZOh2NzjKC78rY5bEWZSdYqpG5kdLDFVdq7N4Vy/z3L3
GHjWQRwR6qfpwTH/LntDtT57nSEqXLFdeOm+4sWLYgtL8f/RdF7LbWtREv0iVCGHVyISYBQpyfYL
ypJt5Jzx9bN4Z6bq6uEmWSIJ4Ozd3autc6tIl6SnUuvCjpzQjPzRHOh/gR1Bt52Fdr3OqbOJ1tFK
fg85/d/6EPYnXmQ9yOXUVtkQou+HSbWfRRC7DepOdsAjHNM2XyL0ljZOZ49fJd1ZgGkHA5y3+l0V
YEA/eKTXWHVQZ4Y1PbVcY4PYn3rxOJIlnzHk7flKC7ZL3AeKoXkqUEs1/O73ndz2Zha+geXQnT+U
ZbKl1GALRamC9V5hs8x701PwhndQUyv+V7PVTtmy4balsG92iJWWZaCVYYro0G2pW7FuFCotapeK
kipPH8nc131YLSBnZzqGmyIqWgJqSNN5i2O/i2RA29VT+Ud1eMAyOhCWLOiJcYzEwxUtxDmGO4NV
LvhSjdO7cpvN2dfXPhjXqxHPOEFAnRo7JvIUrF8TcJ/iEHYU+VMb/lSxuwO4C2JO30XOEkEHZ4+E
3CEf63ypr9ChxH1k6airglmi3Biobj1i5CjjIk8kjCqag6ihS5wWp7eXMWZXkmOlaLz3SyDQn5Ml
JpZ8ds4A7bPS57SQfhX9fRPzc4M/r1o6HjOZo18HR2FKHFgsuie6grb2XpwM3mphJk45jsdWVo6p
lBCJL91G+bdVZINtBqYQJPDy29JXLP3kIvPpjJfq3AC2kmJEm6kEKfRuAJcTeO7nYLuNf6vwwHd9
KFXtKhvKdZgGgKZg/FmrauCnUE38+fdONrqAXqAqTtdAijDDceL2ncJ1QM02Vfgn1UcujR+JxrX0
0cq5P2svM4/i7GJQo60RffRqvScvQ34AJnoK3hzzQM3ObtB8kUzh4up0OjRY7WASCus7m7NIFQkA
bPJRPoFbd1O1cFNNdxYKiix9cqZr8+rTYWaMIUBXMCuYt4wRowbh8fTUv2x/p71VHc5ldaiQFOG3
w4/jzX6mTyB8ECx38Wya6mUupKsGBarABiJUxF7RhOudVgqme/pmdEUGLk+dmsaTF5eqgGmUg8o7
z8/sYPyyRD9dmN84Aih3aUMM42ps8l+VLF3anJAoXmU1Pa8NOer9VpK0WlJHCjFGA/FQG3Jl22OC
VIGOyUYQKoSBE3VpfEgFuE1438XqZxyL546F875F0w/2BNDFxUfbkLXQrRcsRFmUU2+y9V8cNAyT
SF6ris6A/vci1PdogJqKnxp7wZIt15x9NYJ2oOTHcWl5NdcjZYUB6rAkW8etg7hksq9JQvjrx1bD
L9ADkSZGv8n2+q/lX6CyI74mYdOCF+C5bLAgBZjBtR6LWFoBDbQAQjTrqmNnWKVf8YSa0fS+yrs7
wzkzekKtyJ1U0sZbJNCbxWG1Gn9QVPsEsMxPTRpojdT1s+nkR24RNsig2U5ZkDf/sMy18QUAiCdR
ebvjT0RyDpmm8iIw2y1QEqKH2uQYCQaFvozETojaEo25aM71Q2+SZ/l4WnJ8ra/9AvqStYK0JIGO
0JbrJQlIf0u2TwTglFaQ+PY6+m5pGelSTMm0FNI1n+t4TcfFmTBgClh9VU0IlgzmZXspmv48lvWJ
2pmDkEOw+NOxqjbobzc0fCxsFNj1avcGeG6KCbMH1n3zEZEuCQ8LRPB5US7twsXW+iV4oXqWbdaZ
nnkV0/3uakv5tje4h1z1O2uhWuOlYJl8zDfdaVhxYbU8NgMhIrbVHBkOJS4uOpyr4TjR9fUbMWsv
8quok6q1ydeCZMq4sqrDIvEPcmFw2/rToG5dUHTHSHenhQKxGJQVoDmtoEQbTKwUUCygWL2SPE1R
4s8eo/UvSo0nJ+/izqkTR9YuQdmC8FR54NAi6Fcjdt7y/shMlheKEbY2IkA/oHs+pFEPhikl9wQ5
tGSRMRxrO72XoDrHdT50UwYgJ7uJon7dJqCgG/Xo6bUeh8BK/uBaOWOj3pazlOwnNVsisxvDiEB5
wkFz9T4a92MV+HRtkPSpjKyExO8ddqWWnxk61l4wkO1lAM7ekKVXP0bmaMFwFBb+cvY7XgXHTMrj
DjYWETvQd7h7o0blBxl2WopIhC+MGjNxBEwOOFAAx6GfZxQbmLKAqoA+vTlctA5AeoDnIO7dVQGf
pRZnzolUcq6shbvfO8DV+qsub1DlqGaY5K9JAPWMTCoGal+dXy18FDhMxdVaMWFiUGcjtuYUNTCR
dVzTTjflNwvA0ah/Ns/5A46yJZ1Y3J0BYcuqRkcUhCwqspUlrCgBmOPjSJomFl7ZNfyZTWjySTZY
rdfBypa0w6g87RHpoaiW3Lc+6vQ1aFFRqRsXCQobSxn8zUkKr7vpfVv2hNqXsKWMoW2uhr+RXo+7
1RMAfDwo7LBPN+NXVt1EZb4Mv4TPWoMJMOGQeeVXiUNTjcshXPaN5gjGNhLqMdI7KRKRtnLQ+WRJ
m/fnUmy+N892jtwrJp6qqVCOQ2HToJsBs6NuhUaFSVfDZRSijojXloJLYPqz0LFgY2JkXJiBhMSz
QG+Pa/NQvkpvEMBLV81lmudLK4iX5Jc+k5KQ30VSHnJc+xSr+alD0G4/yTiVp4nKM1ajK23fSZRR
EJzo2jF+gv5o67CwWeBTdbj9FN6Mhs0l7bcmGw9hk7xJmmFlZe+FwXN5lk85V5lrDdJRIkDXCJDL
LHds0hAwrD0ir0JE9y3bJEtnYJ3Jp9hbeqAm/lhfMJYddgpYVnFwzbWwefYUIi0IY+YJzG7I0bY6
3Ve9cKULlKtZf4rC8pb9lXWDyKOtdMCBNeuw0M5mYdJLX23GQuPS+TgK+xmWA6NETelcBdD7Jw0e
1RBIJViZ4Cgo8nVUWIU3YYMQIfDpZn+vKNe+SCLxp3FJsPBa3R7NI0LETIzGbhLZm23VkTFkBctt
yvbjqm4hqb1vkfMXvRow+09/h3w4ae5xovY8PmVn7BcjH8Ab2l6ITfhLoVtXloSAgHpeXPZLKk3H
1iXOglGX7R5eKfmRCfGxLc0w/diucSJCZWJ/AIkSEdVXUxaHvBP7Dr6HjUO+0KGMf1y+8VvnDBLL
T51WK+KKekYiE30cHA5N4PKj6zqPBT/NE3bmHjq/A4dZ3EXAskQdEGVLRFqQJHfQukG7YOOHcDii
P+D6PyxQDitc3SLQQZMWYvWWo5Rm0FhLDCEK1BDLvqmALjsQh39Vk3j2RtSfJGo/kTD8QW4BE79G
mD+dZOpY8JjoATZj6reQT92ZYaqu3GJtHPn6OeRQnszlnu/xG+P2kOx3zT91Gq4Ipu70Yl5jZPHF
LF5wqkJFHhO7Y1+3R4Gvjl090NDeEWYDU9v0XE6Cn2I6grh8qUHLz6A7Wl67nkY+SeEzQS+mwoQ5
Cq6OUTIxapd2WcE61WJ8qXr9tr5Tk3zXreo5LIQuYfiRlCvXEyDFWmS7zu9QD5WLljm6Fgw4g0ig
ioop44ObkNIG/c14L8kHlHiCRnKr6mcnBBr4lVKEZCjhRlkK8y7/1MbsYjZU13M/IsAjqn2YfrZA
25rCDESqgr9F9rxUxNXmA63RPPU8iHFCQF0HmfCrKwZ/XwWusg3u5cHQY5aBM83P2yNDkGyPc8V5
zIITMAY6QgALKjEB6VNT5Fgd+W5RscZhyy3HugyZ6KjLDGleiOJRPSPgO6yAgxTA31BfUb+RvamL
2m+D09AepFX3aqvfth/xI+F9anifFIhbuQnc0Nb28m1q6xvEcN3q38o9fcuGFs6PTLmZ4M7MCAZ4
IDYeR5nsBKe3BYufzGow33+tJn79Mjlf0FgmIsQQ4/E8jhzg8L7dpFS+Not1ibX8kovlWTTTk0XR
FVxvhbGcJ2qBSSExA9WQcIptfHNw0MJzFrPTSgaG55REItZQzCufA6wcIwmSkY9Ir4/+QKxiZ2fN
UxJj4HWkE4h+spOUAaBhVFgiqIDZDOdXJQSbzg/MUk17qnLppOTpuaN5VwTxCygAYhTkN4nFrzBi
r5zjezLxxR8oz/SdDuTbAMKTPZIpcY9kMTtnM/wX7rV5flnEMsgoR1ff2mH2/1/7XNvKq6L15TNH
4I1Lf6fYrxZw9B1gyxJPDs0W6i/tKSg4KX5/8zxjxZVo/pTPWlrZOnuLHtqzjkPtXqMjznQmS/Gb
dY2Jk8aAl0t7YzLKLkJNSbqmHA2inaFOkfWRfUc+mW/6LrybcMd/y2bpVB/pX2ten2NSPfSLdtQM
7n9yUFS7n0JorzZO8IRSdX4SkdxY+mVwz5V+54PlT+LgFxim5aXx3hvHwgRAtXf0sGcwKErMGZtb
N2b3BrM7z6GcnRy2dhXRuhGtaKclaimfIs3iyV1oxHuG56bXTbsqZZQbKCoCwEX59vNTkAQ/1yP5
e7XNDYgO4zx8Ebm4StXoZIvhFJTBCXdr0X2x1vwVrIfYaD7AQAJYsftaHc6DvwmFX0DmHC401/bJ
eaP+SuBIYrzA/xOrVhoqSZ1KNEpXeOAWGl9qNmyLx/ODRuA6EmOYkgaO4J/wcYCzcvYn6uloMMSF
HKgZU6bZ+eJu+N2PaWkxuxy4/NI+VCghw2VEYUU1+EDTCEpMLJXm0TfYj860G4ksJCuHLbPidaxN
oQ2PGsleVyIkM9JGRIp1IcjPqbzHLW5OfI+VNI9+KMjBD+AIQWor1ce2W+9pGejfzI6smBKXhw40
+/kmyt15r/+kH2tcAeLBi9rVuIzFqwJpIXViYFMDJBuYrFYyohclkZ5vYaYLJGdebk12LZHlqjmY
t2dakBVqBqzBjJ2famq4MgW2Vr7wuM643eAPH/4lLUVFNYWhyimGPiImjtV0QQ/Ip0+51xewlf9p
d4RqkEoYhdum4mE3HhmMEPTZAFH6mFL6KLCOVu5M5uh41qEbO5QvDfmahETaBuZMiJEpEhDdog9e
9qxUwJVC++yxE4uUnCut+NgyWEly+laumZNtqVcnEBLsF8RvoQOmkAZfjlF5EeMGGqxMTifCi5GJ
nZxrZjwCAQ5BP0zWoVcoav/ulBZjyuI3Cvofy+WYn4PsdjAgjfUjo7IHpdBYhVDmOzVD/SnZWbY4
c2WhHkCpMPRHAd5A+oDFn08RWYdQSDqgQIeWnKzsaIRQZsGMlI5H8FxG6csvLnOIZ7th9f/isXFE
cXXgskBnabBiLSQDO3xYclTIcTDTJlbiO9VlCfJxfGRdN/tjX9yVNns0u/rUY5bPYH9IdI6EaQiD
UYKccCYtYbOKhPwd3L8JDh/T6l1yFrSYa47Jn5+jT8Nuzbk8NOawLHm3OObGS3XWP7e5Ojdif4Xf
dZBx7gy4AMt6uZeTeQeLwhMmXNY6bJMqrEAGWZZwpJLYpqRkVR5UdRFHBSorHgqwv9xjnHhT/Ymv
eFXBryo+IjqnDkxBBk4yNyaJennNKQA5Dl1JGnnVzwSJz+IKfQCvX1XZfUdZYc8zjp6niTo7bS0v
pXRU0Z0nVMYhGb1XvIUITxNz/oQuEdP/VcH3Y8fKCxzUeX5MfjTE8HTwwvs7dQHLcBt36c3K26ei
IdoZ/6jQCSapDJdbq44IuBhc1w3YNzaXBrTWy/meHyV1PVq7BZKDrl8i68NXZ7zWaaxzsE/0/TfB
Jr4ZxluC3Pk4ni7Mmi3jPMUhHXbt8m1mCbZuMGA12Mj57GscgWS2o0WwtHBiwMHk+Q80FJvCYFfL
m6CIl6DdJsKPQxjuZ8vsz82yO9SVOGLHE19W3pAHRAWunIY5zwH1jdtBjnBGkSgr+PR0ISac//zK
FQjtJb+9cHJO32ceXeb4Z1FzE+3eu7mePbT78B1rX0LFrZQYY05mUOXOI5Cvo9qLGy2JP5T7I2h+
PBonKkNPu/1KuFncvue8fU+l4l0UrKfZOzWQlj5RfXF7HSIOa1V7HRubiYLzks1lTjiGbnATv9CS
eOuFaFJmHLlwQRHnh/1Xouz+vM70pdVHrU5CS1ZDGVg4LjSwsnCgxv2FuBFFFT3BOgbxD0vGHKcI
ITF5SwklAfalGaX47c1ODNYL25kuiynLtt7haKBTK+jUgiywKfiTGRKfFryAGKEMzX09RDbq4zpQ
WjP8xJxJGyMAAE6bq7UsbSkLxcN2HLDvmwZedQLwNZsKvDGiZF4K2e6s7LJDHZEO3SLYufwjx2pt
Yr/CFGkYx26xwpzhfUjycwcDwgo2auM6mRYD9J85T8KOC1jUaCmG4CHHMn0rtsB92LhSFVglR6tR
HTAJQG/px1kTOiX3yDJw8MpfSc/V88KX3PQfdW+8k6q77WIAKOtZtvmD40QznxJZjKxRDisRwIxD
rmj6kwnpaUKB4kMWWhg9QEwFUlcGJdZRbCum7FgYprQui7JeOk2UDbG6hiUHeIbkl0jKijG4eGSl
fEtdGxztq2WdGuwYYM/6YZjKRYWdioAmZO05sXo61/dpvaXqcsn/O/a1SLnZ60V4U9gwjCTXDBO5
sOovprfQeDOmtG6lAla10mnqJ+5Ze8NqqvVWkKM8mK8i81rn7kmTQ0RK5aQC+c0JpTP+J1j8qPk4
S0J9TufiPH0pEIn0lqFZe2slEp7iZdLgOsiUjNBb8K0q7jdPQD4nsA+dIZ/CfQu+52XDiV8FiUhA
EOTILIXWr1JGI09mxxz9ZCL3UREsh2PHdO+BvkSmxJbtElx7y1SO54twz3p2uzYpa9fkeaK2sI4q
8ToKyqU//M425Y751S3I0w1/LDgypDWrK2AqHKQwtqXrpCvXkq7cUu1cq2FhwpK9uFVPk5MB4zo5
vRq7RmoQQMYEkQpVqM7acWqzYwfBXOJcPsipl1FFhHQLFY8OHZJnfQu4v4q0cXAxUpgIuKzSaCDH
XhVvpju/rQQlzbX1wxrm8Bz0y3osmcgx/LaW206Ft217gBpE5lA8KhRFqYZxAMsdxjRYNIAM0K8P
KgIPIe7WZpHF/4AyIMbeDhagJXLDsoeK9TnH1fZa2Z6MWiE+sD1ruXxqBDVp5tpxGrJUS8Jq3Y8z
n9KaT2mZNIFQqP5ovo4bdI5JHgZWSYoEAxsoQLdu2G4mznNysGZvjw1B7ma5W0rx1tqczkaIZl8J
C/1NlxjP8TMVuW9SIASg3RB56KpgDDrW3K2nUHVVLgRlQK+KAAL2qbgMkj2R2uDU6E/YHdnJUJf5
R4ztWdV8tdm50bfEBSaNULTIA/kAEAqW5t2shRsIp2Nze+GRmj8Zg9PcAz2Urk0amQzDdEkykxOx
XeYZuqCAuYjLoKPuioopEaDCzCtX8sq9yCXyD1batq7orpBgW0tbqhpe3ZCaXT0t+ohj+ohVpt4c
OBm56lJhyz9+qzxCxdOlLQFLOGWZnXWPyi59CzKu6lwhG2uwGnTmV+eSdAkV1koTH23BRfEo0a9l
fBevb2pU1xSI0t5GBrFTSaeb27iZSDGCRMXMMp3lwYhKJiHyPxgsKQKN+nucdOdcni9E65vunhbj
25SAIEZbFdP4kV3bs7Ymb5lSvfEe0j++aYDK3ur3eqJB+RpT0bu9zlvZeSSQsgp/DdD+Ks3DTX+l
u4gq93DRtmvOonn62Xyi+xQdPLpkYltBqRcwPrZauttjYkTBthU+ufDsG92j8ksycE6EC1jTSejP
mOIXST6LPojxdo5kf/QkrOYWFjPVl4XlUEi1Y5AbwG0a6ftRqL4acw/TVQ3rdyr1VsvNBLsmuhPf
63M3mO8bhkmdsneVWFzyVjWSPe+GF9t6cjA104tjjKFUKtPcSHabMkBbJshvrJzqU7xvaLOvNvqe
Wojd6uh/wj46bC6nb2isJSa85RUf1b4Ye3CnVngFyR7wKC9bIoL1lQHpVOn6qe4YWI2vunc64yAS
rEsom0XA+FnG8LE6wly8ZP0e1eRF4OQjjuuV+mx34xG7++waN+y/IZkpeMBlOJrsEuwumqi70ajg
NSAlA+dCbNf4MbOcjPIRePq+Jpfsc0UhFnEoKp8SpH9B8CuTpnmDwLqmhlpmRhX8qpF9eBk1nG2U
+qu3ytO0WZGq71E3yffxrNWCX+g+bUs/+/krhhs1s+BTho12HyVgpihAUAhq1Io/480gpMD9FagB
AVOVXz/XTmkznNvy8JlQYz5NoBmaq/hD4lxQ0b4HJdvOVtnvgJVsmCkFprElb2kI6IIKGXdYBH7u
G70b6KzlZfG6uDoTRT2b12XtTyL6nlgI+AAo0YF3MKDMblrOtvtdYqZeWKkbYVm3TGdxiEXdMWRs
JCOVGNJynFOO/0oXCKXqY11gLq8a5iVH+f0f8VRzXqqAjirAZvI/ScCqTZxsnHpfGQAn/tyI4lut
l5KbihsgK8VGp/wh+dYEEfxef5x6w9ck44W599Bz2SvXh5QmzqHmhkMbJ1W/XJIG7UJI4RR56BzM
rfP+1xymmzZQemSHDWexGBM9HZx0hSYdDY2sv8eN08dnl0gXDiePDbr41Bakucn7dPS8lhgECip7
qFsqeaL9s37SXu9atwCHytpgJ/qs/X+C5Kkd6joxLWBRCEjqkH72XX/EDBxfRFM5q7TpKPHESbgj
s+AF/LKQThb9W1Y+1E1zcBpoYYc2kodVRw6PFQzHbjyzgsXoeyiUwROAhe3k+sAmECk27itPss+q
0E6Txf4sFp9KnrzT7FL3N8tfSNsmn0qm3QQaE05GIXlA6fEeABrCfTmK1ZVp/iplGwbB7rqr1XWT
NVg7uA2vEm/yUtnpP46p2C6/u10OWuIjHTaOqsIjLuthjnlPkLdodgXm65nQEMYnrAGcuNm70bxy
6mu3j4cwKzi7ARvn/SbRmhiRqShRWzAxgpDTmZKEpIpqoOxD/jYtPcUIOs+XklJkOlPf6go6mJF7
CmdchdshVAYyQUox2kLzIGr5q6PTRAfnwB2zSlxQbG5Ll6XVUGwEGVHkAQpD1IMJRrMc3Y3eBKPE
0rpDzdEz6wo/Y4stNq1f8cVRi/eSBuEDtz51LT9Mc3kYC/bW4R389Fv6d4hYQYpPlHWoSh3H5eoF
lHLK/+Pl46pUkHT5CKJXmPV9zv9pGJNEjEmjf8LWyF/MsUwBsrtArrNIByfWdGuQ2ef672ZdmxPz
frUpV0MVohkbYvaeSMVVIaPVYwdroA+KXXvIE+gRxAe6Yr9xW3SXIrYrOtilOVomynlbOTToNC20
D3ORj5KcQ6kkPpqbgCgOzNjV2iAU0RlSRSym7R6eGeTW487c2UyHtq0ifo9WnNyVCSLved7sz1Hk
oEKn4dpuft0K/rI3jIDOrhpkLspIy7aooYQQLl3OUCd7rSYGLS1giJEgrVFDWyqamXJAtRa5V/2c
rR+V4mhSQo0grpH9tzZ9yzBoBgTXDMEVaJJjloLT31toBOoUzuJEpRZiythB/NSjHsmSu04nHoUy
D+tVCrGctJN67xicFGpi1ap4xCReBWeLATuSWaWv67gq06MWrbc05VJl4SSnVlipvfOqoqs646hY
/3rhIABZgYt4FFNYB1oRVaVxZOdMCshkPemvKywyRMnRoE07pt7LMN2SLS0cazJoJ0/eYG7XvkWl
wQBeS5fnYIfeIOOslAm7cCknv6UJ5BWxW4PpbMIOPAcc/9IjpjUSakDl5xD6ZajtXaS9st9SHkrU
6xiHKrXzlc6d9p72U1Csv9Khw4vZ4GAS3Q0LK73CsjqfC7ruN0pRso5dlunTrHmz8pmV3Hhbm/5G
ihiyyLuEaavBO1QLD3JLb/jcBm5shwyOdUMsK/N1YuWEC6HU2RSgUeBdPqeemvnMW1mJAV/kypM9
4ypfKj2m8Uh2kmWkQTHaS3aNo91nxLCJHoSxXvpT6SyTdYytG2sfXx1M7O0YPzFuatcloaIy/klK
AG/gd5OpXpcV2O+tSMhBaSgfeay9U/QRj7e6hWYLDskwMmB3CtltR9QN23Tv0xofnKnfP3giwcOz
C2k70vR6aPU2AJntFQ+C8Vj7TkaS3FWBtFNs3DSYjZItF8K5AaU1F82l46RMeJi2tZJzhoKxEApW
SiwQ7r7iCyZ7wMrwhdzJHjs8o5QvTAsBO3KXbWFVna3ZOqXUDZdJy/bcf2GI8T0mk+kWFDEa8wuw
BXejLohRJtRwcYAadI+Gh7m+xtl6kSTFliti1/QQWCeYl83Y0H1I2uRFmlH9jMyURMTqE3IOOKyB
KjG2vQHZqJhsVKVLfpW1IGigk2/s8AkFGYdJoWnsWWTVBZocx+VHvRjRNu8hdOlnTjZ9tVZfvQh5
j+UFR7hAqxLjfwERvQaC3iPKw9X/WacUpouSu/9RjluO4wGYNDWlrhV7MrEGi0KM9xJz7lCzf5rQ
yex42byK+tvsY1EVvxcQzYJX5TBpR5SInFQ2ZatZwh1H9IYdluM2cAGT1tQrv8BJtQAUyh2Fhi7W
zizK7UHN76g511JsL6konl6SbXpbWAqA4Rc+DFgqSUKwZXeX5TDjz9QF3yLZv3uFgMbGq0SS2T1o
bLfYheC7RsB+61lb4U6xcKYcFImfSHJNZ01gD/EfqLp20to9ypQmHNnjkYhn4G6t2Y5BgtHn5kL8
5JRg66v318z7c7m1pzpF/LmKS2cb1FSiVbK/EpSg/Nf2RJKcebNf6T+ZpqZTDVzHRJclHi/aE4su
/KrnviLPwaEKV5VkiDfqWvMPPd7uMCvAn8285JLk4lh4bcJcus/Tl7SJfD468J4TOpyyTnVbWos5
EZaEccyLciahegWEitVRj5r6J/aQR/qbvSiyLENs7E+OJSoXwWB+kQ81pj/gUQor5fzyKkzoOMAR
TObiHxiu+NQPyLoYsgpQjbPRPltWs+jl1cmipWTEh92+GFz/4sQx9pjsUE7noI2iMHQtZtr4URD0
kXBDy9vyhDJJIIn016w9pQkysmA+4r197G7NdFeCxM+Gc99ZZDQpytnZcy4yu4vKWxXFNX6nRkaL
Ff2Jiu6N03ot2uyuTvtbKxiPZJDvO44BSWK2ASMrdGG907wW8SydeMeGXvXMBHgmtrhKxLfibst8
nRvzViEYKeRHi615sLzbXp/IrvXVjCRQK8DUXCjCoIm1PcdKe14+4XVXawx+K6ULPQ1L0hToMuTZ
LJMwtjCdoCxFzXEtxJPlax0bvDLsubPGDcup7aK/EkRRX+7uy8UGK5bVkBEtYNu63jzSQqIzaGeq
GFqEZbSgH8agozl+HGkKLBN/3wlLP/eUGmPNclnDHdYe07X9357h9U/RUV1jLPFZxadm3U7z73hJ
CYd9KbaGnVN9sWV+Az5R+oc7/o6r/baTUyVO9VoBA2PfsIkXG8obL/8IWnVmWWmwxDBjnnFk5wRb
Vk/V0t9gYf3GdAsbuxfHjxUxacRxATkedlp5qYAow11GIAwNClqotgxVylli4AKY1+B2AiMK4HIM
FWe9yZvr+mVOt5LswvmNbgCNoLbiZMYazvfxI+7r29ZJZ1pclPLgSvNw5j89NxU1hirdBXhUJ3rJ
12oJhRyITmsE23H6s4qLVwIDxUoJX23+VbokY+NhPq0WY9iQnttpv0zSd8mdSgM/tpi/esnivEtk
ahg8OV09K5a9VcVu/tf4W6S/2lD5UAg+b9nobWDiIPikfqXmrkLieejQoq3dVWKBg9n7xtUfcxTu
OQpLL/NZyOc8Q3dBiV4t/WjQ5y3uZrCizKwqGzD48LqXsC3noLY9Fmk8W9J4rRyx7iL6iX+pY0Ei
sD7MJj/Pr72HaF6n9IOoEKHGy/i3S9QzaDteex7eQGluD2V1Xu44wh/ID9wx6byjqwvPWwbdosoG
mB/8fUWeoSrcRge8xIjUAtvHHKJAyjCBLLLb+tdCfnnlwFnjIdrOLKo1FtVoudQzw3eVX+xne1JV
F6/8LvMo7yFyCnQE/K9/X/s//76k0w8r2bj+tOTNrNaHLphPAat+V8EMf3GmqktiJUS1U1vGrCTH
4oVZ69+87T+UKvnBs+4Ffwc2tkUKphR5/VP1wN7qV7IFP+Ff6PivU0X5CpNjJTlXPI1LYk/gW48p
X1rDgEUK0B7WR0E+LX/dNBa/b3mY7jKbBM2nmH2DODYh7jfSmSUGyWq7xVdgjRoTjYfp5QXW0Tn+
lywGGWsw6jTtvSNPkbIoKe1qM666+W71E5wxVeat1w/DD8KM3OiRGee+fHJafLd4NnDXrsGmN0BH
h7EKLEDM89Y6gvyzwJE9cxS6dBTIEE0chog7yLkmLMZNmjYe7h8HGW5fCUmKRmG/k2U/QdYYa3AF
cw0ogNMRVOZ9CrcJl+sEixHAzEUaLRROCHZ44IT1mC6Di8tMY/uXM57CKa2ky0YJH/0WNyLtcDRm
1+rVu7pnb1sUUyyO2TdYuFgoYOiGH5uV3ldyFVL+2WnJB6jmv42WwYr/qhaua7nhY8KRhd3QgQJy
8CsZhiqTuh2ZbgsSoz3mBcKT0nHjpsTLXUX3GACASfaUUpfaTr7uCt6mmMqRQ7sON8sq3vBbar+1
poqqb+MjFr4KEptdXhGiL4+6moZWIoSpSrfSMJ3EQ86mIVtu2AqXlrQiZbpd5xqG8ZiU6tmazdPQ
6VKzNdHwlvRn1xK/TcooaDLijQydBwBd1DyRMS1sOWBF9xbnK7IiHBpA2y3B4S1gFXKbwZAUee4N
5MLW1bx24iG5mlJ2xlV8MoSGHIoewVLRpBuHQPl3+ncJFvW68G0n+V3FpigjU5JFZT3h9im52wor
f7kHqpkFIwCrgaaMP7E7zH8B67mSiZniViQTkoIciXShIhxTvyoll4DcOhYCsqKk+vHh0LHL0Exr
kmIpDu+rw/HVETnIEctDY1W8+scwpJdphF61AN38kAh2DwS7f7DX434d7DUpXWMMWMZQyzN9JVgi
uM3oylmzoEigs47WiVn1sx26/+HovHbcxrIo+kUEmMMrJVGkKFGxqmy/ELarzZx5mb5+lgaYwgDj
nrZKEu89Ye+1j3zQfRpH1KwXFrZnR1lC5neJ+J6Kgi4xR1T/tuVqdnrS+oOuz++XgZwLXetym1KZ
tsfZZygA1f4BH/pAgbkvYGIixT5p106jaXKaUDVI1ZiJ+gM0gb1kUvQLKJsIAaO1a/fm1JJ3Soqy
tZ0zJb0gvVSUKL7k2FPqsr51jn7LIryvqDzSfL4afzOMqfP8kZiFp5A/1qMqV//1NXXvI3+R2uZW
v0XpplsK5dxwEfYIOSQsQf4nijYcIbAiWOxBtPQn5mAnQGBUUqurYgjdl8XwNR+8YS4+AZdkEgOH
9YwZ/T5kO/E5VhNOLwlOAF4wkrDTn9sehdtx6CJMgSxN5gkfiU2L6OXfCM1KHF9dPx+XlARtUJwG
9DKVbWVhkgtCacgQe7ngsITJiyLJY1iAtVscc+KhlZUIeqiOmjz4eq2SmgF0IYZFXYb9CqO0JPZY
F9i9cLRP8s62cG9iq59puJhoLbgeG2P0K6X0LSk+pgQMy3QgYiJstHtmSFmGPmzAtapLG24EbwFq
3OdTS9SdckhqRMs9MahSv3gLGjEVL7KDF7kkYzLDE2f2mW8Wp0Y97TNG2937pKAfM9ezMeMr4cc0
oJBPNixRC6YghwiLDfuxgGjJRyStN4k5DkFAJS9d9SXkjGZ36nfEeesTYykyvPoeEbvh210RaIMI
3mva3G68lY75aoqG4b4dO19Om7C1sL5E3h5mgqz3yd6U4ImhnVDwZdr30rBuzgvCA0C6A35PV7l1
/kiaswLcJ5XWcxVOOeiH+aomSdj0sZ/EKDfMt17miuL0j8odZvwUJAlNZ0e2Qo1FwKJLt29ByIqg
Km+jXAw7I9b2pE6ECCQUAkf684TeyMVQd9lSnO0myyX0yTuHnXaChbLUKoRjKvYmwoim/TIl+xvO
UCHCio5mvq03zVB8s+ugI/anok4Q4EFWa3c5tkadHl0tVMoex7NhNhWo9XJuRmw5x/hqEEULDUZv
EOs17a2unnoClusGBwf2SX+c8N0rTXqcz91r0kzfIQr32jYQoVvNw2GzwrVhhKJfM2aLbWGcgOHD
fDOhFkmRnXLbCsyIoJTS8qQozDdMF2eOv/BDMKXfaqsPqT1jU+6sBZE2eWTbDljqmc0KtX6uvLSV
QASbqmAnOuxyJenPuDF6LJF0sZ+GPbm617xQiT/i9qoLqF7EsKSTFMXSApW8PLcqYYRIVfBAwoPH
A2AJ/ApoM1qHO2mhPWTkbyJngCTl8ZYlxzFDFUujQFQwi0kmlWjLRvlHYfFs/h+i1o01WqXsrGZm
uMgiNH7yYlcCT0VxIgrgInzhvxldLObYsJQ7icGa4PiPDzGR4T1yWhtPfscjZr0Q3ifQVgsJhT8x
pYcSwS0CzGNOZAtvcNcdeexzNwej3DINiImEjsV2IH4Pp+1OIny9WuSg/sHGpF7xXzGBMz+q0QXP
fEPX3Xkwst/wpI19d0enBMC3iRWvYRAnyaR5dv0nIjPq/9tIUoAOMljER2Wnx8kTqdK1Gg9ltuOP
2g7/rNodpDxoe9YW/NjzwocxHxW+KA5fFFDM8PGXnuDleTqmKppbIuXwGmMraY8jgDNHAWejMvsj
By8cw0TiPO5i8LZ9gHrX7/NdOXfnrRee0nxtDwNVftxB4nX7MO7Z+xJI2DGlS6/TwlG1kjps3nUI
39v0dzRfYwf/p8RogyhyZGjLRiezPXkBXMHOdD0XEPgRkkl4mXvkbMKi7rCG+6LcY2Ra8dMVinli
yRfSrE+mdqw5vCrtn0Vvog+IwgRVHtY6xIM+piqMfPgdQXrhaK3kc5l1hJSkZwVX0NClYQk7nnjT
QN5jD8tN4rVwDMHJPtq6g9ifSQbvw+LZ8XYw+5ySk8M/yWA7ekxdY3ZQa6gr2c10gDDLADq2hyVz
FrOpxBIpU3qmrBsMouz15FwUZuhP/xXzHA7AHRmfFk+dee603FfLOa5T4mdF7rNCatgrU5wgJ2Hq
PLV/NWY6Vpvh8FtRLIYmkQHKKQFi2BlA3yyFjoMfR4nSXI4gF7lVawAyjy/LgeyEAZzEbzMBVOj8
X7OjMcHMECWMB7VSnwCIXpXlvBQ9jRz154BOyR0M7jm60n+906JNwa+Bdw+lW2Dr5s1spPu82A/+
rifqaVv7T0Kk9951ACaYzctWxBeNhZjK0KPiys92Nfmsmb7DdmBnyIIFKQPvbQwY2TlPSVFHGIJu
cLkNEv92Gf27xpwrtW7YTkZ2IXsySrCCrlPGKeZOZIxZJ1xMB+2f9q+HVKOiHNMgosp8z2A1Qyh4
y5gB7xwHNKEZ6tbUF4SJTrp0Ao9+GksGlrXwVDKXNCwnDt9HxA0AnBZMkXzICyrqqTjq0BDjP4Ss
mmicMaVhTO+OabMeDaStzJH9qcKNv/LaO+QHasSUwiBWDsQsugw2m/8gqD6NWX3Akr/rjXaLRJDx
9/dcHk2CVt3VW5QDfnfjMIwKDejN+/Q8lyZ1VVqeNQqPJNvPsuMp6jFDv5RM2akzxsDg8YV26jIi
EYwK0gGbi8NBNlOXJy8OOUfZNwuLHwmJnFBo7/hSsbhZoUKSJAGNYLf9N5ESzHH/MCDxG6V9IBcJ
Gw8JKRIgcpgBSoaTpUBpTXhInXrc2Lt40j1V7gn3Vp/m1WFRtqHuHEGda9NvbTYJBxqCZhlJkxjZ
UQwBKgM4/fnjr9IlgRzHgUYRaf2C334iaFtWzglxOY3II80huvVfsy0XK1YvlsCuTPCFGOzLMNqX
tVUuttafm5fC1OEtB/89dGvUFEmUmMgFetJ2v8W03deZlVZmH9idWPZj+o1x9m0U1No2zEz5tElO
0G4U+YKZDpg3Gf/vuB61j2WYLma44fUrds13CzSstG79VkabiWXR+n+I85DtBV28qjpIDsHJbz2B
OgM+DoUCGsocAzje4oKJfN8dUnootTcPdZF5edwgHZ5wK8leUcJEpz8xorKHil4w8G2TfQVqiJXx
GZEbMjLcj0V7GuTu5JA9xW2iTPoPhA31QeIT67BIsoer+vbQ2bxiUHoz1+M6Dh5zWg8OxZyEYJZ2
C91Rg4KjMcNpzs7JXAM1687GNJzrvIUXuauPaUHDm9f+7MuL8aSidBMaDMdikKvwgOt3S3P5ddno
N8N75LaCZkdf02t+gtwAHr5bKwZamJr+cUkKRsvKgQQfT4N1UaOUrpSXPpj79ymBVXLXMVaQfyZ4
tAHidIXtdRShXcZkDZZDpkpIH1lk6eDENsbpNCbV+lnEkSRV95J0RkmRP1s4sTTkTLecPnAmsoHO
TiNOiEl3cNPOM66ypuQNYOufHv23Kw2BHX+wkkxVxv+yNzgPhplw2cy5xjd92xQvnh7lzCJUr0c4
ISqUTRB9tucAYCOer5O++RRzDZoJErgOMV4SA0igg6ec+0kCt1Qam7dhrJ+bGyRAoEzpZp4KSwkN
k1QmkV8m7NfulC5hEtlMaDWqu8bEW0cURSpArSScXakMm7CFnbpLOcpEt8MfrXVgiBXnapDkbbEE
BRHITwtMiXXiyMJH4UkukMbsLhYbnuqzdLp7su3qc9xZ0eg4p6W7GDRYXBDXxlGucb5eWQfz22M4
b0HonPNbvHZox/TL+mmftC65GAR6saLaNxQPEy8Fxz+LW6hFEDXf7RBH5ox8jw0g0nKIo26bwl3J
fg9sSxJ87zr5zlVBG7Ltmoiv21GtK55HUg1NvvwlVUN5rmAMGwnRIESVhN9GD6X9JvDXmPj9ei/E
a1d/KBLeNTwTS5ee6yG/7C9SChNQfyToxOb4y8p454m1/2G5Nh4VB48KKvmTbrSnll6QlER9mcMF
ljuKL+STw1v/XL6q5b9ygl48Kic9Vk9ZZp4WotAsspvFH7XoPhp9e9mPhmVRr6J7mu52Qc4XGwpg
jZFNFJ2KRD5RRj8n6YfWevqpkcmpiTs4H7lDtoi9lMzlGIdQnjxaGjDtqT8sSPXOguYyWCYRWglf
+NpfjyRZExkcUBhkycu25md5lJXk3NCikMTeJtoFHdBF9gybQB2x8VsOQS//SmUTG8NxOUyK9cng
+5QW8275XBe6YrkOE1s7yVNDjsUumirTbR+omX+gSAuNojvzluoIveA7zzC3N9jOs27t5/mHQSK9
1pmot39ZLSGh74AdCpucg4qVGM1WCcLzmv9Lp4079jCXqJrW6jTlBmP4JjwYd93M7kWh3bt+f8v/
9ApDr230nYwe02r8FnqdCmUP5GEyeVZ902XzZD+Z+KqBWTEnnk/ZSkMISpQVE3zn/27plyEoZ2vt
MCd7afw4b0fnw2ow1j2nDSwKBFuHV4X8P9RsJSwCYzTZDBHdp/0rZpa3Oj6Sd01sXOvNuQoKGa1Y
rwtudZvgLjqMaIrTaOYakfeHgfl5tT7tkdXHDcNTUvDooO9oEvlqYHpitG7bxTUhf4iReKRayyUF
8dx6DtkEoLfcWmgYFaS7BURpN/0rf8dEDw5Lc8XCkRb9ceFH4idVGtKqWXzAMsjS5JhLALj2ad8G
m/3DVox9a7GQUa46qLjfzTkGw2Rl2NvxhiBloOGbqeVnho0z+lK2tEibl+Dw04GmRIZU0d9L6K9t
/7kKsAHNel1ZOwh9DGQKDnk8awe9VGFdFmE3EywsTNg68PvwtIsW7lVt3sRs3psUBUZ6iiucLuhX
Uf9nXpcyhlYv9vAs0i5IMnAjVXJd//QJtju3doe+fU6F/GSDAFoI5wXzFjvuH9NntbbPsRAPqsW7
7qUUY2mOCcNrbkmdPtmGuzWFGWX6oIZTTaD4YDIvzsI171G97DBUsqVZohYsMRSHvIvyIY66ub9u
CzQ+sFnDcyvUi44WyKTTJfvGQg4098/cApy+92Vdva5zfYV87TrMyXR8+ERbeUDMve+l+dDeA7NB
PacsZ6EqaEv+f7Chw/J44idlPLkZqqfS5r0zEFG7rZaHJb75M8CxMQtmCuzKTWDrym3tMa2SAVbK
qqcPYIZLhDJM34g9d2qKtlfNJOANAABwme4GQY/fJMc5S3lUSgav8Efy0h8JzexmBRDyrkZelCCa
Hhx24rQ7ecRq5qKU1rkry3OPYXJbP0iaOjEmDMpl9N87JeB66XJCyRDKBQgjdL9uD1EeW4zBTNHY
W/k3igzVb64rPsvuk9RoPnJ1QVRov4M7Bt8aarc09g3fANRiOVXJ1p2Y8zw1g0aXJlxmW6d3lD+K
vteM8jX00335DburledIH2EnYnYRhjgJOw/VmnygdHInySBQMbuaf95TsWnF6dL2vspEzBhMLnYY
JQqFJ5h4M6uDjAvr5Jgda9i37VcF2cHMk6QxcZPKb3wrBF6oR3skeg9Ce2woAXypk2K8nwkaWOmT
i3ZAdNbAANiMr4S8uXeqVw6B0tQY+sprsOL3A2Fe4EfpZfm4pcxL0CiNgh7OuneNfk4hkDKXNhZ4
ajrVA18CGE9n4zXiSteNYE7c7I/uLHjAXMz4/EZatqO4WkHMZF/Mg4WG+psRndKCFq78xWJ4Fynf
76KJ3vBQ/nh/P+Q+CZBykFXnJHagQzQcgNozC6Ecjy0s5+q3goy2zlWP6CAO0OE4V8rRuuozCW4S
gjowV+xKjuzo4/slo5Zw8Gr07mzgQQYU59kb6xMEvEToLOWj2B6FxvCWRn+b3YZ5d4oP//0FR+fZ
5WzPZmIdSTkEO6jhXGzAh1anrIMjOLNFDBZbC8xpCzIDey8mNuIshmmnvjsuLb2RgBJp6nAhPWSn
EojQmAxRB+VQI+rfoHo12LmmrQSWmL4qFjMWR1hC2R7LEtYi/rm53+uZflUIBGQnOXEuqIiUlB4Z
+fZfi25qMoazZq4XBQpxyyqOMJ2nAlO6TDEQm0c1l/bJgD0ZzxLPBntnypeGB8hMfeoWPBhj8qM0
xQ8D3Hu8wi5Pyx9N42/r8nL2/3LRh9BnGUPI+pXx/bXJq6iaW0Tnu4YZB+8PYkne32hA1xo0XzK1
cfVncbbAqn6nmsL/qH7VKCCLMQ2U+LNguz3aGP/sKJ1hfDngADxmUob21BK/5cDxy4tpXKpxgiXF
yD8nHlDlHEhOGziKjMHvxFRKipcj4Yvshm1Gv3qEOFCQa844RJRLtGnUmNl4qTRWHd3r7fWkZIHt
5hPgRbTIftJqyjMTLdP3XIt7p2SPJJ8ePskTVw0frLAGPFq6CutwKx4LHO+xZh1JIvpur5kIrQH/
joqX8vuY+bVNCdth2GOmIfIqSEPMjxrEyh1rjffJuo63re3ZFq4nh9HCwO6HnE0UyfVfGoMKulTy
z0SQy8utQOAStnwhqi5l8UE/vEuKbmcsZCGx0ylSnbTVanDIF9vwcryFdepp7Zme8QsW1GQouHtV
cR0nZZ8h3Cy1I9OOzwVoAScuTjYQPJ4g26JBRzszVPthgkjQomoDcbyQbWBggxRIcO0GWxFJzc3e
emUb1j4DyCWa+XFwrTNQyMwBYVM2Tye376uE3JjPmmHj1FWQi62DhcjU7VH7SJOM2kdFaBkT8IX0
J04ZSDS9S8AC0EUm6hnPNa6d/fYsRsiKzEDMvfTO6XR7rzF7kkkaxmN4h43qZyd1rvHMlDspAUDx
l6NYUoTAQD6ZyBLikR6yHwKBrtQhzSSXuJg3r707nXzT0WFsShXEYZ6A98L7ijRXkPZeDx3mNxlQ
CBaYBCJoe1AZHglAQtlJJszaBKg9yCi+Zfni6GaUWvbVKu0b1uk8fi59zTZ7v62V13TpB4TsD7aS
pi4+yyr/xJrTKiLsNpxjt7TtkdJ/TGzOMkP3Z4RSMakGRvW77lC2tuVRB4DbhB2T0wXqcSvuNhlO
sqGicofM7NloedGXIAkXHPkFIT6j7oluPMQKKUaABSy1j9j4qlmQyVwO4cRqLM8WDqdsv/TZGcjP
JSc6ecg0xqTDmcT7cFKxkvNdC3EXw+aGMJ+AXnjVIB/SJGEMycw5dzxMRK6eE/Cuxf7g4A3HMp8h
KswxASNgfNdImZdxb5b9elol9ZQq1qmVkW1u1mkO/Twzg3ca7ohrCn1kyY+REFI0M59TP0wNV9MM
7pURIwnENNmKKAOg9P63EYzo5Ym0bkevmr5tOBI5J46KTwF1/makh1lGkUHljHK0fCxF5eM5Z8O7
j7GZa4tnDuB9EtibW8DMluszpbXTzgNekcwiBgGrl3RKNvg/mn5gI/EpYVBNZOOcd+SDxMsZBbOG
qLBSj8RUGi0qs0710d4EcUwMQkGvwG/fGnttXAmMoDjMkaytelB/bPAq2EYR4maCINECe12DabqQ
xHBZt/bSE6ExjkQZ1NlZCP6PmnbTURjG4jMrITbUIJof8APOM9+IzPpp13sJhJE26B5ry6nC6isJ
jwBwL1c54ulI8O8EKRkPYiO0B4zdAlV0ySlXNGQ6TWjCg7OuC7Mu7J+z4TtXMye6dsV6VO6sKzuH
sPlUHfVyWRzpMuOXEfhlygaqhJwzgzhtXQbLbbgopPuywRjaYq+Qx2fNRTjidZVcA9Pf4bJyXcOT
w/mr4/ydFjUYiJZQYPJNTKQdVAL41YwzQwlw+OwzCFJXJ/Lc1p8dWTYzIXkjb+88c5uHiI7mBzAZ
wj6rdZ8QmGLJcA4lm8gRrpfWPDnrHKZJf84TgHrQ8K2B63w7LJ250x2CaElLE+bNaS2mmJ/1YJBi
AkGiQ8+soJWh82LaXqJ9H3qNsBKHOTywXqiCKE/3McH3I9eL/SCFkpJvVyarpyn8H/BnNOW90mF5
Tdc1+5nn00UnL9zs9Jczg9yyHkJiFyWtTxw/kfHTpxYWerixhpEJEh8U/CH7b635yNhqb+SVVAiX
NMKYVZLuz18WrwLvwnH6V+Nkkk3kYDjjKxxgpTJihiKUWsVev/2SWrym1BZ5dyOkfd/RSjHD9DZk
IRayJnJavI1sMgRDVXnWt4K0wzuNMTYzHLjggzasJU2phZKjnvXwuUkrJEGbO9KMAJB1C721+tXu
imvZYTsN6ZLQulrFG2BYhQzo41kPOJ2Iau0Q/thSG7VGj0FujESDvtWW+DBfmlgv9sP66eTjS4tr
uuqo6rJHpys34bLhh2j5ZoEjlXln2zFFzhqoFPN9zKHSS/Udb1R5gUXxlXfi0AMi2i4dMjqj/41u
5zAeG0rxwldi2e8Iiit0JYB/lXbzLe1+v2FYlXN3+u28JCMKEoqQYdOPGwJbBDTHzTK4R1jmOgo2
opVROgSCFsvcRKZbw5Mdv1aESAr7RGO6A4vRUxqdV+zsTROKq/2zHG23LK2DIdYD2zCSWloPjAaX
oB7Z4BKtueWUPyfyB4vUhVgAynurkr19iHUApTVJyrkVTfp6k0T9kAgL+lHxAKup9qrLfDcBT6yb
/tPDwkTN2v3ga0SC1bmZ8Z4msP222rcvbFwrZvPVcvy8cDWUDllDbNHQBRpu/DEbObuxn5MN5PeN
oSV9uSV9uU9av1kBBRAx0fMwjg7BOOSNyT885YfM88+5KXqW/xwBjZVG5umXMhifFtKysVZeqhyf
c+kj6/9bjX4/vJn/gjViw6Wdj9d66SM9GoGGhc6rVyUuQHIHE42QAPy/XNw1ul9p7+eD9kz2c9AA
22iRn9UKugEDxeWvdN1hg52hAeQp5Mj+TX5m3Hmw6uQu63x9puqmFAfDxnm1TC8THrSEesBYzFdh
baQElw30ie6ZK86jwsOsJxGSGFvNr8pMN9cXBU8b4loURQJydTwmOG4SvxeIZE2+FGz3Ox7Eo50h
eiY1tlEdBpXfXQ12eWeK2VedzLeocLKleo+xtG/1kaArInzwjEUvynBtOGDSz8vPb4FuPfmTwlZu
zcrXEx54VKdNf4bOPhNl3tmcRIyL0XZ3jgcP0p9P88Cf0j4vv3ow9oD0jmTebVkdJfEWxezGJ5LU
zbG71oF6MiHaXNRIrUZmcODVCF6Q8rClqRjsswwGxdUvqSqOi534OZu45/wuq+q4imwyXueenZ8R
CrPF/4VwCKhodsK8+0uKi72wkVGzgDTvJofVpKlstsDnuiBnJ8zqSn1XBpmsG3j/EMyncGvwb49a
VP3rWK9O8hP35LQ+ymm5xY6Idhgnt98QF6i9WEPi7ytbFxzomHMAY/6oAOqBLpsUJuNCECGpH7HD
+av1izHJ3mQhS/llUWfMzPht1qU7RBlgIk0WD6nHMObWbm1ErGQjrDBOCZzFGW2k5Kl+JgGhzFXm
SxXTBz13y3wk7vvW9xYcP4aE22X4AXuava6EttVd+aI4fidZgYTiuD+zM7zkJYY0Esy/Br4Uz1H8
3uloUk3vaznpCzJzMiPtbXFrPAstNUb9mTko/UjXZcWzVIiQvRIcgoT1YcTjMSlcNgKDgXQa4mW/
woxfSXPrT8snCgONIO4OyUK7a3UD7XsaWWwOcDEjfZQAfpaMkkVeeUPhHLpR5knoDqvzN0l5jfu5
0HwxW0fN1HxnkINeTCe7QMdp/9JTApiBDJX3XKaXJwyNNy/E9hWuYf8BiJhYQCbRxUspHL9AKWPf
h8S8WYl8WzNBO/Nh/ZxdSRT+RHpbPhWvxnaeastSlmwV2r8bflMl0+/CwsrOQlIFjolCmu2C5C/Q
uwSZAQVoamZtPlpKKP/5Yp1UPJMo3dm06AFIojpVHoCJQyv9pHMnsx6C+4Ky+GIOrnD7hA0Z4Yg7
mzm0vjowPxkuJjwgT/kxz+ciZ2fKpfLCnYKIzyBPR+OTcWt9jaCunNWZ4Jy8u4JkZZA1wHnlYBwO
IiX+j8EHOgX5MO8ccCeOeRQStzFTtWzbVaQVklk1z796SXMbOwJhCDj522gboO6eBRZCkbz4w5Rf
9Gu7pVu8kifa/lX/LXRvkEkiNppQvlsdzpx8jqhiqsG8tBZmbRHU6uwuKA9y6sIif21bgkSTXhKX
9CI3WIxR3xH2qjWyR9yHh8Jd0W593B4SwlF6omY0+VPteS7JfUhILLNrMmlJGK+tQFlvSrOgp4lB
jJE21Xd73Qk6CZAEfg/CAHEqFT4wHYzNCdiuJvg4wCzdw3Pb17hQnKJ/J4ggI8gaPCwQajiQRVMH
QLNxR1WnLoNPmgJC2Bsm+kmyTgiJuUrFcp3XEaMZzmUIjuV2UaDtzhiS8FwRjJYJ8A5s9tWz6y47
5JiePmv7df6SYIsggakyV9Oza/2pYYpfsHZjVz6qFER8FkQ4UM9v1PNkufEffemCoVAuFmps6IKL
q8dw5j7S4gUUlHzKAU6Fea92b14dz8exyoEp7fTmo/2TIaA/9Gjsk8NidV9os7+ouD7rjHWIcdPY
qmnEcbQs8EoxnlgdHxzxSY9pa+UpgyGS57tZBJXBQiChGjGI6avcOFEDNgck0x3SkT7O9BPTxiJQ
eBLoJqoK4yTnYJL3Q4/pbbxVY7yTB0wBhDtCDkmJsdrlTxb7N5TVtwKeFotUtUIUl4egSmLJTVO3
OeaW9NCF8VDN4ZHNr0G1Qicy38JX++cM54i/w1LbUC3QTEyH+KUOjB/jHUWPxnWV4UVpQE5mOI3o
yt+spM7RbqIubk1BEiAvaWWvOOPZS08Qrr9agorgYhAxgE1G03r2MAf7+/3a1Yz+GmoXqWQMDOQb
ljTrPdXu3HjvaMxgxMHSAqJihvll4+Am3Rk1cuLXBuIbUmyPLd9GsGKDZlDjsnQjDajEewWetctx
4rOYrPnLrF2J/Xwmi2dwixmECEQd8k1VV9Q7mP/wMLyRNGGD1QCJEgPvis0ml/H9DYVajsxhIHLL
08rLtj00kYcVh4+s872uUf791/7p2+045/uC6EKnZPQpk+B2Xno9IOktu9QNe2QDKm3ifCrLX81U
bgaTSpKgCsTP747vmXTFo9KikUrQhgOhQ0M7JgawLZ5s+WgyhRZc6z/mn4LIBKsKpmLz/7b4wglc
yVGv8k3rG5440iSsUBZkJy6k5rGJrnmxKoOJ5K+16rxtLopNPM6uDLb1W8MzBAnXNrFUXlRZ23Va
tJGTmObghTQHGfIFYjPRWZDBEeoBJuP4ZQMDRnPGZm+BdesUlu3APbCso/e3X3DCX328PhgNys3o
TUCigp5W32aq+t9bnkhiBZlf9QhZo/XYyPfdQvwW+AB8UaQbVDVMqXpn7xX8Zma3XnoGSxlnYEY+
yn60NPy7oPo5W7sYkAgL0QQfHvxUr9IbauHt0W97OSUvxylPukKaI48Yo/iEm5Rvub2JMDOIAsH+
mI3XKa2iTksuFis6xs5xdtAinc0qQ64YXeLMOUmu36QfOc8C1Ln+uoFokwbmj5s71J7FZdgsXI0k
t7UmOuLet6kS7Ek7GaQ8yn9VKQkVaQPvA/3j3BqseQN1OJDCzKGxt4qToSKmQMufOuQV8vNXUmG8
zQExvjhnoAfjZbP48AWzva/NCf/G55W5GpP7HKrKUW3dNQdc3SoBqY/14hqJ4pYhn3E8Hei8qVn5
R1mbxn2BPuxsTYRwUG/PMk7STeZBCLfxZuHayhzbT3Hg9bwP4xBNZR5iYz5p1lPuFb5g4Dg74fdc
J//ZpfrK4H3U07WhdDa35ZU1u17AXy7Yf6DJwoNec2NbvHPvOjmwnPZexstNs1z2vps24+qi0eBl
mepBEKtmE9EhYC4yCLZfSeKzpIoMkaHW2o1+AYKEj9zZ8aWabHfpxG0tinsFBKgkIDBN7t2HPCc3
k4zSaT3jnWPVihO/2CHew91OyFSnI5fsuMMZ4/UsvEBeL3+neNc4MYmBRThb/UmXRj5jTmvvNiws
zdO7UPm0Kf3nYoqUGCd50EyYHTfuAYLtZk9tlms8c37LrwFvxEiKg6i7g9aOF6w5vP1n3Ez1s6sd
XyWEjojTgDcxKG3If/FVWuIrsoCrVFdRgVWlct9rCghZGxtlYODMxnLryH4CIdNwJBecCU6AsMa4
AcHdxfvYIk/wjQhHaYu0jnDvIXkj7fHUXwhj3vfKwWTwYG70XdazMdNni0uVLpi5fs21ROZLxuR4
vEFLzgk4e+vo/7M5/fnDk/oT/O3QnbZeCSZXfjc7My72XUtObU9OLVaMN217adDREFVb27jdmgl2
qw3KmO/uh5MiwmF81eylHJ2NQ3Dul0GHQxxJfxRQc252SVASPknKjBXvT+XyTNlVen6jVKtu3TGX
ZireDIW/aAyUfWnIHqVZ3ocmwRxrR3MWBjE2n55kLBaTWDYqxiR26sk5UNi2iLLCRD19y5fzpBFe
CYxnCIHq+RPHcy2Ruv531Ogq+V6shPUhpLvNOmk69nLvmdUSomhlPgtvlf16hb0ykZhd7BY+sQni
tfSQ6f0r6VEScbWGW+gVACXS1TcH5dRc+GD95tKyKZNZBTRgFySomNw1vpBlXx4Gn2kuI0okMh6b
WoC4QeIaRo8Xnt0T6WlWbrg9aw82KRGnr7n9sI1bUGhvXY4VShH/KnDd7TV3JJz3OfQf+bKhUsEa
mh15B9ZxeVG9pYxBuIewbq1vIbYrgQF8SQcDX6sdX/rp0zAEGRYc73N5Ns2CGfDeOqRce1QjIwe7
9eLD4puGqIqeyDMX+fD+uMzhJxVnnmLs5ripNPCWWBkWGpBfjoVSE62ofeQr6eAgwhDX6c8l016i
kz+6LPvUTltjnKZDz5QKXS+kZIR9/dlozItJWbzxOyD96KZwBCIiFm0vGYD0sY/X2MfnPjuqcEEc
aYt6TYuQ1kvTp2xUnxWAuGnibt/YMi5zhNhtymDdtNYtKcurzfTwXfQmBxWEYI5mTU7P+SZwUCM7
A72UGYxH9zPQ6oScu1ZN2BWgygL5kbsdg37+qzL0Q4dXbMYrRhLPvu6h3GCgi8340MMsqM7r9j+m
zmvHcWxLol9EgN68ihQlkZRPpakXoqqyk957fv0sFmaAQXc2+t5GuRR5zjYRK75DCyElKXmxAWta
Vy/qH5FJtwhKfSlbGIzjMWdtjZl5lB54yKK8ueuS9szz6G0JnadkcTBLIXOwlj2rRNF0LcLIhcW7
EFnDStnIOk9wYq16xOyb0sq2KHFY2Q8cVxUdu8BgZGhIM8LQLXCK3CaIgipLGBx7kA4JxmEVC3Nn
qoi5bI/Lh7mi2qLNnzLGOtRi/J/lqxEn8OrThtU9xgaIwNUh8BMXg8ZdUsccMxzvFOmJsufv9hf5
5gYxgViN3I6U7oruobuPGtYQakS2AW1mmxOiSTO/QtTL4MiGtQwX4ceYVJJao0e0iSemIxK+o8oe
r5FfBG4gaN1NugpScjxq3BQSpOaZJ5KEe6fMuK7l5NY8zT9RgTRy6M/ZhDtzH6r4nFi4k2QnMEJO
8DshG65b/ShS50WnRh0/mIN9ptL6SS2cqk+YuIFFaU0AmsGwh3iyDOR5yhc2ttlWlp5YOCwlE9kW
62Os1mcR8Zwk6d5S5reswXTX3EPliDvofKxfSjUeJ7M/SnzzjBEE0OCYYX2XeYmZEXYbXim59ukl
P3ea8AAH29M7GFr5mk3hqcYuFCFzJtixL3dDV5wlaTkbqU7yjWxrNX1C+1GWsjPkWGIsla1ZtZuR
Sd/EZi+P8Wlc6S/qmaUvJWhHlA9i6QmxdJ9BkobCuvnhqhh5+Rwd5HbeJeV8SbZriE0DCe5jtBwW
sYWKDWid7zfiBzYx6DY0hq2l+Q/6VLDLJbcr0Wt8G2D7V1o0m5lWTaeJZH/B0gFQZZ9h9Jb4BRtS
T8TkGhkT0QGmU1nTvvsxROU6MpJ51OjlObgX7ly9169i3V9myjCjwjZpmO7P9CeppKfBMam0h+gq
qZWLuVNnP81ET0nNW/vfQLrcyoOwBOqceTIN0YTikkHFjChy1HeFTFhFQl9jGCi6SJ9APFohMZdU
wx/+dDWrXngHfaG5QkevLGLGlH/LcKMULhazMvfFn9HE29fvQmaEJyFoX2LTuUbxh0nErkryU6dp
Rx562/y0xvyiyZxlFTvCBsBjQXRXDren8Cmt0ah6U7YhWsIVhH+aHDUy5XU8vY2r4zUVFNXL1smv
2FFw8wU4inRYyNfob8h/bW0cD74UP2M8QpopBwUPPd8J/UPlyMgSSgx1OTUroctOv9bXRXn1c/fu
PHtSVJePEic7Wa+oaEtsz929C5np/EesHJkGvbicq1A5zzKRv4eosBDbzK+I9KYy5q2Ycw5af6gk
R5gaBD5w11XOOVysYQGnZshZs1NX/UNcoFHq/CmryG0Z3LX5JcG2F96MSTxkmEO+TfzQcpAQYp6l
ka/IwqkrdqvREJWEo8H+Nol6r5MVCYwUbEaNSyL3n6hzPmR0XpUqHxTyj3BC7lJ5tu19gWI5PqcW
cLtPfRv2yDvpZzGbC8QhKX+Lvi9DFB10ZmUmsqjF+gPtox03usro1uw7Oii4zb9tXliRGkz9WVs9
Z7/hgo3GwbkXc8tNUpbRDVMMdCGo1RHMyGAS0ZaDkYJyRshzKO1F9UipA/9lPMrkC9fnjH+K3XoU
vsZmN+R0q+2AqxXMPkp0i+TEbjZO1RSeRAIgBqKysZhRfMby+eiAyD2zIzivZnSu+jk4gmeH9iWl
ClbY5oDTH5PBPpL2k1acVJ3enhVE0pIvxnJQ7OaANG7YQLwDpAakWuMIiJ1NzfHhBFb6hc1sTwtZ
QGorp92PHhsQDaeDxrNG8dr5TRw7xbru1QeWBjSsF2r/j5pQC2dO+o9venReyOFj8hViZ+NQOIW9
cdK5aeoIGkWwMpnK1CvM0SGHCUihKCqR22vyXiMOdPN3xrrgoCd1WuFQin5B84fhNgfnOGGdnaqH
wnAAUHitoxFj021mRNT6PhM2iYy3fCA18Yfh9C7DOqe/Y6nh5WK4a1rwGKorgwq6zOGYnjSZyCmi
8UJzYKQrn1qyxCoQgh0jZFEB0nPShVsbGM4oDB7Q9G2lmkivfkSrhtBfZdzHKqMkYrbTRddczmjS
Trlm7qvyG24fj9EUukVIPxNrCGcoV0MvZDa+Tm1ATZITSr35y5BLAyQQPdKYNeJPZtaxKpcVEjVX
K9AjDtiB+MF1UxyNnY/nXsUc6Mz8nGVdHJF/82kBWiqLU2cBstWAluM/gGiuemBZYKTp6JNcE4B4
OMaf4hyjTZU+9D76iKra13DYC6xgYoSD1bpr39I0R8iFW43fH2lINa4VWLydPp4n2grANxbTltpk
hx7fykW4hpB3imy+IWC4GZ+iTV62xw20rhphq5rH9epl/eT2+iMCG2C1uZf2Gm0sMXyGvTqyLVkQ
5EGoJPgUQOyOjLslUD1y4nKhrw0vI6QEVo5RzBZiEU5ijv7G2EYo1Pfru6RYvkrOpZf01WVZJK81
xlsYX7vs89+1ZBWQWy4R3BFmibKSBtxLt2pQgPFDPttSfdK9ZGWO0jgii9yFRe6AFt1Ci16CVy8J
Q+D3AQySucf8qa6wzjj/ZtuCTieVkVML9BeChPKygHhlp83iWNtfJBCpjKEdxksyC571LwmJDh3y
kfyII2gCAFTrX2A/yu+WxiAX0nsT0sHFEOBG87ou+bVeWH/Wsd1mHUv6x4o9oCGEEkNmzoIQiCvc
QcspgApK9V9CpanBfAZjnqywyxYTvyHsLipsSWBYmJYMTPubCm+tx0KURtMZFHAoV1cT2e6yoKx9
68PiWifJxTCUYG78TiVg067hM3gpuQklFTjDIIw9Y6HsG1buDeYeK/mpIW2QTg3EtGQFtZknUswT
xYrUzCSiHlWjrqPSBfSpobAYs79ZzRZe9gR18SdZ8WXsxxC7NVz48z98gdbu0HBaAqgUcApob1lz
NGTa5aw4JL5qDJKZjnaP4DJQw2MO/FILStTYiSj6oDeEdGLXQqJyZ9ny+IlS42DBGolGJuoJ2hFc
gTlu7dgbBssTYFSiQ4FUHvRSdm5G0rv64jJP4+UYe2vNKmPF+TI42qT6s8BNL2ZOs6CfRNOmElhO
G+WFFNEGwVKLQPRbBhtyoH8cKJYMy9ZSYOlFc8I5OcHF2FUgBXHs7gQLUnPVH4j+cSmWdPWV0LFx
WrMZ8Wib5aW3Oxl3ezdjAlMu3WBcQYxe056szAleXdH52ar4aZEGpN0A0LL5tgdFV/q0U75MgEhB
gIitrm2ARhzHCoNGwusqGRGwK2zK7Ti9Ju1yaVtsZrg5uwVLq8UovfMjZfByFLTVUZcJiu9LNl3R
abQUe1lIVAqxfVjQbAXD78/lL9FILlooXyDwXuGHHwxCCUpb6jEYT9HDSti922Ri3xkfDv7EzOUf
SVSMAuLM/DvCX5XVRNnS3IaNS4J7Gg12xBWWZBjrEHbpCLv012A3EyfIUQI1H/l4x5yGYjKeP+FV
OqA398VKDsBVBZcz/MqwEoY5Cnqn15z+NdK+5fOTTfGbsnavYbJIuloRZ+6Wj57V7aySfod8fDez
9+WX9eO68hOp8IXeiWSyYxgIJNSBmaC4so6Uk/20gVSt3oAQSFX8pXL6qHXLDANyKjmY5sFl7Nev
Xo6vkYUbpGRWEAUpC4wY4uu05TSsR1moTrqGhv+AM+tOupZAx9u74PrIkSnrdJ/FdqJbuLbsnMdA
arTL+Gmw5LZRufHi96WrnpkAlq8W5Zvc/V7u9FWRfiz/Vmru1CSXZSiYOpLLBEwH6OaQoRh2zKAP
KpJKLCX3EUQsk2ngBAuBDK0qwQ8uXiWwNlnxLObei3UGEx9IuzrTCMIQMY/1JmN6qSvZk+FRIhTR
FcZ0VN6JDuuQ0hBovEZmcS5fm7xlIOgUSohKvCFwRHZ1i0qiqHdrCBoerXEMYbodGYZAKoEzYNZ4
B5gXiuYuW8DLMSg2E65H/KEMBVlJEC8iBBmn9fwkMahr5buUkncydy+FsrQM6VBl800kfpx8KK/5
0KjbW8bRBG7udQZqpdw5yE3X0JMZZHHr3iSjvRv1TkPbiOu1eklmFSBs9le95WTeqWwKdDXZ1y1F
ZpMRQLJeGeCQcuKGhuRBdYjl8Da6ky1w+xsEDg5m7wqE43wmKLB25y0YZ3Cm9o+iZKdJFk/YqGm2
SbfibBUVr2hNOK+J/0v01C5+fOqj/nBAuclvM/XyetYadBl5eNYE4dzJ8nb50+1J51ZpzopuBtVl
7TC8r/viwR8Pf6aSh96wvArhxhDjJ2OWPH8O0uJv/2vQuM+gtVTvNIdW2t60aL0p+EXV/o+B2QfU
3ieRnR85msap/0xKeuwuOlRyjVZiZcsSciyRHss9JGXrTmGfuTpd92k2Jg5lGpa/AJmPHb5h6/DR
Q+rWTaDikLoJpztIrKsj+Hyk7NhN/qvV1J1GFdmcehVm/aP9ncJ6kmyaFUG6ILC4LI5Qps9etO61
oNkqO+qIIDtFW89EufjlJECsn70IZBjDKZOfm0m7aeD3qE6JrJ5MJHVp2fEZSQQ2ZFeIV1v9zRSP
R7elfzFxHxoeQTWCHkFn084G2sa8y85xtgZ5SE5SUTqLKezGePHMvaMCcXNIwU7Y5vQDp1ABv4NU
a6S4UAT7YbfM+/cckTmWlOO7iOjIjRYSwph95jVGdw0XeQyke2Pdlb3rmLgxbE2rsKiOwWCLF71/
By9RSs+OmJQI2U3H0OtHvFPsUKkg/qtiyVErxNB0OwLjgl/ocqH8cyfvWRBG7Qmdk9c6RI4QpaSR
iDXUiTNa57lkPHZwBqN3U8QgOsgOJlm7kFQVFd17hP/baokSsj+NXnD6ONsvVNDAG9a0IhocfQC8
zGU6hpcN9mIEGaus0D4WjEktp4eXgdXUy5kKVP2lICvNic9dZHkl+WPUpUbEiEQgywmaHe9/btTX
oSZ5KqoffTQ+ifXOzNsSk8THoHzZta+25bc8fSm81gKvtTKANUWtGwkA5tGApdCAdTEISWjZ9KbD
8B/7GsjikrfyUILkF5Co0sJrE+LOfXITLbT35KfTKOd8k3F9LM1w7kqozuJKoq3hdxi4hhkC2iwc
WXnMmYsEz00advgVALuUJCQerpCHq+Thyni4antdleeShjdY9NKSvuThwvOtEVQKE7GxkGAXd0OJ
zxJ3LaJrp/+ROM+p9pdPkuVh7FZwEAgRwnYugnuBQDA50k/efE+KBLiaij5L4KSqjkBo9g4pdHi2
FLQbB5zDu6+QpBWt26OWkvEIM00/xY/+J2YdVr53/HROhA5zlOhBUkQEil/XNwNtT1aHfsjX2Gk+
qiB4XkaePmfoxqxysvJSjANyTQdfoEVqNKeSKpPxIzUnTZVfolC8wJbpf4sBH96BUYDS6k66oHCJ
SK+BJ2Ppa2CwajfpXebSQKuiXddwuiXKzygXXp9hWeqFe/uODuY1o2OGZ/I2KvhdsNSp2n+dnj7C
yripUndF3T1MOIsstxVADoI+FQtHjpODYYmHCFKrmWpH1kmFfiq49oeCeRN013CYiCCS/ToHS8tI
J3nKH40+eSihJa8Q7KegomRbRkfdGnDmbyLyOvFioHo2l+RS5RVhAzQZ4YPGi7kZlt4wOSrb0ocd
BVZQtm6TO35VaM96IwMd8Rnh7ptw9w020Tl6EJfaJfsZyP1ryP2bFx3mCRFXYMpjMJVdj65aP+l3
Jd/Cd2AZ7cLU1uRNfdY9I0LmTOVWibsmlu+jOWIggyVpkF0EJ8REfJycquMIrYTCCDW62BAho2uP
QgrvI9QFVXrBi0EaaG6i+zC6VFFzsYbxUq39pUFOub3Ea4ceA689VpNjwY2MtgYfrBL/zNIIlVnB
gXRp8Hd0W9gqJIXmH02hzBaK+elQp6QwzSNwzI60w2ajmCmxto/Y/wrfk1ni27H5izNhMDUvPn9T
4qXMNCYUB+CsYTGHHoVVUZs8bf2Fvb3InqnhrFS+Qum34dyRa8avmdGuCj+kYAKhTqUbYrm6rXiL
TdbhA/voIuVWiG3pZEkI1DFL611/qD8dEcU23dO+/dQ6fFIDLR/skJFNUkZmaDe72fvIjlm4zhr3
tmLPAptDM7tLuXIXaToyg8WGd1bwEzfCviWAm8udEQ5+KEonq+SaPouiHji9aykPoUNMdqYpN5qb
fj7rIHQZX49ToFj9OY3hEYCG0cdX1UKTtDq76OLbxreFnHpL30K99qwGlAJWoEG3TufzJCqk21TB
sq/fRFzydUzIx67a4/dJZsmdlgdyULQMGg5r+TF/aWxncnb5ylt1lLCDQHV3fH2fYioCHXGemQct
Wg5QNnumIBbmuaN0G48JU+iJuk9S62OINaaF1zrtQILnMRkpCuSQmYPduMnMpFfGn5UuXlR2Q7mG
6eVPiIFb9vUmBRCkuUpHtuxmMRaO+pgfxQFwG+KhKF6vo1l/jjHz30G/DKHyDi9A6G8I3ZghYaBo
+0s41Of44GN1MHD/97g+EDChPIAsbll+sYxn6Wq+gFO5WZXbZvEdS6BqROPAE5RLBwe8Q31H6LtP
cjJ5+jeJp8Y4xz1+BdKeTGH1tCTxMxdnhToH/blFqGBb6F2itdvJjb7XivmlLuv7vFYf9k+Pgi20
iHacVZ8NhI9cRcF6QceXRAzaSiKj6Pq0ryZHI5DTLYoGec4hBR0lMBa+oXTphD7iDXektJ5CRQx/
VYAE9n9RAYPmS8gl6YdwOsVkAWzKM60yaQsIWNXsENWRolNh6WRei285jKOQ0K20O8/hfHEYTJA3
kG55A+gEE1JE62q3AAuLonknrhGRDbUHedVLedjL+aiQF/25MWt/0fkpcodGB1ERAZxaEijKgIZh
8pFtTlBRYEEeUV2wRlDckZlHLgNkttkyHsJq+CjJomfdZeOCk/ACNyCaJfORToR0QQVuqGgGCvTf
BK2tvXmEhHI0Y+OY1Ooxo6EgGilRv1LImelkXeI4J8oDPjN0fzM9YwUNZnS7RATaPNtbEOqpdVaS
zu3JrvaRKPgrYVHSJrXkeyAS4mEayIKE6c465IFV1lXU1VndSfZmONAVodcoLgiMiDwyyHc5jFlF
6fcC+tellA4rANnP5LfJv261cNMHLQntBY7R1T3LMgGuSemK5F/Ss6PROWSxfOsh7+lMeXJJvVY5
sEqL5mJdWY/mk5/3iMOJhK38NItuAAUcI46cmEKwdWhqiuJD+BramPGyeUDWLyBnLyQDLpRyTGaQ
wTGKT2xIpFAoX13MRpgjVMRSiraJeAhyXCpXRrNHt2DLM6A7dPbG4mN6ccIkvvarEkRgYQZkgBNT
cQYeA7v4t/532y6v8FMJoaEKsKtrrjoG2mlJIF7sW9N7YmiH2BXkFpEK1AQIZEIGCM1KyDM0iLGl
Jzdgqy2OCIfY2rP/FYGlZUZ5EEOej2x1y7FkUEnfQ5eElcpmPKohMhjLoxKTVScwRCHolRlWAjcL
2ivJA8TG547RpqdAv0rhR3ZiBsjogqLFQBMzReV5cbNTYqgvK/PyUkMHZrwg3dTRh/QzCBn8wRwW
FYqmeiazJ/FzlOr/rN4hH/m6nqa3YlXuUSdeh2U4m+t7zMjFbtxJ6naIMgsmWQbU3aRt2LwZD5zY
GIoeRd+8Cjl/jw3pvXxlT1XuvZ9nZUr7roHuxphuShYb35PYhfcwk++9md4j5Cs0/1LTuyS3ufS4
IzLhXFD/jbOH/zfOto7iY1F4WxMk/omzbcHkX+lmc1WtiZib8NyDFARC2hQNyEY4bbyj2+U1yjKz
2JHiOQ1yWQoanj72Jmk4P1shfFYNgyAwhFH+UY3r+Tw6LOJJ103cJYeorHNqk0xIYlAINrzMgqYe
gr7QgzmJz+0MkzOu7nDE8EgCF0EtmKyXPFQYQ554i659PV7k2uANTc7fqLlmCqQ/i0jR/30MmYpY
7HVGrocMAcg6obPHQGhRuXaTnRkg4oQGixAZkWzQ5/ZAgpSbYyrMp9PEiKhBDUFuwzFFiKGhWdG+
inV4bcoafXhIFchrtb3j85256paeiISG9ykleQk+uF34LU8M4/LKxKTVjI6lMe6gHM37Qyga+z6u
mKQYJTNO+AItz5fSP7JGfQ773IQqtRhvRt2+wvSUx+09erREjiQZHtF4eu9+m4d2IFrTyy59vB/r
wB7vjOD3GfiqQQz6GpgVlrZ81FzZKnhZ1sMs8mrLKODKoNbxwECumxQ8NU1/RjIEdxnSPwCiIiZY
S1LtKNc9tWfL1VbYwwiomFp/ZOpU5HeTiZNiva8yZ0tr+TVe+Xz97NGn5Xb7a1KZx3a6Lw1roLMD
jggqYZGZ0+YWRv4yVulVGMrLmKTXOp6XNuEKX9/6Snlm+bmWUoDJHzkvsbxgl8JjX8vPeGaahhvT
fFgUbTOSzBr4PXBxncsLahOhxSj8WuKRDc22GHhqmj189COFJvnpTXgnCzmouahxbpEuh8M2RnLE
qvafw7ZOEVUQ6ZMwG8Njh/5yrqEUkyRKcN0KnQSgWf8V/kYvvW+Kb3Z6joV5Tz0JVCLUTOyNYQKe
B8rFgXJR26Q8HX/gJuPP3gexOvv9JnZT5RNTwRtgeESEQccMFTz10N/iJTlNrM4x7vYGWxTFsWSo
sdjfdIZaSUhilNuQSXbmNPxy+M9ZHJ8IQjk2GsawxhXcFbMJiBsrFH0lnL3qyDAdl+JVY4w1yzN1
4HIvSOMcTKTUUCm3sIV6PpSceCFCl1WIjtYzKmHoVsoDBohhnug/Tu2anCRtPjrKlwwYRTttIS1a
/UoTwadlL+/Ip25ZF17xCGlhezPb8joykDIkFhOojkxMHj3iR8TYYNPgZ1EJsMskRU3BnMEMiHRJ
DffuhH2E3bDAIv9defYUUb8KoO6MTLMtPjfQK1L+SheFkzsqfKPISJVFWyTkKEXyvfYl9nCU6o2y
7/KI8CT+kKDgiNhD+2r81sjeNmfp2hWoS8xAyMzz6AK+SsG9j6nb4x3cpNc6Yv3aXlBnzZPii3kf
aLldDnZlsH+O7eZnIWhixjfXQz7E9MB8lBJ3h2PFEQUOEgXBC9Mc1ihegxZ4YlagAZ4xgc4IFP9I
yUsg9EJ03oYTRmLsrDBFkpMG0AP55SLf+r5rrEkhw2JOZepKnfUmcK9meCSlWwedftsSUTFgkJCc
rtQZluhOq5N0QOz5kHxkDFLY7U0eyv0CrgooL5wvTevWa3Mxnt1+NVdI9tEpgx9QycopXGxDnOHj
lL6gZ4epoeuQrXup6ocKA1HsS6wmpoHm4vt3ZH9lsFnD1NxJXp/M96ZU7nGj3ftKui/OfozSqxod
8tm6781PtauC/LFXFCIY5dFnbMzqxJel2aN7Ad8cqoEEQXwu6nOTqH7oq4GAvmkFkZy32h7HhVui
zis2oBc0oZwZ0EyM8c4uSzwpEYlYM7hgioK2fVMzKcgXLAR7bZkuUT+gvW2C7gbQKxloxnDMaNUh
nsANycmeuKZ2t3SETwGDm2ZGXRjyGTOT/9qfLPxDgj7t4EFNoLl2cj8cEN0zR7DYDmXHGAzcSI8S
SdNRokdB9aRQgpeslPlgE41Ku1iQOjmYMY+NWsJcB+VQIaH/rzaSICT3cWJlWknXue3uA1d7L2dv
Vla9VDQZVp254h+9kZ69ZjyXReNrOqbpYLdm/BTW6qGa/T2KmltuT4ip440xZLwbauMkVOYMf4+p
bbHA/mhalAQs4DItdKoIQlwP7G1IEUjLTrVCWWyRZxyQHijxs6A7mUNouCKViLXH9lEh5xN6/Z3x
wzsirRE7IlFt7zUqHyslriKu96rlyNjmJ+UaRUKgfBtvLaY3DQbKUh9iDBscAYz75tvUErC82iaB
Cu/SLYmLWxNOl/VmimxUDGoJdiOz+CPBzWg2r2qt7NFa6KnN1Fq+Fz/YgJ9qeUP6ATZ11EfC10nR
rbGTo8lIoI/X5rtGSbd0A0v2GpXu5rJPbT47kF6dp+w208hUkLnQY10bYbdSsIMTSqTOQyLCtab4
MRvvquh240q/omv4Moqd7I3In9L/6nORIpHdaAlV85qYz7EKJff2JoTw/Nvohu35RSwL8hZABrnC
CtA1u/DIKudItPK257qHqnSrCULg8xLxUoDYIErJqEfCTfRtxBqmn5UvoKuANVMeW2P2NTUGAzuB
BOGnt8e8dPjx+l75mkgNZvLeGQ+B0mNdRYSU5tkIaAN7dK0+qRRG4sWWjMdUXppHrK63PtcvpRid
SUOgI/2vSU3PyXZJBnRst8jyubHCCybIm6lX9+IdL+KhmIy3Il/eWZV3wr032odRz+Da8AxFw0P3
xEpF6iwdlz1iSagsuXXIyBiEGXEqyA3K+PAo57Y0XvvOi6ZxU84nmbZhhCeH+dUO54ht6E5ax0AB
m7tUjcfyFQypHccpQydHEVd3zpMDU9aSDVliZUdHvrefqiICa1F8SqZVYIwRfrAUq3G4JnhXy0OR
ZE/0fqM1vYRQehst4P67bwGXxQjGWoFip1JVjLBb+YgV+QMbC26gXfmfVKbveay/ug9NAYjDrGHc
hLcLczwEZRNpe+qj2bJNEAWPpT1asysAdNFXiaySct95bPoS//tdmBG6aDQQrmZYbhN1biG+bTYS
MsD7makHRZ9Oggvbr4anPE12NOY85LxW4HdI2WWvX00LyNTsaT3TYBGWPVmcDFfI0ca8nZg8vTCb
F9mRI3pJt3X6jL4kQ62UPnp9fhq6+DYI0kZB3MB6jcxMc7lUdflkZASagaEeroJDtpBXirVSNJSD
kuMQTskCgTZrZtbhLFxF0XhXJFAATHi4lql9JH8uQ8A+adCtRSARXJ8sz0Zqn0rNHUWtUkWw1LEB
NSKRon+ykhVmqfq0CsdRQvTGbHE40FfIVFHrUDkgchy4ic7E8k8/j23K5UiiZhr6vXkYiYw/J78V
Q3yDbYJdg3Q8zuDiSZ447BfRZ4HyMa7Gx+JbshyUDF4WiiWo155ONxphGYlrltFiiSBMHw4CY0xL
8qySxHjzYNwXCHItBLnBAbk/FYHaor/TpKCdFaJE9CT+MpIZM8zVAu+MuSdKdjVvycpbYqzbYNw3
YAzUyUZPRpipEB5ZHjSUNN3J7OkdQPcZ1nxidn2w8uiVwE3eC3DBcjLd9fRYMyvDBNQ0sFuZ6U4n
2ULNM5q2gRS6iDvkrfbALg0KXCPSKw3FaV1RUKYoXhCSdG9CIjzGtr4benO14WlFhKLZYgZR7o1E
suY77WWvXjQP57TVH1ZVcTMRs15J8AISw+6pNSUyXf1IVlcgJelVMDqi9TbEGXtOceDXuCtjhBQh
gZNcHyNtJrVhOERJcSw71qGQKG7SPOynDOGAFIK86KhvDQ8SpY9h2BcWbkVYH5vfjvoYo7zJZHem
bmTRyJ0iZs1LbkZgy9ZN0pA7R/KZhES210x+3Z5mlSbS5Tqr2ApX2Tm1gedgx7Tm/CS2dHv0pWP3
HOfqsagL7lFkiTDu+pW22IzCJ2Tut0JNzoPyu2BjHDkLW31LHYOOggsAUmvmXkk4r8ZpJlu3KG2v
pSoxOyQYtWG6/t7OCJ53rPIXMZjW0WPb34ys8ckTtKg3dWPa91Q52X4lU1PZ4rHVzv2U7yUzVb0E
stV+bEZTVBTseazoTGNrcwbbMzfwRq4s/pdc2U8MvpTDNBWHENROgWKA00KBhxgJqieM/qCslyXJ
b062AAKRYKycyoFREELUlR6+B7aTSFe0lpym9ehNOWscy0KsAg99Sf3yoCzSK5+ll/Wl/zHj9jHp
3XPRAMBEAV1Oq2KCgfCgfdQch6HWfDTN+p4g5WE3vSKVtzD9swH9kdXmoTIFMqZzJv6tNspWtl7h
LF3r/6x68XrGD4nOLLNcCB2O9x2mF0moPMUUThnuHeMkGzuDjqsjEjcGdTKztP3OW/MqfQkYe/li
adEiIU6JMs1JhwsVQoV+jRyYs/ArIS0LfbBrIDGALHuNfrO01pL7gOlEbhCf6A9r1qAX1zZrBkci
cSRp0l3PLIrmRzm3arhjB0mFJT19AJXzdZRR9pWMqTN4VRmpJLs0UIGokyWIfKeiFaklKaiF4ixg
xS6TvyIK31Yuz8mfOvGLuvE6pTiZXeS19I11so+Z6Otn4RiOC6B7YsRrprgdhYu+o4TrueJbofRz
EYkYKtHNNiCyLNT/GAwNpTbdt1BbZO4spT74NeBrOe98QHzFCMUIbAnqrkIQWENNBzij+/ht4Pzq
GxQAPfI/vthxeqk1MbBBqzRTaBXFfRSjR2zER9E81pdwl5qfQxoRTBK/KfY+NoVDTWVOHvuhiZoD
BbTRPmdti31M9mmqX6MuQqguBItKrDmc5Bib5rhKD/koiiVTLpMGn+d9MbBwsCscRkrwzjZ5DGqZ
npdBzX/LrD2lvnl2CQG+mX7nsjCtnlqDOKt22kdQoPDdBe+sAhZngwNVBrNdrCsqkWAbJanw56vg
13xaHZ+W2QadEcICnm7UUY82+p23W6ryLcV0uMlN+FHb7bJ1vfpMlHvrpzQXCpMCHRd1VWnHQTdO
MTAQzsUXe29iHUhTJltoYz53CN92mWNqvZdXZDWkUDQ2qm6+uDMpImMZyENJFEYZdOhT1t4b4i/E
zPvZSjy8Nqf08AM4JEix7E075SuTu9OE+6mGtaYu7DA2hsIGhkqYBBuJK/g6Kl2JHn42YJCyN+BJ
SeBsArqGiyr62gA4wdF/iVt+a5tsQ3YfGUdvXHE23OpUuUOuxQYIRWp0ImM8O/9D1Hktu61dUfaH
LqqQwysAIjGTJ0kvKElHQs4ZX9+D7q7qh2OXbV1ZIoG9V5hzzFZVz/lbDbAtec7uls0unaFlzNdc
1W/TVD5UvKJjIJJ9CDdHyoNi7IKFA+tSjiuWRWqKxhZYx4448cqXKFkkY0syj5IHygHzaN2chG8o
T52N+FbJMPvCko+t8b4Y9zqJvTLRDohVenH2JgomnquEIlZhKzhtboEetteBb9O9xsMWNL39pblm
uxI0bOtQoLJx9C2FbIefKX9mFMxrBaTLt0zu4f6rMfTg9VXkJmVME4kRotvCcnr5pIyrV4Eh0MfM
mXMXEQW380eJ5HjXahIvnAGrllhec2G7pOei2gGa1LbI0PDFPLH+9tt53ZABrM4A+H2zDHs7NTMp
YUkTyvoUzOUK+/lhyszucb92ntG3kbA1Ry3B6SNk5/k9neCtEF3QxMsZDDfglvHS+gg3WTgX+klY
LMRgMyZ49TR9FkimcU+gBvJ18mgsvI1bDWoJgd6Q9AFxQ4Rlsz4bggIXrsQIiX7t/2GLDZy2E5PG
8svgUkdGdKjIqivhZ5JIxmzaHAg/akJxqTgPEp4he57NU2ZA+RlulTXcOT8eGrTSiabi9U10pRS0
X8W0BTIfN6z9P3IeZCo5iaoAYHo/yXV55lMh9Y7jkBEzycnpkhPsCFuv1g+UW7BmEALikrQOJSFb
SgFf0U4HAisgnYgLf5V18PZzyaQyhgjMjeErhCJk8yvNZ+DZqR6yIDxWc3ryWnTk3KHTJwEwFn+r
6+yKpopIVA4STIY97naD8Z15GX7/T7G304k12Mp6RKnV7yGtzt0RERCaR0jRCfm3Nf1P2Z+nhZ37
+vIR3UdyBmVoJAsdbxryC4fGV0bZ32DMyJTf1tNa0T1hni0xmBfTVSJpqj8xeb8oG7vzSx3O7JDy
jFELjKjb8DG8GiNeI7j1YmM5Kzj7xKyw05phb6D5hAmM1KMAhMa4GYWo0ie8iMCkQYJsbrMuZ4Z4
uDMG/szTeSYWsnvFQtK8qth2p0PBf8oF2+SbHy9phYv8h1yvKDnDvmFzaMGiSm2WeVRSXiq+/GlO
dxjo8ZYoiZlzkm5a4cUcR7TIMUvi0f9C7yxGi1QHe7UGlgIdVLWCqvZJG2wZukJ5eqqbDRKFldcE
/4zyViStYPV3fkzgIBPg/RXRCiexj3FJ2K2XyGuyVV4rFt5YLXcmCSfjm9QHuroKX0brGt9y6hHK
Z1vpHxm6QBcgBkBLKx8+9INZxmEyGEGximHaTQEqF8aBXGgCw8Ptzn4oSjLtmJN1NHjmebTskabJ
rBYv7hRv49yBd2aL9DfNxpRd2nw55RQcHy1lkQwMD70qn5QqOM1Hhy+gjE+WIpzL/DTzMTeop+Op
OsmjQieQnwWQ2pK4nstaOuewmZF/JyhLxWD6yDFlKNiUWU9mNRYn8LMkZbvDB+dtukfSskY8alFH
aPMyeDVmREAslXvEzSAlrqgxbRQh6qmHjfAnhZW/Alol6/7gS3KW7YB8c6kJhr1wZwlqE0FHdarU
smvBT8mDPcIClOk4uRrG7334UZP5boyE+NEaaaUroaXUaRxVmSzvV7zkHk5VeYllcjsEYptV6Yps
7FZ1DkoF9pEThJk5KoQ5yh7NL02r8Vq3YQOVvJ4X24TpyReN4cW4TpPxsU/SpyY1X/W4fU3ID8T8
YYwGpYZ60NFHNInNOO0mO2aeX+dEO4uA0isyELzVzR4TW9lWFK71MlxXUrYM86RIN8yMUUxWNb7V
7xK4f3vrFCzdpoxEZ3Fn7VR0cAQGJoHSjru8Qhhgb6nlJPHAg8teFL+Iop/Ms3bNyXue+yCxLsMh
B9dhntHDyxL7sOq2lqKr4svJJv1q4tUKXIthvywDZUnJBQTkIF8XTfGwdgmKQ0zriKUX5i07UnZC
I3q1lgSAdDwVEhC0nd6T1LZYfOw7p8ihZACgCu2RoJmjlCBm1IeQdJtcWI9DtxxZ9BzjS+0ooGEo
+u8DGt86gblY8mVh6EpeP17CRrC+5mV8MYv1gkhlxECHomEFX2hyKQjKehTXPTLJAASYNzLcFBEy
9D9idQpaBregXvwsVmkHl3DNSMhljbG6Bs+sIlxz+Rf23Y7+GuaE6c52Co1g0kh9wOShuyPYmZSh
/cbCA7NeS/A2SeGvQYvb0nDpJyyNmM3VNzVchS81VC6WM2UX6XFrjz1eHlv+bpjRywjZ1xaUn7R7
8pNUaTr9CR5d/m+mo3FN3AwxwnG5RGZ1IP+Ei0bx4ThT+GbW7hfh9DVDYZLN+WHVx2FG6kO6KTy6
qQteeS8oysgl4Syy1M0X0TSP91a3O6mBVyndatW6JtrHMsvhNNWXYajPooTp1YTBzEZOIdKJlZXZ
n40uu3Ib5IEed2EB1epg6iKCNGKaNoT9Xz1AMWzgA+nU2s/OtRUchEivKiWLapWGnKIlY9ZuYZiG
8cJlkqCuZVCg/KxoKXQyEeTsJJLBJeQMHzMvnd+zlZ0ilcrycm6w2udHt4WfYv6C3cN+2BV061bU
rEcZUYS8WLZWPmNUdZUarAhdew7BacKw0kcZTpWkF8JSENmNkKQ4CGyuIfQnOPmQRVg5j2V7S6f2
Mk7p+R3cGRN15VDUq9fq3D3MAoijQsAkBwUsOavBHKay7kLnGg0qIc0EvBcjKUgGKjJE8ypRyy1J
kKZCq6qm/r+SzOVZyPwaZLYBVkNZtwN9uQA5EENUCRWJFcnN+NbCejU8Brxu9ztW/zfvOHfraYpH
uHFpXwZLVYaa1gWYlecjsDtmgCMfpjNPllM1+aFWFnRq5sEk+t2cd5RRsdf+rHHeywFkVzUOzP3U
TViejpkxkssSA8Ub35cJ3EdfEGzQ4ImboAzyfFGB8oQlsk/du0OngveAWkLYrvnUXsVVvQBHHm3t
B1izh1Ikb5r6uc49f17tWZ4N1XQURr1c7sehTo5psUUD0AFDWEIAwKhkdKsLquOLpNQgQe6hxPLe
vN4oXXdd5vhc56+bLLcYzdW8eTBpoU5N42vn42ciFOlWCsZcCDR9ZQOfOQK0lm73FI0hDDvwJTCs
mgxSFg0MM+Y2O03AqvsKwXzupEhZt3kOj3jOaVxEknFTsiBo0dku3xA1J9lVwHo0ozvFK5BUmGfR
E27ichZz4XQc4XNqYWVlwXfF5GoyrzCw8nR8A/OPfM+6oY7TANlRsOdfggcpakRTZSDbBUPDbDsj
PbFELTzF0QIwUh97TyZPHaEQymClCw1G7yxrmHxZB5ElnYgKvedNQNKrkw4Cy4H9O/HYCF4kymFy
N0Vp8143N4Ltau6C5JHv+QNR9X3RIQOkF7fZfivfRQJpuSsBo61evhA7KOk3vq5RC5R+DFOaBbRj
DoGfr9UH6q7TNAA5YiMrwcrCzPcZUywJ0ucQuVVP7vAs+KUmnHg0D6KO5Y9eHr+1mw8HFXGyTKHR
kb8MKxBh8qaPD7Gqn0jxH9ofa22uOYbiOn1bLKonYX4u7E3KqGMEIX1/N79jR/imsPjORjVM6z6M
s7fOAnYLhVtpqe5MmeTH3FFLgqFxeMbo+/Cmjx0c/GI51HpzWEilyU3ZpZgR18AhQYVLuKkXFN2Y
80jhUwg2EIWTpsyXPtWuRR3fCAF9DBI6H+y1vTU9deY7rLBe+tKsCQHQuRXYogKaNBEK9L1CcVMI
zthw/6/lcGebfTeW5GHg2q+d7Dl2yZciy5+Cq8slpKyCYoa3BaTkFpHzQTCwvc1I26aUdHgj1AQ5
LPM1XBese6xGUB1hCTVaWgZAS6nZ3zYEJr2inZoxj7Tm3leKg7NO4wuYiGHpWOwy0oiW+hv9jIpy
MY/HM9N48CPGhfLO+cpoYk1jDkaOTQr0oMXeJyZGoHNoCqIWyA5egjl/K83xKXytygYnDXi76Y+C
xnQTykWgLETFtYExihgXE7/tU1c1LsKRRYEkjE5rgR0Z27Mios8p0eGsUdrfMPV5GHbDMt4CjbjX
faz8gaUiiRqdTkd3T18uqgUQzAxMp7N7deNd6y7iYl7qcbz2f+WB7d70FCaU2tOF1RvtK/WdmH1Z
bnLdWxywnZ2Y7SUT4jPOn7MxWCcJTtUIkKZtQiOn42GvoGph8rtBvoN59mAM1Or2+AosTxjO72ej
yF2NrT9KAOJE+Gyl557mN7AlDyGTn6vRoeT1y9D8KbXn8StlAKhj6iwnjKg0BgaJPpX8+izi0zLo
Z2O76GIVFVt1lTWkbihGm7q99Se3U7SvmizPcvyRkn630GHK57YeQ06/9SqWXSBiSQCfiG1qZ419
1N6G9PohnFaddCukyxwgBGxlhmBnLC/76a60orPcj6n12BChk9dO2Iq6WsGegdtNxgD2b3laqaD7
FWp4Cid7aeDaoppRYAICS8qgh7ytMLoROMCRwHhb1A7pIPwZXYlvW0ObYMh4EUaGnYqrEaWZIDso
UTWpAP3zoBIQ/DikT3Yb1dMO0SVg5WsdBAaV8S8NAj9pFIcK1FAq/TVSDrQXhZIkm4XEd6dXsCIS
iYjYumDTI9XyYYSNBg4PB27TEb5ALHji1P072Y+wQlM2BIh8DIil4Cw2/SfpGy6LcSgSD4Uts8nh
v+FtIB3Ref0wZUCim4jraW93UCQ74BGUsfWjmeIQLS91m/VUsuoJZ1+XcNTlbznp3ovfUEeNAyLS
ojmaCjZYXsa6ed+QhPXqra6KAGCmrwiqx9ELRfeY9sAQ4kOy6mE6sRbumbpQFigkYYC1q1wJGXCd
iOFS3HGUwgFCZukbPKaGcdsLVPkbgkLjoJc7814uQXbJy+vR5V208xHD9HyvRVgJDMDz+EE+D4pR
jHoxeI2AmX3RWmj922P1OQ9GNCoCV1UexjAV1fRTmYHpIoUA0MEcfOUtIGSDDKM+e4GA42PTKyfw
lhPy0wqCXunJKW9rR5wUE69ZY6XptF8xBj2TC6rm+4HYwyKOU+pMwR8MWKGh9KnkVi7gCpJmu6WH
Z6VDqEOO26PX3gmNQ5GbRhYAu6T5UkU88ZXMOYZrksF8lSjRhjyppCdKIrF4q/3pmg16lI7CMW9T
2iThXLC5jN/nJL2AK7RNsf6STeHrmd9VYBjAR5b1b3oIeuRcf8Wg1IuHZlqPZpCe4Pm3RLpgDHtr
jeZtR6vPZPHJgET4m0+is0Fjek0nX7nR+mOB2L8yn+sBPFubcCAV4mCQ8iNajKgx9BoEukSlXjvq
toYocRg4uR2QxYatR8sysjuYZ+hPAadxrxTsU0zgXvsZg1JCTvfG76vZVBQe4y6M1eWBbMylMY8G
MI1STa6pvt34oM1nfeoO4piElgoupXlBTDa3ZPINyeNLSisHRMEoIEKbqdfB2lfNqd/IfZ/Mg07u
iI4esEaEkSAUt9jVx7BXTLkMEnyX6PC75Ea8JzlvwG8oRx0mOS8ZLzCDwpclg+vd9KWZxKeFhIE9
KjlAp5pa/vDybboGIvUakJ0GTvs1LIrxLjXE8QHph/97bNHqEh6z19f6hB9z+b/P24bcTD9nEFJY
xaE/ye7GldCo+dl2qIUX0Myam7DufGn/YRT+z8y9UAi1LHZfZm7jaj07yLT51EGIsBk2V9iSvDzc
ly5EY9RRbIwQU7zlFWEJvnnqy4+Y2ITpKWWEHk5nStZbIsdQkqUbwRUnpUIuRxkBhrdfZgcEFbxn
ctVQVxWDr1umDwmAefCp2dnPLLd0x9ysrrwnAba0Kyxymz73rQRbtOOfk7lmGZyUDAeI/yMb40Mb
lrCryT7FpLdo3khikUhaUUFakRZPPoFb7mzUb4KmP+f4XZWU0ywJ95Wl48xiNvfPHdZ6Mfbr76Za
D5PhCRXsSjK18LsFo6f+XOm6hwrQNJYIc7FCCK+RJP/tDY7QVQHy6hi4FItUPPWieTLy5Lx7jWE+
t9fz1Q8u3nlfaumiZmQnZrAs4MZ0Bh1cXamiXM27weq3+rV/JV15WVPDew01Sf3Dg6Uw5wORso4f
/A0/jT/Vr0bFFsOP0GqITzfslckBfDiRDy2RD92WYrCBJ1F0Hxlc9A5hMpWQPRjZ2Uqbc/ozvVfk
/21Bice86iSuev20Z/qpW9YTMdKnAjUl7uvjjPlzCISTjlihBo26iuKVSZCV4sCF5EZPwQ6qYQwI
M2ICtAE3L4WhETN7M3H/GgJSYiEDNmFwun6nbXstd95OVAmVkKCOCQpQdinryIaJh7bKFxJjz0fh
VHLJgTt+I2nlKYslgu2Xkd9nDYtbf7sSP3GOl1ds+P9Pm6YDFv2v9o/E1SnWDIfs2HiyqnCw0HoJ
0AtKaQ+VrV/S2iedAw11OzPzA0c0o2Vk2AyzViuOcRGHKuWBLEaagWRAiBnyJN7MjrvoI27qbvWP
5hlHZDgYLD2L4ijw/WMRnqyr1N2p/6Vk4DiXnqs8PARZuMkmvOeR+SdSb7bq3oAllBkrS0Y8bTUu
nDF6rXZVJkTA8BjrYR+VFHCacNwM08fSnU1AWlPTi9lKdExRezKHJfSuVAMqFfOUn9NcOiOjg5sR
sXaNrKscTbvB/qXV0f3xU8vc/dPD7P+M7GvVfMfhNUT5UEb9SMkWsAk/jQnjMcY1UnGqzQoqTubN
2SsQigEhPauOBpenYdT4srHn9PsRyX3UY/UnJgNPKJ7khI5J9mXDmSQVvY/64L8dhfXSkwKTTQWv
8RaBzTqI8Mho0C/91FxrtG0mPn1PP4yc+DmegI4xslkiivWSknxCYqVfRaPOdrRFKqpzEWIshROS
hkAjK1cbVi7tMZQ1kWmvyiEfZmZ3mq0ZATIUemqRhlokz9rTyiWE9MqmoyBMPetubbxcGVWoMEIp
tf1WUrx0b72M6W3MnY/DYZw9blsBsB5vca6fixjuIIRmCe2aVTysbkFB98Lyv/WNzt5fma4yZKVr
P+nsCYpwaN2EGQZXiJcxw+iZYcDz5NJYYZuUTDJ0JhkrQwxjPuyp/FYPxRsO/mcidY9Z8lQopcnf
QU5OL1GsxThj15QbjtSFlz7XOzef+0uinslJgZJCHvJfRW+CjZ2BvAXJv0k27aV02S5lGD8NblhS
lpZ1dFMTBDPTcAAyr3CcAiVQTFQLuA/dYnFT5+HC4IkXqJULP8/RqmzXWLDO0l5jt2bCn7Cz65F1
Nr61wZAT7y3L49lIQ8V473oLCl12F1BJgtrQQG1wlibcDqDT7RTWt7xgQ1G8lr6ExbmfSbYBi50g
J0fBhMsHqqhlmHcrDC46tyyPSo6fSn+vrfqDBgXWmZInb/ht64kJSWYgkQVsk+PrQBcACkjuMDLP
Wwf1G4aPm7NNLAF15T9e86SUNGXIAdM8H9SW2F1GSh0/hsDSgS8jueY5vOLlw2TOltH+qC9yb634
M2eMTsmqS71vinxrU+L3c6jDYIUOhabqFre+0LzURgxshqWOZJK/FcsMc3rP4WgBHBzG8SK8QWUz
F7KKuk80lP3Kx+7l55ao+U7Tbq9Ep/4mZmyWZmgdn1qhHv+L6efEGCw48TLuuKphcp/+kjd2HFFQ
DJ0NK475ynzWBWySMcritbkl/XInzmjrr+UG56FabiMN8ri7DYLu+gtryQdhWh+844NoPLJBeTTx
9Fgq/a7hCzBXTvk3hT5vzT4UZmdCJ3pILUmQYC6zVoQkurzGuui3w3DYpL9SFpqJ5u8sr3LmR5uV
vnjSEiLlvSWwkE3If3WzgmJvX0E5O+2jEc4r5y2VqLQUUdOQQMob1cf3jPHScGi11V0wXs/96vco
hHXWmTvHAyY08fgUJUoq15BMv21raHzUCg2Lo+f2Ipv9NzdpofPqS9ySKJXhxrEKyTA6A960LfnT
7F8wslQSbrDOzH+stvIeO1NBLpQzDg8iWv/rrETTykThVOk/xzQPRkCaPdS+Cnyo3Ey2fitAiyoZ
O3alvSRnBl3VWaXUQnR7ERymiBpCr9wuztYDxug61pGpPdemu9eFgRrWOGxD9cyiN5PqHSttl3FH
MVMX0iN/kd8K0pRkYdvzqScQfpHJLJy0IsJS9spU85b7MUWrnNn9ZgBXXHlNMZBm1dUggQnQGxDG
BIziZhBlPbAhWu3/1AbvAzV0EhnJD4GZYRXvYcEEOEhoxmxzyN8ZMFiz8TBAtQhZkKiaH38n713j
VERDN+9gWlJyVte1jnBb6o5UVJ+rbH4IaffR6fV75cxaCycG7kdxJQMrVxAFGBLhScZ1UAYUTMz2
DDNqSJfJQiYMUYYBd+C3lOAYTvv8GaQ/B4aicAL9eWbtV3Ykipq3bdbvwsbsODNZhgzemvE85WjJ
x7pJWdexDzQZWo4w6lFEFjC7mvVL6BDmBWpro7ikgcteuFA5xSJ0kFCl6SfA1JC3ZOqNDOsFv3RK
icxWidlBbfSZ8dCPeLfMJTJfM9TfEIVVcARzFU5lNJ4oWmPQJALFAM5AQ1ufuWK9mbnxzqzV1GYs
NLz/C2vAOFnYISdeP8bRCNwkyeMT+tv8VCPYS5sqaNHEb2QZONL7NEAsUfCAuGK8hSqmsB7rvBlB
Ci3IXx7JX6aY7FP0fGkWWjo4Y4K5MxtvlW1kob1SNHR/ls79b24Jo1CGxgp1UbQVcwsTSMv5I18z
f0t0L89QKNUHkzhR9BNopRDfDuIFiN3JzCiRY+8FibFb/toxdf9GAm99L8CKWPJ2VrWM03a+ZHgA
DGTppr8WAgFjlh+X5wTBE+ogCwhPs2ORvqKwYiZnRSWb4JmZ1fRQzPRM8jPxDS3R3dOv/yaxMFVZ
WTAEWIVj6He1epTZFb/ci4puwmi7lQO3BxRkKtBDn+FCUN1WuYq3lddME4K8++xRm3K6NMRwDQ2F
McPRkRYchwSIjbjlaI4fGf6cy6SkR1M87uq5Bfe2lzugziQgsqytiwhQGZCjWP4khYUY2DnAFA3r
XA1bJRzXP9r8LcYPoR8vEljYDAl4i6UVmDSFyM7cekkmp/yd9JXHbO8AEjaRn8b0wS9Is6siKXbS
/Zzi74Vez2SSDbXJMYZ/DX7H5qDk4Lu/y/WEKqpfT4s4n1L+gHnGVw5SjDmGrBvugAMuJN0HvR0W
bw8UF1tz155F5Ww1AHsBXqWa53PriBsjN3gkwCfS6/Ij/zRJFGOLVyNHx6sIjDt/jaOp7sUiIdas
wQ2zhEWjBNutTUgZYtLqLNC8Db06jJl0EOkjFQKgmRqoh1EsPJlkXXkhp73J2Mz0viWi48I4uoKB
k1woqvZE8nzKZt7cZr+C60O+3txWFxWWyK4TzoU4MUPHs5fXqW9CTXovfAi7NNx+wheoD62zSr/I
BvNWDC0Q0LWLiFFS4qDSCRcgu1sM+rYJTBVpENrqoe18PzlX25dtHTQO0F5rPQlPpnXQYefNsM5K
4mEQubjSw3yTqf4nc7Vv5lvMX5vcaF935TBGH4TAHUYpjrj58HkryHeBehkXNKASaRykPWD3MZgK
T7i5UjznWva2WzDhQCImkYn/a0K5qKZIgaTG2eAuT3ADSUVnB0sCjujDSZ+a96U1fRHDKv/YVJGE
RWFWZUeJMzKHv4bsrq0I4S55NgO2ME7CyUajJUx/2+nfhixyJBapND0JHxuyhxlUtEh3DsKL+CoR
MBCa9teZXtHIjqktPRBM2h05OThDD2oXO4n5gVgfWAm+YqZs9a7xx3eB+L1WJpghWkYEeiKwMQow
cfbIpXrCFJTltnUj6xGggzuWTERV7VtC0plKZ2NJWO3fFAy2Y0ptldl7ZMXLvYgT9srgqzhCB2J0
DIm3gWHQYweIY6aPfdb54vHN/I3TR4U/eRJvJmtz7bGqjb1j6Z2CUSR6ab8iPAqUegyyG1960cyg
HOyEPMIE2Qitb91EFZrEDD3iRn9hiF9Zp52GOOYVCUZCSx5La49IwwdbyiVYhu/1UWUAm4h8gH/q
giEHgTaxYgLtANtT00ID27c4fmMZ1ZMvrcIJGUMp1SdrtKFpKjMJgtf6Nct6Gon1Vj+TBjX+rkY8
TxHqEGeVLUcS7WRVI97lhqjWZCVu0sbNfiQXT9cOrWhdVA6+KTArlct8B0ZHokoj+2k5sdYqw6zR
w65jKOaKiXJpczKxkt5VJjQFhXwzQbmTn3FXsYYQ4HZbAyLr0uJUQLxWs8IeYzjDZKHBGHcTiwgz
OWVYwE4U+zL+VnbxiUTabBr12wAqew3ETUNQs2JUEHwJvazp/o1vgtCS56YGagPzyinfxNWkBXUY
4dTc+7CKF7e6DPAMN6E8qv8kD7zmlQSKX+vMkhZtjqWqxHGs+G4eu56fdRCGi1Izlh2OtbZGwGZC
uVmC1ogDwBNhE9WuxCiWz18pGK9ft7NWkh3PrHr7h+CCOHolanOiBjv9mInDKTtov98yhpemAVRL
US8jEah4K695/KNu14uc6e/hXjhVeWzWUOmLpzdl7VssQsaSyo/s54toc98/Ibk1Qvu1wj3RYUBR
RqYFNk7wyqvafWIn/oCA55XYW7fWvMUgerZuf06aq32WbSCJMSjm4lQ+ZXJ+yNY55c/tb1c2Z5qH
dlVPfY+kF1e5soWrdk2hj6TieMmhjyDCx192JjoFrDYoQfwpLqXBYIrBzu8qFkeVhq1MgOa8vzqA
WqseyAUfO/NFVCBH6VMCWLwDLM7hkezEbeX8QN6xBSK+VtXCWiVxINPjoo0qfBZPl91qL4+V30DQ
bj17E5ZiZFrronmVd5N1LXRU08S2zfDP2eHWMlLdQDqO+k/yJaOGKPt+Y46RBJwyWQ8csTsXLY53
UEtuOTmW1AciPUFOz67F4GSe+9dgmjc1OU+zcmqL/Z43yr35xRVxbIYBBQvfjiREZqSXSAf4SFbh
6kk9KNclP2UBw6aZc3Q6QjisshTBeRywpEo23HCIautJP2qietJyRH71V0djUMJVmdweSUGrGg9L
GZ45Frfmff+9A7JbgFeoTXNUU6qsv4AvgCdyCm0+oHrVXXBva/mb2JPoYTE4RXWcA/NLqG3WBnou
nzY3LAKwnV1gfMl+1jjhUYVPRZAtFeilF7iTtHbSzqqJBdeCSYi0MxVSdt6QKTBeK2c3EKxNx5Vk
X+oRDV0lEKiUvIF0ZXF6LLBQmxKhhq9Ct4NLtrHuLNzKKnFxSidZtE4qfOasRJ3U+xIwlDq9UJ14
60S5uaFM6AH54YmmpxbPozQfJNHVJejO63lXs1u1qXdV7RhYrm8dWqtmq8h2sTndlBW0fsJyCk6l
AP5+B4Lf2aFJbDgJmXMW7WQXyQf5V1G7g4SE4tDPDQWzAxJKIPKNHoV/S4HdTTULRtbgiFkTNpUV
q8ygWoVLhY4M4YOtJGxnJKIQlCkSBxsyCZD/fxJV51yjm8AE2g5AENXnOLa2tFmXXXWs/Jc5m17K
mKbSGFjN4iFlc83hg+4GopmQOdOm2hW4BW5yTz4kJKaZBuSyRLvovXB8xYtMu7tI1oEwQy+rWdJi
Gd9w+HREPWwaDvwN+VvmleRVOvOcHAdW4IrllHmL5ytzWIv7AnOEmgALcgfY5tnF6iwLcKn07z71
12Rtr+vQXwUtvw68ep21HoGh17s7wgIaX4SMdMavCRivZewiBDJC7XwvA/kWfxeUQUoBycBtsik0
0Qv0+JDTEXpb+5zYC+QjNyIRKvtWeLG2gWBLV1zf2WF6OQFYT6oz60Qi1+QrERNTKUWTivi/brgm
B/D2zrILwWzynZysd7ZvJyEbwMYlPwz2hNq2+YOeXGP9t1rKaIUxu2rzByEshVS/7UodtK127C2Y
ZXt6yqunPvN8xk+zLp+GpD/QK+PnnxY2CabIx9K5aTsGMnuMuhtvLE+vu2RcthSiHHgJo2ZX3s18
6IWTqCucOiJ2COz6kVg59A3lINsyDE90RyICpx7dGKNUHf0o+xhlNC6k5Ja/8C9lCzLhkc0QtcFs
o5ZEfY5EuInUNCXsKA9e/yO7bk9XHLa5aHYRmRLT/dPMtNM0d+eUoIQByle+O/lHksSYmxIsnM1x
nt9lwBxTZzq1gpSrc/bey1uD0TXacWJ32ttgVrz5RJltaPqdbD2aKMHe+n/UnmH9Wj+id5zTU7H1
p/119sWIslmPsgXFODjb9S9zYDkpHEgComQeqgA6becOUC5UFIS2YRGTUlLwzEpEBF92KgyVLjy1
54Kdsip/tfhEy78oQzSUHDUMOZtS1gNmvKosZuXmYjLEWf4sf2awQCM70xmcDSIO2KitM7BeMfUi
zFmuTMsYKtEKq03va0ajr9/LhAbMVgS+rEmM3g5bdihZVsQ2wfdIb8r9xg6gAnM2W3x4iheDvORI
OW/kjeGWP7Y9okGZFDIQDdRtHQLB/WcksI8dEKgOsu4NEzM0A/VDnAZFOgWpBOfGm9ZX9kzhLNaO
2wS6irPrn/xrTKY60wwSvs/djzJBT/+HJKRUSxgwScxfgTZJVDv9D0ImoD8wF8YUZkZp2kVSJjGn
iIMKZxnLokMGzCVHRWSL2ezMP+c7i1t//rmS5oOeQfy2x2WJMg0dmTo5SJptCYYTZaRxgGUkTgdO
Ov4/gF8kVJE0VdRejvKTr/lQsWwn5/qqYiZecm9SJ7+QDb8VikDTbG1ztoSCQZ+DsnLHw6wQiwfR
l8xQ6uH4qjISviAnVhHWOmToADboZ1d34XPX3oZiYNoHL1EE7w9mlIWb4c8fEfX1jaijOEAbKR44
qsgKk3ErVHGQOZazj8YJ/IMZEzku05RTvro4VgCDdHjUDH/NYbcmGg+c8F6WHRR8/QYz7TBkxJaV
eCtIU0QitQNgEv8PR+e1GzcSBdEvIsAcXhkmcHJQfCEkS2LOmV+/hwvYMLAry5oZkt1dt+oU5KDZ
JlnamEQGqMI2kbzVYh+D0impr1LOjYp3M3d7t8P7VDHE73lEdK/zEGwnb8G2rfAk7W58Cb9EoTtY
WXVAmPNHnVm1W7ex3+OiHCaXQB1iXMM/ObfvDfzu+phDI1+ctJLJ0ihQIvC/MRSrvprcFXLjRZys
l6g2XrJ8uhrlYeJnI3JNLVUY3brIujYpA0pm1dVbVVSvSzPdpMVD4n6EUOCHK2Wt517C9yt1kMxc
gRtQnbxuNLx6zjYVMmsr6psALlwi1ts+IMe6MxrggWpnQ5ZhL4+hdyCwf0sf9FwfQ6OGhtZyvy6M
mD3ENy9nlR+7hjyo3Zl0c1LyXc+hvZJSFkgpUUlCMnWdfBIZy4eInOSGAORDvbPb+bVQwI4o4y4T
FcII4T4ntEfj8hQe5OGsavPemX7Dvr4aCDYycH1vYJaxYIkISBezn5Rk4nzppaQXl0+8tGzye8Qj
qHsm3KH8Gizh8Y60fLRYJycb6M9GVosG/HM17yNrsVPR0TbmkMCJtZUVzKTMBYRdZ+1OCi1HSP4K
w5kY1/dv8sTcM8jdKF6edWjdYZieCHfGoX62LGIRy3DJPH4uDl+JnRC2YGRfR/ORq1J+krPHY6r6
oeqRRDnU+CEUGlAku8fYANF4J9IdVKKRCDiSxW3iKuy4G0i84mwd9ck6igkFPoTiY9jUTS65Ydce
Myk8Rq7RS/sU3SGiO4K2hZXMM+AE7TeSut0P1XhY5K+sxt6/V7AvKBmjZZQaKg/yiVI6mn4jXd1h
cU9fjIkWm7fWXK50DRpLDRLLabg7IoyWmsjc4GdYt9YgNinxgqGFN2XEmzIhKav9sC0p9VrVqmZ4
DRceQbZ1zjONN2je1IxSqYfYjMARhG2LKwmcvuGtCjSNccX3CHsfOhUDKvzZTxFX0PxhPrP1LIch
ektFEhDGHBpLzZNBk4n/SL89VHavBhxjqk7SPlKEGY6j+e801z6HHWEiKbvEZ3XW6O3DcVaoR70/
5VK167C/hIBe93YH/wFrl5ogGDSOqDdXVSC+EsRUjSKuk2TSwUHJ+qEEeZIepduS7Kii7GGz2qod
RwQ+EADZrcoRJ2+sXRrWrhlRbomcVsFIwVlB5+vN+NZNFefMwG2zf6SMiDdVuz6ZsdpR3cuVrzHV
EOdTQgFHUVJbtuW+PYV2eCOy91L26C7jjZ3mNpelV3MKXkIkMGV5ilX9aLLgZiDU6RIRg6txV1Vk
bGN+DMR9CdyaCDIMsFdCPspbHdOLiJM+QN06zpReatryNKVNsPoP3oUwf+NT46NsTlIqHKtvzuEU
/OVOQ+YcKwsRzj5/mqF0t5zg2WfNPkExQhnM3kTSNDrr/L7axbBveIXUUCg2myFzH42ETZJs2Vfg
mINsG0V3jRE3zerTZ8rWBBgdIe08PCWT5ITSDBbDdGVsXC9DYTrUbmi2pH0T79etKxstr5nOpFmY
fZK+9pj5DcnkrD4TZG7PMCaPubcHoadheFFIfwN43LT5ZkA3ih+MBefiR5mvIGPoxJyFY/dOhoXq
qvrdkjpv5d/M7MBc7GcybjNV/NAYq/T4VdXmGwrhVDwteXjp/1SBgZQFe+efpf5Y8TGCR0DivHun
7cJJ/3QoSHP/UhAFQqBDRjJwlDI4Nhlnkg1SbzRsQe5kYWQv314qOb/JMh8NDh5BFZ9qgBV1sJW5
4s/Srv/g3MOzwc4S9F9zQcaV7BZrbvxlmJY/A7HigEbcorRjpPicPQ4Tyn9N8jlRgAFotlMw9/Pv
jnx/t0YukriAX+WSzBp2dxRAEpbcD1BNSiRVqrZDtodszWQWuUuc/fUBJXVcTXLvSSinK6/ayE8x
Hx4dvemyj1oo1SNdXYLlqLeCOEhTssed/M6Ib2Wu3SapuE/ReA/vWSVTMv+SE/KjXWO+VyVsq+iN
qI4j1Bku79HrcQuvIAdMlLPK4eEUKNVTZ2dowNq1LrGpH6OnKUwXLPOXnn3mkHxUJr7+RtqSRsGi
cy04h6L6o3BBLlQ7zyTTWDTU1UNZNEeNCT3JfCHfFETOZ3bBfOjFnzoLdgq7RGcCMXlCdLbMfoOZ
olnz7PV4jNl/RkpOlpT/EGHiArC8SXFgwyWERmEyggMhPzEVZ1w4c7zIjjRVeJ0iOKMpXiUe//hr
g0baRfhrS81CF8NlH/hY8E6Q0jUsuR0gi458iHQzFwUPZ3yR8/6C7HCJLcD3yXyZpxpJypwWkvm3
pIUWG7OTZvVXegavXl3ioOUUlo67vLW2gkn9NnQDkQxhSm2l3s6buEq2iHMkaugLM7ajBTtc5ZEg
O0U3OJ06+X1KbB+drB8sgE8yy620z9c7N9ia87OM4CQ5GcN4Y9gmGs2Tg7ypzDtpVFuE8jhwo6ds
FDjrAYej/AjQENHF3Mu1lAkA5LCGJuB+InDxIkNKmygPQ5G0dhEzIV08qZwqZEE/ajxfaXTyuiM5
B2h/RwWFtOkvluDr+owT5mwQEUUQJ+Y5FuNG779ULXeYoaPTtRt9vgxtsJUxwZMgtDiMFCRfGEvv
CDDR8MedgdYFC71Lo4uZiuep9yORSasxnfSMTaYeMSXLD9Zc+tBNRwY1IQdRKo7TkgMqiYqJRMVC
dVMsi5zGMJDYbT4f5BnlehAcBaFMTWgCxIYyg5WI6Iyeapz+GGHE9095krZjAwUu/ZInJNYAtpCT
8nIm9JNSEHj4ACBDOcEPwUdKkSJ7lhAIVGTn2BaXMHzUrU7tU+PoU/pMLrVFccngaPCSqM2bqsyF
G+XNKkhiipJnvlMS5ES/0ER1jJ3hvmWLhPMcuHHGD/ozdNi+BHkzFOiGsTs3gKRoAxYQ+EaCSJR+
mV43v8a4TFSqRNFY8oRQcEJ4oLXn+isT6PY0BM9IVa9hUD8y19PUL90MfN089jpFDJp2suIMRtXo
mHVvGzO9GcAsLDSrhJR2jJyjA+78UFJtR2pin1SKK3FQSkKvLUECxL99tZytiTmu+WkuEBDy22w1
mzoNdtqkbckfYmLSxIkt0ovQLkiTzA4jxipgUaBQqDH7qZNKjQzDRCa6pIJfkAQcaOhh3IB0fBrf
mhT5Xa5yl5xDWlnziiJ1wkRoe1Ya7QALkTg1yvbZSuojk9T7MCg3gd3h+mSiQoMAz3BvR2nL5trQ
7gRYnTCGPaZhOixp5BtnR0rEXRmOGIIJ7JgonBh4RokJ1V5VSkYK7GVwIHScUbgiW1Xmic3FSQxQ
pSdHF5VNMvjVFawq+O7NEDG/nJjqgK+e4CDNL0liMnfKtxInZwubYaW7AI+tgvByzgg++R3E0RFR
xAlE2JMa7GVFxQp14hQdRRHWZ1sPepibPh9fP98E+Vsvnbj/jO1nnuusWqxdlGJBd9lqrM7yL+Lu
VrVo1M7e5FR5Tdvqpc7HhzYut/Y+Pa0It33SHBq9OLIROwEOcdLGWbAklYHD4Fx8HRWIaQ5H0HSK
PauKfYj4gDsM0guy0O5GX6ZBo4hjn/Upsy5ZzOGFRqs+NzeWIWzIo2qzQjb7beEkRx9SbcqvWWC9
6mrox6bm6Er3qv71KlsuiWmEVeyKhScDQVuMXVTHmqxEhXaI6VmZ1J9llrdLeZEZXyX1UxAiUl0/
wrJqjeppApk+Ys+sAvbGo2SDMoT0BZEM+jy4iO1IkJcw48Za12K7YqgjSvrWwqtpRRnjJH2Txd0m
nSDZ17O3POOc/BVxCK6+iW1gYdL4QXUNYJg0EHGRBN74slj6ZUT7XLgdGSPfDETzFDetVp1K/rSM
fxP/Tqarm3kcN3NJEYn1rtLO0T5H09VR54WL+kd1k9A6NeDrCYpQwSY8eBhi7UjmN4vwTunN/0G+
6ijtDLrS6GG1k3Yn94qnIO2UA6PUiY8fOSWTYhrXtdeEI9TIIQdSHQmfgz5AVqDcZN9PL/pfRkAe
gduIv2jV5LzXP9f8z20iVYEVJU45xBbCI8PbUjwSCb0s7hzoqEyCurP5GqSCk83YWZZH3AUnITCP
1PMtGy4Z6gIDnGmg7P+CdZHloa7we32oxxLtq5MfGG5IThRSGeMCg1N3nTBX7LDFTXs9GvZqfy8H
nvs6V3hrnUnSnwMF1jutoPN+CXiW5BdQnHsyKx1w2wgQdWEOF9RbTNd8UKl5GiXWhBKvIZYHdnHM
01LxVOTGTflXHAt0v3L+nDA2TvUtx0xRI2saoF0r+dEB9u+p+U5pcdnGgjfP2b3E85kOUBQhrxRM
hxFZ+lbfJh1QyE6yE3Yw644G7ihD13NSJtfZqZTfvCTqBXgqeoKILLkccXZr3R2JysTmXBAUrRMI
zniktJA1iXCYRtlXhcM8ylHtakIfOZ1S6XRqLKwCrZtkGH4UYkeh6CsD9TgGmKD6TKKeuE1zmWJ9
340f+DFqchXFRHJYI+4TwoyBGQlBFAdW04Z3oi9Dqb8u2viShLuW6XIA88sY/Ug2nShQPdCTYz+e
9NiCc7xJModXyHm6vSC5S2xE59vsz9ux0E+qvloMdnOo7obmPYe0mWKfbHkjyiZ2e7Pfy4hWpMcM
u8jlTY5TogHHnHbsQKdd2REZ53c7L3j/K4eQJ0W3m3HgPws4I47Rlc4+2rfBb2zpcN6ajUlqU4GE
Pm8yaMqphqak+AoZspIpZ0aALKENFriZp+grRW9wtbjgFqtcmX4rHYSJhwQJCAPjqB5ckiK+YTEF
KhGxTR+5oaRHkIXP0Ksr9Ra12UbKS1cI+1sAaHgJe3jbSN21fp5m2Odm5KakRJhhUCbSgiZFePYz
EgXZdFll815g1pp7MSGl3idHFkzKRuAuYcDEMIDHwDqfDHF/14tXmrWHeKOgU3B+NMS3KiS4zW5m
onFBlMGc1aqb0zhAspFRLYUOfg1eQkgAEcnqYQnqoxIYR7kp3DozHLTB0/I9TKmfR7mvC7EPorek
BTzHlJQNkF2pA2z0as8hR/AUzGRzSFpT2woKrdnyTqcHeaQuRYYvkmCiVKKLfP0dEpGoMW9kwIxf
PKiA7XQF6VtxAfj54OQPY2se+aEIrsELjMHiya1fy7pvCCU7NUenA73N7hpFDILEXjq4VhkP7E3j
TbNj9SrFmAqMysrviw/nHypnQ9YCzRhGPzgAaStxO0HgwARibUfQ9rPmCjXWcyJX0oms+E7t0lf5
rxHHZ6ffRcm6aJXopdr7vGJTy9eQeWhMtIDEvAYizF3BcyFm5GBqNuEyA2B9EUiKMVPXLNWZNV58
GO14JEiIjgPNZ50K6jPek7LeaViWKRzcYj0NR2PX4ryYI/bRiVORrkvZSLC/y3BljxroXVKwUwsU
ngq6mRtu6DcBgGatxlpBa8uMD4d3cyNA6KWJwSZ0ee0bxoCGYcFlQ/tCNqloeM6qbJ/npRP+hQCZ
GHcxGSQIRqcoSYdF4pwaFg+zfC2si8JJMiOhoXMOjFBXlVI8JGy8Vfy4Df72sfyXMIMLODXq8Vtt
AV/kHlLLGTWbrgNZcFs9hW25rafWrQxAcls90s5jK1+nbrprRnofTZvPRQkuYS5fi7S8iZV8W5+l
5dpDZ8vZrdMpKBu5Pgf1IBuLHbolClk5sDbQlgLrLAstLMELKe1HORBtBmII41qNnWl+NwZ2DoQo
sRg3EIQt3FLkpDSnwGy1NAb+crwFjItL7G8mK7pI1Q7ZwBiXcQdat+SwCmJ4AF4FMkJBdwj1+pM9
kfRQqAfJi58w1Kn0ll0djzGPMmM690w2ijWcOTWeIP4m5XOdRSEXwqtYCkS0FkqQCNxqOlkylzNg
MxJuAyOHd77BqUq+Fdq89Cbw4K40pALVT+BuMVUZ8bB4LeVyGVrIq6WcwzQ/l7p0rbXqlseXIADq
Wb/MVX4NhuACaFXMOe1nvjJ7sNPtgCbptdYJy/p7RNRNUfxUVfxltduPvV+Jn2Afphho2TNu9yXb
n0QK98VAYDmOoGD85i3IANl6iZeHUv2Oo7kTJmnXC9AGyggEoccOIg22pKjmvSTBMYCkTGy2Nr9G
K7NXJ5YFRLgmDdXPjNBYqdKkdZQW2Uz+Y6aVEwRkUaznZMMPHmIjN5EpBLQZ7q3S6m+VVN3LY/jE
8P4anbsmOHZ6eYoLYQdfGTSHNxTwu6zylPTZqYuNI93Yx/EYLtM2DrGqa8lWZg8lqvzrzYeYUmgd
6J6RrEf4bZXHWCmEkzyeWduw7n6YPR2WoIuDJgfPiLCqevQScARoQQe8SPAEAy13kVD1i6LrWPlb
Th4yjEriIJ1wbSfNxYSxM5gslAItSiDiyqqE08G2Arw+cwwkPBHO3vyMmT2a4eihRIJXnuECR8kA
PgHK+oKjlMKFWK/3C846A9NivlEy68o55lpzX6lPbUn2EL13U32eLBianCIKmXFOG0JFCGkRjg7M
kugopg02A4eDhlMXHlXibjTv+UVbyA/faSBjMKHuYAWqQBB0HCUwLWTZvmxYLQM0gGwADjdBzChS
MGYqmWwwcjVA0o40xADTf8CuJLNdWBbS+dleokWyUw4yJytviUtHBX7zwLN8KoXiwqFQLmxg5bDr
xK2ktTtd+VaYmrgELRd1PFr1a6d8ZFF9xE96jGrMMXbB2xLSt2zKDDdnqphxilK9aw/tggyH6ck8
iPlm4tVX4SbSS9Yda0O5V5P76vIoyIizlO/KXuOYvu3mL6nvrtRTYgkOxbdcJ368VDAcxo7rtHAm
c94NBHLSj675LZUJg721SYDLFtngCQgEtLl5KbPBKH7Mx4r0aGY5+BwREweEo2QDi9GeeBb2PAtF
SyKBRKAVukRsfI0PMA71bzwyyarifdbG9gSNMpQYZJ8sPD5FdZqEAVtE7AU5CJiEQVu7GqiibTmg
89e+xqHXwvuoAJrtj6UonqoxOA/RIxLYtXE6n5bhTMW9OTO/zdRrmhK6u+AOOM5tdzKpJ/TLztEj
vj8s10jdWihGtPRsu9w3rcU1TLSkHrYgn7hMCgN+3lztZQvTXksbJNQBZVqOSiPTarictQGniIZf
OWTgwABBqNkvfmgVVS6Vb+qnqJiJUqjcaAICRbQr1o2NPO8HJCK1JAqQiHA1Z7rPOKxzVO+xsxSn
JtRpOBko6MC0QqyhBfaUsNhDZ15wyWp4QiM8oTPVPjFrZy8TRVfirdQ5xdhQet47VDCq9NwsLLgF
84FIVL4i4afFkylhoKWIOIMSPKkjSByT6WVzHkkgMAyDsYaRlRVVWc27LW/Qv3gkG8n4B7rp78wP
lBvSNjHJGA4/EgXiskmzJFK8XHB+IXe7RNcQWFNhEXOVf0TD8mCcM+yh193RGdXGJuWMAPYE8zX5
XNtrclU9xxg2SGug45TbpGKhMI8qU5ma7IcGCa2BJmLhGh13DfVusbX5K8aPOAquORFo4vsviObP
vKABfMAjM+JuP1hXsRueuWE9irYm4lzf+/hSq+K5L/1R+xx12VfXWbyV+YOp7dtCXYUCKEpZd5Gs
+cyhR186Uk+KulN4I6xF/xAsvECGMB+NiAHPUN8bkCS4Nkzi3ytVOqMGOYKm3ZJvCXLlSMGR3bI7
G4XjkLQXWRevAyIpkGB7aNAaeNA0rIIIy/kU7hWLC/VhafpViV9A2wUFk86nqE9E6eG4lsgLLChm
6GShFw8zPEpulVsEDzlvchY57kPg7lIrkwIm4v9emBd6ANAc+gbVD7jr+CnNDeSDZJ+wxSyK3jdk
ItQACgICtZDsa90VmgIbr+j1SbipR7rLIJmmCRWr0nMciCnjmmYJ5zsy6UiyFkZZlp3GJfcDMmB9
eZ3xoZS8mGSuccRodiSW7+PfQFz6CYAUmSix6qucWre6IZKV2Rh6iIK1ZwRWNXjrQ3hByQQhSXOS
qnVjIIz2TEmg9DqA+NboWu4XnqMDgXzL7tkkv6ftWQzeiScgNvV7XQG8ouF11XpCDswPWs5WLWer
kdIWFbq9Ih8PaY89oaGpFRutyX6ja957kMvdigoAtlXgJsHEyaA3ca34xWJkoQ7xRuwUT9dMGzHo
Y4gLe6oVGrHoiWOHUUVfirr6X8j2r1YCi8E2+NccLd64ZPKRGYcM+3FxTRZL8wCrWZJs9u2noqLk
4xPC9SAkm5BQ4RCa+AATe5BXSyvow0hl+gzkmKjdAvBMYfqoDaR5TEiNWoYCkKARACFmshDCS8Lu
IWrTi8Th3grAwhDiS4DONaTkUx+VinDjI8V0rHcBThYW87i1RS3djfhqCggFXXycDI4uKp2rKnaC
i8hokv/JXswneT6wxPS0+5UYOQCPki1OyBsMxrGXKXi4zzqXrazvuG8B0ae7VNPXLHjFGRebKttE
JjQzZQpcoK9AFsK3UaYvwZhooPG6D13ex/3GTXTs+RHjHTARsqAQ3TV3cvE6CmsbaXowCEOScFLs
VBZtPj2WWDySus0+walBqxbMU8loSwOOh5QXR3Q/AB5fVv+6/tamySGJZx5Hj7x/kfiHb7Ig2bJY
ngej5uyQ3S2VZprgDSnTORn5xeocvqxk8pXqFazpEJBe74rZXyCb1zL1Z4iwDKV4bdlvXCR2EJMp
cXXMJpKpbySiem3uwW8izvJYnw9xpjCEtk7cmnPyEICaazxxh/rdrUFDaMteAvErraxzs8PlIdo5
IZKen1X+WR8nAXxa/qCcJp0mp9dmX4SNNI0P7P5r8r5n+pVxORDm5Xt0Nb2vKFzzfuV1kmWSmdrR
TOliXnDHIsMNMEAf/lM7FhBcSvxQKswTfap8iZl+r9BSyn3KxUuxC30YNcHbeuXScT0F2Z8g84j+
Y5y4wknHn7IyTshNJyGLj4kUHVSAV3LsZE2FYV7ZqWG+Gg39RTpKkwSo75hRI78epHfEq2aJWVbx
UrIMpXwaNLcYDMeSk2pY1wlLJkxm1h0RbuBaUdSNpCDlzW2iOBZiuJAwYcEy1dAvM7hJfM7IWLAc
gIHerLQhkAPrySagYAQCfW+eQ/xyV85pXvEP3g2Ronjb6AiEZ4kzqDU4zVrwonCUOZZczjmlXnWo
UQeqHOJXs0qIpCz78GsMPLX4mcCsL8Img1K2zh0D35Bey7+EgmwhRejm2lnvKv1Uw1xM6P2hzCis
7Fw7tW8QpeBC3lTqRkMquTRHwlBYJNxADKiVC0Jw0rDPObRUMoe0fcxGCmtBd8PvZO26qHRuSDoO
qT8SiPOnm5YDPY/3tdxDQAX7wL25XvuwPgQeu3zZJ4dYkL1mvF9+iP+6MdcZ4V94Kgwr2tmNH6uq
2T6anpglCVQ7yN8X84iNH8/gMpJT8UD3iyIuQqfiryOaPLvfrsJwXTiRF44bmTEGLpxJtSvhlW0Y
Rpa59mTsN7G+9ZvqnngzjSiPR5Jdzc5O8BvIG/idps8dSRmzaefFaYSJPQFM75zEl0yAKJyNaQ+g
345OX7q4uwd4WVX+7kLnMVDLMbykndMwUfkw9LcEai8HIi+R37PsUCP64+vJn1bvVvVR0g2fh5D+
plLZ8wjDgczBUeLMYlCvR6U6/OQ09ALRBviLgc30s+S3KL+lycmrvTRgn6g4ANGJG1RPA7N2yBy6
+qq6DDfGdnSRkemmf7fQnea3RnmuDuwEcspmosATGoaCSQ8eqr9wDSnaYS5pRRvfms50cXxBHaNX
jShyAE4Pm8VgPYLyaQ0dahjtu49e9Uy2x8XBQD3AsDI7qXXB627s68AHJKj2YBH9BW4E3zZK9jWO
Nv4OxvsDisDiz6FbZH+ZjbNb5SEu0D/VnWTjpULJ4ZOWXqXqX25dkvLnTQabb53SOPOTRPPL3olS
ze9paJf/4btpN7TsupibHVw/kxPR/qL02OftRd3UbCnE8J6z/DUFXfPmYSw52r1OJmU++gFzlCg5
ceTSaHPWrYsqvxZI/odQS/ca4/rSCK5idG8t2xJR1e0E90kPq3GSbiMjkWryQ/6GNvgW9qyUk+hQ
niVGZcmR5XgJriPvBEuttKWAihDocuKXlG//tTR8DN0XULQ908kgWJyqM5yF797Ml9bcatD+UqIy
l7XBYDmpoMPH6G7Nu4Vdj8CnVS/Xaz3rXgZsuSciDH4AJjgM+S2n5a244gmNb1P5ibFsktkBkOSA
DHYNQESF9CGtmD9yVzMfrcqcR2DOw+P7XWEJncnTKPehVpDtqaNJOjdJHyMJRItnOf8TS5VG27ma
lkc11Y5VlZ10NkXii/4vG10py/c6PuBe5rD0xlSG+T2RDVX3zTg66P+Ig81J49NMfihMNka2DPYM
bwDAThfrrBBc6+RThOCbo9ovzJsnVduQa97g+CU690AMmTgQsV0NqURsaRoj+it8FuU5mGrMQdoh
GLnJwCh3+4LqIFl+nbVqmy3dFhy9XYupE9S3OWXNDL7K6a1WKWc1JujHjN/EK/MpGiyOKXQD8jpk
5xJ6bhNekvrdsafTVDKgpB6LvtsqGQNSboYBIl7KRrB2Fao1FfiKCJ5YrrdxRN8hdqbQIs4gUc6W
4Jh10W+1b+ZaHmgDT/us2BLRCL3hPcJ2xUJT13SftK5gXXWwwkXzXbHphknXtuc+9NTexvXn1wSx
waNY5bomPBOFPXxjuuKkXKo/S8c2sUv+IhwjbLzTd6mI/GH8p8ziWZjEIxOLc8LbVJ7ykT1JGPvo
O92XXEYbWz8CgGZA0+8qcY0/c0dpDLPgy8Ga4IogjwbzxMnNv6z9i8DlWBABRlbqTAWTRAXq6EZ/
MgbOSafDEOWJ7WICjyIlwIYvEDi2cRoY1dp1d7EiTMTyV0MwWsj3Q6LcAaBdJYvqjk3wtKgjrotL
TQiutH4Z0fTVSKixwOO+BQSaWSZ3nrkfZhSXQcGmu5f3wqs4R5TifsrzOiYMtmqj7QSj2Uu3tPXj
FdDPDqzmVpl3UUjlHp8eBegGW6ZJjSl/ZAifVYA5mSLPqmuhM5lQZbfW0p5rQzpPeFVB9pw7hCND
4KWm1bmp8IFXVDnBe8pzB9Jp7QqJysg5faN17C0bo3cJCVomYDC+9Ur8trQbto79wuOGLIN7FLH0
lMTjV3+FHD4y/NbqQOY2JqUWum8y3vyIG77F9ZNNAgR+ynd4spLERtFA9uO4hse/5GfmQuV58K0t
0akgfYb22UcrJsuRyn/tRmlpGcDfxRejHMDXZErUb3q2qaZA1KAZjzw28V4+W/KDq4ktoMRQW4kP
9ClbATYBNJrip1d6vGdOCg6lnzunlH4FNigyJmFays+8VZ54qWl5Qc8G1MAHhLyq25J4mwUqPzGR
5iR99AdUbZBuM4dv+Y8YkWRXko+3gQUYplTymcEAjEtfyBmQ72d6o4w9hrhch8pQIBTrdjF+tkBv
Z/Y01YB0DzorI0seazdjCe7Ksi+VX6nhnKIxdyacL5lvAx/FuhDif4pcXmYmnXpmzYxd1ULY63h8
8gigIpV5MJtMeqZVRzDPdc4cEP097rdDId+zsXkoqAoUgCt0hmIrNrAU5428n5Xjsgj+HGDwaJ45
lqZwaPyS85IaHScBQH9Ozi8kFZ8R6Bq/UzY1HH12VoXOkHmxmRzEwh6PTTljRVLOo5x5Y1E5ThdO
VHr2hyIt8HioeIYsP5eI/Rmwa/BIEXjexszL9JUeqxFNZ15mvYYaVhxR36m6uuer9azeKxAB3aks
6a3aL3Pv+WO1msq8IbV7g36Mur1ZxbdFo29mJC5kRHLWzPLInyWTCQL9DNxfwhqCIp3ldosUFebd
HpT3NkfKFBQLc3uzifE6TrhpBOoj41Sm6zvcNadGxIFrfI4x8C8CUL1EvsOAlkmVp/lpxMMjKoUn
h5Q1lUf7kxkedbhAIz4y/AxwWhJKHUocixUdRhcrO0w5hKiBqrj6yMqbBZB8TdQF1LVUwaNKaACr
UCTV23qkILrG/t5vSLGnyWasdAzkFF+GpiNKtV+dLL05W+lyFqcfkeRayu/wIS4J+zzCgst0ZAgy
x/3NDLJbwDNPwnMyHIu4vULBoNY4+UeTWttFoKEP7IhnwGtmVO+7lyGNHynDSAXrEMr4FKY34cMK
dy0IZQW4qSTg406fSuhT/2hEO8YsG4VeJqrHcb69KrxR1goyacL3hj8TAkPFyDOpKRCJ1yEqQUkt
I93NJLIYeXV6spHZakYUUduzNB8bJQBbzcNebvwGyHft15jMYsIiqXkc0ohGUuqdlkNA1yaCOxTg
/IT8vxPbRzkZPBmrXVZ9GUN6ppkXu2yByCNm7NIy4WjeixSG3xIewTwBUFlfK4ycrZj1t4Xpa1zH
z5XhArhmJfCGRYqkG/5P4G00mVYqAL5xZ6Nm4oARbRriiBfs0yx+auFPWluHMDsVLNYLJkycZH27
q4GmSYgNnbi5jcrOZDGSDloJFJNZnqmquzokRCh96bVx10ThOkalG0AnLw/pd1YpxK59WLDLd95E
vmGW9DVwwq+35DNh5Nsik5cyvujnxfCwgatqiKQlbebgICX9fs7IJcLGZ6nNIVdl5SYKpz1Zvp0q
72RlJ6pAxGFsRkRMreA0gcLma0yM4ax2pfVBiUeEp405p/xMqnscgvQyzdeu7t7EBRvsW5vyUIJq
MUO1iJJ5K2pkBeQG7hm7lyDemhB/B+1qyXwkUsSNgyWXoGnwGxrBqZ+NY2hqBxbtCEC9SXWV/iLE
XvimR1CFxk+Ng7XSgI50+yK+gplM9R0AchPXyT1UdsRbOSiY0JzOhibvtadIF16O6JEXy4EWGKa/
erWea90JwxBRXOJ66CW1bDcgOpVob5S3+Z5inqOxDB/zIJNUApFKAEgBxS27cUGCBoyqQQtAuV+E
LRhIajxmetBnjugiOsuKVJSEvaLYU4E3+toe9Cb1/+PovJrbttYo+oeMGfTySoAEAYKdkiW9YGzZ
Ru8dvz4LecjkTpIr2yRwzlf2Xjvm0FoFVhbkzUEE6VLJSRiBFrWOhA45/n5J1CBa6pO87lrcjT8J
7zAhTRKvC/byzF2Xl/YUnuK3GG+mvDxUMvk6tCwl01wT4CUVZsy29vGnaNldIbIX2gZTemKv6AIU
+Zlit1LEQBLEU8YH1kx2P4+2lKtYTG7CFNkW7o8ycRQRjTrNPitZjfUmZ0TIO8etkpkHLuNOZZfc
ugj/SXwN+ZaeA7tII7k1lEGK+Z6b0hniTDaBVkw3HRDgO2Pfyk+BTLLkt5qSTJZLdiodcOcfp9ly
8ZxJ3gyZyehQ90kBYTIR2MCkBu49fwsd62Fteo8sCdXXbdvksHsea/58MRbuiCqS0bl66OYrr9Ji
TKS2aTsrzxxr0t1x1l3dwCmEjqhRe3vIQvsH1YMKXLUTwbPs4b/qFaCqCq45x8shbyRnKeFCk3em
gqMTL+WCL8+y408i0kIL/qcdg/6WpIbILNwwG5URDwTvX95sUnbSP7tP01J3iiMk5clS1MDAu90m
MSVLe+gNahShdery3Cx3Fa2zE+bSXmhgMJSnidg0tUmOuotCgP2TK9Z2rH5D/5Ssea/jvRiJeK97
dokK9sBo5thRD2vPWqpJ3Dk86+tWH/QfiSF+DPH00Ujn4oJ3DXhH5RC8J8gXFAEEKmsRGVua4A0p
S1PDV6mt8zZHsFMf1Wy3spECIDockVoZn+zHAkEgM3QOYv42LsOJtaBvqIlfKVeBx47to5qtyCIJ
UDVts0uYx1Ic19NxRqGTou4fbJ1/IjInizCL7dbhzlyuHV5kubMam2tv7v6yI4ERxTTmSkHWghAq
3nAXCNOvBXvhAocJ6dSMtJzYylW4yljOd1nXe2O87uneI1IxmemBAdVQ1a+M8ULpb04NBNfemfQh
ALEa7WQhOi3xfFoZL9JWkcB71Rkgd9GviDBKHNe1LBAsR/88Mpimk+LX0MeHTie3RO0tN6v7bD3N
wrosywFafiojxDkbhM/guSs7Nze6e4pjzIRZl639sxRuFEi++k0B2ZtAQg8riC9i83qmy9SfodyD
ZqkDURACAaYnMP0f2TKH+piki2eMnaeCq5AuVaFfCkZzGafLOvQ+UW+2qPLRGjqyBujo4CmYfwVC
n54mRDWmQKMT9eD+fmZ4N3JkDlyOrPCXwGwyUtyRNfTaoya70YCYoGTT31qXgOoSHJ4PwmyvWgOb
MCU1XEZltfAjSxa0RjvFO8sM8SdC5c8p1HZWMmDrsI7NzISzFXFDME5NUyiAHUISyV/gQHDeSkQV
9/C5BGHX1uvBiiMCCOSL0V/WLvTMUDqDYQ/YT/NQ1qBMjMJruOtKgB0EZBlElsCVh83+tXB7GXqK
5wm1mny1GN+rcJBmkiFhjNsChrMGYlS5iSxEtOEcr2iMNy9VB54HigTGk8mg2dbu9H+aAr5fi/zG
0D05FD1Bpb4sEm9WGrtmd1UI5XHCdq3hn80gbY9MDcbGqUXRn6KJOtZudJkrKqZA2i2K+lRLiD8F
mwf1r1ZdFZQUqLjx8ibsW/p+PqD1McmSG2q8fEg91/aYYnGyIr4yxEaF+sFXySfMBjpFcFuQmHDZ
RIZChHqJ64pwYluTQFMKE0I12kjUPAa77Ab2rkw3v3HtEQXmarebqES6Ij9nqPvqV8uMoeEF0EuW
FSzP8IGE2yLKnPYocziEGVNKKqCzUUIOniJX7/e5cFDELIg4oCa0KbXYXMyquYbKeJaBxC4D+lN0
LLn0nghojP4phN6AV86H2BmZvtNnsxMIh/gyI4icI0JdiCqAG593cCKjvYkxn2n+TQ0rIuS6Ktmp
CxE64S6L+cXy9CWFPkBMrYkPq5QeQ2Y/1fhmwkkzobDUfJgaf3IALfZo9OcMcgTz+4S+sozYhRBg
JzGQMGmQ5fpb62NG41Igjm9Lb+wia/CmpL/lkYuYzdh2UfcVZrcw6/7awFn/0hL81HiLatIHc/A3
cU92DJU5S7I8/Rr6wUbVmXMsdNmz2yw/C9NtoroYA23/ks3wFURzSt/WjL+kWcbivZ6LWYfI+5e0
4E48Yx8gEhUSF3u9uPpcN++OQSwMS7qciV9MGrew+BHeBESKBnrFJJX9ighMXdMOogw1i7VZpR2q
GHUrGWYKnbW++XZgEC7fbNS9NT3l0AKtkXdrAYs2uh3z4ms9eQL78YH9uL7CIFE7j8xhHFeJC3UJ
+CCTeTY8rPNLEnWAylMC3E1Du5Uwfus5v/bm+0L11KaIqixUnJl6N7x5MZ5tIkECTe810JIOpiPm
YcoqsG0CQkd2e6bmiNR2Q8GTXW2WAsQ2+IJNQsFyhubH5B9rYhLrJnRoLOWRqt2xEzLpnp08gYIM
AGjtAfBiGMOSAadr3a8pMQF6Qsn70shCydePMpXAT6enejxiEnILkUshhu/U0zlxVwk6tpKEKOnK
7au7rpU7lhXUyhNrwkn90DJcEXnnWly4EUOzcmBAzlG/Ao9DQIno4gjuky1LRzYBYdQU1nuxDAOz
C/pBcUqLDgMlcsgyyEnU5GYN4r1Jo+e4MMZOK7eGFhUHUw5jXL+QGeCWsc5vpDw2VbPLTJAp+Bbg
LUg0t+n6JZmijbk/hRuKNtmSoJM+QrIEFQyCVk2Cx3yqc6BZrYsyK5GaE1gA/QPO68kCV9AI+skg
T65XXmw4KQYzzi3N/5zRNgtltyuH1rbyFo/zvkfvbmwegzI/Jhh9VBlzmfq8tO+tSJ88/Yr7RxrL
flftdHayGYll0VRd68KJVtkViv1Qodeg+ewXZJ+OmgMDUR2lPWAyJvGc7Rxm74aRbj+7C9TeuH7r
IjcQt0n+cCYQbC/TCwyaejaxLUNvZ9mcnNKHrpePupXuxr/StJiPLZ7FbBBYxjuLxSz74qxCIudU
bf2M+RMVoNfWPjAQeZnrFSZCqH2DFeBsUYo9UkYsR0h4eg6UexJFZ5khsfVrnHgsD1HauWm72xGK
inTd4ok08blxBDQ9ddjOSj9i0iTwoYWEP2TTDoFLsBqMhQbXYBm5JETdU/NLOD0LD5hvWd5EBhYa
8iVmd+qT14XG9EN+mZN8/K4+eqSOHaPvJOB6B1BBc34r25NKCWZMk4tt3WCp2bEOSEfUxO3BsIj8
BlPBkqKCll4jckCFvbBb/L3iFjRnfsy15gKYfZQL7YLArfXQwmEx1fXfGYLvsEfv8UoMy5e/Z6nw
uwnpdqH526e2VFRqBbPG0i3FCiIYwHThnIB0buXUFdE7xx0OiuLZ8I+MCZXYUvPOctNp+VaIUfch
CIRipTb3cK33UfVZspgIz1FvvY2ixjrAiwTfIthYnQq8CTreghlgFzsDvi12ImWf7S2UsSP7/Uhq
93X518qe6TsYC9VAUZ/Ass7u1ijs5GJ2ZQyAZlocfxgxHIMCrIknHRs3bKpbVna3yCR8Vl93pvo1
ZYNr9qODQ5LtGSauYVP+bL0xsLvY8lMjYJDQ7Ea23AU/A9pXoSLXwI/wpbg/UhXR3xoietslbwJN
s/rJutsQpGNyjt708V43SBWGfwjCkGts9wr7V65fAFxLgbsmcep209lu7fE+swB7JwcDhDlPizv6
Igi8B3SPW08PHhKIgVYeMF+lEWZ6KJGiEu1Wj3uEnmCtXVBwOXl0amkFxl6+afieC+QUCDpl+mUo
Tnv03zU9rh4Q1xOTgoMHAppCAurF45mVVjaHuPVheOQy7wPNBOHYdbtjvIBJzVYY6RbV7OtMd+bQ
iUt2JOsjFotHlSNBN+J7wxSs5wiQeJX8/mcWUTPZI6vwcECjF0rHkUS/mrObLGoX5hyxe1RkIyd0
TaQY9Ff5zcwWPzn3P4X5G0lGPKNS7/DcH0aIsweR/AxkWpNQBUOrnsJXTyfQU/m5K2SapPzF+f8Q
7AbfuKzZKskbxhpz+BE05MRgh6pe5VLEakO3gDxaIQfYoJNX+J5HFL0hHuOQ1n2aAPpDissEBCPI
i34KBSmYRoFGjVnUF9rgKuuCKKSaxnqmA+savD7LvIeSZp60Gse4WvFR1UdLxDYSzthcmEGwcZJB
q/FHQXaNhJaXcZdqvF+K5okkn+A1ZG0+VGx9yKqQUDNEuMrjA/I6lhdJ4SkQ19H78iSG8OLzRXBn
ZTzKMXrpe4bIdWRFx1aoIV2FlyWKqb+Rd18HIokzutcirkBjTzcCOcGudYy9xBTTi5ofw8/4OSG4
N9bHoI/BQ5/sVSzw9oZ+lC++0SGYt7kX+aj90dpSeeOjjrCtOyaQQ4PRNJmy7tCIT0xG9GU8iLeh
xIXeE6ImUH2Syw09NELUUTocogspmULPAhWOHSWnnQ2A+gyqaR5ujO5Vxm9s11aOecua8fJXUBRS
nG1zFrFDta56AwlAOkbG2l6QSKIkG6NGFzOyEcXaH5XNuaZ8pbiUJeHM5yV7kwKffADxjC4DPPV5
Ssi7A0uHVKkfju2y72k7q/cUEvXYXVRo9lnJ+CO2ZYmstH341CumRbVIx+nouF153PDmQt6hlRhM
xYn4exh/tTPlAvvO+G0lfgT3yhLxEkA1CeqKwGuiQ3UvF3fGw82wLKw8GzEhKJAburNCIAVu+kun
5VdS3q+o5pEGhqg0SsBFhGGltyzpfJMvqq4RM4hM4s2TVs+neNxc5YDO0fwAr/O0g6yqTo5RF4CY
pzJKNWpMaN7CPsxwYqrvmZ3rGvMQnZfw1it2SoGbhc6okgKPng2aczV/pwp1CmpIpMSCKtzU/3Ow
d3pyNSoFJICzMevX5kumGVzqGXcaU3PmQNPy6LckEdSQHTBRGSXtSxiOS3sicmyqYztO3rk8faU8
MG3Z3AJECqnMmyrFKwsqP7o6KX7PepKfJvmkWJJdIa0RuRIyNUWBVmOThV61nheYjAOxihX5VRpN
UviVWr8yKqQFBpsbxiXRlc/ciC7Dbxn6X9dZp259JEN47HtmgSpZNXhGYgYZikmmnEW6BPPR7jTG
PJ2p4pgDJwtqmFL9KYTTI3U1Tbg1jO1n1IsD+tB55P89eEMLXkabgfQhjmidP+/J+Acb+S6u3vKE
jdpObu1DAdfIoBbtDKrNw7Ra7qmFwWmBPM2LRxrxY7DbG0HOPbAKqL6XyhaM61RBp50QSX+1yWnl
FZM+4R4xjvw6SclNL5HUohPtx/tET1wJuAoIFJg/e4C9MjsfHi5I3EotHjTcB40KjYnzUanexKV5
VCQ9Kn9iojJ/j2rnDLP2JKlgE3I2mrGTrHdrQY8C7jnr9V274svkPlSwiFaST1ZSU68sdTDxSwKq
tek9jA9a+OhODRNNTQU3VNlTHONCzMgt+Czl6NJRBs7jSx+hT2bZTeURoVWQPpllr/KTSmiXKj/H
8tdGElRrz7DM47jCQWmhjnsdyNtNRNtajV2pXwW8vkmktJ39mWNAflhMPoYGWgaqHgNu7kwDMI6d
LXJaVSyLx94JuQ47hQMAHGhcbDTFxVG2EdekfqXDCF/Tb5l9EYFCnWZH/DYNTnV0QTXw3xVmRfWm
dICfGFIybnJ7vghVZwpk4QSi7lWNg8rA0rH0YLPYiAwa6OSynyvdzlKmJzmnVQp0dVvvUMnAUt3C
NPAFyujpyB9OEmx89I1hZK+fsy44pUDde5uF7y0daV0qFiAs7uw+fq905dCjXZTMMwR6kQimIj0K
vBaxgon6ruSLw6gOgd3eUi1H4eAlFqhCnid2Tm5kxJ7+H9I9DO893F14lO86WidiYTWosrOkIEpl
air7+iVpN8Za7hF3UUsHFMxQiQGyj+T3aq8UFXPUnSSFFF4yIvdj+BcbBG36I2WWzSR8iIsbRiFJ
ZLjyHDii1xGho4m+wkGSlpgvq25PsuWAV2kUuH/Sr5QMHLE98W1NzHM0QbeB80slEq3vPPItwCtR
oQZotlCR/mF2ZFfQRfIBErneYFAV4Ioa+KdfVvLdEKTXkd8hX8LpW9jQ1uKuVhjQEORC55i2I4cE
lUA101jzPZUA7uJv0ezOXOZGe61RixJBASICY8HouyGdX4bqJ3IgPtiRoHC+IrftAr5HOOgsnGmN
Jy6CiH4pIhsL/K0e4suPHTX+orgLab3d6ZaRi6R8qch9V+S+2AduPzTmtRHptyTTUeDUM+DC2l3B
GlvAyiuYJCti/qVisATbDDBeEJJPPspBrZDOIyanoepOfTafOMfXhGSHv7olokTLDm2LzqchlvDE
Q0v6iVYsVBux+yPHZ2wM0Vr64edKMlVPMNx4wjcX/9l5pDWdhVoN2t9pb3gZDOnaKhhCsLZB3YNB
C49FXdPS9QysX1FcHuR29y5TeZBxMOn2POzylquGIAQL7FcXrXu+3j0j3kOasT2y4xwnAg2GoKD8
XwnWZeqr64xFQi0I6f/Xo2IVR1mVGL8UbgLZuUE5q3SfSxwdesrSYTYcq91Bl+ibs8nsasKUWkK5
WLVla7Id9Vv+rlUW9HZBDg0xXufWqHA4l+eahiLfJTixS3TQqf1jEQ2WqUtjehBJUaZjeo/fi377
OZALBiAZ6keKjecrnaHk1n5Z65Sjl96AduWUCO8GTCrKavcEWvbappS0BQVHDRq+Hjoj4V9m4hR1
oIfAo0EzJVPuzr/jg5VE17Ztr2oBgChE/laPF50XXwxSkSKHBMkRwSVFjt2XOnmJXJ36dDLnmAis
6aJtBBK6VeWKqFW9RaV1Hxv1UVabnNfY1YHKOdRm0blbv8wG7wBQHNMV4A7r/CP9XPFcVCDkcp+T
ljig/2FW1g07xWNlKi1G+lXLWRgvGuHU2CqKkxYcloFizlcYMUuOUjAHY9jVe2ZV+C+Rk6jdl2Nv
53HQAQceZ+BE93G6Wb/b56z3jnWgab+JBcCRjFofS2nZss9Wqf5qnAATsljycmKKbqty5wKlPunC
Q8KWiUjRWqNKm53eWPeqqj3aKXm1ffxWRTYTPVe3NEbrlrvq218F2NANpBkdkxGfYYYom/z49aNO
h8BDH44ESo2PjCfdRtdcMb0QwODkqi0SkzURoYbsT4E+9m/CLlYGrXCgX8BQjZ6zpcyQEXeAWhmG
X7H8brUEYCY7/WvQc4ad21oaG/szxNSFWROrAQ3IQt0pMDOTHQutSsfBJePBmbMrKta1vucIY0b9
N6ZHry5af6u48Y82pEXMIwk1SkWQl0rbxTanQkqfl6Q3elAv9bF/W+QXzhhZeqWehuJsXHcyqvV+
uWTLftaa+4biKcH9lIRjxvNTWm8hnIrvAlE6IRPdkmJhXCkVO7K99MQjnoAhiRsyI5ByW/+ak/mo
0FYjF63N2JOYDDKF90aFkCe8agVrDCST+xaxUoscL+SDWxXDBdZ6LHDThzinTXNEEMEQyB7jR2QB
kOSVi9hXgHFSoXAbxxVGfPxQMsriGO9FA0Ky6q6qLl0/pG/+nOxwdiEyRtEvv83iJnLK9PXMgcDU
YQbKCZNmMIMateJirJcSIaBMyobqTv6iYuK4R+14AjpgQ5TjgOadiIZz8qul7qlkXypy/wyi2R4g
UJaSycApWPODoTPdlp0JBtBgOXSgAmKRsTnxsapc69QeOldycWL0LNCKF0QjKrHojBRv+YeAjD+k
icdcd+gb68DD0CM97NkKbONODKlj+ZCF9anfGQEn6xSYd2b3QdmHbid/Rv16xp0Xg0lO0metmg+5
Wh76P0eXX3xWSvYlyp/YN/MNNy9rB1DwGhXsFXc5CuTi30qSAiGMpr4gt7ArOT5LeFiBPJFjzghi
MphVQWca+Qal7+g95X///2SHBPNpAUuqs45IVIUfU8k48Jmbvc5GP70M+b1uKWlogCAPTUn0pn0r
vS8rWz5x6hNNb7T7Fvziwp6BUXhREmZKLZqgSGhKf6FOTVWIH5M3W38Fmpu6uw7oSEZgYq3gGgN6
MOx3rLHJohQ3X89H1vwuuPBKROT4YplNSk+pP2um4WGDPg1+ZkJOKMQTdwT2CaW6o8V1lhBO5rJr
reISaljbweHwBiv9yWDGP3/IYLNg2NilNQRjrgVRk5/FhRY1elOz6E2C1aiRhtVI8N6Xp6FAG2PX
z0sWYY9fRpvfZ6VH+7Jn+28i9mXv8KcuYYsnKMlAo9HJCIZF7My25jpPkcTykK+eGG7CVDO9OuVd
GwhIgNm2kefHit3WoGPVFnUXGsxNQsyqrrwtSY+uGV5mec1rSPxUhVh8W/NaLcfJGjmlTrWKy7Zw
WyhaNVOCCutqEYqHxU+xtaoy4R8oAvm6OWeiEUVptzcRBgPfBcSH1LrEbVvtOonl1jMODW9l+4XN
kqNK/J0t3wNzuD91eoM00K4fyYr3FILqDK/1G3UQOiaS6a7tqD3yN2PVCO0azmuKJZ4qGD1JKZEP
xzyez3Em9kxoeYEjrJPIh3E2ENOAJqZT6vtiDNfoN0lOg9TacjccSNNkEmApN5OiKkp5oaioYjhQ
lP4MTfGQJ4w7EbgiosL4qI4MZHFZtAcx4+iV/yzbwwy66BhldjztVxWqZkbOAWu8c7wX5cyB/bIr
1+wyT9Bd92iockk8JOEdiLRsk77Js3TrpthrEMLLJtio75nDKBGN60rWXMmoWwQbc+kmqKjv8nKh
9/P0kLyzXLuzFQrFErGXp/GyVByGEpv4biWnvtReQhf8rLCQ4Q6LTG8x3yaWEyErUP0ZvTKTFV0K
XqNadub/J+h7orzrtfzMmaS2bLcSZu6C8CqXyo0A/Tax00nKKRaPqCwtzAb55Ka/evE8Ms5eDC44
G1vxLp/eBhn4iMZSlSmh8s6UXsdejGpwOgnMUlFEd8JV4J3Ide2gAqJLhASd9Z+MezaPfgr1OyXo
qYodgzITvfaJU+Gg1X/ANyPiRZZmLCcJVjk41FORhj6QfOOUTsrOCo19o9oKVk+h5aNCb9sMV2n6
ZcXKu9Ybb9U0AdYsTp1HrtJOjp1+AI2dDY/mNZM8WwwgTKf41TLPIKHQmbrVA5/MSn/0xBXl8yWk
apswMnNF7UQRAe/H1PAYelpL8h6shoUMQX6M3cEtmWbFn0x3kv+RSsiE2u0nZ1PbWlc+WY671lmJ
fdfscGwDpQ65UhAm2LzsTwkYQ/uOV6tubLGfdhOKXNknAnuXqH9LYR91HqziETcxmtrstbJQbzVw
BruJEqtoEXjSG7Sap/0bVYKk+Y+Eeydh2RXPGmuZRXxnhyOa4xsA1Ld+tZV/PcjoFCgUCCxRbc7Q
KoMpwmxHeJ9+NTD9mVsgnaM+SVhZU0IvytuIRD4msgVLGppuAwOjAqEvhxOxIhvhyCIIpYTGh6+V
EZScUV5SJg9wnTRkhv9+wqxKZ3TefbIHh1ERqnnCmB+I0rMuSr8+6tOHie1F1t9EIlvlqbnUNU4C
3JSZfNBBVyriJ8K0BLdg53RQhH4qFfHCV1hn1KJ06tlTYh32GcFtAcwoavEBTixf+EH8A55hP9OL
idZjsB4atTV9zHSStdavOUGbCNMAUqgVZyKgAPLNPnSaswXpWBjbE2eFlB+Gnsms6McSsUBoshNl
PZSIktKMdSe24jSIUOjQa1SE00wsXFUk8RL2+RgQh453vhk4lIAwRZB8aCDaX12EPas6MTOj06C4
v22rsIjR4IxGQ1s7r0Yzw6UGDSOnK6ZVVbXKt5hi0FGmQ7iLBVbRfJqNzH6EiZuLJcuoTfboALxV
mjjsZCZYVdHlYT/MVG518TfEYll1ZIdzqQ+pi/zUhQqlGJ09yH9T6xkjL0FDHXNHj9YKjWlfDIIj
l/pPhVChbVwd7SX9Q4nBSrfmeexy7hbmRin5AOxsOlEj1F4L8kIMzHQMKiVGtXOpdT6jda8oFev6
CapC5wFKF2hCKwDC7GY5nQkgikzLMTfDIAORfs6PagumMh7cqefUzwosaxDKKNaXbt+wex9DmH4Q
d0a2XlpUI2DEtrEb2a9FGqHD3D4KZ1rBNLWrWSuxpRQyCB4D5nfF3qaOp3rZdmbVMUMgr3Q39g9I
YZ+zwgmhrDcNrb9ayUHPuUMB1Ec+kbU3Q+ofCg6pWfoE5gEW+E+/wMSl1RxJWVhgttXmudC/TQHD
z8z8ET2yUiNuwa2nrEUwi0VQSXFQJcbJXBCwla6I+Eo1FN8Qv4QhDQbQaUZzZkYXZKRQ4AkzNu2U
6UQosic5hmKAzjVBqImqRPpOcXuaJtQcmSjFBDlC//vHkulrPJmL5eXPJF6OeCoIyvbiZj2QItDD
WovWnBgRJGOJr0sirx9xdrLXsLMjGmNCVmpk3QGa72GuzP3EeEMgb2pAizjIP1fWbmiqgO3/sxLd
hhrNxJ1dxoDTcdRzaOfzDqrOXk95vhm/MPyR2pPEl2z8X5GRZLJtGILvIYp9pT9GOok7bNlN/b4N
daU5Rql6NEWsuSQOMkKS5MucP3BKDGwrfofpeqwM6ViSm5KOTKZKaoXTZo93tullyoCpH0U3ize1
s4ha2U566RDhQ1HW2jVNxKrnynyS7nvAtK0wySs4pLLfEvv5hInbHHckrPOrelqpIYHGO89ErWhM
FvswEHjRFhimJInJZGyG5rMMOLGLeF8v+Wusb3OXn+MwPscTh3wpBv26nyyU+g59qZN3w6uvLLsZ
C7zbzU4ggdfiy51gWyw8G17F+fCjHLs4CsPS8mgwD7pbW29GEbQrEcT8W2HKEi3VqQ+n0nTZtIlM
XZPkG6UiVSywNHgDGc0iEebNiDeD0SFCEaaSEEuvgoLVgnSTXEXnetUyCWfKnnsyArRJ9dWIh3Ct
Dr3mq50KtrbziIHGZC15zfc4Kd4oCacV9WU/rLuQ8bAW7rrPRABwDltrwgqToyIjeuEDh1XdsWIl
zgtpjJQSVAU9SGdMuMtG64oCpcuNt+SSqMtL3vI73qSPqO5O5G1oMM4yQt1avh0DdkoEKWs0BaBE
CI8Nh5Z0UZaXWSgvcVafCTfZ9GJWm+Dn6pQgYiXfVdn7+sFcE1KK4SaqwBGSHNPX0Pafc1R8Cuyv
iQDoPAmnnxoq7hfirZfMVXtU/wnp9K7/60iUiREjgDzpdVicINss+EvUp+QNQk9fIXDXJUbfLjtJ
h3j9v8XPHgOy4cUfmAjMRe/mPj1oZBcHO10Znu/MWd+x4sbiK3kYEa/4O1x1TXZAGe6QxOVSvgnV
dE8an1GAi6kgbtnoQpaoEa3X+UU8gkZKGi+/R3UWJJkUtGdxZ2W6Q6ZuxH2nbFDunhgfVnHiKf/K
OqTo0nKu3RQtC0peRTsrNUblRDhH1+gaoie34DCMSQiJ623DfvH7XQvtgERcQ52yUHL2i6fApgYa
ZWTOCgVzZNhQoFOi0D9iinbNAiiBnVTTXhuavYYpoQ6dlFsSxHFTbHFl7HKQK89UFjIPJrqlaGTi
skJAYv+74sPE8GP1BxX5rSzPjrjJEIeqic0s9VkWaiKN+tvU8mwkUGAXICsoECXpbQ7tFj6SekN/
N1UHAyPnDFaK6NNbf1S4aiDHuWKiHTILxaxmx9LegkoCc4I0Hr88znrjYsxiEQgIkt9Ggb6hUdwZ
sSoaLcxe+y6s9vqeCIOUCIid9GfAX6zopA/hiFUO8PT6P7EElYyPpekRthEIooCJRbM+ifUZUPhe
at7ScvRzFkepfjMMFqXKLxm5I/cqY9FlkrxBYZM2B60uOz/oi+U5NNrUJ8UuY06ZMqd085+JdMg7
8pqOI1EIKY7onXZZZONW9Pk1ytpzOOg+rcpPN+HMcmMc62I4sDOJXBxq2MBmah7LBzg5ni2rvxuS
5ZqsosCxm0y9M8UdGCZxBBC8JBMFh6AXpSsqSoPNYWXrA6GpevWocFCogAPq5tr9Uyb92aXKq2go
wu/xq3pPcAfSVh7M+ypikm6o/YsbhoYSDx/gKhMvHwArMojIHNsdY0U8luF8pOEzjPKtT/tXyIA/
wVmgpeb9j7k3YJGYe/MixbPXofHuF/E485lItzj+i1nCLt2qg7ra8ILvELuWzVtRxG+0kj/iTs7E
fI5WT03gd7OBKqkLoNRZimMphH6Nwzfk6j01WbZQAKIlqaMcqbGvsRhrSehGMmluBEnjpA+jU6X6
HlrAgerox5J2sd7XheUZCYg9rSdkR3D/9jHhJhA80/tEhDdrNsPog2nyC/kngXIueTv2covN1KNy
zraRwlnGfSWCDl2we7fWW0JAQ/5SfQlKp8K0vQLz1lvmHhdny0FWcZCJHGQm40K2CTxbsgjqrlER
fcWnjAi6lIRSaZ+GfwqFnDy4KyY2nHQiNAHwill6pICd9wuTIDmJMdAgbfn4USqKqOiqqHn5qbUc
3Zng2hPSJyJml1yCCWsFaYDaeuwYugn2SOWnP3vK6S7llp9JNkZyCKx9vfAJu1vYqwGBxSFODxP9
cQD0gJJJ54QudrSvQb3E1GLrQVSYbsXhbu7f8hM7bhGzHBA+Z/uOyqJ1en+T+bIO3LMcLo6YF8FC
ILaA8gVXbs8vYsawjbj2CG3q7BA2WgSgD5S7jGvd6k4DyJgJTmvUUO0yXxUkfq633Egb1li8LFgC
jHYgPuQa5VYQxoHI3sWwxU8dhYZ2WdM7Fkl4f2DVXQ05IWcH0n7SiagSKbxI9cuph239lqbJS1d2
DBNiXbsVM3ML+rL6IZVY4HFSJOVvI+SyYHoa2hl2Uj1nxEDWyWy6EvFhOX8Rmp3xdcWw09FJSKgR
FzxMCUNk4pSHqy5oXrgs+yl919OZdVnlDUDBFo00HDwEmDlJq2P0yV37XskMBhkX6kN4yJEnzBBA
LIXOB9akROe2X1v0tj4pEm7D9rYcYGcjix5PZLPuYkSS8vZ9xxdND0wSrPXJorioMFQkQYOkB1do
iAyN5xCXxD4e84C9Yc38nfQjir3Z+kPILzMXR0neG00MDBPvj0JbioYbTxCYRHCP/oTllPcrcizG
mQk9Tjii5VA1XyxUb6NlqCOCAXInpL3KUW+Z7//RdF67kWPbsv0hEaA3r5k0SSbTSSlTeiGqVF30
3vPr7+DGPWhoP3Sjd6vSLM4VM2LEuFEdHVmuREFltEEDlp0xH5wUb09HofnI7xOJkHzC9E+KFwaX
r5k8CwirBEZyaFyz00BqzCkinY8yIzbtuHZG3awRNrwe20yvlOawHuBJ76TLz8bMVGEh3CDYTRX3
PH53yEEpIhwbNsw+iq2rZx3PQAnPA0/drjByZey4q8AjgkmctB0nenkBbqvFN3wAGbh8ztCPQnuN
qB/dZrYE8eiReNCnb/29H/7VVntqBkp5Upo8x+fW/4orxVmZ3guMQRlbu/Jfjr9v2y3wRXxu6OcU
cfmwCYO1HvKFP09In5h2hBaTSwy/r9Ov9MDMXJ0ztvb6K1tKyRRs4SmocJT5aEfGL8WCGvREOAjy
xFXY0arXXpKcIe2dlG9OyR15wZg9Qlmc69SWoTQDJYLWkRAJwqVlYA2v6RkI8SZbnWNOCUDB9laE
eNpdZb1ODa0o7lCZkLLqkK+QjK1JwqmHSMmuA6+jJcr08uLq23QKn+SD6g0/CVl/m3HYARht18Zp
OX7CUlgLBg3zpHhqbPdfABIQJUhFk9vHkCTwHtOgM5CxT9XcV2MnbkTKpMowepvlD8AQ8pSEUkBu
Yq0WVGYix+jh+y4fefLelIcVQE6Zhib54hpMJZf+ccEhM6JISqeyxdu4UhrKJ7eDsnixCjq+jYeG
i0N6UFMyQD5lJNj7XVksEBRddPSe87AvErgzDBLqWoRIBsc1IWxO3e93hZ9t4zea7Y09Jg4hbudQ
XHj+ppMjG2hWYLgSelQVDloYFcwkYVRl/KedPUPfzZxBu6rMhhPPsMpaiJRnMHTMlLD6Wangn/mR
28gDixVfovlNTj159CmqVSBF9jLJYrsWdiFha6d9xdyDmCl3mjXyL1T7EjyK0CjhjLVycU2kg007
DIpvXGFk5/GesmJGgpVYbh7ahjdy4wKpNlDaJPzORLDB9K3ybvPZWThmhA4sFOSkdSVpPIR5xPdD
pFni90tWb7m5ahKpWlb1Ipw0W6entazf9RrJnS+LQUNP/cCs8x8MSz9KAtVKfcmYfBmBpKS/sXuQ
AJ3b9N6b603kyEIl7mR6U/DuNdP/9vcjMkSadqBxeYRE+tHo2Mahho3N7aVPKzVLx8rwEy7c2iZd
JIM/4xkQAQOfUBs2ACVXhvgC09uYnQEtTJF7V0KhusSZfDIx/3BHGSvxEospt2UQcwrOdpbqy2Jr
VeRShuWaRk87DTxvqpqAWsbcL1quRchDAh7ME07eFcl9orABJCCM478NyOaXgbCvkiuYsObKph3G
tVz6FijxazSsYQPNvCouycOarx+kMS5YVQqgHbr4qzy0sD7ne9K39o52jS6EDaA89AD+xn30BvDR
eJpOIP0Ww2zbiyfoj6KwVnhXRDps5cVNVuaeU4UDuLX5pIEKWY94iEvBnciu53636D7rAroO/pgw
QtSFIkVWTmO7hvt+HKDFsh0MD0O0kRwRT1GQQfA4HLS+AEim4QOb5faLWgpakmwymhrXUZFJ1Bz7
U0dg1crZ9bSfs6qRvjisiXykC/Aaz+Q3sVuh5cxeH/UefcBqLr1m2reCBZ81yL02nMiowzvwXTr/
sF3q9A7vytl2PQwbp4j4gVZ2UEJqE1LWXjNNegqY5AnS8MYzqOHlnWXS/VuwtHgSuNvYtVgetdOf
Hopy6eCBaJxeG22z3myl15+pOr+xbSyoVLZwK9I8YYM5/KMy2EYcExNFckwh7FPO6lW5Jx5SFzHK
PTc6YGwEdLU/SZksOh6mLTOFQfVYxyQPM4MIIWSAngUYXbV+YnrxRzSl50TTz8t6xR2SLV7PsTK+
1Zic6sxy1QHTgCF6Bl/xdKtPE1U+rfXo96OkP/cMMtf03mTaXebpIgSxIgZC1ASFhZ3ZifCyOC+x
qKRtUfDBU8bNE2T1agCpyIG5szp+RF3npxPxjSboSboWbHPyEXopEM3WGbAMsdNzZK0+C8BkivAj
35E5ZDzrW7UKgcCPNu4NzGFGS0jJLfolMcRN6ExF90XefMC9oRXrOygFvDLHSH1KW8YmHEiUkwvZ
nhEixgZwSJK8ZbUjpkfp2sgAfdbe3YAqzC3kntVTk/eu/FtlJv9RkaY6/IHU2JkqCy219bKfNhDj
T2XM/fWiY8ZWqtCsILJ29dXA4opzr3oTs79wUSP5Sp9stlrnOrfpwaonFY7itaoO+d5LuurXfNGv
cfp33QJjHL2GkirtDHlqLu32SFbLodMNm3MTpj3JbwpFhfypVQQHztt5msEb0lCCjwMJM+mTWx/f
+tc2/xz2FE7tMpSx6EpR1GSGH4E9HHugZSOZ80zS6wDYEWQWCkhDBBTzbRQXqPZXq4deTQ0WQLwR
xiEYGOWgYOXshue26c9i1Z8r9NWSNxGnKmlxu+rpKjOCrFGIhOg22hTZtMM4RVj6G7cvyZEt6es2
xq+M+ziwRBKxK8CdQxpjjFQ7LufnbhSP+HKMnhdoNgJ5nYOeWy8igzqpT9UY3w0SbJX+pq5YXMr8
0L1WXXGKpc9uQCHTLPoHZtdQC2/VwdYlLdsBb55G76VTxipS4g3goeluys0Qa84ht2ZXf81rgDjb
RgKFafknBwpSbXSNvetF/CWjb3ArX3IaO8E89jCUNxZK8XAZK/zWXiX9XgWf+xIEFwPd8p02OdQ+
iGACzzl6C3rMWrsd6l0SxDf0a+PKgjDhXilQ0Omo+CGapof761RZGrRqHywbunmanGM2M18k2hvZ
+ar6L+IDxzWS8FwmoUZDpSaM9M8D5/1ODEqBpFBnUBUb2xrRxgktm/Tk5pzZQvGuCuNHBFahqLbr
AIhWHnAizIGp83ET/hEfcJKZNB+AZ0j3BkERtfowJbJSmR7gIYe2A8JPeR/q2H7J8mbVx5ViX0WV
zxoXtLORPenHmg86rmIJsaVSb2bXnfvRCDwKt4T/mFdyrX9drelRVL6VLFftlRtXvuAv/m7RXgX9
MVAdlL+u6naPJyc/rr+aczPqt9TzUh6Gi0k0jc1aMuCcltBMRqz/SvVhadW73L4pqXWRfhVzcWtL
41K1OOqTzpHU/Fye5esQnTD2qtWCj5XkWR75l31ltl/0DC72OsCU1vJlHQ7IAS/YoB9f0kFshyrN
U5ImmUP6EnJqcRpiw5soRRPuGUvwJGuPKSeuEEfUs8aEEQ74QrY8PAxYcRvcf7h5g2bscREqd6an
cjLOAt3c6VGncfN4MFACD8V55HmiC06x5YEP6T/C91JfxsI66UQP92RI15ZUJE5eCqwvwUfBA4WX
JLIGloKHcYycCdEpR3RSWVCvHo4M+uPZ1mNL/jUeQR3YBo+mJYqcRXnNl+qkFfhYB/p6VrdmuISg
PedvazB9ZWoeLiC34vU6/lsDeQOORodhTi1zxZYjEuY3sZbe5pNAIO8cVzyPheUU35KHLB2TYKb9
ZlqDOpa9uukBftS2Uulhu/7VMA9j27ctc8LrZnMhx+VWqVIXr2kcVJTSVCJVFCvkrcHyxqH0wJCa
qwPUlz7kXoIAz6OpdCpblRl26uQC/jUnbqVtWGComdqr6DRyJUuIRwmgYMrcmlMwXV7wNjc62juU
Cpma7mVm8QLKgRpK65p0bznzwSSTXnJypvjhZsS4NEirVFp/9rxp+qHZ81mq0WHzsOx2g2dGrryr
d7N2NGLt1IwJCJuQ2vRQGqm1Ngz0Xis8aH8qQnGKCWhfu0IzC1IUG1RURJsWE+K+iyJLwiGocinI
ZZqw8uI+6/Fjjw7EoO/06XIhzHUpVeKoRgYvc/W6OL4WI/0cPPlY4ZDsl+enpXMcqvprK9KGki+O
hAg0QGcaTlKO/gHt2ezwZBQwtdBMAPZ14PDKqDmPFvQGszkPaXGWZIq6Lr3I7rS9N6J6Y4BRlE99
XBwNCkdFPgTvwGEd+DR8Yse6dXN8bWg1POgLlSOrvaGaTihM0RgUBvTK8VFipO3v5axc4p6uU1jZ
J8oL2LvPjrqPGrmnskEVqsGt2Lxq0Pk7k+gqcpGywW1o7AmHkvjQ8ZQBc2WVosRF0AkYJMCG//8R
fXdyxKZr9REzE7+irN1HVbieH02seBz2yPqzPRwVbA2VuBzjDP8RMfG9aFhf3oyY/V4ivgEHY1dQ
j149zP4Vu5XKnZHdbvOuswKXWYH3PCX6/F20qmczV2+SWbwOWu0JkOsT1kcDe1+Suau4V6Hsu3s+
rvlR/xF0kasJG5ph8wUijN1vc54hm8MjK1K/Un/NGvfkdD5tdXFSeFRNLbzZc/cqJgPpInB8C8BH
HktBpBoQhHKHKkdEKWaB0m1gorF6GmcqM/cEMB5fmdyvQsufybW2wEgB363ay8QPfZR89HP6qRnK
Z8b9+UVXczWJNzHdo0xSPT3R1t4IazUUc6Q8tI5xL7ob+zylKlwM1yS6uFy2eKVyLK0VGqiWONah
WspTUrGkwdqRI+5FGCsMGNpLs9t5rqPJLo07qgwk2Cf3XfaozDS6AKsFjHfKFPlENviYSVg2GhKJ
VLhSak9nEa2lkgWYUcEkssixF8vHtt89bh3OytnbH2Z7i2v/iwAguJHTaN4wQk/BCxKt0FuVFdN9
C10byEL9bLXkbUr1h2l2dzZcS3dmSc60dE13kgwNkFKnu9Wek8PqZXWBqmm++RwKujlTySb8HLs6
Ghd7dPXvMMZMUxJ7gNhreKLosLq4JSFu46qDkvV2r5gVyTj2XHa4C/PQtki8j1i2DQOT4l1AI29g
9TXkZSZJ4exAPxWb0xL/2QB3CP10TCUJmk56is8bxRGqW/WTO/Jh6BOIFYwtu0eNLRLFWSam59kR
DXcWTTDNYUUmqcZN2gfdj7a7vFmqNF808S239VGK8gV68u0rei8pbYg/Su6LBpal9WhepB5K0f0L
hyVmvQjI8AgTbIgEtP13E+v1JRlhGodr0P5bvoz5U6D7Vezo83IAYqzUz/TesnvPlWOsMP9BLVRR
P3QEhd5ZA4UihlInVVP+K0wrmCc67rrzo8WcI5Ivt7eFW13dn0wExl0qyyK6d3Z4g2YDf0CioHf7
wjcCoJn4AEiO1iDSTiERRt2obY7ruzoAAiXVznDm9v8yqhCsbgYc11+73zl9T1m7wa5jWO3SoJmL
w5QsdnLC2hQRIh1vIQ190VvGEyHGRlPuWd5+j5zWOFH0r2psT1IxnLLrr0FevcJUvARYy8LPngE2
dgsNZUzJqmO1VjzQ2WsCyk2HEqmUoSheX9pom3mNWvwAJZdKZ/230rLFYekp/Kzy4HEkcNPhBSW7
2pB/IJ/qzh8mkCk4PdwBflcAXBo4UxqcKYHmbEmgk3w4NhJblrfpMjH2iQJrizPsfErYsQZUxRmg
0RmX93kqhPP6RwEezqO9AVhZq69T6dFPIsNEYeKDCh2d5vv/bdPWXuO8Rn/h0zrwBY6ACTSMcS/r
vFAnn5BbySA6riKNJ4p61JJPLLf2y7Racmmp3Knx0dxqnVuXRbcHyHC4nDupr4JAwWmUMD3SLjWC
/eUePRj//mDCsPL//eFNGFvpHtz94k1MtiXIuV0q7op5af0o7har3A9W4X57aJ6Lml1lLp7GGJjR
HBJYOk9P6gk8OtkBc9Xun86iYoxWyCZJSQnT3CwUJ27kys9Yag/pi6Ya0yRoqhDnKZDqtY/RWUj+
gfRWuNHzl1QbD4lmGyxRQv0LW8ytKI//83e9Y2GeMvoUJkLoJLahFuwiPYUJ6fDIr0qUhy09XAYG
BD0Y97+9Cxl2HC92NoNqIrcetzdNVm0woWJx7USAniaOUMUMKGlxRpV9f6tBGGSNFhENAz6cigEL
6bPYo8KD2qFKre9gPTPt89phDgSo2WEfrbf2kpj1JXnlpLyWTAw9YB2loJW8pmF4gB7Ki7CmJc4/
8vgzGjrtDMeFOAT3J68adM+A6iPJOGZnPHLiytoTh1T9C1fZuEifuf5qxtmj05rPSBE/lspJYTEW
G7uauA1e5IUyL5hlgp/XzBd+wWd3H03M9qPZNNC9sm8d4leW9TlUmpRy0U7NYYXm6MMSARQ00w/s
JMyAuHOYFaHkP5SgDZtSemDdYdpsLy9TZtRpK0FHMWFLpObiZ0+L9Ay7sn85kuuAjqug3UbVELYa
x2OBnHeMBgXoXnmkM+5RM7dkPvHS4CtL4FRXmAkBEaTXbhqvwJMu+7+ORT5Ewdcfi5vjjIYDc6G7
TIY6LzA4AhXgcLA0QtA+aFk8gB4MCacU2GsvfJEX8iLUwaYc1nghhdEbRk5KIHH/dP5MJmzZerQe
dSM9snuFP0xpLwLLRDnLbvSQnAbzZ07hjw9pAPzEjnOI72sIJEc55qRVmmbzFaRaM0DwPl/0x/Yl
vC1V955LMyPUcNB+vgruOvzq2NtZ1oRbv4ZxLsLStXBX8DJouMd+slh8XfcKaBOjzw3DyJCJr+aD
FXVN3sqAHPhYQWt7o0MG89Y2xR1LeswJFmHqiqBzrtCEM9zcv8vfMTiZr+jRWNPHV/ZE3wIdI3kl
JY3tNrzHr2gv8RZUwFSX9LC5Y28GSv2rTJpHk2QP7o93q5rubCpW1YSQX96mtLtO/tQ2J20gVMF6
rVxw0UHam4x/VbJbUbAcvan5qf+Qu4HmlDqkLMPJTRG3gXFet+PqjAxHx1UGZ8GCMH/lH38JGEz2
NxEXKBI5VZyEzKhEIM2QZO8Njn+NP+uEVoIStbV+tQy+wc+wDv6SOO1HCuIizIl3rvwo1nu0QOfk
BKdVlb1p4kU7xkrQXMWN+DYJPrnQK3LVUf83cYlE8t0+o5RSSYq7jpdhMlEttVOqrRyKmEfgoAEd
XN8aGYg837ZqfY01kjBqRqrgvITfuvJrZ/bnM+lBGr3XEuZ/5FmFyHzvtsbiW7cmnLfms2j0z/q3
0GdPXnCe2oiKFkrSCO3G/kIBmfhDPwmUfbRqZUc0g00AyAR+9AAe8lfxhHgik6hrSB43bL/zSaBw
Atu3q2rs+bL4yC6ugU00BAtXMmWQziVYQ0GTw9GAAp/UF2yqyMx5KGDvJPHOTwTICTdSo7A0zi4y
USAtMULyjXIZNldiZkMGYrsEjbWxpWDBL7X+AgOgAW5Unpz1S6NjwpXJTDENATrHHchvTstY98FO
LhcBm2xHpx1ManfJvr8yol9FuKQ7GgL3Om4EzOEfOcf2JL5znYvvWr5/pw+DIJyFXjvvpUQ4Qo+Z
EQeAjXRcxOwrAplvopXhbvkARBvqFSjyqPWtD4qx/S4of8SY5VFXX3ruZgDIF7kg7ArKBv9bvELz
QlBtTPE068apb3IfjjpWRpPwUlxhJ8cIwBsk9vidcj4gD+m/jEUAtXyLWjrUTghou5FoV1RrkJWg
w34g8lxjdLBiSt4W8WQdTewmiZvQjt6cBTphhMJ0qPm6LlXQUoeQHgecf8QVyuq8eVY9nU11DPfK
d+nxue1lq8cqcnq2CXDlJgjCTfNjKU24/qg74puFFRSZ1Lcu2EnOSpaFwqUyzPusIfD37PlqKMMc
fInWvPZYEdsLvEeut9ml1syw94uiuUqKfmloLurhSchGF45+sKYztveTTo9opdNTxdBrmZ2b0COq
9JsjcAdHYKel+BZbGffWJdwufOYq9h3C5LZIA1grPK3dDlIJ95BWwVihw4OpGvE6p0UmCpaSaUgH
Ap+s5/VEY1EEHMtfP0WN5EV7gGBAPdRPbsclaXSsMoVu2hpaOpoOwwbW8cEqrunxp2T9BScByoBT
0p2m2qIhknvYwm2HSHfG7VPmxOL/Z7foIo+h6L0a438zUMLmM9+Mc9Jk55y4+SA2vmqbITIbpQji
9JB/CUJxWSCFaXMoshNT8sLtcDB26NRAObSlD0rcuaTd2bK7vLDnkQBJgblZGyiSVNFJRaC3MGU4
2eDZUG0m5fDG6OwD7YLsdl+cArgORJ4xUx9IJNCPTJaIBg6J0UtwSiwKPEK2rTucjCoSGyqQiG7k
/VgrrQItmZEb8NtcPN8/Jcgj+dj6E7ISo/6+kPyfdZ9YL7vFf1PQyXpIsEGux+uyB0CC8Sv1k6hj
vTgIrJoBj79w1RlEPVYtf9K+VWHz8w6v6Zn2gsomsyH/SukYjbDjjBB9jBN86dNPc9Z4HosobzWK
0ka3LGIaFT7RDmIMvbVihJLky9bz6IDrnpZwDziGLRGUHaWXtUxvDQQGiiOzVXZS8JZRMC2C3x+2
kPUhtEPikpUCT8G8FcfBWk5jypA1TXYkvev4dSph8XaO5cSuhiogANy29sQfQZBbF9nRszFqWKek
fLWDGt4twRtV9jt+2Ukt3fFtQTRGwmj+RLRrS6kCoybzJMhKESr/S6pEGtRywfD17MqiCilx+Uvv
TAnLdcZ3x9/SdoRTErkjONc4wbpR9O5UExJ7TSbEFNyd83GRtye+obfdnkWFnqxqeNg+13rFDz4E
onotEtWdyfcOBGon2CAZaYH48Oww/5AyfaYcd9qn3MZfB22cnvHhdSZZU16kkaieai8bBgcj9yro
O5rReJWJo4M3EXzFBACPJEphkXKUZfYutN/WnTciOBmibaSo01jEp/qIB6whu5HCCWydyi9/Q2QK
Cpr5BpF4NfACfpUYUDXwCpEA7IahcTTmi2kKrzxxFy37VGTpQx6LD+MuZZ4OH1dnh3oSVuUtdWFb
0f5s0dMmypvHYlPAOmvkV9WMbtEfvSkflYARRXodLtRK4IdqVkgoCFJ55ilby6t+ACTBaEl19HSL
M/P4Eq1JP5tar/kEZiiZEWlbOq9tdfgmAtKM0OEf8r+8be5R91Mb5uc+eQBCJQwy/EiC4PXacogt
5pZrIdNEI+B7iA4voz70VMqJJiMGVRoCn4nyYLEKImTa9njJ+fwsxISHkLrRfLlHQ3FfY76IUX4b
l/k6S9ulJQds6ayok8MiKGdi9/PXDMSzsi7/xs9mNW9WvGDkBbkILR7d/cztfig8wngeEtZ/MFpp
+TsvFQye978jhAQF5kbVNreM1Qi/0so/oCGJxLtQ4ACkoCJKWYD2F2FnfIKuM2Mcc4R/68bt6JYw
mnb3XRhq/jDfPhdN8aAyeDQX7EkjA6UN+vfMEF/Uy5IPLaW+85i7Mt45hj99Te7xSWRZxllks0P6
HZfKZXWEQzL0z+IvPvxbnKhXmv78inXgBAQOphds/0Jpz+32rbcaJaQTA232IKKriR/mv/G3HK0s
YtZjGYMBa+NHtkmvKIo5ph6qJb2t4Zb4BhRMxx3ebriQnIzJaRTcTqfAiqvcbFcm2UqxcipdufJO
XTcYsmXjSkCuhDo9wevaeC5CEAyZJrSG2hACDoXgWw+qR//yvx2pzpJUp74RxRu+XqwV3qNZRqvf
jyt9gPZsAEMkJibMfk0n8puYwKLUzQPWLO8l2uAlFBFKorZxyWDsWLxy6PyG+JT523AXi87nZHdG
3eM2hw9JD2KrH6m/Y0naKAO3WGXAl9oczJbOT2qBda4lm6ITTLslvQ6N81u1rCN4raPeOZhkXkaj
EmnVknGP0Y+MJmbk+Vuce4rSXHRYMlvJY9JdYZC3MY9QtFaqdYmGlOt5W6AQyh8sFTywG5Pc0pHF
rmCCbHJAM5p4TqMdumnpkDo4tQBkW7aN+Jj2+KHQQtifAhLMlYH97drXdsLnUIzgamIchv2S8MYd
15QA7/ZdMT1o/KTNr7FmMMXX32zfLSXZ6f9SjS4N3SeTn9bsTtPCjQ3OvatOiTtxS5jj8UzD+2p5
BkGpAQNlM3vXl1Hq10laCW9R2Eo8FWrppb2wD3uCOzsu5YWGtzPY5FLiVwanaEgatfSJQz/cVTJR
u7iR67SXvWxaJcISx4FXjmxDjGvEGGQGlKoRNzlMoRBPnsJqsFlSb5NVJ5ZrVn1Y6FqK8PIAbs7/
TUJiJx4UPBUjApvyUMzZedGnbdDTSk/8LjlsG5slzfm+dGX/aQaro0zGw+ieC9i9JUyI0S+pehN/
twelKtkaVi5arqvXbN8868tMF+4oLROvaSn++lEj22tP3jZXmK1rumLS7ARnFEeAhpdS3oKNZFNf
4ss0oOJ3lzlC/AaknIo8o5+Cctee8rVT7zqLJ6z/D4u6Sw7ilW1vxvVMseebxDY9g4w/vmVUpY2c
AILdcUdS6MyqB2+5rOjBC3pwRpmQhBqsWkwpw3cyxzuo9aK/WU5BDsRYbb1ZL3PZh2z3LTiI6r7r
awq/AomDxTsx3UPvRkQ3Z4TyPma8Idyy6v6nYqxBVFXELbyXdl6naZ4BXCrT4HQ3UYm9yeo8URe9
3ssD449M499/aifaA2LFfkE/5AZZ07G8yzOVTYd8Zlj+HrPyJuzGsmZ6rdxuZVi9KaypS7eAh4+x
emWZ3+f2PMmIzNwAhv0eEZZG+boeCOt3XORWL+PgJwTfYTITITZ0xHE0jBOs3+hvXR9LU9l5lrks
A+PbNHXn4gJmqCE/OwBPmykJxU/9xLJ7kdc1bPlgmTQhkxsZdbbFYJWzVbd/8ZZzL3rZEOLnNtIF
omffvdRdoClc8kBT1SskgVu88LAo/JZ7SClHDIUoLufxikzSC47sDGbDpjCyo3TDtISi3daOQMBo
4d3LDLAjxwmMPi/pMvRuCrvQ1Ax3wxgMFYjYgsYfGAqZtx3osBGQgJOTX9ws1e9sQdXP0Xf0PUJR
FdGmbIPhlnZlL75qO+0tL0DP9cEkKkGj6cF3fF306V2J1HdTPyum3y8YAIhrLPQwkb1ogGpPLJIH
FsliNvnwexrouWZHodTmdpt5iSTWuXAfVqGH6aQFiy87YoqHRADEUFA5g8msLa54R9EssUWvU+pA
godjkWDQK/ie2cpXp/7X78e3NHCk8MW2wPMjDUQ7CYu4AyQvTst3yqnbob1ZEzzb5AI+Nk9Ypr/n
MNjASVYlnSo/WJf1oP1t1EgfTFORvmIA7mmPh3zYJJ68KS5Ch01jEGXJSRuMlFyUjXGalfQUga0Y
MsxLWcLLHEzC5M9enJpnvdXDSZgZhMvrXtxOKxAGPpWP47eiRb7wCbI4n3CFWLK3+G252PmM1Vo6
bCaKDfKR9WNLDf5iJrvGH8IhVFPtHi+/lxZ53cTQ3mMpYhmbWkaY2myKeuk1eXRL/IoL6E1PeYSg
JQyfcsH+q5hOfba9E3d81p8SqLXyE4t7xGOBTNVy1ggX5QmRtume4YQukn8Q8zQiFw1maPEzwfkV
0WZSPnUcLWMpvRm/2oSv+GflZWN+ievNbQA+CuTUxspvAILL8HRHyW9avkvqN6UAUk+/IbgGX4wO
adQ5scLtTsMlV822DMYNfxVziMS6paNjStbdFtSEgElqaPi0tt1peBfxFhfU5hWafSLBLPJ1eatv
sqz6UwHqtl8DaW05Ry4tkNtUaM5tMZwruIJacSpmPxVo5wtncNB+NdozgstRpABDF+gNusQjjqZf
STBp43ntyUj75lifstmPDclpMX7rGHXo5gTZUk5uGqtuxIPXFaLxIhGxYkCW2v6dRVsd5c4gZbb+
mlz0/LJgF9kcDWX4OIdaMp+Q88e5CzQkdRb4qDb/BLB32XBs+avY/j7HC+6YB8vD18I1EyJbpvBF
r+wvJrKvYf3pK41Wabz0lfjZNv1HtZjP7pz2loN45BjYjyIK+ZrsWBi6XRJ1toTKnmkdXR50FLDf
APi0WJTPtrr3+ZlTlD12dH9xZwyXQOrDDisGhIGOPoKhD61X4dqZYgipP+SBIuvVxQRnWMH3H86W
szb6dUkZ37GSTOZ406zz2HwTyT9NGrF6ytStnZTMNZ9WoXQ7ikCkvUMs8rZww15a/ZKzEJrU4qxX
N8EU71bUP0zWAb+wlkAvSH1OFcBCeQgaEzvlYMLl4smBLaQlyWtqP8VkgvgiPIQzrSOpX+ORbx7J
q8kfKbmQl+OaNDfs5/liK4wcm1J7KB9UE25ND/Fed7V5dokm0uzUqDq5r4p7ouJWGeqr+KFJ8D/1
2JvZa+BqlGYnazSixliaedA0R+i0pQbvhbMMQxlGWMjxTqtXXHHoM1PZTNT38oadfeQxnjttJ9Ak
QNsCwVuWkxmBc20vWz5ZHZu8Q9gv2aVp+wuOO7a6iXiKTKxvVu5v2/fAk0TMUn9ExuyRMfMBq3Ro
BGYuIOf2/osW6VqjbEwpMh3uUxtMXeTL2aFcd0hj2KrWBY/9ZatBUZxQFCwqhgwZnhC5Lflt2X6J
bzE7qYyd1IDPETvx6H++lFuWWmhO1gnf2xEb/q0mqgREdesWu0+moM48ASfvyCdQ93e2Lhipo9fr
FI7/1V7j3Hx058R8Yv6fO/Xgl0fMYXny3ziTIm5GT5g/tARxNebTtRqkfGSEjCHooanS+DD8GT4r
SuUaLlEaK2Qzle0GY6ByarY/xhUOdG5N95Vpd5334iy7P2agvgps5yZqoWhrIt/OfiLs0xwG9wwf
nLoCp69gTJa8DPq3KU8nnZ7UhSp4CStsZk22diOCu8awyo4Z6JtRbv7nGBNZAmwjD5KYBFf+XbBi
KbejFA3nFM1Pq7/0RP1UVeOjtHA5WVSJ8JtPwGVJIs0SjdVRe9Th6W284rLq9VAtl54rIAHZ5lAc
bSMnjxY3QfaOx4CerKC05GMPhy/XSAYRFei+lZF8I6GmFSwXVD2cmAKDTXSaRPFkC7QmQOKYEnrY
FJ6MWKs2ntvLHn208y571kX/jFaSHRGgVsOWMzYZDn0dLFQgBk7Kg80JNhUh4LkSpGMaCEH12v4/
ws5kOXLszNKvItO6YIUZF21dvfAJgMNnd44bGMmIwDzPePr+vGojZZlJCy6UymQEncC9/3DOd6Rx
3bIM1bPelzenUE0eeVzezIlu3dZLhFF9xUeIA63sxJXQHyRV9hPhjArRLjdNnL8VUf1qgHoQy8WS
1TMyp7Lj51C1VY3/tY/mfaF/2jhaMM+t2pgYHIGUO9pGyovOqCfRzmDQHIyCRnuJTZCNlr5J+RBI
/FRarv9hU0StX1oYD8uL4MEzXbieb47mGJi0dtJ8nEMyoYl+kLqzfp6AaPVfwzBfi53l28gcy/I7
sAxMT/9TOWkJaHalJX1t4dpk08r9rQH7mnvyeOYAi9aKZFQ3ISJ9WOq9mpBqUJV+HJIXwH0jUzSG
/bkPGW0xASIIqSQr26DrWuwbfc8GT9Gm6LH/0U3ghUlzkAbICY+QoprYCZsEZD9q7HA3E50M8Eoe
g12HsKNQcJvJhfsMzJ0YQg6VcPNXXMXuYqbEgNPdKsq6QWFjWK5idltmlUSloFh/mTCG7cO3Bpkp
MPyOdFz1E0KG/Gi0G7ORbRLJW4vYNFJsTLptJr4MWPWrv4QcUAu8WAUdCbubqUaeghsArdoaeMG6
qJr9+1Oe1XglvvZYwTgD8oGeXUPwm7EUK+7stUKuPYX/pAaX0cp+KXuN+WNBZEkwYxInRB0cZVcR
Rdc85lUE4WI7QclxTR3WU4cpLMFli6Uh6jXx3hBXndY3nQSoUeHxWEndsLPTL71rnCGiJnnvE2kf
6cVBfplJq5gtdiN8hbHb2wdBWFEN8YUOsIzGgyKgKZP9qyovEJ1YEr3wGc7h7I8zaieZFE192A38
5UpGGeZnWhLeDGNE3wsA4BRNiORWWidOaYgxNPwzzLikYtkTGHE4AvIAE3rQXC04wKZ0UbtqvSCD
AZSV4hYySKgt4eII2tpL8a0Z+4UJp4y/pAxQA2jgDSJmOU9WXgdqYx3bf2wiJT6sBmfkNYaEtjcv
nRS7dqc7c/1ZTPgLjQpTD/glffVbEPjnNUhaRPECQT3Ojd3gomsV+B4gBrPJC8ZNjDRi5Et/SiPy
3KnN1cROT1YHf9QkFIcki+g0F1iYafsbtIPt6jNUs+MsCb9FbGmXtW/52maSf+F722Xkb9XkbwV5
fB4gnVKfdXK6z3GtGso31dsWa1Y6hzdhlLdE3QbkEES0bqkEkYu3MJjllYw1no85KEIe3nybxPI1
t4xLV4UXVPxm+l525m7kn6QtyrN5q0IZbRFZarU4m0t1Cr/VAAcRWxi13i3nHloVDNbpJ+2etSY2
xclPsdsOycIawKaJSf1WmPgK8ONgbI4w3GABydtTK9jIKL/s+DudMj+z9YMofxQSOioCKXtCw/FX
DKa9l8m+sLLAtzh4Z/GosKgisOiReE4MACwMXJck+16eUgPSb+wD+pydDfpfUwZnjBnhCjItBrcw
5aeqZ4NiMoPu3ge629XFxjAMKlSgNhM/dUftPxfvctO+Z+KQNqTR5miei5sMvLktQz9VXwRLq+fP
OpSYsAQT7RRm2PKNIkjPVKB6e0wrNMjSD1ZuIt9x5cOgUPP3Nu3ok8BOi02R8FMjlFH7TVOMlzIO
LkX6mkxkrhrBvuBLziwHTjQu+70UQ5nl304Zh1Wp043aPfqMpvYFGusLoJaXp0brMmsZ6GWcxFvA
l5saECLbpFr2pDynCw7X4O96Eu7uym/ig1OIAt1nECKzwIQPvnVT8RV39QVp/9BqjpvujJYtGfmo
VracWjwQlQr0FIHu+AeRwSr4LhcOcC3dp70vKQ62hqHGTb6WRhSH6jaHVGA85DnZCvTgJuqMmDEn
y1AJY6BpAv4gRNEENfxiQQoRnN5kHNM11lGwb21zX8nUQtImCiTfjL4SqCZEY0Dzs0uxt4wMXfjz
taEuqddGIp0o6c8tb2GHlCIUPaNfaGtnHvjoJMMkq+fkaDKyfbKjFgNPnPoaAmA6VGRZkmbdg2sP
iEsPHZNNuZVB7t6jW+VxJVlbCjmIX7Fdpff8aVCetT2LCVaJS/IGw2xlojIbFmzR/Rn0lMlICB0F
Vgb5h2CsDvmi9uxmHgV/dGn8BHPNRp9UcK4Zg3gYwpf3KQPlQIehxUG5iiKG7I9xestA6YQ1vzgF
TiHv7MgVZJjv/UZDKhI21J3woxLozAGxYEwJWlbeTwmXrPDEs6HA6hGcuw5ZIDknturGMmmGjMtt
zi8kj/mvPMrOkfGRTV9mc6zko6ge4inIULlpc8mrCbds4NCNm+hUmpWj67+oSNYaUCwbNcR/pNms
2KpcsQ22ia6397bhDvq30UBfnE7pkvkynhUEAXu02jUXIykfLFhf7SCF/k8o6SFLUz8O3qzmHYvS
Gh/OburZzcZICXYDkVRxkzoyEcoKwT3tO3gzVIj9brmWTKXtaSI25A+J0SQ6bRNjINqNjyRPHuid
HI0GzOl3bWyfsjK6WE/pF6pwmdExUGj7JIFG5e15ok3omOjNP6hFmSnFB63P/Ri/d8fqc1zb5XTQ
TuZGQra/kMJAWPXGSwn16qbmHG8z7lYpu47gYuIcn2RBQM0EsnNrWcahJ1eviMljwh1LKHxtYqhA
CSwFtj/PJUyx/pRAtk9Yz6mrBF6WjjhE2qIuSk+o8rooOM1mcIz4VgPJcTLD+VjpXOSaOomimWOT
bVUY34wmQ0zrcUQO7efUptiAgcRBPRaYTUHIbPuNkneH7PWgqubKfq52jQ6YmPAHi/iqgt/SZoQ1
CRvcUQjSgmqEKkior/+hdbVsprWEmGpZmezr14g1Cu03kaJ//9t//r//+zP9n/B3eWGLGZbF3wpG
iGVcdO1//V1Txd//Vv3PP/d+/dffUZ+qmgY+VWNcKgzNsmT+/5+vW1yE/OsKs30MnV2O6y1W0Xdx
TdWhZwWB97rhb7Blt7QGhHQs8hK9WX3N9K2xQtxjb7lIVjXcFcgLbYrWcT7ZhXTt5eDGmaw0uTt3
ZHZAzDSRgGGUoNffxifBK9YyBbIs5WDHA2Kit960vT6gckLYxX7PFTWXQ3JbQnkHJzd7ZLBPxvHL
TDN3yCK3mQJH5uQBiZHelN1oyGyPYpaaRxXVTM3tVLQqxgSAkv2hbEAwySiAq+yqSjDN2/l8ri6S
ME6Z9K2lxtFuPtC29bWvN1Qghe7ohnBElqwWVj0Z+sZh6C8xqR2Mq2DGacwebHeBiiLCZoNR7ZJo
I+sBdhwLPZplreKnKHX8QxoxMUETe6/+kifjhWXCJRqCc/4MK2uNm+g/2piKNdY28Uv9MqUJ3HVH
ivVdnNLO6d4YaZ4yKR5UZIJ8z4tmQQG0XYrunskAt/d3+FlD0wlGQoJiLmAGNvWmDDun0dCm51BZ
VmKs7yFp3iw1E+I++eeJyvRp5g5hYdsMLAi0L0UHu1Pm/O4JqM2abZz8QO66hFepZhTTl294N14l
8K9YeA9a4HdPZ9Uzt2g4xI55kQigpEvJu8HBZ+QE4E968Cfi8ZskCCcnkdGyHgKv7gDVwOxd1KZo
moHBykijuVgazZexmdT0Ufe3kMVgfaZQiLL6XGjioszVbVAH/CPwp5knQesMOuk8SxjcbQj6EDzn
Esu/em0wOZiI5jTeQ8vUvMRmENH+tOzxBjInVUQ5Wr1+noq1l2cHraMEo8vVS2oUcDQYushMAZa6
UyLLyzXhathe0Xa1veoyKZXMmcLV3iasqsZh2QXAE0aRQwJBiMte064g2gUP/uR1gQxUC5nybKq9
GQcO1DcmxBAt1MCr77xOitvdZk/XJtYR6L8sYB2T5uCda+KzVuuX0cKSEuBDrZe7/o1ECvcuy3uN
gXBEElrp1hIU41x1y5xrd7pGOH6QSQ0pq0SKTndwKvqEXiYBAWcNd6mwdk0GnkNCdseGsovLdQT6
iPUc8IfZTRbNZWGgps1DUidYY9OjD5uHsFYGYYdxtLEnRy+5IujCWyKDOpzOEhu1ifpPB9ildpgE
Ze1okMvSwOZXCQzISNs0B4IdrsmxaNHNCwNyYEnGl+JtWpB4hKWYgDlagTodyci/PtZURf/rsSaz
OtKQ+2imIgygYv98rIVlWVtqlZmuZYRur5luFpM2nvV79coSgRZQoDmdVllXA3J4zqKxcEKz1Kkn
Sa6fDNaU0HepGzd93LFQ/tXXZMEmEEHaLcIMWJyWY0VAM04luyKFckFxePkprDUQOJQCa3mNq+20
kXG/VG9LGLwquyOemb3VbIbWy9ni1eHs1XXFuiy0upcgse/FpZ16JobJqdA23UVPBsDk+GiMbGuQ
44O4SJr4zJhNlejYcxobITvCJFR12aXd4FrfSqqcork5M7oq7GWfKTTPTFQGUzxAW68Uoz4ElyEb
zvZUnK1JP81ScWI9qfLcsrsnOJ5pqeLht/T0XzWWeMxtWwthffQ0wUF/nfHSorB5ZqaSWRF6bxXC
jV3FL552S4TuAA+iBLCcH3SCPsNuz+uwNc/EK4UzqXIsT0OaEiUFDM5N3JCXld2gBW8KQMfRs5NW
iWo2dplK2wzAxJZ2wXneaVq+X9YfZtM65g+2aT87jQiEMLdHy9bK1L0py3uqNG1KPLUt92MjeVP1
p1UMrACVl+SWK+3VGPIkGofQlvcgFb3AF4vfZs/o9JbJhrJJwYCXRbZtCQUtEthsOEnMN93Ob6hJ
V1PM3srMIXdVvmhZxLmVM4tmw3S9Uvimql8K1c8KxU+CyUfbukIivcnpXBJSJoJ1JmG8SB6JHDHk
1J04rhzp0K8gUOzybwZhW+WSUMPvySaw4Y0IZt6Z4NesfY7oOCLMhLO6/9fviWJr//yeWLppybKu
C2IsFFOzrWd58A/Xf7VwrNYT7DcF70EHxz9hxwkhujW7Xf4npH6MdXwJFfc5hV7mJaBeTZdUOm/Y
xHgc8IOs6/HpTykPZd0dEkQ4Yby2leaQNKhpo/AAak9oXIajp0QZqcyWW7ady04EssA5Uyc6OrZR
2xJDvPbcmjDYBway0fGNF/xCFKI3iVxjRl0TX5L4jWL7Q4OD1Y6PmT0e5QYXXMzDx66zkuiRt2pZ
Xsw6vYx4+suhRCXXnbvWr63obOnV6Xd8jLt8B+5ix3AdhsmH2HBoNa1r3MxLzK1sKC8DF54qBY6h
nfOxvIGcowUfM3LsRMAlBYYwJ/2FnwrqbaNvIxi+w1rPPxxhL+vyvRGnflbWDqPy9ZQEh1mO1n0Z
OApRqMpgnFMjuLSVdDV4g81LKFEwZsq1TMD2UPtPiFDsUrkCyXqOO2GpKxcJHn/2KANxs5vuKlL9
XMhsZFrfVhJw28NxlIpzfabauwnp+VQ1/mxkr1PXveX3aC9hF5ewi9uMc0KRnIv1NeG5i8z99T61
8WHqdV8vRz9cgONfzK47EZ16fD6fNrc6z7JMMRqsfWXMiAOELsOU3maluVouWPUAMjLNDTZKJG/Y
PH/IuJSg6+M2kvtfyRB7s4MlIV1BQcWkCuHFX3dgdAIgIP/6gdb158H+j/Wsaeo2PDOhMy0VCoX1
Pz/QWreYvaFF7O5ZyqgG4AyCSbgod8YKfW+81emYJF9vy+0EMAB34s6SEA84Zq+dysY+y6yMMmie
Cr8dtWfd1Vb3qlbverTsSY9Aft20GL1MJPRsLIeDZhUsMzXwVTKOXRKlOiZjVevNNcVrH4ILQI6S
6UyXcqfHVNFQzKYodXlQR+vQT5VvuxZzUFZZQatvDA7WcMI6Y5OitBn3xTul0cbAttT92HV9zDMo
WUNOhmeAhR1COVWbcnl+O+2X7emj4skykncEI5Yk3PKN72FUPv6ofCX1H+o0e4yqT4bCDvyp7bvF
aEqnjyG+PBFEIWgQlGctEhmYEVQNY5nutVz3cRX1Ye8wkgfRjq5UZenFlLci92W04HflPhtUSH36
Lp/h8U2Em7gVKzClU8hzTC65FV6xboAR2I/2vYPEjYOQrZh50aTgUqIo0iEdLnrtm9WpZkCqFZGP
xgV9u6HRYExsrtLgFfHjSwxDmeGSYrzKks3GLDxFCJlH+UBcvJ8uHypCyU7Gcwg739YIMOi2Vshp
ylEekeJgxr9ne3oYof4SMMtmAi7SHzF+5AyPgByspinaNxNMEAgvvslUiFiFlW73d2PZtEf0X6+d
JV4LkjFIBJzWZ6DUnRW/yzNptiDrtRINYcAH8zK08psxD28GA8W4IKIqccdOEM+NBkFCcbRqGZfN
Zb8dyaoMYh9MKnq/1yI2YRjQN0jltkQRFFCBSpR2wE8Q2M72bQKrBeINuC2szZqXiPkacP/Vs8cN
l3s3WLf8eYTlq/B3ds9087x86yGTDr4a+9GO2JWNcqf1l120wavGfDtDTB57Zmi7xKqsE/lbtXCe
xPDx8htL3CrTbjPJk4Q2iuFip80ZAzOEwkvyXZEsX7r6L42NMJPXvnypGNNWGMtn8FX8bededp/k
k7zGtjistM94TY4ag4N1YzYeyuC44bVJWl/VUoa24lCExygB0iotLgyTUkJpPofeFhsVvhTZUA7a
/sNYQg+JfjVar/EDLbejt6gU8FOZsDOt+ClCd6exdk00/ziW3WGM3eIkVd2lsNmB2WJlD+OODvi0
pqF56yFEB+HZzvqzrGtnlem+CkYmRrRXSVvLCWCllwQMsscskgcjfSN5l9+7P9rwwhwugMVbp9I2
OnWCxYM4AA6F2/GV0Y/0aC9rfuq91QWMNwKgqtrBRqOd3ZQFyy4YXQhpAY48MNKS9pb3xRs52MdC
JUDW7F6Gr3QAy4s8MxRg0GMLw51E6Bqq8gh20+w3s7bL+FlqXFJgukDV9Ssg36vyAu5EhkuF7acK
+QwxtU0neBmghV6Ga5XjQ2KYbroTcbkU9KilwqE/9NF0JNuoCC6pHt9qw7oZPNNpaaJ7l8plFV2B
KD+hn5+siInCyNwSBn3y2f3G3PDgl/UwG/2xWOUDAvKaKcIDCe/DxbkthCdpfD7olziPPCMQrvJh
TMZRjfMjFGt4BEB1iaDKPSa7IJh05tTP3Np/cz3Iyv+6Hiykw7IiU+0oilD+Uu8UwTymdcYuTiao
koGTQmJopODfCEovOcxCvurLcK+YVWpgCACOa5KJyg1rRL7OvPKVWT6pPDWB8ZQkwS3zxLUlmqc6
dOWKY/9YBuoxPg0ArISj7kcmdu/yegPG4aS96w0w7mwbPFm+6baFYi2omDRKpSz+wsXhwJSijzqo
5niQGtDa+m5gljF+EbJx0YjYJg103cmTswOZEjjYBle7qg2P7Br2PcMoZdM95DrdwO9vYxMKKZq5
LULzSXgiDVzip4h6FPqqVlwF7l7thsw8egPSa6Id2pxp27p3lI1yUA7RUu4p8xt9cqwWN4fqFHnv
xqvpXney10fMShpSLVrEZ8+101KtDXXLkn4XKKHzMN5Ki6iCTVtITpYn7rLiGrHyRy8nL9kZ6nDv
8wHEn5AODK8kswPBYn5+SN/TCAL92F5nvT3ML3iKOLUTTu2MDWZQcAicZ75/cSdyDGDGE/NMel7T
XuxlE9sIuuvurcmMt1ZT3/LfWmcdOeaiybrZt8JQtqBGPjQmtmTRp8TwFmtpK61DQmpyUjqnOtpj
sPTsbfHdWckhMFM/wLHRgpoeF1aRp8LHtO9CELkMlbNahSPAO5cBDAc2M0q89dNA0tfFns3D4mjH
6QofAyeo6tlf0msItK9OdwT7bEe53an1BpI2fdDGMhVfmdf8V167eRJOP3uDriFeNfmf5g+j+KfO
c70S3K2hljqh0TshOjbg7xIX4+ZA3eEVrGDN7obNdQd17jChtL3ryecTki+NVzR60tFomXimkLhH
PGhMsbFVBzlXUYHwlAm2gc7tg6MqTK1dt1QbQ8BuxHexYGl5ZR1irjgItWS6RLfcy3m6lRHxbncJ
yEAn2OIS58Ml6rMLuXBnienT3UYKmgnoDfulrTzOHXdsKregEMoohGKuziJ62Ea+C9Brhu+yidpJ
VvgDR1+riZhcDxOlMNpf3OeoKEPsykPpT9y2L2TGW4gM5+BUtjOUCAnz+omtrhx4uPnCdapR0mAl
uyNU0fruUbf1SxlHryCJtxZ5VcXxT5N/U52LrD+E4Is/p5y86RjAKJOncgq8JSSeTZKoYSVmoRxd
geElvzFi9g4CWpMtfpZC1Ah2V1QU42+5yk+jHb72PneWjUbSOhiyeijH6TC6c56fuFaOY4+BvXDy
lFc8cwFNB4YCpw+txEAmC34g/1cXnwKMAXLnstzfjUBPpd3mKhquJ+Qf2d6/FlTfFQ+m8mv4KJYI
u9lmSqTVvz4k1f8+BP+xhrZ0mzG5xrBYZrOumc+m8R+awrJsSZRMCVDIFfC+9+SZWUMKuJavYxKf
6hSUH0eZq4KL7AgxCWE1lPD9gU/aISpfJd29G+20Kxttl3gZekEZpop2MozlPCfV5b3gs2FA2e0p
bWsMKonB0rvac6oGwXLKOwsLrSWZlzoyMERw8U2r/pVBCvZIq4+dI8MTLlHgW7JId0L7SDgls/Za
ddl+6g1+XYU38MSJOsP7zHQHfXDO+kuwAEYiGGReWoV7awn5/Ew/yhXKcPRCo19QzuU4WOtNSiT5
NEfM7/J9/RsAqF3ftGK5PV2gKcSyystf2kAiXc7w4kj2au0+DNO2KRh8tJqbr5+RKNleWIR+6JW3
4EDSbr8rWBiVj69SbdaAixSgYjmoUBM1mYopKQZKS7uw6YhbDHFnxcrB2P7kw71b/Yw96qWCSKBq
dq1hdsacjrw1XOtIujqMNiFbTrMlVG+q9stc7fsfVU0PUPmOVQeAvu1PPTUOIbfnHjN2uTdMv4xv
9AGwGJp9Z2GUp6XBQkbGh/BQS3rxrwqjQuOuW0/ory3jS9Tu+nmoT6Os3tcxdoC5k1zmPi6xXE6A
uzYNGF+T0aATFFHgmUpXtjpuYxn1I2NTC5tMs24+JyJq0pFsJZAPhvKeMpWUK8uZJ258SoqxIHhj
0wg8OiUqqXXxUiTTTQOZN5VfPaip/g3B8yOS5rscLrfaAi8N3IK/IOzKdAZTxPeYRyf32TACUl2y
HntbAutC/zfNJnXDX6oJXhRhCZKODVnIsmn8ZcpoxHU5dDIOuJD48jzEUbOWsdd3/oA1slOi9ayD
p83GU9GV54VkmkaaL2GAfoFYBbKa8EELsmlUFeAzecNI+9LYOgju/7JLDrk0+8H+c6awq7FWloMC
5+Qa0Fi2iKkFGQ0gTzcqLaWNpAbpvVz68rwcCO7N4uZAGAnXZ1XS4bZcnyy8oxo1A8Nrw6dphMFQ
GvxiItTUyDFmoazGI8w47vQpYnojxcdEsY5LN50U/KD1qUyiY8/TI8nn5L7Q52SvJDBWHH4lw8tV
3+nvAdizNGz30rIQe7+8FN+322+5/sTttUg3SG0US9hFYBqnBNT9TPQVMWpYvKLPp7thWILZS9rQ
R2+r7YrTeNgTh2S4b8N+uTqpBDtiWFaDOuMGxnKrrnhLzNA4WIbKNnA8zbgWy4PmjIt2Zkv89NS1
T1cnirH1m9L893jkPA/SOWqyy7b02qV7j0zx1klATDqi4Jb0NfzQd8trfmFT40xfEYEfxmWI3ude
eI3UnmaSsFpD9vOof15teww2SV0eQZhG0S5jUSRBmZ9MJuXYDRbcYAnd6rNoTu/xJrkyb67WLO+Z
1djq2ZbFOVdhlZlYP6Pp3OtseohOpIX5FjZyR5QtYSFOASVkJk5yYR03xi8cVeH0+ueJQctes5dr
m/bg/YoDwioBS0bdh3jZrlgqrhkNW7Kec8Ciz+Uq82OdTzmwEu9fXxmGqf7lTeB8EYYBvBTssm6q
+l+uDIEmsAgjmFp1GUKpWUvMM9Te2DY62FIOmevGpMJWwnhv3TfiM490lwkbW1rO0FwhCffLUs19
G1bok1b2fVAbN6dOjRCBRWrhdUPnYdL1YsvaasbNwGs1bZ74d1Xbz3K5ndn6cKGhbZD37ZftduVV
/SR+q6cJs1u3GwuPFndgew1aOJyn9QaCBGEfu16qHWgNqCPDr/mqpKR+/TDBqnsXR5wXkEM0N9/j
ku/D1NhX4F2mePIL2/SHTdQkFxNiA3lZG0uy90b9yMrmgthA/aMbBj5zQBX9+IIU8A+kU243g70K
mbwnUVfHcvsaZSmxbt1BPRKp1telk1TyvmwE+DpxCD7NY5EkF/HZSUjt90pvPfEKDEd2CTNylRn5
M6aCb47ikchn61vdszeqZVjB5cUoSvBMbDuwt/MxJZgzNzUAGi0zAOeuwu8ZXPFSWZvXJY+IERTH
fhmOprUOSJ5rt3KGX6nITk90RSH1l1qk1y7Trq0gbRjfZnMYYixn23j8IlrQxsXZ4FUYt+NWI8O3
BdkzKDioZRrQkfhToAQmg34ZhKN2VaDL1R9BhWMfHg3pJOafFjU5/1tTenBQ2haZXV/ZDqoLp7zF
scIkH23C8A6BZNPmVJCs26zfuVt8aIP8NBVtASig7W7AvJlVya6v33o183v8nuxOil08E+7Ke6pM
22kmsPatPSpMjpksHyGu44tKmPtykhHMRbIGWh+kj1foQa15WfzSKREVPavZVU+yAmvVfjJubaXc
0MoEyYk+m6g6AIPJOYvmK4NJp+zFSjDWgWnjTUjxMTo9dcTckGUaYuX9nJsBbaTbZYvTTZHD/kw5
DWxkSRmWVHw4l5BYKtkj4LF4le+eWejsEPYTbp0aJ6HP/I/hj6UlII2xkZ4vhDFN16JNHEvRnJog
E9Tp1jp6E57aowFsyWBcLN+Jr1BqXTG2rm3heDMwIbVrwOP9q1KJl8GI1zlB6VOK7LhKH80bSTH3
MQ9vipRdmrk6rcwP4g9stnjC8ES1Csu1lUkHu8NVX9nscRu/W5a93RGwDMS9HJkqjZUr/4rXjGq3
BCgAHuv2JEqgCLzxDaR+puECZqleiOLteKjEr/BlhNyM7Ep5vt2r2GqJPZUAb467VfIdyMBiCOAJ
qumoXG0Az/qq2koLjdsLSg9jOFtae7WOzEckqMkSSLMw/EojfTURIpjrYMl4g7pQ2YFZ3h30n+Sr
hi1fJxeViSTCflR1MTF57Wix30BI0NdnpTuIjsmPLe7D67QV5Bqi5gSlRDW2Sh9Exj3IX0Q4SuME
a6JeByD5Sc3cq/h9q9peL09dPiWUpRxJp1o1lh+XJNimFn5V4C12fq5u3Zc0qrfkeeXrr8prdGu0
9pSdEFKW7cOQ9TvX713R4FGwfduw2sDyhbGahCFCoMhNKnYAOLbNqDA6JoPgFLBokFIskJzBN4ve
I/YBj2/VhlRttNLwK8+n7tVK2FqV6LHM2o9QSFenin/R1ImnVOPdVNwx1XrmgG7+I+p/lm21xHDX
VIcZpwY1XidhqlB9rdgOFkRIRIlfSLBqUR/7dlPdDMAzMRGdEgaGLMNz0ruZrKBywFdKCrhOZlC3
nAU93pIMdxYQvKsR7+rwuzw3KMhq4j/cIv8Zju19JiPOWnxTxCcdRm5kl2ipKSeP8/ScubLJRq4d
tAt6S0rGlLtdQCSFMVkvI6A56M6Az1hyhBUchI/2W+lqZyih7dXbp2GZpM1d4ogx96MYo/tDIRJy
eBW3Z0a05NgkloQZuC1IbIH16BKDVfG4U+WXhMj1Z4yTdRg+aiEQVODX31gHrfk3qzrV/MtK22JD
R5GpaLauyLgY7b8Um0mi2kbZtZDmM6ex9yHTU4MuzCgeQ7R4jLK3TfQi6ngdSZ+4EQEjQSaETSWA
dgnkZ4KrTrEhdWB+I2cNHwXGXOLS6AmiYAE9sULODr4KG4Ca2myYyZFC2FYjbONRd1T8YwGaerX/
Dot7mWlHPY7JZLum80teLvtmgDTUAyEPEAWNt46jebF4MJ7RjhOyrACGU4NFBahtj5QynJxmwcXa
8PPUkzcg1TPHY3rVgJm2NBEZU0fbJKbBxGqfVofymLAK1DBWfevYJvOr8bZQ1haAD+jGcYQjGksv
eSZfrIj5ZfR7QsL+qIlYDxl6p49dsksYUIZbRvQJmNEQ2HD520t6xtljdY6W4rxMVNYa2oZTeE1V
GTkfvSNOvszrBQMg2WKaXKEVWA8u/oyYMDHdk9FB0vTN5JGJ1kGT51povLV5ozyH4OahIOYv7gG2
W9uG0LnlpkCdIJFlUvpt+txMkQtWv89NAsS9PgH0NArMt8WHgepAoX41V28NEx7qVVgjHLdX5l2b
Rp79KE0OW27VnOyRhc3HFB0wa68VdrEZU0WJL5PJYsgSNn+E7eRmDJULDUA/4EV9Jp5XV512ah3b
SBw7Mnf02UAtajxsxnqf8BYZ4aOf1F290zPNbW3F6wx9Pxlsg46dM8Pv7Jzg+4moeYpb4yQ9J3N6
0dPgEu2XBvBnOXlTomFcMr2Ir+Ko8EmC7diZyIUWrLwbQp5Yi7RY0FhTuXZPHNhNQlFUOyFsbaYo
yUYOezco0zsUkZNhXpqgfMxAU7Bwr1ifxySlYbA2ot9lqO3j0uYS/1pGqDdiXnO2wIgmDMGkyzKw
LzZvAaO/rOfb53QkIJbdONj0anK2Nm5bihNS65Ng7Sky/dAlVBXque+5NPibc5zBVammd2GKf/Nm
6+IvS3jBNAjNtoV3wDJt3vO/7CzbWRjB/2fuTJYjR7Is+yslsUc0FIBCAZHKWtg8D5zJDYSTY55n
fH0fy4zK8vCUyuzc9cJDJIQ0GgkDVJ++d++50i7TLfpZ5t7WwkUjHjQL9FtL+w2Kw3zBtoQeFJia
eecnP7qYpux4MbBXlIW2I+0hkeOFgvRuoNYiMJijX7sM8oeUdgCwCLu3txFjuRf7KJ2zvMeWMtg7
zbyzSDS8RfKqe5zi9sdIF4dyYO3iyAghrUDsMA1jE5ru7fbZpkFNly5mfyOImIA4kqxvK4V7g7J9
LnS2xlu6CEQOAjsU/nyrR03aWytQbqvwSZkFHW7QZpSOfrDHZrI3K32fefbenpw9cTuHrPT2qdpr
+qVE00dWWfvkTu3GTIE3PXXsUboK+eqwy9pkZwRim0kwzNG7K/HnS3vdnwzTWQRMoSVyjjAjGOxz
NTRzF9IjjRMs01b71oUceRt7zwHsEGfdMX9rzsYjadjpPVBYrB2CpL4t5cCDt1POxs0DKG3GGk9y
0k/XodLP0udEWB/cLFpGGvn01bIYGpJTzGVt0sszroxZ6JWTvcaNMxPTl1GWS10DQyYR0JTvE4sW
Eb9bI761XPpdju2CsRjmTtjdwaa0qZncYD9qA/X+MNex2QRDuRtZcxwmKVX/VacOpoBg7lQls9JN
5OLJGPt2gVY9otaGdQQV+iN/ozSbpVciwqq2XrmohBp0a+MtSDdZyXzrVuVTfSxQxguaQTgq2vHG
T1V3uOruWCpLf18Bt/XUwWqs3aT3O0R4D1ZGhWWnd2kj7kh1xvN+wZXR2NwJSOfrjqgAtB5Fgx/N
5OaY6Ae3iDw4aJFb1Pcbe8swEOlcf9Uw8WZl8Gx33qNBUeVyyKUBog39UVOvTvqetN9Ccn9T+AI2
1Pu1IEAJN8NEpE2T5hs5wMYLS+J29T2JE+QhgCRd9Cb2VeQzFnUxkCZLN7gJMmynJ7MWK9LO1qCl
6B0nAFe7cW4wRg/R/pfdvg5zIhS3Zk9MKeSRDo7B0XHba14tNAq2kLIo3dVQBon6IiacGcsaugch
E52QL14QvLrrCROs2GdI3YGdNQRHoVzvUYsF2jM237WB8dtvXlKj3DclOcMn68zIelGNy0CbDmEf
wbwiYodUGqTqUeXsYNcspUKizyuYTeJNm8VlvUhoirpx8dhzLkECsq7Ak8XiUrUVRWk260NO/th1
YOjp5VYHANh56xtqNK85GoXbm38HVhodp7GSB61tDnnr7TGDOTo67na8K78ie5ijbFoVo3bqYLV6
xH8L4vLa59HlTFVagBnnQepvSzyxFmmZhBinPkMUDrG9T7oA4BLjIXXaR7wLjeAPBD/uz8m46EaE
ohGO6mP1yAhz4yButUC7aa+wuje05Mfcnv8YkZ2LEdHesC34Z5bVdmF85GUNkuHbpzQIANjm6IxR
YnWuf+oc//TD+AhasUPmxjR8uA957HBgZkfCbmS5rLdW4+09+S1QfwaETOSXvqdUn6BOh7gN69tA
k+PGGzYdhnWA0FfGwkzEFrUY2GGIzELsaPXttYzpfzrO2dfWlsEmmJ8gPSTTWXTxpU7GixXYF0yc
3KgtOsuAOpUeZqy1d7L270jg0it1dJS4GPgGi9E4Odh9Zp0WU3obOwmaxl3dqPsabimvXEWjtgw/
0tw7t5iA2nnlk4feEnErvpoB2BD5QUi2UMr15rEctD1gv5zo6LP4QiUzBw3S1if9NL2GJA7ENh67
bN2bhAHBL9ai1b9oBalfR6xSN3VFleoq9jImCL/UqWmjeXXgIXLwLNQ3KSorfZfivvVuLF7mB5lN
2TNt5TmbuEWxzE/u1r5qDc3gA1akmaldoV3BuDExn6HtiOtjKK5BxGHYuhuwGdhrHAJAHXqgDiaz
MMGa2UYwDAAb6P4iKR+KqkYs20L169EdD+txnABAgWvJ+nV456w1W5t3433svxg/qJX8flE/4XqK
hDhlDCkCY5YdOGmHJNYsEtKq5bV7aWp5stZBPmtuJPYXyi2yIwucxea9dtC1+thAenYCDt86D2m8
7+BFv+YkZjRIKMLuVMLTyhoLpPkBM8e++ZR5dnOi7cfKPMQW3Rd+LMcNiPwlRP6KGhGfaQhIrsGG
bXO2+6xJRZ4W45XDysYQAzdtvrNJ2UmjZ9pFf9gYxadcoOzliDgTIjumg7G3l/21M+P9E2xC7LvT
q2yLpR1xVGRcA1RCkB9ar6uFI6xZvTTPJrnNfvueMcMZTfTcUFbHebNQSbzHLFGi4cS8PrxQpSQe
QeIvid1eSIC6K3+YXneO/P6szsR3XiNaRjb9Jn3rS3Or8++GfvBzIoS1ZJG003YMOxoJxXZgjXy6
8b7IwMA+JC5MGXJscJw+e/HGgnUK5Hiwljpcii4ekOXlaKqDbePsULuwo9Uwr7xdwBAHdklJNV76
pLTle4NZs4M8My/eQX6tSlvty97a9521T+dj/4D75QE97VN69MsD/e6tzZ5coWoo6TJ1FJVFuWwl
awsDBZNwa2rKAc/VQAT4PMZS5kULpkMpVddQI9CfFZ06Vq06url+hKM9b+NyCXknwu4MOZn5ajzT
Ih+DlXquwlUQ4Gyap99tPGztoiJXKtlaTAlBHcSIjSBErGeFfLMvTk9sL4B3HHHBCmXVbpooG5gw
Td1TAmlfI+ani1/IKlpw0t/4zrD+7DZtSaOcg+zWE8k5K5wT8qFbLiyUY/4ZWr3OAYkAVEPxyGgN
M7ornZVuoTkA4Icn3fuyJQ3G6ZIlnJorYk4yrvEBEsYh17Z9QReLKXSyhyzXutm1daeLAzo9IyEp
bYD1E1sYLdGSr26Cy++7IpruEJ1NCXlZPBCuOHJkOUiOoEv+Qy+oaMbt0LIZdMFmDSuGK4DDHfGU
RNaSXb9JpYYbpe7sTNzB8R9z5xo62bWgluX87qNLn+wCJUy6BIRWmVuH6Vp/C+Kz4Ye65sIgO1Kk
6SKE29nb9HwVdxCZrRgQBnPbpi3n94TxB0kTLAtmcGxkd0RRdGS0VGPwFWV/cvr2lIAv8KkOoYti
SfGxpHToeSrFWSid6xyucg5XFHv8g8+n2HnqRQ6L/QbmtydjKd/T/C3ZoBC/JQnPBJItsl1UvnRb
Tj2s4OhZkQszD7HJ6XDyg9KLPUZZRO0AukHShQd9+23XBnUZHNH0EEm5BzJxcKu7Jkz5vKdzFt+r
zLofHKYzjf7ko5HyZAG48wRZimnDeM4x80rkUvB3z81QnlOG96pjiDU4JPAuYxPFR0E6tnbKnL3L
Ft/ZObZ+5vWyXKnIAcmB/yvdezCmiwDdV38uLMrEGn8YTbJ4QdatczN9xGtcCI2am3hrAtvcJNyw
ObphD6n3uOw6tQyaeFXluGwoUcPUWhXIPNBFe830mLCf+zKfF9/JAApKm8dn77m7EcN2Q0YnaX2f
qWQ75CYB2sWOTtkueRu1eQF3qZD3JmMveJe01wktzDc/4oVE7ngMkMfmuruvyxYBjnsYwvzI8Ghm
2MHNH3N0Sv2YYRsuL5QKF06ns4A6DPInE3ByNqtp0xBcRrYGGtOGVOOIsMKSGt4kctbfxHg0fDwa
/DUbD2NquIjPjZFsOQJsR1VvIx+VJK0Wf0XegRack29m4P1rwRmYtclSxr4dpz0KvD3yL9l1a+i1
azebe3cwHx4iAJXyrotOoSMuTmefLV+CKGSoCrIkRpNRDUsdA3iDlo9gIZAd/2Lu+Q+mMZS1ummj
tJXClZKe8i9bfIXx0cgzxsgqJ3t14TzadXCqSnXW1Hil6zgUNwY2xA4wf9639Ch2wuCSuMimQHvu
rx6hZCY1ac+MkiiClEAdYGjPjJ2J6yAJ3bc3pDmsYAE8DZdM6XsP1SLtbXRUOOKqjTW5m4VVeQuG
SQb6x6HbM4mfifvxGqfmgb74LHXDQ/U5nV1mKyYFfllhZzf4cImhlfu6YjqAjlkCivHCgpQK4s4T
lB4JTazr0I7z8FQ+TYO1NHbE5e4N4KeYy2mOM0ehteI64mRm48kBWannOOE4W4hKHKvSP9IyPRyZ
dj84134snm1bnE0kkkb+YlrBvGqB9TAKkAcCAA4Yiz6jrj6L1j2VY4L+YzquqodEwqx7pcn47uBe
SHEvNEG9uZnUI71e83yuCiDWRuUjzguX9jAzFxi0nczhzBuudMi2gj6bjucnpD8z6jx2brIBmnkv
gNTW1TAXkTgkizYKz3qNOj6czrm0zsz9zoicz/Fj2mCF1O6a1toi68Z2Xdcl+l+eytJeGRMgkSpd
oRZa1sRI3Ck8+AjisIpEjoXTlNJpbjFpK1GOXBJ4VN1Su0GiLkFOPx7NdUd/si7dlUmYctoZ62EH
E2Fclw5qUs7GxN5POrom0K8TswKXqCus0cvEGPeWOzO2TdCyHVNq1TdmQb2qXII+Dp8886tsU3LW
EYdwKE/Pxv2Y4y8AcU8KgV63ty7PBm3VeB76bAO9e7qzY2S4dnqSb/p9VaJzx/2a9NEumZULZHrn
QvWXemHxO1YCNdtTitBCmc5MUSuNGgGx6Uo4DYogYzUiFQSYRYM1XafYdvtBAmDcT3OZBA8R57VY
2bshDx7wlN3HF3XNVff0KtjLcemCPoZJhvNeH4498dEafZznYHAWym2XZnFpBR5fsBCKiVo0oSnH
SIzC3GJQUOIO2EWiPzUVJiyNnrwusJhWRAbFhAXYC0wcRXiFbHMXzO79FhWTb+M41dYqzTYOeotY
vSV2vUg5LkVouFmy6OGyCU2Po548jc8j5Q1bpe9u416hLGf66lPQGexedrVovXBZTS+VADgHeNbt
7wKZXYOKZJWiOTX6/ou9bzFx3IiVQ2biTIV/83v9nz/5WOu/+lo/82KsQj9ofvnf/zoX39l9U31/
N8f34j9vL/37t/75hf91JKY5r/Mfza/f9acX8fP/eP/Fe/P+p/9ZZk3YjNf2uxrvvus2af7bcXv7
zv/XL/7H919/Cll333/57TNvs+b20/wwz37740s3g65wfzp+3X78H187vae8DPZM3b9n77++4vu9
bv7ym+H+zo5qO44Ja89F5oXYtf++fUW4v7suBEbXxmhr0P+gI5nlVRP85TdNqN+VchgzCGGZyuXV
v/1HncOD5muG/bsLlRpVmEGTXTrS/e2///Q/zMZ/+1T+F/OxuDU2/0doJm0FD4wHxZC49KRrmLeR
x09Cs54FRa+atABj4jkTi6uwUC83oUwfvTKqWQrIT8xtd+bK2mkvfRGFIYJ3bUSnJ3yMwWRIuvox
HY2cfkbZ9hrtiTT29m1QYDs1/DDwXoTdlxPcH0GFDoUqQn0me+drdBxDPXsMG73Bsd55Y9aDJImC
nGw2e4IUypDqya6EXh2D0k6Bmpld5MwqhwGo3ivcrU4fBtgMMtsw9l6jfDk3qsQDTJNObUkMNqmB
MyuIkeY6ynVbGFQ2Nn5E6ERp+/DGoSJMre3NLD3WHlu/sOEpiwF4lyjL6tUlfeRbqCR4HWSeonxs
Swo2Jrd69lIXU2+cIr0dUKgPlsnQHI0StPjYpmFYlBkoLnrsXTVvKbqBAgv+5EVttrcwVJHpCvK2
OVRzx5qaZKZHpbiv/XaAaqeiHDZEXGHNq3LTNmZ25poPSguK7tmoSwcoXN5DP1Mlb6FoBfyovah5
VqKv5cwZK4KDG7gxLh63Vne+q6ZI1HuIkCVDpdP33fuUd1LfOZ1rBN9VgOR9nEed5vJLNkjB2g+8
gUG3Zmbtl+zieCFtBlPCMDs26aGnBMyF15VbGTQR9WKaDcE1wbHSvmJzn8litIxXN+sI8BonDb5O
W+ii2BgkVU+bMDMc4+wNXo3B2+SkXz9FIJ4/vUryWXhaC80LHHwMdtmKw6cyqDHHqoZJpO+MA4pj
0lHqudP7ol1gKkN2q7KxMY7UGpPGxYiwIw5e8zAmHdhAjhLjG1/OfgyGGj85LdbhpgmjHvALtrv6
DJyP47SP+y6bWY4VXxiiwq4moof239AYFjgkJThuMwvzOGvX0ntNklj3nsus4VwZOhNUaoTV9bSI
zZxQV6EH46PQWYLnsm9RG+pWaVffkasxAE8GTtpPpOUVIILaKvbgGbdGzhV1TaLXXVJvwhVp6D7K
iilJMVG2VdM9pV3loqNKDNJMw4bK39f1hip6+IiidnK+CpGQ2ZDQPIvPIYf2bOtEQSoPGU9LPfPS
UXUQkaxwKh1mqVSkW29KTf8HLaFKHnEI6fbCKkdiCGKG1dgprUx7HGDHsx1mXvMOezh4CXvf1OZG
pFkeLV0/sNuvpuw9cr1ESK87zMrQolQfYM1YtSkHDvmyztYq6WvAiP1EEgjnMt1r1hUp6gxymjEB
2G1WXcAOD5nwIQmqqafNXg3a3VBHiJUtQRsHUEVmhIQnmz3HFKMbBM0KqLfhm1U45oCFxW6mOZ9k
ay3aIKvfhqFw6plK0xC/cBf5wVZZ02RcGqHZOE+cyPf0Sz44egaAg19rZxdaV6C9Tsl6DRUP5Syf
kIAfJt+oKyYqIVLUpqDb+FIPqaoFKAuN7Qm+WGBpe6fyo25vhEFu7Aaz0N6YLcTBjg+D0wwBLo6+
wJVKK7lw8OKKViCEB+9U69NN8mc5/jaQ1VjT+jG9gvnlDdFipSkIZ8yIcQ960h1dWAJ1PGKDSoOc
Mko65b2mE/NNqN9k3PeR57mXiTUkneFiHEO6HVo83aJhEgt+lStvcTcqio4hxbkLeLlPxiXJNkge
Q503m7XgSMASZSVCurwrvGTZst4EG6MH8r2SHZ3xd7cNLUYlhhSUuPj2eGhuqT5h7tmkLqjSFw4m
N19L9Pu0DrDJQZEthrHlrsl86frsJEwmnowyuIWg2AmrF+o4iZ5d791XlWpTPh+ksuXjYJbwarAd
oQU29Ia1tYgos+FBNyguvDS6Cz0JxM8ZygR5qidrAvtsDE/MIVtfPwZ+XxOqByfmtTd9dJZhGEnz
vjFj/8GqyuKxMWt3nA+JVnX7RC8IaGhUAD/NtLmlV7GdhKyFZq/s29oweZt0SgGLVK5KGYQ0+RCC
Fxx1TPMTJcWEQcNVhGZpZRfcJ5GBrSRKmGXM/1pY/Fsl1v9aOP2p2Pqnhdj/hyWWTVXyd2bKP5RY
y8/2/Suvfq6wbi/4W4WlKfk7pB1a3ZQwllCuTbn2txJLc43fdZ3qiwoKFIHQXYqbP2os8bt9K7Bc
lByWZeG6/p8KS/6u3yohfpDjYm510eb/GxXWnyUjUjBURpeplDJQJ1u6fhs8/1RfDW6B8mVKOaNP
wzFgXAnRiGLy71fjj6LuZ4LMLyUcb+HqpnmbYN/841Levv7TW/iIewrdJKQzr43HCo6T6nD0NEHy
aHOf/vP34mL+XC7e3ovdgILWZYTG6vtL26FQY0MNi2rRSwdv13SyiudYqMb3bvQAUBahRSBREsAx
dGMfYmlVhdrTP/8VhPz1d3Cg20hL2q7p0PuwfjGQiRoCBt02JsyzwZx76+qSLOI3Jqafw9z69ItZ
uiIur/gXnox/uMp/fVfkP9JEXyv+KkT/6SpPQ8Eq6/KXZwpWuxnkqBn7CvG4fyrIi/i3302YXGzu
XSFZUM3bNfjp3cYkbzUb+cSyIjdmZD+HV10yGP8XquHbpfqp+pfKsCy0D5KjhNAtDh1/fhs3gffM
+IKPc8DA1TS6cxdYUb4vb9x+TfxgdOcxoXLKzT//DG3T+OXBkLhbbGHTzcYrbkpb3uTMP/2FjZOW
Kk9bfzmYjBYlSh7gfHFzU9ANbXY/jSCLpSD7PR/IaMlVIc+VZXFjEyUCAhiceAILNZm6Bz3sBoSH
Pd1L3L9uRoMAkgiDU69+rhnKLm2tSL6ctkTuHLSRW0BCs25azyElwtB1TdDiUWWaH3bjxw+ZlXif
RLVLegyNcecgeXuMMp95cu6F2Xwwc4WpIq+rSzj6/XPsp8iQWlU/V14JDEk5OnWi6PNPrcBNMGPP
ZI5JuiXbbtNUAYeI3g+IURBRtVRakd07btHbNyZ28mUROu0z8xDT3tcEg9Wo904QVIEbEriExNqM
3p3CsR6NSI53TWGat6C1Jkb/XuH0Na340dZptpccytZAh8W2w+f1nJexdRg9J4cSZxXr1oMtaZul
86McB3fueVyAmY5YCJpPn92waWH+EhRpRhCBrx36OAMqGotohZezuDbY9y2iThEhI2uFAhxN+D8a
xlo3PXkWH0TWqx5pIUQYatzAufdzsLRp4RFK7g26/sVcB9GJJYt6ORg6NGQXQqdHqXWClsPpQ0rI
JRh3t0WWqqPSCELPGS48tgmsh1mhSITszUAu+PthN9mFkwdXlJv1XLJ4ZQS9BeVEiIVhEdJ1zNpK
TAudeivrT8RDeMNrbE4dwhbJeQJTsOGZ9rutbN98MXwpLCIJOG/oqzR0PUIBzACNRypy7SvI9Slj
dJSjazGL0P+E9Vy84cXQCKqoYUXOisKW3007le9VR407rwaJQ64awiczsYaJc+tULhLII9yHLtxj
m/sG5Xjurxq9FnsvyYlRBru3SVJM2/gmsFSkiIsmScc68ScflJ7l74KCdFiHxPUHRtX1uwgyon9r
rdopAeRVgmLfdKPpLz1JBodn2+3V7QrF+qGqF681xD5QLvWNr9XYIycZXU2lgaIiJUzCWNoOQupv
0qlroJBlgbCgQ3GGbdaMmWO7/JltGKvX1kDH4auOpqzymYGWGpEQpQ9hjckuQUZGYhCB4NSb1hoa
5N9ufzCTxODjk/astYtsifbbXkyhm76ZQUWbtLH9r9ptRgyYRoacTaPkhp+Vl9u07WGdDxMhxOGY
LLwgt9FTpO1DNORwvQYuRxKH3hNtB2OPFcScV0WP+8Ygf3YWVO300PZu8TFovtPMlLISCm927XiB
bG/cj63PDa4X+jTOxhr1DQoxZ8PpJVrFo5HeJSn32awthIJuq6xHneTfFwr2G4vUKT7qWHmkTzVa
QOcyLNR+qirx0NV8w6yFfYLhwBHrVNnto2ljKVKVoXYJD8cd6XU1s6IJlwLp2OOlz4jiklOpTkHg
1v48sRySEfmgyfEt40NQ44HgqeIGtvxbqoTdNfdEPtcQXIS3VEFIi4WUkGlWBDGC4dYraqiLFVrU
rjKSc3d7d7tz6Dmrm03WwBzl+TVcoXAQwKw067mPI/+1jOvumGn6KAEOoM01+rbfTbRfXis6mqQe
mLLvDl5g2nvgwnjgXDTQedbgoadpuEpyOJhtHAMnFi0ptr3SYDgK3yu6Wa3nuER0x8uJEnAZyrpy
0IEJmOYh0J3sEKSafEi8yN/2uZZ9oaShvHAdIsXxmaZ3OYTDJy+GsY8jJ4kXsRcAR1D0Wj4SmfZ8
1l6uyIGo+m3J4OCgh7o84N4daqohX3501hQ+9HJkzxnq4khJVV8qqyH8rItzMm1wSOHS6MZ92g3+
ISZv+TFKE8ZcNaabGTlHAAytEKNV6YTJg57wrexDN4WVldrPVuRfDCsWixTG4KJL0ua+Vb1OaEro
7sNe6xHTsFpAR00NpP+VtOYmk9BdbmrEvXOKHCBSuBkbgGhac6WSgQ2/N2g7OWPAND8tYMJnPtPk
xGhdc0P3rEfhVGkK1Hjp3dNcCz/aKUd4IxIp0GE6/VMjsuEs6soxecLhYc5YIouTDRWQnkam1Kd0
kvQSwZIYjk6r5XAiIgkpWdC4Ism5JpaID+Y+rB3r4tm9doNHBlcHE28F2CP2ZpPn2edMWjyxZeDU
JsmthGW5jHaPQQAOL/Vx/UySfb7PHHduWq3ARx6RW570Lso8oPpg8wjGZkaJ1CsccD/7cXBnOma3
4wSWz3t3KJaDtLtvNxPt/ShwEnbRQOxRPIaAsUoxU2WfI0xV5kMX5f7VB2m9tH0jPpepHz9hoYy2
blDqBCZxF6Xk28L9retr5zTpQ6cP4xLsLWl0HX7I2SSa4tkwRPg+BfY463sbPVcclsOH0zDUZMRG
+9wBTA/hJ3YNUnUQ/A+9fhxqbNAyebdT5+wj0uvL7GLp2lLAYtONcGbbd52lzzkCL3t3Q7d45UTZ
PpAmHwQdVzah+K2GqH8zNTD2Yzcb5jgYcFsUOBeJycuaOxWt9OLJiAF4agczOuvmNrMObn0ZjCc9
eSDUrB4uPTj/8Ssu7wcAf+GCmMvM3xXAYry0nfvaxrJeoaP49XdJCDFRKP549toLqYZadmd7RGJj
ehXNggxQmn9y3dsfORYNhSX1owVL39fDtkVwVtv6UtjFIvE9eCaXWv5AugoQTWZsJMYsN7OZiqeV
b1FBnHtMSaVpc0bG7Q2V3xhwFTiz2za/yFxiszJWplNfm1cttOaYQZaBmVx1hcArIXJDR4f0FkNi
iVBIqpT5kKnNrOY8JTzaHmFI2Ry4Su13yzwzkMHuIiIrHKiypSnmEIqerari+r4Y8IKNfJbYhK5Y
4JNObST5ROBlx6zuSGpGoJY0pD8nj1zJQnwHJuFRo/ltWNGCe27Wkt7nG9c++PDiB5bvjhKOH+cs
TQ3kuyafXHLa2r6jGS0gymNES6DsZS8F8u44bo9mUx2HTM1b+giC4Om+WLYtAQIe6s3gqPeIUQgL
CiCzGnxYlZ4+jzQJDZEcRg3HY1WdZJ3ckcpAGVlfISzyAPZnVhBYPR57PEC9misNE2dkrs7BZBan
b2lYP6Rp9Rw57qxDeWbpDS97qiKcmeOAQn2iFxL8SKYSlyz8Xoo6IhLWZJ8bnjabYvM+cVEkRwn5
LWTU0cqSVgVbhrBP3VhoOdkf6UdUYZl6EtQHCdH0WftBNbp07K829o8yX9YoyfOG1BNj/KbPOurn
ICeegM6WAgtuJdWu9ZD0+MT+9hj0AMF7cmpmmn/y82RNStRMZEwZwX9aXYNnZLjiRvK42RGEstNC
SdmCt9vaEWyi1FfziKfRDMvLWJjzKNNOOtN8jREYMZfZzRhFQEzhaeshkf3RYmtKfBr4dfwZlDjF
tGblR9G24jKWiDvJ4Z4ZDUYo9yLceu259bwWmI3Eiyqudeau9RQC6GAvnFzObKw4kY5QJEYGVanT
hP3LHMiAk6yNLRDr4t3l8AEiYU5UAvZskB/dOYfDGyMY5VdGSPAcRl9K/xrCZA0dhatSrnpnIN4h
uXTsEhjl1zgllpNLMFVBOFN9S6cNzoFFGGKgAbYbimNaNUvD79ZyqOcWsiiTvOwQ0p6JisL0H2nE
XpvJm/s5iSDECttwYnvtvhoJFIqB3UYoJCk46+yBAmrm2Dmc3I2G01zp6yRGzTwFmxzpmaggbbC1
hZPFNXeJuBVc5B3uj0kwiMw3BL2FwY8W8bnapehPWz5NY19EB98HqR2/pONTnTyatN1qe+lmrJGv
YUP2FTRgTo+05fU7F3Wg46T0NPSWJ2k8KE1fJRkcL994aBQgOYFabtjTrp9pHZfYK5fpbcyDfBZF
0DzQk5lZPrn91eB+C6IEk1209Ktr2T2kzdNwsxxKd8moDoAomTZWcghAhJYVCyAYeCYXc48+ak/h
z2kDBiQ8Z0PD95TG2Gl0CFvGTQ9g15T1pA/iHayyRcIvEolv3z/bKlzkBcILrMQjRy3Ky/mY/Ejh
lTr6vtKfhXN1yUqXBDf0HXfrF7k4XvsuTbA3R3S8WtnOhLNWUbqyq24GVc3DGmbcyAHdJhAh/Myl
a7wQrKpNHGvx4oA7hA1Ksi+A5fSlM5cgVrzhKeuCpciuQ/hGehKxldxq4W3kHLYv2aChZEADGGGL
BmG/8VkkOJgDFo6i+gQTwUGpkDvnyH4wmvFQ6nd68kpQ6kwP9n52PzK48ftbQBuEFGqYWDE6qf3F
pKDS1NzUXnPjbM0qFuUc54pOl7tAPeEQGaKMdBmCkyHrgST7zdR2RDa/ZkrMXY1/xCiTMY1S6wQV
bm834WKECpY27VxBCWpKsk8CTGHhvQoe/OROkaZAfz/5rqFI1JwAJJdnCMmYZbqQuyelPWmgsbDm
7APx0DNC0jL9XAZfvflNtTJPapf+PytI8yD0m176sex+VOlBYc+qcneml8WscB9aCTGMJUuZL0n1
hLd/FblHnVgDi6qnQyvfp/3MJckpnZx5w6y+IKfVIgPLrYDrBEtbBfdW262KUC4NzVm6/meW7geX
YC4aDAPU5fa7jfqlCMN70NwDjy0m3LnDTKXG3w/fiOv7WfrOfCCmQKv0uWTmVA9f9LE5fr1PYL/x
c1jGSYcp3Y+fqb7xMdbmKWQrUucAmcxb/X3iOFawROQ6BEmSI2U4LS35mBDT41rOPHXBsHpMKYn+
05xLiSTXxz9UZ+CIKHxTBsMZBG8nty5pvTPZ8+Me7ZvBbISKpweAr74HuBriRe8J1GRNJFJpIN84
n8yl5/wIK6Bp+WNTvFgOOcsfUEnmHMZhI8hFMh1pLJYDvljxFjTNvNdRjd4+R5MEZzXT0geZP5v4
TO1iXEi67h1hhOjXFwVHi3CA0sy5ogcc9aORsB/qmeG9DwTX2vQKjR+F90KvhpDXkilcem1bbkTl
Ax/7vxSd13ajyhZFv4gxyOFVoBxtOUkvDNtqkwsoMl/fU4/3nO5zbSSqdlhrrmnpVBlnHZKuwfD7
yN3FyUfq/kjDC9CN+BpBkxomv07F7NUDG+eJPjXiCs8sZyVjRGDGxr8IDnOvvMXw+BKqLFOBIH8P
09eifyFHjdLKXlDjbFxdLs2Zrbk2r4R8jKS/xAAGCXTQjI1S32ri3NLxvUX22tK52ERqpx0gSGPf
w0ik3+lMdVNSiBbWr+rczeQw41Ju5IR4OVpmGrUSPw4y2PGoYxWhgELYc3OsX1fS1XoehCcwrhxL
CSyUsnvN5w9iAcdFl1aBjeV4MeLeWqQdkdgULIBRGa1F9SuycYFb2n55tmA1nVFtw2tIV6YNpTh6
gmrf8kYE8G1O9dwHaeX4g1EGZAC9G9nIFwJcQ3lzmn8yh2me19C+Cj9V5HambCmQo7s8VDNeRZgM
5GsD24O5Vt7+VAQxFCYCnPTVyyNwEThANOdzzO8RaWBivlodIAevhWpDScWYI+29VVkQYWmXqJfm
pUfMqu2kO5F/QeQ8RoIrZvjAY+wl2kpV7WWlLuPqIWrjMy7l11RtOx69sFpAFp6vNySHEt1SKocx
vo6klRUxVNg3A0c2FUZJQhGKdQt8I6s3ntqwILJtHyX9MUquxPvxyB3vYHm/VjgGo0kgX+hBLz55
xYsyWxsLVX6cXiQ2iShkqudA4VU/vDE99USklJaGhr28aOMT3ue8DynJUniNjILYJdxFjPsXuhxX
2qQvogIxuQhXeRytMYAEw9S+UM2vIhiAA7LGHAeyV7kLOpv7aI3kOpq4QtTkw87CX63+LFzMftws
7S/h84N4ODNxZy4aXj3h+9g7dy3bJuXwXXgtXpN5zWBxUc32cQrbLdm8+3KwqPJhb3eo1BgRbBQb
K6YwFwN4BExKQZ30NmrgGXSvs6vjfutFFyGblUXIC6Q1n2jJUy7LZzVO1e2+CTD9uQ2cHwOIUYYB
dL/tUKhB7k0rpSk3qnZwGjzGTDUcF+KfMiBF6PycCF5pzkHOVdnInzojj4K3OzKOLv1Lr57YOSN7
4K1W2E+j2Hc4TSsSZeomW4bszT1t3lhxHljWgcwHQiSIozIphTNvnxevlJwjnsccnXVncoXlKHe4
krva17polYoYEiDX0ODN5Jp1t7Z62ArNilcigbPap5Fv8oJWp4WJpO2rJUmWKa+iflG034b0rBmq
YCqWE8N/gQtYCHSDzrx+SmQy7hVU2ku9sABu4RJmyYsAmTuqXCHJYbxNE2aD4XQAvKTzctK4kbvu
zOV3KqwqCFuQqeR81zrbbbMP8JAeGFh8mrjwazfEYq9pB3UaPybtn5nnnp+ZhIN6VUf6TU12H/xR
+26QQcCuGtG9e+7b6IEyZZ0P6mvv2pwKfAxjh1j+087JXo6G9K2jfOM4bL7ZpxI8NCn/ZlpKjw8o
lM57X9A4atHTzyU4jidiuCPEesr8kM5HimlOtOcEp9XQIgQIfwupvuta7wJpKU2/M0NtSR35zV7P
OrvC5rOsnXGTTfNfqthvFgadtiHtkK2U/ZvTJOqTDq5DdhblmHooQCjlpfOC0wmwRoa00thm6t56
9lqVd4n5iiJTgrvZWs2iGcL9JJI3BptrD0WAlzhMqtC0tDZgfpn6c6HfLGH8DELjJ2vxlLYIPBgR
FTFqSi1TN4p2NyznolBHjHOybUi0QImFilnn+QN1y7qRrgRkYAQMAol6r1W7sE+/7Cq5mS1FG85Z
gmOKBTDRYOIm1AZmzFHS+F6mAtTeNJ3xINWG5w27DcE08Tg4UufhaFUKTpv5kVA2Wa23E035SFGx
ltnddka+RPamjtRAyPBkjjUJ6+FuQIIpjJeUZOfaOIwceHI/jmiyebvFhA/NRVpY26c2+nG7YqnX
j87UD7bT+3rZIK3pcH+5mNK/R2teCmrFmYObS+Ulpo52lLMp6l3Zcj0j72KQua2j7lGE1WaiRdJH
Cc8bZHQN0jaPd+7kHryxlFTxbbUTZUf90ZNiI0twVzk+23xIVhQsq5A3M6vVflsIEAi5RdaMAotH
ISvW0c4IiKOV1dH/lrERrx13OIjUwTRNnUBMnjCnvcvCYaVE9ldMNlrbMhVajA5RPguB9OnTLsSP
auva1Si8gnmHuauzfqgYudZQwNoIhfkgzwbaloc2gjZKYu8bzVJ6mqcyf3QMzjZodVtfKdhd2Fn7
KC1ECzIG0WS3W0JREfCPSTW8I2/D1Fr1vGaFYTLR5DRQjalbo65T+Otx/D706bujmsO/0UpKYi0L
qzzMWm6czDQtryJCHtJlinvTs4ooXhS9LZE6zncd6h+djZWgKs6kY63CTuMt8UJK135StkpF4WLk
PdKLyHqej45+mswcRGpUtW8S0MqpckjLgF1ChI1XX/RknBZRanq+JsprbFqorREsBc6cnKD13RiY
8XIjtgPmINN2UWjOd8+WnokF4HU3ShZKxnymzXAyG5NTMuuJzQMhAyH5huJtqsVywAdLeTjvY0Ea
JseneAU9ZGLiGHeWMZCvRHZY0sHXYPHzU3nPgVMETbh3Puxe8LZEVcOOyu2veeQZ70NEZaLHXeOD
wvZ8wipAhwIKSpiZVHreHJKcMGdU2sw0yMOx3e6KQIjM8vkBo94mB6lFuxuBFyjPCcGoZdrWAEy7
iUkcCU3erOJ3iImgqmzA7XlcgOpMp6++StleR3jZUIFlvNvsynsbEKztVfZqzLl8MhqNlUaWiYtm
0Dc4yUJ7XqWatPfDKOn1Jpwpat5DiQVaxs0pB6J0TftzKO1TMcXLMSWiLdVvmoF7rIi4S+sGv0Rr
uNvcC99t0aibilZeEfk/POUpA0ZWLHKm/Vft6R0OjrWMJ52A144WWzb73k44usiC7RwgJdVFNZWc
pFZgIqlbSYaiLffDOGrrYejQw7XykeHt4VHKntzYAr2Y+u464A3GqAY3xNMv0sh5xs2069Izv2oI
9l7MH/YSXOBVlLw4MSERHEWJyiimzSKcGc+UrQQKRSfSYd81NlP/KVWvLvbOfQF/baFKgJ/zVFRn
dBGD39JlAtN0imDGLsEU+vnVwY3EoBXefEQnyOpCW0RVrbHGyTj52eZNMz5pfUrKZY0RY5WZWhK4
lWCqR4LDZKj1Qu1F+2t0s1hixlwQ0DbSs6WPcdDBMceTan5YXpgz39N0VObx4IGfKvvkLkVdEXw1
mHoeYOB3wdsibGXqZUeMoLWemLaoMNN/kgQxhhqksFydwSVwUCMXbgNd3HvRZNxX9L4RZ43I3cH9
9iq6BCotLwI71IlnvhMT/nMj5y4Q5GouU6MXN8qiDg1kOWzKuSpJa7dydeXI/ilTU+mCAkROHlOu
tjUPqPR5f3vbSPZu+rz1novD9N5bhcnKnLXYBoQpPfUwmFpgSYcGMiRmue+olNiI7TMz7yjJ6g94
HbtJJ3YBM5Rm4a6UyPX2VebxIoTZdeq7P9hKgTYR+4HMbq4BRGVcaokQJ1MKKLzqScnGS2Z3B8Wq
v6uhulgRe4ix3LNPAzvSxUsWyuvkqVNznb9U09+6hNaoraMvN0fNaUo1outmGFF4/S1y502v5J89
PlW+rCtLJz9AfcTsm2wr3hPqAvsIzSBiYmURq3qxUrOZOW6UkIzOPLt0SL6xiyziNBS7qskvZVTQ
wRhLK8KwHA4rre/37vSnWfD2Fe2SpYB4Q5MZgN1+pEBiABXp08bw3N+0tb6TNv7Uq4gLpGEIIPU9
66OFibAlTppbm5nfY9vtxiY7QQHrvrM0yS8R/HQNQXOv0z4glBP0SZkcvyzdkXLZOC7/NQVNId/u
1t2kTIx3ytQDj9RLi2xNa28QtJLMAsRLy9YsKbXr1FQYtkbxW04l8lcGQcJ2ZiIWPQ9yTXdmBVYv
RgCDJ49j6oQtS68WSJera8r4gZkxAtdd4+FaI1B7NLM/F2mw6SnPIGucchARrsxBgP3Unf10K1C/
WzaHOkMq14bQyGGRcwOJF4pICovqDYoiRDMIcm0dKIazdOkxHLZIlepSQsX8sJ36g+qODKqwuFFd
XVLXwRab4Vd3avfUwk2W078U6lpcdkYA+/YgpHfC+Htqp3hrgsEJHLXqgwIEcBiyFc/CE+avcNFO
zrVW0nMzxIQpV3cXTvml0FIr28ahZAOjNt+KrdYpo/YKb7WIrlWrfUQSvew0Rz0Rm1APZEV2c5PD
M+YvzXcjhRXKZ8rwMo27T5FVm7gbym1uZXIZFlinihTyl/Sys9L3ZF0VOSk0xbiCUhSoLhNq9kJ2
4IVmelMTgNdLAtsac294cUH4Mkj4OBzmD6PQu4c0KpUsvYroGJFuSxcSsqMBn3BGfDkO8U0IZef8
faD+KcZ5P+gvWvcSMk8zFPV1iEaGc+CUYOsxeNzUjntViVRjSC0iFV0ySXBztx8F11aO75sru382
AWx2VtZgWtdY5YrIUBdw+SF3GWHoBwNra+BDQJLj5KogbyA9jGAYTnQaU+XbFZ3znrnRS2+J1yqp
eV1NeHxayMKmW9mjtmxiY9ljdnEy7ryhOwPnv9NZcgwXkHkyEp/uOhOymR5H2gxBMaMrZfFigi7N
XX9Iy1PUI1uJrcTbqmm48UxB6naSnWVV7xOT4JDR3npk0lN4vsBQoCOA6V+Mh0RVds9OakDIr2AU
SBJGKak8N/jhUNR8NCMeYlbChdznYFy7Vn/F+bAfi5mSswqxeyPub9qV2syEcCMBV8eN3UNndK1b
F5L3Vh3wKhDZqPhFSviE1ge6x64pmRe4gEn5iYiAwC1/B7T7xaEMNI2VkfoETL8PWXMy2XWLd2zW
BckXonRXaZUtpnRCWrMRtNFW6wYaJjb1BuovmT9zeWv1N9bH9bwIc0BxjGwBAQ0ketabjvLYJDZE
gpVoi9RvQIlpkHRT9nPypxQIkJFeERuaFDjUyveeE6/w/pm2tc5o9mDcI9jYDg2CGBrV9DkB8e59
pWNojnzDO7vOyTEPHS7q7lUjDIr1J2fHk6iMy8oz9qyyPMZ2sfyq3ZucX/qo9tueMVhfLaf4C4Bf
axHXRa2Bqg10+wPnIa/rS6m+j/SV6tDQbRPNXsqdwrOWDdzZ6erNb25SB+y4udu2WUudKL9N780a
hG8wQiHC1NdiXtaCsjVvlhkG++JqGe+qQWMXBh5TmvxqOTu7g+2wdbtp0dQX2wNjSUQBGDXuTlrQ
0VdMWHHCWUgjplzljbo2SeiXLSm7QBKzz0E/t6DvcmPXF2xQXFqd9CvMlCBvHzlVgcHaXwUGk2wU
hvIF64dS8mGG+ORQX6tkjExrZaSZ3kbM5VzYyKz+zL/SgyLDyK//A9SHOHMjEM5oPJVMXZH4wZct
YyBSkLk1YBupmOi4pzQizFNmAerzLMdPUeNSZ7LF6IxCiw+3HB4lZt3JvcXpD9gfQEfqIs8ORb5/
KhB0wT6gfov6KzNp0s2YeLNzMweGorAuxQD5BwGSU3SMZ5qlwzqs5TdhqLAo6mNZ3yQBbbMHZpZx
r5EwNGII19MUPvsFkR9aTC99dtd7/A4iW0ILxTHJOJtgH1gl0j4l1oehbOqULTVLYKTl4MUa+8PI
TjmyMfvDxYcz8xWjmhkF/TePrvArbwDpAlikS/5qJvstr3sbb4fsS0w/M4eIVgrfguYDdR1Ki/2d
KPbOVjVeg40G2Uc33mMiEmzGCLEKOPGSwQhhRMwUlewdEonG6Rwb2TexpB48Irv4sOojtc9KK1Rf
ZPky6VXGzSkl8yoDUW332oIcOZzXP1rNbzbrT1auj/J/lefHcILB6X64nnFBExGqV/QEuIlNkkZv
VfRmVNoLsYqWiFAW66emJ3u4cJiu/6pl4TsORCI1XT8d33oN1nMOdPSQgWjHo2VTDsUTh6rImVyX
fX9Ua33XkrgV28+pbLM1KNSRQR5pbIIpHjZQl57lrbzVcwlYud2ZYDy2hayvuhL7FidODahRRejY
xnfqJ28ytnFT+pARuZHX+sQYwPlNCQRh4qhMVIZNyr0N5HtgoBNrzdJLXQQlzEGeRcrKI0olZrU/
ZfJS1HBUOUQH0O+VrrBYmCBzgKbS5DJDpNJYcLPcn+cEXGs+XU5x2RyhCkQu2azlN3PJnenudE6y
jFJJty55shYxKhP12xnv2iCuhjMFDJ5W8ikDIxTPTBxMpROp9+VGK24eX07UZj6RFUHstWvNnQKZ
MTDg4eII8Iucb2b+bjWfnjdeKo4FHs45Q5Kld2kwFiglWDM0FesIs1w6g2TJOPkhw+RQYQ2UW5du
+pFNFsC9X8QEp2jgNELcDfbYnOLqzE5DDpfWebHymwt1WjzRQy6N1JVcdD/jkJWMubURjAT6RJxh
K6YWAbYsaO3aotIPektb8jGoL1kIfz1mR2puswaFo4l6ullK47tJkZpMiDQHLkX1F5eukt1sMNYs
0MSVN5FsyW1JYK8yfXbZRwvhwWsIbkiOLRulkKk3cbGO99MrP97z/WY1XX4qwl1ZSheQJ45dejFa
7864NKdiYRjppanvmg5Ty8NhDTfKWI/Mw1sjXqojKT/OqxmRCQeKUm5r5DciX5VAjRPnPmifdS5P
KacsBBY5XWbSYj3ljhvQHzSQ5A9D/pGVRvwGNnXoy3hMensjRuYTgGCiGhtOSWi3YFfk7hB5BKrz
sKItPSLb/nXNVr1kE9oi/jPqtezYHnqnGEN3/Voz+LbG3wQhjPwUubOEkRW48hFCTpNMcS2nDRDm
0JcRmrMSKfNwAFxsHDLtjUEw4kCCODnvtJhHEB77HGMxK9iKvlyzsy2pnJcpMRidmb5E2mx2t/qZ
Ea9YOwH2gh8qtF5hI+Qkb+h/IkYsUWz05jPLXkICB59hmu2Pq34qzNrC2bsUBaOrIsK7gmenoNcu
1ebLANAYUnCOEWF4lAdo0XIfyCpvmrMhhuBquwPmJIdakRVemb2KOF1NbILcXFmDdA+GUMHoxil/
leLkGh9xA+VDrkR/6ZNdoUULu74187tjvObWR5v/oGIwY+B9nLrtfczHU5T9pg7m7PJm1+RgDkEK
eh3UwcKmy+GGHjLA6+s+ZEgJDX18H57E5SJeTwMMn+rska/ESS27U1VjjNS8NyNqFkhOd1kr0Dls
ES34PeBdLmiCVPksGh2ZOAlghWextzhl6aU0f2e8+lbhw6tm+VP4cwwJQrUZjXAzE+uUysXo6sGz
pqjIWTBc5rcEP8uHUD/69lLYp74798pvkaHj+2diJarkuXfcpdrfZ/NYVq/u/Dqw7mUgbLKHYvzu
p780eb7tTsQfoLvSOZlyyDIcPW0A1Ip184vtwKy9Eig1p4ThJsza+wuekuDJfNamE4UCQXPw3SB6
CKK/0+JYZdDrXnodVdac0c6suuzhVO+1utMHhoUh4d0SRPw9fwas6S/MP2yWeU29FzINOiCYInwo
9TFTHQK1d8QpXCuoHJ3Hd01fzGJTVqQ7PHtprqrGyjdPfMLUfTf6M4ux/ZxZIwB7sCDqmt5Zgrbs
sxDGvReMzCaatOTI24dJQXQNGkUFNt9TlNEuNArmxlPXM81e6ah8B9JVOCdL3X57qoVI5dCQ6OJI
KChk8yhj8xtMDNKKmFFl3+xiFIqWdXHT42g/mibnVlX8WBRY2nQ6REmJ8PD0cTUiU+rJfpDQ4epr
zRC9ixnTYwhDNcgzhMqaknvxYTpMqoAqgL6jWqjXSc1u2FhXiHIGN17jnzemz8SLtmnS+zLcO+wu
IJ0wjfXJYxDjFHDp0IdQgtY7SdGqxsIHu+hzrFOov9lRy32GWLI6ZVAtKNF6W5BAgl/FIuWU0I0U
FyrOWr09NQxbbfKYlV2kf4b5qnYPCX9dqncc2EGnv9d0V/OdOlyijXTfOWFTmkx7fHQx1MRoEwPo
6SDFaFfnafT0kX36OgofOd+crAWRjLOjhApUrgr3qLNnjzAam3rGppvwdTK70tp3UDzzam/MamR2
dFVsWswwKNXaT6ovGHp+EYZnW+pfWXmc1WLZasaqqwGwE3qk6stW3pWaE3ew9lbPf0VBDglfc0C4
gQQckTIbvn72W4G0Q0qxxxywivVmEyuUF3n3nRbYR5uZCCu17HzxZIyaRC0yarUQHxIqtssN4Afu
8KhDBB5TGq7zeHjJK7SGs62hxg69QCRkORpmeRuECU0MzBxXlII4y7MGasHmnQhN/oAXb2s5hSEw
k+IJvKx/XXIqfG+cXwugF5gL/lJTO422KF+QvkGhFaDhnfzVLpiiFGGDJYTvuw5HxcaMiGTvdRbK
cQL6IPLydcg0Y5vM9sazJXg1Qr55B+KyCJrZ+xjIqmH46jacbwliK1v4LisuJXbXbBk4okYgYiUa
yrHYKSgV2ZexIxzWI2jsNhQ7AVJdLfYksU8YtGH5CC2nBPP+OdDXGo9on7w9SpOH3NSnpMw3zKK2
De9JUpqfcAterZx3pykunkZp5skjW2USYqNT2CDArKsG+6PBBT9XdFsQdTvLeSsSzkmdp474BamV
989oCIwHwiuq+d5mw6vWE30tUJrN7s8cggdiu+zyFuLZ8knYi7n+LNzlgmv63GY3q0DYWfkpn0NI
DlxCJZxhvu56EvRIHYhX07ibhjwo5giGEUbl0vxWU/BSIC9AiJqQ95NnL+8gifWxYmRg2zzT54SR
6SY1ReD2YcCcDzpIruLzYQA+s7RfjCxqnn6E5m1mKD6MrMyyZ84PBob2j5uRPY0yXkod64Pk9GdZ
6d5Rw/eI87i1ptZiy+9X1UXiuSnXAGLhwNMLKJj5Y22pAwwlB4y4ZW0+RM0draM6nZClWO63Jfw4
+mvqXTF84CKeOqi3x55yLT4O8xbJZp29VUw6p7XXMxiG+pIzYUJlIbtz3n6FDUHDz33TiilYCw0s
pz5/FRxfZB30Gz386NE3Fmc7PKqPArna9DLoK3SFg71J3EPT7CF1Dg4nfupHbsD50lgvLgZzfjR3
WlDyRCxYEKTO0wF5CAu+2d4xXACzEuUvCeVrvQeBPfWv6vBT16coBZG1oin0fsmJTdD921mNHhBb
OnLj7LU3XvjKsj3VdbCWy45SKOPNbMtA14Lqzj+qsnXXPkvRLL2Pw7swdmqM7Hid0QHbUIP43XEX
NNabBNjKKK0LDKpX4Pj91ei+jeK3i094h9l9G89ogzQwYy2Y/gbrTfPeZ7I/bApUzvsOT3+5tRE/
ed6fbm7KciOMKy06PLJqXhWA2luuh+jW6Keq+Ccbhmg34aEAVvEwm2hrtiIkAIdwggf2j9wEdhTm
4VJN0IwOFwXFYs7Q89sQAG9inx+pV+eFhdLTAlCUjH9uQpqZQBsw+p5hLRIkdoTFmrS2GgBfDNRU
j0vd4Kpe4swuTORzk/ATBNVYtImxBMSqNQeAd80HmixvRGDwXfYrE9q/3W6YnOjlCbrSrGytnL9L
fzVyAwPKY53X7r1O86cIBu2anhQzeYT6QzxooQbCHzS5yZVVDK+g/pypIPNrzNxgoDErA7YNanZ3
HN9rYQLqQV/cU+OpX34hbVpTj/WwyKpHnCgcWJvGffBr6emLkgZVvrVB3NZ3QPqdegKJaBHaqaXL
pro41TFRIBXZd6Y0bgtP41giF1OYVx8lFyqrA1x9Tw6DaBgKgKX0+9lFmQeTeslgRunO8Oi4MFjL
oNc1XMevvWNIAf6PbQZc47PRiaUby8Wsesyd3+qY/Sl1hTtvzWLXpRyZ+p05BKaIGd7dROYYt3T1
YpG/p7M9AAJ8BnZArb4rHBJrvfeG8DrmBtKCPbscOjQzr/gyXYleh+RWupIBotQXlHp8/TuX/fOw
n9X7bL3N7TlFzMFQLtu0xRqCBPYmmuWc+ORrbqDVoJrjfzMjSfVjljKIgWCPxhFZSLfxoLk52ook
dcuEcLRV84OW7ahynPBQoMsricpjMuMuhBbEMIzCv4oVaYUQHkWqZ//2LipxWvTwVk7FWkYS9r9f
PVtE4nDar7K6pajq5vCg9T/KAEZ2Iqsm4pC+EQuD/cXBRfc8asgJmf5msK3iSBLpYDxS2pSx2paq
G+Ryabgr7DVhQoIrkg69flGnK1ECCxCZPkZPZtT/eO2BK+TyYVKYx/JtRCTaAudNiZplvJzcEjbA
jAea/F47S1aT4tmsLq2DKhjYfZQuSAgTWxJzHRIyDER6ENV1BNpPk0xdre0Ro8HGDDfoOjSxlIj6
GRbJ5Kvqz869HI5p+9qFZycjAaLaJ/YaCW7G5VHKK+TolE2tAzfiiMqtHJZPvaBcaQaimFPVHHF9
kUmm04xs2uGv41tTH3uazwyvods4y2r6nYAOuBy+hVIGMpp8s9voUATjY4N1J8+XcXM3cwum4sLC
WULEmAlUq+VK+PQA4eIJJVHC5L0kDNC80AtDUu7ntYuCZEChRk6jxRPRjjHBLgxS6aQd6zOmPprA
WpNJQQqGP7SXbPoJURc1IZRi2OnD6K2zegziovf5wdAhlpcGbHhdWC/SHT5nBmQVHJ/axXmLnKhv
GVz3rEKFlfGHHTTNxtINzbPdgocOLWPj5vXOSfP1QMhLNOaBIQVgbGZgWGx+seLsc6sC1xgHVrfH
vTJUj5SVMhqGHZZXxCtoit7wt20apv8mG/mS7xxRmLmtbDPPCRfdDOqx6FZxFL41CKh0DfUeF7km
PFZQclNgClZhg9YkwEdsy6tEZXwv/b4jU0vaH7ph/QsLfZFOhxgeEJIaD41Xl2qwGeLlbEakNBpM
c9MhaHPuxw6HgLfTGexXFgMI4D8tKRjF+Om4IfTXMsg4vV07OzrOsGP/+Ew8APPTEZ11C9UvdF/n
lElLhhB/SCtKlmYjYvVoM7TWckDWA7oEZu/lqxo2QeayGgv9KoQPQza9E36p0KjnnQIgetBH9gun
yJ4CYbhLeJH1wsYA6M/GP9rArCFAivOz4D23LchL6l0tHrPqLi2GixNy3FF5g8i7SLoZzd+8l7xN
nYMyNM3WUEI3g53+xHD3zWofqb8zxaNH+K1uqEGVhBe7UADnWqguCSyVu0Hj6NPrre7869PqHZvY
Ks0sAueQK7dqYAw3XcK/YGymDCgZWYdm9DxJ4ZtMmWa93FQmyh6VrVJuJFcrHX7xsm5mk9JaZexI
pnmg6Ij0orp9t6W9TGPrtTLdV3esPhu3IeZALkSnHptoDnon8Q1xGBokKKYBFzhZeVggsmFtRdEG
p/JqIl5wrK1VjbFUrcWpMbJ/IzuktKU4HdQ1qCXWmq9WlcMZP9T1S1K9FmTCaFPJakec47gLMrRF
s/0du50/A5dpbNj0g5/hO8Brvq7FhJdh3hZ0I15Ht+T1yzB7Fq3qxqigdofeekRakWXGPh8kjU+O
o1c7ZLrHRR89DdGLzrSWZf30iTD4IzBYoffHQLhm/+fPc3gyejqzXEt/lKRHhV2AbW8Jqv9oYmvT
NWwMIboiz0AYGi+wZS6q4Y1vl1P9Q2toM6F2aWg0maHGUk9e9+rqv1oZIhKgtfbicDvFvEDAZ9gT
U+BFPtrvEBtwsjINwnkEn3c5kjXd+SrV8+jgniCX9ydGuw4WZpNJZzEJNlyMKQXuClbbrfcWOn7k
vAk+c+T1a/yJkHDESpliluVAhmmJocsTG0KKKSWRo9SHHIqhy5LB8QhLi4gpQyHSVwcFeH3O7xgN
qP+Md1PuJ4swT1oJs94IE0uxyspiTBmpsXXJ2HsMCLki9kSYg5tU3agqW1WGOJX7ZdZEYBT5Bmc9
yl2GsFq7Mjs2QTbBbk+VPLAMz2PziUGrj9QPC9i5yxwpC7+V+rXMP5yO4N6wBOlnBkbDt52AAR18
eU2HFpvGTQjnqnvsuQZOtsj5thP665LqPjKZMwJb5TjOUNXHfQGVNFpnIGNzJT6axjMKjIY5q+OP
SjV3z9bUzo+G/mbMTJy5LkydJRrBN9Z0S+Y2SJjrmgyb+gR5/kEM6bbrQRM8WQZ12G4MBPhODH7S
Skix5ONLsyroKVzbTlvP+rub8O9IjHvLKhoAJg0Qm7ZwVDaIxxluML4usTxMtXEZSuNLNRk+oMsB
stxv8pjTBM8D4YC4Hu86WZwVB6FD1cDonqo12jjEPIzCeouiMjCER254snKTJmCiX8F82mC7pgr2
jjmoWWtAYITqA2jGxL8DOcbQ0+4IVOT/q8hVpuBs7Gyb2UPr2/20MouWeUJ8mzMHAZtz1WxnYyuc
24438gd6guIZ9Y0drnTNF2X1MlghIh2AkIy/4zCjD4tvZq5+RUP4Dj3GT2Sy9bToMrv093MdfUZm
c26s7pCzsnBZiEV1cZSVfdA4cpqEOoOIr4RPdYqjo6Km24FpkR3OR81orzFzRow8ZPIkvC4xQGDt
3JVkuiBkMxsdwOzg1+TD9hXbzpg6okluuctrVfyGhI0NMRg7Wx4TIU+hI59i3jfV5aUiPnyIKBC6
25P6hBpwY2ms/EhSqljXgZ9aQBpcONC+8UmWxXScUrmz7fgdJtNB2vhqm2HNLI2FFOzfjh2lgqUl
mw8FtygB0rLlgkz+U3Zeu3Ujabu+ogLIYj5dOUtayjohZFlizrF49f/D2cCG7TEsDKYxPehxa4lc
ZNVXb7waii6IOqPAD5RBbSeoXVXzfg3t2sXJ5Q9q6/Qh8VkhRXb+1mzbk4WxbcxfAwqJWyNjmMmI
n0Rx4VERDBWSw9HYsbrwx0+tmTzorrx0hrMoPIsdQNvo4bhuJgy0eQKwSflrfqm7eBHa/iYv9UNE
NyfndpSh5gCfQEjb3kycHyJozwN6dWiq9sHUu+1UiatZgaGQLvYiLVEuVU4GsWVG+lamcxpxhz83
Lcn6bFT/UbZk0wqTfg38qF9d0icb2kgB4020D65bIudB6UxKc/RpFH15AEDUDx61hPdaovS7xpk3
NwvgH5nj2TEAygpEqJJaayGmtehhOEWk3nMDCQ2H9dL4aLTZnqpZT2mS3kQa/d6tR5+CFJCLAy23
Hgl2l1TQSVbmhlh1Xf1KhNGlU14PFMig4ZUfXqGQvfYeyqZJ+3J8oS2xueBMox19J0aQAREmzqGF
KEqL3lzmPbisPSGGkYJhvI17F0bL/2GN1Ufj2jsjFrcpU1MddgdVe7STNO5zHJMv61PG3eJEdqLX
INW3IeR4Y4sH1wfh9R09WbdDfFVlA/WDe9JpiOIn/9d/atty7ec/qSdZGs1Kw0NvBPTq0ZkuNI/n
jqwIZALkRC4cFZ8HZ8KkEL7Nj68a8acX9mxUWFVDMBcC78PcW2fxZz/KVTbWO089yJLc56S7a6r3
0HlIKL1Ia3QP+BgdO7qf+Pcpo1747sGilCUGdrG/dLnTEMZ64c603jJRLfuie5Aoe3XrodEVA+06
HL+iiQUYE29L1Frc866OYbXsGmbCaSI/hrn0NonqXUmmLqnsJTOf+kL4DgzzPrjRfaafydfO6LFu
mN6ojsK30h6nHpI4jde6Z5NEcu95uIOjdYCFRbkOZrznrkaeXD8W9Z3fr1X1QhggXg/02+kxlS0e
kWJRaktqzxI0CT5r0cYmZltQ4V4VPz1KWKIHjZchCfYinvnE6tpTwwJddJajfzLa5nkcjymHUatN
t6ZONwjXL6wbP2J55LIs8yUkA31s6q2jAcDnw4PJMNBFHowD+y2YRkhjKR4qXK135Ri/S5aPFIvP
mMD2M47hxL8bSY+uYW1i6hcUfrFpvLeZq1A5Y9KDoYTE2zb2C7pU4qB50tWbQyGqfAzsd7c6WjJe
JrVYaCBEfvo05RM8x574TcZbjdpp8pZb50mk9TamcEyBZHYOqEdo8s9Z2nobG2ptoF28D4ZpBTiz
I5qNw57/0GH3d1ivs1QcLXLiW3wvZRBstCE/TZF9iPDF1D2KKVYwIilvMg4NOpbt/iiYkEN5n4oX
33zuZ1PQXTRJEGDQj2iZZvilHX4PXPzzgq2PJXMvX1f1rob8pUYMoaND0erXpAhfAbCPQQOdX2r5
1iXzm9fAvh8phaNk8olEovc2Gb9Gr8UcZuw5OK35Ibc+gutNpmqgstJ/Vr39I2GvX3RG+zVwYnNS
jR0xN5J1ORPiVjw9h+RnRpe2kwR9qHo5ayf0RjtT2MHxo7lRaCfqWhy8CdpOYJTtmQBdDRE+rjuc
xItZZ5pnpynJzm1h3guAiNGbE2myzdBX5zYvLlnfnGK/X3aM80q8Cg/pcAJ9dztonymrc99/JpjX
s+nJBNnvnLOVWHetFawaKbj9gJ+LkJz91krOjRWt9CYER/qQKIqGgYnODlP45jp7MMAbcxcreT/u
NfxCvH0rxqyNw/DSM+x3YDsxECYR0geHY4kXSDZY5EAF9k9+TnTrWOMNsb73uWHAWYLnujb1GqQt
dG28qnTrVBdA5wxJCoiBx9asuwOCpEPQeyiq8k3VIk3gHaX152iY2gtBSi8BHHaP6UKGJfEStFW4
0XbAEUBC4I8mDrY+w2xV8KYj6aISkrdmN3CsKTK66qix1wAVCgnoVybDXWsGYLniAUvzy2gDZMoJ
rgsVbU+kxfRSOPFz4VV3fs0lVXb3VDnsIjALIQyc+4Cc9lLSb3CYjM6nO6CKtw3n0/l4ebGkhzvd
Sz7GKXvpfMlwNj2MXrJsJpv06iYplirpjLNuYnIasvpqt+7TJIzLQFLjriOWaN0kwyvOhlmFs3Hz
/DPI6aLrJ3BGwZhLsQje3gGGgZyiG2Lo3a1egSgZY/kj6bx20dcc3PUpuWre+JwN5nW059yC2tiK
uqaGIVkbQo6Xcsxu/RYPbGh4T52uebdObj+aSfaRxEAhWTI0MMnQ+waZfEt9eCxAu1nhdPrHBjD3
7kecjJe2wTfWps4OvSRm4/Dgm9j1kObHjgbZT6HZ9Ii89aTDRLUaYD7J9Tg4Ci4GRXdW91dTjMsA
4gyUVaNnVYfTaNodTnACVyYWN/pQMC0sva54bdr8EqTvA6BqSwD6SA80y2IWxwrM3t9GLmZYmJJK
2DVNUOEuGjOETta2NgEK3YQCCiRJrd5QPwsXiEzag5DzZLAvy2RdyWirlxQf1NqV7FrSeoYXnzqn
xntPaKzRqW1Op2Jf59Ds4FGGpH4sYmzhf9f0YvALfE21+oi0rZqyc47NpOdkZlRf5XijeO5wHea0
rPXjeoLstPCKolcnSriLdn3zE61ylbIkZ8lqcGgFyU14E4S+YrjRM8z/oS9OrumdJvJYyc6ggpjh
n7T42H9KCM+NQnM5YKlweErafM7LcDnPaMcQq2+O0IBQGlxX4TIlkSCKCsABaqi0Gx0mfSiB2rtl
w9cxZ4fZMEdoEJNRcdpm/e6heM0So/EjacnY9yU0fLTItYQHG6aelKrGeMgKYEv9s9DSFUz61sw+
KqvbFn77VnsvJC1suvacQgWNMzfjP002qQqAmMSpo6MNli0wqGXclXFAHRIiRarwmiC8SZxu0wN3
ewH6rBz1n6XtmwKdZ8TIEbbMWR8Zcg5U86s2rJG98G2X2hlsv+rprMIVVGAalYaCNMLp7rFzlN5S
GPRoSEIRqJHUrdsBDkoXSMG58+XoU9RFBLPvXYkdvKlJDbIwbyWlQvZn7dnnk5IY7ok5u0Xl2gQw
VNlwA9uJYpLfLGxvLO0sIXEm3/v0gExzgzeTlzUmfadtY8qA1DIpXgY2XuqHzC67CTTobkMeVTRi
y5VQ4KDDFqV5lFOWV9EQOzK2i6qDt0Wr5HbOIaTf3lX+zgLngyZIA3UcAYtiEIJROUvCa5lvwNxS
8vMAKzwmfAbiU9+5R6f90sfPkONLMbCX5psJuT0dpagWA/ZsaIm8X7YiPmkG1HLWAJ/rB6xCzzJi
xjMdzMYcSdKk5nxxrSPIkMDBplzB5LjTqGE9FPuxrvbD+LMJ33wCzAqzv294+rS2uQ8Meob487a8
FJSB+ylkedM/h/OPw+EXYzFxMmsVTxw5Av1m9LSbIEcE2tF85BM65rXr3oOGsCig9vWdTuiYi4wk
oM3QwLjsCJscJYBH+hl9vAo2OL2nD+u+A6iE/BTUHCkEEKY/3JNVTpZDhPLo2QneQ9SSontKcLi3
JDonsNGoqmpuppxPX1jVkpSMJh5Vl2S+ZuCbIhjDcuXaASavuS3UDfBkTZgS/A10MLeX0Ty8NrJi
EAd8CNWyJQqiqTY+6VRS+xxRJxApvdadcuEjRE6BJCRajGmQrADQjxAhU3R1YDqq+uIJOkErtU0p
Nxow6dhwMLldw1qcsDv+COrmFBQ9rhhjHVnpntKNFxx8AbnQzXpyPU4tEfzeAF5vcYZYG/5TykRr
UcraEqFFzxgsnb6kcnYZAm6MZDf8p1naxNQTuF/C1D5butZtSz4Q9XrRhuiauv6jwKhogFU5Eue9
qT+KKH9NSQBva3+pFBWw4qPEZYuPh+MH5GNtjicLvQipVSRORauh7JCNx2pThQARAWhwHFt3E2ks
uNxJk2kYWDAskPhDT3dgjleS6NHqBxwBkv2gzRJ0+5yqOTXNqx4ig3tj4fWFlPQTkMuoPSSKsqnZ
Gfs4aygNRITuc9aNGBPf2hzplqBgh3Jk/N9D+dW59/XwALGLbI6gar7ZliidiDoQ/RTMkggg1jJa
+cVukLezuLZBzhh3eIVfvYKM5IyBHpMyxSEeufzAzgTHMVSxGXOWSGnFqKIn/q22/2Ha69Cl1BEo
r9dfdVcgCuKIiT4upFWVGI4kOwmPCu34jXiLVSWRHBfJJs6iM52SnM2eCspEG5tZ2nUJ3gMJQoxs
8oh6yyB9DN07p2MxRGuI0qZCVOUBAo8jJBsKHTunaLK6LQE+I5cd5KgRmMDywiChVdbaNuFL7ec0
fW/si8k3iGQqaK8+L2FFigZjifoIh43qUG0G2iOm2utUfeRI1K0qXdoCo25CrVwMz55ydXRc8pa4
ZKReI5d3s7QXmhuuyzq6ldk7WIpB+0/ARF2kR8HpTNkGulGFHO8g8bJqn1H25XNzjDkTIuH5BGGa
DLhkJzsOA51HOBhM/cHy/UUfXlt7F/qfef+Kw2XiVK+bFxaafHqKYYmaTZ+96g7ABSnS7YNdP1E+
6kdXa7jiy+ibazwtWoG7t37Eh+WZbNmIItjpeg6k2VdVbKG4I3fn5Mh1gKHAqVX5kIVPcY/IFcQG
uYdpvdM5aKgddVVATCXJwkRjzZFJ+nTWJH3k9SMhesFizsHPe5+TBAg4i47GToaFgHonVCE3WDiX
Wi75cTjzgwc7vRfBVfqXiLCV5oeFUT57tFi0ejtYOd2j4awMvh8FRISdeplxbkjMrQ7PFjCHGPTm
oSD17IcMF6mJuhUCajWKWwwxu4SxSFe0ZPLTKHgp/FeWy12WvAQ19CFBCWX/zDhnUxJdMsZ3dGQt
DViSprsm45upPnxFRTX67p2KHr0Q2XG7yVAeZ+o6O7JCsY/9c4rZfzgnrIEjmd1Y2hd+sCd9avI4
716T6GgM74RoGOpqeM8FL2R5cll8qdlJSd3UblzgN48E42ivodkIYDzJv0pXwwSaMHK8Kd+izjvZ
aAFjxHAGCIcrthqibbz/MEeE32Hejze2fVfRV5qzlU2w8s2svhKLHImlRdqT2lfWdiR3JoVYVwy/
xUVTBCMRdWMjFXxqPR2lIpa7qQHIujrBJx6oGvVzwhuOXo1lS+PUjOGVp+gg5iUcqWR7r/dXH+8r
hiMC1oZuTcDPHkKHEJ1hFSbPfrdGUONMH+ZwrszjhPJLlgAuxjKnBZpEfno7Fj6wDoW1s3Ce2CeF
otUh7VbbdRyv3cHcK7Wz5BM1kaq8T2lOxS8YZxwHNir7RI3vRU/ZcFvWl8ClYbI7GIpRlxGfrMbp
2rlvo7GdHIYUSVXIITeKjRgPBWo478WhH7J2yVLrrwYQSfez67+Qg20MUGIXuV2Go5SvCvHkrIRI
F1LG90ZD9WPVPPa1ubZD5zSCtBgDhYHoSXgeioxGHJuSS6IwoKWfa8NakvTwRr4rbofkqNw53aW9
HSNCjXxenytpgehQV1LieSfUDKU/bDCesKUQgrf+VBnBSkUs49T8YYvpGAHvJtDBAOVc3d6lAHAT
M2zGa1ckxymf55Q7wxuwmN6OyYNgcI4S5L4c8MMs5hVdGNOjCejXhwTD6utgGEgxOwkoo3x6acsf
vY7LKL4v8Dkm9WvYvzdiH3XO2qpgBq05juZm6l+Eiz9CJ3aiPEtmMRJXETzTQOY0q6Y49cXPHPWP
N9mrOnz2UkoWaW+bFkqWlyLnebTwZru3uIIcaGotIe/hlLM5h9NuTIdlyvel7Kcs348hJulsH48P
rfFid4JySew/SB868y2f2N153RIZbCLGUpGQL3UwEKCan/bwavjmCoCMbKsE3TYlnO9BwM3FzBX1
zVnaRKSJczdC/uyM2oaOJFr2Ngp0pF0Awi7d8DxBnslG9xJIthOKEYP5eCUwo2kgEFZ7X5nl2oQB
lu5N0aKbiNTRmGHllA39o6chIgcdCMutFY3Lxn913TdKiKPk3iADugB21qxrhQw455sAMVsFCVIX
kA7KQdOQgybnM+RMjvdo0FdWGIcO8jGbT+CMNabfLswqw3zRvUBdrpoApwb3siioWjDvDJQwGb4i
WaiDTNAu4lhw0s86o/Ss8k/p2BwSeRHiSzMuDWyjzelEL2ixvnH8gH/iYWKibrvaDnNOM7S+puhb
k6z2Civ/Mx1efhmsa+d2bBHMtBt33KcGUqd4AxeIvP8x8F6GhijOkjWcK/WktpRjD8zmbcI5Ji9H
PCvb19hwlnrEajgMSxsDflsytJDB0LCS1qikUztb2dFN6XbHnumdEKvtFDO7mN1RlQVkGokdzFhj
ES708p7Iq2NAh7PLt16jK/fwh2PPwqTnpYrELmNPRNRxJNhPhO0aeoW1dtZ4I6XAS7pu2+R2QkWr
onddJ+zCAwBylyG+J0/cBXgvLVmd6ZhflN1dSWwf4KIhrGVh2WtyM3Nq0WLEbWVEax32LgHNWyFL
HqYjRMGqc+vtPPZkgJsTS7aJLUCHJ7FnX423sawvhj4SpSoMnOm9HxJpT4JOHFNExxouw1PYpRtD
FwfXsNcUuK/MOYCq0lcYrncYYqH0JnK7kYslyOc7uWlqcSYyal2hOQg7f+ULZESIOM3wRtcjBL6o
nDrtpLUvtJgwqT5GOkV4sLUpywxgSmP9GPDlmU21Fsm5cLhhBl5pUq6gwvWJVgE8nQM/ifKgbVEV
x4468EHJn1U13BDHjciQUTka7zLlkiSDX82v+HpSqouMctmQeRgMNymPlhmIPZPRISLjhOVq5+vU
hc1Vo2y7wR6nLaSATsJjuzSFupPE27a5t6z54qqMU5oWJMXat52t7TPPeT9kMn5OMTgWcp2UjvVF
ZDhEPU2Ih6iGF1c9GeFUDFui+/V9RrmgjPYD/SnrwPDEUXQRhvZSgWYmQf2acvKjDd31L71j5FcC
Y+M9dgn/iTy4/odGNSepqZoTwgHwFpdarC9N4hBvsilKmbhMvphsqscc5SODg55QrG0Wz7VOywhC
EfIrFyEDVtBPQLbxIxUEE3GiLXR/RFKqM/v2sbpeSEH66ToTSa6uSeMrb4DoGzKRwpnkj+OInyxE
RueI8OwLXjPEdFZkwgULTF8M3AwbWa0s9LlIfGhvQaQQ1QOK5t5/cHMt27bdHMmVxzGrx1AXZ0c3
Ihi40F92xpii/vejg2qrlgma2B9bY3f1sD1sjCyKbwJdomnrhEuyXBHHt2DXUPNRJfzZve6tQicw
tybGxVfRmTmqldECmhnj6hoJd1NU6aXUKzLGySjB11qVt6SgHyk12nkhAqTAxsWRfDkxy92mcVt7
WWay/+FmLYGwwgjUhYKjHnYgT5udQdEaSIiJLbsMVEBoDgcJgkYnYoMtw7dQ9xvBDoIhI4qqbdSV
zavdtA28lBOzdw0AS7xBHULcTJ85uJJ5IG4q7cJgheXCQQgo2pxyP8CaQ12l0Vm3FSkOOI5zYpe5
YXnsBisCk8r7ijKk2RSPupi+mDsumzDAhMApDGXeTMD25nDrj+O8UxboL/F/WOlC9QW0JiVL9gdw
q0NBrGsCMPdEVJtACEkHv9XDFLL7j9EhppJHXxdBETzEFsgszwYs5P9LUysNjqKVWz7jdwlXZWB3
O9pPvW0dedolMB3kosrMrqFoXXiOpvTYF3rrbIRCECfZg8WmKmaf7ChkZbz1mpb8GzcIeyS2ofM8
JgV+lqY0so1hNf69CDWTEuseoKErPAIAPa1x2o3SPNGvAy8DMC0c0z6ZocT11OfJtqa86zYBDj78
u+rhj54Hz7Jtw3VtqUkNypf//r3noR+nslBVLGkAxgyePzXFtPr3J/zRB/JfnzD/Br80SRTBUOG9
yimxaHVw0iIje7E25LooyOX9Xz/KMQ3XtgwX0Nvkr98/SrOmjICWOQLF+zErnS02EVx/35R//Pct
g1bQbV0Cx5mubvxRjUGGbeOVExlpY1KfWlqxc1F8863o88/4pfmDm8Zn2JpDjwuPLFv+71fitGpw
O3QZeD7zYWP2TbPubN09hiBJu05ZzTa2+q8+1vR9VlqohhFrsWQlI5hSM0z/+xU70paUkegI2vjr
99+G9AitpnnFWVUG25yQQ4l7r+i++fb+qHCZr9mxdc+Ze30Mekf+uGY68Ro54ZJF7BwjNo4u/WzI
KdEVTZ2bfnNJ8o9ulf98mqNJaUmXPiGmk9+vyZwIJAjNVEeUXTEh9a11kDOgmcXAoKWqTuSL8/QM
4XXUAUA72wHBd19xTxaL2B4evDQ9wpWilPcHCqUotgJahoHwjOYtipIPvxmJ9soYZ/GU+nehCxEf
egRgLDSJfktk2mesp93132+Arv31uiQXpNkaDcTeH3fRDPNiiOiwJFu1IDzOg43KfqpGHieSZ1bE
VAHXiJ+x1I5OTiGwh3+K6R/iYEG+BxGMbwGZVxGkiEOGpoXvwRwRSfVXgRnML8JN1D+03XNh+JuB
mO6ox5pMnondfsTe0fbQDxEeMZcdhSd/PCVgdBVbneOs6+rommfbYZDs32rFQqhVR1HD45moB1Ht
2QgoyidKowsJyFk2+56DogW10nceXDHRMeMBeu4xgCTNI9ekHc4qto5KyrXmZp9q0D+SmcgY3e6B
2rKPoKhm2caqKF7DOsCxxTZgA0DkTP/4Y2K3u0nA+HRcSfWQMgcSrOBApaZ6fTZK7D1kOJ8migec
sNvGeINTGhzSZM6SGFduM5yq+bCYxPZP2q+A1kAqx+G5w6I6xCN29jDf5UFxtkc2/NBFUYeIM2rl
XaWln0y3uzEW37Q//eUF8ly+cnqmDEPHIPT7I83k4RqhC1mBB5lOY31re0EBqiu3mmRW//eT9t/L
ukM9l2RgcygL4oDw+4eRdjNqlcHbSigfCgtONGjmUZyMD//+nL8tha7OQsvneFRp6X880CqtNEoH
qWJBG1dv+kh2DNlq2oEK2ydFzDkl9aNJqk3TPUepSjfsveVhKLzwXcaRk323cPxl+Xf5dSxWRMvW
pK3/fuF5kMm6y3pnFeOfx8g3wgbTylSf1OAPD3qE67RIbe9MWWN87uR8/k2IH2b5FqvclcPSzBx0
nMQdbJpEx4+tbGqDFLLyVvnxjak0jDCyTRRHfGUhtlMlem+rxyZfMnN8s+j+9fb+ejny98sxCpnW
VCjqKxo6XFL08oF8TaZBHKv0Z1Z3DIikZQzXhHgaw3CJWjJNbCU5RO43X/R3N3b+/38ZFJQZKTXY
JK2BB4VLuYTpW86B9sjxNsAl+JI2/jX+5jFm2OHH/rHVunyVDkVe/Ieh7vePhaB2O5cYYdYcMOeM
nDHib+kkIZ2MPSA/t4AlEZJqNxLE+pYvRdN8DL5z7xvxY53kYh0K/6bgdLsoLJB3+g/5cv07ogRn
cakG5GEg7xdzn7T5EFIvkWou/Y1NBjZVbKcUWa7RQ3mk8ioHSG9tItpdu3o45lh0VPXANIr0d05H
OetQ+lW9mogjICGC9Uwn46Bdkie+yNwjRYlwDGLpmBUhS4fQMLa+BdeOW6jU22tcfRrOTQq6Fce7
skVm5MEwpLe1Q8s44v8OedLdZD9TkgIQBx2s7JcC1N0J9uT7nHy3ZuWPdspCmaILOl2Jq02IvOYw
n2eIVvpw6SEnodCY0xExVbNgnc7sVHUrbv6tnQNXTgG+WY40vWUfkm5aaqNP7RNNA0Z7ibyGRXs4
S/LmNODQdIqeRaBeqKfc+cmwKRp4yizcJUV7jfp6r4KZKPH9D34Qv7uOw7RLrybGxw2HOW0xePqP
obVOTRqeuj6591pcIZppXhH+rKeRrGxiAwGerIGcfTO4Fyp5sqejiHetl4iln09fYSveEuunPuzD
7NkDbW4ydZrzqqb21HYKfRHXQxK1wZG9RuwYyXpna/GtlVRvngH34PkYNsGV/OZU+/tifAJSsLiX
xiNO0kseJwAXEVZ6JZ6kv47FU5xZl0E6UHP2c+mTbIalgj67sX2ZMFrNJJhF0GRfotauJutqAebF
qbWr4347mvFOZ69s/GYXZWTdjKvMpt1CbAKze6rJg0Gcr4KRrJ70IcIZ22DaJXnbExcFDh0SzdW4
FhizDbIISYKX0E/fk9xdRCCJk38QHZ3l58n5kumDr4dbE4jJHjKGCntnY8IP4PYC4G80d3szMi9D
VL3kRresGBpt++J48OQTlT2LKfiyEBW0Gr+0eLS6cVWTPEKK7exyRWllkKBBTu/E6goP48C5pcrH
2R3si5pAhEZg23zWNXPrNz/j7IV7RlLLsNH1txyTgQR9BTq/WlV+1yn9nFL9EM64ETL+gPiFzn6w
UPfTyQITvChg4jtTbgPvmuG6IvsQ6kw7xjQjj7MXhzgPT/dPVkIWAbDBqFM6GqKJtOzbZqYfxLkH
Ze+cV2H/jLpoQ5jPerDXzeAtyMlZ6Z22CqWxnDpitgJOtWnafBbTawZL3wUPtTo3rDWohRY1J+AZ
CB0s65UdArD+YlligxBvMZdI+CYUA9Jk1w7uZ6v5QCJg6k0XmzJmAypzcN4zDqBhai/NFMKHqMVx
/DnpyXMAPBAFNAnTPCMz+pDJ9HfDYe0rHqTRWFPjtMNLf/U1jtToztYKuQ+mO2tbYV+w/exFWOri
Q2vGtD70HVSDilajwgFSgfAyRGP4ozNDyPLTjJudGZNdH/WEOSoKJVIPtVfjbqTZXeLQ/syn/jSf
7mN1tvpmZ7Uh/pvyMdaxuWQwZQOa9xFetMHep5JPEtsxzwd4D8hMHoaAp7a03ug5x5Fq0+jDdxvr
ZBt1cHFOd+/jl0AYPj6oiHQ4oDnLdJ56Est0pjB3yo5ENoerfMDamNhIN9LK+2ZD/dsQ9stc9Of8
Hbd909Gs7CDui7O7oUo7XEFEV9VU/y2Lrui+2Tb/umv+/+1L1/4Yj+gLqYvOoW5Taoj64YhU+92x
+i8fQc+J1BEWGY4LSvD7DjmJYsJeQA1ljeN9XTDs3XVBl93/e///242TzHjSdQ1Dklz4+6dkuT85
Rc+c57foEfzBI38GnJKDEkcokm53//44KmT/3PZ/nV+9P8a4Qg5TnVdzGgIyFRRaIS0yvvPozdm4
31zZN6OyZ/x+ZYmT2XkseCQSA90v4wZZdaGUnOPL78a57z7qjxlqHJA5ERpH43MfototeTtaEmtK
nTqzf9+/7z5p/jp/mdbwApH/2XD/suAuJm9+fKT0598f8bcn4tdX6Y8nokiHDjcgh0mO0cY5Vm1L
Fw2dM71bZGedDudvHon/HCX+GAV/eSbIPfv9mmwBPdnrjrMqzaa+jfMclbFhWi2her0kr2AgIZ8u
AOMrEVozHtw0IIfHs1N6L/995VL773fO1eg59SRvgjQ5z//+q8DSxCaxww7RPvi57Iko02Svhda9
7bhHXTmkPFo7WhU/2jQkE0Q92cGdl5KfSibswhL6heP1ygzmqKqeWK/gpyEtaE80SHnh3A5dS5ij
ey0j1m2F9ss01c71ILiN2oHJrn40pL4mTXEeid4IOsIuTYdARnPdlNHJC8p1LmYdS8b01H5EIYk5
QbcNcayQ8rkU+XQTkRzYo2s0BFJDHRkD4+BDSMZBPfD3eoBXwgUdMBHUzbUt1OPQv7QdFFTm2z9y
ikiGutpPdrRD2sbTLPHkT2P0EWLG504QaBaChaU7MhufjCgGgMAFnd6iCtnKadY6Obd52d5k7WXU
P4m2PiRuvKe0jlPjsO8aHT0asIOuko1jk0ATpzbcqEma1aWX4z2KmeemgX+cvG2sFNJiwilbYjUd
O15rTfKT5spw2fe8yGzBW070lyxydrQXrEh7J4KMbR4zuA/30tSfPlnCKQC5BKvu8RET9h2jXpFY
kRwNOK3BTIbCjKrVNt8k1VNYOT988tcNOhTtcA6BQkbh70pdvJl6vMNk9xBWE+5GUkaQsRFefKrn
6tAfjhm8zoOgFpwLcU5p1PBbOrUSm3jgdG3jt8eLtbGT5J4IITfedJSKZTaJttwJcouG8ENzt9QA
7vDPnehXXdAXvRTF8xQnH4yAe/j9QlRHgBYfIYbfaDuZR3cCNqR0+jXpDy3fddd8KgJDBhMmEf6v
dh51fdxN9Kk2YASS8akPXjIEX0YOUlQ+Bi29lvhOElpKbYg19m+Paapz1H5kvkecj4BKli+USx1J
/9x6LXXSGQyZePn3O8dDxzv1++v/+zv3x3oDvlMkkz6Xzw2EHer5qSjiBt5y2A49R7gCg3PdwCUZ
8j7K5QFvELJPRV3gDbRYrp6IwNOTl7LULhnadTuHmFTE1XsifGlxMqBnXefNQIReRfKwtnaa6csE
QYjK9zG97ziQhcSLpvo7jTHoGun8oZdNj9HiZB82kbwVFr7CC7aR8ZBrVK+g1SLPvlgigdqJsF8F
+FJMMlCwlR2iOt1zfFyKqbnahb2u+N1oDj1qOi4Is/gItbnwNlRPSem/G+Ruhnnao8aShETU4Y1R
TD/RiUHFa2jWYrO1uCdkWhSTS+2GptCkKM4d7hFjXEJmzFeGlUxNMW9LtG1NPPyOsyXa/qBnxV5D
sTJU+tZM72LS4wlKXgOQrSeI4LHP0COQg+lxGgifOxJKLZ0WCgrvANnyHgdcj0gn7zcWFEtDuK1f
FTegRMusSE51mq2iUqzLQl79AGFBnJ56pixijMjWoJiwIFxTkuoi6ySk74JzatEsBasUhaK7OnF4
wbs1uDYSCuIciF54Ggz91vb9t6D+yMdHI/icKx9rFdx1iXFjteS38Qe4sFcQA7Kj0oxWhu61Q9Ca
duSO2gHeA0t8A+r+ZS+QSH5NjWZzjb3gD4hG9m3fg3txkChf8WDMwfTf7Dfzk/3Hky8NzYD/clw2
tP/sRr9s5mHlBihbXQKM4668Ia8fn4w1u0YDU6O3WKZ3emXQyBOPDUrIsvzf6Q6XsQ+m1DEMC4vT
H8NYhG0wiMsOy96u3CfHaolGf28v/AUJvZvvIB/9L++59DQkkSSM6oQl/3E//4+081qOHLu27Rch
Ahser5lIT5v09YKgqYL3Hl9/B6p1j0iQkXmk86CQoqtVO+G2WWvOMVXS1AGsCWXF+tSsMCRcj9tw
dOwlbkHOvAtKmWt0z+fG/b7jtL4MO9ubyWJKFUiIqCeKfERUTk0lQWpIms1kyE/eePDRmcOB+F7c
okllYmwDRKdrxDl93UYYSj4ERAmLFRljK1J0wNwsotXoaESRLby95qSPnZN91L9yIgvPlKN/eG3h
DdvcX67bsI3pMXx6qQYrUsHzxyM+k/sByhVf0OkZ+4fn+HkAc/YcjbbqgkHn6BPETwF6FO/SDV5O
D/H3bPPvL4MWoiABQJ6qz6amqgTzfL0ITVDkjUb27lrvPqcm5KkqrD6Gptl5dr+y43JtqrxDsGqr
OlknlU8mCkxJDPgkhV6ySQMvjQaRenXd53dkEz72cERO/8jZvvXvj9QsGp/C1GgY0kP7+iPVhtlh
8KjFIxup2EJpak/u86DsZVMuPgzVszd6j0FULy0deguHuCrOo4fTv+Lr6/3tR8xPiYNP5VuobEoo
fGUbBpjMJNYHePUOzp2LzVpxTo/49QX7Z0RbZsow4F3yn+nl//SC9YOiCCXD8pDKJOiwFarFmRPB
18/nXyMI06DzyUFEtmYnt0RyKXZnBKHHAfTBwtLbX7TlKfeQ9r4YUZjs85Gsp3bUu+fT1/bjM7U/
DT2bLXr0UaokRqQODRRKN8EwryrtVuqounryCoWGQ0htQQqA6n+cGXv6cGYvPX0d3WDDz/393nKJ
goxWOo9SkkXwW9MHsU/0NKQAqLXvgOQsJKFJcWg6qrBlp8QHU6FBXWCmvx9Vz7g8/XP+TlLzn6Mg
3eBxagS/K7OJJPEkqTOsiBTNEfm2EaykHPcTnEQPv4Rp7HXF3RKOskPBdx2XEETpJqLLuxmqt8Av
0OPV131RrRsahyKHkchZQTVdpwTNUrtiQ2A9ZvsreFTrKN27vrs2EkgjwbKvPLjgaGJd48LKe0y/
oTP641PVams7QN6tSwdbqlaSGKDtfITBbSbRfgoUzojDzibxUFbtqwHIXkIRdYQNhvt/FaiQ6Fpp
Eabl2lf/EI27dGv7UBOgxnl36etiTU8xzGC7FBC11CigGl6jll+XASD3kOD04sIo0ScHyT4qmwsT
8K7Ra4BVxFOgQHnUQSxSDKob8z8qZPz9HICP/M+DmC+clpc1hlURSQusi+Z2nV+YNfEMkUwZ4PQz
/zq1/x3JlCk6Ta1MFs2/3ftPn3ZsIqVS6xBTQ5Ng8c2pRO7YuuBZKVOr989MJF8LDf+MRqAHk7kM
oMacTyRDYoSWGxWm03h6jO8SHx6TO5xDouDcoj4zqXy/NlW3dANZh6YjvzFnr3OblS6Km4rZuo/a
CxV07jqXCRnoCKU/s6/7vnxxWTpHFl3VVIN4xNlYSm0CKg8LeYUBiLCo/l08izVy7A3YkiWBMFvM
qYQcJRvyBqW9Akh9IR9PP8pZh5G7q8lC0VEqsEAxl8yrKlrpNqAc7HGFPwdYGE09R94RTby0DsM2
O3NzfxiNp8hbI1s6kD5DmdWllMiAE5+zWSY3Zq88mof6QKzOPai0VXyZPJ25tm/PklVBV9Aa0W2X
TSFPi+Kn97Spi76LYp4lUIf2mvRsBQhv718XKpHMcjEWmzakkdoJgcIxY/VlVic1Uq976ma2QNNa
B8Z1NGneIWOcq9HNli/Cntj0sXNBFKALS1dn2+q6qOqC/QJFJBPHRxqUB4R+N65f/85DSHq1cmn6
/X+0KUN8MBtztikbIikbrC62nUE0RGxnZnMMp+OeHNbN7szd/3psmd6sr3d/uv5Pd3/ovLFIVHaY
SFuX0VHbB4fS3rypF+NWeemHJfWpzoFvssd4GAFGOLPB/TZtaNTEbdnmyMRd5tzydXgzhQNledPH
RaySnIMcBbjyl1pLcsyZS509yulSGcxgHBRSJv/z61gxgYXg0HWF3lKnkLSKQpabE627vHCJUi5R
KLq4cWH8hMrG9ZoQFK2EanKlV0n2LKNG9S5LE4t9k4xHvla6QyXic+IkTv9Q7ds2UEd4pJq2xbGD
WzPXhaijZXVmbOM1KnF+4U2oK5TcnC8NzAhNme6CuLUuvNyCNTQCxRppV17kWmzdoA+rHRwf+q9M
0pOnFinFwSgC8ZqbfYtNJiydUgVDKltVsgrzMXnJRMWkhg0fVyY9EKXFV650HF3lKbGPDYNakGZD
ClsvJguav02HstrXAx0FvYHohvFSuY9lbL0Ny32iRSQ7GDD3LAPZSAew40ZWbPL5JN0Nt8QlI02P
g37Lx2SuJ93Eb/rHsFQws8MEOn0fvz9vzuMmU6di6TKyu9mnawUBJMCGLdg4WEBRFcjIAnbyvpXs
YmPUtoaxN6dip0K+OTepfdtXa4zN4RhmA4sittCv71ofW1bbRhxUcytmx2kGbzbRNUs1Iby1y1xg
7TlIUmgUV4nW0bzUafMVngS8Em8JqGTgf3FMQv3pO/J9LZt+lo2uSTEVVhF5dkt6XdUDsw05YHjU
Apuq0tZ0fseV4pUqYGaAy6Dr+6Wa1eqxURSVErkarCmB/vZ9mTj4MTbWpi5h1gyihOa0p+zHUWk2
UReTJ0dJs7urkno8s3sV0xnh0+6VPbxmU2s0pqdp8lHMvtyyl3uldHV9FT32nLuby+A2WYLHWoKY
OrYP5rmZ4qfxprKGoQnGVefbC6HWIMurmpmCSZHyI7yp3btB/gx1jeQa8dvy9HOZLYF/r08V2vRA
MP6a6uz6QurzY9gY6JkJnDDt/HaQh2dN08/UiGbDMAGqNspT2TYUleV93kRzx8QbLTwDSC8s/zbG
ObFL5Yk4BY3tXNVkdgv/jkWj08YsYagMOnvTylGLURFDvp9uoSAmV3bEwV6hDlgR5A5uKFibZ7ag
37857iBOKjINdI7y5vSTPi1lRlm2id9gfhlryreSasYwmftwdfpZ/bA7Yhht0oWi99aYWGbD6EXt
hQEaq2oFin4Z37XbcYPzdIPF5E7cnB7tp2uC5jktWoiHVWU2WO6XfYOPBD6flJhHYnaMfZ2cLdF8
2wRMC47ghZA5owtVzDZ8taS1nWXzYkTN0N0gMlGx/IJL8Gx7p7Wl9BalRfvWVIid6nKUH09f47d5
+u9yJ9j1mLyVQp9e20/PLWnbsaDIYjqZEUlbfoZ1U3lxtZezNLwIyhGaryeybZZL6pkP4ueF9t8j
z6576KacWL9nc2d0xu+xFPVFpmUFLaMBxwNJvcwvseWfqTVNf+un2WwqDlOfpRyGDhy7wLxtLpE1
51kl9TBPx44nEYCdDCSCRCXdAVmiunj69v5wkV+Gm+0mOyUKmh5qGiu/KXZKV7UOM1/xUgRltm8E
jUmcuueqpt+vUdfQ3XNesjW+fnV2Z4lArehDsf6xYz8qVn7UggwOqYWptNB7/cwlfn9/dW1SvmMn
YIFQvx1YRptE0BZzNiaRvU52qbDxj4ekTttbUKxOAI5DGYYzo86ucdqmawpLEtM2BwBjPhE0EYp3
rckhiMg6QICAhuqirmIQYpKKKC5v1XB9+lF+XwhnQ86eJSoVsg670HaE745vydQM9n3zjQid6i7U
ImtBwGW6VKpa24Q9mPhIoO1V04IA+IpQZ+CAxeOZnzQN+elt/rZ2Tc/m09dbm8MQaCw7TIdi3RyD
Vbs1H/6ZDlVpEZ9ZKb/dc3YCn1ZKbXZeQJ9k6q6ia7ShamzSOpTaLPpgm3edn13DZvPSP8+X1xiR
Nk5jfT73Cpga5OwRYiRJExrFVh6izrqmhPLuCe+974yrSaR++nbOluh/jUkPlZM31dj51t+Nc9Mo
g8F1OkDcuh+jXQSMFptnhhGzSWE+zrwmr8DFa9F4uRzxrX2UOFQ0qGXg7LOvzKVJQBi5k4t6iRzK
cc+MfW7o2ZJWdGXp60NqETmRe5jrKVGtwzAsnwoy/y6VzC+PeVWf2xzMl+1/rtjUJ4oXq5ypzN7T
Nh/RyNkWqg+h03UuQmzMYTnACFSDgI5vBElEKnDJkxGk7QdDJvKz9j3/GaC5B/mmzsR/cSNUOkqK
qlCRFfPtWDOkciy7gURuhg5oU3qPZdq7nncRBcVhNLRfp1+t2Vbi7w34PNz0558+VCFSM9dkhssB
XDxaKokPZNVk//FenSlKpUpl6wiisCDN7rNvD11h6oHtIM5cRUc2SE72W78ixPRgPTWHc1vnn94m
DlrTQRlrA93Pr1el9YU2tAHGZxp33WUKQvlB7+LuoKI1X3Ju7o/glrTj6Vv5fR6eTUOzd7h0Y2Yi
eZr0/lgbez0e0kO/BMDjIPteEij1H+4555OsNpv3zSa2SjCn2sp7HNfDK+bhlbmCCSmvCVAlwHZx
5vqmafTEpK6pX++qXFkk9IRMs2pEUM9gHQoRfXQjovKKKlhmiEtRu89aMdzRnrw/M/j0l38bHGIz
E6BJ31OfnYbkroV8YPnqim8Tn/5evkSEsfQwhy/sjbXFOOecHtG0fpp21Wk/b9mCLtX8/kqDFaJb
8ckpDfVd4xKy0KoXRu9E0iPzBmSJRajeKg25eMRkaERDIDiW1Jy8TvJfAaLE0JOBRhOyUIgta/Su
orE0qph3i0WGBF95lJWdm4OgGJZ2ufODaqsQR5GWYAHeZEFPZHiziZQG/ibSZEOcF0lIkIzxaw/u
ovR4xRCO2coW3baa7DwM4OpFDyqMbF49vcoIhwCaU/HfbbtrkR2lBDXUqbz2+JsISgfb+ybVV1oV
O3XLEb5UFyVKfr26xua2VoM3FxjpX1gd9fqJsEEndxU08j4ednXPsRcydUrslM4LB9E+H/qNixl+
ImwXrI2Z3iw7X1tzXaBD+xvTh779VrpQiPvUaUscZM3NgA+MHCc41LfWcKG2BLeP8AT4l+IpKwLm
VkiZNcsPAvpC36zz3t+byOE7Qhy7CojPBE12X4DC+xzJLRUaKhFY7o7OEQGaqn7E7L3Uxju8FiXG
scR7yXt7VRR3hXldkZ0SdH8McNcZ9C7V/WUlOTYFfCa+9hBq5jED89YZ6rZRrX2fXoIo9NXxiigF
alpvoUKOHD3LNLMPchhiCFh6Ie9FQ00wvlTwVfS3Um9u8+bRgnrq6Qhv5C1ZIkljrUwB7sncAR4t
K9Kvcp0gOPwAPgigEdS64xkHSSdeDsGUrzrW6AxoT1Xx4dtTzIB3k0ISz5oHP/UWuaEt9GIgRhCY
DlTkXAlu/eJXVEJNM68y6SCibeP/0kDdmJkKuu5XVcMxwOFa6ebRT4/5QB/UTzEqubu8us7z8oEn
MsnT41Vq3XZ2fbDsdckdt9gu1saNC1CLvE/EbPZvDgmou8B1+SvyoQklIKFS5mLxjI+gBPvjFA6c
Pwl4O6MGIb6GxseWtM6WMt1fjwC9Y6iAsxyubXyRVS+tLOOhJjRYXZF0GUL0yot9bsBk7Ppi5cGD
b7KeJEkp0pE0kfzR84wN/9AQWFtX3s4IKFF2wOrUYgXc8A8CZ6Jlj7Gx0cCj9iUIO8G+RoLIFr8o
5k5THIuyGg4tQWWXBJd4QNLR872E19Qued8WiXpHnpzs/bGite7XS7VVF2Z1tMeXEQutQLRAKIcl
O5Ntv4LHoX+o2gfp1jva3yCIdzDqF4BIFgEoOuFlZLq7z3ZVORpVtBAVFVnWXqNfZjUEpZI5ABeM
cahipGPYPrpyhwIyIHVcrjAIFGQFWQSLeRubrYrsMqc8tbWPg4AvRlzn6Uet4/TwtuWw8tyNDCbP
D3vCVCGL3dCshdwULdLJc2EnUGbgbuX3fXGXxO2yV16ahERj3EODcK9LoOIp4Q46b6sOlQw+rYew
X49eR/lGI0nMVQGdN884bAjOrLpXeQC0eS1agMG4pgiLJV0gy6FwVfcmpZ0ifc7YvgqcNhKpVoT2
GvAS3euuOk7h6qLvibHyCeFC39iuuwY0dmAg+5Q3Sv5WWhFxhMKpoLzZmNg41z34yUsU3Sg2CWKR
SbJkvfXRHeklBgbI+GBJiRCVExKI1IuuoQlIoVV5MdN3sE8kwRK3gZLN8YisLwjomEwisA3Kbk16
i6dEU+w8zqNXLa/Ajx5oW4J6C5atDInPf1AJ2ZTE0k+ATm+8+mqAipOZwDnl10G8CWg/dnMZBRdp
uhf97ZjiwFV4ccU+luJtmRQvhgZZYtR2ft8/u8WwjoT5EPTlVSzue9DSkC1XpKZAsyK1cgBLooEH
g7qjeMDtlRLs1p9K4Sa1BeXVdR5d6ZP9WfDi4pRzZYvOMU4VZhH5SjWguZT3PkhiELtUv9LuoBhg
tMZtYax96WXwzIWZRcuhjVdh8zGE6H85tu7hxJJ+1HuHItg0NVl81sZPN8TaLzTNIO9vl0g7zbuS
xocc9FegHYkcdLFSVcV4gyB45zdwsQZ5nWYXKI5LMFKD4V/GCtSnQFlLubcxvJewj7dhvKiaBdHF
0F8haRBav9YVb1/kykoUoHsxNmsPuQ87Kt1ZeMKqgHCM7nIkacqLt2ZH7pdYGvlVM1L+FbDMSQMp
WvLs0OYqFljL8D0h7Cewe4hFUC3gQsfhh+wfMi/BlW4yWYEm9QJHdGg90Y3W4bULTkOCmqp4721b
o/p8DqcwHOzIhnuvTRyr+N3yla0GEy0mJzcUwE9H8nLBy0Ua2RSmxjd79KptD3ojM97dJKeLdYuf
ZEkSxLpHTTRq9iYdFD5bjWVo6VGdGDJWNUiaImR1LUtHNtcF+dnZ3muOFR56WaswGP4uigdfIdvN
/6149tYaS8A7LyJ5ArosyX+6/KYzburoGSJe1zRk2IF8be9isGreBM4kxwDDtQTnunWvfH8nah2R
z54lzvU/aCi21Z1Z3WMKgGZ1GfC8NBlfis0OS32Pyn6RCMXh/UC2Qr1zUeZg/6OnFrGW75K0xxtA
zfVhoKWRFk9t+6Byv0fVJhkCyy2MBe+PZmEx/0O0QhK/+shlR0zxjWChCx883P41XkxWEROeSoS/
fWg6kI23PpYytzpmmXrfx8jiExJE7XKTkJNFV4vF91UE5WIggTx2b0TrLrB/OXF+VfFEALnD2SSR
ddprXPgZ6UgBNvQAOQegolYNdgQfbyFOLyQ53pVTYFLuuK5Y9ZCbgT7gIljVPRHlCVk4WoFuFwVY
liwi+VCx//GTldaLvR+C9DXubcJVpvgEdQDrpvAS60nvjNJTIjdXg1QuidjmhehWWb439GwZaWBR
KO/Z6SP9NqIkQH4Ox6aROXxeNPq7HZIRa17bxEeI6A2mbVWRCZMdxuHeMGHL1FdyjOI8qw8gYYi6
sYB2kQsigl0RSW9uGzBXd69d1n4o3UVqgbzSPkqgWCOBW9i3LO+mFJcBC0I/7MA4YRZMMbGVpDib
1lsHAyBBmTx+nN5b/4VAnNrNz86DaZsFCTgFdaVntXcrxzV2+oAE9qA3wuugSTunDTPE7j37Stce
SVnDFMOHFDcKYTsNsIPBl9qdVeadUxCKs7V7K3seg0Y/ZEodPpr48p/0IMYWl2UxO15NrhNn6Ng6
LGtgGcccY/hS1uQetG9XH6WEDXTWpHrOrqrm/kiND+DTpNHaRFp7yNHQHqysyB98P2su46Zmrc/1
8qaGGvQbn8boOmyHbc+x0gJqn5rIW0uqKZ1QDsxvqya3n6ec1A93KJNzh+vvxTYdQY9Cmw49JSX7
2Wk3sti9In7iYIHIV72AurZMD+Pyfyfy/XYoot1roJpGLo2ATSizQyfTwqDU1aiv2i7Z5ikzjL8K
EUWdfkG+jUK9AGHtVLxFmoZ++etRM4iUuFdTcsiamOy36lDpj8Vw5iX8VjWcjaF9HSPWyKCXR8Ny
bGoDwAPCcFlrKjKloIJZPBxOX9H0t31542ejTVf8qdBi4H31Sy23MZA96xXgTnbrp0f4qTLJ0ovR
SkeDLeY1lt7sKrfMiXFMefmZocNfQBK6JwKkcydQLXcVm43u1CgG/ptLQ6XDqo5Glhfw66VJkTR6
FUo8J2W3dDBKGeKCyyt55vr+0eN/u4d0ey2F/gj9ktlbkVVS3xSNzFsh8fEyWcnwxhuMa5rU7IYs
2KYuKuz0tmcjDCRwqO88CG2ayexvkXZSvKMn2bjwFKWUOmZ9GcGfUaFMCOkN3AWRTUwo1zLo54iA
79y3V002VexhARgfXcwO+ip0o6WF/UPAa1Bpx9sElOI4fKV4+KgOeNyBZmIvg7j1R8egM1yU2mUX
/pY8f2VVZM64HbtJILvSsdAPo86eN+/qZUKaYO8DJcMVkw7VKk0PhWLAaFhbw6vdPqmgcUqSZqUe
mJ16oxJPS1KsCVYtw7FRgrxPo6OrtBDBGlTC/GPwpcuaCGcFBHgV8jsRd6asR6m1stjSk14H2FaQ
EeENF4hdavcil6SDSW5NUkUX2tg62QhgrEVmFfyO6nsNOlcx0W3we62pz8bRrSxd9v5TUDQXo24D
h8H5pPAHLp77/Dr2d3VTHhDGELCiLU3V3pg2VT/x3kvPKcuexKnWTaV7DsyOVr+bIUjwsl3FaeY0
wD9zSiqB0m78mIxHVqQWKz/0Y+gEH2OlHLMkuBlsYJYlGfbd1m2MZa16IBv8QwKRGrCfo7Yp1T9l
mVYPpvhV1B85JY7W4H1R7lJO+1kkbxPjoYL+NmY6Pp5n7Au4mYGFkVSrkyJqKbeGFVBQu0NJuPSr
q8x+4BwcFzfhdA4fifi5tMg79PeNUoCkLR2FTJPW7S6r4aoy/0h4clSZ9MptID83cgE869eQ/kmU
ATg1e3NMXJIlVjY2PJWkkITikEvyipU92gWA19QjFvlVVbVNS8h2WvdOqwNwxchuRO6qgBYODtaG
qsvXfkW3nX1adDtUBGWBQiS3M9y0YO+yW4KHllbxS28I2h4l1kBxOQUIl7/KCcZobfp2JRlrvbuT
i33ATjHYu+lL2V0N5jvlok6DszHeuNJW1gToBf9SlPm6wjuG+dtBUALymu1UsynjB3NECNHWCzMo
yBFgB03L+BIS3b4Z7Stt+JNSM+ry9LrRnofyThrZ6/b6SsjhpaG1+8p80T2yd9Nty148cqFxEMdB
phnVgwbkRw193sjF0ptINFAuUP625OAQiaGwBa3M+LIJlA1H/jVL7kSPPDP9fJvAZwvfbPJJTbC8
RRIBdAPFfgnGQENnVY9nmnk/LHyTpJR+kWEiTDNna3nRqQPMGArlpJ9JnDNqtED6f7xhQMVCixLJ
N0V5Gs7z3Vdnmq3rCdA0hiScItZsihbFS1zGR6xS7NSjuwo2A7E2h6ZpvKWWQ2HvW+Pq9IL1Q5Ue
opzOuRRphkJv6+u6EXhta7LYuk49BTcKCmE3slwYjy3wBHPZ2Zp1FdBOHVanh9V+6nPp2t9mGvsX
TG2ztTjsFV/TCAojuCtb0qFdlmzii9ti4MghMiI3wet2zNL9c9zYAHhvSDFb9CTwBmnE6UZah9qN
DDgmoRiUVsC66yi8lTNxq+VqtSJj7mCVuBcaC1d6m7lLlb1noHw0ZPOy7YUbfIV/iEPevRK8hYBi
XbyZvbkHWeN0/a3eVIuwksmxujMsuOkRW58UaEdOVZnCipyCpNAWGqgtGVA6HHq15v8fMOt6pXyr
cEQMB/7lOM83NXxQfXIwqj5Vroe26NYRpSxPWRnQdVmhyfRYyCWdvbfO/01xZRWpT1p/05X3nvTi
QfaKWW6sTePdZeRTppxDqpdIvcSR4mQa/0AltQs8MW5Yk4wDjjY7aZrCpkAdu9/11R8poTztk+1e
jBemXtxzmsA3UL6XSXiZpKDM4+xG60pSF4ltUM3qBfbXTiL2WCdmL9MPfeVfRDS3F5kkHzJOWrV5
F+X+Gh7VUY6SRQuPpeqVFd2BVdAr5BOSq14DiI2yl4hioWk3ezerIc82jhgp4vQ0hTJrM1Y1Bwt9
r9TWQ9mIl7SNdzXsZFOtli27iqGFimkcc6Nax34I3uPJzK1lEGGazH4NwxQO9mQoH67lMint7EaH
8QwDs9tI2atePcZFdWh60rt1l7jEbjOUBNVFuJapXw1VcFPKFPlaFNtE3xaBgojsmNT9rtPI9KzX
rQBxPu5LnbPpViIP2k/ZKGTDAQ/FUnjPA6fkPO43sdA5GtPGJ+czAB4cR/d6I0F7JmKCSCKrLQ84
PKiVdtQcmw3pED1FOurwwKIt/oVOo9yphE5gXsuuvqjNicFGrRf2Xm0s7GCXGb872DAUcuP6yRze
BA9XLh/CuFgM3R7S28oWxKBvfIIFLAG9O3nP2x0AVhg616204wjNtt2GepXJ3dIcX83CuJEEaQ2A
pQf9mt8t6YdEm9IRgdDuJO1piC7s4b3CNj5scplvLESAy5k7IJLAxtN3p1JSVP3bOqLTEFLqJK65
SwisIUs8I3LbJDM3ttbTrq3y/wwun0fHE7835eQiIs9m2QUUrhdpsTcg8osq3VTiXtV+B9LVaB1H
Cnv2lEQqK0vCMaDbS9WBhFjf23FElaPS0YOXJoSt7S0q5QJHL5tBmXYiTHwtfTLyP7n2Z9DFddCp
9CWM61rrNp606pGgD/FulEC0s3XM5feO/T9C3jcw6Mz17orO+3NAKWxkW1u6JJf7xOuC3S+czK4W
rVzfj3G4MUNK0v5NW6jUXS8i91DK97nYUMy5i+sL30ScTRZRuTSMV+iIy4QEOKV7V8x9Ym6K4VAA
6bFvsVsX2W1pxEuPzDH+9pGUW8KQBqYRjRT3ptSXRlgQN0WWZ2xR8tok6bPZb5qYPqMmVsp4HDOO
uhbHJvdl0EqnrhCCk2biG0Se1S7mdpLByYitqHW4LxUUJ70IFgCk0upO+j1QuIhURyTkWwZvI0mZ
PVkOUDj56qaXpQ6eAeT76P7ZoBW3Q34Vslkn/FKrgb71u7F8IhR664bjrWSPF6F5iGOnrKkiwY7u
uKNTHWiTaLvIP7M8/3DG+rJyTGfKT6c4KRoNvU7oSMGGGtaxIOwxqN1opanhsGHdmMxDcuboKlCL
06vWzFz7L/0/blMNlouhczb+OnSAjHMAv287tSN5K9jhyjLaEom+fadJFdib4MOgC3pOavjTfoQD
+P93OswPlbQqQr1UI9uxsBvkT+yh1eDx9JWdGUKdqXeGUtLKplBclH6pOLRe0QAPhuWllZG8Oz3U
j4/v31ejznYcZG7XvR9wNewASF3NAEj7azl/kPIrv/4lF+3t/228WYlBQUE42BXj2V1xEFLdklIi
X45q/FozZyP1A4sZhuPr6VH/KjNn52RUFkh6kSlh4pxfZqxVSqfoOPEQo5KNsYxh86OPhlOiLaw7
kkBBakK1W9q7cy6haef4bWTO5urkj0FMPisFmJ4uxhpOjiPMVwKMD15ZbHqiZqyQNGQd9v2oXSgC
kt+ZK54e3Klxla8fR6oqXR2Tzuf0BBuzH8lINQke1bHaZR2ewuLRIILIdPNfTV69BoRacDqMW2rO
p3/HTztazUbYhmBbyNhnv/4MG1aBCt6NzrZSxk4aDCycHRXK1trKhHfmEhP86RG/nUomVxBmAllh
XNTNs1lBBtEujCy1nYSOj4trNFXPjPDj5/lphOmb+jTl9UQ3pANJtU6PJhXF8Mqnfj/6uXP6QqaZ
8/sT/PeFzG5d2Qs5kjj/OiEWb9JWl8IkSZOuJhj/M5P4T6qvzzdtrhfUvVCxJRN5kOlO6fEyTtEk
J8fW7fx4JWlFutK6Ijy0JlYnnAzkT1d9BMPfJvVX1eozyt+fHiHzOa4QvEh8NrNJaRjZzouaX1M2
d+yGWxoLp2/tj/PB5xFm05DXeyJOcGI6hM+bMHy0dl0CJyIkqBvfyjiQVkjgIKk1HWt7CYhIWLdU
zJKPJA/FqsT5RPHHrjeaFENi9013dfoHfn/F4EUoQgcbgT8GVOjXV8xtk2CQ0gjNW1lcD1p3DBAN
lGfh39+/zi/D/HWGf3qT/SL24bCFkqMEEVvChpgBD+HNmyu9cXhb/p+uScxmQitKO9uquaYA3lrl
/Y4hHBSExpwe5ftXM10SvgbeHKGhrvt65zDd4EUYE8mR1HJbVTnNPlzRwIoPWip/nB7rx6ekwfeY
5Nvo+KY//3T7bN+FbRnnSAUb0BA1BIltkyKPCNUqP/OFfv8kuKxPQ02X/WmooGszc4gzybHJ2e09
nfNC/d/cuU9DzCbOgvBMxbUYIkncD5FJF7LhHWo32YfxcMZQcO5qZjOoHHSZMlqp5BhFvubekrt9
pqLz42tAAUVGIww6eS6OI0qV7OeEN9uv6ZKaU05dQnKyixLs3H0TP16NARIDATQr3LxqoyWeOuR1
TGlwiX4+xf3sANja4uqnrHlQFvWl55zTc54bc/rzT+/D2A1FGZOY6HQ6+qBxrUu2c/rl/mFN4JX7
dFmzt9vS4fnp7d/LEmvltbqMNu3SWIhH48ldNWdePqyl/OKvy93X4WZvOKyzf00PomciFi3Nf4m6
eqf0u4hyOLk5YZNcASXwl1ld/66G8sDyc9HGxspAQeO22krzKN02iILMEh1eq13FOtx0JcVw0IRy
5bQdlffU0xAWxY7u6Xsr8cAswNfwX0iQFWTFjnpzzOJ3w4Co7OqbJAMDakftuzGKZVAHG1BFG8MH
1JqU607OLgS0LZuSrADnI6n3oUxJXrkqaTB0JHJUDVVtIu8Dr4b8uLY7hR4JIcBGsTas+0gvlhVy
iVbQbUeJQpJMWD4TpLoi02kVxRyvE4ssS/LgKaNXLQBh29ikymVbwqmMnuSp8Q6Qwq+CdZ88T5B9
ra+WUQFR2tUWdCRDNV6YOd2P8F0DAEknwxEiPEgJqbvl4Kj9TWD7lOyHtZiEHHYho86yl0TOLoiw
coj2JnsxpBbjbixNWgeWtGrc3ypytj6hENExvkWgZG+g0yBy1CVYl0+up2qSl780v1+bJGPiKtlJ
40GnHaHomdPW17jcxUquCB1xYa2bGIx5l9cKKcGJS+SbjgPUDoFjlFGxDd0J56OuPKNa9kHyIZOE
q5gXMq0EeSwfs1AmZpUGGMynRUQVSCWH0aNJAYL2qhxqTvt1cpsW/bUiBh5RhHczTcgTs8z2fqRn
Erymrb3VkTnZWnJRcfrJQHpBkuEyzZtEtu7quH6NG7otaeCUbbgi5MxvSAXlGSvwAeukuZLrq7qr
d7aBqFpyWkyqQfpMBJCDgWBFLWYtuFWs8+twEE4MaJjsauDD5SIQx7gEqTZpZHhMRCboU+6XfK4T
+sN0yDkZxKOuIBfWzW+rol+HUc4cYcTBVtXJPyOLLun5pvJ4c3re+GFRZOmFeIWZhXSUee+95rAe
29PBQ4FfJ8MPAwm5JO/mTIv1pyv6PMxsCaHFN9D8Zxip8tm+IHOjF9TK7U7zwzNV+e9HOJTOdPhB
aEDJoT7/da6tlXT09YojnLwPttG+3iKuWVPE3Z6+cX9b+LMZ8Ms4sxkQCp4vEwBiO96jHCNcW7ib
/0faeSw3rmXb9oceIuBNFwBBTxnKdxBSSgnvPb7+DlTnppiKZNR9jWqdOmeLwMY2a805Zun1z9Zj
jMoMqETkhld2yR/W3G8jXmz5gSUUVqvxy6L2XbVWMGNg7u/GgR5U+XHl1/2wY30b6+KFNarea2O7
PMX1who/6M4iy2B1mW4BCzntXf11rZ3y0xNlC6MFz0nA0BRd/v7mQmHqxNRnSTJjgZawPLXEiRnV
KkwUeD6AhsnObdQXQ6ii3+kYxg/4a4BPy03ZbMhwhDyotGR0XHkSf1/N2ekw9i8WG3palyUBBWZC
RHtXcAtuxFvD057Nwf7VkF270pEu2teN0z8/iD+GvHgQ1OZkrTU5FUORbVajq6P0sTF+ID715lXm
Cm5z5fu8OuTFJa7AuDAKAUO2LkpjR3ekjbn9lWx1r3ZQrG///VB/mF0K1iAYN4ZG3e/y1q9OWpCQ
4Sa4QWQOpLy2wpFr+nDFG/SfO8rFJ/ptmItJbOjBXCOxYo3XCQ31uipHd1ELWZfAxJfCe5QexZ0x
Kf5BJ27NEROq4GKWBh+WEclX1osffvK3D+rijij36PvhrlAfMO/T9HcOvf3fz/Sngy21VRmgACYT
6a+uKNJ5awwDijfqeg7W6lPuAvEgpPhA0SbiOAUsNnGuLYN//yzGVAAzqpaFRcq8WAXJKsz9RI1M
N8PIs8RSkmlotJr379/20ygWFQDJwEnNkf1i5SP7zkLbge9eKMz6HKIbRlbZGqt/j/LDXohpjdYy
yjCZb/3iG5gA7Bddz/oj5RqRrx1x2k5Orh18r1p8/vdYP6zl8BeB03ERlamKX2zxcUsKXhszNadw
/tSCcTcriytE1g6ySkCZWdZX8Ds/7MAMqOODlxjPuCztgamekpaEBBcC1aHUP32jd3HT2iABr0zE
H0fCaQc2lMIPb+37Mj4H5ajKE0tJJb75WE36EOZP19tFPb78Hx7iHyNdTD4lIzU+WpaRbKo2UtQ/
1eK0baR2H5MYYujzlfXk2g+7mIUZpPt6kNgJ+txXnTjNnvVBe+gXCwQxX8X/52O8WLzKxZwd/qeG
MJ9V4cti6Yorz2qv3U1/Wjcgcf7v+7pYmSxfHCZwScvSL6LxJpF+F+xi4mGgWhS3kNUiVyv+W64F
xk0cov876mUxS03CGK4u707uibhUlfc+E6+8r79XDRncF/Y32QLRCaHg+0SsLMLL8LtQXJolW4ze
J/Xx3/PvpwXjzwEu5t+syWWjZgwgDm5EzG1l7hosZ/8e5KdZ9+cgF7OuMxJT9sXF+WY2YIxOxLet
KmnEYXLNkHnteV3MOL/RGquYGCnpCmItoXdj//v3j/lpCNgJkkqVBzaaerHsldUsVfJSpQhgwDrE
sd6bufTw7zHkv09siHv5PMC0wLijXfb9vY/I200rmYlVgFNul6WmrVN1Fmhl9MoRZCJk86zS92IV
6I7Bqu9UBICu20wx1h1SWjvPh9jtoT86ZWmikCmbdCXVQrfBfyjTjBJbAoKkdlv4dXEYlVp4qtRZ
8q78Cm5g/J0Xx5dv18CLxiJO/SkDkOW74hJaHc3eHD6mtbyKudxTtxQS5AHdNp3zh07vMkc3sLKp
2quML6keul00HMb5vojpmVFVi3Tlxvd71yq/0vkNo7gtTIqriTn9EAE/gYzwlQMmqiGTQ756lpAF
pQmxLgnwLGyYfZnbU3AjkFssHIfGoqVOxAE55EbxzPkYLUC5LwgvNYmTTjJjVemoSJHYqPJLiOM/
mWMu3L8TGiJTAEzCiG/C6MHPKGHwxK2UZqJ/P0Tm7SzODrjjKCBQuEY8jxC0WODciVshqvATohe1
4RBkj1XRriQhdAxp3wHDN9PHrlopBSWEGRnASO3/JeNmLpX3ivqQk4CjayECzG0voeAhEj1CUAMn
ANPerDlqcyZOoq1e0WzbinGfyrPT6u9D0hJF8JzK79UAN79y5FjBh4fHVHnUGyirOs9YureGX7G6
NTW3K4ijt7y+wvjWvKTBXZT1jpFtVUD2sd6S2vvgI0aJqoe2/IxIeywJflUTUqteRgnXj/o5lW/y
KJI21rsgqwo4o1TQDPwCafGraPDLDDZ5Wp7V71PjULUhboBipRYbMd4ZKJCCJRMqV1dhTo50YOsk
/LUfLYD/umNBD7qNiK928F1Vu6N1IhXvSvsmqKdKN1bRINhi++WT82ogdsIuZeDaqhUqoso9Lo91
p2f7iCwEwCgE39/Nw3CaRZLn69mdmRwjTpvQQPEnmpth+eUoRtATmFRykUW2/Pe0GVkIb8w3Xqj6
yeHkmCI5uP5H1frbhYic+N37LP0eq+SIUpOJgsDIJLjGNI9yq6I7IzAMoIEUJntlJoRZon5YmV5C
NJFAgDVs+wdpzDaD1sA6PRQ9sHDMLABLxB5XD9HEgfzUcPA2EE/J7bFbZEXvfuKSd6/mVMOKrTw/
FmJjq3qMc2w3LWHwoZdY/HNqc/xpYYis0wK+RlOkYkkW1nP2YfTYQxO7b5AOWx2JE44y/FbGQ6D9
isZdXtxJPpW2LaBaRwvnFRw+Jdxo6oCyWeJUBKDIQA2tD3aQHUSKd8iZ1Gw7NJGjInIa23hlCb/y
9kXiM0aCB8WOsQiq7H+Lo+LisLQX4yE6nBRdnP5hgbBXbgX0feZEXAHOOhNP6SR8CtK6kz9U/T5p
yPei4K3dTZI3zxu9fEqkG1ZrW9FRr+6FZXWpHkbx2UCD2wcnbUIjmM43fvDpU6NVtGY1UOgU/OZW
Yd4KCjprHzMzxliCxrbkXfMVfpZ+bSeDuA3m+0B9nwSy2KKX1OcpjEw1JcH/qtxOChEfEoEXb1Pw
0EjNc6m3twZer1Ked0H8JpXltgx3SAujYWX0+Joi8Xcoqe3KrOnDl2qyl/3kSNcxx142fzFfU/Rz
Am7loqjdTD7KU+rOqnJvGi8dFcbBPyf+IWnvdWRUerKVigMtANpPVvcwFesgOUpz7iTNQS8GJxeI
FQluO7ykUgSps2VNcagqDggE/Y2sfpDf3qbiui4GdPSHMVkb3aYmbs9A0qc4MROoVT/E9hf4M8Oi
0IguNAidjNy0mH8l6d/nmOdY93YKdmGOWOc8UdqX41lFUVYI51EuiDL4lUb3kVS6sBoNjJnSVgpv
W9BDaX8D9czp/FWkyRSAddKK8OJHblN/1jQH+4BooaOZ/JqSnSWdivQkKU7Ol9Zb66rJKJ0sfujE
gZbtCubR6ndpiMz7rshkEm5PHfTCXp1syT/K0cYavsZxVxtbJXlXi/dkOhrVsae7XNIRUp85Y5m6
A7DfSfC0h5O6VjDQt9oLVtouv29TdUScra20hiUKyWAby8S8f/QtjyR+DIk31xOwCMZGEV4GYs5C
iuISvygpfPajEov7qqW1XpKsS5T8DiU6F4uVOlWr2HojiQBH+Cab6d0Qme5Pk8Fedhcv6sGenSea
V1q6tyhqVxSS7LFXXYkkQQUQQMYD5tI6VW7cdzjfblXz13K2iggBlzHL0xYaqJjnBUJJpGe93aSv
QfQaCb8FJAtx9jxZN3l1q7F01o8Rc2X5SkkZlBrMfSsDS4G4S4ZfvbVtrJMyI0QdndwoiPycuOYt
MIFDHP3GslVJ26IiHLfiKyVSheLydMpIdYgmStcTQr71FIdupmz92F/1Mk+m095Jr7eT6EvpPGb5
QK6jnG9MSwE7Ldj5GGyU6QtnwT7qFJoJ8fAkMeskIvEywBDs2RX55Doqm3ojhWSeT7ONvW4uN3oy
EKPYHmScBgsboAnw5C4cezk5+IJbZ6AFcLuHn136mBH6F376pc/rvY1G/CLaE8KhfV6lT8mcYqLl
G+qDlaI/B9M5rh5zrvDtXZK8TfDg5WAm+DK0E833kPfOEK1xbjklgZE1DlJJfMumeY03kD1XXgFK
WrUy/63ivcxMRPviqmQBs2pq5NiHS9BRftPjW+xiotOjFyTR2DoCux4icnxwe06Jo3FV64ndicLh
IKXNPm22Yr/Jo4Ni3fnDp1DNW4KmHQ07pCjH5LQrdoNlvUmbmyTM+bn3Y0/OCMZqcfyVmic5em9D
5lj3MGv8jvi9F9+bsPSqLtkQqukqenjvs6xjxAVdhRo9utfMN6QaUNR51Sir7yXN6QQvkW/jEkWi
WyAxPNWhO2JlbDy+e8Faix0pa3uJ4EFM/IZL86se3pPyQTEdoQSc4ZbJykCVHQfbckKCGrK6rogh
GXQn/Qirp8b4nAQnUm+wOyTynq87EE6VzzrjBpI3xi1i+kPU3uSAGxCWlvNmQPHatI6WAgzA/HeQ
URr770Qg5gl4bw85cUhNyWyeO/B9xFAa9ySf4DHCbWLHZEsOjyXQALN/LKStRTdnys9pcqOF+EA5
GXiN8BQRB9DaCJ6K7FZWH3QJ38aOz4IzHxZrP1kv7SxI93JxMKuNam5F8ZRnFNfV15DvQ3yQCjzk
/H4nKu4j46Pm9g+fgFQDOfMmhK3KroWxwqKLFakAkVBA5A1tI3CElEyZXaq9pNBIauNugr8BHpe+
n+xWceZIrB/FkNjlpLlD86TUbhVty4rwa/k0+M9Kt/arEx5+ZbhN0ADPtw0tv0x3OtEZpHWuf8nK
a5pi97ZHzjvaFzNbQaWj4LZmDWvpL8m5q+vPip7ZdX8GY4uQR+Z+Nx8Fc40qM1dvppNWPDAk3JaS
NXggqQZtsnkWy9KGraSSBFmt1NyTMq/Vjub4QEQdn18sOXiYkJbP7QmSic/xYHG5wEaZN0m4HtSN
oj538obeVo4DfQCF8juMVhy96A7aNdgW03qlcos357X1d0G215q7KiW9ZxPFa1I7WSQaAlHbY31r
lEc+pKk8NJwP6p0gM4IbNhx79kmz42KvCK/6vGVlFp7jBBW18OmD+p5Pfv0mTq8Y3XUcAMoBEbU+
njFa+9qpTzYGovVk10A3mO8aET/HB4J8Dgnj2zCfJeVBiXaFyHzal+nb3LopprivjplUhEc9XRWw
4Oc7qX8FWzGZW7zTZX/XxDtTEmyoI426nSmltJ6PFyp8SRaD2XbiFKNopDCtk2oFEWMmWPY5YOqm
rWOJe5lQlD59IvSc/XEQN+R7TRq5saeyBVRxmLuneqF1eCZXRtTuCMF5U8NuGly29HDgxKQDb3ix
zEPqH1RlC6G2MmlcaoOOeyQJM1dNZnqOCYlIrfXMxz0AskmCPTdUvVuT1I3h4c7PvHF0MqKQwoMu
vRgZIWOunKxj8yGozmbk0VcTpU057YdhJYBIyHeifNfnNqaqDqvgJK9pKKjw1ku7e1SXZvdqish6
TTayzCEAEvbQerV+lw29bRWrMHUMX3bMlF3kYKUlGTFOwvGvL08QdDRx22d7n2Y0t+MJLZIz1ds4
tzXzhBd5YhfMCLORljvbsxltojYhd/QszmsYMSV/Bi+7Mql4Apm3iZNr7sqKBo9/184uhz19Lt20
vZPzdaRhYzsEBMYLu3zgDhXsG/WTwr3UvwuY/Fvro1WeYoj8zZ5jcGG9jsVdUMW2nOKqX4cdL2y7
cM/U/sCeT9z6Ludqkj8Z8WPdcxezZZKjltJKDI/EgKZh9+OelbzhHM+0EIU7kAOmfiyrxyI/KtyB
05OPEdNKPjOijSuRiPdjFnldc1slu0G8Uao707wNCcjw11Z6Angc8x0JD7nInTJ2pYHacnCIzVWM
A64dnrGbLCRZlnoQA2FOJrGnd5EtGDPqK6URVpX23HceRiItXIE5CFTWALtAu8C9O4FKOOxRvnN7
z+ptxifM643DL7E6o3xosie5xoa5IHia9k5HU554E5hXlaXSHuih6fyPCVK1O7Mj0c/Vu03I0Y94
K1w3dtED4tooFsCLdalvNHMVkE+QbSr/WQuYTivi/2hKm0jmxUMgrRWZuGxAS+BdbLlfhb9q5VSI
ZEJITpd81q8DF1u7bW6xq44GUA5o2vvR3OCmqak7gIhIdwMtr/opTz+twSb+axjvyegIrR17OeoE
Z/TX+nSnEpnte/n0AghHMp08egGCIuSINjaiso2sx1FcyfJBG9411dZRx0nwLzC/8rZYtLLkOFjM
Z6Ll5Afd4tx/OxM3G6964U1SD1r0qBZndo8s2sT8IPaPmsPxhzIrdti5Y7cphZsmutGqO6oe1BKm
yRvx8HFWq52ag5HROWF3jgChmvouhvDQOJlxNOpdaRxNi5alsc+zFy3xYAiLymmQOPSuW3NjxmTi
ijf1uOZgpiY7jW18hsizdFZSp1Dt0bpV9V9tzOp9a6IBN8G5gBxRIdSsRkL2ouyjtp4GvLnzOstI
MPF89aUfz9iH5fFuSldZvzGLZX0oJE9iytT5G3WLZtiRrc3LV6uTkID/Gn4VpOFy8B4/0uyQTq9S
/l5Gn9H0xjEc72axTF6ct7s6xXPTfeHiKtWNL26l5kbn39M0b6p3avU8TK4of2SIJ2Jsj80T9kwM
IoW+jc09cJ4eeYi/mYmRMSw7INpQwkSFfBbHiMXR5c0PXg3u5/OLJp19f4XPrR02UVo5UMJC6cPH
MMmdY1ij49BGGOjbUXhTTAQsHn+RVb40+r7X7w0oMeEvjMGKigDWCdt1LZ0M2Rt4PMSNEzqBa0bY
afzT7jQrrjyuuYfUH3V4COK1qvGA3fo8zTdi7obj7w4bSBg64nButfvM8PSUaxr4osKzivcenpq1
nbKTpb2BeuP40xqnWnop9KPcnMSZ6gXW4OCBqZ6PSGyIX8AVl+f3meZh3aYu0VKNK4HXb4rqSaFG
1DAXpOCNWkoYngbNldLCpVhJKWS9YFisTHIFSd1azH9S1XMAMEXNhRSvGNldzD2CnyekYD7QnptB
3A0MYsy7FBu5NbziGc7Gx8Ty1P4p0Pa58dGJj8q4N4r3oU1gJQ9IZ8CCrPvxRkXcI0aPhf6b9YCj
u9J7hpw5xXTuuK8b4o2uc7x4Eftqp43ESEsT6IMbYqiH8VEWDjLqD7l1hOdg4FSyDaTHpv3IgnPI
6V/2n6rsDH1dk59alURPTytueku2J+W1gVKVaYqT+EzM5sT6bwbuWDt++dh0X/F0FvQNnI9A3bTz
fiD2kE2hGe5VVMHDXo2P4/wyD/yZqtfJnTNjCiz1tWBtWo0TRUoVhrkEKs9WuIz0u0q67+XXIl7P
ueQGMbA0z+eam1N+dCqu3DJvpNK2Pa5jykdN6MxAlU3jk+U+yPcNWiaCNrv2K43vMVvij0Cq1bVH
f8YxtSn1rSyu43Trt/txfJyT2zF+SieQpPEpKH+p8yYTZxTKH934W0LDJlYk9B7K6iFE+ZY7TQv+
DAcfe4G2JV0zNQ9KtM9I58PKLK8zkojwY1cUzzjA+1ytb0SNOCFn0E4tchvfrsrDkN5hVm6Ri5Ft
jFlK5AAs1/cmPrPYGwoMi+6Y3AgZtV2KN54QJU5Z3LTRLiy8mF494id6vKQKFdxTmnUE0s7nLwZd
cOx1QniwLoqPQbYzulOgsAORObHRITAFDz5O9gAN6WfdvMTaZ5SxfbgddMl+b0qvTXA3UA2ZYNFw
w087r6jusswjOMkey98In7iarwOs7UO1m8ddEb9yb+ASPONRC/dNcWt2t0GwKwCLiVydVdfs3Ypa
bv5UKNVSGXKNztX6AvoTeF0W8uS5YuIDKNL3tQkm8IZDfUzUpbGZGwJok13JDZQTULYTS8JPcSzh
bp02Y7fW49gW3yptk4e7rH6wmIdA7ZYn1UKxA9OE+a4NIYs8D8F4nsEyENipUPPlCJRmeL2eFuIC
xULlodV3bJfptB4TL+5WOjcZcj8rzyzXYbTGBcuLCMTtVLE/U0XZt9O+lm+1jqgvO0h3pHon5V4s
PZP6bbztqRhDmxJutYDEtwOHBKozuVKwg1EMbDdWz7mHD+XDEFomxZ1Qw8upPoYea+uxTbygOlQV
twcvrDdqsW+VbR6ymjAlh3IRB9pmDW0RXAXm9MQ84vxVK9ol6SMsr6QH9aX/BojNIZW7w0YQDqpa
OeShyuaxljYalcTBE/Mb6jMlWyVWmtUUHLpomzUvSVYDiV0UaC+SDw+vZEd/zLpDVmwCRfPkGYvv
TRTchf1tO+ygFu5i/oah+y1ydgrmNd+/yJJslTdmc0hlb8SUiAm1Id6D61R563MMpd/d7VI24IDa
qbGr9JM6KnagnbukJUgc1tqqjP9Thhnicwpba6DQWppHEcGN+NV3/P9eTQVmYvuYdx3rSWBX4j7z
WTXYawgtDabGzqlZ1xMUi/C3KD3680kVX5JBggYFLdAM3UAw3SIKV1LQbQfx3EVnqTPYOLmzxF9d
RVh9UJzSrj8tDWUirdZxu5oTQnX7mrK8K0tHJbnzq98cuOiBhO0r1jNbr47UFeb8U4YspZUelXxJ
3BrtrwzEY6CztnUl5246OgIblv8cNLeifD9qL4p817WBU1Jdybn4CQ3L5HyDu2rovDx6Cyi9+fAX
lf7RJ2h7iF7a6hhDXGrPiQRX7Xdr3Lf5MafuJw/vo/41maf/bG8IJ1R0k9bgr0JdpINWr8TiIaiP
afNZWe8sDKQCepJPeZL11QweqRwpM4PlXgn+QnlQi9Uc76OJPKIPQTrEdbRmN4sBHXepxlZPQYgk
aY6eAEOlL44XJCuilvod+5uBO46goBKGBRK+9fQGwvhW8peTW7YZta+i99+rBkwpO2IxbUU9PCWF
ui7b3SBTYU3ZPcSggYjIGQbvQ/84KhIZs0PfWK/hNHH/yST6omLbfegRslK3lq3sIKG8oVw0GPxw
y3SCeSzZc0vN4p5pasax83URlAu8k2alWfN0O6gBd6Oky2fga8ObjEncExGqmta8DbN5Fc31YpgH
7dH22k7tn8UmpcxiUH4MsIbG85ccpeOmMQQTkJpx43f+2SCHHJybAWS1Dsc1J9EQmotwluVh35bW
6JpLKTPRS0+uZMlJ6GihGA6oB2Hs67u9VcfwUblbaecGAW+YcHcxHDH/Cjk/Zq0M5awGQ2NyrWdr
82u63T2RFDBGh+pZgS+JldT5f7Hu82MMpE6SRnSxvoqBLd3NzbtFDsI1683fPVLCX8gUWkJNRAve
0vderzbqQ8cKhwpzKnf1sjm3RflVtOoRrM0Vo9Pf7X4Vs8qiexdFABeXKqSpAQ2U9wQuq4ZoK1bn
VCiA/fFaxvu1YS7b8Dh7TKEDyCXoxo1RZvdpy8HYSq5I/n56ckC3Fng4MULGpUyn97uqyiKQ5FM9
UEMQQWdqPDNbq610U8SKfqWh/YOLi8dHZx41JclF2qUcowBX2yY98ZTNyrBlR3yigQy6onGkN/3F
eqL+QXT040Dz8L9WUDAw1eH/oJcVXb0QuMhhw1wNMah1k1Efa6XUgEsmOWSuKLQSj35IdkXm8IMb
49uQ2kXrXo8iwtMXZQvIvXzlY3NygpabN4lTKn3LpBjtUbSkGykW8adXZqOsJK0Ct9GGtIyqWO2d
f8sJfnzbKAMX5Zdioq79/p3MPsiboiShMTVCvmXB2MVNJXFF0t2xUM7/HuzHGfzHYIsK5A+7yxK+
p9PHMKnMia9SEm26eFrVuPj+Dy9WJoqHPiE69b84KE3T0fbVC9OVwGW5uiHsZkPR2FOwOEhD+l8G
ciBZIqsGPb62aAPJLVx+9h8/q4vHFpgpJggW/CAm2DtOX1UN/HGfgv3tA4OtA2VYtY9jtb4Je6qE
/36uf4sGVRIFLYW0CH2h5V38AZGvhwSzTrgwBhEq00QWpUiqOMeZxZLczkL7pcEYv7Ls/TR1NNkw
dHI3se1fJo5JSR+KrUHqSVbANBZbYkil9j5JA8Hpul678ht/mjtQdYiSwRMompfBlFNXxLIITMzF
7ARYNUyp85FlP6N6+vfD/GkgmOmqZqLsxmV+IUWKdPKJ4oTAmjjIXpVUfUgpgchJdvfvYX56en8O
c/Et1IWqBOZAJoUG1zcG/jlAUVUpMka4n/491PKf+q4XQoCLYgilG0sdhurv83PQs7zqVDh2pQqn
LZ4AkEtlfm1pE3+ahaZJaiQBBSTT/CVdnTPMZgHb+ywLzszBSochXMGT1HzCpVV2/Gqr6cOHwAdI
suXW96dDlJl3czDfYOV9kbrII71nZ7WdV+XcKoR4o9FNG7K7wDQfTDH3VH/eVWX3qo1nibNpFKNM
0rxGxuykwkaBqq5SnYVuj9ua4ghanZ6zbTjQNpo8ZrLdG/V6SeiViNfUR7T7FhezfjNAZh30dVOc
6Rhyozm3hkG7Gi2HXK60ATmBfrvIWYLppk8fak1f4VFx1VS5E7KjIu0luF2ij1EVohuXs9C6GSVw
XSQWTm4dI66K902dIhegUbdAxF+b9DYKa2csytXIyV8vu63i72Oqvf4UugrlTZHraCHSvdpmcbKJ
qr50CKNCnSQ4QpOuCSfcK/2JTXU90sOUuc1HdX0mxPCxRvFhacK5V/pDQbb4vyfTD7wOZpOF6EPE
2iz9lUGhhZ0SEnZs4ZMEwLSJX0DkuMpa29HB3JMK5l41FS570Pf5q3M0MMkcUkAAwmP7Pn99c8oV
qaWnod6VB1QRdkc2uJ2sk212O5wRJlybyn/P5O8DXhweDcGPq0ZkQPzkW9Vpz+a0E5CHcVHKnNGp
trgF1sLwqpXvw/O10f9eGBicyMIlHAyx4mX8Xw8yBBW/YYJCTPS1P3J5HFrpIxYVbRuF/a9/v86/
V7vvo12sDRJcnLGVLbbk4DSpDQgWKgOtdWWr+HkUGJpklkBaMy+Ul+FY1AAd+E1dJFobYZxnt61R
zKQsI1f2/h9ky+SMLemnRFwQCf0fR8sfuzEX4t6Mys5069I3qZXG0IDJlKD9VgOKbGeJ6HdxRPCh
TeJ9kgfDpm/hPWsq0DPoCIlnTeCtS0NNnv7rRw0CAHUznBsMzZc7GIkuuWmN/GF9A7Gq5yMnGyEv
16z+2pXn/cMEZij2ZCwfKiLp5Yv64xkEQyg0lE74LtNFKaY351r36XcmGSiicfGbFq///nE/PXZT
wzAI6UBmC1YvhsyFQhssuNaoxXu3OyWEUag2fX+7XWlYfSmHrhCiOf8eVf57a9O/jbr88z9+qFZN
aibGjLoELzY7k6ije+uDioUDW7JdNWhUK5tuplfcFm76BrLOLt6LG6697ZVFQ/4rRUYi5Q7HC+nj
0kIsvlil4mZIhd7QdYrutuS9NdQV7Iool55yqk3j0wOY7tuPO3mTroe7Mr4275dF6WKVNJH+qzKA
GqKFL+GHUdjgvTaH5QUMK8mNVggHVZe83FW79u+th38/+R9ubfzc/x3uMlMLf1YjKDFpgvHBOpco
I9zcKx7LDQ3KerNklZLCjoLqRr5i4/xxohmkKINR5i/g3P39lVdWPWQaOHEW52ml032iAm7DejvW
q8FlTy18D279lYn2w67HYH+MenH5jg30i1NJvG649dfJhnoirDubLvOK1ETbfxZA8V0Z8+cZ9ceY
F2sz4rZp1A1+qbw2UQnZuTtxTln528XATx/vsWRwxZEei9fMDbz5WvjnD6v2H78Zr8H3Jz0oelNo
SmS41fzmp4bd48DPCIa5MpOWR3cxcf8T/saU1TA2Xxpzw0o257FCzi7HO3JYrHPgISYBwqAcpI2f
O+CdIieWHya3da7nqP5gBgT2YKrcE1V9sRxeLCFjWwMBwirCEkLW9AbaniNvB0/3xP21/O8frv/f
x1qe+B/Lld+aZtZrjNW69WFaNf8xz6oP1rpwp+drB4kfvhSDghR3ehGvOP/Vi/njZ4Yv+rO+OJ7T
W2Sk62xNrst63FXbzIuP0fnaiPLf+85ybFlSzjkZ4oy9eJZB31lZygbohnm5afUQ/CrRlNzBxTjb
z934po25F/q9ExNBg7ZmW5d0qMzB6VAxtTrtFQIdFUigFCPsKX6ohd4VhoeuLpyxJmwE8ctY/faL
5zC/Zqf54U/njzY4MXCDpmp48YEripgJCdUtxP+BM4Hay4hTsAjZiYbbpvE3Vyb9D8NxNKE+waMy
AF1drGJBmlpVkACJrlb6WvKCzbBe3o+14rn8Mm3fzlyEy+la+++3KZOKF35JkY9NBZT7fQqaQZla
wIp1d9ohRHL6g+JWR3NL5ZIAENtYK6vEhbqFyv6wGIqvLqTLFPj+tX8f/2KKdArxAlXC+IurbHYV
tzkKK9wUD5KD5OdIP2195VEvv+hyRI6DXEwJ/YWEcrGMqWKlpBxZoGKduxXZKxsiPzDyVO7gIk0n
aMaBsv7vMf8+w5vKH0PKFw9ZFBM/aGikumoIpL5kEaV4Xi7YjppWdqUrVxxtf+/G0I5lXie0Bupd
orkcDv5YWPq+gs+t0BRohHTgFB9W2lEuY/F2mMLkVal91UR7AZUAqZ0QeLmpjB3OE1XfKXB+3SlV
4FYyMczXMhIBz0taWnFLJ3Lrv30yyx/KDFiIPuTJKhdrUiGOREaItPh0EWdBnh2FxkdJfxz8Yffv
d/D38sdQSxNgQQZavODLA1k0q0IMg4wYwfFF8bRD5QQrFZWrY96Ee+krfLu2/v312i9GvHgLKcm5
mcLnvhoQF8bae4lMTGreRcJlrvy25TF9m9MXI11MMEFNEmPg9rTiEAQ29kzDElWuzW2VsER9S+wO
ZJfKTR5EF+Xo9a9Y++Gn0lcR+ZwoxXFdvfiM8SkPEhh6fTX2dUSPUqWTVzXmqVS0fGXkcetUsRUh
n0/qwBnSItlnHdNTabj22WMWE/aUSkrawLlHbSslppJgE+mEx7lsyqdJ18dPX2vFQ2cogmeMA9q4
kurnqcoqgGN48xEAWgaBBVFa37SToeyltpeRiSQh7qHlnIZS0Is69Mw0OrpX2u//w9yZ7UaOHd36
VRp9z/45Dwe/DZxMMifNUklVqhuiSqXiPM98+vNR3XZnUmmx21cHhgGXU1LknmLHjlixlkWOJ+ON
4FGVVqNQ2hUClTaYz6PDoJnhxhhjsE/CCFiMzZmDqYJTORrEct8NJGO8pKqdQi6Fr17SpU7uldaV
FWXweTYgkluxr/Zl38pfJCFx90MbVY9q70VPRtpHj1ZuuBvZCHLYZVw3zq4Nr0WAlmzx3shi9wBj
SIRfsujBdgyt7EXgHa5JS8/gGpuhGYZbvSjqHan62tvVqlkWm6CDDdhl5J9LeWyvgj6RM1iRzPGy
7rSGFgXBBEIS1PV1LA7ALAODSqhkdEK7jXrIuseqUVSYbSLR2KvD6F3Frg8StxzLiKa+UPtS9i+K
L5f7GO4fbnG5BD0RXwylTNW6S2leMyu5lMldytlTM1hoHYmGHDppIQEUTGQAdVrWw1TdN4lGIs4d
CtoVMl+8zlpLBFudxBwTF1RT15eQ61dir+ZrT6EaAFLGG0NAiEV0UYQKyjZxMGxqdB+cxIu6HZTH
zb6QffO+jNFSyDyE2zSz1w6VOcB0XVsd1WBvwv0KOlILpWE6qCUlP/K4ofNcDrubTjDSlta5sENN
0de2Rt8jsuVT0LWjSAS4k491cyNUQbSlXQZy4CEtwYC3ENuvyOnrT1pWuI9c4iLtdMMg11SVpayG
nVs1P8uRVxrrcPSlYitQYvqchIH8EPSZsRBEvLtKCRwkFV4HGBYN+Z2YzCjTLqSRFnIGoNEqME/e
ugt+ZsnE7Jj3KN4iJKLTnbNK9/qh2QIDsdVV6QS3k/QrXMnrBYvvbuvZoGYhclaISSkmKpjrLxS9
D8khQ0WSRMK4Frbl3V+I/9+9cmYGJ093fHWaUZV3LgbbF2M12vqr5xjXU9pC2Mo7fwfNyWKC8Zzz
PF64WfBnKRnsUSZYfa9Q7T75Cas6KLN7zfrx8WSeWb2TqGB2S7ik3NLGR0jXyPpdFIpOFT1/bOF9
Ama6z3H0ikwNzFTf1RaSkZI0TGA0HqFkKNzVyTPeESFvKEa6G92jyaD6HE9dLvFzB+A9TcKLBEhQ
JkLEDuO3IgIWojBQk7pxFcNpzQTQG5qz0TeFHoePv+37t970bXV6zFFfIkUzzx3gYZKsalH6bZLE
0VXh4I9I+IkZyGdwxzn9c1JwAX/yNrZQCUzihdL6W+5xfm0f2589Mjw/7FqtsSj12gA2rptttH0x
7oQtMgqkD3Tnvxku1KewE6kise8s2IpGyi55LROPHHIig+zKu8z2BEAkCxbj+nMRifynLWMWZYu9
kFbshGlo+Z4mHOMLhRnyMtGrS1EkRi062aSv8veakBsU2n/hNk7iyvmRsrywNKehtpviGxoE8DZG
e3M12KBY7OWaxBmncWJutpBuI9ZqTEDuuG22betmm/XqRh+8BQ//9uqcbRjCLBUECxpUBtRIM+cU
BBDPhOIUOE34aJoNUxZyym+Cw8+HdQQuHI2NQ++Uq+wv5L3OeJAT+zP/r1ela4Yu9rvOcFzjW5/8
bepy3O/xCGf+3ihqUj8NvrAswmbXuR4t8kMMFCShVUPqYwn0Ca2glRYs6aW8z8ZMnh/EDkIqJGzh
tj6dXFQvVS8jYHX6TX2pOoEjOGJKxnpcQw687fKF43huLo/NzS6aoq3haXcxh7DYrafTfUjTQ7fk
4s7en0eDmh2EtM+7ygu4zrr1+KW3ga7v6F957tedHV5kN83SDl2yNzsJAZ2SgNEYVbeWD/U+tjMY
RqeEN1fnNr1a8jNvpYv5iTiexZlPE4DEVM1kT90m1/E+/DTa1gQ11re02N0P36rpkWcn+/Kaxot9
dckD6EBb9xXIwxUiS+vEztCjfhEvlh5/0hkPeLyd5h5QVXJRpSeXN7iDIGfnxD+m79J7q/DG2w3X
Gcmd0qGmbHJgXz0S5PaCu19Yijk9ZKIqoArelqJcUfolbdqvqDatS/Q/t/KKJqK/8BJc2NWGfHqI
/K7QEzeWp/UwD8M1XYK29bXD7QL4tuk/X75ploY5fX4UsOWW5xqhMu2AO3DndnEXbpCWRcnUwdt/
EdG/WTi457IrJys784LtOJSRPHTcoD9ToLo7cpgbiPdIW9WOdch/jg7vsc3inTZN3Qdb3Zj5JyE1
Cw3EqeaMiML2qPbm1UvbqoiR1KtC+RzX8Mf6dGf87MOvQq0ueJLJUXxkfeauyKiMcTxZt4AsuAA4
k+pOkb4MAcy6S1yK72pnp57YmDkt1JrMBLlTgn6BKk4uOQ1P1ghwekq5FDHwOrxC0hSd3MUQaZrD
j0Y5c19jMrpGUWJZe/iS7938IrWzbfZCAavZxo4WOQ/dahHQsLSwMx/mJkS5xXTxtBsFyC2KvZvh
lqzddhKv0LxdsRB3LpxRcxabtWZhegTGQIaTx96/KY0lwN00S/NZVHRz4qRVdV1XZgaQQVebLFNl
MMnWKoh/8F6nNwj4TPsp158VK9h+7OrOrdqxvVlqL8t1txz8qcuwN8C9ADmKL2rj6WMj5xKIYCJ5
WJNVhf9vXj8Z6Ebo9KxC6XhFz8hgywfl0jvEnw06Vu+hmNknN0u0iedeCEc2pXnNTUkjNzJdbHJ9
b0bbXwvtxrXhIqJ2bD2Vjb1Ykzq3Of4cJage1vbInQIsqtxBqYl/nrJVthJWCh1u1Bn30/sXzpYF
t3ImpIV7C+Y1dguFagj3T+2JSVKHJMsUJLamFv/gOvA2UB85U15BGpyed9h6qlq391xZG7oxP17V
NzT26V6d6CIRYZ32KoDC2eGLjSRq9JBWV6vr269FXUKDWUlG+UUzs+yi7SpYWpKsBykXyAJ9QUZf
d5B1DGPbkJVL5X0aWuWLZqXoO6Nnj5663kJJkhZ5sPag/tgoKKzelzpMh5De+PXNoKBMVpYJebaW
NlgdqSVYcVxxE0kJKlGlwfjDLr4uBLiw0HlMHbReRkf2YHqlih426crPEgX5t5Gmg662niD5qKP1
x/PyPiehsccNE3UXTVHkORA4zwuDdo9RctQ62xZuHBw6PehJ04u53UrCwpUqv/cYmHsrE7IMiELO
PEaATkerUSFw3CsgglW16dEPfGK6Rztxii3cQ/uS6jZdPLVj3E/5pmoffemaNc+d9qeyRgOM/rnd
fzEHR19qtjU7EPFN1LYyTVnm1Qi9SD9k36Mk5G1iLUzAW9Vptg1PJmC6I46OnWQ0rUeVRnHM5sVr
FVgGYIrqw3UZmuukSzbacDXCwKLp8f7jQZ559pwcgHk9rIVvqva6eopTeR/oq3TT7sbthCTwoTJf
JHQ8b4/sEFhaHQjFG7TiaKSZH/MfPcSN3pT75qu/Ed7eWMVtT2Vi0b28DyUY3XQJ4bTxM3M0QQOL
XFZmUMIIO3M7+WuTnId7EdiL4fb7W/zU0ixAMnsFDc+mmTIenYMigU36FTJBaqiZrX/X7xeW7f2d
hzkybBPCG5zC/I5tYkErB7pzHXGLOX2VU8Db1BfjXb8en8r78XESqJCeP7Z6xiucGJ2fCHjz6IIg
clCMH2NNu9ymkl5LKPA/NrM0ttlhUEKpquSeseEXVlIJEddjFS4M5f09N80fqqhTUwDdDjO/n0sZ
XI0Z5DcG2pcQ6dNRPkCb8fFAPjYC/OL0VKd1WnXSpIswhsYmkNGTJPm/1Ldy/kT9eyjG/Moei0EX
Ii+VnfSlW+sHY+c5MBggVu38FYTM2cUBAQN2Ee0BU5zGfHR+FR8y3V6G77Xwh5tepi84kdJtpowL
BdtpAWYeEczIn3am73FkJ4mKGgViQXHCfXGtXNQ7uoy3fyFj8f5hw0Y4sjM7t0ITl0XPHubFml0D
UbnoP0VOfxFsJ9RaH6xFNAFiB7KK/cd7Y2l8s0eOIckFIEzmMdzDOb5td6WDfuVmycyZJPfp+GZP
msZUWiUm4nsLW9U1DCaPEwISYMfDEjPsua1BIR/QwdT+BobidMm6PI/bHpyJY9COPcAZEGmvXffj
43lbMPIuryIGlUKxRHZyMjdKAB0kiLA+F+2PzZydt6PBzNMnWdFQndQzgFKOtFFfoXq9cHfZvtiE
KH0s7IVFYzOPJ2kJoJSOQaWXwS62J+QPim0rCDx2xUJUc+YdQ4mb3iDadGjpQ+bqdJVCa1CECv1N
8pw0L7Rr8YoX9UpfxcGalNChv4o2SxvjTHh3YnJ2b1hASxoPum9e0AgDp0+jtuvrn0IFDQrsV+Gn
haV7nxI6HeFsNvuKFuoaTLiDXvA1rfvg3KBK2kwxTblevvrf8DtzV3U8o7MUVKXrfhSHnk43boIk
RV2MJtBIZVB+dKZX3UmdRaa+GOCQLRMNXheo7qi+V1BaWtVAsQ+stGsPltev9VbOE3gB4+K72k6s
E1mYTf3z4LezFUJr8cHLpOROypUckv7aV+W9iVdN/naG4DQcnw2orcRwyGKP9YKiU7UOqreAUDoT
SMiiLNFnCBwHuYzZhjBHvdD7EZLiUQl3WYkQtdvdyEZ/ZRr5wtma7qPZ4pyYmm2GsAmjvpYa+Mn9
u1J8FKFS+3i7nblATgzMJguOp8gqlZoLEc4tmKn69imsP4cSxClxtXApnnF+PMtU5OxRGgHINHPm
IxiZoFfQm06H6ttoCPdFJz4aRbrgY88uz5GZmSNvW8/1sgZ3JOdIZ8ffzAY6PpSjZW/98dydSXBM
78x/D2iOG2chezPOK81pDlPUbHo38Sba0p5Pyng0rqG7WMgVnYuWTizOtl7VRGouTnn5cLieqmfp
jW83z1G5z/b9NtosZYvP7o6jAc62n5JaSksbvuJUrpvca4Ik37veMNxreq7eWqUZXQm9ICys39Ke
nz4/ip1KJewqXq6K0/i901cm9bpqIUY/u0WOTvAsPCP32ve6RWYqhEO64fXR6nsaHNcEgwuWzqWI
Tg7Y9FWORhMXQyqEbU8keFleFvpKdHgMXxRfW6q6MNDKxDLqZ23tfcm3/82rTqajlWwfKhXGu6Zw
eijFqu5ihcuShla4S6jRh8aq28BHsfPhlV7Ynue2y5G9eUe4oBdVIJk5RH4u8neIGg9wsOSyaMf6
Q1H3zsfH75w7ObY2Ows52mq5WrCIEpzQVZY5wCVWljvYH5s5M6iT63+2HXW/a3R5uo8N9afqvwbd
TSzADzhU6xLG5I9tvUl1z/y9ZGlgUExxqpDPqR4GdyQLp6K3V9q6AzXWQw4hxU9CuHV2AGT3CDiM
2MpdSVclOtEGAMnpld4yBSvZzm6G3RKGSZmO+EffaHZBKKOh9n4vTQFX94RU8iZxouhWN53kEX5u
ieda+h1m87V1BZWTndng3jbl1+Zzf4XmXHmge/XKNDcZ/K4/hIXOsPPB4NFszZbGTaG4bSu+m3nl
3QcX6WZq35S+qrfG1SRcJe8gTv94gc6luk4WaOY5EPApgpquYcoPvnutlJHwkqVJBZqPgBUOZr+E
NUyA3hi8Hs27svuioLe90Dc03WCzNTm5BWZrkkRGmUdlxyvIkzPEWZI2X2l966nrmEzfoddq7wZV
yvSaw0jetYpdGEA/nogzQTFf4c8U6zwOH0xBH7WB5EC5FwJ4pVMYWqF0i6BytIrCEeC6+9jimXN4
YnF23E0RFgCPhhNIoKqrsnwWi9ARzRTOFn8TxOnC+JaszW6+XCSIyDsyLNrKMmr47IEChWtEy9cQ
LS54mLOODOAZvCHkP6Q5/jjP3boqy0J24gI2q85FbgIMHaH2xxP4vgeLxhnSlrA60NjHnTC7igxB
iUuwotRjDtonaKc3kl1u4v2UpQ4f9HBlPFo4E3ETXtDvVm4Xg5dze4bmI9RqVIST3qnMVR5d6prY
T/WgzqlIV8i0jFCdWb/A40/MBPkbjfIkN+svwc3SZXhuQY+NzxbUiKxhVEeZqLD2AOtKh26EjXgI
7dTIadPxFi6naS7nR/TY3OyIColWV1keKI6su8JVCa4Wlivhvq1V/2YoMmnJFU5f/097pFKhklA1
DeCPrtIjOwdXaV0pDK4A/0ttj5t6X23bC6jaHDjr7pYRY7MX/3trM8drmDnq7AO8ErqZaDdTi85j
z4NvZwWZtSoSxXxUjDp2ilqlS9XK+TQsm9tCKbW7j/f06Zb6/YtoYLGRZtck8vGzae67MsmAeZt2
5125YrBRkxyeglUFcTca0Zu6dBcO0elZ/cMgh8fQKfepSO+wDkfhnF/mOkBU+CeQWDchUhyKS13J
n9V0kUpomsP5ihK1GQBOgTy+U2pLxcFIWhXuojJodGK3IO032Qi/eRpoMMT6sP21ahZBV5836ypt
vX2J5PJF7QfQCyIisZLgWFrrcMLuPp7zc1NAL//0lSQN8OnMjYRwfRSqFwFmk70QHs5Kh0Owhqes
gZTiY1Onp+j32Z7iVryFaU0UOKezLXmSmBVFSz+uGzSPehyF8IVlpLtjA23wVS1YxgJ844xFTSVa
pvUbjCKl1VOLqC+E9PRAZYJ8nNaUK8AyYHm/W8HfSlK8jQxVSBOyIpp5aDGf7SNNqawAEUBUghv/
VlQBl+VLUqqzx+IfNjRULQHMiiZR4+lYQlPOERkxJbpBpY14hTJNS9CY7aX1+Jpux9uP1+qt3Wm2
YZFi5nGvGbSPUxI/NRcLgYRSWGrBW2qWD7JPVNC6vXCZ6R66M65m3biFVQONzvLOCQAOrkdya5dt
4cp3UYFUdEqL1hYQpbH309BwaLkYNrydJnZyE6rgqhy2raoUe9Hrm40fQbmmC2Z3k/qydymYanVR
dW1HY0mEanNtCPRSI61BBRv9HaNFjKcbhU9dqhZf88AwLrOqeK3IYsN2O52dYRhIGCTxgmOexc8m
TgJSIZVSF68wTaGP9HRWulDQAq8QLCd1TWckHSUE7FxBKGEAT+7VVLwbI57uQwPFP9U2C2aWorqY
lAuhfUOIO3OsANJoAhwTJuk8TG3Vil7MPoIrOji4un6RowAFFJxWoWJl0TzVZte6lqyabFwbyJBz
Dy0kpeZOdxqSqU9IVxZalt7ijCMfaCJ7ZVBJUaGSNGGi8G0tRFWsbleNhoLLZ3UxSfVuJ+NpRZpD
8PFQ8UDLMHM5WuE3tZEOApGLfAD6zzt2+AFppCPvzGth8/FGnruAubHZPva9cWSX++iPlNG6LEnn
SIVdIxtegVf72NTclf5uyqIdHzFgQrOZf/PVUrQamc3RR5dVm0DE+lAr2oITnaWppi1IoRCFQDLm
tBDC7ne6BXvD9crAEpk94i5vB5371t2jELCW1uplcKMsbI9Fe7PoQKJdCTn7abWwhyjS1fRKpct/
He6M1+UM9ulr6P3wZicMCgUpgiJJoAbm7aqrYKttZRspBOfjtZohJ9/bmW3CppKh1pOxQ/57oxY6
xLFAcKEAdYcecfp8VxXFVVziqfp0nZKVG9PDKIVbbuptOUKOtHgQZ6/R919ptlXxpm7eF29DD3bJ
wbfbVbRXN8tYrreK/LFzn++hySccnfnGtZLcq1hTYH7KWtuXdo/IuZNvSiTzrqDmj23f7m5RSlib
G/N7fi3CnXFR2VNSYOqH7vYo42yWCDRmCOr3EzC7rkXVzwJ1cgziob+tnHGjbfgiG+8V3hIblxiu
PrWXiLM5wVZfIdzlaIfuE6xA63BNo/6KN+t1v13OvJ3xkBpgOwsaBrLDuP7T2WobqiZ5V6qUjFIa
6R66gjYRKMThaFfoU4eafmFvTlf56fKc3jKzIxc0Q5tqHczYIipEUBJ0xkCroRBq+WHCx3xRY1dH
3InK489OddWnXFeNdOX1cbXLDLd7ePs6//PS/x/vFXaZePCytPrn//LvlywfIOHy69k//3mTv6YP
dfn6Wl99y/93+tV//+jpL/7zKngpsyr7Wc9/6uSX+Pt/2Le/1d9O/uGkdVAPd81rOdy/Vk1cvxng
m04/+Vc//OX17a98GvLXf/z6kjVpPf01L8jSX//4aP/jH79OcByc9P8cW/jj4+tvCb95U9Vl1v5y
0aToHwXlL//z7/8Z/LKv4m9TMeN3S0d/7vVbVfO3Vf03Gt4JdHWRRxwt/r/+0r3+/on228QWBpQN
HqiJkO7XX9KsrP1//Kqqv1Ehh6eVzcY7iPf9r79UWfP2kfIb+BocP1RjGt1s+P1/fe2TJfxzSX9J
m+Q2C9B7/sevMFud7DFjao+kWRhmRtHkVfIeXJmZuixIYfmoteG9Uu7pVv9Sy9A3+x4gXCmMX3QN
JmMLdnUQC4hsBb49IPu3HsW0RLaKVjTRv4vpv16rofVQ+RBWq8KwDZQmPaRufZCGNtvJGu0dqolg
Vkqf/9gND3UBf7AXtt+0GBG0MBZtgLnI3TYo16UFqpuFaFuteAEE7VKuEKKcdAz1YnxSFXINbgmN
viAV+8YS101ZQ9odo/nRScNLknjDdqjqR6mM4LWrKpqKa2MTV2m+NuUSTYZmpXjwd6d6c4dwPLz6
4IDjNLL4zl8jt4xtr1Lv4NXP150UfZv+m+vpRZdGqEMpVbvKCxRiqmBcJ2B4HN+7Tnhe8I8c3atG
y9ehiOpK/DmVFAgzDBHu1Cq5bCmxrLoS3l0C1pE/pDG5xX0QZp9S64cvkXUeM/9i5LqxxfwziN+N
GFnf0vHF8tKvRZURiJnlheDr2aHlr/AIiHeGGX+XBuXOHJ+9Ktz2k76m7x6SMfgeGKWyMtPkEpXk
J9Uv2hUc2cj8jM/FOH4PBjTQouKhseJLQTQruHOR02mQ86EGyotCyL4ao2ytmjJGoJAgkP7TH2UW
EW83NLvq8HQhLabeKQk6fBUisis9qR3XjH7KKNw1vT+uxRoNQ+hgV1Wa/RCSAqolLfoOBSR8OcTK
lZ89EMBf9XkF/1VQo7clBzeJKlyk+JV1U4Xf3QS4WNB9w9j3IJEmLnBpF+feziiNe2jJW4RZDKRt
76QsIiWj5iqaofG67JBDKQwyblKHamoJozaM1Rs/aKVdAn50nWoKQXQc/ox98SkPHd8sb/WhhdhX
zW5b5CSyMfvuySHcVOPwWZZSmE4sdl8x0QtpeoKmiRlsWwjbmqhgr+n9bV58FWv+jypOv/ay+TWS
/asEHJImJi9CCfdU+SXEN719Tnsn8gsePfvlQzp4F+5Y546c8tt+Lf/w2vvhqREaGe0y4UUKpAzS
8PK+jSU2VH0l1qOJtoy5G3Mk7CThglbwUOueEg/FWtPXPyH4+EPQRRDDZfxVkHOIXSvopzSeLPSQ
VtedIBBqi5491FqJmFT3AwDnuEkF9SmAvBLNOxSf8mKfwbpHrCygzJqa10al7KIYDSIpqPSVXkY/
qFfeQQYKPQEd9IVnjWsvv21GWP9bL7vUheFJ7u/zsrXWZRT+dOlkjQZ2pCZoqF7cWBZyW3jM1VgO
XxIxu40sCXpy+TmW0wZZEh913tjfdehU9oOr2ShaVrvW2wKc/O5Jh2JUpEt6etCleJL6NrNHTUGP
pjfom5fvYKCkv1eprni7CavR8CobvutqLefWsCplVtJTyE1aqldttYovIaf09RqDuBc0NWac69oz
ikOpGT2Pz/xrCMAWQSYkFCBquegha4DEE7naLKzsYGy+kFHeygF9IKOl7Dwt2GfRsMl5Ta98z9pk
qLf2pkdXTpSrdt6nXyuXhc9yDeGRRyVMHyomCDrHL6mY3AbqcD1qlF/SFkHipLMhY7gE9hPCL5Ug
45PcR8SmOVT4ltz+UNWJ+0BVECU15H1cmTAwy724QvswS4txE1Wo3PomjjMOvhupd5H4dBSX+UOi
d8+Cr9hWDwnpUD96QXtXp9EPOdM+SYZ052bej1G8y0BcrLWEfFRkFrcRJOt5boBZIX0yVAnKjWW3
VxP5IROTys5kBPcapdlVWYdCYDoOmxhJkCBML1PeDSujdON1UpKFDmX0i0Rk8oRsHY3JTpAQxCi1
Xd0Lnq146UM54FCFxDFDeW9UAVBj6Q6Gi2dPGR2lbW6klr/HM8sxg/SnluusMlcSo2zROE7aVVah
S6cJ4XclEFEtS/eKwTlxEwGvF/bQByUdNe4EyYUOGQ6AWoKXZjtDr2+Ksb0PCoRn4kzayr3ar63G
/dIkfFM3i/jBkdA/D3GIpe0F/L9W3WW2WaQhz3IrgbtWfaCEUm90Kx6cSE9u+yK8HC2caq9N+99E
soP0h7/ykkktxHevArVGJyCxGwPZFS8ucT9MJI2XyfYZj4DmTpreWRGTl2sVYmIGLjdAw6jMhlUW
tcS8cJOuqX4jhHgpedH3CrHb0PKklSxCQkU34o3AoUr94ovbp7cRTq/zOgBP+l5R7zz8cS66qJ1U
4dfeQlSsiM096RqNAeUFHiy7bpR7V3wdNDdYx2zQtSsEP10TpSxX2xt+fglU3E7z8bPSh3snV7zw
ZkS+1CBuUKKy3XvuCj0NGinK9D7GGW3Rs7RW/n1jxpVNEwEcR9xAsojQuSiMT7Hfr2JjgEzVEpGw
IBsp98aWZUPSGGQ4WcP+SUVWwdfkcSWi5NkG3VXbdrc+4mx0LKBrq3NBtqzAOg6hMVS9wXGJ8FAM
cdH2ShKAteXKF5zK8hMkXOt0K8WaZrv5c6rXT9wM/kqRyy+R6X0Xo+xr9MkUIUOBq+yOmYIOLELY
mM6IXZkz4RGEir7CTaXwa2pEfBCpmUw4wBsKPV+btornTJR1uioHDSEv6ykLTGEVmpmIhIFWHNTc
/VwLaW+3PcJXplhKq16tL5QAAHzRPGrxUKwj04ptjWQTgRHSg7JUIY+bAY4v8VZxCY9vbKCvBDZ1
Lwaf8kwH/BAUNIXs6sK4VPSysodJYgNfTDFG5rzBGaIjJth6LOd40AqJUs1gvIgSuyvSoMixhI78
24D6uBohQtbpPzW1+T0v+7eeFP/xoXDyuPiPP/X/4XOCOP4/PyX+b+y9lsG34/cCP//HW0H6jRoE
dR4ZBJpG3M/L//e3gmD+ppNPgoYNjPOUMtf56I/HgmL8RtKORiFibFUnpc4L44/HgmT+RhpKoomc
mgaErrr6dx4Ls/5hCgMkm+igA51OmW9qpjt9AJP7bU1piH6Ee20j3agHdS2/InRO8xex34qDKm3F
jbya6AyWEAvMydFTmMcRX9+UJbgXDbKFJNZOTaceKo5GWMUrS76tkmcd3MvRKvzxMjp+Cc2qX+8t
zHIhpkycWnt1vJp66Xgv2DS1bQ2STuLFIuHb0mhmmYTeR+igKOGcULc0nPTr9ntHoZZiy+734l5O
Qr9aV4v9ulPm8c+EwrsxqrP6vmcKqULIh3YjDSE6LW39BRViFTLJcIdOINIxCwWRN9TkRxanFMdR
hqmAJAHdW/q7K8fdNl/TBwN51y1CifltuhEc6d58ML+YO2HfwA1GBke/zpqFzO8MUPJ+1LNMqZx3
CXyCjHpquJHs/KaFze+NZLLdwvhbrBbXd9qN70dNvypsuiQX5hlgnlxGxqsc3bt99QQCYKPexg+k
MiG7bQ/jWt2U6PyuEKVbqofPcup/jFWjY41CJu5Amp2TWhmK3k3MCLK1CbwIbvu13nHLbrJNepV9
/vjMnOZo34wB1gYtSXccsLMpS3G8uKERi1058vBoKU4ru6kfQgWf8zdbTv9lR6e1QxGlCft2aifV
PUrCaR+jabXN9zndYOKP9LN401zW174j3C7O4plzAg24qOOMqbPBzHdq0Cf0N1yArW++QFj50G6v
pu7Pxu4uFQflq4Uq2znng0EZRkZRI5WvzZZNCtokLQNG+Lvzwalu4L+E4jXfLgL7zw/uT1szR5cb
dabQLxOzRSYIWmxT71GfS6fayzvhFlKyJUYM6bQg8vv6HY1On+Xyqy6FG39kOkvbv5W/FdEq207E
29A67uVgNRHgpFd/DzD+h1HUlQwFXn7RfEsyH3meus3CZOw59X57EdTPAXyuH+/+WUXkvYXZLnGt
nF5Ya5wmcjprFS8W+Jb5J0BhWt02SyWYd9Moaxo3uQjZPYouHPHTXSlSHkzKqEFGsdwP3V1W7eQl
noOzJmiimupxYE/mxWXX4NFUTCbIB6x98yqhCGL4SzpR72dOBtACIpI5hANem3fl+GLduq2PmSm5
P81duinW2n20l5zqYbnl8syoCH3YgaJiEDvMYTRh3KhmE2DOpy8nVPD+5ZWmLALHz5iBZoyrm5Km
AVHv7BCLXasWYZ9E3OrtPrVrYd1/F5/Lz8rW3yU3Anqd4kp4XqxgTZf2yWUjT6T25IvRwjK5bmZm
szIBzplxqKSGjNgQ8wRuLoRRtEPxJq2LjR7UFwNqGK2rLJyA6S9/ZHnmSXzaQZpczCKUy8R1C8wL
/kxpKh1pP1pIIxaO2xQqfGRtdguIgYmEkYW1+DK+hWT8Fk7DdfGp3k51nwVbCyOb81FUiWtmlseO
Ubf1fiCgdZTcMQDpSjQkja/DTt0Jz8q+2y15rXNH43g15ydQ7/NRa7w0WokHeQ0y96a8mWhcjG16
D+r6Ub1fGOm7UFRGgoGTCEejBvppDlmJh1wj88+mrYEOthPEDOU7NHlhOIBPgiQvac+Nu+QB5Pdn
BbN01SPoRdHhnapXrgVuE7jxv4ZJygdBhGiKVg6WB5liTxkbwrAb8QJIdvSAHg7MSJEtoHfvSPuF
OZgc9enO4ssgwjURrPPImgsTCEEHmwCSKsQx1dMG9UWnp/vslhwvrBbqpt0mcMt8/tjouQmgB1xC
UA4JHG3eBe6nasfJEdBj9a+iwFi70NbL8u5jI+/DQVb32MrsiqqVOshKk5EZD9KG1qadvJe2na2s
Q7QuFqGg70/NqbXp86Mr19OSXEkTxqTo29K49IZHUXzMgLxKym3c7EjJ37R08A+sdeJfFpC1oRtX
mDeky0JxSTfuzMYm/IUxnTcrNMvzSJjCRCF5uhWuYgkV7HBlqktdVudm98TEzP/VXkv1X2J2xQMO
fxMcqM6uhk2F+o54oSzEiGc2DEqRkOQjLaaK70LEOE06Tc14roEHhK94rwxXLkqdH2+YMyuIEUQr
dFPhMnk7tkcrmMag2oaUArvmiySfgFNRRSmhFSnuDXnhBLwPC4nOjo3NNmectEJPu1G48i9rW9ko
drgh//VJ2k4trenagNx98bJU3h918Fr0FhND0eQ1d69VGFSpT2aSyOP3mI1SHRcJxZ09Lt1eWrQz
7hynSkO/BLgKAOJ8QnupyWuhnezBeGar5rr+RA2rIvhtbAE4q7eqt4v91WdW8cTobGJd30phCXkb
pHsHK/LwzdhJq+wKcMsOrdWtcMie26voRl/oYDh3IDBsgtklDzVhIGcOYBAVs4g5bJPYzXg5Ibom
xn5hO1GtLeUWZtAdYkcyYTCzcMZ5g06P7VNrueEV9RAhFJzCJO4Ma/LtF1M6qtxFV/Lt2/1Fz+tN
tZDTmEEi39udHXvSw33SFegpq3eGXTne/RT7hxv3Un3Ob5XdpJYL3v5F2sEMdjM9iiUn2bCX162j
ICHgO5yp/filgbsIqPxmSpctsYadcX4nUzOLlXpZzARzmpow+SrKr6J687GfePOesytzAg8BRaBb
WwXTejr3aVXqUpBiYHr7UItxoq+wqfJsRRMuWAW3GjfM8Nm8X4LxnXMamkY7xaSyqEwtwaeG61pK
9IrKHwfYvw2fIbqz4eJ9cTfjerAVp7xqdsqnhcGecb1AohWdHIcqvb+rwzFQoiplXVsK/9/6T625
8hxrLRf2uM4+GVvJybcJW2DBGZ91HgD8YP6c+mr/H2lXst04riy/iOdwHrYcJVm2PJflDY/tKnOe
Z379C6juvS2BPIbdb9O96XYKIJDIITICShyXa238Rsu5CkTj/hNxkNCDxrDYcGxsbZc6nI2OOGOh
y1QCVPlnBqlKWQ1xQ9kvUcgl91fYo+frSV6zLQ4sF7V2Ps8NUccHVAAcH5CVAWNrFpDQGdHHYCxm
zQue2yC/4ewtq2uOU4KR2ACCcLiOrpRfhoMKiydirspDWPeko0FvQ8fl5/UjeKZz0+RAnZmeM3/i
Qzkjpv07ASzDgunffsim9KlvvkEtvMyMYA4nExQXRKKYhrdLMhemYudHp2xlQJprc+AWVl1I1nyD
T5Nhjab5MeYKVAb8yVqw4edddKfaipduyvSKjPkwvuJKbI7gGIU/lMYEFBopTza1INZApgCixb3q
FCnYt0IrfwDy1JYPYEJ5mezMDu+YJce1w2Oo6DeA0AVTEXTJMUq7TBx4XPnahn59+0JUFonwEmZS
KlSvWjAaF1tO9CBT5P2LFZ+ZPsFDzw5PLaXyzE0wnb+ogMZbHVR3oKPV2jJajy407yFPb0sSZrlY
7GKrzvXcNOVwFD3ipaGEaTTTo+dRgsRVaIHIjXPyjfCp1C7Z7fKa9ZHXvMG5WcrtxILQYagS7kzJ
MiuQ0QtOf97ewZU8t0F5nCJWarGasTRuQ5jGgx3EUPfYTOsb1QPyey8fR4jZgt0LfTpR1RayB7ka
TUKnGeCBc4FqMVx/i4QW5wVlICJYxDowS699aY5ydK1hxHMpwhwhUeef/K14yG8QzW5ZTbiV83Fp
ifJrBRoLIQBmkTndzW51L2zkwtUKO/ys9rILcIgltIfUY72DSxdA0jeMS4mYckT9k3IBitAnhPgp
MvVsV4sI6frQA+mgm+Q/k3Amkd2FJfrqqV2jaVCfAmX58DS3N110r/qM6HEZS2AiFCVczPQJqBLS
b3qK4TK5gfCMOaGRL/D3YQuEVsjI+5cXCnJxKGhgs0jjlNY8yDCrGSoRaJzj6aqIbyf56WsftbaI
s79PUwJA1yOuMnLAAf4x2+EZOglmG/752ghjEfRQXtl3o4FRICDO4/upvR6i49d/f9kXxNc+XwXl
dsRCnQ3o6kQm703WAAWYWwFPZ7v50FOM41miDRUuJjPa+tZJ0HzioZ67KEsoyiDMEcbEcFl9r70l
8H7IPT0YyAghQmeLm+6XzErLiG+j/JECfyQJp+E3MEhdhiMSyGgFUGNgJ1Hj40wIsDuZp9qj1aGb
VV6zulkrS7wwR+2rwAHNrRrY1wbFnnZC6UV/h1A04+utONkLK5RDH+IRcB4RVtK98ZLb6aHfoNB+
L1n9Ext+IK742AtrlI8dKyVJxwBbOFg1DowG4L/Dg8od+qkZmslKCLyiyZvh3Xgn1Sa/b+/Z8wcr
Ca9+8SPIxp9FBr3WomwokI11uEMIGK4148CqJVRUId56MxyAlNtyWyZsYBnxXdql6gm1IJaynsIu
SQvaLTQvkXNlaNbU7O4kyxYJzM7WmCtdMXQZ+azg2KsfCG8gYb1rbrMD6+EEVH55LwToeaL+TAZD
6YZa76N0GPlKZJYfyK86i4yZ+LbmqGb9zPmW/thAgU+0Sa4FLQQFTF3scHrtspz/BmpvZSHpJ2Bu
IpPzr3OM1/QZ2AtzFs3CSmUGCCCM2IGiSQEbHl33mpVqMlSy1JMcGyeSyR43wvxWZxBtF1d5ZFzP
NZ9D4mYyBLdS326QrYwduTDaA4+SL0hGKgtIhBcAimcnxo6yykErzwUZJPyfQWojVTHGmC/GMk0x
eJziJ43lRUmUQTvR879PHUxfyDK8tBJJshRX2hgOATvUHjPzYG0cVV1SIYfEJyLsDJbuJfeiZbxD
sMIi/XkFEHGm1NOqVxFBHgFFZowbAdlweePkEAK+GJyOzPaF+5Ct+iBAqwJ0NLa6nT7mz+q32tix
k/6ZmG/h2lKRs4KwCHdPXLyFRpMYUI6ZyVJHW0QRbVAhRx1Zhpc7+WgOV6xIcu0bnhuk9rZKYrns
FQHOJX6tw1de23TD3Vgi8UCwh8uno5n/L+4BgDjA3hERwkVFve/jpkJPLzohO0Bc0L0WFmjn4Vi4
GcXA0vo3BwhxhQIcITo/qnCqKp170BbcDHkPi9JDb8+Yl4tdMNxDw0k0411qMZOClafxwh71NOqT
EfZ+B3ukzqJc/R1XjDffwAGt+Erw3AMApCAlR/BGJQKpLg260k84qXaPyRATwPYRA+GosxIsCUYQ
ss7kH1FfdRgfceVROjdMx7uAHedpr8DwANnn4AqTtgjaFE914x3z860vEtPlKDTqyA+o6xjnQjFE
HGzJUN2VnyIMOcYPYP04wUr0q3jnAzlmMRa4chOxwH+MUhcjbjFirIWnm0jaIpIdvZJeln9AfGgN
bOFn8vcoZ4r0GPVbyFljlXSjQAHPUl6QL5k8ay/ys/Eeuv5jv8EsfGL1uP/zm4YZsAf5PnxlvRNL
rJWoY7IEhR1U6ATIElLRcFxmcz2PI47Ptb5rrGj3t8ipXv2YUuWUUOIKYqJVRXEO83HkY5/dxSCX
QWclpH9vf357klPrbCj/sJs+a5/w3BT1/lWxH2dNimWNB7AM2IIIeCeGeR/JQDjUHr9Bm752K84t
UidVbI08zQZYNB6gSmgJG8Sie4KYjV+Zfbs1J3NuizqgaojwBezO5FaM6CuRpInAasQr5v1biSMu
PhnlZICxF9Fh9cHdv7vubTQ1vD/kVObPvknkiVi1r5UiPwjn0S4j4siygJHPyyMCMuSiQxSK+BIN
wmg2uXcintZbo1MgsP9OhLEMew2UUzSgyaHtLcHRXFochawYygIrJBYJyISkvb5L/Fm4YzVsltt5
aYz8mLMbMCpjVakqKtGReORAYOGzBB5XN/B8OeRinFloDaUvoY0CTVhAycj3Is5Zuh6B3MhcCIX/
+rGvvFwR9d6FnK+MbYnt+y/sL3BA5gtZEGhEeoE7eQx7rM9F+RCoFPdcDSmGU5Q09wSdstEAzxF7
9I7/lc/C+ojiBfpOKGDSryxXNNEw61hf3jg10Laco9yQoV9okX8jp126LQM2MBkNJiCU2umZAiNs
az3XgfmBWtp9C9VrzESZ+u8R3bwOb1+5DR1mxLKyo6AegsA3YZwGHIC6ckgGq1Di0P3J95ODt25n
OMZTZ8suvxlM5ffPv9+FNcp1GT30WTB4RFbYvJGPB94RCIFBbhKamkx3srY2CYUlSKxjNxfQ86mQ
JzBZAufY2skbIZpG6pCZ+TNIBDbCrcEgwlm7fJhD/8ccdRmKCOx+1XRaXLAxEsSaAPY+nA4nGsDv
qcUx6qcr/uTCIHUbRkkP0kHUsJtTZhrDjHE1BlkUxZ1NHm2IV5ytiXpJh6mDRreMNfUvkwPRDAiC
RFYIiEiDrHm+8u06tjBD+jjZGE171zSncOJdxZvMDuba3Tj/IdQ5DbU0kgAIhgwjaoUo9mxyu99A
aRvogsINdJN1MZahJxaukvEe0HOpGPa59KRNWAHPyckYS6hHry04kA/l23Fu7K9vxKoZDaSIyIkM
Mp90aSZA6ZhXoHdtCsa1WN4ryUPas/AJqzaQj4MbEYjcRQW89tuRzwxUbaLPzhEt0GVeZ1ZiaXek
5nHqGbLdCsMmnSVILRTiMIlOPpf0WE0QjoIQqhtdp1fVB4SFCZwSwlGbrzdz9T6gyCLKhLUNdMaX
m2koDW8ECRaql+1jUMRO1wvuD00oBtRHYQD/QjuLLpO1aqtC5lT7rITyPseQVyM/fG1gWYLAn1ZF
gCGBPwX8kkaToOWXwvZInJZmQgp+lx5ClMS1a/9hsIctoXbheYs1prP4XierBpCfwLprEp2EpBOm
0jG2GpiB/1CFm1I86iqDHH19ZSDV0whiD/IG1FmX5GQUlR4ra5z2RFlTb7gbDuFJtB1sVDm8+Jrb
jEwgB/EMF/kVWRq+Gco6gJ4tAPZ6zBdhL2if0gHpnCe5GOnP7u51O9lrVnqTO0VyKCE7wKqvnHKn
L+wulDDKjlPVGV0T/zW1FNAdmNG9siH96xQiccoNVCKd8Kp3wPbhgVOY/QOIb6Z+AOBByCrhWTCg
SH9TPhzaSoi1T6KQIdlNZZJqvZM4/YZ7wlizNyLhe+pcoocJPluSiJEISjnEOGBMDY1FuUkxMBQF
kDNo1TC4RKfyftuCxjJSPiGatm0gcaJ4w7b0WIyAK9+asIwhwcQhNhZI4lkIja5O1M8U2FBf2EbB
rjnWEVjm/ILhuE8/mN7dc1PUy1hMUD8SCvVzsHqb2wxwrEQlJkE3ab6rtgTaNnrfiNdWLurFCql3
MBamQPRDFR/1L0o08lqn3RCEC7/RIVbzb4JgfDpSIkBACocEbM2lWxWSQm9FbCqh58wxzZAAj8rf
cSJIQhI3gpZClLx3BXOEZJHmUmapbAn0l03fhsqn7EFd9M7AiSFBBvvMLDv5lCEqaQrG3ugmWcaX
JPC9HOQUp6ST8yo33KDa64V7Zfu1l187pwaRqeRBMG3AH15uaVoVmdAU8yeAdqSTn3YYGe4HtI+v
pYwVlq6dmHNb1EHNAyLH08w4MeEj90Lmi+Z3MNe53J1kVQ/zNRGz/3p1FJcaokbsKNG/QPAETbeF
52m5CXTS9fTJe+h3oLTkQWfx/bp3g/v8luSkUFe2GhCDInTkrMLjrM7lXcXqrxVr2Mub5IF7/PoX
LSID8oOgdw8gCiYMMPd0ud9BHQAcL8qfGf+ad29devf1n1+G/lBWxJQYAiyMpSNopr7nbDRzENTq
H/l6dINNhyVKN5gsdrhTQ+nnFSBijjxnYL8iAh3Ujcwio1PqVv7TuyCkgNeRMMeAlhyT0HqxbZQd
6gpi0LRKi2b+M1eHRkbFV3hi7NvijmNYlmTWZJYdnUe6/tga7Sg2RvuHvArpIfKKfbgBBthlVV6W
Pb+TIUzNEyAIvg/lNtOmLENO0X+nW6h7P5GeLeEBVwE45rbMXupy20QIKmDqmMfg2zLg9tVGhYrJ
8Fu/VhFvQK4MGtTFNdDPXuwa98W1vCV1XdQ9wc19Ux3CnXAbMAWpQR1Kv/+qiHcQTy04MADeOx3a
s2IQOO38OksQQKZ9WT93UmSU470oDOAOUE1l7iN06uuZK4IX0ISpcb1Rx7qvwHWcJH4Gwc5B7Lg4
sJMpTsX6z4Sb3spg8KzA78rfCtjQabzi0ioNVE/TAl4AGqmbokF8VUaj6vNjWKcGJBJGThyH0YQ8
Rh8G20YJk3Hfg/er2ghFDD1yq1UaXXqejCyaQwuxbyZrJlj+DWOwskkPtfYFvDIVgLF6Oik9b4JS
pOIbR40U1C5sUWqr6B3ifWGTmZXm991RbNoRJAJZKIGLpAbpS+7MciXmVyq4awB7S8DVjRn7MU66
UDKDkpOAawzkWFAw7In3Lzp2csglvDO3MTdG27CWZnECSmnWmiv0tkpQwwk8nDgodDCkZijgXDIC
QzbTLo1z5ToQ5TitQXIiaCFnDqMkTId5kDFdZoHaH3MeZhSVaSOYNae2/O841zcNPkS5GXrFz36F
fqiFXqmA9jYD+wvg0NtJ08WwM1MlH0TF1YIpCRJTMgKNc8s55ec7URcK8Wbs81oyzEbuQ/TU4kBQ
HiFCGcobuUuG+kHvRl891OoszKjtFE0yRk6qcLICVYNWloPUSmKxizJrymNefebRrxu3cjHV6MND
s4aTXK6uggCwT6NAzKp1FRh5IAshRSg/hJ2i1o5UDWO260BS1G7DzuA6sOaAlD/NzITz1fi3Vuuh
cDs1o6LfT/gfhMrkczCHHaQcTHpPaagZ+QECR4nw3OVaPIum0ZZQOdJqNdA9OZqmbN7Madu04NDR
SiOrzLGLmw6RLS9kKOyofJBswQtZp5WlccnURlahTGKiuIGqBELtqYWihB9Z2iX4DOEglQd+KPv4
Zi5qTryRW1+YVUf0JXDZTxH+2hbE4zkoqwxfTAtAJfHlJNUJRn5I7Cj1o7C6ygY/4xVbEWOOa0yw
7AXSLvTjQXWksM3GvQFYQ3+l+5LYP1Uoqst2ngWklpHnwYzxRgP6FeBeyypO7129rObhU28URe49
3e9aabCbOqkq/Fyh61Am0CR4rTYcoru+6XrfhthUy5lcJYTSr5D30/QB5OHg3jJjFUpeZj+roFYD
UZUghi/4YmHcmf4ctuqfWNWS6iUFMSPwXaFWv/RVnEDVl1czXsXT3BRytu90NYX7HyJh8FEGbeto
m0zg8LnJod01Q3EZksx1YxXZkGu/O6hClgQGN+Ygt8BUk984YGJr2odcaQptp4JTMFcOFc9xcnSX
8kCGXSUhuC/BWqXX8TQ+5omoJEgR9VkKboJYl+p9VIK/bVfGkWpc86Gaqzdd32uxq1SpEXxC4Dmr
c5zcWNe2ohrH/Gcd4YvcDFEt1aKZjbqWQ7Kag063RETa4ji86fI5h5gIp+Pu+K4u9+PwDMJnPXTa
UPNVZ5xzo7d0Tfdnp1PkwMg2Qwxpw96WhLrIJ7vRcK1405ehHaOYLbj9RjcfASzTQK3FTxXoilIQ
p8VOIfdBPFpKDG8coVsbCT0mo91JF6cpN8CeV5fF2OFUdtHU1K7BSR3+E7PlwxgcgVY/B1Kzb1GL
UH9LfjgGLuDmo3LT6kbdHJRqCAOoMDfcmF/LiWiU13HBdyFoE9uME11ZHPryvpS4OXkowGgDeopQ
KKNyFwXQMdp1uGD+HR8MRvwc80GTH0BLpcc3RdVopbaFuIME2Z28kUX5yY97acbEqZZLmalxEDVz
MZMRKYI5RBFuDCMwWHm7JAiO400BAwSAw1TAFkuh0c9FBXqdHqyJHkF9IF/fdQ/hjlUmXnmt9ZOQ
NlGXWGI+5mgGW2IIU0VwbYTzTvh5AY4wERG6XLCY6oBAU8HHpNQYWByT37JXZhZ/k24hEPIkkFq7
BSxCaE2y9Q0lNbJFFwkqZZWqtXPTKHElrKJzsRct0GuiBUqEJDlQle7Y4K1lLxmaK6iYauDhNgQZ
mIvLGLtBob3BSPpvkkZ1wEOroNKBAjE4DFillUUtgbJEvuhZYKMUicpVEdlP0GEj/P2LPmJVE5eQ
OMoMFdSLM5hrkjj5rZgku2/MaIchNku05u2JgRmESJIDukAsj4hIf+MLrpxMVG9AyIveJEYmaa2s
rNOCoRFirFNyc7u4jvzK8rfq9q/QKea/M5NLR4tx9Ra5KVk2BsrAMwUeXkwUXu5uXlayVInh78pR
vc7keivHeY12/DF7IejD8ooMDPEbVtS8EqJf2qWSjSrqQC+aBr8JM5HsEFYU0Ax4ZNL9GzWNRW2M
WiR1WHmt7iC7G+NyoJvwxhNd9cwjM2ycB7ylulFdMAx4rCorpZWHxFiVeCSiIlH70PWFW5tVXw7i
JDjdEf1Z3WGMzVX8fWePDsZrTlVIqdr4v9grXt4ZgnhEOkC03UVNpxZcZ90oVhxAbThL0oZzJEyi
shF75Epc+hwJsm4yQEnoMgNjTVlJjdzHELP+YchxYPWISjHRbOC5/PqIsqxQ938Uxgh+VvuQ/dsc
bXRe2kf1w//PBHX3kwRsXSgaf1TVBP6oQOzA7Kt0Zt4Zvfm1pWUhEWcCEx3gvUaFFKEWZWqsOAju
KNqH+kq6M/IzYqlhg7lhzRois7iVN0A/2GBZH0HGwGggrtw5gJnwNPGKroILhi4Rc4lRtlHUf+T7
fi8jTyVpcf8sAr39707guS3qfrfJ2MRp0H/wO3gzV8fr0GzZJYuVUgwKPID1Iu8FaRXGSi7d1xRG
Ofp2GrTWeYt3wB85o5pnvCVbwLc8Q7HgNBkfcOmmYRG5PmqkwHEtQAJTJoxd1Gof8bbdDrJZHrSb
/pdyM7iimzo9xtTsqGXYXLnNqFeR95YEFqhrXS6y1nGVR13BXpIXkMxVA9LIJhtbuWgoG4Btkdeg
qgFcAmUmHbhU7AcgwnUvjezEKQCJLYBLJSxq0Yuimt8wuradZ0bp1mHK1cHIdcOH/ipA532jXcWu
oIFMCpVSpLbg7f7l33SM/TxNM1GO63yl9ICN7iuzLDUjNvQv0wzRYAem/5r5yhEPuDCEeRcQFKEp
pdN9kHistXKaxo8aocSr/OQGqIDOdwYCCFDgsgKl5VgPBl3gjv9njYoBDeQg6swPSHcBbwIftYBh
bQyhaNeYEO/x8UJPfWeixpYBxKVR6tREUdI1ei7gBurevC9ekTtbcvdBGBAGdJsUvcBTF7j6jcHo
/665s/PlniZXzgLDQumN3AjEj/qlmcx+X6LPNgxm6SDkDTffwBmuXsN/tpcuX/oDMpdIIfejepaf
xTvVI/QH/q2/Jxek92avBdikBgMKa5OXNxOlRfS44ebgBpC1XN7MuB/VuePrN7l2/eJNj+5niTEp
tbyGxAIOKBoU6pKtQ6miNGzn+i3jniOU9hQ9tH/sN4kQBPn5gNTj8aOCBaFtKiR56ZsPGqvH2R4f
SIDdI5iOALp3vyMFv1wTsWgIKIxiPgK+83LXxrqImpJL3gL01YvHeCpZbmR5u2EAIpdk06BYSCO4
wk5Ash0lb3yI1yeCVg8yhgcUW3dE2j45MMHY5P5eepNLe9T9rnrwWXFx8lY5PTg1xDvDlK0SitkE
2aHsIq+GglRrfWNQgrVQaidnTRjVTEreSDjpByfUJHDZ9Z4w/nW34Y7XHr8+LcsDj1PII1EH1QYS
aTpSCWQMvgI6+TYK6i0Ib4Opdga+dn5sBKJyvII0lvBMLHgSOzQO/LR5hfZHFE5mVh+T6cftOA38
oIA/k1cbjQiaoGAGS9JQF8IR4F0AhXtQPp6IWmQ7ho+uzdERMYLUMdvVi6MPs7hoSEFIWLS4bEYG
/VrUdY5QN3I1N3bbDXrwEBEmWDjf4jasTvzSF1MGyQ8688U8ojBI9jRH7SCAraPwFCRzgoXiOwAs
rHdu4Yc1oJugHSMgTEGgQl+7RAo11EdTsqf7zuOczh3233D3i0NPmaFuW5MrwGc26ZGEluExA5Ci
dqq9YGU2DyqLn8cklDnqjjVZMhUKzMVb7oWUOQjHXwOOP9ZbsmyAw5AKUAZOB6JJsG1ffio9QGMu
kmHEAYs6HjB9xB62pnRH2DvxVD8IkJL6ediMg0hSRdw20AIven9zFrQ6yA4+lNGN3tFCwqEMDwCX
b/TRJcEXv2FV+tbO5IVJ8XKhSVFIo9DGH8Gb8kLwoJpTg4oKd0DE92PegEVz87RACdgb+BIMsFDf
z2+EPGzz6CPcSm6J8kIDXh7Q/7PD9JVziWX9z5BBfsjZVavHKZnGNEJuP4Lr/za2yVCVsoPeDPAS
3yF1WFRPLldGWNbPDUqThgAPK5NMUg8j44wFyKRPNOFW1Ju+CXSfN7Fu+TJIh1lCrQxYJlBkC6xy
PnRNFQb+O7nmOZiP+92wF8Gm9UPZ9b8+8twQddHrcC7B3We8857u8c8QQcLkbbDVzWEP3DegWizA
xNrBRJ0Ph8QANauE63C5oeC5a6ClIr2LnvACPnlMcc0Q+dN2LWZVmOiBRW0drfZzY9TqRk1Neci8
wBho65H0+262JQO97HWtPDoXlqgbgNGtAoO20nshI+Sv76dy+/V7vb5vKF1goJc09el6U1nPXYxS
wDvxyOQgJq9kXCRDrp//YXmPRQSCbdPxwAANjfADg7zUN4oLvRc4/n1Kt4N/r6B6rzJig7XtAuIT
2mOoBRHg3qWFKTZKX2lmbBdI06TGHBNWvWfFAia9AAcAFga0hnTCUmv8PGfG8G48dICtZfeCWVni
MdpKCFAnMl7ACKiISsNlgIqYDSRa6AYYGKFYRNy8hjb5nA7v44vkgsHVHn8JV4Rn278ls+wR6AZV
DBRBXQkgcivfTZvYQt35RnusHNaw2xLLfvlbaDfZzpNYZNWAw5LvO2t0/d27anVOdJ/bkQM95KvO
rmyD3LvU3I2ojjKTf3KzLsJ16hdQR8iXglbhiuFdfY0t1dNB0IfBNN0GFMpM70P3Q7kD9Hb3jfG0
lRcC0014YzXER8s6nxEP4DNrqneSqEab1C6s6Tha4f0JbWPz919fy+Upw3g9ELcG/DW+Pc1TJU9N
aUhz8i5oqP7qv5Tg4eu/v6zxoYmGIRlQ0gM1D7k+yq9UoOL0k1F7a93ZnVGWChx1G3iyyXngJ9gy
n4OlwxQkoNiAIECirQBZenkvQ6UHnCXU3/Tr2ZVBHKvv4xsSGBEeQ8bKSATyzwkBSEdBHRZQZcC7
QFaDWOzSlNKEsz837QtBlSIUw/UcNyRyzp3IZZE3Xjq0ky2imw2qX6SrIFKlTiMEqzllEMeXpEf5
kLuKg94p09ufLwjchEQFHN5GASnb5YLG2hchnMe/GA8qBkyFq3Ejm/Ou2iJmvmIx6VHPwd8VnRsj
B/MsEIoxz1rLMBY911vIVh0Qc71U29RJDlDj+lmuvzRGfapWj4VEzviXeFvcS4A0DvKtca3scme4
4h47S1RY+PmVs3GxlRSQU26nIZ4S/kU6qDvw1uxA/PZANjLcsTMq6ootV0e9RRjFNJQEq9MeyNxb
dc1Z0PS+JnjGcPeNXIe1Niom6QDS6uucf0nQFJOwNt0WD4SbGXNhTK4T5too9xEVIsf52EhirPOg
MW5H+8mVQGeeHL6xlYy10UozTew3HYetjJ6JYEd8INPk0KJEyRdgBlZERO4T5UDODwl9qYuxbMUR
xoK3GjTMf40pHgDpyFEjtr+6zAT+c0zIrDxCcrwstKsfgScy0kx4yXSwAZDdzDkL22lBw42QqaSv
hr0JQQ3L8Cqrq/zHLD1b0U5V28c6/yJ73Iv/XIFFQv6dmsW2BV+eyW1b1hDJZRjz32WiKw5yNQTo
EnU8C7mrhRH2xMwT5YcYaMe9MOaAejVmN0rMScLVXUW4KQoCNG8XcGUgZZU8GJAKmEmG1gtJsBIo
cVuaVdTY19bKUErMmdyDFITj7zJJ3oOIDV0flNku/Wc7VxGwcjIKAaRmE7tS5/bWYAtOuEt0l/EN
L6OEpTHKWWMuB7gYXn7pJtBPz8geY+g1ezg40KWz6+vvEAyt3vzzBVI+u9DjeIxG+SWAQCioaxoL
MErwSR58k9uRkY1/dVDPDVI+W1eLMOJk+WXy9OSht3mHDL3yt23/NDrkTWcFuSubqqK1BK0eNCTx
FFJuWy8aBbp90bHuu35LeAJ5tRs2jC+3cjwJ/wBSIQlNLOQSl8ckSZoihADLUXuQr4M3EqiQw4JO
vKFZ6gvps8bo77Ae3JVwBY1IKMIhj4C+B527yGHf522mvMzaZsQMfcC99dUrY2Ur9/zCBnHlZwEE
0DSJ3HbKC5ihMAyNoqW0nfqtvs+2tTm/khR5HEwoSumdK/2weXC6EBfGqdsnDGFdRaryUtodCnEn
slF/S8jFFIwSWFBcZZIOrbxMoFVRRVThUHhY1E1HOY2acQyPk+9MjoDSabtBn47Mt3+H3mH5ATUo
Zss8qUBj+o8u4fuToHd8Uh1V/Vcp2bL2FgWsd2G5IJgA7dWJywTFFOp+xwkmbua2RiE4uQFpP6H/
7U0IZjjz6zcu92VeQD7YpTXqcmcTRPjCjlgjDgyiX1eIba1hm7msEu3yXGoCIcrEC4RAfTG+EIVB
JBsttq7dF8JeS+7LbDKJCjgPYeWv78DKV0IFHbNJIIQEgTJdUhn6cIrDdDjqhedDzHl0tJDRWVwJ
0zGhd2aC8vzzFPRlkAzYt2CTQSfWJW0/SNwSkgrw+s7/YkUQSwPHARGNwDG/vNRJq/X+CJFfOfmV
FPcqekgxK8tZxiPISAmLjkz+uWCVjNVRqOMes4Zgmwkwmh44wR+i6oV42Z1+KSxzpKB7GeTBHLCx
KhloQbGI8hRpr0864EjH1DgkyU2QgbUPWKFDW9ZmhTmdWrcgQu98fS7WvhoyOAk3l4xQLQ5GCYty
7XfH1lZrk1TPDdRE4xvf7DHnyHw4V47hhTXqjIRtXCQp1x3VxAw0xEBoD9ho7BwBdy4Kk3A/19aA
atHXizw9ItTOokiCaRk0v6HeQE9WqVzKT3LbHzFeAo8PcrRbQBEReQFksxedbJd5iMG2kuVfGbpl
qChzM1e+4lXA701+AeTv0ESm0vI6AV0NMgb8BOODlGcNq4f6zxaa8W5//Hq5a5sMdClaByhvALlL
nSNFSIsKkpBHBfcu/igSOBcWUollgvqOgtFk0GofjlO89WNgHLNtYDDV58gfob/a+TrIjzh7tqdm
gA41jBCH0uOLxS6BKHGKGd+QjDX1mD5lJZLUQNXyz9ZRvr/oC7VOc2JScpsa5yPxgHMk/XaMx9ae
72SG/fXHYpqkYjuR11p9rPC1/kNVxJPJss4dk80EXs5h0+bu/9MilfZ0OsTs/WY4NTyjTTZuCSp3
tAZ9C9loWBTyH1XATy8qqJ9ENEBkFKUgnnL5IWsAobsBBqX4PvDRWDV0xiauHUcwK2DklgghYUTv
0kAIaXTo7Y1HbroCuZw1Vvd1mTPeGwrl+3cV50aosxH0GJnhg+koGJDIqB8xm/OrsPorQuc2SaCE
+SsM7N+LvMksMa9dhXPb1CHJtaEtwRB2bBA/2t2zgvFDMjzBH/wHNGEgdvVTlr7/LBe6aXhhgSzA
hO3lnuoSeN3afDr6T7pHfCSKy+MuDEEK6APo1f/JLd+wK5arJptI33nlH6s0TFCRIkzQZdNRlyeb
q3ZlCT5CIInmjBU+iGtbCho0CEEBJrvEWuW8ko8zJ+IWCC9EyIdzCrALgA4t2kn3g4vRbSt97Z0a
3dbENlBj6T7Du4LVullb7/mvoK5GnkUoo4risX2J0fPcaJsYBDjSjYwGCundVPsZXWxW3Lnqc86t
Ut82iWeUfQYRPofMxodQcSRhjQ4Cl8KNXIEV2DC2WiWBz5kj53QxaiAGjrfvpJlkSVCJtGaP9M37
19KKn1gNKtYC6aQkAllhlqjYVhCmncgxyl1wXSMUlTfhaCqA5TBCjDUPdLaj9FBHmcuz2mGJkXDH
DW7o/4olhts+Jfn01Tg3QT3rNbBHBbCJR17gvFJtHyLgj+f4V1Lti6q2p7m0g2I0ZdHDtJ9ZYHjU
+AyGGyUDb2E3uWL6Cq4OM50qJ68tvwGBib4rW28ur2TjNhVkOwr2fDBuotFt4meIo2nJtSTehf2R
nxOX0xRn0ETGrlEYlb9OBhxJyPt5jC8gBaJORtsrRdyKqDnUiAabGfRTpCufmhLmIh/TTY0EmXX6
yeFe7uM/Nik/nqR9X87YR7BqbATo/9ROuGF3BU+o1IUZTACgtEFSFPoICmqPNvYkInlIbuQ38bPz
Ake+7S3e7dzgrgbIiPMgYYHeVqIwBSWY1klKfXblhkwbMcgtHoPBlneli3mUzsUUa4axQgu583Wx
BTXPtWTG+xklHYCU84HxbVcv/dn6qePKCUFTopt4HBIR5MNvUcgIKlY/49nfJ/bPVjhlXaMIHaFc
nF4n6V4WXaMJnLKMHB6JtCBZ+vSHETitXvIzk9Rp7UOxUgtsavtBaIdJ/Ta6jhzCuoE8jWBBI1u8
/9omaxfpw4oeryBilQIoa0sVU9EN4zNRgyp/r+CJwRzgEUx+0njdKspjlVOIcyb6W4ixpUP4rpqC
pWAsDOVpzGmVSA4NW2QVDNbWdm6Z+oKJrMZ+UEi4/AZEj7QNUbaTtxBAAh4uRhWVGUWRQ395JbFC
EIiBWFkBcosOaRT0NOrO0E/PHiYs0KVPPH/Du7kzbZjZ/PKw6GTMFVhrOGYiV395PscObYBkzl4h
AJ26qoqeb2xr971Vgm3SylxlJ6JR9DNGFPIxYRQqMicZDLCjUJcu6yUICLfFa6Vh3rveKOrD18dx
5WG9NEB9M2Gca0ynF691YXYpSO8FM7ZJnYdP0WnDBXBZD+tK2G2AmRkRGkSgMVmmUjdAKNoul+v5
CBAVtNyzXfz777AK/JlX7YncYHbov0F3s/x+l3apkBtEAlKiDPNxDu+nJjJ96U8dPn69myS4uzyP
MHES1AacAuOD1NeaJDmYxoQ/FtrgxFVptWm3H2bJQUPuVtXj+yaEBOPXJlde3Eub1AfMO6WUipA/
KgDFHCYnPUrQulAfsz1o267TGw7Fx43KcGIrp8YQeDDf6UBAKLiA1F6iSm3IdcAjl1A93yMW5cdo
j6FlFNICl9VoW/lyIANCv0TSwfK4qPYYdV5PfS8c+3aXVxAU0NxEZ3w5skv/x953LUeOZMn+yli/
Ry00EGs7Y7YQqchMavkCo0RAq0AIfP11VPXtJrNqm9P37Zrt00x1kgxkIMQ5fvy4H705yNuAuw5d
IJBHjKPN3YqSZOiXfrDqKzPFVpusL97Tsqp/GgBIIFgckHZEh+nn06MpOFvETR4kbHp6cZF66yLb
Q5Ml/vvLASyYP8c5ejNYgRVsmqwH24QyIR1wqS0N5S86i6v34Mf7gXlP8tej/nx100+DHiU9rc8J
83GpteWdmZ+zPI1SCwrN5OD0+J96Z4E//33E/3hR/5m9tec/Zm7813/h3y9tpweo4PCjf/5rn78M
7di+8/9afu2PH/v8S/86696aKz68vfH9U3f8k59+EX//9/HjJ/706R9Jw6FucTG9DfryDV5A/Psg
eNLlJ//dD//x9v2vXOvu7Z+/vbRTA22ty7csb5vffv9o+/rP38AqhHEn+lJAYkRWg2wds/0fH8f7
/YcPTzX+zn8/67f8y99/exr5P39bIHX59v3/+d9AK0RrA1iGcNFAh9tv/2jagbN//mYa36By6sHt
aLlTgSBjK4zttHxEv9kOtiBqQt9rHDjhfvu/z/Xpjf35Bv/RTPV5mzd8xB/+vCWW7wmeMErnOEmW
TodjwF9lbipJxx91ozovcUTl9UDocKzYMziV6HqKYB7dQE4ZNLJwsPWws3sTtbCorLshuBxLN6tS
JBai6oZHLJShTaFyUQ5+bFFouWRxM4PT/vL3F97/b0vqrxdQk7XV08cVhB//fb043xaDFUiNopsH
Oc9CG/mxfkzzG4oaaDdFfInqk7swoX9fP8TBKgHHFy3SAO/QYuhafywgYgbf0N+CUjReOwh6qDH+
nRUESsenUxUQw9I5jBIAWnrB2UTP2OdTlWScGEYlnvEUrF230zTCoVpA6nx81ymdSMwcmffjWzX1
qm7v8woySGFeZTl5553R1Cq059q1sljnbpvX8aAALlUAxiwbFcLM1FWzHWd75FCx8VMXKgeyKm5G
b5x8V8alHzAidgHpbVcnhDkVLeBAkYMVAlkCXmLmw7qAfRp6Yhn3Uaqo0pJn9yLv3aqEZ5JU4hY8
gMBZpZY1d9ekE3JaG3Pn6qehmt20CS1zIOKktYRfP3lGXRdx3ms+bPQcWNkO7oYN3AwyI03nB054
T5AP2rwZjIgoY7YfnEzQ7qJq7LHY5Vbf4ZvCWA11+c4ZB2eth35gYSlGqdYKkqBqNZWdk0IIuHaM
uQ9H18ItF5KAtSiu1KZ0D95Myk7gB4hQTURb3VSbzPEVBlZQtToZla/B856c7trjpLI3duub2Xqw
akXTUFmihxJ2Qe2qPmtzQ2P+oIgsexqxAu3GRlhnllk9NbVO+ykcPDRQQxG5B06755bdBtNLLsXI
95Zj6dENkQEYE8TBstlp13YLWSKoXVszDyK/HLRzkfamVVySxhDzfer7PNtAQIuQsBh5STfaIcV7
VqLAvic1dKUG6Iq543jaZoUVoDqQ52a2Lf167OHi0ORenVjEHXoo8njZGHkmmb17JubePM0t20P3
JYNASNTIoYagmnZEMG2IrlxIxOuRqdVszYE6q5VTjpHyOOMr5XZcQ3pLTXaCSYY0mkMmfQ9VRvro
d51/r/JBtHFHAwiqZWPbwkgNsLEVQkprgqK+nXegILiqHOJWkolvsnHsoVLtBwTKYiZ8DKKe0jKN
LMgh6pBlcGlKlPRT57ppbAYUoawclAnbPPBP5JCPQ0j8AtiRxcikthryqcYKffwdfB5qP383Gz4R
vBWTIVVum57ExkRnEY8KolurApqjXahluuBxWdeAIt62zjUUF60p4iBOQKdkdtI2cuehVKH0bXGn
LZcB9prVnJ9OU267EXaTIddq8hBAk7R23mSNRvrQGUgNKldblO8DlYyioOLOjzZXZRtbg9DmGj2W
c7dqO8tp6y60s9QvoNgjZSdRiZTcTlcNxAXRf0AMEayCFLZ0qMt6VEdmDSOuqAx85kk0+OWGOCND
merIF6yBPTiWSXbdZn0J5uhYGd5WpF1Ndnhvs7/mJYTOri02Zz2c9myXkHXWtIQcZMmmJpyFTckc
Qsmu1FCpws3aemvKMkYVJjK365OxKoLU27rSaFzrUAxmniUMWmTPLd5TX0MgD4fghkKeDZQrHeRl
UhS6N7YFdiV0wXkRzNGUQQujCG1Z9T0U1+hiFkObDmjRNKcqw8aTld6njEr3vnRKA9RU+BSLsJ8K
Rad4zNM63wliVM66UIxXoWUXrtj2btc0K7sMBmqFfTPnbCMrrPWQOn1vwFK4z5Xooa9dVHpV9e4g
Yapa+bm3y7RRBgh1darb2HMr3wQA2KYVXAbdfPafJWTt4GJl9rIhyyqyNWsiuzYqFy1ekmrMPWl7
M+ZtWstYlxasCKDe15ZQtfIU1NiMCYvrWqhUGWYsTFGoNuK6k9maE3PK7uAl38r70u6yfteMuixX
OgfBc93ZtNc6bKUzkXv8J8d45rZtdBDq6z3Z0pAxW0FQPlcsmxPZQ/cSvlfQqetC3IhddW1iNkoQ
hy0cHHE6eF0R4VEUXfvaDsiun70yb8MG9R3Xh3RZnzqHoLDztajk6J2Y7eTRQ807B1JZrYbuXJwr
r7U2VoOG01u3HETzLqEEm6I5q6qG9grHYSniwTBatJ6qYq5otxLl6MJ5SDdGX+8gqOfxQ2EW6XxV
o2InLlzBmAnH4AykomdGW9s7tJCMZM1wQptGUBZXrJOoyODMJzY5oNbe5nsjLXwk4Rnmt46qwZmm
LoS1cmrrpBdj8/egDbSaQEYfoQOK6ABTUUM/KqB7xSgz4lhnLpGN947nHf0NXvBMvxDW/5zaLePA
rgNCrGDrW3CtOc5VuaOVhK7boSwYXhoOaf4FHe2IjfDzCEfpD62Yp/w8O6DikwVxf+jn0Hsbb4IH
iHQmkHCAcnjx6D0PY5hWq0VR/99gLy+Rzp/55Y9ngF0i3GFhTIKI6CiBhXFhUNRue8jeu22d4BDQ
cF+4E8/GFs4WcbFrLthJ8GInORpg5Zc175/m2F+aBqAnBnwM1KfjOGxuKvgDs2ZfQJRpZ8cFQH9+
4sVTXL6iNw6I45coEoLIz9/384jfmxA/oMXVpHvik3pfbPPNeNPuadIl2bW3ghrUTXn3IaP6PXP5
i0wFk4s2MrTeouMPadESv34OM1urnUhQT/sxWfRFdz+a2ApYuvfxOH1n3rYrffKVDNXn/OjHqD4W
Ll3cv5Y2ms+jQgdWGJ3V7hvUS3N93UIqcuKHln1RslxWxqeVgy8HCjNywIUmh8Lp52GKlAoH6oZ7
mz5BwDK2xwFuIV/R1Y5oSd+/DOAV10Tl2QKgebxCOLcLoyy6fXM6bIt7gOwQCgyAsef3zZfcnOPV
6ABeWbYANv6vzHLsqun9KV2UEdOoVyKaKvdvoTkAf5cRKLSdocaIQY5hWZcGTOvA2zJjOC9Lcz/V
eTwPxQ4Ko9u/Xnu/+i4BGnMWaAqNjc6yDz6sc1DXSTCXkMxsLURM1J/DNgu+OCGPCOU/vs6iLIV8
bNEp+enwaGC/DeLR1nRSaOpWXQjlTqQIBLosuYHEoDnz/fq0rvIL3atDpb4y/z5egst0YvX5PkqH
v7BXmS0B2xaEQIVXVef2OJZXNYg7PHJdXHl/PZ8/LcQfYy2CLL+0WVHSUaKiUD2Egeccm6E9okoh
wBbzNmXwJdHjO4jxcXc58CiEvQN01iCJjPzl6JYr8sZFcxV4eJ0lJcSGZcXyInHK2qMnJLOr8gS7
skNKlKHx0UFFgQB/NKOU8FLuR22zqYo4bziEeIq86NZZaWR1LI1CGWeTUQR8Nbq1rU8F7cfp3bCQ
2llupTa6rXLph4ZFDL0RfQ/7V1tAjTEK6kJAENEoPQVtXj1DnTkkuSmnSyfrDPdEdMDigBf8AUn9
6gD9aRWDuAZZTZwuuPWh7X0EjNNmadnl1mq4B5wTmaF45qG7/i6vDU1NGrvx9wH/Fx78zcPU/jH1
C/r4CQ3cPQ0iH/+xHZEhv37EdJZf+wHqENOl3wDueWAAwW4Lhnp/oDrE9IxvBpBcE1cOmMzQl/wT
1jG+QW4FbwmlG2/RsQ3w2e+4IMFngIdwecBLAJgP2v6Dv4ProMj16U4CVwVCEwYqbehKBo2VHkOD
PqssRnHwnU35tgVvtoWJj7a8jYI093jIZx7q4dSErcUdYSGSIFt0IYO3artoEltnNeR90QVgQNnw
rgcXFIUzIBA8GRYt4U07h/x1ZmsTti4wLbTjFG0mWcQN4OVr3m0LMKH60LqVa53vcrW3g7A0Iu/N
7mLaxZ231pDbho40DKHzTSCT2ou7PB4veBlN7qFwz4JtXoaFu/cePKDv2d7yTrEp1grkh+bUJPdW
+ipxsAV2LM/z4Daf9uBbzuxuFHdUPnJjzQ7luDP4ehq2NRqlyruiYyhYRea78sJ0irz8yZh2vT4R
znU77dRTTvZ6uBgtL7L6i6G/pfPGd8PK2EBSK5tXxVOtr7LXFMxRgVbfCD4W8nQ87Q7dExvDDvOB
Uq0RjcAVtlYY3E3W+fzOD92uyqJOhfSBZZFfHFS7Ml8hfU3jtt5aiILaBPrsM3qiEfYZiW0ntX/d
+Yl0AMWtCHq2IQHx8L87m+sF+F+ocf/zzoYyNwDs8eOeXn7hx552nG9o2EAvEbwmFiM4it3+A6h1
7G/A2SF0hbDVhHSe9WFHA8RFYzZ+CwnYdzj2zw1tWt8W12L8VzQL4lMc2H8H6cfwH0NMXOrAjxFB
L5kJgP5jNT0glZUp7cALnXWwIyFAmgg3Hg8Xs/oJjb/5qvyK0Hx8z/8+5mKZiJQXJ8xRWEscWrik
x5iLjRW6jGO+MS/QTA9qUBp9pdCJcOVXX9GGBjbUcoClHctO5Khy0HLGcMOwcy0WzbRJKJ1OgVmE
gcbJUdabtOp2pd2EARkvhAfsuRYXRn1Ju60lkZkJZ2fONIbl2KnXHlRwUftu5HAVITGBbR/8CEw2
AwHaFPSR8fue9Jup2jUD2wILXZU2OmOnm7HXu5o5sRjJM5Tuz8sREg0ig8D5CZ1eOX10ZRNNCCqU
dZbSIoYS/L2wwMdW1hYoy35i0xObpwvUZvY94pZhLoGWcnFaiHxtSDMZfXIzVPZTMVhXQy0TRvdE
pSEDwYvZ7wXr4tatI+IWSR8AuJHXg54uh6mO57RfMzWGwjNx0J7V0xC57ZAYqRH6xjkQqBCy7JHh
ludBKaPZR7hro7MS4LnbedFIvQPLMx1VJo0zv1z54Kc7+XjhD3RXBQHwT7pX7UNrBFlY5TpiXR/W
VXPGTGvNuiBUYkjMAT5eNN0Bwg5JAV34HG1qDz2Aykw+FT3kHdDqGGbeeGqXF7x7h6Ie3M7lwENE
cfjm04ltQ3veL1SoRnFREhb3fvCM6gSA1C5p9VPlXPYUWQ1fiNFh1jdxUbKVpaYTMdZxo/pVmcPE
rMByNP1N09mRl13XKo0m0SVcA0mdA3g+7IaMRR1tQgBbz0K6bVjUcB8cqJfQyrxVKUG0tpjtpsWF
VfI6ymoVEae6rXHz1KULlKOu36kc1sFUwZ/U0avBCc5TB9r/nOan8LdITIDawL+uJTiruLigbDls
GgVbn1yty4y9Gw7gu3bfOeep559iHUVmJi9kyjeNhkezpolZwCZNPWcWwOCaQAzXQG3e3vqziujQ
n7WtEaLsslf+dIelH3FRJ4hMx/q1Jn4Eif3I7dQFtAsNkoZug+45UDNoVdqh72ZJnXlbYt+DNoGn
PBWODduOZ9vC0mrSvS7QqTCyUGnQHLV5aEmcBjQRC/5AKziHPNAMvapeTsMymOOCp09dzh5rp9ly
V98J+aQtGDnBvGo7TP27CIJ1Odkb1yBhb77NxrNRBxvskq3XpusCS1M6JrBr8lhXaFioESYYKloq
L3ymW69DAMJAfqBeDD26a4dhtVGSVE2K7zuFZW9fQWgjdKneKDZuM+hYW8Z04gJKl6XYUJKtO8Hj
Jk3j2qaJJmtTe7FfQ4etZHFHpmiGtFc3zzH1+cbQKLWkczz7YlcrI4IjCmBcicoBlFtmcP/IawWn
eSt7hRVCIgKSDEEVO315meIn2wr7q6vOhnq+bY3mQoDpYMg71eSXKVJmBrZ9Iefboi7BD4ejrjPo
yBUimRqomDtpPI9l4ujpyrbEpiYejpwXx7uBZONGg47ozVCtn1TIgdPOJqztPeiT9SBmGjbMyFJ8
xsKheU+zRyKzKPPsUDR0rVBiCqbFw/N17vkqd+w9dgjAupolhSdWrLU3rGgezGBGAroUSWwzKcdq
5XTeaqmPwQGG8JA52SEV+eMA6mDXlpdjM64CUu3tAoEiMe9zbZ2Nbe6GtUY7XqcCN+wN5wAa3bbG
UY0ZKxLmsBPL0IjeCvirZOyaSyMRgGlRsrISlvIIsHDiuBCBLWAll+WPc2PE0swjKMagqkPmiLo6
quVh7iEgMNL7Sqg7QoInAdccv7DiaZg3g5IXrB1fRKkuu1HsrGG+SZF1kcldMeXdouFnz1URz6XA
wINiodfbCFUlTWCDHULSC54wj32GE0ygv8kc9h2KizzAwBMqPuypL9Hm71827IU1HCujTFy1Zdad
PaFGYLYryZyEECjMetZKKrrps2ozWjlw9vTOJumaKzOSM9783CW43DF+aVdxkME4C/KEuIPUo4mi
Xj4p/MMS6ORvo1TRB7udD2PthDArjqxZXGgrxy4zcRU1xROSVhZllXLDnJYJVLbCOXurSsjquF8g
sj9fxshQHIi0oBHZWLrgcFl/AE045lzCsscNU+VHZgm7oPzJxK7UaGOc0jIuZ/oVrPBziLMkRYs7
OeraoF0eZbiiwgnVTzMI+PBVWNT5qpVCK8lLfxqAgZ9efgWAfjXe8vmHrzj6pQlbHIwXiMUu5WD4
X4BCx8gFAqjP3+hoEocazjHeiBHYdrHybUDqdF+cPY/tldpmOyeeVtPptl5XQJmduN0GGyB52yZS
B++uvPqKYgTyyU8R1vI8wCdBGwSeckz2XMrOcya0G3rVSzvXCS3uIeYXTuVb1fGk71CsCWRYQzu8
nB49kJSDbIQZlH/gVKMc49y2po3q4ItHclyrTtQqB0fGe2PRqHPve6wSmnkJHGXirLjlEzQyMjvW
WRu1LN2QvjkNBGylnDuHwF4mPbdSEs+oqQYTyrhFEJmDikmHUjRqR8LPEiCHrwYL4hQMX15mZzVF
CYir0EUMQ9MaMB4yVyuHudB1ZzzZ5IqV+0w9aOdyhhLbFIDS/+B1NzaUkWfvsaXjnUJdvbR5ZBcg
afbo+AV9HxoXp0V352sVCXanpRvziu1QT7+y8iZsUTVOGyvuZzT9N+edZa6Icw8fHuiWAZsvYK7l
v9P8jOsrg5iRhpiqyGEVg71uwCkS4XPimAgTdw6eArlFmMHtJ9XlvhQswUGM4xV2X6Z3HaR6hZpj
wt1bGHE58LSp4A6mrQND6OJbPDYM1ASmfpW65n6kKsFZMZXgWLtpVFRVMriQKedq2jhevkWAAuet
HEdWdYuy+WYJAex8PDFlf1qNdkhsCfb7uzfegG+VaB8Fb5r2G92pyB+aRw+/ms3VFjW3qDerU26q
y7bmLJwtEIjmE14i/qxfzRqrxZeIBKdsPtW4uAq9z9kNLr2zZmj2AgY68zTAEFavRu9StGUkvQzs
imJno+HCQbTuIxoxfbKmwooXdTvMuJUXcVm3Ow8waUVDqxzXCvc4HKFwmzZRY6IgPKNX1n01uk0L
fNrPSdTp6lICD0xVkXAp1+i8jo3+QQgIREoTUo1+XBVl2IJY6ty6LZ6LQu0jg2rXYMSoea7aAj1j
cAkDrXbVme7aNcrrEam+z8ALcMCNGhASgdNb3I+9fPPMeZOLOk7nGukB/JNmCpnxMa6guR9kNAwQ
zouRbgbhJi0FMmAasevw9TA66DrhcHF48wIRIcgOx7K/DVIZFsG40vKyYGKDKiKYf9gL3i2nt0H3
wLGF0upd2m2UgVKSQnfbrr7/9uw7YZ1msesjMQF44kMlZgYZ2Es644Y3baIarJx+N0PBPkDcYWX9
Sqb+ZZ1PIM6/0Wzfkya0G3za9pGj5QJ9ropcbE0ffEf7yq5vTQTvs/OYd25imnrtyykpB1SKsdzV
DJsBddKaeGVcgJVZrHrnLvfPXDkhVPfXzuy+SZJdSExQBtpCNyIb4H3s6CBxZbnvgwMwWex26JKm
OunAtfVLxIXelRhkzACtjC3kiYN0ZyMiH7Juk3p1yP1gM+grmN7HQ4qjxLsRxF3PaB4x/Cij3k2D
thkv6E4yD0KWaK/MbLnOYX2n+iZk7rwe+SFr3Ngq5K3HeVSpR9gHlTRYcZN3EPewd15xmzYcLAMD
/nRbl4MQ3JC1yhCLAsyqx2yT0mxdd81pM/To+aNxN0BVTz8OKA3Lrt7TsnllA33S5oUfjCGZjIRZ
EvUHuSZgSowDjAKDkxJLkfRDEjQk5KDuNHWxyapnMGwiY87xuqZT1RqRyaeDK9u4NtaNEYQNq2Oz
gHgyQmgjqFe5pZGhpF1isz6U82WR5zcVfzQr/yHF+ZrjXG0BmXfzk57MK1iCgXflhMDwryW17hQ2
cDB5a5AQo6pCH5oUK6NutsJGeEOt+nXqkJ7Mo3VXuS8EuWyaPYDPEw2SHPJmwwISod4dN8ZdOqLc
YZirrH+daL/pmks+livVetdW0ZzSQq9BTY54BhEjMIQdiWqyyc+dGW+Z1FvDg6L89DwRWPbJAj5m
dxPxD30vXivDQMw+LibkoWMa286Y4g9I0K/g9aPi73JVG3ACwpViLLjHcYm786Qs2IBM2bxKL+a4
3qXvDfSraARHte49XU2xESO2fURbUBrxH4jcJybup+roLy7mT6Mv0diHUAS+fXlRprCw81kIQf9u
u7TDV3fTCyR7dypx/h3R5V+EPwaCgYWjCqGDn1SJ4ZZQwilHemF1Sl4YPJ3VCdgo0SKQGazqGOlg
9MUcH1VjlzleVAUBcIOrQH+ivKdd0MGI0nWRxjmneuKhSXdAOpK0tuJM9eCAvFZAnwtjl7NXqm/J
DFNL8YhoOuqYsf3iaX4x5x+DoQUK/Djno9C2JyYEQ+B5N1t/8V+EQAcaiE00mgYhDEAXnST68JXs
wS9m4dO4R+WsYTKNLKAI4XvoavnTlVZTXLgODjX9xYQf9fO6y4R/Guqo8pmKoa9Hia84JtklDqEh
du8tSBjxU/sa2TA02uobkBJXaifRf4Mq2W1xYrr/xqv/aq6PQntbeJ1tsO+B590M0hOttoy9/j+8
UJADUZCB6g78mI8mNgWIQKTbw6QwTi/6J2ximHktXfwC8N13nwUSf/Uyf4GRgjkGHTrsJA+FoOOW
xpyxCc/SLVMMeYTHqoRnjIhggwAzDBRD+y94FL/YtJ+GO3qjMJhthqzEd5xRnbELGtJWfbExnGWe
PtRbl1WDThFIr0E3N3CgBfp5YzTONLeZg69kZ3MoqwHxoZsMZEB9o9n53q0S47ouuktKH9zBSPIS
9MtZJYLW60GrlZmLlT9tc/0+GsOq9K8lEJUgv6Z0VVaoETvNLXPpHZv1RttoznXR9Vl3O6uD0sKA
QJuDdVDjwO0CZP8daHStAVhQg+c2bZcQDI/91T756hsfzSoYy2ZvLCtH8lM2sy0aVRMzmxKRZxGO
T0Rj7QLskVUj0gtRekmTTidIZFG6Aj2yYkk3FVENYAnU0UPdduuqzOO2++LdH7V9fd/On17M0S5C
A4mfDx4es9qOh/okPyxJcnEFyGzr7txFrgLe2OgS/HqV/3LZoZzpQb6eAodf9veH+4mCSY1ooHFx
gihIuzlJebFwdxZNYzDg9vAH/aox8asRl1P0w4he404OFrsLYBtYWAOHq6z6YqH/4lAC8x3e1dCP
W5TIj6az69wiAMEX2inGWwAoirR+VM/PX5xKy1/5aTehHQWiCqjf/MTa0b2leEawm3yQQzwIDFYO
HM5EuvHG3QAge0TIqxgyIw3agV3dKLSZuygB/PVj/Go6oXUI/1KUkWCKd/QCSaHlAJIgzsbyVMP4
duJD+NcjWL+aTqjEgIwIbOFnSxEwMSEStryxvrgbS4aNc6Hdh2E045bpjQMOqUvyiObzGZ2HW+Xq
U7yYd1kGsWfypDDJTdDY95Dhi4YUDXEWOOQcR8CAVJdW85WClQ0tvNVfP/WRb9SPPWWBHLR0DIFZ
dcxL474DTjgvcdjZag8EKtFpHZXG42SPcU0eLeIkbtNGTT1EltGewYo7NAkABFd+MX8LZ+CnhfLx
SY5iQC5GbwC3Ba8oz7c1lIrrOkXEi7R0ci6Kul0ZsE4O6SRQGKtvHIVTqIF4HcjFTv/dNNhBLv4k
gXB4msTSvflipn61kH20O6H4CCMj6zhemmptEVCO3dDponm1aNCPb8sRgEaBxXrnaw7aUV/mj3eD
zkwQJsDKDHCNfj4Dcj4jnLQ9B3erivl5nix9tS8qMiMjxu26ar7WLf/VPgGnA7KL4E1AePvo7qvM
1O6mHslRlYfsGrzIdX4zX/YQVY6LTXFR7PvEf/3riYVty09vHpQPlHYDUCTRKXQMy4H7mtZz5duh
TsGQhj95CDv6N6jpAhQoElP0W3RTr5Qv16gghvDj3rpkOO9kvwqADTODRMpwVl7XwLs1TXHldhtT
GyjxOTG3m63t9yu/FBcKpU+BshlDDYMi/8+JTNpBnprzlUXeahQRLdVvhH9LUQkQnbHRpYPcGnAL
mnAWYkQ7oAuiQ/EZZT6DI0RmV4P3Poi7srmaxbBxgKVMmDsvbXd2PqMCYO3w5IuFd6SqERoaY9wa
FfYVyNEeShtSbBiI/Xos94F8Fk0Ruc7NbFQR/M0i0XjJaKDxoxqeFtyOIER30rcmLfaiqsrYkgBF
UOMoRbUmcJ9HuXUt0QgRWCjqMR/foA295gb2bEZ+0+ZWJIsRjU3z2p50JNNbA87EXmyBD9O3Eg0K
h3p6zs1TxU6pRHZShF5+8AxEQMUzn6oVGrHjUhVRmQdJ0+lzV43AOmDBUF/NUJXM8d2Bo4Wue5kj
cWy8U7jPo+xGIjQPbtqOr4LsykYMXs1oRumm2MfTeDY7Z8HLkLVnTs32c1E8tsoP+5SGHapIk9Sx
DtwmgvTimQyGE0mb56ZDnmCh6pFPqJE5kODq4MHF5nlVocStvMdRtJE9ohuQVVGtmxbluPQQODjA
mKaHYhxXAgy3Hvx/2aLFlDTl1uTZwXBU1FfNJmUnzoSCf3A9OOxiDnxArBL23wDmhjFxWsBlMzYf
qD7zgiupNkFHS9KDhO/k9U7An16bW1e/6OXvDfVSP7jDYRpV6RRWDTjGbbuC5EBoExpN/eWcXcKv
fJURHTkl2qQk6sINHFZKlHk76ARYZcToa6G8i5qJpWxyz/o2hC5gUsA0ogvmdUfobZYPcZpNgAG9
EJbs4ONodOHMSVXXCCrlQ66qfVFXa2PkocT6KLw5HgBgd+lwOmoEelAgMGa1rT2yls6JMp5BBY/h
7BSj3fxQ0vNMPvN+jrn3IjIrCUxgY8VDxtsoL0+IxyKbjlvXUqvaHKEWgzlLm32uAgjIsHCC0c90
qZtnZoM3AGk43m+z9lngGWZnjuouhXW7AIp9yctLqsF2b7CS1TMl+b52LrrMwHNOEdoI4xwLDrqH
J5Xbbua02/P+qkzJuz+1SebezcDEBwMmE/zCBt5G2IQS8AKf3xjd0+xeWvkBjOgw624sAyQm3QO3
3LlAfByUr3uOhpAOibhzqYALVfRK+AB2/XatcmMzFXvZdis5HIr53JAX1ZivHQnYXqodNy8t6yHt
nrLgqp+6yLcvpZkCG6Qhd25aX6BEO0Q83Yt6v7wQjaqBGpqDx8ekggV9PVTRENw6aYX67Q3+Yhyw
+xJ2zIXMNjP/P+ydx3Lcypau36Xn2AFvpqhCWVYVPSlNECQlwXsk3NP3B+197iFLPKzbPe6ZIigy
YRKZK//1G6pyGtt9cV2134t5C+x4uSHN4t7oVgGMMMFerIs3Q3Q3VTdskaucxuypLJpfdp54yjCT
HchHJdQ26IqtYmym7i2Y9TzoknSrd7vxrktqbxiuh+x+0E6q9qvpAerbyEXUtLC1YN2jtVLUdsEx
YeFnNQDpeMqbAdFP4JqBBd/t2lBeI8F7YzbpxayGtD1NIDqZ7pBxLYNxawCv6UKmLpLu8vGxF+qV
kh8D+sxl/eYE7RVG325hOq5MYKVMX1iCnSeHDKb6phuF0arV4xORoa451D8RRd6aPRyI0lnUir9K
zfu2o0JC0qZl06o3km2kjwvptmZYtS52RVB4oTJsJ6PhEGcujVycguCxUXyviJBe5hDfYjVwq4by
tOhXMcZJZYbLw4RMU2IdI51i2ZTBm5GPgRs20XIA5Nbl0IVcv0on+8nxjdV8O4VBB9sgHKlRV3S/
6F40BL4p6b3Uj6euCACs41u5gSKo+tt00lwfjLgDNe2LXaxlhKEOJ8P3F7r0plECWZWz1q16rSmc
/RqigdNnOt37yEBnVdDCkcpnvVBcxbCOooxuHMwCJePJGWncW4jHTJDyECDUrsielraRtDYq5XoU
posc6K5X2AvtfFkZJ2vcSJF4bPXCaxEJDu2jf0I5SfP2qo3VPXqvSJ62WWxWLrjudSOsm9Zq13lS
3g9+vZJa8Wr3mFNYhBoniY4YoNg1RrWqpKtSfA8M3HFiLL5QwFaD/bs7n7UwAZObplQOZltf2/6N
rUF3lB+NgEkxpIs8UjgH555UvoUNCVfG0cn1jdIpnjZvfpqzUCZt1RrXSvNQGWyyo73yrW+dlF6F
gGYqHBFHvA7xozVGSCeZGur9kGkcZ2mw6ZVbiGeZgs4n/WkkVDHbl7TH4+ZqSKF2I5sblGgzpddy
coiNgU0HkNsYV30Ax9q4mbK3hJbPoIqllt3FYeAWzf1Y3yUDrieNuWm0cFFzt/JwF2Z0N51oI0nX
gT+5SnlNNOweVB+zrhZn8tLro3abyM6yMQnANVUkti85zJOyIzWG8MrcYpCULmX8lvR3afOjZEop
crzOheK13FFtjOucLlaZIStzlCtnUDyEYKtipOXafvdFReXRLfsACV1238FiQBCfccyv2QvNKlkO
BUSfNEP+h+4m3Yd+DBAY0jAYXbiHqPyq/jSqdH0MhWf6kKbHsCNlwJZWVXg0QnU/GoNr2w1McD4H
J4k8UXYrdMwrB26LKKCxda9RbPMhxNsJ1lPmwPucEg/q0YGG2VXSl8tRT+CoriI0p6hctczw+nxa
2N3PiJoQ7axLzNSbSLq1yhqX9M5edV4HHo8vIzqF1GFHthuyvQ3W0bSHpZDutXhcme3NxFYB+c0Y
cLDVQwoAf4Gcb1F23xvsE4Pw0KZHkQPDkwHeFcNtUvau2VU7pd9DAQTewJ8k8a+bnGaxUj2grNvV
xCQbXbSwxCZpxDJLUs809AXc5kVGt1H3dVg5x5aUecv3ShhJivZWmVipRCfBoyqi01D80glPs7eB
9jJlO5S4kHgHigR12cjrotslxV52Nq16hxJUD2lqwXGhPUJ5ULFWE9U6IiOVWfzTkzOgDC8sFx+F
RavdID/cD9OL4iRURMUqSbaBRVKoJhYpNMnKia/McJ1KmByB4/jXUykvkwoL3vibNuz7XKy7BrUo
HgpxvaqKt8w80aWTe3UvAfTUVC9RP+7rVl6VNMaLgborFbuIeNBaDvhO+pWub63qxlY5HtXyowZV
OcmJBE6OibYe9Wfb/O6rB4rMnxM1dTne592udLJjlzVXOW10u9jXRe4aSXuaInFMDPUU0ANtRshZ
cbFsrHWGDwrd0QL3yaBChpFgW2eTqdQbgFSF22o928/rpNmnvt0qwW3a37aq4QomGs9PnmimKfJa
tFtbusocsahy+Gjd2m8ONaVyCAtMnjZB2fIZhFd1SON7q6YV7cf94Oys6taPd9Jc2wTHwNyLuL5v
1SMSW1vg9t9BMS/2ZnWSlKcyrVfPwiqPNZ8GDEevoY2Mdfm+8JUVJfzGrg9OGtWUQLYnwugm5pEn
Wn8XYtACu3CLSJXN/1iZ29o/SHZ+MKPUC0ggTzemAs8tPcadvs8CaJAQycehWxb2c+6MR6nKNjaG
8oEZeF+f2D4BDTiwIY8iXxTz8D9AX7noJynDDMdtV8JrHlVP2UgL3c0fLYxA59bJRZj5z6bB3DSB
0Y/cFHT7XPs1EW5Q4jqgucOq3I7HOcWrJSbz24Q7bUSCcLLsN5diCM4siubzN0fv2RhdQXPCwGeg
0eB0tTGgr3aDF86i5XV3zeGRDknL2cKLyv8PS+g/MSTYxiaBsaR5AzTI80n5HernlHmo20JBKD2c
KvXgaN+j4ZLF2tzX+QjIAfWg1JvTnmEZn2OZURlMPf4VJDrufGJckvWwk9azTZfYXJgmf3KoPo50
hmGSVAmFMmOk4hcqBC/6HuwTXhwtgu8BTk8E4LrtTzq24+YfRPv/xDv/NbPv/zPF3/2ZRx+sgOb/
/jfBX/uLwGN6NJim0CJiNoMm/U3wl/+aVXP8BHkgqQ043/JL/7LygcVPjDY/g3sPMX3W9f0j2TH/
UpH54GQJk11GbfM/FOzMYNa/p6UFyQ5oE2KWid0g5MvfING7qT/O/gC20bj6IdxCdYBos1T2OWGq
BAbcIMCM3Wwbb9TLUWIfcb0/Bz6DwbVMr4AnWqB9qojZ/jNbvLFfzaJrFtrVpWbL2ary53gzBPfu
RosqiMPWbFz5Jt+SJbGcWDtJ3/klL2dfxX9kbP+5tf4R0ftzuLNFjLXa9AW4C0lpVyXdmo36M9hF
i3HVlvvYhe1wWVh96YmeffdV2GsTdjFuvK23aZK5s5HybG06jXSz6ClfThXDLuiP6TOvNXheETSs
zp5CH59qKPDasOFr6HWuYd0xW4LDxNbiSsoCd/AdK16b4Her1hxnFoocJctx7NV+kQaS0z+GZZRS
+mPY+yvptXGtWDk1VzdozVpVSxg61SiQXcipXQbQ/pC6Qo9vxscodPQHpSyVXR92xWHQcowvFP5X
fbSHXOguLVkqLyWKtZ09Fvad1Oj9CRPU4KSbM4s76SGaLcrUrtR9PdQ4wIgIlHyTiay5TXp9Aivg
qDW6TlLVMlChMW5pthAK0ggNmVno2OCBOvxirAFhUrdc9LCP8yk8xk4Kf0At7HWU9MUa97gCGjtm
f8usiHqDc6rghRS5qq58U6aiEL7uWfao3Me5iHZxDmPObYN49IQRDusqc6CQd4bWGCsjlstl08fq
tZQVkLVH1bfXbNHjE2SXCfdgfB/8qJGXZtDuNK1X9lPZd9sISvRPwx5xQ6bl6aV1m9xnZqrcTWzA
kaskUANcUl2iaFEjsd2JyK64AqW7K0TfreWudQ6yZIhtmUrdxrQq45cSysr3anSGw5SqyaHEOWap
RJgbl2Mnc+CVx0U8TNR3iuBAF5q5symswtr2k15eD1aT3cptUgM9dsPJTxPrYbQzhcNuZm0HACxv
6mx4niFVNj4leJJ0U7Hzsy7cjr4Uvih6COjmyAVJoin00CjLmdwWGpFkHOMbvWxmXUJZ9C+NNMbx
IS50ThhROkwKdHjDfNKN0vilxfqEToNTvbY0pjhF5CJlHMNLHJ3gkSNkxvNbasbnJptrbcEieivH
ln7LzcZi1ZRW9ar0UqUsukCuX4XRzef3FPia/zslKCy6LgB8CSY79aqpCq9zXYVvmpWKjoJKa5AO
yVKc/jRrg8gjdcwmbclpF3jFCXvyyJQmqtSFJumKBUfTt75rAM/3gdyG66gVCoeQXE33U6hX2gl0
Cz5T2zeAh2ZlZ8GuTFRIfVqbVTdywRk5q6zkZlKNWc3iw+p0HUXo6zaTpFU32eUuFqE1LmUrlTUP
gJe4BVv4mHFJg4o/U6Js4XJl+0StKutbUqpa8jMUSgttUa6sAbwtoBmQWHTw3VZt42AhGpxaPEeO
nK0SqU7oKqPVfKvs2KTR3o008NVurZeWlq9kadDvu66vMW8hPiDCgisDxvaBpraNLIQDhCYrJ3mQ
hWe2ZjouOvbbfVu21XMui2rvjCbyl7KU4qUZKlHJmatlxTCnytn1ztCQ1wKj91WYkgagj1UlzFx5
SF2nSui+wrSfrKc4kvNHHXbYY2bWAs/iFtwpptw02yethXjWKnJ6HdsiezGQ3ScLta8gsVZ9dDV0
bXvsHaWEgwbgtayIQfBIjKkeW2WykQAVRf2KWGeAz96P9THFBGFVm74F42wMr7QKvnNdGrAOclnq
fsqKkI7moFmPXZeQBtmX6Uvpt+GVbqfxoqtQ6WQNtjdVH047iU6iZ3YWSLTt50vVLhCmt2G06Js0
2ZgYFYX0fTNCcKtM8hI9sw5knfd7axitTYAtz15Pc30XB6G+aaUCTC1Q6m3ZphgtxZ04lFZdH6XJ
SPZjYmlXGBkU216t20Vf5+raz0PHa/SB5Zc/JZjFON8cs66Kj1MbkgI3wOq40iY/WvUI3A423aFN
JMpiaTS9+VPKnGnZ10X9ptdtsB1UW13zfc4XCyu8bp3hsRbytMDegLSwKM5Tr9RljrS1kw87mHvS
GMDMMLLKFcCVzcL2i/GI02B9MKyy2KoaI5kwBjdVKZdPsZAkz2573xtkK7lPRi05pqUuLbtgyj0x
4XKBRqeEAwiptmkysfb9Otv2io4TiqwHAdwUPd4i0kGRULfxQahdtha51m+MQSDJ821wMtkI7w07
SteKkRKNNUnwObHw8ToVCB2/s2DZFVa+lEcbKcdoyHc0T/td3qqESVa1/4pNEM5uU/5zjHl2sS5C
b+wdZ+M3db9wssy5qpvMWI95AyA2I9NanZhXws7ZEUrTTnEugz0MLKXc2glmuZFuFTtRZMoygVB6
nQVt9hTHhnlQLSLYpwT1dacr5ZuaAEfT3mGnReqxSuW0XLGY0d0b1XE7gF16uaoML53jpKusT6al
arbaVq/lAaiySr5jMqW8tIaGfk7Hlu+Fdlq70tPQ8ARaQS/zrfDKLoW4z7rgt0NYvuxiEMWmHUCa
6z774Uyh+TogANwHTUoLQC19r6VqvdEUMzzQ6rd+FqbGbtU40ngzmmm/GuwkhVLdlaCMUfdsgKZ5
0RQiCa9saxUCrB0soeCRho/SVaX5nYtNXXtVTUmETf8o2N0DK6wom1IF/ngEL7noxHCKi9C8CjH9
at2Ca17G7CpACRg+L0MbhzJkA1K4bsSEqihRjIQPzuLWUqPjn6i65OCukkRUb6eoQcAiEeiHEtzA
Z3tv+upwtNthRswnVrLeXCT55G9zu1Z9hE5GhE97ZwMRWmkzwpwOm/rVIHuXbgDmWIbX+qE0eiYr
7JNcB7q2snOHyU+Ochcvy8KY5EcH6xswCUPpkk1mN8zLxiK2FNt5DNm9zDaqcOn4bcRyLdIiGbzI
tutghXIieZWGDlNAP1DMhz6rVCtfSEFv6uBRhEYvlH4YcK2AUknXpgpMOFeKnXVvqh2Ms1zOTvdC
4/vRKJxKb2oa+SS1xoy9tdGwUwO58mhLF9eSqQJ6am2fbW0z7N4kc5pOnJh6zt/adBWnzrAeW5QD
dluZu1LCQzjS65mZP/w0SjW61oamvLcGKDSBL03eZAJ7aVJQHVUJggtBdXS29d5fJ33e/TCcrn1R
m4h2E9545tpqh3qFlLC8KSZcHKfI6DAVVJBbOXh56ODFq6js2F0bVKtOo1SrRk1Nt2uNCHFYMi5V
uepo2g3mXu1HdVU1Y7cH1fVXjUSDaSjyYJ3kMc5uuh1U13aa0z0SIcQSLUQdmOfjRvVDplUUWo+l
nrJMlUX7g82r2QtpoiMydll1SFJejU5Mj4fvWLCIat1cjBWR78dikI0F6XTK5vfJ9f/O8P+FIP6r
Q/xaRPnPF8mNmuZFvFfr//69v0/zkqL9xSQngG6maytYdkGn+fs4jwXHX/C6kJHjFcM/iAh9f5yH
IIrNFt6WBnmes43PP8d5THsJHMSdaqYCwZHS/0fOvB/xOqAlFR8eXDzABuE7q+c25naHe04cFYe+
K9ZVT3NXvrEL6CuEIrx7NNd/AwTvqeMfz33/DMRIgGUaZLbfZM53p2klqYNUBDhckW/mCqd+M0zp
Qhz3R2TiX0OAkPCwASjOsccxrtqszopD0+qvhSPuTRTaUSE9BXG+bO1mfeGGfkcM/xsJ+Xs8E1t7
VcN/CjRkvp53t5TAALWFVBzGaqZwjGUXBJ7wG/lZ0RMJrx5DWhmsVg9jKZxvcYnkScVtCnhfaTLH
rXWH4quUk6emKcVNE3XMtFGQnOzUysqqVMft7Q61vUyqS2+LemcG4UhvuDVSD5ojshKBoKxSxxwx
TgTNccB0/EZXujxHhDC11msS4/2Dj3rXB3MbJ69g44aOQAIbTKQnNIGtPTR4QKVXllqmt6mIDI79
eplSeuNGKbttU45onRpON5nhNK8y0PoWGlDsyXqqt5iLFCix2Gr7FKVtVqAKVgvjmCS+8Q1hReU6
k9C3bY7dbjZqEvKQfGJXz0tvzGp1XfqFfFSYejG2RJaz9gvNeLQaI3rLKIqPhlzou4jCdRFZqDla
vywAP6sG8bFk8Zsdp7PnQacZ6rWSPhshZA1RKEZSOJtsNGhi5lmAudUYhep1BfV12Wby+Gbodmws
Cy0Tt0TJxPKiUxJriZFxS00RZ86GfWE++lf0sZQowkOlTLIZzjeqq0gTmMCovnOIy9R8rKauQBXH
Cfa2SIP+KsblexVnenRwMJ7/VfjduHPqdnpu1NZcOkaTZyvFgZjBfGrvBYe9m1hE7GS1ocO4CfLs
WxKZ2hHRvP4tzKQCcX/jR9/5Rv1FVFk1Pauom4LFEDtCuM6gCXhQomprTBzt1CStppuiHpdXMPpm
I3RLstht1EjfmX44DSsE0HJ3F+lBQqmgZkq4on0RY0Wg56V+0rogxE1X0oS9IcsgvcsKm1ShsDNU
ABKHc/bKLMas3CRxOuEVk3f2WvObFClEP4Q9qn+Bki5TBrAkTkgmNXCr0wzrJqoV3l/QVy5pS+Ei
xzj2SqrMZCmA0j1ayLRb+pymvoT0x5Fl3AWl4rZy0upOnWBeJTW2NE3EwdKn0ug9kWmrfEqcH8ZQ
1Xel1Mo76n/Me5LIeYAzoXQPUlxvRUMrH0FhG62lutizD/bLXFdSKDzlSa6U4zAkE5BAjZNvLPMN
RzR+KmHCI4rT2q0jcTAmq4d8BURimQL70zqtb/1pbE7FWPcHkVrT2nEkEut6+DqLQtO6+4Fz/nXl
o1GDZp6tajW3t3Jc4lOhagHKIVrhIb2gK2af/5TPrCIOAL3nmxoqS3kYH9I8CD0Nyf6iL0sfayLb
fKsxnF6qo1Zhm9GiXCs6fDDSOL/prbI8lOR0/Wr1XF/1GBp7PUK8p3SkbiNNofLUSXXwHBZwCPIw
V28UuXTQVFrUDBS5mH/YfX0IWxhvluJjXqnhqxFqCf1M1Wj3it78GH2ypH1D3iGnVp/GTodo3zev
5qSqSxMr6jtJz6hWKzgYlHs+11eBxekTClNzpntFnHa8XMdoofbJvTdgMcQTYEaqvE5F3OE6Mpko
09Wr1okjL3XkzFX9Zlp2dXNFA4YGHRmOAx/u0s56HUfXpFzmdYctk45PSQCWuNAsZKyTsLNlC5ON
7rb2lBjZWxf2cywoSt2qF8P9iKvxtq7n44OTmJvRsrXHsbYkpNxJ/QuyYHJQ4A3sFL8ptnVQT9/9
NgsX8Bn1ZxMrQDfOVc0Lh3rcpg2+E4PipztH+Mar1E8qFMQk+AULXXXjaOoWudo4XtjWr31lvmSy
DxhBgqoXBmN2XSZtxO/7QbUYRWo+TZoqTllmNQ9QjzXKXmt8HINKAlA06VXiEL3GdC3k5JU5j+0k
sispn9J1M+bZd56Hch9ZsbNJZBUNDV3Va1316eIzeEeruuMDp51cAiZpJksMStwqx8MAIQOfZBRq
FrCZOfHTQAr8RZ5gTJEULRhY09rTrULU10NqEnRsjJ3GG1HV2lOzTr0jPgD6Q5PzWtwSG+xblLzp
SSOYAhBj0PG2iHJF/R5kpjJ4U6A1T86U9s+SzmGe43phHnT2GwvfCXDovKE2QPGB1FY3onXTKdMu
VDoZ/RXOu0qTcCQMFVgbMSV2qea7cIr9daDjERbo9inqsaKQem2Lezhls2i1takDfch2fDeEuurm
JAfsJs5CC5YEspR7OGexTWM6xr+ikFUX7WB4UmxHi1xcd30mVofPc9WY9wlUBIy+opnAN/UxjThI
3/0iU6znJhgNDGOiFBMauzSWGk4nllJk13pjpNtMmHs/YflITQ4R/RDYu0xrx2vJaprZTt5Y11Xg
n5I4wD816MeDYWfaGsZevcpN67lU1Ow75pYG5DfKiHsTcHdvJ3WyF3hYTG6Dy+NtavlmsBNtUt3r
45iczNTv72jDZqcM6HkXq1l1zQeG2aNq4EHB/MtqzB6i+RQd1CHTloWq2NuTVHq6HE2e3bfJo4k7
vPd1zXSmDPldMtGqhZZt0JLWcGX8WDLpeEQXutYdnM4O3rK2XktNPC4aWZZ2YYSnijRTVBuHjzgo
cCpKI6iVDVlTL/jg10tNz4NX8OnY38O31l1t8CFXGMCZ30wRQj77+mp/C7E+Fng4VdJOxuPTpEY/
v9o290l4HK3DQLqAE/w0JRmiarboWZ1Y7ReG/8YXeEchh0U/UlU7XeHR4cINCKqGpfTBCp4GWIWh
5GAb4m/GMF59fYV/Vu84UMwWCQb9YU4KZxWoAmCrxpZzQD6sn4ZGr29Hw8eao5SDYz3Z3fLr4c6o
//PrYzzHgPmtMRiRDB9fnzPmAf7oEs6uLR/qgB5Rvss8TI+2OHu4w4veblIFwfFabbb6Cs7Z4qI2
kxbnu/bj35dAj1+exV842dtn/SOQA12NUuvQrTQkgg1WTd8NPn/P+S0rsh77loguWAavKKi1b1/f
/2eP+/3Y88/fFfwlxWAK7/nQ6OJJUUlsiLNWhxwMJ82qg2nx9Wh/npgI5Hh3p2cvdyhEaU6Ar5l4
C9hCtfLh679/xg7581HOj/rd7RSaoGJvuR0PbH0D00aBTLpzFsY63IztonvI18b26zHnCXL+RZnE
v9D3Q+XzhxG4zhkNh3z7wBrwazRV6h2rsZYmvYoNMaOtCzEyX4adhAU/9nIXBp+nxleDn5E2pFpv
dFXYh0ioixx6X4TxU2CXF75J5SNv45/HOgdHajTcsT0/e2+wfbVKTZ2DDl+96E5VIrHBXGuw1ji7
LKT0RQ5AK+37r5/sZ7PFwrrXwH2WHOzzjHI6Jx2HX+kwhbg1xTxmDCxL8/rrQeZLP3+CeNuSJqTi
2PlHdFYjMqQ1RXrsZnNzx9hmktggSnS1JF+PoX9htE8+NwgLsk1wHGsb2saP89MxAn3M2uzow1dr
pdeiLdiVcSSwLuAGvw/qZ7f1YaCziUGTJAr6KDsaVSch0RjN15y2yt1o6dWWQ6btmtijrH3JN9F9
VKEXFqFxZ8WhtfDDXpLdBAIzbcpFWpL8W3YEOOQh3jV5aG8NLftWTyquawrNK3t0lLWdVNG3CRPH
VTnkDVYTqcAhcTJL/rctDMxAIW+Xs2P/CEsP+xdVW9syJD+laPQbcMDsacLCZh0qU31hgf/k85w9
u0GpgDRsHPQ/PvEEV/nMwhRlNKAta4vQLhd6+OjXDz6gN4d3mLOX7BQ/+Sg/DHlWEUx6jb69b45+
mIOWTB4tG1f004Ub+2Ti4nitgAyRY2T+IRUuA6qtJOiOuu1Q0YF2TD/xWrOWWDw0vL8hCH75XdNc
WHA++SY/3Nv883cLbJz2LT7P4tgh62412XW0+MJ9fVJQ2R+GONsOmaIK/oHVEeufqFpowMnroFGu
dY32Xk2QcGpHpOgFbbKpJV/yYt9+1ajS6SWYLj1FIi358ihZI4W+YCQt7Ty9El0bXLjOz96ygn8D
zuYasstz13FB8UwoEm+5+CXJDwn8suz566Xps6n7foSzvdmqcKYwJP1Ig3qbnyJ8dRVP3lQXDPQ/
WZIQFlJcwmFRWQbP1vba8qcB2AMC/7VevGQ4y6hAeVVcXSg9P5s5qq7rJCvjtWydW4xJIHuhOSnH
sLC3SjpruYubr5/XJ3UUhvmKChIEixHG2ce5KfW0p1ozPjFBW2sV56PYGjI4SWmpVOCKcJ5lO69x
Q5zMC2/qs7nwbuRzfWYwgj6SH3U0NCw8coODuZPvDXPYfH2DymfvStc5/xgU8Ro7yMc7JCxWmkhL
OhouHq0IXO6Nq2qN9F1sFeLLw02xaiu+ARdTta9H/uzRwloCw/tNuHPOlrSuHrQ0Utoj1H3kumRy
6QZGUqjta72DfqRtmqyNLhSLn96sAQAAOU+nDDjbK+kXBFYJe7kPnIrGurxFHvKQGwgPsvTCN/BZ
gYPxzL/HOtsl7F5Kc6uX6fHHq6E95Uj3UvU5SnTEAPLCyZV1me8zDK6+fqyffRO8Thol5I9gf3N2
i3IfFJVI5eMQzhwc9iLtQr3x2cSEb4Y7Bmmn5NydvbfambKkCptjbbz5RX0gTmoRs7P/L+7i3SDz
Xb7bExDf22E8dscQgZnf37TY9H89wGczwSCyAnaybpmokj8OkGVqaRrMPkfgXClVnPND7D6K9EnT
i/uvh/rsgVGXsYpw6MLC5WwNoUdcxJI2HCd7XYw3De9Fhfb09Rhn4urf5TR/+v8NYs3l9rsHBoDR
GkqKj4RUNadYsTE2anSrOmmi6q7LLIiWnU1r2m8LaO6Jqm4HvUi8rGy07RQM/dHuqzeTzLxdEdqX
KsfPL47oZmJb4J/Twvt4cRGpcE6va8du1W6NTbKPPHOJM9haXSlethw3zvaSGeR/GJKOk05DEaeG
s2WNFLfSiYCu/YN4LH9wWlohggYbd6UDRO1lubZvpdX/5h3MPUwWUo3Zc/ZlSGZeqVltcJv6Tl3Y
P+MlTnZesi22c3B0fqjXFznpn01jepI0QDlKKfb56m1KQVMarczqjWAYAeyPdOlTnbjF1bik/3Fo
trOUv3i9cKefLTLvh50v691sM5oyDTLWNrHAPO522CICX8zWPJjrq26yvJzmdGnAsxnUOL0jp1p5
LOwCHsv4aCri0tu7NMS8X72/J6sfk6jVj3WrlLTO0qpfSX47roIwfSGYrd1IQYztXAG7SIPI4fYV
WkepHLHpNcMAJWgblMFezh37Qg3y6YW9O26crehSlMyNr/bYVtp1GMt3g+ZfONp9tkK9P9Ccvc5K
HqOipO5H6bVIcbNN2aS0YLywRn06V9XZcQJrDjj7Z+tgr48oGTk26TEiPw0MVVKQBkEevJQs/enH
D6T+r5G0s8UwkDK4/6nFhzj7tJYnkG/pKC1qr/P0VXXCBz1+uPT1f/6W/j3m2VuCxxv3ZWQdHXuH
FenSgrHy9Uf36ePTTMxYSBPR4CN8nJ8QqDlV2/VRz7qtGFtyKqytFlsPkgq99euhPsO8aPZQuePf
i5HeeRFhc1iypFo+IjHTZwcTFwn/MlxCwNK9/rnatutkdcnP9tNJaBLVAOQ1R9OdTY/conGKIePR
rDF/r5O0wTday67YOqXD17f36ZMENZyjm0lCOAdH7Smj7kymI7NkG03foDl7ZAstAvXSLX02J0jh
Vdnz4LQQk/bxlWn5WEVl2R/71L7GZX2ZZeHD17dyaYT55+8WrdHM7CH1s1NtvqWkwljGhWLvs0f1
/g7OJl0phY1NQOIpEnCjozun/JkWXpdFF+b2Z+/+/TDzZby7DYvjVeCjjJTl7+30Q1V+kB7hff2k
yO7ij5zhV7wHEn4owSiPz4v/StfzEDfakzHkeO3YrqXYV8gJdjU+Ds2YbmD+YLlK52cJz9sLsCkT
BcRE6BnhKw01N8nux+g+8ZtFYtQLhXpeTd+I8XAJ4kZ+eW1BcRyw84dne4VrBdS6ZN3OLrJt79rl
eIu04Ecddq5UlK6pY41LKDIWAfgRdJa1Fn2skfGgLZ3W2JpR9WTSWMH7p1TwZC+XPvkxRaesCUSO
F6Nm/YIGjUNDWawwcN0BX2BXgkuwKq5845o8A2QRonsIZeMe6LaAsCwr66GFzoI/MUSTQycSD7N1
t5WRY+ePciwtdbEzFDaApEMXesTlaoFKZNErFZINQJNmK2zZs7IHLeld9Bg2Vs2RtqxLfE2lepMQ
DOGnBPhE23rckcdsEQyaP8jpf3N2Xr1xI90W/UUEmMMryY7qoJxeCEm2mHPmr7+Lfri2Wg015gMG
8GAwVolksVh1zt5r3wqQUlK3rU0QAqMrdclCkw0391t3LNgLBvnSb4uVp5NuLkk7r69tJakfou65
7mr0Mm9tey0Sa+73eL/jm9F7D2eCSXcozGCpQ+PtRcMte2lTdnDkiw7Kw31akF+m4TKhn2sFO6lG
L1PSEwb+XD/I3t7rrxX0GEm4LqRHs79OMzoySJu3RePBoX4btLsI5j2FWywf9172qyDzNFAHly+8
mo4rDbo/wbbu2Bp3HTDZNIKbkmtXSbXzK3VFz3cFr3YXAknpuFu1pFyJwW9ZCZe5aS29tLELeV0G
aBeFUbpKvBywq3IFDyuwiYlFKwNgxsAAYWjTA3YdJNQyYNoBLUSxJcJ2H6ckh3UoH0XhNspCN1SY
N0Wxq5Wd1yq/YrOwRYzpKV71MYAsL+S0Y4Wlon0k4nDfy9YqtVIntyD/Q+sQBuA+UUntCxnIhIs+
9p/a9lHRYLxW10lTHuoseIot3GpxDKgacXc1MiO72YBMz0VM5ZYEAuu5jXvBTjTcYH2FiFo3hDXt
KQaiWikS7jRFvo6+PQ5XOdwf20yMj14b7pJgPCrmtKsrrE5iHWMq2EjGfUvgAtqEHf7Zwp6yYtVi
z48t1UHBmtiKJy6RjAEQDh9T2BvD9NFV+k6ts02eWyC+cnI3lOsSAUjR5BvRGJ+AkLmI31wlFDkI
zVNX3PMOvni+tTbjBw12UJDvUojUSgReh4enlvd9iCGAHA81wLhMDIOpu0HVXKETm/khuptJ+t5P
la2KGkhE8i0rQLRpygbouFPtl1UMm0GTXaNAxjqlV7pCcPRkrqdWIV4BdGY9oFWL4Oqki1r3nZ4s
rkBjDx90CCsfkwFpeg0OJotdMb4NEZF3NHvzUnU0/H0RFEbg4DjC+62uVqR0NdchTpVMe7S6J79B
+0x1PS0/E2QAdUwiR1G6niXMyIhtFF5zAnZ03AVBFAC2ViG74OyWpZ3Qp9dWC2Hbm8RVJBcbn2Vf
9LjCGh/7gB7MbofkJekUwsCTO1xq93IGd2dSD7HYLTszvZM76Qkp0yIqi3DJqXSrke+8qCSzWhqJ
ma9MpdyOzJQoPZjwreNp4FX1Em0XEzWWBu1umkrR1sJ2A/SK38zX30qvd6fyWSt8IsvCeMJPYN4T
17sx+BWRH6sozg1KjTVA0szV818dXC1+zwsls/ms8f07wvEOsBjVq9N97CSayH8G9VDH6ZVq7EJW
/2Z480QODVF7oUxx9vtOw0qkWWVQzDk598glcfZhrx4KPKSi+BxRrPj5s3j2y2sodMZlmVfwdC+E
VytVB05yeEKWuTyuJ95DEw3gz6P8OYd+u2f/DHPygY/LxIr9QTqQZ9RBnKxXaJT4BFuL7FNbpHtv
V7rjUl3Wx+IhfwJK7sbYRwVXu77USDl7Q+frlKA3ojg+2WUWA9tlr+OGBvlt05XHhjSVn6/13Ahz
AwXf5ryXPd2ne7SekKNQ7CCdti5f9Usp0fOtOr2V//78k1tplkqZJJ5ykKqsIm8PSJGvd5aLijFd
6oRDPfx8OecmCPUT8AhweCluzJf7z9YMoUsyeCX8BdKWYIJ3+KOy4P7nMc70ZyyV6hjnjblC9K1E
pk15G+GuOepBP+xUnTSwRB8oQ9eG2DoagtDflifEa/hB7GcItFDtGI5WwsF7SnTHGuKx4LsCzd9C
eXXUMh2Aaqp2r8iCpk02GfmluNsT2/Ncb8NMQdMBVTrdAZodX2/LiPlQqkYWAejLM7c1d4QF+iZX
XOZLwf3v2/yvo53UJjgWRZ4hjwdfvFcwRgyPP99/Wf42p77+/JO3Al2MMaJ7P4TqJDz3QE5vIH8o
VwDxxBXuwNhOMIas/TL2Nu0QyNja5ZKYDdBQiC/FunkvcjLNdNXz1lkSlDepUsdXWhCj9M767lYq
yvRQm4Qfiq08LvquHC+d+f/QI7+8FjTAFZEWDRv8uQ56ctYahKqC91keKlN/6mjJPhuNaD6rQ5C+
lhQDr+Iu7I6gNvNFSJPhOVGV64p9/nIyonyH5Uu8K3UCI5RIyR+RV6HWachzcPHneJ+6pxDxVofS
lSpN6kr1+/Q3oCgBc7UXfLZtMzlTig8mNcbx4+dH832izY19hYwCicg+1uiTR9OLuL1HtT6IqIt3
MZUnu0ybcmV0yfRa6b18LSMHN+0m6tgl9c0guSYuXSS3qO9CgCl3AilPl0o53xcF3ldOzjg2JPwX
p9AN8Hi5arTNMUK0WavSY5inv2SEzBeu/ey0REn158Q2c0q/vmRxSE6w7wuHccXeAuH7FiKNi8/y
AxMjxqsL3/UzrTDegr/DnZaNLPKeKpnhuuW46K6zJckVngv/klBu7S3bFiuBTPOLlerv6/nXUU8K
R5HRjaPieQctzQ5K7e16oX8BV3idAQQNkAGHQvsma4Qr+BX2gQCjHULaYyxHI7vvxNzobZgvdMO7
UCQ594i5G9hQ2OWILM1f7/2kdFVZNBAmIYc9DShlAtuKfGM1DZq0/F+eM8RU2jEAU0nT/TqWR1ta
8i3/yHliITy3q3Q1rcJ7yUmp0+sXgDHnr+vvWCefT1/uU4Wy+VGPoCBC0LcOnmZd2LVdGuPk3olq
jj0km+mcCoJpSKLBewte6MJdm2f/lxXv5BN0suLlcio0KZ8gcVtnC7OyxwX4cLeYXG/p77w7a1xM
j7IdLv338j37fZFhNM/Ln4Y/2RgUnFZzanOHxu0XHOO3ptvQ0onWxcNFePgZD9HX79PJBGkGL+t1
STgoA5kmU7nsxpIFsdvX4pwAY8Sk2HQvKMrwz0wOwJhrTcV4MTTbsS+Rx77XQLCaKtqUhbIKCGG0
Ym+F09vV8oAc+cKp8mgTTQB649u8Ud0Ui1KXwAaOnzwvcaZycNgTr0B62ZI0EBnTExVDkCLacC80
10LyJJKsp4sjQcgqIXlYX5t6JUnVQeyDA+/nPmUfgyxy38fUFzJ/ayjlPjKKG6GT7tLwQ8mVmzLW
geRmK90zkRgWKyl79znjWhRswnZrTI0LwGEHEhNidb7DA2vLRnfbysRUmvS2JIsLL2BuKeBS/YXQ
UFcALYtG2UWQ5qrqO0G5q0DON5OkukkQu00ebD2h2KQK6VOygItH3qYW8ZFat204mupBcz0In+ls
u9YIpMnEW7HzN6FuXvmi55jlsBSgMfre8xB1O0VSd00IRe0jk7FojtWD2X62mLJD6U1QjWVrxgsF
OHpoiqsyeB6MAViit8dGYyMXf7NGaZEp3coSImeOjmxRkZViupbj8HP0O0SBOuRMClY1LnO4rqxG
uLkFznxqVPz2NIK7pF9mp99mtQ/6/TmmITPNMZw46EmR2BXipyxHK0EOQAlUKwMAd1e2B0Gonjrh
PSnjrWqAdhIqYYs2fDdAYhanwvERJos1MPn4LfcGW+6ROCejjQVrNamxk2e/RGIh5iwDDKdrAv+c
0tCdwUv56bejgfkIYdMoKhtlrAE4xNbWymM4lL+kPriWInM7VNFu8jWOjuP1YK1qTXjuEF8OjbLt
BPK5veyIQIUobiiUegWcTkRrAt8gI4UTX5IcNlja07Xuv+V17ybA1Ib6ZggNmNPXeN41uLPRMhzI
ewufVfV3T0U/Ehec+Bz4Sa5MgFtpwngkeKxOyUOC8x6BhkwzTHaPshEviioDBoiMWRhWulABIge2
E1G+m+Sbdui3Ug6nYKKtWopLtmcUBot1ILzX6M5DYI4hiHEnN3G5ZJm2KQ2yfyVzfEBH88KuooJA
M90XdejkMa44kth0i4BLsjAEzT8GsQl4Lp2NFysTRnXjKftEAgBB4NGIRSg1+pn0Ajz2WswkUrdF
UCnBXub5DGguIFVQwDQX9Xx0nrJNany2wYvP+aUBAGqLmuFQEF0mpr6Pqm4d5xOEWnORNDdNWa+7
BKbzyN8CGlOrb7X5UagKAXjtMojJ1rGCNUaBtRXnD5reLCxpIu7ywcjStZa3kGDERWvV7hi3R3Ap
mPoPNZmc0VQfhCZzQ8jCAVUOP+ZXKJUluA9XqwhaVcnIgijo++WGCsym9rpHo/mIzRdvwMdW4160
vE2pl4tR2cdFsxMM/xeKSeDZiNYKb7hJ4vGl6X5Fk7rRcDmFxghBCLx9dtcrT5L0iH0e3CWJPdVx
NirGBK+VGCswU2JPob2p2maMN81EGF9MHfmjaRJRvcyuRnx8TtGq7hAJB6MpnnpDercM1NzhgG9U
qTIwMuNuYKdPvqzMCttzagAnc9cFxtrwyNKKuxspBUNleS9SEu2CDvub2hm/SIO7kf163YTKrmqK
hzQWjgnt1ibBQw6iB2fgDoqPa1qp28vmq1glGxnDt1YekNkvBSKhR4Cx+LJofwybPKWELT/ns6tH
19fkqfgZ4H1agE0jvIYNnkYZfnGoGa6cPneAEKYmWck9QbabjIRRvYDx4JerQqc2XwbryBNe0OxC
k1Yswl6Fx7S6YZvoFt3gDpW0hgexoELakgw7yvzwMD7mXb6WAuPC937+nv70vT3ZuAjktvUxGCc9
otFTgA21xYEX7+dNxfmdy/8fa0/9xxrEDxwp46GNdHCyr5ZECkly4bR/dsOr0+6h/CJZpHV83e2B
iBcKqkHHSNhW6kMBTiCPXjr6LD9fyh/E2ukNY+dKPpUER+ubit7QainqA7hXaB3FB2gSTu3G90A1
ndBNn34e7Nw1aVwR1G7Em9/KSlhzZqDjeCg7skDhp7YJfrcCecR/d4hjtsEArWokfs5nvpMzUYps
Poi0/mAlTfGRKbMhMPCr1c+X870B/HWUU/XhUAoii0h/UO7ix2anrbt16VqTXS2MbU5tLtvnFw5f
3ybePCBRDaAcdYu5cXJZndQjQ+Ky9LxNb4xOS7dNUWJVLNquyi/MjG9vEmPN+0l9ZgNSVT0ZyxvC
tOpzuhrgjX77WhA+W/0oXTgDnD9N/q0QqScihFIWun4qiXVHLaODN7PCmyzqibLS2tyVxiItyJik
lbXvcoSPgNbyt9llRYI2TA7VLkpRBCZkxh+yL6UbcqSt66yOhwsN3u/3grIJc3YOxzCoZp8cVVQt
FWpZKg+a3mFlA/nGG3bhdn9/tAwhi/TZQTsgUzrZvGd95AuqVR74pgOeM7LHukkIY1X/64GVkyNw
RxwzlkStRDtZVgaMD42uZwepiw55LR1zjy8CVazbC6/GXGv7sqycjDPf0X8KokBJKIr02UHAHrMZ
37R1vQ/c5kq/J9BcPnJovR5W6V1/pV2H/3WRORn55EaWaRm0dZMdxl7f+V6XLaNCFF2xz1DnRvST
L1zofMO+XajC+8E7QqnntAKQFqZea3lxCB87V1tSsudgScKxOy0imIeXbEffRTvz1f0z3EmNM64p
EHYMJxbRL6qJBDNGqubIZkXkelpepYa6J/VolyYTraHmsSq8Q1c1d1ZbLaKqeofvH7gX7sC5mYtC
2QAhQsbSN49SHFWSUAbFIRmsh7QEK596b/AVXLEeH/RWfu11a90pw2cky495Gz9LOSmHbbGVKrKg
lemCSmt+FU+fB74lSSfHG57JqdYvkrFupF1xkMBfQtGza7aMTTHasQFKWnn4+drPXjrfTUPmA42P
8WSNVPXelwIcE0N5M7R3Fj01sb77eYiz1yOjOQdxiV35tOqjlVlZkQRwoJFIIDVsA7N5GMFDhEIQ
by0rX/483Ln3FsUv1USMUvBiT9YHvapyESXdoVUtQmsNb7T9jGi7dHyyAEaUQrWibXNhzLN38Z8x
T9aKvJ1I1tCrQ11+0MklZYc4CPaqP1/YuSUc08jsOFWg157u2fQq9axErg/SCG9RJdsI8P7PI3zb
3fBqIi42gNqSF2ecimlVUGnV2DACITdp/x40M2Bk3SbPPw9zbkLQTUHLquio108nROiluu6BuWul
5JZTAFoX716a9NtaJbbTjP/7s6FHh0IYiwpbttPXKRcipR81gGFsHhe9IpWg3ajehAWWs5+v68wD
QnBEmZwYKlSJp1u2OA3GYqykgzgYjj68ICBZ/DzAmRvHAPM/OMaZ3/M0/OeT1Km90OoMIHTlVWTO
oBu/pnUOR0Qv4mMMb+/n8c5Ma/bUaPVM/jC+qY5Dzcs9+KQHLal++RLpOaExyMtWiS+seOfGoSRM
nZOHhNfg5LqC0vQBywF6AWYnDR9/gOnFJS76zJA+XVdpPP4dZZ79/9y9NreYH5l8EG9AnlTPYWWD
MVvOTHbvXrxWr4VbEC97837+9lkrzckWyRYwDEWKP5zxSw2Bs78OfVb2+Cy+3zryKcFsIkrSY4Ve
Jxve6P34tmmgxRgIaqohjtpmFb/8/ECZjWdugokMgPhEmADfVkdf9cJc4pEWBIk6YNlCR6yk25T0
cbspw9c4sQ5CahBu4t8IhnUr4NP1TJHzDkFcSEII3XObmuJC3NGkSh0qfnam6Js61MCAoEVre1Re
L9mgLrySVPFwuBF8klwIujahbURVvZbr8gjUdt9GxCIAPFiGBKCNSQ6qvtdzR+07nDMe4T4yVYtQ
Lz/EJgG+at35ubdkS7bIpuFGzcbjaBDKEPlXsJxQIwk6Gqd6T9t/4yNRUyBw0HKxOy12Jym4mswX
YKROKvi3wFPgUJAy1uhPSS+/elV2FJTsKtZGpzH4PqkI6zXyEiBKYseSWte3rKtyJJajSW5FQpc6
2Mepl98KAgW0KAN0ELQc1XtyfPSHCIA9LvhyX6rtVYcNcQz6x75DsF9G1z2JVlol3bWl4Cp5FduW
HO65+Wsa3NHSHMl6M4PyrulVQnjCrN21SXvwTGs7iJBLs3jNul1C6RPuoiEFFgiylsQYMZZXkZ+t
NWovlmUhc6R2RkgLqVjBsEiMnmYTh59S28LiImwCEVli2CKqnaRQXKLIf9fSsO+8goQL3c1T0ZER
oMSEQsoRt7AYPsKpRdyYdPdhzb+knvdEqX2XgA8lwIv1J/PMp2EsF2FmEaGasZWiTYjGTLnK0Qo1
fb1EQ+TmICMoyCzLodqVLYHcXunQ21hzp5woDpfgVhyDOotUeEsri+w+7bb8f1e+Bk1HEPGoC/LW
APs7ajUbFTPMnZ/fj+8LLDQlxD7QLUR6Yae7oaJUo5xf5BhFdbihtAwQtSTlEhOE6fp9voz0SzuH
798MRrQ4oZJKofGZOukKUpWb4lyTD52kb5FHbGMa2Rf2DecuigzYeQ2n5YaV+eu6Jwy5X0cKlqGo
ptyYvA9+B8hGMPaF5nFy0uXhwjbiTC/bEmcvpcg3g/Dw0yOaIHmi6aGc0mw0trfZslubd2QPkv4I
A2t5iRUvfxP8ml+Hm+/xPwv71Ks9eyGFBpnxrFOgxdSwGx/YWx60/bQtN/rSeFQeuGg1sJv95ZiP
eY/8dcPO+IoBAgD7KI9xfgD/jO9RRAn9Wj9Em3Dd7pt1v9SX8tUlD9C5mfLvKPP35J9ROHWHsqyr
B4AjlVcsA/PSxvnsPJlrA2QmKEChTuaJWYD9VWrxUOtoD/BqVvFWKt+U7qFqHn5+zc6UnbhjWMRo
RZnqHOnx9VrQVUAizMQDkrrinvShJ/8VytGB1FRhVS5ZFiGKbC6MefbygBUxHee4hm/mtDjJpF4P
jr0zIKciUSBdR+70DivZ7V14Wu0OdbdD32f388Dad3DOPD/xpfO1pbJDbeTr1SatEKuFVx4SOEcD
7G2fQcKdRKspXsIrQzPb6Cuz8m4DwV8P9SYWJOixASS98b4Sy70/hi5ttw0sKsTkVQS4fiAOqayA
dYPS50eOCplSvyvSJohQXNdTsUr9x1G8JmbPA8fKv/UF6XcgeIinNJzQVG15FDceqCY1mqMOVxAS
bYWMNIFDUyJuxW5cDgHpEsWTZpYrmTarQNKVVO5aFQCdoWd7OkIkuOUqwYHSk68h5hSbBYj/TZen
T2PsHaa8JNiUrEX/riavLyGqTgznTE23yUADfcrRWqkI9urRpQKCkJorL9SvSuF9IKxUnq5bQpkm
WImdl0Go4haEUBda7bYTZky86NR1vU/EeqUjZuWjCawW/YaS27lF9aAPXF5KGIjxrlNeVGSG5aMM
/dAa0BySjTUj/+Adw8Sz7ER8rybaVyX8cOqDBE7SJ7b9YNtFxpLa+7LQY9tvr/p6A0+MoMynDoxA
WyiYB2LbaNHf2F67wqdrK0Sx+iRdRsgN6+SIUHRJTp1TI9QmBN4ORY+vI8d6fmDXvojSe85Hthvk
W44odqwfJeFGDfZVDFV4SJG1u7LwHloA3teV/pibC1l5lEHPB8oKRHeR/qqiwEGIvclJck9Uep1A
sMzqwzBoudXvWnkMTMk2IEiP1QjjDZaZl6wD31jEvfJi5f1jWUe7Ah61rL5oZMqh0r+qtSdC0x1P
pyHdDHSbD5Pa2q25qoiCF1cxG5DQO0gC2vKbqXv16XBVWeAKw11jkeNKrlF4nwRwFjjal/yg2CTd
T7c9L10gPyQuATdCmW68st1DmlijPeO/rw15bwSf2DaKapOTGk04fXQwK8BSdW05cpYuWt1goxGz
n/N6u5VVp+vIO8m3FhlmmVFASVt5hezE9XIcb3vM+jGnozYjHM68DSVX1h7D9iNWNn1Nbp9sWwA8
BHLssvGdCBpHr0K3xB0RSVdp8Fx1tKbJf5RfzPgzw5EAxOZZC5Rt7G9NlX5tyXFVE9zKome3nzxi
O4kgCND1Sxgn2K1EEaDhgozlsnFzcHuFd11oE6i+ghDWh8LsSKmXXQUcZJWkjtUtq+IuHO5z5UOI
76PkRQTwVafbeKwdlbkp6zstCpaSQiJZfyWOTGKPz9wwOfA016QMEn33VLEJjw3mdXDTITe36FKD
GHOiUWbBM+ihyvDX3zOZrD4/25TCEgbtKwmSa7l0ZSsDvWatojZ4reX8TqwCZJlg4UGhpzyxuGkg
Knf7uJJcC6LViBh7CadIDRdB9DANh3rcxf6+IiacyaJxb1tWgpQSWeik/siCd13oAuDmNwTeg1XB
Xj2Yk28jo3VaE4LniwS8jPpelH6QcyGVjWPC61ZUaamn4kLpfjek74K8dLrGwduPQorI2haR342v
3kGf2rYkKTbhpzxCWozvRLydtfHSKteDeKRZo3vwZPVFW97o2eiWfHgyP94GuXyFns4NK5LT2EUs
M/GVpGC7YK/ZT7sCzijpGkQBrEQ9dU39lzUUdi407pjTfIVaO1ASjiSb0GcIe8vM3CYW57YMCKMp
L4omdINavGsaUJNemgq2KSQfWRvcSEN11enGQo8fqrByikihf9uB8zta3uSqYk9Ugb9Bse3+GXd8
DonHDAlJnIpjGT7l9ANLpkJEXz56iIqrwHoqWErN4LNpHyKORVVMeAPvJMFV6nYKRSceZNdU91na
7+u82irSsYPdVkRUDV7H/qmu1efZRGPO/qBkWBKam7SSXeRvY4/YFWFJIqALWBht7wScD7w+Xsjt
71LfJZ3HaUK3SxIJ+/TeQqhj5Ps8v4nqpWQGN4EVOiqqmB7Xiv8WJOqqh3GXRe95IK+NmGi06neg
PtUdZ6V1Vty36nGcIx9z8RiOn1hAbLbOUD8mWwkWpvU6RYTM7yXyeONmIGn7SH3YT6NFYQB5M4UL
W9l5z3O6tZMxiEmQ3qiLzeDpfzddSp9Sr6bfV1v5vtGIVSJUVw/VC4Wj7y1MdghkM0gzflqWpdMd
Qlp3gDF66TBuvVWxHNbiZnI8LNYFpu5LdYe5zPH1kkyYgxKoeZgVyjeugyE1Ya6xGxkI+CDPOOZT
JAxvDSvuz/uec4V+BmJ7BwtaobFwcu8KChxdFQD+WMQHEoFJnA3swJV/SWBATMcHS9c+8UlP+gsD
y2evUJ+hHEAK517a14c2+hWRFiiRm1jrribEwusGLOjSFKrpVq2r2LdJw2R9VwQFa1rSrjN9nHa9
V0vLmpDeq0CdgpsiaaL7ekqTdao2/nWdFvCtQvZtwCh9izVNNVGDd7yyvdXJW+60sLLEutwPyJed
PiCNZPXzDf0+F3lwNPFmT/XcATs5ZlR+WiYTh9Mp1e6NCnwLdFnfIvf3vw7DiZQeIadgHebR6T55
FPMJZZt8UCEA6yCX1Sohz/sCNeX7tXwd5OQwow5Mu2pSDj0UJDPxlpC01krR3/x8KeeOTCJ9QrDu
HK+/wSFSKRH9uJMOYV2O6xAfHsq0/O3nMc4dKzi3Y2tgALr1J5v7tJI6PWq7g1YHy5w55+mrSLzX
4gVpKP/DYoQmgLaGBmadUtfXeU0qgxUXsQmRxbDWqYUF1UgzwghDS7ww0tkbN1OdwPawKp1WsrWp
MbvEkg6N8lsh+DMY73++aecePzXP+clAzmHN+3olXdUabQzQSVVfJPKfm41e3v08wpnVhyX1nyFO
nktV6zkp3Mmx36KfstmMgemIQQPUu+aQu+LaX15aWL+TgOZVfAYOSnTBUTifrDu9YGWGBTHHYkeO
Oiqtbn2LJPLYYI9j+brCtkMbP6qGmKZajNPdZNXh7YXLni/r6+r+9Xc4KXL3JAlZ6dQcho/OFWzj
Kr7xNo0dHLzn8mhtLvFHz80TvArUzXE6Sd/lMFpOFFMcH5spHldibklEmjYme9afr+rsdPk7zB/H
9z+ljxERR5WGzUFrA3Rb7KIFSsTRpdr4pVFOXq96GANT5Htl3A3cOiq+zrAGu+zCIISxwuZ0dcl1
/6ee+O1p/d1enNZBYkPOhHQQGVLfUvseX+vDkDoceYgeJAZmad0ozoFNDYnttrnrnN5VnHw5riNH
3iub4PWS2Pv7l5PZ8/f3+TPD/7nRRjSAvdNyIuU+A+NIysOq5cQWtOb/8I0hnVOnzgRqkrb71/e/
8jSOSml7mOZQCDM6+hzXu8j/z22lue7yd5STVYZw6bzWhvSY5/2nqKVvvkhmD+jKnyfnd1Pbn/LO
32FOVhrY1jl69Qn9mUA8ZeAqy+I6c1EYKrb+QrNgMR/46e2sRx7j/1YW/Oci51f0n0fWtEVodUN3
MMr+ofC6fVJL/8O3+t/beLKslRwra3HqkLYm7mSAoDAWWnGpSH12vf53lJOFK4igcAsVJLCNuRXW
+qq4Trf+woQfRZ3Ls82r8erSbD/7wv/9RJx+5dKkCi2BT4SvLQkZdFrtV4HU4ufZcfaN+jvGqcDO
C8MgTLgsS/4kCNAu5d/ZBKccIOrP45yrQf/7uTt5o9p08Br4LkxCf12v4hVZ5st0edk69R16/eeo
Mu9EaTWh5Dkp3Vb1UBSEnYCnoVflWd5rICKET+7HuCZU4bnwKa324lGtx1U2PLKddlDIwIwl76Rp
CnJejt4EtO51yLrbaGgcWSQTMV8EQbz2tUPWgeGIvHvAusio5XU0lpuQ2IRB6I6qIK5U+qOEk9la
V7+KSkFISAfzv3irDPbzhjNFj0BkV31ZLOtUcTtDu60z/VYV69e89RdJYCzqGLKq4VFvhftgkMkp
PRuauYg7bwHWwO6j7oHkCba9YAGiKXI9oXudKuU1kbXPCYqEZmx8hPkCaRE5SZW+9xGN/iFG2z6q
8TI1FGdAj1aJtzo1ZSCchNETLoLIWJaOUVbY+PccX5G3PXr78B76xUBIqawti/QFzC6FBYQDsb9h
Q7uYQjbe+kLyVdsbiZYXZ0jVLDd1Je3NFz79srebDqeMJmyUng5rq4KyMG3N6J2aChephnY2hM5U
z8FblaumD7h7Ha2O8BVgWhZiakPHlPqbDz2hzJHpVvu2uhFjbdNq1aoUQrAYGops3/Uz9S434Ogo
0MRFzvjVb0XmZwnWkqgQV2h9RwTr38cWWliRInPkDBz1i2t8Ear/rHhXYa06gkdIPeB/OQnuhDy7
icljHFUxsKmNLZJRsFs1XIWkmSTN6OglvcrscejvDL9cpIp/LYgPNWMLqkeGYKrYqU8xgNkhUY5E
HNeKBEDQ2EUn4wTJYGtCtAitV3ACjkDRsi7DbTj9YuuJXEKy/QS3iZTalE15XNTFpQ+RfpiXUY54
j1RzAWrvzwEoKdcThZS4zm868SG1ilUjvnkhJLToEE/1riP6p8+xTBB5oIR7iT+8xnA7/npPXKxp
ek5UvPZ0X8WWopTeLnHhumNtusRFbkzpKTGzTVNIfCo0YzF0KPGDwal4UoQCuln05OHfyR5KybAn
gxKeiA9A8tw6sGyTChOJkU6MJzRpx03gxWtLiJ+qqjzKRnsoSxNlHSYhIhpjhTofISx+s+80fU21
pZIJ81F49xqqVxku6+FOJ/gSG47TJq+wIbkvH5NkOiIZtMRhupEG5g7HkBgQsIjtoi+MRSTuSWdY
iZTJgrIkweNxLC17oFBXpvFS7K/0SHMSpkYkblJ66WOyiYmJI5kEqQdxwOFDKm/Mdh1JNwNldOGp
wIYgjLifZAvTRuuoKsqAhk9oEoMTAbxBICcrQK/1Gz3J6OnB3Zdfu6DC2LSR4ho4NhlT5A8LT7VM
IfGOM7nelQ7ZBDVhvOpaL98jZodVt05mYDtpbkPVltRfCohQ/doc6bEEB7+4ab3HgTc7fZQpXFCl
40xvG8ULJuHFVGKMgRvnsx1jORcJsTRf1FBxEvVOjae1pMQboUi2gWHdVfSc6vH3KOXHGNoROSRL
iT2s2ZZ09KF/0Hp3VCw0MllKWJMcyScCiECKzqdqmfVXo2gsSo27TqDmp1J4r+A+1kPHxcwpJeKz
poe/xWFYdIa5qXsmUSnhGxiCq9ggJqTPvVdRZ2EwJ8uzJ2V4DLrQrmrlVuelqopy3cvk2IwHzEmu
MRg7K8dvCvJbn2yfB9ImIeX+fi+Mh0z/Pfp3UvOANNclzhg+lLA0sSD/H2nnsRy5lmXZXynLObKg
RVtlDqBckXRBzQnMqaC1xtf38sjsrvf4aMEWkwgLY9DhDr+44py9167OpvYWc9fD9TyRwHQXlYc5
frdQ2SwrhvTcnrrwzULl3YHxgZVlF9m7GT6nqq+UyWFWXpJyr+ChjKKd3A1bItedaFG9nObPnN2Y
6Stuvzo7jrqfV6euIQoxcnLyqLQlc4felpqjGbjGeDYNAjgrbWWod1NGeLKyToxdWz4ZA/TjySLH
rduly3gGAyRCA2ozT4drWB8uLSiyQOxmSF9gF214A5VNlJabLOFtiIkoV/XNxbCjg3oswudpYnHo
ytI1lufEUm2xX6ml5mjxJgxvysptspNaw08IPqt+HwevkXU7iZIXZINjputCHZkjmSdpMiWhq0+J
Y1UPAgakobu7xD5FTIhGduyFTd49tdV1gnClAMUG8SYzkOfT/RgzxxI6WwuBswBjasdmk5ZUuIzb
KgyJTBYPKRbKOX6tik9jcTVhL5j5KmFRaOS7xBK9YHlELkagKfENtdPQ2tM+LXWfsfJNsKXKFym/
JsHTxeNKyu9GoV9B96VNn9RlfqNFVVEhNlnZWhCCZVY78iBei1riJNa7zIiGNIOcpezyizzmkI6k
/1o7wpw8Ob4pyo1RbNP0RtJ2JQ6zjKijPX2iSfAj9T4/L6bFrz9gplKNm0C5C9LnPDtmhHxHXm48
Fsmd9WpZ51a/luLDQlE4Wg90BUN30ryYxzvz+tYPZbpI5LK56llZaseyXmNh1weHsj5o+VoNScVZ
Z4JL1qhlbVWkM3jtpRRTZPjWDrLb4BVWitqJyGXR1JtSJrkYZHGsEGGLsCVVwxW2FhJ67XY4B9Nm
EY4ivcA2m26JoN3i0/Izq3Zh0tMZhGIli29dqh6IVkM6tVwRZHjOjIwHIkdHladAeRJCJmiuFcIG
A4AOWssa+0OkV5tSwJW3RL9+L9aDo543a2KA10pENmqOrAgmTjObUJ3yDcc3Dx6GrfeKPdTbot1P
Bmwt8Q4X2bozrw1t2FhBvjLqdDU0y0NqwpaKwJR1l06VYcvla95Yg61BMBsz5tqqPPAhfRgIyLQ/
eur4Q5YDU3rSA39uV5npkl7rIPbEk8VAAeRs5YdauTWbzE2ru0jaRMt11V+Z+b4OPoLslXxd72Ly
Sq+aeU0aF8AfolKCnbUkZAYSaIvCJyYbQKyJwGjdYPI7A07TpLpjJ9lWgymRnjZLXqk9R5wWwtmx
SDvD+xdVpWOW5KYa+obF08u1D03xu+o8mbt+IaBq5nMVBNe+Zdnk9PqLhic4zR2TWkK5zaUVcecX
llTvZgOvJKfQoW6kgNc+0oAoWRZEmtwZvegKqtpREqAmjW6Ye43mImZtkptp9AgAk6WPLnkQ6KcO
t7q2z8JVNTpKfaqD5/q9klahtpLD+5wpLFJeFm1He1isQ1sUTu2yoRFUWXc5EbWzM9BPFmOnlfdc
h+iMODxl0atymb4h3Ca3vXUz0LGhbTmuG/wnmd/NZ1qOTYbyipA4685U13XzRMZioGJ7ZkWtvaH/
hGxl4Uwm8X2kdaNvxx4kfm1ryboeNgS1OYNOwO3TxJINv4w2NANOTeDcrLWczeXiJiCvklZ3m0hd
6dZZ1hNfIxe2VQIiz24MclaXKLGlcSNiOp4fLq358Jr5W4vdccw9YFBpuRJRtLPlEazE4SY0VuY2
YYUR8TbMzpZ2m9M+o5XE15dI6O2pvdfPlhL44sTLztNKWe7LwY/q0Qszyxb4Zir5aSQFTLmoVM+G
8GFE4lps3oPqXR1St16e4eYSzeho0lVJd0u7bcweTT3uPg7n5Ps50lyvlRgPxODOM8+Uqay65p7V
ds+jhqB3WXVdvc+tcw7TrOmYgXNkAbk/BpNn9jHt8IRp213k+7D5LIpNU2DkMT0dPyNKZ9KwMkeu
7phjUKezR/eN4jPk7LTIq25kgs3pzzv9ck2XXeD7p0kn8roxJ4ZwzdzdWgx/9o8TgeHW4ASVhFlZ
4PG5KknAxq7aaleLkq4ItrJnPNQh3xvR6TFhiGOyHYOO3hVmUiZkxAUghYDbFn5l9Y5c77Rs8C0I
3M1crKI4ug+z1B5hAGJvJQYC/2SyF0LLG6v0kBMGlgcnbEocfVaUuWX9mX5oKbIh8pduHQOOgyM6
jIeZGis7ekO6laXrgNZ2n/EMp4td9zROhE/iYhzF2lmpxKTLBkVHW9BVxj1pXW5GsmevuQReu8Tk
2al2GJMrVXZJ2Y5RddC1JfSqNE6KNthoelyGID5x2Q5E1U/ZxFsL5KD6JU3eJkyUZfBBFxqnKF1Q
4XbINAkr+pVRHsuUBnequMgpcra05Dg7BeKjZriITbaism5iQpNLNhmA75b5Tqhf0HFmbHcloSIr
Au9K54SapwfJ02UEZPUuUD67hQSx7JFw++h+aDV8tXc98xIBr3JyYgalv+pkJsGAJ1Xfl+FNxMzZ
L7eFVdJ+daaWYRxTc1u38lEf18ri07Bvko8y8hZEL7KTCbey6rVoaMRDb53Ndi0i/h5GW7sOKlrx
iEQ4kK+t4FHlVkyzC++P9JTN0OzGC1tRXg3Euo33F9eryRE2D9F7GrABAOIJOPGr63g4NhUKo9wv
hnvZWAuZZ5VuJTCnTm6S07h7Hg5Sw+M62Eu3I1BAu2qBfBsEbDhB4xqW1w0k5PlG4OlA3YySIqLu
K6Ow5fTdzM+V7EfhCYmGol+LpquFnmacQ8mZdAfuSV7tQ8ldPgFK5qZfp47C7AKeEj19n29FCCki
p2mmDs8kSUTyE8FO5a1Qr8HwMSBP8XBSF5LjHtJb9v1opsRuf5HBVAetIXDUFdMVsdOWvBeNNRRH
nma1YPPwMSnrrL2NO5/YS6hzfbmKGBDJLTZ4RJlRdkOxgWx2o3wkRbIRr+TnYL4xzcU3Qw/guj2J
92WISznY6OUmQcCrLozKhvnqqse/1V43nAjml7oSbTgVSXIzVmvM0Hp7rYL6E+zhoVTvlX0sbXKd
8Tqv9W4tiq8RaoB0H+yFktWydkPhPJPMjSQjW3O47vKrkB65hFJjBfOwOaIjAMEZtX4qO2XsibAJ
+lWTH4ldlbzkbv6Iqm1u7PKQp9/G7U10IjTensbzU2e+jqyun215TpGQpf5lrz1J10PkkOCeQcoR
To3mGeAWo+OkXC0Cgqv9OK1J5rJT9hy9QpomcI6tjvxBgKDUe1OyZdET5HutOqQUYOV2G4+eEhzN
aqfAEi82Ecqk96B9nB5SxQF4xju+nEIR0cy6p+Uu0h9rOfXGZnzXhDVfULtO2og9OZFVO6GFWbiV
hXVXuaiLSzSLCmQkiBFXl5VAJpw1YQFzJnOVNS86x3ec7BuKJQmbixnb6bWQuGKUESeETMHJtcCn
WlXz/ahjDkLiirJRULVuUnyMOM416zZtNkw+w3KVqftC21PgYkPYos5rfdo5SX3Kn6vIoV5awpYc
nKy+Q9BO4jvYkbbxrcrG3mEX1dWcb0Sz9+QBjCNSDSOwByKBOfdViC1AG1Q3leUG6Vtb74R6BfxA
nS/3U4p1AiBJszm09zxAOfNVKq3T6WXMbrPYixfRnh/yz5kVZ5F4dMIbJtIFn7twFR77sxTmjjjG
jDttH8fkxTFZlS3znX6SzVul32TJfc2Reso56qByhw0wcMhbqw/TW8eyS/0t5WnsBkcwyGX0u4TX
S7cCiXdjgEawexJgTS6T4lY6e8tF3y7tRh5PbHdGjWLNCsLpJURel59bLA6Qk50KWsiYR6tGllw1
IYheupLlu8Eg/2lt4ggpZ6/TPqVu1QrXckwUqr7NkdpO90uwTdWj1m3F+Ww2C0VBsO3MeNau4GhV
thvdAsyPsaAQNyaegETJ9xFfQJUH9jyap3qEDVCWV4t8Bwhsk7QhWiYWERYTvWHr3J1E3p7A/ogM
sPVo6f7ci9u+V31BAC1OxcLgKSIp9T0WsbxOxryyWu1Y5dYKCvSuTROnJLEmD+7LOFzFnPeVOQO6
/lEX1/X8EesYI7LltiyMlVpjCA7lOLTzUagp2CTwLpLivZ4p1BEca3GTl1OXRAR/zk9p40daapfD
tdatmp5CYmlLheySvOuJw1mp9proLwuf/zjEkhMhtxKjwzD4ma4iJct8KcD00juB1mB4CcN9hyAj
nV8pF7llpa7yPu5c9tx7NVAetCH+QYqLEvybLqVOxDqVAjrZf9HitsooCkNPTlOjPUUSmF99ec45
nNZJzsZwaNdLTAt1GDmgs6NWO6N3Wn0s7CxSHJ0hWAQeSDcxkpmhJ5fALC8eiDdtvYjS7CC4MoWz
cF4tiuUK7a7ULOwGJoGqJhM5u0B40BT8suma1LLVED6ibepJRhWM2sXqZDcjienGdmG/bT4M6QM9
JObT2CbGledtRZnRlqZ1FjxyMopMrxsftXlLtadZdsL40pDT2x6T5WBqbtdTismvmaRyzvUUiW3N
2mMIR6Frx4AWu+42UsfHup3tQb+2qkeB+ikFhnC67pbbQZIoYW+FRreTnrjmj3bhNJdKpykASwee
ujssUHNQjiINcUTLb4XzIh2LvHUGHv80PbQLqBvCbyW/gV48pq8ROCGgfSsNMYRDfOOrNDG6pQ3O
W0pcbNzUUN/2Zn0lJGwVSQlbZRysVTjSwVphiGpMC4BbjzKNO4Bl60pfZeVzyjzQg82V2DMOi5Mv
NxH9mpryjlGyJ8P4EaRuID4sWu+ksvxY6egXm84TZdNvJcbtuBwjZle9zamPobfNqRjX61JcJ6jP
lrqAEyMnXlNmF4uME13gSsQW0FzkmdlEY2vHnIR06tmBCQpJepZHxddm2RvD5TTIn1WD1IlsgOGq
hT5b8LTEyeQumfAYz444bEDxs6Q4ENa8ROcoNmJbULNdq5KtrAPnNjmcmhqK3gUcknFvsafO8o8F
AdXFphUmDKC1aUSc62p3NE1XBFkyunnxJOPpKtsHzeq2gsEAWpQICeY9LhnARwHIjfFFRuLsJf04
k3gtmtRBWKkiJZecOmA/ElCk3wnNSLFZGQ3Yv9RmC1UUOW9DWUxqjIZx7RJ35FeC6MPPcmWFvsZy
G/KWrYCtdXbE12QXWg4OXDrWDcted10gr1QhPVDYFNQ7aJAuwKiVyNtsQASJoEaZwLP6PdD4q7w8
I6OfpexpDCfNa7K/CZimniuL2tus3w0dbi8N3vhcr+Jo37VvnbpT8PfMxJTjQUPil+7Rx/tBsawt
hWMe1In7QclcsRx+6IN9N7NchCsAQS60g6/aL30RZqGmnmSNjwnmrKpo7NH4ySb0bRMM6ZwqiRJI
LAJn/9x0rTNE8FKv3lziELcyMtGDMsM674le35r6EEOK4YjWfwrxhXFjpnspUSK3rSPVHuY4euqX
odibUcRYUaAeAzgO8df1skJ50Wzuf98a/K4F+cc3+6WzmqvxQNJ1uddiFo8m8xcr2WghDQRT8f7/
rvRFoSYXRFZLqnijWGdFYRfAvh7CIaLyH6Qa38lO/viJvqjHhrRGMZtoN7FQEocpUa/9Ce77rZYH
m+RFlHmRXKlf+qkiCe+G0s43Yzqjrn2rKPZm1tOQJVt9EH2dY+EYrg1QXL+/g38ltNJe/eN1v2gW
QHB1Tcx1L/sqJFIuPDr2QS/kfG9rVfF0leZSju6vH90AR5NZfrS4FelfkQBOAblsnVnSqTUKNyVU
NUUyHvAaHCyOrT+80e90b0AcsaFzcwAVfLlBXUHiRcN3IB6h0P2LjRts5r1wE92iibbVPbLfQ35N
C40mGlJWFmQ3uu7X1lXy8lNb+ruHXtUIS4HVbeBh//JeJmixuTkQY6L2SIsnEVdkkUp77G0/cbp/
utKXr2epUKsYaDBNpU1qm7Ijm3i1Vk9mSxnl93f4l3LwqzhINw3NkDRdJQPly9NUanFVVAbIlriL
9gDgdL9vmSFa8iu8sqFgktNOrpUEzvow020dl52sE/tdaThAjWZcfphav5NoXAxoCLFQ1Uo40P88
682ZHkSzJt7kUoDsPzPDcj2YyrTD7cu+IzYfBTTU+6ZS+u2kZ/HzPMfmR9EVVupIZZSyHR2VGyMQ
+m1GKsPp97fru/EIwMMkIxJ4Brfrz2+uUABYI8y7Meu424tFRFxTWfeXIAGdbnA0TCsBxfDt7y/6
3XCwRFVUEMAhlv36EEyKMMjGQKgiDgH6efeZRE+xVf5froJqGPOm9E2ODYIs1rqamM2c40MuJqMd
q/NTkYmfv/80yjfzKisa6B4LrjnU6y8jjh17H8/I0RTMupVvRpK5q7WsPVWdph8LsRaJ8k1UDyJ5
thGNVPLaqtbvh9labvoiM9d52De4ZFRaImlnUWSPDCo0SlMJ7lQOGTVyyp5wrdh8UEp2zDbN/No0
mzMZq5bXK9KnkYbLp6TSr+vJwt3IsYj4ODCLrSLi3J9EIVnFg9585hfpyO8//TffJTyhi1HvklRt
il8mEcWMrbEKkj1HvDzfatYukX8gF/0Lov7lkQZQZtCC+EVC+bqqaIGsxLRibvJ8dZGCdNuQcy8+
8Ic+3CvBsxnczOFOCbel9YJnKJiC00SoDIfMXB8JqaBCu3B0IVomcgH42+yqS2VryY/MfWN2FVbX
ab8VhMmuK5RudCRB7XB+3ck02+Uw5GS0J656mo5KfTBSJukpv+KR4uxBWqAiBHYQaQdNIK2EInKI
0T3S8fEQXJE+WXDVVHUnTKdEguu5lqbUrSoa5JwbklVqvjXl2lreM+MkSbqjE5pRRTT7ntU+sDsz
8GJjrZk+XrlOIY/GooCwLdgM0wQDz3Ipk11rUmMrXeF0w1M5nYXpCDegH9965WNqq40VPZQpbybZ
4hIrgpdK0bdUaPCzESOSKU/puG7PqumT1Sv0ki30T+XwRplO4GbDcILgOpG3MpnP03LVFH7WP1VM
lREsjdmv+3OW4oQWvF4U/WKR2Z9u8xereG6bzzS4WoxtP4yeWJ2pv5OxUz5mNXPxo0HnVsFFk6T0
tw4Clk7yT9TmFBj3HXzX1FmU2yLeV9SVNHk7ZBQjRPp10qsp3AvLutB6YmE2YXdUB3yw9U1Jca/x
8+WlI5kG6ZEBKy8ohCuFUyjhrGWclMiS4l3dmRx4gB2GBv7FEggr0iaxfayiwMCat6w1vhwqFmrk
hTTftrA1Izr59GAhHGRmRxkc90V9rxWHgQJ6/FKWH1bLpHxKiLoJduZ4F4tkj6VuqoKEH4lDGh1Z
bkHARt7IGUgIQooSD2XZ0XyzvDkFvmCF0zaPutcWJlKipa+Bal1Vg7qprNCp1c/WOOUyN2cfdk8q
bM/AR95BbUIc75fs1BgnNbhtOMVqyr2OYl+h49WsmpvAeBhD2gZbTKd12DsY4ByZbN7Rn5fWMSiL
BNvCogKNdoHD6UbqHuVE88rMAUdki831iB+urp9ICvB7WiJ1sOoISJKul/Q26tFpUcGetQ/wxtg1
ssZyKqQZAf7ccqc+0qoUYVAE1W3Qn/vqMeu2F5VArtDCp1u400e8TFd18B4sh5ncqOGuxm2oplc9
CVFasgrVpykrGdTOVPpL9jYh+Qro3d+iHcpH08G6MVo7vVicNDgM7V7AAZzShaaQuWmxAGsISGnm
UuHAiCfIL3QrFH2lphurc2jkDuw9sBBOzsW7W+lOI5Lwg3D5HNHmg62xFEdkC8n7YF1T7QgTQkwe
Iinw1fyENcHQ3+ea3jByj2R56IoNAGt7whvDR6J4AH4YR320nLNpY6Fmp8xqrhLcpmF0sqhRDI6W
eEOz1oRt3T4k2ntHljD2ByYTExfqk2he9Yqf1x8RghXjJkRBJNMIVC7eL3XVTs+Rssnk+0t6jiTd
x4KfC6eyX4mA13WoC+MxqujaHuhpW+ZdBW06viOPqafhTsWYon22rHlPdXuNty+cd3oo+hNqETyE
9exbiMQq5ZhoEyk6r0uNogqlUEydVo7PDaFCVvhoaY+C4QmFrzY+JTSJ6VicbD5XN3gaRYZQJ2WG
49pbUq7ogwXKlQCSRoluZ2qRJOxExJlKO7G9UanOKuXTTN96nxk73XiJzAdaFVnmT5Si9PowxL3X
SIe2uVEec+XRkvb5hxRsJNVrYtg6jgCLOF9XDdbjEfsy5I7bmON7htoksNYCx2n5BVYtF18uiNdg
ZAL2ysQfNOoPm8tsV62m0TdHZ7zUF2qUEDhjM0a+mDGv5x+18LaEo9NJpT0AbGnrq0KqfWyV+E4t
jZTWLqIO8zB1H735mpL50z7pshuNroDGiByvFF1z51NxtERz2+PxLR/RevlCdNCVtTLdSfyOIKzD
eCMHtKjKXdZR0VwJ/T5MREdiDmn3bXrstBtTXzUJdZ+7NluH1lM47pMSzYhHwdhu6ofe2se6YwjP
KQJOHiDUT+B0A1+SUJhgn9apMTi1HtH+vlfN6zpc5xFw3n0pbplqBplliYb7UWIAB/QZ+PpLpofH
Cdi0JW1SSN/ysZSnrTa8xH1lt1rjVfQoGyXZtnC2KXbgiJcbmabyfVZdotumo2GdluF20t4iBlfR
Pk2VSS9wZ/BYVwXjjFVJxWrdZk43I3bFmlvPoy2JNNKCVZ6HHEhcVJl3FuoGi1P+QrmnvbZgbt7J
xqfCUGqNd2F6toJTGPk5sXOjLK3HBDxR3NgRzDLNoOI5bKd5NUg2crqdzA9oH+QznZHOybuHzHjE
t4VGj53VzBBIHioS1sJrAC12NNH2Qr95N0LMbuiWSYfQdEYDAaTTKRsJhVSwpYIxCU+EVrtxzPJv
uYa0NUinzzog6QPdANsqnoJ4JQfcwJ6kOPrkHSNBofEzBo0X1toqYneqFPDLoey96Ogl5upAssYQ
5o9j/qrMoS2n2K6HwxjTGSzARSe+Xq9KSp4D1HzwxpP6ECRrPSHrLXm8+HyZ8QbEDvKyrZjpEk/t
1hLN2fgyKyMRL99DGrCNvG3ibSbu6v4w0GhrWi5G84IsNBXrPp5eTzS2tRG7VZ1ep2x16OwZOA5o
rRbdY4zoZEIeGLD9CV+NdC3FSJq4i5NJm3G8NcMVUdhOitBMna7ynN6I9rrkvY3uKu0rqoOscw5N
C11H4XQusl0W+gWnLyF3Q7IyIqY+zm12mqAzuqGhEKIvUG8I8VOLQ45GYTl1Gt+ihkfpHVS7iLJY
lzNbJQgjvs/S3jHk25aSJ40OSVVcNXqPkNKU0bpH4iXNGwvRSph5tfWOb8stL41S8x4E41YwTUcn
c0sTzE0tDY+/3y9/d1jgOKhz/AcX9xdYHPYwaUZ3cTOkzxWpq8YP2IxvqlaSfOFUkYhlisTi/vk8
Z5g1SUchUybzT5w2LlIdwk+QhZal9/sP8t3GX6YheYmKUhTjl0nnDw6KtsS41E0daxfhioTrqaPM
Cr38UDD57nYBwzEUECSYEY0v59NZguAkiRGY2MGWZazV9fn3H+OnC1x+/oePEaaSCViXvIQFrZV6
zJv4/vcX+OaETWFVFzkdwfT5izF0qos0qVruU9RCAFELiOumN+mAJ2QGM5GSD7+/3ncjgFvFzdKw
KlPf+fMHEpJS0DkrsmYg1B6tq2IyKJ7ftvX/dXwraCQ+mQk6Gl/DXzjBciMQF8T+O6/ExtOkOUaE
Uf0QR/Ldt/OHa3x1VnWcNxEGp3u1E8RTlE/jfm5r9Ydn5scKzeWW/mEMxGhsF5UIenU1e7XoEWPt
kZ25af36CpzZMZRsojF/iu347vkhQUaFnCpSDPlaNQiqJE0iS7yxppr2UWonzWkMf6j4fjcW/niN
LxXfDA5EPlbajS4cQBjYouKJJovtDyUA5XLG/3I+V2SolL9AsPAiLx/1D/cvzfkMvdXcpHVquGM7
T04hKiDrjCzaGaPMRN5r54nyMxtHCBtqy1EhQskqR2NiE+4UOnEGQjWNyDE1JzAcOo5Fa8pnSBHo
e6sZ1gR9TGkXlFZv0yqiu2upU7Me47J9BIErOpFJLHIZQsOVFa0jkrU/dnVQ/FBc/OY7UzBF07y4
EDH/UlsUVBIOUnO5WSzBn0SIhy2qs2r+wYD3zbcGGBs/7IWewCrx5QnWGl0Ko2XZF0nvmvmDJHXr
ijijKPwpQeqbqelPF/oyPOKkw9KudvtMgT9SkG4qKQQpFEO2zhZpZ9BE/f3UJF9m6y8DhQ6Tqlwi
u3jprxnDGlFgU9TH+84VnWEDoAUp4CXr0jYP6VHI7eIVzKg9u4onbSUvdVm4KF1xps9U9/dv5fLR
vr4TmFLkHGuiLutfZ8mIoNNKKcJ9js8EYp4+dY99MlUvxFfKj6MqLkeJxJv7tOcA8OvK//k2/Y/w
ozz86yLtP/+Lf7+VgEvjMOq+/POf1zGFnbb87P7r8mv/+7/9+Zf+ua8+ituu+fjors/V1//5p1/k
9f99fffcnf/0D6/o4m4+9h/NfPpo+6z7dRHe6eV//p/+8D8+fr3K3Vx9/ONvb2VfdJdXC+Oy+Nu/
f7R5/8ffLrlE//nHl//3z27OOb9m901fvMdff+Hj3Hb8qvh3PHEXijbriGwYlxrr+HH5iWz9XYSx
DfWe+jTflk7voCibLvrH3wT573jhCRTAVMfyyqhigLdl/+tn6t8BC0N9oO5+WQzJTP7b/3prf/qO
/vs7+4+izw9lXHQt7+fXHPbfA4ZQaoM3RiimyZ9sNH6x2f4wxyVNHwtY5x5mTRWPFjQMopzVYD8F
EorcWhkUAYlobDwF1jCvTAPjWT0Wucu+ADn80A/7dBY4qZoiJ5QW8M6bMXbRi6ZUeGkMRGCeVmum
S0oxZB4hLPHKiP1mILfPMacRqE0pUIwshvQKyqOxM5OlwtyhTO3jMKaQHacc5UufmzCPxIsTIAmH
+aR0TbRe8FScSCpu3vhD20T50HpaFmq7cZjQ1SPLjL1pakeqimZekdcSIgwsJSvOMFa9iTESOStG
jK26UVUnuzAoq2O6ZM3aSgrtmtTu4DzlbeHUzdI8yH1tcjDICgU1WirKq1Du8QMYjZG4cW0MFDuF
4La0iIqKA4pz7QAuLyWXhzJH0Ln9MENmsOTBIoq6rJHQwfknTjGrUso3JokeLiC+kd8rx4CTYmdd
SaJgPJrLEPlmUiywgoJCzy4KkvAtI9nS4yhpJAgHB13ZWIsoXilVND2CrWpXoZU194PRKTYpJgDt
lkQ6ayQRPXQZEcRiF4tHM4PzTbQONoqyV2V4RgE4VzgfyX5sepLRxamTXoJ5Mb1gLmZuiqJToppK
mVQVPev7s9lB4izYP8m2LOWIGZNYgAmq91DJAytZnFISIePDdu6pTqrZtleXADVYkW7YE492YXFt
RRM4sIVJsWukPjiGhtF7iRQCJCU1ADn3hDIrFpeX2GyF+zgWuvUiUrde+p1OnMJna9b5tuzk0BfL
rnio+LTAvgKAflqreMpMaGZVz90mlNt+X3SicrIU9ArDEkYrcLZl56l62x07QalcMqyDnZiGkcsi
pY4o42NObNJUW7cFwW6A8eLwBdNdbACTRbBkV5E6X6p5PPgXQ8ayCTiku21CRtQUiMu1Ik6Q35rM
EI6j1GnZxYTVP9SWGCu+3KCluVT0KLe1SkI40TwoMSWsuHPixqprOxLqZbWUoJ3ttCEXHJlKQDkZ
W1Sq+1prRg9pzYIK90owdoK6FI9dYzTvVQf3yu/SciSRqtVeCjHCU0PcUi1TOxAmgJiN6OdZoO4H
o1X7jVUmwVrIqVpoGAVAt+WqsTUh2tM1SIfmWh3C2df0ks2caUJ1yIV02XVKGB7lESbhVDTdA8/C
oQy0EK1doTYHsA/GnRSHJaK9ynhSYxDi2PsxiiYBhJ0YhbQyoryWa7W6NskyOfDVLDttUESqb1X2
bKpljPI0WO46aV7e+lGO8XAp1mOpkozWRgr6y0kJ+GOubs14MB8tOZxfIgPxnmwa1XEBAmQPrYGH
Z5qy2hW6EvcZ5JHufrI63R26FEGN0hEMViT0t2AabvVI1T610pDWwsRhTI8rifJVK3pSK+p37VhL
54Fl/sCUMlyrCxIDuLaIpQJp8JUc2XHVN+1Dv0jFi6UHvHw9YglpOElsZlOIfE2DLDdmRnzs9ajO
APVONAXUPn6Oxbk9BhTT92E0oBCaiS851kYurAehnlZaCEOkNKHVlFMl7Ukhv5g+yZAvzd6kBKAq
L3rQGE4LZC+2jVCdSVQTNXSli7DroqnYmmGS3S9DZW6bvqbckWG5azHpXHVK226HkYoUx+B+Lcs6
qKKkV3e6ONRX05JO/5O9M1mOHLmy6L/0HmWYHdjGHEEGZyaHDYxMJjE6Rgccjq/vEyW1VFXWrTbt
tZIsq1hJBgH3N9x77u08hzyjHJpMVkikDl+XIQjJrvPdYxu0mffgxzMg9VhOU3lMWyflvBm7Nl6n
bM86lEJuYe3qzEOpBhVEpU+Nz3G5j9TS3CrHKfE5tFafjDs+wrY/q3liwbQUaFHkVLbbTPTtwbMy
+bfd23+Klf9CHfCvqpXzR/Wh/1Ss/P4Ff69Wgt9Idw3I42SAIwCcUef+rVrx3N/YZ1/kBzw60KAE
JdH/VCvxb17IOvqSEEC8EyIoKpn/qVYc8RvG3Ev2Al9EXwEx7d+oVv4iwwFBFfiOYL9Oe0nt9Pt3
8ceGrI2nJSnrGL85yaG4IkzauIyjve7dwnL91s0ar2heG4ELpok+o84WKHIrT1bbP3xof6+j/lg3
/UWN8ft34joocxAYxKhW47+2GLkZQh5Zjk0deNdhR/ITD3iiH0wvq69K1uXDmAYQWB2MgvcVjo/H
xGW+qhmJgkBspulRMjQ//utvCzzvn+p/fnWXj5mCk+abzBCCAf7csuJFKgAlLBfcI/T4NYWpXK79
oGoOhlHzC+kAQ7+qJjUfsohVR7mASuwi3d/rAmNSHbnyivJY3jpcsLuxKefTkKpwa8ZInVqfPja1
hxa7lE9pY5qWwXMQN9sG2eJxTNHalwkDWQbuesQsaeFNRWqmQPixSSYC0jnrsGan6vrMh23ctF5l
JdzzOSfX6Kf1s0qC+VGXVg5BjTxGo3OBQrUpql0rQGD2yXDRJvprya9mldfzqp1sc5vNtrsm1BOP
BXbxoz0M2ZudhgA7lZyvlrATh7GrSGPMcRytC5jt3Tr0MnEt88uf9sqrSObLscPbcYnqdyaI5l2j
fWDlzArjwbGTCKmjdhwsW0T0sRQzy+uYTtWpbsC6+3E5X02uU+9LT43HviHC0C9zaIiBE6xHqDPv
NtgBBMgCzWXQievWIEiJssv+t1qy62nBUnrsJ1wxeoA9Gbi1eKkHTDxLv0AAqBY7PgW6rx+bNuzQ
Kuu4+rIXdpd+WLh3BHI77R1Fcwedy06boT73dQM2uBN6Ktd2OF9cUFUDMOmyv8wG7xa7Z9WuPM/k
wc+F5sDu2HZDhKUws/LIxxY629m7XdQhW/XIiLK+t8PBr2+F08rujTevHzMMmJ0jMXq2iDJwf9W6
2ozKS8qr0BdIRVasrJV39kMjiht2A2yomNmytGNVLOVWOQm9+Yw4InhJ7RRzY18Xi7cdimkiSKkA
lsrKs0+7eK1D1hW3itSqHii/XBwUxhaI/KwZmLKMVh4+tF2bJqSzBgHZb5n2WJSkxG2uW27sTdQN
3pfv1Pm9wvXdvmU27kMTtfZriP732W7ExZsWEhMq57L/DrIEMit3JGRNyH2mOOgxLbCQT1Z7k2aA
PcdcX4Y17lyRvus57D0uCsFvtxf+qdIh6gqZVTHZIm6JnSdUX0mcAtSFz5GINRKv9tXzSi7FinDU
bWDTmK0WoBo3Ha7ocWsPHnu8PFAhaJEC7TMB3+z4ZDPsPHep944np6+Ul+61dLshwWcveO2aUMyn
wjYoJ8qpYHwzB3b5K7OH+Lmh7tHbcHbknlGFzbqiUwp2a+ZqvOO9MMOlxZAT+oShTpA2CzUIWBj+
nB4mTTzMKkDu/pUnbJyDsCy2Qz6nrOrx/YaUhN8WgR0SkwqrUdEM8ckOC+tHKjKQz6PLKNVE3WZp
cb8JvwPQ0IhhW5UBnus4qI5zSMAVaU/xsvXKGBumlVJeBFkRXxM43t77sA1uSMLpgVik7PVaiqip
cKyj8vlNLEMbky+ZCyIWlpI1bDOplyrI4XlAsoj3mV6w5Pll6Kwks48bGo1iF2cF2a2Ni48tUsXC
Jq5tT5mtrLU7zcbG/zKbXSJ9oLaV4mgX1jJfMM5NdKo5YB917tU/89rtv5iDp58Fzs2rdq5T1pPp
QvAFqkTU6EG1QI/1upxWuh2MgbkCGwrDbrTgWMjD9s6QQ3cs6k5mqLb9hW2rVZ0LI4f3tpAk4Mno
snwrlrrZh62YftGkE7waNAgI6k7AAnPdpymdinUGWwTiaxwz0fXIKeV0nmqWwH0FPcCLMu5MeIEV
htVGAnxh8c82jr74p5zH6FUUFUN85XoLKbqpcR+sfCIKt0hpy7a5O+Jk8RA4uu0U4Z+sa+BkUxFg
Sq50Vd7PQsrP3h3YSxYiyMaVzfFIkLkuPkOtQA1nKVjZHsDjRmpbnqpS1ke/tm3Y4PwCdUnOgy6y
/CoXfXPMqai3hVfVH8jpgh3fY3BIQny+jj92z7ji0w3uHcHaOeURcIeWsRpfgh0oEUc719SsZJJ+
lQHcvVWbar7JkNSOVdopF19fL4Jd0nUdf4W9hMfaEeGmGOfhvfQz70u7ur3KiyF46n1U6iyk2ru4
t5jpmcrDhmIwb7cwhe+ENqOLO3Hw2JMrf08aQA+PJE2zFSfKdJhUWz7leCiugharezW1NccHJUW0
5WJJuGqbPCCUN5L6h91Di1xrp2Vnm8+dfDVxiHd2joZxlwM0+VHG/DV5VgKADlLrp0lNtCYKOOfg
r/PvbO4JkHXn5OR3/XwbiyS/yVProplLllsTBTpcl7m3vKiw6G/DoY83gQpQWpV1P17pSqrPtPXZ
1ga5oyw4QGFNNoKpynnP+CS8s3U4ipXfRla45iOX/q4AXDjv7YHpxwo5xYwBrO3RFiDuZEVbxzLZ
m3qhb+hNYaf3Te54UPpEwwLSqfvlyOlQQ8wI0yrlnWKzvilnTEZwFAb7NCfReE5Vqe6Jmo7mg3EH
yd+Yc05BipEwgOPxB41ZxGHC4ARtfTP4G8ieyF6AsBPImuPwJkgkGM7lUDrYTEy8JR9BfXtcoQ+G
mNvPkhr4EM0xLyzQzLZ77auB0Fpjos+lTP0HZTL/mBr43NhKDHzpKUuD+2CsEKDIUEl0U0uPwSNH
z+Ywoye5WZpdAcHnxVQyvGZ44Gx9TwCnma0AA73n8qHm6LZOZTh3t2Efz7jxUPR+8dglN43W3b7v
Pac9Jw2B4q7bh3ILk7p883QS8TGPFfOAJcG35CWjsyt7GX+muWHzQR+6zR3bB9lQ98/W0HHaCP6C
U5IirsgtUSFZ86fD6EQlD3gbEVI8zTeh1gqrEE0/Xu1oOiIg9Z8d1mxvw4B4TVGKAwsv2+E8J/6w
G+GpXgeThe2Kp97Ze7rmow6cxbnFKKKOTQ86P48c7wjYLEd3npYMoF3ueRuAEdl2a3r+4a01Jdzz
Ih6ad/QM7uuceAzCpI3SUhYX+VUazSWdaIZVtx2b9ETl5aCw6PsJYEAhbxhGyo+pj4pqbVSPtXNc
NNgwBG9vtJ2XsUUne+gOJt1FPjQsQTLWe6Ab+dmZann3HAu1omvJxyEHGr/xWsQuUy71dWXa5cTM
JN6YVFTPTeHEe2G3CZd4w0+8mrUaT4Fx2vfULdUv1iPVRRTH+eKGLf6vrrSepjGcqETxnx9dd7RY
cWQ9QINchG+Le0kTjGJxw9yhOI1zgnVKSYLUy8sJRoL8vsKjtPIqhD4Ye4GRraxcpHuuEPuKDM3s
PhBt8jwqO/qKjdU8lk7lo8ot08dYNA5OuIHXnRdUIRgb/T0iGQZyIajMXdV4w1lXIVAq1diQtIsa
yaFlZemJdYF/kxoVpau4NNUPvw+HED8+D67lRNNmzO3wkKZucIwFxJCaFpBrBtjb/Fl3JkavNLnb
WTj6UMQZqyqpHfGqh8k7Ja3ufsklGh9bGjqOvdpzLvsse3qYa3Ts1qAE2ibTLB+pCK2rnOkG+P3J
+AcEhfMVNhUQukGld0yebbynHXc4UCqKeUB0kLAYXGwd0c2XKPCRaBcw+NthdomDMJxMV2WX9yOd
lgW9wM1k9KJ7nd2AaMdBITDPNkCpNpwgHfE+RXqObVDrSWBZUMx6MR8SKRKQ660gVEohGak55RLj
uz+DyfY5oYvoJhWEBDAht5+NH8oY20WIEVnA/L1jrQsoPyVKKkmAq7hd1WJBzX15T9FrMRu0pnVb
RcFNW8uc5SDH5QMiaGT8TAOzX6yrhrvGCiSm/r69bRV28JR+7qryR/FWNAszwCVrjpJswGNAlftU
pdAA/Hhsz1Y7MG/zTUt6QJseiyjz7xg5Wd5KN1GFi9rpm5u+68bHqCHDKHWNOhS2Dy3HHy3GhIxj
8n0TNRn0rAgAot815cZz83hYO0mEWaxo8idZUTmu7GmGjNQv4fyD26xltBwVV2jgOSOsshqfmOX7
V1gByxc/X5Y7h4ARDjJEcr3oxhJfWks+T0SWAmrAJLPQ3Fn8oHlSIr0zqRWdoWO5V61L8CDtGUIY
zr/5lzUN48+xIk4Wy2vtvYpu6V+JjGMhwYi0PEZiCLd5gEtxGV1n23OIbnkU3B+jUvGhr3wkv6mW
L4mZxmNeOOGXmOv87FPJrVMBjs65MCSUPQY3WS3AdPkVweaZy8C88SJ3V2Sm3IdMs04Lvsl7i4LZ
AtJk5q2wjbu2h6o8qJjHuixz38J6vtR4y/Px57T01aHuo/AqbMP2FX3u8pIa6B3THKjtRKDPimly
cFO2YXHlCiPvSL9Cgvn7jOA/o6//uujn/+893Tr7+Prjku7yb/9t7OV6v7GW5tBAx4Jk0f3n2Mvx
fvPp+uA3M9+6BK3+Y+rF11zESHyZf6E7E1T4j6GX+M1nCBbG/NmFAsuO79+aef0uBfrnhg4TC9+W
fzFgOAx0yB74S6I0L/tI0xSeGoupPJCLgjJFrMIx9pNzxy1WrPkHuf6hIsdi60FbgdNxGTE+IZ71
7WFH/104sJECl3lMnYUptnvVaa8khiQVsdzzX7ocSDbRj4sHem909A9wV61bbiNggS4Av/6Sz4Qo
h5Z9hY0gLp+0TTBDsLLwzU42sQth5uG/LS2PsttaAsd6KWhiIXgtdhueaQMbhx4AR9IFrSOUeUsE
2SNE7dEE8NIzUhpv6MMluR3doI3+IV3Gfd+SCdX0q87T3mvw0JaEYGShY89P1aTn4T7thAufwMN0
vm+9WX85CHu8ZcP8AzISVoAsLdY1OTxIrIIid5/02Jnlhua9DIpNprSN9nPwYoYumT/X824OhtZ+
yBM38x6NlgMoRSF8OWOrSoV1GvLJ6s88Kmxm1m7cle51H2QWSS/cZ1kHp8buXHBwmsQK1jqhxwn1
spRWAg5hVFa9gKesFUmaq6EuJ7tb2Zan0OmJOmmZyjSu5V8lRSu8Z4agUFqYqdErt43mhhzzkDCi
ZAgjeqyyGEb7ashG1e8qOV3SE/EtZlOIkZ0Ug/cmCSHDpI3oxC2Jp9KXK0IgUoiRCltW+e0OXRkm
235yu2RQx76TeY2TvZxIiphuHTMtSyhXqVVX8/Ruj9ZYl58d0IJ6JAosXRaJ9HnxfBI7uqSRVqW3
7aWV5NHTdhlX7t4V4ALmvXGMU1jbzMF8/c4KetDuVTBXlfqZ5b7Hw9CmVuEu22Tul0YeKyuPo/m7
lJ5foRmtl751U+z4vL7ZN3/D3HdnHskWe/jsZdXUn4al7EYIXWE341rXzqz8HUCjC0SrJ2mYuJae
3CXorU0KOsSEpNFdDAVDoHnEkiwyDIqywPRg/TQn/77tvBokSZNWqmlhSYY6+xijyWNu43ZFbhhk
jXH2QLKOk51rsI7R2eYetiGoodX5bPRYj3eMSFD0BDnbk1vivpblhl3mggO8dFvtAecUI1QQ6Qx9
2tMT8e7PGy+nCyjXI9Ov7iu17Tp18FapEX9UUfItuqtq7iBA0DItAS1/X5d1tAvmyUcyK8OoswBO
Bd1FEF8GGKzYjy3SwSxUUHr5UFAwSsO2EQTWqHMUGiv5QMSUTy+Rm0bmDPqjh0iQqRE5wX+uHGUu
0hDO+X915xya+mvsP4Y/3ju/f8nfLh4r8n7jpRMeOYHCR254IWP8beFiRaxVuGAQ5l7SNwRqxH/c
PSxVWINwyDmobQO2NFxLf1+4OO5vZILgsgm5gDwviP1/5+75nd78z6uHe+cC4wgJGKGO9FEU/eXq
8SNvrLIyDHdxVe9HVW79DsJssMr0jGkjPtRpfBhaMAlS4PJorpOEIKMYPIy8Guv4VtnFfTuWt6OT
Q5cB/QaKgnrnPNX3gNdhxa4CrChuVNzJ0mzTJX8Z9fQW9O2Dh9MMuy5YD7xdzvLGlnEry/6zica9
6IHCjPVuwOHs1D/yAHAl7rKawU4AGTLOc9ptBsTZr37+/yx78Z/XK+xWSMxkx0IEGAZPJHx/Xq/k
guNLsRPf5wYlftZfeuspaFd2y8jFdhGgk18TaP/hMqfCVVTXd3YA6aUchxurcMTG8dP8MSid+DhP
zW1W9z9m11hvhR28VQsWPf6LztpYKrvnYo/YrijEGdm0wH11bkUCyKsPUsGkpOtJrgUAXemTl0E3
cr49aSb4wc5dBT8CU4CP93vw8QnET1iik1NfmhnaZu4+MKJWILZb65hAJwAI7RX7nk4LiVyNW4ow
uE1Ni3mqcMwRk1uvEDJnqNTJGCsVnNx0qosrG+XQiuLeeQBPxZi8sOJzl9jx2SOqNWjD7Ibv5Zpi
eIQ6pOJTZ3vLKRlomXp43Bc/542Yw+mYFMzMjJg6ljcYM0bSVW8XZ/nI8gEwS2jabR/n5f6S3HI7
TctXMFvvHhv2j8ao1/Q1roMAItK15WMQ/cO7+r8s+S7lXfunx99j0eeSjMSjT+zJXxM8BtwWMktn
Ztz50K7n8r0Bh7cek1IQCSaXHeN0CN3dDIateYtczdy9wCg4QqmsdPsQN5Aiazz4i63Tq7i2HmUl
noeK3i4b/ALcC5Rq5EW/psv/afJI3WBnWDHwih8jbeOslXCqRepe8gZDapIUMI2BIzq4attmGUux
JbRWKJOK9ZDLXQP9aU9OD6AZZAjMIRGa/utP5C+h2RwI3iXU1OH4+f1/flfM/kEtlkWdO9lxjnym
SHk7dTpsam9I91Yw7PAX4DuP83g/xUZd54MTrsj4/km5kd9wM++KQlT7hsXGgFwWHqhpV2oOMjof
d3jxM+WQJuncJLJ/7smM3RKRFh919DMyuPqCnic5BEz7//xAqCL/+ktG5R+7LJXRKiHQi/5yxtVD
Qw55D11ZpnhYvfJRlZnc5zlDOh7DPYzt6cpBidNecNvTlVyoCoyAsDzniX8liwiKWxuskPZhS5zn
dKuDol1ltTVsiyqody6ejJDqQqQY0ZVmwmXIaovAOOdNfO9bbnOoUvswZqbZBOzX3PRRh4C2sqod
9qAsHooEMCTaNcjeTwQv7GNHHYs+J+MMXEo92A9qWtmN+wzqZVd3Q3pC7ZGYDnHOBQ7GtufUtvm4
7zTEwz69JKfR/cObG1C6ua/pEn3iT3hsk/KyK2vCVVXMj1mhn/u8CxlBJU9T+NVKdlfO8JrUyOVG
cx3lCedE9VQIcR51QWp6MT8PvwjwgJvTuZtcsJ9lr7rupL2sC6nrQ64/Ly16WcNanGdWEIu/rNsp
+0wjNpqDsNJNzIMy29NnNgAvlkzOiMO8H/RQYl5Sd2OWnKPcdw5gzhO2GbB0Lf+DOg9Ies56wKve
loi6sAvbfK3mmn2NbJnUQ5It5teOcd9nUjAdskrvs++K76kRH2HCaNhO8nW3MGWRCwoZa2OEh6yR
XHK/g+xORif7KvZ5LiW2r1N3FU1Q9L0yuvaCxjuHsbLXNra3dkqoc6vL6iaBFy1QOFpAwqzWzWFW
fQY+rkoZMaXuJ0xHA2HawkDqU8vW7/NHX7abiVf8Si99t6FbAhHYKndVUBZuCUOJrlEMkniegXOl
qcEExcKt4tAmL6G/8hf7Qw3ZY014OFBFx7tbILvvptk+Z4W5t1NS1lBFnRKlN5Ob3bONXtbMyl6H
yQGJ1ChGGz5R7sHe9y35YELGVYl9K7N7ex6GHeGYkBTmOyWpqn1F+mBWddXRjN45Ko+6huzCn2ow
hGy3ZKAJL+X5sNmCdpH6UjkjsIgN81zYsK6DJFy3IbK1ABbqbpzwVfULo0qjVLGZwhztEykzwYjw
rMjJM1TVF5nyw0alkKkQV34nOOBNCyAcGnKfvAY2FXU9v7Ytxqta5KfQ1fvBo9gfGC5vhjoP2MR9
Tj06VENC/NoulGHbSjKkF4FMquMkpKeUG2htkOpRjEgT78cYzvhk7XovgTmlYnT++h6py1UC64Rg
hzeHBOHrVpmt3/gDxmzwVDU2ti5ruOBkDfTWvi9z0rSdmt6RLONJZPE5uByUAbGPOSiioa8K/gQ0
9oAcFWWGYZCPCnROYoyr5Sj2Efm73tBcW9Vy749+Cz52uHNle+dYVbxGLvM4sW/dQ2mojtbIr16Y
8aRbMnzdBlWk7h87Z4ivTOtsp64/pcQcE/h3ZVxJQEbVQQ1x/a+cVT8YVueVRPkQKwPbDSBWou7v
HM0WMyOeAUQvFog+6+9C/WwnJAUoY977xNyXjXhuib2LBPjlyygexdYbqJWPWWenqot73mpb7IoB
+PfCqrnGnd5PznggbCXZeBKsQBxYZyvxj2PZt3skmCxI0xQ4tefvkjbfNR0UyjFwu52IGh7+OX3z
k+Kx9HIm8dCwEYodEfO1h2axnxV6s5tSeXd+HaKOHAmTlWbtR8iAnSK9F96A9EPI5pwbdJsJvoc7
n9igfeUlp3aR3jYmmHZnt61CpBmgNa2jagPeBdZFWfI0QwmoBfhi2CebekSXaVX+u6lQ8qkXd+Rb
74rxKwuWh8Blkqzt9N3R86P0gGiNAbSxTDjgLKEgUfwrzoYa6/C0UMPhaDRsVLazLa5c3z25ZmGj
DxwrmkmOqBkYrmJg8wDFiArpzHbx83srE18qBK7cSbWNwTgjKtWTJo4Tyikyl3hFSMDlCuhPiVfo
bWKx+FfKPpOsfPTqqd9MPTbUURXfcdSDf29+Vl0NqGNUlJiL/VjO6s4ao2XfL+hV7KmBONAANi+K
cQtDeO9jRQCJKvoN3/oPWwevDIFITzCdxiUNw7VW124Tfy7gaJC0OrjXJYi8uJqmjVcNT4wq4JLx
CWonWQP0+Rpa96q0k+sinh7S2g1ANDu8qz0w8j7J7wNfUwotBdrDZZdUjne2yve6AQVeUr9u5w0R
JXrmM3UbVOQkKWB6tWSlj+jsv61xPsUobianWCcLxy2img9adghKiuTo8LPUk7uiGDlOoLESl4M2
DVp/3esy2FGMboJxekNUPrEOQS6a3aeNOoRw3oag1hfe6fMcXmtk2Cs0jhDmpn7aqdb79L3qaboM
ryz9zTDnCRXB9RRYI++Cvq3CiQuBPG2mYeScu/bd5CKzkBZMlPQ6dMePPjVbxC/fPaQH5DIa+z+v
5RplP7vFMuyQII/8onN16EzLPhzEr/2MvZWh3WQ9VmriUAynrwIVFaoJ3MkwTxfgpavJsZ9j2SVr
xuSsn5vvuWKmH+WYzgtSSYpcsqGEpu2HeC0dVpXrMOlOXVh+BeRuZAUrNHPwRPcpuuLJkfmpdkeq
Yy9jG1seLBG+JN/xArqZ7ZIEUGKjl7Hrb9vqjyx94IDwr27DCya0ya7nqrWgrAcJPF1IAk4Je473
iQSV9MHypL6EhLOzpS672L3nodkm9r6jUdpNA8R1r+zPcfrTi6u3WblyK3/nV9u+OtVzt+ncQu9R
9HyHdfFBG040CSkswcwd3Ja7uBNoyYxtkwFcPwxRsWHTQr6B+dmYXQtWWNXwFqYZ1EOo36KleRnK
6bGUzWVLnpyFnb10PfyW7AUjAoQ7dbFet0QuNIYKQh08r9HsI5iVLi7XgBs0eyzc+I3tuMASTOqp
Y36IzklX7HPTdXzx9Wq1UtKe7pwxB2fKDtKxuTr9GGAnaqJ3/IN6HTGJ3Nn58mSbduOmdAIo6l5m
i73I5MdXyjXZtu9Oln1j9z2MWYoqUXNejkXnrREn07P5Dhzs6cg19BCGyy92q/mu6MaDtsQl6fNq
dmH9RopYHvYnIYkV+sPK2bwK13nqyt7apEN6HIJk7ZA4tWp7+9nWluHKHV8yhrBNCrKytYR7a6qX
ccS1m3bjPvHSB6F9pINm5lFvHiKb0I56PIeo1NZhTHHD+gRhvNsck7Y+lLn5xEVzF3dLsx8r2P6B
K87usDyik8AXVzs84V2KREkEm0lwtPQRt0pntYfLL2yO6tuwcb+HkNxgGD1bTUgnWOqfXtRHhwKg
jsUqcBfYxUOd6KsZzNoqR8+/1hfMia322XBckLSv2Yd7u6iM05UTSRDVdXpWfv60SKgOi/swFMFd
owZvX+DK1u3YbXqHTHuWgKsydM9dngM4bMWPMF22vHSXhCmrJJCHy+LSB9VbJBtXXp3Rd3QJpZh6
j9JhtwxFDbXiwsrIvU/pwgHqL1ps6DfvxO2gu1sX+TLtAqB+a2OHH4FdR9tI+AfPB7YQouvZNNZT
oq1raU0vtuZVj+YWNKaYH0uVXCXAhjPibHKnO+Xsva1m+KJdeu5SgL2Jyrc1er12zxr5pcwwo2RY
4ZvZWSnBZed27l07uGeNTIubh2R2om5qAKHoj0Y81FY0f7otP7icLSrovP+17qPJX7ERf89d6gNn
F7XdL7Doh7oIuQ8B//LLL8dVP/R3wWB9V6HzTnzAiUU6kvIaVKLBMB12dP8G9mn3CpPmOzK03n1J
lid1Uz5w+akk/5UQo1LR9vG2I2Vasi+Zgv0IMWt6I/cvc9tCHKI6e62L4eQXmc9nInckm/8se4Xi
S94Y8o/QOEbA7Ud4OYG/7EvYIyO0exWzrQum6MMT5rpANldLdc+M67Ep3tPKK9ZyNI+FcU7+dANy
8V2MpDtA3g7j8SvMnPdBJa85fPemgnUSWWwqIAYPPjEg9a+ZH1F2/a1h4rKVKFsOsR2e6g5+SYkb
eZxS3A0WQIwhwd3fVQHwbKBCRiw3ZQY3YQmUv/ZidWWiNNmRKZLunAy6MPqhIUrdPRz9sy168Axd
fyflcEQPwe84cj6rOulJ8fhBtSZAu6R705LHoTVfrJLlcy6brYMJJJnBxbLNhIas3BuTcz9MWYuA
iPNE0wKToLFhmo9QAIR+FrDWdzJ5nWcSz37Gr3+qx21coFVNGOz4MJYjZ0Fb5F1imlox4NfIv2n/
PmqFe7am/escrdcl2gl85jtGlYzOTXlXWlAbqqGguCzIBaGpQgT33FjzEc1OSviGeQqkFW66Un83
Yv4xyuyFvvt6cjBApI6Nj4whTOg2O5xaT1HZPM5esI8kYNvG06eiyYhBaXxytcZ56wfGp2DvmH6B
vCorav6uQySYw34eRtLjggTvgxV+ypwgAGdqXjtT3sdpPW0xHGGFCjJ30+L/LQgDq2398fuHPon+
urDI0prKW/bc4yaI1ExkR/gz98MfIxvq1TLwg9GZbTgsrgoxGiC3HJ5OWJ2asN0hHP4xNz3xDlZw
44akceVEiHRZfi+LCQON9Mkfco+R8h+zyM0B1WdXqO4Apre8BVL6z/lw4YJ7NxLnhRHuyTCao8nz
+Clk8bSE4V3sApx3rWdb8NLVuaEdL3aJicVmAFzaalZssQP/KXuQS/wTzaazNRkAoK4gKMXcMsT+
LK3AWZnlQUTDberLI1w+WrzkSkqldyNi9VU60Gl0Z+U8lqZJ1mj6PpvCP+AFAYBh07HVF+teYNX3
EQDsVTC3kKbK+/pRdKRmOJrRp29BeJlPl78Pd9NmKZMHApQ++yw/tLiO5tRCOk2TZ6X59+QWNXQr
RMxGjS8GDPZBtx2+nfpr6D3OmLYnqzfKwfp4d/gP6eW+Uk3IkkrkETXfdOKkvZbF8jlVTU7oXvbY
BLDOilDek7j7Y+zgDDlut/Gc8NEVwafjD5BKfpYX9E6sEmstTP5tYbAbF2wC+dz8LMrszdXLU6Hn
5iADrgtsdKMUhyTBsVu4uK3kTeBEz9p4N5X8UB4assterMPPhuJ0c6EqCpIHUAvhQzT+CzKd12R+
DiUmeWVV98s4UPMoe4c5k6UVYnN1PUfhqdQpV3AEfMj+1bjtdzYKOplRXzPBfuPCL1ZtASloqtmw
1YmiZFP70OCVqxr+mIXVtQsCssHcABkbBD1I5l9TUEYrpbtHVej7QrqPKF/nzfjf7J3Hjh1JmqVf
pdB7H7gwF7acq1VoqoiNgwwyXEtzMxdP358zs2uyCuhGV69m0UCCSAJkRPDe62a/OOc7KHT25Buq
QPwIMjLA0sa9pRlXbReqp3lhtDrTskRJgY/D+4G27TIq+9YL8wX76nsc2Rz7dXHJvv7+1lY5XRBu
gTPz5ovMx9eiR/OVUg9MP0ztrGLVdPWMPjZOQICIntmSowzvqHF1ab4Nw3SZ59Tsl0GBfJ5xRBmy
hIA5TXPZo+3h5C+r29gHiMxHsbWT8BcCJsRIXvGURlrt0IKs6UDf8tB+7QlM8Ex0FArF2mgO7jx+
MC/H2sC0hAFJxOuVaDRY3v1cteO2KnFxuRWPYSjNk3ydm2wFYnc9sSOMvesmYCrq+Sh5g11ck94y
++p1CptbklMYtPPNKzidvRWa56RxiwbyqemdJwGLk5lRjOkZnwdzlXwODwFp9lgpkWRi4NjjKbuL
PUIONSyvNZEqHNlztwraNZlwhz6DTkAjd5BzjXvNOxiRRTuXmIOGJKVljbkYPHlCav4YTxtscXCT
Eudrn7W3IJ6+C/yrOzLrP2O8ubEhP6q6mdG3Osde2zOYtoeawkjBqTsn45tte8FJ2O4XFFaEEoXW
QTaWfeqCCo1rKWg0JPi6kI2TJ7IvpEApBovkLOkSbiBiyvYwLCICI+Y80r95l6WvnZtvp0d7isST
DgOC3pbwikaOzYOPKG8sHVqNJXzhOPQOfdIgVIqdx8KZMbVG0Y34meG5igD7TB9tKdOXqiLsJR8f
S/y6ewiD3AMqJWVMegx1JifHlyjAGNQE/mjt5Jg7+OfiU1p2TGr0ydOyPOGgWnusjN6z1NbPpV5n
AQ1MLWMzN0c+lNaPxFdaBf04BT91SOd1nzqbDMVoSO1jHXXdpxalxEmm7T6cmgpaU2d9597dJMDS
fybcPo4W4hyWYXINEaJxQt71SZzfykzOz1VsBTcT5S8RlhO2TRVaGIR7gcPYxPdveUDREbbVfRJP
469iJtrEzVFcFTMhbtEwn8bEyS9zjxw8kO0PSZPOhGGwn5kwRAeyDrIrybbyhjaFeWY5pp8jlwns
tJBo4gWoA9KHLmd7w4pd0uJBeO+MMxNbr0lZQvX+VFoCQa9yg58x9401//Ennd4fH50FFNZUkfFg
W4cFYOwXJJEPHC3Vux1ZJyR88SXoCRgCPZEck655LnDWXO14XG2YgbP1ZwI2BIrwi2JWzqilvHPW
X37/X9ohcqMHDGj5WN0l7f0Y2QxeVZwS4uzo4ADvlYze6tlrdEUA5Fg+/P4FTW1FS66vslfViaQy
gkSREIBHXfqrUvkHFlj3ufCsV5xg9Y1UZs61JVfn3sv4UHE+3jmp8/L7d79/mf30QZrkA8WvtV94
JXlOdHdlssCyDezEpkvWX1T70icEB9pjpD7Vc/EdzXp7QHBDXthAlgYrxBjH2Zye8N/z0ebfEvt+
88IMknWVnea4Nd38LprBIs41JE8rArmpB2ITfDta7WEzf2Uk7TagB+TpyQv3oS/Io7RwzBAiE5lL
kTwH1rFxXxAhjPdVQTxUV3gknCQUaVRz/S4ayRAiPnyXSBcaZkSHtBBq1izgvGqkPYhSmxLjQfAz
69P5ICwqTpTa2VV1ykLXiQxwUc+d1XvXsHff2L1s2V1gIJsam/gef4NueLk36QR8yJ3yUzTPYLdC
8kuDEvt8nJG75zDkDos2uvrpKM+F9Cmv0vLIRAo2dt2lZKFsw2jobjN8xbGVzNma2N1FDQNqHuxn
KyO8ahtV87AvMzJEZo7MwRriywABzAmh/JYNZ3PaMYhGN/TIZzPelWG4F05aXGSqo3sfxH1jf2sj
ghSCRPgXHcIAUFUqdx4e4xttdXTqu/ncMRi9stOPjpPffnL62kMtXBAQoaZ7d7HgsyVWvC1D1yJ6
DSxi49WncYxJKnB9Pix2dAKPsNxDKfnQJp2ZkaTZIWxSaP0LczSdTM29X3UfKe8Y2AA8uAxPKfHy
bj56MruhVsquU1HhUBwYzXfDfVwk3X1JIv0OnhhBgtTJENOc58R//P3IddOk77p+5jCdmKCj5q8u
nFJnC9L+PmONAWuwfKb8J66m08sVN9CwyzDJ86lLp7tSdsc5WuZTEwl5SeqJOdhotQfLrfO7lZGD
dwAzYq8v0eDGrwyzLjKjJ8WAR4ZoHVq7WLUDPa9NnHYzfAGXY+HT7n/xWjfXZWy+DPhJz2JawkeP
mwTsALd+O8HFje0fstSvC3aT+ynEjOEsgATZKKDv6hVruIgZeNQwh0SMH9/cooT6TjujZ4HnzcKZ
PWd58fT7l8Kv3h1u8MWuL6nn5U+y5RFw+AA3rexvY5DvkwlTTlkE3FuTf0E3JroJ0WcSvVbjMhwZ
oOeTdNnwWw95z5jWycKbH4/eTeUuqSwRiZZ5z5bE4Bg7jqp1HlMbufzU3/NUcKij671zpQ2AsJKC
ApQjd2LmsrSiw7nt6Uc+HZJ6r2OCJwI6+hzylPLG22iqESmAI66ZlZWXFuDpuJgMTdFws9DkX2zH
2htXzE/ZzDxX3MM8yj6Ch0Co+lwUWBxo15rt5CcXmETxRfZm59B/HQPH+ZSKpef2p9KM8zjYd2MK
6MMl/Il9Df1ivPgna3A+tNO9twyNDsIbzZZOOrjkvXhBc5j1lftsY7k70uefVWndsXh4KJo+3Vlx
TjYPOUxOkS6H5swCNziCMmi3w8q/x8HvXQTfj7hazjA+bofQrZp7kbmHTsnsueEyFrPHI+g58HR9
xh9NO24MOwW6Bw9fbNAiKnHUhvgdffEaHiI5ncOE8U7Y+5xUKjsMY5lgLnUeee56tlPaPUypV961
CoQu84pjanL32OTqkfQAIncsUCP5ODw7cfGkl/JyGfj4A0VwvpQIDffc1Iiew5fA8x76oeNazwGJ
GIrsPPV2aNvqnTswTBIsoPj++bnr7oxFXcWzOVYFExndXipLH0lGvkDrSPeezRrZZPPTUisWZhLQ
ZFhR6oL8NPZ1tDWpPkZBXG7o3zxGw53/q3QZVqdRcXGT8uai1rjRKH8JrDXEvDGM3dzAu4FJYcUr
xvZ5qqq3cgqIb0nlL9Xnn0SeyK+yt+edjieW3jGw0FKDtEoUlMlxMCQ+BelzVzIqznH53PAc9sSr
5Ccjxv6G9lIfEKptF+GQWK6nYI/Qded0SblzygFhtVWhgzMCiGSqMStFihDOOPIfsOBBbCvEr6kl
QIzpW9MU8SfUi941b0HUIv9DuLgodScEqEsRHbE2zGzzZPZtWU4mCSPCT5zimjj1R4sqfJO1gb3z
u/GgtGl/8c9Fx+mIL+Mgnls+KdCxl+XOF6QfslA6OK10j45rx4+hlzJfBHHBKHq5Y8zagY3hPJkI
eIXnKU5ZkpG7SpTEhmN2fMKkiBUWoHs6AaQcLeuGf225C7DTLdF8ET2aSjRYPi0p8Ya8+3slh/2w
hCFsa7L8sk49e6F0N3ZkNMJXTjmVk+cZMHKkho3eK1n8KkpYvGmO4YrH+Vy5iX8c5WQA7MTXOeVe
MxWNismNuISxPJe0GczbrKegIu8rRG7SmfHA4R3vtJ67XdwGDAs8+TkCXWcksVN9SJjDRJBU6lKS
hp5NHNjcPTRpjD6Z5sLpJ3P08ogUXjPi6S5Edp5nZtUOoYVtuqb/eJRTHjzquGQfrUtnE07eT4gr
F5/p5qlolyNu9vfAJjMQDLG9NC9RoL7vsSzFtEQp2UYzh41eplPo0lKrlitotKrxkHIKMxdMqoOx
ciqLtgU0n0zJ1czRRHiGhwtOEK0KvWIrepU/hYSBYu6jQEIT/JzNnEx9aoYTo1AeQXsHv2UnyJRx
ByDdvcic45J6d3HOeIfp/yvZYBzZDuVW1ibACrynYPKKWystKPdt7zNfzvyDxyBgYBkCVKbaTp7k
aEM5FcRwwUZyxURPVKdO7vRE0l4e7dtoyo+OkemJfc++R4F7RJY80ewz607a5tzZ/Uck/frECPvN
DV11TcEfbNAPUNn33UsgsmIT+uttvdco5b4Uvjr71DMQ2Jjpjy2NccI4kgsbrLI9fga6dV+FNeuQ
KtoVlXPgRG6fQSA121qzsIs67T5X9nwwpZseswnWUK3kN8sU80uIzUZASropZibntQ5Gmi2bS1dU
a5W9Tdq5PvDqXK2mjnc9/qtFCL0mkqEhSnNsi0Wz6WSjkNtGyJLHYbnPM2K9U8K+SAAILmHWnBK9
kFQ7ntqufp8EA1fMTYJBcWRaXpyAcN6SsIDAqGE3B9GH6bA1uTnZKRK3d5s8smISLPmIN3M5xxtX
I4JvCEE260bXFskFNOOXj6Ekw7YVrr8TrSSALpUZrxZ/zJGskF1iV1VL/NZrAyGLvYluhphrhu0S
plFmIQhtN8NcpSjSUDuGYtEnn2aRyOK02kVl9qQadpyqJRC18UHP9oNf8xj7b3mXvfoZ8gNGh/HN
C+svlj0g32EezfBm0yj6zwIXLZCK7GCTvg4dAT/cGH705INsQ6wkMB/W+OslZvI9JL84h8yZCjTc
iRAsVZg92hFja8Mwwovrz8nq2/KYeauoZDbodJ+YrDMqd6ufioImHxAwjrN6CmN7nUAzuxrACuJP
lqeYQQVpXyyhYEHAwA/a5zQ2p6ZffAY5jDhQdTPjS9gegCQ6Rxz/YZ441P15sE8T1MqFMOyJGyQY
n+eUJzeSB2xPOwdYejjGn8A50GyjIDA80bt1/1t07rDryp1vymTXNSjw8umtKu68rH+FPQPwCG/W
psMEtW10/hB4x76I35hhfs1s4iHn8MVx5ISUw79WNigfqoPwpSt7svyIwXQoCkhDGy9xpT9Nk4c8
ZOpe/cll+x2Xh1Eji8SarwiFNctx0nLcrrsktqzpyZNMXRPap9Jp08/xMOyYqkTX0XXNQVftzwhN
JcO8oTnx+n3ro4EbbYIWX5KMUsWCezjbyThL79KsEZcFaQQD5ApHXJVfMI6u8giBLsC3jhR1/XZt
Wm99y4cUK9h8B84yfVnq8SmIXy07He/g8i9lzgFhUGahOd/HHd/R7s58wNiMxHIbBuskyuIWa5Kf
U5S8WNlAvz0MG1fH5zGNYoQL5aswrNAc0lEh1/6M6tNQHmoxTA9G/JR29YTXm5jvIvraxV8xZBas
Kjt/71jx01ykzHcTVm15Gm6HXt5CFvtbNbPVEfb0WCzOI7vNfF+XiEHtpD2vsSlAUsRjtr4hZd24
u8JxanpV51X7auYDLF4LwJh76GbgsvL2wwYZRvVx9pKQ4kkBp2814GQktMmmlCJmcTbtAt8PrqjK
Eo24jfMzYoMKbToNeFkp5VlxTGbDsXMxPsEPhplEaiXPsLyQoBSwz+ruqhPvMWsxjARhwrwEYh3O
+ZjQipBxJmKUhTTikuhuPZ3T1pztLrKAYWMeV2el2WtiL+zut8kMoH8OzLNknMmkPd6ZKOW+gk7A
hAIHb6t/lAoZZ6ZQZHT5K1sMEpJBWCG3Zcpfdedw0d+6SnwKCZ3dWN67zQDQor3DsZ/eIdL8lXkx
NU9BP8rUjx2WcyiBL5H+VpPJ9VzKquQksr81JHZHOUFxXj8Me5V3aHJ7wUjf9g4tAjckOZvOzu+V
pUbqBHEOairidHEvAA/IfhaHsZ2/zSolTTr8NjfJe7fw8mBK/WCE9DZqx92Hc1le5SNkgCe/CfD9
RgStjiFwrjRw7Q3OpfAus9WlU36y5Uuqg11odpZ1e18U7ENVUByKFCPJ4vkkC6QA8sTyWY3NRHlp
M+0u2T8X6jvWOfuhCwk9wY3B9LwYaEmWGJFGW/2MWls+qVWdx+OInplhEBLN+Gh71ru2Kc9hMloH
17UR7CkHsbPj/MQi8dyWAVMN0TBIaZr5NlFo7dyOyyK3iQSGHzHepYUFUyX2zxj9qG5NxZgTqbMD
5HRvIb7ZtMvQ3yWakVcqnzj+vVMm7PTFlySMlz2TUAtdKX6a85jZFq+RWgNhpvyh7YdfQLxfC8+5
L1z0LPYk9nZLV2Ep8e7MAUCUqKexfvVcYrXZoMf0V8eozuRumTu1a22fuELlTHvJYvJSj7a344p/
ocXJHnXtflM4wQkc71ADZUX4sMiCVN+meyizi2YxtrWroNmn2I5wJ/qIwNrhR5P2C5EX8usc2s6t
ddvlMLog4sBqbBZ7gCUjAH7UTnXJB+9HBswOJxHmVlJm4ovRzZUsK4uwFPmt4Pk5IMF+wd7pHpaw
WA5r4mYUXVo6Xj8y81fUXNs1j/C/Vv7+U2gfUmZBfBKNL5grH2/fP5OSQNoFJSUVdVhDLC8AH8vl
bYjHaNkXaCErOQN88NbSAH/SVk/2cSym01TSZCZ5Ee3dnJtplvM3pv3OzWERKm1tNg44gv8BWfVT
U/HfP8NS/wGy+t+Drx5/NSu3VP3zl1r9o38Htv7/wV0VwFL/cz/n7lfVvPffh+z9b8+/1sOQ/2k+
/oat42/ogpPmr56b9Sv9iThzYKvy5ksHS4vrO/LvjhusM6Qw4ehEZwbrWa5mmD8RZ/7/8bBe4uaE
kRwIBgDQvv5OOFuNoBIZASFR5EV5vvsvOW5WtOtfPQdBCNYMIRNf0bMFX3V1oPxFYW+i2hDZhI7B
FTiij4oIrraB8WG68MrslHCQ0DLZezpAl3wXTufXlyar5PfZT4w+mXD0qXEnQ6tP1l7gVNAV7BB6
IWVYF2eC7OlSQbVnHwzMybeRDN6WLJbjG/5KVu4MPGm8eSzQXqSWVfTzFpiXbW4Y5JbipKY8XZug
AmtZgg5nIP9zU0VNAyAhT6zQfoypSqNz0ZiIM7icCxfxlOEwnbY+XQr3RjVGPvoT7FAs2whuVfh1
iDkcu8cp7HT9Vafu6Fso+YzP/hCRdss+oihw121GUXRUVa1RCHCgKNVBXm5s28K4tiF7wHNYsaBb
YVJigUBI2n03aZvJiFMvjCA2/BQrtoxg5wHtZw2nPvmuJ4ai1CVdABQBsmk1ujPijpBBQjq6dQTG
hrUU7FYH+SLLT3AlzCBNWCvCPuxpGsd7oyGv/vTxm1r8wFFSJ89pZsv6NrZNT5on4op5OjQWLr+f
foAScDu7drsQRxUwAt4Puqiit9BQk77TQrGi3Tvc6vF+SNE0fBENU4SHws+MvBVJ0IxfdRZ6KC5Y
pYXeexWDGnmPszj035UCVIEAJmhIOV6GwBme2O0hF9nEjv69CA1cZ9nLpnKc13AZMPyxbJ37EERK
KtUN/lQxfMt6pRLEBg2+YG+MKMyahniMFQzmOuKGenzWt7aYK2aRbOLX/VPG9nxja4RaDKGTxruK
ctHkTo2tI7+xzEhTsp5atL4FfoLcLo9iob0jSAY1QHLK5xS9oNJ531LpO2u5gvEtPDnao3LqhkRS
QI5MfxjNlOhDnWDpabulBua6R4811I+Dt0zzKa77saQu0fz7d0a2Kv1ctIhlHqyMFh0vQ0eXcAbf
5dVo8brOK95QpPfqslRlZz56aVO+VDyV6tp6bAnbLVeszWBFO/3S3VKVCd70JMn8+lNjQzjbOy41
2FMnKw0hbAmAp5Kzg0TYVbHNKwxV4QjDCJNqWLB9eBsGbpxDlUXg23YTonZ3D30+sr4OKWTQRwub
VfKCxc0q2GFrQj5IHjGrdKSawj12HsC2ojIbyuLYefDnsfSvSZX8hAfj4YP1K5VepsgmaDqjKY3P
MMqwo8QRn4GBHfVSw1ywB0vKB4YxQ/Nk3GzKP9tejLimaeO+uWGSSIJHJ2mChNIocbmtMZhl0wX/
WAjASMQVZM5S9J0kxBnb0g1GmWTaPycODZCXKHYU9jgX9csMxgGVCcsfbvdN3nVwnsey9+wGbM6U
hExH7Rhra1OBYnuwQUfTxpOBZvZuaakJGWVYFh8QVwN777OvIqwgMVEf/lCjMVAfcx5ODGgILZvQ
bB3L8qLzul0jtDpy2grLVMoTy6iCJiAEc+W2VbMPS/awGgiZ0eEVXGNbPE+yxD+wFUnaVp+WtIbr
wCCIwklwBNlztOeDB5ZviInx+Z5rbH8jfnsObwr+uOaDs4lGf+nv5aJKZfgNkl/sAANLe1wmca8/
irbpijfLq2l+8OSUWdEcs7GQGVawNMxu4PokCdCl4ye+2gXKW+yvnVrWrC/AH2JNaTIB3xeKiWJl
TF9eucGP1HOahcGOaBMSsmaTNgJcmJshSN7UTr+SSHB9O7hf0DpXY7GrdGCTjuetR0V/cpK8L82W
zZ8EFtkmLWohKE582tDwGagjyS5xsnn+khdeQNAc0jb4xUzl2rqIju0yseM7IfMurB9Dn3ecAvaC
q52FVei05tFySfy5JX2mUS72hbTQiwfSIGt27LZjSlA7egJ6NfGBgOjc5e0sL0E72wuou3pIvwr+
3z8yOFQSiIys/J2KTRHxheF+9AiY2/gJO7xBA4CHfwpfq2Kwu1PYem3xlKShDp/0oGqx11FM8rc/
xdmJiU7qnhQ8J7KFGsi0n2G/JdHT4BiulB0nPOacWiQz2nJs4h7yydhgtNjpqPcszocR37eSTRCI
gyr5oUgOC2RsQVYyHeSPabAsDUMTWBGmIquzfaSHvQW3csbmlZMlltlRGF7GSg6RPseRaFfmSJ4O
lrqgMQuca9a53OagdwaToaxQekSkgeqk+JAjuB4GwR6in3cgOCkU6RFYDLrANrOP5HL2IyTPFQPP
wwz38RgyNQ22+Fk4KQ+TjZIaBdaQiASk1hJND46mky0O4AUd3vPeRs+fx4W3nNFYuvapmWySmDo0
ZhdciWG7j+aCARobJaLqwbdRYPXHCWlb/x0Z9ujeEhrF9C7QJHI8DGFhrEeSdGKxAEGoCCvczGWd
zwuaYlu1RwZMtvbILLRid18uZUFTpk0Y6b1XtGOk33kfnfyxbLQ/vHuY4gCGdQk/6/cMIgDjJzGS
osU8k1tVv4G2487cq6Ko7XccxmP6c3Aztmc8iNg1m63vu5LfSWsq1lE8inIuNP5Wl971vkuBxk8X
5S5r3DQJ7tosm6qXui+diU0VJO5huzFyN+1pIOfP1EHtzz5N8+4YdVzPDAI6Xqq4YwAzWekSroaC
Qp5IpXbUJw8+SPU2E2VJvw+LakIdSBhPZ7/1NsI/eEHSiZ/6PB/742ykCk92mZjCMDwMwuVz3CQF
ovIJJ3h9E2wBnY3t9xWSnxpndv6DjxxuPvwhehnf5qZvGaD5Xp/fBSywk02e+a63rTJwON8XzilC
2PVKMmAN6I3fgDsvGOJ0YTF63nSmrBgSzcyR33i+pvTsu4FyvjZNLCj2ehbEqB+reRTRvWkVbIzt
NDrmnPZ2W39lvcLGn5LI/B72pNDGzlXco3epJjR+oAmGqDlPbimjEF0ckk34BHAH7Q1fPjYvvr2g
iMRhYxsBM68G5G+nVhFeezpLdhFpvpZuNcSdx7bFcQYDPM06+TRVPeOM0HIj695HNrU8cpszYdmO
otbjYxxVrn0d6slbWbVjz+k4V1NWvyQSr+eO9NdKn8I5170+dF7Vd3e+qcoJEaOV5y+/+5P/Je/8
mxv+lxiElzW74m8v+uf3f8jV+P23/mzLIE8LQdfluP5/pGH8mZOx9lcipFED+uz/ATv4sy1bOzY2
tNizwCbS1QX8EH+2ZfylCJaajJxAeLRT/Hz/Anea7/QPXVnouvwI5G7ACILXwA8JGPuvXVntREHT
TvpLk+p5zLe+FzPtUHAY19u2NVYN9momd4Jk69HqN3XlWBV3CWsf70lIK3kZvLkeue5AgqzP/yBR
t41F82XsleVhcWAgcuh9o4q7Ke1MzXZ1jRB08VDOIxsBZaOkCZ1xzdRkTBa/hjr2YC1CtEGys62W
blgwB841yqkjNoZA65MVWBWn6lhgesaE03ZCNyftBfO883s7MCes+X3AoENwbaOQWKxLVLJ8eE6Q
RHQPnVpzCUYnnwLWiOy48UJ2GfmiidUaklplnqLEq2pBXQc+lj8bywVnF7pRE9qkhqAwzxGzDGwp
ULQn9i7yHCyNwEOj/B0ZSm3Oro37yYKtUu/HlJSRQ4UyWXyvPLK6970VMTIdBJkcrIzcQpObW7Or
hOTf+7M5BdLB3KAkCoF93zdus6dJxDRnR20WfHN81J/TNIM3rNTcU6dNKB/rS6h96rENAOn4Z1Kw
TVr1NiQ74WDHOdKmJglOVscNfbN6msm7LFGLew5sCLr7lnGjeM65ac2tljgsN31tWmyyfjihP9Zc
hQvXfXIgCiIPX8QYUrWxPWY8h4EVRgZy1dQ5QtkFrRhnHny6bl3VcA1G0EYXSfzBnUHl50DTo1AC
Txf3KA9DtjF5nebFZaK6YBPu2YidfKO7l9EEmE4rrVizSk1njQBX4cSNW6hwh8DLJ3xTSpMdaisB
NrlHp0Z2J5v9zyzDUnKISiX7OyTMZnq0Zhc9d7DMi7nJtGWapXpt14ifeCoo8MzyXddr0lXsWLQr
Oir0rjPFcPAsH3qz6FSYH8RMthAi/XaClp3YYfBuEJ7xQbKnHd889fpdGfs5RpzOdrP2g7ULNvtB
JRPsTE8kKIl0vUaI4jSc1IuVCvy2C+HxZLIm1YQzTbZJaN8xrWiTX7Ffli6M8g4S1s5vx/Wrg8mc
5r2dTCOWTcsd087fBki5fUhPvcaHmkYeccwxG/THHLkOLUmFUBErhWoK/y1oywytQu7Tip7CZq7V
atRkpFzgT1FR8CPQ1pIeg6DKwmJ1qBaYEi0d2wVg9GpuLPnZTvquOufKUdBlEx0vuKYn0D0uX8jz
GBUWIirIlaNJwGrcVqhNsTSgOHJJQ80ZX93XHYukdivTJhAEKeuQbQmVuAxPGEwJccTpLlPJSz62
hEZnhR0RghlYrXBgwRqePBq/gZJ9X7WL45ntXLqV+UQJnbqvM9do/ehj62peqdblK6Gl7kNSzH3O
PlHcqUQ89emyt/25na+YAqVzBGLexBvhL3g45871KDJABdD7WdgjaoEaAoLZjnx2lL8jj21myazZ
efVs7F1hZKfP9eDRr5VQR9BWWuinwSvHDbm4Sd3xuin0UZwiDJ+yqHNT1i55Ml4bFxkzibC5z06R
hSNqPKfrX3NMXRO98Wi9hdT6qBdR16RXlo3gtzZKAprBo7oU5T6hbur2iyurK7AccWJuxnNBNSy9
/WL5bXKygBOTIxmIloWQIhG1mZexv8BEtdm8uoiK9kx5IYOz1FsEzUDKzP04iaETB7tz8ug5aLU2
SDShcN/HTtRPJ4b9k/vdSnzkf7mo/GSnQQfeFbjMp+NiprH7sqRTDsV5KcXIcIntyLF2eAbu/MI1
IYztGGTwluPIzomvWY3Fvtvj/9alNLR7ZHYUP+d6suo9hd7KtdJCcY8oMcXARdLYAVQhJY+xG1TO
2yARS9/Y/6f954RXp92PIeAqQOxJlIfHPouATg4qSKN7XYnOv5dejcg3bfPybPww9k+zRebI2VtM
A7edMhtO5JyBjssT4ZT7mA9ceC4TSVqyKsrCekVGYWo4723ds5Srk4mw5siaN7CG+vuGNx3tKec+
DjuFu3rDIrCJtpAmyYUC+sDcAZUxEuzEbcW4kw6YdLgCfBJJri3T/K6cccrRqzXIayq0eMuDXUSU
n1ynZbxrzLKun62svWM010+3lWlP2A8mdmtrkaTzkfuBD5u89grnYEZsUqgN+7A/03179XlYRzRX
gdyFU7NBiqV0SFlvd4v5jv169FHzNRK+ODte4KKTy0tA7bK0h6nJe4Leh5knorUHjEptuK514XAv
ctdipywOa5jRR8S2VT8gV2Vf7UEHJSaxjljUUOxE5SHxrGb8EdZYhdiFzVtDjY0i2laRtWfH30Zv
IwrI6FKKKSIivF7Uj3hp4mKX8K3HQ9VGqTkGWrXfY0d6/i0mMOhrC+VW09LS817ZUJMRW8ZEMR0t
B8jOVksXxQLz43Y5d8Fg1L12GS4eZr/CZJlYntVtI6Tx1W2ADkHKtssm+JjqxhT3lYIIdIQfzOTM
U7mcvpWSPudDLXBRL0ZYI+bksKtt3r2uqg7RMi7h3gG5M90xxAs6hlQNkl4xoQUl5Fq73t5NdD7d
ayOYbvTN0L8uHkaZwwRdbtoOVT2rc+CAvjkqB6vNDj+3O+2XAn0aHSQGKcipymqOs6ZdIjVKRNYW
EEcq9ktjlz0ROSpN9g0hHs12HKj1t6mw7OQyC8j22L/cjHxgN/GAuOB+Ym+cIB0+zOB2hyuBxoT9
tpZZLZyDmxo8bnzajjm7OvvkQCvixKmH0fsjdOR/+4d/89nC/Oebni0pff338m//F4/7+/f67+ue
v2541q/wRyvhQkdbg2JIcZXEoYRrLf9HK+GQneciSJEuyGjf9gFz/seGx3HWND6XO2rNTBQQKf7e
StBkuH6AvxrmUcj2R3r/UivxO+Xy/0GlwHnCk3JDdkagiHzCdlbo1F8WPNFgw+VTgJAk0MmdGCMg
tnccL0RSeZ4VLv/O3nlsx41s2/Zfbh814E0XQCI9yaQRJXUwSFGC9x5f/yZY9cYlkzzMUad92zKR
AAKBiL3XmosvNnyMlcjBNKH6jadr3bRYn0tHm/taXDe9b5lbaOxRttMa2BxbvjUsp76ixckxLhVc
CWXM1/x2VKQaxdQk54FXy1livoAxSq3naLTm4pAWJvViFjlNWHV1KhrbqQ4ptmLaGYKrMBPaicAN
nQZ35bcJ1TNKOsYuGevmD0Vk3cNuh/CW5gQiJi02I6Ljqz76I42RMB7xKvblSxtPvr/Wy7o0b/wk
ig1OArmeNXdmn0TSqhUVLC/VzOV5aTrCkptwsJRXcddU1nXFwkUpTC7wyzyV6kxK+ADOkmS23qCe
4Oix1BF43Zh+54pVFPvrdumSrESjp5zQyo0S3+qDLpPFEoEYVRCZDEhq+PRgPaUSVMPcikGSU2N/
rRBLLb6dFxhaobhLQgLb8IbiOspXGcqG4JYqWQsSeUYhc5yUWIs8oQ7HZk9tJJpugxKBF5qAga95
J5um8UAVtG+OiKhz8Wbmu5z+nuNair5Pvpgl6576V0PdSCD4Qh4qrXDRQBGNKnZmlDkTyQeV11sR
jKaBtSi8ykKlse5bSmsFVBvN5DsY5YJoz33Z1Vs+F34N1qSlkD93bZevW4UQe35tXSo/EyRD5m5s
fISCNeBqSGZm50dHP4/9bmvSfaEKJahUxlw0eHl/rMZKLFwq3mKxokEzTnuprznD0AyKpZ2Szliz
LGR7pjtS5dMO2Ws/oFNjVsiutoyelVmEGRD1FZA0Qr8GcxH8mvejRAvdLoWUX2LBrkdAkktx5ESt
EkK2SBWadBggKaOzgYHBCbaKdkRY5RgesoZCHpqURsW6iA/taFgzRonI9NVwr5ZVcdSjikGDqUHb
gY9Z1PFzY+YW86X9ZLJ/lZhMmFc2po5UCCsOu3NbGJZs3UZUqnFPYFrX4nYe6PxQDKzQ32J7EVdT
DFjWw3BX6i7tTP+XLHTqIqWUWjRgjQTuOurq0Z2yTMZeVGdi6NTU9p57PY2+m/qM2py+TDDhJiaS
eZdY9Xd5FpeGXtLy28QxF34OflIdiXTxn+NKCyU77wJEHGXvQuBFqN7UsNUDuoTrjgO/gM5dCHJU
NaN/CukmNzfabJBSis6Dtqw/5FehUuHsnwdVo0oALvD3kIrmT1pLYXE1hAX4MSyyoeFqVWFEJ2Qa
TfcYE6sHAUdlE5C5YiEhIlTxLMQr/hch+NVH5EAM5I64NDPH4KUrK8IE2qrXaSxFVunT/lg2NNi3
2Nt04Bi6XUACnbyqXjdBFuaVbMPy6yNyzOATeBmTO11Z+qhRgUDT8sNs+tGADhWnj4HQX8dVkoJP
4HjNfS0gLkpTkCYH43WXVukI97eUAkLfFksLlkBgAGMgFt5XW5t5EAtOLdEfXJlKwDnfH7vIuqe5
norInQZz5EwtK+F1xHrbIqEf6v6YxQqFXv91vxm+7j0JrGJDwC53qPYEO7E/nV/3qlnVYwGX2SjG
jugbSyRDl4utnbxudsvXje9AGhYWG1zp/qMfcr9ZM5aNcu2rsuDmM/3udfe6mQY0jzOSJAxCKIfX
Dbf/uvnOyjK+1WKtLm4sDbfqMcw6OQoo6kyRwaHMzywTzOzrvj7HsbmGUCUqN0NhZNWG3g4nAGJ0
TWmfvp4M5tdTQjpUfBcGqS6FlcaZ3fg5UZhAnlpg9hMmvFJuI+Fp3Ol/n0KsnP3vGjGu0e2FARnx
IeZlajZ6oJQGaIm2kRFWS+lR6ERrcKlRW8o6r7HU0RsCIk9zQpg0TFtzU4OBVC31lEl5BV9LK5X2
pcmYaCiNGyvuLNiXMas5W+vCn29rAy3TN12Ss0Z2A0GU7lWgYhsrxzkLiqKMoIPKrLMnHTlru2/l
3oe/1y3HIqFCwDc5WqGJL3JAZ23dEf81XYMSqOZdRyRNuSnHJggf9AbDJQx+nyiptdZUKhLovhxn
05YQXP5ANJn5u04ZBmFbDzES+5n1HaFTUYk6VJ9BoI9G8AmUYFyh8q4IR7Tx+SxCvdb8KeH8I6Uw
QkK9qP/MkzGF69kPFiFEMA+kfCF7BPOfj0OHnD/q64NMROWSADGpwZ0m97O6GYsyze4zdi3Koehb
CQYFO450043mhIS2rVtlFVcYhX4IVC0CyjsVkCalnlDh0UHE58ZTba9la+h4m8ZgBNBVEl9lVDXB
LIkhUpVC00Eb5tABpICdmiyqWbMgsPce9Koc7/VCM4t9S+tO+cYKLeVPgTSAM9yExQDzE+mHL2Ka
b1mJnVIsFeoGmcRpGQ9MpLhm3QB4K7IwA7+XqcFRT4zFYhyouX8AXpb4tEaoclALrOPMLUgTXgCI
moKL6pVX3vGde4HHGYyuiboRgyBMv8Zpq07/U0yZf03vnmKPH0bCvQW2o/IKMxuXg9SEbTnOCJPb
I5hJOo+ml3YymiRQVobJa7crl9qXU7wWZHrqBOmVDnW/5DTS+3V1ZVkFu5dRIw/kJwWauVtn2NYN
wv5eccmcDsvpWfUTYcQ/JBkyNAqis/HahGOSXQ/JUMUe4oMxfSloL1LLzatZ4jPSUU4xIyPOqA8n
xJrBKvMNThVk62RXopFGVJbVgIDMRwVvRcFGZxYqj3R5oXwAFJHm25RaSnAEL4k4tGhFcEx95Y+7
SobQsKv9fP5jsAkbbzEWCvLPEGRwu62oZ1GeNivT4tUXC/AHg6pCBwjUMdJ/ir7CZ4Tcr3GY7oO0
GqofXFdFVI7QzMMKwnSITk4gvu2QUDhAWdLGmG5Se56LWXo1EmpEOozCOJYPWKNSaRWrSdgjcgW1
DpIA2iXUmCZESCrEVaX+EqyRWJE2iY0Itg6c5PL/4g7IPV/Y0zpE6P98aHLj6Jm2S/T2kLT8i78P
SerSVZFptekGEsi/FW1/H5JU6S/DoIBM+4RIcA3w9P8ekuS/+BNQ5pIikQNqLP/dP/0WSSQ5lIXb
UiWDc7+smf/mkETA31m/RaTTAnaVg5eKIoOD19khyaK3nY8orWYpHdeVsOzaAlW1PIuU4gdWQ/lR
glmwIaBbzO0pMVSsJ4tqrk4DCmZlGwOYk1SU37SczN/RjD82LrHx5NMQ6WTPISCSkBLHe74YQANk
owA0hQLwdhJUebZVuS2Rsxr6wl5BT0JWYDFfRdCTkeuq6XhLeTMDRA8L1x01uduqsYTCYJ7Hbk3w
rhoS7KgmkBmcuElznfpmlIHmipWbvoGu0sSNSM1SIgkJvuSDUaP2hcOR4higRel0VZzdtHJJfjGU
CuTJsuINc1SvLJG3NxXKBnxNri7hz4jrUghkoMXqls0B0XNjbeWnPlLSG6rvgBtJDbAhiBUrvjRU
kgYqqaii0NpaucLrF2eHVNLBYYQEkEBnwvC08tVaO2ozDi0pPmFtSDYVaYXgLRN5ZfHpP45Ik59G
yS+walDFzBWBAM5Snpt1Cw3iKi5gLYTCEEHnaXqOS6N8BJ/pYy0i2YWNTOexPaDgK6Ke2MVVHNxR
sTLGPXFTEEzMYd5M9YiNry07tyX26WQ2UBwTWFXeZJSo0/JpCdfMheeu1KyB1rUY3leq6YdOlAbj
Cc178lvWgQr1VRvv5ykcvThvqlNJQ41YLUSM2GiIdLGbChqnPQ9TdSW1qQJqP/A5fxQhqhfUHSK6
Lqjte1OLMP3o4eR7I/VbV5yVejX0BUoWuFziH9JmKo8IeU2xo15vNM4FYor2ppk5SboZAZ2PIaBP
Smh8Ce57H1/IqqZ+AeiKtzA6pH6gd6siytB3Qk7qrystge5NKvNtNEoyFEgNLZmMTc0zOXrdVIoQ
7+uoReZukRwuwD8pOPzIHQ4TSE1h/D1TU/5ZayjSbadHOQFlZXkqa0s8yUZQHiWx0PZjLvZOEqSd
y+49vsZJAYu6rOajnNT6nUYX8AlQnfTclNb4kJt1+UeRqvkZ4vXvgN2IQ64Idp28BgwLU+qbmFbN
96SR4K/PgLJXU6s22u0s6DNqffyDBB2IsrnR5GCp6U46Vmd5nvsBgzQIQXgaA+gyQtVFOErq8nnv
euzscODkgX2cmqVbSieLDFTLWgscZkRWAX6advoe57MerqomTyF5ggj00YWF6e0E8hlBekBt06H3
N7cb2gRRsM7KgshBaM44FmTsUO1TquQgdcgP/k2fbwquqDVWpzfLL5tjsobzt5HBi3D3bd1Hot4D
d01XqS7ppCWftZCVBnGdjpjBVtfBJvf6jbIGBbFuNl8Pc75yng+zdLLflJfoR5KdqOiyHRhB4KS+
Dy8HsOVpKUnffj3Uh67461iwFsi/YSvGVHo/1qjwGJROAxbh9G5zlbpggB1UIZvUE1blKnvQrubH
7hh7pFp40XrwfLu6Ee3IS9el66+S6/gYa27gWffF/uufdqbuN/iicLff/DQ+VW9vg1mgHjRzfpp5
pAhPKzjYS5v8MY030omIKFtzErd75NX0BNe4Dx6/Hn5Jfz5/1hZfVvTlhDsoi/z87ehGWgQQOHnW
FjbjrkEK9FyOSGR9zyAufvon0glFfvC7+GRqyZ899LfjLX/+5qH7CNNIz+vJdvHKre40R99NnN/C
FcU761baZEfLaVdkNzvtUdxrN+K+e85m9+XCTZc/m+Jvf8aCWn/7MwJflRSOC8wHXup9+GOynGjT
3yj7bK0rdnIUHNypzuSmG4iCG8ElwOaaJSQ86Rt9L7jx38aJ/3hfloyML5/D2TZCYykwyUvCh34t
O6EzFQ5kRTu80r3yIT0Z26+funSuElkmncVmRQYoL8ko+N9fvyYwF0S94zG4IMFXgIM5JXLv4b4w
4Yq7YWO9XBhyuYKzmWYgkcTDouqIUJTlkby55R2JgrFRYXZENe41Ngbbad39hgywqYhus2lpeoAI
VGyqD/7qwtjL4/xibPWMnN/IOFFRasi2vNbXVGLc3g02zDZ65zZBxTvVm4/TJryQwfFhb8hdprQm
yqhxdJwXr3lZby55KIpGQ9VOo9hHmE/g1E0rIAPNJw4eJR9R9KH2HLK3ooBdxYAl1NsqyIm6uLfm
g56M37++DZ89dHOxEGmyTFLE+UOXWWhkQAXAB9Nv5OexedO9r0eQP7nRuomWHH6RgQLq3BMC8i2K
DBzdNplC4XZaY5F2RZZVjsF2fUMAtWtuW3tkr2kXbumkzkO+Qcn3I/L8S2/UJ/ONstpyuWzQZXb7
7+cbUaC6mJH5yFdMU5ziiqzIn/62f6bu7R+MNXUIcC3okB2WVffr2/D6OTmbb+/GXlbdNw8+0eoU
VSdjo7/VNS8+NZvO0XD7IZtdUcm8Fn7Vh+gbO/9wZa5harrjBuVCfg11d3B/jbUnaT0vhLiBc3fh
W/jZCmwavPSmodBjfF2h3/y2nJIkil+dd4HYeXW4R2a9isAofX0LpGUFObsF7+b+MhnfDFOXfVmb
wXL7j90KJClpXy7OUUfLVorDG+FduunSJ58ySOsifqnlpCgvx8G3I2ZZPLIjY00TqEecwnsUV052
BHb3iD66+q6tZU9ZlcfkWQcW9vz15X4y7xfKu8IGw0QsqJ0tMPRslUgnT9K2mvBg5tYLSty7yORj
1tYXvl2fzOt3Q51dpggBjpMMr9gcWNpGQxHg0IqSV/hcshUdFOAiCsva19f3+aCGwTEc8SINxvf3
1lRnqOUGm5QcVFokZk6UidtQ20WlSNqGfv/1aJ99DYndAJPIKkUv/jzOJsWxzxaX2znsZs/wqrXl
sEnbBk7N23rp2/vJXsDQNFMl29XCOKecbUnEWA4Lg06oLcp57mhi9lJCiqJ99q2ljT/Fw62Vd79b
ynBfX6W8PKnzV0RnwvCZoAmsnk/YYRqjkI69bLvld3ndu7M73ysbwUkfQ7e39evg0LlEvn2r1yQE
zxee6GcfJ9M0KVpYqijq8nnhgmqnaCoWqNhuxzOF2uv5N+ChYO2uV8W23oW7fbf5+oo/WxTejXm2
LrZjrcapwBeoWQnXIDbXM99gAO5XcCeccn1pm/PJUkeZRzH52hlLzWd5a9+sQSHqHHNAL2UnDXoe
HQRGgkRDFi88yM+mK+14RjIYCX/u2dtfmaMe9g3joLeEFlfbZP+u80paoLUOER96+xMI8x5UgaPw
3gh+eukXfLL+8MnV0R6zr5OU1/3umyvt02piivEL8qG/7v2EWktEsqbuxfSrABTTpKt2yqxsY0Ji
JDCCvSohhOPYJS9UQGMlNOb6wsP+7O6jhtYVSVSpR50nkElWl6YRYVd27VKn32arbUK8uwM5eYUP
C0SUna8vvcufrFP05lh/2XOJCKrP9rXDiPSzXMZUw84zK6heHkxWnzbngNrp6wv89PpUioimifdN
V88W4jwrcp25jNwUzkShiB54nOvckL2vh/nskpjBmiljFkHwcXZJcZPAhwllbqMxOLiJ7SioVjrr
f6lLaGKzC+vCx00iwnYU7KKlLr7j86fWKWjfo4kOdGptyFMBkx5f2B19vG+MQLVUMmA9seye3bcS
SFMC7YokDAwmyoDaic5g2Aj/zYW8GUZ+//Kr9LYCIWSY0Bx2Kl75PPr19ZP59FaxsCC0kdnrqGcj
JGmJzhiOpm0AL8I5a0cIE74e4tN7xRFN1CQOTtgK3l+E3EpAQdROgq4Wu9Q5r4xivlPk6sK9+mTv
JMl4yVnCcIlSqjo7nOVJ3PmTzjgN0SSSS04iCBxUunZ0ov2yntzMJY7Ip/m1TtfdpdE/fgjfjX6+
fmKAtnqZxrQt7sindprfGauEsS7c+Gf871el92OdzT7ihCBp40O14QK50UbZR4nb3/ku5bdf2GE9
wun6m0ujfvYYUWsppkkUI6vS8o6/WZ7ThrgPIpRYcisKfqDugXbSVgouzJZPdhRcnCUZ7CZYlj5s
0zIhFrpCrHHPnfrvxIN7AJ+chsq77fOhVbR1/kiowGk6NC8QUIdts8ku7E6lz54lX1qRRZ8wUNwo
7y+Vejs4oLZejl3tVjzCbHVGx7Sbm3p9aTvxccPPt3050GqKZikfX45BFQqCINDeYjfQ+x+4A2+h
4K+RD2198uyIcn/4+nX8ZAPzfsizHcWIqGOkC0oP2jXs5YABqIwAHFv08hUxOxdPsZ9MHC6Rramk
KAoNq7PFX29AKpA1QiS0lWy54RSn9B2kkMPX1yUvO5T3W1GuaykIURqgFni+4e6HOs/8kVW/Wg0r
cUVqGmVvaF7Xuui1q+X1jzy52GV7Bdj0jXGv3ZjN36vA/2lG/0fndf/P7c9VMJXtu94nf/0fr5n+
13KQ1cl6AdAms9H4/wJRWf1Lx2e2hO4y8/k8MHH+8Zop0l+6IXGgISByWQ005sw/vU9ZIj5+2RBT
ndE1CbvZv+l9LovW2zmjLmdBVhq2QAug5MMBArRawMZosXxi2h+VTVZAZq3ggWjYQaxm/eau3Pz9
H7/tSiwLx4fhLIWeLRfNbz9buElugzo1s2XtICuEcrzOCEP8eogPtfjXS7Iga4nY8dhInn0GdXlu
F80qDD033s4du2NX/+Pvok1kX4/2b1Bmdqf/qu0dF7i9MPb5wsnYNF1QwL2eRXk67xfOMCi7acx9
aCHlj7C5RvFuh3q59wMCbq4CWIFJA3q8cqypv/T9PX/7VQ56JpOIHTNtdvYz74dOMJflsP8CHAfX
fQvzSdkVUnIl9Qh6eqjCKVkj+s9Unk9fX/P56saTBOyi8Enks4g26mxc0oP0wRzkxMGDZEJxCBWC
3yCmdXKnXHi059+KZSg69WxtTd4jNjrvL3FBtGRBx1BNOT1rsaIcAPI+ROJ4KoP0oUYvcNtkcXLh
zn4yKtVWjfovW2pcAmejYjFGxhIBUyjmIAbcLcnPhBiAtRuhZyWDq1g7rHfCr69v64c3BeE25lS8
odqiEz9/nJVkChWRBaj91LnIHTmWil9SUgXqhZPJ+aGTe8q0oYTIEU/jCS4LxJtdzVwPzdhVRPq2
UPcyOVmNIAcLMd/X4FP+7SVpaDk0nZhxjcL1h5lC5pFRVvLSN+7IjXkKwz//zQDWUmwixvzDYTWR
MUD6AqnOsVyu87TAil5nzerrQT7Od65C05eyFl1VGpHvbxh62CiFJRADOdQtT4qAx6Y6rnxDntQL
8/3D4kzpW1VNqqDsCigtnQ0FuZmaXYdKEtYSSi4PwTACk1tfCe2W5Oyvr+vjhGMwTUNqg2uBT8/Z
0mUIuSThVY2dIdDueNlv/f5SZ+HjXGMI3iOOQjygDztoYZC6UkSWArllEI6tIjTJBq5y8wT4DPVc
XMjN7b++KF4g7p7JkkGR7uwOjlHZzKJYJU4yk6Npt5mPXakw/QvDfDInYHUx72RjKSOcn4YzQYJF
g7eNSAGcczoMU3Rnal1feIE+rkQaH00qQItYSrfOv56tWErku7SJU9appdskMUroc3RiiWHdkn6L
ikHbVmrphNADI/frW/nJZET4QxGDmS9SEDqbH9AnVbCWBtc43QnJvaB/xzB+mpSHr4f5ZI4oskoJ
nmYPDcbz5pNkzb2VgC92wOhAc0hipSx2pMT1vxpD4kQCDI+kga/HXD5R73YlpsZktMCxQRGhsXW2
wmdlI4sTACRHIJZ3EosnybSodQ3TEzbY4oR3DfWxETcX7ugns0YhBpwpg9uH+3r25TRSnPV9LCVO
2qerSgrR9VfiWjb9CweD8zcbfwFfS1ashUNHa+XsycUSJK0u48mVSDOvgUIWK0sum+3XN/H8wZ2P
svyKtx+SpPCVLEcCgNhNdkOwqE5azPpe7pVqlWYAL74e7/zunY+3/Pmb8YJ2aBS8OUSnhkdV2s/V
N7m6+y+GgK1E3CPbbf28oFJ2pRp1FkNM9dVkoZk14dGM/0hG/6Ns4Hz2cSGqKi61R+rP2oeWl5wk
XRLn8Gs1LRgO7OIGPFmB/2eh7B8oTQGf6lN1288KYKQQb+6FDdwnD05VMZwZyxugfLjKMZ2kvIG2
4wRNiAIwEDxEkETG5+TnxTC0v76n52vY69WyC1iOqqL8obphaoNCklmfEP1Q4wAlrAEFj5yHj3lH
5Evpj+NB13ViDWISn78e+pMZo9IqYfXktEMr/2zGUHnjtEGkr6MhJ3sOZaVfl5iZN3PWdU9fD/XJ
K/duqOWev5mc8VQDzUpYxeZC/o7p3qum5sLk/PRGvrmas0+bSPhPOMxshofAIkWqrCa76LtTo2/b
ROzsMldfhCwSnP/iwl7Pn+x/2AufjTpHSYvuhDI8ADWqCKFp7ApcXhcmyYdXgsVfxnvMkWK5wgX3
8vb2IdZrQefLsKbltCC2sXjUm5h8UNXcBHl4XcbJfd9hbDC0C4uYdH6KYgdMDZUqKjQXOqXm2SoW
Vw103BAYN/uUh6E39tNYPBSj/DtNq3tu8kPDh7VtwSdY6ePXt/bD9Dwb+mx6mgomsq7pcaQTaWGA
mMx/RUF6YQvxQTR0foFntzYaukQVVEDYSY63yMdXKOXrUDafLOKWEaImDhi3tVqqwIqindD42zCR
+OxqCbBBP7j6+prPNxWvvwbRt6nJnF9h8bx/0PpAf7htedBKbx6qsN81PWaCKD8oUbIDpvn89XCf
3eLl1TfZwIjUPc5ucdUERqdMPF1TLw9RFeAyolIua5du8mezCIoPV2WJJvKs5c/fvP6WIsCYwlzj
QH37PWjjTZxYu7KI1uRSda40YLErJ5NEV1JecHpcGP6zm2rQD2Y3ahh0es62M4Bthm5opQrrWK52
94HVqIWnZHE137SUePzbVEVH5Y0gH7Tbr2/wh3WPAyR2JBYGevEss2dbDX2W4rJoyRzSRvOAj+oP
bo8Lz/DDurcMweKNn08zqZ2dXV1BUHghj2LtxL11H0NCE6dkBWPVbWrpWyBEBJxM/3bROxtSfv84
M5J4fU0gtbjNUBvNSQXC89Je48NX+GyMszs3mmrIOX1exmh/DoV26vRwT/r5CCj/UomM1fTDCsup
Enjw4shQVDYgZ28Cl0M0GYJ+u4Ym5+iVjEuoinCmObEq9sb1KFJGQ1XODfbacZ6RF5Y68DYJ3Ap7
AxEXqlM3raIROyFVluUCMvLJ8dD1ZL7VKpTylbrDhVutZKMNXgoF+X3E27epgUQedV8xiCIkQFvN
Y7IqrQG4C8Hve9BRkONr5SUTJt0u9OkpV8uHbiQ8uoDoJEo/dBIvS/XFn+8BdKymaVhNag6gQ3Ai
lfN+GTlCKZ+S4SAI69p61puKINbOVppgPwrJSpWJGo0TkfTwtaaVbkU4iFx0K6O2CELZBMpDtdj4
Fs+0Vq1Co9g3fbPJa+EhU++knhA0vybrKbY1Cby1AT10qxGZLRHHlSvSKYS+2OHoM4m/QYJzTARC
a+XM1dGLd1HhFbSaMYC3hROGID8q/aogbss3vnX5fJi04gDbyimH6EqHtkvKaybaRgfCS9MWzIgC
azGK7/0226Agt7WSMgqeu0aHsCej855hzjX9Vd5sZIsYG/++JdhXCL0hjx8EwdC3RTP+skbtl0a9
AgfWKTPHNVQaO1LljTbzsQnq+mCAAFCwe8Z6fJdE7SNRplvZL4H4NY7c/1BkhAhAlJfkV8x6rjFU
ngCejASxtS72a4s0CSNOHPCfOx9eyagOB6X8EwvCCtk/x5s89VSL+AaFngQB82LYclSGBwh9MGzx
k0GpMmNMsdNRAiRLVOuYbtPWxiZRmiQ6RyuVd9B6CIHqRrdDY2fI9aujpWOa3ChcQzyRhJvbcsnn
zVagGkzxVeY7cvUUIv41yYacDguOcYKJYDcNBpeNFHudoK4alXidhT1YrH1SkHpdW7XBYx69jOmN
EEPSsfksYgSyid28nzJxp2alI+aibRrJOkTsN0ePAhY6I5OcsiLArQhcfIaOaR3wU+ORhFBmoYuG
wqhux2A3N/d1DYsFA4GIhzMnlOY+ENJ9CQKlb74X4mnUJJf7Kql/BuzORIzDCN6pzAXTTcVDSlqG
EocPWes7o3achRvV2rTlrR8CB9BPWk82b31jdLfpfN1VeCdiwSOdk9jEcHKJYXGG8ajo2k7Wha0i
Ewv3Z8YiEgMvk6Tnudym/uxO0loOCT6ZCycbvpXaXdJ/7ydP01cGJN4xeoh7w1OToyo/zOpDQTty
HO/pOY3zls2FbrgKsfHTPThHUkcTV5ePWbAdOFpY9SP5FLbfm7bsdzsp6K8BnfCA9WZrBjFApXzb
Zx5oMzubtmn0wx9g4sxbOG7iovq8iTpCwvyHUdyH5rMh3w3KkyDZBX/fxCIIJWpPO4MDfWM9Fp3H
+LKJL/5aihW7qw9615Om2wOWwhl1CEvN63gyxNv3Bg7wrZZ5Md5L7JXqvUToz30qO2n41GuuZh2z
9mqUdxxcFEz7QL9J1XVH7UBMHY7S3+LQwfbyMWNJlv8LBQ3umul3DhwVyeO3WCLTWSx0DxLTTJhE
z9anX2k40W8mttYrvFn52hexI7UKKdRqNa8UXuix7q6muF03im5XcgN1LHmB6uDQvd1okYqfq59w
rmX6ejDCTZdo37pZBTPs77QQWTghTCdLKK4BCF/D8Gip8OonTFxeFVpXvS/gpSWXm4Qh/5ce6uuq
BRubT4iN1AMUqQcd42Yo+ptmkqGsIcewxmAtkmfhF2D6+poM3pG0SG3HggKLCwSA9LMjKBKA2hbc
MFnHV4UvXqfdNjXnnRJ7Mk++mHdRd02WLuR2CkpUXAJLYX7f19KtYXpmdxjIFIXJoQKbw/8k9l5q
PZTRWhz2fuhlqac9JZpXn8YxWo0YzsJN7p/kjGU6sYP2l9QwmZJ9mR/JKOE7ERFcX38Dgie0m+Sp
iL0pewBtIFEXpPQzgWgjjZz9GXHSGOMAgI0bMPJVg17nah72TDWz2ID6FoCEFl6HmQemNiyH2BaC
dZxN60BpPUzRepQ+B0F7pw39VdDDucrskh10H5B501QnaRqOsp+tB2u6Vlo4KzW4Nm2QccGPmicU
xkT5LvpeZg1BV+Jdq06ESUWUhkry25iboh32D11ykNtppcYYFTNgyNWxGL4rybck+eFLp0Y96uNL
WawTfW31mzZaExVVWDf9DDqbn4u6bHgYJyY54ahqsvL5Jg7mY0PUSWBb6UtGBcIKHSF56ayT2v/y
AfeJ8X0N79taRcE+iX5GePwJ8QlJ9BGiH4H5XZEd5PEdRupkWKB4f8LZmcw/erKe1RVfNExzrYdw
Ig8eaTfYSXgrzp6qXAnNXSn7QCScQPOK0vZNJx3+0Iz0cbsXdXVjBY/lKHrhTI7p/G2QrlSrdgOZ
KK8scpPYPOSFBESCj6TQ9Pc5wZ5OqTHleyN5TiXi/QbirSLi7GKFuopcuh2NjapSjkMcraT+WwB6
qYuaH3oA+QAJUGccDTPdjgK79eoHUseVNGDjSE5yPG0MsV7mbTFUZLFeK8U2iXeBBelDJwK1RVFQ
3GlZbIuUMuj5Pvil8E3WgqthlG7BLYvWkyhdK+pxgrTVjhrwppDczoeKSOYuL11Bn66tIdyRZP+Q
t9FNLFv72MoIrju1Lev4HYhsnsqDZbRXdWGsy0m6U0Wj4nv0E+qDG7XzisxkllZ9O84GK61OatpT
Jm8Uk8O6f5VPd6NK/pICl6Bx1Chb9cXOMvgQUPdPA57fZLpZ+tJrozujwBYrxRZzCH0/UnFjCLaW
eiVhYwKQS2xGeXYHaNoWB3Tg1U/icaXyYSDAJ3/ys96J9BkwPNaXwXRFgXUkLq4g0mz0HmWL9myI
82qA5qf50YqtUJt997tnkKQHGsTrtDrMphcLd4P/w6KwMU25TaQCIYsz5GTYzqJ6nc2kLfVjQAaA
tCUW/QRpdBdLoydgXw8J7SoaFqFZWQ/hEdyzK/YQ/5TmukjHTRLwwSnLTUwiNo0/Z0qSdaQWCKa0
OygXnjBDbKEh4orwzdgU+T9rfahcISMeG5r3kEnbTtTdYdmrcMcKtgiNumvl7STt1BYE4fCkDCOG
+2g/+do6rMCvliwQk7SS1GoXTsmdMrPbBT9f4zPMxvyHPhMjZWRE22vabah+M6s7YSZLoks8aQHD
ddEhMoLb2hzWMDF+d+H3lHlY7udUcyfBOrSZSuK6fBT8AfaduA26X0WkbzX/iKXehevkjk3zMy5O
ARSINNzjOLxLafOBmOcjQA5TjcAfJlSMRV/7roQpkQDg27FL27NensYGNL0Rsa48hD0ZqELzMAUw
wUXxKR9+z+nsmGlDJii5ik/Yh0Ojug3NYBWxHdVgmFED3qXilVreL/Hxyv/j6LyWG7eWKPpFqEIO
r4jMQRRFSS8oaSQh54yv96Lr+uHanrGGJHhO9+7dew3xllwI8ADWCpuRU1QGohFaBNKp+fhpmv1K
+r70QgT+2A7bQT2Ioadw2wmLKrmlRicmZutMTUNDsQr8yeTawo4VLh7SjP46TNzqJAOEftutpZ+p
lcXHDPwxYp/zxuxp9KukLQk/jESbpdsGzmVunUejqHZSFi5BAZO4TJW9WCWyR6zJRNSbBnVXK1wN
AlpIGKdrtfJNXMWjmfa6q8aJmyyqR0Z8EdA1+MB93uqFfWwz9+SifMt4M4xYPEMP2JLk4BaZcCFa
/qRIcu9V0F7ezMSaNhljZpmQJrHCJiofZokHxBDOPIZ8EXt5Z8wmia1ykM4EVgjz5RkC3prpoSWV
Nypfo+HHqgFJpSo2Rr9P3qZuV87HdJZpcvyEiNd+3ZJiTx1LbA49ksS8t2SOk1Z7sv3srFYfbCbA
4atsFGm3VS7zEO5XWXf6+L5WGp8A27ulZK81YMuoepHy8tZ2X5r2W9UbQiQPwBY8sdx0XYnJwXBj
3OgE6TmjcZ8hDtZZ7YQkeev9RNYhd4d5MeE4hjxldSoyFwSpu9B+WItd8Dwt1kbRR64cusVafocc
GxAnQii4/MpX9kHyth8D+LAny7paVnkmE5DaBaJaVH238ejp5IyLRHe2YTDAbqlCPKpC5LVmdSbC
E0gW33L9s9SArqbHRYKSTDTIguAvZKbbDgdz+iTN165mqhXhohita1g1S6RvKacoXAw7rzRXJ/VY
pDMJ6Q8S61aJu7DuD4Wub6DLukWj76TysGRce+c56+y5vSjEBqlpdtZqkrCQ4oT2Xzu1e6sbtkmC
oNtHXkxehxITfK9GJE5mBF+GtDNI17p+A8hTOnXa+MaY74Yka7/mVfiWLOnCSlBu03k7pGoGFf/1
GQcdh7lXZDwBYeXn83oBNlDYerG+tuXyF4mpo95Zb66yvWxerCVhg6J2Ne1Q4hVtup+aOlamFOOJ
MPX4LEWabcTWzqo9EmPZ9W392jguET1EEjyv+SW6lflLpYobPocJbi1Z57ZKeibn5ET/Ck8nP+vR
uyq/rxOZPpcxuhJwRbQ0rN4h+hfCjE0o/4oo9vKodTHLxO1xBsBIhD9s28CoE7cst9EapIq7pPkG
BY6l2x4SQuPMA0YG4VlPHecqIcLqlLXbWffF5kovphYb3PtkMNrd0+z0yLU+aFj1sZyshcLhUGaV
3UGTtlCJJ8MZra1Egao0UL9p+IctSW9eT1hyuAa5MX+xdi55REDVdIudlwlyIBTvdA1gJLWeHMqg
M58gZmCdTXlcjJ+ZJ8u2Mjdsr2McerLJ2/RXtythK4mt6DVvt+pFtea0ZHdBy3X1eBcPFyh0qbAd
dboy2taSf56LOskUDlCRkHAmzjpzclecvcudvSIvjgnmchqJSd8pDN9X4Ucaz2CGzDgwFn/KT21h
AY78MjiAIZ+kyY8AJzQ5KbSmwvpoc4dkVtugtJ33WZlsrXhnthcxPPXpYHcL9fj40g8PgSKYQc1e
zAsiKvWXtAb1JzslHWuJwtPXTtm8TTpu4Bm4rVrBN/kVituEGJNbyy7rN+3wtSDELGAToLPJr63I
+QlAhB3yLvxcdGHTtNhr8K/jysVc/rwfNXQAqB+LL+Jtzsk7reCIkAGDSxQhZQUnUmf09oCqCRQ5
QibZ9cIuWclcaF67iHMLFiyD8vg2mM6afWk079EzvTezszAlx43MLJXekw7JojNXJS5bNyLiaLqm
y2XiezKZ+xkIXjV7/UA9RPXjLjG1u7abQUXLdOgw1dkZUU5iW+3LkWq0eiGCXLTnTqQoRBXI6Erv
kyXyU9vXVQRvrC2elnC4qhAJlNda3GmV6HQLa7xl7xkqed4RGe2mhtCh+uRp2XlymKMWvEsQkUOa
8lSnA7dxR6OjSB7eOrU6t2DulZrEnn9ZeFSaztNrCqOxhjtOAp8+Dtsath+UyX+10P/NlrSt1mIr
iCVHSKtxOH7MQKrbLNmrQ+lJuszJrWOxTk4CViFRHJxsJgMJmGyq6zb+CpxQJSvo21H8yqbECbvT
0JLH2jx6+WrBe2yiaJsjPKfJL5lMXdtdKNd4iYs3r5qrZNGtrVJv1Zt9QUozb27tw0wIW80BEGt4
c0oUq9YKdHJAhpxBov63oB76Saw3/mDq6aEHmMaLTki1TDrS4wpxZY2w6NHGppD5OuK39g3Iac08
edGXjkz9qL+C2FI+NIi7pgMdjCCuCiTNq2SOxgYoEWiH0Gw+JxkhTeAf+tP4NcnEVPRtsSZOuc4q
B0QTiS9ABrUJkEY1OIQKNjkH9ip8tmVfgFbOnvcSr7m8LFEycXsTXOkt/D9ooQqg006Js31ipoSI
RKXQ0AU1z1TZzqhQ6JgXGDPUkFZnYGkbrZRXmy6RUSL1Nv3UrHTdm5lhYOwV557VvqjZKJKe34Vk
1sttF6v1jSjz6oI6W7GcWibtuQt1+G2WJr+QFFjvhqlbIf9glPCqppsCIWobrxnk5U2VswU1S1bu
HWFwr5MpDf8KOM2/gwXn65ZMHCdOGEkLO7BrmX2bUVLv2riOiRIhD4IctTb/ksohyTcr+b2T02gs
WImD0Nkgq6WgJ08ZuDfMFt0FaSB5SsOn6DKca6AUWW3zoRPeFawduuO0gHXqqr5818dRPHUarykq
q3FDsrB5a0d2hhINqZXkPGAtUatJyHtaODulovXXSkvYfRQEvPQGm54fKSLqAR4o4mOfFOVJs7rW
QvGDRy0uMVeXzs4dMVtlOsUosBxNYimw7quq07+yJeTFnqCbsJrVJyjjYz5Vb8mojoonLlNTOVba
DjvRJPpyrHPlmi9Nc2qggVwKRa4+zVCeO9LFGs6v3FJ+C02xEFH7yRqOY7dqqV+vhMITGp11nUsm
2kDdGc+DVwgVlZEcSTNbd2k5npbK5GAz+l56aTJJOQ6SUbM/q5q1KwPM8ep2ya46tdNu0AXhyT7N
ziKoE776y0piwESG49gBpYLlBDoY5NFn1EviTZSn5svswvgQt6mBzl9VFnoB/Kq3rllZ8080CLQj
UZPBioaFzKpyNBeTOLyGxpx7k9i2n8ZzZSudck6MKTPnl7or/78E4/Yk1Jn6M2sE4VtVMx2VsrSe
DpxK5cgcNoRg2pJWMW15Yl7LvEC2xV3oDm1DI9GUcpMEKeF5JmMLRnGBKsc0+kNPCpMv9vVKrHae
S7EbJik46BFcYUgO00h05NjGRk00mSwRoWm0pjOu7fNnwpVOdxRzRf1RSGPV3bRRKMpdRFb/LgPa
w0kyrcqxykSUPzC+aebrNdgMWlgaslnnmqBhLw7GYIz/IAACmhrzUhMISzKn0R8VNd7pcaofgdEl
72LWPgEzCzQFySoQJRQ4q2JBZaino8A5i4fO0QaaaC0Ldc2p6cffzKmBArTU7FyV3Hz7UZc4OaUW
DjrycdNsSVmCB9rUuUoGSjeKxBCKISqWxUNyHZKi+QlpUW5tKCigJmChqhoqCE9AyRbhqK50yWX6
aMYF2S1NCxHdKZqVGyk7xoaVmGR1YguxXCILwV9AJw1gLsD+OuYUrX8tZorGkRcD7sOqmudijuDm
dLpgMBFo8/qfnAEx8DuJ1hjg1IFtmhdwEuNd6vV3eWgXGycBcXFi2R7CvM7dQh0/ScNFCZjnwY8q
qcZDHcuebg7ZeSJ+ST8OVtGZ9JEFXcywMqRz9JzhhhVFNc1PT2Ev1t/sdjb/aLBzv4WqzAcmzt9i
j0o79wrYiB5L1LVfZfGopavyIXeo6HqcDMFczkTIFKW8HDShSl+pz5gONIRtU69KTR273SChUWr6
9G5CrVRsa+m6N5HPXrGLEQERTkrvPOnWnZ2NDVl3/ZpTTmHKPa2j2H7kbY5JZBH72Ed+YYgQL9qG
PHSiRMmqckCELzzf9Fq1Vc6xA1tXMygTm3pHDGbyvaxWejKapLxGoDrwiPajdFeUPN9yBHQver7E
phOHIOjjOAcIZQpF9Mmcbn5AdkupnkmJdCsCLM8Zno5ANoT4pTEz2tM2rS+luYgu7PDlGzNGw/x6
FS8jqUcrQlXKbkndmZ9CayVfwMsGOAY6VVQkCcvnpIzASjqYErTsUyZau2EOR8UJ5b701i4q3F7R
S1RBLD5yD5qaiy0USt6oyDyKdQ6TWrPqNfezomp/y0Ro+62c8snBqTeoOVLSEJ/gvkF5kZemRQbV
51uhquGNWFrRadW5dmRojxRGBfgQWDTRW2mgO9UNIHgpJS+xLyz5XcuSapPBpLb2Vg5pZXoW6Gok
A4AJi2qaGs+k1Jb3DXHF7WZs2HB7UpK190hL8oxEqMSQ7MRkSdIdiOTo7cbQxZZiLUbJSCq90E+y
luXNXqnjgb2DdlxYztMGrdkBQ1mRYvtWSU4dxvXqUixG2EDEgLbYfPGuG6XXjzhVUKXHJXdTmfSr
k9XGobglgVJrz5La1eEWKAo9dZa0fXM0COUhhCVKBgWAc5T2tAxi2pUkZBCNrGd22Sj4nXqhHEd0
UZN4y4GKJncSRorZJsRJy/JjktdtXHgATXUdEhYOaAwS2rIan0tcKV9jR2D1Qp8lrV89SUc6a0du
M1QtoLMomr9HNR5jh/ck+9c1ufSmVPJwgfrSveNLMo4pMNxtWhSXWbeGbRtLHMAZR8kb6IDuMsPb
7Y1Rs0kMDJSW66pI4tyWQhYzMxiym8wIlRNBmu1npDSpR6cE1Y3JZLDEdCbcYg+ppXgyIJT5kai3
QWqVp05B50Cnuaf99Ae0kakTDJWIUksxGKXoxrsoln7SaYdWJbxo6H25Qf3Up/qrEoCaKOKkUnvQ
chCIAWZiMoOMxr9gTp4s4kkXKOIKuaUi1OVAW4bSV7iBQN2Hc2CJKGdLGZs7Te3uU7g6Vqd7S6f+
VmSzMTnqd0YntESTTbasUbyRz2Cgkzed5DLc8fP1o2w4xizNFdoCg1wwJ8uhV++zJjCOTZ0REs0U
KUw8qnMJaiNsV7sVKrtpY4Sl8WXuu89OecXzHRTDAYQKmdf1hhyzjZEl14guos8jX+c2fCbohUl7
ieINlAOChP+GxLyKjeQNy2sYyu+4VRG0WEkknM4Yi0BjaiO/rcOwlyUlyFTxy0rPIBACgwlqxXi+
rhSPwd5PN28g9DgTmRPGIrwQPr2LinGDh9NWe6oiZR+TQy4Ne7Ob3I6UdrGed1bf3pK43U3UY0Yj
uI3Qsw34bxGjM+sWfrUSsjAQBjIswTTCN5fgp6QTkiktGyZ3umdCWlZ9p8vPaTv1h6B96LrpZf3w
bgKvqIfWnSNpo9cPZk9zDeq0Tv5FHfqyEfG+JjVQZNMO5+QUwuXu5N6N+ORilgVX0BItv6p39Tn2
JmMHknWnVw29brgTDcvLzGMZnsiK96WFksNQmA1b5o2DaiOY2rWtU6Q7gvrIBedXtxLf3Wk8GnL2
kLF/ZsmPQohSjqLWlV6XKN9K2XoSYx2TH2ulPkOh+9g9Zr25wkrmiMW4xUR/yrw0o3g1hVfIT/ba
39nutAnXs5X8GFvaM8Lvg8BNG+Kmb9bKNWLWSGT91jDqw0C8vWKh1JFyFyuaY9WSl7cJznkwMBYD
bVXz2vixdmelYFtTFe2yMAARPSJzojBej6gdxEuLAOFJWixvKzPD+il7LaJX4n5ictjHFoEnJYmI
Q6C1yiFZfat4aeMzBLJefCMn0snEVypVtxwuFQ2yyuLiyhc8Z/dh1DwjkfhSHuuFvG1dtas+Q5f9
AiyKLHHMqsiPtCemB2qg/uhLBhxK7k7tvwXgmNjQxUa2xMZjz/1GqqG7TK8au7PhelQFJMLkRnQw
W6ir0wwTiI02mPJxAw/bbqXJr4n6WwQGvKtJrGUpm4+kSx4VgHoxTL28Wx1ReiTGY1gfFblv+XUt
J0I0h88VFDYLwx/KNLV8ueM/OVHtPmTWhYIDL4y+14v7D8t4fYbV98uph4Ezfo1m5ipr7onDsQ6J
+Zbl88BDBMPkuM6slxGYr3rCIvI16y4jqJNVrZyEX5FNl3j4GLM3QV5xmh2HfEe0o6T8zVHPkDP0
QI1FdXON6VNIfbRlhYTcSXJRV7Jpn05OjYuHkTYOGGt5PDkQhKjYdXibnrFemJ+pRp2qgGBjjhQp
ObrtPZsEOyIrmhE5MzCO1Mp4HxXxIpFd0SiNayzVW1V2Qa4OWwMKECJ3oj1gxBjRDcTcsxXs+MJ3
ApNSJlyDemz7hzEfZnEn9f1bWnU2Vfyxs8Lb3KffmS7/6jCHbWV2Mn0PZ4VMctlWnomk7ipiNbk8
/8xV4kv8K5Pk6YpmQeabIIPD0ZkxWnsj/4yFTV79Kf1v1TVuCjk7lT+kPBjXo9DeLOMdu15obcVp
J5sHIBfLMz+/CyIMqcOg+mUkuZF4mdZbnz4M1fpJ4sIR4ud6/dJ5sbYfNK8ab0n9QLVVm+M4NE8T
yBgdIBXbS3VUzI9OO7VZ6ymwXwxU4skHTHDtUR057aQoOg7YzrP8T+4oZ2Z5M7ImUIurg5VnK2Rn
VjcD6umNPH4v09aaZmfUJ9+g6tRzi0Jso0w7nf6oipChHlNB08B61PdAARzqMwNC7E4aYSOR4FnK
X4wNMa4kl9nnUWp2U4WuVUIyFSgekL/HWXVG0qb75NyPO7HNA5OQ/IYeZw23PaeS2NyBRJ2RiEP1
nizGK8mefh1/izwqcrQZzRWdVcfbFCg6bAFsXmKP3mpZMN3mj1Q9ypO1Bbvt6J1FaEHHUIryKCXU
rlIge+iOpHtAy13dynaKVvuSfl5jxbWifbEkW9w2Z2Ntvmh8qNBKKjYO7Eh2jIhuOi8R8rhdERqN
yVfmdUda4g6gkadOKgNRpr4GoFNkMd9Ql3+y1u5ypXLXIfVk3CtwW9GQ/pr8kkm6HXZ3lvY8bvVD
oqt/glWFTql7uhLAUSZ0441s362gsK4v6Gj9GErMGORA7wlCREie4mvDsLPM/KQtvdvyRyO73ybJ
1I2eZ9jKH1mOg3h6+pKIBDZU9ZFL7UtOzdIpKAAdgWwGUzZGMNCcd3mTQRjH/kUhqii1p+BMXsuK
8rI4NsL6myGfpy3nafHeKS/YPj05/CWyyLV4jFkxdPVe+pKL53hM2Icw1sv5tLY3mM2+OjBxoDsq
YuQt/XXt1SserrdM/Uq5vLrEU3IRD5/kkmzrZgIlokq1MnVva/E1AjiSqKLHAWW0b9wkFQ+CpTrR
oDJBEoMR1v010uAzyzEDf/i3Gh/u+KosWOZq86pLasypr3c4zbIbwXAnVbO8nLpSDRcGu8omgru1
NNmmKG/i8DUkOAoS5uSrrZTJtRNoipvVR1Pfj2v8SEXJbyQAF3K8qc2XtC024crBNpOQKPW7VWOl
ConB0frRteZ4V4gFQzto4tr3OOBa2YwGM+h1Qci469zNGp2WjD0ZkmLDT+RF6roQjAMXJbUWAJZa
p9r4JXXGXeSvSKUtuYgdswMAkqkoACOpTkqkgeBLDl1+W7Rpn0D9aydMdrzjYZ8HHVkxpbA3xfs4
vS2ltk+XPAqEVqBu5ZvX20pGryIqy7UdVy7XbpeP5E1C6vWHpXcMqdjFhnDPE3knxll3YfNBB29G
aD2KaeuuTdojRtPeoiY03iK2ZAWroHoaB2reSuAzX3fzqXYHBhrvtrxUQTP7U+wOt2FfMj9imc6y
pYvBNRXv+iskUSulm/AidRNRH3Q3CUyjnR6Yajpi6pnCizjxnHsawzWB7+xOrHwJE/KzpD1VQ0AV
u+xT45DfGUtkwkZ4GOZd/gs/9MUVHyKesIfa2uZbp0MQcKOaC8tt/N4khm4BEW9P19nFUXbn9dY7
gSji3iV6BEWX8L3+OPRkDtvE0zzDekdg5eJ4jdVNODpMrih1xxMRZYfq2PqFN10yN+GQJ8p3AzLG
zw7hv6LZ5q9Q0ynyB2xfvsKRf1nftW3vjDt6poZfiTeheRMBgq4uS8mbCpQ2CuGmOzExoDg7qAE1
01Mxvgrv3Y2qBk8VzBfffCvkPUzAZs/afbMZz6W6jdITulhKFhz2g34npwQJpqlbpd9pa2t3Q/QT
P97H3IvKn1HceJbYcUTqjXAdiofotb4ku+i5qPBi7Mrd8D2RuIYxhJJMTg8otQsTRs4yH7Ae4ReZ
QSRM91W6dGbb0o0fVHF8JeKAoK3G6x917UZ3HhPGXc9LcfZrcSujCHZSynAXv2T7Z81flfbbhjdj
+ZSsW9e9W+ux5EfgLMp92doOiSsVbsPgtd0QhE2PZBBrzpxLd2dt14W/5R/dhQK+gi+5wiKlbQxv
s+4iLmmAX2mbnnzCa68gsmGZZA4Yb0XVQTqb8dKsG6YI4uz30wGcE9Mtv3H56SZakd9RCFqvJUKu
4QEaqlzcgQX40oZVP0fKLoz/gR9g2cT3qsl7anYjZcrIVyCI9q0XvgqYJcFb+upLwStx2alh53d8
1V6U/Zr5zTe8HX4WMKHorv0ZpKYzXXUEAhlBLgWJO/rzgRkPDCLjf6PZLSYFhE+hfi1xsa/98zOB
4+L0rQf5TeK7g68F/wz01c14a7jvix+jOzTPuxlmoZ3PHCIb0BZZfS4ZHPD2ZNHi1Se9Oif4/nD/
EvrrJjM5Zfg/v0MjYBg/zUFHJZo6KCdQD9ZyQ5W+hxrc0UVTvUYvGHHE0ZtftI2yXlrJHZMAi2/0
IJcdgNJw04J6N+8weVOhdDzrGDqJY+Sy5i8l8cU3/U52yjsPzLyXQruWHekxmxS+B2YSOhc4sCO6
5/rWYy/vt0B5RXuiiXsulhAs+ipELrEB+Q8IygYbjXRtzS8YPKBFo8ypvhHhll8p8ZWPonivPswb
tn/xOqW82UdlPOaTk0iMToJeAlzuyIVnzvaqEcS9z1Mv5XWSJ/YbXzjmW0YgJLtjSD91y6d5j1ZH
X+3wWPfeGrn8Tn4DMKOqcruHdrYUWznLnhawqnHgHKHkRmgQSA73eJAymAHMG68whhLN7wqXVyHr
ez27hd33E4NLUCs/LxF8lGlb77kp7Zq3g2HaTyo8Twgi119oKUKeWuukNr4+uWF4UHAWSa99uxXF
jzgK8s5rOAeZfuY29yk5z1bvWPhrZipvubKVyzL6sWSrb7wYnM8NngjWgHmumgsKZNf58tH4oHHA
Xk5CvPndnijCXpZ1B1ukpkAtnRm7lnIyikuOB5gnMtQ9DaBBEf+j8WX/cJi2Y2znOQLWn7Z+Wstn
X50082Q1vtx/xDre+uKrigLLJQEf+9hij5uSkc0vY3uFv87zcfrC5serrr18t36vPWuhDmMNYSOK
dvYhXMV9dineumuCy+sXsOgj63ctD9eyeyoWoi0/ktwZuVD5Xa7FGJhvMXQDKncWTrgUvuEyoIDg
X24hmVm3ur6Ks5eMPrUNoZA3idWXyTYxnR3lfU6ryz8koxnKVOswBOFUehP2a7SR98pHFXnMtDe6
AXDeDxm7DO6IxXUGUvcn+qBm0pcecBsFqD2u2zV97WsEq5cp9XiNwld15LvxIet3a68a7sQJwRHd
OfhAp8WzZi6b6IYWKfwYB536arcqB4wWbeGLO46r8dqn11G0wT9pOd5S0gWenyajayZxOyPk+j2u
6Km626VbNXlM55WA2gY7pqsu9OS2cuoOZEHqbr3N4HTb3S46JxHVnt19r4/lKxO3w9GcHP2nkNw5
3c7Fb80bKPNE0r1bPKHh8Kg5P8asdMTqLnLlV6O3jJ5kuUq1603ZmfBZpMNfjOS0ycUjS78pFo9X
sEW+4oo7YzOANXPSNAinHywlCvHBsRP1gRa0ATutB+sDVx+d5vhT40eQXyEBb7v36Cf8ynD7HYRP
RvosvNrqZ+rRs9SSI7yJHZqWzSG4CPac7TE0sRXyb/o3WTtN3mav6U7m1zqlFz2UNy72YT71FLei
g9kDwMOnJewaaqd/THW7jxJQ0EvuoqrueTvf4YOj+gQ4YFKv2VfZJnokL0ZAtPxFRzs78y/IY3w2
lnsQXThC4nW7DB6lwrzBgzS+r8HiwWFe/+mn9if57A7CBe8mWja3xcHiak0nv9nEF+7VK37cEx2p
8rBeijfxrr9bp7Rw+O/zv8TmLn6XP5DERvFMPfbkRcnc8a3mW+HFVF4IdGpGz1Boq15pRGTrrRD3
Y38vsXBa4+eo7bTsCs8jLU9phqvDuA107cQZ05zb5FUL5qmcahdseW03WoC3f16DiTB92c0QxcoL
jUITDW6pJnA2MOhnATPG65wcGAGTPeFUMYsaZ4kCNxoOhr5frU2lfD5l4zHeazHvGksxNCy/wwSR
eer5skTDuSrQ8XXrr3v66AwWGuKIC4jYXSJ2y/DHlOt2kyhLhJ1NvSji+C7G2pY8tD2Rr5zz1ARw
TzAUVJuouSuc2V2pnxLhVyKLezV5kjTFDy3AjVb4YNBmdw9Qfr6IUVcHUrUzxozpqemx2PoX8R9U
kVCqkLz0hax2c4bqzsac11mXpd0b0y2hywDkYAV9BLsN19j30xi50oLwMKrBRNRDexfmE7swTH5a
LBGQWdO9zFLzyF7RttR2cXUpH4nIDY5P/C9CIRBlu5ke9BYZ9LrIo8SOwwCnn1L6Mw+AbIRO04AJ
THflgMG033bNLiwZy3HNhue2OkfmKcU9Oeyyzlv7/z/M0JVv9U/G4zN7cRlg9aGtHMhlBTZbEFEe
Q3bHjBB5I+1z6ip5B20Pe1kGZRJPDYrpved1j45ArveA6mBDLlFfFIVzy2vf22s/7LiABsX0WJ11
tGJ0C7alwkuWm2eZN4o2R3XF7+6dFm5p30f5TH0zLZe6uQxYp1Etuk+NsD5pr9/JAxblIyC/VT9Y
v4vidA88nszQa6y1Hy1zYlXxM4HjWT80SI+1Ee/N8mMa8q3UgRPLle8G05fCIEL64mgdEnh4fwpn
PAr2c3WhfFGFU5EAreZ7VD+qL3Xwpmm7lrsKs5qJI7AuMEMl7VEdamcU6HPuK71UX9zhUlNUtTTD
rDXN/tNgozl9/dFge9CvGX1xYy8fuuUtv3zrBbLeLdJ+JXDAn1xZ8K1Tc5tyIxHKbU9JsY3Zdejs
wbqDj7GagEtLoUcbcWrBgNSsZxUgWLnHS4DX2SnbqA0shucVzSaInARdom10BwK7M8+u2u3V/v/d
pdghAEYx/VC45EnQSIHVEJlnT9Z7tQbPqXF5nJY7HT5il4hb87GWjDddoRacQi2Dhqe6Z0OoGdwI
hnWK6CzANG9NRNDmZlS5MyOYagVcorQKXYhj51lJ9lk1sROEilsree9qpcHwRXnHBLlvR0lgHWyo
90ucSH5MpbLGWXwQzMF614QUCz97V7nI+A7SdmYpCEb8EIxDiWpRSDKcZ7kMr+RgmMtexs8+zp2w
N7qhT7n/GuO7TSkDYHZ9ZX3a+5aYMChl6W1OFfMa9k2ibXqwanxwRYMs2JgSIiYB6Tzkukb+VQM2
9qMbo/BjTmU85xFeSZ778DqOCWTcVpu2GIP697CI610eyvllwjz+E9em7A9rldyLdaTpGKfxKtVT
HhAigqNT1NadtmAuyRO9PK56OG8lRbymEXJZpqX1OwD08CBmTICwcRtMOYnFgm4KIb1s7KjjECg0
IheIHpGWs9YUSBvTICgHQSsY2fdtpAVQOqPXeEJhsGJ2nzoSPmgoommhBMs6xUtK7CHezMwCzwUQ
8Elg8bDTy5GZsoRjUDZznulkTJarHHGfrOMTZwQr6LUxhPwdlkAE2jXFKZrqMOLuoKGYTsVI+TpL
Pv0Urz9DZggHEU/SVmejxRWkSsCgm2qUmGWHnQyHJ8lyzV8xm1KIjlpiQc3qko2GRmx2/SSqm1Qr
iuNssJbBqCPtq400NLnBqyHc0daN9SNLEJLTdVL2lSpIIe66qN7g0OYrFctRzd8zoqpihmeVDst4
NUPpP/bOYzlyLD3btzLRe3TAmwiNFplIz6QvmtogqmjgvcfV/w9YrekkyCG6599oIcUopJ7q4kcc
HJzzmddQ07TNfa2PmmOo6F3RDSMRCWhI6lpB88Khy+obzMlGQ6Bxl3tJa/tlV9uFiTe6n3nGyqwi
KA91RFFYJv2L20KJbERXPyt9qhc3k8q93HkwLQOpcjaZQnOlcuIRiwUgy48qE4R6L16XrUZS5Ktm
zoFTFNZYawh0MBUp68nQfL3uHkpgDNWFKys5VliYI9dUKBmGsFWtZAsdJM6ybaj+PF0p79NGUr9J
ggbSrUmNjumU7+Z2VDiAZfNM3+hhjGVlCj7sGaP3YCM4avszlRKBU6CLYPM3ZYqVuVadhbC67pQq
MCnaFSbWQ5MA7ZSrITvDrZ76FD91PsXMMF3LxtU5pjJWZYgWvapTb3uOJfyIut4qv2N3HoeXOIXp
CVO3vhAPbhrX1s5JtNo6dIUB9NWzakm/02nhC9e5qCWIs1p0EO8Ulp2UMfcw55LzPrP2eW7V/pPR
d3R9Yhx8ZRLiyOlzlBYSZraOGQkiqXCSmU3MISHBr3N1X6tXgYE/1zGwTK4MLzbHjZ4Giug9O3UO
K2Bw6rB+ZOTGKH3Br2aNaaunBtCHAFkJ9wnKJibHUSFq572DHC8zHjqg+8hKmnSLG3GX3lnCSNaN
nXDQvg/cddyhYdoMGyXKuew9VwIgBBML58r8aCZDSwYrNSBA2G9hpGLBSedg6GSy+hSRQ7F6bH1F
VZKniP0tYbSNxzBSX+ukMlq5s3AyHTQdUpHUlvpGjcIWWpnR9beoUhdCv8DfGm27xIZs5cONXg95
1G+/5uxP5QKMUZUUVSkEtzllkSh+z25v4lwAPjOWQO19l4KHBczmAGBIhltLvfw61pR2PsZiaIpg
/mhd8UHMXe7yylLBW0E7K2v0iEoO+Dz5Hoba7SA1se3B8QSPG3P6UdN9HXuqTfAWG69qWeUYVkQ8
A9+JMniIbUKu7Yuln0VUIJUbnguCWs5Il0x5/GMUDaUxAA7gfj6splsJ3K3Y6i1rOeCEc93VAJo9
da1053vdnHbQZ8+kjYoWCD1YwDMmYgiZooiJ0yI0UQNPs6iE61ifWbbPHkgX0edFU9IYdRffL1uj
xgmqZiyb7O9U89BQMUecDUY3J/sujb/sqQzXuHQAThF9N1WN/3eivZJFshrLYDDJosWVanSk3/Rv
xHTjqoa61pp2R+a3MAy9vAq5QYOyX329Qz55VI3kH+0MhJdVKpH3j4o9OxjgqCoowEUm0wMMgJVb
UgPQuvo60iffgYb+yGg5aagozUwWVTSC3kXMs1g2DyNHYEgf8+igiRuwa2tT2+lS+vffIqYNPBw7
AvXV6aP5BYg40ZGKZVR6iR2Cbb4HdwtFU05MWoLCnMzTJxsTkToUZXXGPnxwkwcEu+o3w8Cu4a6C
VS7WFLH+9utF/DwGlg8ycnGyJk5el+ZAiunAHy8NnZo5BWwAyAd+9NdRpImYC6J36ihqggIYBxex
Jo+SDoPey2qKaAwpT5bCHNSdcynMoBEdE+ZUKQ2jwVqLnjzzfFO1Gr4H/KbQIkIhDqjxVJu3hgKH
pgXvTEDYAYa0L796POjM442//uSrIwpHMVLDKPlPlUAqsRDNLBgHPxaE4ch7cDztPgdIIbXNzrQi
e6Duw3Z+JQFkB74BBMMrmXC2G6fiOsNyMYgDQOlh75DyhRdf/3qffJIcB6gNIveCPL85OeA8kJOg
0LEecgop3oKK6+ymz5JdkgEqFdImn1nz6duWRzkUWdINhnMIo7Kr3p8BiLIyiMz5MrkvgDDT+4hB
C0iMgHsm8JAr9UK4CAwJOjmTj68f9uOGVkX2Ge5DKkYEpjbZ0MPgqb1u0IbAFfdaNeqrOPr7e4oQ
qqZhDjEajUzP2KJNMRTp2VMKGXpWX5a8uqQ1Zx7k457iRpJ1mVvWwvRAm8g6keIMWZ9xkufAdGTz
hpRwX8WpXQfdUi8YvKhzB6o06uO828bkLooqjUJSGnpS1vgrnUguma0OXNAgs6gl6iDLU7aGkr8Y
g7+tAcHlmvZUpuUW79dV2ho24LGHsLagyMIK/folfkinVEwCUAIVyXSQyZyucAjdtejAvjOT70FP
PqJIu1DDDDA7/MVhZrt+uEfGYBpnAyLBGGIqk92qRU4GzQiGFBKLl9WBYtoGTnxfbf7+M42H+ag9
aimY1Lxf3ES3mlAHY7EU2yREXgM2seH015km3FaRSMrG8ODriB+/Q57sNKQ8CZkoZozqDLw8H0Rb
+kpDrolgoIftospuSDDpmXxDkvTX2/tbAva3acx//mv8O2j49IXvetV//9e7f9q8pOc/4pdy+i+9
+zvlf7/9Maaa9o/qx7t/WEHfr/qr+qXor1/KOvr18//4N//qH/7j5e2n3PbZyz9/e0rrpBp/muun
yakSvSTzqfx75fr9S1G+9B/+wi/tegGteQl3SYSOLdkQRU6M3/7xy7hbkH+XNZVLd7wRERnjw/uX
er1q/c7Wx79NMlAJVN4kLUtUjbx//qaav1u0R8hXZVDNZJN/y7n7/Q1JMqqpBmLSCvcCFOkPFmNq
JJiUkkWziAcmIPQ4ZaxHmtuT9bj8dYb8e836j0HGK+rkZCl1R/OdhiBqeFO3j7Slv/75E0m+jwEm
p2VEduE4BQGGG8SOGDHYcF5tyMSwf+xyVxxdW3qcifk+qfkVc3Td4LZDNp7/+/6hYp0yXO+I6e3M
TbsBy7sqz2gYzhqzSeOH+ufB/DHSeOmdLF8awdjwKshv0hPYZW8xmok8aVfZ+fCtPRhzx8b4076K
Nu6Yk2ihBwcx6Ueq3UpccnIo98IqXJLMLBmdLdNLcatfzyzl+7Ll4wNO9ofvqnLSh4QUts7R3ZYb
69z6Lq+Rrpq1R3x/3H8MNdkpTS26TV4Tqlm7W2Ub4nE8Gq7OOd1MKrGPcSaXKcl7WAYBcRhzrFA1
GGcfD2OkdmE8f718n74wSR73omloH0ThW0WIPB+5z0WM/lAi/air+78dwMTOTcZ4C+VqTOTe74g4
ryNdpbmwMPQL3zqmWJZ9HWBiOPG2Wu8iTFarFqwhalUijL5L/p3+ZrjtMBLKVuIOTMGqvEg28b26
lrcOg8mZ6J98X0THm5arecy4xj1zsuPhybRZXYH8bfdAruxha57pC1SaFqE9b7P42deMyp6myVQK
VCfThkOYWMAZ3DHa0kM8ay1t0Rcah1lo79nQvGa+Z00fX8/kgzZFxLG5SbiDNGnyQQNA7mQhUtF0
0OPLFKdXi/F3g6RRNRgbGHqrAGCHWOWvOUxguSleA0kCoG2113lz6YmvcXFeW901zXRUXpB2cSv/
WRPDg1aVt/CfrwfH2wma/pO5mspEoga16JgoInaM09yD5nxHpwHM+k5oIJmHjEMC5L+uRRCErc+s
8LkYjp1fINtVrIZmQxsUMtrSKFTwN+F5Rzcm1LGe1uszDxBO1SaAS0SAhopdhOk6MaOFWhj7HOhT
VsV2O1TQUJ7MpEOPTaYp+OAngDFgemRVdsxN9J3EKwkoFXgbpTxrKjRmxr8KmK8EAlkgFIGfA6Jh
ZwmgJB0JTqfeyEBOBkZLYhqeq+EdIpOIqKMCcSMyRrLCJw2tet08ls1jqr0icYACx1WV3pnWY238
pPm6SJTEdiUXhO5laH6LAN/6A8gP4CwGk2Dmjil9fZF2us9OGNa1CW5Wv9Q7xED4b5Tuxc+AiwMc
8i3OLeE1VqENqt6mYsLo5w+qs1HgnQNCUItNn0Phtc5SJKICtVuQ9G97uN8Os5AC9G8X38bN2/ST
nqjXMFz0t1ayb9qEwby3MaVq5ZrJysjEYxHsDOvMatydAmBEtJyNYDm2BxaxDQwALua2dVHn2arm
jvn0sgE5Jxf8FXTfb1Nzo+oX0tBdFpq5qIzykLjxlVlfVdHWrdyNrylLZFXtHOB9XGh2E16hfLqo
hdehf1RK+CbosegeAmqWsUzgX5SSetYiNZkm5oZhWVl9b4afvXimdDEzvs2g4cDaFHYGiBtMJwuL
IpxtDh6kTFDs8Q3Jdg8kGT8Xb9hmIfpybDRfuREj9qBmy9bonnBvgRXXYFVctsjp5AhJJPCfcVoQ
u30nHpseYCySaMOPLH2I6Tlb8iqVL0cYRxe+ojEVIi8kXKnFFuGygbGR271a6F+ql06ETEO6jwAy
KeDG4tIOKzRPADBikYxihWxrzqFLDqG1KpAf0EAPySh7hYjsbQ39oRNRrAAePTLX4yNVmGReFTUa
dOm1VV6LoJSM4AFtuF55ifSjVZwl2aEazpJwL0b7wPiuepclYgx+8OpX1ZoJdzT8zN3Xrv4WGv6G
Eh5SyIVU/jQRE6pchEty5GkiaPDaAnI4fNJ9UT+G6Iq4irCsgnQV4fPVvkTZIQx/Ai2nDnagY8Rb
EyRrjEke54DZ3hjGHm6OFm1zsLlOcit1P+rgLmK2K8JbitKb0roVM3DlxSYFJa6syuzo1AjRA0lq
D/rw2lbdPh7uA6h/DWI1SIYlMOUlZIiYMhTuuq8jZszKtdUyvAU2oJWAWZyfegdxm9acWiGMByH8
pTatey9R5KWfWoghaqhG0b48pDREOgVwaS6ep+hH6lp6UeYNjWfJrqPgOjAZckJOaa2fchp8Twd5
0w/I13khWPPODnXcs1GIhPXmxOdZ6KP8yhAPxFbz02XsopkHRtj4L/KD90KEJlaMuiij6PYajFXV
APFQFioo1YbzQwNGFsnYkhjeys13qXTbRd+T4lypNpb3DOH3aAHrTatDnaaPnvUiM+MONZC0yBLJ
6bNurgdO7T7eyAJiakYNy2QtZEcvva7EZBM2OkSra8m4RsJo4Sj7mNFnXwIh9cVXEXqXLl9C21/V
gXBsY6zAhRRsaAqYGh5t09oWIDPDwLq6fYUhC1+QQwp8Wik+GhyBhjCsoaoudFR1Bl/f1ghN5Sit
BOHeax4N94dpQkPswXmxg8d3VcDHKLWHJP3Rwy3MSxAdEFdAOfG/G39gbN7FB5BiKpswVa7N4KBG
T2WGnJHTcsQ/BH69GCpgRtygcgzE2Lxp28iGPVSCLpKYYHdes1GL6KhH0WVMu1vOKnQZ84tcRIfV
KeLrTGm/CVYC6Q5kgIGOoyYkK1G/FmJtlTX+ocmeRdyGh7w7Vka6MtOV6tPOqqvHoRTpTIiPfnUZ
xc1l4d85bb808ufE3Tscw9U1aL7MO3b1I0whJxAglj84wmPkPaEBzi1sreSmWYjyTwnC2GDce8hf
OQ7jQISEXPRtWG7ZZyrnX/XVyC+1Nm4+WkL1ezprDLgR7dNN4KjuSi79ZZc1m7y4TEDPhpmzNbJ+
aWKh7mTpTeaOPKw6EBdUkjN5xSdZ57usYpKzO1XvmAZ6BQutuxc0MPzanBvnxwgaJ4+u0OKnbcxY
bZKWqYmLIdW4UmjIq5dGOWNmMPfzJ0knC6YVUl1D+FKurOK6rmeU2T+W1uPvz2RC5n8wVJrkXXVS
y9AgOgpEEwzSsIB/xOPMTCU+KX3fR5m8B9U0OzMWWSXO6fYObvYC/Uy7WSWvKdB6b6Vwqc6l6+PK
vM8oiYm98lvTAM/XSenbZ1rVdWHbLDiDhrW/jW7MHRp9awOewkLZ+Je48i4tuwPWO1vAfbqqiOKN
3ga0BqeuXqnSdehfsKoQTDvadhmAtVKee8KPFSlPqGCCNRb3dGIm7boSc15mGkRRN/F1vWm23V7Y
VPiuo1DxH71BKOBjd4gG5NTEph+KWKxUhHTRjarqZb8iV9wbvW0syWP8Z/gFdrs156J+LHrGJ/xX
1GnfMxaDuE1HEz3omdkuW4PDXQ3XxSrfoZSxMVczNdanW+Yk3GRBQZR4teAPfAxn8gaG6746g+Sx
9Gll1I9OtRwt3sFFMpM8znqxjtvxw3Y9iT0uxUl91zhpLSNpT2xomLt6A3BRADVzMyydBUpVV8al
/u3rxx0/ug8R8cwyDNpDH/231a6nFo9E1H3dErKMS+63GUUS1WKudv30EDuJNP75ybO5GRKBFd8/
1aTm7Itdsg4uIFCA3be7pfvsLlFh3nz9cNLc000OtrTGBWpI3mK2gImXTEP3pIVoM9nJQdsw0tqi
Ctnez+7ZT7/Kk4ednHVVAlNYLAmsbhRoRoirLcnDdzDYNxDdZp7y0w8EXyFmWBhQSNN5b4TEZikj
x05Pgq7bDUwm5xq+7p2yDCHQrIU5G9/J/GVsgjCC4KxhuMRA+0ObJWxcDwkSgyamBsII3rzSPZsA
NbPuLq4f1Diws+BVrjy79xHfAJbT3339yJ8drae/wORClAcnlkKVX6AXH5GXR0oMBtHMNPLt1p5+
GqdBJs0WxY8jVUTDk3fobjvkGD0b2sSwSNbxxl+2NlTI9qxIVvJCPojOf3LqGTiGAWHBYVRUx6Pi
5HMBVlOmoU70ym5sZw/V86Cdk7Pt3aW3t2Zcwz5/o4BLxs4LM8np6NUyOk8amPwshgso1Chobsam
tPENycBzyt7ZL/PTF3gSb3LQaX2IpFEEKlwVjwLJQHRTCK9f75FPGpvsUh2nPsareF1NszKotHLm
S8idV3a7qq+lLZjVNYJ535Pl7M342Sd4GmuyIYdQcpyqI9bYisY/w/Zs/1ivhU20ctfC3Nv67Cg9
jTbZmYlZlV5eEM2A7oPcIbbWgR0vW9o30aJjQwKhm23uzwR9c6Q+2ZDeoLVpIY2vDBZTdpXpl1+/
r4/Nv/F1gbsQOask5hTvN3yeIZpeIh2E6GO9VDD0qJCw0AFtv3j97utQ/2Zr/Blrcjy7usQwFVAg
n7a89JbavWOjcrJRVtW3WZepz9YNfxyI4kzHZFLs988FstPEk4MaU0PRlM4PCMJFZLsr7RzWCx4A
52On2PhPtshp1MnxobRGGQ6CywD1qV9CQHsNtQV7ZBMdkKk1t9UyviHp/XpZx203PTBxezW5HrgV
wDy9f9JQ6RHAM1CJD3bjpddsEdjcqNty+3WYzxI0EwycAm6C4eI04+3zXkqjFuHNsvvmwFUoEDYQ
5QuwuuCHF6V59XW4T8/G03iTF4iyXCnlHfH07zrbpVxGFwiFc6z0C2Mj2/0WidCZkJ/umZNHnLy9
mldXyW+PuOpXko1DymXxU7dr+20uc18e5qAwcwHHPz/5uAFoulkxPqPj36vONdydmSf67Os+XcTJ
1+3nTFYDh71R782r7qyxx+9uzKn7SxR6FtKq2CQrf75k+eyiOY072ZN55Wm10fBgcDX7V1hPSwiq
1hKCmHVUioVsZxuaue56LgP89Fs4eYPjepws6HhzC55C3DF5KDd/dXo3/vqTT45iDFihZI2n2dRT
rU8lRuW1zMSkP1fM58Kolz5tHFH7+x2Id3Em95soY7CcV8Qp9Ru1v8nmzqtPlgvZDUrl0f5aBw4y
Wa5gwAtjlLRRN8VuHHYqG2Ejzx4dn/Ug3sWZbAepTRIjjHgOasnhprEJxhRNOQdr6p7Fu7+S6sw9
2mQnlIM19Nk4RVM31U7a+sxxx90+dyp+8gW/e7LJGwqSGJEhhyfzhNtC2Tdzb+iTaaD2LsD4nCc7
umg9vdYtLq8xIa122Q1KIEto9wv8KY5zldsnn+1psClOvbdS8P4Ji9Ynl1W5QVdk0eoz6O23ceKH
j+fPTTdFOkVyLCGYRxAI+svwOltDA75Uzuv1sMRcawe87CDNJDlvCOqvYk4uExeIJz6CvKbKNkjc
1JW6l1AcgFks35Z2dudti029De/Fw9ySfnaPGYpIQkyFSPnw9ucnL3BwGytU3qarN+kPZV1u0qMA
ZRfcCXom2LQt5wa6sxEntwrGLV7ZluNb3CsP1W1kI5S7LFZav8A24y9MkD/do6ePOD1GelNv5PGN
ejt1r64GxtXIPZ2PcJC/MB//7JM7jTY5TOTCIrELaSzDoVkZ8RIGvE83AwXfFVxL4RUI3dbYzVyk
49U/3UCnQSfHCQMYq+kcHhGJkVf5zl8hDEBPChVBbcmwx55toX7SyhjRhoBlOZeBAky+e6POFUku
MTxD2wU1FG7tKwTvV/DRbmY3zLj7Pzzcn7GmgNyoZawnjbFUKNNjne1sEeVbjE3aZDNbtH36ZDL4
WgkogmFNm8NuS1JS6iwl7nJreYkY9z46IIu0EnbeZua1ffpk1Nb4EZsWUNnJazPTSNb8Uv+1im+5
zxWMb2oOc1R3Of5/RptcBiElVOGO0YIdrbYbbx3ylWv7eoefzVb5T7YkDApdF5kgmGT+728GoYuF
PDBM3tqVc2W+JuSrHsZndEgW9U7e4jFgLGYe8LNXdxpy8ukh7uYpik7I6MxHxKQ5ILOxMB+qzV+o
7ccNPt2UFG+0uwx6CR9yLE9osIRMqbZBLZxph5QaQDmr3aXyVjX2a2XlKet2K9rFXrBn+0Afv3fk
OGGJjdEV80Nm5Boi6pnNiITl2m2cBeXHDZUVayvHfPDefu6E+XiqvQ84WVpTr/I6kMhcQzwOGiDT
pfX3KyoM6jGMBThtaCPi9P2GiRC1d9F5bBfIRO+NtfYTvxzUhhatDTn48C9k0d8C+h79pyIt09dq
CuN9h/W9yF6Sm6p4eamOP7Lpv/m/EPA79nr/Pd4X0f4fVVr4P6J/bJBFe/lxCv0d/+ov5K8k/a6S
DgDjh/NikiPwAf8C/mq/A67GgdeUDBhK0OjYDElajOBe5Xd4MtTf+NgzXjNApP/2jz9wvyCJoY8x
84LdReNyzDh+e8NUg3m+/PVlAZdm3f/851NM7iRpB/OO5AOBxvJm/Icpqs/1CkOPmuceUdlk46Yb
fB7yjUKLW672GupUi+T7PJb1rZ/152f/KyrcQSgGXH/q26Kc5rumObh+mD0rFyKzreux7jcO7spa
qRfBehxZjBeT9m3stqU3c9/g+yPnY+zJN4jHl5O5+fNYMfyqHf9KMfTWefrqCSd3klH2ejFkz+2y
sZmM3qLycgTm464cu1i1NjYgpMHyNl2jBWOj60BeerIZ/3jRpy92dokn11TVRFYdlRCbrXI/5HVz
pXU5EwU267c26G4yT1ij52orgbWRG9RLQjxThNajtwk92G/12m51X3jw6+JFJYOWUlHBgeU2K1pj
5ledeyHjn5/mzoqZpUHxDLOFF1JtWxpbY57+9XqMb/XD+5Cg7NEGtaQPLf8GC5YAQ59AOXMSLI7q
59yUF7jmfh1lkiT/sblOwkyy8iZxdQEWdbCrdioyQrZpV6txK4vMwGeLjveFnAajjVwH6wzoOnBX
wO+/X7ik8YO8QbVnKa2jM+YKV+ig2DobzNqo6/bmL1yY7++vjxEn307m5KKRGk/q9/iHvFSX+ffw
ZUwOirvoWvr2F+K9v6CJxyAM3iM3GahcE7DB+yeULMtlTkaXNTujqKK1y9jrUjgG24DWf3qYeXnj
N3m6R96icWeOpC4m/tOc1dPpM0fqEyJ2PSY756CqDuk3lPM25oJe6wLS+B3VzsZZzcT98JQcgBz1
ZHcQ5UitxoTs5AMA34KNeMmmAdbkbwEecwJ2r+4zWc/Snc969PdvkbGbBpRBU6A76VwisjzZN5iq
YG6JTWubdj1KaD7eBkkltmdplak3Pg59V6Ig9aGCI3eZNAekAvLwSoDOdyUkfoB2dKx1OP/0odwW
XA5Y9KDk1hcZkC5PdIMzZdB6YIMGXMcwYAYOak9HvknqMOsShFB+VuuivSrLst1GPnab+PqoyDUZ
SXLsCk++N1qpRWrbq6xbCGD5KitL4UeVt+6Zgzk2E6Cue/KGEEhWhqknivgvilhYNnao7b6u2kpD
k7tBBEAWNFRQU5XbLcpTGxEkS2mve8Osbzgg2ocmq9yLYBCl76bqdiii6Zn0GlRCv+18JTrLVHW4
YXN+jzsfKZJc8qSD5mNEFTpaeilFpYBWTh0+lJHWoGStIwKLRyegM2OottgiA+1M0zB58lov/x51
sXlwIfRgXWGkvbW0ImdUGbPcABh26IuqrfqIM++rBneYtRZL8m2EPeq3MJNdxVZKoQaJmyAy1zJg
F0pmHmKZQiPojcGOJAwsoyDEWjNIZOlaGAninNZqMKw0vUFJx0pchM3zfGgZVaAcEu71xsH/zfGV
h2QoCh9uuN9vldBKsTHGaD5C1PVpGBLoLA1C+EYyAJbtqvQZ6oS8yqsq2aV6EiB+A8O1xYB62Wph
fNUPSCaFRq8d8gFtl9I3tIXoJOhCxTrySpbx1CTKsPBl9JPSzK/PQin+WeJyZOPODtgaiGdeRGdh
oRyCLvXA+YKV8xtstj1fqL87veCh4de7azlP6axoTYWtGqISYogC54Cyza4IXZTFIpRyBiHPjzTH
PRxcPPFoZIjZhIOh7ayqdy/FME+eaoedVbio63tx3l8ILfiRReuKEmW/6XobNLqRf2xwaVq1KJr7
S2jo+FrnvKMLA/uLg+BHC6/CXHmp4n8BXNfyynLmfHh/LI1TcppKimHQXpJJC6flbRlgipViTCN5
w0VQY0+equwx4byK220zODOdu/cX5Vs0Y7xLTJJWWO7q5HDA0hFpHKxgpPRREC4i/SpSjskc43wy
JByjyIyNR6UFHf8d7q/3R54IZV5KkF4U9/4Wsf11DJVpE2y9q7nDdfx1/zzTx0CGzoOMlDsT+OB0
+C5pdVyKI249HVZSdVAzlKlAs86c4O9L5rdFwzCSYGC3RjjVJIXJEl2u2sLFgBI9Tnw22INLAS+X
QY9+ZH62NlGBH9D6LNEjLfW/NT/4n+AwZFlKS4ZI+H4tew9hlgZTYV/E5koOJDzCUZeZaXt8XEca
OVQwlJWmgr7JZFsEVliqXuQuB4j6MbNWVUyWffrw9TqOOen7lzXudAKoKLdImjy5CAtYyX4FUaDX
0R6WYiW6dR0FT7Xe9M5SXXfXrSmiiiTGrTETWfv4fFRZNIdHVQcF26DJIvpumeM3gnwoCvgAjMG0
+jglOjm2x6LeP6M5k+ULJcuStRQa4aoq3bE36aTlfVGyaFhq6+iT6zg9yeu8HX0fXCkofiS6KYD5
p/qyFW5iWt9h7L0iEyOiGsthdNmLioE6lSM9xLmCfGCo5Qi5DiDBZXycsYBINn3dCwel0rqVZmAR
4qNd9SjqdfUzyYKgOMqJjoSz0xrinRBIaYrkjqbfoguEuHXHhXfk/mkOUhGpt7lh4bukmlXx0FVm
kyy82sVwtbRMC0/1yKz1lRJfamq+Rcu+MR1hl2VK0p5nqeW+5nIpzqlbTMrPt8+TQR66FkiumPoH
DGkUhaGRxt0ys7t1Z+Mj8xPS3xISyrLbpDfJcm50+FlAttbI8mI7cyJM9rEXqm2AFe2yoOMztgql
bXdAJYcktrfNdXGcw5N83NKU8qMSgiRC5Jemx2mTdlmHt9PS7HEeDdZcU7YZXifehQZxo3a79ddf
0IfUTjdh73PQ0XmlqzadWTZIPGVKLcEm0hdqepv0M8fAx8fh5yPeIZGvji2IyfIlntaweyheZX5+
Va4a4P+68SJhQaHeFsOckMxkyjHuD1McU3FqNoat2rTEcT3VanJNhpZfnLkHcoaluIO1sdSWVACz
MJxJ+UY4dqAEoZpjnJaIPvZdTjPxPCnpZbskNHtckxheYki9UECFZct/NUH+r3H2G9iRk107cvb/
YNiPVP9//nbm/3yhb3baL3v7G39Q5Y3fFSYGNMxEBCgQUhklb/6gytNMgwpArSuJIGG4IHg/f7TM
zN81TaLdSefTNAD1Kdwd/0OV/5072eJe5G6RucHUv9Mw0yfVkzl2Vemw6iRlEsD+D70rtcb2NK3Q
NHLUpFn7pl/ry9g3+q0lBEKxcHIfFEQlizUlQ6kgxazo4V0TyeZGT/VmG4Wd8WomUY4+pVCi/SI3
z2gjZdeWJwff3D4PLhXch7dRknqUPlQMO6ceRAYAnd7uQBcq2yAx47vOl2tUgCXxqolqeGmDH29d
xdfOG9NsNorRi5eta8LTLMTyvBcjZSf0Q/paFgGqvWlVPZZxJ10BeRURzDaNuFkGlWMcrXwIbrJU
9FYdxuHB0hna/LpFQc0Wu0a+t4RkeOl1a9j5QaGuBWTaVh511iZJ82KrRp0MzVIV0ACvNQeTE6bl
MS0DuwKZ9iBAYtnJbjKcZegowUjIWueilpWhXbhOTbUrSrhW4RiIE62bo3ut4fCJJWIY7NIW11gt
F+V12orRGVeVfFfUanFolUDemUmCN5JUOleG24V7JCNg1Mhd+qM2rOEmirP+2ASpiNywKV5irRMc
fCxXMZduyQyDFolqlQxtVZmFm6PKK7YXLHNxG1SG8qwHLciasAnFBU6wVFJKY+DjYQ5XOF3I+ybM
fISBsxIh0E52uxWyZfk6NFP/Z1SYIPaB0kIkjWFltapcHRrgoCjcdq2/diposGnu6husHQubkki4
wH++3MUI5a1MEd5WZMjNsTMl4SrsR6+CsEHL2TSyrThAlD7EhRzsTAq3G9PK2SeiUC2HSPQPutCX
96j3gVFLBL8/VI7S20KvqztHk6stAl3tzdAm5MONZq1lx622gxtlSzf1FGSSYgS4x5vyyZOyaisN
ELpUDBdRfKtktF5dnBQfBexA4bAhLKKqhX/eBJJ4iMywuI/DSDhDXrS5dNzeOwRpJT8pZSFEcGT9
ciOrmQtz1NSOjazHmxirl4NJEfyz9yWzwD4gyvAA0Hv/zDdypD3dUs1e4QHjbhq0zlntkTlFHV4E
UYbivoxU8VnoWdWeO9FnIzuGv6BcTw6yI6EPnbWg5axEvEmsorNdLyrvqrIQEZuKhxZpeCEO7UrX
hOsyxubdhn3sXUs42hwVIW+eMHyVb8oSTee4l8sNQEThO7pHmoKN5JDeZ5nof/MSrGFTU6p3SqbJ
Ry10pfOssbxd7kTxmSk1tNWHQIJg5nvfagP+qGz1yhEj2HhdCVAhpMgbVp2g3Oh6D0WPgnUXWzRb
XR0N36iGEFhaXreRU3WEOMqpvKMHItqpEkarfLjO6I4cxM5Lll6uIg0NNRTenOEcGwsSryEWCBnT
irfxOHPWpqCi24M03EIFJsxeloslHoLZpgvw/xPDNLzTrbjZ54Oe4DqINnav1O2qS3MTr0rZWFpp
XNyKvaSsWmy0r5RQqReqjGqxjs8iCkia4uxQfMS8u7KQdvLMxO4EqTgrJSfDWaqIMYwQvBq/KaPq
d7EL41mokBVN40DYcOwyewuSKFsFeh3daWgA7QzUUnF3E8z0soxBJy4otvES8RHXRIatvNXKCt+y
rGjqZyVhSYyscpYw52R1mcq9m9mtIGOQ4LSidebHRfrg95YJX3vorUMdxW+tFnVHOxwx9IRGiroy
Ui/yVpGloZWblH367AlV6+zoUhrH2qGHgoWSUJwXgdx9a6TMsBZCgHEi9pD5TagN3lnYaIG61cxM
W8gpNN241iFGWKmA+7Eftuetglt6msLU4G5osB9LMpScC6fedqqcbXzJQ3kdu2sMcQv5Iiv64VYb
YnkltUa7dYLG+uYYTrLNLfboom0F9fD/2DuT5riR5Mt/lbG5ow37chwkErkwuUqURF1gWrHvOz79
/ECpWkkw/0RV92nM5tBtXcWWnBHw8PBwf/5ekiie08t9eEeRLdhUA+X72kCHvvZ4ttR9QhVGSrOP
o4nIAYQ/crsXKVBBL1y0zBOMlFVR4UbfZ7qRAXo+NuAS9qo0a4jpUrnRpTG5G7Uafv4M4mW/j/ut
WXbhAcEzHF20so80ubLaNcQiUkgOIwHRFzMLVKh6c1QWJ41Z8sQU3yEIjoZNP8auP/QW0421sfUN
QX5QtdTfpnAf73Vd8G51VK+cKOyVE9yy6ITAGfoj88VJhGMV9n/TQ5VEFJnd15FisapU3epeXj1m
rdA+5RC8Pobh3FpKakbRjFFCOqVX6ix0fcRBPxXoz+4aJKM/c7ISpiim6b5N+wr0rhz2vVOibrzT
Ems4ZH3fdvAk+5V0NIMm/j5xh4W24umIoKeikrj61MKRTSUexVz0zX3qnpAf3zVVke97r9J/ogac
P1ZxFvNJB/3K8LzCYSarR1RDFRi48iek9CLw7bfoVJUPTZnGT34Pk+hGrRinJxOfGPLMYZTtrJCq
Fp5efOyNNEVHKBK/erKVu0GKRFnkldD8prK+rdA5duO4ndxCTSre67JS3HJLi/e6QGEAgtfmJCM1
fZdOoo5wfFBqt2GeTJ+LAj7yKGu0j1Ey4f1DWz2BruiRAqr0jex1Aazq1ATDjVD2ygH9qJHxFBMO
yYDir+P5iQzrImpFqoSUhLxXrGk6WglMEQXUrx/h/WsYXykg40M5MQ2f0qRDAbgVkUtTB997oBBu
fQ5FOXLiqC0fRJFo0QVoeQFu56RDZvvD6jIw3TBcPnUyNMlyZ+r3FKt1CaNxeDJUfXD6QjW2cigo
22lS0lPfWahpSBJ4xMDocbK+vW/rRuXiqmEJkqdOB9/gq8VNrxq8m4R+os/VVQYDs52CMneql8hf
Ve291CbDVT51w+hUcEEjYWx549dJH7SH2qjz955eTtJmmjwZXmq9YojZmnxlZ4HV+tI0Ztt+Y2y7
JR0gaYDXQNL6XZ1DzUfFFG7ibeCVPsKIPCbtso2bp1HUU8dUonFL2C8+joPmHfJy6La6hO4T3TuJ
2qqm/Gxys2jvmgB5r1zpoIqoSSOfFBYDB67HSQ7LOrgVTaJAUI0mGjISMtVVGBIbBD1MQhcBQ3OX
hYXwoYq7dJumPnNydZAgPtCLordrEkP6WFdK+jB0Rj7nokUJA0AWbVp5FBxksKnXF6W6i1qJO9tK
OuKjbI4IfvSkk0HeV0j0Sumnpgq9T7WcgBgrqsQxpFQ7NaZa3WqBmr1TiYzXdWT5LpzjCNwRhpx2
0n2k2tBBsGFRMY9K13s/piD1ED30hwOUzQw2j7T9fshW4VtbK+upzySlj+oEz9Xv9ORltqGfugcy
iba6Tg3dC58yT4n8xjZUuS4OuREXA9ePQBOgKIMcDY4wOPR+PpzERO1PBqf7pvMzUFrj8FhakfZB
6QiAbpqpGvOgKkzHHBYi5J0oT1zoyC4LPlCWsorjD3lSRAgxwlaOGGTkHfQmVIeNYPhoGNZxYHwe
/Nb41HsaMo1NF/j5A+T8IXg3pYPvw7BGWXEnmJwTm3ePP+h2EKnFh6IIxushD4cWIfMYIlkSBPl2
JPeeNpEm+Crj+Vkvu0DDkRXoqsE8TZ5fuIlSx6chlWPEZoUMtZ/UE1VvE6pJRzugY/rdMNXYicZO
RCIp7+RdZKQeCbIZxl9ABVWUvSRRdvK0nuiL1RxnmAS6EsmOoOufjKGPmMZvo1kN0Avyprvy+8qt
qIxChCFGXrEvUnR+N72Z+x8FMy3vpFRHRM+MDBG+zLDMh2PFfXtN+lELh0QEoYD+lOrf6kLj8+vW
9AiCArLUTa4o5RbstLmtwZrNYjsT9BZpP8QrEx+LZjpvPgq79MksNF3p8RrLKo6JKHKRo6EUV1Dq
X8mb7n29mfbVVyRDPiX7/q5tN8K16ubu+PXee1gD072sTf6yDpclJRdGSSnrLKoSGldIUFBRlM2b
Sv8hJT8gRzl7gN/9KrGeowVelo2eLSjUd+fyB9yE2rIDOQlyQq6FTjpsAiEfw69XDCwKOc8WmBbT
YY1mDRqH7mVlxYurQpFQzgkO1aE8Rk5nIw+282zyzy2K8ysYttfrYeSWFidlRUrVz7x553WcAEE+
bihS+wZxioMvZCt//8sy2LyamegVNN5MbgxHyKJQXeuR6aGdjiZEuVUBhMuPPrz2w7VHZq2Bz3v7
6yy6Jb/MzX0S2YKeD7a/ZXFakH21goqGZ/UhPc6AvBZccXb8G4hUKjVnJfhXppYD4YE0Evtm1puf
vKid8IjSSmR3G2uXk0zY/xSU+ryRZyubqzbnH4q33phqUuYY70ZknWjw5xsIc2Y2trxl4v2/tjcv
/6zVrmVRrVpt5lSO5KqbxOn28oFYzDiE5eT7lc92eS9p3EGBq0rwwr801sbVpJQCc/wfOodHf+IM
V/iGbqPBRzan2mtjCtLrQGHQBPpjcAHPkNo+kCefTnexSQ7ilocAog6OYG2QdXTkU/eh2yH6oKy5
53x2/7Rt/vKZP2YXzbxMQ561NxDXOfoM1PM8d0nMDjXSoRv/U3L/N3Ahl87f+ULnn59/xmQMTBM5
n+Rg/gxL1DhQuHXDH95pXqgqIzxVPCqx3XwZD7G7us2XvqvFF53bCCZtv8V3LfsOoo+4cGbMagvl
I+U+CBOg6HYZz9usONHrUAYr3fMMEkHTeOVEfj72XWmUDqClQ3JHqfGeI+J0m26bfm92wdZc4StZ
s7fwISHp9VHRS0dKPoc8WOOm+ufuQsCklc1VZjITLS/cpR+7QKvlET1H5MSczNG+ek+qA4W6U9+S
ka7BpJ67hi/ck4EMTZ3Hn0BQAxJf2DM6S8izETDhZ/E4Of1NvMdx3nUf+ycVrcONtusdSHMgVv/q
bc2H5PMa4PDSLyAzGEJfGHaPuTb90lv9NOrIn6etuoOhzZ2nmDUXKBPoEWRzNz16PTNfykw1mA12
+C12YERaG0J8dsqXu8Be63RvIfmBu34ZaXvK1ahWl2508PfRLOgGzpNBakIDstZQjagg1aKH0hUO
sjNtU0Yva9EOPiNlvuLRr4LU/NHPfpH5dJ2d3Y5qR+8ZpZuYyOsKFF3MqzRaDfTzlbhcrsp5Adg6
B8QlQUwWJZo61pU7D1bM+NKh2hXy1xohZCe4bfbATE7T1mJQpne14X2l2qtcJ6+iBOucgwSNKwv/
W8I22l5TUrWpXKg/yw0CaTtjS4lJdHl57f49gfT/u0n/W5bkt/tJ1+H3/sv4v/5PkyfJeVPp9x/8
i4HZoLFEz8aCTv25P8T3+qutxI8YdzYISjMwCkbOf7eVZPNf8gwYJdOjD8kQPWf3d1uJHz3/azAD
9EQNsBf/pK+0aD0COOBMmioT1wqtToQKFlGq1M2kKpLRf5rJT+exNRlVSefXPKOhrWbISz7QV/YW
OWVTCp6fVtgrt0g2gxgdbR/owbRBysmrEOMGAUW9/4TWHoOv5lH+AkT7CIvdsBndYmseDCJnidDk
8JB8Rdw+crWTfuzc+qvmQC54p37OrpMNIoHvxKPiGvv6MaWVsxN7G/l4nnR1e60kjjUCjwV20Mpf
K8DIkJGfBt3Nn5i/SO+a3WooXnbvlstWF0TvVAKVef7Rf2qrU/XNvO7vtdb2v2Tqg3GL8hBlNuRu
oemoEV36NqvPHNmVxp2sWYxQeldVaOvakXestxlClPI1f6DXUPK1I9mRvkWICd+I94rgFp8SOgBb
qBOjk39T9873dpOdmk/87+PwDYpt1AGzxEWCOzrpu+HTlGwUiY2jUNIe+b9bJ+XWutXHzXSr3dKU
CFFUNW6Nb+3P7lOJTqS61b75H6xb5RYJWwnEzFUGZcWtlzjyPX9Xbm6mb8HJvA9Og2Urs5Yu2tpx
Y0/9dtZdRlyY7Q7hBZLqzxRre2/Tb4xb6dPkxBQREasw7SRyVWsTGm6soLuzGZRt8gTxX3k/iMAz
qoOVK5tGTgpUEsdTu52ZMmgM7AGx2MU2HzQnkveSyFyUKTjKV+EbSkFux2BW0bkT8MFZYsw4ZN8G
VzKvBze6k8mIVYq571B3EqJrlK3RHK9dsdoW4UckT9EhzH5GgTsV7+j8tNpdLEx3yt4bdogXxznV
cmgEGBxIi/u8P4bKQ5B/C6rOGdPbgsJMd1UkP03fERKnNw9h+T5DBS1CuXCkoLGrPEAgOXr0KRqP
jveu+WDs+vcIpu6kH5O16fubSj0G9qS4o/B+1A/5dNV21E52Q3lnwEyX1ZssezfAIYem6UQpMXyo
lQ+NKNixdNfzDSz/msLLWB+MGYr4XScNmNkqbe0neqiDyV9lt4g9wzU4bQKSIX8XZNtO3GcP/WG4
Tm+TjUQx7t7/UCm2abjIhoSgiVbZEZSX+L9XcWj5tK2CCtWFsfOfNGOHW+fSvZde1ePBTOjUbLwv
vkJV3O4kWwg+f4ekkun+4AS21OquxvxDZt1KPdwithhs+JfyZ0Xfht52uIuMrQGe2G43VniqLJug
cFAhEp/2EW03dev9gLYysdufIZGie+eLu7a8inwHVwyn3aDuqWNXtzM0S3M0tMnt+XUfEDreaTGa
7SiVfxUreEzvuu6mAtOUiA8NGsUqAvbwbiW4RX/ImQkc4eOkk1t96PvSLqAAKuNTLHzJ4kNNf8pw
Sv3BRx0Sdo3e2PhUofhCD9J9iMvn8o8MgkqtfkgYDSKtgB4U9cr8+yAdh/Cgy9/L2KX8rimfa0d2
U6eIbeqcwy7kLG1KAqLscu7FTVXfBu1T117HuZPCAwupZGxLmaur17S6NMUBV7vyipjf0Wfp0K+w
Z3KJgV0AVLGsIPSDJPZaOfhPndvBtJS53b50EMi2ERXcvW1rme4ubS1LCBVDfZMxZsHTnHuJX5ii
Pab3yZ3iRK4Fg3x+MN0ACA8DcDs+xd+YHV5kXq9+gUVRoQPLHrcxi505u6JPFNYd+GJbuz50jygW
fnx7vZdv7j97qywS2mDoG0GTe05MC7uT5JDa35a9LR3n4dqmtFdZb+b3whsfU1m8J+oRgH/WsL55
ugjmayRv99P98zCvU/Dc1la8Z5FL/95PYGzgaKmlITXxImMX8qqTBVX0n6KD5ip7a/s32fIXL4NX
dhYpSTFBw8Hd8mtd83Ui7b07OPrnhMMmbd70H1dnPhb6DUub1iIfSMq+6WgC+E8zlwhYSQqT8UF1
k/u1Y7Es4r2ytPBKqWgFpiHYRc1ut92hvPYcMM+yk96umVr5XtbCITsJDl+pwtI846Y8s2IEe3H1
oP8Pjv9vv1jWpX2ogFPacb++1zzj3VOZh7ByHrzmJbuWvK3u4Fy6OHs5Rt5gpIiO+k/CXj82t6iF
H2byxgqXX3ukrm3hosSDQrLhGQGuyFDOTtmnOwnOFEi0V2Ll6pIW1ZZMjUarNMnCzWsTwfrIra7g
HNv0h78hRrHm6osXBjdAN1QNa5rdor0e7HgTH6StfLX2odY2bxEvwMGKdRuzKMBJx/gY7ihubFN3
zcwCy/s7VaGi8zsuLYHvrRYarWrif3BE8MinIRTjf42dnmg/290P31mFD7+9h7K4CBdlJ04EXpY2
323+VXktH+YhdXG/SjOwZmkRLopGH2tBxdlpClL0Nw/pCf4StFBWy5lrlhbhgsjeW2WDpejQYekX
nVJ2/BvT/hdzy39/MJS9Xh5gIRumWgCUw+7Jzyyl3jFFFCVmuC4/eRBVDXPGtDrmP8eF1/flX34i
i4u4kYRtaEoJCzTn/sk+ui222o6MkO9mj/Z+tfa0tqGL4GH6oZiBOZs/3V93SngI9vnt2gl4+6DJ
4iJ6mFoQK17/HKX8fcyXQ1kUcZl6bTBybUGLyBEZKAxbteI/Zadneo2jCtFztC92q6nN2qdahI5E
MVByiNXZ0hwPw3s8/y65YuBp2yAtYSc/1gqjz6NGb3nHvMlnt0oTD9YMNKUisJlcUmNH+pi58+0M
2m2nu8x0ffTnTd2/nTaufLtn3bYzs51WjIHmP5+6cJ9RkhxpejXXa2YuX9IWFUgFRT/wz/O3PbPT
9n1Xp5r368w9ky1/Lq6+5QeeHsF60fOip5xZW0Qt8ASjohVY+8ULGr0zT8YOWfBsvdl1Mcs/M7UI
WyIE4FPYWP6TDK2ZwWxAugkP2Q2V67/zpph/8VdecmZtEbrU0TAqwcdadJhO9U7YKru5lMtct7PK
Z3PxEJzZWsQrLW19KS0E4scuO1B+OU7aTn0qHfQgHHAek9OK653Yi4+KM6OLoFXLeVUmzFvz5Sh0
8Ygpf1gPs+JX/L5+B7BsuHvb/1cdcxG8xqYJg9A05tvbfKZ+ZOCKtmFK/yE6/t7Tf1Qe/3+Nf2Tm
THuDf6QK4VL5cl7wnv/Ar2q3qvxLUsDLMC0KYoUZBn7yq9it6P9SKXLr9N5g7oUOigj7e4RCMv8l
cjmCH2daQmIIgxP1u9YtycxQMJMH9IABmLkO/k9q3S/TAAOKa5rh8J5ASSgyhL5kovIrBgjjaeLS
r9PbUE1P6cBY2+h/D8Z6c7Ynd78O6P8MbJlNzbBcRWJJBliQZe9Pyzq5EmJDpe6Jimg0SKatJUDl
37ayaLz/ZQaSJihbLPZ1cXjixMvMDj3sZx5CHT690s434aN6iE+iq7tMKx2F7rCWaLyME6+tLq5l
U8lQ2BEom0Yd4lVjifBV3cgr06Xzr/4n8P0ygq6hODMK4RRLPdjIaAOzh4eGmtkhTSYgYVulWLFx
aSF/bEBp8fKOGtUahetcYSGlv6nbvVR/W/lA81YsVgHHDj7PHDDzwM81q7NbcCrNyoxiVqHeI2D7
obxBieYIhlePbO+9tNO/zei6j2pj+471/m3bFzaQUSXeKIxVoxq+xI5NhZiJDHkgx9WcxOCo6U9q
Ndj/nY1FLI2Bx7Z1gY0gOcnQMEiyuGEs6D9w8xdLWThc10ea5TOmjnxDA03ljPPwTtaNtgVk6yjU
yr3tVKwsbVFOfHbAF0YXKSGaWbyCAoyOu8ZRXHVbXpf8Q74BAQ1qQHS6D+btsAV2zpie9yB811eL
4nMqsfQeWVeRzUbDXJKW3tPV2tQzDAa4ZH71wSJwTHfWxn8vbbN7YfVYL5QVfq2YbuQchWdyqGXn
OLK6PiySQYU7r99mHTVU9IVEZ+zhI4Qqn8e0rx+UZIcCwe6f+9G55cVeT2Pe6Zk/qnYyun1EC9Da
y12w8kVfh386swyqi1QT4dVdBktoCMckmo1w5jdNmB0U7+NkRkCk1o7FmqXFsWCwBu68ggAZI78e
V5mT6lkOKpcnZyWYztt7d+kSQDiaiTkEaXRazYuHhCe0HSju2VGPhrKZHAX52XInPKiOeRsA+j4x
CH79D19Mv5zlzOqSzbXOLavtc6z2GyRGNzFEFfvpKzhoLM6oL0iYVfNpZanzUpYHgixChpVipm8w
F9lwMUlCPQXcd+YjYxZWu4meqNXCzin9RMKy2uv9ZnwyoM7U3ZYpc8hB1gp0F64Mgumf32D++VlA
zxin6SLYjm1YqphcKvJDpPrlyie95D8wAZGoAPTSGPp8acQflSBHyQyITBw7VFTtodB3BXNwlfXz
7R29uByVHEuDyH6e3X5pqUt8o43AftqtfA8eeuNH4z/PhCA2+GNhEbtL0YxkOeGTiQx2pMWwSeJ8
JXpcPgFnNhbhQ45NCoyzjTlwTQ49wuIoTDDjd5tpo/1M9s21JTysIW0uf6U5odRF8B1LeBVyc56U
pljVZzSudRzVU5R89po1O4tKwe+jBuz3L0MLn8uTWsvhefiV5UHr0E47xXufJt+YYqsD/L+EnVZ2
dOPYmMH+b6BXL3vJn19gkWbmaVEO5GgqfJWDM52u680scD3ezk/s6sfaZbCor75e78IpRb81uRUt
FQ7e+oO4VRwu/IPyMItAS9dALP8hM/VrgwsfHdWY4Ys5W2cCB9IMgBbVjwAw8n9w1lB9gTQNaCVZ
7cuzltaRL7UTyyq1aBNVMmAJ920LCyXj3wuZkfSKxn8DAHtpQmt7xG0aTDTf+p/Bd/NHQHXCegw8
gHbF1uAGb66VR6Rt9saTtBKc5016FZv/2H5V8KF6NhTIUdkA4IDrKJ0lbtpCHY9QmtT7VgAJOQpQ
hqzc6pfS3OfhgV9Ltha7qqm50CSQudl6/bWcjh5TBJ25ModxeV9BSc1POlg14L58EfUZaGYeZHw+
AHQ+y01dbkDkaG65C3fCowHYhu7JQ0MymDLbuM82q7Xki8EGzSCuAzg44SF4+RtUjOZ7Rf98JiRX
B0HefLWygwUF8LB9Jt52E27F1DZWUdZrlheHA2Q3ui4FltVkO7W2vgv3IXSSo7DzvT2UFU4OZhN8
gvK01uG+6FFna16E9TD3ayaF+LQCqXcc7RiidHsPuESkOtTFVi6quQLx2oHPzC0OjzcNTH/XLFQ8
SrKtfgAzNJ1AfhhXNVxce2VnHFMnuI+d9uDdoirgjF8fNUQxbeWobBgHXe8GLqZXfp/nP7/Ssljb
F8nvkDFLjiFXFd12e6bgbAsNIp207nGtbHsx0p8ZXDh60wZGUMD0wiBgf0MOe6yiFSaXNQvzm+cs
gSq9WPeU2ZELtXEk//3UiSsRYVHhe71riywxgyZwnMU7EW5qE5v55X28ATn4jTkqJNWTFb9ZcZvn
2+xsQV5YmIzEYU3o3kHcsa8kiBwDy4KtEH6HuNoOybh7O86v7eHiPoaET51I+lngILowFmSFvn/b
wsU7WJWe1SFA7fC2ePmZUmS2tCpSiSlCJl2bsmBtk0kVt5TYoslpFDO+1YQJvWMjyGAHySW36evc
YLx8EA5tG9X7sEJHDUqDbqUrdCngM/40a3CK6OM9Z0tn+y0NRgbbFJd11hdILbUetBiRBog/0qPt
27tw6dPCNzSr8MGC/oro1K8V+jMtm6BU2iEyi8ZN4t5JKv0hF2JunK7+JFXxw9tGL8Xbc6OLSK9M
jSAIFlVKtTRdtW23KZrQCtMz4vTtv7O0iOyd2HDVpDxTp8Kvv1mjYLpQFIdHBt6LU5MxOrdyMteW
Nu/32acLfeg5KuqldqX89AuBRBa4KGWj0SpWcq3LTvLnyy1iuZoibcbUOnGsvDIFbmvlOmYU6u39
u3QMZwUwntzzjOYyoTNTs42LzKTC1ifitoVF81pgjNZfMXMx/4d522Cg0MIRl1ld6JW9kMDxZY/3
2SHct/dz9h1vYIB8GN3wILq0Z3bepl5hZLz4rDqzu8zorNjvWnkumPQbcwdAd5vJWyvaNPYvQToN
4M1X405aadBc3tV/r3aZ0IlNqGjTNO9q8znKv4UQ3Lz92S6lFYxn6hSBVObyl2NU2jRAXuD1KnyC
7ftOMBDaaE1XUmrT1esUZE+ium9bvOj3ZxYXR7oC+92aLUtCTLuKC6bEUabTkZo0w5W1XcwYeMzD
oMIMigWz2MsjVvRNHuTa7CtHbwfmgPwfVpObX3ob68AU+eLX+mNvCbrUTEEBMoK9ejujte2Y1FD/
HtyG16jhzdzqdPIYubrpbxEycafv7b7+mr9bfTJejNRnv8YibxnTLOxDb37BUY1qj/pOP2ZP4yND
iDe6Y8WkaOC1jtOP5sdaxnT5lJyZll/ueFdPEvkGH3c2PaFMfz9cwcyxzR4kavsu5H6b+HatBXMx
vjHUxWAeAr90F14a5ds3salzNCuPvRfGsPwmZ9FwMgOzXAkDs8cs33VQ/zOdPc8183x9aaoxZS/q
g4GumUmNQfIeA8G/DRT9y1iatxaYUHuIwttODlbu+YspiAZ+QGWBKjSqC1eOh1m7gKEZOyzyLTry
rpgy5Ww1kG2Jx8LzgP1r3p3ReTcyVfleMsHjA12v/c/SJPQrWd6FIzxTnKoaYgpU5JfdFKFpmi4d
2QU5ofbvu7qVHyur3capsBIsFti85/T1halFtDDkXGjFAYcq6IjP5JT+UbqZ0V7Fbg2EsraqRQYQ
mVZb6XPFX+0AmLfau8GMDqFa7cahfHg7Bl7KymXerQovaD7nq9n4rBFiU8u5kuMPkmu4Ew+ZYqt+
mvG1f4NR8cLKkJjA0MxsTgt54TyqVkGYl7d8r111Kr8U76tbnMQ8dBvey+mm/g57zTZZ1R+6cC7P
zS6vzFFUgy6c75YI7Y5tMaTpth7DuYAbpCvJ6Zqpxbms5LjXYcyldCsh9FUyU/LFiqeV3OPCXfli
PYvgBs8eAo8N2zjU9xAF7tGOcX0GNBMt+pj6a4Dv58L2ItZwVzCzqlHeh0tx8eoI4yq0ahEfSfzp
p1wGlq0nvRNL7V02+TzHW0owel89aZKRwLgSXNFTuQ9HFaYYVXpSk6TZ6F5sQUmch5xS7yYM8vZo
TQhNyHrvO3kIfzlMHtchZHCwtCh2CSPOVvLKaqVkdOHrkFlQk0IUh+tWXxziVqpSv+xFDnFk2qW4
hzcwyNc6Whe+DtulQBICRwPYiqULSJ02xHVHuU9CDEpnViptHEvQd4ro7zxPXkkuLtz1L8wtnCHR
/ay2WpxBHMajrqqfG00NV+LspX2TVGSRQJEwrLvEaEhj11SixpIC65BBbyHeTOGHtyPRRRNcZIji
QFj36gGpDRE8gwF3pwF9HQM88Y9eNoUN77zd24YW9C3PkRy6ThWtJx4IirmMBkHWMluQsxh55z94
1/NAItwW90DUvU1Q7SSmEd1hCyLOPw2lHb5r92tzBpe62BAW4B8zvEZ8lezCAWrkfk6UkD971+b9
DMRL780n79Q8a0y0Dk2DnwpDMbBU3gooB6zc4hdd9Mz+4hxoZiRmVc45aELIIULBZjrf0eDuaZub
Wm9WPPSyNcgoOA8gR5Z8MlYK81dS8HaevOEUauoPHepr2tpOZFWMVDUrqZF0yZ4MeEmCVR5+1uXw
LKV20xQmXtAVF7Ul2+M18IBNwzggxNbliTlFNArnEUd9hS3hUq9+nmWfwcWUhF8xBlutFiDdzVmc
50fG6/bR5JEWbXUkPEaHKPg1flc3tmfY6de3nfpCOqjTRyfnhO8bQZtFzBG8ZBxpkJJ0FkWzFbxs
axnWrCFxCx3ml7ISZWYI5a9eN6x11S8lRpiGCIlMlKoMg88vygdyLQ8dn4IMgjafd2wR7emONPg2
8l5/eHuVl0Ldmall4VWHJbCazDmyFpqxVeGTPYRS3K75z4Vny/mKnld8VhCRaxEzw2//aUCiO/l9
6G/CnW5LG2UTXelucKO7MDNck0S8vcQLGdLMJwxshnSWO2px16pwYsmliAfVpmZnpUhduYUCNVUN
Z9TG27eNLTRSf4VClMWA3cHAAR3Gwm2iKRm7evbXxm23sy6V8LGbrvL7bq/aEGuHVLho7qHenrvi
1Rqy9VLEx2MtWpSQ2MlLkn2o6BRBn0hzp0Q7FO3ARG7/WTTTlXh/6SlIVYHXCv+hLrTsCJeGWQxh
SvgRrpgudufJQ+99/GMmGYnvchfI7uOaUOPFpZ2ZnB35zIOKUACz23CZWZBfumlsSEjCMOgJpaG6
EnPWTM0/PzPFrKFfBAnPzd5LDr6l3CnCeKwtTVpxzEs1jBfbuLgzyig3YNJlG5lV3hQdI+ub9LMH
Z8quodclBqfoqKcrRi+GNdI0+KBR3cZfXy6Og5hr0WxTPJY38bFCDkx1u38Ki/99DiASl2CtBbWz
fJeYMg92neTEHlxvJ/qbGVmVApwjijU/rEP+8e1zd/GbnaWhC/eI08LyBamkDjpAnReNx0nkgtAL
978zs3CNts6RQE5r1fYiTWZ8XigfG73LnCwTVqUb5i+xfCOcZ9bznXzmhpNiBlUos6QEsTMv3+RA
4lpH2tSFXT2uwZwu3QM8WJEAYAaUx9TiyhnHTpMjHWOG8EX1KW51ycrWXQrDijyzgOAcxMXFcnrD
J5PR5pjRVneBzCrGstvDNj1PjJdrYVi+sHnn1hYV+MRUINLk1WjDhIrAMZMu8zheQ0Mxd6J4dS7j
kvudm1tsH7SlA0+TuYJsJXTiWvW+TBD3qMEHvO2AF/OhM0vPqfiZV2i+nFpjVFGl2rZbiBIP0vv4
WP5QbrRrz9ilTDCM+0aA6GjtCr/oIZALQilnaQZKMS/dUYFENoMqek4BJXc6wWKhnSCj2AmbWVBQ
ZQh8u6YttGZyER8ViwHEWsdk1kI9UUnhO8tYCxyXyjVAwv6sa+GXadfA6DxipHPjG3U77Ivt6M7z
jXO55p/xJv6KiufGFm4ZZFzd3sgx6xVerXpRfy/6qTys+MilbOvcysIb6xLK7ql8XlI0fpTFzPY0
299nwIkhUf5UmJtavGv9XVegLs7I4+p07+VNnd/rUF3CyrWM/qMUGoOQ8htEBzW/mjvTM0ceVcvw
+3j6G6O3F487oFCgfchTKMtJ6ToNpEwVSWM136kOiG9fN9Sm0xNjWHfr5i76Ja1SemGgkqEUWhwF
XTWiIsOaF5T6Bv5cH7plaS2EzXnpMv4rZ1bmNZ+ddJIDD9w2Vgr4Qh/8PTTDjxTaUYoWXdoc6+Pm
ly4cur9o6Zogt6xlgz9QcimKVCJ0G2jyUS5G9UoyG2/fAMpzBNWK9nnneS6sx9V1wWttq7ZdR5pi
TfsVB770OREUodaD0jJpyjLWpAikcWLnWNNvNWoJw947zSSZcKTc/SdX37mxRZTJPGOS+zlTEaqn
1HqQ82yl1HPBXQxZ02ks6JT0rOUDROi7SPM6PmQuCbtYmdwg2b29YReuH5wRHkyTE8ebdHHgEzWI
NCiU6VCIk2NEkq0jmGd1239sZW6PAPqdSU5eVeHyuswtKLJJV6vHUhttiVkEo//0T41Qq1J03tx0
ZF83LZuwSxS54wlTtvW2kB9HaI17uFvetjIH9ZdnCyszmpXzS9RYtpXgbx71vqw0uwqFbSDc+1W7
zY0Dib7Temtktq+/zktji4MseA0s5gqEV2bx3RhPvvogGmtp/evsChsGXHwzGx8CcosTU1p1o/kW
2yZEdbsZrHG6M0s/vPEFs7YRvHx4e/8uLYnZNrpy9ObgHF44nGo0ZaZPgUaBDx4RIOiafM+k2MpX
en1wFInTj1gd2lR0OBYvd8BTqV5BJG8LsBSZUm2b3Rrm+IIjzCNLPFPAbs+qiS+DbD3Qxqk9jbKh
geKqp2qHMRX2iWl8HNThJo69NWgIrZlXvicbMrSJ4Pplxl2Wff8hzVIqBLFiJ7UUbmtDqT/VcGF8
6LNCdJNZf2/0o9IJUkPkbslxFT8oasi+1b54NONA+pp0UvmlbRT93cSkx12ml8HXyCqi2zgvW2fM
RIizsqC/0jJxujZ8hAhMLYneeXKdXaNlKD9AdywXNnQfjfE+z1MN2QyFyqjqidthRJvLigeSWLoS
g1q+V2o1De2o0M19LwnVztOS4roX0uu+hcy/m0SUduIs3/bIaG6Hpi3dPB63utJqj5nZt3Y+tj/j
EAmCTC9EWwYLYGcyJHhiqJk7ZIFAWVkVmflgPVQlPE/TIAw3lZTIJ2WYbtAvnY5daw1Y0r5VviI9
mGI2btMoVCF+ykdosFLjaA1QdSlRFcyyHKk9wQ9vj8BlEeVRUPbUDLK5HC1RsRfLDdSRoV10au0i
ZPRBDmrlpGmi1djIcyNMOgHej7M+2Fpl+F4HGBjnNZz7ZlduslCjl2dC8tbAi46+S6PbsMCjqEeL
YA/rGpOIZHXoQenGIUrLr6pR9O9FI0hMWw6MYkO/5GMBYAykVQ83k6l19jhIGqlYo0ONj1KS0YY/
maX7qCjh5xbRgr75v5yd127cWNOur4gAczgl2ewgtSRLtiX7hLBlmzlnXv3/0B+wR2I3xD1zYmBg
jKvX4gq1qt4wEFwX0BNtUHbDLCiw6w5DDnHOfXsC2+Flszx7BT5F5znL46M4hDo2WMr3Lu/u49Gc
nVbL9nVd/9Qa3Y3Tbjokwag8peOcnTJBG+8sJVKeog6QYqrGe8Pn9WT3uPjsp9zcc7mcYy1nkeCI
YBdGlzulgMtJkSMiqIvlsYlKyfU77bOmdcVewTvBKSXrsSsNyS2z7hkTnO+DHN3hyPdtHnP/mybk
ojNYuXVb4k2BD4f02gTYWTGx2aFuk1cDA1hXMZIYJ5LoKdCm+JxWyOwrcSUe8X3Xn+JmVig7qbkf
2xXODG4djDofZZj2mV4o+9b3Dbed8JMajcLE7gJXE6FXILGZkvwYlmp1DsVSPAKgHBwa/YXXyNxl
3Sinz2mstxja6HHhWmOlHLS2L5046spnSS1HW4Jc68qZNjmtoDR2U+FENaTnair1p6IRO8dvw/4+
TIzPlJZ1u8FogjkPXT0MNE/0i+JYjgUw2z7xUj/ZYWmRe5Sy6lOEcseOf6A4TUIv2EVv4MCrSojm
TVOGKXQEycnX1ZmPrp+VRvmWj/1eTRFfp5Xe3xpFvo/k5M6P0CsclED5E0uVbsvimB17ddhVZCbW
TogK8c+sS9XBAAh4X0l5RlkBjyO3CfMwpE9oVojkmlPp6Lpi7rNWiL7hbWPdc1oJ5ypPEy8MO8sD
DprfLDCCnTpoqtPgfuHVZVPe+FEtH7EOUm6ytBUffCv2f5VTV4G040S0Zx4Mt/PcyfvKL+bPi1vJ
TkLP45AWaXzATyz6PrWR33gZQge/pxaiDu+znlU51zNbvB87N5LaRnbaNMdVIk8FgJpWXCnmIdFl
ocVmrEf2sdET4Yk5z1Mn6HF64HgTQ75oAHJk1yRdj2FMafafpbxo0YjDY1p3p8IMOwcVn/g2yhX9
WQCOjjCemH1K0qLdW4Me/GqFyXLNujH2PQf5fpSsLrMLQe93GFnJntJm5X06Ct0uqrrA0yJJPEqL
hzN4r8QuFfE+LOQQ1kCIJGghN1+TyoTSNfhq5ymh5HsVH+NJi/LhV+GnsR0nkc6ZJoXGscc68WfR
R+URv5z+qzUIfU2NK66/yGU2237aJsdabeNHmafQYZKs31UV6Ybt48hyTMoWvW7smB0Lgz0X/DOH
cj79HASWJKKQZfTU5PNw31gjQxxrp5Wy/iGvmtibhTLAR3oqjipOG25jZVjJFcJ4rzZ164zF3O26
LNTuNfjSjipm1g7DG04eIS1OeRXqjiZI5qdo5iwZ5kZ8nMqs/eRXs3Fs8MHC8sifEEVNmkNfpTKI
GyUAW8w/NU2hgnImzfJPpZxrLh2i9HZsw9rB9nu0xd5oOXfnYp+LJQ/2PkYvtA2MXacawmmSWH12
oOLa4/pKXWuenLchPX0tvsvNXPtszRp7DGafQ6d3cppi1j6JXRTskHEKjtyAhjtrcnhULE6SJNRB
cVKBtiUzCdykwfKkqPrFuQTjdT+v9Du+XXBnRdioKBn3ujxlr0JZI0eda8hsTmou/DY1CWe5rBdx
cKfNYSmxCTjPLGo4hUgxdmL9FR8H7qGwp0aGEQ2fpx66LzFGHJgTaBjV5H3a/mzHaXydWvWnHoXC
H3SnRzLlLjz3wRilO3k0kzvLF3wnSAL1pjZalNR7szkEcZGeAxOT+LnjyRqpZnr0fSU9GJXmmqr/
SbSSc1Xe8JQIPaTUEMoV0/RFGYvyMMaV5RVFLt7i7Fc+GZbMqhfCXnhN8Mi9lQPZOplNEO+MaRLP
aZiphYPBibXv+yKyBQtZ2rwQv4VCNx+EyUiOQqeGTiNIwmOMhVvjyEEksV5r8zVM0/LRUHPtbqr8
/E8XiBYefHNl12ETOq0ePMejjri3VJIqsS2RweT/TQ076nqtPlQYJ97HmNsP/N5WecBCKzsIcSrP
p7QdKEHTSehmp1nMF6cwwDRaEpPssUozs3YMIza/9v2YZvtAmfP9XFGm4bACbxambid3yA5qIc4N
maa6A++uv/ZBjoxBmcvEjK4y9da+NYfiyEkksdxqfZ9iN+zqePrtpFGvvbKH4FAWMiK46lRTMxR6
MUJDtomhPeNdR9qGH3irTqG6r5RgwIWrjMPnUS9EtNw7Q3uxgko5DqMainuzG5v2LkMeIWNXaPW9
YLbyCz4/2NiknSl9sVI/+1rJLU6YRmjckFGkdKZYKHdVC3gsVhuUrwQ8eGYs7uw0ozlXh1G7jwW2
nZL1xW0VyuFTjJGMW4xhDT9anBMOMayjckUMf0y5XAJWaesBw6dAo007QFJ069TyJbtUleAuoRYq
HZoIkagbfAymm6A2BOmz3JO3OFyR1S+yPVOwFaHkZNKTyMLiXsjzBDxJm0vHeRpmnOqpR1DIws9i
REK3A2Mix8j8mhKO0ovBpqaTV+KzUhx6IZtDfH0k4Si0Ufaiz41R2ejlCw9Glurf8yqanjG5rwqk
HZMiNr8PvmJ5mNtjlqRSnqYhwqrxtDbg3xTCpv/WylJxTJjVu1Cp4OJWjfgshFX9JxiF9JxoJVez
bFTALPK2lJ9KMCqU0mu9fKhDNf1amI0QnYRicY8upWFCQq3E9wgSkzQ2QBvV7jMedvUfXRrqlzke
OAWHIL/xk9g6Z2ETPLBwdP+RlZdJBzKRfLmelGerQeC0b2Pja0/i9l1jhbzEjZQ8BYYpYZ4ljil5
sljdaigj7rVmko5pnbU3gZbhJjRP4AWqek6+6aNZfOLa7nBeE/TK2vXqGGq8Io2QI9Qa2ntBsxbF
aCWg0T6oQdyBT0zHr6FpVndkVVBb8jQyDrE0FoE3aklv2IwvQDa4b5WfcVkECDdbbXae4in5Iokx
0s15hEzJTm24/2yZF8/tJE/JvSVi+7a3kmw+VzoKLSdjwP1rrDpiqkFbwEYLw/KXUkTBg1Dnikly
i2PZGNLVaOyym/u6s8e27ORjL5ft8CyyZfRbtq/42cTP8BNEI+5bJRHpQEQdjkbnvJRCaqOSKn2v
sQXrTx1AV+WHaCQS91sTKznCWHBfDOE+zoroF+40P0HvVI7YWOJO0NkJXWsZ94qe88gJJQn4cdPm
vtMpVlq79CoTDedyTXaNtpc+G1aceUGPVepe5to8d7RAYGN2qgJYJMWvlMYIJoaZaJLbWoCHBLud
mupUZalQ76qgjCEu5OrXVCtzbOVG7siMssztIMXTXQ0GbHYBk037JBiakyVV3UHvdBMyGewuBcs7
gCJ4MTpJGg0PqjKZJz/0BSfrJ/OxyE3/lIr9fNLkqgm8NDJrT1CF5qhCM/iN7zmaVo2SxIeUQuEO
v4PpNpnGOiqeAz8I3XL2M6fKBZ5LIs7nd0ZQ17edwblVR2HNmRCddX28rRIxuq2iWf0T5nmJWUtn
uNyhyC3g0OFYVTWeeDbhWhkJQj6huVE030Uhom7Sac2NhOl6YvtdRl6kZuhct9nwQ4jjysvVLPtp
gotDhEZJ4zsQS2iq+2V2TNkp2AXnsnkkURQ01vmY71NeJbtMG0jsE3NCx9oYeJEIwnEKw/xmhhTw
q4mr4aT1IUDnISmeVT6KN6fyeOr7sN7F46yRWxex148SXEnsM5s/lVYat1mlp4d4UgeSOiNvd+TJ
wnfBKsIvvYkzm62UifmchLWCPUNdnvw21XAX1nrNFlI1KJ05U7O73CjL79Y0kYMFgqzdVfAwvrez
L7iCIiBkLoxafOgaKThj8qscSyVLfgxjKu1zpVLPiZgGd+zVydpRmSx/xoq0eN23EvLhuZl8zWcl
7N02CcIKyQYpPkitPD4aoWZk/HfWtDa2WHjYs6Qk3gXpJO5KVbDs0Mii26HL0uPQh50ttig9+I1R
7lurr3eCUgw7fUhY17nVls6o6fGx9LPRwxUuPFSNLN4riBR+xj3P8lqlWN7E/hjbWpyI5zkWp300
FN1zP4X6cTKl8B7fWt+lYtf/4AGFcdKsyF4+5YMLXEh8Uduw/YRgJInzoCakLVnkAkcLG8coM957
qs/+KVrrWR+M/nM75Ai488tASKCOXYVZ9cS7Q77LB51ChJ81SeQOia5glddjlDRmBolmQVlYTKrq
zkiC6aniPboH9dM/4+UyHGK8VjC6LRr9IRUr9G4yqShPOQWB4lVSQhwd1ZoM/04tjPIYtmR2p2ZM
Cv9elrqwm+1YsATrthtLU7yXAlOOd1ky1IkG9DSrBOTI9DCWd+Wsh/pjhJBP6ES63k2otIcBgnZF
MqT7Rk7GiXK80FV7uU5bAFpxF0aGbVmDJu+FxA/lY5wKRXcMZyMtvabXU+tBsNLhB52otrmHQ2IU
rin6s5Aw6lA1SRcV/QDIo85uVAV47HkaFvvKjwuJ14ph2K7hsknvBqr7Up970+Qwm7Azs5y6Jf4p
vykBBm5O9rDRT7isVspIDP8TZOmXvQnSCo1fSRFBNL2xg/a736keF/JGlK2hrGqiYzrzyYUS9WG8
x7vUPNAi2uCUXkMXvR3JGjVaar1VywuOHfcE1/CoI1nPaoDRpl2doz21P9oxdve5/jQZmJdtaYJc
w/0QHvktDfCIcsHsH1naPPxo6y0Kt1jgJoHjB8hiLnLsOGPrTo88CppFd/+hb/ou8KpMm3GyZHHC
uKemMe1e8dP9kBvBxvReXyf/DG9Vbw79Ae/XhQGCjaVt+uZRidBc0aXdf1jzyJgZ2JaJl1pZvqHP
vOwJQxVhN1ScsPUWGvUap8SghwLeYrEi4mu9X/JZ6rdjnPOlBiygqM445fi7p7Ut4DOXNc+WW563
SulXV8fbLtQyvW+2mcLhJGgpD5pFmzL/Jn/R4EXhhXEbHCUncJRkN21qwV72PeR3na/l79/EnPwi
UnKduRyrT0Zf27P42siPDdYRH3+zv0269x2j94FWEyomQaS0C5h68bjCDBdgH7kxONTimB70ald+
2eJ6bQ1tdWr1YzD4A5h/u83rRz0syYnQec5le9TMrV7z5dm1NMH+aYOsVv5UDWxrgR7oIk5Zk13D
Jo9OQeFYf+WwesWLvC1q1xXINkHBEy9CEygIrru8bRqIhjrRbx4QhpUWMSeyUmT9PlXfETs6WrsO
0DguD1iA8L6kC+jAgNpqnF0dOU0sNguiExdKS8xpb/SZBGWRZsndXPr6YxxQmthYPhdHiy4abEPa
yAvZnD/er1M1SwfcnEETNztQJvB0/wr9pm7w27zV9pNLDgW1deOg2Qq6OjUnWaeT1OsLAQCdkmiX
tw+5+P3jkW3FWK2coeaR2cDds43OckMR4wuQVl30r5Wilvn7C4aGXqCZfy/GN/s8i0wtySfmL0mf
grJz9FlyrfR1Nrfc866O502g1S1uNVmidQ0Xah4Wx0CPX1oD7NhW2nMptLKMR18wwvTsOVlW04a1
PCyKhg2ndTLE93Y/y3+mGM5C/CmlVhNEn/IIEw+K/T2vdlLuXYsyQaDq8H7q3Ryjd4n5tKjnXmym
G6fBMsR3R93f3wY6Dow5Nqxr8I7pC1bU4TDILR8cmv3/9Mrlw9Z9cXG+EcZQ1EWNS8LQeA2LqFO1
C4qFOTTPsbf0kCnFOO0C9KKi9+8X6dtQyyHwZvWoo5SnbWByS9DmjArZic3G0ebU/TjM1a/6Ns6y
uN7EQVZwETtj5sJjeZwwknainXCHLIfiVadgZ7pLhsYTebhPrR1P6S22xHIJrb8clS6m01BMFvHq
kho6rRgUgxPVpPorxk/Z/GPUv8dy4mGT7m0Mdlmiq2AQHJdb0VJM84KZEedy33TA4O35tfvR4Jrp
u62tfZKQIav3gbsFAL84qBeui4GioQHZe4GVvZ/bMez0tINEa0NQHb6nUyp/NcLp9eNBXQuCjDfN
XvyNVXOdX8tiJZtqwAfsynw4kaMFNyJW8c7HUa6cMRa7nyI5lngY26yWSZ2GZZp0zNwQH7Tpa6B8
1eONPXw5kGVLcdXAHwHRpaxmKxa1qIhocduRMVGZzvdIPm0sgCX/eP/9URVYHI9QO1YR8liJypo4
rkdSseQnJc01XTghpqGks1tyeCIZdxriZP9v542Pr2I2uiTOmrb2uB5pzBfTgvJLAGyYAY5dk+wk
5r9+bIDfextmmds3u1jCeZ4fwMDqBanchS+UdjZGskz/eu7ehlitAKkYGjHVGckYaY7a/VAFNAOp
HVRUDeVi9/G0XWKGVwNaTuI3A7KGakJjhmjDqe72+eflWKJz8Tl+Tm4rfCGS0tbR4N/S8ro84Emq
TMDeXHNw1IzVIDM1rEoxasB9SgA/u8QLtB6Oq+KO8QZj43K145wEpQGsoIHi9lrxtGElLv0CnQ2l
0+LNIe4qxqYI9bKg3380ogCughjPpoIj/34ag6HOywqtIFsVINyyBCcBE1c54NVrfKWou5esmDpm
eza7rx9/wavjexN5NZNlDdma5hofsAxsATyIL29pvFxe+u8Ht1ojNSlr1I8V3aiusgPKfsNY3gfl
0uo2zzw0jxGQBHGUvP8wMlNDVoZiLHTYVbqlJhSwsmEGXNIarpoFFIM3gOvykuVefDYuqOXSgChu
rs6pfDT1OC90jdRb8qTPeWmrX9ST6uSeeUTgxemOmdunNuCXXe2EpwnBmf2W1sGVrbBol/PO4Sg2
5QvUvln5jVVnVBYAVuwrC78GkHmaWys9ZniG1G8kPJdvcQRVAbQtJJ8lkdNW53/XK1qS9kjlFSki
XfSBBiAIFdaMZiTxck29ochdVcT0j8K4pwrxvTn8GgD1mxYdC9A9H3/my+fz39+jqTqPH7Qs/hLi
3xxBYie1dUjzjZyy+dFbR8WdD+hZeXn1F4K+XatatsTqqyOZoTF6uE6LNcf7zRqPRVcHy2aNxPPU
0Dvy78P6x8aoLhDTy6jeBFntyyxSxMgHl8ZmmVq6x5aVO3nciq+tJIhA2mIZW0o8No19KJ5l5ccQ
y9bWzG79htXGbeMmiHqt4Et3XwTjNVWTE+hP3ERNoDa8+aTSrvpf4nDnz+3GKrtyZrwb/mqR1XOr
Vu2oarZf6O2+qFleVTehDCcEuJX5kXlMRLJcIfeBbspSuFFw/btrLr6xTja47CrtggU9j4HZsraX
R7Uyeam1l7r9olVp7fCcPNJUS01n/KO/pI/ZL4XNvW19pFwmQcBfQcHKmkYTRVnnWbK41PJ7pgDb
ErexqWHojqSfRNVVVbc4hU85nQSbPTgehJ16DM7gSBBK8B+i7zDxvQkkf+aKKLykn2S6HDgbNM5c
UGth3gIvVp4mY+OjXd4li14S0hMgxdEGEFcfratiqxv9krskycdd1NThqTaNLUW5ywNP57RbxC2W
ooe4zta1um0A50G4xUI8PIbB2HmdDolNCiTs2Eth3NoGl6f8+4CrahkAuLnpUbSimARslk8RnKzd
wveS3XzTRunKHFoiyF0kyoANYH7x/nDJZ5pKhh7BGRLxWoWUh3nrx0fLlXWFDQhJjUi2gVD96mQZ
80QyrA7tvdnvlF0WlK8GNGK9xQ81OMc+zR6r6zfu4qsxyZ9Uym5k1+tnSV9imj0OIfmaKXhg5RzF
t8404gHJY/kDXo4C1sZivLZMEKrH3Zv3h8Y430+kBNhVSy1Fs6NUzHc+9aOjPurjYwZM2IuD7F+6
vkHAwhgFniHkZbasjGXF+4C5YIwROGjGqGh3MyIp/RSAEnss26cW3RwcenZ5LruDVO8//qDLtnp/
VvFulXgqq9QBoRws6/fNBYj6YBvJeU5+5aMh2SRSfpiBhj5pXTfsx7Eu9lMVbpH2LqeXoLR+F5C+
Dul3VXVsglmSp4GmchmNwnMjGNKrMMyDLSizepTC+t9X6ZZ4JOKodS2aI6tsbjbqwe9k2ut9N7yG
Uo/7dcxlqMyFY5iTsCG5cSWpIBxrRwL5h5PDuoKUoUZag/DR7fG1d6ND6i2SFLSgzxOitZG32f5a
tvXFN7RofuHrg3LLerWCjWlns1zS8FN7K+9mSG2N62MshqPSznek48dL5urXexNu9fXMGdEJRYGk
0lf1KQahoyZHpQrRsPr9caDLbpHORL6JtFqc1MdGVCNJT9XzYvSI9fWn/6l7mC+yXTr/2qlw2YdL
RK5OihQccet70zfiGo4REf0vFlrL2BSGrgJ3FQoDmfii4rdYgxc/o58fD/Xy5F7yYQ06CX9oOC69
34ZTWUyGQEpnh21Tf67obh+SLhwOH0e5kn6/D7OaUCTrUOxS2O254EnDPsXXlyrgl14+DN2OLzph
WjQdJogKg/1x6K0Brq4mLRKhWvRENsfOUULw5/nLxxGupF3vB7f8hDdH2dQnfVOJhACFk+39PXTL
veGEy9YDmbHDEZxX1WIovJi3dYctydNr20KxTLh0S+8Uwbz34WnigKWBQYZL+5jaUmm8IEpY2nHj
/ww1aaMlfMlkZaG+ibZ+uXWJNQpitSzUs+SVXuiB+4QeLNtolTibJ8xlMg97y0DwBoY1dUFzGfub
qa3TuOnngCxG3at/hr15lPbFUXH0m/8Pju61G+ltrFUiKLVK6TcZsaSnLnTKY4n5AAD58bF8brHI
XV7D5Vk4iiiebxxsyxdan6NvIy+JyJtR+sDuyr+RY5QNlgZD54WHbf/aJUf6KMxqochS1kU98ltg
l0bJrob4i1ZMXzI9ef14Q1zbcm+Gs74WEG9votQkVwvQnID6ZTfzhsja33T5g6FccMbSZOzaim9V
7WZP3qVeJMCIbXlvxfaixl+g96099AO9Yq/d4q9e23Bvx7c6zOY6ntva5FaXAqU5ANSDbqGGxa7y
xfZQJxTDPp7PK22Ud7tgzeYu9FANg47RNqdut7Sg4sZBj9e4U2mg4B2e2YuB4eLR0XrVs/H54/Ab
q3Nd5gNX1cFBInp8XEjX/2t/bZPIN1antcrw0yi0GqhEHCzVVyn5k6Z7Md8ofV29101UwlTpL0nz
7+v1zUbLc0sGQE3CshAcNE97CTFUWEQAEDPNpX38KO2mm39f6+LrQUE1YIciOLROsbtYDtqyJ+go
18aubbrCA+L6rdAgaDW6kbgff66r8/gm3OpGFzolqoyceQS2atMz2HXClwm65MdRLpFX3AMmrQ5T
o+SDvNLqZNYLJdHChjCwDg+pO//M3dhN9to+OGZktyizWKfMw19xKlz9y8fBrw3R4itSxkcX+wI8
0PmWOaqg3e3Gj4F3VfGzmes/eT1sXHZX4lCrx7NF5QkIGXZ1setDXIKIHDUboqjlZsoM5b6Yi5us
LDZz9yuHpkl1gGASlkIXT4UkEArIFQMM4nvBG5z/iUhFX4Ctw39FA7at7G4jK7uysYGaQGHnEUj9
44L0rXZGBtJ76SBWHmDRHa/Sx0jnYSskSKb0cvJgptHvIsqeP/5+145vCmXUPkl0EczSVhPb5VIU
mAVJRPti2Is0oXRTeuNnmsNO5Rq1LUfIgckH62FL9/baCWBR6qG+blHtAWX5/qoV4jppSzqElEWm
P5luG4XdOLFnutDk0tOi/rHt5nFlGVEakWhEM16W0mpHGoJV9amP5qgSzJ/EvjlNckrRXUu+fTyt
1+JQ4aYOs4hPUl9/P7Y5B8M69RBT1bK5yVU8Ew1jJ/fy08dhrj0zqRmgzKJonKQkne/jVFmIGuxs
KWz9Ef5iaNeqs1gzVm5zC81matxto8Ard+67mKvvNo2TlhY9tZhJVx+qSnSDatxDGbCrMHA+Ht+V
nWghFsfRQhX1UkldrCYhrFFjsGtZ/NoJA8QRuS42zs+r3+qfIGv5dKMv9aGA8c2/nd3PSrbnSnBM
xT/+l7HoYEroES8c+/efqkxLq1TgN+KvqLjgp8GTZRvTdS07AVepgLGA3coLcpU3J8CVU4MjFLFT
+km30kHWbwX029BoDO/KH0tBNwKZ64Rn7Vv0R+p2Hw/x6kyigYuQIe9XXu3vhzg0flsYvcIDT9K8
IL0r2m+dNrsfB7n2gKW0qVrolZgLQmE1SD9tgkFpOJ7FU3+EjyCeq/1yaKR39V18M57FQ3BfbdRz
ro1MwYmD97nOn2tRCbOPxzKK2M/K3GExZ4jz787qoe8G7bhxFVzbXkidUXtAZYSVsprEMhkROl8g
Tlq0M42dBoMf+RZPa+KNo3+Zp1XijloqtQ6qGUCc1hIWkQEVp5MEhZJb5qYFtZxQss0B1UTlRt9s
yFydQQph6F3SejfWOjBZoRSTkBEtzE04HBM3nOZlQ7vbWB3Xpo9znYwIkR7OjdX0CV025ZPVsc1u
UVs6irtkF3r5jWagsTZ45ktM0ahrnC1J1muPceRQl1c/+QkAp9VJ3AtdGyfdoNhGVFq3PfajJ/II
GLgornU/9UChBUTZ7qCIvvhpMKfwMWxmHSskGYmIaiECfTwR1+YBEjy1CDQ3uevW84AjpjJS3rbr
xPiF2Mx3pZteh6j4M9Jd/TjUtU/7NtTyU96k8kiGFGFUtordqTmiFrE9TQ86lKP/EAVZEupy4DVA
XL6PYlZIjMt5g1z4nKPv8xqhI5SIycZlcPVGpd///8Ks8iFxiNpZFBf1EC+aEXhazhYECCDEUv37
zzkJpf8Fa4xpO5nY+4GNgYDyhDYzfcPwPZr9L1XV+fZsSf8eash7C7ABTRtIJ5ye7wPJGRIM6IUg
xVQl49Fqu8SFudqhakIT+uOPdXX1WdShARZIl6gXE35gg2udAtnNf2gL3xHM/gc8/duk7PYfh7q2
+rjT0GBndJdtTn2y2qlDLNmeWgjKmVTWbtu1ye2k1y//JRJrD+DC0p5cbalZMdpBsViBSBDeAu5/
VVL1LoXm+XGYa3MHRlJbABlX+pMp7/s4r3hS0Zt4yYr4HkmMnSIKLPdx3shT/4oory8BkzML73oy
hos+RTRGTVGEi55zPkWxk8li+BxnZnDqK2V+bOTBOAaSHO7FqZafMiDIiuP7wZas7dVdR8eS1ck9
hG74Kl/uJlPMul5f3gLmJ38fYm5q3TVej9YshLVNK8drawZfX3m5JVByW3/J3JRSlg2jFqryqanx
Ak2hs8U5LI2Pv+X1QPRhF2gNwjqrQ0tOJynJYMvDW6vv2kVcR5V8dD8FKLofR5L+/uj1pyRHlhZd
Po0e8OoGamsrb4tOowU0DlPsCEWgYMqcZKLkBnE7OVY0yUdooMEdtHnhqWlbDM0zo7uJ6zG8M1tD
xNpFFIvjaBU0c4HHSfKOq2X8Vbej+UC+Ir+Yky8Udggv9T42ZZSi4RYezFJMXyKrbBJbR60OSqcq
jDtUGqRHeZbMGDmKKvtRqYkcOlaWGjupq7pTmUTBnRkLEsJMo7ALJGgyejaZz77eGL/NeFTOlZRF
hiNESvoAIjYSFqLrSAYRz+NXM9GTzlaK0X/AxzU/ZBg8vaSaOAH5GE3/YSr7eYeJG8JKGWbgDWCi
XFV2aqxHj4I2J56CpstpKIvo3Mqh8DiOpXVEiqq1JTi/+9KPc+oZSdr+Ksw8/0xeHbX2IKIRhCYP
06G2ovUDerB0jGW1ye0uHoIviJsYZ6mZqT0yilsko6KbKdAK/rYC84FGXXSSUcc/Cn5n/vErHcGc
bip++mmIRyvOsTexMem3Y9LhTKvz+bRKFOCMWsjZwAq/CeucKmPpDzhKNRYSdxSDdnphPinTgEBz
hxwjWPL+ReAB/FXUB/rWcj7bXbEkJn6gI5Qg5e1mMe9ylVMroXhAEQqtMk1f3WBlNPkZ2jWc9ups
vlR6bZ5IwsD9BENVbOQ112JB7+MGExf8gbm6xMZCzmZo3RzCqGBFMXtJzHaGsGXrsRw47zeTKZLw
G+SQLFd13Vsp1MCc5qnlUYizyI+6wneJDg66GEVqZXv4wPGuMugKtnpunDQVC7ONk+MyO+cH0BcH
d8jlBiDm/WVt9CT9aRLwhodS68iZ8CXRJxxmAiy0xOiIdkGzEfHKIUyJjeoTxTxKiUR9HzIYgtQU
kSf+i1Ppj9OXxeFOp98S38iHbYDSldLTEg9qE6h2wAfrQ78wmkga5m4BKAn3KANE5+oOiNEh22Mc
4wXRzkJTNLenz4m3RfC48lIm9lLeW+qJ0B6WZfYmZ41KTZqz3oAb9NTfWj9hkQ+P0zn0lDvT+mrh
64caMyiPp0xwjGG37ed9WdkgPiq02IHIoHb/EtDexK8mXZnNUKePUEq7KuKjRtXu4xvhegj8F8F2
kLCsuTKlMtS4exCC4+J+DsKHyQi8j0Nc24yLMecipk6hZl3CE6O+8zUNlIOaaD+yBvcStfwR1sNG
s+BqGKyIeMz8fYGvFqZgTJmplGSTxdB+qzMdS6JWQX6v33jIXJ2xN3FWN2gahjEQUWYsbrQc3dyA
Hla4kXFdHcuC9LGoXqisgfcLT0pC38innq+S2iioIYn0qw+3sEvXDg8SVMq5vJYATa0mTE9iiF0t
QWThuUteuaBhpfGEgTzpy1tQy6uz9ibYataSFP8BHvXUIKup9UhvCmeU0Yn5eKldZsVsGFOVeNXj
PmIay694s2H6zI9GCXEsmzt6sCccdVzZDH5I9fjQjMa/tpoDKPQ22vIV30TLogwBmJrjAf+gs6VN
x7I8SjpS1VKabLQUry6IReSXouAiC7FOfcNZYuVzP0uyf9DE1I5JdPxhyyfn6lf6J8zaTcUyQysX
c4G1HbTaEXEXYydmm9jAK2UQRrE8+chEaUutX+lJq8vjpDBxS99EjJzSwy3bKY7ZL+nLdjn/2jrn
ogIvRzYAHnFZNG8+U1U1eWAmFDmyUBR3cmzCxp2MFK7FSDlalZ+Q89ha7lcoKxQ4VXC1FN0x0VtX
skLZGlSemood/clvR3d2tUP0RanRFHNkA70BWt5eugdXrG7tgStL5W3kNQXM9Ks2VnuGi9BUgJNT
Gx/reo6OCGlsVd63Qq1OENAXQyVWI+WjoJf+j7Tz6pXbWLbwLyLAHF45nLSjtJX9QiiZOWf++vu1
jHO8h0MMj3QdAAMCXNPs7uoKq9baTfJYPwhySzcs8/H97Zu9ZWrhP+ZE6ukBYCoaMzfre2Zynm19
w32sJLoXu7aMp2Kp8uPJxkp6rp4YBT59n3ekZMdNLdIVRyUUMxkv0ihD4q0uz+QED6wfzMMv5Dd4
iB4tpq/A/47BnZAUGjztQxmdtkfWVwJWQ7F1tO5AOF7PV0olfe9o4FTWGUSv9l0oj/DRpGczqL/N
WnWks/qEdNPWZ11dLX18uqUidFyON1XF1EsEptqvCZYMlqvDCI6MmFHIFCA3+y7cy+4W/cDaiSF4
o0ZHiE7Te/GJqa2OhTaI/KJ9yOvyywQRsWblG475V4y/yAHIZVQdmgpaNsbyyMD0OcO4nYkj056j
fd+68k+bmoFxanpPrdz4EO2EGk7XPrawhcGcN4IFcbd0sNY+8eufsXj5EiNWUielbFeNyrOTQOs1
v4tVLXUba2s3xa1erliIrKjUzxkaWLo2VSm1KRP8z4LDpT934J+Aee+G8zbGZAW1wEP+r62lM0tQ
WFWkAVv9QTtIMKdkH3J6ifv6ftxlZ/WgZ4da3vmy233KtP02ZHblQbywv/BwE/StKdI4VENr0/6q
ROa0i+ohfLnt3Fa63JfLXHi3KRxMPWlYphBnjtWnxPFSetxgQg5ztKuGYyEWt0Vgca3TRhcOxnWK
TrxUhJmLqMJP58QOkuo/O9kc+1PKTnZn9bTl8dZuo4McgsiTeQ6XTUcoY/rEjgXKpXBCL7Tau8aQ
TnG/2WdYuwgMJ4usif4RjbhLz9pO42BpEmnAPNTOgzU4XzpbjuCeVhSoyqLYu711aweEqjwrkwGO
XxUJi7DVFOBC9McC43Huai8Igg0Ta+ES8AfCCAVRC+qwC082OXkW5aKknKY96U1kGkj0INMjaWPy
KW6b9i8LTh5XsSpYg5lz5rDGP5M28N+pyCJtNDnXzqrISpk+AP9sMEJ9+YFlxAxrvyOd6/276GN5
FpIz/iGAPPHruBdo623VmZXDc2Fy8QGssYn0dBYZJEVYPQhpFGSH1N5Y2cpW/hOWMshJQrSMselI
xpE1g/uStfpM3ec576bfBighHEUWLMZFDBqAi7wu18ua1jf1GlPJoVSsZ+2x0wGZxM6kbJR6V77Z
xaER9+RV1NtTGmoaX0ZAqosf63g8Wp3xzDu/hexcscOxV+gNG0QURPSXdpzCzPyKwh9SJxN5qkfe
lXowcO66h9pt3pXOrnreBv+u7JVQcSL7Ymrtuv8dWLw/kL2pbm/80PLKGyL7ePtir4RKYqSHo0D4
AJP44swNTYqiGNVQl8eu/YAAZEZHbKo9uezTp9A37Q9woGTeGLTaSR6aPwitsUlFhrOCM/uFb3i1
fYpZlv6kg7jqu6ZkDjCrXEQTpEMD0+7tha69sWi5orzCoBbTYMs+hxU0ag1ZDNlYkB2NGOpTdGDj
TyTrFLgchcnpLlQRnhy+zYYPa2FY3Q0T5C0SjSlXM8dHuJpRmwJ4t6vH7nNY229g7Kg3yjuiZLuI
OgQQlEKFmEKmlHR5zorEMqmE0PDSGyiNg1w6MdkVunZsHKNUf4T+uUEw2thCy6wcb4BFCPOqjOcJ
hNGl2XlumqoOebeQpdwN6rvOfGcOW828lbN24d8WRtpyrDtJYbOtkklqvVBmeMAa7ThK+kHP1Ts5
Sc5l0j7E07jVyl65SAgG0CkniIXLarn5w+xIc8lOuhl5wYdK84tz70vJ4fYZW9k8G+ACFVyDapNl
LR7lPKUbYoYAM/VoLHaBgthg7PfaQ9tU6Eo4YX1ieJ9qvW9tCemtro9KmiAREWOui2NT1VHXNQ39
Hgh6i11DGHefNZW5FROvRB1AmWTBAYAoNrXOy2MiO30Y2BncieFD/x3qUrilz0I1zHqCb3X6ohzV
Q3knnbdaoltmF07eGOTCaFOQ7YVTT66N3Ldbmdkj6mUPhYTvur2La99SDMXRdKaFA0XP5SKt1GhL
2aG6BrDvjTP074AgnG+bWFsQijVU7hhtpMm7+I4lI4WlVVRkFjgdr6uro2nkmuvozccg1LzbxtZ6
CwxSCS4e0MkYXbxdqVOWeSwwvIJZQfOK4xweIHr3eSwZ7Td2iTfJbmrC7U4S6WZb3Zu1xRJ1g70B
7Ud0t/iefhUWlRRjvk/ey1L9RmPU3bJTcIzl6fZK13aOrF8RnxbJt2UCbgtm6hg5U7ecpPZZKPg8
aJnjb3zPtfWAe1C5BQqthOVsmj03EM/MDqC04T6QlTvNJMenvOc34cYxWfHKZC7UxkVBj/m7hT8p
+3DQI0CUApBgPsSS3h+6pjVOqlAuuP3p1hbFLKgG3ppA4ApI2Dh5mEsjwzHWiBxGZAzws5CSPiS9
5D/WUaZuRKFrSRnTdUgAciCB4Sz3Skp0qKkjToWQKjc/igEO4yjdNc9/Fle/NiXW/irIGOygT+2R
okHdQ0WnGR3T+84Hk0mBDc+x1km7WNTipmVB10yDOOrDrvf0jyWWYGl5awWuWRxo2e/GfeHpzQ6q
qsx2o2QXPW9lu6sbKejaRL8WgqQFtLbJ4yKvgR64KG5oLjWMwmO0RHmAcKU4S8bw1+1zs1ZLBKjy
r73ly5PmtdYa2IvPxUtHai2KJMWb7WLi2mV4bWhRPAjHMS51BLNpSBXpHhGAN/Aoh54DMmBjSSuW
CIJobuGyaEIsL7gT+FHqy2RI0UcA1lW1G6qd4jEFQLgvCV0MCnqZF+63tm4tA0bCnoKp6FNBObg4
PnMdwANJmAe9Z0Puu6+O0dF67Bkc64+St2Vu5aQgJUS/mRoC+OgljldS/awqfFhRJqX6O7D0z3lT
+S7SEPuo3Hrw1j4pzKWKJWZ5+XfhyUaGUbsmAPtjD8qxKyRPRwEtdrboGFYeAGJXRjigqGbgfGmG
F6hkbhOMfGeELxQs3lR9vpEJrn01SES4LmQT1xKmIGmiaK4AQ3AKH8nO9mn4qQt+lOMWN9CWIbHW
V14rjpsGTRhgYKA8PlulClrKPBSpvBvLectvibuzyDp4nP9dlNi+V7bKcUzlDiZp13w7EyFwxiE9
aR7+N4zn6ia9MiYW/spYXQ1tzZgG72cFmUq5Bwi3cYNVEVJcrccE0QChmSjELY4bUYYJcxsef4DB
tXVc59m+K59H1zxLH0qmud+iwQzzjCeaU3HMeKJ6bO7iY7iRXK9tIdwgzAnzpKpctsuVpoEdw+Zj
aO44vbHjmLvluFFruoG6UZ4XjmG5Xhh6AXAohg1v1WL/4liJ5mwKmBGOpDdSO3whrfpuysGTmanh
ISw4rhs+cu0LM17nkE9rBFpLtANAI0WCZlkM20SnEaZOT0CDx/1wnt7p39LdFoh27dCIaQOGiJgM
Y+Lh8lOCKYSrqcb7V410VwvyJE3aeMrWfBQgKgpXAvZzVRiDckCzSsuipKpH8rON3vRxsvQU6o98
K9q6ThSZSBFwJqougv9rcTCmWE6M1GLOy0ZOD5jFIZq+SFPilW36GMWMmJryxgm5XtylxYU36Vsl
bNOG6kdsPday4Lr6ayAQun0qro3YIuZgfgK5E2oti1gA/dLMos5OBDC/mUtzLwMKI6z8f1oRzuyV
/8j0SeuCGSt9/bkcG3cukfYaftxeyq8rs7xS1H0Juw3+IU+7tNJOU63MKRcnSJHG3JfnbB8fxnIf
vhMhDlA0Lz2hJeep3Gw32olB/Pao0un7kHwrNvKatTa7KEL/98csPix0N72KiOE/GVy40+7BY46f
7HO97/fRj2AX7wOwYZn7+xwObOgru4tPTTFBQbkGu2FWdHdhYUn3wSwPZ0iNoatzhr9vf/S1S06j
Bi5UvMr1RKKjpnMDgooOgINylqRMzSHIG/PbbStrp5SiKukUWAn6NAtXosq+6dg5tRIoc5Fk6ToI
I/JE35MQNBuF8F8e/vIUUcaj5kQTmuoM5ePLU1QYWZ8Go0ruewhOjBQVP+v7ftc8FIcg2dVHqCk2
npyVvgVTBngUWrUiulvGkIgEzcxMsTrB7i+i1sTeM41c32tHGD927QdH9+bfv5LCKBLrAmbFEyQ+
+asrqQxNq/pIfbqZE8y8dtpPVKQQS6K54t3evJUyLqYgJmSJIGuutC1k37IGyocCUuAfsz3KBbOr
5oehf2y5lcrOPDiP6kE87BU06tFW2np9eC7NL25EaVOmN8RNHHbDnvlSb3zID8mx8oxjc6536dtt
YM/1rXBIRDirlE4InZde1eltJ44zhjqMYTL3tCFqD9B2uhHXrowSMqNiqoTPv+YO7EXygWBoT0Rt
AfNC0Btv53+J0CqhXO4pe/t58kTPyzrf3s3ruOXSpngnX52b3GeGSdM5Nx3drjg6RsZThHxvOmdI
db25bWv1LjLXDaul4LulPLswlqphMaRkqnU7ad+KeA4eEzMKjnGeJE9NjYwn4gJWOO6o+4DcbqX6
eSi78qcJMP8ALej00SbZPWz8qpXdvQgFFldHFZ0lTbTe5bvmSSo9aBF3lOA9IRToQV5zTI9bdfiV
PJNggDog/kj0WZfh8aApVFRTggHBfy7Cffth3iHGtQv3+W4rzVy3xvSmyPzoBl61zjKGI4aY93q4
s75Hp+oo7ZgBmVxEfnfRYXNx15Epi3tlbnGmTOreQSP6PN0ueqo5yHABvUG02K3O6T6glbK/vYOr
Z/jVsVrYy+uMTjUlSTfyNeVEFTbe+VFQuUlt9sgg2I07KsXLbZvrl/WV0cUbNo6OzkwLcPEEcEp7
lr7r++LXwbGOxh1p4mG7OiHWsXzKKNfBdiRKuVezuLFOG5eES6PFoO/a3nRjx/YiXYUVQXFN9cXQ
Pt1epCYex1sWl4niEEbokGY0bYKkf5AiR73TmeLXbKiPR/R+3LBArtPNJh3ChCqUn42ykU4FJGnf
UO2ECEougxJgcQ8XmxOPbmINzedsrujVhpYYH2jsN1rcBc+dkYTv5bnOT2qEhL3UVIo3RxlqfLxg
dBykeQh245gg2B70enQuC23adUBGm93tJa+9LpAk0AGEQV8D1XXponzmFNvO6sABoUfmOKgRN+/D
eMMRXmelaNrDkE26rwMX1RZnpzPp8ZkOTnfo7U+Vhn5nYgbtTvGHh6EZ/+B2vDKmL8JotdDqySTb
R9Y57wOXRlz4qBb58HVUuvqJ3+IcGntKNh6zle944QMWS/RHM0fAEh+Qdp+n8IcP831mRBubtfId
XxkhzrvcrNlhOlYpQBEPcX0oSuYz2i8OetyzszUGv4K+e+3TiEAuTcH1DTI6Zj33ZCPWs8r8GqIV
sZftkM8EzMRgyl5/iKDGVk/xcSPkEh9rcQ0v1rk4lMBds6yVyYSi2EEFskhCL1OSfRoh7J7J73xG
sBANzb4ilb0Rba2+jZQYqBzicsiVL5dtKahHBmIbe/9DqNKmJ+z77QtHo53lQeVGX/gKRjWmMY1+
LGQI1foK97sDhhB/vG1lPfR45TsXoUeg0CcqG3ynfFezZ78oKce7Ad0k85C/DSGlvG1w5cNRcvrX
Vy/epEyeWkTHieVm23fz7qSGw8ahWElJCd1emVhcMcQk5tYvqW39Ewjn6KfitdzsCKugvUOdmGCi
uTeGzXnV9bUxX0eFl+H3JVTBSMchrSxTp1sa0ENElJbtu/35Vm42a/vXhPgJr8JSPUQVPARK6BZ+
/6iZX4koXRs5+QTl6N+3JGS1BKxWhp5/cbF9cbcQ4SZ4aP3HTGre1uP0JGbI3ab13922tRaI0Yb9
19jiInc1Oq9pCGReum+94NQdzbN8bpC6Sffb3YUVryFDTwzUghYfd3hxPnrIlzNuNXcXrNmuNxPp
2a/r9Ksg9HgsJ7/f6VUaP2RKK++Duv9t8T5wLK/ML8s36mD4/TgQ7OdmNL8vaW2c7TSmarHxTVeO
ii40MUWzTfSdFy7KsZPUKgRNd/gwgt3N9sUHpngRkabZJzKnpoWd0TprP27bXXvgxDAm/VrBqbts
dNgSrN1pgFnqcOmn0K6cz4Y/6wgRO/N8vG1r7cK9fsIXZ1SvCrNOc0AfqpNYrtlIz3Y6bCBLVtbD
BCu1GICWIFqX+JwxGsI5FtU2RQ7gEhzNL3FWJfvasraIH1ZXI4paSMkxebbMpiWpyuIgpAhfw8rg
+tb4ZKPpe/uLrYbnvNJAjrkA+KLF4Yc2epzB5zKcYit1ggdu1H2u9SVyHSgVu3MclHfs7vioASd7
cCjSe3FXfZ3zQP9QdlZAx6KDQMgFnRp48qhqG/HRWhUFfCZlZF3D95CUXHq4UEHQRpUHYhfRqN6F
u6HzqhHFDfWnf7aYOA3vCWyizk0Tz/qy9TyteSIBD9WhUKWPdiWApaiRHCoifTECL3wjGA7CQ+ui
FTx5BjnhZgq6sukX9hbvIWgGK7GH0gTlYtpPgySNDI2Psv0yoj5xp8cMK6Cp0lFUjUwbZexR3tWF
WZzM3Al611In5W6cdf0445U3YpwVB3Lx0xZHpQL4P2Yqb03jFNUxHC1YeqJK2+W2VX0KfblON1zW
yrdgcpTyh1AFc+Baudz6OBoY6hcFNGVmjjkr3EH/dvv4r1qgfc7sm8CKLcM2LTLMTjJ41Gyp/RZl
wV7vh83Js1UjIN3o0gPTgvDtchl50qMEn/PdhPqdlrvqz/xLenCoyKdP/eya0i543uL9FZ9mEQmD
1yJQFCqY9DcWe1UkfgILAm2bGCWWXW4xRjo30WejMR/jsGLeDtWkjd1aNQkKHYw/pVWm7C6XWY1+
NygKyVrRBh86p76rDSX0TJPa52BXu8iptyK7tQOJRwBwBOcKw/6LRUZKm2b0d0BU69mH2ZHvIuW+
nhqLA7rVlFrzkzRX/mtr+UrratVUYyUOP8VcyI3fZZ2X6ic9hvuUOhxci4GSuMHzlgNaeW4EpxjM
NY7gI1m6v7yo0nSWgPjVetyd0rnsPzVlkt9HuZ1vRF0r5xTYAx8SVMLKcLuf8XRKEo1LJajMYxk7
4ZnJRfXH7Su34VGv2Fyj0oqkMsKjTnfp+38SDPMdypiA+4bTVo1t7YhQnrCZPuGGX1VSm8LJ1bEX
1N5pZRykvjjYUXpflPXHHoEq7/bS1JXCE5RF/1pbOO9UMwpt7OloCMmQ6JS9dZ7KffJe+WY8QQpy
F3+jUkpNsfHK00zi0e4iT4XhzN/BLjvSB9De3/5Bq6dWEBWgYwbWlqL45Z1sfPC7msnpET8Ipcq+
eQ8xnQFXQ+XJh7j+2fQQj0OtdtowvHKWEF+ndwVliWiyLlx33aQgxmMiMQaKx081nNzwIO3Cr3a6
K3PUaVn6dj11xQORmwBCFLhiaIkWjraYpQKopZgNS3fSO/PRn3ZTth/+RryF7657WfU2sU4i1i2P
Ww/3qm1TtHuIE3QKyJdfWpYCK5RSEL7lVASPSl5Oby0/zXa12hb7hHeBCl2uJx9vf+e1z0xI9F+r
6qVVzTfjPjSgPUt0GgRuoWkwr9ty/vuunQtEyRTgPdgdTfyMV1lmXstlWE1irFhRvK58UouXvn5o
8oJ3c+NFFj578XChhAG5k4KoCqRd4kK/MlVHjRapMZOp6hEiQAjkI4YK2+NWO2fFrTKOQocKVjUq
d9bifNpFalkVrVuXiWACGP0E5fp5CKaN6saqGQ4jXKgG3eJlfBFD3CZFk224s2N9tSS/cpu6eR93
UbyxQ6uGSF254hRKr7ISBmYyUx0COsWQJh06AzIjalBlcmjHqtiKy1YE8AjLqMnCUyHo25ZJA2M6
hRTHzAe0nnKAHerTlLoovU17+628z73wIO2tXXKs94BIIy+imBS6+dHc//bhh/FGE1JsDPteAW3q
Mg+zyIB9GSK0gzPphpsW1hbEfu25uuh6LS62GqWpaZUUbvRjex4ei13vph9tt6ZslO+kDYe9cvov
jC3us6TUNd+VfEZSx+FzbJrFPQVV7S5LmnBfz6NyDP068CY9Z9yuS7coIVdeS10UL+muQmpIh/Xy
8gVSCGOqPwjlN7tzC8k4lhaJ9OiPh2oKf/9uGEBHIQUBL056tXAqkjky7JpQ99Aghn0a/Tj7MOVx
5EFWlmzF4CsLoyeNWzbRlwXts7juzKXFk9oRc8BsxnXIWOgOWg/4p1AOq9y0SjcewFWDzJ8zg4pz
kZdfMqkG00w7GkJz3vAlU/8vR4m/lU77pZmaLQqolVcAKAMjQ4ISkDbJorJTa5ETymqNvCyXQckD
qpub1SPx/1j45Qsbi91qg07KCqsSgF+Yid+MoZs+R8cRfHH1Rb8P3/6+0jwe89WaFkdRz4a6QGQT
WrgM0i7oDpN9qRTZoWFk+XDbj6xcOkOM2jFNgB4ZwMTLU9+GXaMMUvtPfva/q5OvQO5ZEqNIgAMF
F84yXUEx3GoDDTvxWQNGR3/CHZ4qRK6tXfzUf7LII2SP09iOLvJWgbeVSqweE3Aov+qcDHwvLsGo
J6WeGqTTepTM+0LXey/VevN4+2v+Cu2uTsorM4uYMx18bmAuGr5d9VwrUXJqwljayYF4JPJS2zdy
+yN2ks8Tb4jbtowelFn9Oe4dhuxCXfX8Nv2exvG5C6gSJn7xqYbcK5LV2G0GM9x3api7KJHWXjeF
sRfrds7kgqM/KVP/MXJyL221r3LXfYinYA9I8muizU9aEnwa6d24RokZID8SbNfqnd/HX4CMfm1t
2cvT4l5uihenS8+5Zew6HTaaoFK/q0r6Uc9l5ZjPacT4v+64QRdEbpsoH7RsNE/qqH+UcshmcyV8
7uYtEYW1fYOXmySXQuA1XVflW/LY+EJlIIu92iy9sdnAk25ZWFzuaWbqzyoYTQ6tFr/INPT4ceNU
rLiP12tYXOcybJnoZJNc2KshG9HkF9MIPzpaLG0EBWvdHhhVRJkFjUOqEQtLcxcws8n8hZt8LFFR
g3iY7qOJzEs8IqjR7gV4JDlEm9rU69f7lWHxJLyKXKPZHgvdwbD8Vn3MaljPvOBp2Kv72As9OHLG
l+67aZ3hWNknB8fb0r8Q67q+dv+ue3G7ec/7Xu1sbvdku1ag0umU4CyVi2hTuWTtuLz+xIsb7mfU
gHDQohYyev5ddafVx/Bg7ayjfsg8IznSR/Bun5+1viQRNAV3MkoS+WUvDemCuh5RAIXVJXvRTpRC
W89/rzFyYh76R6KGeqPaufY9VaHnCMQasNnyUc30TELFFDhAHRVnvQ5ewk4/lbL66fbCtswsrl7Y
OINvoOXo2p2a7ZQocs6Z0td02KatXuHatr1e0eJmKJOV1LHC+zNN0S6lr9BM/f72atba/4TjyGfA
BMBZXH41PWo7Xa+4BOVn6dl5Dt+kZ8plX4Q+vO3V+0Z1w6f0Y/K+OfNf+z8JGl5bX35Mp6lrxmUZ
DrGbO8U33pRD+6H39Q13uXrVmUZCLw6REMhwFhGDY/URek48cUJurM1d534enqJ9tptfOs+H+jI8
Nc+Tum/Rs5PJfLaqu6uHxoL4WfQr7atiQ+FEZlkoVFdk0NUEhG5fIoo8fr69mWsxrKZYKvBjSpBX
2DufTDIWjMVuN8R3RpB9scvpR23UkP5U6R/cNiQ2GO/iqjH9vvBefhj6jVGR9ke++dhE81Ohyfc4
8pfbS1qZ5cR1CMJb7jSiBsu6VBSbfhmXwJYEVVJy+hV97YU6UHRoNpa0hm9GgJZyEGV/so5lDmDW
RMy+BkVgs5/2yvvmWOycFwv8ve92z9k7583WsVh1kmAN4A4SxAhX1KyOXZY6tGz/UMGquwaxSJJx
B8eserAlyPd/gCikO/Jfg8uq+OC0daoPGNT0b3NifOjsn32foqMo35n61429W0tBXscQiwd2Ugva
HSIOQuvioDNyKDBF9V4BRRjedW604Zl/IRqWL+pre4szaelzqFoZmb8MxsECo67ukn1SucVdsAeG
+nZSqKH+Uwfw94TrrTvcb23p2h0UmQkgRgARV+P3SMaUs67AQxUHnVt3hLvK5AEd3tM33sjHxXKW
yzXhNqGayM24ct1WHbdMq4gXVpE/GrX6ydHzFyt1vjdJ9HfVJMfb27nmw4D1gvwBMy6EYS7DpQT4
YqPzFxic2NzRbWh2cm79VU3xxj1cWxdsGoh0UWUAR7zYxirv+MOZ7Dicnph6PinDRGksc0Mp9KAn
P9xe1uodfG1uERwxVzq0HSMjv+YoghGEwKmAGdk6avt8vrMKCt9bh2TdJj1M8fBS5LhqlPqtbQ85
J3U8BC/VS7PjgL4XFNDmQfm5DfNf3Tp6CkLRm/K+vLiIhZyafS7AbmVj3qdt85cZAohv2i0AxKq3
hsVDASGD0tNV86ugpTxGOtFErWn3bTQ82wjrEv2/NLlyqLhw7RS+iZsE5lVpcotxK9JdOzo2A5Gk
7KIttpz8B0MvST2MHjDA4LtTmUn18FwMBmmpMnRusymbvObicI4ASxjsETIHl5dCyaoxLx2qLOl5
fLC/qj+FKpj1wToiAVgft/ms19wLLxSpLpmSeKcu7fUJchu+whPl95QVa6l4Z0D5stMGtXyQw/T7
7buxdm5AIKk4VfibmJxaWNNbxa9lzk1B+t3ljdfFnwN52iiFrzW9oLRhhokBU9HzEj/jVSI2OGOe
2TrdCvvR+O7XrubJP4M7Z9dzAYkvXJix/gdKtLVLKMbT8dImi7ua5M1KtWU2Dz4kMcnL4wtUJNtF
NNrE7pWPW/x96srhpKlJyY97CL5w+TWdUo7HSmg4Qieb7Ybwc/UC8FQwYOu8U+Hhe3S2jvFpeMj3
/VcRkhb9LvmSvmQ/hnMOauS4FX2vfwFcuSEwANdNiBjqm2i0O/rxgdc+oEno+uc2cP136d8wA+yn
U5Vt7PVKSkMATk1E9CNIOha+XUuncs477ossNTstOxnoN98+s2sZDYPRQCxFeZVBroWzU0a1mCcB
5+3Hg6AQMr4Vx9Cz9la6zx6sY+t43efqTDn+qPwIH4wvyVYPaXWNsOIIfTiQKsv55SwxDKnJKrqa
IJvfWAi8nmJjiDZwViueQDAxi1FfIg2aAJeXZqqHfGqKiB6KUrZulDk/aB7PAJ2k0StVf6svv+IK
GD/TxZSY4PNfoui4tr5jDBZ86klcn1Stqw9wLeRPs1NvjdivrYyXkWEqxGOv57EDQ5HIsIlrpqE6
2XO3czRaVBN+dXp7+6ysLkrnoPAsrhDcJpIS6X6Af0v9u3Z+4ObuMn9rOWvHgcI47RmuGLnSwonW
XVcS5htUkSfFlfS/DKZ4/mAZtPXQ9MGbXUUTmtrbvj2Bl7Y6q36QVQYFLAW+6jHwt4SZV/eGlQjQ
/K8S/OWpU+ZmNmJR6ejU5NAo5gTTnf/ZTpuXKreOt5e1VhkkuQTiIpqx1AcXzkJtw0qvdQYitefQ
dxXPOkV3waNOGyM5D1771P41nKr9FrPCWgMRMBS00gwo01dbvrFyF4gJX9IWUS0TY66+p7wkZ/0g
nxxv3JiYWXv8LqwtSiBdP8y2mficwcKNnqaPDeSP0l5+Fx2Hg3GHaMW7bQD12rkn56BEAOEBZGSL
B7eQ1DKYI5rPhtH3nhTogEfLHsQZ4P4Nd7y+vle2Fu44KIsxLH1KL9NuPqSNF/7QKbAiaRTvtUfn
2D855m74lMkbdtcOqmCtsNGuJHZZMq1B3lnpWcNkoK0Gd7Oq77O0dSU79YZh2uA/+HUOF4kY5Qkq
IbS1OaVLGIsfGeWkiikWMRctBnfDwxy4jQHac5cw/ugj7ZseJ3mHLru+RbCytpe83gBeHXAY1rLO
anaRoaszGa+euFOoPtdBe1ITdeMurlmhuQf7IOBL8EELJ1aMA3Bi/pDAOjwC0eJZ0z72/pa61oqv
FHydAjrMpPeVGk+WRfPcRin1EKl4Y2T2A45hi0li5WT8ojUGSQK/Ga/ZpQuTQm3ImdljaDPSs5Mp
V6Xs6qIbtJsSYzzVUjJ/u+3I1iwyFgzdKqUsoJ2LJMEMpVabZDQ5nWo4Z830o/CdMyIh9q7Jow1/
srJRHEDmIsQmCSKCy9UVzKIpfQzZmmnN4bMMP7UYalTOSjHIv38mRNDOgaB5eE0pFfXF1Ggp5Wl7
ktxqoJoSq+9KRT3c/nprZ4LkCjYT3gFBJXS5orlJp6AoGxrliIW5k2bfWXY1//4TKrI3QckOOP2q
bBOoGTTUvzLk4ElNM1e17wzr4+8vhG6yIAtHaOGKSceupcCHi5aBsH76ks3O5yZX/wBZwDIEyoYA
+BpRZ8lBrRZiQtkoeteAfjbM0o1PtbYfNoQM/MUAPVn+5X7EUZ1kesK2m3X/MzHyF0Wp/4Dbwnpt
Y/EoSrme6mEsbLydVdc6zKdkpxynQ/nUnQUScatbtXZrAB4zdAaA7RoM2I9xRYUEe3AWM2g2T4/y
IL0lKNk4AiJiWbwUdAGAmPC3EHJb+B51TGdVElrAmjK+M+LmJS5ZmpN+s+fhfWNMG6MvaxVt8k3K
ZdCeMIy4rGhLslH9w40mYA4/7HSqn2pN7+x9pk3KpykSqnVzTEfc7NXYS2Gwdc24yWZIb6TgrE5B
NzL+XKd/qZYZ7G9fh5VvTlmB34U8JPd7OR/pNL3ZjBHfonDsI1rTj3lQzJAabrGqrYWRtoAtMVQo
plKWH73qjTZvZ9GOBwlDYqR+DPNd94j82YNx1CNX+nv4oVR0t7YIU9ZWSA0MixbRwVWPJA11iZ5P
RLDst+O5Gdu2IlyGa3aSynrYCHjWjKFrRPzPnBPl4MXRyssuVhoh1pGFsXrumF4/Qw+WuUEkF7/v
AQiq/jWlXnoAVa1nI3D4oIpPNm2pfnIy0t7aKAOvLUgQaqDXZFItWdZI2bZ4lke6WW0bPE2+fU6t
+p1RNx9uH8MVdwb+mOk6OG1W6JvHSJWbSpS1QzXr3aiX7st8U2t2BbEkQM5MhZHP0u1Z+Ey1ccaq
QtT110TJfxBL22IfK4EGFTSZORKOO0ducQaSXGrzTrhmI5fe9Vb4yVKHwrUksC89CsEbJ04UxhfO
7MLa4hikzZzBGKuwQWX9IxszqhB57xWofo8BtEDTkJVuLhefbu/X6nVGZIcYjmBX0F9cnj5nVJNQ
yyiBiumcbI8a6qjuy28l2NXxWNueeRpO+Wc53m2VQNa+Ls6bkj2poWCWvTTcNYUdTSnzMmUmPyvS
Z8lEqjqhf6wqh9trXDv66ASTTCi85ldaZbWdO5ngceNMSjSra0U+63KU3ElTmnm3Ta0dfwDVgJUE
hznNnctFhUHVpXGAKcNo3BrCoyb9g6kfIhGBOhb078zEXJpoJ/RQE5kxFWdqKMTncNEU8c9QU94m
RfgHt5lSMqgrIVd2RcDVhUIv1mA5Vfg27X76VFv/4Hv9a8BYxPJJSnA9CHrfVH+om9FFOnfDu65s
PqUVxn5F0YjzttgROCxHUiCS83yuzpKeve/U6hwbxkaMtbLxzIQDlmHOjRjBXuyKk1B4iHybBn40
PKVG+rHWiu+3v9XVSnBFmnARJrRr9IRENPSqrt+VGZorFoXQxu8/y9H4ohfDsxZnd7fNXAVVmOFD
ARUWIlKE8ZdmIrUIzCogN5UYFYrdsI3lkx4U9nk2mjpzUy1TycST3yYmwywRI4y68CzC9rZwtq2q
w+IqiDPmstn5U+q1TLG08hZvy5XXwYwIX1BkhE6JkdbL1Rlj14e271MNTVTXGe5Gp3EVEi7oTjaO
9vKRUoFOkcfZGiy6IlZaHDxTh965Q/fadaS3WdGf5wLe9vzDXEyuPKiHMP7ZlJtoffGVXj8iwig6
uPBwEHozQrL4ikxzSqXJ3P6v4Cy4Fy2Y8iTwHeHe3qjTLN+rpanFe5VolKHKAFOdI+9g/NwZWnKX
DpCbaNVdV/cvc7AFr1regKXJxSXj/MllJJHyGWbgyjzDZf+ilFsn8QretDQj7vqri1ZXVd5GBSub
7rpB8DtL6QEqoukv5WR6SKdFoBHc5E32XgVYCzXWtsjwr6LorX1cHJ5Zjvs+7PkJQsTmP4zW+SF7
1L/YPyLdk8/D9/Aro1yYD/fprj7I944nWIEtxZVf/H36WX8C7r8pm7V2ql8fMHG/Xn2bqbRqtRep
pJSOp1lTT9VkI2YVgq2ZiueogAwpGF/metp4WLfsLu7tmFgKw9bYFZAzmuGn4aDs9dPWXNTSjS+3
fuH8dNR5/TnETAOc2fQTl4b7bfd6Vd5cmljEPaHS+JxhYeL/mPuy7bpxZNlf6VXvrMN5OOt0P5Dc
s0ZL1vSCpbIlgCAJAiDA6etv0FXdp7ztW+q+T7deatnbEjZJMJEZGRlxHLbjZim/iU2m5apCQYt4
zz+tYs6i8P5DKGtdF7AP9F5hrvyjWYZmsN/sWIYnVw8g4Do23tSQ6oU4GGWbD65xfRHPt+86rrt2
aZBTnjdpMgUnjXRF4cdiKutP0NoonKI59SX8qUtC8/8UcMC1AQD4Ni4B8OyH3jMPVZ1l62MTg/7S
dvSpd+BPhNHvwwcXdn58fFsICDgGGSCghjTs++2POwe7YDljG15Un9xiXPKV3RyW7BOjkK07fpZ4
ch81pH4WkIBv/WvV5CxLQu9I8bDGqqsGhFPl9SsskSkwcRBd6gJNb51HC8Yn5Os6RTyfPrq9Pwn1
361/dqr0ig8pF1jffXHIZyGGXaJNoeUp7ZdSZGb313f5pzcZaBg0g1aTufOu9uDGkOtKJrwhGS+q
DtOd03NKPlcp3/71Qj907L89TnRf1xofVNZv7+qfopmTYhUgyDhQ8nHjxvnqsIpNlM8rR0Jf/j8+
SqDJQMtXuZEfUEv0oJWrvHUDHeh+RMIr8uSRoTcV7SgEkpzcHNUh3A+uzOutU5eK5dnho9Lrp9f9
529xFsVHjqZw5eION4doG9rS64tVFDzZsb29aY7jY2A+iN/feAJnIWFtPv7rws8CuOuNeurgIJar
DSbQ4h3ZBWVyWvZkNxwaKHltWWly2Eh/6r8eO8wnwK2tyaeNvf74dP1hfnN97H/+LmdRHmpwTetM
6wabN+oBrBEm8+gpBkmblABJc5JP705SVBfxRXZLcvc+PiVj/mGv8ifJ2ndf4yyYECJ9bepl3QvV
3n/7/V2GnmiVu6ePjJl+0JE5u+bgLIZ0UhnwY7HYtI2P/Xvj591Vn6+0dLGfn9oWnrBeERVu/jHL
6ocW8PnaZ/EjtgwiZA3WXlnHwwEH3ioiE+18zFDnH/PzfuDNna93lpoCccgWybBeuGtuRDnt5cbd
epj0h9bmByfCz0Ljn7bSeXe77pOE+WsEMQJW3n0CFcsYcg7z8J6Z7HZooOE1DR+ikz+0gc+v8DxF
1U0XqQTLhrt5I2hZnVYYbCr4K9sjIzx6U64vPwJgf3oO/fliz7JSPTge+fYcq3fu5/2yifycnq7V
jiB4+E8BBmG23nv07pfVv3PK/4C/n1/1WdiymsV91eG5du/sPgS9cyV6Yuk0KJYm//c8MNaX8C/i
VnAWtwyFFmGwxq0QA/nrTcYUx79hLPyTxBOxAGTgVegK/zsrbWJZL7rxcGmixwKLgq34R82sn1RP
3y1xtme6ua4V5SsCPN1ZTjcTfWKLW/z1kfoDXwyA3nqyQfMPfZL4B5ReDUkSyhGSDBqz8Ri0QYJZ
TlsDLQN0CCBXlW7rbXtoFjyuevvxAfvDfTxb/iy0t0zz1MmwfGIemRDFMJiPkoafLYHZHsx4oVML
bdaztyDrTbw0Y7Ne4UpoAUX1kF0Np7qwJXRwTt5YfNRj//F1x1X9ecmzjT/XoTbL8G1JCxp+jJE+
8kx3SwGx7xKzfBCD/mha9scc4WzNs40v637sY4U148v6FfpJ36rQwuSu3sd4hqT48Dz86MaePTsn
qogXeXh2YxGzgvl5erQILbArH0tsmSu3rLcfxbT1zn33ep9d5dkZ7CjIAmLgFnpjAc+TOijhsVs2
isNc76On+NOlwJ8Bj3p1iTtvnEUQnp27Aelsl9X7WlVOkdBoBmA4bCOqPijBfsxxcGHo8yTQ/cHo
/w/T1m1Seb52cGHigu1W5U93o8t45xdg1FyvuRbVZXDVVcix/NI58MLZL89/HQt+jNfff4fz8ZgQ
gkANS79tW3GI34NynTeaZb4CUnInXj42kPvZFkLLGSYzmY+BgPPSwUIC0c8a3GNYu5Vh8ywwgvbt
ov7ry/Tf9K27+X1v9P/4H/z5SydnXUFi8OyP/7iWb+LO6Lc3c/kq/2f90X/90+9/8B+X1Rfd9d27
Of9X3/0Qfv8f65ev5vW7P2wANZn51r7p+dNbbxvzbQF80/Vf/rsf/u3t22+5n+Xb33/50llh1t9G
q0788sdHh69//wUl7Z+e7/r7//jw6rXFz11V9E1Xrz/8xNtrb/DD4a8QWIJA4DcXJdCA8PKOb+sn
Pj6AfCN6FS6YoagAcLSJThuGHwp+xfsA1BcMWHTxgMv+8re+s+tH4a8gUPug+QDGXKkRYfjLP6/8
u2f0v8/sb8K2N10lTP/3X9ZY9ee3HDQR9EtgKYtaD8D5uYw+MZEcU8mLwY1KdJCHArSewnUnkGwq
RQpg+h9s/fN3/fcF0ZzEAO1aWp6dEcofLFEwXU2WVZXNy0eWFHGXwhls+eBFhx7g+cV9c0rGgM/K
UEEVexbCoIgeiNZCPZjYqZ52UEJE7ynpWeIdcM+r/pqha/5GXCO6i6wCSzdvR0ayPKKdD/nTDL6q
+dCmEMaqVJw+gwIei2vMMEzRnrSWBpB1Q89/afOU0thTW0HlmOShyyGSiWyg1c9IRHlUOK2v48sI
am1eIcbV60c0mYXTBxPdUxUNipeRv9hkCzPnqBDU+EU7WstAfJXQNSDEJ1lprJi7Q5LN5GpmXktI
rgY1JVPO+BjXDxjQn8GurHT6jDZJBIZnY0lX2EB7ppyh+FdOSfzows5rxzAZ8YTRsgoMuwRjm7gl
jh7hr+JlE6QYeDhO7WVX9XapYXIaQ11yHjve3AULj025yGX0NwFJOfTj507NR0Gcpt03RATQTw4U
fscu61rEoS2rdQ0u8iQig8siKQzZ5tlh8B1XnRtcRID8yTOnxqkKSCXEHMoXiV8/RNZl1SNbRgjN
ocssom3WjT59cCJn9C659uOxcJqwSq+cpjL3NFjMl6htGw4ticEX6GYScV01U4viPfIhiVnzUXo7
p6vkvYjr3pZJ6xJeSk9D7WLGlJDsVdsf9TjJ+FPYpAo2SZqK3whJu7nMpk6wkiYpgXC/X0fdvgok
EIrF9TrojDKvTgpQMwQ/BeNAaNn1lNRQ4Ya/6rae+wrrz5FJSt2PkPwynInoKvCMbcplIHG/G6dl
cR4VtBBR7tfKs36haSLsockC5lwSjr7Ti4oCGRVDn06YHHOFuJ0wH8WeMEbK3HL2aPoEfkHvl4P0
kurAhs5Xp9HMTXJDfdklZV+nWmyauXan12Zk2n2U7eyNG9lz491QqAaSvaprwzdOH1CcfrEda/ul
y2hrC7PwNBE5b1Moe1m0efmmr1ZyXKN80ZYQxNAqd3vaZrlNQvs1mwe4Y8eTqhZwEf1J3g3wHvEO
gUzD7iJewuwO3wlEcq+JRgyD6MwFK2iSojo0rge50lQYqH47NUcjykxVgKQYLhThNhbBeOG30dBe
W+My/6rrTA/hU9YPEy0CqpaphCsZNxu1YDDkHT0tZCxWY0rfppAWsQUEkmyT5mzytT40vjBJzoBt
ezcu/rccA4cM19RJdFN24xh1l+GQpHCrgtUKGv0ZjDLWfw6nKiJaQg+RIPOUT1lKvXwKfG62NDX8
QeKts7cxRYMdSIJtiS5Q6sKnpR/w+YaHodWXqImtrHZDM+l6vg/Usg7ItMHQDq+Lj1H1JNEe/Pao
E77SbOR8K6Wr3se5c9si9Fv11crOkE2SVUtdjBDh7nPaxRTKzcyYE3yhUGH3pJ7xvXnt3glRR89L
22UjRPDD8Nm4mvSg7o1Q/bfCkzBOZnF8DWFH8Z6YZnKPfIlA01apW8MEhOquKdp4YjaPmcRQXa0r
c+sFMsQ+TQmm36C/jIimI1VS7nuvAxwmAReZwcBigyURvUyhkjnt+ghEANinz0NUZr3j1mUDrbr6
Dbbgqnt1aArH+jxDNys54QSZ9C0kh1Xw2hMnrat9lvCKd1Br6md8k6ZuI/tCG+AakPFIAieZCtbX
1pPHNLazcUttR/Ch4wbiLC+m4rXaLXHmoMiKjYtvAOONZdADvDZNRGiRCg2xy4JH06hRAvYDeYFq
QR9s3FFk4b6zHdRQ8iFrhjDNIcCZKbHV4La7b1MHd7rrIYQJV3RcFjknOFEMmd8DX/K2aKNaLpse
Kqt6uzhet2ADudjdB5Zh10VwRErtNJaLK9xmO3MciH3u6KzR0E6LHOrAlpDYMJjydqJB+NVOiB5H
OIrM9U3i2DQttI3NtINEuHGPBPdWFe48Lcm+UY6Kt8pd6qZoOOx0i2CJK++hdxe/2hkntMN7OnCR
5iLC7JDKua9U8gziqvvUB4J6uySG+HnOlyHmT2HARrsLKZfJxh+brNpLjnG+GjJuoQquTVT53gkm
5zK+YYTL8aCXzi4lccUclD5845uNAtFTX0DxyAUi0ht/KTOu+VI4bsyyR74IVDnzAnbkpnPdym4j
hDyZUzftdFm3yxIb2DvrPrgnkOVhh3gJpuzkE+ydtoB5TUzLUBgqCngYZ35uXThK7q1vwy9BYqbx
dZyyyWxhwDWLrScwmV7Y0eOPTbjUwa6f6NTcx03HGSQTSbKI65GbkZ76kSfkeQ77pitgMe3KYyNi
zKTUggOYsF7MLmaRah8JWqr8U511c1PQQDsQJYoazy9t1Rr6FNDZQdzOHLaNEuhnQ91zyIZ9m/VT
nfdatW0eUun3O9/KGCYZjq9ZTmXVZJs2ceWSFe5qT0jAuW5uOSJGXRA8hit38ngTFVyH4EoV85JA
HjwPeKMn6PkO82ym/aDaLNSF1ExWQ2760AXC7s3oBbmJqfoibmUw7nzTzuIRD7SCL8E8JU1q8zFe
HPmmtJrhnFHDKQNzX2FjcI58AJCcVygQ2EfvC3xVKJWhPjsHDCu8nh3mLHI91cD7R3h3+R85uZzj
nwGmiVZi5toxwmgkBD+QMf6prVFPYQJfFZgNoseANETt0hKnxwZiy6vpyH9eD/1fq5zvKqO/rJr+
f6yHVoz8v/5ZdfxQD51mTaEMZV6/L6LWH/q9JErdX0FNBggG9RBMUaMY+GdJFGe/gu8JAgp4+CAy
JivQ+kdJFAb4CEMNYE8in//9oz9KoiD7FUQmPFD0UyOw3gPvPymJ1grkf0uidbx61cVdBbnX8Wcw
Rr7fI7TyGrdJqdoLf0wu2lZmmyWcSMESbj8oUYA2fN/qWFfDCDlm84EHZqucw9mOnB1RSxmH0IXR
WoAEjcGUTUUaZ0es7+8D2WNuN25C52oyi93XgR4PEvnuBoOS7XFBnnyfzUo8NdJ3ri0hPNlwgqzA
wPbyYBp/RAUTW3PJea3fWwRulXd0dAtK1ALZNNlMiGjouj/CeCGEYHXPBlq0k9K7dgoeVDpjaGWM
q/CJL339CmdLjvaESs2tlRNOC09lznH0NAyYDGLflEeDQ65Fi8Ku60JoAXqDv5fTkm5t01wlHZtH
zHhH/qNEDvIGUSOkRCMTW9dvu4OP2HxASaMboFzQ9lv6JL5tGYqwrPKXjW6T/lGv1I9gbsgm89Vc
5SF07pFN6Lq5X2hdPWZ9bUCsr9nESmRR5lYN7vJpJsLddl0j74zg6OvYVJUpapSDQ2sUKAFn7gQB
9qWHHJHnzHdV1tG3iUfdSYwaqlldnbqf3AVi7XnairSC08GwvBqrxFHAGfMh09FY4grTr2YKhnvX
TNGGQ+0PCYH27jG2El72fVJjArsLxWUjk2TfuVm1gSfieKADFUeTdBBkmJk5MtyBnM6zkEXc1yOy
V2+svoLA2RYN9fSWWkT/vPFdnfccspy5rCU/he3MdsgovVPdt/KEgr/f1F2HVJpMiNYYPPW9p0z7
dutEJKFI5Xt+63O3P0EUZ9gGSzLBHClrvB3ctJb3qqsc5Int2BYRqczVqDMjC7Cz+qe0D5xd6/Ck
jNQ0PIqoztJiqIfoC3oQ4iDrUR2CsA4A2I+BNSU8gZG+Q1/Ke3fkGB+tm9h9WnfeuwyreeNzlDqw
5Wi7UiWtPVEkRAZPmMhDN7jOIZ6FuYd2VHSROp2cytbodDMgtl81aYLybUDZbETCS7cjvMaBL3uZ
L3EPNF1xFNYOcb0XfxjIifWCNEWXSe8J6Hw07G2DtwPJD6pSyEX0mzDWaDqD3OemeZu26nHQ8KlU
Uvll3UEkMa8AN+9XFYEkt1UPltUyWbF3nQptpqQN7xXFrlON4JfLPGRPc5INJVUSo+d9a2RJqpGX
IElME3CDEKLms1+Xts7k3VILneVpOsyPlZKjPNTaGd2S9W4EcCSs1sfrbYHYDwVgAPcJOWl042Sr
5QKIneMLYHdyQxTjt0kyNCdpXbEHyQ7ALY18uAdCR+zYiYpBVHx2kfsOTndLlB2OEJzwL1iM0fQo
5uGN6Hp91WPUbxdN0NWse2H2+Dv3wo9rJLQovJ4aszi7WSE2dSAdXSbDnBzitgWqwJZqtyweMNWK
BzesteMbHS1cIJAoXk5jhKbYmHW3zHPUQw87upPTu9i+S4Ahwmkk41XLE34pPGfIUXDD5dDlHtzV
62F6nJFjg3sAI73PpKPY/j2JxT4zJAXqPiFZQuWTomOrHLEBj9J/d4dsvEjBkjhCpHc6Af8Jj/UQ
zrtA1o9I6eSNh8j0WaQOaREQLaQAvSHdODPoJCA/Tt6mYcRsU8rrAyPE2/iTE3xu6ooUiwOlH8AY
mBWQEMPouLeUqGLmEw0ask9djBbmuqcRXQmhZiPboXuB25+9jGu82pt1rroE0QizvtJnN5km8+VE
XP7A/GW5rFiV4I7b7nOAfthxaDrvwkDhDjEKHN6vs4HFl48NQCSKkpit+3l0koekk+F2ws8daw4R
ytb46YlEBDLLOEW2oUMFQBF3MVfWOnOcO33MDynwEwgycYO8mlTJja949DJ2XnbFCVimsFBtlq3D
B7WPFlEVkFGOLSpp8NGrimQbVI8By4NMzNe97/dFzcZUlLJuvBcJjuk2bSopt04yT9sWuOLG82l0
wKjAeEvrsT8CblMlczLI9XmeKKjqxE6GJHuDQhfYrbwlMnc9KBpM9RDvaRPEW4dq+aWyHQQB4Nm1
jxHsKiitTOmp9fC6J7RLfgPFbrnEPOcuthrWbvHUlClNwk80QuFObNfec2fxrrmF2SM2WXYZIp9F
7u0onCJ+0mGOFvR7i7I1bQ6GeChFkYObYxT24lr6M3+S0Dx743BF/7yEQr2EqDayPBwoeEe9ChJb
rHXvMXPm6NGRbXQJoMwpom70go01VbzpkeSeMlQYN7CXciC5H6aqzzvmx1+6lmSfED9hSidiSzZ4
I8VVOC4eRpeqeT5YbvUtJbBIyDvdZNsUqPjGD1W7nSKt39QwgCihGmNxFMG0uMF7vUXwsnjlAt/k
MEiEo5NL5RYDQ+QIJ6Rov5i+fUjtPPd5OrYwlFwSRU9sAjY6T5W3q7ssugIkmm4VXZ5103YQZlUT
vTUNYUfgAMOrwMDJzm8bH0e3sXsMTARlk/Qghw41deFWk86bVGMuO3RIdpk1PKbFiB4FDsjI3QXL
pB6rsLEbD45vJ+o75mKVYjtyD/XIUmX2KQ0cu3fA0PtMlXBOk89cMFNMdd22Kjspz3cK7bjk0cVJ
U9RtIOYCDhX2NBgT3Dht72ycaAwKgxEw2ET6UzfiSaXpPQV369mEY31fdamHqj6ER3rdJulStK3j
bb2xJXdZJiGJQhqIeqSWsQYyMaFe9VwlAoVtJd85Qxbf+kTFmyTkgH9T6J7ts3iKSh9jUTs6Z2op
Y5YkR552cZwHgASv4jmsR8xM6mnZZ0NMj2QCd7wBgjIMWfU4oieAmltJBjEAWUXXg6XwS4CHxKGH
RdbOQbusQLuAb90phcbt6FUPkysmxNrKYibLHb6GHCjfZhaj+xBEE3Rxx9GjBVjm823GabhLyOrY
BJwbLxbeZcjHMrWlYePvnKVNH0QyIvVoaKfeqTfbkoW+SvHds/hgs0w8plr5u4qK5rK1UXvFADBf
ulxB7IzOgYQnVZMcIgf9w7xbAvYGWfggvQCMisJ6Sawyucb0RAmVmvGiMhG9A1ME5pYRrzEWq2ug
ibTxvI0Xju4xQdn9BbCAwrvoA1UoG+h5NIVL9DLCY8oLHwHl0BHqNiGU9HjkFqINDEzeiRFbalq1
rSak7th/zPltTFPn2uup80oazi4TVMMgU9UuOJ8ttQdMzMabGHd8N9EQCkHQja+P+JX6JIwj7nlS
AXIQlfc0+4G5YsAjPnkiU3fy2yHWjQO4jlWf3RF0P258nbI3nPzjFtGDgaGou2XHBNrEmE3oxzwl
gTgZBXA+h+26KiLh8Q3k+qsvGTdBtxnt4OFgS5yLobJOWbma7gDKdhs7hu0nKZVzEwCiBLw3BaVR
jf6sxtb/DMw9ePONC3nXflL02aEs+Y22dVj0fsjR1kQ34gGa0+yuG1n0AE43fEla1wM7JbTZnjUj
IsaY4HajQcWvNIcXaFBD5sPRhG1bItJrHWIwDydE4O6n2AVttY/nZrPE8/xoZNSX1CP+QfgJ3SJl
yA66qvmdE/W6hCu29xu8leQt+jX+dWiY8wUGqhPbssgfyt4sEskvpO02olX0rukEZK/F7KUlnaeo
8Ia6GQFR9eKyDXp4aASaX4I0Im5HlxEPrRfVXCfu0N6qqWluvFaKGi4DVbNXEaA/gfGGI6JLve/G
KtyFWqf7KJzH7QzQdkOj3r1qG1ptwGHAAFGrwBif6IjGERTITlXM8GvROL6LxcTvAe7RTcSDuJTA
GfZUpRq8DYtMFTZcaXszT/70XBHq/JagWr6l6WzehirWx9RZfco8mOMubCAP3ZQB5IOidHo3cyvu
ggAs+8JMxoeyPtzEuqRtjpmInD0a8um+c+B4FUhnEeWyRMC2M1ZVu6av4iKFYdW0zXyHlD5h/t7x
RzzY3kbDSxN1Crr2OFDLdNHuhbIpwzj91CVQAdELfFfkgLYCmzK37NzRRnB6Ez00JuaJNXeRMn2a
e5HLeI4eIXtJl9hOW1i5RIfaN4YUIVpqUUlQo7wAagTHvvVgR+ZwaaoNwkWwURAhPkHzr99ST1mU
QEzojXG819Hv7H5ZNLvqVW+L3pnCfWS88JrN2bifKv48OCze4KC5WxnGyPbMXQ3rlF3tKVQgLkBX
hyk57JDny6sZim87x2mdq5YBg8wUUGdohqYP2oNswER7fqxbEiHKhwxA3gz9eCeRBdEdu1AVuK0q
zJAKTh7ojUk2XvqR0ZdUeRmojoGiGzGEskQz4Rnindg6csGTigdSDEYM13PT3ZCYkJ3X1OzFzlzl
c6XNtTPprCs6Y73Luo7b05AEHFZsvgOIjY+QGrcdCcsshYJchVHGOk9rB/W/7WH5loPaS+Z8Bp2A
ll7b1DeGS6dcFObpciVc+tpZimPP8+ekL11gkocsHmP/wbGGDI+MOvIBwh1Ng0FrOb9oDOi9dsDF
bxmK/gNzkuqU9RE7Daj0oiLgQ4MRjq7RcdFWJIFeGefmspYZ/lo6fLyDuV+2m6O5e4MGZH2dUsQk
qI+7dNkO6I3cWTqBYtBIAm2Z0PcKgjZXga5dhJO3VfZLG4ZmW7uOfddRlh3M4MBiCJ2yB39Ry/1g
ebuZAKQWYTgmQxHXQqGDJofbsZMVTi8/tvhptIsOLdcRMveGNgzYtF0e4WZE59yiyQh/k96nt0kk
oVflDe7gFb3qUAtl05ge4slDFia9ivfbfsTe2YQyXg7oDrXPmCCH4mQiRn+YczkFwNsbdJZHqLrH
zk02+P1zw5PoWuOl/QqFeAnJ8GUS72ONZsg2gbLDJ5YGsJKSJhuwV0Mf3PesrQJb2ImZq4AkzM2z
egybsrIoRAsvqOLrBoPATx2mH5KyY5iX36AhIi/QlA5eXG92b1AMhju3duWDL0G+bRyRbTOwVgHE
zNGnVXXjq1yI3WjpTcWQdqRMAefmrIoYhFBxZF+jP5Ne1RXzcGzSuL9pHT88kmx0cuBfXc7xHwSJ
QxetkmwMBSQNvTS7Sxq8uoU7ZYnaaunUl22dUPfQ0lWcnSAXezKMzajq/fgOFtze/ToX/IRXw15J
fJUtZxjop5jaPgABgMJbP7TZzlZ0OGXBSG7TFJUtmkm1ugUUp05Dw/hxGYX5XEHJ6qtf9fxi5ESg
Zzy2J6Z6gxsfOPmMx/bS1OHQbODk05deF/OvQzQNRx/8umMQhV/qFHmGKwdvn0aqK9ky0KMdiEvy
0cixWPOuAt1umD5XiZhflB7sRkQqvEHBFV7WSVtdATTJ3BxEjO43PWUGsqqjKFS4zEeKc66oYHpU
5dZoMaNT6osvtJbtph3ndtsJ9Jqrca7QJAjCk6Qx0hCy9HdhC2u4oYlA7k2EeYuYj4MgcOJX0uno
iJm8aqNBW0LgnGh02Y121nmMpi7POerCfbKEqFB9RUQOWRuIaEPF5LpBYvwEoRt5mLxgcvJp8Zxy
nri5kqgrUnipxtEVN6y+g6GhfZp8FWEqQ9oZUxGEjn6BTmPdlSONa3wYj/vKaiyVQqUBiTDcsoQn
riTOVZ1PHvgHHc9QrgCJCMyWD9H4oAavOSgfDgsLT+oLDQzoqKwOu2+NBUgFjWT6hP5Pew2wa6hL
jFSnxyYYvSNenW7rNiGGJyat8wWNepsPHgVfokcLO0tEswubODq5KEA3Jp7VLkyUdzd7LTuMSzDf
x9lcH7jXq5cpXuS1p2qkvO7cIVHr/Wgf8bB5lC6bL9MJ5rxoLXn3LkREThDGYJ9H5fC+rIHWlCql
IXju6RJ0BamIQoOWJCnYDUa+Dgm0L5ErLieYpQ/PGi31t8xRsinYEPvJaeoNp0Xlz2LneWwGtdK+
p6hKHxaJiV1w0KYN16MpeYVogTaTu/fDYMgD8OyvyThzvzR1y/ccPUv0b8ea3AJ1dvPetXBN5cK7
6BvWl0vqwg5uQZI4g+lyAK4WyKKiTQUKSpcaFISsp5+iOeY3IRgKp8Cz0V4lybRJR+3c2LSznxW6
o7eyIsODo6r2VjbJfEBJFCJd7pHALMgKI47CctPo1vuMCW4QPBiLvWNNJTAjccWAv7Z+yy9CBZVc
wqlfdtmiH92kX/TOcf36mi3ZcGlYLH7zjTeeQgsN1hLT9X7JmHCuIfkx3GTLGCGh1O2V7DD5Cfif
oiwFz8VLTHfRAmeAXRkcNxnQl5MeuuQYwN429zLJ9gvxk22MjvotQR9qN9KWb7kn/Md46ZIrD3nQ
Cflos09icGh4HxTTHJLCwg/kovfgNRlOA7ZXzOlR9KH/lNUhve60eIn6QQEkmKqdF7ZkNwPAudO9
yX4byETuQBwhW+5kyXWnVPaFVlH0XjfNcDsBp7wGeNdtokWavdYxvO2biKGFGcXNXlKgjXlPZba3
nWKAjSZavXQIF7CIBGgeFg4i4YY53Dllma6vQhi2YralSV45NJD/D3vntdw4km7rF5qcABL+lgBJ
UaS8rxuETBW893j687G797SKXRTP1N2O2H3XKolJJNKuf5l55avFuNPUKvOyYK4/UE+XV5NWJG6T
1fxMKc3VIHRz46hC3pssgY9ccnNQ+SitFh1F1J1E4t9yPC+oqXEEsC+iuaCQLTUkdVrf/sh1VV/x
ifX5UPWQhPpZcVytRNncTkm5m6AVLLSinm6aPuqXwurNi1JtEpLXUsqJM4tgtrDmAXOTWZi7siT5
eIi4QLqh31lvUVGS3zjFvsXaPGSjO0GL4sBg9xWKTLxFtqUOK7jHs37D33ewVGS1KiySQNhAlYXW
ddZ5yU6+auHjbCZn7nZ678fmouJYuyy0Vl9OQ41acNhXLCJbbrQ6UN1E6oaXtly6F7GV1XdNOKSh
2xp6sOWMnd1Mqd6zfOW0D2jgEVHbepFK3urYDBZwjtk1H0btqiWW9uPYWms6UYIVG1y0EqfRd6DO
zdKMDM3FEs685DTIji5HQv4GNL9+NsYXnZa0uwJuzxX7vfEWUs2HJlRE2eQFmDvUy6qX9qXRiGSl
GXjipamFOUyJaLQn0tPPLlVfJSEhjoPGJTpQ3qiEmr2nKaMGVpC2DpsSOAJSbrqypZEmCzPqlduE
m+i6VdtknTpDf680tn4FKYwA57IxdbmQSUHtwwiniNqJOYC/s8W6qdpXSyph9YRhj2zqRUaG2+Vo
G+kyQRz5IThhtYvWyPzLdJodL2gL8dSGEo63I+RGTyv9uemb+LIaDUhGcWe/95qaUuCORklyetwX
N6IAkaPuZ78Z2AL2cBIq3qOwlPncnCdCdi0tv0tbP1112oiSGHvJykMdE56nbal6w2xwzM38kWux
M0Axj6Zu2aSB9coN219jrCRb11DS+HvkJ5ja7/OH+1Ezp+0Qxl2yqIY5KDy29ww3cSd4z2PZ3ckI
azbyWBrjxhYWAUT11D30eeRcYn7Zb33cgtZVua+3qIlRjnxIOV3qZZ2/K5TFwTA0h+N15V/4gmXM
zeYQspdw1Bn219hsg7igfNZ3SucKdqnb0ecCXQ9+6QV4mrmcioanglX53JkDy1iUxRyZC9n46o2K
LeQN1TfNG6wpXFqNM185SQnxWx2KSycaIoJNeqTXVuJkL0UyaWdspIigDWIFXROGXkGcps7WT1LD
SoswCKy6JDtrcfM6r3tL8jMz3hmlMF/6ssQnMWmj74NZgGpNippvKP5PdyJWyoCFQMP4JDOsrIeX
k+VXU7t3001kV2yJNlS2UdTyndpofq2yMHoweF1X5qRZz9NgayswL/WN33PeDShcbyUvbjP3lrnu
wkF7Z/zXz0nb5Ouky/27qcMr89JRSkllwaS+Z7Vtd52xOz5hd9vejnmTXI4WmnonyY0rGaazyxBR
N3A1i3dZgrWwMKvc5dsnww6S1LPanCPaaDeWW9pYgYHPhcaV43T9dsDr0Bv49Xv2B54o85OxXihV
o47eWI/ZR21MlGRnx0mvYp8FeZHXRfJAcbq5p6Ojzg3CsiVHSM4TKT5jLdqLPKkbZZX4bbBVLSgp
3C2Ef5HNjd1tJnJqxGUegpL1k05BMi6sC2hnXbciRiZ5Frqf7HxFVDdclaxr1cAkaJGziXwosZ/t
ZDEaN3KK4n5B2Trz6lbFQFoGw1UfhMOyJeeNaJNK3FlZol1Pqsw/KPr6GE53mX5X+7p+Bg/KXBZi
SLZTFJZvQcTtbLT9eWtZSvZUzgZV7halemj5jdvEku4JDGU5920CtJ+Xr5llNThdZEl3WwUyPqsV
o1l2aZ1fJ1Eh79UimDnzxMpqxFr3SoXYufFhvZzXeWC7UzjJVVpOWJi3LVeTYLKzcGGXVfqidrSg
a3l6BZ7fnnF6lhccXcerwK78XVc6xd1UGdlH0VP/B6zqo4sgbqbARYo8n2kNJi2LcA6Ub1rvEKFB
UWUrhDadE6LDcVTrmpU16Opbii3edlSG5KFtxLSzqdK4RZYnG0lkrWeP5nDZB3VzNhM3uNYgpq4o
BoSs4lOKul6JJSQ5Ke2lZiXBrh1Se0V6YHBfccB4ImGDC79m+rs+C0gDs+f2Po2M+EXnYb4PuU08
ZA+VuI3sBBg8YVSmQWZealNjfasT6uQB4hl2tilyYuoyBXo1teovqFdoipt2drQVQy5vJ6PZX0RU
/1GKLAIg1OxxXdZx9Cwg6bjEC47PDlXVK0JTBKeWwTpr8o7ajVFlyksn4LooEV8VMm38ntVivBeg
K/expoODFVp5HuUzk4oE7UvTbvcVAVX3DGMcvbylJh1DJ/o+hGO8HTjdvVf1VM+Uf23lNbOtOV3P
WkzOYMc0f4OXW/+A99heRY5OtHGQDa8qpLEPk/syq65TcwM32kXmpMU7ZvrNNumot1GMMpuFA0Su
LBJsi9gURV2/RFrYnlE676wFEJbsF3nb9qsyCYIzPQ9YqCUE+3AtcA89D0o1uxmdUDyWrW85riOS
7CHtKUG3qnDONMTN3mQV/Rr3J/uSi/C4ntO6uBilg8izGQvhank1bXzTKjwjMzacEmq5mHKIF4E+
5O+5BmwUcIt5LS2orZ4YynqrYLl3ZcSB/70qQv0yKmF3uQ7k2GuL+NEPrNIAe/RO5VpZoThdlJn0
r6JKH34Iu7LdCAYhVExF68RZEuDet1DHuZ3czO7Djzwaik1UGN1KNrMPFubkZyoUMm+cTWWdG354
L/2ofxLMyG9hlyWb2tC7bWep0zmbO+hHZEfDdRAaZD6PNocQq8OBesTi8gM011oZoWKv5FjzvMqk
3g6UTM7Leqyv/qVloQqLTjoQ/4J0OQRDvZzjToOLGA3bIQ/ED8WslJc+M6azHgfXq7mT8VMJcvpc
tBgDLChpAYdIZ4o3g1kVqjdCcNsME/jbgDH80nQy7aHpcnmVJi0mMEwgCCqJ45WtpQvCK0vtTeN4
ugMJLrYwFJOPf4GTqH5i2nAR8BheUKyikmsocQL7oxT5d86VCMIgE7ui8+dlR36CW3a1WCe1VrEa
RBbUZ3ZJv5u/111fXHJwhhgmxoSYA8MU7R05iJT7IVZGyiLMq9KL20h+M3BjB+rk+LBTYLKeWRAa
qZDF6rM6yX6lIFoqF4Udhrc+/MTzTsSdG41lelPowYWMI/OFjyVwXO/FkqLJ+GBkoa546hDnKyh9
3S6ruD6YXNu8JIQRX5cTsHM8BOz3AdfzaOAkaHRQ4kPOqzM86ZdyCMO1hQ/CXSqteV78q82TLGjg
gXPt6FtXq4SzSu00hnoKZ0frh/GRSsHgUiDhaNP6Uacs/DkHN4LF+cbBalxFVYvApAlCZFjKYFwb
tdLdjeQgr3syIhHydX3i/qttQtMOtTQ8g5baXcd+pN0Lc0qWthbEP/6PTtdOe3nR3jv3OJtuHb7m
P2mL9r/+l7To3+QbICrF4gNWIzIiqGp/SovEniyn4Llt/4cT9x8inarClsPFCvs+xVSxQ+Kv/iLS
6f+2sCZ1nL2BmvUHK+2/IdIdKusxBiS/d28Ra6P0MSDn/cykgxbQ5XF8r5zvc9Y52k7LclVdkJHg
+nfh0z4QrXVn03Wu/1uJ5p8t7zPJ8T5BKeUcqIxEb0eZHO8G114Pj5isrBNMQP5QQide4J20IfmZ
Mrg33eRBPzW3Fz19opU6Iq56fbxTUs+/2ds3aCT7iGXv2u9dhxI1Q4l6ss09MfBvmuI/2zxQocL2
UZpxvmuW/lqvSPa9i73MrTzJsTLDo6N0jc2nYQczGXfj/LNU7J/k2YOnPFChVux8eqDc6fhS5Hfj
AiL2TckbnM702xMtHVCB/9GfjPjP/ckJAmH5+MezTQ9Eeu2tzhk1QbriKr7M14gcTrT4c2+CnlEl
1KSFC4dhmbjzHAyYtnTwbTe+7XuzW0dL4epessNFCjWmvxxP2OX+PFz+aMwkggbxqUOqMKLMnx9v
prRgTvXr1N0OyUc+Rm53ynTvVy3gA6prGLoRu3iYoaW2taLP/qvv3ynVQ6ls7OnjRIf9/Ir+fAbu
S+Rm7e0P5aH/N7webIDaV1gJz8Mr9J9z+1pnQFjn02ZvUlKdMGk9cOP8qz0WJYPrIsHZhy54FvqM
Dspxsyw3yjI7K26qxNsroGd3Xlbdwn8Kb+L1KTsYKrU/zbJ9swbeUPhcE0Txi/jB3rHDMkvfojHo
zvsuiR+NUW/Pm0YLtmbbq9OicqBGeFoR2hycpLnlvCcXY9lE1zIxx29GbOSvaSz0Dbt3+GqjgXkN
8ky5NXpTXbRIZL0IPi/KP64ifpj3uIQp8cs8N/X+7udYHpr6+SLxbUO6o8zEu4PN4FUfNfIVmCeT
61hRhvq8mhoH5VnRmsupMPObNDDhl3bI4YSHg6BxC9cI2qcajcprKCm1LrJC9D6cQ7itYEe60KtL
+D0JPMrWCS9yainPoAFpv+2MIXsN+jJ+h8uTrAZNpil+fYr8yOGoEQJv9Wr0bGd96WkxBIS1ObZ6
utLnUrkf/LS/GuGi3BIx6qxMCg46oAYKjcdGy7A+r55b0sEUzem2LbRrt7PKZilQUXg1BegnX+sA
gVKxrzwnFn/d4md+nSszgEbgW1m+0Bp/CN2YWnruVZGjRNvMrm0Rw+MU/pq4kp7qC1jiQOSnZtdo
A4eiWamVaf3AZHX4EdnU9c/ZJ5twWQdjFnmq0jXiLAhDkEB4vrY4y81Gf4m10vRh9s3RGciwfEzn
Tg/cvZQuXMD55NbIgoyjtTpDvFwIlQ/3ZNCbO07JGkKr3je+m9UUfouqVAlwidMmfHVSv7pqgzrY
Br6afeCCP7k4N9uLVp/Fba+r2SrMGtP1S+4j3IM4CWDT2jabdnLSWyLtw1UfFspubgQyrgZv5nVj
12R+Uvd0XpTaUM40NdlB4Vhnmt+7gl0DtaAyr53WTC+J9dsrbBTkl0bW3UwyDiHwCmc9ICF7ovwh
30Rkti/WKJoHKwyGm7gbVW5sQ48yrMWf9L2wAx+yjlM9QyvGOydGtPPWx0BHZOk1+XLuGmdnpIDQ
cADs8ypNKN6TE+csKrOP7rsKxMLVVU7DuSMots9RtIQKhMcvBBHAfFO7r+XsvA0tripqPsGu7Lu+
eu5wbfY6ENEJT4E7BgfIG+Fvw+Apjk81Ysq5BhqlVnkzasF50XFQeAdn7i8VSvY72O6+AiY2F/d6
rWuXc8xUCxDqLQywiMfSqghhR8WFhbkvZJa4+p7BNwUlU4aJw7W77MZNaQky2eEMFO7oiHe0SOVL
NxvZRZXJ/taXLUyTsEe7Sy16tx9jW7DAeQtVR8ACz9rzCMu7pa9l+jcZRPUzwGZ9J3xVO+8qG/9u
pbC62zYswqc54XyxF3CBADbqqh4H6PtSl6y0vnA2VBPknZb2/R4QKjagCZxyNDnUlOomfzU0me7F
88TpHyob6xelruUEa/KikwVFw8hU3DhujMu0mIZtWPQPgB+B4G5AeeBG08r6Dev6cOtEY/hWZdzU
g7wxl34A5gpYF7oVsvHVaGvzZhJ27A5GNy0bq9ehle0rZVVqr1OUxLsMNvNNak/Zdd9HhUd4+eil
etxc5AaykAVnlPG6amT9So2sGOER1eMKlarzDpBVvlulGuDoGBfcKbndBy9Tq5W2WwZluJI2OKbX
zroVLgeRkGyTobTsuzx4Bt/V1p3dTrpbirQFNa40yBRh+vIHPRa+kNgUgczO0G4Jr1ZCYJN2gAMR
+zLKF5Wqk7JiIMumCDKql37fTWe+Y7bfgtEp26UPr+8DMT8uZXgaK+e2OtctBbmkp3wWU7GrUwtn
OjVq7sykhbcxRbLbVEFjXQxlCflbhOVzo87lAwp0iU2SFtjbKCnkNz/O87UzJgjDdY1XP1Yl/HNd
2JezHafLUKEUw2XesF6iQWAKFju+vgyncTojco41olSVCBVERR6pzvK8F3pHvpcPY33by2q+svzO
XmF2a7xC3q1wlIs6lK2K0sToHHJiARdJaPQbVJjT21xk7fciMHA8GULdcA1gy/smwo09DzsTSLKH
zK9ERfddEeHEVtXrTwbFhG+KrKjjJp2zyvpo7wWodMM2Y1g++Fk+v6VQ5b4DoFlb0YqMmquRPE5p
oi1bjdqZUcAjqLWYYi5fyqv7xH8WHZTfeJys+xSmzTKTcprAx9Si2OSj6K/sRo13lcE7mJqGKCy1
gV2E3CHZUy+QJVGbl8Z1IhuIoL4K2Xkxj4hZkEQkdrwwDaO6M0UtRzSvxvQ4xbH+AAOmWPCY+VsN
b5OqtR9grqqDiywhy1fnmSXtH2i/xTmMxfwHXgzZtNCHtFvBFG5++JYWJ3eIYIcfAZjQlUN+rNe2
hhItQ71LdshIo1UYKXITlYBaC21C+K4bQ/eYUTt7M7qhL9zADOJvtTbADEBruilb3V5pYZ1cEWmM
/erQKmtKtsV1WSRGtADMiOCmW9MK6A3DJHYraIZhmMm3JpnNF1HYzsNMas16ykJlNbQjlokd9caF
0GS0UfwuW8VSz9fQHmRyPmstdnyp9M+MBFkxVdDh0i9lANRBIf6qknZ9rptTey00IzsfoiRvFzJt
2g8IQTA2gLf0TeTH2brOADSg5Uy5DpN9qJRdiY59emy1WfnGmd+vEcXv6Uf8e+wCdZm455aOj/S9
6kW7kijI9W4REyiYUXVJtPEhVSdtE3EKKhfoTiRgTTKKZaC1qHw7owquZZlbtxxhVW5JSlE9T5Vi
iEU0DaPwFOEgBs+m6QVIvl0XaEKq5ZTNKQ/RlxeGoyYxRPusetdyjWXHSAvIVGEIF9uzkOdSW+3S
aN00srqe0F0SyDQDateThkGu1erG1TxoIzkvf5Q/8ZJIbpD46ts0yyl7t4Al6yASo7+Ie9IUUMy3
MTWDWuARZdVSXeRZ5lwRnNUR8sSSdafLsVFdanvaZjTH6EwpjTgFEK2QV7SNY24Tlo9XMx7bH1Ky
UC36yJDSjaxKbOFdmvdhhwptgdtpdumErUHWexupiWuWcGiRGtnF29zbs7JAiFduajaTXUKE6vPU
qDBzRYPpvlpbSGUN6kkLQDc05EHeNymWPS26mQDhdgjfPU7gxQgb3lfY17W2npVGeSkpkO1LIv3k
4OXPH+wTUDKBJkcpPcuhSo2iVmKUq2rZtdrM/R3aGT16KZpUJm8TcpzuYsogeWwKR0Z7KmfXu7In
S7cP2vB7PnYYEIBjh9ayySv90a8C+xzVPPc5WBAU/iwOtf2g+hb8Rk35aKXq1ND+K+inPZq/VT1Z
1JwAzarv0mrFXqZUPlDt9zd7nhfnZ+EnzQxzRVJlnzXCzrG7GK3NCIWD43m2j0lsQj1XqAM3s3lW
1n4Mo5Ldl4s5G96zhM3PWjklYcyrsWS5raO+u7IERcGFjM0BfpBfI7AkW4P0jtj55uh26c7BMD3t
dUe7SJrcdkY7ybji52phXFUl56MrVdPZIII4RTPIfWC+5HhhOE+jUsYa66SYkyu1VAyO3hh9g8OA
Dm7CXKbbNPAxLBUD5xzLIveIiGJFhfwGfz8jFzGlbR2JbDFeVf1QLu3IYpaYrt4rmyi6VduJXXoU
hJ2Y+xfX2+Yqy+DcQRW3x2hnOeQ1eIQe4WyBhYr6qBZlfGHHQl2OFAJXzCAkEHnTX6jk+7lZicrb
2U96pYEli4SpeGo1FUIxLjrvlJKDRRnKABs4AbSjNDAv7UzxAoMzeDEn3aooMVHSm6rc+SNmikQI
pQ8w+HyvtMfOy2L+ohtTsbSzWjsrRUfteXDiNYLFbul0qXMmUyiHdh6OZ4YiMqoQtlg6xZidC/u2
M6cVliRnfVXoyOuFsiPwxbnm+G7MbAYO/NBCdigEIzhmnJyGN7szbemqY4XJTWIZ9odV032Db+fP
HGXhSrq6Yqb2g5OVURNCqRnm7o5SsSE9JBPZQjHi+h76TXeJcVHMUOfms6jnSuwas4wRL8TIsCbw
aQWs+UIYnH4WBXX1m34WxbkaOqn3X1/7DSyJsFAn5of/tAPUqUL9hNPMR7MMbs3H5sK53ANr9sL6
Qdz5g7MxTrX3T1zm5/YOMKc2mwLDbD+QN8BdWFYXBCQSdJdfsn8+AIm7Xz/eP2GTn1s7wJ2ARIO2
az/8jjoMuorOQr9FqezrRg486/7EFD71oX5gOBrYIks7453EDaa2H7rFrYmdW+EmLoOlCD32wHb9
/4FS/my99M92D1DKvEaHZc4fynqCobIcIDV400MArdZNp8XA/QDnQTtxQbz+7Na/nLn+gg4PrMAO
/ve439f/aiW8VBiwx7H72w439J/A+z/+4E/0XpBU8W9cwPdKeDBH8w+x+5/wvco/gDlxc9UAvNCF
86r+ksHb6r+5SyjEjqBxRfW7V8j/D3oPsA+sb5DLpu+DDZ3/yhnswJtWEMCA9zMfdjA8O7vmrNzo
0PwGGz71sohq2ejLLlGC9MkPRu5IMXqmVzXrK/iHheXUoueopjd6e5PmuZa+BaMxmLum1NPx/VP/
/QKE/hl2/J8vBdb+M2Q6kv9nFlaZ71KzTl4MpZYPSNevv/7wn6f/3x9+sMiYtQwJcx6yXdp0NZsN
9zo4VmqtenGj+6uvGzn2BAcrJ6COj8hJZrswUzOuQWErKq8ZKp/x858R9ose+nmW//0QB7MbV0aI
LhT+dlBNkPymwbyOnPmm0tPpBk+XE111rJV9F36qdPS1FcfzkGW7IJDJbQotTQmM7lwdoaWVfXH/
9bMceyH7PvzUSl4MBTY1EKXjmNqkB19Mi878QUNeFRqNVXtfN3PsYZjLn5upgQvnagjTXQp9V72z
1FzJ1jBMpUo+O8ImrjylKbAb+rq5IzMLA7Sf22sMAQ8mLGCINIEJfdJs5jlbtz7hJFcxRlUCGQg0
1SJbT6ibwg2/jfXDyhJcjP7Y3dsJjQcXFcKvutqwTiT1HOuGg3KEWlOl6NF774qsuUSe5rjqUCoe
V7cJRyQlPNHb+5f3d+Hq7wF6sK6kXAGiwE7tLTYHTygWcUg2aevrvj3y4YflCN+aikDX+2QnASe8
CEUGHJvfnbv2wQKRjlzvVDQUW6OZJ3ikdo42Uqj6t6+//JHhbh8sDYrl49dmxdquwbeGm2bYTvvU
4phgj2Xs5BU1/K8bOtZLB2sEVa5IydC47wCnEmyA/DArvVzDV+zEED/WwMHyIEd7JCZ+iHeWlaal
Z1tlyx1bQ9z69QMcGar2vt3PC0Pu676qlhaqJdaF/X3L01rxzPXAvwBeefm6lWPv42BdyGQEGXEY
gLbMsvD0qarwbgBdjNI8OtFR+1f7i8lgHywFpd/GdQRFdofHF7njVX/vtH35nATABpCmV5D9ovJE
W8deysH8VsIy0bj2pTt4Mc3aKZLgOQ9QxHzdWcdeycG0LqVW9kGnQM7RAmUpRvKN91Gc7t6LbtEH
CGK+bufIS7EOTgAIQ+bCL8AbpY52UTeaZA2u1i2ttIt2XzdxpKMOA75aasOpgP26c/IhvgNoDa+g
udz93ocfTPIRSmWM9mXcBhThHvVstooz1fYNe/P15x9cL/6zvloHkxutYqMg1gp3kKbJ73ClbxaI
u5FkDPe1ZSEpXmIKKdR7eLdB+yPBWE15adBNjPjjtZ28qysKofoiworNfolS/EXkWTfWs3qNiCjv
8vXXX/TYizxYI/CTkamN4cJW2M0PAIrgTrT6s9XG8282cLBIOAnuGkKa6nYEUN/1Mh3WcaJyc0xF
8Jsj5WCFcKY89C2MSLcTOuRNLYzqm53I+sQDHBuHB4sD7O2ESlbe7jQFenFYTeLZmNHsnFgP9rvW
L9Ye62A9qEwfAyfdSneCQhaUX9/PbB+0PPRR7odK7vevDhD8+CENmBpE5cYpWVbLr9/+keXCOlgu
nNoUjZBptwOwBj3u7OB7WTo3WmMFt5UZxme/1cxhHJHWFFyqMOndlXHtu2avYtJrzu2mSqoXUSNZ
/rqZI2/KPDwYtGYQKkoGl3yOY4o6CPGMiohLKXPjN5s4WDcE2O5oprW/5aY4ubhs1reZbwF4/d4T
HKwaJCXWoy2EQ0Ul6k1KZxRzVhl1+xMEjiPv+9DveZJtALc7Ziy3dtA+UkxLw3Uoe9O2lgas6Py1
GFo5qCfe+5HFxTyY+wO+KTBQ+34L1lfez8KYdpUfqTdRmjknFvJjT3Qw921KvtBdq3mrO53iQoPB
lKkvOy+PypvJiMMTi8CxJzlYBEKDM3he69FFWWUPotPvbWSiXo/i2vv6zR97joNlYEaJlClFEF/0
UfSEF72nIWhH4M9Nbqgx1Pm6lWMz5GC++0UroCMH4S4ezWZHmbo4t2olP3W22c+CX6xlxsGpIMBC
QWjYv9wm8/hg51nu4eD90UF5df0853Q4Dye66w9v/l81dTDXB1mFfpAX8UUaKY96ggdYfRnhOrTQ
7b5ZaJn1qCao2kZKhfgrxCfm55G3ZBxM/2zviCpRue+K1DcWXYyu0XeawcVGDHsEOf/eazL2zX86
WFc4SiDHSuWtko3pNRZyZDo7qAB/axAYB1t+OgQBlUst3KF6EKknZRKVa2uU7aleOjLKjP3PP339
AOdnrTUibVsIJ8fuDe4QHtpCnrgQHHsJB1MeKlCIP0EY7rowE2uVGhsZwy3+uZ0WLIei+L2VZU/M
/fwUvlMrMzT08CLrawQKY3llREGGEDtpKX9ap8D8Y511MPExR2oxNCmSCxuPr3Uba9HTxMn6xLp1
rK8OJnxojBie2H6A5WSHcX6ebvEUE6vBDF6yzrLcr0fUkVYOCY51aOOCEGnFDkmP5ZzzXrR5jfM8
Da90LXPIBZ+5P+v1iVvOkT7TDya/HOdGR3QTXPR4V7naYONzDEK7+vppjn36wSSHxB0HWiiV2y6o
x1fI2YQwhFCa/oroAEL/ddrDsd7a//zT9LB1mfkmFt8XMacinJOSJ5nE5jYvs+c2NtUT7+TIjvWP
iG+7xDNljoMLDnXhel9HxFKm0bHWm4rl1x0l9zPuF4vw3jn285OMKN61OR31be4XDuSupoPIMePY
YzgTQqd2LEgRNlQt6b5h95I3Z7oPiZGMAvw3S3Kw5lgYa9tM0irCG8Guh2FBTdqOKi+20wmPtnmA
oakMzTBdkShtaucQg5P0KY0HpTu3QPAca+EbVPeoz9oyjz78EjvREwnCR96TdvB0asp1a1JYJ4d+
sL1WLS8UHKm9Wiv8pYhs5/eG26HTMqz8uoPJU942HfwmjK7HOwt3sMev39GRwawdrGIVRiZOlCrF
rdT7Ykc8pr3MVP2Ude5+wv1iAGD1+9MAgDDW9L3Q7W3oQBPPvUlgYLPRtHxIfmSDZYQvo4EquFjP
MG+tyQuNoh+GE8Nvf6r4ReP6flR+mkeJrtm9NPv0ouqLR1mnt5jRuJPASBO7kOdUU9ZWByEw9ynm
ft2Zx+bUQWcOWmyZYoqCi0IRDxGKR09qFJOdqixPPNOxFg46NMGww0wHR+w6H1OQAcGS54smXsf1
3J3YEo5128GWoHeNPmboPi+aVv1h5gMR1dCnuqEa8DtHQ7/vuBYx+iIXhnliMTo2Cg8OhsjwoZdi
7rgjIAym7KjBu+gtJMtfv5djM/VwP0gMPYKBGFxMZlCsfWFdJ6IEJswK2033T/h1M0dezmG5fQjn
evbVMNoNMCOyZyfUkv4S/z7cJLAZC/xeOdHQsWm1f85PI9vmvVNwCbKL/Tm6C9QrP+jzZaJ2N83o
PI494IOz/8nXj7Xf134xj7T9435qrSpRn6WzIXZFGSaeWbWGmxm8fyW2FRfPHbLDy+n167aODYSD
wZfEswb9bi5vbaMJbzpWJ0AOH7/nrz/+yBuSB+MsERa2jGVV3vpcnDc4nGXoDBskOGPt/+4w2KdB
fe6vZNCMIgRL31qTlupu1utJsVZg1cB5TvxY875+liNdJQ+OIYPfzIaTmnRVQlTOouihEje5Ed39
3scfjDEpmyRJ0rK+1VGNbUxbbyEbdLA3T4zhI6NKHoyqwNALWPfquO1naWOZ09lwBw1SirouWmSd
/pKz8Z9Y0o699n0XfhrBOi6CVTAZ1W3m5GK1n/uY4Y5BvBkJjHn/ur+OtXGw22SVUdRIfKLd3INh
3ONXZeNmmObS5tCSw2LffN3Osdd+sMf4RMZFDNz6NhISDq9QtMoltKQJTizFx57jYIeZABcxpE1m
zmwYElah07oJlEGXm3tyYuQea+JgkksjhNQ8Od3tNPlyS0SG/w0lsXZehyzSJ4bXkW7aEy8+v/II
CzejttTmNrPnCV/GXmzLJBOrr1/CkcH7h5by04BS9EK0U9CY56Mz2EkCbdseKlfUSEJyOJoBHEQr
ysy58ar6/3H2dc1x4tC2v4gqIUDAa3ebdmwn7SR2HM+LapJJBAgQ3wJ+/VnMnHPLo7GaW7ykKu0q
CX1saWvvtddiRP263usKKHnnJGZmVmVKfdCVZiS/q1jVT7/qCPXQZ1DI0eXr5CJSC5ExwkIKnhbR
xuOh4Wk+QnZyqrX/Z+n3FPXDOSo4/M9j6WpwgIGQHszrDnRK5EFX86QVcEWNy8ABh1wQeAwaBSWn
4xKl0fx5BjWsf2mhjATRrhJVN2F+TOuqLFBakIHb5ZMLih76QwdyHMEu2k5OBQKDGfTPPyEcljbH
gXdIdFQ1gonuyRXwMr8DRDmo78tQi1yDzJ+1451sK1R8XJ+w9zcBM5MsTFLVdKULxl8HtyXA1aE+
I7JBm42NbFuPdYO/2QYOKtjBFFq29zxrC1YdQKIagKBpRgEeOGx6CH21Rw/4vPLx+njWzfvOTWzq
vGdOkU5TtgSfF2dKUfftguqihz5bDvXmNcgBzmZAVx1coMNtN2URSHrrZZnCSwCHjpW7ZjX8u/jv
zahLLUFCIgr41ZOfIrw9hLdRGIhdc4qKvn/PqWIrjQJK1z5mMLJkBoMYGBXmuxy++zjq5+sTabPf
dcO8GQKYXbnDJ4UhlCM9irJNASZHjbwg8+8JXVah42+4HLY1M+4FH+SBtarxClEkQmlYWd8NCq7G
KlKBuoswoXPxukwp1Cb48vv66N7f9qgp//folNcA6rVo555HSLN/QBlVRF+8JvSrjTtoXYv39qFx
R1SUkN6f5+BhdDSorSWwHGDRmcHKXg8eyq2uD8O2SMY10aFqDTRnfvoQcAlq8QNpQZJY3kV9DGKN
eATR8y+9zFE6Jb7QHghar3drVFD/v9SsKUQJ3zYQsp27BxFXKuwhJ9EEQZo4GURwbjKw6Xh3KZBV
ACG7BJoJ8tPSqnxYhevA5PY9CGkXnNypq0S8sYUswWxElP69oLKLnDGDJNy96tvxlmf+ryGGVGCA
SnmQ3xyUA95l2Yr24IjpGRmiv67PxPv7iMSGI8uIU6dxOOgL90E4CPZPLuHlnJbWicZf+7pY1/6N
IYImqgRAcgARIGiLzyJMZTLB1M/7Wl/P7Tet+2HPGzD3NRdegCVHjEha4x5oNzwl2/QYJ1UGtU8N
dn120WROn+RYDK9hCvWWfd++9vrm2xWqn3LZj2g9Arce8SCfsqRtu+sM/4+0FoqaR2gHiOK+jGsW
HqgD1N593HtE7Jx64wzSQ7fUPgJ49xnSO+wAYiBsXBnM2en69Lx/BJHYOIIkkaFkbjdehnlVB0iz
prmfG0hdOp0fs+R6J++fQCQ2TqABtxyESf30WXagoW78e7BlFYc5XC4g/78s0Lbft5VMQNwQdcgk
dKO878Aodi9RRPURVzvZmCvLMExAHNKGlMX1kj6XLHoUoX/f1EF4ILG4pLJ67dfr6Pp8WRbFhMaB
DzUASDCeIPbggBw/0MtRTUh+Vytx5r4uDJOGUkjj5k0wXWhXP2Ss+dEV1SO2wr5IFDGpJTK91knD
hb34YHZtDtBlJOIDuAbyYGMA64f+9+4kJigO+kMgZhooaLayGm/RmH/jU49SlRlV1NBN2BqHbSkM
tyPDK3TUTTZcMoo6YgjA/YAOg3pETMr7sm8lDAsX4GSjLPWhZtVmOrjL50L8CNTkLa818mL5hqth
u/tMuXnlzboeIevyXGoootC04RCAQVVfJJxv2kHotpSL81HT8C9cuB/jvPtxfXiW0z0ybB/yTJBf
6OrsvtF100AXNkDdBdg1UMR7vYP1Fn1nI5iPObzdQtSXc/Fc+kgYSGf8rpV/B+Wl31BJ+QWkcwmx
6K0IqGU0JlgOygZZH0pZPSEUeg8x6AJKtCPZ2NKWvfYftXoU2Gb5rMcLE/U31O9CIYzkX/4/4uq2
rzeMXvGog4i2L56HoWzuoCrhnTIHFTnXF8L2+evvb27aoQXlLwg/x0sX4/ZuOFUnPKugFTO5wUYA
2jaA9fc3XfjEd6YSS/vcIf8JdjdBgk8zyBOfr4/A1rxh7GyEulJVTf0lUlEN2XCylGC/zAd/Y4Zs
7dN/f37kTTnISUbxnLFiAhulAolEFW25t5YT0US4QbF3HCvQ0F4IB5vANzrpqXoAaSZ/oXpMowR/
QoT2+kzZ+jKsWsRz5+XevDxDn46caI5yAer2GQj+EYTsPbA+X+/HMmMmom1wwIWHwh8N7438Vig4
RaUr24LPWzasiWOLwAFQMlQnXyCzNN06IwAOGeqhX6DUGW58v62L1ZV4s2F1ijNicrLluQHd7ynr
fXqPa+qrO3fuhoNo68Gw6a6IUxCLBNNTNOhBH6Sk7nxb+nX42nOa0g0kgKWKg5iINtHEHgHTyvw8
+9CcOA4xCE5v2NQNHDrvtKZJCaF3ea6dKZugMVMu5E5NhYQwsVMrfQuJoxoQQS7AeL5vZxhHQeSC
iADSUwNKgUEiBLXgCmTsIt5YN8ulwoyTgIPfqM9Ex5+op1AaK4I7SSr/oBFb0DUoJFX/lDaZt9Gb
bQ3pv3dJF4SZW5UOxgIZ49umJ8F0GHgfPdfT0G/5xrYhGZ4+H6bRC0Ac9JQ1cXFESuIxyz7/7cF2
Mod0tJQD3r1peLq+PrYxGScEb+uKDxDZuoCyvrrJ5jX+PTjdBw/Vvhtb33IImTA4XnqKOQKkw6gy
1kjbpX+QFj2QGBJGeV1U+x4Vgfl8hxLb5E9yuEDWCRoFXVYc6vVyuz5PlhPOhLp1cliki9LrOxza
wREUAsVjgKDaRpGNbYqM02EOUUfTRHBfu2FIz52TxQcKjccjGEboZygpbmFtbKNYd8Gbc25upsbR
pRovcszBcgvS3RN0z7dWwDaKtdc3rROECEDSQJw7AhlryIqwL1FTpVCZcxRixWm7YYYWCwkMo29Q
cQae+HG602Pto7QeEmZxdBvhMD2uh3YQdD8cuZWhtdiHCXtjFZQ/4mDGbd1V1RHPJXLjl2voqV7Y
xngs79XAsHjlAHHsuelwQbV/eCI+/ytWkPQDnMg7IgYlDyAO2/LCbUtkmDv4kWfwnyGOIP1Mty7I
slzkaSmStkCitwPUDMCxQ6XHHneZjQmFm6HpCTAfcy8gtgLPUT0UL32GtMS+1g2Tz0TujH0TEWi1
Dcg25xCAVPVWWNkyVf66XG92c7e0kGKhHCGXuGoRye6RHhxxnqzOflg73c31MVg2mG+YPl/6GEQj
rXspF1A9NSU7RapqTtqdtvaXbSCG0Qs3Qk3DzN2L7y78NEsCJM36koyqCWqfE9idr4/E5nyY+LcZ
KmUVKO3nu5kFYJJDqgE0XkOilydoVj/wlpwb0tNbimKso3T8B5AqHXrUlm7YkeVwMwFQjaxW4nJK
LnwqvqD8rkkgt1FsLNP7eQ0UiZm7gbT5EoGwGmqwZ9BiRBA/UOes88LDHIvyAOKWV8Qvk+0XuS0U
YDJxzmHD0WWE6RTuWcTxR3ApXTJwZ8k4eGBdmR+j0YOMzfh5nBEWv76Its1iHBBDJ8gILhbnboaC
0qEcET7WEbLJPfSvDyCFYhuBDsu294wY/wzK+3mUhFwGBSEUH0h4us7lNiTeMhDPOBvAb8m0q9AB
h6INgpgIzskcWrGhqH4uvOyS6/NlObxNEFQU48oRYvm/I6hnDzLz/SdofVTH0EmhDes5r9e7suzv
v9Pkbw4k8OZV1GsHckFw2XtgbE6/1B1cneut03WF3wnQmLgnLaK+9ngbPimpwBN5QmUMWDNzpVB1
54J55o8GWtYDWLsh+vB9aHu/+cIDoiGEUs0D6DE/oCAMlDQ3AaTVna9ROBH/U8RAKgCJulEO5PeI
R1wlDxC5Zy00MqCDN9JDm2YKunN9CebQLT/EMlHU8EOgMEaKtCb8bh7U/DOD9C/y/cuYb5SkW7bu
3/DfN+sAapxAkDhvL9TL6i+gyXssAzUkMp2L2+trYRuAcdhkEL7CfQlpXeKM0w+AUhwKHjAEPK43
bxuA4XDwJQdnW+FBrimS4p4AxnGEsjsIkZbQ27gLLCMwwcIiBS9egUqkC1uqSRxkr5fs0Kd6C6Rn
a9/wAQmv6DRVNb2UddDOia/BWvBUREptFVFa5sgECg+Vl+YgEFsu1C2+iArAU51DU6sH4nnXIphY
YVEzAjmKlt+JkZCkrFA7U7JBHMKo38Ln2ibJOMsRaYgQrCbLBZSwkIiOtPNaBdFOzBEx0YVN7ICc
34XSjebpdGFQif3t6olu2IDlwjVhhVHu1wFlMrh0kIwbwugRNzpkHVqAPQn0jg942ns4VPohcvet
iIkwlFM8BZOEvGsZgPyKgu1qIGH6GAPntJGGNAij/y/XDsrlf3sRkFuHFG9BsouCZ1yeWU4XqFg5
PXFOEXRx5SdQomV3tSCoptRkqaLbHBT7zqdoIuwPv4di6pNywDL3veG6Gb51FYrBv2dIPzUfvRKy
gzsjHSZacV74iNSQzz95pErzl6WdwQ6KxPuQ0Z/1Qvtoq0TOYmZ/X0ZvzlKmw6X1ad384wY0gEAD
NOVDTnLzJLL0YCLjoK6Y1S1qyy+kBqsnYpOJzGbvXDNGnnZZsomOy0Du6lDh1hcGjM2x4+NnCVmK
mwng64272TYG4ykCVmIfVT1EXRAshtpVjw3p46F9hMqhtxE5tLhLJspJLW0JQqTQvYADtD4qSIjf
lRkLDr7LvqaKyOfrc2U5kky4E0EJFAdbMiDcfBYfomHCtVDIrN9YCtso1m7fbCeBqDPLoeR08cM2
uolCqET64H9IQlDFnCqkf0/Xh2Hx+lzj+slG12Fh5+FJ5S3yqCc0PCBhJ8HTuvw59vX8oR83T0Lb
6hveQOOPpa69GKtfLcUH4g5gFAX5FRBU1bixwWzLYngEUnpkkLxoLxp6Ld6JTU6ITEHYdRvLvjrd
7/iWfz9x3qzL7GS8nYuCXiRYcJHCHMJXPvl/MHB8JiCo/jblmt2lTrdFxWIZj4lpmjkqNzJ3hocD
XukH1g94y4TIrrxcX35b88bbopwH3YYzry+KZRc8ewGoR8b5etuWLUwMW89k3/EZ5OoXCMTJBMrK
ECKMRv8LHtbRDdTTNsMClm1FjLtIT3kMomxUUzQRlIVPpKQFqEnbzIWsJB/AkbtvPGv3b5bejx2I
CrOMXmYyBNAOQhAgbLtz1xMf7O5LsFGdZluS9fe33ZC4mOIRB4sCscJvLSYvPy4k2yoStk2WYfBd
MCKI6cXkMud4wgxxyf7sAXk+1ChR2nhWWM6UVS/nXyMYQqIg4UgvEQiAVYvwYrYaxPoiDtf/1RKx
+etrYhuNYe4QT4cc4AJJq7nBqz5aw8Dg2jsvCxcb3pttOQzX0/ertiZIcl38GVHgdOAXb8Y/1z//
3cZXqk9jpkpoLk5lTy8i86AKStJS/AXpZ9D37mvfMG8fzIZF02KxNXXHz6Ctoa9jCg/6euvvTj6+
3jBwSJ94XeWU3iXj2j1z6FN433K6Uvw7YJLbqnS2zZFh3VBZRO0KZOzvspTkP2TRgmwcyhXtRob/
3c2KQayDe2NuRPfYP2mA9xeoYj80rgs5SbCchQlHkS0kR/DguM1Hp2uT65NmG876+5v+yqpaoF9M
vQtKNsl3jkpkcG9D83ArR2Vr37BvBrHlsvEo/JK0Lz+BpHjKkxRI3y1cz7unOubLMG4KSTNSgCnw
nzSCX8unKJr08/qCWVDfsseJQy+GXaseVV2Q5PYuNFgxBKgtmKDqF+Tur1jMFPToeaGf9i2IYeB6
jhRd/D5/ERX3jo2j8iMP0600hcVGTIAgdWYdZkrhNM/87k9w8pS/IIs8gDlSthtmaNnBJkrQdxqE
A3lXXZrKYfV92SvwdYG0a+a/smGequjAs9SjpwlU3xCk3jVrJmIw8sYlB6G4ewF3t0rKmuYQX3Gi
6Pf15m3TZhg9bZkWjc69f2KeMsJzahTZbZqVzT47NPGCvAL7nwRJ2MuKtQdAGxlx7zikudNsnL22
IRiGPoxVD8anEbdgjyo/LR1xS3sHUl5Ns4t+CalBw9Z1VSwQK3dx+yFNoXX8UcVq/uCH/LV2AU+4
vhSWA8Xk0OvGlIG2XS+XCBnE+Mg91JMdYlXNWww5tv1r2DodaFghWgF6jNUj0dCTB624/4dfItnq
BkhW9WAa2jhXbItiGLtSDDJHZF4uhLreaY7YP/HtodgimbQcjyY4sOzctKkGUMVHXgvWfIReIKxC
kxrZsGKs+IYralkTExVYpnLJU+lgb4UD9FNTtvBDoUS8Bd2wtb8u1ZtLquE1FxC4WC4qTuNP2ayG
rz2I5U+7dpRZ3aUcEPK1UPl6mWOuzzILeZ0UDXTYd7a/Lv7br1dpCoWYCWcTzavheaijEKCWgoEj
6/u+Eazz9qYH6NeCSRSew4tAQOmuKRcwLdWSqJ/Xm7dtIsOuB+iFhjSFGLnnTexmaaY/NVkVkPBq
PgfTvjSjH4fGVd7lyB61beFe5rKZGdRv2Nh+hAYV4FbXx2HbRoZlQygqL12n7l9gbNE9Y7T9nPv7
AD/4fMOWM7ddEGcOupeuLEH16COaQCcVHCFkv++0MMGAWVO6sQ+385LNUKQauugR8vbNGTzj9cYM
Wc4jExFIx8IXFCpUd6ru6pumqV6h4tDeeNHWTrV1YFhyNskokiFvXziYdE9coWhugsQPkmH7rgdm
3NQQZuM8iurhBeHrIjuqDNLgB6pI/Hh9D9kGYBjzPGRhPnqkfRmoS28RNHiIKlU8TLP/63oH61vo
PxEdlJgYtqyjvNF07NABgkUffIUq5096LAJIPWtEuU/QWybhcwSWy+qctmQrkPTuuLz/1CtAWl5R
hyg3kdMM8ZOB3UGf+1uVQcv9+rjeNT50YIwrGmq1NGGFDuos/h6B2uClJXoXLh2tG0cUNm4eI43r
JvOUQU8mrsejuwR/XP9029wYB5OUGtweTu0mGZiNTlmKVFXpBgUEefbF1fD9xtEEcNpCeCndhMU+
RE6c2D1Qb5xP1wdgm3vjaALEBlhBSOAkHIrxj6rL47sA+MqNQ+Pd68Ej//ExiI/IWgcILCHBfRQ5
r1EG5ESVXao53QhMWFbAdDCidnEwAkET6gBzIGZNEhACfS5A4L8xRe9Xa2IU5smULrobdBokFMpJ
YMaBpF+YsHq8RdlrQmP3mAfBl3zx7/o0hUjgZsTbsjam98Hn3pE1tL1QueNg0WsUUaV19teuhQ/X
+XzjGPDGd5yiDNxkWJVkMr1yI8ZiV44JU7YO6U3r40BlESwxxNcjFvoJVHmc+7FqoMIJVoEN19K2
8oZhZzFEi/DmpkDvk6cubvMDqLcgUbUvQo9BGMatc6cDUKyiiZ8W5ZFDvu3g0qLcCNetu+c/pzla
N+xadSUoDfzJT7Q7HMU8OoduRCEbo48OATwU18bGGWXbRqaJ4zUNAbqmRiWvJLckBSg0nPb5Nh4x
PQ8CXbM2cBoYh1ya7qwcmj6RrmXZQzGk3bKx1pYxmN7HEE0I//IlSLin1cPM4nY5QJxB7ErbYxSG
iUOtd1Sd7+EYXObqZsbcyyzfCsfbPt5wPEDUNEMDkbgJbQfnCL4BOGfRVgm75Yg1qw9m1lAUMxT1
efC9F66W/tLEfnpqe9R2oab1dP20sNia6XpkNTgUe5LRJIrTL0OGqDhNy1ewU4ib6x3Y5sgw5o4N
YdXyzk9YF/zqqvE77cZl3y3EDDvOmrxru1EEyYBwFkAgDwN4ImFnqdxyA2xfb9iykw3LVMBtTQIe
jEcQm4Ynv8i2SA5trRsGzBy1AHg2uUkE8NNhZkAmF1nw6/rEW44hs1Igg1Ax7rcCzlcmvJ9YXvcI
wVJ2YECxXCjV5ceWbh7Z73qwHpSJ/n0tcOHV1OXwxdgiEx6NX//2ySLAyQeXPXZBCknPYhfcEZ0Z
Ng3I/QwqU3gGZV+zG+jOQYd2ij8VVak3HFfb3BmGzRbSp+ByqM9RUP2Ug7xp2vZDJIufKJW68bKt
6jXL+ptsuVCAYV2MstCkg0JTwuF8l24rNsZga3z9/c1NHS2VhzRO4yd+VwS3otT0Z1iI6dv13WVr
3TBrmkKG2oEsbQLke3bQPhAt5QxRun2tG4bNhE+VF6Q0gTDrdCNQfnXMh+XrvsYNmxYiII0fzzQB
D/IvDU3CJA667ny9cct5GhgmrUYUnngTvC/iyOBWFUDRZ6nUX+J0yje6sFwMZhkA9IZbyDjMftIN
DY3vyQpxh7pnA9HNflV4dn1Q97iBv5UusgzJZMRlFcpNWNm6CW5lkNHh7kEOfQKjG9Cm+9bbLA/Q
0KaAhLj0cZAv2UMERYrPPYDn+yzBrAqoM0X7Oh0QAu2hVwlRZn3kY7RVNmebnvX3N3bGhNvXY0Ax
Pf3C7jBVQGBDpBOiutmuujIoMRimDPQ4aDXJjJduu4pDgg35NEyVuCl8vfVctI3CsOdwyWVTzJGb
jPH8GaSAF1CFPinPf71uFpbjwkT8i2xwGu2v78WiWx6ZKsWlUKiR29e6YdF+1Qtok08UqqBEHnnU
aKg61nrn5jRNOhhAkMZxS0vVjXgtlAJwtM0iIsvMmNj9Bhri1ahyF2+Rsj8MCzZnTbGHrs+MZVlN
4L4PmWOn6xq8NF1ghRr4Xycf+eZTLUGLvK8L4zaWWZQ6WdrRdXP+0QGHe0JyY4G6dLxLGAOcZ8Zt
XBIUHeTFXJ9VXucHqSJxCr1NYK9titbf39iv4kvYlLpcXReEYfy0e0V5SH5YQ2HXJ8jiTJjw7aYN
Ami4Fbhv2nr4LKfAmyGIjfKaQ+j75a+IsehuYcsWCZptPIYlMxmCKMDFhuJgW0UhSMFvMvBxHgCN
2Aqc2Lqg/54yzV2IAEcYUe3z7iEIw1/+JGQi1511fc5sVmFYtOxlAJwkHAA5w+ZKibqqAKTvG63b
vt+waMmqGfw7iLw1M240Aal1xDCyS7wGAnZ9vwnnBqp4Aj8o3KOyWcQHwVA6VUZwOa63bvEATDj3
MPEemk/wtrNUyBvIHqtvQLs3UCvv3XMNSqmb6/1YVsEEcdcL6Dw7OBTJyrqedKF+dsvQ39m4adUt
iFVbd43v5cMPlVbjcUq1Ou778nXl3xg1MIVqyiGbnVAPlfKo9R6P0DvZd5mZJTFQS5yDMkVoFQtR
HOlA9HFE8PD6l1v2plkQI8Y2GNJs/fKlywAbzac/wxki8I4AEPZ6F7ZlNcy39OfQ6TM8O3SWxwcw
5Nc3rWy3aMYtxx01TBd8ZiGZc7w7tRvf8rS+yzogJtq2f5Ahcj9g3ftr3zBMK+69Xs5lXp9FjmD0
qWFImXysVbU4+zow0e6+pmXdhrgZmqLwDkKI7KYmYbFvi5pId0qaqHbbSJ39Rv3UQS4TD4pZ+4zL
ZPskU+sueA54CZce2FHXkM4ae9w18Sa8PeulCCFVjsOtHH50LnJ50xjsysxDOcKwXN1D5B604V5S
Fnlx1Iy/FlO25Q5Z9qa7WsSbYwE8tXOWBTiWJQeTGV4chxLR/r9rTuG43EOJcSNtazExE9POxDxP
LUpXEgYdvnNH8/EWytB/7pt/w35V7U6zR6v6rHuX3OiIxbeOdsYN6Kzt0w37lXHJIRIo4arXk4+M
s3KOldNshUwtV5cJXufNWDgD8fjvLNCf/KX82TXVo+tW31pePe6aHhOvrpuuD/yu5xAgyP7Sdf8d
Su/BvnudGHEuyZQX0Tz933tlUARRtCnN9u0aE67OoihDkbVDEqSl0oMfg9oFgaEv16fFMvMmRD2K
6exzB5/OnOgRqqMoXFfRbaFafegRNr3eieX2Iob1UqbSpaRTfW44KpEZrcWNaLU8tg2kVa93Ydmf
ZP39jQ3zlouCgrf+DPRqyFd2Szw5Qkha7hyC4T/7PFXMJSr+DXK4GbBPmK6cesS4IrF1gFqOIROd
Xi5BpNOxrRFMEX90AfsAyNaFqfyLzsZkmsh530wZloz0wcSwYdUZUh/dISr0Z1qPWxz8tmUwb98y
r9ywjEkSBfV40HT+E8IyW7Rq7zZO/wNK1wXqmdscnAAkDm5UHeUnb9qng4LGDRsuw6DyWr9F46zw
XjuwjQ8HFbSec6myIKg3zO3diDh6Wdf+zTbNMj8GMU9fn7tKJ8TVp4yQM+QdHkDikUzD+AkEznsO
PHRleNJ+0UJSKnD+d52VjjhSRIVw9qQZ0bxh06D4VHgH9DG4yPLqgDowECguwYYv+u6BgcYNa2a8
L/wxWrMU8TA9ZL269ysUszRQpNg4sm09GPaM6nLVVjWsQIeg6AMUUhzWAsCPBWnY5+uG9q49YxD0
32vtk6r0kSiqzyWkdo9wQ6uTQOXM6+CCX8qHnOMhLyq+RdljMw7DrBkoumqRrq9XD72VrAlANiM2
Fts2W4ZZEza1HqQ1ot9NBrZMENtkN7PniuPo7LU/E48ODuypI21Zn8G2oRMwK1egVgMrU+Bv8i9Y
RmHi0XWqi3LSOSyiD0b2UXbCcw4SnIzuQz1DC2tja8VY3/9k+mkcGTYuRCnTYWmqMweR8CmNfAIp
lbpLAODqvgx6/ETDZrwbhiC/KQvRbHgJtsEZ5t4Ei/on9cJqQBr5mKpbQcFyk8/I7l3f0JYtZiLT
hRcDL4QI2HkOHIIqyck7p1om1xu3fb9h8g0uDSlTUZ8zVKFA4zJWX6ow8o5LlqqNU8VikCY0DK+p
ELhnjrdVFdwpPXyHl6BP6+0KDFR7gnC92DlThunzQCsPGhcIzdeiO0EyLACJFs02KoMsl4gJEeND
OZRB11ZgrHF/o1j9z66QT4PbfIBczH2aupd2GXeuimH4XESFD4Hjei2iokk2cXI3yqn56uyE3dD4
P6AxaPbF4dhXZw3Fm/SElLTX3yx9SHce9SZkjIzt/7q4wvWKM0iMaeJO46dRLN2X63vXsrFMxFjk
o+bWaxRJhK8/R554KVv5hXGWRB3/NvL8Zl83hol3ywLjYzE4+sExdie0f9cx0DRoyE/dpKCJSSAP
lu1beBMvxppaLmrGIbaye5eUDTfgpPkW1jCY64OxHCYmZIwv0plqOhKEy9wz5c5Pj4Dmd1/bxuWO
OFMlU6Wr8wC5mYsoOv8ZugPFriIH7FjDuhVPx2gIapJQqLSwn5lQxfIgur4Iz9e/33IWmlixaG5F
V49Y6MbBO4ylEQgqw/aUIsa4MUPrlnnnjjIh6kAAiKIK4UqvMAaWFUDLkrPvFj8rHIvXB2HpwkSK
MWcI9FTilIKSzRfKyblUw40q/C/rRtrXheGz+/EYyWUJSaIUuBa7XhYHjj37fREzP8UN2RIxt+xV
Ey6WtQvEXxtcfCIWwa2joPHmOJuQLstqm0B15vULANFIOQCDJk9ixH09BNN0m4LcZ+P1ahvA2vWb
Z0fDvT6GWgxubiQFOEVxeK4Kse+oMMFiIFCvCpGV1Vl2tfoxRyFLhkjzs6fElr6XbS8ZBp0hD+NS
HlRnH+UBHFRgURfdtqN/l/q7YhQ0NlFjrK1puCB4cM56KNLNfRtA3oMv372+S5+ub1fbKhguOt5J
qVdRjACsXyIhquGXHMpxp32tG1c1VJYh2zVm8G5L9coFinFa5WwYmuXLTdRYCdJj0FhC6XJgyDzk
HjDPEKTcmnpb66YZt3zoYyQ9z2UwdPrD3HRudZRlKLbkKmwdGB45GdUE3ZPY+Q0R5Any7FUDZz+f
sq23l+X+N9XT/cCFszex6lzS8Ea1vPgnxkXWGBcLOTvIZtnw/SyWYILD5rkDV2qJONeSPhRZfoo8
kDF7M/mjysKXXRvJFFOnDvTTSYqiEgni5w+CCnBzOg1TW2Bx2xAMY27qjnX5GAL8TFGpgfnKv6m0
+0a7+QjxwS2GeYuTbLLKyraosmxMq3O0aozqLi0QE3egDVi0RyqG+TTI8JEx8df1SbMNyrBtMUBE
TTtOeQ7AVXKcan6UKSRKEM4BDBHbbcMzsHVjGLkEsDXkkpRn7fMjT/VXkHjdAyl9XkS2UWFh6cIE
kg1ygASRW4GCc46msx4msFUH5FS0KJ9qUHG74czaujGMvsO52kE/AnfqADScCPFcps1HPGEvzmbM
39aHYfezjrsZBLMk8SPxB7gHjkxKIGrALRx28un6wlvOFhNGNiPcQtQExlI1ixfeAZLg9sVWBb2t
cePe7sIcwG7awcGJl+44C6JOdbYZD7G1vv7+xisow4W2EQj9zsofv0cTgjpVvCkXY2vcsPLSpUFf
DoinMsoISGkQylHZZsGJ5cQ1kWPQH0qXxVvD/YH+PLdqPK3v+fUpH3fcPW2DcS3OmckQu4xQ0gM5
FE0WQV9U77w20yhQNN9v8cDZ5smwaL9uBjDsY/9Q3v8AQStE6nN3q47C8vUmjIwDChgpsJEj1l+P
J9p31XcwOmdJzPf6xiaWDFXx4eQUDEAvmZYcIU0nZ4emHaADusvATPpXCV6ucJlxuYrSAxKHzKHw
Dy0h6a7kI41NIBnhoYOIpoecBV6LCYNm6VEBzZ8oPN6DYot0yrYUhikzNUV+XscAtojhV9egKifq
xs/B4PHj9XmydWBY85oklCzoMQwxTgdGuo8Sjs6pcPdh+jBRhkkrnw5Sih6kii2Ekwjxi9cIKf9D
Fgh/F30++jDe1pXjc6FLPLUmMdHgQxsvNejr4lzvAhihA+OiZlDwC1MQeADmMmfQzQHj5RQyubEI
Fmv2DGsm5UhE5IKuGK/2KTuVFTJrFcG79PoaW5o3AWROlTId9aWbHmbhv7hAzR6p426pwNhaN65k
1cYzZKBdkh7CuGwPKWtVAp7cLaE1W/PmbdzlPRXdOvNu3jbwYMrxdhnLTY/CcieYzJ9+VWceHRcn
0RPSOnBg1lpNSIgmk1segzncdx6ZxJ1aj27VusAqDCAgPPhajMdFwoXZt8Lr5L25kx05Dcz1wuIM
DOWp4qDS9JaNDIFt/g3zHVQJYE2LpnEZHKisztNmmNjWtGG1YE3kZRXhlhS9+8jmhh7DLt75+Deh
Y9FchDwsAJPsBnVuJb2dxpIcuFOegnwTwmE5PU2WVB/iIFL7wZIwiFEddAuTZQL4WK9Lt949li5M
4FgEZh/i6W5J0nBsnpaS62cRp9/CsXJ2bZ7IzMkSZMfBjbKsKJGW5X+uUegynIqX61vz3e8PQhPl
QtxiyVw+1A+pmxN9yMe0P5ctmwI8pevofL0TC39vaKJdQDKtlap0fN+WIygfb8OINcNXmTa1/13F
A+vVkaWLXyyoc+gHBtqiIvdnPE3IwMbhA50nxr/O9TgFt+W8kKY9g0Wylt9BICrrHvdi60Y3C+RN
cFNe/+T354WZPERI8E0TRMDce12A1+6eMpbGhy6as+ZrPspwKxXz7mMmYGbWp4/dyCsEj+/9JkbR
YVo/R3n/BLodvGeJ/Hp9LLZOjPsrcGlbiGXp72cQYrJvVHtllh1wIy/Va55CdfPG19LLt6io3j2y
saXWz3hz2mXdzOOxqZYLxMcltAr7/+HsSpbb1rXtF6EKJAEQnJKS3MaxrVjxzYR1kpOAHdh34Ne/
pYxyEFN8pbqTczMQjW5jY+/V5O3olUi/eig13ytGZJHsmlEgwYjajsnO37inP+zR4sPntfzjw4ki
UOmGqOFj38x0Lg9JJmEBDbNzGMmTJinpL+Znsk0PIDBCyWgHrpCOb4oGXhHN7eWpXt3pVqgv2yXv
eRkMD6k3ZOM71wC1TyGvXZyAgweYTnqHjLFfusepUC6IGl2SZtl9NwAj9BaIjCN1Mf2YdhVuITn8
SqFaMP/rCU/X6T43PoWJm56dTffsD4M85sy6PybjNbAy9ZLXvDNmCU2boJaGdtSWdPfa71uXiCLe
0NRtkB87dwkec2eqi32JytCW+tJvJPZfTQ8MwEr9UsjNVOkCC0bKpqacdt4EMY8qHFVTqnsDP4D4
EeRL5U4PSzH1GRywAwAf8n3tFaR3QxWrXk77M6N1ISEMQaAydxN3k0OhFjCkxRJ1ArJOxU7CZTx4
a4cA8PsdDmoG400yBfFZf8YlGb/p5iHg/e0oYr/UUVHAaIREORwJ0v9d3lsfT6WwG5KAI+Ow5Kl4
SQ1Vn1IDDbmbchicYiPkffz7PrXCRJPAwLFwF2hke6lxd3h3xGw/jv30fPnvXwmptvwoKlBekCZp
cVSp4jXQfCU/qVENEx5++bBRSv04+Agb8TUV5SJLzNLjQHm6q0wrw5z3ZeRVszm4snmC8Oy8EW9+
X/J/7z1hA7+4m5RdVQXe46JL5nEgDtK+f47RWHXlXde1EL/dS7eAwceNgUWUvonh9MP+7ftGu5/6
ea7979OUBoUICzxXabkbMxokMqJaKucs7jzBKQ84y4wPMLNJJ5I/lYXn/az6dEj4Rga5cjsIa9mp
z2VapyR7BPPqHd1bul8KUUVTHNyjY7VswDQ+3lzCBq5VqQ4GgNSz4xBPabwbmpG3DygyTMFGmrQy
DDtNMn7moASdpo9cVWxf+d1X2DSlu2VgR4i0X0U24VDr+e8VQ52yKxw9BA8E+ICbts5qL/IzYDp3
l8/I2iiscKwCWfUmDZJHcGJJ5Iv4RS7MuVMyv/OcduuG/g2C/2jj2lHZa5dC5QvymlqzaT6gSlvS
m74ifvCtZGNait00z0PnHADeWso3lFwhjBU1abKMNHT8KSjedNyost6rdCa0DxffbfwI+hIZ3Thd
K+HCbk8JfD8Ysjx+BYqoiDScFXYwrJX7Ct3hjT3zYTuBC1vKgFEFA4K26x8S1Qy5s2sITL9+aDB+
Ao47OwjG20GY0uAuFrI8DaySzlVwBuwk696CU27X5X5pHjOHewcI/AfAWjpmOl3eSGtx0DrVeeIj
z3aW+ZEYE3zu6/o4euPPFip2B73EVeR7WxLfK1vWxviltXaDLiiTR9GaZQ6rWQ/QDQTnMS1DD+m+
d7s4JSi7G2u2si1svN+cVIOTEt0+tASEr8iD90Ie5SqXbeSj474lybIyfzbej6o5N3GZ+A/KSeYF
3TiYzVX/mhSFUfjUBxmUT6WjlulldBZIB2/s+ZUoKc9z/EcGK5qYAfEJg6oUxdz2a9rCJvsV+OX5
GsgAnhtWhqwH2SPlxXOjhILQkcfe/IanwZfLW25tZazYqJu4KbqG4pHnE3MD2vSd7Fl1HCo8Zi5/
YeW82lg/Y0TXa1PrByLKKv7kVYNf/5N0pBnmMAuc2rnHNRMkY5iMSrKvZQKp5y1q+Mo2t5+wQ1Ma
2WaNePqNLXZR9tqrKe1DT0xvQb3pqLxiBihsYFuuSnjc8Lx5IDRGVTBkLpT1PrNWecseMiV1YsJK
wy/on7wX6IKioOcI9gSXiC69dV285N+MTIn5FmccLYj95YlfWVob1+VrqqqKsP5xyLoGPcq84e8q
LpoidMYk27j7Vja/b919pnaAplR1+yCTZtzXSNJ/UNfbyj5/V2s/uPNsgNcQL3MAs7b2cSl5zqcw
GWSaPgmpjf6UJ/ClSCPXD3LvkcrRh4A1mTxazCEwQfXw2g1Sl+/dPDp0ep9FMTAWkRJ2WkjGK5oO
KEEEJdu7MhjqaGg42yED8by7bMhn3Z2hP3r+VGmIwYVTkdL5qEefLskBFlBV8alj4EzOkQt9cxbm
kA9xs7CECPyU7pe0L30SGrf15LKxmisTbSOfxCiAQFvy7tEEjXPsXaRNERzm+I/Lm2Xt560glkkI
TUGXoX3krfO1r8vuaUFN77oIZktlld3gMJ4s8j71yfI1TorKDWFRJ7YQBis73cY9OYlvKOz81MOs
jSqf+Rg0Uu+oyjM/mtwmKf65bpKszU5NNcdznFUP0zLlIsLKt+J5CWTSbnD71gZipXign7S1rkr1
KOpGwQDM79M00sRJYzCYHX+LAry22FYaw6RsOxIP8StStazbo6BXlLeedDaBvh9+wEVh5r9XYtbE
UOfn+fTdmVsBrpkT3/h1Om3Yn3wY1fHr1l71eiqHHFf794IhljcEyj1+y70bOep+D9fnLeTt2ijO
q/THxR4sPAeuVMzffzfOPbSwIsMKvZETrf36+d//+PW4cGB93WX5Vxd1vFCc0TDlCDzj5a364U7C
HFlbtc2g2zeOGfnmmaw5GGjlh3i0sltIjF1X44a07n8HQLM4cIaumL5TeFXsGAfPeJy2SlAfX6kY
gLVHof/Q40IlztehhewHoE8HzqgTtrmMZt28oWYHagW0M1VJ9x5jOzKYf6HUcbg8fR9Lj+LzViou
B1kUAx3595j4B5nVz7iw90lgPusJmMch2/tDepsZCM4K+nmur4pkrmtzY6sM6i+mcapT02Z9HyUJ
Ecj9tdu8N9BZLzdGt7L17P6BgKZ66Wku3sYk4Vnko402R5z0WzDCD2u6GIV1/IeF+iCZovJGmHhQ
qSEhT3EddnBMEcvnlonXLk9u827eXV6ttfFYAaHKlKNyFOPfGunTEJohfEegBrBxlD5MYDEaKwx4
THmFmyj5Ni1l5//sMmnG/03x4GdnfZXYSUPdTflSHIqqX8y7DMZpS4DuPIC/0h982ooR6DxyYWqS
/gCnZC8C/T/N+z1KUzejtyWItvYJK1AkeRdQXDbZj2T0d/AJ/MzyHBbWDrBm5LpmuWvzafH+iks1
zeyNdgY4TEefeg/h7rrFtwJFLHkyw+4QxIICk+I26BGMS7xxIa/tLCsMtKyhdT8v09tQ83+SKoUg
getttSE//nHHrq3quaunJXGnt6asH8YZ7MfYXHm9OHZNlQ950allnN4SiK+jsk4rOCg2W541a3+6
dcKb2R8yiJBOb7MzjDtJ2WdUHcXGin584Jy/yo61Qs0X8rZvqPIc+7o9yRoBdqbujSHDU3lmuSqe
mI2vrQ3FPt6cpEoLkZ/KAHZ0UUIIAH4BSatrkkYXbgD/vSa92tEEDk7Bm/Ig8ZmIuIPE3fh2efN/
fM07gXV6IUbT9/7S6V0PzPwXAOTznY87+aZvfl3+wNrsWJc8WWrHiDHVO81g/rgEqmhD9F38H9f9
vHV4+7FznbLQ+PuJf1fXY/U5g+rpxrNjbR9Zh3fovArF3kbvIPp7q2cFq89Y1yGqdt7eFOCsu4P3
qdEj3101GLuotjjwBloIvlc7rD9AkBmvYsGvPHJ2DU3qFraS5aR305jvTVDdzu1W1rGyyHbdrMTj
T8L4Xu9Sh4aKNj88Izd2/8oGtYtjDnGLjKOL+DbVvnc/V1MSBpx6Uce6reLi75zs71vSsQtkUtUZ
GrHa/14ZbwJanlHiN2U0ocIvnzmrslxFkCCi5RTWVVw2KkpLlekhQrpQe0Al6cUTWwokawO2jvsC
YxZRU8zl2AQ70GYPBAQTvoVRXft167znwh9NCvzHjrljrPbByLJn3S7zc9YO8FW+bh9bZ75iTQ5z
qKXYlcrPDzOQLF/nTGw1ldaGYB15p5uaKo3LYqcahkViAQuLJX51a3Zz+c9f+YBdjNOF8OJiTGEI
4af8qc5yaCqanichHabby59Y23J2WzdzSofNRKpTyxYJ+rjK+6r2wmUAWzpq4XLS6AefgJOf7lCm
KpY6UpVZnGgwjPAalJpylFcul+1WQHuVDLPK2BvrTO3CprNZ/CEKaFfQ0+XhrsQHm4IKLI2TZJOW
b0vt93h+6eBYqlhuPOfXft06MRpGcS7equpUdSgJCw5Nhjrdsm5Z+3HrwExLHTTdmLWnOG60v5+c
Kf6EO8cbDpen5uP02bELlKjgVnPn+qh6kpwEB5FPFVW3JqHNFHkjL1hxW3LUwDcoIef86oNQZ1NC
+tn1Ks8Z+EnUxatigD2OpX5esroOiTBf9DTuLo9rdYdbx7RHmVyxZGj+QfXuaa55KPHgrVWxT5vy
QaGh4uNRnATPde9v9LRXrmubCYvnjweTy6r5Rwvw/pCw3syTfhBK3iVl8Xx+MXoN20AcrCybTYmN
DRWgWWTNP9SYB1Evn85uob6THk3SbHxiZefZzglBP/ugozmAFcKSMOwrOu36HEChy+uz9utWAk5l
28Ph+yy8k0JhAuEFb/rIV6UergNQO8I6OS52GOAzdX/KXT0lEbwPR8jfu8NWhefjIoFj0zylLxPI
9ffkDdUj/8l3QVaAQnm104b/EnMSwxkP73gj4ecTdJuCu7/R5R+cIGHta0UVymBlX+1iA4/s+KQZ
iz8nkEdF2CG694M2TMGoJOnOUJ61egebtWH6Z5qhogunlnRyeudh6Oul/aaT0jjfp7EUfejHkr13
OXTXVViVXscz6EwQdCZQJNKjhJpQ4OZ6V3SZGdFOGNtS/y+QKqPNHgoOaTXfylGy9OjnDUjzIUyB
hPoG4JuHQzYvQdVHJG+ToAkJyicwbkyMiOd8S09kLaycj+QftUhBaMeqkiPAy/IxAwLwcD56wM03
wK+mRbgtLrKyb20lcenCfztvXfmG4BKE7gJUPiebjbiVq9+mgKEV1avWePItGMyTU/t3CFKfhOdu
RKiVqMHOn/1jmmqhUtazfDpBwvVmKXLxMDWQhESfxxyYv4XtWZui87//8RUt+l6NQUtProZrSbVI
GvXVVYYZrsOsUz2iM17gT51OSI6DQwtFjhBIwmkj5q3Mv02g7xItpmbm8ds4FfO3wpCMHLuxD0wS
Zj7LzFVVGcfuJ2kf9CO0wNWJOvSXKQCiDziU7C5H1rUxWNNfCbh451lC3uTo1dUzXfpcfoFCFfN/
1Qbmbhsp5Moq2wgu4WUBke3g37Y/6PMWlXPlHNvwG9W2VUnQq/xWzeKODtCQGHc1hMd+F6zllvPX
SuT+C4HTdy363IF469IJSjTjUXYOlBKSMkpwnMEnpcDvZgcRb71P14ZlXXYmy9AXVyQ7SQwrrupH
MByOi188o7l/GDRw75eXfu0753P/x8mbGo/VU2KGEzDkvzrAablAKYU7n9VUPhdqvC7htZnjaCuI
ksRNegKm8qtZoL5bp9c5p7qwkfjvGPCUnYG47+lbEZx53SzLQ8Pkl8sTtHI2uBU9qowLmE6VwTcg
Gx4Abvx5/ul6HI7X/bz18BTLoLsujeU3emZhpi/ninfrXJnzcevmFzPSZJhzBN/iWh4gnNaewdr/
ci2fl2SzWbByrG1/kangPW71iZ+o5r77Ey8Aw28h967LjTtoJUv+i287AiYP4UvcQaV4nYX3cD7j
hTMd+pQ8jdzcqHbrUyurbTNum8oQGH8M88ldXFGGWdznOg1hPNHHRxDUYn5zednXhmTV6QIzJbIG
aORUELCHex8GI9VzRubP5Rjcnp80Q7elzbayPDYNNxVUyqFh84k2C90DC4I6zWazYGUcNgE31gF6
0QWZT1KOy78+qebvlCeT9yDRIIqjOUbaI7zgPJUG/PTrLkOblZsGBlX+afK/+ZBtC33i1yHkTbZ6
FCspj03JbQxLxnSs2bdADofSn3c0Dz5JPby3Df11eflXoq533n5/RF1WDwLkzHI+zU1/x4r4dmn1
7wahQ4d9UrQbYOaVW8u2eYglBPlhdeZ9O99a5wCfZ+i45GQZbkqQ47PB+QZjIHaou63aw9rArGgJ
OA0T/TDRb8DBPrlc7JpZfPGMvj8PTA3LxvFZ29NW1EyDkbIa9usntRC1ixkEoefuSn0qx2bpMjPB
aR2E1NNCvND3SNQM1cNcTk9p4m4MYKXZ7thc3diLTQC6RnByZgA1scmmanp3AvV5TL17V2Hisuq+
51kWTlpD66vZaBCsbG6bxAu8rUzzGt+FASTcMeiuo+xe8eobG6PLe3tlbWwniCmBFlk6FeNpTINT
lTU52HH+lnf2Sny27R+6efITn8jhRCUVYevmn5MqD0I6z/9c99db+ZDTdr5Phmo89aqg6AC53W0K
RaD95V9f+/Otcz/lhBdUpOPJgTNcyKn+gib+6/k+vvz7a6t7XpM/4spU48kOLFV/aub8gM7J07nN
2mn+atAI3cgY19bXOuKs6iqWM787UdYMD0lOi1fU/q8DOjmudbLnFjcGkNLy5LT8cSHYOCDfvmqv
/h8u/cPlWVobgZUVcSUrni+Df/JIAQEBCnUQZZrvl398JQLaXF6HdVlZcac7zaw5uYz/PB9myTsk
pj3/f1QrVwZhE3qByirKJBbdt3QW31wB1y2PzltstZV9ahtBSJFL14wNP1UFJ9kuD/r2vVZEfXUD
ssVK+vAbXNg6g6wrg8mth/6xLJL0zQfvMWJjDMEFWBPV16w0vmGnWSJ3HMPRlATAeyb/Vi6IXf+I
um/+vWKxubBrqnBgz+Y2IeYhxqUnP5HBL7tnwSQWJqyDjtN9JQi4fJkeHVDGL3/0w5XHR8+52B+H
vMe1AdAc148IfUahtW5g1P6YpEY11zxKwDc57+0/vtCQKVOQrJSvuUEHvFMkuGUN9yJS5c3GBbiy
+rZqWSwEy6H6H7w28TLeU+4n978JM4kzbnGg1j5x/vc/RqE0KUGaYT5ICh2P8qDMkMhXPMrO/3XV
UtgvT6Fnli9o3zyCrzw8ZzM0ySMyTOi4X/79tSFYsTYlcErLZum/xgVc9tQS04iyWYQwDdyapQ8z
eKy1FXChgGGUh0l/8KsuOPbjEKQ/aCVbeiB9T9QvNsfJ8mNpeaU+VZBo2io8rA3NCsKTN7bNMFL3
Hpr0/r2ZXPelRtHsri8nslGa+zAUY2jW6ddCtXSGuO+943tzZGA0VzRusfOnwUSemg45H7fM51fO
pN2kyukSE4W99uKynvysinZ6c0fEsqu2wV92l3MOXCsUrR5bHmTZMUMv1fua6hiVObP0SbG1nX+D
lf/qFHBhl6oBHtde0yz5Qw9T7fLnOOSTfFCIZvEBL2FveeZkSmAhUwIj4yahUwoynsoYQpifeVxC
qjTMJ9FkzxLifeJuzvp8+oXivqpZlNVFNXzKWrhpQx4VENJGbJQHVubezgnRscvTpmDZQ06yYrkx
gUi+dGDTl9fFW7vCjg4zAHE9TE8oG934Lu9Ang1VRf2tD6wcBbvGTgVsozQoia8DzDPnL4Y2ZXCj
4nKW+yyv+OnyJlqZJtuxs0kGlRcI4y8pRKYejRO0L2UBZfjrft2KVEIubiOXWj1KaELor4PJfHpD
3bSdrvyAFaeoA/Bp007IBUEtBvpAFAFMK1S31ZtbI0nbpR9JQI4Hott/6BeYm770yUDFss87Ib2d
8DiQDBOb0ROLGkfIB0ZyM8KCntIe0LzKI2e+XTwquJXLdhH/pKXxShXVPEYMOjU5a4PpS135MUlD
p+gpYJUJ1dR/hlY+vOA3It7KTrJViGBhwOtmdqZ79LJnL4lKlPUD+IRBLQgpVp+6/JoKDBe2DhEN
SCc7VhugvVLR7X1alt4u9tshurydVgbCrNBtumIYtR+ro84D8onJIH1SsmvfC5aYH5c/sXI72HWx
evZ80iqVPIy+7qI8ThTcV+bpHlrq4z6YhzaakFhdNx67TsYWg/+NqXPPGEVg7BcHyl9VPt9rRuMt
LujKpNllMWjV0Em3JD9Cei3vQqjkF37YcS+ZQp8v1zFduLDrY7Nxkz5jJbl3EG+dkAJWNuwBqQbK
8/LKCCRoH9xCdnWsolkhhzgj93CRWXCEnJ8SmuH3bRCDRqirLSb+GrvcLo8JOtYtNz19UBCoBikg
MeAO3qIr7juPrpsuwW1O04CCRlLBHcIJ41pInN6hghvujlQk81u0f+oY4Nw5cGcZ1ZUjTL7j4Ml5
xfGqyfjL2XGEQLFXOvVxgNIdNERd91ZL2UdUwgWqDoCzuPydlc1jmzz2UCgiSxuP94Era3HIEljO
vpcTy6Y9W7Kiui5C2TJ+gqOjr9K+OMY6SaFRBw7jLS0q0+8yNPs3Hhe/AaIf7SDrsqg7By6eBNZ5
flLngYRsBXApr52oglaHk+Ii/V71YGkc/CrRTban0LoRoYNqT6VCaCQu2btLW3QYlqVKR7VTLjB8
u4TkjtShQ9J42c+NGUz/qPG4mPuQ0nSqn5caVuvFLYNjbxbfZzGqvL8gyRvL3Vigf/gPyPlo/++N
ZNDSO6hU1voA0tuk3go2aOet6BtZxDfEh0LMy8x8khRRMPa8Och87Lh706PQMv1bzcwFFM2Rky5f
8Hxyx3Yv4B2b/kwXSh13V8d9q98Z8ZJe7Oe6S5Lvmesl9CX1SJP96/lukN2BuMl0FvpV3bjP09j7
BLraBoQ4MP0hSnMj+zYY64jpSpGnGvJLzVdoG8AUhcN1poGndVOx5LYEb4K3ISQruXsP9a84eAI7
sGYmmgZvgEmLB/3hkT9UXdrU33KXx/Km6ZnDvvqzB1EyiCOb1rnLMAFI2AqGe+QrACVxf09plsV0
FxAobD0AasjkE5j7XnzoG9p3X7tcZlWzb7OhrwY0GmY0TTovJ0ADTjRVXRP5c0+cnaMKsnzKNSzy
xE7rse5f8J5NSzCxIWzkBWFcEQH4CS2zMtvYfyupll3EqtDbrAo91a9NCZnYaCohinRWeyTfL5/V
31j3D/a3rUoXd13HK1/rV5gQ+KO802A+5O63SuRKAcMqgftFej7RpqnaMFaDrPB5CsPnMMi7Jr9Z
dNIiLzC5nLNfwxhLed/XuayeJ9CDnV2H4OuEtXIy7xMetkNy0HHA4vcahNwXFhfD8uAb9LwfGsgm
uDuZ8nE+pr5R7ht1jJo/xaUDsYEwdfMaIFTGPBSaAaJD3zqq+Kjcb2ag7QChinFodlPri/5eEfim
tjfDglrTiZ0HdGQafOT32E2YhnJCD4WaSCLF8to7ZFAie/ACICLY3lRmAoMcSAzjhKZqx3LZTQji
vdp3gpzPUGf6vg7Rvlf6BoJfQ9YD1UX7ZtcgiJ87I9lC71Op2hHYE7dp3xTkclQfzvUye6+wjqDq
ps6zpYRBTOmCNK0k5dUeL9cUeZzShpp75teBV97FUsNoOaRQ06pg0lpDtO6ulb1DntyiBd5vzwB2
0d0+QeWgJhCDcuCMxqTpoDQEBSc/f53GqSx+Ihctg+d81EL+mBpD/R6zGTjBEAnUXTsSqtyD+k1X
g9dW3aSQyK/ffGQUjoHpU+7nfB8X6Bx0t6jU1lnEa5gv7IdEjkMXLhOvcvk49mNegeXXtxlE43Hp
+ePGXfKbcvnB/rSLk64yAk6dE79Ha7vinyfQZkQbCe3B6COPSVvGYRcMKZjilGn8gaEsa+PeQt5u
kkXIeTPXe5M6JXnnSU/YjY+CMxtfN07PSnphVR7Om3HJ+oTe92dnh/ssmIx4x+5P9N2wjE4m0auk
TKTR1Bu8usMS4olpsffKvrjKDxQplJXeOqDc1y6UlIDDjJuok9BqwGar6FU1eqTn54bgH6Uvkoic
Ah25PHAcbj+KIfyV74wTXwWUxO9bJcjUYy5Lq5y8sEFMEzoNpteYwk6Xt1etkV1FdzOScBex8zXN
kPVQXwZR7gaf8iXxd9Qbuuh3z89pnc9BCvesqz5qV71nyEmpziuSxyQYuyfXbTSgYjkZlI8jmnIm
bwlxWZzu2qkGxCtyxeLOAmT1QKvkumKGTSMP0Htyq7TMHjXEP/vHTMP2ap9loPjtLw9y5dljM8mD
LAVNGmH+IWulET+L3uHp/2AUFsPvFtTLzCCcjz4IIwJqOOU1XTUubAflnoyTUnCBfFjaWSbhMJSE
hwON442u5sqFa5sod8XcTYtwuiNeB3I3OIkSEXEEEAiXJ+33wfkooHn/PVC4YnjpJtC0q3pwDPin
ATBeB+RR7hpV7Q1SKZ7c0oB1xINzS11JN5pm479S3Uyah7nHG/yTSCGtkd4MTp17Zger2A7AWOLB
Rv0G9ZPR/16MfIZ1aYxrLsiAaWjp+4zrMcn3JdBgUG7DTRVrN3Q7Dd6eDEgwDeHC5kDiAet3zh0r
3SzdJ2zO6H1Fi8J5Kky3+MvGPKwUi23+uzsMtV+WmfuCBhGSCdjZtTMNpaAZcBgS/nbpvaA5Ye4d
6VBhenDwcC+3JJxXnoU2PR4yvCV4T1N3FPCKh6Vl1t8ZX6u9I1AMr91hq0m7tpms4AwF4R7+sbI9
gq2N+zqpg0cS1O4GEm5lFDbdXSrcJhlJxZNQNTm4rfgS97gO8zPmuHbL0+UNu/YVK0BDEXLO0paK
p8abqwiWgCrMYeWwpz2/QyV2S3JhZT/YEqpTLbyuXrrmeLa/UjvXKfzmQboN7XTYOdRr31lOjd43
XVrLOVy433cbwXpllWyKOjS1IKA5Qx0KbMrgF8QSjb8rC2TyG1t97ffP//7HFdphEMmYufJFFb68
y6sh/ry0eP1cXp+1X7fiyeQje0u7sjkidVZ3MIhpbgoxdxt7bOUtb5PPp7afUESWySsl3Pvspuc6
UEqgHFEGMvtxeQRr37CyKFkWI+m7NHsVQ9V/M8HCFhCZHPOrp0zJjURy7SPWUXRzt/dLgMpeJjgA
+bt0gGztoc0qVe+KNKivUlXn3GalgwxDa4D+kle3ZPwprnNDQw9vly+Xp+r3Nff37YH38X/3khxm
HSTQjPoc97T3ID0XO4beNW4DoUncE0VWPzaZ6L5Upo7nFGTjCjoRvh5K6DoNNDszNWW50OKmaNOl
akIOL0mfRssidfUJ6lk9ComX/9SPDzS3lUIlJ3GWkU69DpXvh2ewrpjHcs+CSeChjCDfVnzfu/D3
vfy9j7MRbvPeJyhXEiD51Cu69N1TFyMypSXL9rEDqW23gHbtWFznCoNlPu+yP460GKDBPWc4FinE
f+ROFQMaOQLBfquiuDZ7dszQPKnx5KcvxksLNsOAtYRj1h6oAAi7Q+ytmnwJ6wfI9bgozUN/9Qxb
dPPriszcZsYPsD0B4WBwXuIhKeYnM6nF33nE89htWfC02EAVfny3cNta2gS9305lUx+pScn/dMoN
mm7pJP178D1bGpaQsN2Kwmv7w4oybq78zq04exGA1+9jButfU3ffq2xyX+Q0vvU9brbLW3GlHMwD
K9gM2VILrUv/RVdaVe907roqoh4rRBcNQ+GOUH3QipoXd6hYX0RJDCs6doNZ7rMdA9Yyf9eEj90B
8sFeSyIQfzr/nrtzoja6Lh+HQ26z7UUlk7qrSueY+8gSm2wx+yloZxQuYZF6eRbWPmGFqhTYV42q
e3VE+YDcGX32GoLta3DbIqO4chjnxf7jHGJa0XeMs/qYwpJjR2sE2nrGKy5zyHUCldzm4Mt27EGx
DdwjRPqXF7hdl+8ZKbeanWuTdP73PwZwlr/sAXg3R9kW6T6dK7GPBTJRtM/lxjqs3RnSiiWVq+Dr
N9YwUehyHcbT6EbaQ9cfXqbURaHq/H8kGQ+x3+B2wL2+04n38/d/DDGu+ozGsK+GP9/lfbFy6G1J
y6qgqGRBDOoYwyUxlPC7ggs0D5uE+WAiXb393P/ObJUWmWwa4R6p7qHZi8bMI22IgLJAV2y8FdcW
zwopMcctO3FfH2XZ0F0OEUB269FSJeEYG1Dor5svK5hUBXyjJuXEx0bC12YnTEDcsOsS1JNyP+mG
/Vg2CX+5/LGVIdku1swsTcVFGR9FPz2JKm/3MZStor4UW9StlTj8l8BAAOG/ZhjiI7SF04MufKC5
4SiyhwzO69K0bL/4ZouZuTYaKzxAu3gWS67io4S7eMOW+AbyUlUExfti43Cdz9AH+ZgtH6Dr/+Ps
2pYjxZXtFxEh7uKVutllu922q6vb/UL0HtcGAQKEECC+/iwmzoNHY4od9VphS+iSUipz5VoRotSd
TN4SbXk2ArggBdtERZR3d7ctyDy0TwcEqmECSG9iQQASqTbcxwNPI8+wmdp0zddYmiXjfKDRRHjk
VBESacLaywzYTwpQ/0PH7HFlFAs2bxKdKtCjpBmV/gtwbtUvlFpQEYEWVLEo3XQkasg7EileVa+Y
zNKIDNsPWlBB9ghhn+pk1hCbjxdgPiD/mQ5kZeG/LvH3fRN06nCr7HXuslMq2uaU1GJsDww0IvlG
un1tgT4Z54wqS/IITdUQfk0/IzX6xi5X5nRpkMa5kPQTwhVIKp5QhF0+pKi2pLIRdwCznK5vvYW9
bUJSOTh1p8h22Im2RRvXimbH3K36lc9fap3+c2N7lsRFFHnjq5cHzYdQXvcT52nGVrbAUvOG6SsE
J3XiM/1aSz3+pqxudq13mwSyD+TsPz8e6dJJOaALOSVhgRpBKF8DslDXXbGyuxbW1qzRVanb6YhE
xQm080W5SYcJ10nAp9aOs9YGoOS2FZ4n79PhQieIfZaliF5JwcKtQErqbhb7uM05MzkQAjuBL8aV
+6oSZf0HPMryMKB8vYbOUlqvvCCcv5GLX5zA/2JCcEtmDYwGr9q2Zf5Ye0MF8WuGzG+56yESOf7O
iS2KZ5Z4Y3lfBF3INipJrEjtICjiOrsE+a/8QCzPi7aIdvo6pswD5pCNGQlS4Pn95inNhW8940Eb
RekOFAL5wGI6ad7d2wKpzyBG9kzuIj6xbI9LEylCHTpW8piA4OO9t9uxu6Ng7P2h3UI6j4Ofe8ke
0SBElYWQojmJPCvogxxyosGgoICQjGu37MW99gbS/IUAWFXtgtJCkjm1G/A5UMTe3b1Oi/EBrnz3
l05Cntyn/gQtQ5e59o7MoPF9QGoWAq861fYjDbLkxckcqOHWTUPoA5zk8GKBqGT4j5pYU/xULpD0
B1JCDwE1yKMIngcFfeP/8KjztIiHgONyg/ydEjtugwNzo8f5rSaLJNgE3VjAOWFh/Rdv+dgcheXg
QUXDtn0MuPCfJGZ8fJMVH1qxc5IGo05ZWebgA00maxugTE6/B6VTl4capBlOvwNdY9LpjUS2l+4L
5bXNXZLpWX0GWHVn44CUTP+uw6r3vweumF6Cup6ifcrB/nlIXeaMIPryIYVWFHhYxkVR5ukdyUJu
b73IkU5Mx6m1jgVNWlAFxyTT4L6dIrAOxQEYqcv7Lh/104C3kbfnPSDNTawiMQkeqxysndPWCcsy
2Knc9fmBpm7a7wsO0msFTYjRF8iJy7r3HkdPteNOTHX9JxzHPrgTMx4krnwCzg7Hg6dwyMDKx581
1fRHYeeokhhd1vyXkm7CnsB6/7TaybUeEt5P059ahUzd16U7FCeJRDN0lyDwbmFHdPpnn6npQ0GQ
yYOw3KiSbZ9NFY0H6lnvKcgomudaFaLZBKDFzEG9gIPsUXV2ikL3ritJzEa/braB8J1oU0ONwj1k
IRsfPBLZ7qZ1JFhcdThGj8grM5SJJEwCiuJoAQYH8DEWR1xKgmxGVLkNfzXAVnSbVLbYrqke8uLg
TuDs/Qvk4eIjcpWzsbjP+J3TpKF+BjOID1LoqQ3x+AHrR3E/6MFKtq2qMETezHPWRgH0HHWX8mgD
iYB+k4N6UPRb7QIpuvdnjPHGlz1CItoKmnfpAuMMVqmu/D4BklH9Shu7I3c++Fo9jHHqLZBazVd1
lYGANE6DWZrFkngl7OoG6GVwmLTNf20c7WdakiE7Rhmb2BYhcO+jSAf8kMgJMlIhq9q4QVraeWgS
uyAbrwvBL14VGt2nAkiKTZXh77eMeo3LYxc1PMd2YFnxTXDK38iIKkR8EGplHtqyq/JdzwtV3AME
ocl+RFgXBDvWxO485bocNsbL6bEprMpz4kJBjOdXG/l2HxccQIDHqdTizZps6eyw5ats60aWzuOS
k/Kn4OmYxj2v6XSIMtWBNXBQiCkkgHMCjZQ2jgZMtcfHu2qyvb2wInkuWYvUZCIcFW1TAkFW5MMG
DyrFmtjd2VZO+XNgdnq22CQjwO/ZIDZZDVT2SdszvnaIKn0cc+n8DG1o78GRQKHDg2UNSbByCSzd
lv96hykOtQ1BXz2/kMMucKzI3Rb50Kh9FNqc3uhSGA4XL0ibe17uvkpmg3TRAR9RtAmqtfr9BY/F
pJ/wQnD6eFkXoULDHzYom6LffMvub5sjk3YCvLuBjNoqewtmWRmZAJ5IFUBbYxfmK07L0gAMl0u6
CixHQ569Je1gH8j84m60e6NPb5b5kFBBwser3dfR8co3Vynr0EVuX21U1qW3PehNbokgk05Disp9
7X2naQ6wKTss+HeLT5O4bROZdT4oIkGWvJzoq+t0w1FZHXsEI4Baia1EcNy+cIZMiokiAHiwaEb6
qqdZKJu9SIlTjlZkAmsS0oIDyXeVa733EV2DCi91aby1wF7iAGOoKGoahpcAC68VxL+V9EiMI05v
cLRsOx951WxAZeF1v3XB4E0yClaJGXNph6/cL5gCYnGourimKe6CvqnUWqRqaUMbBg9GtaCvctRM
SZRry5iELHTvLAhIrUluLnRg1vpoCm7/jtbha8obAKekdK162xM5fVyfp6X2zTeWn+RBoUsUfaFW
u9lQArIDyLYSaKxd72AhmGNW+SSEhqGXpuo0gKtjx4CN/I26k/oF0ofqwJHXE9veD9lNiF/fLJ8J
fDepk0ShNx9Id5X1PQwo5XGYrhYTzjPzhQGZBTRKFyIKe1edaJp8yN73UNU7tPLgdRwaO9Oot+PQ
kGc7SMcbBzWv3ac3GNFjm1eMqROY1xUqMGEkqktdsIah2+urtBB9MWmrILuJGl+/xqC4V+5U1z5x
KsI7SKA9lagT2l7vZcEoTW4VZ+As8HvanYC2UzH1XXm0x/7bBHNZ6WHhqDHralCo4/lhqexXBzcM
UAG02RChYzajNgZS9TH11AvV1aFKo5U37FKXxhFQl1WlGsH+v0viTn80VLjTDqfq3z1CpaiNud3G
I/b5ilEtWK1ZTpL6ZZW00YgkbsAcfdQFY3LHe6QFVjpYWCmzhEQ7ko5DmfentAcZzibN/TE9TiNz
yMFC1mqtHnSpG8Mf4HbB0pxW3Ylk4HoVod+864lax2qqopUk89JUGXEYG++kwAKi6iUa3Cn95kxw
3jdAHCPif31TL5wHZgHJUDVjMEb9dCId/G9I6h4CCDpviyE6u1XwWDUhiCmb0tpf7+5rMg/fNwtJ
yCDbSSpfnKQe2uGVorQIzmBrUaLveTpJsHlkIMF4G6BSSv9Q6jr+c6ErIHTiNKxsGoee9Kxb+FLx
MQa0RHHAbliikELJJvee9/LJw9MWGGObPZQ0/A6PdcXMlqbZcCIEogF23nEHYXRJoVciHtMaM+v4
ziWtkg0iXk8t6W/LcZikLPWYt2OJNNiJkiJ5UZ0I35Mo0k/W4Phv19dxaesbxwYdR8j6hGo4ScXy
b0RJwAOIXeh7OEr1Wp3NUgjaxOayHq5qSDU5TaE4T3RKYsCerSenEgOe/97Ji5K4G7Fdo3zyv3X5
mtDSwn1iYnahZGqJmiOaDy5K6B+yPiqmbeAFNpLXYDoVYNusveD79alc2BpmTa4AdDsBWx15q0de
AZDpbFCIaGM2LQDDHCQrrcF/HUl0G3TXNwsfwRSPqA0CcW8EBSlxAUXjwELjf+cogX+vNtCo22XO
oGPQew0rN9sCzN03qyClk/SyraLxhLx/UZENIm0AQses8oEEjaNO4X0O3WbiRltkGuzpkYHLOH1H
VMyxHso6qrN+myci1+FOBy5lL5AEhq+3sgRLCz4fv598FCr4xAuUcb2qPmXyRN3AKp8GGWXh0yR9
RBoQ/eD2bwi7ixAU+w0DLdifom/xIcc+T+A1FwB8BiimyKu0ikMbVZ+bwOf1n8ZlbPjJmgi44U01
iIL9JYO2Ap2sr6IUCCZgfRH0OALwP6eqS+EX1j0DB4Yi26BtGKJtSUEQOEk78NX4MQROew8E722p
+x/jhAoBTFsyiRN000q5rYmqy9jJCzASxMIG49hHYZWeBUiSj5cDaiGC3IneUt+nyOICFwZOKFXR
ltXItfLavcer1hF/BoiXNrC6TjdQaJ0cr40dSkLy5mis1E5BoVuHd1Cdy5x9gcoUW+6KnASoaU2S
DLpzW54HzvDihOHosJj4nid/cEh2I4OY1MBinQIPgscnoHVd6ydqOdK82PAqHUF+pkTpdCrOoa7U
vAD/OfjRhlpd7z6MYVEGv5hERTCNuSiy4M4KwXMc3AXaQkZyy6DwRfCliYUiSISnIsRDWyHyVkOb
fuDpM4K6qeNtB5pyiGFLr/P53g6IKw64yx2ZblxwbVT3dd6NYDMGe8gYPjtJBMEGIBfo0Aa7rB9J
crm+65Y2nXH7BKTxhpAE1ZumYCAiOMZI1VlAqKi3BjqYK3t7wYNwjJuHgC47d2wWvhGfIGzvOWXH
D8gVFtGKaS8NwwhOCaiMsJFohCyAgZvuQOvafK+hwPhYQ/VwvMtpvQb0WBqKcekUWlfFUAGO4I2I
aINVPxTWsW/cPlhxhr7swI1MWJMjXAI4oSNRahyccNpDc42AR+T6ci80biKSCqfi8O/xaBgyODOE
wsFq4Wxcb/zL+9iNTPmPekjy3rWo81CUih5SQALuVFCzuCzG9P56F0vfb3i7QnSoQBNaHtOyCLd1
MshNKrK72xqfN9enA5hJENBYUYnaNqgVxF6VvFvIZGyvN740OfPvnxqnkWCBhzL8oxrtg3DLZJd2
+QmFmWsMPUtTM//+qQMQVP7/7EN/9AOeQbDJXL4W8lpq3DgmUr+HDG+VdUcajeXjMFnvsoBU321T
Y5wOYDJuVDlFzkPi5h86A3ZEpO1/ymFYQ0Auzb15OgDU0SQaGzOdypOEEtd90vCzbYdyxbNemh7j
UCDNXG9MS3kkk+g3KgjbbTMv8fX5WWjdhAslVmVNIim6o1Tp7yDwoeg3srXi/aXGZ4/w07ZpgyjM
raBkl6oVZMcz8izrRNz45Ya5OgDSoj5UOQ91jc2/HToGPBXSM97p+swsLKwJDCK06Scv0O4Dz+p2
w21EB7S2UN6vs4/beph7/jQ9ngf5+bYS7gOZpJdveF4g8VL4Nt4XHXKZNyl8uZEphKxLlCVNweA8
qMJLN0OQvN8qxIDGDeMFnL0g1ZS3KJVPSHnfQ+2BbAoSNmtlRl8/qNGDYcFtQAWqU50+g8pw9jo2
IJHMCxvgx/Z+khlqJRN2V/KSbmRQiW3lVmR2hlaOj6UdbFi3X4Bwq3C0TKFZLbvhYaJ5zvaWGHR5
ub4J5u36r3glhmeYN+2t1pJZiAn07bC8B8feR+s2Z59BTw7luL/gNq+EWr70Y8CzO0fIPm23vuxz
VYOvKI0jBVL9rKvKuEsFvQdX8yMBx9vKnC0YjslJl5K2CJRtqzSGpNxzIaryWFL7h9dV+haXDyMx
TB/UgL09OiV6wE0B7Wrq1Ftf18mKr7Gw6CY2qIqqDiFwGxPVpsEEPQyQ6yN7TW5s3jD7oOwUYOIe
vj5txx/gYtLbLldrc7M0+/OgPq9yzgc7H320HnH1lGUFvr3W30Z7VSFgaXoMk8+TDHK6ETRDUBcD
cPtOUCvrXj3H8Xi1MkVLgzBsnlt10LC8DGDzXnDv23kKUKlb7kYH0ZHrdrc0CsOygWwAt6jo0AWk
S+DFI/D4JkpUV15vfmkEhllXnj2mhFAXSGLReyzurFl4yfIvk+2sRYEXhmDmm0tqTYB/5GEWd3b3
C+gd6ylL8Qq8PoKl1o3LG7y3LcrtUXAai4R9zHqXBzet1p46C/PjGyZcZ24eOoqidTahuqhCTHQn
eVGDQgGPiLXU5tIYDK87geazsLMRvBP+WI6Plgr87yhoWMP+LzU/D+6TrcmUKw7CcVQxM7t8tUH1
mcc88701Dr6l9uffP7UPFeaWDrUL+o5e4g2YaSrirk3IyoWw1LxhyLpyMwEmXS+LaYbaBQI8EnH0
TcBqNzLJJCMpmA9HAB/vVs4fi4JrvumzNVqJpf1jmG/h5wECfQ2+3RPOBLmslB1Z2t7PF9rmNgMw
THikldd0nsTmadoJ+GO7opsEJdcrZ9zC7Jup42RUgFG58wEUTnArwQxkb0mgbioAcyOTJxKcKjWQ
gXbykRW8juF/67hUFgi4M1SLX5+ghTUwc8e1klCtcv3ko9Rjtw3tJN+Hus4PXq2c2256M2Hsis5i
ShFYmCPL743r+gehx3zFU1laAsN+BdOSQ70Im8gl9JGXqtp6UK1amZ4Fz84kWXRDF+CQUKH12V9F
+PkJrKAPykLUAlLaBx7Yh+vrsDQMw47TDrqLEH6aT2pdsX3Uj0hySTWsbNSlZTYuYwGMJ0HlNq4y
R0DgHoxs9R4Hd7335Vo+YqkLw5qpA3amolIDwGe4DFTi/SYoxIgn2WUrg1iaI8OYob7UUyoTDCKo
sVFjJE5RbpY0zetNa/CvlO8QatsFf98HZ+FpQFH/vU0LvlLDvfDxZrq3KvrJZ8jI4B5AejcmqRyB
oS1LFFhe//qFp4HJFugB1NTX0Hg6gq7qrs50jHrjM6n9e5Dk/rytC+Mqpmk46MgFPi6mnRRblUbf
oyLr/jhV6+ygI+avoDGW5sqwaU/2yKd50O2IiQs5aERPZt4GPHWuD2Op+fn3T1cySQSgkyhyymIJ
ceUYMFW1gyoo297WvGHKAimyGqDp/ghOAwQAEodn7x6iVWvkJUuf7/zz8x1dJLZswJwZl+Ahj6tm
KHeFSm/iqHYjMzHLW0gVQg3OQ6yqDb5zZRc/OAqt3R3QS5rddtyZhEksgY9bjOVwHLQn/xSeW8pN
Kyu9slEXziIzJ1tkkwioBDKJdWPwOEj1yxmYtUdW73TTGpvJ1yLvRORP3DnWfRhtwDqqN5ZA3PB6
60ufH/5zhYksgqxEqOIYpFAmq7MKiTH1zR3HNb6npQ5MQ44asADgBX5EWAQYngmVLaCHg+BKHmT6
7fogFrbpv5KplUaJd0b6Ix9kunOKsASY3V/BiC41Pv/+yYRrlDEjQan7Y5oEr07pEsR2+Pv1D1+a
HMN+qcqQ+8jHZC8bVx1gafTASP7q590aV/rCUW2mu7TT2Bly6OgBOj5DFjwKhJsdH7GKzF+5y+YX
3hchKZNRsEZRmuXKVLB4vg5mYRXw0zxWvN85KIMTbbhvpxvzIia5F7Q3APhxGPqy63zXdvQUQkf4
+mIsLLTJPBfywOnEYEF9MR2TAUTjFYIVxbhyKS8stckQBrJjhFKZmDLUxLMqnpWbAngtsQ9Owuvf
P5vsF+tg8n8R1cmpq218f2vrF+71dxYp96IoXgMUFuXS313vZ2kkhkWDbjB3unrASKzRTjd+roFe
F16wqfi0Vsi7tBZz35+MroLiN7LBtfWhaQsW2UaJY2eJ6tdtIzBMWvDGqb12wkzVHMJmSTXIQ9ZL
CwSKwW1+xd+4j08D8ALL5SPKLrAYDbQ8fNDCbdKMr1FBLdicyabFS1llxBnRvLDVjjtgK2XsJSXZ
XSgrP7Ya/2EA0+/16VpaDMPdVqItwaHpoLPUQU0b71H+E0x8Lcu8tG8NXxvXJfRHAB3+8MbRiiOS
q70tWgF2jOEHyVrnOwhBv18fyUJXJoMWxNI9n0yzwGpfKvJD6mKOaWfjlsrM2fS9qPepGNawhEu9
zYv3aQ+4qOPWukzQ26TzO0+nv0GuuJsPeAiT7whpbotNkrn/T/1kad8NQy2KNCY1udSwnQ3op24M
G5pEXeDgQl0k6rPSuFPa2kRT0mxsb+0pt3A/mVxcQZl4Yedb2YWPAcrROpQ0xSiKyU5IBIgtNl7B
Vo6thV1MDKNXPWp5bD6ll1QR9x5y4HxCSaeFLOD1vbXUvnGXs1FSUKd79rHI8mfh1AMAM7inrje+
cOaatFxQO3FlC2WdC6JwyaGZC3mKjAb7SAzhbVZODCtnpIc+lwdHbRioPCY0m741AzKAtw3AMHKg
Ey03FGN2oRqwLiYExMqbmRTK539d7+HrI5GaTFyeIKiW0zipkOLzf1a5u0lqoNHd/k8kwlPnV2eb
r2kVfr3WYEb5p8VNoTMHaoL0kmkp7nHisrfarbIVh2qpdcOedVY2SVGCxiUWDSMijcGjPYFpCkIx
UXBTuJ6a7FmowQ/sNOjJMYHM29BlALTLVadzaQDG7Q33rJdNqvVRlNO08coOsaAAQcvrC73U+vz7
p+NO9FALAQ8aWCozOM1DGLE3Ky3I3fXWv7Y0ajJh0TK0RlwGNkqZFfAlAfO0jusQxEyxHUix5uAs
deP8cxAqB/Nz5lX5BcS3IC4bin0CWqljNdq3BdRpZNgzATlxWldddVHg241V1Tm7fizWhGeWFsGw
ZyIbBMa0yi+iBb2Qlj2S+ahO3l5fhIXWTWwYtYlfgPq4umg1ldsxdPVLABKmFUd/Ye5NcJjMoOLn
5LV95CR1tnPsKintn+Og1sIyX19qlBoG7BQueBRTWly6KaFxiyDNQxt4D0Fi99+jsga9+fVpWhqI
4YkHYcMaTxT2MZXYRPXI2A43GsL3g3XTA5XSuedPtubZYkB0zCJH5ehqR5k13aWue/Qj1OPfNgbD
mq267/IOhfWXOk+eugjMAq22/xuNKd9d72BpL7n/HIIOUBZuRUV9waOl/sM7DXhrCFb0Nc7XpUUw
LFn0DvVT1GJcoFvLtqyGnYWiTg7giOI3OXiUGqbMiqmp01GWF6+uDxOELnf/Q1bj7+qOf78bKTVM
ubDBLj8F3nisBT5879ZI0KN+3PUGxP3SWb7kyKtxmF7BswD+BhSWjqWG1k3Ytc2O2Uylzs4GJ1Lh
HwboN3D8E2Np2W56BYT6H1TpN9M3CH3PXMQktwH4DDj5leY1quWhdeC7zdaOQK/zziaUwTmqtF5z
6FgVv2zgHuz6SOAOZgcHokkTcDXCH326s5gd+STmzmA3pzKfQF0Q87aL8j2kJ0J75UW9sLShYcco
5ZC87+rqwkrlbyBX4XwXOQoBulquqSEtdWGYsAob8IFYlX3UTAU77foZ6Alsr3nC/N6YO6Th3Pkn
K/a7IQKvPukvE/WT7eAm50oztmLAC/b1L7xYVfUBJHDso1LDNyjNlJtqXGUJXpoew3ihRiBQ58ft
vzMNwgUZFngG7vMQMgzXT4evtbtcauLF3LC2IKYlyjTOI128CBZ9J9lI9pC7fhIpA4QS+23riqzf
AYE/xr6YUhBJ9tPGCrLnimO8pLc2oLGmO7sMtm7vv0owRR1tsL5vr3/k0iyY9l+NoGtFzuUyViqJ
m3GkByfrQexAMraS3F/qwjgEksBtwYyh+AXSMWeot4BflLAGEtaICN80CBNPNtoofAXzh7qULk+/
MQ7ztaYsOPYyXOtiaStG/9znUNUZywicSUcwZrwGYyZiWQ0/rn/+UtuGy89KMUa1lsUFvDYab1TI
drJ9DmWYbCXOvOA0mDg4ysvUtsq6vqi+HB/8tHrwLYc+hGUOrGcCOMRN4zDBcBRYu7BO4T0jZPA9
mZ+pUQPludsaN04zx3VQU8P6/iJDKFsJn+ebzrlNZ8qlJkmW13Ze30dEXbwelcBex569HPVZabBW
lbhgBMG89p/OyRDIcguVPurSuIMLhML4rRyEBJ2Suu0dTwPjPEu4l8pBOHBsRUh/WFXo/Ix4hv1k
eSXATNdXYb6evrjQ/8WQVUg92d1YX4oEqdMgAeNipnlwRE672bCge4tGoj6u97VgFoFxNHkQVCep
Lfhl9Fr6AMG1nGzgYg3h7rb2zXOpR2mWY3F1aTULmy30sca/prxxb/NvTUwcgZRRnlBZXUbbfciy
pNxXVfTxd7Xf9e9f2FImDYvn1BUgwGV1KVjy4UXg5Qh6FLvdHIowkXGsJ16DGmB+yalfHXyfkPu0
t8vD9c9fWF6ThMUWmSxUovml7kgYOxEIvcc0WdMKn8/lLzaqSb8ik3BoQYWkj5QMuHkbYOeBr+Tt
fZDnr3Xj36MO29W35Y6oycSiQU+c4RncXhhtcIsy9ruS7um2eTLsWpKwiIIey+xX1WvoFh80CFcs
bGkHGe8LyKZxPcqRX0JL9n8DQwMu7UPZF3x//eOXejBsGFENpAhb1l54EdRbIpDC7lu2DVv953oH
C1ebqaac1qLV8GbbC+nZc6a8V3/ovjlAOVm+t+K/LGxUEx5HQapStcwRFzcMIa8TpRCsgALTbffa
v9BxkLbjwzipi2M7zs+giPTLlIJ26/r0LMy/CYwbfafzotQXF9YPbBtkwRlVGcMmSNI1GMqCoZm4
OGCloMiD2+BiZdYd7rhfqI29g+P1pKS6m/z6Y3S7/wGf9eViOChe+uc9atsIhvdD658hCB1ses1Q
4p8MK7O11LjhYxBU3UUe9LnPpNDQjGv6jZuMN2EU8eXzEn3yAByUTmkO8abz0JNiQxrwVkJT7a8q
SfLtDYuNHuZhfeoBlO9kSDLSnsMWTwfoDaHSeAB5uQfv8pbdii7cf3ZBB9SKl6Xfnt1RpXsQIMsX
nzjFLZaG1o3zCPz9qUMBwzpnRedD/G0qxbTRdTpcrk/Ql3sV7RunkSyIq0fWtmfflrE9jn+gLBGz
GgJ6boVC3fDRJmqnyjWasaXuDAdD+ngXQ+i4O/eM/WyS9NmW6KZP77iV73mdv1rKf2iKtZPkS98M
YLL5Mz4tfxKgahzCde1ZjMXepc1Bl/0u8en9xN0TlCtuST+jG+O1MiAUCzbRwD2DCbMGyyL8DhCB
rkkrLJigmXCsU1LXfha650JK7Rx7LoW9QRyn4Ss7+MsTEZ9v2LiAOHBqCbs5g8r5Sdkgye/BGLJz
vTVKkKURGHYO9fJEpjU6sERf36dgQoxZnkwrOYSlRTZsXEJ9ehTYvud5P8k+LeISqizzhkIZTxND
lOX+uq18ebFingxLB/sCxE2Z35wjqvZO2L9FPnvtRIEwWiJueZeiD8PevVRzF3ze9jmg7X2pkyqu
AvbcZdXtZ7qZe4Typte2lbTPdND5s4TM766inlw5sZZmyTBx5VEVBV5CzixBJsRT4Jnh4klN1UMX
klvyaQ4xs4+2O01IJGT2uUwQJgIB61TeDYG0Vjyor08pYiYcWQqGV/CNkjO4gh4Yt5/rse7jeuj3
nVNt7cb/7ebdN0hrr9WSfG2BxFTzYbSgxFE+Oaved18jwBimuxp8nv0etR9Qhr2+f782FGJmIcN8
DNwM3DnvoL3f90W4r8XwYjfh/dg4R0X56/Vu5lPvX+8MLI5h7XQoUF6lMHsg03jVQJvE3A33Lmqu
c2t8xm18CIO1V8bSxBm2zwboMPJEOu8OaY7OEJzyKbj3CD9dH8rXe5mY6clGQ6ZYucJ5h/Lofeax
V2UH3wG73kCGeQWptrQohsFHoLDOaFJUZ8n5I6+Hb0VdPkxe9ASi16e6uQkhhUUx7nmho2DqGms6
S8hWPgBhQg95x9bAfEuDMGy+gbgtT6uSnNO22tMUany5GF/mZcYjv4hR/P1yfUEW1ttMVSZt20te
e9M5miWxu4Hbh6RXiA4P1Roj0teXFTHzlTUvhsAX3XT2wLPzPemkdd9Y7loEZ2kA8wx+8kgi3yqa
MKymc+un0XYiMgHFdS/2Sjt6e32OlgZgXufRABSU1ljqPoHUH0r899z3h8P11hdMwsxRdqkFt70k
09kuPOSoYN3KIwcBtXN34r+v97E0SfPIPk1S0+Y5XlBqOidRau+qJBjgus8PzWS4KdTioNbzn13Q
cU7R11Z9HrXfPeVM/CLNUKx4JEsrYNj0wIcePDT2eNY+UNg1aBPn6rfrc7NgamZ2smgj2yNg5H/v
uuq1CPQBb+TfQ6T2pJ6gYd+vHEtLS2BYNIl0SC1V0HcW2M92pJ9BlPfyP5T8LGwjk9oCVC4JSN2t
8D1E7eT85mg8cNV31WFK65WdujBTphSO12WonmQkPU9u9way3kZWx7Jnu0mBiEpNK70sDWTu/dNe
hYSTx4epT88eAaHZPBLp9y8UrmjVRyv7aWkkhkWnvBZguUcfrvb+O3eBc+MevJL38+Ns/TJd2LZm
4hJc3oSC+rc+jHFYQ0Z7f33HLvgDZspSAcYj08h334eQPQ/TCUHa7bxha6w2Qo4NrVc8z6XvN2wa
2qV+PiNZ3pMh2HpR9X3dHJZW2bBohDchG6cwBggsbqshvLOkjJ3RB/37mtT4UhfGDQ3u9iCclYLe
p6I+Yrtqv0XgOtrY7q/r67Bg0iaZxRjWJXOTMvkBys37Bp6FTTX446LbDiYz4wjON5pglpy/pwjf
Pz/C/D54yvECKIM1H3Zhjc28nSqhdFANqfvOCudZ14C5WT7gdNdnaMHvN7N1DnEbzgsxvudO8D2K
yo3r8YOH9+PsVWbRd9FBI6oNb8GZOMRkshiafOwz4fF3B6XX3tGp3K56y6PcXisGWthRZgYPeqx9
FkVZ+25VDXPYJnfycTpwAakPCDfU9lCDwgHi3vnltumb1+zTUYhMRSpLodv3IUo2Jc711sLLkut4
ZP02w1HVK/y+uhX+j7Qva44UZ7r+RUSwCCFua6G89mJXt+2+IaZnPAIECBBCwK//TvWVR48pvuC9
6ejwBSotmUplnjxnwa/Y1T1aNF3odrR5i+FILjslcNLkNO5MPSQ1Ys8iZisOeGkoy/y5p4FMHFnz
Bmq53WV2ON9ozj/ESCuNYCwGuPNwfQ0XXL1d4UuDxgwpi5o3Q833yY8SijxGEJeHivzOIL2xbRTr
dleuw0nTus0bmDZuO5zquckT0rDHqHcBsJhW7Glh2ex6X9yDSKIlE4iJWyD/MdSF3VkM6b6PkdzI
dZJCMXDTjOzKH+TNOyOQKHuLZ3nI+A+/7G55nu6L+u9itaa14B/s6p+oHLdPASl8gzLLzvjylE4E
vQ3y0Kdmd5kPg88oML/rc1pavotdf7An047EC7tKvqkLV2lQH6rLyxM25EJo8v8UK9m1QWSc/MhD
xPSzdv0bHuVJNA63HVhPx8w7KqdZ2aWLJ/gkNWAXBUulPFL6QfzalmH/VwZVJLprJanblRVb8Hih
FQEor8tUJ0XxJnBNK5fccaf+1nvDlxhlzuubsnCL2swZ2kROng9e9pb6HVSqMnlSfvwTaLWVKfwp
TXy2RlYcAM3QPPcc5bz6ZJ5JvRt8Tsp83xc01/LQ1T6ynXskwCRFA1Xa1PeVXxdxtfd9TzsxOujb
sC1vpOa6RMJFpeaVAI/Q30L8dFiThFlY5z+UyR9OZjX3lAIFWybSi29M6YGAI4TqLzLSA4/XWEQW
rM1O3qPLtALHluEvUNm6aUkNDuS7tqkPGQi/ZBCfC/c8hZtoGnyQ//zX1ioRZ5z2hXOm3IVB10aa
6lA2g7vRQdlZfEb8ro3L2PkJ6lgQHEy7Sxg8zf3RN/1e+yy5fjyXLMzy7HWsA+VEtf9K44Y0N52E
HkpCZgAuVs7/wgVll35l3LWFl4Xuq87zFHwHxBnBpb5DN1kRnHTYgUQXrGjoot6PEcTCVjICC9Oy
S8LIBfCmm+LxVZQ8CB/QUOFV5wHkwJuIHH3Xrgq3IZ95nQ3Nq5818i+Nq/YXH0byY9Ou2BVhOnTl
iBqhepVNXfLDnLWeOum+CNnp+gBLu3LxVh8M0iBNFcWx6l8dwFhnz9t7lBwv2I6w8u9rOqycrgXn
Z7OmzCTI5qgbutcgrXP9l2/GKP3OAjC9/+rHiPLnbbOx3LgPdZA49kXzmgfy/nKh53mNujO5v9zo
EIhZcbULDsaW1Kgy6KbOPpOvF5O83K8Xs8zV8KVifJe63r5BeNelG4NIW19D1B6kd6EK9dNP+9+X
lPglXlUtOUJa8YXzH8SftpVHiOUEYgVN6dQE+WtcqvisTJVB7GKWT9d3Z8H522wqDeczhZ/JXh2s
20GMzZw0sXfjCzIf1NysMc8unDWbV6UdWJyjETJ7rTVV8w4LBTnBoXKUQM9Cn60RDiwNc7GoD5Yz
Qr2buF7HXkQUP+qihIBP9GaydsVdLjiu4LKIHz7PpYscYNayFyi0jQpKCBX6Ufq09pxv23bDsnwo
3BOh/Tx6mRpwGEUOHl/8ZpwJGB/WwLgLcaitmhHNsjB1U9MXj4JYqC3ROpq2XQpULqwRV9cBraqX
7rkqOFyf09KiWfbPOPg1tYO+QshwmC8ZVE5fSgpii5VnydKWW685ydCbOnQZFPMAD+1OBHgy7z72
BjUfMzqKNV7/pVlYgRz3HVK5EvpvRozffQXViJjhn+tLtGSElonzTgFIVLACZNImuWyE7PTrQKK7
Lo1XUsALQ9hcK9ofnZi4on9JoVX8AlAWT4NklMUUzrsBzxLXfBOx66wt18Ku/A8KYQZPs1AsO5Je
ZzsDHJAcO7SO4z/Xl2zB3dvNz15Za1fX1PlZlPV9Zrx9id8OgbO9FvoIycFTWj+2Vb8tu2M3QKPv
jBdN7JcJHmwaje6SQ2N2CM0YP1+fztL2WBGrVH5IyQDFOdEN7Fua+tDOSHPvru0BVeQ1Cf7dNo7l
ICWNgW6A8DqkK8Gh3aIQnvvyLh3bx3lcRYIt2IotC+LnUI/1M5Md0xGvqhZqk/v1jV/6uOUiKVjk
3GKixZEN049c4+0OkYe1VMrSNlwG/eDg0WjRtt0IKy8HBeFHduMS/vVSYkA1+e36Diz9fssdBrlH
AwlZwxdcuPQviCNnLz3J1CYeTt+1SWtwOYGqdNLiJdIA9yd1yWa9r9OAr93kS0tkOULteE2cq0K8
QFbwBV3p/9DChVotuVtHGy84D5uppi2kLEhAixfBhXkkcwPScVGHZNoNudeuNe0vTMTmrIF0IBST
R1omucyg9ex+i0hwBNrhjg18zbEvbLbNXFPNY+1JFpZJg75W9D8xs5sDdyPQxMaKjjnRpKgBvB95
F/4OEdDrowFp2hnKq2WRbDqv3mX5PpiE4mMBQZm4TGYUk/aezMfTbMY1MNnCU8cGjTa8n9AziSmk
Pt6dtYlzKDyT8paOHCjqWk1IYJpwv20qlnVHLYeQC3x5MnXFcwinepSeIqdtH7fs2gU5WhuGDdap
IF+zqaH7sd7WHOS7NnAUKuI8l6PATqMD5lZPuIOoRg/o9Z++cJfasNHUJ1EJDXD+UkMoeddo/08q
NIYovAYf625GUBLUf2d67am2YN829K4OdTuGE6LzNprHvTeQKgGZWnCaQr5Gerxg3DbyLlSUNsEU
lQnPuggEkVDnVuVF0Bqovx2rmo1OxEbfxQJCRIUD0R0Wzzq480Awy25IqOmekzR7U03Gye/ru7Q0
JStIBFo7MFOLM6A0M7+Gce6/1HFonD0rZx+Yeide04781Ci92AbkRdDc1bOviqTrTPHY+dVTTstj
2pLs5DRFsIuiNRDm57JsGMqKe1CJ6WQ8VNFPHy92aJXtPTiuCxdTODsn+M6T9nRyERkYGDleX8el
2V3+/sGhdVVZgc2mA4PuXNy4nCe49MFVmqqviPBPcxGtJX+XBrI8ZwNaQMi9N8UFzPFc6n7cT+gJ
3Qdte0NVlydpT9eQ8UtDWUFRqB3aOwHHMRT6HSGGAIi1uE+j9MaJa28XZf152+JZLpSOxgvGXogk
TPkzM+l74TmvavBPweTVu6Ar/r0+zqevVJwLy5uilTCSMVLhCYlmsauDGV0F5W0TDjdMDj8Anf4O
EZLk+lifXtIYy3pBQh+1jLouEkkfxKmP3sWiUMey9Oth5cQtDWCFTNJHHx42h/6swPfRd+JNi3zj
flhOoYxi6JA5skhQmnuMSiff6bj60lfB0YHm+g5ctiuZiYU52Fi9HFQT7sgc1JKMIA7E5VjxKL3C
6JW7eeEE20C9yG37xigX5VHwP8yhAqmLPxzlON/OTLT7PqcrmOyliVjmP+AC1floMFAX5G80GOY3
xcJ4E+WXFzPL6LPUQGDO8UGmQJX2dtDLKMYdCArGbNtptSF7TlAj4oOhJY4pJnSoTm2CcGDrz7+s
2gfn6IDXKJ14D1vgmfsW9DK4c9wZYn/XTe3Tmx+rY5m1LvI+zbMBRYze+RKW4EcPM5MwP11DSSzt
rmXLzgTVpgxFjaRn3e9Q9MGvCBwYa6uz4JVsuJ4TCNdRoPJIQlwdo/C/IGH3zQfXTuXwmx4skcMk
19R4lgzCsmw/dAwkkbIiYW76MGZINA7Z/BMivgkJIJBitgWuXmyD9/y897BkeZFkWaQPlQjmhPa9
t6WbBl+3Lvg4pGx2PTjyWVd1ejNn3PlS9QOQoNdP1MWu/qfAiu9b5jzVPCdzBb80iSxKeElvQre+
6ZhoDnMvVpJnC3thC1T1nuFhFBZFQqsZKZkYDX+5OA2gJdzxZnx1o2hNEGdpOtZF3oLNyp9CgV13
vPtxjn6F4CIFhUyCUvWKA1wawjJxA+y4ICDaS7K2e0AKa5dODt+PJD6OU/R8fVcW7NzWqmqhvNIi
UZMneV12R1Z5HkIe2T30cas3TsOy9B5N8xJC00USd/UxpphGLF7ppO/COd+S7sfZsu7tvgavvOa4
XBWwDce6gJgtSeeX60u04KlsAB+0IT02uGmWzLmOvoLQZ75p89lfQ78tfN4G8GVdBRHUCcvTCGDr
lRn43l1F1S9sr43bS4Mc8mQGR0jU2Z436kcBPNhYNysVr4UTaiP3BqcsstywLFFO8DsP6E/f1X65
azxP7lpi2jUCm6VxLn//cNnRfg50RDANEg2PWT1/rdwe0/BeezWtuKcFz2GDjOhURpwVeZ7ofn4c
sh4qyZX3CFTLMaUVDHytdWZhu22ygSD0wxJcXVmShwagCoeaW7esopVre+HeswFFMSe0BUI9Q+KE
35GUxrdT3T3WgXvoWNYlgYDQJnpPtyTbw9BOzLGcFzwKc/msgsj7i+cQ434C15MeVjzHp6cX37eu
JD+LexA/hO13UrqOt2uHZii+xGVZpTuwU5I1hv5PTxeGsW6misZ6VHGXnU2thj2wtOxWQNFrnzHo
G/Z8Vcjg083BONYpbvkoCgZIxTltnR7psvBe992jcIv64Me034sIescVCE+v+61Pk0UY7rKqH4xG
B4MxrVuNzyy9aM9KdSEyi9RvWci/kQu5SEUDI5gOgXvrl9HGQa07q+rzdMhyzzxPoCrYX0SOKYu+
6UA+wEXE8Gzp/oI8z8Qat+7SLK1AlcMxuCjLmWejQQ94GVCW8pvmY3kwJe92FFmCiMePoURH1PWF
XTqW1oUmUZbp6iLKz2nOo6S68AxpRcA/M3fOlgsNe2ddaGleYQwQvz1XrC9uzBQOX6AGtubrltbM
ilhNOpVMQUbr2c3l30ybP3tExxYMX335d0sQNmPTonCVD2DBwmxMmcpjtPoYVp3ZXBS3JAsYFGE7
DmVHVGaLaHWcBQuz4WTQdypMYJr+GWVr5zevJ7FPWxSeKh/NarQefOgwuzd1AIu7fhQ+vTXAO2O5
Dn9ysjoFXPAsjR8cJoqxyMWe3ZbEe4CyCHQl27Ws+MK5s0u1smjjSM0azZxovD38IXBzSfpWsnKt
ZLQ0HctlQFoFStKmmb5WLc/q39wdAnKK2zAFmT/e/HFdH7QCu+RBKcbIJiJULKLtM4phVAX4as7G
Y3RveCe/zxOOyPUt+vTCxdctB+EixG08kOKcTdY3X5Bty5NSUcgPXv/80pJZzgAUm4g+WdY+T94M
WukZW97OIClSChylI9XPYCVsV8ZamorlFUQrnKAQbvechn38s5q9GPyTccbWTvOSmVp+YRoyMEoP
Qp5TOkbuTcWZAuhz8qsOj1ozGdLUu6wbtVwJHz8/0MROX5u8TqEuXuuzmKSS6PGQDqJIIv6pXRM9
Xd+fz9eM2HnrNA/zuC5V+2yCAbRdOlI8/J3F3Tierw/w+QEgdhO5BpXNpHVTngE6EvuqhmqpqKDx
ftFs3AUSZMRethpCLK3YZec+3OlMaWjj6jJ+mtze2eNKa09cheaQQShh5QZfWjDLBwi0cc9BHZTn
fNb0e1VFejhFeRtmp+vrtfT9y98/TMGFwgwq02l7FiMpT4z3cXmseW02AVpCYiekp5mbsurr4qxK
4L0OsoPE2a51WciSsaZxsL8+jaVtt+ye5wB+RTTk31k7lw8V880+dTk4qIHFvWtK+bOuCVnZks/t
kthd5K6TT+CuMih+q8yEO5PlKr0D50nE7ycRxs4hG/BGvbk+saX9sZxAmvvCxJJG3ypiwkegI93E
n5g6X//6wgG2s9NQJFcUqaXirKOcniAo7h7kSOObvJRrGpULq2UnqFFBnGgD4srz5ETs8EcOCHo6
exKGwT7gzlolZ2GdbP5rndPYDXSaoYYPhdCbCUUk8RgwlMZWdn1pgMv8PhgKEbEEh47Jz7oe1EmN
RX8b9tCU2rYRlplr2iq/QgALeVNG3J0/gPy3CkyYHbumj1cecEtTuPz9wxQETVtD+tF5RpwytKBR
KtJmB84efrw+iaWttu52sHe0ugRh97M70BJXLvFuWd3swLWwb434fX2QBUtnlqWz1puZCnl3VmFf
gFFbzciNJVQNNW3B+49a79dAOGx410D0mDW05NLSWXf9VNeAdwIF/cRbqcH/6UNfQECQplvxX0uG
aJm50ZlXgeY5O7dqmFwIbciA7NO+jundXI/Fyg2/MAs7ZU1nQyAs0bIn6OmgosraKushEIgH/PW9
Wfq+lSEAXLGbsmiOnmTFgq+iGzk6w6oOZeLr3//z4PqfrHVI7Ky1GIbUcakXfNOqLLxTE6fRlO+Q
e2gdtZvqNo4ffE3M8Ira9KRf0I0+BP0up02vQcAhJp6ei9ghfJtB2flt6LvQRpRl8AxUM9szNwMF
M97ch+uzXVpNyycI7hVV3ZPgmUC5Yd/Own1owo1vWmI3pKeVJ8DLwINnPNTjcMfEWDz6jdikd4Wd
snxBTkJDJq/1n9ngoD+FOni+7qu8FjOEj9b0VxYcjk2kLUvAf4PQBM9pB9UYPTbuQ+u3j13U1Xde
0Gy8wux8NuXIlTQx8KVgZHbLoyJCei9+EffBTSRmL3uEshNvt/TvY+FsTxA4qpEV9kUUPH5lUnll
Mrj57K54moVTZSe4e5r2bJ40/zcFPVH6NQKX12s4AEz2c9OptXPcE5QvHVWU+VNOcN9XefgLGem1
J9GCm7Qz3LzvqsxvguwZcs7FzQQWRgp24SJQx96L1zJ1Sytk3fSMcxGZatBnqrOhTtKs63+RzmuK
ldLe0iQsu0alGKxa2ouf9TznD3maer/opOpjKGfxY9smXKb24aaXAB6GOYudBwWm1UOOyOjoefXK
DvtLC2TZ9uTJGZCJwvsmvEAVd9qMuLJUWObiDcKnUfHIs6GTuwwRU3hIac/2Lmd1fJTDPLi3s4Dy
6ikq8abUVSCa2xQQnOIrlV3jHLju8Cxk4Aidqp3O2wb8y/kQiVOetgFyVbwbm5MXsL49jD0N/V9R
B7m2lXLl0rys0EI0IEjMipQ/qVCPD1pn7V0T1m/Xt2QhbrF72lvWaSUczhHD49Xjg7Y/x45MA6I9
VdbfvH6bcFdIqOVBlGyqOFOxPqPGOpsv0KiCCnOLLurq1MupPFyfz4LvtdvaNXhAPB/cSo8GteTk
0tNepVmwUx401GZ/kxhMSOyOdiK93GvKMfyWMt3dEwhk7nkfmK8jbdai1gVz/J9SUw8NkKqMwm+G
+8WjO0fNnrY127cS5adta2V5FMLSuWl4wx//mCMf9CvheP60LIh2WRB3K1uycH7tchMIE9upAHX5
94nRarrVoq2gvzrQfCXcWTjCduN6S6EJLCLVnkmgptscXCA8DeleKK7vVTMkm5OrxO5hn4rGN24Q
9mea5ZG+mfoaIn0+CQzcZNgWawjepRWzLF5FxPHbsmaQz8jde8oGds7CIVp5u//Re/4kXA2tV4MY
6jFARSS+cFhUs0icWo/9DbKraFF30dDOvvi+AJkGFQGqmgKeMbzhg5M1fA+RmRAN9SSLYFdEpntd
B1Ld0AlgX7KXTZlWxaEqKWNHgoJ1z5MaWkx3vGQTPQt07aKcBe6q7o7HowTNfIbuwRB04THi5D4s
gkfuE8hBHozsjUzyKFXZaariKvzCGTRtVgL2BduyuyRZ2fE2yCPxhMacGg3rUwBWW2qgxrGrnRki
rtfta2Eb7S7JtO4GlCSb/Akv9EbcKJJ55uQ4zsaYyRafn5wSxc9cNiByLAlK0aCDpgm07cO1LN+S
M7VdNgoxYThm6qkFwvtRpuWZTsz9KUlxnuttcighsbvW0TWejdKZ0u9uFZU1FLwE/8WpaOIvXaPG
FSexsBd2k7qC8hIQ41n3lMpI3FWRE/5VO3qNZHjhQNkd6inQlO4oAvHE2ZweOF5fOzccy5uO803i
Qlgly1mnDpRNW6KHJ07z+As1Sn0BuVJ4uH5UF3wouUzsQ2TG6zzI0ZXAn0ymGxrtgBkfgheILUrQ
R8xdAD4n9PWytxHQgVaumOHSnlz+/mFQgwAD8KVOYNB6LndpXYp6B50RZ41yZGkAKyI0/ujSKQtj
SOaVPIQcqe6Rdu2193591Rbsw25S99FfYSLD4+9ovv2BwqHzAF5Y/sVD80gNmrYMGOrrA31esgSe
/b8rxVLmRM7sQMqHhcNt26jbiUABypQZT8Bw/kb6ISk61BOuD7c0L8vu3R7cJVMrq6dKXZoW86KC
GFkPeU90JiEyQGx4fZyF/bEbsNvBiebS+PUTlK387HHqkSD/3oiJbuJ/D0lgHWtJlNMFeoq/E1Zy
iFfSbh53YEfYuFCBdYKnENrfVTvKJ6ny7AYyzQkI9eIb5aOsV0RqLcG0tE7WOWbZSH3QHldPOgYF
kKZ9/uB0a6L1Sx/3/3u20l6MdHBwi3BgzA5aE3mAxJe/Emwsfd0+uUh2cgcS3U8EDbD3LiL9W4Dj
ztvOj3VOpygsPT+Lun9FKKt/tMvG7IQGPQQfm75vd1mbiLEgRyXqrDnexIeLsAm5j/Macc/1AS7n
8JNIzLcykxAHnOq46PgPBUnAA4tATg9Yfn0b6Vol14dY2AD/4vE/OFk69X0xhKP3nTKIpeywRo3a
xVXwsu3z1rXkOtBGCx0n+9F6hj5Ijlqj1sFGB+Fb9isQ10wlOiLOzO+yE5MdhBBmCu6UlfVfcHR/
UgkfFkc2oGwKyrl9StXEvP1Eiibby8Av8p/gp+z0rke+sHu6vlRLm21Z8ZR1deboiH1vO1Y94176
JcIgf57dNXGZpQEsSxYzHog4/v53HXntbVt34R6YVJIgJzKveOyFi8i3zJnmWRZHZes8Gc1iqCmI
I87T+CBZw05tlKldx3icNMas4eY/RyERu3lYVGGDN3YRnIUYf7QlYGG79CKFIExwNzdgWyWj2Afx
XNBdB3T6yrlYmKaNWQTWWXgsbIYzowC1pNBjMi77R6MuuUMiUe8KTe56Dzfw9ZPxqY0GzI6+ZjzD
6ZSG1bsAD/zXuQFv+w7YcZzFbd+/jPvhmNNO0lFOun2XMfB9Cipre+E5bOOvt841WtWamXVcQk3K
KY4EakZiH8sZxNDbfr11rNlYuzNPi/pdQpDMJ1BG/f+A6S0tvXWgWzfuUkAvpru8FGoncnCAdVm1
sjKfGiT21bqfGhcPKA5ZgncAfqChk+PlJ0z5N6TZycoICz/ffsn2qpainEn7Pope3qSzeOoyWm65
uwNQRf332HCPRUq2A0RfxxFU4nFcnxzUfrZtq/16hUbq6M5u2b4jRV7/Hos6LneBXuWLXVoZ62Iy
BYgMCkhpvGd1/kNnJXJBXrEJeYmVse6laQxUFPhj/x6h0XoXaSFPcd85G1fGMlcgRHqOgmX7Pnnh
u+nBrJdXW9K9+OGWreJpNUWIh9v3iss3TZq7S3OucofvaKT+Jpx85eR8+pzEMJbJujXozqDW1r4D
5cb3NCMvouxfXQrOGCKG7wMICTf5hsA231mH42BKP9/lcf6PEVDM3jWDKdZ4DpdOkWXBLIOetZNz
loigUwkLezdBP+7abbrwdTu+BGROx9EUNe8QLHfvO1VWjzIj3mHT2tjB5Zi3rgl1WL5DaxEx30A1
cl1u0Yvztu9bkaUWkQuQRtG9M+Vm1WPlQuXlPhtj8X3b9y0LRnKaDY1MoyTPUEmjMtMnp3T/vf7x
hRNqR5aGzsCTepN/T+voXOVgrMiHm1x0vy9Q8Ma4p+vDLO3w5e8fbt7CKyWXjaPeS6Qb8ws9cVDs
5VRNawidpQEsg2YErx1Zt9PdNJF30Uf/QH88XLlcPm/nD5jNPiOjYZjRuajeUYn91fuh+1sUkTnS
XqZg0w/n+6IHooY6f0FZDRpeBd/CKIlxLav2yjGNOBLq73Hk+ElKnPBWd/rH9S35NObHxy2ThlzX
HMUVFe+5VPw4eh0AmKz17yfuQkyh2CglaYeQfscIZHxyXG/QRDn6FXlvQZJxUOhJX9mehejCbnxx
fAC9ejHAlzMli33UOeNdPHtOv4uKRq9gcz7HtgTM7nspJuCUA04A8R1cXHGnpu4U+zFqJulr3IyN
SAYNOdH5pQH5HBwMtJtTv0Sc03SlRD9lBB30p9FxxmItpbA0b8sv+CMK4cDQi3c+AwnOyvjRRWV2
7wxrjm3hhNg9MXEbSI+mtXgXAZDuPyIlojLdR+BAy185eklOqZhqs8mLRjb0WFGPxJXuyT1T6F6C
j/6ZdtG360f9c+cQ2ahjasbqciOmyQQOmptUmuI08Pmv6x9f2gbLtbWOIf44y+kuBfvFjmfxP7xA
2iujawX9z389+x/xRrA5IabmEDJ1S29f5AM/es1a3Xtpj60IpaozMNnVuXpXVeCpPXWy0TsEIUrt
B9FKzz30Mfd/X1+ppYlY7oxBhbiOR/jo1gU9Y1tksAu5RgC59HHLndXUuCoOhv7d6XqlIBVGeZWw
QCjnuOnX2205bdUWPthAsM8NBHNMan7QGLxC1z++cA3bvTg+gJkj6CPJ/UXE61Ktl9BVyzN6brPo
28hWmyIWDqvdgpMb6oUNUTEEsMo4yQka6Vwy0l0DxrPrM1kawfJKLoAgKZdhDKVM86X10G2jVHEG
SHJNuXZho22KxAmUY0PcDt59y+VPNVfD/+EZbHfXyLGC947w63nTs1PlXapL1apc/dJPt4IUQYd2
kiOb7lUxdg94DsinXiq1EmMtmLJNDiUcWph+nONENHWDSkUe4MlBsu7YjpVOPL3mMpbOqmXGlYzx
Kgv76T4N+tQ5aJCDfzUohb8oGtN2NwUTH6EtWkx/Xz9RS/OyLJumbGpTpPLugYiT9xXNwmrXFE76
y62G4Os80Gbl6H6+PeCi/m+Q2oIHF5wBgXfv4w0FQa95X/dirSv7c7uIbGFDwXM3zyra3JGhvkCU
g9m5ByDXLQ9BGVXv15dqaQaXwT+E2RM6Icf4QpAI3CPdmbyo99H2KVxG/fh1ZbTXyDFNIAgjdswL
7ycEdomTbSrBBJHdjZJ6rjSpalLQ/QgEWdDrLobiBcKpGkpG11fo88MU2axIVZ6jL2vQ7n3VGh+i
XkV+VFE97Ghcprvg0mRzfZylnbCMhEVVGpQ9KPNZFzdAB5c6CbN47Um7dJhskzCOFwVdOt3Lwv83
53o6uOBSB3/7WkFgYQC788QlWZ9GbTHdaWRM92QIn0yK2HJrUIMC0n/PUu4EDQLJitynnWNO/sC8
A+/WgMdLv/7iuT4c1KZ3nAa5cpaD023Mdm09sXvU2OUe4M7qsGmDbUYkiFb4fdnEGMP3y2+DEcWO
1/6a6vjCMbXpkNJBqW4OW36qDPt2oXy/xAOMFEefbWLADCJmWXMVqm6SVe8kDFQzzt5vu1nu40Cv
kc4uWIBNikTw1uFq6vRDO4zToWbhU0ZX45jP76DIbjNJuZM3yJvqBx5HzSOVwJf7oEo++aR75KlC
eayMMOq2rbZs2fXzNM4yILt2WYlwY1S1QZN0tykqjphly24ILuTeb/B1kTF2C/Vb0NZAGWV//ccv
2ILdVMJ6oiWaUts70INNianAblD5ffgFlI7qeH2IhZ22yZD8EuyJfUeCe+oruO6x8/f1vBbXL/1+
y5Zpnuq+qNwU+A6wRj9SApnBIzN16X1xRzOYlT1eGuZiiB9cBkkn9Ks7Lt4mWfs1jQDqMoxD8HGN
/OXT+l0AKsn/fp+mKSgzM45dNm1DgMNFhxLpp7900f02hjxdFqzR9cFZ5U75k536n6I6hrxs14cp
GSODVDZ8vvdTsFVB0KXohv40wbE7eyfNwdkBdUvOkMnIpr8rNYO7HrhuCPtJcCyQROKJ4D4DCO8G
70EahaABK9FR99WNvVn+gzijaQG1u0SasulHvavmGHwVAwdG7lCWJisfh44Om7RvMBkrdK6cFrkX
kaV4uOAE0/zC6O83xUqefmn3/f8ulSy7MvDnKD9pt5XIT4I/J+/HQ+tKr4SSQ1D7/24zFcuVpHlO
x5w7TqJldFac3rZ+/3z90wsu0e5MqcISnDAg/jyxVpMjELMZ8riRPBhQyaNbHG+NAB0MK15lweTt
NhUeIAqnIo2Tti/pyUypPMdla56uT2Xp63Zw4KUsHHnsJJOsxa6KcW045fjj+scX9tpuUiFxn/va
hLj3wJCz8yP5ZnJ49Vat1ZaWfr3lSkw3NzWT2OMq78NDW+AZRjhZ6U5Z2GVbL7GSXZ/1c+QkraeP
yP89cEPuKlO+pU51GIthm0FQy3e0memC0UNw4I7ltCegqaQXSph1ieClRbLsOXdG1hsvq+8RdkwH
UVG6T5Hq2LbFljmLTrnwrcZJVJ/+Y+rY21VO8KthZlu1IbK7RRh1a+0PUXHywe2xTw2i16LIV1LN
SwfUCggM9Kobj1dOkgK6fxTD+J0DPXZEIL4FAxwgm/Ffb2cat/ZFEFf36VSDsxKopX2lxdrTYWFn
7Z4QdP8OeVm21T2TOUipOTDAfFpDui3ExXY3SC4cpwyCwklMMP64ZJhcEFNrGh7ccfzr+uFZ+v2W
+eYR99uAo6dJByDjRRtxGOc/mlAYsnH5L/v+8V5mmRmIMdW9q3zg3BRIUDq65h+Wfv3l7x8+LiLf
BchlqO4nDdk/N+/dY2ZEsm1pLKPVKPIzKHLmfAeOheI36PkfGsAa/x9nV7Ybt64Ev0iAFm56lUaz
ObZjO3aS8yLkZNFKUaJ2ff2tuU8+jDUCJk9BEFBDNrvZbFZX3fTaxanhtaBcc8C+58g7Am31h9hG
Ly2FSPzutt9unLwNBT2LhF74vvGVDoks9SdnHpINcrcVn6WGz/a5zBegDOQdGxAQegelbeDEdeTY
m6+QK58w2wMIVBJnOnkgy3GwbSQHfcbozn+6OvOC60u0kqOavQEjbessTbBEMlNv4xgnR6A7BBio
BiuIJeGBk/L26PUMgs9a042lWznRzJ4BCfB+1w6TwlXXOdg4zdQ4gCW5ewFr78kCJOP65FYcw+wb
QDNyPOZqUYdxxGuZtJc5Qhz8ftvghkvHKrEr7ih1cPnw0qM5CnRWt+nOeNwUtBOoeCtnAmk8/tah
7MZ/WcON8CBogfw3XtgJwtvsLvJOqlmF8ySTyHPEr+vLsrZlDY+GGlNmWSM8OoszkL0wnL8uR1Md
+je3+hzXPmG4dTs6jeVyoQ7Npcc8Keo6ggbpC9dJttHxvbY/DddmVVqWbPbVAUpGEM6BKwz9Czpg
j6QAldB42ysfNxFsfaNraku1nGWHhChOETfseP5z3RArm99EsElwodmNWyznlrBnVWVdYMXJFiPk
2uCXhXt/5KCKtOBiWx+gInUP1RMVeN3CNmLS2uDGaSzdlKYdEokDS+s8tIX/li6bVc61wQ23bXvd
DW5nZacRZG1hj77MfVkwsbu+6Jef+MH922yKYLIrodnnZ6dY1J8a3O37oXoranF0eDNuLM/K9jdx
bKKqpsJxxvpgQ7UVul1OoJasDHi2hQ9aWyLDhQtaObaEEPdhLPNH+/KwrW/fOYbzzpChBizUb+7c
uu33hQ3wdNkML7ctv+G3cph4Nudcn8feVskBctjI5uK0lWN10lXSt/pkUTRB3dKd7nETw8b8AUpC
gGOc+2Ka3SNinUAZrCi8LUrwFUuYMDYACZH8TrxGBafqA5tV+YU778v1xVob3PDh2a10DJpm7KNl
soICSraBRclGBF0b3PBh9GeKhjVS341TCUIbuwDBTbHFwrg2uOHDoJhDkmjZzZ3yBdkniZO8aXco
Nw72FR82GyPY6IqythZ9p0YkKLONCx/Q7r4tQ/9yr79t8Y0zmCRJzSbd6bsCSftBTtB9kyBli66P
vnJ+meC1QhQgSC3r7HQJEQVhp5Z9yaA8Pyfeb21v1U/XzGC4MgSPXSW11nftjA3UO2XyWHfger0+
h5Uw9xdWDeqeFGqYGreaAf1HXfYoUe8KUUX9dtMHTJQaGTrsUjyf3UHBwUXuXiTgW9Np8itNp/J0
2zeMqhbpPBxfVZWdyBInOyXSx7h0vjYsf74+/oqhTYSaIBCP9LMJGcTQ3o8AxQXo0T/rsogG6d93
yVZtaMXUJjPzTLib4ElK38WkYREoy+LHrrwQAFyfxoqtTdSZq3krGh90EjZRnyGg1QXt5L8NKeoI
1z+w9vsv//4uX8m4C45nv9J3jUCyXrXOQYOm/nDb4IYvq161fIo9xLoBUNAiBgw40FO+2QG79uON
8xhP4VQPXt7eFbkFglHmptm+W0CRfePiGH5s13M/FnG/nCHMNu8bXj6LOZs33Hglmv4fX/tu5SWP
R7gsvMye6HM8cigQ0BMvf+IVfusOu7J7/kJpZXGRzZ2j79xFvSk80X7KwOIUeOPma9eKm5lQLQG+
/sR3qb7rgVQIYJCXy9PJufHcENmS/wkFkhuzOxOtVbTZBGDYAI+GhBDwxTooLLzC33wvMEmSWVM6
bBza5gB6n7w7VFlC/kyN3W/VAlcMbmK1iraqelAJLeeZAjFie8O3Xrtf1eK/2WpLbG3FI0zIFtD2
Nh6gvPQUa+hQzZ07nC6kdrub/NkkRJZN3AFwv6QnqGmVh4SQced1W/juta1kOPNYQLzdH930JGfv
q1yaOEBKfARn9De0H/NgKfzbaiymnl/SKVDNgzzpHi9abwknd/NkHyB3+Rr7oC9vt+jl10xhpNyq
6BqxiLo5uJcmMsnsx+2t+vFaMROcFXNP6Znq9lwwl41QzUiFFY7g+YxczbLkQVlZf8fdxVE3Hdfs
L0CyVYwtztTspDIrW8J5BMNV1C9O+6BmCHc83bK/mAlNjq1CC+p17dn15ioCULn9XNu23LD7xwYB
/O6/Rx3aLLqW16NzurQM/j/prgf0bt720y8h+F00b6u60NTWzslmJUrC6A+v5zCFFtY/G+P/P2j/
dYNG+5vxBYpqVCdtJ3uFOjURJ575SwaSrMr97UPB4UXhVcd9ZTpb9E4NjrI09J+Bj352/EyPd3q2
swRNv3nxD6vwJ+zRmCNeSkYzaBBASzP+Bz1gabzrJMCEaLQowHtDlMrYzo8Tb894Le6Tns/1Ti9j
M+yGmfUilAWZeAAIBQRcU23ZyUG7ArJ0gejACXKQnay+Vayy6r2IB56hH6GjxW7ocU/fUweA5109
8MTbdVW1/FqSSnx359yRAXjn2m8LgUJ92NjedCzFyJ6KxJ3LUKilfiitwSl3k9+P6Di2l9LWO1qh
xk8HsXQBrpuzdUqsZElf3IISUJAnFyB92fQ2aL9ALPS0FA1R/7rxUFh7J3cVbkuz1/2sCvA/7y99
3wxJ6UU+Fm+iUJ9gAGi5QeJp6Tw0KS7O3+ZBCusZnAgLvdOOUwwhyUXMAlXm/XwH6GT1uFB01u2z
kTAyPTCuZ9KHtLxsDMEWL94v9TQUBwsoAXGMO60vtFF2Viafea3J9Nud0XD81C5eQpsQNvfC3C77
TyRhpN/52u73pVNn+zHDEbKDCXz+ROsG/IU1hDbJvdcwjxzzOcljGbAUahDf5WIVzoPgdVwGy2zF
MkQXsBjvXAG2ncCRxewEWg2JvSuh6z4FHjTrsWqpyKkFDFGW8cOieHW2nVgNJKBdUqo/aOwYrUun
HfSZpJMr+sAyi/KjqJJBHoSbkK4Kcq+BlalXAFZPR576EMdp6xq3o9yuWb0EblJ7ttxbIGVlj9bA
xBug9gwyZTxvu3D2XGsOIMgw/0SNc34ZZ6s95VPSfkaxbWwgDpJ7KnA1aA0CkKIUzxXq5QBFpESn
x8SPfW+PZEvjZVtQy8t+pCCrZ1/nboybP9VQJv7vBXSZKpxKe54C8LR67YEA0MsCDunIIZjncWkP
CcDiwylD9vRmQd+2eq7Q7uSEitUjKXeDb7XAd02OxwKhCDZQ57nuT+axgYZ2zsEvIsFpAzYp0DP9
a/lN9omIeZ4+Nf5A8qBISujNqwKc4ztsdGjyAan3T+0BOVwxj5Z3DWQ2xhACsXl/sh2q80O58Mp+
ticXzLgSgN3kUGDRksAfkqwOdZ2K/tXri0qAHsFanks5TelO2dyNyLiIF2hctNMR4lfsh3Q9gKCG
brCPzmRxO2RiFK9Ja9O3Za5p/GUc/XIJCl53j93MdXbmSYs398qtnOEILFLs3I1AbDmfOmjAFd8m
3lblziqmprhHopv2EaDXav4Cae9OP4A0zEl2hAz2N13bpI1qmdaADo6gE36q+nbuAwsgSO9A7QnV
ncaxsIKzIEQHKNn6aOvsSp7ekTSu73O7aT+3sfJ/xTzXE1j6iZ73eDjTUKbP6+d4mcHgXYAB4TXp
8P4U9q1FaMRB16E/OzMV1hTyoeT9c58tY1EEeFbydR3AGyvvwNDAK2D9XGZBumStFXZ1i58xuQMC
idU69P7yWvOUtYCzHiynY8nlkXf51WIxuyBPSWbvUtX5LGCN6/NDA2zVZ8cBfGvXprFsd2DTtPIQ
7NnUDSygyb9Muu9+DD5O2DZgJKYTAl6SpWExgTfNxb35D9aha6MhqTx/T5Mpozslm2UJiaOwd9KW
JX4P3oOyLH4heOkyZK0t0M0ygFYxoKQuFqAz/dRrjoNvq+FxJJR5RVC2o71Eg0MZLskoYLTs0U56
VCBFmfLvOAiw71zuZNOnqZdtEmof+OTPYyG1dUZOiBbwrpGzH/mlBIVnxm2FH81bl1z0ior4rnMn
NznUzmRXZ4WvfLWg7NIiMve83VusR+Uq0KRv3b3iMpt2aTnWX/TiQ8dZZq5nHXKnHgQipEI6RTwZ
H9o0SdsuQDmntN2gRWdoH0lHUeiKxiliLcn7rF1CZMK0BR7ET7s/cNi23dllzL5bnEEWx7W68kuP
0+QrRPlU+eCTdrGfRshv09M4TareSSfO3V1dEYYykSQNZMQs7fYHFNd6GkHft7f2vtvV8zMfrKa7
8xv09+/wAFp9oqU7x9EA2S5xBAkKr59QH2icrySextDtYjx2lwIJVAB1gckNxjGZ3twYnWwIFani
7n4Yuqx7BmBmZIGVeZN7ILpWzcnSerHO6HEuQCfUlh5OnsCpuchOpSLwaAheJUChjRfQezCnAHXv
QJhflc+LTUcgsEGthBeVCcCiEH3f/Gc1gAvrlci4bkiQ1xBMi4Zlwf+MEfzVsXZRMI6qlrpFOOQT
uEYz0LH/Sf0LTK6odVO80lzWz06XyN/a6RDklecx8b2f/O7rhMjQnOYJgfRUlopCKQu5K1P30wh1
UBH6FTRQSA7M+Vdo2i9VBKYNex6Dri2K5LlLh5idh7bnMgINME5nXWaziAAN1eMZ9pftvUh96+xB
GyiJ6Oi0P1OVQZQ5aLXO/FCNTt4Grn9RIs0zBjUKL2l6Djb5lFjZTyexlYwuML4vI2n8+gAlkxwK
aHaRNPvruduH13BkbpeE9F1uuNTE7RoGrTuepP0dRJ/8MI4L9jS2jbfxiQ9zW3zCqLTQpJtU70Bp
kJZqhpayKl69spYbefnaBIyr2Zw3aBWcZbFvl7RNobPDujHqytQqcCQMcku1e20SRrklzmlX5oyn
gDX2X90q0TuRorh8mxGM61jmsqHIoZe8t5RdHn3P/SPByBWBrjzZsMHKKplIIukwWVWtl+7tps+P
jVfIcIQA8clLsi2k4eWq8sEdwIQTpWCecosJEoAdJ/YJ7B6QmiOje2C6q8J0quaNwt3ad4wdC86H
RS5DA6lBNIDtZrt8sOOp2dG0PuXLVj1kxdzU2LPpxMt68lW6Z32eBnwoqj1b+psorhzfBNCATqnQ
6TJne6Xi7uiVUtZ9gCfCod6qDq4tkrFdp76J6xrV01cqpgdHdCfutCcs0z0UFDfQb2tLZGxakhdO
4tVttl+UFR9yj5THNKc3Mcg5vgmiEWAUigna13ATU8WPNIVmRIDgSrsNl1v59SaEBte3DoXAi0OM
BBgg2aQgkdQUIgS76z699oFLeeRdYC0mNEoDU5HuY89LHxLsowcrS7ewDmujX+z+bvQlHUavL7H4
DvMXKwB9Vo2HwMWXzi01A6y/caMv/Rn3K29J9wo6DzjGE7abOEhvry/OSjgykTJxMiWTorggThYU
snyvq3/UnHUBgVD91vPEh3UozMBwYaQq3tBmsPBUp49LCl3N2VJH9GCdcy4e0ei1gcBdM4VxAElP
D7ja2um+Qs4ItaROBUWLJ+XrK7XiyCaR5pClc1rjaNuDK/cxnbLniY/Akw3pPqebsuhrUzBceZ79
gnFw84LlmqHbISdzYLGt8tyKHUy8zKhywfliJ/u4Hds7GccHtGTd52rugi6ui11M6v31tbq8z31w
ApngmdTu+4ZLxIyJFCdSNp/IEilR/JNn9amre9w6q5+3fclw7tpOrVpcnFu2/sn3/2ljfqdxy8CT
UuRBrDPL+9vSG5NxFBVUvDpPlzmhVSVkF7yipwsZ5QoNbbdNxnD1IW6KGsqi+IQiz7JxQ/AghVPt
HEEhuS/ne95uST36Kwa67L93UYuncQORrx4xsVqQZnrhlBWPXSz2XUseClB4Dpb/XNL05frEVra1
iblJci+NtUKmYAOK74YW6ADiAHh/Rjdcf21rG67vZjgw8iy3IiCzf4APLHIGcinR6DzM6/ack5uA
4I5vskZNDTKESksLfBKUR6MuuhM66+bn6+u0Eo09w/1dcLfbgEJeImWrypNj4fYSCooHj6h0J9RB
r39mxRwm8CZPdEKy3o4jNFhx8Hq69Y7mybQx+kqgNFE3YC0anWqCRrQCr/BhQG3+McnG/HVmXQp1
ecDEb5uF4fqeAuK1dcY4qp2yekFXkA6TPNMbXSNra2Sc633KydQg2Ykg1hGSqesDLx622P3Wlshw
9My2l6GsSbInTarOgHFb0xB0w1RmwYwGa9kFXiaLrUeBj33dBOQUfZ1yxnD8SijJ1m+NACfcQ+oV
aNa7zRDG+b4wguZ2F9ekMlHlE21jZ6/bgt5oCMO1c9XZ1hTDEElsuZ+WeY7DsR+r1+u//WOiKsc3
CaOKeIB6J9H2G6qzZbKLeV9a7R6q3FbdRKnjtI7ctwPuHWngVmU8JAdWywwOyVCNIzR0pGDpxlRX
opiJ2el4LDpZqjhCZ5X8ZNGUPEDLUEQJ0XFYuWwK3UFuwYBX9qCJ32Gdp5O0tq0IyJ1pt9AyPui8
Ge97orMdyr1xdH2FVxzJ5JqCFGoih7yJoyot1B5CkmkA6NBW4F+JmCaCx6Ho0e0m7A6hR+s0ovAa
osBDdsRx1G2Jnwne4U0JgiG7jaNplMehI02wTCgEd04RWLP347ZVMiJCO2S+a88yjpbFqfa2cJbH
ipJi4/xds/XFNu+Oe4cObMH7tRX1mWABTZv4CQRYOnRRQDzoecg3HoDXbG1Egtiy4sGtmBWhxzEO
LeVVqCFXyY2jG5Ego7XnT3hGigrw+D6h+RiNFrHYKjSs7STjou7UEI/IvQr7VEPxFGoF3T34oouH
qYVAxm1GNo53igo0Iy2MTCtSfo597pwyFW8RIKwsvonjETn02+glDNuWyqPJs5ywicE/edNvNzE8
vq85hW5rHJWIxl97mnWnpADI/ProK4tvwnaWhWgg/PI4QpdddVRkSI/ukI/HvCtvPEdM4A7R0Ndw
0YB78QFcFdKhOLNkwVvO9RmsuJiJ20npOIIfM4sjp5u8HWnLo2zVqcvs350zbSl5rKTtJnCH5Xhw
zafJx9t9H9asB5GMdy50cSzUsMetK+LwZx90lNfntLajDHeWcgSrQoU5NUPt7iaH5DthOVtM2Sun
nUm+VM3cFlJi9MT2T43ovwi0hEWSzcGEp/LQdqctrYW1eRiuDQb+SicsiSPbTcAjNHoW3kFytbFK
a/MwvBr+IIsxSeOIeMWPuqmLIE7a74PnHdAS/2+dof/lujk+3mLCxPNA2EjlkLyII2wD/yuEkYpP
dSvak42LbuSkTnJbUQgCqv89LlQea3+sLD+KM52FotVQJgSVY5hK275p0YQJ4ikt4TsOnS1I6KWf
XUApcFkrvuPx7cgY2mGapNmiIv3YPMIE9DiESmpRJ47GBM9k//jVnCZnmePl9lQOMZ6MoRqDa7AY
gUe5bqePt5vwjbO8YlCvauVkRbx1pp+SO/VTLCbr+bbRL199d5bXdkO01/l+ZOWjHyYYfefmud7o
tL2Y+O/KDbSs/zu6h96txfYURneLF7z8Z1E9SsA6hvHYWQAZQGbpwKt540Rf29Huf7+Gc8oDNqfx
kfCCp2IG/9PesccWcigQ8mmgcLFhkbXvGAEApXaqS4Dgdni8hHeeYmsJ3XjfehsV+I+PL+EbIcAF
rQNokjB+4t5b46ccSRX9fN3cK0ObtFIlXqFzJ8XQKRhnATSy0oBWW7jutcENR+96qTLdAYTC81d7
OkzNTy+78Xdf3PHdNi0BywN0C0Mz8sWeHvrmaN+WLAiTR8rluqxjn/oRz1m3r5jrh3nvXoAz422l
ZGGSSTULNotbcj/q5ch3IHpewn5p+OG6TVcChMkjhTvcBE16x49Gv0EC0nWzD7zPot+uD7+y200a
KcBsSgFeZ0CLaAcOhPKgxjTUS7XPdLHhuGsbx3Bc6HEOfuVO2JVeFfVOFbrE3UvgiK/PYG2BDH+1
RkgJWd7IdlrSsEu+DSi/XB955TQwqaMq0cgaj6NsFwsbyEVkNfaAEo/ao7EkGOwtYYuV9TEppJLU
rq0COOudlx4Ahwp9nQfM2bqqfMysDC0Fw28JUieAUy7DDwBo3bVJEsWleCHJH072nMoIXBi7Kol3
kBvdWLiVTfWXULnLPD7oAUBPPQBJt5y1V4ZV697l0F+7bpsVq5vi49A5lxL65ohGUuAJ7WnizcbI
az/+YqZ3wajpfVLbLdZLtW90SEMOwIf1iMx2d/2Xr41/mdH78f2+BE0sfjkEWsKecgDfRFhPwHYt
N+kEwuTGwVwsJAPvPD7RzPM58eIdPO6Qp95GL+aKX5jC46lNq0TmWCGQeZ4rENjQhYfc0fd6rkCc
c6Njm8LjqrCBR7+YeIqXHZvQ13ATpTnWxziCvZTpqo17rI9z30AohSSBp35cN+/KxjSpm1TTSIAA
MfZFRKpGUSMtNpZ9ZeOY2uLI3qrOtW2xY11ygof9X0tA0eSR9vmf6z9+JRSZ5E1CVAO4pvDj2+JF
9v8M6kFUT7cNfZnVu22vWDdkaOvHKUBZ0Ptv3H8Zpu/Xx15bc8NlW+KgcWC+/Ozpte1FMJVb9H4r
W90EWoG6qr2gPRAMml/D8g0QyJNSe07mvfC3ZJPW7Gp46yLywS1s7PNFq3NKjsL9zVm1S5zn66uz
ZlTXWPne4oXNMQdnnAJmPU3qIVU3kRM6wqRqGnzh+YNuMThLw1l/a27iVMDAho8KB3LAsUDek3lF
ek7n0j14qU5+37QmJrIqb2g50gprPsjvJQioJ1qHRGz04a0suImpyplOeFVhwcUMXVPPZyfN53Op
trb72viXzfrOlRIbZzpQ3WxX89danCu724GQa+N4Whvc8FPX1hVSG/hSbFdAzH5fVFT0bnTbsl8+
+u6XLzUkJoEBRzJb9v+iCvEro+0FeJF9uW38S4B4Nz7PirzLfA1XAjmZ40Uc0EXoQ4TXR18JMya8
TNaOcP0B6+42dxbfu9Pv28Y1HBTtF67kGcZt5vapq53PhN/EagAtOSM59iDdMRUlhpa2f582fth6
zY273HDQDjzbAxqBkFeSN40HFNrue38LQLOyC00gmd8PMxH5xZDeW1/yQJZ70WxJgq0NbmTEXu/3
wDE1DFnvXVKhUwT9KtVWpXJlk5h8SxkVIHqa4fy+I9+yys6CNh03cou1H274Zu/RHPcE/HA+vfh+
dpyy+9i9DWz6lzqg5hYolnIM7rHiUM5vZXFeYh5d3+Jrv9xwzDbvNDrAFLKiyx1wgIScvxvZxk5c
W3LjAE2HDpLuEIrZyao8TkO2d+mWy6+czab0ctf5HA94GDr33vKKoscpD1r+LJotqvGVGpqJFAPR
btoLFx8AO+59SVGkw5WpnjQ6QiR682ld/Mvtm8h+nb+EApMMrzDKKfyI2TIO42rMA5Hx4eAX89bD
ko9I+0FN0MSNDUtVj2ktYQu95wIg3KrfUf97kf6YaztIuym8icfRESZubMoFKeRSYL+OzWmkHAS8
QPqP3HEP1/fsSu5nKge2YID3WpqzHeWPUkwnOn4e22+q+jE6/fH6J1bcwsSJMSJ57hN8os1PdHkb
PbBHbV3CV3aWKR7IJiC6fQtjq9k6C+uttho0tvxbZsPO7sKi2OiBXfEQk4apRBdgOUp8Zkh/cCWC
i3PnuJLLraNg7QOGd+ORD+llCg5KOaBT1PYflnk4pQt7blTzet0MKwHE1BFsgKToHCv1I5mU0+MU
l93nflo2gBprNjaOYGiBN6xI8aCEvqS63zWQ1C6iZnbEtIMO2BYX3NoqGacxHkFry51TgY6WuT1k
E8uPdE7cwJbWsscvUJ+vL9XKrjLhYHwsbc4rT0RZw/4pFn865O4whAN6aZwePW3Ejse71nM2insr
Pmjiw/JlUJzQSUSTksckpz/FuHxLqvawkPHBL5ytos+KkUz56iJnGXqdFI9AK6nCTKD7F7IVYKoZ
kKxeX7mVTeZeLPcuN+3rcZjQMMUjsKHoM+E+Ocm6zG/LTU2hwawBeTe6H1hk89l+oHE59cem9P3b
sDPCBIZpLxtLNNyynaW7MLcYkM3uAc1itx3hruHkzNatA8VnKNgx3e9B1Oef68VKf9+29EaCDTqm
wndzQSNRggP1bNfTgpKnl03pxjZds63h48qeGLD3I42Uu3S7BH+749pmX6///DWfM3zbbcGSRORA
o7l0DnP8LVPqLuMg5V28Ow/c0TfqnDq4Xf93j6LDWVk9a2mU9Bb6aRO/RV/rTVx3GPwyvXcOAGWs
qW1dn0QkziZIZEGnZ7rHzbhkG5F2JQaa+K4eFTJotHpgZ885WBPkT5cvB0c6j561/LluirVPmE4s
QDmYpxaJhBuL+GgPvf40O6X1vLiu98gSXZPj9S99uKUoMVeL0GVKs7IdvkBSTO0SOnW70k9/3Tb4
Jdy+M4UrLRv8AtJ7IgUUE/dsVkweSkGLt9vGN5ZJz9OCVss+fx1qBNb73qri5ltSW2jt24h3H/oE
lucSyN/NAJf7PgOF7vDFbuhdQtNjAVhLwApIxokeNIpWBcrzaSB2cNuMLmZ697050TGr8cL0BGEj
9WlMGvfBYXoLYr9mbCP8QUEi9qBRUj0XYvLqJFBQJO39qAL9ETSmbpuBGQRbxwbg3UrvISvt7hlV
/X4p1eH64B9DY2EPIwImaEmdBp9m931fn2dSo4tj3AHe/TmxxL28kNuDBveR+vK7320y+314auOj
RmCUE6Pzki/kqS8ruSddUe0uGnB7DnW0jVX7MAGhxATKja2CwLQ/Ws92A2VmgM0sUDFAvqSYRBuN
VvwdhCjeximyMh0TNqeYKMjAO/1sW0782NZ58WdEk9KLZVvuFi5ozVAmeg5UAjIGf3//xR2dx7Yp
6HG2OytM6PxjxhP/J5EkVRBXtRUSn5ytuNpIHFe2uAmpYwtpbRDVO0+X9kMVNs7iDM8Q1ajzjYvI
2geMiIDG9KlFaZQ9uUuW6T2EnBc/snG5/n59i6+Nf/n3dxFgtNDJkUCX4MmeLs0wycIW/7BYSf/n
+vhr1jdiQEMImEHc3H+6SAdPeHMEfcdZFA76cDVoTsTGK9LaNIwwoCAoX1RtSp5EP7gPDQ6eLyne
/XfXJ3EJ8H9d/+EuRhhoVI0kDqJgz5LkMujzlkXQnfgHWyx9rkpIy1z/zNokDMcns10rXQOZbHe8
X/ZJYbPsk9bont1IJT42hmfC51Blg2wrtdVzI+Lx0CYgAyG0OizjTckQ9UzYXNw3DjSvevsJetCz
fxS2DWqdDnwBy0bgWpuBccTPZZMnrosjJdGp9YO4iFJFp0G+yRtpf7vFDHjI+K9LZFUxTiBLV68Z
bjNLABmvjAYDxcl7ffyPg69nguNmqBQWCtynP9F+Nmhw+fAqs8qgKJpenH068/ib00KZOT01me/j
zez6Zz/exJ5/2XXvPL0lGem6uuJPAk8rEwmqJnXKn9whtvd9JG4bg2HdTd2Nq8+aoQy/tyswruFG
ol5nfyl3GSQC7pKMeuEiJrERGtc+Yfg8c5Ipt6tpekIUlvfEne19G8/xD+ifjxsJwMce6fmG42eO
VgxEQs5TP42u+ioJHfynxFfeBtZwbQqGx7vM5gOVOYhU3HTujhnx2/TNFouno3qBhOmG36+Y3kTQ
QT2WUfDSFa9ZLNw7UllvykLmnVEIcXLVbfXJr33GuApB/QqEZdDEemogNsEFeJUhzukHQotO7TKI
XAxegAbleetRb8U6wggG7gBixYI75esYl5qHfV9SdVfCRlv9dZcL4t9x3zNhdj0aTys3lvWrAP2Z
DEbezi+oEPX5fbxIPN+Off6cg460ai9MVto6jl27ldKsbI2/8HfKpowDTf+kcvmlL5rklGrncfFB
ynFTPDAheO7oui1YGZwnIS6MJYkd78YeeyFBZ+TL4PYb0fRi/I/W0AgEGfq4Gqceq+fZGwCiniao
VIKRlCBvTvOc4bArMpI+zKnssyC3ppreBKainin3iAllC08S/cqGntDdnCz9L3SxJVtInjULGcEh
znKXgvyKPUm8/34ibVeBv8zn/jH1BsA1rltpbY8bEcJmPqhjs857YhKuEzWyz5tIQ51xI06vmMeE
6ckFbZiqSHF/Ki/5cj1MF+o3UAIVyV4mxbC7vHqUOCQ25rOyaCZuL9ZL3gLnmTyDDnPhAcmS/CSK
Fid47W6KKKwsmonU6+micG0rlifXdjz0KdrUI0uIVwMOpZLrdnEup8wH+9qE6rGOuVQ4bYyrczw0
z6KzpQ/Rqgw5SRnM6I2T5ySmrv9bgzEhBYsVUHc7dBOAe6q1JJgJKVik0q+Z5fvd/vpvWpv2Zc3f
nfACfPC0j7Hhe/I/zr6kSU6c6/oXEQECMWwhxxpsV3rs2hC2248AAUIIEPDrv5P9barVpeSN3Dgc
tUCp4V5JV2dw+pcASkc6rUnM6e6+71/bffN95ksXvsR98iJVL52dhBPkVW+N4eHlvgaMXDEymVRO
KfuvBDC2hxHKmftVivnX7a/blt51Jt/8fBVA2aatCK5ScIUkuBsOvUjdQfIho3HItqg2tmaMtKB7
PQoPpp1QpGRt9AQ3TeePbjwvf6RzoLbuCrZWjLzAIDHMF4iEvShSzGCXOy4UyiJ6HKS3gei3rCYT
8kfatQ8UJNVeJPQZlz3r8gZAq8L3NqbDclowgX9jfvVL86r+q+uq6aQK+L7BYLHIXE3Zri+meuOM
ZeuHcUrI+7Zoi8JDPxxZkkNZLlMITcx2E7RrOc+H1w6+WVey98OV+9HwlWjVP16F8UTGEO8E29ya
rC8FDoz62IUBXzcC0daiEeguWaIqp4pdRscLfqDw3KU8X/iOuV67K/OufILC7F2UTeqbYEHsobmr
PTd40bUXwWQohrMUSOLw2borLE1JNlx0ksSHBeklhE9lhiFbTmKuWTZh/95owrYEjMgPxwZic8iz
XxsIqz6EzeI8+4Pv37eFmmBBDgqPLoK5fUJNzT0BXC/PTX3VcQo6mMVH4TXh93M69JsVwn/UMN7Z
fEwYYeiUTRNFcYejTe8MJ1VVS/F1HGe8HIYSWlssDWHeTKax/DCoiT+vQ3kmhZtIUKZWyP5T4rB9
DNWILAhbvifDJL4Q2JLXaahdsWt0L8NUFkMin0OIzK6HcV2HCpqxVRntSo9MRepo+O2edARZhQ8z
lG2GZ3eCyMhf3RguEqbXVeGqY6dhg71xXrVMoglu5JGEGAUpp6/acZIXUNZ0AX1HZyYb10lLPjLx
jaKdorpqCX3hpHYvi4ZKCy9U/LxcGbL/B/M0WztGPir9muWJaqevblB/KZdQnUYxrpm/oi7p1+un
u6KKGkmJh2UCUWnpvRDc9qdDyZVcspHh0Jp6q0OPt1ux9cVIRGPrrDSBIcAFlm3NR12H/pHDUSRT
hGNv9bjeQixZtjt6XRRvcqxbQsq9XkryIlRPnY9uFKgo5W4zd8dgjvVw5xozDiBwfg1oDrHOJ92B
ANCwaNwPaou/YFvARhYaSwnOUz36L2IMxmPZLUO/n10x+Pvbk2H7vnHwIFCnXpU3QZ8f+KHzkjus
Tx1O6VbdyjYHxpGD9M3AdImko8XqLwcSJr0+j3jbEd+gvS3Vy13dMEGS4yQ7UbE4eekit3nsfV1+
r4NebaxYy9Zpau2FQU04BIz4JShx1RGrPjCoHhzYOAFuDCty3y+3CL6W8TIxkyPzyZgsw/RVzEOw
L4vkk3Zwey+Y//2+kTJiHO8nASSRaAHh2yh8JTHoUFkyr1CRvv19Wweuf38TdEvO2qCMC37h0CKE
pDTES/K5UOkAvcg7mzDimnQ43qsGzw9LJJoPy0ohTO5CpfqpH4h4vd0NS5IyxfeWbmijXow4n4Xe
x7L0mmfllG1W+/OSesJ37ts/TFClm0A+eVaY7qDQAm+1MXG678qFnPdRyKZcMgicuDRPb3fKUpoy
oT3N7Hs1HfLxQiDem4400Jmk9I+oxacwhki4FFG/A2PnBLry79tNWsbRhPrIJVqSrmzni5YFUaiL
D43ehQpwmZ0qw2XOHFY460b/bGvPTGYAWtRdV60vLB7zeh9ERZe6C4HkPgsTd+O+aWvEyGhLN8YO
hKhwoYVoyx6V3g9L3dfnbpVbenaWMTOBo6wiiy7nvPosQkGeYZIEVfau8urHEkCF59XLmy1GpKUv
JnAULQ19UqAgCc+/MIOh4wm2UsvZWWO2uz3/thauKfVNOlC0rAS2xPhFVX0x78NoSL5Bdc5zjmu5
rlvcJFsrRlLDxbaGaAD1X1xK6aN2Q/rIZyDDmSrucqSm/n8wpCUcdAIcw5A34bV4xN3ZZ3OWNDA1
2JoNyzZj4kfDOvIgR0+8n+Xi9F4Wj01YHqoRouvZJEOAoRV18yKtRpiVbEyPZfs3FQa5H0vAK1z/
sUGB/1VruQ7fCq9ifONEafu+cXzhMEXIky724eA2e7VOXZLk/hNxkznayKC2qTdiXuuQ86LT64sb
VSLYsV6TDxqi/uGO8+C+l2LfFBiMgWqDBn+gvkK/ng6pyGUOJlMJ79z97TCxjJOJJYULQALu88ie
4ioCoxpic6LJ5pVuYVUtKcUEj46Tt05l1OePkgT1IwcgZZljb8dRczo4tNlI9rZeXOfoTbATaF4M
sUL1R8xd9cN1sffHMKbZuJBbZtrEXULRLncD2Lq8TE6tsgZGovtRle7H0hk3fr+tBf/fv1/2vQPX
xHJ8AX5eZaCAthnvYd8+xfm3++bZiAe3KKgM2qr7qhAO447Xa/hdBMWw5ZBs2+GNaOBwP8ndSbgv
sGfon8CM1VWmxTg7f+KJwGQBRgcBfAI5Dh5Q5oN1ASu/D4mQqrtzIRu7IwnGsQducngZV+SzNM6H
6DtXU7zxKOldp+KdIoYJy5T93E6znzsvLvHhmbEEtav+FxQULtlMr5y+NguKdHDPoguOOH4HKs8n
PFI48Q6mLoWHw1sgid7nKMNDYCiaumLa6LkFTgTv8n+vnsCBUrBLJn3RYeJnDbh3e4iA7wVLnmXi
/4H7TPEQV0GYde74uc49nd1eU5bYNrGeIY9gdQOe1UtTOgPMZZI6g/+du5cxcdPZ3wJK2pq5/v1N
cDctdyRYeXjWFt0oX0gHx7IjY2Hv7jWP2+R5dXAE2pjndzOJT6lxbIjBjCxWyviZubM8hTWqYDJv
7kKI4+tGV0IUitdBO9MZ0qpq1wAOfZxaOFrfng/bb79mlzcDJXroY0xxNEKkjrIswNV0T3IIxt73
9Wurb7+ewKmopwvM4nLnW+MDTZhsiiXYfrmR/8YEgMth0Cj7UUcfS6Bgj/5EL7d/+LvrB4NupL64
666wf9QUFyAv8kdNwSDPT7yec6EzJA0u3Iyt9aal5bunKbRnpMIyatUQQvz32DTeUbDwyXXik4qa
T/3EvwzD+Pl2t2xjZiS8sgxySNhH44k4VTschL/K6phod2Q/bjdgGTeztIHNweti7mLCwyj4ijfW
IQ19PEkuM3XPKxxC71tYZpFjDGO4hTWY/IU51Z5PrYQ5nb5L7NaHEeq/ly33XBW4az6exnl0gizn
cE869E6xbEzDu1s3vm+EtC5bpWGJNZ1l1c2wCHSmZQ/TtPmER4gt92xbG0ZgL2WXQ1GqWs4lTgkH
LoF7kG3xtxLwCbo915bFZNoKhCwqRuXP0zGoBqfJmhmOPeDcuZvkHlsDRoSrCfxqKPdOp4WHrzLW
V074/PX2j7cNjxHgogMG3Y2jAZWFinyMwVnJJJHPFcm3rt62X2+ENESlPNaDCHUWQ1elegiTrJ3Z
lkqk7etGJIuijyWkifH7IUv4qnpAm6+p4vbgWD5u3unLKKpiJKn5DB0EN126Ns4iuQmXtn3dOHo0
BJQeGMSNpxD2Z99DIQFBdBRh3+778Ubwuvna6gAuZKc4WH+ObTJkxVhs8c1sv92M3JV3Pkwj5zPn
+gcJhU5pEtxTxfOpeWlna9uomnR4KXaqPl28KndAy1vqvd/hwYEOuFZvRK5l8Zt3dwn7YcpLLh9Y
lJePjCXlh7hQcHmU8xaf2DZQRuyGegYGpF/FuZwFwJddfIQCGrnnEQMjZQTvMkZzLP1uPssZ7mWA
/Pb7ymmnjdGx7GGm/P+YcKYG2Imfx7q+SAKnGuBCiuPVz4cKeZf2PPpgBHAOgkACVOx6DkkUQ5HJ
rUEw7DYQAZbjhHlDR/2iCGjdTCc5hW7KyZiBEPkRLsRHvJx+nOFyfFes/eemXpQJyGH1fA66ku9c
FiDHya0ygGUJmQVgVnd1tJbMe8Tb2DOLljDtGbhC9/1yI5Al0F+eXzjjqXGWJVUqdjM6qV/3fdzY
e+GOJ+AvG0xnqFTw/gjtPLhiUlaQZuNB3jY017+/OVeXdVEUkab6HHfAt2XMrUYKL1233zjG2b5v
RO/YBoM31YtG9JYyZc38dezuvRQQI3oJapN0ykfsLuyKI+m4OlCnmXa3x94SvabWP164rl6QRJ/d
QsijgOrsM7zKw72GeSOUDLvqvhxk6vgTlIqUdCd9DhUHY4KMLI3CLUipJUGbhQMxtpHfDhh/wJPc
xyvK4WkccKPst2vdlik2CwBEFqNHHFedeZV0mY4qd9fq5eftSbB93NiD+eDlPiokeGQYYa6wdnvV
EkXcZwqcTUf+d7sRy0ybmv1yHa+SrIM+a1Z9hK3xp3jVX0nTfnPcu2qEPjXZilouPk8CjqU6eeSU
Q/UvdSNg/G934Hrg+U95CF+/jt6bKHZ1UVcd18M5AHO3aQAnh23SMkeH2Cm/rCTP4Op7X6L+p0L1
pinAtnS3SD0CiTrXT1ygfqD14t/5dTOiYXDSKF3M57FbRBa7jB+KuvQ3UrUtGIyDtOuXqnf8eTiL
GBbffCg/Lk4IRGMZfbk9D7YGjK1YDb0bw98XItuLrj+xmvdpCClhyKoO9UY52LJW/0NHBDxKLNpl
z6CHvTJ4tR5xA0lO3Qgix1DK8XC7J7ZmrivtzTSrwSGjhzA4u6rBeFVe+E2FY7wrKwmokuDNsjEn
75ZufWqyEZvAz2lBsQFx2rjRI2wu1w8uoNVJijpGVWdCgYmYNjF8EESUjNWLk8/As9zupWW+TEpi
EPK+FEzqM8p8Tcq4BwpT13xrJTzB7mvh2vKbcWQ+JCXCQeCVmQHCFM854Fht0+0nnnd36VVjCI3o
J35HCHyukb5E0+7yfPwsllYflIyfC9ztNnpiycSusZPjyJe3gyumM+nn8QkgqWlKV/j03lkEMAX+
A11HS6CxjeRXPF4Dc/ez427dQ23L2Yj8cMyjQBRanZt+Xg5inYrjP+fAhvfseZ23in229WTGP2y3
fOLCIBEclyTMiOT9njtxtaPczTdS5PttAIr57xUlYCwI0P6qzmUyiScCqMziDfRDobeefG0NGKHP
y9Bv44TgHUGN7DUPk/ZIp7jOprBxd7ej4v3pCEw9/6BApVXAH/EM9atyDx+j8dB0eb9zZ2yJmoBv
dbsdW1eu7b+JPlm5IplLpc7jDMaGalQM6TFVn/uu3nJsfX/rDUyGIneojGQ3DucGT02ZHMDgAzAu
SsMZQMVIhedC9mwPo86tnPV+HIKC/e8+Cci0tUFSq3PgrzwjEfkOoOcWZ9Q2MUaQj3iBGLjb6jNT
ZE2FboByDTAxrPT0nk5yixJi64Sxz4/BoHPSXUta8FrdlS6t9pTBUvv2tNt6YUQ7qafOaRcynkqU
zZ5JF6tTI4FPBKQg+eTjOvjldju2uTfCPYaXe8mTcXnUaknHVjwKbzowoApbOWbwv72s4V3keT8w
aYkLd0gx0QFb8cC+oxq4ZD51qt3tflhmIzYiHi8T68zAzDuznsODyW2mFILtwcZs2L5uHOFLwf06
F5Dski2LDoBG0SN0bu+7fgcm79CtXL+eJJxHUrcF8k5ea/dlMG0dT2w//ppZ3mQQXeZVXqJ4fF7g
xfQhpx5/mOZyS1PJ9vXr3998vek6r4djPW438YJplRj4lvEtUp8l+5nK/k2Uwz6qqDDwjOqsqfAi
kAPgt4ct6d/3LRwjjMtcuk4Fw5zHPJ4+89VdU2As76K/YckbUbyIqYmmYsHgYPxpWgJvtm9qPqZ1
IcP9fR0wIjikJPfG3Jv/eS0DGaRJHc/5665vm3TBRVRr5cpiOvMOx7JYQ8uU6+j3fR83QjbWful0
HBYK8DVLsj6aVzjzuVsJ1LIuTVIgy8E6XBaJoQ8TqDjoDm8+TTJ8vu+3G7syEn/gwnN5OetiBNh3
wNa4SP/P7Y9bcn9kBCzKlKjAifG6arSsMlJ61XFplZNJNxy+R/G9aS0yYjcsicfiWKOhBYw48AVU
dPLn7i5EiR+YCv6iF6yFDxGOkm4roWskyffObTeWpiUzmPr9agEjJhpa/PZyQCzFkx9mTVxg9Udt
cldlEYLFRm4TjWSTd50IIbxhBx8WZB7QSjd2FVsXjMglXaNanBuWs5TRl0YM9IruKeAxUZb72yvp
/ZtpYJL6RDd7eNhDYVcl7JUETPwEP85TO2BsY5YyONCd8hoCY9mo5nXInMRv/txu2dI3k+7nBlRV
4KYuxxEv+SD5xX62ONW0u1cPwA9Mnf+gHXKn56TEq99UvJaEQQF9xiDe7oAlf5g0P2iZtPDiW4Hm
Zh5sRfAmOsBfeyDrxtRYgjy8DtybfVM4CnZmrbccm9H7CAj3SfokCyeBWMyrw+0+2Now4nuJYXTv
gwZZAr3d8LTs2r9inFsgmDa9TPCnfrndzPUU9N/SXWBS+iShoL6qZAHJJQLHu3N/LhNw9iJo2oeu
wrWrQ4RutGU5r4bGds176Pkla74c2VR+5EF4vr7nQKn+CInN/cL8P8PQb+BTbU0Z0T8qz1scP1yO
EJiCDZX3UboNKpLucSzpFwhVHoZ+ukfPCEvZyAQBeDYFWehyhG2ayBbov+/6Sm8MmSUUTSYdkYov
Rb0Cf8xaGJ+r3B9gXcRAGJg91t2lneIHJp+OwUFBzcDrPQVxzQ7SIX9wGt+i8ViC8T+gsmqFYaaH
j0tYuV738h/Y0+8Cb+OXX6PnTSTmLV1ziPH4ReomEHagX8px/LyM8jwxfYCA4QbB2hKM1Ah4Qvmk
utF3j0TgkS1u6KMYgsdyxEsGlNKy26Foa8SIeNLzpXeUgzUKll5cziBv6R3v6NN2WNjmwrhfLyA8
z5QK7yj98DUscU2JfAAubv9+21o1wlsEEFAdRe8d46YFzdmFD4Kblnh/phl1kmJLbcXWByO0Q4pj
DxMjbtfR9Jk04Ze124o2SzKkZihDfL6dpX9l6c67gPMv18fmIPlVQzUwItNGTFs6YELLxqjvWohe
9Kdmwpsk1ByxiDYp2pZTg4kn0wkQriqC+DJv9IGgKKcgVA2w/qGscAkop5cmbh+ddTrcnnNbc8bl
muWQpGOqI8BkLQCAXUF/uSAZqFp/QYLz4zXbdsi80Z0PcoGJOOPwtu/jXFQn4rUTRDqKv6G1uHVj
tc2MEeZhtGioX3pIVV3iX/KcRR+dWE4b8W37+vXvb3LVOMo5CJameQb68oV40QQ3nyn4cXsi3odo
+4FJnWNTrnjXF82z5N6RUCBUAVgJ9xBtkWmM6QiK6kus2ipFKarf6XjI5lH9mpeZwLFg8zHZkgNM
Zh0nZHUiHI6eOY/YV1KOBCr/HvC4XXuXEBc6asQ/4THkgljuPPFmmDKprzXuOPSzAVSU/e3BtGTi
wMgDi4q6MBFh/TzOtUoLYLq+k67P0wXJnu2gssC2ilOWlkyAGotgVR1GBXsuxfiLqHX5C3XDZdc2
7HXWy7Jx37LkNZNwJhXNndCpGvSn3Uk+7UdQmo7xHHbZQFEwmUImzreHzrIATM+CgNJyLJKEPzFv
Lb6UuSJ7vWp/V3Tl37dbsBztTMsCDkxQFcPG+FlTUj3HLnX+YmKt/UMLW7tXNknx0g8+hUEOLK02
FoStV9e/vwldCOejThbAwrgpJnXkTlWdG6ehO3BV7lzWJpSNDWEXwV6NPaNC6QLHAw1DUNGqNCH3
Pt2YtDPmoBhXOCV/bjgKWnkNyr8qAGhDsWVLA9W2no0zABkCrt2G4nm4HuIj49EZNSdU2Hu4pXdt
+OX2ErBNh5ECRtrlbufmmH3Fk4P0V/WLFcEDrQAvud2CLWKMDDDOLrROvK5+dgmqH2XijHvAkMtr
LvAygKF8fw8+0XiXX70fmDC3pepnzw01Zsb/RxhEgACVTV4fxsfb/bHMi4lvCxWL8atD/szAcsQt
Fc+yTZgQOK3WULr3XQ9egbdbsoycCXYL5j5ZFULluVoHtAKoOZu/KLy2pWPgV/6z5xKH3MVXCUya
cyyqRDIwq4u0hEAeFjOe72qPX273xLLKTEcD2fDZG6CuXKSc4jwrBegwsZh/dj3ZIhFZjgQmuW6u
6tBrQt6ceFSdJyVmHAejrRdt2+83DvvNHEcLA0K2SLUnPhHeQUdmCi5dsLnb236+Ee0loyDPCqpx
Ow28/wHJMGXQ1dkC99rWrBHlHNziAgzN+sT74jXX0UEU04FDIaXm0+n2FNs6YIS56hmDWmTUYYqL
3Ps5LpMDU7sh4nc+bZn4Nzn3Ub7Efn0Kp/DVCwTUn6ri6+0fbxkfE/hWznMSeNyrT8Qd9yScTrwq
P8ZtfBIk3hif99l1fmCy3Dj2c0Gwzz7xQO90iWfrsuyeclpxiE8CaN0PTlqM/XM1LD+Bn90ypbcs
XRMRR2Di5LOBXgN7FcMXl+sX0XXRJSHBn9uDZ5l5ExAXVx0gMJWsT0utr/cVqD51tfh238evjb45
LvBFCrwGJvj5OHBDNBH+2acVfbjv60ZcA6AZTU71z+Dka/m0BHjRbF1n47fbht6IaVZClGSeYvx2
8EnhDxzUI0BkPcmKWeqNPcI2+EZky3jC/WPBYSRV0gsh9o4bgodVdN/4GEHNa6+oFDxNizQcrig+
Dq2sbbaeZXxMAFzcqGKOXYKUwa4KnAD0rJkoJ5V1Wm6pN1oi29Thdz1IvbceICqpJPUF/uKPZUW/
VABXVvUWVsgyBybwzWX5oLlToB8NX5cUJ0LsndMWcNw2SteevYkAxXvoUyPfoQed0imY9h0oIHgg
GQh4LLfn2dbG9e9v2mhqr1xB2EIbYcjFCTy3v+NqzndjQsPD7SZsg2QEsoT6TFkziSb4GtFHcGHD
M8jNW2BW2zwbkQwKwwRJ18Q5Bi30xQjJ4ij/Jjg9dwDR3e6BbZCMcFaVqPtY1+iBaoBPKFs27XPV
0l0VL1uG4rY2jHAOVOLToQtaTATLo99NEfjyODeK6t3QCC3vnG8jromCaXYUFuhKHiLvqWT8ARvE
6QMFancjMb3fk/+o7tceVP2dunQPXkFPkAbOetnuvGILrPXufMOAyFixYxXOVb/CgEh45cew44d/
8MvjCmnqK5D59ozbGjHW7IKNrQuaJdjLEWBGkN5xdPpUifJj4W9KA78bF+iIsXCh6z/7OiTBvpnp
9KkMpHiCLgskNG53wfZ5Y9EKgOuHOMLnSZ2rXzwHHYT2Ovl2++u2ATKWa+M54DxwN9iHI/dT5gV6
T/rOqbIQb4RZEXP8e19LxoodknVaG9Y3n1GxeAYV6yGngAc1rXhyA+/n7TbevW95sbkfQRc8v9LI
ms8xxym56R68SX2GR/DFw6nQu9YBb7djGTVzT4oZfJPrRhafrw8trgIfGvN99Ab1iffDPU9p6Mu1
j28yuov9KBmhvgTtbJ8/QK3VTR2G++ntHrwb3Pj6tWdvvj6wgdUEILbLFW/2ZYUPJch2dfMMU9J6
o9BmWbiuEeCNmHuQWePhwnuc+ReHsKwON6GXtqk2Ilv3oOpUQwul0qVMsHDdnxrAxXGc6p0bBvtt
NpxtpIzwHgZ38ETpDZcEYqIQ1ARrE8dkdvZHRQ63J8M2UkaIB/4Aj6aoni9FAovsaYq9bEqqLTk8
29eNEM9dqVWlNTpA5zCFGkmXJjH5fvun2yLBiGoRJKhArwWBt88CReTipKvpJdH9uajv+/0oAv97
qZKmp30AovUFyP3TkrR5Wm/DU98fnMh0fhnYOuedl0+XDtLDWTPyPlvY5h73/tqJTGx1rmNceD2p
LgUZwZlopzaLgn49+MumJ7KtA0Ygl1Hoza4e1SVwnsb8T8TvSj+RiaUe2gB87hbXTJZ4/3PDsN1X
c9Tub68a24++/v1N9pmriM8FzzEuXrhP2uG5CraKe7ZPG+FKwmCBLq2LT+ORdcSDDivuy5lRYoSp
gjeizPncX6BS9+hP+lsJ966UxFsScrafbgQq0mVc0DHuLwkwAvWzl0gyXvxWd1ul4veDNUqMYJWy
9Zt5aPtL2IUXp1U/NKhpePP4AYj219sza1nxJjaaDaPn5tyVl5LqD3rAE5tTh+eh2DyVWgbJxEer
vq7qBnXhywyZYIi5oVahPH7XlhWZziwuhIEbvYj+orpkSmulX1Gn3VIZsIy+iY7u8ioRVa/xcWga
Hx03EaeFqPGhT0JAZYKq3wgu2xRc//4muGInnOAUEMPboZP1lK20hUqgbon7OyglUbvbE/3+/huZ
NiyFDx09EYjxIhz+YfZ8eKCS742U55mRR59s3cxtzRjhzGD5XXqdH1ymnu5CKf6qdf/Q4S0XTqJs
R/3ocLs7tkEzYruGratSupovULPZsWFKZSN2Bd1StrF93ghtRcFGGlBnu+DcWKc4pJIswJs9nlDq
cqMHtuVlBDeFON2o8k5eukg+Xv1Wr0frKJwOWGNf7xokE0Ud1jBJCqpihn7/p9Dt0up6yx22StyW
yDYtVnRMwbkO1Xz5h7ssKYMSd3QXMM0DovbfQUFHv/XaFmnD8xzIzBMVTF+VX6mNxGGZX9NVBW6k
w9WjTl4kE9+YqH/HQ3ssvGlLR9w2Ntd238R00+AlfFA5uXAvB6mpDgpACTa//u4rMgbn2uqbr7d1
N5W8j/0LG+svNR6KJ3AufVrueRefHFS1R7+53F5C10PbfyCWaMqIZ7osC6QZCLlU7v9HyIA6k1V9
8KpCQB+T8SUv228C8X1fc0ZYa4gEdHIK/AvuBZelnvaRL5+iQX2A+kT2T8+88aDK7ni7Ods0GWEO
sGAyrFPe4YTQoX9FVIqXVdFuqxZgW2ZGjA94LQQSmnSXgUd/a5H8De/gNi1jvrVHWRowcdbwefFl
23vIUyuoLzmkRYaizbCZVOntEbLkcxNOPXi06Dq3kpfBG364XvBQrc0R1yuWtp16iCBUeF87Rrw7
wJX5k8RICSCf4diyb1DOjWr6AKG//0Mzlgk3wdWsdfKIENld6h7ZfBjdLquWdSsj2mbj+vc3cVnm
E66BrRaIS1TXZ5W36cyh+7V6fXHfijVdUuCg6wez1t2l4v2vqR2GXTGJLbFvy5Zk4qmXkPqT4O14
gYneiSCXJ1p/Rj3uR93e9b7hRSaMOq+XwdNUiIuTrPyBeU3/6Dbwvby9imzTa8RzXtN8ALwBauUj
/UPVUHKIioplS5rYFgxGOOcgpAMwP7YXMSWn64F5lPwQ1hinGJbN/rxl7WSZBxM4HcKPeamgq3xx
ATmf07pcvVe+ogKLl94q/qLg2fnlrgEzwdPKw6UxKMR6mZaept5Sx1m/FHeeokz09ALkVr7UrbiE
jq+zMlxdmJE0QdqXpfh1uwOWkDMx1ABjK5q0VXvxoO2ayRkcmRyFV8Cc2RYoxDYbRlTTtZl6n/bt
pdfrxxA13TKiO1zAD9eb0n29uK7nN4mjWHA6w0bbXDTOg5WQD4AhPY0RvXMfosYuXkWrhoRw3lz8
tSmzqIVhG2ziuj3cNO5iP3uRqdXJJqeDlQ1GqWPOp0EqQPGZeCqDq2p/U3+7PU62qTDiuxxDV5G4
ay8ugWTanLAOCF2W7zlImjsykvK+gnFkgqmB04ZdRxPVl9wV3/x4PF3fIq7nkH4QW1urJVmZUGpJ
WBe2Id5IQz7o1PPjZheMMOi9a6hMLHVQN3oFoK28IOF+rBgKfHT9fq20dhXJbjdhiT1ToDPs1kSp
PigvXlf631G+L7MkWZzfSQznrvuauC6Et4EROzDBjkhxoZH/qL2ZZzhVp06M/9xuwDYJRnBr2HRq
IdbiMrv+Q5tMPyu+JW4ZB//cVt45PZvinLToQwDJnGk/82Utq53jewv9LJM+8sadpnFU0Z3fAqbd
ZC1srnuSMnH1+MIbQtNFJEVlwO2rVEoRsCJNIPYwyIwBDlss+1nmgi2pUBXPj3B61JG3E2NIYHBG
6x5z0agl9H4tC/aSv12fVg772DLdOTDk7dQc/gg71cjXRZQar5JLt9b5b8IhwPMgBz0znRY+CloP
rj/HJR7BJ9qxLit1r2Y3pXTx9oMg/EHLkDb4odJV5VfijK3sU9/xKYgZfAzmq5z0CIOXII28KMlx
KILhBopMFd5Zp09DyZzWTyGq2MZPeRwuwzd/9OCTyL0eIuSOW/5dNavQc8ajuPYjQPQ7xztWbp47
7rkJ/Z59rPCT+hUAR9Hy372uCel2MY2ntf/QrjL0ncxLVO3wfVwPXbmm3gh09CfczvK5Txs8YVOS
wa1tDKqUDGyOX8NgIPVhbiQc4o6hs5bRD70GeqIv9eC3IUhl4eLX3i7MY2+ZUo8ttffTH4ay/9DN
det0GSeg2rOMzN4afWsnnwdTVq18ij6rBOKjry4VkWz3td8ACpwVdS/wnjeVLGnULqAdl03qJeN0
Jc5pyPDnadJ7K9BXmugiPBac1yh4V0UleXiUPCGcpLRdafhLMHAYmnSIy9znWQ/c5PSn6iRNyKc+
DAr/sRhW5zmJ5wSdBaI/T3uo0CQXCU0Xekogtxv8b1RxUf1OVLz09aGrfKE4LGboxOCpDWmG9XcF
ofDyK4TQynx4nGIfbsUp/MsKsCDHcNJKPvAJyPfhsDg1zDTShRfxAqvSOfkd9cO0LP+PoivZjlOH
gl/EOYDEtAV6cHtoT7H9suE4diIhhBBCAqGvf+VNsoiP0w0a6tatW3VIN7tt4jhlO09NXVGCGnyn
a1hZLbCY4t9qkFE1NZKWGfsuYtpv7MCyasgfogSpafI2zpA39RlFzCbiGDlNut9aBV4g9zlZdv7S
BXyUXzqFJ/81YBpxul9yCs/do1kNRvWqPFNr36RloBMsuKJxN4cV5FtyhbiU98NBQT6Zj5DOTma2
bbEM3fpSIO2V8zrR2br/2fm8mv4O55Cr7vasyDvfGgwA26Se1qIAycmQgY6I4WLqIx4OBLYTPtxV
U6/kHzfkGHJpVDmV4U7rssx+62xm4TLGYamio9AboR9VEg1ledxclId/265yd0Pj2Ra+ReAqd68Y
Yyflf5Fb+UpvdR7nvMC0qFH06Mpdd/cp7Qp9JVhVyU2ATd76kC86Wk/zlnF7iyS/aHXHKN6Jugsb
0mN+zVu6R29dRzBjURvQdXUGeRkaXGKD//1Fs6wYRQthwELfpr10y0eBjLQO7gjporoXJMoT88dH
BRuqGpnPZDpPXZWickQ8e25rmplkoxCVaT4/mqqsekxWSKKxBeAWyOe9rmRqx8PodjF8C4z5jKqe
5knZF5U6l9QySqA6QBqR05+e22W/jbIcf7WULbu/jMOQkP9g2Ff1zyADl6iVHKaq7IiospA/rsnW
019VEkZ/ETgGEf4JKXwcf67D4HuFNb6ti7rrCui7wDd5DOFi+rqzHvxWlCTzC8bAwiCanSQbgOYw
rZbUnsIgVjUBser5iU6wid2+mGByTA6Me1bGNdu8m2+zfp81q71Z4+grkx3Sm8xAuvzNrhVyBszW
xT0+7tC/FAZO88fAdZget4UmF2OzuaJQLlLLRjh6wTHzl5fDlj46OPFMQ71ivi/6wpx7YudWUFmt
OQinmfS/EzlM0bXbKwYLAml9us5NL4UnURtHWEOPUQ5VaoTs3lRU/8goJHlivIgXViNQdJsucKSf
p7+ptHJ6Lyw+3r8ij+b9d2pxOSHICGjVox3UGXZMV134vdHwg7PvKxG9Pc5JpqhvumVZ7LMfMAyI
sCoe2XyuE4SzT484bubhAUQfRxRLuZCRYyBxV/4f622PEp2OGAA6rcZMMJ3Gi10ixE5aMdrPvFzX
/YppXJztyCuACwKWys5k3yaKJ/pilqqrupqHVeffKonZvDUlyQZ/pdZ4eYojbKuHMCbl+M40CfyB
Jk4vyBOUvlybHglE9iWCkjbckmkc+X9wRqnsR9JHWXXOwsa2pF5Dly8UhuRhzB9THZeJrP3aDUN3
C4zS99cAx+aYtgPpDXYEzTF9i7EVlFtjXfW4m6Z6FRMS32vQNT+j0gXB1Mx0YricZ31GAYiB41+d
gKPUcI/QCsLE3cLHqfS38GONtrVJtVZQNjQVy/rlYqO5StURsma9zLXvV2f+q3YTRw84LfFdmljO
U/Q1jirF7FkxqWyoOyLMeAqwp9XQbyEaN/nG/iU6r0UarWkdAFv+K5nHWpiJKzByw0w65+Vxd2UV
3oYCkqO9xjVPce3wjPcI5+oUxclJk4y2M0LtxakMuuxbZTFsXFwQUQvKrRGFjfu4NhW0gRdR0CJ6
d1Bh/bTpZEaf9h3Q9eiNy8l0Ekm8FU8/8W34xSYGjg01BgKDP/lssNkRZz3ff1fjxElT5f3Wrxcp
WI86kyKiKoOrW/ZjolqJLS2fO1ilb3Nt4WTk4YZiONQn9QgXdez2HeI4dNyXmVZ6rhcSQRp0cSgv
5QQw5LW989CRZqHWrNw2csTL3N0j52BK/vAcRjFlTZAnTPEqMOXZFkMGjfahK5C+dMqKTuk/3qcz
1Qej4jBixjSCx/2R9TGecZeunym+aMJrvid+nduRgD1JjzP+WeSNKmJOnyFQT6bxxKNN5KeuT+bx
rtOS8SvDKTDF6G36fRe1c/2k70TfMW8ahH0y3YaS4EAvd8dWNOGiSEytiqd9+qCaeIjsK2fic5zx
/JKgm1lVtULuyAro6bTaZL0COY6h6XwHU4LGi3Ut2M0qMHHIoTyaXfIAM7I0P+FayaoWmNN3pIVI
2XWPiZg8vQ4VcOrQVl4P9KsSnemfGAJN+F5zWm5LOMxx8b75tM9flJ15+I+EFNCiqbQoPG0t6wTv
ka/j9oAscJurCalmCVWfBfJat6KeaDSXri7YuqPwXzed2Hskhi+XtfcW23QkcbZGjUwjHC0QJCy4
SA8dy0SqIIUoYvZ3NVU2v458EPS8yYDp9ZtUFEm5H5WVsHI+WlGI6A9bq3FHkCMd9m6rq2oW3X0E
8KD+LrtO9VLPQ0+mtU0z+FimTdVHU4mOZx5hqHhxJFlrPOkth3A4dWN2r4DI7HexKgBiZMvAPTg+
hzUb+b8xcLUogFjkIPg6EWMZ/J0sPCMHXRK90BaCmslvp4yyLMZoZLeUOMxtjmjd7MZvfaoeIBNa
oudU8V6+78Inw1Kr0Cd53vp9cKq8yXHg+vkO4XScP0WzDLeI0y21rrnB+3xeXSjHO2YFpiNazCxp
MtykiEEl4ynmMELQF4ROa/3HYLxFh1ZsVQJzy6pUhTMXgz+GtTEKb2Y6S5ESGgAJcpuuB4g3uM5P
slfO6QPgzKJXFAUuM8MpQ9q0XJ/LPTdpdaiIowNkJDu16oIOr+ahUSxBBN0R4rHPCD5BDdSICkPP
QNfZ+lQqK6gFmEcGnoTjNsx+XJuQHnUMSA9L974JP0Cob0Xo4gUxk2WVIfMtDOXG2HFwPdBBbdUW
OgkEtCLRuQZKMvw7ZEYvWIRu3Kv3FBBwfEt/TPgQxjwMZFsPfO3XeajtJily6nC2wAvopjQISJlv
Blhn6+TosoUUGtMgkZ3XJxhwIY8XFKJUy1Tj+6w9rRXJiBd1FmVLeYsInWTleCuC7o+F2pbsPSRa
43XGxbz95YKlckf1VunsuIPMywECB2zVr8VuRf/Jc8d4WeeiNwSbOdl0OTew+OnLL50a3PclD4Bw
bYnZuuwtYZuQj8LxRV41jxn5cFoP4/OwuC6Nj9WwlajL+mCycoDeGr3FvJbwTI8AL8oNIqXaJWhc
F63t+kHCC1uZZWOt6tYSjcdsnSyKEx+ty4PMEWYFZxY55SMyOWOK5AftV7pObepx86kDhTUyaqm9
x02UthLeVeUJWeQFzP5lFxehapxye/6x4mQI/8nZave+wnd6Z+3iRxX/EnyoMC1KPPZ6D4ObjeFO
39fdDbeskIH+I7Gj/VQH7P5pbvyYzDk/rAX8V5DDbNNO00dCsIo2WLePfB/qKU+XGA/TT9Wgm7xn
k/+mOWL9+DkUuAPHeqqyOEZgsMxUh24oF5lIcFdh6uFrth2CkBLbsQiCdZzJLZUwKqlHkbIuq4Ma
ENLTVq6ovEKkN90zdgB868PXFvoN53iOUmS6hV1l35mvtDK8T9BTVGqPkWjRe9Rdez/0VNUW1MFc
PXD0tpaLplhpmJdzeZ+8xsk+LjG+avETtIWjrh+/I1gNpXnTmXWXWWNgBCRK4ILJlK8CV4fQjeZY
JD8kxLaUJ4X0v/5T8KnP/os3M6WPIZGoDgik5s7XRbVK+6CoMumDMxgbsTBlM4W453zfYwSFYl5Y
1SiMMn2LQD/kQsEMqAcdDBxFiPiaiwUrsc7RhdivYnYSwM5hPgtBg4RO5S2GwoyTJzgg0vA+rCVj
KOL1LBTMOTZhl/eUwlDS1XRjJYowOecSvmRTnIjodzlGufvdVXM0pQ8QCA7RQ0RJj5QH+FXEs+pr
pJ0SltVrvP1yvUuKF0xXiW1FkmbQ4Qmrc8P5LuAKQXVdihJUwq1OVRXTo8rHMYrqzWz53y4akAIX
UNnYvTGY9YSHRAoiiKDc2qJFVQ3Zg/fyGPtkHzbAt1GXrh25LO2tLKycl4Nys0O2a2fSfsuafeJT
Ke7GcS1hU7bOnWXTAYmC6Za3JEPo+tpsYGAIspdgEhzTOsEmS77zKCqEbfRezNEpF+u0/xri4ABx
ABwxGbPvrH8Zy2wkAFRQ7QMxb9tWkW/GMPb10WOx9H87RL3uHsB9XsxVLDhuflUblJWvcO7v1qHh
S0iK2zGldkEhEyVT/hzPQcUYN104lyjpE8dQUTEyzft76bEP7nOrYmwrj5VlnuGPinzMxus5t3eW
RZqdiqgbyVgvwnX9OWPob15lmCO/tzwusXkbMkE3n9QIih6HB0vh8rM0HVzC9zuV2DSF/zhogBMx
U2cEbJdFmr9QzkN3hXJTV7z1skeKQS3jFL+nDklu9fw+MZjchibZ8TzJqTQm17g6Yw+XKjZN6/S8
obbozMVav4KqlV1hJBJxfZguIV+2PYOqFTEwS50nQweMWkDMkQNzhaVcjmkCMz6Mkep4n5EFQdIi
/pgymGoH+DMr0vFaVZR3tBk7lKYE5D/Q3ctSjEraBmkq0/gniXWFKR2R4CGZ2kc0pVnzc8YYVyN+
E6sfHwrM3NTQH8KI1qxa5vQNe9AMtM47G8F1eC6mfc4bA+yKZoaHg/N1Al7oYXMCXWLBUGf1EeT8
M6Dm8LXjHA+XSc2DuPKcJpjwXyXGr/HiHAU27Ew1H0uXZslj+QOy90NcOsU/+nzopvIaV92e24OO
dO+jk0nGqt8vMCbmIj1Yk9lsPKY9R+bSiTridhBIKD7HCXag3Zqrm5/yLGvw4/wXoDQupwaR3Xwu
D5ufBElOBcqOTJwDplAhABpLB6fa1nuXoM7lLNEWFq9kc/ZVYZfH6i3WvqxwVWVgUOcboUHQsXOE
iTRvXixi6R6tx4zGNce+4VNDYLwlKIKH45V/TgZ8Yf5Mqwlhgk1f9CWion4ig9FM4QgVXFboIw8b
2QeJsYsJ+looWES+13BmtctYq2nWaKtRsUT/we8hPZb58rKlse8aQQZJvjHZvrml7g0HfqwLjYkm
dbNygwoZp7yd5CPcjfL+c1ar1Jcci6ibmw5ZH9hosJOercH3UmAZj1OCucr/NgNMg/8e09kgKcuU
JdHLtjK+5uh620XqGuoKQY64+1Snzw4V8dq9YjbST6+YhbTDF5qMcPAC3z5b+2+wQ4oPImFq+zrL
LF5uiww3X3VA2woSxcM4Dal/SHHzYndVlbXU1THuNLkfOhJ7wo4TSjkRmmpyCfuUW5SVeBxTyHtz
gw+MU7TZMranF0GRWHDIqFDpy7ZXEIQ0fsnAd5Eu5dh8mL8r/sTwBK5cjTEzRX8B1m7wopnIQsyx
BLOXo302h+mkhygQcG/wvMx25HAnDKVTaoFdRlQV89XKHqZMtU4Kyo6gGtBva/ByqPzI8thXzzEK
5/4rHXFwPs+RHXdbF6gI+D2NdpK/adVV7HseMMEAaYx02wofONAj1RMIl2h9x2JV+wsQNCnvfbSE
6c474T+HFRd5V89iDdVhd6D34KOTiCq+Z0Ao8ZmRYl8/5ZDh/kkxYt21lRgq3WKEfxZz2+2cwhkf
9cnKGg8aRT6iKdaX/p1lqHBgsyW17x4mv6fITqZjEaNsK5VkmC2b8t38c6bPwRtXfZ9/xsHAqinF
IeL2popxXm2XLi1EjybhKmx5wc2fvIzKsqJFWDKcemcDDFwHjvG1A4G9a3TEqEZcNJFCMXmHmGk/
X7Bm3ZGEpMdjYT9MOKd7/sOIIkL8lqHkgHc1ePylTtJk2ht84REEuVoXcaiqKHx0nRp+w+4BL2pw
M41uh5lUOS76NFriWmpSDrWszAI2LF8lAj1Ncd1QO94SCn8ITHOhlqCdUxc20oLWaWbs73zz5a8u
jOk7avP8K4vDvrdVvK5nIzEXkDoS4aqaEnXKpe4QpIuj3p5gFl7EeKKcv4HG31/GMZv3pptN+huB
ivAjypy7g5lDuaD17OlQm84T06Cl5I4JgMiRk1E/hE4P5LCJbPsrQkarFwmwnT+TDijwBlmPiQAl
Pi3rQTEtllZnnf60MBG/qchOgH27ARaJGwtVVuMSV3/A6WT2C4L9n84nolPXI+hDrdsBmwUURLXN
00mFqDKnsPMkXEobcdKyfSL0nNoE661yHY8v2HYOcDYjIm07O6sPme0xO01hgH+HyidaC1PBbyfd
2f5lfLxf4CAHLBBWSWbklLj5WiXw1P6Zc8nepn7J/6jIYpAKNDYVDcMdUhzcQPuPTMblBH6FYdre
JnM5Psyxq6KWLIiNHvZlWRtPs4HcV0ZnL/HM9lDHcpDqDIxC7kEwpn9EUuLI4+sIy4cFG7juizIF
05VFISvO4yaVOhtQRvMBGzFP2moP2YNDkyt/yFZMQDbZKDOProxRL1rtAlGvNhWqJlCmXiJhBVhr
CegH2OGnX86PeJ0gWkeEKfVeZDfgtTvRSBiJIk0RlpYzpn4diw5Fytw/GiZnrhs8a3XDDSx3UIfs
tDVIWZVtCTfH90QXNrSgHNHysyhmhgZeWjO/y5PKk5MlAN6nKhsWD16mCFFLYQbnaY2CmEM7GAeP
TsW68+y294lDg6iMkxfAW9xnGs8LCJP3IT3TH7bjoFDCPyxZFsXtDH0eOjdwMHK1j1cRzj4C9dd0
6YZ3D1kAFLkg9pfPwe7gVFi/ovmF/mK23Kwu3f+Bj6vEZRWxWc6GzaikVCGEv2fRz6MCa2EG2JMq
eoZ3Rjc0RbEWV1jdiefBs9Ed01Fg1RaIRspx4uUIC1uBTGktN7pickPtkW9xCOBnqmmQ09+l2Plr
SfNlblm6GXKcc9iENxXp++wotgwU8xxVjF5KuBPc0QUL5cyBcOanhZrsQSLSLj9uoaieRmc4uiP5
CHhf9e6/REDd3mTz1t/qn2C6k9xw81+Cd/nPJZ4hztjixq4aGqdONV2A5W0tB1skD6XaA9hWi+oA
NzSGT962auIxqodpy8C5yXkGd6GDeKIjBrhrM4n0gaNldrN7spt2rgb+0+eKkt/gcg0/53m5JAc6
zL7Hw8MtV8MNgbwma0demebTerdxSz1iYhIznxK0XF+hdlbXMudZ/sjIhq2NaFQrDhZVIP7zGZ4l
Jy2dbBULebh2UuJ7AzMtr+nmJa+NLrvk3Y1V8pfDH+qP73N4RoDK4Km4ol9ougMYjz5ueuD8pKGY
YaMIEUvNdpsMyvYXMJlb958zMEWrgwbwf10oGf5Jtxa6VUXIHIxYDMXVZPNMw9RsXTj0USKV2PJb
iOlrRjmap3B5j+3bFhUbLk0NYdxwEbrY0dOnXCcNZHmWt9YyLuu0QKezxbeM97867+ZwCyiSzo+I
tIOPoTBLlDUbCGw43jk2fnYeh/MJZIlJELyChnitB7Pvd7knhW1G3NkFTGA16KKKzV33sgPt7eeK
gDWrDeFoeowrzR5GgvMcBfjPwY/bMRvPcqTeIVV42HXb/RxehwUT+r91KIf/eqA88z1oWNCc4Tcc
X4Of8bHSyXehDnNJroldB1enkDHcUQqMmS6YbzwCgooPP3F3nahfPzAxqlBDV9EEaI6wanrKy5j/
HZehcI0zqxU1TKIgUGDQKTcG5oeXpN8j5LwsqC6Q9UOWC83Qxjpa5G192ySlmI3P0jyo02ySzAMI
dmtysSOT3xL6pacEqIjW8VwlyXEp0di9TSFCumGoxtXXNKOzjro6S28xibY87wtozGM+hSqHNV9f
xX+oW1PzQRFtII/Q3JUAKbMk93C4s/yocAFFLVJnZ3lAgxXXYGwH3NwAbRDooH/gv3IE3y7thCMf
dZI10fg9qK0cv8exJ8thGNXeJF2VPQ3LOBIkkI+Tet6SweSnYdtycd/NaJCfIrQq+Nk70+XnOUfl
2qQh3otGYgbwGsdmmM8ph9wAoSV4cve7QILseSQu0BvTLfiVBkNDooVPThrfkWgVBVYLg1ZgcYUc
W8fSIdx1A2ALjGyjoUfGbQay/wQ8kvcNSzPE0ESIkX0sh234SlC/lZfddwtp+gnCFaD+nft7eNmA
RIXGIcdR2SVVdV0Aw+XrOpY9hguKiosR0cl7cJVpaJoV4eQgmpv/pElR6RN45CT8nrzA4ln2Su+1
NuVy1+Megp2bMd1v5LPrawymwdyWweG6WGFkOR8SgkIL9eRcYfBG9FGC0eCE8W5Hk0bNasC5XHZq
+mf7dLLVyW3SmY+y5MOiP3ZH4Ux49RkmCLY7K+NYCwivKxRD5K/hZQdog84AfKsk0sv27bAV01jA
AQjj1MRJKAmj3l+3Sarkoc8whN24GUqhb+mqpLhHoT0A0JcliO18j5A/Vw4oYnSdxWPEr1CPRBXm
YMCeNWJQKNRLoOqiBaKRaWv9j+IdVS9702lnfLvJCvxdXnUUVzpLOIjgNCHqNiccioKYDxFt07lc
zLkKpnqEVUEoTt0alocUa54fMq93MJcsRsiwQ28EBKMTytVo9/c7aBaUqQ1ScBEXn8himB4V5O62
Lkk1vaHc99ciJPM37gL6EVcwbn4adY76XFqrIc5VO9HXFa6CDqKWJLNYLzBqrCcx8OhgRlsA0SPi
+m0AkoUNBAIxcsScqTJC1CiRFFubpaxlSIa7TD+I+pYH9K4aWWT6BYir6w5jaorxw9nS4iotu/wF
4pf0cZkiSQ5yKooUgRS6r2Z+TNDYw/27CHUn0C72OM34El+dSofxZQn9dAOphByv41KY/lLNHZiP
LRu77QwVZ6KaBeMGK2mgWnDrISlNutRwJ4ZwBtgmDS3EItgV4whKvAVElYBWRU7EQeQ5k/e2LyEU
WdcYV6FmPdxhF0bSqf5hlIYbjal8NKLxysSBWlj6tobCDOvAlEjUOSfQp9wGIcwL+Mvy3y5kdTes
sUTMiu/j+FEMRf6ez4Me3ko0qP4K2ETdr5onCiQFS+P7KIHT5lJrfBEQAF26vAZ0G0rImnYS7tRo
cKwWndfLaYRHgwPD0G/lh9SGht+q6JAa2WCZM1U0W7qwcEiNZdcREbf9dNj6aFRXOJgL1laFjoqb
NLZO/kUluVbXPSYWoGKzOOPQP6YImAI/IN9sUUDqoSDYgZ/z3mdpjVji6k3FY6Xv0fn1v7mJ1nBc
opz5X3pPtuHPUI0yBjk9FxFUYTCnK5Olice0fPuxAIDrWpkmyWe+CXUF+tvsCYwVEvnS3GOKuB1D
N6/o4Fa0D1ePnm8OYyTn0Nz0G9/IeYOj13SDkgYxF4EWvD8uA5lT2DCQjZw8sn8wTo1uDD/NsgT4
S7clJ7Weyl6AYECX/UC32LBWgsr+5VjCihs0YQlr4dW2fuTzWnzhREoBcE0Z2cNi8OGaONL2BlqD
ESFMmTosqFe7A6oQXd1EHoGdJw4xzDI1qysFJHCQfcj5YdGFCy384427K2f4CPW1AQrr75Rjszho
EzFzyBD0Zh830Nbsc0ThGF2jrv9hDSfQUC+zn/1tlG76oYcm6xOzXnHZTNsGufW6UGtBS4eVXHbS
BXsjpQvFPW4r/GvuCiykAER4T/0+XgddhO7gxs48xXSoLqkvx7IlIk5IQ1Un9kdquulXwFPpm00z
3mqygD+OgPP+EIDmcxKg5f/ssSqns0dFLQ9wMzefY7nRVwhDzB1UtdW/KmH2Ff6x+ZOGduZllKOK
6kBN/JELYF8wt0P4RnWH7gKqOv64SZ0/UpTi/zopFAMHPuq3ve+r8q9A1U1Os8qKpEFbEYU46Gb2
vakdNKTTsCfRyhTbD4muHgL6z98Q2QK0Iahka6chRoWxQq9zUwJSHNkMJcNZexPQsPBLPsXkuKV+
mq+Ir15WAhq4Kopz2cOpIkGT1jdo7MwTDpaAxlUM5IWKa5fDEUZKy5st6f7OKuy3Hzkva61c0SLQ
wi4nZHeJAe7r87a1FfXDU7nP3ROO1Oh2zTvxJTGhdEOtB8tqNxZ3kAejq7ej33+jY6CyVsaLIBc7
LWa9MFc4cfZhgJakR7yO09P2C4Q1PdiETBQ8s3Pxu+txYHLMUX/ZlZrkiAwDVC1DIADXgIlZOMeU
qLhJQCJWLY01JBoManr0QVYGFIA+C31DufVDBlMEHB66irC8wYoroX7hXh8IzBLRCgYn8pD1vVkP
DOAPdkyFnLKjIcqJy7ja/o4vMAg9skgiHxQMLBh+bsLeBp2y/TDk/cDQvM9DdgZnNb1BQkjAbm9u
jOGUOWzhlDhl7vT2gwHBOUKOJ0uUSzATwShrKfN4ADA3eXawXcEfl2pla4MPxuM6jiGApnpj3wPg
VHQCspbz3ZSrdGt36iVpIU/rX9DLFtdUl4o/oImMmEPTz6Q7QhgF41ZfaDed3QAgyELSgdifgWXK
yvJXU2DhpV21P4zbj6Mj6PTinOoYqnEmOHmS2bpe4JicvKZLkm4HvkToJUCtEqPiWszYEEL5UJPF
ybtqhPNa7RbGxBnsJ4tvaJFvYyMR5vcLJ2OBPnwQwKEgpRTIYy8+8ZrBZhcxvFdj7wA09FRg0alI
Ifr7h79sybz5rUGboEqasVfZvY3TosY4vD/jlYL9Qg7LVWygENaIFagkQATQegy9iX4apcWGIhcl
JGwXCHA7mtcnB10I7q05UknLAtmG19RL+a0Kw5+GeIZvjALx3cy+wvedBliw+TEyrTVi+4ViQZmm
6wNaotEghn9Ax0t5Y6F0M602qTj5aiz+9nFZyjNCd5cDtnCH8gPWn0vbjUhXO1QyWXSd4sYE/k/h
Q5qM6Ly1sRzZzdJRHKxxiVPoMnQbKS8gC7P7JR2Hryiv5gUdqRgnDNjOyNbd0If7kRfrUu9LztcW
NCLeDoFL0F2ZEXIaK78fMi4Ak/nGcl7TatEPAyvQXyt69+6IQeGgsujZd0X8um/5cOm5qt5oAp4J
AJvuh6LrzNZsuyHP/TAAKmoFQR/UXnn54MYh/TN2skh/D6LbI3YcRTJUZ8bIGj25/zk6k+VIkSWK
fhFmzARbyFFDapZK2mClaomZIAgggK9/J9+qra2rq1SZEOF+/dzrOYRq2taElNO1o7YeAm0AIMO2
LNnwyp07HxFfaLm017MrJmSgrHYcYc50l1stOE1QiuGvo2tUQbpaL1VSMcsrJxE2t3MXR0xou0h+
mczzzgHjwYL7EUopcSVvgAYq8XYGzuK2rYIeoqYNyjvE9/7fdE2xz6wu+twqxi0or33RHlYnYIwV
iiYTbJFGKDqyBaL+Q8xjINLa7uu3AU2hSITPIDrRLEbyXxCig9s+iMoo9S3ek4SZPH+JrmVEdyhJ
yhjPdk7TSOcXedsvh1tfPa9BZ4c7PxOVuWPA1A7HGbIyGULiNo9w1lN5ztZBz/faKnIPLtjBdOkT
NfTjdTljZrWMX6LW60ehFkw3POtudvDjuf7tysmEiTWU04teXRkdirki7WXVVv7U1JGaTzR12t0R
bDB5p0k3RqPUNpPc9YhhE7A5q19JQFvig0CV3Lcji4uTaOKkyBCLv2M+o3rXrJshAqGFlXKaqr2I
WbcvU+ZHf7yZFN0kp8RuUoDwYDhMveGjZclM3KUITd6vmNHC0RnC9V+85tNHaS/VP7fJXQU21dEU
9Hk237RZNXeHftTOwiaR5soMlTDWFwALL8X9oqJTjrv6yTdWqKlbXcTlfrINn6Qz3c4i7j4GT0ex
TLzVHud/BS/GeoikFUanKxpxSzbHnMqMH9wiKhSmt8mhv6NrqrWpTH0zeVkMLh65T5mM3NteslrL
05a1932m8KaDWJ386w/NsNkeU3+m5SjLxYXohQClG6/Y0hlXXJtWWRyZdkSU5ktR+UT/QiiESgXm
MYu37nsca+Q7K578mbGLP355sG3+sWelDf1Q04b72YqCvdi23y0wDlNOVihG56uy1eywTltn2mMo
/mkwXI6M79wL0H74Bb/cR4eBgcDLbC3uF8+A/xDYqnjXbpDNYAUaTZKKFmKIU3j80I49/HFHe+12
DcP+3Rg1KDGejgO2dNbZfo4d6JvBxi6ThrpoAKVN7XzJohqmS5/RNSLbsKs+jd3N7EXPH424G3rf
9davL1vE0cpxyje5Bs78xwKpPKKdL0wu3fWOTTL9bRUE1/ag9eVfuYzFT03Sw9cwojcmTsigO1lL
OUxpoyyH5FAmsIcCAOeNCPppOLi2268nIFX/04/imlw/8JWREnFHDbetB6Tustu1qnJYDlpPgcPn
tgZceW0+fruLDwi62ms2pJPbbk80SMOtRgi+DdbrkY89djczMwXzEnKXNyNa+KxIqqlXp7yF5BlE
amnVyD1mbcrBMMZfMbvMObugJ/gUbKxIzUR+sup1vudTLvu0G8aBJ1RK/9f2+iDc0dvEqNNO0J+c
zvWGvTvhnkyMvwR/gqUIfwxZHq/aXaZPTBfl5YpwmKT1OnUwSGYLo0jX+ds4EJ5Ex8aPson6NHM2
ji5VB6e2B2ZYmiGjrpgo+Zpq9W6CKtbvHMybR0pxlB1zRIkzA3zDnBdaagXSLJ134wGq7DJrqriq
opUsCcFZ+6NBxsZEjwpWa+5tNPTOv44JoLb6NvGLTn77sx1O99GYNReMLBnnvBUOP4SGlN03GIoe
kg16v0oz/rT7NdPZ3moq6zDVwtkpEZI7D3QbH7FeoDKUUvuvcdkiamb4CYZEA8XsB6eVzGYoG7I0
q/ndl1Vh0ejXmqqh9/rpbiaIsUuCrRjm1GnJsU5rbjvG7FE5viLwVn9DB0yesRba/Bjb3c3UK6QE
zr9LLUjdtbqNo3/MVwTBipnRvm+a8a10a3lblF32GINEvFpAbzx4dt8eJtjFB6trGNFYY3UyvatJ
sAjDbxVf5eosXKCQunm5Kz2X424t6vEkBG4GAsKXCJqmboMTr6zxbvNpcH7sjl4jGTh3un3huQiS
I9w5i0cHdFInrNklthpxpnjV7T7ktdNJbQXzf761wUCEilh4YQ3Tp1G546brxA3q0F5z/8zN3pbC
Jxh5XE4B2+csdMG8dlLSGNz9TA3+L4hG6yfmwvJYFVfVIu2Q+UyKY4lJna1qqrW5VhAt2Kr0W9X4
ZbC3jNuw+D608h9GKfmvXzb2c5HRcF/oSnilhJo5FYqQhpQ0TvPNfeocZ0/5f7jf/eqs+Ju9gQJW
f1S21k9kwvfWUTdL+N0I+lgW/NpImnEr/i0tNprDEkzV92jWZj8x6Lp3pF0Wh9Ja0LmXjZijXR4s
3rk0nDtJzLGUbquRp2Fy7QfSuachjdpFnTRoWoNBVub2rhHU0GdN6uWNXBpxa8OwvBUBbrhJteWA
wXIpCmbdjf1n1iAevWfcvTbtdOvZq3yDm2k+izqYHxvdIzdiszrBa1xXSDGfAdicJB6tmoSZYRrj
u8zxRHaUTK4VRHdrg00Jm8+0AA5taXfqrEvBhLXL+z4ytvE72mVilX1nV9RFvFsmg26QzZJnz3CM
jmKq7hntWd/lYPQVLx/dew52sVOBp866tTYnNctY/0q3yP8bW9Hs3ZBynH4MxdhwUyAxRPoUQy8e
EGqtG2QpWBfm45ZLiEKnPoctRxdsc9uP91sca2DkNUP5lm4cirPrgo4mBqXzlTJ71EAhMXDFllVC
3OQ11RLjs2na5eG4/bfkAB7M1aWfsuA4/JidkG6YD87cN3YRPdhZBwTHMASZxaN6qJNgimR1tBSc
4e0YMSIFmWda6FrsOMXINI4EMnhB+KTaVnm4O/Dk2KNn/FPjK91SNZRDtxxGyTuLKTMwwY2a5fa0
eZ775KGDHIikDor92sGjJytl2tVLISvUU8+z72gw8uGPUqPHEiGWuDofmoIy4yeMmL5YrF6tDnHs
jq/UrMudWOnIce+hWnm0V82hjDwLpaTj8/W32bwFKNKAN9i9xrTJLOfbX2N2Yxah9an+b3XxopIH
c7LpOpi9OE3+xj0Vv5flisuG4Zi0oiIN6uoKHnHueuM9PBXaIwz7VO7nXguxj3Reilew5UI/boax
+UKO0gIJUyrTU/1FddkPqWoVX1s0m/nRLbL2pUB2fIpaW+7aNpbPjbLdFNdFLk/0/TOZ/CL4tut+
dm6DyB+LtwWjxRvyeBTu203RU09WHLhnEscdLH+IZnKhBsizwrnxy3EMzxzLM6ZG07MI3k7wyzrL
ltSrjJ4xBzbeQ7Bx+bT7wdTLzoGsYlNuoaanMAe2JdmleliGpb/H8MCFlwFFc7kVQu6RwLzhCX4h
IqmToPwsvnM2Y2V70mWlUz1Q5lJBVZuhUY4zhM20Q26LE8nn36QaNsvZZVPjTse29rcS1+Zk6qM1
0wieJiYTLnPVCrpCSUfnqUVFV6VbvrXjAchMYvFRXbwP3UrZvPGOfS79sHvix0dhHjfw7aTobH6A
zGW9RaR98SfYHBpoqRvG//MQFYIz2c6+YmnRYrbLdtGdpW+sMTbf1VBC+AxBtpIqBItREqPBLwE0
dqPySWCp8RJ76acHzGTrhBBCDNuxj3ESJU7kYdYGLwh/8sJmQhHIYrgNZ/F/lgRDVBp0E785jMQc
7waPCIFksHmS9zGeNQUSUmeC0ZzbAR/SbPeJ16wljB5oxRtmwwYlmvpSMvzl07sNnS76R/RKc6JI
VQ+ONVtMj65vcUexa598i8Xpeyv0pr3u8Wgc6tzD7xpxFWY3RWGbA8AC0zVLuE/auN5DyVDxUK41
j4rj9NsFnGy45YTNz13N1GTXSHtE/h+AY1O7t5rDzDbzI5KRe1iRyy+hQGX2Jo6cJoLafFCFZyzG
YjNj55dm4je+0YtoXvGCExOzbVVQnAq+nldco+KiVcBUrQXluVuCWL5GptKXqZ8q4LnM59vwOj4G
q2FmnDDyHHcZGBf1H/daxWm2EOZvi5BVB1TXdyWTwQ+JHPQoYGJhNCkIz5r1NNdkWfRc4o+Lj4iY
4nsnD9xPr3Ly93iEtqH+5csumqD4XHji75AUlq+ZJ8DZufM8gosy/sKOwpPO3uSydL9FUKw37hCj
+YHXQe2qSTIbQK5z3nUmcO/XviSMdxK3psnKlxIX0zHeFDOdye2xZDJPZ1DbT9g7U+b3wW+hZQu3
OlfxXZ/n1vEaUPwBnUFpNrvic7XpuJJC9kx1eB6cb4sM24UTeR6/9NjHN6bwwodoKtuTzJfsAZk5
voMRCx7bKW4pWbArVSjRg3XoW798GQfRPgxWnx1r/Fy/I8HjEWRIOeyjCtG9xSvZwQvYsETaY1Fu
GwTLP+EOPEt1VwDCmJEwWGYkpFYypTlgG67rT993R/2s7RHpCLdQc3JCgifLEAw30YXwpp0/tgHU
Qd3kYi/x5/wEzNrBOTFeHTpcB7zn9fbYgt9eGrrhlJaVV1t6LmuryzhofnB1QRwMQ3OOhN0dRVjC
Dml2NCkbLO7Uk/P66Y7NdXTjXYsvwxyfpqAgAxY+Mr+1c63/WqWQLaiQbT8EGKeOVo25YefMa139
9cNqPNc5Gx5RWihSuYyAAdPAwyZwaJC53ud2wSku6tBNvNLB3zjg5Y1vUAs259kR5DFz0vTUl4hJ
9Iyu3Mjgbv2mmhO8lMW81/bkxIy+lNd8VpVnmGSHIZa2KFxjSRA1+5wPcsXkmhI+Wv+FQWVLpiAz
XO9CUUwfFgPR6HIVZDicYyWiHd386O2jcV4EG3ABXZx50Uz7uAXjX2WsYTmFRYiMHuI4SyprwIK8
1WUZnWKrKPG8xqJoLroNKPz9UJDqtA1XBDSPJjGfCY+v7NPIdPqmxk7xJEMVzEzBh43D2RHivyqk
NSPQvKZUqFWVZ6eJ1hhtPAvBt4PKBhvqsPHeg6/7/1l1HpeXLWqzeO9MgcclFcPbJrDeikZIkep/
XwZ20OJ6Cc13ZBhY7Frd5LgGoCKGw3wtCmAvDZ8xWQ2IWDMlnpfgWnB20dYKXNTzbH64Gef5jgmA
8x6tAR1UBQli0UJmFTs7dfy6iM6mI6VBwWaw+u9hh2mX+RHuzmPXkZGhtG+w7q81nYU/99le1BVG
u61e/BaRI7aBUT1hZS9tQfSP2VhQBLsWIIpDac/pGhX6lfKwWI5Qr94xX3ucaisSxQOnD7sQujzK
2AcobR43ky/IajmQfMFwpqpIEtbVMOBtlgVr+/IJ05KIm+qWwTETnQ4COkrYCBye5k1dxU7n2rYo
iIZU2sZTqUdgwI8lhlo8FGu8NTu1ROPDCnx8CXvlrkelETRnBanP2bhk7d7tcdGlkxlg03NyaaGc
+K3vkQbpDTcXV31LyJ+FPa1kzaA7DyHPu1rztKQqcvbIbr6dAnx0P6ZHee6p479Y46JOJvbHXyHm
nuMFePevwhIVPrmyb3/abFo/sQC0/dFfPcnCNdX002XIO9xLRRPtYjfS92Y0eCOLjN7bWis/ytO8
amwOGI9X4cBBt6A0IWqeKVGl/92xNfA/XCfM+LikYz7oeugvk2BJKPHGLAdeuG44bpEl/FQToR38
gdIJvHAnw1LJBrljLK6uyVWRL9l5zaI+R1noEd+I5/jHHBtS+Y5lgTF7eSM5UzrnHqisGfI7aAuk
QL6DabmuKWi9NhX4n39H2JPsJAndfI5iFaorxTK0Nt+knLBURtnk/c7uXL8p5aLW6W2Tt9mmbCoj
lhNE3H3FaJ2dwo0Elrmx/iIij6nVFNfVYcPHPnWU1TWT+bUKs4+la7UIdm4j3EPc+ut9OMyN/Q7w
G/r/YWp1dbYDIDXLq1XVJvghGWbmAqIjxGmbtJHlRZSe7C1M2hUjJbRLHaoDMQ6xfQNHWJYHNMWc
GeBiXxmerZe/dLSRecCx7qidLDJ9Ywcu92omXO+5WYk9SDB8KB4T0hCPVYOqKty6+sPTjwLuYtf/
xPl6faUdwT2py0b9dyWin1sCN9k+w6Aaprj1AcWdhXGkkw8x6ahxN7G1U2gjndPgr0u0cyxo3BS7
GcyZbDnDfbq3Ndxzyc2dmyrbr4K9wwCyeequNHed4pyf7NuVqNu/cOCN3NWw0uKCE1M0O4n/kXVj
bT0VzzFgs+LMzZCBC+FD1nUNEBuBCJjDd/hp+bNi2JU7roz+Pp5Xtz3IEndiMgwzX1CM4f3dENCC
G6nkm+7Ryu+MoRRiBot96NRWllM+l3Msqtd4rBx1qdF9QVz4l0vEapw7P7QQVby8qCXSCcVyCuIy
XzISDMJ/ZmooBeYOAkSVoo2ZbVch0gIwwA1//kYjEgvYVdZpyZsIX+a6i9pa/wSLJJyhDwatjgX3
LMNEOBN9KyteNgZS9NUyQS6lcVTVWO/nFrfn62j1rDfCrw7/lGxtF/rXS9Q4S763vFH339SbiKkJ
+/nwv3HJe8iN0slr/VJhKNJ36EVovmskwupOwdXMuEw8Pb9Az27hbo7o7XYNyMaQcj8t82O+9TF9
ApPA/n0Cu3h2HNmE+0lX5XKcgn5+CHw3k3siCXq3SUOGQsOtY0cQNozeSnp9B050rzB7MvTttfdI
AsV6htjuoVtxrd+4soGjGNZeHW2xOW8cxEP7aZOeMhMfj9R1jnw4pzNJEG1F1ROt0e1Kr97z/tb5
8BUD4pxGLtjs1E0sk8SPyVqUCyeDBqHTrLCrnlbLp5FS3nyOQjnKu4IddtMPAp0ffslgkAWyRSO/
O8bp4W7TeqqeOvyZjHpkuOXHJpC2vBStPSP2ERAXLp+81VPkp0T8YtUYCQgZfwoyn8x3U45Qsonb
qbL7U3Qo7I9omKt9KFxCwGGVg96iUvMHcWSWFTE28SOjcV7ZziyaZyd0ms3ZBSGW6HMbM8h4qurS
YVep8Zl4+Fzn3Y3LMCr6Sze0+CMarARW4vKopzwg3KXr/BUu+tp5pCYjemxNS4X6cVE8AP6JlSQe
CTLwo8Ovj9QTZEyyOFav3UsVeScbf0r/LXhL9G1FdIHPXIihzCdpVi7qvCs0KT4dC07bNml8Ywho
ybupeexD3LZnlMWgvYzrEgiH/QKwuCXAzKcsQKDJWQ+2+pzFglE5U7L4t8GKF94ZyCqCVyw1Gu+r
ZzZ37SHnzfcJUFcqPiy5CrOb2XdGAjsYlBR31jjq4meDD3BXvm1K+M8c83QLfAA8176NxJVV79Hg
ueKjIj3Cy5Iy43h8d/MuJGa/rt1tZNSp2TppzoQxuKs+VV45DRXaXi0Ca69M2DjZc1lUxsFh5zRd
f0/oDD6P67MzmmNO9G4RVWwPtU2xF3Fc5adVEZkldkuPXzkRdFdQ24NU/qF22m1LWVDr99x3bSBs
Gw//ssbvw+wWn+uWR9VtPFLGk8ZBzdwfm1nxhM+IPvpcdXqxiODtluztymY5e+IfivzZrxzmC7ts
8DvUB9v2x+jGjSbs3MkABjC+DSBK44mJPKp5ZqTlf9hmAsHIVwc+fhjduN0vjCjHF4jrqHvq1TB6
txBjbEVlzL7Wh8JyRfnEZ7I9YmHzy32GeXE9VMzynoM1Csq0bGsslkQ6eMScDJqS2GkY0zH7j/NT
j6RrDlkQ1SjNwRKf2sUagVKIWXLwsPVj+xEZfnCKwc524jNTjbw4ahGbDBYeYewSNqhSl8Ej++ne
1fXanGz4o+3BlIWUw84JIpnvy4bki1MZlhl/9XmJ5/4R6q3qecyd6/R6XrctS3wUVf4FSln7HNbW
EKz1sYt8/PPEF7QMiNBWGEdyXgdOeQzHQGvBJRjSEO91B5rEP0YZOgP+ssHtx5OZ+ri+D+LehEBO
7TBE6azDcrubu2zZLDRlm1lqRszJdMNoGvg0Wj10to61WcecVb4//YZvFAfxnEX3Q98yJ+pKODye
KgXxtMYOZTMG/hccI0OUuJYE1Gcqtzya7rpOj5Ca7T5S8OiJjiIjD9m02A82485tH2M4oV4avIdu
qL31bLcRnvJlcktmW97MZNGxYvuvS/oKNEHpdSJZ0dqqfdkqXJthiMwsgzF/q3jpCKgMh2eLrLO/
DrUWp05lA9FGU6323TBzPa4NFy2RUSsjtkqNxdGTru8Q8WKj3hF2UNaXbCI+/OBInzbOGYv84EdN
9cKIBy46iD0TYmWbm49q7SbQF4NskhTTQGfEnjRGdtyF7j+68ulOZxExCOviIOZGTR+/5x20aBoX
C+Toti1s+pmKvH9WQQx1GBOjRXnZGkQxFQ6tw+WaFfuywGVBVinEFU567H/VzPz9mq+2pU09WH+V
1QBmGV9af8WyTeWNw0RlI/68xLqB7Yw095kUMbA20hzWa9Ns4s7GCb8yBPHj8goZMDHJkopY0TeC
pvD3dnblzKfc6u1Tg/b0cj0Xb1fNLtUkt8E1nxkJyXPY5HSIVAxY1OIg8J0kY7L/xiy8vUgohXpf
T6YfUND7hmimweX/JiZzB5sVXKLSRqACruXo64ogaeYpP5ej3C5LDdGYGICeGKSzzXKclYut5d/Q
qke7582wx+VeB2PERsVp0vGeIVuhj6biFmyOBk9w3ONed1CuauJMhvgcBJsoe+rLrsye7NVV5ZhO
K0j7YaMVaRbmrOM6HpE1avsghkCbz0yFuXejGcDOhyJeTEzhM83lzRi3+N9q9GhGkm33Q8iUB0aA
qewuK5bokyV21jdFGZ/JzB3S7FaFJZJZ+rViLo1L0ZRlC43HupFIxwOmreHoh6DgN41nifKtX1TM
HE10GLWUNRXmjBmYZ6Igi+pcGIpakDZ4iMS3K/0HPZGi2t+ock9l5BA513PHODt6EW4VQ1qFvGxS
5m77DJSCL222lZ03abvZjmCladEtLtnDACfMyaCIij/siJ+K+yy8TmH3tZYxQybhIDNjFoGSLmp6
Oh+3E40xUoQ5eR5OXu8JFWna3reI1UDQM0HWhTvML+16As8a6kMQKeGgNk8SD21kSmd4nms8Gc3q
UqEZxhiXHlSo3s0yj0rSwGa4MrXaYBGQsHRrgcmZ54HuUS3hFzDLB5BTgHPZBx5Lop7EvKTMt3C6
LaE234HGC32R02KWQ9yI1rwYWt+7rso3nUaqwolREmsUJ7U7K31LtA9mujazxXiMwtHSH7mv+Ahg
aH0PwNjzAn1TeBMGiXlsN8pn3mIQoNrqly+zAIncZqp0133B89i9ioYabV/C5WBo8C3/Dy4OPrho
6xqYudCB4Gvj0Zaf41KFdzp0y/nYWUaXx3FCj3/g6NH2km5js2KcBV9oIYr9ODw4pXtdbm5P+X/r
mIXlmV9t/J01kcVxx4Mje8auhXSPPgF946cGzfi1BMos0/4Vj3xG+f25DQRXgddEnXMq1Vpvb3Yl
1y2dRysMsMMUVhZzP/mS9eZ5P99gw1ntmw3S8p1YqbJIdYwIcWowCwtSj6zh08un6Q9qJz3H0FpB
hz216pvD5sp5Oa6N6nHqzPHL0DmM8yY0tIrULCa0pCUV6oMBq/+7CSDSVIfzhhFRzVcXp8voY83C
9bM1hsQXlD74tuIqvUW134mdu+V+hxe1FOVfdDz3KVyKaLy7alAaVV4OsOQkDG9nzJneEU+v9YPN
zjkrgk7NPeERmL21BA7V7obUCCeEnlnVINWVN7Xy4DOVv9FVDl0dNLnpLtkoZUfd1ODsiqMu4lKd
FiomKGnq02nQKCVouCHJV3TT15geDsF7dFZ8kyiPfDkxfnJz5t12g89MwkskUeYBqKEucaUNdI9/
NB0RzgzUxTzZxo7KVi0t/5H7tprTvJf9BSeyfHesYH3prND5qqzA/RcFaG0/VljG87mif8f3h128
Nt+ZaShH5EjI1/EavFLu8BPGMLWNQ+u2DlA6p9pC905KUNzjUqDrobGZ22Cz2ofSijCQLraovaNL
6Bg8C5uJQE0D289QjEfuPZ+UpfPU+rm9r2o3/MB9TUYng0W26WZlGx8KRgVuQqPKQVhR87+iTc6n
oNrKn1WU8ikiduiehNL116qoi9hQiPiYzlcDXFLkPikE7lhnBEMS+XIvtmB7dpSyfrzCYq/nIoP4
KYdqfAunhiOf+Xi+H/LQ/VcwXd4SfurrdJT0h7uNsTUdCLcgZW9ZnXq30EQfqHxv1x4XY7/l+il2
M+9hwItyW+IORDusGqa8ZT+67S4kVPPxqtECrri+jaQ1MiePF9hIL0e+sTqIQWKh8uY95P0ez8hf
jIBHsn/gKipxkWFId1vrQJxrKYH7q85+nrBVrXuCEa+lDK7dMu3ajAwHhxBLAlDMH6PZswA1QsoZ
mGURLjxNTfHmeU61YHwp0eCawsbQ3uXBm9+T9pD4fW7/8ZSc3APo3jolRAdD8xJUF+yUmlSZjA7j
w37os4eS/2OfLR30NL+vy8MXsFf9hp9/+fIHXb8XQKMM67dgoSgZhE28zTKQHHmSZRX5O6pCOdxm
U86PF5LqIw5hOxnrWiogFHZw2S8yZiiPEls/82libuljy3sjRGje5X4LhqGLsHb/k/I6lN+IFTwQ
nlgB8kRXX6NH6MAzeQ30ICQVrp5FQm4TH2xUedJlNj6ddxdrMgsb8r4VsLNBcwH7wchPfpY7PtBY
lfVxXOu6QmGnC7lgClkCjmPZP9sjkVCpJgn2zlRr7O63iJ0o+3L0bJszGQ4Anf567jfu0PYH36ih
e6xG8lJviE7MJ1QRrhRAHkHtbntr2ezmEvrqBtgFVTTcIpJZBc1lFpOsecBhLl5hsGwP6Eaa/KQ3
wKCkbsmYoI4Fj0uVZ+tLC2VJmho6ipfys2bmP8TXaDl2ih1DEZ25lTnz0cw+E/EkD9v+/zwg0zeR
+Ixxnb/WREmxD+rIjKeV8S9+ltltwwPAcvACux0UB1OS7HdAzskVnaSGunwf8A8t87EVaqBVC13v
d2KTw1MQhpncAbaJ4mY2Ih+frSqvzqEJGLExqDbfLq9snCgI36dNuNX9QELyf/znbt0NzpVnU4AH
PAwzjsAE43DdPEITltkr8zFsvvyWVvNkSAGJjvCpJtrT41SQiZUXEnm4NBAEWaP1MRtJLNqRfmN9
EwSMfcrphPkKCNa0N2ZZa5c/2EWLK3vG4vDV+TQbfGElpnEzLhFufwFTwekCPgejT+0b1tDh6I8j
cCZZIDLfzdcERZDMDjrJZ119d54IUAB8g5kIdgTqOtGb6AKGQ5AtbyHBwocco2e+x6yNtVtmWBaO
RDviDGgy7lzqrvgxwj9BDC0qJQWsY9wTa3y76RjXhDddqxK+pRp19+LWCjZiDRvrmTozi25asEjv
HIqcfrqTupQ37RThzcyzjCslqUs3JAdoalTDZzzY6yexevGJHJeVsDheWVzro01wlcRXgNtDNsX9
gDqDEKtF6NyVm0JYtUfoEWZTmNyANwPGByrq0ZgsEgHWJFpbZPUMlOx1QW44ijHvbDBevH/7LMzH
14hQoVQPmeqJAW74CuM2Dt4LV1ff7cbAzkjRiGPNJm+iyUK/fVFT2bxKX5vpX96unvoL5UUXNmC+
0wnX09Wrk+llPG6Yu+WDQPqUd+R2TncD87o97qk2OhoVXfmF0e1dkn278AmRu2Fk1FZY4SEV5mA/
8UtkWs9T9mHEJs5qu6IIisiiAzMrT5zq3ARMOt1hG15I183FAQe3qsg4bUGn2Ea5lYk/rfpRw8px
C/DhUDjwhB2DxWCQ73pG8gy9XUY2U2EPf9VmMIFATwEDkNHjpVCX6B3TUK3/lg1j+1mBRzMMI4zy
iN7bPwpdmu7uqrEvqShxaKfYiwPxUAmyfQ8RGsh4yObeeQ+dtTpWriedO3ghgezftpTHi13q+gC8
wsISJ0BB/gf6QEmMcyV8pB9uru4Lu+puRC8McnVnYU1+LOx1OoaejaggvbYu90hcnXW7gIzfOujN
j6vugu4/bToT70I7yLtPqzD4UMRUB2cSZXnGu3nsumOAJbK8I7eNCQ25QvJLFZl9hlQCX2FgWXtp
b0lHHVbtgAcJeMV6x6AZ7HFzp/4+11f2sSi1Gh59UzOdx+EX4/+TonjNAyR8fAvQY/sVPtA/c8L7
v0K5IQwsdhBSl9moCQ5P5wTDz5ZEkIylPqIWE1mR5IWXvwOGVvMxxs5z9ZFGnT61wf84Oq/mOJU1
iv4iqpoGmuZ1ctBolGzJeqEsS5ecadKvv4vzdKpO2VYY6P7C3mtHdQP7z1Gt+pYUXHBAi9Z+w0Pg
viGRoPKijYucR8+CwLVlI4JZN6ix6l2HznTDIU0W5G6V34n0XCeuxerOSTEGRDztA3aa2bXwZUW0
TFMn7fxRjaQhH/I6TdWuHdfarLWr9JR4cf7N0JeJkwEwj+CI5GF0mU4g38slQOk4UNnfx8xbN7HG
Fb+k6PFxhEMIRrdKw+jmBoxYvgzwquDIhpxS1WRoDS4VPIIrEBk2Vr4qW3OqnEXDNvREiq1rnijh
D81CegSsTAkQwa0DFt9tSs2zwWJH8BKagi4uD8jumnwLyQEgxiTi/m+NmV7fwZep/o5uTuzZdtCx
KWjozJObqdyPOE3xIDa5fw1UlnCRQMjE+JTR2ayxK/J5zvzQvkYjqe9nSImrVYZmUGFG69Wqjy5g
8Kg5TpAR9z6O6K4afyBhu2+NkjgvssjFtx1zRH8knsvxndf1Uu4yE3LlYaNDKotUMRp2c4phpWJ0
v2zGocn7c5pAANxmac3sJZRewnqkFro9WGxo+KCLKT9HzoIgDlTqDFsw8/39HJZAPsMeFvI2dLhR
AE4VlFiyirJPH6tluokQyT8JRp6oQbF3bQEB4AVpOgrwbZXb5hi6mXwaWJgVW24NDmIMLqtQNkSR
wK+nQ7VeBtPwXOOuQAVhQDtsFKjmCP0f4MK9nmFjbWjnrQKCQO+/MJ+hhCDNPt9z0yOgkeRRvNvY
Q6xNVof6e70ixcZ1B/UEPUc9YAHG/uWXYGtQKa6yUHSiKLDTY+ZXiJupn1xn3ylBU6BEiSSBiyiv
DmLqh3gvRAiVmf1n3B6KqInuI3OD56gOx7fEXyhO3cHUj6Ns9S2xOR1QB0YAExy5AjGYopLFgOY7
eZQDQL0DcEv5V0cDcPCksaLXokZkQnEt+YdmFEnq5i2sdmc2r3u0vWF+4vzM6kclF/0rygrnj9ui
JAMmOK8zNBq9U5OyAAL9O/k4RNqIX8g44prZjvnQP4a2lTKoArF9ZlTk1fvQZmGEkGgMcDm7uBSo
/xxsZ5xCNz60/E/SSfQ0+Pe05jUf5I0jA3sZpHVUNV7Fp+CiwCm2mLJWo1Vchntsvusip17BMCO4
y4lp5RS/z4PvYVjtOCC2yVSjMKZyplJiPduxkC2TdJvhmjpXTs456EUGdUOBRexHgR4K9iZ1OKKN
twSvSdXHLwVAvfcAYLSzSVp/lQUsfvJhlhXmIPuWP6tbXX6JAYoCfzf4rTMft4Fo1YNmS/QZLm7g
7NaBULutfJC6G69hC9ugBXqlylf1PinB+e9oZePn0MQBQrC6q+QrqHUrOcG7QbgGrphOOVKWe0pE
AlmALX3+DQFiARnDauhTdAGyj67QyWuF7f2zIH+lOWnE2AylGSJ1u8xLkSpUilnVRvmmR4lVsNdP
CBELGGbrNmJJ56FRtgqEbvi6eMu72eQYhxIHEUYEgLqhi+N6yJaZU64AaM4F3XhecVRzF79UbT7d
mVQNHImAmphNIw42k2IHoSmRUmxdwNdQIa6uwLCtumnvMvd29ipiYbpb4+D+UFxwtrPMwAZccSw/
jxK1KIJHvpsmQjRUcOdUW4b0PCcNUqFPK5hpJxJrRIaG3yRB8DdX/6K2LSMgWK48ARpmEBiyUSY5
wuuzej/X1fyv6QIkggnsTETrgkjqhEkBTVrQtNek1fSHOrf6P4BnecAzzwIY58WrPB1JNz4ymh/c
EkgWv+Wi1MIJ59bvpmPmxffJcHLHXoWFSNO34leYuemXxG1dbUY7SW0Ci0Z1ibDMLkfN04Yh1qoh
zE8ZiiRBI9IwRk2s8jg5I4pGtMTwTYhKG+LLWE2dvzFp78aHuEP/tu/sMsg27HqH/Ib6HZFku6Dv
OkkYxuOlbLqsO0RdMWIdXpSYz64U2HpQ0zAi4YdzW8ShIJu6Hoz4Z5gM/Cyirzge+2BggI55qjnD
3kRCWPVquTYRVc6BpmsMf9X9DLRKL+sk0PZEy3SzG7zxPI2cDzScfI8U0fqsU2QCu6aig2HwYdXA
O6I17cYnyOcsYk3J1wOuhMmDNBN1oZ5U8lD5xpkPQ02lNFMzpldEHO3M65km8P9pDTykI8hvsgc5
JVn5O+FTSO4um7j2uVYZo0sIq1puo4hyjU7Fq1VzVV7gD4ZxJpTOs+vCfr1wzpTxE6/B1HK6Uxtu
4SK1wd1Nc5QNSD07cSLrt07aLVg/BeQnHPk0aQohv2esu3+IfVOEjeGSS5gf14YvANwkjseT7u3S
iJ0RRb/0JxfEqM9ZE68kkjD0B1rBltCJx4rUlZnZYzBmO+2w1Tf7AiFR2zwQOJWFL+PMw3o3dgf7
OIkDxsCoQLn8z33KWuUxgvmuriNjaWsPVIn2hloka4/Ghp1XAS8exzK6ZC6voMtUBC30QdimwRSL
GZHV+4ViCQ3UVir8v1iRUrax7SkaUZd/FOjzIqwmrZAncD1NW+wEUQfVt1gE8wPJMZl9NLJkB71H
FKf52QGgt/LRK3pcpmpBmbUtvMIsXKwTCJ0D7ZO00CyaBr+g4TeH6TNAaoWeB4YSz6qLYJniYRj4
+KEeBbQfaD2A4qPXXDEvKrIL8SA7mbA/aKcy9jc94KjwK9Prf3fSyXSJe2PCgoreJ6sL71NYMGdI
iICfvxtUwhogyQaeY7hT0rk19QD8N8qMZW9kyvQZFaSCVXkNp8zTDz6qdFj0Ve8CJRmV6xMU0+ep
9wmbK1gFmWjdMBA7MzI2zIx1eW5LPoBV4FHJkA8JW9J5SLy6vnXF2pnr2tDjzpkoAf/ZfqyG34Bm
h+JpZLud/S9izsJQZZ6y5e42oIdPcy0RX7O4k/qGoZ5zRJRAtJ6jHlbcEyCrApmraEv31kE4t84D
4gNoxfDy3VflNvb8FEmXcZuAhJMhqG76euOiT2tOITwoRspYyadDNKRO/FYVkSo/tahnN95njU2R
Co8QtQi6p+BBxhVMgkEAn/JpCtotD+tcnyefFIjNbPlDvBttggrhPLj1t+E13aJ+GYcP7k5gSUGs
+wJ4w0SnuoFuiGkpgQMdnk3JRI4Zunbmb+TkIjY7RkCNgGK1irr7pVLFscWDG7HWLscX46Do3yaO
yH4xxKfAIA4MA0moJEplkAs5Q+le6R27Iav6xifsDW9MMhxGJsif2DNloTcT6uvxoYuvXhXK/O0G
pwKHTFRoXxzlYi89mC3p6DvrNJuyUo7Z8LtIyzp7Zzxi4b1PLeQoe4WiA++C0ZGqLnLy+gVHNBMV
huEGM/ilZuqcHUYfk04MYW3cuSmAvg8CIfrwNICYpA0tNL0sELG2aQ6NHwGmx7gb0YcjGWfLx/g4
pqaYKRLxUFGwlFllrpqufg55wTtQPFRlQUkMrwbk00EwHBEgDLtmNo48htPA9GlOZDS+z5h3wQJG
SRP9w/OVRhcco1ittBuykAGDSi0CNR7LCsCG6Ma6aFUg0iz3uwoCSsFNmhH4scHd5UxnmI6e9VuW
CSr3hD7e6bc6ClltsMdjYxEbwV2FMLOlGEF2AfZT6jYAc+bb83OHK5yNoVVxOUkC5KofkVrGu3Co
NXdrdbSJZKV2tNlawIONxUxX2KVw2UiLLIteYAXU5Q/JNygWZzaZ4pluF7ml609TekB0MLiXmRV+
iS9s3WYzA6CN4FDURyBifRbRl83a49Su1Lng/cU87Tr2V1IIIR6jwVgbPwmK/mOGoEA+Fp6H1OGR
hI3+g+6uCy/UVHP1KKsRqc9hblGe8OBW/EZfYIRJ706fEh8qsI3DiaEBn/gWHTCyAWNHlX7u+G1r
f+NQlPasbh3UDe60RBNcwiFhStIE9LSbxqHGvtZZMJldnQs1l3vm0P28I9GISRUTl6l+SkyxFN0D
yQrKPCdjMQT5li03ZI3NVEesT4RnJnixC66J+NUwCaq/iy5EFQdeQoTtE5EOK8MPzSXEU0uz+sIC
xLULw40xRZSAn4T6k7DXl9ru2sfFXThLJEjN+WTSGve2UF7/5AItFNeO5r/F2a3b5lbhuP8yPVyY
c0Sr0n51S+vo90qS2LnTIHK76zyg4Xy2jaVLkBru8oY13bH3o25m+1LEwAQ+pF2H0z02IEkOLcYD
0SFwkhymczX37ckADbLBbvT4OMLQdNlNz9QOV3JMMcE0pquTz9Gqrexd6dmy/jcmC9Uwi0uOAgmh
yNuoNnV1j26TBfB+8ZDFn7nvVi9L2mU/oJmAKKSL2EtijqrXRi7D8gjsOinQTpQ6cNAY4Q3LT6Ck
+NegLXWfDfhvFj55yry182k36T9E7nZ7puQhUOKY8ffNjebGHMbe816pqiG/Ccl3uNW8GnKrFiYx
WxkhVd+NoHCSZ1UyUvugUMxXsJZTNwfBgMcB1BnTPwFOqecjYCc0cjTYLlr8gf552gSpg3oqy9qA
nkd0jcUAZKqwVUPvczxe/nR+LURaWHfXGir94NoMxjj+STNIN5RzpfmFtitjOL1CYpEwIPXAajT7
z0ka+uMV64K84eACBgJ5ReJWYY7EORWJdECLpkRk3DekNH5/nG0NLtclto5Kc0ia4K60i9uIiYo/
vqXsy9T6CjlqA/k/XBcAwfzlBtFAz1v5HM0ZjNh2Pw4SKonLAiqgKWC4e2jxHi940debYdXpWwcw
eUS07Hh78/lV8dcwWHFyLBdLGqwIHTng1t/Ikhkr4ZFd8WlBxslMBfu+2YXVnOg/KmJTd7BBvniH
KWTbttMqaNc9UlAn1w7wif9VuSkECXpQcpouuP9cxHsjXHNrj33Y3lm11zeHusP2DJ0HWPm5aEKm
Zy60JrMZEdy9N0FTEWJGas1eIW4uubudpP4bjsS8zKgO0d/zGGGcnFyGk8mYI8TpIUXtaLEKCQYR
iPCRMcxUH4kB4EQjIc1yHnheOYSjslHuTQ01W7UQZ7u4VD7LOjNZIVlKg60nHLNRYj1KXSBLgtIU
9EcsTBCn3c5vumedIGG6GtPbMQVDYH/RFWT2j7azyn4f8cOSEydyUJ/FjARoXxQZgyRRovd6SMYR
EFroUM3cVJEyM+NynwQ+Hgd+HgxsG+1mNaf+rlFO019QIFf/ugIKEmvEqJoRqUkOm3rJYlxDUnge
WDJI5gQiLYn76AGsW874A3RyY/GSNTuN3gHNr1owIWAsF8nJBiuWH2k4cGrSIU+29c7aos8/BXBK
dR5ZFbGOEsxTf9WWjUQ8mrp2usMf8F67uhzVnsHaVLyFUILZGRQ1V0g3DNSNyo0CpBR51eG0KRkG
/tZLLD0sPn5UVmcGSfl8URS945lzNm2e6Dto2KMelV+Im8t/JTmJFhxZFkSKkNnorhEpqxidRbPz
13h9UZ50OaU0sf6K8Z0F9Y6mmRYsFvVIY9oFWLN2bNBzeYLonMU3PPFh92yGnvzuPcM3btE5r9lV
mIU1JZ+lhUKgQMSqTmxrc/NHWazSvuWsec5ZJlak8JSIAaHoJ6MpD9zs2HywI1QBXw2j0NEU/J8f
Bb/FP81G86KGKgAnzAqbTo7bFXuUW5Dhc5LagcTQNP7i/uuNjTEgqlvAX9Uc9AS2NQuPjE8s+w2V
1Cyee5Dmn2gdu27ftTMVCClPCIQ2s2NGe5ejn9JIZpYJTWy1pPfKHujQZmfE2mtYzhW8Ddr+Qli8
CvcqOJYU1IWy621nOeGdVaFg0woNuD3qeXSmR5YISpwMehmzyya8kTe3bER+RM4u7uyNIu8apzWl
bkJD+T1Oq+iV09oxH9nSpfoOE5YxO9McrPMCjVVJZd9x6RTGpMlXEjbmYVQVFpQ27Rb/mtmrEg/8
CiWg0gWAvcyu1kSYqmcejpolCUGprVY7sg8ZlyQEZnX76r/22o1ZmG9Hy3XfjFL8EUil3a8oTSPr
tfEktx42csVQGJVa/TDZ/VRfkqElgQ4+l6gs9r35ev8kEzNxoC+5AxqMiV3Xib1A7sJpnupAb6l9
wx6R5tj9dZDH+DRiKZds7uTyI+Dyx6lNNtU7xT04HxMOUBJ1VONy8sUYAErqsRqZlHSNDWcZkckO
Mvj+iYoHrxT1lKP2cnChQpN3SbPbUiKZG2kP7MWiCp0U0J9wHD6lE/brKzJ1/Rt5Prl4TRU2kPes
7v2eqEZ24IT6hBarAgaJQXbHt7CCqKcovy1g2I9BFcbqGsiA6n1w2MO8lrXyHKr3nrUtry0PDmM5
Jq8wLG3iPRmuhteOine5VCpVP5hrIHSq1kv1FdFp/BNi94sPbubbgtSekqekSVvhnvHI2t7zXEAb
e8/4tofHfJhkdZlCuTTvAk+bJt8Imuw2AaXrkRmh2BN2fU5yGXvj2eIqxKyR7DqB9xKWFcM1BltI
uF5ZzmheOq/Ml0dJoe8dOyMRFkkk5gjFGNyh51fQGIoiD/Rv0SxWM+yrLlTlnfis1v4enLFcbkMf
ew6UpdqQ20TT1//YywT5ziAJdh6ZlpZ01dnoFsi42XgDejCNoeivvGaa710yr4YMmP/E9UyiKR5B
7DNBmv0Kej3npjd/uhPJtXsNgzQ/NCR86o0qB1+c6HCdNQLASxBo9S4McT+J3P+x6VMuAcgAI4Gg
Qi6jAbLh1H6giRGYMsTkTafIV+NbUWI0hPwoZUdhWCQHh1okO+KAXUdOjFf/svby+ntG52ptKQQ5
huCUSnlsZlYx66CH2bYmmeM/tDZuCO3K9iOyUDLEWyQQobgmXTkM5xINonkqBsvLr6RdMcoRdtQw
Y0qU9ILbWq1GNw4THLdRC1jqlKSEAJyqYsiAztah/eoCUuwJ363Ru+6gJE3VI4rJJUeFvATuayKH
MT9jLUWtyrzf6QiPEsJWuDiHOPX/ZS5K/gtXIYsbHFLqR+h6/Emg7eePNRkC7p7wiPRVod2M35iC
V9khyt0wvmsSNyrqYGom93enSCh6zdjffBnbdrqMNWNhW/uQjh0oQimi5G6rlvMi6cQaE5AKFdwE
m34+Lb5Y/zwisJq+VMcgi7cjJBH2pQqp2LaaXBr7oIkSqV9ohPDkIg9Keo2c2bGBQjgMJv43OGys
mCzb5LjUgKMmNnRBql9mRvqgyx3O26xDphS1RC0nG7SELIBYjAN3koEdQ/Dw6Z5eMBjG1QkjDVbY
fvKG+s/MtFOjsMIZtuy6Me3FVagOJjs6F4YMoD7Xo9xeC+LEjwez41OY2SKgo/VfCsteb1XjOMMF
UylHxehkbnxyUqi2r2KuFQjXCnAjNGdoa99ipJRgY7BA1nNxquf7MSpG+zWYFQNAF22Vd3cKl7Nr
RGzsH9J8YgYrnIbBUh4aLTBNZjPzzE6G3oVtCf4JFz0CoZVza6J7qxRHMgCv2T8ycy9sLkmvK+L9
qCLq98b1Gcr0DjboHbwiIXaF6tbrXAPSbHb2TK7Lhj04AL5NXA/YZrik0+UOS9edrK2xCTJ4LBQa
nPrIvz17DyiZ5+VlHUfyXBU+GQFmqCGFM3DSc7zBnsDdo7JoGk8zy8/uobW8wn6W3qxSEAORz2pJ
VQLsPfF7/ZOBB5M/yEFn7Nww7CtUMhwsWNO61J8ufC0/uOggC5tLj63lxYHEbx2dJAsPTGYBC7r8
9oIfMdt1uRNM10Y0LYN6IKoE/0on1opsKiwmlHWPDjqfnKG5mLjiMGF/nt6YI6wUNdkYZvrgpjO1
V0hQVuF9g1wdKSZziqpecb6SkCxEE37KwqNKEsjmY2936RNFJH7YpBjGlJsWi5h7SGrXFDuQCDEK
JFXX/afRgVvb+yYx5X4eQmpbNJyQxWHKR1W2y+Jiit6rVvbWcwopzznhjmOSK0ZM/7sE1S/OzAy6
LMs6h+tbmjQfzuNUG3SJCXSDT4NnvuHrs7Rn6LksTuAcMhhcKJE5+nA9zsFQVPuRbCXsZlaQiVcz
+oH5FFWmnowGDPBKHenGjz7y4sk+lQX74Dt1jek+2oa56SnTaBNR01EabSfQQrLZ5W26ghXEOKe3
hUZjBodBL3CKB023OToDJOqOGCvyJNMcZ7CLN5MRiAKOHhVQ7b+Al3bV0Qie+GPBznJ+4VZBj4O4
rfVuSV7gBBsKAHLNXI0zwTBRzno1MXjJ0HgGi76GLoay48iPnZzZPOKqHfXIdICFeOz84a31wmcW
US4mePx33WtTBRCJE9tlf25lk+PRp9Z6fhRL6CSv0Xp472Ex6OwWuqAmLyslGtWE9oGBQ3hOvaPs
IawRFbBo94kQS/kZJGFVv1VkcjsHY6QfPIUTTtYNXX7c85mzUDxEBeSB59ZgpyaONmNQq7PB/ssS
GfkpzifkdCNcivysp85JbqhhMTxnrjuqt2EKR/eeS2SzdjtYyzFoJq5w0XTmWtoTqjWmtoydJzel
RMfTWfRAup2BqAtfQkZ2SMpFuU5+o0Z6ISswK0Rd/ZfpMrVMkIaBVF00QjV71azpmKXUlEIKD8GE
C9SRCL93lL9DhRKxQKezbfjNt9uITwouT49rBd4vIiQJncmDOod7P5T/Btuq3CeOC1CzAl5psm/8
zmv2KCY6uQfFV7dXnSq8pNRlXLzE65E8telgtJAhHBNAf+ymFeycVV5ORseY8jGwnDSaQKaiyQ+y
8cLkX9EyZRt9GCkXxUF9B7bD42PWrKI3zyPMFOA2m8PxLMhWoJogD73+UIzzxh/yZdgUtS0qqn0r
DE8CRYMVGYIsO1ZgLlmxyQviDJX8ZrZX8WCNBk5ViqYq/hA1UA5IjBR0foeseLWhzOwTDbCh15Jb
12OmI4ESY9z06mfTSw4qLoKKK5TU82WO+ERquON7hVS1So4jgzHED8vkt9XNNrYJHhuyM8IbdEC4
aAkGW0Qx/tCKvQ85v4AmnqXqCarM7B3ZZMPULyBtsPv3KgHgKW18GGaM1P/reyyJTVtXkoIOyK4j
GHBboymK365h/+C8N5kFw7p22EpKu2CKtg8zFPLQoXzNRTgjlZOkc9iNeS0Q3ydvXQb8HooO09Y7
oAXWK5vVM48AmKWy3A2umoCjIUN5dwwvMMVP5t/JakjtI0sMeAWjXdPDeDh/8AVaFFZvoHiQx8p2
KNybGL2RoCWvzmt7w9SBN4v0N5oYQ3wsaISGquzEuDd4ENSe4ztKHY5u5jtY+IGmOHeNxWhpEAd6
BMChdhsAZ3FkwcPqC4d0dM4TX5DazbAsEn2I6bLKBXiMRVjU7wOucv+9i9dVeEwQym/lYiffLWNs
sdbySaPbMSNHJ+BJt+0vdeVMokY4sfBcRg0Ckh0KHEfefduT3rAB6kwoJS1d254yF4rBwxLkHQQ0
CJT7yW0ZhKGt84n3gz6ALH6ZRentQQowlJ1YK0cIDdb3/xQNnbDORtjJAyMahk1Ju9jNg06L/h+3
V24/OSxmSOTNEyf/z7VNhjiyYNLj6PNsTNCsEQODix8aH2vHFMKHt5cMfeYvUD8qvXZU7RRZeh2F
dr60w282AwzXwI0z9mjJt0ziuMdLPTXqOUws8J8noVw+bN6dnMcmHNz84iMdsLd0SHjzaFyj9uT7
qWKWjVkkipqTG3dO2z+toDTvFurVtwfctSp/FJIRcbWssTlVMOLi/0VzIQ0Mbkwc9WobsYfPPgDv
ubWROJsz46QeDr6evAi4yGDn6iVK4X8nG62tnto0ntapspoZ7ZP5o7pw0wHJXvXKhcuvvWgnvrGb
Wtoqqg84V5ksNLXHmZXEWv/C1uLqch9MiqlgKSkTv9C4SPnLcX26h2UwmcVU1W1RpkHZ9QtCBMKY
lB+iqyL1Ow/ZZQ9boqUYcDdh4Y73AblpcZ4I6rV+2yZHblOZBcNR53PnPGMmYiEi1FD8qHq96cqZ
ae9eDQydjn0FzozNW+lkz+iXedJZ4WOHH4glWL4IASW2ZZ7S8YMEyjB7yKuR18kd49B/CwIvcd66
vATuAa7CfkOlYQUfTVX3bxmuV5a6VsEqLygcNmX9klanSNSMTPXkZuWFsFh0VfRLqKuZSrFfY7o0
2bskITGIEyf36I6rZsHmQJ1hRd0bYrW2rMgQcFnDsUXF9XGshqE1TwCVfL5G1rjyj5eSWbbpiQRl
aoH2v3okdSjH0C419hWoaZBBiYQWGGBRhoRa1de+oA1g9yzXhF52WexfDdUJIFkLaUrIWr3eVsES
oZVir1xdsr4aHFQ4MxS8faHqIHji6aHO7/yhkUefmc14UNwQ0EGDxqABIBhX/ErSUVZfHbIAJFUK
7/xblRYEKIcuCukdsbmMeGfLiDta3mWwmbOx7dmT5A28rZSC+7axLfSqiqaSvW+QodYpWKAu8UGA
kQ5YfaSq/FWlcfoRd0zYMGRaUC+pxnsI3l9Y7O3sc67Z2r0HegRCuytzMoUlvEpigvDLk0E3Hhh3
O9NVJ11QnzkdEdpfptHufsHQmwsSwlxrISChqTwnr7YRwyEEIai9F0HydzSCDYpNZgPHA2NfQxkP
3CrCAjrF9HbwkrgEQ1Y+83OER2n5U3gZTjnBunuhKmCyg4kq9v5DQhpwpX84I3MqD4AWi3gsGTAh
y6c6yenEQKghHyKciVeHwU7qfPAYD9FPxNqz3mYjdqB3BpX2fAYDu1hbFZZdjKp69UBwULbjX+oW
ECmk4Mh0IkCwpJb7CfgRCAVi3UU1z4IcOKhCLfvkQbUZUDZ0uIApfLBllBvChZLxfzYEnHLfeyPB
yxtUOis6l4q43COOY8cA53eJtqlyix8TlYjSUuaj/qlENf2N8hPAGZk43ZNH/S6fLIm59b6uKocN
maJIBwXi8EcnqQjkiUaZJL95VYsUnI8nkbYiMp4xDZCOUCFRGsqOMC2G0cxfQ0zwJKNN1tVHfM1L
P7nyOeH25bVsqUr3QwsK9MqvejLfEZa86uK6vBJQACWdBFmITGLmcB0rcSPGDvgXdrrC7fiEY0Zi
43YIjexvrFub+hRDviPCWDaMgTFWhOoSclCwAu9AcuP3JcMbu/CslyPpL6z6E5OQjNfidu0eTDBa
zPUnz9UPbHFwXiUl0RmbwRvS9gUNJcK4IInkp3AQGfG/S6PIdlsHmgshrBCdcVZfrT5CRhfFKV/J
DgbDtil3WWB4uoTFxX23jjIw8foQKjNvvLPyoZwqWmBJW9rpTO+iCKMOXOS+r7+lhXPinFhJAFG5
0IBlkP2x+Dpn+MogCpqqkl/KaZmqHCUBL9HNalqkTF0heU2Zr3OQolRJ5KXqJ+19NYXqRQZhPAtw
1dB7sT/edFMVpidSuvBPkcPHecDYhLkyVzOt2dgPKAejGjvjqaoJOl0OtDTIMMIOlPOTNfiqIz4M
6dQQXNzMGgXe9C73E/ppfMazu3GKwg9w1VAhqI2/GgaZdxDgECM7gsapL6P21nALJEiyL2HcLIi+
ELoB0XpVdctodxeEdLEXstqcGdUXs4AJChkb/vh/BAyXKjqNTLAgI6FEUfYeo+FC1eOMVZj8mkBV
abp2fp2S3XwdLaQzJqLJyzcTcY+yVQRtEzV3L4O68KMoeNlSpYwD1/4zqHVAp16GgHzp2sxHPOD2
veX9XOfBPhnC9dTwk5bo3GYClEb4WG2mkyg7byCcyHWm/lQTbaSsXYSfqQDfnDbN8kQJ5lh/ldeW
xM5E8JpyRh9o4lHk1L49ga6sOsKjlqxyeKBH2oT4L0sVIKebOZajeA97uDyQQiuDUCkb2vk1hURc
PSRegzFOaX/tXYuOBb5HTxOupWmZCevL42UhswcDLjIssNyvqiWqnuWScfo9fWh35FPQf/zeLpq/
Sk/8i+w7f3iZLX0khT35tzjZ2rM0grGGmIrsYLvIX9u+R61L/KJf37hGfbAZgLBfvHyV7OK7Z42V
rMF8wmv0kYmR89ClTfoBRgsRXRMOKNSY5y/dnSAqv9rGaEku8G8XoCjkXBKkh5xCs8PJGWTTqJt1
DuSX8Hq3rH0Jyxji2uMvUzB1z3am4LrtDJHjtdmiFBsFSM7Jl2yTA6cN8P/7S88yyV7tYC5MFHgJ
jY3FgUZltOk4KMtefYzVy46FE8jz1Pft8DyyYYn3krkgMXitYB1RxTHpZuy0I/stZCHIqnGpFv8x
alGJQ+8e/QFxn5XKfxnTTbJ1KM+fQ5EF1clySS7de3iL7cPM/E2+iTGcf2MuZ3kUzy2enmoW9roE
nOzUAAEbGhZJgX6LuqRLrgYliH4uOmcuH5p89tqHZkhjtc1Qt+a7wo2D5KL04iXs0xb/Hxe0xZDN
Ct3yLPJ2JUblK/ggdJr8LVqsjvKGPz5hhloZHskOVmlQ0xCwUA1xgHmM1Mk1YJi70PN9A4liVOSm
iGij3kPyDWeIkabIGiitJmJI+oADAnBAGJTqb+Q3zRHayFh/tZPtXXnGrZb5WO90u27BhHDgyh3A
ReBlW4obzgeepbqeQCu2+CmghaYp4V+hmKyb29ZTfEYgVesHdNB8FGiG+38YQrsvUro5t4rFYtsm
l8BPzjoGJP/olkyFthA+9JEFLz+15qG6V6WS7rbqNYoehvuyO4G5NN2PoooxsLd9dMEfA6LX35Bi
qQuLoedGIvocyAalq3/36iQh4gyYCN/iPA4sliTFI3xla1L1T+XYffE7c6X8AwauOuEkyOrn2dit
8xWhaOoxPBQiZIqFCjtjukmufdrum1zOyU6NSf8ZZVw9R+HU/svIPflsQoVZZMUSj9SwS/6nCr0u
ZVhbeM5zBuycw7yefP1HJoA2/kDdbNhMWIylJZlStYMIO0o5GQs7xNTc+Ab19tgFELQjFzQZnTkq
3/9aUSZGCG4btyuL7zr0mKqAnh1fbFfEL8h7qRYaDYJ8v+oHm0vuoapEQ7pu6qtsTQvA3I2eIm/8
GPv7f7DOpW2ZPe7YKaOqaAN8cF+C9FJkDxW7ePG1csdGogkC4o+EyykStCt9Kc0iqije8eYOhSEa
nlJmmmRhEupqujMUhCa+IueZ8GAuhUtdCXOGJI0MVUzfb+MotZ2nhF/egIpa/p+kM9uOU8mC6Bex
FnMmrzVPmlW2pReWbMvMQ5JAAl/fm9uv7r6yVQU5nIjYgVtjN3cwMf6Qfh+nt0QvbeawNJQy/9Jz
PDF6QK2sfFJSQTGJz9XXwJ4LjkBW59qaEmoWo1BYV4gcvJzk+wlG/HZdmFq/0OQb6+wyY/bQtm0t
B6r9ktTife/dk4MX+qFGyQyeAyL13bGvcuidiWSMGkgvsc9g9Ot0Ry4LX6CEPUxsoJAh858IKbrr
mFGddJ9zkQGxCVbdpVljN5fUBzBcTgpzEE7lqgOOteGDPXnlIs4pb92ghw/pdjzp0wpkvTFlSUgI
L+iP1XERqR+dnZg38ZazljUfbRuQnZSYtILHBMfGRaSZ/UqLl+/uQ690vmfaM+RLn4d8szYE2vWc
kKHGzbHH1FGQlFvnL/QLsu/z6rhEhbJDWqJsyk5k9QNnD/dhEiAF150MoR83P/tLHRGAwbrOIuz7
FdIOPuJBZd1RtHX0dxKE4HaNE5K8Xpal5yIyhvpLtIy8sYUjNu9yDCUPWRuDqzXRGiMQ+DoOYJU4
+2JuQ8cIZ0dRdFy2TcFTin6zcTkt1FBNVv3JpIUS7EQNx7ymWdeExMPrjTvLPPH/1XcZ5+kJZKFu
30RKTg2UPzU3fCpNYRRWcUN376K4oG+aEex+EE9ICrajfIImliWesW3ibQ1GXtlb4gdcNKIwTbgC
dqJXnI+gY78PGBa7CwLDGGHDtwJG/ghsMePCGBOnorMtpZxtj4saJ6oEWuJzTx4Wrm34wXJq7see
jt9tilBVX6o+cX934BW6A7a2wd+zY3GnxDwK+ZT1TtScTdLI7eU2Kkbpv+ZVBDxSx2RMHmiOj8Te
Tx2iIsOAV8uGqgGMABZXcQ7I1vb4czKrPwTtmjAekN2aE/C2Pgqee+36vkMbbACScYdcPEBS9gkI
blkcku7MyYouRq3c+DeyDafWDd7iSl89rCbVym3uhvjRqdfR0ZxO9F/h1zUQ7EHFBBGxLR+w1VUv
KfcZ2AjQJvGjjSsYMFo4Wrl4dtWBG1Fxd7A9iYut7cycfFXNbwWfaYTyNnVumG86rXvnjAiJ0exE
YLKlH6Yy/McB5ydyjJzo5j3NfXH3AH6mLO9WnbDDtlKkzm5aMkN9NJJNeSNhi3+LXcVMzqs9jISD
KB9rdMI31jIaeiKv6EXfEYfoNNqGwVxGj5kf1CA5KZvW2cbB8OYlp9hHsdnHmtPbA8NAv3td7AFa
KrJ8y5pDRpDVSsFGkNcwsnKqlr1+PalXnO25qdhJwWhhNxCci0HmNamrvitOwWV/lDDz6SYn5bbs
VO9JbhvUbJMDhckzVQ889hwzw8zBVCUrzV4P76PS9Y25zDi+0GpMhyR7HP9oui24rKQbzBEU04M3
Vs6/pMxy/YczJAIvom3hoSXKzP4tqiamIXrEeXpNekFmPtMjl6xEuOAyGRJbfvlZAZrw97PEIyB2
iWcn46ubkeN/UNg/50823fZRwp1A1JV1+GasQT5oBnUnZjUYBgqqnewbppcgu04BTJpneEFhfkpb
s0aPvaDP9pXgD+wwT0YGNWhwlwrrJ3y/HIYfNoVqEr9Vj7Tc0Bm1ujJCD7MG03ziE5uig0hBTSLl
IHSzNxyW0LxoqK0hXW7hrITfU2DDdaY8I/uo/THQW2yhbn9dhCC2HAjkSzbclpNm45B+YrdDR60K
si0wG8n+NUOfeZAeaP/MfBf/oRoNQ6TB9nBZUdpckHkk8k7VglzUaq+kjns1/XHookxnZTMtM+0R
oUcgZOtLb43/KuYvVdYzK69Gf/6I5Opqy8tirXRUCcWRI3UP9mlmL9Nkql2Sn1IEqCOevV72ma+Y
X3WTk/qvewxR8OGYOmxsOTrTq43Bsn7OAIuZv+S1sMMU8G27D1KJa1MKAg321Hk1X2Cydh+yvC00
nUALpGLSF8Arta4A3g0DaumsY3NldI3owNmTbosqXToHpa+hyjehZeExIG9RHdv/hpR2ECXWcOBu
ntBdPtdMmW1y4sMOZHvUf/kF8g9h9ox7LUBbM6yxg9oJLYb8kGM7zzzTZmqfBMpvfEiDIhTHMbbm
8JgtktjLzJv6tQYEk6ut1mNZ5FT9J+lIFBBgWf5fr7JEXWwoJ+rcG9uvXT8QsJwn3D5L6nxj4TX3
DM9KseWD4g4vw5B9yLaGKL+hq+hvjnt83jIkndpULOjbxCsrTaG91bzOroNy2BVO9yvMchR9f7YB
8AZV+060yWi8SSlSVojyAoLP4aICtSoK3vLAIMcxFJO/cEiV8qnKLPeZSLUaMN/YIBczCIr9eJhT
Idirg6j+BW2neTFMqTmxA415T4zBXcuoxRz8qsEeWenI8w9EdeqTqrp8eFM23WB278ADWGRq0DD+
Kw8tHDwoVJm56gcjFhogyT7HVXYbg0W/Sh5S4mxsA/JQ2wyCoLp4y7ijeJurQpPRSDjjvhjiLVd9
oF3XkDsSDRuM3yXSVdC7TzSa1vmtcNY0u8C5hWDdY67lewejOxOTYuZ+rCcicGD+DB5zv7J8jov0
XI4bJ8jE0zBXeJmA5OZvlPAwGzVOCjvNdJjljlkNjecPZFKs9QQfSelmOPERxSHwYq20I/0jY3wA
u4c2+5jkKRUbPjtxg2Ya1965CScSuB5eqm1S9sJ6XDO9+ZHfI4EpBluBHABwad50BqniH0JUZ51s
HdrW3hY2O/nWVagFd1qK0u7D7pj430PLhk+44X1pSpDwpWyS+IXJFQZWeEB1wL5ZTs4AVavQyb+Z
x0HIXUo/hZfcGIz45pFMHVMdLP41JE0SeOHVzjM4PnjQKAx4RabN0/qMSly2jzFGhvGNqUrf0Vjc
roc6MLOTd/UlSiwGOoXyeiZ0z3kCR7FjPVJXYQ1rzN0pfX4kHLZ5J9PRHp+NApj4HbgDFG++dgfj
o3ZmdksC7KE1D6+ssHanNmHfuRlGSMnq9xxQKqE5lOEZ++OoNlbzu5YzKf3N2Loq5KTEof9uJWma
vSbEuDlbM7nG5QEfJEhvBEGr6dLDqIO4iw0hMxjn/TKet/UUuAvzw7G2b5yMkVMBm4nutCAwz68I
7vSzKg+22NZQFQJ2GW5jYTBBurO9BSyHq8SOA3KXmM2m8LD+UOh4YWSCV8fOMK4OkDyC2zxZvvvp
ue38Myt7pzhx+MupHuAiGDTXJey69Nq3sCMoYaja+kqACSac4w6T+VfQhF7vINwwFvEXBjIVpsXV
9rbmMoalxGYMt4gTth1JfH2JZzBfDaoLLyqKuBuJoJrVA3mWvGMD4YCCh7ADg4fE3K5dgXHUvaSY
ukkhFVVyaAjp4oujxHoNQvVeGf1yad3xapaohXNB56TxSc61/SuTfllTtwxj8Ye/lOY2AaFy1wFB
0H0H0I34/chxo+8ENtlyYJ5uciB+B8BiIybea2L7+R82aVGKNSAhRrI0TOORVXyXHnfslp7MBTZY
1q74pU5n0e8dq/CLggqbbu2jU7YjfrLeOod6atvhsY4abiqeZ2F7hZxEApyKeLRIpk4r48ouiXBA
wOYUoxkYMjWiXFbtGVUz5U0BdXxW6RqxLWti1OBMp5TqtpqydZBFURXcTLfifhLuqOjKMYOlI3AI
J3rj44Rm0s6Swl9d+bLbeRly335YJP7xCkS2tanIe2joRYxKDlbFpQNssf0GMxb3f9FN9nxICMky
ERdFMFyjYibpPMZGvZBOW4YHUlzuL89mm9r4uOyuTpI3hKakQzZYjrb/k33QcTmnUMjscEYmFMTf
qexYIVJNk+qeQ0KY3wuSgAcnHQnsIQkYKD5mI/zHXRwgpG1yTL8RqCvfUaeyHfMVbUTT48Z1Pf3N
ExtkryBoF/WrGLnAnqAqYHUiZsXLzRCZoT/pGOUfTZC3HDIaL2jh0eJsB+YCSSLzYADIOnrWunPK
I3YHt3oydHEGP2xaPRQbfYEGDfzDksjLiAWJ+qF01uFs7H1B8TZaCoHrwsV+N2TCLS9Lj1v6UDqc
Yl7dyGA8SuGOqpseQyCFrgXR4+JhAFbXJbUdd5/6bAzfjJt7OwCv2S7B3xkhIX1h7OeztAVVBkSl
aLPxAKREdAQcx24tNG1menPJgqQXSlk4wMyBhs/P7I91Y7Cjmi037XLmuyG/1aFYKmYIrH0qfsSL
w1aM7jTrG44m4pbAwKaMUEDH2Qznziy2MWQum3YG4NHMDEo8j1kQDeBoIz2wzyxpgkNIebb4GjiN
tytXDkiJQGXf0MVOzRrXV5BH5HPYvHHFrVZnUHbqkmW0t93sIIdMMpDqzqgGNfyvrCnoAiriPr0r
ulJ426Tzevdga4+mTCDeC57UymX0QeZzNSdAgbGZ1fyme5lXCy588MO13OBxXko+MaoyGEnBf7H7
H5yBuX6rRIL5IYI29seVsfAR+076zfPF2VJirv9yvdy8yq7hEVHDypZiUEx5u2EAws6MU9PaDOBt
i22hJq602NAwm8BV/++OuQJ0qszGZtRg7OeXdQMeDJvyIFauFS++SaH3/QH8iOBSgHb7VTIfsDB5
5gWTiIAB19Zvm+5TapVfUOBSawfeLaQZ1tMozSyKs0I1hAfEfHYmabMD+sYMLbQXzI9M8BP5M5Gh
vgxkW+drAjD4D9Z5MtVZ7BVseIq2stXrR7pCu1So7TDZM3A1ECtfYgcgxh63WtvuksLlxlUxIKdC
pcrFe4b5Vu7wXZHdi11tffILyrsbwS7ACMw+hq8pU/WVcB/GPrypcC+wQfEvLHqLiasT6B+VCfDp
4ZaBigy8Nvxt25X2CVUxIvfPUenx1WDwqqpLR4ssOAenhe9DhJRqDWpP1osyIOqNNjBTGQ3hiL9w
aeZo38RUoR4gXWMKtuM5EY+FB05iC7SU4i4ovuXVhUKgz4D9GQPQeDOO4HgxShL7jC6cRNlsY8si
PmhLn5OtMtgbN4gEmn63rrARI/jpNNbnihkdC91La0+cm7TbRjfoiu5Pa2iJCgqOUP6z7SK472y3
TYOXcARXAiFuBZrMGfEEgp5rURKI6ekG1aIkqNLj7Qm9mTAgB7XiOTYZ0BFsDz6WbHKle5Ay/Bp6
Zra+464yT7ekBz+waq0z4tZq8VNuyc2J6Y+/p/DPgGenIqs/SyzQ9M0PI+wnIjycuhUxaffNzwuO
zPGkqJ6LMYv9TmrXuvKeEM3Hwxy+hM7EBbFRGX7uDGoa07va1P4z+xCnyBDrr4B12ZLz0LUT9Bue
f52euzSwkuscaep3CoOQcUuxHEHDwHeWbJnpO58zGYqdZnzIqLjLic7JaQ38sM4TyZtRH/z7kFmt
uRdZBF0tj7D/VjQinomBrscQ+i04V+KAYh2l67QBsAgj6U+BdbDaLmPj33WSR+6HqAlPXCXi3Bvj
guJQRzn7sJQwCDeFl1f+WUU2rAIXVy/fbhJhY46XxrzmvsuI39aps5/nqZv49GOIZkA8SM3gl5ym
n71a4Ydxi1iFgWnR4dGnIYfTHhF7Eh+T0cGWIXPJt6zLNUkE7OqlTjDWHZTpANf4NEx4vFhlTO0G
nBuywoecsYL8yZCIlgMwCkCUtUVQZYecGJzwUbTYmlNfvRGQYmd3+aCKt4F6t7XlaVrBO0Yt/2LC
CBSxDUNBJTWEu+PQLFjk8wgP94VCSX0qyv+ydz61BLi0Wwx2pIXCnhWEusszpX0kEi1UDnqNQzpq
HxOQc4obZd5fDPYDrgSFI59LxIgesEbofSjHSx5jMaTvjhYaI5wHrWLNOg4Ten2T/1a+oms3mKxK
boh4dCzhkxM1NQJzET7JfnHaTacQB86xtqJnrB40z5Qcad5MAupmO4zCklS3sHtwgoqjI8lUkuVU
7qCeFWTLsHvUMwZcEUaOeV0YP8JG6QfY96LrnQkgkC+xq57CuMRmJQrV3SIcZ8OTO098OBAisr1w
cSgdBma8/iN5wtE6uNrJJqSsfMSE5MPkpmurdz8J1ZiYOXUp8m3bTOv7A+CAwmAaxAzebgbzh8Dj
oNnmM8otcBoeFRW201dAZwiVOmWGfyIqycVTaz2W1oa+XJSP/3ebA8wijxPThJdvQEQ5P3TXqKex
qjCpEEn07D0ziFqDOBpbevMoufibyMEazs0YsuySaUMfmZqA43UDAAd2VjPybOQkcViUs6hiybHg
N8zselevrrlcYvqx+l3EcH45S8T7724aMP62Pdr4YcozJ9x65Jt+inmEmgLv3mn+Rm1eM3almlb8
FGRL+Il8SUz04PrFKTxAmKbnKvdtSgAHq4kO7hyoAZdXhvtwG5Np1xcr7Vu2JQBQPb5RIr+kNKo4
8DFtelpQFuNmHajggisow0lUOqe9zzEIPmwsOP6erYJ8xe/JmaPyK6PPjwEsE1taO8NUp+pcYXd3
L6W0RtRTTdVG8aRbbw2nTymIi8uUiN4tdri+Q0Yw3uKVxwy8NJ2kmmC+xh3Ig8OIH42v4HpbXMha
AgioWpPxUdI9TjFSQhXrctJd3rVwj2giMs8QGrBqBPaamJtZIM0R0mP5DtUOU4jUFpYmfx593mWs
FOklQwiYaC/qGCzYHFenWzNwOt03eMPcV7/osXUxz0SG91mcflTkWIlA5UGI7B4GQ/lWM4Wv3i0a
C6bPkPjpz4a06MID1xlQDTRoYLfMB/VH1fbksWdmXeIwpqLwmMVsgWLwr1KmN4CL5xLL2Dls/ZEi
Ub6arvs5xIsdys3ajtzaW0GA3t5CgJOctrthRFLG+QDhFgxBco/7UTsMcjy1FBeeBe+pSmrTdw+E
T3m+woDlhbONMhJTOlJ2QkseZxJg6nWDX3VXgUs92Bggf+C5o4yp06465z7DppJoaVJ67wXI5/qz
iSKKe8Fl5rcmDS0UWEXayPVUeBmkOznVyfc0tQCU/zA92ie1WJKz104WqMsm96ov5dtKHLgDR9lv
XFUMo2mD99rXOuj95F6yWpmPshMMSlDP+xCiaY8tL7inJXQfiIDrYVUONn9/rLjf/mNKFvmaM0Xf
MvFQCyrpv2HkKgFcQWNXBKXh+QsExmwsVPg2dITg2KlHMMvMk6N0BvIt3Z6KB9FXv4YcGsqVp2jS
GZ6phkqurSw5ul5QxtfxYxI4lHeoMnJosokSFIDMoUz5aZgGCZBnGJS5Y5UorZkIAM+PtcWVkq8x
HFhOcjgVzF1mBI+gCanmWjrJ8jTaM2EvQ7pS/0BtaKy7qKSoXgcwAh4xHrdPCuQeHB7MVhP4LS5R
qRibdE5O+nkI/TCiBombQTOdEdhMZrMGoRN8hIUpqnBTYmAXTzNHkjHeWGE6jL8ksGw32C7hnBDR
qCyUJghSLiexQ4D4GKtdngZR+uJZzZo5AeVJty0uX84fvK2kUpIErsdMaGkvSENY5qAsmXTqYcnn
xQTHMq6Dqt8PGSnXYDMWXheCaKax4Y+OcJqRkjL6NaDuHDZFYw0fJLF5+y44nLU8e0Fp3M8ixWW7
sbmROViVMMWNTFkkEoZWUaGO3OrGJtrHfpO5aiszqdABvJI+sZcltLzmkUF7T3sSCSVDhTstxzT6
EX8eb5xXluifK6G/bnvKGLpry2XTfmwWNpFLK8cZCKxX9vINf3ya3SpcrO2jppylOxgVGNQ+3apX
oBS92BFUIlDCQB8e4ZZIJ7N3dMjOv+MiG74xBw7Bi5t4TPRibc/lU9Jzkt0mfGXlMWyDUZyUEb7z
iUgIB5Q56TcCW55hoFWpT3ouEHAKkyHNn0VkbJx/JQhRZi4iEukjWjTR3q1m9ERCufdD64s6aSd/
gaU9izcIOfwNW/o3VHEka+6E+zxfLOdgcd21f7eMO70b0zCM00oA3582retH78g/hBhq1HfnlVVV
jt9NWdbInpUenJH1hgeDPNPAKssQCSU93SItdffV8eVAN3FD75qjR4aPhewgrnQKk8eZcmjI1htD
CRTHJx11/xLlVYhDAd/dZtKD1Ht03ShKyG/hU3wy+NyiT053yXSuReB8FYb+hZnxKqfvJxvyDiAZ
/r0uXvPWcvyXYWloClgmfPA3TI9F/gSUqW5v41B5kCWB14vv2V+m7J38Lm513utJ8ak5nDR2cxo4
kAUHRzzUwhFISqxZlGdEfQtIDfLWsddRQznXlDLE6TJ6pVdRsXU5itPSs4o6RVJYeEFcqn42AiYn
RqM89S+tqeXvmGxpvnU6e8Spph0sy3lm+TvbKaJf9eJiicLqFAf8m5zAHLHw0eJqB5b/DrpIvhEl
6Bmws0W3tm++WuC/6W6hcAL+xxAW/mXEJKYYxLFCs8vz9W0Iy7rvrAXzgycNBMIcvC7FxhUUHCI+
+fCA7FN9MJO2EkAOiggD2M7qH6aB+dooOR4ybjs/hyRrnun3Dg4jJ4AHB7vuoxWW0Y84MNPHwBXJ
owoAggIjpSK7TYyGvySLGsD+2E7kyXL9hsQ2jYqMyqzEFpx54WdsF9P1v0XdypWoKZkncdFpDyKJ
qXwr0Ye/4Y11n26pvHArsrR4Xb0Lb9T1um+4vybCYVliX0A4sY1hIuAq1fTJY1lrGoY9jaGdWyTI
n8zgVTC0K/xzW+Fd4a6UpOC6BAK5nrt/REenK4d62l0WTUUDZ556+racIQn3fsWcE5IESZ93Gr6j
mRARdhF+coU3n+lfXvHYeynzlNXry/27pqKAz5Jf+z5iawEa4wXq00kDda8SOB6cZoLkoY+Jh5+m
mtbAPUfDgo63gbUUCy9C9Fi45om0NCqkVGGzrawysB+XLgOWsalxriz3meOYm21HtXRgwjXAqK1K
w+hv0BJJ2KV1KK9lqZg6Nh2+sm3ZAjStZICRkh2B6yhKnck/6thNvxI3KG6VR73GtotE257QXSqy
c6JKj0qsEiez0DY8RbltwgNdPYX4mbpDdcK5yaYO7Ez8SyhG4w5aQG7focUkIyLUuJjn0LVKkvbJ
6J+BBiUTHMygtjc1Q3b2UAh0giCbMxEFrFxD22cc6pBeDjfN9uApKoJfsWxubWXP3paZQeXvorIO
1BktgKAKeTBGxvWsAAYS5iwdxNBYLruIoVy5HfPCeaCpftoJGJSwz8NS6vOCO+9zhO8S7Gh4Z5Vp
OhFr4lkmfTeEosrdgP7a3EU4YmwaNH/nH5DmBdEuXQjJ8tv5444OeuGfwjKX1t4qdI9snhNrXt1F
tIhQiOOD0qa52iNXWCW6ib2jkmKsrhwYHB9/klVKLhtiLvhZ/4kXvlOVv1DmITaYugJszcpGg6vl
67sJyjDayD60/3pwhr6s3LHgiCRe8AUsdgBOs+A+RB0tqw8hHVzIRAeJOo4YT6Gpwz8gEAp5h8Ls
oVUvQdAzqWrqAZE4cuVl6ubev8QFPs99FPgcZXIX59V+Vl7Plu/gWkMFU5b/VLTG/a1N2Nc3Ijc6
uzeqtz4cy2mbSxhM1SM3KeR5UsK0HEHs8DFvcRWjeq6Z6aHpeo8ebCoIrDuumu7P7HICp7DWspOb
20mWvclSU8ZJCr8qjh6r+rJVERWcWrnEQbpEQ1X7rOIqvkeOre7SSRXvIJVINzG1U8L9IWVx7k0W
CiqdS2DMIfnQFz0M6aUpuKvtrD7K79gYunvAJe1ic/Exp4haJgJG+B9i6Iitnb5HNdHoP0Q96umh
TpDMmOIGRbyb3KXEVJQmLs9M0reYfVKM5s4tj7y8vfetU00P5F8b/V7kjUc4uU1bWW6Qc1WDPxGo
+pFTOa235A2C4BoKiyBmwky3/sI4VVjvMvMgYpiWHiPC3mQzt0AB6CSUUd2zQMISr5jdTbUd5cDc
c3vZsSLz+QPIa8wts9Oq3Dtp2VioPoGNXcCarPiBRgLLP2YYP4FvZjPkLBo1mdXVCDfivF41u4+c
cErkk0n14+pcQFQGOWYT5dwa2BE8O3xP4wPlP5n7Ycg96mkL0icLaKfFm/HTdhif7doKYvG7tXA9
+RERUkeCLUwsPvhglM9ciEKQkxdNyXxH8IrMQSOeAc/CLu4eiSnnBHMTTtAPxFpqcVqMN2Job8aA
dTfJMwIbohF5fNB+n/vHYYoseSe/jUd4w1zd5LTGxsFPuqEcinHYj8QuN0wmiS9TXgniKYmKdFNy
xqIiUxDl39P66AKCoJ98N9tTkt0ipkz13iU20ZzoCdXlsxCh5CeYRgnvhdn0jE3NLaANfLSuUIor
/9xMW9Srpr6XeiiHC6tdVX2lcWP5h7zK3S7YYdPJCZ3FdtM9lYT73OdJOPPwMDZpUz2RPRAL+k4+
Ixdy7o9wUNgquvQlutLPmWZPd49mQMs1b3syH6gKdut3LIruDOqTbfruYpZN523l+9TbL8tcIt2G
GQYyNqvaJyFKdPVeEkAKvp0+rcXzSiub9/PS8jHtahjaPmajGd/pLhhTJfaIH1WJwy1B49xPgLlW
UkqnXlLeXu9QsQzBhMdk/i+kqqffWyZt2fztQHxOk6jeApSc/FAKOYy7ISsw6IVhytwwMLBiGfzN
uDmmJlK/lioUzJ18oUlVFWagg4NRK9BpQivFLjKiix9VGvmPKpfkzCplzb97ztqcIPKhJ7cUTkTj
d82YFmRl0PU2hnUaY6kbuT86YqZE0SsOvqQrmNMzZCK0tbVpsnhqOQ+utpdU/7TptWHGixBzbdmI
Rmbyjv7rGeOYc+LlPRz4LNLjyXYRt2EMJDRji5ZCQGh2KAcwMRuWGl4f9FJ7ikIcWXPEfNXwGtM8
lHQFqhkdJYyXUcCaUxvRMwk9hAkisRG4R3tuA1G3n0vqcM8wgUW5SX1tx9vOYrazp1xD4YT0kNau
FM0pnI8M6Skur1YZckQX2KJtj3KjvTJLDiDuiPMHOKwoAlsvtRu+U18edCA6GpNbtogNlFX3p4gZ
wexzWVvQC5GUuFP1TMS2Wio2YDf3S+/CM9b8HLNyPjK4Dod9Sx413y+6tP0T65aNR4qr05PTxECa
lzl3Fxh7cfdD+J2efyiMjiPd7JaZ/2Qm9zlhNSE0Gj5VM52oLkkf4cM47at2FnDiclazd2bLSDxE
GwmQBDlWN4O7wdmtzCN2Tbc5hQGkHAB5dLocYhNxNlRd5ZKr6bSVPWQWuYktCnsdnVKrmxvyaS21
khuZjTK9QpfPMTYMQ5PiWPCT30T/fRekrEmvuYFj+chVLV4eIjP04RN0xGUAognJZxdYVvglgNRy
5e0yTjhOo8riVMzIVjQu6nz9k6x7zDFJX3ixhs8kIt7H0z4Wv9qkkOkTAICoONN61y2HSgXiFYiP
mfY0LJEFYoU0zX1hJop1iIRxQb6c1eMounDiHkKtKl9EkIPUgsXXXokLx/U1rLJ84hPBI4D/uu+Z
8UV1HMLOUsN+4cdQrAHG19oNFpiae7hmwuE44c0/8I11yx2bU+TuKKeoWx4iNX9hm6LQMmxSB9y8
xWD3eRy6oL3lJjT5rZMFpYoLMcxmHy31ADyTo+wfOFKY7etq6L6WoDXjPqb8eeQXyypetMWriaSP
y3wI+9QX+26WMGxKOkW9dy8Al/LXaW3sr6iouXleKCqZd9boe+1RdcyqjrJkx9qwVg4UrsyelLvG
rYxg9jzWVJ83rCYHGjrat2J2+3+EvmEDEvgLn2KFDwnf24Cd3oTA+c85Vh5zsqSVpbuRGerwt2Km
DmE+RfoGVWK6+Ogx2XZ2eOmhspeziN6TwcKx6QLiKC9jZfX1GaW9s3cIx9Z4wInFNDAI0qa9VUQx
TgE9hJJDPNgYfJcEhYyL+AoC/NtpM4hDgMQePZTu4yyrZvgKqqHEaDLKT9nSXNrVrjoGurbuo6ck
RhVA669lNrdPAS0YvO/w7/a8EtTlRKL57indXSloDka8Mo4tjvrCfWlbK/nSrIGHBYv5JbDHtnnm
/OA8+rEl/KMnCi5rHsjM76pLI2x3i74Q0Q5BIrrTrkN4fWM5c49ZajnVnmx+uAeVWx0hLcwv7Wh7
hMdqAH2eDn8zoxvf2pRq9zOBrODPzGp8jZyJcUIfL58wVmG8NlKoLVEmppKa4stT3kFDOtjD5Afs
Hrbwdm2d6rcmncKL1oSst0U7YkDNEJdfLPAsHlTTPDzih8r2tUPJKADu8EBFBLaaKhoveFkHmyt6
G2aP4J+H7Fy7vuBpoKZxO1iw/No8i8+pXmb6M7H6bcjTZr+6PAfoalqPK7OV4fHegDPHKx9oL8V5
wcsz0s+KvMt8tTc/YRanii7alBC6FTquOTUq6F5jRjtUHM0ZbAwmAlT9KbJPDxOdF6rdEHod/tI9
JsBIazj9MBds/WAxSdC7AB2CzHBezNSFqnrhcKfngBARNJPhQEh1BjXuOU+M9aNbWpB7JjK4fAgz
e3d6W7E3cL30wUqSVLnyGafZmS69nPgdIiLLqsXPspVrf0wkOO0T4MT1bMS0r0ddGxuQAH0B0ogH
MdEnmDuLuc21lzdbcDSkNeC4Iiqd7Sn3I+65VIAdIfh6z9BKoJmOpTo6RndXOHTekegRWAGIXD8K
RUEHhSDdgRO/fk3KutNHmUXQLToubqzC0u+7q1tgxWWKgrdi42XSQhBpAAHs6rGYmTyAGnF39OvB
z2odPzQ4m8ky/EhKKNlKmeqtmbX7wFyvIx0Ox+aHWVRDYZmSyIESC7ODOhKOdXOS5LKifUnhMIRN
8CbUuI+M6DZubVo27jiCRk8lMF8h1hdUYDo/4n3SLvnDsE572AUmZsp8alC1IEm8wP+dTl3rmF+I
q9AAl9j+yiiQOMf+HJzIM9VnIkP5vBcJebSdKRerOPscmqtPS8FnPHh1YfBbUhPqb+026uC1cuvj
VlCPTr5PcgSzE8Z42pxyWQHDZ6hYOTKEaVl3pG7HzLPoWlWm4dvuudXRXrlMx6wrRo0BO1viK9mC
JbpHkoKld8V6y7Eg0LRpzrmMyxus+oG2FvT3DfRKGmJsIYOdI9vsd86zeRVJ71/xVEO27rzgGefW
xMGMP2ubscTeqRxizK3Ktx5Av7/G4UWN6k7NJy9cxeQOIgQFqSQbufFP8UJNNVbn49gthGZberTi
p6YFwgUXJ0/+wV/V/+PsPJbrVrI1/SoVNb6IC286unqwHc0WxU2KlI40QZDSEbz3ePr+oDOhUgRQ
gRmDA+ROs1ZmrvzNJdWpeB2yJChv27r/hOBMqH+U4xAiSE9+x5FBGwNkntAqOoQ6/lKnGkVelBCo
gHRo3EltdQu8TqniHbwIaMZBno6EqsYLToCQLq+7zfMg8fjEhqAgGBhchaiYKFgBOlj/+hD5ORK5
9+DBR6k/SAArm6tRkyJuhpKRO8kTiE8lqA9JJRt2dUKOEJ9V6HrAUbo6u1gVtJQulQoUJPFXRBvs
mNTcgetDoIySoSMaVul5dZC4pjfZB4yNx/gZO2Qp/zJ0VcuvymtV728NpeIN9KYsLB54DjZ6IOUL
QMe2hKeG1zHvCJ0Hd4wgh/XtHQyq19OSM62aJyqUHYe95OjOo42NBucCFCOk4dZkz47+5tlzsNCG
BkOjF9wh8Px9dAtDU2/+/a///X//93v/f7y/qfIhvpal/0qb5AJwt67+82/93//K//nvzY///FvC
7MDSEfhTDP7//eUx4H78n38r/2OruWTw2+wXQE7cpm1UkS2orfvlr1szX59affN1BHJ8TVMl6yXJ
NPfKi00KDRgHsjVahv9ogcD6UkiK+bLc2vSb3+uLJrRWw7Sk8Cc/AFeVT2A6s1MXTkdrtqrTchOq
OtPG9P83PULPylWSFk0LWwr94bNr4i08+SLjicAtxhhgGORW2hhfTYYxOgVIiAQ3CPkVzUc3DgoX
VU83QaAJdAaMSzgYQZrkOw6Xdn9FqTZVwBOVFA53alMG2mdu2rBBOfsP/qsqKRo2L7bVF2Z/kgbk
926XezW3CJTfO1WFJk9zSTqtrImFIOMW2B9400EtaVsD8u8NSIbTVdwz9R/+UKTaA+8ueTC9ReCn
k+2Wm5hZarLzexNR1Pbo8lj9Y2E0nypqb3tq0+UR9/SDwolvn7pyvNKbmXUm2783hfqEBw6psl5K
aMJXoaNQx8Sog9eGD8t9UWZWmTx18s0qixwdwRt7HB4rTfnZodGLDbB8Mww881YOYMqihaYFjQ5y
xNOoF/0HbDswa431lQVh0s47kSRP/3/TPkVpW5PwXTyrba+hkehx66iQ10uQw392G1fqX0a10Va6
O9eakIMaqUgqySr1l6iNEYeDuB0juXTkZf9SdI61skBmFrks5KIoCLOa57762Yup4eEDN163TTv+
WJ6yuTUh5J6uK7kGcMJ9kdnHqAlwmVJz9dimwf1yA3M/X0g8MrisUddS46VrC8+dCEF1/snKal3e
OAtCEijTkUcIoGkvsEhqdGR4LvFjOFw+sPhjjKrIxnkQckFmu9RWx9p5cEMY7byWcfQA4hd8XB6n
9ycC86Pfl26TdXy2MfSXwgVJ1o/SDyCN2hEEVLyyqb0/E7Ccfm8B9K3W+kESPPAoHL4OPN/dVai8
nZd//9zXhdBHw1NBDqsaHnVFRTDE5ahG3XdUUMre1oAQ2zrsYVwaY/slysvyQ80l/boA9PF5+evv
x7LqiLHcIL1j1XF17hrPyHeq5VWHYAgSGIo4Rey01M9X1tE0oX/mKHAiv09DIQ8G9XtburgJhxbO
UIhqIy+mYvayG1AGgwfgUa/M0enR03al0bnZEcLcQUDGCd3aeulx3+ifSk68gFXB8Y9Xy+P3/jbG
Xf/3XiGyApHT7KMXR49h3ufdR8uNwl3a2oAKM/OCdMzjcktz4yfEO/rcIAN6xb0UCXVdvAuOSYz5
oDpi26SViOUAdemT8m5k716JnLnYFEK/8OIWXFFEk54hP4Ow9x+QZMsuKDmuhf/MBNlC+AMspnbS
eeFDVpb5E/KG/tPIVWSlA3NfF0Jftpuug/joPWA1DnOzaAMzOtdYU0SH5UmZCR9biP4Y+lYI+1dH
tao2DqFdttylK3tf5dIdcl7qxn4IOcBExoX4DOwXO+rhMCeV+QGhbXclSGam2RZygN7YgHz9vj6r
lAHqWztrsC0uXSLfVRpcJ5aHam4upv+/OaNkFthZ3hkb0OmyD8Sz6gYMJQD76uPdcgtzkyEEO1R1
q7NqAAyFl4K4HsxvaEQCo3apDKZF97Dcylw/hIivEMiGl+b6j55bDTeqU4avMLyClV19bi6EKM/0
3sQd2nIfgHnqLah0RQbWx7ucHdvKja+HUPCW+zHFwDv52BaC2/PUSdDOjR+YfVzKnInHfqlkyva/
UjJs/xxz+uhpubWZUbOEOEe5JJH6pokf1DAD0hGoPRukhh9PujL5MwNnCaEOq6dHdq/pzvQE+nzm
ABrNC143cfXe1gUh1iNFsXpT9eIH06FEmuitesG7ceNGYgkhrsZOg+2NGj2gK+GjjodEu9c9dGZF
pKjOZ1gJl23dEKK90wvw8HLdPOjKCAHej9KDJaObuvz1mVVliVEe4sLTexi+Tz0wccPZNb0Cu7l6
RagEMuHAM19arsz53KISAt7lcSannNY8d62MzY3Zs0+daxmAzcrZa643QqzbOiTNOnbrhwxo+E7v
OanYHiLWGvrZvJFXJ6k0Hqme5SsdUqbgeycoLSH8Cz0A2BfgIBWUpXkEQAdShsewa0jB+8HhfjwU
U9E0HWIUMGvEt1AHWJm52baFhBCgGGaaKIXAh7Evg5LsXSkL9zrioAecbsp9o4/3PRLP+zLhXxJC
INsykSnkBt6z9MQdbP9BV80PUekrEAfsp0ymrAVKBUXpwa33Boed5SU611FTSBU8Dsio9+tokIWD
/Bdqi3HqXgEFyaOXAoH+9pyAW9SPuYFOMVBi2ayQ7GvQQDx4viWD7d/4O4SEMrRmDQior1iywXDV
YzAFnET56UoND5Go0OiSh1lSOKDIIsPliJ2VVTZzZjXFVIPnmCPjIf2QdaVz241PAKAvpg3J5ddW
6UrJYbmHMxuyKaSawnJqINd1+1wjAXPxzbK4Anmf7Ng+0x+95xfH5XZmcr8pJB0XqwiZYnn7Uhgg
2xK5gMfbGR/alMf25RZmMo0pZpo6hLvjFfl9ZSDVcag72/3CE430uu3z6u9nIzMPTUyEw+IcQQk1
oiOUaMg6CW8JoXdabmImlZlCZsGgAHNm3F8vWZ5T56doU3n43kMiLw5S1uzRL7y0CoDV5ebmpkRM
JhBTVNNQIdEYvhHcyZqECIPtDEb9hXeLVlu5fc9cigwhdRReKaNp2CUPplbeYA+PJXX7nSPGuQnR
hf2VPRS5OZbTsWa5YzNr2hCSR4CyTQLqFk+CxFAkCMMAaSKA0mku+ZhHRElgnUvP6KJhYxeFLAHD
vWkHbmLPENC+qLZmfbVzjZJVg6ULcXQLquFTbxjUgVMEmFZ6ObPeDSFFyA7PH5Dws4eiQdzpSs4n
nXC4F/pfy6M4k4KMadm8uQwgymvXCvI+z9WEX64UKutwi69dg7NhzVN6apsr636uJ0JugNYYYBcQ
xA+D2cRPLsp+DykyZcvdmPu4kBYQG+TlE6jOPeQYxOSh56jWaVTR1T4sNzATRoaQGCocteBFqPGD
K7m+cUZfIEYNsaTci1YCT6XwQ7c1JKSHCCErkFIMUwN4PQIO6cEWGay4PBuS0t4sNzJTJwca+fu0
q4gtKTyKZ2dAWzCZwQFCSgPTH8jdR68ifjj8QHVN5A6uSR1eZfVTnZV3Upt8X/4FMxOmC/lCGjB6
QYPD+qYBcd6NQeRf4WJjbxtEXcgNlVHaA26DyTOgXBzKilE7NCjP3QGkyF6WOzCT8HQhG5ipAWUP
7d7LpHMDKbV+rbCIxoDqTvXKG8CYygQkpwDlrZ0W5oZMSAVJaPuDoVrmN9MFLndj6pnkHSIAPt3n
5S7NrHFdyAVqp2kGwnzuJVFQuqEEmY8PGGxw3MKpbS1tz43b1Ls3CQe6CmYbY+JegMuiLxrkl8mA
addUHEc6Y/yJzes91K8f8aj/va1bQm5wFLOEEOtFr4VSY8CqmejBVSiXBlYn7ZebmOuUkB082Q+M
XtWlS1IHAPA60Ic+npCYjkz0CvPS5PIVtjePIPr8lSU+F8K6kCh41o4yXSmHH4lbePfBYHj7RPaz
K0+KUxijNXK0Lpr58EPdK6lL1H1VgfhwK+erBepjJS3OrUkhj7gIemmIHQ8vcm1kz24H9RMYUnq1
PKwzC1ITkoQHqi1szMR/HXBaOFFwR0oqCtBqg2200oG5JoRMAevGgjDW+a+IPn8IlNa9qi0k10Fk
5StrY64FIVEA5e/AE/XpxQ6y4kpukuE26UsDfRKg18vjNP3Ydy6rmpAZsAmw0HL2rEvWUm1xkcLK
xu7kWtMNOZNSBK304+Y8pE0dfRPBHVgxGfy5/wqDrD5iNJp/DFW4ict9mVlR2vT/374ecIHQq/Ki
uzVCfdjMIq5X4t64sTCiCemgKdzcobptXSrN/NCN7p2tIgb3a5yQfr5BmfD+vwjTudkXMgMyqVkM
uTe/wBjQj8jTtDdmxexLZpiuLOG5ERMSQYO6eoukFkJWRYzEFoUxGQyeO/xcnpC5HgghPvipJBmR
V12iikI0Nfb2Ts2MJ1TL25Uz6MzyVYUwR6La90acdi9qD/AsaKwnU65eE9/BCxKwxq8bUT+Ve5Y7
NDNeqhDyVozENC7340stoad2lrHV5MXIQ6vVXzkbzAyZKoS8mlBCrN08+edswMkd5xKIBfhtPG3r
ghjwVoYskpE5uKdICsK8mn0zKp18XP763M+f/v82BNE/TbAmSS4JOpIBWgKYACOXgyXeo4H44rBx
Hqb5edMMW2FqmVo6XAZL++JCaIEltPXBSRWi3JZxFfHMargUYfijMbthBxxjLYVMw/xOvv2FcXrz
y+1RMqNSGoaLO8TFrWylk6J+bF7A4WZ7rVm94s6tVDGyq65ujAjtfbizEuawvaP9jKpUXam/zX1e
iGxAi0YkdW302uv9C2Y+5SHvOTYsL6Jprb8zRooQ1KjP+GbAWe9STdKMiBpBDMbKDDdeW96n7FNQ
4NqVOtrMglWEiHZhxmPUpNeXRhsRuRhVsDZaH93Cve2el7sz14QQ0lHNWjKqsqOJtBp3ERZ/CVJ8
SgN4E1PX/GlbM0Jgu9AJvMSBVo4jOHjIgCfTHYohwYn6ZPq63MbMtIvIRTefbLowCL6okC8+YHFV
vdSF3W3bv5Wp1TexoULTxtMuay4Zope7wjYvfUBoL//0mcBThKhGoShE+CZuL1AVeVhUwVkn027q
ww7bhRBXV1LT3Gyrv3diuqToamQ3l8I1/u4Gqjl6W/9FcWcNUzXXESGyfcCjedsP3isy+khnlm0F
xUp7xAghOGeatfKGOTfTQoAnMtJ6QFSLSzJC51I8B00s49vyVMx8W4QN6hCZO3Ru+DayFVTHef5A
/X+tzDtzJBCRghFC5aHRqMn36ZfrgXEL++8KscsPvxoa7fYvBByylVU11xUhtt1OiZUObWKOnFVx
UKdLm+vEX7eNkxDRuMfKmjVSZy0UqbtCMc/45JTO2g1p7qdPC/httNWS1JROUlyyUkHavcr6Sf8w
izeCqv7A/vW5XzaNnX+zyaVnvJXHR6R7vcPy2Ex7wTt7hCyEM645HdoJXf4tgwxZKjunqE2lPDpK
P+TmCU12qz7bEHFqCAxmbHRUy93RtXcaUvPupvnhRf/3EdR9v6zzulBfAjt3dx5sskMdonS63MP3
50cRH5Nhl2m9aQfG/YARXYJmCfylQ15h67GxAWEB+LaOEQqaXS8hLgPyRQ477cMI+9N4Xu7A3BQJ
mVDr3AjL4TL6DpUTkFOfJqfKfEr65lPY+T0c+SI7BHLwNPTFtqQlC6kRLeksUkI7+g7eDltdKcSb
Xeadc7k/708I/p6/T3fUGKEPNcG6V3Gl0vcUPREf1GE2Xy9/f1o2fy5pRURRZgNWK76UWyhgAUpp
vPjx18mW8tYkkFB/2gyDUEQ4pelrbV135og1kHNdWMDPHDzPN42T4ghhYZqGxC0JUiEUEje6a5RJ
nH6g2mNuW7iOmBdVPEmDsIkvWD7URxdw6CsbCgISy/Pw/gar/AGnDOTQU+ux+a7YXO4KlL/30XQ+
CDFsRGmg9K+W23l/PSkimFL28XSAvYoUViVH/l2Gdi3K924bhMflBuY6IuTIbjS7Ji4R6AQS1sHl
YRNvNJjJgwUIQLPkm+Vm5vohxHmG/nAvVXHMnc8crTuP+ldzUnHYCzZtsoojhHVSeZi+tEFw73oK
gdc02JIcRkUekpWBmuuBENnINOmya8vxJfAy86bSFe+z4YfWGop8+p3vBPYf+EhewhStpjgtd1aA
TxQGHc3fQdnn1bVvxJPh3NhY7vWo6Z2EDkYofetRw25OmNapX7yuRUA/TfWiRQK3UNA67gJPGXET
Hwv+xnwtwAe+VqlPU0uG9jRaWXMHzSPOr1w/wcRUVQfN2SNEGqd3BmLj7CB5ZFc+luyqiUyznrXK
XWLgXvuXDt2WZyk0NPBP21E4KZx7cIW4Io4RMrvXOszGCHuH0K0eCAeE/NVR0aO/UafUOftUDgoz
FEdaz32VQoh4a8CWd2dI08SEFbOZNC6qF6fCrK7VSk72SFtbhw0LmI8LCctOEL1XNAxcJhUk1HYC
6u9hgKPcts8L6aqQVV9BgkhGhQ5jr66mqlp24xp6dW5khF1cr80iSqNhgEHd7vqyvsr8aCWwp0/8
sW4Zl6nJNydEN8Zvquo9xoXCPNLjqvyzgS5ysLzVJ525Xy+kKEmJfQ0v2PGUYt4z6og2ut3Kr5/7
tJCWGiD3ea7V6Ado0anvq5uhqFfyxbuJlYERE5JWuzZ2bONJy/orafxQVbikU6pI1x5Z5367kJBQ
uMffPGFSDbM6BYqFvNQmVICmiclIBz2N3k4xnrgOnxL1q2NmKyAH5d08x6eFWkqLBI5nF0wmfgrO
Ud+ZO21v3SJRcpCgaa+ckmYWpYjWNtxUUhy5GU8Q0x+NTqKuaJw0qfy6HKwzU2sLwepgNFJNuton
uc+uerm7KqLm1q8o2JTJyjjN9WD6/5uwymtM/NDqGE+mqekHKcnUfd7reNMjgLtyhHn3KMlMCJFb
xImjIwZDExk8Ax1u4RGwrnusNEQD/cb4pqixt7a9vZ8lbCGE1br0/cRgrbbBcER85KbL1h585yZD
CGG9tZHekPLxVExq8XA3Y176fQnfSsndwQrNVuJ5JtxsIZ6LoZeDSa4IF5BnREiOThatrFZnZnCE
QNbxoOL6qaeTNJwXnlFbb74iU5Vx3s48HL+Hn1nDi6rpy/fYDUUrkNeZFSYCtTNUvWyuErSKMhwe
CKVyb7pleuTM9HM5TGYWmIjUrhHeRxK6HU6o9YQ7x1MOKAjtUtk6Uv9/5Jq0be8Ur9iu33o+DqDK
CYFpjj+eBzc+jKLTci9m5l28YuNBFnu4Y7H79O3XAdEKs/q0/OWZlWsJMa5gpBr6ksEMGFn2VyFZ
J6Vv/8JQ+wk7pZUa/FwbYpA3td1KoT6cQlwYUik8yfjBOPrwBaXgLVcUTbOE2IZ31WFM7I9I4HhX
aEQ/1L6xEnNza1SIbTlBt0r1TFYQIsZyfQjlWytYybBz8yrEs5oPIQoWPgeXLOXh3Ex4QVO6tVUz
bWfvHIssIaYRRIySdojVK0Qgrr3QenSD9lot609hHdxrjX4b5t1h0zISUdWW44HaURgkDaOvXZF0
N92I4XaHRIdqrITyzGCJSGqe0fySLw6nqM6C74i8lCpGuXm+7RhmCodrPKGxTENQ5ZTp4wvKXiN2
1EAfl8dnJg2JKGgH1j4andZwqqNIOWBGFj4OYfW1jrjvBrxt79S8jLctKhEIjVKdKxWOL5/cGrEx
bIjwXLwdMSIrV7LRTESICGiokz62SvhTB7an3GYTtAB/leCoGFqykpbm5lqI58hItBBIKJDhGkNV
uc/tqzbr1g6Ac18XQjrwqgGmMY5MiP27R3UM+hcNsNvn5bme+7oQ1FGK8Y8hyzgrApKS7my3hz/R
I+e6/Pm50ReiOhjTxDFchiYBj7THGi298hweJVp3dbXONCECnQfknHNcXeUTzmzPg2Y+FVX9aSOp
DbydcPw2dax9C63inlnY6sXkKIYtG34yaw9PMxNgCJEMmmrQuI+wp0Gm6Irbyo1U96YZFWsTrYke
TDvdm5OxOfRWX3HNPLkapJmhauMbtGjTlRmevvJO3hbxyhRZ0EJrWr5eWE8VW//pnxiDaYhAWmhu
S3jGNHxvOtGFWY5BLeonUSS/UDv5gU1usHKun5sCIX471Xa44rNII4lCBT4EyCwFTb/y9bn1KcRv
ZXcdTq0JX49djKyU6MkDXXMF4Xrt1Wbu9wsxPBaSnwCpVE5jjpFdG8fSsVQ1/7gphEVkMrh9nIyp
QZ5kNEivVBtYqK5OFx5M2lbW0EwHROxxUCUwuzJPPgUqRmN6yAO4UaqZv/HzQgij5muUnSHZZ9UZ
nM9ZVuK3rVSac1keoLlfL0SwqyDMBiDHOVcN6siq3nj9f/P5mfWjC+ErS0FRTHXTs650ZnOL+miT
nsJGlftTrai1tOWVR9NErDH67UHkGJ11buRcpdJs4Ym3r4Dwr5QA5roxjd6bAKbEpeq4qtnnaDAf
3RY/ASwHi1Opg1Zcnoe5FoQwluvWcQfwr1QEOajYqYdzch2YN1qCb8K2JoRYLiQVRUXDt8+e7PnX
TQ/8wNBslC71RD4sNzGTT0UUMc7DIw+wk4ueYj0lYX4bROVrO+rnPlw7as8tWGFT7pACjd0+6s5J
FGICZloIO8d5r67czmc+L4KEMUC0sKMObJiaKUa5sfFoxJ55tTw8M5OsCbGs4hbmYeSqndw4+zwk
aAmpTfOxT3HJXW5g7tcL0dz1ED2TVO/OLvQOrGEpyqqspePy12dmVwQGR0g89jiIaqdGz29NiVxa
KAgZ5vYdMoibVAs0stvvoSYD9ClSz2bHAdO6k93E+Fy2pfoxDfGSXu7H3ChN/38TzVXRxbUTNNpJ
l/PLr+0YMcCVdD1T3RHxwEGtZzjVde15CJvm0y+cQ4OSNzaR4xWOicFN11b2XRe2D2Vl/1juz9y8
CIHd4U2TccRQT3YWIGKWNOpRzyEBohftX/GGY62xieYGTtirzZrqJ+L72qmLsu+RXhSHsvbXCpRz
HxcCG5dlTAQNvz/L/hiVjxUuhx4yqxFO8CvhN9OCiAwOLB1BQz/Cr6JtvGw3uLk57jHnNVd2oZnw
FqHAlRHDJo668apKsgwzHzwZVD875fyxPNFzDQjhLTvIq2G2a52jPsPuF9LbjT5kxcGReF7d1sS0
xt7EBmaYOA1YmXZCTKe4Vh2Ie8j4cjiDaLDcwtwsCAHeODhNu5HcYXAtMbVUPh35jIlkmf5cbmBu
lKaG33RhkFu0+OGinhqNJ6rK5bYwOQic/bJYE+maa0LYrRHJVDArKDR26xCGThslp0FSvvjsRsdt
nRBiWvUtDdg6NxPP1qkGIzrGwUzyMGrZYRJtrVGN5iZDiOgst3CTiDjY6Cg8f3UTavWIcfcv2zoh
hPTgFj3+mEx1YeP0hdjBw4Cr/G6MeU3f1IKIC84sKjpJaVtnNzS/oUiK0VoWRbtRszbW20Q0MMhj
E2dMsimuQQ9BwqEg89uTFXcPGAl8We7FzCwoQlwj7o4XTxjbZ9v13GtsgKWzNdrdyqFg+so7l1xF
CGms6xAyVNlRZTPHWTFH7R2NGPWQVhrPcJhG40aIQ+u2rkwR8yb4dFNGkNhP+jNS232IRm1dtAdc
zrAI3NaAEN1uG6UluIzuHAUoq+9tHs/PIV73a9pSM6EtgoL1aMRsOPL+Oepn7N13ymh8wwgj3HbC
/MXAezNC6IsolpxMF15dffHsUbnH8dRduc7N/Xohnnn45PJvUS6xh+QDLjADdtRaf5TsPN7YghDT
nlMjD21Z8kkrUUHVg747UDn85HpYZG6aYREL7JloGuNTqJ+awfiWGL62C9t0k4CBpolQYNTt6wEy
qHX2VCAle132MkSPR4TOEV4ea2NjH4SILnBQM1p7nCqTpMC9GZjKoYy51G0bIiGkh6IxKexZ3Xmw
M8fAy6kuApybatrb1oAQxjx8JYGelMYVevPQ8pJUypLvTg5gbw10MP3Ud7KSiAXW8eazh2Agc8dI
rCFm/mEYzUuFZP1OCp1tsSZCgl3NMfGzQr19x9N3vK8cqmM+756H5VGaiTZZ2KSjXqIYhlEln8/R
PRyqfsCxClsqI6uNlZmYa0OIaCjnITUxtzv/Aty4xRAfKmuIr6UC7N5yN+amQgjprB7wxXVxKRlq
5T4o40dcQ/DN1pDEL9cW1Pvd+FMP1PPqyXSjPVdRZB28Wpqc5SHfttIqh/n9XfQPQdAuz4D0I3dw
9mCafUUPS8HZyJB0f2W2574vxHTWYmXCOdU6FzjrGRi5131wPzZysfZG+f5GrYogVtlrkJEtc/nc
VHE1aWrZ+K5iW47VR3MMNTW+zmW4CsuTPtUc/oy/PxRCsxDlbBTS5XMBvO8R94x2DxJUOcgusEGv
6XG/k8J0ryn1tlryH0qhmdthHzGU3F6iurrITWnTTtHuYe6Va/LTc3MkHMwbnnWVUJeMc+Pb8d7L
GhdnJAxCl8dsboLEeFcSK6tDx8RLXM+ecXj8ZIZ83Jvu9YODcMt/ods1FzBC3Ou50eMwJ9NWL5XR
s5myXq7dSgEoRIK0K3mlT3MjJgR/oCJOJ+etefaqHH/FLq2uDM9qjssjNvN1EVqGEU/X1bZknofI
/KbKOECVCS+Myx+fGSIRXIYbtN93dmaeOw02NHftcheptXzCl3eNmzn3+4WY74I8j7GOkc+qNb3w
NkYCBhZ7prUuzH1f2Mj1flRGdkHzHHD/2mFuLt2UmrftJKWKCqCqNCb+qGDTkKV4xD72hZHEH23E
3ouVB/C5GZi69eYsiwsefn1lY5xc14jPXpi1150TqHdGrK4Bl+ZGSIhok5omNqixeVYltTBRYpKH
4BAqtr2pKq7aQkxXfuMNQxLJeEK14XXS95QZ9aAJ71ofd+OVHXauE0IwN2ZmkWYDE59u1JcjbHZu
rDbPNwaZEMJDKNWSX1XmuerU7m+17qBKOq4jbyrYqCJ0zDVazcS1vT3j4wZoE7vbnTqsFpVnlpAI
Gxvbbuic3NNOaZbLu8qS/D3Y9G/YcfWnTWlCBIzZWEqZYZ6aZ73zMbVUJeMKza3mqCUQ3ZebmJlf
ETVWpMgJWgnuExgrVXdVnrSAvAJtZfXMDdH0/zdR1qjQeFNk1M9Bj32X25bV85D4w7GjZLDSxFwH
pv+/aWIwmhYjnsg4u5FylVUIohhRaWy6ragiZEwvyjqJ5aA7V2YdFbsMl/dmHxZtvFJ3nfvxQghz
JoobnE0Z/SozbgsJ30CcWdZYwnNfF2JXdnrNTnPdOBeaVGHTqGKRbm0TKNF4XPp94AEFKm7e2sZZ
pah3N+AQ+sE29MdNy1LEigVxKWtIXTAwEyZNhu36obW69mH56zPLUkSJeSM0eTVLp0XfDNm+kD3v
7PDOvlf6dGPiFKFiNuphOEebHImz4IcaVdXVaA7hFqK/popQsaJ08ECQY/WE8Jay84Y4O7mlJlMi
K7fVV5FG/H16ddVAnAANoDMAk+gZ9ccu3I/tgKjc8hzMnEhFgFgV6FkVl0jIIf8o42WNvLDfxF8H
rf6EOKJ14PUnWUmjM3EgamVmbml5bSDrZ1U1dKz0ulHVbqwgh2u03Je5BoQwTsqkbdxEHc+J3nHK
UjG1lm7xP5E20ZuZbyGSC1vX6t4t9TM2flbFXqMY5j6uwnElIOY6IMRyBHk2Dj1ZpvYZOE8mcsI/
OEQ0zkoanYk3ESumwHA0QJbI57GqlJ3rJY9YSLv4sPUr8TDz+0W0WBFJCN3ltXJu8AT8C0Kuia+z
FWwjbKkiWKxIY+hhhjJy0kqb4uDlgGUPud8ayUowzP1+4TCN/WlUh0lunHVQGoOF8C0ugdvAgKoI
FQs004izymXxEFK7CrnzHZrx7YPixNK2dC3CxDLfc8paxSiu+GU4DoZIGa5amLnKtggzhLN059Za
ZEmtcsZTKNxnFKB3qbb1OiaKWmJK6Bv+EOtnnPGMndtL8QdFw77mv7hOzoWAGMGebaQoLtEEDtEX
dxzdK8TDslNqbRPr0P7Qssxs1YzyJFJPQyCZEgqw8dCrhwifx+AvP1DTYONkiLgx009NvTDa/mzH
eu19TEyQrDt2u9RZqfBMy/6dCo8oW4mDDbZyfkA9zPW+BUZuHnW767/VeUmtO42in8tp+91mDC5e
whYX17YzZk50URNfeSrKycUkj550YJvPndU+L7cyo+6tiCSv0tZjXk4C6Xudx8pRrlT3UPb1J6PA
L89H92mPK0i176XB2TtOelBrZ62m9O6io4NCWukoYuC3RQc56xj/CJ8kwPAwmFsVEZsbw6npN8fv
xLfrSEos/9UzzEeljm3oX5l7lEMeVYLcXjvlzzUzJc43zTgVGJq0YwwtqQyRkkR8Xgmq3a/XicxL
1g49c80Iacbsm7L11aw/l20T7h0/+2BFOsqvvXfEZH1lN3z35MOsCKeF2EYJMeMp/PvouNeOJBW7
utP2cVl/xHwQ9RgnXbn+zk2/kHM6DIYGHVG5exXms33scJ2M7u0i6KKHvEgDHuSXV/i7uxcdEk4P
FUzJLilbHjZHu9/nrtcfGln+sunj4h2+x5W5NaQgeh2HTEv2ahsmHw0uYj+2fV7MAZAVEwuv0OfB
B1l7azudqhwx3Ay/bfu+sHANrMVtNR61F6XK3PvcrJvkQ601SbpSBJ1ZseINlaN/2A2um7xEmeNM
fvDpPp2wVEiB3RZkt5U1O7OULGHNujK6X6VUG/dRD5U8YEp2We0VV6g2XS0P1FxHhMXqWT0vmk6a
vlhlbB57fVLxMWH6h7nyLcqlTWVRg/fq3xOJh/G5CfTLuKei60Q7GX8h+PGyb6zMx8xAiRdXe1T9
rrKC9MVzzce6dvUTYPxT3lTKyjjNNSAs2GZQ0jpTYv1+OipODtqgbfXwqFh5s1KUmL70x+5rKOLN
1XecwSvtKn1J/bB7DOXoh4Z5HI8sngmNpBz0Y2WVw8HLkn4LzoMWpzXxJrsn/QSL6Mbk1S7Nx8qT
fw4aKi5RZN8FqHgiuWh529axeKtNklEa+rBW7zubwnvncxaOwCvttbx/Xl7HM9ldvNeWAxVYLBOS
19Qxxp2cIr/QF9xEUhtNraplIWt9vwb5mMm84s2W17w06DTLuK0krA1wEbUGaT/q47iJo8HMCHHf
9Y5XNn3jvypO+tjDxD1Y0ARWJmPu1wshryqS0jVAZl+x+pJ2/Rhq91LuBSu739zXhUjX4zQpZRwl
EGLOq/YI18GvnsPaTdttoS7ear1kCArfaqQX3gxU9gzqdorNBk4Ve0uF31DEa63qNhlMANW6z2S0
wA4y06HBgvc43PepX/WH5SU7M1Li9baJkzb1m6a/x9QhTW7xRyoVol0a17Q35hoQ4tvstcHq22a4
N+vuI6b3yDhaZXda/vUzCVG83lZ9KyPWkKj/bE1J014HUDUQx1bWi1VzbUwde5OgKvi3vKcN+j3K
Ot4hi92vhax8MdwuXMnqcyOk/d4AVFL068pIvjeTuCmvkcfJkr2e+IB7to2SEMiR4kkSdk36fdTh
tgKdrtsVqILuR7jWh+UmfsHy3tk4DCGeA1kxct1uWa5pYnn3VR/33efGMtLu0ttaj8HCUPotcrpV
Zed3SZIm6Zcu903D3ptQa5P9UNmK9ZdTYZD9KnMY79NDi11L8CWx1XGUd4pdDWq6MiJzQy7kh6A3
JT49baQypsGZihFgG5T6cXkwZr4u3pEphxSV28rJi6I3H35JOCNhWm/76eL9OIGEFKMUNtzLqoJq
UtJWwT41ZPhV2378tLe9We5y0KpGHyn6/WQfiiEPz6KIQW6p1RmKSKyShqrOAFMkL34QJPt8AJrF
m18tb1zpIqOqSyQNKShHvv//nF1Hk5y6Fv5FVIEQArZ0mNATPE5te6NyuAaRhAAB4te/j3mbubpD
U9Ubu2oWqBWOwjlfSM0UkwdUREl5hETqIr/bOJ3eytm9y5dAP5aZfzNIAlCDvJsqcg85cFi9ud0j
OEoPBeT0QKeuT3IKHkL8YZsssbIJUWuPiObYBynZjM+8HfD+Dd2bSrTOnYcaxsZWurZorU1CjhEA
pI07PlMftEw2B95+itjny4tq7edbu8PCCYvoqHDzHiWsAFDY8b1OJ13djRLKhlI1W6X9JYLf2Yeo
Fdl17mJvMcb8LqaogKuK5wudiaQSPM/jU8ZiUXwcfbgzNvvWKWL9bKScOoq0omLeB8lxHo77WJOc
3M7t3PHPOuvcIX4MgcoxExgqVDQ3sYhC72XIfYd+anEGkWcYd3MVJ2JuTARkJnTeno0DcSJnrwu8
CcakCbK6NIkuovxXXTvBz7Rvp2dwSIk4ygxDnsyQRxAfw4GH1Y+JpZMGy2P2u3lKah3L+CbwBxN+
GlCw6h6bufbdfBfESBy/OFFfeU+CC1VCXoET9TeKPZ3/jHxS1QdgHILuz6gENPmYk88i/p4GztRH
R7xSaurfxEVFWXznFr4i/cYzYiU+bD6aBPB/btJs/g1OUbHLwvhzBWMoEH69mxBmN4lX539S+MUk
rAd58PIaW3m62DS1DsAH5kfBjIwHceldQaBsdUeBEfqhpn4OAG8MmYzbQ8Q8t0buhUF07nLLK6Hj
W1vmiMp5ylTK7oWp58dxHPw7MgZbYKSV2LH5a1C2y0a3Qr9kGUR31ZDNT7TvfJg0OPAyudyDFSMV
z+avmaYzIQkEuXdzcftK5nw1cOHDC2XBXQfLIwCcbyEp9MUwb7cYTZZptpWqRNnk/ai1DS/k4hAB
sznnh3DniN9nBvnYz+HEM6c8RNQZgxsFaTJ5hAAKUycelSlNyqCoI5EMEzcfglrR9iFG8Z/tnIF3
qC8x7AJ7llZ9txsnv0q/kC6czX3aolzxgekaGi2VG6PbX8a8Eia/Ma1kxV72XTR/EabKp5uqh6My
fMHFVPyO04nU923W1SPA0SM0IRIOa0/n6GoUGNMEyRcsNz6CbruDHgx+xzzVwegf8iIdqr8unMty
sZjZTvEtxB7i+oUXMD79OPaA7j8WbMAzQrXTaH4VHs7Dp7mHKuKXqNDt/E1BmtA8RmXX1P90gL5B
OjLtozEIEhRRaxg851lTO8+mjYjzKUMRiH70FUthW9Xnhf8iIexMd23dk0/V4CylXNMX6Y65FfE+
Z+MkxNfMKTrvIR7LLP7SjE4Lo0+3BRmZ61bwm4CZudWJx/o+umP4V93AxN5n+wYeetGhbuGPBPid
A/edGFeedlfrUudPIUAHC/hMOfCE6jznLu0cU/zDGjI3CZO808+kbWL/AUIJQ3QkJdTcbmpBg/Rh
gKhj0CSFT6h3i3J97CToSdD9grgrbYpkQnqoOwzY26K7XMHy7jEdwqF+qEELqhLmjz2/0Z0s5N+5
CYdIHGg+Du1N6SEf3tZxXDxo+F7IJO1w43Z3fdgRpGEpq2r+q1bGDV7cfpwhxMpLkUdHHxS5MOkr
QPy7Q8MnKudkrMOh+BxSkBdeAugNpBE0KnIzfBiyIESejOYiwjiyWfD6txoqvEq4DKlIwj6Ow38M
vJLSlzHIA//epHH+C+tIw3hHpyG8V7hgc3/E6hz87jtq4zU951kFMqbw0nDcGd718OVtZAzCJFw7
CIUzWezxvQ8vhnIPOxpeHAYtiHsTjfBNuBMuUs3IQMQQUEVeom8fZnh9el5SliUUZ3a1lznqvjWE
P0+67oYdz9JB3eesdaYj157ku9YtzCc/MEP0zYfVG6S+pjRyjhlcVtgtkpqIOSjJzPKchoyofe2k
VboHiqMjh9rve/927OqyOzJftlImEq+FQ9oBHnQEQCVlu4KFTX43olgZ3cc91A73XR7X+tQIqKzf
MNlQcgg8E6lT2YrmM0tjeLPVXlr87nBYjy9IHGag9s5MLQuqHzS7n9Ii1PdhVMF7KEGZCktYkxmy
42HVsOZRQuIzBWk9VCQTezI5gUIJE/CQHVZdQz5y48vxBaJFvhtjE4g18hQCend6l2XU/RK1HUg8
CVwsBz7BJ2yIHQxJQ/jRqx32s+TDUD6GAeHNlyJognifKx3rJ1mVffnJIRQnegU9u+q5bAZJnnCv
n+NPyp3q/CZHUr390UnTQPhnMFk1/i2Bo84+V3I08z3EV70gEWFUBjeBSlPnkGKAyT6DBGV+U0qT
sj1AqxJ1GWgOBAeEFBP3Ls+VA/FtP41uUkic8tvCq1l9F8ywc9+BFeu1f+Oi6Z17GDeGcE9qhBNm
SVs2Y3Y/c3hmftAhzfvbWuZ1I47IBWftd+Z0cOV2ogGg+LIl0Rde+sO3uWpDLpJR6o7vB1Prbu95
bjZ9w9e0xpbaCyT4jtCDxStsH/O53ErBrh3F1j15DPnkkzRrn6t5RK0Nxp+FhAtntlU2XPu+dUtW
kISuq951PhfatP2pAieQ7cikQn5d5sq3bsoAZefdOEXec9Axg+pQVefk3oFMbbzxOH2lhL1zQ/at
GzJsQsoQN4nq5MJ7EJhI7NqpSM/CxaqJ5UOns1uY/YIlnxc6kWP4R/j6NoOLqRNE12XPbEozBZEW
6prR9Ew9JCSQxXESk8PkqNfTlUkVm9WsNBGdw7L5WYs0/oJ9PSr3OH02CXdL+uqdUbTtjXDox2Wr
8+GZTUiMAkPZ7bsyGveVq9XdVAyfLl/MVi7SZGn+zUPThSBCTlNRnSKv7BMaT1+iUn5QXfZnuY/B
FxUZTv1ULyDyyw2u3DbJ8vc3DcpUxyxHZnNRtY8OLMSeAWiuOcDfbssvb23olth604Qgc02mXAzP
8wzfj7AK9qIv9TH39T52na1s/0ou3jY/qpQHR9JMTp9pDS2yRPOSwbjLjW7Gok1f0jL8M8HW+vKg
rewKthcSjapsyqCv+hwNQKmzhAWULMEbuf6WP/faQrD2hQq98P2xde9dVzynMEyOJD3RYlFCz+S9
W3MED+xH2k1z0rWFYG0Tsp/jodPu8Kxanh9A66Ew+AWvPp+2vDzXwBE2DRrmjRVv+rA8sQrqMTqH
1ppJ1T0Mt9QxzYIHEmizVwYMlTKLPpS4wO4uz9fKYNrs6MKvHFPGbHjC9S2uILqL2YoS7gAwe9tJ
SVHqxGN/xhsypfHdxAmQgw11Wi/a+AErC8amTo8AZTm8gKIfcSHneMN9w7M7PwvLrfLK6thaGwcI
H6Iuwsm7px08C8T4pMPog/bIboyCh9f33EKWmrxqFy76fNeNq7V5IGs4zI50wanAIoUpEdBaUKLb
veoxsCr4TOfoMY/RXAw1sctNroS5Z28mTZzr3iwjGXp4ww0e3sQVTpQgYXng/fDlLGY8CeGWfuXU
+f/evWTKHU+lkYdSSeGKXZq5vdx7tQCA6HKP1taGdcUQgLqVyFDozxpZZCdBpgoQqMYjzpXft3aS
gsgUuWkzI7Dxm3kbLZK3m970a6FlbRuKUdoXnJlnICuyMEoUQXb9dtAhiyHiWw50uoNPeA76rzuO
bfBN1E05iCTXELu47nZhM7GjvDRwPA+HZzD33IMBJ20fQRZp58VE7i/P0crmaPOxR9eHRUE0j8gz
l22J53gO2AiSB8HcDn/COOTN38sNrSxv10otVZHnUe1V+pmDRPHFdfryIapAB+6zSe6QoyhPXjgM
G3fPtcasPYPMwzCllVeddAPasZ7HJ4Frn1JVvhtN/WGQdKOhteGz9olUlX7tNjhborwBPo3FOz72
EoIO8ES4PG5r+59N1C4KP/Tg/+ve0+WlnIKAarDXMeY+I79wmw7ZrRpbsZ+L+NHj9Ub2eSV0beI2
5eC3tOmknjkAGgZmK07h7zIzx/NGAys5Tpu6DX8P4EYjrzi9Ggq6FC9SzJDBewp1JhTMMvbQ+HJL
VWetO9ZOUTXz4ILxLk6olrF0V8hCTPtgaMPvlydp5SJo+xCNauGhKtE/w+xoxhs91jyEMw3RARIL
IyGQIz7W0ZzWW1XKd4cPr3grmiLIoyufQhUl8jkqrONxNDmmiQ4vr+ooeIIncx18vNy7dxc5GrOi
iZVeFRdBSE+dFzU7CKinX4sh8Hdz6aZfLjfx7gShCSuOWAb0D/I+kN/rJ3OsMvgr5bnYAOas/f6l
0TfXdBSIGfcbx5xSB+ZEeA5AsSlHThWgoevkgohd1aom6MeiUIeLbLXYlcTAxrAQu800QqvwuiGy
TlNNUyQmdTifUn+ULwaUn99Bf6XuFJKR/x4juJ2XJYQ55xOygdFdFAVwLhz49zbaRPmszYJ1npIo
FZ4Sk3dMDWiABiaVu1dBthL5qpurhsgu1nB4aIXjmM8nVUkaPsgoYvqll0jgHa9rYAnHNyvJnfum
QvbNO+JS+kwdH7i4mXYbZ8m7m4hP7OKLCIxHCF7eN4YOYi+MuzwZqnaH1Fp78iu+5ca4Emt2GaYq
oSGDB50HS3GD5wBYIAY3CtP+c3mMVubZLsAQiSsZK2LMM7CD7qJtOWDqd86m3N7a77fCmTlV5s4e
Zpn6zrgvTDg+L+pcX6/7+datWPUdjZsSyxSqwd2RIwN9HNL5J9RBgw081NrvtwJZ1OXMnJh6R8yw
SVRootOginkjBlZOBjvtZqDi2w7pyE+08/4aFvwzlvNP2D0/8bQZk474970AvOu6wbJiugpS7dJs
NqfGm5W3j8c5q01CQ61C3IF0CE+Qyw2txIadZ0MVuoqr2lsWVfqDF5VzZKVkhzIdPk1kU0BwZezs
VFtHITILVAo/STp8c4vfaQ0JEJDs94yzo9chFqcKllqXu/TuHdUH/u3fe4nqU95WphtvCrVkL536
66I9Pno+SJzVLoaBweV2VuLRTrwZXvm6KRlPE9epyYnmATnEsz/exQSFpMttrCxpO9eGlEqGS05N
juDs3HGf8btsDMjGVXHt41a8A9bHlxq8f3INiR4rGAYDAlNG2YfLv/3ddx7mwQr4tJw1J0GP8VGs
udfQNzi4AHglVQ23ZpQz9yhZA5IeDyfH3UxOrq1naw9g2CU7MXByrBT46hHEHUUAa8xxrm9qDwTS
y11bm3rrUAcnNQ/1QMkRghym3vfh/I+mM1wGQtKE111LiLUFwPiudcd5MpC89bovMizMnZcF/VYi
ZmXy7cyaGeZuQt3RnGQKjAg4o5VXHBwBZY2NMFxrwDrSBV8O9JKakw40smI6EqPaRVWY/748B2vf
t8IcHLNqKej6JwNn5Z2RAYEOYC1fLn99ZR29ghjfXEhQHQ1qmUn/BFR7egTmtUSlEukwFMo8mMJ5
fy83s7KQbJNxOHPr0vXA1E6nut7JtP6NNKra++6VmsDEzn6lShcEai/+iWv9C2VQcxjcujte/vlr
c2CFuK6rUbWZ450qXs1PIxXF3xKJ0rvrvm7FssEjr4aCHX76oioNweQ9KFHpdbv3q7HbmwkGDIfC
2CnzTzLnjxUDAUMxRXa5r/wNhNPa3FoBDBa+9CpwsY9LC+nyy5sh+DFFAE1cNT52FgtihQ4NicD+
rQb/wVS47ivUYq+LXzuBVaTTDPphjp0UFg87IlDq89NNucKVlWNnrRSNoyKOY3KCyUZ7KEQovnlk
k6Oy9vUlqt9MLgEyaRLeRI66iJHnJWEVujtHFdOWstzK2eYuc/6mgRRHso7KJsbCH54q3z+b2qQQ
FoP8fN8+UngmJlXZBYnHtwpIK6vJzlZVCqkJMG5ipHIYyYGW8Yc7OeMBngx5uPVSWmvEjudcsHGp
JKcQ24artOjH8FZUnkRKBwWXy6t2rQ07ql2YTPptxG4UKok7GWFJARgH1Zq53nL7XrkB/scbe6a1
mSqPHBmusVR4Pp6UDAebXGT/PBSsbwcgJbfyB2utWXE+khq1NVDOjwxfB0rrDNggCuYF/QjR73nn
82jrgfn+qvuPa3ZUshlZah2D+BwEJzcGhkh1WN8AlH4soOiv+777xTRMV/OBblwSl5D5TxXb/499
tor7xmvLOkYCRrMP8OaWxZ5z+AdCIFXxI2ob12lPe7Y1ba6Y0VgT8ITKiT8nqQfwScLqWT1Mcyq/
Xl59a91Z/v4mcBfw01AB1nZUQz39DHEMPDVR6LenEWVt8TjSKti4Qby/B/3HWpvJNhLT5LvHnGbR
Q9ry4YGGzrfL3Vj7+PL3N91QooUA+4RUA6DD8T3Mdp0dB4Ng42B5f0V7sbUNFDoCDN/FOhMCdbMd
J6X4EAHX5Cbw93U/Vq6CC4x2SLwFj31/T0CV5d/dIWDVylFhVvQovxtoj6MG6fSn0Dfyy3UDZt3Y
4XLStnmG5EkRQEwDLie+92nq43ALsbA2IdYmABewQQ5SxacoyJqvURfmf+EG499c/vUr42OrDZKp
IIZj3wSIFMZXN6lT/WZhDxRJO5n95SZWOmCrHegqAgoyCvHSdAFUGTva7Hq8Pq66TPxH5IBLZyhg
ZAt30ybUjwNk7OE27/MrY81WMtAjFGo8yJYfEcquu5fCEOc8o9Dcbdzl1kZnmZg38SYJA7yqjKIT
7wrnzIrFALyNSr2xyb4+K97ZZW0TWxbFTQC87kJD0N4z4f2vKIUBBQ/pD5jxjXsekU+m7z+hjnMI
K3kD+N1NHHlxUs6pSZx5OGZZ+XH5/7rVYO0AJmTulDYzfo9MCUtAlZSLDPN1N9f/aBzAPWTQJU5+
mDNVZUKyrEvAZdtio68ck7bFbRQPoDsLEp4YrasjA+VvAUWCUVLlSRX0B93Lh2H+DOW5LbWqlVPF
ljigHCoaACSTY5fR/Cej2R8e4fY3snJ6cADQ29iX3wfm+Z6tdsB4PGZQbIhODNdOrkW3B2TdTVTQ
PoIZ4icspj9MGXxmMaByTAz5zYAkJciJD0Cob7EoVjprCxtWkco6aIf6R6hC6ZPKBUK5muXveVLN
AVIm+VXCEejtcjy9CbqucTtoraj5xhD/rINB7uAetYViW4loW9kQiVtIrZQcdnWvV3cOrfe9U2y6
v63s2LYpLpQGhy5vDAIIiozdDSwXv6sCygWgEP64HKJr07B07M3oKGggeCJfmEtR2sKCJ/puBlwD
8hgYr0xdVYfHHFgbgYNjH1LGcytgbuGKhEK/uZjq337kq/11/bDOfgYIPIWoPPpBo0Luq9YfgD/n
j2MwcGCri43hWpsQ6wIQhQ2tm3YZLm0KpIGpuJ1a9yEPgT663JG1FWVdAarGbWPWLlO+7N+CQ60R
r4yruPy+ZytHyHhGaUb3y3T3HCBSH6CcxcDhqt9uSx6SaIJWAOA4IhGCVY/FBLVhsngJXfd5K5J1
E06Ay0HnDU/kSd3irs1hrzVs3LRXIsHWhyBlB23voaFHKN0GCXJ1NyqUI8Sa6g+o4x4ud2HlTmxL
QyhTc7cuK3pcBJ9N1YkkBQ4A6M2XonS+g9Gx0c5aZ6ywlj5YF2G/tNN0j6oYDpSNX9SkHnvIUVw5
HVZQszKTbjqO9EiA1zxwBR5h2ztfLw/UWgeseNadm3pNaeirCfKY1b+Xl/BQwy76Sqtoz9Y7rKpo
MKKfMUYgBXFoA++Q938Aj6fZTUX363I/VsKZWeHMckU08Ez0iNWV7rulXg+ZvI1BWvm4LQ4BMtA4
55Wmx7Ttm4OMoz9RV26ZFa593Mq8V37rgHLS0qOYM5WIrPqeX5tb8Ww1iJH1lXYchx4VrI9a3u9g
2fUBlcLPamh/XW3/CsHKfx9v4wywchVhGWmIpCRpaX42qNdfFwC2KASNsJVC1AcLCCYHiavpR2/A
sXnVwrHVDokLbdQ2cIFJ5gvVjM5ICwX1lTu1LXVIQR0t5Fw4SDUJfF0TpJiQJN/SDljZ5mytQ52B
1yE6hugNxheYFJvEreCNC19NAgWGsN88z1bO41ee55vrCxg/DtcKm7aWzE2o67g78H6ggG70dTkS
2yI3ZbGjIUkLx7e4/FxISFc7pRyum2RbwEFDzL4cgWTFcxkSwZzCRckHM+Gq4oRnKzigLJdy8Myw
9zhQcDAg2cP5gx3afgtYvzL6NsxtLBSc0YfZP6q68bCSgh9mruQDqJ7OzeUoWFlINrbNjNoXomY+
Qiz6MGL7hzslbEennwWUS4Fe3oCgrex1/8G3wQpqmEGaPKL097UzuMyVLUAMl/uw9vHl72/WqMwD
IydFsEsvPCiNBzeuXNhSL399bQ6sU3gMWB90AU7hjldVhyMsj+CHV8yluWsHJ+s3LhRrnSD/7gS0
dSl1OwpLvyYYdyqHi/ycxX+u64N1q2YOiHsTnegxykz8QBwxv4wK+Popv1Jk3bPlGkShOq/RE5SN
QKbcmRi2WZ0bXaM24ns2sK3IpjJHYgrGtQGoJVpVGpTD+vflwVkZeVtuoAr8DP5biysuuNMQt4FD
IFSHfl738SXu3qxNWCUZ0XUDRp5JKH2kfjLRK9XJPRvJxqCFEesJ+4+B4OGh0ICZGUe0GytyZWuw
gWyGlZ3CYPjHonPSvTYmvYO2SLp3wXl5gQvAr2Hwx4221uZg+fubYWJtQfUAF5UjB9LpyY3m7qNq
1JYBwEoI26a4camaIliMg2uwmxeCMh5mBLfpMci8/XXzbIWviwo4hGixj1Y9KoxsQGmpdSP/ujer
DWoTQ92qcur84yt5sIC82s6tne/X/XTrBt25FMpnIIUvKZbx05ilddJ3uG9d9XUbuWZY69ec5MER
ZqheArt3kmQQ19v4+srM2oi1NHcA8RnhCMxD5D7SVJp76ED9bGg+X4VW9GyYGsk58A0zx742yO8R
PKR2QbeZYF0JMRubBjYaGz0Ylh8LyT4Kr/zIMzhbu+xD2uef40Zu5K3XRmn5+5voEmHcQYgAy0eD
co+XdxDC4b36nZebqmEr8Uus+O1yl9S4avnHdHR/djOMu8IcmonXLSHrBE71otghYdEixfhtFDOD
8sLmBXftl1uBm8Y0S/nEgErqwWBOi/p3pKotp++1gbfO3QjaGn5bG4JDHY8Al0ElXHWo+zrjdfKL
vmfjz9ypm9oUzsygxgDGt4tceG7Xg/nnqqG34WfwTIPySVOXadL5E4BzEtxh7G1bPpIrSQibvqkB
vS7rclgKisMnUjcPvCk+cmRR6mhrd3tfEMf3bIamK7U7V/0wZ8k4SZJ+Th0Rst9aD0Xzl6bcz3dh
wPPfBlS2+YOp/WyYoGlSRmH+XEgPepO7PlaFUTvYT5pYb4DdV5adDVxzQ9A7OqdFz3uQK6sASn7+
eCXE3bPxamkI45UoAMRaue1jUY7+fkLi/Lrrtg1VE6GbuywGGA6oqc8o/5eHzMfr9roFZ8U6J5PL
qCEAh+M1RTxol4V61jeXP74Sjrb1bSsA868orpG9HKGcOMIkE9zWIClg+b6/3MTavFoRT1mEB2fc
eseIzj/9NAh2DDSD6zbCV4rcm31cghkmYa+L6niNAguDtgk0bOB6c9VPt3FqcGDKRh1IYMzzIYOZ
aNEevKwUG6tmyWq9Uzq1cWqgqgpMJKgjOjZHuOWFw4vO28cQ5aK+S8IYvluXu7EyyTZkLYrjcYBx
+f+h8hKGK/vRh6ZJq0BOvNzCyhy7y272ZhqWZ38jFQytSYq7nhlBRs1nuLxf9/WlX2++3vm18viC
rxk1EI9e3O6nuOSH6z6+dOnNxysY8hG3rrCCOvkh9Qf3kDtc3F3++MpubpMmdT/lTsDhLJ0WUGQ2
qvjYwaM08bv4sWxcsrGQ1kbfOrA5Kx3UuRRaIYx+oTkTpwhODPvLfVj7uhW/RnvD0EkMkAv5wOPr
8DdV/+u6j1s37arHI2EqMUBj5nU7t5X0MBvGrlo4brzU2d/MbQrJo7zreg/awuqhYHCj8KpNq+H3
x8WNrWR1N2WOGSpsDm4IBHQ0quZpDkGmuTww79+DXRtTJmePwhdpio8E7r8FZXcMivSGkH8il34s
TXjV0nFtg9sKV7EGSmZYOqBpQI+8hM1FLzZWzvur342tuE3BmSJZPMTIhHvPC0UZWrRPEMG63aay
rE3C8vc3MwxRuAnu8w2GaR5n3OH7HubCZdyMHy9Pw1oX/H9/n4kqhXAdDl/Z4YpXlcMTCeebJaNc
lldasro2iKzwYHTgcIODwHG7pw6OTwszAyWKjUl+f/+HpPa/OyH8sIfmwhIGEbjvCq9PiH2RfyYO
CbvLw7TWghXGgqUpyCs+CIRO3QLaibSvB8A+bDo2yrwr82DjyCSotMhz1WiA6iBJY/YgveFIBHKC
UGDe6MXKYrKRZG7TLnKIyJpiJ4H9wCD+qBDWAJeH6P3T3rXdcsayCKqoxzWI1sG9G2S36YQXj5SA
Q2l56vPgR22yjdzyynTYqDIIMvdaQSbxCCG1xgNniajCh8tpQER9RHmqURupgFfSwX/uMDS2hfoh
YjkAY+sXPwmd6x65KpF2zyoTxdDduLHwWwVRndHh0Jhpc4b3dh96mv6MQFBHhQbW4G50CqrQ77e0
hN7tOn4Q+fdaJ804uU7u6TP2GTYmsAwpP0JpkP9oZnWVdgDasOIpgqtDX4yoBBTtrKD8IRjcM2vi
eT8vL5V31yG+b0XTOJWtAkNoONNZdh8g7DoFEOpRptuYtXfPFhrbNVycWl7WKlf8gLqgyO5lORjY
QENyNegAZyNVRx48HhBqjhzyoVATvqpbtuq/HrKeUEH1uYN1FBC5ON+g7sf6q1IL6NbS3TdnAWM1
fjQAf89FNf8sYJt9dLj7F4sz3dhHV+bFruwKz6moG1P1M610+bFvnfoLn/lWaXdl5dqlXRHD+bKP
p/7MaCSio/FCCF2y2nG/NoDKbVxI16Z+6dqbMaLaQD6y5dUZwqX1YUgxSBrWOqaEd4FsQf4QUm+h
Gdc6ZJ2dHY+jhSsT3rs+6P1qBMxvFMiDTXzTAnBtRuxoZxMEY0Iun0ULOsGhy2Sb3zfdIu963Zq1
Qx3KmNia3ersdnF3bwQvn3pvk1Hy7qmGFWsFunEi3Lag7XmGyFrk3xakEMUToJ9R8MiEU/yZCGyW
NhbvymzYdV8JDMLglqI/82kqoXSrAckGTDFBUT7euLOuNWHdiLX0etXMujsrHuIu1rXZDdZUtpt0
sSW3sLJ+7fJvFIbEcQq3PetezNUjUdMgPkMKFVLrbttU3VfdqiKD9mtQDPMW1XxlldkV4WiALnUO
ueVzDjD1XdnA/dFV0dfLK2xlDdh14A7HkkRhqTp36ezfKVd/GpeoFDOqMWG2Cetca8YKfBH0kFoC
ouac9gSy63AhBiGf0ui2z+vvgcnUlWvACnqFYknmpkSeFUWUG1Tg7oIWubAMIPfbyyO2tsysoFdd
2Xul79VnWHD7Ox3iLJHTAlUp8y2dsrUmrLB34cg5iV7U5wL3CZbQlqVfoKsTi6SjYI1u3DfX5sQK
/9EpalZ4uj0L0+BKPhbHonDEnVpkGWLRX+WsRWO7VIwDHF6GvK/PVMgUoDCYEOsBKXd4x2/d/1ci
xC4YU2VCIQuuzoYE5nsqJzhcOcVVxDt0wDrY3cGMpQ7qGlsXijW09uZEokZxDNJ2yyBxrQPLFL05
F13SB6HoiuZcwI6vBIzXwNXFp+5WnnXt+8tCe/N91rjelNeuPJtpZA+u5PEtY9XXqwLCVpg3JIyb
yicY/Q4GGg5cRpOZTCnSTMUW6X4lIOx6MZ+MD5FR0Z4hDF/usEGNx6It3D08Mdv95V6sDZEV1mIy
dQCfyuZMnYi8FBTCYpIW5Bq8BNaQFdFASVQAXnb12a0YHgKKg3PM4O44Ha779VYsU7gRe2A4tmfi
jOyeVb73qy2G7HzV1+2SceoVgvQelWcQM7w64f2YQicvbiEAfbmBla3IrhoXJQ7rKjb5ueIcckMO
ANQ6VuEtGdXjHI/8ujm2S8dwEcvGeEzVM5UQ0VwyuTEM2G4u92FlAdmlY5iZyLAr5uJMeqe7HbO+
hXuvdOvmuu3aljRx+4xhxy7Us4rlaXSAXOyi8Webyw9Tt4nBXLng2GVjJHDHWCLdei6ynN9WkN5N
ur5pDhxwkEMYBR/bsiiOlwdsbdKts7qoAwGB5yk/vzpFdWn8x9WZuc978fz6MrjcysrWYQsIC13J
LIOvwjNoU+PeOA708kmmBtjdRgOtN+JvrRUrvsH6ynvHjFjAAUwjRgVAi8QRnjQMbIbLHVlbX1aI
RwVuAR4t8jMwS0i2j07kQYlV1foqYAjFyv/3IZH2XYaU6ayeC5j87SAy89CCnbnx61cm2y4su5U/
e0XFirORChYiOPwfBQAKO5GWOpkHP/h0eZSWH/tORsguLivPmR0YfrBPlZhAwa26ed5B4EHuUweX
gibk+U7nfncr8+w5A/r6cqsrYWMXj6MJ6aQidvH0MLU4isIhp7FHeev1nWOg9Pcy+FBAvNzYykKw
a8mEQdC1nET1Eyjd8NYdquYwSVludGXt68vf31wVKrhsykm6+XlMJxrsRNeUWcKJGwVX/nwr7COT
1lURqfJs/ELVzxD9dfldPFC4jlwen7XJsE5yN4ABJmdVdY5wAt4U2E6wPxZHTaDhGE7xn3IRwb7c
1NpgWWGvJZwlICKfn1PHn35EzHQ7GrvX5mTs8jIeGFjJmrT3nMuvIgcEjNCRHPtmKDcSMisdsEvM
YtJh7YGhfs+7BlR+IFADJGM2ZnplIuwKs0uKGpoYxDtLQ+akSPM2fnAFFHp8CGfPUR3f52TgbKMr
K1uwXWY286gGp8hK3CGycUgUH+i3atLRCW5O2T9XzbddaKa0TsMqzsVZ4oEP7eOBmDwBNnLaqDOs
9WH5+5vgI0pC50lkA2JjYeCq4anLlboNTXaVPSPWohXewOJN6EDR3qeOV35nmaRtkvVFdV1u1644
iwG3B7ARx7MuhLwxhv2Psy9blhPnmn0iIoQQQtxCDXuevQffKGxvt5iFEGJ6+j/rOzdu2rXrREXf
dDvaUEhaS2vIlfmiCQaAID7RpXWpTDLosj9zw1d2Dv2bdhrkUL/llVyWH8R1UQ2iUBvmz1Nh++rn
eXu+snEedJWYfW6ucu7f5+grQW7mJEzv2IavLvWaBihMDjN5M4beK0wI76uyeupylGDO+fXAWvz7
RNkFyLZxjNQbmUWzlMnIqC+vCfHy8ax6CGqq/36D8IHcVTIe3vJ+jj5oXw+b2RhoBA31eV0Vse5G
8xlFVqSZy7Pu5a0D1eluatC/aYrz2L6YWDeigZUEaE928yE/c8UFw8bUB4kl9/H1NvzdFYp1L7oe
W1vllSp/6Cj+BBXhjTjoitS+/+nT4dn3Tza9/+7QRbyyb53Nao66vnxjGdTRn3QNFrN9WVSu/ufr
L/n7iRVrjhNHnIgXapfn0Rsf0SeqUus3465HkeoczgjsxcquJa1nRkEj/mbRdLoyLuRD2tIoOmsE
Cc9fGTQUXiG4LafhDSP4FT4hKF+93jvz0hbxyqRHt8xZqPv5uTbQR6QNwieoTBf7mLhTbPJHNnnd
jjYZiFq5z+dnJZaSpozks38V1P7AT9j0sResbNq4ieg4xgtyjcF16cBicS4uhoEc5d8e40B97fcA
Ir3JQGcGsJso7hKk+2Lz9RE99usPOcgft6gNFLj2J6be6upAw2NB+LDss2yIzmslgnv63y8gxiNF
zJf5GQCN+q5eFPtEnFP//vrnH7GwNacJKJAjXbtufoY485IKCIqCtQxzKgFFIv71K46t0CoG15i9
o22XqTdNgddPwTPqdnTqz3WnYmXCKIQQKDWP4Pit4adrz0IOgJyUoD+2QCsDHsfFJ1WYuTubyVt+
AMLkJtoh1pxPJKuHy/G/SSQa6v/e3xoIV6jcRf1dbjCAJDwqLps4sCZpxVRj6tg9hhbqwLqM73vw
tJ4FvmZizVJSuxkCcJ7y3/iIgjxt52pjdNtd67h4CStJTvRIjmz+mocEHH9+AbtASHBoKlogGxuc
rZmfiJeO7M6afUSOjYFe7py9KxO4vVbjo8gHm4rzZsCxTCvzhsaJbFFA5UgrDhGNaIcouoTkmVvO
i5nWHCRG6ZCIwZNvZdRyduuGvlU/YtMJfcK9Hluiw8784aAAUM0mBVgUDjA0rmf085P/xU0DBCNP
fMOxV6ws3HUDFE3aeX5ToOcES1vgOm8LgStNayBv1cx+f+1JDov+F1OJVpZeVwHzmzZa3sBObvYm
az/yctEPANh8A4H/KQjukfApWlm8w7ShP7Mxe+dDCFYgxXM/Vc7rP1hn2dYQUHqVCErONJCV+YOk
P4rR3JG4n/ryex5WQF8Pw0lC9CP2t2YkcUsxelXGcP21PQh+5yIGm1rRQMDp6y05svVrThLZtJ6X
mTZ7r0XwhqYrSrixNs9FX4ev571hdYH7oNceRR+6u0V2JgQjiePy5yitF6cESX73+fVrji3U4cz9
YSaCEJ9BM0e9E9Jy8wxmKlN8VGMbZieM5NgLDiv4xwsowOgjqsDZO42U3Si/IBvf2W9f//ojlsEP
L/3j4aaLmgJXqnqbOTiMWvdTN2h9srhiAJ6dB31nmGf891vypevzquu8V6tsEWw1OrhDGvmzOYWi
PYR8fzHwNaKNETgQEJLL5wN9fw6Jzh1KgjeH1r3l6gJMwPXOZ92Jo3tsQ1Z2Phey6mtSBG/Cg7SQ
U+z35J3ktz/28JVZl77xo8xvgjc1+MsnBATtVenJUwCXI09fo9qIRCvS+Lq/q+tIfMsH3QdpU0iI
An99nI7swxq+pg1oPYkusxftaZaUeXhVe12iJlSGHDKabQMO3aGC3OfXrzviRP6DZvPBbo62PX2z
tu4TbMm4ZTV0gQsoI5/nZtd4Nlu1tOx0n73kLS+vMPfjXXYz5hTO+4CVbZe1VtVQ+vl73lX6gkqo
FgdyIajW5afKEkcsfE1YoiBB1ITB7L1iPqe70QHopUA0N13M3Sj30cmBuWNbsTLx0nmuMqpnb7lH
wxqsZTV5l7rnmFoMQvH+9XIduWHX/CUSbMVQXs+AZtJVvv3fYGQ40nC39MP1ZNTeH+Sp6PrYsq2M
vHRsGocRO8MNvK5fDEWa80DsvTAvUr89ae/H1m1l78wCDlxJnUPk3YabeZZuCw3r+SqO2efXi3bk
DWtQG4SdfU3oQXr6AM8XHoRfhgl6fwurlofzXnFwB3/cIrUmXufVQfhGC3SA9yMkz1w6m2Zq06Ja
TjX4j2zJGtcGpT3Qpkx+9t6ZutoGOA2bw8BE6NycRujY7M/7mMPr//gYwOWAWs1s/g6l8nwLfLa4
9sbwCblccMLq/y5Ox8Qaz0YxfGHCSeM+tMM7pSigt2q8BbUlwIAQAE+M88LLBjoEvqL1bW8hbP71
tx3x/+zw5398GxhgAbCsStBLjgHIYGXNf0SxOKVOd+zpKx8AQZZFgSaneDcjADyQIx82RdGfohL8
O40qVo3++8eDoXrM45E0V7Ly/M0YQdyRdWXwsWBs9X5sqvyKDZiog0wtRAowfw94pTT2B8kwa6rC
KriRtqhe/JG/2KXJ2yRW3nm4HLHWARtj33dL5vM3MOkvbYJbArRWPXKaU1782NKu3ETe97waZ9Hf
8WD09wrYnSHxoVJyiuP0yPPX+Lc6zJQe4i5/r/GiKLELOLpN1Jox/frgHQkM1uA3XskMGN6AvqmK
kJ0KMj/lXTdsTAVWBAM1WOdjTAUpUnbCio990Dr6z1UfiKEo3tu6CNH+ClxT7kS9FKfQQEfuojWL
SkkE0lfFUH4ZAbiToXtWRWMfSjc8NnOkDmoWZ3FPMrGmVCGRqbKw8Yt3UuHMRyrDKEUOPOwpf3Rs
rQ5//odXcCgLQlIh8l4FyIcZC4e7xZPx49c7/9eH0/g/mAqO4Husa7LLq/6nnTwN7dLzuA7x8NUu
hywydVln/m7JaAn+8gNHrSGn1uWvFw6evroJHPgjKgVuzp3CiFBat8OFPIhRH1AZESarvl6fYy9Z
hYAs6HzSM4v1sQDlIHrd6d774CBjSCZKzrEGfMlqh4WPkTNUcMiO4OpMbAnAedScR5eGp6/8vsi1
CaFOiclmDzEMXTDZPHTjmedn5fVlqZSXiRZOI5+9RFSAGjdzf5bfw09fhXkOg6+hKeCSaBc/lBO4
ZsLxvNsWD185bduXcG86p7uyzctNnmu7zwJcS2cdnDUqYoZmeAgZ+2AHbaprpZYrZI4PIx2+hedN
vtJ4jY1QB4ptVuYEIjeEJCWolrYFpP1OHMq/BqZ4+sp4S140HVk02YGcpUwNoG9pH5VPkT2J5zri
e9ZICDrXDZ+cxGQqQIE6w1zNYM4jn8LPXxmuEIzBs1GyYy7+nAOAxf3yJH3csV++Mljelq5dOKbf
uRFig3ii2LR5c1Y0gZ++Mtg6KKYiy+ODDi7ioINjlp4+S9seD18ZbAlEeFUZDHGqxUc9LKrUPQej
zYlTf2xhVgZLpratwhxTtHro5qsZMNMn1NRPiVIdO5Iri0WdjYCQFORl2sNUydxrf9/7uK0W4LrP
4cug/8E6gDBRQNenI7sDbZau0C3zg2g8YVJ/X53/wBxkqKuJdfAJI6gl74OpnNMgPG+2Dz99ZbA2
70RYYEZmV9BqSpfI7dzQhJuv3dmxn766bEe/sJAGcdBuKVl5ZaDZhbFYQjCB8/Xz/761/8EcGFax
xeYQ8vnfmWceKIlcgIZlPAenVOGPfcLKrGzb92VIcJkQIJ991MwPbXW4fnYWZz42YGVaYlQz6HlA
IVKW5EddQoc5NOdN2OPhK8tyINMzHT/8+h6o6lICL7E47/W81V8ZFgsmloU+KEnpPDfbWkzk25KN
XhIttDpx9g+n8D81YCrWeAMK+STrcXBwqKJoEr6AFq3rLnOmb3jfXIMo8ERA8veATawn4BdVcgCD
czB7ZvRpmVCE0OZWZgRZ2SlswJGzusYe8DDivOzA6ilcfmEWct+6ZrN4bHvWZqxH31mR0cY7XC5j
A17PvAZbzyikfglHTLh+/YojprAGH5iDjsQSQ+kZOGD6OI9y/ifEBNeJouyxrT689Y+EJV9akrUc
zIxc2dvcip1W7Savi6d56ZLAnZJHOPYRK3vG5JlHh8BDhOUwz6b/Jw+/nKz9Hnv62piboAG/KsiY
yzbzfigadyoZGDKY83ZgZc6mtc0EfiRQS8b8RTR5vs0kkNhfP/yYDazMeYHcKwvR+NpF/nLPXPli
ZHMl2vByDIPzPMYaZ2D6cNFBHUM8s2UMIoIBoBNXrIh0tOmKumzPwXFRscYZjCFGPaUD2zzG7j+B
wamTBknwWau0BhkI0vmhysb/d0wJ0XuwMu9MwB+CZdx8/YojnmINM9AA5emxo3THrCruaJD7r0Z0
dFuUQ3XWCCaW6PDuP6yNmhEMBzWsrYzGRzAdWvB9HL7ioDzz9VccMYXo8Od/vIHl3CwCOk87UdXL
vtZT/JxV8jwsHT5gZcc5xp3jVmZwRoW5GZvoM1yaM0/pyoh5N3WyACn8jkb6Q0ewMpEDMxljfvzM
HV7ZMTMF0JgK142c2xve+fuxZNd2ECcs+djSry15Md6gQSK967IYVCAhMmA5xMWJoOuIo16jCNTQ
2HrMwRaDVdm7rL2hM/LfOm5uDl566LtTYLcjDmkNJ3AoiY3RDDNWvvdNNpr/qKNaJhO6dtsOMgzn
OVV++M4/DiokryPXQ6ttl4dALbTZp1ecV+cQa50TMEpCcrqHzvFISImpc7QBIj8/hag/thErGwYf
Q16OB85nE+cf8VTej8tLGYtbJwsHzR//BNr92DasDJlDtDCfWjCGl1W9n6rod0DU915mn319Srnj
2JesjFlxBNT08CWIh26CGGxHNEOfnD21Nd8U58ZIa0RBXYlxGCIV7saOZ6kxkOKDQqfadFWQnXmY
VpY9ZZOvcw6S75bNy1Y69VlH5SnUyGFj/xINr/lxqNQVjtBBJqSJ7spRfGIIZBfH9uUsj70GEoxk
6MHGAbehx/9hIEAI//8Bgjiyx2sYAZiffLp4Ffa4Ih9hbg+nlTfouXKj72OUor7+iCNrtIYPtAiK
4iiGdyqy6lmCfSrRCGFERt7Oe/7K6Ooxcz4JQAJNesATtNRi3wfdbRVVZ412UXCz/tsf0WlsgFw+
iKM3GF6aewyat6Q5MQ5w5GpYi5G4vABLq134jrj5W66yOvG7U4i8Y89e3ZtL2YDy2W/B7x2Sn9Kn
v8fI+icunWPburIrVaI1XOBOQ9g+78Wg36gBEzEU30/BTo54uTUlTXlATVl2YOc37gfwa9DPRke1
cndDdtZ4ARX/adpDnWi0GpqXDNHLRrLwpYJaz4lzf+T3rwVIXE5HHWSgze+JuzFk3i2+hDalX+xO
z00fMeF1s156PW4W3YU73kbgnK13QrRlSqm5jL3oAcjl969t7MhBWvPOjDTvBtsgdGRzGW2EGcA0
HZ16uB/8jz/jL350jf8xZV6z0IIuN0EyGP0C0o+X0GUcxbgDlLt64KT2ngSpow46MQ5NG65nkCyO
fT999x0h3/rIUPy34GGxpcE0AKot2qXfYUIFZHBUVfWOdS32uIWyiWUiqyEw0Lp/SBOjxwtRYfY6
N1bfgBVqaJIxA+cGkMX8ygDr8lgupom32kcab0puL1gFRZlyoHhIJIR+D6o2fOAiIEnnTXGZcOLc
jY5LAtRBri/GutKXUD9lZl/G4fiti1t6JwxrPxt8sbeB5kE2JpXmRfCoKMhdoII9yWDDQjWYXzZu
nPotaINukoJIxZywEcMqG1v2kQWHile2W8UHt++si56WoGlfakrqW7DetFd500zXLhf+T142PQbw
qnKnoN0XJKZvCiA0C1SmMWBjoUEV6R499bYFic3YziCvBDZOkQ2NUJkl7YyuBMv64t1VDk1YWoNL
k42lSHkVVhQgtGUBJY0feyoRmOTclBMf7lQBVtWt6SowzfIaxHz3omNYXw+iSGNahuX0ggZy/ysr
gbGG2JzUJlVDAaUMzPOxV6gzZm0i65H/wITocs09RuV3aE125S3NWHWNshO4ttSIpU2BigquwDgZ
XEF9l27q0GfvxJ+p2bVZbl/mANTDm6oBSPKqJkt1CUZAmvK4VNeYf2Buw/sco6JWWqX3qrZZuVVo
FVZP+P+kl/CR1/Kah7a48Iph7hKiiH4FXh7NwxkI5xxFpKlmqe+BO+S1C4yiiZnAfghFi6rZGCjQ
zkk8xjluP9WZZ1mhOJdYLSCpLvwIXLleS6F26k/trZ6d2Oe+jVQCUCrAB9aE8SOmsZHykLLHLjVM
sSItpS/np3zW49Ps8MNmE+XLBcUymluhUbBJ6ZRnzYZ2zoHgPqos3WI8SH1qjimGMqLyHlgHgDar
Dv+kbT6UABAygkFy6i1BglU1G1toRzekn3r/shksHbblwopfHvjRVUJtix+p/dj/QZhk3xRMs0vA
ixlcVTwupotJUEqeSxsEwdbh8PEtGWjJLsXS58EWDZfxPufVTBIZiOot85qouIjdzN5NF04XNuzU
J7jeeftEUWN5olEx2sRWlSO/tGGe3fDJLn0yL574x4gA/2pUpFLRmu7G+jhd9cK82yzy9e/Zavcd
GOXqpsg6sR8xywn5YQV5adpjgZKu6PUjIpUsvI5ZjfO6tH1z1Qc1+xTmoHLWMXE9N6LbAOOuZapM
P37DGHP1oNTAf/Yl+Cav/Hzw9w4YfrcZTV8F6aBHVLIkJNMRrEMKegHVUSz+8RZTuQ0bwYL1WJEO
uxPgL11DQoHewRnkuxhwpUsyiebyQLy4Q2E3gH5xlsn9KBHk0K6f5yT3h/q5tmMI+opStgnLXM+v
Wm0r/yHv+q6EXm8LN5Bv0Jzo8ruWgXDmWhnt/qkL6uEABVOYbWpagIEt6NVw75f9nG+ULOfl0tHS
KggGxWO3V3MNGhZpgM3MeY/VCnQRDxtdioNAXpH3T8YQPqd52PSvKuyjJ1mI8tsgyqj52YoSZz+K
ayX20Tyai0kvAvC+bPbNkhL4lNtgBKI+o8WsoIBBQfmfzlC6/G1Zp3/SONYPznjxQw3DfhJZiFUs
vcPxG4uh/AeoPn1BQOyndlLJCj8TZ+mFg6b+p7NzsZ/gJi8k1Cw3AC4E6hX3clDsoRONoe06op68
lfBrL0twODOt7Jogyca5WC47sExPe1Z0xN6iE9BkG8s5NZsMKugGDMIE5Q3PNWT6XeYjoFEzKOt3
tInnaK8GMdwJFY5QEbaGJ9D36O+DDCDENB+rYkhEKJp5owkOx4GjIE5rWtJnSA4PQ5L31HZJA2bu
m1iz4ZIvuv/uSF7vUCLS4KkJlaWJHFn11uRL2G7HFqPDKUqRnvctjwvr7oPeb0SiUdcmIO/oupva
hH284Tbux1upQLhRwQV8m0Ex9YFJI7uPILuQMh4BoszaqXoYMRxyyzizT144xMhdG5K9lIoFe6DD
zAcvOv6Iq2vc0Nn3wN++qOlFTkUIqd6oJsOm9IKAXUwMKnt3o1r0AmyQK8jyQqtGcgNndEBDM8Ds
m1+Me7g9o3miPCWVDPFDZhHco7Tm1QkNtPdEAWwilxaYyr5MwOtrqp2Aylq7022Am1Dbwc9uuYJM
Q10RSrau8EBRMebRcFv6AUqZdJi0vWhjwH93KMFjnBRItcZdsLib8w/EmGCmrWq0ry+dGNroCSqY
mIUvFfAoRAKcAnnt0MBqQOrzrWGG3pVZXT1Ak4J9c2BK8LZNnvnTzzmMQfbRjXOVYoSxdWOSEdPX
Hwqnx/9mfEwPgh/O8N+o23e/PQnLJhAl+BT0wPQVoBm9RegCgROF7OhaxiAl4vC42YZRb7jjNJij
BHQctX9nTevH10y7kCY0KiF6JtXgPc2FC811V878uw29/J0OjQu3Lbj9P3k8N+9xVpg4sSB3BJYT
ZZZ5N/mcXmOu0PsAKyPMESPPYXctoPI7JpwO+qYHD+Bnq+qZpiFpizJFKLWQVBK4w4qH9b3WnoGs
pzfTIoE/6OGDca35KdZ9lKmhMngalwmXEQdRQogg2/IfUFl2z5HFmQNchmESfVTFpYe77XLUzP4I
QyBG0lGKYlPImvRpu4Riw9vaxZssivmujU1FkiIAlRyyglHf6E7j9ozjDFe1Qif+ss9Z/cz8rpkS
ljsOjSzUGjyaqFrx36OEE0EIKe1tzePgaZ6Z/gfD0sU+AFx02vF+4vZ6Abx2P+e4iJIxUFYlS3TA
PYqe8u8kw1TNNRsq7NvoxOylZJ5kZJKOVpAIAvNZZDJApQhusGRyOVYdLqRsbuGSoFKaDFVDyMbL
vdgUSVzBkd9aoKD6TRBZbCmGE8rpboi5qrY9fuKCkcmGi+fKz83VOHXDY9kHC9ksaOzZPY+5fS2X
gbUJGBVwAU8QVNyW4eCXaRxjplMPhO38xpPfw3Kp7xaWVzfoz+bpWPOsR//XY3OigsLmKceImHcx
i1noBKCOvgBLg+9naYlVLZPKTgHdNKKR1bajsaGXTcTE5dRP80dUtfObDgufb1ThzEbhcmSgiylU
h9nFrDE7rJx3XccgEb7m8JBeyqcZIbhBA+KeZjn8ZImIs9y6CmBgNigQ99hsuqYumD9k3FSfrRfQ
B2vH5gq80eRmEpl/ZXTRZimcaHELFezqIfZGsMfEZDHBZkDk+TBKDFglQWXhwIdwnKe0CWb9XeU8
zlLwliHyGdyUZaBNDuA0ScewGFFVtHWSG099QD5Je3uwaCuWiHpQ3/rMz55Av1k+RvC2DizmC2ro
BDnMksqWKXAe+KLYQpuwbTFwLOQP2g7ug0tT/RBEt3dGOlyhyhA4FltB+GbXz7R6QzC+/DDAc0cp
+H0RKDpc5FdUEgD9c0C/F+QVh4MkvK4GhdVUl6DQCE32SMssfyjUIZGB0B+uAhCSiyZlwaGLkyP3
CS+AlcRQ+wyUfZA0CDK/m6ngP1jTjd9CCQqcEiS8IM4O4886F3zHA53vjMgQG2eL/ja6mSdeNPfJ
NIr4I8+i8hHJskoLF48vVtGwxzERKoVUNCcp8xasNZ6GAH2Oe1hIWU+veVWre90M008kNIFDflYi
pagZZisVB2E1HfgEKsIAEXAqMY6PqOZ/fEMOZR18TEGLX5nFT9VtP18W5UgQiLYF7tZ5GK5UqMcd
56x/E5MOX12LNLC0o3fNkLtd+Kao70SoimcFpNi86ZDApihegOCUAoDieIs9awZ1CRCTAIKsD2+j
HHApgOun4crWWu8CXTabvAMGlTBw0OVTs0ArrYW+SwdpoGkDATv/NUP9MkHmMN5mGKDI0y5An0Wj
a/rSLv5wKSgc3qGrveGix1+3AYmLBFVJejd7GjGSaAx/YK6GlxlJu+why0zHrWusvRMjeFOgdBwC
UAGJhjZ1Qdw9liaC0Yct+GcBlMWiY9CFXJSNmV5lXfBLE3eYdmgVe1q8eIAUdq9vDNXmClFLmeZD
tTx2ouihOmbK735H5F46itWWESoIuWR6Y1zj3sghNpI+sirFSfTE2qb8xee+jtOs981lCLKBK1BF
NVcdNKjeKPb0djTAuwN7IO8dZ8W2t3BDKA0VG9U2DURTbAiycuU+KKKmKcldayfcdXKptozM1QeA
KbTYdBBGopvCZnmqgfG7MpC3uEXFGMfNzST2krqBf9AhktqS6+k1luGhgBxUWL+pPDjowDof1XdI
UtZlwfc+GQG7btoG5phzkviI9x+UAdk0OkkonoAD/nKGVBr0FUqQuyiOclwqgYLgSKvoWF3MPR3e
TWTcpx5rixBc1XJbgtD9gs24djaCRO2tRD/7wQj+nWoFMb2okurCaV0jjZ6i4B7WWcQJpchZavAE
PyreVze4kYMbPofDZQ/zeR6Ygns+EAgHm7wNAdxjMWBToAnxwgCDMlHmuXCPdIl4ySzAa0eSKiN5
8FJms2cuSFaQ/KLxDW++9wxlp73yPFsqBHcjBqSR/iLb4FComDZiUuS9RJPi0soDWxUPafGTEtvg
SlsG/6n3JZkSr5xuZtLFFhVKg5OKOAtqom4Eb/QzmTHJgWTZ4C5kuu7HOkEpg8FFLBIMTFMwVf+4
0S/txhCN/O6QDBUJdSbTFwxE3/YqaCiMLSbdxDZFFluJcT+BjTINV+xKah+5Cu2sL39LzImFexfV
GU9Fx6PuIoAst9542gXNlSqVvPDA5ahgmnUOqZuhPUSTIWJta8Eo+AzZ5wJpadWoMn8G80SWD9AI
krH3j23ArbzNmV/ijILBRCdzBp7w19CDC2ANwd2IdBR4Ix1JLJOcs4I/1LRH6AXX68IrBtdl4aKD
cNyUoUcfmS4j/gPKbEibUyw/Yi6qkRddL3njqQdEF3HEcYH6+hsmilWWlHyK7BXlNPIvrfYR0Iiy
cXoDjbrRu+XQfEK9qsbB33cURBkXGN7voyuGuU/xrYotUFAuUxRYwPqQ7kOhvofs3IQVkBMi4p3E
qaggZR6NWDu/RuoJbuwx2s5tXIJeOJe6vY1FNz4RDNVbEM+qlu4Pjs5c2KwfvZ3w5lJtxrkEF8gS
IOznlHG95UtuKzwrqPI9Q8zSASMiYm/TxDjeSdBkkD3oEeJ80CpaxEPdhc0PGhcwB424PUvzzBXZ
ruZ9RBBmwH3e1awGMfgELhn0O3pObzF8Xw1vMKc629aW8OICdoYweLYNUF95zIdy34yaP4ArF1zb
iDb6VwmGd0QspD7kG7lu5NbjfTkhPG3HHjI50IlSk0xmjLZdMPQu7aauy2H87mNXhpTyTv/CEFzt
/wiyYGTXrA4yQLllQNGJ9i6XASnepR0ZIDFzhwyVCz8jkMYpa5qgbO0h6O/FXlMQTSLOnMinq/tI
b1Ut4DbkYHmVFgFFeNp3qAIkeulFwxPHRZVComxBcDQcFFhc0b6y3qI+JQ7T7piGGPXTnBPxIsHS
n+ZIsPdE5uQCpMf8sizGFiVmp1ApkpJ3w7YaAAz1JYbMt8XUqE/rmRDg+nyaRHxllmHeuKbqtsgy
YIGiDJGQDg76jXYg8U0Yt7C8w7nJLmUPiCNssez97bjAG+JyXFB0oNL0L6rTy+dIqHqN2NhvgE93
NwEBIrIXuf9YECgSXblmsndOReGd5JjpSGcQW0OvNo/rfYSoNMDwSBikrMHdJic4nUSWYV+mVYTR
layAmFeeCF53xbVD6F3thQ/elcROqBsiT6lvy7ic4sQtrcu3NkRQauG1cyi+yuwBuW54B0yyuFSR
/gW3gWzAFx6I2sEZ0KVOFz6yMe7JTUciLhM0G/Bl0sHyKZvATkkKlBh8I7ZkItN3MoTFDzmhnhov
lt8sUDHMdkWEQRS7hMgk68rwG0eJ/pVhaOrGnxpvuQhQq/4lIKyAyxWxawWli13MIuhNdY5VsAIa
MrA9e0hmr9nssn3uqEq5XwSoPU7+XsR6eWA6QwFKgihvTm0lundS9+A8qDD1AwFylMGzHkVLVEyj
8Buz8KyzGAjQAHS40t5hGEsQ4677GQUAsC4OF54+RCBjV9rdhKrGBS7x9q43RQxhm6H3rm0Garhk
iirkaAr+4KVpsccxqptbeKPhUcKV833Wg42wrpQ7rCQuZa+NIFHXQzzOouWSJ+MCltL9XEMxm8ol
fhBdUz2xkSGl5ag+dl1dvMuF+99d2yDBRzkfeTLuv/kK9Qrga9QMFYXEhAY5OZPge/YHG32oGLBb
yXrECchHXlveLA1iBYn+EwKN8R42ru493bYvucjV/cgmmSUNCdT401cqpmmAaOVbH4f2lrJIvgkg
DlI+VgT855aggSCZbPYS4pRpUNNqSeyhvg4qu0Cnrg/gfl3gsYRhFDOZACF4jMK5bFKgpsIWd5k6
sPT0GARHGI/R8i0U7nCmTexjcNqvCvrdFn325kT0f5x9WY+cPNftL0IyYKbbmnpOZ6yu5MZ6MjEa
A8aA+fXfIq+O1HHacFQ3uehIdmF7e9h7DV26h1Az8j6TxKuNlmN2EwWC80M9K8hnDx5S38dSF4Tv
BlRRG2S9ZDCcJmQx91xB8+kwx9UojkFUFvqRQ13P2XeoDXQHAm2l6oQiyvQpJGXU3cWQLy8/l4ht
564FRBq5spEk5xEChvycQ0+7/ApWv3MqXVjkAFgAKUBZpeF7B7Ckw1jlePf3vu6f8xQwdqcLxDJN
ZfljyimWqvL0MdN5JQ5ZgjeEVDmENtUM0eM8cOMvXj+G414hHYYks0r8EO/3JvuAvVL0x3maFTmy
3hP6luE+N+MY7wbst/6Ml3R5bDwdBZ8D6aZQ90hZru7qPm/rJTs9MWwaA/3S12WnT06pkWoovAa/
FQUeZGJqN8LeXifUf05dJGwko7hTt1HMj12cIiZEj3/g0lqnR97h/Y1IWtJH4eJEkM7dXPyW1eym
+yYe8RJGYs6V/8WqB+UxSdWD9ov2q/QaHLa80XgvB02hXtQUSLx4evUT4lPTj5zBrUPOSOJOsAk5
4sJOSnyBQ/ZiRiJpckexdzT0w54zSLX4j0hL5u9a4S27kAO9sLTGgeVCWPimFFy+7/SIlRi54TcW
uzjrCzA2f2YAyJ4EcptPY7FcKXzKvzgS985dO0D5Eut23LMYVnG4tHr6dw1vV6y8KEA5BieP+IYN
H/eaNlDVZweEO3nAa8v5KLoaubtulKg1BaJVjxLOXRAqUQqZFsGAq29LB08dUQryUaVF87Ee6+Li
08575zVw49pX0nE/Zdg8ms/ZPNb9rsfFTd1mRR997dOeIKOP3EIhj7ry9QdQMhYBgDggd4vd5Rni
6O43FP/mj6NK5JFDkKc89Lh8+Lc1R9Ixa6FDjjRhvQhWTb1P+ruEVDIPDu0MCUJfLc84eE7BJi2H
wmiLe7QfY4TwAjx4VZ/jYu92UfdAU0/dtI5GKQKUdLykIHNejLca6um/nAY74k7VDQSgUofOD07S
RfSAzJSjd10A/Y50YMVvH1WZMwQ+BrxcS1kA4ojL11d4dwdin1GvfUwjvGJvdcaLW04ZLCkmFtyh
METrO9iU8GdVDD4/ZU6XF0cnquPhBgURvI4avtTnrivkGmAJuD9DHDUAWIJHAvU1cID6Od9ijbxJ
P0U53cBJkEQS3EAkPVWzbnd+VJ1KpPAWezQe+NGuLIaTAzT9dV9iIJRG2GZrXvhw2xjxMkUtyh/1
10pFeIyvd2Cr3xvgCVo7tcLUByew137jHXwYHXmhKr7dLt/byuoGhgIPAKBIy8Q/STZ9wb222Q/9
Jl/Qhg0wMIcdVOnSYpLBCRCib1yVizEhLidqSHdRqP8bo/y6mTBZzTKrKzDrs+DERX4omXyJerpB
47GATExCsyaqzSGjQE+cAfvBlyMGZwnI7hmAIBs4DVsfy/i9QhvyIKyqZgBIBqUydQxHnPr5DNWO
ZEGjXbWUTBazUPBqEZz4Jz1hD+EJ/7oge1GDfHCV+rTeh2UtmfRlnaes6BtEdj7D8gjeKjAh5mTD
xs/W+PL3V2M0BIEHrwRkkfG+6/ci6ep7+FxtRZqtdSOUOUFd3XWn4ARdwFuocYr9VCPhvz4utuk1
whiDLJE78sMTQyZiJxIwYaTTXxoWzhtwTNvPN6KYgDIYyZ6GJ50k1a4ch3Lv18WX9Z9v2YV8I4qR
9OgmEuPnC8/FI5Tikg2QZ6LprumzqzxnvNg09ZBNGVe1QPkyl+y/liEvHVRkS33HMjymoYd0ijps
AAAAl1B/UcMyuxOUwtaHxzK7po0HVy2M8EIwnhb+RcmK+oCcybALqNqyc7BMgOnloRMZeano/vfz
Y+xsCzI8V+KxycSWrZftK5a/vwqvUXLaaI5zoOQLqSrBGGmIx+6dCmnu9YGyfcYyO6+6kG4TBYUj
gqX++X7Q06Hryp8UaFVcmbZo3pYTxzPimMnIhU7v4J+YrD56tbeHVvOZgbsyzJ8b7OQbG7ZtQRkR
XUJGtshBgIUD6+D8Csqk/uHVabUB1bfNhRHNMhsyoF+WgUo0qlX140I6q4Ph/fo82H68Ec8ervmd
Ji2O/KRCLorgSEYa8/tVjZu2HczXeIVzREMewBupRG7/4C6H/nWtL9e+10uIp6oKC7RO5PQhbcBh
iDooHK03bhl2U2MiT/pshm+Of2qBT9khV9DvW+Axp3bTodGyOk2diRGqNSStdHDqwvFh9pHmwTkM
f919BCpS5VwJFjYtOfwQMqdx5oC4yAEgQhkCmouR3GrdNkxGGOddEwBVqZM/m+kCOOeR+9KLq+fY
COG8igakYub4hNfgBTSSCkWIaEsXybIHuUbgaqQTsxSeYMBR80edt4/hchNq8LDn5MN1y8iIXphk
JzoGlPKEHGl1ABB23JXMT/YoyWzhki0RbOpN0IGoCGldsL9L1Gh0l8OpdlP10DJEptwEMtMFmOsF
YFV+jJwyAZktuxV5/X4bbmt5pZlyEyiAoj5IOXCFTeq8Z3HzSJz6febTn01SH0haICPH9uvTYRkr
U3wCOxvSrLLDCZO6eXaLApM8zWH5+brWl0F8tSGlva5dv4piPDz0Akas2LFGHvJ0XetLCL5qvegL
x23phN/uwj/t2LRJdIwy8m29dctuZJpveBKgCVXHoHVwHp+iXH3yJ/Wl6fwjkmffKj/aOG/e9sX2
IGX592fknsjKLlg0NAcHWblS34w9PzWt++t/nTWPoz8e4rl49hGIM7+O1mDqU/CiRb6wCmIcozK5
VwNqwq4ut1STbevKDPOQNfNYZCC6w7MaoB6oqTap2tI5tbVunNEQuRuYIxHhOem/w9uAHdz4SlpA
ZLpwsKIImiwI/VPRDuXOjVW1B+PkY5r5MHqn41WLF+pyf896UDehmGkfnfyy/hK22AaBO7rKfsyL
TIWKOCX9mDgBWAekD1AfwnthGK9j6AHN9fcvD+e+mHuZwjF+ij7nIE7u5xFAmvWoe3tmId38d+Ni
DJBxZ4qeUJGiuxyg+qv37sj02yhQNuIz1LVRhwW0PO/4Td/WOUAG3n2EutnGRWkZh3+pEpFpuoF0
eATAO6OA3/sv7XKrXnIJHRkP8LV9uW6YjIOaoETKEsUBBAJA7IgL5Xjjl5tfYJsEI3gLnw8tbWeJ
car795M/T49eJ4prdIOxOI3gZX0bA8+n0Hrr+i+e7rqHwQEu4KqRMeUviCYTJPwEWo+V6O9QmssP
KmDkvN7826cCyCN/r08KOfAZ5WQkNeck5bsJZnU6aIN93YrvCZXjzvWaraezZRri5Te8Ot9GVDqB
oKPoK608/1CncXLE2/bz+pdYlmlshHEFf2+4YDK07lbxrwgwtP1U+kA0h99Cx984RN++ysBz8u9P
6Ek6z0noLJ0MZXn0ID2DaiV7B3Ab7ASDXuw9JP5pVV51qEWmHQcwL6JCfw2uToBRQR1wBmJKVlva
m7YZMY7qqfW9EmYoLVCTaYR6htPLDgj5KWu+rE+KrQMjruOhjcIyDjFevYe3IaqcQMXX80aS8G3B
VS+KjcBmKdTSIB+L5vNAHVEt2vMxPkmXPkQZf5/gpjnop7gJH0BNuir3Fpn2HJ6bJrUmwIkCHCBu
UDkBJ8QP9HF9vCzry1THYEOHB1dco/XUA6jMdb4jYA7O1Dy4GawrVerdAGxzWe/MMjmmRkYeiSFy
YMf2k3A17eBpAho5Cuy317VuRDttQSCohqH7WSdDvB9c8R1cVv9wXeNGsANdlHEJI8efchgvNAae
rkiANVpvfAnmNw48UxgDqTFgXX3X+ZH3hbgpFHceoqhkt1njJVuX5CUA3upjmZNXe2HV6dZpSZyC
UzK6v52oDXaLRmQbLOkZ0Y07r0BCWtP+CLODfZL5L8ncTNiNxYbWjm3yjdAfijIZNQgiv5fjZQ/8
HLAmRbnlJmM5VkxnDjGBjEACL/8BQuWhQkYFS+EdSjafF32I7Y+wdWPEf6nGJPGBz/qtcnmnHfWJ
LEarWt0uu/DspFv2x7bBMo54hTMLNaFOf5+ITlHFT3D36cLreLuRqaZRCTrnui/pDzmzkxvSIzIJ
oCiU2XMYJGJjUVs+wVTSaGDalUN6JfheEcDQx67+AbGF4rAeMW82DiVbYzEBqFLwJG/UOwp9upsl
c/BHK/e6xo0zhBaF1GmMqybcPJ85bEtuwJu90qLQ9EYvKzE6HCmVCxmc/IHH0XvVCOeaswLDYiyb
MoXkDYci94vsh2mXjuBFFROIJ+vj8uY2Rf+poeTw5gohYxs8pRNqKb/TJChj95TI3C1Bsyk76Ohf
s3bQ03Javdqs+hhs6SZh/n/A8Qa3QZYBUQM6ZtNe2b5xVDCoVHcgEXovJQnAFChasBXcyeFbv//N
qyF+v3laxODfiATmG6AMAKbM07H3j6E7z/1d7wDFdMjGOJ2u/Jhlul4NVh57DJ5TtfOFNyGqx6Rq
pvk28Rrgptbn/e1bDz5nicJXPSjAsbwZVJYnGbr9D7CRWp+DBaDBrvKmOcF23uYJJL7jPvZTqM43
UKsE6RuY1mLcDzW0tjYet7YVaIQ9S3Qr6Di4LxwAu+IQsVLdT1UfjPuEgeW1/rm2yTPCH/JRvM8x
po9x7YaAf40Z8KDws9z1YPDjXqwJyIvrXVm2Mc84TiThE1hrifsCjCiNHmmhOn3U0wC40XUdGBsC
togKYJzKOXt9jWI2c6DcVrQNI6f19i0TYpZj0rTJs7GmJXjoBGBKD1XzvoucIwxetxIati6MvYCG
BFeXPI4/x6EbPxEfiPnngSG1CE6mVlc9FWlsFmcqNSCjAYDhBakTefJgUXp0/Cy5bp7NwgwwrwQm
hF0Jcw4O9GURzcB2RG2ypcpkWUdmRcbLATaEiSXWkUvj8SEcKhCA01GBKLE+z7YOjB0g9oQH9rsv
7qk7+o+5oOKju+1dskzlP3dTDL4R1hBTaEKZx9Clp7U4BZAxOkUoLR3ZAAVw8GKmxxKqqztgQ3+t
f45tTRkhnhZBUobDxL4QBXD6g2o4eL3ad0nwwdE5NEyu68YIb8GqnGW+FLAdjMQ3Qmn8lPbcf0xT
l/13XRdGgBezTjEZU3EBorH5LFRU3aQpgeRC0RUbj17LfmgWbOLWCZFLz6sLmBL5CSDndgfyTHto
sQ9X2bSVcrXMiVm0QcU4BzGxrS7QO2ghj8XBRourr2p2r+3BOPXHEjRi3jbFpepBZ2Vz+dH34hDJ
161qje0TjGMf/ixxn0ZDcXHzmKp7lIGQnwkdItgxdPJ52th0bROydP/qOC6B4qrcPhT38A4eH9KG
T8dQ6fiBwT0OKOx64xy0fY0R8zjeGwkKaXHxoGV9x0FuPw5zN9ymbr91GbZ9iRH4TqHdkrpOeYkD
3wG/v2T7AvAZpG3830nXbckd277ECHfPm6MpG+bqAlSFN2D7xfa4bwjYmw2pnI/rkWjZIokR7O3c
5mQCdQZ7/ODc6VB9kl6cXfN4pmDp/T3lHvWygjld9JjqpusB5gYNPv8kHcC2tzart3//P1UbPvhQ
jnN6nFGJ7P1d1XdBsxvmQJYbu+Hbu/w/BRu4EjH4BoGdTX2w/VT8HvzUBzGi+Fuxr5TD0AMpkOyq
i88/BZySwll2aiR/Bwg0SEQyTZ/9lm55Zr69oP6p4Ey949IRfMpLMlf9bV6p/NFT7kvsNt/XF5Ot
g+Xvr0IcdJp5dIaJX1ySvTR8dnZ/rlWCjN5GEeHNTAb9p5TjDXFRsZryC9y0bzoQSHdx098V5POI
i2iXXYeYQj9GiIMrWSdNLfgFb4MJ5O+Fu1BWw76atPciUjKCxZx1V866EegxcVNRVZxfumpoQa0o
XOdXXoIZeN2sGCEuQdHwaYIxo874hZeQZp1I+bFL4Fm93oFtUowwJ1r5S9rH/y/uUGODdfhjlxOx
r9xW7pP0M9RR6EYwWt50kVnmaSOozSpK2bn1p3RHVCdAMa64r0+jSBOwCkn0o0MlV+8CZBDKHWq5
IEo1+dYVzLLdmHUg7QSqZnOq3mkvVsexH/xnFyzgL+sDaYkfs/IjIJLGoVrCLzPlNfjJfb5z8I7Y
qcBNNtaarYvlTHsVopL5XRV1TL0LoRK21wF5JlBmuoWO4hZgzDZExibAZwnuHsxNLgK+kR+EGzyA
UZae10fI1vjy91c/n1aJ01dOWr7zNEnxzuUgMPsdlK5C8Nmu68II/SgvSFZnMb8oWDf9ygoe3sMl
Wb5bb/0PdPffV0Nk2q4D1jOD696S/zy4jIEg7XUgK+6Q+59jCA1MMRUXsJ+FhDMppA2Et4NKmgqP
YK9BwELBELXLIEPXsjG6a0XWluMjsnw0+M2TjsLpq3LHLnvJPc8PPrQNCfMPkdNBaw3yQ+MzGGq1
3vWpU6TBzYDLXTXfYB3PBPRjKDWV5aEa5rFt9x6rIZQDPWTf9eqPVd3zKfuRhtDGyw7r42CbSGNT
4lo605gl/ALmPrgDodRHrvyP642/fUH7p/iUO0MAzxXIQAmIDe69QrqgFeOesKsaSCk0EpJXG4vF
Ek7/FKIqDv0mQcuz9sPPuIxEkA8BmSaFQNv6p1j2VrP4pGMngy+IrL6mkPrZg5bpnEDZB5m40XMC
PZJQ/miESjdypZaBMyXbKSjnaQNS7bkdgl86C76xoZKQD4Fsq9MTiHqsf5Rl8v+RbQ9kVEPzpDxz
VDshkwUVk6nx040tzta6sQGROQoSqXh1hgqCuysTMX1zYFr7Zf232yZk6fXVDkQq4oewYgRJq57A
qSXyO8sT97usa3pcIvYAiSrvx3pfti8xtqJw8LTTJzO/pNOoIuQMB64/hbnU12WpIrP+5GGnSZjr
F2caz+GO+LjIokrM4QqzuaRsEWIEel70bl74NYw2FqNAEMzfQQy9PjjR5qXZ1oNx/aBV7AEOSPgl
iLQ6RUUA3QDo2UDjD+izqybCLD2pqI/mZMiTx0XIAqz29AgZxS33TMuKMktOQM27SLSkzdnTDYNS
UPCReA6fwLMXwFiFhd7PagSN9bpPWX7Fq/XbltANhVYqeQoDwshHr29SfYwdyOAf1zuw7CGmkrvm
TbVIETbn3HGfYbgK5T9o67Fd3Y4fqiG4soAQhctyePUh0ImCVAAkBR9FJuf3o4Sy5i4ibNh4aVhW
lWkND60hry+9Upw9vOiPkEF/LAlYLNDD3cDIWII7NIPbFUBleF15TgHzjaFWtmgYFi3byrHZ2vf+
Hh+v7WYGFFR5blWZv9eAfUb7opOQN1ufZ9sAGYHNBgp5XZrU57AnFQBXS/Va4tFSYUtc78H2BWZg
N1nm9iRLHkeJoiOpR+erXw/+xllnad3UcJdp6YBWvtxAokVVIup7BgHPYBo34sDWvlEBECInwcC6
4gytBTwf28lVHajF11H/aGTKt0eVJ8XsuPzi6/YH5G0WAbJq45ZqiWFT9hnSitoBzV6cIffb3qaB
cwcpQnGEg9W7MN7yqLUsoGD5+6sAjqlTjgHh9bkdY/5JZXP5gS6oNyi4/LxqAZn68HQItSiztEad
BxohtKiad8NYbhk4WjJDpkB8rBpkZt2KPuVBljtQa+4h3YK/Qe6C6TJz5Ml1y648hgGkJ796fl+S
YeOKY5sfI7ahORVD4GYSl5Qj4dx7oJ1k03Dow3zYO/Gm865thowQD6Xs+DAX9ImAnfmVdOFd3M7N
z27czLPYgsQIcRaKBLBKkp0psivJvlRymh6hkMC2WGOWDkwlecUTCBoHAz3HuELRY1lCA2Mv4m6r
xGQZIlNMXqdh5sUQELrkDt7T0KfV0B2soUO0aP+sr2LLZJta8nmZOmye2+wsS/gftwOgT14A7duo
Fe9rWpSn9W5sI7V0/yocJar/igg/O6ehrO9bPyD3CUTYN/Zy2zgZwa4hHOjU4Pw+UXi2PseApZ9i
kuhqB72Ljduy5R5lqhxIdw5yAZLyZQyy6bldpPLI2LS3kHkS3yBi+jnoIKG+PliW2KfG4R17Zavj
YkgevVg8LJfCthEPCmC1PeAr0J0BxipyS3Hl1BjhPhYT/AiFm59bgBL0LUTvm/G/ImFJueFAlWCO
30hKmAbuXloHHCLK7rlMoAWUfxBRAOnWeriF1OVXyNbuavwhgpLRxpK2rTUj7Ckt+64PUnrmcV/c
/rkexuU8b0yOJWBM3QM9FyUH/lxcRNS4oO1S+ssd2/kG7tzeo0fVxiFpWdKmBkLYMojSElZfJOyf
p2MDdM7R4VDUZG0dlxs7va0T47ouHU9hWRXBGWqXXO5pJt1FGxDq80e/cii/bkJMIYQyihho5m5w
xlkGPcCqcW+KeROGaolMUwIBgrQcg6Whyz8O9T1sD4b3YducR1QLvsIDQT65kKq7cvKXJfdqG0vD
yG9ZMWT3JA/HYwxPhydgsOb33sSKb1CriL+s7wCWJWxi+VKlod3GpTij4FjHxxS6fhJSyj1LD+sd
WGLSN4I+hbuCn6lkkdqJTnSAFhIH7TCsuydR1Dexh20mwB+K5iq/RxqZGL/WHdpaBrN/BkEJaXUa
I9n9YQZmpb9ykRlRD1n5Mp88FZxjPZELjkkIridgc3sbU2+JFVMtIS3jiSIJGpyhHMkh7zdriKjp
Hnohx0KPWl8XkibMz+OVDzB90ZwZNKH22oWdUTzQj76CaM/61Fs2MFM8AS66mosS8aKpDu/DukSZ
a4imT4zwAiINsbuxxGz9LH9/FSvCT2BX1lXN/zASKhRfSwVJvFpkCrjaLXKGrZdlul71EldQJPOq
OEA2FppkvMAGMxZRATAy2FgF3DPXB80SLybcD02Oc1157hlK4t9EmOOSkTyViA4OxKQg/kOfVh+r
SGwcmbbFZtwAQreaswa440vPpmBfQB13J8vopxOQ3+vfY9lgPCP+BWQTYbMr3bP0VPII/y/+CWL3
UPdcb972+427PVeyKyBq1FxknqVPXk6nu7rpOGw//K3yv60LI96hdM86ocvwrKFx+y2EcPgNdyoI
cE01NJDXP8OyuEwoX57A5UpnU31JdRi+JAWhnwW0a6HNWI7ffWyhN+v9WFaXu1wEXy1i+JO4qdMp
chZu+i0nzT13up3GhnbKu+znck2K6/ipZwC0rHdomX4T2tfmfkQhWYv8UwDNiINXVC6/dwrkLDY2
GVsHRvCPkZAQ+YT5QIgsiH4QMEYogIgNePly3RcYcQ/kkAY3uwrPoYboBUudACQRiLJd1/ryWa8m
hLuJ6CR0Au9lgCM3n1p9qnKAvNZbty0rI7oJh0dHSnhz+WP9kseEP1ceGM2kgIx/PdUf1rv5o7Dw
xsXbVF4Iaz+MUL5uLpA5hBrh+H6c+N1YTgx2i+I9aSEHVpXkAB3pmxZgkDjJvkUF/ne9e9tXGnuA
9oNUjTNeTGBP6lMOQ9swaId7JDZOoEBeWRA2dRnGoUOVNmvye2jwfWVK3qUMAbr+BZZFbKL8gjia
c5HHzaXw6e9B5f3R8TYLC7bGjZin0NqGiX0szipdPJ9irhF8UI2lP6/78ebdfuD+HAddcB5FmZzi
2dE3kXsVa41GxAhvHXlRBWuk6kwzwp7zDlL0Uxx+vu6XG6HN4XgSCvAtL3+QMYkHfyqfxlu4YMu5
YUowhHMEFQZoRV/a3sdp4WSw/mHZOEBR2tsk+thCz9Rf4ChFUIiNlucRbiRhcAwblEIex+GPgncV
hM28AxQAxmIQmOUdbPwgYgW9WGDlZPGYdrImH4cqy5xPo4ZK+GF9YC0vJVOdAVVrwBadpr7EPuRR
bsK2DjqIEDaQ/ZyUlzw6qo2dAwlxS1vv0IaoMQGA6ZwyDtaZuMjMm3cki8IXJ4xYtYsY1Uc/Vpc/
SZSW9sUND+vwkfXwCFjv3DbRxgUhY2MMGEfWXCKZzjeVjuipLtmOoLK93sHbERyamg5tFUzuxD1x
iTMYIi14hs8E+uRbcL23f3/4j5jDHHQ10nP1paNh804MdfVVsPS57ZLitP4Bb+/Qoano4NVBrwNf
8XMYDd7Rc6uPMAOCh0yPHXQqi61H87Kj/XsMhaa2A890jNts1l7CGWLiooTYmedCEXRR1lQ5VUfJ
2T6rh43MydurPDTVHigENpJ0ks0Z4RcdwgpQLpimxHsCy+HbuUluIfApj+sjaFsCy99f3RMgNKSc
Rbf5rFooKHvIQvyYUxcFt+uaNy4KWTgqAQQ4vCaDyD+EcHl4ojHcF9dbty0w7+8fDwML3HPgNndh
o9/7e52RJPwwA95CkAwY3K04tI2RcQ9gSI5SSN54ZzUO+QH2H/nj0IbhxkfYWjeinAZeWZVC1Weo
Y8CmAJ8CojD4qPwqlDFkjo1BAhI+rYCRv8AD52frigLIw/Lj+gRY4s/E+3lT13qQh3bPCs/8e+3H
Un3E6s38e0bdWJ7nPEs2Qt0yTCb4j1a5DMArJ2cVldMDWaqT+4YNEF6/7lOWT3wVCKSYgiqDOP+Z
dmHwwHpVIhxyf2i+TpXH5IdJAC210ZftW5b1/KqvsPIXC4WiwcbI2DMAmvUZt2e1saD+6Ba+sV2Z
cg8KAl913YzkkZde/8wd5N1v3cJJ/OcMMgr0t6rDKZhvJjjBqBcYwUF54NbzqPwO743F1E/1XFe/
GYsmUNbiNinpFy9xcdKGRZbpo+PAIfhDiILUVEORfGDKxXzoXHzikxqbz76b+hR+gLPfdPfelLFo
48Nsw+b/PWwxVx0sBpCxbP3RO8rGTc8ugTvT+gKwtW5sJov2ta761j0DweTfQPC9Ci94jc/uZb39
t5/I8NX4+9ePkS4HAaYtHD6BuhspMpZjkj3HNZl3rShhPjjHt34Y3PXkKjErGpoqExJZiyx0ivYi
krZ9Zq0MnvQwVof1D7Lsvia4L2USYpYs8M6wPSwoTBHYmN6SAfI1+w5abRvTYuvFeGXMzijxCk+j
M7JJzil1oSyKhTncpUW1JTpl68J4aKSiiQHKCZunIcQzeaizXzDGBReWb5ZBLSe6ieiDwngnKddI
9QQwxohhGnCRMUtPHh3VHQuc5r6PNpWDLQvZFJ4IMgJfQIJLsjuhEn0b1HUUfipgvTgd1yfe1sHy
91fbFwlIWo6+38CMA0yGXcn77DOMwOBrsN6+JVIiI85d6HKPIlLYHhlUm8sBurUkGo7w9exvYUyN
c6Z5aDQ0sOYeqsjrfdq+yYh+FXNWu1Pkntv6AfzuF11P39dbtq0uI+4Dn2vYxOAF0bYJ/Ro7MZz8
PNgbzO3o/1zvwvbjjSuErEC+kLA3BKkLFn6/hR+H6kMLFZ6tI8XSgQnwY3VTRISkHngF2mMHj0uc
DA7Pio0br619I8hzmJAP/VQ3F9zlB+8QuVHAPzk+u7KAF4ZGiIesBNhLDPP/bg86g9HHWG1WVC1T
bGL6wmKsI94EuIeKccwOkHKKd0k5Z90xw/G6cWmwPEVDE9FXtr4femUnnzRHqq0NUPbIPRyEpe+r
GwlL2gOF6PZOTlx80K77UutsK+VgiUgT7TeHvCf90DWXsXXLzwwWWTAXau5xuryvp47tRhYkeyin
wH5mrMFrumpZmxBA2C8y2ioRnkWPat+xpNCkOHYTbLDX27fcXkMz5osEzoaw2z23nf+SjuS3SKDO
zGvxCCvn9Ha9E9vaMMKftTwhcGqpLyPecXuQMpK918PiHu6GW9/xtlYmDUMj/lMCZeMya/W5JBIU
Xh4emOuNe7EsgDKH4LH2vF8j8e/93Dn3FZ6SNYM41PoHWmLXBArmABOTtJfIkED8K9jnfuU6R/ib
wKDlug6MzYF23ZyMFKWkNgagcofFX2CLIHyLNGcLLBMqqCcAuYoRq9vXihyqhbTIE9AuoBX5MEVq
3g3wh/w0uuwrboX3/x+pX8vaMHGE3tgOwwAyyUVrhz8TCPQVu0bFNNqNvM2uvDabQEI8/VyVwLTo
okoJPi7MVO+KpJk2Cn226V/+/uoywIXiMI+VEkbWSPPsFCcQdKm7PNiIn2WW33jMmDDCNoRiN+wE
5ZNAsXJXVs371CXsoIr6q4BE7GmcYVzYqK0Xre1zjD0BNtwtg0OouCR1Wz93cdb8KIBXOa4vZdvH
GJsBEJew5VWefJL5eKIU0sKjpy5LBRauUA9advlharbSSLbVZewKOdS8maA4lWCKTJ7h5UHABuXk
gftyi9poGS0TPghrPh+3P0CJvKBxq91M1F2Wsfn3+mjZWjcCv0cGL52LRlyIk8d7CeumW9+Fkex6
65bd38QNIuMiSnBr5BPUIhafzuxnW4j71OsvSbpZKLPMATWyCrqUsC3KhvZJ1dDEBPYNzoMFPDCd
ElSY9e+wjdLS9asA1CxMaqfA/ps3Up1UBQLrslVd1/jS6avGW1hRl/Cq4++Un8N2ASyYVm2Zs1iC
wQQJ4jHfzrSN9KOM4BYVdqG8TUf+Q6QpyiUVMLRJPXm3w3K1WP8YW4dGbHs0Rk+NRjJyjD/OA3yo
ZQtWbKwhZdZMIWwR+XDYlpK2dWcEuwLMMnMjZNdDL/+phdyJGFpsUKrG4+meOXzxCf65/mWW9yU1
Qp2LIGujxOXvllsZPMcPiw7GAu5QmfeyDYGyXANN5KCrq5BHPjZHWrjVvtLQLu0E9D6TeJHDhwOo
l8SnRTTPS+MtKKlleZswQuEkec36vnv6s12qES90lDVPV42bbz4L/KxvvKqWT2DHJHAXzWCfK6MT
SxtI1vbwZUQ6Zr0ny2IwEYSpn7ktRybjUXdARYlq/NDK7CcR1Q829Z9qrIyKblFnbH0ZO0Lbi27I
A+wIxSweAzaN+47HZxp6N4IWz+Pco1iLSvn6h1mWnm/sEMRHKrzVTD7xhqkjr8JfMoBiIhyw2ts+
IShbQYVwvSvbUjDyAkp1k845x05HcrGjEdf3zSDlxmvANmrG7sDKIZJgq+rHlipY4S2yOEvqYQlY
wfxwTxr6cVnb132LsTnkOm7gI4trzZ+D4Y9NW6u2gAu2gTK2A1H0NQAfEOXQpcduwOcddlmG8s76
T7ccnCaOMAqzKaAsxL0Cot5HN0zbfQ+pAWxnveQ7Xozu+bqOlpl6dfgI2jnpmIzyicg42YeI+v93
SsPZ9uN6H5YD2sQSQhUhLmW7DFUNL4YQJkyHMHHqXeP1+eG6LpZxfPUZzGVj1w9O98RFA/vktIO7
POgc6bnV6bxBx/ujqvXGNdkzYl53rTumM+meWDV46kREVvN7Ps4u3nmThNbEFxDqC9St4RI6MshI
ypQWP0gLTfyzUzWsZQcCAZ3uCE+KyPk/zr6luW0eWPYPHVbxBZDcUpJt2ZbjOHGiZMOKnYQECYDv
B/jrb9PnLhx8hniKC2/kKoB4zACY6ene5dDedlagWqYp1jwEtQqiMn8UD6PqoLsJsonUk9VhK+sE
1fWbgGhGysaKgDTHQxSFrWD/+iMnMj5fXj/TftccQ2lLxKC5I89W5kGv3k1e+8y2vw4zXtdTVfUr
DymD/9FpAxO7aMcODARnOxzOE+K3u2ieQKVbVFCNuFpydiAeC9sdz6q5uro8NIOjcDVHAXYjLHmB
Gzbp7PY2VEkyx7iSgcn7cvump7WOPywCFUirwANhAXDJWp0hP38HojH31I+jQugYb+1AkScCHb2b
AMRU29yrjkcsIl5bfTeIh3BRyfUdXDDBz7BibIZZ07GHUG5NI1558ox8YfS585PQiokHSskVh2Fq
X3MYpK7SLoMAxnngkuxZkZU3YcHX6CkNlzidVrCx/MKWnQtIqCz7nVXNKUKG4e/lnFvCRFkT7d6u
CKVvb7zDOctA33lAmjpu1HiNPBduxnbuCLAVD4ALv7zJTAPSrgV155J8hoDSfRhEv1sOGucpVa8J
+CX3vpz5dR6i0ki1c3rK4ChWrNW0RppTQOktmeyOFucBAtQ/y6DpurjMiHdzeUwGn/kW6Xs3Y20U
jj7w2tnDmPGvy22xBIb23kpdsuKUTd+vWX7IGwj1Jgx7rEWBiWdx5wXYlrWKLMPn67hD1wbvTALt
ngfkVJ/Bx1Adyirvjl5LwvOmCdKJBYORdlAEBAOV5Tke+177qPt7AYlrOt0nPbSyH7d1oz0QFBul
BGMPHlbDooDKB3AK1xAQ3zuyqP5e7sOwFDoUUQSJFWZ2X5wh7lbcjqGTHOlso1x/W/PLGr3bSqIT
aRgEEudKYfvRcaok4880LMk2llWq4xGF1QruBCEWm6CMWDgsOUR4TV/+eoNx6zDEVpKkRIahvl0i
ZilLTiNNoysfkdprBO8fO9Sa7JZ/Sch/brM9HWQI0PoYlSwQZ5Ri5DGzKigohCDgiShfu0Kb7EO7
/adEQTMemhbnts2KvWPlzR+ElsmOonZ4467SDDwofZxQuPmdh2Yk6XNoD+DiBIE+SYPPl5fm40EQ
HT3YhryYOhDOnZPlweT2zQm3FnFCTc7ao3k58P57qSU6gLAUOSR9Oqc4I2bd7tlclskOdWT5Sxhk
7dmuZ1tuui8QHUhYgKGt7CByfwYFh7cbnRkrn1Yh/bFtqpYBvrNBcBZCem+g/GxPdZjGKkVpVxVw
a9eUlvhzuY+P3QjRUYMBTfuGS7Ww4aRPgKPO1x4sf+W4MK3E0um7AbC66yHb2/Fz0dGnokDpo0JG
+ChxMlWBV654W9MQtJO8rKeeppCSPU/58LvwkzhYLSUwbVbtvK5wG0z5CN7TiYIFB7De8mgnCohe
3As27iHNqCUraddCMeacVw4ISWvS0mFXKLHGPmUagmbRdlHyYvYDDiwlaQ/Ebbwf1YwKm6mq5cqp
algAHSvoFyITkI3APhXTM9QDya7HM3ElwGJIUxIdLchm0BfLJkWmEA570b0JAW6Ou7mprycq3MO8
vBF8fz/0U7vrCPZXBtL2/WXzMMyejh+cfek5DtKk58Ej3T5zkgC1Sa0IoEHgABx5uRPT/Gl27uIk
r2SXFOciGOsvRYaS8J0sslVm9vBjh6gLR1lzA67DRpZnp7Ve24UjCqC48xKZWt6H5cyKOPOqbfBa
ouMIXTAIyTyz+Xn0HW8/j/1I41KhsIvMpFrxjKYZ00y+dYB6I9wHdMVDYDR23Y5/D6qqVBuXXbP7
0vb7ANq2y9Oj6RDwL5vqpgyJc0P9ZFx75pr2lmb5KhhlOws/e7B7KHQkLlj0Etsed4Ev10iVTV1o
xl+G9oyKYDhgd0C1GCfBfdf56tqZq/Swae/qcL6c5ZR5yOaeOSIR1xKP8pa1a1hBwzLrPH0ptXy/
6xFDYb38EY7B+Ckqmujbti/XLuklmJwiz5NwjFZ+Y5Gg3JM66FemxTDx/4HuFYHIEw8PDTIhQlG4
fJ9XxSEHSeTKDv34hkt0uJ4I+xBxZlRJhBM9+mzaj0tgqZwgQd7VR0X6mxQCDHDLauVBYDjLg2WN
3p3lgvR5hIgqTlkZ/hnnpoiryk73KHThoFJtVlyhIfRDdBRf4hRFAU4TWB6uDP0EQGVYQhyOAcP0
rU7L+7nA3QE5EEB6m/ugK9b0b00Lpls81stp0cm57ephN+aO/Y3beQ7xMB8l/CtzuGytD26mgWbx
EGXpWM09cW6BtXszR48P7a3jhXXcZP5jnU/5zeXdbRqPZvmppTzW4e+hjcCw3U7BuB+jir7kRepu
xJYRHeBX0uj/2+dSJBB0+dO0ZImS2eInK2rFL2IFQCyWEKPO6sz+NkZtsak8gej0fsTKuDMgvnoO
fCdBBWkPnb89HpH+0+XpM3geHflndxaBAYONvshZeZxRZv3DJx75dbl1g/HqyL/WSmeImCOYtuTH
awgspir83TWjAoqbvebtq2LFb16ztXpu02iWTfLOdsfeAx7Cwn1FgOg+iKuCVskV6DataWVjmzrQ
nEMJoJ0PbhhxDrtmuocUAdK6Wd0F1f7yhJna1857rxyQmvQRjajsml6TlNU3gctXgnIGq9QBfRD/
KAmdKyRzksm5RtVG6xwAdvFAmdW2ARSrW7aHpNGa1RhuY1RzAlEFOaYwmSSi5/y3uyA935Q1B5iQ
rb4PeVRDj4CuHUSmwWl+wPccKttWFQ8p0q1WD2CfcoufQqLksbxyof/nJCdIleINvkPOzOn8w6YV
08mPyraNeF+O0THJpvEpBCr+3qm7l22Na4NSBVgwx8iLjsKZ6OeicL2/04BUwOXWDVOmQxMLu87q
ntYcnKokGo6qqKwrP5gKBBFU6dyD0euzByK6bRNFlm3yzjblzFCIihToWQpnOIdzIbxYlRHf9gTX
UYqsjxrOkUx5ULOvfgBICrkTyjIR7ap0bh+coGu7lZGYzm4dmCgCn3WRF6SntsTxNkYoHF+40FUI
gckyn36pued7yJPdOV3x5AA6dXm9DM5BRyqObQatrJogZsUDUh/SuY/4TW3JOvh6uQODxeqMhwXY
dGzLsdOTDdTgYZy/LqNyaf0ydpAigr7z0ZHb6DmJDlzkKZ0b0A+Ks5tDfErULn0cko31CoS4/242
hQTBMCjceZtGVT/qMLD9a9u2oSN7eaaWA+WDCw7RfFs4SKEGr4MYhkKUVQb8EbWo9tGGdMxKD8ZN
ptm+bYGuvYkyeRZgCttlKPXI5fQXIT9xxWTETjxsji0f91HCpl/rerWmMIQOWnR65VPSuzjiaudv
A8yfT74mS11k2gANBkBLsVvQWU5Q3oq8+F2NkPW6PKmG/a2zIbIqwY4mKT9n4M44JFOQPQLSXl5f
bt1wr9cBjaFDoX5u5WDmR7wfejgpB31UXV+Db/FblVX91eVuTINYun/n5hKZgFTGWd4rIqpQHrhk
2Hq+MRDrL/vxfetZUlu4dIgz7WWBuHsUXJejQ1e+3WD/OgciCAsKHzccXNuz5PQWfVruayJLf0Oh
I+4pFzEnmbey3KYdriMcLcLl3JRcniV6KLsSOrZZEydAQAxDWx2Ay9lb6fQ8T9aP0bO3XUl9zTNI
xmQOHjFos6Tkvi7Ku9wrre/BVPH9bGc3DWSBr7IOdMR+5NgrB4ZhT/wHGAgtvNLrJvTJIGq9c926
r370hQPtvZW5NPWgHa5VopIKIpEwHc+FlgU0AuUYszobNo5guUK823c0AUt2O8A0K5kRN24T2Qyf
W8cb+PGy2Rgcqg4AxAukblrGBNIWlfMF2lXqWQkbFx8lq5WnlMEB6DyCbRI04IR2+RkAGMZ2vHXF
Eyob++eMVb61J74bft02mGWV3s+WqGw3kE56UpniGWj+E/t2pDMEuKAFkq6F1QzWqnMIihTv9Uoi
IgXmGje2EDPgPqhUoCjznUb1i+/kB8dZA02aNphmNpSHKFyooP4EZFuzq0k/3Hp8lUrI1Lp2nBYA
fvfTEJATlcy5rVvw7zEu1g5rU+v6SQr++IBZXnpiVkv27QB5jdqBCMblxTYsg473C8kQhl1N0lPB
kt/hBJF3SuhV3+Jl6FfD5yEZn4P1ciLDJtbpA1vIiXcjgWLgW1YR19BuB1UP8QmIHh4XE9umqkx0
4F/PKzrnkYQ26JK9tBHD3a/zIhiMXZcKVq7VOHWfF2clxwcvDCioL5ruEzR3q++XF8Ww5DrezwZN
cBZGbQ569mB4rAME1XJ/VVbF9P1Lr+/su3Zwxkdyzs9vBOe8cNJYAlR8I4T3Z9v3a3GAvEMQmCmk
Yxzihg95SztEVx0q6OFy+6YRaOZcAz1Dur7MTnnue94VyMBp/nnoKqu6QjHRvJYDNy2DZtetV05d
gcziOWwKEN6FoHSLK6f1Nt4YdYBeK9MhBR2gPPv+mH1GwxzUJvOoXi/PkuHzdXhe6Ygk4l6ZHF2k
/mI2tPKQL+/jba1rZ3YhRSH8CDlXkYUW3eeR44SPqQQL+Mp1zuArdCBewlQ6hQwwCoBWoV5kd+6V
44r5YUlL4ybCt9naf4R+62asmg62NgriQ5A7Cqo/lXKQ5rs8T6ZhLHv4nbUxRCeyWhbsTDvkdhg2
1X4CWRJEBfh4LNwKko3bOtLN2q5w7chGdk6mOt8lrCG7usnq25mjnMOVwn++3I9pW2nGrXg/A06d
J8e2GsLrtJiTX0Eis8+XWzdNl2bavgX6lMn3GDClzl8xWJEVl7X/lOMw2jm4sa2xPplGodl248vR
gw4Ttm8rs3pXkk4WV1EyArtxeSCG4PHbs+HduoOYp8wFyHnOzjzwEZWzQ/8I3pb6Uw4B059V0Lrf
A0dW9j5Q4Gq24WK2mb0Oz1PFLLiK2uxcTtz70Vp2+i1o0mJ/eViGedOhecjk06yUBQ4Pd+L30F9O
nJh25RrOxeDZbe2mXiUjz7EW/EzkVD4gICpu3SyAagHIgFYcl6mLZee9W5i2p1Ul+jk6vkkOCUl+
sgnaZYBdvFyeIsMWtjWLdwY2KLdL2DkAJNoNE8uNF+HlQVnsWLvlNjlAoiPzqLCiwRus7GyrETqQ
VXg9kFJte9DoyLySV91sBXl+LqHBvJdwildNT5+mgQQr9mFaBs3Q7ZSkIyVDBno6nx9op9x9MtBi
P/sAlG5bCM3Gw7FNHa9v2VtAQEV2+Gw3S1oNyIe93aGMeaNNaDf0BdSkUN4bHe05+d1WGUSrplV2
ho8NDifqv9vVT4XNrDnJzjViG5/baaTOHlX+nK2Yg6l97RxHcT+YMj2EZR0/i/Zl7zQpGB+K6Mvl
NTA1rxl0D51HMMqQ7EyrqfvEsyI8jwgdrMGyDPE+/z/sfbjh9JNqhhOU4dj9kqhLbQix9pnc2agu
j0cPXPF2Kfm9L0QOSVHUkyMvvW1wuqXL2Uk7ztmZRCl9TOyqFLs6c60VR2Kau+X3d57K9alIuhRh
YFJ0VXQt577p7itIZY0b1977twMKsp+Icay9asl0k0ZNiWqv2VFrYIRlkf8bZ/YjzcZVCkIvBkjn
WYykeJZ4b9x3Sj5RlaNeCMybz1G0jU8W0a1/h9KLzM+9OYMueSkjCXHIMB0PUV+urYUh3Ic06b8d
COolVtUhXuH25bcKTJcLP8rkFGQfLOiNhaUYkZh7B0WM8eYdpmP2PI84Hq8JzpKc8KPl1NXXZiA9
X3HCHx9VUNvTBhWRgCoy4Qyxm+hWZUutPB3KXRnK8cqGPMVKPx87e1/H5/VlNHo+JFqRLqlvWbo8
oWg4f4oU4WsCCIa9FmrH+jRAEdYaRnShRj8upbjLlPBo7HYWvAB12l0Axr9tEUtfx+p5CZuDIemy
M5g1fXHFrdKZjmEjyLbwmP8feF42o/IN4Pj7ch5FnA5cxWUQQE74S5qiUN/PWX8nu3otD2yaPc0T
sHDM0jTCUdlZkwXypw5lmQsHWONXu9KVjzkyRiuBTJPLDjWvMHdWEdWg9D8HyDzHc+H+iqL+c+aK
r6RM3JhWUEVrlyrNkj+Cyvl2rKxt/lpn6Uul3xUhqrXPbuW3D2U20AQBR9WvNG+aRM1F+Mqza59j
YEDDZTEObRFT14XO8TT/Amd0EfdOIvabjh4d0IfYQUOg7AY8MsrAJ16yPWIUa7thOWA+8Ns6oA85
aH8M8wF5mrr80bYABlWSrNWLLb7lo8aX2Xt3qtViJqVFVAQpl+SEwuwDK2sWl4N3F83lXZDSe96t
UQCY9poO8EOqETTvvqxvRwX83TBOsaL9l17UI8RRsMdo4OzmIPvkLACPPFS/lsTgthXSLge28NME
4gJA1bsRn+OSJ2KK88Jf01j8+IHp60g/JaKJ51WC6BQynQs1BLSrXOH/GWV/7gMIPtdgb5j6jdLC
0Mj5d90CENcHreX9b3/ONId7SLWu1S2ajtf/qPEiCpkr0fMz75p7icPUlkUXo5rxb2WBUhj6TJ8q
H3j4KixvGy9fUwIxHIA61K9nc2sPqRsekwq3HpZAbahAoNW14Jneyo8u7wXD+RdonqElrRQTy5sH
UOG1j23TFO6nnElrji3a+NbN5V4MZqvj/JIqG/KiLqPTKGBdixKI9EAcd7lxw0zpUL4aPB2eZZXh
EdDIIdzTcUhvwHLWHtiA25zb2dHj5Y5Mo9D8Q9LKRrg1isHqPrROgL+NT3nE2GFb69o1QViBP2Qd
gBsNT62nBmJD01XnkWkbJB1Yg3+tBMoijj2yKTyOdfbTHwAkdhWkfnCDX3ttGvaSTteXzBD5Dgae
nFDikg+7Og9xy2HDNDxCJm+bdKSvs/PRyKGedC2OME/izDseUHGqlzvPysvDNAjtDlBWRdUPbh0e
yzL9zmyoOrXR8AxEwJqwtKkD7T3gF73Tc5UExyJphp3vRidfBtHN/+FhbjIIzabTZBo8RHaDU9EF
8B8oilQT2NdCkvzIS/Xr8nY1dKKD3EqUdiYZOEuQZ5ryGBmmNAYL87mOqHdwIpRHXu7GYHM6uk0p
1PPMrdM/CNW9iCSU18Fmz6Fj2+yscvyRkOBoDzI/M+Hw7+D8q7/UQoBGcFbFKres6RTRoW12wtK8
Ahr9bFnqc1PU7ec2WQg5KtAwBwtZQIHc8pdmUPkpEcVvRtcA8aYJ1MzeBy6jn0qwu5VtEn22O2Re
4sCq1DZkra9j2xAqm1rbbejJj5CiFbJleNhk4mrb8mtHezmHrJ2HpH3BYwac6zbqdH4wvhEZBc77
f30imJbdNoVSyIOikDoE9zbuJXSVIcA09Zql961XjzanwwNKvaoduOrzPEYN6HC+PDeGSz3RzBy1
wWKeaTo+jD14anCVa3ZlD6Rfy8gR7yQIEW527Tp4jXmZr+Qg2wdX5r9DhaoJ1gwpoPmrlUaGydJB
aiqifQLk3/gAjNRNW0BCau5HaxOI1dcxaineJEKyyT6pGVIKdpg5O2bb6pAMffuwHl83jUE/wrME
wmru3Dy4dZR8B9d+xkAqPEVrcmeGo0NHqY20rf2s951TUoftiy1R1wL8t/gyZIVa8bemd4mOVaOc
5gthvHNqQ5sNAyiDlJfcOazCuRU7czSEXcx65BFuRlCLd94V0EV9CWov2xpCdutHRcspuNkI9CQu
73PTqDUfkMxT2FmqcU5uGD6GLTB/PdhCvjR0bFfOMtO6aW6gdFQDyjXunGzpdHsRobI4I5DbuPz9
ptY1N8BTyNm3DQKAbIT4cTomqCZncu19Ympd8wL9NIZNOQj1MFaTdcehkbAjYP/bb/p2HWHnF5Ma
04YVZ98CcrANa+9oLa/uba1rQb66sVGHDg78l6kQ0y6fveAmE7W/8u2mM1en2XNExJNkEADXIShq
u+QJimHRN9LRELLwYLuVPDoJqJFe2YpUt/M4vWwbluYGWqoSJijDhpWNhbJ12/ukRuf75cYN1qCj
7cqqYVC9gI9hoEE9F8X0nCbBfNdTSDls62HZae/CIKNvw/4nSo89Hb7YUVFfs0oksWTumh8zBAh0
hB33UVPK88j6lQFqd5UD0M8m564pwAnk4EjbIaj42wr4nW1XG5dEs3DXJ4jsB5V7AvZbhYeElDS9
y9wavCqXJ81wHdZletnssMhpXPv0dqtnI/3qt3OD8uL09zyoNU4w0+Jrxj4iVYX8QQ7nzCv1Je2T
8Sv48UkXNwIpkpUjwNCJDrxzqYVLt9PZJ/D0FLG7PIFY4dlHnjjD4+XZWrbSB5E2HW1XtrKN0tCz
T741PvcDQhp82lhR7OsQO7vJOyDDw+4UthSY2jBCNCgOXCtaCWYYdq+OshvYOCSpNxbntAndePJ4
Gfc5+52U7YvKUi9OLUuAk5jcWTRf4200rcny+zubrCOr6AjD9ioXba63NfEb6R8cr3Wut62JZvZl
QmSqnN4+QZk9e6qpa4H7Wq6BTkwD0A5xVD7Vudcn3Ql+yv/NQhI91hkF2fiUVfzrthFoRk67LGhk
hxHUgewBqwd5Ny3r/bbGtVNcjGoqe8AfTywS7k/ajsFwJ0FxrVam3+BAdMgdC4ooAtMfPboBq2MV
ITpqW7V1J6O5v7YWmYVN4/gP9q5F0QTtKhtplIHfo8yu/ByEfbuW7Fp2yweWrTPghcIXlTfa9JjU
ZAQhLyC7sgOvxraPX55C78zATrkcSCTR+pBYJ1V71glhefJlW+v/ntuX2zDsc53mzlUW8QIwCkIo
aOGN9x1+6BMn3fFF2udyF6Z7jc5rh/rBXE3JxF5GC/K0C3vwaBXVV3eJUckalXOeFTVxVSN0OCQO
uQMJ8Bp/m2GXvvGAvluAcOjBeedZ5Ci6Rbtien4LJOIp9XciYo2myrSHNDtOW173QZDRY+un6U+q
5vI1ytzs6fL0mVrXDLmWtpDZPLv/6+eQxoM2IG4dK4tjOBze1uzdBEHJkFv9qPzjQqtQWPNf2xGv
djjaVwvNexeW97nT1Tce/rNpOP8B1VWRg+SxTY4JzcsbZJfdB2BZxIpCjmE766C6cCqFnc82ewFz
LJD9skzAlpKDfv/rPIhVqL9hSXRsHZtdhuqKjL1QRttnJKLcVw4c4sp5bRrDv2b9PxCUA40B1CaP
ZZiMe0QU7djnPt1FbbINuefrwLowGisI0DrkiPuMvC3LDrSMPTJ4ewK6w5Vwz/Io+o9nBUub5vvK
rJ/bqAeER1Ud2ZHe2VmDeIpIiYSuv1A0ZMOuBZ3CFleL7rRZSydAdIVI7dekQI7SGn+RACGyDXsW
bS8r9c5ISiE5LcrKe6WI9+DdCtol1bkbP3zZZO8at0M/dBnwhq+2BwwrXb6azsWmeDQ+3fu3dVbX
juUC3via4aUatyHyfSGnW67FaFxzfDKflBoUPn22xzTYl9kcRQcRIqa6JRSBDjTf11NqBa6c7ddQ
Od5xzvPkpgDd54qhfWjGaF17nfjE9lKo5Ym/YYYSTZ+D0m6jcrYb6PkGkUegV/Ub+1W2ZfeLU6dC
pJCGK37u47AXml+s7t2umYbMRwYmKf5GeDgsSRma18O+nRDr4JZg8VAlJzI1p75O63jKyM962EQa
jK41w6ZK+vaoQvqStih4Fznz3gJs22xNTzz4IOdL02HwX6wy93d2LYddwjeJV+LTNUN22TyHqqz8
F1RqDfGMitLYbtjPTV5Czyy4hEGGqynTv6qgiP0LBb2aRaBj5cJt2K16oTxEApRK5ib6Y3VCxsNE
nJhn7HXbt2uW7GVQRykUpS+ZjRBD4nTlTtTTpksGpl0z4zmfw2gOZvelnQHnkWHwhwL2sFOe+OH2
Ir+ZG9yQZ0RTshFSJttGpBl3BUmfdqDu9Fr5pGCxSOf62DR1+XK5ecPppicYqmD0wPxs0T+Db52Q
s0KFSHOU43jKwWTCu+oWFIErXnaxqw8OUj3TADmvnuQgPX8ti+xn08kdl93BBpldBMiPqtdKez+8
driBnnMIGi+dx1F0r1FdRLeNVUzXwMchaWINqMa+PGumPrRD2iI2a0QwTgcxy7jp3TgVP1217bDQ
sw20z1ha9ZDvdCogI0GSV1rbjmg9xwAl+xEwqwktF5+c5qrLv12eDoNJ64XvLgfXYhqi3YYkI3BN
3a+RU7Ly0cucfrRtNJNWUJnpwX0xHSx6o8bDNLC4ab6V4zaPofPd9II1k+vU06FPq+M0Vy9pHawQ
x7+F1T76dM12Reiogfn2dEDM+x7g47jbt4dmr3ZlnO3DfXV4oPts//XVj50daL720yHdNfEYfytX
nIdh7vQ0QqPUHLmIoBzAC5A6VdwH3zL6lfVrF0qDHehqPU0Wzm6UYPKasvzEe3lrgQnJldn3y/vK
9PnaCY3a8nrI52YCbFuymCfZEefQg/TkfpZik9ipC3bIf28gWSuQVbOxSJMteZyXbhU3oGy4PAKD
ZehZg3qqIxbSGQubOnEXdFfUHVfOUdPcL12+uzlZFmK5FBgD+KCq30OmkH8uxx7pQdp5K4BF0/x7
/3aRNUnRZR2mJievIKcvqxOJIK8gV3anaXI0y46iIg1Y1cI8JiWQGpr+uCpdE8UxTY92Vsu+D1uQ
V8HXTRQqKEPsoQ9SR4dtC6uZtgtsB8iL0bxVfy2H7777fLldZxn8Bz5DzwL4eW8zFcCkxm/yq31w
7tw85t99iGzt+Unu0pfL/RjmXs8EWINUfktwggV5tRt6eRUNa1NjmHk9DzA0RUlniRFM4rmxeZyV
L034bdtna8bql7RiARmmg1/Vw9+w7Xy5I7kc65XDxvTty+/vjMrr3cKexnI6zEkPVdC/pCjiJF+j
kTRNumayhFAUMhJsGhkc076MC/vp8rSYnlG6Jk7TiG6uQrSc4zb9Qk6P0667/lJclft+k66oG7ia
tbY2ROCCCVMjQ5ClR+W+jDbaqq6FM6eqtnslYUzTVT0e2VjFqs5WltQ06ZqlUhK1EVBzaDy/UtZP
uvHioAf0QbMPSfcU3itD9lw9RWuY3Y/DzG6gh/LbZIiqMoP9eEG3Y714Kpzp69CSY+i6r07RX829
98Vp511r+fHl/WNw9HplvfS9FBpbGIuffx+cepeC8pbRWKzVShnWQC+pn/GO9FIoIh+C7NCJu2ZN
SNzwpNCj/uUAuCXIiKYDVewPyvWfRiUP3FIPfpEc+9BdQcKYPl+zW1VRQvwJK+J292y65Wzb+apH
9VVUlyUJxHSw/eDgVsEOKP0mBi3Dl5CB7+jy2po+XrPbCBg4BbVjuAYVPadWDcoBlCitGJdxs+rH
LMqaEUeB46FtEndQrgIjVOwgEev51dHyw9su4BDxDlAFuVY6Zlp0zaAtT4JUeMCAQHm2F9SBBt0V
y8I4oZ/GNaIPwzmgR/edIau6YYJBTCNy5E57BJNtnDKx8jIwrIke3o9Cp8oFgrsHKEGjULC8m+xN
UkJuoMf061F5oFTEl4fdvT9+ps2xSlYOX4OX0JVraNM6CW/RtMfA3t81u4E0u44V+8yVK12YJkY7
f7MhtCAtjO0USpy9f8fi6yYj0EvjbYmq/mHEIZAGxVXtJV8CXmy7xeqF8VPYjA7x4BwCnuwma9h5
4xr6wDQbmukqf6RhH2CbVPyn0zxNZCXqampXM9pUgqqhW7afDdrNmkx7q9iYBbA14+wFmNREggV0
enYdDQVYltbKmz7eflSve5981Y7ziImWZXblQ7K1bH/5drZT7Vru5WOrp7oATe0z4XpRjh68PxX5
WXCwcmwK6lBdcaYZcumU9TLlVrJr23o/pWuEXYbLH9Ur3uUI3h2UIiOE0as9aiVnR15Vku4k9Ozt
E7f4bRtW+7m+A5H4fos9UV19ZkohogFs6HQgFo8tz4uHbg3R9fHmBBP5v1fwxPGmcghhqi0/suZz
Exy2fbL2mB39OevDGe1GlhcHUINGzG5by5qZ8pL00+zCL1btDZ/uvW3XDlTY/DsTZK4CAU3AJXrz
4PZ7Rp+2fa9mo0WvoFvCgvFQ2zdswGa/utyu4e1K9dr0EfvLzVM0rG4hIX7NTn+cz2R3az2m+7Xb
jMEJ6PXpbg9lDD/ETZJOPyfZHAqvjlEFPQVkJaxi2H56YbqXZ5XreyDgcTw3liraBdka+cHbU+m/
b3uqV6TzKE1aPqPeU+3oNThw9/lVecquwLz/VX2696693S6LvwCkEPtPd+n3y6tiGpB2pJKmH4Ig
wIzx9hiM91O4zaPp9eg9OEfrqIBHI7V7hCu4TcKNLiDUTHUJJXPobI4Hjwf7RQEhoGuvK9P+0Wy1
gam2qCEdD2HdnkIRfJd5crDZtENObc0hG44RvagcVfrE70FJdwDp0g4CYKeoQp1ItRbUNS2oZr5j
U2SSFjhWFfEWGrS2OIxpuQl57lK9jJyCW7LxPExQGT2kFkpNNqG80PCSgXoXWhEjCFFHd8aiRjIO
gxsBF3x5h3/8IKDB8vu7lvuZhX0FVoTD1DW37QygjMOfJ7wEEaV7JTNkQS738/Zc/cB+9drxRQW2
4BxzQz9XV8Vt+jN4GOJr69m7La/y2/CpvLshXy/3ZVhkXSZmKAKvaiS6qgWkkz+5a+7NsDf1GnGZ
RTK0mhThRdDV5yTZ5dm5s92VE8DUuma4DBi8HHwKCJ+RJ1a81uzJXtPaMjWtGe5MURfjcDQNQaS4
rn/5Xrbr2cbv1k5aSzZRJSP4MsuXh2FsrnPV78Js23OP6sXeneMVom5wLlZ9+BB44uANa3wGhn2i
V3iLUUxVnsDXuJOIgQiIm3yVz3qxzA+2u17gTfKJEYCqx0NzHnfJz+Kmu7F2wSHazQ+P4l7ck93n
4PhbvFze8W+Bs4+608x4Gtxc2strxz6Nf/4fZ1fSXKnOLH8RESBAiC1n8NztHt32hmi772WQGIUQ
8Otf0m/jq886RLA9C4lTUkmlqqzM9JHohD66YGo514l+/Tf9VD+0D85N+RAd099brC2W68BEW6nM
qRCU4yyNcXaAi8GNwQjefqbj+ghQ1ZYyhc2S66Z+d0K1oBEcJvQInQT7kXX3FQOvVvcl9X4U+irs
trJ4tvPJbAR34saN5OzrU1boQxguNypOr8iiEqbUMWbkcwuH7+IRMhjTfc3SO5Kyw1I3h7omJ8qX
z9PsnC6vps2wxkmAnnf06qf4FKJ+lNlR5o+Z+9gVny+Pbtv1xmGQTlWJ0KDTp8qtINSqz3gqbzzn
bR9uHAVDKQqlMo0AoRDxsXP8I2hNv+j2dgJL4MZFYjnLTMCWktHg9CkO98yh9zTPu6RJqzu3zHbl
K5Hh/u92C7M+ApcozkrGAGaH7M6ufCU1wVqhJHjCVvCWMT+S4rrJfpfspLqry4tqsYqJx/LRX9VQ
MehTGqQQZ2g/64acp1psDG/xQROQ1RSNZGm3XiArbyiqF/fhDLoXeefMCdUbQfF6Vn1whpnArHEh
lbeUq+XL4ZG0w/elC676xn9QFUDCnXfcZ6rVL96fJ0IWaKrCNPl8V0X3xXIuyg3Xsq2C4bh8zqSa
+IRDH0KNSYUC2DmawcXNKBcbt63Fe0PDexEEzu4IouOTnl7Q2DFNO61iuG5b1sKXa2wzBV/n+Kfu
HtDHsc/gRszti2CAGA/uJinvHR8tWY9iZ2bIRGCpJpQcnQrTaZ6OsXMv91XXqQm3KqayEMFqZeIH
CU3fIrore0hNgJWAlnjnLBg4LKAy0A94guyMZoL1UH63r6s0r/U4YehgPgn/syt25dupCanSWVt6
c4goqc2qs8e82wWEFpd3hsXjTUwVTtk0cOIcSRrypVxu0O3msOdI//DUVhbY4pEmumpookk4GsFD
7Ta/gmL5JJv0X8WnnctpeGMQpqs34g8QNEjnND3ofgsmZ7ON4ZAV5ykg5y0eZqDBTB20zQ8dATON
+qTL7ghdnq0ylOXSDgz3BLdnWdUxx0QlORdivqL0h1cs4H5ILq+y5cgygVRNEGW8oNiYNJc/ASOs
6+n75ZEtq2tCqFL0qUSQD0C+qYn+DOCHPrgF2kgmkNX8uDyDxThmOzYdnSBFL5RGyYa6J6cS6toB
MP9IQc9wyqdqS23HZiPDeclcyrrjCJw9coj5bbylhGe5uE0MFdTZ6zzgWFxSXQkkaYoM5F/6qiFd
4k/Z41i+XraTZbf66/96d/gMvAWpVA47RejqD530IYvaA/CSj03Or4tq3JjGZibjgg3AStB3YJc7
+V38AuR5BR0Btou7l1DfcOamI6BkC+HMo5cfwKUAue2Nc862Tw1fRtvblEUTHU+tn/ild4zH5x4k
dpdNb7OJ4b8tCL1TMuGzm3wCqyVPkMzZNbIJpxpVqDUJ1tOtvpPqup82QvgP+80INfFTTUXaUbTF
Oq5MxHKfIxVXAmSsVHcU5Jvwvohpix/R4sAmoMrrB18zyDGewkgfUPFKKv49Du+CLfjNX7jEB1Gr
2Vkt0MUe58Nq/p+v8sAev86PV9HDvXuck28O0OAbq2zZQqaIyRTU7uRjhU+RvCXypyZ5QndJ2WM9
DOdtBZhC/QJjc/cmm27zrZe7ZWeawCpvAuGuWDCu7N9it0zGPt2whm1kw1VjSdeW1QpvWLBQ445P
hrA5X970H6MygsAsd3fA+oIYbG3sc8G74xEyJyvgflX0meteJwr9kJoPv0CeoO/5KH5envfDBca0
xtGWKXTeQx+X3lDR/vyrV0+96mc/0q2WHdsEhs0gYz15YqJoKUzRbkto/TN1q/Lgu2BduvwXPlwV
/AXjmAMtdSO0K/NXEAqVr9AxmUXSAqOz53WF4Y2DjqTBCIb7JQTHh2R//4DblfWhlPmW6MfHf8A3
q+SB6Bpo6fkwUSWnOKEVr4dkwjm4YaAPb0lcVust/f6WjDqXVZ7ir1QS4h6dAOF6MpIs/oUoWF6x
iUfRwWnmH5fX4+MV9826OWdcUz8nzSe0z6vEhYi467vi5K1CUftmMMKWeShpnPKl+RQw9avTejnE
1TSjhrDJwWBbkvW/vTOZOys37+YKnNoEfGSgbcpuBrZJFWSz0Drru9Fjv2y4B8qrX2O6UpTmaZuU
wqNfwJhZPV02ke0PGH5dQblJL2nGXysS5l+Htn2L+jTcSJnYBjd8mrmlIE2om08uaXEQMjAuOOni
H/d9uuHPJASNbzF1+S/eN+51hK797kA94W6Rtti+3nBoCLEiJxahiMLo1F0zVUSIA6q0+Xr58z+8
+gPfrKg3AxldBWa2p6aefrgcvDMdre8cB9oerSPJ6fIslj9hFtWdgpRz41P2FM1Bcc/F4CQqzOMf
+0ZfT5J3G3QWtbuMYxw/ZQRldUdz8qhJld3sG91wX0bzDCDzIH5a2fdnEIkdKB23xE8tvmWSujPu
x2JqsvQJkInhAGTTo+hD0HdHw5YAu22B1yV5Z5yim10SjGP0VPDouy78BTQ22PxBhRmmOqcb0btt
hQ0PpronPknr7qHqSe7fFkMrmhNrwc60cS3YJjC8WImUojfHjZ+qToXHsBm8167q5q06jW14w43H
Nga9vWjjpyYLxXUsg+FN585Wn8uHwTy8zHDiahyq2ZdVdVvU7XgMsumL9h84wgym9I/GKd1jrvoH
Z9lq2LZsK7PGrmK3irKqiH4FksnbRgJCycCI+rOP462EhW0K45qeo3Bwc7eJfnk1C67bJRZnD7n7
A2/RSXXZ8z6G+wSgV/nv3qXQ7871wMQt6eixUOE/rGwfFXskYEzXo/7hliEUnevHpmbXJARUYame
L09t+3eG049adSht1flrOCIQOObpqq9cglq5CAfHOV6exLLnzBK827hSeeix+pVVlLw1yMB99iOQ
/u2LO8xKfJd2RU+5DwQK799ykuVHUAe/RovId36/4fOQ+KN+uZTsKS0z9aRaF4UI0NXsM47p70Pd
oB2B8ZeSMf/Gm1RbJWOTp1uby2Z8w+GLRbk0mpV4mStIkGRqHI4CsmwbW9c2uuHwngpBelfP4qUe
RXAiXi4Trvstxu+PAZkAi63nzPtDPWcsUk7MX1wpRII826Ef9bVfdnniL9MP8IdcpX10HnN6D/7L
m6Hbgk9bHn64sv8786BYpdTUiReIab1IKa+ZG3zO+/oWr5khGTN91r4+9m71luHHy1vBdg6YDClU
YnDPEfylCsbr2UecHv5VViJpstDQBUPK9DsfuUSLX47mAJwOIlVrJ+TWm8RyfptV/JKmU9C1hL+o
oX9A7/RBCQr9tkz8BKI3Cdce/dXOc73Vhma5tU0iFeVNrRJ+FzxkgfOzEc0jzQdySsnwrQ+QqL9s
V8smNav5btZmBbop6tuuoy4qOFCo0KHT7HMBk1DF8VI/wGOavxRx0ydZ77DHHNSWvy9/+8cpJbiA
cT7wDjU+wlv+Mrfgul+3Q91OZ1R3zn99oi79Q9/CH0pJ9UEs43U0VPdTED3TvD7qBpdUiH6tyx9j
uS1M9hUviknruBWIPrAB+aGtNY4p6Q3eb9000fW+SYwjRbK5Jkx3/oMc1tREkalDsYC9MaqafTGc
WdVPISYUBE1MHlibv3TdEH4SFbj2dn2+WdpvvJQgB6vjV6yHzm9nlkXn3MkDcsrRE7krzxv4Zonf
FeHYRUsa3BBPfHV7cLBDtX4rTWrxF7PA78aBB3IMDI5bLkC9ev7NU7xk9tln3VvvjnRwupHJyRgG
Z3jDy9L5id4MearBy71zhvVvvZtBl+gTb0vMQPw2TVInenTXW6+voHpy+T+sl8D/pHlhfSMg6DhX
wqtocNM5/Q0NbgnYUpsoODWg6RXU/Ty2wUa5fI0AP5rJ8H7V0EC1KLjeuDgfZYV3PVqHDpCU/pFS
8o9i3kYMZTmHTUIW5ZeQPosq8pv6VETQjK/axCuz4BDkQ/AjFfNWGtg2keHded/5gyom/jL1qjqr
RfBkZI1KOoLQYZnZn8srZDmpTCzAICFztbQzpgmz+ZoW4gya//YhndOtyMfyR0xUgDtWYCGgxH0V
OTijkl4onciauQfaQ7Ec7UZbQZDtrxiPA+1Pc5dB6PaFj1AS73wVXZMC3dSRzOKN/WxxeBMtEEcs
7kKOa79txuyny3vnLtTjzrPKxAwUDdfoNxrcV6SEhxuKzXu7Osm+hTacHTxpjZsGtXiJq0J8nfq5
uKF9KA77ZzCcPSvAyip7p3yppigCsVX/MEON5KaNN4lrLU4eGE4+xl2uS7Div3YTP09zsPwlx4u7
CBxIUNgDD+lGMGFbZ+MtQMKBq8FT8WtRjN5V1zlufai7btmixbGciyZ6AApwRcp9P34dMoecSy/r
UN932C3z+wmibXN6nPm4HLAZduGkIUhvPBA4Dzo2RVPwm8WUPqE/d75hKa4TJkS94RwW//sfXME0
x14Ol3h1JlpfTaAmPfV+XZ/wL7KNKSzrYgILqnyWnVo89jQ6GQiFIBzrgots2eyjsI2/nmHvbsRZ
6MEZwNv/isX2riSto68UsJo9uBesgXGjz243Np7Dg3uGktJ31rlNhU62TekLm/0ND3e4znynWMoX
dwk/uwEkjHM9Ojck7IPvl88Qm3kMDydS6wI6Ad6rWobXZWT6MOBiP18e3OLcJpAAlasxi1gZ3JN4
pdgmB1euylUcPNujzF5it9vyPtvfMLxbsznFZH36LNAyWp+rACJox8VnwcY/sS2EcXU3QHOkQ585
rzKGomkaIbDtfK/KkjHPt24iyxwmyiAeoUZfdtp5bUVffy7RmJ54viOhnBFuJfQsZjIBB3QOalZo
mb6ycRRf2RSyP04O5YnLy20JC0yIgS7qyHOWxXntRqnOeQuOuQEPM+0gAh0gn7RxYtimWX9/59Hl
SEUhS+m85qibHCDsFkLli9fHQv7/+co3UhI2Yxm+3YBVbhDSm55VKXv3oNIylV+cyS+3uOhtC75O
/O6P6LFXUI/izmvIR1Qkp/Jhyh0wewH1vhHa2v6C4d3d4IdoatLBjZ4X+btlLrvbLYbmm2QupbeA
dmJh6WshW+ccelr+VBNU6WRL3J1rYPg1qxWJAS4MyoSCFe7KVZX+J4fR9pUNTd52NUNWa57y7A0N
L8Uvzynp1QBm/j+X/cGyvia5i5744qEqGZZJ0MWef+gcjuzSPHQ3gG3kp8uTWJbYJHqhYyAhh4G2
l2RGtIacoKPb8sGBCO6y9ai0hDYmsQsItkjT9DzCFO1CnsYOvKqNDO+zlYJW6zr709RlfBsW9UZm
3pKKM5leZjQ+zrSN5mfkkuh923olgSDhou6VUn1xX9VIBZ2zJa6HNhnmtKdHwcthq2XJtmzr7+/c
sugm2bJFzc/dgG1dy/TRyQS7y0dwu+5bM8PxZcGyvBM+1iyrwRr7l2EcOayNTW1bLsPp1QDRQF0M
8BkViWA5cg9lQO5P4loL9NKEaTEepnSswzN4r8etXh3bmpH/Wm1u4lq5Q7E8Z6U+O2y5CvtnAfqW
GHF9CvZ0P/zekXbfTfM3Z/5uibrCDaVux+wtY2V8duPw5Op4fKjq5l60kzheXibbRjAu/XhKi46H
S/o6emADj1HvnI/TEPGvs66raGMvWCYxSWJixSWt6DQ/10Ufggwc6cx6TT0RMuwsg5hEMbO78HoJ
PAepS2fsEgL5k5/UxV+6bCbLCeQaj3Q6UuZxHqevXQpI8HnJ8RcGPw93cbEGvskYUy1ZVnok88uE
1JqcdAjojgIsPBnn6u3yX7AtguHyWeW4fV82zmtJB/ZjWl83QYScSZYH+y6y/wHT8VRSGgwolReQ
2KiGQ6qGQR5GP3T8LZUTiwuayDk+cbfkbUjuK8oeG8K/pwPK6EWGcytYKzdND/7oIupulmraYte0
Wc5we4lc7DA3LH5lpeM8z170XYq0+d51EJ26vDaWcO9/wHRlRvXc9uxGTfWRy/DUjRDV9nN9XhW2
L89h+xeGpzNWlZ4/uOlThPz7MQOZ0qF3h+BUd0W0y0uICalruiYaGj8lN9yFYCiu0/oYRdkWZPtj
IxETUAdMmIcGoFC8zUU0Po4q8o+lDl6qDL07SQxIyMZifGwoYiLp/GZoFIRt2Gtf6+bcBugTDrIo
O+ZghL28FB+fJsTkoXHLYQrn2Sf3EHrkx5n46jSQzbeDbXTD0RnvHOQTFQVGjLv8oF1cjYxtFaxs
1llnfX8tDZGk8ULS19UPeI3nelaF90OBst5l49gmMK92vHjcXMfkJssI8D3Q3yIdkq3xwr9ensBm
H8OdSTVJUYJP7LXQKIce0yYs25sS4hXlxj+wTWAE9Gr2y/9Pw/EaIpO/2QSWsbsMMfFWA6htAsOV
G3fkPkf147mffH21cEGunbJ5vGyejxMa0OT57wJT6ITUtB7JfVHLBz6iqKIblBppOpxWXZ1eRv7h
8kyWv2Gi6QjC7ThvnOIXKUqVn5tsiWQSp0oHG1GibQLj1uZlMUvpyfaZT1Hzgs6kZTiuhIFbNQLL
VjVpaqoi9dCK70CeOeLFKfXrFFobEYhFN9PftsVYZ37nbXxuCjdGsesGfQ3ZEdl7kjSQdT9zjfq2
bhzIlxN3p7VWK76fixGV1STO3pAvc+JzIJ0wv1+cDkrpl9fbArogJl1Ngb5QD69FBu0pfSZue4tu
q89F0d5XK+Wo6m6qYPg29lXSp+z68pwfPxQIM5y90wGCzFhmb3MOYOIQMj+pdfFJ1ov8Cvq1+rSU
xfVYO/G+QBR30n+tGOCaGmVRsZtg8WhCWqi7tLzaB+8jJgCvcwJVeEtHnte6cJ5CTKcIxNb6WNzF
RNt1nVv40UiR6xCs+oZouga3k599ubwSFmcxaW3muqjAHpLHZcK95TegLukxUOxhyTahfLbvN9yd
ztKfisLxnjvSleA8Gemts/TBxqlu+34jJdcsAFOWQeCjawZq1uhJiaCqiCzvksd/9lnIcPZ5Qntm
CAd5JoC4BpKLJFyoALGNN5/3zWC4ONLUBUViFyneIvrqOrO4Wre/A+Lmq8sT2JbAuLwD6JV6fSNV
maS92/+TTaII4kMsQNW91bxuCQMj06OD2PUU1eS5GfrxgDA2TebAZT/8fvlddn67C+cBduH/+nHm
BZSnxVy8BZULXvQ5gAwBmmfBdAZt8cvGsu0o4xqP3aAZII9BnoW/5FfVzPtT1DfsVLV6C5dtWQ8T
YFc1EVjauMzfACbvvkFrp0FnFkTAb3b9AxNFpxXXlYt+spt1x0rX/TcI4/wQh5tCXJbFNhFzegpk
BRuR5175L1DOzA5BCEg/SM+ao+g3W1ts06y/v7v6iqku/M4Pil9dWj9XtS6vVU+eWDCL61CJLfIk
22IY/s192jDZxWAFd1ko2UvFw4o/pflme4LlsjOBcDOrI93VPXArbvS9C5l7w9CweOAlDkFnhBAz
SDsPTlFsaeLY/pDh7YBJz30M9e23mLfdMfSD/ihKiPxd3ly2RTEcXQdiplFVBTcBXkjHok3Zv2nh
1IkXQ9s9VzLc8HRLjGWi3paw0DmKd81zy6frSHSvWTEi/OHTeUwpPUCrdV8dmJh0Np1LR3B2kuZZ
9RNQ3p4EpGTptxRsLf/DhL3lMaEl9BuKt65tIYDk8hA0Dn6YH6KujD95ReSc5JClp8urYzm8TBwc
rxxQgTUC5yPn4TXJmDplC5fn1ofc574pjPucj0ouBO/6Z4D5pvIsq1BcReVU0ruZkGgr6rH9EcP3
de6VKddldEPQV4oQW6i71F2rt4XYOugtfmKS3XShE4ZeV/nPM2cR+lZocRPyoTheNpNt9PX3d4cX
Q+xK/CINnkOgPtRv3yVjeBs64EPeSk/ZTGT4ueuzvM6jFMWRTIFiIHFbcBisST55nS9iS7nQggYn
oeHwnKlQ9ZzX6Jf3noKRDedySeNvQ+rxQ5QB2aU9/84XeJF6fqO+NbSez2nO/+wzo3Hh45GOPgk9
VM8zaJOPJetuw5jMG95iWyPjqq+4ntGXHtGbKmt/dj3RhzHeFB22LI8JhuucqSvDtqQ3AHlBHmas
0tOKHhToCN2V2SUmGE7lKBa1fkGfO3RIHFAv9m/jqt0ZpJg8ObJvpkAUdf2cukN/xx3VfdvdwkBM
8Juoxq6uUWt7BjB1BgRxXDSYMapsi0zOsrQm/I0xVs/h4pZvqVcjIUw7MdaJjIp549VsW13DvXVX
+BWSX9FzINJrZOz5IfT7G89tyo0JbH/A8O6pLRqg5fPqmSkPxUbHd2ie6I4F+94EJvwN9NfTrEG9
+IyEgF+dCRDU5VXkuMHytMtzTWWy0K/x7It5iU63brrOvWj4hpB32Nj7lmvVBL2pCOQ8I9TP33xH
u2lSRD6qjixqxkSO8LWDE/Xtp5HQfRsKDA3GQeSDVfb/mRTm+fNS3yxbzXsfbiSMa5xBeCSNhRuB
MCSdv0TNkHTNTSTZxl394SYi1MQBoJu6dOJagKkvykc0ss3f/GGTecny5Wb9P5q0LxrwquBl9Mid
a55/FfXXHXsH323EGIBTuX7XYeg2uG/Cr2i32TeuEVU4JUvrdGFgwJXFsVbpCdp/x8tDf1gCwyev
Vnp33/dKQT+7/csPXKrz4DnBYfKoyJNQp/VZZCAb8MFq/4imEv9YQ357z2MP8xoHkVc6IQ9SLHHq
V99QDpPQLqbBkUzBBtDwQ0/DBMZB5EyCTSxvMIHs/cPcyOe0CNXRC/LlFhAIiaJVF278Gdt+NWKN
lHE865cYc7FPcvjM9om2UrNq78rOr4gC/x00ka+csr3yN5+PNi8w/Jf70ukdEJydvOBfGp2QL02U
+HV5T1nMYVboFZpEQd2F7SqC+t9umqY/lestr5cH//jDw9j48DD2eK8bSFKy8I7Jl3B+Yez75aE/
/u7QLFY0QqJFuPPAzT9cV85Xd/5zeVzLJ5uliRa9JFUPTpiTKm8G9U8JKt9xIw9q+2TjxEGBYEqp
AMVeuZwb55y2pz2fTE0EBGQtAnSUwz0n974iTzL+oVyxJ0TAu9X45sIdu3QmYBbr8+LfSMVoR4r5
Bs7lY3tQE/qQq7JuZAkezSkViZs/Cm8jf2A5TkzNe/BF5oStLJeZAN9EdQiKt7C6a+pfddZs2PzD
FAXssv6nd0exkIIXk8a3N053DPStNz/jIamI2LhVP96G1EQ7LH2EvmSC8dOSnf1SJ0BQHrtZbgxv
M71xCDYcsWWoQbcNWohD1U5XDGxZ+3ajEcRQ8A9VDI/008T+8PwPoVCA3mrPsi2scZ7MXCKgnHBP
DM4DSIKgf94ei/kxxsOQV8uuCzw0sQyTk+cqFmQ8uTI6NS2WtNfLPn8KTShDC6WJtBP4B0HLg0cy
SH01DMjdbazrx9smjA13BdgTZd0Qp2KLXhPqy6sxZ0eIIGzs+o/tH5rwBZHTSBEPzM9dczem3xdP
HCQIM9jtvCmbY5ti/WfvHKtFh18cqvVcb79wcTVBCSEOlmQenINfb9Q7bVYynDegEambEGd8lH0C
1PNQ5Ve03ArSbIMbsYw3LiWf0dlzUix/QBfcFRdrEXcXOJAgEfFf+5SaEiBisTvjsjtPZLz1I9SD
IQCS1fmuCAmX9H+nyOs2i0Yfq1y4tzzOEq/YEhL++NQMzbJ50GPz5BMMv0S/4/K+nl/z+p9xutpz
8oQmFU1MFhesOTgzFz0dW7BUuci5geJrY/N/fGaGzNg1zhSKuaTAmM6pQx99f0BCT3jT276PN7ZN
kPd6gmj6eBrRnw+++zy+T5unfWMbe6b327zxWgQeQa3PTInjqNiRDXTj0LEZxtgvsTMVAyj6EZ5C
5pN9arONa9ziSWbJe2a0dYMa40Yi/+EJlMfG+r4Jyo1TwPLZZtGbiLxJ6boZPZrdR914BPbg92WD
24Zm//WguQWJuo4XDI2AiYRpkk31xu1kMYrJKNPKePD7tsBaZtMR5CuvdFkAQw72YAVJaOq3NCqO
xoyC4ZUEz+j+r4J/VLnVAvT3vfg/Pc8YfP1P7872oMpcdxlS589cga4BXUw/y5aRRET+nZrxCwfK
qJDNcx0x1BL1Qm89DywVtHI/113zOE37Ml/4EsOXo4JEXTxBXqBte8DYkNFxtiS+bAtkOPLa0AYq
L6x9GckzoR3EEZozgIv7DjmzCD4ttK4B/ADNOil/RLNgSYwMYSO9XRwBMI3hzSllYTAGuL8i9w96
UQ7jsJUpslnGiN464lRxuL4GRzSNLOkxy+okLB8vu5zlajHr3fGSRbQm8ObYj29djXpRTK+KfLwX
Ot3IB1q82qx5dx7PnU4PeM3qAGEneQoH9uXy19uGXqOhd56BWH8uGgipgrXRO7YxPYagbb48tMXq
JvMLuLz0BMGT8TT7txMUZv3uXk2vl8e2fbbh0HMQ0dlR6/uejQ8yrH4vcbrxjLANvf7+ziKQ3UxB
oonLfKbnsf3Gx3/3fbLhnktM0OQ2YlwvvgJF56x30aKS0KRzCaGH5DAfA7v9uS8+q2YjGrNtbMMf
gwlAQzbjwI/Q5JD0ACUfJ0lfWO+J66Ak4vtlu9i2ieGcU1SPKdrf8bQiP1N+R5YpCbp98YdZn/bC
GqmhAY7Tj9CKqcKTjr2HdDMVZPl0syBdUM2hLamqt2As+4QH1VvBoX0K0b2d3294Z6wyofz1sR93
D7StkyWGzPWGe64hwQd3oknJEnWSO5ziJvK96ewpMEkzAh6QSKokrcbzqIrnsWRbAGXLZjLr0eEY
yYZMyCB7EM5skiksuynpdANG6FBMZ0Bw90bjoeHAXLuerwF0OOWhTEISX4GR8DDE4nR5v1rOB5Op
Ze5B3gJRYbiFL85sqkCKDnTbvrGNeHnunFyKdb0X9lDLJ8J/XB7XtlENV+6yEpXg9WHFlHM7TxB7
YGN2GPP6z77xTR+uFinJDD8bWZE0S/2Tsv4QNftUTUKz2twATjs0FGbRdXPCWyWRrne+/OWW1TTL
zD1dHPBrYWiuoiSPQK4qtxQ2bEMbzjvgjRyOEhGtx+ak6/VRBlv8hLahVy97d0dxzURW+YjFGsgV
nPQ4E9RfcrIRE1h81Swvg0dRB2oEH6zO9L2m/IrlUO0YvePoZlsV4Pjj08eUZnGGEZSXM3ZkzR58
kp2l/9bnt33004NobKvv3K0r4GMEOAlNiRZdMABy+ZT9k+foKYhjZI4yNAjpNq+TmkTLdckdL2lB
ozCmRFyh4FEe9+0tw5v7tAoIZCKRtOrPtP4qdqZJzOJzSsEQG4EK7BTQ8hB47fVUk41PthwUZuV5
Rh9ME6TYWH5/reP7Xr+hsT3ZZQ6TWAUJfUGzGOIaLEKr1li0HWDZ8tvlwT8mOiShyalSim7pdIbr
rFfOG2l8iGeqRKrh90CnY5gqSOc0iVroYcC7PugHoLUV3Xi7WhzGJFuZgdoN6w5zh2l2zSL/kSNv
PqT8ulq2KOwsHu8bHh+rrkw7ioXpKn0liJuEat65LuteeHeYDJG7TCLH4V34txQJIL/Yap+zffT6
+/uRR0YmPiNKd+SXVP5Km433kM3eRijNy2D05YKdNIzLDyd1H2txhEhDyeS+uMtkWJEBkFlphWil
WMCO++hG1/2WTp/Fw3zjKo5aFq1sIdVb3MT0tllFdzvdF8dqpDvPHd+4jXUHLjln3Y6Rk1+xEhSt
dbxhecvXm2QqNPS5nxfwoDGrkkV9Ym6fxOFGRGpZVpNGJU/B1h42WFav/DHEt1p/z6ECmOp/Lh8R
lt1o8qjUMSkrd5W9TJs76bxEwcZn22xiuGYXu8ClrnLABZDuMusPKZhUxVYu0maUddZ3PuR6qduh
GRFPAPoaOz9CH91Eozj4ze99VjF8NAOFfTb38H7tPQTIudeQdd03suGloZycmQcYGYdh21ULBBH3
dcYAtmlcrXkvEdMOsAoXMhnb67p4mvN9CQATDDVmtavm9SZp+5uguqfe6bI9bPvEcEsUJVoAouHv
sX9yys9z9yXfOlQsW9uEQlV6zlWWo10SVAHothjyX2j436p9WnagCYWKqywHXgluCR0lEMZMwCin
Hl0SnoU8UUG/ixWNhCYuqiTSTRtWqFMs2+vIa29GdKW3s7uR1LfZyHDTupuoOxXRcGpCdbOU9ODI
LRixbWjDR1EMRnPvCAsRJ7rz8nRVf9/oFLANvf7+zv15HlD0T2XqlOoqYeg+AS5wn3+a2KdJojvE
XVPRqQKGt3Db8eD0rTxc3u22gOzv7+++fGjCVpEFEUvhOUOyiCK8z9nYPNbx/ADCLO9Acv1jaL3w
2GgaHpoxcJMSxMSJjBe5b81NoEeccYgtpXA55UGW6MEfd45rLLg7Ba3XF2w45T2HaEx7SCN2vGw3
y4Kb+A4ZBsKPVK1OIUufPLyrEyT1f+0a20SKxXyqOInw2AUTQHvXDpP3q3UCb19Z6+8D7N2C92kd
Tpo2+PKlT6J4Ogi1BXi2HJ0mVkzr3um7YX1K6/BZyPm6LJDWmXdGwCaOifVh2IwRho/Sz0FMD9nE
d66mkQPg49i6cwMfi9tlOdXw5GMsN6XLbWYxblgJPSkwHTvqtMxZ4hafau86Vv/H2ZUt14lD2y+i
CgkhxCtnsH2cdBzHGZwXqttOGIWYhICvv4vc++BWm8Mt3lynyhIa9tbW1tpr7Xo0YSjT+rfnCTs8
gxZSFS9D2S3aauMceSWdEY95ycbsvHuyoAvx7y6SHiqO08T9Z5c79ceyTQL2UYftxI5s0EN6KCUZ
mj2RK/qyVgI0okNQEAxnYRuIBsNfp4wVB07l4w7jQgfW+eL6IkhHqDq8NChmbw6gbIvHo5epZGdt
kk2KWdcOkkgp5c8eBoNnUv3FhElzI4Z2l5lhCItPemPBDC/1iFC84gWyOq9SodqCO95PPMvyjUPh
XeeGDqwNS+OinCteZC9JpX11o0qfpbdBXXQ7y93si5snmmLmblK+uFDOvTggCv4sZpVvoIXX9qt1
d0uaOvCaZCpfFDbm5ylvgM2XefWj5kl603T5Fq5ybZrsSBEloZPjl+xZ1lBQOnaJJupubBJVbNxv
Vzqwr3GUJAmE7tL8hTZtcqqYqoFjnQCGvG4K7/olsB1Ydu2rqh0FwKzPsdeJx6YvaRWlozA/9TBB
s+96J+9mENGJZdCcNF6wYHHvTFo+mYnfLTTmkKl/aEzwoHvcTbuPVWI2cqJrM2ZZt1O1Ac7OKX3x
W9+toJNcAgWYCeMfr49mZWvZ+pvSCXt/IKx8oRPt/oJbB41oPh2WxPo/uTO4p+vdrA1j+f2NhefG
YwW8qvf8hy6pncLxovtkV1iEJbHMG45v9EqeFy/I8M3zoRs7POYlWbkr+4D26b+/PnEDkOqWhffs
DaiNUZASK1Opo6AEJdD1+Vk2z38exdCDZeFSI4NXytS7U/P8dzL6jwmtbmLQ7i28+BBc3Igf11bb
MnDdykHjdSBFARdoL3wxO9GU8G/OCDZz6JfsCcgYtW+FbG6VVGnnPyddB3mpGGK7/Gbsu3CLyW9l
N9k3w6ZE3VwMoZLnFszxd0ud8UsYp5Dgvr4YK27EvhCKafKnEpaH2ieshqqr7qGCYgeoUbONJ+7F
Ib2z3DYjJoSN0zIonfyFD0PsHTvep58dgvMvBUOIEIrc+SAancDgs0VYt7LB7EoaF5AjYxLC/9AX
JFma302T9nRkePw8MHzJHGzySawtj2XsRPFSOQyHYTOlbncIhF+DQrDSYuM4XGvfMvdQtJDyaQr5
AlmH5lNcDHhX5Fo1z9eXf615y9q5C7BWWjblC6lLMhzLEJy+58opmo2s/Vr7lq0PzpQWOscpW6Q5
liHlxe+aNs3GxX1t81omjvyxGCTLihe/XGDRILIf8CSadIw90mHcWoIVR2JfjDhqMwOqefDsGSUS
cginWZkiwkJDuvZYpDNhTiTn2k3CDZNZmTX7rlQRD1xARmUveRxPQaTChWOMB0L0x13Lbhd+qK5X
guN95qUxzVxHrt+bs05AGLMRg64sjJ0TaIOwCmam5POYMefOb8q6ObCkqr+BsM5s9LESm/ynDiST
oJQrx+KZ9eA1X7wXo/rQ4BH7pKA48Ed1KxsgFmqcfcZipw1YPYwdAdfD3dSqb10pUBoahoMoNga0
NmmWqRct6o0XwtMXr/ef2iXSjcP8/P+4GaxtZMvYA0L8Ph8VoDTASR3ayv8ehG39vSxa/1DVmp+v
b661cVg2j5N8rMzE5DMKXr/DydN72Rt+yMw83VzvYcXB2yrSAHcWQdvi0A1RqVuden/qbnkfQ/O5
UhzkGxTUiEOV0303HmIXjciUDBDFGJMX6lWZExHR3w1eo6uNhX/f3IldNkJxOFVadfwZgmT5p0T1
6ZOjQrPL1oldNcK46Wblg8wnE1R87Tq8U/VxOe/KcDJiV42IshkVWNP/lwKBdl4CB7xTV4CEyxZ7
E0ozr0K0WIMEAXfAlFxiEQRpAdEpr0cRQIVAdde7OUaxLM2bjpJZa6hdQiPPxE534aU71ocSRDVb
Gcf3bYKElm2HUIJF+Aa+Ordz1W0JnZMHBQLo32WPrNJ1o1jrwrLuoa3EMJE5fcndpms+awhC6ds4
EVAci1Ca720Z31o/lnl3/eTmYZNVLyCG+juLm/AbGGqeQGq7xcv7vpsidl1p6zqp1gr0Q2kuxQ3w
F3ifdHl/0Fx1Nx0YpjcmbMXs7CJTgzuIadNePPOa8AuPXR9eA6nJLXqVlXHYxaatqiDykMb8mQa6
vZ/kwp6WTMlR6rYCxW3bb1x0VhZELF7yzd7tnLJkpQr951nS9KYbiqfBpTmwbWQXHI8Ru7InBhe7
gLQKySI9QDHwKYnrqT72ae03Ww9T75cPoI9ldG9GEavYqXtHlc9Tg5wz6N+g1wSpknhW92zhhsHt
avhzpkO482ERFdQsf6yGEGlq5xvDK9Z1K1rbFJYjcP0kiDOl/TtOJvUByIGqB21lPycbvv7PO8B/
r0PkP2SZ9VB5QiKVkhk1f2R1X+pIpQYVKiZ3Cu+QZoY0UYKwbIi8lpZLddyiRRj0YKnLhaRbFU9r
29PyFwXthcD4yEeTzcVBmHy+AcFfdZhl+OrUOt51AyA2cWbnpXNL8oI/j7LSY0S4dv5pWzffuAKs
rZd1BXBAjtCErK9ejKaLbEQ4Zlz/7GYwVW+ljVbsyy4l0k4RzJSz6qWqg/sKGMxjVQlMW8B30twT
m0Sz6906cOu4eG5I4x+TPn8Cdnfr+1emyC4qaviElc4m/y52qxZcYSCgxCu53Ij2VraRXVNEp06m
WmF2OCOfEL02N43pmuYsgupCfa3FRsy3tgqWfxjSwkGGxatexsmpD5KT4U5XrjomU0Z2ofwZsQuH
ElDAzDnz/ee60oM5kiJP64ghoH3c5VwCKwrovDpPk7wVzyauXUiep5lzcNQEfZXr7b9/JSJ2+RCX
elRsmJH4yFn3VZpqbP8G5htCRv40SnMUAd5+D1D6csCYNOO56VOdV4Heg+nA7FmBgas8x5kYonDt
BcVX4Oiy8SYfiAw3dtr7UT8JLFPX8IyZqVz/LmHNcNAs6Z+aUj52CBCOeai6sxM74Vbme2Vb2xVH
ZsyICz2oZSo7EEuBzDhLQOQ5SfXBKZst2YMV07SLjrpM50MVLmFnMP0tcb8/kGTMNyxmbQhWXFDK
HHpP0EV79nLfPf1R+k7hgyNTmP7YNURvHJkr62LXIIl4KCVzSvXSjfPfsQRNmUtZd+kHGRwnJ5Yf
vT7Jdr0wElt4WiCn0Dmc4TTp6vSmdBvv/0hD6eYT4NqaLL+/CURq3AXkYCr/eSo9JHbKtM0uuB5U
W0CWFUfGbSfgsAIl6gF/Rg3pl4QRaLDTQz+7Oy9kdqlS00KNMEN1/zPK9oejdhUuxL7Yd9zapJqd
ka0P4Sz23IGh94zKlinS/bALI8CITaQ5OsoVLMebFhRxpHcGM3MsH+ImLoqNxNr7uWhi1yqli5Km
mnz+THL5ysUQ3JohP8W9unR6OHEnphED5G3fBcMuXarGTlejQ9RLFRJQjJmaec6DJKD5f73u71e2
qi0nXbhVMdGy/t9Et1IVHiBqXAZ2lX4zYlcvCccH4znX/NmvS94j4Zk46tgah+2dIOtM15WftLnw
1AvI8IeoUqZ8lSha3ZWuI3aNkiyTuSokMhN/JKunOGyP4TZl+4p3tUuUht6VtIo1vJ4EYGMIexYx
FGJ+jtVyS+1i+WPfGlthOrhWcg1GTH5XDFkYgcOJ3o6QZDteb31tFNaZ3QxxArhP4N8ttP1F1TZH
yId9Trj4GDY93QhL1jqxDm6mpTN2YRfcNQzK3m6OV924S19jwKcPpPZ/Xh/Kil+1C5hc3saKjCS4
6/Lpq4s66igem49h2vv7zNkuY4pB9VrIegjukKb7PYWpF6W8+nb941cs2ebKVFncjpXs4u96xmNl
1qSQhGuBSP56vfm1uVlW5u2Zpkqd+tTE30HEln42YnTPUBXuywipifnz9T7WhmAZs0wZpPYcAxWI
WlVjFKd8TE6kY8XGFK2NYen3zRjYnKVxTUGHmuXs+5/1lTJ5zXWWna4PYGWb2kVMWQ3J2kDg2VAm
S+pMDkkZ3nsSM4TKIlr54Fp2w2LjWrw2GsusGw4pHDxF04+8yaBrNvKfnM/xTRpuWt3aelimzTqP
ZlkixB10GboDhbOKSDDsepYkdg2T9oAoQ7Im+ZFSvwRl++SxQ0l9seUyVqbHBsYx1ua1q0As12nX
PfOGFhfR8OSIl+StOGxlfmxgHE1Z1iiUVH7UfFGW66ELPgTOFjPw2gCs4LsT/sx6kKt9xADAvurG
1fygTWvywzgS8fX6jl3rxDJrBXG5ZArn4E7Vi0+VYXUzE5NFvQjm4/Uu1mZp6fqN1am59/MwM853
k5P4U52l7odatM15X+tLr29a77Qo4jCLne8IuJ27WQXg6K62CODXZscKtJMC8LRp5sEduHzrQ6aa
LAKd9lNL+p35AhsJp1qnGGSH+CtryaeYJk2EZ6Gdd0O7iIkDmpPKAkdzh+JJHqmhmsxhN3KB2BVM
VZHLqsy1870dMnmjMzBOQZryy/WF/YO1eCfNaaPfMo33Gpkx7wNONhyY4UeFio+bmAcPJpfqHFP5
TMdKHHjMz2Pg3vQG/PJpjsBmTlD8MJKhOtWy3Yj7V7aCDZZzITCnuyGVr2Hh0AhnxngTmEU9IduE
Xa518R+D91g91mHxOuU5YVHTD3/xgDXloSSQlLk+qysnFLXsPfP7QGRtIl8BbsqLyHjxN5xM4hiz
2Xskmzp2a91YNi973xSiSfndVPCPsvWg8grZ3KSOn2cHL6v7xmKZfiyD1m/BRvbSBTGJCs7Vt6nQ
rokcBxJCadvPuwq5GfkPYi4s87GfB3ZPXcSCEuCNCCqS7oYL+1PK8d5Ot07ymOIY7GrXu2NxEOQf
s9D1aQJ5CdFncDihSfk36iZNpu7bZGra+ySs4imFiF8A/MixFEwO//AmlOUUua3p3fAUF/7ANwxx
xX/bYLs0KH0tPBm/5nkR15HRpX4O5jzZMKy15q3QXgcdq1Wh2b2cvKk96nRsCZQQaLcv32PD6xoF
BJFLSnYvAkdUVVS0elZPnS5NEURzMYU7iZ1caxW72MeOpymILd3sJ8jBf/iJPHos9TfuQO8myahv
S4GGTtmS1kH5Ayhif+H9Z4YwEEXMFAT+SRTz09T5zUZX764JurLXBOJ1XRfy/lSjWM0E+gZwmA2j
fb9pZgMhCqeZvRlq6UDGg1+kLpAt2YiH3/U5lNkYiJk3EBgp/P6UFV/G+YM7jVFQnwt/Yx+tfbjl
nZGd7CtwCvanEaTjByfsxjNkubaEzNc+fvn9TRhTZiasq4SimnFUxz6DK/4Oyqqjv6/YmNkwiLrn
SY3CiqU6MP6SNv4nh3+/7oXX5mX5/c2XB7miuqbJAI6nIDzWILmOtEP6Dd/4/qZnNuqhwDY0hcJ3
dx2/AX3ujeckN305RjSfjx5YNfYNwrLd1iQyn1N0Q5xPnZtEEsWw11t+91DHrrTuUEAQQZCP5yiX
hOhKMjRuFFfjuay71+vtr02/ZaoAWqNi8s+Xk2OX30MBcle7NrQhkMCvjPOsT6k7gFgYFxBkerZw
aiurauMaDEQ9C5GCGqNQ92Mjonx8SOv2oMEElI4b9rrWx/L7m31JoGTvjrnUp6H+KMSp9ZNzj8tN
3EaMyX2La6MaAGnwwlagClDP/qPxxB2PoVNamK0npJXFtRENZaYkKAKc/hQoEvXQsJ+F93B9fVf2
pc1WKpkypivw6WL8Ktx7mfxVDXsy/JCE8f498/5MNUWaX59G52nyvlHy9fonh/j//4RJaNcy0nHu
soYmBUxp/KvRj414SBM8rnZNRNhflfyOAH3nulpGCxaqZvJQH3Zy57uJfWftjzLbEupcm3jLYAGS
zKdwmR05/wxLgjPwtd6swHz3dYIyG2hQG9x/yhir2lafGvIj9h/a4LnzfvvaPQRyo2Bh5ayyoQap
U4NWokYF6ZC4Nw7QJB6IjRotz007bqSsVybJBhxo2dYeS0AcMDSfRfxLdLfZzjDBRhskfcYSXA1h
szz+Wvb1IylB1Oubo1uHG88Ga1+//P7G9aTAlBcz3klPfd9GiXysp7tpkyV1bfat8xYF4H7ng3L5
lDANmrlX5aVfGGTpnHKLbHLt8y37nbsh6L0CkR9kDj52k/4heudz5W09wK44ZhtioMpZZWkJAzDO
cDux9Ox3r1I4t3MPOvVJ3lx3FmuDsEzYtN6gCEMvlLYfg5IcelOfq5w8Xm9+xTPbSILJK5JBCJSs
+yQ9MjGcDN26bK4ssI0bqJtA+45b6lNBPg8diBASxPega+9lsXG2r8yNjRnIw9pxxwHW1Q7NGZhq
ELYlB947G82v+GlbmlP3AZ+TFnNTyvG+TcUh9Wuw2JWHFFzbOi6iPp+ioN1V3oTaqGUe31hbTiC2
DSCsPrl+FR4EBL3Ps8nNhrNb8ag2XMBoR0oH5SwviCWaCKx25lB04UdT9D9q37sbA5Mda+Skrm+r
FduwdTrnFIKGFdK9Jz/8BPW2iIFXo+zPFfMOQbgLzYUJs+xbDMaAshJkFa3bUCiOsuwggmILnrhi
GTZ4IDNDNoVixr6lEJycvQdAbo7XZ2etacumfejWAfaIDwdXKFgp9THx5l03XmbjBgJNeKHaGk2n
7snzpzuht5hqV6zNRgxkeAtStAMLRdv2v3WpvqOI4lSbrXeUteaXjftm+/syDpPAx6R06lvQjMdg
vonZxoPoyoTb6ADRBLU7zKk+5dqPfNAujuMWb8Fa05bVxgZJpWKhNfGC+aTc8cxUum8tbRJTNgWZ
03rLCSmdv7x4/li0/UZou3zdOyGoDQgIcG7VbonJTumHKrsBABbA8ocq2CoiWFtMyzTHCZKzTY2A
H9KW8hj0M8qRiOkO7Zxv1RavdWFF0YAZTFPXIrfT+rSPSl5GpQEsQNBsY45WfJhvWak7wCopcGmn
UH02kPhG7trrHlP22Ym3Xk3WlsGKobOpSYzL4SYTkhxQUftDyPQVRYILW+AumW/KbDCAhs6Tn6Om
/1T7IE+TbZT1t2nVna67spVVsJEAIQDcbadhWemsjsWUH+L5vtn0wWutL0vzxieYwNMNiiB6UFqy
2zIOH1zBL5Tqb9c/fsV2beHMPPanquZIhUldHupQHzV0dvY1vYzozZcPE9K1okZoggRE6H51XHd6
atTobD2arxznNqFp0MQw8wKnExl1Gan6ZtDeb6GmMzK3xXFq6SnjYb+xyCukpszGA7AOXIelj0i6
V+mpqV+KmJ5Ek0QL/VeIGoUK/Pk1VSdRbcHTVizDltTsKckD8AUgdjc/ZTwd5rY8xPymV1/3rY9l
3HXf1n0e0OwXK2p9nyTAhHek2bobr7gOGxOAlRld6Dpg38bs4oA9GOyj56RODiXILnmxcblc2QM2
MoCmfqESDoqxynjDvR9nj25Yjkc6qYchYwT0YHhDKkd/i5ltxVxsmICBQobnqmUXMP43HdJz17jf
dy2HTZfT0o4OFM/Rp0S097xP/umFt1V8tPbZyxZ7Y4r92PutXvLpPuhYi2o6Qn93I7+yckOwOXJQ
ODzwcPKrV7fPbl39UrXQZZj6WwAQbwANhXqhOlJDN1Dla70tA3wzkLIIAt6BuePkt+HZ8z7hccCr
M3iYBMyzJw6kUbhFA7m2tazzO3HqrMpydDXJ+5T9NuUDT77p5sljnz2+cSNZWxfrABd+UAKDyuWr
Yik5GD2Vp1m6v69vqLUBWPbt+1Wf5oL1J5dNF6qLCPrOEeRKwcbswtX7h7SXG2Haiquy0QOZbPTo
CiTZpIr/BmbT+TTqjhyJj3zM7PN8w2OtdGPDCLx8CFkGnioIOrS3/kzuIAP1yafyXBbxRpi81sUy
mW83GHQmvTCcqtfer7ooaYunOhx+u154bumWLOkfoME7oadNpFOOzOWeAl++oCDqZK8Qw4lS40aD
+DUkfjQCgYQnu0OFTDEUuR+V/lwlnwRKEZEkvfEEORrnV5VrCJMAyd9+o604sSY9Sb8/CupFJv8e
DCzyU/dzJoONUHBtYpbf30xMSNukpP2EWDOW953vf5iqr1zLYyj839f361oPVrwgvRKI2REnxpiQ
8pxneKKYvCC+MxXjhxCFEd/29WP5EOERvBSHNQx7pEdd9hGQwQ4muow85m4BGlYs24YZ1GDVBQkE
Oqn9ojgCwvlPnA1bUOxlRt7bP5bbSA2vjJtOkC007m8veGL1/Jj24en6/Ky1bvmNvnFF2kBC/aQI
BDUz15BLAvxFlHstP+7rwgr6mSaFmybjAPZU98bU5Y2M89shiTfwiCsjsHECczdWns+gg9NlPCJT
f0nc4uDqauM5aq15y0eQiiMxX2KCugCkNZ7IHbDthq9s7rdo+laOOZuHZ3JKFF8OIDGhLWo91cEb
40+6f/bzuzhIzr57y/2tHPpaV5ZdJ2poelky+NTaOYp2ummb6iH0hicNsbEpbl7KJvgQpv5518rb
bDy1SxgIyvmAjGhxApF4dpA0PDee3kJFrRjen4rit36qrWeicogmzjpsvg5C8fCx56bZQuCveCmb
w3V2Qt/v0wT8kgwEy4qqcz+GtyifO2jHy+/2zZJl4GCRmZsxxA4buovy7oXzc9Iback/Afg7zsOm
JKWE4KmQoe35Q3nMTll09zR+qJ+S++YmPctD8vXR+8v9RC4nsGcefrvRly/tTXFOoy/4szjexn/d
lh+To4m8aCvJvHJVsGlMZzqTVPd/pCIvuhwPvX9feecmXHR9No71lV1hs/aMnciShGPQTUlQ2VNe
pk7v82U2PU9HqrLwJb7eRcq6GaZTmKUH8BDtbN66/7Nw8MAWjJgn5T/r8ndZPY7d865dZvPyuPVI
K0N7yIW5AUqeblkV4kE92bD0tSlfvOcbQ+S+VFNfTtmLnkB2TLNCoy5mF/kOZTb5Dhd17GR0WBxk
nPUReI9TcrtQr7kbZrLi420EGKT36hS3PUgFHLI7cdiCTK01a52tiTPPXTlk0MF2ztkwRKQ6DtnG
J6/E+zbSS+XtmFHRpS+m44gZs1se+8cOUSsV5bPqn+aKbdzC3h8F4uF/L63QbVamaQxRXZlRHfWO
5xS/m7RpvJOszbarejfM8ezXM+Pnnul9pL4GyPkoyCtOyc6XDVtzuxFxHYoMyo1e4KJtiZtLUbxc
N6t3Nz4jNkdf5wa+9Cgmu5H+eGtKCPZmqdyw2bXGLXcAjjPExSxn93wuH7OWDndIDm6R8601bsUC
EGLivezCGkRgTkAODGjU6iaVgmSP16fm3S2KqbF8ApsFI+M8TGDwQVnqw8Lr0WVu/GkaikcFNcf0
oOasBNYPCOPrPa4Nafn9jRfSnDZzOxXkl09iijtc7t+WVbqlwb3WupUj8MhceW3I6S8cJ4n5C+zn
SETMum6L232fbwUCKq/CapKUvuiUNTyiAmpxUUXUPv5hYgcDuu5A91/X5MVHyBG5peMcgUv1jr4x
5Z5YBmtuxfqo0QcxQy/ISy9dhaLLOqD+oXba7kKdbCsk/5MC+E9Uw4h9wAfKHzyU7rh5NBZDmzyh
FrOOT1j9RtVREXKinrtB5iX5Pnl0NP4J/FfKzW9oNQwtqonwYOjeop5fxQdWteaXHJkqjknRB/NX
SgbHu09I3hNUpUB48JGyqQW/H1KbCs3jIRO1qwdwtJXSHJK2S+MZjAptm9zrhOUcVLzKELAv+zRu
p+HcCVbys+lq45yJA53pjc3ybmiKObA2SwYI/Yxogd7HBHq6UwZ8e0FEeoGO8slpNklC17qxzrA+
8BhOR6f/5ddNFZ7m1jFhNM2FN+SHPlcifGBU1t92GYB9qBWpANtC4Hr3NPbJdFOERYc8O57x9UZe
433VBObah5nLJw1/M4NxXQVGFQ0u1XkDJzTJxhPe0fPmkP/AiWec7LYISz3SszuoNGF3eDZpub4X
KHzn2dGDpFNeHBCEZOK8Z/CuDYOmACXHcamQl5/5Y9yDTc2X9RYr4/u+y7WZ4IIMioqNlMUP1k3/
aB9+pXTRw74vX/bOG7fbUc0UV668NGWbH7qhhMr53G4s2dqXW6cIOAwKh9VteGdmyJrFhIkjCqHN
zk+3ToypdNtScM7vVQftAJRgzJExbOMAfDdywmazDoyCaSQPGG8uIq8f4tGl53IebtuGhzu/3vIB
jiQsLg2hv7pkGCiSdJlP70IeDEjgXF/aNfNfzvY3S2tibHRRGH7vwjIB+XcOWa2/ZAX5XpF0w5O9
P03EZiTlAn4EtHX8flLMHIDNOncGxPtkqdq7Por39xCx7z4ZElzZ6MNXyjLU7O+uZx09yTQJqo2V
XuvA2qTcz7CyvO9fUJccqFMmq2q6hRjxuOdGC2dvbdNCDgOmidN7yLKBF92Y6fj/qC1b+3prn+aB
1iYWk/oxZ8PXoSc8akW+9Yj2/uq6No6ezSocfFR73tGm/yeRKNkWMXv0ZZFt+M21DqyQg3qSOCga
5qAYkEWkMvOjkIjCfb/75/ruWenARtQrWYVjVdLywtMuObmkeNJS+SCk27phvT//ro2qT0iW9j1U
FS6TccjRbaEUJKFIfP3r1xq37hA0zqmcxkxeRCz4oYEk0W2PyqDT9dbX5sZy/VnfMa2KnP5SUwuO
vtx/EH7ofGsN2WJ5W+th+f2NB+I6GdTcBOmlG0GOiopB3Cdadwg1JLPN3k4s+8J7WSibcohRcDuM
kUBEhZrHEXaAKrRdPsi1wfW8jkNdB6y4mLBrjt0Uu3jj5xth99oi039PUixRWU7MqC4KMf6JSZS2
Qizg731rbIWAk2tmp5NTctEUHB4iAYkcA4FYNFbjPjYYV1g2rERfNRzSCRcOSGakyPS7rv19BKyu
ja2nHsRDM0chNF6Kwak2SaRlAKmvfOvxdWWP2sB612sd5JByBECDQtkEf6Ic8qHEy3bVqzDXhtVP
TePkVa+by5RXBaSIJijrFGkX5Qo79foqr2whG14vOxbkWZnXl0aClKoApOOgY2eL43OtdcuKM96A
NhT4votL64c/sz8ysFLs+3TLemUj2Di4fnlxJ3PmbAa1TNqIjRhrbW2tw1Gnc63dqZIXzTIo3Ba4
Z8V5UUTEGbaA42uTY1mvMA1krIlXXroW/ARSzJ/qIdsqiVlr3LJeOUupoeVRX2gYgA3Y0+Vx5vLl
+syvTY5lt10MjfsyweQge9ri7MXpnkj/g7c4oF092GnBLsxNkODRCu5/+JEYxs7L0Ti6m4X1K0Ow
MfXdJGffK8f0IlJcu0Bn7DITH/s4yE/XR7CyADaqPlG0rhOj6osmSXfMApCTtuX49Xrja19vnb8C
dyJgBkdMzwS3LEQC5FgHyly88+163AZWYen67QGcNa1UTiEvhQDzblL5xzLZGz/YuPkEFTfGEVhe
mut/OCiGDyYYvrbL6Xh9gtZm3zJfVNzruUey+sIrpeH3XfG1lVz8uN762vRblttkXQqMspNe9CjO
dHE6IGa7ybe3/9rnW9YrhAbHS7ysbwWehEMDC4P/6SQ/XR/AWvuWAaOgc25xSUX7Rr1MY0MP9bSZ
F1iZnf8C6MO2cpy+uiTT8IMV7u/CG/tjhRKcjdB/5ettlj1aks538hLnbtFAaAn8QK2bBsddU2Nj
6DU1pIVqZn5hHp29KGFVM3z38sqhW6jJtc+3jDceiqrTGq7ZM7VzCHiQfB57XK+vf//a7C+/v7Hb
pACjlcgDeZH+XB65Eec/9oULweO+DpZhvenADVVCwcJQXzhBXKiwkS6sFh8JhQzH9R6Wifhvnte1
ifZMSMaxIWAQhZBWEk0GBFkCDAfnhXW+1G13c72btZmyrBiyRC7qqnDFgMiLOS4VQqwfzt62LNhy
13pvHJYVoxpY9XA9Eg/RzQdtwGjlLifZ5IKXMC/mMI+IksPOfWuZtMpFjxSQwLIkwxcUIcy4Z2xS
nqxMlQ2uV5nuvdyhGMlyVdV9+5EvpCoxrzZeG1dswsbXd9rraQPI08U4UB37cxiEYFe4vtBrjVt3
4WZsSl+EYXFhSAJHoJxB5h7X+X2NW9asAz/HLawpLwJ4v4sbVOGHQVR5dL31tYlffn9jbDGeIPxK
x9Wl8Ybsz8QnzOMHT28pZ63NzfL7mw50HDKTToW66AlxotJ9c9uXcXu8/vlrrVvHsIQqJZ7ORHGJ
XWgITAHI7tW4VQO2NjeW/TZz7HfpmFQXHU/zQTXqIXbBCZykW3Oz1oFlv41hcVikIW6QBcjWZA3R
HBCSq4hQuY8OzbUR9O6UzmGBGAXT7/SHP546wEB2zb4NnJ+GLCsmnSd4JprUUpg0H3COfdvXuJUi
Tup6Hqq4rC5TOZz+LC3hm8HzyszbOHnXCyqTp7S5UAhCRzIbp+Pk9V/6ItsCaaycMbaurBwkUp90
xM5M/PSRQp7wTIvEgT6k/6Fv+i1kz4oB2Mj5GBLIhRmWMCUHE3/czsXXoNp8yweN8TLd75wxtris
MOmAUAvXDHcU6icwCE39RePc/KZnRpwThVjVK1Ro8upMR9bddj0IyONo5rMoq0ia1i2BvCD9yE90
rMs0AhqgPmUacxPlWYVs7f9w9m1NcuLA0r+ICCGEEK9AX2Z67uOxPX4hPGtb3IQQAoH49V/2npf9
+ng8J/zmdXi7aXSpqqysTLqkLS1sXdXhDmAlVffhptfhWmPwrT0KObdCoXlCPZO7Gk8s1Bflx35t
c5v4dc7aHo+4X+CoQQsdrVWVU8Lqas8S2dzpmkxNAWHSbdhro+itoUzd0lGbawv7keW0IM++gnx5
veaqCppdmsTDK8pP95Xoqtp2stzC78TM1WNCSXRv1jIsfEqjJ1/p7ZFEZf0sXU+Oc6QUvo3Oab64
mT/MfROQDPT/5itjXXykIlDtTpXTvF9UuxHAvBAODP2SHEXvlr3TsfrJVcuvCJIdd4BDagNdfZuK
X+3YQaaPx+2EBU5Xeze39PzGqhLK+6rs2Q+rGdR1N0AKcA8D9fJKx9v6jWOk9wsKIf44w2Np72Po
A6CRjTXgXEHo3i8yykQ/TnQn+bkARpf5ESK08oQp42HIbagwlgQJ0Snv0p5HmW3K5ZOsermHh+g2
oV0bdqeqRM+jFDZYC5NgWy8tKFWZjLDuLOrq3WZ4fQK5nHUZifqEQT58nPfEGJtkLFj0oxwwWpCR
LR32kD3230ZIdHOoirU1EkDoaAJgmHA72sGGFiihWW9IusHhZC7X6V4PHiIrFCWYmtKIFm3Smvlg
V8Fe4FLVYSKYt/OJsC5hkEfDRODRpJp91b2HC4p0a8j2ZaDmLyneQnhEcQ6dPUe8/U6mbogzEVSh
OCnL7Us7g3eGulKC31oO+tTzdSyWaKlelZ3CnzIMV3lt6nbri04bFheRhj3dDXgi6JkTC8OHJg5S
spddHx9XHrQ/WmPm13lT8r6cMceczcPa7zrdBXsYR8mrCrq9Lxpi601GwhB5xbLE3TGYHLbq3GxC
ZJtofXhtZSSgykBY9Eg2tKQe6tbx8QqSh6E/GlmWP3UQnvtS6QSvTGqE1TD+w2VRrykYMsI0y22S
AifKR12KO0MmPEsAjzWQtT1E6DAElxif0xYtl9xvafVgFQtdZic6QcGbuOSffvvXVMZUlhVwbTpr
Gk2+Ha5IDRYIVGmn8pZ3G2uhlCc3mmGybsJI14CWecH8An6TDdsu2TVxKfrbgC1Ds5eyxtkGES30
13PFyQsUsWq7oy2ug3xqPf5cdytahqGYMbYaGxzeJ2JNpR4bL1UJOfa5j3JMPZYsB0io7VFxy/sn
tmIHxYuen1UAAbssdSWA2xqpIctI24j+bQlwbHOBqnVs86n2bDuGyVBWt6ClhTNS32m0BdTdIvlE
Yg6HTrg4yCqbxzBuC4U6V+VqmCYsW2nhJgbD2CXZJema9JiAhUbkgdMJ70LEI9zkyjIh8iCgNdUd
lhYXEyToGFStGmNpBjl5etxgKz3sAxMnIxg1/UAOeNjJ2GyTUjGXl4yX9K5Wqk5yMkEQMEuiqO1f
fDcozObMcxNvGe+mmO3maAt7yBWYEDOahNRTf7fEqkaZS0t+zVIMyz7XEYCxbFHLOh07sgzhzerX
Ia6ywMUNhGCTycfjq5glXYtZ0YD+I41sVvRX/TyPGW9ln37lqe5Rg5AAnpBfoRwyuxvpNwxXBXXD
xdVagZPkd3HiYu6yjYZr8A1gK2IxjjlflhsdhhPdy3pb2alOW4yD7xYHzyaXUbx+tw8g20S+t+gf
uB+t7CpzDXwfwmPZEjRLZzMP8dcZUWOW/JlEU43JVE/G6lhvvksBcY/tdsXCzasdVY2d8ypJh3Dv
wtCKXFlveRGP8cJfMW1h79plS7fH1hkoLaLgam3WDgkGsZULzLqLccEuuaV1ZwrQq6R74FWi+tzW
vuRXoUvYdktcyXMtGZV7Fg7boUqwDb77YZvd1ZJ6M+9R8ZSwxCZVA2nMCULpJ9WvkS2mboqSIYOf
w0gewq1M/edmhFbKIWVpW6+7VJWDfUgkhKdwI0LjBLE1GEpyAhVpTH9VcaCih7KUKf9FuAjC77Wr
KrVfyhRhMdnS2h1g38iXq6BSYb/hHLXb+NPLNJEvQJvaZQ9CkPSw32jqJRNeNvMny2j1Ca0tT16m
VLkmzNK5obZHDQ0+IeYy6zmNszpueXtCLWGSPPaym5ZctaFaPpXhovpjbaFVvRZLB61LaEiuBiZ8
k+Jp9V2mCgEkWcqa5BCxpMlLuy5lt/Nuw6EvPWbqDsTFI8lqXItD4fXUfQJjScQQvm4rfmzGua+K
OW3W6CBxsfjbxTR6vEnC2CE5CGh3BQU5MwzANcXcHOHShjKTMNx8OUg7pi+o8Fbm2CWGXg01Y2bn
59Att3wmqtnDhC3wT2A0NsOVFWv4nXIb8y2Lpq4bX7amWeyJwhNpKwLn8CRxG22jyjQ09m+6VoD1
z0eBjCkntSt7nLXOMkKyVTbnKywaLBOZtMvUrrhBIPqx72aXbqdY+OatmkgZHxRYExYTyw6TcWyt
nNnxGmpYr3wKk/R2G12XvrF0SMOlUE3i+Glu5iTaj5Etu6NjvSJ7wWGQ/N3wcEt387TZhOVe9IMf
dy0Hk/W6W6J0+aXJFN24pJ/D2xKbWl5hWKt6xStc6+hQl9EUrXvDQPOLMtQx8SoOEM3YkscaNqrm
C03Aan9sCYSbPpdNgDoEyjgymO/F0vV9AYcGOqCumgKT3rft0ugbqFiO7ZMBmy3d0V7Ec4nD2jfr
gaiw1HPO+2nY4CWg2hHPO2CY+SfcwA10TnU1+PqVAdoxD77q2AjRQT4t34TnyC54nKpQ4hlZ4g6+
5lH7LFFOmzvOe8lOdqWchhnO1WDeoKs9/RNLsEwflFQViFohD6IFg0wTjEFN1YFRnMGYiPhjyYc5
Lex2vkhNPTN6tboRRkgmkhjn6Bi6DHuzTjq9m0Gqxuhdu/bEX/EW4q1XUFxLUFF26+K/lmEyLhic
huirgmv26pK3qdsmBIlq0HKCVWUaTzYnkK8Te12V8YmJngVH1nSrKHynbQj5MDivFbQMK8QBXusW
evmwC8xrCm3tDhEG5gLOtXInCOvZMzkT3e9MpNclLeSo9Rt4jWl1FSnWPdnSVfpGoR/Or4SKlvg0
L2vnrz1YEUIDMavRlQcOWI4/OlD3DOZvbDDeh0EUld8GS7A7La9GyCeKFg5ENB26T2vs4lsZVNpp
zNkj9zlNlUfQXYOGpneBlfFpiQamjjMoKHRPUyDTVVEuqklV5tEgw0XTtl2LEYDVt0xMMGaL1mhf
k9kzl+lF9L4q5NAo9srM0ocvm6sCsFqgdd08MAkj8pPBS4s/W+7GRmfR1pdV3g4UedLSU+ik4Cb2
JEt0ixFg0tgUT0eTQPKjrLsw+L4ExoprDLvX16s3aN5l3WgQddlctwhNM11NKXLTl7y+ggQ5YdlG
xjV+QaUZlfup2SjZQctJf1NiHOR3AZMzeKRDY0AWXvi+HzNR9+unuepr86DUWLmfqo5G8WsZuKof
w87FKgv8Kpqb1Fa8y3U8yXVXw92y2iO3teqV1yzGDCfOOfkJObh5LhADN3lLu8gCa7ZlVN3JBiuU
ibUfxytvKTh7tFdb8kzDSIxvooqacYdxkY5dMTb4aS867decYRDD3NK44svP1uBlF8loZrPr+tW5
g9GLql+sSCKJOSxCbUHMau0XjFiU8hiEFRIhHrsRxQecD9m4N6JGJnpgbFq/jSNi8Jt0XSR55irB
6z3S/El+WuaUDU9RoqbtlHajhYg3BNrCG/ykkj3HSPgJLq81QFpCfDmXhyVM6mdMJ9vqvqYcR4p1
Ua2/znISUJWsuI7qXe9r8VMuIfim1EBKPPeu8+OcUYb6aR9Dn3f+VBsEm1w20yBuUrz3TWYNBkgX
YHtLdYh8NdibqN1Mv6tcRPIwiBEfM5P6ccMQbbBuGS3dEh2WNJUqb6cetSmJx2XOx9VWNWLu5lTB
bYNUa0ayAqnOmBp5inUDF11dtQu5ikFb+6FCgfWBG2GAQbdl9GG2+B4p3oiMftttcTp8UZujzWFG
YXwiw4IkEbT7DWcOlxC5aiEdHd6UZBYvvhlwK8I/qJtyAdkadeIowveyZ07lKIrsG3zkGDu2oU3H
NkMEZJ8dfInd3Trx7ktKkqH6UlVx9JQ4MWrUIHq+aaqVlqcwHPm2nxLm2oOSEjfEopI0Z9WZVKMw
bTjumRvO0JlLNbpN+NTc+LMhrkePCOyYkaDagJJ1SgoyL8mTEFy2uxJTg+wBSQNONGEVAjNbbQKq
VNfgz7AzBkErF4yL7dHrEIKMHaykilSWyVSka5X2n2AtGn/W0YRCRfcMgQBa3i7Yy4S6O7FF3Bd4
xvq5TYz97kOmH2ZHBn4P1K/t7jTozl8QP2f7dREzxqmT9vxve8P0AfmxHB9VwBNU/duQwO3B1bAo
rHo4S51JsCNu5L6MUCehPbvdbq1tliMJZRIWzvMtKIzFATasW4D5lXWYl9iGUH5Zt77ftTVC39dp
4Lq/1yUHpDGjtBJ3fbKQHQlaP2YKHjtVFlUeTGaWCP6FjmBzvOHQpTZf2BDdtEPU3AYpXcVubpFt
7XDKcDq3Hjyhf6M5NFCDdflZqnOUKCcDr1qO+Gwwg7hWdaFhJhYUM7Nw+QMFcf5R1hv2InBiCSqT
HEORKUmGEc+iO6120sVbuRMhKqhZR/N2QENChyqDJA/nTxbVm8gh9dxF+xUW51+JO8M7EfM4VTSw
3RXpz6+BeGn9aUqJuZqJaxzUcVuktmUUObsnC2zrdyCMV68tnKl+Isy2poCrB5rSKE5QeHU9rt9v
rk6mdpckbsFBj9M2i5BcXWkUI3UO9IWNO2jJTGJvgwnbyQ4rIhXrShvvW7Dez/dkWH3aYh/MgC/a
oEOqQTBemGmxYePX9VqJvcdxxGlcLc4kGOzlT1iIr1Bm6geLLVeN+FlxcnZFXAKFqm7EXsWfkwFp
dD+M0U2JJOiU1uCnZu3iuyMU2Ax2URioe4jYb0ne+qm5512clNdlQCdTMBXjOCEvDttcYoz6Tcek
mQHVq63Lxi7BtZmqLXTHJZqW8GDO4jW230LUKE6ZAHluh03JIKqAB4lg3pP5FIidhDWdyqeQ2BHq
T4g0h3II3delirBP6Dis6pNe4R9aSMFkdZCcQLaJG+jq3S4eMM0nw0d+A8+nsbmGjiMU4ecacpeF
XxqEq3oCvKSoB9zXC3B/aOL5dWvLplCLBv7kBKwbBGquq6DsIHsaOAtgCNyGsM/Oe/mzRypZUEVQ
WMClz17PruGHFCyl1/MpOcHllt5BTgXwEtguUZp3YoGSoA7oFuTQBuRvBHy+dQdBqLo/aRgwSsgA
eHvHyAg/Trhbw3+nLSX2BNJCaq9YNUQmlxwnbdazO2OYeBurVdstknpaFn27VF8kdfJz25juAdnh
OZKktn1phTXHmS/uYeOAYE3AXIysoArIqUXdO+w4iqVrvtbJeOoRZhG2ysh1MIgLeiTNekRkvsGY
QnQL28v5k1FbP2SVr7sfXeLHnzgqSXODiX249lpfmfMqIKmT60oqlKQewiLQ4nkzpZufW2kWmOlN
wfLd9Lgzs6kS6t5CbN1hbIbJXIQYP0E7BmqYeSLU9kDTJQELu0L3E75L6plbILGqGtPPBNjHtUsr
rEiP3PMogdIBN2lDv+sJ/NML6Byt3zobNEh+dJdseS3LhSNzBwhe8Lkh99wlVZD1NbFPHD2bm4WX
64DoGNV3LBZJXWzteVdyOMPsUph49dcRSjDAKGL5Xq0DrK4xa3etXTjpAhuG/5yGcnOFZMLuGgaF
R3hRRkNeVhZ3BbhsgFcwXt8cB4KrQtgIn71WfHil4B/bPC292XJCW2BeG7R3W0SBoMqXlAAUbMFR
/mephbsj6HPvtcOZDvuZ5rg9Y56vSuqDCOP4hPO5vHSDbGsMyPBNQSqjtJ8JOOBPUcXtdZ06JPB9
R6bCQ6rzm5hW9dP7evs1rkvznQCyQ6KGiyqHChSOVAly1s2//3zz6/pNpO36ppYayL5ny2HYFgml
Ep8cXWLmJeNjE7zNUK960jRtimXBrVR4XgMzYB6pWqFrJfrdvLbqzoqokhhMsf01lFyAoto+XX4O
QxV8g2HRWbUpGHqw/zB8xlbCXpYqxPPgbDubLdU8fuXVakiO2ZUGk0nKJE+xce4ahQn/AqigvZ6D
hHzGj4gPdZOs/9BhVHcEU2xVRki3fvLAKekRKpnld4ayuMvqbuw+tazXj6wk49dy0bg1kOOcw2BE
Ww1NEhG1mZFrkt7Irmu2NQdahsO4VUPQFDpEyZgZ3NBTVsLQGsYBBK4Ux81twCuhULv9wP1UHsYo
gSECOhTzqU4wcjNgv1T3RIlJ3CrXaiQxpBMOnTdg3H2qu6eODnw8mZmPP2fCZa6HGLbkvOyaJqPo
tHwF1ILNHyYlyvizffAD4YFpX+DKyB9xTbuHKGHQhlMhRUo5IwxqWAMYeNakTJzShMw/ALtPn4eh
jiqgk3Fy6LaFAATTIV6mA+qXlw6JFSZgK3WAT5IUB6iBNVew+7BloTgEQTIxVOQUjHXNC3Bey3ug
ybAk1EmF15Gc5yjKdkMVCs3b5uCnVAT7ToEokFGgMX4fAWV6ToI6CjK3IsgU07iie7eliGf4a/IU
9JgiyjEMgxe+sDa9a0ClsgW8y9Zn7Ol2j2gwXXlaqcz1ogTO1ntsmNVqVE8iDrzLGZEDCpmy+Zag
SxBh7wj5wiFOf9W38G/Nx741MFBKsEioydQtIvAwgR0Xpg9GnE3SlJugLYSrFxlAAP9aSpflyRHt
jvWIKwpxmu3DOsWIleEChup0w63X8Wr6BI8vcFnXaAieCPizR4CLAHhxo0a/gK1Pr8TNSAdXEQJ3
tU5uhwH+VgP4YQuuwnEwHnfAylUEk/RWLMAG1HILBNbsQ8iYwuxlPePFCZ3NcXUBsn7Zsfq51xBq
zEH3aO4tsM98Eqh4aweH13OGcMUb7mIAY0H8HYfrlzAWp4AOQqgd5ODq8CB8UO1GZMTBoZ9TvFIV
JOKlLBustoRBuMzSCnoh+H8GeU9kAmoHBgbIcWhs81Z3KXC/piKA95JUfML4nER6zOZDBZ2GFzSF
WVpoYron/ObtF/yxAon5Twm0OpxxkNA1i+7n0SABYAg02Auc+l86XuwTWB/9VawQD8qKil8zl90P
3nfL0zkjOWIVwLtKgvTIuyp4CpKhHW4kU0hYZZAO41NCuR7BK1v9bhObfQLOjDy6B0sij1cd7Jkp
cfNwQgaTDZSDqjoGEi+NwFjj2VO0RkaDrtvsNeSZlp5/77uYPmIvA37oghrtLTz6U2oUwNM6SjGI
0wTITr11UGyDPv5ZxXtxZTF0K0JxFBsssZap/Mwrjp6SQAvmXtRRfapmxX6U0An9RtUEmSRqgZ8k
ROjwZSVN5I6xndIaVR0w4BK28A/oRVc/cYQwFBkht4R+WVheSQ1U6FGFgG4gA0pLksVWTfSBBXo+
KQCzUxGE541izdaMBxX3yLb0UqU/jE4a3J6Utg0aRzGuGG8suU/HCmi3Dke778fYXidd31pAI3ZK
rlDrAtEgQTh80XXgqh3YSwnyQGeeJ7cmx462KCjC1ZKbdOShOA4KCoM+wMYkA2l4RmY1p+fRt7b9
NjomrjDMjoKqNYTIq6jh7NM8++F1bUaOGdgU89vhiOI2b9VgnnsBNmhqYDaxZk2DWZyi5Jxc9wFm
kzzcOd9aMFXeZMymrVgtrZ42wMjDoYUN1I6l6PA9byjY79H9KA+IvrgSRLAae4LTcDJdIzIv95Vd
+l0JPF9jLkAEZSEXOK5mDHwYnnW0h5JhPbGwyfUCKYcd4aH/4ZZ0fMRAMmQVLdfftNXw31HIrHYE
Fe4TuOHijiPduWW61leo3ee4gJCJ1ajHKEr72qXqfnN1FRWNCbZTsrWIYsNYolNm4gmhQQLrTMPJ
rPlII/pIh3rc0Wqen+06WAjIqXNhjpOvMQ4Wo1CjQdV+c+s57HW1BVwI0It/bzWr7zZ0x6MCUayV
BQ+J/kc2yFeDtUYyCrGc9jO6L6gupGuQ+66JZFmNWnDZgbHT7nmlg7dOzxAET0nEtmyQMVgMenHR
zSYAnmaxjFa+D2XFYdfTbT9Ggv1+DGAV1WQmhKf2gDUOsyDhU7UXCO53Bua57Y76CUkSYgqgCNWr
5ijapvlKA67/gUaDGnMxwk6tHCNDCl/qZD7N6za8tjP+GzlTffdvlxSJVvVJY/ARQRRc2QCZv7tL
aj58gQNKA1dKaPj3cqk9qlXeHbHVUOydcXoMKbU9fRtTh/btmrjE7ru1busdNIwYZv5R1mA8momv
gSgjdnQu0u1RxTEqgIDFSNFMUsKGdOgrWj8FJaPoy6DfhMncAX5SmfFhhWtNkSemFA45qKrdk9vw
cFEA5DGbYo72gwvb7YfGFlvu6VaSJ9KE6gtBrfocJ4n9PASDmLMqEVUA3mkTbBlkIJB117SDXFRU
dwWx63xA08a+LKQ3hzEe0F2QssIfA2Tb3bD6V+ZoWN1qiZZXZuvJXymQOb5RLPJT1Hl0fJmM9Mmt
iPZFvbbBHhklmvtA0LGMJnZ3AxJgA5Lfv42AdtVb9E02uLELge7nLyRPRn7Xaw2jE05ocGibDfYq
Qe3/WTYzsZ1uQ1c2meWCHSdnkg35Whr0bzapvpXh3KcH6fDAg1bBE0r9DSWpVwAgzNK150hU7lCL
DV/kpmoE2HRGY9okTj37OrbH0DbVK+Bp84zrRH4beIiOKPps1U+4+KEusEnTRXmNduE9jJRIMaPQ
Zq9o2ftrtNp1kCVh5MQBuGXsi6ADTaeD+y5vX4Qk5qhKC7COL8GyHG0TQnWgQtWSWYeB+6P2FKEP
MgSmkKs1w9EOsJsr1hmOxAC10xpiq5aDvJJKst67phraWwVd9OZTUMGJ6oBGaPfEKmnEcwUVrTRX
c9h9aZsOGxJJMewFlymYyInC3zUu0Cait11dseYq2Vw5f8VHhNMx8onc0JchoGqQuOzE52Tq1x99
0vZ5MPBG7kq9oMuUVqRM74DE0D5Pp5l+6beNQGoF0JE+pkOz1UXgN/SOcaT1ckDdBDwGCHkt71LW
4T5B1YnWf1p5NkDDZsNufADRYn6NZ96BJgiQls0f0NLfIxtdsO0o6bkf5ln+z8STBhhz3IIt+jsu
36X1pWhHzcOo1NctgPK92c63UJXgqv3g89/jfF2w7WjZDeVZXuF/WL91ZOLc0Ok59Ix8QKZ87/1c
UGRnFS/OAMyB3BZIdicP0gMBjAE6Uf93K3ApXqkRSQUKMH3tA0yEnX8CDAJ9/leMu0tLy5qZNVAM
L4g19T0Cm83+D0zNd3hkl3KVyP7qFPUOeGSwl9tTU/UTYtgaHmgVaYWhubVCNpegBoGzCON/x1C8
tLck9YqUfxUKvFnM6C2aD3nSLY9/fl/vbCh6/vv/UFvL0IIc1mh5jcDAczDQXnHnPEyR+Mh2770v
OO+z/3wBR4lHKSbmrjEuyh9hf+p3GhOgv4IyFX+jcsjIpcQk+gMuQisRY7zRAKyeoYVEx/j/Mqj9
zqGgFyzadk3P7bYEh4Kh0H3hgWvYYxhs+oMZ1XeIlpd2lNSoCvbBSXgiEYCOI0HXVYUge3nUSL2X
if8HUMsGMuLfLfrFGQdOjgI2AdUeudO9P8+LzVvz9H8YrHtn0S91J8kSzDHjQXDFPGbyF1b1yCHN
W9qqj9SW3/uG8xH9z7aCj6jseNyByY9Gh84sFHRyJ+f0Zm109+nPr+mdVb8Un4SbGDo4WnbXNF35
NVTPkUavfE7mD+6qd1Y9PP/9f36DbNHv4xMDohUHGcPy5mSB+VdvAIgjivzdBMel1JRGQmz8CvK6
CQewWaAulo4PfgEWlxSbRWXyEY/9t0sCLbSLyCrZlKbBZPwNI/BeoA0EWvwMMYCkQWr05xX57RvD
V1ycQwK5XWt62KiaFDpDIlFAORUIVWy+S9TfjfviWy6CLG+CLiibBN+imx8C7eMCWp3+g5/w27fE
yKUsp5yVIXpV+pogmCAD7V+hDIPL6sOxx/d27cUy6CmK1yqUSEHKDUHqPHGkVPTzzwvw3tNfLAC6
8VVogh63OWYVUPuXGVnX78344UTl7+0F8H4uXr5hbWRY2TvEWPlNxvU9iz9JSIGDbPEMNuyrNNWx
X/z3jfZ/eUAubkPuZDjIAMMpdapdcZ6TVmBvHh3u5A/u23eW5FKTq51D0Ggn5TCpWCJRo0kLcL+S
hB7/vCrvff7FZUjKjqNNG56tnGEBF9g3TfsPko93FvxSgAZ9qDI0YxOdvBX0QUDMy50IWmGA0qcY
uNuff8BvzzWIYhc3oaBVX61NRE9tFZI9qGEyRn+QLuP6OJlBL+CDEj18NL343m86//1/7l2zAnyg
cGM++QiDE63U1WOJJHqcyr9yi8TvOS/Uf7+hrHFRTSM2MS2j3OM0ZlU3vf35ZaX4kN9MM1xKNnIU
/8EQ19P1nI4Q5VghbSl+yCB6WiD5z+ogAxB23VF855+/773dRf//HwNWj7ee6el6SbsO3WI25EH3
kTzEex9+edylK7fU+unaCgxpG0CQRdd+KFDw3m1yqZoGM5pm4Uk9X6M1h24C7nM0xJ/PLwturQ7Y
sfoM/ugxEf2hH/+qxET8OC/cf1afjXMEPh8FBCggqq4EZGVAxlD7Py/Hbwcm8ekXhx3IW9oH5Yqf
tC135QwhKNkjvzKJuUXtHmThh1Oy50/8XxsN33QxEqjWYe4kDJX+1eiaMSkOiQdYfDpzRfiUr6gO
E/9XOrb4rosbgKPnT4IhnK5Z7V8MJnAKSOzTDxKt324yfPjFgUcLvU6iup+vxQrNGjqPb12E6Ys/
r8dvbxN8+MVZl4SX0Ls283WbBJ/RiwSb3cLBaS0/nFr97TfQ6HLF59pz6w1fdltBd+wf8zfjpPjY
i+VdcY0A721AwVoSkXeTuq/18JGs2HvPfLGeGu4diYYd0A5Ma3SChjXIFoRvgGVoN/3Fi8fzX6xq
CIGHVIOAiJ4TGvXRF+lB+3G//vzh5+f8X3sfH36xqoH3W29jGH5NoLzCdbbXXxrzUKsPyu73Pv4i
SRukKSs24uPpDAO64NqzB80xQfRXOx6Pf3FnL/AqrtCLnnd9bw9rC0DZfxSrf3uY8NEXN/Z0hiNY
ideO2ZkdhiQK7T7YkO/tmYtELKZBkKxo1u/gZYT50VxIm2/Bzz8v6DuPfalU5gLgZugBzLuOYSCf
gRK9frBV3vvkiwu5qRJosGBkEBr4w00302/19JHz1W9DPY3ExRF1GkyCscJHG3UixoONhU4jKI1i
H417bJaVfZDmvfcbzvv0PyELvcpgVQav/qwwPYRy78RHkOU7W11cHNMxxKjhElqLOQ+/6+pYZm7G
zFSf7KmK/irDxos6/67/PD8Hb1n359UFG64oEwMSz9+d1Ettsjhwkxro+SThfM7s1GCyLKQwAvlg
07/3ei5OKke7CJS7EWNhoI8OEJ4X/mGSj4P9COz5bRTHq7k4r2k4QBgF4gS74P+R9m3NkeJa1n/l
RL9zhpsETEyfB8h0Ztrlsl1ll+16IeriAiFAiJuAX/8t3Ge+calNMsFE9EOV3SUJSXtL2nvttcZb
QLhTlOXEP+HLHHq7un0WLFfnKKs7IOjrAtPfTo8NBEcT7yeP6e685S40rnOUoTYemCagW/eDO4Se
e2nXCVSbVtzCUuOa8dI8sLO4+svCMPjBxCJYT9sGrllvocw6swWMqiH9ZaByuByxK8Hheb75BZvV
WckSVQ6o1TTHvU36r3HlHGPlrGzKpVmZf/7GnPKJeJK5IJxX3RS6AqnBkUYE4kDbRq5ZaznWqYe6
BoiX9dbOQblxs/ZWmaf2nWPb085VERgOypKQtEq54wEm7zVXAK9ELbioL9VEkwsm1s7Bpa40wy3U
5IxBjp1jEmiZjhcJv5p3DyR3Q+I8bpsozXY76nHE5t0Rah0oVabF0SuTFY+/NHztsE0kht7PEruz
X2PFYxe8+Oyhsg7wC5sGr7OHWYhEWTUETfZWTU5Vcyu9bNvO12nDFFLGvZVCfNAasuPUWhetu23j
67rbMUhwsyCFIwMcJ0xB62v7MWqQNh5TOl+YARrBDPUbAFeU5EoG1meC+pHzs71wjuhsYUBZQg8Q
XMFA/F7lcRm66RWgWVB02DgzmmUpVJEBuTqvpg2gevviOy99MW1zCLq+dtwndjLkmHbWelHToxzZ
+7ltWjQLKokBeKTENsdEeM5LVtz1hKD5TQpYji6xXU6xGDii3nsub+fLGc5VzNLKrCx4YZ0jDMBA
VFKiEnVufL7D49pRQvzj/MQsnB46P1g8AZmOonYIeOKBE3h0F6Cm7XzTC1tRZwdLYxRYGuZ87vmP
uHHgbROPm59OZO71zdmkXIwa4Ox2P1kvVvmEGiDMy1anpetsVyD4BIHr7BbxcPJotVvdiQsOl2iH
noWK98Ry/5oVvPhm5/LX2FO67bTQKcEEb6WBGkZowGYkmjoUgG89sYl22DWOg3qY+bBT8kVVcjcE
a8HYpX2oGajZ8xERRSynO90VeJrNevXnt+GS+Wgn3OCxggUKLffY4abx0kDTcPXavtC4TvaVk9IZ
pwGrCduEWsh8adx6m9Z5vlCanlFWOOM+S2r1EIOYQYY5yivuRB+g9Ob87CzMuztv0zdm1CEnSLll
jHsvGZ9KFPELr1o5ipaa1ix0cnqKIl0IxrrA2Fkl+cwqtXIKLTU9L8ebUaekBrMHhXnaaBraS4CT
rXmtpabnn79pukxaUdXSxqw34qlV6d20qhSwtFm0s5OVZYI6MFgPXhhO+4JDwsVZsW0dNctMnYSg
biLA07qYTihdfUAN7goqYWnYmmly33dBGelUIJ5AziT0cxscGJ4ljCKqQMW19r5bOC50eq8RnAbW
WMJttf0VrKmeNcTFy2okb2FddYKvZE5gsQFuYLDlq1dcv7YsjFwXwR5YNhqTwrrioMuHR9957PFe
Wj2LlprXTBT5YXN0SzSP4wIE7OEIkmXEwwKENzbtHZ3fqyx4V1IXhjpfu9IA+FtS7rY1rRmqIRWq
3mPMOg6MMkFhmlWveJeFeIZO5kUDSr1R+u3eZ0eIQooXM2tDI0MFeHyxGi2cp/idd6SjWWzaoiCJ
dpiZEU+60rqt21uvvCXZo2VdbJsgzW5RLR5bAwOrSwWOYieyQEFxBLTBqVf8wtLm0Yw3cVCN0/qq
AXI8v6K53DvVr9JHDn0tfbC0DtrxajPJUV6B3YnYpBJXUwlmUMyVePk/HIU6VrCtC1Qaz3HJkrSn
OKhvetAadXG18kRdiK/qaEFAo7se+GcQOeW/JpSchDDhMr6tCzeqpPHRJhXUJh/PL/iCN9XBg3Bw
Xj6MOLqyEqW0cHK4WXprgYKF1dYxgtKxlRE7aLxzSpC4vLjuT7ght305P/YFH6qjBAfZBmUB8i0Q
2FTmzqUgSYqhqr2yVZdan3/+9uQNvLFo5hjcnMgZffK/kDdcmhfdjt0CVGMt5iXoHv1s5oSaQrAM
hlsFFB0dGmjx1iz7Zh48Miyzh97etGbC4HfjPnsNPfMqfE0Ple3+/IIu+DdbM17LgE5bhrz4Hm/i
vv81ny5wbkhvsaBaOQEWutAxgB2qKv8KpeDlDV6mEE9vI3/BW83cBCS2HV1fErwsoLypEDUwK2d4
oA2fvteTJGvUqQsOTof/sZm+HyyMr6GDFDabjv4Rb1nMU8C8Y5D+Or8UC35BRwHOJF99h+LxvbSe
IeQa5j50+tw1dYwF29LRf20RSxtHZvejKlGqCsaB4VGUTv7h/NiXWtcst0sTyIY6ZbOvutQf9tID
mdmFb0nQymzrQLPf3OwC3yXooJ6TjWwEYZx3PN/0gmt4lcF743U4BpmUKNXYT4I9do55Ax3XA2Xp
sU7FtteKjmUDOWvdmjZG3w1e5MTyUMDOzo9+addoBjwkkMIYeonydeFEwcB3pKp3XLnbboY6Yq0q
iZryVIx7JwC+yC+jjjkrTS+MXJeJBgtFHoDVqdlDqfKSg/xsSIY7FChtmxgdsOZkICQzOIo1lUrl
k2yzuv+MQlwaoNRFpO2Kc1vY+KbmmtsuZkGLgtjX++GcIDERFd20sjpkCVh5ZtijM+1BhScv6sH1
I2qWyV5kYq1I4n3PZusAJV8YLHEHUIQhoHCMU/kBqfyPCHqp0JrIS2GBKsgq3Jct32Pr6JVe2myo
oUaA+7p7rMGaDc59MD1t0qCxIdTy++WB+2Y2VK2DCsIYQA12W5gyAjXoymK8v862DktqQTAG+qWh
2SemdQm5mF+0neoVQ1hqezaQNw6o75N+chRu6CBu+MAGkUW8LNYe1e9bma3jV6a6Az1oh8azluwS
2wxLmj/kdXV/flHfH7ujAzY7k6OEvBnFPpG4TfkeirQSY00bcsEzm9rEyCJz64Lk455bJAENoQyi
1iWXRVtVDzYERs9/wsL9RMdojrguB30NCk+vtUKX1eE4Hup8iuyYh6i7P9/J0jxp59dQty4qZgF8
UJJcjea06yp/ZWu+j220QUj2+/4xZDlM3cDAQdqDMAdVqjsQYxz8QV20g3UCdUUkQDZzo8gXmzj7
89/z/qTZOsafghxTmB3sgXGEasUd7kOpU+5QvrUa/Xx/ymwdugR6UzEEVt/swbIAft8aLnZcmbKl
pjWvDX5QMTo5jGLOeQLcdWtwZyVWttS0dh6ntTc6fQt26roePoML8zqIV7bQ+9Zg68Alu/csvIAx
5QhDJCn4c9uXeOj3jXw8v6QLI9cVFlGbaDdZjUnxSvLoNU1YATS7MuFLY9ecc5JnHKrsaBvRMewW
SD2FAe6GuOau7MelDuafv/Gh1AhQSzEPHuCWqr+i9FYGl1WzBlRYal7zRCjvJ1XboPkYowaPSQT4
iTIuBxSfnJ/8BXvScUt1MqUFmaM0jFyAWgEUQPGMLoJ+Guic45VJWlphzQnVBfcslPcDQNNmH7kE
4LDOVwIoS01rPgjcJI1gNZoeRRxmGDEYAg/np2ae47+H4Gwdt5RaHSVgbW72HIgr6V0AgZkWK3t+
aV01a4Vb7NNAAZNWBZd4pe4Q24MLAzfWyrIujF2HLJEM6P+xBKgL9LKfwPV0chW/SXO16dll65qK
VCGYBF/W7BVy2b4bgCnm6fykL0yMLqYIujnSK1C77DvF9qjeN3BzIBPZq2wt5ryw43XU0gSOgdKw
MHYjNebAtm1dIAMY1sBbrGbll75CM9uZgQikLXhiMPOOdIfZ7eDVPpDP2yZpNoY3TkdJSEkAbvjq
dHLQryoLfETuLgHq4nwHS9tHM1hH1Y1hmQW2p9WAWO4zNPIOSbvtpPI0k6085hkuBDL3A6CexPSO
Tk0uzo974V3haeerCTpLE9yZIM7NfxFRHrC8QEUp+ycHjSlZwxUtzY5mvIBckAZ0Aq+9FKMIC1Q/
rEZjFhyarqkIckYXLO5+vXcrd6dsGhnM3Z2fnaWm51l7s21cVoxlZnr1vnKzo6HGC9RLbtswOiDK
JIYTwyk0ezK0l4WZ3ADwFoHI93nbyGc7ezNyyWhhgnEJT3ZM94giUvB4r9jSwmLqiChwaPUCKia4
fQiWH+257HmCPgioNcxxUxTG1pFRPfZ6Ttq4ecV0KTu5rvJtAR6QO/0+MWR02VBkFOktM1egFeVf
RZqtnFFL20Wz05GBHqQkTr3v+6YCJw8NwPMcbAvw2FQz1YaOydQ7jfvsC9TMMyh0RGRae/IvDV2z
UIPErZVWvfucByA+qpwCPKI1/bJpM+qoqMYHJ0ifdu5z1qQyaol6Am/Kj21taybKwdxVQQTBffbA
ThA24B4CKVveR9tan4/EN2bEqzqlyKQYXw0CnmyP4V1TVRBOON/6giXpuCghqnYEOsL46pdQqQeR
zRQNQqLWYeBr59LCuurgKDrJVEAGdvwBcJE8UjBW3TdF0n46/wFLrc8/fzM9AXhSWFMq99kwoUTg
oxzPBkvyiodcalyz1CKBniTAI+P3GYcVlqQBhW2TrPnfpdY1W4VaDWgAA1AOqa4GgdkYWAEgQdBm
XzmzZ0f7zl2YaNYaA/7LXYhK/ABv9lPZgz4+GL0PbdLwaLCKle25tIE0q3WGvA8GwquvBAibkw+h
jiNC7+Ds9d1NFAG2raOmfCmrvC7M6itYFe6lA9kdYqOyHkBq9vn8Jlq4XurYqaaRCa+QNv7R57T+
oLLAvRgmHwxhPctA+sULMOZlmzQ48TmaQY/gGmfg4C1+QH7ksW7LSHjkA0QAPnhyI2QYDE6/W8Vk
yD7rkiH75lRjf+pAa3Nh8e7h/Gwt7Ft33gpvTK5UeVDkvEm+tQkqOkcAtcE76CS7ba3Pvb5pXYGB
kDo1/B2Yje9HZiuQYa6qJi7cNV3NoE3a5QF0AuonbKPPQ11EDvjzEG9DmDD7lI15VBhrQa8F63M1
64aHG0CS7sknFwzJYT9aHzIDQTZTZhHucysOKnjfxF3NxMGnbiHa6SBloZzHuniQFHVwKOZOOPSt
svbJcelJZdnx/NIsmYlm62XaMWPCHfTJ7unO8tpjwNhX0jr7RsVHMHE+ne9mYX/p2KsKknXMdAr7
ibYJ6roNHrpQnFmZsYVv0NFX0GqJwYwj7ScH7OY4jG5VSiCuZT1KWKIBNtzz37Cw0XSZRcRNLPCE
0uopSP0XhhI/1oqrTtTXYBh94Vl6bMRaVn7BA+t4LFqDzlI0TfmtDWJFDoOS/gM4+EDuTO2iYyvz
ttSLZvRe4XYjwRH1TBwBrguH8Dtp4vmtPHBWn5+zpXXXLL+GCi4UkPPyW91aKoJciAK5XeKtrMjS
wmum3ztgjrfbpPxmBsE1CSwz7HywHQRV953zDIIy5TaQLLgwf/dgASjncUB17dcA0j27pAbna1Kt
HeoLAXwAGH5vHUEEEBvnWf6Nt/STb44PCXi5550176pkzO49wi5YzFCUSbZFjhzN7pExJnmm7OLb
XNeP0quivwUDpbGy7As7S0drgd+xMs24qr5abuGGpMih+Y74ICRvurU79Gvu/J2rkA7ZMiH8BKCH
G3wd/PyCupdV7fyKqXeb2vSYwpnZVQEpePLI4vauJv6Kv1zY0Dp4S3qs8YK5VwiXVWGeVeWuHLfR
GtmITf2+ERJuASsT29MzI1Viv/geeORcLxUS5LAgT3epMI0VrrSFs0xHckneYG0GET8jIll4e9+z
BgEOfTsH63HbC19AbAlpw5vzfmDBUm3ND7hQXTT60Ym/A8OedxAGTj+lmWC7DMKkD7XMVQqFztW4
3FJvml9IwH9SGnVX/0gNdZyvY4nR30koQGTmPbT1bs9/09JW0HwCB6u1UVht8P2V3ts1UoZ6dVz6
t7Wu+QQ1EFnMUqiPjuJP4AUzIeKEFN/5xpcmSLN+BbA8ZBMD/3viQr/AUHed6j8y0R0b2d8Z7cas
iY786tsAKjP+5D9CFPWxifEalWA0dpiR7GQeryzDK2HWO45AR38Vfpx0lRsb3wdLWHkW1RLEi2Yk
wfTbQSRnHIrSumggbZh/diFBNzohA94T7Dh+DdGGBwjvluBD79qeq9BBNYRwrphjcjBkc58w6/78
lL9vb5ZeGY0y7jSBUEm+q2j/xTW8e6gx3tUNtAySke/O9/H+joQ83u/ug7ejQFK2yHeF0WaQ0SAG
ICNQUV2TgX7XrYMfbu73zT3etXxgG2lnncTYyJ2N0FxIUxMqFgIPq/Of8O7ORBea6YLg3KyhrGGd
4jb7Cerd7OCCXn4K67RqUHgMrT3oFUDT63xvSx+kmTBFmXAGkRb7pIYuhVRIYO06BVWBzGVspYt3
1wQfpNlxUfh5w1VrnQAvdpNP0C4FFTHjjb+pBhYdaLZc2LaEIJiHDqDTchUj2XSAdtHapXdh+HrS
WVLQN6YgBD5RhHyhmwbOp8BY86Dv2oRD9YwzLWILFaoxvWIEsm7gRKsivHDn7QtZlRbwu5VNtfQR
82Z7s2/NVuTgvM7TU0Ot2rwGgpa+gFKzGR/Ob6Ol9rVjG6+yKSvAknSp6uA6BmwFRMiS7LY1Pu/d
N4M3eFYO5jC5pxoMrXyHChyQg0Pi2ft2vv1XnOPf/CdWYf6qNx0UfmUByYEldit4aNNJLQhxJ82O
46EpJvXAvBLXN8hYRoCL3bukhmKW6Vz1preGBFzaB5rRN91kZ1MdjJcKtIIhN+NIQTuHps4LJIlX
biBLa6SbemYPeSCkc/Jb0t8lrIdSswGN4rUr79I3aHY+UtCIlQ5pr+y6ZCRsatepjWiMDchnh4Y/
OF2/z6BCVrQbN7Vm9/DAU2YCMX/JkDsJqSPtyLPjL+c3xcJs6ScJlUOt3KaBVGZi3fDUQN5UIGyz
rfH5gf1mw40itUtFBblyevul9zsecpF/3ta2ZuodFFaDegTPAMrSIKobIJrlBAClnW99YZH1nLUZ
m0YvIVV96gZSq8sx9oM96uCq60yBXB6ZzY271dOMfmwqhwepTU60KcRxHFKbH8vWNIPD+Q9ZWl/N
5i2DS7CT52MSktLqP6YFVGfYlOVbXkkO1dk3CrNO4gFao6dcmVX94LRTIe56w7EMsXEP6eZcSQ7h
WWjHSsOCRKNNAtOPAIyFLt+2GdLsOQZNftYVjnEsskxCshWv1z4Lfm5rXLPdpstGKHwEqKV89bQx
uO8vHL6JStGheuoaoIe2yhMbUhaV+sgFy55Sx8wfNw1dJ/MoTCgGZYGFoUPvgu86L2kAFi63JJgx
dM18lRM7TQGGt1PS4ZEQc5JHuQmVjm1jn836jeNRAzTtCsi8H83RIlC1QZXjN7uFBMe25jWjhYIq
sSj0pxLI3tfBBfdQjzgJk29sXrNZs4Jib24xNF8L090PU6wOBNj8Fd+24BL0FLaATgSPpTCOEO+d
PiYN9ILB2b5WZLHUumav0PPAzCuIAoZF31y7E+itU1TBrYx9nuF3rjB6EhtUvX5fxxi7GZTC3fm1
A17aGJKGF+k2+Dq2pmazzB+QK4xzBZHbKlNPE/NUVPulcR1Ise3U1TPadsChyjyBBCUUU4MkBpKg
YQ7T3Z3fnwuzpDN9iBgCvHEKyVMItOCSF0NAxe98Mwrwh/M9zGb6zjrohB/SUZ6HuzC9KgrroBju
P4KYEOvzr6cEN7usXWNWXepIs2TutAbxc0mOJuDU84XRny+qfXlltdByXr0GLZz3ep4bUl08dqE8
c5kEiJPY/QWgiLvRm24yd+NNS2cDGR1Qeo7VEJxEOSB2jXdKmoSG0WwiB3OozgXSTZYEiypXV/4I
ohHVwayzdFp5Oywtg2bVIht65UKZ/kpyCNDS+yajHyin927lX9dQlFsx7wXnoWe9R5JCWrl1moOQ
PXR9O2jHbb5qEc2uR08JYEdm+e4CWWJUbjaQp24nPv44bxMLg9dT3SBMDhKSNOTI8wy1BYJVgMSl
3eO21rW7dGLVySB8T14KFDiFjXKhHIHb+vnGF5ZXT2tzOcuts7JNQtcOjvbIPyUQjwxNQU5e4162
wTaWWIfqyW1I4JljYWTqyjWrWzxRfZSwQSMp5eNakmVpGbTD2R77xoFoaHuQbfVhzHGxmGq5iUMJ
w587fXOxKCCeaRuT5Z1kE9zaXStPkwGdzvOrsOC29QR37KeTRSGbdfJj3InMwJq1dkswI4sPDnGr
atudXU9uxxkEu6AehQki5IVzkuxS/GDb3UVPavtMuD3UEuOjy6G6tLNjH2KWNvBg8cP5SVpaXs2K
AQ2Pey9vyZFBPtCPEGC9A5UpRLM2Na/nr0VlBlluuwTZOGgsozLCLq5RymYdtjWvWfEIxbekpkl9
aU8cIuM2QizExk3jfOsLG0hPXMddDsQp8h4slPk0RUUAlwHNXde+qtpZt/58LwtnpZ6zZq1E4MPu
24NJJh65xL2CiCKqOTMfAp7WFI+/zvezsNKOZsjSDAQU3zJo1kBbJgTlzc3Iy437VOcUAWFZOeub
DVecSwiJm3VFgwenLwybryzG0vCd312F70tI3ovEZxB1hva136s7qOOtlaovtW7/3rpqoMNWAcNz
pAMUnA9l3KSHITbpGtBpaStpr2KWY2saDqPHhOA+17lwELQuvngTNKO2La9myKwo+2pCNuZgOv0T
7yDIBr33taTxwoGm56UlTbsE+C/6em0cPfBehhDekWME6ZXvgTsr1RsozlvLl7xSG79zH9Zz1Miz
kcEPLHqEqHBdhLLzELsdhp46EFlXabmDJvl0l1UQzwVdhITAKCQcXbU3KmzwgwOReXXnofL3VykJ
pB8xyrRGGQbkFqVVmvxjzPDHBBciJ7KDSeKCNNpg2SpQrrrnVRbExwxEk09QYfTLTyBHoN+FmGh5
4drEeEbghH2MJQQ3QotZ0Bp3IVWAUjgV2M9UtV4fTWKW1+xS6oCNOCjN5rqfUpHslXCn2A8pLSmh
4auIxk7SljM8GSuIrtvQszVQa4EXgCfBZpNxN70BxKHjUHgvVTeTVw/g+JZ7P0N27t6doNx7TyH/
7EcKinAsKtzJbyI7sxMU8dZ10ERdwxDnwQ9iSG5bU39L6xQ/LrjpfJp432a3OZJ6fF9KpP3upQUl
sI+QkAGXskW7eLgZJ7+vnr3SgEA7kIFQUrXLoXWgF18O3wUjxYsqmXxMUz9JL1VBgbVBeACyrHYM
Dviwd2RaAErWd91u8lPGIIgdQ8Ax91oRR53vp/Y+N1PLR2VY4bYrKI0Fn6qzc9h5mpUcrPxHRVGf
3c471Q4IdE7T2LsgTS6NbYe/nqmN+6zsxgA1IJwbVugb3nRV0mxaOd4WvIYOmoCAdwaZMUqPsZmy
23hIf8btwC8rUl+fdxpLHczz9+b+JSTvIAjb0CPDkkUNrmJ051fk1A6ZSrddAXTABKSIVG3Vih4l
C2592bfI5KqNflvHRwjLGz1X5N2BE2jGKorIkaKbSJwdqsvixa7T8Wwg9Mg7fq88Cu1djxTmDgKF
9dpTYeHg0dlvxtboA+l79Aix9EfGAEwmxqoU5dLyaqcOd0WKYuCkOzCD5iCncY1re8y8ZxJIc8XS
FrrQQQQiF/3gg+366BOfRk3NEQ8XLJ61Dez9+U06X+beOQx0GhmzdwNVM3ThusODb9gKGMuxNb+a
NQ45gd06KJ9egK86M7+f73FhUXRGGV/GuUdx//rLqt12/Oam6mFb2/NEvjE5xIED5YBzkIXChPAz
yFLHMAVOceUasLQe8ye9aV5Awps0cQI5SqW4DF3a1E9jjLLqgHj5xj60q5i0K0skTYpPoLTgoRDx
9ev7VprdCshqaQG065iEMnEm+xp0QQ1iqhRZHfvGSEBZveL3ltrXDCMxZ12jdgiOTS1+mKORRp4K
1qAYS41rNzGIslICwXU8/AMLuu4hk+RVIXgY2rtNe0gnl+mKBPLSnuey12uwSt1PBkV8alvj2pvK
jEGd2haTf2SGmbNIUiv1oow3a9DWhR2q88vYpHZrwLIweBEbX+w5mC2m4Iu1Oaqtc2skrd0ELnjT
D6+Roy5BKBXgmDbcHvTXGTa6zgzyNB3VFfQH633sJRIQQHSxbQk0I/a7DPcoy1ZXY9VcdwGiOrhl
rDHvLM2/Zr2xlCJuSktdFTn9KgYgckcwmT079Sxyf378C9cvnVjD932zQuYiOLF5dkyu7lQg4psx
AdEFNJP253tZsDOdQggceoHnmVlwKvBcCKn02sio27VvWGpds2IE0Eq7s0R36DyQFdAErXu5uD0/
9PfXgOj8QQ2e/AYkxP0TYndO+KpBVpSzcttWVS2iswaJJJMcmrgWC6FKLoEhp0ixZYfM72w3u6gN
tzc33YGJTiBkdkImKKa30dPAkPIdGvGhRJJh0yWY6AxCzMkHRBxHcUlNgGvsppAXiYtbZOZV1aad
RHQhLDVZlQQ42T+Nfk33eOVU+8Cm9+fX+v2NRHTwnx+IFhq+RnodjyO55qgKu4NmWLsJnkN03J8N
mJmbBjm8adca1s5OAQPzjHTj0mrnsA0BZYE3q3tKEqc7CIcmxz6lK1fHpYnRDuHRnoo4GAKHoSKa
vLjcyvd5Vfa7bdOu2S/ri8CHKpB76nCFuG6ET2UIJpKN867j+/zBNn3BXgdvO4+xWcuoLFSz4kAX
/IMO8DODalRxGlSIi0Ngc8yh+gwlFnuPYtfxYtP86MpYTTa/6x1ewXuiC1mxIkS47sv5xpfGr70r
cX+GfrjlVycQwF52fWZ94f7YHXqwH60pXix1Mf/8zUU3EcwGdVlSnRIEmXcIPgQhVVkdDTmupOe/
4v1jjOgAP5WYhMjWrU6NlY9RZ87Ua9KIv7akJhH4QzZxXDlEV8gqbG9sArOoTlxWtwrSvWEG1biV
j1iaJ82EuTAExEGy6iSQQQuFxJuDC0g+1wHfRFWN8WuGrNpccm/IkktUwpdhN2e3WuDizy/CgpfQ
8d/CckYPV9DkkoPBP6JEHBHg3HbIk7/B9YLOqz3bhp31nXnj8y7oAMph21KYRKeZMbk1Ji2Hjbk2
qGBG2n0e62pTaZVDdKaZIk49oxYtdmdg0kcXWiS/+kK12Tb/+TfIHsumlHHLhG9A3AZ15GXU2quR
iYVV1XF6ZuPkttd0aF2AzCaMc4Mcqr4v95s2jTd3+8Y5UFEQgNKdkYWma/1KgAr51FvFGn/Kgl/Q
UXou+MR8Zhj5aUZrcCEOMTZPUvvXYNj9ue0DNKtNigRhlVLWp2IgCiANvFBTbqxVkb8fUSE6zYzM
BRsFBI+uIazALmTf0D3DfTF0A1pFwAq0u1l3/rr3VwGgS+utncaNh4JfNrn5iefihw3E7z7oV9Vp
F9ZDx+3FztQpaAxiMxWyBZ9TB/+QlGy8BOH2Z6fDC2fTougQPg7lYGOaYHGdWyZO2Ngx8cKunoaV
29b7WRaig/h8kvlebpvsuulzcnIbb3bXt7Gbfu5EYnzqGRKC275EO5/BXAIWQiXhO7IpuxbxIB4m
y7C34U6IzkkTG7RqWezkJwk5RaApK/ahVuTT+bEvHGg6Gw30aCrUxtb5SQyTc1JFTW9ZQJp7yD+u
SYEt7FYd0mfWlnJRd52ffIPdSIEXR5Vb9sX58S81rpm2MKbOoaWVn0YwjH7oFAL6fbINtUR0QN+Y
0wmhUtUdlYmAgezIPZDza1fqBbehI/kKEmTMNCVInkfnkWXNiffuFbe6O1DGnubqt5z3K6awsMg6
oi/OHCQc8647jlNnP4IvDPk/XCzS5zYv1wRtl/qYP/PNIRFL0DIjyNgBm6Au4ipt79vSv/Xy/z4n
/uPH8J/Ji7j9K0bd/Ou/8PcfohprlqSt9td/3YsC//3X/G/+///z+7/41+FFfPxWvDT6//Tbv0G7
/+5396399ttf9mXL2vGue6nHTy9Nl7ev7WOE8//5v/3lP15eW7kfq5c///ghurKdW0uYKP/4969O
P//8YwYP/Mfb5v/9u3n8f/4RQtX8W82+6f/i5VvT/vmH7f9zzkhavu8Ry7bn+J96ef2F/U/HA0eD
j3iITxxgfv/4RykQsfnzD9f9p2151PUIAeeJac/4gkZAMR2/sv5pu7ZJA9t1IVuLbNgf/z2w31bm
f1bqHyCEvxWAXzV//vH7XvDQUoCou+cC9u6AjkTH2xSq6kq770hUUuerbwafOHNa0POuJSahOf63
rhx8ke+A2I7Yzjtoc1AIVJ1SKhrh6B3jouzUz4QZ3c4KXFzUqx+sGH51Y9wAyV3OSdaw4FkfZRnJ
d20gb406u04ZHQBLtLzIKqzHZDIOKZg8TpKd2gB6l4BUR0YVV3vrBvQY005kcR6NZptHNf1EQQsc
0iK4UcmE2KjHI1NZTw0DkKakCGVmcXkZg7UQJpJGuN8XYVw7j4O4m2KzAJTa/zExuZ+GdgoL8547
5t3YkqvKsD7mzdieKOhEMOLuJ+vaUPa+Cx9aFkC1sHuQmvxw+sGKAid3o1IMEakMQCMs99jYuQOx
84QifUyRJLb9sJyhtjm17sE8Np4AlX2C1R6Yb3mhQh0Dl6SI2nw4tRU9io4/Vyb5xWNy0wRxHWa8
vZAkfkI8qkIpjqoiOiTgdbKMU5m5IkJh+AcUFXwSTfXNSQpwk141fpGHMcA+IafsxrQ4CrmuKtv7
qaqP/aS+gw3ciQAuBl+CtZNIse3wPgcofv4XQz1e58r6UsyDqh233DGLfU3FhZiIFRYMqgQp8Ay2
Wd9MY32iifNNeZMb0XKOBLooIsu/Vjmoj+g1Jzbydrh2h5YoXgK3kWFsmLct4hrhwPqwp8OTKkRy
SNj0DF4sa4dc3I+6L740/rgLHLvc9TXzIkKlGaFe9HBNi5SHHnchM6CSnaG4sTM45VGTgnktA2xg
qKxsV1kfUKqKnFQgjKg14sc660OnIKhi69o2KgoRoZMADFBc7cbxwQjap7qYhjDvGQ2hcaIu7Mhl
VQZiAXC+ynhKQ3dSv6zWOE0gYdtz2kNBpJp2dcx3Dnxp2Bntd2AVILUpZOgIR+2QYEWf9d62FH7s
ILeRj6OxL3MrFCp2wzr3DkEzPcgMZCgteF+jFmkiRlNw9iH1lUoZsg5wCNY49U4G1WUG5EMYW0Gy
G9mlTTkyGjX/2ZhmE966RZlEKf4KzXfUa5EHcIqxXWC1LGq98gNWcYh47nUQd7oZUT4WdWU57EZj
MMNkYCcvBxVWmoe8oZ+Nunzqg+ShweLYbX4yTPsqBzFqMeQHklpj2PAWZb+d+cur/Y+WbH4Rr/mM
qCkJpxEluhl07UOrD11Z1aBkHKp9kqaXLn5ouz4G4IrPgA3/FAMMm5f+pdngD3ZBYmyJQ2WrLIrL
Fhk5owp7Rb608v9xdCXbkeJA8It4T0iA0JW1di9tu21feG63W2IHAULw9RM1h57V5aoCkUtkZMSE
jToH8iTL+DBtZIgLMv+l83TrzHi2cLC9wjoD+zl9E1U+c6LdBQxkHT+ZsGcgsA2TO3LCSe7iUYVh
UoXdaV2f/dlkbA3jTnA/NsaAnavXL43lq2TWw3Z0Nr9MVz68YiL7z4X3QSPq9kB6BxepUmjii+KH
1taL2DpgHcZJyVb+WubyKr0lXm3gRY4deVQUXQw5wwTe539gV/vaV2W8VasGIt89IebBzW84Mo+c
mfhuaQVrL6iIRb0qDkPAoNod5O7+qyDrp1iqMmLT/rSuzaMBoq/FExPedRvWfBzEiI9ggbKVhY1o
MBHEtireBz+X0ssnW6ZFO7bRFDgqWjvxHSjN4qUPutiX4y935XNGKyhpjBtOabVMUVB28dCChdi4
2qZQmp2ipVsghmmH8+wIk3OxHMCKCJNgUQyLqcWVuFeI3DoR1gdhwyVod9iL61I0aShFXBWfPltO
ZeM/Vqi9lH1a7PjbW9hl8MxrpzZIdsz56m4Q45UpMcu5ICab3XTi4RHdSXrXDloZ3CyL5bHui6+S
DydoP2Ub9ZKBFB/+SFIoMkcdCTJC7B/I/5gEtNYD3IHPGLAcRCh+j6pMZu8QrjgqoQOPJLlEtA2d
dPbRePlSkJhzC8IiiEfYHswFx4fxxvGhQ+xH6FXnRcHnKkTCqwzPWKDrSO3YZuHNCUOQP52zkkRt
uRLOgS2dilQlrpvuHqbepdFcnKY2nSXLjSuvflPmQVFeCjyUNdtfUETkmEInlPTInLNtQNgk3zZ0
khkOjbGasOPJ/kLztInW0fkb7giEWxs8zHhMxurmkOqwrbCgmBhsP3331hPMMZxB/6UmPKlafLbz
F9masxpiGq4HVtuHpWtxp7q9wSLg1zxPB4b5dAy55VtQdH8XjH2JIx6nfvgINH0bHfs8rhpiUftv
OQxH5CGP8Q8IPbDD/4lkyCcV64H+prdiDpd44N0GCcLfsH4YI+zP/F13mpi9TwJOXzULUxcfne/H
ea2uZe0873P/0A3uHxfVeKNerWanUiwPWviXrg+flNCnWeEPhjSkbR4xEbpOtAPugqWJipJT5zV/
VdAm2MW61kHxrPcbHZvb5InnpgtSvvlvYNw9jgsIFzaeBj8reXkO/pXrcPL/Z92U4gPsw1+G3io+
ZjV4yxHv53e6+2djsSrW+RCNl2dVTvkOH1HtD7m3lJeBy6+R+1/UJ7jtBHZKNp/m8bCpCosRYaYn
8dLR8brXEgw+b31bQpM7O/2aFnmpwvkzVAgkdnffuv297+inY7sfZt0Lae09+8TNrJ99TRBby+29
1d6IIFtnofJSr6pfFZYv5vUgtPvMlukRksovaP2eQn7rmXyBIMqfsFrm2K2hW1Y3TxyKNe3oHYtu
P3uOj5vcuU9Il3kzeZhK8Qsthm+/A1EIEgl/3FFc/gqvfVLMCSKPMLAKM8iGfc6UXAPwWHaUgMib
Verr7bMIt7+qUBdo0f4ENWsRzqqkCL0niiLIbDIE/W5ro3bz8l416Rby17ILsKs7wT1FVkc1tIem
MwcJU89+egEqHvk1VJWJpaBGD8G1c+W7kN6X5wxPuzb5tpoOdohOAmD1FYjTR0EQBq3ozo07ZBC9
PI0jJAbkdOWhegDfI1kANGr11MpP0/FI4/aZrfgluDyXUzjE4If6ZHgfNp4raT/WermUuugS1Huw
tltyCCfHPqO3vgzBs8VChNynPECMqcW96tPLWdf1U8he5bi+TmuYBi5rYMbmJ/VYfuKYSzxx5LcL
T5GItxQeK9OauHOCHBY32JzxKP9wd3agdD1UroudCHNcvf2t1z1eqVkqVy/BUhWm6cuzXbZr77up
KcsThnYxMfLkbWHSsjWvAFiIIerqfK6cF0lD8Ft0Uu0SWSUsUZ2Ez5TL1Gm/vKU4Us8++GzK1pBl
u5xO98ezw/5011KU41s8OOaBU2ykueSAnbdUN8FrO3Qxdn1vprMfnMh8HZzvQrk1co/36K1Dvvho
ePGnRkURins5sl23sU/cwM+JrJLJ8Z/UtF2Hvb6OiLTavm9DTnExqb+fulq8u7aLDWWPKxsyIt3M
lmtSb/XjAp6sZ03MBX1xuYPWY4mDsErg2nrpKucoCU97d31yzjvdk9393rclE25qOY1Lut162adF
PjYU0YN9YDR1KHj/FJoZjullJsDJCj89AscCsd00o2m/929YqI2awpzAfIKKHWTFpwA8Zf9BW7y6
qS4g0MZc6htd22NJ23SgF38mpz4o031As+HfQOZMIS4DR98xbvs6Fr5KFygfaATAgorjQq6QC8lL
4qdEFxePhxGDlPP97zTYHlbbJcO+RoFPs3ppsxIB0fTk2u5LvG3sWIX9JdT8ev9wGud38ee8c+Ha
1FaRM7Wn+3/fBqzllYltm1Nbuo8hFvE1M2/3uxCiYnBqlYsWGXVck4ZMaDvEgXt/aatewF/KQmOS
ApTXntpcV16imj5b2XbAntytUEGkbPlknSYjtIgpdoOD4VlLMJqDOh/fykmejDdfQXJ4A0X4EUcy
G1GZyMBBJhjy1dcnQXUS+j16LSxy2vIvwtNBJM0iUreZkkBVl/tvmZrpc1vlPxwpOnh5M0K7yOjE
MH5Q5R4FYZs1RR83cmSgLg9/uADJ22sypoNrg3JPj191JumabfuR7MVz2GOrY1ApyryUSvOwqvW8
Eh07gUg0LjrF6cIANpm8MfPm8kbrkztvOEhtCpfjuEO9eX/PnWPqdb/HYpUp8GiESLRTkyTRBOMO
2PM+Tc2eK4g5dxR3cN3zCT4wG44Ns23WGZaMqEI9CGx7/dM4zAdnDyI7i7jpgD1qSOT3xXEu/nLb
H32mzt24otiFtG+ZMhhzhY/YwogK1kNKf0nU2KUbXGAWmLoWyPDLvQvuw1uxNW+K27NYyAHknwtw
ggSi29k6ARJWO/p0e5lRb6E3vHLpJrUq38BZSB1nOBLrPSw0uFKxJa7nZV1THl3oXntrGC3Mnh1G
Y7ubpAllpGY/14SmvqNyZIYLKVg8AYMcaaZmgWpzuvYCmc0BX3wbEwcPvirb1MXJaR0U8cw5+uWb
h5UV177Pgmbu/NFxPBewxLjvEPG0teV58TtsFfUx4c6j76HUdnHsG3Ge1Xq5n2e+tCnBJxQwp5h6
eWB9mVelSHftJ10DKViZbbKIGHb/KPVhSbJdhQWjherMTApJJZOmP9TFeq2ll4UDfw634ApO+XEm
VUw1x8LLmqmFPywyEr5IxrI+To546roOWbEsEj6A1eDrdIStYlg2R+P2x67fTrB1zCFGHLsNOwIw
yqBiiREMO4LwnqCVSKaFxmIIcI78yDM23YlKKc7WPZ65aHFXmExCVStzK50V+g/WCKLNnU415+n9
QgCtyWgzHyhpE5AIsk50Y7RCCGDo3eu2fwamPXVKHVRYx/dfpfh2sMjBm5oQJ3kOQYJ8WOtYgS0R
sOG5YW+NIvk9Fo5eedbufNrmCtILRVx65RVIyhMb9vcw4GiFp3NRz68F7EKTteWvljfpJMMbXOmf
Z4fmHstZ34RpP1WXOUShSD1mjqoR6C5KPBDbcAg6fW609zl04rkYgrcOQE5Etv4HQjFFDGGui78E
f71Vx8swvvQediealppkh4coLIA7N5rAqdo68/n//+PuRuPN8cq4X0lc2xc8XTTud7bEBhlhXOsy
C1pnSgoZ/vbdvo/Clb1J599AawUvRg/wkEvQwLJOxVhaWKEi5jx36/7WkBpXwaLnm8QzAJp/e5A7
bncp+6qK+jD0MYrloBOjlYq30h0jwFSNzn2xv3X9DnMmd87hTA3le7Qnle/oSCrnzOrAwaoWULtx
Xmhaww41ssY8aCdMVw/iZJzo7hCsJieCfe410RkESiGURX65U//Pc+5vvhdoJLelizGm/HFntOdb
yWB86tE9cvBoxuOE0EbkM2gHT9Pk/hu29mcHThcPwmkT21ukFc6OozN/aSfZAAmVLl5bdg1FIi1a
EBaMjPVqgJV0qooC4944D/M+oNAoVsMes/3SwnRYughkRb81D347n+/3lFPsvwys+VEU999f+bMb
ND995eAZ3IEZNUH7jxkn0wrfZNe4UE2vjtrYf+O4PJgaN6R3ghm7eHg54gVYvEa8LsZ5QA1YYQa4
v0kpRTqP5TvHVn0MBUIZrzN781SBD4/+bWWfYjMPhOPTePXPIuzDCPGJaFm6KYIsXCJVlfdkvsuw
lpEDfAXAUPEiPTpjqT0VEmqWhM04jW55a+sbYWQ425rKzOm/sHv1PPgzBVYgv2fMMzJN2ueueghQ
MEVyIXs04mpPznwgpP4WGHzHQVWegOh2BxtwXPkVn0VvYZlDeTQPoKUXVw5SThUmFh3CYNHrcXw5
oITRaki0k+WtBGCGC+XJzIVDV+QvQ5k6q8qCbcPS9PqORVsauwFcTOmwyfip2ABk6KGBKUIl/63S
YwlBPI/52EGw5XWrHXHE+vibhlT9yRmvPZ4gEKg2IAuQO4rqwtJYusG7I8cGwJcYz/vigB35tTHQ
NMoC32CAsVFU8OHsLGNuZ/0nLPdvNuHuCz3mKyhZaZW7Wm3ZWrfXOcDHlnJz7xXGSw/vYgmnalLA
Aqxh7llj0QxgaJdshRgyTMb/bfuQsJk/OS1qHBBmj1jYx7Pg7xF0AcuchGsXr331dyzRNhvpv7aF
wVe2gN9GWaWAhv9sPsTyYbDi4kd3VSxxeL+kpHOeS7VToHQo7Wdcshl1UlLyTEGNE25xegN0wklS
FOWYYBIJVS4XFEuilsTJppE/zz7+vSHYINgXvHyVHUXtvh0gBaijPXC3GJLIWK3i4zv8a/nJfeis
W6CEWrdkx4Ao2QYHXuysQk4NfZOYDoUUVpui1pHH/2/tBHP1BN4tx0ChrxnH4ccZup+BmoehL+bI
HXAZ5kp+lGxxjxCkAjkKBh5nEDezYN8g3wddDjRd64nq6pvUR96izrESsfQelVo6TBkeph/maQT9
0HuvfZffWgosH5HZUpM6Ws0xmZprM08mGsKTafT+ULQVP9HFPvd+9QX5xTHfN+RSGc5tbA2shCxx
aeyAORcFT0p5n74P0FWH9ZnhOZZeiVapGXuESe8TfEAfQSz4rPRwALPo5qz4jNilkDFbtngvu2sg
hsugGMqG8W619K+oBntnTJhk6qtfvkDbPmD7LC6FecBYrDuM37OLJdVldMEeRilR4pdVWAHbYfsS
dfdUIjQ3yeYtS4Q89DmsuLvERSCiEofLc+/Ho8finANpuWjvEFhg6g0EMujyNgSW2czLwZjmW2pE
KLc2uTH2bEJycvYBK2WLTsC7+lnI8FN4K67EsvRxvadNh6d483RGVdjHMzRYl9LrDv2sbYyhJEJc
8QswBxLZjK7ILnW+ivCB1K1/41PDcn9mTz30N5IwnJ/7+9hkAxyzbmO818JLYK0SRPxuxSGm/lQt
4obFL52xzv6okHuJQ8hhEQYhi8kp2xrgYXNlkPyDgxHMAjDHW4MzctlG/wdG9chNWK6LseSQe8b8
Mk2IiIfHx9vJzTb1dZbrA+/DZ8iiImcQPHZBgL+0zD7hftQZNFQCVLvyDb096o4O9x4Lhy6ot3K4
0e64iU3ly0yhVTIaTGrDCSJ4QOnW2OeKZaT153it+Y8oKGq1rc4CDX9dmL7+uY+99gFwaQCNtIP2
FxEJW0Kr1wvAcveAzDL0KhJ5Pgo3nRFMpaay8j6EWV+mTb2vLCyySW4oXj0Vwy/2RUgyJEaZ8tRy
ggLHdyagGdNXXQw2qfSL6+HX8zVAARLYazju3zNF8i6C7mca7szEjeWbh4MS9DMQiY3/3rHXmkMk
o8oGjpKlB/yF3cE+qp3wdy+DrHL947IiSN+PiWe3Bx+WNmjbcJApw+2fZyKhQq1ui1O/BBvHTjdx
MF2mNoIBCMSi7ZTLmj5YTDGhYtU+784fv69Z6npWJD62kE6+TypsaWJbtFm8EYMzI5PZ3RJvb6rD
urw4rtSXUPW/PdhO5Hp33x3WTNg+DNaY7LLCUG15b8LCxoHug5vU05+CWid3MTI9LNjBnwdJLrhE
5FKW/Lcn2a91Bbpai7bM99axkWBtm5ab4kkpAepVagqz2hw3gCOp306AUldUwsPG6swvR/sk1lak
EwZzSXmHRQeX3hY4oz+5ph0SJwQM0KHUpMoFIiKaIHGkH426XWK5Y1jibPXfRi0u0JH62i/NO9kN
e+zaF77bGogTmEldKZKOoVvqA3j8afLtwx39wsSMY+fBm7tUUwyeeJ3YcE4wqWyzcS1K9AgLep5p
TjB1XRPgllE7d9WTV6rzbCd4gvF6R6m82MRb1hfhBOsB9dhXW29Xr8SQwKc+hj6Q/I3Rmb3ZO8dR
zdocXDI/qw1tsmNcYMm2QxtbooPvC5Xh7EANRa5PVQeFaLWHIpq5/x0y9B37XqJnCA7aAG0qeg4F
3NHGvTVeDENQvJU/4qBZk+0Q4ziQVT6Cgv0QjN67vW+AwrBdxa5mLysszuL1LnW0EwP8quAxPM+H
rSjPxsPgLJj7E8IA+DeXoaGfkrIiaxY3W/dhP5p6xy1CK7Y2r7MBNrYN87FtGKw3xDbnbP6qdte9
sAWjRM/Zs6I0t91WmBbBdScmd2O1BlIFu+7YGwS1FBBI3pQHUw/ewU5IGNR3zs6bAtwTy9fesjJ5
lnsHEVfUHJFFBo0pegVsMdexkf39SUgltR+og7Z1/HSa8hG79yjkBiVT1zqR6edXX6zuUZnXsLdu
WjvkN5uwkonuEVGo3t+FdYOMLV5eTGuJ3tXO6Qo01fGbL5diMqQKv809/lX4O41B9QBGoGDaoFea
KkBzpgCtd9/CMQqasYz0iAMxFW1GxkXHRgB4qjU6xhXb9asGV5HKuk+xDZ2j67nPslGU7sBRV43U
CWP6EwrMMd4oYhEg8HieiJuEiEEQ58To09IlKbGnWpgi5h1liYbVTVRQojLi2PdiH3iyOnMReUt1
dTBL73s2YX49fhDsfJ/bu9klPNeRGAZZZCEas7uw2bWaLmbu9wuAUxjUQ14b+6V+4i5/64DVcTtU
KglxBHGY9GEK1JePKxt4dX3ohRdEod9+mWoO81HbK1KPOgztcWECFWsAwhvCBzuy1qSWSJWs1eTF
U0mPcAvvz04IeJL3mP9tVIGH6s6HgNv3wa+ADEs8O3s1Y04gMYwaUA0MgFFJNaaNZn1UiJ/dbZBi
6wHXafwDWs6ehf19ziWdI6NwTIe4E5Ajc6YDarSJzOeGTk+YvPRH2/5zq/kD0+n6fjNITDv6a1hc
mWGGiCZ97v9s4qpXTGxgWcvScawe3cosF3mE0q86lcV2mUqUrlaWApyMMp0HIrPC8X/PkF9NKgrp
2IVkzGvGWC5VfQl0GJu0HeruqtHbpbzClv7GUjjrQZilRq1Au/IIyYJnPXoVgDpUCaqdn+xQ/ekg
XhQ52+gCyWZ5L2ubcBhMn4oQfYcNdKQZ8Ha+4gdkTwWm010YDaIw2Czbf5fbrwI0hgR8sT3uRu7F
qylzzEOf70bDWChpgsypD7QEquFxCNFtm2VJNRLMKIsK1ZM8cb+eInyXGaYFW4uOZY6pKuKgGfh5
gVc6R+ZLEepRBU0lmB0jSSq/S2DE7F2LvXqWnD1A2bTE0v+sU7aKoz/yF6UAOq+1beJCOJdy6HlU
engWQlgDg3QwJEVDxhjMixOxjY536k8Rkd9VvZO0CqyKRf+GNBqkNMwtGUMAEuMY8+r3NrtY8XJW
/jaS9TeVrZuy6i5W3tVTJlezIpZvewbrjQ+ztBDI2xHUw3pMBGIijA0QLqGnDuhGNjHwMQjCGeim
oviw8BnCNydpQOoLHkCs+PLihq2y6jBBdjqBB5KDPh5tJVjE+wEMiEsRWLxdCPGFNpRjMgfhy9gF
KvENx6hczQ9F0EJRQfYKPW+JUYS256laYtcddaw5ZogYKFxclVWinS4edpgSdwDWr2FnlkxVKhkW
v1fe3QQwDLjMeolXkVc6Bdh6gjBuQjT+aVT61WG1zDnAgtGuNsGIBdcPEtbJsOC31SNSlqfrq7KO
l4miTnXYBie7TwJIPyYawJOmrKnsHjU+EvxMfLCPJEm1oyE5iklOTmGkAcqQvyeDQEaHB2Ua6hFj
JY9CNLFSqQ6kixpHnoICuQLP+R3nKhLF6XLvnqPBdN551DQ3bedDKapYk8I+Yqy2pZKvx46Xh8KZ
j5UdISRpWh2FswBUMaPkgz3Fh+/ax8aXL0AjQSiCMSCkOKlKedBhjRlMISxldxFKuOvqd09C6i6q
saR3Acn+UEB6F2NJVke2iud7ddxXZIiKWYVRo8SSrX2IeeocOIBhh8/aKTbol1d/CmDJ0FacoK9A
/8IJBbm8E+i/ULGj6RITmh7bJzXtfcAUm59YwKult8LZpH8VE7usrjQ3f+zj1evZL3+o0FnITN77
3r7A3ILshMfbcC3pbp+NcF5owAsgRxinwvzKh1eY7MOENPXBr7pLEEwvKJpZ5n9yHSAE7TcoTeEj
kfp3A/tz29Dh4rnQPd0DkI+6PUiGYfkppVPFbWW/YEb4ZTwXW2w+OjuYIUQCdhwxQ1AUmH9BqAoa
6t32rI0ZUjb534q5j9UuclTmfvPO+WQzf6EgybjdfO9lPuw4LBEfNCaufK5j7VjUAPKZgUIVtd44
R0GAZw6srWS0CiN8YyKLYj1vbFgC/t1+UYFixzWgmhlvigu37U5NOTjAPfCaru8eBumIWGAxLvJR
tbc9VsmhLt/F2w54wUMRxPW5lvbYEl88wFUg7msjsslgX0CE1be3TDwRG30o2/pl2bWTbg6x0E3h
4GMBWYvKELbNLPTPnTfskRFn0jGeMKcO4wW0gdgLw5utxgdTOai2pX8cG/63r8bxoDtMdZSpdb6z
8nuE1rIZUNVwXE2ETyBMPQWNiJUbroTQ+SAAmjh4D8VVcfRmDkLWpDGAKoo/UyPe5Q7OFuXmqSrD
8USa+UeGQ5MK5U3JPG9HoCe3BdsEMsSZHM1x4kuX7u72myxNql1mUNL5SxIE6xnmyxEjLSrFsHmE
rlaRMASfERsaURuoNJwHnrkEVC0QO45Bg0es1UlPPXxc5b7uq8qBOxSJ0wiL/rj/mYQyxzlUwcnd
NmDmqWBmTI12wGWQ7KlpJdQpAEejBGSHovcQBCYUT/suDqDzQRZcd/9WKk59OH5Ptno3M0YGd2YL
oldXkD4LmwBkgE3qAziAB+WAlKy7t6HUmF4u63HovOMO17x87berQ9LQx5jeA1UKNTMkn0LdFLmB
qnAcOG2Ybh62KXeC6YTga6TtZQ02hHqMNtD7NzUAnJDHbHOeh3FO677GnDcMM+yAdxmYFhQgcQEo
UbFP21Ym8Qb5Bs/KczNT/7K29Q8vO/hhbYWflL2ETnJJ4xrGWJkIg190/AHzsjsheB6mdTxAdfR5
GhSipiq6FKhorDyvSlsOyhCawqRBfI5ckMzSBoOuoZbwoK/FKzYrH5nbgJSnkZBroY9dO2OLR7Ym
1zN5ncM/tuPkJF1CUh/T0ID/WyqF1rnzMY/e1ZHMfhlXzbIdmLuffUzHWICpksaSRRGi4uN95wF6
keH9p59UE6yRq2H5s46qAoTKI+vvPRBlGAgiHWHSZjItP1pHfRCUgY0avEvgucH9WgfZNs5ZRb+A
D26p5oRFc6Pd81aJ92GlMB9Au4531R+mw8XHEjjGoqtOA5/MsRIfNfrTPCiXMsFKZh2F5RJ3yHiR
W4B0VTL/HwamjwHkHuEzvTsRXBMrVh8BgqSQBYx9W16d2gUE5OKt9rJ0Iz4pD08MQB4gF3cMw6L2
Qx4vw/qw92Cd+DDBKIGWxzVpUrKEfuwt3SPDcGoM6F8hcaSmxce8Z3gC/lvC1J2wjI1oPJyPomkm
cAyrOuqEfQnAAUS7+uACimMyfKtk+QANjJ8ACZH2H9YBMwiLgr+coFTRuGMY6i7huWdOLDSKUFQe
QABknxG+PyMimWND+9wvzZHhl0C4FnDHnmqyIRug99r5jQsfFSIqTkbQz5KlT4plYgcz1veRnXOm
rivSzsPz72xiR5hbYDloHExpNyAM1Wkj442IwmbgT5loDTFbV+L/d9sM/8ZCg03uzh1LiTpSzt9+
CIVKNrNoR1kwF/TqwborIgKOY/ABx41ESmRiWNBrgcwnMbxsfQ/Tp46jJx5FzAu8JU5qSpyxjqrO
fe+CLXPG7dl0JRK2M/SYNuwR7GAl2CSWgSUIegdGDHlXWbBNewjSFigNI6bn3+iJBkg4vUg4N2BA
W7vglqDrHyTgWStSKdyvkPmA3Spz3rYFGVyOUKSq9XMzE1AnRnzbGkvvawH+WFlABw0EpYPnlCAl
uCLZHazrhE7xB1N3Btf03c2GiWR1iNLCLb9bx/eSgvJnYBQX9B2AOl1wwNbuN8LVAVywfyg0R5SF
wW1SIUZWc2oNbjtRmAF36Tg5XQK/Lsy29wuTIFGJ1UOPNxQunpfcWquSJYQfml/KGjg4mHwr2xHg
wTrE0TrPIzomVo5B2hSIZHxrcgONDDQJQB0rOcVr1wwxQVAAdynaBNAmgBwHYppXFJq/asE/1QQC
Fa/G9zkAMTQw4wkjtGSflR+XHVJ4gfrKjCib2XKsQ0wqGtO78eKBQSQnU0duVSSQBzy6rX0ls/Nd
YegCx5oJ13hpDrIuQN/28S1HtILz1j0BHZoTMuzIDuA8y786AP4yzJ6TKll+TFCFSbcdjy6axdwO
8JMyMnz8j7ozWY5cSbLsFyEFZoZxC5+dPnAmgxsIhyAM8zx+fR3Pqm6pzJJedO96EfJEgi9IujsA
U7167lXyst2NW9Zz4CfGqw1vmdvpwNC0tZkQzNfSUa9VP1OKPcw5smgesoq3GUtnRTe96Tv12y3+
e5/469kceTR66IRdwfoNJZrAGKH7CIuTdKLufhhvkX5Vf5JVw8kYpqDFSfFjzQCJsDrPVhvdyXA9
4hgEgMoroAkfCp2codpB60V9MAINWK609TBYs1i76fzpDOkLgNFKDummaupz4bn92u6Wd5lC2k0R
vLvjfWqD2ihc2JnTO4FC4Msd95xm048tzkb25uT+h6HB7SxMoXTpc8bME5HoDY5JQ6TDzyVcQqsu
f3MH5Eb6polmYGF9mv9F1OJ2zpW39gefdbndyAzqtwIx3ZhV+GceGTpouOw+eZRNyTxICGszevVd
DaYaLZm/Yop88QBActEmgVKYDA1xkqavqR68Ey1hF8havKVj+V4N5vtoejUs1Jdd2Q9sXwoqhxpj
vv1lRWe7NN1rxKK/DfP1u7CGOpMVd4dX1XgLEYa5jTltTWLmTNX8eI44+HX6EIKl6iqemGnwO5iJ
vpuL7DhMIVhX0m6tmKG2iVwfUQJ4KHddDbfRiIGilJE68Ee0EmbPoUdPmJfFG9OmZ81WcjuxaQEM
tadNpaLU+tE0KMMxJACwOPfesCTg9OnFNeQZq90htKJv5cHpRD9OjzOh1+lz3iYmE/d5m8fqiyWW
4JBm9DqaRRG01nyJp+mtiLgCWhuNZ/YlFtxBr1uh5mC8d26ATTrwoupc0tvX8slhHVM7EBDnOPHK
UfFbY9Tv7lI4wYED8SuXvbVi47cOQhbURMXwR456XvmKQYexELBX+KTcNfFrMdp39UguZR+7OCXa
0zxTNOjsKApfBvYy7zPbPIS8TB27NASKpoRGWFTdn4a90FVZfbITyvUh/GNzObRzf1+06iDr8bPo
qR/bdlmHRUzDeRd2MKPMXyFZBkzpEdPCur0rTSbUqEjSi0HQje/Ui6ntEygqx6m+2FlJUVw10WOZ
yfcoouJLTbr5sbYPgzs/d6Zz9uxMrpsOH4jMhAXlddJ+dIiz8jFf0ruRrsQ3ny0oQ2Zf59Ft6KrD
nSOqb8NqHy1gjgmBXI8PKLNv5cCwz5mmHY2PmOurZXunxpMvTjFedZd8IRDVxP/ayn2qRXdhp8au
RlqP0vZxSZKWlzv4wdijjglNBTr8OuFwiNwJsiAsePA3Eku1Whkiv0KUUEQWzjtj0wsM5oMbj6fW
Ny7xyGpO9kbRSNsATKCiTu18EkgIWRsxZ/U5lUTOZCI8S/vMPaOCf34xwZvAdIvWYU959ArESsB4
wZM+GTEBtFG2ibtov2Tx38WwPprYOQ3xb1+IyyBUG8QJl/RsL39YRLTrsa+VOQcm4+lLbXdg48kh
bqga25E5Zjt9EsWQb/75kscxWS90+wQ3HvJOZIGbGS95LPfl8GtY89mMui1pq7vOPM8hxdzSx+D/
JdaFuMqe8mUrF/czpi3hk45QzWNrdZsQZGUlqDW4GNlGlqzUsZ7IZpVJ/qWbaitJaaSFBHqcOn+v
Km1RHyJUkb/dUzLwbdUHQC3YMs8N1hKL4NaSzR2HIFwCekgIV2vJX0ZZ6ABmciw5jYKq4CICFfkI
EQ8D5J9Pz47QV73ux+z0XRiLize9uplJ11IxT58H61D09qPvckKUeYPl5SZB+lP5OGQ7oba59j7s
JNq4TY9ippe/qrPgpK3l2Mb526ydn9YSzBoWZtQuovKiIy7HjJOyajZJzuDWU6hf5dwElTF9MRlh
ST1U5YhUQDdC38GS8OcsZlPwdBtTVVffF8+zrL7iJuVuReQwu+g3tJJr7ll/OuZAAY6ttuixiGDc
4SFkn8lKvVfRU9vrVdjEzaorGg7K3gjx3RRXFabvc4L1Nm2HTSaMYVP1KdNBWT/msmYlueCKpMiC
VE+AJS1vZbg0DBS7VeA52W9oF4HM0Ytq+yzjGH/HMg8Br+/aT3pat61dr7I++bXiEcjhdazTnwoo
N7eSp95fvhnLbUezQrVxJrrY7qfiNCmqfEtMKR3zAnoOvbUpFQYmuTfEO2t6Dp5YdlXesALKOVj+
cBSLBtk08xVbgzioarkjieDNz5tzNPnIlU4XQIvRE7o1SJGkck26K8lDoMB46gJ34k5SpguMmJIJ
0ji43ZjXFx6T9/iNXIMXeqUHxbfNLMKXS1c/F4D5Ybe+zYhsdpa6enketHrtomUvlpcRJhr8/ux5
+WPeUFN6ufzbDdMrfhb8UwYmqnJyH0bjqr3lbNfRCb+Is7p9l8heVfly59nTR++aGMJaBGMo0avZ
dJu6dFm4bGrWkdDFQcyWRVC1kHoZKdMsdRPwi9kdDK1APzF878dnYnuY/IprhxF53HYrsi71upsZ
XvSZdXaVl63Izku3o2VdfMFjx7aGrSi759hSFbfb8uJL+1N79sbx+cSZ53F9O2MV0NFerMF1sYMR
ITu7q34pgYcUv7NdmmsbEWhVuO1P36YMXnW/1+306jW3Zw64ZtDp7GXU5cFKu9udisvFMdKToaeN
iupT3ukt654grpqKIy5xuQaL5Meziue4TtYd0+Gm9v0VTQdvZaupG5fXtv3jJ8ldUfbPqFBvlapg
xMryw8oTSr452RipfY+n7L2IrsqM/yLbJLL9bt3psyjcE0XUqVUWqjJ0dl6nJzWEl7ROWTDphC/2
ZLnrps8o1znffddZhRScbJZkh0S6HF2Eh6BkMyXlcBtUIcQ93XkwFARnm9171ocDRz+iSmXcj6X+
49qhWKvaeO573pEpZDXOZIflpve3ytGAIf5IWkCz65pxN3E4wVg81BFnVzexvo82HJtlO71YnXXK
AFC2rmxftQMkYDNP4l0uEXZoR8XcStTr+OAsw8/t15uq6GXup7+iUjwAq/4S3wq3vqf0gCtqlO4R
Vdtq29QfUEjlnSU5hJoOe4tpcv8izEO3L8bByw+ly/AYeCDcOiJbRTX2hujmUjKy4ZKbsGNWNoRH
E3HuwC4MJCNV3EUZWcHh5KGnONNL5MG+ewo7AJKttzX7ROzs9KWYehwUfQ7X4WAN0ellYFf6ylAr
bXrc300PDzJdpTFZqzJeYWp9jHD0rdHSH9uh/Bpc5FOnRS0Y6KsYfK7rW5fmW3YQc7MGxp8U3/Ia
ETZcWbr5NJr0vkHuT5z+AZrWDpNpCyDhb8wjvJE+TO1Ad69Hd2WmvMOqXkg/8sd5JYzW3kSWN600
JNaG8qG2pnwzjuHXNGBYQz0y1lpWWSA6c9m4zBC9mkkBArTPbcPvXlE9mtV4l/Dm+oMnUFnCk0+O
EJyHUwIdmqeKvIUgLIxii9/xpodxVFTJIwTTNZXQbC1GqKA3R2e9jPawEpb7oBJaYuVMJ+mfgADN
lSjCu0FSH5rzNG8ZgyISIJNgHgCEcbNfu+jRcZWzslL73Sl5QTTh3qp21VYLS+7yImcdiP0+QetQ
6HS/WrnX259F8PRffEYNUWkWO2+mO6SNKG7MSCNPmeuzgqP2HjlXzvQkdKgeo7kWGlFOzkcmKA4t
r+rXQ663orO2rCARQRHdChuJ3UK1R+Uvu0Qy6JfzFloLmljyjK8r59Ak84Xpz3FszXeLLk3bwwli
1uzTH/awlGz30fm6yyMIIjpveqV1yix9ysUUjJJPwZ6U3hCyS7defechhhUZfXmh9RPl8khL9e0g
mWdV8pwPiUdoHYBMZL9X011pMFMvxXLqU/eU6GErw+zh9mPhtL/KjtYt766YzKCj2nEz5nw+5MPu
bDJVWTQwLn3OfLNI1+VsfRMLcjaqjODqIxxetrIaSjWZme9dZN3dquZG/hqLfnHj+tuPmKglzH3h
RW+/I0vZ/8ZVajAqe6gQsPdd8uJazFlRmPaxPTC+GzK8vfBXUqU45OLuaqCu40sgIzwMl5XFCqrI
fElQYKNqftZJ+y3rfpcUcp2VHgqMwDVYa4ynddcxMZSnZVL3NcRdK8ovbuGVzrKDP5pnxqfXyI2O
Rls9yfxWZTXw8v20nCcUpdJaJdXwEOa0YZrLYcQPwvE6rBUx9OBi9aWKyt+xHE+9KIIR5L5g6MCC
2Gy7iGIAoJo/MFh8MYncdL14pTraGov15CMINB3yQcXRmgvcU/377b+NbC7c3fu2RDdcQkjtPlqX
4cL1t5DBM6v2faz8wIR4CcgZeYqYtoJ8u7uytdogwgq4Ig+Uy8jL10ytHgs3n6DxidtCEhbR5fYa
muZsm/S7ZfPeunBBc9ZfyVp/tdhgtLZjBkdV/E3lidk2s/DKERBi+fkYUHb0iLD2Ix3KV507j8SE
8KSaK5P+N1qz4TroIn01c++YUH+UHPeBK+y96yXgcyZP0sYnZniBNr29z34/OUHW48Ye2/wUavmo
ZnGKPfkMsfOisKwaorn0dXPNpolGIkwebq9ocIZtPuq7QS/fvVx2of2SFNWJ8c8Xu3+eoP4PZW6c
h+HB6ufD4Bl/2vm7NptrZ1jvrce03a6t+1J7e09CayL0B+3sgTH5MNg9y8j97FZK4DEnXJ3fL310
eGSifQwfSevv5j46Zw48HnR+MKPVzALopVVEhDj0RFHPYeKVzjk2qy3pJDsVfrouroJyPtnMBL3b
Na2N4m1q8r3f6c3iOvdC4AYnBMRe/OPg9+eRdiKkjHLM9sq85VB1GeQecx93ujBXZ2v6Q9qiZGrR
PI/MlDrE+06X95ETc3rGnLC3Vj1Wut1YDsX2gq9SUzfltXESE1xKOaCZAylcc/60tXSp8U2SJpmw
pvSZ6zCW91UnjtmSvA1tvXMMG59kbN7HIxASky369vxsexQAPjw8xzaRR0NRvfNEO0zp49KOzLmT
PyP0jsVHPdQWCo+Nv+zBA48EFnqW4aac7Gs1gGy73lTDFY8QD9MIJuK8JnX5WVGwZzHXyCjJjDMV
KcBMlIOKcefWg3DEAf6L6+rLJNxpVTdNvp6/YqCSFZtVv4m6prS0X/wMCSssdzLs2ALma3Mdy/ot
R7bsbYW66cKyJ+izW+O2loo5O3qXzRnzOglBmFaEIC1aVEZljCuw6ucit+u7aj5aRYG3CttCIamr
40wbbKTFva7U34QGPeQ5vUH8XlY+zFefRnhM0rVlWPaqnzwzGKuWsuC2XkhhLxhxRRSqeFiG9PY4
qUBaFiQSwclQssGVOLhcgSSpPmP25DS79OoZeXQkHZwfrTpARyafrvoKU41Qz8JIs0vVKrk1AVox
/Y1Ta0vT9VL64j9DZf4rF+VfUj++y//3PJZz/N2UIP/dvwey/EuGy/9HqS1CEXHzf45tOX2W7X+P
bPnn//6fmS3CdP/hUPRZymbsRXDL/8psYbb1D9OzPNc1BaMmEPf/ndki5T9sslQ836RHlsK8BZ+2
1Exktgj1D3obC4OF65mQz2zU+7/IbBE2GS//Mxrek0r9W6xYqtmK0fQksdVLUdCdlEyDov7WKZei
/iAIOrsQM5Z8c4mN6EBGf1bSsLJ1UiwMb5duyqeVcF2bdMc5mj7i0pyQTmVRcj+UqHpkfHJNkgRM
Vbos9tpItHWI0RvawOpy+7maM/HixAgKQVqokqAMmuE5iMh7uPk7y+wyIUu90Z2PR9wuzlr5VOt1
Ujv71lrGV9bO0a35ld/jzXLQhbzGi579IXVO6En9bRTG7YChMf1m4UhEyT5XiPxipEqhflR0fLN5
7pvIuGRMXR8XthX4q3Lo7FeHnpsavarbV2vWAGJw79aT0q4SuzK9CSwVU/enKoNISWTnwvykRYul
ulYPKqT3ZMeIZe6dfPJPppq8t9kbGQZptqXzcEtC495JRP+UqTZ+raew/rBGluVlPhLkMNfwSop8
vyB27fGJpwRurT6uKY/CfDR85OIIzpag9A3vh6ypEhd9jsu+/MK+w0N2dHD0W6PpZ6skb52tTbjC
hvnnTJ0n8kc3BIfwbQ4ryd7Ki9GjbPcMvhaq1RsHFGKFf48R7B5Lr7FeVcG6hsgHXYaQHqqXxTOm
v1nTlnea034zVDIBERLVMR8pGAwW5PabNjTblbBH/8paoyha1X2Ek4sZ+MkCzNk3LKBZZWKwzgwo
k62VdN2DD3m/9rLc2qmKPSBEm+BlYh1usTZySw0rNDn/sWlleeksegMEmAGpmeys9DYSAczrPCG2
vTnggB97r4AOUPkRVSlcp1GWn3Rl1NuaGfWmxi14H01tWwVJw6ockmoqLLBjahGLMFmvcT1H9yV8
7wfAZXepay46iL4MUG1oU8wAaFH09/UCA9aJV9nl6Q8fDgMNZ04A0xLmYGSQOOE+FGW26QuvmgNX
cnxvlZqwlpTxeDdnM9kUdex9sW2lbKk645CGoI/2wKZid7sFPmJrUafYyXIyif14ZbcyulRSxOvZ
96Z1lPVY6KWjDQY/TR9ul9rWhy6ejF+2/Iq/9YLJVLt+wlIMFrcTBpJZpLwAI7KnpNv6Fnw56z7i
5C5z4vroz3TJVpXPrDGL7JIKtJ2nFV4gLghlV+t5icePOV6i97wSw2ZRrv9jer7xpPKwfiY0MDnV
kPovk7CH1xFj1DEds+Wvjgkg2ifLOG6UGvs7o2wRdqWh7hJPkLxPJfnpEUXSrSLTbNdZU6fbjE/t
CGGf7NnEK64sHAc/Ddvs0nU6vhuzYXR3TjJGSPdgji/tovM9ayaHfWfLCTuEfVOYeQc1dRMsv8cE
phhBUkeXBR7tiEgtySCSbXIlmSE5uES1rFykdgeHp199lnbOAh479br7ZMIv2/VoHGsn8lpyFeL2
fgSE/OTL9RvZR+GO9li85DPIYON2JvVz3fOWTTFz+cYTu9nkA4Pacq54+KxNFXnJe1rm+g8BvAB5
yUheUpNn2WmoenuTYKXEupjAHtCFb/PUSynGZ9wQRN1cPVIOLkJCCNm0HXdyJIQGubN2TqyyH//O
UxLmTyHlCSgrwR5tmeb3CzXhrh6W6LyYjcvnOM/Ek5j18gvLrC5u5eDP80x3uvc9w7mTVI/MnQp3
3alwvu/ZK09Dr5oZuq7VelkTxNPuOpETjU7cYrFVHmtSAtXHPo5mr3nEGI8jwZzrLT8tI2RFqLdC
tsOxrVxaFgID/uqxHu7bak5e2BZ1C8/pUAZijVLzOORCfCyEjwFB2U0RzlgEHHOftaWT4Fp3XEJO
WBwbVGMtPvyJCheqttAHh2fclb0LXOxVgR8pb414S0hOf7E8dPZdPBLGkDhRd7IsjkJU7aR5WPyp
OdSTZT+xOrzbg2CQZmLP47WSkfWG8EPfrSZUPBRvpuB9mE/7uRHF1k5pfglQ1AhFdGNfGBiWU1Fk
PuY1kjs0+i+TwQRgNy4vklr0acRQw4a9LqOnpQugB/c+pmSgP84Iljg3S2F/d6WH3Ul2jCYtPG+Y
IPC4jhmPpWoAzsAnDl9o4GUq4Y1Q4eZuWxiZF+TDPO71nPkvQoTdQbi6M7Ezm94zdlXvsSY/aN/3
sbpBC/7JyjJzy3zKvFQOrCUZ/eMUVGVd4r9xS/8Of5G7i110Vwbm+NeiqYGs8+I3pBV/M9RN/eQt
lvu3lAsRZVEbMl4Jk3RDQEfzmWkHYLJKW8hRvKhLJodzGcX2FpbKOg5YzDyCQDznHA0zgm1i0cWS
MTH+0SrNNuEyU8xmsTS/CEwaaHKLhHoZzHu+FrmUlzFsCFJrAZ4uM/babTT1Yg9Z0EACEMzsukxs
KtvakDWR7sep0vfkZmV/u9J38ZvFN3eCi9UyKNwejr+Abl2lHSEhQRzN87NPzDA+yL4669YZDg5a
1YPQwjx6YyMPuRXp+0behp1WyWvhB60q2Wpy0W2r3HF0g2n6TC46pcWuMvUS40gyljdpi+Gt5SZ+
VKSVlcGc9GVDzoAhHiJL2zgVY0+/JkUtj0KVzWfMjULGQQcUOVl5CLcxN9UajjdidtY0Cuy6DuUR
VKa+aEZHh8TQ/Slli/adIFroWg9o32vfnNTF8yO1wg061FCSuQhqr8xPlpzCo52Yy2ep4uWQ9fSN
yHfqg706chs56fheJ7F9n2tmFnkUzkfABqag5XQTX8kfEwL/udEfe3lIkRKy5SebIK7uwGsqnO+Y
jKxNPHDuJgbt9cJAZyW0ZbxG2PO+dS1SsBPFnjSky+LkGrPYGBNhPKpISQRgrjixMLge2zdtecYJ
xdbZaywykK5sB29WEQa7VdRAJRFKfxvj9vmO0ZOxhxBVp4jtMd9tf2uDbI7V+5qe+47BhnnHyZb8
iTvJlHa+KRvtgBpXRjOtfeaGezez5rUxtZC3AsNEExUhgTPLQptGyr57t6QF+hsWvAFiaPYuSwEu
b3ZO8+zR6j3LOQcvxIP5PrCo4DDadfjGWVbQ39vMdIFUyL9SoYFnqXaZIbCPsQIDa6eO5hcZb6+4
1F+omJLX3M/SbQUExbMhcsb7hgnYGoVTrkZJourGYUgI85lXch1WVge3MCOM6qZhfpu2H5qkkHWW
YICy2Vc9MgjsQ4TaKbw6Tqnf2ryc32rlTs83E9Izse3xQWLOZCLGgkUyODL1GXpDup+s9q32SNmp
Qpbw8IGt2bvQqlUnS/HsmSnP3FsPXfT5J+YkBhuWR33BHF3DPVrVaTG8mQVNixr2bca30Ag5x1Gq
0lt1Q1F8Z7MYHoCUwTmIvbuhm97ZbIkHCtIlDU9lZHrMPXpm6UM4fWWTEb/GSTzQVZQtoFZqzcaD
adjJmSmq3wbUyNPJSkjKAlJz0XkHI74ZJ+vexRfDkCAoCPTbxvCGmHHMeRM7qQa1xtJ3Lp15uC+V
CE/VMPA8tXtzzYZ7uQmV16GTFKNDiooeJmhFR15g4uV2tsA0AgvQ5uARU4kMiM8iH0F1V6OBNp3P
mf0wC5sSDS/ZQuaRTg5VlLLGkJS6e3beZHdOoYf7JDGJzOLNg1UU/EyH8a2AbFDz62Cn7l08WcZp
NrjLbrvy1k6SoTc2SXmnEmbo2ZzLhxzg/1NidHxi6yMRTUp005YMHQT4ji0OsEoAMg8WNqx7LGzE
hkDr7/tEha/shCQrcOmZkbNIcTy4vRDnyZ+Xd5C3/HNpDc560heTVcUAce8ZbCu5zea5mPze/lz8
btzbTWo8dMIA/EH1u3Ko9T/e6A2bJkqIhclac+cZN6C+WQgKCtlasSF5cvgYy5AxriO750GQIidk
1tzTerkX9ugBPHFTLBvUq5AQD2LgsXJPmE0G26bLc6dvdo7av74U+qFvRPncdcn40ws4IgWNfaqM
21RAl+LTqbiP7Xz23+aIm7u9dVOBmIiSSaCKt6GVL1ezj9B9AWsBhhw7yu/lMrXbInL1C/6t6IGw
TH+3eH15EUmUflrsmDvmSNfXoauKdQYJAF7qLg+1QJruI8t6NcWsP/oxMn7sqsGh7PRUhuUtzK/x
ccKAzICBpDOMA4bjkFKLQJVJUnqPjFwhBROZ4J2f1JncRhTVaa6tu1G73X1tV1zAvDfWBSlYfCrs
wauIXbffmMlM8O1WOquZYLkz9eNw0YZtp1thlQ5jUMnXzZ57zTZTi4Jayu+679z1xNSEg9ElyMwp
IrHpXMPY+bMzPPN0UjQPeA9jjPYnRpMs6rDLwvu1ykr/LNECnm9ylRMuxiBmbQL7vjJvL2Eb/OIa
ltIFGkpIrPEyyqbJWZy/ePe7GzY1hZjp+ecqHl2so4XMrmE/zfHGdNvwLnTFjPWIOc1JLph0Mp8D
CfBGIQ/GnkvnlXevo6KoG2p+yTMtV0uqSlaZ+xEWYjsrlVxjmlhUX7zBZHRgICGlwsDl53nodG4X
P5RTbuARSm/5d6bh/mK8pjJJi+koaRGOuL3Kg4yg0Ly8FNxlhvzCi9+9A6JBI6S28xh6fbJ2Jx6a
a3vB3FxW1nDt4rze+6bsj8sUW+cyxlcQxPOirADCDpt1h+FiCnqjpAbDko4fbFFfYzqY5KEXjl8Q
CGm4a6fLc6yyQ/+rrahzL+yxJqRDuvmeHxIYtfT2pRSEJuIb6HmJrtOmHzMQJ9ln7RJtG8nz3dCY
qwIr6Zerm1Z1SpJO650rIx1TqisjV0GdKfmIl7y845GVneDIJYwK18BhYvA+Q3oAEV2tySTGCvfJ
qzRm622cjeXJtCtNA+c6LyZri48wdOCJiWXdZoZ9HX3Ui5n8mnQOX7HVd5wkdGw06MbtQKj0Ia4N
890QOn+M2xm82gsr9TqopH300qlO6e21g3C/GOLJYDTPX3QzWatJRmgX6SSKfdvOZKe/iT3zxpVk
0L4NSrR/E6OwfnR6A2w9aac/fVTO16pauq3h183TUub4C5looWdY+VCxcVS73/PsGGdIzRFBuHF4
HM3ukn2HPE3vdCf1tmq68U0vJR9e7WS7BG70PHCM/s39GOu5Gk0NaWPZUbEicQXGwe0r5Oq8SXCZ
hgTNkZGqjOWPk+mcCjGN/ui07I5T3Q1rm0TOx2ygn3YdQZsjdaVPjsS3GcATxF8eKQYrv9XdCf+f
92YIUf0kM6bHwHDy/mkk+ph+EBltxc7iuoexIxpia4fN0AQTGSRfKbqas63mYnjp6xhsykihAXCk
2+K1691s3MhJ1T9YRXga9NE45gHTEd+lKbbVkfujmHalSwmCzRRfe067856guj/mcH8FbBSqWCDb
ynwwIGk3rMWlakraSMRbS/fee12b4Z0fltN8JLIRU29l5v5qMFTuBC2KOcaj2DJPuDKdnHsmJxAm
TrM3a+miegdKbHRBE4ftX9xYEcRRVtVnPI/ePZmDseDxRd/3g6g135dWONZbQ6QOp3aY22CXIq0+
whZJZRXXsXm3ONjwnLInUseKh1rikF7CF6+Iyo9kiuS+LQbnJWIrPeM8w72zRYqGVCu97WKTDey6
dpbLTPjviWmv9eFlDcLp0g/TWyOtW0ym5Zn3Ge7Sa4H7ZN7QVoXsBg6JLxajSp6zqQiX9agjyzjK
SGQG5oSpwO/k+ft0kBMMwdj+hHI0dgSUVdbKXyKJs6CxN2Ia5QtzXNw5JSU6Ltr0cwgZabF2Qpyc
XDDsAZbsn0fVOjtJ7PSlaav6nhId3D+qCFLw53x5qIQ1PGRGKbexLmsexbLHNJJDY6zztjMe7axc
jlOSY4ABYd44k5vKwBnTcGulg7vO7bbUxyJ1fWD3pXomSa8EJjPkrZV1KxtzZT0o/DlLRRyFzJ9R
RPHWl7X3izHaILE3Nq/G5KdRYIZltAWE6n7yFK2Urj9eM6UNP4yUoCbfmUnsiQxn5032fGrCUR04
MDnuPA9Ez5t0dZ93TgjO1RukS8fDpjV7ptedqqYDDkH7SfRKvS+xUf8lv0z/Uagu+yhKdnMo42/H
z+eDZbnLe80GeZ5zWKw5IMh9WbUp/vhuGcNHt3Scj7ExVLIh0Esdh8Yevorc9AlFIecj1Dmm4Exi
4/P8LjMCiRrAzDcpflO/uvlnsDRRe8uPVHkkdieDVz/HZLv+2JroTqx4ofmIkpavzXAEmY+rHrF0
TLOU9CIT8vDGl4MBMjLEKwijU32RhLPXAmon8/KjRhqJmKEZetnLCfEwaKTj7yKVFU9scdF7NUZk
NvkxxDp2Af5dkLhjzjnUcSLAk9M6BtNQesQddsZfMs+Mz1IP3SGUnMwdD6eSq80Jd7nKLbpkpk+n
tp4JihbN5PxpBn4GSzRtd9NqxvSrKKm8s3DD9gtrBepb4bV4dJHXDqrCxNQLTx/mhK32O18T/7LS
RWpv8n7RtOSZHW4WqyMlyzARfFniFNd7QWT9UY1LS3z73Hl3RpSNbRDeIM7Kktn7f1B3ZjtyI1m2
/ZX6ASZImnF6bJ+ncPeYI/RChKSQcZ7nr7+LrmpkpupWVhXQQKMfMoCsrJDcOZgdO2fvtSPHrq5K
B0WxSAM/uRuZL/JcuQasEFvb50M07BUzzm0bmRnSCm9ovluxiYO+mlWddCaY6NoM55FaEOuyEdJz
D77CWMVnwHLJOfLg2m32PE6TTsMAXYFPc2hrNEWHGkNrrlAmNKoyle2yKqNXaAFkLhT6XRZWsDkO
g/QZb7RJKwzarW6WB0R84o5AjOjVrJE+UoeiGTVUhoSybrynIjSzZ2fidKlGejJs1d1H0efGxqeQ
2BFtCaOhbSn9XNprOyk8f9MNmf6GWDZaM62pSYzM0G1adgKGU40tLsj45rUv6a520T42EGFYSC8e
8cy3Z5sqDklzzXMnk/TOrYt65yW1t84dJ7zTkbUDzjbZW0M/WONbwu7TdHG69btQYb4w7UuSN7y9
JFjc0cdjFpQy01/WTm7Mqp7qiTkwyn9luYpyO7WCQxI53aYPjfzolb54zI22M5aTpnf9yvXq7IN9
noQtR7qpBRbNq7+nSsY2J582PNaehUO1zLD2j7Ej9wiMWsawCVpUREi+85Q0Kr7kkCd2qgfTgI5/
BndWvVbc9zyZKKxDYBIVXtZki58ddbE/auJrBFPzUsJueUtrSwyYhXz7ytElXzeDT760FVeYkrVw
gnU1au1LCY3vaaTKyZmB1/LBF7IcNlpYYmBBk0gZgVgRdgOhMywLHA7HeUChJRylx6pBMx074X6s
8wTtUKxrwWqgC/2NAg/soDQaH6xsno3zGqv5kAxwclPyUDTjx8HkDF/C6h4mr3NgE8sCLr0WKZi7
FVJvDRI3pC4JFHQng2LGXAaJQmwa0LRcNf4IsitOZjuEon084F6uQ1hKZp7QJtCL8dsQ6JLA97KA
IwMztcS0F/odhXeNEX/HwNDf5knsqePYVb71hqBB/4FDxvUee3Nw7RU3L3qu65FBNXGlE7Kkykx6
jp70pMNvudU3qE55WgHSR276GfaTqM6GmrArNzTC+29ZpjJna1gjpUKPm/tTHwisWbUeXWFAClVf
LVroArMpd+7AThCxqEwIM/826FqfbmzX1aJ1iS6P6tZtiUYAuINZL9eQFdGjsaG1ppkZUkc7dGUz
gD3mJjfd4pA3GicMNZnOoZS9dhVTE26SOrBDVn63Mb76eZM+6LET7Ez240dDecVdlzSdt0b3yy7L
/3c8iE5YX4CbRd+nqqUzGE3V1Z18CkH0tj7W63LhKKwl+tixC0pfNHt2vPYutHTEhSw3EX4i9iS8
66kWvNVa5H3ivJKfvezcCH+QxtKa0A2Dkxx15afqVRdttdQrANuYJZZzmnSLLqVlPeoAQqKpG5kE
Mis4t9hbjxAQyXots+SH48rmkk9mcccJGECoXtn7rOI12khcYgsS7WPsMbVci6kSq34yJUFdyjpi
SW9fJ3A/eCYnHXStq2mHFA0ks9qBXx7y9qNhdoorBsHNNuNU80HjlYqboUfyo9XT9D13/fGCWwy3
NoL/b2MTtpuisDVIRFEf3FWMbVeB3dv3rdXi3NRqqrkGmgxDUJmax67PBZJv0T42A7iJGsD/IShm
NbTM8W7YZpwze3CSbY6q9JIGvXv0TZu3vY8ZeDHcXMnScdeWqxUsi8bwPDaMjUdnrA5t39h73Hza
FvxptQlHzCsVJhmEcW0+ns2oaVc9JzikxW40roICaMSK6yIeYt7qx84xQFK7ZoL2Myo4/4qlV5bD
VTlFiTc46184ILo0+Rtcj3GsqXVktuYX6n/vWqSBuTW0TO08QC/2ktkjOqE6FMScA4WZN7caLs0i
boT9jEJsxLivN+mZndm52PEUVAu/jpprozFcAC/N449DmxFLaPgmznPKI8oPe2WqXt6ZhQFYgUFJ
vBAIht/zdG4dOkNrffN0l4vmc8c5g9fuwShndlyUtokOixAnA3eOuckahgfUZXpZnba+iSf+p1Um
/4f0I3PQ3T+Xj6wZXebFn1N/5t/4qSCRzm8eYykeAUOg00CP/N8SEmH+5nmwLR3pWHP2zyxSySD2
zzoR+ZvLv9ue1HXdlNL4XUIifhMevDF+k/9gYSET/4mERMg5detncNOcZ+SYpm7ZwjINWxg2h+pf
g7OiZBzohTP2tgOz9p4oO8qG5byH8PEYFHrvn8QQ827RoREDOI9B2KkomaLD+3sXSszghgQQ35ru
pu/RzabTnT0Pmu7CmJyGoYJSgu1o0YpM1y8yTrpqKbR0MM4VTWhzFcV+rV16xBAA/Se3ts4dDRL1
OrZYPwWxK8p2p5XqiiQssQabNY2T3jRrJ9wKw/KH6miVphbIC71XOazKIbIKGs3OKPXHyOtE8DT2
FDfTwQSR5LDp0Faj07HNBq3R2/sOv3YC6rPTiF04W6lkXPEoYpMi63uGNjvhrF40LbXV2s2xS47n
Nsy8oDn4fpKPYBPoeW1SuxTFsa/KOt85QV+ppSUSpIGLhmTW5gpOEPBCC/Gs2mmykuk10MycPzht
kg4j2jBEUeTzuk65tZq8qWiYj3rMcLHxll648wINLkE5mo67qyIcGGup4NZtCHif+0qAJlXHocLR
1ZqxVkLcRRRqWz2UfncURhektLzN4rvTNY6+05UCJU8ypCMXqAHS+rVH5j0tTXuYvIutz3V3kNeW
e0hNq0oeu3ZyAiIDmEUj6nQBUvZ1y6ydyqjWbQKVDC2YKfOTgU4gpM+kXQOLkKMc0mOkg22hiiM0
YXKSYkOSad7u/Qh16admFqL/0vRgXguaVsDSkQVOdmA/4EuI4NcicC7GrUYRNzKyKcuA+146ts0l
opISdxYPHW3SkjkXGQtjgGAVn7muLdkKE+8MXpJyOLY9N/40kQgNWL09ut9WEzQML0qFydGWn/aQ
dvnJdBBgrLk1nfcOOHnylrU38Qe2MsDEL6GsYeyBpFDsmBgF5TKOXTtbDYmVvZeDHhKKq6kRgDhN
jWQ9eEFqk37T0cqQFkOzTWglhNwGMpSo92lEV+26DXoTVyNSorHYW5VTqzXae255VdiWf2rzwcuP
oVfL7lEnLhqiXp4n2M0Z2uBHzpm+f2poPmn1ccfZVYBMJbsCs7q5QWw/YWFpGIhcWwNXEMUZeUaL
ovUBi+YhmIAzKeWl+jEWY+1uKSJ6MAowrSUN6cJs3YtsjB5Aech7UzCxY7i5mOwaahUDoLEcvgg6
TfDPS9Y9qPwof6DxCVHoLwRcjp+89m6HyNgI6xVVPh16SljNg0kUKcZ37LyU7AsbezpgT4MebL+S
fpzMwDzPTZ1lOocn7CrCdPIn9B5GsSLe1ay3Bc/oeCZy3eEkI9zUxn9La5SuTDzaaKZF0ier0swC
VLc1kUHARpHyYO3N26q+gwPZFVtPCuTNIeuNS4cmIVKM4CTV7WTJufIjTDhWvmW1XzVqzfLc3bt2
bkKCyBSz00UN5VptGVrRc+JrNfaH3aKGPkQ1HmHGW21WBeC+5DBO8OvtiS+G4fVbEjt3WKyE/82j
wQFDC8RMt8ljhBEbEi8R+buQgDYAM1QA5arlyloYKEjVyWF2La3OCwAscEDHGIMyqDsFQWAa59aK
pX2dGs0p75yRXMuFNOvquUtto9lMyOww/tvC8ZeomBmKhCrE6c28AXJmMM2j2jodfUUkWEguGqyW
8SUcArPCyu9OCQCnkacL3DOglEAl+lPHhGoe8jK/3Y6erArSaKA8XooKoz1zjpgAHIRcrNnZWHrj
1sQZ42xqp+UbGyVHFzdr/Wl2rk7p06hVYNRTDgf6hWPIpCMtjpkQNhMzl0M1TspHlkzpt6ZCNwDW
DJgYTkgrvZ6ULpnjeC6ExP9KrJK/NdNC+86SRi4R7hYwHnHk1OXe7a2+QD1g00RcxZH2I5tUM7xZ
qijGnWsIZQEKGE19RRDdMOyiFiTmth78AI5pIkrmPkyqLIgQKTbici/zcqLf2sRddbD0QDQowaYx
PDLAehtGvQEqY1Zw3tn5tikzFdSXTtU4oHemclpFN3mmKGPOrRwBBeRNz5tQAS7qBvcKjgC9jh61
Oh9K5+QwOoc2leEbgKFQuhYxMoiMvPwplW3vfynp9OOF4Vw0k+gdqaLsbio8Ai/Bh5YGha2hnns7
YyDFexp9mHQv4Q+YOe/IAp0ryMomq2GrSAyV7QavWpzdZzEt/bVqqrzdRHmhPnREhZhjETrKfS6K
fti4g+iv/3m1+O8Jji/FZ/bYVJ+fzd1H8as0ea5O/6h5/nu1uvpfzIp0EQv/86pxU31m34K/Pc7C
4M8q+9tH9v1v/5VBRf/WhN/+duJf/6RJnv+wnwWlgyJZR3pskZ3ITFi3qej6zzlH0tJ/M+DnEZNl
oh+3hfl7QakJ5zeOhAiVbX7FELbDb/1dlKxJ7zfH8CzBi4OUmMRG+Z+UlCaf7A8VpSuQYUHRswyb
EbmOcnrWLP8hXrSiMxSHej3uYvPd4lV76wAoetq008ba3qWd12+T2Cp2TdtaR+Vo/jGviFaQqtde
Jx/JPJR/GupXr46+BsHs5FE6BNhMaggsjRdpVvGmDUq5b2z2l8E5kIMcvf7hXvxdKP/HOEzzz1HE
rqULm36rEJbFF3HMX78ErSjhmKUqNkCGv7je9Bh1g3XsyccDy5i8KKAwDMXPEn3SRnbReKXCPzqe
XZz0iYFvqspdZ7RpwHsPJWlQzDQ7nKTbzISXELaCbURM7RNggUWUW956xAu+7PTIWg9+bOyCSt//
9TeS//CNYAlIIUypM1WYDxV/vi2u56SBco1uk+CGAO0YE/pwYTo5rUunE6+cBFfsdMeqeXTbJL9m
BuSXIvc2UILiBTw0b5uPmbet9IY+Fzrmn/+bKOVw1VIH4RVN66CDgYcTTuyE335tJqgpIqgEGsMe
d1ZcqjtmBmAwnPhq2fUhar6ODKZfvMSwti3H0agH1AjospkJAymru/J3+EX8DWLSZg9RediwGPEV
qATQNbgGFsDBbDdpY337F5eLA9sfn2JLt6RjIp6UBmc01F+/pBWjGiyRnVSoMbxiq1z/AU5B9jrQ
hmNO19L+uo5R/BK3gDVzJgYLGD4Zm0xv70aWc/CuX1Sr2i9233wIRtrkMV0zatlzEVUcfSqkMgpV
KCiZXSej5EUHdMpmT05Brx30jGdtZEqKxmNjGk50LezuRD2NrboOFSppKdbNTD9ddpa3oOsObCRD
6tF08IRmoo3YtGH9BXSFu/rr62L8+hhxIrUdtjBOni7XRf/FeYAobyBWJLd3rm1t6M22DzFYc0/T
0GPCWes9tc39z6Ku1SlUhVyhXVfrSfPzq4Dsu60ni6/mV9PK0bL1/M+/+Hx/Ps+61vz5XOlJDD8G
abYua+AfVx8Og1WF+hpEcdK7KwebYGcRT5FZOG8MYy6hJF4gi3gIhjKui2bMQcKaZW1079vq9Nef
5te1kE9juKbHYzQf713j18xuOnB2owNZ2E24eg42brUlzaN53jaYG5yG6TOt8AWiVKgnSZAdgvJS
psl0jp36RU8zZ09ZzvygrPUjKqFoqftJeLST9k7VXX8osTZu3dDlgFdoAJ/0iHEJIOxF62jGv7qw
84X7vVEwX1jD09kkvNtXMsxf14+aoBVbF/4urdI5C5FDxqp3WusZq1bXAXKktdFve9tcG5U+R+nG
FZzbmFc00HGzM5eayDKwAD1VRGE0yhy3wPZnV6ZhHf/6stMD+f98Viw2vLxzi+XXh3ToYgK3fOnv
vNgMMMEm7Wosash4ok2f1OcgMA2GrToChsbZ0UGeUDwlR/SNqM+Y+P71x/mHzUTqc5tFWOyx0iSs
+ZdnsvYURwaQM3svwWXsOyACmER81nWfAqLleJSTobpA13lUdLTXSTPFh9EReyiJEdcnSRGPYAxE
LTj7w0t1sKbGfG4RMv38V8GU+sJKjIs5nBKs/4pz3swNpUHIqbTwqtOAq/VffCvjHy6y6XhYokzT
mNtXvz4QmSndn8/2wKl/iwZtXExaEq81s+csMtXFO0JY9+wM1bYkx0QF1YlNxTpGiFt0Bu8X0i/G
pepJhNMap1+hjGNRl+NwLZz6yQeiiCo30ZZ//bENXf+lQOFJpj4CswcdkDJK/roTjmoU4BIabfdz
B3H9LDoMnF4mc0hejHIaNrqcnY2dbdLuqsgFdvpj7nnD1fLHYtWC+Tv5YXC1efj2MJ2wHJnGycAO
tagGWJU1rhWMEoCQa7tQm9LOvwkz8bbRFBw4Z+mHFBL/svAgH8bjmz3VyxYt+rJ1qrl7n5zaNAsP
vVufG9F/AxyARHG+whIVyhJ/vwCK++I3jdw2JSGGoqXzUAc4faCjFdtblUFIq71nUmPscziwmH+i
rxiEHzQyBx9RGm/kVLgbM3M36B+t46DXP0LN8WbS+hpDo8vg2qGVFBPRLc1mQ9cLswAoj8PY43M2
FDQY2fvm2qQDxdk8kVeisa2jN37KUXWHiAwMYonphtrHW22ktdFrMZYRBw0UUuhfdvT2ynXj9f3Z
xAey0CxV3+tovHEka+gmGR/qhhWvWvTpd/CEPnimFpOswgfEpt+Qp8BRm5f3NhhfCPCG5iOQRs2P
jmMF3qbyfbVhKjfgt6xB2hiFv8S9kh3NQSEepwW5IG+ISDXmh8exRgoLdPF2gwmhSDdK95w9kXU7
1teeeW9wjGlVvsgBMXYeV+7p9nfrMEB2fWt8FCB9MKvOjwdHy6We1gPdwfi+ikVIbaVG1EnJd2Ym
5C+WYbg1/OzS5/nL7ZpNlD1bzm9iB1ZAbFUf24uCtHISyernW8Fl1wgL/HHraI316PcG++38JyH5
WqHYHVeI8HqirEl6GJ1WXseB2B0IFFmpA+0KYLhnJlgzahJyYnz2v7yex+eBGx5nvdwG+Lp/0hjW
IhIJr17Rz1HmaO5NC6PEyE3jRIxUcjLbHwhXkk09RjBSCZgrgsemEVunlOE9gtxVGonibGHNWlXx
y0AuxtVDg0Q2Is+vFbXWnd0TDjuOfI4K3PeeemV1qwZ+r/IKxhQb5sQ2rYWORa+O9ZA0YEWuYycv
pVsf7bZwDrGbhnvkwB9KD7KrmRIubuQlNZQNBJ/+rf2eMOcfrB0PZYnmR4xQHBFVrR3ZJy8ohsi3
ht14MeLgdSjd6CzHjuA/JGtlmBCDRzrLB/S57BpGLcwhr5yOZTa2OP81FEiof1XR+Q8aDiEnabjr
BppruyeeKfKjemcIrX5AOLAqHOtaWXwDlRjifPvlovfocYDOPZX1hRg6W7TBo46Hqc4IXJAZmYVZ
19XIAgpiCksQDbKgO23Nt15lAkEEnvZsDB22jRBDe8ILhlTnzSRPouo/By99abXBOiQc15e9Ta3d
efWe4UW10BmLrqt08LcSlsISdc7utm4PAyY0sl5A8OYM1cbWfG3pEANzzbTD7ZW6lfhD2h+HSf0I
VJrTn0n1x9Gnp5pn8VNWN2e31cyLgPramFOOzo2GEA66U9j2xpbsoPpSYR3A2MD7EQGv+yit/pG2
arUfDIiPiW+zY1Rpo51xDDqLLAxfAnOYWkYLHIvIKY/2zDqxnhMtTujWtIfDUp1SILHTvAxo8pyF
OEgXtxKTRpSLNpWNUHeq/CxGs8GGg2Lcaer251fiXG3s6wFijPJcjjm2fTKNBFhfR7MK40HzUI8k
r/g6kNgOnsHCrmE45QNEZDeVw8/7rmjlHJC4oddMRuuIUIkfgw3LeYTikHBXY1rnFwvb+W0hCfT+
OSpbFzwIHzB1FPkeDCjPCojPCirySjUkZtwOY9XAjo1JA02weO6k8dpZDMoBXrZfkn3l4eGbWv0e
EUP36EQd+3wU6jCpe8ioSGTJJJ2aY6Bp9tIC5lSQFr0F8xutQsNKr2wuNJM4X1eRWqaTlZ9JO6pN
Ws/sPfWFbZ3Vsc69A76k59uGjVmR3r+o0y0BYvlrEdKOmL/x7eBS1yXLYOeLVdPGJHJBO3kIyAkq
rerU692zR+7vfvDhCLgzGKyCvrRoUK3vxhaDHE3aeAMuxVxiOoYcYF6M0EZwOSMxe7WvUgTqBbkw
yHZKwiuLK4kOWJKqGu/f/DLT8Z7WUGXqjdFjmlLImRm8jF86wq2iptO/TgHZ3oodyZTRuM186KQ/
P7YY87Neu0sfRgKxpsSoRH75Dnjo87aD+ihg0aIzt4m6gqiS0mh+3rfbFQF8QhK8psm7287sc5b2
9ane01ydUyTSQw/bHV0wsplCELueH/sRu0Tv2ABR4mBHpMwDHEX/U4JBa3mlS9e/98LIOMyEpJ3D
rGzR9Yzrv6g+R8B+u7ODr8WwHvLkrrW8Q2bV1T0hI+cQmfwxnaS71ZbEahoTDqXGzc5K6ZywC2NP
2BNraVVRQbapG6xMc7b+BOm0jwhputpoieHlmvpX6Fjx0TW7x74AUaWpASBPUD/bJD0cE3/yj63j
b0niG/e9Pro/S4vKLtFxwPvSWIeuZljgIor9L/3oFO84SecUp+gTh1zhtMaTrB3jqW467I+6jikF
+argjL3Incjb3jbI24JaE5R4QIhK0sNA7mGt691OBGZ4GApy5uYlV+Fh5LHJxQ+pR1sdFdXKccPZ
qxfNwCP2AnpLX2+vPw0X/4h8ZIULNb+7/XC1qt3+PCoTAcOEPS2LcWNcZoqG1I91o2+tIYY3kTWK
7EQ1ezdUvLILLPYzZKI/MYG/kkHEq1P1YONdkqOzIlt3UCk2OX5VGTk7VFWk6sRZdtWm5P222Wsu
QDe6tZDYiIgUWrnTTPJNNRmPVziAxQqXTrrKiYi+G9N+k00QhEIeDwWXWecEsCfJJEeUmh17Pz8x
gJ2DFQYYyyCA0jrvN6XghEglNo9SksS4iwTjxaylY6NZF8py8pnTgnJScYFJABjusz5CQFecq3Yg
cSlGExWNWnbK29Zn962JDtWdH7cXQpdpBaUL3SugIQQm8wKQTE51ZkJr3WnOl14E1iPTCVrOqfzI
YOCvXZ6AVTp55mqyjGtJftVd6tmE6mWkQY5x1O2zvn3FasAB1mVMibAlOHlGGkAvGeXBxC+07k01
XiMH8SdbUnL1puxB6/ry3QdLsB5/ICcKDkbfFvusNgjqVepU1Q0H//kxuRWfSS+JPVbQQk2bmVaP
2uc0cAW5YNzMxLi62A7WDTLaBWLebOmYaX4unWDY6W1NaJbePHfc3UddNF/Gll8yyby8Ig2iTSPx
d7Ox3kVzfQi1BuowDLXZ/E9UtGc9JuW4tcb0zakl8wNjfEuq1thDN3+LkkaczCazYL2Bn1PSM/b4
TqFNNbaBmpTTUWcF10hnsm72Ro0UMMcYZ7XBXRYFLxqdk00Jo3gbNi6grmQEJl8m6VbPn38+MlXc
P7AKzYnG7nuD0XnD+d6lu9gkmzAFWJYoCcoWADcRQ3yWEkWJNSbu3e3KkcDn3pX4lXSaLEey2JUu
1F2UCbmUGvRoW0TBwSWyaaV1vnqP0B8t6gxyGUlX07KDvX8JeoyCZqEd06CL7ilIFkPR5eepPXqM
Y4qq/BGyNjzcfkxNS7NP3+WxVFfct0QFFaRyGvpGQwm9y3rXerGkubOMBJFb5J4rUhR+PhSArChm
WGHZnVGHuWCgsWqFe7yL/V5WmLhk1Rdn3J+ZDaKJlyNIYdcWPrbq248BsjmeARS4PrJ68C1R+i1r
iDInZknbuN2oP2TueIjjuDoPY/tZsWEccejjR06LR9euCVSlDVGtdcDyi7qGkj+EVc25woyPAfEf
mxJKRqVJZ8TjE4bPFQzyjKmspXXpHVMm/cisjUqmLVc8qiaDTzpmWVoHBz+eF7bGC9/KtHknUJMT
j1aG61vv8PaDTWS4Sy0reRlNQ2JetD67lrEiKg6q2pyZeem1xlIOBCo0pqoOmgVEkYGY8eRrLQMu
ne9LfIozJ+lR8a/Kfozo5c5qIyPp9hrBOwvikMp7UcHojhur2RWR/VFB9j6QH36pQlLqe6RIC5wB
5FjRs8JczrvHYPYBu1V/ZzvgK+cWZ2pw5BqSfnyTQcTq3QZHQguto5bkz6x74MgCoS986pYjyig5
w0CJJk7bUwbOZyVkiTmyqd4GFTlnkUAYUf0XObefC8BSAGpHca2zmuFaSjUfx8MRzcuOydiPEv/f
NerDkzHDs/mLL0g1OE9nvGmk+I7UlsMa//2hnt2CNcqIx6ZvTlZXBAx+HdIXqpgcIbrXqm+CZaEE
xZYbyCUIumFNWcdpKSTsoHDI7GwF1rnSrqsdir3qHuvBcf6nZEjvF1XwyNIlrSBcubGU93Xl3NfE
7ax4QZkIoCFdB9r3oSsqqv9gOgZOdbWYCqBXmyNmtJYYSZkZDjUhF/TnXwrfSnOeEI4bX/GqFOtI
ehhj5x8IyAvyuyWBHbenT0Xzo9z+UDNzY5yo6A3dnTZpLfQHp3btvT5HUtqt2e9auDbLXoeB27dp
t+s1CLjohB9wGKiD7jfx2gZrvhzLen7dLPug9blGHU7CmSNjZx8ak75/T3XeGbuXwxJdMEspFIy1
TDWAXbnf3ytNFVtRuvK5yLiEHk30yC6sE3aZebhCnxh1XbVAxGid3PlcGocXNKXjKotkuvbnTZOU
nYOjleS/h6Jdhxr3GVXL/GrX4JcAJpB4nysZb5uEfAUsB2j25wNDNk8y8rlf4I/eBuJg8QYKIX4h
3M1eFjA9DF5h7Bl6jJC8AvVr6xNGtgIzD1CFVYSKNAfesRlj++CAJd0yl56fEueUkgjb+pwuuCD5
m5bHIZEGlPvwNpwjLugzeHcKOorff9GYF//YjpOmSRSUtEjpETS5/tz4znmMzLxSMQAJrd2bQ09K
Xe1xKkjava7yM9b/4pEcnaiv/Psqy0mQobth9w6x9Qx3ytJrVmykww4VDt6Rrt6rlo7MOA3eXZ83
d5ro8jtzijghkN/j4/BZidhpH7K6X+X9WN2HqfdODpA6Drha1/9GW9eaW8x/bkFLAZTINY1ZHOcy
p/xTb78VzQDgpE32BDO7K6hGzNwrnO1tEcfbkEXjwUmc422uWGMFW0L7zFd6PEyrwSYoSU800qtu
h5yhfC2RxhwakAsLb6yiQ5WGVxxH1BFBgnBiblSq1v2MbRmeQaCAx4x3qdIESH3VH5GJXTqtrU4m
ZNdtMGJtYKhvnsp8Qr+LJ0WVbNccKcQxdnxx7mp3lm9OuwFONrqvvMJHAa7j96KUFBUPvZEkgZKY
m6PeFSPfhKi9UCHk8CxtXPN3RZifx8utI/o/rdf894b0/4dUnS6D6X8+n38KPv+2/Ui//lnXOf/O
zzG8ZojfaH+7SDqFiTnMFgwhfs7hNcP+bZZ8Mopiiki0wzz2+W9lp+A/WSbOLkbugnkJzenf4WC6
LTzp4dz3bBhh/xEcDLvwn9+Wn/QxhCCCMTb9+VlB8MdJGFAWGAdFcl/r4onWG8EqvQUBsGQiUpph
uTYNFNlCae96VYGDaPZVN/bLmGyiBVKcr1Edvw66edbd0SUJpnk2AQkanXaI/SRedDOJkT7P2i1N
WpdsNqZrQjFAiUgIB2ib0EfFFPrIvdLwa2lDV5YjnNG8wYbeauFjGpXfG5PjiadQgQHHWFLlfR2M
5CuV1sqS/Yctm+9AdGjp9e2utCLgVheJWMl7SoeGog/OKV3b1JBHOlr6Nowy+RTbOOcHAh++tgLj
eEAEzQW9og4TKM5ebVgK1UJqOEq0IvL2Ra/8d4pf+9L7vrcsE0IsljkRnQy4K9DjjY/AEGTaBIwI
aghfCjPRynIoNLGTzXDZoMfBOYUOeAK3UsYKFTjlmeeo52A+W6P8RD4KxuaDyZcPs3mcxWfM8Ojz
aBEQ/bC0rLecDeir4QHmtG5WRTFQ15einMNzVLUdBuWROh0/t5XIT1VX0X9yhuTiwnJL0eB5SM96
bbJeELobr6FT4P7A8d6R6aBH+leF6eAcmlp2j/9IPaqp1wl288goXzDGjz+ajA8NRmbC3R4iuTwG
HtxZVFOmfmYs0VxUrboj6+ewGlF9MKyxtPCV8RIer95VBwk1hAS5xicvwjEWtp7kO1q4xqob5XNk
+MHeBST1DiVzXuCG3lCcHtLpDhR3ugmw96ycLur3uZNR81ltjYa46DV309da/15YY3mtgbqsGEpb
T5mndfsu50epLJPGCt1aX/VtyBMrtVdcyjgNJbOkyLKbi2eKYB8Fg71q9SmhY5I6dFr1oNgTqtNt
OxUB5YynjJ5u7nKfgqLcJkU77c16iu+ihFSQKLX6ZRvQF5nsKHonSVd7LWqDwFgLcA6QG67qmCcE
bFjWKyMR7dUywg5+Sjt5a62w4Y6bo7pirjFfzSnB/OdiqLxyQi5fgeE7j34S+O/Yrqz3GUNOKEgE
v4aYSJtmZwmCfpFOqJsXiaRftQKfNeD8qKh/eZxARPA7HWIEObzD3Omc+duA2s09qzsDvJt2I3XL
Ok5MqBUgCda1V7hQrWiDEiYT9AspYp7HWRey8iBfLkbwducULtlcZXbyWzy0iBr6OtZeepzEGwJ5
yMGiVX1CQS1WokyHB7grzSMcxBoQEFYCqyInj/bH+OxWenC0UbRswqrIrjrJ9Ze2qP27GCT9NSE8
e50nxEdg1wZup7vBDjcTc69qFPDz/ciXJyTlksaev0sazevgntn242RCGFQ6Q5/M8Mtd0XKgFnWW
bhuMHgQ4CsblmGXfhrA/k45S8UwByFsjPFafmhO+ST156QP3aDXpj7wkZUL4vOqNSr4yckjXddG5
mwF11Ql7ODt4qYtH8f+oO4/tupVly/5KjerjDXjTqA7MdvROpNTBkCgJ3nt8fU3wvHqXxGYR71av
Guc0jlFuJBKZkREr5ioTZtysgOU1ZbEffWuAXB+0h2JSxNfGl5Mb7j3idTfigDeZpX9KSFG49OT9
CqTgTyjBQWVYzZ20DovWXir2+pDK94j8Ypf+2btOBEOLlXt5WSE3JJRAQLlDOTDdUk9O4QSMzA0W
SGXbxG5t9JSIIxr18HcA+h4Yxt+wqX12QToI3x15n8igpJWaYjlDiHJFGhEQcmni0tbw/gzx26VT
zJ/uGvoTbWM3H3pbtUHIqjsyfq6xEcNK1vmR9WG4VYDHVwJMMZjvanKtTv0Cd+l1vsQEt/Ji1/Ja
TzuhejQbL8Qt1qn38f7rx90afnViUikqVFg3d2NvuaQCPaM9qiDYDOPYd8axpFmpFIuNMZdHehfT
ns3wWi0H5CekCHIH5NzvISWYwdY7XP6Er0ZYFD3v9Hi+hSszaKM7ECMuG5TqIFp3mE+ncZPfZvxE
R5wd7cyNYbeea6V5CKMJsng44yfpmVblIIb+p5D/b4Wt/72Y9P834Sh8t3frdpGw/o8/dNC30/XP
7M//+p8Pf6bX8E+a/mneQ2vf/qd/QlNN/w/ZYgMmADVpg5cXauw/kanKvxFReFo6lyhRkRa90n8G
pgLhLFxN1qOJfBTJ0iIg/D8KUUn8Dxm9gob4x9AUyfg3Q9OPa0NTNc3SLU1CSKSLSyi8RK7vVmQL
DUpVMhrwJfFZxcEo93HvycbwUcJ5TBd744pd6Ym+Bx3D3Ep3w876IRqY9E15dQlJYmFuysdOGC5o
SroTKcldo9m/wjnTkcp7YzLgRgqY3KZK9iMyp6NfFbtxFB9mVfghjd1zEuMhbmQ3ocyfGcvJN9pQ
/1mdqIyDP8VnO+fH6HuBBUN+QHyEjlxGb6Ku95K4hvIpYFMEZMxrxfi2G9vDRAN6JZMICIC0A4xu
NPU7tweaFpINzdHHj34Znowxol4kOhxWyDg+TnHat0tjlWrZxiR7aFddXbzV+6VbOHHfLb5PnvRN
Cvuv/eV8qNWT0iOrlxmYOYcee7AlIBNzLTkWQnFNq/ExSOVTO8Q78E+XKl7mhRKfFJVuqkHfl4X2
vUrlC4vkKzo3J8yaxyAoL+T0GObdPs2Sn3Ee/sBh2qJ7pblCOfW3afDtAxY1WtWLqlu7yh+vg8XE
CUmvp4fTjwrjrDr8u/GQy3x9fEgTuSMfANcpPg19OTreLdmoJVvUoyuDn1cdhkH7OVYEsuh7fFKm
RvAShiZNJ8DS6MZ15yzcz3RAdf1joYvujOldWu3RvDgAJA4yluLkg3ECSE0MWOYSBAOdNxaWShVp
tiTGd8IoriNlehkMtFPY5frmXVm9pNFvGanJ10/28cxb3h6gaj5CGcauSgfZ6u0ltRRHWB8kTjrE
V+VkPelWtE9MzS0UAEup6FaBdUk32+nrYT+qCf8ZVmEHkLjwyoYir+ZTL9NYlxVMm/X41Gvf5ACa
RTzvKvOps2jlsdSNVaot6a/VC+Qm/l8DronZBWAFUa8Xl2hQhbLevuZyt1fMX9SV/9D3fqTr2EnH
HjOIQDvQ0g2Qh2oGbmoYLSJV8ku8QyRX05aWHpAWcERk9p8qophrFL8TcCLobjNK21hfDy2UABL8
i66wIqtmll42JU8iIkC7VrrbeXqhweJkEkeW1XBbCYajZahkR3EHX5d7darutV77mcbdL+6RN9Dl
aOczaUSDzpnqrs8N9evXcb5d0G/6bnZWO7JhjXT8mczOmF7K/Xc8zI463lLwUDYGWpbTV69hCTjf
fUd5gDJKpWEbmdQv8pgu3Y52jV3914+zPmCWRa2ztEl90F/L3z+OYqRm0cYqbsu+hM/Q4qlm3X09
wkpi+s8C1mnr5zzUZA2808chpqAoBpS3idN4OLVCHy3d8TDfEx2j5fAK8yS4W3O3dP2eTZ6uGVjr
kHXim11FcrUvprOVMCY0OMfP97PbOFPi9Qc0FQPUMVTzDkXnrXGXP3b9ztj7TF032PhMbTXsrJgq
runMZtRTz8+U7/gpUbEAqEXeuE6uN2b2451jmdmludlQ+AsFPnnxjzOLJNeKhkmMnNodXW2X72gi
PZJR2uPFcqy2pMLn+9/H0VZx6lzTndIXjCaNzyZNcbVRekN/p+vXdCFSvHri5mlX6u8aQ+yeVoNY
M64yaqKGNR2qjMxDpINAqYWLPMwPX8/E+bfy8aet9kjcuYVJ6fhpQnlFEOV0EujB4v7rQc6//PeD
cNf7ONtB3wrVQA+rUzcc3jqG4IBNNPkHWf6Nk2Z1mVy/WHTkq6ESeARc/+honIh32obkIHi4J0Wf
vXH4bYw/puDC8PFCDVNbG+qHNkp3Xz/s5k9YbT+qL9btLC9Pm1KcncUnFT5RS4IvEiB5XChW8a0M
70T9NLWDXZcbcy0tT/jxS2KyJUM3ltZ+0sOrGUgapFQKvrNOeowO1Ld2VGXtaad4/Z9mY/HI5wfe
x7FWjxqYRdoYxhQ5cJ1ek+vsHigqFipu6CpXeEGy1TuDK1/C5zT+qAfxoB2/nuvzXePj+Ks9uIrq
gbwm48cmJea2qb2ZGm+OB6oBmypKt1T20qefCxbjEmkg0u/rEA0VA1wQGjLZkdUTBtnlbeWEbn5Q
9uIuPHRH/RDtNjMWZ1syX4xGj4cukmHnxrUKn8q8MVDMRZFjDck+z8ZfeqvSuFniqyWFDuC4p6kQ
7DGyHjpzprlg4hin4QzXTErjJBu3vrGzSSCY4xZHOVE0dY1u+I/f2BBKMKKNGQfOIr2PDbxIzXR0
lQGDqyE8oZM46GaFFASPowiAInmzphAPGeKlCCedMOs3dvNVBwwfPbk/zItpCeRAplKyWgZNhk8B
ckIMe+mQVTv6cRVNcvXRtEOysegGD82sgustbaCZbhTlu1q8F2Q221Q79IJApR0ndzz2NOxxUYud
eiRhRoR39TjcYDD/ENE3lojW/t9cvfxsLlBc4rj4GpK8+lInM4FIi+4RNyaYa/33WLchO8nBk5L/
25sCrRNcuwGUiZDWlbfC7ruQqBI0vWoQLjn92F3PUbpvJ5R8fXWrWd+tOrwdDRJecbHXGvVWzGrv
6wdd5dyWFyTzFwPrS2OE/vYC3w0PpZA+Y7ohbNOIOeLlyF1MPRMhdelPchXx1o9vJP9plqPrOFMf
LZH2zSbzUAXD3v8TGv4Oza/dmNleF7aK2udRFj+OeIeWGYW4Rz7bMINa7pDrwOFyWMXw+R1c49zE
wWrbM3S73W9tm5sjrrZNpQ4nudYwx65LxEkN63Wq6he1/VZGQNrG3g0V7QTiSLGzeL6byvB7FLX4
ExQbF6TzYG/16KsPpw58MSpEHp38q6vmMxbhL3JXXiSTjBI5dc3xtqO8HcX1hQHQCDKGl+TaJWqy
jWD6/CRZfsmySHTuh7ry1k/zboVYYy8HTcMvWQKynA5YSE0YD6iO/q3cpTv/mB/UG+Fu/BZfdPUJ
jmqy+/cys2+LlLwT2wj1f3YTcf1WKj/vxd4SaBARjoifr2PAvH0cPmk6TozlcKOVVOPacePjOAuO
LK78KmkxrkY6ge8qFA3NOOg5xQTbKDAFVXBrAYhcYCFmBRuv+3zfpguDdI2liHQLmuIq1gMDkec9
amc7nB6igeKBONiJMmyM8tnqpiuJHjSiLzR/69v+VBRBoeKY6EyF2Dhm4v/05zujfykiJJNTXCBI
aH8m6ATRVVxkw3yjtOlLnYm3X286Z0G3xcnEj6AwvRwK6xuFbGB326t+SBwUHKRDsh84oVH6bsRA
ytY4q+B+wnijjQzGAUTvCnhHN5NyOeqJO420eaC2pwZ3oInmloLNDk9DND54sEMRGaNmp0/mnabc
6AagUutboeLIKgNMax5nYa8hrNQxwAAiluIF2gX+c2zgtSRTfdKGQx2KRwp7rq5MN7WCzD6+H6mp
6ljENvV9NPz9ejrPF8/H6VwtHmMGjo2Zc8RZ2R0FmCZwkRd4y8ZGIC3T9SF8/fja9NVdoTKMsIig
A1Iu05DYaW5fZs40znYVIkDD5PgXkLSd0eNt23S3Vjpet1H/04+qvaFZL7lVY+mSIoJUt6KeZS/8
6oetTutkkvBjYL98uxj3l6oTGU68qw/JMUS75kbblaqtqVhtSD0NxFHVSv+MyIYwfJPs8qa/ANb6
KuyXgkq713fiUlhxvn7Zb32VXz3s6mAINXOCd7JcIkbrMcpbr1FOIKn2eCGwxmNn6mpHULFWTgz6
K6BczvfY6kzNE42LIWrwkHaHhESTRJ8FLsXzrGDbmj2mXbpXQQnqQvC08YvPriIWneLEGSJpRsLz
t57ydwfIWJL/060wcsT9uEuuKeBGXuaobnp9218YTu8Nu9FDRnsQHrMbbWOvOY/QPw6+2gOShayM
JhQPZF5TIP0hr7m1/M6PCYYwdNHQF1UaCf+PQTetrb46TQyxHJDjY3WNUcOD+T12BSfjWNr5F8i/
JNzSj19P7PmVZ5lYjmRYukRw8iImep9Ng42kBaNq0VbjDp62C38P+/ihROSKVao7ejhwgI5G07yx
BD85Rj6Ou0zIuxcaDn3c1ghPnOFk7pOD9rw4Hz3oNmwjp/8jYNe5NcWfLCFuNSJ3Cc7hRevxccTS
73yYNkboICZ2x6N0KC+mnb4L73xvY07Pzwyya5KyZPvhR+AP8XEkHW40rTUaats23uXleBAMSu1C
uQsiMALN/LQAa2E84hNyS58SoKdhp/LZxYn6PA/50uvogPS4T5T+GXHW1s/b2uqW5f5u6nE4Af42
sfGo++hAvQv1477Y14feqY6pp/uusvH9fPKyeWJs5yQF+99zDYBBJUeta142zRjeEoAn0EtdbrCP
MI6d4df4feMNfLq3InfkRUMlPIuFBDUHI0ULkoPDAsEmOtNifpJN8H/mojVLfmvykYqTHaqQRZrO
GXV/ByRzJ0fkXoUOAEl2NxjwNZPs+d//aSQml9BFk1TuJMsyfTf7ummkCH/5aY235CYbh4bmKPGw
Mgux1HZlu94PB3or6MMxbMH1Nz6887W5pI4URTXgSRJBrb4CIVKgQek08GXNL16Wm2gwoyVzD4nf
jurxEBVIrApr49z/7MQxuIFZuqJzjSfj/fGps1ytUyMlqaDf5beV17uzSzB0AcRZ9iJP8DhEHN+N
nNmZvaj2msfWCSHu77PNnfZ8M3/7/MFWqgB63oSV7+e/zRaMQ2v+M/8zLvSH5MpaMln08tiYVeYo
djbz31uDrma9wIiqCHxeum5SnqsX8upWBCN/8llzv5AgKXDdoMC4imAMrS+rzlrW/AuiL0zSvnX7
/kLg426fuel4vp17tZM7ytHHkMCZLruHfL+1vM7zk9ZyyzFJIHHdJlG5OsjMIGn6WuVXLAWG+He5
Y0ldVsf+7r8RQZ0fmh/HWi2qZDbhDqRC6ISX+n6+bO7Gg3ZtoqxEYYR/qzP/AQ5CWXAzZbe8rlX8
9OEhVzuo2sW9RFfqcpQor+1ROfjfK8N71e3lCkK2J/tV7rcG/WRL+zDmagmVMti2TuBQUQGgjLJ6
WfhgLyciEuwlXeoqELeb+urr3eot2ffVk66O6Uqvp3EQuP5kOkYdlDDxb9/rqewUNAZo/UMaxO6U
X4B8Cn38uJP2EGe/QhV3ksKEtmReiYiuTNmRjeeKholmwtDEC/vMEQEwZph4jth3pZpxKCpsbmUR
knWNvwK9RqHRPydVI3hy8wI8ep+MDwq7gRo295PyCiXClgbRTsVhF3PPtL5p5APL+QdGfbYU/9ao
LZUxdrLSo5zRbHo51GbliJ30EBadk+igkkrrVKjpAZ8fXAcLSN648gx/lW58xGLi/ut5PK8aLJ+F
ueSVyc5pqrkKCUCPmmOBmJRd39/jBxP8UI/0J+27x9pZDF42qEGf7PLvh7NWh0zTDj2yYO6bU3Yo
6vDFjIBtlZ2HtcApNB8rU3KNQTlsPOSnu9y/HtJa7UBCotWFNTFq68KUAnQF3tv1kYkh6hDpGsaF
9b8j+fts4yOfI9LUQfacgt/Hs4UMrI/z65IrZ8uhoEme116qIp2LxPu13BdbBb/PPn+y9STtOcFV
UVt9FI2hDz3mv6EjYlPviN9CtHBAMgne/3KK2clrfgp2xcbsymfVEJaQzu5OoWBJwLxlKt4FDhFZ
iDkGB+DIe38PkFs+oWknnooOqPGd9gJM/XOVUpGZLnFQmNx2nyNvTHbVLy5zrrDbeNmfTsK/fs66
WUgsJaOBVb3MOn22xHQc4858KA+kue3yVD8BINkI4eXl8FjvRu+mQF0tsAEd4iCbLDBa53fCc+fN
rvg0HvTSLnf0A5LTpXtfcmosaf/QNeWoV9bjZmz56YNTxqZDyjIXMNfH5Za1o1jGY0FV6qggtPAB
uriFk8eOagePs2f8BCESEXDuxv+HMJq7C7whPl1d19+m590KUBJ6CuBEs9yQsO5pFbiZD0sRrtQJ
XDDHdLcm/NNti4jUAqC1XL3V1QkraWPRdCkjgnPb6XV/SBGopPnNrJ2yzN9N5A1SWkAkLv56NGL1
lx2/XmafTva7H7A6acPet9p6pt8kU09+eN3gTltvfM6f7VrUUuHRoRvAwnG1V1K7aSQZGxpnnv/K
FX0IW0K6z64/oLOhQHInpGtnLYHmeg2SRXrb/Ktvk8cGdRG70OO0vYwCnsWyleDZHHE1bdB7BJ0Y
bTluJm/6MalvG2J4TRuOY17Eo7OVJ5XeEq7rb/P9Qy5v8t3iFHJIwf7MkFgiEZ/Uh3QU91k9gTUc
LzVZuSjp8kvoQfOD0NUx8VQqEYcyYTcqPpU6AOB+GbiiMroRfoxhnrnoNk+LwUQofJclxSuK6167
GY1vo0lxS78zVMBOTbenXeK5xXoIGMQpxWO5GQzIQBo4jQm3yskt5glgxwWFy2ORzfto8feiddWu
W4n8eHTRR/it9Imbytk+EGS7iJrvqti8wjrY6dHfpvuut/qByyMEo8mtgCdbY/QbBwuMryZHGKJd
M1t21CoXcYg7A0Zjd7Uq/WnjDB/5diFJ2dQv9wYuqVko3tF6Qmr+FZCfU0uqW1MMk60Ct1lyaIAU
YC4/ZnJx3yaao8aqa9TYhmhk25ubMpNvZ1N4ydCZ4azmhcE3U7LuDV3ZyRBSemrzvmQc5vJWb2Y3
kaHh64OjUzpPUtA5mJXV/WvKfzVqzErZXKYwFLOyvMm036ACvLnGlivUnMTIIdjAfwstHjlwc4mm
qn08Zo6vvQBO9/y6/jlY8s00C7/UILku4TK7qT45mYUPlJF3Hjz961YXbvUF/Bllz4lvYjl7JUzJ
wtPD/awYaPptr/pmcjtwDkYGnqCuLiZuwOAlPC0pfmIISdd3cIV3bIjYUduTp9rPcAFFWi6+3mXO
twBM6ih6m4s6CbXr6nNRohLASc6BTqNrIel2AsP66xE++SIZYrmYKTplYWOtJ+sawDfA4bmd7cLm
yL1/3wxOikf938mtHZJswW7ziD4PjD6OuXqsDnC+lsfjPxkvyU1drJbIvHuckHb/xMeWbczj+YVs
GRC9nEaBTQcv/HEPwO5d7OJqGRB0ByCIkoZsURKcCgejr+fz/FxAkyzDC0civVAaV/F0U0ai72NO
Cqr/W9DedPOD1W3cfT6pVZCoQXlAoEexy1gX8AMjgm4uQBzS7CVfAV0AXpaXeNFdgmPttfIjO7Jz
XeM/Lnnmhujhk/XCucupumivSRKZq1Cn6sMiRuOGCuMHNzuLImnodohgPNPWHBp5Qm/rgvnpYb9U
yBEQKHwD6+hKVKNYMPV2OTSkHe49F9WT4Lwqp/pU/9mqxq4asZdyLM9H5Y5qJSDFM3VEa0C9CgKW
SoEOg13CDARH8F/75srq/5R+sY9r+dDKrYuVol1MxiFRyses+9uOuDdgUZWEvgeB1zXk/Ngrr41M
C1dwFDreUvXYK5ETaZd4JdriJNymQgWT4dlsAXVJr7Ok4J0pPM4+EgAEuWFxZyUvWtPamVyxXMEe
UWagZd8CxDiXMg5YIW5VmtcBLZSMIbCNvL7wy95riop7cHuqObC+Xt6fvwtNkRd9KCVOY/XpVqqR
ZzEwurf7YmN3V6CdbekOq6odyczvG6Odf02LfIMzHc2PKpGr/fjdthJ8U2kgKTg40exYB2gETgP3
gfmxeyfOvdbRn+nw+/31uJ+kNBhWAwBj8g2z7j4OS28JDmUla0D3b6FD2fmg2WBPpDKDfXAF6c39
erzPklMfBlzNqjC2gM/fmMfqnykPXFkBOzkdq0x2Kq1y/aG4Ka38rp7EXR91/34oC/0W8ADGYgbk
49XTtnnm42NSYdUAHUIfvuNo5xTa5kHz6bs0aHMj466K2Px8nNRAJqtCrMGHVUcYSkSCE9OhmXC4
qZ16UrC/jTrjZHSRJ9NzPRuiU3WlnQq3WpdcyUq6le8+PxNYW0sfC1gJS6F69/H3GMPcZWKFoQ2X
pgvNiuD+ytOlHt/2wQwcRrKVOt0JqLtEjHt0caCpVXF9v7qPZfy7BgEi1ybh+fw3GXS1iAtLd4n4
1+KB0uoGOTSX4pMzeJJwtaz2EJE9V8jRMe20vAgckYbJ3VZ69PzlfBx4larIm8wCV0cSb6J3wwz+
9tBYIEh5X6/z80zBMgomT6K83BTXeixYssBTB67JUdq61tIe7UcekGonlnRw943z9XDnn/EyHK1i
3EgtGr9WC7sY5ULucL9xJH20+zLZK3HrzRb2J9roWslwF4r509dDfvIlUz7kTiqzxyN6WdcTZqzt
ikoxKVsG2KA/6Pk3GRlukxHBWpfEJ65gxo5eqF4db9zCP1k7FPco8BEYcGl8g+S/u+cAa0qKEn6J
gw02N4DHCjmmLNxMxt3Xj/iJZmqpIv5roNVa0XUVSli3XKiqXRbGD0Ze0mqW9MDPqtTNsbgF53uo
/CLGvFO3tZr9bMyPai8+CZV4W8jREyZGqp44VjbbYonVnPTy9W/cmovVXhPSWKQkJQtNxga4yK4b
3OSEkg51bSMW48tkm/h4vWQm5MUDm9YpzCdWi2zsgiiciqUGP8kHqBFYVVt2MSQ/M3Rt+NWcRr8i
gLiS0vx327bHthsAaD5UOH8nqkDz9F9OGtriEY8as2uZuV0nqdfls51ZVJ57E2McZjbtboM5cJqA
s6+5BLi7r5LsMh4Ux8CGRbuy4ABLVnWBi5UzxajWwuwmNeMbNsBLurKdputPpZbt4WRCC7jhQ9xn
GZfdKMt+gBHw4hzvBmNpt3hq6V2pKwyHw2Sna/2u9IWbpufCmBQYNlrVJQ4xT1aZ36X+Y0Vy2qjC
X7KcgyrOy2OlWDA6X6MufVDxwkEPMVvGPgnnfYNYaOSumVhsn3QYzIgVSnU8VcZglxgsZlxc40hH
45Ed0uQuSVrbEEH84nbPIwpq1AF6DcB10EROeHqU9fw+jso9DFwaekq7BxIIcdyDnudxKcZwW/4h
WumpHEe3HvZteDsH5Wkuxm9zoLum+ti33IpT/waKjTvn4gL/Q+vZ2zWuqCV6u1yFnxOIR0U4YRP7
LV/YSfwfmn9dCNoxl25ThPRaYuwn6dYYerdWWzxqpEux7bwmHk4l+YYmAmqYg30wIRioKswuwdOl
4NDh+BbQhZTjLWCJ2cUEXLO3HvrWvwvMn50Juh2HbSyLo76+Gtt7Tb5th9fQNL/VyuWQI6CFu6jU
nmX5YDet1sEkFxAGKQkdy1+ynVZ4xT/CbqzgJ0KHkzC+s8TrRC/3cfkg0Xk6BbWjpU+y7qHStRfm
V9pBXCBCHa2bSTRdKa1soTFwrmDzSq7pWjR/yriAKnzYfaSBXH6IMu2qDaI9XmdOoEMSUn5iymqH
ZYlf7IXVmk44tG8T2Sq3pn6HKy22d8eu/CnQjiGyM4ipjw/3JfxlO/fBdKakPnK7SCF2zbKTJS9B
3djx/GQVT0ppSz4Z+wkGUaj80fg0zKS8Bd4IYC8K3TSWXzAQ11vpJCPbNSLWVQn7zbBcTMIuu4A8
KCKGQvgx6Nhhybsc2lEg+Pt0aAHQ+zRLIMbtLoSxOVZ8v10GWoW1BABarFgWpgn0/HdY8DFBJO/q
Z1HNT8Vg7eYkgHAqHbvqzqqFfc9OmHIJ8+GQ+wn9Wd0hGyx7ACGcTOHfzCxugji5DxrxPtCzJ3Ps
n4QBx+r5NtCeAbt58P3vfR+2XSP14Et1N8MrXaQ2ZVW4kSrtvjChrTc/W+RwxqTdFK3g5NW3Jn00
JViF0VMWZt6wNE4NS6WKKFZxDa1lI9Seljf/9gNHusfIqxS6YZNccjWTnic/vxLFeg9kjHbN4GoA
rSVPutcbIXSA1k5YTOWYXfRGcDTbKwP9yCj+HX1amPThvqzqY0yCX257OL7o1FAFpUaF5xYgnPyq
6yFh5i30s/paliL0daQWNPy6ArD6EhLGKQOu2O9CyIhtNTuNggY61j1T/TXUjSuLxPtDfexlKGjD
93SvFVc02oyk6oga4WD8iCGnGyTDhvJb2IJC5+YVTnRlJE/ZZB3BiXiZnJ/yQLgw2+GQ+YGXjaaX
VoM9JY/BfCnn37Gyu5zxcg/E9AkDQnhY+Z3W3yvtjT/hfptzh0NfWmBmO6ux3StUCU3uo4PqoVyj
laqLbmXjb15xCy5Et7HQTFgBkQcI0+RhYo+jgwL/V/WUQDMdoRXW5KrTrtpnZnSV4/o7GTL26d8F
lk2WWKdAyXeheGoWo6A++jNLMtMVAYh5hJ3LeXHDDk5TLWtrvklG1VGK6HufmLemH17CcHVnxdpP
s+QO5qsEs1lN2gsYMfZs4QoJmj4jmJVyVAZGeklFAZxYe+FzwVG0zKuwm24E/bY3fJLbshfmvxWz
/TVg/yqTZINnk1V3Uo0PHQFjS/py4n3JDV/xpOGINLiz0BxaRdlF8Xe1l46zlu36Vtrjq0CncMMX
u+RP/VNvkbgfBWMX+39b3DDnEOHJAL9FkD0T2kyegj0UO69vT53CkwnNFQ/sNuN0tDQktlrqWYvp
SCF5mfCrwN/Wr6WfGB/KNtAk3IGx6lS/ZVPN26evdRq9DPhuOj4aUJGCYHIwZ7sea5ocJxa1Tjky
DB8HYVkU82EoxSulBjyNuBVM3+ViyGcoO/q1nYD2ZRzMKQ3PG0GytOT1zyIKXFUXKTPalLf0z7tA
LpQQJEU+gZx5Fd13e+G+2/Xf1IOwWUV5a+T8aqRVmFRMDX6hS5jU5M/0sDhQWlouPFpZOYZ2r7IZ
j7Jk53Vn08fglnhFl8bVaD31zDj235g/vobySw/HBc2mHbZYHvo6lafbqbiPa6BS3bVRwGO07hv+
uUQOFYmt0wPpb4WZPrhpbwkNoYnpKiECdIGc/DA7YX1v+JBRImzA259NzCSHNGWSKi60H5H4owl/
l8GFHhj8oj2WythL38ETskXOa5mzjytj3N1M2Q+Zvs6v48pPOheI9lRpoZuhIZHWCdlJRRBJlwLw
zOkhKwrQmQu6cnxpjbtI/Qsk0qYF3unjmn07d80qw94VG1Nh84csr+bs1b37IcuF7t0imYtcqEg/
hlhY0tyd3SvNI4JuQT4ZEI6kYEQlqYFzeuykwc6KV3miC7+zYF2BRIeoT+9HngSLR72+cT34fPnC
5kBSRT3wrBiYWUlbNCXX+hCz527s92Fl4S+QXLbTLyuu7k1/eByTzkFP8f3rt/NJGXZ5O/8aehWL
V+ZcSNhpceGjvTVHmNokhScOxT3UYsjMqg1RAX+OZq+qCeWg6q5VmisYG8AOauxmrL0m7+JJ84ZO
BtbaXloxFYCFhjvff/1LP19H5G+xtEPxSf384+uLjVmJzYHaXlvgzRMLC6n5qFu3oXLQImtHc5g9
1YPdawbX8R58MY0y2L5iVjtsZfSWPMfZSnr3U1ZlY+BluDp0b/XypWZP5nCvu9pe8pKbLQHqJ/d/
rqf0ncgiGixM2z4+dTexMAOfm2ObfxetFxVinQg4r+EQpRK0lVT7fDQEGBQUpcWk6uNos2Bpatqz
Glq3rV21pji/1DgV00aVcGiS3ZIZcMr7wh3QZWzs4p8ICyk5IFwWyefQ7b3WM5oTOqyxYfQyvJ+g
CloBDF9aUapS5lpMrWt6jkDwC+BEwqeKwhr2pQTOswv/1kmkwcFT2qtVHDzDa2lIsNOD4je311Fz
FQbTxiJYdov1GpBEbu5LRhc97OrDwaUgtFpxSeoLImJPwRY00U2U/+Qa/d/JMcufczaORBckahGI
ruscoJlPoT6XEwmg8HnEeWfO60OTT6fCGL4PA5A+sT0upPa2am8UsS2xfRWp00lbS0P+5HeIi5sj
vZs0JpqrhRjR86RQGOWIjQ9w/ylhAB6g8rtfsJHOduud/sla5KfKixflUrhZa7xrwawlwoXASVOs
POILOese45hVUb0AqL7IMiqsYlld6kF4JxjcHdv82ir0Z8v/00zSKRiJ0kFwx+lTr+hHQZ8hlalO
1yAkmk6RVTpCSPi1VHUVUCN5OsL0SP9g9OpkSmALWbtw5Xa6bJ3iMLjA5+OqSUdHBAOYBCZykabk
BpH+NSLhPpQyGuaRsIiDV2UWULdbMihl+93MwyeMwZ+FHquHvitmmt35zzrD7gXRBV+4iwnqsgLf
udxuSv+YjU8Zik+58W9yEH8toR8uVF/vpG8NCKsltbxDlhR/p763WromkEN/0mUK0UH2Es7RfkpO
cJNRI4rQunEM10FGelBLIJtMdxpA6gZdG3IRrqCKvdARtDAmK4iHSlmdgm5w8Qn3Olh7iflTlbqd
WXAJsMR9KpqvPgV1yHrOYJhbS/KTbZhWB8AQ4puoZY2G0BNzbmS8XJxGPY0FxCFw0WOXOKRJ3DCR
CMCHH3xZ4BLTY5kEG8Or5x8EPBFOIzpYLH7B6oPQ+xGCptJR8UgewgG9sbFVgv2kcGiqlP2pqLx1
TK+Tv0VUYWrdpgKXoPSxgANpa9mTYhAQpCa09Phmlh/rbkBPaV0LsXlRKaiJqHU6Xy+YdeDEDKMX
WnrIia4pYa7XS6sOE2gp3+5IyzR+6Sha6fUhNq5cZKByo26fQSDOGzvsegNgWCpm7LFvDS3U2nkB
7+K1US5TBUYEKS5cizLkcFX2M43IjpL/4FvaGG2d/1yPtux/70azEGr08ZJQU8gREaPZuvmEDsIt
5X8Ay//XHX2dYl8PtJrNBN56bc4MJEi/VXnkqbCUHh60+ac/qTfg2u6/fnvrdboeb/n37x6skIRm
GnvGM+J7P7zFVmJj5s72k/UIq8DaL3OzbSVGwCaXjVCL74fJehFZMNwCb0PdetCy3jOV8qW0xF0A
fR8nj5rerni2Z637MUnqtR8+S4B5ewGL0zba5wFwiv6nNr4OOBuRKPX1zG2qzrWUdDfVkpPOnZ0b
jyVeNl9P11m59u1pltZGljQo53VBKU1ra55LnqYPn5Bo2oWpEgDd4frrjqJX4IhOaBLo90Lwl8LM
1uiffGsalrz/NfoqAsO2JR/givu2uo9VRz7hrdn8JM/oxjeZU3r7ihzMUXG6pYpb7rekCp+uzXej
L7/u3VoRfCyvUsD4dlnfGIJ4+b85O6/lyJUkTb/KWN+jF1qYTfdFAkikYFLLuoGxSBa01nj6/cDu
nUMmacyePVeHxkpGIhDh4eH+CxHcVyXhyEvZNbcoa5ubn2f7uwEB0kA+psmJusLR0gnAh40W7Syu
Vgj0J7dVGWyRRF2Z0UDVATS3f+Lw+25+CSnctBbVeIhMn59Qnwvfl6vYp9yIAEUV4JSGiUk8bYYE
480ovqoHybWSZP3zc35pci2r6uO48udxEyxvs6JUwT+g+YYHpFcVr6qEKRlKt4V1H+lU5oo/sYUF
Zle/nBj8u9gmoU210AKBahxroTRhz9NOEeeIuqZOqNqJGwLlDk0bJsAiOfOOJfytcvxvfx5aO06T
l+c2mWtt6fOQzx2tqKgKU1mqBoHK9WJElK0NBb27NIuuIkrwLV5tRYkmcCNi2VT0K7EtwKZSW65I
+RPVRX3Sbn3hjv6gkyvPafrUjDhYwrcbLJUbkNFhlFqtWnxGJPJiLSC+aY7eCYcGHJuqNqsMjwPx
l2/cSZzPqfUgxy+RhFVdUNkmVce29noNHI6lrXvFNdo7gZJIkHhxYGyqEWdG9RZPFcHoIYuPDjZH
5opj8kRL7Jv3wxzRD1ve0SKA93lx6LWu0wsk5ChoKZvX03A1F29UAX9+F+ayxj7mfctN/522ZZFV
s/yPMpa8RzFYAziy6vXs0GfxAaDMoxQrb0Hcw7TouNPVgfmKMuGKuvbF3Pk3xYiieYbSh23RsbPb
uTzI6fOsUqgJ4nNFahTPj8Olx6VBaC2yXyPzWsgjLQMqV0sQLbVfbS6TSGaOYMjnkrLU9aUMIcPZ
G4p0NUx3RdLvsjm+i6b4bNaXHsUAgsRIJ0oKhuimc2ZT6UVEL1+1oWIn8nwY1ChxBjwTLexdlBTg
gy+QUw+IWhtYyVNAqutfvty5Ha4tQkzagpd8jvVUIFmOUd6j1nfI6vpVD63rRL7XMGstAy40FirZ
dUHdF83Kuq92rUE52EQAIbH28IY3GWoBljB6ESpV/hSuLfgfP7+lL3WOBXYny8ggqO//SUdvqdZR
HYAHye0F1nBL524O7pBCjki8S5Tp33Skt4P6Vq1kWpywXiUSpK7BYhYU6s9f5cvePfomR2eRnlt+
C4wM8YDyLU0QprQU2gUnAvLXyHg0ylGEoAOP4CX9ylWMCpbwO3AtW7/Q1+0h3J1ENh/fGN7nFhNb
xCR1tvQxgCWY+yaUcvo3C294OAdy7yHRh+JWfXcKFfcleT8e6yjiq11SSyaNYXRS5rVsK07iZpD4
sMTx0k17F56IId++rA+PdhRDzBQqaJwxnJrmG6y/CvNVLE4ppr2fx59DiESxkKMMMJsJ//P4ZYlm
OSXAOFdxiLp7NwQ4qBS/symIUZfXXFSaViK641pNzXrZsrp2OQoUBf+w4PeoPy3aAhLIB+U+DQt0
5VXDmxV902XwptoGRyU0+HPTxtXzxFr+cplglUHwQTpIBc/Kyf85xGqK2cQwKvniHeV582VMqWgF
shcN7UE9pdbzhd+zvHsqFlA3wdCgBXb8MkR1MNuelzFHLS6MY+sNFkXl6a7PlDXGqTt0iGmloOEJ
BNLP8/0UsrXk26FJvbFeCr23EvDHEvvfELXbSgjdTLqPsaH2hV+RhcNtq2xyvdvNUn+CbvbtugWt
iDjD4kL0peJoxhFNT0CLqwZnMbt8XTTidCfZ4hLg0PGtvVPa4F9OPyYLXCzIUc4neJFHAY+UT5gm
fLZWYvdsKWgXMXanAj8iGfo5oKmnhjqKaFY4jJKFIjTIfuMMd891TTlIjV7T+JcIsxwRaFXhAhJn
h0GAPxzzogKAArqwRgZmpcaXRihcVpmyAnpL1+uXryrbQS3tgP6maGS4tk1u3m4EvF+l4jLGojiV
jMXn3gnSfD9XKgbnmlPl12HxuxrRBFXVVQfQpqDyAwC17OIXCN0PGOY9i00NlOBECvBdkPg41Ufb
tzdaYzR0nn8Mn7PxyqSZXzz+PMdfVCiWtf9hDPOIg4MnsV5lGmPE2w49CHK4/VIrVFf58+iCxYMI
f0qB4vvHWorGiyTVF3XtORvTHB1ZY1VKl11B6y1Fb+f1xHN9uUe/P9dfgyxr68PdSAG60mAjs5wd
0rrATsoN12K/RbN4BVJkdmPLHTZG554Y9ssN6WjYo90xCRmmpFgHr8aX9oXraPAA58KNdlTiAMTA
LOlddR1c0hy/mzantuYX4Nr7y1Q1WFuAabk7HF2XKH4pWL2/P7TpNS6Iz+yZjoDNmk3u5nOqF9vo
VrGLtWLT0z6cuj58N+fcIBCtp0ypftEaA+8xjFWAeMJQnVkTyPJJPRESvls6H0c4eqs5LtCpqDK9
2mAhjCh7QIu83Mr+t0Uf3qLBmUAtb5EPO8bj+xIWZYq8bApV3iS1chtVWKmEPsKMoi3Pw21i3P68
cN6z+c9HNWhzyhcc0ouY93EdI+4KGTuZCdHpgDJdD/pwFZli6igtjtFm/YzR730TK3eRQZ9H1ag0
1yNWTdwhzxL5Vc5xGclmoELIMeJ0j7lIC4wu3QAuGmyjry5M4z4KgU2aN5kCTkMKMk/SrUNixI96
/RgN8eUkVHvJb5ylN1hmwp0ph14vYATrGycoFl8EE9AMpy3IHQpw8vtJ8nlzqpVlpTrubCvtRvcM
rKc28RrwT21jRdmtoUjBpF30SYStek2v267c/WnDki8NrPdvYXDqAwznCx1nR/Kcl3NgENPLQF1F
6lUxkluGEOzVeh3GqRsC2YrnSxmcXoO/rJVcp3Rugqh0hiT31Bo58tywZfFN7+sLJm4EVm7hlyiP
hrOUdn9eId9Eaibtr697LF8y40FQL7BYItqyCO36SbybN4LbrfPn7qy87m7Uxj61pd+l1Y/WJVkR
lCK0+3RIEUcBTVGTuWlaJkkFHOSHsScNzUOrFk6QO4kOvF0LvLG7LLXeU4ULOc9WJrSMTrOD9E5E
ZR+wiU6H3hCpKYz3ck6Ton8cphcZIRpTSfGAf8hIunILW7KFLze9/Txt3+TARD1U+RSyVy5px22H
WDcn4F08gNGNB0WoV1zIxPINwCywvcME+Q9nzWi8qY1XPaO2guO7iFGNEKVuArgXDtzaCHD1LeCr
4OUpTSOSoucZaLGhYp0CE/z5C3/7nj9+4aOsB+QrKuuRopLRjY7kRG5wh+HsQqqXbPBW9rRvHuQT
O/Jr5FZhgwBYxwyPy8Jxe7SbBl1tu1JdFf0ZUDdqt8OJyM1f+lLPWI4fclXegk56f3Q4VdhLm1Is
glGA2yKNj0X1R8LLVBPucgPMo/mraigcUyKaO5QksJ/71U3Kk0IybQYjbXRr5WdvOci9wjRXAyCQ
JFLtCr6l1YRn/GEPFqxtzdpGUi6LBV8GcGYIqx0i3Fu5FTeJVKy7qbrC715cK/7kznl+BpBO3Phh
fdemOBSVXGj0atiCXtu0VbTpQN6VdXcXB4Vj4ExmxLdqU5/laUSarbZrf8hdPUAxi5MosTQaa9LZ
MEZboVn8CF5hpbq9/1Av8vL1AF9bQuoIacjkMkgKEOzNoQl1LLf7nstCeO5nsS01OnWC4Rz50FVh
bRttj9m6X4lul0z2iGtdQrFkaPK1FvjAHodV17/54kZUSltvgAEnZ/owgA65MPw3Mb0NrMsW4FGg
79uidKr6RcI+eYpuMeBYKUtLkRoMTStX8K11IR6S4FerUT4BlSkXb0X5e+hAMYWFLcwPcbyvy01U
QunVbszykOf3Q+ofKl1zFCxLpcDpK9asptlaNQJ5ku2gB7bWPIYyRSHtcg49X824YrktqBCE6JUm
W9f0CcBFrqVOtzMqOvjoOVoByir01yrIKRF94ACnQJ/+bpbfyP2fNn6uhnlV9rGtgEadY9CKyapR
Z9sQ90L0C0MYRdBtX+cBYyYFCtU7RFg7FzSZquOvHtB5ZhzgP62H2SekPSylxgxGpgpee1mKY1zs
6rbeq9AM/OG1mC9EWJS6hAn6S+AXB7A13PVAmxq3KY5tBv/bqwSPX5kquTm2iurkO4E4Lgew0yyI
uuJJnK4lcF4mgg36wgimFZ9VrujHOCeWGOC9RclT2z0q4Z9RFbZKTzRllc/JhTbsCwVbZhQoO9ZQ
m8Z0woHTA/kzpY0JyHXgcpM1D3ReV0J/0TM50rD9OSYBMPqyeVVQLQb2tNzJ6Soebd7e7CtAiyNi
UdLQHaQ8Pheifp2jOMYhqDWX2pzqt5HchSCPalRfyp1kmue1WWYudrQ3YtRe+rJ52cfSobWqVyHU
7oUx3Lei7lpah7+qEo0rVIUS/GAHHKfaBAh2qdO0FxEJC8gJr1Vxfpa2SRqRvCowEbLmeflSK1Ot
5bWpI1olBMUWnPTa0NCPFDJvptKYBr+MfjdKd2YycnYrrlxPO+ACI+p+fXmJ9l2bR5dlXkIHGiU2
EVbEimlHuenRWHL9uMu5DUZv6DXmq0ERSJ9kgNymjcfeXuNv5uZdTiIGHXxs7ubkLkx+z1RVowSL
PywecyCUZnDe6YCAM7AX7WO3oCJClpwB75xLgeqrrG8Lf6RfReRF+U6pFViPheeLV0P0DCdvNRvd
2SjQvU0mb+gKt9caSqMa1HSyPKA/YCKglqPBIe9q7rbamCwSzyvcxzd6UW9qS3RLHMy7GLue+LWC
kxQWfzr0xjLzoMSwrgt8E8xrEkG9Ac2u7QwlcJrgTDFHlLMvGvTeDaVzWqXctL61byUk0kbgJL1y
qHvhUeqCHaKpI2LpYcvyK9nnCr7pUiGwK+Ot2uUrS8pwTtrF0saoZic3nvDUc0fx1kjAy43Eckra
dX0hmwb+19AMmOWuiDfxBCA8PCRqYScZMhsWMa4ERmMqdklfIJBN26cqlbXQLgZmKCsDr0nlm06B
uKmgIV9OnqJz+aFPlFbxaz7oXtUr+9YQnTgOHRMkblBjrwqkneTcEaEp6I2FEXdyBcZ/1PTbuZmJ
r7ETGMmjlZJ3YRg6IwePXSk+648iHHmV2pAYgxhmSitIc5wV2E4oq77GSIbXbOT3OBXajXweFvyU
kQTNyW2OnFQhmrY8mK6hR05s3qCTSNiqV+aShweYLUHdx4v+ypcfGqO4lrPGyUMoI37nym1sR+wF
WH5OZkxooZzLCEG1yEkX+gELFUfP8YKOzibtD2aGMoX8JvpTi7dFIq/adl6b6EDh/+n4jSel+2H0
tOxQy38CXfTkTN76/VYKr0uT7xv6q7EMPWu61iAvqnlld4uUQljbafOHymXWmqskh9eDmqzEOaXW
j1IiIcJ9L6WX6vgw+6+56E7tBZAp9qDA0n/yg+tF9ykzzkKxAb9zriKSPvsINQJQ0BCMqi8aympw
MvCaVYqHTL/P52uexaJMMwGkbVsVc8UrYbhTULma4bsreU2MLFeyD5D8UqofagL40CFUb3ZuiTts
DyBCjmRb5ErlC4aThigiirEz8uE2pS1SnvdqZ/caUsqAitSFC5MC5QX5ngYICSfNekxxmKzSdeoT
dFtA1LwsfRBRvMr2IFwIRjcdLi7N8BRVVFPyp5wE06CaWNdvizlvmFxAqYZ9E6012S255bVKdj2I
8GOuwfeAlpttbkdkE15tPfiGCfgWYyI8g8QM4+/WyVQvwIwr5rgVzZVgPpWs3Gi4GFQJXHLPafm7
pqxrmedVfaH793K1zee3Sj0zw73SZU5m0iFS6M5n15PxUJJ9qRJKlCQ7+Zg5WgR9Rb2ZFF6G/lsc
b/X6NZAKxzJ2pul1ZeeYBlKOQeKU/WOdyOQDMEOqFwnbq0A8h3qg948z0yxy9taITvVGtJESxcEs
eK92dOjKO+hQdtPCL9FNu6C9peVXmSA4oS55fRQ81ZogQSPBHRijJVX3WvHJgKhsSKGnqH9y60kL
OrfAjAlSCv1ApKYyfzPNySaK5ht1ol3Wgw9GSVKjKIl76CZr2nWr9Owr0Vam+yKmzoUSuGZadNPa
114Y6a3W/ppzB8xspf/GbfVazLJnuetI7Tp0E1uglAM9nTohGI9pcom7MPEJ47tyhucixGfEvlO4
1W+OXLCknLYixDsFQc3Pl2Qpy5Uoq8iXY3S2G6/HC2MRuTvV+fialqv0p0xyfsYCyXB0waP0rcxV
15O6VTqZbbCdjVM16q9Vm89DHN1oxjakOVkyhHroEGFL3MJTrpO7F3Ul2aKDQAzeDKduUcccA9rX
nx7rqHYaV5I4KTVjhtt2i8u7k9mLoPTp+fsiVnE0kn5UQQ0FuZKVipFaZ/oju/lF4oV/tNh+WVTQ
Cqc/lHZMMc4i+fn/eUiQxjrNYRrBX+62GX61SLA21FHacN024q70xyspqJxAzr3WiLnJQs2M/HVR
WCe0m765plI0+TD20UsVdKmeK4mx0/mm7CEl1KHTFtO6gBQIQM02VKh8c3CmY14u5DWRc7wXaOuq
IymzIro/Z6hfWwV8m6WOwy0f/MIxZsJQK1zSs5qZ4K6kRls8oheHc7Lo9MRF9gv8f3nfC7aXLJhy
DIIdn/dlrNfzZEwMlZ8R2zY+1fIFTE7DbPPzM33T2/k80tEUS3JqBLPMSI31qIvuOEMUbM9q42Dg
/xwiJVQKf6r2WRtKW9b3JP8nxpe/Jv2fnvRoD4lBFqcFzSUqEcojSRtia9kh/iOuczevTmp7fvsK
/5rXY1k7rZO5DS6vEDOulYX9+KDaff87DE69wXdZws81rU/zelyJMKN5NqqKkeSr+Da/Fdb1WbVB
jNeONpnLZdfmdm46L9MaVk7k9bSAs8f4HDDQeoAxZTfGiX38XXz8sKLU5T186FWEZW61qsE86wno
/ea2ljUbfPSJUb5C5T4v3GNJOblCVwune8Kw1z13HtA0NIlmO3qSN/n/Xmb8fZuoGCzhjYPa73Gf
MDYjLDAiRjMuMB6hjAUu+bCMaHmKm/4yr39erN/0PnipKvUrVD4Y9ZiOQIOahhPwMJ5OLc8PMyAW
N3AXooeSrSpHXHc0mwCn2uY6dK0n4cQhp353jn4c/6g10RhGFakBLzFLLfzo3mboqbp0RyYDvfQi
BDE2p6VtKrWjwa6qpnvLeE6Tlyb9YyUejAWX3FvsfKcT+1WbUTiofDvvricujTkZSk/NNIdU0FTs
Dn/kytIVh7KnDZCM9uTnKwUGeHulN8pqLAzXiAVvEoxNRz0thWczUwVSSVF8wzgRD08991E4DAqk
3zON0iFuHHHwNKqnCqLf7o4PL/YoCnIhECckxdkdyi7pmk2j/9ba6QQe4/tYu/gpUZ1EK/C4AtpL
8BbMnFG4+RqUGv+kTnUQ3GbdjXuI0/Z/oPr0Fd6yrNi/hlxm9sO2RybQDyqrWBKHf6k+9fsZnaHU
jS5O6cB//5L+GmqZ4w9DxVEyoX7O0yHSa5daSWJwwp1mec3HMRU9IZBO1HxQZz0eIUli1hvbL7cu
IjC4bYaGOzcLGlB2Kffez7v92+zjY8H6aO5oudexaTJ3FDvXS5G83ZiXvCxHXcc73y42wcm29Xdz
+HHIoyeslXbwGxCGXPxFu9WgiZ5qjH+bWnwc4iiGWMUczmrIawq3C2ln3PgbxCFWidOcyN5OPcvR
po2EKFCEiIFkrr7TlDq13jk/v6Lvri8fn+Vo2w5zqulxxRD/ur60G5wW1qfT7+/X3V+di6McRVaC
WGyXfVsV9yL1tlk41JRAqrJfadSjfn6mb6PEh4d6P4Q+7CNhqOI8wE6aesih3CpOsJOuA0ZaWmMr
+ZG6nUdF8udBv4t/H8c8Kr0OUzeblcqYpQQUN9gXyHRb0vrnQb5NDj6OIn+OEHU4wuMF8rzq170T
bIx1duXfKlc+mncFZZDLn4f7Ltf7OJryebRel8Mp8nkmRbgKptKR0ZuITbj1+onG1qlA8d4E/vDG
xFGesnwZybqJb+ezwRs3RrMqDppbbXGZX2T5ja32+vPjndrI703JD6OGk9Cb8sxsql4Cw93cjjtk
Mw7/gU7wyaGOYoYut/9u3aX+L018aEptp+WUgtHll/G5ks1nSfca+bb1SfWQNfWpMCHiYff1kyAH
66nodwVCIJb1HEU3Un5nmC+RoNLMxkG8pjQsAhaoBkClLTK952ou4Z9ibkZw1/g2OVY4OQkQRjFW
1ikd4jG6MOYcXY+Z0mZxUyoPBYW3Vr1R5MK1ghvNvxOj22iirCc8J5C46bm6C30jFVo3E6/AKAI+
UFyJFqBQXErFmaE+KVOxGpN1UWOp+EsQoocyGdBuUOwMJzBrRlqjrS4lrboGDLzty5Qyz3DQy1d6
Ctshn+0pat2lLRZb8ENo9iBasqZBdYg7fVXqgauW6SsWGVT0UDpa+RbFp0QSCscfG2+QqssuCd6Q
DVt3BfhHmGmBCQayUJ4S5WFGbUJjNqP5rqhuJrpjNS2sSZF3mN5s8rLYZ1P1dmJ1LXvx61n7PzFP
PorepdgY/rgcE4s8ZnuLqYtXu8oOp8F96p06lL6BSXzqDR+LvPdGV0nWzA5Crh+0BgoHNGvPrQvZ
blbzhjppG9qJZz2jTDFQ8ci27UaXcIEoHDq37s+P/u25JUkqxGbc9kA9fo4bpdkqkdTzXYSptbuE
PmB3Io//9tj6a4RjlIVhIq2uaoygejX2Ekiq/UdVt2+vK9qHcY6iuhJMMhJkjLNgm+NLxVn8bqur
yPUdzdW8ycnd8qCul8M/P6mjf2IataNgL9MVRVSOwROUlhO/cDQUKH9+U9+eyx+e7yjCl7XQqvJy
UnbNWViLKz2QsZ+8Cbo/gCl/Hur7U3lhdlrfsoTgP2dNgtHRqn3pHXOnbMpoTX9Y8gSv3qktEMY8
PpHdfH9efhjzaAp1cNDSWDDmItmqY1gXzw5pga2T42h4Tp5Ylu8nxpc9/2G8o/nMfEsL0GZe0qn0
ttnh4/5b9zQ0wOx3rVhYZtjMmGetWznqtnNwlF9nF/nhlIziyedeltaHk63LoqAul9ijX/le7izi
uLoj4dKsuNHNv2vT/+cT+7L553/z80tRTnUUhO3Rj/88RC81HsN/2v9ePvY//+zzh/55Ub7lN239
9tYensvjf/npg/z9f4/vPLfPn34A7Bu101X3Vk/Xb6jrt++DBG/F8i//01/+19v7X7mdyrd//O2l
6PJ2+WtBVOR/+/evtq//+Bssug+LfPn7//7l+XPG57wuyt+ev3zg7blp//E3wfi7jnqOBFYd5QeJ
yj2bb3h7/5Wk/V3BoACXiuUm9rf/you6DRlO/juYTF2mBIIaKFqofKJBA51fGX+XFsy7haHo4iKM
Q+vf/t9jX/5rAf7rjTAN//75v/IOAXXMCZt//O1zZFncT6n26IbKRRATbzQ+Py8PJckVP+zyg+Yj
827thfRUueFz5vh1gKN9EFCObASjODTatJaGcVVJez1HjBEe+4cJ/+ZJFFH+fBZ8Hetorc+JGkYJ
CAXVopNsod21zQMN59w4iA4hBa5gLfWivK7rubkxTVAnQxRH26wtgWk2Mc7heUwrUAd2KRQSnqVm
nduTPkwXSar4DqeMtk/0hupMLovIs8e9dRei1bpR50xGxNufb3W/li8y+n6rSKdBOaly6UlR1m8C
lDAPfRuWozsFTWMrCXoWo5KLqwrRtHPJz5AlGjLVt0uxFjaqCb7BDLJU3aTaHJ51cdTeBBUqC+ZU
6m4VI4e3apoEqpUuIF+mJvVsdxpC4qlhjcDdm6l47ZNS+yPGOCo4VSA38lpSCoV+eNUpmzlddJV8
FuBZmqX9rqU8DcZ+iO/VDqyPAdEMsSQpuaCPVz77oVnQnFPEsXJVM9QGN471HmEwzXdT5MVvMz2L
3VrTUasQ4z64LuNy7uxpThHv03m0fSXXOLWmaXgvCBNK4GOmuZY6QwMomjR9URohPeRlloLgNEft
vC2n6imPsS+gE6WfNUqHWcjIJoKwIRgrGa0Jr8fj5Vw2cIpOk1ygZdKUnqWK9LI1yFtKTw9UmvJ5
NwQITPilIQ2rIpgCFCYTE5FHf1D2ZlHE9+FIKRvKwSxuQ9iTb2OTS97MduJV6JXbyiBdhE7SnqVa
aK4Ho6PBm2dCu+6DvH4OLbV+GjstPxfrwryWK1G2tSyeXDlIAT6AWYt/hQGal1MrWWda21W/zcAn
Hy7CLNVBFmlI2KlKelZKwrhnlzS35qBqmARkua1XCOnVCjeAWBTMhzistIOuzOJZLgSI0w95uEax
G0aXpEZeHI8vo5oisIp9kjNHGigA4tE567k8pIFeXlUBtnVNi24DInzqDpCEv5MGFAamKYj200S7
OGhU1P16VacBX6XeoGvDazZK9TqiuXSOc5OynoPsLcNK4tZPhcJN+q6/CJU68AzTh1dGE8INuuRp
EKadOqT7YMyHdV/rIOjbMHnt8xl6VoH0HubfqLVHluAUfuPvW58eSSAl+o4kBACDHEwsjrE3pAbp
ji5+M5tovuiGGAhi0vbzHm1QCTfqSNjXyTDel/4wbvuxpIqLMAdSlV3T4liV1OtKheoHiFqDdqoX
XCFaXzHPVInm8KqQB/iyUxuj6tAp/bSVw3E4zzpf+yMASbnK+6Dd5XKIgp8+AEFKx/pikgr0WfwJ
8OscKOeirAMgzAWMiVNVvGiyOn2O+pYANFSQLeMsrTBlEH3VkdqAFaH0WX3RqTj02F2dmesgy/GN
TSpJ2WrxkGWrwRwEN8HrHaESLWdWRFC6W7+Zp/O2CcOrUp97EQijlK2HGuqokIXtCLlGsGLXqiT9
Uqs0nyDUA1YAal+5RlMUb00DxX6Vq0g7ebkP17PPUumyzMy0XVn6qIquIIzmXgIw2LFlB99tmrh5
6MRE3anCPN3EUj7ZdSdUF+0sqcEyA+rkWL7QPKJ/mXiJGIcHYkdzN06IKQdGOz/KicR1s/bTXd5H
874pZtMRoOCgCYkGC8ApLcbMwiovoBbDWwmjzBvh8V4WZhx7Jq7Z+9qXUezLK4TCwPU/9ByaoHZq
UDAjYtjioJtQ5HREsqy+v9CplrpS2SHGkEn9tsim2FNmU/uNeXmG3so0rwUdMOkUFf6VKlg40LEt
kEFtpwugBdUtCr3tvsKE8ywhLK2CJjbW3RI7V/ochluMWOVDqGThxipLDLQarb5S5VqJ2DHmfOgK
sQdm2UGBNeJkbcnJ8FsA4AqyIbSu9Dz1I8CZFRB5BFDv2mBuFg2/bDcjd3sIe0GhdDMRrGgOBnrq
oH7kn1XVbF1046TdkCko+6DXppZn6vvrSZrlTR93opv7o7rTQqNbN01HK2yUFBklunJ6HoUCgHdk
xlSpe/xRPcTINMOe2YB7URbb37k1WK7Wx8Ej5HxMyPxESK6iLuwcUYiKfT/X9XYW8xkufxI1iANl
0VkRC+m1Ege5Gw0J6imlMSMmHdbWhBpYawizLQgDJk/MdH8NcXmIFpVUhG96EKyAzszgV1mZSLnm
9EqKVdhZ05NgIGlZU+ZHq1QwPOju7FNFykVrVRvieJbClN1FcMDwZGuh+WfiPBxaReyCFRzjuEZA
u9L/yMXMns6DpP8dDyUGU6lUPOP/GP5S/Lh+6Qe9/SVXhE/ozQPOjrkins3kg8jX+MY+S5X+IrCM
dq9DZRRWsljnz3MiSehCVnorYfQbTGdpWJq/lbrEaqIPenlwfMmfKMJoxcYXu/xGkADaW5ap7Joe
vlTTBYpqG/4k3aAwKG+zrm7O2iqM92oyLjz7RMrO5N5IMztFldIOp8AnsIfFRTRYNd0kMzkQ7Me7
IDaAYYfm0OyCqik0Z7L07CXOFG2rBdmAo2BRtde+acbtRVAESPOXanUZo0xyV1gxnEa+bLyT1AKp
S81oxr2ql9FTreiwt2NVTDxD5Z3JaUhBpw9zw+tLvABlOcZ1yZqxPCbleQMTMN1IQmacV3TNANvM
g7+fg677HQtxcobOTnWBp4vqtH4lbUSOc6eNu9pp9IE/M3fg1VNdXwvI7m8Es+rPzVDuIYxHHXCi
oXXUEeiW3Cat3TRG7w2txGuJE8k4qzMRJF7f6EbmCgrkvSTSletywjHBnafO8rfggiZOVaJUYkNW
mPfTKHVXU1UMEypVUn4eV7GyndBH9UrAGYdQmDiuuqZ3k8o0ylWVVuqeKMu/qRPxIE6ytQaZOLkV
5rB2HnJGhbk+bP05EVKcSY1gV/WRiOIr8K1MSPVzvzBBLJVR/SQHuOMWfZNfWGgnOMokFjupEYJ1
FlTZU58F+lXKMe5lQwBe2s8UL8+qcI9EG8Ll/IYPd1K6m7S2d4S0SLlFirmGOolY3IO2VHZzKbW9
J+caaPu06nJOmHZu2FID2qKmxP9VsMvF1TyGc73yVRwcTS3Pno3GRFyrGWWv7TPzJo4rY9eiLhGv
0PiC3GwNxiZvpOqqFUzhPE2bdAe+EN5ElNa6F2lC/JIHPb21XBU2SWfR95iRc1D6rrKDBpRWrFUU
GbMZq0/2kBOLgbVTTEJJHPfSY6pqMp5zAeF71uCfCoECjhQiw3hOFjgfLD0MDrlvyNRBK2stRons
ABONdoNI1j3oVvIQSn3qatkAUtgE6Y0dGVGzk8QLpBkiR1d7CAPWVNl9JeQ7I1PN/SAH/Z1SVfK6
ETNaAIge3IhQ3Q5pWfWPGGjW6NgV0nwOwFl2R7aJV/9fws5kuXGkTbZPBLPADGxJgKNESdScG1hK
ysQYGAIITE/fh3Xvorusrf9NripLShCM+Ab344GLrFCE1ocAiXhPhObQbO2wM75CmYEmTqgzoaBT
um9WYK9xqQJ9pwKbmLJQF3tPsprcSny3Mg5XPe2AXWMsHJKRvkAFPkFbdsUszDTWF9uoO6KFTaaZ
o5t6v1RbA4jJ4UcjVsz64I+FmWGLg6Deeakqmfwo45NZpYtiWhsvs5GN17VGS7Ox296AwZ4G0WA0
46OAyEnZHSx3juqhj3mkG4R+Q9ZLr0l7IXuNFTex9cETXOvqRCG63mdl21x80aSMaadserRJDjgl
+bBGXZXJvR0O+jh4HVWdI/LfLgStqOmLet4UfufdowYc8yjLwuVnreacWMF8aJncTo06au724+yn
7b0x9ctnrcZ0W4zKglUSIqE1w/EOio37OAV5IXgyjfpt3yy8aQWXtTKW/ilMJSH2SZPt15Y0Mask
0qYYMpB8hc8IeSqk2NRkrsa672Ts6qI/eMrI/+jW5qPtPZi13tgBC1c6/e5EV7RRABqB9I8UHr4S
8xz3/op81vILpLS46h4ya34Kq6Jg3ZYRceFZjTwZHv7ktjLXrRy7b0FTsUzGA04mFQXS8/aZ0ydx
FmTDaxki8FqF6P7y9gp9WOwUbu2wOsqOMEY3JoYImT6jbO7PiS6wcYyqp8ETLbYlEKWUs51FOBse
i5GOM1s/zQVwz45MjursajfXsShT/7W28umnLhwO8tpsxg+R14azEVSjD14QjGiQ4EftqjAzd0Gx
+GzelqD+8XVfhocMYgM0urIfXr0kEXdBPs8vmqvpsUUHtqMQ994NFD38Wjz+/ZLIPF7txN/ZpsIM
lhqTeZbZml6T3gt/K391Dgpg+L7DCP0dGoHVkgZQ3279tH3yEV5earqAeynLRG6LQKd3yhunyDG8
8VKlrrfVeYhUPtDdHzK5q8taBfS1bfmXqfyyDVNrjsE1dtEyjfXVQF+xL8FoRB4rxb2x1AOw9gWS
NdPm4V0hgz+6rBvYbri4DcL1twzbbutq5LBOmYvPNrcUSm4wZINwLnOOx6Wd0KQLP7e5f1U+/XHJ
3zuYXosNB/xlrU/mzRbitwlkLO53qkCxjPbFrkz3o7N0gSNFrfp7oDd8Qg5mn8Wo5LHPxZJymzRe
lHBQf2DEUXfSGZvvUen8vvRM4ooceM7hMoprZ9sk0JVt5b1Zk8DzSUdNNSnac1gH8r69HS/boXJd
hMa+IR9QnhREEoSDB2G683k4FtJZpfT83IdGY6EdFsv31BkES49O+CglR/gG2E5hQOBuwoPjK9Kk
1r6cFF1AQvvP8ukyEClM77UUsMqNQvB9DMJr0wkjysOaLHpDJafbGJePtMu/jcZ239ScJ3trGsm4
qIDMXGaprL3lDm3MBwS43lwMyM65JElKOscx7Eibyib307ca90I5SKCBUi0sAK3HZt5q+P8k1XYY
3JzM9w+Ku/Yrre0OMU3fLl91ejuHnZWiadNOzK83vHDVde7I/juFVKfDu2wwV+zR/If6mEwtMrhi
Xsc0mhyUmIeZnbraFiq7ZSfIJv9T1/TKaq2y4LffsSVOA+dvWlX0d3N6b4xOtdN2wSbNw5TU905x
UpX/XZfYLBOfl9F0CXl2u/z35IkP+Dl/ltE5rMb6a24svlF2PAzdQ7pOfw2RfCp6dsMd9p1Z31Gb
vBRMyQZtbFQw05IuCUQEK71OiblXWkR26OzdmvJKu/JdTfRilVynwyItQggwRzQl6Yky54QxxvXH
8Uaw1cFKElpf0cCZPrC3TEEMGe+9WaM79V4qmRb3yU2ArwoUNMKa23ihzbnLIVfQpor9uvTmxpkm
WohkWVAs4QmpXdxxyyT+VFhm931bAZZLwaKizY8JE1C7svIwQq0E3FAz/KphWkLktJCRBevf3KG7
ccYa3xvWA3tdj0locbglc5Sl7q4txYOfNa/+bOOmCLeWA4rQrE967g4yG/cuuSQVBAl/6OJMcyB7
4TWlAk1K5jl6tLe5nrNd5swXPcx3rR+W0WBVw53hQXCcW8GOb2CmQXvzMmgv38mp+zU67vw1ttm0
bdpbqubcALelg8z7UT0PC8WkRvj+ewFcdfQDHEd8B+v7HpbbxmI+CBTZpd40O2Ic0pWNRjazCBr8
GwYV2Hc5Bq/m7NNRd5V19lPcLCHDNAx/FbdcV3TR6JksVf1bWElJFIcrKidqPLc75/Qyu24KjRjm
2HM5cmEOeUspMMxkbNb5+jK72f0ixzEelqKndGe9O9trdiryJd2WgWpOoWjWC5/uX8Dj6kQ1Ne2G
XNR7nUDSHcMAXpnpwZ0K2xfH8780Dfm+5kplIUsSA966517DsM+68Sgc8IBj13M8ljc/jJQvTLGw
U9mUK7oDJgdn+Qdb57tJ6bbJU8c6dsBANkDBydSxZnnkVLUjcbMOek4FTl0U34M/EHEi7A+Ar5+B
DH81iyR/FAuOEl0A0sVT8ZDn2E0zDApdIj4C06ZzUxkOEGt5puTvdmEHlIxpgXu/FEENsD8wDvTm
3pYRW4hDvLuEVf5BJYEMyOqAaed4iaGFl/ugbOq4RK7HkEJrMkpgU4GhNWnt7CcT41LUZ+mn2XWP
tjnYUVPD8ColvvfKMRABGka1U6R+7CFZqjdYm/pM1SS3mfS985ze7FCz8UhHV21HLYc4D7xfuOh5
1RxP3xtZNhyrSTbbNZ1xJnfrZ2kN8dj59yaRHjn15i7rrNekZp1v1HjjGtk+T1396PcQ/ZwQdw3J
JHyln5LVPxhO8prp4QCWlT7AzneVHFL8a1BxBus6yuzDKdQxD+efWRPNE8jmfREO8+4FE19eFH+n
hotT4yvh767T+DuYbDw6nvMwN8VpHPS3XeNkKw3ECWS8LpEISrnxB8VhosnRHkgcbV68ZrhXCYx1
o0qv9cDRnoq97RNW0psHtyjfqsLY1VmxW4y2PNBG7xQEnuZmrHGoxdpcXtWSHyxzvi8GtjTJRRLL
AUOhiKkJH6pi3aZle1hCmAu3OIAJ8BAj59TfBH79vizUwTmeaCLLoqr98jNBWW2me505Z9UNBy6C
fWthyvP84T1pVyNKXH9vypv7z2ulefX0QD6Se7SrhQZSZrHh5XlcJBN0PXhAnXt0aExHv5g3qiEE
wUW/2cpw3Ccu+TGDN3C3FfVTniAqaM1DHfysmX82VxAOmg56K7TxizryHjdLFa+FLziOhreUDDCm
RGgo1mRI94la3pI6fU8S4yUtKF1SukMiNXQZIQFpMU2Zf8ue22RxL41ud0aJAa4Qa9xZ+Ve5hHHA
MdcZthHXQftjBirCTPIqSv3H7NZfbTtiJJTGBVIxD1k/k/W3sZrhDub2Z+OWoBM6MsPtfD+H2tz0
SjCBCCq+b0XUOFNU0UGvsiCb2WiIgLDG93DCT9c0yX2IUUsb+AYMk8TA6nfFOLNn4BAYCKV73T3c
+pYBjHFWhDs/91Hcjlh6O/P30rVxEAwfvW3tTc94NQc+3DFtMPIH1Nhm40Pq1MMr7xZqoKIVG+gP
cmtKtLst5RxQw3YcYJTP/Zc5eG+J0bUbL3Eee4e/4LuOt4OwfXGH+lE73PUi7kf7E1Lc1vaqZ6u/
rYEyQKRpNGDMKlnTWhnnyRhPqX/SJYPnk7KsyErSB6cpbwdA8WecE+dk6uzRbZaHxEosvvgFKH8/
54l4l0EZZ3eyD5Ny9pkZnobbSkO0MV7ui2vBK5rzU4sf2SzIoFfuM5mOkeXPOLbGJ8lgIctxMau+
uDNX/2W2svtpBetIKz3l4ui11qeriFbL5dZoW3jRAP12GaC9gMJBJTku5PC1FEw3fBnNKcnZI2r5
biYT60npH2+9TOlTXv11ph45cruXhc9whhaC/1yBysBHIV6xEPtbdoLYBacs8o1im5QVswZzxLU3
iJ1Ay5zK5qEcgjttelufjUZBU39u5WPvVYcQY/VCxvRsxqbJQsl57pJ118iXGQup7j/yxYpNsfd9
dR/cwjzoSTkHSnUhHw/yUx4N8OlVC2Jk1YfBv9RT89KQqsUpg9vPQLbNeNl6nV1JogxrdpzDhtfv
was/J7D9Su42ivmb/fjJ85zvpUo2grWXWvZLMW8dY9gMpkV84vw2h+FBw8ZnDM/CZbgMtbe1RR+n
XC1rZ51nxhcclaiNjBE3Zf7dW3nEECRWmAhTgsITvW04L1Oni5UgGlvP0Qwrac0ec9jKQN/AnvJ6
B8uD4bt7ruIncXsxA/OjS8Nj06tzV4s3bTo7WeAD6nkngvkgNRUaPeUS29MVdPKzV2ZxBhGSufJT
UOAbLJpt0Yk7owQeRvxGTD693pQmcSSs+uayP/UpaU+6B+s750jag6MUY8NMD3zc9JwbFC4+U71N
nfNT15a9QKneV0mgTZjQp3Tv5VKBnXTfh3SK3LI8G9b4AL3jlEkHT6/fnmefD2MW2wCcGpK0bNkr
eRhmkmFTypDsUVgHMf3WQGFT51P3VFzvFYMQE1TBrK9Fep8SLUshH3fQWhzFodA2v0ueYToYR2vo
LjpVj1Oym02ChnzFrCZ8MXL3y83C94HGmgwN3I9Fhrqp7l/TyXzWdnBZ5ux1sdht0HyY5CCRBCzI
EnIiqynvksF8aajc7VDeUWDH7Vy8+1wxkn8sHmGi4Jf2yUqnLdcuLmrvCVvP1nbnyJqrQ7ck9wM5
hmr9O+rpnKnuqUi7Pdw5RHeQ3APvnNgLc65A3lUJCbmBrJ9Gt8K0vm5FYTJQ4YSW5mUNwuOtUugW
1gjlmHPCU0q6+du4mPxrWfoN5o/oaG7CWsV9Z4LR727/SBagVXBIzYA4sv60+BNyvLw7Omq6XT4U
M7o++4pOfSl3SNt2k/DfRd9/oY27b3vpbXylnlfBUdxCqHADncXzgtvNYDfSz1nsEHkUTvauoYBO
pdgB7TiqZnmRJkxZ7z1cjytpgK0igKvF++n9uHUb2QHAEx/JWZtuIfVEs0t3Jxnb5frdMng2/xAC
LqNg+d3/TESfI81777LykvnhY8J/GCj+qNhSLfkrSopIJ7BNs5dymHdzUB9Su3gsR9KemurLGBL6
ddzHXcJehzepmFgYYBMlcyn5zNvsbg2Xs7M2F7bNez2LCGLSjvC5fS/CN2Fpkqjmndk/8qU7kHpI
ww4xXHtXUqjwbRV3NZANTXL3I4gQRn929lh5+UOz3nSvQ/9tT3A/3J79dN4bGWdeH0QU7S90MLHI
8sdCgM0VTfO1pC2TxJQSiw1FzR/GQzYkP4NvkumEEZzjnd4X+EngvRUu486JH5cBSjaleXZJDFsB
XIzS4ZLEwCqqN5nZ3/ZYbTUJzOggT6HhnhpZ38OXfU57Kxbe+J003VMqfAbrlBXT7L4EKvthuehH
/NqgcjpCDR2v2PWe91svc73xCgSCzJRBArWADarV3BUgGIxSGjvaYu/Ts0x0DZ4rj0Vd5DEfVH60
E5d+fTDG8BtzlowKy7sEAatz0rHxYa/ec0I5Trnm0LSuX31S2nHJMA0tthmvswo3FV1yEhQXs8U+
L+uU2o2vfbU2310LowO6j9sm8VLoyBVUOzmvh5knACZnCRYkvGaB9SYmYJ9rv22GnipHXQOyE4s+
gBDUsehypLcl8ewLIe376IVbN5w38zx8JPX36GKiCsuHlPFPJ8fzMM57WDvTthvH91m8wdm7aJIW
53z9CyZ/NyfrwdXd2Wjtc8IdtJjEu/UphSANBLX50NZMlbS9ZcoYsxY9UnjQVUM8eZdZGBVjsh1a
oAuC4Tw4DfYrfZQNxCr0mg/KADfbWQdVzKe1sC7MBUMyLSgAI3uao9xi9WPsGLjS4hpb134Oycdo
aIKmYjj8M+7HciS43ZlMHwTXN6mvm7BJT4P0Ca6Te2UKpubO2eJF9ROD14XUmRlcCUndYd9f8qCM
VDNH0ijA88uNxmOQqVNNKFvL+sGZWmY2LzU2cJV6gMu/QBfjrAb6YZXbfCg2CUVRvXzL+aNkch/a
JGyyWBLfI2siqyWE1COhEp2FMq/NorC0U9YyBYtm/0+fDN9V8VqTRFdwBvtuTDwVq8hH3/uZxG+r
fbRgJte8maN87cjphV3TgwmYuxOxWxIwZDEtWy8Etj3uBmZPnTj3dGoFobdZOr55hHQmI+Pned6j
gGE8/lVl7w1PyRF3w5QfhAOYLgCHjlvcbL6cEQNc+j4igRFU29OMHsh+bqvYaIABh+bDOLMpQwXv
JzvV3o0N/FEXJjO5fg3DlH63VmnUuJSEcTOwV1c9KJE1NrPl2AeYbTsrGnv2auM0bBixYKpvIxc6
v1d8ri6KCufVabuDx5mhcn8b8nKtqH1qiDdtCFrHVYfb+CmjAvcRqbCN53H/8lJyUu6le+ciiV7h
n5KEEC/KIt/FeHJsogCS64A1s9BgAYhNtJTFzdHH9fA0UUhTCGxl6z+IW6L7KLcky24KBUcBbYKX
eAcB1Cdrj4sgZdPmVvB2tQXkqv512/dOUM/nGsU6IYp5NFEuyuROpIegOPnrSw9YbI0S596X/cEX
F6t6y1tqlJBvNrFlRHy6feyTRGqea3U/AjYyLk11lmpBNSx5sR5Qiw8Bc/3IcR6sPOacwu4PMiFA
osSHL7+VcXHLU9jml9wjjnYlilC0kUmMWzHXUa1ek/XVtd+D9U4kXxn4KRQP6FiQJVtNVIsuMotb
P/sRZr+pI7FFJ2flva5JFrXdfdaR5NlnFDHuuTXujdmmFPjj+wOJygLKUb0bCOjI2vsx+es66Aym
Muaw2/qw04SbbbruPmGMMePiGvMnTdAB3QzgieJ+SZ1TH3C93A6R9dEDdTH1D53zw2gPNVW7lclD
qL/sRu9sW8YJDEVdQg3qi1PIE/bt+pB7KWwS8gzM39zWh2Y0d11AAKseYS6gL+iWC9Gj6OOt7jQP
89ELEIHkNjPul5Ap2+zYp4ENYWb8MqXeZKASXFJYg+Rl0RxN8DYs+yfPROz1H31/P06fi6WoDapj
nZxQaiGmr/r31HF39Up3GOZxRwc8ZDm8CfImdQmcZz0hy9mauXErfMB1kXiNnXzNy12ZD4dEWpvO
C55cIjUd148ZLjDafUILgm+XuaL626393cQXgAP6wIqAZNz5vMKLQAi3tWF3VCN4HN+hB8xAQNlX
RYKORgXo1XWkDeMA45JhNax03VxoaqLAADEw9UfPb39NzrUMuK3kd5gSNYjiya94a0pjeDJC76sx
5ofSro691bHuFwF3kNwV/vhWTT67Yw/MMlyRW+RmrcxLXfPigdslNx50upeRi1VKsiTmbYeec9fn
7AlYczM9KKPFca8mxUztqrtSKQK2XOQyhbMXVGQ2093asn4Lz6VjFPQd9NnssyTAC7zQMYK5NmiT
qE2qh8EcHhaH/5NygR66SqD8cE6QhO67gBa4q8dvv2hfbEb0LSmpTKoQJIr2sFJDcMxsVgkdy1nX
rVcVd75l3k8iJ0E3fQpvacFm4cxx3ssP1F+v4yJNCDtfc2FBU3IP1tpsl3E6ELgZ60QSMezsnFvn
YDKTsyhqalTqic+uwXBrXLPNHTfVMdXGtWLCQg6afPTMdgZJTZvoK5d7MSXYhJuCKDw1POoRUlil
s7+1UeOdndlammlynFb5ZtBZbieIVSSwUgctCT6OaTW3xkxslSKO1Jfdvq2ygdOBGQl25zhRebMv
KvUmdX5RkslCT9LndpTmaTEwQCY2uhLGof4WReNTkchn5tddPOfyQ0qbURLUqyZgB7k65tNkOuzo
kEJuCjLpCfGEcdWzF3c9p9spp65OPS3fZtHg7AoWdXbYPIoU1Z/hEDHpJz+GIGm8NqGuWTAgDng0
011BfMYmC0f7mDK5ZPsh/ReTxL9jOfVfrl6TLTlCf3OFu6YL0Ms7k/s+l+a1WJILNIfHbNGfhSAJ
02vDKFB+ByqoG3eJNVxJX87Z4Xrel2yN8VrLc5h2J3qEH3PhwsTGbx0K8tA5OJfK3Ppp8+asqjvl
njvcsEhWzaFFoikb1U9vLA4uM7rBQ9kDRqioSdJes8/CaXNy4xJIQqalwzu7ttk1CdBzshsoRMlz
0tcQbctlTLijvKDMCOdGI+Awwmt7fGwdI+gFkJZdqs+iM/Q2m+pHaSGqmCabO9b9NWf9le3O2S5c
FZNIfOxNpho9aru5gf4ZeNOOnelL1cwMUGnyEp3vq6B90dLFeeOWu7G2zkbZHdwqPZESP8UjWLDG
4rkXkju9uk/d6c6W1o4Y651bCVI+Gd6T2rhdm9vK3dzqZvo1pD2H5aQPZM1E5piBPZPBF73eY6rH
L9v2Hgf2TaM02GdCVkO9ppsehQ8g9k1OSjHVVzxlRL46LI5IyYTdvZ/dPNJKH9cqZPui6lMrh7t2
ZAqIKpK4a1CzopdRvTBSLKpfrmXHvUMisyxLXgeDBfgtfrT9xZ78VNE9+UudbCsrjYeeOAk+1M7p
/vqtvqAsePQI0WVixRrFNo7GaD9kixOzvfzuHHGoneSrD7LnuvPOfgkJ3a2vKYnFAMYfNN68TU0n
Y64Fk2L7NAfedggKiEFzEzc6uDiZ3jMd2xWMs8T8OTHm9VAwLEEGJPG2A7R+903HV2M9Zz300ZAC
DSahyMqnsP9jhB9uyoKo7hu6DOsqm2TvK3hbZffTDvUDxUU8ZP7Bq7p7exY7vvqxXRd/VQarKLV/
LbV/Hi33ITP6T1MKcz8s8Bhzx3i08wAGRmFxg/l33ZRpFhD6oxmbZ6vuSDC2f6fhcIOQgPMtvak9
Mw0jnCGpVIphf+mXgKXhzdZZTa4PemIRzD1QSEMZdhEGkQ5u+jtEl3rnBLpo7my3ZlORahRe+6TS
4V+kOGYWgfLjC0KwsHh0srmnRGh9Y5+WGSUb9wDVMtPsBojxurL7TwYECQsIQh6UC/lfOeFyRLNh
vqoyFUy+mzTYL6QaEUs8Vq9VglJV1ErIbWDRNoFbsu4pAIO7sOoweXXsg+NxacOcu7bO0cqZi3kx
NPufBIUGS6S2DO+SfjTlprDTtdo0tZk+dmXo71yCj4mxlwWdfj88CDaPVozqIvtDS11e6Frqv53V
zUS5rLb5QMXkc28OBIqIEAnWNKTGMW0bf+vUrRUtIGr3ksxDEmt6Nma1Ls5BVtpfayCX0w2v8XHT
C5t0a/l8GTzXqDZtEWDJHPgY0eNpppwT6/eazdYzY+7lKAQ1jqdtKgEtZTSWlK29I0EU+47jPNXV
IN7DvFZ3BtqnyBlq+5TmKyvuQI0Q+JERntyZve+Cx/92Echne3Tm/TSlggbIssnPSTt2pKgGu6io
g/nLQ9f96K9+flq6EvqcQAD4u+koYfOGEHHFe5HRZCUVY8OxT1iEKIuZvJ919n2l7f5aT9bMMNBL
fqSY18daFMSPoG+tnX0wuUSPYIkeLWjLo6TUMtyxubarGl/ywrLPqqmVOqThggI0nNqD6Y/jXYkU
KS57q7oK+1gvdCUJ2zMCBYtXk1DNXeWsC2BTzQjfgEo6qZHxaOPiDs2dMH0SylLneqiXvRSEibHS
msgv98bwBwRQc/I6lHpG7abxyu/xbo64PBcpSCjMOC5RHSxoseruj5NYy5nE3faQLK1ihu9XwaNt
Uy+oaiCoHJHMfO/lPijSJTW3ZrD218Ru6peKzzCaZGY8lCj5zwNDtbumvulbfD89yGDIQW8kNMYp
Yq9sNNfnzCzcyEF1d2raYdmJrifdi+ITnMYEAjEwJuc7mDSqsDUcH5qpl+8OXwVQVm6+nrp+ipRu
rKeh6wIKCumfVW2Ou3JKe0C+9pQ5W7fyp3w7t4WLyjVwsp0rqd8XO7dnwDOr/9e1HIRvlRj/yHyy
v5ZA5IRdwcahOnbqJe7MMfIMuLAyB2VfkJD1a3AWF7Bs66JKqm5r2C6YTnqa131gDPObaJYgbo3Z
osWemlOHKPjaIt5BO8cLvclQM70MtZFFBezUc9iX/htL0PskWSqm1w7Wz0wsd1Pn4m7zPfPeYf16
5bHirSsNhjhO4/VRUeXBtgzFELfa8v4g7mshP7LIJb/SO5NqVW6DRnWHMRmAf+a5eW3pnsG0YBT/
dOweWYgunedWWu+DhVJ449Xu8GiHs4rbYpDHyhyto2svwJD7Pq2ubG5YfpC/xvDaZ22b95zpXF9T
7Le4kxielgwrEOslqDnynrJcpEa4dwbTRDq8lLHW8+ojaW9HlPihKMnp0evfZk78uNYmUxJEPXfw
P0nelkXjP9kStc/s9jCJ1GgdsEaIP7qrMeBmjHMDuyu2RaG7aybYbI3TFP6aFhFeBwE6OmHdx/Te
E/lnai6jFa9rom6HcN1fqQTzHwva6KmlE0vHPgJqv4blemULwNXWJN4CpHKyjzkzspxl/8gl0RDG
GjUM/w9YlT/zamXDjsnEfZ8sPwPTmYa/bmEnFPQ28Uweou2HZSLy2TW8+t6wWanmrL2Q5g/6Yg4m
C8EATc2umVkEZkx3xDhqhKjE79wVTcr/XM+SCRUzWyau49zApZGFS0SqAkTpmDgDtgjlys95Stpr
PszGg5mldDILM8AdLMtB84iEPtV5j0BRB/MLiSru3161zaErreZxTIIU1g0vf4ngyszwSvW1FVuJ
B/Fm1rjgIgXI5K1VTXdia+M/hbma3xpzSNqIjqo7BtZiPJu6Wo7TSCykF3YB8/lxQWkAHJ8FRxnQ
Sgd596vBr7Kf+U59MA8lPo7zcKxYA/nELdpIvXkpff2adsJ/S6o6fx+Q9HJZdvQeTlr5sTl7cUoq
fOKOyMOWQiQ/3FwA3xBqvZS2T0hdCWfWyqz2wAeasvY1rCu0TT82eDG2/sQofa5LOK1U29emTYFJ
981yV+dhhqLOQv+8qZsRvqfwg7rfFfRr7yqziqOPSpgSK5tijnKGEy7DdA/HyUNmZt1/cLn+T/RE
gEISL58beA5GHMdx/zHe/jezpwkM2vSEOs16tU9u2rs7XAdq65fNf8pxtP+np/2fH4XUgjcyoJwN
HO/2q/y3H5UPeDuCwjtN23WXHko8WFvuIbzR2GrjglAbeMsc919ONGIzF9GdEU8795RuUbqkO70N
Gxhey7v/H57Av/yu///3cmwOOYIgiDH/l9d+bLKw9PPb78UD32RbaKFnvEkwrIzP//TDvH+bG3ne
cOpt1J2kIhCc8y9zY4KppfJ9g3txSp4ByKrv0uYbmzhvmczlA1XJrUvxeli4zngYl3Ehez47VbnB
QAx+f1wOdJV25TDWCxV2nR4EtyUsZpzJtDCsRa+mipJzI2d3NA9Qq137ZK1wGMZ2eF9GtdMkSRQG
dYbuxQNXnLe37eSjc8ZjrxVyFPttSFH1zIZzbRy3i9F5Cw676o9c5296Zuu99AbnWFUsmwuBg2zV
LILS+kt1jE2D2TjZpCZpVcfuhDvSMFZcYP27503ZtiLVHlE/EG/hHOdeErLMCmYTLnwrg6wbHjPc
kXHvDv+U0b8EO6//2/P5vz1/RxD4YcERcxzzXx+2FEqm2Yxw3gr0oYMu/cTv6EQE1Dm3MNT/FGJr
/W8vvWMB3A+wrsNz+NdLnyiTMLwxO+foX84YpQy++S6cdG9EdrY6uL0Y9G4zPQ53obaHF9FndQSi
NGesQ2AixwtiTNWZT2ntypdU5d3DrLh8pCqcH1+49R50VhN50Ix3Tm3Px//7cf3LeP//vhxwwUXo
8G8gO+tf7yvzHoTMgt8fRV3crP/F3ZksN45l2fZX3uyNkIUeuFOCYE+KEtW5JjCXXI6+7/Fd9Qf1
Y7XokfnSRcmcL2pYZmlhlubhAaK7OPecvdeWmAnQRMAUUelup7BPDPwwXvZRxpSISL/cmtcW/i9c
fxRDbSP/lGCHuH/+UV/dQ0uxFAMapKKrl++QqY620GJjg4YsejANeRycaCilBdFhAzv6Qs8f/3zA
S8vz+aW1NMsyLczPpJZdWJ69aSiMujQ2gxbe1sSrGUqgOH8+xBfr8IdDXMAGDKNnaJwDdknQC3V7
qsxZlV3L1lG+vHIGPR+Lt97UfqW2/LYEw36P0V6bm/QnjYJjvO0f0uU5dkJfZAf/HlzOPNiUT38+
swt8zV+PEHKZ/3fQC4/1aBheV2nmpmowript/MJw8oUs2XVWRZ2j++HJ7qOVjQESv4b/8Oejf3ld
fzv4+c9/O2PKeiWMJHMjkZ3eZndj8qBWV07wvGT8m9vw1/nZLLGaohhc1stPKBmr0sDcd2Moj3F5
F4OXT9gdKEQcMDr8+2djkxUqnyOLWCIv4Chq6XWUCtZm9O9t74eRL1P0Cn8+xJdvPJ8o/P2yavCS
XbzxY6tEg15YG/U2OOqPJZ9D4WiQwWfsy+cgzK88+F89k4JAPk3l6TsHI10cL+s1X2m9YKuczBeb
dLJoLjnZNohg2c9ApENJyZYMdRgYXjnRM57s4r59OPDFc4k9Sak9EeCgnsUw5oFdnGOd8yVh16vk
MWaSlcz41DrkV1w96y+eGWGqFkWXLNvE1V+ctM5uRlK0aEuLIJOdIo2l3WD40w5fmo7zphq1V7lL
vCtMrs/rGAsYIQ+KbfAU2ZdUVBIpJZ9N4dYQeX+UBIYsf7Dl1z9f18+X1RKszKzwFHkaeUIf3zgt
qCtFaqwNH6duYdaYC9t8GBKnyaV4lZg1wSnY5REVjX18++dDfy7lVAM6KPsEg0ur0QP9eOx+aBpl
1JStWvW9a9TmtG5bsghGDJ5Patao37AwtAWbKIGKrjJLw2nrrFgUPcVvT6D26crv+bT6/Po9tkrn
nir6U/5UADOVsqzZogpjM0sbDH82JEPhwJFx+3TB8Dfq5u3rdOVGf7oHHJedH5nCJhwRbvfH62Cz
5RdepG27oYFpS5PI6dvU3xuyL68qezTPQTFduuoZd1y5BRfUI1bD86HhVPM1UzXjE6Y5xz/0a4k6
Ey+rcL6ASVazhnhMxZ99BpYz+BT7eFFspnc6efM/X/CvrrcwaP6eA5VVnrCP5x1ZaZsS7LzNU0gC
OTO9BK/jw5+PoZ6/9h/WDdX49dYyLbZsW70s6QIjbyx1kLeCdD7MeYPFem/qWBiF5zKKalZtYpXr
viVip6cTT3gyYLVU8+D5F1JBxvJQzUfZt5xCqcETx8awxQuXL8C+tvMyV7WHOhgQ/hbYu689kF/+
dsOEhGIoqkFJ8/ECKYnJKNcytmNV4q4WRnSbI8k5xZaauHwTIOVNZs2IJKXBhHrG6RJmD71UT1cu
4hcPqCETD0cf1ZTVT4u+qhTj2LTalmaeLc984LJztZVISaHY3DYwdiMQC2G60tP0GsZU+1QEcf80
k0akrthsBX4xYX4rCSRyUlqNth1a5WyFOfx5qod6L0qSXkDPHHTB1pfpFsPy2mRSQEkZy4R2DKP9
M8CJN+sTjS1sMFjLwkwxBGkh3eVmHXjRg9AgUACvyRytyzApZgHDDf3JowEbsdVH6aG9+M25+aAz
kquDnIm5J6UzdiXoKyYyg2ydWapV4mmm2bj485P7a3Nz+eRCADI4a/zKn2Hy4PvI9DG22HlRXdtB
7Qa63N5yiSxA2J1HyEqbItwP+f1VIs27pi569NqWSgj3ZLrteZqIIhiJl1dZByXQpvUYtH+7Fv51
g/79M88Pz283yMgUOTQ7axuX3k7XmaNLTfFQCvvK5TC+WC14EP59nItqqk+1xGsNbWtJLbrm8NBj
rlzyVUPCP7G/FeFPDZs8Tib1aQxk7nmRIgOrvpdl28wqI8tnhoftdZCfEA680s57VdthLdnVXRcq
+HjV+pHi8z5EwcLUBJ01JA1kh/oDAXDdD6sLCaMR2nfN14jBys8WSFVZeLa3Vs9zX0Fe2JAEy1YV
W8F/g8mL/1MqsPFn05PZpkSdM3dq8uwZ99kRCccuFOznaUM5Oe4DZyzw9dnTxNMb689BjuUCrk59
ZT/9uVzkZhGiSesI6Ttl6cWSq+YBrSVaykGW0dCIkqzD7zKiri78ag53ZFdXxqwRtu8oeTC65kg4
nzrF5baVU3UeSnFk/v2PwIdfdH7/f3t8pjqo4kiztiZNuQovfVxIa1P69ud36Ytnx2I7zIaYDeh5
pf94EDUvpyFTxLaOwakgiTFQM4/iyir51cW1WCQVvqWCUvzXp+i3U/E1v1PiKtidW1PKPJmLgtqB
rsAvaCBjq2vF+BfL8ofjqR/PKvW6SQo0wW5fn6f98JTI6PtMdS4YXGA4XGKrvkK90774InF2sknh
YMl8Ui9ewpYWtS3owms3tI+1Z+SCBsYBo6Y9MpB0uswW6bJwowHGusmXtnSSLSIscpXO44NntBtI
CnbBInYGgnfVebMvlrbz53v9qVhnHwR+wwICpAKmvKwqC7uPNdlUdoOKTQm76QRUCxiN2Am9TXBM
1PYqav1rPMDPTxhfRssWVOr0HGg/fLwXGRoBkmDjHRKemZ1sY8vttb+9n1Q/HuNipW2yLtF7TdvR
+bBX6J0jVq6xWmVqJ63+fA2/PBtbnHNGqc4+bT3UqSkjdeIaFnoALbLvN/IQeI+8o9LfvlucEw+T
SunLxZMvHqiwkYfQj+MdyZO7IEHC3aYrnOiuLElbRZLXf/+8NJ5cmzrbJmTn4mhtZXoMsOOdaOql
Omiodcx1E19Lhv3q6uGbo9pkhqqRBfPxWfAjIseYMe2Q5nfMlRoLFV9KKmwQqMs/n4/y+X00ZU6F
TiVbOEu/vHxpJSSlL9Rdoid+g8PUsG57jOObEi3QVrKa/ihjzlnQfJZnaslYU4Q1Flf0+leemM+N
AR5OYIV0BVQuMNvkjyedAQzLujPJpyMPDMWrNi+0prkJhJEvcHGg5k2FeTIDu900fU1cbS1XM/0c
3jf0HY4Fvc5RlerJvJUnQW+7+B98+0zCL0ww/vxMwp0vbotWB6gjhmGHTXj5K8b1lmHzTCyHA8HG
8/zaBYEfebHx4HA0f850RxbMy951yUycdYrCtG60laWVyTep8MMXPBsKqmiUHN+lJkj2hh4Nh6kj
hyupI3oYVx6Q80l9LCJN2aKTbRkKT4l1ubfEPaB7vc933S0fX4C4IH0gfpzvUuX6R8dLzgx4zv4a
lvSLV4DhEVeZB8L6vK/UJsO3Gc7tzaThdcbtq5prvzSvLB5flMhM8tkd6aZCI0G+7C3bUW0qRqew
RHlI4iRFTl9qCPR7gUCBWNakkHZBqg7rwdYRUvPF3pmEwq2x0U5Hq9L913MghDPmzMj7AklbVxp2
PGtqBAtXbsRXF4QngRuumACSLps5pj2oNdHMBMzqb0yAKzCLXuEiexFXrskZKnp5x7km/z7SRVWQ
6bWdodfa2T5BT4qqZ+g21Qyu9lnMaCsw+VLC1bywu+naYD6muHiIjjx6SbfXIPVgG69PmQ4RZIiG
jtzWrl+oVksYaKG+1jHO81YP8mUCmW9OTM4xK9ulBltsJiXlIgnFJhu0J+ygcAIKXnLCpQoFxJ+v
8w+zTl49fYKH3r8GQX1EzrfKIwwwmq3c8xwBQpuwgAQ5OepKu8qC7siM8r4MpEORpcMMShiLnCBV
L8GZNZsalfhA03ChxmDvAIeEtcNaqfmwsQZzeG/ZIrijrrwypiuW8dmYHvjtj2HoJ7e18ELmSr/W
g4RAWBXyulf4+9Sq7nQ7AmuWLuSKlL+aLYfLcO7abubKTdL4899KRatr9KmwrZ0O/eURwStXGzrm
vQkb6UrJ9qmLSE9PJ7buPBUB/3oZFJuVQd5ORbAPDfgxfp7dFYP//OdFxv58MoauqHxYzXM353KL
ntmyKZjT7VtFSBKAFuwbUy8Fi1wJCe3E1RrBeTSa720hYW27cuzzJ/tigTNokRjsZWRouZ+K7pIY
0D4J93Rn1obVoISMNn1hOS2zfDN+A3AJsEReCHR1QqoXXkWebFzNIvwzCFYJKh5mnUX6YA993l/0
Vr/SqhfK+5k69CtbvhsFPMsE8lSDrl2HyaVB+RpBgdQ41nnDcjJVik46YSGK8TxM0lKW2mfPCt58
/ezwGY196uW7rkOEUaSPfjCquCn7O6nI91pSLabI3CVSVNKjQExNavJo7YOzC63uHIRRd6xsy5B9
rRhsx49uO3gG4S61EEfin853WYq7aGqcPuVfV+hIjNGMntVMkgESSmjab/vsuz4de11fiOy9b9uN
D+El7oYZSQXzcuoRMRm81KX2rsTRjchBq2bTTvJtn9PpxyvL03k79+l22ZZh8rjwv8v09yIE/wh5
EC9FvJPVfMmY2fUS3FJae+XJ+PJIQgbFpwr+o58622cX3GBFUMDORAJfhXUOtMeNRqNw/TApXq48
iF+cGF9Ync/RuZ69rC6ynN3F1Cd7PP/JnbBM6cUKBj5KZuKLb0L4/QOuCvFsI968Nij8YsWnCpRt
CmleAOsya2+oZTPCt723ZRTVU+JM3WsWle6fz+/Lg7DBwZNA2xgSL+f/24oVZpba90m0V8xSgnhp
2+13mQkFLXH4nP+DChokkkZFq7J2feoMNzFxw+EQ7AFbzhq8cZJ/24TXeiHnD+HFo2giaaaneY7b
/PRJBsGWVyQH7tRbpg8LZYX3wvFO/38TpC96A+aHg118lanMLKWHdGxPHCxUj41kulEzLf0Uaaqt
b3wRAN5sH0KVvU+vHk1fuyFnJrjy+n11F+GUow44L9TAyj/eRaYqeYalfN+H55WmX6WRj2Tz2jaL
NLQvri2VjoZuBqWOeVnugHhqS8/E+o3FPqrS0ElCeRWojePnB4CnCKXmDYl38r6SNvxUJxTlzEBh
q2pQ28JTTwVAv2wpxz+S/tg/Zs+eQDj2IOggNNV+kh4GrC1I7UpWdJt+3c8MWCyi3+F7xTKsx0+1
BWA1iuetdPQGMsC/i/6QmweIpDMJC8jYj4jZDeecL0K0YahGWFKWcf0osSvx6oUfOcYIL6Lyjl1X
zSwyktukWwdT4HYFPbP2TQ79mUTaRRrnrm8T08IXHYunhLS0WSjx7aDdaMFTq8z7Blq32y4ZqlF8
2b2r5XO7vZ9ytwiZJc7jpVHNy1uzXSXxatTfh2EujIVtBQ5EYjf+SVYxTRNcmFX8WGWvNAwDbW+W
ezmQnf4taI/kfhf1IhO89zcGWN3o1gOwYszwsvFPS1lAYeMXjN0qVlz71jMxMy2NvR49qN1Wkp5t
nBL9IQhdoEZptfCNpRXMcqA66pneR+D7Iq+1JZRASkBixQF2uJVym4PFCNdWspmIr8YGTBBmqR+l
aZ/ly9pcG/FW62977z7KNtmIcKh1QB4M3dzDfBrJLg315Dsx6Hb4BtNibDYxdu4Q4uzCgMzq7exs
3QIiK28M64kI8zqYmeaGGPOyPtY2QmyC4DcC2hDsknFR3avkWmzJHw+SkwVjFtpOvckb4IUrpThV
dKSMmxFFHx59081xDfpQvJZYRgxrUaJiM8HZwELd6DHSupmJ/Ep/8eHLxk7W/zTB7TTrVt4b9cYM
2Mc6CHCH2kHjNYh7T33GHDHGaxtULCBvE3wV0ZXWs1ctxJOB2X26qfIFKTXZsJzsm5AAWBjWaq/N
csnNhYNIl7+qKDOrP0Wmk+bp3J7w5ECdREAaaovAf0MOh+4SrSJd/0JmUAck7ZsSJVh0i64DaZQf
24ZHYshPSZVU+I+nccZExF7nhrECAPrcTuUig+BSJ8UKtw822J+jxdgGNEBXgJaIPWmBtmtXKxWy
3EOgbZKs2TXCyaxy5in6ukLPHMVoRqHQQZXEfMzjnjzKdrbw2gMusjg5/SLtxYT0YXuaxiM8vTn1
UG0prtR+y/NkIQCVJ7UzlSsk2WX76mHaiXkjJ4OX7thVa17uKtn58k0hH0djOwwHfbxTil01uLwU
vuYIrMxYr7Ob1N8KA4TEupdetQIpHYNisQqze8y9nv+UltteWcNvotOeVj/77g7hNqtH1mHUJQEt
XXjyQdfdREgzqjC1vJfAHXQMkzwCyKHDu5O3jcVeyoD8VPGs1eGKT8CQp5d0AFJ6HwS8coux2xnY
Bu2OYbkKo4mKkg6j4+G4NUfwrMYLJFyRHU37oYcrmLfPgXHfUt61feMYIcA2SAoy/S5l8g608XKD
4nAniodKP6XRTVTuJrUDp3WjS88pC0yTfq9ouiJMRI1duSEG67Z5Gvo94E47O4zSk5qeovihHV+s
atiMNlpYotmLVZo9QUOR/RvkV+AUvGSuE0VsTgstZ7ysuiBvhXJoUQEK3AT7Rt606nxiTdEgyDtR
toPSJCGQjtJVPu2icAFiATZtyS6q71eQNGBgQZXIJAdbPXZ9PLwgMgCeKQfcICFeQejTICTxMHcR
ePBhi8polgSLCpwDJTRO8ijO3AQCy2gbcy84BCDEkkTM0F6Adozn4DFYTTWo1Fi8W9lcAK+Iu42J
IbgeJKy01VJBaN3b7OT0dRGeOjTSORSC3EI9kJ2GvV+pMzmfR+04x1PdSbgjEPhLEMSYCfq8bOiy
8SHX8V3QzbEOQqJHqs573HwT5QN4C/bu1biAkTkzZAp2WgW+h7q9dS3pnWT0Ul4YmJo57xH60fhs
WWtrOkz6I3xDfAhMabt2nXpukSxqhR6FW79WxXsVISPHBf5apW6kYG7R7xCOWtkqHm/VcBXEd5IP
CZiYp005bPoSQh4pi7ALe94VejfKMjZxEC6ZMY3Spobwoe8kzOfBSSIAeyk3uxEGqkU86QrzGaAe
7r4yG/mIvRn9uoSk4B9k60Y1G2xmm1KCwibBSKmWfj7vy1ddiZQrlflXRQjZ0HRgeTc0+bJpGRs2
+/g82A8VVbImj9B4PDu81QcPOsSfq9Yvdr+mimwHXaGiEHbxqd7R45Es+j18XUC3/pBsg77zruQy
f3U+DGmJa1fO2tHLiUPqwT1NbLagBUVd1Wb9FhCattY1PbrSv/6im2f+fqTz6f5WhJf9SD9C5vWM
NFbjMnjFqguorKtQpo68cQzJr1zAr86N1qHF1dMYwl/KJ3pL9erayGFmSvjYyYQz/bNpMnr7831S
aBJ/LhmtswKJbQzTgE9zGyMxlVStg33pUXR0wKZiz3ASzKyEsu4k5U3oiZPV92Kydz1SDtXE/V28
1WbNG2bOpjw5tdjy8HmaJ7+yqDimQiwbiJBrG44xSw2+IS6S7uq/bOxjYvK+KPlMWO+jNPBB1DpH
kZuNDNLYSIJykZd8jwzF9XLYtQAu+4muQOsb66jGJBOk7pRVqyBfWQVuf7HPxc8qXvnSTYhN3VwC
cq1ANZclJdPSMhae5N8g6Nr2Ujfvpn2qLHzbhaTsdZjwwmcZ4gL0WKCoiAZnGqky3lEKsF/zZWzR
iDuTN8doBUtVjqHzzDDwGXwrgFMl5aYql6IABDVv34N3ArGzYBMQwWMuSVqkmnHh0ANYLqYHc5rn
VHgteGh7XUxYtuay50hnOqjF9pGIF/GsCZcSTocQjLuqIqtgDvPFjlZUK0Nb7s8s8sj4IY2Htm8Z
ppJNQiA3ecd2+J7mJxnegAQ54MEHU6VzeYlBrh+H6XFsfoguXuqltNS9x4bWnZ/eJcBB/fhVGt5S
zE5MsxyL9GtpbWQ/6uB7BPvEAxrYmM80DznVILgzQSIYNz0JmBbid/gLN9KOD6LeOml7E3xvyG/Z
ZBpiBOiky6nZamRLS3ycNuIpku9sA2MR987VaqAE+CbOskU6HhjpRW/P4CZANxiLfQCbg9KtjI55
5gwW9I5wBTjcSYiuHljhp0VI6TqCAH8mYmUUII/EMFfI3qN09uxv7BMYMDvwNaJ2Jvf8PuFWBSgD
bSdpu/wlim89atAECk5EAPTUgVJY+tF3A3ZToKwznPlxPTer1QgEji4UX4W+Ykj/c6K0LBctYSN9
+ARKoYplyPorvQyOmfrYBjdDt0ZMAwvvexVti0Z22ox9R4pxQzsZgs+jmqMO0eZKSseWL0ias5/o
9IWG8VG1h7UmbupzupFoloWauar1TGfmoDXP2XQAAETBFTqWpM2IepjB+HVYfF2lstcg2rDWnkS/
ZzvvpMq3Ut201ULH99zDgMGk/hhNa4nAjqiA8C3xPQPlGJBQ2Vl8eoeaWxrbxqoGB962hitnZ172
9OzH401ves6AYT5NV5WVQOKBQnNr+LshA9iz7pW7ugBvvsOrSI4lxBV6kPpR1h+jM0YcHgTkbpAg
8FByfxvhMxv8RYOcLwvMdaUVBBrwFIZlCfMABEOMaRE3mnqM0151IP7PChVqaGj5Tpm2TgY7LmhJ
G8mi9tjKFEERgII2PhM3sNfy8gHQOETJ0wDpf1CTQz+GONt3g7+W2n0VLkOZjNruKdGPMK7n57pi
/GnFsNTZHxblT7v45kv7gGJJOkeEnro2ccLKp4xb2MbSCIlbytcBUBmalMWhE7s6NZzAO9nU2QO7
rHgmcWb5PiM+atjE3ZMEUCOGo3bMY+RL1Q8ws4EB4SSeB8Om67619reuPOXRm0zUTbDpOQM2PIaM
B20dAUGQldVU7fvmDiwi/tglMU/TAJjmaap+BAb166zPlsq0KKyfms3NCX/0wamU3j3/se3vZR//
FsZZCJXZaWzXhfwq9LXwtom0MnrIMO2+xtYuPaQPduWmxtwsdwkqaaNfhBPD+2WBy5v8ddzAKegd
mw3TJkteQ5/IKBhrs2o6TtbdxBZQ/CzE3sy2IBfcdrppdJL3pKfB/FEkBkWSv/L8UxwSt2rsxuJW
AT2Ck9aJ+40oT3pH4/8IJJSTMQz6w2vxlCY0QH0t+BGFxlyC3pAaI48BcTtN1GMLeSTDlNwzqtXG
ASftWvzFOPSXOQ9LAc0EZfZcEjE6wXTWNbCTpNZVdb5qWer0WuHWIc1h8z0ng8PnYVXmTV2hGDk2
JGRMxaFSllm26mqCMKSVBDqRBu+sP5TFQUQ70z4FvqvBgMQ/BFgztXFdPaTnv5m8YFWa95TYenno
QoyUzRtd0NVkBDt4XjOoBG43iYVS3hThsKnh4Wn1PeXsIm+lgzUYM3wxCIEfo4D1yyNAubbWTSDt
IA80w02l0ZqI8oUg2Miwar480ETpTciMYwAnpf3CgshSFhTqdFcGMEC4m2YdnyD5Ti+YPMKYqd6s
4SXBWF0fzSFcsywIcYpjCuy7Rt33YJu8jq7HPrf2bRtj2r2b/IatygHMzIYPB2i0nW6vfeUYmq7I
WdwfEhOc4UIBLiXReucmPkAcCYddln/TI8fX5mZxj7E9SufpD7tapmtJX7GPZ6s9Aa06QpqsMniN
y1A/et1qZEcRPEWntLwdhwU4J9qdB715bu40PlAErtb3urELc1Im5WJmiJ8R5Ni3Bg+IDjvyvkHq
0s26d7M9MgoLAiQA3PXvRfWEsnRUlzap2JrCQ4MncRd2K6kEpEbSS86L6lgNqut3IOB8ljbk70b5
gznc6MXBqgCN32Agx6iAmxHLOlh2eGq3yrgYSFDGs9uzRtUEaYWpO3j3qsIjfytgH/vddyC4HdFs
vjVL9HIuZ9vUOxjVrVwedVb7xFx2+pL6oRCHONyW5smw7uL8zkvopaXJc5dv0nxaJ/K49IPoHvsE
sF5SLyAf2IB9zeghaGJGKU4ORdGDVQcgzvTJjmhORrgqgXx4pjmro+8AuWe+tLFhQCbxmjW4iQgH
7jGCMs2T3uHH84G5V0mp129qPNcsPAK4LgDRrZfeauZese7ITguVRVjdstYP/jdwpbB//HJLTh45
RKSy7CGWuFNDPPJtO25j/97g4fSKnV2QJncsxvsp2XTvPXOh7CgVnZMUOZrF54pPNa1QB0RNOOKA
df3kCKIA6JlxQmBl9/ImV0CKDbAswm7RJtiCIcp0kbjl3V73oXYcq/sugJw1LaP2ZnrQcs8tAzik
AZDYmNmMclSThQ8guNiLqlhE9vNoujYg3KpcwNNMpOOQb4vCQycINrbDJQwNin6tk+DiDydjlcKj
9ko+oeEsUtZnUn1cfxvw8XWMfkBWz5Txe1259JhVxc2ks4SVF5hwaOYeic3CjnLxmI53PWyxIngo
qrVCyTyhgI1g78XqbUpDEkZJVr2U1UaQFFYmL4l2g4Z/5qW7uLj1oM+K6i3RQeyXpJRltwXRBuna
rrYhDsMM04nMSvBYF08NXNLy0LQuOrg8pgBeMoCtvsEbnPXe0QdfGC6hdMgJ9eTOLDd9vcp1Nx2W
rAh8n6l7aTbN9Oa9w+lZ8j4cNc9NoViVNihqt4dipvGXqem84bbSjhrTOG1K3LbEikJilR+dEvVU
im9juzCRlot1Q+vWBLfDa2KDr5+eSW4vxpdaeUxJsybqSqi0BgI2UqkzkaQX8hrj2lSG77rBjzb3
XFVsEH2/k+kVvQ/drmAnYjGdpohnyVUByYl7K+mB8DI5dmrlXVTbUVr4Ogw1SNXZyYrB11mbCpZd
9EhJa0cLQQSCRVTjhtpmaJb6nTfNpxoMyQMZGhmNTWbyo8tAh0C4qrwXqus/NOmyHk9x4lglm4v1
MN3BymEMMz6VvAzR3Mx3YL5kiEuyG01uw1vYuJHlGMo+P8WwYs4bKMjKFPzrSsZuTXUB0mvZj2tP
oW6dN/6qQf1P9KBFUCVlRZQhoiW27r6QNr4NyPtodCdT2bBFIKrCzd7M89cF6rx3n/QHUjmJsIqM
TRgdzehgjxsq57LvHAi22kqU+0Z58vsbhlUKb1+YbjCCA+BFnYJZhYbYmx/9MEIFTsB9GfX3MDsQ
ExrbqIMwiOLg3s+H75aNg19vJmJgOkfl4hnGVtwJ6uXAPpXEdM2SGhRCv+3FpvV+TuNb3fN2/Syk
fq7yqZeR90/w5ElcB7/DHbePuo+0urdmCnSGaF7K82p6UTy6+HTWyD9yJmkTF25THTTaRNqx0u/7
6S6V5wI0V4BjJLiJvIOebGxij9tFmS0rUc900HbDsrF5oF9LeWPS3+63fuWqwVxqHhLpsaZ3CXmD
l/UpAhAqjjKYMpBe/hFwEm8FKYxBv8iaVc87qqz7+s6Ujn5I5bKEFixNhHDVTP2StR/dVdkLdOQl
SuepOpGBJPz5UN3awfb8puTH3l5EbK3reJ2HK7sGhXg3xtu0vhnqZ0oiw5g3z9L5N9CqciNSuzpH
u48p3bI7PF4apfUQAlNCzce4xqP0ayu4iOeEps45F+TPPo1J5ZAArDEAbpOaMW2zpHwWaWe5Helb
bgrReqMWAeBoVc3ZuxXMJVQ6+7j1lqRKvFqVYJzdV8mWiRnHBBZyZQimfCFYoNUgjLNEVEapdyED
TESmjiUb9HrDw0dHID74K7FI5uSqOqgBz88D69LbeRQIV/vK0b/oqPx+8MtA89TyuljT6KgMJ8IA
Zx6wUv2vhtQ/Y5KPfw0xL3KZL/7v/9aYZoV79R//ykP+FNPs/Nd/Nu//58f/XXd5WL1/iGs+/8V/
xjWr/8D5YFsEDCkyXy6h8Uf/jGu2/4FSTyeuWWgY75ipoyr4V2Sz/A8ElvQQZTTkVOrntmX9V2Sz
TsYzrT/00EgN6Gla4u9ENiuXTUv8cDyaOnFiiiVb/MKPXT6f2iBGHekkoPAcPgTzbtsukoNGCD3j
8Af/qlqPc7tovqHRI5HA5LywqSqfWrJVZwxpmI8oWYKmvy9Ri0y430wpsu9bE8XBIktIrdmaMChF
MFMVMk73QPUi8TaBHvLUNSCysIQKmdZGS9NcJHZQASv2VZNhh0ovXy12attJb3KiIfXwxnwitBdV
QcUAJ1OqM/eJ4BnNN0boOVVZje45UiwESloSGqzJ6VmZR+gQyQCZ8Kc1VbBszi0l1gDL9RgIoc2w
1Zp8mY9lUCm6NjdM/vgGubpaPYMJKst72dMG747c0wpxEHOIqJw1DXo4h9ZG2UI3EKZ3kxhJzpJt
1L5BT4IM5G7XT5EBRBSknTyXe8mk3xZqSApJNAoNOo1xQc+vtAv7Z1sFmBZJvKk6bwsHlH2SidIY
sbxZ05oiRirW13UnV94KhktCuFI6nZOQlGzSnol5q5Mnva5Hma0ceU80j/wgpz7g5pXvg+iscEYO
XmPv/QAAPp79EI+gKaMsWFVZmVCniyqiwA7t0V7S/iEeRtKj8V7P6ugcotZJU/4SiKAiiUuOhnqV
5aZZu0M1heQ/KyXDE1kmGexOMGbE2at3Gh59peMyQHsEmsP+IalhJIYE5KzqdhLgzwPVqpfhpA5K
hsKs1Vp8nIktuWeOTrSTpDAwvvmD95SGmtnPMI4xZ1E8tDKtPzUUR/STwgUgAEjmIhuajCP5gQCW
EeTwRb1CE2skBqq3SgEVUrWUCRAKnhzpmQq4OoANCgg3QXM9Z5pnK7cqrTZvppDAe8rGiYi1pFOI
eIWmo9TLVu4YRPdFb1ogxHhmkYGdB3IgY4xnf8Q0MJuUCmqlUNuR/ICCAA4oiFp7j/iAErEda0LQ
8OQSSkuuJaJKMzateKEUfVisjLIejVWBjNTcFG3lDVu9tZNh3uVDat1k5WjwtelAlzl5aaaguKyO
vUWkqo1YilrYEs1JHRBhVoNB2vOh6jQCyyMqe99Xu3fB3IQ0Hl8M1swyG5P86RSfEgPkKunwfFgx
OZB+S+dgInWYhjFwsrOZFEqFZQ1V59aBRisVTZ6cblO/rZJVVfQ0NzMQmQFRp3LSgmsnLfh2sn2+
zCrzsWQHvBwuZswoIHXkXkHTaRpxgf0w/2/qzqRJbiTJ0n+lpe8owb6ITM/BAV9jD5LB5QIJbgAc
q2MHfv18FmQlPUC0o5J5mj51VVaGuhnMVNVUn77XB+MjAkfwKeb8WGcN2/fRv2eYyc7WdlEes92Q
2J3vlpYFb2WmdL1zUOKmkQBs8JblYadlHGM+Bg1JPwrRdWx93XDhWj+WXGAAuYchGeqMB5NBCRBp
WrpvWdnAdFJyP2hejb7zIS2tdpP5x+TppPdoevuyHnVQ25tWvZGoM0W3CmKS0CU6ufwFORemBAsQ
w7J4mlHBqGPVeiqNVHC9al3AS40qzcnTj3YOsT2ygrC4IyFmyg9FGtGPlWukym8S36yvIqhgYUxs
UM48UkuXHN5PxZi0FBKVTiPHCwJ5j35RPOys/IUinwIPAkmZrYQ7e7QpuMRqFiubyghLyw2AxqMn
GmsUHXQ7TWkCqKOdbKs8CS0veRG5BuPeKl7VnnBASj9SVoCNvN3W3JaPuoWmza7JhcJ2HigVJNkK
yNK1pUvSAWDikWS+CgMqhdCgwO45QnTiFSXioxs77cfR4yrTUTyWMQoq4WDV2rvBSGj7oCSaKBvL
ssLyTYRoFOTuVaKYaGRVR3NfIRcJcNescwgZEzVhQAgikQyZWIjb3qj9KCUH3S5raiRV6h8BB9Pw
C6/Zg+I5h2//XQPFIBJioQoaID3BxbVSTj7UakUDraAbkNH7dyPUozAew+iI2mEAkLeTEtRGEPyA
fyZTiOfbgQmFYh9kaSK5diaXrCcqecBEp6Mu3t9p0a31RAXjo8XHvNkdq9PwjrFA+/hkhV1wm4ph
zPuySyoqrk7jtFdwrIWQWp6S5FaXmZS7xqW1b4tebRAEk2HoWqEoPFYenrmxSaDBeBvPUV6rX/Sm
Q4nLbiRaK+bJgXcPCnJ61sqJD+D11HtQQIZjSfsIsS3d9CAjJYVJzR+gdK1KTdkYfgqEU4qUJOEB
HZhHt/Br9XCM+ZdXBmyyYLecqo33TTyMwUFt6vomJjpozxZai++kHqlaCFacPvHYY95wUIlDM2R1
bVgigksGFdZ6zpYatkCJDzQVNyekkrVdj+8lEqQS5dtOPh3TdcSphmKpCIrTFo3AXKYeK/fyTR9V
0tGDpRp0sQoFX3TtnKK+RuJjoKANk/sQrF8yur+V3N4V37I3dfntW33zXPwf8a9+yQFxR0FY/9/X
/5G0+OdfFsniq/8A9XlUDw/Nt3J4/FY1Cf8qfyj4lov/5X/6D//r28tfeTsU3/7nv79AfliLvxZE
efYq++QF8r9nravn8vPz17ya/hs/01XD+RfsIXSvVSYqmAQWPAo/01X+kcg3FYEeZPhUzAL8O1vV
/qWRP5qOBVSTWTjBWfEzW1W0fwF6tGAbcF5YDmBB+vfKXz0t2Imf//m/sia9J4DW1f/8t8IfOodR
ajbZsqnxmiKP5i9O0addmiajrUFQG14DNwse232yIW6DQ/bf6JsCJMXG2p9tz4xNbdos/mGUmRZy
VYEgsMWPOmuE16avNMfRkFwZqj7Jdq7Qgmw2voZcp+CmUsBeQarXnbykqeWtgwZqx6tcqzejTZUw
oe5SWy6Efmr1pZIfajveUlU4GA3KfcWNHh2Mk7+VVUDSBfKgZlVSH77ptfuujZ8HPJ1/qmBubCm8
Ugdw/EcFwpw2sJ8dHbLegpoigw9e09ue1t6LwcijmXtO429NRrlXfgbP/nhan4zoKpAMd0QfCldC
zYcsSkWHYZT2rV5RW6vB2ijbE8U/u5SvEyUgJkA9yCeHYRhS91PtaqJv5QMK6ZDWzMnw4BtD62jL
U90d1fqAfuimKPtVp8P2GcIN7FPDkd8F1m3g3GVashukPbDl1Yi6mD48ByaP3qNOSADypBmrns6z
gUZnnLw/tngn8x7ytasobDeFRr+csE27cGOfPpQkUil9iLSU13pkMOwT86zv36K8+M4osuvIrhDZ
jd5GiEfkqF6cAKDovkXdBxbcoPCYgWYkZnRJe7w2MA9irL+PYf70q21Z7IqUPzNkn+Cgfugz/a3U
FVeGakmrWpW+hn36nRllz6T6Wbc6cD2pu1GRVHvg5MTboSr3KurxZaygMGGPay2Fjg2pjSIMADRZ
pSc46pUESQWa+vBTo/DB0wtdVcX42qsjELLEJdptCM3okzQcjGbFOPe6Gx/qYfxYKG+RHN0zarOK
zPc1NZJ6zFyTQ9R/rsevGWjCImwfkQx7DkZrI7CtsbVznAcTnH5Ep7/pP6EyBmjs05E+uhLCmG49
GFrwPFbfC/QezQppLfn0mKe0UoZxhRtcoauN+gniXYCBqqreqLAOKtqdadJXb6i3hs46wljo98yn
X9Mw3J8ovcb+1dAp4A20XV1+5gFyE9fG25E2liR4xfu4f1CM9FrPW8kjsqPr2FYbXgI0JLuHyobs
3Ix9qnSnx6p2PknwaOTUZDPNuvXj0z7vI/Q3TGQ09buo7+6gHmV0CJxzjP5F2fNks69I+MjCgnu9
HWnrWI9hhy4dA/qVKD0BZDKyeG0H6bMUaQzEAb4K3/ia+dyqJghUSnKghqFz/KyP6T0tZ0iY832V
q1/CXN4XqnI4+famGvJrGG9v9ShD9rH6PtTjkzpUH3SZUqFuIjUVbBKErsywfCzlQ1I/pspwYw7a
1VHOM5pvuVtrPTVccItBK8BrGx/1oNaOtqVtf61OEnAU7YtB684aAy+lxKcgCmkhrpsG1IlrOsjw
QV/3I/jMAi28Mt3AZrnlPXDbwYvQGdqmo86eQjdhBwxLx58cyAVqJ1zbEnrxRpB+axzVTUOTurN8
OxpcKeRlobl0iuqBlv/9ENvbk6/dxLFZLQB+JpWAF8/qWBQgTIu5HUohrz1rMwyq1GgySqkHmNcP
8Tbe65v65ri97MKnzDMUIamkUNNjuBheFsomr+3UpQPZT5AHnr6t90pwrcPohDybG3pfoj06Wt5x
TYtrJR2y8RBtlkbnJyWWF+vMzDIIzugQfC+iQngWP8qgqdswVAMwGzln83N7DH7s499KU26iL2Ve
5d/r1znJS7T9lbD8f5fMiAGv/z2bufqWDc+vUhnxv/+Ry+jKvxggseAygc6GDy/Gf36kMpr2L2I5
U4twz1FGe0lyfqYyxr/A1mkCJ0jOYhPhfqUykk5NjtkewH02NGsgx7S/k8u8HhlizsDRmJK1mETX
bRmagwlaUM6Qu/Zliu49WB36b3tSdQ8J+Zuq9PdnezKTwojj/Wv45Kcp+KR0aoqs7jcijqNsMeFV
0idtzF2PZmEC73MRH5/+mRmx4rNz3uBrunTAjM6NDluJWddqe7KXyFkmt/n35UxKlr6udr0l7Pif
ek9aVWvBE1vcCy6penfyTtf2B3/Xrg23dLvPSzxSytJmTm5z0NhNHQvrtRfdou3k4UZojTLPk+6z
tXylXtHgdC/vrMi6L37BiaNknHLUK/KjFeU5F8EUTyyVgIjFbJtfXbYm/thvx4VZV+4Bs3PmdNA5
pAaRnzQam0ZsnzZDZga3bZUbO0kB408fvt+Zo/rUddCW+aQqC9bn9tdhWI/JNhsU6JT/zpFiu+ya
7IiSGLrXHW3mpNgXUrawpa+d8sshYn6O60/dHUI0dXJYdcWhfueDKNdgLnDDk3Nnlt3Hyxs599le
GZmc1MQeiuGkYqRak/bSSz3ELspy35Gy9P6DUzLz4V6ZmxxN1Y/6QHMwB/OuF1ydMDmsoqv4k7Vu
NkAJKStsymea9Wt0n7zFm7G0pZNDGtf9QKkJ8+0mf+6vVfgaEQxBBQ3FgpW6KrbGR2O/sMOviQ9e
PiOMroauWWSb5m+nRUN1BjkNxLGMFVDXfbWNt+m1tD0ewpvLll4Gi1/fCjDUhArBr0k+YYtfcubd
UlVJ5Ar5AFbXQFPdbpQNoM471QUZxX+nbPT1CYLI/Dq6GR+NrbS1N+G626kfxifg7ZslrPSkcSNW
bjBPCC8mzDMyrNGTV6kf+6qu8spZKV+Gk6uuqfU+BGugG/vkNnlEQi5cL37h33f7tU1xAs72wO51
tkfYzK79bbNNtzwY94FbuEuP7gnDx8/Vwf1PqCVp+20CtBwVvW5bprX6L2q21Z/aGq5ARKrW2bMz
whAPDXh+n6ypOf49NonfLQtXfLbG42BBVn3CstB1OIZ0watdoy+cW3ETXx8mNvJseZOPJ9lq3A8N
Rgzp+XT8EB5lt6pRnkZDqCo0V2Em6/Lx/d2rCoMao6cKI7XqlIzGyM3GMnMMxqB9jkzOh9VXJSe1
+iv3uv/x+8/LM/Or+suIM7kiodYlvu5zPIZxd7IQBqB1Ep6+KTo1B9hGHDpslw1O6kE/PpYY/CRS
0Vr/jX45d4wh8E9YRM0m2IrB2tT9AlbdoVmxTjfLXCOLFifHQwdTk0FKIRyO/1Bf62vkgtfDh9FV
PQTVPXt9eYVz3+18gdODkre62lqYq/MPqbQtlV1Bx/Oyjd/9NlX8s02c3Go0W03L6bBxikYvG5lX
Oy6sYgKC+P07iWWeXSpVYxKmevlOVJL8lUXh4HZYl/fZ5ujZHogahsmfVGjW3ewTkwULC1z8aJNg
L/kaKjnCPHeLqMgMLHy+Gx/DeX4HnzGxaclXij85veHnmzoJ/ekAoTF4RdxIGwMf82ouQWG7UfB0
+eNNOLR/39pJ0Hci9eSUFYb0rfQh27S7ZhPfF4dgkQGOUu3lJU3i+9ExaSYqWCotJtNMU1KA40J5
juSMTp3RTQExN8n7E42XwDAZZ2Nkz2kfZcajGaWlsKHDyNEC8NEcqhFp9oSs0/soUa59nyJFIC18
dfFzLnyBqTdKZSSKAhGs9G2wa7YgmjbhTt39wxvqTN5xQeFINCMxg6zASqJkmx+9yl4gfJiQD/32
lR3xbc4ukDLmI424l8U0z+p3ncHZNZPs6/ZzuWt3+mp0g8hzCMWLB3nBO0zz8UjtdQXpomgVHb9X
OjLJzj/8TlP30/iyHaBzvWJSdicOsLalCLT9m0Wg37dw4oNi6Nfp9mGnWmsbBmK6d2SnKxqsH+Af
iu6FNxCPxnjjeAxxbEtryQkKX33pQE68UGDTFlYHfgBF4K26jg+pW1y1h3Z93JVbkNPvFzzD7JdD
BoHKFznUjyG4szOD3o8JZ9XLgv2tsRt3FJv31g0IzW3gmevlozLnZw042SD/eanmvfzzM4thoOcN
vNIhz1QGaB8VLKId6Kof/BUA0Stliah9ZoUsDQJtQYJC53By99JOafKWJaJRbF714BBTeqmXd3HJ
xOTitVQvnR7CDIDAH4r8SwqjwD8zMInwtdJXY4XwD1Ny254CtyF3CwdvdgmQXvNOcGYgXklWStTJ
wM4rUvrY9gwNILj+B4uw4UyWac3ZlHRfuycoja2IejW7JMP+lX6V2/vLBlTxKSeXx4RXytaom5Hs
6ZPbqyA5laUy0nL2TQOYBn9+DYDX2jC7tKbzdtugJJkcgn2keOrXxlPc4tBdmerCOufeJfwMuj3Q
VQKd0yZ3GALJUAPvhbpO47YUn0xIAtzxSnL11bApzFV+r3o8vO7NhW84U3biFp8ZnuywwtM6UnoM
VzCfjtf1/fCu+dbvnDXg27X8FhzKMnp09uCc2ZykFr5g9zZKsefJm7b77stfL39U8Zun35TSi0Li
LjCIU2isU9E81Cv+vq7UWx+YUV6oLgQGAJfcUz8ufbsFc1MwrD+esiNSkSGv9Ra4+Hd02HYMnN4N
4TqAk+9Lvw7c4xqiCvn9UjY4e26gOEVYxdRF83pyyysNjCfAEpZ6wzxFcY269sNxU18N9+k1M6Hl
Ch74N/QnHi/v8NwXdBCwgiyNCGBPGx+tPwwojI608JTHQcK6HHt/YgGWY2jjIY7XJgvr8rqEkZ5J
1BLpxr3eoIZpGlAFXLbyMvr921HhmYLIjilYlUWydxZZiihpENphIXSKHsH7P8QPytuxXqPfKVRB
RAKEDglNPJvhXF5jQCdXkRdFm05elYu5hHA2F36NNXnoliBySprYnKR23I3DQ6A9dcnilRdbd8nK
JLoR8UrqpESGI88/JgXztbWDxMyztsybihLico4/uzAQ4zL9DcLplMHTiuEft1MCajM2TCgzXcNr
TWPg5PLnnL2JZ2YmXjQe8iEMY25iXwlKGGPnDNdI423r3lijt3vZ2FylDGjKr0VNXKcUyEHOZAmz
W+EqYUhcXw/rdJ270IdQuB82NuD7elvtFszOfj5Ua+BzpP+ExNfrI4tIoqqHDosUNfvsvtlKa/0N
gxkreRV7yc1ij2D2rmMGoi0LFYqXCHp2RdIaIXQFVWAaE8AbXNCs4cFCHWfVu9RCPAb4QoZy64X7
P1PjJuVD1gO2R1FNnx6Z06k9GkqD2c7t6cMglwndNm0YZ5usa6Y/FrZ13hOc2ZucnVxtgyHJsQeV
yQ4lgibcxTZjj15lujmKKdDuv08/pVukX70ArUrIDN022HdXavSxQbwyd0EILD0u5naBHrPoLqPS
jR+cfGyp6IdTj3rcy+NCrTfaLt5WXo8k9rZ0Iy99f/lwzaVDr+xN0qFcP0a53MgAgj8pG+Z5i11j
eNSfD/Wb4EC5H5FE7Zu5Y6TVyt3jp/4bG7VwiYXLnbgnaNkFVwddUUg0pk7QL3oriET05n0tCu+d
4Pdd9LVzoRM7kLsRNmXatpMsxIiV2ipK0ldoxYD73Ay3lr2CQW/LhNm2fO72GbP9+tXyc2bmQr0y
PIk5TOOBkpLwEZQ1HyHUdY1TsUCYKg7rdA8VDQ55+IS5P9NWW2pZaRhXrK2wPvc8zcBkD1WxUo9L
j+wZxw5dKT09FdeAvuTkY5lj2hxLCUMnSAb6zPCYBvESMD6Xz+WMY8cMdVheZQw9aRNXC11jocUN
WxYFdxXcIl2xgrUNMjvQ0QumZs+FqrAg0cZTiVev/etoV5lRmPAm2TflvnKTN8Ym2Uhr7UZ6N7o8
OFcl9BAr5+3lFc69cVniL7MT/xNLahAATxXHvr22IHOwVseNOPwh0zNwchBXFmdm5rf1l83JtmpJ
EdpgCXjB5c5bBSRX4rtDljB7C3QlzNcLS5w7+OdLnNy4vlTQ7WQy4+UZr3jHTa+Jh3y3QXXaO/au
GDY/Xi3myPNn9NcqJ/cNmJ2RhUhgrjRrnwyPiZEzt44WUvDFhJWqV+77IdshQWH3b07MqTbDbd/n
zAgu6dzNXcqz5b9UXM8CqWocobIp+MKWbLonOGkSbUBKm/Qy/4Prf25pkuG13emkw0NPWqLUnmF3
ybYdOEN1BsWMxfz8P/uuL0HsbGGUWhsT8eIfoTrRrzVv3DGQjyqLW9Mwds2r5XGv2aMrJKUAuhiO
rE/eB1JW96kmvLd1LJ/SQfck+9FK9S89vIbluHQ5l6yJk322wsSKgzwR+Wu/iWkwZB87G22UfPul
d+VN8pzddm9HoOk3S/3K2RsD/QxMwyLVnLKMOSbDDbxeUMg+Fpukclw57Ra+3uyp1OBTtTWdiDEt
sSQn/2QUFiYQpP1QdYGyqupkO2g6Errj0ntrrt5s0cv9y9rEBeSSpIR1yslsN9oGegO/hO/yDYwE
K2vLMy92T919/djou+60/g8aNupMXKR9DWQORnEIxScXA4W03Bl8ComirW9tmu1IY6+mxKKt9fdL
KeVs8qaSwSLVgDSc+bIZZ6dGijPoAB2stZt6X99130KELTOoIrf6FXBR83HhHs7Ushh+/GVvsrlq
XqW1gbopzDaOkR1sChMtxbnKuun0mhdt3h67ZyYeqsTrwhHF5riOi896wEDRqvGP/bvLv2cukdN+
aHrSb2fbX18aWx4ihOi4olF2JY/5yrbIJmHYUQOXp/3qZDypZuldtjm75+dGJ37h5GijduyJ3kLA
SKhrtlAW8FQRzwb2fDG4zLzG0C96ES59WeTEM7TJSXP8nmcDA4he/RaC3tPmtBVBTd8M5aHY+ktR
VHzFaW53blGEu7NTRe8JAbeKoA3LqwZYHt5nyV6hmvome2+9g2G98yBmuGlv2220qRZQVHOP3lfr
naQpqHsM8klhvcyq7f3vx24br8WjiCdJstevwXX9SSfslclJljJU0TEehfOt87vUhFRGfxqUeMEN
znqm822dXJ6jVZVqV3NaS/Th80f4WCAZFs1cZC6GTfskHfptedN8Dt9p+4UzO5egnJueJCgGA7Wy
5HNm2025P36AGQ+piuxu/AxL76pda2tZeVxO/sTw+MxBovAlhK3Bn07MlonV2nDZi6ML5qj3KreG
ghRC0nfWi7CVvAu+dO8Ly6XwvNevFt+2c0FVo0j70/40H3KGeOwDkWjjHq8HqAPzrfqU7hIv3FiE
1RDaUv9deJXRUfp7/AUvPTuO1C/Tkzjga47iKxGmiwHuE0W6rlR/a6XR5o++7C87ExfYqfFQmyp2
xFs2QbEEnopthJ6asja+pbXLUMvYANn7A7ARvQwwyIrOtN9vsBzJiUqlFA0s07hSTEQQYA1OjQX/
PpecnBmZPtSLMIM3yKYP2KqK57T3VbjUYZq9GBBcCA59BKKmT3RGOdqmEpV1QttVEO5Px8qtDGUh
ZixZmdwDhvO1yBi4+baTbk7Sm6GUobjSFqzMwIvp6zCSgH4fBZ3fWEjN9Ki2RsMzJORx4cnr5kZ5
r0Ch9R4iKem5d2kVr04UOjLozlZDsEqR895fPo9zuR41ew3lO4bnfiuqG4klmdrIfjZhCQW0/N0+
KW+ck3Y71tr2sqnZTT0zNYmLjCGfVNJagn/xlIDLiYNd6wwLezrvtM+siF9xFgtpTKpWAwpnBccc
WJjUlfIV4sqwr3nilvmr8OoEdxm01260Mb5eXuLsk/18OyexUK8Kwz9arLFa6wf70N71O4b0Wjd8
7Pa0CTZx5S5YnHXZZ+udhMJG1WAeMDhD1Ro69HWwkwPYiFanLdQAZeVV1ILLdfukjW5XA366ijdL
sJSlIzQJk3LLmHUSsePFqXurMhzV6eNeC49fyu4nA8yP+dT7HynNOexvrjeJBsmv4zq5mNEYxGNn
4sWE9yRjLLpbNXyjXIk6pEK+sc5amkLPf1fU+Wd4+GVYn1S1UrUI6k4cq6KTYGw8QZCVIbEMB+2S
71k6Q/okEo01wxyt/TMI91+dehV6MQVIZQ1zlLmLNkuhYTbqMrSiG1QIDKZOXl+ZNqfKRugPV0HJ
jFhmuLIxoKllu5YGDWv2vHBil8xNImDTV/CJGqxP5Dbw0R0sqLHk1tU9AYo5rmPpKmrvR4mRtRW0
Fac/ylfPljt5D8C4EEhQZvIesIv3A/WPpi0eJFjFc99B5hdezDQaryumblddC92pqssHxFfvFXTO
nEg5XN4O4fV+y93Pfs3EK2aOAylMx26UEN+HVee2p3ZBEmbe8f76vhOX2B6VNh87zu6QMPs2OuO1
k1RASHurXv/9xeDDwRsLpXltihRPyyFgIp3mV2jBicfsrlSUCwnUnLdhxI15KUWo3r5AB8/8e6Qo
9CIaFoNQ+ZV67O+OlvnWztd22S7l/+IgTj8NaB9qA0gQ/Y74j0fFHlQZ1yowRmLGoGw3ERcxvVd3
9O4hVLu8e3Ou/Nze5Cg4OdquR3EUeBmfRntTtw4beReaNiNUh6A9ejkaAZdtzm4nEw0k+zJQl6mO
mqYX0VhmIgXxh1UdAW0ZkB2svbH/eNnQ3Dmn4vGXocmtL1Fz7JsWQxlzqu34UdWXtm829J+bmFzs
GslJJ4vwY8k+R+UEasOnBvY6So+if0PRvHwKmGEvKJ39B536Wb8N8MGx4DPQYQyYRGK9L/vTSyol
cDM8hwd9FW5Ql3GNA9Tyro0e3/7yns725s5NTkJvnffHwRdl1mSf3NtP8jtYzCPTvaeqsa1d/Uq6
z9zBY7ZZW4eHxEWSZWmudjYin/+ESUTOo2PTqMrLJfEf/AcqoZskW/meaIqqHptdb6VFgPBizWES
spCrr1NNeAG0IFz/QAEbSRRglZ0HY18OPt5ZJLibgz+Te/xyo+IqnXmeKvFPg59hUzWL1eAAp3TK
zg3Se4cBBGbj41WJQIwT12jVLgALZj24jdQWAEQKv9rkO7c1FTJdYHryk632V+UxainzZOEpBKef
t8VSUimymannQ1FWM3mUyPZv0g+y1Oqx5lM2BCh7JRquiPKtRcu1WgrGc/4HvjIh8uag0T4tv7aW
lEhWxLRIcm0pXgYoY52AsoHF4Ds4O/sLZ1dM/fwHI2xze3pueeKQ8k6uUdIjVkF5dD1uRk/+lt0F
6+hGX8lfTB5k23gTLzV85rzgudGJi0qpcLSQUnFu08KNHXiIu/vLPmEuuzq3MAkitW4kmdHy6VpI
omlatbLj1vJDgB6q1A8L8X7u6zG9zPAzciS6PIVkMR7r+5WJsbKwHgKzh8RM3SQIIUK+GyxEqrmt
Q0HDQuzXQvx3istKdSWWYQhGa8xHcSD5LkMqcXnrZj24pWn0AQyVgdRpnzePTcmvEkwYq1Fzo51y
hbLDajwMEVgaQZr5R7Xic4sTn3ISJIFBgMUBhaatDdXGWkDMjk8CvaNnq/Bw2i0scu5un5uchKkC
Hoc0jjHZh+01ioirvFK2jRasTf0xHY2nwtD2tg+d7x9MU9NMOtveiReT0kGSO7HY2sv2+U5kVehs
5JT+V8r7/CH0BIAItadre2fn+/8gasxd+fMfMIlVsIfBB5jyA6p19aS6+rr75ty2q3QPQnOVAGsN
NsbCdZw3KaTZYQcw7CnsounCxi/FbqMEjw7qIW2UlaIvvCFmr6H2y8jkzpdNW8PlhhHTv4/Gt8Ca
V3olyGEW4sLSYsQ/P4uASeiYTSOu4BHILIb60ji0qMdcPqFzHoxA+9eWTe6EFmiqUYnhhVNwcofG
edBV81BLA+Ri36PT9rKx2Uzi3NrkOvQy+CbTeBmV0A/+AVH72BNFdlEqqh9PyN6slq7g0jZO7gH8
okOviPEQbXivFQctp/q2GFhn3SUDGSqJtILe6CRDyo7W0VDFwfvR9XpBrXx2bi1SJApjn4bP0tc/
2ckzi5OAmo1DAaEiFqs12mjqM91wFzYkiABX1TWvmYflqsxs9kkT/K9VTuKpDH+AHP5Y5fihZzJq
PV5DTzNe0UsVhMcl3OnPx/Vio0L83WmCdG53cuNCWgWaLOwaq25dfm3ehRvC7Dq7be6RStnpCy/4
pY85uXhhBUPrILZ2TK0NsnCQ7CzgQ2Zr0QJIxQwddSAQYq/vdnPKYMcJMVF7zdo/sJf+Qb5JH6qH
+j44GLe926+hb7eRyrpSd85+qYo4+5Y5/wGTNXaoOBixxK2QdrAfoiwKcREJ74PFE+q95MLl5Wqu
fl3dHa9SDz038zZfCI3q7FclRkFJp8ug5Cc/IVc6KWrET+hc6W6AhYp2zDVAU9iTrsx9tJc/yF+U
T8036/0P0KeyRpXg+LBEADCfh5z9jokHdOqs7pizFAQAvQfWzDvdhB4Cl+vTPjt07xe7jcIX/Haa
z+xNfOCJCsMx7Vm3vi32uqvt7L2AucvXy1jlWd93Zmri+5rUkvNUjEqGDpRopXl8E2lNBWPkTz7F
/7VUPHtlzgxNYn1SBNBNi29Z04PKeLEdA38hUC2sZdrtSqTk52fym3e68bYsmOcwF574sy1Zxn/+
fSanQ5+xI+ewrXIWBqaAwo/JPW3oaP1jhFClhXev3llbcTVSZsLbPxmnZu7sl/mJUzfDLE56ASCJ
nqLb0YuutF26hQ0Qdns3vs7g+nTLg3rFRNBjv5A6zYfmM9sT534sRlg+SRhX4d5/KN8K1p3Y/VLx
LMSqKCsspeNLH3TiA8sskC3SAdysuVeym7Z/1yifL0fJhWPpTFyM4/ujMoonRiXl3bhNbTQOIMvP
gyXWmaW1THxINCpyqQqGhF6+tWGHTDXUah4uL2b+CyGTDYEPrfPfxqqq3q8bSm4knp+adXsNKwrf
SDxgTqHHwQCOvvSJlkxOR6uCHtBxLugl5ENRi2hPtmZ7+l36FnWpR5RPN39mEtQrUVGmFjKdqMrN
sMuoXAp3rG2A/m+1R0X/ifqn0gQJjrTSxwXnMp/anFmdHEa5Un++d2vPftAQIYFFEoBs6p688Dl6
m78FvrmMgZ89n2dWJ+ezVOqTYZRsL23+x1iP7ypjaSRnycTkZEp1nAWWOJkj0ihjdZum7xaO5ewT
92wRk3gWtglUUiKexU/2odrW7ysP1ozrdLOI55u9ZWeWJuEMITXmQ0T5CgF2ECvfZYTNHmE9eylh
NUB3KspX6u7P8s8zu5PoBjC7V6ldiQKd/r2+F/YEZrE1V7ByusswycvrZPj2dXZoDoU+AFtkntBo
4g0CUVcINnm0XiJv4dvNng6HqW5VthjvnTYknE4OrEY8jvStmqwgxYHl+Y1gVNA3tD+R0Vwtd7Dn
ncqZ0UmUExzsgSM+o7y1t4oHtwsz7OX7yB0ZaOpo+t7Yf5LRn1mcxDY5L+u0UsUH7KqtlX+1rdr9
hzspdvrstX46ZoaW1z/OZrGPeUujwukeGVygYWA9ZLanXqu7ZiGJnk9ez1Y28SCqYfSjIVYm6jtR
uoLZdJsNK0UMSrjhwYeb9s9WauiOzUuQ+dDJbRC8a0pjYbIGqAdNn6shJkmrDqCcO36zFTd8WAoK
4mL/ljI7f5nUJhfCHwvEeMWJqUqtvBvt9Ko79ruiOB4cNHUrW8k2ctUttAHmY8KZ1cmj/mi1cl5U
wup3NCuYLURPbZWjFehVm4RXEdJFNIA8Oj2L4UhcgUsLnlyRwCzGURP3UnxWhhVc87gVT17B8eAc
PefrwukVUeCSvckFceqeCV+xVGjjYfJp3fip9ZCBI8EwkdP0onGTPaJK8E5bSDvnHdCvLzu5NmoS
I0v38hBGOa/RIadOFwjeZp3p2Vec3JDAMmPj5Su29ruTihwpPMXDQl1rycYkyBqlr6ASwfZRNXcT
62OnlKsjgIrLX2lpryaBtkjg7I/FR3J8G7nOYXWsv1y2sLSOSYClM50dJfH8QaR5VdqfbORywqVh
jqWzNvEf8hG90FFUczS93Gl5vvGDxmt8aSOdHi8vZ27D6HVR3eT/wDBMPn3SWUrXioSZxombK9c5
vdLLFmbh7vhAGiVw2cFhP1mMn42VmYnFDIfgUV1HEEHqb463AlnjeNLmn1mbTvt1oxblingyddVY
f+hQjM2j/mOVRg+qAb96PyDZDXwBbIukGo+Rreib1j4u4U6EtNVv3uJs0dbEMbZBpQX+y89AoG+T
vR1uT8wy5N9Fvo668b5BYJgOi+mlT2MKv58ClRHihG+Y4TcYfYAwC19GZq07ECvtjBJqc8CCJ5QB
GZdwwx1Vp8NSxWv2LPz6UNbEox7NskiP4jenbeP60UEdkvXC11kyMXGiQWEkcSZK6WIUQfGitYLE
EwsT88rqlf9ogil9f9mmuPJTv33+JcRPOss6/GJUEgSfKB8C1QUj1733AxhJfR8mtFRDTFZeakLO
Zm/nJieXSkv+/fHrTfqc3+p833Ajf6Qb6VYMICw/kmZzHGaEbRmeFFEynVjUzWAMmxNjPPpWoVaJ
ssjOumFkiDNE9N0a3uU9nR1APbc38eZwbviBkmKvGdxBDL8jofCJMZZ61Xxwtra9Mp7HhJfG8gtn
7gSdW554eHVopFMtEF1mHN1lBhQG0lKrYsnExMUntZWFx457EEG/26lv5N5Z8lJzDv58FVOfWPpW
e9SFl0JzdtV/CB7HljRR1Crk+wrLuts/C66qpcn1BcPTEiEzibIfDBiuShP5+QpVA5M+oBM96PKb
y4dkjq5AiP79+1BOK4VVqPup0WPLvjE+HEE5PUL9ss6uw+vW6z0LycurcFPslAe0cg5hSS19tN3h
OmGmfZm/VdyAqRuADkZQ7ahEoikSsKoblOxCHhrV9+qpukVv+C68o1ID3OJL9bY4pHfVVbzgemZD
37nRie+B/3iIBoqliPvoYIPlimFw55o58SPKm+F7JzTvEqmEO68Enmho8adSit5qdb+//CXm3cPZ
4ifuQVO7Ms3FiU6furW1ybeEHC/eK64BlGWZHmFpryfeocwRETSPbG1L/9f3/U2Tl82qi8IFNzTn
2gHpmBBPgO+EMfu1a7ecyD85CV5o6D82Ybpty3WTS57M0xV6YPfyJs4uitEIm5EViosvp/0sjgxt
dJKCF8dToF91G/pv0vTDZROzPS8hFkSLlDyJy/N6QT7M413s853EuzEIVhWVdfICmf8HqnWwe+k1
58P1r0LEPtbFzdIjctbzndmfnNexlfrYyXGucvuuZE6h8z9eXuEcGypL+7XCyUmU6qxV4yMWSi94
LCDqrlaIXjLCxtr2rUEqTVsvgjoBhkfPQAFo4SvOX0nkPtE6gqmBgs7rLZaTIyIjAiH0g06eje0B
B9ar/0fadWzZjSPZX+lTe/bQmzldvaB5Lr1RGm14lEb0FjQgv34usqor+ZA8D9WaXalSymAAgUAg
zL3aIT1LM1cUU61azUIcd5dQjcGD2jDRIrqRs4eqH1FaehEsKjOLL76NETSg2VMFzBa3qHUoVVHC
uuM6H1R7LNrIgPBDUVnHGOt7vnUEtdnVGhD6Dv8SyB3wvE5jK5s/drHzM1A+vlXfybc29NE5o6NU
B7KYa9lVXxwNnRk7cdJ9fVU/5XOb2JlOlE0ECisYTDLMbU+fnEjkvFdXFXQXqLwivwiEm2NLGaIS
rsXAYWQNC8N97EU3ABz1pJt8h7GOrXV/ehdXdQIXLgDhTMCJ8b1ec1KZRgOgNGBPSa6l7aT8biai
619ddZkLKdzO9SGaqyoVSukX2mt83+7pE2s1VA/yT+tKPxhX8yYFXtOwk37YoFd9sDUPIODNfgbq
Vi0EuFn1N4uv4fYxjIturizoHFIHcE014yiv++3phRUJ4Y6g3mdJrwObG5mHZ3htLX47/ftFG8fF
cigKDmglx5ImXeLr5l2H5OKoiPqa16WAVxGI38DU4vu2wmG29VaGlHqoW1DHKzYBVew42Z2Xg4xQ
hP25mtkDBAKIuw0gHSFfeWz9Zqoac85ChhRYU9GtDsBABPcbxTM3DCywhnsWpU1XY9OFSO79CQLk
soRe8JXNQwvXkUtP7cTwk6koJbFuEp/KcfcsmILlFGhLgFu5Qme8Xx1SFO2gno8ZVCBie7knOngr
utlwIaYBDiTw5/CDzDq1B7lmqA6dpt12VYY2bUBFx9Sz5VnUwrziuFj7MgqgGN7A3DSnXedIkSQx
xtz/XHEtpikA69D7GLtD3/2vhLng8QFOFfI7H6Owx7YCAAVwl8ZQzrwwgURvnIV7kHXBVQLQYMQ0
+unztvb4tBFBIBAD+i2cM2cnMu3GOqMQ959OMgUDWuGDE3SB4qmu+ghyssH0VCLG6Vlxn0eiuaXt
5ZqCbRevCM1NlK150APtRZLdamvva8PFJM69fJ695gcZTGs7gdpMLe6WP5LNjHoRgGZtWdfFBLUZ
GBiIk1gbvI6oKd6N4O8SAi+tZTGO5DGPtJBHCJpyASPOWsqqh+4+C0jjRmgI9qZXAGFP99Ax9HrL
O63mWgx8JJa7oQArWTvg1gZk4Zl6mO+1s+RgXRov84t+/YE04IE3uHjurxI/DNpX4SqvlGpRtAH8
C8AGZANYt8daR8A0LKcaqzxbo9doV3kB0pNCAq1C5UXpWTQ0royJnliEh7TikpZy+fqNRqLYSJlR
OyXyyvXPVn0ULCzz2F/s51MzjfPoTS1pdThgYdNzZ2duVS/2tEfnct6ifR0tbdhlIGSz/hkc2p1z
3ka+JIobVy6xIyW5k0slovcxQ5TWt/rPVHOreUuNnZld26Nr+tqhDGb1bKoVd9qJelzX3sAg2gOr
OlwVkF74aahMNrumUrB1GJG5Rd/SM6tRZ3CKsoqWTHACBqfXe9XjL+TxYUerggCYyQuT9wwUn1P7
LJfXtBbdLKuGY8kYDwDIFEirOIMtAANgtAO8ve4M7oSqSqeKLhT2K75YzqeILzl1IFCYKptj07fh
QQWC513zLfR1dLSGLnBctuUl4+LS9uW3/CA6kKvLuJDNW22OfRtneNwyA2F9i+E5NdykaHgsG4Hn
WbeQhSjOOut26CvKkLyjn9qVvQW/CVgSO8wCo6ENs9wHIgp4BFvHx3RmbNUFshtoKiWYyZcMJOXu
fsEIFypxdwY1jR7YEdi5mo5uIqeeCe+pIesdimgaRLpwt8UoxbXhdJBk0XJLZu1HZkite1qb9bth
oQ53Nzg2tqdjQGDDZnyIwc12nfqxL9/1PkjeH5M35adzwaJTNEE9t1vRiRYaCPdccQyzTYYQOjL8
HdYGiybYR4Yih7zeJt/qt6fVXV1S+Cwgy35UE7hgIysoiEbYuG/SJ/6oIaIyBeaxFuUjPfspgrOP
cgoHw6JwyOqNCX7Q/FXZdWdtMHvF9XCpAkha3NMo0oozlEaVHCqlEKmpoMJRKdD+yP70wjHX+sVf
LbTizIREmtn16LV1h7ksH0dSmue2EkZeXFjAqi/q+FFvKjWQE7MRYjQxJ3FKNmcj2QQuyK6Aehic
ByYw4ASC7qwOGLaX5Avh1ETSuEvGlIc6QZzMpAEL9xyZn7v8DN2Oe9zhnTCZtR4SLhaWu2v6MrLT
cfhQTtkM+3k/lG4UsJeF4o1vM5B2RS5y9erB6xOMpAaSIvwzdAJPoa2xgWI1moM+eyi1yB3NxxIY
3S1r0+5fBqoL3MxqlLKQyRZ9EfiOBrjWWw3HfLBecv3baIA9WdA4IxLBHe1ZAlyBXWDfOuvFHi+G
+aIWVfbXn0kLNbizDbQgIBKokGGMI7LvmU7dLOzjbRg1dyGRL2kqbfRC3k6y7elztYsNc6ehRTCu
zNt2NF5HJ7lEIkLQzbJ6ny++ijv+ZtzRWGZwkapjgZq99dDKBxgYIDinohzGR/7/61n8NB7OD7T5
3E0t4xeZ76Tiqkn3prLVNhoYRPH+3jtTYBkuOMatPGCDr6/ZPdgI/sZk77rH+/wMziXEjWWVUY/P
KOPLQbd2KAoJAuvVRXVkB4kacPN+AciMNApobkbyFVZ6sbMzJ9oOjdSCdbzpD1UvywLzFcnj3I6t
RCOJIraJ5WsjUWCUvNUpOk37919w5Au9OH+jpI1tDCUeRfI8bYume1SVgQZ6BQwKDdlYLUPSLUF/
xGmpyupLyQGaF5u51b9Mm4clShgjS0v+0VqWBNm7/sbwbuTd/Csg8izJDNwt1JaAns7pmJmhQf54
7yruH2Di2oVy22G6HTHFhXor0I15Fv5MLMTx7eqhpXamOWNJWXJo2EfxnvEqMNB0WWYwBaAWDv6f
IrkQHgS+Tm2wF7160fntnpFnSmhtkS4UICMkm18AzkPXDjBnFR3soHAjx+67UWmJ/Do0NPNDpbXP
yfwKltRfWseFFO4IlIaemBZj6URXkwR8DWiF1ySysTMALpo3Magm++wvG6c7bKgdNJZfRtsLOoxS
pbAz15q3wH7aypG5A37rPjX6wGqr5hduQWUhj7s+SCsZYc8g4E3VeO/b6t1uwp9lWghcibrmSzAT
CrQFYNCCqYWzf2JmYG+aPw7b4Lf3WesNxTdF99T3gpG63oLCwct3SYFmFvqu4510kzoeCGYNV3vI
Nh0aGATHf81dLz6Iz8RQdQbmOrs1kgQQPoXSZi56J9PN6VOxrrYNag682aE+Z6UZ2lZag9XIUddG
ofO8UN5mNnlTC0L8NbNRwTAEbHHASULY8WloCTaSsoylgpJqLlc+BUxB2oybqFf8qRWlClYWD11+
wHeDSBQIP55Qi9hJ6qtyKpnHbv3unKWYUp8CI5Thv6g+RQLRF0XcTAHuXBxJ5O20m3O7Zbl8UtbX
vdU/DYl82RjF/en9Eonh1pE4hTmYDJfIyL5X8T01bDcG/OdpIWsvzCNlmNUslm+cQDAQM1yVFh0y
UXWGJ9km9vNHo92A40fz0oP53/f9H0nk7DDq1YnaTK+8ftbl2o2ElSuRSXCeUleHPiIGTKJiICbK
S0SF9ZwVI4cSFuIf+AocJi6c7iqjo12HZet81gueBPrzrZ2Cmb5Dw316xigGNTd7ibeC7VoJFI7k
crbXhaypmdmeIQE6rtwUW/N+BszQpkNXjWjGZn0dP5XkLDCNp8rOSgibNc216/tQFkGfr0pQbSDf
4P7Ed3Ou2KnN0Qxr2ELVW64dRz5qjZ5gydS14/opg29AM4shQo/2nxauANA3ijwrQAsUHsgRKFt8
gbyVeMdRF/K44KOrZEXNWbzT+tll+qzs4jvHm57KSxCe3TjXws5IkX7s54sTHCL1ULUR9GOIxUD4
uvogW7pTN9UmfRe9jgUbxtt9KGFcSZOY/YW4pKSn1BJFAeseabF+7BMW+uSTVskF0wfI+w8MgYZN
Uyb30sXfA6ARacQZed84UaOb2K48mnySoA+5J4Kbd9WTawagq1DhQVMct0NzVOiN1EAjSSv3RUn3
jZSdT7EuELPW6oRunE85nFMazMJU1AxyGDsUuwqL5C7dsCrlHEzhRr53DnBRYDJzzkWugrnUL3fi
QjS3aXI3ogDCMJfAhjNoCIR1MKyPhjXmu8gGPtdhkmfN8aTCMJ+1tFQF8yRrDyhAzoGzEhNQmJfm
gxsj1lsnTfEelQ9M8fKKTQM25/HZtBNiBaxaDIMGR+MMUO54yKcsH806A8YzypTDxzIDb7b4zqat
GD1kChSdK5FTWbUglAZZ5yHIPfh6iFHPaTv2zKfExK+NQw06aAdUTKddl0gK57nGEVRxGWOUVUjp
mdLPfP4ez4PoCluJQ9EQ+6kLdxoS9BwaZgPw0fCbBcznFiONQHxKAG+RXceXrJ6e+cmdaAXXsOsg
FoQeNp7YiEu5cw6I3kYtGA1eN6WAYylUyzXr8BJkz74qaZbfa0bk0mK+yDvnvNRC//Tarh/OhXwu
0MpStSMTxtFR0oqon5mb/L5GmLoHmgmKPtpleKdYZzMK+aD9yS9ET9RVm11I54IupbJCXTGQYZSS
0kVrkqcmhsB61s+gjTZHoGiDCflLcUnSm7ghOBdJDNAQZxMdAPw8vjIeEby5BVHkWlslOD4tGVDA
6KNGK8jxNVE2bd9MGU78dMgSz9owR9c/MbxweiHu/1vLbR6J47ZPaRqwLTBK2HRfXWqD1xxYn4CE
rmadAJQkQg27HANyJkJkWd24hZrcxtmVhhYlRgtLpvlSUjBmb4vad1aP/UIEFy7bs06UuEW2JKbA
E9DrONqZs0X8iYyiRJdIGy7es9J6qNQU2tAaD93xwugngRUKlOGzTaBEluIBTxpXnZ7n5B5Z56wQ
AUuIbM/gHGWVzU5fMNvTL2RgnKMv5uK1+zkB4lTcFSNSiHOXRgysgIHlskpZPjPUH5EJNBBqCGKH
tTbNpX3zLVzWMIxDwTjrWn8K0NN7KAo/vVeMQDtXdraf/mRdts2+v5oD40BU17lAYiQAI1pQIjrz
RZXPNSCio+9hlrSIAvuskiMwWLEHVgWHmJ23/QHphE3hDR5tXQsj/gO+p/PQQg2fuulAhfsUAXBD
zKq1ZrQAQAZpBFgRNY3PMLQyeo8rjR19UAJVY+UTWxU8UkQiOG3HTpX0jE1TGUWJMuW32NF+RYKq
G+heU+Az+cA9TwBcZ9jYX7sL/Vn+QVPhm3jtbQrv74BKCkiYyP4cb5lkOkWjs8Pt3P0x89HuGBl9
Cs6qXKDNqjtmW2HZoOcCLgnn/WsAVVZoS2fmof40b+wtHgq798STX8dX+0oJso0ZuaJLlHknPshd
CuXugDE2dGtqIBSYsDsGEcUgGfKDKJZeNYaFbtw6Oo5GSDdCjD6PQWaraNTIBOu36lQW4Tq3fFGk
OjV64mBvsnYbpdGTomSXTSS9CoIebWXFli8SbsUkjTCmashhZAUmJopNz94PyK/qmzKortRKjAuy
tnpLkdzqpZbTpVLBaqkb40mOPeupuTSRFLT3mALOvdTc6GKhIj25K7RuGyUtJwhFjWNyDZBdsQyk
9J3NQ1QbcZF6rS/l6KnHXaTRGI9yK7EHAQYwtA0a63bzWfuoXQ7lgTwxpOISZwCc1dvibEAm9JcS
N58GxKesK/SFkZ5F002pX89lvsuICNp7/ZZdyOBuWS0x+zlk6SfWED6gSSrACDOQr7Ln9NDvNEHg
sNaZslxSjbtodZkY1fCRCTV3o7rX4VJyP/SL1LdA/Rf51bmC4VYxuJLAYPnnJFWi0JB6LGVWk4vO
tvadY4tQClZj86Xr4gx0MkIzbCv4FCCz3+gB3al71kvXHsRN9au2uZTF2SYas//EuWfFTIAVWPc9
+oeJl4EMJr3LLroMnNW4xQN73jQ1KGFEb70177b4AN44MbUwaBbrDBsyMN+0sx8nJoBhRY3DazmP
pRjOPimdY9qzNQ3V9HUyoqBWAL6ZFPuycRp3qItNqmaCZ8+asSxlckaamSlBtg+qoe1/AMrm2GVA
6TbHWTR8uDZxhWjnrxuWN0uMRdB4nKHdsJE9cPjJaO4ZD/OTsilBJzCCH+ExAupedj1gGmsrwtAR
6cl+vgj/SvQohsUE6cbQ+MXceEUoiHjXJaBIJWvgaNZ4lKVhtONUMhAQgZAS8x+o6891cPr6Y7fb
13jhUwS3WejH1ePZghKScdt2qUezBjC3sR/nIkCx1aQpQPH/0oZdUIv1UpUUZACM0SWxUPAuApRw
ZDd9rIP6hxKo6G7OZIG/FCnH7ZDdShh5ZFkwJ1MiN5pLxbW1CHjdbXXQ0vn99FIKFeQilrKQbESX
H+aYXtebKCi8GCvqAQgxmHZT4VqCDpf1EBO9GCqo1jDpywN+qbOa4EBDonY1+Pah38aA3SnA61il
LmuWwMtnSwgYJQSari7sQi7nVhStkHRFYs0LGPeQdvVeAgBY8R6eMzSH4XICeLEspJNc9WUGwFJ0
VQYFrMbt5jhk5jCyBkZLK1o3b7rXvsuRiWvKFyOaZDfOjCtUdne/oivoHGQU0dSvFOZ9WagkU2QW
xgPaCE7aM85M6ZZl/GcPIM03UxPgoRKmnijIXussdLSFaO5GrAyJzEiXI+sB5gVwoibohSk31qV8
Lb+m1EcAdRCDIQilcndjRWLLqccJcZt6Ls+e+aDsWGdKPAeD7amvk8/4SUVFm3Vf/qmrzkN1jSQf
Bg0NBmyZNWdrNp6qfFQPQRVyHkbbfFdSdyj88by5nr+JqRdXna2JfgAMzrPv4E6v2Ts2NIez6KRo
Y6u3Q1QJjs1HEeWLszXB86vLgBYy+ewjyUDdE2ognWEzWv0ljkyGCrNfRCg6uHLmV6bnwF9QeEMl
8rp3TNeYlV9He/Xsly4vEDXAZwBO+ksLaaNLSVTG+BT0jXlZNm2sgtycPjmrT9GFCO5qmYC+YoRs
clHfVpcE/U3aFuCfwnHZ1RhcW8jh7hXa2r2eUxxQ9oDLfe0R81gZlpHsAfOGR5XgxlwNwpfyOD8U
ljRPFAPng+1iBbLT1tUfWBiufU8vx/PhNun/RsC46nIXWnLmSXNJk/MBviCXwrvIAmoPUqK3WY+R
0EkxRMG4SBr7+eKuBg31YHcDzCOXQcOUKPQhHDF9ncpAs8mGp9OGsu5xQBeig9XOwuHgPE6daSXy
JDNbUWXTzC5JwPpAdx2KVxhe7G40ijFr4SXGXtlfTuOnVJ7GlpQ0RkILUpGdvyW3YeNWXuVpF+G1
BRbb9hL0UyaACf9GZohdj6ckc9dnbddwQTZ8Xbrv9qUPFAt/cLWtvqmuROf8I8t0ShZ3ChUKMEZQ
yrAYmfrDvtn2Ht04AG/XvSzobfTh00O8A5hGxqpaGyswXZYR6C5Et9m6O/hrk/kUpW6UQ55a+JAc
ShMM02d7c/M3QFeZQqcU5o4n7UyUXQZsa4duIZWhiBHgPqAasjd3yAOL1Frrp3ZAdvkf4/1wF4uj
ktB6JKSCPNbbMJ+nMTLgCDg967HaRphFtbbNPd4fce2Fqo+M0l2PCFjIDrn+el58BndiRz3qu6jF
Z+T7+K3eULxeMdoMuKS/QcokWmIufxVKGD/Tkw/PXlwWOKn9pgeStOrKbo4x8dPegTk2fj91YFfr
GDJF7MenbBWtAYEXmx1xJsDwYRD0ylJDz6jlyj0taDV+X0riwq2epqlZOrBQNOSeW2iNAbys7XcB
JRuWtRenyNa87FIg5/fkptWTmXVKqY50GEOUI6m6kcdpY+oiVCCBKJMLr/Q5MknV4/qwsuQgJ6hL
mO9lemNlv9LruNCJf7MSjcaqNGARWZFmxJsSED1oTb2zMRRpstsD01Oi4FGkHOfjMJXCYF7xMpD0
20m2PKKju0R/NipR98HalbFUjgs10kzTUKRnqxiG+6bEoCdGvcHUSRJopka+wCDXQlJm9phdwCgr
Xs44GgvXks76GNEUkQ0bbtd84+yDs4+9O0J3uJUf0wvRSq5exUuRnBsp5XRCOIHtY5QpA2x/PzOY
BLATM5DlHgBZG5EHFWnJeZOik8vJsdmxkxuvLND864jecKs+hBX8HdNAHy5vlGrZ5mUjIZwhrG4I
hPaOkR8yLG5P9TFt8yJ+Tqw6ZHABAhbL1lH+56uViC3IBIL1PzavZb3wLKPobPVh222FiWjmm469
pGVoDOQQ9xDy0Rq3iHLYGOOcwTJJIF3ZYJoAOekDc87zi/nc+BnIV93izQB/ORItoh1cCYmPpXOe
0yosUtUOWqtYKvWKEYY1Hn3MDqzhCFXYH8Y3MXjd10N/LJNznpbaEGLWLEQ1AevU3cfzaw2MRYUI
QZW/GuiRJP5pmtpNB1AYaNf54U2sg3Ku2dq+tk0vw95jNwNqy4JLb+VRcyyTCxFtNbSVgq1oeJEA
H3YGkUfu9kgA/GL5+Fga50DtxKinhPW4NuF5XGXbxBgF5Gcrl+uxCM51AjfDoQlTaDxIV80tGxMG
nmug/FQCdrUKIc2+HvljeWxTF74zzg3StEyevsXAguG4CpoEWBwIghn5VTswRIfwUiR2zSgdXdcU
UHTbliNzx9DOCkcnE4yyz+0NlXWvlxXP0Z9p9vBf3w3ANmCgpgqw/sCxzN0NmVzNPcYX8erF7NdN
csmClfIReCvxg/oKElCM7Ikwt1f3cCmTuxw0i/RVxQ5CWoHohgJpjL1dgMDXjj4NgKq6cfzTaq6u
50JLbj2TqHVGjWXAMM3ha4XjVtKEkf13aRa9eNfsZakb78LqHt1LzF5y85bKtxLStVMpuIfWHMlS
BueyCkBGVAVDv5jIixQ3buY8n16udSUc1bZ0HU9pvoNCbbomaWIUDGj6PQLOvD6VoNzenhayrsWn
EO5kVXHUkKyBENJLbpMUbtl9//9J4GxbTqhdzAVs26rukxYsfyJMSZEKnCGr0ljPKrsty8nYxWm5
n6Zc4PBEW8FZLhCowP8L7gjMSjW7osv39kD8ttMEJvWR9eYufhNQ5bj70c2CKJG7KNBul2m5ihiR
1cBQRvTmnQHiqeqmAeHO4IFPm/jdo7Yz3/Mrxt1pbDXPekD8GMA8zrSg3lp+U3u42oJSNMa5ssz4
NmCcg6hVBqsmtwbAGDc0NFfg9AI8P9Nwd4Wijs4VB3Ekgju2dEppWst49sJTeNLcHCLZce3JxCic
YEZ7JXuL5zWIUcHUCHZbnR8aQ4PblJpRxaAPw5v0mtxOF9ZjrgXaI72rtvqeFVzK77U3DH72jKzZ
zAa7iOB9tWJWYP3DRuOOMRRQTR9fa0kyyxhOwtGIMI3SZXWQVz8NmvunD+Cqrksx3LLWTdH0HWPu
Zs8A1fZtyyeXmOZ8Nx6rC8Ax74tzxmY23tnA9Opd5UfyNO0qga5re7v8CM5dDgkFLAV7bbXAYQqd
1h2rZhNl6o4mqkDhtQgWAJOYOJYBoYZojnM5iT7b4cDcf7rPLllqnp0V4D4dMOGMlooYqPy1QOaq
eguRnBOa46mpNAnqUYznxax+tUsB+RRrgsEDtle8hwDeHUDhVPA/Ayfx2GRCQrs+ZA+RsQMFViRN
Z4B4ZxOsdg78JTUgKeqGqXV72oSYIZ6SynzDMv6SGrmNWYFBSsP72qwvwnDIUCVzglh2DjIbnjkt
cPVkLNTkdrDDCwzgDfAEWvpDB1y2VG3pMAiErNuJBVA/VFsRfPEvydpWcsOaIUXa9UDrj87Gy+Ym
vWMFMvqzeiN35buoVWTlTY6JpYVMLjrPFWUYdObjqiDdj0Gy0+vNvHO8NiDn430mg/JalAdgu/Nl
9xYiOZupZLQPlyB4cqXO2RS5eR7GtuDmWt0vBjpuywzXme9lyqYqDynL09b9YTKuR1AHZgLLF4ng
tNCdNpsrtnDDWHpyCgI8g2xMKqjCr6/VpyKcpcsT6DKTCOe4BGtSjedG0XunTXtlMINZwKcIzrYN
olZyyBQxrhj1Z3FovoE/w2coM/OW8Sfp58lr7Tm+iNJ21XcsBHM+yqmHwdRBKOQOyTntz3r7GehA
foFyZWw9tmEhUJR59K9m96knd7uNk5GMESuQ6kN3b8f5zVgiTNaqzFe0+jnKo5d8KoJWtnv/9Arz
vtgCQjTmsjWM2uN6RYro2Fspc9E3ud4yksD8RY1bgMAP9s8SiO2e3VQiUDXeYj6k6UjqAZwEiBr8
2402wFo0KXo0ZLWXznHYugMee63g+lyVgoZwpM0xdf7FVclj1Raxis4hqjWyV9Giv4oSuxd0e/Fn
jOkCHjgFbSaGgb4MLv6sUNHuyJiAiT4dLvq58KP2clTm4L/fn6UUzgXqTRHacgkpYZXsHJwzqVN9
XYn9Mro7LYk3QV4fzmcAJBYP7g6SiCq5SpIDIPk8sqRd6CDTRM2dXW+Vt9MiRUvINnJxVaKNreko
gUi5Jq5pta5aP2Xjw2kha9awXEHOwh1tKsymhpA0KTzNQBUwEQ3qrx0iVQH0LMIo5Fn5GAolXK3T
YoiI4ouucw5WFrqOXfqjkgvuDpEk9vPFiqXSUCRaAUlhbW5pZh06ZY7cgRg/MoUKHqOru7PQivNJ
RW31dslk5YWx19P8uyMZT+jBFVj46v7oWDlVRU8j3P2xSkXRazXalVNAUlhZ0M5K8i01ZvnmtBVg
zAG/Z+liP+zbAj+qCSBXJKg4+07sKjF0NYYdqHjQeOqkFIfaNPLbupbTR71qm/s2jdKf0ixJ32WS
hFcVKMpSz9BDGgXxaJZvij7GT60zeXkhBXTOqncnI6Xit8WIMkECNB0XgG9Z7ZVtPAGZzCBx994Z
KWCrS6xm7zZEMxIMyBRg70KLbx47kQYICZLKuVvoSjj0blSVUg866KlNEfM3s5o/K9U8GJs0DMcf
pLRn1aVlokqepTizdWu03TxfzVVVF09RNqbGjyh1EvSblJbUjl5RJeQld2Q78iZ1TIhvh4YRlLmO
4a65ppHuzW0/0c2EitzkkhrlSC+ZKEVjpxlPV9lA0geHRD10AmuWeTb3UpS6Tp3qGBysZ+OyIQxu
fJTsyJ0Girmf2lSzizBFCpASZ3b2amiOCUacFauHrLmv/aQFdKk3qugK2s/gs8sCWgN2fCOb8wj+
WAu3bKAWUQfGC0QX7RkpsureimLrvaVtn3pFVJiSO5lSg+pyqOEm2NLcinsvKZuChpGbRHUkIX9c
RYrd3Q4yCTP13KF9DufSpC0AUve0GglgZZBKSlrHbTOJxoU3RRY2FcRnoYmm+Swk0hXw5DI4XKmg
yuU4kR54NBqGva6AI9+YLp0pbXdOLwE6rCZIdlyHykho7U+FTvTvrOcqf8ADqw+jM9rXkQFmQjtu
Daw0TVsahIqTt8QNtaie95Izh1dtP87J1tZIou9lKTORZJIi5W0YOkUDAl0yVjsg4mbljW4UNqrP
JUrwPqsSO35n5VNYuZHcAqY/r2r1p0XiPDBzQ6+2cu0UIJ80q7i8sJBLRDK4tVUb82p0Hif6lDVD
UaiBIjmt0wB0lzbztSTbQ7kDZI013wyZXkjRhZlSW32zK0JK3A/gQFQ6Nxv7XPdNVQEL1KEn5nA/
qeCfOI/rMXnD26dBDqaXDMkrSE1uNCsci83cVrl+EUulYl4gPmly4Dhb0rSRFQovmuivUgigHSsH
oE+ZTOmPPJxRVokJdYIKMETmmS05nR1Y1SQN56EtTeCPo72lbywz1etAluwMwB/AtRhdO9Fy667p
xyTb1U4aG76mV8RyyaxU6R2qKRWG8NFO1Oy0JLOGjS73ehZ0YNCadp3UhNjrLByIZ9ajhu7LzLHG
e72ep2E3S5TEb3Okjd37rEvZ7KOXRy8zTzGKvN9W6OnXDlFpoYlI7nSwuA1hlysbyxpt22vNPqEu
IoyhvzTpPE/njZWZhlvU0gwwmbqepDOSj6N6P0w6KXdxHc5eahlFthtJPwMKwaalBlcwlYkL99kk
l1LRWrXb1Irc7LMwpJlXN1JeeGoY6rj6ulCWgAFQxVP/MDojJprLvGumu6wtjFkJ+rJzrN4nWSu3
gVWYNqIAB72hnmolyApVQTRUUkc3UqrZaPb1nCpuh3tlaJUYUzVTGxEgY9tDf52iOd3yuzB3LFdR
2rraNJotyXsT9k3PCieJCvoiOTWQBze0meou3J/29auXpK0gVwTSHNR0uYsrtsFrAfJhGBJgiKdz
1ap3RppvDKIJ4pcvbcgfd8pCErtzFtexVeDWQAoSAcwBFH7tdMfoVuYd2oEP8pP9qpQBTvd4Ja4B
rl6aC8FchqhSJE2Fb4RgkiGNsummb6fXcF0A4BoMDOaD8oH9fKEZrVTaUweuXk6eBnTZgZ9I8ORZ
DS/sTwns5wsJtjqQTNMhYTBfdPvMIO9l8XpaiXVD+BTBRUua0rZzaUMEIeBwIBjGah+s4rywBM9t
PuXzYQbgFAYuKV42gEc5VgUXKDhoesiZC8y0OBh7TzGAO2R+6ih40Zmb02qtrhxAxgCRhnF+0+DF
aWocZxRnuczkTdlU27gc/FFWBc+oYzEWur4BAmYagJgDHgTyaNwxUiOrqsOsf6OxqVSBJjEn0qVK
HnrpHBdjcFoprsbGxDEuE8NBxKmDuIhHPgxjKZmKUnkxaBkq6hNVUorbKR/s6rGeeyu9ydDNYNw6
YTdK+5hUJiji8L/Km0Ezp8lHJ/xghNuWVkQa3RoXg5O6H5/4P6/0f6P36vqPYJH8+1/482tVAws0
ijvuj/++SF7bilQ/u3+xf/bXXzv+R/++qt/Lu659f+8uftT83zz6h/j9f8r3f3Q/jv6AskPSTTf9
ezvdvpM+7z6E4EvZ3/y7P/zH+8dvuZ/q999/e63gxNlvi5Kq/O3PH+3ffv8NL7vFbrHf/+cPL38U
+Hfn76Tq4urLv3j/Qbrff1OdfwLhDQi1mmk5mFJgOfXx/eMn1j9lBfEXK4Ww4rAGKSWow+Pff5NU
+58o25iGjEZsC6DTMnwnGrE+fqbJ/0TtREWxAQASFsPM+u0/uh/t0ueu/aPsi+sqKTvy+28A8cH5
W4b+BnIbjK8doyIwZUg9Pp/NHDbZSK0Q121tfVOLFPdvHDr2prdDBO5F0mJsX6rJTqUt3RZIAH4P
23o6YBW7s7isGHMw6r+tRxrT2Dt6Kd3YXVJepYBLOYsyI9/WGmi1SzKFYOGJleIbkO/mPahN58Sj
pVOfgzgK8aVSNeETRQifIfqIwBffpcBmzZ1GfRx0B9FsVrfdVkZkGLlSGePCby0an0monQZ1O+T7
qjVH5OOddIQXw3+/qbU6gWZLk38qnaP6Uxqp275MAB1YFsTyBqkjjlfOdbzpG0zfujHwBQd3xlnc
mAT1OQysVS806/IbSc/zawm5knxjjeoMGKQZV3YnaU+j2RWSG8o6PXMABbbX8rK9lJwwvjTTNved
KVF8gIjWA0ItRW9dx+y6TSPJ0Vk09ukDRIAVLPs/9r6kS08c2/a/vDn1kOintF8XfYTDzgnLkbYF
ohFCgBC//m1w3ltl11qV987fIHM5Ir4GkHSaffbZZ9C3uq/ca1/7W6ImuaTK5sNVu9q5aTZbL1zZ
MhkmHp69gctk6ut2TMdQDpiM44QGhnRQ4zVahf8yYdboJWos93OzNsvN3Zo+FZsc7xmsZjJsQsWh
W/qf2lJPZ905/Cw9LtJKU5mNmgzpOrVzSk05XiLE609tsC0vYcjFGx07eqk7u8ysYP0KZVtRCLVg
2khjN8/SKYNC9A6/sbGp7toyVMi9xSw+WaBxZ9EYut8RN2FwfbXU2UBD/jGFdX2uydynjq2DN0In
fb+ONc/4zOTFjqqqyydaq6/Oqq0P1m4SKgaUB5n2XJ1PK5+vdjCClKlbXXg9adBPGDlX0UFW36fj
+r553VSQsYrAIF9NeGKG6yu+r/veOwH7NnNlZQ3m7KYQxlWpvTTBndUHJaLHcUwqb0LGzToo1Mk+
epG+atLFacyjO7H50pLSKQRUcQqIXIR1HMzM/aastrnzOsUKZtcfkdq1Aru6H5MIZODYtyb9xutA
5X0bVW+du1jvkgr/5tmTlW5SyS825ia+azfysil0NFQg9Wq/dPXCP5zW6s5kovI0bmuLPJvYn4N+
UVnYttUCyW+mXxcf+SnF/n/g9qKTAFNSLqKUbl65OE51GVaPVqeDNGo9J9tGCxxkYVupUw3zO0zG
kFWWP0AVoy7jmoro7JBOXtxlsGOiNUa318x8NGZTZ8E7+7wFTpNOqhbJ6DhIr5cO4lx1RHI61t4t
FILmPWgq11KBn4hAfPyKBKLJaeuaGNrM050gLTKAskQ7i23WZKnUljs2MXnD+zmn9rZ97TBm8alf
1zVTHfNOGPI25yawVdyZxknHhs7ZhHFiN4Z5DfE8ttWNdYj5SG9Xp8CU/DWKRPcYrBMAgZm3iUOa
4B7Tf6O7dmyDB3ty9uFL/trkwxqFGHLsQ8yvbmg+au5nik0jEF/AHJ2vwXHUqkTHrKQmW6nxbzpU
XrzvpgIaYvaTI5sqg4nkRbAp8SVYSwDyY0s+tYutrzZlzZkGZRBToqwrp0yBkze5Q+H4qssWl5i7
mmAMBBZaF6ODsUHWZHRs9+6cTErVDwOobXdbMKpsaDtUeevJfSCDFWSD6qPPjiAg8muM9PQoHy58
NmzfKdNbZInpPmpxpBcoIp4l50tW46Ou1TqZUzjCNNNFhKd+jvpXpbiX4alg0Lfdb+9tK9tnHHgo
5Js5uE3cqc58cNUNSTsF6wwe+tmrhujBagaS1cKLEoVcGkJ0U/BQcmRjmIvdXVZK2/vSHZsrqv0t
EqtN507XB09RN9Pvk1DI9WBAwxfjWioPVrW9aeAFBpIlqs68XvlX7NhpwGhYZt5b5ZOvyNTDLyBy
ocTcBfatdGl9F9S0OoOAjhY4R/VZaW0oybsoY7q+HeTacvjr4ErUe0CXcFIHQVAdA68Y35bB8q+D
S80j/LdJQs2iP/zNqFvrIKqrKVmbmJONZuEs6ldRNyrns0tfwrqqrtwomtLZVOZqWg+qnUj8T5Zv
wiZMrKF38hBalHnQk/oraVeSwSZj/IVaJIvJMJrorJ3K6TJ7W9rEjtomxYEIH+x5pake7BX6s910
ppuYTx3ppqzv5vlh2hxmxZsRKnPXkSf2EqGT1LamOzU54UkGbM46r0NrXrdFp8Dz4NCmzcXs4okP
sP5VCWJytS4FH1T53oFmfxqdmSZDJFHUN611Fsignpyq5++zrNETHvSWSRtTr6lVNfrPyVjAZ3gF
G06Ivs7j6CR2P5DLbIZoQjIp13M0TfJZ97LFobErNaQAL6cyY/Y0Q0u/KZ9Gr+qymjM0SjpiKjwg
YbcqqJEUUtOMxbwM7snMitmY0Rmws1vO5K8pKf8/aP0/u9De//2vuPDfYtYMcUVff/3XmHV/w18h
a/gPau+ze10PRaifHOW/QlbyD8ykAoMReS+mp3t7WPpXyOpF//DhXMMAeTe6uaHO/t8Rqxf8Y+ek
4A3B8Wn4039d2P8gYKW/QtWojiGhRGYX7oM/0fT7O4CxVRsH9MdIOrhmfeyWMSqGZf6MJrQVg8ia
LV/dqDBqDdEMHH5X/vrmjuF7tXVOHKnZifvFezCWAwQsiEQG+L5F4Dfz2PI1huJ1Me3CKXeluz66
fnPGPJnl3G8tTIwiOOew0Esptr9JWjFS95cofL8r9Ja6wGOQEkAX7veCmQ4mqddZQpZqtT/RYQEG
H40mdiuyJOVgLwm6fpdbVEYXdw7T2tlgI8iXzQt4sbDQSmX/wxcE88nwUoSXfixI/dKO3ZYjqoH0
lAawTQcNgJ/xLQ87emeCdcOJJxkQKZF0QMNyJgYYnHETyMsJywM6q9iqqikJW+/SuArmh2EW+fGx
ngTAJqcJShgrXRJf28NJLG08yYmDobeq1AOsn7U2ZO08jPL1Z+SkbVcmi91FBXUWK8Mt2yebQp63
riHOwNYmdcr2o65Zm/qqwmwiO1KFx6GBQeX40jqVAs1zQeSv+uA5GiL3LFfve03aOquoGX5+N1pb
036NetQmXFyr2UCvn1kxuv7+gmHLfX+v6NL+e7NgyqnXRKjNqwRWb87afgB9la5Lwvkt7CuWyaF7
p+V0sjylUj6g+OBh2LRTjdhI3s7dUwMA7aG9F1ukLqrpfiw8C4z1uo2flq89RIIxsSq8ipGiYEGm
T6Ge2qTZ/Cg+HhucTGQCK4ViDBA5Dz2iCLL9dBglx9y8aUmIhRbvlSMSiKSj465cXuzN+qMynZPJ
Pvh+LAOf8e49DCgqAPxrOCxXDLZ42jHsOKqCpbAnzIk+vpCXDcvKRmTgtY7n1rWe+375KJeQpV0t
N8S6WD7ORnbeOpVakVNe/Gocru3YnDwNGXS7RRYXLX+2/jZlQY/fKvoumDMDbeug8ybx8EIkFWzb
/nQQX4tIAYgVEG40egPRUEJJietouLj7M5zsEZtq7d5qSceUtnQ8c7vzUMR1/jzWL6T8w8d/xsNB
iOZLSBBlHa8jHY4hHd0hkVA2aymLCibpcN6c5a0LWie2FhEVCvNDYSeiSzM3F7LJP2ufvdZhlEW6
JLdlovuZxwehKDZl9pyj4iLydtjRdgXO9ApC0owcL6sWlMwDZ1LXUQDd5+LV59Pl2MuyzTXv76PF
RDHT+M5qRbTYYkD5z+Nbw8umx8Gc/BMjdC7CUuNmBomRz6OFIWMyxJbt8e0R85LaKW8BD78dW2IS
0OoiaLA53s/pFhYfohuc2O0kMpYJD2Ug+OtcI9ec8T1ViT+K+auCjH42+mZJjr2KADLbwvnxn685
di8cr0pZA5fbMBz4Y/HDuhSZRe0m9s/N/vfBard8cPhT1zpOAgKgm9Zl+1j3sKjIoL1Uzz1GDLEF
W4XA/NTVhvJZX16PpT8u/PhXOzhLMo3DHPt1dHcYo3J/BqbGVR5ffdzZ8bJRmz5pljLRDqjEq662
HGh7/VTLPg6MXV6E9J63uVFJx2nqQ1EKQQTDWNpBoDtpf/nx0UEDnKttI4TQY/S6eYVooNzqI7Rc
eQl1CtZ9s9j4OjsSv66bF7824xliyHhqg6/wyhACnfuPNkxzDLaSTstVL0XgFsdVV5Z9zzx3yxiD
iI7EFozaeR8DHX6UhL8bwD2ZFm9sMiUwCmwIn1iZYbov5spBVGkJEWSs/ehbK0dl089MDw5ePfoj
LF6Uw9d5OOV1YXx7PotOnNHQuSSmHlEv8p0qiRbm5nBMse/4mNE1iOJYbWFPoEW2VhhjN7Ze7981
7KqsXqVrAPrv6s9Fs5sMqBHfZh4+yt10ONHytZma5zZEP2X57pdYWXc/ze3cvDmbea177NpuGtR7
BxbfmTFTYu+YAqXjPt+igNy64QbhgrIyw0ODjoCUq2u/n0S6n7CQKHI7Lo+M6jwx9qP2nbQCA+c2
T+jvciv9yUd5Ww7gHK9gBHJEksdTlgZlI+1sY8yYlNnabogI/WSBOVmIWuHvNqBFoZ0vswqTtcTJ
OJx5uUxbzDf53lthWAQCiVzQ+hlkkOGcOjKlyAAoys64eWsokEoBGt0XaWg1P21kQyX32J7CiecI
kzRIJWCHYLX4Ur6uNX7tS9FBjOGisLuYgmMFugRd1d01KheFgV6uj4MNdfjade/G3U+uQRAWim6P
nbLKOJz9+37EThtmWFO/N/S51/Wd626PandVI/Il4HLW6TgZh+PSy7bGs5cBAFuS/XvXbeDIjOBU
Qwm+KNRPo5Ki1AdjQHFq89Ind9s24+OBOKUMJS8QmeNFyvV+kHUY20ahpwF7A1Z7y79CdWhMVQXX
Vjbdx0ZNnXiRWu9RTwfOBQeXzJBcOY9yLvy5e+mCsD7xsdZpgKlKsUGpO53aBuJxPiYODbaij5V3
hwMpcTQmlS6YDXFWfnWeh6DHkbGwm3H8B7/jZ6tHXiukKC88cqasdf3XIzITZrFPoJhkx0sDhdIZ
sqLnfRL3RTcstWXwbg9yuxy7q5XmQXCd2fLdOKVGCmFBpjlcT51HMrlCVpt7fjwuEYq85MdhniwX
pYheQyFCxwHBmi8cuzayUWUdFdgLDghv8YoZuEln11tuNdPTuGAA+0CxRvsaWK+66WVmO2cFynA6
MoFBLLs7hZyXRNj5R0XgUQj39HkFAJTgnMFN2Byoh+he590JKhf0bRkqflWw+aKK0JkUrFfStfDo
SK+TOuyebZc/N6v/fjwI4Xs6F4a8Hb7PAtwTdyJvwuWxHyaY1RYPuHTn6kVLAwe2Rxh9SbPeH6u8
K2HfI6AwycRsL8d07c8DXXIyS+gtoR9wvylsdVUQFLtjPW4ulo8kssW61B1KD244zkhGsQcDhd1A
ETXs74GJh2b7HoXvPzGOSGtmJvEq5hxRGJDt13qPQBup0JaAqZ7JEUhAAwp4JvEgUIT3LcMfzcrC
7AgRjkN4/KuqMHQjiGj182a0xlml0GkX0QZT64/nacZWCrnTpkKOGPSsnTnvabikA7cfAzEuVwwG
6cPXwwsGAYxjHThvTL3U/l3rwgwEe2gokOEnfS3vqwbiWv0YIAIPzVvnqAVnAozO42sO/6l3WxPt
MbcQF7vdvmBEpAMKBpjok5CFWksDR4Q/ew205XtUytEQ/KK0uZfh+CHDOcEOHTPP0hmTukka99l2
lu1UK3/KuSGntVoR2uvx7BJJs66uf9SQZFjXVh9nn/IQtWte37ENtvnYFfP+DPTs/9BNZNLjV4cp
8fr5XTrjs9rgzVdeW9jk66N0v5lqdX7eA3qEvk5OnSsfpu2wVmUjp+ywPWQPzQQCvGo36sOfzG1V
6u/uwTkiEXji2bWhRbY7icPoj3Z7HZYIFniGTTxsl+XhSKD8vMXh1AEMwvrpYPsCHEXDFbpTNggk
QFJiltHsXswWvqo9quhrbN1/SXf/yir/tezxWysDqt8QuIBuCrS+CfHDIPiN8LRIWE1/HMOfMdSx
kSUQKAZkK10t970y7QBSkF0WW1d2WUh4avsIDnhdnSPBuhQapF8sV8FW2d6PDUUKf4V565TbxRPr
TyCaPIxB+HdjXX9r7Nmv26dwy+huQyXHgyrRr9Waqo8wn0ATlqnZvQ5d32WQL2sqv0/3hc9Bk7k0
jQ3GiHM94vmhmp8aidOnprmPB2CsRdi0UaEJAg3P5oWyrDsKmZ+0xCzHEzKhWIVzXHEM7dEWJOzQ
V4LJMFNbNBj2lDQ1ecHRXdIo+rbA3xSmmr8cYfFWqb8petK98vTPytRxr47thoCfQKzH4Ke9Bvsv
RfAIuYo3Vn2Z2gbHrOoQoVsMOV2/B8DWoKNirSzksPv1Ikf4mdp6/lhi9rr1eMQ7DbglIG5BN78H
fSvrQkS1bBzPFuLIcVnF6Vh5m0xnRI/JMoVtynr/6nfr9Dd34+xX+29340Gq3kW/uYua26934/eI
ejfw4FLUY6ba+zG7k0kILU8bUyxhmj0SKJQktgo6mKClPh+GY7DD8+yrIBWmfaht/dZZy1+n7Djb
rRXpkx/JHKJnX0xbpaHdGYR7oI84VZBAdNGLPS2aE4lW+FZEqBPGlKQBuAv7Q51tA3Fst1iqv2EX
HCqLv90uOMbEQXURVUrP/Y39oUPd8MWTdaYBN4K+CH5V9+CY3U108xUcqSkb6yETvLzv0K6F8Bjx
BWYWVrgmuMMjgNt9yLEUXajBDAraxKunPWABxXOGpZYGP+6BwSZLlMBOWOLxHLbgGHBoEaO3DAYG
QJJJ/EW90BpcsJD++M+G5PfKPAYy4A6J5wL0ghI9KBu/Lque7A0ZcOOnh4sKjZzSaoGDNPDKMcSZ
ACgtSCkrCO2Qi4maF20xEy+mFxlprU//+WqAVP++y3A54KSAxQm+Bbbab9QUXaOtgpHGTcFa+DZH
rCpqMLGaeNhj6BJyaoXeAHSgHDZDI6/yE3cwJpc98zMorT5GNmkvTknuN1YC15hsjFkMDdoAm/Vc
ui4mnrp446LujtSzbOo/FEcI3NvRDWkqoqfdgSLzDEdMrjrCo0ViZqrc4CsKbnBuhyE02Txv8ZFb
HNGeVQLJCcr5Ca0ZfyVuXKvC9hiQdVsk9tYCatg/+Tj+IdCVsLvaY8lStsN6jHsywceh09ELvzYu
8sA6WtDSwapE7inwHq9z3lixYD8g8PSMk3P9metOToaA7OPw42J3M4Qidh/L8KTWBum8D1e1bMiO
2ftxXsYacbpcAWlgvqjJtZlgWTddlGNdXg6M0d70WLjh7XhAB8hAl/q5FIhHVsw9aVrmZFxaIp4W
I8HzdOPBiV5by85WUOwSYD57sr+ALlPiSqwVRm8PiZjm+s4aZb6Z6aJdJDZSqU9HInbgOv3i3m8c
mYTugOusJY6I0PV31vi3yfW+OF5Vp00ArFRxdga1luZDV7Y595apaASqzoyKnE3VG/ML7WIljxB4
FSRrZ/ejB05862xDbmNXP45s9eI+zKlvmmeNDwNF1Kz3mwHUJzY05u7QEvWhvE8wLLMB/Wb0LlUL
9RoKTntW7vfEwCDg4AYm4VhZrx1C/YVsr4wiAtxXCwE3pKCw0qm/wDeB67g+KoYIzVhnUGGqm2Bz
0i6WzheF9jUX+UBS2goh+KNnYLsJ+HT56ohE8zohw5KMuw9oMQAvFtWgEtqNdozZup8OX+KD9Y49
yr8dJrcJMGYXY49+Bk+kxMd970bAcMrhGmoLcJwq4IgFbfnErPo1qJchdrpGgi1ab3EQmGdmTHAh
oNPLnqNdEOUWT3vjGWOCYX8t5Gugd8WK0Cg+vJQWyNg2YG7HzU5qCdJ65XlgovXihUt4c78dQWZt
JdaiJCJpJHdHuG3GJlWwrQ4wRt5Xzz9x6z3/bO1NnmFo3NHHLjICQSbHb7utIJMU8Qy55sOBYMrw
w4CwPPH2+MXb00ZYlSWxFO9jrSt8mwhp0U9BcuAqzVqfJ1ku51nIl6hq3BwEXegnjHzOth2Pmlzr
nisX1a8dULd2cuMgIarS9eVFV+OFY7ZSvpDmeyc3Ky+ZJrdyo7kOG3PduQ0HWGB1cM2BC07t2CXC
BCY/skcMmHRie5XlkXFjvi9NA8KBesKwMGGGfI7SuZqR2dZXQFgsY1rOyFCg8NXtOdFxhvsSA1WF
RCrwTxSXwR1VfHoncsLQOIPU1TWO1++9F1t+ZCgcARNC3CEfSPSG3PXc7jCC4NHTILwtDfqyydUQ
fTncwNzCQnQ1IFhIYufeMGPu/cS78+TXBYio6uSPK55uZOHjvEcqwDQgiBUPxNIdtUxHsOCBckcX
UJjxEJGbJBBWxeGHz27CGVhU5bRg00XRJdxjFTTF9snKfEhzBg8Rnx4hrPbjgBntff/OcPEsHDG4
1l+rzFnOx63r3UrUsuxPIUdDq83EWZTrz90FOi+5qvlRfSzlY8jHD5SBpyzU9TsIMadj1x6R4XFi
mIHhsZAgxT5d3VxbGLyBzqPbkQi6Q/3ZcflWUOl9zChzFv/Z55G96vRrZEVQb0KnOwV9xI8Adf3q
gp3ejVrag1YLagC59W5BurDG8A0kp5Pw/6qfuLvLoS2UTNKWaQq4aYfwK+ThIkB/hdtWKCNnMGUC
MLtwbfhzbObQKLwARnqb6zu/Vp8WChHwQN1LJN633XKPmH+RmWq4HdBRiClUly2EfYwIIjtIFoJV
/nYctL56aZopSvYEFNjZFOPQY2GQOM/BMp5JPyUlD8fsWJXAUmHcrUNMJMFm36G7YF9nK2wLsq5l
fKR5PRRR4e4z0UhopjTBmaIzLnHpu92s5HbAUOvqwXVua0qIuFuJfuk69RbV4duRkDk9cCEJW/sT
JT5ysBVwD6as8gREbBvaWU7izxWq6xSUiqE7z84yA+GxCoqMIoUMg4FGRrq7qP1puNr6jHYy/bOI
8t9/uhJgrvmBaEetjMs6wDzjvTDQzujxCGrrfCxHLV3AUCM427yw92AY6a1OQRSfnv9mz/xbMI4t
g6ZuZIAeAqHo9/GNJDJOq1oWgHmEStWR4dIWs7um+MDtj73Thssfi23+hMR9hHiTXzXuB5kRLGRd
AmzZOWd/c1n/Hr1hXAvUhCmkV8MALYe/7uQe7HBQ8RY/lSgnJVFlZejxfXW9FQjksVP25B7haIJJ
bnOuZAWFFUrn/G8uw/+Vs4vMi0DYGLGe66PGC/rhb1FkVIUbJsIDAB4Jj4quuaMcFCUbDT4CHTrd
DpUcUQfrEKiUKmJxP3t7fQZ+Dskl5lZWifZIvLO/j6joePW2krNDw09W6Pcnt/pmWbLJDYbEdnsT
a4v9Qd7KJsiUTiTVX8odoLEM8ISRlaiZDc/+TN+QuAJSuoNwHXZdINA8g6HqaHO/n0Kg/oSz69KR
4Z4tp5pP5p4BSsVw4v46obRZG/u0zADxV0t78ebV3oWU5m1GT0A69lGQ8sDCO4BsHCfW7BAvl0iC
NXAOSVBaQH/Zlkf6wwSTn0MR7dPaOW8h+9J7Fvt5hhYx9LHo+fNq9eykxxDINC4M0OYnSCcgJRDO
F4ywefyZpwZ90YKzEeu9pkysNelXNOz8rJmRyUZmT9u4rc2z1EDlkAK98gZP5bC66Eyqdufr4qQG
KBfDfRunQQeHtHPwSr8j4rjVDc971Dw0YqMCv0CMR3iZH6U1XiJeQqz2s77sQyOgCG50BY5/2Iah
Zq9epb60vft0ZMk/j+iwfBhBvu7gDKDq7xbmyeyW9IgAj7JvBPYhW2FlV2CFVhl4iRX8hM2PU8Wq
ExvQ3YozdRy7PcGFJhPs2x7gHymbvds8La5DaVi2IFCZZyzE8W3cv3F3hHjleJqATE26vj8O5FEB
PS5b+TpDF1OZaoHijZLu/XF9c8A+PPSKHCjlXqZVYdT/r0El4oDiG4A14dkYUW//dnxDdKxtSydo
yvaqhufzz1vzB0hd73zfNs6+QsfSHq7iKDMPEWoCx2Y7rhLiyN/p6t3EpMJPaFT6NV5ZIs0A2vL3
/3zc/41RgdMegM8BtXiMo4ay+G+YUtkHtW3pxUlRjUK2sRsaqjzk5/5wjUZ2WoMZCeRR3fLmZzPt
AMXuXOmeK9HJfabzsGVVUL4eJ2bYlmvklWP+E1IFPBx0Permu5XYS+ZTpB8Gt38rQWc6CrWoz/4d
2vKbIsNuwdzdsvsQ2gtC1/29DWCKrH72vS74WcJuWoToFfEfMURwyz1dQ93aHa30gOVB0yz0imBv
Iu5jU44o2+z1IsvQN4WAK/3PT9vZn+YvwAisKvog0A2BAgVQvN86B4JW9As4VH7KSvHmoq4GHhds
SnhUyIccGNF6P6HyzxcAPUe+yTkKMc3Ol8DKbBqGtgfpOcFmPHeoJxftjz1/OhzEAb8eVcwhUE+6
4pgxsKPxRyh4lAAgd4JQEONFFEgof6N5AKhhx01/uTtAPgBDgMLvQBe6FX71YGjGNzMD3wL8gtZH
p+OIEp/Q52ErQUUg5gfVSOzQ53pnR2ACu7yY6uDJV+4AFvSFjX33otc3PxBvIdT1rmJep+eRjicb
TOLzDNmU6/E/ppcAfIIUyZnKBa/+6NCW+EBkulPqbmC82vZwW9veu9gXsHWD+8C3eoibRn9a7ZLP
Vek/twuK12QtIr8xmXtnUJMCtbThSW9wykjnn2qmRF52zvMCb4trLqcYvBIvWRYL3RUW284KEMFG
ljljToNcWqOwg7rIq/DuUI9H9XSFn1vLIG0NIa92cxeRCc/dGrfTFOiHyN0RchtDO31U3MuqLG8C
vWpJZKFBxpbWN+ItT67fs6KU9RWNZ+wkAh6k5ZKO1HixFUp+NlZzV4NMmJJWrLgqzyTIyO1Uov0R
PTZuk1oNpFWRJyDtLhrbuoxWe8KAD6hffOpCU0xAT+vouXYxUQcMWROU8EPbQwPZjQlAGklL0G8a
ZCNQhv/msDUP3fnHBuPrrnPaRYCaK/QygoCsE27/CC3rlbPwoZqzQGNrOgu6DsmNcRc84wCFSwEG
6YQdiKmp4B3Fqp2eeiuwwGJYMRyQxShVoW3VuvXGeVB1e6olRP/TbaTAbmS8cX4yrbl01p9Td5Zd
jxKoav8IJTRkB/gc9OJ9RvE9r4L+HcSJqErNm9OgQQuAGZq1uhdMT004IciO3zEFHc2w6NgmjGbD
4BWVCO7GK/0xe869vYKho4bHCtRjGRIcxBMuNbbJXaNTibC+97/t0gaODWLTluSkQzGzceM7w++i
4bMGOpnUM2ajWnbqsDkN1nx/ji37tGDen/bFuUe8v4VdrMnyI9AD6s03iKAndAsSX0JII6IntFaC
mwaO/OYypCQET3P5wDeOIsL27d9AkuzQ/xBltsZk5D1yvkeX4i00zr2Z8BjnJUeFD6rT1gmPGH12
4FWBlo/aVn0mvrnfJtTTSNtl0GAElyuI7pjsbqSeryhcoY7uX5WjQXvGBCnpfniyTa05+NrOVVaK
b4tCp7fbnI1A62YTPW72gASUosTq6ZfVHQGaDS7IE8t5oFWq/PIuGEHnr9YHn06nNvI+lajz2HV7
xWV9Mc387OFu27JNRPPYcpP00vuEOTqfLeUCjApPQod+vFFaMLFc+3VEHDqgURd9s0lTuhknfd4o
97T6SODpdC9R21jD7YJmrJz4NkWtnRa2MJjt3J/srvzcQhwVJTl9QU04oxXQWq9BbCmX6iRKksxj
nUZUPhuRgwR089o1V230xChUrsJHyzIPWpfJoD6DJZa4nnhuhJOstPliu9aND+zaA0QrwXtDY0m3
VvfUUo/DNjyUVv8FOh9QJmuTZUXFzO36y+qLouz7B9qi/iowTMtaQCl5qsvyvmeoM4ekkDIXtX2r
QuehbpunTVTvq18+Rv2c1bad+pEV70V8NAvCkKDh2EZgXOZNLUFsrM5VBGdijW7GpkdDT1bzFI31
H81APqLa62LXnp71EF3X6AYFwsymfkrFiyB56/CMLO9O9Z1Ub9e+F3E9qwyMaJSC3dR+qUP/qWfp
A12+4tLRXn4aHIDdb7P7VvYmboMfwtVpD7ixZadtGpJhFiAagAUP5HW4AdxPt3aOw7upVklEX2zI
0In70jzT8U97eLTRBm7Re2bhyE/mjIpNPlTgSkFLvTTtUxNgvIrY7Sea7IH1RoDnEKqUs8iijad0
Gl9m4G/93DzINfh/xJ3XctxI1q2fCH/Am1sA5UnRiqL6BiGJIrz3ePrzIdkzoqr5q87MuTgxMR09
Q7Ky0u3cZq21IX87ACF3XVecAuekNsdWKdEZgOUNOm6uYhIDqWtXoad01c3UHhsudIWojQXuWAcs
mQ7fu9C4t5bu1Orh1o8mx+2Dk80OIXO3GTsLIjIwP/1u0X5MUr+fhubeMKd9a6nezJcb9eoElegY
rsU1sHmSMlzZKFIV4WvtwCqIr5ba8ZVBcfOm8yHfb23rq95UWzsE4gPZwTFUEGSrQv+nVov9wWgh
INCVULV2WQE+wkIGhw7YcnAbBdfkoPa1Uqeuml4l805W8PTt6rbXc5gd8rY1GnKe34dKvZqK5qCR
8ETlDo+DNWjS4zTtamgiJdQvb7Qy23fIHZDb5hXXd0kwlVtCuQNM9V1NnVpSFj+xW7ePOqIHCOTg
5XTXkA5WId+rxpeE4otEaXQcDnJMo9PgtaxPzmpJAp5QrfMs+2VSO089KirRn44Qcwr+SkNdt6Mq
aZg/es08tHZ5Inh25eZJiWwCuBbK+Y0ykhEHa2kuu2j+0sUbuk5utIDO3LF8sKZXg+RXpNL9dSHD
othfYgdn1Ag2UBkfe74iPKbQ7XIZcAeJlbK91ym6SyA7JlJsoE03s1J8DuX5oZFBVzoSBUWjORrD
chxBwYMh5I6RMsw8XW72Up1E4B+r2UUHoUz7rZbWO6Whvyf9UXWbhidIhCnD124JVFe14PYX1XgK
5OxG1tQfJul6Wav2zazzOGf+4vC8oJCYO6eg5B5pFg0E9dsqSn9MaOeC9+iA8xTWU2rRUdGZFJm+
5LpevugypKCwKHxdZT699WV0ys9W2h+VyfQkNX1YYtLRUMU8RUlu1ac8oQutdL90NEcI6MWICqRf
xc2DroS3jTym5Cr1l1JJCOeDGTeew7y06dUgW3utTO778bpXNC/SPg/mSzUUJ1WqAfuu9Hha5klr
Uhi/xgQ4WR3b4ktfoP8xkLctVF7ObUuibU7Lb9qgbIPZ/NrYpg95ROO4Sns1Te/C4WZYkpNNQZNO
6HvK1beRrlPhzbYlMJJcc24V/tT+alnGJsWeOXLvRScQddexlu5Mlj4N6tsQkpBECaReys+p3V1B
415FwIzvdWd/rwPa9C5lfDLb4TiEMwWWyD6pGZ4OXtNCktbYwONX7inAe0qQyV8XEPRAQnHbhqLv
7xJ9r/AGjU5KO3Ylnr1GlbEtifK9yxCkBLvmJXrR4AdEGqBBH4qi/A1kIACtPjhOThYcQ4t/S+bB
Qjy1aK7Gzh6wHWNxqkyiauhw8yGFSALoJ6z3qhRID409La609NOxqpvw0TTzfqdldkVneH5qwiW6
sbv5OORzSL+LTiUhnRW8RfwwMBz66RYTINr1f0ZlKZ8q9IDct19O5p9mXA7+AORnW+dL+mhaKQ+w
PWVHpw5VEAaKtsEzLq/awEa11jw1c1g8zYWTHbm8pBTHPH+Sx76DZVRN/hhk1SEwoGJNg2Fum6qj
RfP6K43S9hvIxsVOfMBELhcDsVj7cVryJyvBoLWSrBzFT7W15FuOhNfip04CclvKPeJW1UzBywVf
nFLdpGNNPViHWpaZrUeOctwnGh5F8HUO5u+tzLcvVHeF2ldlfNDah8zM75N4UbkOko/8a0VSdt5T
NxpD0jnzgMMPa1EZsx/JFYocd1ECZDwxq505ZBlP1rAdW+NYKt22sBtfH7QH21o0Fy4CpWCqWs8J
qDMqW/GXsX0hdXyUp+Ihsukuk/RY0mlckbSvcwI7D8ADco/SstOl5afNS7v+V2lqL62oTYz2sK3l
FHJDhazKvImVed+A9wKj1fBlsz08znGbIeBoFHno232O7qly05qzn43TNi5lynFR+NnR2m2vtpui
sfexFdzXiMnBzF+OQ3kT9NO4QySEODgJQVWEu25BjU/N/4rkbdAvyKiCTotoIZfJaN/YpRcsMq6e
SqmlAqVJzx5Qr8qdY49ekyCpgqRxEh0HVQK+ZYZfrcgCddyA+dfb2C/Gjr4T9vJpTpOv2JyjMxZ3
Wm5WBLhOtAJ3gW9howqKCkuz7cBBxTrWtiyjWwO8vIx2SDy0ZMEr85oqJpA9St39aJMllfrkKEdf
zMbm5acmtbKzfvQyRVstda4m+0Y1y5Ml1bel03EsymXXyZqvtyAgGxW0bGU1u2yZtjUlZh8XHv6l
Cym42Daz/bPAPXDqhJjzgJTMfZLb1zJ8MSk1nlLYFvUItLcct6NqXjWG5s+jgfYJ6sVy96DXt5H1
UvGhYaX/pLrsTgGky9jaE/B+Lop8qyZGsM1TaTeFJCTGrN5YUrxXVc3roM166ZxPfJPlyUCypZHr
n2rTsdhWEqB7cOeMiJtHM++tpnOhQwO8cBJRsuJBQ5vn0xiDPjCCPN+UWvWMFEu7AYt7C8ULnOsm
sOH7mT1t7tG1ddE/RUSjITBp75c5vNIkIKlTHX22jNKbq/YIwy70iiRRdtUT5EX9iMxRoRblp7hX
UzeONnmqOteSiY2owRFegxa57es7zVySgzGj9tPB/oDl7Iu6nqmaC3mADPVh1TwpUhV7Cx0Ud53S
xTulMLdSlUcHSwW/oxbZvKe6ohJJ+mBX78tOKmd4Z1aHKRp3thrVx7ScrwV+dVnLFJK5fAniPD9l
tjS4Qajpm6awx+twDI6zlhB/DE3gW6kqfwISa3rR0gZfa3CGh1yRwpOcaZ6BRxXvUBAq3Fwz6uux
p+1gY2f8E7oFmlJSJR1RIaM1HrGrC+v9AQ2hYhcqVb2v8+Y0z3VwqgfrpFBBIWaj/E26Sdt1tayd
1N7m3YaOviW5NuwjZR5cqjflfrB1RHdL60tulMmtM5D0hUl3a2vOzzRSTr2m0021xz8f4li7knKe
xTjV70YFP6gftGEvgMtDNmi7pghPYk17dZsUtVvlWrPpdV0lp7/MwKN1IBdkmd2qWzmP6BuVNiJU
Tum9gdZFHtNu+7000FKCsKGEsyB9K1r7rpiDFwW+A5VJkI9LKP9cwuIB38SgUSBLWQHO3sxkWkqq
AGt5WJtLFZs2fhZ0FJEIFQAGy/HlWALH0eFc6hZV0/W30S36lGWBtAlMAkSNXMLbX8D4JrkzaRsT
3UPAX1nuJ6nzdRx03BT4ysOKYRt6o938yAWjIdUUfynz4a2yJsfkEcJoBis/LMExznKuYTqcBkfb
Zxq4UrmEBiHXyCu1jGSDzhecjrYB7AoooLsC5eis5Tk9cvZNTIsNSzqEjtRuamTGtlJufxagJpGg
zpHncGf4776A6SJbSJEhT3cOogSuEal7bDXl93W+Vhf8VIu0OE2K/gZuFvV5U5p+WslIXIiUQRrz
cWJwAdIQcIVfiUIx8zK3PIS1aMO0AqLEJ6uLLFGJHDbieyVqIT3K4XRtdAYHb8X82w5lF8IrscAg
1XJS6RBvKBftYrW5432iJvYGuBC/EimQOxYblKu9wrylFZ4FsaTGwE2etVIVYgAwwOJ83aFmlCVV
4Vdm9gXdJahQdBkc1hy/qPSXmrwfo6jZxuPB6MN4N00/urVCoFBzeGOH0K5kNWGpYhxEZnOtqVYK
4C8Vhluqp/oGID6qDSP+81pWCNXwq5q3OwHAsGCqUSCVSdYhS+Sgb25P6dECMuxTt0ddzpJvg9wW
UFipmTOfOueEmZKS9JCuTq2FgzK2zwKR0PbK09Iup8Sp8zeMQroWaGJoVq5qtl8EzWVZ7k0zWa7X
Eq2YosjVqk3l8DvyTtgnUQkIp/qBTIQpMDAIl70MCdZfrFioOc1ujOuNAPAKBIjItodwH7QBET2B
0BUIAlGtmR1aLTUtQYwjbwTNSkBIJMD70BJID1qAYTxJIUyrHMm3R+NJkkjRCySxWG7BKQisZR/m
y8GUdNPNbdkEQ+lsRUEaJT62FLCpj8YjNalMRbltkIj9+hxZWHWCh095WRQ7RA3sjZcjLa9mEBck
vKTHwWnf2BBFk0iEi6S9C9w7oI7QzFVfqh3uba0j7bHykGRq+WFIZT8A/jRgRgjEkJmLMsuF4t9S
8VnLRDYnpbSLcZtr8L9XeImgfQYrZqYoosMg835Wdo4HsX5qZ2ifkR3EAq7ZdTLRdEij5CRAhsTE
ngZR/IZ0fiOQ6aKiPREs1QYhbFRRJOkr3VVIT3viPETVxuIAAm0fFFI40u6tsmeqlReFtT98aWOo
0KKWKMpfplxiCPLdKMFUyXeNHab7GJ0NDgzntiHG2Il9mHoQNU38KIwDekq4dT156kbi1MnFfo6a
l7YjJtZjcnpqeyP4Pc1AZX8tsFVTflqWsttmdXiKxhm+HIwej8a2e7E9GTk6SD/get8eYU2FhG2P
ztv1Nyp89gndCg01DM8BuRKmoUQ9JRxdo63umgpbpCJHeL80dNzNMNNvSBtR00onOJXRXhSDnKl9
QQ3W8FbwUuk4j3JvPNqxtQ3bHFd4xael1jC7UjpB9pkBX6/ElWAsW4BcfCaFEqruIDtX7E0xg5+X
8xRVOgzKv02bYPJJvMQ2/cY3SdbjGysxYoglZcMOYyuMvN40tZu1VrsTB76pefeX6EZ8ehBDITWG
dECl3KTAPJBBVpPhJSz1r2NoSh46d9eimJIk832jjznLUH5XtOVTlVdfFZJWkdM8lxHo8FgFKGAo
ySlItQdtyKO9rEP9b8PKl+SqOtQA194IBHUeEfC2W3G/xQWT8aAOKi6nOENySEi/ujM0TOy3Db5f
H6rXVqFRbVD1v/rQTEk5o2PIdlSgoFZ+WQdZCL1NRC1WxqGA9AszIY45GhS+HECbRb73k0CeReAt
/N6qaJuO6gvPrVV7cX0d5ECE0HDFiVsfJXO60c1hI0iSQ2ZCdQLajKiCYW8RpKk8YfLSItdBppnQ
2jjC4G+Xfd1ElMj1aEvBIPXnob4S1I4Vh7Cjivi1Wh351IaVupKopkF5Ha3P9dCQYmiMH7rUWZyE
/q/GjreFaapbnRvt6qA8ySpTVozstHGV2Sw83VFL1AZNUIBauIVsS9qxzEi5pZOxW6Xa395Acf3F
JUQ5YTOl6o2AV0nzjmL23gnL8o3gkg/64iJPKVO9WPxuBTcmMUe8QSnRm1aKX6B9y/tl13Rp/EZ0
0JQ49cN8m64kWdQZSLtz3VjP76JAJ4rAwlwIkyf2RYXlsdGa+ij2P0/DFwlx5TfnV2CvNBOcrfq1
MFH4El5j1wF0U2GDgcyyPomJiLLs+hiii3aogJqAwIh/mqYBKopu0fISfO5XFGVN6nvqw/K6bWtX
AP+SIIJiVJDCg+AkzL94kOTU3FehcxSXJFINcBLwqFhtmOq2gpBvQc2mXIvYokafmvDzpDsqKvdx
GX/pJTnY6kA6hYuQpgavVyTtpJhS84rhfzNSGrCRcZZrd5C47OiqceBznJoQfLQrVkkcToFiygpU
hWSyMse+2QuXUqB2xyJ8jo3+VTwzwuoknXMng9x4e30AaHVUsFKab/BMvcHobOVHkoSkuVDRXBxz
myzEuSu+Jtbi5wIrKl41sYMCymBm0fciJOUo3l55MjDy5ie89Ptfj3EX2P7cxghrNGRbrWbcC/KO
tkLJzPQvOIqeRcu57dI7pOJXrvZKVTVi/WomZCLKB97YFkuy1Uv9erWRVhtCsG8mcFgJfysw0OAa
3CJMjinpB7RYvw6Q7nY597hW5mIv1iqpBmR0puAgLvpADg27CcgX1l7hZpFOWbxIgc6vYA+Bbmwm
4vYp7IO/icrl0HtovnwWQBOBQcxKsm9mY9wo9G8+IgNEbiTuHQS54A+Gc7xVqtFChNvxbU06jYl6
P8PsF6bNWPGogl0oXpfM6Ej03qQrY1tA3+yKjQYL/GIlSbSRrRykHVSbKFfcMcrQCAsNFLrW2nfT
kymWJy+G1d1Z2Bo9Vx1Iorz7wNpb/H/pIG4YWM5qo/7oK+BLYRA/aVJyUIaE7FpGy7tC0wtPnAyB
kbMUKH+R5mCn1gU2M1ZFtsbbpI02guW84m6WAW8nbpP7No0+66WPwjEpmhX6QoMJGPp5sJMgcaAP
HNzUK0p8hcQJd8EGAbEATEfxdxMP2WdmGhwN3TwYxvTYLkmHO8DXNIP2y0zUrfYrzQgMdK5K4Fdp
FqvW6m5ogDlL5Q+t07o7awxWhhpWMrTB1Rd2+AnhhA0txjMQ5XHHIXgRUAvBkhALYg3BFcka8kzp
8zL2414dgAVUa6gBmvcq1hOO3wrfFZw9cdCEzINAoDgq3L/cChc3nLLga7jARmmWHUIb1Laa/qfA
efbRyp8NQLZrchHtak2+NS2yp4kRUSpozKsZea064KyWsrprq/IqneV4Q3dVv10RUuuUta6CqTN0
b6TAroOqFtbWo4Fkxs4KOk+st+70T0OL5vr6pq2XRMAWhZdUhI/6KnAWK42EuMFf4mQI10AsgnC0
uzVqEzdtLo17OzBNgQkSbxtZPTLTfyOTVCN6NavyWfwkmMnCz1lKYaNW9rxQwUYYtWbNdC5o/nqT
TNjS0ErRMY+11T3ISrRLkEMXCKamkMGXNP2rVOKGzsYKAQ363ThmFZoOSbulEMAVBjS8YuveLNjK
0LZ72j/32XKSZPWq7udiK9CaQ0NZXF0XK2ex3hz7cbLJHHQZsel8K+IAJ0WJdqwLGt2tN1DY8MTK
403dvbl9bdxfS23QQl+AkomuyRUB3pWZ5J+ClWcloCa6mjwFBiUp01z59b0cA0CE0Tgq5h0Qqucy
7a7IA7xh1ig3PteBsUNGmxBSLn1hHbq++S52Ts3HezSQ9ppSW9xTfDEBCV3pV85S6pAftJ/CrxJm
R/gRSWc6vll0n8qWwsO86pvh6QtsLgpNyGmM8OVXQqkglxiwgcEaFW9gMoHC7oaVgCvXJxHXigMv
HrCiDG/tsNoEhvwUO2PlLU/i1I/LSpOn5a43ZfqbQRiB2wZdsflcT5LqNuv5SSvCXTKwu1TLd8Gg
ATdLgNPErfxlDOxX8WpASZPo80Udw0azW0TuAqgeyPlt4BR/LQVEgLjrnFvKICEwQgHklnN6x1fL
dWx29xz5is7ur83KBZcJHsU+zqkJfwJO4jCf8FToXrimN4LBwqMGUivWLh63fdnTyBdT0/cSdMWC
FBaSu+JgCLSu0gRHNQVUEM3PSzhjS+CY7unudFescZGatbKbZGh2rVMdJftRy5InM2ojT66onomx
yiRD3Bf5S69ZOaNTy8eInR46+bWRkN1G0/LN9Iv/u3ZCPNfEcs1yb6xmUJKkxJcG/VlKTtIo10dh
MWldBfk53iWLrG4DnYRjj9gkR5l56hjO1VSIzVr/JVljgWllVlSIdY3UvBo9fMhRjX4zF7IKe4Ja
xxttV7x2/ZyV5CHSVxKS16B5ioNsKkexcMKVnHsULAK5ovih0qyRapWYLV0gyIlDcgDaj+0NJq2g
DwgVO9Tpr1I1gYFisP4hT7YBZsLGXgblNG+l4WEgfCKLWySbzhikLaJ6j+FQ1Sf6ed7bi0zzb+F6
EFESt/StWyL3SiEGV1PYcXHoxfdLjCrETSRAsVOdXFTUPgfVJqc/9a2xSsUlnf4zXNKvyG4p9/G4
CydneIuiDLO8m5bkmNkm0PJVGWgEpUSYB/ExbfSWhzXLXAPHwQQ4RVk+0LwambeNteTdNlrcJeq+
Ll0GqsFcKqrcnS9HgDunkMKGXd0LHQJChfFkZCRXxWaZEnAZpa2I1LHTAnXaJ8Skg2PfpLp1Ld5b
mIuE/YKUAR181DOvWbTHWo8/R636GsnGSZhxETNbcwxoPgZaIMxHaan5xoqWU5YQmaQ2s4CSi5p/
Kt02BnkehOnuDJ0NyQpabmYV76SJhv9KUp5qauy8vMiiAbl2y4Q3Rtt0BVRXq3qKCsXY5Eq8iwY+
OexJ+eTUNYU/ZtnD0XZI7RtgOCb88r2k5RA0hvY+6awH0lQsDfFqhrT9TbdCvuq02jvaAMuZAlVe
F+0hITW28Ba3tAfytQx4kppChyy0xfT7FAk9bUR7UIn6nYLC1dZC5MlHrP5ogCugjShCpE3OtRwp
mWr2UMEVIcmnWibNAaz2NqvqYEvh+Js06da2Vcn0F9a+sHkF8jH5HtAtwYeM/dUymr1RqPlxAAPT
10gDpVJabPvmBCHtRMiFubMT+gaq001YAr5G/W0XpQnl2dyTm6R2IzoR7BKN6yWZRu8ret/79ewt
ST8CCKBrSQClZ677+lQDFTOL9Kg25ICzfqBmDQmql9KQ5C6Qa80OT/acoPSBZMe9HZrWIVman+M4
BwAA0C8Z2/gUhbabzi0KRr20MSybxhITRSytlA4qJ9ELCphsHdIeKromtLEgmkmrq6FcNazS6rbN
ncrr1creJOGmHxGhDGiJXBo0ILQr4w6OSU7gT3ZpKjrV6wgwfGXGTEbTJzuaor1yqJs69+dFOpol
p3qItAfuQ9i+onj7I2q4JYMy0UBx1G+7qX5eAlneDCMSDuIfFRmYsq2wwqpUbotovCXDRMK6116X
GYxhWi2+Jk31IbDkbd4q4OxAqpq9RXOMiK1tc6i0rEwBh3hEtSNU+8MEoDWPqoT31rg1dfuhNSoL
7jAtNhbq490wfqnb/AopUhu8ASj+VpWeKytErcuopk0DLzGy7P4v26m/OWFbbWmaDrwpw9ej2Rfe
aIosRdJn+9ZReyqERkDVjZSDBu5kLKPPzozEFY05sVuRepsWyeJqWgTAN5jxLNG9sSS6JU0VOgBr
PEf56VtohXeUxEEDzvBhaJ3xAHXtBdapnzmIHzRpc2rsKN44oJJh8IyZa7fZUz31A/FCMrkBusP5
QL6wdyg3G6GXdbvkuqPxxy4hzt5oiZ7uo2b9uzrW1hrJDtXLbssf58BeJfgbDty8acy+EmwYu6Vv
niTyrMuISEtTPuuUdLbg9LbA7kh0OQ9a+GIBpriqEg34oD2drLF1nnr1m1NrL8bkaNsojL/H8qRe
xxDs1AX53yeQxsspgBzZQh1CjovUlmaVfmcTe4OPB2RA4JJi5UEbHaKJ+G2xVGdXWNFDTxUAQR14
B9bA6iPf7IMucxBPmZ8QQbQ2HXjHAnGmg14lSMXAcB4bZXDnWhmuFaQhRjhJaaK4dhIBxEeT+cqq
9OeJHM6pGNa8UEuJBMG+2WuD5IeTSfFBzzv7aGnjTb+M1jbGiwIQQsgxlt/ySg09lTZBrpxSWI7K
19SaMigN/YHcWHKa6oFpxHMKehOCpbTaNqJN9DvsAuk2sFprVFDmBWjG0Ib8mMpXpWZrwDkRuu16
ddMa/VMw1cauNZFWglS+Qc0puLLJEemRVR9Gq/pMKm6n6UBvTQOSWh6oJgTjKNz19theJ+TopVab
j6aVd2DCqNzLZDuOjV1AoeEUYtzAWKSnNqabDKQudZs7Aygeg4WonLAClpvDDV0jI6vW34gB/5HM
5O5nueqFt+eC578JpT+i9lLmf/yV/1Vjff02P94ps//97f5/KqdDvX8Hjv+HCuVDmX/LflehFH/x
JkNpKP+jA0Y3oPYZjm2CJvuXcrou/w+MLRD0JK5Q8dBWkPnfMpSKwo+g9KOsrtu2ZToQv/4lnK6g
UEmvK8dBkAC+smFb/4kO5e8UKcOEawjNXsZ4kB5Flv+syUQvab1pBjSlSxbNggw3pNnO0MZHvP49
hQrlVCa0ELjAzFrR87/Q9X8PCrNh1Rqgl5Z6RjAZRkAWTU2uPs7GVd/G3A5jcEljZN2kf44CFcQg
UQoPzThjKPR1jzYuDTRoCuZ2vvUsgfG+lTegHr5IT3CHZ9VvPhG6+Mbtu+2/fZvIe1WWD6f3buAz
zQhF6seyiBg4wnUeCdyC6kL/5Q+npiFDatursKl6tmtmAeQroEOcK3eTvGBQK2qDCXF7Css87yXv
zxO6MJzggrxTMOmbDrqCQqtjI/5socpcULi0bxO53v95nDO6y98H49e8tLODoQ5KYw4d8xqeAfra
r+TkrH1Lw1qIGNsQza61Nu12n9sLA4sT948T+W7gM1UT0L1ctUUMPL+WmUtt3Gh8DVWiPWX6bY7x
d7t7cm59TKnaTe717doR/mI31A+v47vvcabnI+XwtYcKGmFykJ/Mu/KT7iV+eEyvq03vp7fhV3vb
eMW1fWGDPzyx74Zdf/5ugymIIYgwMX0nlj0zvzKAH1/Y2nUF/7TCZwIjeZ4MctgyROdDEaTQwrSA
3B+1Y/p8uXfOx5dfw97qNIrX6Fzz+4zkpc9nRahcPS/byKPr1R4Ipzdsmk15ODYudQ3f8C/McT2e
/5zjr0HPL75WkftKuPgmRLODvgnIB7moZh2LTbGTLrCULk7xzAgAJ+qLYO0gTfPG2YMafdX00E/z
ne4PG6f2ysd1mv9F+1yeDIdkCJlk2oJhfn5f2sJEWrhFvAIeOmG4iY5Kp2wurORHB5JsBn3IeQV5
NM8MQZrHSoe0Gs3Vd4Ovv7afCl/ZB4fYo6XDFpe92dkXhlzP3/neOabqKMoqJA6p+vdZaT36PgbU
YFdXEJgyr0f9NU9vLkzro+v9fpCzpUvy2awbhUE6OipvVchIbr4vbgDnS17nWrS4cwESRXvETG6S
3YXB1w8/m+GqQOVYPIgyPVfOBm+hfCoxGRZXv65fychsEx8NgM/ajnDck/eXbNkHW/jbcGc2RZ0R
aLLW4TpewdS5MY1v//mEHFkFrAGgX1+9pN+3LJMt0vA09XPXPu7V7ST72db0x2380r7Q7ATRpAsX
/IMpvR/QOmOYFjpKBUCd6VWtDid5kE+WfqHh7JkOk3gBfxvi7OCPaZlJ0IbeDn5u+2AKjhT3nhyb
Ru2pT6buwrkXgl1nx+K3Ec8OfhXBPK0Q/ncB/R5W9yjxc09/RETDj/66NNpHD+1vo50dQtVeavrV
MBrE9a31rDR7/ThdRR6krI15hVc2vS6vs+p+Cr3K8zL+8+dD8+EWwqp1YNUiTXBOWzXjBcJtzvgN
gFUGlC9Y5Q/MiLOydv/1+WdPgOH08kyuB4Qz6IVAvV6MGcWwC+7fR6b/t1HOTj6w+pJMzbqKoQ94
zn5FTBwQ9rIH4eLNVAZRMXKNYtPe0oDggq+k/M78/fuIarqzNvJaKeKrt/jeWciMdsobBof85Bro
hxqonUmj5AfKgxZPVC8XoCywF5L/3K9m1r8GPnvTjcCBUriubbCknyXDvFIL44Kb8vHx+DXE2fY1
gaLM+cAQNEf2aU/kpun9nw/gRz7ub7M427s4SqykXIdIroor6Sa7NbZ0tdlI4PtTOEExnqa6v2T8
1w/9xyX/tXRiT9/tWSU3yF6tS4eAzr7YDvtx2x6a3aVhPlw+Yi2ZN0ZWibp+PxqWrs1AMhnG6Am6
+i4ha9hfekQ/eMecVVjkX4OcGSyVhFcdqwwCheBbfMJyeKm3oF/sgq1yQ/+SyRDCO/9YvHcDntms
OC6cxFTE4pm2R1sB+FzSj3yfqS6yFvJR3mRX2SG9z/fWw7jhZb2tHlPDRfDGK/lqeCu53x7GG7BI
WuVBbovoPKvedrtLYczHr8e7b7ruz7ttDmEuLnW2Ls2zVbo426CefDAbwIc9/YrGBdfBBXv6QWjI
ZhgIABiKLpvy2WlGslppnPX1QMNgH8LlWBQLBhq0qfSS//LhGf411PkZRm68D5I1Nhq99Jvq0U+g
uC538Y6y2cbwpuvuSfuWfTK8ameMbvr9z9f20uBnJxtmBv2/hPO06w79dccFMrf66eIOrgbmn2cN
78zBo7ER4fh9ByOnpVeWIc4aSXKEwSKanT2SHIlPigsh1jfuopQ8q695auyDnPmv3AH91xc429C8
oh8wOues8pF8rkff5n216Z4AcXooof9Xp+ffg53LwHZUnCdtvVkyOOM4UW4rarC2Zq5V9wtDfWya
fg11toGa0akptwOBnnntA/TTCZ7+fEIuDXBmliC5Ix+52vVcCZ4HJ3xM0+Lw5yH+l/v9axJnligi
LjfRRsB78edNBGaH7AQMtWNAgcuD+OtV/p9H/HBS6KkoAHnoiHOuXRs3Y5oju0eM2dd0hfgeqeWl
A/fhiX83xJk7UcCCK9p1iHYDeOMQ35e5j6qF+dp68QayDFW42aVN14QC4aa77M58EJMhef5rimde
BdA1eg6WjD96INYHGE/Aok2XxjobZ1M/yz86dPoB1xwIO9X9JYdYWc/dPy78u+HPLvy84I6qwmH0
xg2mZTfsST+5+e1lJ+Dj4/NurLO7rQ9j2zpirKN+VD2o5p59a2wyt/kmu9HGvOTqrEf+D3MzzuKl
oJSj2lzHWzNZmo9eiKu72uualgDEfOGCf+xY/ZqdcXbDZVvttW6NzoAH3ENhc+nz5tUWuBl8OTt9
DccGlCSAT8MBe5l8MmUTivnBAjXXorz6/3RxzoV7omBcgJLyZYwgdbX0YXAuBBrKhy/Su+me2YK5
qBHXXO8NFPub9JN95+ztO/lp3dR8dYgad74xdgWUbf/yrfkwzLGpQZAu0Whftf78naOhRqWSlvRP
d/smRY2zcHudNgnw3f/zVVTktTe1rKNQLNSZ3w2zDMCz6jXVZFerQISSg5k0uktW9SMfRlG0NTHj
yJZznkeIs5LOCesoE62xjijV3692FXgPpX7rrjyo6zvrjYjKXJjehxfy3cjnCQU7o0ugtEbD0j64
C46KC4rIk2+yb7S634S+ecHWnklkvYVuimrRHReJSUW3zmytbnRhM67b1vmk1VAbBlvk2a/xp3Rf
NH58H+8b4pKt49HDh/Ku7kGkx69WXZLPj8sTOL0tKjwXrspHBpikG9WutaBhOGcHOS4lyt3rvZXH
5brPniQEk1awX0DDZ5j6fz5RH4bO70dbX7x3R2oa6Ecmp4yWHHCRtYAyLhxcL92h7bpFRrn0qr8C
RJV2/xdJ6Y+eOsVWTVvVTeufZZs8yuKkWF0ElBxejJvopXhJXgofnPThB9yTgrYK4PHvu91l6/jR
Q05fZOqGJrET/QJ+n3aEUDHhOiWcrnsOrS/IbFxa2I8mxwWi1GmQFaZpye8jaIRJ5bIWiTp/3EzR
Ll1ck6L04Pbf9Kfai/BdF2+yni16isw+cgn7P+/sRzNc5R6pttJSmtZ/v4/f0gwPHSfGx+5+HWX7
KtfTCyf1wyfm3RjnIUhmGFENxog5/kDnrDm0u+YL1SEshHxDkLXJNsH9pQjrI1P7fsyzdQ1H+NTq
uq598EUPH7VZQtznUtpRZXHOX2p6MmgoS6iGyQb+vni0GKStVrjWv344N/aRxkq7lDZtV9FePWGH
7v+LrQL+oJPg1zQEFn4fTS0LpQtLRkPzGUzkvQrg6M8jfHQY+dx/j3B2y83EHpp5ZtH+D2nn0RxJ
klzhv0Kbey1TCzMuD5UlodFAy0saWqWu1PLX8wvMLLsQSEPO9h5ow1lMtyMiPTw83J+/F4CxCwGw
pmTLDnI2BQSXAupnM5D7tslZ/zszKV2JjaqceNCJ71QapbpbCWnldRwLKvC3Dc174ZklKYoHtJ5r
0JYiYz5lXnxl3cNeeYBjYxd/IOWZts19uF1MVMVHeeUiZ1YlF7GjLGGm49lq+ljcIU7jWd8BlnnJ
Xb4bD+rnhVXO3cq6gaCk0DdR4OF76SRhWXSaMT3fVf02/9ltuKO4KOmT+A8oHPEA7h+WO7BzWdW5
VeFYZ9dDQ1VLh4IHfoOkKfu144ZMPkWT8jEtUl4iYazwvzUtnJ11uDP9elhI62ZP+9mqpSimOP+K
YhnkSkhChPxD13dv7+0rV6Vph3wH1W/yN8WQeXFDSMGyJHG5ceMemrbDGGVLPqrJ3iJM0MAzENoS
RWLpNLQj1Uawj+Kl2uVre6ceisvo6KzHKyabl/vmsys6MycdCQfYY6YLc/W2306Q6ENztc329F6h
3kCsfV14px+LR+JVlJEWKbloatdIZtRYPV31AOWgnPD0TXKf3TdfmfmHL97bNpC3FuQYLHrpwnud
PQrzlgYGRCF0w8310leV4oR6DBBD9vh0FbzruI6cjX9QPk3bcrd8NBbtSUFVGVXKuyX2ICkLyBX7
a5Gu+gKYcXpHv2axnvnqMDwv0NKROXBmyskWKLipnNjfxC2uor5Yuz3CztPCkZv1HRACpuZStX5d
wmyKHlQkp6EwBwggEbfI7t8+b+qso/wyIecN2ZhD7CEOXPlz/JmurpVpq2Sb7gjjmMeoge51Njqz
6KVfiELOb2R/zxv5/0t8LkKcRTXI4E0Uw7HPYI3nVwgYfH17hXN7aNqwmjiqoSuKKp2EfpqAx0cr
XMMMb6yiuvC7pZ7XXEQ5NyFF5m4M9MaNMeE+CGzFdPCvmJrfxgdtHe2WADHa0oKkOKyOjH+3AdZE
b3lyDsHNcGftm0f3E4pz0IELSBLsu1eDhy44ogvv4skrO0oNnnK51FV53aLl850tXWY25s2WwVsv
fpnb8G46Bhfppcg2ETXZRrulfPPVvSsZk/JNdcUgc5FhDAqWY+V/TeLvOvK+Q7Nw7J594kVCIRkS
H/zMKbvATJ3Ah/DN2LcfgmEjhCK///lQGHcmLObO5vSuf3xablPNm3bIc3kQGa8BiH3tNxmyFeK6
aD9Yexo4u4LeN2Q7n9tdj+rRxv5Q3ItX/28ckzO70pIhkGzU3seupsIWOd6d2i9vGxDn7NWenhmQ
rgSrCIoiOAWQdQ1Pev25WNEGXjEAU0C3ql2+beu5yPOWMek+yBlLhdYXY8Z+9a27G5g+ecfIjAGV
E9AWpGgP1sYBj4Ha7FoHBclc06Y/dO81OAnLHVDo/du/0KvcTTgUTzyA5MCuX+UcdQlMehK7G9bW
R6W8yitnl05XmqJuGPrcgJneN4vv3tlA4ZJOOdhVEe546cWukq00s8VoCcMOkiY39AGWoKyvbVB8
V4BC0VJVwOtKyZTJ9LiCzAIwr8KPD7wrhNa73y0458z9/tKMlEQZPCyC3MQMnGnZk7JNLtVLd9t/
qzWCTbah8rPwwZ4D10sPemlRujbUlTJ1YwSb2OjB5zZscgt+i/V40W+1D3DcQ0wGQAm+YVGB3yG/
Bp3Hx6Vf4vVzCigIJUY+Hg8nmwfHyy9owb2B+BNySL2Xr69FWfwEKJl3hr1XrrT1eNDeve2nryMs
BiHrJZDCPO7IlYpptJGoNDCISrIXMb2iVx+tCL5/5/c+6S9TcuIR2FFUZwkbnF4BqGWcINkGW2uD
4Ky5DbzKW67mzcRWVsc+UlDVLPcVuNsa+zKHQ1psZ3U1UIqml3La2pfToVvDU1N6w76CIcrxlMe/
UWKbPSoQqAPAURTbkBVRDKep47BmwcoFRNoDfNvvampPzib+4NwWT5ULdHDRg2Y/KCqWDmB8UO3y
U1WzzUhZMZq0Hr5plIU0ARCAoIYOkvkuRqQbHfEP/W3yfRmMg7vMRHwGAhgGYFIA8QO5x5I0E9h5
4k/DtAzD7NYYTJGXoRPGHLuOfD30xRCz3zOE2N2aftfVH03ERAmHWQ95JENDFQxELrf+U9JryTFj
VoexSLsqRg8ipY7aaBAMA7VJw2rd2yZS3NhTED9Nd3ABa5+zIGyjfZUXKhpEZhoKcXUERQHeM5TT
T8wl5hApgYDQIqjXp40bJJo+bFw7FGz5sYK+lc6wOT2ZEZJtMyzyXtnGk2OP1xrdYISici2G4nvn
Vv1JLXdhn0x9tLErZFhMr6wbJx4YdtNOsPtklDit3tNXmt7bnjG5I/9oVCOmiY4Qtl3B5Ep9FKnR
QNFO7Q+tNtrxU98BpnLXjJw6DRRMYWKb9QHWkdH5xOtjgG01yCwfQBPDG6um8nJYMWrmyhB26SCa
CiPXYj7QGV0+dav5IX173dRzvkJfmgO3Hvy/8O7Cq3fSSsBLMbBkWCn61SVAuDE5BJ2mnN6p9SrX
IIHVzEm7tAq9cG5toELtV+bIIgtel1KBvMl2YJS8cWJiyFcfHhDlWA5Z2r7LmMFiFiwNmlzZWU4x
ZbsWytJ4265y9E3h3XBjyJZAC6fNF2ggewXhM4OpuDXcGUn1uYCrTwPyXpS3aW715qFMI9i9ndG3
W7TtfGjS9DzL3C0OVVYfdbQhi3exbUXx94hhOri7CusUb8qI0uKmq5s0Rx8+K3+66VRp6DpkJ4hx
uq5rPve9NUG4OjomxPFK6yZQ3ztK/14JLUYHdSjEzfu2HUrjqnbKeryu8yGmlVVYcBPDDpo9TzQm
SWp9p7wxhMfgNPjmYeyVovzQj7bdQSEWKBl6qayraC/LqPHHh1MeTeNNzODVcBMkZmbARb1yyzsn
S4bxokGsyrC8/FQwnM6BII1Yj7YZDEhoO0aZ7nR1yqwbe9Wt/PvR1Mf+BEFiXI0XySk/MW7sJo6C
VFsd0nrxDLfQahpvVo5644qHn/mVUb6eCc3I7x3Y/XTEIx6NIlO0x7Cxx/yeWNbk+9iGPrHQFBPa
TzexVPqYk+8zEZ8OyCjT+0q0m7Jg0Pmom34cbbTMcIpPaoIHXudlGD3q7ejewULoeGEVxPyFUI/Q
lkOeKDnd5DZsABcVGtiHsrZWELwM0OTCxV2HhoPajoWA/OgxWKoX7bpJM42aSQcvLbOwbpYxSWdF
FhqR9aR6UGXazgFKQyO4PZX6CP0bZHPBznDGDOKG1nQh5bk0srGceD2lYW7uCrWwqs8W4jcB9Z/M
zhjzzVzc8T6uDHX1Q1mVeYwqVZsmX3IzzppLuBVQc23cIfa/jCrT6Aira9QA3Cs96WoFSe+e8JTc
t1MK3vK+9+3U7K+MjNG64mF0Gz1yb4gRTuLTCkVPtGWXV6icbqqa2UNm9YpRqYzHxqalMR0bkq7q
sS1yYzU+lPlgULOJdOKUVWqr0LgFB2EYzX5CFyQuLuCEZ9AYNmEoqpNMZ+6UhnIeoog7GQaaHagq
T1b92Bp2o177qYuq21obHc409PiuUjWHU1MUxkM/RSkMCFHfNVb3OW2QDNOuUF3V8gbylVjz/evw
VGaguthGO2wXEr658opNJsKLXSjNyGll2dRRE7Y8wFZFsc4rujP6aTP6X9/OdmbSSpNC4y8zUloZ
raDxCRvM2ExyZlsmtG/afXbt7xiphlwq3y2PKMy+mG2OCixpxky7S7cNFMdCbJprSJm/c6FdNGQf
3QcYKRYbmOrrpIMVnlkTPz97ycZKp+W2gjU0BcZ1BZ2LJ5qog0dRAODfIyWd/eKs1NxT79yo9Cgo
E3fIrRqjzaa6QnPC/TpQALQv82tnM1yMaH0oNJHTH9X1bxUez01LX9SlegzO+Xm9SEJq25K643BB
AeSImgWDNUvP5rmHnc3ThzlKda612PpBlLrYI1Qfs20HIi35G/DJ2aLPuR35ed620GeiYETqClHP
J8itXOaroauDAYP5mhMAa4vZGsh8u3f+p+m0h1jO/mB8yu9OF8GmXb99cF57FcJPvPmei+gqYkIv
vSqDnR7qWZ4JjGeto+zbyhwWAsDrZrjQlnJM1bJ0oIaGPCVVBblFaQATSGrkpRff9dcDaXoAlBbK
PIpb00/dyzanPWzlv7G4M8tSNc9o4AboxcMkt8KbQRnhm/30n1mQHubtRHXC9nmHBI3GRF8dKDbj
+pOye9vMXO7/awtNRcq/i1PmwkfNQuIk/KyaEGenPTdk5jnBUsFMuJ/8Wj43JTlE3dUkARNfS3TY
1Y14ynVr+1ohhPYH/fifrUs6Cyl4QCbZMcYT72kwj/YKIiwr9NAr+fcNMW4lOhkW15AMEuv6lYBE
iO9ENnpqeTWhI880vhosePvrKMLD9OyVJrlc3WhhV1TiSx1Fv9Td6ntj9zdeg6+v1Zd2JMejtrg6
hcJODTfeTXOEveKAzM+wnT5YDzABABv+G82ZuWhxtjpL9kMX1YKow6pxX0PFEm66R5U1mvd1tKai
CSNbd8Oj4PD2x5svnpg2E3qOgQ6cDASL1bKlqPL82tegDv+pvacntP1mPLj31dP4kGzcY73UCZhf
6i+b0vVjNBZtzRTXPI27uD66MNNQj4eA1Iuh46b7xQjddhEYPf9Zf1mValVtNa40tJypLOzRwbzr
HlChQiT+BlLqW4UO49RugtslbNRMaoEzWYw6iOKf9goc1TtFGRYtn7XaWPuKy0895B7UrWtrnd8V
Fydv6a5dtCglM1pW1gLyRxX1yOVuR+tsG++cTbtJn4LvOnu72vzbc3WiAne2SCmVQT3Ld7UIk2kP
BQgJm9stXDczCeFLE5LP6PhMGYp9hCZ7n1u7Ypdf80DfZf4a4pdkt9QbnvWWsyVJ3jLFhe1raMXD
4QeGv71sFNhjl7pUM6n1y1VJIU3tIOgnfxDekT8lzgaycOaueCejeOe13x2k/vb50pGfu4Zsy1Bd
5BEpYsp5Cfpy7gruHJEloR6frsU4EcrS3uqncVjOguYjzJk56SJyQCsonQin0zc72IvDTnKdeMU2
hLX/0+Rp3Xq4Di+0JUjU6/xa7O2vZUpl4SmBYncQdiFVuo8iz/00PaabcON6kEG+E0JNawgk/kYF
dS6jgIqT7aV8ahi6dABH+IW05DnvM/x1mDyt+u/ITnta+m8PUvHtwO46TM/q6JjL7z+ew6HahMRR
51rxpo3JJHLISHC1DQ8RM/mL3jp3JlzDoj9sKCS1lnTMG1PLdS1jYD0+6t/cb8Zpa/Ep7e3qevhJ
EW910e3HxTHkWf85tyqdfHNUS2aisNoDsE/exZ/Li5h6MKxEOxVsdIlu5GIPdTaInhuVjn/sjzGt
ahBu7gNBNLtpb2ileBCTmXudsjsEbydPv3v7Lp7zm3ObUjCI4zxJTUF5sKIS14U3LbJeo3s4qUt9
P+H5ch7q8ljQAZ3AZyOjspFzAktKQxq/QTPmoN+a6U6ko+JsBOiR3NKf8o/pg+B95aZiNG9XXfdf
s3zz9oJng/r5LyKdlKILOqjI2WXjHr0wZoinr2iaEPqyz8piQiz+srdWLXmvpcdIOkUY0zNqP1AG
1qvHt9czfz5+7avkqRSrWytF7gXNtdTeUurzlECDtFMM+r5taWktknsOJHKdHokvqGsb/3SbgXz5
zyxIzpitgtLKxFnPrNXedbdNHex+wwKQdriLdPoDcuO1r0sr9X3wiKVzgv3vTlX8zdsW5kMH/AIW
EvLwUMjTT2qu8QIXmgLIRnnZE6wl403PHNTWvik3xifk8JJPpx9L2dB88DgzK/lBOI0qMliYrbdM
VmucHy/YMpO/Tp+EcgAllr/Rtpt1Pkeg0tlMWknS4zKvUKN0V7h3vXVv6aiQ426GAwxo2+FD5WxE
s3C5sPN6+klcQWdWpcvdmBJzhC0chFdoTN+7Mr5zpm5DLyK/HHpnuvbhGoR00Np3Y3cMLSX5isRq
vf2t7/xr7dJVXyajearE2quNf1/eOKgNAyraitm6fmMqt+JeQkn2t+7fs8WLU3pWNuxMvc4Nwb0l
QIsBA3yKl+7+NKo9Ex0ph996xZxvuBTFVMRfk1ZsuLEf8aPUg5qUPqW/QV2OGlC2iwVUcnk4a/bO
EDUm4BlwlzmSXb91w4z2i9ji4khXob8RNBO2Z+8roSe8Xn6Hzzr0mUXpFFW9Xvm1sJiCy3JWPzKk
C6Ly4W3XmUsS4U35/2VJgXSFNGqoGRhRAsj2q7VQb8qS6f6EboG/kHjPLEgT4BbbpB8EvkXyUn2K
YN2BlBIZaGs/DicUvBFFdRcuoZmr4YUVySlVdDzrRNR97FbNvpxopu8iJdMWfH/eigH+2LWYhdGk
aGMzjAvXPFZWBnV5dDuc31oGMZs82kHOSSrCFLUz9FohNkt3EHoZx41TQrr69tefXQWzsbDnMZyG
KNfLAxyE1il0xWGC0yff6maEap+a//jPjEg3qZppVfRniCyB/NUqLd2FhG6uDAwI6tc6pM2is5rQ
zWMd5m1ztL9NILq20cXK++Zeq56FXtbz8PdSfXvm7JxblStWsRHR1hOfqNIoMIyfEVt3u/ddiU5v
vJArzN0z2EJcDop9zpA8Y5YGMSmOeAQYe/hhL/1jQ1pKb1QAw5fgIPNe8cuW+PlZWHc6sAKjuL4B
/cbrU9jcp8jZvO0Us7GAmpurkv04PN5e2tDSuE6ygL3zbfVSVQKUnVGIOhkw1L1taK7EoClnlqQb
OlLr2or/TEaGfG00V+MHHuCbaG/ea/bB0ja/M6fMKOa5TSnSqWHT1ZmwGR7rD/k74Bpb1wNP/8Qo
K6x7Sw/TORjaC3vSF1u1NWTugo9SuVi1+xCRuKeK9+91tykegbo/344+cifKMRovA2iY/kYmJK4j
6XkB0gU2UFDapg4l6MsvGrQIy8ZTL6BwSBAPm+Cy39c/oveRF96Uj+UtjeH9cplqLsV9YVa6Jf0a
mVpd5OnJz+KquSpvsgMMswfXsx60atMf4+1qYx7f9qlZ53UZO7E1Bz1GOTb3QW7Dm4vNkuFhazgM
yeQ50RKVz6znctItMd3P80A+Iy7a1y1DMH+2S5rm0E6w4yGn7Sm7Lt9TW1kmkZs7+hp8gzq1GyzK
L2MjhkSZygeOlGb7CHSfhcjN25s3Z4JqsAqLluDzeV71WXTJ07oO3ALIljX5V2lhHDQost82Mbtz
lL4UYGVMqyoyKSzKmFbURsxdZB8iHtbbei+mN8MbRXt+Byy/PmYX9cug3ANS9YI5K2Gw87/q6BQg
NPb2kuYN2IbrqCblrmfQ4tmuOWGOKhCc1EhBZN5kJOtaG5bumJkUF2b6Xzaki7pbWR2VJmxA38wj
jSPkhaAA0LSA/X6rUDdfqtXPHSQQRaCPVSZEbTmpduEzgfEViwzKeMrwaHbvHevp7Z2bjRDnRqQI
gV6ZjXYnRqBvH8ItVTskFNv76RKY0sYGXeh8Ci/p+u8W6TRnP9rZ8qT0ineKgZgoluuf6g4kKaF5
162LbS4A+sXNdB3eL769l7ZU+ojtqKERUgmbW3B8wQHNeKjl9Y/OUd+fnlAKNL4iYxVtFu8gcY/K
8f98m6UcrFZz5OfEtzTuy6f6hlGueI1yTsj75QTxD/rB1Zo5oWnd3oZbNE1y2B6GO/tuqeO0sAGu
1EdU41ChrcDvkQ4PVnnlD3fj75SfICEwdEDCDKOr8ktmVThl06yIYasSzWWmedql7ZyrobwwIXzr
7MCrRuqkRSC2c498QFis/yxPOg9pvTvd6NvkwfeWWgbz/vprWWJrz2yGaM+XY4jNJte+j01/7E7V
/u3TOP91fpmQDmPoa6s+sNm5xkI4rqofwbZ9iVEPedvM4vZJR69w4lU7ie0bL9BkNWFjgJ5gNxxs
QUPc7fM7WqwXS4dPmz8Dv1YnHb4VsPGMmR3Acvc0k7tNcxweqYsU/toAPlt66pW6FjfR+KlixNHd
wxOpO5vp/W9BuqwX/iMdR/R04Rr0+VX0h448SNsLAlrXq3fpk108k1P+DaNifa9igAvXEkkgpN7y
K2WV2EY2jLScrC8gVig3do/mJ6CKe9HV8/T7CRUaT/8ANPYWkrPfyMrsM+PSiUmycFJTxvfWhu4e
EV1BITXZmghFv+1acx7sgDhElsFRAABJuX2qOK2TKXgWpEueZdwr2vfIWjLyXD/4tZNi+EAFlADJ
Ce0zygu29D4C5zGFZa8ookcJpyjOG24aQPmOaBPs+P/XSDjbnv8YHcdddEeBkxpUsV/yaCmTev17
CI8/Cwl53bpppJjQEj7Z/m3xKJ5O7na6mJhhh0EcBNnm7e19GYOEQY2Q6lCyhkOfoSRpe6emTKsB
z10bXbNWger7yfXbFqTY8NqE5CjVCfSvXrO3zrWz/xeLVLtLb7gvIW0NFu9GiepIWBRZACxAGtNP
GiPlL3cxZKhAi+uY1u922FAUB9uCUN3BOhqb5IexodtdUaFIbt07K1svlSmkLtNr65IvVYFVDbnS
Wlwl+k511rjtZ3Pbb6CxEr1Dt1g4IVKx4tmgqjoQK/F/8GPIR2QUgG+jYQgp+cAgFJWYYK98Em3D
5QxSevq+tiV9TEPVGnpOyIQqF/H3ACXPoyCtdG8Qo06BLIUf1J+MfghyOXszQTbbrJcSjpmzSuVd
hcmKoSF6w89f/+yMDKd4haIYGl5ptK4vm924JXfmt9ifHoKWaG+sy6swIu6lB6CI1+XH1XHxG7/M
3Z+3gagrJnh0yKxeZSRmUiQruzY0PIzc3d6VewaFtiNOLRofy+meuD5exifBwv3LnrTtWVzT4imx
J/hYa9hW+t3fwaKJdEA2w4WJiAjwayE/8vLgmFlWrsxO55osHLTuTOr9K8cAp+Uaxypt0qW0YW4b
oZVg8Aqo7uuHY6AYUWfpJlW1T+o3gVbK9uSw9vvV9WqfApFVFp+q4ujLKzyz+Co01KioK8YJdXl4
OfVLYG/r7IgK7sVSVU/iznp2EZESaPAscCpZnbSXmlUp1gk3RY79vgphpVeqtfsteQdksduo4Saa
IOk0L0sBz/qoHJNjNXlRuB9Kr0kOFYgRXGl59uzlffr615Ki05S1jhUq6Ayr31CKyqhxbLhivDjb
Z1fu/Qq9d2Jy+B4Br4Vr4NW3ZsYOHzYEPhlCMfmhUFR+XBUBCk4gqu4DxEoPExILMLOEG+idaFEu
vXZfXzwIuVgmjO/Uc0yG3aQvoLlTkTKzghI5PaTyZjrCl7arLg3ilPLoXC6XJV5f35JFaXPtpEzq
uG/R6CIbZWSOzR0O0b4VTFb78GIJc/s8jvnCmy2NLSUGMZBKdvTMRHwWCqmMOckETyksutNGyTWu
AJPxmkZxN6HeU1Qo0ZcPV4rnN8M+Hv4SeEJRKfiR3/1p6Fy45vVVh32in2tSgxTMMMLZzuyPsVEw
VpnmDFqtu+GygaCiOej3unKt8ElPi/Pwr5xXsic9M5S6auJ8sh3I3pDRWkVeterXk74U3l8lRWCO
DKitFE6uQFRJSVEyFac+HFhW22uejcYaJ+Xt0/D6EpNMSAG90dNucMey5AJh0HbaoG03UAAqveS9
8h7xyXfWA5J+3oj48oO/7QaGCb2l3O/1AUEP3TY0mP00HUEneZI51ni8V7WGijRQp/Ld5HOP8T66
GDfqNgRZCcXJYsI54zMvjUo+U9u5EuuJX/yFSmecaZvsg73QD1C+LkVhqRolhk6gRWaZDrk9BS9T
eiKezLihVq+Ki1rdsb97n3C8OV2a+3FT7nSv2buIzG3+va/7yqr0GtQT6Cc5tPTBNmhTw+hpXWSg
75GTTmsvuD4dgsfpBrKhcc2iDz6qRfq6bNaLIjqSI/N78FUtlE2hD+R5KJe0h4ATMzXc592Oefn0
oBOOEm8w12O+dj5198nGv4m+LixeOqQi5ybUQ4wJOF/wM0ofuEiqAdkSDeDvAWn6Y/fgfjIuzG/M
xgEcsN91H5s10qKfB0oDxkN5jA/ATtGxX4TUytFYI6cAdQZ5IsHJhg5U+kXqANh3h/9z18cW/EPp
DtbGbVIfI3+NtCBSN0tlJCl/emVRyp/QMTf8sMPiKXe8yNeJufFFj/xV6iwMdzz/8meh/5UpKRRG
aZXAFvDs2M7eYE7fvWl302Y6gmp75s7qN+LFmOxEFK4v2q0C+HS5BvOyBEEjXtpj6Xw1psvIb0IG
N9SHekhhJeq2hv1louZaGs46duuFipYctP60iMgPvXroZEmKX945bUwnBWYmcbbCRxUgM8NO98G2
4F4fd+OVAyRluxhGpOTllVEpXCdGAhpl4sP2HrqjNwYs54iXXw1bkS0t85zLR+h5V8/WKHnuxKg4
1HmYMws3Qse1My6dvCt3hq93D28fVzke/7U0rm/bQM4PSoKX+xkaddVRvRKnJPwuFkatQ8hK/D0G
d232iKBDZ6k6klBUrV6ai5IIQswAc5HjJatt9aloPZXJF4SWH5MbN/Uc6HVOO1HBbvmeGxgYTCrZ
07U27sKnAV6RZRYIOUyy3UwK0rkSiaIFddjL36lrs9TMEiKWlaRPK1V7lwCjXNhmcR6l84oNCCy5
k3TAONI2rxx4hIGla2sV8uX+6QQyXED0JugX202x7aDXEBS+4dJxEb/7W3al/baR7C57MmQ8d9jY
GtMZ/nG8nTzdm4a/MZox47nnyzSknJupbK1MWsxpp9VloIWfbIsehNZbC4AgucYj3PaFISnV7iB6
Lk4+hupt7N8KkRJRpevVTZDuOn87eSp3u32Ev6yt1vfaIsnW3EKFoiZjppSvdEvyGbM0u8wIiL/w
Ud+f4u62z+uPUxR/WPCbue93bkcKd0YT1RAVPn8/6lhHJsMzqGYGvl97Ox6W3GUmnDPd+WtVUpwz
snw0S83R0GVXQQ+dovw2z1d7w+7udD2PL9p0hIvdaL69vUqpvPH8Mc/NSvEuMloo7Q3ylCj5OWnf
hxP0Eahkn/qfia9+ySv/g245Cx40d+jPbUp3tT/WQ2mtJm0dr76cIhSJ0Ol9e1VzofXFbkp3tDMF
qyJijGHdaEzzmciKFscq2p/Uj6b9QdcbbzD0vZWutqv6fRWOh7fNL31LKeL0ZZLGZa5gPSkeAiu/
CkNqhE2sHXrT3qNEHa3dvN2+bXQuzJ3vqhRufD2GLCJmycp0q/k/OCbrBI37Pja9LFUXNnjBmEyH
7k4ZjCkqZxD+7P1Qoy6YpcxnqRg9qWgApvX3t1cnkRU9pzvnX1TuE/iJOeR+Kb7oRjwnom3fAzZq
mGdCBH6LKN5RX5+88Hrppb+0UinaQLqhxT1sPutqqvd5BORhMNOt4pTXna29N4clQcW5axpWbKa1
bDFf8Gpmo+VAwqWBQfE0bEum+pQvQ7NNy9uqhrXiSmM6hWqdscmOKtWFrdp9tVfbqDl0FLHqja9D
jYlsw3KNZW4nDMAmDFtp6PjJuPNUDaNRq/Fq4BkOb3/1pjZX10Y9HSFC2af5UkSce0VQY4Hny2Z4
AP1jyaO7Su+LqMJg90mhhP9BaG4IZUmnOozAy5anG2evNgbD6XXBL8o1Jx1cRsySybaJTDxVGeDc
RfExoyJIeTTcAe9yH9C8A2puIvn+XGxeqgvMpGgw8AI8ctFoEvXtl+kQtEKqPXQ9r5is/VI75trs
Tw+wLaw7d/QWDtS8LVoXzzMEgG9f2ioa2pcdNLHiGn80vOp24iWBIIVAXenbOPDARwOfW2oizAV/
k4LHv8xK95zdx4kajZjN6tPGUPz3Ta8sQSGXliZtY1RPENZM2Bi1+2zkEdZX6xCioyF79/Ymir9I
TvHOFyPdZGFwikE/iu/V6veBmh9du9sPp+74tpm5lxd+8WvTxNE8q/ZZSbPqyoEFiZigbqhVfQkT
z0EwTAzG5bt2eUx9aWnSUYjNIl6NpvhOAbosxrUKXVMxLXXQZq2oCL6okAoIkr2XC+v8pDW6HCth
2EW7sYVKwAnGO9+ovi5s4axPnFmS3L2t1ciE5UxsYXQTnDZVe6F8+LMCDzOs7hFDs0eYwJahhrNx
zDwzLbm800RG2qiYNvYTsCwIcZHt2Gj52v8UeAJt9ltnjNKiCXIHkjv5pWf0QTO5EKet7aqEfCrZ
NJ210FuePcbPqvD0ekWJ/+WHs2LagM2JDxeYUOkYq51pLOUYs77hoE/Bk1XRqD+/NLHym7429AFi
wDw9qGG8yet6D+f7AknB/Ep+mZHOcG8lURoxgrCO+9VuBYbG1Zb4LCTY/p/Ji0Czm1RCRadYeptB
z1FCyYwNUQuFfysLdpV208C9uhWHWIPjjAf4MYbB8reeS+e2pedabdGTqEZsQzV2rdUTCRp4vHyx
4jmXHpzbkY7yyCQxZH7YEZwnxd14o6SX6TchzWXuszv1aaD19j5/0OhL7xfO9twnPDctne1qOlUR
XINie/19c2f8SC0AiHD/cE33ykbReN4vnbHZU80oNqUbmuGvZ2vHxj5NtUalftj5+1O5CWlwwcB6
pXtBy5kOjcX+uy62UL5uzk1KgaQ4mZNpBcgo957iCTzH6lK7GLfOvr5okJkDf/RzoPmVbJuvQn/7
dDPeDWyCtXPvrSv9XtsVF4BBlrZfm/3yZzshHVQ71upmMNkJc23tV5/iO/e2ugq/J8oBRI+5qx6m
S1FwaX52H+q79Kb7qe9TCMFLXtLJp2JRH3zWG85+HelAA+7rqiIRu2R0ZAAfe2OpArxkQbqO/d4q
KzN69jcGxpWDcqGvk48pvNTWj5wJOTAvOZkUxIbMmaU7+7SfPkTF2josh/rZ1ODcJ6R72qnhHXFd
gJ/pVX6jbZ+Fqbbtrr7y16etmARdqrSLv/AtJ5Qiv37K/DAL2d5UpcidfbTdYJfUn7QGsO1Q8v5Y
qBbMr1DjFcAdIIbEpN1u/K5cDSW7DevvU9N6AoaRXReX6t5ax7C5owC1yJs2u8gzm9Kumko9xYlw
6ROjFmi/G+/tr2a9ae/VS4EAaZ6qaV1+dhJPS7z44i9Kkv9+0d6t//d/+PdveTFWURA20r/+73X0
rcrr/GfzP+KP/f9/9vIP/e9t8eP00FQ/fjTXT4X8X774g/z9f9nfPDVPL/5le2qiZrxvf1Tjux91
mzbPRmhEi//y7/7wv348/y2PY/Hjn398y9tTI/62IMpPf/z1o+P3f/6hGuzkf5///X/98OYp489d
RV/Hp1f//Y+nuvnnH5r5D5JEeu14AfxT0Oz88V/9D/ET9x9M9dH1YtCCZylK1/wEhtcm/Ocfuv4P
KNN4TZNiQpwocog6b8VPVPcfgDcph5uIYz//9I9//Vp3f7r7n19kvh8v/OH8UAiaDK4C7PNbwM8h
+eipP5XF4J8oRnTB1mG2aygpxAQPI61szQEJ27ufzzbmr9/gLQSA0Caj3Sc04iwBcpHTIytzBzcH
2/P8JhiJ9/vVVpQn+ysIcP9G91hcoudLlO1JYbVxkaaoAwvZs41/HUxbcQyryxAWxXQdfD9tx8v8
48IS5TiLSbqZyO6pKk0L15QuFqVYVc3A2tfanjnarRh/Dpyt8rneDV7y6OxWxzBYyAZlmJ3Y1hc2
pWU6VqPFThrY5BKKp27STfqQ+pu+91qdN+Q6vYkvFchzHM89WF+6z3W+Ufv12+sWy3q503iqo5P6
8k9AO9Ky48Y91ZYRMW196ry2vOqpyy7V0+ZtgFkUrDJssJQytUZQ5RqAyXVQ3FTpvVEdrSW6uFcI
AIpXoqmDypxog7/SmYMLmnuyydHXfm8GDM4L2YZsP71TofqM1vYF/LKbfjFLEvePtHuCq920iQMG
tEdSvtsGcCDnJnrz8bE6JhfZXt+7F8sidmC9XxuiYSXweuCAGCWTknrFcNLYacAqTyj2BUh8FJYf
Kg+Fq6/0kSmfxO9ca6e5WZND8tYYbqme+v1KTdKT/knNrNrxN1UUaRVJQgOh7V1upLr11R2itDy6
p9jvd0PiOAGDvVmH0gecW0oP6iaMs2xVr4NVXaCLmK74Lb4NE7LXzcZIhk69BuTRq7A8TX4dULcc
21Nmbkq4nFc52ja3ySpWtW5/Sq2cP9JX6cnmvz0hxBRbVRVt9ThXb4s+U9GVU4ugghKeMPolAelE
hu1Y2cFMI0t5UtW2qYxLu3XLcqMYXR2pXlGYrbp3sy6FfaPmbeUigKB2U5Hx4E7ioti0Rm7bya5z
mmBod0alt5wfd5poRHip0ujGBy4rp7lXWtDtNwAJus5EH90/lc66g8fa/2j2QzRZXuuUCeoVuW3k
pra1tM7u7f9j7zqWJMex5L/sHWMEBUheKUNnpBYXWmZWFbXW/Pp1ZHXPRjDCktUz1z20WVuXVb8A
CDw84c/d7gU/I28ErbARjbY8Zr5ix5iKxUD2MKRtJG29RgkoBUC/kEOykSiYXDIHrENgHrYaT28n
FOzLJgFIMAnS/KfYxUr3qdR9PB5oWSaybvk1eF4mR2wDXXiq4n7SJGfALah+ZrGktj2UdXK5/mR5
z2QDaw012RYrIc4GfDo1rokhqmObCgZYS0DKvOnLZiDPmaCO+guXLQS54jj09XREaYkzm/dy6lFz
qOmgykYoFwlmm8auaX0UhLO2vqubaIw/PHUo9R3xwPezw3xSK/3wA79WajRwmwh6h3VAhsmuY3ks
IqOj4EwmIMJsW8owN97JjO28GOOEv8pA9ZLHRBEFf9qUIPMYfEcXijQGhLIqtNxzqnRQgruQkkYe
zUqIhq41crCh61aT6DoqK7WqZJEBpG7gv5KQtAkEflPWZp+J1svSz6BTIvba50ysdahOxhPgmEOT
dGVgSnIG+aNX0EeHam1C+S8TFUOiILUH/QXOSLBTg7QZAbrQRinYYDXJsCuaoQv8dU/EoR8MTHv3
GObGhR0S5QXMHe1IoWsASSUxtpJQ0WtyG4QKzfxX6nvVCKy6rHlqAzI7iD8JiW4UQayP0TFnMVM4
41zQV5isxhlUM6FrMQWF2+BnRjpKtSoscZnNUzz4TDD5yBzKA2kUfS7vCI78AAPGSB6rAQz8VHlo
QvoRZs2N12HALPZax1MxdZN59147uTSH6Fza1gvaNPNoBj4blhHKoLuqggJs5kKzNNSaSYgRzaQY
MikPqs82nSwYTFv1amiWJLb/6YsH5Ahie8zSgFb0YtWVkPaeVCWyIchOKr10AN+J2pLS5EV1nwEQ
rDM8SQCxYwpTni1LiSNJi6oeVjaKoz9zEqzA+WifOOc0puT3zROFbLmAQYHjEiL28q2AaQANQK4t
4njMp1pJHMcjDfBZcwK8Xxc5FMT13+/hRc8Ty8MgMOeIA+gOAcRsed4E2k8hk6GRjSoIB3QXsltb
g507/s0ATIn0nxgECpbiCQQO/wKKPynSUGaodoF0ybsNV3QVR6BO4+24ylUBRlqEkF9eDsxdouvP
QKfA5XFnK6yxg16YYIUcQg6wwXaQ1uo+Xw9u9kh2cuEu7OhlKAEUKjIEXEaMcSNSQgRwUnbvppp0
SQWU5qAbCjUaoOkKJ7qfUmPwDfLEJ5JapKU73wxQYepv5QVvcOXUnNmfpdoQgNdVtAIluMDAFJK7
wbtfWCHPS86DJaTVgBHjWiB5wQT++QqbQq0yj+NQ08pQ7gdLNFNAgNCSN9vX4RbJBD7mAE6l8h9N
eSOTx46iicgw+SRcUbEdO5oRrcSRFP3bQX1l4KFbWNls76BEiGuuozAHrApCz3l7q498Mtap0CI9
wlBZckxXpHOqZ3qX76ipvA/7BFqlHwtGZwcURqHwCLArlJU1oEznUXU8VWI5kC+wGuaBsJfhplqx
rzmHYLN0Oubx9Zc1hpkRIO2hCXBBekYqieWCAmvZZ7Wjlv4sWeEGIFOTfUKB6an6kyyQpz8nB4bb
hOARnwDCxwMj2CxvCDPehu+/Vqi5yv3kyGZ35POW6A5h/HRTHTBSsgxdniWfF2b51z69iUIxtDGf
wqn+6v4LPbA4gLGCFto7KMeliXZxyeAsB6PNIIR+G6G/kWCgAKOIlSX84sSF3ZZZ7c/ghu/zlBgj
GEDsyMid+AEp8KpbkhCe5WkXC5+lo2mF4rY3Ag0AGWZDSUBVERthtlo4tzxVufyqqFzAqQLCOW8Y
SaVWJ3mN1Uo3FZrs2hFDgnecX2yxsHZlXzHy+EUshtrFBaMIhOiSQc8oxYfsbcVJ7fiW2KU1Osxh
H8vFyksvwNHnoMlClUTEEzw7rj5mZfPEE1EVZU+yt8+X9EKv/v81EY8fA6f2BS0/6yq0AfBQYd4j
Mhr9WBfrhU/D37TZp8E0GOZvQcEF5ghx9uYpRU8QzHcUQYv3hTaG7P2WbpIVh7ws2Lpyuc9scfd2
csuG0suh29JT1FuQ35iiLZfGZJCD79YOBLkP2irUDH29FBzNK7z8kMMuL/BC6BH1jln1rG8UVqQQ
e4Gvpk7z0LrsOL7K1mByHDUO4cfy5OaVD4c4DL5MBN5DvyDxIRiDiMqiBrICOagB5TMf8QuxFZtu
IIwj/ZJQ1l2a277msHlMjQIhhN5AqDN7bUcVOiClnlOMG3SgDYIIzfPXVAK9rXecodhHtO0bufrP
30Lt1O589E7GZ03FEXYxDzG8JEdqCfiwz9WW3pLArB+qW2L942jt66uerFaZnVwi94lYElgV3Drb
yhvZDm6KFa13kEGw/oAg6crjiziGDx4APcPf/vPTW2YQTiJxyk8Rn3auMdKDeZNVus7sYLMo6nJ5
L1Fu5oMWAOqApnF+L4U0msQo9HHzKwdjAJgx0awK80K2+AdruzitmKpGIRDoUD5NgRTifGkFE6Et
1oBLpBbeguR+lJcegIubj2EMypB4Ij1GIXuen8RjUGsplNKNxsnWk9XdNOjmAV72Q3pLoDFldO/l
TWjVtSkEzoLTma9NBP4duRjyMZT1NSC0z9eWQt1MGdKx+OqNa6B7wuC4Sw7eCgIMocGIVaPTaS8h
rb627NSvwiyyXOScGv8XqNafm52mDuNQU8LNeq53Kz5pT+pzjMnIyBxNnhOCQgOcl+MOqFvzczCB
2Yzu8h9sVT0mIPNfaifP33kehAMiglgOMuH4bbNdEDyBprmaQt0J9NpEtmQvNPKxX6huz5vWCNxg
BhPcEvonQG3MPZDsR5AOLGCGA4my4281Bm2ngvaoe0wWV/V1C853+cze3PM0pQLUTfllj78onFRB
6yArFSMu1nVzwlQQc4RV6ZkJhmVKQIBA3/r9AbvcWfhaTFfwBhGyKXnmhjB50PZjJ4OSQAQvb6M6
LIlXWpgumJkDVLG1iGuQfUNAC8wOF5FxN8nV6GtFjhdFAkAVjcJ96YrEiMErJTvZBucIrW4VNdWl
Z/vyBqG6ruIZA8kgBs/mZ6dSKQH3U8BJFzg0NnKasjKaVWiiN2SJVuEK5bBItnDFKOb7+KQmRn2R
DcxckpiTseg0LwOP5nHInwlZzPavWYBKL4CwKJkoF9l+mXUScB065jB/tb/YhhqZFZaQDDTII3vJ
LYBcb5YfLX7Pzg8s01AmkgHpQIKKKsO5Wyhpo0OCDkSk/ab9pTggd7KmCgQDmcFTDfU4vX5/OufQ
IH5sTg3OkdSo8I5SCIE9A53C+n14iN+8H+KPAqNVO15JSZ0gNpKfUmSES921haWqs4uRBZM24h+s
zO2QPkZOuK8jA2PhX3hq7U76sbDUC4Nw8XheFKpDQkTGbOj53haTiqkGecKRcaqdtok36KupCLk6
e9ylN9Cbbqz/wCIcEAhsVN4/nNOu8SdHHEidAZnC8/HADFC3BS4DY8ybEu1D4W7B4DwGwVAKWsAc
UQt+SCx1FskqGENBRRwkQGCnQPaPwcduhZhStTDv+gekILPyjTQ3NytQZZGo+2kBc1NWg34+wlQX
lEllv/vMlcQg6GL+l+ubXY+4CTIl5wbVG92QzdqdMHau4PUYHpffxIt4GTI6lJegwTrCu/Tzy9gK
ZS/RUUqNEeONoVX5dgtRQj5xVLpsXcIVjH9ExnHheWAXDXUorYGbCFnC7KB2jeD1kVTiDhahoeW3
3fSP32FuAaV+VBZ5d3v+KBUFWgB+1adGabPb324GArGQ7qE2n0VbjFb5QThzazN7/NyeZHZC3Ahh
1MBev9HMzpkcwQb21VFVPE89Zv2CO2CxMJZbb5fgQpchx8w09wonptVikEdN7/iV4NolmaWh34fi
iWag77klx6XncGmp/OOe2KMFQRe1h724io0JxeJOSs1CROs+/aWPbuQvqWxcpK/8mIJVA8ErJ3PC
63FuUZOErI1jWGwsXiqqzbC1QsgANIb8Se3CnSJrSUHk2tUAJSsfruZdhYvau55HjSIQID3kwsQU
O0QQnRLq2UFjfIatyYcM/2hA4tK/KeArANcGn0xBO2H2ZogSmPPGDnUvxQAJLRiI/A24nQwoze7+
gDHl8sFAXoXSNFr5KMOjL3S+sWzwMe9OePrhMNVSnWlF8BRrN4jFffNP0HTzNAj51ZnBmT+VQ6Xu
+ozrwNAbmUEJDmGjP91oSWkuONJLz31uaeZIaU6kUipgqXPyA1FXnMgICaTNCWh+ZQZkrxAPV1AL
XEo05m0ivBk8jeTZns4LufM0GRPjOYklbOrIR9Pt2Aa8hRcziYtYYzCWWOrpPFGe25vdx5GhT+Qp
sMdTjvpAV9WWwW+TjbAiC8DMK7fifG0zxw18f6JXMj8wn/6dbBbY1A4qmSlxOpvjTUAHsK/HpSjj
IsP42lFeCwDTjQam3/NjWqqpRIqhBgwqMeJ3AYgHrg6BQZq4NUE0D2YsR9hGe/Vh4QxdO63iF9nD
b7szp94StPyKCXZTcC7e9jYvT+cuAvFiFe8k0GwwZ3rM3H86l/V1ghgaC2C/EbhK4+zsBiNUpdMW
5f5oDY4N3okLrGI1bPRb3WVO8Dcc8gwN+R3UbW5wTieUkrypGgqDlMOI+Hfttp4TV9aE5ma4TGd7
ze+cLFCffdAK4p1yocJeaY/QbjCUlX6HyRA7YoYHlqbQWQyNr7gDbCewgwzIRvQbZxY5g6ceeRrq
ggCTV80a+eOqqqGT2NgTcgD9CIZ1ycVU33oJvX3l9VLPTM9PERMLpcshRddYkxO8onG874EQwWQR
r4GybeaKdwsH9/LCaJBIRLaMphXK5vP9ldSyUDhohWceFhrHRmmiWw30ouAkqxBClIsKvVe80LnJ
2SqnVIEqxzTFeLg6dDnxRm+Klery7HixzHt5fM5t8T8/iUBy3rRNOixv+izWBExU5MCZHbzP38QO
S5xJVzw67KGsDEwOYoGLUlYcQAs9KAa+nf5KfuSVSPGzBwG4sGqfF9+Pq6s7sca90unqUIukVQlr
fAihelBWnMmN9+LKhwqd4iV7l+EcXxxwvYiuUMS+eK46cainAh9OrhJAphR4HwwDJeUuLlDEbsNI
ffaTSL/riCgeF84pPxTnUTNsozKqQRgeLc95lA55+3yaCIilOZtlVBgQQ3dlo7Mr1EndZQHFq9fi
xNzsjHpE7TTZg7mkWgnDSlJelCV4K3fN8xVJ6IOJXzq+F2VGP8lTpAHN76MiIXfrnWAVO4udpHlD
EZ09YDBBbgXaOUSL83pyKnoVB5+BSGDH80T+6PMqmPh3z+r/ofL/g/zw5LhyKP4ZVH6fT+/pR1i2
P8/w8vwv/cbLy8K/oHaDFgX8LHIEONq/8fKS8C/eQ8A8GvBIMvo0+JO/8PKECv/CPBNibXBWoUws
c7aUvxDzRGT/AqEVSowIGjH+jVrOP4HMn0cvCtR8UPeHbCZ6DjyJmSPdaKbEitITMPZ50yopcMlq
6jY5itDNUnsD6zk59ZemuI85cVl4i4gyEpiKINlpMNbWhjZMC5CWWQH4txX09lD9Rb1CvnjDvaDN
cgBqiFFE4z1Lmh8tRLgBuTFVcbglY7+WI3LP2ua1E/QtLqJFciQyRI4PMWlWECx0ilbaj173fnIu
jr9v92n4dG31eBxwnkCvjJLXLFzzalaQ0POIoSXNLmnEm5j17vcmZk/Q32v/t415nb9u44BOIWw0
Fk/yeW2hAU+T7gJ85iwlvwsLmjcWZS1rFCBNiZGGGDCry2qfe+rLworOPdjfK0LnHdcBjZkvMOHJ
mcnHoBr0BisaRGZWOsaOAtUgyabGUJAcZVYua04jugn58b3h64v7t12R/64Tu7qfjBiDhl1RIo96
rx9Tli6c1PN35mJp89YlNIoIHUeYABjZzLIKxGzpqhhU5/uVzLKxSzuz96wS23poctiJn0Y7s+oS
JDN2VthRjplXHp9ULo0sObxBAWPBNL/R//fO/WUakH2glMCoC5me812MtbKNykTD13N4Gg8+UFAb
QK1k5Vn0AEB5g/IQ6DMqswNEG/INhb3wA67u8ckP4J/55DMqfZXHQoAf0N9mO1Ck7IobD3ESBMiP
vaNukETcLEbyS4vmv+nEZgMwCskz2OThynjwNujtu8E9RENRihqA7jeqOwAVM3SRF6cuZmnE5Y7P
wsKe1kUcxDAuuI3VPskm+4nnP0IeTN16LYJq0lmUSLx6V042eVYfSrJJ8WMdHpfjRvxtanNG39Ct
bN0tUUBZFnmf9TMvVzl7ScopSmsA+gn0rtKnBBInxY0ICBPXR+xWMeSn+NAxLU0BPIsdGDQ4E/hS
63rGPfvXj0A7AwVAtIsv0AANEUdPCxkO90ifKSVOC8aJSVYxHylNjlqpGD6V9edB061B+WeD/38Z
h/Yoh28i3ZhXAOMMHzkuMDwQ+Okq80tTHZY6tlc/64mJud8I0DKOAphAS9wR6QojIqvvr+d5uv17
ESh+QbgB7JyiMO9ESU00pEk3EWPy3tUGTGLNjmm3WruavKU25jVHAP0EDAeC3JtHYueXsqNi07UZ
TCkacojmvunQlx2WMpXzpOz3gk6sXFZIeAEhgRXZBQ+T+EUxkfzi+W2A2ac/GDvmBYm5gz01OCtY
6HpFIi+GwcYCvegTlwj1ASOQ7HGZSfY8ablc3Ow8jFmN4aYQtkBYyEa7tlVDeCrfRBtihNAGBwS7
CM3sKce0N0BUobOUgi58wosUVAiGUa9gn0o/p4KYanbfIo78/kheMwIOA8ZnnAFYnNe6i1yjgaA1
cN7kGPq/ymbTgOT/exvXLtapjZn30sJs0lQdJNllAf5Z9qhMSzqb1y7WqYXZaVcbb2pUBgtV5ZtK
vPWo26Wlpao6SKIWgs6rq6GYK0SagmL2fC6cAbseRE2NM58eevbYqfrCdl3LUJAh/dvAbLuCSOqI
lOCTkEJ4zDVAomhTbKeks4U+ePz+01D+P5tfqFNjs53rRM2L/QLG2GOxi0IDrQG/Nnh93rN8FziL
4ClVV/lac7K9dPSfvze/sJdz8sjJbwMtl7CXRXmbUaTtwX9pYOYv2BSKSsMNRLSGFO4jAx/Cf7cE
8dzRemNJtbGFhVhMuUP3AZj+3sKslfnbEZ18I3kWVeasEKtBgYlkHa4QUL4FN95Ofct3Erp8kmLS
1+8NLpwJmX+1k4AOCnV5mmJgzdADzdDS0e10z5oG6GzXIJYnjSHC931v8mrQztmLQa0JpU3kjec2
aTkKRajBZudoG2YW99NH0RjaQ8UL0VbW2xCm2LGFQZcLPSleDDi1OoseY9pkbCxhNVrzOe/aVBpD
d6StPxh54YDQVESQ7gx26YhbCMnHlgAlg8DQIzttFnbgaox3+lu4jzvZdYXVbavzg8SjSu0JYP/M
0MAiDsp4kaucxGtics4epLb+rtuz0PkDdplrbx5/ClAfAbMAJvzPf0Qm+2KlTxXcAViOV+C9s/TK
pKnBHqTJELAZ/hfRamLra4ZCM3CD2arpze8Pw9U36eRHzM5fLCuVHw/4ERGBBufwo5eYqfr/bMTh
r1t1YmV24lC1CLSUcitDaRCvsDpgWTy2cJeuejgMxQHqCWZFQFzPNzQOhVoeO1ghiBM09iHUCx7u
+mb9n4G5/yG+HwkUx4a2pTEIzoR8c5IXgCP87F28EiermB0L0kpTDqUL1HKqz0h6lIcbRCK7aNyX
mb5gamnDZh8fFCh9kHJTbT6sh7Y11HYp0F/astmXJ3Ldh72Cb9L3j1H+0qqPfqIsXOerZTlgav/9
4WeupadFLwwR1kGA/TowE8xXcWx3INv+Co/t/rm8F50E6rlLcePSDs4cSQSGx6bmR05tqBlqQPa3
C37z2gbqqNWilAsQykWZPVFowkYVayvAslASCF9pEDaolyjSrib3p3ZmkVDZDeHo84foN/EUvMAH
Bw0wI35ggEUm7tJs29LCZtGQ37aJHHkwyKrRmFLJ0TAhGJBmwcFdfe1OFjavtnUJJULjI+ry31to
AwlPSuJAxwsxV2eO5b58gIb0YqHm2iU+NTpzRS0m56GQgMXVYn7Q1NxWWeKWtWAHQWklTW1/78Wv
HcNTczPHFIFD1etFmAtj0HSPB9CLLG3jtWIptJ2A1UNJgFMOnjtXLQD9l5ZxF74GFxqg89Qt13/S
Iru6lhNDs8sMktk8ySsY6nzBAbqTK7cvOIwrXwfEKxiC4BNXKK7Mbm0SBKGnjLln5P5Lx1JDEO8r
IErKVDfC5tf3n+bKMT+zNbtXCmvlTMy4rfRZzN7l4kH1Fj8O35PZm3FmZHaXUOAGBraEEd7gz20+
slmbyc0A6F+CIwgoFYcc/ge+/cQq1OLOjwQDS0XXBbAKBgyjwTB/imex67uFr3XlQJyZmd0lOpWA
FxUwM4hHFWxyqOd+/4m+3z3QBpyvwxd9L5VUGAgH1dSTxFaJYjMNIoa+6H5v6vvTIAmzx10bhwmc
8zBVVbdCKBkj6BZAl/i9kWuJJsguIdEI8ig01efzNuhbpODvzzyIQvY2OCacxEoxC9I5vks31Xtu
FeBMNNAZGFfJ2xJC60pGc2acf86T2Jr6RKFQbMXnkp5S/54qCCvoDeRasnrfJv3CWq9uKAM4UuJg
kwvCh86XC5YHkNhEh9rMNcDCghfSrhc29OoJObEyOyGdEudFmsBKtgsam1P9HBFjeBav9DOovUFo
4qnalPfLWcLX83RxtSFBAHoCCM0DSny+nb7myZFOI0x7UwOUNZ5b2kAsF9WeggSSMx+FDMBeeH0o
IH0peHBxyO+XDzzE/A5CuwRManw0DekiOGdn3l8JowjTVD10aBMwIr8PTCO64WOouL/HVLEHHyqp
RNftUSuhH280QR9kTlTGvufqUAlSzSoJUPEouqxgpuLVowhG2RS6JFEcF4mZ0sYD1Rjw2oAktSCe
2yREZdODIFLvhaR5jTx4LIL0geDySHYzhrJg57TuQbhTqlEtVjYNWo+VqwBt8lA2Cq0At7jVMSUS
39EYb+lGAEuOcqdPYzppVtlXIDAyFFqM+acnByLwtRWp3Zr1fW9Lk59BajyJiH4cChUDs4YeBkXg
dBOTYiCNG1W11RoQCFQhMiTpiJ3GDfEyXXJ7DCqsCZUy3+yH4XYi9KUkqGqCyO2GSnLnjtTTHegh
aDs965nZpfGPLmCN3aYxpiZL6LKQBiXqfmK1SYfupUnU0vAr8qxXukXLvDQyUfwJyqJ1MWWPCRVd
JJhrxMbHKqxvAgWQaCXq3wBitsKKuaDReZSqfDu20ETJI9fz1FuBgGBeireFIu4yHORRfq70x7CL
kH7SXRo3pk86yMkD0hTr7+CtMjICjFgaO/04GHXg1sp9HH2wktyCIArN8KdATaxRoVbPutJQws7K
BsiqhfhyxtSSbSU+ZIW4T1mz7kPdaGsMTrTluoWkdQbOJYRJUEQrYn01SpZfDCAvko1gePf021K/
04IQWbmpkyfqDUZVO5JyoIIDEQ3ciTUVt7pqSqXR4E6Wt0Tdlf0nhy+DhcWv15P60DRvstgZ2eAO
sSVX+yx1h/YjTKAX25vx+Kspa8MrqDVONbq/1gQ28WQazbHTUA2M13K2T6rHKg7MFK6sj1EXECD+
R5+8GHm7+hjLKybuwq42a3nXa+9yeJzqxpyUjTdsp8kl0Zqqu7Dw0YUEHJ5udXmlYEJmTOvV1E+G
592VYLic/FdB8YweCCiv2ozqKm4DJ9K2nr4vWLaS6A0IxBwy5UaklEY8Ykxzqw+ugtJAonuG1FhE
uMn7YB3Xr513FwmFOQiqUXntdvB2WtW6QtmYrHvxhl+sQE5pQk7G1MpVE6xSbd3mqICIUNPtzEbb
tepH2u6J6pkS8MIDyK/qD9LkdghJi3E4MA+8o0w1xnAriijdHDVSmkr+WQRbtHM8us/oh1pvBHRD
5FWfuD4em2QzIj5tAser1yS6qQeHiNusxZ+Ixyrd5d4d5vXS6Dh2b136KwKvjehMEbXE4EcfvfnT
C+vuh/EHrcxeK43ee9KqyNCKEYfpXZETtHlQFpwmW6kfVBRPqmSvQgMkYo+gbM+7dY1LNMaQfvY6
7HhhBCA664DNSP1VVFVWB59aaqivUDsWVLMgt5IUW7jWpgLpZq3DHLcq5YZQ17sxdMPM1ItHMQQ8
ITHr7GPwbIYBgAHVJEU1g/reb157CVLIsqEEji/C3RzU+i2rfgrKJh01c/KNNAqMMj4K4kEWt1QD
dWxnemBmCzpzAruG+DjoQBePm6bcZmNnUI8aTMnNNttocIPKcfCIyeLCqLq7nmhWwSSzlka02t/F
7LbtDpX8nDROXddOiABQ6fZlZ8geWINEC2QTRlys+vAmT24S8Uc03UB9VlaNEJvSBLkpNgdCHFwY
0XuYhF+D4IPw+ENFOF5/9PWeBI+kehCHXRo5vQAQ264AnUzuamBThJiFWq7EYB+GLml2Qf4AQiYT
BRsjj3c8wNaBPM2ktyHbMgxxQ0WodtTciTK3AZFdEz4gNsqjA0vMMBIBrbkNGumuook5NW4Kv92u
Gv8QFfgANDx4gtN6GP/Q60Pvr0P5mZV3cCvJhAJT5ZbNxyBWhpd+AE7ys2C2isbOpB0aIEp0cDlQ
uJK00M3Cf2uL2gLUeuMPAICkR+ZHboE2VFV/JOyHksdmOom2ChlXpVh1umCE4ps0ZqYkPMYTvo2f
m34qm1lQOrTeq5VoaNGTENwG3n2fADBeq7ZP93xApff2I1PcTKosyfPNtCrwi3KzVFVrjBKr1uE0
49SsMFmWsV0/7Au4vDDurQwa9BqCtrpcj1pqycOAiakD0e0EMWsSoPiQTDegjj74wiGq0/tUAsdc
I8XHzHuifrQlvmal2K8+juyJiSYKWbZMczNgL2iA3FZyvyHjaAb4QmqkVqYqKXf99CThkQTY3ol6
7zAMLSQzIEwwvLTCaPpwlx08miytteG5muAOxORpInfR8JzpmqEGoc3Ug+i9y1Jislx80f0ftbeO
yuZZzbdD4t8qJDCqYC+MkAykx7aD/BJD4SF5DTTBSHWpfQaZl7eCdxlsedDFGE59SNbQJEFhmJQ1
MPEe2ASlXkFW307BViNig2HHETrA5L5P001YCrcMbAtK1X22TbfPRQCDm8YIFMjce0JWblhcbrqJ
3sdCf9A87abqykfSgK69K1dl478Ryf/R6PBTQxem1lQmrZmQCd+ZqqZGejyySXFQdGmLv0hMqJC9
S/3kBr1/w4JsE3kCs0oZnn7INygBdKJsan0Dpq7smOb8pRsn387yCa55iHZlORlVq29lvf7Rt76r
ZPBvkYhyaW6XXvU+YV/7KTPJID1PYrGhUrTryAZTtG4JSSAMJKfeI22wL2qy8kaGJg+oL+TBB1O3
tI1YgeBh8jdVvavDQ4ORYS86CNAbj8v3OhPNKnzNxMemsGPiJGVqia3RaivAe0yx2+QqwNsArFeq
nQHo0f4spN4o0g94PV05TtJz9pMEa00O0Dz9KdKdx56KwFDDD13Fsp+GVgHPnNkwu85NIXufOkdv
nUBBDtSCcWS0iHIrv6gYT42S3hyVO6Ld48ErOkQqm7x/rG9JeEuKexrexKMrfmZvvWKGxAnzCV/z
EQ/LlLo62waqgxGwNHWSpzG1NPgdlDZDS1SPyeS0+PQVtlAxveyOKscAmvX3GkrR8VumbiGpGAAI
NmwL7SZqNzkz45XsEtWWoXIsWjh+XeuIgLwUOYBNHu4mCPc3zJZiN87M8QUKwWoF+kyDNaai3fvl
3kO1+wmCmIlgT/ChI5S/gJCKVmm+UZk9SSEIIg084ahYgspJLmxE1VSxM/FOSR4nhpQNhLglhlsa
M6C3nvwjaA0mYa4P908ENHu4F+lmHOyuSs1IsZBXmDImi9hPghlfsGPQ16C4zdT3vNqWfgH5g9ei
euyH1GqyjwLn3LuT03UEdRii2V0Pj403bgJx6wRqAgU+ETpFr3WpOCRcaei1FTHOD34p/muDnaTi
YyQ7agSMSIGgxRb28CBFb6jeT7997z1oDO7iEtVKtFbH9yhDz6411Rr6AE7XHgfQeACQFo734vSm
t6uebJP6pWwEM1N/5tCYT1hmtughMsy+qJFv5VFslhHuso5Qyg9sJoK4xkfnmSKY6ra1airtrShD
EtS3SIdicIt50thA6FdH7gBGMAoSUEPfeorT70HsWwPtTdwS0iqxpeR2/8Ry25ssDcOoQEEaVIWk
2AhecBDB5RqeNaTrTatYqp4aRBMNMcVkJTo1svygVXgAtNKKI1Rbghba7ndaKsC7y3CoiM1aJ2s/
BETKeFKDFMNKiG6qyUaZbS2ork/2QU9X5Y3PiWpcGfOh+naY3OEZ8wU0OBSoVE67WLZqOcBSNFR/
bR+clt1g4SPIIELpJDPQjg35oUUb5KexZnqjEbhsK4OarLKi3gI9A8jbC7wBcI/AbN1Jb8G9nByb
yVIFM1AtvXjS1FX5Q5g+u8SkHUYqTWScQWnIvZM8IuTMcM9RHa7sunME1S5RKhGMdoBXO04pYqo9
MHeqbyCGzIdbNf1VZHYR3PbFTaqv4ht8Dw+3oc+tjDwlKBMBQdY5QRgYaLAl6DwZnWd5UFXQzAAD
Iwi1poOPO2/KEHADJ5j0JJBD2qMpaJLspcFTUYgmSXEVXfpGgTQEPf99/ssL0LNrc0eeDu0r2DRZ
CbMrULl2bMt2nXKHQ41BfAEiwYkh/vIxKtIZ4rTWX/pD/OjRn/pkMNXWYlvWLFrcNPXep2ugl5Vd
Ru3QtxXxIanxaBnBc4hEC1loirfNIfVGCt0IExNAHbKXIH1XEMgz75Drttba0WBBzOsW5zAsdlXv
lsnKL8xG3ct0K0rr7n9JO7PduJWkW7/QT4DzcMuhWINmybKtG8K2bJLJeR6e/nx0H+C3SoIKfc5N
N7C3t7NIZkZGrFixlnM1LVd56edlIGQGyg7gJEK+46BMzcOse5sUf+2nf5L+m03Asjg4Ia+d+wa6
zLWJ4wwvT36qxFd88Kbipozv0tSbHsqJYusm+q72LyUh5yURbvKYdzdRehL1sa24St3F+a7r4aDe
6vlxzQONKi/RWG+9kU/WFT13yqiOW0dGNVXf5fmTIvkpYimTy59s6qemDzt58I31mujYvmrTqXqw
smuVsa2vwvTi6ojR1Frdjfc10gPlKeWCyE5y6+WD7yzH5lSIryo32xPKrkoSKqgkybsuPrTlfuA/
v+5+L3+G6qBIh5G43gZL95QNYLXXSG1mxrGbr/TsMVEftTiwCk9Nf/OXq8cGeVXUADRfhA6thUW4
nHiQSj3Qoj22FVy0NJmN9VaP9rJ8p9xE1ZV8GLODXeKquRuLwFZvrDnorrZLLV68LnsSI+Keren1
9Q+zCXPuQfCmFf1YjamV7k9RDxyy29W5za2r7s9G9ClmV0ZasiNTCFQIsTUd5qBbJE8opxY9boAK
QLhpn7HHih3pwDTs0MgdpTxoyr2i+4uie6sVrByItiiQi0lCRxJu8cPGvGsI48mvkuvE5DSIgcvr
sFYv6nxs8M1bPb3ySspkiptXUR+QWG/7k6r70bOk+FWLXuIoX/X6lx7UmGxN9RVMPaUnlayccabs
iy39HpLDOv2p+i/D8Esfbomzykunzq6x3LZ1WHKQ7N6TrYe02S31XT6HtvEiyX43/hjlm1z/raMC
EbM3vfVLTDStkF826MP0XvOz7MO+IMLsZPyp5deGv8sEcEXOJAvmh+53Lq661e+O03NduvENAbbv
b7X8wc6P0nCrFVpYMTBUdwWl/96K9loqvDj6OnS7pXno2+uEeLA8KXGzK5dns/5iTL/T7ks2fB+T
J2lavUqc8uJak743pi+6pzT+KqTQyV+EvVerhQ7ykzIGWfNoEUErPCLs1+66nl5n6VQVD3rvR/Gx
Vzhr5ACDU3gYdxpNOICgSN3sFqPvyHcOB6NzZ/u3M9130U1Tktns9Udr8UcjlKpAZwPbSWDEXp79
6gp6bc3Xcmlddd8SYgb7l6k9rxOjn+tJyvzF2aVGOJg+W1hxftbW3kxuW/mqCmSDgjqY1cmtnuUV
UeYbtfiicRkrjxXqSu13xrnwJN9n3UmG4FSsvmTBNjqZq98vt6O10+ZDvNyL8dlWydEANxb1qpse
S2fwM9VtRi+Nhb8snbuYRyPuXVJgvmYTH0S1F5OrSb8NepJme8rqk7MGEeNA5pVRP483wqaGui3M
Laje25SpC6hBik9n6/U4gsbIj+vXzrfGYkcX2U0UgnT01UNBeOdFYKFkPugRLYX9ONyvFLjZdaTv
HEuHOxLGMVofQ5CiaZ76AyVHQNGdccujis3QWFCUBwys10fBdfKzJ826wu8vIa7qftl46BxTMWsC
oXN3WDFCJvJzx8m+WgbrdKrjXw1TtzVDvf12Axg14a879GOovbb8hY0nilv6S0GxeiW6cuMtJJUk
DrPxyjTcGJOWxm2FP8oehahxo+dXwxCKhE2MmvvTlnEXL4P5Oxq8Qezm5qb8MXXHqnvKSd+m+Q65
7dTx04xk+8Y2grndbZQQYLKZ2woTTGn0RiWs+r01cG5iN/3RxE9dfl3Md8BRlbZXx4U//22x7TBR
vzrLXYd/XFUJYKbMdcxDhdzNhJT7LQrTOhIN/bckezDEbkOu0oyLzdGCUT8YkNLs8mc+3yHZpW+A
qf4q4sgrVZCTBnKO7jVqyHlRh51IX6clWKIbrd+3ajAIDjsX3S8MDnTE4AqfyF6+zM/rCl7mds4u
M3aAV/o++dpAWWclUuREP0rS13zyU4a621CeQ2dY3LLpdy1v1Gy82PSrzF9jX3Xu9fpWuiMRaqGG
ZoFGWdQe0/JQAxc9Fiq50rhvgPWkQ6aebCwdEdilUa89DaUfvyy2ejD76wEoVKuf0yS0KeCdKx2w
MldOxRwdxvZLd1QnlPObg30yGHjp3ETlNb/EyqOt4YoR3zYRNyoIUSdda0lL3nxjNOCpQ2CIvdR6
WvewOKHI70zHF7LgYxtwFLjh4mPWPW448Eb8clvDN9uwisJ69Cd78MDieKYKilTlkRAZ6m5+jmJ/
Tvb1GqS/xkHf5tAj9b6Lr3NzV0QHja01u0LdifWYG/dldgf4BbmQnBeozjiNeaCgfq4futSP+B2F
O1qHSjyNP/Q7neoc84TUHWXM6w5dfqpAXj2qfZN0Nt0v2LJZQJauiaqHAyPK09DaATpNwgFMv8lu
UGnB62wtvwGCOuPrKodO8zzpniphgeeb6XYueaC0CWbzBgPTpfXUwouU54mqCrBuKQy3eJUchXGV
56ULJ9yk2mtJ1YJ1hYgLzmZF2JGClRKE2uW7AYgHOk+Y+dOPL2LdJ83dQGHJsYv+QD5MjaD/bZQB
F4tEQq0Hdhlu5W1yM5HwPWXkaRH+wBiqFCgWWsKPyLe6wZW5SIfiSQECs4cTBZVSrG7K8Ayuvl/Z
PnO9G5ryysYPT3wbq/0QU5kTySj70B0FVAqnl3Z018ZXSD0flCxYb3FukKKnVB5c0Hc3+1PJrvbL
qW+JTQOWqo1PQDXa67E+SZM/Z88FGipjOEqB/qiLoEv8NvfpDsTtvUKtNR0wFbCoBu9hgsi5R/Rq
nN1S+U170NmD2COot4sRWiRoMV9hRxGKT0ZjvJrzw6L8yhpAp9qiRDB8dOLwZNS9tM+8FUR31Up3
zEpfAG/W4laleu+oDeP4ea5Uti+S2EMC2qWUT8OY7rWa5FFdCrCGdrdKfVDq4kYR80+97f14mO8m
/rktr4XfpM2PeGv5tKpj7vXOODqZ9ZMeDo4rPe/WmIYoNLLxS2oLK2Cu1dwZ1SC80UhVrN3MYk28
DG+KQ5q1RbiIFpW+OKcqGOUaKJdZ+zF2RSkXt+kiLceyF/xXDu2TcqBEySVdPrbtlFyvhohvu0in
NNMxScA5fUnL7qDJ3QgqtJlxGIbIjvpUHQx5BKqPH5nzs2+yfNyrcXHX9/UYVsgKnXQZxD5C0YiA
Lj0ZWMNVzugJvZL8fpIDo1oCOW92mbm4iuPctMZiuXplf7E4L9aYHOcifZQs9ZAXrZ9pXAcqaH5X
sC/bTL6WpBKyH9A8Xjz7PBvVXZGJJ8w6+qtiNW8Z3vw+aPoX0XXHUosObeXcDysgZbaS94rpkJj2
KZWt3722ZRNZiwZvMpc+vrN0STTp1xCPf1IJAbk1ToHoHfnoLDL/PuqL/Ty3vwanzXeFM9GkduJb
qxu6r5bT5N/0xiyvlISKchpLG0ewQjx0BRdRKyKqrmkx94I/+CWR2BVmOk23Wl9LCEcMzfBkp7qy
3RO0D/1ikavJtbsqF78qxG/jqyleJ+tYaKbQn5mmqMaHeVb4Tgq4PYFJjfi1Sz6pymOZDXMUzk4e
D6dKkmvlCxSzfNC8XG/a6i5rF+oTJqyXmLEVe/xJiwC/DiEpWGpAYkGV0Ipa2cvzrE1diI+F48ki
03+OucAUclU6LitHUoyflaVJwymWqzTdFV0CsjpaRk2TZE27qz4d829pMTjzfu3lcjmMCLAjKmuU
8CdxK8nkP5iuCPopLT7lfipn1XTsTFUaAsRw+OdLUw3T7RTPXclm3OJoqUyAXbmS1Sgnx+OAv+IY
TXaYOrwncq7IAuxPZ804bsOp+WmK21UvgmHB0KXwh6qPTeSqNbnaavWontQ7TU3K6Rlf8oJqC8GC
AtO+fB6jg7WyVfaZtUQPdpOo6U+G6eacnt1kmW5PuzZxhUM7E0LyPOg15PgyGRUvWdJ2DnJHq7Y0
JMLYdeaSqjcRpqSWYeGByc5a0QBu5GuhHKzIKaU4KCQb5aRA0goj+a7UaTk/TCnT41+R/onyltqo
7jo7QKS+fa3aTInCJK0AVsu0n5p9Icbu1zrm3Ry2pZ7+HhUx/unGlA4h3J6l5JDNckmpNaaVOGiO
JGEN0ku2UwE2av3YvSproo2HqFci7dVSM0PynbmWkN+Rk1qE8eBIu37WML2QxlQfvEnVJ9vL8aye
yLhbK93psyTqk1YZOmKao1QZh9ZUkLlt8/h2TBlB2ll2D6vRnMjC5Al69c7uejMpXDV1ABQWdnS5
QyfDWr2lqkdUMGNeEDj1kix+rrMTgrIY5yRc+2kpT06P7uyTMaOjjBOLULnWEO5Od2YqopciVTTL
bxYjerHlQXltJoObv0hLdd7lRUcPvlbQdQrnJBL1XuvlRr0ty84+aj3397xU+OkUc3ocitQRpyjN
pCJQm3yiFVDgdOSt0miR50WpOgS4HUWQRqaJBF6g8VUHY6VGPmB6+q0ptfhnrS357DpylFbeGOem
+jqVdt/8QPyMRgFyD1XkibiHJiuP/H/gjGuZ3zuDWPJfjraSXq+6IKYn6Fv+qEpCNQCDJD90Iks3
QXbNSPcFLj2GXzQT/gVDPKU0boqm+dotQz6eSnMGUTXnbl5wbne4rio2YHU3aCWSXLk+ZLFfrkMB
YyFnngftR+DbmJ/BeHiuUIIMkZL3rtTXveMbcQ7Q0gqpn3dJkyKxP2idjov1ZCj7qZKjBIS1Ii5q
vYVfedIWtV/nIjqac6VRbyLkTq8zMQoeqK2YIaFx1x8yc2yv52RRbuhwTbrfVohCBXOzAuwaRcO+
rgSsg7ArlqX1i1ZZay8f00UL29UBx1MIINpdrnci3ltqh2eMsejpkyEVJplXM4IqS0NbNtw6uoGe
XScbwovkopU8wla9+GpXbC3v2km/5RI9bMB1qOdPqjTWQ9gr2VGtkvGgDfWw7rMZJsZzuzYqkFC3
5HT0rX55KkfFN7NMukfBZnmJRbLeQKPqo9925zDlXsyapoRWnCWyZ8yGXvuLPir9zim52vd6ifHT
vdnNZXlvVPaMlZSZG2tTHPV1MaTvcbvI858u5ja47TMtqluX5hrnKStMY6K36Jg/Z82u5ism/Zqt
GI/XHkGZZiCNrfTWbuC66dZMKWrwp8w7p0iaYs+IUjq8GMzrGw9mo6WybxSyIwUpZ2f8ZsVDl57G
uMvaXedoUcXOXSclMAZLqfwc8+MnfKEs4BJeJ+50ek+OsNZOwWWdR/iqge1I8RwgID3DiFTnYWOT
VtHvvl+cao9g/KJ4Y1aNldeWMzDFEGE85KliphkxyPUEDXRMc8ttNMNZEK3tizmQFDVfAlFiTkQz
N7K0vWZPgK6KtIoS+A1dqj3y4giHxH2k2aDhxXSfxXqXHVEYjdNgrqy12kH/UGrYyAVhcdGcFFqD
WCDZlsNUxMvJtjPDBg8rNp7GEkOQfO1ju+g1t1n4c0AWg2ZxBcRqs0hXTKtvm5hB6/SV1xr3P2xT
xONri5KxtS+FoxYVxD8cDH5PEW2tCU8nKyvvKyOa5XVXSHhjHapm5X66UrUlNX61Uw4cXRZqY8W+
kbUibmjSJHb3HWeoEZtTBQbQ9JJIdfUaZ6a83mMzN9L5yWZRB3Hft5Y/a2Xfe85UpfKzLjQx38dR
CuyVNbYmdlXZ0gpvLHVwvtOYxH3MiCEw4eFQSQVgfG6IBVHvyFz8Lu4GQW1UaMuuV3RTwH0Yu+mb
mZbOV3mYgegcOXOMoGObYeQ95XX5ONlOTedIzmA0IeZ9qsp0XjzT6up4VzI9zNgIvwBLSPT+Zc+J
NRpfyqTlkTc3tlkGg2HVP9FKlbFen+Y1pwORR4YvK8u4eJJuIN6y9K2THaZkGrtQ33x/wGoaIfyy
1Lr+hCfKUj70jZY5h1yrYtsVgnN/Vdpi6YMomdXVw41LOF61ZCP6tmYu8oDdSLMO0paUBJCK7PWY
dPLkBNKcDFBGnZWmy5gU83gFO7Y0QrRjrSKAvD/Lrtz3MyL6SwPss6awuG7RfRfNfrKrRnpEvEe3
PbucbBtiAx4+tO97Rxko1M32qEYTOx+SpeUt9pjQlBKl9GWwk5FnkEdn+Fl2UhXv1hw8t46Tlq67
vHZ+LFT4HVEvtgSAmHebtq0W/+mUIZrIhSyIwX6UZeW0k5RBKgM1S6zKX21jSnetU3XxcGVp0yAB
hZSZHCNNl869goVyLLrp1ZJXyejunWWNZuWKGd4Z4HWt8YiT0IOIb1M1nuiBjK093ZuilqMvVT/b
No3hyVTYMbHcPw59OWu4s6VWHchogdCKy2JBLYdBRl082aYmY1DtkGQ+4GM22V/VtbPuRW1IN1YR
6S05w6KI6zXBNu9X7TROS2OV+UqfaSk31zjBDzX6RWC3S00yFe/iqjWsYOhrPQuGWdIoFnFTGn2U
6kv9gGDP0h3jGHGJA9t4iU6LZOgOpPPYTnNghSXKD0q2zGKXcQkg7VqLCCNAtEOl28HCWPBQ6wjd
ufWk6A81UtevCzXZArlA/yPU6XFdhOElaY8wkgrqQeK1ywescvbMUikZRpZxbO0HUQ1PTl5NCuyX
tOn/JBm55A5RyYEeeBY1ZjDESUKhmWCk820iwmR7JoDX6ppqy2rDdZDT3q8QT3U8Q0v6PmAsIFkP
lW205r5YFCDhwUz7kirP0u4WCRHpE5xG+r7zWpMuSXxm/ZTauWldKXafQQeaLB1Bj3ik4HbIdbXD
IGd0UnGPnZeAUbkWAEvh17psbvQ2HUE6DQynt78mqxa0mzsBDS3tDLU9yMNgUcRwQLGqmZNs4KN3
xvdubHQ1VCfJsF/UIq81uG9LVgIL913ehxClZcdv7W6uSQeUvDySQjnp3imEyXVWaiJDi65IM+zG
s3wxfpL98+iSMcCVWTl+lOYZxpLLDBCb6+ayH/RiJoGNeintw9pYBif3smZVgffXNWl/1XknipcZ
1k370MX1OsRuI6q0f8pMpQGOpkYwpW/DKPXjI5Z1/DVe1k7S+KV0zBpUUWk1PAZb2SzNg50oZeSN
ZWQ7x8zJgIbr0QFaFMKp1ttFUuVhV+UDYh9VuojxYelqUT2y8WoU0nMGa59UY+3jrwsUsvy63dTc
KdkNMLHJtDs4IKo8U/78T01uFmVba2GL6kvAgy/RwV4a+6qV+aOhLemLev8/XPRR24JFuOzsxqER
b3Jyi6nIe2/UC83x0rQ2RzclwEoX+LB/Obf/cnKxzcODeHPTYuhINc7ZsOmkDVOWMwI9frNDoHA0
UoNtYDBV3fRpM4cAK/mcgvvxkug1YS4nqxYC1G9pwPm8ML27jWqhIb4pwJdtKHkRli0IjdzTtvj9
3042/X3G/13wXO6HqEq5UrMgxNI4s7xmlP7bkZK/SxiaZWCohffauW6CoiidZm6sQIE8dB/qjPQB
UJf5sJDZpNIjg0+DBP6lKzdqW8ZAjaXafh+MIlt3n7/evzZv/35RRC4QLrcd1DYcdJSMM5Z1lhNT
WinCJO2P9ss+Li/mH+tbhxK1Giy/k18KCnh1MP+hy5w/QOGpb7ja8JFZfKC4IAqWC2MC5xz6859z
xqHXjVXPpLrX3T4qa/Zz7hwntdhlOJXueJWzF03lQ2E4F77IOc3977JYHKimvklxO2dvYewN7BPn
St+mlqBW3DX9d8eA/GtfEnE9p5P/XQhfDgtBVQPdjDM6+VLLhLyR2gqW6gbDoGGBsGkRjkD4rmyj
a7pJcP638yrnq26P/89kQr8uc9KPMI7Krv0Z2cIfJqJcoV+abDtTojQ4ncSH/93Y51IdQ752zpSw
seVjuq9eGBdwDRyKN9s08+HznXu+U1gKL2tUmmX8qdBrOYsLopK1siFou3Qbq7o+Mit64yRlKEna
YWqiIx6bF6Slzoen/rMi1yme0phunWsyTPUsJPJ01Kvy3ncgxizy9Qo9TXs21+bCufwo7PF4/7vY
2fQUZHxNnhUWo1l1FYXqzNBDBJcCKUp4orTRdtaF4H6+Nc8f7+yFrjoMYUAy6EP1eFX2EE+n/3Za
DzsqmP6b3jVG95qpnI2fpWKpDCcV8JU7yzpoWVZckTW0F4Z7z7/TtgrqQSiIyzqDE+eX1DRr85CX
A1Ixq/ISLT9S+Rv+uBSsjHTSMP98G56P4Zwvdna01EoBAXFYbIL7kAKe43DrTnSmP19GOZ9CPF/n
7NX1vQ3us7DOqEpep8JPl0GLJuNQwpyhGSKbD8j+hUk/XdqJl57wfCfWlbJYNCrcpAuk2//43GzC
V7B77EfFiz060rfyJTmXd6oJPDDWKNyPuGjaJr6Tb2MW4b9thgbmyqa6t60K12TdQ3BO2gAjJR/R
iO0cRE+jJ+9U39QPG/ntcOlUbN/v3/vx/GecfV/NyhIhZ1MEj6Bj5r20o1fZ6uVQLzPFjyPFCi98
6A9eN0KLWPpsYpSYuJ1dRTLVqSHlPHcXaN/MhMkxd9NPl5hnZFKzMxBq3pFtQe/5fOHz47/dEepm
kiUjbmq986MQ5qL3ZabrrhYB6UGqxqbYkOYL6dz52fy7ChNdukWiixz02dMBuqUtvwMCk108znn0
JI/tbyvxpr48dNqXzx/p3QT0+WrbM/9z7xVkPFHbyborruzADFO0Jhh/fh2PC8qwrSefLo+tffga
MSs2DJt2lG2cnVNJt6ckTlky6mavBXNVa+VCsqJtc5//7snz6/xsja5O8XIfSCLiAqPJ4kYFK7gu
TtZjFDLscmyf4A7RrvQBog/Sdd94decWYENe8mPxAYMjBedkhr8x/7qUabybpj//bWfRogNPMya5
1t3ZCNKi/qnI2DZYCUT3WFj+WhQUmmL40UbJTax2V2unHTTp0DNgNaUX9tr50f37U9hkbGsqB77G
26/fQ/rOiy3XWhkskKLle9Ob9CEWWyPTMi7JMn7w4fHJwOdM46Ob5rkGx+LotZGLFV/xHM7aaurw
XqvHCxv6/BbgkSxk6XXODw5n74S0qihCayYjkesbJvkzcaw051aU2qOdtKfCdPa0gCFCNY7p2op9
QZDho2/7ZvWzbxtvDcWKkWTcFaYAkaAQblD8e7Pi2uRz4HE5vvX0+RN/8FbfLHmWlESUSvSQWLJV
71Ljayddchb/fAFQybebZCrGbOy3zJ+uhjspp8h8/fwJ3kc8lcrKwqhJ0xC9OY/nS2rqkUQxgCwn
ICYkiJFB0ARuRaUgLscMz+fLnV8fJmkM/lN0yCjSDWQz3j7PGieKsJn+xMVb3sdZtkeM3jWA4f/7
ZdjqWKNtVp9MXL9dBute6lIaupB4QqvodpH6U04S//NFPthwG9KASRLqH7KO/vvbVahak8FRR8Nd
W6a3IDZ8H8zu1NAolYoV281MzX2FKStnVL+mk0NjIf+1VuldnYo/lTP/+PznvI8nb3+N+vbX9L2e
ZZrNNMcM5TKzZhciyE4dmSVhzuzzpc6c0wy8dt6udXZPzqlhtsCGvF9obhh+Jhh+Sp6GR4zuVwfx
Q/MKP95d8jN6fxhwqaW/y6Szin/BuRVnk0nl0Bg1TzhmMeMq7ZOl2pdUDT54jRBZyOpM8CNyu7OP
yuwzjd2eA5FlxkkdLWYRmDOYk1tpuaQo9NFS2DArWFEpQM7nNaI+m47WGnA7K11mXHH2tOpXjx9c
enfhc22/+e2NTOZkyljO6DqXzflx6A0a6/Go6QwUf1uk59p+FiXEKulq1gKb5vmSxNQ81U6bvn++
8nbO3i282XxaCt9MPU83FMbWiq62YZOG7aELM8biNy+//z451EjGAYlw88IU5fybdXGsJbUNtTxj
SlHqf0T9pZvtfZjU/t7SG86H0Mr51ptSrcxUXNCZGaHZ4oFElwdrtyltl8kuyz31lxNC3Q42B41L
DmLqh4treDBo6A3xP2enzZJ6veqcRXf93meG4ICGA5PF8d7YtTB5XPughcbR/kYHfrgyvOWgn5q7
AneNCAXc1wsow98i+OyTbtZFtMiIAhuYchZmlIW9nOTcsnTWWhefPT/Z9Sd7CmdsN5kN8BUPIvyj
JO0Z0vl8O70PAMhJ6LL6H+/Ld2oHgz5lYCpsJ5oHJ4lkpokvOgp99LL/XWM7tP8k5aYkLaUQ8uTC
bBKj2/xYsdoaT/lPvdyZFJTDITqhmB/72vfoQgT/4LQQdBDzkTVKq3fxrWXVaVX5znPdQT0rGXYd
YFJDv6i8aWEOYRrEfrIapoRj85KG4wcxnZtMsXQ2GGbA+BO8ffBSkjub/j3sO2bzoVrsO0ab5Yli
Kz2VTKozNL2oN6ZZ/raMeytnAG5InyzGa0eYSIOjhJ9/6/fBkYAIp5BihbfBVnv7c9RVW81xpMKL
VKd1Y8xbMxmWbmfSiKZ3nF/IGJTtejzb19sB24wXAD7feSKok7qSHcGaEXb8e4zt+1Sg+ldqsMNt
ZoSg9o919horTu2rUm34mSQ/LbCRP3/qd8AaUXr7CAjR/tVAks9wBXtmAC2NaY2a6vSC+dJO64qD
KTNBkifPQ6/7dE+OdWaHIs0ec5HCaJJx92rgW37+Sz44a+hMq6gmY2tDbni2HRIVswW9SFd681RH
aZF+TebqQsr+wTd+s8b2Tf45axsvU9QZayzKdAU/LOiV4u/4RU8X6vPH+eBsvVnqLIYicqIXklOo
jAcel/KYyFdTNh+MmXJT3Gr19dJeqoPfBxIIeZxiagCsyd5ZrsamPCex3KG+JBZ64GtinfpZ7m+6
Upf/JJo+XbUqRe/nj/n+q22LklAgCGO/N+7NS8Pcem3wF1YtzJF+l9El+XyJdyi6Ca5NwYCXLNXN
e59etbQWOSe5BQIaoc1iDeh4NIGskBZ0cFET7IMs+81y1lkJpFpRPbbxqrrao+zNPixM4SeIvTM8
ieSHi9aHf8nW6f2+fLvk2d6n+lezYuUtLio65aZ13Voi1NcHCDT+5y/zfT1kbRAAHpYcd/DEsygH
9XywahUCrt1Egb5O/pozGZ1eaux8sC34YDZlv41RHtHt7UGLhwgGC7xudypTaFJPCZDL5w/ywfVh
Ea5pgiJIBLp0DjAYXcLgbsXU5ojDsMqE9nBfHJW9FAzfFI8htuvyvrgo5/fBh8IsB1BwW1axzo1s
2OQjinTbsK9V/cxLbqi5/bmOsCIhBVx4wA8+FTkmfRV6AySZfxOjf4LV5IzdkhnQRqMv+hHxLskD
9gzUW+naduPvMw5xZeNeyv0+wAjZFv+segZqWKUkDYrFqmqIOz12eAaKB9RZyx3Wv6Db+lfBKPDF
tvb7F2tTpmMfxT2EUv95k6Iz8qnuYpbVQ/PojK7M2AtDvbfjvg3mAE5uj0B24spXdAODz1/0+0j9
duntp/3znvPStst4QrVOD/uDsjcPBs6GddjtP1/mg5vWlg1Zpcdt4oX0TjgRXUYlxaVrWyfek0kL
3/HMW0Z5PK+8vlShfPRQ/y529lAobeglyNn/fahTGvYBzpT7S8u8U5gz8Y8Cm8fmDpQPGenzyFXB
eElG1lm8dVdeqX/q79V9sjN9hNP9PhwgGx16Dx4NMrb/D9/t36XVt9+to51VTIh5/X2f2TENpx2i
PRf9zd6HsrdPeHaRDyYaG6XOMjbKQWN1yrr20km/tMT27//ZgXWbTcw4sMS403aJt3yh7jMPjPYF
mmfvxuvpp3qpsnknJ3f+4bbo88+aTFnk2rCwZhMou/EuY3ZwOWwBhtkBwmd+k9MRyB7nL3S6urvi
8ZIM+IfPvLlgasC3mnmOA871VKSCnJtXOpGO3WXzn8/P2/vwyXf7Z4Gzl5pbnTJn2wPOnXTfzuW+
7ZGtYb7g82U+SBfernP2Is1SSyZhsk72PPuMO4YxXvdoN22dQE/fMft7IZBcenNnR1tkLbOKfx9M
IyOhAc6I5oVnep9Kvn2ms+u7KYupWzWeaQtV8nV6b7SohDEogVfotilFIH2PmNXtvMlyAVQ/X/7D
2PXPlzu7gswqhjUXsfqwlAwqJFdF+azqkNkY0VS0e61nt758vuT2zt4WYzi/GwA65sapekfkMhY7
Qlmy465tXmGpof0BiVH7raS1//+30NnHi4F0oLAl7ErH7O8dRWpu1m4ar2tbZsoTqOFSHfLBbqGY
Bcuhh6m+x4zzdp2EIXqmhuvXTHt07AtY3wfH7M3ffxaFIUpPeiwMsuUFUdZba/hiX7Ih+ujj/PsI
ZxFYQaFQtiQ+TqwzZ2mnXtFc9wxrjMrFNOTjpyEg4TFCTDqH3YaJ5MhOeFutLz3G+9LHjEE+iF3h
Nf7kM+U3u2h7mxfO24cPqNBsoYml8622X/VPLO4HkTSKjL9DthqecOoDw1HoeL40pnb9+fb74GD/
H9LObDluJMnarzJW9+jBvoxNzwWAXJjcKVLbDUwlUdj3HU//f1D1jJJIGDFTv1lXm8kk0hERHh4R
7sfPMcGZmAaSD4gELmuAyRSOOpzhk91HsXAUM7P4kMIG9n3Umuw+CACSQrySTRuPxLXxGchXySqZ
brbYYnx9UhdGTO+HnbGLqQzag36S6+rUqNHG9lrzdshfRUpLsxTmMjEb0omhSMEw2ZZxi1ysLdNz
9/4MrlpAK1PlaYOXLHEYgLJTL5bpMOjViuZzLVEPFrmyq79hRUPTE79H5HeZDMnyUJibBMlBZSLF
zFnOEv78jWX55c3LqGdSTGIYFm/35Rnst1pYRVUxh/kRegnLqZ/UXQcx0KtGAyKCS5Cs5HZzB2HT
HPXRW3ITZzwUt/q1fCM8ls/DV1ost75qjhjvfdW8Ame7ocimKW1Hvqrbl1TSAkc/6aZjfdeAfQRu
6bafvXvrZ6Pbxqn/LDymP9g3m+ivtUDAkQDgBAEJC+T624+ohUT1dYuugyKD01Yz06u0KD4oY/Ty
/kJv2VmcB/RcaqVEDxjkDT2MhKVh+33bHdQOtoP3La05LgKxwNoIbNYFf3AFIj7UG6Y1gg7ON49h
r/9/WlgsXES7cIpyDTyFZXtl9voD2N0tSuutUSzXJdc6b5hgRwyq6SoYp1NTdRv3q7UYeT5RiyXp
UgU0gd5OttTpMABPu0q9bmHGUumajgli7y/LSn2DlOfZuizuWqrSi/6Usi7GB8hJlM/xE3xtjrCD
mFJ14ZPeNY+8vHfbRayVp/5by4t7FrJugdcmWG5ciWdHsu+u5S+NbcMYxFNRcOkS3brarbn7LB5A
eY6M/4U+bU2D7hSHMNSIhXAit/2kh9PVZGUbu2rtwLHmQjk7V6ESuLgxKOE0NvHAyIJRO+pN4Abj
FVRXpbFxnK5645mdhceHbVV4owDxoKXCJ4ggeixvRMO15wUtBr+HsnB4uR49a8oYinoo7+bizD49
tPvmY3GnfKQTGsmKLWzl1qAW/p/6HTUH+tjsSRag7vC96yCGAmfD7det0JlNHhKE+TJxQJskNJqz
883QaDF3kg/Wk3+gMWxf3EXXwQ5yqzJ33ze68rBgLn/blN8G9c4HwtHPJwuJ5JsUXZh2lmfdfKCt
b6wzOwv3g3NTELucCDJLqEyu7gzyL7lQCJHmUzT6mrwEt1uXyHm3Lo/N88EtfNFvaZfo5/heBMLO
z1+6MHrUso9RKl8jBQ/F9eH9ydwc5cIzpSFtTKXG4DxKJdhVz92Dck1t1k4ghIYlCcZdBwbjjUVc
y6O9WcWFf7Yjrbz9vOm8W/0UX4cnaydfKY/y58punOSWRN77A10PJr+9ZhGgm0mT+0LmiJ6JIAt5
2E3AbNrka9I/vm9I2vLPRUA29T5XEtqo0AX0vsJqfIiP0xXgUAjtdnCf3ii3+Y30UzhBuOS71o/3
rW8Nc/64s2sXRbloiA2Mt8KnzLiVje4mbrtdFFYbC7hqiMKnJqmk70iFvjXUTTHP6vlu2wndvRwD
549NeCu18aWohy05+HVvmS/q4B553i8RIZOcy2ZiQt8jH3xejhyuuaNewc/Zu56tvYSbN8f1fXFm
cbGKWpEOKg46cn+VwZvtkz2NCrZ+n9zJV+NedJWXYLe5Keai1MXuPzO6WD3GH6ZSgtE4TL+CyYQG
LoI4gdfyLq8TumCrV+jsPgs6MNTp77zvgPP99xzri4qZUocWDB0Y9+vKaXmVhxOk58K9sLlDVu9m
Z5aWvtMkbWV189yqu+oq23fH8IYW2rtZf6O4Kz6CUiHZHL1UWzjCOXq+M7/64ugIpqwfrRTDQzhT
Zj12cFS9v/9Wr0boe8xVTiBnxuLQ0OiHzdKMzFCRVo+W3x9b73UStnRO17wTCTGy9aQawGEur0ZJ
PGUdWG1Iy1wI3WH2jQ/+Dip8cDSl6kBfDCNfDnLVOr4/vJVdb4lc+TSwnxQglz1+gxhM5KLmCYxz
6CsTt8zuPf9PcxPmvD5CegbI5llAz5ZvZ3RigfNEWKp33gHC0hf/0Racxv6S0bM3S6puwoRWx3Zm
ceEcXlAntAAnnBAoc2ToBmll5egShNtwQL4/jStlT14LZ7YWbhL66K7wtupsDSVke3LVHZIEx+rT
+BDf9K71k8ewC0X7FjpjxTvnVD196sRQ6yIxNnWV0dcxOi0w9kAI0UP4ez35H94f3K+Ew2KX0YMA
OpHMvSZRpH57NIyDGmjabMWg6C67BZSlrtq73R4uq5MBGi0q7lVtPyvlpofSnX7m6FWg9ON0P5uP
Pk2+sOlDBnmXfGs7LgPxfhvRvxKBzj9xiQ6o4rTJWhoIaYv8U+we4wSWOt10xe5lyv58fzpWIEKs
9e/pMBbRrshjychmcRz5EN5B/nM0dimLDOc4GIStvMvqCp8ZWzhxLUVcq8A92AQNz44tLjtRTWer
pn15f1hbhhYeXClSWWUS7Dlapj0rbXpSOsWu042n2bqV+cxnTJewwQlcUxJWWGljeMVFuxIHp4Rd
+v2x/HqmXHrsbzOLw94Kk1zxE2Yt/CmjEeLv4NtN4ptReNB/asfZSQGTNYabkMGCXXp0Ivkk5oiX
J6d2I8KuHFF4y+9PWWweGLNiNPP4lBIS/SB/tcZv7w92Y0qXwtFZKJkJuAjI/pvKljsuwT38qXry
+DfMGFwMKSeTJfgV388uoqYQJ0PUaaNNTjqD5TvlyWZHkPy8mC1Sxhu30dVBnVmbY/uZNbSshtT0
QaxrowWtf2Vr8jdZSDceS6trc2Zl8YaI2nJMTBngGVxtt3kY3zXDVllw9rQLTzwzsfBEuN9HvS0x
0VPnVMV618DHo8X1voOdsJQhQZM2HG5r6hYOV4LVHbqOqRN9jjpJOIb0ryVbsLa1DAiQQEuG3oQj
iBbWtytUJG1W5FFIf4Hd7wQ7cLz4IdgT/R0u8K+jcdrGY61G3nObC6/wTTlrQ5lXQ+UO7uQmrr/T
r+q9cEh2/VG5et/hL5pZqcW/GeHCOyZU1GTZwJp6gN+fvAS4ov2MWw82guLa4XU+rIWPwO4mt7GI
oSnooZj0p6ehpVU1lhAknUThKJdbIoAr4L23Y1s4iSFBNWOG0JdpiMkEbXZTTS1lmRsRFtreJidt
6/B3d9IE5NXYcNDVyxKYQV2DYU4FtbQ4arLG6kJxforR8vAR7KAXH8GPU80LHeWxTR06SOEZoHlk
EzWy7rVnpueIcBZXzMRoYKqbTaNUYg8Ai1Inu5bvdVs7wSv2aDxsgQhXL77no11slEzKrSjRmGoR
cmF1h2rSDZffnQwdI0TO4EpCW/sIXciXfgtNshbezi0vtktmVj0EZXB/T772JQu7q0n8G4USi+mE
4MDSLI0lfTufQTy1uVCQbUrg5hWQZGm0DJ3OHxtbcS2mwfpBYtwAPnXRuSJIyOOldFPB6JJ/a34k
LqyGTrXTvkon7RRdx/vkVtwAJa9vESBvpES4WeOnb4emT3JNrwyuEl2134o9hNOgR6aPkARvdjWv
pUNmNdD/sbWIAJ5cJ6Ee8vwTT6hQQZ38l/7x5Gg/aTT4tF3OW98IBg148FLwrF0WTNNKDBPZYHTD
PVefHTD+R+QhH+b4HR2jXXbYQhatB+8ziwtvtGKzojWJi5BgZM8VLLAj5OiWdJoQAdGSQwUNlNV+
K6URYmHraNX3Gz40//7lSQw29H9GvFjPVFFaCnCMuN4NbvuUP3b3MT36oP1IOkkfpdvka/GymQFa
3YNnVhcrW7RSHTeUkkg7xU+S/edwhJfLkfc7jYwI/fHOxii37C0C+xjVtMfBH/trlN4JnsU5USk4
gyM5/XOKCsVpC6m5tbJLPhWV3tcAvTwe2q1kpx56GDoClvntYO5F8S4YvhjG5wQNQIm8SWz1G0Oe
Z/BiXU1YVWmVoLNZW4QgeMy8qPKZYchQTzIgVS8EP12cIvk5lTNHGzeIO9aPL1PFJLnSOTX0NjBI
YqOV6ZxXE3nU/gggGDooR8/tvwR3+me4sHlF7Jq7eL+JaVsf6W/Di7dgb6qhGBUYDkfbaO3iqtj7
O/NHcxpO3s3gQM63m0kmxmN91F82/Go+ky9n+bftxZmNVa+pQ2w38+PfydDjo9VzAH6vOd1r/Sk4
vG9wdbeeTfLs52cHdRfUsoAAG9HXQjxXfe7M5xFFZGNzNbcGtnCfspIsHy4goPe3yEYo+/YQv4Be
d4xH/yF/2K7vbi3iIgxShQq0JMNeXT2pSQMlN6pERrmL1PHQQwjee/HGRXZrKheBD0J3z89brbeF
gI5glNsHWMq7JD9U+bCxF9cvO2fLtgh3QkmL6Thn+dRDv1Od6PMce9BRsYu7Ockeu0i9Pb3vKesH
9ZnNRcjrYiXUjYI831wwLx6UI3oH4v100vfo4G01Bs6TdbkPADNBiDY3USw2/9iojRXMm78FCdAa
n7IUCikjtSuwR2m3geJbvRfQjU/LLFBBmtEWS0f1QBTb+Q6CosNuuOmu5q4Xnjyg3oyPMvv8/alc
u2apPOV43dNvTM/S200HvRjkuNS7bFMRppfQCtJrX22LCAmOBDmX942tuaUB7xHtdjItKUvQGxdT
SAEL3qkw/n4xxHFfIsPV6YlrweH4vqnV2w5MJ9AtkeS+7Ifqpiisk7lcXwOrbmHDgvQrdmBvPCjf
tBcP5Tdn6yRe2+emAjkWiVlapZZQpQrap1CXUBmL05969QBokDT+C5z0rgRHMZyOGzmv1W0ALoo2
GE1VaB1cLF6hCmYCA+G89fxjfpoHOCNU1OP/4iE+/67lLsD958MP9i/ux28dJQsUCZAitqKr9Cnd
eVffWzd5gmJpswdrzSWB8yk0RkmA4pYPjM5i6SpQCXbYIaWEPNdgaA6ypxvOuAK8p/4iwlzCa4ab
+LLOk8lxErVzN1vvBM8JeOrP3ot139D0mztS+2C61GT2o4CgCAC35q7ZbF6/DCx8AMQGABREsBdL
jGSeSaMilwzURHMyJ5oFwp+RrMBDE7rTJhXAvEBvFxBrkG9ROaDzDNaKtwsI4XRXN5M+5zaUvRU7
JoLee8uZaRN1pFwAi2029KwkZS2ZPCgQXlOVcdLFSRuGmlb8AjaZt+XH8Fju4rs8hDMi2lu7uXVd
OFn0DpIDmN/+M6pxK5c+D2oxaD6APQItqK4DeHo76DiDFzqZH6uVXH5paRv0jfpjaaTfYSzfeyjB
U5FG0Fnd2pmXPgwb6VxYp40ZTM0y0lmF4k9J+QuS0ZG2qp34BN+PsOsc0/bs6FicittNStLLhwCw
E0IeJX2L8S63aO+rY4bawmj3iIbqEqqeG0F1xWFp/jV03FWXcabFbGbFqKGbgSpg7qc3Xdchepoi
TTjucmjplULfIKVcHc+ZucWFsIUH19JLeEwU9ac1/iyHLVqRlXwfM3ZmYeGfuSa1RTYzpVAffMzl
Y9oW17MWUdJAHBR7JzEDTVN9QF5w43Ra849zw4sroaw0ba1EGJ5fpiPdFDKov/gwX66L2lY+IlwL
HfB2bF05Ft+OeHG9KORqlNLsX4az0KWJF+lpQFG1C8Ae7T5rtx0HtvxmcUWsQe6anhchUwje3Kh9
pzbbmw4FyFrrHdnItnafvLLraa3FS1WFhtTl7qsEI/ChckG88Rfsq3aQaI1hA7bIGo/iZv/byvOQ
ST2zN3/P2ctFn6bBKBFYggjPUU/yLFY66afK3H+f3+A+HPN2kN8UBgyqm9mGlbD+xvZyT0LeDc00
tmduXAnR9NgJd/PZNeyg9TYIOptBdd2Jzsa72JhqYtbCYDC/c5tchRqX+VDpV9Kv5kZpN5kPof5t
myx20+xit8ZG2nhQ1P9l1lT2HsOEWWbeNAhZom6mvUKls3VDXrllvV3dxV7NqqLwGpPRJlfhEWkx
fwd86arcD6+ZsxWRLm/I2OLySMJTMmRam996UqRKjSzzSEN1Sg7dGL2o1rbMWj40ZZvc+B36Pu9H
opUDUoHDivujBAPJxVaBZVJquhpMXTXo6AwqL4PoPRqIvKFqqL3IbQfPTNC4ep8+v2/48rKMNgY3
SdgEJIX/LQJR11hF789ZslCzUFNF+MxCSNpAWkPfwzZ/Bwhu/75FeWWr0OOo8aai5+YS1BAoA+2j
c0p5xqMETnEf3CMpfOTxg+Jd+jm4m1+rggsLH/KBRyiu7rVnFGC3HGol9sM0MiN+VKjKxSUQTmm1
sVaQZaNVPTeRTklfdCl4ASe0BRVZCbtvDC3CLhDbPmgQ9YELzfyMJJXdBNGHqfmWFl+sLaz+r+Lf
4qY1t+JwcRf57+I2XcehGVs6cQgG/n1vXnOH7Si0/BDR0UQXb4cG1IwVmZvIreRIY5AJVQViwDXp
Hqcu7MCAQ2IzOq7OtaVovxqe4FBaRMepbNqCswceyphizF79WT7NKJ3sk/xd9g/ZNx5L1zCpbGyq
NavAqyDT+UX1uHzB5DlEP9rACltCQ+NKFYhukUIehfZTs2FqJWDMo4MpfW7p4te+DRjAmwu0J2iP
iTwd3ea2ePYyv3sYlF79ZuTZxhZauZEhfgP9kwJOXL64AMpyHxrw61G2rKNdPJ7QQHPf36Qr6SRe
C1SX4ZHUTRNE+mJAUtfXY+fT3vfVsmz0RauH+Ho6ig/eB+AaCPPEP8DBn9Sn9+2uhaMzs0s00RAW
pEJCUCpD9TmuPwq1emeFDQCrJz/81G/W6dY85Nzc4uWud6M/VvNVPShxfZ4/NY3lkLBv3YQu0ahz
+yTxjgyIgZssZtPguOykOXclH9AyBaVZ78urOT8Qb1ha8wzKgnQz8eih4W9hSEvrRKkqzmbPNGHa
QVxRsTZcY23Ozkwsaw5ITOm9LmLCEpCojW95G9gQtvwNFz+3sliZHlW01miIY4EJ9loqDq0mbN3+
11bl3MbivujzXk2qjpEg7XVQ2+7rJGb3cAIdilrfmzEXZL2pvxt9cdUU+YbxtYBxbnsZEVu9ai0U
TCDbPcXAsQSlciqeG5nSbczk6la2oBP7lTileXJxxFdlVpUNdMPwpmiJI+1VJz1K14LTk0b9rn+v
n8t7f289v7+R1x3xt9HFoadXWiZEKbc1b7DQMD5C3nJ838LadZ+MIvRO9INa86H3NkS1vTakBrqN
tvjYuMrn5KFGyMuuAtgcbfNHfDPs6OvV0UGRnE1+lpXhvbG9cJ0WMrZpyGbbSN1kw7d83CqurS3b
GxMLD5Hhyqq6HBMz2HFwy2Y/M/xbjvdh+GkC8nwE9Phhq9dpxS3fGJ3HffaEktpAkPR0JmFDtShQ
qXbVT3qNgpv49P7qrU4goZA8CeRcFykpOfRQDTQ5mxEkdHv9BpjtRihcn8AzE/NYz8aChi1Ebhom
GhcqlofwOvg+tx5kx34/uul36bW/3rzobA1rsddiDe7tOojJZGifUcz71vjV6yDIt+OUX486WB+q
dgEk/Up9N+TZIddferlCFVzY/Z3phVNH5/F9mXCLBKNKx5yxS9Z3ixtt0n1538B8kCzumVzhfxtY
OIrQTEWnj7MBFLIgMLbjjuJ6Gl7lYu0qDUq4zU9T3YL0rE0vWl0ziBWqLorOb5fUi5skblpk6/oA
4jGUor3/e0cmryGDmpYCSfKcDl6YKII6NrsCTuHcQz6gp/mPYpP/56RlwYaDXgwGS+TXNR59Kk3n
8sJSi1gg5cgGEeo2RUJRLhAC98zn99fpMrcGuwEZUN43kABAS7cII4blZaNu5pSxYvVDpAmOXP7s
RLlwdISyh17Z9WMP7oVkQaC4G7bn3/3GSbBN3YeULwxPor68jUiFkSFoioZ5r+7Vk7qjZu5Wo9t/
N+3Kzk7+Pv/0vsWL6yOYNpp5IJZWZnDk0qDoIxzmR6VmB9G3UPtqCLdl8Dr6xqycaJfm4/vWLvYA
NkwNhi6uyLT7LLPaqlrB2pPHEHQiU7cP/V6FCKx2M917aX3jlHVoU45hAZ5Q43r5vu3L3jjwn/CC
wZ1lkGy+qHJNEzJ/aTGasAj3DxJSXsMUILfbHtPEPwmdzHBpGtWNnRE3hwziGFgDXcV7aoz8YBQI
k9eVGzbdLvWvJW/LtS+evL8+jtw3XWYzu/nC6YTR1Pw6HUy7DJTgJBYF2hsCysqlWnl7c/C7g6Qb
7UbMuzi7ZNQpoIabKwzQXSwXP1aiyVe1mBxjk/+QRe+EXt1p8FG0HRKrdN6f/4tb8GyM57VuauRN
LqpjRaUUHRUXw65aKdurteihGxorxxSt1I0tvDKZc/6HuVQU0g9LvK9ppn4MeSWKqGUwBCeQ3+Mu
VJMksK2iaxun1Wnpg61CNbeAW/Jy/4KyVZFYQbhApi95abmLUG8uYKOF1jmarBcrLqz8CjB6+WTB
lQVDriVMCEmkaVegcZkCIKsHBDycUBfiwtEmLYdbHr0SceNKe1kznJW8ISCf45l8yRVLz9ssQJcq
dmdRulaF7qil0rMXRIMTFqFoK7Ah2jicU6qgXOkauQc6cOojdGKK/JQFliuVhn4IYuNrFwpOkPif
jTh2/W4aNm6pl0759ksX9+BGt6JQm/jSWn6OEhUJQ433BTI1jR5uzMq6Kc57Kk8EwGWVD3FPFBgi
TPmyMOyGaDpoHhz/s6bsqJUbWKyLSPtrBeA5pcFhZsxd7PBUTzMEC4l9RWjdaUX3UFD0BLZc3GiZ
/hqge5XW1RYoY3WEQCQkKHO4OZoLo11oImkeMEJjLKA0b8qdmlVu4FMaLib5KihjSEKDJ1Trd4WK
yGqSZjuVTdllmdOJXEo6S78X1Gbj1Lk8B5gM+urmZAlvkWWeSU3GVICyCKZ6OeStESRU48bxpJSe
amdCt48C2KxRRT7kfb7hXpemYZsFDKAzJwSjZYmFanYdyAP4ZikN7ns9QCdOK28yWdt3YvSpzMvr
sazuAUJ/eD/8XT6+SOXRRgSjEAprygVvaqtrMrtt1OysjMgetl8lXXnS+uEu8SrXbEWniqzrtoYv
2viRmfVzB9Mq7WglgrXDQ0uQloyNMuWlc8ykuPC5EJLJty5RwyjPJaJJMzwZ7K8dlVdFhSTTTxza
ZTbO3ouL26yCND+o6RulhXp50EwDDRhZX6FRG38qhM9h9vn9yb38/TNTLLdPhY7wuWT+9parKEHc
KV5Kj7SnSET2UmnbK0mK/saJ+dbQHP/PXkgTbUWeNPJc5okSuFY73rVD/yLnWrRTBnHjeL48MTGG
piGLBGSddXprrI/HpMvQkLVTSUuuJ0n3HhrIhg5Gpm7xWlyWqGS4taAs/1UNpNKwmME2qKwx7OGm
ia76jxLtKvAkvXjud+2g7LS5FreFObo8o1FTgZ4cxjJ9JhJbRKZK6wqUkAvZFnTVKZsisNUhyG04
qq5UAd4O1Ru2mFAu59PQ4PnlXq3gKgzy7XyOoVcNszw3Oo0R/OyisM9Tr9hLsldvxPrLlzTxbRZR
RCkJkJq1PFnMVvFHZJsV2yXQYOakuMMxhprE/yEGu8YR7eJ1k0l1dXxnRuf9fuacZThydCUY9b5K
n+WTf5zTH6EjWnZ0JzlwSQru5vP98sLzdqCLOdWmJA8HGZuNa9jiR3Ig/i52enqP6lnPdMveZcjC
HFcVlEUhKL/IzBnagDDIfJ6Jtfyk+lnplNkQumY6KM5Y6OP+/bhyiQOa1/HM3uIy0o9+iZIF9upd
8ED5YJj2eeF4w1EJd8le2EEhuIt8e8h3VuxqEIpNjjTtsse/A4D49Sk0QHCMz9irefXPVlcKTalo
QlQs5iJgM9P4zF1ept19ax/Kh+RR2FTqu4yq8+B/W1z4k96lctMnWBQLAPHs0LL6vx+Kb00s3CeJ
al9oUkxIwt68o1p8VZAY2c14IxjGtdFpfk67ch+cNgHq6570e3CLlQ3loq2qEsu907mBd6iax9lu
6Egn5aei7Avl1Dijnb1sBb6tWV1EdVnVxk72uAeqKWLrFGhImLjvu+2aCWj/4NMXfynILmKrVxd9
JMyBoA27wM6CIbYDSax271u57KXAI8/NzJ9x5pFJGYtKPm9GajSPqKeddHc49a7ozoC4rZ1/eV5w
V+QU5PymEw98zFtjAYnWepqYNr+FPqPXUK28LabA1rwbfdI2GqrWIum5scXIxLLT1HjEWN59i+FF
CF9nZa73p+9ikUjBk2Ei4TOzF6+kI+RQGEJEjWhm/9b16T2l/y1e6Itx/LJBsFRRoKSwu5g0wPvh
IPhJb+clnXVTUz3XU4OyoRZHW1e8LVOLKfN5tCpjRmu3aXRHE4R5VCeOuHV7v/CCxYDmrzhzOZgT
PC3xuZCMcnHqGhgGPEmOXATU79KQPtQJEuyNdfr1MHuTk1vYXITBVNTGsJwlfIC8hbZCFT52yNie
5P1fio9bRfg58lzYk7nIkT6YoZ+LMcLZT3NhznMtq/WidXwpSm2l70BdFmDGQjiNqe9WZt7dS1kB
5u99t1xdx5mjA6CkilDBIjzFA7y2TQbMIYz9zk2KJNpXkWpeZ3Kvb0R/5eLyMM+sIdEpyaVsli97
u5qip7bRNBOOWS1qv7Zm2eJufOmusquGpmnkNiETh23oFuWMfe8qH81r+Sgc1PvsGmEZd6Zq954M
V7zePBzWlgAZPjhEeBfBe7zYN0MDBVOao7mZtE6ROBr9xjSNH3TwvzA7f2hLt/xcQn+z/wv8uxXr
LiMrE0N+lHUGssArdXEbL0M8myQRmJT9rEGa0dEZfFJt69AdtpF4K4PlXUZSXQVbhHDRYsVBUUlh
XOl0FVU0phXTTsk0d7CCuwE2yVCAh8bbUOS6OHt1KhEAjGHKRpr2QrDOyEWjN2uIBgQt/aTr6PKm
cAiZP72q//6+N1+qC2CKHMPMVwxh5AWOmneH33UBm9f/2O7ypyB1JHduWBU+aoUz/shvRFc+eo70
o9q8j6+NEpNzTwVPnYudlGXx0Is6tYKxVeXwSmsq3xFMo6r3cUqW3IY1Nsyd98e7ZpOH3ExdxH8X
JDtGm2goAjPcnlTrXRPF3ndPG5QrDamDkz8ZnrkRLtaiIw0/ykyZTILxQo1Th8y4DxOwaZrdubOq
dOnktynaygYvx+Jlc2vOrr+IjnRySBRngIpf1uZHz0PZhgoN7dWiAzL/oNxZj7N4Y7DbCsQrJzSm
iAOzehs9TYsoIPlKLGXWbCoQj2Oi/DAj4c/312veW5ej+W1icWrCYDIKYwplXtflwT4DMXUMwubZ
76ensKv+7C3zYNb1fRk0f/E4/Pv34T/81/zhLxv1f/0nf/6eF2MV+kGz+ON/3Ybfq7zOfzb/Of/Y
//yztz/0X/fFa/ahqV5fm9tvxfJfvvlBfv+/7Lvfmm9v/rDLmrAZH9vXanx6rduk+WWEL53/5f/2
L//t9ddveR6L13/+8T1vs2b+bX6YZ3/866+ufvzzD0njmPn389//r7+8+5byc7d58oNb28VPvH6r
m3/+oYj/IO1GCp9g8YtEiiOpf53/Rtb/AR84BxXaqVQweNz/8W9ZXjXBP/9QzX9Qkp8FkWhE42pq
sop13v76K+0fNHKRcKc4ipKlpkh//PeXvVmj32v2b1mbPuRh1tQMhW956zFcE9EqpD1shuiRU6Ny
9/bMnPrBL/RSDV1Akj6Yf0Vw6WkWHeqiqStqxeBmSlTua6mqd5qF1jlFTsMdiiDeQycxV5ot2Unb
QHKNuQ8wGzplL6daZ8Mt05z0UdrXXkRpxlLSvWT0T/TmSLugpw9MEdpbPfA9xzBrtxw02fXGpoaZ
1HioFOHIkTUeRLLLUWE1t9VnWgT1kz8iJG/mnuupqeE0oY16W+aaWi/YdTdcCV5dnijE7mXB8w+V
LyZ2bpifhA9TMAG6j+f+KVVMd2WXlM6A3K8iUxxMAqT8WKcrqxGG4xCXV40U2Xo3tXee2byqAGn2
gtefPCn7QYMHiLyhOGZWchsbesyX91+KciLNz6dNzbPeWI+61HwMOx65UjAd88iT9qJ3V0zjZ+az
cxqhMhyjDF8ibmT7NvlARxxkBIlFw6hqHn0ZfNoQxE4p+4GbgOyifjLSci3Mj7xKfUha/142a8VV
9Jp2uoi3e94d8ij7XAf5FzMqSjsVOicwpMyVpzrZtWL3uSuqZp9Bj1T5yXSC5n0feOK004ZydCS4
C/NWPmXGq2rCF0Vft+rDut4OR8msPqaRadgBuLzJCml/lnukCDrxuUW9+wiNPr2fpewakPbbQ1b9
kDzwMULGm7fKZuW8P0uz+TbW448xSNpdG1wZnijtK2/Q7FE0Q7uqu9gNSkO1q+6UQ2pI2crP7Cqn
YmqFe8uKS9sTB7A2lHLsSKgyWJ5c0SycThkSp8vNmqatNHbF9DqAAWgvVl3BjKHxncBUdqhDuD/a
yMkz/TahaIVGSA0hrNilh1gerrgxKtB2wzAYSWq0G+I0Oua+z3d5tbaro2xuUS4yG8Fc+TgqQm3L
VDnvjIJOW8s8Ng26x31eWDYYzge95NrZTPEX9IemU2KYe0HNq4MmC9C6MCynmbJ9KJifxnH6M9Nq
mA1pJrSjbFDcQGAjqXIxumGkFTstoHmi0tpw32jq4ERGRV1ZbF6qG18Nr4s0m65i1CHtNmo+9dPw
HeVM4T5NecGm6uBRi5ajaxGCwyfVa7+q0V1JrvlbHDU2nGoh/mHVbpONMuuaGftw0A+V1Vaf0yb9
PElkwUgGOF6ecFcd0k9V6n2aKpgERWoZbiYGp/Sx9DvxpAazQGZcTU/FmB99UxAdtR+zq5Tax53S
yY+52O8ML32S+v6jjKJP1IXKzFZb0llk5PvYA3AeDJ3v6rlyIxXdTVXmP+W+/aBpTUzvn+7vFD1m
A+j9jRGI9R5mu5OiTdGelrqToJnZldgqsA4aV0KvhndmU+yDQXsOoirdJYDb87h12imubL2vGzfL
CFG0oXenIrHav/6vaQANG6M5Op5amUBNrKOc5S9NxpsA2kkPJmjaE3+2afEi+eFr4sXpATIwmNeV
0S0iy9whkcLLTYSjLq0s5tZLvja5f+qrQLflWjN2sXVEwUzZU+FETrU/ePg8fQZVTI66cRNduZ8K
/YMF86Qztn7mRlm6IwkBLjwTdDdI9a/1AJuDKd3nlv9N0Gq3FoebSaKgEyTit7aEnkVQi135I6pl
2jjzxHP9CKm0QO7vwrnNqNA+em31p6GPH2GR0jETnwyz8U+gB67UJkACMvusNNKf8oQEM0/DRg6G
UxEk98UY7Aufy21OZdyVBO+YcjQ51MRFfiiWEDCCqD2h9FgkHs0LNUObivjGMOHcGSKIhrJWcNtc
PVlWe9/X2rcu9BwVVjOppWgYBtfaQPWw0dJnpAe+KoUC22fzs1emnAgWX1XA6HsyoVmotm6gTNdJ
0dzKvv8YJuZHDiTfbnXQVQl7SeL7W56gthJ9nyKrdSEvBbmcWapDJemnXGYQ2KMuLavxXIEYqFbt
lVC49kfQp2lrfTGVYXRAa6h2lBq0EfWIBaid/yBPYNZrJS53RSRDZeZ7pPvDbgLfkPe7So8+1zqz
MaW+raRA9rI8hukk/N5YTfAs5C+WNeRXnl/xo2Z0n/RCZ/NOJXZ1IECUSbM9QTd3cpP+HEL52VOO
ujX4T+R5Dp7i/Ym2SO1WnXyT+sRMspvXammFrlqU6rE2kuOYto+C7EfPAp0xs/SlU6h16vaGN518
s/mUd9Bvx3NFEtGTj0WHRlLdjKGjlvmjlBOkdQNyElqor8o8f2hf/R6wyP/j6DqWJMWh4BcRITxc
seVdV7WZC9EWhBCSQNiv36yN2MPOTPdMQ8m8l5kvkzeTnxqDbcbu6BsxDHqAXlr6A7oWGo+K3dXq
fkPFohIh+n+zt6jIr8fIo1QnUs13KRVoiqmLeOPLvLLt98V0r0MPcIVO8qqH7gFiPhbPaqHQZzXz
nUHnGsO48BaAETto7YpstY0/dyZswcDtEl2Fbw3yFLW+THhg7M3x4CzkW7Fu4+HhN37LaGK4IkPu
w1c5VHtW7X2r7mPH/vTgBIx5dPLWK+dDakz4jfD650/9TRjq9KcuAmNLR/cr6DAXXMPiI6i8Ka6d
Qqa4fJ2uurjaomcevuDo5+dZ8RhNadROok+414pEyTbcSLvDWm0GFU2BEflW9bIgrC2qKv9aWevZ
tYu3sO39zSzvyFu1IvP5Lw2hV0cLm1geatJG9jwTeF76MmkDu4hHeN6rzuEHWwCosTmsbOrJ3SlN
M6ou9tBXW496CSvtMa1WzAUY68UY4VnvjC90PbkdNaNpKp4VDUxCK7MsUgtnLwYjYlohHqAUUw22
voiRwyO2/TJs4E5w1fp5w5bVm1D0S4cMvNPsxGURQrPUGVsHVw+vws1U2tNmbCqYplnrtfTWMWWQ
66S15c6RtHmIW92CFrM7ITXbjMO2iqe+V6jbzLvRmXenH3lawY4SM/XZrMmXSY2fblUHaAAvlid+
7I7uSiQHJmrBJ067s7HKm0BQTdLqdYhXkjMFfIE1nt6WTF5afBx1oTemXjdWU6nYGgdrg3mqfT2W
ToxX22/aYo7HNkiVA9dtJNQOMRhFlLedo7FtcArbXosLnSdWXx9W/2GUCBUbg+ov7MSarZ4YMtMr
P2QxJpzUv6uP4jIInvkA03ArF4jOBBVLsoo1SCfHRGJxI9QloIaDqYCp2DgILRalnS0BoArSWdsp
dDOvUFitLipBY6rvZ7efdTybzoHyroAK8oxLr8OVRqfILxcnH9qyiZhV/7CmGiJKFrpzu2GKtPaQ
RGJMG6/1kTr6BGrVBAe0ED+dFA/A4SzCNYDaypK5MQqZwLPkR7RztPT+Y1iCrO5A3XP1FcLA1gow
CYuuP7J7v064kwwKKkykFj/YjADFbvL/vJbc1qWqstnvaaT9LHDbMl4rJuKixSqRdg9Z+Hl4DFTe
e1d89OxtblDwuLN8QRjruVDWh8Amietm+l0RTOxpH0AZgWt2SH9cf642ogk1Cl1sEFUzJI/Xy7tk
dretxfc8O80eRjZNQrB+42XuDw03o1aiiOmHdjeJZW8xP0yZbeoYfjeZMyJAFLkfJty4roXVyaQm
De4pc9WRLN4GDMziXppwQKzq3hg2j0g7jTDLaoLnneQJuHShP1jZYCbhPHlR2A55XXq7wZ5gQkqM
GMOKn6SuYyXvxBlxMwRDu/HmLhoLYJKusxTx9DSAR9zRPlhpNrOhzqHlA8BNaB13/kSictbPBB6a
qqH4Rggx3y+2D0sEJqDsnat3h9YvAIKSGuAeECHbyDpMCuIUgREdWMZ3Y+1Z5vn1o+i9A7SAyK0j
SNVyLlPXinju5x7e6NNbjS4N563jpWxSW+51b2UZmDhDEJwWAuep1RhV3vxq6IfpFmBj6/HY9bg/
dYD2qa7rzPDGYCuG8qZnlC0A+FBeUjomZUHDqNAy4dbyTR1MAiiPZJMywSLbeN9Tgc9McWeK29Df
kr6FSHVa7pUN/4eeTofJDtnZ6LxU2WN7cWX1qo1h3q2uuXVkG2S+ryCSb5HbZSAQuWrxbUE1Q+8z
olQa6Jx5I/sbwosTLl8L1rtYm/vQ1ZAE+F6VIIDilVhFEPtGbSRqcHWKQjju+nqIvEbea2nxBO4F
sCkMukfVD32MMquLQ+dsg5eIAWkfytJ+aXtcDmwtbSTTyO28GNiqw9EoB52uU78tMb4a2UPVZvAY
pxSyftGh2hnX8HMk7zU4oUh3GExcOGUZhdsM0RyonotOz3LH11FVl8lD8FLQPJcDpK16mvgz2XqP
BL3NynuCAx31rzj8/xVmN/3CaT2VU+466rYGy2tRcjD21jusWEHZ2LLFr+COgijFxLeHMglUaeaD
mruMG2nhhPAPqn0ah4QVibv8DiE+zlC6PAY0EHEpoCMtSy+GxH5vL2LIeWkeS0sYMe5WO/Gw2uA3
zs6h0cok8MYukovnxgTAbWK7ZziWuZEt0LjrNvweA/OmOrtKJnyg0SRRrxvdVtali6ZCm5H0Q0yd
ru6mEQGLG43kZi3GxwIyLXKC7qh9GxVzO0Bx5CE+oVp2s9Y7J5iHaO2yni1OYqFiw9jnuqtHKMrr
osHwIS8/yWLHa2hAm4QZxcjG/8aSoQgqHAKdmPMYhvp9CSGVIbaxq54iJlrhUcxSHbz6r2TDb+Cq
l0VjpHPmFfqT6q49/zq702aZhq3fTZuwKX5m6+4v/Yl17Wc72QcWWiHO3KaFHtlF2xfsFl9IINXa
QtmJE7o26jNQeqKsLipc9tY4RtwNFDljJlWo05Zyq3T9+5zsQfrlawFwJ7YVuh2zzuqeuInbfaAZ
LRIyNTcxsk/mGB10BLm1dth21QgZRcPzgpePOTB/lwqzzsgKFfEqdEpC8c18KxnMY1BwmvSOByXE
2L17fdnGfc3vBjF40kAxVKw1KhRm3KVeH6B+4IErP0xexyDNio1kZNoGo5eLgMScqSGBFb2fVqgY
AgOZ5YO+qLqdoAYdfjinRrSgTK6wApATFvWBwoJz8GFA2A0/iALe4i4xk3YiaGpwRqm+rCPNcNZB
uBFEnnbwpUWzm4u7wkEeOwWrtmUAlTPAakwZqHhZS51U7DCufpnVdz4JnuFyBDnvtIlXd++6RCFp
Yg6XWebVsJ0P4ZcKXUwO98IKwAp8PQteEdDfJmwLfVFFIEdjby5eba1tmDmgHPdndeGGRP4ohEhp
U+0NbvmxjSmQxLCg5bDS2ifVobTtF8NGy2TJBlHxezTsMlJL/Ves1UstxpSyyU4sIvxIIqpjxrSw
MNubj14x8NftgP1pFMPZWKojumO4mx4r462YYM5D+l3rhkcE1dXYuEdAYYdwmpuo6C0cYkTfK2hD
45Ueq64Cth6qs9MBw6gbM6XDXKGAOXcg+WODtEB6el9HZst5Gph019QYjvD5xlfF1e7LJR+NPshK
umRzv68q6WXtiC2Nmv8XAswItq8PW5hl1jBiwnLCRv1/B9MaJhNypfBl9oNNOxDiPuRZnCdd/wKk
xs3MBu9xKmb4GADIiqButeCsvHyXrN0tzmlw4bC4ds2Fcee9Did4lk+dk9Z4mXx2f6qe2ruwkXE5
1y9w8CUpQYJLZJYkk7D8ipZFWonbcvgykjkVRHKoB5u4X9tXXdskd5wF2Ama+HCBM23vw61KyTAd
G6fIg2ZUiNkUqJp894JC34vL0UdwnT3EbPSsre69I1/av3lcVAprkaPdzX9V03bpqOYDWzwznrvw
rzW/Cwwyhjb5lN76bcraiLlm98mRm3LtdOqTps0EwY4ZGLbBUh6kdgCPeXbqC/e7VX4dG3R5LEQk
Hht2s0UumkNNhwKxlCOPJh66eIfVrmI9EsML75sWqE4XdNDDitREISYr6XC2YwdFtV/ehsm5uz5/
rwNS5ybOBlrsy7rYI/jvtXLplCo1oU8LnLwoPBO3IXpf7vrXlqHS5yOWpe6uTjlvxIIOsVuKVC8r
KkPLXGM0aX8cuTrxih4FEoE+bgq+piUrrxCahFtPGLnRhTvNzB+bznezAWYKecE7ndXZFTbU5cx8
9XDTR96AwXXOxj9G65xxTG2R4aVrvSpbgGxmQPHeATy1Ub+s49bnTkyeqELIQwkxtn9uhX0fpioF
bhLE9axmaK6wFNG/45Ga9p06IXsC0gzKhiLzB5TApLNVNIcwpn0OWI0myqwB5y+flzDrllbGjFZ5
b4zIqm6CyBeCxaJTqHw7yL1hX3FYF9vKexuIILfEpzN7NJ0dtCx9ONm4cgAbMg8zvMBlEzeQKLFb
sfEKchskVMsamzVqrGFL8VpDGpqZ+6yI5w5HcmMON+Xj9p9h/6vrYwDyYMdc60oqzVEcszZ1AeLE
Sy/23ozhH2qXl7EA2AkpOaBf34eQAhf56ku1rVf3PJaAVWplYl4Z7WaATixcOmQqN1OxRwrM2RuM
Dy6BEi1C0Lwx1xvCmCM9D+Ta4eHThZMxJn75rgoSpDVQyHRrc9ASwMW3pig2JbGr2O9ngZ7IgeIB
hA5gG7vdmzMO06INvXz17WYL8I1FpoEvATKch/Cty5gxfXgY7Dh7lXcIaj84ON2yxlKVS9w4MI0c
ZwpUZHZyo8edwFVlpY6DTmAAHZq1tFFJAfI9ceGFg85JdnlpjsWmISx67lNMgA17ozpzv/afn0wQ
T9o8dMZSb426uliIEdpRbCAlF+NYKL2tudNukWRTA1ZsrcSQb71Gc8CVOomwPYmgAfQS4mIxQ+M8
mNVdQnWb9G63r3hzM5ocXs7QXo8dQLxy/bNYRbLOxftopOIInWBDVIZNkHc9zTCvPm2po1MqK5Wb
Myzzp+F5PZj8SjF/ni/hhPJXvHdepkh9D1utknEwZ7A3BjofNsVAqTqgWc2NKVwQy6T2gCp8zFr3
3zh74yKskFXWAGmeOnmjpriNrrUn4/qO46hNipa8HgLFLFymLt04JoqpqoJLekuCNrOe0MMqmBGL
Fbcjcb5Hh7TboXP+TFssG5j/Q2VcN+lsdOBnhtKJmD8vh0UP+7FoX0YMbeF6COZY8BBzGcVCtyCw
dlDS30yg42mgihhFlHLADwljQfENVflShVu7JFYqSxmFzJAxfGLwVO286cGDPeVvTmIYkDFWAYiD
8kMtgHAkwQnudHXae5iJLGw/x9DO2ZNhuecUU4bSAJxvl2bUODaPS8+7dKI4+EOLWe2nb2/jm/vZ
uoZtOMcI9IUec66AFQIOZ1TTHTO20vLnvVcjrUwTK1Nr+GsjTj4eBqPOa8tHbixwW2OorKzT3IVR
z4Yb8HiFXv5ZhDhDPNEQrUQIL6hgOU32gKJtCbatBPDT+3O+zs5FDjik7RCTDVQPGbrG1BIAPiFT
aHAOow4l3PbjsMqaDolsXl9g2NDEPHY74+qzh6QY1AVTKcxf/KS3cdK7WmwDw+M5wWBiQp26T1YH
/SFEqjN2dMMxtzfbG1IGWUGUjbapabISZi3W2VysP7fEpyT8Fk3B7Dspbdsj1j/Im3b4JWY3p01N
nQy1QaLYczoDdBbNrBI9gDYLkFOWtBO8jSPjNHZp6KWYLWAYYm1Q2MCIEDqfZCiDLpqfn/fEpwKd
bv+6eADJBkouRHj1RtdrBiYVleKzegzRg0v6brsKRume/NWr/T1jfRdMgSIpPrnlINTNvy11WpgQ
SwqOSx3AM0NCmLdbTfddaZgdSkBoPprJwFzeNbdf+zaAabWuvQQKRRYtq3ypqs5MAkA8ccM/5+pb
dC9qTVx9DsjXGhxqWGyzs+M0QAGAwwQfofVSDjQixaW07h7b2WXOxsPETwxIqb8fkG/q3Qp1QsLe
uIM2qjVvDTpWEU/ui23e/Orggxrwyutk5fhe7IIRrJLp3oLgZeELNE9vlXiYeM0STEWDW2d1Ykkx
0kpddLJtImdwXwpI6VeobsI7rkNqiyuGEiOwCwBEPoLKiqymj9grmbxjUfQxUKXULh5rsZ0qzNWM
QBqKU0tvPUDQ6WVpT436N6Ic58s3grShZn63p3vrvATLYXAexfpXOK+u/067u2DVJlz/eRPIPO9m
+Hu27ocxZnO2hgdP7wtItjqq8yo4zOVOFfuVok3Zh91759xIg4RzpVGRh9C6pEsxxnW/JRq92Fs1
qSy0fyV71EEd+eyggffIC0EgtPom4tU3f1uAR0Kx1OOnpf8b9EOQ6+rcSvlXO6+t6+EAqaLVPOn2
X1V+aZjkEBQQxqJiRJNhahf3HkwMJizp8sPlX6S4W9ZXAQiocB6WebMLkVkAK2sEQTsIucS4G1gt
k1loeGNMhEWUQ+IXYJm5QTy3gOFNvFiwBKGR4DiJDMwmKYzINPKf2YeRpg8un0+CXYZyfPZ+WuMh
mq0rtrDJikx0/MOe8U2NTGZ9U/qwhJdCYIEfA+tBsdycQ1tmgRG3OzZleJmj/aano4dTm0EdGlbb
oM58upnpxi63rXPCdzJ35/vnNTiPQIgABIxxj+SutdtQpTblKBM5tbEBYGWa/g3oRE0MgPd1GK0U
/YUCmW38c3G6E4D/YQijN1zQDuBr9H4I1vD2OqgyKygSEwDS2uAqAObko/ew6k3jgjDTQEG8T6gl
UJFiSauPeQwjaonIRClV+bAUN2T6BNtDw49mMM4gvzH6WMQKmw+bIFh0rtYSGHJer5fKqYGsoZYH
bb+a79p6r1BsnAk7N+zSdP9KUuWzf1Biq2ENR1No0qPFTuvhXNf7kZ7UssUEaVPeuItNSuPa+A4h
qS4gqhGHar668x2fs6tAar9s3I4jF+yddCIRQCWquoosWOWE0Lb3cVfgD3YFO0PA7wKggA/8yr+w
Rcx6z9WLKf8F9ctM/njzZ1o/GPEEh/KvW4CyAWxo7D8CZlLzeLGvy/Q5K4krFu8EFzoFCMtxF5v0
gYvTDHdq+YKUM67A5rC1SBvIKzzv3zJdAgDqJXCbKsHBZy1/8OeDCVWVOOhXrBvut2gi3y04bDGh
BRRrEsI5jtpVDuUK+h8dixpooIlwAB7cqfU5KZ3iNYInTvAqCIG+YseAJa71K4KzUHdUkcZcKp1+
oSdJkYYRjLD5nIudg+H6YnGz0smeq1ziQ3ruSwzPRRq/VmEZVyb40uJAIC+3dAnm7adojn738NWf
G7wH5E30x0a9yuUszXvdnsr5zSk+O7yLCgj1HL7JydoL4HYDXI37hJYopQSBAckVyx1gHYIgv4yP
vsPku+uiykKw4cMH5+TXTwiURBjy3ljo19uwStankQkiAyb0td5YR/OIVfw56U9w8CmwLcj8G+e2
+BJx7Ah4rBxwPbDSaL8DWP6MXU4MD59/GNyVve8hpajWtwDKrxarvmvghoxRPHjd+sGTMfyk+q8B
J9KYWDzqa+w2GiiwayEpEGdPALUogTXkMod5pTHQvdw0PKfQvRT9FNv4WTELBxD/OY6JMrd2ErMK
Epfi/RZhVNFfBT0I6GVhp+NpBETPbaCQkqShALmBq7nUfOP2diqwmxxUSYYn4waC3botIpQXWPgK
Eh2JSkbCjQ+U88JR8BWRalAt4fUp+ASjFvLazVJBpLBAa1vMGZYdVCJGOvQyYTXfUrbG2h+TZ4z5
FCu3j0O3Sgl5LNayC6YWS3+NBPh+Ry+42exk8GSm7TcmMPfjYJ8DbQBZlHoOBKS4VQvRpVUBKB5O
LD0m9YBPJEx8QFfycMY2DUboBsvUNeAuj7+wQ89jEFwQhi+vXCNohNMhDtWEqWkb1DbLaTVB6fRR
utjE/pJqtkQCIETDXl0ktq03o//HAo66BFeRiVBPF9KXlwl1l1cY0fOHs3qs3vmwlOi/wQHy4Sek
e98/kPo8uf9s7GMx/sCFJEanFhuQmqyomBZHZ8v6sTh7QtdM2VtjrTZA8xIs/pKZkZZDGq4yEuEH
xo1hN4sHxkVLcIDKXqAuAt7Uf0FMDO9LSFTcmHdmGpaQOUH7b9qovXA8NjWMxZseX+MlVIYxBp8j
OVTZFMDdHAjNCBSww8y25596vJE5vD3/naB5tyHiwE55vl69lGnInY0efOh9AM2iMBYjrhOM8cBd
pZwvTvfCUL3WKKXCn274CCac0w6eGtS4NfrgQ6EPwlB6wziC51QMO0QoeH4kVNGLfy/IF3E+e36o
JNaPV2JJFH8c8iYbR3MBGHnA7QB4DmUoQ6JikFB0Mc2qct1ixhwUekl5pjrg4DbcHkwnE8VwJUhN
KOl6NXBVgCIBqNPEK1h8p4BnJlEHCKpepnI+sebJ9r1bEwzZceOgGQFI/OrSHemNo4s7tYcsosGI
/aQgJIHFb1s6iVOGu7KWuVinI4ZxL0NY40l48KgF0sCc556zMu27uZYAwCyo31zMsxjYwOawExBA
kBKJkJh2YdKLHQGd2EiPyIc5iKE6dZLsCC82xQh21Xzvra+1hEgCqJvlyDyc6b4wyZ1RsRMTVtEy
59AS4Fmn1Cvn2MCovbRI7MpbOVUgldbYNzOPynzmYlu5az46LF+A0JYNCh3LOQY8vAaSRW03/UzD
sjckAUVVJIP2shV6OqKDWPMXdOqngE5nmNi+iMDPC/CT5bzm/shubJRHqzIOoqQXVaSONYIcHsnW
6YsbphJy3+1P2upPqSXN4wScDlOTme6XbBjrBB5EkH3BF7aAyIpgZrw3I6ddDmYdZPP8hNRqCO16
UCDQGVDxkMV006RB1d7qeOXmoyLDu7J8sKX82Pb9oVTl3lcIqXZ0HlTAewP7TZnkg7Dw1PXOC3SR
J6d1c9H8g9r4y103od+flNz2cJQwK2OP8Mm9VQF4R2HaEI6MS76+QgR9aVqk1DKwImgCjo5hXgzQ
oo3Zb5qd7tS/zqj/lBuc2qm8N17iye6mPP+3D3DllxNQsPpYFguGiSERUZ76bEKgyDg+GsCAUKl5
kCw+z/Yp+FC8Rff2iYwOMO1mYtr4nLeKiY1QX/BjBvCIOOX6NBfoYsbfrt4X/b5AaFmYcWisQgCW
wa5toJq4LuG2r3K6vtAB7Eje6Ftt3QVKif7QsRfqfFMfxznMdtr+MLrvHbYLd0ow44AO3P0qmhiw
TyD/YXIYdMG/0jn19LVdcYeBFG4MgLYA1IwYLBxQlRnFAn7RIVgsOJq7yMxN6wP4TMJtHRfVbWx/
JWKAahDukHrHFkIOH6hW5gsZdy051/YV3GrsVTnnZ5qBb/DiJyxR/cn5KifcUonNUmI/6v4fdjUO
4qMdhYmP9JdjjUvb1AC5oeGmFy8FMpWX/QlbKYdbS+RMIMohKIXmM21LKJoQZD6iVAigW4LDSGSX
j97aOP69wQHMTRYN9sPqdiYAUrY123wackjj8B+1D54LY435nzTJlmRoR8Sfzd46zLsbqQg2kB2s
NdwQXnFXYj6fRd45UEcEnGDKDNlHcDmEF0YEA2b3iNMlCHOcaQiayDoo68zvBtAJxLBjrpoDECe7
TetUJPO0rUso1RAjsrIvXF6JUZ00ALyConU42pB2muOLDHceGGsLmg+6HFyYidYx4Bo/HXVi/FjA
vJEH3MN7aPmyxysP24j7/xiOC3p9QgYDVgUJNvP8mNa9V2xD8wzjb9wYF1T8gXfv5h2vPmbrxRlf
1Yo+8M6ND+q9oj/q1lRD1h4+JMr51jx2c4IHRDuzAbOPiVZM1tCsci+cHS1IUuvdnA3wKdkH4qSd
m5Qy8p0165cziXVC/ASNyDKflcxHsp/GV3wbs7eLe26DS0ASt8/c5TwEW5JADIqNgDqd72pES61W
1mCqhbdbWh1msJQYNrXbb77+Gu6LmrImfiwQYf1WxWtv3ir6h2J9CnO7ujK9WdzbgFrqUTo/05KJ
8IE6HK4vH5558rzcmO84jElw9eGO2xg/MilS4p/qrc6M9uyrY4mfJQbo1rzg74x1mJfil+L+M8WH
B2B8zmCTB2FYABYYSDOu7EF+T877on87I/eR4eKc3Hln1PtVISi4jLHMB34chj28iNv4weEeaA9T
qvt/0kV1tZV0p4fvEYWar2+0aKIWWrhgfKmdo6U2LPzE+099E0ro62xunx9FzrIJwuX6Xi15w57s
EKadmtxoMzdCXQpevmAM19HbmLlJ0F5WFKx+hPMIwYTKx0AGnk4UUef9tmMOuU2JYnEI38xBxeN4
7dHlWhhqWyFJMtBD5h6h0agObghCeQMeJ/Llqy5SjjrRg7s8yrAwl38F8ggViKMK+Agd34o+50Al
oFyO/CvrgIOTs9lsXOZFoOM8PqIqg3MWvBol0L+1ey3641y9tf3nc6W185QGtEqAJqByB8EV43dR
lEj1z+r21N4CG8NwyQ9U5WhM3lvnsj4/sePknCUGJ9rlGk7nvrxU1hD5RppaxWfZHdESoW8S+OOk
V1vZnyp9GqCwnA6C7JfwpuUMUhI+nBA1zmLDp+1i/PnQYsCDPSb0ZzJ+ac7yxv9YUGEO9kWL7+cD
flyI9Yq54diFxHLub7K9KLX1wbbnppsHIUjLfdfde3XpUDa9Q409hjhetr3xWiU4cBNrPD5n5AN6
gvNIzIZrnzjJan6I4mh175DcQO8Xaej2UbngKDpVzWYY8il4FBHgLfu17I810AO8r5gkCzr929Jt
gbNlDdpihTkxhNkbabV8/s9Pg9OzclV8BtbBBhtfNy+l/Vcs2XgbuhyK0OZdAGsFZqX3NMzI0/IS
Nvo+Br8aeincHX2SMuipUSXDKhK80nIr6N0crxXOF1gRoNLGmPZTo4teYEdVuroJh+a6dvbAp230
glCUCm+rhy+Lx2rYheV1WPdL9ElUCmkDmpNd0O85iLeFv48sL1IcrZCbZz0IqkTwlKGzZP1fn8qk
q2TsQLFhuKBde5Ce1mmFbHc5GO7Jc7ceR8uzg509Gvcf9EqkuhU4DfRwC8pcEuhgQR7u/QbuXQfh
vtoMANdmbvMZdjzVW2XuCDQfYzplcB6skTjl43w+N1ihlfvGkPsMJ6l2PoZ48cLYk35voG+u6+9y
/W4NoELO21M5jgYFydoWevE3nM7sahebIUyeclQ8AIyXYN+NOu/QYE+EQ+ZCjroGCGDvcYObDdqM
IH6+TfuBAr2k6STPNtjdcX4sVUrD/NMDJo6qLQ+3MvcWBDDcuZf/IP4Imt/tCPmzvIUido3Unx4W
TvNygqQ6H+UF3mU+JsDK/HTBU8PZP651RpqshQpTgvveSYl991Qx5LTLg9RIBBTLxmYsNz2M+ddX
5W7D7sQBKYdIIAKtcAXAp9D2Rq74B4IGbLHE0LfZ3iexw8bVoILc3cCOM81tKx6/IaTC8KydrUE0
R19B4oB0PaOM7mHL5frnediMNmD0rRG+sjBrmkuNK6eMC571BzjzRiSDqqMAHZQArENvVT+LieEC
V5wQBzEUWHgTQmxZA7D2PPtAQYSCrdWbbi7DeLJR8Pj/kXQeu41jWRh+IgLMYSsG5WxbljeEQ4k5
Zz79fOwBZtFT6HbJFO8Jf7oPXWFCspy+9dTq2baMs2DtawQn/0dDCB+hGn90GiAsG9VcdKt2WWWF
nD1tHSVnxXSXfKg3g4lqE3gKbg7uK0BBodkqZCkiKo8ramm+VINkr7f3tHBZ2FlikHOf0vFqlO8t
0i4EVawSPz6PvFE2hfwthf7JBIXrtJ0YvZnTjQI/TI7IIVe2tfmBgnGkYuSHNrpwMlHXZ8rAzv4h
37Rw74u2OdPbOB5ZZS+jRmc8hXlfuEW2nY2DFp9KPtoUU533I43Cp2BNdI9jxPElMWwRfNpcxkim
/Xke34xwJ6TbMH20H8wxbk0erSOvcvOQh1sBZlj01PYOMQ0KiPOOS2FT0AsRQZ2+Q2BeleSFbRKq
EyaF7CRwYDQOCES8wugriPtQvmfMOzK5osoGHwlDryWveRmTzENv0hd7czwN1m62E0CANaIAXs6I
J2v0HFCzcoLxzxh3lnFYAkACrjNUiePFANH6/F8uCgpQmadcQ5IhRJ4pVJXKOpseiwcSdEs/NNU6
gRJVNgo/xN/o5Vocf/MUJyj8jujvs94zkUs4RtzZVbtX2nNHjIKOCqNhxapc367Nf4r/O8qPlivb
zcjcoQWEjrpl47n1NNTYNb4rlFVytkc+UvM7pM9M4G6bYldBcrnkDAZ/tHJdWzeDl1eeGrlN5Oh5
bIf9tzk8RMZVZQHKYE5U9caRsYdgbdbbOYJdSTaGeBxfI9U8/G7GuzAfjfgxOZ2jZfdliJu/guZK
muGQeYkDnudO1U7OSIUmt3s46/kn5VJTd8uB1/2n2AF/6F/Lgepa/Ae2hsw2bszV0nl1ncPiA3b1
Dys8pMJWnG6q9tUnywxZiadJvOTyTguOunnGPKVMmzTfz9xZIvpH1oRVU0Lmt0gYHoHd0/ZWWbAG
8TTpZvl8jmvKq3xEbMiYnrpcCFmvmQadFJibMqJsY+VRsDJqkDhddF52KwP4nSUhDlom38cwHc3y
PvJlj/3RHA9md1HifaduQKg69CeZ13KyWky4bQWJhbKN381igfZfU3+NeMMin0urt9q1Fi6JeCrT
zfIAVd/DaBFUXL7Sc+fAVdtyGuV8Z/Qc8y7dNt2/BToVumcy/3YqbPD4hGCy9e7E2qPK76VwQ66A
R4m30kltJmjsSEtzUJTbqN50bZ/on6r8JjOn9fmzrT+r4SsWtnNHweQWyfjcDCcKLjOuwooiOyHM
/GR308UPbqF1t3DTTXa+4vpH/9KzxUsHlsHG342oE43wIUKYkv3jA7Tn3C9omuu+PRTNFgzaLhTc
FJlD01gK0BSdBy6TZkKWO48XNEhR+/MEulfMvLeBS5XhsjWmig8p2LbpXtTdWTiVdrnqhLfAC13K
i85M2gmfLLzsypMNy4qeQtiZ1inF11ddS+VPhQNI4QkmCYgP4bNs3dXiJBfTKh72fvlTqpdkZqJ+
IHHOB1dKXS0H1ttG5k8t8up+jPGu+tVXLa6drWiw4O0bjVEJV4Ko/ANKHMSRca9bxUgUrOJfpv0r
gpM1E5tgs6zhBKKVW8E/I/zT1c2I76zfpSVA/jWqr1VyeF9Y0mPQbmrlquGoSdLzxDzUTYeoP1nh
H0oA8UelQ8ySZ+UwMoAZNAm1YZNwOvM5KxqT5AEqsUmRWZz1Zj0yks7pQw32svDTNLQuSmZxY3yo
rBIcBYFDcZDruyJ+0qJynXF03KjNOtUfMeSwINyWLoNmoMm2Ghs95MF7r+LCQRMuAmUL40kQD0P1
s3jvYpDBEVKnVG8qjm81/VdZl2T4rbObbjImHH3Li/Q14DKl/FvJUFG7sz2w+Di9DdOLESn9nrM1
VzwyGe/8xklXkY2fiaIhz54RHjF4uQXKtfA+BltZWwv6xWeEk0FnTV4kERQVbxeMxHtpYFnw9BjN
2x60qu2OWfnQLXTq6Hl1rkNA1blK1B7o5Dk7iEkUMqO0a+Si7bTe/PQnqd679stsvU734mCvKK8h
f6FV6iEXmWM15W9Z2LJ0J+A6z/112hyHbKf6p3q6J82PVn023ccgvfOFKMFuTtZhfZCUXaQtmpLQ
ZrmHO1DFS4Q2ofrIO0xL03vUXlmBAtLdskF0tewjK7dzeRiMnS9/k1mLqQfV6IG0PvS4v53Lexy/
y/ZIt6BmKFc5DO1KElaQxvZQB6uh+Sf3B7yeEP6vIduzGHc60+mUOFaNUGv4i2rTVbpilQx/bFf2
3PJEVn+C/jF6qNzljxEUJNjoa8vaytGVK1hBlO8YTe2A9cQOHZH/YLScEexHPfecWPoJtFjyPYLE
Lh+Dr0MK3XQGrTN+5uIZCJdBumrSoZqoWYz52HFXPZixNK8zHDL+IrpJL6HiSQMK/B/dDJffG2HW
T6JzHh7zCEKVFG5Y3BI0PMuypshU1rCzi1ZdZ6uXNOwS6orPETt1/YfJ21Ho2cofPkwftUf+LkBb
pAeWAmRwtOXrpJ9Z8xmSnclnMeInVrCBVfSWqUdrE5dHA3CRMRjBBddfUy/yGFirOjLBFP4+Gf84
l/n4JgDQsV9rxmVSHOFlzl7yzKL1VG4abZs22WpBIbpDJZ9a05lfmbmBiaiVIydBkne1uDX9MzWA
qjBh0JDYWNm+So13tvqVCT4n9iO8meVx0Dd1uU5piYb6WQO1amh4WOWEjF1W+yReGH/p2R/3/LA+
8AJ9M7HLVYygwasDl45609UtZGXGEcCm8mZjP7H0l6cOSFLalsEVwTMyWQnw9Fk2F13BCbQy7KA6
WlfBcNBwCxPYPpSXW9eH/344hq/xI8je4ukYZr/VcFqGZC2I0FQP6DITeyzetWGdQAGH+W25H0SL
I3uZ8mHJO4Z1Yz1Mm5bZpqbIkOWmGNxxxikNfeosj0nYqdk6Mk+kdab9pq2/5Ag5y0OV3apfN9b7
92xn1ZmKsoTbmeaVLdIpg82QfM6Qcjm10kh/ho2unWExC91Fl6wk2+RNT73lmUNYROYNM4sdij1D
e7WaNnlw1/t/LZ+VvmHLqNkAAUKdJlrifX9Y/HGA90wf3sVk20HLTCv9qzNss0Uy8ymLP4zsvboq
ug09tEy2MHN4trfL2yzI+3rXfwhfVHMt3bTSWWkYMpU16mlK8rot0AEeFljTkBEvemazndN7KD2Z
FaRpI0f7qTjk3QXdEtTtOxcw21L902m/pgJQAleyEBioF0cC4pTr8heL8Afx/OSbEYq7YR3giyco
UOU6imc05jwRIJelyrYeimVkV18Ggp62/aINjsY+s7Zc+0j6v/2dYsXaFugMGFWdHrrOiSfitvCe
ijdVPcflO4DycsvvMF4wG0bCeZrA49ZTdijXyKl8pzCvC4RUJZ+AdbpyLK1jIT2l/OkfC5CD+pqG
hiehjGzmrxg+VqrfzOQhWGejXcvTse73Ik4OJuQBjU802pkWLEclDY9x+TepEU/wQwEqSZufCiun
BVpr1Qede6p1OtYXXQql4oOvXQ/2y46XnoZN5E3VY9mcR/A2ZoMQrBEtGWZCeYuujLLKrXQISsev
Jt5kQAlC+h3n376MegZjTscebOy6FVEdwaYfr7RrftjSOWtPd3vjnWUH/6+66no2n4LMNfG8lEet
3YTFtTRnNwk8w3pP5jN6n1ZyEnmjY7PuvSnySiSSyb8pIXasOyyoixbuuoUMIEgrejbdCtJMZNYR
vmv+OKmeZvaFOBk6cl9U5yz8IfkXt8kxB6AxgrcGhbtq/ArithDOOtReCI/CpCI2R1G+Rc73CGWJ
v85uqkfj7zvbcPzg3Cfe0hP0eZuBDc2dBjP6Myv/fO0z8h96927p20retOlPGzAd7cbyZ+6+BAHx
L408/A/LHhnWxC/Nv4cYzhd0IJEeyyqvqPeg2tXBHajZzuM9+6FrLjLVbyRgKzPhGln48lKk8dBt
syFyxvEOLl9k+w4MolpzZ/dK4yq2kvcmovSfKinf4kO1Myp1Whe2gbO6Z9L1wT2MbJFcvBZOoRsZ
B613cXroYr0y40ON2IYyV/1w/9cqKt+3Vndpy50corZJ3wSOK6JdrmFxO2Hd1qgz/yXmwujKK40r
IWNSJXx/tuOA15MfLwTHQQNX8uTU0ysnwuj80aPBrzzMUawcy/s2qV9yec+aU5H/WX5hd2xuWXIX
xaeGn8/XrrxoI6IfOeAD57c2uST3eL4aIy0cnHMzTgXuHSdcdh4kDGjcAtB8/vpShg0BJkG2Tt0b
f1EzQ6sCbyJcLOO1Kr0T7YVxAM10/0DZxVhwNsJbJOIk3OKBcNP8Gjo/qY9BRICYxQJAiU/dWjwZ
KJ7GMXVVJcDNa9maKq9IhEhMrqS0x/ACMMSWq1v7lH2bYCe7HjAUEswxHSWFWsPvNe6D4rmcxEI8
iRYQHrtmA2SaTI+astcEJ9XfLiv3siTQJngR6fkAOQ3tJNpgNiJ47WlV21nwYp/LePkFZFBRHbp5
WETh03tsbfrpjlR5pZTneaJoIPHdshdk2TqPXclwS/OQLSMB2oSyO+u0qkL+UZJfYHtD3lc5OXWb
EKOjKPfO0ht6mQDOcDtJtxG8wXTzNdthLnkpl6F8NW5ny80N6a5rMdSWOHIyDjoTmqFv9Glb6u99
DX/E40+yq9J+KDomSS8tT6b8Wp6Eobwpw3sefNbfkd6s0oEWLRxZCalUgrSF95EfibAHnPx4jRE2
r+vkFythIKnSYPEI/gJlU+N5TdLPOT/w3GKYo06GAVgNCCwPxvBZqcRce0wWusVgvZaGk1mf8D2i
4uPeKYuhGD5uSk41Jt/WG4XdtJsE1AxlbZuY0ROMQmp05euV0PA1rA9w8TPiy1z8DKyrX98hGRwd
5XK/6UktOJpHq3Gb7tAaf1n0Ob5V1QUjvjlttBUGRf5rCUTjqu7H99wGCBMBYBHiNGsmJUtmIhOx
ZX1l7X2c3nxGuHhEc8DwmrM7r6vNQGFfvnfEhQu2Vxgias8fw8Ca2V4N7UM092r0KuyffGDxnYAX
RlzKx0rcaotf77hkfNdmbkss0inrjhGcfX1t7vup4P35qOdvQXl2+gtVvt/vZP9HKXGFrED/tIc8
3/T+Y+FzfP8TeFjRYd6QpLjFPep3JNy31V+JxwiJOx20VhEJmMfWQlpPqVIXMu+9M2uH3uxnjJpc
3AiruPfjK4q7hfMxEk/zd5Orr9G7iUSqqG9j9l5FLwVqGO2/xRsiwd/MsCBJzTFn+a5DmYgO7YbE
zK6lQ4dtW7pOKUMpUbEqPe+tILTCULi2GthMnGtGq6+8fC7FVW+/JRrMcJVbTlaO2ADzcNdwJwUl
w8pvpgYSLa7aGN1sx7CEBDoRKAtLpK//13r0iORlYGGdW8sxA7ZkfWOO51D+q4yV3EH7HK0e4uB7
DpmmKF2ETjl9zkH1nxL5CVopoDRMbQvAUplwer8H/pWRgStRayQP3HSZtFsJZrroV0L5qsM3azjy
uaH4AJbBE++jVztcZbBbHC89JtGMw9GR1BLsknafoKZLzCM1UcTXPg0ahMGvjLyn0Cld5akxuGrR
X4/JVoCSVJwWgSeWa5jPHMc9X4fy6GAiokWvAuqO6IL/QYoZMaAdsKmoIDaZb+Rj+LBZvebU4zYl
7SMnMGgnSVeVtVP1v4Tqp55pk4fBGby4O4jsvvTvyKOhaP/tMuBfGuExeXxK+ssi0PZbwprLbaV/
9BLpeNgi1PGR+o+pZ4d/WcKnkH7mlatFyC42o+gl85qReYPxtUG8NG21decJyM8RY2Df4Ag8vim6
2j9UgHDm6UrF7NUtNqoJ91dPq0CSpNYPVWwd1Hva9LnshTgTrfq87J1V/dO8EiqIBqQ1oxWqi7NS
s0PysuyF4iZV+7T+p/knsKiCVKD8rC6te+m15kBza5zKuEG/SdXNRMRLgmIE/ABQZZgpmOSvXBGA
G/SeNFbI0vF4LnY+REutguSv//XFb9Pah4qEye0n1088GXaYiFqLA9hZ5D+gfvHsytb7iCItpBss
iQbyjpATBweL/MgiT1XOZXf0A34i0lS/eER46PO+IAaAcVyki4VMgBIQZIF1djqo+k6R92YNpL5G
FKeil8XpDpKoZHc9elcGVjv9F4aK2Ih/7+hRjU+r5zKbv6FC9qf9dcxYpMHYk0//grnXbIEdeT1t
TCz/xEmm0K0uCCXDFbFBPRJ2TVwdP1pSHkswNgNOx+87FMl37EytcZh6D5pewqqH/qybT3p44zs1
Zyg5RqPYyp2mPaaTsqqeORVrJB+66nuvmv7pKGJSUNaqu9Rs/R3SO8mEiE2/6+zsZxfAzJ4hLySN
okUKNYzo1/LerufLwoXFb63wUqrvOdjGNERphXNMAKFJGDcm7ikFZY0lunQS2jkvX1BxVLXRDiRA
0n0jnoo35qAEUYl4b3qIlXIzCE8phEFmf8hJ8FgaVVxQGJ964XQlxoFcAnOf3JhKnVZMIGmH+skl
uSYMNuDqZHGF0oZ5avk2SuXahw21nUuK2B7nRQtroqmEcI7bAz9oHZFkaTpD+pVSSLhNnlAIYrzs
Sds0byMrreoBcFvavmX4ji4Gfr1ZO1oMfBVecX3YCfOK4cw2qj3gis5nwRVjoz9lsFOXLBM2DH86
ScVled9Tcjqy6q3iyy8Gcm44BKXPu7Tmyw/uS19e9CZwV/K0Xb78zn80pKBFBZtsOIBQEIIAsmPt
ZWIGabVjbADqMO3QqnXrKc4HpbxVwltB3Ey38/MnRUFR1nL0McNtNExeceGIFhBmGdoFdtq2ZMT1
C+y0T7IRWPYQgAJmLq4XHLRKecGO55Dzv0xdYafZHZ/ZoEMjzrBnMsUWEfZQL9YkfvGCoJsBkh7d
JW4/LU82aqC7YmQBjwubUp3XedKs1SaDkF1IPQStcEA5WT5kGs+JI7cy9/5B37Jl6Z1l5weMSQBj
paDvfTBUi5lpdC3uFVa2wN+wIHBm0JCChDL6JnvGWg72pfYmxugevqt67TPstCCg+LEInEZJmLR2
G5IOt7w2IIqCsf0ycQPJxZ8uXav5SGSTqjFT9KmziFJTme8IFXRldna6Brbr4zXSMJXgmgrSeMtf
gSO6zi61upvBdC2R7qf/sjqgVjI4uL15b5NXQFuAOtAuQXppVTBXNKp4mULjq8Kir2BIsaafRRY1
dC7Vmf3ZK4Sdz8jLO1kG5znbRNN9tO4TssSwh0pjH7gklADsqgjzXrNtURH2k/RR19w/Wf8WT6V6
10qkISBp+siQjzyQWPxtvJwqYDHRJBMi4ZTHuTNe6hB2yN/3YGY9CHFuGAhTOrCyS+p/acCOgwZ+
D2pq7FINUeou51vGWJz/81MR+9RG8u9LMV0+qPMtNjWEjmiLhM7XlgVkiDIKdVUGx00t5WSrBalG
3zKIvFCcfzBBz6CHsp2T3uQ0thlfpuRDlc4TLPNiJwnNV0s2ghBeaDhzOG4C5UsScLbWX43vcfFg
nN8bFB4RATjicI8WPwF0v4lGAmTLXq4vWgCwOqpXrS17ZbpmSHcn7RjC7Nfyg0O8qaxTp3/WiDOm
lHEuQD3OEZlMPmQ8ceIiF60BioSXoDPD/4T5NwREo26YHgQfSonikorbZtw3fAjJ7piJv6sFsjP2
SsDSVdsDq8TAvAD8pOrXavjlJIupg61aFuz0P2rtvTOump+vRaJZSox1tcowOqfAwIODm5AQH4xd
cHVGBu9wbAziXFCroNElKICo0b530Whxm56dt+vBetQxSwJ3t1h0u2ZjaDzJ5IshMpo3c3gptGOQ
QUbxdihMNNbcOUbZ/AYIsk2+wSQuiSj8893Ai/Kt/60tWsp9C7bM44yR+SF7EQ0BvOQpoC82An5D
39lgT7A7IduWKP9N/ChKAbOt0GFgCAaXNSgrVoCUSBM/qYFc7vRBFIsMYH4hm252Ro9rrlUOOZT+
7OQL5rZPJvZ7VmRJjO2Y6XBkNBS6o9l9tPyqs6hTjVJJYoW2XG0SXAkAsKkE2+IUx+Uhn9Ga/Mqh
i55cqE8xjhCBzpmONw2zQ1nUq99/dXOBmOVnPVMcIH3xMVnHBGdacg8RXpmoN/Rut1RrOfZoRytV
sgVMJTjUrZdC1BBRlwzrwZR7lv9XiO8LOiTVE5NV7VmF7HYqnYBPJ4a2RFOIsSgVByLJk/Y65CK0
pjfJINGEQ/7LjWfWu40XrJX8spSCMDyS51jbSG0sr592MiEW4VWOHDE8LRAbHotFH4MyciMp3Bdu
ulG2BncM+aPJ6ad9ZXw2QMB6THBNurPQaJv5h5WjSODLR9Lk30KUyIvrIz/K5lUvtkV6k+vc7qRb
YhgQ1+hPEM0PSrkn0NNmEQrP6rpGc76R2wO/EpuK28nHjBLYME/K6UtJv31iNf4qWtryPTCE25jZ
pvJTkniYGcErjsSIXpyXutEWd6s6LA+2TNbGk/dtaQFpd83EayufynpwDHPehmWxNWbRTWbuOMcl
UMqFN9C7Vq85MVw/JwSgUhmaUAQuolP1b3JHbm2CQ9jP878aFZmhbZvgM1DeagTPSdshR36Kyhei
s/8eHbgSildLJLN02rK3KcV3hTmFBAsBZDryofHAlkbjMbXXCJNRkb0Zup2vOXrle9f/ExAITQrj
UusV5cfgdm4C+IaXhOws6NJzWYqrUb+p4BqldR4AMqpHHLzyjrqPjoQanY0fOYc9JQtzrDGJzkjd
pU2du5X5XjQ7Kb6G/UvBFV8ELZkSJPdIrdNuYlaN3kbLpERrENqVPOmkL44sVYjz20M1oF2Z8XTk
sGXFOu8O/bXg3C/9UTBJ0XOga4DEG5fwDy7KfFWNp4sbEs1MlrnODuP3Kv/Tw7cg/ZxwKszgR/3w
Fo/E+kxXxgfrnyR+idOpRqdQvpMPhFpwYxLu+lKDdfTZmdc/LD3KPTCuJPVg9jg1061IrgRTqt3o
dLChEfryvhG9SgdTWP1pTHc6jpT8gwYgCTvgPoqFBxmHLXdvOhVBYxxi1s1k3hGoUYhflnn243va
nBWId2zLmF3YzkSEWHffxxkvr7V4K9dbBcoflTxC1UTlehJ0KdhgrfFTk3EkQIEtrxc3H+5Uss10
M+DfRXGxbLwtM2m+SCG5MqoIbW0iGH4iz+oMBjf4bzUsdPlUheOCWVk6OqhlW7jgYuNas7PfuEgx
F7mQQEZ/SCYMqaHceExyrf8l6g6q9lWy2D0QabBmGAxXOp70mhKYxn/1eF0G4jEDQKx7oIcEF/AT
Ltb6V9rvs042jlsyMc0oGU4W0gd9H8CvVepfNV+M/CPH/FhxFUHDoe+pgDlTDxZvAFJmctskRJUU
raOMm8lEd8HXIrCu4nT01zLh5MYe5WQt7wzcUTAL3Z/ZPCH9LYzvK6Y84P+m7O1vk5pzJKhq1VaH
6QfM1lAZfutHjTVBVVYTcjU9hB+sMmeCTFuWSL15hfzGcwMHJFh2MG/JoMIChzaG5tqNF2yh6U3p
cHSg7kQbSNotAyd5DAaEsPasoW+XIthXmMsQY+s7+kwQby35Y+a6YLm6+JiOlkizqfqtyl8524TK
3eSTlMC3+Bv9+tgrR6yBdDfOClJQhD9yuWURjLNN2/zO2Ch7yFuyAJVfCzeyXn8NBffYb7RiYzqB
26hsQasc0a6XbPMRYdEE0PNfNRtBRcaicQXMetEOKi4ZUVt2DEPSW2WeI/USuPIINOKJ9bdEwEva
/EekagW3lgh2B1Pgqk5JElENTs2PdckhAz/gikObxDzMOitCzZDeMOTgTgZXHZlJthqyqqzYiViC
k2PTXBJpNwwHwoDJS3onGefoR9eRslqVtsHCYjKgW7gIGeULCblrhyEMEl0C7z7MjTcO79j4Vyls
ftjixYWG8CLE+aptZF7qZfy9/yw39MLguSxCbEFxvlHWmqsKnh8fGsFTCMk12aaJK/FCADwgIwhR
sYN5pGzBlhWmW4TPDxn4mf2Eba+NPqrykaWf4Ia5sFmWXcml8en4fUFlpJpfpYJr0pldSNrrIUQX
/fLAcJHWv+86vs/cBTsd2MO4xuQ7U14WkW6TK5+ngKCujdD9ayDxYi6XtQWXcCnnAC1+N4Mb4IsT
Gp+yuSlteMXUFR+gGJqwqcMXWTf2ICer6h7yfVTRWgzJUX7F/Z+ImB4MKFPulX7pGLx5Ik6qbMdb
proUNUAjbxQ3RbsR6yuxcaRrvk2AH8usaMlH8nntpLkjGqE36viuyM0V3zXlAvgXMwOhySWXl/Bk
MURBFH5/5+zgrqr/sr2CTIWjmwKXRafg1ULRztwb6QO3EQDE1/aZdV5vfYTxRxi+Wv0uDLfcP0wi
o+F5Wgtepe1L+dBl2C8Zv8hAqoHedTbODk5HgN/hFkbpEGFNpa8NG2Fal8lFV8+yeBsaUoMuZfhS
rAPgVlHtlqDjn6paE9uFsW7DGOvA0crx1syo3OXWMG/t3OAq12w/PU39jXQR03yUxkEh5Q/CE1oJ
i+X8Uepv1rhB3aZpbxogl1buteF7Ariv5IuR7ZZfnHlsyK+LlI8E31I91Qqgwo2YfgD5PxkqtUct
Zrl+SU4CvISNM9xE5dp9mPmb0H73bu1mQKZJP6GkxCTGpq3ynkYEtiYzsXDqcR4JHXeIh2l5t4NV
N6ythIs/TAcvIjqkkXRtZ5kYExYz4JahBKQ4j+kGjRRvuRZdFjR+JhyA4U8JT3I3Ybuq3QibvLqX
5bMV4QjYKUTEgHC2N+JjAXnvMejELL/xHBwBPpoJ/9/cntPoTybmqRdeVr9BKL1oonMAG3P48zMQ
Zu1rBO5HC6iOpM3QKHzty+qf0lHjjg5UMxbxgkeRtFYkLcJXki+nxJ451UybDrAcUgYnLNyFuu/w
dCGhioVXynQANmsb1l/hNkVtdyrpzMdSFJbZBUWpTMFYYvG8KfwuoFlRtnP/Kil8ybtifgKRRNIj
ek6TNwheULzHpKHHvwPxPxb3ef4FLiY5Ekj/odJovHJTIBXTPsGu0IU1FrNpeMzhxhh3yDVr6iNC
VA7MSPiGiiSKDq6LJ/6JTI2hYiLbxtbTL7/j+S+e/3H+HKvZB0CfcrcB6rUlerJXYgNjBMBHuoS2
p5sF8+QIpV+iduyxlrMVw9clhPSuKyW1Q6brYBGTSr5N/gqSxK2cvlU1JbNA95yeo25baIeKABbL
P83KlY8nHQ0k8mgOIusqwqhLg3VYmN8SggYkQq/2MswEDS1ccKDqQ4Wp0uJvy/wZesZmzDOFSyZu
ZpJJsJr7I1LMXnvmLa1a/CAtahVLXPXG3S/1UZLXQ30kRACp4j5fI59Xt9UmXkOzt0dDqS+N9M7r
ArMfK7tFxK9Zp4tUXkrxLKZfkEiIzwVKtpHsB+D7WnhNItOPgDWSxiKhM67MN0PYku2JIxqz8X5Q
TJTRPQLjX1XbDcl1LOw6cVQF4TNGq7H4To8pc7Nvt8Q6pLelBEzxo/ePjf5p1VvNwgzpqJJLgA2Y
OL9bXl+qN1P9A+BIKD0dbxHqFhSltpbuWBUWB9oaitt68q+vI1ICe3S8RXqsZK5o67cJfoOC1whA
gJxuIQWrnEnr1bK1sWXRLzxEx9lLLS7yy6fUWnukklN0BcFbKRJ7knXlKq0m3XN7XlBw2e4uKD4y
BP7zSEGvmI5BfJGmcr9AAKJt/PrQDXmNrRlnr6qdSfIJ1/F6xkPfIn1DnI7IhNtsd7EMyS33XlAD
Woq3nKFPGVGaDR6BkBIYHE80YLe/Cf0Hwgo64RvaSEdRvqyOviDTJleN9jNEfMEZaLHgLRPGlBwg
nJzuT0QauMAY06/B19T52LVhLxlnEx452D6XY7LrMwOtW/VfCwywYJ60Dxzo3K1jEyYKi4kCPZQ3
pv9e999W/peAy2vgo246zdQBtM7cfcfmGZTbaXh1KvnoqADIeEmuxHOFTBQMFj1qhhl1MK4elVB8
sQWLDOr1IG8j4i3NayL/SOZFz/AVE6dv1iDAfs/UAXotnQLxYdWvzlx1m2kzjAfCdRJxPczH3ulh
L27i8tUy0/UEGoj5RsSAnHMHA35yB2A/lNbaWlZe0R+k2kLdqP55ZlhM7xO2jABYwfTM3k3bx+Jz
CTIU/gH4wHHkU4MMzQJCuNPgQBk1297Yp9W+im9x8NkPcAS6qxAxxrP2g0M7IE4JXfBvbC4ugz/T
R0wMI5Vq2Nf6f7YQn8IEAQZ8f89hm5FN0QZ45mhHjtZ22CDUS2NX4On5l4R3XTzGw4Ml0Cy44J0A
DlBBMJdiYtNIt4buoaZCVA1qoUjEktMKhe4DZN3Wq03rVlga9/B8PcbkhHWIqOEWsUNQU8EKyQmv
COO7dp/CjmrPhI4QivtxuiwSx5geF7aCk2QvaPiw3ZF7T+IFuGqRb2UEzh0JLuy6kYXFhkjMHCk6
apra2IvGphm9Mc4XfTKhau28bcy1HnxPSCoi4UhLSbOHHN0A4JHFs13iVsyYd1ZRdTdbBIRkLDcK
3/2GBTsdP7PoXAq3Lnz26Sn+H2PnsSQ7cqXpVym76wYbWow1uQiB0DozUmxgKaG1xtPP55ccTgla
VbdZL4qZNxEBONzP+c8veDfqaQ/CUa/7da2vRH+QJwuYXl15UOdw2rNVpn3ZtDJ589b0zCOrXYIf
EVV8vTY7dWnWB6vly5WuJ+3YuxmRszaTlSO7z5gezyRAedYkOPss8DcBpvvKsu/vPXBX30HX8E/C
y0Izj46JLdw2xi8PI83RSxeW+pIwQzTYAQe8B3IO6mL21Iyvav2su84KopQgreDND9AJxwqIPFJ2
o7HtKviLZro0uDxyWubKYKOXii57Kn3El2u/3wJ/WNIRrTEgF0sOp4qoxkocOlWzr+5osDA6rBrY
xG6sHesWSyw2rtV05ywSxY8JOp1DUpSrgKHAF4UXKuX8iczcLb73wWeRGXPDY+IKgQxJjQP1p1mk
hhA5fgoRE5b/6WHszmH7lHQfeAYiHvCBEHnP4FXWsjeTmteoeRwmQjerg9dsqeOrC37ZPYddzzSF
sqFg+B/PvgMNNh7b4kpd+aC3Az2Ynz757DcUblDccal4jBbMHqBGdufMRLcqrcN6loOA0RNFN4pG
fE4j9Iv2vaFP7x9EB9x3Z806IwgUIS/BSje+mmSbgK0odBSir06RQDFMw2rEGxngQmvJvHugsENM
24A9Dm1R81oiw9VWAwJ5zl6+RgA8ma7HbjmofDkarhyL+nNQLKdh6Ysp94w3cDkMzGKZfug34j0E
x6NLPsqSojw4ssx7hWq2G2ZDPcyd5tWHHyNjIPspG2t6p7GiU+sXrbOmTBjqR5STbM+8AJDI8K9b
iND6gjk5jxEZZdGWq8Te8xfhDikYUgJk2W92c3B0QWPyFqN2psORmSCiuaLWEKCgH+wdFoEoDXF1
XFQVhwT2IyEwbpdf8RHEgeSYtrfhtUlWfH09ulI0qPWG97nMXySay656L6O9mE/ZEAtw0J9RGKTB
jvUlemu1PcamBVjE7fK+wneyTQQFSxo5PorLoEeknARzCUJ4e7b7byQKEiSNaFwF8erRt1ZCTznV
ryo+QhiRttT3Nnxviqba/O60bJZYWB7QCwkVAMUu4YFVdlVtNiAshOvwRRC43swwneOrnTqnIN7a
6ctA1V0XEdwGtIDJk0AdMobF3AkjQozqL7QSS7y+ZYb4IbMcOLjKG+AxSv4kfCJeZ9YTjhsSpdFx
1oSorZSXitOrzmhD/ItuYOaEU5WPuFyUnGIEBgVSL7YRsmC1A1a5RuWjqj5K5V6xdxOcS01dUFal
yWtGxT2x+lPjWjAEyrMX5s2muZYdCmd5kXA6UYhCMihemfAbm3attOvc2QGLZVCkwFK7T60EOjAI
EmI2NikgKaLMDopjWNACKDpi4AppLG15ezcXbZ3ObdZMGbdLQkBmk/mS2m/F8JoxOJsxi6jBj8eF
lVlwQpgSazwTds/0YJpokfqD2OXZ8oRYOOcYGsc98y1qGGySyPVR3WhgT9my59T6F6JNoZkZVH1R
XcLhq4UmyeuK5VFY3Nij51ptoWVzqKuuyDQQ/qXTt3hLYJHG9pdBDJyEpUzD4rZx/YEvXVGx96jM
53G/C6oddcLYQFPqAO/As4TZ6yh89UQ+HrUbwHiiXESXHuvsd5hbhaDxPiSCYoyXvrBFhs2B/mPO
/ywQEvFQuzsfkYrRe+dUZk4zNtu3Gu3haoB0AqzitQAo68jcySyIkSMNSoWGyklzGP5VF97k8GxA
Alc21Ms9wkHYUdjLm/s8ZOZzFXVOBKLzIIie+hMxhW6drW19q9O/wuKH1InBXrSAzmKsAI9KSJ4U
K4O/avMzZvKN4k7hR+ig7GOjKY/wUGSkRxC1s3w1ETDpQ5bdBojcBLlIIuVnLZoyai8QBMSItMa7
LMIh9gT0z5QrWzEqaOWF0i5e6uccQxINOrk6D5xnqUI4gS2DDMvRGCBDDgHrgrgAmeV/jqyHFoe5
8DNQ3j0b93Q3cmuM6pn2LwSioYZEyz9LPigtNQi05p65+AtbqaAls1KRRootTrKWd5OMgYb/SZjW
hfeIiAgT1C0wbqZ50p9k1AGKtksxkYpwAyqKa8DajA4ouUsJGcumqXZOaWIm1S7TcWXrizI6m+EO
PBHv5FnvWnPgJT4X09fbkN0ivrUayHMSuXorXeiRMC7dhP7RBDCbv1E8GtA3LLe1HiJMdIAJTBBI
/B0oP3DFaVzVvErp92TQeadLXF4wpZhpbN1DvmLkKewLwp/a5Ant6r4fN86kQXrCZuTSMnGjuQDF
XnbtNhLxCyZ79NmWzrL57DH4d04MBQhMcQgiZjsb5Tkj+iY9mjIz+WnH/uYbkN1kIWaM6Lx/ziKs
hWW9OeRq+T04NzY0xcqrjzonK02bcDVcKMVRioAplHSZ6hgVAeUhYYYZwtJ4rBxpnfQEBU37CBJ3
yAGHtVswo0/2g2tTI40myUBV93p+otXC1o6DVIXDe5JhB2UbjAnEEtOZ7TOqLDo2WKOdV9YyAqfx
AleK0BEyBNjqK3MJ4Gp8jIbnFrhzRGAhEfZqCYOJ9CoLoJf9t69uMhBfALHyis2XL1HDxJ8sd7k4
+c4p9h7r4D3vaoLZ3KPeoRUAoDLOGShLXBCGwGdpJ/5/+KgRu6k7AzYqmeNMFiuphAFOd4+8r9T2
Bg8NNW2xQks0rqBtt8O72FgbYh2C8pRJqD7IrCC9FOljg/dtsEdza+IqUJSfsXYvkR/fzf6ptOBt
Y7qhTS8eIzMj+9QsZtPqtDiqjTKzxlfRqBaW4VbqxZG34BvWKt4w72jmuls49py61Bg2w/AibNuS
mB4RSrnt0gNAeuKFu/fZ3UNjmZq0bgqX1RI3wClBotYlcbFfZph5m/68pHbLmlfVsjAW4yt6bL5u
Ly9QBQ5UQfT2g5lCK8HYu9lmNCZEfvBHObsfWW7Ml4Sdl9a/GMoz5jy8dR5NJlwUqGjtFeR6RpPH
BmHg4sVXqakwGvBVi1fBxqRmeP2JiKa3SCKM6z3FAnw8mNZWG19gmZb2BqW/Yd38NJ2NPrCf6AnT
Nz/80ASy698DKJBt7aDJZ/ydntL20hazmjyBHAcL8afRuSA50OuHmFTSiVpwbDBrCWGvPDv6zaJx
Mq0HwfN10pMuv/T4H1mrssS5FJthxdW6AzF0krJibhSaHwl72hjqzJcfMdKFy5JutI7Su3wyPxHU
67j11yEJQfTWvS+zaOoFAWZzgSWBoEiUa4r8zHsoajIADHgfnE8YgxE7ViBCVS3GMHC7pui1UL9x
F/GqfV3XHGnrKXtLGTgZWse/AcYAOoTSTljNFYyMYrEVOtJNR25gTvbOqwrVIDQ+zOjVKy/jCIuX
8qqlTpZXnQOcQiYb+punkH6x7HEanjH4bBdYhzK9mdgS9OBYmjz64mnM3wpS3yJ4iGpTnJTu3ov5
yFrsjgrznaCHDmt9A6OgpoQNEs7q9xhdP0HHgLDNclQJJkCNRPC7tet6+PzUWscny0sWGkQPfosT
BTLsRSl2lTwvwGIsfy19eiUVDLlk3gI4Zljl1SaTjFnpf2SRQ00MSQpCf7uuFw7A6EGMwRx8Epri
nOtfykCiGpliercK6NG9ialj+RDbK/Wsd5dGP+WZNPvIMaNqN0LHpOLt7TwB2s3q/MRbbqkXs+qw
zANDuZnFdpDgfS2aepu2byV2bQQl85wwD4c3SahcLsTkS1lQYndG+4jgQ2iYt0/M1oWGX0fTPMyg
ADJK9vVXJhPY7TpCfLVl6Krz/Ivho4QR7EkfSrYWADDgfxDfRldb+VRYD8R4ifF1FHyF/Tlxdt2q
j9B3miUCGzqhWWctwYfqeD2wy0Ympf4qVC6qc9azIy2PBr0FAjMWC7A+dJZvaHsc2iBdUB0hzDMK
wqPaxiOQTdebhB0YFXd4UjH2Ij0zhueBLgoaTfzazbAfeQfS88iDHl30PHgCnTWTxrX6yrTnvAHf
lVt3lMJliMIPQhsWERRnFBw89xblWSWsw4ubRNchyztNVVDsT0hj73KDu/9OegeFx0QmrK9+/kE6
JZfiFs4tVGl4foKqNUemRPzNe5F+QoCDYkDqkoSX1MmHycBiovatb7TgYgDtNWcxP/UBToZw7yQf
xfTwL7wvQHYdROTjrTArlOJ3U9v45EcVHArKC6VytBlX1ngEMXUY/kyrwFzVyTnTnblm7PGWaycw
LkqrVUB3qtSN63T9wiR53lbPyNsAvVMAMcENEpOjLuWen+Ha55JH3Qj/KtzaAvrlZG77mqf3INl7
KTnidsHUU4id0V7ru1K5qZBPJ6DCqmiWEYQglRXiLyPcg1i7tGAt78DPCWHvivgoe1FgXCVBRi1Q
ZzalaJDmNNHUQIwNIkE9lz4wy4UQTwfENDiFpmfZVPvxMblgwJ/gERIz6OxvgscHnqPGuJbQcrAf
CwFWzQyLChg2hcYBGF3S2YUSQiP9JvzAJYYjvIst6Jyw03GC4v6KuhKshdi1hVQuKFeXeb4TuDQp
lcBLifeulrzwX8P0hDsuUyGcNBI+SJk+K+WjQl9XEyAwCUkYB3eC1RYT1wz14F7lD9vHBsdqLX/N
EWcWeya6Q/5l1Ag5V0xNam9yvfQ1ltEy0vQxpbN4o7VJeGcSFmYiLcYMqhswPIRNqmCG1eScvCYN
K/QVlYPnJwETNDN4oglnL2eXwJFrsOS5qlOLkbQTM9Pxnbci/wgpIutdYx7SFQZe2YZ4PLezMOJb
iVkcUIwC+Cp6vZSmYMS8J2OFQhVUXKHMMaRVqm2m5oDqHZ0w87XigH0WGhAzX2bC6hlLhL1kQrVx
2xITg22C3kM2rgEKINxOIZQ6825waHSvJa4ZDEyB0mprgw8VovxlPe7aG7pRmzYssc7Yts+8dge6
ZCBCstlr1hG0Lemr7ut1UMRzcsbAdWCUo9FA6pBf2Vha9SE0n7PE3qg8wIhBOYsTuHDVFntdBiYw
VjorwIL9pNr3EKmKw+D5yt4dh+lMs9hP1o/TfOiuQYAV87uNm3ZWqwsivZalym5H3IFsssE8j/Ua
3Cm0TxqHW4yXQZV/yPZJ7leSAs17EdvPFcVw27LGtD3uc24Jdkd56GaEtS55L12nvUfFjUgKnPCa
eYGj5xQxh8HrZl1kh96R4I+CcmLOVbI1Yue8ceTH6SeLS5wounNiVDR60IjYVMVkHGKpJZxT1Z2P
InYagYHzS4hFql2hxkU6jRJEPlTRWpMtFthnTAso4TpTnczhuc5wlntmri1FELL170wj2gYAEngq
9J/74qi+BcUauw3s2zkG6EVyrPHcWgoAwvYIeWZet3uBJvAeTmdGhiOD85qt0QmZ1tWXsTjZ8WNv
f0bdRy9Pa8IBKNaKBJqXdTV89gEFW6aj3K7oslOPwpz4EB1FAJSVfx4wHc/P43SUFiwIHAaiWhOu
mosmUpaeHaAsurQu1Z53hgmeaEDW1PQMHtTuK8XeJcje8/BFwgSuegMixTnOIL64AE24WLPP0T7i
qBYo3wYZrs4tkqdFOLwaeJ83B8n5NtqDam5VNAHe3dFumvTNQp2yaxRD+tnYqG5PqrpESKihD1cX
Vu9vtIQiABYiYboLDEfC7KRZL77CGw6LSB630jJyy2hFIykOVNHV8cnhgy0l7zZB3Kg7NFnw9Q0x
bm+eZckVIglV2jLbV0FqlBjz3pN0QexbKAMj9OdU3csWRB8sNXbF0LP9MhaCoETSBFPeDXS6cJ6/
qIwk24Bo0JnNxKTCkOFVDvd6v9KwhkzDT0VDiK5czaplYIYKanwYmBJNq4Fod8gZxZqFaG565vph
9CiAs5FiNGTsadFeyxM0Wh2XssYtoAZj5dskgB0hxaXZgLw/4vE8D5VjLwNCATI6Aw4HN4uTIGep
JGjnOCUh01CWU26B9Tibcc0eLXogLXNRRgtjzRqkhOq12HImdOEakD6enuoaM8lDpl2S9NbiJRDu
Ud9IpWuw3BnnLJ0VXblojTCzp5Koi1tKx0y4D8K5Nz2L4eqtC9pthUXJDGiBCQV09QH/TZq6OnrE
3GXIvwdQEYs+QyhVGhW0L13Y5OcovH8GXD9tU+/ScV2Rx4btT2OzdzM38Zr3tP7ozGsw99fD9BkE
ZKigPoiXjvGWwqKtHn763O3gB7biAKLstFdeQu2xg8RA8ANA5FdAr2aTddkea5oqW1/HxXMwXJUp
583bliy+qNsr/vMUHOxn3dnIU7A31WrpjERiPdV43IoBNZNkNlphlyjXsCnNo+RArBVObtzkXhg/
CQInMy0SpCgjceb031LSy6qU+qY1qc55OkToRQwoApdprUGcJlh2TGmB1R6uAqj/0cJ047mDxZ8z
ESuqNYiRobo68520rcjMzglWBPms14/4grZLHllRng0EWrilW/sW/rnKHU1p4uXuQcYWIYThNzYH
+K7zjnbUO4vuBXdkQW+2u5WYtlSEQlYG65Dzv1IKYKJ+FkPCr2HqOsxkY4kXE7sn4MDJ5VbhRaDX
G52Iwvyz0rHNkCBecXxNLAnN4r0MdFLSpfUHCDcw8xILyH/a5OjWu+DRNQRwwCcBh46bW0yx5Bva
jC4fi9V5rSEQ9hER4QvSDhAwaEMIS2i6Fw3G0HDRMAz3Cfboh3uFfX+BInij3XOMx6KboYLDjWe1
uCj04AWlQvw6YRkIx5e6Ew53dZ/I2aHOAafW2NOdaK1Xy6E562IQIQpE++XMxTQcFXcdQ1z1xeEl
QzGnrMXgIOYAw/7RNu4EQjJv3jHPo686lDZx84sSv1CBXHg6XS1NnTY+JPqO4YNMssWDX7z83Hzk
Ebbn3mclOcLhgfaZJ4W9YKK7agQIisFiv/GuFYp8N5N3sG5b+ZK1m9FyvQZvyXXp8ecW+AGAMmnJ
1rPilVEcC3qRQZNhP7vArxN+Wdm+434GaAGRh9B0Kwv5I8FVEA8vHL4PgrKhCIP6wIDL5z04ydEa
Dlu5dzHeFXYvkDNhaAQFOZFPPhWMd6lGYlbXKVSUcj09gs+QnzQsQN/Zj2jkouDU8urV8bvVf4TR
okO4VQM7PFTBQTavdfGSlfClVsLksHep1lpmT2XdY8WHJVm5ym0Xv6qygHTuet4BMKSPXzWhtQ6Z
NCO+1WQ2uW9juE49dhsSQ713jeGHgjB0E1sbMdN2sUBNhkWtVpQMgNfBYawfbMQaeKmTeOqxTDBm
SHCR2PosRP1Qcwwu8ekM3gCHEgYBRHAgGYKmz6anM84VFjfFFpFM2DzUynHU7xZuFWj7YIfG3srn
he2A8jZ5sZ2GbRbe9TFZm/prrj6yOlUFeRVMTtHBTlCFSs52C1UKLjXDtMb2FruSE7MnTlPRck1o
Yfo5qSGzUX2vFHRdbltcHFKbQ/U2KG8qXJOadztsF5MZzh37ZaQQjAlNWnvetgkOmv6i+BfsX2Vv
W+iHxNxGycEM7471AIGtxaPiZVI2kJGD4BaD4yvW2ecN0LYs68K5BcAqPqCo8cGsaKwOUrM3KJ3x
k5C9DWLmciJDa1TczId6pI9AorAupWeb6NQBdaIL0KXjeVQRdrvQaYgS6DK6dh+k8zRtJP1ZhQyT
gFzJEiht8jLk94JuK99hmha3or7oAn/J+HlePQ7QheX+kxsqtaRI7DLoSDLm9RVZEHaIE1j+EMjf
5HVj4Vib2y5Ye+Uy1+c4VW+xhUxg9+UwOE357GFy22wE8cszT2F/nCCaGKssfxuV5Wg/5DqV+IJD
lgmX3WxtZS/fMMJU6xctfFDzxwkrLgYs0irUlwnew/Bll1yAYrf1MSl/AYeaEgL8Wm+V86xTkOQR
er7TvXsBb8JySgjoeLGxJTAXcur2JqIEPmfZoe3DygGEK+qvQXUe0E7B1Oxg0tBGYjZsjvuB0OoK
yxGAValFSI/gKjpjb+C3A1rapWM9Kwkl1yGIUWyhkcjx0LCRLvpvuvod8Vl7BHiy9Q7UQkSOK975
wsLD75zAUAJsXNraJpUfCYocmzPGz7VxAMaazDMZiiCwaKnwuv9J3A6+k56XecIM9i0fPxMaPjMl
KkO+Qp+FS9MeMq+ZL2rpGaMkVCJZfpXxOUnvrfU5sQokKvhUUBj7R/gJYUilo2wJSo7Vu6DU2Vir
PnJJcjjxWGYox0yAIT0mLEW3xGJ94fUnMbZItXQeqV8iJyRS7mPwAJda86Hn4gJw6JRTlQCLHPRm
KzVU2gKryz9TxC0U+qa1ZnMQI602xLDz0cETlVutTM9pM3PqnqAgBjTs30HAYeAA7dp7r9mRQ8PT
0tuVaOrVh2OQ4hGA2z9/Mdb2vDlYonh4NZ6EzxWWWI2YNCTlrAYgS2pj3nCsRMYRhGfA9EjpX9LI
mCXCGMP/5vjD52eIyCZJ71h/+lNIRsPRTC6J/KxPmHwND9FW4sv125wEW4bYFSHte8qroDyPYFkN
TW5ufjoUV71//LlwgP6aneID5PPKE3f5kEBFH7yvjK/VY2EvBtyNdGdwX8KZtkuoLXTk4KydOhuU
DqAB84pb6lbDocxIk3Lp4tiuWkqrnzBfu2jBPVLM8DDCxWxnFzPdYFbvFRuGHmSjTsW56uHzcxLC
vY6TV7RfaQIZe0XmjqeLh1X6ex0PiBDtt9jvfEZJ3D3VPCnKWqVjQyeN6KTC04CN46DKXwIIxhiu
ip41+8jeVmMiisev86oipazz50ACfsekffhIdISGGL8F6wq42tnp3bPNJ1OexWjSEnuncQqsuUFf
be5SqjXkz/W2V9nvhOLyyDKZ4g3TJTY2TESoaEjLBcwZsdIkzwaSIh7DdwRtmH0qODrZbDkOaHW2
VeQdNzwf7uSnQQUKuOvPEVx4qvuD3r9Nw06piGtcUgDaMkAccQ+M+qqev91/lz1upitAHq+EvciA
bBtTMAw7A1Pt/TTAU6B8BtoEKHEgGa6tTcAr193y5MtQbkO3xPfE+QJ5tfKvMj/F4XUwd2O7apo9
TPsezmANB0w6DPqDAwxKQFz9oPNaoMmNvhUZADAHdqrvU3bzPox+YYdM2vd2cAYx6bJ1Qk3TApqE
JAXlH8TYMqZO6KOYA+k6lER8pRlsdPhYwWzEdiDdRIQOJoGrpnAytxHpJcqlGYGL3ClbITpoJSg4
OAdCmdIeM8jh9a2Lz2H0MkIdqWMAh6mbVcaxkSAFPWTQHjD0yxlQ3kTWCzCP1FzLcSfM2il6BgKK
tkz9LGthV0zFT6F/9eR7U77X2jVUP6UQr3SI9sUupvtyuWQQnSX0elW3nLq1r69Li9c2xi3+4GXY
tjwmJYxJZJpg1t2GFxLPMCbgWBZjXzvWzwMFfYUpS7tCnYE83p834oOYXbCtsLGw5WuHTQ6b0Qg6
c/QKHJE3JlndPJ9h1qCZcEWyb+MN64xgRyAiRpCAMIh31b1HyoN8CEO4o8SUWGtLfYikJ4ftH6tZ
QTfcKKB69cBL069GwjTqbz0q3Ip5iTmumXOkqA57zIHWqvcw5MtWJnNnFfcSZj0HK/ya4MN1hTuM
LIN5Ucyp/9ASFcmG3dd03j0mk9GjnbgEtZjllth6t+EsDnERwIcRui1kMKI3wvCtxO0G4X5fHsJ2
pZt0i3vEqGZ6HeoUlZag6rlZ4BZ05xZ18vjYpB+9ykFsGXRNwhqKWT/VVkQEOehrfrC6m4mCva7e
JW1pD4KnCdmlwvPC7M6mCpMmOpY6S8tG74kwaq9gDhDjuIz2EWk11lO8dB5c+A5Kvb7BR5P2QSfX
oYMgiRQEWxcxdUxPkhSRwbgfmJC0aIXD7rHh408GOs4FvlXdYxQThAoUWGPRN1mrDgftctUNW8y4
/MiNrWvrUPlQXygoS1ABdniIBZAxEbUYB+x7U2ul4fzQdXtJeyja99TAMPSxr7fSmNCdPzMwjFDH
cD4lR4iwjXYw4NdYV2IIGJD07J04j6chS42aZEeQiz5+VMXeBmGuuFmrfthp06EYTqP0IYlU7/fE
dsHvyaCf5LUevcHVsWSMTZBx4+F6csZVzv6YITLQEHA797K+jbswe+4BLcCoZdB3FpTZfOMJaWKs
WS05QOFvgBglOMmPT1wU5AMj3FCmdey/7fwZOWkLAha8ew4LfZtgkKHD9HILk7+EjwaFZXQkP9Ni
2hH1J2u4DOVj3t8z3pi6wNlofJcsXBjR3yfhR1oscay1eGbB1mvWkgo0Y33Y5tUAVoRHTssAfYZ4
2YJGdqEG16l9MzBuUZQHEg8aa5dPO0fb6lk9hycr14s55CGiZGTI9wLyxWDesE8Y17AaMigXBL00
kCSOBUa9PnBdQYNn6vdevk3ZB3F7osrptbXE4SRsBSNkOcyvK8aifCXG75n/MMaPpvUuXlmw2OhJ
6KiJf5yX9CsMi8DajepaGTtFvRD8NYk9Ao2Mlbth+NJCtUo54Vu6/yQAFw1fRBWK6oDmF48zv4Vx
8e3RZuNyoRw7/ykdvxIzWvQhIMtgE7p3MniJ8+WAoVaSYgJ+Lgwsiu3qNo5Xkl1TAjzid54AftoE
OfTMaQYaK1RxsELwDIW5aa4SjLb5V7zY0PUZ1+LTUNiE6W56Yo0pSGP/3YGKRzUK3Z3lSkPEQ6lU
/GEsD9jzxk0n1I3qmSlHyndqDebOhoiUeKu9C868ac1ut4mdxxKnLVxk1M8quxeMKSzotPIDfWOB
CSST9XzDAi/0Jz59Eu5IQec9LYcTPtINwkP/JSUCzMNFmSn2g+OjfEclcNFQm2N+K6Yo0Ufdf3Eb
2/5s2bswfZSdFaAo1aYdXlP1zK2ypQMAaeBj7HHIHFytD8gxJTcvLyVYr9fvWukEqjeCPtnVMus8
V6qvWPy29Fb5ka2YYGxwYMjCVS3GLYidxcLxkQWyB2ifbIN02D4xqeGiNjBNLWetWuy69G0CkkSS
5K+nHnuFfWjcFeCUlgFDjzkPmjiLEwzXtGMQYynwLJnb1M8BQ2hgMPXVmDQwGFryjfBolZrHvttN
qynaculkeBTVF18QDwrhdcJIr8Rof6Pq54qw5O5LGfeedC+s0+js62JvdheGCJiixuM5VL+MuOEN
vFT1NaqvqnwvsnPSL2JwqgxK44J3xB/IiPhWvLuZPvQcd8FKmtaYzFfFUx53tF2MtXzMexGRNMwA
tUc7v472uQDxj9KLCgYJj1d/D/B+mtBQA8vjs//aTZt4grS0pvtBt5PLt6g8ikxeg6S5CVyNqgo2
My7LCuzlDr/RdWs9GvB4uctsp0m6lYezqhwJ+PGjR92bVk5RuGocEaZ76qGuayBoEZUC1+B3AhzF
+hL0UeUoCre58Zak1tzr7aNaD3SGWwVzbG1jlK8aFvaOLm2sFmTeupTMvgvEcpx+dF5wXYjqZSdh
ytt/d9IV4y49OI3QTJD5LsvqVvTJQmpsBt/tBpjV7D4x74N8FXduCzbeYP61ijFckqoGCtPnUHwW
Gr4QbqPtEhR044gU61uHCJD5X7DyJQ/p/WtXvLQNODBfHUj2ROFuMNWCKRevnOBZxp9PBR2mmFxO
mVtF+wbHLZtXG5tRy6Sxvvh0peOcAcWAT7K+kRWaixg01rvgqanFR2QAdbVPrHfdICoFHmOyn4pN
bx5LoGhZfY6xD8F7D8dObZkY71nNFAt0ETKUg8ct5Xz8MiR3xcJFHa2bTpU/kn3H2ESJgGSh0SvX
oH/p1bUz0As9xm+5DUmrYdcJMIuqP4yWokV6mxAd63BKLGEI1O/IJYbMZFeQd9yQj2xUnPMVxJ+P
Gt/VCPHQng2oKGD9wblkk6mno19eckySJIOWSHpN41eYZjQqBYgFlD1QGIfkAWZzCOxgJZTRUmZ+
JJcJW9e2J9WrXzeaO7bbon8rBXbTwMVrr5gcak4HyLzn7PMArhPqt1Z784DBJnCbedMzgKeNCuL7
iCbD29npumrXpKtwKHKocn4FGQQNDYaHyjJUnoyRQjG+tjjOcG4xWvbloxApZlBFmNXykqlA7ESi
u8Kgm3NT7K8+nH3Bs0+NTUAyBQWEtqVHvvbmXagi5DVeYfjcMA/lm/nDxRy2RfmUU5hIHSSf4V1Q
a6LaJUwR9J+jwYPX3gPimxDEu0AIfZ8kYZMhfUTetwWclcM/OuTd84RISgJNbdmOvOGmq3fLuuUy
aAb3TgGRYQMkebSEKMdIST+SVSxsAjwuazkN5BxIyMIliVCA5LmWyIXbROlTOj0xrD5O6do3ClrR
l0a/UFPBmq45e6fJ1dntA9wrgH8Ch6DQt6k6heaWxSTI5oqPitvk2CX1zJbIHId+WpEvzqLVGmGk
UQK5fff+axUC3ULQT8GVHdchAIBMp0c4a9H4PAxbGjdbP0n9pR8/q/LNCb88epDSJLvA2mYF8o5b
zs/JD+kcDJ5lnhzEVXGKmQRUrJpw5zdHWXkDBhOYGNHTM2WTi5972sLRfWLOYkhuT1KlQPuh1www
6ZAAi5iJMLGKnn/88t//+J///hj+j/+Vn/Nk9POs/sf/8N8feTHy4YPmd//5jweMBPL057/59+/8
9l/84xB+VHmdfzd/+lurr/z4ln7Vv/8l8Wn+/Ze5+r8+3eKtefvNfyyzJmzGS/tVjdevuk2an5+C
7yF+83/7w1++fv6Vh7H4+vuPj7zNGvHX/DDPfvzrR5vPv/9QFefnjfrnfRJ//18/FF/g7z9u7efb
H3//661u/v5Ds/9m66bhOIZl24alq+qPX/ov8RNV+ZutKrrsqKqhm5ptWj9+yfKqCfiR+jdVVjTN
sVTFtBzTtn/8Uuet+JHzN93m/xzT0VVF/CP1x//73r95fv//ef6StQTTYwZQ//2HYvz4pfjnYxbf
y1L5+5otq4qtOLosK47Gzz/ermHmi9/+L39KUOFnqAcRAyKKRQWwdY7WcoCMVkFST1b50lr86t78
6zP8+pqq8hfX1H97Tc1MJ0+vuWaz6MHOZ+WKSmeOyvGMomnlzJWt7jYogJfhg+mOa4epcjT788+g
mH/xGcR9+dX3JqIzU0OTzxDf03ThrzM3XWmHZqksww3xC/PkmLvY4+7/4rLidv7xdjuyodm2ZToq
y+rXl61y2+wSm8sGm2QDlg1Bh+HubPrGFRNUKJr/xfX+8+P99/U0+bfX86RK6+KiwKl7T62515fD
ejyf2VvnygHMeH35/PMLis//J99PE4/+V7fV8tPASQK+n75qNjXxUGg8XHVdr//8MgovzR+vo6i6
7dimYqgOr86vr5M0fQDNmOvUFGxzdUlqmGDe9FjX0S+DAf3VjfyPF9Q1XdFM1ZRN+XcPbowySoeI
C0abGrOoep6dsBCF3puCesKm/Yvvx/v9x++nm7busHPYjvW772coJAkXqgddZaudMlZKvCatdesz
89QuTM/Vm7PKluO7fYzf//zS4uX7wxM0ZNU2DEuzNP13L4an1HEHuo/4K7EPdjLuoqF//fNL/IdF
KfYa8fXY+gztd1/Olx1l8MqUl0Cp8FkFOomK/0vaeSy5bixb+4kQAW+m9GT77t3bTRDbCd57PP3/
VZ//HpEggrjSHUgaKKKTVcjKyspcuZbJjIOUL7jJkiGxy2feOCLmHTcua2nM+LFCsE9OnE8mSoW3
1zOzZaxHd2Rdc0yNw3ZpJolGcywrzLjOmxSOGw9OkdsWFHFOJ1/lwoQIZ2cr8TSpIn0thb8njzmx
CkTZ2jrpyydrJjjriENZlqOpmulMLwTTy3OjE3K/zBqtG7h3IW08gFveggJ/uL2qGSfXObymoaiW
olnTYDjmlWVDL4PwXew/ORmQT3vv28+p+wbn4zbOF4KvcKvpHp6Zm8bCqo3SRGowN3gRHANfg5gh
oETUzaONWdSPtxc35xSKYcq2peqGKk8jVBgVXgplJ9biYBOZr/24GJOWTEzc27WKRk8SFhQeg8NA
uXxHI0ytNzB67+AlhEoIHPO+lRbuzrlTdb6yaShMSytWdYtLBBxOzLO3YeC2lsoFMzNXCd7xPxuo
yJOrqyp70JQVq/MUQDwDqpgBw/3DLwG1dov+FHovAIRufzRldkst05I12bZVbXqU29yXM6mAPbZb
2y/DttuHO7jb4L5AKReIkbdp/sUqVZI5U1Us1VDsSexI7SBWg5Dj5mXuPcTvP9Na+ystNar/+kNX
QJAIJ71RLYXguaOnybLm2IRhjRh8GU86Y+isNhQhOAs3FbrkjnpP8WtX1S1gInlbq3cLOzsXV84t
ip0/i2BV2NdRYJGJiKSv/1Tt60O3I897YWJv4bKe+4jnpiZ76tQwk9cuprxwBK4oBnBrrC98udmY
rMmaTVJAsu58pLlnK/KzarC9HEoQ6EIe0fLbM2i5lk7lfinbmTtw54bUy62TStWPbMU2V1wy666l
lUVLDMj0whcS33waH8/NTHzCVRQU82yusWw77oydcmjvggcoFJgplw/VnbwQINV5e5ZqyTJvD9We
xJEkdHqrTjng6kvPzNPK/l7ulKfg0dpFL9k7VSzzSE38CMpGO1GZME7amgc5TBK31z2/u//9Gc4k
zpipYtRtwWdULepyiItR9YmU7W0jytzloymyRepoWrZpTHKekaTfKUUiDqI73Jqx0TKBXqQajDqU
GcY+KXZBMQQHJ7B0EKPMeyllPhwSe9Rp36nuZy1WKcpC0A7xbl99CvoQ3ZRkGP7c/qFzUVfn1cmb
U+NNaEzulB6F7EYTCbx88g40iY7REX2prXW8bWZ2P87tTD7+EBP59ZpdF2lG2K6Z9U4Y59kZd+1B
B2kcAW78xHw7PGX1w9KBUufSKd1RbUU1+UcxJ8+UtMy6LMlZJfTZq/xofE2fATf2K/j1Vttf8H8c
4cyATW8XfpeO9pIviPM6PWjn1ifnGUnTSCst1l5tB97cwVbu1jWxg2gIrV7bLTj4XDg8Nzc5135u
WIkhzKkttW7vWUnK3e2vOXeEdK4wHcc2ZJ5jlwGqjSIcSeQ6rtlth5jZQqV97RPl9baZ+YXgmbqp
ihLI5AwB829VtMDEEEWBRKOgKq6HamG35ioDuiE7jsPTRBbvlMvF2GmnSq1YjLioRhhF4zf3yLg0
n4jm65YhiBBZyH8Thc6tTnzCcvw+swas2mNysl0I3yjL60WxtLo53zu3M3GGsDfGMhzFp3owT8ND
zwy7+zQwipevHQiZ//kHMxRN5zGp6uI1cbmVo5c0o0yAW/UulHC6Lf2EDmYhq1fEL56eJsa+KJfx
UNas6Vmuht4fopxUZji5e7QLQNlTT9/0n0FbbQDBLaxprvSga6qu6w6PPVWZOvtQpI1qxCzKfKmP
IHSyNeJhohDwm8m156X8UBQaZ5b3X3PTV4ueqnmStVwcoAhPFVSDBMa9vRGTQix5Y+/8V3EvJm/S
MyRUS1nb7LWlKazTUciITXHyz3KcKNCjIBRhWhwGRkvTDZoFm3xrH4H7AXmDwnyfvDnPSzXCuaOu
aboliqZcE9rETVNX6awhIjdIzepNSlr0LoIlx5nNgcUlp9mGzXUzOejjOBjWx3tQ3TdbZVd/yn/D
2bC1mQhcMXzFbGmyKeD8jHb+/va5UGaT4TPTk9MuBYkC0SXPDAAGlMnousLkiw9lm+EA8ua2tdl1
EtJMw5YRHJ+WW6TckpR0YC9jqfwzJPlvZnC+tr7xrCuKsiokddikaf502+i8355ZnSQSWp7Kcpdy
LOvN8BeYePMBUMna3ec771QD32NeKvP21il/pPS5WyygzR6bM/OT0NMpiiwhcEzOvLH3cMbctYy5
vNRP/g5480v/2elRlgKqqu8/I3OxECNm70NF1nRHo5alTUNElJRSLoXsuA8+iWwNEO9Xq/t2e4fn
joj+t5FpYGhHJQqHksAQRQFcoS0z4b08rv6FERXX4QzKJlMRl+e/7Wsj6my2sYPRNKsZzIdH7rYJ
ZXa3zmyIhZ7FGNog1hh34h2wT48dTIL7Zu/DI609ON/tJ9hEt4BzFkpPs7e8zteh+ASV8lUN0irV
llF87kF4G/aMC+yB94CjzQ/GHj2XtfekHhCV+GZXCxs6v1pTEfmLYooC7+VqMy22JE1lR+WTe0Ik
96cHDT1DiOJAQN0FJGmdZuul8zDrLCYtB9nmKxLuLq3SAHIyOCY4jYa9tSpAKZa7sLK5q4KS7n9N
TEqUfe5Bf6Rgos1RP7AQIxu+ywULMijd6MlxwWuWVjRJBi1/UPw0whyI8fJefMPoe/TurNnYnXKy
inW5WJWfC6Tnb5bJYdAke0SHE5OKxxOl48qnkc60jgPTTKKDzFy6JmZPxtljbHIy4jByx0A0HUCa
76tX5QAA+zUEwsJjYdgAOf/pPjaLZcUlqxNfafW2RniY8yieZuM9tAGIu4Q7Z1tvmVCA6JESB3oK
24UPOncnnu/uxH88M8Z/tI9UA/KHfDXepV8MEu6xQOtiaZFLa5x4T9iZjTeIJN8zWvgpOlBvUdG4
r5bqw7Z0e2Xih08T1LMs2JoUGNwxsWNHXPZqlVNG7wIUGmMfkEYZJx5syPLw+f9mcJLYSI5uKIPO
To4DoqN1dOcpHXi81vyux95SQJs7h+erm6QyWVHkbqhyz7taeBpSaJL9haMuIuKt/ZscO/SdUt+W
+Vbh0TtoB1E3BIS/eLrVpZVMTtvol0Y/iqdR+ys/apvoRfpawZMlUML3DiNiR++TCnZ8jXjHenxi
2gESDXMH1cFih3z2TXO+qZMj6KllI4eiDC0d8mPEnG+0l5/VNyIbd2F10H7fdphFe5Oz13pekcc9
S7eewufgrmC2U9AXQCu70X/+q9NnmJZucVnY1MSm1WczC/uqGXBQD5qODCp2/0UwJS4sasZvDNMx
dFnj9clNPzkGvcyDtHDhN0HSmEG5e2C9v8xT+azcmRtDKERLD8qa9q1K2WU4aM8L5mfiGVkTZU1F
U3TrqitoZFIaZ0IkW5UA3ZJc/ZRiSHsqwcCdQnpdVtVRzq3Pqdt8rbXwqJjBQl9y7plhWKQZ7LHz
0fm6vPU1Px7bgS1adb6O/Fr2zdKTuxTJMimH4oX5kbaFHASyE6WFlhl+zdtbMFdm483B09Gmvye2
+9J+4if8Ms81QBYOJ+MX6r7l0btDwIHSsvFqvEADta8AeH1rH+QD1BwLr9eZwGvYdJhpYvO8o6V5
aT6Ty65r64BJ5y5nbBF08z7Wg/IQeJB4m53V726vdyY/uLA3efJUtpJ2dQ+aPQ8ACUq2f59G7jMc
iDu5H99NlbvT88oft43OeLlt0WU0VN7KNJKmi9Qkz6rEvEscfe9lSG0r/xBEqK5EAfwz7U410qda
kRdSk5lYeWF18mUzTSu7kS4yyZ6gJDnaUH/cXtesBdWgC63r9nWCHsmqP1JVRLVSPabx1wx1qNsG
ZryD+GMpJpgOnUr35FpRckk3hoI5eKWLtwHvKC1IjkWOqDwsibdNiW8wucEuTE3COXzaQysLirES
3XBTMtYx3Gey/TNXoCOPP902NpPa2JZFdFVlIBy4/aXXp5WTF7WRo5lXAXZM4Ici/BjAZW+bmd0+
x8bzwOBYNPEvzbgw6xm2g5kED9xkurUujI1ugeRCv2Rh/2YOlm0riq0pFp0iYCmXtuoybXojgFhq
bMBYwgRtS+WpQA9T10A/ktLUxWL9YqZFQL3LtIU54HnqZH0kwaU7WiFHNkJcRIr2QVScMpC2QSqD
jM+2OgqRUoQgQy3/8zji6KbCi5vnobhBLpcbl3nbw9iFZ47mtuZljjSAvE9NiK5ahl8t05RXbdUu
HOm5wqaorXNnQqVvAlm4NGvaapjyZwlfDNF1Sfjm+OULNEtyzhgcHIot5M+anv8YC2VXxr90a6nW
ee25Fle1gTvhUuASJyey8/24V0cakBDJwL7jB0CAkU/NggX8kXLtT5Zmq7ZmaAYhRP5oTp1VHPLE
1ZKq+XhqZJ/1U9dvhkf1vYOFCQXDne1vq0/Vc/+gIWrhbm8fm7k1Cj+2wchTP54+xL2ohkKrItrY
Qba3tcdIe3akaulTXgdPSwc8QdJBd8sm37/8lEOUID0t3uLNafwFFR6AoQzh+i8x+hrdkfkt9KsW
nHbmsreotym2rOt0OIEQXdqMKi9oQwFtpLBhr/lvALnUEW6lXYuMZw6D7Gc6NsNueJJ3BmhHq1v/
86qxZci8l2kCAEC5qhrnRZrXncgrZUpJghkdNPTtzzfnOpgA6kVgUIF7TQ5J1GVKmZQfrtNtYX/b
QQqR3TFcIRrm3p6cavBf6c9rW5g171C9um1/5sOem5++JUdZ6svRJKm0Uho2Vc0MbbywxCUTk7SZ
7p4OgwMrjKIS6d9vEWN7/7dFqJeeosm6BS0RBYY2Q/Qp/x2XycIaZnA8lqFQtqTUZX7UYC9NqCYD
gOiS/advoW7VrbICM4ESVP7jPygCZSHdnznXGHQci1sKXK892bVgdMN+FA0Lc3AQFspgNGW6mUnL
21t3feuKdf1tZrJ1ehE0uiR45GJneIF75i+36Ta5nd25sry0ieJWvcxasAUMlC6XKYqwk1vXrywz
tmPxCA38OwMWK01hQFS79ysJond/4Y4XB+eWtUnyPJht44XirRILFUUTUnHNgfgJxQS/5X3yGuTQ
V8rNgtW5/dTRCLZpj4DsnV61UuL5oQyoAqEXgE8xuvPIdXrPRpss+PxceDTYTjqhxA3O8ORyKyv4
NsaSCWWIxqqt/+xCXoHaYKuvo4N3EhAzSz6WYC2UJwmdw3L1H7zZP0/brIufIU7/2dVnon9d2i3x
v4pdGCLzteyMa9WBAtNc8p+5vTVU8hebV4nGfXRpys58c8xyhXJpPkpru1HMY0wB6iX2VPUUDlXx
evtszPiryVtXsxybI099/dLeELZpFDbscBJ+iXtop+xkBbNhE+cwlS2lpDOL+wgsKlhBWNc+Kipn
+xi6oaR1o5hctuRnvVbu/CyGKFGwiHuH2+uayVZMjcscqLuhmfSdL9el5r5Vxp7NyWBCqh5AJgbP
Y48UHwJDifVXJb/ftje3NB7L9K1Mk8rJNDuyi8grLJmHEePJhyCDgVxuDjIiEw5T7LdNzeSc4IzF
I8XRyFKuerDVOJSl6yIY3v9CHGibPpWgf+xfTPsxDbGUHlzHaDGEQ3qsirmZq4oMffTMLxzKETn0
xpV9L3dfzE5duHrmjJAe6LahM71ztXtSoBXSUGrg2hnz1xjoUuHbkBYqGzPtKwYDzqxMomUYjjDL
1NB8uO/WE5P1DLFRqoQeyNqabxwBDRZX/Wf8kHxZ+GBLy5s4o40StJ/rGIYTh65LcQq24117N0BX
ReqMLh/FbXiyb1sVQenybrhY7UdsPTtsVjI2RVNgNG1OiCX2CNvcNrCwqimU06oSRx1JaREJ2EiA
ccPsVdMWtm7JxvTqNmUvLGNs2LA65Z6/SfWXNrAW7pnrIHi5VZNrRh3VWmuFYzQSZT+Y3CBWtbqD
NzzDxXZ70z525dZnmdwlg5rIcU0VCIpdQcEssGz6e/zEiPaXRlqldyhkkelnb9lOvxu+oIMbQ+17
+zdcx8bL5YpNP/MMGcRqlFecNjN6y9zPQ3C0hnvgfYKjITIW6qkziNVLayJynlmDiNNxkx5rYliO
o11/Sg7yFjY852v3CJ8TlLDtaVxb++w5+M0bT/kRfI12/6JTdvkzhA+c/YxUK1QvycW+3zNCthbV
VMi9dibbbCycvKVAo04CTaLkuVs22Kq2+qk8fk+2sNtED/ozqg/7bJe/Q+r6ZcnqR3HllmdNogwj
E47TDmy0sYIEb80YNoIr1bpY288IJlHMPzWbbiP9heLcARWvH+6D+lB9iWmN3Hav2cAjqvdUCEWJ
dZLCWKqtxzHJI5P9SOcAW0n0pefWTGLI12QQCiAqOGhGRS+/5ugZXFdih8P78Ssi4cfhAQoopNJs
avQKuiY9wFBIgHOGxAUzPM+x7m4pLZx5MF3+iolr1yUgCUXE9WrbbmAR6/bVuy9Aj1t4zd7ax381
w3dpcuLGjB7HHemOOE0oJ2zCjQJpE3mwsi33xvPSzTXvU2f7PPFkxe79VK/EPh/7+4RUIzvF35qH
8S54N6jmbQToCxnn9/Y1RFUPqoIQwndopIflQzUbtc5+ysS9zaxVPWPgp0CRsUE7cF282xLyXyv1
Gb2vNTJiJ+fZA2/6LXj6F0mQRQHD4CWi43bTd0joBm4ZJRwtS7tvpEMKaaREI/P2uZm56y6MTG6G
KNJdO9BU9lr7XUPt4vxpzbfbJuYi04WNybmBIDhtTY+FxPc5illf+2P0gnzQIwRKJenQK9xAd/Jd
9tP6dNvwzA17YXdyUtRBK4NcbKDdo8nEvw9uel+YjEEthcGlXZwckMyMSrPN2cUKzqSk+AFbGSwE
C2MYMyHuYjmTY1F5LpP14gaNIEYy4ZuJh38eRC8sTLw9HGS7LQMs1DE1hOBTZv65/UXmQui5BXuC
sCB0VY5rs1H6S/g87sx3OEzIsXYML4KryuEn+RE+1j+6I6BOqO6G19v2rx9MzoX5yS2hllJbFsIT
g4qQrSGg+aKp34pmIemfdQfgWwxG8OBkaObyotD8aojMUYbaT38t3RcZtsQ0391eyoKNj5mns9RC
d5qqT9nPVWnAihI9VdmnfHy5bWPW4/5ex0fX+sxGp1a6l5esg77xg+p7+wB1ktsmZt6VbBEVIp0y
P6Os0+aenHZe7/SDAYACRGF5TNCEjxgbJGtQIepbCqozAAoeewRTzdDpV15NexZyHMDWjj2Bk9bX
8QbZN/vZ4e6G4Rjl+fUSMnsuCp0bnBzbSJFzlYEhJG5Mb2NBQOyZz3plwH7ibTPNWsJKi8fJJCGj
bGUJBKhuOIy7XfpeYEaOL0WY66IvagQlvhrtacxS8/wkBfSG6uadv7fLFMRKzPwIMG8RziFMTH+C
pUGZYDAyDGnGxP2hAmhMd8A1+/xTfhQz0O7BzoFwZM8A7zf/woHOrE3RtXVVJ3ZfYq0CGg5aAp3Q
jfpm7dWNq6Cuuph/zW3wub3JBkt1xANXHDy53AmUk78J1vlfXGQCY/+/QBgt2RP//+wQFmlR+1Yt
Dnp5FMeDJzwUfq/VBjpzD8j7EpZx7tBDfmKBhRGjNVOYguQkkhsnHHpNRYIECExTLSQEM6GLxhoz
dtTKxPCa+P9nK1Kc1oNVgFJSGnQbHvOfLSRuKcfrS7FlJtxT0mSmhQkkmkDThL21GltKbQxxy+zA
ukpC65KpiBbpnn7bPIUwAr2np/9FlLk69KqgTQDLo/HmMK8GoKRYk3P6UjyL3kBmbpjThTrV497Z
wma5/fhyA0Rn/ab/8b/gpNCmB3BifRJykqjwlZpmOXgqml6rGvm8rcDbIln/Kdo1d0vt4OugOjE4
OfGJZVRma2JQBFXtXv14kCDRc6/vbFhTUDZbOPRiBRch5sKgMx05b5sk6hOGUj6enc7XETLhVeIg
C2Kj0zBsRiSSXtt9+t36s/xxb39bZxphM1MaUo83KHgDc++0f0ayS6kbNlmHoJKprRaWenX+xVIZ
cQPAIdBR036Vq6tuBcLh/5cytojVvEhbMeEmEH/NQgY4+yVpx/LENTSF4D3JZCO/GaQu9BgEQ48e
bKUHHfxK/RRBgsprJ4cw2/2xsMA5bz03OfFWpj+gRPUxWUKZuKuPygH+Zzodq/AxZeQEttPtgsW5
L3huceKukWsWBmLVHAjUvp9BMNcQFf7yTulPyK8RwIpQYDkJ2h0PHfAF23Ofk5Y3X1JXaZJN29Jp
YOY0JgMTzzX3/rfymxhYDDCLOufy0/0q1OI8tFhAVmLqmjRKzgBNayEFxlwv70lKH/0g5+73FpLR
6xmiiR1xqZyF9NQObb9XcFL9JTN2jrct71FjXCV7/wsM3W8dIln7AUWpLbXFdv8vRsMn9idXSu7o
nRoMwn5QHRWfFNKs7/TCWagrzh6P8/0UN87ZOsPGTPLWZz/Te6qK+jbbIwSzKu5VAXTm9l+aT7qu
9kwWNjmPtuW7VTGyMOVp3GWoya29LVp/6GxvlLWGp3qbReqrueB6vsjJgczNLo47sZni2tTuy2Cj
HdoDwxvQX73cf3OhUfor/kP/YKl7cHVfs1hKHUCqDAY3AQVc7m4aMPBq6CDURQqydt0oQU4F0kql
Ul8VOVwIPFeJDtbAi4GgUujyXk3aqFrv2XkJiAmmLyj4Qb909bfbp33JxMRdlBCQVt5hAq7vN8BU
CG9KME7fNjK3a1SIwJ+BpQEmJeLrmU/auQ4LiYSRJBxPSuv/5YzxZ6YKEtRn837p5p2JneDdeLKR
1YDFnFqLEjezOr4d6bYoaWenNjsmxib508Jz1G+Ho5pvEns1KGva1IvHYWatF9YnccZHYZv6BNYF
a5lCxSDc+cWpFVOKAjGlrd0vfv29NTbeIvvE3Nk3Zdj8GTVXbfnKO3U6kKU80iW3H8qjIOCDoZNR
cxSsfwvl8KV3ozITuxkCUzBIAmBfTfS5bpVlCX30j9FT2z+N8YuJqmlH2XWEt3Llfw+RqnHRyLjt
T9dPcj4fzzaRv3JLXk3cqZFtpWWlik+c/YD4bgfR3wvqaEDBurvFTzpz/V9Ym0Sb3vKdqhyxVjM6
5X8NdxYyoMUx3aYPyBSvjc3C6sTlPkkdTbgcofARoFu8+PK4VAPCVAkhaOV+7xH0+D08wGH9Hjyo
zxTwT6kNn2LNkHa991+6miH/hdM6u7sEHINWggXN5JS2S9H6oYgj6T+Ap7ZdC8if4NFIfhfflpPV
mQNDeNMgtYTbSr/izzDDyo4qF0YaufolwUKcfuokfwes/nB7W+ec9dyOSHvOglDTBUHUjNjJ/JdI
+p1pz6G2UP+8jjyCsQ2GTTGpC25w8uHyVB3qBsAD6B+o41O0Qmhrsq5qD7usv5KbJYDAtadw6Khh
2LSUQMVMc+FELdXRDRrk9rQExmH3R6+riJz0h64Mjn0hoR3xswRXfHsnr78YVsEjmDr8HEBrJzc+
wdxzLQ2rMaIRhhWsBt15rVTrqHftz9umrj+arjEwbOpgcARpwKSUoQSD7ISS5SCI+L1Kf/ZJtYrR
rrht5PoOxAiDLWJ0H5D0FBRTD2raN43hIMaE+g1qCnBF37bwgXO5PNKYsKggOqBKQW1N1tG7kSsX
NYJGmZKsysDYtYZ7yHvkL8ph7Xm/yyRD2+cPQKSVpyHZN/QbIX+k2q9Vp++L8U+K8sjCb5rdW1ux
ZAVMFYiZyWfMgGT7RucB39ra+2HbHi14IcXwsLZPnlGSkVGLXRqjuR4jUtmIM6OTWBpXjg4ECKPl
xvqlbkcoRJMjQkonlGmXEoEr2P3E1uQ4dnGi6E2PLX1vQvAMWQCUyj+g4t8tjYDOLosvS1VNsRhc
nuKcBlNvqqjKLTivURIcx00UVcc840s2qB0m4T4FqFEU9kpP0LZT44VveQ2fYKmOwnQU1LsApz8y
g7Pg5rqwiNSgLD8SYhB4tFz3xR9KScnaeuTttjZOw72lr6Kv7UOwgQf+Pvpy253mvIk7CfZFCmbg
5iY5XmmTdGkNdPbeuFXLFMQ2ZLsLNpSZyCOoK7EgYFdk4pcx3K1rrhCLsQI0+FAI3MW7+iDqjofg
D/BlkiteOIhNoT+0dIBnYsS5ZWPSFsqSqkXYEqxj8tnej/fpRvkZAdKQ1oJ4Dmkdf7tU5ZzJrqj+
/71YYxIzXEdOAN6w2G497tDy2IwV9DCoMWxI0h+inXR0jkt1svllMh9DckXzYerHjZv2o+T20Omn
aF0p3lqzlmDvM47Csv42MYkASc4oluFhIubxlPkVUEAVUYjXf+yOF1YmnsLrrba0eBDSTeFeLnVu
42+E9+1tKzMZt/hG/13MFE0WNkkBbojFVFvj6/jV2hWCT+fF/OUfxCDoYithYfOm90jZB62cd9jT
3kJvi9DNQTQTBI3+J/cw4IrqajlDm3MKevxgYQE6cuwme5kYgT8U1sipG61NRF7aRN9u7+N11xVn
42EIAJZpGjFkeXmwFS3V9SjCBMRLL7ATvaKvC5rB/tE8JH+0cK3s22Qjf1V3ySZ/cJaniOcC+MUP
EJHnLIAOsRyarY2/dOt2Uz0mJ8HIrKwL+kGLB1sc3EkycGFrcvHaXWj0WomtAVvWrnqH8nTlP2rb
fF8sRczZb3e2sZPT5ob6KNdiYwUBg+Cabv64G/EkNL9ijwa29un2p5wNW+efcuIt2qDaaOWyuviI
3KO+TjfhW3lXfRUk8ITnl/bhX718QTvpzBXwj0oGN9nSQnakmMRbXAzKztntEG1cp+UqOaqwIDHs
dnuNc6dQTCty0YqRz+k0uJM6vls7EtNtJg/8yFln6mPpLPKriR899ROMGNR/dEM8xS59MtE8yY5H
RhWRpB530UF9B4Dpf0Wxh0yGKON9KvQ1WlsyOpCLJegZxxGQYwGoZgSFf18a1+HQSJy+oU4SFvfD
UB+N4sftXZy7zTHB9JNpmB8n/9JE4xeWqQ0o1QjftACx/o6Z8KKvrq2LkvZXuvWexuf43l54pl1j
L8VEl6kAghf8NbzVLg1LrqzAgT3YHw96hSnIIzLme3XrKOvI/yiZtFt5M1Cx+Z5sqiPCqW/5y78p
CTMuIvwVAinRZ5xc8EVrSdkQMsktu4+6nO1q5atjL3nRjK8yvweMgFEo3jbTG71sWs1MI4e1Dgic
eMlKSpRDpy9RdF3XSFjLmZlJnAmD2vSZZ+Jb5uuo3KVHdSuuwhBhKtC8cE3k+8Uq0JyLcuqZWLcp
LV6N1SZdkOpqg01whvfF54860JZyxaN2UmG0CTaLlaCZFwVzTAJeKWZLmYy+dJw6y7NgSNlMnZu3
eTCPw07lyiVuL+Bz5hKLC0uT/XQzxv6tBEveo9DSKE7u8X8KedFuGTMwk1jT7HXEC1VmFmAaP5Ua
puqsQSw3bkjeN/oA3BISVSN6ocYNPUkxMouyXTj/Mz6DOeoWTIdYvJsmISYpLUmy+tBZpQXC4b0F
B6Ej75WsOgbdn1yNDmZx18jKMQ/eLA/qbK9a6+rS43+m2qXb9J4odKFdAr/HJBgMWubJpcdy/aN5
Ev2S+pSiFyJGppb3WVx+k5BOrQafZfiGCtv05vAqmzpihApm/EHWJ/hnlG29X2pTzBx6G2kXU3Vk
7v6rUbTWhwl8pNlG9psepOZr5fV3CWyjtz/gzPkTQ+WEbxkFmSseYjAFMFYrnYO8w3iMLXXdKPmS
j8w5JsIVvGlRRNCoiV6eODh3taLreypc6+6v/L4FceWtUM/a5wfkvfz4VMLM6UGe82UpTZvbQz4R
97xDB+aqmCcNVehk5YBgqcK7GZ1BBAE3ibNElX1thvko9s6gdy6qXJN0qStDC9I9x2FcpEP8T9r0
SbeWYn1z+1td5xKYEaPwVJ8o1U8bV12Sw9iGiszKRJEvezDSYq0Myo++GPYRmnm3jc2cKawJug14
fLnYptP37FhoNAVlO0d9jiHBas0/Su2+VJb7rrQBBIAV8NB4q1XOmvn5d61Ndrd/gQiPl+dMsH3S
T4YQyFFZ16XbhGNtSn7Loa5r/340rI2Uo+PqIW0pK8NL3YVHrWkXYvbcl6QdYTPsBrz9qgakdb4B
CMolbuY/nILWfZV+qIndXtnch+QuN21DcSDimYYrLSp9Xx7xl94xX6osOQL22uey+9C1xSaMFoO0
OrOTog8gDjkfclrX8UbXrKSaTym6aaKn5G+8d2UvoIjVlyUy07nP5kBWJU77x+j95WdLMjeJB9B5
KDVb6K277572nOg2coqPlffDc7Pt7c28jmC0N87sicWfvfqqCkU55rX4ZE52l8aQGbXuwsGbyXIv
bUzuF3a2aBqaoySbQ3Rom7XgQpe26idUdu0nNOmqT6VAAb4v4nKus5VLy2L1Z6tT6iL2ax+HDILw
Zyoxa6MZ9wY6pGofowP4TYqUndzkqyRaYMS8DtqXhsVJOTesNeUIrA3DHS0IDl42nBA+QH/TWN/+
gLOnweCsqRA2cxlNErIuSxGzHfDOzEK3b6j9jTlI22FI19KIwnnz121zs0f8zNwkKwsoXrmUQmhH
1Ii70yGzc+ga6wUrM8mf2L+/VzWJXl4hFbIef5y5sYY7H2rPx3GPq3SoWZ7U/wVL3MxB4IoDUiGm
q2kITJ4icadqXiFjwW6Nted4D1ZfLz33xN+YxGRiI3+e607gbideAVe4P/oDNkTuUz4JdTYhDefe
hYuzVh+dtlu2hIeeeSCUiDAW1dhC9PpV2wgQzPgYvCMyk9xn35GClZ9RP6QiEYMHKCHfQYwFdt/v
0ptxTB/GN2+3VFmdKXHxRc+WP3FVw0MAyy34SeUuQRZ9F/NEkrO1d7Jek3f7iPgvm5E76/jgb+M/
qAjv/rHvXtif+K4fu8WoCftNdBxcZ+OrT3K8xClyzWkCDJBWBK8ITYhxTJ+b0aB4H0GHfE2FlNbW
YapElM/eyE/dTnAOJgwkcTEqBd2lpY7PxwTh9LMzWYeQIWpTgvHo8rPntekmXRS5K/17s0Ug+kEz
9oZCzauOmIuK7K1gxmW0eGciuoaK6YP1rdwDBzF+lFDWSwdPqJMcbu/7DECKx8XfP2raOghdKVD6
mB8lJj1HbtAAJD+/o9v4B/OQ7t1H7bhgciYs0syEAEkWs4C8Ni73oVML2NYLJM31fXl0y1V+b+yG
h3AH4ux3Bk1iLVolGO681SIb8twxh2qNYQng2SS2Ez+3k8IpEZ8FvH9KHoHYHZxXIfwCcd0Xbant
NRe2zm1NfLrNJa2CEpGtPWUHc68FAN7sGGZ58DYg+gDZr20AKdkx20kb4zneq4fozfgR7BYrA8LS
xPPIM2VLQNJ5rUx3XK+cJs0CpGepH/Mb9iZzGxB+uXDbq79QjX8W2GYKMPoqfpcWmlMfAwRXxgXT
lagUQrk1+dx1YLiuXuakEpCB1AGRDEbybXT66QSrXbxJ1uZvQN3Ifz+IkCuGMINvP2BYhfprX1Ai
TZ4WnX4mbQSZT7yTBXweX7j0QM1OenaLnyTq6fEztOUn/Vk0KKo3j/7jbX+fcfcLY5M0ro96XQ5V
jBXSl9hA0K73174Pc3RbMva6ROc2E8lpPZpifsV2+OJT/INvd6jqOphDKnltPCU+oU5aRVtXWjWo
DUXr9mRsqT2Hd1BHmz+X9vba6dH9Qc/AgZsNMszp22YIZd/yVbgue++H7P1lFf88/RB0JHy3j4zq
6s3d9opjISrgomfqlrsSUQGhS+GDrbRArkNwuDjzRNV3cn5o6FKqEOVgsMA2TaBLf9FhCql5tH0F
aNWYn/yiLWD99oowlMt7O008648n81aGyz0dq7z8rtcdYgPbXs4G6yHpPFMNt0WS2Iq/Rjg3aYuj
m2tarT5qPHFTddfFetVq+8y3mmzrla6mRG9hzyxSvmmkIO24DNwQ7dp1b2sxxHheX9nmT8/1w4Gp
+2xIq3rXEXEj66DGox+sM0cK9R+u7HrdCnw40Jd94oeBtuVubaCbs4whK8IN9B2u8T56PdfSSopC
6xSZcLjG29od1HIjRYL0eNMjIOdFa7JJS36Q4t5sdk7XN0a5tq2oT9/qOCeHX4VRnfTlKoPkJDgk
VRjlf2kg8LJN0+SN7yBNCWsn9L5JXiVrJkvMvFkDpHNlrhrLzdO/Erm0829SHSAC1TNr5fwcCn7m
U2UFSLvXSiQ3gJdM2yuOyCYOlFqiurPlYmWoqa39SOJey5pN1Zgt89WlZvfjsIpQoEBGzyiyKNyW
VV8GSBFFvQPrV8U2f4pHSTX6Te4GpWOundEO2gzZxE5pPgWSp/VMDrOt9SoCkd584lgNo3FQStuQ
vtdOqxnPaadl0a8oGBPzri2k3Av5K3qrHr080OpihyBM5d/7ta79P+q+o8ttZOnyr8yZPd6BN4vZ
wBAkiyyWN9rglKQSTMJ74NfPzVK/bjKBYX56bzXqhRY8rUC6yMiIG/dmitMDXWJCqaXLk+CbZoBi
YTMq8zhC9zdVB/MhqoQgf84lKyXPQ6PGReJMiZQLvtCLc3ZjpkoOR2ki99PdgLhs1DxkYZXg0JVA
QL5otdxjTocG1iCv3ZlpcJ8ZiY7k5GBI42011ioizYIEqkuMRKWKDWaT7wkEhjo/j5A9cNIRKvE3
8iDo5je1KUm5MeoS2mVO0hAxKNxcAVIdTK95hW1IolBtdsac6Kexrls3FMRAedXnbkDZQgtzAfSN
VSTX5hat2KlyJBOx5sLuw6Zud1EVpWnohANq/Y9kBnZNxS9GGh+Vus870GLFQ5374Nwsse+LQII8
WiAigDrmch6hdx2V2vyAxiWas5mBnRsA8u7zcXQSPQxkR5KHavCnRksFexyJom8DI81r2UnUsmw/
pllG6AOd97KOe0pdPE5DY0eqUUrfLST2ZrLLEyGkfN9pHNWgu6ukqYydoRBDFIVmoehjPXvTpLJp
d0KdD6MIcQUjUuvoSQ+TCIHojdKA2Rod9q2hkl+yooaGDIGgfhzfqrpKqu+9Psvi/TBUAMKRyMhU
zVEiOcZ39Io0198yvdUiUJqGSltv9GIsyFEQFaPxZEEVW68V0zT6yNW6PeHr0X0uF2LQnaYE1fDe
HuYmsGJ3llEmS+w5kiNgUcy5bg0nSaeiRgzSW1X/Fob4/S1HDEgAxQkydezR11FM5S/Q7szFbVzL
JjAQmRaKYWprmdEOXiGnrVzb0yT24ZNUtJ0joTNYfJBJrcheNNUBcGotWsfSb5VSaHpGM1xCe6zH
JE1fjKZrQHE2pqbWAqquTtO27bpoepjyWiepm6ejBQYKpW/yKL2pDGJCiN4CkX121xttTwKnmQxh
7uzEGPPw2FtzBSCxRIZ4CyEmQffCPJGF7wWZ4wFk7VKkNTa6G2Rpj81mRHdD2cfJIQNVPPkFQaUm
bT09S7cBTpTsFs3cNKdCKSPlRjF7AEyUNhtquxXlsHjv575ROqfrurTp7MBM5jICR2slzH+BN/5I
gP5/pi5/Kj/hY+vPz/b4Uf5/IDGPIPQsgFpIzB8/fn6EH82Pj/pcl/7rf/qtM6+J/4LcDO5/ZL2/
xOQRUP3WmVeVf4G8BAU3EXJ3APLTzO9fOvOCJP3L0r50QKECikBUxqP7L6F5ePh/IWgBqBm4WOSf
De2PhObp6/2feBfYHQvKIAZKD/gbIFS2v80YsjpRjTZ12iL3jWqM7FTJXpXR9OYkLe3C6h6raDz1
4X09VX6DF6Bg5s8QoviZj8VtkZmKWwWc7O9lDPr1TQaqWcDeo3UKDSJMdsOo9djK0iZ1+vyUlnjk
xT/GMbMVtXc6wqm2yktjSA5hOjF6HbEaS4c3ZGZUzgPkOmikT5lDSzfdAQnvKxswFUDxBs9dJKZ8
itqOtglaLHeZG91nJ3VLMx1nm+fu97z/rxxHv4jztvk///sydKMjv/wYbInzXAsmJArNoQ2c3lIQ
4ux7ZByvW2DqCUsTzAOHtElURhFM0Ce0/qJsqUAq6r5PmUs2vPia7lNme10OiA74LHk0J5GB4Kei
1qSNUD81jvZq7nOIK1qOcVOB2rdxyRP4Px9qB/evdJQ+1O/tS/3AZytj8inLkTPbKsAOh3PHyNX7
6Enq7WlGTQFfEaPHKtgEkHGobxOQvUQo9dl8rNJX3H151OhcQI+cRuY4v0xGxRhH5MghfO4E3/S9
6LdudAcVQ1d0TK/+0soB865NM5QBbTJPbeFecDRkGgCOrGzD6T101bnNHc1wa5+E1sodLsaJfsOV
b2SJJrK8NatuxjeilXk/ePJL589b7fv8Gh+HjeXXD+0L3rjIO+Gq4aWcmPT+vxfo7wn6ApadbRa1
msqsV2A82akED/B6159St3BMVxjt2otujX3hBiHf8GXGYWmYPXYNqfqAwDA9Ez1IDL7of+5ps2Z4
AH7loG6HA+ByvvrAOY30tF2bb+Y0xoEcK5PZIEjwSrAc4XxEyDEgtjQd0ZXhYXjw6su0+3KozIFM
UeLqpQYGhfKUpMepvtfil+uDWndi/ywjc85wDWIZDczmDHXJsYCchfh23cJX6nM5baihAQGAG4xN
jJXdKHeAiQeO7OtgWLyjGRqkDNqb7r065LcaMMTWYNff+KgDhe6Fa6aZ1zU4KgPFLDC61m1eIh8S
sQewTW/JdvIMJIhQ0vMhMPcwg7oq8+XdCD42iE8DHah7yg90JuyomCAvbbW+qv/MB+tagH3qjAAf
FZLaNvqfVvOjjnhUHxwjLJ1PbDUgN4EaE+gzgQic8P6A6nHVcxKR/w8v8PdY2HSXCnWS2KTbh1J8
RIqtbZNT/Fxus7dhg757V6tseRvctrx8OwNl+/fR+Mcw4wX01JpjLerhn4/SJtiLz6niqjN2V42T
ieCAdj1ADqeHwmbxFJQnI7UVAqExmw9n404C4xc60xIsOcG3iH5wnH7VOw3XQOwZtwFE0734J9Uk
Fm9UDppv3fv/MwOMczDC3owGAVMPiRhfr6w7NJBLthmUN3jqOEqVgbSp3LQWj2R6feqBWwKGD7lX
ZNkvwwQdeCIFqE9cO+jogeIHcs/zVt+Jp84P3tFI5FcH4UsAkALR8HTunvQtn8GRkZr6awecfQZz
tsdey4e0pLHRPrpTkOt1kq+rYPyZ4lJWbaRhnnokvmMXrW+ZY+1zj7gCHxu3etLOvoM5zoDFpRGh
q0/bFaT4QaZfciKAboeaJ0CP9C7xymOxve5VOVbZ4sqUpqaaBFiEGZmcfHqRs85VhM/rRhhM82KO
2VaMUYigs4gEM4636ASpLX7+vvGkvbxBzslPkT7k6soxhaN/W6UpfcoFtWh+UxO56IwYM9p4zYvc
gNN43lJy7xJnObBDJ/H+B8t4Wb75yyiKz8BTIsm96FRLtDYwkZygRiePbJHVdvWneEdpI0Ve8MS0
LS2NMd5LrEShq0sY6zchCDWcyEGM7SVusc8fzTsZgvHJg+yKr/rD8JR41h3vA5jKyfIDGJcViK2m
mA0+gJKDzi6u5ROYxd14bzwNzujmd40T75H6qG28oDaGV3vkCbckqnbVVtwXXnHSOe5sddWBRNTx
qgJb56ItL6xGPRnqr0+KPwav/Cl9cePEO3iyLzlRbni15kHPLTIeJEgpFbqR443RPXRza8c6ErTl
Q15FTmveWFlsC/XoXD9Sa/HWuU3GW0C1RI3mlo6yMZFzP2ZitfmvLOgUHXMWmNdBPCkyXVolln9k
xbzLSq5e+NpLEfB1KvoEPDlYAS9tjBaSfTO0bBwk4+bYRl4P+G0q/GyB7DSJnfB9zkASF3mh+2dQ
qd871wReFzTuIgptbHOA1Y/pmClYtC6Hkqb6qAsnSXo2pGPSvugaR+VmdbXOjNF5OJtLEpilUpoo
KkxIaZjpXay3nP2wOpNnFpjLtArbqqgjDGcykJcs0KtCczQtEJG5/R/sizNLzG6vBlmAdkKLB0sr
7K1MclJt4my9tUvpfG3Yzd2bbRonGExuPtfyrTEfhebl+ijW5wtFdhTNQFvFwgCzsmrQ/Y1RNEWM
Drq3PgRfu+WBrt69bmg194L45m9LTHxVqJEyAk+Z4YHbfYyP9H1JexARSJZ7fhBJZ595qdCmCKQe
DTSFLHCqglAHspaR3EEdqLjtihb5KtTqPox0bN1EmcbNhLrsL9BfJLxOCQZ2BaIVTQL6CbpgGvCV
xoIUE0lPQ5sRTzrjD9SsW8DuU7B19Y4BtChEBOIN7/pZhJDUoqqgXRdi6gCEm8z9l3f91Irz3Dvp
jjQ21BGec9w5uVv56kvzqT/h8XBI8DKsfeWd/CxcRbVjSib8h0vMfgZzC6IUN5RDic+gt6A4O8ND
dRS8biPHUB1HdwOvjZF1J6w9ZksFOhnStpowbLN1tB5dYRGHBmkxs0hKIgeNngJgYNCwwaaIxaJo
ejXEq0D0VZ9qddKeXe27iO5gZCtaRMXQ15ncDO/a2gl+gDjsPvV5mdGvzBOzm9FfZCqAZuhAf7HA
jMLILW0giE7bPHMUktnV+D0C6BJqDhoCDaVQDtJU7K4v54r3oRw7CBnRNAYGIQZ6oQsNlhJU606s
3E/Rp4UyDgo3HC+6YoRuWBU0jJjfBQtbF6N9KmoxvypoxE1hO8+omlpP10eylv1ErwRkx3QNE7ig
IouUWMtUmv1sPHBL3WoblKJDrwc5orihsZC2py3fxE25TZrsFsX+ObfMimMVwRSqLU05tXnimOSl
RKsdZ3D0VDGbAybQngG1TbCfsTASqzBmaWphgmoRyyNksU080YDSucvvRzCQcTFKK3eGAZ41yhgC
AMmCN9OYRlNqQWyJ2SS3oO2oT22xExz9MO4pFk15zr+lIyQebS7rAzubKAhh+UzgI6CyuYTGj3kn
l0pfp7Bc7sbYHUaHQjI1P0Clb0fc2fSGLe/0sVuUNcpc9E1rEkSgMBoJRyuGvIlwHFHbv76Ka0bQ
mYmmaHQbgEmZ/n4WGRmkKyulsogTNps+QCNmeN9GP6/bYONzOhB4EBHnDe+BBZov75JRIHVAnMmE
zwBgQLOqnVig/0XRq9cuSx7muLHDICWci4HdMKxhuqxng6sqzZrqAYbDOrFjgiyOdpRLdIO13EZ6
9t5nTTHzGGoagCMCtHTpFYSudsmugRedAR3V3dZTa1rGsttjJnuQGOZnSBdRDmufTsX5UCGnbugJ
hgoWS4/2SRdOdjS8AixPwo6HkVw7DucLygS7QtuMUtfBWDc9i8E2IpwNs5xM+Es084E+SqL/Mfc5
6UI9qwBxcUAGdkpFcJaTtHbBbBNDqssCHqEevb6BguL1fbrcLmDRAYkTEGOgj1iwckmWCLoeRU+d
DpdBMO4GMXcBx3lU6pKDeFyeOh3HDXQEOBHg6V00paSmlLWFhEjNAgrP2NdW4nQ6p4uBwfkhHgRT
DVicZDDkosEN9dbLPRGQOC+LHu1YrWv6ypOM7sD4/rv4K9h3foHNgZ4wKILHP+WDfCO4DaegvKgX
fJlHFgDxIQCUC81xdVLSKm97FM7Q/Z3dNrfxTQM4LXWcGLg3nOaP6sQ/Cktvo9MKP8q6KLGros6c
hKjIIdpYY26bCRrb1uMgQSqESDb4gt2YJJtgOo3D/R/vHEs3gPqD3iEAB2wqVVRA6NpKQuqMWY8W
4qEHQWd8AAgSmPhe5cSGy80DmCHYzYCUBToa9+HlssZZEg1qnIDCvc3txgKyB+KKH9cHtOJPYAQ5
ARDiIPJbcEpFY19Wmh6ITv9W73R4E+Nh9gu8I2RkCqNnjjXqMM5DCZ3Scf1jjc2ChrFoTsC14YZw
lB96bVcP+UkV7PJVf5zerOPkyvZc2eQUPbe8AstypHjDQP8Wa4eGZcQzzHSG3WiVCsHjod90Xt47
tIUWSsa32VMK+CBfsWixPxl77KWERvM56/B4aN3yALB3clRApAGIMSa5/k4c4Vt0K7q519+SP1Tc
/f1CPB8rc0uBc1RrMwtjBfKyhzIrSGXGmSfvuHCjzACZAxgiKFTLQOydqEPTmJCAd7x1Yh3ppVbl
eOzFUWBMMRcRgGPZmKoYTxfem/lDmr4Smbc32TCXPvbO54wJw9o+mXST7o9kRx4y7xTsflAMerNr
fb7zWtysjDG6ec6ucWJ0iQG6E5S70m/NtLcmzrnmrA2bVET1dh4kFSmCpFMGe5aQ9Eua+b3rQbY9
JRlxrh9szvqwN9DYRl2tCvDF+px5SgZhFWH0QBjJifMWeCJmjXT5ctogU6ebgoZp6zfa22S6KGZZ
N6gPO81b79W3nVu5xW7cGqgiCv6IgwU9o0MI7M1wI2+56YiFN7tcRJ3xKGQsNAKeXfo18i/wpgk/
gl8NJAmR/wbypjqMH+oPqNjw0S5rq4t44gt/jvZaNpgH1hNsGarYOfJUAcOc+Z3ebMD06wlqxTl5
i2IpmwNhXEmZxGoCvE0PCFf2MaZOfIs++gwVECTYvMYNlcP4oqIdicuasbanznNOjHsBqrRo6wmz
+8Vm6jQ+hLUj8MS1wIoFP+RDfdTeq+31fbw2sec2GT9TC5ZStQWgcGaG1rvO3PQZNI4SsMSlgnvd
1JoHODfFuJtcC+fGkuj1kImOVtxJIIa/bmFRDWSXjnEySi6EYIoqOrxmAz/zpJuytYF2wmkB43Xx
UwTGKXTlaHPd7Mq9R4UaQBiDxg9kSJkNI4RVNyoiBtaDgT4H8R1lnpO3POr5xdsBGx+IL12kGSRk
z5igl4gDFivrcqcLDhRQX0dgaTbu8coAve9dLiTe9WGtbEeEYZTEBQLo4AFhDruVVUEoNP3oVIlQ
+BWel34H5pN7Y4ZSynVTi3IjFu7CFhM6kE7vVdlKsQ2/xQ9v9SH+GF3BTl3Ua7xiT1mEAVOYblBm
I67Fz7+sbE0LQAEFEFi0RSGkv/SyXRlNU2cioJ9/tIf2yXrtCidw661wNG0TuHXawGxzzztdsIvY
EIMGcxtINFDFw/OLsSqQsRrSAgsq7uMtMNtAptFO0+YuuedpM3zVu67YYrNmehWRWjDlHBgA4E/S
negRD1o37wRDAyP8UX+S34fN7KFi/ll/Zu+QInQNd7wzMy4+bm2y0QNq0ew6deiMy1GoEnARY7LR
RPCDmOlLpDxe305Lp4bUMmgK8P780mlnJjatCsDrS/CXZ4S4k1HZbRAgX14e0Kvg/lemWAUhVTDk
qgwxmKoa7oU8fgo7y9VL0R9iicfPuFIGwXk08UeVMLyFql9Tj6ogZIAqiXsQuAm2cRM90n7V2bF+
td/46L6VY3lpkDmWNRqAsiof6a6Z0ahll7TWFPiCDd5kyRm3VMhR+AV1ZTR6UjBVeRxeeW5vGXMg
DYvWMwgK0S401rs2BCnorM/A+Se2DglQyC1V1NUqr5tfQhQJr6/nyhVyaY65hIU6SyUlQfs1bY+E
KKmD49GoaBelqmLTodh0jQNQCW+US2eLF69E0+nQLwA/CnOHEK2s5IngOSHrvV3En8rwEXavnLEt
T56sIKmNoiSo3cDDz3j0wShEBeWkAZDl7JYyhhS+eqdCgqIC0W+NVvs/LhNAWhwWQeiG7JMqg47z
0rFOvRGPUzy2uJDjh3kD+JnfnnbxvblTH637j/YDDG5ueDIfro90daA6Tj+aMEEDyNJ9k2qMrTgl
eKhFz0UR2pLJ0zRfcTFgpobWFYJSILBZeougy1phVEq8k3rDbcd5Eyizi6YMB8UJzuW4duwvbDGB
UxooOZlGLNuIm/E3e1vtKf6IVnE0F3FBJ2tH4MIe4z6LsJgyWYWb0Y9U5m46Zt8iF6jp4+hBFc2r
nfLIy5OsLhjIjyA4g6OusHdCpGlTVQ9z64SxlOO+BV6wiXjbf8WToMgiIXuH4aEhhjljWhfUVQk9
a0cAK1W9UX8NfuWAwlT/KT30W8U33/RTt1NU2xgcXolnGbwhs3Vmm3ErVh/ngVyrGbJmbXyItZRs
sgQtcWYjdfeqNuJlEYsWAKoxWjuvH4YV13Jhmk7L2cu7LNEM14kB3mgDuFs7oCHjzMlkXgzHM8Ps
0qqPQcmZw0xVpQ4Y674pXQh8UsVBYS0XkVZcNNnAzU4ppBgfZuSCOutdiG4eqfOrOn8cLHAl9OCU
kTL1MKHA+sfTpyOuhwoC5DtQU2WzaLIQFb05CMSxEvAYSs+aCNyqyYMLL/2JboLdD8xseN1CG4UZ
VtMSUC+LCl4qkDVPzZ+zVNgNyLj4uOvlUYMCIdXJQVoSxMFs3wii+grABpqIkTXQ5Kh6aANj4l7f
c9RFXIabF0YWjR9wjiSiaQvVD/b5pt+SnbxJ9zw2vRVXBTsayPTggyX0wzB729DyDk8L2EkP2a3V
7LRD4o625cx7edqUGN6m9sElUnL2xEpgBLsAogC+AIrQBZmKpA+tKU948oFByUa1z9ySW9QgEFKr
rnCPDqgDZZUQfgGdDyJye8vjVeB+AHPaYvT0jYoy0g8I7iHu6HZeuIUmCRS2UawOd5Orb8KdAKTz
cMCjiZ/sXd1GZzPAXBJdr2eQs8AM/C4L1pFN2YuFY2DTK91ypxseNmXpYFAjR9iLxy9kSRaklFNe
DCKJTRDzhMEOzAFPQx7eRiN5ur5118wAYgvyCBBrI3RgthQxetLJCcwEgEY3me4mQuAUPa+uyjPD
LGBkAV9ERqNwFBlcSBMwGvMzthRno66sEvhA0f0IVlSkKFjEiTjNeiBFpHDm7jXX9y2/AfCSyowm
3r+8I7QjLAC0QA13ebvEgqwHqQRaLx3N/YI2OYIoPYZ95k0z2caJ+ka6/nuZp/dEiTlXwdrg4Jj/
Ns1MYRolZTJbAygw+oeuEe1a4AHPll4Zg0NwBypkwDKUr1N4dnUaqjBVWV6NTl4dR/FQaMjzjhDE
w8X2x5sOMBpazkSxZiksJBTlaE1zODhT8SmIPzJhslVe1XRtupDvN0BrjGLwgrQ6F4sWDhR5za6Y
3rWwhGwqUTmHh0454/fBUyYj0scxhUQrc42hLAjwutAgkZJ1/d4KsvKUiT3u5kaa7aZWINWcGR/d
YDWcuvPq4KBViMI6UnCLFi7SgivCEhHgCPOmBqaqJX8e34CF98wCs9sIiMuCWMSBjRPJSUDU1DRH
NNxxassrbuHCCuNWS5IhX1TCSlsZd1FRPGQhuoKg/cCZrwWYnZ7bs+Gw7VdhUoM7IYOhqUYwbAcV
pYN3pQd0BIGMZSfsC5S2+NcG3QDsBoEAGhiZ4FtFEDxeuosQvC6g+k1QEIQ+oOxBsTuyBQekKn7u
ia98edm1+Ty3R/fN2QnuE8GMwhL5GfBgg2BNmO+UvHqNAlPjnOCVsgGVYaCJTHTS4yXDrFyM5mSi
JzNNHFin7KHzhVt9N4f2eNNC3e5LGAx3pGEXr9ddx7phlHktCdgApNToFJwNsaj7rOpD5GlrI7Xi
U6OnRP2mp6MG8t1cGDPwIZp5F7mSlhrpjRrg0SFX/pxoH8T6mWpbRX9rE+kzg/r3fCvhd5kD11iJ
0vBtUIvCrQpYCFJ+l1+oBlIbI4/0BVR+EezobXr+LWaMg1o+lN/EG6ibu9enhd47lxuN2kTSCGld
GVksJvOQFlUTaWqHXuzpZIFqbALBoPrZmcdGdq5bWvo8WAKmBvkNPA8WWZV6RGeTSGGkqdEd0uml
A/xLiAbfjA6PQ8d7za1MpgF6WRRSVBBJ6zjGl5PZFyACt4QB8FzgobrbfFM56B1zhCNwWPsIqnd/
jNaDpzg3yDg+rYKg2kBkGASZUGVU7iT+LEuBc37WDuq5Feb4FFoM6qIBeTe5sWRvDGKU2Uim7uYY
skXXF2zdlAFVKJPm+tjeEEMt0kDtkR2S5AdR2E29H2Aj/gc2kIEG0hmPx8UzVQHlnDh2sNFoo2OA
iUoFU4+a80COCxwuICxgEkRIjBzUSuvyIBVDkBsRfQfkO4U2ornzBmlLP/ORZUM9AZpEQCC+kRPv
gC1jI9olhBmEQgJqXmwFvDRGSkvft04/GokPCbXUh1NsTm2rxX6aSgIn2lses0t78uW+J3LZSqWF
DSIFQGvrFWh9Xnu0dFog5lYSN1TnP0Uj0ak9GyDjtbpwmDJlkpCTSqedBMiMAmK5yGg4jmqJJqN2
vk4YmoWW3nHQKjkYZwysT53wQQWHQ+TOaL+6TX51HeBk9D0VfZre+EPmOZPlSUAeGJxxUExASLhI
zxaSNVvFHOLO0h8FA5RkaW4XI+GMkN6xl6740gqzcnoo6OC0QWZIbEFD0kR7UDht//S4wYQJmTcI
FqjKguQR15sQqA3msGziuyiCJHcBVceo/37dzNqePzdDR3p21fYzuGJ7AdDoSoFSdbcnseCD8MbJ
BXlz3dLqypwNiP5+bqnqOyBDMWd18hAiZlfQXZJJz9eNrC0MHtSUT5AGLuzzRlPFqoljNBBl+Q9z
vDGG9//u32cWPjKTcZRLdEcGsnILESk7tBLOwq+A3NDGgbQx8G2oEi2goHoQzBYgp61Tb+YN1Z0L
XPknQVdsjeaYmcMmsLIqF8aYASlBkajIjWfOWB47xdfM10R7/OM5uzDBeJ0wqOSubDEe1XoBmR44
wnjU6rxBMJtYjKiI/AALEaSIjelBlz6hqsLZWjwj9Pez/aslfSy0CT3z8n2SoVkDObiu5slXKys7
GLMFFQgw6q5IQcxTCn2wEjvYMBF2ixOErDvBz2fzdhKrR1MFx53a78w09HMtdSUjui1CKJ+rxwiK
8gKVI1TANW2pjtLi8dN1uynW76SeAApjuUGZosCZ36gDgir0keazj7zqg0V2gWlt4lCwpcRwmn62
YxBdXd8GK+8zuq9xLSBXi4YXNg2VFnodFSlWiUowiR48mls2TvkqAbiK14QC8PsY/0fb+x+bTKRn
JFoVE4n6g6B08Ix3DUXwiZHyziz9d5gLgeakUIlEzCxBC+Jyc5C8jecwQNMqhekgglC+Z8Ouvanc
5lBkm/kIIQwcXgJl0CfUenksUsuXAWYWZcmvsMwCtuXSelQBZiXIGKUmEHUvqFK4LyXB2Azz65C+
t8WkfFxfy9WzQPH3eCcg/cGmyMKmUyq5wHBr5UCkN1l/qDQO7xj95sWMnplgVi4SonDsJpiIUPZ1
MyJP8OlkGwQBktPB6DTQobCFxMw8CJiY/vXxrTxJMKM4hKip4a29BECNZZXIdD1NsDrfNx8N4s8Z
IrWfRHPQoz6ndopevhg0L4l73fTy/ANIgnZ8FMwhJYLOwsu1HMH2S6wAcpVGnRIPaJBoFxUz4SRl
VqLsSzM0LjjzZniSgOo0xmNy8tV74YSsjNeAitMbbyyn9gw/sCFwDgaC07DldaIuN8+laea5J7SS
nPZ5kTlydEQtyh7Trdp/Xp9Fng1m96goZ4lmBBtF+hq36l5sdKeSa847edUKTZHoUARctuR3il5m
mggrs/kd1Fy2NoPun+c3lwcB03VmhFkpS03NURPTDJR3YNoSTDuZBycZVKeVo9tmgrxTBGZ1qeel
0+jNf3kAL5MAzKWqCBLgBhrsBpDC3WsItpyqEUb9kAo19JsFSkWgVAFQupHY3w9gLT4YgKMdk6oz
nqe0Kv/48UKdDSVAQHQPhjjGyUE5SDGF3kgdret7V5DN8jC1ieykVqi8X989S28ONkrkrdH2g8f0
ApU0EKspjI72NIGwtFP3sXKUjdGu+puWqG7XSbvr9lbwEDAIOWcLjzO0wbCpnUYAO1UCdRhcjdLm
6710IuBPb1wqfTPcqLxX0oqTgT0gWWSaMl12n1eTWYF2FwmeLhNH20ii5n4YJYE3ruXrAuOC5iBi
WdogxibyMikzkV6p6bgo9Eiy0xPgeSDGbTM7RWM/VcycE7vK/1BcmBZxLi0zp6ZvxnCUwR+LZ0b3
OEAJ3ZE7UIpz1o03PsaVDXmhNM2ILrTGG7wIbBzoA+ihnOy3nuA3jzWxk3v0uILMhodyXl75dHyA
PaERFGUqNutcakauG4B2OfksPcbFbFvIyEzh5FhlvjX1mnMhymve4Nwe4w2A5gpKAh4IrCQVlpBs
UGcUxJUCN9PuxvaG+JR8LHPnwinLTehqP8fei4hf8JHzq5sXSCVA56BXilL55dVlCkoUhy0mPYyO
RfEhjZzTv5J+pglvXL3oqEL5hQ2nGj0Dn7LxtaqQUkqfZK/xgR+HHFsC/U6P1sHN3jZUkB47PDHG
lSsFaQtUfOAr0c7FRlam1SA9OMC2GO1IDjoP8HD3GWffrs3guRHmdtSkSYxzIqfOLEmO1ek2AX8I
52gsq6jIfSJCBAoaMJCF1KE8W4Jm4jXjqEWAi6HYthqYKQVjvgHjxg34fkK7rfUtSKkfwhKAtuvm
V6eRsmugSgyIC5sHaMSiT0ltTY5RKXd60dwbsf7ZmrxuaZ4ZemrOoigrUUDEO2ejQ3R9C/J6u2jB
eDZG3vXRrN4PqEX/PRzmCV2jfUHVy3h2QqDIIydEP0C4D33tXgJ+PJXxivJ5fcMrQwOfA+3ep9xy
eK5dDs0cW20OuwKCqkNmF0rnalLoBmBi//Ohndth2wlB96OElorO+XEDgJDwJh6RsavCvepavvIB
DzqUXMmmlacoVIP+GRzLsaYLWoX0bpk6+r20ye/mCO/ek+DMvrgh76jetDeWm/FCbjpjTEB1YZTZ
LEMOhvtshFH6RhwQZr8rN9lxAtxli24YG/mR7ai55bO4zffh5s/henTIkG1BRYe+UZmrKi1CNI5Z
WM/sVyrdhVBYbdqTWhYbKW88Hm3rgigQ1++FNcbDdOVYJVYNoYHahRz4RzU7qkOxiZEr3kUn6RW5
fACtkYzAcdnIB8qqkSGyPfIqPWu+/OJDmG3c1jGarNIsxb01uqKXuvP3IMFt1e6pLhF4K4/1Zxvu
/wM3fm72q937zDGIIEzqjQSzLY7Ibqi9rQ3vgcgr4K/4caykhYoPgIOoPjNZhyItzILKGELgUj/2
rf6QScLb9fO56gYASUECDSWZRZsawROgj3qYAO3xaAOzBuWRYJ8F4/11O2tDgZYlUD1QmwFpO+Ph
SlNIJQTB4EQYop2Yib8aisC5bmN1M5wboR9xtiqgtx7B1WmCsNxT94oLStzEtTK7/I6mR1uBZJLc
QqcLuJuMh3heHR4uQfCnoc8fMfelZUNt9UbLQd0RyHs85gBOqDk33qoFetuB9h44L/Z85zEplSqi
LKRiYlvxzuA28K56TUVDtIm3Edq1WChMq6rpJJMUQNXNhGi38cN7A23XkHmizxQ8fI133vld237n
JpkV67uKaF1IYFLJNwo0JQh6XwODszF4VujvZ/sijiMyZjoAsYGFq6CKu8QumnGrgMDCvb4FVy3p
UEmm3DioUzD7AOQ0JnKSWKViFKWtZrXCQRM0yS2nQdlcN/W14ux9gzCW0jKJQGAtyuqVbo2h+RfN
SV8fE/QpytDqqvzQl38Umoe+VkUE1Qn6FbhE/eub5cw6cwPMeJu0ZkwJvvD0C3O31r1eAZ4UTWie
vBnDU9OAv5vXz7vg4qIXz/mgmQnWiiioquzL7ODFN+Yv62Z4LmYv+VkYyF9AOUvwaPfppHmjvomQ
6C5RSzaBbOUqBPKmgG3ghkyf0JspDn0NtoIQ9KY12MtP9LyMHnjWiJ0eR06+e9UL/DPrbAlbS1pL
7jsc0S4d7V5CA57U8fbVqg0DUDjAMCHgzoIN0hp5S0GAF7UejTdK0ocU0VY9QTn3DqTDrrXjpUdW
D82ZQeYtj8R22saRNAN1kNlxPtpBI29UkzOuJQUL3TqoGqJAQYmPWBy+rk5pCFpp4ujfwGYN3DNa
pRJXHezmuTiGfltS5MEtug1oZ1HwUAvczOjazOLNhIq5jnYOpBQv/dDchUo/yw04VwrLnhGbNp13
3SmsWqBoYwvlJbxwmShQjOShFGuZOENuPRZEuetT7b80wRz8jkyQm4olkGPE0J0cbw0ebGIlOW8B
G0JVqQGHAkKJiRWKqhS7EsSNXzFd/US2NK/UbqlKB7lTPPM70g/u9Xlj1D6/8kkXNunEnl0RKCE1
aS3BJkghvQnaHKArfAq3EXbHt8Rtb9pd5vVbASm7CXwgpQ9y/cYevfmlKO08s6UQ0ENeu+3qjtXQ
9iZjKVdIJJW4JZAhJdgvG6oZUvndAxqLb7/6+p3WViYwCReb0pczO3RxAXCSQmubiXKtGUA9oljB
kttA6hwvb3pgst7y43Taa5X+6/q8rx19ZHzRlgbJoCXCN5mhhIU+HPgzI9/m5bzpTHKYaov3NqMn
i70rz+0wLgZUclWYthMkW/1w+39JO9PduJFlWz8RAc7DX7ImTZYl2bLsP4TbA+d55tPfL71xzi6x
iOJxX6DR3WgDHZXJyMjIiBVrSQ0yAR8dmBFEXtPzgf/FxsGOKjqGFs2eZRagO4zE+A0RtOlSNxs/
OOPN9W0Tt9zFcsR0qcYoNnbEtp55azAXQTgxgfNnOdqpPRlH/ZActoZVVh3wzwoo9ZiI4C5u2wrC
pKZPa3ESh71xyHfjndB6aB6e4U0EAVtAKuF8TfencpM0ca0mAh8ku/cf244oQJ2tUTK1EPAUtgVH
gaR4Bmn753I/I7QcvBXlbvhnq9y75oyWmP4UWlSMEi3Cs2YzsGEK0b0GKE6p87BVazfpf17/dmun
6tzKokxQhE0rTTJWiozErJK9ELT+dRNre8dTC6ilwk2nM534fu8iWW9a2YQUrt7R5YhOCpGrYhwy
+STqENvks+JaWfgjOrUoJXOtwvS+7G+oStXWSpFiL5cZEAxdvT30icK79Xu2Sbp88ZlovzMJRrhA
IQt6sYXzl1UxJLmEMTVDgsP6Jek06DaH6C73EDOiQiwa7zTBl7dQNFHHLZh69JTpzs/722kyPCMm
BtfFvRb8CnR4sAKmMWG1rfrnuTs1yERc/44XrsJPgAgcFjyKWYAlF59xNCUtBxaNQwoBzEnbCbHQ
6yZWNpMyO5VoILE8zpfPyqoJ8iaTyWFLR7stTEQmLXk3IjFy3YyIr+8chIfxuZlF0mDXRidVKs//
yM9D22X8JugO1uQb/m1VNJHthZmRyRth+CJKYpQnOckWhQ3los4/1KoZ2VmY/CFFzW4Fy0l42n6T
rG0hlCPclMzDX6IzEqf1u9IOqbyF4y5xpJu4sjxt6nbXt3DNDOU9RbYoMCjg5hdnWp8sLkniRlTV
u1ay3JTLJTDK/d+boYhIt5LWqO0sfc4YFDuBbS72DCM9DA4zkGV0guVlIxu/rNUIqnnqGXS3/gj1
ipByFt7rjMero2FHPTqP6u/6k/UfNsLbQvP8R8NTT+mv7m6rSrq2iVTZ+UvczheU4LBt2Vqe9rEH
0PozWNmXIoqOWZ1vNNdXDi6L48RSqxGN5sXBpbeVO36Ju1cGo761lB38bm42ztSqEWoNJGYCELts
Yzn+4Bc+WqVeyMyGIhdIeDYbzrB2bIEbgVNReVBc0AoXA9jROSM6gCM9KRNJr2ne9F1Gn8fZWM2W
qUWEiCvbjtoQYaVEK4gMxVPf04OTp4+5OvwbU8B+ZPpGvDGWJymVEl9xfG7HeQ5+aGb+xoGFQipo
X8i0NjK1VYc7s6W+d3PADoWaBAx/V2a3V6T4w5hqn+pc2zCzunt8H0MM99KUWzicLbeKXxXsXhmj
+9UG6lOI6oY51d9RW90afFhxPNCrYoaZSi7oqYUx1UHzlgECCgRJeZpmhFZkdeMTrWwbGt78T+gs
Qge1THBDP06NVAsIdvZbEf5qp+9TvAFAu3xmwt3AtIPClI8uMr5FQJ0jRtcITTh3h7yVdugRn4uS
oyXztDJ/zHtlJFOSEcXYWNta6BP6h2LekHEfaizvfcIZlQn1ZnrALRNl8/18U74Yihce6Ja4iqfs
/TsKOzAk//WzBKl5GkOIpsJzSwV5EXIB1GVM4ojes27ujK5xpzz/ez98Z2Jxipskqa1M9VNPc+pP
auKf0Pb9ZtTlhw4Q/fWL6hKysFjOYhsNq9Sh9wPApB9jmHuRLIG7c9hXz84hP9T9wfL0x/CD/WaT
Hu57ukHmF2mXbHzMlbNwvuDlUCLKqeMoOcD5HASl62FyO+d0fZ0rR+GdhYWbgsno5KKi0d6ZfTy7
U1XFrSdljcPbJK8Ua2NBF6n8+11dykgE5jSNjROj/aWPjzrq1eg63VR6czMn8Y06b1HsXRZRsccR
FFwI0ERdKAwEQ6L1fk3X1Ho0b3Uv28eHcAdZ9r1gLorg9PpreCIGOdY6gCUeDxcpgNwUUjDUBkTk
Tuna5sfJntw42AIorARkOrGU4WCGQdVtecY7XmCNVIHAksqmcsvceZ0l5amrGL0oUuOvZ7fEmiD6
YCpFlGqWJ9ssJLMPZtZkFYWrTiVS8RrTRj/+3hNhMbEZHaQPBfbjfdwy46r1x4qAKQehJ0+fAiaN
QsaarltZO1HnVsTOniWGg64llh8TQsys/z5ENINavd6SCFo7VLzsGLJkjokkdHGFxVVjlf3E2zi2
b3zk/PrpIdp66K+dpHMbYqFnC9H9NDC6koWU6msvx/u2H3fV+MVKzIMSb7wUV93tbD2LTzMCAWxb
AZ6UuqMaZ3u1K1w5nTxuIO/659mytPg8YWHhwzoVZo15gyZo3JRpgqIr3Xr8dN3SqiOcrWl5XTlS
bWkZ3wiH9trwU1O/XDew9YEWl9XYt81Q58LTio991bsZlIlT8oO04K6OtrittzxucVv5QWK0wCXp
dGZQ0TaJse8deP7MAtrf68ta2zfNgG2I6iwzA8vQU/m9Kk8TvhALDkGeHVk07a6bWHMCCgb/6XUz
6bH4NEFeUIRpDDKYSb9vrR7Fypc01SCd3UqW1r7RuaXFN0LHIYurAUsjstRVm7hjWOxyaCfS8SZi
TOD/b12Lj5RXdpFqzJxzk38Zm6e0ZABAfbKyf1F1gQPkf/dvmTWos2nXpcSqLH2v6ZEnFR+55P//
FrNksquLNBjmUsAcpf4YROO+zrR7aLnndAv9sObb58tR30c6zag1ue6wlAoeMvOjL7WuKm+8qdeN
iKKfSGAvSAMGR5sCBcIAz8xnFOl1N0xPxVaTcMvIIrpNsm8zx8hKfFv28hQldOVjsvXyWD2gIED/
ZyWL09P10WjkIyuZlKfAuTMHZSMCrK+CwjlQc/F80t5/D7PNaQvrPW6shp5t3/UmIKVq43usrsIS
jSG6jSDPFnmpNCOu5iciBkiRp1Q/+2DaWMaWhYVbmYYUMcHCPlna76l9iMKNFSjiOC+qkjCv/HcJ
i32Swj7JjAKc7OAFH/r76tW8jb/ar8rJ/+rQxY8ERajZu/In/W6bXn41hp4ZF6s/Sw8cM1XyUEQ2
h5p57z+1XXFSbUDmydbE6ao7nFkSf35uKaDWJuXsI4hPwPh9+bsqssDrInXjqbL+wQxEvGi1wz23
CJ9OGVrzLIDVWg5YXdU83S9vrkfoP757+c3+18YSTzpoIaW1WBHfDPncY3Qqbv0bDWCn5nWP/wdq
SeED1+wt3Jx+PS8GoxOgKP8oerD+TnuOIK8X87rVP1u4/8vpYFJ56jj/s4fGwunlrC9ia2yIpffd
K8T5zGtNh+KTti+9bVng1dv1zNjiAARlbQ9BygfLBwS14/yXMdu22/npQWnzH0HdfLv+9VY9UTz0
4Falqbws61Q9wgB2jT0jo0qVFrtZpHZd6V03s3quUTMVdD0UkJZANqhNSkUV16uqG4nra9JbZMVf
nTz44afNfZDl/sFRoApSqi/XDa97J1TRDIwx2n2BnRmJ5WDhaZn7k+r5jbyzivQ+NTV3jIL7tKsP
Qz+4vOLQqI1cQ3+VkGLunC1K4LXPyi1JCggv7yW9e945RhbRSffiCWyCmsn2XonG3dxbX+ZBvm/S
bIPpYu3gMyDGZQOSAs7QxcGPkqYfclFZkvzxXm79u4xW/vWtXXMdivaiCwbf2MVAjBX6rWWWnENV
f9La33X8UCb/XDexWphDDZfjpwlmouWVVhjxYBghNpp9+gnl+6I9pIqbPEl7oWqX6WIspE/31cv2
SVy9i1C14x2P39BJXQRpVYqGrujZwvCeBf6AasrLTvkBCWU1ZihFAIZ+6wfzlD4NXzR0XPbX1y7y
6GWYOze/SHz6DJGkYux5rErJTcdYTCMNN1b1ITarnal9DuS/nlEhzp0bXCRBahODjxJ3xTzEuwoA
ob1Vi1x1yrMdXTwdKrhJ7SokCrRy/dGPkGIr9Q2nXLvDzxex8HtdK62mU8RHS+XMJa7s/fQHfNyT
m6jV7voXWj0AjNYDlKH7R9n9/S2eIRmv5AW3eOCEhSebWcRtN2hkeFBKN/bfW+MOottIA0vMSS8/
T24MWt1QlmMq5SkKxs9JPTzKSr6xgSuLAqig0GckTNHSX3h9HvcES52+xeTUB56VbtN+rTPpeH3r
VjzBELSL0G2Qdl+Az9VwLJw0oRgXFdWzNaXPcHE+XTexshDRTqCfRF/xclS4t8YySBJ6IqAnbycD
nns7vtVif2O/1sql2IF+R6Mld8lh1AeNzkwwrLtoUBquEO+o7L30fbxVD63HiAXYi+CwBdC8xAH9
mcsl0xcKgIq67PgkdTKnqhKIJKi+yfqdBozEdymadkdBQ119GnbDIbrvdky0mfz3XZa7xha8f22L
8UhcUiG1vOBgaDIFVuOazK9ujV0w/NM5+r7r/lomSSz1zMoi/9LCtBgiCYTtrL0mMnJ10z9za+2v
e8tqlge8VoN+ABUR6rbvD3Mfk4Hb2p+bBszAKdtXv+g8ec6xOqSBt9X4+dPKWkZ3aPQFAgNE78Ux
g1OhiCObLsXgVa/Oqdtrh+zUfA6+AeFkeu84v3Zw7hY7lnubfYlvt7QCVns15z9ABNKzJ0g1x+Bp
QqbATDomqHkUfTUc69QUCg3S5L/JBqfSluviKZA7De4xY2hrtzCVXANV3ZnfDV+jqg1k6k3Owjrb
VUVQDkd9xlNcsCV9cao6BQbNunCCm8amhnOYM6ncM5dBmf/611u5K9+5yCISp06hhNaIixh5eZJD
OlDZ1EmuysMNOcxdH0o3MrCC60a3vF/EuLMdjJM+GJtR0G0nWSTEFMd4Fza6/6ZZs75RTRbBfeEu
jBMwwoAos61d8I04taSneY6tOeze6nI+Sj6vn8p8mc3ihIzyp79fGk0LMRfEMDnp1/ulKXHSxZMA
Lftd5AXaAV55qsn2xldbuQQohoKXRP1S5Xm6eMh1rZFLsk9qblVPXfbDokPy98s4N7CIHO0c6+Fs
wB018qAv0+dy+tZZW6W2tYwD8jPgPyA/BMLv/V6FSje3k6KRcTj1T8WSUpdn0OhyMd3YfbUVcres
LY5thhTO2ELn6k1aPbjBAJZKVfqvchS+KUXzL5IBMg0kOwXT++UIY5bBMN3pZFNMF7oVM1qw0EDf
uPEGXfED4QQIuYvp5QtuhCKf67wJ8YPcsb736fSxULg0r7vC5WzOfxzhf4ws2eTb0uwBxOHSqJmj
LXDX7gR/gPMP3LEGA2kn44l+g/ZavKQPW/3Ny9nMhe2Fo2uDHbew/wuuIvs47/KdBnJWd6NvQcFM
V/yzPETDyfF04OvFLpN2JnDoH0N+I31MXraYi1ai1vlm/7kHz6JWWVPnmCWgNknj70y4vIdQd6d5
q+CpiDUtIxZsHjDrQ6zDdP3iPoWIYszshgRFbhPujaJ5LOCGq6ziS1Lre45S5xU2LGhmG320Kv1H
P7Vbt8La258hFigFqIda+NYijAEEZRwo4jao+djzTmiI8nC8E4PO+T562RrgXvHjd+YWz5swjqPQ
FPAHJerckWmjPnjZ8OKV44+OLrStQjhAvqjnWV1ngZ/kESCoOuP7fqeiyJojcRYdzRfrONxXgM63
coW1FJe7B5vwRsOLuEQgji11laaISTYdAB1gfBuvQtvsh9khG2X9FtoAWwnSipsygUA3WCP0UNFe
HJmqbdXat4hzQDiBFH+3kw56zs8b23lBmYCquw7zE5MOBDkuofexeyrkKknECGeUzf+EanYa5/Jn
DHVCEEpHrSsPYa/fZZL5cxqVw3XbqwvUNCCXUE3CnblY4FDNg4Q+IpWNoflQ+vEh64ZPQRXurptZ
SzQtOlugKkR4vbzKx7mtlOHPDPxke23h1pVr7Zr9uCuerVN2GzyVd+b98OaEcAvBbSAknLYC4NrB
4KmnykJ7EHKDxTajZm7EqT8nXmsMJ7bTNSvz6fo61/J3puC4hAX2EpTH4qyXjh/42sQlIt+29/8Z
JLM+DAfntnoMdlvSGWsf79zY4qQD21K1NCSISg0qFfUAdutZk9+uL2ntrFNXI+dTEWi90E5UR6PJ
jYZm+Dh+GaLbJE7dvv4QF9+vm1nJnWHs18n1eI3wLwtH1IYwbLKSR1w5GNMhziQGyZxwlr4HvAMe
G1WvPsdlFNbIzft+uFEXXtlIRuIEIhcE8CXqI5jhtMo7jEcQkgypvhtny52yjZ28zJ4VCF4gdxR8
HjqFh/fHvK+KqoLQA1whpDKB8wW8HzzKtldJoNS6LRTjpbcLyKdgsgJMyCTVYkP7JJ1YFWMK8hMS
lJGbflW+OB/mp/53/Vo+j8fplH25/glXLjpqAAx5AEvTYEhfTgUF8tgkZsUC9aMs7Wtgk+HO3Cm3
knGAVG633SpbtajBhCAeJFS1l8eNyDkaaVuQs0VuBOEwg5uP2nP8qniwMH7eprBb21RNBZmO8JYt
Qtn7T8g0CSkoZNienJ2mQEXaYGtQc6XeSw0b0LbQRaQEsJyytdI5DNu8F1wFzss07WeAWx5KWkLi
TmjyGA+zlyc3oPwMT3a3o+TlWXhvf5HaVzkNmsSMeOM5864t3hrmtUMoEDd8ZXUnz5a5CJSTHE+q
NGJGtOuUe4BczbE4iu4q6otfu0cYGf7+MmdlAnLHDUuhdPlEsqRsrB2bqZkxZbhKR5hC5xxaW8+9
y4CJGTGERK7HN1zOB025PenM+FGJcyY3QlZozE7l9GEyN0742oeiqcLEExSE4sJ574utOuSKSW0R
kAj3ZWDszOTe6PSND7X2nRiKZqCQJgvRf/Gdsl7rpTLEimWSbCkIdhJLrvuCurZjOioaYp4UnOJy
cEuqY0cNW2y0u37Xf5KPM+2NfXILyW782J+C43gbfcxuaBuflH19pAw0ubJr3Kq75GXLSVZ/C6Uw
SomyLS6F97sahkY+Jx1JQjV3NOTe9NLwZjFlVY0by179fgLHTtlWTK2JPz97Ak1hYcdKkIkZCsdV
g18tfSRwgRtX22qIFEgsZH+YRALg/d5Mo4VGPXWYEepWUr3Tdn84lia4CIQEcZSTh13/nmsLE31q
UbKBQWoZJOG1GGqtxaLWJHeFdkzl+OjPW3DQtQ/FnKtA0ZLKXQBpqbV3sWJxmpvsVw+Zi9b8KvTa
7f9amsmkRvJfO8sX+5Rrmd+jzeV1bbRrc2RGPl3frrUTxtMCcQ8ImljNwuNKlHydXKoIuOmwY0dJ
e7aceqXsgGIhQpHQWlK4uwD+NFDLJmHEpVK+caXUN9oOSqaDfhPBX/gx/8K8/i48yadR36nP11e3
6n9CixoySDziAg7kZKWt1Q5JQbXPXg1KD7cpInrBTa4cpaN5yo/hccOiuITfv/lZLG99bhe6ARev
00TzAz2H/tmrnA91UAWuM0QMAIzBMQ7KvaaUh3SYkOTukic5jb2h2HqprrmmECSkEwOb4AUlD9d6
Rp/bjz2rr7x4VPdFNN1P8ku4OYe1Ut9grSQ+JFsCsbQETgxZ78dBJwZsCVl1XnmN/bGLjkoJKU85
Ij9615afU/UXsuAb4Ws1UWH2+w/dFRfeckyG+coitHKOeXxvl97Yefrv/gYp7gOkCKVX30GO91Gp
XekY/Yhvu9PWZNPlg4GVn5lX38c1e5QGuwz5yvDkHqyycIM8dTUYDyrZ9Bp9cgdnC3O6+l3PTC5C
KboPBXm9WLGOJMP0daicQwGNqaZsBbe1EHq+OBEzzu4Gi8fYbNPU8BL1JkPHKo8fzP7H9XNySZlD
ZDs3sriAfE3LABtiZPDMozRBJUGlYdeemjcq7l+TY3Bv7fu7GkZT5QHdjs8dkAP4sE/Xf8bWUsWm
ny11Lsl1s5hfkTJGWDU2GVkE1VOyv25mBcMhVisgFFQDL1mRujjiJcnQlUgyIlcwWSkQgWWfrX1+
mqGhT9502Aq27sLVA0qRjH6eTdp5AfzBWxLeRcSCZu/80PfjqYX+0i1uil106L9eX+PaVp7bWmyl
Os/TOCm8hvwG+kSj9yDO8KAU2EgpVh3n3M7ixpLL0jfDik/WHrrazSpv+A0hrXXoHiQvOEY3+qN/
X+/nvXmneTG8DB9ar/w/1HNWii0KOo3Eecbw0ctYku/XtLyVJuVWa99KzaMBzfb2gauOB+uo7uQT
6NbrG7wyGohFCDlR7yS868sqBSgdX2sKLjPNos0t2S/FXOxD1Ay68rm3VK9pJ3ipnVNY97sq67l5
UhS74109x55Tb3au1lIHOLG502F2BDq3OMFS21hj34vnbzK9+VL5KewMAqFKi9235gfDecyH4l5C
F0+Ox/1gPLXq516jtNEbMNNoBzkwPMi13XLqPIV/ItgBuPl3XQanWXppwE1K94X80w+dfVxHB12+
L6NsP8iwVdf9CWBD7urq/SyjLpr2btiFXg/Bc9XId7b6nPXhwYk0N1O7WydSNlqRW0tf+Loc1LI5
xI7sGVW9d+SbOjZ31z/2igVKhaQstOOpjy7zslSr5BbJUWAF6GT2EuoDtbxhYi0vIy+itSVGqcGV
LU7SUBdK2QXkfjofBE4O5ybMD/S6b1u32fWvGX9D2L65UXfh3tlJh+srFHu0SJQY52cUySBBY+R1
4T75YOqzPIpp9Fi+N/rblBeIXxduGfobycK6JUbSFXA2EIgtbs4gq8ZUlUhRmgpkAcOmoZuY9psP
6tDtzM1m6NqnI9r/rznx52d3Sm8j6Tt1ghJhGu5HZXiZ5C0KnLVQoILpseCuhInzQikitWdp1koQ
StpjYrr607Cf9o0Hhy193metduPn7Gu2+TxdNQtYQ8DXyC2pNLxfWjqraVDlmO3f6vv4pwpFmeSZ
O+2Yf0fL82TeZY9bDaWVxguPOWzZ3JxIEC69tFeHpirS8D9PSNHAmkQHK/KST0xDRZAIhvdbWcGa
w5ybFNnf2RfscjhANJsxm8qedlL6lDvpcQ5f5mhL3nvlzoQNn4eRSfGBXHZR0euCpjYjX8Cqs+Rl
gEal60yvNeOn60dtzYxOkozYoW2JBvP79WiFGYa9OOh1AVNYxQy3ATO9bW6cszXHPzcjtvVs2+JB
boLQhHZeD4fbQtdujeJwfSFrCY0QYUD3QQQuuNEWJqIKuSBxBcY3/X13zI4/RKIfu+W/yQzF5U6x
FcqiS0UUmCR7yYQE1LPm7DW3srtCUX7EZrox7bH6aUBOwAWj0SlexqbYj6JmyCoIy6vmxhmbtwCW
Qbsc/37QTwCh/2tnEZTySffbKmfjpFQ6KX1+mKyfPOk2PGB1NZbgm3UIf4T295/HaBrdTn2eRUql
fAIC/xLGaeNSrP903Q/EZ17eHbBKOLw+ZYhAltVHDbKZHFES8cYlz7GqtnK71ILcOim/hFbxUOUI
Z0j5+Jl4smF6LTZYzGgjai5Q5UuMXMHNocwtS6xb/bkbsxeGjfZ+QQakDBtcAmu7aSGcRYJFg5Sk
7/1uKnrRto5N9j5lvisHv2sSa3V6vb6V4pK/2Mr/GllOrkTUHDNTYF27cJifszKNb/Nai74hcFJQ
w5BNt52ZqL5udGVlGoAEcPkQdogR8fcrSwepb60cIEppaG9NZX4Yu+HbbDf/4s2sMfZLZcsgv7nI
0XNlkKQhl2IvkX3lEEnhi51mMw9JvXB1a9jia7ysClBFAwkNEJY+20WPd+iNckpVYmtRGne9xjRO
IJ/KuHG1+Tg3vTtviUZcOiMGkSIHI8Bz4KIjVKiz3imQUnpJ6YyvQxvortql/gEFYjg8inCrMrBl
b1H2yJlE7CqouL1kllGIeE7z2oP41Q23lKIurxIWxuHkkwl9mqXrp2qvTUne+Mxt3pXTT5Ryrzvg
yutNGIBziUlk6GKWWUU2OU4SF7VPt1A7TA+kFF4rGFd4OLbH5iQ7/2rroHggYon+zNLl7aA2fCnl
U6HiCdKop340e03XF15mjs6NZZVhsFHcWP1aQntVeCV2F9kFFTLHLisNolwtNH+PstE+VIanjNMO
/gKn2zjTK58MDAPnmfIntYZl/7VG2xjiTJ7igTIdRqnbzcrfr+fcwpJ70TH6XAuCLvPaOr2d5R9Z
k+8NzffGflNHRASg91GRNjIybPBxcbSIv+8DVJc3Sjk7oCb1JybhrUN1dPYG1JxiwM6/2yZVXcly
gfkwA0A05Dq8eEwzyRojHMLaDNd+Kr4nJxqSHi8WAD8elCq7aBOQchmDWRm86haTAfTxlp3CNDcc
X6+GzKvGb2rxYvs6c98bE1grdS+MUB+hGUmUuqBg1LUx9vuaZcX3+Q2gqfJg3BW/pH13UN+Ge/PQ
fxMiDM5GUrUyGfDe7CJOFaqameWQOQBhglO6i1/al/hAZYrMynX22X3wUfOqQ3hbIJH0j/V1qwR/
eQ+8N7+43qppqEaUkTKv88cbHRogKfwpJZ91q7jt4+bGyDb1TC4TovcWxeE8S735knOpl+yzc1Jv
+/v0Y37vH2k1PPb/GM/yTXLTf68+lrfFo3Sz9UC7TCDem17kfJnTtTBS9oyxABvrNc+RdG/OykOe
56h8fN+I2yJmLQ4mDuXQUMRpQTgtahaqMaZFMmDNBBPXZLnnaJCIMq/e6S+NDOMcCD0LqfBe8Q+Z
+WvD+mWME2v9r3Xx4c+2OU54kkcFH9Z6qe/938lpeCiO0UN/KwHeRlWkfqAgv2FT+Oq1FS9CUaHk
dqsgEe4p80fFf3KsxyYeXTuP9rL8K29mb/ZP1vCclgWD9Vv0jisNtHcrXnJCTJWdx53Kfme/9d+E
opfs8/xh9LoePvL+s7T7F5PGGISulfBrAVValoXiyIw73UBV1H4Y9iLwBkftOOz+b6C8lWLye2vi
Cj37oGi1lXY6CQ3Tx+51PEAleAwOMa/L8KP8igryH1Qpwgz6LrqhnTTcTzfpU7dxr61AEHSqObRf
AVMIjODiCE1w/ZjQyYBo1XV3nhhnSlHUVceHYDTuqlY7SDahcxgfalFubKOnIGpuqXZ9cpwfcu6c
7OBn2cSUKJrI7YbwYFXVJ1+HNdWBtTIZdl1W7Cg1Sm4fbukjXuYYAhQPGokmA3flciIP+HI3R5Es
kHPJ8FypoX6iAqveFVVs8lvMLSqMtRuFKTMANDDxWTT4F8chh/zWMHuKeWnkaj+NYB8CWT8AFt9L
nqTfSZ8BKH0Am/FobIgcrFqm9M6rGP5bnhSLqC5Fam07EZb9b8VrwBRsxhtzDyufW3+QD+1+2qW3
0ctWD2clvIIJtHhyUrlULqTZGpNSVKvIpFVz/HUGahBFqlcqzb43nRuY9TdWuXJ1qehcsrt0zC/r
EXVjBqE+jrwoIuOpyW5pju2DcaJ8n+0a+px9MR2vB7iVmKoKcDNhFZznxRgknLE8qYpSJMbUFOg5
JqpyAExhVofrhtZi2TtLi0vST5wOYQy2cvBwmn7HCb+LwSGkiMG66ezKp62Pt5JjvbO4PNiDaTF8
E+feXRdrr2gQve6ur2llrEJAsBBMI1dlMnbZE8rMejCnMofR7TQe7KNKoR6gv7WDFeIQ7NWvytG4
zRsXkW4PYOntCOHgv0M38zO4kwkFAv6/zJcBNjt+NMKKlUyzdRpadT4ErTJsPDFWshwBbKYpwsgg
fbDFdqqhlrRDP1F+NpXQm3Uod0wtyU/G1B7HrLmxh8Q1puKDHtdbGdbKl4Q0j+UxzKGDYlke/kxq
Ij3HS43UdlUfHYbxOe1vrn/NlVcp/H/UswSHKaD45QKDEpIsxyl9LgI+pr6veJYWP2BZ7PeEtM2h
hsujB1CWFzBldWDPdJne335B0pdOhpIganvN/NYGdh26WUy3bsNLLzcPvDHhBO0MSDYuqFn9LB6G
OWPQRWlKJoySwYLBprD1X+0YtButucsLSdgyqR3QgmFZi0ev7EdWl5L/e/BKOK8RHLqMF1h5gIJT
6mcPRW1uVX22LC4eG71cOkNfQ/cuS9yDiBOnp6lNPtC1kb5VfTfMGxnh6m6KQTse2bzsl4BFMxkC
8G086wNfgrYjhT5/nL9Sdd2aHVpzD5ze5i0Pre6FNzrp2FidqbCwRpF7b67k4E3y7eD5utdf3nB8
sTMzYn/PcjAqrVE66CS4Qw9DFwT9zCnSbt4rjXY0rQDFXrOKN0qrW0tbeH5lxLUR8UL0BrOWHxjH
GA+J9i86gayMVIVKoCzA8AtfpPAY1XY+4fcwm3/sckl6jnyDR+f1DVx1QEpKVAJ1myLgxWL0Xp9n
g2PMG6BhzsQd+2g+ADJu9lFq9Bv+t2Vu8QiS2n6iw8k1mualq2fOyZe0hOk2W94Nar8lkrLqHYRc
Vec1QONnEXjTUe6HoGEPi+xWDaCnScpjNsuz2+QDMDPN3nhhrnoGPIVMRZGRXADLelULUj3G6RvD
N4ud7djFT0r0jryR9K/agZkfViobJfdl7M38YCimlnUlCJ63u4xqJCd6nKr9XzuHGJMjsbKZMbmA
UJf61A/tTIw323mfT9KI9Evu3E3+MNzMQRhumFsJTiSqNpwTOPxlZT8feT/XMsvqO1PyoOcIb/N4
Sg5VXm3hSrdMiR0+ixt1O9a9Il6Kcz2Fey3jYtZTKXADGhmH65u4Zop0w2a4GSTzBai46IxhLgSf
smlOJyduH5KhuhtCxsiu21lxCptyHNGN9PsSjatMUAZYFmGpyNvS2vW9hKNrqVVtZPlr6xFTjEzn
MK19gS5BIjWLi3aAvTkYrKMiWZ0btlCmj373+/qKVl5Nhu2wGEao6aReXCJ1rNB5lKDwAWDyGKSw
PESn6kgN1wUxiTwAnZjso+qWx60i3GXgsLGqC5QEMgQXSYeJk5qDTUpqBDHIrFxWA9dXtfCBMTzn
oal95U5X/Hl/fb2XwVFMQ5B+kO6IHG4Ri8spKrOsF5NktRZ0+2kMS9DhSiv/Y1oNuc+UmATq6zYv
vea9zUVAltM66yONkbWkblrPKNNvZVH+3bwHCwJkItADgBRgWf7ztjo7bJoSSbVWw9s7afOHBEYs
VCvjEeCT/ZeSosIS3Mfko4JNQLeXgzJQFGUDUnWql+rOLhyq/ajXG2XpxSMXEzyYHOH+nDGenYs7
ZZzMua6zcfIatbgDE/SlC7K9no3fCzV/9WdeurWxRSm+cIw/NmHzZ36Jmju39KJuoabwngZ5OXmJ
MnxIm3F2S5nWAtOiCDPqZrERSRYn/I85aJnICgQ4+0Iwpe31SLMrffTivnLtgl0MwccxXHjd9ZZv
alQK0IHjXMs6WCTw/YsURwaMYc/+UOEX/m5KUayYC3ny8qChzZqp34s07/akq9YHu5PvnSB+0sPy
NIB629l+t/FdFwfh4seo72+ESTemXAmL2oub7lSm/Q8ryf7yHPxZL99RsA5plGUW55tRVLsfK7km
WZ3uVKaj4y76pPSb7cK1pRAzQVaqGLnoXPd+UxSqM9delZx0e/LqaIuIdwmh/7Nb5yYWu5XQMmgk
G62bepS/DkN2Y4TNL90ovU7JXqcevWq0peJZ+aJPc71P8+CjpcTgRoKDY4wQfFT3c1Y9xnkaPalx
/l2O8g3n2tqDxTGd7XBiZJc9QLLhOTLik5aOz9f9d3lMDO5yMjCQlvDHi9mU9x5T+KHBK9hBfSxX
3ar+nJima4xbGfOyu8dWvzez2GqlTGYbdmWkno+c+eCOcUqae8ZDdW+72h5RoW0J8svNEybFmCgh
Dl9dOGqYF9rUS6wsUI46g5w7lCK/QCXwZneoQRxVZti2xzeXt/1/FkqNBqAl3fWLYbrJNEdjgvXd
0785j+Nu/FQ9xbvxZN+Du/yefAy88XP0uKVIubjpL4yK0Ht2N03GZLSW+Iit47wqauSFVvfBr1Qf
0bfgNlXrw3WnUYBY8r88a8pcnB2x+2cmG7WSjaFNLC/txwIcciyXs+ENShaZGcyEWsqgeqDUMLTu
ynhwwEAXjAVJHwZfDeyjPQZGi0rcoDPFi6KM9q3OTeu7bv8/yr5rOXIdy/ZXOs47e+jNxHQ/kEwr
lzIlqfTCUKnqwNCBIAgS/Pq7WNO3W0plKOc8VklKJNwGsPcylvplTT3n64ipyYLrrCbNpkzcSGSm
IdFF1RcKBvYwOS7Ww5SMTWrBa97OKmTh1TfdTHRq4A2Iy/2UdqXQC8dbmXgyqa5NxwD8E30J/ndF
Zx+cOIG6bV2nvGO9TQEXB6LrwKamKp9IKZm6IG6vlspDME5qSqugH22grUoc+n3KdRPYXapC/Ghx
/KoVxyUSpMKyTLto1rRKY950Vpdq3zWJTsNYeEiyJhVLuotunqppa7QqW6Ts6tHvxxRaAglDftu3
B52s645M4a+ZdbHiGUwXYTCSzvUYwUFZSFOtPRWqYMuk0xg00fVMXI3+pOJ9Usct3Wu38ezdzN3C
ZK4rvOTNCgbVguRBWy73VEO0cBuJsSpxWfLKLk1oXKjc8HbUeWFMoQGd9/xb1bbJrh3DcBPEg3lM
Bl3mompFtRoHFzKu1JGmzFXpK73irjvXaUEncuWV1bidy8TsRaTkvuh6q0Y5xhXXbRclFzYZhzFz
6cCfzKjsByJ1kIWkiDdJb+Fs4RoOP+PkkB9lTdlaKOpeWo3d8JSYChOnQ9m8NJU7AvQ/hgmsITn7
7rcmdlO/8+LisnHVfDVyYT97UcOuo1Eij9J0dbPX4+SqdcPiCWqaSC2/OF0QZ3Y1j3eWX4xX2iuL
HKXzYO0Y/GLRUc9Nh36prVpWQMymneeC5rac6zK14iB+dRw9kSwaabDrAl//cMLWybnDnUdQQqfr
QQv/0bjVuEhRxgYSB4FfPsl22TCtkY6d48kdo5jbBU4DIdNEfq+6Vkc5C4fmWy8ZLN69WrQQEZBK
XxM5uHnn9NYadnDd3qo99xZmhC40+J1Co86FhNv1HHvQNbL74Z530hxMHXUyHUxX7lvteLmuY+fS
iMhAvpSbZOeBwulihzrAkwB9e5hp4F7hZESdtx3JGtstCIHlYjoFOwMUD3cgOVOt3g4m6F6KyAKZ
xwQiXiVOL1d100zmwoadUpcLFobbmoh5i7HGd5iMN2RBCOZDUs3iSnFjvcTN7Ku0YlZyXcSUFXCW
4Hi2MDWyb3XVg4JfaOF9L5k97kMLvjC4gZBDU4uiTJFBsC4KRB8UAb0ApT7CYv4dtluA95SwXX4J
QtrvY+k6bh6bThcbqw67O2q8SW0KDaN7oDNHcmW3Pr1m01TckKgGQV32iRVmtFShl7V9MP/iCQm9
vFKVhqdGiQ2bGs7tInVja2gOytAxa8chuvBNpExqSUrKV1MirQiNYeGtSduxn8D1ap2KNiqA3u5Y
sPWiobuAlDrEtXAVsrvMlgryGkAOllOqBunD2Xii/CEJWn0Pz4ACoYKRDGebfylAKX10pyk44Fxt
l9ktGMTYZdeu3WII143qXHUbwozpLVJqRLtDwcecT6W5hJykgbqAU254aM+HxJtxIELeNJuo1UJa
IeJ3szV5P8uCyM2kwhaIhiQYVn5B/R0PqvA6pML6MUNvPI2KOLpsvYb/oiOrQAbRyaoNHHoNk06z
jzwC+QmgsFLAvOeVlDzainiaUW+yoLvcgnx7DauS4VrNlgCOjrmsTDkOdvioR3JuMmtMrCizW6vY
kKRx8sBT6rpxoLBWs4JuZuXNue2348ZiPRSb3d6ZfiYjSXZDE9aXVBHnJ60ifx24Xr/xwEj4UyLJ
dpXY0t0VYcQuQNXR36oRkakT+BGanfVNEhORtm4HRQSh5gvY+noXsXDevDrGVyLztI8IBXyTjoO/
BouvW0Qa2p0e5+qG8sasazqgbkhn9zbqDFZsVUb7cHLlM7SorLRui3LtmdnPR4jHZgFLrK3Xcu/e
pn74xnzhmLRStci1SxRUhcui34GpbO9CyvXWltZ40D33aAqXK/YMdAJZ1wC75T6BTjigpH46uG6x
5qRFPHTc8tY3fvMtqrh9CIqAPhQjHl2Im+SbNtJe+wzz2PSCZ7PdqNWI8tEaW7LisHyvnSdUlIiF
s6fB7aUv23U5ePLapdawB9hZP9S0rldV2dUiBbG3XAnq9SsXbW3mxJVOii0d5ENhrD/hl1VkEZ2w
kCySZCwY/FwDL/o9BJiFp7WR8g4jH18AzzKC/49n/W1dBZAI9qeuXilmqmecDGrFxdixDNDgIFcz
GS511UDPy6fJjgDMlhc6sNLSEexmQqn80q7iZg1hPvced4F2PdgRW4dTC8LGZKzMxQ1gU+IouYSS
SRti3Bv+0AnW5WPXuFudAN4ch0WInU77F2ri8gfjcZVaSJ5uLNJbq771IPJaI6CouXevRngL5sII
+J6NIYrkQ9/cxajnbuupVUigVeSCFKZO5yIEsMHroYaBOHNT20F74Y1dm40WKPtxjDdlY+JqU5fF
a9n5PGPcvq6EanMexMXa0YJmVMjoQHlgnpHq8R96W9QrhhrampjRy1FdCqAFA+BtBBBL3pY0RtkJ
ynduJey17OV0MPbsrpTPwEEXXN5BQYo/jeMI/+iKOy8TsDc/vCaoD9qnfRrNY7CSGIcrX01d1nqe
fIO4qXOI5KRzIvn4iBpAmLfhTHLlT9UBL4/gAsWBPrUL0JDJQG9UaI23OCeww4feYnnHunlnRW5x
0bWTuGsBCF9jBNm6m3q5KyEW9wpQAl9BGAhklxFT7rcTdPJUqA9t3c6/EkX7NbdsvZ6CCXeaKq7W
wvNhguWpKq/CIfgpkKXv0xExeM/ccNx0duNdNp6InZULdcNLVwuZ03JyDrhyzEE6Dwk843wlQFQF
w+3aDe0W9Va7lftBucGPcrSHW0BknUuuGgorUZ+InQ/h1DczWu69azcmm9lEn13Lj1Y4rsaVlXgy
L/nYHey5R3BhxpYEjGnoerB56KCc6sVvsd3PONunccNNOFzYtmKvqi+hW0eS/jbWxZCyEvkEZ4RM
5hwytqXIV10kInLWQ9tDEWckM/42cZ7jpuyuQNnw1104W5cj2FKoAJZD/cKDPgBptDL9nWPVpkzj
UtNhW3Sd2x38gBtnA3zEVOQldAVyAVVV4OBDwskG9BpXplUdUzv3VOd1K+63BYwEK37lG6vYQn3L
+0HreX6ZS+FfCGdCHbqEz8WjaMPyghlOczAnggOuXM1FhX25iXwAuYDvkKuxEe5aFEF8CxwoGPRV
YLDHZ8DoVnSUIncLarY9JZC0gK79amT1+OTgCpQGWIxpE4egKxHhrG01NhvV2/bG8yXfgqRvbwzc
sb6VhnRYHgSSh91Y3qrS6JTZUBjRfR1mYxcmedUmsEvydHBnXBOiP8pPI5Tn8oXrfsCBM2RhVHQb
myVOWoc82vcQrcqn3tYXygzsZ4ddGHpWn9eFGFe2grYb4Z5c+3wI0o5DwQWsWWeF/Fdxp2rjbIkd
9JsJGKdVGJDmioZdfdMzEq3sQMsVbaco97sa4B4kBcO0CzW98BMyXybV4lEAKFCcmmmot4hB8aph
1NnVde3s4ipoEApIo3dtJaJNKR3kgCe4keXxyAKCWwggbJEL4k0JUMh2RoTbVNIWV30TDy9JIkeW
+t7cv8rZcd8su+8gADsN30nfsosmqKaLIjRkG3T2fCeqCIIx1VSn0qN61QQh20F1sfiT88K7h4aN
AraEB7ZItRPJb/VUiLxBvW6nW6e6tiMtNlYF64mRTBy2v5DQhSBsuTbz7G6GCZQtQXuxQxKZ3HCI
DfepdGcnq4Yet8jE1flYDXUehMUIeXxl7yPNhl3T8PmhiCjiZoB7MZRzwmha864RryUpnV1BYRoe
VHBOjCxfbVyIReQ6GmLc4lj5VNvc30MDgDzV4xiv4qSd610N8bI9RhRnDbd4Vd05LStZWsiEPo0h
pGvgAumANCI85FK0aeensrSh8zl73hZFXvvJzC5UC6hzgaPU2tRdAv3PZOiHAwTfcTR0tp4hsWx+
MtymbmIM3oZPOHFTGUjrG7Wb+RZEHy9IB6vGIFQQ4XAyUYz8JQLv6AA9Bv3YIY2dThCPWjdIZm8C
Hkcv0VyoiwYZyW7n/n6lBo4JV3XdVC+FLyDomszVpFdR4ogbRVW9goFiuwOtwt4isQmpmiFhv3Ao
iCeIGkfXw0zCcj0xL3qCu517iGbos4C8nDh/FizGxOA4cXPZ4S1GMRWrUrdiLcakeupGBd1/2FLF
YiOYz0QO8WQJpegZIhKTncz7LqDzlrYk3HQMEThiblSnjSuAvwK6F1LTxrB9AnEgmrbggCLJUZJ8
9joC/E8CoHHms9Hftcg3/LC8eM5hNV7edCYumjQxJZiiuK1XW7pck5pkZk8Vgtt+7EaG1y3FbU+1
XHynQcG3cZF4B4cyaKR0k7WeqoBmVjywi7bHC1jDhOXPmvt2DuXIKtdW3L6FKDpfJlSCr0QUhNnx
CMCScDxTPUwVLy/cFsTeISDBBZANMWoxfqlWHqAgl55x4dJUqghKHsItk6uxFPJWqCk6dFK55jYk
nbDWLATV3er68cZREfa5CKDkCGRCu2803oQgJiDZMEwFBOAJT8rrslVmo1jvN2sACQPrRvSxo/Za
KDzkRNX1F9qJgc0OKJBRAqrcVjFMKxr6zQ4uZQ5EupMin/sZVRyDiF/Merkb+uQSzqDF8zyYyE8J
TopctrN9byW2tUVww7uzAwNniJG0nXrHrErumwtfiPgmwt19a4H4BHWxiplDTJBAzSoV9RscANMa
YbiNUzsuJwihJ1QB4Ohide0TwYKDxnZ/xBV9fLaSNnqQYVTvmA7iN1lB3Zu4ZFr1uCFukMwJ03HA
M9E3LLonY+BuuySqDqBlJLc6mSPI03EkAb1yKDdTRKIdlrKPp6czZ0EvkpxA2TxtJ1ZlDl4lJGV4
CedIkelcRdV4MGMJjf8Wtq9uJn1fvgJ7QFZ4z6m9FfZY2XDQuI7Ag5myOEJBFp3gBIRdhSBEwsJd
Ay0OfVg30ONtoKEthw0C/nlZFQ8ojTVbjkzMXRNYZlM5naGpCZP5qohH+rNgvnOp4IWWtlrfSebV
yCYh2993ZjuZOUbeyWpATUKA6lvkO6o2vLKXqgN8pXIIsvC8UdYDgah76gP4u3ZGeJKlsp/4uhMB
LAo0J5ed27jrocELw+nClPoVnHKQb9oEMw6voE38PAp669UEPls5HdHNBuYpVORIOg272qVyHzhK
2DnSHi2ydj4u8bnb+oYjVTYCQCl1PK3mZo63OP6aJuuY5DtbiTjeR1ZSbUsxubecgEuT2Xar/c2I
k8raEiTWvLz1pmoD02Jr7wGMBv1bjwmZmdiangSQhq/QSLdg25WY6NIgHXTplH3IU1fApAa2yq6W
yB3oIg80GWTWQnK6zEuVBPiPKnnA27G4hT88UrTWOCLNwUORuqp08diJ2I74iULGOIrMs4F3YwsA
bsTB3uDc0MzR0XQ5cOUcXFNUz5YHZ6F0tCvaYzvUbbd162aeb0gYmW9JS+Jx5eMh9ENyNjyY2p7L
3HdH9YgDFzgqBhfqO8OD6dEdjEDKsA3qNjX+jKsx7LEXHLzf4amiDbQCsykU1V5xym+SfuoflDcW
WBJhp31czyr9QlGPO9R9N154VijfPDpaq8hy+S526mYzRgRXQi7JVte8unIifOkUkcYadoGgvsks
g4yCGfpi1YFi+oarfbm15FReOi3hT7OFTZdaPBx/DnPoPHKbFjMut4w92ANi81RXM/LScdtA6ayl
yIEwHV6W0FLKLNXal3iWlbCA5uFkZ25YE6jTQs2+W3mVa54trAd1hUqQ6faDDvp4O4KzaONYMDHm
oytcthGkRWGv7JTq15ZOwg5FdU+1EMuJY6qf2xL6nI+RsrCWYzAzDPJjta42Nh7p/K73oVB9Pw2h
8Z9qUuEmktqdaRGLBQEdKTWs1vFVSWl3PRJm+9tq6vS0GxQx5b6UtT+kCfpqvUVisCuS9khWkO/M
o50TIVuH9wZSQZMXhTe2X7v6tvCmwbv1tR0Xt/WA0+R+BljcuSxsPKdzSuTUppzGDLmrIlJQ4rUA
7zhw1B0BkIknPJdbF0tzb5Uo5IPr4kR94adNAU7It6rTGr7aFh4fh0LJOFy1rqBy088jw8fGvHdx
XLheEZsHCP7MSB4UDY43qP818Z6McUFhJl0iSPSAzDtPcBzCjXquveLZ8qE386B0D6xJQlRNniqN
l8DKMBluewQMqOpMIZLxWJy9/8hGhUXslnY0rPQAjErOdUDpZrlN13lddTXe+lXvtKmD7Ip6wrN4
YkDJxNLDt50IPsiGB7yBaAttg/KeAJfKbwZQQOgtEidWtHfhbNnssHZ6s0KJrHtgdmkVeet3odwM
juP0+yYsdHVVNI2af3QNUkffUSBZ5ogE0wDbJHu2xm4XcQmOZTMUgbse8cn0Mka2ILxyJzwZbzwB
Qb/cFdKG3mcXw4xpVbgjm5G6cHD9MPB6mR37PlFF3dx1SO+QdWt56vnrastxsX6puEZJAuUkB7dZ
qDR+LLVoWFn4frVUQll1JXHwB5G1sVrTI9GqNo4EIicy58rnn6tnaA8YfxgNgWEeHKt9My4pVAYM
YivKmjyjbdFunEL25wy5T9UfcbFcHGwA3/4k8c2R8I1UP6hsGNtvOvZWTaxxRkT1z68H8WR/QoiF
QOYSBM1jWEqBLDiJcAPOSNQNV54Yfigq/c3XjRzBs38XxYDX+HcjRzgUUuPmU004kIa2Slt6VXRq
L5S/U6Gbzgg9g+xzZzwni/R5CDFV71o9Alb48JAs2x7XAI0sDm2eQYJZ1fE5/PeJAVzc15IQWr8A
gh1TdFjrWYNvHJnJOrogol2PTZB+PXynCvI+YL0g7NrASQNG9HGlR1BC94ag6gGV0nlY7UOTCmTY
wzQBv2XavsHz7K12DnROy+/DPd2fkz05MZKQWYWUE7CWAKQeYxto7VWKO7HMfNyllpRWS69JLbdf
d/MYCIP9DHorYjMYTwAWHxemzVjVFqo/fSZ0cM0atR8icj2iYJOySFx93daJFQniP/gRAPugJn0M
wBWt3XoujDUy+BL4WVfIFNF7HVagQejoqgzrayu0vqGsdA7EdGooF2lVtAq1HIDRP05lqRrHjVBW
zfC0GdIuCB/1JFna1tX3r3t4ajQXCV7IgQGF80kQRc6GGM0SREe/3jPSPgplHvra3cjGPxOITzWV
YN58gEY8OPEcIQqCoAIOt3BlBoRsPmFQe2ZtY/s+snZf9+lEPR85UWdZJotl5TGZxPcnJ6pEP2QE
ymBVT7eN+4pC1I5YZOWU56QkP3crBk4BHHkcowAqHgvz0wDkoz6qhmzGmyaDrGu370akIwrj0Tyw
vOpMlPy8ND60dyzpCnjebHxVQuusvjT8GjkeXAu/HsCTMIx3ffoto/MOniB4YjmSoo08uGF38oDK
HdhAUQah1STjoJOT/JzUxucAiW6B453Ay2vBPx6teGdOGhlCvDgD+vGi4uOWxGR1pltLAPyIukAb
C24VBI/lBXkU6gkbcYi1uB5aNegBlbOB5OC6GaatPzUXgzvljKjcA+IPoYRf2ZG4laX1yNv+zPie
7Ovis4Bg6QDVerQTLO7hmWXxIeNti+wRTaF+nH/d15Or5F0TR2epJMVcwEwLynih/u7W8Q9LIXnr
Nuc8gT5HyGVI/9OVoyGd/BnYBoMhhaIoNz44LPNK65s+HPOy/A5pAF1GZ865U6MHQPAihO4hNB8b
jvARxx8qmCpzyhe4326jpD+zxc604C2WJ++Wfzi0EUO2FGtRRjSvg+hGz7HOvp6hZQaOF+O7bnhH
C15O1dBFPRpBKX2F10NOYYAauYBy2S+j2dWMn1n+p6YKd3cPp6YD0cXjO9wgGaqINWBOSCsB0jmn
XfOk2JMa4wzSGzB6K7JBhWfoVKeha+9aPVqIvWcFfVUVCpcSB5XSLIFCHySUdRZt+F39s0VJBoTp
r4f21OJ/h8o75vh2xSQbK0RPg355+HMIvelqxpvmLNj4VPB/11J0tFIKFL1KZC8Vskbe01QG24ok
e5y1F+0w7r7u1KmmEifAkkeyG3JORzstKKcaqQelYCqK8qwKyrwe+yZVfHzWfXwGpnpqB8CXAq6f
Id5on0TzJrsb/BhZASSv7xW9svgZAsG5zz9aFQMSSoMZcErWBYC9NyV5/HqwTq0AmCpDNWRRxvuk
AjCE8G7Gg1Vls/MGpc2Mg2vNkUv8upXTvfhPK8uUvYsTY4ISR9OjFYoMO8obaYeX2NdNnLjLwCDk
P00cHRVIVyifz/hYZA+aej0MlNsAmlqsSEXj0VvqKPo9Doz3F52M8RjDe/ldw0czRO3JT1yDviW9
/Mbc+JZLNZ4ZvxPobzQSgPCLQjYYyMcHIVJMKACPAs9XkzrraVe+wCREpJHJYCoDXGsCzN7Prwf0
90XiOO6+b/OoY44DkI+DlCaklP29DdVLswrdTXvbZshLZMU9ORTp+FP9Ar7pZtHhPatQsTTw6QsA
UAvLF/gnfPLErkO4SVGBta/X9XX1pvysXBU7KMzkVtZsFwuR4LXTKKiCi33uWnAyiEB5brE3gALd
8eMJGUSHQS0QbY/wRWW3MvFWrRSp5Z073k4GfnBn/t3U0Ti7tlZhgxdhRl6nHNk2cwXV/pxc+al1
i4ImeUPpMP96bk/u+ndNHoXIJKw6gfehypD3y2x1I+2XBifb1404J+fvP634RzF/DnVhFTNaCa90
3j8WcVaLDR9WQLPWVwpubkkM9ELmeBsrzqaNuw3vvv4GZybxmDNB9GjJosQXAPr2xyDLLnMkV6in
J02GunWw/rq53y+KowULFctFzwpwTPggLMP+LsyxEeBO0eM4Rc4xSCGekwIk2SAiiZ+1lizr547k
gGOhTFnQkALNLM7JhJyYWRf5EzyJgUbHO/VoZkloIhR9Q5Xx7nYGlrhBdsj98XU/T0RztAFnvgTY
cwiDHIVaaOQ4o4TIGTgLuPQ131BgPLN0TvUClAwkR5AH+kx2AQJuFh2BW9AEGa+1yx7REuRGokqu
vu7K6YZCHHzoDRjER8NlfAvettWksmipdILCd6OaBIaDenDObLlTgwZeLQQVEM1CZJ0+rg0pptmi
pVZQa3eAoLVSq/j5dV9OrHb3fQvuxxbspopVs7SQMP5ACjBlAEY9ODh2U+rZZ27+JwfuXXeWF+S7
pU5dQ6Tv4bhtZJTbBsUBpLyx2c/Mz7FQw3K6Li9dyGeDWwiK4fI93rUD28JS1TVOV71Gli5az7Au
7XJYLi2uNucf18e6t5/aWwb5XXvlbPrQ12gPgPUc7M2UtRMEt+p0EjqdbJPy+aWYKMraUFtX5wx3
Ty6Sd7092lmdA0ydF6D1Ifw+ew9x+fD1EjnWa/vf7kFEHwO5POuPwwND7dwFZBkRauXiVf88A442
7G2WAcrpfh/WwMs2U46KkHwtYQgW50sOo8nO5TBOrB5AuHBnDsClhwna0eppm9aaldPgVjvWBiZd
3rfR6a5qR75+3d8T4wmCKOrCSDcB4nZ8ANQtyA8hIHkoErn7uhM3wNyeocItEeIo5gOOZkMAA11B
rDpaoKWwjdXOaCJRT41+DOWjpUg6N2+SaAAWRFoW9ZlNcaJXaDL6zafCKXPcqzE2JbM4msQT9go4
8E1Izl1KTkyQ74F9Gi4NAUt5tBDjUpWs9gmScy1POwBWbDrALvFc9ed0MxDqDDE50FU4WgeBF1e2
7i0k3e2hvtSg+m1YBwAHIN0s/8tLAZdIZ0m4g2D7SW6gSWon4GD7wbjhh3AfJnHm8D/ZlXeffxR9
K1NWYbisA7gO4V4lS5qxorXTaqqev+7JiTgPTaylFONBcxd7+WOI6uUYwe9hQl4/doud8MROVBWY
JmH5Z9Uld3+9MQiaohizsNyQSfrYmG+AAQwbNEb1pm4uGyA6YfCZF86ZnXpq+N61c5xJInEhggYo
rYzAsGk7jP59WEyQfHbK7dcd+rR5IH6FKqANhfZFxeNYtqYInMGoEVUsZdv7yjg01XD+PXN/+XyM
oAVUI3CnR2oAqiRH+weHrlV3M2qpMSCAnVGP4Cfc2howrgYe93WcVv3aSy5aM9+CiHD/dReXD/8Q
khAa8CiFhpLjQfDiuKY6zFGgbGC9F9RKvfEsiGsMKre5s58cj8HSaDoXLj4Fwd8tQr8G8qlg5hyv
kjrwJOAUcLUbqmQj3ekCMEfQ7rj5c+qCQyKQWJiYj5ckAVzt685+Wjjwc4XlMNTJsbWR5Twaae5p
ewi9qsmYJdIJaBrLe4joudrF5yFdJJIjKK5DG86GbsTHbTCHoKCMPfTFWA0H42EG7ir4MXp0RUsh
Uu5yk33drc/LFA1Co8pzkViCZuFRZGzDwrfrroAkkIahDFj0gJs47Zm9cGLs0AhqrbHrod5/bB7L
7Rb62T0amce4TJ1mumpU8Nxr+fTXOwMSN86SRQT6k6V3U6CqHE8RxGkdd6M4/+GBgvLXm0CCHfVO
G2ULODp+nKA6DgQg21BfEX2NAqdI7hthVWfOkE+RNwI5CbrBS0YAV6njXd0DY+RJiie6Vc/OaqiH
PZBe36qkuqsG54xw0om5gbEi7vPIP6MKfryl4pDWRMGHBx60/UVnQU2u5BQoseYvt7NMDKSDF48l
F/mljwMHHE/tgvQEhZLKh3WdvZqj734MEuBfnR8PchZLfECiEaN3dI6MdRQrEniQCAP30J6SFQzQ
z5zAn7cMkkSwXP4tqriIWnzsSTv0lXEb2CRRYX+LJpBlIyDyv+7G52QNlDmWt739m/L96YmvLAOw
o0errLhCjlwc6j1fJ9mQO91vp02RwZPpTCj4nEeJI9S/4H4FpAByzce5KFoZFoQSMNFwBl8nIDl4
LlBKRd5GxXIb1zKLuj5PLDvXwB9z9wbJq3Xvj9nCByEBBHSiaNeFgqTK6s/cDz7lePDdUHRbsAxI
T2JYPg56x7grwSjqsrJvD35MdtOg5IaOrb1uXe/WXW4OHuSrvp6GT+cNzlRk5qDghxH5fCshLcrF
QEnF0I/11t623IxrayM354SPPq0oNIO0/m+92OCzRFUx0rpBWVKiCzAcm0t+6Xjn3g+f9vmyIRz4
nwA9AWmE42K/LkU/uwln2ZQUKdN+GoKkY2Oj/B6x/3qb/pv8ag//e/z3//wf/PutFWYh66qjf/7z
ir3Bd6b9U/3P8mf//rWPf/TPG/GruVfy1y919SqOf/PDH+Lz/9V+/qpeP/xj1SimzO3wS5q7X/1Q
qd+N4Jsuv/l//eHffv3+lAcjfv3jj7d2aNTyaYS1zR//+tHu5z/+AKDr3eJZPv9fP7x+rfF314z8
kp9+/9drr/Cnwd/hHbroMoXQpcCVDets/LX8xP47blCLW1cMmSiUT6NlYTetVPQff7je36ETC7eE
pT7oBZHv/vG3vh2WHznO30PUWqFyAawl3k1J/Mf/7/iHKfrPlP2tGepDC/RNv3zwxwWIIzNZoiVO
xwUshF12FJyZ7AwjXbsqcG/SFzWfW5wDAPFWWQ3Cf7juh8KOtl4Tk+GR1eBH3VdhR0FyBl7c1TFI
Z9IDi6CI7JG8uMXMfbjC2Y1drQuntqcxT1C4nQOQaUsOdrYTggmbxtEUyXUAHmN5rcKai8u+H10I
kswCcOfBb0o/2CeN8OhNFwTa/tV0VdI1a1uAkdptHGByk43vzLZcK15MxQsLplE+T9QAjQ0AZzFQ
kGrMrKWGXvvc0yDtHTbMEOoRsuo2FAj88r6ToV+sl+qXsvNQSQDyASSm7n3tDdoeAZaP+2nnycjt
4b3NohFmnXUNPjDEERZzlTYtAaCv2BYskt57lUEXiRm9Sgpnm5R9aN+UqPLL2yARmuWhgFleHkg1
vI3eUIYbM6vEu+wr26pXc0GGIu2RAHjt/h97Z7IcN5JF2V/pH0A24Ji3CMRMBqcQB21gpChicMwz
8PV9kMrsEpkysXLXbd1mtajKLAkRCMDd33v3nuuac+4bY10eTOwo/T4F33AzFlMEAIK+KL56xQxC
gmRil/h4LUYgXGa9HRzMLsnfjNxxr9LGjRYlw4APOZMdSLBajsYj9scYasJgz09uItU7OteLMjUU
qo5WtwUSgXVEWxdEW2BMUjIybXvFbuINXkX5WtQhKL2iVKs3nbSr4gKXnpyfB+kGpeE5gYPgfwha
2LKHaayIPgotunZfjGqSySbpVWTzWIQd/gob1NA3PRS5sk5xrASIY9tZuxdTVmMbModglC/oVE0t
3TiBsAEt8TeNbXmMmsLFVK4NTurYZ6eTcriwGzeMFztAZ8bWjXCywq023FO9K96E1tlFto9IyMiS
tQ3FI419ZNaqth0gqZX7wqq6zr2MTKvpjrjW8amsgzofHW07qhJj2tYtUc2LpzjUXTmfslRgoffa
ZnKKB6y7gUzuMIsBlbgQTRJlygkJVKsbXlBNbvHq4E5Szuij8rp5NpIC1eaSLlu79to2AD/Ej9Mo
O9VXtWxIlSsCnHM57kzs7n28YTqEKmFd6b2oJ9yDpjW014pUhRJc6UU422zIreOMuGzHUaSvSZdY
HTj5NCttp9dW+pybumfF9TAfCZvVjGZtoDqQ10SwaQrJi5AQ9Es7DFvzYEtLby9V7mu7xkLVtWcl
ZTeHpcNYN1k7Thjgahzl3Ff0ys0AK69b9wMqpHhmC8PnHpVR3iNhT0fHr8MiSEdvFlM1vPaDOsXX
g3RGwjXzIgIggD1bOVaEO2VHLg/k1UsmgMTF3pLoSp+4a4tDt0xom3v6ZMeW30wl3zOGzWScon6M
Cq/NFT25mhCGZ5diwr1xGSIw5wQzqbaGzabPTA+LyhD6CncRY5bRZi950A8ccVO1qZsGzUXTLgJu
E1/odNUlTd9tNLz2w163k4qJgxlWGh52EScZTnHsaxdDFVqaN4x5WeLIcLRB83LcI/Vazbqy/mqV
WBsvZ5xR2hVqizqBqqEk0puxViZXVaARSxPObVpioB6KN9soa3o4Vo7TLtPt/uQUOKUiVAXR5F6W
dmxkwDiAzFePdRwrxhN+83TeQpsAX4h6n0SztikGY/3/N/J2+nMjX9p///Pv/fIfG/nl81S07fd3
W/nyJ35s5Yb5B5M3Dmk8QEsYuGBT/rGV829Q+SLmYWd2aJeZVHV/7eSKJv6wFsr1nxglquzlKPHX
Vq5o+h8LzlOgiNeYdnEI/Dd7uf7+nEeBLQgrp/blWMF0jgbN+4OyZitFVUS4aN1CbMzqwWQxWY2V
vXcKuWt7iVPOnW77Ib1PDGzGgblqZTWzXgzArJ6GDGCPJ4Q3KNahq2gekUcNI2bS242ga4oU5kDB
qHlahUou/wJvCF6+zN6iKblBl3NhNMkxdsqbwr4B9/Ltpx/ir4PLzwcV/X0VsHw5VgA6uAjs/0zM
Xf79T1OTNkhZiILB8Tpt2vXqNQG6Pv2LiyhOboKcRWUWq9knos7PQ6LY669TON9FSnXOZHnAPP1F
Gezd2AV+FqVb2OsX5Cu0wbU2AlNxWAxlsq3NO1ccIcCs2nQTk5+qR8LX1RTzRHPddMVhal0fnRju
n7e4sFa//4bvC46/viAvM7FI9oIW5On6+QuiIwlDzK4OTpIa/FB8HU323rK7y0l3D3lsbEEVXY/j
p6rBDwObHxdGK05pRdI8ncsP9VXQG1rZjKWLv/O+AJKitfkRK8lx4PCm9/fz0vgymlVREOw9N9DV
1KOahYCWo23kmJ4Y6oNItZXTnQaj92V19/v7Yi0z/P/0Gv/6fKivCSrl5UOy//7GjK5N1wVrm1dg
wjGb8bHKp22mHgbEUOY0XYy2fhyt8aSOGX6zaINc4NJu5FatX0Wvbac+XBdje0i6x1QPd4A3tl1h
7TmDPcq2ejTD+IZvNQdK7UVqsCsZrST6HtM0O5B+Zhs/ASAng63ztLJ9Eh0+u6kbD1WkPGiA9SB8
bUWD4ykDi9oYwKrs4yiIO7mYMWmrp6LUb2kUY6IIow09xmcRZw91ll1BvsCGYm/aDAujMpxQTFyp
8dPvb55hvz/f/7h7DpFNrFqLqudj9aw6mTLncnDRtlYn2Go3dsR7H9kYr7pLoRXH1njpVONG6eMv
ws2/JVHw1Z2Mx3Dor7RwpRflOVOjL6a6Mc15P6u2P0c4N6V4acNoJ9p4VcOxUHXQSpbxVTbaNm42
TmrsAjLRUo7KAI3WoWNuWlLZ0Q4cjTFepxC2Wis6q5qf6cqqaxLknaFfuvM5svrnREZfei3j1OI3
o00Q7tDshIKbNQFqgwLibBXJPgdAxtn5yekckEQv7pD5tWZfFlF/CXlkrSrmpknKE669Q2PFd5JH
FXjt1rxQQ3tnqeWFa+Q3uBr3WfikhDH6RHGSQXkdcA3s8NarWVsr053xE1urJoGhZdh+G2gndej2
QK32LvmusJ061bxy1GLrSHmwkn5vwS1LLO0FJC//G2vlNO7sHEugqmzL5nIYuqu4sQj2BgvyaNf9
sYmKTZFEl73WbIe2uWxmdaUn1gqutd+aycoJOGrH0zFX3G0bGmtjLjabxIUgopUg46tDpDXMjSt/
tDlGxO6u4lzlxNNVApfEQWsZduipWm3/HenIpZ7Up9hItkMETwduhNdiIlJi51lUwbPr6Xl+2drx
jQKlbBTZQ6c7xwTpVYPLOCoK2vsWHCPtoqicYzoqaz2Q2z4f1lkIGW0Y1mna7JSguELe/aWqpe+m
F2PfHbIIiWRS7YYwXIeGvvmedcV1opqbubX3AJnvEyt8yzt7F6S3RmluPI74Z9EX14FZ3yWjsQ3m
8s625DrSja3dM0PuTfUmIHGaphAws+TV7q19xPpju3LNlP/cWsZDrX0JS+MmM9VtODtbOUavIFS2
06RtYNgj9sguZkKRPGwS56oyT0k90tAbL8pZvip29TiPwXom8HRaVl27IT7W3vfNQ2dYJyPoLmGc
fW1EeV1M2YU7hiehrmQR7pPHcq1pPCNg4oQOXIdkEndIvKQ14MTwxtsVP6imrOFb3Vmw8up5O2XW
KaGzZszZhaZ8KR2KnNY5G3X80gb5XTU7G7s2tzKf7tNGNB63d2N0+i4osrWijH4DrA5s0307Gbui
yl4UW/UQvvAiVndST9fQal6EUd1kkbJDXHwe3fglCVQv1zNCiJIXNbFOmB8rRsnPoOvOpYWzzFTW
5qTd1BXIK9dsTmGE6NGqd73DOgzHaVWm0RZC313t6JhKg8NsyS/989DxPKIkXOVUL6Mr/S6NPKy3
p8WyOLtvVlV9pyF8V+XDfa7MKqwMhQeXfdUZE97bM3bN2+FoSeVljPlxa+OGTutFlw6XTWSfzLq6
azLjvv6OOpfEeXho3nAMnROF14MTuzcyaf04aplmZF5PyrWX5tVjEUevEVlyOEzll8Ssu42d9bvA
Lo+D6ZxDPWaMpEu/IJQnDOwdGK7rtBnWNXHzfZx+LaL0wirMUxZ7jTT3dV7c6R2VBKXzvZyCc+aK
rZqW24KaUjE6x7cN7O7lcpQwOGcls4i9XqhvjqzlJmryl6BGNMyxJZ6r3Ac/IlZR6hxx6ywRuI6y
Jt83JOvRp0dEwW8buHy7ylNn3NVU6KqT3sE8wvAKfKkRxo1Q7VMhkjdMODRJrPPYCK8tzReASftB
ij2kgpWYc8p8qRzUVDmIkRXGAQayin2tSe6ZSm07Z9gVueqFoBUV/XZGDZPYZA8QKFsE/Uqvy7vU
eGjs5GKc60swC8ehSH3Y+4eAzkgft/d4kHdm2O+FFj+gv7jqOzf0sNR70mBWNzoPUx68GfCoWrtC
76hdNkG4Ti5Hrbgtw2ot1HrysmcrTjmuKlfaVJzxgq2xeh8RRSbepJn+4MSnWpfreSb8r4dAAEs2
HoBXVgz2o/hGjenVpE+ManZjyzsm1AMApJWuJmBn+x2ADd8y05sl3EAzuLVat6oa7cLMossydnZ9
IPex2AYMGS032XflvFWC8SxS6zroMrzpnyr63s/9/tqgEajgFnTQQjgfDrYZTFG4u73rgRlbBc29
MyzUr6tcn5jJgf0YS1TzS7h96KlE8jmAK9obQ30ZlLPRRKsypJ6h5PlXbdxzkfGfj53Zdx3d/67T
u/1eLD3S5uNf9X9gkxd5zU9nq3/Uhl/C5/z1+efS8M8/8KM01CkAVSY2nFEpA/EJ/u8ur3D/MG0i
ORdsPm1gdSnK/ioNjT/oxuKdcRYdJccz8XNl+AdccXqzLqNg2r/oZP5NZciY5N0ZGoUb3PylpsB4
zZhnaRq/Ky4gZOGZt9zbyA5NewdbgYOLOhETvbRx1UvLXNFxuqu0Tr2id0HTQeOIotEzPRqzhc0/
6qorK+4ypi1pdsuAKnoaDadj6xvFmRxhB16ggOy0VEg0Dvt1rYH02jZpJ24xL0RrIEjuQYtJaiFP
HG4D8C+7vacy1hwM9F1306GjWE1yng8yLyl29LS4LcAdXdIegmTYGYPcgVxqINTYwHZXozbZyiZq
a2BGdgdXNKk1+RBNHVrEMISIS3sGIlCxns1GqtHNrBkoflhd03Y29gHbfHWe+6IPEmC1ZSm0VZGy
hty1uOHLYz8ZYXCjaZnmbAzJa5iMdXqFjcvAEI0tGljMkK+HMKXwdKseraACaEtPtPaEZ21qwTI7
xbVaCwKuWkVTn1X6QH4p5iRct4NqgN026xvYYIeEH3ObuuX8NNKNBfHlRj5jZTjLcABo7+RyPYix
fRo4gUXe0Cm27hFarjzXYz29tiLihGgIRXno06FYqRIJRJGVCjCH2JvMOr7i8TIvi6ptDmCJRpWG
WsMk3qL0aKgDWjfzQW1lUKzHAb1tWiqUoFONDAKqj1WB7U9ccGumi8ZDDTX3G6xgwAqy6+2Cmsat
uReJ2+16ygwwIUGbahtlTsYXUi+SvTSjEjL/kG96Igl4NkIrC9ZFiGXZG4wy2aaqUZarygFWc2yK
Jim2UgcO99SJQH7TsrJaS0NS9UOM0ua7WKSC2bspRvsindLsMGbu4M2pJCenpGe/rorhgcLfiVdT
1Kf0E1ut3djTUG8a4YY7verFSh3a5MYetcq4DzMJEYBUGoq/IBQ6bNtcXoUZZ8oShhmHPlAngScz
XV6AK6BSk0UtNQzVpYBY2Asz90PHAN46GK5Z+zUvdORLuM8kYYBavxiUih5vY+VfWidlJGJEybzV
9dEY/b7S2sCbmkzdzeUcnRLZTk92Esw7TXEWFspgDE8EceDKcihi1NVQWO1r6QaFuVKwVNH+cKLy
SW0MhW5oM8dfZdahJp0L+txophFoeq2RF6ex0ijKWiKJV40LByOp1OLemAoifvK+ODJKmTzENLRD
YMRoGvTKqbbHyavDmalqAZbmkHeJ84KY317lczWcU5EzJR6UOfTcEFItsJDBOdVCxAQ8uYpb+2Ma
VdwmOTdvwDibm7gz0l2uJ/JFK3PQhBGfdEv9EL86TTuAGHPzKF73jdWfc4LTbjl/RaruE0ibz+Xa
zYcYQWkPakUvvQhAZ/A0ydBN30IMFDiwxGDN3T6MQ3U5Z0c2q8Gg2750F3RNXufRyYpnTqWN2Tfy
Up8nAnUlAUR62fds/52yMkUnyEFdEGLROFfrvIwcZ2cFUESQRTTTYwuqq76y866sNlAuqhkYuzpu
Z2Aul2Mn7QwCW87ZzlRnFrd0bpxbc0xSqDRQVQ6DlPk3hlItn4exDYC6cpi7eGc1Y32Icy23NnEd
KVtjCtPXrst08JCKsY5mACSrGVXIjcLPf98VevZVYy3aBYACaRePw64ZwuGiyi2wKr3gJZ+YYvVG
DzQ5dvCYro2WYztn4nbdqGAOlaFR7wgsSmb6PSPFT9Y02rOq8MpwPNFWSqzJs1AfQsXvIsSFuXKX
WA/osV6ZSM2e3SXh2e2LwQ+q1BpXbW0n56yOgxO81OkqcmfoRKVw3xBiyGMXVS0tdbc72t003/Iq
ayA6S7crfKmSdkZ+UUozEcwU87q6MGOfJga1j4iVAD63Ma/j0eq/JUbUHqE103op6eVv84jAEi+3
+u46U3isB8UxdqUalRd6HhnfaNInFx1TTZJu2zRdF8xRNH7WvPuqQWPh+NzG+ZqQu3k7h+QmeRWs
Nw7XsZ6ipY2m+k3ld75NaIt9hdlX7QxNpXHvBKp1TRJH/zI3MKQLZ5oPQNVU38iU8IGthDo/juzn
uY18hx8JKQRqLsg6w32pWB1URQHvMlCj6Xvtknru4g/JN60Tk5EWme0pA5F626tjYXhN1VM7A7tc
OpMl8xWacu30Fi/DnIaVT0bdQ6A04AJWQOckNq0gH7JbFbYT2LRSDs+yUCXdQkhKlV3dO7mgncUz
ch1ajbZx+8S+7+Ze3sWm3fvQ52XKat/kd6NQ+p3V2z2/Gvu3wKhKBayHB0iG4b2OeOkQ6lnyQih0
8RA6GTdMMNBaydII9onlYn9BeOXNUzwe9Sh32bEkB/UosQGZdm69Dro522Ym0vbJcYEd9VO+Sfuw
8cHrJ6u2A6gbWrbc1pZZrPI0Ubwk5G1pOzf3Rehaa8a4zhpqoOXHIMk8tInWF0ub5rVkgfWddnlm
YJ+v2xZoWUnLzp+s2jjq0wJuRSrpT5mZb9ym7HzRueauE8O0K8J8Bg8nikuQa9EeuYRyNViJuo7L
6puUkMiUosd2r2RyPYooATRZLpp2S3sUha3cQthL6cEkk/q1nqP2eh7pWAWJzdot7CJmIl5axk3Q
hcGd1gpjB24yPbdjT7WdqupwDFrpyO8dv2fvZezSsxcMGsOo2U1tr4tE/nUoHfWxaYtoF0EnvYFL
1t4wY41IRNLGDaPuFN6hRuetK4NrHsrpLSoISaxXktlg7JNznT5PrA+rsVDLHdRz9SGWSbxtAQ1t
0yGILnqLrcsloPplgHofe7PtRuperbRA24Bwcr7DZGdba0yRDyDemDnSik8twsHs7FspuT0Tbcin
btLzbTOiAujQkG/sxujXEFhr7FCRtLR1Ylbq10kEKrL/3DUuItvuFl9wV4Cy0dSN0ozDjcNfzL4e
c9BZg1lXwo1ojCjktwM+GESlfV/Wrfaa5YF54sinHU1OZV/gB+qrcIjtI8x4cWMZ+Eb0WEYAxZNK
udLBDL/V/QRwl36s5VGTYb7+98XTf1cZ/d+mgSHu6Hfl0d1z/j8un+s4L96VSMsf+ksII5C0OAvc
hIV1iV2jEPoxPWNCBvUY0ymySgshjMtc6+8SSUc9Y1ADLGUyFoulOP5reGbof2CowuqERItYHWTq
/6ZCspfZ2H+GDKxbKG1c5KkIYlG+g5V4XyBR1+fQlA2T2Rk0XwbQx4Q+j20tYPjDYDfaOnPUJVAV
S6HsL5LpO6hVllSOTaMVqZusDWG2mduQ2FotT30jacvNuQ71qz6GaDsmF1n93a7UdeeWDxVZ35XN
Li7nVWHkOz2LTc82k4QoBhccS/EtC59JyvwWubj5annHkR3zDCdY/H01zXcr8AILi5Cj+SRL0C0y
22iVkxjJCRDKVyag4tm2p8+70qJJPKr2m13GaL/cbAdL/Ej3lo89baSJ+jOo8fiCNvwaK+hWzlaY
XRLlSpsOQXDaqNvKjTdTcwJjfhS1tSGGFuCqDtXILG9gQPp2rPr//i36f7EFgff6d+/Y5TPbbfuc
x+/aEH/+oR/vmGL84ZC+SmOXch9HDXqzv18yRbP/wJTAAI0yHxPiogD9W2xm/4EAkfdumauSH2zx
7P8tNjP+QPvOP8YDKfj3jLz/Hp7/F2IzvDDv3jJMCjg8GEbZ6MyQnfFp3r9luaUog1pxGk8MYS6d
XU4ELVTZaKU3jdO/KSLK6c8b0iywvs3L1GxG1EhBjxrOb+tgivyuMpfZhRNGVXLuETc1G2lDer5v
4sF5atsu7b3cSKzIH92xzraqM9ku2Sda1yJhGpwBDVhRVBxg26Kzb90B8c1B1yD2g4/VXMVHxifi
E12KolnpkzYQkpEXSLBUCZR2XfXNUH2b6jKzwLAq/QrOF74lxSyo9gpEMzewC2FSWbkzHjLHndvB
R+tnBc9a7ajhS2dZwW0+d2qyE0Wn9oRITYEWhXuFDABwRS2xhuqd4SQYKv28qbvwVsnRQiWeo2dL
Q4lPWXM/rvinwhx0tHS0D8XXshNJ3V+YyqzgOjZipzCZ4WXkYVzPGla98nGynKzUb7QxMmpxkUcj
xns/UytT9ic1RHbchitTKrVLe6CmrYCIyGPrLQzOJJM9M47Q8yqsIoyLsa7OUPc7ZKLDUdFkkeqG
b8rasGOv1oZOFh7Ib2YiaGvCPnpDTOyGyI+A1bffOhTW7dnoQBkr3jCP7MXfYNJrWnHvmmrUc+yC
3GyUjNrtriTcCj02/YyqGSWcsTyHBU9RWF50YU0YOgDKmyGiQPXbwYTJ2ukj55spL14raTxVhcsJ
Om+erLpKHhUWXbgudA6OnCw639Uyg8NB3xg7RowcCN2iPppOH17Q9DBWRZWgG5KltYOPP/l6w0or
Sll9qxIpj30YWXveJ+gIpi1ar3Eq40HpFZ25WudYD1bYWfsyMXTdC8qcTKA2n2lbh2nw0ERW9gQ1
BL7r1FbhTanEiH/RTHWnuAyHtYLydWN2efFUBGXx3Wlk9yXQkthgSspf67tzUDZeay5xxGo8Lu2Z
jitsw5yCDwz7pI3bAJDsBfcpEKsETuAm02frMbYZBnldU2kDEN+p4mubwUAe1QRqO1IHN79OkLAy
r0RzRldmGa41gR3Xnk4s1kaTSgqnPI4p0IPR3kRdG8hd4fSSDxpQ7qHn3MUyaCEmGE2seUpOkHCO
0O/UoHvcB2ofX+ttZhOvIUfzBPU5qS7jMhWXZVYaB0UDSYYNlgqfMQt5n/D8TSQYkNJXNmMZmNit
zlwkV9T2KNVaJXCgRXvnwc1sd3IwjDs7HwvoWLXTKUfWIxg3bmncd9lIDEiXQLbIJRkAZmmAqh5z
nFKOtI2Hcc6T1AfaahzyjMLoMKEM9fuxtL/LegqOkDq7GwRd1ZmWhuoRsdUQCqEREFBMRuOHc6/u
3TyW7r4JmfGvW9vGGzUZqSo9d6BJpAiSj7dSscrRF4JYhJVCIUhDSFTiu1oKwSA0p8fk5sl+NCxO
/UIvAEorSSL1izQ0nerZsVpD38tAI6pnNAjy+Tam2gwhunVDVT+IWR20y9mGn/W8dFjd2LPCtIBg
EQfpeqwryuqycDdRUc3ZOlErC4a4AZCVkVMMtzlsjnU3IlBZNcOoWADQy4EqqAAsvNH0oE8uRKzq
52mIYnedIF8bgO/1mrsjP1pXnkqol+GDEiYyptmL42c/jrppXsQBwugHMmkKmHmjLbtuw2M1vrWO
mhW7SpHjm11LOfqagoN2P9cdaQuVS9jXZrJ05iEW/ZPHKBRZsZoJLbXYNuay3cSOices6VqX3Kxk
7pNdYTXMSEwW8gdgxmpF/ZDVNKapsggAIx4ZAmjTOa9Do6iO36pUL55UCtrWcayOL3wlhv0ZZl6C
N7TC/cpqPgif//ci2lS64ZWDjhZQQGmTsSYwY3hEK+3cOhJi+kxcGgBsomZYcXxbV7Q7a47Ea5/M
+V2vquV3F2mWAxyCII9VB7r23sGLEa8M9IbSE2ZaCj+NjS59ssewUT1gILijSWxzEFeKJphdosoS
635Ez97wRptBfFFl4zyR1gJ2ZvBEkM2InUNrhP9dT5DBTXA1rq9aChso84eEwCFN6fTV3FUtJZ3h
UgJLvOc6YpoKo/RcqdqzI4ssJ7KYqsnvyqa1Lt28sUcv1vrJ8rQoMqOdTmI0gG1dgZkeUlV5jV2Y
3U2hzZrFgNepQ1SOvSJQdbN0MQcVhaUkh1IkQ7qLGxmZnxiMPrBreI/R0aOFX0YbghyQj+eKLi3y
cbDEud8426G5JWDBL7ZEqQ0P9tbZqLto+9O56xdqtA+iGo1TEvgneGd49ThrffTqCah/TTA1j2FG
e4H4mP5TKAGzn5/qEaY0XIGAZRQ7msZ46COUoA6jvlLy6VE9xLvmEiEM4iF/hkfDzLKRK3f/Gafr
4z38xxU/qAcLxMuBWtLo9Ie1xZXmtbEutvYKknyGZnojdp95Xz4o3n5ckbAq3LwWVdefdKCfJH1p
bUbsR/OjbpTb2K7t9CkrRAP9f5aYEPSqDWhZpG1zTJSpcRckeGjuf/9DfjA+/bjPDOwYkC0uDW71
+xMpbXAzaBv9kQPQOqrOrhttNW2mS6oB9p9fHNFt8wRXU7tEeUEL79wLkj280PUnxfHJrxf990F0
n8i2xK8esJ8/1od5HcoZ1n1HPOrS3kDTf8EpchJVtp2H+oqsypNVPBhV59lDfErjPmNdmdeoVgCf
j+i+yQhUPRDRJIzZFUuf7pmxOBX6sEjoPMUo9s34GfH2V58YdQFFNH4WnGvL0f+nH3PG0AfLyXgc
lW4Vs4sT1fOjt/LOXvSzBPSzK3wQSJpisNthNh4HfVpr7WvHmev3D8P7HsCPZ+Hnr7C8kz99BRj6
g2HpSN+QZrWRyuHjzjLmnYWi4PcX+uU3YRCL7g8pEnrW9xcKZujdTW4+zgx/0zXI8/oWfn8w+7+/
zD+/DyNnsbAIBGZ+4yNhIQwaaduB9tjKrPcqpkJeXSYOul++G7XZZ5zc5Zn8TwtluX029jI+MkBg
8QvSghurLee1x8nGSiHDtQhirzPr1Rz2xzH+MgMe//33++dt5IIs/CCCaCv9A/HBjjcaolUeJ6HP
HFA5/Duz/GRrocL9xbf66SLLh/jpoXCmLNXwETwiPFzS7p+pSZNviZ+tvllefI2DRbmc/HQt75xV
epGslE8X5s++5aL6/ukDqFZvEcYYPCa8so52PxXVJ7fxA0ngxw/3J/3U5HcDXPHhuZ/UgTDJWX1s
M+F6BnNCtEoZK7Bjy3M1V/SRCLdYE2n6JOqw2ut605+k6tz//tdcWoP/eH5wWi69CDZz6qL3XzRz
Y4WYLP2Rxvs2ngtSRNOqIsFqWvclajIkuMnGqhI0qe7wOhpmTYhbmGzKXOo4pyLSYkOSRH//oX75
mZw/oXjCWqQY7z+TOqS2KnX7cdJAfE25eQ5Hcff7S/ziLQXHY9B+wWW69EbeXyKmtYkG0XqMeg1n
pjvcUDbvhpahLo/eZ9SIDxaB5R19d7EPT7OG0CxEy/RoVcU3AvkusKSdlcpc//4r/eKuvbvKh0eW
7V6vLK6yEAW9Oawf+WE/ucRnX2S5qz+9FUECIb6MrcfC7UlJHnJfk+2TRg7w77+J9qvraCh9iM0x
UeF8POnpTlKmxDk8DqsBUed1uQmu1S/Bvl6P6/ErSSyOCRrxs4OR9otFx/75qh++nVPH0WTJ5aoE
9ZwRT+xaz/HKU3n41zyqP1//dxf78IxjncrzLF0uxmQw9oZtsO9X6LPpMGw/w9Ivf9eHPeLdtT6c
a3KRDQEQsUc6eSStfBunkJf4iVAkz1Ruf//T/eoh/PkefthkI6hyveRSISmO0pnh4b39/gK/ejQE
Jl3HwJuC6+bDBXIcb2TiJE9AFK4zV107U76fiVn+/VV+9TV49OjMAh5FiPxhedCT3qY/oDwKtdxE
JNIVrM6/v8Ivn3EOwBwG6SVzGvnwAKikUeFTLZ/6lIc83KlflGClrDPXE2e6KnvVRyIkNtbk//66
/7x/DsQ1xjpLBAP/7cM3M4dyDphIPE2xVj9U6TLBTDrCxJwQ/Pjq99f6kMewPORcjOY4MhxM19Qb
79cLR1Pw4uJQDkyVzvJ0W2bVKW2KTYuIH+MIzdHoOkztVas9WLq6Dhv4C5l+nZWMVKW+kmjaqIFV
xjb5ZlY+eZJ+sfXx6XB1mzblHsatD48S8ZdWnhTx1yohrSuqDhzmbgPXvg4ECUbhEG1iC2luzZpj
8UN0rTfg4+UPrAor/WzF+2C3We4ULjWsnwLtIbb1Dwd5duGpREr8NdnHu/wqW9HH2lib+vLTRe4X
vz8XclULRhLop4/4kSmairou5FdisVLGbl60Gi7DQ8zSg4e7fjah731OuvjFRemrLCNFoEWLuPL9
c1Bg1aa11H7N+8qru2OMzccU/46zzcNmOKChSTsAbg8wZBmo/Lw5DXnW5FWfPdt3ZJmme303HpVV
f1DJ89wL73+xdx5LcmNZtv2XN0cbtJhCuPbw8JBkTGAMMgitNb7+LWTmqwo6velWPWx7k6qyzCLh
UBf3nLP32mxltjcBHr+dF4dcFiF6BfTTxMvN05IfXFdi+U1dW1/6RwaB8HONtbLuPcWhfD/63j9b
o/9IJ/y/c9Rt8cj/9ybRdf2Rf/tVCbz8gX8mcLr0X4rB6A1EqwJdlM3bvyZw/CuQIvjYluG3CmuF
e/jPCI4RuEZmEEs81RNhGQbfxf83gpP+C8/bMhVnbVhYyf/RCO6vmu/TB1hhdsUzySLPo6JAyrl4
uwdlDIREKNGiSnhdDMON29hTyfte5jo1yg6G7fa47Kk0xm59s4llBmmC7IzCa1B2j70+rVHV3Fh0
Lj5yv/2qZT/0aTdHC5VJGa5wd9S/GWRmKb5142NzuaX65xDLS6+rvCG/1dw4Gv0srjnEqj9IZGj4
pT0/tJ66qtdz7N5spy0X8vcL/a/jaRdk4sgMJgZuFRFky9jCB0lMIonW+psk1hw+iOvEOum4cCP5
3Upu2f4uPyh/ny0+UonHibrlMl1j1HoCenHQuwaukUANtgRQ2Alflz6fH1LCbmsj8mqr8qSg3XSp
ihU2IiRW9PBafvn0dtz/fcqf2zbLt+u3CwH5HXAha+5vvVka+hhAsMK7dfm1Kd5T42x1jWuYT0yv
MY0yju3FG3umi8Xw77P/dEjeps+PU0NqrVH6TUxe7V0Zfi3Euza/sbv8y0z9p9O6+GRXZGVb+dTG
7uAQKuoldwQIH7pn8ghBNWXcaqc4Ce7tdV6/djkZo/P6LoP+y43MJCain5kcV1WandCagE2UDSiR
rwQZS3bbj2tjkJxwFNf6LLuR+I1Rs41bUy/jPY8hXGBUd4tkt59WjXYOy8hwxNq4q3JpM9ca1ErL
jbToKJTBusTsVcTNMVeNlSC8VXLrWqSzNPN7Hj93ZWzrerTBNUQPXLwvo9Lr5HQ9Nvm57QnMVX0m
+Y9kHj9oqXgChWgFxr61ig3zVqyY70lyrAd/K0SCbfLFR2npBJr6PQIgIYzIQZF4Zl29bWX5NFWN
V5gj+pvo0Riyo6UXLnHCdlUPj5qZrHGcOXksb8SWBS2fN3UX7uam9IpEI0xQxbineanVuQxWnRgr
Qw9ivRRJKCYokOv8aGXafaQaG/BAq6Ye90zNB8JK38pe8oQQLZwqYy1PMUsMqEkzFfiq/8MYFHJp
GTlVhJ74obltmnijo78Xw/yYCJbT19UuDq01EzsP3dEBmb0X+pErYlGwSgCNWWX3JD5OCXnNOGZD
VT4wqX9Q60yxKyl12Ds5Ji4kFQVnl7okZ64GA4r5ZLkF7TtZJLg+yje1LKwIRsFl22zE8SWEwjVH
H8k8bHITrVFn++SAUeXf64PlDl3qxbiuhlQmzpj8z0p8VpN+3bAoxGKH46AkD61wpzK/gbG9bKX9
/VoujToJH4oiXULGVNIQhahhSTQBH5NBuIpYg41uQ0rrydKoOnmAJza1OB32Q1zs+efePFU43Cbh
nCsdlPN+UwemC1Mn6tCe+9M3YC6rIoxvfI+uvt3L4klGIWgGBjG/riDMzlO/aVm0NDt8Un/m96HD
PXYLwa6Ywvi2vlKes0fpFs/+2sL1+bDLy//pO1h042RMI4etBgRnEU8Bjq80UW99DC/K8L/uxOfj
XGxQ595MR5Ha1ZXPmLA986W6Q9A82v2mcrVdSpDx3fisk9B8M/TgshD769Aw3OAAUs7KxIL9eooh
8qS2TgfWr3Xb28iL9d244lXXvXxLz0t3lFez96KD+Z11wAz27drY/vmDdO3kZRmkJ9xLkUb1Rd3Z
mzxTU08y+6TnLnk0rqom27F6GMXOBkS7/vPRrq3Xn4+2bH0+3VLUNCiFFM53xgcvaPNGmLRVWpNY
bHp/PtK1Dy08ZWxoDEFxTl2c10CMqaXAqnFDQiTmEm5+PK07glKnZkRt3aDKZpsXP/35qMvvv/wO
fj7qxfklZdEo05DxUi+Gcvy6SEv+fISre1aMkQA8dQlL3OW6ISR5pwmCGhGAlnybH+MtHlu7fNQM
23ievstUjpvYTj3ExjfO7S8y5W8nx0Zd52ExMShdXNKxDyaIL0rk1q68kx3VWYjItvmirEKnCJzo
WSCopHMVpzlRIjuhl7WO+k6Q8vOtD/+1lYERKbUD2jmFQeWvj9EkidmYqHqENXQ6RlO4iRSP+uNW
hNjVhY9SklEOrS2KhYv6oM9Fc+gUViCi7O4Lvm1Ukuo2WxOL6+Uvs0e+jlcBXLzxliw7sssLrdEG
INyRHhdL7q+nF7cdfa4hZzdVSxuteQqYY+rof1CMU6E8xPAZbjxUS0nx2xGZjnExDRFV4sU65Gdh
0A1xws4fuq5fQLheArG6fV0lXobqDG6jU4Q7A2KFP4hHC0b/n3+Bcm1lQEOgU7XT/dcu1yGJp7pV
jIJvDM1QZGZvGcIYNLsB6SH4DRLHCHtbV8uNIg3YPCTPgDg3U+KXGX1GcuaHH5mMR4iMVKv0t2N+
rK3XWkg3Io3IHnM6Oo9jLDD6w5liZQo8LM08gIHd5t33VOlXqlG+tMvOypCdyVRu5HUu9tXfrjCd
NrbxbFQXhcav95TiGIo4OhW3Y4XvXdHTNjTfoNhNHieWPSBFttNTvVHWwX39LUNmiVvhe3y+FdFy
tRiCi2TQpzUM7vbFre5HoawErANs1ZO7DGPbNvP6veW0EF/u5FW+rBzun2/u1c/c52NefMnNai4K
I1u+5F5G5o5gYxzZW+/5I728dRLZybZ9URyebI+OZ9veOPy11YI1AjgATTx6qxevU4WWVvZzA0RI
vtCKtpKPM/bG/b1sG//1Jf98kIuVP6W120YpB6Hn9D1jHRxtpFTr6ov6BdHZC/Pz1ha+3rqy175y
OgMZGqWLOfgyTiW3hjIZRS5sR4R4HmT01EZHErSdRh2ijYo9FuSVN4Z344ZeW6E+Hfcy6rPFwZRK
6fK2IrcUdMhu1F6+j4EauWzTH5pkb6aBE4g7igrblGe7qV54Lxw1f1hSrgNKFmlqbiwiyzW+XMXo
R1t4xVWd2uDi0RYkFT3iUlMkBQQGnZANOE43zvzWMS4eZSLBI0lKuOLayT+PB0hQDt1Mxzg3h4De
onCzd3L1Un86qctv3ZKtQE4hTEf/2PqCMyBiifIMoW64qiYIl7fQWxf2eDqndMU+X8blF33apGG6
k2YCodnEHP110btI5WzfUezeRWpCL+zsu6Vn7GZHuaNVQktVtgGAOKwdO4VYqXjXbaZNeOMFu3Xd
L9bPuhRbTZj4Uf6ihoeqP1bPN27t1XXi31f6skllqHpHAA2HaN0Z6Rztnw02Rc5wcuu7pVOdO7ca
Y1erwOUbDw8cMsJvI/VGDzs1q1g2Wlf6Utx1DxPwUCS5r0Fiq/cGXWvJIShsPoqb8dnaVqd4V6v2
renDtYtrEFADbF1k4nW5WQ7SVqhLn/1UEpyi8lnC2vrna3ttnfp8gOUHfHqkgr4cdd/iAOoaBd+6
3UwrFQ3drY3T1Y+bAS5co5yinXs5rtFMvIRZwXHEXXMXPfiwErbRLjrOZ6W2sx/+Pnu8NcS9uklE
dbO4DRbe+uUHtYvGCo+gyefFwDMtAZZuJweHtp03madStgKW3U4TGjSS9XKEwtEwb7TSxEc+OzGm
UP7iGyGZ168DhY8IXxdN5mWRULS+anQdO0jNJgBi8ijtVqJg53ueLjt9wHAMN+DHn+8xHI0r6y8f
WaTeSwi6uXCaP9/ldujkpDFgcfX1UZYz24LhNr4J7SauMEnqPyY6BoVpYpI1XJXtdFLvlb6BmvVm
duM5iD5kmjVqp5ImDjOokb0OpnyeDnTDIkdQkO1LAX+wtkmWceOkdMqOEiSCR2Et5oPogHIJzj35
d0Hw0gyZV3QvWfIRawZONIVkqQhU4zSvRjlxml4Aw1vYBlykaMEjDcluyFovyZ7x46w040XqwlWf
RE5XjjTo5FWfC3u5QZodTojhwQAGZYLfhGTGbD2GI9nyqYsT26GFRD/5LcyTdS6Xuyp/KEUD0apA
uxklbgespm+9eMBk2rP586GXAkLalELujom+LTLD5Q84pgrAQsG9k4WABzHi5BgA6h/BqFKmf2fb
S9bdwZQfxcBHZjxDbjYcHfp71RODlxraI0ApYZjWMrNb4BKrQgNxgENVk+NjUCFZzr4gcbVNtXWF
7NHPBGhnaxBQq6EGN9UMR9kcjtJQ20DfJ8w7EftRQHQGKelGez8UlSPr/loUQWrhWMos6oY2e4p8
y+uTwI0MyfM1xcPI4qo1sB4xoBc57VIMG5oZeil92mFQt4hV7E6evEp6S9RhsdZ4ZSV71YyFRM94
EBJb6YQt8BKnBx3bROabqBG0AsSsT99qcfTMWtspIppsgdXSeCer26vxClhNupvKxJtaHZylfkjY
bY8UzMZ7aORrHVxHEOLZFfxdliE2T59zWfYENSCQtfIKVbDH8VUo03XZ8wpNYMpiNOdKto+1BeUb
Eqcer/KQWtsnv5Xt+kSnaH7FHwUtRsJb0NiqVK1hKtpSkz10eHaCWFj10n3SNl6ifzGCH1arfijB
Hp7mqldlu8P2WKbPiGqBl5Xgsl5C5U5QvyVG4PKkOJmcrDKcxK0Rn+h7eH0v4WEcEd/HFKHVOgif
2JRx67EAiKWDZ9iJ68Edwtfl5hSzsamh6XZDve+Q95qxvJDi7NTa0z3E+J27+YiRksHXJC5oXZd5
mZOLoSOYvpsCQBj6t4r3SxiYomKTaQb4UVnjDAPzFGVdEn1gphNW7YY27ug0NJcNC97FuSVvB4ux
YwbtOiXmT1F+YMrxkvqA0cEb6a/Vwbju1PueUJdE79xYmFdVCu7FmF2JNcyccwAiUvcOYuQxifRT
IBk/FZ4SJax3bTrtcvMbl1JvzH1ZPbSxeO5gq6VdcAzHH2kXUcX2J0ETXznO0xiMu6Hqvovc4j4M
1mlP0N08v2dd8lEqBSaDmcWi8/RuepUE3TOH/Csc7nutUc5zyxqhK46mzM+9We0Aj//0p+BJLtVX
qajP4AHtRoDe2L6ZOm4mmrMTPaC6kDc1coWm56lQ9BkLk2mrvbUaK2EXZ7AA65THmN5mN+xC2YB5
VzqkTTjMML4JRXuEipDYldK5OjbzKBNtxkv3dRNt0rhaoLMrXHsHGAQrQrdWI16bsNYfpHlmLUrM
jT9Xe5Tktj5j3BdAkCnMw0CVzHsjyVeqUN3lk9BgOte2KqLCwazu+8l81XvYMnFefkxF/CVqoCsn
1Qgzlm8adUbb0vjV473WZ29NUjwxI+BN9fFTtWa8w74DaV32ynR6ZhVwZ23ap/17Ro1ZmTuyHbyp
h/SxUFYhoAvDqYPAXcAW1ATLDoihLIFpmLHh+pAIJoYK/Tx4mNxt6JCOgh6mCkijHRbGKqacST00
omW3EgJ9Q3cVeuRSr9ippsDk022xNp2WVpQPU6+b1JUo544uQB6an5QJXKkfYN3vaL+filaFPid8
S9VxH/vdF98SHB3yWF+Ax839V3I+V6IB2dQPV2WT7jOEKoAFO6Bui/2fyYgJ+z8XH/uqh/T5s1NY
L7Nd33VbOQDS1DeOxk0JpmwzztpKoXsmzPdxKawSsXBLLXzwq8Dpca5oPVgSLd2wlgMuKouJ3g8/
X+MBSQJoM8LbWPce0JeVVplrvqe7BOgcC/Cq86u7VtVAFy3cv+gltcaTMVmA5AV9MxavVvM6tPK2
rRSvE8dVODwJXJ8JNkc2BM4M8C4cyk2bvCjmuz6rDMvaDWocz4hQxH5Ns8n1y29hWGxxVPKF3Gh1
vQ2U3Nb4UrQVl4OTkioUbKLgdU25DhTdrbBlBVbndNzVKHshr8oGpwDoBIyeGbhafgpidmoauQs8
o0H/s5tQqZGnCR/Q1qER1Xxy67k/tUG7qmgLZdYToQoOzMaNYTBqzEhXLL5UKQZA3HbxsI2sBpYI
258p8uToWUp9N5wCr5pe/rznkS/0QX/VSkjekCJQ4JNWddFbKA1EWy2DP7ci3yBoiL6OWfpw/ID5
w2G3ykR02NmwxlrolP5qHk8j1OSM1J/UdHE+uWksO0I5rQFpg/RQblTES3F4WRGbGpIyWNjgbsWL
BqZljVIbWwL7bpXfAfakLjKnHj7yBpqktP3zxbiqKiAJil2WSggk+rJf93+dMEdW2nE0YTOvZE/a
CE6zwojp1E60ulU6XYT//l2mfj7aRZlqatVY6eSVusZpPCibbM0KtR22KeXnn8/rSnWkQgxepCpk
k9AS/PW0BrmKqgxPpFsJIGbFfZzfEiJf6x59PoRyoY9I4OAqWb/0Ux7Fn0vhOe+HwQlf4RysipUO
9vY1utlZuFZ8/nLUi6ejqpVsytS/qoSJrFc3OCn2ROp4/zSsQ852I24x0OxKWzzMR3kzvafOLUn5
lQf0l59wUTJYidVmwkDLJtS+58aPvCbjqescNXuqhlvSziv1/S/Hung81SCqCYrgIsfaj3wBe2kf
YX/+87NyrfL65SAXlS4mFzWsygl4xTk/lPfsxx31frmOzWH2slXweOs9kK90zhHLk/QGlWDxtlw0
iMrMwM6NYtKV+NAH0uDWOvgL1beNgE56h+84fA/4n3XynLIN6/wHI9b2oaR5c5OvKuGDlBhHz3I7
ql7DZrIrGG8R8/lGho/K7/cjVtV/UgT/v17u/1B0f3pkfiNnPn7kH8G39FcuDH/iH8UcgUbM13H2
SzKaSYxsLDZ/g2EWZoWGiHKZev0jf/u3Yk4nBgnvFPlICLDx7/1bMCcvOAtVJm6J/4Ze8Z8gK4xF
eff5e7IoYJfwR2h5S7IDTZZfl0IJgzTZHtFBi6NkWAGbM760HJkKvZJJNZrSaUtaO87yURUauE3s
BpCIwMlSIcw90QMrRWdUeDBdVRhRO6mVItEtpIr8Sb4u9s7KVB71GizwNFX9tqk0AVO77saN+UOo
qTObsUX6IRcZyHmieGYs85AYFUrAoYnusxjCbxKUFs1KSRm9PPArBxKBGlKV50npGpUVfO/0vmpx
YoT9qi0RRWm1EH2oJJ5sZLwnxDhovvCE4TR6JZN3Pijkjrh+0OuHVobm1WOw2kqY0EENlxC4plF9
1nwk9anQWJsubo29TgdhXUjatB0KPzl1/MiVFIIYHofYOop6JGyjqNIIR8p70uITcUX1NO2a0K9e
GXOVP5S+ldycrKctFH/VU0wV9pSBJkXoNGk1V3RLyriBL1bJifSiVHO0Bs8vvlmJqWyh6tVrXQ7C
ndAnzVFJs/gwS8DArczUPcUaAZ+CzToJGIZScJFSDsUsatyspesySqPloHhGi6eZNUJH2J+zE1py
vDWBRe19RR09sQzMTV7h3lcppdZhG42HbIwampcCmYZ1p20CsxVaNHat/DXQBPNBkEr5S5oL4yaK
cnOb9ymXsx2nLVnjpTvJM0CuVAu9wA+m77Mp1ZuxTqo9hnQ9ou0hNlugmHCRJ9M4FFpbg6lrSmqH
sSkDIIdiZ90xMK88NcwrwQm6qHQAZQqnkRSQu161qgM6O39VEhH83YjD6WlCSfUGh058rkSluC/z
Ot77tW/Gq6rtzc0w9jEXTJSowswm2GMRIjqJ1gh+cBqM0z6r5OpDrWp/TcBWubaAtaSslWnEFqHV
zcHj5ambVUH/wdPqJuvR+JwEszPua3PsmeWqot94fRO0qucLOd8KNPn7MOqgpcRa8J27ywa/q6xd
L1Wa05umgugrTff+3CETq4b4Ix4I3LKJrJQfiI8u7iU4IeLO15uC1kTSD/in5OZQjKFPiJjuO61e
8WKmheqZZZkfQZT6qwBA3SZoAWkXBnQjMA7RUSPWfh1FWBwmQiSPugT8tQZyvYkFOYAdL4aAlHrp
OPp58aY30nAf6xUENSOU1w110zGQuuIAuaSlRyPVu14cKGDKGb8yNMoCbHRW36Vh325bXyaZK0zG
hrwmoBeOmSvDs4nf7iHk1XxJrKRU7FwkenDF+1yIdl+Ro+RmTSXLTmD2+j4aiobopw5OkJFU6jtQ
1AoJzVAOBpz+DJhlrk/GUeL3v/lEK0TrjggxsIzqoGzzoCITLMi1/EPoTAbKQUrcgDQP5XsG6aO3
h4L4D80YEg/KauClfRLmtlUHw/cAfYKXkAlI1RcbOSMQ0qJGer5zHNlyPunPxSSTCgCLHI+kWCMX
0BuIg3EmM9JWDR8AH36zOz0z/Uf+WtVyjEFtn/o2A4GQpQFdOrVuPCmBM+Mwx+1iL29EcbU4ee6n
2RhoubR0TKShEb26tRovpNlwjxei+GKWDXlrk2LMJ2Is+7u6kf19ozZFCqtOAHY5pCqhaZUEpcAu
hJAq2eCVhzzaFIw8Zqs/Z8GQMpjNakVelVqVf0QqoQZ6ro/0dPL+QU+Fes2Lpa3rcAHpGsxOTkoU
BvxVMBjR/bGUUrRL2fxIFtj03PzFcGgqMhuI71UzGrt4tlVG0ZyIAW+oBhkB7wQI5V5QM9CgiD8I
Dajm0lQYTOQh/CM1GXcKfoxTGpPSSkpn9dUwy9SVNDNakzTXAayvmuRMlNXwExCQ8K7x6XgOE9Z6
yBXKwU/L6pm9vI7aalSVM4RA+ZmZAVv6sJJnB9gRWEBpMPz7oRZrAlHS5r6O5+jQma32pU6UFhy8
NMW7ISzyr347N2eesvFtkEOclyKV/6NejtIuq5POnbMISWjgp+8Z8isqUbl6ECzaPbaY9LLhSs0g
vMySULNhG63hsQSb8pULJbFaTHP9QxJyHEdSpHyEGDvXZRSlbjmG6anQc3lv6ZO5mw2/26pG0Fck
9+Tpbg6i1pXlZZdbCo07pykyU6Oq1+A3xb2UqCzLUY0k2rbEUHua1Xn4Zk6q+r0baOYRtJp9H0rN
8qq0KtfqbGoEwOhwuKpEjs9pA3nSTpooPySiQQefJlQAizecSHuQxbE/KYyS6OqME4oVw6eTkXT9
8NxUaTTZYc9+gLb5bO5IJCDtJE0GWsPwT4QQXV/L7D+KG/Ugd4GGPgs67wZaR/g45xX71gHk6Skv
s3h087nQvClVxTtpHvOdxBb4ZwbpEBCJVRYeAJT5nA5C05HSkgC6lftGk21uLO2EGC9pR8Ndsh4J
RpYe0mbmrfBTrAosBKqv88w3gcx/CjOM3jIVV62QhE+JLKFej3zh3YybUXeHKSY9r4Wp9ZM3TOXF
Uprw61QVZeCUdTSeLDkUVXsQY2bRZgmHQwzhYAI3qelfE3kofkslFdxrZ9TTPSb7/g4uI2Ii01fH
R3Y0+r0QAMSiwRAuTRBCl3pj0teiohO21LIUxyuIj8GhbCoqN7jE0UMkh62ymxKcOGez5kP43ZwS
HZxTAZurs8upESJb8idxBOPLILTcBEJAakSFE9eMHWVQimE3F9L4COOre9XyTj6RDlq7QkCuQKgF
8ePIurfiJbZesEa1d3Wppe5gkSTUm6Rw2EVEy72vJvm+anzSXhI2YWwkFabVarAxRCIKuirRnKHz
E69Vi8rrSeOs7CLuZnDbwTzr6xl0i7zpDH0Y1+nkxx8+8XNMoJW0gTcOzCxzY/RRuqNGes2cKDBI
rUprvPFOrXfCxoRRpHpZN/lfxVEcVmXLuIqmZdAxK8qt4yQForySQeKaDg67CPh0mwZ3WtSLe8GI
wLtAEe22EeEvzwQ0Sm7bFv7XEhTMAQFW97WK48mFVhod4QEGFWUXxHS3zgEit4GvItNWeAZYzKef
gyZPs9uYufUzVSxh2yEDP/Ge+E/tLOfvRsJIQJyFeR0nk/4IQ0Vs+Xak/Uds5fJ73tfz1gTt/gj5
OFzTNvUlpiAS0lQlUoaaJZbXwVXaogAFbLSEe0iZNpqOzCNk52YCpciMUbeNx6YqkmJfTISixPPA
DskcxQIdEmlF6iodY6wsVVmGttQpwqsQ1tPIpqv2c4hoJtLkqu+mbZGkqelJogkTtpCC5Hkq5PBk
RGb40UMRo/dlTF2wahR2tbY1KSNNSCAlpNhEOQRV4gURJ+aiJBRrGcR35UCmzgRXT3yZ18nU5Vcf
Oh28eqPMM09H+tvYLI2Rto30MQZRrIUkrBpFG8peHspsGWLBKB05M1M6+lYpMs9ThVeL7j2ohWz5
JotmbMoOyCSoNGIFQ4UoIVVq3JTQQdI7+EiCHOp0y2b3RipiTJr1yyT1Ijpnv0Z6JtURyGb2U5Lh
mUqi+ey22lSzlTSEUOTDLYaXPw9IZeM0HnjbSWF8yg2WQC8iaH5xJgYDFQhxoyafZ2isiGToY4pK
o0DrBbRPTJtvyOhHpiVGS5OCPt+bSFVpc4/DB4jZnlglGP+AX0ujAoOG3WpL4BiTHIXHavAUyQeN
nXS5VG4rYme+0gI3twsNeHRTncwiynnxfeqEnP5iz2bRNXJIX24u+LX1tNgnuvGUtKH5weShBL7G
DxsUefaotHi56BBtWN6lzZRTM0WGIa/GiK1VKUeMyWbLf55bKwTsGwjakSF3MJIJ0wQgoEgIhTWL
X9wCfpsIxhaOWXQYlVZDOJKL+QlRlnKA3Tcf5oFIyIVsR4RrG3X8H6RoZpRAqEFP9OrktzEbfZ5b
uzZUzBFCAxTMjsce3YSuCUVMq5VNPEyozkgoYWRzzR+qDafkduUvQU/v1gaLFI2bQYqzR51Zsom+
34BBBXJ8HplPZhZAA0ytOU3xXiK+YV13SnUixSk098NUt9XKhzsWD3ZSw+hL7tQpD40SZL8RKadg
BsUl8+3F/qC8M5mbmLAT69Wkav21adGWd7CDyVj61jOb4StUqI0jBlq6ndKueashAtmVZsI1nOgB
rI25AEY4x1wOPyvscejzB10lp9rPc5GEU5r8Hy09blrnmCIUQe/vlAGIowXccVcT8FAys1Xiox4I
8V3S++Z9X4ANhlIWKVhDVPW9D8jQU1AJbuSo9L/l4Rw8qJku7eNRgooPAzxaRwUUeiPIyJsK2Rjb
Zezrr6no4xNmH4bFJZCfGRroeyJlhmdA8UyRKFBTa0OZlv+wArDdtgwtY6vVTCCBARqwKapBPWVk
uIDhkUERymaef8iqyshgTgLjWSW4tvMKq0tv+VAv2n9gsSSE4EhMSaBclC7Lv/+kQSG6fahh3T62
brnVTvquf6yOoWtg6E0tB/6yO6By+tTauf+70f7Z7XXROV4OibR/kSmzEUbmf3HIYTSgttf6OfVF
em/ie0/g641DXMpP/joGstJFtCUqmG0vmriyFaq6Vkpnda19oT0xHOd9dAwO6qnYTgdzE+7iIxuI
W3KsS0DWX4el30iviTB1vJMXTXE9mcAy1tK58Wbk4E7qhqecBCRbPPWe7CYrJb9xohed4n8OSHIM
nlEu6yV8BH42u+6MTOPaF1+p7fOnWC6nFZ7TkQpTJVpEHMrc/fMNvOit/nbQixmDyIMLE1w/k9Nx
aM1pW4+GT6FgrTsYXDc0UldPEJ+5gjpYtn57PpWUakwZjXMsFyHxgdI2Ufp7Run3QD6/9Jbw9udT
u+z+/31uChpzGDeYcC9FX4RMp8Rtwwt1ZiT7ixA4X8HUuvOf8neCv8T7dF8ckDLYy/TGij3hPjz/
h8Kz337DRbe8lWZryAPlnDEc1t+tf9Kb/ltI1m/tSh4U8Lr/OsWL90/MdTMtDJ3uhZC+y2GvJHaQ
qIZDKSR9qJHPaD9EbpMFVDl/vrrX3vxF1MeYSgOvfkmRmBKxbCnXz2I9LqVR2prEo2lhd/jzYa6/
hp+Oc/GA+kQY0QCRuIkylgwURBvtjjp5W7iRm65vyY2vvg6o9GkzL9mjl+PEMQylvpvl82Qojlr9
tIqdCYdpiLUbr9310/p0oIuxkJRPRgYS8Ny6tG6JrlxnjrxN960nebjdbgrUr96tT4e7mAyhgbLM
oTHPqZSIX2vDKJ6WJIzpf/JMfDrKxcNeQ/MjfUU5j4sjabijmLixRF75wqmwKv51ey4ed60Z/AKO
4lnqJCT2eb5QbCHhCdH6z0/d1eOw8i9kKgkHzsVx4P0SYD6o504tDzRG1wgdUd6YN2BjVx+2T0dZ
/v2n73UfKYE6aSQYIlWIje+h9kzayU7Tbxgxbx3mYqRRxTKwJEE+S9N9U1nHpPkQ8MKmlnFj/3F1
ef90Ohdvajz6iKp4pIVuh1HAzisEdFF8Cqb4oUwU7893CHvS5aRmWfoM0BfIP4kauDQ9UHg25ESa
5zAHyo0aglybjYiBl1pmlc/zGhTyupTpTVY4Bpj02Own9/1oEnU/nX2zWSd+cJqQr9iaEhys6aWG
KDcU5aoZYseaftSSsgcsA1ycBC6IxHnxUZI+pVrE++SaR0A04Tkst9aXKP1aCN+t+mWJE8qLaWeI
1J8SubfZbKMXXIeW6CB0sROEcHUTEyhPAnePXrdUn/QW3G1Cz7VMttn4ze8hs6LrEdmy6d2wscby
VIXh81QLD1klrdqR9QiwzErmV5Y4/EVUr/ggyJMUN9VUEIf0QywJ97yTdEZIFuLq3CCRXgrWUkDq
JLYyQIfZYBt1/krZZrPbfTVmH6fgmxp88bX4WyNH3lgGR9nXQ3ukHabFs8vgDOUq9qwxMZyBWkCr
XyRqWVDCB0njIjfme2Hhx2gJMLVVrdqEMv65FBVnJz2q8XPaT3Cmh3spCbk2yIzodQtdtdH1lkhe
42RkOopASsncWFeGcR+IvqP53D6At/eF/8Onl5qH/VoTJC9f/JXITMYmRmX3w5gAkA9y8uAnCKRm
wiFJhRF7A+NzdewG64S+wUYZV/1f9s5jS27t2rL/Un1owJtuBDzCpmEmbweDRoT3Hl//ZkhlyCzW
Zana1aAoDYpERgA4Z5+915pL/mFoFZw1rizxk2qaLyf+Kp1743OT8vHorzSfdSJbU0JserHGonQy
5i9K+sOSnoX42g1MRVp/KDoOxfXRTD+b7TdpmA9byg0X21unCE5WK5jZhRLQAclo/iNyHVz9nbgf
uyvVJ4YGyK20az5mlzZbYEQsLkdNFGAKFm0hHj/lneG3RXWq9SyIcz/XtyBpLtrjYLYHffa5Kc4s
fT7bL4ovsQl700lqRxs+Gc1+yZLYS6Rnq0XgQHDxWMZ8wxV92uVYE+F9GIXVZboU9DmBYr1jEgI/
DuTyCoS/Wj84yL1U0ldVUZ1k/SeJrSh26Jn0cqgmT4OQcDAtXZHO9Wp0VG8mh6ncnosWgxp4gLLe
w1qCnp38UyvRMXfVpTBN8FI5ieIkjzZ32t5HppKEvYr3FjTyoeZNoAHipxLK9RH/d974FDyRAOvd
ap4GPUKK6qrKXwyH35EfYcUXTPhMfaf6eZoBK1JMtN4KYvR2JiiZbD/C49LpniEqztS1+s93OIRQ
qgo6UTYewJ9fl+yEoyduZvluzE0cTo1QODVS7T84QT5KLB5F4y9X+bCP8kQVJWKne9nbNR/jieHu
ES8MMkq7kg/DSbR770+F6ke10b8vagBExQMvqiyIv360gZ1IbmvrHoMhYBXrsvsspgtPjFjFL6Xe
k9WzoS851FJJaomVkJcyxvPU/uEb/t3P8cu6/uHDg7TmsC2NT+V+EyXmEYQLS5dkeS7QC0Ou8FA3
upMV23+/nzz+1Z90ZP+u03/aTT7s+LHxaPLE1r0pklc1VdzuMeX6+0t8VI/96xuWOdpBbZLJnfn4
DStyDaF9K17SoA8KR3pDAMUs/qC6lau2zp9kMx8lV/++oY9jjyXC+AK7/OsNHYdmJGprekJ4CIKB
wN6D4a7+fKDt1B8Wu33So8L9kyv9N5UT5ztZBrrzMLp+BA4VujahsVXuraGE5dBx4jE/meufPP2/
vwr+DIJWFXzEH87mmdaITMugGUgGfc+cAOw1e6FL/ePv79hvKidNpZmGORqBIeXgr9+gmOjtrPTm
nbhONPIV6sdyll/VykI0Pf9RIvdYOz48gj9fzfogkcMv0Q3ymj71tuKqRyViTunjeDgI3uh14uFP
z8dvnngu9ziIPyrq/82YpY1IpxvNvE+yNLbHaqiyMyPT+A+H8N/dKTpEGIN1g0bKR7+Srnd5rE7G
XQF7fJw2oDG7UDJMkeFR/ec3CyPQg3QFW5US6NebVW3WJm2d/JyO0rles6dCEG15bEKNsIw/XOp3
pzeNRRLyGtLTB4Lt12vBb0TdI1vP1DK7Wz3Jr9hSjDdi7HDS6Sn360+rs/ybg/7PVzQ+PBzKro6D
IVrP1nMfWG/DuTpCdaYbq7+gP3GEo/xseDvGhHN7pkV2FI+kqrzM7WF4E73WXr7+6aD8u6eH7pgG
W+yxunxcXOCC5Shk1WeprO8EXb7qe/dHOMHvXoifr/HhQKEJY9dC6H7GQOWaHMa8yjNe9yNny/5W
cfwX/9TTeNy2j2/gzxf8cFuJV2DSJqvPDwp/jVW9CjiYhX/y0/3ulfjpKuaHWylnY972kvr8qKiL
+jSSlEri7d+/DL9/Qv/X/fm4DiN7gFilKc+qtznGcH58d8utPoDg4tnhuyve/nDB3xzH8Hdq5kPA
B6rq4wXFRI23PFHAdfy7zcZoyBU8pkdO5//hUr999n66lPzr25cme2lUs8pny29kAB9ButxOnnlo
buWdReYPX+Wfrvah5DM0AoOK6XG7vibiu2C9//2n+d0e8/P39rj8T00Akk/2jmTEZ+QHjEFSjhxf
M+NpxHT199f5CDf5VznA8igDJbQgv37cM6eUlMWNx258b4PVBQk3efJRsskoeiuSIynUvnrduGU4
r1V/firojGJmuf6Zyfmb8pZlAyrnY+18WEo/VJpr2pkbBT9zCjnUSJC6dcfYHtz4ClnsBbb6/0P3
69cLfnhgLMLG67mKn5ucQYHSQ77SrK9///X+ptqiQDAZUKgoR0Xr40aXismwqZ1+b7ZjG0gn6fBg
Lh77a3OEyGHLLrlB/xfk6A9LJC44XjoDJRaFkI5D48PDmYkA4ky+SgnNVTd+4qjYa0zYB90jRtMr
04hD/LcC4F9arxQvJD9Dkv3XJ///Quf/9tjU/s9gUDeryy/19591zo+/8G+ZsyL9Ays2G/KDqMu0
41E6/lvlLIuInE0oMLyFqskxj4fxv2NBDfEfoB1kE4YHQuH/qXDWrH8YPFXklSgEatLs/4+iL6mE
ftnlwKIooJ+B7ugkN8iPw8ivK05HuFKCDUQgYK+L4NSfYAee9ZgNtlafB2t9Ldc33KtXKN3AbJPU
F/rKN8fOJxLSX+2BQ/VY17Ze7q5Y++rWPU0jCDpdDsBaXzCxnjOxuYjacDtvDCb6w5C96VPjYEME
M5hflqm6xufWLlOR7o1xEKXirlIgNv6CZM9ct5ext17L4B3t0cm4vrfj6m6q5nYi9iKt8ORQ2sgs
sgYCoqbQQlWwFHJYlXJo8msz3qs+cdGehoVZhXCYA2XZA8OqeTU03xxGHy32bJAvHsh9j1tf6QzX
0jq3lU2nShem4IlHcrg3TX+VeOPaNqgmQHRy7JtLH6SKFIz0y8yiDatmDptuC1e0iqURJqG+Sq/d
NLwCELzu5Rl31wvNmrPaF2cx309aY0XCXEWp6bKKgHEcbHV9l0dugG5huLstnexV77XYAwN6aYxP
fOGHg1ojn94Tt9/8uOnsjVCv1sEq3eZnGkgMQ8aDuvZOWUgOIgUnqwZ7G701JDPQWJ+ErnzR4vWV
8/qnnYYcwqkDdvPnzzi47CDuYTMKnZsJPjeORqXiVs3oLhrtBkV2zLh1iLq3h8o87rOdCG7b6/aI
7X+TRqekbz3YXmuK9+XbiCHuBeG8PsgejEb/FBtkqSgFrSEx0HMhkL/BP6V/xS2iL1Zd23q6lugh
tzz1m2q5yuNwNYv0OpbihQg5umuL82X+ko2DHR9QHZ9NcTul2R51phimUelPFr/P30rVtEMRiypx
0HVnL+KKD9vEgpY74zQ4RBk6xmQ4VuqrSMSSaWcdln0dmbm56S5pH560lZ6QNl7Glrgh9xa5nSAd
9e40lPcE7/DiIy2IrBtdoTdFKN6LNn2TOgnqF4qli5R+UyyM4s2KxLmOxIt5RIduT4fveqJjg5uc
RS9wXJPMpx1/WnF+M35nHRF/PRkY8MhUDsIkFkAkoOT+VyX4UwFRZfsKc7WBntdVzpiIDmFpjCwe
EWltr/kSTcM0z49p/VmpxEjJ5ecB9f/SfbOU7oIaCFpmF829GO1d7Y2APi0hamIhSgQhMro4YkGJ
6pf6pcOGLoqVA4znID3OVYMZcMhYrcsyxueuMU7VIEeoig/rZtJoHoN4+yzyGG8+OkRbXp0EC8Qh
j9HYb/PZoKctvGtLe0gaW8eBvZtNKKPCuvOXSxqUi+grRuyZceOVkuBmmeRt8eBjvmXdcpWkPqzm
j6XeIy3luZCE4xRW6oYlfo4+YaavBprS+YgGvzsz+4WVsKRHSzpoD3iCelzWa6tst1Wdn8btMqF8
Hy7wHpgkpOB+aMaQtnbay88r/3sUaE0T7e6ax2JbvH3Cl4p7YVRsASrDVAPuBBIjHaYaOZCSuql1
GEKNYSXhKbiXmYQEZSvY5dw60mPNsyxH6rfjgBqcVRGE0Zxc9Lg4l1Nx7aTkbnVMAnp3Xd6Krser
kByFU7Yu523pTg9Bq3ZSMfqq59XIHanFYUxQpobi8iVZNsTO6oHQPq9Q6OfHpyRP3KSWWdv3133I
XyE+78YzfpZuqyKlksLBzJyY9bsWloDLSPCBO9WrYx+NLJ+PbvHBOpVG6dBEsPUhCTetibB+JdYF
iv5yW1GVktZFFOjz6raGcEaDczmvbtZOb2vxF6fw20qgBkOVzyb6XtGXZdg5WH1rJNSoz32hav1i
zXxplumdc4bu/wJWf72j6jDrs0EAJXCCZpNcgRhAfAY4s5uD0uLmkokXzwen145G9gjKiEp98HbT
couUkNghdqLk7THv4Hnmzi6J6TaAWRdbQXRN3mQoe7ZpJV62bh4rsLA5EPac7JOsTg6pgi7jIDtb
AVIexMd/KrQe+8zXvSnWfXR9fp1mAZpUqb/uz1LQiF8yFk0rsQVl97Y7+XtYF2xTjWRdOGS6bpvV
ZX+eIA7oh/KdIMvHpMrhzOTOBLmrrYLbiLRILcqbwVMrycuD7SjusSuohbeOnT3kSdTs7aWClLoe
jkOIQ+NQwUllEz3KSen0k+nluubdExDefuz4ZjGe4+NQJ5Eo7ZxjiVYzNTIrP+eoHfTF8OW488mY
fNtE6LOndk0uE7/H2e6rDSCbjrzM6qbFsVMKkzsOYa7BoQuafy1ooqHa01z7jDDsbWpD8S9z108p
eEYz4QZDvpSLoBCVYP+mEMeec9zY4sDIvk/76qyjFKbJkURZD+mk3Qvp87YZT4I+PJXendDsu2Xu
t9o4ZcIQmaN60S+FbN0YP1yzxwl21JxCng+il3pGbZ2ircJBL/7rcQCO45Brabe2eJkS9QT6zsml
U6L3QZsyz5+zSDCvWaM+G0X/2g15wBJhw214A1oXWqaHU9QW88VTVtkrZt3D0uSh+/fBn1HtoB3E
ZVOkvuQa6WKngxzE7f6WzNunqm9fB0G5NPK51oS7rKc3cUqR2UkHObQXPbtW1XRdDOnaiY1DuKqt
6d/6jfmX1HiaTHfRCBJtCxPtvcmLYPKF7w2THbCzU7TJlsff9PL80lHCp+MVmqE3CocpFU75akRW
qYZFtwVTY0Z7YkPjIzI1u5q8ou8gjYW+O8e6vR3TAB3zRasHDyDDgbOeN1Jf6b3Ce2W5e5d5S4pg
ZjLCnEFkchaX5CTHUEUNLCKSEGyeXetkJ0eabRZxUMm6D4Mnj+NABERhx69T2Dbahc3lLnvStJ75
w8Dqlpeaos6gfEPC6RAn9Ubm8jxdjEP3qRu/nknbstYADSQlCfOyEU3mDPizThLeOtPVV8U1oGas
DNVM0Z+k1s631KWzfKhMV9BZdOfAMoqo6LpQ+j6aC0uvYctSel/wnaesj2hrD8NX6HnP0mY9DVF8
mZTyyKDRboXciS81fzLxAeolSuXW11XPXJdQBLVo2L3Zh8gbA6TB7ryEPVwYDCoOs9EhVA4yPhID
MTgwabm5JJN2HbXurhbyE4LQEPka6m/lpUnb106SX02+gfI+jb09auC2OoXNk7XKYLSCes6x/MZZ
hTumILLoJtEjMuXYOBoC+L9IobZVcQP4ath4BR3R40d51yTWpy1SrkIyu1unuE3O4JU03mEbAhTr
0Hkdizoun15qSTqQEDsuWJ2N48PgOFGX62V3wNt2G2fzGh+nRPbNpPf14rywNZC9zDuGykcKsGeD
OXKIlXZm+ClcjKL0QaApS7b7z4+NsBlzr3NSpg2Cq8TGWSuEa10Id4viXibPGAaYgpVMmzwr1zyY
Md7+ft7T/Z4I+2WTvN1V+u29RPmfGoa3pcu7ov5I9x4prM4QWXkx1+K1+6Ssk5/E0FkgCz2ihcTa
U5rGVcyez1X7+kL7botpb4xtGjUXomGT5mU/xaFeoPePAMafkzo7j5oYueiGCYetbB0uiwiNOkt1
LBTYlrYjFKtkaW3duUPucC08HE2kOzxVuhYaL8IpLaRwadQgElxIVZ6eCm5a4NJp7ij57GjzDD2A
qMwDo7E7jflhNnMnUce7rV5MilJM745tvRBBeSMyOpSSCfld67f2vMEUmKowJfd4woYpnEZ3CvUY
psxBP4/67ll15QuDYZvTK4Tt4IyNqt4DLDfHmdl8vyl2x8O5Ans385elEVy9wsBUPOlPsEa2cT2V
x62pT3niY6lxrZ6K5JZvrCJzHMoXzWbqAU3husnAvNhllvVrDAu9taN2VIGwHCxp8swq80Uw8i1F
fvGpKbVoWOwEIBR2k7NxjbZQt97yYHYluWVRYS/bPK2L2WkLvI/BbprOY7Tyci6DfVvPscJW0Z1V
Jb2sW34x+fcXL5FHHpPR06zWy6faM+bMaxEbK+21Rthf4TqEhRJPt5GFS8ZXL9QGjOtSkAG862TX
pYFeKaf81IkFTvDjpNJs5ZR3AJokVOVBwdJU1O9zcVtwmmWu1ktP7ao91a30ZImGmyHAXrr4rprt
PeuM89JSQZwVleYO67TCVlxah3KRfE42X3b8QogBVtPySaH24V+UG5NEA4Fhi+O8SX3irb1iG7yt
QH19kByRMXqcKsgQcAJBQWr3V1TdrtiruOCwxiQQcJxqmTyoY54itOyrHUAr3OxzGlTxEAiVGPBp
cKX624G46xIb7aYGm1+fkbReY0knlUADGh/HZKony53hyS1WqNM1KoPcKwBJDT5Ki3wKyqMWTOwt
zdv3qRJcqxPdOeZoKCdu9nUw2LkQ7Rda5ohpArGBxSNmcaZ40g58jPfe3hTFM5rKxwDhj3adUyJJ
dQATJVAqLWgeJNpAbyWPEky4zrZsTs5sr0tNeZZFf6mh2QCanMByYWO2VlcuS1cKNFtSm5N51LN7
BD5lqn2btZHV1vK1l8wsz9J32/L3xnIM9WvDI1rsK5sUJmNnpdiOTYs1rOX55+etF3dwzDT1diJo
beE5i1cKgRKh93yTBfhMiXFbe+vykKKAWhlq/p9Lfmtfyn54adb6WRGXwJSGgBzuYPCT1QBz05LU
pHqTZavz7mA/Jmherip7bu4tPymzy7M+2+17hFRoTMK9qvnuo6T9ltdLIGvDnXUUjU56U7XiPm71
U7+ZT8WXTAxg+7HSuLuLWrwrz4nRnHGCni2xO0uEZQse7BYvFhRvGyWvvM2nLa0iiV5fqzaMEPNB
8zQRWmVWei7HRmpTQtFHMu0bSE07sLPpa0E3oKy82arsMX2NCHE9maZ1Zk59Xav8hpeCXanUliPG
idraPcy3e3qpPhlXoZWdkXCVivppSoagM9agIq+8+hLfq6x2DTgiw4U73YxfAX7MnZ9D6yr7qI3/
UotDUf7TZvGK3QmAW85iRqXmj+/jEq0kKeCDcbdwdkU1e5YF+WWpi0/F1r7J8JkLbgml7mK9Zobw
OmEjaFn2ucWvdSm9mGHSk4akCnwpmZ9NvD+weHRSF3ZKNipxLxU1mzOdOllBSjG+1oEILIIs8BN9
HLdXBpcjs2qr00UI1gK+zfJjV8tT/VqeFyU7F5pxwrCVjpE44qfW5DAX+lAZ46NE5EqDjTvtFL83
K57O/RbrivudxX9azjrqM8u4duSa0zpy54l1tGTfupaqHqXgrepTNG2bq1216z6MwcaPrI2RvJiR
uFSn9/ehGSI55Fhz6vryXC6pow7lsZXy84ANt/uyWtJpmcaTmSUnHOHoSY+PI3h56eI8xL/narPq
zhYOE3rg7Rry1h62WHSXTYaDOqjzAX+Mt+nqbTsC9zqKofC8U7/oShuWNNmEVQwBAYVJq4WdYR7G
LbVHVQljjzbnsYU4mDS04eI2bAchmNc9GCSyLIyee6zDfqLrAqDJJFp6aiJlNH36Upjuym4+WgfT
e/x3eSZyFXhumj/B5biblz6X7XltDg20LW1+w978vkW05NLQB42eqg457weta6KUX5jF6K754tj4
RWFhE+enmbvQCIQUKGYV3w3s3sJlBhA29rO3aiwruhnOReUDtA9mIea9fjDJ5mNvN/V24NGygTMG
xDJ2fBsWhaE+nQyrOucBofIQD7CKmvJZk09qrbgRdLtJCRcsWOZ55xVC5n7Dtk8aeoRt6N6trZ1J
vQth8KnKkaKv36c3P59LyviMBlRMHGNxEAHg+ZNfFs4jf2WcO08FQdXc46/6iL8mHL2lK8gWMU9i
vJzneghlSvV6v+Q7ZyQrv7ZqyZpvVOPb3pz6CrGsUiPBKF/xpmhC7CkySDUTNhzZB/WCJISgFdg8
h8xi+wMRWFkUoFjnliH3BH96VMB2tggHvSndru0PIjy7IUGkRyZLPME4UwN9RLFGTWwiWCr3HQi2
4C8duS6PIlWhXVJKLBaRCcJZwxHdHllQnukEPqO2fl3fC9AG+LL+avnmBcOriz5UeyFkxhiBHjNV
OGTyFpn37VhqT6srLd3ZvGdf4kE55GagfBt+8LIf25P0LU4t7924TttfzSfqAn13B/NhJrKbT51S
I3jjHLSd1lo7LatyalkakgfV49tWj7dUPapq+ZR+t+hkjoFOT0h0lrkKCDnyB9rGaco5vlwP/DUP
DYPX7a/MQR1RmC9LfRkWGhCd0wuxz/ELtxSPg/nXrsCtTEkNrq756X2yxuugNHcUHtedQ/+uMqlv
PtVN5tUc+rUrTSEa3eucoq+qTlPb3beRAKd2f67r9Tq3p81vEwnUn3oVhEMsZZeBHX45JHYjqhcl
3S+Tr+XjWyy0nyQVYzGIhJiNu/b52vGy9tSvWiC1HVRAw51okxhsnKP5zyV9yanidV/uXI6yXmwN
vqJ8W+YkHHc9HHFhwuvnDNWfEvY2GPq9wnw8HW+Ts7/3S/oITMhw/7OLLoJ5I3bsBu7xtul5uApf
5PJNtSCFit3VTc1vXXGWqzyiWnM3s/N7ffXmFqQGR/TRrbsHeIQoO7H3J12nL9QFmUSXQqrCupvC
wcIGBg6zOUw/yubK6TW0RCXsYyvcViEUf6SNAAH9GkPv2D8XjemAPHDaXLSV770m2Hd2Hzp03xXY
bmmy+oKv2RlNM+S0tqbcOp7QZR7toUmclYOMvp0NxVF6FJGUkMpVz4Zodinpl9wlu8UtPkmT5lu4
/zbzyosQxDj6Cs2DtP+6c48mNz7Sbeufy6MfDzomfdFlZdPLicSmyjOd79k8ueJC6uvI+gTNjUQ2
qe4j0rkeX86wLt422zTKC21xEIg7Mt0e4wiCTD0L0dJhPmTNWQXOu0wB1Dm9UGN4zULX4BBZkoDF
vPJbwZvpTK4cMPvEJv/ZLQ7aQaI1kuD85EjnZpbo9vYSKnkf5tNxedRLCkOXDRNk57QUTNsxGq3p
pprDnZ2jse7LzHGCWlZ8nhhe66zs1Vbj/FuCaq9CZVVCLFsHDgV5oDyDMvCzDRqmcF8zzZMLjrX0
oQFUJgOSJ16J6nN1iHBu8ndSYYnavDnJTXyip1lYgGeXU5tTC++Oxm4g9NcVmIrUzLyKqxevot2m
r0ONtpoD+WROdqdQwIle2aUOvD9886sjQSIhKAXSaeNK2ewa2s6kQwO6G7vp4BvUcAL1RZVTEfW1
p4ZtVT6LhAgwGPOTRvVRuTpVch8LGv8ofgqgImmtuW0qeGZdHIXvpddsxIEc1316LofiqVAlHijh
Yg54qpgqWfZUJP6n/XuVvxslozChQBBNiW3ekBuaZxUL6nsHBEihNXBK2XnyuLqkBXkj5nKrrIE1
8H3iTJpczlL9Oe0AG5bFUc9ZkkeI8DR0IgitfjdtnuVH5SSfkn6PWnMKe4G5DJ02cfL2svLZ7fxM
FAPzbDOLdEus45LsU3FSHbco6ovuW31a34VSdsuEc9CX7dgzBkxo2MQWGG9JuXSjcdnT9Lq7Qt+H
Ep5pcfdnpQlUNvHdmSVk9FV2TUQLDmdUVPKtXRk2qBG81xNVspBy/mhp+C6lZ7ELqjR/NXbCAVxk
WxXu8DVx5YQe6BAH6ma+WCsm7sxkPiBmAzkAsbMsp4ZZma4VTpIFvcveWqaucqBfwu+P/gaKNo8o
Ke8xe9w2JuKqwywr1PctmqbqlFxsDqYm6F2LYZXW0qCoDn0J5XoA9U4/IxfP8pMmiFHVvnXLt9ST
6QTIyuKyurrqTmdlPtZgHbTWsJVFPzLl0A42D5kDOMhZGMlNdPvtd6GffFQDflq6qlB6fH3BmpT2
zDo2aQMH5WdL/CdowUv/rp97GbigkNDdGZLpSiz4Je/t7of0PKTMKbIgT77T+9rTKbAaxVeR0xlV
5ylxHe6dL+Z4el97266aGtT58zzf4xFvexv7MxNMjCyT4c6suGlu+hNVcFJ/77vuvISfsjoP9EWn
QRj0qeZtVsNKR+ftIuaPPaS8qcl6m+3iyygkVys/WdYDs3LkyU1j3d2XSKOBXZ8sNglLgRcjfq0r
xRsg+EqSuwLw7aTUMzvdTWkp6Wl1yZblPE7laSzoXdLYeoTR5QaL3Q+IK46w6ZS4j6KEu02hurqj
WAcjwKKWMjYvGT/JVdgc3s0i3ATWxgycqF0HtB+DtMEirulB2WlBTYtWF9ZAULpgm8ojhv+D4uqC
GDQY9ZeMMD/88UkcwqnBk++ubAcNBZx5MrSeGZARzcgxlTEQxCnUNtCisulL9qAozvxo2u3PTWwF
Wz3bcYlVTGfSsMC3MeiTTxE2cg4YL9BAndyELivw6i3HaoVLpyQurhYHkAsjocqxmLdsdPOHjRkm
95vDUcPMK67ZIBM2qUO7qMwkMuYC8V8WJyR66AcaulXWBu/ZJ5bgp+TLJ3Xc3DqH/2ya3owdvMgK
W74L8ve54AcvmjCevijqcyZKwfbgb2u8V4v+og7zC/P4YK/pKMvCk3+vCWhmy6qpnQtBuh8fyNiO
g65YBTq92oVJge4MokplERlazpxVZeBRHJZhOKx646ciHewwXh19zsN8Vc+7EYgZuR3qGGlFHBX1
yOs3msJ5B9iiVQptPzvvEBHwS9SVoCECJ+9fhG+E8QwvE8olfZWf1hkv5TTeRuAyu/WkpFBsaCVw
4Fa21hP0xI/FsJf0QyT4lSGFSTzZqpUcNeaFk/GYbMvnxdgvxthcu9m6xhQtu9tDb+jMc15/rvfc
n5ECGB5rM+GdI2WQ7J/fRdIVmVwfCyl59H1CBa86UPyDAipAxymyQ0E+LZ0WjYMPU+2otxki15Ol
zp/akxjq/EP0v3xBlf2BY1CNfmB39u4F4G0g/gCevnF+0dxxe+NpKNcbsYo3qPZyc81T+bJwjFsY
gTdPTeKiPnUsYbQ17atEVVkBJKKp18yqVymLp+YtHf2EwiLD5rJlwbqKflUnPvFnGIWSY0TlQ+d6
ChrVYvhCkUSvylI3X41htG9MuDQHDxBbpVPl2Pcb0W+lzK+UldWZ0YfQu5lUEqMz6sClnTJRTlMv
nHlUtpGTK6DauOdNXu6p9iwJ80nYtadqap5XfXoW5u7ZCsjKYZh+T6r9NVdwLtW6/+O7YQi8KEAs
Gn/w9ctj2PdoTTLOcP7HZEfVEjjgF5GGZM3+8UkKzP01lU6Plvk85q4hsp8T45HJ2tGWnpMf+/Ux
ZKMg2K8zf6b+9UnolbCm0dU7w9B4baJ5y/HdlNsTmbic6mbDdOpssi1zfnqcf2Fxs4xtbj9zH+aD
eQeHdur05lwH8d3aFRsKmhY/tYr5ZHTi05AsjCbItyzfTGmmllFuY6pezVa87LY2L1fDhZKTk3fH
ADIHmHFMuioaCJHPj0L8bWeLrrPaezdBXyyBJJHjlLy2MhO2nTnZDuRfmf1ssed8uDYUBJkp3oxr
rI9Pi/wy2yhTaprolZR5psbglmZa7QtWGWjyO/w+R9yTaAb2YKrriRHbOd6NM5yMWQpz9v+8W48r
+DWdrqZgt6iA8lexmlnoGZEQ1x7ET9bNYMS4M2KcLAmg+eIZZGFKQ+kRNYVqz3jctKN+YWLodX7T
sDHZqjLeaf4cwfKBky9cEWZ+zzhihRuz5JAyeidhCNEwfn3vnKHVz5JGRkfa3qbdl5aVo56lck6R
fxRmC6pQOpUc33jdzn0ynxrq4hQAiSEJ59g4WhTlhTn+F1Hnsdw21rXrK0IVcpgCIECCmRJFyhOU
LFnIOePq/4ddX50zsMvt7rYlEtx7rTd6zxROS83hja7xjoEauUrmZbnd8aKxNl+RNrVEh1mg4BlU
0/hloqsuhF2nEO1dsX7Id8Ea78lNDaCOdgU3idLKu5abJC68PGZnWrmOGnLJxMb7w1KNVsognJS8
qnilAGswd1XT7dBPu7P4GGQ+P33rQyAQSLqoBLlEpS+nut927VbOT6oFdxmxdOb6DkNDD1exZsfF
3NCXQPA1WG1tHWdWvnX+qeOvke4UGlc2WrxPYK5JYAbBJ3APkkDKe7sSeDfr+SMXq0dWaI9lP6nD
fSqa+0ICeRmRk1J0XnoctmJi+Gm0wLhuhbTZGBfeciJcGtEmdSUoKynQGYSyTt2lTngb8NrqgOiE
eKhy7qS0jEeEL4XjxEfWuJSmcWnkr7ZSL1orYs7TvK0ItNAEcqwE6bV4Qw3qIxr3jVzwqUS2Mm2T
ECot+6IA91MpvmyRuUkkcLsyFY6+FHakTBY+5PQuDOcL3Mx+lParFp/nKjtpaEdKa78k0T55KGOy
W7RkS0KlFugyzHUIdlRPbt7k/2/qTQ9Vm8E+dpsISKIq93mlOCHPBvknHrkt3vqKTw90lGZiGvtN
Uvjigv2XGJS263xq6VKVMPVl5QDqfMphiQV1oI2zep8uJbnJMRGLWmCtc0ACTxCGCilLAvFc5Aoj
OVh26UjmcAw83kDenc511O40nTI38Ye2902vlAhHz70h7WpvjUjvMPpTB9fRkBdadpLT+UMlv8dt
c5dX6R6HcjDXmUM4HV8WkaW8OvMKMNnus3ufPy3W/gxB14jy213G7lIRhrAUCWUFyTEBMczGm/Ez
TGSdmRKlFgbaBPNc+mzcflTW/hiWfsxALsIfFTqaNUQYoayw08Z2h0VRAQJpfVT4qHIWN8X0oBXk
tJR0oxS7cJ3IShQ81EIEGjoRWzBTzaDm7n4+h/IStO4Hbj8g7sI2Yz2YCJqSsdqG6hpU0hQsfRZc
a1OAloCUhJNH2b1foto2TzMrtMzSDCLvkcmyGdh0tVh2Vb111CXdly1JUJxiZWOXnC9SYDHU5ERn
b/NjnNZueCuH+oxk6vQzyXfjQqwZEIqnFrU/D7lPhx2Rf2zIJGEa5ddUrBwdnUfLBce0Gr2qovaa
VHkFAxxeReo8pg2eUEhADWtsfO4gibuBPVWLeJEYsmdgcWUMejg5ouQJ+RfC7A3Qygk1pCnMQeoA
GJVGR5hNUIykNwMs+r7Vg+uNXpxC1Vo5ANl4yVf1nPo/L1/xT3w0dgNpMxUCRtPvu9GP+OiHiaee
IIjxKKu7V797stkzS9Wz3WyvHVqB2BcOe42kLprM2mCOoQ8W9zXHvUjtkUOZTcFN/ydVonElH5t9
zuKaqCZqAZA9doUlRXZ4kJhF1SunqtDDCyzJvvjQi/xiQD6ayK2yMLvW9bylOM6ObnISbrqPaYPJ
+kCi7aGU4oPRhvvVVTUsr+l0j/RoF0nbrnikxFCBIVrAGVYhE9AjbBYonOTjOejDrvkFuEjJbOSv
N4XG71Ymq2ZTHha6hsZbU5Rv86q/yXP+zlFuNfqjaLQgWmQnRMoDGE6glupo8xwYI5IxNKIqGlEz
XnaK9mvkMwaCq9adeaY1vOCQXxHvMfz4S6mVMUNZr2FX3FTd7weFvUsPeQdwcx2cWSbPNCHH80xS
KttxsdGmijav7mqV6g3qu5vstcD6F2UcpyoLmTQLmwxuDvJYqBjZFK72hnmSTkpBHTegMemL02c/
7zZ68U/OtP2IylKbjHM9WIc1+c6njeC+Eq3nQ2TdZqE7PFRES7Nt0fEwYcElI5T2FI63DZtPIoHN
6qhc9dybYDqmpxBZPjD91uqa7cp8Or9M9Iu2nRlFE8nrgOn5rBmUgYqg0JJvaIs/VmjglN7X4WPz
Gn1Lb3qK05TJLt5GTl6MoG8d5NtVX2jhQNdkSOAMkStp9YG4wwN/mB1H0V1sxLuJ/1Ff5+Okqkdp
0Y+m9CooKZwiUu1oV/4OOLulgYRGsbmVSnw1fxY+baWAagEoTxYkl15Hu8fUbTGM8c5UA7dAtM0V
fXu5aKUQXB4CW1QEmKgd9TfxBT85OY0TR7Z9qQW+qostH726FwLdPmStK3aWl87RLjORriq76J2A
StMnYeAq6iMSWsyTUVkFE9rj5pCo0wPR74NwvEdf/4uqERc5x8jmVInDSU6jkzJD2SnKQfdGUfGc
YVcKaOiUnGfooYS84rqO0ISYLYI0J8HY6oTwQOZm8WaJRno61VOaSWdyCy9LmlxRtx7C9Jw26nUq
280UISjwhEs7Nb7MiZ0LbH5ywaBOVUYcyMCRcyTuYjZP8/by07dohMLdir5SqhWmMuFgSbIXJ4KP
bG+/CtkeB018z6TeNvrCsfR52635ljQ+n9oHzjgWczB1AkomcTOKH7ryVI/VFuyYtL6Z7FlZVPzw
rlHTjWfGTZoJyh1/2pyBG29MpIPRhzGDkwBuoJ7IR4VjcXLytt/Jo+oazFFJutPE4p4C3osKXhAU
SmthUJ61UKwYvYn9QbHIiR77t+xDYz7Mjb/Ixz5Kw/rI4uWMmGiEtdQOQh+75h/qqFLfAgHKM+qR
ZHILIKfH1ycxTbncotNvvNESVCsENc7VzpgqREjtbtpLkb5b6G9qYWKbYXImyouGB1HehniygP3M
q6hZl5/uUXdqkDuFqNyz4ZeDb29QbSR2N0OmU8fVysaHpPc0YdqSVespNQQ7oRIT1nVkqNTB7Ls0
P45CcRoRu9ymeTqIWflWj4YLHY0eRntvPtanKiZ7EQZQyub93It70w/N+NgWxDRgQVTV6RCLp1H4
6mmyGitilXTjXGQpSrP8pJjpkRxHZ311Urqkg+7DNAvO5NOh87trmrVX5uKoZBRcFb0v59K5Q2em
BFWV72dl3ZeVTlnDJ+uD3+T1gY2ME2gn9OUhfmunEnYwDvAjelVvPKQVv+9u3BosBIX1IcyoTMU1
QIgT+J5cZ1uTy8rqR1frK8/UvW6tqWjRfMUV6wGTTOtVpFibyO8TxA96obuWetdD6PZ23uWeMLLx
5aoHIeEtcejODXVUSEF10cukEULCiSuqlkqUeuRNSGa826e7ZF28lMFO9aXvqWRByt9C2kND1JzF
AHw+xA4Tp2fMaDfm7JQJ9UlADTP664wLoBpYu1pfI/ojdKooe5M6/Z2yJ+TCkcdNOdrKJ7iuHhBD
aIcddxV5JBmN8W3pWVGEbJL90emvVZmdC5f0miAUGQBXwDo7D/qq9d6ARHHuDGIcqHITvBayhrl/
YZQRqd9Ux5emgxviIFwSgR0sVC4Ceq1VVM/dQzDAwZZxR1KqzVL3smVsQQerLKZfvduumAted8tr
3XrBayjAsrKlBAgVjE1Vr4UL4XPxC6PxU0P3Ilnm5iPj+ECK7EE/MdyjHayGzdCjq9O1XWS8Rjtb
nyyH9Fk1pDfnQLzDEB2yFJo0dGRC+f53j43Qf697bP+RHjpBvVLS8xb1+lEdvoqx//CKD63gIDXH
YEjlIKq0IIwdfcnfyyF97/X+zWJ0JL+9vR49RMlbrZ+3BtVCZm35CYaMxhO/Vv5kCGMouU55TYEr
7xJ5d4RGpNQzSWLurRZ5MG4zi1dVQeuvw+qetW1vlOdwzi5qZl7aYrh6qaf8ZVG/0jKhJ8cm+84U
0a+cXUQANBgavq+TCN+ehwNrCY9ENpI+6UReeReNHsIZsuphfYZsT60oH3J/C9T4AW5zr+LmMs5o
15cbl/GSb6We5yziuZvws+LtcN1pvq2XcYmha+b/3iXqZZTcg8E8x12+SckgijbxTmssD5kNex4Q
xohxh6LAUV8JnM/cZARSQLwchxELRs8YRViHiqytBdUY+p1Rrztc07uVLXfaDGVN6Fp7ydvyMpvy
dkI/200GyTBoM3syUdJ9VcfMquWhebyWxHoR/W7LMSLm20xCD3vJU8XvmZZQCmgSKrsyCz40t63/
GIdIqT2kL3oxI7Wetj0UeuuawICw2fuJVUD09r2rqCGpwPGNJrJrWplHWc/3huk3XYuvR97ktXUi
VzEtj1JWHi1kDqQNb0jrDCQpP3Rsgh2FXAQzbka0qnylgXAQDgZ6utagf1Owp9AMckXYrbVtlUDu
47eUUhCZDEF8qN1K9WCoc6rYFA1ZTYO8eWih0VYdnVhZ/agNClyKWwCGV3PHapD647Ah2XdvZfNX
SYrNdUpNt56VX3FuJSqZzNtKUrQSl6d+yd7KWdECFW1qo3X6RSKutyHWstf9LI7/vOZ+sUViR/qU
Yy4ONwt9bqVSYNypfLWtv7r1OMwFJcfqR81vx3CwZWtINvOcMn6kMUQNa7xJHGHT2GL6UxN/3bP4
IJLzuSElFQUvpvD5PZ73FMI4pMfCo3yL7Y/Q83qEFJ+8x+rO4J4v0MVmRLs0PDzKTrmN9SNvtn10
m5wlyJZzTPVTZofU5hAXm9h0wzfHPnLjp9G4qX4Q9y1oRN0Hw+zW3bbRuf3ILAkva+6l8Y3ZlY4x
VVmtg1XQbz5CP3Yd6S7RSYwWxPMh6Urf6nLOjRR8cIHI0gtHr1TsKTQG5iHsJE2EtjJUwrUy6gPV
ApswIkad4J8hauK9uu7yTgIaH8SPJa//jWvqobDdxswueZrQvgYotnkpCESUOvxNsVXp3DbcO3Lf
bpqp4DTje67SyzqRW5UWxOITPnyQERWIa7K3lvx7DFe/VwaC+cUokFJUclFc+FKRZXyNqujEPe8P
z0+NrHUcQKDN8DGq0V9yWWunYbZUDeTCfbZwnZWE0m67djopNJrpBjUHEOA2VWsR3zu9houCEGC6
95p6zPWRwuGyekrFGY0KtZCJ9BjmkZ53KnQL2ppMDRmOmWlfUVU8W9y0GgH2aH6JUM5WlC5r1X5M
TXfE0EZmkeqRobOr035wRj0ljRypNzUNXoNGb32aXIqx0ZpbXSJBHCXCv+YV9Cxg8ZgEXqZwMk5t
tmxqXbYNwXrHqFWGuK1WD7WAID8kNLOa9dGAPAyPXvpVyCHCnBHnIKIvgcmIwzkmV99yhLdKZNST
DIECUrlhucnBsdpc/hj68NmWX/3YnsooPsvRv2VdNhRf5JQ7puLHPMhfhdCFJ7VVNbdXVpcUdu60
CaWWrvE0E7dUsDGLPVznAFdMqdWQmnQzQnXjXVvF8laIhYwPftTseeiftD8EDMu3XiGDCTonF29U
dFxUZDCVooE7aO1F4ZQeLROKmLfMkCP6RUO6BGbhs60QqrbFJuW8ZpykXC43jD3uwsxkBXvJNSeL
4OURhVSMNCFjbF6mKKiN1S+0GIivdtaFC1kV07+jmJFhLqI2WXWwZOtStP0hj8sr+ew+8ah31ahf
1di/Ur9XOm1Xz/BREhBHVnxi1Rin9oNKw3PToMrINUA4gjAm41rKJMQPpXyuw9SWTXPfrm0QE9xT
dZZTKpani9a3NQrlg5TrmsdG148xHU97g5fFqWEs/2sWLRpbzgg+ExMAC6i2148lJ8JG659aO51h
uIQh20eTXBOtJUGXavtm7EmlEEpCg0UvD0m++p7n4g591z/VP72KvmVePF0lQV6KbnnS/8oG4dtr
fR2bkhgurH7OYPL+dlrE/CJFtp5PodPofeNIXewOnXJaKgrSivQ9RPau8fFLlOWmlLRB1D9DvGKI
KhtaP7us2MyrcZ7yzNUt/SDjrLLqIXEU0cT9AbE4rK3XkK00AI8irE63gvZXW0k+RhFndOlRoPWU
Z83JjS1J2Y85HonB6jVKpiJiMGuIsm28eKMMQDYuNSWjq4Wrw2jGK7lot1maiaxFBmIZcCe5Z6YT
6c0hbilQPfC0Xrkp0S1qv6X2fTSDNPQFHjc+YzH60l45WFX0zSSBuW6dHpOIpy5jzESVouXrrrIm
BM2ZLXGb4iopl7c55P0YPTTQ22rI7JnJQYCu0Gg7FWdWcQJY1Z4K2kGp70bGcVroFZLzaicAt0bE
rbURGHnCiGznVvqK0kLTDC8+ClZAGw7AX3+PgFEaRTlRc7TrI1Qz5oS+apHo4nvxYJYhbNk8npL5
t1HEGIIKrnPun8pcRhs1S+yR/baayKRTPvrXMW0IjlWCDHWNR1fNZqb9NV4ehfq5Gnr/GOV0G8Zy
fC/1oj0MaQjxHtbGXiwkxaF3gTpMdJGn0QxxTgzGBfb62lFO87kS5YifCzWt0tZjkE8GYvm+Qpzb
Ck2QIIcLRnk8q3UB+JR0+D6X0u3Kn7CqnL5lWL0JEAxNdcF19FVkqlPWn6byKaJ1Ry7bzyeQO9fE
taJAAdLiw51PEj1KOISTFBJjwLsXwvLIv/kEHwiT9nE/yFmyvrX6IPi8t5teHixHhMhQijs9SQ9R
K5yyUxcPGoFU7DXdlXX0PRGXxoyYUPtoVJs17J6h8ZTnZKOG8UkTePqhelZnFKJ/9chozFe6RAC2
Pf8F1oC1O0lWD1wg5YiapuXdopHTbEeO7IjZDgGw4Y/zW7H8mfk8CPaybPjcKqVHiUD+ag0FvXQx
urSlQ7g2Kj0mLGRAt/5Z3UzW+j1dsOuu+Sf+k5EqUdhA+uNdBVu4lG/p58rLxhdIx7z6o/Dgdr68
vtc5daFEH5JsV+fvY71TyzczfpNEqqebS5rlbq7p/C0i7k2Xrl5C8qJ5QsvMe+fVy6UZDq2xFcCY
lX+LpVPWy0EnrOK0WUCyoQCGiYIWKz60S/HFi23X+qEN7VcaIJ2W3PHErbfPKedcIxaY/UXlD6nI
dJc6AcsQ+E6E5znDkM0c5moShbx6VPgyEaf3RBBxIuqG4iKSVpRbj2pwuZTat6Yc5tWjdavAddIA
9WidFVQwX5BPnbOQvCV0yVuy/InlIbfnliNfz/1uuOch0zVBeDaCqgnWaLYl+dA0dP3ILD47WZVG
J9KbNkgElCONEmg9O9CvpN9XlMez/E9IOKKXMiuvVlRvBRD8O4eMeelyhNp5xTrQ2UbB0mJofCdr
gc59KQlRpAPMGXsZDcRIptBaRG9FW93T2MwwknI/0XJjq6RP2EXFx1ow0HhWvNBkonKQPPNpwhuD
dCqsil06LPg1cyCXUCH1Xm2/uDIKT4JubYCVcVa4ZTFeid/PN5OW/LNEu8n8nMQi6lBCF7rbCVnf
r2ZQ3NqIV5CeBdQBfBFY2Bg6uTiw9epIGtadhAAhdmbTzxBJFCz1+ILdbnKfEKR7gCP6YjDtNpiW
UhdcYKTdSd3Ah9fUxRObKfkikeKvrUnbo8BRDZdjrjThhF0MvivuSkxWOFQNJxQ/hfnUu5Zxn7pD
x/lokuZp0yVtlpt23kvLCVPyUmxqstUwG2veGG8M2SGEX0WTVxl2rjIFKkWIrR+3I02zI+J9Er09
rWwhi6zltC4Ql4Ua+kXNJxqpcsGItrT5fU0AK3LMKIYUwQozs9XdgPZj6FWgQ7jmtV0Q7E0WlUvd
Js1jBPj1jPSWYh0nG2uJx1zdlIuKYYmmJ4l/UKUqvUdmdM3McOHqhEarF5aAse3bixkOBRJotB71
6UVESOKlTEdO0n2E+UPely9HmbyfNLfIXTQxpvY5KfuE9jHxbyKgyoSMajDWoI/jc+1N0yacryOK
9BU2iAqE1Z8wmhqBCllaPPLwLtY/0nNJ6epO7pNKp/RAIGuEdo/jbqhG8dxz5hT8ezMyaPNqCLIk
k5Qekw4Rf1hkewkyeSFF82MpokeUwMYtqHoBliO1CdJWONONJrt9LrzqE4QtOnyoxuQuRlJ0HIf0
VKak4VKbxqDhNHlqbrOe+qKONiymeiCdDCzYwv27KYcGVTwJiajH5aDMACuWlP0kJmLUURbhIskr
7HeLiJv5+alowAQGpmZVVpgGtD6zc3JUv9hYxXtE8Lj0JY3fmWDH8WTD2vKlaGhrFDSO/NrPSncM
3UaWbJUxHIee8ZmKX6/Uzi/U1sijC/WShbcU/bv6J06xHHjlmWk3il09tIt3xKoyH6TxuNS2wXlx
QdLSAoGXB+2197lqwRJGSQNn1aqJZ8bML8rPDQo95urQVEnziBpsM9YivkUqzXfyIASRMW6lnJ0n
bJQpCOEMyE/GbSOlJjxerj3UZj2KWV65wlDia8+Sx/yjGwvfnyIzuiS8t4oslFuzUFrsSEVor0Pt
y3FxWGms2PRUHYdJHu3bmhaOhROYpi0uq8FZaz3eWgpoA2tIdQij3NF7hH7hzFqlkxVKtBGRI+Lq
HjNDTA4pPTiwIsIfpdbE3xR7/vCaeOp/6jjKN53uLL6f4sS/kKjDmcW91H2GwgElWW15PQYq3h/z
HX+QzQcNgycIyXlcLlkaGPlXxXKFhtIW8pvWHyuIsRHVS+uF4YXcXMcozl13EojP0KpjA4SQIpdW
1HZLUA8A2+KiWkl4oNWZoo9XFKNl7Sgg24sk5OFXKHKawtpjjcYMyScNF9gcVZI9njhqF4nZeLss
7xKKI8Gt0qOcBDyRorJXDPZ1jHUDqKJ6HMP9+N8T1W2IbBjYYiRcfOVJGLuzVU9QJfCxNBqy8ZgL
hHbup9okvYsDgGMnxU+rq8AzgUsN7ZxRvhM3OpShwcWU1L9TKO5g0ypiFTKTXVkpqZZIl8S29HRb
1Nbq8HbvUrH6LdX8TQm/41eryJSUTq9OwSsfGMqdZMM6+Zzrzo3Klm9ltPIHk/QjT6jVXJpmeYvG
hDN07b8tWHqgEmoQdT4SlLzpu7ap+00dK5iwqc62+3kFk6JIxESPmMfNX5mPlejyTY4GKnPTG9gV
fzLdHoSLVtnqpjbaX5qUkjv3VcgmFPRvi+gZqy2JTvW9PI1jjXI5tZM/4zN/6tdo2z8GcgacQvIa
zOR35TDdZlI1vITi8dEO1y0RKfN7MlRoVari2KR4ONNK04MGLTIRiHupz2MUuC9cd5EOVVHl7pD8
hHNb+QUuQhypJa0LjRjverGll9Ka2lucNPc6lTjMkqKl1roCEaD4UUsJgZbi8W/6V0g4H0Oj2JJI
5VfZ7BaG4fa9gwU7mpdNar18vqldDWjsjO+530taYGpvhrG10nwz6oljwI7TBMmqF4b/9BRRiWa3
OlWA/eQkM8tWR80R7sFeokWs/MrE7EaQyBFhcm7nw0B2DyCcncs4/mc+k4EhTwRg/4hwSSK0iYiF
WUeDWpt/BdpER0WhXKh7UoyWO0pY78KSUOyZig+o6sEkC4PuL+y4oGy+Lr10AMOrXiynripDxqPK
myoKvdQEG83i3xDkOgvoZIqzP41+kUHalJ0kf1kzrJIu+lpqueNQzLsMQIPqS7cdT9ag7vIWbIl3
WOQebuOgXL6n5IIIhdQPbp/loFSYiJEg8PXA90dHdl0sr73djh1PBe02lFii59pqwL1jfja6U65u
u3jb4yMQX1kcqeRgtswbAlXOSfKt4JvRlUsrn4fxai9zTfR1yGT7tchvdfbshnPfPqTsmfP/D8O7
bv4qfWcrSLrz8UOiEEePqY2SPXDRejrNlqc8muo+yA8V3JQIQcHJUXhPP8V4NEtKwCgwc4rMNYgd
Ui5y8RULe2NGa8WP8aVqYD3VEsvWy5s4XnPjvcUtkFerZyI+ZRTv6gMWEX19MmkLqZegWcXmGg6s
lqjmqw0VsiZmItiAeNtUXoccQXh1QcnHOAb0QMaDbh21Ib/Xr3gBTcMZO6em8KiovyLtTefLlN/K
5L0m0ij+Q6zeTJtLcorUxwLriI5wzK6rTPPSCTZHHHZis5XWo7FsWtlP5yMQYJoHcXUiPjeHch48
wpnqUnKW8DZF/+R0Pz/k9CNZfWw647AN6cuKrd+YNMIWVLT6KoVPgcc77PCPdzeaXujsPff1lq8k
ZXJTsRYIvBU1b0KkNC5Nt50zNEzq5KW/YqPOIQ43je86uyb5RUOk/hq3UhyKxW0IP1Cd21haZ3JU
EGRPxyhS2Eu+Vz5FUiZTfZ6v7cuTRwy6Xvb8faI2XJfEehZghXrmS33DhZj6lMYFdGAqdvxAOyMx
aW3k+CTI95EnozPZRoAfyVFYXHkawQP5FIb5p8bRGFrz3yqMRX+ta2Mjz9lWYTZHNIYNrRfRNP5G
XYj+BM8zwxiXwKYzPnTItOXC3rub6sZte9XhVMDXca+QJochTX78ByGLwpi0G2n9O7zod00gGRch
cTKS+M4AHht2p/xExXGoGn+UKdVt0DZWPD14wz0jocx4uIqY/ImV0MCBFrdi/UtpwSp+Tau34+HD
WP/GHPjpe7v8HbWgkh/D8kyWYMAxL8BHcb+LxrYSJ1uBm54mf8oo+VwQznyW6nHWj4ID76y09Eei
cXRqsirStxjPDUaRwTX1Z6z8k62Duj6TBmPh8P6KaC9IJdpVrBzzIRWvYfI3wpnQb+Tay6Yrs6MJ
8//OpqKbrjjTzGogU+on5hU9NtxYNPIzyNdJKErzWKUEm0s57nVLeERd9LrnX79vxcqtKmneQwOt
HqdkH1GsePrvp3oY//ercEISaIXDz9itmPFSveMkQck4pB9hkuF6VNdx045Dt6nXubQXU4pPkSUx
jxsvS0es6G4eD1ddW6YfqdKv6wum6kphD8fGsJlnNOfNXYzDUMu0S2+abjq5zTnCZNnwPjjSXt3E
D8QR842xEd2IKHjCR0W07F9mUQqwABEzWuWC7N5lHpvn9In81VvrjZBs5/qxho6o8lgExizhdUB1
v5vNa5s/s+GI92UZdlP4z0RypiGBsSkh/WNyzaqjV1Wi20mj38pFu+0HreVSVROnzIXDjH74wxi4
Z2mFLJFLyI8+ge5TqjA9sKjG51Ar77NZiPdSO860Xhs34tbUtjukwvTWQ92bY74b6yBZ3useDaF8
llL4v88aPaUibYROP0dHo6Y7br2FpLGG4W+7kNzU/w7DSEL+XtQeAxehVPPiL38TBNZC8YoQeI7m
e2bkkFJ3Y/htMW/mVbxTpLtiYLjvf3jSBQbBnrtmIE6MSoijrOHJal5AwG+RVJw8Xw1BvjkseZEg
bypuULcVtAkAeazdUoBBFn/cjQTaUKtMppJZ/utf6VdUNuoIUIc7gi0iS04KXaWABjgBG6v4VqpU
CwRlKhyjVYRtmmH5jhvZ5IMN5bSsq+Sss7ls0IbX5/9+qq2mPreKjm6yg2tqrWhP0tl4hiWsHaua
OjdBQd+o66lUUhwPdTodW4ICKjxnsZImp/9+FWbNWafddrMKZX8d8bciEFubrziE/4ktdkw5GW61
hUdGIgLKeL6cmRXqA2hnpDcTid+bRgAWzjS200XZp1KuXyW1mO9q+Ggk1fywKLFlEyU4Z5YGG0m+
CBgCpLlqht9L2nBYm5r7HbTUGGoKCqxZvozwiRRFR+DV3BO0dQMkdsTapCE+hJhDqgCUA6AcQown
HVXU6FWEsVSw7uhfVUdLT6VKxbGigIbRknEqBvZHk/tiiaedqoZARaoYvzXCIGwQr0AmhJa+GxsE
znpo6nuc0N+TmSHG/f8/ZYSVJccZdeFkFQwv1coVKbwmuHKJWYUxQBU3TZ31SxRbOnn4OAnLVjko
6HfnPJT2GsXCTCVZQrwK1nqOsy7RrHMWDuFZQLsWVmQO4MkqDv3rp0JJyfYfPKM38NaoLTHtWsOS
WXGi1fpwLU2OBHq6HhgRib0aOHzYWZVUa2/ZIIWuOHVAGysRsdEwM6oAqieUFR+AUr+lDLFzmhqD
r5X0Y7a5RKt9+8pQciTWZNeotPQ6MESPZfvSJ7sWFptTKWG6S7+WuaqxD/lz1kU0VqZfI2r6qeNB
NuQ3LZr3oRAhZimW/GjlwlksePRUtSMWZ8ROE42S4M8ydUCJuFh2bUIxhTq5Sf2Y7vUlUWwVy0Ek
EIVBcwRvDC9akpJEEyJ8CjNRvMSWiWJYjIufRPao9kQDrsnNKZNExZVSLTlRVw1EISnxQawM5ohU
etDwR7xBgw65zYKsbsO315gH44LIUyy+rMaygpJ+WuJppnRTmxwZtRGKUC5hH4z/x9J59caqpFH0
FyGRw2s3nYPdttv28QtyJEMBBQX8+llcjTRzNMHHtwNQX9h7bXDy8LtjB+U7vi3LonOvluhtRQA4
cnVzk+mEk8zR1K9Ldyy3nqsjePZEWGZQZIxmXEUx8C1nSUYkC6t5rEbDu3UFF2oyL+H2NK3caOvG
rl4jRL8PbZ7129hIaCZ0fkj0EUAXht+WtNP3IouehdHncCdLJ8wDcrbK/sPzqGWBqo0rVyvXpIHS
aLO1O2Hr4rOdSU9lhCqkUb+RAJK5BaPCtj4GFXeBAhLQz+nadiWqNG60VjKwN/gZsp8XFMuwBkPi
Y5NbFkAYZrwmoIuoeX43jr6eg8p/iI1/RqmfujYITj2EDHhnPesdXjOThP//4S2xnzmbOKA3mnis
BaPnqJ7HtSjZHc2UHHG7KBL1qTxGCp+kNlZyzayFbLNHQK0bt/1S4mp2Zxvgj/Put19d54Y1CLfs
sQHVZqOsBwfRGasyH7aBT7nJ/x9Jhwua2PGChStegzST08035vk/t3kfDQAY8Qu/+xOpNd5YfYxl
5G+X9SLTpgMazAPj7QHs0b7DzNe2jDQG3SWsZhXYy306myzZEry9lRth6uVzWw0JYE6hvSvdGyBF
BL8yYy5A8CIiqn9Wq3gW9d0xtfOYWivu1qVGJmhmlC9mtpThafOkOGFpsbuTrIcenW/yFPfpdFa1
/TWNuXNFPpdg0JRIvOpMe8vJw0u6RW0aYQMjice0lH6BkLpGDhHQkI/F0fJKEocIRqhN+YazIA9B
rJbplpBsNp8xU9t5Tl8JC3lCKMU3HjQbuwVyPSDXbKqKOWwkbabT9N4R4qUioSl2l1TQgUTwdOM0
vJtBTxmO68TYz+uc1ZRMKT/9hCGrOXQ2c0h7n2qbFk2mjNNXN253eddneynEs9N57rn2mEW2ada+
FhAvlQVs0YWkxRa7CLUm/8lbdnD+MGKlpB42+zzfFmWSMNVfcukjRbx0MwVXG1wXj4+9a2rR35RN
eBIHNvY5WzQL/if6uS3SyxqvZmTv2pGWI3J5QEXmgK5e+shCuPA3utmD18im6tp7cXzsODoDDWNG
JewVLGEm8f54rWccTJY2G2Tg8AP4aj+z1kcAZdbFuksy9LMmA/0RT1uALSkyvfahifuzLqb5OLm3
mvz3S++L5pB5881tEsKfI1Y5ge1L6jcNFXhAUClJY5HZgfV97J1m4rHAPCPN3uPpX06k0jaf/ZXK
k2s/izVbo7BGK80BXj04QUIKTVN8pHV885r2xZnYZs+1EQ4zK4YeYo3lf8dyflaN/mjjPfc9414J
pvlFQY+P7uENL8GRwi0KLTK9w8JvGTpHz8Myl5D0ml70gpCPFVJFZtG4pD3XUoMwJHBeLACTRl+s
2DOSsxG7vEDprw3tg5bADrC1KDrWTqij6ux9j7o3KQ6lV5y1xkbLvapIRei9bm/LyghrTHCraikX
itH4tbTi9UFZU7c2Ewf+SrZFz3fykwAAGRrdZcp4zogCibqq5pu3H7vAvE4B94AdZG8tqVOJqp4a
P8WnzM6wHRhRi7M/8YhudR4cmcV6MyXoqxs4i2aO3ffCZ2iuRp+gMGY8DPXccrcaK/cWxYgl0Ztj
h9eA3RlyWuHhai/+uENK1d/6sj8MaggJV58RsTgZI2Z+QZFgK8j9MYwyDnjOdYF+Fy1UEDYZPuVo
gFzjs5l1+R5K1O00b+O1c8YOx1H3hcI5Zsw0IqNOJW/edp5r7al2v6bWod9fISaLZ8TlxbTCXkNv
TOObs1Di3BvsB/puxZaAPXkZt+uSZrIM6+K5HO6xIB4N4Qgj86whhZYBe7BcvJKsrvGNIGcRbYfy
0vqYNOmdDeYUhnvJf1tgd0BPEEp5JJGFKffbuEMnytxAYEgnBJjAtQnr57ri60q2MQoc7oe/SltL
hDMEq/WPEADuvtnA0RJb7j79p6wKgrPxottNmoVyVA3HJ/6apVIjfZlotDnEa46Ys2+oXXp1mtzS
OffN3Zin/o8K53XEmKoLj2/BImfKGIN/aV6itRbu8hBR3j7T8f3JjkEI2wBzwJ5qVDbO7Y5fy19J
3rOUuWujy884Zxdm9dT4Fd68jWUZADZJD34R6Lgl32ZgfoqhO9SgWrRgr9hPLbOjjFlCLr8RGAIX
9O4C5gX10F4FOcZkhRGOsoM2NGBPJfaVODJfdqrviOu16v2XEWLo4DW7MWmoTlHIZSYlA6+TLw8Z
aTYwDtKZs9Afb5CFstEmnz6dZhdYL0mIsqJ6M5Bdb9OYuZ1PthjPk7kZNp2Fno3YAMn1lJowBebu
URGaBZ6R3iSITXddM6HEGZ9Uhzlv7m7blEd9ZoKE8P2XGjHCHMnl28NkTLO6vEveqMm1XtTB8OCJ
+tksFv/ELI8TSjFGq278GbDF03GdplrxK/zQSd5K/9PNvvr2wxu+PY+Z5KcdkCgVWt6NwjYxz3X+
PDsb1mOYNnz3nFtvSKAn6zobx0rfjVFYzjvPvznF2mDmt7jndk7zz6rtnyIG5e+5DdjFIeVzojg1
Y53rkwG/17xPzqNrPDN5zrTQlg+O968fV0k+rJadC9eWYgUtrkvVasdrw/+nZXRaPFP3vXu2xAaA
DQIHhuW7BrtSHWZwXxHFzn1Iqf5lUdivpF+nGxq5OIyDkjjU5X9TxuBue9k9+h4LgKG35qeR/D34
2y9aiSp3Vmix/PTq2t2d5XvQsYpvgpyhYvoXIL9ucrnWzeKvd/Fqth1XveBBuY73sOYWCUseVfua
QO3BGziEU0MP03nDfvOv7qNP11nUW+A7A5sFMh3XudBQDdUdqe8Vg/lex1w3qq9Uj114NyyC57lK
Pyw/vXVjok7DuIz2/by9VFHBE0LkDHJ0IhctwxvwvUb/Wim7e1kbG7C0+o1O41V32gCIpNYt1Eeg
sHYnuRCD4xRHzcs8E1RY6ga+QQifQ0J6mqbsfxzYzSo3b35QGujHYMTYjBSstPpMeqP8YCqDlG6k
2LMN+xCQ1UVKOP4tyulLLL+CFDPYODPINDyELRC9gx8TFEmgg1KJoD0n/7LpW8dJke2mbiv81Yyg
mWM9YQo7bEhiVBVufnDA1HgQ4l8ho5VgeqgksTyAU7bNY6Hdc1QCiMTUvOtLAEvFKjHcdRq/ZNOZ
xhUFc9x8D3iF1MaYfoziHg9fE/7zsv3j4Q045qKqP/uYsjNT8bvOsW6ySNX0P814LNKN4VxivV8Z
uBjZy/vxwSlugeTF/Vbju/KvpXwgic+brm304bOt6yBDY7yIho+g+Dzpw/fClTG0b7167TAgpmcP
/hRTRka0Biv2rZUenORlLEJTD7kxRPTqmW+m+lb5X2Ij8KIihUWuNe+uKdbmfKnhwbrQ4PZptYkR
3CC/XVEZyOS18Z6rDu7wHu8ZK/TM/VL+hoEjDgFc7n73G01fCucre3ITOWfytphiq+EispNvrLHK
muiIe1q2v8BiTSc2qJYgEi7U/vQBBrA9bqxvS2dketfsi87XhOA6PeDfGHGZZ5CL91MGX/FfsZAD
8IydKv9O1ihf57nJ3jyrY/a2bv9xSTOBhxPKhYCH7ZxVJEpu+kuzRnHxnV8oDgqxMbVDkmy77sgp
ZmGARbaIoLg+WBkao1MDdivFSJcuSFBw8c7aZVdmsgBY69aFKUIQw1c4iQrL48rvHiqDDdpxHFhQ
nxKJbOURdplM9rkF0+Wf4d/hGlr+BajkbP3a9U8RPLH/twvYX6yL6xvGHcteXwoilIKrC3qyP9b6
g65tfGNLiQMTwObtzs+Wt+fLMNyvzDrHVViSYAn8aSkAH5CKYqKX6piisp8YhgFgjn6BosTRSRnr
YEDkeuMn7GrXVSCE9tZwQgOojI0zMhZWKxNLorQf4Wt6ydUzrw30T3cf0O1m+4TpOgYsDSnsxaNc
m8aHpN+h6FQTOaW3hFUwtNf0VavONFEQT5Bfo789FNnHNG7YYxrghBLKmhNilTQ7OfAZZ2Cwt7bb
JABIXT64DfZyVsOt9W1fpv4O/6c0duBbdGg1LlupR65pzTmXCmTPvp4PIjjq+s0zExjwG/qgGHd6
928YTqy8VfmXiAuBnrJHwIOLCXcaBqyvKrpDtyw0iDEXhgF9fkTF5LXP7PHtp07fIUsBxx9zAWTH
wqX6OiUdou6dRV4FoxEonsaG2bSaL2P7XmobZFCtFWrI3etPnlwYJnsBJhO06NXzDk11ZU01wbqA
WWbBU31mq9LmlxLgmw3r5K5bT/xrogwMmt1EaQiqz7749PJ1+jG3X1O1NaK1nW2yCRlQmOCj9sfV
UHJn47FpJnZxe10DlcEHLhTbELQPYsNF3XqM+GBSr5yN8vioV0rtjRY18x0YHFzrfPzwqsPvNLCl
pHJU+6HiLyNbXvHZsN5Abtbii4TElB0Kc+1AcdF3/NLSPRETIKn33ZohMQf3eOYXeYxuxZX2EMEb
t8MXmkSWwhsdS07Erpvm8SaMV85iBHvUCWb2JhciMWw3jzt7z0ZqGegAsdapZfAUwVVovokYYJE2
vk/VngtSauwY2eGEvb9B2hfNZJrslNj1hAJA7uNE/lO/EjuVuWf6IrirohUXCcG9EFxS0Ifpwuga
DVax+D32BfORcp0y10NIFG+sAOU1VyuW4xCCr4EqsxwvrX6FmD5Nt9kAmHYY5l9lHX0mDBlHemzt
HOsHyS2nAr+hK36H5lI1L+6anGHGFBqMhvTceyGyKCWexmqPYhqlp2YC+n3DJuo46w4YiHdQ08WF
zKnjM1hVeEJeRnvD11sNvCCMohc8iBlq9vLBGFAivi/GJPFs2qe0PnUg64wF6LFC9zCMV2d8duo9
E/Zm3pveyTcZ82QfrjwH/kF0b2IhxnzBT5ihmqi76z2L6QSjbna6lWOdgYMtwJyuX1sd/VvyZBUf
mfPDEzi3P/xh24JGyA9m9QPLwp8vJjOecURvx27CBCVsYd3PzfHQ0mLqlz5Qoe5G67Y427eeq2Vg
nJT7MMzpIsvS5MztVno7swi4OPJWVZdlHZmrl4iRS8wn2AMwd32xtYn02IrYz3alz4oUHWYG1lF7
6ANUU3YP0DbVMH/HyTx/IAS3GYdEPtfz0OCHl6p8DYA6YayJdokh+xcKmp7HEbgltGvQiLrX2Bdv
5BOa6xbdzJbYGiCehYtt39fztT2oq7KJT4kQjBxw5Nph8mMWMuBrwTbUVfrnaKH9j5L8d1bdZ41k
kGjAvVw6bz2WGIk70PPQR0i0Lps9Cuf3NhDiqcpz3mWj2WHV/81yTLYRiPjQZ0BysuCVlHmbPqEf
YCyAFANskHECWj7DBZ2Tp0rDyzz6EfU8q9c5rZOnobU8xIAjdtjqGJnufPvvDzeVD2Ofp2vGFe6S
izNcbdoLU9HRgaIgA6LPLw3zpxWjz+zFwljnttI9l0Xi86tYURQwKh5HVpGslPETuE1q7fOKEa3T
P+J3gcCA0YMQCwdSAVgpNFfBZiht71Tr0R2pkP3q1O60SXE1n6c41lZ1m1ebSdIAdrk3PCcCyoMc
Xhqv8H6y3IUDRhc8+XkNPN0m1rpx4d8ynoyLOAHMZIttrKNL6xz1IAZfHmZMdGbdXlh4ENEdKQ7C
ClTyaJu48Ye8nldWFzHmcsln9lvF5n2uKRFi96J7AKoZtC32kvkl3emVJTd55kKOmwCG+G59LjUd
6TA7m8KQ9M+2ZV867o4N2pEKzln5E/kOC9MGmmvUMZ6Za3cjFwC3ZckbbLknI+AZaqrqdxp3Cm+a
aT1izkOwWBcWEnZIrJNZgSfS0IIZZofmNcJQ7ZEQxCZ89sP//pFq+efOBTsMSSPAWJTmaQIx2nZE
cRh9VpDKovB1l1ZI48du130URvWRtELspRktZqfuEaFdzMUWpDtAkPNZU2qtdRmbVk+f/nXwgtcY
WWzk6Hzz6Ey0l34mocKN7oVM3JtnG2pXDulXxGJnrVnY9+l1ofO3PvuWCyI1HgYJd7RxUnr+Uk40
s2qLX/lv0ocdqqO3CQJKM/m7lmliHusr1yY4WmjOd9ze3cL85zKnXvX+0NOIQRhDZES1FWC77Vq2
nI2LUJmBbz7XG5M6cIIpIYGGhDAsicwbnytV/k7OVG1wd3hk1G/5IuuwL+evii2UKXGX9MLLj6iY
Nmnrs6YqjThsHRxO8HAvk7EbyGJqKlJG8kjUa+Tx56AQis8HDB3wtkclu5g3uOzU++qSuNQUJT3Y
Jl8eChFcuMBdM5tDdFd/x1r+N7eswCC1Hnl1soV72nZw16VOEzfoRQjC/CxLasjKwM/V9MWj1Izr
KFiJ5aX+Cb8dkAJTl6A3nxU18NzwoNUbOnqvQjJF11CMbfRQjTr2cPzlSDG5MVMCOBDua035lU0C
33DBgt5GwxpoOj1RivBbejy0HPADboIFoYQB5KKzZUwYrQbVZKuGUIkUBpEUl6TRf3IQ9NKUQBOO
AA/52ssEjZYmD20AuNqutm1UPNYxHHJ2mDiGh9eCDAL6/xLx2/QtfCmR+aJdZ/5hIcw/+EVSb3lZ
D7H/5zVaHmo+qfTm2IqjhbZEyUnutKkGs8jGtVKzB2/yZ9Aokyh07rMSrCenPswrDauNHMFMOLu2
zMd1NT+1+mowQK8ovzvk8AVNDw9S7VCX5Hkqtk2jDAw7+afvlNU+FcitmnI3NhDyY707amim/CTn
xQwzQnZitS1TTJeS2qxtWywbomdyDbDB02AgSIRWq9hxWPgVSNMAg7Z4MW8AL7Kjyvo3B1bugOck
4LeKyfpAKLzPCbY++x/9wMRtdOGZm20UGh4i/jqeFyR4/DJ6xVenNGfTSXPmywDta0/gIwXWlmmR
OrZsyzj9pn0dufceBTTzZjrV+clO5gAvjAVFPjrPluDK9gVDYHD/3fiBY5cWiTX9jlE1gSkBcUPw
NqRotrzSth3hHfsTaNGEsCwffjTAXxJRB79vMI/QZmaO9uRlRstQK/DX0s1A3cdztAnUj23CCogo
BtAvnItRF8/Sc6at1RYz2zb9Wpg2+TZGu2sKbZ0xttvrFkUT2WsMEwtkGsniv29aUkL8uHlwIBb6
XWvtjNopwrjMrAPHLXFRQaQoBadbq4n2JU8Q+6qOsREP57VWLIZEIwfhphd8ya4PnsjHhrj8KAMG
jBON9qEaFtRFNvJT02JWYWLDvO4wtQSa++ngPVvAyBJkW/9Jux2O/qsZwBkWcTG/W0CwBx+IsOkX
h1QwYzJipa+qeHkApMOymI3KT89HoIEo0HP61yo36/chJYJSVR8qSowvvFVPNSwNwD51GmdIr7j1
kJEmo7DP5YBdXYOb1Q48HJoAD9C4iN/IMejhDt6XHx7hyxioTUZnKK9l9Lq4geqqNzc625JT2dO2
ekibrKp4qIt0PdeeuqYzLnpGgxyUDOzzrLsPzgQiSqru0gxldxFaMnPxMf5V09RelGaxwGnzZGVl
FYv4qKFp4Q94UfVZlZ+WJMhoZs6bmQ4zolgekTscgMA4nML84dTe04BxAdAFo07MX/AeOd+qSIFH
NFJyGPwEl68hJqQvmtiWMp0vmdBmbjyO0nr5r7MoX+iGRD2ne7/ImzFUSrxDHqj2cRFIXEq45+Pe
RuYzFIeus3CCDZBYo3JSpJ/hZ0J7Xx+nqv6kPMhXEm/tti7d4Tm1Yix9EpUJtLKjPU/RylaWs3Jd
svfAlSjDuAZJa1xnd7x5STzsl51GM8fGtfPZ16MIQ0hfTCOaRTlgwilB5BPxFqxMTpPDkIv4pUxT
Pjcvf9Ca6r2fPe2x0NNL6U8KxgariMhoxdVI3R90s79D2TbHGhf1PMqjNLBCODWVnICrhMcuSjaW
K1czBdx5aMtPI7BLymD28hI2D+VCzJEnx3XaInARYIrw/lZJhG8LseD8r4B21BigLhaz5YxUZEQs
PLV76zLPw2WQrL0NmZ70jrucvwVovAH97JrsELu8Otm++rTwajEK4ext90bk3wxYXRYRN9IQeMvB
taJBsOsTaqhdDmhET/xLlSNMwiSdgXqUkbU3a5OZbnU1sXhVBELYJeqQAe1FjL2cW/s6gAdGiBD2
I2prM/02EbvUprvpO6D5iCkLcphK8eKVv8PYrwavvgV0hmQpXBu8dFOjwdEgoH2YKUUZdYn6nfJt
7w/eydDmtxK2urKuUto7O9DCDPeUB++nGNArkzejgaY2h4PrJicjyQ+a8TkqcrsFV/GknkFVPVmd
x/QXtXfDg7Co4r9myXMyfp22u7YAx8msv0U6duyIE8ijVZCF+xQx5WL1d8nn+KLZp8wdX3PT/B2U
89tZ2qWmj7b7lW65jy7YEUQT18QwL5NpPto0YFX5G3CDWCxHtBgidYNgfiJIQAZffRncUfVvfYNV
i4VzoXgJzOAL5VooLYBA7rRTBgLRpaMNYpYCMeOX8jQJEigqIHwcmOXIbJWdTA83z0NLY73mMXG/
hoszCK8jwI6aRITM0F7i1n6o1DkaO7hq6jBM8slntp64wSbWp2cpQMKhLC8Ru8Xtsfbik2G450lW
zEznsCSFSI+QKheZxsaa4Zie/PlRR1IgDaFNM5e1zoIBMD5m3X8eOlYd5GI4PSC3vj2wfKdnbjIM
kXVwVwLJUj1B1xSZ9qtjxC+z+HvmMiwa+8cts0sDE2r0gNqS20ma5xAZ+7TuzrEgjkRDeRTn4Xxr
cSjVc/auhoA0oGgGa+3v6+XMkYvmwSYmm6fJ1FJ/MvTzYO0E2PPTYHrqi4tIfvDLr8hcWaObIR6g
xazHdDC1nlVB9CDyTtSpPJJxiAzbLE1W+eKt8NnpMJfrFWeTw7izif2V7pbXaYpIhGuNr9Jb0Mrw
lpi5htEE0m7Ii2X3JZ9s+5ut7nMULE2+dVA1A/iIwTBNURmhJQCX2cX6ve24whG4ll2FcYDxR/Gv
tB2QqDOmq6brECeaJuAa7mxwR86Yb9u4eLScAgClt6uD6C02KmKxEkgOxbfWcQuXFRWCoNQTzJIM
pELCpabRNhKWvzUyAWq/M99nJNtdFHNzF65Yi1JVS3+6vrngKjtNoHiqf8ZiPyq5HATS1JZYRi1l
04gHHZbWKu3sVcsgp4hC6kvsdu7e9ir26nIlHJBuNF7eVfece1G561mbkHe7eMpzWlZsyhl2GvBH
czhYnykP06gGre+PbxneNZtfYU3eXmEPa2OP7TIlmTTPKeGQelGFeeK+TmQmwFVl2+4w80gOvkXP
ZR7sfo+Nb217zdalZOcw8Y9OL17Q+3rytYYMamL5Y1u2qkBFmB2xDETkye1IDoWG7bPpQSqRn1D8
RXb5WZNjYWsD9/vsPi6tAegajISBV/PPax9dHlNFpk7kCLyViLnoKm4ogxhigPYYW1x1LC6HeT4t
vZQTfQWuezRoBKAE4AfLuksqSHHihlaXaDhTXIad+C3tI4S6ZPxx4HI0fIhtITca4Z5+cnJqmMsZ
p0EEfnx0cO+jh9ZObmb/9UmnE9a5gCLt10FYV1fTbkUJEV5QsW1zINCK8JJe4mMKxvxNUVDWNki+
Gm9W4KPSzrA6abCU/LLcR/AsrUU2iNpnJNql1TmXC3lPGZHRCtgMqPV5fEMUdRuY17ZcBfNXiZe1
6uJ9gChTcy70Dr+plySrmcp+6vHwDVtnivbTUISK96WZKZtoclaZCpjS2TNkOGikwRk5k2ZARKzf
900UwBTCioMRrQwMElcwFWdUGQxHDQ9MPMdbAqANGbjh14dOy05l3VxSw3ysAhYzNBDuzFSfdhBo
9WLFzEZtp+NlDr3gMWfRjF/S+XBIkKyH5p9ga+rC9jcT7DslW3KNsnLMb7I8pUFyN4zhzyi1Y6vP
V9Gh9tCfmjjJmUDpaJz+OJiPNfkBUYSKfqovLS3hMuhKFDSdDLhktuj5FTNOxGzL6duzJJ559ymV
vWO+9GFpu9xmfxHzvIjXWlfjKdeiVQu0vLA2BTv8pLFDgRElX56zZCtFzGkHVJRB/oaE8F/kBkcs
MDjM7RguG6YpqHDsaTVg9MbOwsus8LYlZbcya+guwJV1yTpn/NeYVEkUUFoWraSWsoghWqNCI2Qj
gxhWaBoCbgzUzbP5wQSR2TB2LvQ+lgY09lA54xeNC1roq8l3He1EjU2NgBvpYCDgkm3hojjZk+7M
4QQfgjSYnWEOzx2dg8f4IHowJwBg3x48zUESLoBTykSdw+LJJrZ1womXSA99ULUXAckYlb4py62J
fjowsp3mMMHBOSSt4SLZY8XLE9T9ssl1Kyewnu77yMtBQE+ZiPIaBJD8augGjXjk4f4CwW2lAJB3
WNFkC6gYqQEp2qTeMoZtkd5Nw308ZiNrhITro0Mag+aXh8TKExn0Rx/KvclGdaZ4mEEi+0Aoum3U
W+HybyMrD2nqH4xO3v2+2pgEPrsGE3CIfKSar4VNNlPjPUDr59AVG5IEQ1F/t8XfiKOhgJyX0vkN
5QbPwZ3+FVo2oXaNc8XxtJkYYaYNMDWCS3r7QpN09rx8z8KfdQB7szLZFe1PDofWLgFRy59O++fy
rQVavo4aG+cAoXmVGSr/KAT80XQC9Yr2LAdHkeDEZ2iecj5k3GGm0h5Rnm4AEWLfaFeg5gABYGH0
MahS67tGtbFsEmX5sPDdK56cMx69yPmGRxhOzRservXSKda8Zg3dRNbo74HZfAxzcgHEwwdMi0Md
HitM462xhxdfNKzyf6bUXxWE2nnaZlR7aRtIVfiP/mumwI6zoOTtpd4f6si1Rl7GvEwN4iFgscox
M8a3Vkwvc0Lok5Xv6mLYsivfWAqrBbeQKkC1WM7GzM8upiB3tk6zi9SIlthqojMReS0wrIo50DZN
pqvVCyY27bgddT3sMZ96IEuMqnhCZnxJy/phcbkMpFR3GeIAnXGasa5NDZjaXwXyYvTdfZu4q5SP
INEtrBpynU7EjCftkYt3Fas32aYIxNBj9X4IHWlLQYtxo9qlJLEmYJ5Tg9U73bkGCkMB5SDZuWhi
gkJMSAUVkg3ryeREzBlqBsOPpNVi9RRIPlryABzB3ASc+X/VhxWHlLA8lEl5ICQhLfgFOFoUpGXu
Czk8BerTA4Wcp/dWU2TJRm9eh2LSSm+6j/oePSq4fe6F8dey9UPv0AA2wNyt/KwIB2mrGOvJTzJY
9B4lz0F4/vYTg0XkqKiBKucxBkpQuDoOPaq1mJSSpo52aXdU1neP1CIV44W4FHTmWAnb7NG3JRqa
UHfnlhsPfSUzE4E8p/ZJgHFJw0zGTULDWI8uO2gyA5ClJRnaGW3EPtSxA5l3tXjuFKRON+GrQa1q
F3RLjGaYN4d0EIt5GL9L94XA9p9qF+hjvdF6RMNREk5QcT34pNpNly91fFbWvcYhNLbZZ4X7ZmzH
dYcOZiCfcnEtzyjsPLC82kurgxdiSDcNZB6NTLSyaJ14OKYGCCf6Jp1+kGtAsmEB7GmhkRJ+ZNgP
yTS+TCb4yPmYWZemxVz+GnsMIp3qwF4+nY9moBMf2q8dHn+LrmwQ7Toq/H1gDlh4WHWJlxT4I3SP
lR+AtSE7Ef7xiTUEq0KNBzv9Q0u0DsERWv/AJtjTnoLsxHABif5dM2BqTvhGNOpc59sk6FYRKO8R
ojNuY1h5ln8ebX/V9+otgcpbRPSWwV5nmuPzMUFreAAPjToNKiaz3OlBX0rowCVRvOxC5aG7xhwV
ZPDOTZJb9HyXq2c3/RBed8OtwNjZ+0zL6bMHDpDW5dYdjLAATRiL9jyqiOcr8xPbBFL/WDKgTjjN
gI5ruE+6V8IuumFbahSmqjgnQqXrPOIQ1lIedXGJozrwP6UKNrmWb8i5Tq3XwnvWevB8MKRhteRq
ZL4fJtwIkbgU0oAQoYfeCB2y67yV2YNd8M0VMrSVkqhROHwaLjtjLA656/GwpWocMRY9wB7cIBa4
FvODrDrAYmobkfEq7Aa5L35MPDsQb1AE41dQ/bZwGwxiNQxpd695SVjir4xJOGJiKgGJIHDm2Qtt
Q3sNdB6qhVjn+QNPEDAB2bqG9xFQYiSvVkz2apOyMinCBLRvhqZWJSxzgByJrgTX1MEXsm4sCLYp
LgAZXGcegkxAV6lic5uB4axDE8+I2ycbNJiMnBcuDYl+PQsam7gSMmkyDgoQdK3F7jDoOCafAecP
I6aQteHwkJ7fE3BoncPnhYnRC86SQrovP6z+yQ3uup2uXDQ8FpWcw0B24RBMGZFxMWHctbnhVYQU
OXxnC5yP60x7MPEVTyrCZv1UyqtGq6Z546aaMZjVzbYvyEElg9T0OIy092w9wsyamKJPOvSHV5x0
Suc70f4IypsEyHPw624l2PaZ28wDQsKgBRKbYUPvo3zStjb3XKfdvBgV0LRKqierxOULEhvAZ9k8
0wQa7iGhE1b2+8gvEmE7/qe4BpKMo8AS6173txOlJrNdTChXnMxS3drgtQRGwFuzsCs1trHxZ2wW
HUI2wcNA7fWBvb34TC3wHAaK0bfav3Vos5NHTsqApe1EFN7ZkfcMLXfWM0atHgftrCKMV99dRYDw
zAznKpILOKYVAqaE3ChWylb92nm/NRLQ2RrXChEy+StpF5pcY963odItG6TlvY+kT8UCgSjHviz+
0vTJ/R9J57XbuJZE0S8iwBxeGZSzLFnyC2HLbeYcxa+fxTvAhTHT3bYl6oSqXTvgvSx/iJLbTSed
vzG5KfqZki9+1eoGAW+CccG4K3BgyOgkBPkFZx/FUBYfuV5C4hYtxjTUs4z8SczLr1H9UUyf/PI8
4/Sl8gGPAtFxmL4H3Bv9sQvBRFdT9crQwTBniXP8MyOTqRnxRHMkXqnPWcUOtj6rWCpoUgFDCJeE
B8TFqqc8BfzQS8TnwI1zUYuFEXJ6FVON2KmhczJeIwav8brgZ3bICtcqe1HF6nBcY+5i4xTTp3ji
eDHFtdkxwNaZ8ZEWUsxz7Mqnaih381gF92YHm3yMLnT7nfXkq170kb4zDryYUNweqFyXIM3ge4ee
37qGtJ1GtM4T3LYXb+ye4Pi5YBVeOf6UzDUr+V7ov3K47N7bpt1YJXuGTwhv6cr4yeWPJNZ2fQHW
nmbEwVLWyrlTZ1dV/6uy8BqF3qh80KMse7qsODmkw9lUvwpddmTxJuBsLmOS1QuXXjso6amPHpHO
/4dkVQcMqc7t24KmAHpKgBP9j/k+lcWv6X+/2dzdJYAVDOiy7mAE9iAAuYxlMkeWmj58Adk78VPH
AYBFt54FWMvYfln+XQiJ2liqyk5Irga7a8b9RlynRMYhRvYnp19de06MfQ+r0ypvYsiYm/lOwlRy
CLmZcHDrWFUwHCCll8mf0qG+ZKKH9yaFYE7J3nKlmnaxfls3g66hHC5iyv3Zw3vZq8kHnEvq+5ax
71qblhEnGcApxNhNT1mVsejdmMGyejxX+lcrHhVCYJF3Q4E22xl6YI8Yq8DkhJ9bu6ZzUxzt6vhB
iedGME6Ayu1I4QMWGW09O/OWKfcJ3Fba++LBTI+1us20e44OhPxZDEzesEvgtry7hcB9K4BDwy6H
+EysRQ1Tc5nI7ozxo+4IkgUQ7NAv8n+iCGHHI5E6wbYIVxXrR+WsxuwrWZWzmLG65yng7MJUKifH
mQFMH3fKk47zEa6CCfIqTwl/hWzExCF0J7PYZBKTAtVGSbKo2wJyIi6oy0DxlGIZVr8JtVk3D0Po
AN4QRGSJYvE3xECI5aWV26E/SYxQOG6t5jZWO43aqWX4ykqX+nUDANAICqpWOhfmJZDBCEFgwEou
I1sEsYhdlnetidxWA83iiFKqyO1ZHHV+CMJXJ3IfTDdNPNeQLuvqrnabTr41w2+ZX3zrTKuPl8iX
hGdpJXmNxJxqPaBdEMXoAZ8fYA9jWaE9TyhNVfGHAPVU3Yapx9I38UonKefbyr/fCoTweT16AcPG
RmQ6lzhR/BR8yIHal4T6Vt4CjbbkJYb/GG6cqh6XdSOC9TaSwesZYGLpVTR/FPM0BSR79TQwn1PI
nvoqwbkEoDvixLFeAo2U4SrFH5V8wzjU+U/5VyPGqDM3qbzE2Iz6pzVt/JzaB7N947MW6YK3RfpF
yU7j4/enmhTI2cEdmKfuP8LoxTSWOxIHXDbvOIdWmx5VXzQsZpJzTjUKACWme7IJC2vBf6J1TrpV
La7r5HMyHmqJKTHbSKtZ6Pjhu9m4qGn8UM1x8Sl/+sM6B/TMIkCEWpImk8Mff+bWoWliTy8+BiC/
95UGGUnJFZVLDC/YFsrtVE4skmdBDg+viptEhwPa2BL+YBACnCz9Uop/TNc1RcQ6GnoPjKOURlpV
f7P0IkbfpvrvLZ009OGN24U/Hdq4XtoPwQFVa48Ejbh1KDz4Z/HT1yF5BtiY4UM+rHRSBQQfrykM
RBmqmBI8lnu9gT/bZB/BM5b3TXAwp5eG2J1NhJWFMe1z+ZyXh47oGT5memDEb4Fw1OAAd8brjfN+
H53l9ipCNSZpsWFSSogBEYLPMfHy1NVVbvrv2tzpPK38QTy0nO7eiqeZuynYkLRBNf/eyO8Xlbcu
OAkOOtKGeIybKRF9jE4/9k/AcjhDA19F0k84YBSWkEKbGEz1cVdw6xoxKgVEYH00/sf7p65uJoGJ
JT5WmbBNmIIxUXSU4ewbABeZFZ4zhCdjeQsWHbBsDmsxHs5BSya9Z0G0R6lgVsfMXI2YfWF1PFzF
4ZrM6Cll3H1IyRFbNtom6/6F8raTmfJcpPhz1B7CV8G1L2gPpTyVjEXqW5re2wq2DqYsyqJhpkC9
nIQqvSacMeVXmpi7HDSslTD1FYeHnhzTgOGBJTuCtGUo6ckmNP0RU9D3LMPATUOq2kUntrbIAR8I
u9Lal9JfET/0GMsncsEnYXYgU0HNDp1kxwpspUvTbhsujWSKYPfBxNeOKGNoKcf4LoIYBtWKTzdH
Mj6ss/qzHs9ldi/V82RstekoxreoPIYXK7/m1V+MuZQffENYGopiU7yrvSpLThRu+TcNxnYNC0DO
kJ03F2Qqir9LQrZ5/LCCY1jcQ7VfmUjoxPw5tMZxYLw4BNg6s7hJfvMhbPfNDsdNHu6rErYp8bD0
d5zePlgwbAmz+p1ga07jV8/MnNbUNt/g6Qp5koLlSQxJR9JhaYWSi5h9mYCEef6XBey4rf5gVJjj
q22obzcwcJzpMcBLSUOqXgIOlKH60RaX0f/r9c/ACIG98AIhv1hbFdqaWs0A4CJd/VJmm5YSs8GZ
tjfdMdwI8cHs/xSM6VkhmpfzsxRGjz1Wl0l867NNwjxBjb8NppPVuUzoAz9TLp+y+JfXL4txiF7I
3PtnWA1SeSiKvTY5XXEcptPwRkwO60/bCRg+6c1GEr+aYCtLJ3HcCtWvpp6q2RocWPHyTm55S6aR
1a9KU9iGgAtZqu1yay7KRtmWRcOE3DKXmHiLVMofUImAFR01qoZajZ5dwNsgRGQLpk7XWHIF9XQ9
01ELJEdDzqj/i5tfjYl9j8+nLtw0rI8sSIkyDv39Jc9/lGATM2jG/omsIeBmoYe9eTOK2hms72w6
9KixDcAxVQLvwd8JPKSTcAXLIpvovJzlQKj3WZzdTyE/6yWBbZjiJQqepWRk9yySBjSh3MGEI6fn
V/4p6BVhcpFf2l4Q93G/4iAtkFnxUoBFIrDj5hVnyqLmvQb1gJreWo3quMY4FvvqyKst0oXrV0W7
HdNmlxSe3csgH0zugZnk/8BtY3qqitcUgltlHW/uM4alLAIZse5pIdVlhPuIQUwozRB6Ff1ghB9T
968pML6DsqWz+TmHkcq7UeuiiXM74EKMjomxBlIERBX1EHZ7fMw5+d5PFR10Y/GPFV6T9eG3zyIy
vEKvbVlCuD13vNih95A5WkqINMRtSgMmszo7BHKOML/Cp6vp/A0F34+UTW6U/hAPUOu6F07/qgiF
KH+IiYg3QnHKSuhZxkIfBM9I9ItKQVtAtjKqyBsI5lEL06kTJmChvK4x2NVYTB33YFVSegokJw+B
JyNlYeywsHwTy3sUJbRHegvd+/EW7zVQkkgmhUmKDvNhrTh5qfpUZsdB8R7lLbNfKprqqlTXOjrG
ylFlBOc3yiZsTDcD1dQtCztP3AvvQaACin82xh7lGwoEoBkDrTvoBF0yoHfvoczXjQWTUsx/Eev6
W3BaxOYN9vsIK0Ig15F9KaOvLtvS7bhZ0lk6nBI4zbrRSFEt8gC4XKVLUfBefcXSU8t/O6707mYR
LK9s5XI/L5KqJffLC43taDwEvIEyT4GzhGNCCi7kCbMumpAbgAZtqBdEyDoi34cEBbg8ine8RZKY
Mibc0L3VS4D0QTnhnqQBzZFOAOHTnLEpEnSA7B3wK6Tw67a4q+9T90bMu85hXWWg3Hi2fMH86Qqq
EPgOaEJ+tDpC+xg4MQZGwDkcNe372OXHNxl8XLkpsbSL0D9ZMUDFKm8WQYfAZZMLDMEJ0dhjX00q
Jf8Sc8BSXHbCwq/WbbMrOX7qn7kx01JkHuwanpyR/pHsw1KjEGakILlYFdW0lEijcATst29iqN6P
/u0O/Wfyxs9oVtyY33K0k0nNzHqG8AglJdDeDr6Akv4RU2Ib9U/WMX8mgwvALsV+SbgwOcYaDwe2
qj3AB0SDWTTw0he+tZeHrVW+pvZbN49W9TKAdQCV9fQ7Lq9pgUS7Q/RBcCwvdz5mFHAnZZDdBOVg
qT2GZFeX9AXXKvgO06ulbWVrz6dZ5tu2uQTYNyarRv4n1riih3aF4e971rEOOHfxqYT1jywsFMj3
2Zaxx2Dt82ZnvFcpRTcALC7ASOmBj2nfkcAdfczE0PvFG/U6E2pwM5HOrfRBOD0t8M1KNi38jDMs
HLJxmbMY01rEGi1ejezP2sNhjbCiCicV5RMEKWwXE1RceRnI3jwGEubX3JtXTDdln0n+3hJxv8FU
l5QDN1U2CkuLFQxbepx/CObeWMUq+EEzhoNrglcBA4i9hFKaIDaeGVx+qDiIauMdr5TeBiZvXDsd
aLxIdICjRM74xTPhTgnRbrEg6LxkNARekXIUeGWzq4JLmFBYbMZpBav7/QFg5v9QE8Mi6wcXsB2C
BWmTZBQmbEHPyv57LaYj4HMCww6WNqxxZFeTk70XobSP211j3qb4ytZhidJ5M6DkDUOqZIXFXBGB
eYtpx9Bm5gXZ5B6jPkIStHilmvSxDhDL+wNQJ0OidU5eDHKn7xH8ktGUdpHbzaRvEVfza0qZZmoX
vRfQz0HrjDWLDQTU9Ddc3w073HDLeE3xVnHXAca9oKP1jBrUGX7nw2Yw1CGJJPOx32YVuXsuGmLC
sd4S4OQiabzZ70i5GOOxtU6pf2JS2tbYC7ESeHfhrcQ8KqQxqOfmYB1iHau131LKnFh9tNKZt5mR
EQvuWB50f9PVe2BE57901FWYebwMA6FctmQ54hnPhIIbCvJZM53M4CI1O8EAXXfpKVMmJK7yNRBk
2ntk0aXFpm6/cdu0A4KJEOIki67c83w/LXUhGRiTuZwTuOhR+/s4apLCAWID3562Jlv6gSvPGYfu
ICx47w02ZVQcCgcRREcmO476olclxZynyffxuVJDCX8+7Czn3WywmOgxdWRU8cYoFGTKlVuv4Xwy
4DEiFacmct8fxRNEx+8c6+0h+gystTJ5vklWta1iqov63c7W0zK4NdgyZogtVpOB+ppoRi4u6E1u
8ltgW0o5L99ztv6MZKyg3rQ3PkJmqGrtAn6LOBkJHpdCA6Xdbi9IlGR8N3G9RRKDWQ9NzSulaYAi
0bPItoqwJPZWQgx97xQPTAsNQouKzV+2lkMMAt8vcLLSe3R2cFU/4YgPu+wNKYr4hoM/4NLmgdEa
4aop17OZWbTknDOQK2JQOtxMSgHmWsT9PgmjYyNOJE5ji+aIGQWUmxCx9ujiHdlh7xoZ/ALnnDkX
WptfiQ9ZCp9c0zZVchacPlnXKdncTmUuEY/P6WmYduKAjd/VSg2PlQon+FKgEfaXQcgeWqXRhmKT
ZF9qi6hdjb2LTwzWNxVW7dgp/J/LFFzAIetkjQ8tmyShcs2PlPECeckqAaaORBOPzUU2q7jwRmQD
54IX+bb0TQfMNm+/wxE/c24bb4DLbcLysEtSgWukYQwqHAE1LzPeHAHgCkCb5qk5+VvQ6S0ffHHq
GDBXXhQtNBWuPubOS6YWIrZriz5AVOg4KV3XI0b8z4lWrrqZaH4YNM8UmOsye7700jL8Y3TPqL7S
lzKyaNLfi3SvRSfZ+JC6p6Sd+Dnos00o2N0OC6kBS/qTDnPa9AiFTxhrfWMVB16robKlFP0Hqzvl
Ewf8RuIte5UIQ5zWcl2/j1KCb+Vy0mgylrVOJuu6Hm+1fwBrEyJiuXcc1GPuWZWj3Mbl+EUd4Qx4
HQCjPWEGed0HKKbq27rkcM4gPYoYYC2qJ1cC3kCWyUx5zcyB5xCWJ64Krbh0+n5oriTFxSSF6Ti7
c6Jv3li8x0vzh2OMl2ww5Ge+D8Sx0LIdIrYo2Xf1NoOi/EvmzS9aNOkFOG1CNTSxoKVvWfnTJfLn
Z1CSXtisZX9DehLB5F0zb4C8WNLW9XkM7gQWYnz7LUaMiFzV19R9p8YDQkOdburJg66A85fYbtTy
qdOF0MvTOnmIfIdq5dcbs8J9b0u1wjZlJAveWcL1Ug/DlozjkcSOyevaJUoI+CmtuI7B3xrMXjYp
ZkzWEXg9ROJ8v1bX5tMYUEctoBUzhYGrDoJpwvLtdoyxuWkaRlrElixJZSE1Dm416DJH1/iVyOBu
3AwPjYyYQboEwS1+77V0E3Velu76bhf8Zh85zmf6gg7Cf6PGcZ4ykn2LVN8/Gf7Rjsgdo7uIAhKr
LYeDckd7xHrFDQw8sVn1yUqWd9yNHAd5A0S/aOUlHzOnRoy2F5iMe7KdsVjWuTy5AkEjMjisY/15
5Xe/LINVGG97jFUp69H3gh6US22NEG/FSqyXw/UNEL3woheVscggCS9DQGmEsJwNdLzn8uBpX/pv
+McshLKaco8/JsaScpSv/F4eRvFsfptTcxw+6MvfV6plWSSm0IbXRkRH8YMeCHYboMKLXVlcxZ/g
9d4huYYtyIBzkW7yJTJQJnnVtvwH4QMK9FxfiFTcm+GHMRc/+ieDjpHsJ5zQn+Ve3qJ7dbtifj3R
iYJ+Fz0xEQh0D+WW6cTNArXv8crv/webxxRtXhMDov5fiKT0wnHPj0d7xk7EtFlDzstF7LtgTs1P
Hf6qzLNZBZlnpZ60VK8Chl0PrpH6Oz5HFYekLX764mfdcEc67w98MQmg8698bPDFNGmVi5swWMRY
5XYuDTCBaGq2NrAADeAXunxQHRBcgg2DO4+aSE3zbToQSDcZ/RrS+tHJXpwrQuY270+diwfjaIBK
rLWo0ubKx0dsifDpAd9R487heRs2Kj9j/K/2q5YwYgI8t1rEwJyHuJ7SF6xHQrO5J2EdMwykKCOT
kqAGxWXcg+R2oP5caNwBIEjz2ShbC76W/yJmkpRdmPDwC3FTgWBpa194pm3N3GVaFG80zX67tc2N
LV9fqmt+TAdtDyM9Xskvil7r/N4GP5KxNHYUZQ9AGvxaQKzj73EpnPgHBeTQMnWbwLX6LxiI0HIM
y6k0Z4D0Nc8uN03rqnP8KX/iFFzi0UdCKAA4f0DgHJiPq3PUzmP5FSOFhkE77ivAYOTiBPuYo3Xm
Pezl+gEBgllwx5mGnle54PZAf46DS8zTQzA1LPMtzoGWv8PUWUPGkF51ZmSs0t+GWmI7/jGeJ2Ke
3wl9qbwwQsASkyR1eWuu3p8VdoIgeBQO4PiFTZcv3Hm2E23FtwKr8S/7ML7Vbb3xjxzzrUfkhpcv
hd+3YQPp/1WNZ14jnu8GL3XH+pB+KQmoTNFVM5PhfZEgSaPTEZGG87iN9MZYAcNOOZGPTv+H/TTj
Kv4nSDjhLO1BfVD9UvEl7KLuxlu0uKlKWycRGftiHEPWhuIgaEL1iE4x5jNBEl5QIbnmkZ+hH6F9
lRsrZq7sTjG4oI2zhC3dyBJgXUEgag+ZSW6XPd7lnXFmXJR8VCDMuk0/hI8NjBk5s7u5sJkhpH2N
x6zdfM7lnDNiLJN6+MP5GJuR6Y6o6CbvWIWh7M0H9vf7g4UhjR7dc3rnfcA5Tv5RvwnqZiLviv0Z
2MU/YleUClfXdfNkTYEUBhxKv4k1P3MqCONrWmoe5HdArQUhd8veoRzhqfuHZmV6qWWDJTp/k4cD
icsE7A/k/EWDziX9M5x6R1nW95gQ5+qHj3KV/HWOyag1tiFWYbwGCrWrXjxXbY/0bxnbf/DO1/0T
ixyUTDOytNQX4gOHcdBrr7203xyckL9nUjlhKQALDr4itvAPwPPNB5DbJjTGtQQwgl86Mj2niZd0
0OFnadD/Obm8UjHrJTPsIR7TTyF2tMwWT+OFmpbP1dhGh8zLmBOXDspxhU/13/RjsEHR7ECuOBXA
m3sYVI/ARpKyNfYB8xVHXZtPzNY/sSF9x+xdFom6blfQAneAiKNjGh6OwAdzjamGk++Ma/0SFsmP
dgqXhRevjUfugjkvycCNlh9H/YzU3DYOdCf1eInVZUOCNt6s6h7NExTYVeAdyR1hxrXQSjf6Up/s
8fYTkSSzq7A9GAeo1yI8zaXuKhfedz3sNEZGPWRrsgU8nWPr2H9xIIEyTRfp0gx290hO3YmjgJJe
xK8GgbuBrThUMXsSPfiCzJDKO+sjYQLqO8xqDPzWHHYmDA0LSb4N0hAe6kN6CO8cchwtI7sOn5B/
EdjM2tqz7zHaDh312vzqFh2YjRsxR079V5FNhkfPfwfo9HbUz/bGXIalS4cx/ndkVh/sEI4Tnj5u
UXjO5idcURj/ZDAm9tGh2AgX+Tkg0BRsvKl4NXhE88EyDMf0bGZdEmYDPjRbXdGfl+eWFfSD5SFP
Ec01XpCFCw3MZZ5evHA9YGOX+br/zPDpZkFRbtnVn77pt1TZ8i/NGv0bEy7hX/dgb72PvI34XoYU
UJQOLj8ye8goToAR7+ldO2cPwi6vYBkE8HJN29JSv77HGeDgUYcpQSbwHhymR3lqqy9+MGz3Elii
9oBuOvBJG7L5wGxuE5y0e/zVrdFxvIZ1+AW/r/tx8Y3aYfxmUPPwnzd56cG4VQ+sh9AmYwr8Mq+p
J7uQTiA17vNPGLEoGu7ByVobO/Om3/xLuOIQMWEEbLQNDMvuNXrvLXVJdDSWypeyzNz40DrWrn6B
/07P+F+5xFJiM5AazUz0LH31n8bBPCKt2ZmXYm1R2QofFL3pOt5pruJJz3RfRMzF2EMaZkyv+GB9
4Jim3xJ+RPSTQKGgw9waEMzgyC8sd7qqX+IXXp0OJkIHmL6PHruB91K9/KHQcxhHmpduXW64J3DS
R8PkKriM2IfRKR4cOfUf9VD3KT2np7Z+r5gDucHacFjqkA6m8wlkhpH3vvbY6AdYdw7AvM10G58P
T3xZ52EhH8WrclAVV/5lWY0X9DM7vB3c0FYvw1ZyjLO4UM4S7+EqnhIndAlHcrCd23wQguUYXu8c
tGV4NyBJb7CrW8SfF87Ul7gBVnUtR7j3zrgRO3vcROvgo3E9LuqPb8YHvNT5xSRrOhbGN/dgmX8S
HrIYt/WKQwKfIP4m33L4OSMxnw4LV7irkBCu1u47ON38AzRLtwAac5tntqRpceWzNS9zWsOluG5t
L9wc1CN+N6wGnpl+gYbjyvszFRScvk22A8f4mc5I1Bw6Rls9t+46c/6ln8WLrDBHcUhYdihGV5eQ
XNZkuZy/Ayzm+K95qifVrb34cFqGC3C1h3lkvnr4Y9JxLtbwVI7GJd8iOM2QbNjFjjs+vNPvRk66
hb/qQVV3UN4tyLawfdtyB3cFefVUbVelvZt6d3i228QrT2DhbrdgSYEY25yK3CoU5xt8hzyIJk8E
bt7nNz3tmftQtRmkucnaBM/lVTHa9LDhWXZ/H4bHnQg9RthxGaHNs6VfTPgfnfPLIvF601H+Bi4K
ThagnCp25ZPm+bt621FX4SR9CHbjOfe98ay6/yYGlJfjuMjX5iZfjOuCc9Hc8cS+wKhMukBOhr15
LX6Ttf70F9EOLIICYmXhZzP/fUmeE5eAdJjj1XX7EP4rv57K0lpilZbaZO8slIPl+YqNiGqZwN6m
GNkz8HRg4aBPv8D8N0+YTurLak/I0yOxz3/ylrxj3+PmctjeYIFsff2Xc2etu+H1CMncHY/WrvIq
+zJh1gJMfKEoAH+7I2rPDt1N2VNKBCfjy/zI9sFK8KSD9kVaL67BoL5f1l58aF/tSjggR7qla/GQ
3Kvv4c94NIdh35IHpa5h4hkHfzFhWWbT6RzFZ0/2NaaQERTvg4lDKWautvRD3ihWNHuYJQC77sSS
jniE2bInUcihy3bSNe7ll3l3fZq2tiw9f8GLbX+kC2S4BZ3VXrqGyAR+H4ZNIKTLg5EObcpmw8R5
Ndo/kE1M9CHsAwXm8QG8yn3/UjmIp7l8ONKeQZI56tfZJX3PlNfxDxRix/g+bvyV6jYu2O6MQRB8
5Kqk27BGMCWw1Q9m7F7zIr5mDf/BvlquEx8qdzqgADDsFgcTu/P6h7k0Tz/U4h6p7B7RZq7ivBef
0yGLXZhd8i9EzJ141Fik9RYzRUc/EnRtUR7bEkHe9in/Ee68DpqBbsGCGWtOFigaxHxgb9u4YIWn
Z/cIduKa68KWL5jar8TFvERqVIX/olvwhUbvXNyBGuDSsfbkdfUSmdxSwTBf5BAQL4N90M60uZ/q
qvW4lyPn/Xy90vunCZOHH1W8sLGUOCMiJ7pd0FCtsOoT2GPK33x8Wt+Ah6GLKdeewpvPsVtMB91F
M0D41lyf/TyE1cCBQrvNyVGw4ykgcKpX1/4vY4rxp2Wq45nnbum7KEPlp7+OKGSmMz5BaM6l5Wdw
AvKwqxWXHZXMIbOZL630AxxONg4L55zjFe+qJ7T40sU4cImtsiWFTNG6+lq4YCEJBOiUfyGZ9/bV
WF8pAxh+ufpv9pgu5g6RJyhi/wcKCT7gAE6u2x26vB1DVheWtMfROqWUQ561prBfA+m4FPYUJHNJ
S53N3a5xOQhu8kPgg33F2u3BO3NW1q+1ZvT2q+/UNZH0LJUNnIf5W3une2qXDnDOwZnDk6mtUwfg
hF1/QrFRbomt2cXe/HfBn7Y+MF/x3tkxaTYRDqjUO+zrNfOzt83+UQ5lhiqHcTAfiHLoqWY+gw17
hIJ8QBtJOuaRBJyGtvYD0vKlxjt3zZT/IBHMvYtUN1iq8FEBcKfSKenG1tVHvJmH1flCOc0jfK5s
dNhH+LzJ53um/9rvFfDUvxu5E3BHHFpE76QrLsNbbjIm5jSPg1246A8c9bSmYHfEX+Nm7rgoQcZY
vqzvDZq8ZX7PFvGl9CD4khjsRAv9GHvts4/twJnOdBbnekl4uX8RZqqcjM/ba7r0nnAL2Fxc7e+T
fMIL/D7f1NoZgWlhDy/1ylZeQXanVqC0Wiq/01XYsfsQOZypU2NqmU+5nBvl5ql/xD/6MzzOY8eA
C9O4jK66li4FRXzrvgE7Tvqu/HyfrG/xyBCBV4mzxEJYthvxyoMXjwyWWM/8HulMRRftmle+0u1N
uOdd3D5xCd2qbrsZN619ggC4+EcOu6seOU56r98XrkH+HBGl9ne3YCXLV2GNndch38+/xXwYPIT4
R9mLLiMI9dVwEa7iFTjAf+ABZ9ex9vK7eGQo9iN/ZA471FXPnYdZjXToFtaXQO+5Ycq5HR7yIuGF
TPMgAZio21l7qr09FZWw1zZo1F7z4ze+ZNAidNdHxgfNTj1q+4nMTQfO4dpYwgPg/ru8gZew4U2i
7fuXlWkPq2HBw3aocexueWm599N6MbdeMBIO8RkyuX0Kf2iVs3V3wtT9hMvzsDq0nnGjUIg94Z+y
JDrHgfO8MhlV03ZQd6jsVZdhD6cqdo3mTj0FazzbD/5KuFOEp0vgt0e6na3S5jkcLEGXsvtGZWAt
dT6HaNhGu2JHiV080h+62Y3kSBtoKztr7oQO4pXJiuZBR2L2tnj/Rk5ZgP50+hjvhti6VLqnJGyA
TKiw2VslWP2BVzMAUQOIV2GZGQwxoxGxB3zmfgTwNVWioOPo+X5jzVXXcetKg7FuTXwhIr0lI0pv
1sQuMu/DHcg0Zuwc+8H3FHV7Qxsh54i4sGe+eAzRJQeFSDldT+IRvv1UjTszBnvoxOSrVKzp+P8v
3T85D6XtFA4xqoX3EXXPv9DKMP0y+WKVjeSSYkano3HuZSFWvH1loC+hj3b1qC52pj8TbeJ4m+L9
6mRDz/xHKe+pWPRLNU6qHVmIxRo9AVY/kbZF+zxO5JcKTe+OuqZuFZVeJaqgLISyEeBeDyVd6nQR
ASK0EKk138vUxBBszEhhrQHmUkgX+O6j0/YtPglL9hdag84tNMQegTX61P/+V630f4aRDlu1kvxd
VH/5av6vD5MQE0HK8a7S1oUic9AaSrSo3mBfjZXrW1M5dc072HYNzkO2QeCYa8JOd0zdR/bVjPWl
qI0EU+RJ243SXkkRVwyW/tlPpoEEifmMYTWY+jJlKnktJ/TUpErfI2msf/2yvhnqUN+znPFQkRg/
1aTKAHMC0HY/DhwC9TS4UpKW26YHnhQN5kpT1jNeEbdhXSzfWOw7swMf05uwoodkshnUmrgZSwVC
42yv0OfCWh9S7nG55VaR+IFF+K5cIRCG5diS2KvHb8iJKFfMQLN46zrRCYk9GLfE3/QlNJ36h90h
iap2iP0qgWdMdEpdAFcZhvH0mzagiFQc9CQXdJqAkS1JDZqIqL7t0GoVgqmeJWXAvk7XFrqavz0i
xKaVIbLeA5xM9Q6OovE272P8xpxPqnZqIBCdM53y2sclqYTOoATh5T17/v/3pUr8Z5NDPVchPKAy
IhCgNNJ6rRNMGxT1BvUTPhvz30kYAgV1Ui1DOcoPPd15lbylFX4sO8yt6dAntDtWwnwshtRpzbhl
WlP0UrBjgOLlVeivyyA7mBUEM854VQq35vyNgSgey4iYEAG+QCNB+5031n9fypLNiOsI9CSlTyD6
M1nW1EECWiuJ7+kJy53vVr2V9qihaIQk/71IO6sBqkkwBfUl0K2ACVtbPNpG7U4RnosLVQFQieqc
NLtE/tew6BCYyQx5pZAy1QK1IHjZOCrGnCqAP1zd3ALoGdlYRlvsSHTY5XeWMDNeK8LUJQmExxgb
y1EopA8xPhAEx+SfGk2E2HWAwx2W8srE6hquD2IhQuZnkL71l3MsStkO0qN59+Ga8KrY60Wz2oQ6
uLpZog5B7WceVB3TJmH+hjpst6oyUPQpdYwfWJJ61WhskL+X6NENAoKrImNsMH42IgyM0e+67eQT
aBKnGcYEAyojwgDNvW4S/5vIsbBPy+ik50VzqmpN2+lNyAgZhU0ktRBndYYrChYcyJLiv0wWBkds
2nirJkjyxyk14Ypw2KoJ2WmlEkPJIRtIKjVxq0RWtnvXxbegVJesBuKtM7Ly5GA8huTWwvxJj33P
aNtQdJCKeLaWVKKdIsgXv2DC4cuQRGpIlltixAwAo4Jwhd1kbeEqT7mVYnyYRLts/kNF4YJscx3S
JSemGBFoOebRI/chcBfSgGXv/Ec15GLIUF2suvoYkrcY1rdsNPsNlkVfnfg/js5juXUkC6JfhIiC
B7ai906USG0QlHkoeG+/vg96MT0xE/2eKBBVdevezJOsa6kr47YMmndFVvLcdkjXZBVfI6nLc+kH
wTntB3ffCGRFZoRhAbSpLPX6Bl+7X5P9euk17QNCAGZo37/YqovJc9jEDc1gDiPurBHiKmXe2Hw5
RTc+Adl/Bp6Ql0jF1ZJ76LJUh5gyY4oWa20D8mQsPzjulA1w/OGCCatZ9x3EEdSbPNrtkNglnkdG
30Fukuk7TPObrEYW2gQrzeBLzLEYouQ5/f+PkfiRTesNd8KbkpOjgt2CorgrC5ONOhoQ0hptTYnQ
4sVJqv4HK3K4GRvCeLs4evckByJxo83PELdU4ZqKQ18rF7wbgRlsHX9Eh/FRm3F5whdDeLRCP6eH
FAnJkblZIK8xokQtVzKMLFhwTfWdwwgqTQgiJGICBOZrWagJQU6BuXKyxt52xvBPZWu8hs7or+th
Q8jKss1BceNsRX0QNB+x84HVtXcWsJdoy8lZkTzy9JVPUcOgy0W4DUoIEDSUDwbczuwepRs9oMGh
gWkLqkddi6lXF9VnsKUtFkao4yVgeI4XgOhXlfAIuQyn1NcbzM4IxyX9cyZ6UXQgcyLXOA3XerJ3
vQ1Ar1Y/h+ZM4+DoUVsr6pKcOEnj6LvTWX7fDZIEdOXMed7s38YGKr9iWRj6qmeK7jC5s+oPmOB8
BTeEeAjkVIY+TF1QLkJJPRXo12i4J8M3Yka50pUfkqtp0HfDNW3XyaftM0bZqaTZiLBceGHzhPA2
V7nCqSjos3LYdNU/adlzzePENsFXjvGsl/68d6sToda4EVDQMINm5SG6sJaOE5312FuZcb1Ua7FS
f6MYLnJW7mstObgm5l9RPHrQDYQ9kOgO2lVUGzs3arTQ+q2sBVpVXkazPuceoyWgQr9F7U4NaROP
AlFBYNDelC7YOI7H3IuUz0C9aWW6rchg6EwGxJqLZSsMj70A1zzY2wk3IMyCBk3H9appcjq7rfGn
tJs6rU9xUgCFulfDVbTeYnJJmOODfvpAW234bptnrX+mMd4XvBJV8F4yJXX/LPtYc/uRjMxXWC6N
dB0pPANVXgaqvDovbjCFVfRtCnyamvJ3aBjDg1wjZANT5qWSdPFzJGv5XXTNvUiZ1lf10lYS0obY
Yt00m8fogcyQkPHuUGXNKu0QgmWkp5XWLGSwnBoa+LUGrY9ciKT8DTuSbajgheN9tu4tZs9O2Gqd
CB4rw0oXLZxK9YbUSVJNK4r+9DQV9H5mwr1tl7ll7rLm4iNTYPTuaHsDOZMvV6kq4LPdUsI2dG5T
k/kxTPCtbKhHmHUGXY6rvyRkCvxw9SorSoR7OC4CLFP1OfN2BEO38mD5TxTJ2rCsLN4gzLArpP8R
0crymH7F0TnsLyZkSavp5/8ISsPzg9IRZg3OWvupaS+4HFvd9HdO0aIQRlPnOuuuUR5JAC0KDRgv
t7DpCwCLtbEgB0B03PqrdIZZgADE5MlY6jfwx3kkvg0WvaHeHfQxsJQQAVY0pFQcv7MaU6/+8knk
HU1t6RAIDqCXaIDC8T/Mtl11EnuZmJcwfSAdYGBkmo5PmdFitYRkQrWs8ZtqGDIuLTkHiPjMmF4x
iHP6j5MHsGMyamq8UVsyVAXDdQslqMedBuTRu4RWiC1rkzTFy1WLi2KRzIMGvnG7he63S4pO2i/Y
hPJzad8z/JW2+LP06kxS/MpyjYtLIVn7P57PRR0ldjoIVEx4Rz2SRNJllfG4U32ZpPoeNC0mQ5ok
7S8vo2Pigvxypo6kRLxMWJ7zL5Mn/mktOJZnI1dUsv8aDWhW+NWV3w1IgDRB3J+cjfCiRck5oo2M
e1ztlx6fK4Aq5NG1G6MZaQSzESyuzi7mMmm0b6pGM7VQN2HZLUhknAPN+YqKW4BYIR2AG/U/Xlov
gt6YJTo4A3bnFJ+ESiyu9moiVMmM4qnuEekd7eADpHpePylqYu9PpyMZknWOVs179Sw3jEPjxggI
vYTo7cFsu/rpER4UjxOK+UwHsFA7E/5k0pSiz8M3MiBWtIhX0EOA40LHgrUc+4eqfeo+Z/H4PRKU
RKsON3rj7y3efVZc3zwV98/T1goHL6x+UaLk1OiTdD8mSc/Ox4DFMV+kBnnU6BvKz0bfoOLGJpwt
RvbfFo+DB7N8F7L0YxQNWY9DlwG6v0UWo6JvtzdxvS8/0ktDQrq9bYf2LaeDLenIkl+g/0PD65B9
2pGqxaOMrPDG/XVLUZTfOIVxSWyJx5q42tEByI1sufIe+oFuaLNu25sVFJQZD1vBo8f8GCwvE+vU
eXXqKs8PSf6ZNX8+Tz4zt5XtIyJql9xbBlTkXIhzJLYsr4BhnYy+Q/1TwFgzp/ND+8yGa9+g7Vbf
fLoufoi4AIbfmCxVlcvL1W2eaYbRe3ooxC0mSCbcD0tig8Q+iFRtO2BTQH8GtyTFcDaZL9kGPPsS
5NuWt1fnmpuXBQVIiAr0GRWfefFVIND1iR0Y+KSe8hCEpzKC7xXgKZ3HZvlXs32MxJIAMufno5i2
07vTXwX2SuKMeix3uk4MCyw+V72J6BCZK+yVnctgkv+R39gzHfz+5UlY27SdZ/WuZCoOtI88GQDI
NESiYq5S6Q4VoXCH1PWZZf4m3V/W/rbub2NdhPVeM7sPJ9OEmAV00phIBSdzWpDjtVDvIo7BI7Md
phuXLMD+PQnfDUE6E8c0KN/Rg5mMW4XlQc29Max3g/Z89uPW732KqQInW+v+U5EdJd4kUNKjLdPX
IZ//yvAYil3dHCqOY5WX7JAYK61Cia19Gu1P0P6m6avUjw5fnHG0EdVIBn4pHlMEbSkhRP4TogWc
K1YWUXBw6+1LhhUDpxRyHlPdacYKaVJH7lbergVHqC0AyTXz2kLvvbMLc6tGO21o52ESLavviHm0
pr/CSaXIaVh5+jIzTnF2FeWqT1fusNZ0HHVLo9txKCW4NF1cptzU3zT63bR37QAMnIPkELWD3T01
2h2TMX6AkaSzspCeYlldgDebS2kuTEDdlkkEHGsMv7xtIqPHykxYhVLTFWW8Bna8wFbpdpfIPLX9
IesoBwJkr9VtZN6+SyBDwEumPQA3rNmowO2hMxryvXRp54OFbhWsIAPZlwnK+gRkHWBNsY2Rq/eY
a8E2BXgw0u5m2BOeDcMf2xvW+AGpAOEEithL+UHyQu1e/fiv5P03kHa5GHj64pCkf414On51KNV/
AnyGGuxLVNr5TzucBX0cqD1qjpPwV6v+gHNjH3nk4p/RwxTHQKWsXAxwHTVcVv/pMRwFf049NSgP
MGkwQOM1yriW/qGDOaTkdhzCYOBEct514zYkSxdM6XBqmxedkfGFHghPoGCc7u0K2nGtQhhfC8lh
WntU3SFv89hekuii+AFfGW3V7iPnyoMmps7ZWxBz4hBiX0jKW4OarOatm2s5v44fsv6ZjyyKaF8x
FrMIL8jR5FHadRPA3b9kzq+BKS+l3MxOTXIfwivwjhLWp4Tvse6zV8U9RsbVYtBeah4dDUZe7cHt
1uSYt/ou8jZutsv9noTpAnX2a4y3eJeV7KqwsACTO8GpNthUw+as006Xho4kLN9YGk5l+Wfi70dZ
0eyldgm8rYKVr9oWkIMCz1+HuNvMMX0DXUizses5UXkjx5CsbuYlmNNZzCMpgn3wYSp/Xnwp0GkN
+ElUPoBYK/xRj7+qQLwzehVuuiuS1dHZJ+47+fOL1PsnNYee3JeNwrIpbkgdVeZHnrKrwvfe/XNL
qhI2HXfM13aMTspgYMWGnoEhKoN9RB52PR+9P838clukkPbTaj4Usk7CgFNRvBQUxRg5M/dpUij7
4hvw/LoDrNe0/1w2heDHIRdZnvnAAM7syf5PBDKo3jdVvcVIQiqa8Gb/cMZ7mN4HhBkZoYIEcS6k
Qz3MWasRv2nB7iQlw1OwYwKuMdpJFPTbJ9fJU+7zGZVNQUUm1GYx0v6ziRPyZ111dOmKW1NI7Qm0
LQIndz4oMPzQ0PrypDMQj5jkdQe7+OqiwwS8d+GI6563UNtd7/2kuKl15WImJyUETBbsffjxipcu
tXQLng8yP0pvp76buGBi7dcSh2E4+eCafbQGOJWaDfkpxSc6X7OfU4gMrCSMs9S5kp235gl6VHwy
/FY53z2d6TA1iW2dbTqNiC0+y8y/xsPwV8IKomf20wbmVTGGae/4l6d3jT+sGeIi3avoMRsWtkLE
OGiR/LOgah0ocR1BAMAy5qeBJuHekfFA9ItPVa9tR3WjKQ20EwBZPbNrwP4GCqhCfYXZuw0IPjnR
1MCQAsqSHbJm6ie5aubkIAxmOSchjSQPlNsL9qHKlO+uhei72xPtrHdPN1xoASQYiqeDntygV4Ry
3ZhfCceH9N21XfETfaIZmdj3T91Z6OOq4Der27XHTo2zBAVuwwWKpk/sXzUSOSbAjhAsKVXnekV4
SNnPNYCF9Ng7fv2OSwMI4KTHx5B9tu1nqx15BWr9KIKTRJg/YjUzuYtnaA5Df1izCc8lynWzvZBK
0yjQaU9dy/V0HboLwYSvRa1hDWiKoIl3q5ALA/kI1l7ohyn0B8MyrrgzFk0I+VwXI+01fOPHIoXQ
DbeZB4ulWJde9zYhPBSUzFWJ5AmXs+BtSYjX8I8uvcE6WaOc1oK9It+FDnIAFAVWp5VjHGzlZ3Ce
XnTpaMGkD0Ej112UyVaOi54RSb6sibOuTzkNI3OdoM0puMosJetJwv7gXEPRRp6r0z4ifdGTclCE
J4cb60A9TCt/YfTfKp/dezXw4TEzZryiJC1V8UGqD9lSAZOxPityUpI3IfTjMPiQNjk1P2XwZeGx
U+RR4NtQnQO1j4HVEpNkv9eaD78+T9WxjUwk2Y/cM5xR53XHxcV/GvTGDu8VFYSDtsK9at1ew5XS
8YnalJGOBM1NHZawXxsNcyCIJwB0Zr1684drDZPAaX2GFj7OnnA+dVWl+zY6uDlYoyIoZjTNtqRG
xN7WxxJmDmdyaWXzLqcT3sFLwVGXq3+WQnc+x9dBcrz6rqLJ6NpXxjkVM5uHff1Gx3QOp53d0CQB
olq1OCid6iV90gFRBU0qcmrW+l8pPlxwzREtKBeEpI3OrhTAs2RC3DZDdNwZVfqhHTTvQedxKnuH
CQ6BWlFiQu1MhOeUdjEaBI8PXzJ0cQASdIiT1XNHOgCxcBHpZHOz+obtNzioEOIt2QppdFQCttFw
rhZfUj+a8quK/2XTQQ8bqOVhKGEK6eprqCq2O/rd6T3UPk3/gywpVeuArh7NYD6WJ2cSpze/2C3n
RRsc26pbDOXNqnb8xS5btMY7o9v71nTZG1E/gxnCFBoh4YTWXl3Gfj7SR40/iv43AbbdLtWqo8BF
MQzUt+SmxbOKiF5vNbFobf9gcnGzbBLAKCIC8uIzRi0j4Cd+TETrVQ8xqE+lWYRsBbBWJcbFgBIP
sDdBAgTDMXWniT33cmdR8Xv5VLaBNzO5k3XsgGVyLXZFlNJzyzbTa11QgtmcE0OXLgmDTIEcePz1
9bC1CmJ0UJSUPzgfhL0N+l/BaMnpf+Sg7TVYvXGONMPcDgwl00Ot7QY3hQT+N6SP2MSLyXDYVlc+
WF4T303PkKCFIOz+y4NVmZwImn9VnDd68fCQtdhrMMNtCjilIUKD/TpRljYpisRa9gUShWxvYkgY
uOaGBILN1AGiCE0bnPYJLIBszOZtn1DC3cveA7HmUz1x3yyxeNGU3w39b1p9gbCama6ytSOb7CKa
MFmy8FwTZwhdGn2tuSXUN8w0HKA5Ym0ZfvjQ1+tTMI3kumdTIfxTrj6EqLr4ijANdMQWIvplCdsX
Kzj12X7EtkG83sA25QRM/4OfEot2++vZT5ntcxsYBQ6uixv+dIiYE8ocCzTLIU5eIc1yNpcOi6Pr
4m74s+1TKytK3y9N0ImF1SDKCzVlWNH2Oei2geq9fXpxvowxF48kQlUYKgLsCHX4ZRTfRfaZun9x
icrLo5sw5TTZzMVlzhidkmt0/nrxkXDfawz6g+61drmZXsAcBua9ME9wXmjlBeVOzS4OYHHTohd3
CdRqkbg3DQFNtB6cm9FqZN07cAgmhM1W0c8DB5TJBZ9rrZaBPHT/Omt8CyMixDYttIf2q2xPgf3F
POqtEFcXPmSlznyxr/MlOh3IUt5VT65J+5FEj6j7qZrfXnAxxR6vm3Je00DpWJIMbDnTqQDjvz5+
+fazrU52+E0yM0ibr1o7xvlBUO/LCN/IqKwUn0k/LaMm/IydldXSl6aJVGbaosewWF8Lk4qOdinL
hF9nnKyEuHQ8c0eqtDk9tpC/JxnephJJ53kHSIZcTsYQ37XXUtWivv5gp0/YvnQ+RBxj/4KF5UEj
iPqTpQPQ2DFIFO5zRNGtd5j6WhAIoAQcfZl7tJBpSVFXI8siVnQmjaOHIzn2f7sCPCNyNvmpInk3
opU3eEtmzVutDsilbtYk1alYIKp4YSnZppR0aAlmttkLBWKYlG/G56IU0DeLeXgGftuSxW9zTGsD
DMapO6y1F8Ozjz5QL9387mhQRiVC4VDcC0c76BL7Gk3JnHZ2S+JjSbOgjqODW/Q1elP3KzXMDZA3
spfmSicWRYZUJLCPsMi38NE3CanWZbCqKYxjdvUMTYzDRc2OoznX3QnrQSrz6G+MHvZaSKTFy7C/
ddi4LjB2mzpDtxi6uMB7Tb5wNsGB4EysLjFZRXHz1fnnwEnmcZisGErWEnxfQW65C43CgV81IGqm
V1IwigFr6xQXTXJu4ygowQLWa6tbkr2CT9SftRYiOCp8iZU4xkhKPav1PizDCP8q5ri401Z8DGCq
ZfjtR4gCszj/G/GzTjPdwSRgL683vZfuhxSMEpA1GrnZF/4e5gO+du/cZxU/QuMIOjdjd7DTZcsN
QSFFuMaRoQ1iHtIDTqF39rw6lYcLB4ZwNMt9fo/uI7Tg42wUZvKqvqzzq+p9pCHiraTZUBNJ39qP
1vA3NgIqPX1CT3RbxxrfffBE8U714PZzL0/UF3MHvkvOEDwgY40GNysxTmJ/3EiU+NjfDMfYRjyb
sA2ANRuM3LStoh2lORD6rSEc0ZC46+bdp9JSBxqdjeUdMsIASMUAPMpAinNdMpeYcurG2rjnOWN6
jp9Y2m8tTzptyd6SgjiR6iFSNCnGsWQ+Ez8Ki3yHamaRhmM1IHsEtAqlgihMEEe1YvOnJiC2be+J
9xg/dxTaML7cbUXblh7GiawtGv7NXPRs3B1ps7YHlvaHFxJL5TIT3ZxuaScPHh393v5uuOW3zPpT
iGaB0Fch6Q3SQxlnIOincZTQUhaTgA/sTyseQYuh14EXB3cpL8/Nb4ioSnlC9seKlgGGQZw8QTWK
dlFLyNJMh4a+XA1MQPugBGLKXpnTfwyzXSp/PCoPtdRPNVWmlc5HekxN6L5VvrbWa+/eqdZDafJZ
4b2bwHDVtYrOFxhtC7825nO76T+QfsGyNT8z+Ywo/TWKEtGM7+a7lo07e4BhVbhXoCHYv+xdyAyq
Q3rFjVKvEnYccxNmIBiThE6QSjqdCWuiaeaaCbbRemaZ+Z2GHc224JR6DTFy8yAH1VaZazeItx08
ZCGQvhLpZxKxSSZp5GZnLQq/B6Is4i7H54s72LDfKo/vUntV2p2Qo3nIt9tNDf0qhkPPq1N03S0T
985QV6JvN31A3zSIR9yk0OY4IzTCT9gTGk55L3/PkArZAfGALsftiIGS92e4DQamsI5oTJMIQDpa
BjOLuPO4aqhTyMZaVjrZgQ0ilJZLurq2eaONddLjOmIaNao0wybJA4mbmqKuGbje7I2XyI2NZgLG
GMdSifKOfxW2Bs5tiQcyoR1R3XwLB48E80K5kIX5IleKuTWZmSRxexjrHHppwmfME3/bSrGkR+x0
e4ZmH+PQfTRcrskkO0UanEx9r0X5j0zZUSvdPViqchwAaSY4b136YUrxVXJvHpPJdXq14+MQ0BEr
z0HBze9S8+NzYs9U5gDrggBNU/6m4VktJgL+FOFo37qGZRd61aeJfiK2XkVVbAMqGafUciYLMDXI
fGtE+c+jy+CobIiDea/jnrTTjzEpEGamc1XHkE3taNmkbTPDbWlmegbKL7BnCaWhgh835xgrqy8d
ho9y04e7EiDE9Pn/GJOo/T1E2KGb5K46G8enJVK9K+KrxlBeuvVKOuEq1B5RTZ2FU6CkZ0Ibc1Hy
JtB9bHiXJuhbGHigVAouoX+atRLaIm1PZYNYe7JVl+1i0Nmd0Ox8KDBOdLtaJT4MCwfFnxpsdL9c
Fq4NI5HNaKiwUzrIvuQ8pCg3m2Hx0fThSfVrKL6RvZAE4RYOtFhzTqRnwS2AZrxOI2/IP3PKPuC2
To5//DM0eX1C41Wk1lZJ4ZJ43bIn0HOobp6DMQWmkIWZkRTpkIZMHXazVM0WdWMNuNuQ/aVwkfSD
oWCSRRmSNHRNvXmtMZfPBLFglP2Uil7bL/BvRfmqTpuFCe7MGcJTwYP38HtQ84tqwkx8+8yH+Moh
f2nTXASyvPeUVH+Ry5wtJKKVkXk7VMRX5ZuQryRiqIVZtoz+Mo3P43N4TwQQjhFg92+lnc4dF6wz
GeIhlOOhty+mCrtlbTWwqYmcx50HBFFMBV0IGmdQgkVkfQ1DsvOYg3PY92T9RqWxCt1mWfYWX2i/
IkQJQeJE24V7TwU2OXwJ3JnG3UJYe3pcc7u0bmVjz9sKvTLj2YtdG4tGa9eVLGjxcqSXzOFCuzoV
TrUOOWpIIGAmQkhpnz1yEzOa9S/Lvsl+sML+zcKB41sPr5iEIP/kcB4zOotcN2oGSqQLK3IfyOrg
0olTBk7D+JXaclEaCm9evvN78Jva1kjzlcM1h1AWuj5W+2OlzoeTkcfr0O/i1BLGF3n0iYUnnl3i
AfQJduO97d7JJ3qTFeaGkMqnX7mU+/ZUNafJt3DyncMhYjYYUNKvDLaVO1BcaDXE2m5lkEZaNeMq
bO1FEDdz1aKUJUYv6I8ecyAJW9sMzzR8+P29rdcF16D/q00Fw667bGwG8S0zVRkwS8Ds6ls7zRJ7
oXaHBK2QU3eYw9zDlF8fVs3C5V7STHIOa1zYekNnkTUt8YpkKDEUmh4EcgOrr7Gp5lFPkJwzy5px
7gZYY1sBT45sieka3CxNRBU6pQ1/wzxgQBw5F4nkrodyAMzbAvjo/fgdfe91UzABIucJINjWIKfe
F0DhHR/jGxY5szQmd+0l17kvogEikIsbJ/PX3Fh19DkayfmEv7uKnr2rfTcW347Dhc2qPgO0Qwoz
Pcz2pxh9pzp20P3WKnFvVg8lgdmoYFjW2O1L4xIhAueYE1WmIncm89WsIXRBr9AT+5Pgnp2K0LnJ
rknpMZ5jVjRO0IgMJTUmWZd2rAerAUd5RfyYLCceF2Knnk4gnisE6aFA25kYEGZreD/t1huDo9DI
GwkJitDQVaKK5zM12TivmP8pDdLRMT7pev7QwJWB7GSI2Rx82BLhCESDWTWRoejabMKifuIHu+PM
aKLvzJl8gbF51bllh8KcNZMGQWjkC/fb6ZKf0hPRY9SBKjpkndODQcWIh8bHgI9/a/R7UmTUhW8Q
oaDEW9fk8bdVsIcYvq46xuja2YJG2T2G8Kuucc6MA2FIOkki1QryNadSpj+FlWACJ8oEUU2C8TAT
LRkmz0KNF6WF8lABHEZmBhFMhdWsXHJuGjojA/R/l6I7jNxZhDktshlGOihGzUfB1a37CSpojmN0
8dk3ay53oTdsC09iS8E/lZpELcnqzVZ1guBW3f9BMPa4Kst8MgXELE6fM7Kz0BOlNiQrkrSo9iuz
+RLUfIb4Y7FCXrVmUM6DSlvWqrkYJV2crvu0ClvlWRPTZ0ThGb3YphTmyYjFWy4R0cNqcQecBIaB
dmKaF/CojxnwMNmUNKfFI9FZ0BKLqZEr6zgmNosNWEm5o6KAV9CPuVypNBrRjKhzBiu19h4qXGu4
cGJrDAoJ1UeZpgPgVeimhi9FPfXKhy7R7RjMLy3Qc05GJg53AxGvmh5vqbPVA/JFUEQZdbllga2y
xl36mbY0yL5JRvUtyh5pCjq59dd5kM2qFuofcjKp0XZQeQiROw/TeNcO2+ksNjrjGOYl+UnO0YIu
a7FlKcMzdv2Nn4gZquKAixJi1llr8unIFSyNZOsoryH7UhM4ScY0yiJvpzsMASkKQYSBCymWWOvM
VBNOLQrsidfsZ+akW0a0gEkcg43ld4tetqDuPxA5bUwmSqaEWg0OYUomKTUsW9WlV0+uvjOw4xcD
KVV4nNL/T66lY/I6Myxq8hRID4rjGLLuGQ3eQs0c2qDU2JwVhYYAuK3fLIdzI/pLkpPfINgvaKdV
wzwqlZkhYT/7xU4dQE6QuR6P/ytEIWppb5n81uOfsiAInf47/X2Fcspn8M3UOxweKjWD9AFVIwaf
WKYhRISaPz6lEzhiH3Tn3tMWtizpebkH1Qu2gjlwXbwck8XD7ccDL9Upd2mAphWgJJiyjOZ6HINl
aNIhQ1tdmfEsZQNvO2M3VO6zTKjEBhCffBmkz7WAvcr1PxOtkMOKtusOThdbBvMkCthFwC2ghVcb
RxpIb1RzdTIb+L4jpT9LAERaQ5FN94I/WjHHHdaDB4XknJg4VJG10+KZadjP85o020p7s2hwu5NS
DwPySMu41BAHWgpmIFBzK4f27Ui/wMJvqOl3GWyNR1Wtp9gLRSRb9lyB4DkCcStdXjejP/jRfbTx
sMCf6Eums2oxq+NfpvwzvbLWWgXTLKxXPfe7LO8gD+x9Dp4MUfinkeBcQRBH/kOTfiEm3xiRj/gW
I49ApcCisjMk7Cp8LciDFSbxiQ1QP4iSYG7BNj6GS6cxFhUJDl1Z/6sMAuFzQvmCceFXA5PXY0h3
rGe4Vtg0geizMoRkQ8IXzSVB5VDo6PWwbaODIt2MpoT62RikpY/GOaAPXXnR1rK6XTbaqyF5EiOL
6MU8Rmk77Y9IZ19D8jU4V8dBcsh4viyyM//+wUwJQng2jPlDJ0LXz3lMYkUM7CMPgRBUzqILUXwj
FOr8Lwerdx7SMamwf9WSTjFDplDsM/ZpUUINo9GYdxYE0mXYJ9uGXJHKsnaWT9SKibZxWNYopzLT
P8H46IJsb8h+Zzv8IUi9ZfOTUd3KirEBV3/J9aPn/swG7rGuXLfivdQXOEP2Wd4c4/BzJLRlHFEb
xDpDQ+fQp92y8L+1XWfc1TBYeGyhBmpYMabvQd2BNeVs0KFYDPR+DPvUEAiaOeJYVNFWoEGo4EnI
YatiE0r65ChM85bEQNlU5WkgTq2YlZR8L2oCAXxgfzBHHP7oCzP0854dMSPjBVFx4Wnsl0NPqlMh
0E6WAZ37Cuxe3+DkoqxITLz3FVjSJPJOoYv6xJ5lrXlqOwj5KfWdNlbHUCPF1nUA7FnFpSNaruCo
lnbwql2BiVzQuOl7SgFuaUGJtybd59zB3kKnIRShMbplkOQ/OoMbk0D2fOzcGYrhfWTrSyMRv4WS
fNVWg9Qjo5EsnFdROHzcNoeD6i0M9+xHZPNJ81I55UYhuCshS7FosgMnnS4o94SPhMpkU7MU/DZO
eizYG2YmsnTaQdcKQ0nKRTWTuNkK4W1SfsWi8nEQBvdae+pblQwDk7nx0rR3Fk77emPowKFsQt/N
S+jyE6bRzTk5JdO7kC5Viu+WliViNkDqpH32ZGDUhonPhok3pEy3wwflv5TGWg2h+QG0caanNeN2
hFbVPvTU7dg0LyU9qjVNryn5/GKa752xT9iwTXM5QbJRVKBUc3y8TL8qNzW7FStrpJXvYQWh714h
ZHI8fGbjo45IiZuXeMkFmgtNp9Vfc+Uu2zPNklmhfPsNZ8hKwYgukvcgd6kaiWyQfxLlQUl3Jyay
yc/HudOANQG7DiGqie5qAxEHscCQvI0MWMInahUYHJQckUolhP0VAasFBYjkl4XSI3K+w7c9VeI9
tQC+t4uKnZpA29ktQUJpMOxRQRN2vBj4DehUPsrgN554dVE2F4xtSoQdmX1pOXrld9ywv8l5ZfyT
qFI146/QgVd57UmhU9wG9l2Nq51LA9dM/lJxYChDwkoebH37UJKxFDwDLoLWPMZYin1cm/tA92ge
A3rDTglAVGwtFp1+1jb41AExGOzqwp7ysDINHARAiZkrJ77NO7TbgbTyZMuAoftlYgPsnRnS+LLt
uSXOLBEMXfTtfQbloPaCKywxh1kcsxgUqop5hB9XV8vO7ec9xlpQBjHFKjM8+Nz23PMXSb2QCZq4
n0A9pwKByMUAaQ8iodgjf9DrZUdqGRWZUttvGXRjlwS0VZuBCG/4Gfp7Ta3gZs3J1kiVufrKKxIF
rRPyK/IDhwOi30PCy2jughGRKO3Tk6o+LGfT2vN4OAnx15JQRzTiG6kOwGWHSe2T3T31syK81UVN
XcL+yajREY4ZRCFqNMJYr1xfjTlvKgVaj7ywRydDw4JxQhxsYp0D3Uc9rI9rfyCYMNKuKh34nMgz
n6Z+H5DXxV3KE9FGILEMtH6ukpMSdPrJNBF+uswzFDCHp6KRe+LR3iM8I8TNIEzghLPqg+ON93YC
FV0NF+3+OkcZNNCJDUtU8/j1nPIUwc7LEJEH3KAjiLhq0BGBOgd5mie/Fmeqx7xJRybiUHonxUBk
B8pvBR3YiFfanKhR6e/ERY1jAucgyjvEVRVE3MagiLNuk/PfVO9kCB5w8tTFXUSXZhoXWrjyQV+Q
Pr/02cZb/8alkxACJ/rKcHJYuU4p+pQRE2skEdoyqJN7GWDbAG7v3CpnZVNygswCUApLL21WUfTO
zP/m9sQcI0j0tyJ3jmQ/u30DU/DfEB8mCaK18r2NmiO8kocOXW1hoVhDfmBLZu1duFB5f0YtXaOA
PprwstrYQIOKqZICgfq/+yXGZO7SDwt5Lgr0NGX9H0fnsRw3kkXRL0IEvNmyCq5Qnp4bBEU24W3C
f/2cmoV61OqeFlUEMp+591w5fc9ZjNQ2wt2uuo8VZEqr25P6oQowNfbsSXpyLieWZdMnjWXYzuEG
DqCUfgeqrcmY31jyfg+Jvi+RyW3LS72EDzEI0Qoxd0k6xt92bYeq87oO2D9owGDbNkoEA157G63f
eTzU8fPKyUKcYEtKXUvYqUqwaZGRULDhM3ggCIp3dcTFQlZsR0gLC+eGo7Mg7XYhs9UqDzoeWMzQ
a9F4CjFyRMUIA4EWlxUEBHgboxNxyd4Tnd2KvSr/revAqn31KZQwGLxtKZRkVEgVYTRdUYTOoyJM
p3sviquS0Kkyq9owLlKJd49XAajnNM57KS0jzFbPxoK4gb3azaQwlBwdAoachSkDag4m5521ej31
EV+RX8rUt4ZKsVmb4MK0OcgGBPELimbxWAyIoC2h5IrqWWLT97QUbF1H+9+6rqHBrKwymGWoS8zA
hhdcVSMJyZvZGQjZBVeyFL/NFBsD1FNjMV/kmEncdFGL6V+VThfslc9FSYI6f+bGhPfa2edxZavi
DOtpmMAgxMzrJGmmf+eo7OZoMdOgTWnqivjLNMf7mHAQDMLE7QzkVtWcZ/S2TqcFo9kiPMAUVZjH
gqWQ0dK8ONj2Y+lcrmMUr85zQfuqk1c0puiIjIeJ9lQm/T62xyccKa6RiusoTyHDeK9XYF6ksytP
C2K/yhUknW6SuNhsdbZ6+bGq/K+1Z7YErEgLZqPZ4j0vE1lIwiZCC72zYCDRyKfE09IWnpbNhHbm
KxpIAygvYpRcIccXeVn+Eql9bW3rKtVjuKBCVOUy+C2N+C1efio4psO2bDzZ8MRYZl+0If/OyYEn
iEq7KxVHZKp4yjrx0WdIRIuDwzOFRP+Q2+g3VR3Ue0tgCyy0MZIGxJpKH2X1h7V0PqvgH6roGsZV
az9xBQbkPP+rxLNOU6MDX5LVFBGt4tyFxU/SvuqpSbK7XoePT9DJ8X9PH7nC6O99ofc2GIga8F9T
rTq0oN3a4cdZPhsNjol4yzVyP+vkqMcgBWyw8zwBOt/xJcNUXZ9KQhakrv2TFoSSnYbr55Gd0V9J
fL5bk/Qkx+atGccvdWu/Kotd78q6Y8mLH8PhNDRbnv5CH7/WT/oM7k1t+aw6+aCVVahwqBKQzHAu
If8yB5caB7GBE2bqXjexvMbvmrmAs8aL7kx8y/ITkxYSrgnWK21YoFkgJN2XuN632cIsE1OOmAeb
UaydHR8IdhNtl1yCQlNktr/oJ5xqXxGbNlMc22McWBM+A/bL/ZeUrp4tqmtFdWTXYGA1CP+D5W6j
88Fs9pZnC1qIb9mQqFOhZDvXCoN6iu+yfTD9HUwFFEX2dp57apwsOfP99VJC3SYOZK3gu6PcJcqs
kRFryjFYhptaHUz9P32LOmQRyiODO75o+qedfnfbtWy4/ZRzi3fLVAiOg86pN0AWbFBVGJ3fqpF6
w4ZEqOin9CGIQxNqODaog8a4DZDvakCo67h7ZMI7k+Ym0rZXGyks8vo+dtmNGLFjQ1ki0WchlXWS
OGhsNag2AjJn4Xa6eFYyZnxlsv1XzgE0ed8uu7c10nLt8YXqIs+gek23ttXZ4zN+MBMcah+NqXi9
nv9kGRcjapWByYQmCsjGhPBVRqjqKOgAUqoYAwo5ZtKSnrrpQ52UU7YCVNhsRL5baLLCreqZlMLy
n6QT92VEYM7rZSbIMmMGh0YG//tOf2hkhntD3lvB9jtO8Y6OXTii+5QxY3O2oWWiW3S+VeNnBGQt
1m6HpBDZZ0cTX+1sYiGNMQkNYT1xfqCm5NpDE2ZUfxqvwZy+bvWbQTzNaH3L6MEE7XHfwDmLz5KM
3JE1IPfHZUmDlAyWOAJB3JL9tyA5WserLg8s9N3c4eq/tKAQC5K3fvAYKfDrdLoR1BCt88ZopWeL
bRXXTqt3i47SEawD86Meav/yXtnkSSgHKp6dJR8SOX7vJy20jUc8JdqLAvJZTqfyMWu/8YJqig8i
r/8D06xn7Onlw7aQtks1uF5hkjvKoedUQqbI5gPCIaWNg22QkTpXOH9v8BF89+NrjYHJst+n5ifh
Q5Wg4C0Ei8m3LcfC9KM4kZ3/K7aPxTjlyj8NcbHG82h90bRt+Ytcf1fZW+H8t9jvhIvVf+1wt4pD
QQwg+5q0QbBNo+NU7xrimSLUE9/IQwT9xeY9nB14lqcL0SpmcqSfSDsPTChC7qV8tlQ5dPQCwLAR
zvT5zgTLTUXJF3u1LYOBjpkYNH5X1qGxjqDfwV1vbEM3OVxzmW8Qjh0aFltmAWLDB95sCLzmq9wy
06UV5DwMN6s5LUD0+S38vuBDNlUAFHiFmaHYqXNuF5gxDA62hDij6bXpXoz2uiF4lR7pXpLumbgq
u1vsXMzhUJbvikzfF3BsTmgfS9IX4V6nEE68BJhJoYHA+RrhwerSXpWPVcF5QuhzOfcIWaJmpS5B
d/cz4JjqXur26nRvnXLd9BuBortmeFmdwIhtpPZHyzx39UulXVsG5PIj4eOPG17t3hUsSezcy4HT
W9KQHoCJQrshAAU2UAeVZgoeTgejw9GCfb4CviKRFmYRWL8U8ETRqDj8cyyFI5LUIZL4RYNrVaaW
6M2VYXzFgNRmroWJgBGDXm7+pr47wmYqd5KHs6EhmgBIOr/XcvsU441SDAr5mtD78cdk5+u0f7Hx
X9r/1uwNk+Rabe/jUTaZHiuP/SEzw7NtIzvd1sBBXzMy9WV8ci03NMZGep4ZaZEwckpnCMc81wUP
xgZN3DAB2tJxyScTZAMbkTd2B26Bo69hfKXQnNkCQxSiOSeBoHDWt7+RNeskMKYrv+AHyJ4q+Uqn
9pvPc1Pkp0OvqLtesMKaF3aLwFtXSiJQLByyDeTbhqTgkgi/5d+ks4u1DCJy/tZG7Ba5cpfxXzPa
gZFYgT6n+25jtDh/N7T6LSNPZZo9WWYmclqM8ww0IMNmuFDdpNDlJ75/NUQunWC3kq5USRhXGggL
HIgYpelOWCKd5Fkq3mZV341sNHQwARMvET9dzIfsh7KJXbv+8Bc42d5JDx0btmU/aPXTxjxfTgFx
X035LE/0uR9lR6nQ/6eOh8fLOgHwyuu/ZH0Ggs7D+0jNofLNrzgh+jyS5IjAVDSJuD/dEbvP/KtB
rXsoOwkvMbKfdPqUp99MKeFXwuJC+4UZcz8zqbK5DR3WTfh8HtLCmb2v8TBS09m1Doqh5qgZ1w4C
fwtOe1smHwyFRHP9mG+Yw4dtiie8EvB7nRCbD8xf58lkbCfrQIIhCw7PDRe9yltWTlhIWkJ2IMl1
3ISmxRDiEYmHx4D/vEnsHHESuLXOiU02kQyqD8Q86nzcjQwsJQYIixWoiEn1d3TLWMi23UZfvMpk
0H4pMn3Y+kglByyK/oOM2kUJze3sipEgJOJae0Xep0wNS75wbbsQnGcBHRqCAb7rhgSZb9X241A3
5Q1QbIVIh+/yQf+3s6BDcVhYLzqw+tV8cQy2TovYt9abbGee/LBVa19xomFNQbttcwZbLPQrvIOa
Lb3jxdAFVMWt97NBIRnS8GZ+bk6/FrY6zX4rtOQN29aEK0SjVE/m+VAgXJ1RQRXJ57Z+PHRCZHDV
EDGmv54kMO1iFqcGFz8+54fWL8YAiIWvBPief3TLXSAUX+1xb+b4cyGVDB8qUFfkJ0CT8xotWf3a
bdx76ns67IXDEAcECK6evWW+djlpn2Ss7+IsVLOw0T0CgZcxyBRuXc9BTUS0CyywiQbO77RvgNT9
cliQBtdB8kxBLunMe3Y6DHWiODhykF6Rv8jDKLGB2/NX6kOFNGJm7ouvk5Q+vhUZDPlzDIza9o3m
lOQBOsQ1/5gmnrjzlAF/CG3H1Uw0yRhoDjPoAoJSnatQXtrkLmX5zkQ1PpCKA68FI8OPtZAE9znJ
//Vx4NReMf0a46nFTbEYYAxjfASsH6Uf1oRPEngcg9ZSUt+z+afKD6u/lPeSZ85gksvCFf0BT4We
MsZJ/88C5zlhBrrgvIkvEsU3qty0+S4Zmsl7elvT9kuDOe9fQbCkvkurK2mcWX+RxI8tw9/7XamV
NlKRmU64BhJ27SEZBSZd8vm0DrTt7wxcJGlR62vPEP9tygLHPloKQQYkZbQl5fd3L9e40Ej1K4nH
1dgOdAgxBQ2jzOXSCPhW5tdmnI3umpD/rMvUaIgqGYpCpgXrsXfsx3YQP4bbTGeRXypKJU6CDSGl
mb2MnAYGeRglRZSR/KctL9n21hVoTxduHjz/g3wSdnKJCYHlUBWrwn4U33P1mnGZEGYhx8s+4Tg2
c76qliu2/WDiv6MPBNndsqZk/fBSdt9jB4cEsaGNpc9AbqTrehATuFLjo1Scvw78ZEq2BN7QEm2f
irlrzFBVP15/AVlIxtYWdzZRjfp/6Nd0ezc6DKqHZd+RdjTkzTlm6x0Tt42Sh54xPSg9k7ryp+Lw
mBCBF7Q7AgIDcnwMORUndArn7W+YSn/FUj5p9VsRd9980g/V1kljppAqI48PHwHtSlbzvR9MROux
yb2lt2mYJn96Y1LdshXk+K1HghFXnpJqo7zv2Cj1wB3k+Fzr2g9G33Y+IOWxZ3B3jurV6P0qGRQ7
olfB0f0ZJ/fMwXeaeEXNLEra7jkaQxJfCMvjmFLSoJIpQlHrO/1X27gJkFt7e4Y0MxsXOTeIu8ME
wuxk6J7XYXLnVNtN2O4pkOVhIFHjbK0fSfKpaOtzUCOc6fOrxdHfsHUjXlbuSAyjSE4vBSz2bv3X
ofPjqNnrlM5a/CdNRGGXyaWLMf5aybHJPi39Xa+RqMlosZGpDam+lypiWYaDqAvU0Zmrpi+dA3nl
LhEpBeKoYWSffIsWIT4zZfvSLRf04Q1qDYNONmWWZcwvE2aikm1xijH0YWScoPYM88M1ZBuuxbPt
sDKyFWevbN9b96fAAF5fFxoboDnMhSt2PT3N92Y++PQ2A40e/jpepibQq9OQYVZfj+Sc7zK2ub3x
3JdvuQ2bUPZafPfmW9K75vor90AelA9R3cziZZaiMWYC3GTHcgTOx906DKjiGbLNjwMbKZjBYaNk
v2bN57Cc7ObDbmiWHo8doFjMxTt1ZFgFm8l8r8S7GmsYSJ+s7jWPCb8s0lcrPxPxfljfE6KYGjxj
/JeQ1XY7whwrQ71ZdoI/8zojmp6SJCqZDlsTI/aY2rk75eqJCse1FcBd3H1sZ/CXstlyRXHU5au1
wOiuX/FCcSBDrZCHJsg1jeaL6ERbsNl9qIpYexJyhmyOzRrsSoUmSQAdK9zyK+++CUlmskH4GBQF
5CHJLa9jT182f0Xrg5ze/JcMgPJ7idemxs1UIlEjftZRWuZpbEt3AuvtVDEV1WYl4AynHCGEKBH/
8gJD7OxgxuhHWmlTUwsc/zIumMckhwoD3fDawqdvPpPOwrSjBV1ba9gU/eqRc46gebpb1XvelcFk
rQZOZYbdxaLi3FU76Mu5JPnziHJTLfXGrw1+rWssaiXkcTUB567NSkIFVoCA0t451kjltbw52XbW
V3L58jeLiTNt/8vmWDjhGYUm+s3ercjuJ4wvkgd7H7GW3ZheSlbcRkrdG52Mu66zX0EDKpxrnEF/
aNyC2f/IG56iVZl3USlZaGA/8zn3aoyw+jwfh72WEueey/eUgsrGkbIAZWXpu3k5EFqCPC38tbmc
3+PeuPFUG9aLEOmLmRBBvL1X66smwQIHPA2dTMdCZipdkCUvFtkfFZ4/U2zwCT+qyWGrkB7Q2Lfg
Nky43gkhQ2rXXZzFusRle41vjTMFHXLLJhc4LSPyKFHiei1xdssn+i6KntTkLZRIxZggZ2ge0vSd
SAo0vTsdRVuCuyJpfqYFuTohD6XPvNB/WBOQzW7GEkg08ls3oWaEqQOKGUjNlOf7odtXbNTFVuCF
Wr15ib1lafi9r7i6oM9L/gYaceu908dqjm6yNm5rJs/N0wfWleso6Vfto9WqN63M3k4LIT82OgkO
WbeyJb+i+mny/DLbLFrFeIKHdVTqMVLd8bworNzHYV9UFfklzX5U533dGqRCYZ3rwEu8jzSpnwXY
39g3gXXlnUeQcCBx1q8y4+KaDakeLiufK5tkFVLw5NZVfDaWAwLqQ1JVZylWToJ0hCc+ujsJJLOQ
39UBiL3FwaHl7x1WaUMpj8g0vVZVz8WSnfXk00CDXEuxP9dQJoza71GaThRoTPvUFfH4Dqn2wvj5
H45QoUTdFocxyebSdJxT5Si/A5aKFn1EXzNEBvPvOfhT5+Wo59o+vo/LFoF524FcNYwTsbpErXF4
VFFujhF322CfmXGdhzo+q8S16lLMMLda+cLk+TQJ5xjvMmYrMRIFa/+rUXM9utMygaYAWDOXTohM
c9xmeiqdgCtj4y7b4mrb60XK4jNjy7MNeWihRDZZV8YOeTp1z7lEPfJQE8huOrMyHIhNOMHF7C30
O29dupyh0GcXeycd583x6aAJ4+Wt5hBq3MDhqdwoS5nunPEsU8INSB8QDV5K7h2bCGhptS+crJfS
R443VVMgsVgYt/soox6xWSnbLJdoGshtx7zGGBJ6MMV8LxJfzTdPPUdjXXoKIl/BV+1YbyrsISmD
xZQ+Edlhn21WlLjxkdySYtlThFI517EeWtJNeV6gDwx16nUkL6owBVXoPnR/vlopvkgdv6f/kZ0w
XmFnSFHitNC6HW9uf2P8nIpGvt00HPq5P8sU3umXRtDagjInhXRXoL3dg0yzbc8ib3FJ/E5P/T6L
vVK2QFlc5NF41jrjbhN6ZIQAJS/JcpSR185z5Sej4sV56SUU6o4VWrIEICbbzQeujAc3hVirRWJ0
FZPvyK6xY1aIRO2I31F7eI/ys7lpZ7FVF4REKeS9Srmh7L4J7XMVfG0rIQQFIEiRh9M+ViUcjlnQ
HxUM9p22ApYwIoIVbEDdleEX1gfixLEr3AVsImOnYQCa9dRP9iVT8wvorSatTovdHK32y1BbTAUF
Zfpy6Y5zXR66tjnE/GDZuilJWHXlIb+XQxUmwghTwG4wyTP1Ul2FSRrn3BzH6YNGAGEBRFZ1CzVd
CYS68TQoIXcN4XgAnrY32QTuV2bR3JtRIXWgtJxjmzenvCqZSLqp276SnVK4o9SGLOUjHqZoqpVo
XbdIo7OWEv49XI+BiNAF+SslZbcgwdiAy2toUZjLCaw/AyZ9qZldmoZfhRbFdLsAwhxJ8KHTWoco
qjdS1vgWjQOPmQtrgfQDoMqmyCIHqBGsHnYVeESjRfDrvXZcJDa5cnoWzXyWZlblvujmc3JH13OT
8+Eml8u1DYvCuLZjfWXJcOlz9dwzLDa8hPFKXC2ubEfdgjZWjfcjhuQmYTzT0QZWjDQm4TKTx9EI
jhv+pljCVAfUz4x6KQ0idbQ96sMVQAPEhGDjlSwse98FexxB3gOKtFxZyp5IKncf57/sr9AztGP/
sU/7QCiGpyTZYZM8hO3jCoEKbWmNzo1BxqyE+qSwbWpD4/onwZxizXV/gGk6RFVAHTubkIgSqKWb
7O0MLHJzrKThKtns166EZXzm7LSYfA4tGp97WlruKBY344ZTDYTCsQqLod8n7MrzXLoAuGuX3kVE
UcYTldl0bUDmocwIuonAFWBxgaQ3XpNIp76Mz0FRLudWS859158UeD1Rh3zacuJItwwC6S3aCvIv
pRnlT3JqyeBuc+GPZRYsyCSWLlQxuzqqea3WlrmD+mwrBw3Rq1hgVHyOgKtS3v5iSg8j5i4NW07F
ilLMv6UTv+hz9dKYh4d8OtumkL5+puEb408nrQ76Uh+Yeh3GqTjgNJrKt0QeX+d2ehliPGOlGST5
y0RfMff1oRFKSCYEGLYOWkBNoU/cDFf3OotwYtfPOgFSyq+TRuYo+YXuMdIecorqzUNZLJAqKNxY
xlKHK00wxtkM2ofNwn8dv9N+b6bttbKK21CT22MP96VhBs7qUbkNqAlq8j3l3QbSYcEa2cxINhzd
r0olyNYn3rU0FzcrFTdJs56TCaCIElUpgZLo1Uv8zivLzF40oSGhZyKWVm4h6FDJE7TujqxP49TD
jpSOk990ANJlEaaALXgMEFlRubORC7VBvJnxTpmJDyCREjE8n+m1nD8r42IAP0wrcW3a6toif1dV
/uyOfun67rrl+lVJ+XMJ2Ezi30ossRxjnFl8Y720KSh11ASJPfo5VkWpJWhPzn3t0MmqP4BndyDY
kHJgMVwr5aAhYbLenBtrp2tOQJ+hluehs47k4s0JNT67TWgY1n8TiQ8ygRETjnCTqSZGOAR0aEd3
APeCfj1pdcKEl9RJAd2elB1vUi4qGy8ZvALgl+y7Jf5nxGU+XLfpuzXFIZGqG1O5/Yb+BQznrc4A
5+XWNev7K8o43byvk3bTcAHO7BbMPr3EoGkEJdVyXgrFm1fHY670jQzbOGh/lrGiqpn9TSOAa7R3
C/tHXFtH2Sm9Tu7orScWtiIs1C6UQS+NDI7WfUkF12kEgXUzueNUTCaT8c0+2bNxLBI9SsWGmNZ2
N5MBG0gDsjnZR9pFybaVlAEmrEqhhJmQA0UnMrc/pFnrTb61EGIfkxjlGKfM1s8LwaKd/lbwRf+u
fXVq/f7krIQSs+0oHjl0629nz75WrH7LD1ugEUcyOUcqg8gVYfMwNCEelyysNguxNuRaWuMYcksC
0SeERwHqdVolN4U8h9pshVOVtM0RWzrbr2AoyoBMwDn+McvUY0kLA0ipoqLKsGhCnGypPpU+yCYj
WPocRN0QJi9Ho7I9BtnxN/bcDEds3GavNXnD6X60AML9k9SEo1N3fTPcpvjJyF5MRkIyhaTCJnJG
LQQozWBN4Wh7vCR7PExAETjab5u8hJnudjX9Y0YAIqs6iSUUUh3aX6Z6pLxpvli1KJvTY9sMx8RQ
jtkLSWQbOQ5EKVhOhSx59gyEfw3m/WlufJsTrG8UtkeGP7npGXz2Kb58rs2lRNhlsPUzAbnU39v8
6k6uLpkRUqmo0rWottdISU9at70P1vCWckk32rXT2+dkt2qLN5YogXZo1mcpmIYyQJktE4xKlSfj
YCjbNdJr5dis8gl42pn29dwywBzdmoj6jo9kmkk5pZar4damw9N/eNw6fbvqpXlGk4Zv5wrF5j+W
N7n+9eO4QxVf1F/5CmwsRPaS/qutT4JKOKY6PKuKYgbys+GmzU+2s14lVnZQkV/xEZAWAyCR9blX
9gQWbJV5QmFONEp1idMvjBkEHynjSrMjguyImsdFTES0g3ZCBYZRBqeqK7zmEWoWSd++0AjmMewA
6sZTGzkAyubPO+KWozqM0RWgPFL6JyYiWE+QwOEjkWlXjHuvKddh5CFd/+XvsbYfcGAvNZwXnNq9
XhLKlc9E/5W7pxFSG6vB4VB9CFQXeLVIadP1lBzx/wr5rxG1u8Sriwy0OfEKJm5PW5NqyZEtFdo1
O7auurRdMZ8WeJZi45pAqtsotv9DnmbN1t05Y5e6sWNOJ09efHQnBj1YStSJML1VyEANhdcu1Akj
3Dh8ZhbY4mp0sav0ZDNpAABI73mVec+yXPPVKyqsSjVQYnLA+rjvM8I1EjAG+NX5+PnWihTY5XsN
CMgKkzkLn8ywAJyTI2k3R/3yn3oVMQk0VemN+f+dU+7KnxdskKuarwY7OrUnZPk176HUKRFKpCP5
UPhEzADJIVlbGdoIwy4C4uR0FFSqnaKWI8tBzcg9VcWBv0HXFaeHVi6jhHxdAkgGZBfrE2DV2p2d
p/UXuSDCCS1ELhjPeQAqNLBO68WkUZ5lbmYi79Oe8DRWLHjJMrehw5h25TvNtc/k2gMWj5vbtAMC
13orD3nCCFwmlIL16JJj9qJ7J7n9tSb+jox6MlVrhqx0LQpsMmc3fhLqAqZCMWl7TeBH67ZP23gf
E+c4prLrMKy/Hhf+SrBN1S7+1mnED8MQyXt4Ii7Y+KQpfbD3yH/eOyLBIFlTf0mIraXdnQagfDcX
CSLUhv6u5t/nikFlPT3LbHd7QzkgiTt2qfGiaxLfeXDgyBBNv5Xr/2dsJWxtxpv59C4eF2v+heud
XUWmgPprzpqsnefmYvfo2p4UcZ8O4+M7UiNu06dAQfsq9sSldeVIBia55CybK420oMw4yl2K2fab
EVs671cm9Ix2zeSidtJFsfRrmZLmtwUcSZ4Q0s3S27vI5nsW93dZO6Zk+5LNcS0tLWRahp59uxVI
Rvi92LwRB+ScFrqZUR2iUm+P2q2ACLn1DFDk2JuNwh+G+9jke7MTPqKKuGBaNC4+IjdqhEmnTuDH
OPOOqIMvj8IXY+1Tjvij+VuAsrd4IuVtDku01lUjB9UjiaSR/ULJfJOoAFJ34DjUVSScYU/Dt88r
MJzMlMVGVCtUWMOWqHxrT3rMFB5ENOdm9dxiFV+elYLbQoGSNn4G7bm+4Nm66GZ+qUnBVfov3iy3
ofF3ELAtVv4u7dsvR5a93G0d3K4GcggmhzNmBN4CyK7phkyYpX22lxiLG93rwqwiNZhVCDwNDole
SeFOzCw0FH4pyb1g7hhUDkQUF8gDqbfZlTPLADdSOeOdYbxd9G5fkiHSGnfFmm7Oy19cmZEMKTs1
rShDgMj+38AXidoTKA927E4hF5zIMCo8lMI2Ct1MimSCtDQ8wZo8Rl2dRCv0NOj0AClvdKE1Y+0O
Dd2ALFRLm6shIVeYd+S3TMkvral2zVBum2f+LyIrQhwMwdaLQMX+/EBwWXuFoDyQNjEUmQ7mvnKL
uUlwdOKz+7Dw/hm4OAczQYVKDstkYrZneYzY02PAICuz1wSpUUQsAv6p3eJaFIDbcIqJlXTSr5Ri
4EnzU2dFIfIeD3783MvJQdHaQzws/Jp6+GRnU9Alx9lrJm1+Opn+lDN4IICCc1YhKLkeyTcq0gCz
nVUFpAe46suM0S0H2RLHX6SpcBPF+r8KqQ4rKcdoIrxHtaTfRH35iaeIzQl9H9Ig1LcTTgeTbaoe
NQKCB8+t5Uu9uuM3cmfk27JyrLdTt2dyHutHrb5SGs+SE+U9bwXx3zpP3uYjL0KZZEMBzkmIhLmA
kibGSJywoo13jNmzpL+al403mbGt7nHC1emM7pH7qgpMWQ2a9sUYSN8k7iYGDVo8r86JN4DfO+Pw
zvQ7bqH9g6W8XTVILav6+/gfIC3RwAgcgea0LxIXru+PzDvU88mLDib8Mp1iLbngQcaCKMfS0RBH
NbeJfQ9TjAh65Zy7VlyKeLuYhnZBctw1B7NFLZvLQfvQDTjhOnE0EEzxENIw4Q17mA2W/iJCi5xr
bRERiLdWviRxfkZBkxMpMltOJFQZ+FV9EZ161dDSm01LqfaUtuZRFcNpYKQn8UbBMyPdexSsN7m6
9fWXgpeyFA45JxQBqSuamTyhWGKBwDjsnHVhsZgRStfd6MmrAqb4b82+uCl5D2F+zTcDtHlBKwTO
j43slgExa27Ak+4L+53JAsi5ZVFrsIf+RiaGeuWjZ0m9Eihd8UiMLIazDbg0JXBDVhUg2KL6Hh+7
WK4ZB7R0a+G3cPRDLqxdCeEuJk8eMLuzCXdiJmzFne8wEK6yJ7C82tlSGPxO8zHLXtO+fMnMZZ8W
CIkAAxVZcrKX7oSKIGZxkRNXZ0rM7zvULG6ZOdcVlwRxxu/Fse44hVMkQxS2JoVttqi+xi01dqxI
MSI4Wh10x+OoaBEjtGjCS9YKxP7sLOoELs4gIhOHCG4bgoBskR3ip+8s6fwsT7izyA5BK4p5V1O+
MEEyX9RdFc2ayWodccxHWT+XCUsiiHBdQfwbqQSdcdRUNmkYN751J1iLV/Fw86FzONH5i4EMAYS2
Oqd9+3DWSOcHYFbmiVztSDOjgRn+uqVHBqTWfmE9INX9B2rFh8+kNrOoF8ZByuYD5K1QvCCqMJ1L
VarncYRLG6fHQpIPWU0MiPw2z+NxBDNbeen6Kav76TFBm6pQK60gTkQAD4ZTr35rHgSwQQQF/n9N
ke7EkuVTMG1l0NrA8OHqoyNlF70ix4cQRs1iya42H/+7Uh3UI1fdS8nwCnZzTp+fKEdTxeisnKqP
eIuglTGerH0BE24llSVtu0C/KDdnk1Fk4zzGbjlfOyz4fRYOyLdlCbd6dVoHH/eiw8PS0IHCOfAc
mpE0S32FZqTnH/dy79H9Wpbmr95o/NSq9KryXaft4kWt39dMvPPlPKR2i/wKWf5oGizEbPO5HNZ7
1eY3S0Bkjc1TadG0SWvYKOS0MJp3qADL/gC67rDsJEkQDOuS+6QnN7tZj7F+H43kWRn056rPX7pS
vBRm/WIu9Mt4TGpCnEyrusEj6m5IArO5DrkkDuZmHqZtjXC12GmktBRssCIRXD+lQBHhv3n5Cgl0
SlERN/A5+yvBADcLOJ/+4cgvGQKKnFAFifDmDIaVbdouwDUvHjpvgw7vgGcGrtz02gEThCRN56U+
69RA034VBn4aKk1IQ0PCOno2oIzskkcBlra73EEHJLxxXDwLpm5Jxo2lxJ5wmNwJGE6MN0jRS2V/
Yryh7Jz/cXRevY1baxT9RQTYy6tEsavacpkXYsYzYe+dv/4uXSBGEiDB2DJ5zlf2XtsFstENfnkh
cgnDy7Vv/+WD6VRd46Qivo5wAwhVKOYJF1EtUcJv1O1PAWqZvN3ySbuCfxlqMZxjQkUT8U2elvdO
q55psT3LDXRtzJSeBuOJPpuakijBV0BdwkKgIC6Am2/nDkJLyMy5by/U3o1EbGFBtizeMH20nKzP
3G1zKuoOaWtcgmRcIWcRII0uNt5ZfOawlazlU8iUj0bkX/EWbZ9D8/16BffjdzLga5/pkSnaKoo2
Gl8FaYZF7dbErRvHJGkkXyoBbY1GNtwLQIxtk0Bvuklhp5FpzkaGnHEYLvJgXGU1u7dz+ei5IMcC
DOamv8HkRuU/0TDAQDyLK46YZ/yml1DK9/azl8xPFbbh1L6Rsaqan2DgGkZFxAu0BX7+8tPK96AV
hsAy4G2Nmk+WjE/p4fNOjclZXjVMKXyQncN2jI4DHqBK4jisBypDxa772TZJEuvRIaVMOl5m834R
MO9ddWs9yTuaOUhj4IUd7iUeLrOUmQeYTmOC6NsA3fiaiG6UVYe3UlhvaxptjpBvz7n70H6V+8uX
XdxXdXzoxvrGvOC/SZ2flrAFMI6Oi0wsUNl/WVv6lW7T566PH6qaX8T986Ig1U0fHTkLM10213pD
D1aia0W7BuAiLPeFuXkcrWiR9J+SyYbc3in18ab1Pslt1pk8YUz1snyjiq8tm2T2ikVVnDE7MzIo
KAsoQt0ZOjuDAuuPy4+FbiJBZlX3EmAI0+v1jDHbgJwB8e/KoFS4L2RQiCpBqfHgaXkw/KxDdUXx
uhhPzKX6q9+ZbI3cp7TdXYHxIwo5VUnf6FzvTPd5lfxdwUu9YK7YzoYIPBILwHE2xxss38s6Ledi
MsLaw8fjCPr/Qytbi09Uco0zAm+gKSUZeW9KA89YEd/Z+3xMw5fe5LfJVrX+MYzqY9fiB6/d4wV6
TsXrbqGo7ilSNzIb0Y2rDjZ1bfOyvfLKjkTmmsZe/IxZrBOjXmNnwWqJadhghTsPBSgRHhuidxeD
hhVmxva9gYZRXjMJ1ETlfIG2eGYJfEDePyGUWXyNlA4tP6s9SCv92W4eMZM7y4GEOmZjdWbpo8OJ
RBexcbpuOoKHgpUAlI5aC01GUdneR+KwRbyl1XapMxHkPxj4mJFBiUS3UM66WLOrhIalROA5iTCE
puYzLvQXn2SQY8ptJFusV/cc9rUaiMkUFIseGtrLk68di9LCJ7ETqTiJ8b0WPtJxj9RBemu34v1N
sAc0HLUc5swIY+zE0qQGnkbKyZYk1xeXKI9rSKKwmh4a2weNB+i7UPKzUXNb1+uBjZ/bTR51tmGY
rqztHjmBU8sBlkxXOIPSZvnEje743V8oR3g9iMcR0vvuQdaqM4wl0KBnoTIu5QpqIhe8raXKwufZ
tW9DHL9R2E4zhup+uWT1djnNqJkUFFRX8gUwBRvSqUrQNjTmnUnMMl4pQTNhvveGdFsAUDyEY20S
Q6CXyOUXX2CM1KaO9BBjz92ZI9XFbq/DbaMEeLZoYg/+2sFmiQcEV7VLMMwJnA+xejK1Y0c+xr+Z
YRuPByKJcSRHT0pYj2LJZBUqX0iBJN3+eODXQWAwrkkgKxU7345oJc4g5h/pwkm+v4ySIYgUyWr8
JimDkm1ymd429WenWNRUx0T+iCIv1ia3RYCSk+Ks4siXc08cKg/fEQ6q3osZzWnFleC369ZzbeZB
X4gXWAWbccEhShhUyFl0nisjGlYW3gYDjTSlVr0J8ndeYPvGkUJc1mVptwuuVWK4QPIw9xJ9Yrn8
Xn2fpeo0qZq3KSgu+alSlOhGvJFizO7/2FiqE/ff206rIyL7zqicZp6DOSx0lR79e5M+O+U2ChQo
CNaj1niLl8JHSV7Dap7p/8kR0e1EXuhbHLX1uxX8gIid1GG3Bqaw22J3nySXzN2J5Fre4mIkXGEf
3D6OHXEkVsIMSwUFNqVFSb8xCWe9bwJJT4LiRmBNrnhCkd2qsiYHjVqbSKKNp4v1e6mOznpn3DlU
4f7QKRZoTwm0lgjwrXPBGdMramQxkQKXxVCTnjobgTFdVNd253qCKG3pztqWx8/tRxFm4jynUvbF
PAty48W9UQi9S0PLKOlOvrl8uEpfvAT5ROiqccjO7WcFx7b+U8xyRGQwRQziYq85V4uXnCY2sezV
QotBqF3ICBzEKqz6whNqr96XQP2GoqqnV0NpCXA9QNlgtugBNohX1qWlu6aOor9QWJ1jnPBX/Uri
xt5uysTO+AVlQN6n1AR5lshUPNNkib2YLiWyOxiaW68YqC4LmD853Uhl693HehBV2y/Oejtf9AV3
YkpfXHyZLLW1y2OnCvZ7b2ZoMCrXjWlnZZYnUTfsG+ZXkqtFc4sm8pxMPWEZ7RSLQjG8jD0zqCWq
6H7is4BPKgJ4l2xPfDLOkMPLWO+yVX6rX0pg4WQVa0RTq+4ukuwOuUilTGv4e5p5FurKxVTumrw4
/cLNPTSO3gssaCGnJNclZsCvf1QjMiAdsdM/hPoaH0Q2BKLA4t0UfNOnJW499s64ORW3zi1MnuxX
zod+zc6mXX/CDHT+WfCEdQfUoEPwCAfJyK05VZ2rEYU1uMp6SurmqkvZnQzlsuRgyFmwMjXjyXDS
343xZ+FF1qY5rOh91JoYBKuIOAujSjs1vewLghAe6Y01VxIUN0aPnDFzx1S08hPiIHMznWkBPyFj
utYMVXXycMiHuA19AWOVoglfQr5+tZr1+c80aprfqHBNfiCrmBAwFa7Ft39juZ/qJ5WdSgH4T3tN
UDmu4AZ1oKlfkqD3EQotNitHIvxHMFkpDQ9ppg0j314SmtuUPftSC4l63ZaOS15kbkScgIaRriqD
EUFzKTBOLvwJ7+GAE15o55My/2VyXdNgbdlr7r3xbFrH1wNCrrtbcxKropPyX9gZJgzQaJ9lURCo
Ud3isrgLlcRcKfWLmvrZEh4d2lgtsezGxarRLyG3A+9aG0q8JyOsqTkBCsI6WRjqgEEyScftH+21
T2W3VeaTm1mW89i+K7DBTV9SHIb/pIssvRknUmMMmn+55n04LdLhwB+IKE4E8/n/ZOORzoD5bIZM
f2nPMyPaIqIsBBK5OHzQ/F3FDCFtm7cWqtcvoKOmD4rkrqi8BqY05pCN1RUe3rSB6rA6EURhKjgh
vlS9gE9IPslJabPWHDJ7Ghbf6ieePslr5jsQWZ7NJdTGJTAj6bJzZm3KrYegejiA3ndn9vFqr3lL
vfgHgjZmIkugziuyccrJ/isZHxTRlNa3iXm0pY0E6vRv1h2fKqVrPmOcxZiwIhEvb7oR33R4AL1E
2Fmt3ZdJuMuzcB+76ToCzSrHOzZ1Q3/TZu1e3fpVu6szYy1n8RVF5w3taEB03vUGqCY/7SHXCASx
DLzco1tDu6hBqPL8svDY75j/r1p/Y//pV8RD7C0RR+n1NWq3NN3OlJ8NRhL7HQX9Ot9UgD4sQVZa
hKOIHJW5DkmAo8z9MVxleGU9kyQuZMBAwogw9aivDed54gjT5ohl5mrnwUnRajTWIa3ZzG1wrjiQ
qAv6E4UK0zNa36ywLpmEtSHrbwT5Mogb2AFa954+zOBLR/ujWIpbvFuMu5OAt85PAO+kcv0yVAOC
GH0oMX7fhurKIP6ug2CtZP0gYTRUh8k7Lj9iJvifpFgBNI4TjiFgMOrk8juq8jhUyBzQMRdOQgU/
jb7wi+vmvCOXQhtCzvrMaGdp4/AyRM0i2FvG2G/6FGJyIhjwaFvxYebxO2MY8TIxmVx7h72DmLG3
6mNXStChjp1XNCuDSdFbhU8F6y2UNw/z60fbDaEcj+FpeBHRHi3hL5wwoMFYPpX1ve4p4tvtygl0
6aXhnIunvV6OrEyPZnIbu/jElJvfSO8Hz+wnEOHRGvfkyJLLfgqBLK2uPHqrFNtNITolgQXG79LT
YSJWz1LnuEulkyhibkH12ZLsqko/El4+qkpPJ5uywurhD53hxmkXVte3STcQ2xY+n7o/jKEOla8E
KtCi5kOiC5Rh9XfyXRYoYSxZwO2FE64CzAMYasv2Usq9k5iofZWjqQgvVN0l/b1Wy4XwU1m5pgKb
JqegEl0tyKwDH1sk4CXrlGjOubG6MTL6MWIUcjA2HlaZmv6vBBVuJTMMhNppmSyi/4aLOKJRkl32
cEcuPDrYi5VP16XNb+aUnmRJQpiOpJ6kAzDwmZiS/17OpaeQohjjhUZy1wJWRWUz24cdT4j9ydiL
QN+AebNcP0x//VTJtLFUOq0wZvopXszvdF6j7Fk8xXLyE3b96Ltv+oLR8iA8UKmjNngTC+kBlv3e
C+1Nval+TGLnwUd2Ckp6hFer9cd/fb94JqrlKqvZbcXvGW22yUZMYyNmWM1pAQJCmlgDEQHRkUX1
NjMsHxEPsX9qz93YncsanCszgxUJL/fRNZdwBCDvrw+LbckW94jlN36Xpd/ivH0JY8n8kHWOJiMd
noL51PBoUqB6FN/EDolexzQmrVO4pwmjVWSEq+JszPsqWzIvm6rfzEGw67XhPIsBuHfnSlbPQC8u
mjhcDPZUmlDc00dDQgPIdhPirCX6O4bBgTGpEVxyRX/ABSFjaGUV2LukCrsb9y81i7MUzBcz8yQy
FjVVonFHpO0awnN4b1BYVHE+FUNj89CwzieW8UQmpT83LaFsld91Ar32j4YtER6GoR1zNIc6qni+
JbXFa3WYd6pa4nli3m5DMsOxkEO9WVkKFaH1n4x2+mTsuS9SmOfD6JEEigrrP6C9Jk2Gbv4T9O+O
Wkx/T6c60Gsp0G8jPjpaFx3IC1lB5FoxIiM2dBVMB5dnO1EGaghOYtVj4zkljVt1QHBIsjXkJRAp
lWLk2u2YBrDpWaNtSMaG/atlM65RxphMH7tfegaGLZW9cVnAeTRe1ZuuaZMTc9+H7AIoSYt5BPIh
KvOvSsHmsGVXmU7xhW4mT40VY8URXDDcU16XKZPIdpzDWRfCqiJrV1hO2XsH5jGptailnTBlk5Gx
Oi/oyBZfOrIj0EfjTqN91yrplhfroZZ0tx8Flvb6WdBRFwLxmhsH9pWgELChESt2UJmY6H17YgLW
Cjj1dRAsn2ZWH5IpZsqaX0hkso/glebRt4zVjyq/6AlR42vpKNr0sBx4JGy0UR4RPj8CfRha7wDB
HBoXYuLt17oZDojbyVTYHQqbr8+Mc77INBdaNWdzzohXSyoK5SfZ1cdSBjSyyW7a//QQWUCWcfMs
tlLE52owz8lNJDqlK8JdzUJhF4JJUwIFakkmrHZpVUGvfk9GD7CAHu4gon+89JcdanN6STABlNc+
JRc1RQx7VL9FsXmvUumxStaty5HNCd7yrepMNzAfgdbvI2tML9YmUUejNmR6/bkGTByu8iS76iu9
6iMXOMSZlFUdSXMM/LCp78e6yqNSSuyc+KHvzx1bWacIMFhJq+wpESTdl4LCjwXw02irjkJmuQoq
2/mkkWJlAcS46OnwOc4GnJQ2Qh0rW92lHn7GJfME7j81ST3sjd6g9Z5mMro/dTQ1gfrTmqsft7IP
bVkJeooJtHHHmSjhvfuYV1R4AF3Y+5eX9T/hDgjwwIgCPs5xiD5FFiZWy4gLUUaHkIcNZAhpijnn
5H5PUcK4If/d4wI0LT0E2u7q61vz2lvwrsodQqBRC2Pl1Wu7GC8nhCxtfM6z5dyWRtTpCFzf5Qmv
Mc4P5tUympiFkVxnXAF9MCMW1eoeQSk7gzLQkzgkQTDiu9lj9Co6zDd2smoREYp63ZBh6PDp6Nq6
9G2rucAYIcx8vsPLRkrIWUksHb1drffu8A+2X7ncejxmqbA4ZaLf1Caa5X+DBgye5fsGbi4/Er7n
6ZbuSXBkEkzV0Nl8Afv7BkC5qltf5WsZKhyjmU9ksrcyolG9XOZCtsyDXKGK520bfU3TvLJvvUaF
dYaNujr2Verp/zGsWDqvrACXlCV42uIoYSprRB0JyOZay+AaK7WZM4vGXZfK27gA30vdrlijtejI
W4K21pm3tZ0fBWmf54U9YlJsnpBoXk9vkB18ec+fc78/Z0N5Mv18po6eu2CvnSxBU8I+XqVTJA2r
etdl4w1bYKr4CeUB/atCS5hy1hkL+fMjYJYlBpa3HJNs9ZFGErqTsk9GZHkUgefWPuqSuA9alJhE
untLR0ZMAZHBJmXQlwXzXBLJaUamz4i5xssTm9pT3Jt3ZJsPX7dbaNsqnYJC7wj0Rc35RcsBH0+K
jF2obiPkqwY49MIMKD24mZQebrXHcNlJqOkl83vLiWGg6kXF7GoPvisLqZyPUpntfRLHriGyW8KB
0jxx9sMhLk6Nodmx48a14jWV6ba17rIL8vSXkutQC1Fni1UdWukYVfRSshBaqh4d1kBJW8Cnst8Z
3sso2k5CoJjFvTOenNtTJYZJvUUl8/+phnEIfJ5oWf67QfmXx82HZsof2m58TJKIJr36qLXxOWrA
xoEVpufslj5ka3eIkDosrXTmMbJAi6tEYxPgajZhM6YRK55oJheznfXzPKFUofjaHH0VP5Qx6kpU
K532oY8UrYfvYTLPQyEeZ9B7kjUQ62TX5XTF+buOT9iDrjQTxNUwwu40MrR+lXobGHwBN1rrULbw
drYYDk1E+mJgbdnpxdyQTMu3so0XJfMp4bcirHOw8sboyzFwh8Gei86bNcJG+v1wYwDcgsnkKT5t
HcarBt/Eld8Z0M2cd1TWnNc7PVVXuCu3gaWZ2QkszprIRPMgr2KAwzzZgPeNf0wddM2hZCE6Vu1z
KKT3jYYrltTHWhLXbTH3UdNbsYKvPLWTeJHL7tzzfSz6bwkgffPSARr+0H9lDUbdkW6LP7mEKkO8
CjpbtzPwD36sxejNnKCWuIGcox1SIpZPa1oyGXpSjezSEimLEhmqeoCzeBo3JbJKMZqUPoqpdglf
D19yjO0xJ5Br4GCURSSwIzBq/UTVHWFhOwryH+PPdjFiYpMbImrT2F1zZooHhy0Xlb3gKnvjZbzO
K9W8aWR+m3R+bbJzSw8Elahoo/ef9O8AuLkZ8qjfxNBs2jDuZOa6ebDVs09vCO4M0x2TrACnGHb7
jTU1xKjSJ/U+GH6lBb1x+tbLLCJl9TU0CeRhwyihB4zPeYOpZPVP2MeBMN/EAlKgReyQHhT3WlUv
Cs7SGi0Rw88rh+R1m/RLTgqlgVjfmP6DEUUYqJgjzctOExL6jAAKEa1mtYunjC2yjHC1lz2zAx0s
vlbHjIMOteePrLx88fbvlWzJjgGUJNvSD2QlRDSfSOOTGZiUePdQaiGMX+gsHfWdISaDYFY1K3w/
45yVwlV4ar9Y4lx4RKK4h7XxkncS1I07DrF7bnyPpBaf4C4fxb8GgZbb37qaQ86V7S8TLMwBxmHa
xjD9z0fWNZLYWhybdjsDyyYJYPAqUXMNnIJk0jg3MhCz3YspejuQj9vfgqjtSZ4iYC43ASLTkMow
mA/8xelyU3T4lnflPGsxvjroIyaWqg4HpdCG87iEioi565CQDCbTb6/Xvu+vtCgbmF6pkY7FuXgu
Cei0zAr4wLnVcY69mz4ygWsPH16xMq80SZ9cI/YmdadeBGLlcH76Ype4M+Nkqwd2Rb4g76QVlBoe
vkC39WQ4jdYGmudhII3JEf+zfIICjobMVZHhaACprDPQD9yhjnKuMZayZToJsy1ZJQNQyU2Z9xhw
vAcIOwzDtRIAsIOvgI0YithN97RhcqWwCJQ9/WwM+TO3hREdUyIzYhLBFyINeeaYoDpK7VaDxofa
Sx+RYvwzoKAgzF5EkeYPITWzSYVggVw8TxOD2Ncp/tD1PtixNsCT88yp9m8CmsiOWW/FYhOmFVF6
NSIsmV0x4Q4z6eM6XJhaHrj74tfdR3tM8k+Fi32gshcuOsYMJ7ZpIfEpwxWVo8qdxP6yKso5z4Uo
N3Mmvv86bh+fzDMwmYs99BUDSvOUI0kGew2w2nb/QbsLcAl2beUITBORCafMvZTOOQyIMrlPTrdP
C4lWeeD86hF5Qv+bQ2uoTiNCqraUiC21UDifFLKcydZ0RlayTSU7U4dNC9oXUkjrvCivg2xEaCED
algYFhwKH9eVl1AVpiV8Vc40yjvU4JG1V/hpiqhNkqjTlHAm3zNvU1dS7i9MWFzGR9BjYn7rFeMi
Rr9HPXYkge16IjoaEv5UIH94sPucA2gUUR/yQhPBEJ/XpI5mszh3uurOM3rlcblNevYQFEB/xvre
ugiA76VFQNzwy1peUabNo4yHB+QKdVLstuMmPmOLV4+agka9enFf5480hXljF75WV/6eDAw8dnaI
Tl8uruHKSo/TCawyHWJF5TmkRjgtIpNB5jZNGiaqGFxO2FZRPnQLk4NXbCsDosl0UMc7c4tAmf41
q5aTpTD5bdgRDmRZg6phLkliOmJ8cURqouAZyV1NBHTnre1+0czyusiLt/B4mkOFoHyi0VpuyHNu
3T4GmvWBWLGU3sodCCcwjFZD9u4ZNiqoIIe6xvADCbswnXjqKT4K0rlzP7NmF/zLccS4F2cJE8Pe
yZfPtUQkPGBn+sXFqgwfmSm7elHy7TDk5yaZ1c6F9qSYbmYAJEsiZGKOqm9MOqDZaGOw7ioalDzM
bLnl16D1rpKO7ojROy1+3rI3NW79dugxcXCBgSp9EZC9au2CkW43tUy/j2XcWlrZ3P6zbIE2dyHc
pwUn0lYXLQkSgG8vsI1lyqch5jddgBZ8Idqya8kNLqShBzxNsx6LITz+E+wlxBWb00yzAVKYQcF2
shqUa0YdxSRt419yBhWQ1ipEvdKfZW+eYoT/Q8HWOvYJi4iEqo0WkZnOlRjzuuTe2Il6WlWWdVTl
YWILvkheIoiTvm5uzRwTe/qT4/Ro8/iSu94w8+6f75uW3tcBVtigXmSQsi+PBwnV7YrxRkcfne5Y
c9VAk/UQUx4giTfZcNA3ub1j2AXbhNyg7sQSJ2KJw1Q2Luc05tsveTewSdDSKJgEEhBRpwTu6Siw
Huk2SFxo+EzhnF7A2cBxpjJFrLIZrVsX5HeflkF+w1QiCNmVvK23Vi8f9dTeundlbm9SxbVr6ueR
MCeL2goZv5pxPzY84hS6SIx4anthdkqm/RuMTNWp6ast+moilfC1HVZWZ+nyVyU4doshygE95Dwb
pTacNMSW+Em5cNn0TzVToXw91kSU7hITsJnQaxYQhsXAC6knVtgSKyxK4ru2t0FnunNcEGfLYmdO
Iwx1qMS5AbgbCF3yDB2c1h3tSqe+sQsBo6xhw8+e9UhWiSZ7fNDcbtrTkMdnbElQCpUjWpD12HCq
WTjJX7NaU+1Rps1eTtfJgZYwCKtZCkDfL1tv4+vAOp5MOGF4Ndo99RctBYXZTo20x9oR6dcRS2yw
ZpLP4rakItInT6hUEneRcscI9duvRaTS2ns/U+hqbG1ia1DwQmWdwx/twMh0rJkPqnlkjI3EQYBz
hBYmO9RkABkFN0jLnU16xzneaPIECPhZ0JuYaIkpqL6KglXdSpgWI/dyMO12/YUx12+qPlg2Oveq
CCs/fhH5DhlhFjLGdrFhO1wXp20a0F/i6nGq0rR74hQS3Qhi4JjkkITGSoDRChOTKw/5QqQZRtS4
fquy2Q2ndguSjk6ibcJx57DFAAW5qG6ScABoKcWtXR3Hz0nP77BrbqOHqsE4F8feU2/5vh99+bvH
9Kpheu0xvVJfmLnIlBfpv2ucHmkTMB9tlfisKyRfngwGPfHLIVNypMXey07oyW/bxpBitvw51QL9
zarMwJDex307zorlWBV1K6phUusrjdKOUboSNhCVzHS4LFgHJ0N0oSnZmmiFpf0+VjWu383PCt3v
lc0njjyHYyV2QcfvIOa0hhubgh5NvOrccG1jEpuShz7+0uIFKzzBd0Pv1PwhIuKdqvPVobnM03xt
dXeq0vNaccW6YtHcy6vyCewdcBZ9w5hSbwH7WpAs8CXOjS8QFaqE1TB+dq5fZvFtZKokUd/ETXXI
qpV9tHCrnkux+qWKWOvPeuhSy0PQaAuFenrnFztXb4Cve/h2NrG8QNVFVBKzv+t4DnWefBCCeNnq
De9nVrFSb4P65Qdd+Ap7Uv+sMnt/mLemkPAAMZaavmdVDqaCpBTlgIlrbs/M4yIZMzLsep+T7pM4
hlSTglFqLlOW3+LulRaCQiE7KPc4FXy5rjHqh+UHgJKRwD3mXCvZrhOm7eEGUpOYw/E51f0H/zQp
nBnuywtY5pRhfCX4AAdDOEICOQhr7o852TpHi3mkYGlX0jxRICN6PaI2iC+XKS9wDB8qw7JZ1vM/
5dFumEE5Kb5yVtQ9GhxcTK1gmwiVCFuYFD5xpokcPS7/Cos/l335JTPPtUDcOsC5Smi+7EkAaGc9
BOjsMdWIkK2R9R6P+TvTLPOnm7ZoHEb89GS5pkmE51Ek1JLQrkJf3kk5QnmRudnQ30txuq46OU/r
n3REflYXV9VrtcnujyN7QgyaL0cGq29dffaCRa8wYE8pUHbUjoUxo8NKoTHGB3bzf1eGgisj03if
ls5lP+/KJE3VrmBERW9eBKhAgvBXbpaQyKF7fLS1YvbqjrMVYEV/mbXpnHUQIZZoiHVXsyGQdTq2
Y3S3u0beC2fjlSXTSVSBu0qBXCRs6xuHAuOjYJwsqGP4pTE/tu5InSDIsmaqES5sA0OkzauPEuk/
hrB61utqFy84IBJmhdWfQvsnLxNiaZnom4GCcBIGJ8krh3WAByzUiVf5dMFoFr2k07r+t7qJbE7p
+BMnZ3sE0A2Jm3biaW6NCFxduIiowJrEh7Rd6gQAjDKaNx0wfHwlRxx7LQQuILUnOVytOJg3kRyn
l4hRCstKCPc5Qw0ISAta8JIVUeKIWvcJ+YJtzyhgNUz9o3FbJ/YLYwnKOFyK3uvhLpXP+KJUyZfZ
pp+sVL2FBUFiD1l72gVIlJpws+PjJnHRisnFrj4R6njkHAID1O/yQyQMnGh1kchDWi/IG33QKRWC
KdlNkDHDlvBpxUu5cGW3QKOu3vuvRWdg/7HWmZtQqGdMHLMu86QfuZPYkDNshh9VVCPehs4nP362
0MRmHx1bzFQQoqQ1gwkgaTqLH1/JZS4dgVVAm9oLyW9KQfpkIjOyUdw5I0t6utRuSjnXWK0vJkwu
sd7QaGJLG9/rpiaqfXCtXHrs8X7/uMM3CY3bmFVv+Vg81Ed8rOvf7HmPBRQNa/wuKun4V/qGeiAX
X14XmuNs/zVPbYKLDj3R3AEiws+oCRrSqNnN/stMvOLSZuvNT8lraVcI1dFPbhDsFsaUiDrJUtUn
Gk+tOp6tt2wx3mn32vR9PLKUd9ORwXYwHsvTXi1RXHeXytmfqZY8UIjFE3AuIRyfR61HLW/1HKE/
R5F4uh3vi8pji3JuSP1Rg7WPq2mCTaR3qW+Zgvcq7o8lW7j6C09UNV5TylorfjQmC4VxDzPMSQfb
0sqg+COy8ctgnAm1SPjOi8fIDsvo7VYsTqNRvq/t9IjH/cY8AqsUft/8PBfVtXE0HuG9gXXyZ3QN
ImssYmGNcfJpDiuGbLMUGEYcvPgTQKMLgt4MdQpzvvZxdJTmt4avQym9WvnVL/M5FYDs4cn08IAi
RN1ghMug+4oujaS8ZM6oEVk7anOwjgJSHlbuMfjvXQl39g4QkaM5JvOBfZf8sgN7Sh6fdhGqCaVY
AMG8Qc+Mft8dfzcKexbhks1UHzdi5uca1bRK5KZo0dVKCEjr7fcIN3WvDS9PG0953dV1AgYbeb6K
a7ASYA2eK5vlfupolXJKUTq8mMizq/2juWOArgTEPkLVpyT4zJXODVQogBsKwCniZaeaQZ+ptQu0
zYO2ocMuuch2jlnCLrwep6Gc7VdUrGgh0SW8EQKmn3IpOVXf1LRNFyVHY0LiSwFhCraGa75aCypq
ncJg8hIxOxhcRoR1XsdKRG1ctZSMk3KEz/MQO+O2oXULwG2ivlBLphbtl/iqpjUDpZ7WQZVbBUeR
0HOMiotTIGhTM9TN2TcSnw5LPi75FLa7SRhYE3Q3Iu7H9kaw2XVRj4VJKVrCjkRnZTPI9CWF4s/Q
3W4kZcoZYSXGHow8e2/e6onEgpnk70MJOjm75NqdCRY5HnukA8SM5YTPorlVdi2Z93pRMXAdenMF
T2+c8cCn+/Cx8uCTp+D05/EsG/q17oabSV0iZc09e9sOGUYNsf8ccoIW1IMFNqAPVTkhokcK5QSj
43E3BD+eN3+eSt9YRc9GyUUIiUWs6jrMHHMXiig/R1ktI/6ql6AidhjSIqMZ0wikWvSJAg30ND0x
qXQGubkemvdVKd/7//F0Xjtyo2m2faEhQG9uI+gZNr10Q0hKid57Pv1ZrDMYFAJdDTSyw5A/P7P3
2kv9itY+LPS/Y6s9ZOjFGJauuB8vM2LqvThpZbQRY9hPpMi3LaTROARZxplpEUjmSPgZYAZyBKyV
Euzwq0oCflcrUsVThZNRzwUgM8ltNwCNuxZn/XHew/r2e7IJzJTt9EZA7wQ9In/LpxjYhQDQ58Qm
hwc8uTMMDHuA3YAYPRGhxaIteFdjPw8BwwzU73nu1NorBBWkNP9wp/hWkV5VCjRtJY6VcORFedl8
8jeALA3nbRYB/dIkLzMiawRabOtANGngmf61R+k4W44MCbPf+XX9V21c7wofWNQCqSCFp3/pDBpV
ZCTL1YqTm1A2t05ob4wYbhWWogqagQG+uNy1q2VrOd3B+Fz36fUJV6E/0odGV8AnDMbHiZmJbWbl
mHD+NPiaxYajTnaYYGBCRMOEXRcKXFV7JU1bqgsup3SLhkv17La+9yPFCyt6wBll9ZwHnmmdQjjm
BHj0AHQLEaPPC4rRSFGNaE2/+6x3p3SMqjGPKDlDw+4+BahY4yp6VkfVgzmy521lv8uOc8LEpJCN
ToG4AT+bNZ+LlAjE7iWhmaXtQack4nVhGUveXTWCI9CAWscagn7BG/j2lYSxJZe9wVBjLWo/mxu/
I9qHoHMSimx1IGQrWe6OiIyps/RHLzRPljxPcbEIwGXk48hy9imp40exi+8Z6H3lWM900FlNVsfN
hg5dvS8dpBv928zkW5xoVzSghLwBBjNaR+j3kEfkZUnMuwGbX5ITVs2UP6AZBKg7sgDnmk3ziAoz
lZ1Y4xI/gyOtPniyeUnOJYdpgX4UQq/kYKLPDQ4j5Zdg1UgCPytp8NAjIpVDa5zgIuYYgMzpVN+V
jFAAKrY5PBMsahbgH5npIlIkraJPZzKzJYHOElPByIha2uQlsMMAEcYpz8CUlnlR/ykJoTqtCL4E
G4GSvhz6nH7Fh35S0bf1l0ISI9HW3bkb8FZ89fhEERJHE94TnjxrFloisCat8knp6480tjpGgfIA
JcBUVXbGCndDSwkIuXaLGRpYSEl0vs3W8MDpn7u8ZcFE2UkROkgLdlkIKgOqGb+Rdxy+OUbfQ9P4
h4tNx54Xi15dfZQSBMNV9wt7JrZQlfMoHyVcAjBEpJXGX7+0f3HaRNpSXJER8pemhg9vT3ARFv00
Ymbb1F8NCY5wOYm2ODWyFIhbHEx0WtvnOPbBSjNJIwR5B89guE0pNYgZzALOCEQKsl8uBBZA3wFn
YOfG6mtN4c8lsx5e0sNvTOhc7Wmk7a7KZwrAdEhhgbbjWRjUcCb7o00EFFx0QuXobTligs/xqvAJ
cl2GB0mQG/bb9WMEA1zMM5Lo+dzW5WNN1kcVDBkSA0NSbthkb9wqd202bo3pS2XL+QhaAvkmu3e1
na5kqgsbiDP0VCmr3XJDkWf4/E7MPhBvee3IUQlThqOuU+hYlzDTurB5zZ0wTi1X4b6zChoL7rvC
3RYTZXRPFho0kvpCcXQf6h5fc2lXkn4X4+2+ESCYQ2lLJ+siEkKVtu9JLdAEiQyn0J3T8W3ob+Uq
QFbDaB4A37AhoEKFg/E97qMkjy8La5xOlO5MXawmysuGcIwzF/slM3HMmu1lgKQ5mcw0ByaKJSYr
OfdkN4ZaBnlNbpiIo8WI2zMZmsUoE3c/uiUhN3kTOwvTa5UbV5Z5SBlEmsJRYQ4qg9okcoIJSeOU
zv8Z7SsV7StZogRlHkb7dhdd/NqEeNqdDP2yuNfiQUXsXUnSmDk+CmW1+6bzpZ1GXycjZUuI35hC
wCpHxa9YfgZIprWotss2qLMhqNYxIPTrbM4Sz9kZigvXyDhcYzm/WhnCCa2/aJxJVttGhchOW/y0
1B+KYAUApVQ2rAyyFwbZKNsd6Spd5abjIYLuB+Gyk/S5jz7FX3Q2OohTVSlgqxOm4xaarcWQGOmg
TL30d5PGG+UBEhN2aDC7yVmv9j2Q2wwJ84BOtZ4oFzHvCe6sobBXTYj9wGKRAmSKEej6GEIoLz+I
WnZnE7RXgwVnyS5Qfq2+ichDQ1IUNOACEvCGEoVHvQ5nC1SyyiiKLVc4AYEfw9rIwgyoeKLaRZkG
ybj4bUO40EJZCkutcT4EZiRR7h0oNjhgfUJ03fzNlN+ZkXOXOhXgoQJz0r97bT6//0nxP/Nm/ADB
UmyOwfIDfClEF7oF26IcBo6sbtqbyWLZ2uQXs5/R8Z40sbyawntvsKrdtXDSl6As7XkZnLTXHAIm
CDzBVw1t90cMk92ujZbZifTSyyk0vRb8vYiUNfNWpMmAmU/ZWf0+VqAravMO6qHKNTeJH8dg1VzR
9BVoqUawfrLXxUnUihsdKxtxWbpYdVQn6RmV4FeFCmEosnDrnodXu9MGBssb0kC9MoOsBn+lJOHS
ZCHsJgZW7HxoISMaoyjJjEgwKpwvzF9fFAp/UdBDeelD8t6bIbkaC3PgCphkVoTmYCtj7+15HnQ6
+wktjyoXFYqrcwFpJahUmUSznY6cQ6sGDGGWh8bv98FuJOmWo2aC5bawxjtSD8T/yEsD9Uot4OWI
g6EVGRkQ7GAiOKBNE9yuQRUKawwPLA7v6aRX70StCpIrwyvbjrK33ny1qXE8KoEu1wgXQnXZPRo8
cirV/20A65Ik2gWygeDHfcrWn8yMYydwqv8KyfDkQCqBYpGW0looCfU26timplRPY0UeMnwIDT0L
7QDHYxNwEOJ++e78ePpYEBZy33mGHY0cYM+OxGnSjNHDbEpvD+I3cn0HbS5JcpVDtMams+N3TVn1
NDP15yOoiIVRr/Oxex07juVPUK7zWPC7/jNBxK/zYJBgKeez4q8kmtUl3BOGPrFkeZVJeusw3vpu
uzLdIgMA+zWhqpowhV2nsr0pA7gGrlQWvibkfDWZPWxxWIhMi9HHeMGqtU+DEf+g3NKW8h1aypzm
Lrnho+Kn6ujzT2S29KRtf10gPNfzd1/uPr7HqzEml7bniXAGXV6xeMjpL1gOJPlvTCf08RgBjMZP
OrghOjcghJmEeVOCc7vFKslzNOMpOCPwBtx8KORI4RXr4d5sWGTr+iHm82M/Wwy6J08c2EhYEk80
MpW7+ib25N+09VXdt6O2whICYzXq9/Eig4I1ig5OTBlA39inAMeWt6aBLCILo6cUyJ9TpOLW6OrN
Gsd7ZouK5OYz+g3txSCCcldYaCjMJdTcbyaYE7w2VsKkAfU6EA9TCbCFzzxHcqDxsivFFspjYkuA
6isoJNEdL2YwqnnQap0/lDA9wUNgIvDTOgn490A8mYRNrI36GFsCtdJXRvwvNSoUqHNJlbuF2V3q
8zlX27s1NQ+1yJ4xUwwRnwczDdl4IUv2VaZPq9ZvxLNQvMihSqK0CI3xWxLguxOMNzHX0OyMAeoC
mIMvX8dZvirUzxYjut5y2/yT2Tnuihq16K5epfSsbjewaS/93L+K5DuRBKRz6LMgyqrhLU87egT9
VezKV65vY2K0P2sRrpkMra00aaHEDgX3ay16GYt7mZicRXa3CjfK6P6SAe4X/0kivDwaGFuQ2sY8
IKHPEWTR7SaJMviTjLKuvGvx7LaTBm8JQL1pnIgO9Exuahppr6tyX9I+ZwJ3ekaYG5eUFFPq978v
wB/04dk06otU/WvIG33VZT0U6B2V5lZo83v5a5eTELHtnggYyyZrCWaUGi2oY61IT7l0BkN9QgZO
ePNZm+u7tS/X7L0sRIBY2iUVsdwvTIRNE/W7FghsJEYQCgo25pG1RKJdhk29KqyMUCpqUqTpVNcr
s3vgJCZuBXUC2XTO2NSb2NInzNPpnntGVnnlfjxMeKG5tIDEIKc/JTkp9BgQzX26zRaNWSKckeFD
ETQsehkx9vpF8miUWGEb7mr1/FXBiaP5RvyGvjIClBBmd36d45nfiRaz0mBxZyTmNZd5ymWecJln
byhXMNLvh20jEXlws1izsNIbQBtxTjMh8uT+OR0pZsW7iUJRNhhPxHDwJsyHGln2GvDNlMtgmN0c
5sMR0AJLeDiws0EyYR2rmQAy09AGy2+pI0eysPK6ckp8LiJlf0HZ31L2kxjlbfy8CSe3Rck/jZT6
n2dd80aWaJBZe6kMRvTXUEXRSAYWlFv4jtSJODgGwOCIBXZwEtWk+YidbW39OTrCOL6vxfZRCf2n
YSqfzBb4jfO4CiZYkg3zC50qQUMlU2uHjaD0dNQzqig4SkcoZKeGBCsAakCjfipYy89L6RtIi1p4
7pqoeMrP9rBC6W8SbXSFr0/H10kIpIp+eifbo5uly56VNwkTfA4xglAFDcMPNEc9k8jyym8WNNeN
GBuT5A5d+YfK/54vxm2zMWB7iCxq0nAQJiG+gS1LKP18ZN9IUB7kzI1pyAic36fQiK0AbXpQbKuv
56ZXs+wa1hZbIA3Y6rA8T437Mm3PbCiI9xvJjZge1X7hk32gOFGT9XXV80/ryEhMuIHUpxL3T92U
HvTCtxKjM/RjBYMoqPsgYWFsYdHU4f0fkFFKfpNv8Nt8UTFLwH2LTWSueOOtGMzVnyLGN+WhA5yu
qDivlUi1KMvsxg04VgbArfYZ5RCIXOlBx+l8S4+W2XpkF58F4/Rd/9H8USXhWCSg5x+J7CtpkrSw
S3hYB5/acXe9LsJ8hx1JjIsE2PB04F9Q8m/e9oXCiUhxEvrC06Um7h2eUj6ZgBG2c6x0N+vptZUW
siAHTFhGxVJHWrifc7PBeMmKcE2c/+AwVNsEDNOIrpU/gbKYhTbEvRvUI/0BSPuNVPYdnKqs4OA5
ZUxrtmwJyIHlzGBYgJB+v4bFpDuFNn1bfdqfqqx43SUD0Erck3ZCRqWPupvsYm1J/HhdZkazEa2y
TmKfKh7euYCKzq1A9/QccsY9+cW20WukzSsAMap56il/EIMXVG5EkyzNvS2We5cxxGJ2a2c5/kJe
0oy+mlU4nmjKidRn5eMNR+xVe18M/tRwUrb8AVDhLn64JdURmgQmwAWKJagS2lSGEhBV4dTRGIOm
P5TMlMKLorD5qe1y8rlY3L1TXZVpLtOGTn/ow/oyrtnbzJRo6+/A3otxfFt27aXmGF6HdzlZ3wlp
oVmM7y1M77VnIAi6jSXq4UFFLnPqzAmtOABBsN6phYDeGiL0xPB9buJDrR7YCBF1saaFKbtylSTT
L02bnS8FHmUZdujY9fllLuXXMpD+1BvGfVusxwsunkuKHzNHuDmYvsKnPhsItniaYUyluRWtxRNT
NikW7mqUMgMWrw0G96kDH12KTUAMStrolxyCdHEvfxIx6NWEZCrkfcI42cbSVbWSCCiW3QwaKpV/
fweASXqJmgJXZSchUIvi5MT9Al9QMvzKUH0pJzVXoELq/UUgfGBUvXxEs4SDOefeGeiPJ/rjabOz
ESgTJSzAxfJ1PKCQVXE942iv2ca+MeXHipqfsmUmDZw9j/WvXFK/hw1jpm6zdy8U1bdGGC+tukaI
/MLIMAxnlWHIY9pIRA4lDv2+Kn1qR4/MGFTXUHowC6csTPxukt0upYNWM3faZUdJRmdUEmeQYOjh
12Vhc33P2eYVWswH1FnCQ17Klkv987D4oJUdjS+TVZiPd8oXR8U22szhRDexYKyF5PTOqWmv6itQ
DwBqNcGOdcyclqEKQYRIPhFkCkFNQO84TYT3yiE0s5DBfJ5Gq5xFtVVGJn4QsS+ilCCdIluw3Shh
DTOJvTsimCIG0DPXXnzYpJkHjClnZH01FTThtNRplEZmrl3XDkWAZc+YLhXGWO3YORUzLH3e2Q7Z
CmOsFUVYRx9kbswETFRafCVM6Sat+2syB22Ud3hp2h8J2DMX97XeFkCvZQmdc6LrrWNgT/m/eZc2
Z1eYeS+F8FjHsr2oHZtWqG9kEQxUEEY/Ff5UEKZula10K82ESvNNzfFvq9YSLiTWgJsjikUqgRha
msHixGKLqbQUFXIK1jLNqWQ6AYpRWlkdouUa+tauODgZ2JqzeWShmv5LMETKz9zaXgHddYn0Kj1A
3WlZ2PkgAknRmATGd+MPIVFQhwGDAmGReMYb4q6phOanhVmP3tuGsQvzyexQxbQ2P8lpOoveQGS1
+VNitpOzSjYu64zQCP2pwjvANu6S0aGU3jij+WPgXpPjuzcMTbjdBuQd/KDnPsWtcMYmMkEZrNFi
qcCRtb8gG95igeQNnBImkegFcifS7m/juWestHZJCOowanvLb3bVmeT1tKKjROHdwMQ2Ia6sJDiF
N216WT/MYfWV4U9SKG6AG2NEZRtTbZG7rBRX12qE69adtM/sBN1p6D440z4JP/1aBf0rf23N7hNh
tCC0T8wIT+B91Si9Y7gYtVeO8Bc9AMwP4HABcDiaBQwE8nvH/tZoZ2UyLmIA01AINOXr76Jrgd40
wZqchgQpaUwmTEWmaW2O59jMPgtm4Zc9YcTQCctvNEuxjcXs00jJZk+gdfpCKm1+sRa9Dec8tatJ
YXjSZo9koghrKx8XqL+6xce4Qnh3v/R4wZALgqh5VukQdB8ya7h2zZE2jS8LwSIK6ZlQyGaZ0PN5
+5Ag0JLOeLxIWR7eKxFryIz6tIWX5JYLWlQa836+C816n6bqsa+iKy4Lm3PWTwn5lEL6XHxhTF64
Mp+7VYbT/LfPm8dOsJyU3LakukIggzSGaIzjxjhVohy2GXjCkXisGc2W3SBW1kT9VCQf0/dBrK5D
1UQJk80A9tQLSDxFoRKtOYdGsImpnUgFgbIjXTE6yDGJcBiRlTG0EPf0SBl4iAi6P+yan/TXbVOd
NjX8TMK+s0j+nCzHQ9vvTKpVwfCKCr2y1nhi/Hucm3MVw/r/lm1JwL0H+63UwbU2uOAY+9Po2Atr
UZRvXK484bGeI4ztmBOYTY6UF/kRvcs8aO4R0APYwsNYWHMKZHgpyRbKu/3SjeolQX6/BEb2D6tV
0QWibASvxE5LyEEY4rXCR23Rges9dBxcTXajKB9LZcBN5rn1YkI04TpiMcCyRewcYiON/dEthIgz
pSZDMdFNd9skV9SRFv8e4iHyrbeF6GgFzXpZD5fOJ9CsZdrP4JxEAANmVUtYRwxsJCVJXuLFEAM9
+wZpDOASJGpHIxerIZ8P74atvEntqe/LoPGBIsj3xifR7NH4DE14norEZZdsp9Jbm+aPyNb4qPwR
q15Dbe6iwekJHbCXeLJjkLa9gM4Q9QdjscrQL1v3J8ElWAz7tex6xh34spl3s+IsEPzhZem0LNIx
sqwYWZaYdSJ5iElJCvIG7xvMQxesuuaTdOjrGx0WC+2FU3+enJZFS9GO3m+WeIXiCGkK0ZY9lAEe
nT1UbtLJxb2dovdlJJ45eirdpy15WE33aMvpYUowK+L/nP88whYvoWwzNahSMovto46ylYrgviz1
xzz1LV6tcOXOYzYVe4qJqxv2xTYSouMnleUa2IQ6i7mNad43DPuKSN2vFy9EPb/Oq8KOUOcO25Pk
aabAn1kt4r46pLdMYrCLt8xbYUKozLqSfcGlmoY6KA+lvgzadMZHx5KM5expNPWX4r/5W+Us1Ggs
aHDO2MS4miHKdZZ8OO/a7YL0FW35S9vKL05iAEfl1OFphg1u8xVe6E/9HV4p525MSZFz0u5OgmJI
bWdXJdmgpaPZE9Mhv8Pp0ZDvc3EarD+7dW526fqusDDqQszkYWWTO+XViJuNCd2nY654dIXh2LkE
C8YVeg+nZsg0jGLYqmVkoBQtuquDaY8HvnKA14D2D0D7z+KXsP3Up86eAS2aLQdhzF88hr8mXeiK
PBtTpSgjzWVsX6A/rLyNQoGtxslalNP+SwOzphSLL9vdA1yuV2Hoajqoboeg0rQHxGkjjL5q5PpP
GUm1f9az8pxczRTdWBXQcsN8IDSm/xfXe1AVQpATdT2ac1geicMk58UpUFzEkTietNEMRbcgE4kQ
0Ed9eJYOQyToeW46ngHJhVQBttl4NPG7qiCdhzaNhGoHY5nkJeWO4usCw61W9JbqXevVM6IVN89b
d41RMZ+KGb0b3G4LuYMSmhwqW3EmtvOSgyMF9W4bhCfMIEkhZN22KE5VZ/ts34Vm/OxJqEvRHSik
IFn98MEgblyQTFloi+qzQWCd9oPu2hIvi9JdjB/6zoG7GGHHZH/j2jOyKTByfrj5iYXeNzAAWj47
P8GWmOoPleKKSKyXCeBAZrr26Foji3q+AerBLree5UV5HRrrvm1nnb21ldQnlg0PbE5BOmu+DIVr
EkO9+rcn03XJ4mshNLcdfJZEYKqVf40Wsz+YHV8SmBYkbuds0sDBTBGxohHZuWMWMjd9KOP+7CQZ
NUTultjLCBi5kJmAiWZAOqrY7jSx6O1rZwintAqWOQ/NvAqY1WYFFtgrOjGN/98FRxVIWrs7JNjr
6Ml0cTko/VIzvNT8HbMEIhfG35lC5m9Ii9L5snfNpU/KSz/EETLWw2EapzCgsXlVjN40d1kkvjrr
3oOIHjOCiNHOF2ZxM/XksWzqs+rXO2Nn9nGV+SBpr0/EM3aK63YuA3r/q+xlvJvhXwr6cY13hmKa
t7pLuj7rUXjqYvmSyeVLjMmz4MaYc+OBmbdIoRnWj902EvkyLoR6l+wK0qiQFfdrdVn1ufUBYGTK
ZRBFXHMwVIA6Ff0xuzhTIHPztUnICzbUohIOcB1NOANef4p1v9uTgHenG94KkVme4mdK3qL11gvC
Yxb+CRZaRsvwNPgGB5rW7pfyoZB7oxNZ3EiWi4ro2sU9O9Mi6nMMcAdKRzrrm+ruIMX7sXwr+x7G
guDhIkbYXr6mEneyubtYDa1UeqS59Fi79sEy4j4sA/mOmMNpgsYBd4sUX7qHqtZOUw/n3TmWJ1VF
hFXFRBkXosm7IO9YHXny4daZJZSEA9bz3JlVJKUlnOKSLcFKSisVAYTc2WLGIi0OI1PGn31NHjeB
lgoGEORFzZb4zUYHKYCzki2qeNKXN4XcUoOBBMZAmdXt8TKZFWeyb8DEIhALjUsfFdCvhw2Fv46E
h07QQqTD0gcvEBIl8RecSlLv2lPjf/fxCzlxypH8zf9UAsugrH7WooUnadKKxHS/6jKX0fKzTgQf
HV+miWeyXSGDFxAZ00BflWCqv3FZX0bgG7117xpMbla4VEOkxp+jvrvscvgdftBBVX+5g/kkZ56A
UYzXV+vBYBDvzVuig5w7w64wPuFxhMSEkIGkPWXoXB2eJ+DQMBZ/1GBjphhXXY19++BSqi/mbLyl
hvpuLOLHMYIFBtNjvjNO65eM6UCrVjC8qj/2JgVeAuCiCFKrYC1UBZK75+mPviOoiIln8VIu/Ycs
Fh/ZorzpPAf5PA/KEijwqN1snWDJOMV6u873XiE/NkUSog9hlWCY1hzgl4TnTLnfa2gjtdK1s4+d
+oyl4FyweG4/dozwKpHhBrqZsb1QohjmB/7JT3NMP2tZ+rCId8t64Uwey3n4TOxVad6MrntN35Wh
eMlVhZ6MfyYGcI1wFtI/JPzMzAdKMuayT0tZ7tI+XZmVu5HgDoAu+W6xeTlSx+L4JN2l7QG6AN3P
ZRZ2RjEyCt391lbsYcpTgl9Z0v50xAFujIg7RsS7W6L/Wt7Q8b3rAD5XQX3XvjDBo+ZVXnu7lD4y
mRVVdjFnzdEaYGv8XBhDBVIDqxXW8XArRT3sICjlvlGsxybLl6VnZ73G84cGt2iDW0REOcG/J3bv
eSSyQszz77E7ZUzTye99WjqH4EQMKHo7PLTjDKpbpTsfskutGFGDRppRpJWQNhoM0cIeizIBNRcp
aGDby8M25XGh4wI2KWcE9reK4NfYOKdT1ERQP7n20vv6YyNEJFUfVUSpS0pbZPGUreGkyNHGIHAD
UFgDwqZKeYN0LcTL+x5TcllvEjpbE51txwsF1mR6M0PsVBQJSwEUltA/x84o1DdIQmIiPwHs4dbw
MYG4kk6knG868obQD2+rACUTzOKliiYSQWggaLBETxMWFodTQIjAJkTNNl93dlJqz9xdp/b8p3J7
dNi82x0KpskbGU/VFN/rcgTECn6VZ7FhStdN/ZlYilt9Ko+GSFTpgdDvZEDZySFGQAJrCsH9RlvH
QWGeP8ytOSt09x1VCYfBDCtw+Gd2uBLhfzX8/tnSuweenP9QWTLJW+xyOJzKEp/0HzGh4KLknal1
TfYPyh/YBkeFrv9pte1E3FRW69fljDz+Z8LAgUFvpPXTSaGUk2h/9h4xnElfvPMG0KU3VGh57i48
MZfjq+v9AoXsKqdEvpie9oNSmlDXZjo9AQNNXVj1cZBszMD4qQ1bWA3A9IgSA/N8SAO41vos2lRq
G6h8ogYsIN8JRgM69LM0Km4I4W70lp3knzyHEN/jlbsPkFtUUuirngdeRzQ56Sl9eW5hE/z3VThR
MbyM7hcK92vbTDfs9zRasidij9my0YeZgatRPs2diUQZ9CBAiQrRhxyK5w6Jbqr+SwEAxDA+LMyZ
Qh9zL+AnhwzR76yovqzBcvv4KlWmP37VKgFjXfoihraqnb5wVBqzY9xVooa2SIAbCl7AwU2JRjyF
qdqcrLuJCxTTK9ucGa05b4gZyExlzjOap4jgzRcjHlixqHalpi+ZJpAh9kFa3z23clcTftXs6SAO
eKuV+kvb+9O8+wPECS1F+FB+8nyjvo+LO9bSe433IekobQgBBKNeMDLEXemaqNMqSpW9/twxW56x
wzZc6xY1/I5txbQufY9xJ7kAKbjP3QKsZ3iywYV7n9ntEV2ew0tD1q7NQYrlj6l3wF/dpKDhJe5b
IMi53dD+HGL3dTHvKnu99N1E3t2l1bU8d9GqpPdpVxDKIlbmSBnBKi+okKg01at2MNFOiOml9lIj
hETFQZjASb+2nXZai8pZa/299XLyiIv6hOXLCmC4ZG1BnkccUKcgJjeDNmFrnGP1Sb9NXJLEVe3W
8iHU+bvcD6+Mfp7KyULuCAPinAlf84/GgUl4BQ0NIWC/cU7fO5qInCbC/Ck+JbTzTJFmANSo59U5
CdRn909/zu4mYAHVJi+lfEOi5XEm+DMoGBPO1sY8ll98tvtxA4dLCN6EKTCbyQXuLtw5FzaTkWZ0
0ZgYocB0X8eCAq6stguasbRjIr38qqkbE3oOKsdcvAi6dJEOw0wCutz6HDfdOW7iee1u2ulQ95ec
8CgwFy75chwDBZlKITFcH77kHc8HMBs5JLVh3K/Npl+JKrmyqzAIJYAIXGanha9emcMEodcM9o2c
iwv1wdXKh7N8BcB5iockrEck09A6wHOY11xhaRbJw195PaKPpAsGbvjAAlHH9AMLE3p9e7SF8czB
0Ek/jG4Jktm6W8ZIHsATv+GjFY6eOX+qqfVoqvUhA4rQ7mv8vn20Cujvu+xh47h8RS25J5Djli4P
4GsrsBgmZ1pru/6To0GeGt3Tr8XyU+C/QAPmzaK+wlaItbf+LoX11pnrvTp9sZNwW/bBK4ggndY0
fWMK7pr7CNJ88uQ5cbRisOnXjri/k/hkEwQofmCpbgGJl6QWs+lHZZR2gWuj6gjL1ma/b00fPB58
qNhoL8gtu/ImAveSud1n/U8yLLfFGUaUTHEKsnSKSEk3VDR0O8aN9HQlgFfHP4CR/D6XyjNJ2psO
Jsi9WuV2s6Axwy94qcEGzGWQrBWczS0EHR2QBrlp4cJcRKcTiPStjfDI6hp2NnyLq7wykC34HU6z
QUaP/tRHzk7o2AuSESFzRDJKpBnHm8nk9cfk50RBCtlDxo03nb5VZNk1WkG6TeznMEdAuxwYCEDm
KU9Jlafweo8KUq9YFtk7X65A/ppt54c0xlFEV8LrwZgJIJu+UgSsumMkjbtnpLljwkFf5E3mSGzK
eRahCZPAaXmjPdsVaghVA4NPWhDDWMYioKMl4+6Y+LnMS6aagD5EjO5EiyuE2wwgx4FlkXMXgwrO
6izQdsnfROrtCWMc2zJZ687V8oUfgnQ/ieGSFUsc6mepkB710D7kQrxPmnabieNr8E+VcnwhUVMe
6N+2a1+bxN0hBUbgJ453ZKBPSJEvu2C8ylHKgqR/w2pERJhlQubCkiGqXr8ycNdpcQtonFwVGWlf
OLut5awgLRplNOtIi1qlhT2Y+hnYjsyCAhZHCVo6wzaqX6VMDQN+T6/AqkpmQHhCGf/UNnRYoDXp
BQyU2Cx1J7xembO1hWP8lzUbOyVvdMEYPGEM7gmDXKnlvuATr63TWAvEA7vnXFBFzoVJOuWKCHMF
Z06t+yvGay0zTiUWZA0tydGWIcIgWL5pSlefWYDJZP1s81mP0l0KlxzqIVbQVhwufa1fUofdCY08
oVKSEeaYzlMi3VuZXVOHslCJCUcwwrri4kUSdSqOQTTJZlqyPGIgR3s/uvk7kfdD9iKrKex0+a4i
lBr6aOzlSzKhxycv7X/WaUafkmHc1XfhlJuQZUlJoI+rifNQDjLESRKPbKzhVlnpESSDOVHHuJ64
611snKNQTBTzbcL9mQw/kMYABFjs+cyeZQ4HYqbS5rYQGdhMOf6eQ/8HMiEzEam1JSXUZv/PbqXi
LAPDsjcDZjGwQ3Bxq3kHCZ8rGKwX9VbzzBO27tJkX/H/X9gCLfIFa2EKPQZi14bYWUccFtYcLIQG
YBJsWJ4toFSa133M3ob1mZjyrd7/sBNNYEbje8CJt0M5Keggy73GUEoIWptfBQLloftkhIaPQw7j
IkTN5lmvAz7RZicp3pydobWeSb69iGd1Ld/2ef1/pJ1Zc9xGmrX/isPXRg8SSCCBiXFfFKrIWrkU
KVLSDYKUKOz7jl//PSW7p6Uyg/zG3RGObrcWEEAil/c95zloZQdviHoSsnl6gOixOgQ3nQhXgjqs
uXoKuv6ihps1lJSdUA6hVsIiXDCKV63hrkI9oRg4dNnBVNaBOrLK052owQRgwyiDHOJMxukPFwS7
zBSdPaZxNAJrAdlHxw014YYiLXctVHLxm49roNGoyy8dKLgMz80AUmqmeuPvgMVo7YNN7N+S5Qt2
WrSYvNPunWpSaxkLwV8mWF9SY4v5PfAf595AWUPMz8bRgft5LbbcjF6CepzltKV3v+A1X1QfUyqE
vxGCgaQpMmxCz+kFRuE+Rhd1bbjaahyzK91P0QUFNyI1bpy4uG3kYpj7yy5RYK0+0SBa4gGKWBXn
SxNp5ZG2xMwkzT8MLs3aDMMtasQre7QOgOWR/FBFpbda86IwoVdQ98obYnDQFBDg3eGNEcxXSKjB
HF9+TuJq72urlugkc7G0269OB/H8rqAkYB+AYiAlOUW/sFzJvjyqu2als0sJGiTHTKm0aNdOLDGz
uZTWiUkdIdvXi0YEt2nrHI3kzumbq48okHQDbhgJSizP+rYeKw6dnnSMQwmkMuYp2wQfG6F+ZZ8W
sri8suwIgjhyj1Ua7HozpKdf7VzUnL6p6Gz3+0wP9vPU7UQSLEMQML6nyO8UHHZazgEzQHTtstqv
TnhJ+0ufLcO42cR1s9PoGTRNslM6cFb6BVNPVEHmxXWL2q8eaZuHM+BucxuHlJcSfz1NLOekqOj2
uq5NbGItClVOeauxrb1P1rbNGDLTuM2J60ClwqdxodAntLwYo90AR9yUR0kul7Q4OharuJ+3l+DN
gOIX1QgKBaPWybu3QaL9vbjMznfVEWelIaImojA8ZS/KCzXTOyKILmo58nIIO2WllBaaPvumqe5J
OpvoWCx6mg6kEfDuI4sIK9DGgNdvg3svoQr5m2NPiZqqQlJI/uQT282uXqVovDgDA7VOiX80Yngr
PdKES3dzKwbvFLkOfAPmMjhHTe4eI4/t4WVWdmvQxu6H3+yaKmkV4umO61taMjVY/sffiqBrEApy
fpqXeU/ollMhMNHtYtVjkRkckieIby7maRkQzAjwjQ+btJtudYEtJ7rzOZ8fIyjLjNg2ubCriwqx
3QEuDdxZK7sCPWvB5jpFDV4lCx/GeWkt5GEJmz/4xi7SXO1UDl/qJfhmQgZz6TezTUgCa8eg+6wZ
g7dks99jMd/eJsVyNhchoa/MVcTeUjXIgJFe9jQmVYp6kJz4eNEGJx8qG8CGplZAszK25g3X0MCj
5cs2bpbGoVoZh8SvFsALFz11IgdMf0s24ykxvMbaEtDg4q7nO+PgoHQzDiebPPHhnAyQN3WeGd7I
WazUHmgbHao6pjqefyxoJw31ClAGGynghmRsqArZr+cSNhlkNM7GPN8FdNnpj558ZtkFfVSIJGaQ
eSfMzAwQaQJEQwWmulQhGM4Vp/IJX117mZJcmxeQsDw10kRYmBstxYW473JJdqlYc4hZd/QSJifw
uoRagug48GOYI9FK39hTtu0F2La02WVEfKAf9HGmtuMdkR770hL75KpGqq7xT7EIbyxlUzSEWPAg
cXHYTEFpGJDCg7E8GlCEe0bSXYwBRykNTiX+UiIYtVU/GauEAkZKmVWnzBrTeG2zEm7GMSghjntN
QwnQV+vQmTYKsVQ6N2RzraxPJ3VbrYJDXzb75W6a+SpQqoWXgb5oYvNYCpOHb36diXZHzdDFbKw8
KjC6tzvBUoJFF2TEHhNZb+NpCOEUP1gLDLQROXHTtDvQIvYTeKegXiYapVZ5OfJIdfb4Cm6R3leL
mMq6wTKYWkxkBvYxIo675jJjeImMXdi3dJ4PeRQdGrxXVTvu5pCcsa9mSJlrZMP0Pf7N7cu9FdgH
v9pCDk7H8iI4SdC7pWPKlUwGjGAVulytyi8UI9+OjZUlM/JZsf2gzMl5ytV0mXafDVankOyaiB1X
2owri2pYS5q6TzfGj5rlhFaHrecKF0kXfO1JF++wN+WC+pzXmcYq0spVyLegikdbIp93/I1qP2Td
xg53FsRxNx4u4J5eJByq8lmjA4IPjZZ4S4k2fKod/WZkR9hazXZS4zKAJmKPwSfeUQqxcb7K+TYU
m8wQcXnpXDn0rIVFzpNOqCAC9yrUKsoW3cFK8j3Fr60OIgChb4FTutGTfVFXEBObK/eAYmmv9496
n1wH0jhJbo7N2N5FNZynwMDuUXu+6xy0Ql5ZI91lEVz7un9DqVcfJDgXsTdRII7RcPnrL//1z//5
Mv538AJeKJ2CIv8lR+5QRHnb/P6roatffyn/+P83X3//VZmOZTLGHWUZhmMZjjr9+penY5QH/Hbx
G6YIpc3WqCNFNXfTLSIrkhe78RoZHKolB4pOvQ4UKgW/3mREDVSITFj6n9rmo0pJzxakO4HLr/19
H+UMmuIAvmpl0kf0xYlk33gRqMdU6FuTBalxsm3guJuENnh9Py/H/dSiOMXnXWDx1tiz0fGawOMS
NLDSLMpkprMkymR26IMxmDt1Gcy3EWaNRmE8oHVolM22r8hTiL9yIDiEyYmyGG4c4Dmhf6shwCCG
kKigkyWBAmiE63vVm83dlMx3vA5mxwdKd/xPnx+WY+6YHUdV3kI/vKFAp2Oe4I0nJZAXBLcGJt1L
4wbO5I5454TgZCIpPI3shnynjrK/tW90ByAIDo6gMjFv3I6uXJKY7DJ5xbZYu465Lgdzw9mgoxoJ
qYHjRUC0GqhpukNMiGxKijnfIPvdaDPBlISZRDphJoTMRTGyKuSjs6fPRB613ZapyHLDQx1Ss4Rc
5DfFPsapNbAvwUyW0gEt+aR7SOMGAX5y8yFczyrbl4LWfo2EWyEcqRGOxIKyNT1fuiFgn9EUZ6sA
hnZuNNQlDv1ha57U8l40iTurxNePZxJKhrG2SrTw7XwMte5usLJ73BZNdK+c4p4zaJWAJuuSK5Uf
BZjzsLGOyOpuA1vcUHumMG4G5EqqVYt1ykAQyQ4YdcdOkwYATYGRNl+fmpvaWtw0QXbjeDsJAaJW
GmdtHKhX7v42RhI2MGWg+6Naqi/f+TgM+dePQ+lKSsMwJSEN4uzjELQg42lW83e5ycR5/yQ2KUku
S4m1ywmCYCGzqJcJuNnyMhxyKli3qR/S5Cs3omQ5Zs/ew8OT0DwvlpmJIAtlKp3yxADPh3Bgc6im
+FN2NX+sDXnQqaBgpLuK8aXkcX+bOWR7sBi6UX4bJLjWObbH9XANU4BDEUlXGITNg4gxbMbzDpA+
M1C9iZH/FBGejczc6UR5JKuyRYfdUtaRYIwMt9tliBhCBEIlZpVe7uOlz9G1jflhU+tRxdajGPtH
7Ujprjz5yOuDvxzSeZ92434e9zndDjcddrGJQqoIt+mjfhNduqsp50P6FF1K2no9+TdT+6mgs2dP
tHiPIQWlkek49fErjsQTJ2wimAlAaTfhfg8LAOaOEtuFcd04KP1PhvCFeajZsFE2isXKML7ClkPV
X5JaODF0oDYCUjUp+p/iqmYmjo8caWt1JZrqOqV+aFUDyyjk7GWzP7Hc9YuV8Scm2tVhZxDshf7z
YV6J1L3pm/bGtovr3EivSNkr0r16qI/DVGyVxK3dHdBnbFjGcSEJlgl0X2U17crW3otm9PQEs3wd
XEcAZFQqb/AsAwR0rhrMqjb0iKI3FkHVXWo35Qffpo9ETyn3gjtfT2g5Dc/4ZUccDOgrE5P7YSai
n+LS9zVIcMMksiSukeN1WSVXmeMv9bTy6kG/zASVA4h4SNlFp1/G4DbHlDjmDyxol9p+ADiKaHd0
qQcW2VLFzz0QURcspbvmyKIZ7ywnwvrrcmJYluFalm5YnEDNsy8mRNKdKZU0K2mi+x+qK7NazhOw
RFS2LfGRIOUu/M+iJmIyJAGUSnIK3Fu7s9HM1JKCEAzyHMtII3MSV6q1zT/VUK1HB5V79BQOpLgg
lpnQk9vgkvzLi4RWfNxOV2kvDtge95L4qyytQBncwklZzS59mZVeTGstBWhrhmCaxNbuCxI/Pbgi
DMByHzXzHs2pqq/iZXQ76TQ6sl2ZTre07trw0arnByKNQ6kdCae5Z3tSkosJ8y+6nge6bBLsWlzs
upASjwWRPsf3pggmiC6/OPu+ZtIiRxURNR21zIchFjWHrLKuRs5zFpRjJC4Cu7VF+SI4WLcg+uzo
NnKNm/xhdlBDtvCGw/jO/1Il/W0zyqNJzF5yI8Lhrg76lTCLlVaUTKzadaK6qxKxSD2UuwHpSjRu
ie9oa9DR/tpW00Y3GbdCst2hA+LfN0j/3EzblQQgtFcIcAHqMhv3A80hHY7ifOWokixMl1iO9hB+
KJ5lbV/4bFuH79tWI24uaHt7ooEDsXc5BafbMSs2DyjGS4CtJQq3XX3hrluobN9n5//6ae/SfN/L
fAFzW0dB2J796z+vy5f8rq1fXtrDU/k/pz/6v7/15z/4z0P0pS6a4lt7/rt++kP8/X9ef/nUPv30
LytwgO10273U0/EFCXT7r13W6Xf+//7iLy/f/5b7qXz5/dcvRZe3p78NS2L+65+/dNqUGcL8YaE6
/f1//uLVU8afu4te6vrpl/1Lkb/85Y+9PDXt779qQv+HoQzdcPENKwA9Divb8PLHL5n/MHXCv1xD
tx3pCGn9+gv5GW34+6/uP1z+A9UYc6gh2BP++ktTdKdfsf/hGsLi77GEqVzT5Q/96/7/3GX+8Wpe
33UKIbmjH7adju7q/GA03pgtpG1Jdfr1H7adSnVtIHGI53KOPtVObHx12SNtY1mwIDAVEuCRZmqt
j26KpltFS1eZ5cegsuTeV4W16sKQiD7ZP9PsJzakmwEdJ3RibRKvPRRe4LbU4HpCzkQLGZcAMOEg
ERUQ9jReGKUcPomMhEaYUt1NmZtdkvX6NMBcklatZ5hg3u1WB/oH09Qzo/45KDKAYNmQrLDDPYrC
tfAE90+u0p8103fJrM7BGBSIXURXXY7OBFZuDCU2MOtDNzRUZ0+gjDi61TvD8cJess/KIGjh8NuJ
qiNHKzbWuh+gqccZhloDlUPj3yWd3BS+b61GvTAeex1Lnu44ce4BlZj6Beokao2VoT3UVuKQqJjB
uzC7uIsWkchV5UX15NCNSAFFu0Z43VqaWKswQNfjWKX7FJgR5OMmNDh4JKj+2b+W8humMtS0gpJ1
BY7WK04FZYSF5eNktS3lbjfiZMbqroMkxQDrIINzEr+LUCLbBIeLkFaTKgyEIfFkfFESdGi5gCUX
PlWNG5qXQTgPJGmNZsWBNkUsVaumuJ8oFx6RS8/PVdTDTw+cdprQ8JCwUVhjehwym8p76opFpAlB
GrevFfeyGlMcCIEsr7JuwgVLbZeCm6Ml0NlBcFwHcwtLNnbxweiGhlxoMCdo/MEglm0XMwKjkOJI
ZvlusHDUPCAFG5xAWzSZ36+iSJRf48Dsq4spHyg4GFlJYTJIj7Y5+ajMRG+cdL3ZRrpw79jythT2
3aleVJnxqDJp3g1lAilBRdYnV3fpxNdaK45xqqyHIapI3tSH8mB1SF8jiGMbN8nUC99OS+2BI0kt
eb2VDNy1rHTZLvDta0et0cNDkdIoqooeEC27RHahHHCswn/Mw1LtmpPXvVVZf88MRFccDfkEVq4J
jlMKJCotOyyg1eSsHM2aP2SWnCnKckyKtcjC9zd1Fx1QApAFSpM4DWfHk2b6JVKkvsnYzOhCOgRZ
efhbzOck1fuXFmm8lzVa+VVUfU3qKISdReRIGDosbAFBxUhcPZkaBIiVHT0mIih93FR+gGtbqf6C
9V3tuqpyvIKdyg3YQw4Aib030wy3v1lH1XU9O2DBx0lDAm+ByEwD68s8mGzKezq/omoAaATajGjL
LKNtmoLviqh53cFFYLhOQAySCJxqXevBuuRH/4ohH/SU5Fjo++WAfk83YYEExrUdqvJRTgGJ0JE6
cZ+MkUwQ7NYY72ayguLRuWlih8ZxqSb1rezyCk+IxEUf+uQCON1A2W/GB2WVwfMMP2mlqqhb9rVb
bEe7d7+aQid5pKsTzr2UbslPMsD5STeg9GdhuhmmSnlxcoqNi+m0hEE9gfWzegxf3XjsY1xuefwp
UTQxGyM9or/kRKV6uuwuS25gN4TlFXldr+PYMHfVXPf3MQa6Y1j6Q7gQXVwYJtCHWPgLqCRsoya7
imiwSLITp8j5KqtwVpdZ39m3szwdMeZwIM+RXEb9skWGwhvpR4aBkysfqYzOqdw1kscwTvTOs8k8
3k7m6N5EuTM+F6ZeLcOKPtzA3I5EKoeotpC9HC9LYWd3lTtQ0nTn/hutFR106CnJNC4k5uI2N7e0
YyiUk1a4z9JWf8zRON86+YCZMUaVB5I9w+CkjXI56wbYGKecNkanAcSuMuIJ874/mUaGeZHZorhp
bEvD4zXCrHetJmaOmyv1UXeY6JpUGM9V3sU7080IjDIRjkTRKC/NvDSomBbKG3y4vObQZ+NC6eRK
hRAjSUUw0U1k/N8caH33GctgdzPgAecrjoWxitOovTadDKJ/pdWrqATkPBS0nJQi34LClYukwyrD
bMs4mWZMLW55P2eFIOtYnCQlGIao5DqVG3nlbMfbys7kEYB4TiwqWkQsyGEYQCCYg6vaOcGjQzO1
bltDshJFnOYjODVhTQmtBj6x6h2MMV7Ux1S+UIc/BwnWSz4yTGxxmT5VRUmY78CivNTLHpMWHLZ2
F2GyWgatQKKc5kg46DucWOaccdG9Npsyjb91kTkvfTmekiK3fUZS6iAXOQQ0LLAbWx+v+2Z4Dvt8
N4gBV81dAS4XbclJg04+UvrtBPMKx0MX4GABmWzNFBexd+cFbmF7USSgZI3qiJSxBH2JU8iMXux8
Jma+9aohfKiBhvhtuGiqT0NmodqDfYUkLM71JXoKCr1TGixqYT7ZydgCn36Eauz5A4znJvSmnF0/
6hJ6MPHajTJQcLixoshaxqydTomJhqzUdh7Q8ZXeQIy3AeFFhcBiBsJqS6xsBPfCX1qU4rMPL5+4
IS/+Lkcotp2FcjpD9M7LttJH3+3w5A6LiU3JfHKndBrBBZaXyoqhorORbsjXhWSjU2So4RNxs4J0
lpoInGT+kEQ+Bp3ZY9/v9VXhDcHL4DLynMYbtHxFftaeyHgvkyU2boJ8YSb6MiMMaqRv9yGuCw4X
pvmVqWKT+gnoHs5AicTbRHZoQK9MgltVA+JjVDVCXwQTOJHuG/DzZWLcIxfB3UQDXZRfehxmPcWO
LArKRQMpMpZPnRopfBeLhPa3dKPrhgp5Ej9jy9hFNfuE6SaCWdYIfdPQNJHqs8uEm2naIajsCySh
dPWIyqhIC6l0gINaMxHn7LKSzaPaZIYBUgbVdZ0K6Las1Q4iKUvtnY7oj4nWemZvyTLxFO+/xkQ5
69ZzXbVX3M8hT5tNZzP68ybyiiD3DLZOllt/Q9NcLYyIbdUy6fSINg0OwN6PqudRKyIw02UL3Zxe
swvM+0ueuM0+Yx+1El2d3VhOS/SfHvn2vg/vge145DmsS2V4vprRpJLbgWwwI2qK2W7DrJlj0y5R
efg3NSw8x9jJoF4hIfc6G9ejMtZdZS50rChJTmr33JE0HxgC9DsWR3Atdcer1sE5ZjRPdPMYNDXQ
+Bzu3oDyxaBhFzzV6qmUzTIaaEHqlDKORipXtXZ3miNECUKwmZZU4tYD4zBvPlqFDZWlWdm9uTj5
4JOs+tBl7c6PGdCR/UD1+sFpm4umyrBe8mUuQg1NDrYA1Ko5B0XUIe1L3g/LISRPj49J9yklWlSZ
Mnc7wdVoy2/5CCclocemED5kvOCa1vxjFUsQQtkiAAmHQw1wRUlJTF3Y2n2gpovMdvjMnAVz+Ur4
1YlMsYrRvbd96XWy9GbZ39TBWHtaWXzVHNzZdCAG/VBJ8yhDYFn5drBI8qFTOOdfI5iCEb40dw91
2u84sHakSQM7scJkGfGiev9YNafP8uhY9RL4Dma/DpdadZEPaBQGdJldVKMzQsXk2NfjSDUV1sRd
WVACE7d9kT6KAZS5S4BDS8arJUgX6AndSFaZwdG7kR96Z+JD9JdhXT5UlobQdm90wwLVXjmphYyx
WHfOyGZtfE7A+HTgOKIuumic/lDb2W1gcOAx6boFj8ToXDrmSLsNjM0QbImJwCII6iV46Il+6sy7
BLKleTfFyTLUW9gR6W1icofWJ8LtqWZ3937kIu/BQ8cxpbdjvJa0hyyNH3jkfuqVSayyCYsxkYZX
Aik7qVyRdS8h+YYuXFH0NPkMKcRIoAhR/yuaXeya0FB7esflTZ/lnM7chRald5HN3dSxDQKVs5k2
PhA+t9Pt8iFxU9IdiZGgVQkJjh027FLDfSgItMzpbSkn/IrQQi2K1N3NHdFTwiDkuLE1uTK0hlaF
VstVC6fiqpeF9TXy0YhJlIEdeYDhbJqZV1jOh6Ya13Nf6SRY0KQuRbFxMvmZYhTs0VlnT18rAccj
JBHVSU4c/nC8EKX4GAadcWVN1rFyEpD9LIeLaS4c+lS+ezGL1j6xhvgqBjimRoO+mHLm3TxQ1zdG
DpMFAb4qJdXEL0xiDMYYNAaL8iEStu6lbnU7z6KnbpRom8atrMs4C8k+dmtnR9msPbWy6MeG/f1o
Dy4fCRtnjCaM0BrPywgNtosl0w7pbnFK83iWrnMH03laGKLplkbLuOfAmXGMjj6XYI2ctFi3ajqY
Tt9ezCOdv2qAnxV3BJ05AFzKbmW6+Aob0d+LIbnXk8oLxPTF8VGLz/Gpf4uaJUqQcKcNuGTiDCSB
3UCAOQhAsF82wKQtKwQBoXudOGpGRaofmR6oOBjtVCl7+C1zWN+YhX7jupF2Z+hTSNSUdqyttCUy
TNsm0MAHiJofAfvqRFfKCElwbdkEy/nutvP74s6aUoCWhBatLMajR4WSzZoFUz7GSeD1ow6EJvRZ
4QQ/dkp9vs6tl0AzkoXhUHU09PybMKdHldhPPcaXwdLoeCbWlin6BVErj60b7JMphM9tqBHdpJxH
rZZTsB6wtjEuR6SG/ZFJl958Zl5PuATKbL6SYwdlcC4eB76lhRGUlzgFA1reEnG7NRDknR9ayPBl
En5q0Pd7kYzhc+RmzWfPPiPzr4AILro5+RBQw6aQYBErb923BjFfufnAAZNjbZ7TC7WhcKu1mlG4
WxMbN8RJpQSISPcmppdOVZJovjGv8aNyjp0wvQTj4ZQP3pZyk+rPoy9WFlKlNPhU4Dh1nXwTQ8wt
zbm/L2EZQUABqEK7TvNn5BP9iehgXFBoQhgyThugQpyMTOfaoq7BOVKzvOZ0SKjDWPMM8VxgqBD+
8FCnw7qPKCUi1LIG+0LXvox9t+lrfzG03JiLRMxpF0BKYZ4OBNgOs+fXSbLs4EtZAbJrB8qd7EeA
ARGGYjPXBmi3430+ES4Q9iF8jm5cNhmZXzoZ7NY8Hkpaanqa3Rt4YDQzmcARp0wW1sLuvw1lRe3V
TdbG6H4AruQve/KDmKeeOOZ6RnGcrfCWUgq+tu5+RgYsJjvlYNw9qBoH8Zh8FLq9GesObRVdL8wH
BJlDqEk0fswxCYlbMcNm4WcxBPzW2uedcQylfTCrx9r1F+TATfFseUVfIlHDvjlYPD1cUBP+OzCk
JwENKtVCMmk3Jla+Vr3MlnMqJZT5ZdfRVy4lM9008vjA34Un9GxVFV8jJ71JY/3DNFdPFiNk4brO
E032xzKFZdtptB6cTrspQnBvJQTbNvOUUeyloTEBIjj0STEJPkl2mx02sSLFhCXUpSImDwQ7DM3u
IfOz4DDWipQR6Z2a4lYQ2y6ZTaa5nfHoIQFR9m0bBfNdiKfz1CxmMgjws8SlypcnWroR+P2mSSG4
xgFLPhtb8Jko1ayo6FYirJvTVgGb220UxVj3xzzBoZqVNvLRqne/mJkVXwQqE3yQUSud2x8qqH9W
KH/sgwtKm2f1SNeSFDilaUq6F9ZZPdIuCAqROO2R4CznZeNB8U2HF9fDubUqj8YCS2A+g7a4evu6
zjuXPTUgfyiDUu7LShNslQzj51hkSDZTl3jypLS/pFkXf+jKxkUUNYzxO50a+50Ln57HDxfmfNnC
e0NfE6VwVZuuvWjck1BrJDA6GrKoXbx9oz93Uk/1Xp7vqR9Eics0KSb/fD1nDvpAg1BrGRqgR+GN
k//57Su89gYt6taGjY5B8jJ/vgKlqEhJm/aQbh9R7m1r1b0kbvTOC3vvKqfn+sNzo7nUdVWQr+kP
WTZYTNyK1ArfvpPX3o1FCch1HF0XhnP2rHzq5YBIMuSioG19d7rX2EGi0ijXcznt3r6WeP1iijK1
khClz1vcMTVKTkrJGlHsSixT5POuV/cX87FZhke4xEjGSRUqpv3MJuPm7Yu/d+3T1/HDw4xdGcGR
T9ZRjX2CshfCywWtag+G6tsXevWtMfb+dZPuzxeKrKSiicDok5zBhE8GmdtG2tqJnL81kVj/vpSh
/3ypevS1rGZXXH5pTc/IltIz18kh3aWki0PPW8SQpVN6t39rzPzvHZ5/X1VqhKQvJOuZUnyEOipi
Q0bQn1nX7wyYdx6lYfx8f9YYJT15HWsamJ9HGlyecNnZB41jvnNHP3eS/5gxLCkdadhMHep8Rg7L
RBIUlq594x6HxmK25KNbsCd0pmuEMe/M/69NTz9e7GwernswzzksDqvMHmwLCSNK+cj7G4Pwhxs6
m6DCQLjSQAeSOCnAEvrDPdlS9B6K//A6Z1OUxZqSc/BYC3yjoYaLoTqofvP2vYhXHxgTkYV+zJGu
fTZHzao252xOqb8u2j0UirtReO6qJ9obfAyw5m3uyeCdEfHeNc+GHt0yavB4VkdreAZ5c+fq9juz
+3tXONsF1HPYKSXSNWhaztobs/j29mN7dcL74amdDbNsbsNR8NS0MNlFxbwI+FpboS/b5O/MrD9c
6GysRXZDg6BnI9+42Oii9qYvw4TMklIsRvG3Ph7Fsq5Lxxa2e6b5oMkhizrLKPmmnJPleDWn+t3/
/cHZwrRsQyjDEKcG+Y8rxWCIwu9L+D16SfyJf5OZ7jeCPjZR7Ty8faXX5jfbUKYOTVqBNT97coZp
Gbpg92ckCP6pG3pTldlepcp33tCr1zEVN+U6DFTnbEkq2OViKIS0MGnWHkZEA3OHk23XuPH123f0
2qC2/30l92xFchJLJnRxEE1jyxH1FbFgj29f4dV7kUKXiAcMV/8uCvphHZ+KKLCMilAb6NFU1KCp
2E1xUZW2+BszgK0EvX5lKGnaZw9tCvMwYIVb2xT+OHiq+ymoDm/fy2tPSzmOcm3H5L/PN19dmYlK
a4ERKmdPGRApvwbM9+1rvPa8frzG2URGpTNlTOCCayO4WtDIsDMqFS7/s6ucfTNJRQ2kU+WaSohC
ncBpKg16uv75x7ev89qk9uPdnE1qWkzOxACCNwyaR9BiR0h3O2Jp7yR15L9xJdcwTPbEzAPy7PXj
JbCJGwW+m8/PuF0fldn2q9hMv0Ftdb23r/XqO/r3tayzr4Z5KB+0GvboVH5zWrY4PvToSodv9/Z1
XhtvDiAEE32NsuX5Pc3tRNEpJAKj6o/RPL04Q/mnUuonodSPh9t3LnF+K03D+QG9F/CCiIZXGwKy
D8Lhne/mtef1w31YZxsCvyB7SWb5eq6L7dD5n80ADgKMlv/oaVlnX05i+1UxjvmauaWm7kIrSEGu
efsa793J2XcTCbOvHfJkECN8QiS1z7X2C2KCi7ev8upLcYQF3dgUyLDOFs0mL6vRCAq2t/ZBEdxn
i2r79hVevQ8HjZWuK1f8paRh5UWFJqXALIaU0kbd0hl0eNwyfef7//6j/ttC8MdOHWmYkhxXdds+
n/7TLhi7DFx4DhKxsFewHeZbHIglWos8uh008pkxqyHUB48SkldPoDz7nrlqbh2qgmp85/29eqT9
8ec5O1ZK8tEsDfV4s8JW3SwC/bODX99ZG+QqLcML5U24fGE7ABe5eK+uYp5Gx1sP42yOotjmw6DJ
1/rcZLejbEYahFVE0rX5MrUxmUeN4TSQLnFqLPUId+5CSb+qFn2bk78yoBd2F11izjVCibHArd3M
2XMlWqw7LE24zJIkTAqvxch37MyYwjdZjeaq0mnrky4S3/e9lX+oOaI6K4C6oBc7zPBVJWVyRZeq
t7/Rf1JkWE2tjREtwzVrVNS//49jj7QZyQJKCUPpiPzORreZjOi/cbwONkzqMKxXmdToHWbt37iO
BejFobJkmn9ZEeAcEoDo6OuZsB66wVZ/SiabF6XtHt++IXGav356r9yRZSOOdAxhm/L8jlKn0WJX
GOvY2czuvTOoBUbtJVgnb6y3vQ3bUqtpU8hVBVP67Wv/5UM+XVqZwpTC1YVjnH79h+1VnvsW0VBi
bXeT2lnYWVAuAMLASJF9ePtKf1nKv1+JL1gXNowy92zqM2faalZlrLEMERd6nRSB17Z0Vd47nnzf
r//labo4pNFUmQb//HxLDrFoQyEpFK8Se0Hk0Nb1oj3RgwGfpLN6+6b+Oj+d7spVZJMzExI9e7Y0
9bqcXVxs6/5CfZyjRX3fIkL7KlfjWnkgv5LNmJMMmyyDZffOm3v1ef5w5bPlai51ZabKhOk6xZ5t
+k+OKcg3y4Wgi5m/s88/fVNnz5QTi8OZnAHKUnw2TFL6/v1M8R3LkbWyE/9TFTKvFAIbJ+LMDwFV
vvee7F8WMSEo7DvUAPRTHeD8EFNNja8HvEbABIvQotNTULG+7wA0xvqd2V7T7ZjKhxySf9x/1eZN
JOZ3JvtXnrCtOBKyX7bYrZ1/ln7w/5g7syW3kSRrPxHHsC+3ALjlpkyl9huYVCqB2Fdie/r/i6zq
bjLIIVo1N//YTJv1pFU5I+Dh4e5x/BwX9B1DVTPAzlbxnfiZoU8n+/1zAWCaY6+Ap1Yc2V2bsUJ4
LIJ0yE0ghobQ9mlatVD8lxaDS70ydgvJlCauqLNvSbuc+XPV0V3bELMU5+dDR7C2rPOS8xFutciv
m6em97PnAoFRjxttDOr3wyM8gq86L0ePjfYEjjnbuEzKzD6CAIg2KY4nBqUWjtLS7xKf4zQU6cpc
dDUvyYHi64K2ufqif4l2qkd18ciz0kcGvjvjgyHYx5Zsi5hwa0+kO8VcHeYOsMdbp9qx78X5jTm/
q8nLkUL5GAd2cHu1YpMvDOo04m1bB4okz7L0VdfZhlvukmb1VTA1BNWBF7tGG/TN/82QlLCEkN7b
vAqiFJ5CSjcc3w8jerMGGsz/xA5tIeaoGPVUJK8awZuCFa52ZZJ/MCblU+ugS16Uu9+2whnhUFom
3SBHbgcVpt20s4V0VfcD2bLW/tEPX29buAg7imvxOqIwhu1we8gBXQ2ppiIsmHk03VmJW91pYHqW
2o1XPr+lctgNzVAMW5V3K3Tzyk4ZvW+y7C5S2x+ODgdsZq1vr2XJinSiksiwQsdqdodmhPkjfHFt
53NuV79fOVuAYxjypbXFK6f05YumB/+LWEoYdighl4xlemPInRRO0bHyBmYeFs7ORVzmE9Gvc3Sy
CJP9k9JgGp2GgqQSTzswChb1yyEHhlJBfGUNH//BBjpY4MZjgFmOzbnSm/DSHHeI6B42rZ6jDDwc
nD+teLX63U/FbefQ5hJ3ncnypADkoJ1tWJW1A1dfblA/+LoSikWm2y+0Bq9lR2eGpHiwggcuMTpr
90abskF0qAxGxsJUv1ijRghpxULb+7KbTzvFNRTR2qRTqMtD4JGuMYk3WIRW0Ljv0/vjFoUwvw0c
D50HdD2C+nf9UVURR+B02fSLTV1+PlDzMHMPjMnpsH5UR/VBawxo+DvArpZyeLntIBeuKNmSkrAD
yPxZPYa7LPnWzK9296vRALR0zkKud3GQMUNnmg4ork/VLXk8/59xNRnurs3/jLPOm0K4qNFfub2W
a7ksVhyikmKQ6MlJXtx1xzrpQyTvYMcbH7qfzBsHEFJ4UUx5FehwcGc7JvVKf1wIutec5My0FKk0
1a1ViI528FIYd/NevU+3PH3rQDF9+w41Imi49Z8Ly73y7VzNsKh76Prb/O95vnG0GHw86nw7CHtL
r36iK/MY3xnP/d3xyxDYdyjXfc7+dBbuSVW4xNnNrzI7pzLrxvMjXWa5DpoHq6GjQlPmZQVPG+IK
m/wx3DWfQo/JZ2XXLpwGVfjGLXviwjtJq+JDaEAtg7DWp+TD4SeAc32XbJSvjEgfmOBC+vGuWLt7
QDQHH2qsmqHe2/t86bus17R0mjcaCaci+W5WpyDltGoPsbdX1fAQzB8cx1owIhYhL1KnRWQxSGg7
F20iE355s8k6xFUM79DC1xg93F7FlbipKYbKPcDzjSj1xDJPtnGk0LPmvtnbr7BKrtXdys/u24Ae
yrrZIsu6sJ5Fc9KBaDNIkE3Miahp+OKlyEu/IUAUAF9CN2/d/m5ihVfC+2CblgUxEwXP+fK06Dg1
0KSh1I1WhhcmjPkgxzB+nefEXjoBF8m2sEUk0y2Tc0ANcm6rtsfJbg/Vfvwjem9vpo/RHdITeTCu
+y2IMbzw9qe75hun5qSthGOjhzSr2tvMpj+AnWQoYtWFn24buQwm52uSgklRWlYXsyb72ELwktc/
NLN9NwL88obB/Xzb1rUTZau6bpI30uOQ0Qt5GZZJW7T70Sj8Af7r1fdoChcug2vr4f60yeQ1Cn4Z
80Ga0tcUKfujkiNgV3hHaO/tw11t/PZ7Fc5wakiEy5NzVcMxwo3X7i3tw9iMHig+LzcWSt4rNxtG
NFtxDdJT/aLLpYBxnbq62/cbRErWFtpLHu+uPsoFG3iAAgDtd9k3YL5Lnn51F0/sir+fLC6uSb/F
LsLV+7T6nL6gWpd/bHZ/IHWxWk/77AXWfHKH9W3/ePs4cjR06LLpCnWSioOfm1VWvcUj6bhXttFT
bnnOL1hnvwK/8lLfeA0/9D6Kte/b3gu/wE6+c57iH7d/wKWDmnQ0SGJd+jYiZzm3H4+FFsGVDRGj
cvxWH1UFgiXDfRcW4e83T7BEROY61XkeNqRjF9KjdtN5QH0O+oN0Shl1GN4xlvpVLZslJ7qyKspC
FaShwwVNOnu+Ks2wLdPNRq5KOGKAciprswqidU4ui8iv4YNgD8z97Z28dCAG5ZimAy/gWABdRSg9
caAp5Dqqi3Fv5kfoVcLwD2cafphD+zyuAPjftnV1faAsDI0+FL1MaX1FOLZjXY37boIXq0k2FgRS
Bz3f3LZyfUX/sSKd995QB7OIRxhiVDvgtN85q6la97kDzzHMi7eNXV0Su0cYo61+kXsUcCg35TxC
GEMjdhW+Q/zuQTHnT//AikBbKCZ+CI/B+UeaYedE1hoCF4ZytOTPQ9F4qyRbWMqVGEb/1VFJ0Ek+
aBZKVrJYR/LW0jnU8Xe19Nqn8o7W9vvsc7spKAfujIfmG6p/T6uFD3Z5fdL8BF9LLWXbxsVhrka9
y5EA2B+U5r07g85fNc74+66HDYf7jB2k0Sod47JrKKJmeBNXBiJxql508Nkzp/E1TK3pr3P8N7fG
819xUCLzkP7r/87YccbycZMB5P9Hbg+db/dvhrYLbo8PxwKGm+9ntB7in/iL1kNV/4e8jyuSrIIw
BxDiX6we9v+Y1F88t8H9wJuCiEF/c3ro/En8Q1B98E/hHBzmv0k9dEhCBFwHNDZ5HkmK9lukHiIq
/OdGs/k5PPhpgtQDEhE6JVJsSrNo0EfIeD1j2+27VwgtfNGOPqBapeyWGgjSUbu0JsWo5mBoPLVG
uScuUDg99yjmdR6Su3soU33EVnZpUG0ZAlk4alJt+LdhXtPhA+OR2dJE8DwJ96nuhGrv2JmHNg9M
j7riIQvqQUGxhbQK1tCF20X0eqRdpdTn8gRax+uQDHnKoHeuVUM84ULpyjyLUj6q3c+U+Stbu9cY
BT5xt78P3ilW5Dwav63O0FVTd6kETY3+5/nq8qLOZ+Ooook+5lBVIEnFoGQTLWFUpdrpbztEEboY
Bg84b38/2cXpmNE3ox0NeaX6RdRqyC4+QTIcRH6yjt8dtreXJVXYf9vTMWhBXkPnhANy+tXQQYIp
UZtZ17ZeOy/TOrqv3iWBtUeGdlfdg1n9pH9PNzoAdJjIbxu/uqcntkX0PlmrkphtlSpQvaRM/rnI
3sGPV5pLeOklK9LdY05xQeE45TBJ5b4BqXh9fCkzbaEGFb9Vdkdc/9/7KHl/YZHO5iprKXTL75l4
7ZKF7qcIYjdNSBdNj/fNLehizz568RPUeCznbg7ydfnoro8blQcu+y5/iIFxNJ76aN/xdrtZqrWN
pYVKPdhSgTIFwgB0aCxeqDP1lSq589SjFnTHyBsnxPhqWJ6H/P2U9zxCMOKmaYiKzH7qNHdmAWss
wmFJDDG1vodXDmbpMNCsP1f2J/qcIH/pietM/KI+3Q+HIAyjIO9sLxKz3kbvt2gE6PVxrXVwg89b
Bc3IBAiIoFXp1FdLR2nqCEVzB2kmysA1nOG3fVaqTy4PjFQfzPPRUsORD50c/eGlD6Z1haaur/nt
SxJEH6d3KKJ9SjKmnQNIZLfZGpzA0kcQznTD2SwpGCl2s3KtNINXAQIFG34F4PMMGD6r4dKAiNTc
ZLk8XtNU4V61LFElSMsN3bRSI40wO9yt3tXv0Xr1V77yDt2ZtYpU2nC/FJEujuu5QVtaW2dp0cFa
wTUxFwfuEoYhD0r0nBvdEnrkYhOFIaoeh8abopqKdGLbQ5hFeaQhoiZE5+wNvGBoqH2euz9ue8zV
BZ3YkY+tmWShNfOxjkhAArs66CYKh8WCXy5ZkY4ll5YVdzr3hsOYnGHcdTYahumH20sRP/XM79gy
4EuGQaFAkqVLRtyYZmhniSAHfe1xeuzLz/NhRPD6rl0E97wNzNwyJnnewbYH0z6wb+gcfYBsHhbU
vR6g0rs7MKXswQC2PmzUpzY4PiDi6YMag2xj6Xq8iHbnKzYkb8ynEALckZg7I+aEqCeNF9itwg08
tv4U0NzfLF2KYlkXy6YRbNLb121DrmSHULO72WaPVyoczDAJJ0gWpa/od3vV6hskVsjc/Lj9Wa9v
9YlNKWdMUe7khLDK4qH7cESAcwcj7xP9v/E+fkFuYz0FzubQeOl+eEC5ctt+Tl4We/0iDb61cCkT
0Uurytsj9/TYKNXL0PGqXKjwvkejddjXxeSPq/irjaQtFd2mmA9f4H37cnsjJDDbX9GO2YZ/b75w
h5OMpA7NaXZLsRGxsoX+LmauncvM7b87K/5LwpOH1qoflQ7mvFbtGPkthv3Cb7h2kk9/g/j7yW+w
YotCc+Y3INN41+/Dbb5r/WhtfB3Fg9KnCQKYZfyK+MLnm88XNmDooKMNGkyRPIBXTmXIK8KH/o67
lbSz+Hz4dAzUtbILfWWhqX0ZeTFmU1cxj0ppLvfQp94y3EOHi8PS5gO7D2Fa0r+46dJg2UUyTd+E
FiKtE5vEjJEFKV7NiDWaaccbWRPET3AXfMiCQ+D6aNtuVZLapaP7Bhg/3UWexSxeOkHSUSdYF8AY
qLTSempSdpFWUb53Gx7DPauNg6QwUd6ev/OGjvApLJO/Ktc+PJhTPXraUZBop9Ns+NHA++RKWxUA
09AHcFrYTaex0beIg7kbehffsmNhoo9wRCK7LY4hxDSr9pdiT09d2/5BSevTTYferYVPL69BDa6i
avCzaHL9sRdM2XWvBdUMWULaMwk5tFr5xRkd96cxWd2dCvJw3yrqagN3kotSeNh80NSDsVWsljFv
pT1uIPo57BNd7R+Uroe5xs21LVrw6u72IbjIsuSdlL4cDCw6oCIbOu01agN+ukbf476jCw3K9OWo
e82ug68sSDzQia8EiVhdl59v/wYJLg1sVvqa0gUEOwuyOVGRewP5XbyL3kMet0W2ZOcE+sRZ1P0W
lW+18BfsyneOsAuqjtwEuA7dDKlfoPd1aNROxDVOvz9f6/c5SFOEDx+GzRR0PqyQMFEZ729bla8d
2agUAIweyb8kBv5ioG/OZO522LR7Zbd4ocrRTdghvNJYNx3NusC/ZOAbnEQsLtnHO/NzCTgOoV6D
PgGsXF4KcZ8PZ/3C4i6aIn9ZNRWT2MksydvfT2JqNNaFq8+gKIr8a2tA13Zotpo+bMoo2qUr7eFQ
/aTtv81188EuzI1mQjhf9bv80PqOjsB0Ob2qiC3d3vJr35lJun//KMnH0Sx13SQne8+MVfI0DEcE
BMoRXovbZuRoK69dcmPnmE/mnMxc5sOrG24HHRy9tS+dr7fNXP+w/16NPN+9cuImjwa2uKm112Ec
nqF6j722nV5u21lYjnw6DNSeD3oi7FgTmMqDCmJLqaDMDtM/Y+M337L/CgInH0ke63ZXxtzGCPoi
OokaKCJdtO/Wh0/9WvfzTRQsYbIXfOKtB3DiqIld2tXKZnW0mj2LuQx3CG7v33ULjCZrgJNp1Unp
BUE9QqIZC3aqwC9ChQ2d4G0TF0Xjm8tZwJcMA7ZGOrDnKQzMNC1ZGzacxwFVoeTooQ22AXXgWe/a
fal7xbZcgIpcXdaJSSl+qa1jN9pBlMJp861Z2U9HbqaFZYl/h3y926AMGOlF2tCSwcd9xVNMK3o8
yp3mH3wr3R42FqAGHZFIKpDfBPb+7Xsn9qQKFVWsKQkLC1HpTUQOqH6m61IHMBVy7zUfwyf7wz9Z
IC/MFHgAOy/QZyGLO+ii2Bfw6u5d7fe7+amjiwGt+Q93CZUiJ/xvXnJiTfpkZVG2ca6znaIvXryD
Zoy3XWOTrKOgXMgnrmSCXDsntqTiYlLU1u4nmtNIqq1XXsHbZxjYvuGJDs2yN14Nhq4G4QqsKxY3
+fkBmDVrcGadA6Ay2dS3H2CHDPqlofwlI5J7lGE8za0jTpn7jC5Is3pYLcFjl0yIhsBJOBoYxUZc
iVP1Jheowzuamt+jOl0IGEtmpJswWY0plNasxEqjj+hRqHN8byMecdu9xY+9OL4nH0W6CPWj1mRI
0NOIibKdASkqIpuI7CGspJiMhC253NWI9B9zciMLmrGkTaFrwr2zZya9yu1oe7BXPWc7he4gt76X
3B2XrC4s0pZCb6g7iIRkfDHrG9SO5S/0Hf3pY/loPR/exX68X8HNM3vI2+4XASMLX9GWzjPAtsJu
Ckw73+rv6X22EUOFsT/fRXvRLlFrCtelkmtpudK57rjO6BEJm5a9NofCNysYWMbNrJToA6febQ+6
WhI45OSMjpou/ym5UBJqnRu2BxEg86fhzqZS+tXs810WhEHs2+lrvW/eZ3dL/d6LtzURKk/syq9P
UKZOqiXsilJE8y2fsaKAWRauntV+qQN7zXEdVBIANwGleNNBOD30/QSdPAh/XKhqn5Ex67J5oQFw
NRyfmpBClwpNXG2sjIqzEe8E5v613Mb+6Kt+FUG6T36wCF0VniCf/lOTUijLI0irZ5stbDbKXbyD
TXgbbVW4aZGwXa8Cdb/gKkv25JhW6epxPJiVN35B43MT3a38OkA+Nkh2om24tL63/PrW+iTXHKKj
7o4MziKsxGvJrnkHV48Hf7PffkFx030c19/vKj/7M/FVMRy+dDLE4ZbMg/IRzRbGtsEYSQfx0Ib5
QRkA2gkPrd+LCtLyzC2pg39YPg9XNpe8Ei0OelaiIS0tFko6XiwSN6OxM2+mdRHUPpJM951X7g/3
1eNScnnNX0/tvTV+Tu5BLdbULo+xhx7j+uAft9HaYWsRNtgj/orW9m3nuXICwaDx5kILiUdnOUeP
4ryDNoBGs5rDVW/URRc4w5AvnMIrVkCtAJlXNCF3IgezSatnNdUmPlm5ztM2qI7H4LfXcWpBDltZ
maTMl0L9q2k5oj52QntJq52F3bpy70B7gcsBG+R5XnY9Qz8iETgIdnLjV3+stuhF7vpxYaBaeJTk
30L8hS/CpJANYIq/n3hAp5lum8XUmcodcl8begMPcDXukiWg3rWPcmpHukQrRmzsZOSjGBnSn85d
TTwkDZ+KzQiHVOSja/5fTAJfOb0OvVIHpLtoR8gYprbIMx0BO6roR2crBghdUuPomY5/IF5WbnvF
ldPEhDNkJZxeQPUX+Fytz2DcK6A0N17UjeUzDCfyBHGZjYYX/3G4W7rRrtyf5xalXQ3VKFr1Da9G
NM4aT/S3kcDZhu+mIFvHyKYvLFCubMQ4rCZeTAmHQBJNKTy5TN4iJUq4KNuG53rLYC51bDVqbsqu
yk8H16g9xgHSzItXFsICkXE0Ps6QY3st05zNgu/KPsXRBnSnU7FyoQNpkq4+w06TebIo64xB6d/x
rNbuNRM92IVVi7ew0yPyZkYXOGVgrZcMQVlV9yWy8pxDAKbxjnGUPQLFgI1+Ox16s2S8ge1YzgVo
0eihbO1apGHQs9wq63Td3xdACVdb6M2/LiKq5I7TmzVHAAnhbQBfKn3NVk9mGJGJL8lDBBHvVg1y
JL77++we1d75bgjKjWBH3i1d6RfnRBiGboByHMAuhLfiu57EnMlM0MlZFeJOFeckXsMYgvqkC8DD
2Ci7vn9c9Fw5lsomxd9PTDptVSUrYTLZD2tlTdSp7hAa9cZ1GUCargUw5T/mCwH8mn8C+OYlHsJn
9lfyz3KYYnXsIPXXx9pz1Ic8/XrbNa8YIKg5RDaRtoPsPl9VkiGvWqUjFPRO5UeKBWP/820L8vXA
vp1ZkD5VOradg3hj4mX7Zv+v9jnXw/a2mYsCRLYjfR+lrhTNQdUZOAZjbkG66x9qmhobgRNbfYs+
CL5ukFpLdi+yS9mulLDPBno6k9jBY7MxX4s9UpMBCS1sgLDQ/9GsORee5onHwnoNafqfi3fGZUg9
32DJR/Qom5Oq4Ae4r389wx8C/f20AYPybmmxS99SytwFgl7LKkxF5adotH19/pT3n53pdUYNY0Vx
uerD4P/4XaUYg2ZKVq2E/4j0uUe4JPZXfxjreffH+2OQhjS7vQhRlO1Sv/kC/8eHJcWEigaWIjH1
IO1rOxLL+wPAK+UFMNlDejfu1NBH5C31j8G8zgNKI3YC6GjzZ/aIovTthYt/vXRn0OcUNExkVToA
8fOTqSM7kyZHLmatfLKzw69jZgfa/LRyPh00Z+nwXAa3s2tZhk3pBpGGDgWabI/lJ32Trw+BVfjT
8+hrG8TA74/38WZpCOLSmcQAErBYSxcYfjn0RLHa6SjgFQQGUBX37nrYWBsQFAt9nytLo8PhAkwl
7yCGSvuoQZ6pHqYazdRy8tS+Q/zozlp6Eb28CJmIOTEiZVFmOLRVrVGWHMtVjzZO1QTHpLgfzeO3
qT/qS1mUnJSSRZ2Zk6J2ONtF73SsKXmw7kAEbsP9H1R83wXaZ6nXfuUziRkVJnFgHoMuSToGkAwC
PJ0oX0UvOr3rduWDGI5czCXEbz73d0H8hBWKLugm5FSMN+Vas0oS7cNeoJki+H1QUQpCz/RjeHYW
7/PLPeTRX2CkgVnA0yKfr1WMuIoqoBbDXQwafNhmgY32whYNmtflxPfKPSumIFibizD0BXfnsW0G
0mysmejVpVrCUdYWAsalo4sF/duETNppHvLoENYAVZJDvG1RsAq1Yp1b3cJ5uhKXSBXETAFUDTyG
SL6n5NZQO3aCZEDGDKmB/A4ia98TFwE3xdxlevvxdhy8qFCIDeAQ4R/hycy5xMTYjZtE6CWCDgnG
QPCNuyUNBiA/6247/SAEL9i7dHhEcLBEFs18Aqwh54EXjclRHxXivv3ObuGK2dRP6EoEPdQx1foY
lB+c3Zx57sQ7J/rmwVJue+UzqkAbgLgJzBHkEefmx2Yu0aqib3tEN1R1B68bSGNW+9urvOKPZ1bE
6TjJZmd6KOVRvHW6LfVWtLEh3bhtQeQC5+eZqwtHFzN15iXPWlW2dZeIN6yVksyeXvfeGKW+M+bP
hnFAbqzh/7qlZOEyiJwZlbtR0wElu1S8Q45qADyMch2dx+MmerY21ZYJ6Gn32wU07qnpzESaMJMx
9Syfh5XDhJNhgAg03yE1bm/mXep3d4ip8py7KbZL5C9XvPPMnPiwJx9O6bUjLHlD8RaOj1tnL+ZW
GqZWbn+9t/Anfb4zO8JNT+xMVQ+e3ES/wnzX7N3P2Wv3w/i6UjkPATKUgUK5U31k0MOyveZFZLf6
TxDXt3/ElaNAdgCcVkB98CPpKORwPTbjhKKho385DNuq0hG++3zbxrXwcmZEOglR1zQlum7o9DyY
CMu/dXjawPoimtHLrzJXl+RoDgQVBBhbk4LLaAzD7PQMDEc65ItGt9YHfW9Mr/9kUf8xo0vgXNqL
qGc3glmLLjDzVcUm3wqSgdUvY7d8l14JJmL8+l+L0qXvdEyL2UHllybONG4T3djpc7rQkb26by4p
iBiRhGdZunVys2FJPSaq+qvTv9Tuj7Re8IQlE9LJqnKG/M0JE2n9Z2s+9/0PK1wo599GtKVTdZbU
S87m2lljGCFkd+OmLNYQit7Fj+3G3MIbskGL0dfXh/VvF22CfogERwO7oJPKSS439KUe5faQA68v
Hop+bj3jyOQZMFrUrXaFkt9PCHrGTWYvrPZiQ98MWxZYNi7UC47vxkySSa2OuZc6CVqJia/N96pe
LeQjF84nWRH30EmgMhEVzdtDn3vW6lefAblcWMVlrwkDYuJdvDbwTCY/ORy72ZyHv/IPdYMiMKPh
xY+OMUWDasV81hci70UpIZmT+gnxwagOs0J+RXPyEdmtZ4vrcqUXn6J5Xti660szUTACc6xqFyWY
vVK64RAfuLs87Q24g/xDoD2L5kH2MniLOfc1jxDwXwX8EyxvcvSr5yEBIM71rG37IPzV+tlm3PUC
MPpJ2zBH5y/zaV5bI+1Q+JKhEWCWVb6fp4PdujDkCtD4X61C9M4oLZjR4dZMPDPxVkvwnYsshKkZ
JKE4b9AQObQpz10yhcljKiMFkhC6k00cHB/73V/lbfkuQiJ7EV59eVuLOR0DplnxBoNWkhQe7bTR
S1tPauJ9H+g0mc3nJjg8uzCBRVsxDZL66UPzXUy6Ctqlw9LbjIghZ3FNsi/FTs2OOq2HVpOsBNih
b/yCh2Pb7SB4/lTv86/x6nH6ctghCq4EDR95qUa9mE6AYu1s/dKOz1nZwmScCuwsOE7KYXU7PGg4
1H/hxCJG31qrdEC1IjZLVNsLsGcgUkUnKgU3Hz1Tj/jxZnFpS+ak+jtlPstGZPpvc3pQ473jXb4f
9uKxfPGIXjxVSDsphdMBjfKVEmNOuWs+6Dvo+PbGZnwEqO8v5ChXAt3ZN5PupUNhoY5t4LM1pNsu
uni7mVNibvMPyVPxHjZhOmv/xRPblf1keN1l5EHQV13UV4lzOGrTKoY+e6NuDI7GfNz0gA/09bSL
W1//sLDMJXvi7yf3kzXGTrUKKSe7YICjBr4WNrUA0SceSVFxvW1OfB7JOUnbeV4Do0iaJA8tj6pt
5Z1lFFRdVuRBqJ86YxAenob5tQXVmtoLT1tXPiJcl1AlY41JPjlFn22EMM0BnEpi/hztX1X7aXDe
1c6326u6FsTPzEibeCiLqkl6zAissXikRIt5LXrrOrPfq8Ua/Nounq5KCqcIXY5jU5m0HIzoXR8h
zRWSNoH3+zy2yqs90HNO0mEpiF65NjSuDFeBGkZVGSI895QomnUld4GjJ/tu71hP9dYCFjOuM8ig
vS5bV9vF4vWimUMT4G1mHzYhwfIpBZc8nuqav8CzHnv1L8GhpG/03Wptt15ZwICjbI57cS9nH8Ml
jP+VXEBnlp87GUAHZH1SyE7ruB3jgnNRRy9z9iVs9lb/e3yskMOwPBsKTvgCGOCHyOd8R61J7+o4
A0yVaEf9aWqs5kfvrpTParJKN7dd9EoaemZKuhWGaXTyTqclW2d7le5Nmfyeks2/FgMlB00wWOIU
yT1aZVarUvSlIt2cH4cmLPzDMOvr2+u45hG05cleROLOmT7fssZF1V6nB+UVruYZkXafts+r1avS
45LH3r9tTPzLpGgluOlgX4Kw4lKAUVdXajsgfeDpQoOacjXKvsXJ19tGrn6ZEyPSlzlGSg0ZBvvm
unuzeVCHfxDhz1YhHSLXNVP7YGAgib3oqdkXm0MAmycDqmQE/wUk5UqcoHXAeAxdEYFIl8ptNx6T
g9vRKR/uCp5O2i2glLX2s1sbm3xTPGpLp+hadgWgDJoqkmhqIEuKvmlTWq11xGCy50J5GT0gup7q
J/BaLj0KXbZjEMQVwBA6hmSyTHud+1+IuGsRVrXInQUc/eDPkIZmnoBLpMscH+KXSw4oCCzJ0Vkb
RO1SDmI4tZ4h7FG+PS7GO75hGKR+vtcCoJbLeeoVVxSoNZGmU2xdvLYflSxte7QzPMvkXGWB2lUL
J+rSAhcHxKcoCNCSJLCeb19TMSdznFwI6RyEW/Svx2HJGy4fvFVmIFgFL6OCPkh2v3LuYmTRKVBF
rSH68aH7qfs8Jz7hG4pOkBDVdvUB4q+o82AgheDso7rEhXe5TNxeBEKeBkw4vaUjkDtm2DYZTddS
g8RQj7x52t6OGpeh6dyC5PNly4OoG5Kd5uVTmKLc+sGYl54aLmPtuQ0pouel3buondAgad8ryc9G
6fdWzDyV1nl21Pz2BYUxnhUUqkT0buXRYrvLQzfWMdYZmbdqN1n5/faOXT6YE8ZPLUiBVkHS3QWZ
I6Yzo132MG8cyxPJhPrZCZp11O7773lQbMdnJlM3w8uC9WsfzIAVkbkCyIgUuc1VJolqxRGFS/Pl
OHkFDFKgn/Jt7x8sL9W84xcxIXpYL8Evrpo1eY4lleFqltsLq2J0V81gc7tMQ/QpY1hj7SarOXCL
Y7ZeWOJlbSZ4iP5jS5yKk1Ii7lH0nTLxYv4gkB7xXfQouv/LKOJri+IpEXpCOiaX0IeSoqUfadUx
rf3noPyZJxuzXRqFE95wHnpZy4kNqdC0B6WuCZSVF8OuzZ75jvmgEvcX9uxapAC+KUhwyQMv3L4s
jjO6WbhFBVPlWjBVWL7dwhFaB6r2QfjEcjvmytKEjoHtQIVLnSm7Yu8esmRVH0rPjmGNyu7tOQqs
+XPXLci3vKGEpT1EYAgbUOwBE5OrPUTttCLReAwSEIrmnUg7AJbfNY9LPeQru0h9IKgJmL6GR06K
VOhDNeaUOiTSh+NLX9e7zMl/3v5Sbz9WXsypDcm726wt+n5mDEHLZ1jQp7k7frHCOfniqH31sYmG
9mdVHTWorIvJDNCn1L+WRyi+Acr0Hs8oq204ornek4U/T22LFEael9VLBzvU4M2GOfulPjUPB/dr
mZbe0ayHd0nj8GYX1tNRfUzy2Q69ozPyD4Zlq+/MYh7BwJjp+HQwaJ+HFUjZoGnUdwj9QqbWtEUc
rKojr4p11+xjU6s2PTjP3I+6dFx5qW72m5iYm5EY5mDPwrJBZdmx7rohjDfKkMBIFelMWzXHOl6H
sZNnm2k152s365IvWmrCH14p7f72Pl/7lHDVAG7izYYEQUqw9EQpmyl0gYsV6EtnfbBKloaBLstn
eJHAZfJYL5C+srdkSgcLVP4G8n0/zs7aLXTugszT3d1hgoyrs3476zGg5oCvkEKPwy6nA23f5tzV
CrOfLpU5bmqmS2McV0LimQkpH0DbkfLcJVzNWeinSAfl1Rc7f3/721xM41OG00yB2RRBBfiZ5QM9
wv1sTypO3a5bBxSjYNXJaeBGQFu7dftBzQCcKbxLLslOXb5MiT6iEDvnDueZSI5ZzEsOSl4CHDa2
7he7DZgxPLxaQbfm5dyfduro2/F/UcxcbqswayDtwHKpaiVv7LjQSyUBGV3ED1DIRNprHy+0qK5u
6ttgAhh+qgu50xDRxLGOdSNG04a1FlM1bw/6W2ZieGCGyUlcv/5Z3ZXvOhrIC3nklYKGFQoOVBo6
1E8yzM1s3bLtVN6XZ/hjRLXW7+y1/SLw9ctsNSK9P4+h58akGCrY+s2Ct1KmFZp9u+3uBZ6pWQS9
XqkIscNcCdx9AoctB5GuTMM8FX7aUAPMcFpGdxkzd1rwXwAsLrOec1tSojBZwyqaVlXiTRpjHhX4
pqT08uGrUbTofyj+nGwaW/MLU194c77+6eDzoqDiCfPi0dkOgbbPNsOixrbYi1UmgQvj5Ox3T812
aT71Mi6bCpkrGTSnn9lo6dP1fDXb1AA7sK1fKqP8WGRLrD+XcRl6EQWMLtIN4OcdKYYVXf9G+MZX
A6oRV82XrB7vw0jQzcM0MtThffY3Le//KiR7La6c2ZQyBydXVml6BFnRrtWNGXtaxpBJdJcyIdZ8
GqBmhEVmug8XUuUrYUWoxKDIQWeGyl6qD7spo+jPgFlwE/nZcRV0Vb1zjwvh+sonO7Mi7WcIEsdM
D33ppeG0szSEfYzo+faNcG0hEJAisCEm5rWLm204ulWUhqUHxdHHYqX4TZiv4Y5aurIviCm4eYA4
8/01m8cRV0Y7j3GEYrGJaLFJDyva5WsgBW9ZsuixD8ydTuQ1myU007UjdmZWOtzZodXGSsM9EjLY
7vUAdF5MglbvxSVX725v5rXvBWe4wOnScb4Q0D2qrWq2I7x5JeVG4T5nw4JDXHmnQA1FwJnp7QB4
kB+4S3hOlQYZGE97mTfqQw0nCqJIm+p79IYV/AdvaNhjopPKk1mqC/J6K26LwR4Eb/jafVe3mzxm
App4yKtd+MdY+0fNE9zGq8UX1yt+SfdHkDAJYnn+57wUdYaoVrOjVnrK8WFKO55DDgw8LJzia96B
bih7SfnmMO0jfsVJwRvGB16z1COF1KuYm+JB5Ge0H+Bea7ZusDRaeu0IID9GeUOHhG8nBw0qXq0p
Bqw1UJdOpic6uaU/rLw4hlik88X09bKYhAgS0pV9ZlUKInZWUNkw9u3lnwQ5tOrNn+Nt+Gpt0iB+
XcxGROC7ZU0Kx247qlXqkuY5j9bdcZs/0qN7rN+ekpdgEFduGw4CL1ogd2GHlnPZPIMU5mCsSk9F
sXhO3ufzy6w7MCw9Dubj3P64fbavOCStcFRNoBZB6ECWceCWrhql4ySUq8/2+NPRf2mHr7dNXJb1
5pkJ6UtNZTq3ahzRsegoL/p0+Eb/OBgNJahMZcH1r4QqXmBQRGRK0uGIS57PBHerq4VReiAbfLXc
aXa3UDNdu5mp0sgpCCFCyU3kXSeHq0vV+thZuLtyp26qjXq/Sl9ElSFgTWq5QRHsxXla6kJeyxzP
rEqbiEpd70QaVrug4JlTRMjwwaS73y02La65xMkC5aeEFdUMTsH13Nqf00iDITPz6zRdepe7viTC
BR1phB8vaphVJaY1RNJdPOib+g6smw+tvFc+d4uJ9zW3EA3Of5mSrssyJ04yVML9kjReZewqfbEQ
FB9AihDcJP8xIb0gtLrejZqIgsNd9yDgzIJBO3kSJOuQLy64+eUnYtpZSAw4qAzw6i2FI55t087o
yLCV7DV1P5Xpg168v31qr5r4f+x9yXLcuLrmq1TUnnU5DxH3nAWHHDXP9oYhSzIJkpgIggD5Or3q
RT/FebH+0lWnw5YdpXv2vbOcUiKTBAH8/zeBg478z9NJ/n2pov21kSTGEFM2lxbGpB0v4XmU//0o
v9j58U2+G+bdnYnkzNYx/VY/wzivGl66TQr03iv4p/TxY8rtL1p/p/HQwEHlDFfS9z0Wn8ppiUPO
ofpDUQk7i3ivN+LifyCs/HlCYCRAzkmEEAncondbve2jRY8DRjIFf5jPYJ5x8LH8FdkWwldMi48K
5tM9/3EC/jjeuyu5jEMvo5idxrNo4g9QXsT7U1zCN7Ot40d2JD8/UhgOsjCIS5BB8VMDH/r3bqw5
nFCH+TD2sshwjv/7ufHzvvHjCKdP8N1C2zNNMp5gBKlTPEzaXS44HOCrsNN8lyw8+2hl/+UdA/yX
oqdysrB4V/244+w6YkKT84ShhqAcGbNPyxlaPr6ZzYdZhL94wmCNi13q1LgCHvdugigWRnXdAYhD
WZvrmRatp/Og+aCN89Eo76YFUhe5nzUeIL/xi+shOolgjM1/fKe+7bawsjgJw953imhah/EQ4MLJ
CCYPbIIZf7J1BJLmpw96C7+YdT+MdJoz380JM2vl+TVGagbIDOKmcuVU/f2X+ebh++5BQtgx2Lao
+mG5+175SCFroDbBkrS+aFjjqVxtMQtyXQ4X8gWPMFqlFyc+qBTlivDt5w+G/8UsRPsXKDd6DRD2
vWfBRq6TBfXJiuBkmXeS4ngw7NjoMoZAX++81w+GO82yd98WyxN2rhhzEJyLd1vJoGsVL4yiVmjB
rsfJ4honi1cT5Cdz6Bk+3fBaedxFV8vNBwP/4lb+MPC7xzutaza0KTaYZYSDnl8lX8Ypn/NeF3He
7tTlSb2IFI8PRgWu+fMXhhs0NBHQ7v9CiGdhe8W9OXqhQzOLoutcRu8CIrz1YhZu8wifycHdZXQY
bmbTR1Nu3FXWxalrT7bSiMFcUNIG63XUrlC6iX6eNwwnJj8f10EGGx9QzE3tybpF+EhIm6JlEHQV
2K6btOjsOJHCt4qkeR/N5NhySy9xGmFAQltpxuCYpdQs23BkFD62iGF3jm3ruo8BDAdxPwDP6F3c
6MWpMs/rz5KWhZdBbdk+GWsHAjvh0rLWbbdr+jHLtpIRHEmsUP0VdbP1ONA63cTdgm1otM1t7Kjn
LvHajUS9CA/i9YTMLFMBk+coR3AdK8mwzkXtJbKK0wHpCTYMcuWbEFBB/CK9pX2q46Zb8jk4OUWB
xC5oIZUwzaWYm2CnBpuhCwMyQjBFuR1IOt0nemyj7ciFjEo30q7IM+s4zWYSU5YC5eA+NESZAf4z
tM1w5XF0ooFQtPSQKZ8mKCNA1Czxa8Ipx1ktdCNFlDbbJVzHR1c4My21WzfThtYiurTzhEVJsbQb
N7yfHHLes3GQMFIhIrmAUjz4JCcoPuFPBqNgb22KgfT1NU5z6ivuk7pB972ZtsZkrMnNaPoS7Ftx
Ha6he8aMfU0kVm0z9XTTdn6bp6n1DgxXqJJrumxqYg6xM16oFfp7mCbFm87r0NyYM3XZBPbcGu80
NzwYmM71p9XAtzsTdw6J8B0GxA/4zXIZwOmloMDKyzFqROmpiFShb2/4IluZL8w2Sz7B8kXx1SCo
hMXMLRzPDpsOqZVLhTkTIlrBxsXER/Y5sgx0JBM5eTf5B1Ev02b1pSqUZGHuTlmRpuveH1U+TaIi
mXrgcV1Ec/hGT9Enjs++qsydS3eC4eAoMlImbgstwDCtlWZGbIJpOq8n6xwxbrDtFLjzJKjQi9vU
imxpCxCLq/Tanbkuu8E+0qEeb3QSNrgMsBWLfdIcmqG227aJd03kvvRB9hxOE6JXQOjOW0/sU4hV
5kRtUl1fslBvV0QHx8Lf90tzcxqUOv5hGB3sdYnIk1FPe3iw3GRCQCIdUS/3297/vMZpSgt0vWB+
jqCdErex8Htv62WCFYFA0Bo8jrsyGJlf1a6NtqZf3esOL8N7aoXmmcCaI3Y2abNc++0MEVe94JME
per42ZIw9P9qfkUncvBtsvdovwMEt4ujuqRNPCIipDsf5/Z87Vfcsw7XHm0Ufx97zlikxF2Knqsv
OmMpGr3DzozJ7UitXwkKfmTGlqCqU3PrzRYZ6Z6+HQTQtaHFImK1VHlAKdy9F32FUPARITfJWiWO
sxXLslVNvY2D+SFu2DZzVv/RqF5sbT/bs6EL4yql5L7u1s+IStm1VOi98LXayrW/FMIJinAKK9Km
RRv1j0CRv/BwvoG5VEncFkZ72e3Q2zPd1GVau2XEkdvlQXvsDEnhpwsetvDVdQAWt/AgZ3NpghrA
exh98RBKaGR2pdwxrPzAMTkPhrGQQumcrfOBDNC+YHG9aZmHfwC5kLN7S70pZ/VUrWwAb8R3HjFT
cfwg9rIlbCjGCUYeYfzkM2dLfHE1CmhmRLJdp2TMx1HVRUu79MKOMquaxX9YA38Tux0/144/FbLx
YLDZts3ek5OzlXG3HWn8OMfsxoYt24UMpi9j2smbCFqgvOUtr0RgngYHWUrSDqq0bZogm1zIStVR
fXQUmviQmR85a90ixiJf0SDda2l3MrK3M3WKvn/lo+eg1WNL4F9FDJ+HIh6GSmPt9ACp7OCiD+P6
hH92onnLY/7ZtnLnrf0NhNm7gTZPqegrOa3btEPGdOr1B5i1HTuHhUW8ugqXbgFqMbmHkIc6F6eg
XFT6xZpi8jszvka2XqxR8pxQLNYdTEPG+byFTHFDOKqyUTwuIVQUzfo4ulJVQdO0l0EPD+F2jU66
5DDbrIM7Vj1z79YeJ7ROCnFwaYCbFCLPxfGyyoXJMXDgc5eA91Yr92ZeUI/XyXFJ2bOKAeQgne11
6fjO4eE+rOkxmr0nBft6RDI5R7o0DyaetnVKzkJpLwQJsa4P2WXaO0+NCLAjJvDDGpeLhPZHZuU9
jd0n7mXtxonYppd41P05AKo+IXZ5I6bokmbI+aZwCWJOTSritGmeUljxCwui3NJSdnq7m7V3z2LZ
XMkk2YakdW8I3FV01aXzM05PzfWASzJWNqFtd94ZbrAZ9j6sCtWSlQL8rnKkCLbJ2IwNpMmgjm8i
Vjidi2Nl13zRQ8+2E/Xdh6Y1TQAD2aX1Dl0ajQ/pPNVg+erGuxydgWwTZXXZ+pnMI7aEZaeGZaNG
hIrQjnlF2ylzsbBp2fpM1Yiz4Qlpt/U4YuK581CEHFmcMK0k25DStPBiWKqnY8grvXgrukqpsJ88
p7c6d02fPinNmucAXerSTN5ShYkVpb+gXYgkSrReRaIvaKC6eziPeWXoDrRKJuPuqR+TPY5Nj56r
a5kPwSiLdTQ215TCj6Ydhu5IGqzOVgavelkQ2cma2CNV3MmspM5KPq9Z5jyiATcMJQm0vF9oDVIc
1QvJLU38C6Jlw8uxDuCSatFsZo1DgZHFuAs5gUPFCk4Kw5HEECfYOmsTwXMhAEsVNWcp+wix4U0P
m6+aYr2NE3LVBAN/7adufK0JjoSFWNbxhmAlufMyFW/DeLJ1wakmUwmbUdZsUIHgdOgmvRU5TxY6
Ff60EiRYrGlfGB+nhRGQUe706QtrlciNg3mVWPQ2vORVR8EEZgCMywfjncEnZN846mJe0jAX8XrD
++wqXXGnhEheKIm3gvtmMyzZgaxuuBtBVMyzLvniDw0i5IfFB2/eXMhx3NhA3SWTNZV2UDfAHMQe
qY7Du2Ztwr10nLpKZDaRHLKUOcibDrITVCHeLV203gyOfLHW3WrWvcSrOKDTWa1N4h2CIIKeSa7B
0W+MsAUkY0UT8e3MmhsSwjGNrftORVsy1ZXusRQIsWHKyecQsIqc93AiipHNIu7mdv2KBOQiboze
hsKQgvYm2Cjr6m2M3NNrFYXIc1sSt8KuwQ6tnZAsstrxFhkWy9aNugVv3ooSLeC7lSbPTpyYkpCs
LsLUnhJRTFfZYI7KLBrtIVn1g7dgOcQ5eKv95ikcDUGitnT3YGaDiCJ2psN1mlhf1HS67gJx0WEH
VFMDha/ZuVPrVlpmmhd07R7RR6yynn32Thy/UfmXZGnqHBJ8hSV/VLtk7iEJcZfLxkvqfcb9Hntu
NOfu7O1qw3A2Ss47J1Y57QancFp1HWMHyZOZj2Cutn5BmTouk9kNLUMUFgIzMlliq73s2bDBBN0u
ohkhf9ebdWwqa6ZC1xrTvYvPszqFsyP0yV76AOXGS1OLt74JP484TkntXHrBOJex7nTF+lptqamv
fM6f24xfhaSH/Y0DMonCwlyaZYgrwCs6t5yK0gYenq4hZBuvlts+jpC/qbST156dzwbB03NqRjxc
UWpz3opzZsEjyjpkipsIUXwWp3jt7nwutjNavSbJqrFDJNNMhi9eKKdjvXRTkdUuqRY/YfdYyOpt
HQFf93nFqHckPSlH2AMd/WnUtyRcmnLgEx5sjja8yJlh13Ff189NFGGJT6crTlOS1ybJI5zKi8kf
0ryzjdl1i7VA67tM06KbOBmKtjW2FLE74kEYgjasGEtjjRPE1D30crgSNtn26nUd5SGbUBnDrTzz
2A5ZSgWY1MfYyIMZ16+sa05sumk7dqGC97DxNj6l0VbHA8qcrr+wSADfgMJQKkffJCQOjoG3fA3S
pTDJqgo3GvcpMrmIRqN9cDX/7GnlHDu35mVLvbXyjRk3Wb3uExMTIIcRKb1wtReWqldm3WRDtcpy
4q8rHkwUaatanpZV0yy3oL6CgUcUgJeonRfgZLRL5ucBqLV7xNrXrVucVeOdG+MiLN1yWqMUDlV5
HFsOc4o2wdkKe6b7BadX/klmLLFlJ6K6qE1N4fqgYrvBTu7hVDyYaOfWajlf22g6o92I4/XsxVVj
rd1QE41NjjscI8womWHWiVwFOuOMXoeIn2fa308uSs14Ft2znLJuOxhRb0OX1XM+OKl+U4mQD6tL
6Vr4DQufqZpQV9MQyT65U8dDVxDdebJEArredaMZtpxPc4U6A9SvQYRbLiPw6t16uEUnJNgjnWzN
iYKJProiaUGicAlQGpgly/1sXq5dKD5J7lCCIw9GcpsiVLMhFXUXcWWtt4AlsZrhDj36cT+0Mojy
QQXmIXXS9khd1V12STg8DUg/OA/TsT7tv2yTQeB0qSLmvHEqIXUeDZ2TIvLBek7agJeAxhrwUpd0
ukldm+YOYwktHBLa2wX5MhTn8cn/nDTwVczBNtamjKfQPrstcUbshhyCIPDJxb3jq+6x6Wx9tvDE
5qMnrrgjm00aLah1lbpPExIes4Tacw1qNMI3BzvsHZSoVQeHyLXwWKbgx2eW6YijsPsajDzdxqSd
AY0r6x+0a0EJaweoCrVqL0jf4zmDX3TZBL13HKMh2qTLTM59CfriohL4v7K2vx9N5u9ow1Ay2BG9
SPDPsYqNKCti2qZHMRMtwDRLu13scrBc9AyVCRp+7dlsZliNIG5qAy6pKsal98I8SIz86vdxKg5O
2AybhPH5DII4Ex7hDYxag5LGuUHeXv+QcOGPOUvmCC4iU5Mk+TCm9FGHi3fTc4P0Jzb5ss3p1Fhk
AvpIfcZaPtRLwSGD+awQ3gT1DkfmFdobMc4zbcjb80ZiyyliboRf1ifQ0Yygao6mfh37ccJeL+cy
JFyd647U95GRSBfNlt7d0FjJ5zFKl6OaW1vFSYcjC3PX6dVHuXM3z+3wICZC5sJFvbwzPIW9bBOj
MbfozJ6pYHDP1RySUkwL1kEUQ55BCyBbcpwAl6IRPQIVM+NeZLVT75Yhc3YwOPV1jjPMDCy2XeUZ
Sbys6AaKg9lkZFuqyfTH0HCycwI/OI+a3oPg4cTITzj+A5msSfMlrBNnh7oWa4CNTX+G+4tTKOwq
Lzyx8kq6gy4DmU53sejqS5ks4o57jnjREj10O3vOVeh3+lBPPZjFrYIfcMQR3UqI2c5YgQ5Zotun
LCZwFaujCGg+Tp5n4yDI5aKWPsq7QI1nPaS1x8B33MvZTpObe63gzYmfghQOES6PAzMjOnLKgcqL
jPyTtnNQ1n3bermbYblESyyJPvdrl57xsXFxo0/xDQZWWrcWxzK/gMZk6nCuQxncdF5ScG0ehNv1
G5Oq6Y1jwh21CENZeO7inpNsUugXU6teOn9Nj6GFXrqIbKI/YzmQD7pzpsuRhQL0nF7KtqoD4cDi
iSi1wzEZQVUGL01BgBMKo+kVrBfMZ65Cd9/EyCnE4uaViIjGKjuQTnxaGbd3DhaGlz7jYmd7WKzm
co66NU+XdHmamzp9E0E/o1DwhjuttLmfxGAve1oTnFzGwZAyDpeIHU9dWOxmEp1uB+1YpB108q7t
QmYLtEC74wnan87AC6YPFCeTJ5Jq+Go1cvBL2yEoO8aihkfbxPoKoHiyRVy3Qrj0INotR+cGC1zU
63NfTO3OHVP+hHg3HBOzqL4acYBOUDkyNG+cBFHUSVdDaOi2B5+7QxVlTFxry+bzvvbCT2uQtDeR
M7B73qvQK5aarxm2uzR9JXWP4At41eEcTnDCzn0WjGedXDJdDEAL1IWj0SXKbNBd+JkH8yCn74jB
Pei7ajHL6GxDZtQFI5C457Nrxsodht5Fl85CBqMkAFAzT2LXIj74awQC/AudUf8jr9iVPbqMDnqe
bS819mAJo5h8XUNT0KYL7mrurVOBWdui5VAj23HXhY2D1VanHLtN7SRod2PVie/EOuNkhaN+R/ak
l2wbwmsMNylD4IePRD+ObbAbnR6ZH8JNmqugwS26dbywQ6MEEOoYH4YG6oqzWIzUv+yRmcVMLrDl
t1OJ1EK/2wTCI9i0UgEvJSRn+NL3bocJz7jcDhNLkjKbPMh+9ybAkfjr3/fdf4FCod2ewQgxxBby
kx04XWKeSgosj6knPbzI8LVxPqCZeL8AQAGihaAuAHSFPPYdAo8VnEOBAzwNjfboJT6wTV2KYyAK
SfK1GhAC5Nz9/bf6GTtJwVFwT2nxIeTg70VMfjAvuG6Q9I0UrgiiOdYRPU85rPasRMuE3/79cKcv
8CNUk8LTLwFQA2YX3PzfAYa1o1w+1yeLG1hKaviEmE27mz50/jwhgj8NA4WiD5uHk0rwdC+/w9hI
YFRqVwyD6nA743zXu5i+cTyVhEZnnTccrD/+x7gevPChxEEI2cmT5Nu9/W7MYA0mPTQjHHWySw2f
pzr48vfX7ucJ+OMA79Cm3olcpiUGQJrNBoKUK8bqKh4+SkD4BRnuNA6YcBCDQ1fxngwHu6DJRTQ8
dG1ABSp6M13BRqYMywgxUeX6EO8g8vzAN+cXs/CHIU+A13fXrpsdv3EWSMA07FM95842XqnkIRbX
dAk/wM9+eRkhgEF+N2Be//0U7GauWplw9JnZJUsOJL2PvI+Mo37G/XEJTyRQkCbgcZu+m3+iRckc
eJBNn0zYQAct+8p+yS6cB3QRKwGVFqqkAsKiv58g3z76u2n/w7DvoGWVLrSRDr7aKdAL4etgrTtJ
zr541/7egrVxii5YHikvm8e/H/kXjzUu5SlPNoYF0U9rYz8lYR1LTJme0uQrDBHUPpFm3UaeY27b
FDBM1PfBBQkidmg0+szfhv+vH7jm6p//jZ9fuFhQ8LfTux//eU5eRq741+m/T3/2/37txz/656V4
Y7fT+PY2nT+L97/5wx/i/f8av3yenn/4oWITmZZr/Yae6ZvSw/RtkOaNn37zf/rib2/f3uVuEW//
+P2Fazad3q2Bxv33v17av/7jd9CWvrsTp/f/68WLZ4q/u+MN/+nX357V9I/fvT+wsIOYcaK24JGF
hu/338zb6RXH/eOUEAMnnCw6NcZg3/f7bygFphZ/5f2BmN4IfxEhgyL85j2tuD69FP9xciZJwK+E
0hb6UASd//t7X/05Cf+8JbgOf/38G9P0isPJQ53e+N0SDVmFGwKbQqJD7OODvmOqREE9RCnCeA2S
edaz6JjuDQz81/P/AWHqo6HerS7B4s/LiqFOe052bKoT0dyDkqM7fMhg+mio0wb/3ULWOo7x+29D
ofsG58WFwJy5Ojlpw59u+OiBf//Yvb+G73YEbRt0+frmG+lBbftttD0xOD+y0YYM7Bf36kQLTLB1
JwGmzo/fCqa/Y5p0X11/jZCD245utSRyKjnh6ES68AVdKXKkzpe2c2Af03OOqGyL3GUyNgpoDDIO
inhs2oLUNILtpXIqx+HZGQD3sMm9cFRHkHinV0D0vOxJmzwEdatLgjJ3ByN2Xco0RFtl4CLvBze9
zFYJraicR2fTLEtdOYrXmxhI8mHKvGRjQxsfOzOEGweCGHT9I+Q9pdCCI8pRbhblZWj/zMMxamos
zYibLWUDw12XRPMuhJ0cwORZXM9OMG5IKuMtW7PgjSyO93UwbH4FyIy4C9cNclrjeBs6jbyY9Trl
be2sVWo7vxjRXkft6JMrmPq8xRD65wMO7QdXrPFhRZ165qh+2dZBsJ4xdN/P/dpvj8bCIC8PJ3RI
8A8f3cRkIJcBTEyqsEcnuNERArNdpdxLXyIOvqKGLJ+GkYr1GnSGNLgPqSX6SjJAgGXqTcN0vnoD
yiDdqIw+d0pwpHLOGQkVMrC9+F502fg1C4awy6WPhsJmRmqcrUY0StAowMpHTcW48IIqgNgVzHEW
JhwAtDf3gIEbJyn0ah32hCs3QyA1cZ7lnnDIso0B2D3qunXglYzmoK6CWjsg5LRq/OJ0dpWbsJb+
17DrswA2QKYh14520IquMrKM2VL2zLZbpdG+P6M+qBRoDMl6PoOEww2uFmQOoVsuE303ALZBTI5e
CbrJkpLtKhcXpy+f01m9eo2vanAwhvRyyJa4sHzuNwtI8EUEjC0OAWElUCbVXqRLNHpwYqyHayec
1NemR7B3Q3TtoWfG0GGeWHPUMc2+RprIQ9ACSlrrRjg5j30aF1HA+3PfeGAhSeYH910TLQ8gwXs2
b+Oe3XEHvoA5EqXJQ+zLE4/GV9zkko/RVdrjILEdVNcjAxE42AX0ueCLCBZFt9Q682WvPc73g+8v
SyEyp6u8zjX3GuXWUc59/QTHV2QSrPD0jLlnNyoAwi+lBAYHDfNDAkvJAjlWyVHAEP+Nddp84eAs
3AtXm+Mwkxbm570G8OnLAcBJM+2BQsqqdVdBqhYYY7F6rSNzmzL/uIIick+kcpHbmJhe5SaL/C5X
uG9fujaa9wnDyp8DqsXxO1YpmrfEpLIDoY7aTxMkwyVak8MndGzGG8TA1yVfU/SpkLy1eGVDGOBd
gmT4CswEd5uFAt5sWX3qrYGKmhsUZp+AIWZj3nmrqubQSS+MBB8aZBtYF8XSduVKEoMmRwTxgQma
9Oj6gJJPTRNx7zqteALm7V4DgFrvF8+BXLvziLqV0I8S9JQ6wEInNoZpFtBDdB0NZ4xZ3QIQSPkr
fNiFKQcAi9BlzXrZmYEnlw3N4k+LB7SP+k34NMRD4ua8b8gF1H7RBvIWXaWBDHfx2vP9siz+NiGS
PIhlcG59k6CSD+t2fVMEcKt1eqdyfTuAGVhPC9AT17gBnAtq6+em4S4gIjLNW+b47a0rZvFiPZO9
dF27bjg277kUyh+fLZppVxQSziyPomg8R+1u0QNAwL1IGL0aYh5ex3iojxwF6Y55w1CQxnWvVyft
0B5U9c5ov90a6VmgUaE9jjRSx5rY9kuyxM3RD8T4JRpkeD0zZ9BfgbfPV9GUmCMBjHYBlllfYOq0
hfUprJGQ/Fp18Nh966daXjfAa0s9L/VGAcF4XXFE2GrZq62uu3Dbe6N/C2wv2/vKkI20Bv4rCSRc
G18C640Wkt4q0BUeV57oG9osQBDbug4O7aTHWw0U+8kJaPiZeCGp7Jqpg5q5f+HOYX1YiO8fuc3S
c9bOwGkHsFoE9ecbGsz0fAms+DSx7CXEg4wGmjNZXHJq911aj24ugFQjK2sOqszxaV/wJdFpNYVh
is5ZNMd3o4t/LV2WlMEY4rzbMn4XdCEc1LK5lecd4WgkgSbygvoArXtKHJcDCBmm45rV2LlZMJsy
7IF35zNgly3FAKVpgYVCJUgeG5ayGSwdmWxCPCJoRaaBwc8DwjYbZK/VdVSBSFefh6NwKqwKEkcd
nEf2Ud9AR47eXxGt04j6LXWT4xQB/GU+yc4ij7LKZJ2Bb+Y86ecaPU1wU6EWemIp4MFRxsFzNE7+
isc0WgAQLsReO7Bmvjdr6uRqatcDWySB76DnqMfRtPEuMo3aeRHV1+HsAuFumd6kUzxcWM9dt7Vs
3RLgMSmWJnmNlOfs3NnNPo3pKNq8F163XZQjYP+k6vUMurt2IxI73KTjpPZZ2/h+nokAEExDFQBa
llK87rY3ygVrMcSjfAhsE9+rZmyO7VDLy5Wn4I+FEYt9dJqZcwznOnozxAQq95o5PuMeFnYQtS1B
n8VVuD1iYEBEe9MCCQQiA36XVJP/INVKdhnYN6DCg4n52hKKzrTTtEn2Z0H3/+sa1DU4Gf/Xv+uH
n+qa23/9L/7bHaf/+t+/PbPX367Gf/0f9kLE24+1Dt7iz1on+QPtigwBJdDJwuYoOBUTf9Y6MV4B
DR5mUSfRJ7hieOXfpc4fyUk4iTgLWNFk8KpAtfxXqYMKCYmdKbgNKJHQGsvQNP+Pip0few7fVGn4
YMkpHh1GmVDO/3iA1jivJDT5NJUuOiiv7pIHOIfmFJEqsnT8O3IFc9yPFUM/diH+GtXDjnoS4f0c
z9iDqejZ+JMAmFiDGQXHmjwzc+4Eb1zdDf0XHOwOLSIVLXhgvf0CM/eNQiu7DsaLEXgMnFRy17tM
mhunew4S7EzRVMzBTvrT56TPYJY+gy3v5zBEiUGHY44ptbFYruNimUB+DO9m+RwuAE7dsJjXsPRr
ukE//ZqdoEu9n5pr27xpgKECTK7vpsuvystTofVdKwRiH3QYPTdxoXiHhOW998JkMqdGSzlvUWEM
83W6kELam6gLSuGAmEp1Dt5sDreVPM4OAYcWUnykYX3X1PrzI6CthRmI+fdT3jlU4SuZgddNZCgb
HFIHuB22iLues/PM/qd64J9Ge9f7Yf4K3p4HV+Ktt0GLPEbQ7LEF5x90wraCWjcq1CWqpv7Lhyz4
ny81wi8ww+Jvvi9w4PpxclPUIiMB2wp4X9WL6UZLnU8eAUl0vproIZ4VmMFbCeVG175k7VcP5K+/
v9v+qdD98W7/+BHeFcJmpgGORGhXQvWiYY24oMwpzDlilBFMSA41givmaoQS4qw7TpVbDrv1jdx+
JGn7+YbjU6BhigUj9nDb3z3l4L1m2Sh07qEIHgFYrgaH8sP/Ze+8luPGsij7ReiAN68AEmmYTHqj
fEFQlATvPb5+FqTqLjLJYXbXvM5DR0WXonQT7ppz9l47Dtibly9fXzF/42eX/Gawk+ddd2E6V4hL
R2G8ixtaU7l4YNm80FJEIMLz4GuXTS66VTaufE7BeqjZjVo6+vigVLMrTU80fuwQvVnW0SQ0UzfP
VMBF92F/KaTTyoznVW1yCOy/m0K0z/VwFeT6qtJCu/VjNyvCrVF8G9AI+u3BN0ygEpErVxcyRZUp
tBX/RZeIN29vcr9D7q457Ax36KTsKJPWFf2qrC5pdSvOhJEW1QR72sHp0T4YKE7GMnQppzuTJNLr
Qbqj7LMw2SkS2OYE3bA1bkA/PbBHRhGXsBmTVoZRUpnD0yLnGymM0G/qdoU6L7HuDeapWo7YwFsr
Qf3RdD8n0m/kXL61it62RN+ukvE6N8Jtxaw2s8OSNGHTQ3wy6nE70WlVg/YGT7M9Wdc0nS8i5ShE
4SapL6yAB6C/qEjiKp/gbklcJxlnpCmBAof0rW/cKf3e+q9TMtvqbJFUgLSWM6EpWIcUGl/iW99T
KduEfrPvLdPTJuMgKYNbVQZEnGMwSo4i6M86gjRAKLThvoNrcOg+kKwg8XBxrEcqGQGQNPwX7otN
A9+b5Ce8Ye4067ZJL67L9cd2iN2gixwrytBTyluUNui9DKevkSqI8bUYzm7RVRuhlC5Vqb+cO3mv
Fr5bF4UX+r+CsnAMiVpfejHCEZyC2R1SAPdVFnKmzVb9vOijhp/R7EaQ/2SHSrEzVbJtppZj+N+Q
SYVIyMi4EI5zWXgjiOE6CFyR02FmjBdoOJF1arfS1O6w1DyiJ/Ua07K7OLQbsbKbAiGeBCt8mLFF
R5dSptzPfbFGw+QmreYhjrDlLHYCmF5Q7VyrbG3OBd4UPUtN6sELQcHwYAmqm0eovzsR2VK/Smi6
qtJdE+xY4IohWM/JczjKTtU2CCYKSkrWZRJW65x/R9DEiqOnFlheIoQscJqTDqwaknLXY09J+9dM
Ma7kctxJhepYSu7OKqp43XKN0fesCRFyyLm9VLxZlLy8payAVaDFWxBJoe13mm2IpSdjRhgTyKez
6GRS7KX1QZd+4WCYMmsXKuVV5yPeHu910EWjxX+jaigYrjNzW3GjE9TkAqpVQSwdP0GXhnis9INd
NPQ86PBaM7Idfp6NaRIxlW/QqgijiOfnyiwlu8yQMVPi0ZDNyolbdu1tTcGlsdA4a4Px2NF6bvTO
883Zpqu8CSTJEXJmVb/1pry7FHJ/WybDui7z5z5GrqDFD1GYOorWAeh58SXxypezh3mOqRDMqHIo
V4aXVUq6L6qRJqK5OySbKUt2AVUuQXsOUvVK4CUb6uylj8erashckyywasr3eK4fVavdjMboaCIm
NjFwiTNFrB2uy2y+i/Rq14SKm4wkc4oG632EJojimZw6coWKXzuAOX3oBVQj/r5NWRGk/jCGrwFT
SVUKXm2Vm6n4aTE5NeIOjQjCigxxBnqh6CJBqhkWkm0OE9HEolMEqjN08xo9W0vw6KCz3fCvKHg5
RswBrNnH9QsGypXMq+U/5NJzLfnXUePvLWS2OT3zUonWIyaiqk1WipJcov+z1VFw1D7YTBrRY1m8
muNzwPhTaidbhoVQyKptoCkGB7esZ2+K1WJIvS2nCLVEE8tO6AyUxUU7q/b9hcbpZ7Xk29YP8bjJ
eVntQsW79/Uqdkr54BfQr6Jlyi6NV5UNxPtfEM/NkCbld7LWrsZ71ul7PIOSsxjOp83/ylz9PRjO
TvyQClbVD40/NSReTRlex5hVkHpgfl8JkH7RO6GccL6+MPnjVgASz5uxTiyrYx/HuTG8goUGCgo7
R18rv1tyoYPn4DdyIXMiiAvjKnKKfbZFEq57v4MPLs+V7087Lct10wKnGc6hfgmzOXnM7Nx6Zeh/
yKnqmM11HoieEfW23Mf7qpy3et44MAodsdK2VRueuxEftylgwnSIx9Bi2I2fGpKbjHmj04/LK4a2
4Dh7pW/HBKGsLMTlhavvO7c8+N8DV1liJ57rh+iH+Dzs2UIE5xMultfp/Tbx/Y85aQTpvlaps/bX
j6nojkbrJXlUvjiXoXZqwP19z99e9smeuMlSY460I7WsA2cf2UGGKbn5lbAAFSKH85VDoDvzlV1f
nktkkc/d8pPNcC3PZNNox9YF0sZsXlwAxdWeSwJh6k0+rfy9ccBS4ixHA9x9tnkBGveaQMXteRzq
qaDlw3042RJjX8uDSec+IJB3shvSL8EUYefPvFR3uot/cAriCdPyJPLHVJhcTgQ0iMKQd/tH/9Jy
a0I3JPTi7ErtgORenHwba3Sa63J9jgQsn4Dqfl8mnVH+CU0FOMPJZUpoC2lgveALcWa3ccq7MnG2
7G2gH0+OcfPXlHbRiFiSVsr2HN3q09tsALqQYKcv4SYn8yhuIt8wCsY31/2+pO8YOYOXH2L6/edJ
g5+PphHZCoOCc+1pTGbmp2MlFcdmtYRyUrPVHYHAVpEYMx2v8dO5u3sqSPlzd8EXLtIhU/qg5sFg
LA7qnzkk2iQGlCvTZWPtNtf+hfodNMmZSWt5WqfTBIkR/xnv5GhVDQEWNu0Ya/uqp3qS8dC+f70+
nBJ4PlzSyZyMf5f4VP1Yu3RGU1t9pM8CwVe/iw/TvnWWBC79jDzp7JAnS5IkdK1Y8CnSYrypHina
Mv9lTqc58zqg/lTenJ9w5WVCfX8n35+ITy5zLlOA5EXHDiPfyi9N46lOs8bl44Tuq3zn3xkY6hJb
2kmOvoHAWR4RNJ3ls3xaHOBQTisXTMsHlmPVRH0cUGHqdt1qeJy30kYXbMvR1uaz5oCHHmz19uvH
+9mIEEeJM4D+KX/AYmh5Az6yYpVT74fmqh6//YO/ntWFZtOfCJX3u6asinWpUgcbZYqr1pVbnitk
fLIvkyACwkVBmrEoPk6em952cZKkgy2LNyEi5q57yRGsAk/eZLLg0Ht2kR7YHb7AiQNMeq56x+bg
w4uziInwNCM4IDfhVEBFn4zME+PbFA7O1I0UCYJdTA6OMgurEvdbWo/rBEiHjEGklWRbmiX8PVgM
LdY1+SmOvif5Vk1ezTLDb0yrLkltved/I82M2PIG/2hVAIFkzoUFyV3JvJLqfjUYwHQa8acgauum
TrbsJJ1KxZqezvvA+mEa2ZqOtoszhlbQbUIdJdZ/JBL5tvprQQVs6gHlqMGuxSCBrQj4PDh/0NJl
ej12mx59lJnFO7nX1zD0LvzQeqI16fiasi1j6rL8UMUKV6kqbWXrkJvsgerajTnsx0q2Ts1pq5bt
jRbjoabtFCsGQP8IZUFjy0N4xC2ej9o9DcutOdOcLXr6ID1ibLwf0jMNlC1bbXdOn6wmcAuU9/y4
mZ/UAVOtu/tp/lFmjRO2eNGMyO4zimZGBCA3IKNA3mLMvszi0ZZiOMjjQclx780NxVSKe9PgipEO
JWKn06LtLS+z7oZcoWWfe1r3KM5XhFDasV7j0GzXiol0nVcmE2jaSjvLov9etI4fPw0Z/VLw7Gbp
zIiKq/6llANHiZpVhqQGs+ttM3eOFJs2Tjon4sCm1raoZvvE1zcdfIc2YiNj3UwlfIvJUdULYAh2
V71WYnYbDVcJmbapyOjx4E7UKSifUAcYvLKsdxat71R4MHVhZQb9qtJNSnjyDa1NR+/GFWCEbVly
HhU4L490yZ7z6HEA0lbowk7q6pWvckMUCh7jizHKXlaqthS1DUgSH8csbAuNcJE2vexU7XpUsxsz
vdNw6Rdjv27N2BtiAjWiazwOjqKHbhzuAX16cwOzpU6v+2wEwdA/z7PgyOmrBI6wlUXXHJ6Lst9p
bbzBbrJpOp9ADlT0ze0QGgCaOlfL7v2I+Or0EKcWQnF/H9U4aUxMJT4KVeFaiicPdZZjWVdlJdgk
h1238kGJX0L10kzhZCjflDGyB2yPtAgjJKBl07h5O/LbulXRkaszYdKQdxmkRAI5r+f8KBjWep70
q8KovarSLhQFD5JAnlv0HVOUXYyUnlQdaVS5zXLBUeafdLUdCC7U4g5xvxjHh9dJStdUh/Bome4k
MKwITRMzc5l+CyMKRjCjiWwRjfsSPzFyGUePf+XataZmbjsYbpTXFIZqTHRXeRW9MB2vAkV30wny
3HgflpODzMlNgMtnEgbom4KDb0yYiBS0UE1EGPQBMAisZCK2M93wb5MGf5Ei0RyZ7puW5nV408ad
K6W1l/pHuuAKL3zbBrYFhKalHtfqkpPVF0gBIGBY6yB9lpUAAzrTdplAWIAXJ4PeEQ9CMVIuNb3R
gjJMHas3L0ut8VDyY+DF2ZyUh9YPvLD4kfYk+o6+axktM57qKeGIPY0ZTy9coYJ8szSH0dMo0q2l
tpsgHx8oSzhjnR8wADxLeuLMtHFAVWNsprbbJkehP2TxU9cOeIEjb+Cf+sgdUKFhRzBfc82LTcUu
gBwa07zY/C4FWAsWHSz8wqtRwp+nPIJX26a8RJF2XyG9qSKsxzqgDX24DMXwQU1rOANN6cbWTZRH
OELjXdEA9sK54nMEb7RfM1Ne0o2bhEz3uGRg7MDI0JwGz2Ki+PdGOVxg3KNQ1o9XWRbfTaOyxwrk
alK7i4TC1ZRhXzftbkAepkjhrlOjfcTaFFPVNTPfNlqgKLK+mqvMq5n0ZpTuhY9NuFMvowpB4ygd
aiZbM31txmCdpmQcmaLdpIt+xyrdVmx3Vsr33sXmnWGCCTVajPYa3JBI7i5ZY9wKBcU0Fl7djMdU
1K5STfvhT6xVg+XQi3opu5++BZIrtVD2IC4IMkRKg61QQs00bY+d2tGipyxX1qrU3M4GGihWNktQ
1g3zSqyhq0BvVYReCvolFvqjOj/3JjD/9iAi6DJqbFO4fvouvGcjtEY+s+v7aS35aEOK17Eu8KjB
dhRVO8smRHnYlDTs4oK1q8rh1e/w6VKruepEkSyrmvnXVLpj3scqGdw81SAOShvB23ZWpldl9m8H
apY11a+2uU1y/EA1JuhEL371y58n8lVLKdLpEaI60VjxKwM7Cwc3bOlF+XMX2L2OI7Rr+MR640aO
hG9phfmzeF7etTmiAcG6Z4XdrVyn2yzAx49LEAUa+N5ePIhcStnS8ajkH/JIsteD2iXrnhZkSWJe
juBsqIXVpMuOHxagLTpbrSWnzDAKTXdFgOMvRTf4mwRA1hlemzAnrmup0OqET1LQldJHrNJrqakd
XQXYw6IVFOVq5nsSRx1QTrxNkqOCUagHVKKVqgsdRFIuRGrKkvhiDNWVBS2PhSmPmpug1leTkq5i
oXGwg2/6MY1XcdRwPfVC9FjJMR6Fer6xlNidJozmQ4iuRFwFvnog12nbFjCLFdNpDNQLBh4pYgj0
7Dkdo5XCLJXUTz2AjbxCIcOqDsR/xCLYN7zMHQF/ATqzb+XyrsYP3XgVN9dpB7fnQQK2k8biaiyV
bRBrNFNiSqX4Z0NoRT0+68BwRrWnXP+9lq4jfN5+d+tDJ6jDB8HK1w0l33zcYvrFjhgCdbJWBi9p
Nd41vrhrk3TTSLFbD9/z5rvSbzvETMm0V6jAmtO807OjnxNyMA32aCWuCMEoxBuedbhekjutHdB2
mCvc+us8Hr+phfysR5iisJqNwrDS6mZbC+Nao8qhDmxuunZf+d1jLxIJYmiO0V6l0hYFIX6dmq5M
5oAXXGndJs/QobPDqCi/BAUgAjDJqW8D1KJ3ccPJbY3xdNVqla3kOk2Ta61r3USTmAMClqZkl3aY
KCV66RDp5oU91FPRMxLHGJp9lFU3Q1P9mH18Uj5f+iQ7anxf19ds2Wxj5uAx3ScDKI0icE2LEHgd
Z+m9JLyUPa/SiMfZfMn9bCOyq2un54jsGOFc1fXT861JEYjIDJz9pw3bPpLTiM31gmUXbOMCk8CB
XIL1UpWKvHD9X0RMLOeF9+fA396A/4x4UpLqMrVWJ5MR/fX4vERpp+58v5wCeUspANIHsfOV+P2c
HPvjOYxhLVxb8HRlAhBOjjHsuVIMlt/AO/PAvhnl/3zMkwEtcj5ZLB4EaJwU+WAL1HXXHDGJ2kb6
U1e3Xx/zPjkD0UYm2mfhfKLSPykqddoQ11PLXy+tBpx2XZuD8NroHAu+HueT14FxqP8viny6ASeX
keV6O3fDUSzZ/sg7rXrKteHMEJ+VcN6NcfICJOiox3k8qpfqOjuERJuwzd4P3gLn4xi2Phud/MmT
fzfeyb0bWque4/EYb7MLYCevCwlTH+zWVtbKL2H3X6BSP39Yf9/Ek5rRqHdMmiOlZUyZu9DRfylk
jqsrf1s8q+SP+cJ/ETb1yTGdZuabJ3fyfgtymafyeOx2yrPmNWvBEbfWDeHC/0XO+Km3aKlYYdUg
NXlhwcKEPamslmVu1dNIVTk6GM/zdqnnBiv9miX5rqPLsVc34pPvZGecVJ8+x79HVU5I1bMlF4bZ
H0eZTlQdrWpwh1+//J+Vxd5el3JSOk37MJKl8Qh0VrkeX8214karfkPxhgOS/EqX38sd7ceZQeWP
8+G7QZc/f9N5S9Om6bXxuMhVmkNG7Y9Q4+PCaA3uztaGPx9rgdrjzNJ4ju/HkjqpFAXx2HvZYQnV
XIp+w3WxLXCCnavUflYH19HzizKWUtijHzOhO6Oz1KO4y7sdwuvoYt7orn5X7f1NSL2od8qduk88
2GRbHafKP5jvGZ4oKJVgIYVzzPtLtfRZKVP9aOL1LPvXJn8+89g+exvf/P3WyduYQ5Mbcv8Y7ydn
CUyOXT8G90nj15nceidc/5VL8P/1n+g/eTb/d/3n/Us+v+TRy3u9J//JH72nKv5L5SxCbKuFNlNT
lonxj95Ttv61xABIdDslaSmR8id/6T0RdS5yTv6dRpOEMDtNY5L+t+JTkv6FFY2GkQaOnAUdT9y/
1anXf3YyX7nbeN/efeG0PDEK4XCWRYMJGnfbyaKaj3qgDfAxbLwNSB6EClMAhSataqgD4u54AtiF
hmSGT6hC7dAtSrl9YTwKxsR202qMgMZxqqnjjxmaa+0F9ZjDwRLHTnhS4aAKq9CqosH1CcuL7qwe
DtTRr5KgpMdVzPr1VPdzzY6yUlvfy63K1375c9/2TqWJWdkA+6kN4Cl+bXyfDUso9mJuVKYddkHE
/l6w5nZBVY8EaNmKju9jNQVFNh4wXfkTBzmqinatAL55ygVLBu8wSG257uq6fdJ0rbwvSwI8dkmS
y4WXh2p0SA1YOds0ZxPtYJqNHwRtnnZgPrCaC76ZZmu1aSDnjdRhEX0Fon9XQZ+sN20aNE8c830Y
C70P+KzG7e/o5SiYnhQukLQoGqWtUWnE+VEvXiPprx/jLFNuTW0a7uIi87+NgF/TdS1FsSOItXYT
ckLEQCSZGe6UoCpET9GDsbZnYeh6koPScpeRc/vSVar6QzDT4MYIzRDNKEQrdqsGZNZUD2lSy+Ad
nIzqQ2Cjec3WRjZnEOmEAAOTWbgKiv0LpZ+XU25IPDgiI2ApeaO7qq/W90E5I9ZEFwZVTrKiF5Fa
7i1K/7i6K6ym/V5VecL8QgslhmRFsKlejOPjEMbAaiphfs00o9tHQ11uxGmoMneorZ78gbRJj5jv
qZ7hBUBtZASdknD6F7prIxGQ+aX1spD2YH+IEs119XvqU3qjpktzfpxwXtlR7UdXlRiVv8Bd5dCw
QllEWzqMKPInDjqTPTZxn9lWkEzXijipu3GIk8LJ9dGA4KjHL1NlCVf1YITPSpLS6hYqQ6EYX47D
TuIyrw0SGzunF8R+p4KgYiKVo3zLXhQqCeIgjghpNgZuVQz5td/jYKpmJIlxZ6GeMsJ+U/YSqsFQ
H63bKpzibZ6VE5JESQSJJpbrTOrCrSgOwTeNdrjjm43iCUNprjuCJg/QOoZdCX5jPUNhIRRXsLqd
RH204ogc5K9TGgwUZjM9f1bkjoKIUEPYoxxkRpPbo9wanNCfTX1Xmp1Q2k1V1/usGqMHS6mVlayD
N1PSsT+aktDTL0kinDSWHABJjMeStkUX5Qb+oaTZ4F8Kd7PvUwQk3LD0mn4MIA5lygA5SOgUDU21
ryC2hMfwJBuzWq+RUHXoKAcqgqLUkyUdhdloekrfB3eRYgiSrc0Rn41dU2pId7UIl29nmCGyKqlN
LFSEjTBY+DCLYAERJqn1OKlNF9yLUp5TDq6DsdqBpArmK5g44+AOY+SP9lylCTj0LPRv1aI0lf1M
IIXxrY9mWdyAScKUMsUBELRI1jFhRXMOvARnElupsIrx9qRg21CQFoPIeQxUZgGa1k9VOvWTNt0K
YDdmRIGD1txH8hTqGOI6ap8moKjatvxMNq/DqRJgascm+FVYL6lsZmChAv2HOYDneUFXZhUuxpq5
9xopG6nCClFa6ZCBJEwrInQU2hMA4DXXVMQAXZueisHWaoAxelNXUd2OqDiGrlElReJqkSoLq37M
LPN+kGtpa4GItVwSPwcLA2jYGsj3M65eOSTc0J6jzdQHIvIGVYqM1VCpGrKWYKKwij0R90skdnDo
EnOkOu+Du0VuldbG/Cj3tRROi6EVF4sQjaoQr1ulTuV+tNNgtIyJQgnTdc7+t030ZAHx9eCgxiSu
Z6crmTbsLG17yEg1EDR+vEedrDevJ3kupAdZanLd68s2/h62QGgiG83ZEN3pvkSxsY/UyILUnOrd
j6qHCbENEoBj3/LQ7MoXcSoECp7GnGlbAxRX7voDKl0P5dwceppQxBzgygFFT2X26oYtoVW7kGE1
au+mIKHzTTE/jBvFUNX8VgqTYLSNDPBnK5qLxBWHZXLbDZVUXtYtGiZQh5h5qTjqg+mUlZ+KWxCh
OHv5hgBT6nOlCs4Uzj6cTMmQf5nwhak0By36/qgJ6KTlWWDAexeNInuYBoyKq6nQS0Thfi5X9/q8
yE9nIUaZRXdMmB76qewG9H6a1ri9VfsEasxKEl3B/wss5sRYh5JjDo0IvzauxHod5FRI2a/XXRe7
KXVUC+U7BNFNpcyEn6L9VGbxwdf9IN4CVTHSC8kXFgSYpFozi5SqVTV8tLzRMj6NVq6pi4QEfV2I
rRgGK7MOuvSh6NtRusAoiqd6YZTq2aYFRyfdYF002rWOWWt+GusOrJwd9YqZXps6zrbSrWZ/0DDd
pRG7VTDFaTFQLVYpvQr0prAHG3bWJGbL1M1U0z+PTMCh4JatauaHPMAw6CahNJuOKFCPtSVmJnEr
D1K/igYtVqGrNpYKpCiHfa1XVQzQPS4pwotiR8uMGUtUbgDEzppT6PFMh0dWg/y+i3NK3inYKutQ
lK3ZrKM5jHRvuX3ZQ5f5WXHfVZmCe6Qpg0Mmij6b7B5wJ+tC1rMyxyXJ1NhMJ1+7qOcanaxqNAib
BsMwm5/x0E+E585Fmu1TExbzK9uEogMa2zIJkQ9bZY6ixmrkdMLi3DWFZNHDz8WIBj7RarGzzT4y
zEV8DMGuU3pL2TJ/DO1PAW3PgHCzHl6yTnZTFhGlcsRcyTCxCUqeurEiGdNOj5sReyGGT2vD3yJq
G7XKa8uT+wxck6J0oXasdZndXls2ubA3s1ENNhavMjcPn7ICvKnKder3FexCnI0TU4U1pMvbHWjh
S8mXIh6j2Tfl0a2zbFmCFYsSMg67Ub9JmkBIeXmKLgGwOg43GRRfih6SLyebIsQrw8cJodeWTawx
7N18Q9lEeWJNIKDVbFolbYtVALAq+7sEtKVB17/picqOeWvQ+w+Z5Vgx876jpMB/t007WcVmrAr/
pyWPHO3e7Pf/2lG/40MsG+S/S4ZsoA2RRDYLF4UIdBnX1PuzHM7Utgm7GPbmttzS8fb6jXE5uIoD
UX7zX4ia3h+TP463/PmbI3ldTIFJN5Wc66SCI9VJW1Evb/2O02oiQLQFvphbz5OQ3Q+VXsE7z9gr
5Jl35rI/nBsMSZPRPAB/5VxjnJ4bYDuOTdAjV6ifw2v5pb6bL0Kvil1p3YOOKdz2sqA5+d3anstj
fF8FXK6f6g5gD0RdIFyYp99f/2BFgRmVLJM4zpWSKa2bkMyU6VStCkCL59LZ39fL/gzHKYyEOMqy
sqSfPN6UvOOh6GbqvpK6sgxt03Uo5aRnc5K3X9/SRdf0/kWCZfJmpJMHW7IP1gdyMuw5UaiisizT
IU+gQVSWVyatzHuOLqDSrfXX4354kpw0MRZQG7ZEjpOL4fHtC9USDhbqMWuyCmTRhr3liVXpAPx3
BSwofTfcfD3e++IEd/T3eLgMSTIyiJI9Ga8v9ZpjoQQTPVLIFNei1pOS4C/UzjvSztvv8uPd/F3X
IWwMfhJXdlJYLSSQ14bAqwH52LgYoNqQcIC9IkxVwzNCxC6JmBnOIIrGmft5UkP++MqcXGATc+EN
PTublosnr6p19FPcdq7qZR69FMfYnpMhfbijfBJv35zlz99MCcpC5g4tBoyFEe+DsQu1c0LADy/J
yRAnt1MgAXsSmoGAHhlnSK65s5V4HQ1ewj3tGfvE1+/Ix6f3/opOqtQlxqrQV7miMGxepGF28ziv
NnwOz/4QbKtefSzL5vXrMU+00H+em4YliU4TiYPI79/fxrzNSuAEtHi6HRTwbXSRe6EXPIhb4Rjs
MZDYsp1fxg/VxXj99cifPb+3A588Pw1FfIudgj0/TdlE5uB8Blv2+QAUkpizkbef2hf8SlSU0Sdo
pPYTrLLYrcxz8+RJjf/fd+/vMU6mr7aY9C4yljATZFAHZRO69EuJ2nDyg/SSeWctGZ9MzKwFNM3g
l5mQy5Y39s1LX0eJEnYdfTn1GMu2T3yTfz20rnQQrFX4SCeaRgbY/5lIgXOGlE/ezndDL3/+ZugJ
hEje5BSnAo3Z2q83QIcoM5UBAj9Vu+qCwpPD5syK+8m6x9KH+wT1NtjF0wmtDCcRRQP7DFg6hvji
m9Asz7W/PnlPFl4WelBJUcwPaMCApEMSKwhYkank1QpBZvCvv37XP3lsZCnyGqKRhr5/um/IgDAz
23PKEGYwNxQGOYRvsNesZaQWXw/1yR17N9TJZzVGUhJ3CTtnRnypC31H85VTSM5x4Z8MZOokHRra
YuB//z5YFB8VHXwt6gu2/mKgxxvgSTdh1gpn9gi/d5Mnm4QlivI/Q518Zf5Q9KoYkw+t3fVIKnuU
PG5SHyYLxc3KesoutZV5ld0HDb7OOzlD32dzgBgfzpuIpU+fJAfcxRoFTe+UATovv7HqOgjPmSv+
qinRuPrj0tx7TQccqRC67cDpL2lQnVkcPlmLiISlXG1KRCd8EP0OaPRaE+uqHRkN1amZQAFKky9C
kd5Kbd6tpGa6+voBf/LBvxvx9INXej+B+FraXYQ9KObGYkIrlQ0s9d3cTy5BYpuvR/zkS3w34sku
1wpq6B01NzfUBE8e8C3PDeq5/6dBfnfJ3sxjQhSLtVUgtJf6/rogLIZawJmV57NvEMADvFFosYsQ
/P2n0UUI1sKEvINo3hBIYSdLKA5qwX9wIcwnJiNpCkqH96PogIMn2afwWya3kfGQkWf2TwZQdDou
krVMwu8HGAe5F3RrXpjmqOCUV109t+P5bNdIfOnfQyyf25uH0cZ+IFgt69no+Wuz9ZqH6AH55E73
1Av5Ox5k3E//5Pm/GfLktpFLVFhaLdFGmX518x0Y/a/v2gnu4Pee4N01nXw3bWMFudCDlliIhtpT
tuvvMNStUPFt541yGDfFMVv3TF12ch04+Y5an7pWfWc467d6b3z680uYLuAdEKDK/z15gCUVAd0H
MmaXHaJnVbruO+Oy8GMawMWdFGRPpkGAiB5dpFEhnbnNn30Db8c+ebLzKPVEGrBX1kxoE2Jj/Gja
9K4adO/r2/1xHJnFR8UPQS3CZF/0/g2qECFqSooFuKIroebzPsZ5DUnuzNT0e4l+vwa9H+fkeqx4
ajMOqjV9cnc60CvcK1GwtkCsEa5DAYxcO/Fi7LxhqqjfBM4ZqcXy138cHsyjCOJa/9CxlBtaAJPO
JgWi+yU0K8o9flG5dSqO8O3L5B/d1b+HW2bqN9+lXlp6UKYDEu0EFP9VFby0bMK+fnLnLunkyVGM
nEyBdDhbnBLcAVJGi7ApEt2ToEFFNt3S9twiuvzs07tITcOSFZZwNFsn335Sh3kLP4NvH+qMnxGG
yAbp66tavu4PQ3C+1yzcRZiMT65KUYt81krUuOA0Vr3EdlIWUWGObfHdr2ePNVw5TNJ0Zov0yVdA
UQGiNi48TsWnmzFRnPUJxMoSEkibKsC04PZmdBXK4Znv4OM2hAYMXkZwo+xFYPe8fzECrYoMKvx8
BvmvAtWwIlylw+y0yVMrPn99Jz95PxiKNdQgKVE1Fk3C23dQwlrUpstQ0QC/aH402flbM9kl1pnl
+pNT3HJR/xlJPVGORMOoJmjiF4R+N7qK3l2qAvtzyECmb6EujW76IriUDYVowdi4AOp6V7fzy9eX
+8laiF5RXshIqsbW4dRVlajDLE6xmNjTrt7mbnIcN/4+fvxTQYHlT6zN/zxHMyJTpom0grb+aVWx
bQAEAn1H5WkJxCkqIXFRGD3YWahnvvUTIdeyFL0b6lQqZnVah5CgKzEbmjfYQHI3O/YX1qp3xlUS
2/OLugnccyWij2/Q+0FPjihK6ytybbVEEliaU3OqU4ZjoK9CRTzzVXw6kIGwBdetSaX25FUlZ8gI
AwIJaUJNgG7ay3rgfjbJShayM1/6iWvzrzv591inL2tBJoomD4yl3uhEgHjNpXhZ/ZTH9f9h7zx6
I8eytP1XBrNng94sZkMyjFxKCimlTG2IrDT03vPXfw+zGqgIRkwQ2bP9elFAo1A6cS+vOfec1/Sq
jSiFPX6x4FKr+xExUFsE9IfBib3Oqr5wIdIBgD9pUoRjf1rzQXh0RaiRb5WBiYIyuOHAMbZ4dznW
N3wXt8qmQCh6jbY5/73Tg/U03mKOU3WkPYNlnR2Ks0WFrSsPpbSHCInVF++TvFxZsudH6nE8Xrin
46PLbHWdx42LEAdquw+J8sULXlf2/HmGRhBJ53ELJg7e/+KeFTw1hKfGDpR3/l7bx7vhVtjBBHC1
lWVzaYUeB1pcSyHWTIbcEkiJDzXZkdi86t0PI5FXnqmXZg3FEJXuCBAwpDxOZ60huU6kmYZYIJta
Jp9qKduUw6/r03YpCNtspr7SDeGddRoEr81opAjGzQCjtC3vI7NGOCZeGcqC5vp7p1myTIOLzJnk
T19kC15nIPBqtrN1FWCGh3wsJPKS0eq8/IYJbTzoGIoHnjfrAOGAHuiBMMd5xH+QVwWwC6UYhz1W
mN1b3VqG8Cai+DvcyVWP3Aw5olFBcgG5bjeBIchuOSCCCXNLR5RvFFFMexQDE2dm3mejj1ANrpkO
asGl9KnrcB92cWtJZ1B42/4cMkvwP0XjFDtJKSQwYNpmKPcIK5qTo+U0qqGdFaG4R3XPKh6uf43z
lAAknYlfAwg9kzrNYpqGISJwqkEtwx8Ue7padmtdBD5m+bBHoQlq3wpPqV+uR72woNkuCjsH5Cwf
aBG1aYyoHwJ2vzABnBpMNFrbTS1akFP1ldN9Xk6Lk+ck1OKkS321Bg+R13YBC94sP5Th8/WxXFjP
aDXQWZybbTMW+HQ9CxNLS5dSaGJj+o7E9DaaAicr4+frYS68TDV6tWhQ8KFMdun8O46ObHaUHLYN
WSL0S0g+qL5YKLv4nwYXUSzIRj+QQtzobn6PZJKqbnpX+oYbBfKq2zUO+/mU6jMEGbCnIl+AIsep
GdG9NLHrScV9NoVbYVwZ7KUIM86ZDSxpEmnx6Vh5EOcoLkKwAk23rTTuRnPthpCVs4VBQRfhUuj4
JH9n1fixL9pIC2m31RuU910giAlkJv2p0XaUzRTMA5F8+2pt0M17Hu+TDSp96o1f7URovom5WTvj
LwwZZXvg3RKSlhQKF0MuhMawsFwGSzUW6L23CK6t1DYuRJBliLSY9+hzj3GekKMFRKc4aoGr88yA
udUGOkzZNXmP+UeebjZdJqmgHQWImLW62AueFyWjKlBG1VNudxlEkhSWmO8l2q0mgGSSdLjgjdfd
ZX2+u74/Lo1uFmKiF0Br6EwHFhfMRMNuKQOulb9NCHTLPgrZ/0kMneWCohdmHosZLLXOV7ySV6Ev
FK/gHg8dKg7XQ1x4zoCzF3lFwAcBK71s6VXalJfW7JgJumoTfY8/TBctwY1nTw8iROqVWTvPy2ZS
AXXO3wGNZQpTFYOhKxNQXRTQFUTnGjSERvm+iiO823iu8Y7XbXxP8z/Oz2jeMz7ehxionJU/QQLG
nQgG2vaCL6KIb/CnJjtcn8kLa5EQfCiKBTq13OV52fpZ2eBcARXxTStfmuTRhBXeW4ldChWivIjT
19rKApnvrcX6n/lqIOEVixNluUBCrwryTp9LFNFH7Ze20f1KsPHUzUPbr6RR51coD3iuTpiGJAJn
1RCt6nUEu4mh9ma6aWK85vMqKXcyRaVdbNVK6l6fz0tL5Tjg4iLNAHYkfc98ltKDpnsYIAybKXj0
Rgkl4GBvwkS/HvB8hGhKz4k15nwiG2GRJFRanhvkCeDHqGOp8pcak0QLGQ3EOq8HOr/BjZkKCEgQ
OgG32uLUEmrLIvtpqXaq5Y0aofTYhUCxvJUJPD+hCDM3QyVcnKgtLcYjD2CV+47TI9aiWzXS7zUj
XlEiOv9Gc6sNX845rTpf80aJ8WCtsP6U2Lsz9NlkvHL88qEpgOr1Mia3KwWzC2Miw4ayZs462Gei
YE3gi8DBmbqifVeGA/YuK9/mwiJgFcxGRqpMOrAUucPz0xDjUc/sUS3HXRBL9QsAshgJjkR8zyfE
Pq+vhfMdDD6M/MIkuZntnRanRhf7iJAMlDqq7HGKv6a6eSOrPxWklUNtez3U2bL7/fqZcQAIYspn
6yHTKXpLNeipsPpZdU+m8ivt5JVzdqFQyDOIIPBuRLpMFBjP5MuiMM5lz6NhhptoihBgNWAgEsvZ
nV4rAnj7znpGwRBlE3ISB4MdCePwivZHAZJ6Jf+4MF54QPQIVW5O5JUWUytY6gCFn0w8lb9q2Nl0
2helGla+33mtCntHHalokg9KY8g4nWY5TZaWoH7IcrTEqb91T8odFOzK0TYgRZ30q/Q5em7v4vfr
n/Jslc5BSVQpBwD0AyxwGlTQYq+yWnqGvVogqesJ7IgAW8vnXgmCB5GW88owLwWEZo6MFBqf2Akq
pwHN2Ghyqcrpgwa4nmj1veKDHmmFjdGOK1v84oyavDw4g3+n/YtaihVogIWNtrLTNwTV6mfj3X8O
6YH5r82btIndRHPxT18Z4HmFal642PyhLqbOuLvFCKUpGWv8ThPbw6Xe9vf1Lt1l79m+2dQ3/pdw
u5YJXVidJ/Hmk+4oOx4wee4C8lc6i+96ELqQeZzOC1bugLUoi4ViZQDYDUQkAIHO2fDDhM4YJeqV
yTs7lX/PHYUpFcYFHg2LCy0w4lHJep6KQaXdyLj52KOU62tHi8yMnCQ7iyjzvz+asS6m+lJ0zNjM
tUV9zgm21V2xKW/kvb/9N1/zfwVHXljwfJ5/hrRYDkU9eakZU7AsW3On4ij10hT3EcyB6xtZOqvp
zYOiwSzOTny0ShaDsjQQwmEKok6ho+CX9EiS5xpfIMM69OaDN/gOPBVBWIMDnKf9i7iL8VmlqBXJ
BBZt1ia6KbYBXGIklBNbu5VdYGE3K+Oc/97Zxzsa52K5x/gwxWZLvEJVtzpaN2KKgBY67IKLU5EO
KEb6OSjTxmuUfedZN+GaBMNZqsKAOcB44fNckylBna4ePVVy/OISlN1laIGx+CjoyIOkmiPlXoLy
zVu4xjG+tCuOIi4pxsqkYpoUsYQM7ybVLHtM19rm5zWF00EtnRdLKQ1Er1dizEk9nJgcE3UtEHZu
4uYIeSJDPWFUhsAmZfa36XlyPHt8Ra/15+rpeWm7HI91sYxxalfaamBvqpSm403+ULxad9HW2gxO
cBDM3zrQvtspK9tnLexiFU9amE05uFCM2iycSxLHVw8UaO0GKa3rC/jSQXo8wMX6bccg8fOEvEaM
cNM236ei38YQUq5HubxkuNopeBkoWy+SCXVoUrGsGI+eFTeBpNrWUK2EuHi90v3FJUdDKZwnyOlG
kBpT6zWILKjv29N3sHFouN2Gz+FDiw6RuimfEjoyyW56+eOhGcdhldOwSVxiD2GFYNojyLeA9qc1
q94Li4GK6IzgpSVKIrr4RJnlIb9k0k0QfO0hzrlVP7fmQdCilbPswlI4ibO4U7O0M5GMBx7Mc9ip
vOKuVmN4P5+vz9fF0Wg6qqDAOIyzh8EUSpkh4a1pl1PhmsYnyKB7TPyccfx+PdCl4SCmStEaOjKx
FgejEo0et0GGmYXgo9Km7Mzoc5SFm+tRzhvWpKzKjIKEb0Dr05zHe3R7+9VgFkUX4yfjdm55qF4C
FxnAL1hU2tEGWandH/dz54DggIGNg7AAAn0aUBjHBk4U41Ja6TXQEhQyjb1sepsg/WtlbPOfWlxu
vIOlGRg8NzitxRSqENGTjHcj0kQ2orfDdpbgN3UHy7q96vo30q3q73yncNa71pfyVoZIM4DaHaBn
Y7HqsTNMTV+abxlE33beDsnoB/FJfKHWJex0MiPp6fpoL5xRJwEXy7+Dg63BHKU5H382lI+m/+Na
HR/ueESLlTJbDftlxl2iV78qU9phWuPCeXavD+PSskcySyTlAg12Vu0x4cdmlky7P/SjOyOaPqOW
s1V7beXYu/x9KPuDFeeJf6YslSslag+zly6OYSiKJ27y2N0Bx7Vxidn5L8Lr9WFdWoraUbjFcsBC
tQ+zGTqRRrrdkTcCqNskPkoNw2NtlivdvAtJFcUL3voqlTOF1/bpHgvUptBxB63s3kvcatI3RZw+
hMVrXT5GkWjjXrty9p5DqlkcILKU2eaCzvFSAscT5S7uDSJ6D9FrchO/VTf1LndiB9a19txtgv2w
E/fKStgLs8rGBvCPvzEt3mWfAfaUnyQe6rp+FmKSBuebql2UwXaBgDME79e/4SxesjxPCPe7yjrX
15bS95KUqWMdJ6AXojBKPhlqhIRkG1nTPjI74x6hvjJ/lCc5RPRfH4r7xktm5YPWqh5wLdWCu0pA
HxbiNY5xY2e94LGYg/1QwvShSXPLdJtOQt0y1ytqqXmafUyqJT7XnjZW1ORDz/805Z2EOZDpYeUk
ZGaS78Y+VfaNmhW9o/h1ih6CUg9UyQKZ5k5Ri/JGnYTm3fQrQ0f0BAc6G1/h+FkOdAqo+PRW1Ds1
30idqozF7zCvAaR4EEJ0OxkiCOQmOq0qDFaTkH3S5AN3azagIxBF9aHRde8hY7Ao3OlhfCe1XRLR
pjbyHLZHihDlGNUpErsiAmgrSebFj8/jjFoSX/7MbETWSiFKVLAdKLbYedTsOuUxbU1Y0QrN+JXb
+MLpyvcGKkeXkI7nEtflqYHieyOrqjN6p2Efq1a1v7685ttocVtRbUTWkFSJx+dSJisKUrmKe6aM
L7UdYQQnYbtPNemtU8ct0A/k6dpnnG1XpvHCWUFYFHQkljaCTvM0HyUA4E2iKjBj8FW0OyvmTxfG
bdEOyA1UmyRDdzhYaw9eOOMB+SLnQYMO68RlTSfOwqQrFKAfUYc7WQgPg2tLlFau/0ufbG6LGLM3
CojbxYXY9xW2LBrclkouxB+VEg4iysRyqq4U29fiLO5FLff9UlQptpdY3Mo/BWXt2LmwLnQcFkGE
zgjK5WHeRFpDJmVgAzf2o9NZUXZrIpKzkeN+Wlnll5bgcSj5dC109aAjeEfBKLoJ9xwre8SKt+tS
fpd27nEY5TTMgLANCivz9weKgwToRg7QM07uZFSoLZRVr++rSykuZJt/JnD+gEcrXKs0CYsJRjWh
1usiyK44tdLcNa3GwSTn75Va/YjlCHkQbLI3WYYcNXoVXdwgWZ+H2F7p2fb6T7q0ZHRektwmc91/
idnUzDFVJJ1SKs7Jtiz/yo10ZVevRFhCNdHQH8RMJUJg/iizrzVSe9eHcGkPU+qmjE+9myb/4tjQ
czEIwUnVKA3vLetVt9jFzUpKuxZjPrqOPpyA/BDKLGScMpeHGrygd4NDwuv1gVxcjPREaMWZlJmX
x0QWTImhjHAPTAsFWw2/cLtXkNIQAuUua31zZxbT4XrISx/HIOfkRTIrqC1JP2UQ1kkwaxNbyNQa
GRA4HCCuh1iISf5u+FAs/yfGYu5KSS47va44V7s6hmCno2RiI7FTe65aV5rgBFM9Rc+m58f4Nwpx
lL82pZXjCd3LI36MyGh9bswwt3b54Es/QFbnxqYxczW7rRS1jzbapKwCD8+2KkA5Fd7NzFGFy3k2
M4iQDX7cymi7k5WXh8yNHhPRVh6ajYqYYfIABHgNP71M6pYhFxPV5LVkINefoLjSbvVaRxcYxbO2
DN7MWFv9LJc/PY9SDVs4ejaLJko49QjVoCxEsTx4lXu3IU2eRUXz+wrF1p3mrMO0Lu0igNuscIY6
C0+c7qKSi98vhxrU6PjuWbWbBB5Wd+MfH2l4AQMintWAARAu0dOeJijq0JEgIZOU/CJ99N6xOB/+
eOcQxVI5MefnzZmmBaJMKG2JTF+rWM9l4aEGlz+v7JzzBUGGRyvWoNGFy9Vyd2ZVqYst4jPUTJVt
+s1C0TO/9W9RkAtfeV07yGNhkrD783V4GnaxDsO2H9NaY+mXOlLRVb9XKRk3vnxbWPGX60NcLkJG
djLCOQ04OlfrUWwKSOgYDoIprbgFTVy7/k8hzMU6zxvOj8wARev7ybRBHV5xe7MOV77V+adCO45D
jhuItJli0ulABuDQE8+tnATS9LaaGqF7POmBbURes++sca2wfz5xvKYR6OJk5eo+ExypZbMYABKm
Nsb2L+oYh9DNxcy9PnXng+Kvz4Bl9Glgii2z48Eak3w0gTqE6dB9Q1Fl8O0JC1pzwmhai/yVcMvj
YT4UjsPNYz5aDLSVoTpmGtCvYHyUowbbGN34S0Pm7fqwlvfsMs7iW5Wdn0dDz+N5FEU3TyrX69Ib
Tfbo+mSqizrfSry1cc3TfDQuDeEzVSoFPFhqHuzBF5UXbR+sMPrmyTl+s/09KDQNaF3xz2WHdexF
NRc9H/qCCHiua8TWCYI23F+furUo8ulQijIuBFWJIcT35Zan6HfPLL5eD3FWwPk9Ehn2pSL+TYA5
jeFpaRNBDEfQrAJSHO6Lx3TnYVMKJQMjr2dU5m5N35axNNtdj3xpXdDtAPmCqvG5QSlGFH6uN8Dx
gp4qbahsdGoHffR17N+reK0xdWFRzCaov0FeEFuXqEpfSdrJQm3UrtQAYcbSMePPkVWtJV8XwwBX
5nCiAsfhdDqZBdCrGtmBuSU+uP2nurTx1UFkyq3vc/o4YCVUW7xbw2OfNa35hiCGoRUBpaS6vqxP
dbIRChI0YG4uATfKdNcg/T+9Nbs1881L4zsKtMxipNbTc1XEXmUUrR9WMWiIdSX3aDeuaSGddcXm
IVFCB/s9C2dRLTidSSwqLC3rxrmBqWy1ew9Xl8/FO8Rrl/f2U/wlAgLmSDfXl+Rv+YDFtlap8M0c
TMrD0hJy2FnJ2MUmt9fcFOluqkd8sHfRVtvGCInHjvhCVW9HP45fE9j45qzs9ws3AFkwlJCZsAK8
Z3l5xvHY02jCDMbyDvIY7SW1vw0bPIYifeUGvfQlj0MtVqrcjFEadHSk40l2lRrh46+CsUYcnFOX
s+k8Gs/i/GrUUoogvVI8s/Qn0xT2fSXt6sTb9nW5BUP+MvX6SlHmrL7/e+EcvSQWOY4ZDgZquaRT
GAmBSml3kGn32gaYmxPZwo3x4/qSufjJgOECFgR7fiYOE8qNpmVz9mY2Dbbw2lZVvM+9r+yrbA3h
fnE26RDzTpqJEcuit5rIAjq/MzIcVwx9cFvrtpMHbm0BCetbq17r+yjz51l+PpMniyLRjzTOWBhY
ZHusUk4z8Vb4kn6jYo0vQfg5e7E21oO1yXftg3mDo/ybcuvZMoaoiVO4watiQ7t1qWd/Dn7KaCZv
rs/4wlubFqw444D0uX+DTtpZIxH5ZKHHWoav2TjRvRV8zpLtrBlf7nS3wYOycMpkbj/02EP4jmiv
Kxr+fjotZmaW7eBCgbY9I+NOTydp9BUBwDzmJMqhjJAqfpSf59VW7kw3G53QuMGBvu1t4SfmmOg6
G4k7bGZ5p7XHw4VtDNp3BkczD3BXFyeGXo9aXyp8oqZ4toovlVJs+yZfOZYuBUG5nSmHPwJldHEW
e3VdhSWCvnahQScKfgkVpf7h9fpnvZAOGMdB5lzoKG0TrTBJAwG+XqFq2ZPhpw90r51xSn6EUYYa
dNtb7vWIF4fFfalQcgOQumTDFwj1lq2BvBg9GtkNUus1T8pia6bj0/VAl3IsCJXAysClkmgtX+Je
JiZRG5CO9rfVPQZZe+9VOgwezr6ozNuVk/0MPgcP/Z/WAtkonBWotKIBM9s2zxNwNKWtpXhVR4XH
rgdyg9jscPS0lJXBzd9lsRVOgizS7dznyZW0nEgozuw6mJK2guL1SmJ1KQhlOqr5eBQDr50Xz9FI
YkTUQW41bKRas1EWcEDlrIS4VIKCxgvkDxq/JOLWcxojNykydFUZkbt5u6lzMmRR5cfkzXucNshF
7TX8Fd+vL4xLw2Ljco7JNDHpV5yGbHNfS/OGkKYPO7T44bcv1wOcwQrnJXAUwVicD1CxoP8IfkSJ
G6tgf7LzJnWmptvk2nf4HLam/Gq8Xz6eoRlqyOK0vR7/4gBpMqGbNjukLNH0oSTlYuVBZYf4BeE7
22Tin2Jdf4/wt4gS0IEZMXM6h70heVQre+awD/RNKhg4iSl+saYyMZ9xi2UOGGemRUtc82fVYmVo
TPR+qRYKe/3Wi93wNnDxfN+nN0g8SLb4jr3i9bm7cCACYTdggQE2YoUsFkdUA2kyRSLqai3bgjK9
Dqp4p07Bm5Vg3VubxgrQ+0Iqw9NoBlvP8bhmT2eyitUEzeUqRaYWPX5ds2PsUoPMdyNcaK+P7cLR
S7lkFjnlfyDfFh8NlXL4Ziatg14Qn6xGv1Un6d5XpLXlvxZncU+nfdjKUfA7g9G2U7kJb/GR2FCK
2I5utmngk7j1+9phdXEeZ+456gBQtJYArt4QFasYKRZZffTAm+3ZD0fMV4OPGl3r6/N46dCieYH1
NntrlhJbLBIpbAexVBlg70xbbknefp1du707bWRbtNfxTWcKFuw3bjAL3j7gpnPZEfTk5U7VsBbP
7qd7ZW8+JX/RolRv8OtR9vAPnPCmvi+38Tb5rDSu8qO/Ne6Dz9eHfeFYoQ6M8Bj1OOrpy0ptKfS+
h6IlpfvE/GpM8V95mK6EuDCzPD1nbrqFqCQdm0XSI2CT7aUiKd743Lj+HuNEYN9fqs3AxMZu8NO6
V7WVDXg+LEJyVbP1SLjPOvKTnypBN3dhU/k2QZ5Tx43y+sRduA8IQRkdaTuNl9cycUV5IMctjlFl
yltGiUdIm01R5Y9GVbh6JTy2LVRPM9JfY9+7DSs0pHIRpfKVX3G+Q05/xWJuQz9LLDVGEjJHdAXS
eu92wsN0X+/iXe2mr6J2qPK70UWc4T9ImE9Dz9/gKJMQFLmpRH3iCAh0x5gsh8Vs+2azMsSLn/Jo
nueD6SiMKIypn2mAKyrs1QYVR0vh7foknh9tpwOZ5/gowpRrUS5Bv7BbH/NQ3wy2ecijx1Dqw/VA
F95bp5EWyVeg449kCFAEZv3kN8EGzP4gONLOfzUezCfvh7YZt/Ou6Eq7vcNm83r4s3HO3ABOtlmO
jm24zJ1LIwLJ2fGGslKjdCo12tQBEoMFD6zrgc6z9EUk+XRG41LQ/Kghk9Cw0JDc8D25Vytb2upO
gV38reqW+sRANWe9BzQf0yfZhcxTVgXsC2/tAsrIL/U8qC0eCL/h+rfoDW7VrbhfK7lemMuZ4sp7
B8dBMovFtYvTkJSbKTc8MqS6W1Rk7WqSPaeBXm+uT+bZ+mdAPAtolVDEowc5/5Kj1ekBsswbOux2
n2utk4h9RoFkWtkCF4PQ3IQIjZgMR/VpEMynlTwUWBpqNN7x/nrqhVRcWRWXYpDy/b5jKYEs00sU
7UatsAYyWEOxDf8Za5yVCJc+ynGExbKDlIzPT8ORjGmFLSGEE6BPnkbaSpi1gSzOXKyXkHtA38am
Fn6XAhIcK3nlo58d63z045HMP+H4o4sgFtNkjGyvEHaGsZ1qz1aUN2w63Our69KUId1hoWIxK0sv
XXYzpdMs7LqRWtLuJn2vZbfemi7Opek6DrEYC1rdso/aIEUmMRi6bVF3I/5HXiGuMnTP8nxmbR4J
ejgQMpD7PJ01rIwn7JOi+djpXFXY6KYjk6iqbvRNVzbqY++Krrw3uk3xc+08OKsozqEpdiPaAcSR
Ot9p6EQyhSKKuUNMq6pYfLU27qlrCVvKSsKtpUB1g1/Y7zutWmMPXvyER6EXq15Mkjj1IpbjWJV7
qe6duMccea1ydWlFkh3P8B6YG8jynQ6wjvIwZPDU6YpJe2nlXlZgicjCFyOJvF9a3f/xa3SeUSQz
Zk1tFbrsIh+v+yGrfbWk8Vh/lqJnDijn+tI/Xy38VYqxJm2kGTG6uPZrbIfqXCRvimrvyas/ZMvn
ZO2cbgJ8nfxxiQyEPFRtYB1zIwaMx+n8UdqWcxOxJrr5g2v2jx7e6cH0fH1I5x9plhEC+09hhwEt
3zBZ7mE+mPMYxIcNFfo9/Eun1375a6JT5z2lubHyT6Bl9wobwjAOYwLpz2Cioh+BU831THT/m/lF
eG8MN7Er3AS76+O7kFjMNNy5SYAQCd6Zi0UxtUmG56D8714WpnXZFwPlPzXA/A4Nxfym3FLgstXu
yTvkf10PfmlyZ/oGXjD0tOTfz7mjM3mwvDnxoMhpJYH/qGG6g92foMuhXQ5B9i2oZWNNF/p8a89N
8X9CLm6amrdv0isUfZIAZ0wFGaURn3ZVFtZKdmuBFmd0Lw6q6uFEbvv1CK/SDH8GSWPYftGsdPsv
fsHjIc2/5GgWBcvPa6/lC4q34b4ybT13mnt1kzyGu2bTfKs+JRujv+nv1koJZwYfBkv2OPBiu4dV
lcZZJf2dGBp/pbftQfUdhNrGW2yvHXEru11OfnqDEWOAstMfX7SwmFS6HPNxRid28Sml0gsSTedT
ZonnlOkvY6K3Na4EmT/TafJLEBAvYMe40s/SuHYwRsuL6SnEQv6WWHDquLF+Xt8G5wn2aYzFPOKt
E+YBvn92XNzN7X8OI6fQcXYM7sIcx7gw3GhD/eP/FnRxeipWIMUaAns2NkgPciF+jAilGRJOWzp2
IxDyG1PZpHq6ct5cmk9aUjzzudLJWBdh07QNkUmh5tsqyWvRS4Gdj2C9ro/tTFhkXpkqpykatPQA
uRtOtwSGuhEH9xyFylP2I5kFAFKEyvFHIoXd/CeHioZQvgI5bEYELM7Qvo9lo/BJ+Yx6N90YH1G6
+T2g/28I/d80uI6+rfut+fZfPxHywmX4W/rzf/77LqzCv7414bEh9O//5G9DaAFhwX/xJuWdhaQQ
fi4mSdTfjtDcZP+CuAIvaoaXUqomf/y3I7T6LxrVSKGYmEjThFJmJvyRHzQgt3m3kyHx3EVj4Q/8
oOX5DPrn+OBSRc16bqvR/QTdeEbo09UWLmudli/NGDuIs2xzq8RkpAhNuxZjwzGTTNiWTSM6GS6I
CG8G7/hAxo4eNT/FVvkWDyiDBSYKD6MjJ365FbNR3oV1n2zKLIvcsQHp10xxhktHsKaCsECczL8e
BBSgU2v24oOHs0jBR4ywePdL0Uslxo6ZFQ/QwRD9tAz0w4avOVVOTDPFT9CtbLOuntpc3WS64nSD
8GviC2y7oYX4HAyWnYbjk9Wqj36qb63i89GSePp7Oo+9ydQ5Hz+dZcANHNPQ7eiyUJI53e4x9W7w
0qJwMOPJwcV2D5nHKSaEMqKi/BHI6tfMIp+hfvgWTLm+BdwFWz7T3nsxibc0j8dPiohvgRZ+kqys
cfJQ/MgE8SXS+ubTqKqFPU7QFsFwkrBsPF04yGFjbrsymD6HSf2r0fNiV8HG3wr6+LNoU3OLpHDh
VEb4lzBoCulMfIsBJXyS4LbKX0LBc/UgfU9x/70+FSRN53MBAoN+LhPBvljeiv3Y+1jJNObBz+RD
PXHvTqO6q02+RNcP94lfCHdCuG/LuN2gRCzYoSI7o1zd9b4GRsDKwx/RpH/L8jdRTSeAdxhma027
k/GF3ei+t23zDANMLJujELPf6UbpQxoVJd0LLz1UUXdHfX5fhM3rWHwf9ORWgR+Uo5A5ittB+tCD
uzRJ7pLOx5WCGurwEFQvkSy6XfXetsEu18UbbI23hjW5ovDeGPe6hDC7kW3L4invfsnyiClz9GhG
D2MjOM3kY3chPyS+aGvW56AvnEw9ZPSEjAZzXPM1KMetHpU7QWMmoqhxNfxV/da40fXi1kvTg5R1
e0H23vwqu/eslMuhjUenN419EnuIY6jmbqzinVJKj5UhuwWJ4ji9hilSm5lD4rARxeqp7kTB9r2f
aVJ+xPlnLGB3tVV9qg3zOQ/LW7X+UCf9FoW6W1xPHIyN99GYP2HxcBsl+ROP+J0J1FRWDDdD6RDv
o/sk5g+9YIpYsGqEZpLtKRNzOxml6B4PypU++d+v6dMtNIu38hJF+piu6/KhH0J48oAcWAdZKRyj
omEyV3sGhWZeMZkgSa2tn4x2UGS7oO08N26Tp9jEL0gXksYxeivf6k2CR2+lfhO04WOMWFZxpAp2
hwKg6IsfulE9KzJavvpo8zwNtvFUGigcG44fzvoSH/2guZEHF6r1aL3F21FQncaLtqnQbdS2dtpw
+NrjQwpF9MMLTbeKD2heYlH+LvL/lExyY0N7SNIPPQYTWiG2GSnbzLzpwqGxm9Ro3XE0PunZ+L1q
pJcSj2fDfO/6EaxvY+yjpHu1xvat1JJ7oc4++hST9ERtNzD2Zo3jD9GQ7QLVSVjTGx9HFcMoD2Kg
ukBUydY+1Xi/T22/0UPoLY3kvSohZudp/qmt8A6PkTyyNQjkQgmh1gw3ulAfYmt6xlTcwdX1Hirq
ozXT48OScEjila4ipjr9ValycuFuFOOtX4ZP2aT8iKT6LlL7rxomgsiLYKGThB88NR59tb3tPHHT
1X3w0ml14cahKWyxXf8O4dWJzL9UcXqY1GQ7+LRtlam905vsXrfS51BJfacMp2e5TNwp4rTT6sde
GW8SNbipUZUtFO3Xyll1fjlCkzZ5vSPhD7xmWYc1zUmSfeo8h27bucmP7inc4HY1ON4XTMzXuyuL
/tJ8ncFso1+GpOcs2rhM05D1HuokMY1DvQlezdvawbf+r9o17eZQ7eo/wiWdBVvCJWdGEdgkyzjk
+a+kkW1NflCqj+szeCG9IMedsQs6LBeU+hZPoHbKK7UbK+VAtQgp0R9tp2zLrnQwP9oEo7cvsuzG
E4OPWPnk67Wr+cn3CCm9KRaoxzzRbsejx4gcFM/RfAQ5mxbKbStot0qCr5CX/J3F/q8yWYsaxzwn
pz93fhwcvVRbWUlh+pcKHxxv6INSbvyN5TQbzcDfN9knH5kT/exXKjiL9/G/o/IQoIOBfgM53WnU
JM3ztDeYpN4RMQu3A6t3WvzFt9LedPutONzl4K3FvWru5X27tgxOaxxn0X/nWEdjTtm4DaqgymHC
PjrletSERN12nbFT2vp9KuHbp1/EWtvKRnrblM03hMY2M+NZ9jOdqmf8ZVAfsIGwRTOB7iN+B9P/
oomeXZTCppBQGdC7Q6d438XxpVCAN0bSFqSwrXFtUshEWjHbxn20Vc122Gvlq14H4KJDSh7KTWh+
TZtkK2fh3qrrTTWfboPwScysD0utthqvwWQqd3l8X07St0Js3hOlGRHrrHdRAKZPQJ2r6NfqGfPj
7PQq+vvh9u/vtWyqxUWAGijYoEMUiE4KIXdqG6eKjce2h2vSyxtFBKSLGVIn3YWWhm0qMgtj/kms
xLuoEp3re+zyov1n+SyLVFrV1JnUzcsn3YTZXXajbnIncJXK0fW9BLfnJtsUO3TXttcDX1o4eLBB
fACGcS61E+WJJpeIMB/E4kepfLGkr1LwxcpXsEOXJvsoyvKY6jU1DcHCyAchSh11uA3qh1Bcq9T8
dg5ZftLjKIuHBD4FcqqTth56TbTRyXZiDxt2tXAE9CMcoQ9uOzVyskbBGb5zzaDGni/a+MlwCBp/
6zWG26uS2yJT05DQK7WyH9ViE0vCLmuzT34nHRQkk1Wj75xaZ4GmX4Np3CT9i1jd1vyz6d2gS+0E
0zCrEx0pqb9Di8ntKDCfslL8EMJVjsB8qlwb8pynH+17VGGRkK5V+aBJP9IcBo7+V6dj9yEnhwzg
ceY3Da+63PZy4z5KDDyb821Qm59ieXIrWf6cBqETNsWO6s+jx1vh+uK6uKqPv8ji5oiq2C/VnO8e
3agQhUh7n9INaHRUGe94G+3yba89+m689j45v/M1gFXQMUF80o9bwj4tbRTCVmzlQ2L2TiSrdlGb
G7m986sPaYrudKvcqJRPavktDFM7K2nC6OH/I+06luPWte0XsYo5TBk6qKVuma1ge8KSLIsEcwBA
gF//Fn3OLbeoLrHufQNPZJVAEsDGxt4r6P/LkYCyEAzXAZlDqWhxJIArzCq1x1MkjzLA+4/xsE0j
98E+8SjfJecxbOAPSIaVWHJ1S/8ddlnjT2jv1DTHsE1136JYqtQBK+PGbvdfz64+t44+Lb6LgRb7
zcqFVGoPA1WFuK9LzR8IuWuseutoOGYFROk4C6uU+FRP/IpCW0hCYJ3/hDC/n6kyyIsioOP02lrq
honsdnCR8VdFWNT3xGa+R95a3oTNCI3XvGrDfpRrqcLVN0DnEQZdkMn9RKLsGnCVM6PRY9sVMeoQ
IVFxGFV5IDScUkkbo3DhO42EQmPV+eiD/2hxiqkGitGWfQuh28ArJ1QiEkg2Zf/fh5vn+WJvD3qL
XopX6XHbaX6XtneyfBuK5KeTKMCYlIGTtD74i0C7nxvVRA4/+eoIBxeYfGjloRsTGAH320x3V4qr
VzLcWQwQ7CQVSe5nvGltMWI6babHqWvB0vg42l0wKGOIW8fPavZop0M4jNWbDpUsq9A2HfAPXy+9
a4HlwyMs4t7kWnOTsdDjftzCXm2Tmk5gFM69VgLTWGf3dl8fpZojY1XC2vmdOOo+QYGlpORE7TV/
3wU86E/29eFpFmGurG0LVEh8EJDfoKCACxgbb5Xknmm/hv7V4ca9W5sBPKcjTbkFf+yEbtDPutt0
w60LOlBb4cgRfR9W1ore9Mc6+L8PpgOmiCINapfL5iUcHnlHG0eLGzrhdv2TrTkZLbhGn0eYd9jF
IqVTVyoEKqexesNexhhE/ghWJXfeVhyB2A3dFW7T2gstQmphagVqcHihzvlemy810syVlTUHrUVQ
s6EX/J9PZi8gwKltTVXKLC3u0yHqdBEYLrhwQj87nR6kSgVZEbIT3EG/0rrzVpfSleD9YfhFTE3q
zm0bN9FweXG3E5w6xQPaCejOYonAzwYw/Oqc/VxLndamcanAmTXob0wC31XZqe+KX4fTzomsb2OY
73qw/lfHW/vKix1TKCltvQ7LJqPOr7KPCoC8K+OuddSg6ZWdaYJeDq/0ojgrqJysTPGVbPTDN15e
EIG7cGrwLGIaVi/Z7bTJ3lhcbuZuItRGgf60AnAdVk7LaxfED6POT3WxU6ZuUvqs97RY3rjbATtl
1sMtRt+F084WDbGo3oLYpuHWuPK+Vw65DwMvzhHmZtPYMVeLQZy7NZi7l3xXTc+QVtB0xRdd+V8p
8H0KCfai+Va02FtVgfFaK/bsF4BT/A4cEhN6gxK1l3RNPvbq+wHQBzraDIha1qJNMTmgBqgIQSpu
mKI8D6LaMVP6OpOoOWthT7zd10voahi6GHKxgpqJZ9bQa1psZ3yPSvMNH9dQd2tvtVgulpfAqRSt
p9ie7Dix09Ap8g2uT9tIndozvL9XTvV5Vj7GPZgkzPQ5b3Z9Raf74/Ik3eBalEssT8pOlNlR0z5o
WhWVrrItlHHz9QfUP8c5nEZQTZndnmzIXS4COZ/GmY7Wa/HkNKHstUg6YA+SMsB63Iytfh7qaT9X
uA0ptgLeoUBT3o76T5qdHKmDKaTHsjplPYrFdhHlhXgUUCnJsjGspl8N1Morq32SFRT+vn7w+bmW
n+niuZfJNZkKzckShsDFje/cC7NyumFMRR4L9RKKKoLGIqOy/+tj78PXshaTk0+5J+wUoxLIfBSu
54uShF+/2LX5v3wx/eP8WxZACI0ctdhSnxy9OcE3KNSd5ntjFAFpV2D+C1DHHCPwQjoY5mhW4rhe
whdpoeliGCoccwlYqtmz1/AU98Nu06pPfWr7Vm4BM079FriuwXoWooNIBzAg0JoMTKO981p+Zwon
zIo1YOXnrf3xyRZbGzDEIpVljgmerOOYTFvPWWMVX11DFy+/2NqZkqJ9phEtNvP2SYE8GfGKMElT
Py/FvUibyLGP5SrIdgFX+Pebo1OMPNDFZ182X0rFZNClSZHZjOgnNemG6/pWM2B0Yjymyd3YK9Gg
KgFDQ2Tq17D6V7q8+K6wocQlC9RtTP/H9WVw5OtMTdRYk11gF8NeUkyl5xxa6K8oHr9TzC4gqel3
Es5DzrfMfiyB2SoGgeBKN073ShIZdO2pUcunkYqVHXZ1Ti4eb3FIUnc0RF24apxP9Dst842ojxWs
A0EI9i3ZvRfcinol//b1prtSWv/4VRZnpazLrCWovMdwTbmRJXItgPpbO9tm5itIDdHYpneDbtzk
lIdFDlKwVm0r9X6qUdROQDYyj5lTbjQLy1Q4mNB8I9m7VJSgVlaOvHl+PgW+WbkLtCfgFZbnA6/T
nqKqpcauOEFvMO46a1tm5cq5sOAc/btIL4ZZhCHHLFFQUDQ1tptxk2qPxoS6p6k9NzXqJ+yOo9U3
KcY2zRl6Rmloj0NYt2+sXQPWXQ0DF8+xSFDbHgUdqU9qPHX8vjYh26OvXfCvHoFQuoDYBnqun8jX
dmEKQ80wBGfGbzreG0N+CytSyBSnK7H96lcFD8GDXPDMIlluPiFkDdkhpqInhWumDnQ1rONDeFfj
+IxliGW3WbOqv7ZeLodcbCitKSFponM1drR3tdIPg6gjw7KirzfQlUIAotnFmy02kIGGOoPllhon
IiJTMEulQDkvBKmpDKsR5iHtixEB3rbWeLsWLy7HndO3i2ze7nlV82RQ4562fmOcHAXolFHb8upb
0+Cg6satUb58/bKfU8KP7zo/08WYZd5XrIZpYJzneQC5/5vcIc/9BDl3yBGbnO1MlLW/HvLKreXD
mEtGLKmVXtgAHsST5+vv/b3y2tzNYOHiFuVzwDB/6xuQAVc5aqvjLjIeRktAiUeMO0TF0fK25JCH
wgdWINBiMOaCFqN7GHiND/CnFbGMcxcT6ywCkMpoUpmqUGOdclCNH6iiAEMwol21yaSxmZLv+qBE
cLyN/5cvjd4xCpEQWf6UgHfoAClD0yMcDPWz2Q4HYvZoNhzbykXks/a1Ym0FT+/MsnzWGrbVHHQ3
UC7YGH96DtA4VNYqydfjxsUzLT8GxKxdp2yx4ugWxc9CuGGJdZbIfI9lg5bZd5aiX8XysB/aTVK3
u0bN73i5Ahy5FozdGTUCIN6s17ZY+CQbSOrqFRahlt3mmoTj7spBvDLCMq3XnUK327xUY3M85aLy
1fb56+m9Gg7/vsIyg9enBmUrtAPiMauDirTHgspb0q1F3ash4mKYxYTVtEh01uQqpDUoqsEoaKRo
fZftRoLB0NAiYHQtYb6ay1/MzjKX93Qg0SDriVcLINnYgC+LpQFmchYAGwWjKgHRiro4j3qY3ueQ
+lhnZF+7u1w+wTy7F4FRMhdShDbeWu8IOu27Bn1wwAHB8NuO1korc22lzBN9MZamcAX2FphIpsGm
qr1PW83/eqlcKcZh81xM4uLoNCwyCrTk59iXPzgbsSNbJD/gs6dBEQK8sFJMX9hq/5NzXY63OEO7
3jVorhE1pq2y80Z+P6QZmhpp4LV5SPU3zbwtW+Hr4NbCCP0GFiaeX3ZDAA2gOuyY8WdBBwo4uAYx
7yw53cqK/yp1K64S9oPVTA174L/XUsV5LX+K1LO69ayBD7myxWMDgyE8e5gfG8Ae+oA49M0OHSdw
tjq0SqBFtTIt1/I1cI5wgQEd4LOYrG3IYjLgBBhrp9k2AzYuM5KI+vA6n22sADMMjXuAA7Zfj3s1
clwMu9jSECnjGevNKYYRJ4R6b5wKsKw1SWt0+q98TQjLgnyHy5mpLbU2Ks+mmkgxTFfsTcKgAT3B
viELJ6hhNj0up0kpIgVdTJKi26NDIV0mUVdYVaSDsZdW5U0FNFlNUZ/wTN9V85vMaoJROYrG9HZt
KZ8KiA261oBGOt202atDH2H2UAUNfcoqtNu7+tZMQK7g/d7zykAKeQf46Cat9jZwkEUHu84W0khp
vrEVw4d66NFMAXCGrNGZTG6o087wDVvUPiuaw+QxHvTT2TTP8JUI6oyifia/6R6PhlwE1qBRnyRi
Jw3o6ZER2c0QgKMOlEf9ppIzWIBbuGsFRPttjvU9K6Gl1vfQ4u52pXqfqd/NfgpGMIg8iS4y+eU4
v2UDdGmn7goNZB9p3kiQfphihHkj8KD7pE78nHRvJRB6tS2niLT8ptTkvnLErmusR2a+Ntz5Jjr9
QKoy6l3Th+PFDnxen7B6a/bZqafl1tMUNSgYWvroSEmoB8BPxfIKeluitAxw1nTUh+F7ooDhbCSV
CGUnjpzb2NbKgYCFWmVDmFsd8bVJGzZKNQD9o4kHjtIz2mVpJ/xpBM57hAVgYCr5ueX6c8rZD1cR
auAKmFAaRhK6Jn+mIwMffmKvvF/zkP6c/c01Ici+gEENJBX0ez4G2bHuSENqq4+dYghKB7dx8FYY
yrgq+nkNjHdqGy4/UMy3dmaPLk2M4ztwTcgTpiqwZ+rKFrwS8yFZP0u9g0QGgaRFzDcBriRpmk+x
zSCQj0Vn8JWa+bV7DCwhZp44xG/h6rEYYrCIAlxkL2NQYAHPjNNd/8M60Mznh1lwAxWB6l7frd1i
riV4H4ZdHDU5YHhehipq3IdjBOVToNXKzK/QCWEAy3mdT85rxjXmla8JuowBqQEwAq1PFhhNaau5
SGwWk6yxfNVgAXXswzSJjTmp58FVfVtPQmnfUnA801HdmtBCtXv72Df52Rrxc8gnQrfMV83x0Tb5
Rg720TOTsE3Gncwl8RM4TI+Fgud/Lhq+KVNzN85sP/UAEs02nZzQlfcVAZi6hQ0CaXdiLI5dOuxK
l0aSaL7nQZ7MU84ICadKsddOkj+XiMXRhU8AK3F0z6HIuqQ8APpeWFNhsbhRjimj295Q4zZTia8S
Hgk2IYMZwHLgamTX2gl8CL/WvYDliumbFGAV3AW4X4HLsetkZaHsXceDU5/Nqn/XEqJGaOZ9M3pU
1BWZykD13BM1SeykPIaXywbmND8M+81K7vUe32Aus1lWu1eY4lvVoB1hPOCEyD8KZPUy2Xg0u9GM
OzclGZQ2qhp+b14s+72pj1Bnlk+Sk3TLJyswK5BO7HqfG78S7TRO/abPKt+hdDPZ7a3toCrFwHL2
9jzRQzcvohb5hil+SeulV37VRReOyXADWdWhAW6YOPIM2LdfjumTOjVhmZN7WaRHqwSWsEkiVr0W
BGBv82bwcCl65ZO7E00dqAw+PVkt/UR4APhHhGsh/J8DixkHbmkPxWTuCWJHI00YJKNJPTQH+Lxs
Ru21tMWWcvNOJ4Bo1lCGsOuwzUy/z8V+MmBcpba/LI2+cFpDN6Z1Xye7eajr9IGZU0Qbhp5J9d5Y
KFsLGXlqDjjWeABn6KGT4qdWOvC57tRoBB6Jc5grTEWCA4SELYVMUdo/uzYLDBwqTHN2BvEoYGpZ
INzmhtgq1nN1FGWzr+i0Y4X2QLEpYMQTDdV7UrLb3H2RtQ0ToiQQqht0bg6youtGmpfTQO8oCSBl
9egVvReUqfQiCwLDG41ML2aJZIJ3wNEj3h67LvcCoYO4QlLYRgsDLrBud66A14I5yHHi7QHMhQiC
Uv9teXGO+NCyRIBFjgX89MeIP4miriEZ08e91gUqgQ9fZgW8XZMa+FS2WQwzx6aL7N3KK5tM6tTH
bjqeU2OIqg5m3JblKyWsuvgP0bQHr/0vNYeQYS+GXUR36bRGmxljj4w+2Y4Cuxk9/Vn6UA1FEcoh
WFMI/ZQ0LgZcxHUgb8ykZvicU8p8RqVfm6bP6tW0cT6IPwSyxTiLg5rVtjO0vdHH4DmbNj+2soym
/seILyqphWNan6Cy/5wm/E7vk3CEjEwtBfQRrcgADaE1yE529cqFxlp7+0VxDsK+Uza1Wh/LTofn
g/bQWIqvo8lopR40gogScLDf9IxuCRy/OCNRg1oL0ZBXwIyaaujANL/cVPE9U4Zz/HA02GrKo527
wSDMIEv2evI+adNW7Rtfs+8yoAjz/mfndFFVQBWvH8KWYQfyWGkcH50N36rxi67hZ0oTSFqgXO/u
uxaqrRbfl9LZ5NBsVa1Dk/Ft4yibHCeYXT+U9SYtXgd3OuQGX7k/LY5hcN7RgfPg1g5DDvAXl0AX
R2vrzk51eUrbJ17Wgb7qk7M2wqKGZ1u8MTUm5akHWbxov0EsPvr6bvQn87pYf59eYnE5arirN3ll
ypOkv0YjDwnyerU9ql0dFj1M26ZTNe4z55Yoeeh28EtT8kiDmYArnhNoXOe414DhDd7OW5+9V8lv
oh3T8lvf/lLNdqXDdKU08+HMXzwqVdVOgkzMAF2yNs3YPaRlimfZNYQHxmjem1O3MsOf0+hZEh3q
FRAH0ue64mJ3whV2Km2psZgaQXs7AQYM8/pg8uGD4+vfAVdmtzRQbvrt2p11MfNzexe6dCbAtzOO
CkodH8Nsa+Y9MTOTAc0OL73xfWT2yh7/XHVC5EGqDKscCEpY6Gl+HAI6jVVXGMMQk1L4Zn1b5L+n
/FGwH43yNBd/zPRc2m9laoFJJ45uh8pGn8CxqfaNpt+nqnMnxrXq28J56J84b+JAx94CkgI6dh8f
qqgLHUWJdoiR5p8lvBAH+VhBrUAlzAky1iaBYw1RPf6qgfppFAetbxgOJOkjc8R7guyu09ijKp21
iPhpPuYwjVNInbVwwTxeLARTKQqkc+gSuN6z4aG3utbS/owJXYywCLlepxfVSAn6ENuJ+CAvoPDX
3GpBvlP9LFrDj/2pRlzs+38OVHte0lhfsIBbhBbPEIPBtXSIvUneqyQLRly3Cz3ZtLi1A1aQGegT
mscGUh+ezO9AjvGBg7rTxx4cjz7KmPzRqi9pR7eQZdikDYM+O90k+dFL7H3CIWjaGaFXCAiDNTcs
fRuMl68j19WD8+IFFtEAibXSSivpY0ugfGYrUZ47Z9DJwrJPnyhI/l8P97n5P8/PxXiL/CpDDgDk
j4LEB7aGWGk3kOM9qyRB/vHd697QYIDOqQi7tHqyxbBdGf1TcWkeHdsCboT2zJBa7AtlgNmmpdjI
fzRv30NxogalRfda4GThdiu1J5HwAOHxMccd4+ux50xnuVIQd8GNBwTWxGH3cUuOLR8yGLj2sZDy
1rV5UNHmZsxEoFsrd/hrUwq1NzAPZnDLJ0606qHvPgjklgq00Lm2TVDlnyx+blm6Yfrr16/157k/
vJeHZT+Tr3VEGjAcFxPqwEOyhSXp+C31MtTZevpNB3UetNAb1dQeu9KdfDG5rp+jJF6UzY3R5TAH
SvTHXoIoWnLUvdLuqBjt1nCLECqKz5ymMTHlvkvtNbjPIv54KhiRqCxC2c+E6d8nEaVWdIbZAah1
jyssKouijahZPrWDvLdciltvy+AsZdwWivo4Ktpzh8qhtIfkW4kKmMFXYf+L5fgna4A3CUQVTUib
4t/HNSELUOoB3FJOTV8GxOMAQZob6KwFlLehXjdIv5qIt2noWWLlnrPEwfyTscyXfqRc0CdZioY0
ZW5bdpZNpzp9kR7YL5b10tZ9UMpmq42/xpSEzaCGnhz9vtbOkI+OALgPYWvNxsHX+KtH6W1DoVma
DLHVADDz9cJaTtWftPDi+RY3BwkYzJjXiTyZyXnKNb+ovZURlnD5fz+BgTMQCgI4vBdL1xx7Y9Lg
7HuCdvAdd96hex8yY+NAAs0VTyTJQls+N/1Zbb+N4xAkIOGZYvC5sW/sKBFvk6sGrKYr23dxNfz0
VPOHubgaGqBbVHmHVLLts41ZP9uld5dAH5YS1ETpi4PiM/XW1MXWBl1kMW2ZydwrPCThBWznNVRc
vBGNXNS90PWRYtP0eVCxcWURLk/rT++6mGQFWOTBszDsEMkogym8k/roLMMyR4v6LWoIX6+pZUfr
03iL/COBthKFSb080VDbZEEZ2opvhyKYBW7p7yTSV3Lt64v47wpbZCPcFIpWM0eebJPsy/w9Fyz8
+pXmv3ARfj+90eJEgxSi0yM4y5MhrJ1a2mHlQbueBwD3BaqNAskq5WXeFV+MuLyvgWJSGoRh14hh
9NOcBKV3siHuksN5yMwJVIprP3eybzBNCxyA5pENhOq4unTWHmMRO+nkpoAEIz7gdhVBIjYyHB/s
BDTAer+/K1GBXwsX16I1jGX+Ey6W3ATaAXFbMyyepNJRtdND6g2+1Zm3E8wcwXn0VLlLEaVUd1UP
V1/55otIBbdvXKE0DD3jioxdtrFHyDPPq1b1nfuKrVzYVhaVvQhBKMkhZI4aogF5bgGM1SwoIpSe
3xlZYEDkTEnfv17F8z7/ak0two+mMmd0BgOr2Mw3pFAOiYE7cs5CZSArffO1mGMvYo7LtLzFlUue
LFBZkhyEQRSzCQ5/HSXUmZ2fhSyBFklyM4nsZ5n2Kx932etYbtlPl6AUFyt1wmRKcwN4wqzWNVMw
kmGLenFsRCQEzHztpmIussJ/Rv1bZrEWgaLrzKIShZTINdgbqQoamE5xbJM+dC37p9pPvt1loEdK
NcjB4CPQv9F08sAg1uZDWPgnLiDHss0Cs8/DBKeBNUCzhmXmhmpD6HAn0lWGDkcdUOWd019qTyOG
enxhg/qnKJGndH5VDxBb+T2ye9siPuFviXVySvuUQtgjcwEwQLkV1YmbqX0n0y+v4FFd2L4AFfLr
1bbEVi2/hb3YTqwrJ8sQKpYbdFeQime6vPUA8JxSZ1s0aQCW551wIAc5rKmgXj0Q/s7CcmclULFP
HNeWpylBPVSc4fy7Eqau7t2LERZbibY80QyOchop37NSbAwzC9wsDRXc9E1cN7qWRl9/zqub92LE
xYaqKsDzixbRIqffjeZ7j8KkMxp+K9fOuqtJysVAi9NbMwAb5w2mrdJEkOdjxBEl3ImFomSx2o9g
xBF4cCVry+Vq9L0Yd3GK2yXJHHXA1hkiA1lDfZLjDLeAV3C/NZvQDb7+nvMMfQqGF8MtdqpnTi1a
cphBVTwk+rHj7123/XqI618SWF/wwWeazWKRdNC1KFQDb5SIn2P+pPA8VBzQCk0cKI4X1OVR78aV
17q+9P+OuVgmxqTkyLY54m4JX4yBbsZiLcgtEUT/buy/YyxWiDvoAyBLGAMJ824snnvMlJtEWv5D
9c40+SHsHeETFGAaHwDLzSRjUtzVBD19nUFyagoH91SoYlskCgq2lt86EG9oONTgVpL863P890EX
S6pN4d9VZgIfQ3u1Iak0OHceLF6+nuVrocCYq67o7OqQHVqEucHs9TKzB6RITIvAGI3Ge1L8lJhs
RPcgt1dO1j/+0h8WLqzpgBmY79iosny6UjqprvMMjbWTV+b3pUa577n5znJqHlA1uZdqMuxS4Z1c
tbwv3RJiTtnBKjKowzlQvh3Udtc7YOXX9GfOCE6KzLeIDdUpFM2mvtlRbp1Bb9oWtf1ssRISQDXp
drbW9hshzHDoVaiuJbiesQMu1jeSjDipmPU6JO2TM2ZyQ0YwtghDdkz7aU0Vc9Ze/LhtsZlQcoF4
ILzTgFtarL1uSFGEJqQ5O/kQFBl8TYfm6HnKCwUIzRlLaNQOhu7LHEgCxqokytTBw8KD9DEYpyqx
jqnGIJUBTVuX94G09l5/o056oCpQG1PKUIWWdV+qe7ez/Z6rm67Ko6ZCD5c1s4v9jidPilvtCEgj
UOoKHK3ZqM30VEA4blbaAH1YszrIigBC1SbfEoc9TTpQHlNxZAqL3baCNTkMdA1y0HJIryhTAPBS
CD+sqE9EgEwfKTakvDz5u261fVPoAc/oTYLWmRDPXq1te8a/E0sLiA1cng0ZYPBWhppsIU2YBYoH
D2oJ5AN+ONnQBsynQDOrm1HPUPurIgAqjklb7Is8PXU1wT3QAm7eHexNb3d01n6HL5fh9pELhbWv
98k8Mx/WLdpOOkQwwQOAnZS7hPWmzEmzKfGMGFW729QD43nSt+COAmVwzgq5ovhjfDovPw63xPim
g6eoTVmasZdMcV5PFnQbEZD6AWLbmcv3KBe9pFkFtT84o8DQCiTILSf6IdMgfqmWO6eeDnyYdvDR
PXia64uC/KygxEi7sQUyjj9w272TmpqhpSQBuv2BiuTOqQZ0Pi3bZx5FnlPj2xtnqtIGV2CRRaMC
bG6joc6y8mnnGPP324LfBZaVBYMiCIyim/4ZYUK1QqfQPYsrlC9GYG8TQB3K8gEq8Pse5W4TiLhy
dKMRQJJaeSLt2TMgy61WQP4U5Te7yYeDJxPoOU+AQ4tUYciZ9WGjy8QEdgxoYjJryuPTUfONTYmv
9jDtoRDig0GiKrjv1D8c7uK1Hb9rbKBD0fnt7FBr32cRwqJzweGEbW57S9P2AXjRLcIbLjloi+dm
5HptUFIoWrqwup3yo5HkN6TVEYogMKlT+xsZ2Dc+tU/6kJ34iGqC6GS/Q7X1z9xtEuD8cgfSEJ0F
WUlsXwqvHxU+lPJVltajQ9kDpANDHFlojMuVA/fjsv7z6WFzCAGQPyheFL0xNReFpGSoO5oWSgtK
CjnU0g00em+BHlo1P5Wi33490Z8yinlRW3AoxTiIc8taGlAiVlpnCmSsnClMR7kl/W/DTCLp0TvL
OZj0hz4qKwfOp0N0MeaccVy8IDO6SVZZZsZyKPwWOyelP1LKV7Qr/lBL/i5hCA4shlkkS24qqQsV
dSOmQx5q5K1uf4oke2zByeRuH2vgw/pWRuugSRO/htyM3Tk3SEUfpIqonGjv46jueO8EQvDvtTDQ
6u3ls0a1O0g/IciLDYQjd6ZiBMx1oM7x4raOjx8FOZUhhZBnY+PXJv0o2fSjyM8dsUIlsQFoOljm
bwPwhjwvNgmwoboKeghKH6SBVqnu9zb3xykDfQ1ikRxXNvo6ZuYh13/0wCOAYBcRqKpBgDK09HSf
izghcTUrh5AhAoji1ixjjpp+Z5yz7mgpEOjvjTAby5U05XMddvGBF5mhVic2URNiQmsi3SlALcHN
jIN8fZvoMH5UXoCPugEIxwrJcIbmjD1LNa2Bz9fW0uL0JjlJunJ+Bsd4K5rhW48MpCzc+693ydXQ
f7FLFmmf2oKDl0+pGRNVDev06KjJHs23PfpS/8+9sdj8isvbqQVAOdZ1kJM8uZdKekjqYmWYJV50
uTmW1cCaGVoO4VcQHdIJglrq6NsFe1Dc8cAhLOM6keiPPbGBwukOucf2FaBkaVFAqdzRthVflXad
y35fbNYluVid4AqkQhcoVjojEMqPEYr5hLKAS/VOJvYGwTrwUvyX1QY4OM9fz+/KKlqWCHmRjZ6s
EZFMS96J/CbXqw3a6/9VYP9PQIIRF5JtJPfLViInCnFVjnwFxeywd21fz/uAGmKfsmFjuw9fv9NS
Y/nfKf473Hw9vgizTuUqEOZ2jLhtYWdIWaSwre3pN6hiRW7dR72JpjYtcJ8z4ICQAuDIA5PYoW3g
JOhUwL1eal1uas3bQf8vYnaoaCJS22rlTnV9c/19zjkVuXhOhWdGD0SnEdeIYwXiZlFin5mBlZD9
15/kcw3xT8T6O9Ti5OmSRBnGCqteDhC6ggOjklm7wrChtgldO4X7RQH17DzfJjbUfJVx63RetPIM
11f632dYHEu0FOpgjqYRO/UJjsZ+0d0Y6Xtfe0fNAipVeTPByBYp37OuXTns1770ImCnXWNUXoKh
ZxLC5B0cpDZ5WkLHfa0vtYTX/LP4PGSQuouG7SckSzNNvWkDtgrFCSS0fZtsYaP0KJwWt6mWPfCW
vzZgN7ACwki6ddLlNG1o1h47m+6L1Hsokxqnc1vcG854sni+theXfBU8oAdtffhwWqiMgBK4ODg6
aNc0jq33p6mUtxAK6UI62MDO1tkWPj5AdMNNo7KdR7NTtk3tHhxVPWQZ945UqeFda/V32qDtK24+
AjyFXmsFlkHiKbe8HY6qhGtL55wEPlCEPFTziTK8GwMJha1AzDbfQxQSiTLKYAAThmrp3TCHulE3
DiMghNDeT1F0CcaMHhqjfeNeDjVIsFJWVuL8in9j7n8SzdnC0polVNzFxhtauFPZQ9rFHKrMQrw3
ttx5bfYox2xHoWxqClRQIOtfaW7hd3p625pguvCTnY5+kdBdOv7KpzV1uM8JqYeaByYEFFacP8Zi
XnhN9NIweBurlfMoOmcju+YAqkftW1CTqWQVKgVSmtEcVzbHlYENFU54KK4ZIIn+wWZdhKHKtBtR
awaNp8raZhrQmsJ4Y3IIAYgHkeetqiHbX9KVLPVKSPI+DLtILbBGC2B7RRIjsQRhati6IOhkjQw8
u4RCsoMLuHnDIEMJzfsNr8d77q0JCfx5tb8LYT6YwA+Dd5QGtxPPc5fwmqErYP+lVk2sMacPa6/d
4jYUTu7IfB3WX2GJsAk9+NLxVYsd8mHc9aJ4gZb3Yw8lNFDJbcDZvb6MlJKcCqgwri3Ujyv1nwe0
gNQysFZVeLIsFoVupkUO29UWYpTdtkvAJFLIQUzWc6XaJII6PQ1sPv3WHOCGOxjbbiDKeB6pfINK
2I2jiPukGT0E+xbyBTjldCtBMQMa8sDR0wqpK0hV+Cr1wUH11hr/j7Tz2q1bSdbwExFgDrckV5SW
wlKw5RtCcmDOmU9/PnrPYLQoQZzBudjwhgyryWZ3dXXVH6w9ZYdyUwzabR+jRtdLm9qEH1JqMbzx
7CEQre/xOF1po+pKJRCy73Csnb4ZwPCqbjE90lW89fPhQTeTJyEK2e2prfvfpgq87gRjxLBuhfpg
IiuAcZHdj/x+o7NnjiQ1sLqhHVpOO5S5KSlEx1bSHH0CyAvYYQjf+pwmz6Q4ESckucOm64V9BLoh
L8SbZFQ3Fpw75Gmv43wY7FKsj51RgUOGNtBrGy+cnrsA/L0v3qsIbspZtrHGYG8imeGIMjjvqnpN
PJRkVGZJl49Smm9kI7PHsPupxAKmAiNS+cJe03NCBdhsD5OJrWK2x6aZrkPlLhr8myiNnvUYbZgh
dYYJ3EM44tSTIK8QNje5H50yE4+A/gXH3JtSQoUyhroxRCJGOF5/LMQWAUpYB0VbbBPRczAz244I
OOfeYRBf8Cu2B57M0+8C5XedhNtiHLcBoLxMyqhRc8cK0lMr0dnOaxAJTXxXdlPtVkn5NFbQ/uuM
q0qQ/J6QfuDPAlP3Sn5WZ1McyltC5u3LcjgxW3uv7nZVFk6ulB0RWD4Nibwz62BHz5NKwmtQ9idF
8e8SYzY20f0bffRrV4wkfWt6SW0n3Ec2rYikVFeZPSj9CqpZUj4LahC5egzxTjfXqEFzAvOfnUxI
5yBDoRjFWAOXtA+l46JChaeurOw8IdZsq96xq5t+pTa0QGP8exCODEvHPo9QeZmwwXEchKFkEDEx
txwu82zf5darVUt7IbSgu1TfLWRbC/NcGYcqQF8g/C+CwmevShsEPRJFgfy+iAndGFVeGZvZWT1N
330Izs/FlpKk54SlnXyr3WFjhrDF2WSs57WOxeL+9K85eDf6ImwP4lBjC8DoDcS3/AyvlXLQPsYO
DzKvcSzvog3Diiu4FPMSy/B3WLjKEAlRN9M/ljwh3mpDOKj5uWkVxIWChyZFvsf4JSm/9e45CB6D
OLcHeJox1JdAq9y8gVChKbafpm40e/eEg4NyOl59FHycoKGyHRbNYxEZ6a7XferMdS67kXTsjabf
xX0s7q0okQ6CEVEkE0sQwDCjJPMQ1ugwdYn0o4TUbMu+PG0UpXaQ9xfY8QOe1JrUFJtUgI0bbycI
EA38BI3GsDBS9Wne1PaUJHO5TuA+2ZywVbHLPgScQUfHfwKHexNXAYVGs6/ApbSoBZXIAJujkDqa
FLxSVT1FM3xtKnlgpWS9oXjnGtV0wKEC6TFMUoIQXGAk9U1tAxxo9l4jBs7s3m37IgYiQhhvNNAv
cFy/f31iLe5e/3ynGZqGKo9MNvHhwNKUaQavsTwQ1PZ83EGYZ1HFQYS+utgYD56esW3EwibcoWpu
HptQuAllbe+3mZNM6bbWpqOkR/ejIL52defZPugudt0mCaI/Xz/tJ8k6lKl3x+tyMZetLlohxyve
fKY7fZcdotdWpQ0D7RkmJzWPI1CS6Ul9y06r3o6XMeufw10XdRkHLBIQcQn214ym9hDsLM8FTE44
BjvOuo2Ow5sLiGBDUuGqe2PlJviR+DHTJ/8zqDVvtHfZnjBVbW1mQXlOroM7mGzX8Vlyi4fxRD0Y
PFJ8wO7gJbn1XG8L1HfLU/SO121pxFsrpZgPlzKIDth9qHPyBZt1WYFNuqyb8GgqzxJZSGFFdhGM
jja1G79cE6X6kOIuhlpcf5FACEX6SCUge3+vIAvRbNTtOntjgVH9Jziy8lXal1hdQRm4nFyjka0W
sbP8bBi/6AjYfWEd6mLaVEp7DTjVqbzxLVWnXSvHP0zI6kmrvHikI9rgPXrJH4qXtmA+Ffl1x5Vc
z9Ycw7R5PS9PyffPt1jvCDv3mWqS78qJcZM2wZ3WAIALu0GyIfdBbwAs2pioRI7VNuoQPa0UWgqC
03t0JyF/4WsmqdOTp+kHNYrduYaceCelBP6IKWJmskh0A91vwdEpy9JFo55A8qRVBvY6GE7mjSsj
ppXrT0WvOUnx3PqunFxP/X1p3GfNm2DEhj1ULTdEE/M19ez10g2VI7v370p6PVJxllv/BCD+WDbP
RRg5eGbFVQ4K1jsJonWM4rW74uUq/dcnhe8lI76HheCSX65ZfRLCxGXKaD2mDo6I6FaleNfrtt+5
/ixksZk2XgYK6Ri0q2XeT3OOmW/27/EXpYvUkMEsWYw/wwbbGy7beL9sYFsj3+YYXD/cNdDp2hsv
FjEuJd1QhW1+1sJ0r1ei66vPw1yV0VeKy5fFx39PLYbHuDJSGfybarwLRTVo7tRKO3ZL9n3Ahzt5
xDbs6wj/6YKfPZX/NcRi9jq58c3c410KbK1SGnJF+oTld1BHSK40m7xeE/X5G7U+bDGqK5D00X/6
ILkkShKksnm99B3+Vy/A8n63lSML1m3SgYnGvkkqMVcjk0Y8Bjw68LnxlCLSN/h40LwGJHEdjrR+
ugs90UbRwvHJp/RUsfvB2GRwK81sPJaiD4i0A+buP6eIjhhdEZN7APqPNUep+kPdNa1tyCms7ltB
eDTwNxzweZ1UZO+tU2El+6nSd8AKWENv8QAw1gr0K1+Q2mvRq3Z4OmKE1iqqI03Wr//xm9BhRQyG
0qlO6/oDp0UvlBTnxxRnhUmwvfGRm+hR62QbbeldkGZ7qqHPX4+4IPGw0i6H/Iuve7fS+jGWWAcM
OW8i+bnddfuZRIy//H6NwfcxA5rH4q3m9HxmKizKnFXQdGIn0EAuc/WNNmu9MZB5M6e9NXYHQe8L
W4gf49TaK2Q5bgC6IaOxlTZFshFLik5NHrrSGF5VhbQTpfIEnBB50Zjc3sR+GkmHfIVkskgJ/pkd
6j9QATmIZweuy1OLmv0QauGQnFk0thZHjqzmO1F/kaJ2Q5UjaSK7jo6J8FTKhd3LR3zKN3A9wsa7
8Q2kRUDgayZu4jhha/ltWKJmU4NrFjWXUiOF1rZdSWI+BA6m+P0DL44xbfQ8SUz65GyB6wyF34qO
wJP3srJoLlF0/54Wy2DLiojhiIsPidac4mvDxLRsatR79tPefKzdyZk22UZcXTeXyeC/RuOKo+nw
oMidFzVJwUitdoRWc9Yi08mhFaTq68oLrQ2xyIL6PCt9i1oMWZCyNf3bQHADN3bSa26Mnt3i8kK9
dlXPclFk+/hmi3kUY1mAGVXyZjbVXFz6ClpuCJDu09/GBtc/lxKnIV8N1ITJAXdrjH7lk+9IOKYo
gE+ThADVYnmrUaD2hVnE51Aer4b2ez9QHTESbCZn50Q47/bQ1v4OVxaHPgE2FDC8JLLeOH1RPfjd
rZ+9iPo3tFVdLBVb2yzrXa2oc+XsrgosB/ocGJAKE0NJDI+hHLuTGCq2hP1q6sU70/zVtSrQDnkl
NZHnJXFx1GgAgEidRQ09GJxyFuWIzJo5g2Mbn83pNCoRJKzutpugzEvSa6d2v/TJKDBcSo9d9JJV
A6o/fZG5ltpB7G4dMW3xcMJ1rC8ktxGMxNVStdmIJqQiMSt2amnE9hgHK7H4s/j4l5OA4DxFV/SU
L6ON2mtRieTS3231rO7aY7Br3OKQYjaHj+e57O0J1bZhk7vNU7T5r3Tb5i++mLiLR1hsBDUSwtSL
QAv0+vdUw7E0H+9zL3AwfL1XQ5phZgEg7ttY4tM2QrhRcUf3B5TUQZdJzcMU9ruW8lknYMPZoiID
tA841kErun2utK95qR6qVHdxWFVBNny9iz9kZyg5Khj9UJjGUxBi4OX0GaFcim2qJ+e4xHayfYkM
2Y1HxLvSYvP1SB9vMwwF55CtAwEapNli41o9KmWTp6dn8oA7GhC2zs5pxP4k9dYmsK70XKE1Hrp9
+yJNt216EFCGSfsAOoDsCtG46cz6bjLvxs6389h8+vrxPlaiFo+3yO3iid8rJGZ6BqfTaQdz+Fkm
h9ZA3qi88mW0AaCFI3+JMTNpRn4bhTeK8EBrc+UxPgkv8+cQaanhosBsXX6QTgqs1PTV9FxY6BCN
hgXSsMKq0YeOGN0UCI6lerUpDG4v2v3ITcsf1sSfP1sTNNsUC1FkOLRLdLSgGdok53yoSbzjf50e
a/W+w7Ox+5/vBsz5+5EWc24h9a02oZWS3FzRUbI7zdg0ICSUfiVx/2SLggX7T4tusUVrWKCTOlAc
UNTzUM/ep5Etc/nqRsOGkb9W2V0bbrHUmzweDHkuxai78pXT3vgeVw5GshssKO+s+4Eq6+PwVP76
L3RzP4ni1l+oIYhOSQbRebl+lNYb4sRSi7+5KYBumzzjoNrjlrKBU+xWm58frkQa2QwFdqqpIs6k
Sw5vMBhotcig7HSjO3qF8pLNkoLJNlY4IIYIToIKTla+a73QVgA6plZ+1OUG9wTZlgJKnGqafqMq
vSUn3a7spcs6zd9UgZa0SoHdRGHFMBdzkYleL05NXpByWT8BkX7H2sJpTPokLugLXF/QqOTChF1m
taOYua6PMC+rxclw8QCLzBJBVAUBDh5AHlqnF32nk9a20NoQ8xy8u4s0hYaAv5IU5yQXAfXTX6yn
lTNiZYhljU9szXDqjIy3AMNqQgsO+nFliM+iL6Fm5mLrKn2IpYyIUXhGnrXmXJcIHgeWbe0oDQJ4
f5WmHRTIrvztGmT9k5uKZOKFQAMOwCbYisX60NLIHwXo9+dQK46h8dijTCncqfKedqadof+n6+Vm
yqo9+khuEjci+OOnqc4forS+alX/hOKSo05HwL8bRQhcIc+/qZ5M1RzIuyXrz2G2clVZtLnnJT0/
MqmOOvs5qsu8Po5zzW9yAtkQeM4koRYhDj+C7lfbwuLosx9JK9oqlLVWVGyvj5G2DPYru+pjcOMR
OBUMXIhVDPsWJ1QcQonMA2Yt9zqy79QtVYx943qwfdqjCrJ4lvkil6jZkcY6mQ5uJcink8wFTlOK
PU3VXd0rT6oR/u+LCDEBMlddlrnzmNZiL3Dbz1EF5sloBm+orikuJry/rdfOdBTHvALL7MT4cK4U
nhfyPv98k/8Ma4mLGrhR52rpRYTAKH3p8+hXDHRelTGN8B/n3SLIFOPrAoEDsSMENjthOobZ7wjd
rao+BNihf/2B5sPlMui8nwWWyWVEGOUh1uOKWYgnWMnCY6S8pEK9MsiCQ/jxpec85l3cyXLFNHrB
KxAyCe2k4/5uwAfLHgc6d2EaXMkV9f+y30ZCslJg+BiOLt9vkfFrQx9U9Qy3qes3T/qhy/97Tnw5
wPwA714tLsEbJB6vphfNXkWaKrVCW5BlNx9Xls7aqyzyhGjoLEHOWDnCWJ6yJLnpVMX5ejWsfqhF
jiUIQjMVPWOMQ77zJPw89YKLWOGK2s8xuWosAAHtrvHztR7ryjJcBFdqkHozCRanhlfaJkXLKhNw
Ik1AbII8GF4mv1jb//Oa+7DyYSDNVh4zFGexMpoMyyD8V4qzZp0qFf3fpEZ79MEDNcGD0DwvnVKX
nnPhHp35R7WZVq7Qn5xirBzKtNxvyODF5dZTBGnqgYDSDbNs3XBZNiqo+L/0ZjPABANmxbSpf6Xb
NePxBan6X9vx3ciL7ai38ahHGSO30rFKnfJYOh4NFTuLDsGfuSpS0qCq1+50qy+8mHEZcZws7Vhc
gZY9Zu0NempUHI9xIDx2guoqib9Vguk4yr4tl50td60zpIgupv4+QuZyZal/GvneTcJi4wZ9mRp+
P0eGjQnjKtnOaQQ4l8CddXQbqGOEKvqgrIWVkef3/LDyUPaasV98/mVRqJJyFTsKQkZBl+55onnl
BttwNrsX9xAR0Nr/3wD7//rg70ZcpJZm1PpSozLzavVT709WVtvmmoPgJ7U21vO7QRYHaswNI44q
NhSGwoNpbqvhSvPIZP1jGz/leeD2Yej0Y++Wk7Sz9HjHrecmoNwRhuJLr05Xrbh22v7FkH8x1X8B
qe+ic9s2qFoqxJVUoHMG8kEa7+Jc/Ga1imMMhBhUBYQMihGGRWazn/CMF+LpSYvC48zl80NQNHF/
K0w+8lPKJvFFmGTmwYJ4H0u3qFPZfvatBqSqvyKORLM6rJD7gTgWs4R65OOqkDEi15e/D7RerGFX
5MIhQ6xJLw9Q25zSN7YwzOw8eNEMLhv6PiIp08d4JygvYagAbfLQ6kCt2ywZYGyfPelGq18DEUfm
2XGqtfVenqsjBwoETysr9dM98p9Puiz4pFUCU6ll3UT4a0qu6OgmIvrIXJZP1sY4iRN0Baey5Stz
bXd+Gp3fjbwIUUjFVZXS8OGig1C5iusfQ2fcwvr9x4xibYMsaDUfdoi6iE3xFMai5zEedQUc2YVj
VJ06CHj4e+KL7IAdc9EQsXasJbsrnxUndcOHVYDTx2LKxRb6q8L9brlCjoqVcY6Q8o/eGVwK1hHM
XWSXbf+6w28V7WubIjYFQnutVD3vzq92yiK7AKMeByh8s3sxN/Yl67ou/yTj5NRhvsU32jYRavEF
7e3/ucIWCQdd/M5Uw79vDAxl3NRnZW+ldnI1H0Pdn+KGeUZTY+XwXwixffzci3xDbCxPCww+d0DX
Pu6jQ4oLijbk26b9YRkPMrBIuabt4mcHxU9OEjXpwfgzDIVb9N613oB5E17DXrsZi8EVeWDNO6/M
zMopoS5jNkqaYoFdOCrvrbYV0YLe5M6sv9Ti0/yMYNF+bVY+9vu5L76L4Etub5P0SOzmzIqv1hv6
CCfB6MBv3sXx0ygkzgSaxAvEXZeE9iD8ScJkzz1/5bU/uzC+e4Yl4Xe0+iqOG157HJFzUwX0ZW5E
aRYaPLUywu5QwKGnu6LxMAa/U07QLvXdIT1Oza0vBAgrraGW/h7Hy51hARFA4toCKbRkSfmDF1a+
whNJw1UIeajzB0fofVhR5VXTbo2g3Qrit2C0riIoinlogN/Od/JwG1bifRJmj9MEVFsKvLtE6Jyu
U50B+M+ADWk4Ir8O7AZDDfjvRy1Hv+wwlAAscjQm9Jsm8374CuBCcVQftWgybKus7xotX5n0z8L8
+zeUiQ3vws6gi3ESz2GnbfRdSKfBisWHWN99/Wk/6b4wh+8mchFjqVDQfJnznuTgVbb4B9594ASS
nZ+BHMLF3wTIa49ban/EeSp+0LnTO3P/X9Q9F3YG/+x/BCSBSQHOED9oqzZWPkXaRGUkLsxtWtCV
GuOfuokKS9l5v6dCuQ3NEFpuvA0L3TZTcsNa23aR8qcSva1Z/qhqYdvIMKZ9dduhdQduBVDMM86o
rij80U1+oh0FVNrjunECcI+Tus9h3kLBtacQmceAQ3S6F1RWC36aiRb/rAao6sBdymErm9ObmRsg
/gN+c2uPuYC6iXnfGSGclHYfppZTo31e5y6yvU43pXcBN9tCAUqevGlq7/oxKqHqdSHLttJ4d57l
bcVI/ZVb6m08J9hll24TNd6qdboVyTCkpL8TI/FUd+VuGn4I8CDk8UlGeXfM91JcOJX6LZFegvxN
jBr0/0D/pH62q9SOA7n9TYPgWi4iNChGCrj9oYgsW8msTRwj//8kWtKWMq4b+NFVrcTo0Mh0CaZE
+zUAirUi7yodayyZ05MmgVVVfB+vuBGnkl7UDjkQfwW9cqcux3urjV5L0nU/llgh12l422e1wFcA
9F4VtwJTafKHWtuZnxxE4J05sTINbEEY7DyCylBs2qJ+bYXmLhikp07LKFKa2xwUSisbAGKPsQL+
0r+PEGsbReOAN3XvdGLzu/J/reyHT7edghqyNvdRwcZdbju/0eKhDuP5BqJPe2mr3PamM75K+LyA
BJU3IU1J7YeENxfqSo+ehcLB5ubpyMus4q5oR388/1GEAQ4KJUzFtG1xIjZKoTdVkyOEWkpvg2Yd
hTR6pLEX2FYtZPtGi+ymSSUnkdCk4NS7l3svAKtTgPjuMKAdgNl5oQfDMVSOSj9CGE3vCyG325Ii
X1nF+6Hyil2XJ+1RI6A+CdjB4uln0J7SVUB2+XMdFfjaGsJ9ECYvdRpvpTascESwXum0xbu+R3o/
z9x0vOHkPZdit/VMaq0wxTd5Xz9PVfnUWVW2F1oECLLMFZSk3vm1oGyo6s5hVrzJIkRFtOq28Bsn
ydQ/kcfaM0PkpVKCTwvdlWyjyLp9WCi0EQ2Srbi/M/HB6rreFYZTMRiYGkfyPslKDIWCh1TyWFyd
wD7tn6TQOuljeIYiLtmzCUQ9jIdKrH9J4aBt5C6aIHJoop0p+nNSBZFjKrgKwef62Q93TZP9UqV8
76vl76yUEPnOsn1QqJ5jWkn8CFk2dzM6+9uqnF7lsbsrNQOTtqZ9A8OHE32rdBs/7qedX3IsCvQ6
7D7JUkRS+qOkAtZX224neuYvHdKv3agICxX1Y04jVbeQd5wgliAJhVagZhs0WYUiDDdfr/gF5vlv
2KX1rsKWEHX6u38TkPcHjdpg+h3hIoPrnE4ctOXX0plA8LOKbq2d5qTb4hkd59t1w7S/amGLY/xi
7MV9f6woMbHS2rNukk3Au05b/UfvNzcBagUx9kSVlu6sshW2yJf/jPtxM4m3XVPfeXL8JmbxoczB
ubUSVhvQieQpYIZe+0ba9DLy7Ok5UqpDl8EPyE7pNNjGWO4FSpoFtON6Ek5SEO9kkPBVA6vMiPct
lKJhGg7Yt/3Svemuk723KJZecxlHm7xH/sIqt7KgbkavPemD8c1L++tSa/XZUvs2ouued7UDiJv/
PHpFtXkHpvtlSIcX0Q8fRbX91aPgH4njnWk2Bh4GCGqGa4izz1oMF7O6uDaUeZgP8sAXza7zm2zr
HX4OTnIGS+Osf8LP8lOkvuZgifyMiRX5ZcAUULppUwlpfOyDNroTHtEQ8Z+yq3ErgYoyz0i6fL1g
P7kUXQy4SIyCQY8lqBntOa3PcfUri9A9Thr1avQwlk42of5W+Csdk0+QNdLFmIssieO1lFtdm/dI
bv+A+7HzHMWetnRG73D6IgfdURwcv6vfp01370Ebd1v769f+9Ku+n+jFXmn9PjG8imdQd9kjAMHd
XJ3qr2cFzf9itE/OwYs3XqwhyFtpmXWM1lBhgAbhWJIjbFSbTMDJ+bSQau7Tb1+/4tqXXdw7+yQe
/CFQMHaQBLsSj954MGIN5g7mb9MPvY5wGYmdr8f8fFohbxrgWVjG2uKMtaIqi/FqYrP032q0MtXw
R4XVk465ii8HD8oo2rBvHLHs98p0E5RrrAdzXq/LGIgTmiEhzIoV7xKsUQ41bLnMas9tEdyJWCvk
SUEy4eUg/pv8vuu09NUv8D7wmuiVc92Wh+S212ix5hw1pow2RIobPdSgnONMV68NMbzGxfPYj+lr
L1g9Qv3xbxpKe6nhFEGT2NMiZ5KRSVHSbcexk4nf29LahvqDhaBXFPdugKRKqOy8Jtzn+XMPHZow
fcxM8Snt00OgZNskPWSqvi0tOnU6zGiNTMgUd3IKOBnp5b05YoImKm6q89sovBW5stdkGRknighm
vx2QQDIB09Wa/INLgeTkOa3vpJ5sKf8tj8peznZ5/NzSx20R8TcMMGHDL3McvvuCf61ZpBwahj/w
Q+2iRBJj4CfQvTY4d6+g0uc7/eX3AV6FT8JMXqI0bS4CnGKFbeKpJGEjQFyhTp44u6/iokNk8Fkc
i5OnKSsR7uPeU0wdmq2EMP3853JJxj0FvqStZgdJPY+3uf9meMJKuWVtkEUpA11nUeuypjr3ZWN3
gAGzoie7kdf218dNffkyi4RarvK0mwzG8Z+za9Ri8eO7o1hZ3M6enxM6HHax6TbyFg4tfnHjfi2o
zGHx8vMRunU4OCCZYXYvy6VtojWeAGsXWzgushpDJKs9/c/y9PdjLI6kKM4ADkSMoe7MY3lERgbm
1OTkd81urfLx+Xn77n0WR1Hbt9mY4G5HERZLGHO0qVXvjc18I5FdzYk2lrsmU7U65uLosXoPvq3P
mPlotxuyrFmuWj/ECD65JZQCNzoKj1/H5Y/L8/KzzX//LivFbMKP2zLoWJ411xVupMlMsGl3Xw/z
afbLDQvGFx47bLXFXiszbSqMAj8/I8fP0yKL9GvvAAthnHxHoOQYkvKZ8rMR3tXSXaAPdC2SjYHv
ZxrJB9l80SBRd8pa0/fjqiXmUQkxFUAiYOwWuybWLE0MfUCxIjfztuloKvgr5fyVIZagIKNsKlka
xQRQ0J5oA2V/3X10Bk5cbr6L11hiy7y8Snuo9gmIUcgugZj/aNEUc8O8hj2fBOjStWN2LKwwvU3i
uLqXZK3A0w0ItuhX8KczDwIkmimbaQB3hZIzRZIqeAyLMgOrkj0YTfraUMTwFToAoddsJG/MEL8z
UWq8zTMMmlL5sdLkq2no92F+m2ribekLzyM+Pts8+Bn7+VMlPoliLG65H93kVnafGyKlPyO9GWUD
cI76piaGS3nIjUrfbbr4PGnGNuzePKBvvlWdpvCs5rRnh5M8PCh1e21Ggw1A2ykt6LgDXQr6Bakl
2tHwWMQzqBgMc2JsJhwqi2ZXExPH5puaIu0XmK4mto4E8hzpAEdta7vJ6p2nJE8pwTGJYqen96/X
ww8xU1zTzLZ1JN30hXkKEJ2U9duAwpQ4nuQ05+Rtz1E/hkfaRbCZK7wv27GRnEGFhh6J3qkMtFPe
myeSEuJxNr0VWjXaCLoEP8pCro90yKeb1KtkJ04olhqiJjtVh0X9IJW7WbMzq9WtHBWzpieY/bfQ
usvmQms32F3vvXpF70o1hOusui/5WQR6TvNP8vgchD2qB7eZl+ALMu4N4DW4czioI7vidDVirG6O
3/RRp1P3IKDiBthw/icgBPm0CVoNgPJjn/NXts1KhYsCPaqQ7kNDfRLbeB/U1T4SvvdGeCj1ZtN5
13JuAvOqjfNK8JiDw+Xyns82MkcIzpC7lnCFAQfoVJPq6izet5vhGm05/ZQ8mC5cbEdDKsWuqMg9
JKdit9YWWBt5EZH7uMsFJFn+mvE4osQCS2oomfhaI/ob0wdZedOPSSpvChYAYVwcBD7YRPkZZeKq
YLx6028UN3OphW+KvXIcdtnTGhH6Y2TiIomtDBA5suIPhDCDG55hQgo4A5J2/IQDZpXL87GpdzHE
kgCmBXGoFF5BirXJDv1r8yDnzgzubbfew/AcXelX0ZEi7mpLc23cRTIZTnkyhA2vZjxEoCSHQ3E7
u3ggqeJypOSPwVVzGq/WBLk/OcAvX3eRoMRRVjeGWc2fDyfrm/G3B53du1W4oavgMtcqEB8P78vh
FjlKXUoqSFBmt23PAzuXok0SrmG01wZZbAGcf7PJY1Weh+qxDqjPVghtrNlJryzFv/CZd2lIK9SF
EMh8Ly8XKEbfYa+7srM+5o6Xc7W49FIgRR5a/Lsi9KOyj26hVTumLUFFXDOp/oTAMY+FkyFbGVjh
kopo+lrk1TJXGcV7jRIgEU2JsW1hXgWJ+oifAOot4jTXzpCrHiX8FKqr+Twa4g6JW/lbjy5P1vs3
Gf0+2Rff9N6bHIzqy8PKnHx2Z8CSASAYpFmae4ukLMTkLyPXY9ZPgxugo+uKg40IDvysvIWhhm7p
RnYp5+qcyil0HUevubG7Xz/GZwsMhRHq3SRbc1PqMgXV9DLPpDSuz1qARIYYbLPxxyBFKy/72bu+
H2WxNUdgzWXu4ShozWZFfe4ERenUQvKgBufBy7eoVaCFJ68cXZ8uBdi2s9aEzJ32ry/gu4VteKmX
1gM2g3FixzcgQJFI0eFmFvZwsK6mveDgbKk48k/sLcHhnFUTKt7aKfbZ1RqCIwuRwqFq6oskH8Rt
FyeDP7sp+jvwmo4k9nsAuKRbv2Upxpvq/utP+tl2fj/gYrNBNY67sQvq8wCRIZFkZ4rXLIo/DnGZ
8i6+JwV63GcCUl4DZ74A8U64hCt36o/TdjnEIrwGY+vrYiYn56qgbUGRAAGHlP5h1t+iG7aLkjWc
/do7zX//brFIuT+kacBVoeG+2UsPRrGCu/y41S7faLEQjCRpZT9jABhATlr9Hgt5q8W7rz/+x5zp
cpDFxzeDCE29mb/rh+ZGng66v++j4GoUXnxSta/H+vSFNJRNTeT7EIlYRDAd1S+91Li/RbhwhxTJ
6ibc6aP3/xxmUcSRKzTaKE0n52C6K8DFVdnkyMYKXPtjzsK8vXuXOYK9//rBNJSZyiAIMm4NKb1K
uIvV0qsXrxZSVobSF0B8pC0qP1GV5Aze+bagt1alGH0n17X4GLdvvtzStlFtT2BOld6Z6mcx/FEU
tR0Fw13Nre//9RGXB0CUQAU3elZlL9xlmE74femGBMn/3yiLgFE2klk24sx/zdW9F6eovuIyhMDw
18PI4hwWLm8rsgk9GKEyQ5Ut8vnL7xgmGHELoYhySQBBzzccvfrV5Y8UP9FA0KdvqgzhmYsY/ETw
v8NOSl6FGqyteWy1YztyWUMntxL/hJHhdijDoHWGmnwiD3hyPwko1nIIK3RE6UlTnTaNmsJILCV2
EsytTxMCzvSWjbod5r+xUn5VpOAWL2enyqOTrg46UovprdnQ3dWRO+qiHyX6w36PyYIV2V5l2LX0
lgNcleLhMfXRT7Ww/dW66lrov8thYTdR9aznqY+dgPo7o21sINOYzcmM75HZKCyYvIsyO21VMByI
raZ3Ri/ZSCrsivkaqfWjnVv1OQHWMOU5vwdNb5vj6Tqovw0+cDL9WZBfew/FdN1N2G2xBhZQxidD
fwiqn155HoHp6dV3IX6JxQy0xHdTM3Yz4KRgSTf+wzgjJoxsr/c3hfYz9fNHYxAdTR+cLswdBIXB
ocQ6SDsgnY1QbjMl3vn+t07f17SKwym26/xe9L+X4vBdbsVHvaZrijys3GSnRKKiYBxVEHuaHm/x
Zt60qJWm4W8JzT1zvA7CW1/9bcKGANIcZI3TqvlW9vOrOh5uIy+5KQHV1tFPsoXrOJG3U+v/weTk
B3N2nfrjrraoOITCBlTe/5H2Xc1x6+i2v4h1mcOtU/PA2EEdlWy9sGRZBnMASZDgr7+L2lOzW+y+
zZkzL3vGJcsgQAD8wgrA36XrCkgbU4xPCa1jJ0bLAhWr7QBwKhREdHAUmD0ioY/Qnw1ztu9k7VmH
Lp5tNNleSXQ3rmTIvQ9uaBX2UIa2Hr8YQHlWabNO0dt39bJ8aPX2HBHxkcAGgkFcR0gfu/zdMLZx
QRy96OyMP/cyAmY1qVyeJedC7XsvR8e8Q+ZNjI9GD18Kqd9BjxY6KRHYjNSCrkBtPsHQ4FGRf+hd
AUL+UgH/BqoetqSGjpgRNyfO2+wL3Zn4HFfwXDiPaov7iuk7ojFoSELpHubkYiY7RQ+JleIXBOi8
nsbvJhXtNEY21tGPvtBWC2f/xr06uf7B2EW3RB2SM9+PPkDeJQDdY4n8TzjIQHjB4wBkDgTTlraL
9SOwIv4EpkWbH9CfwPqZ2JMeliWcUXlq4DmxaGwu3whi8EiTia0OkdurtoqMsp6qjXgkSagBMjWh
n6D3RuFl2ao2WsOBBlAG6X+wFu0RqH8W6x7PzffG+qT6ixLtyya263bYhB18qrkErU39dwfB4DSW
H7JU8XPYYXhJSEo7lepXgWelX5UIdu+v7A3QGi5VxNHoMaB3d2W9otYyk2oWA6YHv7l+qL0aHto0
hVc3CzcAKa7yEOiVIi3/EA68SIT6lahT5FFQG5KxDwgQ5RRYccQ9owWNvkZ2yrj20tx8EsDqEdM9
fChgy+OOWevl9cksf8SN6aVoASrksSqhBNwLrgSfEFgXeaJsOhEDdGokgLtT6BkBMIX/bUvuw6nd
Ncfz/fnfoM5h/niDKJ/js6Jbs51FWmrUZsvL8+APbvuUS4cKlgcGsgfzQ3Ek042oPcBmbKnEcIMv
g4ENCHDpU2dHVWahQqnptG4olJwaj65hsJQgE/wRjV9EEd1PD5X6qjYQtVh44V8iGt+/osA/AScD
2zHIwFz7hORSlicGAGLWI1lNxofxDjboKxYAFbs0lnz1xUbbcRIktsATndR4vh9bKMQypUqr+kz9
0R/ddJu4udP9VDa1H52iBYb9Dbg9RkMiJqLKfqPnoGZcBs4Io1k1iEeekjt5DvpN8qi76dr8gAq4
39bYnTYUcrHd7PKxWUgDbj8CAL3ofU7PMd9Nqh5LGega9aS/uCpMW9wpW+KpRxIAzxu0Qf8KvxxU
g1eJlwVLmqK3qmQGvIn+NfoszRlKjRHEljUwD8xVge2exKYdUM8Cvk7dbjv8vH94rtMq6J3IkmhM
pGkdttjfXy8vc0MDuw+UL9AUE71YiUsCfzfQDdMQk667pquQn5olVmD2tLRvUPFpvBrRC0rDdvKK
KPoBQsmpbwI259yf03XigwEVYBlEtA0gFDLbsqxALFVEhJ5lGeSZ0S6F554+3h/j+mv2fYzZe2rk
vomzFGO0EgCkkeRALd6TIJlq9aJ/f6jr6owpTl8pUzfQh7uyokfXsCZJ3o1AN9H1dLN1fr1e7upe
z+j7MLMZ9W2o5RbE186kHB2zlNZK027kAh3JYSEUuN5z30eabQiLRuHAVYaRxGilDG8dBrq/ZMZ1
RfP7ENNkL/LFPIkYKaBCfq74WAG2WIY+vFuflb5PPTjmgSzRjhAnKvvkocsVaQVbcskVKjT9Mg7E
H4SvxwgUr7I6WyzfWeCoj+DGGUAnG1X1NA7dk5XtOwMI4KMc7iMAS80xA6qarVQI+jXlA2QjAkTZ
Hem2VqOuYml4bwQae6KiPwoiTJ9zJXUEhm8l48K4LnOJOnoeI6mNrbeaW6BUiUMYsHzA8+Z21Ile
kgqv0Ag+gXmD4hT3Wug+6ea60XErpqIr9edcle3QPGtkOCecQDEJIEo5dvSwgrSWdJZL9tSpn4Na
I7/5YYE8sbDqV5+K74s+KziocY9VLdrx3ArcHmTBh86m04npukg6v6uXYFPXx/z7cLPCgzo5piJf
GM8qnDPKuoPF04cCEPL9SS1t1tkFOdS6YDQCTp8E0ZXwNSve7//7N+iRuKcgOgubAx3/Zw4OGZLa
lKC/wRG9wCANWdcX79OF7yJyV69ofDh/27GrHa1+ke8E2bwb70xDBKxDtssyIHfw/aBAkr+DiWbG
z7ouPPEkOxmihSwg9aG9eIS7xlOElnye71U+cRQKFPhIDhJ0Ip+zGhj5ujG3sST9UTci6gfAtkCn
YRDCVx3yz4HYKH4ovlV97Qj5kxXtJz9DCgbBGBfw6Dh04EdZ0bPIP/NGMxCxyl7UjhzxqAboygA5
ZgPSqvCd6GzC37NI8HroUZMsfc5U6Lala1UBaZTKMPjiSCczmBvqg36owxom7uDEGcRVxRdAMlnx
0JBzFmsrC23oUk/eBdjWUeE5Vko/L1q7VKhtAC0b592p6XGhGyqqTAikCRx5YDffy4juFDGzdQ0p
grmzYM8ORJHXgvillumubtLVpEsbEhmyrxDMgXnZSE6Ediu9Qv0V4jcrAruyAU9lQTCxfQuFwtMU
iDe0kHlIh1VFkU4wZVupG13PNnHZ7QeToSct72oIw9mtxXYJe8EH71GHKqOZCp5ggUwCk0pXZtva
iJx2UB50lEfMtAG31HKkKoag96fG2FazzKAa0Jsih7A6WbWy72i7prgbipK6TKJ+B/hAjvtMRkYr
MNOFgiHKenZf66vOAC3ivYYUTyI3Xl6oUGYjoMU2UAKljgYngbIAlKDbJwNazaMITSTk9+o7Eh+/
6uDyqz9ZxrmJKndEPKflL3BXOY2yegDyaz3GjyYUT+HDpj/QbHhWrMTVwhRi8aniwQxJdSxIXNw/
cl/yRd/j5wlybsCoBF0HCLfMvg4h/FLMjIviOYetc6C4mCgIKdYZ5SjbCjoX3CsS1A+mX4FzbTyU
f6KAr1TkU7vmkLqWq7n3H+gGAuj7A81uzokclcR4IvA7i9Lu/8TgqRwjB8IjQeODwyLDFuix+WCe
4kEEjy7c2zfUHb4PP7tJS13PU4WO4plmbzH7FFBjxBfIy8fWgeWNZ2prhMQo2cRLA9+KOS5fxOz2
KepBSZRp3i3x8C5SbsNeZd+/kU2xUkDaA9p9XEGj2Y39pb7PjbD026TnyVvUJWouyNgEUam+MFiZ
RF3hGVAnJGrmk2afp+cotBxeH1ieuHKvBvdf+sLclVlrL80TYPIJ5g4zZbuiRcBj8Whm4RbfiSVf
m6WxpiTvIhxStChChRVzVR7hCehJbr4BA8YDZQEEInIkDsj2i+IC19UVLLAOrAZk+iBZP0+kIrVQ
lLHAoAmSNuB2wJbz+JifGjXch6HpwgVmYT99Af2vDjYESy0TakxArs7WtM/beqiFHvvJ7bwaXvSa
B7s1BvsU4hsrsqk80QfMCrV7ofHVyGOxM819OW2+FbMbFw8yW3BcXrrGzU48F+Bopz1gFcoTK2Ax
I+BqNPmmAE8uy//zvh9W/GLU6WN/8ZpDPUzBgWXiedA/OIpZYsQWrs5b0dDlCNPPL0YAOUWvC6Q4
ZyH6pQk/RlSP7p+KG2XL73OYJQcxV1AdpYOI9Hvy8SDEHeHCWQcTosm0jU15nHBXlYwybRB6/+Xg
sw9DVCtxoXSYnhpoPr6E4uBIws8IdUmOS4hCpMt6aD+zYAltdPN8Xry42f2vShSqIASThrSnQ0hQ
gDSn57+4sXjVTxvv+oRAqAzBJgTL5txCHbYXVGpb8WwgRm/DcwatFUWF3Kze2ibSmyz5YzaHRN4Z
oeUpfCk1vz3Rfw3/ZRN7sX8aSx/LKqTiGSKuAYo9NinLDRFOBTvdf5VLA81ugi7WLEDRGhFxB7Wj
Ht0c3qE1uUn5x/2BbhTjpg3795RmR71REhkeBbV4JnIGj5bYb8hJ6Y6ZeFKAHK6eCdPsCkz9Dp4K
94e+NUcUAHG1WgpC9/ltx0FwtNqh5+dS2jUmvlHRmyDveKEvHYtbp163IAENPTQA7+YD5YrQy5rK
MFC1DSlIiWIWdEm0oZo0UcKB6QwS872GvGisypBMJuOamFbQDMB03J/yrZzv8klmiw3sNACHHaac
QwECFcAkUx2xXMosp+M2PySXo8zu0VZJQ9RcMIpF9nJ/Ksl7yjsvF1WvJO1CvfH22qK4qoF/g+x/
FgK1isTKpB/5ucEngedvUfV8f8luFDSxQVVRnwD7cLebS+bqcDO3MoZLDXDbvamCSoS0wfbBrkG4
Cz+sxrY2+RoSlqDcuLqnrO+Pf2uXXg4//fziyAN4048DwfA6K1y5+mmgK9fI71W8wJG5tZCT9jCu
tclOUpu9tCHiTZ10OPEjMNiQkHJFtoBWv7X5jMkUxjShEa1d0QwbwIcMqIGeI1TFMlyWMRrSRr+k
h3B7wf4eZrbHC0Wt4AGOK1qD7VkvMz/XBwz1Wi9tvaX5zFZM0+B6gA8pwgWI2JbaUwGfNDjc33/9
N1Be0/b7ezqzkCGipqLxAUEJVKmbKd8y/MS3nBRY4d+p0+zSQH+UfZSFXXIAxbV34Dl//xFuBmMX
TzCtw8UOzOiYknh6grRwodEp0kkOwRPZK8lFiPcGrDjfH/B2EHMx4mzPjxX8qQWKnVJDleRPJNuD
K9j986Tmpaoe9JrANUNOs/R1/eLpzS+uy7WexREkF7jcKphpX/yGU1dquNJHGOhOGVgowWzl9ZTf
ih+Ne0x3gPT50TuUsRWHIgL+X8CMv7/3WVJpUSmHfytiGjgnoVwzlDZ7sPzMt/Yk+NCCRtgQDEz8
pY7VDTmR7wPPblSFNIpWN9MiOMzNt9FaDQYXm85lqwlVaHjl+jUOgNmXbc2hASqG/7vc8u/3P88t
c30UKvgaIZ8P2gfDnxKPfG3a/16etVg9mO3vkOppXgHFca5KG/a2IJM35uP4A2UocOhJkGU2Ezdd
8gCfTV7asstXbFG7boqn5jsP5Vh0QVXwr6/w8lUijilNE+mspPGGAmim9No6rKCK3VpPInQLI6N9
rsZcdAz9NcuWMp+bJQzUUYGSRZsJYcBs50tR0xJeldKZDa8mh1nNF+xHUzRIOGSoVo3QI0GfK7WJ
DtWMnPXO/SN/6y4FTRKIJhUusVewZihAmfD/YNK5MH6bIMpaX7IJS+H7ly7dfJnhcyMpqNZCLmEe
LWg9iMhZyKVzJ/BV07SrPGupG07RO7zqNVutxwed7nVU/htAYSBr+lwR6vYcrXoF5lfKSWyTRxnA
KyPTViUn3lAMTouaZJ2wt1p/qJQ26IrEFXu6V+v8BUnLZ9pkgx2pEcwLE5hiM9P5yk8MiPCDHSQA
7gIdoodWzn7QrnqBM617f21v3d8Xk54nDXnPYV3DeulcxmqQJGIQgvVWf0pjeAg70AArA4r+i8aa
17wxvM+/l/qrxXTx1VC7KuOpiaVmPmg1K3R27MIWNjADXN2f3o2tI8FsCr31SbQatlrfP09jSyKm
DugwcL38mfIWKWftklFY3x/mRnx0Ocz8Tko0pqBsj+6MTqTVWB91Kw8WRrjxor4NMUu6Cn0U5UZs
RkCbtQcrqyDBojhKoQPaVUtQOFHISq1LecdYfBwb8aNuGUU9n0tgWY0vGWomfqVaiQPZHlyW9E0b
MsOx6AsAUzYQrth6MIsdtZWscS8PdyEsI3u4tdFx3wkwAYZlnxSLJzEHjtwaUV1JeogWldmPKOx+
0AZqWkWNMnOWmIknaAL3Isr9PpP8iLRumEHNgDHPMt65bq2JJcPkWV/YybfeAQy1UZ6a+FpouHx/
1b2gdX07avwcN/m6URsfV+ZCsHMDDYOi9sUYs++uFrV5zEyZY9+SVQfb4dRNHqc6MlRyXO29PWUb
vsoA/lq4AW9AF0x4sBqoK6CiLl15E5XqIBUNHEnP6LsgW5IRdxSPMT70Phi6jVuk9r8h/XFry10O
Oou0xCjvR60O+blDD0M6Yb+hUk1Gb5ChmgutnVXlhaBEgsDReGN4FH0gN7wlINCt13r5ELPXCvEg
qy5qzDzTGt/oRddAm+j+2br1gfu2uvPXOqZql0CJ7GyE6yb1hg7SxFEsH2F9aBg/e3AJmG5sw9BY
QvrfnNxkUgRHEfiRz3GEZSlAd0EjEy4gtq3xmSwhA2/df8rFANMDXFy0A+skiCgJHPK/wm4ceCBB
PrWEfNL9FVwaZvr5xTCJVudmIkbjuUjghvPMG7Qx5ef/bozZblRFVaszVNbOCZTr9PotMX8k6uP9
MabNNAsBpMvlmm02JRONPIsxj1wYHzKo0Akit8fypYIl2iQoeH+026caCv3K5AQiWfOkl0h1rmpR
MsJdBQ28ERIbNWBXmbzJCAy6SEtAGmRvkA8Lahz5wjIHmMWmAHQuCvPPNiIgdgo4OpCi1EwZ3pNz
Bci6CzXGIyE5ChBTCvSXZgfV11/Ri/xh2slKXHWrbglpZ8w2zdWYsy+aMKAgC4hoeuzleMuGNtDK
0jULiIXJr1UDBIlSryvoHuhivUpb9ThmT+g4bsyo2iSGdMy7DuhDDepAJQjdY2V9JpW0l/rSH+EO
lCepLWpTgTtEOzx8gUrUZ4y73WHCsNdLcLFaw/pTQLSOpsWuN8qT1auHEIzy+pcOqGcNA0ZCpQ1n
6mk0TpL4ykKI/cUvelU7ExVD639OsEg9jdy22cvWrxrSiYIquX3ZnPKh+OzbgwgHiiotczcvWHsE
jqsFltz8DFP20DPzRywmeznBv1OyNWjZh7EZzpLRghVhjJlTKxmCvzL7LFXTcKQlrdN57eBq+eXv
Z1aKBSU3pDA5ahyGANBQ1iLLZVHtAwirASm/4j3ITTKCUjoRtn9r1qcGMcBwY0UnKm7bIlBh1MxA
SM/b0/2D8VeX+OIgqtrkniFLBrYjWk3WnJoRljBmAYOXHuD790thFjD8MlqIPAkfREkIosbc0bw4
SZCRxT7p46CqGF/BZRLv0zJfMiGHr2wsoxqnaxvI73wKJnaUQCnKmiXk32Q5wS+Ds6CU6UdcA4eh
CmjqUCJ8DHoNl7xG3YJn9SkDVuIIJQTIwqZHZBPm9aqV5TcdIjFw8DTcwqx8njerUUFIRNMN3M5e
O0qilco6rx3ZIY7TPz2U9pyoUSvbKmvAPBQAL0vDOrEI1vJE2UdlvR0JTEsFDkDIqEmehb1gJ20B
w1uLobXVlZ5Ajd+JCEiD3GmHyUe0SvmjIgknURM2qqDvIPq30wTA69sEotXSYNpZyk9J+SKP8p4x
CKo9wu8HLOgCimmDNlB77NBBayJZQl5bWGAm4rtnVAbxIIuHY6WywauSTnAHGL3oOiQxaZxiHtln
LBobHAT8nRBWd31bqTC2zHI0PUpYCmpYD3GwXppQ/xUyyyVh8gYrrdxmOjmbBgS1VDpKj83QMrcv
gCbp4kNUiB4YD0M6QCOcBVlunGQiO7rSOkZl2ZKybmUwJ5T+s6YZfkv2Wpi9S3IPYwSgyAVli3Pm
UTaOniHz9aALpybNTpTV/qDEJzGMD1RXX3oJGLU03DUp2Yqi6AIa5sI6ye80Bh8Z2W2qyhb11h1g
kJIzrFLsjWW+413l1RUUsqpmY4nU4QCwSWnpQNnpzwB8WIW8bei61Tg0PszlHpOU2TyMAVo8iH18
VvoQ2nuWB40xW+je+gTi46b4K8sYdI1gyBe3DxY3bXRVvDor3LTUvc4ycK6g66C3TqVWP0d1snEv
AYHc5SZED1JlXQInLkq/SfsE5oibdFgl5KxN36HjDe82GdVoWLwAuuOpFU4pwAA2BzOSWL5uImBj
WaCLr3ykuLUoYHiQHKvaXdv+blQjkMr4p1DjUujRw2oYzlGpiE5XxeuxAbecYTtn22kLKfmvtlZd
LWKeiRczmqEXQvZTg980JC5A5WI2pHtsiScbmuxQ9wU8DjZI5IFWtW8VqgNmoCOrqUsHydF4/8sq
AffGLpWzYYukKrA4tpWAXoipBSjaQrU0gb6f5pvqH+QAsNLBvhdGp4PWfSn+qnJ47aLISSzLqbVD
VPYOWDdBSF4Hed1IR1OG1SDQhthPBYPOpfBZZnhF3Mny1GawoUhHvMVK2Ibi4yg/NQlExydqCU63
2W2EYoMzJoSSk3dbuYmQ4ES7MoZboBk/8hCsNQlWobE/6rEdwnaciqsQayRVZJupsttLmdsAnhiZ
8WsfAozWmLYZ95uihSGjNDqZ4UvQjhyB7BPoOc23NYvcbnytrTPtDgXNnFIt3UZ5LEr4dmtKABkO
x7LaHXRXEdjta5Wvq6Lagi0A3zvz0GeVndbmegDpG7y6h9hKVnF4xi3oSLDsRg3xNGgPRATVigLR
qGQbpcOV2bIXphjOyNi+VIs1Cj5uG6OypaDBBxvhaF1G0CNRf3bZSR1+8e6shZ9N2DvAJwMOrGL2
oS906i+qt8GYnpTmqbX6DST4e01dF1l8aKDyxpvJUNayxfyZdwPMvULPAuGbQI9/VOBKSwGF708M
TrlqagWtsg/jjdStxQH2oTGqrRnsIuudpo6eno2Qjzm2E6sO1uUFXyUcisoCtWOwBpP6UcwSh/NN
qEPevf8JIKMkWHaeCys9ErYwpUZfFgQo5NP1QwsGRmKFNu/eBkPzk0oNqFIGILg5KvR4R+NValHg
VpOAV29jB90b9pi2+ouVKy6PjqlgrvMOqfAouxF2fhX/hugNTDidgYSA6wHl2gJwj9Om7XJpo6Cg
qPH3UMOxNd87q7FrvibxaYheuNSvEbnDFvoVPZAwE7woUoM4Fz0K94Eme9Py7rUA77QGPpOyn6KR
+WpZuyiE2KFIHuUUJiaseLLGahvHPWBx9K0AVYua42NHvcR6DxNfI8aqxAVYVtVKa994d4xK2Q/l
2C0RCCUjdQVCET0Jm9hkL6kyPAKxactx7sWZvho7cMhFKL3ASJNCAqcUlHOSVR6tE0QJGAp2olX6
3rOf0STxEQGdPkg7kkGttWYHDZg4MwkPg5Stk/xcJi3kf/qghp6x2p7ESX+pHfdmOYk+hGFiM6h8
gSUIWwej28mTfiDFTtF0O7Feumq6jkzIgFcnDv8vFGJLA0SVyY7R7AKjTbdyW3YQlmlXOtPdzoS+
DWXA0fbjWovhMZD9jiMIfZPOp5T4IXYWyDkeaTkOiYpTLe1jiZIdS2HTVFgUxJcRdCpde+IQxu2I
eqgz4VXK4TmumVKJNyEZjqblQCTXm75VQ+jwKgC/FSLeZggEI9tWEb7tA4clXFybIxhYCZ7iYEUf
jO4q7FkTULUOH5+udHvCHMKSACYZdpzJJws2bG4zKOg30ASTqLJuZ3QWIpuC/wZG+FUnqQA7YaQu
3FTCVctr0MghiAJPgcnlJx51WxNSvqIs/7BgzocDoO+lRIL/Ago7ZMB+TaO88qUUwgio+uBRMiH2
WBLBDjqBLF8KveFjqRsRmIn5H6CtFFeWu2xVNZ1ylPpsYgU+IQgSAy2MTfd+cDgl4/PQEJI8aEWi
Fn6dqhSWAtRnW3QHqGDsOp37aXxkYesTbmxSsd2GXfN2f8RZHeQrGL0ccZao0AYA0lIL24MakFW+
Mde9b23E7VKlY97Z+msc4BGNKQWVr6RWI522ECLFOMw3DtZhdCs/K+zQJWt8pGUffuGwC1rWrJkC
/asFvRh2lgigyKOSyBDaQ7Kma8FugnYL21dwnlK00RYneZVpIrI3LkabNUZNmVaFAlG1w0TCAVJY
9simtRuIUzjFHteml3wutcuuEs2vITXkEaKJHvYchy2V3CQ5t9qDov5uqe6kSuG0S6WDeTL/z7f3
r1Hmemuj1YIvyvH22raH/nPhGApdTRrcJjQs1cnBiw6QGYUIPzTG5Rp9o4MphAuHY468vHqK2V5F
WD9KqHp3B+RVrtUMvopNU9d7EtYuhQhMfCoHfHUlkPlwtXaQRbp/Vm6tNe4MC6bmk97e1ypdVII0
I7bSQam7gxkjtaCrEEZX1UKVZmmMaYtdjBHWYQRmaNQdWPwgwaSlQloN39/7E5nXer9W8nIm01Nc
jGKqUaMPIQKvBLBhrU4cTUCfFWO7Y96sGeKLVuVwH2qdPFNtQxvW5ohWXAZiubzLtEdCyAKc5eYW
A65MR6kQZAak4bNHEpVclqq2O6QI4QZe+4xuTJiEUKj40xQUwtLYReJBbEdoik7aZN1WhdfD/YW5
dRtaEKtHwWiCn2rTzy/WpU8KwWKcdwf4cgSR8Ktq+w3Jf5D0Tatf4/ADRN2FJs6tK+NixLlqRNWY
dEChqDtASXfT0AhygMPSpK5mNRXAoFSDDiPmZBizWXF48ia0JOnREJofHVj0rho3xMv6jDhw5vmV
qkzdt4ahObKsHaiqRMiZuw9ZkSvYjKAiPobstQx/q2a4aZF6wcUK8S0A8ByHH3E4JZ+5VEDx/YkW
8BewRBBnRZS3IL5XF04EsrYBNp2U0yDrt3oMioTwWjTEJVYHvflYeSnbYqsWIiQQxRU68K4Bj2IU
tZ1SfynEn3qhBWONwFVoHSuXvDZEhwLqB6MkBQMhnij86mTFNtGMjIbcaSz8o+OHXBZ2zJQgJnyf
xAfWnQnPP7ie/U54tQX8eCWP0hOT4CJRVR0yXrCOCTZ5S/L9QCHGWyI5UyiOQlm1r2lGToYOZnJm
IQfV+nYnl/2KGfygFWmQiex3MkLt15I9Gir7QTRtPljjqp7MJIQsUXw5ilP4XjTHNImeU0TvkBwo
FiAzV3fH90Ln3G4n6WkGDWBUvdr6NI6fBTQxSPefYZmuKmuzT5wmQTIhRNHjmFt7Dd1wJYGpcbhE
bDBmWKarYWbXYC436ijBk/6oa8pakBW3kQG/btUga1577I5cNHwBLQtLo9SW1Q8th5oWhDQ4KZxY
M0kwKpw6JWVkbWa6YWcd8l9llN7rRlIfTDN5VYsnGVlgIqa7RskD+I57UQ3Vx7zaCskPBaC6NvxT
IP/iMKPPyS9WbsYaFZkMgSEMImg0Bn2d/UpR95xYPblcOQl6Z8Yuh+lGZWq7Vp2g6sZO4JJmt3IH
W6j4mKghnArLV2ZEXkXUo9Tw91JLfwLl53HerzI52tIExKABWs1cXiWKuYbXisvMdkvMDsIHmluo
fJ+Bw9OYo90PgKZmKA8MVnD/KpzDYa5ewexCltNYZ4lmYTf5eiB65aYfHFBwUZBywCeB+pQt7EJQ
qWMIxvebeqtuC2cJk3NjR8ORGVR548tyeI7O4KHRAgGImyuUTmjGwsU6dQg+iQtTnTbttygRLkyX
w8x6ZP0gaxRWOKjWOxJEy+wcZunWnjmjozvAnO1rV3JCu9hMaCcx6D09hKDYolLxrEEzLfi3p5hd
01Y4Vn03glDUOzUUU1aZH/6shwDXios6v90+J6oNYdUgOS0hCeZY5PnQ5kyQIEwbqQnlJD1a0P1c
N0F0QLKrBIDXrYTEW4pZr7553ydqzuK40WpG1lkYTQo3Jm/cFDYw99/odaj4NQQkTAB4kRFQzDYv
cJ7ZAE3t9Ni66X6yAGhKJ98BvRKAA9u5i8rWM9DHXwsItw+00BG86POrt+otgsaGnh5lJjtxgmpP
yMlKG1GgKd3ByN3eeKvqk1QPCzO9uZZ/DzxvbqlWjwoINdNj2X0Y8FFLtSXs0JxoOp+bNntdPBxH
cHIwN4AdqC/5hXsgttqfLPzXHWFuLZvoY9ktbqZFlb3rvHF6kRfzmyVwIk30kUkGFjbInoAEDYPK
H15hGQB8mk2ORu1km+W88ea9czHqdGFcxIFEGngoxNOo0eBlQ+pK9Z8kUxYCs6VRZh85IVMJavjT
KDXIPt1JJ9uo9O+fhBsf0m/rNzsI2TAMNImwPzLlN22wgsei+JNrz/dHuY7eZ69p1sBOU7XguYGp
qEEU2qIH/B5KxynQkspGZZDKhsfUf6q4cbUxZx1tLitGDvBCemy89B0BVe7w59LBtkSLIH6usTfB
zh3s8MDd5tFAwX6JN7a4O2cfjpAUXQMXIKzuul2riIy9GNS4Af+F9NdEEQuE/35zzr4TGrwrdACF
0mNcv0RsD8EsMX9aeJ8L18o8LWkyUYFfCbbN5ApQKF7jsNVwgsR2tsdWddFRStHm8e6PeiNPwV61
UECB9iBIeLP3yTI1Mgbk2Mdw166lFdn1vu7DC3ZhmDkk5p/75u9xZm8tMqCwRgyMY0BPCv2SlXyc
HH/Sw1JBaGlCszcVIbMoawsDTcU1adWutADDLAIB50De+YS+2uEX11WGZlUuw3AVB0Hy0cIr1hNs
GXI75XPsVC8ZQA6mA/lkwa52+kJCMBczuhp89nlI21jqiIjBxQ2QJFBi3RjbyGeV19rUs4JkiyLN
IuHu9v781yv8Cl4vZgyHy3SAKisOXuZUa8WtHUAV2G/YYYLqzFd1uO1fl1Dy/5/T/vegs68CR2NJ
NIqv+6Z81x4yAMNTJ3kJfXhoAaNdvBGfvN4/Ekt7VZ59Iwg2UCOqWN38ZZITjjfFKzqYXn5YCmGU
6T19D4JVA2pvk2SMBj38OSxBMvJoYGXLjpKJZk5vVA8Rqx4Ts95ZSf2hNyF4fvD/EvJ1BUUJJY6f
Ys4eYGnPbFHsRbjXoGGnaUfk4kdFgEkCpNwLW6ozQAAshw29L8dQx20ANC5g2RKZZK+Kv2iMLCZT
StzYUPX1uJr2fx33//Mx/F/yWR7/mkLzj//Bnz/KCm16ErWzP/5jF3/Qsin/tP8z/dq//tr3X/rH
ofosHlv6+dnu3qv53/z2i/j3/zm++96+f/uDV7Rxy0/dJ+Xnz6bL2q9B8KTT3/x3f/j/uDqT5biV
Lcv+StqbIws9HIM3CQCB6NmIIilOYCQloW8djQNfnyuuZVll1vBeNmJEONz9nLP32v/x55/f8rJ2
f/79r+92gmjAb0vztvnXf3/p+Pvf/7orfv/P//z1//2122fNj+3+VJ/DJP//H/jzKcd//8sy/9Pj
00bwjh6cYYNgD1z+3L9iWv9pIDLlf7uo4VFv8RVgDmP27385Ll/iSq3rZHnpcIw45WU7/fMl4z9N
x7UggRBIQqcJF9X//cP+1yf0/z6x/2im+rHNm1H++1/o0v/3avT0f0wQYKV42u6qtX8E7f/jAe/9
bcly/p2QsFoTmE1b/ci62rsm0/ogvDvBYrHTg9ARE6Va8+RV5veWLz7rdmOROuV5NDvaQxgdd5Mx
mOdq6wNodh8JuA0Sn9S4v0f9CvVDG4R3dhbtQCD1jzEZH6vVdULhP5sWuX4JVtZdjaYk2fIz0r+C
AAub1pNDz8kaxggMojkZJxL8wgbBIxP9xAtd2ULEVN4PuY1m1LcW1/8uhxZiWsnO75D12BYXInIs
AtckCMdB8cFMm1G7Id9Mv8j2FTPGxPBeW5Bnu7s7PRp7cCPDirG21O0HK/1AN7pLxnSOKm/+Tb/H
zuBzyvbYm7l5aJ0itsSSxGPoIO0xPLmX9QSdwR1/905BBrN8XJqvxZ0MBNIREREj+bJQOrKlpQnn
JLvMotHW+iRv5lMgZ1UE02IxF5UQjWpwqqY6Wfa2L+b6dXTdfC+kdWl7yCY6Z12mg+IurQoGx3aS
utFFdrGe0hae8Lx9l2RnFr74kye9Fs69tINMH3ZzaIw5gNUkPS5d+3b/RKoq+Ws3HnErChbKaGMQ
SSd2Wm/5sMWZwk+PtBlG5vb3Xac3tNfTEYsBLsG1jqZ2+WsoroRqGh7aTj4OAjdcZz4u2ci1oq+Z
yWvDpdUjb0z6uIdcvmtQ+ci+U+fXmpzGqDEIRFy9Klw9DXTTMAU9IHcSW7zJAVmztBiAXI4Zt3sG
AnrOvCKBG7NBwJfqpam3Q5Fjr1B8467RrBfF2ERY8pLVa6RPzmeWELxrD/0pvyc7TcN89sUyB53q
4PUU2qOl+CxoHedRp1LCcVFLJei9rGKGACCuSSIf6VfeLC0nv/uh3RpnByiK+NI7kzFfUhHLvPju
Eij5OgQaomy+NJE+1Ku+htPieJexrb86Byawkz02kMuDsfdUmPZLFzbQ5EI1ZFGCa+yiMv510wBh
Z6en3kvzYKrZ0hM/Q4aFKU1aS7NbtBLt/fQqEtROWc5zV2XOLysR7warLc573dttSBOBFn0aOmOH
ofieDBQYxW81MAUu7fQndSxaniZ/MTLkEyK3wKNuAm2HWe+Em7RRujh+dHc9BGOBTGmd8r3hVPfl
tE1PMhsPWuVBPRGg6Lv11aBPy0hY2fEmMFFnC0lEPPWVmaAZaXVzN2fOFi56/t07Y7Z3JvApc6mb
e22FgzCX4uz7m3l2P1Yvty/ztKhTg1AvMWbz1kuLtNFN8/ftCmhp6a0HvT21RafHkLXXoM7Ij9O9
/snO9qObt4/DQP64PYNngswfWKMyLpvRPM1WIyOnKygTqqoNRjgMgRydJ3thmrbdNU5aW+z71XrR
3XWhnMicKHXFDx1wnGs9TDBASPz1z66GmMtp0Dn9LWWaPDSrcVEFs2/UEsB17DfMT3o0y+msaWt6
boW2W7d1eXEb8XMd+xockfOVb5tzEk4ZWTZ9xtJc3ju/cc/6ljhntnwZgsYpAiNbtPNoTeLAgj0O
czFe+sVXp7UwQmes1xD6zhB2U4VK1ZcEe6X5SSu1p87v6KHORv3gD0AgiWwmcm+NRYHRqCn5g/w7
UXjc/jq9sTE+UMQANVnYJFDA+uU6tEm/c9oefOJYonfMkBBnHQjjbirf+vvSbSiI0N1+pmm3MQJo
zhIthSuW6ZLMhAMYHsaCAQ1UUSM+dath39/TEcpijFFAvGT2XuouLMy2vrTTk5Oobs8HYul0jooE
qhGBLjNek13njIh4/AHaXZbsDb4jHL3uZhoZkpNUnOXqdKGL0mDnI1REvWu9C39AylJsSbwHqZWe
4fK9QCLs98YAGoKdu3KcPnRKN2DO9j2k6BZ0tb0txcAGSB6SyHnelvTYKvRftshtLCjb0bJbKNIw
IMgsIoDQqiClmsNHXoCSbVNrjW0xvW2telt7W0aTo3csmiqYBhEqs0eaBsQy0MEz78d1eNOXjveA
xLC+SKcdEg5wVuywnWG9pr2bnxPkPZUgd4nDD+SU2T2v1VcjljrIvGq5IXZ9XnJ8Tny0OpvwJtAM
uzUquq/Os9JYbo6Il6Lnb9A04np7czp6U3vQbRQmU+LSenR/51U0W8o7Cj5qT5vqa534n3QLzcBu
Ez+Ehb0rM6LAhW12DzXxZihMytdeSnJEIXyfe8s6yHaZApR1U+h8zeZUBgnPRrPN69kv+C8yebvC
ejJmGL2eok6a/LP0BxE5Pm61jg3I3lYZTLgwo6Qur6bZeLHjtI+TB+myTRhFFIJIN+2um13XSElH
fdXxVlTjV+kPwKFVZcdlU5PkLNu48Oy4T7aUoxcFzSDacrdJuYWWmV66eeiO7YfGAjgvUPVSq6rv
FDIn6E39oNrVDJC+PNlJWj+ioIo9vzLi9D7qsNfse5nnNDA08ccVThIYxGBbXWdiSp4OZlJ48WBm
v5Khm/HOqyfONxw9FrikZhpZmPqEGGIuCWEF3pvKTIaJq+85keVpMziFDcu7SOLlESsNIcTYozKW
P12RVTAbvPFl663n5f6CHD2pwXwz/ef+/aDnjnFtPKdHZ5q9Y6oP28zdVxwpu95H9mRU2d+NcHix
gOY2jQtgZES5jY/P0mlPfje31xoNkRKFONmGQR5XZqhIIsIJB4spR28m30Kr1301efM5ae5uxaVN
902mB0Zq/ma/+zUk4BZk3SIGSkB2m26INN0lk7RnGle9tkNrH/u+785eup4MOu43ghTG2GrtcadD
VQilXdjhlMp3Y2GPRgGpsH3Wbqg1z50Qc6isrT9mehobeWU/ClUNuFvqhHcBqZA/m2bQq4Vvl+DW
usbEedaSh+ZPeInKivXXDvSF8tsyW3jX3d5m9q4/JKBWd2ML7lhzt+Ok2bu1hIom7KmOSpRa7vRY
4kY/NNIPDaSRMfUvtxHbRKJbTUcfjt1UoM+1G3W08XnsSG1Ve+Jt+jCxetRkWiZPaAPNPQJC7g0b
EvJed8O+OlXWbO0SZ32ZZ2xtqbcWQZsFaw6cY+H314bV8wJJMbT1p0bB/DYFoHrITUB95/Jzsmgr
2IVe79Nimna5282Rp8yFapHum1y2w1wDz9yKqWA/so6qe6gmMvO4nLkot2QS6MVha4zyoqxq322D
vPipHvXOlvOAFFcaUTjAMa48Lu4dz04zNke+cG5bAQO2zE4bOYCxGmwvmnrS2PrMI/F2qua98NbI
6ZlR5/P4LVOH4a1mBLne97vCrvLA6CW50kSd77Qx8/jWLqjanKHvts7HrXtZOedxrB7MuYFJ33AZ
VIParxvDGfd+wlTK/gs0Cq5Qc0kH98GniHXm8iaT7muZ7CqqaIZMn0vpbRGP+FGzQMogvWSgV3t8
XO+iIIAvSQ75XaRrZA0LIEUFnbOxSiussjzjSMhCdFLlOCRHDf3dblKfW6Lqg5Nrh43BWdT4vAA7
WaKq3z4qI5/P6sVe+yTsij6LxOQ8uZ0BdS8DhbTZ2Krz9WnxNDhBRSjTvDi1qcNofFz3MnPsUzdN
LhT65WtoO5IWzGrZW3eb70wMQeGqKtAbNUT5OCNDrI0QIN4Q9vOITTIrd1YzmvulwHvZOjm3F1B/
lIwHJbtDpsRRy22IWuvk75cMfVsZNzCLw0p2KirSnsZ0mzMQlS5A0xUFFVfjWhPNSRFhzljeWHdZ
yj00h6hOKJ55zdM6ItO22I9KRJboBkJ3R4Z2UssvtZ8etcyBcJqV1E3VxIlsmjtvy6twypqHydms
vT7nkbcNGFDMxI47su7DwZRprFhxg9PB7c+7QLdWH/1wlyIaztHE1NltE+qSq14EFoMnFKrjdE2x
5PjNtl8tndAPgdyh8vqPISmgFFcD8Y/Cv5mzRgihSY5CzVJr0ERcZrGmcWnU3+CGT6p2DayneRtN
sVXBNkRwXoeyWUNt7IxwXmm5prb2I3fat4SE0Uj3txafQ/lVSJLRHBaQTjM6KGsvshiVQ+Du4ykd
fpIc2exTsaCRUBaObeqCEDkNsW3BXHaEqc2HwjQfGrskyUiu3P6Ecaa1HvVMvJ/xbgWmM6rd2JsG
Al+m75U/vg0CvOziZp/TgF7EZjnWTa8dRgdkvCozOxoFSPVWJ5KpeXQH2R64f4UyM3guTG0M6xeH
oiO0N4e7p+vflMqeOtffdkQgit2szbdc28+5TyYCNT15DP1LUfHcN/XJUekb2bx5UNIGj1yLGjjN
FJqAqg5LHc27HfZcn0JhbijTBJdby3eoYkV9MBIcYKVFLGud//S7jE+cyeBier81h1xOp52hWq7+
zqrKX97MwCvdfmTz+o75I0XrDiSp22tmeXGEzsa5vdh+8ioKpAZTNj7jC6e601g8s3VaXavj6GUa
kTQ3v3QACCQ4wdERybvEh0cwdpcilpOBoWVtk2gI06Ir987MNbucfuTkbwQzjbVwnTI/sOoi3S+C
+guFOCFNd3pnkwRa5UeCs5Dh1ImMlIzn1ENpnmpbWFlEgIr1PRHozU25cL+uHB55Ea13q51hR85q
v4JufsV0TDtisbYTF8ZjO7VN0Asd0bNBoEkLv78u2s+xwPpQNcoNfesIrHjaiUIj1bbmSDEUiIbV
wkhh8obO9Zsryme2nfdlvmQL8aHGMr95VBi8utw/6DM4NlF/8whRcAHao1VQ7e4X+sM/3w3XKKG3
wVLN9WkKcrOk4QBT+Spmjr/Ky+dATkiHNPYzivOGIX3ZRUdmyvVFk1Bjle5XB232KQxznCMqozDJ
FXvHUnA13ITPOPjF1inIMwExTSXySgtsVxhzjRafUNykst/1KR9Ip5K/ybixScylCSSX7rA0Q7aX
Y2Me7HL+wcYSO7PtxPmKHyHZnCfZjWUsB/pSvlZHrc2/xFkw3/7gubmV6bI+YoJDkKVdHVFGRNKp
izEVaE5e5sQfo7w1Guws0tlZ4Aelp7XxWNjogSkH0YE7IXm/Az9vP+l+E1eDNYfjVP/2bIPs1Tw/
tYMJZtWiV7yM3HqTJrzr/mkiN6fMH59kMuPiqHEuLPWjL8o2MkfegYWTpciMHFu8keIGYhPTIpp3
1YH4krBZRtT9iYWjQ7d+daVfHzRubnvdIXp3Mv0/nTsiCDGGNlB3E9Y6zMbJn3/npS9um2YcnLJM
o8K+YrahqLXyj2TA6jBa6aWamms5bcgKCT6x2uKlpsLbLSnF05pdDaO4JY75U2s8jSR2/+cmzXja
QMWqcuIixD2aZL2Slk0AOWUM9cLzieAtrkWiwoock0BP75L1ZY15RsYC5To2DyYG8InTxvg746BK
MBnYZRtzkTwP1PTbNP/i6aijzUbfzhdK1OZBNTjY2jaDPtqnt6LZH8t+nxqj+1CW545slnI23Ggo
vFdhDoehr4LMsPBYrQ+Uhki9DEJ9FWQAmWIrI3gQ41tQQf1usSaB7n+yksTe2wVpgKU42hkhhYPF
fmRXgs4YFsmuObZ6N4QkbzhtDeXWmKJWlOGyBNKUz4U7UamOLE6MDTjvLqt23Oo1Odr069RA/MxS
AevpDRmaoj20FoV4br8mdXcSNB4PXinf5OjXuAbc/pA2XRHU6eQFtY9ltqAFVlS1gyOsoGTXSb6n
jGYCf486KY2mpJkinihgs5uNsBBpwDjs3TZ9FES33BCDn6upJvNDG56qboxW13CvWwIzyuQGfXad
7aib3XYGZN6bZYu072rltQh64nBdpzgZKxdJft0Q5JuzwJT2s/OkfJZyPcfjBPFcIRMK0FDy4eXD
11TKba8Eh1LlmZ+EBaofjgJtU2wEbCz4uQzXvs0jmOBusFW0yERFI8JPenvWfKrX9aG4u7uwguAT
qpL2SsM23UkDVr+/NVis9OXT65PHuSm0vaS5S0u4BqMy51zKuZt40v3M+ma+VONZKH8MzdeuIyEZ
xe3DMvX8FseqWQ5zHRauSZmyIqusvFfa2/PVdLL32mSJOqb2ZFNcBYZdPxoci/ydAhMZqIvCvCek
4BbxLfol5UR5u27uoVRIKu2aFTGX6VXo10lt7blZ/Vc6ysiHZppvVacFvLnZMTeNa+vqwEyLIXQ4
B3eW1+WHGtYFEV632va8KN+QewIkfTD4K0lUMvfekKLL3XJK62b5ZEf2T/66HfJZx4AiK7ipnBJh
BUPaMqWg/LCXc9WXbMOp6e+HwkpC0L0croU8DElGizDFTdaozdsz1pmhZPORuqXk3sxyunUagoiZ
Hofi6YiVMD7bub6k/DkhS+wHP5yQ65VSYSyrCGB7Y6/GeR3lgxW7WGw+NFnf9KH+0QOUv8KCoYs6
ZIHjT/p+K+znmZybyPdnb9fX8UBu+V7fepd+Uk8islOfgfrKm2PXL/1IzLbHJMLTzu2s5Ye8zstQ
s8xDUyfnlbFNaOQuPB0fBnrX2vCy6zTays91Ri9fEhcV5v1aBiYn8C5zoOpvYjtvRrrnBcmrzvSU
QlXP44JrS7R600LzdQhmy++uiT060WaeLM1YHxNl4FWjD+km6uTMG1mmm8kpRtUWuAsuyzwRYLgz
8Dsjw4lWHZdKTo9Ja1PRkW4lm/bR5yYR5DOeSxfJDnFd3KbzKZ7M1dmJO53OsWiWSWxRweYkT6bS
n/onnFnLUaNXWNxnd6bebOG2IJRL9fTUacZvXy4vgpq4Wqy/GpedOtkWHGzmh+m5ddhtoYdZ9jzc
i9a559PvW+fqedV8Wgf1pan+ubCZutQZBBsG5m482NrzOqZcOgcD3CA9n7003xsCAcJVYeRpXJVF
dUErZMix8yZDKSMTRWej+0fdekxNxRXDMo+NjYQ8U3TYhtUPqnzcCBuzD/rdVYqHTESqeEEJrh9x
inMNpsx6yIb8uarT81yNVP7WfDMoeoOu897rbv4r6d7iAK36kGY6hxjdAXvN5T1VzAoaDa6ts+F3
EvNI6yzP8oPRZTj17Y3qcdNBXzYADhZCOyKq6EAriwIogvypPENh7gy8obauwzI950mO+q50buaQ
5KENLTAY7NW+V3r6viuBz5jm26BKXMATfszOPYmq/RDWwnWso9nIubftsYufuirJD9a47fq20C5u
6tBBWjDCt0C6t2aIucrNbH2jfXDchI4qt4tVNM8DQxpnMa0ITbkEhtwf2OX+VKN5nu1T7mKlzPyk
iDYyAHamZWN2xl26A8HwThOKAtAA+98LL84XfWTcBX4nM2K/5+XKsB9XN3JKrGaT9V2KWjvy70B9
hujnn4aKAYetsy9QKDYHB43UoV+KjxSU+Hn2upPLhYYz0f8upFcduPNc53rs4toFM0LCPLe/e45b
lZNTZ2bE1eci2fudm0VmQXNTM0rO/77M9l3DQchQ69pk4xnQX3dMF7/nodD3mP+NV3/8Pem1T8Gb
DKGV7jToOIFwqiQq5vTz7sFUDf1HfBP3jpoHdHiEYWrzCnXuMtQouzz/q7bfhfEt2y9PfMj1F/el
sr656Vs/Nl5QCLpwjew4P/GrLL5WxmX15pX555CkIoSCDdM+p4hVZuFcdH17a1ImBrll7Adn+C2b
FBJd7WthC2Zlx5P2s/V5vvWKuLEZsXzFrIWXziPdWuxX0rL26EQu/qyXYJHNGSZp6qmD0bifnpy/
O6f5UM44Bd5kvrubVez/jIv5MK3rcC18i+lFQ3Sd0jKXrtjcHYah+2XkG0LA8r1rijbQjJSeUFep
g5mDJU817+S1eQS6IqHfbn5tVuag2k+tuB6qmGv9h6H0YZ8vRP8J9VuMXJpr11ogLSWErxgADeau
s/ZMR9i6l6y+qryLptV8Y8VxYg3eeLcJ/io+afPsBuk8pabxTeuO98HG8lm8pRMW7UKhWubMMxR/
3pwYJ3T8HgECgCPbtrqwnQQtRcGPqScm2ct/NGZdXGTWp6dpyHr0ZNqNBjqzlzT9aVbledXtjQFK
9rfP3CZ25BS0SmJIWWYDZ+ymx14//mkHCdLOvjVO+7OYR3dXybVj7uhHxMaIk9XXz1XTA6Pu0r/0
x1+4Glv7tmE0gzkHgv7sHyScCM6A7sprfNK4IIdIK4id8OhSpyubsIaUKPeHM1GDyHS9OEWF900M
864tu4tS2JOcitaf8AS9roe5c2jgl4BaNUkKlkkpA0GWAzQJ7NGnKUFrYdKXn6O/elfTdpuIqp+r
nt4O1zm3aUdo90iMraf+dPD3bzPDnG49VyVj3KZmW/M19Twq3o7FtAO3anjuZG0yFMtWuoHRUovq
BZcHo1DpPo+mf2juLQ0zW/JAo5Vy5k3BKj84PzQ6F2fP8OOqWdeglXpoK9uPWskxpnLnjqvDUlx6
T4mZLgzVKM2IB6luXqVfK++l8WCTyLocTsTKPGBc1rF1t9d54rJdOJySkTHNYTL3uyShJ1IrNsIP
mi0Xo61jezR2Lb91ssvLAhKFd3CitHCbcU8YaJxk9VdG2iYz2WOmaBMyNFJXTwLDbZLIK96r6rWm
S9ybz9lkXZgZhK31bNMUdpnD4ROe+po+Q4fRBNaTn3FlWdJdsRJjkr+W6Ze0eI648N5Pwo5JrMGU
vib1Z3hIml+L+9HeUYRNeUPDERtp+UPxoc6khGwDvWUOUjzs5kkztJ81maH6UoIBKMz9pDO3GxLa
o8ZKVHXJuHzHN2U75+bNxn4u+kedRhdP2sZx5oSc0b8a4f71m5kMQi++/z+D2fpCW5EYT9nkx7GC
la/310zJm0eQb0AnJ16tjSnGn1HnBMQ4JpJqt8y//ZXUk6xn+kGbnhGOhVq4EPqTVNlOIzSQe8hL
az3efT4dXDPIMt/r+re3XN6Jv7L5AJiBqxvFRtrG7fxezBedeF2QTBCjse34HN8VTVlTIwQjeXdM
SAQEMjGsplX2atCeRk4RqfKEOmKZUWzhaNI6K8oEKpKmCjzaN2UjAhj4wZYQQ+JB7UjsQINCIAGG
dCLKym9zOnV1JDNxZL0+qjV9XUUe+yKP1ra4yY7yUKMVSUcSRxKB1gVFzvBmM64cm3fQ9yTLUlkb
zVGXmPk75FENE5v+79SrcBoPpjm/rhlrHK808RXScE+MlPbOar4yjiuoZhmfMOdJs2E/TxALynLv
egovHDapXr1kZvlmOCkxmNR99FvgYRg8u1BZoJetMMXJoqytQ5bCaeyQ49J7ClvJ/uIvTyPNHlv+
GphkZMTrdtbDahEhkiZny15jLiDsaBU9QGNvp7eE3FiMKI7x0x3FfaJzKs0uHp7WBkG4/mh1t1JD
t8C8suvP/vyCiQxlB+9qe2isX86Czbp5F/1T7RXR5A1hRYKG3m/x5D4vg0bo4bzz7nLhNIudbiEX
9mq54rFkpEERsfNpOmp2EurAKNqJhi7+07Zpj0b5PXL34pne286nswy7aWYg7Ok/ppSXQJdwPM2G
H2nGO+m26JFo/C+hXMxb2XTBbFQXt8DMRp5rXvxk9BHlZJzC52GCqe+28e99VODS4U4dudPl/JML
MJNIPg4rkINzcP3yjF+MIhM9enJd2ud8zr4nChJ+6GWBppdr5blsmjOak8z8ZRj8OJMMEUEepYhb
cpLsUShlHcqbbHwic3c8Qyqs7dT+ITkTX5pEe9H7crh1jRCo6KCnb3gxO9bIZBn+UY5VBdmnwavU
+8Oxmub1iQYYWYfgdI5lWV0Kd8lvACfyI8jOeJu/6iQ0nY8k/cTz+U+TYCN42PaPa9PQVkGQ0MW6
DtPEqM7mwE2iX5I2oOPNn6v6LM42/cKNiYmCYziRNOyPXCnmW3r53tJqCqC5IxROCX/RRoceSyae
ND+lzY5RznJbFXVJS4MDIoXGgnH16a+3FeBGKUrTnnJ8y2BS9aI49ewmE5KarE3P8mel5t9ltR3V
8Gk1rHRfhLXVf0+zwXbDWtkNWsrBZP5sBuOc17LbTYUpwmpBpsl2yyHDAWFtKuyMdV+o8lMDHbFZ
eB+BqUdZASZo6d+rZI4TSEYFOeG1C97DhAWU5Q4d1fpcYzzLi0cLVtsAJippflZvYnOeh9W1UZuB
Kyah2J9GcDwFFBeX6k1jWLHTE8GhjkqcncQjk9gP0nyzSOwiH9qznpjmHRfLChR9IdfS42zWjrny
3pSXojfINWbG5hUa88C1dyEBjxL2C/c+xsd155UGS0mdZyLbpmw9Tb4Tut3yJWkUq0KeV1E/ykH9
mU8MYl+7oXx1axnTyYN/gAxBIQvgZlBnX7PPVZcUhJhhDKWm7UIK81SUEaclBBSz9IAOgy6yExFg
SATVbFyYvDfcMO/zIf/KoOCuf+KGpxh+YdrwxD7NzJCPdSc8tDDd2yShn6/q2AGfUWb1xL38ZlA8
ON2XjRFUrh6RADxvCjyFPy3c4DIy9+rm11gXiMbq0BXGTabFU+sV+7oHK9VOE0Wi3xwza/xpk7y7
OSwtHnR7JQatsH7r9Webt5/m5n7p93p08WgmjVEllB3MLfDFLNHflY0ExHP7kHBr4vC0i8MZbPnJ
2ct4Ivpkukz5bFyRTzD3HhfC8Cr7rdHEj743rn02jeeKpG+nrR7zcvXjbaCI9iQ7JUyvedKDPjfe
6mGQ5yrLXAg+0VrS/wREBmE13esSRJNulO9OugaNaz7UVWW8Nh3dn+zF9DX3NFfcF82JIVK2MaSr
fNBFgkJMmwux81pJMQBVZZtRTVV0Dvb+4EQZ6dTT0jzL6VibR3qQgaPHKVAOhq1kNT0pOoCwN14K
HV6P58pnW7NercTMTv2d3NQ03bWyyPQt+kTttITHZCicIiT0td1lJYvDCsucXbWCMoPwzi4f3ByF
0LIeF8Nj8m8HyyBDHbbL/d/ulzfH7kJhl3GSF0/W+mWZDQN3bQ+wdWexVSwefmKvXvZVBVJFucd+
eJfvef6sD9dqIWNJA5sVOCRNThCzEp9woMPanQja3Zvjm7cdJEyukShjQy9igcwona7r/KuYhn3K
BazyCIVyGDMXWzwbvwRGzoTQMf9j5Wo42O5CVJl6tvSN2YIe3mVtEpLsJFS80PqliEy4eoZ53bnE
PxZMJdL1sFamz4Bej8CfMGNJ6u+JiUQ1KIvihEi2voNetRVcCaX81EzvtUr0IME+OazcWzWink+K
MXhkr+mtwWGPOhqq2xz4TfpSbeVVg6RJd64Sp3Ytvw0EmZHV66wVN781vfzVJasbkLt9g2JmngZP
E4HZOyqqlR/Wk3FZquIGnfNxHZxnX1YvabLFw0pQCwqgpiWMDszg2Ux6l2iOj1a0J7qfv0xu2r0f
u7aMbR2aE2uLVDmJlF+620u36XdUWpxVj+bkHRBgXe/FZ3Ir269WXpQDg2ncIxqgl8bZ815l3PXJ
lF5zsbfFSDTe+NwyJ+Mw3wzvh4210Rg5S/MQtl0k/4uj89qNFcvC8BMhkcNtQVHZdiWHc4Mc2WTY
ZJ6+v2ppeloadfuMq2Dvtf44etsowUuOMK78U/voOSOYVbOVILN1v8hYXrU5qMDuBoV4pAHhorkQ
WlSu7eaqKiQQwe91mnmvuVXnpDhloGV+PTJ6Vd9Tglkob0PPfamGA411z0mJgCMFm++/aogEpoxw
IQ5RWyA7uxrZ63vHI5fHF1t5KYdpo1pdSFQT1BcwxyK4V7ttPUDk3T1VWSeN9EcQcj2x4QQl0cAz
F+frshCY023kyKaC/LPqN3p95aQioZEOSrRramwFzKFj3G9MJd44xgMoN1DDie3MUCEFIZ3ykZIS
rTq0XgMJFHwCK/JG/H4ag25RAnsBhpDbbGzWIw8J5Kcv0Rmwezkh1UhILdeS8EdUgCioRpKOFkZ0
6dzj5thALD2GL3TLZWtsSzoS6YkmDmj0RSpf6iF/ju0TSD/8Q3t0VblF/bwWi72JoSvrfDeYznXA
jIcqc21D15K0XRaigBah+rj5SGZ4QeShjf1bJFo4K4PflTBmi5qzOGfLHuZsnWeUC2QcKu7EcFpY
yHNy8zdXpn07PTMfg1KVRzP2MDmS5pgmrG4LOUBtxGrJH1nXl9ybwn6sn6pUQxmcrpOSk3HRrlmP
ddaOhyZwiYsSZWeRnyWfUwFIm3wn3J210RBdhNbBO6XLS4zmcmVi4bbndVtmvN05yXqkrpUPMMLY
ONW4fsDSWXUQrhdmwxBI8pdaYgEa+TZbsD4DulrRPIBOsdcW8qYjufVSYv1GK5kDnXrXtEdIXke0
bRlSOyoV+l0uzp88Y2So06fccm+RoRzZNAI8U8+Ot27Ja1j0eM+kOhHwpqCNyyPn7kGkrSyGYyEx
hmSfhY7oyHCrl4zULdVFSdJQidk+YuYUchwjxE1xUJcvIN9bXi5X046ZZLoo6Q+U6KsrVt7ISdVj
1Za8bpI5gGB3uyP0vW3ThB8pf01dfNfZclHwn64XDaq6dmA8tlbq/om6PaYQuaFQxGtkGqSfy/el
UZ6HKHtftGqHXMGfUgADJbVwlZOkYrbNWQzqsRZQ7Dz68WDD+QztpUV7s46Tuz2wtMUOhpJ2dnH2
aXulr60QE9nsJ6aKAlIvwPW8CcEwlGekhsRBXGOJNtIr3rzhn5e/OwIuGK1J5gH+jUdO63BGoti4
3Outb8WQOJl8z1Jn3UBP6uK1pdIXAfAJDdpDSuYoLz28w1YXer3OVXSmc6+hw+5OBUhz1MpDEbe3
3AVXUCX1mF3zbfQ9jXkjY+NMy3vbYhICoE7T5WswTU68xOyBFNNztrg/onu1ltqkUUu5LFnhK85n
rR6bCtWkBnM1/yDq54knIs0elUA6zUYz9Fe9BYR2638axZ6Z2WxNKAhbpjBx35Nj3In+21hLDuMw
pmHl/Y6JIEauIivM0J6cGFNkG3ZRBlUX86Ejl4XoOwGu46HMPfIqsjVhmxttdK6ZFn/NwyFLI3WL
RmzfCEJ3UrbKfMo3lM3kMyEb0PUrgtVnd4yPSzQ728SbXxQ1m8mW6eODovGkdhkVp8RNxipH2DRu
3cHcOG10l55iBhk/2SxZz8hUOxmIanrFLjYVRwS0pk7km3iPJ/ooKE0AMR2Vl7pjK7NQYXUdeYsE
hRVSHGg7OJQE1a2aUZ5FbGWrtMb5pvY7vagujSlQNLTTqm0LwunUD8UwWZu177zjwo96gXxdvqsP
/CSfQsPSDq5on5PMIB38KSnHXRzr16mft0KdN0ZTh0mFImDR0TglB2TPuF2NwEFjg17qo5ybN3Ii
yFvr1UBx5sCa6lu/lDvD4BkztG/ZUcndGXf+YvLpy1CL7TVkYwCnt29hdlYaJmQ6iiu0l07zpY9D
fkASe+lo2nRrxptI7Fw1+bcQrLOaU+vGzHy0lx/XTqLAVYiZJS9Oo5lq5VjGC1/rxk7VIFmG44IA
NMxgMNSZ5NY5JX+VqFeaZ6aKoJ1YO2hW6Vupd5Si/hjEMiNfqQ9AJrdY5ICjznNXaBhR7GcSag/k
DSN3eMCvNSwFzJzXZAzLu1FBADJ13nkZsd6M5iXJvtADBKkzAVvG2c9q0btNaaL9rGh3nyi7GbQn
ZMEotVqD1AtOV8sacuThysEejHNRVEfdwllIAmEt1xVUgVRfZ2TSQ6f7js7Xz8KoikA3yRo162ul
ystSj08TFLPJ4tx50cVutBWyUFxEwUQ0XmeWhOJM29Qr/EbT/LyJLsYj7qhe9or8QiQ1DDfPJovZ
HkOJ4d1UGRsz69MtMB6yKBr0LxgLH6D1ZoAAFQDCBm237BarejgZ/TGtc9+w48AT8coxkkOliH1r
8kLyr+zRUOCvM6P7EKtPXjxuWq6PTD+6DiSenynRqkmsXQupWxvTjnnmxZiNY2fyvEq1C0muzbgJ
s1Su+6LeuBF/qJM8xzqQYCU33dCu5WjcasNFUmBeBEpyCnZ2ibinKOJ8ToPO2SdMIrWKIgHDU1T+
NZ31tIAGkWODDt+8lOBVa22pdsn8mifmLu40ZzOX1tbUvpYIZ8pMvyJTYrtPS04rEcaxaYfEoR0U
XdyGnIjiSkBRloO45YjOV3GUnJWYqMT0rLrZR8pcMIjqqo/du9YTfkXjHzXAS35eZmwQU3SZoVti
ddm6kXcjBTCIHGCFGcmsMNV1fI0mBEop1Is5y9cZynedQuxHykH232qnhNHwjuAo9GAONKFsqsgN
7Wn0e9o1FbsNiqTd9BJXE+rfZek+naIpVigb97zVgDxJvWWXPtjpECJF64LGjQ8liJ4T6/vZtKID
1fTVyq67d7LSwgSZYVtYGzCFjhBffT9I5o7OCCmint7z3t33XfR4GEvk5BNzG9Wku1q1I0DaYq9M
5DwCmbbfHgYXj03IdmnhyZH+1dmhKKxL44n90OYXgQE8OVAvXk8V+xkOlxizFX0Kj9X3/6Ai/bvz
kC9gzdrJxa5X5eite2q7arKdSAJQcVctdN2MEY+UdzAJDxVBVK/raT4xZjYIqxGjwfs51FoqShA7
7p1nJIteTI3poEaztSbjc90rnrJydKCpzgGQtPRdRzpTmRBG91jromEhUcVpro54YGEZesjhZ5xN
34zy5TBb3r5NBx7g3tj3i/NFpt13UaeBoRQoNLnxyEeu1xryE/SzTI4o/5YBImVae4TUehWEEhkg
gLcc7q6DbzWB34iuU6VZvqH1gYmCJ8vEu6ajUFzsnEQ+iMtVvmy0qc7YlrN+J3L7iZkOTRkheh0e
ak1uiyJ5gCE8htj4jRiFkm72a0eLp7VTN4GONWVt0FPiQ/4SZtvtrc6eLm7d3J1kumcu8ohkWTMh
UF9WoIaP2py9rV6adWQutwhhpWOTEkhOKFut9cX5cR9SzFf1v8mmlyFi+SraMEnFJhGjX4MTVdgD
/VnJv5DBq+jRQsNV1k7vsAinNZdMCxPtih/yKTnKxUdZVc+W1QculdpxKnhNZoZx77mEatbHGqCM
OaU29aNhe5dIibdOsZniq9gXRbb3iDNtTQxOjJOR3p1nC/TMIMuoSO+1rT/N2a11xmvUAfbLaYU7
mpMm8oeR1PBOPWjQwHOT3OvxLp2gtie6Ha2X0YqJRk5fXYV4LV11t6bSUuCtPfeT9pwxa7QGaaVz
34Qu55ETf1nmSVQaS+pv6iZ+ksvNpP9mxX5GwU3Wsz+ZUCfjXUEmIKGdRnKniWnxWdMbNns7V/1E
SQCFgKfKJVkTL2D6qSrR5hq31JD3TC8+osI76nAzaqWfMhMZd99AU4gmW7tp/9TMGiak6DXOL/bo
7JwsC7gwd6KNfqoUqYOjBUYPP2ZkV7Z/BDnpbVTaflUl+eQrAy4JOJdN0Ui0TupJa+1NhlFoOAvF
3Tfp9LtynzGMogOb7TcFeGiUlQdh+ZDXW0fFkSNoWfXcqsY2Yg+rrOqmmvV+bpPt1FhXW8s2XopS
UxgxDolmQdBtb7vOAbdoqvihpCmCHAOdqRmH1KVJvtS+XPqEsIwgJhJdFXZaQnhGESyWedTc9BAX
Gtap4jUeAShUPXuC338DMz3arfVZtN1DA79+dMFGarEeBRAqGzcHzlbrcrhUu0WsksdBAeLDnbpG
Gh6y6p5i0mOkjqLMcL4FkS7w59lVjaJNrk873EVbi1mnVT6dhKeJg4kH/nl02n1vA/GOUBW8Glr5
CsrIg5/fkiZm7I/E2mCdiNnMJmsItdYB6v3IxfyVyY2+aJxyjfgGuNm1Rn5i/P+TETtAIgprlT9A
2S66tVp1HprOJwH9b0iXk2EZlxnxIKIMovmV28Ro0afKRq0TLp3qoE+LX2gfRoxhqHGTXaqV+zil
DNeNh22kuxoizeYLRfAnQo3QkpB7FnYAJWHZVQbjAnKiy3ofJ/m/Nh+XVZ811ynjMiugBrOx/I37
7D2q81/Trf7cSX6YEbbFtnWwYHCUt/FTOkKDtBchFnglCK4E22ERg95j99DxJD2g80Lb9gnArKje
ClL0k3xEP8v3BNxblBZLgG6ReKtsFfwEQVpqG8VOEDi0vDWupz0RvPU3R/aXAZXUDg8hdaVeFfQX
sgN4yaKj6ejvkdm3wOLzR5JVxxkCcEwkkd+o4ZBEQm9vjLQLFhrEkkeUIKfwyA2TArwJi3T4t6Ka
9nj88Oiy/OYLK2ymHiLdQu2mOTjHdHEmcxPeqwBoL/dkPR0GZC0xNWQK+f0COqHCwjjfciY+Ue2i
gbsn/tEd2OFqLzkdxuRzAQJtFUZ0NHnxSi1yNajcrl7p0vhxbGB1Sy3KwL56Wq0GoyHJNuWIZYiV
bRag+z+CC7wCC/qSeGVsW1jHdH9wgQeVKhzV9rMx0L152yJ+RP2RtQFoUtXK2RndgMaoTZPPa+ij
S+YUd/Qb16xSw5JSYYY3dOtlWMG1SbNjlXbcgLiHi8yys6bMb9nOlWSd9W1zSqd0lzjfuCv3tRld
6kenmv6glEiGj2LligJmu1RYyIQYxHq2GmTycuNE+kcjeKZAGLbWTIpLhMlcK6xD42ytqv7GtfKE
bw21Sl5/slddK48yhi5+DNVW60sv+pYy3qZ1dF76nxZ5QTCWnsZgDXLlNbyZOLu80ru3yXCaRe4T
IFH4uJ7RxybRD1piX+uXDyeLPltgNauG+kE1fsabLPF6R/h8TAMJl2GcMDUdk9n9dYAt8GkinLUj
7+CUryXTcONNm8byYr9wm9fWTkHwUl9377X60QvjwYTxcvIox061bT39XbcttOpQt0pW0qUwncVo
PWOQ32ceMpi59GUP0WaCWMSdWGvufCcRuxh0aGRML4tZ3ScLWV1LaCNhlxYS3Ab7zhJBTE3uTWfy
wafuvDcQF3nBq2gn/5+mP938XXoFMv3mxWvqHZfVp546ochyhtDqyU3KNUKJXVMggqzjLaOb1BTE
av0dh9mldsBrjHzeu617j417pKTP3uIUdKsuYNoqsPeXS9x+i/yz0Bd2Cy10wHKYpMeQgHcvH6+m
JoLBrTZlwe2Yj0EhG79H/1vq0S1h18BafHXT7oSlHYtKy2tgoMWSShh35PWOGXJfTT0uRvwkc7SO
SsJwhNnaOCc6o5lZgwhHqxRLbGwiz8dfuy2UbF/aqYGtJPunKv8SoOvGohPN+ITbO0zjGLjgHoiP
9rmHCzU2+cDl2ZbIngzn+TGGmeqqQSnuOcsbwLKUANxLuusFn+Jc7CNm3lp1AX8tdZ1zsiVO+VQL
eDq3b78SRfjCcOBS2lvCN9vSYmnX9tVx+QnJfCz012a54ofwVWhEaSGDUJRbrPNLW+YP/OWK79wN
sdJiPSwIsB9m2I0cQbYeCklJdOKusJlgjOuQlucqzHcCtc2p1PSp7zraVTHea0O/VZxsiGJoNUJ4
nAPd6nO6E8sDHkWgV/ThnLsfnccnXfYX3OFhJYogSpU4KOM0SHIsP91TXuYgMinEJLzP4pkg03N9
Vvt6PeLnphAojHom0brNfMvN6WS45WO6I5MO/mcmWLL76ko7HBHuplPyvGgdHdR77lyQ+uJFBe2x
zQGFwrSOLRf5jweKji5OI5/CE7sGQ2KE1MBaWp4lB+08RfZhVhSvFuYRqD+gnuik4E9okwJPNB5t
s92PlXcZtHO7vJiWvh1746Cjo1JOvfeTF4ovJ4/xTIbOI6JAARlAXGFIBL5UGhizCzEqN7bWYCh2
PqVucGGck1reLUN97xcQYjvqCc4nZp/814c41ax78M/xSILAnvkkC/LU2aZTfjOAsXt7uPTRXqte
rEK/WPTI0PgayIdEXGCp19FQ6nzP7hL2RU/KK6oH60kx7B0BJN/QzGHRAbEzkpsIR8wi3yfN8NLU
rEMLCRe0pJbyt+tAjVOIjKKej6lRh+aDQ83jW2miqx/xc7OUG5NOpCzwmj+rzgaS7rNSqUdhRzMc
9ciEcE0wRdKXUn+6DNAaRGebvC/kIPY1eG9PkclDSPyJAFJjU/PHbnhCliv8PLVBTPFZzErQiDJM
ma00FRJiHtYlUYMPZ1nbiuOs2urGtASLnpkAmcWXpXdO+VTcqln50ExIeTnS+qbdFFZQ6sqTpdhl
JW68+buX5ntrWccJhVwauxDomfXa6Bz7uSRGA04Edx+1I8q2dxHG29GhtPdxfa+5KvqIvFz6uisH
kls3DgMR0l2rYGI0t3JGQDmP3t3oEk7b5jAzaojKWGP32NpKmKjIQSIqUGKEKnpxlFnz15jKG6H4
fp8xqMTj3jaXbc/qlcWFWCWMO7OUJw5rv3OB7LOoCzRvvneR+GcW80sNfqHw0gi9eM65EKtW2WUe
yZbNsBMRBTU8Sat6zKEcIvusA2ZGMdhqWgFUNcswotpQurXp5hEgBhoZcn03sa5vKd1cseviYtem
7YiwIU/s8zicSw2zR9Z6AKT5UXIwGi0W+RyHEXJYc+QxLOcXoeSfuCnfl1kQHPD41cCK5nLhibLN
f3ZfYGfeFBXlBzQSMmynMLLz/11hcXlqFeXomjHpyB8yfvcaZpm0+PT0RwpEf5BzHSSqvmmAqDmj
lq/S1p7n1gunYo2026+0YzTSCw7cmVMWk9juj1TxxOJoE6vS1c5JuyCkb4FVZL+N7DzUnVz4Tqrh
LGi8Jx6RgYOghaM3/hmKavhRjYogFdtIHaCLMguimFqhDFo9vrI1hDJnzq3oTxyUrWB1zWKNgVFz
r7kgczclXGdwudYfcSHKDErVgiW9FVN67iIc86iNMDfUuNP19hvMc6HonrgcmN/HAVyYxclVNj0A
sCLMUz11e+wne/SlWxf5gMh7HuHmJXJ/0a0BgOcBph2GSrKZGa7cbpX0GNjMAHq1g8ub1T9tRtUf
JUfZmbwMHnt/vFW1N9ecMNqgn0o3QLkoixBH5X4kYOOzhyAzfpmA2RukAxR0Ga9pYwdMYJZ8Ffzo
pTqm+XcR3Z10C73xmzAylVl1VZl7k2TZxUW5SafiWV1e0rndZ4P4URTDR3Dqj333Hptyj8NTn1HE
lKVFLInKTPIQGJbqK5EgL1nlPWVZGkxmfXeb2W+4BBUFaXms/4tnSXplceyNem0nH3G7n/B5Rlxx
Jc5hbDgipZNrvjmMSgX4ESj+sIEmYQSk4wkHx0CVziXB747OzQfgWHtDtrcn208K89DFUAptu59R
TbtDuUs0Xiborij6zYt+4/UFcqkfFU9TEV8c+TcBnVpElBKijihin7nL2fWGF1WudbvaxtGf1/dc
sw7YNHdvGxrD55h+Ol62lrxWYC6xHSPVwiqRavy8qzl8KLPix7LdNpwwsvpn5CrBPxdNNHc7e8yb
1rOSYeTLtmlLZXiD/FGjXTYzLY/lztsZqElWYlSf2kRFylysS5Wzy8yd8SWd8EobotgPThnAZh1b
11w75RCoBE4vyRMfIkEOaI68fxAYT8X0SpB0zJVM7R+YrOHb2VVBIDSaI5sJCJYxEEs1rIko2Kbj
7XEKJs7KF8rsG0p6dvIfLnhMFNNCN91fUZUbBap3KP4afUIfQCVuld2M+sVJcbT+JfCdujGhVjlU
5aVj9U7VL9feEnXgC/PaWeVG8yTdJ9ziyc2OzikCc24nX0urwBb30QQXmp+ZuXWYWNnEoeQWQhar
S+ABtIyGLLIwH6lPaQS+l6FsvxAXfsS9zT8p3Y2e2FfuG787txb8eZLim8/r+S0thz/d1p0VtpU+
IP4k911Qi62Rf7N5xRk5cLw7eoGuFZ6t6/7pZEzfx8l9IrVgM2BpOzoj5sGxV4mNq85NT263Fzfv
chB2EFuF+zo084/WxBMyY1xiUeIFtoaXjWibnWs9Z70VXXFk9Pgw+Gx11fxY8uU3JWhGKB0/UGEa
a3EpgTyKjSx1ZB1OWa1LXl7bTTSgHSvflbpm7yYAMgCV4VvFZL6yZ7XdOtWFPKH6pchvsO1zCEWJ
YLaR6lav24JshbvF4TpHXyMHIKkVlfMNNl0t/+SwVZpfPbtVxW5Efl14dx2R4lyyDkdFaOKs1oAv
Ilq/SvUv19/7uQxBy6TKwlT6FAtLm9iwLCR1xKo/Fw7+AVplRkHLHMkD2a4donSWEAEVlHCHNLMy
ETbyscf2IbbecSe66VZPSeJonm3yJSJAyOo88jQrhrKbLTfU9E0NQcAhlNc+YSi+6NA4VSFmXgal
sxxBB59bFvvG+kVTbKZQ99jC7eGOUtRD50rEhJ4t/oJGwryXGPzsaCdLgpVikiDGdWujP5e/KfKQ
ZJEbzKO+5f1JpQ8bYg8yNHNFDZXV8tz+TmUcPDLM7K0peMvVUDrMuOjgJMrsx0Ybcxwj85loxhxP
urh3PaNOsq8FLSgvSuMGpvs1jeuUDivQYDwleyAj6q9CWyMUgAZSO7pF8tBEORkGpl8tl7qnFbNR
AWAO8bhzOX8Luce9EoztKcVk089Ewj/1y4sYfhvt4P0OMwuvtudNoeJoV9XvRS2RYCXHEiavatND
J58GsJ+op+0gVPV5paYDpyiRRk1YDrxbQJHs6vRcDRRbvVkYbJ36Q+LlVOagyI8eY7eZNGEHbk8J
XQDYQjlTttZgqm1W3cq+1A34BtJxmlfA/PX4KY+e+toLPO2DyANCYVYxbzxMGR5Dt0ekzdKip2iC
ar/7/P/JAcyISKy31GqjFUwN7sNQvrUb+rnAbapu7dDMh6GTciTyKTDOaxfb+he3bjCaG4/ssSXj
PeBC8pZnFgli8mrjaGsb0z5nVxM3YiMR6DCALOmegCO8CQt3vp/26U7hloY89DAfY76CIyctB44R
XZeFzm+vLpi9+WgKrDUz7u12QXvgFYGe6oHDR5NV7/bDwBvdvAnwFyAtZh5Nq7dKn5Cf/8sN3A2M
iVKchXMs1fbotOxwDWel4ovho+NTNrmkdA6pmr+PePV65xxbOF0rkr6cVa+2OxcxUVm/IfMDc3G7
R9mkX1ifKAUiQo6NR3LzSJJYgssXg0dGBsTYbHQQ/WQME+rNmCIbc9vWEE5oYFgSiV7DYmfzMJy7
8R4RTCDJUSvqn7Lqdzk2g9H6J5M9upcthZvbeGlXS4PYBOEoehgSUGISSpKwhP18PDBm4NpAxdW2
h2LCVusn1qfDp1braVDPnypdnlTEl9JcEWcgW8puzfvAnTylPDPDHzJNlCZIcCGZ4IFKjqsUitQe
0FrDVOrQqEafEcdCBOJMRFG3dwYiF+Hxlwlh1aPZeV67Fus1Jwlpj2j82BMhmGemNExFOqC0ELgj
ULd51a0S5U1qj+caW6lFsDAZ7ao/lMj/YGt4r2nzMjPlVgoihcY4g2B3BeCV3n91ik0gyLy8jDqA
ITHu4Jc15E7dVytFv1rkeUFHhIx3CbmzUY0PpYlKEpIQWxa9YRLphFWnzOiE8+QDiQRwjQQSA1NM
fZh2j6yNuTA2TUpRR8kvCksQKPluLBNl08Txi5mUgRxVL5iAfERclmv02OMbWZYYPtvvKq+Z25Wm
DqrMSp6SXn2NrlFt9FAbqfoaZy2qv5QQc9asg+UMVwM18kjk4CNMJbVBLm0YXlSziAMsOTKwvmWW
QBGsce+lAEeAzui5h0Uh2O+opc/lYCLKdzYGX2wPB8fOB1RU+7M70QFb7hYIKw4TpJDDQeTnenjv
MTJG+pNR/eCMW8WnPnpFib5XRUYOSruLQHEMtGFcdWuXUho6N5eVahVvBu0om8IR2fH//zIgerNp
0A4mC5wGS+4Z+I/VyvzLqpHCdhuFcKxKQbKh9hVT8RZaDRRSTJleZo3eRbUtpvtE/nisfKu+bINJ
04fzYzyDHtik8aD6RkdyhtKQVkJXmi+yKgmNRrw4RsZUnn5kNjqL2sToiPkOB3NvrHmM+1PhgSA5
UjH/paRXyYSJxwmyCTtIXC31VZaEk1fcHA6+p+6RIv8y1xBGquQF7EA3nRm3gEqslPOwJjQzh0Vb
zP5YWQQbUqMqlvJNLNH72M3HqtB/6FxVXxW8m6TIxRvaZZKDUtcvadaab04zFmtTyY6kIzENbEae
pxSBD55/YgkfkZbzkiN13vc9tiAV51YbtEi1eIc9Yz5kpgbwxolciVO3NFeCcF8a5nLL5Lvrj5pK
SBtKUlW474TfaNh0NH9Rit6PLOv6B7X1pC4XWWansqBAqmvarzk62M30r5uHsMmjszD6U2nxXTY5
ZKMDW+h6vyh3ulWM2K7KjGNjCPsRc/KcW+YrhtFzw2JncjSMFRmV2mlgYuj4pSzw8xYlwIQCGy+J
SvKbUMePaWi/dCtFKtv5s676JlYPjNHIFWBieFjjYjzog3UthUHq42eLqLJp+J8HLn6Qwlb5lWZ/
HtixJ7ziHY73khuDexrU+LdIP5XqMquXpHuKZBLmqs1FFu+0+lY6Xz0Kw8atdjTzhHO5w+dgxNcG
UwOOv4BacuIFif4uTloGN4GOuo4RYlWQRMg266A20pXHL9RY2TnhksY5ReLFPQdb9OirqFX4KYEk
kfaxccOMV3HIP0Tvbvk+tqD/Xf9qKL+T+bbE/J8iAMlW3zvkmGlpstz88JbvK2EgVys3rwW7zZxp
G4mbxJLJvZhlOKdjOEQ/Zdasi45ZZc7S8DH3izCK2zAV1q7htivz+ckgMmFVjUZo5tZnmlwMjR2U
+zFGAanXKBgy4PE+W7YT1+o4Y6qdCSIioaSZu32uUrnJJ7tMzqbPYdMW1fpInOlSTvVWM1FYNVb0
TTnTPuuHW+rQyClPEJrBgHapdtPXSj9olIe57AlmotJz4XDbb83mY44+ZFV+DCqNx0pxlRFJNS4k
H+YeUKKgPBe45XOD/p6MqHyA0Nq0LwPrOJwpGbTnpSUtLuuafYQBVWqvSSrfE4t8LntedRzeDrEY
zZdHs2mll89NZe/JsfGrjI2TgVUB9jISXMR0nUsCMFTPQcEc4xVGhDA6gO4USCU7Wkyf04wcvDlQ
I5YL3XySgFkmtLyJw5N8arvl6NLGdUkxCsgvDdqvEcyH3tTbioVYEEDl2U7goKfoFaAF1j0V9A6l
dE7GDsHJp8Q8W2W7WTQ4pz7I+Y8inkcvIVs37CnGqjribls8fW3HQKV9DDjmqnbE27GxOsAmIjVb
7nbdGv4NNLKlG/IpuLaHIPccEnzZS/QIpzDy3dI2XzO+gJI11pKPwCQoX8XzlWVG2jtsMjU9GSzh
rElKbAdFIdeDbF8Z8T2FziHtUOgtj1W3f/Dv6QAJqQM/D7QhT3mEO6ElVgYfzPIzz7+wmdRR0oZs
nVRt2CZ/fyI1+Je5Cdo7GQRrUUCwV8axQEpamweh6KTp8rAhI8mHei3iH6sf13MJMkYq1ZzeOf/p
M4pPKMU/uvQ65owg6BjxfrxE7Cy2Pr30oANmZp/Je10rAtudHWFOZ16fK0hXFBmS27GPFLQhsKV6
9vGQPfWqtrOdiOj7+hil5cvDPplF55qEx4qzbJTaDglt4C5EPamfZTbz5yLSVZXllgwcB8u4J5rv
XWMUShU0EwZ0JtVTjV5sSk/BUk7pNAlz3CkN1YPATcAkLQSXIcDs1MNDJa2Kr4kUAXtgt/mPvHPb
jRvpsvSrNPq6aUQEySAJzMxFKs+ZUupgSSXdELJl83w+8+nno6u6f5dRttFzMwMMUCig7LKTSpIR
sfde61thdeeCyegnYD3mXYExAI/CYQeAcO2N3ecwrx+Wo5VEcHJF3tGhwn/jGR3q8DJYobpfK6WP
I+b/HBSAEZ8Uct02cA8sLjw3ABMNnz+d8f73Jxg61w3vcA6L0AlPhY04CDJK4VqHrCJvGj0zNWbd
1V8NBINx25wSJR8aaoHJvw7yiwvJdRTpWznnW+t9DC9W0x7csbvJc1iH2JMwkg68cXA1mNmgC1PT
QdjGvdWPJ+Zs5wZzRdpUEMXUyvRj4j2r4pAPezatiyOtSysoaDsApOODOYNHSHr3S0gRG3XPmhCb
GOgebKhHfBT7CKFE22xHGqM2RaT23g2rhPfE5NK4p6dHbuo2V+VjPEz74XNhOjsHAxA23INWHl81
ebCNBhPp1C+dRy9mZlrzNIq9R02SWdUplAU0DnMb1Xfx6D7HU3Fdmd7KWu4PXGTLPdruk8+xcpTz
xVmcMstMh9fDpb/F1CQn8tNwh3Xq/hEWO2v+kk7ZtmdaoUMgDHH2Je7yjyYPv4G7gRePo/pBCCgp
aKNDEDfJ1OwmMaOh7o6yRaDVGp9hqt4CVGqN8MFIMIRZw1F2aGjAYMo+2vcWoto+vWlJK5YMowNk
qxhArgv6lLpAlcvUO+b7qbZmaHwMBwBEdr/rLYUdDEuQlSLLD69kfpt19AybdIsFiTkXfISjZBMw
vwTDgpdYmZTm2vA3SfyIh9A1nX1SQijCo+L44Udv8HZNX9305We3ppMV8upTHlTwdvrkoOh/BZxo
zfa+LasL8Gaq0W6jG5goUkL9ny6ZjP/o50tNo75QX+ruMQk1vJpk0SGwpu5UWB5bq4UbV6JRGBHI
sl+j5xVJuc+pS5IyeA9yTtYcfrxsfg7mGycTX+x6C/h6l0Yz6rAnu7cAlqNY/oRAA4CQfzunHbhn
/z2GflLUL3n2KWL6hj05RI/YR/klhE96okO/Jw7wKq7Q3W8ppHI80FH5NMg74FIAVhnXoD5SwYsz
LQVXsNGfjKTddUB/BLqyIO12dsRny1eOfK8VZ3SMjxh8oIfjfcxpdWb0Q+ljM/NjK7opZpq+xkQ6
Mr/Y0tx+TSzYetmrKvCVxs6zcCBpTn/UhJLn5KpTOPvt3ms+JeW4MzoO1ULcc0qVDJrgcB8c/YxQ
a1sXjPk9NMQce4vkXNR3s5PeG/phcI03Q9+mY7dhcL8KOoQxztckt8+Qala4K8sqeMuRyaou3ojS
ACYMWNsYVhOLlD9/VWzzY3qwR7Q7QHs4bu8q6+sUGrhOjYPGRpepR7P4CLASih/pI8jD5oZhLWhH
mETIC4tDTx0Kdw31ebxdxvM9ThCvullsblrKjcliFqJdTrN8607w6Jr4LVTQ6LPhPgsILnUQFjGA
MMqtPzBSmLDX6YcmZ3dzb83Uvlt8S3mFJJWZ+wgSQhTN1o6qPRiY4/jFLwFVdoA3orFZB1gSOrte
C2R0K4aRcGesLVKuQxIIWn3D5whQBrUeXuTaS1AWgiiHKLiP+2thHepHBi0GB9B0399xpf4sTuPN
iCvYiW+j9A4hOPJTo7Jpxzz54SXuAeG9CzpuwZae7eB9DPvLTKpgco5C/G5r59UrFhjXS4Ewr6uZ
e6pqY9SsdEfohQey2y39VY3e1mK+bkHwb9ix3Oncy+5Kg1juG56tSxgtw3rvQec0pMbkzPRyquNT
ZXk78Hsnt6GfZL8jB+DhQX/vcTwwzFVf05Rs9B3vFOfjnvcq3JEuQIOmuVj919wQqDauLfY0mFjU
HuZjKMN+NdQXIhXaoDk5bOjViFV2uFLGpQ1J7WqNG/cUt48aiEeiHgP6mlPmHNDqO9kR4OI6Jtwz
GU81I8eMkah70/LpYz1+JhvW2Nmhai7F+JoFcM6MMbhBJpGvDVBluqu9VTvEp36q1TEKO2JoAPGy
LfgZ9C5O7Q6ChCm1NwIFC/mu7VPAleCtpT0PGWrq1j2tIThB6DiSOFN7OeQfHQ/tsKii9ZzU+WUO
GnGHqm7tz6QgKSw3GzsuvU2QSEiJlmsxkqU/0khoVwku8bWLpAD9ypXh5RuvQcGdpTZ+f9hYE+Ct
R1Hu8Ly2AMBZERrXUcdRBjdEfk/ExjdrlmzDitZhUL21KO+YvGd/KOnP28Y+wNaJtn5ofmUm9NZ1
eXydQ6VmwQ+OAjz62YekyPDOo2oEuI664RgB+Dq14NOQiJfldWjYGTkUTcpYhzLX9Pvg2bZ6WIBw
iXbf/rNxQI5FXokydPldvAF7GU/mPdkN2Ud07ZqTfYN45nNcoAWQfTxdQD/pU9JaaKKNnPfHpg9m
L5EdTpvfJdQpB3wxwj2GstQXN4HG1bZzvM3tGbGyLuR6bmd3V0weHYzctU+0gN8ja4IeZ7qvkpQG
jleDuxGmME5NGQJBTObgqiKNAr6YjGGhVPYnIlDFqWW0dPKK7msOKHPbdCJbdzJGPDoPuDyhNeH+
8sZ9XVJFTGpu9sPELG/0envvOdmtR/owH2rDKHUDf9vbIPm7CkWKQt3oLVCAvi8rVLd1ctJNXOJ0
KB06L6ZxTLvO4Afs72pzLLYZUbZRCOAxXHpzwgWtmraTOgZprvc1OLokM/TJwbswdZCTC8c+Zchk
eQyb2yoPC8y++Cc5j4KeiYYL0GH32NZ0v30xRpw9lLXLwiA6h9GNPczyVHRPkavLMwhG1UWoZkyz
w99Kn0zmQLEdGdF38Gekb11VHfJgD00ONxBmo62VN69e1INXZcPVMdhIK4jqK1fzYAtmkbdzd8cX
Z59IlxqjqD7MPMAQOiHqK5fGM6qnNM3ta1t8hW/CIlaUL8jMZxQwxm0DfJMjYMBkr1PufnbYhjAH
Xc+YdmZjm0j/8yhKOJgttWRYDsfQSljKy+I1Qmp1XRv+Xs51dgh08WWY6Mij14YY5EenZjSO2sHk
p/2q2MTK2uSwVzeUqrTVjDTZtVl/ZGt7aCHiGD7MjFAwOgv7JDwx2IN5AwaH4KKnbipwcyYddS2h
SauumzxUUbvZ7/x9a3BiL6xTNduw7XG9YSW0UWFlPieDESEEuL5xThZZIVSDsE4PIR4ZbF/DNT5p
DE/UDNWhTumDWfnSbo8wGw4Oxo7UE1hEmMRPxTivwDoJMflYXy4Bs8q9o8DvZM5Lu1C83cXCaM3V
R9uoFpROb+7Gqnl0TcxscVZeoPsxNihGAec4t852/thAxz70GuEmDcZdkdJeI8l4UxVg9ALrOu3E
tC9tOkhmDykWDjy5CeyiJFywVmUW81cDQOo8cyrSHZCIEcApNNMtszdwqBMJxqOUyEAjtOQVqkzf
8utnzYFmL0J7PSxG2Kij2EuyaAn1YHQbjMWNShcRDEsyCdPh1hlUd+nDpr8gK/5s1XFymEFzBLm6
zmo4Llk/RVipUHlFbFluejvzMKzQaXlX2YyMt4ngCnqF+9lWrOhJKJfKMeColBGmkznQqoEPMZIl
I6+p0o91lz2BbWOyiW2+Cttx66oB/70TEt5hDM8qjDXM9kRsve5jGYnqxgyjL1ZiRTuBtxRVq+Gs
m84GyJbQqBAFEIAucvYTxpXHBPOh5wzzWhkFbtNI33sGQzRzaVm03lPU1HqjrO69Snvm0b0gTGeP
+DW7MhNprwXSsTzDvw+qLNqOpH5wdvJ4fbPO2IjUeCexgXaBwksIrCJCWY8gpZkEQFgfIttkun+o
rsUuBGT84Gu8sbT6VvHRAMp1ppG+rjsGOF4O5NBq1aMValwZ3jCubDG+y8iEGBflGjV3/jhThKU0
aqEaca/yoN4Z87XMKNeGEqkelCZc2OT+mJ2HDb+ETvqNaZ931akMxze3cVJM45QntYl8NVvMoXMx
vA9dUFwzay6uY/l1DEb36MtR78rZuZVjkhwdDcrW6OKzQbp7QQLBZgIevopmWL49AzhOxri4u2k4
QIM8TTS9zhViBB91iN+Ih5DW98Frk6u6xOBeAupZWZ8wL7mr5Rmv/OE9MeRno5BHMwAv7Da6PMzM
qBO0QkFiPyD9sBP45KGDGUgb0z2iMuvOq16nQO3p41mYP2G+BSM1WxdKvYpVvcGJNUB9rP1NtZjX
g5Gtqct20mw1sDtx5J4RjCbydO3SZ2+r4sYvK1TrbC4bh/G5Mqldwqwj5goeczQgC4Z6ZlEI1P0x
1LAvMkRrTjx72yD1YMNbBo5ywDFmkpAr647NVZQMq1AXx+Uhv5ltsF0GjS1UaQ3uv/vKMIO9gaLN
KYH7FwmLb2qcUYO+uE5Jazn1ruagTK9pRfZXpneJPDs9VdJnIDlVFYYF0j1qASvBeNajdczywsVu
5bAXBO0OTDOlgNFtvGnwQc5lJVVt7WIQ6aBsOooyvEDb5DmiPaQeWsH2tS0d69oqyKlpUKz5TnlT
uSrGrczBjP2pWDOAyujHE+ueGqVxzPzoxZY9Tt+UlTMyFrtYoeDjMcqpx/Y1bNuvqe1wgs4tgMB5
sxcTJwsDB9IG5HqiwJE1XnPMAlTaMmiijUe9b+VhuBWm/kIM5HNcK/K9KYZZ892dL1C9pZnExcl4
FhfpS1q7w2lu3XsEeDb2NXij2vVArNu8S12v8SGiAPQqfr1lfDm5JZsnTkbLt/WqSkZwFdA48Kng
lnfdhvovrN5pKN0l6QJQGgN732VY1xKjtGAuOCU9RRyuIQTSzxPsrcVTU2dIJMNkuO27st2FifrY
lIl9nROpAOIGISy8bEFLiBnjLbr8a9DW5qMfMHkdbADIXWN9gkklD0WDu3ycA+96XmTYA8WD3at9
WvrmyUalE/MZ5xLlyZXF/09cy9TuJ/ZNZMnZE1DCbFvB/MWRFlxEBflxTmZuTQlPVzWfhGf8EcQ9
xxoIgLqoavQQ9CHratxWJv6NuEUUSd8CyHTnAsmPoApTMze93d4zdThIArGwMHnHMAbAb0bQvij3
Qc9SOq6rTA/wlUdjW7v2Am8zzwJNCJPWdgU1hkrakQe+QsRnLWNyJ4qARGY6XOvRx/Ga8PQA+8UA
aF0k/ZNVlJJPC0E228r0Ulel9Vi7MNkKAKuRIvN64vjzRyJeQ3scX2jdG6QKrEWB/KxO++rY5qgl
LKWeMAU8VJwrL3MSHW1qhxvA+DdMfvotR7VH1PIkuSl0WEXDFZWTs501agDA3EDztNPwamlmAM11
bxbn2cZOMYFfvXKEltSiqYkq2qAf68/mK0zVt3F67ttRX7ex0645u5eVes/HTFxPiBikzfjSFsE1
9IjmZEPkkrpCbl1ooB8UBtEYXTsuw0c79U5SGC/+iGqPIpNeolwMCd7j1GVLi3CArjgl97R5aGyK
6uxoHy4ivDhg696xDMShN6hb0CF3G5WyEw2JeRrHNrkwab2qDP+lhKyOHmcza1h6A3SqVe8Z6Jwj
1HJw2LyeUPuJVLxbZ+5RuEfByzD42dmb7kgmDNCRLMEoDp2mjII8Tjy1tuoW56wR9ofITdcWSCx0
XmfMAnB8ZP+CAf4wRam5bfzpPReGvXOiU0/KVW4xyGldc9XZmrF63n0lXgVPS0SXqUfnm2skO1GH
8pfbBxxCVecM5urKZnW7Ssz6dXDJXZeFD+gseFXu9MjeuWsoxvd6Yu0aOpBoZkv4m8ojxOct/FLV
Y3AdmtK4rpka5mMywrjWh7SeWLEQ9Qp3ftCy8C7ZqNbgEh028AkQb0szH2AJkU+cWoK8RsQE1wqB
b3rIOnfRRkQvYReYFweBU2mEANtqOe3xrkEoMYenssWUGVnAZfJF5+jK8eDGgHdzNxv2zCTeW0FD
H4EImOpY6nWCuUeGzT0TQKBJgCL3AzcaD37WOO3Z8butGXG5hA9cW53qdnNnx6h9PSQ0cTntjcyX
2DpNBiY2Zz4eZcLXhLnLu3hbqgfU7ihI0MCukir5hFCcCb3hETGXeZfaTh7CGpmqySKzDnVKdEEt
QAaOEACVU3c717PflV3Txgxz+O2VdyYz0yG/LllXo5rXoybugW7mKTDb8iVCk5d4VU0RkBaIALxb
ZRh44Q+jgcmhbcHBzGQyjTWKQjqx64j3eZXlC7kqCb+ScgS7JEakNDswe0fcuMPQ7Bx0d5Vp3ZRj
8yQCg3SfMrzTFtrEJLAYOKPZbZ1xeHYh7bdwYIeAeQpFELkWshmxW4XDFq009t68Pjcd+hWlm4Oc
9dcagts6mHG109hZB17fk2VJqTKO3Wr0KrWhnkHGGZ+GqYW9ExY3QCF9IAu7ZLIxueDZxOn+mewu
D5ZhceI5Mbf/IcgsIOOnDzahvJeGcy6xJ2KdW9cYjNbO3KKLiY5W3Q3bgVVyXyAva6C0r4MJISW8
mXaNDnm8Smdv/x9FGiugOta8hnMQrRuPQ0XpALG2wZRr9Lc4UlsHtXQSveTGfekjTCmihgBC9dHz
9bD/Fl76V4zq30JCP/8sxhV1HP/8mMz6t0TXnya9Lh/0/V/81wf/38xv/Za6+vMA19u3+u3zl/Tf
Dk36lr//Lcj125/8M8lVSvXBE9pTnpA0RHmt/zPJVUr5QXqW7TqOcGzp2eQV/5XkKp0PUgnHdD3X
lGC4PaK2mz+TXKX9QXu24GhtedKybeH+d5Jc5d+Dmg0lLYdkQMv6IbeYOVSES7xvjjYwkhicCYiu
zzp2T+jIUO4bPRYN56BqMP05FOopDt/CKbgthhEdcmn++fBwS/85UFb/PU72X5fxQ2TzaLeqQNQB
lKAUR5fSGTEuozSiDnKoHt22Kziv+jVBQgAczi74GtRajSAxkUItVk+phdS3i1taXPLNWrRX0nCZ
+DYKEWPmcHqAhkHYE9yoEC5COzEundlYdBHfK0r8ewnLB/sPaTFd9NJU85M5RkQzwPcxQjznmbVS
I8pK1JLBPqsNNkwXzV1ccZEdgyTb9VGIo+Cbg9sKmB3zg00o0o8V/hUn4zAXNiE1mosHdLDFS0WJ
k2uBIAcAsE+8myraA66lBxYN3s6ef00D2+h3ucJ/vZnfx/WaSzD7n7nLSwzxv75dxa9/F9Ir21Ib
bTX2Ry9ODUxy7hV9toTsMHVP6gyXMUA48kzMPuG6iySmufI8lfFLkdP2hVaMoyJY9w2HIGd4U2VP
I8HukGa04DtrJqb21YDZZY8TPNi6+YB0NigT5NshIYx4lGLV084jjGyYewo5a0yv5mpaDGX6oyNp
S/cOqiLIB7/+cZX9kx/3h6RzPbJ7JobXHyeO2WkanmJ7xgFsJzdtnwuOtoy+Qtt3nn1Td6vJGV6s
KI1BJi/8xrbaDzreRmXwEA/pzvbU585t/R2RJhxrgvQPs1ha5lZiH4Pwz5ehC6Cb/ubal1vyT7dK
/P1W4RLop9gQ1ZFT/N6LqILj4eKYaifwk0bUgkDunggYfOm1eNIJ/EpAEMjb1qUDGzJNeIplVaXr
gWd3lXnyvFi+PfTQY86wqp+Pv75OSZT0P12nScT1949UmJehnThYNRn3E5Oir6TbYHoL7y3aquhI
g8+1zcPjFh+Rdz6QFkdGcxiIvdVj7irKc1HgQuBsev719fzkli9h2N9fTlsSAtiSYnmkuKXVA2qI
KX3v/h/elW8v1ncvUB56OkYpVx+tqTxXaXVu2gm9qEaOQF1GarqDojIUGimbBU6j41kPw8gnwjZ7
CDIiwmJ0SD4c965BNh3Q8DQRN62cNHoRafIgFXt87Hz59Xex/Mz/8AiZyy377mLJMc7bOSrqoy3R
Z3MED754Wc1IAZ61HXBUNn/ztcjlofynT1ruxnefZLMakrDRVTj5hgPmECBdGV9RsOs51NadfRqE
guwD/d2ern79w6mfvCDmDxuWnwdNPoJkPw7ejIGA+VDC5JBQUUqFQX9NIsxx9TQajwlSsWiK9zH0
hFro+y7BOmDUmN67COPzSDlLYSn+iDGIrpq6/+QVGG8zF7ofBU32u+v92ZP5w86mCbrVPs2GYzv0
L2XEwFExr2EBwZvG7Xjro3pftMXHLPUeiTmGymplzzWBmlAKFiUVkCIF8mzdSlzCFGPoYa8Yvp+G
kThkFvBhIuKQY4dYl9JAtSCuf/NF/2TTMJcb8N3NnV389KFlVkcQKtvALm4WW3mTawwt+mMdBlTS
83YWRwJidz4C47Sg8QOHp3NovNnGpXarfUeTd4yrF2OEdETMVgUp2iiivSXGt47u61xH58mOHzCF
it88lN9e+X96KH9Y/XPCPSbiaKtjUpO6mKGrM5hmnOeWvG6K//7GG2YNYGX0GSRCXewHOubMwL+Q
Lx6vAL22Oxu2F3NAF7woOkfXARJCIQGhDjqCDSVmlfsZaezwIdIkZaKi/EdjiOGxysepMF89idR5
SNJd10RvgkSiTeDV94SfvkWjoORwppObOd16yPvHknrk1zdMLk/UP/3gP2wdfpVgrrRkeVT00nUe
nbT2wTZggLDlvsi7G7Tw3E9qEGSIdXsSWJDzlP7Grz//Z2c49cOWkLtt3Sme2WNSQHNJEbZdsRrD
dpFNeFty6PAskhtLcy7xgIl70qc/lwY4j6gjssfxTAzGeLKEi7E2nWze6e59xDuyGm2aHm1DGo6V
yS64KmvuUzgSQgCn4M6ZcpSqahlOg30ogfuRP2IZebCiezis85DmhudWHgMTOF3lAIWFMX3qq7dZ
GS7HOArtKkt8Dowz0gImTSuzIfiPLQvdeSXuSWpD5RnWr/aiu0ZpeWtPobUyC+Omz1vUNs5zaCYv
aZSfXTK7rLSAsWviIQw246AJrw6tl19/w+on6+1SQnz/SjoC1ReK/+4oRg7ATVARR4G3tuwtNj1T
lKsxVO3WrE2U9l1rrtIhVxvNkrlmq062LgeVqzax3rwQx1RUWhk85YDw+LY91uyfq3rk4Pzra7V+
ckBQy7Ly3fLRo5iserPrjwD6zm12P/Y3JjBLy0xPRdZdkimhf1qfVYZFyjJwt9vJrnPmW3fBRtqc
axRG9/hmzGhNhPPXerI/UxjT+Syx0uEkrMjOZuTVOBYjWnOXMs/WPn56ZR0ZqO2S4nXSIBx8PV1N
Ts1A3IGO3tz6GY13dZfqc8fplb9wgTgpB+owqxfOkV//9D+9Uz/swf4M9igcevZgw7MW+CDdxwVj
2so6OsBVwG3kQiwgdnMB8eDl9VnAjdnbddKel9CaYG/FM7E1WZ5uGlE5a7Nysw3ySzx/8K/3zUQC
1W8u9ifF17dz9He3yphcSSM/w0mRJVi0Czwgh0jH0zWSVgecUjWsi+WdE2aHQLegygq84mxpGdyT
MEFfO7TDCDRl3D1g9TOYRVrAfftcXbkgLPH/mdlWoMa50s2XX1+yXjahf1jr1A+nAGxGRWTYwGMa
mzkzsM1FhpzofdIseDqvnDdmyBC15vS8nqxiWPdZzvS5Q5LGDOEcz9E92XAXe57fypHTWmlzlC7T
ONyMnYY1LnzQs9YSkJbF9C1TJyXFgf6pUjE1DdI1JgYO0goZoVQMiIokJEqhxN3nRpLsTVXBtDTo
ZWOfRvuA0pOITBTBZQu7sZ7iexsMKZOL6gxqrCAysdnjUntx6/A2GoAZWdA9fQvUg498hrG2JiIO
D7QJKt3UFg6QCeJn3S/nfHJ+kfbp5zYhUxfqUYCgijuk0nTYgLYxt7/+xn/6RP9wjpEVVg4q2vLo
Gy1fVUl50TQDrIUhg9pMTl9wxTQcMR2s6k1rlPOVJE944+UIiOkt2stA+zkB+RdZ9tPgAVmciRrp
g0QfrCYMYddioPn1tcqfHF2+nR2/e6DRVuaWA8jxmCTuc9gzzhr53m0hnqzafisU/hRPPyvlPGcq
vIzwVXZpgd490ka+QifF0FlFt00m36Y4uv/NRf1sQfzhXGKytoajk9PiqGR0kVMslvOSah98M9+H
hh6ebOUBqysncPCo+tdRjAo3rYxjbRWhs2NNsSEx00GC0DVHu7rzg9+8Tj/9wn44Oijsj23TChgA
C6lKmJWH9Y2EZRP02IbjEyzL3KSpry9tQAU9ey3664Xz4mRUeyMJ25ewg5dkDJ2itwB3BttB+5ut
RP5kfZI/HCzkTDZY2cn+iOXsgJdrpeB8kie/bpoOwzGhFLzlXW5tzRabvAzvfnPHfvIYyR+220xl
Qqp0QloeyV2b+DuRLT2xyD2F9P99S+zIhlhX9uJcYhAb+49N42O5xoBq5pj1Rm88AWq9dQku+80l
/aS2+3YDv3uyufn2APcUVW/fP5pxqjFg9RO98RH9PaCUpKGvYif5l8xwFtLrwQTVSdRMfBWT+7Mx
22VkJoPPRQSt0aDJrl3j5tfX9m3t/Yc1+Vur4Ltr4/kU6OHH7tiFmimB0wevC1IRWoP0jtymZq+C
SgLsQMBN/DmqsNuWRltCaVwvNKJemmLfuz1Ywr6Ljpwnh7t20XqaMr0ne4EZVfziONR3uZg2edVe
fnPhPzlWSfvvRxWAnTbJSC6a7qp/tFvP3TQxItTWwBRRZ0ys2leUGcTjTdYRHPSbTSOSvQTJr92F
N5k2rhuGoMjQHXMbzDz3fAkw+0eaS+i8fveOLk/7P329P2x5ujTm0Bjs7qgkvkYPm4isyHGJRP5u
Vh1m0yK4NN7wWKbzk2sVhGSx2TnC5cKWoIzKtD/OLttV5T87NYcxwiuNEqLvty/x/+f2P4me3z1I
yyDi374wwmqnm7fsy//8d3IO3lrCK//9r19dWq3f/siffX9TfZCmRdtf29pzFbPm/+z7m+KD40ll
Mq6zHE/Qyv+vvr+h7A+OdB2bYYB2LJOo2/9q/BM98cGUjg0z3ZJaSJtD0f/6H39rsTc//Pf3TWEp
lsf7Xw+UzTKNsUqbXAMzCk94Pyz+ZtCT/TT6BoJ3h+nyaPQEm/S5Me1qzkdw+9PxHke4OJSc9k5p
Y86PhZdmKJ3c6TOzTQyclYeL2XGTSh30NKPw6zQZORmWaDdQC9oNJDpvMH7Iuf2ESW2C/UU/HH2B
OjcBzpCZTO0rXbf4oOgf3U5988DQkanjWFtPZg8KCsVBSzyJb7A4sC+5bfiRKb7/XkecM5iltmnx
oIswUueiM8JrO8W3yXSZkJZsQCAW5E6GIrJub0U9u4Q0BLghL31QZuCBjCAT2bVidBu9FxD5YRJG
QchZC1ou/nULIW5CQJrnk7nZDiTyhrI6t4DpcfwkZmS+EIEaB7soUQwKSQoU6GZoS+GotpBnzfHi
hqhLk1Q20+Ygt5+lV3U3Kpobc9M3A4j/ukEmb9F39mE1netG27QeIDzriAG16J0Wx5oB12IqumM+
M/of4aNUeXkLN9o7WFWIb7xzmHLXdBzHUdh3Q+WQ1AcyYtbtG9QFtXF6VOvALMOtx6wVevc835mF
l6Nq55TLbpV40L4zdInrdrJECaKGqfWzWxte9mi5+ICIgmZYG9wYOX2E5M8O2X9r5biUX/KHtv7y
pb1+K3+cH/4/OBlUmmPwzyeDr28YUt7+vjDwB/5aGMwPrL4krVqu53mCKMz/XBiU+iCEsEgbNy3l
OEzl/rUwuB8UAz+T30dAbbMMcDL4ayJoSPeDcLSSQijpOYoF57+zMFju3w8ZtnaRRjEUpLCxpGDJ
+WFhaEs0Y4bV0dROe6vZh6YZkWIWDjPSOklfBb6how3xTlVawAztZGv15tpFckMd7uZBdfQyIUZJ
xJjD1n9VZ0EWYhbQ4BHyOvHdx8jzXVKmeujm2dfIy+zybJmNV+zrLJ6mfT8QMLqri0hFCGyrtDm1
pcrAtqKEhQdphkGzb9yCqFc3SDOGMJm2NJSjwbQM5AulJ+oTAI8w3gqEOeQP13nhZQ8kYDfep1Ix
YtzVus4aYiMoV6+HtoygN5Ex+zx2purXUycMAt0bq4CQ1flYolWPyuxuYCZKUnFHnDUWuXSMFpet
aHk7APz3p7kkcCG7m+gc0bnypzmr73ynT2gouYxKqpz42KEPBmz0oWsRwJOgTUFmHzn2J0toNezr
JKtSMkm1UW1cDQRzM6JBoquHqQHOKsNkDBdChOJCyYVgcFIlBkQVtxPpexaqNExGRB9TUJjXQxWn
7r6aS8DG1Ifdayy0vpsJiYXOGreheehnwaikzPsEvkWQJC8Ywgq5lV0tCMGtBojC9JqK6KiaKHFQ
EjPE3ocxsnw022xwVwybihdnhu8OTXmM8Y2l2Uyulp8XND/KiRyrql9Kg3pKUxM6j8SFzNOfEwKs
a+mCvhAdAMo8dMTL5DZ+sy4CydyZfEgR3OmwdMn8kD0zjbzI4vCRfrof48LIZv/KrI0SjDaU8lZt
W8MCryt9Eqdvgq4dngYzYjw5yw4HpCV9nX32o2XdLjLRg7lRbixvI0vhQ8J7oZO9Z2SlCUvdC6yP
fKtuuWlrE5KxdPHhFWtaOjwi7WSO79pm11w1DJ1KhL+i4kdvHCHXkI1Qh7Whk0VHUgnhis5pAr2f
JPjIja9M2ymLjQytsrjWJfKdYxLaRCLmk61pGwPDzaN9mIIwnspalPvWn/uJZTuAo+3rHItVS8nf
HaQd8g60YxwjqqT/X1ZU4j0lAPi1JS8Edn6Lv8ufPDDAFQx2+EnNZD86aGPUfTyHkd7iFAgSSN6E
eKHgHJA2e8Mg6z8Uea0TEZ6oBglSYDd5a1DSGnQLi3DclREElHVXRxFgYtsAfWCNmbshEmQwD14N
Wn2l6sz1rhqtaVyxI03m3og5hAxXOqjK+lOVqAEtppPKDk/iHOVIVUiowTBObmSE7j+RdCNN351Q
sXoDNvadIJqturV5/Ol52LXpYSkskuLWCbwI7WjaynHCtMZkZH6OtQMMNfnf3J3JcuNKlm2/CGkA
HO3kDUgQ7CWqbyYwKSSh7zsHvv4txM1XGaHMyrCsWb3htRsRIEjA/fg5e689gMx9j+KQh7KIjbFa
O0hVW5TXWQZYLzIg3PdKz1dP6IU98pm1ZD5Ivr72WgvyBADeEIqWvFEcHPPRINljhOY5KXBeaIwN
ZyfUEPDC/OgUTxvbuN+MHf/hhyDT85VmSaZ6IPOJuxbIXD+7OCS0tAdjGG61hlqenwqcDlx8petR
PueloqyVsYUfEzpqQJwqKm5swmBehmprtkY/bGpnLKeNprXqO9pdLLJlLPVFkkq0u9pBLDzbfVXk
16md0F/VUotAPpW8EciJXZ+RbQ+JpUvgy+DWenfU0urvmaUNzAgrscQPkJyL4B1FV34NBnGJN01w
PAUZBiDcaGZBpuLYzNgSrYlXv3Z3E+NnkqOxiYidFplbESV0BioFuDUgnz5aUVgV/bXS2YS4vMRt
yxCmbo0J/rXLP3VbD0VDiH3gBiCTRn3miWXSakNSieQ9Qa9Mb+pSn6Wv5xH0GUhvOimAM3Xzy5CQ
OQONJi54qUIbaamJwkrFguKCjYuGJA3WMjf7+Bb+9PRJdJsJ8JP3EcmgbjjiR1RXmEkYYNKD7VKZ
lEhyZ6Nr1m3qqADro1g1CL3W8uqMwtMh3DQy8AfRaW6WVV2ZFdixo4YWukHNAIQC3PqKxmQaf0Rp
E6Uk1AOoQ7+Hy3bME/CsriFfM+ARxlELe9PFQacOxlFquZxPSmXL+xL5LGYHE1DLfhrtLts6k6na
a9nOOo5g4J7lkcgR467JZwEZ2c1RvgUKuRhwikbYUbVAuM1zaEUE/kmdNGxXKciLnRJHCI+zLbAW
zrUVqUXzhJ4+q68bTgZwoFXk+HujGXmYZVDxzQKHpJGhOwJ7tjoskxU017CyuyiAz6BXphC0f6r6
lLVqJs5s6wvkDBS2eFMGw2yuZmcMjAtOT5UBeCEEJsEwnyr3YOmTZnjJJBdV78w04NzrbmvtYwV4
32oc0fqc+YEYt/O2OdO1o5TEwrtpkGn7KgmRVM6RlctTbqlLYa0M+JEGy+J5reNZST1NdXFUx+w4
Fzsq20WdQkYdPXjGNoZZxs07WR54kPQUuDw5rdW5itKqI45sBERjjIE53bUBDQscDA4ZIkFf0l+e
OKxM7BjmZGyUmt/mPIZiqteMAfHgOai29F2OYQD0hjnRIMaLh0VYarWBiDoFfbcH+o8TI4Xbp28G
s8QppzphKYCpi8T2IgleZDfPbmhTmxcaD6Wi65hCnbLtTwZib0hkBD0+S8B9AdknlTm9Kch0yH0i
n6XwA1Uo+k7Qlwi3Edp9KOoxQumW/JhcawS7VkBOT5rWpAFYphZAGcP8g3+F0QJ/FsadbqPr10VA
pgmcON50TJK2MfCBhGsMQH0zSTBhyo8rUzbkuFbNadMNKhfx+fhM+yJmcubIDlrbrdKf0mxoP9N0
CpQrJQOOvms6MmN4ebKIWbteU+KC28UzPNwxLyMrpkmqaH4KGhUGOaEQEbwpZoWkwPIw5cgrHP6A
uIai28MoZE+snG0/9Z3cI3pxICKVRlxat1pj1IM/6EieNzIsEo6QqiRWMg7DzHgI28joNlFtNx9B
I5rWzwOl1OMVRYnyHoIlfc5NUSVozgAtED5QRSoJln1j4yVz2mhXD4BmL+k4DM3V1BK7iMealKgn
00nH9jmnQ5T7UzRV+mGeFVYTO8a+Y2cBWRlkXbMbNZWU4/0Uz1ECIatq67spJuP9KwoFmYCinvt+
/593Zf5bxeWvgsv/87/vBMbh6N+cwOL8/e19pMf2V8vmr+YMf+W/zmAqxxxaH4K+h4Pm+b/OYObf
dGEbKnuFRgfGWbomfxdlKov0UnUt19Xp61g2apB/nME4uxnLcckxVXaR5Vj3n5zBdPN7c8a2Ocqp
rmY7rqUCnF7OaL80VWuncCZ3ANyDTNPhRESXN0kgaeiqg/04VMvIufTB2JHFZ40mrMCxhSZUEslG
tqqixCyKsys1UILCyWc0zaJsb4in6FzPtqKp205TWpDsDcXKBk2iF7n6FZZmWwH1yNMC1WOEdyBX
razx6slB1E3VRiZV1SnmhT0WT6jpdjQkIYeE1kUB6UVuvRZhopCNXvegMh05bQReu2FDCJwO+zEk
IZfoqXzW12MAwZj30rXtUwdWhVmeEszK2WH2Nm1ruCXNUY/qcW8lveMyHAERsKocs4FjNuSxuqWk
1iIcHqntYtMdcR2SXuhCrRwq02CDDZZEAAIOzWdXGZucOaAs7E3FAoLlWiqFuuFzsH7CwptUddWE
evzQp1TvuyidCZ3Pm46vXWjiYMaseTHnR7xlJokOEDj6IaGfreotkbkAuD/cLjJva0PATycbhbh7
h+Ilv+iqOsprF7PTsNXTSULOHsYoIdV0qqkU0R0UFaQlSD3HCsYkDW/pmuOdpFQf9kRTmFD6BnZz
r7PrHnW3ygq+ClswWau5Csif9TFn6SogHtkr1UUmMVQDDDKaFbW9V7sEjfsVyvLgvU+IrFFGbDuV
UR0ZGFCbGqKj5AzQoWGmyDM0fddywFa+MQXb+L3Jr1Ud6xRzDD5OE6foPXrWWL4o3cycvReBNPcC
ySE77M8TtR0qkfPOD+4WdyruR47d5c8zuGFUc3OUP8/mY1igVcSEIWpksCkergAxbdOClszUWGeD
TXImmQ1kp/0Ysfqum9p2qq1D2w4IeWknyX5KJPJZJZyE9poL9FDEq5JPGt0riKsGaCZ5Gl0RFqIS
YZEKN68gDsaYoI6FqpekG4EP7rZzmfUZ2SKt2eqP+Yjv69laehq4/AX9DTqGChgJC+CutlLbebGQ
qIlogWctq3SNnxnCAjGAJPBMP5fy+eeyPswceO+Hn8s9uwVLf04IR0e0eFqu3SjFMVD83CiAtrJp
DJWwP3LVXKLsaA2wsYxGnuLydoKePPKWk/kZbEEsD0li8hrrgO4rRmE2Mqeuzjm0rYQwzJZIRxwe
0muzvO2f2FTycWVWylC9CFxD4T5sueuj6Y6qdRlSi+Hdiulao79kVds47zww3Rfe4Y6wvdTqZhIM
HHLspj6u9OfEmKL00IpxsDfoSuLe62gawaWykJ/yT3OkAPITNbBRUO04LeGYpYaOGB0QWVBB19Q7
zLlKt6V/wPu6rvRwCXWR9gyjSRbddIwV0dYwHTvNvVRUb2SKNRRIZJOHYUMGhMYuDZo9AkfZ2Gb4
bBQBrU2jpV5Rys55mDFswzfFajfugia47UjznWlLC/M0pmPMcXwyllNOAydE7lu1MiuXkXw9zNAN
8wYXJ22X1Dw55ZS7WxN3fXhTatlcnBItj0GpJGUC2qfq4nb08KfHjzYolcgzrNgYPDk1I9gVQVHT
WDTGzK7ft5VN4owVUzN/4bBvq5vR1ZRkXUA2rB8VEhQo3OWcacU2I4dXeEOD+Ih87pljlJMX8d9n
qP9Rk/X/z0LAYVr839cB/ltTfv4rh8by1/6qBRTrb7opbNt1HEczxdJJ/X/FgGLjtcCmASROdSzm
JO4/RjWW/jeKX50EEdUVNtv337uxlvY3wf9wLQtwA71VxFrfpjL/fkrz25CG5dtxXFrEGhPnZWi0
GEF+rQNS3RZ9LgBURvtgy+a8Ixp7O2yh2P1hyk4t9Ms06J8v9K3gMAutlXQSoUAOt0b8Q2MS8csX
f/lrsPTbwOlPV+C7/PVWCgKMs5ps03X9NW5o5vr1etgZH0ynt+1eP5oEFHp/uOTvVdT3m6J7/vsl
NRw2iqBFu268caNvMnDhq8hz7pvN5JEnlqySDb3dPwzCl/v4x1ztny/Kk/brfToc1mujBps7HZp9
euiOo2/4hMj+Vdv/NtD79fuEyv5PF6LO/DkQFKZmOeq3C4FKHItKzbR1W6FHB/6ilds831Zkhdrs
yuawq0Z6lK3mx0idGuMDa/q+H95y1d7kOirXjg5FSy5aQwRGRsRDWb6V9Q+Mw+ugzYlEtAH7ibWC
JnlorfU8/Ri0+kkyGou72NOIodQCcISPTVggq17HmFxkM+8D8jKJgiTKNHrW0CuCGd3OhX4jE7xz
GhtAKA7WEpCOoXijQg+NbDqyxr6Vx1G0W6V0rkzF8duJyM3mhmnoB5+gpQ8MbWEm5gmA3MTVV2oB
xZkg2G1Z/gDX4fFZ92njkBDB1GwiX0k8x+2PWdkxOy+q82LbJevLr9R78pqn7l3tL9EMTlTgUnbP
ItzbxgGoHwfPJZiqPQfkeCd4gfX4uek+NUwt6HeExHE9VZuh+2rxzufWDxM8GLIoxnDEvfNVuROz
jE033ZmBz6xmpZn1k6rcNOqPOKZGa3aZQ/huQgQxguKoyC9BdDdb4qzOr2167EyySG/cDLSJfuiG
58CNdpb75ZqmZzU1ls14B3HcsK+ycTtXaCRbNjRyPtTPHsQgDWe4dhdowlrx2Gp02PD7EWi0MrE5
t0axjV0IXvWda21HjchVOGXhduZztHXyalXOyWzsPToRwtVq5o17qG0xoL0COdmMjI1M3LUDSrBF
UW8nsGWUA67gdRicZoKRYzi8NR+pIyikF2AKiRLEj2gOMwFvcI8DE4ZZ1TGs7Oa9akV+Vs4eo6FN
oM7PmnqjiF2jP0L9YM7jbHLta8SVbFpnRd/H7hWr9LquFo1woZ7TzJP5vnD2itYdLGfe95BLKWHp
fl+X2WuXn+xuBJP/FrJjU6Fz87Qh0JeKR639ZKCwIUoESiQ+zs7YwGk7ZFblRTNM8mw9cC9z5HoQ
gNbIQ3AQJz9wmoNOWSlLxKZ6qKDSFsWlCp8UdxOM5yY9W9G5SVq/gPI+hJmnN7cYefCVnuMATbFM
/SQZI5R8Or/YdYzNzX3JNGg2KVkD45EUz7p5NZzUy2X1PEJF0ooSLC3E7cLkujAsAbBd07eDo6Vg
QHH2dpVuqnTP/943A8Tfnv7rEBz4k4dmESw20Ua4uGdJ8c6JUy6YGA0MSHR/sQvYzXU+XKsgDbHI
pdp4mIZgM84zQMi3hecp1Ywkmicxhlssz2vkvDjQ8WWrV2o1rViNXgIruQbndZxrwr7FDwgPBbyB
SceEn/Nw2ETYQZDNdp240otnA8JFgSa6TK4zl9/6ZRS0ZvyufpxDeDJmAh7r4g6Aeg+pRkuJ17s8
WbjAI/etjjG7Sx3j8iEphzX8KNpACPcx1wCPL53zYOBio4+M/ByezMeU3BTOxjBvGHt4Kqtb1/ww
eJCjJbYi3RH7AFcj9x0gA5aCu63kDPTuwD4UBNh1BDr2sOJKSCv046eTPl33s5elO8PA12wzrxHX
deALgn8oKb1AvA9QInQrfa+7YNfGQHhc4Ipxtyu6yuuM11Z7lMtzDN+3d1jFeF77s+Nu0+ED3gXa
ug9V/UFOL7OKaZWBKFNF6lnahdyZ9RLfAAfFi+Vnb5ARj2i+68hAM+yDrZiePn1EhVzH1nh2axgo
AKuzxO/QQ0QkvVBJZojaY9fHEEHt+6rSK+yLmF/e8lQlWKtwnDM89BXLYRjdmeFnAE9fC/U9nj1f
u6cDRiQKxuKnPlU/Q4Ue6GNdA0CVt20a4PGSt0lyVXXPaf/hgC4geHqGbokEdDVrNWo0GzlcwT+N
F6R4YEfcOvEe+UbbgZtn+Gqqn1H55pDYE6ButsCpZcBUEroDuO1iYHTVFugfQUdCwr/tEW2D4zB2
VYkMxYSfw7pENEmvbbUYHgahZlOTHcqZFQdZaZw75MPh/hseCvFkqfahau97IhBzw3eyfWezFEX9
mUL9MVMKcNoBB0urqHYoml3tUcvuCrgehUOYAFk5TpYCh/+hUrXr5kNR3td+C9W1eJ/huMa3sn5I
Oe7SMV9J6yQNslCt50Fcmu7ASV6Jo6upsW44ajMROs6y3or+PTKeiAhXSviLx1aO64agQAnmLCyv
G84lo3UzymNsnvPcb9slhBhReLVJIGem9dZpnhvJzBJCHzmBgJrimlz07N5Izpk4QEdZm6Mn3fiA
WqyvQYJikA3RUcb1a/veaZ7lYse51G6F3VfjWhv0uJsUr3pTP8fuXpWnLO8WqIJvB8GxFl7SQ1wd
9nBg3xlJrFgiNxnCmtzSNmW+nUciUR7BDsDwAlQkOFDFKOnKaT6CfeXEqXou3fselnnhxFAKYP+0
2t7pck/GGefceq2XDCTbi8EmNqiPseJ4emSfQ8jY/74k/OkT+706o4y2lzadjcUa/v7v1VkOtWdO
TSLn3G7n6MrR5JmbeHNJB0eqDR4VZoMcD6liAlo0jikMQZ2zXkzguyQrqArQuvcHJ34fXF8EVyHL
tkT/+qYwCDbz1HNLn5beNuw3wk5h5tkHB+eW1Demfd3lYB///f18M3Av1aaLqRyVhhC0DFXjWxGo
M0eZionsMmVn3My+sSZXHYEiD9PaWcGdoYPo6bd/uCgnom8l7nJRRisu3YWlW/r7lxjos1t2OXQI
Y0s+hr6Zd8xl93jEsBl6cGP+cJPfxOd/v0nTZrSkaZS83w0wbWOQXEA22Trbh7vxITxEa9Iz3ouj
e548x7cPrHMeBPaXwXcvfzxFfBMg/3X5xaZvCKb0fM/fnhkrKDMrrkeNdR2GJs89xD2Psz9HdQop
neCPudqm9V1TghkOMZ4tAUouoNf+Sav1G7W+Lcf72rjvYnFsEsNP9SctCe/CQTrEgAPpSp+06WxW
9QXiyrqbfwB/In25oXTeCvVeFzcm6B60/hB2S5qttfyq7OrRGdiq3dC9ocN4PQKbj4rntslo6v4w
4QBqbe4BFhfGq5YyA6mfFzqsnl5XFvVZvcOq6UL7FbFO+mhyQJW4cbsHrEaQ1+jP1HyxSyGDg3rx
LCRkJUSE3ru4O0p5RCdwsQvHb5hdEk4WzNYK4gwL8nS2gX0KYtu09DjAfKo7HRQX2djE8JjTFSob
ZLyXyJHHxH603ekuDU9Wc6v1w1brXxU+ZVRunPmlgRCFgd2PxjOptZ7VPanRU9t8DMq4AyayEtVH
M/3B1fzPJzea/ppmuwisjL+ADL+e3MLZmYbC1rR1wmMmdtZ+9MH075Lt/+D1WdpPrnB4h4S5nJR/
ae738dy3gzpoa3DCnIShBO/NDSF6nBKJ/PzDimf9i2MiY4R/XG05JP9ytaZLzQKNFgL98uJUX1lu
bxV5ly7uIwh8JvSCIa22NYUQ2MQpNbxII8PlztC3QY1X0tEPdsEx79S6jyAXzfTWJZAhNC5ZTc5e
AyG7qV40K3yUMZQsd3DuJ226czmJ0C3+MjgEpM9MB7DVPJSY1rqxXE2QveZnmKQu8kVVfXLnM/Hc
N0r1XPdHDYYYBrChPWWFTiVa3EQQ4KOOyE199GpNvYqT4QNZ0m3XTURmOtexdB4z0ifodGLtrc7t
8BhFd3/4zf65e+FqDoLchbvh2mwfv3+L5cTR0oQysW43mp9vyi3nmOIYn16cFZG33ldk/Kl58X2R
FaqwVAJQTTpQFn2gbyu7yxtQ1MGkrRlWk6y04aDkVU/1c73nMSHM/A+L7Pcb/H655eP88phA6ayG
3OZyffaFdXVgWfvDV/ivbogJGcrnBYjifPebiblklt/yeik76QPp38bn+UCvYM069cc946d6/9eN
frmfX6/2zYpX6S1z/oGr5fmGEKVLvw03xh7EGXwNqB4+2LWn6fjHzeJf3iQ/GLNDh1mcK37/Gusw
mWwQeOTFKX61Z/3ySDxwoTeu2tOwxQB0+cO3+s33y9e53OgvV/y2mpRMz8yp4UbV4svNz+CkZHO2
J3srOufDtFvIrwT+OtTC0ODtWV2kIAdNDi9MH98AkHgM1zzdAKzuZHedQmkLpSlINp3abZiO+Gpr
rzgtrYv4PS8oyynhiT/dxkuZ6zBxgi86jx9WIu7QfF/hcvtM9czPR7fyMnL2CloqYiKtLklKekjj
wWHXm6JzP6NAJAVGT3034MjQPTRZsRpZhmqZ+7l2zgnjqoCtpNmVy1nK1q9bg6OlBg0NckprKP40
siP1obOXuG4GKHAjcbsGyjsJ3FStX8njI7x6Wzfntr+R/VlR7iYSH2zmXn2rg6H1E1IYi3gmOODZ
KQ6WrfldH/pjepPoUIvz9zA9DQOBynVKIO2VBg6tnQ7Iqr6k+6ijiprGXaJ+WZz8YzCaTL5ICrX5
rcd8YhQHyL/R+cRfKrRsZqJ/+OXFMnD+XoehlFCxEpAhgGr426LkokQpmTqqa6c7YR5c0e5zSgoy
QM98pASrR65tA5NUO/2QKOSjmVcBZByTHk7m7oR5CdP+BO7ZLl561lJCuCbmrKk8hWrlGRQgVUoh
ohG0q923OTqpAqnYbTWcVfkwSHig1odKeGY/3QQVGY7vue0xpfYLorwtGZ+y/pJT/sN2K+RdZeys
5CZxznH5NtanAkIVEFbCeh7q+b4S+TbQqrUeP3YRjnGtgyN5TH9Ghw20E/Bh8Y0W40dFKaMSkmco
2aGfkPJUBy14qLPPjCWxJorZoikwTx8Ncq8Ii6UdvgkbdRxcwP7TnT5S9dxxSA+NGURNhbr+rcoe
Gor7ms8zRO9Qkjc2SLs54jB1EdJ6M4vIS7D0hGZ9k2hvOi2cjkQvTs1XTo2cI2zXzEo9M3pKYB02
+aFuasCIGCgcCCxMMN3izZwfjeo1REU2BsrGwOrJCPjcNp8jI7dCpRHOMahSJSnBHRT+J0fuMjnu
RhRclfnayiUzi9mWE23y/j4gZxdcsttGK1fDKmXSefsRcXxumFujl/TNxvCES7wnXd/CJRSuOccx
COfJs4IZXuiHbftkcMNRVTKSiasWvl50sCJg8/cSJF9XlbQ59AezeNdg6/JUqcx4U1qSwWmUN1H1
iJJ6NdXjRiZvUOlXmUUnvaQbOoebtK+f8zBm8ycg+j7IyR3bJvpD072M3aO50PQz62opGxAKNatO
QaUryNcqTfUZQOGDM1XPdEP5fPQb+lMzTlSuJ9JwzkVEhDAtvqpGjpmilXVe5/SkBiWY0t6ExrQ3
w0d19EmU0Qpz3ffHtr5U1XK8pN/QP49w+8yI5JV4UxKaUdpkUAb6rRkHoR+CyCxhQ00oJQL9o6te
KwaBrX6Cn2bSQqrS24hOtlAygrLKjT1deptB3fDaRCwOYrtYJGDjQtym5RAE7RZB3yqFsp4TDdmS
kCsVnhJGp5Gi3g75TaS8daTxoEda6zqNoWY9RejCxxQOkySjQ/FprRZas22Jd64be6UYtKqUz8S5
NkJfpOd0fIgINC3lS6we4/JTIza4PHWEHo42yTRL36Pn86F9rk6aeVvUr2YMGnjp0pPWbWm7qXqI
Fd2L08dUO6vkvUXlM6zTtUPSy0QnqeYGrMG66gcWYUIIF4qM7h4yqnnNoXvmSjrIgHfHeVPKapMh
fdZYjBHVXcz+lvn3g+IYJA4alwC4Yj2+4SCuens35oTkkEYpknlnujQoreIePOo6hAlc8T6yLI1j
i3j1pA5vEnVWnx8W7yyeGGzTvAIKNFUIOlBKeekCWd04arezODblJON1QY+hGiUrWc722UXZojvg
1F3zpkx0njxyoBpjO1FJNcoqyYaPaEAxKATfUxKda7nTuYfUsH0bSCTP/gopPxTwPZE+LFb8J5mw
mjRXtnnWm2sL2EStTRybwqPMor3FQGko9+ZMli2jDSQ7a8t8rzmLJ9oCZcCnoCxAJ7F2ptJvJQza
8Wj2H114VssHazD8PGf/Il1ZQNqVtgPmOj9kWrkOFD93Tc8J7PeGZT4V92ndPU7d9YDCP203BkwB
IwfhmgQ3E49kZun3aul6+YRZUdhMz9PgyC9PyJ/yGeTZrV4Oexi360aSu1huC7FbmqkCvnGcPZJ0
TGUFzihaqfLJyEiAivK12Tcgx+F8mu4KcH6Vdet+2OvYubKSSVCJYi+4RDWnXpYdILc/kFX7dj+u
ZULmkLshQSBk6DPXvOw8XLMNrUnvsj05v/dda2xwat12YpvToMzuFpr57DQvkuZ3WkJlEXTvic0w
YQsw8XBjn8iMWCIbml+y/jalCz7E/R47PqOO4jPBscIKQJKSjkmtPDjVPjVKpgAMgegpPxjVm9rc
ZoQid/JJT75yRiBqop4xmil6sc1N7aJJUNGPrXunKel6LsZNCNlN+6zcyDOtXVR01zYiCzW+UpO9
s6T60Rg3eOkiHmDGmu4dQ5INXG3ia4FoTxFEeV8HGlmktw5fcxSLtbS7XWfVcOv2LusceozXItg0
I744F289ek5PpxGgz89F9xw6jwQsbozW6VetOZA/mm5VclPmmHA4S34oeXHSG+uqKs55VG8gOQS0
Yto7en6IpeddphCJghCrgU1Q0IiHh8ZbLxrrFuH1DwnfatIU4hp4hk3saSXwByTMDMAar03Iz3Ic
IFb4XCm/hlA7xcGlju7HSPc0A74c/dEp2hTi1dCfHOvSajoi5U9MHusa2KahXCSZgwF4O0V8WtM5
dZ8jhf3wYvflrho6OBjxRifcTcKPazIvswV9Y9NPim4j0YITIhfgbmn7jC/AQ1nG/OExRsmK7NZX
a3AoT9K8Ao5Ar2Rj61vNvmcKg6SSwUizt/JbQyfoliiZ2pF+aayjOVtr9bXUH8rgzqJxITr6Lto1
spddY47MHpsNAqltMWubeDowEthYdUM2Ce8KGt11JssN1qK1wpfbRS+R8ZVYgUdBpFvvCRftmQnm
2bWJYo8vlpaMOzwkCv1yXhw6nbt4oNRRgWXYKEPwuJhGv8Si0WOO/cFsdhgYN6MObg4SFFPSQzAg
lw22jhg9jYGLhbdqikg869FRk+4SXFqCF0NU9I51XxebEO73YG4chjnlh9JcJ9bw0pXXInjtgoe4
IWo9GjGeiOsieO37U6tonOtHRCf6SEr8TTuchXJjKwu3AwH4NiBqUoEoY7L6pSxuKel37GMuqV4B
K3Q7VaskifZ5iywvOJf8gi57UsGAAjOIWuRk8LCFMfnnVZa+qZOvm4A/qXNfadUnxfhBCnSUTeRw
EzKHhm3Uz4Fl7RziN/fGlB9CGzxW1DCDsm66ikA4tmHXYlkaOcvY5XDfRuLOJUsqYfDVxAVzsXSd
TMpWkmuRwoehtY61KB0qmg0+ebHrSnYfYCK6SSUvZvb6qn6RCVReJSo/ghjX600tJgbgw4sR3jLm
E+J1YhpCQowTwD4EnE6uVvbO7WxleSLM0rPsD7X/DFW6AwmDJVTOYQaC0r7P62tVvrfjY+luk46w
oeUB1u9tNVsrPUHJC6YZirvj+g1EnyjzSpp8szXscMATLPmMNt2fmN7GfDw7bn3kaiI6ggclKoQS
i03QttZSBPc1U2BNe2kzADnT05gQIUHahD6qfpDfKsnOSG/7ZYQZCCKMSn7qNF1NbneP9gxa83mq
NSbzhLAEN6lL9qLqO2T8SP0q4XP0021uEcHWrsfphxzvlvsbzaNOIii+lX1RDIdS3vZEDUxx4tdg
lLDfrWvrsVBhbKWtN2vdDTar1ZI6X1WPJfU4UF0vMrXroE2AGYaroUNcxSQCpmGk5Kuh7kjTRFfO
TmQIguTarwgWzWg5nmyekV3n3SV1UmDr77P22Uyc41TcvldK+6rr7WoMj0BVmvEckODVqPvegOSg
7FT7xkz3QX3XTo9RQ64yotCRn2f2U/pPSL0aHmjXwfWCPEJEr1lO5h3QY44jxtEgxtFkF6kcxSuJ
TeWoFCqMWN51UnmcF7PYzuEyG/EczgfSvhjOVi71a3NjdRd69CfSkKlzyfFixEuQ8vIDJLd5lq87
3odhIe0Ye2t8MhWSNdJ7ab0MwmAC7kdTf2RYsmnkoYseHCM+y/qrrtSzMqWvVGrkI0Y3HNeuw9l9
qiJl63BZgjxvo+h+SQqrq5XgZntLPS3hbBPzQIYgZK1q6FddP2BFk8hxUwZzsmk3U43wHcWjbJkB
MdFzrPOgfZoVgyh+wcUtlmxq7DtpfD9TXwCQHRyqi5c8Ie9IBwdOfM5ov5e0CXM3RUPy0MOsNBn2
iOKz0WGp4VAu5rWR4fdTKNAJrVTEfZVeSeK1A8te8XYT7/KKJEJ0E9HzxaGycGqJljk+Bdp0aYer
kIg2vPomY3bb6LdJwb9bFZD+pby3q1MXzgebSE6XGyHE05LsS8tP2m6c7Jx3tz3TuMaGtgezIjdB
qat+r34pHPuNJeZG/4gp0y3CCbnmdHF73oXs0w5fSqPFmrVVbUj2GEWIpnbVHYG5Y+GT89GKwhdZ
sCJRyNPFbcm8YCrznRv6czxtu9onsC0cbuBXx5xt52K6jUDOV/WjpAYOuBpxe8NJkc98C9QG0bUr
MfpIA3mA9CYyLMYoe0zKk5DXBa0LYgsNvbs0+riy4ZOX5qdoX/LhE3KG31PqqDolOJHGiX6OBLJx
AsXy6SMQyrqtDzOz/15BnYncG1npseFdZYV5jKzwHJCaRL7cUKLwIJ040u7z4NgT7DU8Whyf+/aq
Bs2d5ze0Gqrkq2bg7BaVJ7uzle4tDGo1tjfyD49lRYLRcOq4vWw8qHDi9WUYQeZkOj53BRjBbsDr
h1GCrOrB0Ygb6H3cSbJ+HaWXRxWkbRqG7YHI92B4t2ilBUl8iSqFsT3D2ezWsu1ne0mUTeVa1lcV
mdNdV28ZnZf13kyuOlL6EmzupUPbm5k6ZD8z+GIwreG1HF0EUS2Ng5cJ2QJOZIKgtbXtGjxT/Io8
752y63TGvuUX05rrdCSFSzkasJLdfR7AJsmv/i9n57XjuJZt2S8iQG9eRUqUlyIU/oUIk0HvPb/+
Dh40+mYqAyl010OhClU4DFLk3muvNeeYQ5ShA0DhMXD2G7KVr7y1lNxwRSbmGuI6VJ7VMFi2MIa9
D6HmFFF+6fI6jN+TGEq4+plWx0L4pHMQ8d9BBKwK0j2ne0v7JCqPXAV65t+QgDK7iC1oBRyCcBwP
d5FSvGTlxtOWSRmvs3qkml9CTwYp+uKz4U7/Nd04YH70qkjUxhPKdNsvD+UqFsNDRQpDGrit+cui
bLfMjd9dKmEfijBUxzeBMOGEuWWRgfs9hNLOw+SFHSmYXC89Zr7npBoZhgRHa+oziuKjxvgzoEnW
P3dsMiMbTNPuFQEzk78xQQf5waugfBFr6FtYrY1zysZVGXvYsHZOV4OTCHu36u9L7S0ODiZfk5gz
2U6yt7bC8DUnrGIM/ZyFbAPmH5Yz15pWvcfsiRTMlm89wC3bPoF7Fgl5lUtyZa3XeiI+K3LKgun5
TF9tvQe2DbBx+C8XY2PtvGhtYBaWWDbahBCWO2/KbbPj4DBtsjSjS3CQ8oeMTBvaaYyxzW5wSv+1
ad+H/tQDf1Wt9UTuAv53o3q70d/7W71oMaWmVa4h/9RxPvzZSiYtO/GCCHes6LZLbZXwSFZNt8IW
aKsrfTfkdi0uqDvu/33dG5fVrkSTZdFEuO1pKqLlSpi0hc1DFd3qWs9t8N+785R+3JuhoawFa/Af
L/33acOInA5eRw09YKu72or5oEOM5UVz1VXFEEy8ocmU52HJv6539Sxz/HWRMnG9aBOu6zfE+Mtw
Cd5q2a2DyWmYlqsrwwXmxra8iJjokoF6C03684P9v/dsXT1YqajCju2DZp58b7BDp96qNdobY5yf
ZuWiZuEY4hHLSJGvBxCRNzsBGzSv+UEOIZC3qHwmYkuIoJh2AK2jRWtRwAhbuVs3dGHio6diTyTC
NNS3BDtksWHn8FP+/VZdj5f++8F/+7OuphT4xQtPEjA85+Ip5CynwEv69xWk69HL9SWuuuEBG9cY
VQyowbUsw/X82+p7mpxuurIc6fXfV/vxx/ztfq7GS60BTryIuZ9eeW2jI8FaYX2L9vXjS/vbNa50
B34iKA21DZpslwBlh64dUYwLCHvLaFt7N36gH8bEf7w3VwJwuFBhEbIK0wJcy9iT6OxhkVrMWdip
Jzv/fnp/Teeuf6ur71HCySWEEm/pPAJX7WqjOBRUqMaW+oIkSTfZRm/1jUn4/M+8XgN0kdEtcZ8i
gvqra3rAFzMfy+d/Wvp8261LJzsSB3zjMj+96QxuMQGaEsFY15J9389KTStGkdP8SRTuB//5xrOb
v+C/7+N/L3D1S9V6FZFYxAX0w7TSVtI6+6B0w0HtSEtI64CDbuwIP4mMxN9v6erJ5YlqGh2NVdta
J3usw/qWmep6PE/ufIx1k6V31Jc37vLfjxFYFU/ht3n0qBOjBfZAtiOu54rLZEWY71qwSQ5OHeU/
ndH/6wh8fikZpc7mTtPQTf1qAcmSTi9UlLQsnUgb1F8mbZl/39VPqwaBoBL0H0NBxzT/tL/dFBRy
3RixJ9s+McuauJU4EsbS478vIv20bpD8yaidWbuMzOTPq0RQIKyinyO13OJBcbwNwRTb0ZlFUuaN
jfWnX4n7QBRBVon0lzQqMaMgbztRtMPsw4peZIyiN27m+m2/Hm9f/ShFoVhymDPe7lbKqjnlrmWb
F+uO+MF1ZAf7W1qz619IEVU68GzSUBkk5S+dh9mR8VMzobOj9JUCqIi/Pc29cUsAmf78gv+7CAA2
fEeKDPHpStqRQ2kmlxetxSCTxFeXG7WfC1sAXym0j4z2R5zXyGKJHibi0U9/1Uh8IRH6/iHU7hpG
kC2QWMCOYSi9NUlkV31PpvJ7XNUU0YxuhwSx+72BaR+LfDIe0R9aIdSvCOVrYhMndED0TtxdvFPq
+k0RJJf4QgZHltvzk6JU3tPTwd7RPGiNZHt+fsjlfGcaCNO99E1ErmyGzMGg0tA3u9erR7KicMrC
XNaTizpWjpcapK+C7m5fa05Sssg+rK2D0m1FIp+PsdcvieliYNOQeDLwF92lAJymCIQJEGv6PU2u
43jdNHRT6XLrCc5XVLHj8AGjh+Pq/SAgMctpzStvFDkl7Y2sOw9xsiqgo6jjJRkP2Jx/KV57yHR5
qSiRg2LxEH8aeoS2lMhgdCBF/8ozD7LQNUm77oRvpLBe9tCCFy265YBfIagJmq2eVOmp1vZSRcYV
RwqN4UgNp0DJdvHYulLVflmCReDJpZEPUtGcoiRe6fCt+2knCW8T5Y4oW25CpBUz+SVBMRsz0BbR
wFSExzt0kS1U+1h4pTCj/swcMDMcOpgF+xNRrIxMIPx+hAZmHoiOkfWk+JR2wfLGa/n3l6ayO0IQ
kxSsbtSOfy4bYq9pHnFWCEncWQBXu8wHjkSlLqYlCp3NTanM9TI1fwUa5jamNqYhG9eSKgAlE3Eq
Gg9gJa2YSbhiu2RqbeerngiUG3eHZe6Hjw5AjC6LLL0mWs4/b6/j7CaVqSnZzTwtyz7Rcfr4dbDf
O0nDOTr8Vaf9Vsvv1NI2BGk5xcIhEeNXibQP7BETeGjLdIKa2TVxDgQ8Y6eecgTvfb5WhP4wYsMN
pjOIPBQU7UJOPlPqG23ylk1m1isJ7C9+eWO0bEsJX0AM2Un33ZDgZ7LDVdoc6r6J4mitCUzh4G35
scURDDX+wMtfJRxajVjhS2nRV9BN8En9i5jxtxh2Ojq4SOlSXUuYCgAAC4p9BngZX1DyaNTVDinA
We40FKt99qaLsSN3n5rkarK8yqBRGIQiV/1wwTJ+TxonJFRPokufdSUiEpePJSbrrk6nNbZ29H6J
S8eJT9ubzQF5nF36wqV9Do3JjuW1FKcfvXGOo20ruzkRNJ1Ow14z6PHvOdDejeG3AbBE707gBE81
mXRxdWblOnhxbzMw3AlecfQBzijvE7pBZdz5iXLp5OIu05QVI3xBhEncEiU7qj0yHxNukudKCqgt
s30rVMbOSXJnld66lAzUJ8TbIjCo6rMgP5YVEXIEWE+roqOotkDTJrvInzjwVSS+l8r9gBt3BJdC
iYUSF9FqHwgPYczEY96CyGqrLa1eJNLrTOCfeuMitQREiwNGIxVUGNyQcpnStgh9+W7UlWVdrwc/
esoTgRdbE/cF2qupIwTevPMQByhtjmOGvrNVz2oIEfgUOIhFo+w10TuPZXH2Zq6255/Y5heDvJe8
XQIgrU+O/GC09jsHHRpMvO883DXk6yky9kb6MkVGQkq/sxDjm/2aWmFT1fcVc7qMlICW0ZbB9FoZ
s5OuDc/DYKyhM13MbHiovT6ypSmi/dUMy9nxh6H+qx7NdzFgYht8J4zx/KJ0h3QJjZ71O82AL8VO
ULavPaY8eu/Mz5W7Vqgu4Hawn2AYlL5TUhRChp0MP+v2Tc5yRMQ9RPbKHXNAFAExxS1dws6cu/wI
n9OaJqGRclIngiOso6fRmMj3rtMG06D+IFfTr9K7hEHkipDwvCxBPwpQ1HiAQuyKs5qVbQEtcYqn
JoSPFpSzq8ENJuXAbAFjhuBade7Wee2OTTAyVG+PmtHtCp530hqsEC+eQoOc/IRGsUl1dFq1XQfB
ryT/tpSLmRO/64UrmYAFmAfrktxyDeUSa7ykseCPxquVRE+sqR+VZoLUSnSJzp9Jt7m1tuAolkXI
YD+A1s72YVhEEdCkmtCrpKNFAq5GO61FyJbbTW2uwkhZq9wehLNHob5XGasXEjA7dyprXmrvThGI
LRsITp5/aG1dK0cJ5cMYJa6UrjWf3PMGeNXsEfJKF8zycmQzE8WB7jyvhCAt1PDNLNK7Ntvm/ZMo
3WvdWyNrh4anhx/NTeOtSqh9XW8GS3c6P0BWiTkQiKNnvVd6saubeyl60MMnXXoa59+xFjChXKqu
B+42Lfv03pzKy9jiHjWL4LOlmgQSK6yjSDhGVcrfhEAAxoKdAfgODYuPZWuEmyClgdt+s4/sfHre
aOxMhVYykdyLOk6Q4CbKRlPPRjw8pYpjtRhbMKsRJck4g8+71mjqSN4yD4PH2EDMXasbxQMoEgYy
n2p/xuFAmSP0oB7MZVT0GwF8R9KHv8y+fNZ9MuC6G8E6fx19FVCOFiATcE0cA5T/WlW/nQGmOhTl
OCZ3ONloK/yuRw0v0i58VE/dcvZP9CTm+gvMtze29+v2yH/XnT3kJkwQcMBX3QSi8sYumQTlPwVz
YCdOfJA3zRLVCe2RWxaRvytcbpLfEPIhRS6cnT832xmaOVUAl3AS70cSzMr7SMe4WN9St/9druvY
uuEhY7c3dNT7f14nsUwQxrKu2A0QNO3SWo9hvrnx4P6ui/68xvxgf/vBstzLOvQ9Kr0K4TQ4gS2t
Iyf6CI7KMnaEV/NGpfLzLXFAnLXfHEmvfifFbzidTj6X83y703BjHbPi+9/39JcpgJeB5/a/F7nq
IWixZAYpykzSKyCIajIJFx2jRF4LBdVvzwwZlWHqHVX2WoRtyYTzFzsmc19J5xxuuIGAHmQlpNDE
jKeui59jY1lXBClZ0loJ1Q9yadlpnwpM1DH728RUr4ovaenELM0xBnxkK95pVB7jCSfBd5cJ4NOn
ZZZxRrWs1ciw2CcjKaRdGVr3BUmN8rAu5cHJGcTXAxKf2oma0lElxHWnWH0JzHWX33viQ99/Aclc
8gQWUrtVpG8FwXFeVje+J8pGfvff+zBz/WqoGO8VDR8HX/Of74UIj7ODgw2tOkC+mRnVQ9cOLomH
a/LFsMRb2UuA722RaJ8El9imSWFC7Dt3T1+t9Rk0d8Y9Jdt+JvGyeTB6acaAVW+Cm5frS8CQG6sI
bKM7mykZsrRnU/m5JNBsMVWcAXVqdUZ0Jq3qWP/OCgJF/FdVPAycw/wcj79FZIQ1PAyAbqjCT3El
rpKsWqMdgz07nmNDhg5QL0P5Lc9G/Kyo1HSvW3nB3hvvmoFZzTEO2HTatURcECd99HD3IqMt46nN
dkXyQOYH9SM8qP2gbASxWQT5HIjwlDV3oHFWkbYUs3eVzyXKNqm0mlhn+y5YkwdJrfOWSm/MDMVu
l1MPoXRp0CKZ7a4dXhSKbb08gAnemdiVlc4ttBkXpTp6BDwqIHQ4ukDdJHvvEZi6y1K7TE0a2AgV
Q20JUQ9dyOc4Mqz6NSriMh/715qsOkKqFAOBa+ZY1YfRxk4tYtJ8G6gKa/8+EWq3DdWlFl7QWiNS
ubR5s2qRkomoH0WpX3fF55QzZlSEBWxwR4eqZA3vSkP5WHirPPRPXvQKQ97R+QsUEnK8PLMr4ItJ
AKAPVRXtsrL7lXFalfLvugXFKp1npHdCXHY82XL/VWKStKzvskMx8G6gzZiaFQ68hTGM9PKniRD0
dBbdwB72skfgX9sufCqNNaBBBzDQS5B/EDiEyz+b9pbRkK1MYoEdWcZZnIZ91ubpozjGNVqPonaC
iCBrLcEH7OcwS5tF3e86CoUBd76hFU4UQGX1AGrWOpJTTCEpUbiZtW6xuZdE/IDgM5d9NEuQB4QR
oym+S23x8u+16tZ6eNV8rCJzSk2RfWsoHgTlNJp8YjeMX9ddrD9XQ0u86jXSjunNBIIyLtx3vFCR
dsv7cusCV9vUJBgpyDguIKMBN0dxWfn6jUbZj49J5l8zOE5X9OvH5I+hkAjshFoLR9XKHaXYaeWt
meR/Q6q/Fj3D4LyOzR97y9Xu1HpIFbVMxAeVkxCvoFNCdR6HoBCUY9tKJ0nMOLGGHCE62a2n5G7s
yiWPdiFHn7IlwbJNg3ODb6SAlRlEtW3ADuiEhqyw0C2790JZy9LB4H9QhGZZKA1HwXYZmV8hKilB
5dyojQQUbHBf9IznRUN02vbV0Jn26NZZCiteENbZatOjaLHmWhU3A5RWzhiBUhwnhZXavMCmhNV4
L0wfercrTVR2YeDICVqGuwleKhoPqqiXkBK6C811mhYrVM8oYXI6U2nVrvwyxI6vL3I4HuBU9gmi
RU9619VdKW4ClXG4Z/fNVpQlF1c6ImfXy9bqxFJRIkIdThI65pzQtf/yHtvHAhZWGtNKpx0YlNM6
K9sDHNZFHfXov7PosSlwp2RYOzUgKmK8KxPFLvpLMad2/erxaMudtWek/1I06jGDMBr1dCbqVP1G
+OwkMyjBYg6/VkABy4VvRxysJRX8W0zE/S6Bdl1+i1UORrwju16CH/0Wi3BM3noRxHbjKaS8d+95
m4N58A6FrL7HQWgLqb6yGmwgyEP6TT9wHCNmDyF70O57j7Tf5DCa342Q4gZgpewHpEhorArjVRv9
rZlhTQisN8BmduHp+6R/OyYd6T7hisx7mtWC5xhM30GJTGb2WKuVI4zLSmreoQ0v1PHE7D2LW3LG
4Isk7V1ZZ3avPhnhMYkumYYCIaMvkkbLIR2fc3oehbItlOhRgXEtBdHjv1epH8p6qgFOH6oCh10m
mvvPaoDsaoD/hU57yZFWOObp/i3CZWoDojkpdsZkRvhSvm5c9Kee1u8XvZpCytU4GX3ORWXXX7du
6jaMBwW3cW/Nzv4arv5X7Px2e1ff/YRgX5lKmnU19CYgNFvLnlzDtbZ8ye6tQcxVvPDsaaMjAXNr
9j5qVD9Xi1lciqU0VVxNdBEmY31M33r8eziJ/D0yQSe6a0/jB8ekfz/Pv08tXNZgZq7qkqnD8/zz
N4y6GFbG/BuG4qaOZotnaa4j/8aAEHP+D5Xj79e5OlFITaOS4UMrEmjQkRaL7XGUHUT9fZzQQyLq
tk6G8dX5U8lXWmfLOg9DO9b0vQTM0AgfySIQ28feRw3f34Ump+0pw1BwL8Zn33pPFd8WjcDxYDNO
pEQBncR3hMFIfpSMt1YHV8y0gC6TMjm99pGUy4KGUdi/xuhTCfGzY6O0rSraedrRGCwbqZ8FiKP/
DAKQeyU4oUB9JOd00WU5NAm4EsJzCt63DWo7wx6jUO8noCrzBByMBIVRMvcyC2ck6OsC9JI3uVZJ
c+YV9xlaop6qI3+GY/AItvgsIJ1WpTvNuNOlt8HbCfkpiU6VfO7jS+GbLjq3l6FRn8i5+5U3Fpr3
0UmKAbkR1gTOHGZKRDA3XkcfiV7bnfRoBpsEb4hKEsD/8dDHkmhLacIq3h0DMs9kSC6lHnwp1WtO
sSa3HxXC7l7rF2ZwnvONpWpX5vHKV3eN2a9o3zqobFGKrWPFx4ZGZmmHyjR66wI3Jl0zyvhzDXMR
J5kTEoqReI+9hqkFw1Nq7gkMTZARpdqLFj5kk/4ue+a7In525QMNcDlxfYSlMF2E4F4p+52fB5TU
qITFfNmZ42Pcgql/DGo6QHNvRXkrUiD6Sz96F3lzWov4mjEEz7Q1cMv1xsaDbwmkAknmjGfumlUF
0pISNes/PYw4A9YlEXPobOdMYRB2nk4NvU3m31DaVOZoK5wCsF9o7S9ZJlYmeog8SPbNWW9LWxxf
6W2vtfJTb/QV/iw7i8DXGGwVhU2IiRNJD1l6BHK4ScMnDa568gI+x5CJozdwfpHIQO7ORg/lTYRQ
N/ROYpweY+N+Up61cl0Cysl67TDRfaou5POYfeQOymeH1N0HV4L4cW0yIUKVXKgwnyfb61TOEQH0
x2DZs0HDil5i9b8AUnWALKuCuTXGrQX2qlBwAMv+qpBDnpG2HSBu+vpXQNtQ93elEDliT05FvM1L
gK87egwLLKBqRrDkYDihMq1GE+psILPPVeJeGpOXQWIIpJyTaNNBminMSscJ0D4FaR2B7GUPBqFi
JiexKh+rUr3zzK3EsdcHZbsUR7pOa0846eKD3K3k6Qy5c0Hqj5A9imhe2/Y7Ezs3l4dFIG57SfvA
3fietVhY4tE0F2bslbzid+QM6cs2gwoj5Jy3eOsmBLJNL72KOATNofioqUKzEbim5jTyHp/+jTX0
L7EAazdkFUOW5yUcqeRcC//WLuGdHeOGaAmmzwyR7OQkLGo7t2kHHiw3X1W5fQuo8Hd1zRUJ2mJk
K4oaY9U/r9jnAVtTByMq7k8DttHoRkLcD9vCH//8q12WBIERUw7/fEv5ksxXCHVOrZ0SL79RwkOZ
+HtjkBh4U0MoKtP76w2oK/K8A9tFWZcqe38qtpYKmkHJHKWfskVEMu6iV81tSpkftowHlW8M1YYu
b6WxcazaXNai/t2MkrEk9uEIw3Y3AvdwYj84jAbvGqKVk0WKeMqUojBaBMp7S36M+f6NkPehus+R
iQEh3iJVs7uGHb4PD70ps6QVdtod5rRMXQ1435AFCXWw0WDlwJ/dyWq+HJljgtpeEM/yHObJTi0U
t5WzizyEmxB9aE9KVh88xbT+NWrQFjeYZq7rKJo7zDv6e3tjXKvUdiKaRzYJv9sQIGan44tRXQwa
KUSQ2gAGNeXNYianDhX+w2ylgXcrqr02cfgYDdaiHQxeTt0iUCePwRkYNiyvGc12aK00eJ7FJFjG
w3PDUtE3BCjgBfbi1rEKwkOIJ1F8orQF0vxQrraHntVNN1YC/lWz4QD/K7TeReuuHY+e+DwVT3J7
LvIvGMqEzmvQqlickc32zUpgYfDIFeVL2WnY+HTN5RCu+wxEDHiXBsuMeO5VhPrGE10ktg/X0tdG
/TEV3drwLkR+7fPpM1ISYIXN0uqLU9qfS3VJ3g0C7K1slM91KQx2Kz2I4tnP1uO0130NQ5ZIEYGv
MU29SzxS0yubKWGqJ/6H2hI/dTVm8GRFrp5aC5F5oqAFmRvl4QcdLcwnSf3E6W9lxshnNewYbUUW
1L8LrR+gBagrfnvRryqgqM1H0hJR9/g45NxZozKHOdjDUrNHh4fh/v+sEfj3WZKQf9Epvqpfyc8U
ghG/M7kKox2ENN/EW3K9H/vE6L3mWD0JVNFVzxsnfGBJAX3i9AlXDnwL1NPaId/wEtrZQVDAAdo3
HuPf6wVt3N8uOf/vv621EgmltTpfsvsUPtFIOd5rarfoCBbjSrG57GMR3Vqk5p/mzw6AriBIpihX
dJi513P0tiBvG1wavYy7lpOAtAYxiKtEvRhutoSHEC3/fZPz6n19PVIPVYVpAviVa9keuB4WQH1Q
7WJ89ikxsRD1yo2+xk/P8bdrKNcNINkjyC8ZMcOmEnAkwZli99938cMbryu/X+LqbFGlna92Arcx
Kx7nLRFGgrCA4K1+UsHy4DCC3LjkT7/U75e8+shUbfAYB3NJ31vqLvEiS9ORjgUqHbhGtLlu3OKt
h3j1/isNEYtyxkOsvec6uVduDUZ+foQQmlXAY8TnXb95lt8KJD3Gqk2SiQWsbqOsq2d2QWpv0/Ze
4PDcxKv8+PL9dsmrDywkZWSIfe6JWkkNPgPTUdpbA0Hpv97cn684MQuKbMkUTAZhoVcFBgUVsAgO
w3Yk469v0/WIAEAoTlEsLNN07Uu0vIrZYvNa5jhPYaaW0fgcRuGuzhU3BIwW4wXvd1mAEUTKlkMA
uQAfTFJ+pSEoGuQbSPmbi9bC0sxoTuADKvmPHMqK3luC1j1goXHE8CPK1b3Sq/k6U3u36OpV4Wnn
GKeeaewJOVO6lPCjX3HeLgcQinLMNgXXRq1sYgwcxhpBdRn9F0kWAMXqmG8/5ewdH3Mtvk40qeov
TTml491UPIiavxpEeC45ZNIUZcOXwVFVNYX1bB6Rw2NbvMvFsamHrWEEu6lae0ynhsb1oMOA862q
N4ugheyM99nLjq3cbXxVe2Uj7UAMgJI7yXKx8UXpWcFdpOv3qXAuNH1WWrCZSs2i1IRL5b3mBWZS
1RY8RuQaljSEAPTFKlKT8sJ3YmJ5aL3H29g6BzQfOCRNtM0LbJ2rsQ5tMT5qymGe7FTKHnAymj3J
MUPL7tJV0FQLxGrbymgWku/ZmhbssmHno/zvyfcZgve0ees0CbWB6nr5h4KaTU6hsNGE1wUNSgND
pDLkDMXj5dAowaZNdDzlCEXSkyI7ClzIiUGDZx4J/FuZ1b3H72zo/PM5fuSMH+LgF65jyzxC+Bma
czoE6wRHuQ9sLSyxm3IoMnJlGaBzrUYDyckeY81S6OAEJcYBaZ/DNrcThPI0Duqj0mm/tLD8luqp
tstwJ0e/2mF6a73O6f0HSI87qUcS89kq34r2ZiWT26NuoVRba3j1qjp5lBtTBKba7+pIuzcznZkP
wAgGxRe/bwhH8n2YZHdaHRJPQvhFHR5lJY7sJvHPRlffM+2lB+RhLwWk0EJl6U8W7ylClXJl6uIq
FZ4l4a4V12V9tKZzVSOkUX+pxmUwNz16dnxlVnDUMlCoT4wGh5BYjnUpYPmTtlHwJdEm7O9i2QWT
svcH/87E/gwzopPjvTl+xLriJtRfMrlzBCWu57CpIIBtUJxySz6aafSkZvJDLJibQsTQadT6l2Gi
3crwJO/4v+TO5FvbnINqWJQh3KE5DWEGhwpGvfZyyscszl/BDqPiqTkugkI85M0rrVVROIR16VRF
ui+soaKwTe2oRgjWLjoVRluE3R62R96ndEBVnCvF3GSNkhX8ioUSGnBDe7KM0m4l4d6DXXXGjeqX
/SpThEPsxaCdUwKjNek7l0GqnioDfJGxM83krWDEVknTKgr9swlCRqHNMWQJK6ECucZDzMHQVk+Z
lsFkNu8wtzOj6h3FQ2whvYkj4/8qxh4hQT8AedKlNOhF0tpkqm4zoDgftfoZqxry11C9lI3oKkHw
QpvebvWLkDAjaM8mzu0ywtUlbtT5VFwpm7Bul4lGQ6XQEf5YeM5UPSJ+t3r0++TE6z8MsDittQl3
t6jPGr7MVjJWPXJO+AQZAzWJ3qOtB/wQhALsBQ4Cg4anFXOZKVE7NxY5esVz3D0U+o6YORuqta4I
F6Py19r02SA7w1W2qtsCfZtqK/IvGVJvqornFLIEgRJ8uiwpZInwjSzG+l0Uo0cBDZfgD6uG40XY
HWrmoGJV2NjvAD5PMFgOEbpQzrgHTbqXELoS87kIMBPKPpJF5KihjO7sgHeuJ/0uH9apVd0RlUZv
T9AQXJUrowzPUwINy5TOMDpZ09SjmNAak04xCNZCzVZDK7yH4vDQk+TCkFK2VoWq3BPKeS5JwtHL
5tk3OLPlGyL+zIWHHD5K6tWotIQAAjI2YGPN5CEUkxE0BFF0JaFG01t8Mk/eT4r4FY3to57ux+Eu
Y9Bf4u/z/IOeWXs9+mjZZbpNUpxD/3uoeGDGSp+Ci9GmrtxLzlSGDnIORtLZPXTuRne8Egy5wTvO
dtKUxoasQz//NY/Ru2FVISHOJNsSD1q8b6eTmm8Zo56jCNEZWTyTYXfqCXQS4S203qJd0T9PouOz
7anescLjJGVnLXrou50QP45dtyik9xTWiQUqYkxeuxhJETGZdtknG6Ho7RETbsGLJwoPMTPUEImB
lw7rrEtPZqEdWw3q/sFq3qUxXJFwROAgOSyQGORoNfBdJiNYh+aQj/uu/khhJKvJzhxq24xCN2E8
zTBpwANDcDOu34o/LffWSV8cDUTgElwgbZB33vgyAagoUV63OXCKHd2PVTsJjkHzTpyi+1AKt41E
J1BelnCOVPHZa9hDybgM/BN5TuuRQZtcXcz0K8Yb5ls9RBDG8JmGgBli/nrW3NUQlcrkUOfPovrE
FNjx+pUAmIAk7GF6KYcTqEwbv8SapQD52LM0krLdfeR5tvcBSOuCtZNYhxCRzl02niZw74CvP/bv
p/SpV7KNmoOMDQj8qRmvycsABy/MAJS1KEcJcVM0zjIxqYkicngPMdibWhlOaq59wTuoWudIkKvG
AKkri7wYP8pQSFtOIXl9GUksRdGytIY7be5IqG4ePfs+L5c1bTreHd0dgrOYRwvL91aN3B4GCd1l
xmLqJw+RkNM0LpHJwYcKavT2+Z1OJg8Td7As8r4Q6gXWFLfXZJYZJx80yNuYVEp7FIOTDquaiFkn
xMVryZpnGyl+eLTl+aQuFf2ohMjTjTZZe+zSQg20XuU+CcizeMUzq7CtMEK3OS0jOJxpTjrUF0QF
Ui1hgVRbNT3J0r2RfkfEroKgFQAypAps5xaaUfcolPdN8qEhGYzIvKlKOtTdopUJGpx2kISgsz9q
RuKEleuRXyjHdwHn+ngs7ydebZGeCH8PuFVkcWQ+xNuUnNcUvW9Wnw2je2lFaYEewobU3sU7VsOp
uvAj9RPuhbHeos1MWZqC8rPL+Tb9r4mqcQQAYzYMFAbpNEAgNXz5HiQyy+Gd3OwMH0aJ3N7P0Chx
Ytg7jg9CRNXoZ49DnO4SU3GB7NgajmgEGuOHklp7oHW0qdBSDENxLGg2A92O0vuOmSoRngqwHqPA
STbUi1yu0abSxqKNkdaTm/bjJjMes3E7ZLx0SG5S772sXDWxdpY2uAZ6DxyZ/Ds/J0wT0UIo65PZ
nNma+J2Ux7Ji2EgYsD+SlPUeNkdBajcKey6QqSe9oKEzgQZtkHEO+oPxXisnT+7oaQ+2pHRYIM5h
XK3r9C0NXkVgY7V3GDIabl8WNJoo+2Im5ZSQKAypsyfjKQzv9T5nQ0+QWAXBc1ga6ZroarKkaCTU
ayLsT6VJN9IUoMA8B3MGI05+taBZOEmLrKTOa54SaSXwquFULlRn9M8iU2xmWiEDH099nPTGHsTv
qFl63CxQGyESeMl9YFcKbw6CEI2QOLMigRpsq5EOrmAuIgMaiXCoin3Y4NTlTgr2C+a0dMcZHXuJ
RxcrXPl5taeGr7ut0epUMIEdSpDxZWUVt4c8ehyA8RvmeYoZWgbTLm5eROyNI2DkheFhVDflUzZH
42YDf0tSTh2F18eA/G5Meycph886S500++KVVNP0Aa+isGgrbiPzW92GmL3r/4e681qOHMnS9Ku0
1T1qoB1Ym2qzYWjJoBY3MJJJQmuNp98P2TnTZGQYo3v2ai/KstKYDA8ADvfj//lFhZ1j1K4gYS5k
x1z6Rj6rQFAxFzdpGiTYeMRhhcanCuZlO3Mcfe0a8MOBASmbTN9BpJqyZoE3EOHdtu0u0Xyc2T50
9070V0b6EtMdk6OXTF3EabwryVOw2J/6hgxkTt1kie3p7QnQzEid56jWpfe03cJVKkit86m0s95F
8E94hDkLpPeo91ep1yNez9CXSPtkLLPxfcDXjxIxxJ/t1rE3RmD/CGIYBs/SsNQBGQ37IOG3fpFp
UKjxfU9tk8uRJmnlbWjYQirLu0OOFXgBp5vIawIucHzGXVlbu1hiqEgMsEa6tjpc0L1q0xg0wzgj
5rTiPew7MDGmWRbDqIr8bay8mvKDqcfTwscUhPNOspOpgxU444l372RlCbGjvaUQvhsygeZnWAxY
6fhO+u5b8rxky/d5yywSwkz8CeSgmUsRFMEWPNeECrCNqq1R95AAcIDqiAzQn2NrZfZVNxmgzGRi
T3rHRaxw4PT25HVUT1YbThpE23595/tTO977OraBrJdYO2BCHGeXHjGK9ahF0pdpfuPUV0ZAGTFc
pN1e4JXuDvDWSEdz5qYr7dqg2wVM+l6B9Wju/QavOnYeOziY0qXvYdWGBEcZUIrTfY56lTRymIvq
uoEPJsKD027reh0ZPcTxLbm5vGzlLvdY/MsnnwRmzfrwEyyfrRcp3VQJ0biltybtkL7Xpc6ptCDD
Q7AcZzh5obFotLkPvG12hD7p6nxweR6ojIpnIeMj2ZuP+PTfyuVerWa5HFwm8bwBE+DshMvU2pPl
amJKeU5TL4WnYuCgJlE/GxiCql6wlNVlDcLrhdtUuc3lGS5Aqe1M3da+iMAhevmuCrgpxNUEOONL
bf/SZ82rh2RLpyBpJBTzjj030kks45cW6I+NWV6HkTaVzPbJoDbkNFrQR0xhiwmnfMeaY5po76jH
2Pti8dDkRGcj40pZgL9Hvn5HbcBTTA1DZktXNcM4QqJCbO5oZNDlrXV1L3O0V3EabAv9jPjxVF/o
8zBH4JAimyygHsKOxESzHD6HFDs6d08h+uL7CzoBfXFFcI6gQ4ARqfp4xZ+A3iJSSY7LUeBW0/we
i491vpNm9Ty+1Sb1jTT1zkB56k9L/a+QlKmNaWj/jbUdDailRRUNVgTKi5WpgWsIhkSVAaHxTiZP
W9jeqjSmAbSeIH42spb1ACeYqoX7O63qpQ0EADGWtCEFQ6Aq2eh+cK1SAisWcmWCVuT0VY1GRYK2
LG2alJh6lsRIwVA12m3ZEaqLzYWuMn/YEwZoo+a8yqVxISLY0p6YKCxGX8nCPYQYmVT2Vaxe6QMq
aEeshmYimPkQNVu/W4ZhMLWyZ1KJ+GEz4VvHpUUH3ryIupvG2mUwwvJ6F6SHmIARDojgiVhVNtMQ
1VKCVI9Aolx0s8K7VkgxBFiqsj0R35Mkf0PpMW08+ypRdk53cLJ1DeerJQCmlvFPMZ7h5mA2Wk9r
NspUnovkTuVcoqic3vt8RlLMKlc4CbFEV9bGzmZx6Y18tVHgWSkwo/Wd1MbrTNC8tx3uvYFgkh0D
/hbSoYGyQcO6LvxoaKbhjkzFHaQfCcRtCNQ5xOshiPapvO8ztIaIiDBs1SMa1fJStgA4albF4tWX
HjmnYvlrIGuKzXWdozRiU30RjQGWuGlzQpIKHCS1eRsrCzOjoIJ27NL/V/cDckzcjkSybbhZPqYq
Lf57RUWtmYebjnut+jPTg7oDCa7pFkn0YNT2tnbjRw0XGxGmm6Zb4t4510H2YICEcBRM/5qcIInj
kxM89jwyv9LmWb7uyD2NynzTGovKvhtieUOUB0QXjE7rGzfdu2PoMlqDSLpEMVv1yYwWT5MnpKCJ
F7rHA5XBe8M5kTKucliR8QAS+oPukbQpxETHF88fLXM4WiFTm0ocmCi7odBPqs6cWHoPhPhoQDiT
Qryyu+ZOH6yDlTjLbkDCcZ2WLQWROQm97NzL//s68/VdPIKHGycPPM126PmmB6Nhc7dp+q1lGrZ2
D8OAjivTwaT0ifyXBs1ZghpLja1rEUpEtJzTsCvw239ryeisrNjgKzi3EEF3tL6Sto05UMHCF8n5
lRkEWwIrrjsznFTGD89qVvWIwciENtxFxayCuk0+2EQjZkdzUe4T1knW0txvXmnWQf55DsK5AeEh
o3/qrBU7prU7TiVVes6rH4UKUsX5NCL5RvZXyejgaax9e69TCCT9svUwICKYpbT3pRft9dRdxvmr
CRekkuub1ryqAZn0BN2PX/MqxNs4CLCcT+wrYYE2VCCz+GZCjdD2WR08eu5Gw2K0qPJ1j1Vf677B
Jrqo8MnuQMhDAuPi2GYdGuYd9YMawCmpvR+FkrYsOKTB4qOt58+O91FH2UecK3dJq8xJWYaSY1BF
RibkniryHshCvQwIvUmahaQ/V/oPmvcNnPx+uADboc0vqodcJGSNVLq27HLsnYKUJnaeQGDXKWzI
RY4WuQ3pXmlvrXB4qoCsBnKAcCTU+r2vKYc8f5Xsj6aAc5p5Y6AI0G4zZeuFcI6PcMSh9ae7MUUk
/RrTuonxpI2gbPoE/UCbQfvl9RoO4NjtZlFOr1h7ibQQmCRPEIkqC1uBzZHhHIF915NSrQTemSzN
E08S+yq2N64iLTXqB78q33zCxKLeA25jrXLLmApCBoEDR5zZQQ+0FVpXnsuBh5xdAHhvGwYZXksU
/J6EjMCF91IvB7hOztxrJchtxtrOngbynBwZyxf92o8UQsYC6AfuJgpXAvUIMkQwcGkJdyBWhhcM
EZeqQ+9ilItI1L9SZyxEWZOiayZ717blg+VU2xhB02ikfasNwyVMXtSE9WVkjUrsFCpOY7U3NR7J
E7Lbb9GVb+MQfygCiKeSoCa0B/sGS7URgbXWOA3gBqk08x5rr5rk7iyDT1ffBaAW/dDBs8XgrGMr
qBoMxvFQBrWsITrLBszbR69coc+YsPYRSEZS3kSu44mS2fO2aG4sMbVU77VhRidMoLx5wGEYTSU2
gWkxqwl/SsIOsblc3GaY/YCVEgjGNYKwD1u5969UFbsVF0mxKNtllbofplLsG9W9L0wX1cPCNHjb
DMKjowoCER2wIJqlJZkGHMU06w6Jujo0iHiWNCaWNE8XtWKuxJhtR1ZIi+k//DCBM85Y9eX7olyT
/rmvEeGZibfSib1x9V2p5Vufu90UcBghmXUNgEz+Q3aRmg5tzlmol56rgZKqqMH90kUhNU/kBKxw
e156pfcgQWJBY74bgZekLz6wIMcHUCrMiQCLigX8EhFg/Ks2WBaoNDS61MNTs7lxdPUqlGzaMM4M
D+0ET+wCUkkRKUsI9hgqPIo6hyVJeo37I3Zxk5PXJYCEoxmzEBzPkh7Klm4gZxlDZl3bOm5xMTQ/
XDRQhXjxsDMT5aOs4safvMDNx3Fv9Jy19GnFvo8INJtDRd0MlQmhfBnSmGX6BrEFG5Fiw432QVI/
NXazL4ULI3LQ72QS6RJFP7RgmVkSghoj3LP1aZG/FukyVWiBtglK7RepceY+wL4+HiCQ2cobOSQi
kahLL9qR1nwhvHhR+PRpa3wZ0+d+qDcR2RD0FQl5qDjB17NUcH7t6ZxBnN5WYYhCNWQ/vQpa66o2
tWuXiBYhg3fGz0U6x8mkJmiCDPO5Q6oCLsOLSu3nQ4P/b3FTKwF+7voBcGHTd90+czAZTswe0R5a
orTdRFjrZi2oJgCBrHTY35c/Ygd6/KgNoPJLg/3Qw2hq1rpQ7oHL7rPUXuMX3Y79OPlWKVd6UMxL
nz6GptKKtKaFrk3r8k0E3CzVminyvIuaOXQGKlCgjQi30hTVsPMhDxwQUbGJ8mNIrtKGbN0I1DIp
7kM1psuppsbE7qvngjKO0mktEQY1kbHOYh40mrkRJfB2RmSkGPaFIVDyMMeatWH4E6GRjuZA2NPj
ReDNoe9JxbCIwkfKrwsVu8vRTNS11ZVwZjqk9CaGbxzn8kUpDTNf39d5wCH9xQbGKIz2xqB9gnVg
Z3dMPjQqjx6y9hqNfWvvsvSp0sKtiqhWCq2Z5ec3KWJxzcnwxY72KM4mbZzPHGplENd55EUzVQYW
twFRaZ7JaGaVFo9b8tCcYqXQCOHExCq1j03gzq5k+wUq1N/UcKP0O6V5d4zrlrBB3GemLUi4UZpT
f7iR1WGK/g0VGdGZBgmNgkZ9NmATvE8HaMzSc2fCZTRmHAUvlPfR6hab5LjX1rm4LsRNyyFaSw7J
QKYfxIgSibDcbTRyPMKERm5K13qMiyQQh8SqDD4951eiBC/GTsZotVpxsujB2ZynBttgvhd+jayn
DmC+utK9jVM/+SgwfOMHYBrLBECbRHGAo1Fp0QM2pY0ZWTsjxTwMA/ggvlAaH7QhoFfoFTMDiiWA
T16SXoNT7mjcnNICSnkvocCtpEqdWtzUEHockVULEXq4SLpzXZ9J+sJvMc6WDw7RhWXnTCqqToGo
zgEBEuUVp633UNMOfq1vJOL7hvTBYBvoWojKY1nfeSnbBlTuzJ317X1DRT+QecIx7AKvypp2u+TF
U5KHic6wlxhSSvF1y0wsoX4HrTk15X1ZdrPKesgocYV4iPPbRLpWy9VgoMwgJKR8N8prQ7rOHeOq
0/xFO7TAxMZ86BYeHRHCqSc6bGIhSQ/5MGkl/x4z+EkWmzcUJAQKclyzIFFHD2qTE5KIH7+4Fcmm
tjgABC82vXLJxbxJJwOhdhWCBlPk86vRvVU29p5YEko/xbWRNcpEnZG+EyA0De0a5Rn2Npo2PNYe
sb9wH4MxjiSn+h49mMudmmYLGjq0yep0pbv5qqmaPRTKRWTQa0calAXZWu7eJSzNtPZV4wFJFCEp
CJKbdOSZ3thWex+nYpU6GJiimSJtKpJB7n3s8yllyENM81ufbJQ2knYmtrGS666b5trCEdh5skGQ
htF7tSc0a6qTdSu3eDJAl5Tp30WBPw9SZdM5BskT7ocV4FnqUnSKSV0u0wx7Vkx31fSg6PXOEQpN
EK9fR+G9TlCJ4w3XTWLMe1ddBG537UF1wNjpzlG4uyQ+WKhLp6X+3BrMNBw7V7IVYNdp3ztOs9B5
WxwqxDJMlz7CzhZfC9qPU5dHo3NsRUBYMXsM3EoMztcI32zlIVMhOnrEulDpZuHEwgTHKh9UEGjE
f618jxdyodZbP6ZL1VQwQkEXlU6DZxYoFWmZpEaH3pCAd4ubJHCeuxpDXhkqgeGXP6yWpDdTJ7qT
JNJFVY49qw5/UH/idDclPAYpLVaGjUuFWz7pXfIYwhrA0vrdtg6oQUboHWMiZVGq8nZMhvDqG7Ox
H7NCmsg6LgV+cmn7MtTJahpWP3LpoPB1OFB0fPeQF0aTryvlo+IAG0jXcLL50nT+E7zyWTWyPp+m
OqVDamwTb5R3Tq18F0B2L3a6s0miuURIZ1TP0ypaDsK/loiEQKYREFWstencLm5Cfl0K21nU1DD/
QENscHPXuOnowLjdk8DWJcIsSQVJH8yrKBKsnNk0cXBuxxpibGF31l6XPjjA0cKaZa5+P3rGaN5y
iOYFLrWSs+3sZaNfD66YNgELJFEPlr8BEC8vakGHs8U42rvz1DsnoNxB8ub0HBmkWLGRBscPmD5f
D021DjTtzg4xfeZ9T6s6mVZsSD7Oj7wBkTHvgqusH9W7JiJP9TqH6lc4pLCWgrQebEB0h5oWoy/8
lTrmlRPPeM9o6hS85F6sbzrRgAnm+ErBHSaDxMF1ZMALowBOqBvsc+zIItAMaWxCy9DGYj97iDvn
0s6ufIgxmtdvQvmqRue6kkx338j4aGOHkGb6pRQE6xZo2IOSXFJjxwCv/UrTV5ySZoMnnjJgnsjF
vjcHxQdP7X4SHy4xdijwM/aqCKbyJeGzsmfedNLWqgIigt4g5MrpQ0aRTUi4ViZz23ruWo1v/5Tp
3X0GXNLR9Yllb5oDp6LHBcVx9mGPQwmZrdB9L3TeAk+6J8DBJrgjy7eC/NjwrQMcrxugZ7Hs/EOI
r9iI35KG3Qz5slHbWSP5i7IZNlVc3g16eu1GClu3Tqs1JyrcXSNod2nI8HgnvYZSsM2B4+v8xivh
XVVYYaTaGXnS7zQ+DveWDAuELil/HlkDmGEu9f3o397YLzXdTjl/+B7MNH7HMxiB2wATF7Wq/VNY
/wnMbExIO3WHfwiEnplZB4s+0/BST/N3H8dyvaLt1CmrMjoMdYO4lJ8NZCsEBCOTZ76se7HWsCPO
vGA25tHE3c5x+n0JZJ5QUOgwoIVLv4YwjwaeTNQoaym9hypNVw2+BeZqXvvCqeCC0IupIrsTQ+t3
qSEuSl5rkW08/bm3Xn3/qeJo518O6cLR33AOpreIxY9BwPGHXr8Ij0Steeu/xBkJDFV2hhR46iHY
o0clCgoDiOXoIdiVHsRSQcJqpx7SAAUp2c/fP4VTGjsyLvEgRGtHqKl9hPCG9BujauA5U05tY0Bl
ZRlPso3lT0fPL3k6bpAXwc498/RP6UNUGZwXlzHZHKN4v0LZRJ7Xdo8d2ERBX1N4uJuiFUqyFY5J
ONCxocSPud7MzGpdFHcWrxWZsNRd3RlUbZQQfgW4dXxQGF8xTJP/fpMYKrUWlir5Pisq3mW4KGbe
sjjrBqro4tRAkFVJjpSJ1BPjzz/NdmFXODwjwyXqrp4NUkSKnj0J6kOaHCL3vqQY8dnNZFrEERWD
Ey5rMiY4bhGGMRjXlG0w+IHRktY/uHjgpKz9/WNpHvqCPRFAmjON6KDPuB8ezMmEPVo1L3rQXb8i
vTuq3ktwcYnztsxWUhjlKnLrQ0Kp2Ns72nQiXrgYQYxxs2Oir0asmBSQnkDbPkFdgF/gQnTeosQN
oM6mKbYbmvFocpbCx0MEmJmh8kpkeVpaV6WyrTiaNE2xK8Wlbd3r0KCCUp5XPymbCnUpYo1bt/IJ
GPmQTATOxhilgEgIwWUb+dgH3lb2i1dbC9m6UcyDnpKHFkBvJE9DAETpDz37FsdosGPWXQ+ufb70
CRrKbdTe/BmRQGjiVdc+VBVhIN664Azq08K3Yn0l4BZ012FNPXhZo9jT3Msy6abCsZZAiwD2zH/j
NgsO7UDOuIYUIdS3oiJEIiS8CAZJABBORIyj4dRPHQ07eFWLGxm2nJDKB7fC/B8zwx7yK/oJD88U
k947NvW4Wy0gbBrGaNowIc+qcklxAZeM4jWb+ZmZrZyAZ1WMizh/azgbgNB+nXGqHyaSa8e4BnYX
2YpopRmuHN5eTMaMWYTVc/268BdnlpMR8z1+nxT6RbqtqiaQ8REmzL6lmaRoaT/57WALkFb24SKb
jUmbTbZ15+d6VCeWSNpho4ES3GkhW0cvcCFVfm9WaKU0GebhXlNvzlzRqduo8On4k2OJyFH2620s
hzokKgGN/T88iml6LJN5vKB0n4b03aAmztLX78c8OaSGsgLfJFOox94/cdmpkMRGWYy3U7BYG3ZN
e/v9ECdv289FHwNSncf19aos7loUpaPETL2CNjzt8Av9foQT27sKisK28nOEYwP5LCsNt0B3Rq/t
JqCPZ+Hh0/erwfvx/TjKuAkeTzn8I+mIqoYglXe81E8rq+mUlhKPd4tCel53L1HAaX/sUublg1lG
C1++0azbrGcNgYNZmtJ1T1x5jSQ0DK+65iFo70pxzofj1NWrGAJpaCBJhPmtUyvKuFFckG1LWTvm
Ae3byLbWz0gSlVOvm4rkkbusquziR++45flmWpg9VKVtdAuZYwkLYkIMAh728dSdnjPrPDUxPw93
9HZDkg7a3OU8QnOVRuJE8dYNHcYzD3T80r890E8XdfRAaynqTTsLcKVaZKvRYlrbJRc4KkwQXE+M
M9N0/LDvBjt6vQeLCDvD4g6y7IvqYzwJf3855+7ZUdsu1UOJ17xiRRxPK+jlNYE4S9HOlIonCyoW
emFhF0bbSBw9mz6yWnxfaII4O3/fbFVkYN2DP2lmkGQ52U6SyTmT5FO1E/YvY92Iz7R+HE1d2TaQ
aE7tJK/HoHRyYebe8l8ISj91BzmFkOmrUiP9Zjaj0HKIYUqCM03JbSPVaR9NpZm66tbaGtOPQ7Vw
L/Mzx59TYxosKPg/KAIn8KO76Rn2oEbJgHxZTLvqkHJ4K87QU5RR63U89QwZZ1mOP1Sv+pEWTLTk
EEopY5SzfoYcZ15jMTtpp+rUW6v9mXmunDAJUT+PdrRU+E5Tun3HW2VcEJm5ptGxHG3/1M05Adjp
kUgq4TihswAeb18Kva+2spmJqFXm2RxzoNWYVo515plX6+Tyx9QzkUxR4lBVf136JfwT1aiimzxq
erfcyIk/AwR15/hM/8x7SB++f5lPLevMQVmWecsUgPSvAxaW7+ixTnmTaXgYAbYYWOLCPdXa/00h
9Xmko8fVZKqWGsB1E9KWSata6LOADPGGzuIOdswEP9LZ95d2yttFFRyBFEzPeauPK6muEIPSjtc2
hqPkV86hsKfaopsls2QBBU45M96phffTcPaR2FI1SYITPsP5OX0hoOhzR7sTr7DGZRiUorZlWMbR
5PDNPK/qmDxUODuUyNCNV8bZ4uP3d5ioAJMF8KcU9rcJkQ5x0iuNMta7zRSkfTIs5RVlPvfs3JL0
+3JrKroNNspZalQXH12PLDfYGAWj5t+F6ITHiQPb3AhmQxHOqozo9csRRT4zKX6/iV8HPUIgwhCt
lhuo4/UhM5tS/c6sVQkHHmHaxXid/bLA6OjMsKdGRdhGpL1QNUHd/fU1CxQR5IBw2oT2mkVTXDcu
Fe/w/aX9LMG+Lr9f+TRH97NJ1ApMbRR1Ig3RoZ81za5zUF/W6CofYjzxRBBPdPfJsh7gidB85bj5
LHkwK+sLhc6QlIEUI16ss4Ku0Q622EVqBZMon1oFR1esMPGufPTJa9UI6dOQ7We4DKvmRtcOnrUu
6RBZVjOryksZHphn7kViTQI8rxGukZsV0wd1z+E9v791Xy/66HkKf/R+JxCY/tVIyPCmdjf5/r6e
eHYc+/5JGTw6WUQZZva4SBMiL8frtL6NU+rS7vb7QU6s/FwHb8Ko5Lc5Ux5dR2JEIZoPRinekNdf
Oot45t3glM5uPUun9BTObJ8n75vBQNh6KZTbR8uxmeaN78qMV6u3WbEpi9n3F4Qv7m/VwGhc+885
fzQCSfLctT7hTWuz9dgntDTYg0z+sErIPCVjeddBCy6VHvpIurIcehkxig9Yfk5EMFBqXZI+vOJt
wr6nLbajriQZ9oo/H8p8PnhkwzaVnEzMpphbGWa8Vb+U+Hiz9y9lD86A1gZLpd94JZbXTYeBdnVV
glPUPaKcKhzQxvDJinEt69caOjPTnnjwBc1NaDsLX0WO82bl9WMhvxamOfG8F91yJ57hZqQavJdi
nhRPcniDsmerJtU+dN29psx7mieda6wUAgOVst83tG4qUtdK5ITqjwI1o8q+kOvRzBN4qWnGay8Q
2JX+2Pp0oe+rdbs1LFCt1lx5GFmrdb/xBUHm3ktm99uAdI2CaGzH3CEvWHmAi5q9auqlCee9qTf+
ACtN5FP6XVC1l6b2GLkEdZtbHVIHXKfabmdatbKtyxJ+ZBmpl0PSzaNULEI/nqatMTfU+6x+8DHQ
KW17Jhu3pa1sika+lzILmrbz4lr71py4KG9UeRcO6ypA7TWtpFXW7Ntg7dDoa+s5+egQqIll1h94
eBeJNLXbhUFHDH2g3lywIzzbGPoprImeeo17LpoemzY/M9KT0kWKcIi1smoQpKrxIumse0smlTMa
2p3q0tyyIOelCEemfnNXdzhvIah14hgKhfuRVBih5zmeJzZDFaG3UtWSsOTgCklpN0la6ZEWuwtA
SaCICuXGsS4HGJSwJOS0mPsW3liqy8mmqPyDEwT3XRsAenklxqTFhVrZMDjmKrQ3DBT9LJi1Vjhx
JeU2hL2OI9i6qmgNxcJGhaTujWi4I5+3VHcClZqI8oOUbxoSPpUcH0CVFvXw4Ma4cGED2zrBQRsE
kiVuv1YjlpXjrUR2cNa6axtipKsQA+IsAOzmeZ5sNGPdB8atoAkcFGL0UE1pzcECvIO5XStEkms3
nUwX4NWV96105UaEI1q7ON/pcLe05rqx9/i4mOlVp9K6/ACpnWiZedGoUD0SsiIGH37GPT2HeWRu
Aj27L/ofAnNaqvlolBcWH4WnHyzNnhaw23R9Bf5z4arXgv6u19ERliCwNocxK6XBM9K+9R0TYgJ9
eKjD2AA8Fx6iEqO4alC9dLIcQqdFMY8VK1wF70eP1qlo9xq9lAJmhPriK8EyglhWiHInxe8NlGPJ
pCLP9JVEAEKGqw2pETmWQIH8YPu3vXoVO0treCQvOzZuDfupkg+KuabpsY/puLsY+eM8hKfXfY0A
YOQ3B8OblSRYWC5Dm3klllH+EBsPZifmiN3k4C1Qof/k9SwLc2DkYkUX/8KCkRXgamYVHxEJMzG6
Lrw68RHeJfWrCQ4+Omq6fr8u5BchP9GpCUtQW+nN6uAOyTMf4zWF4M5Bu02gBg9RNR2Fe76EpxFq
Nx903PPyGf1/08inZvzMvneBCQbsNVqn0SJx46moXmp7XsG88AiJsfdQEOeR9ajhYNCY9O7NHYyy
CS67DwNvPf1QwNq0wDVDX+n4ZsrVrMcwruCN6ckqlIA4tfdAR2cMGG6RMEoCQ6jc6XowyVTqBF5C
AbieytsezDlDDV9cekq2xF10wxK7cFhtFHkt99huUnpIfjHp3GsfXRPfCH3p3q6RnGqoQOn8yRs6
slGbL8l11rtnR8VnmBCPFvZo3eDqQytfl4Cj0QNBoIJr8CSadQwu1iYZERa4kQ4bSx7WoVXhtiTm
acxDqG4cAlDx9UZRvc2VCldAPKlh+WtverX3exhjHHhatz/YsjzzOnYmXiiTeOmUuNGim3ehvzBI
CI/L6odfOkhM0f2K7FVKytcoRnKCiICgzxR1mVsbb1JAjml9H7fvcdg9+1G2SLX7DDvnJrTgyjaz
voq2vW7NYi6N0OUev+SG2Iequ1UKH/mpvAzk7LUdTDzIEbNIrb3M9OiKRIUxdRr72OouZ7IO2C2n
Frwj3XstyADWZpqNngwZJMSrIpWgNFnDXaCh5xswX9aJt1CKmS6uY0wxkMGuVGkn0/uzrjLlJveL
ZdBJyFHjeduEE7pHF70UvHXQX2QCEqphQ7LUAz5h01R9q+U73Xr12kunDi4GJ6TLcVs57ZWi7jT7
vcjSS5hx/oKFoCMQUpMCxIGIcQUqd6ep7/Icnb6DvLBXC3gr/YvPNyIN23I2ZYJBVuQfFCa2YtRQ
ZXn3VWTuNWrbmg2UfTZuIMVX6xC7xkxyp3K9lkrrteJu6gnSMgi89Gyi9xDeQNnLexMLP1d4tyX6
/tzyl3rvzKxxrhYKTRHpINQI0V6JPoAuUIMNbR84VyZ/F9m8ktnOvd3g4sOCGrc3dmYw12CBpg7W
Vuifh2hZwY1tiheTr9LKt2Vwq6u02Y1bJ0WvhNUuWiCrmFfIhPTChOW9NEjg1tzbCOtuctpWnt0+
dSi5vy+8ThR2iiCDlGrKtkz7GKiNuyYe1NoGbMQoXB7EQhJnSrsTALWpWIL+hCzGyvj4YI2NrT3U
HpVd89hM5Vm5EHAaJ0gZlsYOfubPqNPo0XlwgTe/v7gTtTjNXVmBha0hgDruxoSB0UlZz+m0kNNp
LocLyVvnCN2+H+VUMf5lmPEef0LgLcX1dSjTvw7BzcWI2Y5hqhyIyAKa/wvAz1gMH53dvow4Xvin
ETUvbNtCbQhCevmHyZY1ReaPxHaiklEVn0M6lfEs+N14RyAumiIDAQM3snobUwhRsfJfvLae9Ck0
6Em2zlfdDjr6med3YnKq+DyMnS2O/voxQmiGneWOXalJY7wl8bvQp98/uZOfr0DAAMKAc3U8+f0c
N4lS5vMd4oCQ7vnGGRj11AAY3yKP0TT63seuXU1YDQYFJW9Xe2d4D6V9+/0FnMBQOUmh8RvhU0OH
TfB1IshWmPqFDYm4nGlzcxLMk1d/S2bdzFvDZvp+sBNvE2AmrVRVA0hH+fJ1LCe2g7ZIO7QrJFlg
altj0CF+oVb/8db9H/c9PfxjUpV//0/+/pZmfeG7XnX017/v/LciLdOP6j/HX/uff/b1l/5+mb0n
iDzf36vdS3b8L7/8Ip//a/zpS/Xy5S8zcgiq/qp+L/rr9xIS/89B+Kbjv/xXf/i395+fcttn73/9
8ZbWSTV+muunyR+/frT68dcfhsZb8x+fP//XD/cvMb934Rd/u31p/ei333l/Kau//tD0P2HBYOBj
EhNngOdx+9v3nz/R/lRI3jDJl+HRqLrKapHAlfX++kNV/wSrZQFk6dXHbhw4QZnWP3+k/Mnn8EMm
DwiyUMUf//3dvjylfz61vyV1fEj9pCr/+uNoIgJTGSDCOg3IsemNR90RmgQOGarW0CNSt5tSeXX4
N+yrQ2gXH06meXmJd7pdCHR7QVgp2cRw9Y6j5tAEJifpUsIUYx7EhWFc/7yJ/9Z8+v9upsjfzpT/
SqqX4q3y316+TJXxl/4xVRQLMPkfc0P6+f+/ZoNkyn+yDSoGmjU4T4DDrFe/poNkGX+y0uI4hNM4
WjZYSf/OfBg3hH9uGHw2K5Ki8kls+2Sc20fr0uAjWamMJt4Vxhs1SxKsC2zM6qdPb8ivWfjNrPs1
jEb9YoMcwV46mnVFopmOXivxjkO2sxh7LfIP7Wo02IVxfkbn/HX5+zUWvXzTtMiPMo83I720Ozns
0F51Yh36HMgXkKz/rSX29zF4kz/v64YpB31LHt1OhhbjxNNW2cLk//6mnbwOYfGABIE9v20ZA2Wr
7uh9vHOHHUbKvfzeVGeKynNDjNvip/LEDERPnGeT7GrEBX6JMqAdjdCvvr+Qr0XJr5v16ULGb/Fp
FFngwKnlWE2IPFm0HfGQKTo5B6fYdqNm1ez70U7O6E+jjT//NFoZVEqeuXWyS1xoyRU+NhI4C4fC
4O37gc7dvKM5XaWiLe2sTHZq5DySyoayLw6nuai2/2/jHEHIGNMWbYKp6C7Ikg85suY9Tnyeqq2+
H+aoOv79MR2VDX1dDBn+9DiDzJR5uYc4NuW2jfWxPq8WJVkKZxrLJ2+gZVCnsOmpNMC+PimcXoj5
a0NeonLbhVeD82DX/4upp0NiJLp1rLyO67qoT5Wu9jzunSJNVAeze1WZ/V/Srmw3blyJfpEASRQl
8VWt3my37XjL8iI4m/Z919ffo2QmLdO8IqaDAfIwBlTNYrFYrOUcapX72nvOgcW1rkKR6SFGBZgD
PDbubM4rNMVYYMy2GnBdGnhHJycVaB/l5yzFBfEn4BC4U5HilnI4pz0MJEabZpadQkzPgzqB1q8Y
nF+XMSufvxiWMrjNiaa+CsYOrqHDaQJuHv2sVBIHJ1YXGndxl/2iz3i7/70NoEXmRdmJgIWnA+mB
pg3PnVff0VDSdCKTxPkEzKlWqWHZ6SmxjxhVmzKkfZOTB/TvdaWJPB1KPah96uhHf/cOCgtAmVm0
SU/TzMuphAEG3kF306LQUBslkq+R6q5LFJnCUiJncqais0BNvRRJQPO6m8e0CqBc5HR8WJcjMoel
HM7kkiGY2kYzcamWyTcrBmSIVusXOLqlDM7ksjqzwTGXZCfkVJpgQDbIw9z8KGtZkKls/vvigrBZ
FKtqCz9n5/eolwFVaWNixmtdXzIhnMWBBSzwFB/6QlHrOsbUWojCbWQakiMk3BYNCRNTRx/r+2g+
1GlfqwThW576t2FVTMdMiyTRm3AtCyHcBRT0zah6OoTUOtJeV9qP0Hq6QFsMTZFomzIsVeWuntY0
yjAHVufJm5R9rRZAzAdxVN1IfJrgeCKYBsHAPD/wvjOhKlW/n4YmOBWY1VTrnU1uA8wregCe1P77
3YYaLHyKAWnv3/uNidS/34CJvqXmwehfvR5ILLJIV7D7b4RwB6axm9KoMhsHpkVx8bGUzdYINv7N
97mTEvVeOUaxlp8m7ef4pWTfayoJOmQr4DY+j7q67MY+PylRAJivzNUwU79uWyIRFqVzsxBVLcxy
vD3uJNStoQ5DLCLcGspOlylJ9n3OA/vUz0E7SbOTheF58wYp5fXfz/U7/YrL8HI6L4BzvUozAF0G
9JynBOTrH9CPAab7vsccvouuuEP+tZIoTLTrQG3CqJM2z/LwTS1BaoZ45Gf5ifkPRr4j9QOTpZpl
IjidJZ4fEMzmZydt3JnpQzGAeeeCA7hcBae1ImOA3rOgtR4jD6kL0AlFlSQNhasAbBZ6S9HW/y5f
XqV9aiL4RPxq5E5P+2cQXjptnD+uG8DsXrlIbM4b/iuGb0CLoi6s8kbPTnX8mBivOabVvfozqW+m
AY0TdL8uTWhuS3HcedFBFdrqA/ZmaEs3RMU7rIeNaffbPDUPfmmf7CLe5XZ5b+EF58fxMcMo/Ppv
EB2p5U/gzEPrwTcJtl/4NVJfjXnihGkmuQoke/cu72EOiR6YUCol30blYaoeplbyuJatYv77Is7Q
vAJjuqOJh2iwt4xTF7+sa0n0YHtjGPMaFwIGqygUYPvlp+pTdlQczcmfGUCXnPQIbt0tc6f/Hmy8
kcfHNC3GYvsORyrrLIyWZxvwzkhCQMEN/UbE/PfFkpo0DtQ+gwgbpfLKOAbky4ixYfRUp3b230O0
N7K4sKanXtEgjwAPQVSHmXsfwAHob1vfpFkna4eXu+DsjimZlgIqu81vU4b+R2XjtfsxkZExCe0Z
Y1QGwRgVmr84d5eoOdX8ScPe2K+JfzMrjXaStXCt+79vInSoWgSUNLga+MyahTROjLYGPNgeUUSr
dEdx4m2wa8AL4tZAGtsnW3+nSUIEoQYXQjln4CnGZKoID09Rgl7V8qWJgOTUvub2bn2n5p14t1ML
OZwGNdZkpGS4x23MxzcYgO60HcDMZzDfUgPVAPoVqNVLFifctoVQzkfYk9qCMc/IMLU/bmiWvCT6
uDXNQZIGEbuKhZz5dyzOlQ5ejT4ppuxknvot3c2zs9pttbUdYDdvfVeRHGPZsjhPkWU+cmKYbzrF
Mb0GfvaP1E9uOvSxrW+ZUIyJTnBEKxhD42sZyaTXGaUNrqrsLvcB53Y9/Lcu0X9MHsMV8zQRKE34
8d8wpgEB0QOsL8rRbKcc6qHYAuZKYnxCI1+I4RSGwd6wVQLcFQM7Acu+AkFwHd0lgIS4QGMLOZx/
RTXPGDChkJ1K/Rgr3wICDAPZQKfw3lvI4Pxqm+teFFdzQDwnwirz02ABT259HTJ9cW61RWdPFRlw
dw1GVktMH8Y/S/Yq9XiSpfCh16R34CjRECWo4GWsjsMgCbaEBswI+IHQqqsxPtSuMVXZouMoO6Gj
bEw++hEIpv9WBuc/kwzlHYUB+RggazeV+cIMvIMSZfvfNwQlRQxRIvFpYSDprYPp+mGY7AleWkv8
DYAu22jY+PndKBtGEgXDSzncQYl8r0mHDBrTA4BOBMBlKj/q0RdgyHUznn51QSS6FMedFz2Lmraq
4MjC4t7vH5m2+zu1cWel6AsbzIjz49QE9OvWRkutgWCkeVoXI7IzdJ+jOYMYeNDxaXBQfyReBj98
6vN9qvoOsFKi4Nu6jFkV/P3JwKI5J6JQ+Sbc/RkUDchZ5yOpjfegwS3BJluDBqk4IHMkOf2iY7kU
Nf99cZt54dC1gMOCKOvIup1HLri+lt/njJn4lZ0C9AP5de1DDFSC+iqwJI5YtgTOjvWgUvoeYDaY
5AC0wQQ8rsKQ2K7IRy5Xwdlu4tWUWCXufIU1jhpc5SQFv++GJQ/rGy+Tw9lwz1RvakJEhYV9Z4Gm
GE2lLDqW7c91MTKNcS4/7tK0Zd0IMdXRBPi7LtkRYYy00JehvrWqoBiTgNaIJvKf4wZcsHvAQ238
Y34zulCcdFJDeCbP54UPphtNLxTQfmYnxq5AWVLoh6TZratMuiTO95c2CHaKEAfFOA2g+AW4gncc
7+kJyBu/a++ywE+YPVgqkfcCnmqWbE5WBJU7AqoFc9H+lf7kDTt1l7vxnWyIU6ZFzhW0alY0lTbA
yPWfrMBECbrp+yuJGmVCOH+Qj4aShgmE5GCTNzaaE7nNV9PtP6HL3PU3MSbYZbgzYpEWCmPoE0I7
AZeFKazBG3obD2EfQ1xsAmHlVAF98fP6ymRSOPtovCjUI4IncMZeDYJBOf0D0FrWZYjP7XklnEXE
eg9KTDA5nYbh0S4PmEH7u+9zFlBpZtVYWpyfejxYQR1ma7t+UJnkypFpijMBkoLp2BsRCNgA5iqL
VwpemPqCRgnCUDn8d9NnT7u412rU8FpKkXlFO547kn2F58wYZk6quIP2+Hdq424HNR1Cr8mR28/N
a0BDa/5h/fvicOC8Fu5WAMQzJd0cdiqYbK31vUa+0PJrodyzUJKWkm0NfzHQOs+qRsGbJrvFZdrY
t7FsgFtiwxonwmtC1FnVDq9AExMrmMu6JMe/2Hmdu3t8PxhQLUQdZLpD3utY7ylg3u/i49x03R7S
C97NS2mcc8FxKdEZieXow5cebNn0U50f17ef6zP8/XDGy8Zmho6mXcYDVkVWFBk2xhlOwRFUMq5/
1VzlxxnfwXelXc/z730Xep5lWZz2sqTBhL0CWcrB+6Cjcd045qBEw7Xt72yJuxEmwRYLszjl2TlD
eqOFuWmP41Vx1D5N7u8k2Azx9DK6+sGS6FJo4Ivlcb5HbzGCRGhQnDQNSAiYtowrMPCCemd9y8Ri
gIYwt6Eifuc8wkD9IS1quDgTyFmITGKnNUugNMuqlhyU27+mcRbEuYagZIA1j1A30fftC1harzEU
iHm+j3QLHvEbAFKXjp0C307iwoVxKsjq/10fd4jjIVYibYBY2o0gXLQOU0W2ZqeA2dy6xPmdRfGh
5Bi0iVX2eNbZ7CPKNQDm6DAGGxTXJsBo/mrX+DDSGkvbpwYyOv7wJWtv/fFWNSSrEXq/xWq4KCEB
EzA6qXG8GqBeaq9FI6GzlmyMQd5ee01nxXqr4/um/sQaQI2FVyWATPo+dtd1JRPEhQo1EIisqUJQ
lcaPRLsd9KtEfe7Dz+tSZvN9743+2Bk/rDApKWBEEzgIr6F3BCiYXgrUVGICslXH1AcAOfqg26/L
lJxdg4scAqrkfqDitgUCxLYGhVfReW5j/KWL+AUeuAhQxqG0DK2EmAK0rr16GCgI3myJucnWMut3
IUQZ9aAjFvRX+wAfjcdNa3vgupPl+4UBysKqOXdAW5BKJBgcP83ovMCsHdlLVnnu9MOofYnnkayI
hxiLcjIpzEes1Ycfxy95mDhRfEE9k51XQ7lbqe4L5lM2zhn3gxU+AR63Lh8vsTHLQi+yaaiA63u7
L5QMtDPmiM7ooaFuANDpwBj4qAkAdNdFiY/QWRRnzgx8wl0YIuueak+eXx8Lhum7E3gEr2vgIefP
69LE23OWxl18IdBqlYyoaHhoo62l9R8AauGlmeQVKfaif6T8CpgWZj0UpmpYEUK8Js1Agm3uDN3f
rS9EKILamC4B7g/QOzlH6o+6AUh23HBl+T1r7ac+sSWqEmcUFiI4F0pUFBAAh48g4TRj/YQfmoN2
G96QK7LFxO7TIIntZSvibI5Ubd6F5pSD9HSmqfqZmZeoDGOPmH6wMffFAyX1CahAwBafoYHurpnw
r8SShba1+D53dwZqY5jdvCV+8R1IhhjhBfY76SUORujLFlK4jffy3re6tMxPBmhLTROw6C8jRs/b
dJf3kUSW2AQWwjgTyANFLUIffiB+iZ4whb1TNo0zfsqPKAkD+k6GaCJbG2cCaueDWQIQ+Sdi78sI
IMvgQPSuzGbboPN5/fzIRHFuR/dBr1ErKNZbxVPVPNbJ15qB8tu7i8AGtC5KaNgLJc4/ZeENaoDq
NJ2BmCdWM4c0r6DZXBegySyPu0Z1LdZYZEICwA/6LTDHHO0jwEK+DA/5TXAo9skzJtYlD0uZArk7
VQmTWvF0+O24bTfMe0KZqQwAWJTsB//7+vrmveCiLAD6zSDF6O3HY4VTYJzTKIt0RAk+YAJ8oOpi
TBzMdPkFXSJv5HBqpIXaAecUZQ0LAO5GeLLB0Qs62gsWY2AGQpsHr9+N+lhTbU5DhSBeqzy8IlEX
3E9RlR3Gsfpqh6En8aoC05gLdQA11xjAb/myo96MzKzpAONLJwBHAXD8W9P99xrKGxmc45vGIQlI
hpKT0kUHZQjcVLE/DSw4rGtOthTO85lUATaijuxi1xw6dKSw4mZiP/5OBufwuqlL1HFC5WFqPhVA
bk7KwAn7l3UhQnte7Mm80IVDUID2nrQxTCAGYsIETvniGf0ATlcoEv8t0xjn5MLUUvPenDXWfRyT
Y4IRksw/ri9G5Hze7D53Oku/tupi7hTS/G1yRPkfPAeu53q7+KgALepl2KZoUZNdFQKn+kYqd1YL
cGAhUYeNSpSrxjjajWRZsu9z7q3Dsw4oDPA5VuzVO6ObaT1YH+/XlSfZIMJls7S8CYs6h+5akKnk
SJf51EFHriQcFbjqpa4I92BAVzdloYVCTZcA8upjN2O5GJ9AMulJBy5+pUff+WoLY1EMBWg8HHhr
AChq4uG9gFwg8nOYlvyigbfLBbfcFgTQN8O2vEuegafyUu6CrQwvUqjOhXDOKPoiQNpsaPBswZ3U
g+MTBEga267vmdAyFkI4y2gY+H7UGnsWNN6+o9NjF3QSTycqreHZ9UeLJmcXRpqZhkdxcI09qpOb
Gs2e1rN2Ze4KXBZOLhEntI+FNM4+Rj+MTU9D9RiAJNvKBJYtoI6G0TwSK7wy4u7jugIlu2Ry10Vu
e6AC8GAiYEff6zTY+Up5zwD18HdiuOvCi5tQt0Ezc/K0egs6PxdFcqdKZfUC2Wq4G0NhUd4OAcSA
luUapTzQSCZH2y4k97jwzljs0fwzFndGV/pZDJY3rAYEZX4FZtDEBc0CEHQvuDMsDIljEhlxw7v+
kRYQ/Zh3jtNTCbq0cvyUqIpTIlP33zfHspmN7lLMO7wrGdh1lhb9ZGFKT7mqsSfTtAW577oMkcoW
MvhSgQ2KNHTCYGfKUqFbzO9+rAd03FAlsd3R1iUt4CJpIDRAsyxWg6w6t0Eky4eWDS0mpxgywK/9
2Gya1E0GiS8XmRu6lFA5tDWANPPvft2npKqQvT8NGK+3U5ChRKBkxjj3uu5ETm4phrNqoGqxPij6
9BTZzx6iRvJ0wfeRXAL+Beh8ENu/Necyznq1aVKQwFUd6T0gPtqMgOYjJu66IKG+FoK4bYlTFijB
3N9DwVNr26WrNyAMK9OLxNjAACEaEBv43c/pEAHZF90XIQAr051lfFJkLdnilZxFcMGcVaQNqE8g
Qilw75j0MJDhqFXp/gKF2TpQ2THnAuAJ7gL3LbvzjQKOxkgeA88tLNCRgVBlXci8vXyUAM74P0L4
i3oc26ZIMaQbUMQFVXuYeUzWRQjOI5BUdAawDYpOOL6bF2Q+3djNuYTe653CvzHUl2q6m2S1b8Gu
QMwM/KpitF3j4ayqzg9JacKRdRUFnMKBROClqiU1Y6EQjBij75kAJITvEGnzygcgADxZrqn36YhG
pSa+05NQ4luEKjOsGZd6xubi67hkytOuHyPEidURcK4g3tkw8HXHseQJLNh9Og/po1oMDLJ34PlT
GAXofoCJEaPYGyy+Lkm7W999ocYsVKMBmwI5fGEmrXWQeacpul3CZ6/bZsW3wpdoSyaCO4+23Sh6
T3OkE3U39L/75dMIMMX1ZQh3ZLEM7jBmY6K0YLeAEWf3rHwq7M9WETl2IrEvmRjuOJZjCXbvuXcs
y8L9oE57e0wALvhl5uNeX5BYaRjOJDM/CIbp3vr9qKoH9EfDxCb/NYo/2Mpu0v97YgqT5cBEBnYY
eBJ4SKwsCqvOU0r4SfBiD8mwY2T4oCFWSkBeqzeTJHgWGvNZHF/w8cYhzlV/flwNjx55GD2JxsTf
n/Gb0BxGMZ3wVmMpTXwP4414Xs8M4oCBNSUOX1Sjh8LOErg9USPPR4YN/an9h3o7j4yoz+XGjx3b
VY/oum62yl4/hGBKlKWXZ+vlboE3guelL2JamqWkUGmFGq3W/qDgkbOVZKN0n5Q0uc11WVFG1Kby
RtxsmwtxYwReFV3BM6dyZ9z4euMdmyv0RrrZXpG4H9mmcb5B6bQ2muYGaTLdx+xk1BIPKjywiy3j
/EIPguWMBDC6LIivJzbex1P/opTawcxk96h4KYAmwtXDCKYX3mrNKEjfJy2sA01EX5OSfc0NGSSk
eDVnEZy20KHEkPvCibUawCRqkf61nDFqadNMDrzIBf3YsIOzOE555aDHla/h+knKz13TbhpFNrIi
9HIMaDco0+IhpXMLSmk6ob5YYPvHexWgpDTCCLfk2MpkcKugaQnU1AHXDylOaADo++tA1kMhSu0B
O+G8Du5eYFWMHl8VKB39lf+QtJvy5Rd92s4EEDIGMFzg0LrxrpZ41DmB8s4tLKRyCRaaAlGBAT8K
xj28anFQO17kOw1Ypbtyug4rNFcwwL4r/UWn6iyYz8Y1gKam1MI1GLchkGJdu/1gAvM3Di/orVjq
lU/IJU0ZlyVQZcGkdtKtG9O70ltJvmDe/hUlEu7aMEtFa3QVef8GYKfFfVRfBx+77tmSvUdlcrjL
ow6iaaQmkjldYh8q0FEDC9pnP3SFAGj+5wXBw2J/uPsiN6Mo7iek9yZzcPuKfGU9/VBN4XFdjNDj
LcRwHk/pI7/LfETbKYl3KUibp0DWJSL0eAsRnIPQLbBfsgo336B+tPVvzH4k8W0CBvD1lcjEcD5C
r9oyjy14usKa9hlxLdIeTeXKuCD38caeOT9BzabM2ABjM61+W6WfWvOm6Z5r5Xl9OWKXB6A/Cgo7
9g6EAThYCi3meGGgoERJRiD8v1qgTP4rKfwgYG0oWWZYCBO8GHXUtndaNCkGsYwK6P841z+rYVzW
dYrDymgiuDm0CcQv2XHcas5YOuYxDp2ebKbNXLnF0JOkWCe27rNYzjFY7YS2tK7Gfd4DVZzERyS0
dn+nQc4ndDVmnQFyjww5u0voydKuYhl0hWwVnCsYyiay43kQKafNVwzebyK1lp0eibnxNMQqJkKp
YeAWx4R4YNz53h2w7tc1JVsG5wf8NlZ+z1OR8BnN7OTH+udlK+DOv1olY1xWiBHK9Kfmf/bbvdFI
Xlviy/psTtzRj/0819GshassUV+AsnAA7eUHMBC4qpl8NQE/36bIHhFz3K8vTaQ5ZBAwEK4DRsow
uaWFEfIXMAAwZiDSQveBbpZfLDB4SO4CkQddiuGWV1E/UEBMjwKdVzplfA+Ze5LvCiW4IKJfCuKC
nryLqBEPeBg39TY17yc6OZpyW4InYF1vkgXxSXGfjkSdKjwnh3H4UdfJVilwwRkmXg6JxA3IRHEO
Djjvil70eDkUIWad/dZR2hzMj3eeDFxSYgsW59ImU/cDO/cQ0Huncn64di/rShP1Qc35qn+tjade
7MZ2GkKmAVvyCNYNjApuZ1JTPQGVJXjv3Pprl0n2SVQCfCOS83A2TQEv7SFxPTOOZu50yLxNjck6
3R0PbbSRnSeRq1iucP774nEcArhxyBWE+kQzHSvdxWD5LpnkNM2Hkg9Kl0Jmi1kIsRUjTEsVATZB
g40GJg02bbIQhFngLolkCJ0yYZyHIGkSBq2BFXX1VWrtPBCF1BScDvmuVhNJoCXdLc5PFH6ORM2I
B/m4mTMomBJxvRttr+9SUA3IuJil5sg5i0SlXtrXCFEaVwPCfLhNVMc4Ns4MMl/sQYozSV4TMokz
mPVy59AFzLTOg8TfmPb5Hr2gzJ2ZQWe6vQa0u9/Xj5zEefDNmgpRemS9cfkiyboJptse416l8RC1
7rocid3zbMV1YQM8vYWD77W9rX20XsdeEnD9H91R0EBjWh4dStzRiqIk7Ng8/TtoDrljdzNlYbSz
XWvY/qbN9LbraxLr7iyQP2YAQA09NBueQAG2ScjNqGmOof/ULzthZzncCWv9Plaoh+NMyRYMgxGo
HiPbDcKb2JA4DvEunSVxx6ure4uqDR4Yg/ozT64mEGeH2e7vtMYdKqDjodMnx2qKFPQ3r5jZ3zfT
nd78XBcjWQqfZLD6qY4QsszW8FLpWyP/wPrDugjx/gMfaiYeANYIF38HfeGPUYCLl4G2Tsume60y
jY01thuS6R/XZYnv3rMs7poKktpH/Qvnx6y76zwbrmj6dV2CWGFnCfPfF5cGmD6tpIopuj/p8OC3
1ZHm5V1dXDD1i/v2LIY7NCNa5cYiwKNlMvDsAylmM24iXWJjQm2BoxfswJo5hxNv12KzvrTUwcCJ
sY/meG8a+3VdCXd+8X0uEtJCFHJagjsvMGNwMR3MKdhkypYql5xHVNdQwQH8zjsOFQzi26k5MGD8
oxdXm66LcdjkvURZwo3XGMaM5qnSd5zNKQiBo7DFFZBMILUaNiq7YrksEyOa8UTB/iyFcy3hRJRE
qyCl3KKBcQYxiNzOGT5EL3PrIt2EO1nromxdnKNp46AaGhWWpuYFmLanUa2emZHX6aFRKJNUKWcf
/C7kQklNNxAu2phcfmtxpT7FaVaiLcUA7H8V7I3sRu0elTRwJuXnuvEJ17UQxRk3qu1BNhogY2i6
6AHBP5gg2SHvJolZCM/QQgxn43moxOHkoQMmQ/anfDQSyX0tPEOL73PeE6WIeMqRnT1l+g3NwWGo
bqsvEzMlAb5wY3QQEaHWPk8KcW5NiYFxhuclih7ai5k9ZugYadDZpbiZKVmQUGELSfOCFw407sxc
iYDyemIKmjJVZWOpF6D0UJC4/lnMvNiFiMAGRwYDQtupzgFJXk3GRwUzVuvmJVMYd1DnE9z7gBo6
KSVmequrILudqgadQ7uhu8S9LZbDnVA98KqJ1fMjOSebUT2GQB5r1C/r6xF7nrMU/imOTp+0Uifs
i/echE58CwLkTXoaPyOxmd9kt83evrUkpiCORRcyuTM6RbWSRBow5Jtd+887pbi20Jw713iZK0s2
Cs+SjilCosGJqzxQFDowqzgKlfSkR1d9jZkN84uq/zTyTxJVzmf+nZdbyOGikMzKixq8vrMq2y1Y
O0E6U3+u3dHNd+Phgi5jGPt5UdzJjfKMAK0P/lsvv+rT1TwYGyZP6ysS+tKFDO7MdgnQWoIEC5qy
CHiboJnN3ES2kP9jDeeVcMc2NTCLgkFfHCkgKhw7zDIfsoDtbFVhu+7ejPZ1HXW7qKfJAWxQ3T1B
PsdFI3m/BYSiJMwT/xiiqgYy+8ir8k1OYTTpuWLANDEz227Nn/0+2rEt4IvUdjM/a9tDLbkbhY5x
IZG7Sbq+twPTQxdardyr9l1A3fVNFHqsxfe5myQz1doMYkRJXplvusmdxpPqvyb5tmxk73PhAViI
4g7AaMRo3TGhvP7K3oPm9hBv9McU5dlg621k/eJivYG8DF1cwBbh+8So0dGgqyEsZmTftebeyy5x
wDYwyedImb0DSwyzfsqnHm+xZLRcVH0OifolMBTJO0l4yBZSuP1PzWIigMqD0rToB2OFSyL6CmIX
Z90MtDnGeuedzhEFT7ZphFrm1wUYsZJKrZwyMQo3oYa31XqrcpGXOoFkxH7wO/07RqHRzTuEX9d/
gXih5yCQs45yBDNyzPADBg8A28GVQbZa8OHvZHBe0bPbpI47BJpm9NiSD2iL2mSj5MCK02xnTTLO
LQZ2Mo4mZnNQ0NjPiCzEzffVdTAdRuRFUS2THOA5pFjZOJ7KzM9qHfx/CGv6AMOh+RhdNVO2jTIA
pQ/TXYAsREGm1wv0iK5VBrdsYMs4PZopy2NDKwAPFAzXgTbeqSM9ED2RqFJ4My/EcJoE4y1N2goX
jJ3+CM171uzS/HOYSC5moadYSOEuGCBVt22MZ8FppMpwr+WF9SkPAtksr9C8F1LmbVxGn+NogGag
R2PXeA9C+gkcyv1FHolh+hQzhjYhfE6lyZK8GKzZl1df1fZzrN9ExuP6zguvi4UI7pTqVe/VGFdA
oiOOM3bla20d7scp7fZZmZKj2ffZD3OKZO8d8R6dV8YZHOio/2mV1VWibccq7jd241/SyQp63D/6
4+wt0awoVw2kvdiUuxrboey58YzvOpPUIzlm41+IQ0hKYK4EbGM6Jqi4CNcjvdIEFhqy2ytMQ3e5
k2Fy777Y5Zt479/kN2HlorQBUl6n2GQbGT6V2BTP0rkrpSkqo+hqpN58c/rRlCUopNsfkSdDphLv
2VkMF1kgwYu2uHmRhkE3g0JudK+UXI4ia9QxBIAZAAJMQh5HNu8pcjs2LkcvvQ7Aug5lKkPrmLU7
1Jc0Xi1k8TnRaVDS31O35RT/zOx+n1uFurF7zQlD0NevHzPRFi2FcQZi116fx5EB3UUpTla7j3V6
aJvBXRcjvKuWcjhTYH5FwyhHdBnd/MZh90/mTf1tbjgdD4Fs1FfYxauDbxNd1cCYxqQA5wT7WANH
IVLkIIQfnf4XAuhs8/qRfOmZo4M/xnf1h4sWeZbKuV48H5qhC3GN6PtfPOKbfKNsyk/6Lt8l+wvY
ajD8cBbGPcvLou4SP0bcqRLVNVFy9aIHzZPYvdg8/hWC2Y63emyVPApoNI+mTPetvSX2o5Xv1rUm
FIEupl/ErvQdfLJlK6TXc9xXWqn5GzUyc6e02JVHZZ2uokseENB/BHE3iskwidsFFKae2x+7AXMw
2nQVhuZHDBpetCawHcPzwP/ybwKljkaKhkPsDQg8YvZSdY2jU8mMndAnoZ7xjxA+YwIkw6QYwRZ3
smrNCTwfcz17nw37EGF1dQHINW6TszDOT0RWBXjjGj5Wm+6D8lPQ71X1xZ+hWS8AXXsjifMUSj1i
XMIGFmgYl3dF1538/pL3IdC6gRYEPjTkYTjvUFaFlg8+tic4ajvNLffKpv5M9/NAcbKREQgKzW4h
jHMKejb4uVlAGOhMt5Fx6MpvYdU70h5X4TlayOH8AauigdL5stXhyLUJePqfx1wSJwvTEgvN8fh+
VB/SxO6wmOJbt6v+KQ/UxDEAq4zuGZdKtkqyKB7kr+hVxShiPH3DELNXqXpMBrR8jBcATdLlsjib
G1JVqfsKy9L073iqFfZjwiQZbtlKuCDFNvOMFhnMujLGyUH2dtoomXo0GkMiaLYn/pm2XAvn5nRW
+zFSLXBzqRI7Iy0Sx1MQ2w3RFWpwG0L6h142YCaxcX7AbBwVMF+ABfhUBbZDus1I7n39ZZABRIgC
PYDs42cSqtvvgNiInuNd06GmYue31nBnX8AlBDOAuwZJvYlRBW6P8D89kMOjmKJEN4WeArdy08ng
h//PEToL4fbHzNNYrWaW7oQ5ILYzkaCKgCSVRw5S3ekRM8x7GVa4eHvOImfbXDwJtRCMzdGAVmEf
RGr6Bl1oGx8N/Y1s0kN4Iy30N/+OhRwv6JJM84BIPdjxXvM84D7SY6eiGhr515Ohbi+IHBbiODce
ZTqmcWIkclh3HZMnkgROW7vrMsQmd1Yd573Bx0aGAAcXE9MVIJ0Mp42iS2IsY6aOwJMQzO2c1fmN
URisQYnNjkGpjtpxNGXIKz+tL0RkA6h6WgCmxgSowVfYdNLWRAfc38kn6aasnYJ1+zpwGvvHuhyR
n1vK4W1ASeKsgcM5WWCCDr5Z6XdbNjErFAGqFUxkY/4X+Ye3ZgYsmm4ISpyg1krpFqzDP4cYoLnW
MDyvr0Wos4Wgd0c1NlAUQIOCEZLPlUqeWW7so065soNBmhedfzXvtw2LmAb+Qwcxn/G3DEsZvBn4
3sqc33nr4Ro8QgZw7Rw41S0IuWTPJLEizyK5a68xa7zPGUE/bxOBf8XsH+IyfC4UdsEhWi6N2zC7
s/Jm0JGoDLVhg3DItQtZ99Uc3axpj9sqTD6HU9z3CEw6U91Tq35ACYzeKkWf38Qkfio0r3NspQL9
l0Y+r5uJyO2B7lIF3JahY46Fi7xoHfaKoZio98aPXvSVxNqmJKFTGLd2MWzXZYm37I8sPuj3yaBE
1gSibZ9e+0C1G5FC2qyLEFv9WQQX6pdJXVp2O2MFRNFnmwyHMPf2Oh4VWW0766KEqwEkgWYbYHx6
N/vuhW091VoND94C2HtUD0bdHEvpEPS8+e+MYyGGc+JTmuhp0cI48ri472xrQ+1RkmmTieBsAG5b
n5oKCf9W+6CV+ymQ1PuFm2ID78AgDAALPKRGamrxEHRILTB2ylQ3CT0nxOz71Eh2RLyOsxzOfes0
BtXlvCMDWjONo6pIHq3iHT9/n7uzbc3H64uV2AqKqvSUH7WAPI2mLnmoiMVgSFeFd8M8BOdxUKtA
F56O7cjzWxSMi/y+lY2iCz0OqrO6SYhNwGL29hbSgOQzVSWOyVSMGzKWmxbItuqPAPwYEfsYz6AR
kn4F4d6AVgDE2hru8F8tFMvwagBCGvoGrJ+VmgU726D1ybMwIbF+JoWWtpAyq3YhpUDdG0mNBE0R
QQatKc+B0fUgNgo2phSEVrhNC1m8tSVtl9QWclh1MTp+6Lt2d+9Zl7jnhRDO5Oo6M5s+qvAgIgXb
JE3laCN5qdA32QbeS1tfgAVKkXE0AeliU/QtcfK6XhuNcKa2HJWw2AQ5cQu1eGIB8N1Bd+EATEiy
Y2ItngVy7q3C0LIODIj0NNl3cYqMzAOQhNaNQggXAJCKmeEOSOpw2G+twh5GNJuq9YjCn2Xvw5kU
NPCmfeEzd0zbDR2zQ4p6UDc1e6+Pr6NElu4UXbLLH8A52LQsKjbOvTqsKHdIdzrzmA6yXzvaE4dY
03F9wSKdLsTxvCTjwBLPnKH5+/w6TR9y5Sq5AH0bxOx/VKpzDiSg0zCAkQJKS25S66atTya9wA0u
RXABntmmYdil6H0vsrume2kZoleJ8YmcEgAEgPqD6q+BFoW3hkGjsfSoUlk/QduUOFmDiLxt6lHy
RhLv/lkKd6bqEuzIwYAz3AJHXNcU1e313smsxHSY1b5Oqelesv9ngZy9a0ESGdZ83/bpNV5LqY95
kuJ5XYbI0y5Vx5l0i0xA3RsFwuKyuwaq+V2jK7cB5tOZQi7Ioy1E8Y2v4ZixKUw0XFZ2fw0K8I2d
R7e1EkpCR8k28VO8cdEkHelwauw8dNlwXQ6fxjDaeOzOVCXKEx5QzbAttKxQzdQ4i/A6dHFYIYLu
BAm7IdiCn9lplUvOz0IIZwVNVv6PtC/tjRtXuv5FAiSRkqivknpx2068Jk6+CEmcaN8lavn179E8
945lmm8TtwMMBpgx0CWSVcViLedMhjXDRJvhR86B8tC9NPXX81ogNaCNDFELDIJSt4vgdNHMl2EO
H5NK1c2vECE6swJZjGnA2+fWKOzct1JQsrhOrcJKlEsB5BtwEpn7ARslL60KqRIgBfQYcE4a/TRi
Eur8XkkPHRUcBmYa5DI+uEy9rghobhDWReW+nfPrpf1l0Xj3d1IEr5nETV9FPdDQ60Tb9fZyiqZm
faFccsVsFiPEqGMXL7q2NqOXZXjIkiIodP5FJ6oZV9Werce2ieeixWbNWMKTgWGZpJ+J1ngz/f53
O7Z+w0bGOEY9iQ3An8fNU5vfF83tUj38nQjhnnHsPC6AVwozcU8laOHSR0YUl4x8p1YCZ1SN4S0F
S8Q9ZkU0t4pbqz8s9PNg/7Tc3+dXIbURTLz8R8QHP2zTCUw8MZpzQucqJ7hVSGlctFNvMoS4ItJ5
X2sUKYLOxNQqptD6P8aieMatWyG+qBHkmgSQosjFi/X1oW/jzKlwFw9JfQWcPhDSOhi01MixK2bf
rconkqK40amGuaTZ861gwSOzlJFwWtv3h5M2eOFhOMR759N8F38x9/kOlIGq8UGlREErzHgwrLbG
ds73/KVFk13js6vmF1ie79ZcvaXwCtJOibcVoov1vS2BY9Qo0gL3AT0giVTspiPDeIrlLX7tlbsR
JDfBeZ2UhiH/niVQ+N8L1PK4nUGhA/SIHALtePwOMKXOi4fe9qKsVWiO1AI20gTnyhu7QrcztnMA
fueJJcuwj3Wu8EdSIRgoW3s/kEoVM8QAvWbtkKGQg6aD53qYr+lseOd3TRrqbESsn7BxeWGrgxDB
xW1XACXpyu1n6hWp83OYa+Llk/Fd44NiUSqJgpN1BzaOtYWp49CoPNrQa7MBE1GlF/u5oYMXNfzp
/BKlirFZouByK9445TpcjRnQyisqepr15JSCoRM8t6rgQa72G2FCPMfhtdjI6dqz7f4yd2tNPrqq
f4ReukNriyKOWL3EB/e1ESZ4kalAAyPvcHiRcc/dh8jeu85T2RAvKfZcRdOpUkbBgYxTMaZagz6N
ifzpooeE7M4fk+L3xZp8pCWATUmRUptGgK6y4TZr7fvzIqTunukIs4HorKMV972yY6i1B7IUmVEv
StuVT/sURZVvkHFfceMm6jAgOo1+lsYKZyi9kTdyBZXvHUwe6UmFguzIjn3YIXE7+ZRcgh6Hdf27
PEHRpzDFcwJA7JhhSWqvq8ETXxYAWUs0hd6Za0z3QfFQuUYOBWwAgP18v5EmNyKt14cl8qIuwejZ
IyjLtGHxQvLYkDkgA/h9vuUs8p3G9opsl5PvtbYbzdlv5/kAjDtw203XOqBDrMjxI7p4SQS6hEXh
3KSWv/lM4UqIKXUbNo3AfrOSxgNAblBQc9/XTuqB3PZwiXK97YlwI2iDk08o9qE1EHAi3SE7jPuV
/VVVBJfr0psYIdwmwCMHmTVAKTKq38f1N0qaV13ZTyk1RldHCc9y8I9YzAUAfm5YIzIudPqcsZ0d
KuoA0lUAeVK3LAA5I6v3XoG6Fpy/4YTyahnp/hyV38ZGO459/ZdihDNxkxpv7pW7eibcy2svbYnX
Zgotk63FBjw4BpxME7Mzgtm1I6+Med0rTftek50FGqO5UCxE5unX0QHTABUveIYE5+vEeWWjg7y6
DUu8etMyP1ltg8KJAWAchwd5yG9JzxULkynBRuiHKB9piWl2S6TQDRMlLWCGV6FChMxCtyIEPQBr
csnDDtulTaUdTG2z+EVW/XC1+qvJrfqCPMhWmqAOdmpoLUnhD6zoRwF+nuq3Uzyc9wLSDDPSODAa
MKWAOUAIALSGOUvUg2ohzHfpU3acjvodsQPngI7GvaqfW6p6q04QAiTxD3Mlbre4Vj/CGURgAbKc
Y5ZWaAdV6J5cCMWcOWaBYbOCx6kYGXXDKorbgifXVagF1cSf40k/XrJz5psc4XauQO0bDjVCp2Xw
1p68eF9+DY/xwzoEpNo46fgWEt84IKDJY1RbUDw6NyOjHZovKtLszIkfmqzgXrLkV7C1T5ldf+rc
/C522x9OqAKMkCr9Rraghm5ZtUs1gV04R1LRCQMLEONolEkvGIUDjBqmNi1wcnwcuEubziy7Ft3+
QxF6jR4fnWXeD+moqBlL9OOdGGE5eArxZrYdNDdO+QOxcn9xMMZV0+C8fkh27Z0YQQ05DylfNCRn
5lY7DdHvavTQhdEZCjVUrUbQwjJOo9Jh0MLW+EInjyzf+AWcZy5lhJqwJgA4iC6iApFRleVtBYLc
yZvzh7S+i5L9+d2S+G4XiOzUcQGW/7EdveSTnbQpemI655qX14mSnlAlQNinnGaprXG4HtN0tFu6
cP2qbudvpM5JkA3kxu2COAJHc0wR7OVhcUpKfUSBuV12bhjNu7SuVGuWXJIu0OGdf/hnPvZDV7Sc
G8y84GXZPlSod2WHqvhRoKTt0GBxVbVE6QZspK1fs3k5D+1YlNoKKdpQwEzNhRuhG9FuvPPnKHkt
o1nCQMsEXYfhxECsxhjNkOQYseqRFCq75hRrAGiOtJvUGv2K/e8X5DtpwqG6dVJMmBzCDkbH2fw0
aH42fDm/IMkbDCIs0wGpueV8IGxdHD3jkYbIL46AKpxF/QMb253O3f2wtJMHtKajwerTUA3P5wXL
DHsrWHBTZVslhd4gPh+Rd0BOxQK0dtr878mNd6sTnFSsmV2b9Ph10+r3pZZ7XbYr8sJrI/fQpwrH
K9WNtQ0SKBkIosXakWnMSz7kFjBnJv5i1dUpb/gr8Mv3oLcDEuxyyQZuxAkKH+sND3uGzvw+AixQ
SqLXuUECBRO0qlSA9Kg2ksRodwFNH2riMK2YpqcuNL61xdzvicUVOyi7U6w3QWJFqWlYApJLOHu9
Sw/J4N64jf2C4ffASAvVY1RxWmLRh1dRCgg33MZGfZvWgTXetNWX7Fc3vF6g55aLkjtB5hDe/71f
MlEfNVmFzeuM+ybJvDo/zdn9eRmy8MlFWPGvEMFRzGU0Un0dPSGVFsRpfZx4tnhjXt0vC3tEimJf
6/1DlJSfYleFoil18xvZq/ZsHO/IQ9cN15IpOoeaYFmGG4N1t270veemXwx14y956ysWvHoHIeOB
lkiT4rlK4InFR96I3WgbCxWP+b4PVjCS4lABIPG7c1ixEvU5OC9PqpgbceIroiqNammR2XOsnxix
KA3Lp2EwdAqoYqmhbcQIJp0VlTskDKH93Dl+HjuB1UUn0HD+7y+Id5sn2HNn6cZkxWgN75GZn0nj
ASrdWyIV9ciqdGfOiAhZqaIaUrhExDxGb3g5S2/IcEFtDSv5p71dZw51Bb3PwW7G4TSSP0uWpfMX
y5mRyyrrOi6/jEZiqZrz5OfzJk5QdTdLMKyLH7+lo+aVtLsyMNBjzPrhvLapxKzauLEoUmtLgjQz
+mtIEIWZjzCDxxe0ZL7bOkGlk8KMFr1HwFjE/JS3aH1qmKUiYZCrwNuGCQpdFUZVYUxtfUOmoM2O
s5/IYKriTJUQQZ0jEoKOaMa92y/msUG7n2PrirBPLsIFJSDeiSt31/sTSWCZVWcilVtF+bFi8TNh
meLuW3/io7W8iRC2KnV0uyxN4ATFJPxK63HXW/aRm/H9kAynRkch6BIle5Mn7JpJCtta4h4Fwbw2
vHqJv5Z51wZ5Q17PC5LtnQ2WOCA/UscAxc37vdPSIq7sEYWKOEevvANUUVvhz6TX31bE+gkbg+EJ
n5sBXOW3o6ln1xNJ/KovbtAQTIKQxYge0m+66/ys0z/J4iqMVXFutuDlkC7TsnEF4u9o6Jf0BkYX
JEBUqlCwQ6R5fi+lngHEoTYgMpB3FF0qN5qScBftCl2b7fAU+UyBShw5hmJNsrIZMmZvcoR0DMuW
zEbb1TpXX19NV2lQ+f3JOdB9EWiBqmwmU5CtsPWu35xe0reohCdoDqflrjdOVAXYqfp9QQHDOowN
c20Hjmt9Z0zzr7wbXv7uXAQFTPqy1leG+dsxy76MaILTw8nj6GD9OzHC/WOPSTFn68VN2Gc8bUfj
BjPafydCuHvQm9Qu7UoMVBjsUWMmsD1sdMQWpYqeUpaZhY7ZBjJhoA+0xDzmVDppSAvkqeo21O5J
otnBQNB+WS2AtUTWXvNNNs6ePSyvuj0Qr+K9G0RReQmuOD7EXac/wXQFTKD3+rdEmRU6vMh+o0S3
70rzepnDY6aNVyTnO5oPn6JaO5aVtdfi5cVsYj8sVMN6chV9+4TVyWxMIKs72g3uGpGxZfTBa1v6
Zq8acFMJEW6YKS7qOquQIekj59omRUAi1VtAJUK4VCbmVnaH1O0txavgykwd95g2oEI/r6Prh364
KjEcsd4myNkRwdq0vkoHi0zslWjpfJjwNn1MWR/Gvo6uf68wkiHzpgUwXHyxVE8tqQfeyBZMMGVA
/7Uww3C7FD56nzVrX2QKZyLdxI0IQR8jpvXpwBA0deVhDIEWeDy/farfF5XNyob/6+Rqu6vZuuv6
x/O/v37fueMR9Myt+2zWI3QOtCADr3TuD23t9dmBqXCIpFcvs5FXBR8wJuWEiwNNCXPJOzwwaFgP
13VRJDd6CuBafwZ1fOJFC8foIV1UmQO5CryJFe4TJ3X7pYs7pEPyyBuzQ1LfRq7ijFQyBBWPgCkc
8xEDws7An9GfeIMhHXBGZETh7uW68LYWQZ1R9qXFrOHFCScdhBzvjUyFHCbDYMUE8psMQZ+tTG+c
qsD9jhIcPZEgDcJA+2J/K6+1Z+3Q3ndfVeCJcg18kyhoOKE1KosrTzhx/riag4Qz9eoRU9adqdg/
5eIEZUdHRrRkDpqg7dvkwQSpZ+Hrj9DAwPQyAPRgHl7h/OSa4QJEHaAzNjie3l8VNesi3ZkTCIz6
+7YpkXmOb+NkUjTUyW3rTYx4aJ1h9qmD9Fjb9N/HfD61ffjgYBbDwpj/pMKwlUbwCAFW4BTIpETY
RtRglkpb4XooS2Y84Wc8SkfMNPthXUc7m+b9c8kMwDkadXw0pr59JNXyct5vSW1h8w3C5VWMSeq2
AGm95eX8glgg9apiCc7LkJ6ea2O6ADgQJpqe3p+eY6e8KhnqnIw8sfBXyzCb9npehFT5NyIE5Y/H
ybbrlS1wIr8Ty/Ji62Wc/8yxQkFUKxFOjDb9DIDNBCdmll6fl6fY+DyFKupD+UtksxrhUIYyslNw
EEMPA3rSd3lgpgEmM/zyEyRST0Uqq1jVP3q6CcRoBSD+fkEiNcSoNyAGtManvapUJV3U5r0qjnZ3
U4cxoDVdy/c8MIJsx4/RjQ38sP4AJtPDeX1YD0K8jjfCxNnuwYyKsVnJ6CLOHjPTzo5hUVdeHo/t
3nHj+7hKl52eqx4SKrHCE7ILE2caQoT3rN2DAXafzkBKs38WzMu1ch/HpsKyZNa7XaYQDHA9NHo2
Qe1zfgBRa8T357dR5hC3vy/4XXtGh51ZI8tksB95HXBinezSy+bZawzVwJNMC7eyBC8xt0nnTB3H
7R9bB57W+0mL/FEZR6u2TPAU4wyoMmCdwOFpp9Q4aaohPpUKCC6ib7UqQ1oZnVgm26X2bbXcWuCE
Lh7MuPM1FV6CDJ3P3e6a4Cr6OctyzLutLfWzvwQgk+NXyU7zEzCIsceq8AEKeM0+qYIN6WEZDiX4
bYzQ64LYuneLGYkvJIDaNkiHL6S7ydndeeWThhloY/qvENEv5ZGeWZMToc1w9uqr4ZDca36e+v1u
2rVeho4cZD0vuEcwfclAaYHCEmGCdphOB/brGjWPpnh1Ew8v+SNAIUxbRVcv1cKNHEFLBgvAvzTE
0sjyyRqel0nh/6SJhu1CxANifU+GBHcuoEoD0+/85Vgf10LRRQ1g7kaU2KLn2iFnNmZj0Tx7rS0P
yLFjxvPbeV2Q3e9bGYJjzcepNh2Oc6lnIyD5fYcms8TBUNGX83KkMdlWkOBROx4OU2pgZATw3Z/r
mJe7bGUZHFJkJnKglhzyOnphUZntuq5Y/HEExdz5T1AtVXhppUU+L+WCzqxhaIACNxt3dZTfVU74
WMeqtlEZqC3ODhaGQSqCNh3Bwbc1j8Y0AZSE17jGA4uerII+kNHezU2deq7+C4iS+7HPr3US1eiI
b57DDNxPFet9QEJcMzSEFJl7PRvNg1klisqg9PbZfJxwI6BlNyRFpzVoH8/cTxkdv5laeFWUuhda
bVCGTJVSl3q1jUDB+ovEzUJ3QAa437OD+xL7aRAHvZfdLA9DgDzwPtpnqpKUXKbjEKA/YwBXbK5p
ximu8gWJj7g7xs1Xp78ZVSMHKhGrM9rEd8UYYT6S4ErSE5p5FPxTCR2PZsQU56WSs/59K4cVbaXr
KBg5uuEXdbHXHLQ7h+XuvIHIfefbjglqEdasrVs8AjFPnoHCvRsSr1kU6RypDHCLYAwf/CL41/ul
AKYVzZlrD022WL9pzH67SLqdX4bUzjciBE8TN1NamDo8NPpXUlJ4c3vsOVqcVYG39FQ2cgR/EpaJ
NkdA+wZFxAuIzjq82FWvL5UIQcFA2tDTPEfoNhbxIW6KwM4wsG5E+/M7JvUHm5UI+tXPepHSDCup
wiGY6hPLf4zgVBs/1yo6G5UkQcXSxeJttA5tJNUnthzG7BcYIz27+kwSS6HN8r1jGHNwkAsAsPh7
TaPJ7A5GiWSU4xxbctU6AQsVVdZ/fMiH1xB5kyFEG5jOami9Tp+B1bgP2AGx9bXWedozJoD+z6t9
veSk3gQK0YeFlqaZrdBEbsl8WgQGuy3sPcvxH5atuC8VGyj2T/VTXfBpdaAWo98WliZ+0Zt3+gTc
1vOLkvoExAYYx0fchxz8+5OK8ziK+xpooG5aRjvAM2KmiLNf54VIV7MRIphSrPE6sSI0uLG2qK84
5+4ucm3Li2xWKdYjdUAbUeunbNx13EX1ik+F0oiZswOg2EsAt/pp3/WeFl2AZ4ki09vmCRZlOCD1
40NaodedefVTnn527G9TGXvT/HJ+B6W2i4Zzgj4pfR1Ee7+sIg3rsh3Ro224U/rEyNKDRRAFcTs2
7X1UVtljw3IVnKp0LzEVY62YDRYV6/1xXZLejVELZXl/jNM4aO3qLl001P3Dn+fXZ0hVBKAQwGFC
zICp3PcL7ADO5yYMKbs5i7rj0tBvRd6OfmrEz+2YDx6Jqyqw6/yGT91jpJF5X8czqKXb/NfMZ7yc
rFb3ZkfVVCv7LIdgjArocJhnEHv+kippSvxvjLgS4GeDCZkYh8H8cX7xssPdChHMw9KHaeTIxt4W
gIUKtCW2PN2Jroa25TeDMzz3ddzvz4uUrgt0ByjaYi4EiLnvtzskJCsNhmbhPGtfm645uJn+aNDx
AjfmgHkSCGguLgJRbdOx6CO9A1LGFLo+nU9hNASD6tkuU9OtECHmmLIh07Ie01QLaDy1ZmfFn8Pq
yWb357dMKsZBYRlwBViNmOqD72WAMMFFPRonXfuCgRpUcb4OtYoKQXo0b3LELJ/bj24J0DvE6zXx
0Tbu62HvoXyvcJQyx+9sxAgGF46RAbxGeBTQeSXxs2Mo7mfFdok0866eRSRBRvm27V8mnfpseqRA
B8tUZdz1mhfDgO06hAtsZB3X9B6Oo3L4d4eQ7xVtn5zQPugDuQ7RVNPG+tV5TZDmcBz02ePORL/J
B1hKAkLQampQf+92/Y39o/LDAND6V4uPA3spfTcwFBLlOvEmUIh1+EDj2kaP5K3D0m4/JxPaXzJz
3ll23+wUi1vN5eOGvskSwpw41VsMya6Tg8dpvw7can64JwdgWfhJoOKMUixMnE2fBtdMbRtFt2W8
5u73iQ9+yL5dtCK2sggjB/YBG3PqiyIEmhoG4IHe7/dXxT1ge05RHCy7lcZRFWfLLetN3GoZmxAE
6H4uwESxpnb5NNHDbCtOSLpnLlrQAWxlMdzM738/J0ZSa1qOdN4MajRO/Qq8m4B5OJzfNpUYYRlu
DTydjEMPYkd/AtXgJ+ZOQZ9GwXkxUvvdrGa9HDe71aZWh/wEGmZ0XQ+05smKo33kPLDWAVic41W9
4j0vTYahR+jf7RNsCT0nPRrscduGXf0D/e7Peh5daebkx1b1Ke4AN4JG+6yqMKFmXXIdbkQLprU4
WmguHfxGQqgXG5+K9A70W4oNlTreNyEihEABbH/TXJ8OEcqvduF4ZLb2ZWMcSlNFbC3V9I0o4Q5Z
oqYM9Rl5RROA5N1NRxRuT7UU4WYH7F1JQgww38YgF7Zu4vLVNY7a365CuEGi1s5sbYGiu8sdJak3
N4/nVVxuSaDzchBDAhtTEJCa3WSMNh7efVZ+opp+nbF49Jp0UYGkqASt57WxJTrpY9VVgMPIu2NO
rtJyB9jN82uR5uAd920xgvdpMBAdo8UNi9mvjILRqTxibs7TPS24gB7MZTrAo4CDAf5METpyKPQC
kBIxwDB0+hLWe1CaU1ehYrIt28oQ3E8JhAGtt5Dnn6KHyP2SLkeDKzKwsvB+K0JwOMWAdDMAjfCW
d/lnxPK/lrS8aur4tTVtQGCpkM5lRrkVJziZ0Gy506xNTdWAB29itdaxtfNmf14PFFLE+ogRt7Gd
rWqwxEvpJdAIn07pBZ0Jm6WIcJGla+KeaxD2JAAyCjUjmKrOG2zVVJzMzWzFCG7G1pIRFW4kdmh6
5C3eD9/Qxex14+v5LVPogZhqiRwn5qmG7imzRBXCwfnc1tg2XX8Iq6/nRalWJDiCeF5crtdoOpum
T1113ZAmME1vrFQ8hSotEJwBsDkAbgUsnNsmOfblYVZNBal+f13nxqHpTs+qpVrXoaWDZ8b9jyVf
duf3ShaAbE9f8ABGlThGtZJHmyNAsupnrdsVZuPl6UuCoqyr4jqQawGI5zBzj8YhKphnVqEVy1p1
mmiV37k7k9zVJgUos1+rqOzlvu1fUWIkEBWlg4yChUAxPaKGTp0fFw2goffpv6uxhAgg17umwHh1
fluBYMPWHpBgRkZZcefItflNiGCfxWwh84rO/NtGL4NuvE1B5GLXtRf2iuK84mzEbE/ZpHbGSxRh
XLMIWlfz7Gb0Cu1kacdcVQdUHY5gomFNJ8DTIyhITZTk4W4AA6OpoMVUQta/b+xnLNo4Cgd4aaMj
Jxrqd8w0V+5m/7wJSXPxWzUQ7NTRtASkW3jy0Nvki32q94CfvzEOoHvfVSDVvuTVuBUnmCyGZBfg
q6P2ZwMka7CCmrk7O1H1PUk3z0Bvn0Fhph/warWlNQcWoTzfOVl0zEvzhTTFtBvH8eH89kn1eyNI
2D2LW3wMJ5QY6fQ9733uPHFgKTXGj0vE2GArJIAtIbYQhrrwcg6f5jbGYEYZ5GiwHyPfMvJrrqzA
r2Yv5hAYGDv+K0pQ7iJK0b2T6xDVOQV6ngBV2V+n9n1j1EAIeI2i53Hec5YdY1XOWn5ob5IFjTcx
GT2NK1pyRY3rhBPPLoZdZjaK7JZKjHBk4IkEsr0N3ZjJfZgA+3vIMaStGsKQSgHTD0ajHRCOibPR
TWuQHF3d2MZ5KNCg7pVE95ToHlKvt5EiWJOVwzlYGV1Buctib9Jil6b2gxbpj8wuZy8PG4W7kC+L
YJiUAKriA47uUmcOEERNzKSNj/b4XPMCI0GHC5Td/FeGGJ/GNcZT6Yindjh1J0zgemxu77U290Ou
enDLl4OhBYsASpTawvW0VInpLAvS3B62L0I7izV5wIs4vx6VEMF42y4ctNFEuraMMK5iggyuT/Y0
UyXs5Z7cfFuMYLkVT4sysRGeVH/MP9Fxzf7VjmdhYDB7ZPtkr2qCVwpcF765ooBT0hAzctBaCOoL
wFOVK/e0b8feuDf/KeOqkgrSBBCGcqgNyBoAwIi1D7zHrP80ItvDvQVsynLSdlmT3ZIJhYrOOIRO
AWwi4zsyyr1C9f/58Q+ecS2HwJqBKOkKj0HSaO2gLyZM2kl0z100nxiaX0aVpwNkISpAs8V3wFY8
JOMjy5+oC3b2/Ckyf1f0i+s2XpPvSXys7eeEHDFa5xnlcZp9HvlGrAiGpBq3+VIhUA3Bzdcma7mb
t5Y3UMML7RQ9KYq7TyoFWFoUHSkYsRCrHZptjEM3rrFd+wsNI2jiOZLh/rztSO/XjQwhSNVTTjFn
oaFVP+6/8bY6kPwOvOcYfnj5O0GCJ6jCLhmMDnHJVI5X5fLa585VbXOvHFSULtIWWbZZk+APGi0O
y4JlCFWtbDnZ+fIL0OTuDoM/07UN+NrAsujBGu18D0qywRuKpfF0o9P90i4HzyFtc3DMwdmb84Rr
Re9Vo1Wrn/ig55vvE/yIUVrzRGNEnmZc3zUNGkB0EpzfbZXqCJ4jKvQozhvsdoMxNVT3v9dp43pp
116SIsLMuwO0ThTMRLDokbMQIJFIES193fvDZDy0STbvc3W5VO4MN6KEXeujuUCIhEpFH/CAosG1
enb9LnAPZqB741FVVpIm84CuiZSkAZxNIB29d74FpWG+lHC+ISVX+dj8CkPdD7PwMLpR5mWu5WuV
pu+mkn8lRujrhepak5rm5gMEi4nMdAJKNTKWcUf8BXmRRb8dk114CR7LdqGCuRAgPiS8hZtJOuI1
qGTBp+Vkf14hpYEU+upAPImpfuufHofNVWalJqfuii3TlL/z5POCns4yjQ+NHrjG1/OipLq/ESXE
n5QMS1KGFWK2qfTob1OPQG/pnZchNeGNDCEuxC1pcgwVYs8cfY/niWdEl9SY2EaEcBumWZktdpeu
3Nd3Y/qlMP8ASvQvlyHcYwXoFvE2RCSIDpZviV4+rVDU53dKOga0WYfYrtWarMEkMfJg+Q07kGA5
Zv6wr64iPwuiYFAsSHH2It5VRS3eOyvpDODeg8LIT7l7rdsqgiO5L7IRHjngbsLQgGAy3Ez6zs7Q
X0dvhx3Zk2PhR4d6t/ih1/vJ/hLsCLYRJ7g+W3dzrcIYMLAbMf5dPyeR6kqSnxI6RYDya1Edv/je
2yVd01WLu1Y0r5a9s0fTi+/2+yGYg2qfH4iqTivfQYcB38M1wYMhEr3pQ5a4zppZjG+G3X9i6Wvr
du26zvZuoOKV+/+s702eYE1aZv7nXdXtjL3tp3t9JV4fgxXntTsml7igzeqE3WwnXrV0gBoChQoA
xr1f1U/JdEmjLzic/ruHTABlwZS+GzY2tNA2norywVzu+CX1+q0I4RIsF6uODX3t8SrGn3VePJlI
x513EFKT3azCfK953NCzAmR/uBlQLBnotzIcd+GkoH+U3qUbIYLBOrVOzbRBu54TVv5c535Zh4FD
X5Rkf6rVCKZqLhxGZgAIr+4az/6RgMjZUDXAqpSZrR+xuUynTOd1nKDLYfncxX59Ve+rAw1oE/B/
UooqGhfVmoQLVV+0Oek0sFqu2Ea8btGCf5qsvzMZcRBrztApPTkQAqjVHdedqznkDyhBKsBGVzv/
EHtvFEHwAykA7hBYoeBoW6lvdP5UXOv0MZ0eWO5Hlgp4QKp2zER7BobLHDSovj+ovqF6A6YTDNo2
YdC+upN9k6Sfm0L1dJae0EaOcEJDoxflEOHFs4TLcGyy8U8+Wr8qO6SX5PY2goS4x4hYz50ZdjRa
tc+Gn3Mf7+xlf4FH2AgRzijuWRHmWYz0v1PcTTYSDXhrWx7JLRWgsOp8BD9dRG1YOzlCxYZ9QlZs
1yDvMCVgbFUNiSoEieWmJi+1thvwzA7dx5F9QdLcM7IrMMRc4kzftk6sOelmHNPGRkDHu3j2rYh7
Uzw8xePyev6IpPHvRo7gtGk3lW5u4DHWuvvQCMLi6vzvKxRarDbpg+EUsw0PN7HPun60UKLTLkEq
Z5s1CK4aqenE1Nb0CtVx/mhfbrxFlV5RrUNwAAQd2Qjk8YbjqDEX45EnX0NVOld1FoLx06lY7D5B
U4NtTmXQTGze5bWmK+J4+UpAoW0zTA06pnCD2h2jrGCt8TqHWb83wzjyh2U09/bcqO43ubG8iRIO
ZugTDhzCBLP8LA+Q+dP1fpcYdzZXYXeq1iScjq5ZWhUaEGQSN/fQNuhPQK3VRxVApEqOcELR0oPM
wHTQ5TK1Hh5xI0qnXAXwL1eDt10TXHOERwIFaCPugJzpfuqkv+yEPlxilm8yBM8Mz/+fZ280WUlg
2BjUbG2QyE2Jwv7Xj/1wTTPGgEQJvNMPVC2h7hSU1QxxZ/OCiLNxM991K6+hfpZUwflFyd8iG2GC
M9P6rizAlgRnNu3tg7NPdixwYEngqVunpdSvEbk+vK1OsKW6JdEYZpjhZ7rb4sJJfxqFsSuRfDy/
Mmmws1mYYEhZHpdJ2usYaqwJ97LBeqExGt8GHt+AoAZDvfGpqtiX80LXO/Pc0QlGlQLXoUpG3Knt
nNge5xlwV9O7vp92mOcLMLP1Oo3p17FOfpyXK9f/t00VjGywaG7EMVTGncorDQP8w3DR7QoUPboy
HEApBRNDL25DihU3ZZo/RSPwwTHIqQJzly7DRV8IcqrAWnCF7RuYi3ksBw9x4OMeC3u+ryZVV4/U
v25ECDuVJFFkNNHambTEn0qa+xjmDJBaQLVEBfIrteONKGHHCrPCSNOM5odpab2xtb/oVnXDXX2/
VABbGiyVR5ftngsGHNTXcUiYCXsfcIMHLK3iDH1kAMDUk4Cq8IBk69n+vmBRzCBlwjK8h9MopACu
JiOoh5MvpZkji9EBGDXuNdXAuOy4tjIFjZgiZwyHDo+IFtXaEaoNVOb4KtVUD3GZt3CR+gFNgsFA
KSW89Uc3LN0ohBs02pc6PDjWrWVexT2K98kuwqvvvLnK3MRWmuB0eVtOgHigiIzY5wT9UbTxjPFG
6x4yI/f04WSFx/MCZU53K1BQjTLlmVmGKFXw4cCHvdvuZxUGq0qEoB1lYZs5t1C8X+onY3glY9Cp
RnrkyvB2SIIytImRmsOCbesAy4fHBBJ63sCuwnj/d7sl+IjZSHIAREDOZPbX7etcJIcivMBjAwlt
7V4GMysKzu+N1ZjCwZnzYX5F3fHoxPdW6uzOr0K+W28ShN1qMFzPDQNnnmuLX7U3QBvye+elHO/P
y5G7nTc5wm61YZ5mUwUTzeqIBDEdrVtzaC+BVQMLAPYKBD4fWb7AbM+naU3GZeVdC3LP5KuSVk7q
AzYi1r9vMksuAWtTXMJfJ7YBdP6kcOhzR1uj9AFaa99TI2x+oY7rPpizkhfg/WEBgGfFw8DKkCdZ
x+LFEpE9GmUyJf+PtCvbjRtXol8kQCspvUq9uGW3E2cfvwiJJxElUTu1fv09mkmu1bTQhD0w/NRA
VxdZLBZrOccVIYO3uxmIJ3YMdAS7WCP1zYg7S9F7fnla/5WHtAyKlgbVF76iS13tKtOFJ8YuLKJs
Vzv6vu3pbipUjUqXtvFbDMA+cNG5JrV1KUs7c+FWFQG8uYi6O8Kmuwjt+tfNb2vlMBxsoloEngDE
Jpea9LXDAWMjhjBL+H1Ds3cIvd5Zwv5oKhv/Li/A39qsREkGUoxIYgxdDf+cpYE9NGcypQ8ATljg
ZN5btra7rtnm4q3ELbfIyh753A11bMAmCLB3rAggl/HrOq5kjVx5fxqGemUb90OY1NUhG/R3nP/d
DJrCE10erD9SQKWEzhYbdSPZQ7gUmJZeMoZj8ZdpfEfjVeMWfh+Vvrdkow1VqLq9cM/yJJPQWzsW
tq5h4UyAdPOUumA7zTTFJb55hMBM8kcryRqmrqrMqm67MEK7TT/8Glge2LOqZVIlRTICD4MOAino
MbRbe2cm042WsvcRnRQTFYotkssptHAdACOkY6g16X7K9lpNfVp99bz3NH5ImKr2un2S/r92MuKM
O4g8Ju08LLQHty59LGrS+G7LPvDMHH1mDqqIa9tLPAuU/B3PNZBsFYt+kwi83Ol906vfe0m9pIte
F4i/sHdXirZSkIvlMchpw6RqMDpW6cUDQKlUTAEKK3eXz1fuQZuKwasTowu7aPpKtS71c0aP112Q
ap8W61zJaDUX/W4T/Hdjfunr4rZl4jjM2R1pmz1SrYoTtamRAwdhos6hv5jryngRe1Yd47bw+p1L
h3eu2Z+uK7Rp5ysRkmsgXDe0zsJxok6/Z2LwHXbkZu7b1t+io76r8uEqeZKTAHm0pREPCzhihkij
0VMFciEPXHl10n7OkN0ZAGP+lmUkwDfDnYillPsYG8OhRVekXQiwqH3q1TeZcBUefdMrrURIHp32
dhpzDRZe1sOhIV1AEm1f8kYhZtMgqGXAFMyF71cKH9JSJ3Huzl040/G+BgQagIoUi7WpCUVIaTsg
/LNtaYNA5tnNvV1P4Zxkt2hOPyZxEvZaqzhIm/4H9yseL8ghI9i7PEgjwGKyKMWC1R1OEpKsIBX5
xaPk78ZiH6+b+KZGK1GSRqMnjLoRiFIQGt01g3WKuRNgIGf338RIF1OKBFfsmBWYa0qxm+z2aEaR
X3ne4boYxcLJQAAJB5STPmY4sNpwA5DMY6uDTb4BInFHVKQoGyuHga/lBWAC5sC0pEsCvdrOaPFo
CNHP9yut5gO3zLOZvW5G4J/rAWJwNDFUA9B0T1q53Masl4gmETZGdtRJFLKp3gvNUZjctjaYtrBN
SIM7uDQ5jM7yLjIIxCx5QTK+B+3HYRKvSy380eZZjOQKkMkF7WkfjyEeG8vC3Wds2DGvVNSuN7Wx
DKC/GuDGsWzpAAk7Lnnq8S40Ep2CNKHBqKQtvuukUSUyNiwOXvlZknR+5krkY+V2kCTobnDHm16j
hd+4zsmbhy/XrXv51c/54t+Lt5IlmUKDbnStKm0R1k2y18EvXiEHrzm+iIZd8joY1j/CsO8E2OSo
yEs5LjPxYqtyqym0HeCwmk44EFW6bnuXnkVIJyivZ1EPBDaXxGe3P1H3XtnNsizJyyV7FiEHV4lm
VkKHiHLCfLGp+Sk5GsknL/kaJ06QOSdmKZAhNm4hGMSzxOXzVRCkZaXTanEz4Lxq/Z1TpvZdk3Yq
tpxNU7AB5GWD7AIPJcnsbHBZualj9SGJ0e6el81Bq8zPRPDQ0PKPjVUo0jabW2XjLtJ1YIfhUF1q
VVCH8Apd9iEgbf3E83y3aHcTVcV0m2IcExArGGqwUDy9FJPRNhaUFgIkhz/ciPlm8jnqVM1gUr/y
b9NeSZEWb5qTMeNpNYQtOhIXIvPBCcx33rHcaSf6uv7yP8KQbACxkWUgKXWpUjr1rhWnCBnyob2l
vPBuqOGhtzelh+veYdPUgcGFCizKgEhwXAryOq5FzGZjWGTmoSrIvq/T+3QyTlFi+63Of2DGPjDo
rKDU3XSAuJdwM4HpVper3bkX2dU02UM4wRPFveunTljXD5NXKGKvzYNFQHDvID3kANztUr8iocQb
RjBPlIb4EDn1F9E6wRuWEDctYkhiWsCDuhQR25WFqm2PKEXLzlWnh2mnffc4+xDF/X07koMQ9oFE
yc11sZtWvxIrOSndiEpv7uohdGb73FPwidZe7NuR85ZbcSVHWsEahN+lOZtIfpHmRLxvjQMW7unX
dWU27WElZFF25f9Y7aCXC/TKYQEG7Ky5G8snMDuDOOEt9oBxChwpXPNAQpd8hRbFlaibxd7hY8HB
1WcnW5vY8bo6W3uzliKdqohS2mVmJMLOGu4AmLgDqcAJkBL7N4gxdALebQqkxH+wwlarZjRLBSFf
wq8S9aQ4RYGxPNaA8LsuRppa+9cb4W30fznS7qTIvFedgxetls4na6Y33KlPpeGANDdJ/LJuP1at
GSQx3yOF+HRd+OZSrmQvlrPSsS14lnc6Huy1idkhTPuP+dOUxIq+uy03sYATA1zGRGRuSRoOZt/1
yIAhWWQY2k4zGucWM3GqAsPW/WsAstNybHAMePKrWeOE5FGb46VefWIApItj1LAec+emcuvd9WVb
LEwOYdaipGXThlmf3Dbrwqr9pg/8xIHVyUd+W6dRICwdvbOGik55cw1X2klHq23QVDKQcgxFTnvf
G+Pm1mp7VefKpj2spEhHi1FGzZE6XVjO5K7UH7vJfG8Y366v3rYQxC2oclsYEJRUEZERJz0vxjAd
jR1Qk4K4LG5dZRZFJUbSRSuZmZAaGUPam8eIAejOEMEUKccplhzGC2OwXVB94jGIGpD0BNDMqDKR
5x9DMk03c06+18b4KWvdu5pZt0Vr7w2P7VwDIKdZ//UNK/ksWp6xHDLNjXqOPHldfWnoQ1Kf0aD7
30RIbw5WRW4SlXC23kyC3jUDzHyhd85TXPOb5g1eeXgIBNDoo7l0RIyUdklivNmmMj+xZL7pelUX
66Y9LHkod0Gj9XTJ7CJOuqIfsj6MJj3gwBpqhQgM53W159/ufCVGMrt8tDSvMuHOUwQrwFHyRz1+
6DHa+4Z9WYmRrM7MkrhL9ATaFNahXwDBEFoORFWc29oXE9OROiwbFE9y9ibWKPg/PV2EVtof0qh7
N0dMcTts7QvoRZEiBEs4BoWkHOHklcCWdzuUsAx9lzb8MLvDjmYq+MttMQD3dBdGNqTrLy1smKgg
NEHBlDZgBK+ABHSgsX2Kk9ZT3OgqSdKRiUjPMs9kuFTdbj8A+LfALHc+UYUFLPYq+50lIv6jkBQZ
T7bdYOQX9iwae6+X1J+T5iPT+WcSuXfZ2KjKFVtRJHqTXIyTmpaFM3S5gBg5GLSeIOvVluSc8e4d
yD6Ynwv986Slx9dbN8boMTVmUYR6Mmg0mpsrBly9DmFxJm6BVt3ua2MabjLKf12XtLmKK0nSKs4D
QNyK0SDhgCKgy35Z9mPNP1jJN0OoEgSbCwj0UA9zpMBVciQf1wHLNo2AyRG2YO3YT677NI3tiE4I
o0LoP6ky1puarcQtZrqK7ZCbnFJbIL9r9N6XQZu+Jrxsd5jH8l2ne+CtpoKY2PQVK4FSVDQ0dWXx
UuvC1I1/xEUV+wm27PXbZRkWkjk6yJzABiwpVSB5FOkY4bGZ6SPJ6JeYUZrcU9UBGvrrf5MlnWMD
zR52Hy/vjAE3BfK8U9CmDEjHaDt9pIXt3AmUhhQX4ZbzQD4RcQTSOtSVvaFmN1GdjGkfAqga80rJ
WPvO1BxIpaoAbe0WYE2Q2PEgDPnyy5VM8sgahFV2IZgCdoPXHXRXhbq1qQsSH+iMQfrIlqFaLDqC
e83D49ZsQLLZVwHRzRtrVGVZts6VtRIj7VMZx1Y0tKkIwYazExYHzucUZPq9bSvyKip9JF+hp66W
lKXRh25EunNbokW3pW26XzKah+u2pxIl5R9EFDnUYtCJJmVYMvfH2JUBHPzpv4mRjMCe28QZarMP
y1avgsSpO78ak0NSqrArt/RBsI9MJVCBdBTlLq1N7wittKkjIa0emuE9r55a48d1XbYMei1Cup9m
u3NKUCXA3zGihzSurPvRrOzddSmbitg6OHbwYkcGQJLiaMKrtaGGA6qelnQo094T4/N1GVsGjSzy
HxkyzVUB7rDOdtAwOwFFMsbrgSR3sxWaKvzsrRtiLUdy2BFAHqvJRAOCGJt91nzJgVtJy9sEWBi9
ItGgErV8vrqMegdtcNWEzlikCYLYOOXJvZXNwTzugMt8ffW2d8jy0BcH2BkUSi5F1RZth8JCSQb5
msQ3R+MvYpHbruBvkQMODTz70LQG076Uk1Hh2RoA3sIGb7yap76YjT0dVQnQzZUjwLVeMqxEl8dl
QQ8ieFpXfaiD2c06s3khrCgQy967ndb3u1oMzS9SaM7P68u4aYQruZJxaLQuymlG89qok3Jf6+Jz
FAGi3rayuwHTedeFbe4ZRVSEqi2yAvIzQ7eKtnAtxLKt4B9EP/q2k2Z+W7Tf3iIHL2a0IqC5WK7R
iChzSDHoLUqDns+dMhiMZt+3KlK8LVcENALYFQBYbNyul6bBGz2e5wqRQ2TU36quewKllWLFFj8j
R/+YEECIjCKGg/z4pQjX65GWH5DtApa7r4EmMWt3I/0k4l8cZBnt6/Ba/33VrsVJxm7T1nZh47AG
2u8rN/7qzboi06DSaLGRlYug1Btbngx4z1j0yKZxD1/+VzxT8D2IvT3150qoOK039wkXqW6jmorN
kpy5W8IbgaILZ2sQToDhley9JYbqDTl+1M3+L0V6qhc87dxGo23oeCVCIH1vVdnOsFUToVsHdiWG
SKEx+nebxKFuG/LpXqApCh2aQ/wdSSn/9WdomSLCIULRwJYjVGO2Y2eyRB9OHK1+o0t8llVewJn+
cF3Q5u5gKMVBHWuJUyUPFJFoZEWLgmpuG+mPso2dD3M9dIqDtOV6kHcw/6H7cD0Zi9zDTcuKKe/D
JDeOTuucRnf+mKYqKGqVGOkC5MB6dKcccb3O8tMIrBqr+UQ0VXSyaQMrZSSDnmbk8wG2hNdD4pwG
ym4SR7tLSHHgRJUDV4mSrNpxmeX2A+6lktfvGssTPpo+v1YdYBILTdWGrlg9+SXRGN0Qi8huw1l7
NJOnFtwO6afr1rapj+eA2x4XLUiAJPcDilsDY8I4paL8RPUdqfkuj46jqeqc3VRlJUeyak2I1CV8
aSgszT3NtDscp6DIncN1dbbCBoxZoPgLIE5D12V1+pLD68Cb9ul4Y0Tp+z46ZXF03yRu5evZ8IYk
3lqcpFU8GhXRIpzVIh/+nnsWOOiG8POKKXzp1iWxjBcu0L1gu5Cdj+0K8L/n0xCisP6LifYxScdg
7p1vST/uU13zs+R1PKH/Xn2YJ0OHBcYfgIgtnSkHw658cEsRGhgaAKpugDf6Kcrp6wc6/qHSWhDb
4Ix0KWaYU1HqnYuiPU0fY+1XW32KelWbxebqEeTwHB0+1bakMxsjZVxWHGk1APQ2tPPLtN1T/cEa
d101+r07Koxw2XU5SAGP3h95cliXogWvTR2E4nFtAEomHvZjlOzbOf7LSN2P1w1+41wtMCV0mS9C
qVEeiJkyok9NjVZTVup7b8geBu1T4rkK+9s4Vh56y2yCWRVMd5tSHOTSorZIj4KpXX7pyg96Eu9a
7XEuP7B82l1XaFuUi8wGcAMdpIQu4yE+9zrgnvGezZuG+5FL+52XekdSF++I3ux5+YZoCLo9C5QM
vedtP3tL23HtaMcY03O4Nl+fb/CWYAtVP9deCrWXOkVpPTgp8gAh1yafoPZS8hK6FXP8+lt9LUiG
LPHYWI1lhn3CcMwerze06xa3A7dfhcz0j2+4ECO9NYk9GoJz1C4Ymo5LkS8U7GEJQMzKVOHpbtr3
89LJ9h2b5YjGe7wpitm8GUxt3xnmTVmQtywc6KcAh7mMictVMqdEUdlFU0Bo2c3XHsm0vHcfRaJi
WtvUZiVGsrVxHstOLG38+ZTcgv9sZ1nJu8JTde9vhJCYmvXQR48uDuRTJacaj7E3geK5C4chOfRx
8qnTvPfXj6mEZ/XbBtCmr6NJF21QspObcjZgBsCdwhTP9IMAPvAhTlL9YJdAZKJ29dPVtWLH3LHc
iw4Evb1WHeyZI/HvWfn++o/Z1Bc2ZuFuxOCAKZ2veWxs1hgYyzHB22ERfszrTGEgChFyHa1zkPd0
Y0xNWZi/KdPsvstVLTGbxvGshdzn2sT61LqlhcGYKT1WM3sQSRmYmqlwsBu305KK/LNYcre43XcC
sOv5GE7T/N1ifGc79U6v4ZAwzPQmWUBfQLodbK/yc92mUYwOTncMM/Ak5tF48Hr6RZ/ru97oFQa5
vXrPopYNXL2j9abX3GSADYyUHEaSBJUHO7BV6GBbYixwOKEciEZD/F+KoTW400WNhpSBtA8JSbBZ
zX7mkSKE2DI3XIEoQJsI+hxb0iYqGzawEk/0YfKe4iI6xlN3c/3QbGqClzFKLiBuedHFOHqkcDUd
vQfxPN3qo34UffWhHIfXB3hAJUfSGO3vJsps0n2OaV1gsPNkBmqJx4M0bx0fhe95x13VaPqWYa8l
Sc41w9SagzC5Dyk67Z3E2+El/9jS4ew67hvsGuVgA+8ljESgm+fSCiqaYW6hQwFhTM1D1uvBPFSf
am/2CZg1rm/TliUgM2gtQz6YF5bTAeja7Vjd233YVQ4A1Tk4bTVivmGcCN+PipWzNPS8aERpCu7Y
aeX0qFkNB8TQO0b6m56aikBoWxl4aMPCLYvDerluo8PwmiIQ09nRwU71nWVP++vrtRU/otyCkWrU
XcDVLuWDQApYtFVO+rDJzX077tjgBY343k63w/ThuqitE4TkNJ7NS+e7I5frs66ZJqehfWh4T50d
33rkq8kzRei91SMOdrpnKdJlnrjMm4Wjo1GS2IGXmIcofqitwad5Fiy4Ikk1BcTq7ih93xSqmoxK
Retyw0AS4zGQOCPd4TiBEMBDi6PANLnidt06umsdJXfXciCvdgM2LbY0G9gYGDpN6vKxHH+STPWW
3lJpeSm5MA9wgMsotkPWNAzevQ9nnYRcT323Kd9ZU+VfN46tBldvLUdyR2VkjmMn6BjG6GON5zGI
qi/AXrMwlBOz+L3LMd1Nu8ARr6MZ/DcyWwuWoiGrHmlpDzBLvOG7YCDTT5RNSl8UbxlCXKsopyVc
Z7bKiWPbBjrshzb3DS8/gINZsZRbXmOlkDx1Dd4G1DhbRBGFm/O9LQwQRLD66/X9UpiFKx0zLY0I
7Sy4Jl7of3EyBwPe/H6fqhKv23bhIIawdDiNFwW0Sbf6FqgpY9jWlt8I1NHL7IAEpo+ayk3psFPD
zWDqmtCdVEH7y2Nm6+biGo1llApkbZenGZY/9S0QXDARlDw0xYOX0g/o7/AzVu2vr+Zi3JcpkEtJ
y2qvorGpi+I8d6sx7Md7Cwi0pC8x8GQGhqUHGr9x40xxs7zcvkuB0o3sChDs2pnXhcBrDZNG87sI
jIR0OF7XSyVGusAiq8YcwFyi/9C7rzqk4n6kyPz+NxmS40iBL5aOPRqKumT0USEF0S1QJ8BtcV3M
y4sSK4bYBXT2yOjAuC63iHgR7dOp6MN60m5d99vEulNvJ8xHULgbJhVSw8tDfClOsoiGlV7aTC3K
GqI2dgaL0CQoZv6WtVspJZlBkxOr9IoGUsD0VCGT6ICLsLFe7SsWXYC4tUxI6I6ctCy4OQyFVyPt
2w9+5tp7q/yo1SoE+c3TupIi3b0WkkSkIbC1BfuaurPfZ8Cua+7b17u+S3UkSxDoY8JUNARZZAis
nASJNe8a73Usd8u9BDFLXg9TYUtdUNqbMgNBS4x6WVj2Fr2ztPgjFd300dCYKmm0aWsrSdIpxfA1
7TF3DYV4HkR0OOn9rMj8q0RIh1RMUYkGVJQDbTca92wQEd4BsQpV9VKKg6ZtlLlX0E7SVe5ljI1g
NAHydSyAQQSUNc48xQNNIUMuoDronmY8IuBocWvtxmtnFjrNoAKqu3ScLzQhUsoQ0NZc0FSAfYEZ
x5gMPiASbgxH1Yx5eWZeipFucV0gRWSNAA8Tyd40P5rlwzzvjUZFELktBo0OC1WoAaa0S99ZTZFr
JhVyxeB9m/Z13X1y6lYARsCtAhAWv8qp/VHqWZp0cLopa/ohgRWAfcE3fC8zAhK9yp5/y8DTb3n8
YZJM3p/MMvoyHgF2bZqaG9RpHt2neDsfr985m1aAF95SR0AMIifq0GrQ8ZbB1hpgN+firgaqjRLO
//Ji+62KhW1Bk5KDp6BkA1Vtj02VAtiNmVrAZnpHjSkEPssRGPJBUtSKB9qmTitxkpvOLL0AzRFw
3Gv9L9J/J43h1+LmDeu2krGc4VU4lWGgx7PAZHdu7OxY1rmfO9P7NtcO18VISd2XSyfZ9ZAYAIHN
YWmAbneP9j7daYH2JT7pByeojq+7EF5Kk+xaqw1a6D1QHspsT1nkN+gTmVRPS9X2SHeBALFlCzqY
/JyDdt28b9EeMijKIdsiYGsIBbwFGuNyd2bKrDnVYXBmu2D0+p0GuoqP17dm00ujAfyPDGmtskTv
imYCOViq/RjrASgSpfEmP7OSIS3VXLAmd3Vwk0QZwJnQRGju+Pjtuh7Lvfj8MPiz54DgQSnMMjBR
cblWaDWYea3Bz5RTue/c/jjY9NYYvBMwGHZxUx+clu+ui9zenmeR0uHBYFQ6lssFZzvf2vpRGOek
Vvi1zd1BOtEAHA/BGKZ0u8Wd00ciwfmcnafC+Yaq8nUVVN8vubREY72VOMBnjrT2LmIJOFe0t4QB
C7jL0hpLLFsS4boiSSKS6D/pgJ6xYHJ41+/0zopUd+e2Ls+CJAuYBN4ieoPT4nbx3sS4qgH8vuvL
tbnjK12kHaeZESWJhx2f3c8cnCEAbhjYp+syVGpIh36IkaotKXBjozTxsxpjytRRvGk3L7KVGvKZ
r6skjiggx43M3KfOPu7+6oH6rJVftOrxujbLV704litR0tFnwAoBpSVQsgvrSS+OAmwnPb1NVFGG
SowUNZs1ZTpSmADKtvgBiGKF0ewErXyiIkVVWYAUOEPTwrAT0CZ3TXs/Zvl7i7GjhvLx9WVT7JBc
b+9R6wSgNXaombI7WzNCFtH71iyDpNNvKlNh1gqTk4lC3BlN+GWDSAPcXLsRjf6JQ35eV0ixbnK5
PSmKPrXAfnEehPtxKGruY0RRP1hWp+rb3Fw6R18IKCmIP/9Jk61CGsAAJhgZbae/DfODxg4NT3zP
ueXu3UjZ7rpSm1a3EiV5Z1ZX85xNcAc5r3/N0QTaEADa+m7MkEwEp9h/kyY5UgECH89qQYOSMdO4
ybJ88FNulr7pjvNd7fZv2bGVcpI75Y1pZPqAI6XZ2mHKqG8w99BkqhbLTdtbiVk+X21XlNUUDD94
8Zgkzf2u7H7ZZa9YuU3jW8lYPl/JaPO6Y+NCfZA4xU3n8I/gh/bR+KMI2FXmsHy+ElOYs52MC0y2
g05HyvZgsDr2xgNTWbhKjuRTKaqEOdJcALKOs9ucIbj1irvWNILIif6jhUt+VdiVw7UeRjDi9SHy
ICN83z+O4q//ZtqSV037qap0Du+QDR1YOoWT7cWjTV6Hp/I7RkQ5zSEAeLZ0mamxw9QF2mQaXEbT
ATg0XDVEvm3Lz98v2TJlBaAT9cUfoNuH3dJMZ/q+b8ZM1Xi47eOeBUkGTawMjZMjKKfBrrFrkyCv
PjtxuTPbGztW1Zu2Dw8FB4CFcWVbLkYOlWiYg9aasz2fatH7IgHX19/X93974Z5lSK4NMySjVRnY
mGHeF9G+6w/Xv1+lg+TLpmqy4wgUrecBmc6hPfR2HuDBdl3I5qYQJG1c00PXs8ya2ZeY2eSeQDZl
ZkEx2Qh0so9Fnro+5QAX6RSJlU0v8CxOvuf0OsqzcQkRhjzxXZSVMAmWV77WKIKDzbXD4NLSj4VB
Q5m2zpsMD32tsLWWDA9O4zx5Xho0ROXUpHL078O5kiN5zwyNPq6YQAKq9cV+9njhl6htZh1/lyZU
86l45Eu1sUXH6zCiW1SJc7i9f8+KSm5V1wVo2TIYoWV9KOwTQXLPQZzSljcFYfu32MqzLMmvWgmf
6OBgUUtEQ/zrHMW7Ob0ZokOSqDKXqv2TfCsCL9qUxoj9S78Yw2PN/F4zFaa/KYPa6BZGDQkDfFIg
hGk54EeNZXrWTfEhL5xDZZA7PW9urq/apsmvxEhuAnzETUXnPD0bZL6J+BPvxA9SvxsbR/Fm3TQF
VCfQIkUAviX31brEKD1aetkZowU7nh8q67HL+wDjvK2p0Gl76f4vSo70rcLp8ANS3EnaY/rUVMJv
W4Wn2PSuz9rI4X1WchDCjXp6LnSjQAtbph8tbr4pEb+SIm1O6RitQ8jIz3Wa7QfPPhZCHFJLBSOm
UkZy5TRPHQfITfw8eY5v1sOuGJr/uF7LT1jFccA6YWhyxO5ziwXELo7gv1Cc/21Lft71xSrWInoG
xhsBS7a8dwZ/cMd7rT1MqiYb1VpJLrXmTdyMbpWe874EcooIIleV3VGcFLnxyo0x84ztyM4jXqfH
urA0P6qsB2Hokw8ateykm1msiLO3r4oFYdc2sBm6KXnqtLZRg+t4+TctSt/h4G+27yfXC2r7p17d
mOPTxO9MT/NLNLZd90Cb6q4kS35bb4fEa/QsPdvuV7SkNP2hb1tAT94n3c/rkjb3biVJctvonmCN
GUESSIScfW5ycRMPuHmvS1HoI3cfc6+eaFrW6Rmghkg23bv8ezmBeUDss0Lh6LYVAl6BbqCpzZIH
r2mRM7duOYzRzA49upDjzj5d12bzVGEY548Iyd61uh/L2YA2GFqKnJ01/2WbO/NNHnslRbI+N0Ec
S+c0Pfe96fkWqCd6235vOv2n69ps3gwYngP4I5ruqUxfZvTmxAojxnMy9T7TFmDIffFLz1V9oCox
y76tXFHbzKabjBXEDPWtW5MssDvnpMfZ03V1tjfnWR3J5Xle7FppU/Fzz6wHOnoHHeMJCWu/p26k
cBDbpvYsSrIDo0cYy2KsnGHXT2lTfIsKVSZYJUIygkiHFaQkwQtMm4KcV4FlqNr2VQsm+Rqk0kug
pUb8bOri2Am+KwcSanGyL6Y3vY9WpiY5m9zjc2O20Ga2gY5hITuiZ8Z39G8ofMCmu1l4DNEsZmOi
X4oT8260wcGAC8novy4NQv2pNmKfIIOqK+7wzcVbSZKiERuGpqNZjJ/1Jglm833N0sAbP/equ2jz
9KzkSOEI6NC9tp/g1Rxz3GnpATmGINa/Xj86KiHSEc1nMfJ+8PhZs+q/cyDLOLqW7ZpRxZTwD2fl
i2w9BnZNNB+gR0SekRvLPKlFOuV/p8TdF5QfqBZSUZ9s46bRfyT1t84S+0a3fcwGPjRgm0uafQnI
jpF9bao7PX24rvfmIVv9HOkEcKDFRnOCKInn0zfXaL4OGAG6LmL5imsaS5aPVnHPTgVLzzEAsMws
FP2B16ZvV+eS7IWtmCVRSJMBJvuKFFYpygxv3FsgjEzIgDeG8LPqXRGXx0wFVKxYPyodN3NmZsty
LTmnNj3OkbPXkjdVwZ+3SJ4IM5BYbcdZpOcxOhbZeajh3lV9i6pVk87YDDqIRIddnmMrHI056Est
cLUHSu6jrDu22rfrJrHtpP5/CKh02mbWAvBqhpPqebrrxlPWf6363BfZKWoVSPoqzeQ7caw9rW0G
aNZ/z1mIbH5AbQDtvCNNAzqH1yEpLikWEyPXgAxGegqj7HJ30cw0PJ/+iV5jFlicBEYW+dqgmpR4
6XsvxUjXr131YIwo++Rssc9tfTBRZKzGYOIqEKyX5n0pR7qDzRxsTPbyiGKE+Olc7MTQvjo+XkQs
8AX4w5pJphcZbhelQ9KCkOvkxEe9fiyGxxbUFEKV0t141FyKksxu9HLkDpnbPBYRINeMG6c0fH2e
D1V55Omtxe3A7H/q3tesUTUDvrxeLiVLVmhHBTDA2yw5Y7LNJz+dLvetn9fP1PZWPa+jZBIkK5xI
pBo7ey6wGc+Tqi18+/tBZwZOBTzNifT9KdAXndT2ysfGIQHIz1M/bmtVJnzbrp+FSPaGjJAzmqjK
nzFK/pnUU975nFNd+LUFR7tLiJLx8KV/wM4YmG5DphAPALmVusIQBHcqXj1qgAkiDDR0PA68OfZn
Yn2aKd0PZvzr+k5tKrkSKRnDMBWplzDCzsMAKpEnjTe7hgaGqfB8y716ee9eaiZtmCgTtIGQiJ1R
lnvfsd685YldfbLcJjra4G3znZhpYZlo5a6m5aA41tuHbUHVBxfnAscrhYcCRBazpeGwVeQDKytM
Bu2yATS9zI+bAewfmDg3biJNQ75vOLxlgZ9FSy6lHnPP6DtoDq4HjAj9iJz3U9IGRIUNoNRRciht
Nedl2XnsXDYYIOQVC+KU/qozI8yNqg6SsvUjjQX94H4s89pPokjRvrbR9bds8rOqki3FDTol4gSO
JeE+KLFv2iPbYWhu8qedCJKDqu1v23SfxUk21fGJ67kVJ+eMYB74Vqv2JC58w1EEccuvfmm6z2Ik
N5C0tDRYm+N6Q5O+2zV10CTGrVkK1ezkplMzFlwRIOgs4zX4IauXeW+2TlLMWD4KhI/OYif0H++v
G+O2Ls8ipCXLW4uJzIGIwjvN7NOg7UxVVVwlQlquvpmAeN3C9QutDJh2jmPXr6eP/02PxZGulioj
I+YHNeRkCDBzMvA8zJPxTndeN3b+O4Ba7Yj0WhBxzqmwi/Q88erAxoOdDyfvZ52f/pM28jMhGZ22
yhrsCktHe9fS+KhVFsidIkPF2aowMfmFMCdkili+KGSS08DAj1d2r35hwQkAWgjA2ibAPeTGTDMf
7bRF783ZbRgLWiGeAEgHIDoQu1sW9ft4uJ0LV/Fy3HQFGA1HSYouQ7TSRiUl0DDTjKG+pmeHocH8
tCi+lEbr51zFxrFp38+i5M0ajW6OrASitIXXpCyC1uyOjfY6fLDfprcSI73lSC3mRmtLjpJ//D/S
rrQ5Tl1p/yKqBAgQX4HZsMdxFmf7QuVmAcQqdvj178M5517PyLyjsk8lVanEqelpqbvVanU/jyfG
Xdt/qtIfdazial3d8UV0u5AjnYymAByrluPxQyxnbQkS/mkqPwsS1IUKAF0lSToI0RCM+taMEg11
uJ9kn5bil0XOk7vLbIU1bFr5hU7SSdglFSDJW0jK2ZGm99nry2erif/P2mRmQdS04qkZWXbue1Pf
Vc5c3CdlnAejmaq4tlSqSAFbaJZYiW7zc1JUYZxU+3hQhNLNnPNCGSle21UCIHyOejCuir953D/a
iEEF8HcKAEh6VSUe8ax0uB3wFO7qSOEbQHEpOpo0lDpr/U9RL5iuaA4gUBi8ylURjKhWUAoNpAUa
VV7AGLTJ9mt0E0SFqhNkMySASZ6hSZNYQD64Po3cZQGSeZ3Mv8p22teOiQbE/l1sq9o2N1ftQozs
QCbpUpHj1Z2JzpvGz6zDGftYVj9ub87mgl2IkbwHzAHCnly8RInB8FeslcFqg9siVAu2/vzi+Hbd
prKArpfj+O5PfcoCcBj4UTz5t8VsLxgA1AAahKxKbpnpUdDR8lT033lc++Pkg2pmF2nB5P65LWdb
nWc5UqxmUySW1onS86Alfzht7wodlatJdR/d3phnMZKZZXYrAJiP8p5rt96UoF5pVft/p4lkYqQi
7tgkAk/hoxGdbDTVa01v+mM0qtCDNsOO+ayMZGV5mubGYLZ4uwNenMfnJNSb9Dzr5a4rkM4Xk1cz
901m9yxTMruaA6Nf5yk/N1p0aqKfZEABH6SZt9dQZXXrzy+MuwVOs1km8B90zuDkPg3Fb72+y1Ql
EJUYKW7PtC7Bsd6hBksjX7NOSIe9CaQUQ/fqhjCcdhc7JQVrotFR04EucbaGj4kOcOT4Q62qQqhM
WwrSeRcRdzGRz2dRfgCmvtd3xfH2tvzl7S8ynWc9ZEAXUicpbZMGrwuW06KG03vJiEdjxgLRmqHF
uA+unvcaAy6ORne3hW9GCArsHeAQrm9hUoTo5oJxcCVh/raKgnFBV2Vcpp6Ih//8OzlSiIhaY27Q
gogmQeIeqe3i/AZjnDI53XTeC3WkMAE4TwEACExFkCrzMHWzmEeSVl6aPk0saN6WOV6Ik2IF3oSc
Qjh4riwX3QcduudYB6t76uvYd3SFtW+61cp1C5Zg9yWqSw3+NoMMKNEn/Dur7gnDbfzIzY+392lz
AS+kSD7VGUPWWWjoPLPiIbarhwqpD+6WXZEeRVHtB11xw9z0rwt5kn+ZBardeOzj52Vh9+AcQlr8
+hZHhIlnETKGSxHTLkFXIBYuJ2BMzdHBmXh2/CEd7txIBWi8eZe4ECb5Exhl5oKU6PxAzPDJ4ln6
k8N1f7TuqyHybu+VwiJeALrkqd718YLYVDjcS5MMN9lCe0+aKoiq9C3FJsDcAbUbMKy6LnlWC0y7
eJiR4znAK+3y0esMyyfd6+cA1816FiN5lK0liTsneEoZLHsM+hKlGrvFOPjtldu2umcp0nlrgaJq
sAiiem+hmtEnuyZXpXibgfVCEemwHYYuE5mJalNWPmZTEC13xpsuKxcipINWUFMzGZ4kz4urf+yN
r20fhVpZ7x1g3t9eL5UyUlSIk6acy2lGQdPI7wZr/gD2M4+ZtSIYbBr0OoUHyBY0T8ndrhEGJRB/
UCh29RQpQxbkteYLmx0BDH28rZFClNztmo5Ra3PKkjOtHvr0wdDn930UzJH7/racNX69ONufVZJb
XtsuWolYIAdUsJgqirgfYXxBr7/qGJMYcrafuR6YRFPcYzfDOOC/HJeu/LNyj5sGVnS7XvBChKI6
2tXtu3hoHqaIAIbJOfNWP44pUbQqb9rIhUjJ4AH4ZHdW2eONvwPvVPoHffG7uBZvsUSXUWQrYGTH
7+sc1ozIwlKGOWGhW3sMUOhFE9TV79ubthnEL4Ssql4mynXe1xmbMAVU/K7bEx0Buf/ZxutM1qsa
1jcj0YUoadXAR53HzVCW57LWv1gZw8jJpLAFlQgpTHRsFFm+pOW5Nj6P/TfRKJrcVKslBQfRpvFi
8QpJEGO7uk5OIrUf5kn32r44tLYqSPx10rxwqYslk1IGgUe0TLSYz2h36HTCaDJY5c0H+2P3Ofa7
A/+tAkFUrN8LHGA9mgRNi+I8lOck+jhRxcmqWD85BRfohxkahpmguH+y2q9T99virTfkuyz99K/s
Wi4H6c0Arop8Ls8AL/seOVaQJHMwT/Sc1B2AmlWzw5sx9nmjqJQysCTuchEvECcyzxn2M1r9GXoX
qCLybD/vXQhad/DCXwdAE0xdhB1qcr8+mQHfu7vlwf0+7aog3atoyrdiq050QKqvUMx4D7+Wxo2+
1gqDOL8sYfpRYx7xXzDK0geUYtoKf9RvOawuJUoeVi3oVl7SDNzXoutAVf4rTz+5pAws1Y16y9Qv
BUmuxfppajlHNJo63cvNwSuz4LYJbnrvhQi59OU22CyM9OLCmXnG+793y3moRq/9qh3KEJi2H25L
3LLCS4FSRj5iPo3qJZArWKHbXtQ0D4Bm+9HY7cGMv94WtfnSfSlLuuV2aGty0hnjo5VdaOOOgS/q
ruuLUXgxrgRxSkpwGPL8jBr9CnW6oGUDQK7tqdTaSFXKVK605H56NMddk+LLRE/RuTmV+2RvPJKP
+We6bw5xkH25rfzW+X+pu+SEHW2josm78pxqmQFkb7t+N3MyeIabq3olt80UbSiugR5+ILRfeyBY
5yeBpzaA+NSgRTKj1tmbVqVoDNm2m2chkt1MNC4qgbGSc7a8m60HHYAR2hgMSbW7vW7/zz49C5KM
xkzRHzFPMNDuJz2s+1Qc2H180sMF4Ss/WAoP3NYLEFgr8Ylry8+gtO3MjtrA2TGWEwbp62PBnkzV
rOb2Dj0LkYyhTPkSjzMG3WnOvrACjbqaOynyju04/CxDytLSmI6CzA7eO3NjB1wqnTxx4teCBcAr
LFXMxSqN1mW9OGMi055NvKyVZ4eN7c7OIw3F505hc9s+9KySdLQYdu+a04pOZZd3OT0XDLmnohdG
pYd0lmTlFDmJjmndvD1q83lRZZsqFaQjpAAEQC4EjpChP6TOzm53RMXErlBBTsiKgia1LixMVYBT
HJs+frrtkVsJmU7+twtyQmY2k1V0LjzfaH9k+eyx1vGXrDpqMOPpdQ8bLzEjpfUa9EkXIgLMYgGI
KMa5V03NBzB4BK/R6YUY+dgtk0ETXbqKQVmlrEuAhbVAUehsYO5oH9qsVES1azN4KU+Kntxweab1
M/Cue/prSvLPppMHTvc6qKWXYqTYmacDFcSEGDyte13UHvW0UgxwXFvDSxHSMQqyjQ62BhGiGPdl
pgWDM39osvrUZJiSrl8HtvdS3Gr8F3HGafCsBRhUcBHrOUpG1UPhZiezfx1k2Esx6/5diEnjnNTU
7oHu2Yz3eB444Kw4J7EKpUh623gpRwqbNKuKpNYgJ567A2AdPrmxjq5eY37M+xPP6OKVtfY0CytA
S8nn2za/bYMrrjYob0A2KBnHWLvabFtgsgCm2GOemYETiYM7qvicrs+hf1QEtQAQdXAfQA/n9VLG
advPU+SCKwhsu5PxOR8flgwv+rV9iEHTwFRgP5sGeSFPcq1SH7tizJw+TBfD7xztPkv1J2qiPbUL
yujP7TVc9+f5sv1SOWkNncjhTsZjwEFHeVBrPPU7LfJ71nydB5XpqxZS8rQltsZmwBRH2Ol5BY45
M/Z5Eu1jZ9p5zm9UuxWerV8fJC+Vk3wtwwSYEAIrOXRWgJQlWBo3GMbG6/VPy3CwlgwIy/oe1XCU
WLNjEb1zxdNQ9YpYqVpjyRf7thwx+xAvod30bPLc0rUea5Ob85FVjEbePNNM9WSvkrn+/ML/u1xH
WwADmvgQt/64vM+odhJl6wO09k3aOQxNdEAsdf4a9bqQ5AxRLLQMFjQU3dcoy9ClHnUBBj52rr18
v22tmx5Pn2VJyY3DxyoHoTo6L/HcN03NYerNXZO9nl0dOM8XYqQzuzOmousEUOazVhxq3fHyuNgZ
RNXkuR08n+XID8OlkYGHs8MmUVBE+1E3YlDGHYxgMPvxxM3+j7A64Ym2PNu1RYMIw4y313PTQTAe
iYsWwigq8tdW0piDW9XFAJot0763cIv2R26+nvwAq3khRDL/pm/tIltpeiINp17vNr7eZao666Zl
XAiR7F0znFxDczkYFkR5NwnLOMZpg7UTVDUtuxmeLRSoLdCGAT5dMo6CCoeijwzq9O1dl2Car8rS
Q1tXYd65OxioKgfadOVngTK8tcF1HueVMYcGMJiWJd+JluzTFq3upOmf3mIQ/1NOBlGmy8TtWANN
J635qbHNveEqXHjb5J4lSAcOqiG8m0z41gBNKgCqGIiGb1ACWCqAZ0Wt2JK7JHVrwfu6QIo1JNbn
MSHBUNLjbRGbR9mFCMncgKrhVsaAdHvIzMSLFuZF1Gm8qc12eVoH7lABJvxt3AAXUlfTvAy1XRNl
hgHUfppGP8BYdZhpn6I0qcp4Np3pQo4UZkGgaYxDCw4CTETuzMm4w+wMGpuj3e1FVImRPGkqsnxK
NIxnm85yqM3o3OqZz9NWIWbTYUF1ABhL3VnRja9XDfgWSdw7SPBHFqF9DcU6G1xhyVig/9f52nUq
EnmVPGmXYn12q2i9irlkCfQ2wEW/I+2u0L3e+XR7BdcVepG9XagmbdSCCsk0RDCIgs6hVbdongau
Xba0+1igP5zye73hp950D7flbqloEhcMxQyHPlqbrpc0j8u6N6wJFFX657jaNYCtifR7fX5qJ+rf
FrVlJJeipNUsJqcG4jLY14xc6N6ol5lfuWHUsNfNrP6dLF4KktayN/MJpKAwk2Gyd/UMvxrA8LXM
3r/TRzL6kud6RDNwvEX8CxzA00BvqkLUVGyPfGPJEmDZACV0CDmdgirrfDI5X2nVBmU+HIWVHv+V
SvJsR1kVVeOkUEmnyY98cg+iX8e0VQSW6wbIxg7COguvMo7DAI5/bXRAcG1Fm0GrboYNFM2eiP5r
EqUgeyh2c3JvtObTbcU21/FC4mqbF/F26i0n1kzwfcSjwYN4ofxblzn677kYcx9UruMv4jb5z9tC
Nw3+QqjkW3aDmq5wMF3E2rHx3Rnw1a1LfdAO7G8LUmkneVaaL31nkAS8hmN1MDV+dJ3sWMau1zEX
WNCqMcGtWHW5fZJ/NZaYs7GdpzBZAM1s/yryn3ygvt7TAASb3jy2Xt73wb/TUfI2W0SJ3WEMMmSm
8Wni+a5D95SfoymkzBy82qRUsaiK3ZPrcJMVRctYZkuIEXEw0OiHdirvajYoUpzVCF74AnUoBcAM
GGnkS5dVmdXErGEI0yzej3F9P7ASYLMc9wfr8+0l3Ny3C1HSvo1FnYt8Gqewr4p7jTReOgELa0g9
p7Y9gEw8Ce1TlSWn21K30kTzQqq0cWKhALbMoCBpmnNflIfGTr79KxHy7SuZ+mjIR4iw0j5gU3I3
YxbktgjFNskwNHwhfYXpgDUyZh+7KHnPXfdH0y5eDNCCfydKyqsdDIdlNt7jQiC1eubM0cuCMfva
qwvVKN+miT9vjSGVcRhglLp8ALOrFWUBiIsPBX9ygBp0Wx+FAchMb4WmJaJzISUvjL0OGD7OJsW5
tbk7FsX4DO6+eGiULJvNZpuQCEtWNklQjIU3RBQt2W5g9QpT2wy1F5Jka2YWwMLX2KeXQPpwXC9r
iSfAFbE4j9XUnm4vnUIv2bDHLmFZ0uVLOFYdpLFTQ5ePcav7wIx+w23OROnAxLiliYaJ9atcnJCx
bbV9znFY4WXcM6J+n1bRW7S5ECEdUy7gF0EfuxoCJzu0gRybGNCiTcxD2i2fbq/cpmlfyJIsInHL
qWl0A/l0Yt3Z9P1gRQ9z+zqWkr8zzRVmAQi+yGSAEH29aCBBERMrMjAvj/yQI3cuWi2I03z3emVw
3dFRdUe3iiXXDehYsbHO8jScBxosoGpv0yokJFd40daauczFlXq9MaJt5lqbpDE7p9FbHiZpHqSZ
eaDJGBTDGy6LWC8CYoAVixEd2NdisobFRjtrKQo8HKU/6jtatzfgsK9etCsxa1i6MGhDLKQYBojB
noSzM/uM56HFX9fh8JcJ/LX7tgs6L3DKSQHBrvrEnNwmCct0uosT/Y72qvRutVUpRbgUIb+ipnGC
5qwpTcIOlaze9CZSFbXf1faE47qqrFOuG0LshFbO2pG0y0Re9X7/j45gyCFofbAAaSMZBhuqbsQY
HA+difkOQCwX0AppGf3YzYafOst926Zf37B7JgMduMFMiJXCUa1zsNppNQ/L0TjUNDksunaIE1WS
txHOcf1YoSWhHEi6JAcGTnVnijxOQ1abe1MrQAFk+lmih2xJv2C+Q4VLJbWQ/LOUFwIl44+mvKmn
eIrDGZ2DqVUAiJ+C5pUH7nLfT9WhBSIWy6OnnEfeGKNJAm3vOs0VrQUbnr4y+aEtZ83MLFuKjm7k
Di66m8CuNzkBaP12BWalACf0+oCirzRutqnrOhC/1q9x4YLRyDODkzYNHQoKnOOEv1T3FtPjABQ/
84/bFrNxVurgpAIEHQPmuCFfKhma+RiQb9IwFsW9rRFso/2pFllgaLEitGyKAo66tSJ+AT5IMs4S
88AWcHHh80ka8sV6GEZU1lh9X+fW60O/DhHUATUJuOvlmKybxai3JY9ObqJHPrOz1Ks1ENe6C1V4
nNQS97dprskgCuE28FBlXLYpMQCIESXRibX8gIpQxAGhTpLDPNbAVW92UXyXtXe9EwWdeEOOqAN4
Acg6sEjgPEoGmaB700ksPQlTji5x1n5LHePPbfvYsvkLEbbk6iRGqVfPnSQ0tWFXAVgU5OXkW92U
sX9b0JZ12OAXpZgAowyx69rq7YlXfWvMPBwpWkwtduqn8Rto09+lU6YaClwPMflocHTdQnJgYWpc
xntxzTwHD3DKQ0tnReFPFppUPPCWUEXA2JLDKMbnQY7jEqTZ1zolLHLMtBVx2M4Fnj2Ld3Zdvmpq
7m/zQxjGqhFmoMQrHaSzO1sVOLV5OOif7T4NUtLsHPF56RXXq/Vz5CVjDvIc9A0hXriS84pejCZ6
EOIQdcK7rP+AkNTX35u+DsCU42dxQFWYlFuW54KNDcMdwOMy5LE23iRZmzkYTwbd8NHJ2j0f41NJ
UkV6vfqIrBi8h9nwH+Tx8h4tCakj09Lj0EWtn1XTqQE2VYubHc2bpyi6a0n0Orihv/cMuFcG3nHR
UAr+0WuzMHotp/pQpGEDSOhdoxmDP4PMxHu1QyGzIojqjBBmyYppaFAa9AGhViu0d/Zo7lhLDkNc
HJCXK0Rt2DkSgZUR1ALzm21KQaInM7jnXBaHKI/8Z0wnG3RgIPC+rc+GPWCAF2y6DjYL3iQFCCom
nL1VwcMOYxhs5v7UwC6YCv5lWwyDCMy9Wki2pc1BIamkVpOGumkCLGyoHwyW2J5e0S+39dk6OdZ7
CUSYzMBzu+S6JO5Ijjs+khoKOMCiboIl+tSb5XsA3XgdyGgr40NhZQenfgDs+5uEu/p6/8K5Jdtg
O6RJI1JkVPDr+7F1PDc+mPWXmpifzTy6N0t9l+Xfmq7ytCL5eVv41hKD34ZCrsXwSimZS20nTo/3
IcSsHnjbuJi58fxB0GV3W8xWe4GhAwyJUAe1B9Rer7eyRz8g5tvNOIzAC2SnxzY2dwV/NPQvZjnu
M3YuWjwPJFVwW+7GSXYlVrqwNzU1Z+Ac8NAtGP0MkAXjt1nX4oHHZdx4Y45UTnF2SgMif0UUul4+
gY1jOjpQkq81nXrdFG7b8DCP6Id+nJYTG4xlzzgBzl40/XKzlO+m0rD3M8AV96D3FYcmMuihHoBt
eFv9zd0FhiJm2DBMq8tEBUCEiqwyiuIwbewDDHxPNO3eyO03iDHWWVogXq0ZubS5AIKKG+awJHSR
79Oe+F0V70HprljaLW0uxUibaVOnbEEiA8jYju4wOO41FjjgzOJwe9G2bAZEWaCjhrVi8kYKbqPg
VbWAzi6MHYByVFMKWtXG/D663R8AQKgasraUouszEnVM8Li+qIxQmlp8StOwRm2xsmdfX8qjFs/7
20qpxEihlFUdHzIbfu7Ww+SPtcBLTtrMe6Noxzf4HDVcm8IXHGo6kjUM05KmicEBK+0UDy4rDoaY
Ei+b+Q74borYuakWqn0MNNgYzqBSVpc7eBKrKtx+iRV9ELgzebZWnrTY/HV7+dbPkTKTFTzHRYKK
sg+VE6BOA6eLnsLCDdEF4FsFRvjrZiX+ihsGbn0YLQPmLp6ypbjRZKTRQCWLt3PjsdN/VMa9NZ2W
TkULuHnUAX0FoR4Bgbkya/jSAOoKqXh0qjC+rXM3BO7ZLrJmwBQcIgPDgMO9MbQeuHMOA6zk9jpu
7deFcJl6A+BNY95O9hyKkp8qanzJy/6d0WaKcs+mGOiHKwwqwui7uY7BVjWjbcSCCbYG5eFkknOc
9aCtKAfV9WVTEk5tm2I8yEWMlSQtncMau8jDvBVBkaF535gDDr6C2+u2hjbZ/hgKSUj40SH3Ylqd
t2jxyUwanbL0VLh3Kbrz0m7nlD+68um2pA2FgECIaWcgbRuW5UhBlox2n9iGtQCJ6IR+JtQbneNA
VOOaG/5kgnwb9ozPIIxJt+U2R49rz7ssFFV0zwGOHJWq02JjyRB7cFeBLjYumJI/RbHZN2xOoxPg
3ILZfC/E99goAn38YSpBqTaODEDkoOYMwGyKC6C0aGiGG0o+x3nYovD8sNQYeO9tjX8nJdX3lcG7
j7c3aUO3lUZpDUeg3MNJdW11C2CDmw5nWDizj47zWwNpZByB+ON9lLyhxfBKlGTgou7yaJwECaPY
QHtX4JZhy4mn1/ulVJxRG0aBOibqX2sFZX0ouNbKEGjLp2auh3ws7+ik+wPvXh9/VrNjSId05Ply
qj23dTTSipPQAlKhjXt6Yc6eyfvT7f3Z0ASUlxh6QzkdcHjyseR2K09lPPFwcX7WafS+ZJrCAjYs
DmZmoWEXsRrnhmTdZTYDLpWjHYQ3x9nej923kX4g9Ruehy7FyD2YFvoHBly6SUiKsG9blOzvuaG/
/jZ5JWQNSRdFVjKZjTO1ENJ1blCZw56Yzc620uD2pmwtGXwTv/BChJdW81oMS91CWG7inuZKHEuG
yRC7fRyS9+iDf4OVIV3ATQ7x2rBdaXPcvhzj3sTDDRt7nwJACbW6I7rUFBN82wr9V4xDJNdcSite
ohztaHbznyHdLVXooOSffru9bBsHAkLasxTphmimWlO0XOThHGuDb66QXeM4o7MPD++KddsIa1ei
pDCaG+NcZDa6qPLym5v5zBJBxx5ac5cDifMtWjkG2nlWumy5lspHNgCAt8zDJNd2xEmAnR0BE1E1
Crd174VKz3IklRA8gebe5u5pbO0gtvqgm/ufaf6E6yO4LrSDMxpHB10SIml2tzXcKKZdSZaO2FjY
He07pFqoetnemDY+bB7gQ8Oets3dUEZfLRG/vy1zK+6hRxqvXkiRcWxIFmkXaZJTpi3hHPW7uiwC
Q1lJ2BKB5FiHSTo2ONWkQ8Ics6EYB87DimA4obN2PUhnb2ux5VeXIiQtOK/AOj6iJE2i7Ms4FE+N
WIIoKR/SOVU9p22qQwnWC8kqIoUki1TDUA95iZM8c8EWEr9fRKoYPVKJkBy4tLueFKmeI4b3gG03
4t7rBtX8yLYQ1G4xoISES356GWrDSKoEByuZ7KA2yH3alYoK/ua2oBD4XxGmFL/jzp3KceFhQSZ/
iFigFSjMCfQipvGk6CVRyVrVvTiSEnci1gCozLCpxMlZxjOacwItK4M2FooovhVfUa5HpuCguIEk
/1qUq4sZ9hGj+oexmqkuS79Iyl1CetXNb0sQ3BKPpgRuQ+QaZ6azKs66LAmTJj2kCfuZ1zid6kVh
bgoxsoPCVxgjwk1CkjsPpWP7kSDfKpEdbjvpppjnMpucLMbZ1KKZDV0LWaWlR2fMzGM2JmlQLSPf
v16URXSENVdHXJY1Mu0OlfYh42Eq0B/DrX2G5gVtVPWHbrgQbngIbMBKwE3ClQJ25No6MLtFFmod
GuWjalqZA1xVt+bGuuEpklFDB685wJolyyaRjhdzsrYlOHZolyUYIxJASapK91vKgJcGb74o3KOO
Jlk1mQpLNGCWRn4q3re1856ky9Ort8UBlCie9ICwj9deSZOepXpi1HEZ0gEvXwWGUrvyLktUELMb
SQkmerEvzFqn0tx1QS9CgZEaVd6aURYmOhi4pifHnXxWfWroe6aCZNjKFjBuj6oZRm5Nhhfza1kg
8sxqVIpQt8DoxMAyb67LwJlBlhZ/yIHNOg+HmsR+Wr4hz3dcvPAxlIVcUGZJglOnn0rBeBkWTYzU
e/Cnjt0xonoG2MhJrsRIWzYUVQkmuDoL+ybxrI6eTDHeD7nrj/ZuqOidnUWKN1mVRGn3eloUleVW
WTgW/KQ1097WJi8pl6BN3Ke8xHHVKWpPG0cHQznIRn6CvYRpXu9hO3YgaJs7Ei7LI+GPY5T7zbQj
XFXf2PCwKzmSZnaZjbQhLQlRAvW4k3xqlvbDqz1s9St3vcgixBEpInWzRTWjN0hIzTZsu+HAl+qA
UQBFvrV+U6m4dSVGui6lWYKHe7yEhhwUWSWgCx3kysR8HWvfXwVWJKWgg1ubGlZU2+uNoYZdjWa9
kLAYQI3hfB2qnznogG4v2ebuowkAHSh4DEG/47WQdrHtuu0c5HNa62OKh/gkTv8zke4LqB9U0/mb
C3chTFo4cMsOzJzX/bGcHdhT9k5hhGP7hnlWLNz/dJKPDJGWbGmRUeCemXvZ+A0oU166/Ly9cApd
TMmcndlAfodyQ9iZGev34OMEOXhp48XzfiSkJIozXSqD/00tcgm8Ih1QtEzLjnAgIRm1DxbH/XRc
HtCaZOwLwLipHsiureKlMCm8mqNhxIbGinPf4tGcNAb3Rnf4rpMYg7O2Gz3eXksJbOClPCkGFb1t
FrULAKHpHYit+SP1hT/dGY/aZ4xNHNgdOTJFFqvSUNo+WjA7x2EN7pk89azUs/niGXTH6lelfS81
k/wrdUXBSgY5Iv+zWPclLmXRfxSrt279czx6KUMKFLi7igIZNEAY99Gh2FUH/p/l/bifdvmuPCA/
vy3uOo7/Iw1vxZi9wEgoLjfXEWMSZYMiHzCyMGSy59lybhxVnLhOYV6KeGHrSzJOGcwPzWOnrCS/
ptGNPFvgFaFs6h+xpUJW3rSGC50keweAJQivdECjiyKBgfud/d5wTkb26fbSqfSSzDwzC6pnLjZq
TFjl5a12bLKx9JFIO97C+7026rNit6T215drKRm6g5JoZAtgCtIDC1fjaME48H7ydb+Edei1RxSe
tS1xrVcCOB+TDXLdkmAOIEEXY3leDO3cjgy44sUDaOszNrwfpgjlOLGcBpLc6QkI/XriWQw8u1pw
e603t/TiW0hrbbAGLZ40wlo3HzBWOZmLB7gQMzreFnOdr/2zvBdipOUVgNs15wIoE00R/5xT8sCK
KczN9G6k8bsm+QTKFIViKolSRMHscA5iaShWz82x6XbE/cM5Opv7XaH9LDJFProu04vYcqGfFFtG
PjgD5i2wmc0pZu+EqVi/7W2y/3pUAwUYk6KJ3Y8tzawcmMXlL/u3XdSes/gFPdzepXUXXmrxLEUK
KAutSTX1gMNj867v8CzwfYgd7w0yLBDR2gyNyujEuI6LPDI1Wg04oLPs2CbHSXuMVOBu2671LMOS
ionELidGc8AVmx9nPz6W+yhwdgu8GZF4pwWVYnOk+90/1g0gabRQrnUsQ1o3QKDFTtrBlS1vCLJj
HNZHsjd36V4oJG2aGbri0Y9MwGgu962jexdMrRTHZF/YXl9Nezy3nm7vz6al2SvZE+Z5MDgkWVoT
6e48WrDkqGyCyL6rCuaDQNpTQu5uGhvadqEHBvwZkwxBJzitWAsIPjafEv0xnz5UvWK5Ng+SZxFy
j7or7NqoVpxKjKt5Va/Nu2WhX3LcgdGyYgcVUxIEqiRKq6dZtCyGHB5kk4JX/iIc91jXbfVRRGiW
IQXR/ghTRf2zrtQLt71QUzK/wuwqkwsIdQebCh9o4NV+rlx6ytCT6uUDNw/aoBWfVmCsU1uX7v62
yWztJHp10DmK0EFdubegBmDIUq3o1qJ8TMddL06A3botYsvwMauBD8fIBmZ9JI9OOMgqJ2Nl3Wic
+Bsnke05WfS6qv3ffnwpRdo9JwOyLseUxrkf+h0y0jOYRRSdTZux6VKGtFmmU5ui04FxO73rghWq
FZ0MX3TcXL2/Uw1C3rR06LtGPwFu/HKeEfXczXXSAOt8mfwFWELu8iYJDFzVFgojuItfh3RgWSOt
7pvqrKMb07MWTITaVEW9uW0Bz0Kkdassykt0tSGmO0dc9k0VOCvbcKKV5e6/SpjXSqCyUJMi0wE6
qtHDjFARx97QVrvM+lkjElaque1Np7mQt+p7UX8k7oy2VU2UZz0d9nGe+9inh96tFb65FZAu1Vq/
xoWYMh8TewSdzDlune7e5lkghuSHmycThuuTJtDrcXfbVVWKrQfMhcTImcbcSHtg6sYa3iV7LxqE
XwEl/t+JWRW/EBPPJRihJ+Dp11pozF+T7ORUT28QYWDyA2MsqDPJCAiitUrKapy2mf5p/o6eW0+w
b/9OxGqVF1o02pzkVcyrc0SSc9nidYV2d5mu6n3ddJ4LTaSzNs81DC2OCDpF87igaoqblOIVb9N9
0CyJ6wyaQzFRcq1Ign83p2ZCgLbIn/ZHvuD6RJ5mLWTdYzK9xcQuhEnqGLWInNQdwQqQR16aBToK
WMJRROptjTC75FK84qJ6fq0RrrnGiA7XCmxF79hQeJM4R6wKuvozgA+Mt5galu2/wqTolvYTSMA0
EDiItg7KCX2aRf2DJypqrk07wHsXA6QHJlfknGtOqRhIzxB02HctXvYlxoLfYNDPEuSUq18Ep/MA
Jo/KYB7NUl+Pl50hEsWRI7Xj/3NUX8iRdwc9RXnBAULc7oZ7dE3uCp+ekh/JkRwjX3VX3wxp6Low
dLzoMiQ516Yg7ML+P9KubLdxXIl+kQCJ2l8l2Y6VOEsnk3TnRZhehtS+r19/j/rOTGSGMJHMUwMd
wKUii8ViLefYcxuDnqRHNsBdAqLqd1364/LSCQ1uI4U7QvPk9M6SuqtV655pfo2jX2N9xFNv1Eof
X+Z9RhxGijBV764gdudKVdGAppwSUdtUjT+Lhuyr0dpr9vBajcbjAj9hy3C9fztMPlDFxM+/Irmr
wYyaDs3LCPmZ6zVfrYO9XzwWRE/kqT6RI5gVPASuN+TKkfgLodlv5HL7B8r5zMnGND+Z3Qj4t14x
d1pVyPrdRFIAHGCuvUcoE/GPs3laMHXDcKPP6RU6j4gsVSOyj+3vc6tXK1PuNAQmnxZ55CddfABy
z/OIgiVK4wBe9RRzlkGJCfPpW6Hc0i1OPZZ1AqUmJE1XXoEm8fObMSiD+SqOZKd6DbJ4A9lK446A
1iXUJSuzxxj2u+mm2Cs7pfX6veZb++4Q7SbJ9bt+/SV53EWiRW1bqfNSnhwMquZ7VoIrjNws2lWt
NhLdRD5koxrvGKtUn63eAmi+SewDNdUdJt3vlEQNLp9qoUYEo1+YJEXPDn9ruZMS6xkg7E5LYrj+
VLfa9TADd4YNUwFs+DFCYpPIRkOEhQl4x3+lctcXGRyqZxjT/p0AUTzm1wf7S/RU7fqguC2D8WqW
vWo04XpuRK6mtImcJnOhSW8gFx0z335c9vZ+vQPUyqNH5ZXsGy8NCj/5zCZuhK4uYCN0biOdRWqH
pCL5CXqbBUNvquw1LXQja8nesC3sIX9HJ+gPSIZYRwULhJnmVAeNojxdNhLx2v0rgrdFZCjq0RzA
gGYbP6Po2QbltgLEoM8IQeMBSs0aUlWc52g6F9lEC55DLZsAczboYm0es9LJJHLWM/ruDGNMA7V5
DOZhjvl8T/o6ixyH2skvtEwPdrtvWqBv1hi2BDleNPhm3HidngSfUG4jdF3hjSGwaiX5ZsgwYrDo
QSuK0Or1gDSyMEdoCxsxnMuPmjjTLAQdJzrHVgCYSvNqaPTx5bIy669cWkFupxBaKBVGlwABrbUP
hFjHJUv9psATEXSnkoUTy8IoAGam0d3D4wKQyG4ZLZCNGDD/3XyrWqBeMwBISoJ3gRiAbeEAqRjd
QI6R2x911AmeviY7OcVzNF45k7rDC3S0bIlDEGzQmRxug/RqclFHX9jJ7N29PqlB1coSH4LDCoyS
tX8IIBRoPuDuKKVohz5RdXbqLPVpTuKXBS0ImlEcLhuB6KbHbAaax9CUYWJjOCuoBxeDNcXMTuTg
HPSAhsVVecRTJ4gDmRtdf4ozOIgCmALyQgTzkZzvTiddK+cYospG96zixmTB1N6a1PKc6hM1yzNZ
6w5uT6qbt/E82uzUZkBeA+zkQpy9SqfrmlkPl5dQZAxbtTijy/uio1EPYyAgBfCQbnuspYNpoqv2
TB/O4iZFTc06w9pVrqftT/luumLf3dTrdtb+Kg0i33y6rJXI/gjBSJKFFDO6TLmYrOwQ02bFUL0O
s+bbOsh0C8fXp1ZykgTRLaz7TQxn5iXAMq0JSfKTG5s3EzPQi1KRm6keG2+2X/UsvTJrV0ZKK3IT
G6H83BBuYYC/TCM7JSAJ1pbapxZDzfVI8uN/WkS+GyDXkB+tDVghyV5GdXzWwYJhOrMkCSPeKgCI
ECBt2Bbfp4/xK+BeoWP7hHP3a5wdQJ8C1eRaVxQZ5ZBw4XSMEQKTZwXm45xFMddaGUcw9bGHAx/q
x1o1/wINyy0l9icuQQxHvsniDNDEBHW/JAM7KT0wZG8qWeZXeGw3v89Z3tLWpM1VGAGwqH2AXd9M
QJi7vP3C5cIQMEbGLGDl8RWSbFncrkYz30kldeIzjfzFchC8J5EdTHPz7bIwoRXgtAL2Afl4TC+e
e7xaiYF9EsEKqqKGh6XgXMm+Ko0Mg1yoE6At0M6qolLIX7Ej6SrDaDVcsRkDv/uDOjZXRPONSUaW
KRO0/n3jwWkTUTTaQVAD1LPqWzbMGFjcLaOkwVNoBraNwjRB2A3C43Mxdd+NXV+0QNyJhkBN2huV
NleXd0asyZsIbmfUgbUDc3vce8bXegCLPFLKpNc8ov55WZDQBN504QdJq9JyNWdeL9ix2dv2aVa0
o2HJhkOEUlCRIwSeG3hF3Mbg6TJr04IVS0m8d5i5z6niDZYiWTXhxmzEcL6mAQsBpvGQH3dU5boc
qysS/XF5uUQSdBXd+ZhXBFqQy0lI0NlLyhIeZizvk/jJMo6Xf1+0UNvf50yLGgmGTqoW14zzZ+oE
VvRaydpdRKaFsiJw8tFu5sAjn1uvq41V1I5YJFPL/5zmOuwLY/SUdtnFPZE0uwjVwRi+irmmdRhg
/fvmQE4quGSLvAPxeVfuFMDYk9q8QuJGEhGsq85HieiLwjAIkB0xhc2leO0qNsFkiFXD7Iuy76h9
r5fKH1kZTUFuRo+46yTbtB6/9wKB1GejjQOnlDue7dIBDTBq2KkHAEncNEELtuG5OWrmg5G89pMW
xDId3y8lJtKQ813bYQDRyd+jCbN1R8khUgUuelKD4gNooF8vW99701hlgH4HcIeQY3OmATbLojKH
mp208bGrX+Jp8uLEw/i8ZL/en6JzOevfN2bhxp1iVM16j6rW2pOfeY5SPF7WRVA+hxCkyGAQqo4u
fM4oBqLNQ2pAmflgHcx9e8h9czf4i6/7jc92H5snXcsMaDdANt8EkBimN/gSYNOBlg0UhLhL58n0
GrRV+jajzJ9y+vF8ybkozknAPHLFsaBZpSv7viwC1jqPZpxKmogFFnemEWfkCe3qOlFxeFlrAszQ
i0b7MFXahwMeKIMpdmDLYcwAQA3ntjAmdYLSWYV4dyGI5PPE0+2h8Iep8lXj4zXuc2Fc9jFz69le
shKHSDcxyoOum9gviIHhWy9v/7psgILDBGxgjD/hsgDOJn/ngWVqcY0Ud14EIuYR/UMsDWl3moef
l+UIDtOZHO5KApQ3o2MNnSIy3lfqi73oL/9NAmdvFjWTfrAL3BgYaFEeWllXnHClTPhmPKJAdcY/
RlzXSjV1xu/n0ejl+aOB9q4+9VNLliARLhXQxywV9gYwPs6iCSp2wDrGUjXOXWMeSC3JJYl/H1M/
4OPCZBo/80byqtMXo65ey1R5rhTjOnXQfnR5M9bFPr969LVy9K8MzkfPTLEMioaMk9IWu2p6ic2g
Sr5GrPXr5RYNIpelCXwA5gThPVfUR1zhnDRN65rFcik7LcWdy+5swHLIHrzvL2/U523TXRFAXQfY
HOcOgExRYjIzoifqUp+Y+6R6MfQvU3TPyg8/es8lcdFIl1cpplxcegKXSpAyumvUcmdTJtkh4Zpt
FFrNfXO7DZqaVDRP2Qndno3fATAYc0Ag5qxiAIld3h6BwcFo4fCBcaeiTs8ZdFcBmaO0dXrK4+p6
Gqddw2T92CJtEFShxrCiZL6710AQnDZKhu1R5s6n9FdDy5/TkkoiD5EiWymci5nijnaaM9CT4RRT
SAoQXlu9LQN/ETgahP9vunDLNetFoyyOSk9zkztBl5ovfRddJ1ql7NE0JovYJNL4AWU9cRoKmh6K
For8HhBAvoZrulvyXW7KAirhJgHdD4CcBqARTO6YqpQ0Zdli+fR17LBcDks1XI/UkrRsCNqXdUzB
4hUFR41AkSep0M0sxS8v5au72GApoYcBrHypO3s0TT2VDfeW2d1HYxXMrJPIFlnIVjS3d4mB+muB
ce8TxowKdKS5+S5GC/rV5QMl2jPUAcDVB1tHQMItpD2VZmcPGWIep7bhUevBW5yyusETYzzEdDYe
PiEPaQQTU7d4i/FF2Kw302iKEcql06th+ZiA83rHU8nxshiRfWAe8V8xXNxj2HOBXhuoRfO/nPR7
lkYeVbtP+L2tEG7tymkB/nWP25UZP4xfJiqeHdlf1mPdZO7yA67gmx7cXVGgoEq1Fpdfu7Ln5fNT
nU6hytghyWvPjpEkMYYGvXed5OYQ3VGYMgfsGTFW0PT17xuXPhM9rlxQ952yboRBkJ9z1L6kpvN1
XkzPYb3ErYu3600c5w2BUZSBvgQBERiDT5YV73vD/avvnD8ur6boSG214o7UPDiT6TSwiiY6KdN3
rfhy+feFq7ZeG0B7XaFauNBemwq7b1IED6b+Jc09J2Jend8lUzB9ENri9+sL8OpvojgDdxuDmVar
0NOStagQMR/BhldbMqYM4cYA4RRJsbVDg4dO1Dog/cSpRU8tw/P7z9JNA/TJXl41oQta611giFxD
It7WEnRVLS2iFMNpw3hK/phj87Cow+0Q17vLooQbhBoA3idAtsBT+dysczXFnGNulK9z/hc17of8
hClyGh307mOwj3/vz0YSZwpT1DQduJkR4oPPZmyyOxUjoo2q+59RCGjyK3orBpI5MWM9M5Uq2B8F
VMWKeUqmAkRAoTIFXStjEhbaAirG/8jiTA5ckFkC4B6GrrjuUY31RzT+hcUcSZLNAnPAxASYJxCC
I4/BvynYGIEMxTTL19hQ/R5ACZXhae7jZx5hZ3I4762lVZ1E69KlnaIFbdZ4alYEXTbuNVKVkn0S
eJ71IQ4SVBdGYfPXnjY4IHBFK9DvzpUyOZFSlYQLAtPGOwkFamQekaXjexYRJS3AJMbuRNqdnS/f
yj6Jg2rSn5s8r/dmbcuqx6tP5q4mHYjrgOeETPCRcKaXGj3ympZJUeSY7lPXPi6DcdDs5XYcmB/R
BEir1Yezq/CsG5GcBY6lW6ttgS0zdPZlStNjXyb3vbrIIPKFa7mRw5lGWlSYQCAIZI0p9wz2bBe3
XZt5QJTyclllXHCqsIJYqDXKdIGed+6SXEzHxX0NWSWi9OlkGbHHesm6iY4U4F8RcaFDF4Xk9Rs2
t/nQO53TtVi3ROszDLEOnmr391pX32lz5V32SAJ9VrQdJCJXINJ3mBPdYrcNiAcQmdPhANi0W1sH
ZlXbAQDgvwniYoacIsarrRn2B1TfhKpeaeQPaf3xBlkdJu5ishCVVmS2uLXLSAPwgg5iSDYEpqkf
4kIGoC5wDmci1u3bbM9oV0YXVRqceD5duaUOYJjvH1+rrRLcFQsDhG9rJ3oqOhYwgqdLTnYFCu2X
xQgVQYEdOXtcE+9GcW2NVS2Qo7AlDc5NZweKLYMXlIngXIBbDo1ZtISerPzatEJNlbyHBN3z2O+N
Dvx5BAO7Uw4QUGV+8uTuk73iG09x6dH74VAcSonbFvQWnctbFd5sPlInQ08BcXSqgTWpINpmthtS
8mDSm0yfg47QIJ/0sEuP5sdg8n7HKGeqcqY9qlplDENHT66x3AGO9EitX5cNQuQMABNM0G6mAu7t
9/N6o1ym2Ka51Hr5mlulZ1kKeB5HD6g9wWUxAn+NYtCbGO4qih2nH7IUe4YGx1O9lqU6NfWGsT/W
hb6TY1MLjXAjjzPCWaNxnIwLjLDT9zNBU2X2MXKl/++NATh+3OkgtgFR4blZzJYa09wacZQYWoYX
HehrspZy0eZsRXAOFGxeJbjpsGqxMYTomfDYVFylhYyQQiQGbYZ4PyARhW4I7kB1TmuNRtdDTJad
YpQJ7SR9dvRxf9kGhGIIQOvWSBiAR9zbTmkVlmoUYubitkfP13Rnyfy0RAT/eqijqEoHp4ImffTF
UpvbLsvu80E2wiWyZoTyFqpqK8o63weKscM6ykd4UVj0Eyv7W6egQTk3k5eBKIFV2eHjK7eiUdng
Alp7krnTo6Z9EdEaKzcu+sHRiqBPyzsiY6MSxCD2mkRbwdyRvOX3x+qMrNP7SLnJ0HsVI4mmYMYX
4DKy2o1okzZy+E0ylIUOkQlt0lG70+yfljt9NXoZQJTIA2ylcGsWuYkZz5Wj3HTAcfBGUo5erf24
vC9CO3hbMR4mcx6VJasmaFIWS+pleNszQkJqoqGgZnvGPvHWx7sB9oZ8EzAODC4MgSS89lU8vHoN
FNPsW1annptI7jvh9myEcH4Ny5ZEi5vguouTxB8LZvp4J0wBidxP2TWCUBdtjHh7vasVJMC5aHvc
rObwiEwt1cH0EP26vEdCO3iTwV9wdUVj0qzRLoLRL7re/xwy7ctlEcIVw7NnDeDxJuFvgka1mqQr
4HXcJaEYIf9LZeCXHmxZKkEmh7sOdCXDk06tUSxS4ntnafYR0w/mMj9dVkdo1Su2NppxkFrnM+pJ
W04UlF3la93uDefZWo5oxPL67ClVZeMPMlHclaCDo3as9YKeuqXzk9Erums6WzsKjO1cxncmXr1/
1eJrH3GiNWoHiiW87NGjEFOagp0dw3RWoskGzyRq8bkEgFhNHRkZyiwuGssKpbhr4Vo9ENSNvtU4
1p05Ll//06bxKC5AmQVjF0sRFHfmVV3XoZI5x2xuj03k/qmWn+j3QJ/R22JyIUOrjAXaS+Akpkx7
KaixRzLPzzP1cFkr4eHdiFn/volO9awYQUClKjfuZO1Sq7jvexlvskAEyOLW1iKcXfBFcfeE6kYt
GqfQmssKF5NEZvEtr2XRr0wGF40WaorTOkGNrnX3dGq+lVEl6YwRXN5nanAbwmoFTUtAaLmZlHDU
HJ/M92pzYJYMtk2sCjBMdPg6xHHcic0yAAug4gfGrig7RONyt0S1JE4UqwLmZ/CUgVzGWE/XZtOr
qUNZMR7KV9u5Urr7apr8NHuwo09ECFiyNzmcO1X0MtXScVFuxulhaZenmQx/XjbfdTG4BNyZBG6x
cp0qS+9qyk2ZNF5UF5WnlNozKr6BUg9P00DDJda/KQb9GGnB77fJVjCPOKOj+zdNnVm5yccq1OLp
a1rOkT+mqbojzvClI+QTnhxpU0Ar4wIkIC9Yve9m02wNflxLiHJTzM2uqshVDlrAKWO+Gg23o9ZL
bETgYc/ErTa0EZcmgNmru0m5wXjRPqX7yX7qMZxn6T+lkCBCc1zLy0DwwUwyn/5zrKmJKr1TbpRY
xYv1GdBIXp/vG12CqSe4n34nnkH9gHV8h7nYa/qgsA7m2PbDo6GYPt6W3wAp71+2SaE62CaMSa2s
NrxpmHWeOolh4gAjxO9161ozJj+Jy31Rd5JNWg/QO/PfiOJcq53ZkbEo0Ejrsh0qokA6gUV4eT/7
4FBdtMfLmgld00Yc52WdwVSoWfdwge3s5+BFA++tRCOh2SFOXXExAT3A9x5VGXDhug4i1OJecY7m
mHh9BOp4AtIjK/iEOhtZq7obEy9csjRmayk3yVDsTKe+0mwZcKTQ5NAZCjoYWAK+/VxENpbakkRq
+eoUt0Z6SDIQriUfRxZYW13fhHDuHEDXU+tOuDHARXVLKVoYNPtweamEhrYRwXnyqK3zeZ7g7vo0
t311UPeOPV6PMdgYR9d3cu0lByPDZZnr2rwz7o1MzreDghHzZus5ciuYc4OH0g0aVbwulTzHxCb3
7/Lx484dAYJtM414lWfTL4DrrEwJ1045fm8QURplLrE6UT/Ndrt48g/UeVnSUcRDXVKgHXH2nNza
ox/kGIGr0a9jgmmp71qUDR7F++DymgpPMBpvLXRU4DnID/8MDZkooQOuLbdSvAkoU7uYmrKWq/MV
/RtzG0U+NNQi6WXyuPKdUfTuWLmgKJqvVCPslb/wX0Ea7xXr+bI+XOr4vSjuDM80yorGAmm5GhuP
WqF6LoKyJElLrx1DTG7taWoHmN24SiLna5FIU9ciVVd81pXSbq0rrX/f+BAgf9u1FSmgWYmZ1Vo+
PsVUX0HrWIzHplDVpfRG1lLra+v0kZZ7JG4xAuN14xjTfQ3owxIpjYTEM5DWQSf3VEz5osQY/dHt
dqVCU6LqlLFYsZgXR06+yPoWRd+/cmOh8QCUCqjOnn+/XSu5PlSOGlY1mlo0zHfvEVfsazwG6DfJ
Xq0R8tuB/v9ebWWtB36zVpPeNGNFwfS2PHZBdOgPLLC/jN/I3RhY++qwfCyZ804efxHThTqD28RF
uADqeLbZDqhgu9k1Jf7j/Ez9XwzgMFGsh3JAy+FMQGO2tYyzkYd41njjzK46w5aIOL9G/haBTAEK
CAbyUjwXiTYpgLIgixamxTWmyAERAnqsy7sj1AIGbP6GSnjXTTgZxATpm66Cjvp7lUcPvem+XJZw
7s//VgKs3piIB0uyo3P+XKuLRS+rQQu14SWdAB6KHOgPLZOkikQGbWHizNYwqQP/w0mJq7hLqVpp
YTRE+9oBZ2Gh32Q4S20eXSu5IdmZ84vx/0pZIOLTXSSNV46dc5vW3GUa4qXVgPzvHKu5CEo1PjpG
tysXwnYkyf0xQs7g8krKhHIWR8xSYa7BtJAWpQ8QQncu/bILDPdUN7uuk53bNazjzy0e77/jc0wP
8xtnAh8uHvVEC40DSj23tZ/77bSf/DlYodG1+HBZO5ElbsQZ3ENbm9subXOcJwv07yQp900mG7gV
LiBmdzCdZiNI5+eqoty0e0TpeThk8w0O3LO6WIE2oHsRvSs/W73aoTp6dVktkWFiGNb+DegNDDwu
eCYJMiSVg01Ly1vdOUTGo2eu+AaDrHNDdM5WcjvMjIEBFc3t5yaZUOZUCp74IQgBArAo7Jxx+klz
gGijr+KyTlyl+P/mj9coAgpcVeCQ4ZrJaKwpmBGpETOp2k0MkCl03jTd6DeASrLnzLdidddooJ7O
NWTvZz9zZQTKImvBOwFz6+tOYob6XNulBHSwo+AAuv21qrwaQAa4rKNw39Ck4eJtunouzhyHHL09
I5thjuAD97WUvNpKeY9e1Ouhcf3WHb9elsfFh3+vKXCigblmr12U3KOuJvZo5kmONe3MoC6rvV1+
VdIyqICeSJvR003rRmHHvIqOEsnrL/MH3d5I5ky00O146uoyx7vuvjF+pq6xSytA3S7s2h3KU5HY
npXaX5AW2FWZDLFTaLYb4dw6dyAFyvVYgyclD45G/SZ5LOovcl4TocFs5Kx/30QhxsIQaaEpO6Ru
vq8nnMBSiuK7LtS7hcRVCvwDzGc4NreFaoJeFsuYtBCt3VZY7NkekHIAGCd74oGvJbi8b8KVMyEF
8byxVq/ONWK6lutaY2ZhojYe0qBoirZ8W80905adNomodyHVjH4jmmtJOFbWLXvRixlVst5PslJi
i6KIB4HOPzqZ3AoOM517q4ZOFNNB4KzfV6TdqZoMm1h0EWBCHXkncCqvw9HnSwdIh2TqWxc0X8Dr
qtMfxTh7jftSkSeNhQuY/y7vlEAcXkWYMFjhjdYUx7m41F6UOW3BGI1sMqaFj8Bz9AzthelPafS9
1/64LE2whmuOEhVtTBrgFcadKLgyhcazgluuTNwH10oAgtY1o6/0owx5XiiKAAEGyCLIqPAoMHHh
Vkyb05UASd13wJ5JlOyAqUvJ+gnMD/GHjuknDAwCSJG7bvKom8EwSZIQ6HUJoMvNoOwqgFGlhq+W
i0SYUKeNMG6zKMoZyHqoqzD9ZERAgHGTXU0qiaWLdQLCJqjDQClvr5+x8UcJBcjV0oD9jQ120Ffq
3ihPOhik4urxsjnIBK1/3wjKIyMaUwP6GLUTgE6ejE9dbj4ayfLlvwniwtNqjNWmY9glPYqOefZY
NY+A+AezL/ixJZezi2/mHC0M4m3x1gO30Slxm8EYOsSKDp28ZNI8qzf9PPqCWAFNZF8BHuA5i4zP
zpAIXT9qI7RXAQ4aj84S0jHeq4kD1rLuvxkFb+jUAJxnXWGvcu2pZsBHNNHNszOT75d3SmTiKKuD
dRDZC2C0cCZRLQOSUR1SXl1mfLEc9kuNQfE8ycDMBSEUpqv+FcPjjTA7V3rVmbWw1vqjkXlodvAs
+uymmMuXwfWIXCzmqgAf9rtLmg/XYnUwsmpBkiGFrNx9NPvrsX7tMGRM8yRItQ/VFH4Haxh1wfMP
7Z5oh+ZLaSWLo5TNiFqoor46abpbZvI8xrJyk+jsbsVwdl4YS9OVeNCECaHIF+1j9kzpgUXPl+1B
FHtu1eHv9wazbw3e1dipNj9OpL+mk/MSa86fSdH9QcnwkE25n9QmKM2YZOZBaItvK2lyfnCs0lI1
EMuEdgk8AGOw3MCx5lcAcH2Me+vvPQMZC8ZCgeOBDu3z85syq66qTkV0RurrGjWnwiSSu4PDYftH
BgatMJ8EtCDCbRgG/Aa3Tqs8NEuym1zXJ9b1oH93QGnnLuVD6qhfivR5sAp/GgYvSTJPVx7jYpLM
sIlcFSbfVRWj1oCW4h+dRkFLZaigKtGfBvWb+hlXv/19LsQgRlEBx7FB0K47Hpk816RIenxRe9lL
U3gANopwdwr6fohTmlYe1gAmR0kovY666dTNznVaydrdRS7EwYDKipAFDEre+cbl3FaZw8iabdPY
rcqSg2nva41hQsb16v7X5UMnMnzMJOCBiWQEngxcUMMKs1PtAXfY0rNdwtwgosoVeqgkmSqRKWzF
cOEMgu0IBWuYwlz9oJntAT5CchkLFQGS62/gH7zEOQmlm+dLZ+t5qDX5r6izvzVL+XMEDv8n1msj
hpwfX4AL6W5JIhxfgyCRbviRFmhMxhsqMjgXfbTI/iC9gNU5l2LVRo/aFLKVVrRrtb1aO16TXLsY
abysjSiC2crhggkWd5Nb9gUMWyWA928e+8L8Qqn+0KbtT+Cr7UFFtJ/q/q/LYiXq8VeyPc9RPFoQ
WxLrJs+fkzw6kqIMazvdXZYksoqNgnw6oyyZNkV424c60+Hm5sVqH21jbFtvGS3y9bIwQT3IBJoE
rigLeR8XDuN829B6WybLbGth29qgs6FBZ/xANuyxALpI/y2bMJRhW+ZXNAJgUlSR7OV7VVfh6PAG
dKkO+mhuL5UuMZRBU7Swie5mpnvU+MsyFomQ9zu3UpeBaRb6wSzf3Syz0SZVZhfhFKfXagLKo8L8
kdhqgPD+w8HNuShOn8luOltxTRRQyjZgrtl6qUL3xlI9XN410bptVOIfqlGbRsZEnQIvrfneSidv
0uqvKMlKLmWxGLhZ8EShFZ8vS6LbTo3t1a/nakg14g3pDnVYyfa8vzywZqANxysYyR886M4NcKSd
nlugDw8BIOtRWntTWftKZvlpMu7y+sRme/+J1dtIXB3/5jnigrBsAoUGCQ331ojv8+SmcJ8vixDk
eVet0BSN8o2LbmJOK9DK1WZnpSTM+sOQ3LF22gE7JizzPy3rR4T2/1aPgzy6rXXdcwoZxOd7H7lK
x6ZhMhpJZnc9ElsNlUInue2g5VJp/AIP/t54Uoc+sMBkirdsV4N8tpINWoo38h+hgEY7F6o4meZW
+lCHDbr0k5KigHTbqeSaRa1fzkB2r18uL7LIPBGSriNCFpBd+Np8P1Ws7+cJzPZjugO03XWmGoGS
yBj8RGLw3AbSKBr/Vm91rhcriVJUdkHC3vJmF4Q8pe9qn1BlK4NzHLU+zJkG3qKwWKyw68grU9tb
Q60+4Z82YvjODUubepWUcRkmDdkpXXzbJ5GPga4Pv0zQh/m2YnzDRomcAjiOK/iN+KVedsBc8dgo
CWpEXh31KLTaYsoIwGHciqXjqEVqXkPGcuw6X5m/V92edJIFE0pZm5EMDJYju8pJYUU+j2D4We+O
17w61Ermz3Ggxk8ft2SgCWMMCSEt4As5E7OXNC5qcyHhNN9q7aOhPycyUBCxJmipQtoCfOsa5xLm
XrWWzoAmrPi22KGugH2r85mM4+t90IyDiN6tFXl6bejjnh15HE2qhZGjsFyp6/pmP1NydXmxRJps
RXCLldVGFjEbIoC/aOSZFy2OP8UhwUDIZUHi2AiAXnhrIKRFf935yQctvZrpmPkP2VgciQ2m0zI5
9kAAjq3ofjLMsKMPi32LCpMig55e1+k8T4fICNV4gBqA/uad00n6MbK7BFW6vnzWzbuiaHyjDdzh
QW8kc96iHXsLAIHuf64kqAVcKwPmXKgv8Z92pI6elreyzkHRnqG8Q4C5r4Ny0uasL6pnI2J474Rj
zuhD4kZ9QJW8D5iSOF5VubV/eetk8jgbSWynRfYWr18jK3/29GFQrMRz2z0bjv9JkMOtHhpl+okN
eMIp9AvrfLUDr3R/o44/LosRm+LbAvKXEPJZRTW5ahGOQ8WAkVUtdz3aJHdzBtzEHghnANgZqmui
JzTodSPZoWCn+6XLdEnoySGGrokaWObmSziXaFZ9mTU2HgzOArqJqxRFagA9Hxt78dQkBkvd9y59
sRQwHbjVIZr7Qz71ktUQ3cibT+CvsckeMOGYmnmodjqg6eyD4fT3BukkqoqNyLRXxEXg1vOYeyPN
sgiNRHlIzOsyPbha7M/ZQyNrF5GJ4bwMrbJKyUsb2jj5XovulvpRHZL9ZD5KbIiIfArmgv/RhzuE
+pDFJcC/SajX2LPpmOkoT6PjunmNu+xYDd+V9nb8WQ/R1TzKSgCCROlqNm/CObMpp6RPWIITOZoT
+ZkAZcWz3M708pox9HTkt42epEfKQFrRFvoSJkki6y1eD/07n/r2Cda6PpuomE5kBiwRPF05kmDO
HvOE7mqV+a1pecT5kWQfm0D456j8qzM/jJkD2rCj6qqz1e1nfa/11EOmZ7GAulRJYq51/S4ox88E
6FmN5nwHT+kJIMtlru1Iu4JrrvMHs554tHN85Iolbzfh3fG2ovb6982KTkSZ+grUMKFuDs9oRjiA
WGV32Wolm8ZX+0hdoKqIUD/Mqtw0d7TS4zmghM2Fb1hF8tQNTgJ+FdvKcm8pM1fWsCpeVySD0bBo
6ojOzlXUKjRV5Q2MRgW23QRLqeiNpoNtwkyvcrbT7cl3WCNRWuzg3oRyLkHtypyaFTJ2sKDZc9Ox
9/CKq3cTENz2l9dXFGggxEAr0Mp4/Y5WytGiBl3AtAwjc2z8idIfSaegIqgQr4/n3uuorOAkdAW/
UWUwmWOg8MT5ocxEXaToW0woVKlXuAfTOY3pUVO+2Up8FY/L0R6OCfvEnbEVyl3UCO2HOimyMlSL
X0P9Qs0f4/jz8lKKTHUrggs6wCI49FVNm5CWceAC/EN3/EFHgNpbuKkeLelzTnT8tgI5n9oVcZ4a
WlqGZlPeKMtwGrLpeFknYSLDRf4CtCTr5BufagKCQBZrPZ4m6XN3Y+xo6NwA1wTb5a+UhWj4vyxP
qBJGPzDWpAOing8Upy53k7JM63C24mWnl4w95ZrWSKo8YhPciOFWzq5r9B7rrAlVbbhi0V1Hb9Lo
L9uIgrxxg5rem/23qJaN9wlueox1orEEwCNId/0O8jbuEjxDi6FOOZ7f9EupHhPgjdTL5BXLx/CU
fl88Z4K4m05v6Vy1GQShpnYPpnq9SP9QkVb78F5BCoDw8TS213/OXWPVRQm6thCT9rO+a6i2R5eo
xBwE3glPIGBEOw6acuCkzkWkGB8eLby+wjwNMwzPRPTnUFwr5rfWkDyDhHuzkcQtWVnT/5H2pT1y
6s7XnwgJjNneAr1Oz5ZZkskblJUdzA7+9P9Dfve5Q7tR+5lcRYqUTJTCdrlcLp86Z9CzBpZ6AD9D
4lfxS5Z9rzTt46H9bETCpJXQelDTyCAoET9DOMwtlSNN3q4vzEogOrMhnFktaRQaVbCh9Ddopets
KBRAF1b5qaWfDSOSnCArh9WZNeGwQnpggtR0nrkhOrWA+wDD6tV8kkzcSmQ4MyOcGg2FbLCTmCCz
ILtOeyrYy/VJWx8GhTAGCC0A8BAWRkd2oZUthtGUD7r9RoHbzr5cN7EWTDGGdxvCwkR5RAZFgXYj
ve024V7b515wyk+Tn/vFToZyXJ+wd2PCulB9iLuQV+URWahbW85Gs0tJ0rnuaDZqvUBi4c1PmDMA
necmHpRiYu25p16r3ETWczTdx7qvW7UkFqzv0HdjQszW8EoQBoZZHs0weYvUz1oS3JcB3/VUltZK
LIlPEjGZwIEIIuXjqP8Mp+dCe8mQCRHAtK/7w6rLOWBDnMHg6PgX3AFoC+hkhLCDjgtVe0p1v5Px
xq+ZgMshlZw5Hi+Y6ArolnfjhAzdoJ+c6VNd3pXdw/VRrPkZlHEB0MfDL7inhMjJq6HJyrk0EaGg
k0CePOpzyUT9IfgQbjeovKPdCqIr8Cpxc4J0eIqAx4uOLcfdTbENNG9kaAbQCav9KnGmA/RzNK/L
VGQlXWW5hdaXG7w7hm6qMd21WtXYhUr6awzL7IYPPb0vsB3wz6QUlyszfvapwqImdT81XZKlR5Kn
vNqYU9Eyn9Zq0d6CwgaQj+uzP3v9+cxAWQe3ZTR2arM8iHBC9n2nsTY06iOt2bSfYj10oUIR7gB6
B5SaJdynU3iTtGO5pV33MTbrOdFAhwZ0cGYySvSHi8RJDYDGQxRw/Zg1ip8l+V3S6W4lLflezinM
GHhuNGdcDnqVztOAsRwc3rdDjXcLZ1vm5SFMqEsSU+Jml9nGuRkhgc9n3vsR8fnI9R82CiMKhGkY
pH2GvVJ+vb5sq6bQcQIdnPk3sQ1yamw9JVNEjzodPOhYu1Vl74oqRl9r7PaUS/bo6gQuzAkjG6NI
s7JorI9Tj5bK1E9D5hX60/UxXYZNTB+SdgjcYqXQeHe+Sgzcu4adGPqRFW9gJWXU8mj9yPnHxIL/
cbqFHWEwsZpqDuS4dFzJW38m7TNHsk/teHN9OJdx7Xw4wnmj9obaKbmG87N5ronxkGjl83ULl8fn
mQWxwGiZNYSCe6IfmxwPsukzQ2k36V56vqn6yJ3aX9fNXTrB/CKDWIl3sz8NhefrE9OBaAMxIyhH
M4/HDXwNHCCKDMp3OSoo2KF5HwVTLBLVhXdgQ6mNqRsLSCw0Ryt7VqodKz877IfCTuC/+/CWNR0A
pyDnC4qKuRPzfEx1lEx6bdLi6OifNPYGHnU3DT9R68eY/Pjo7J1bErw7jjPO1MrB83ZPdnlvuzmp
96iTSOL5pdfNZtBa4cxxAZiY8wEFqKKxKEPuHvfMT2K+NwsZTn9lgRxAfbA6c/S5oPWIjBy37DIq
j3b52msPkf7SmKc4wIH1Fc2gHx4Pzie0ICDHmRnixOa63m71pmKFDs4XY1c7/FZr1O31lVmLO0sT
QjzQmrHggYVX7dhut2Bf8XnGXyua3o/UlNysVk29n7Ziq6WellYE9vT6OCpd35bAypvT8JqSPG91
D5PXlb+jIo6qD79EIFAAJgjSbKBwLwQ3cB4oEyDc5THimm8aYCUjbepNqnWAesrv67N5GSVgCzIb
YGFGhzsqMecOqJJRwfU0pMcBaVRr526vGg9t1EhOpPMD8B8+oHdiBRE43Qa2UjUGODioqbxSAsXl
aqrcEI9WjRp8bqmifsgRLw0KiVKeqEGn9KB+UaYA1H7kPi97iQkBxHxpg5zPXdlZYxy0YIvQjCQH
dh51QI76tDsVyucmibTdCHFXT1MMzWUgHt10Gt4cGjz23gxqp/p9x9WdkdBU8l3nMeXys3Ths3Re
Dl2DuVYyY8baxdlBoQV4bz7iOZdmhFicTHGdhwF4OkwSGX7CqseaA2OijYmxuW7pfBteWhKCpKE2
OkqD4FrqQAvi5ZQ1blwDnTZSHUmvY0h2/XnAvDQnbAk7GAcN2jDKKe6pzwy+oaH9WAz2DSjYt2o6
bBsu44ATSgWXNoXjRgcMGOdrBeqguo2PcaXingOq/qPGourNnNDzVOHw8EI+dEfdLn4BaIvWuGZy
dgqIjSUrK5tvIcI2aqHkLAGzzGA3Hk3qQ5y1vh2UT06j/L6+tKu+ati4SqBn7VKkSevJMJlKDprk
pLlJeObpeetfN7E6moUJwU9DrGRf8ZkyKSUvKbeP0N29N9i33iol8KHVweAUR7c3RJAvZBunXOVV
ChKtkx2rGUqKybjhlSa7Aq5Z+cMTiKNcdy7IPsOg5X1sJcrJUoBvqJgS78I02F2fNJkRwQWU0oJy
1gA2NS3Ermte4z79/t8sCPl2oLUsH5MCNGDtmDxyEw1wVshlSm1riz+T8uN9AesCeZrzWBhoStVN
dhCc4gosWcFuQKuJaWzyYv83o3m3M3/HotZfsq7A02GI8y1p3/q6/RE4H0sV/xcilkMRQgSLw8Ry
JnBMkTRytk4fOFCCsNH0/t9GIqx82WusT7pUORnUOWYBPUbRr+sWZGsirPwY9w01Q5ASgvv9UNP9
lKhQUPRY86Ea/8WEiTlHP1j9OM2kl6Ux5r6S23tr5BuFZcYurmLJ3p8d6b0wc2lMyDesoNF5ZGJX
YnAbg+lAkWg/ud59+U9zJzYsDZCmMqs4RzCz86cJANgJFHBe1pEXYjIZlF42JiGRyCBzaTOdB6dJ
hxBS95Qw8za0Jd6wbgRofRQTULYUyX7b2OhYwyGf15Q/HHaoeebW2ev1WVvLPoGC/NeG4HEtAXVU
kMGnk7BvDmWo7LQ0/aYnVu1lpXHD0Et33eB6+PzXoIgH14u+q/IEnGlaqzv+mGftfRQRGcxu/uxL
n3u3Ivhcq5MeTxgIbrqS+lRRjkWne0Rvt4N+axP+GNfmU9zL7pOSBROJfpupMsKeOvAKK3Y2EQRW
XND72vemCTLC69O4agpFZpQcdVRZbWGANWhiGhbjjFBNAAc5JOB2wID9sikJJAu2GpNAUIUOM9z3
gP09j9+9kwN1YcILJyBlbfUwkcEj7TEZJU8oq46xsCN4YmThFXUqyuBUNT8gGrPjzri9PmfrIwE5
u0kAzUUB/XwkRU6dKdUpTryhfOVxfOCjdmDW9L2aFImp9cG8mxJOJGLURaWA3hmsh2CWYdY3S0Yq
vTqYufUParh4ELaF6RqoVmTgywpAQUk7dzSqG6XI7iKzu08TmajYvMQXu+ndlggzNBAJBqOCrYoG
d33Sbw1mPra2eULt680Y920gO6BW3XthUXBvswyGMIY62ikLy60z/Va76q4mfyFXjMR6Tn5mIPiF
6leTTRk1GpxMtpntMutTH/efWdPsr7vdqi8srAhul+LFxTQJxmIY02NiZB6J1U/XTaxP1/tARHeL
iEIg4hScRrMYNlPSPOZtMvmpbh3+myEhGAA7BQB2yoJTDSB45qDQlN8puoybYfVQWsyY4NvZWEx9
28RYF728mcIvSY5eA8aVm9KEMlIP2pjro1rzbzzXQVAVLDho5pqnd5Gi8rAOIARIkls7aW7nu0mp
RT9L09zaDvXKIX4OUSP+byYFp6CFijJqbRknB4S4LS29vLV/Rpy7ffgrDFUIaBuSQa5NKspZOsjB
575ycZAJczJ96BR6YuqJ9Oou1QfPib06pD7Hm9j14Qm4ov8lfXjlQKAl+KWLZAqGA/8L2YDwVJPW
pVRjLgPJBsB7Ef4E8p+afY/i8HMWd96Ec1lifo4PYsRamp/35HJFY9OJ0RobnNgUN8cx1W8Ga7iP
rMbeVJaSuymqzq46jLeRk9WePqR3TcdlzWerpYvlVwh+pdLWIGDGD04DQfmQTHrvtizxFA10aqmF
L7DUYq9Q8M8MdXJXWGgRL+IvKu3CzfX5+ANOu5gPVDEB4EZfMm7g5/MRT9YYVXwKT9lEHpjaaK5R
9V5WgWEg+dbX6ucuaZ/rnG5Lo3ip2/AGKLh9D5WwwSx/Q0HrIeteePM9hAAVuqW2mhZvad74YJTy
RjM42gzog2HYREOGLsL7SBm3aapsy8E6DHG6q2PmwzW/XB+U0Arwj4+BngjKADYaN0R51ZZHQzyF
Zn2iUetPOuhbKrYNlTuNvGhj+qhGttsPkHZA9g8enuvG1yIuFIaQZqEQPZeIzyfU1rKc8QhLS4N2
m2vpIU1BfVr8RZa3tCKEWzXLp64MswBoosYtVNRPabZVJhlHyPpuNS11VkgBElWsBXBwxmc6aZNb
JYt3GVW82iGuRcZNQjYo6fgFiGvckXY3RW1Lhii1LURCZvO07DrbOCnaT119yiDFatt+EP1I03Rf
ov86ybzGZv719VuLhqDwoLYFpjVw5QkboqEl4OGpY5xSDdDw0Y9b282a32Px21BkGl5/EsuL3bcw
JkSjgBngu05N4wQWLFfrAelnroUrAZDIoLu6z4JjGGl+CcR/Ob201rd4AIQbD599M+zTHOc4q3CJ
Cd0Mr4ZWsXcoc1Pb3DhZutXHzjPs8XM55LvrM7RawwdnLDwcOgwQYhJOYZbGXd3OPP7MoTGf9r3u
sCJ0R7tTxpekjnsNrd1Trqh7mqpT+t0ERFbLtvGUmfld5zhd7uc9U0LVs1HPgppzxiKePSWgMW9k
ONb5Wy5n+N9vFQsawCjF4OaDE0G1xg9DF4UTf7Ca+8L2zfaBFP0mJ1Iszuoh8z5BIuIkN3tqjkNo
nigd/Gb8lms3lWp70FLDPT12q/ItnV6j4dEJZFpqf27J4nhR9VYt4JkcEH8Ia8Pz0gQ9jW6c2q7w
urZ1TRyp7aDdFfYL0rIoMjdJA0CAnrUbophuFqV+ARgvrR6bEN4zBIdR2zegvLRs50bKDjXv2Suf
92fPL45fO1FZzTp8Hjci10oKrywSH50eoKmR7OO11G0xESKSOA3bzlIyZDWpUt8YBN3cNR6Zui+s
f1FTTy9krL2rZ/rSoBA4MpB+GBNaMU4dKHvt5nsXca9IH7Wq9/sh27f42yxp9yQb3G5M3Nj+2PP7
/049FBgNkFTh9AFE8/zkqYYup/UAYYChTY4VPxrtdJMGb9c3//q0vhsRRskoFO0CPtATbak/kK/2
OG2gi+IbvHNpXXiVdCH/0Ctf+sy7SSFIMq1LC6hD0FNVW2CBHXdp+4p0yK2MOxA8eGZUPoRR4lpg
G1e070nGfXzELp0sv46eaijx1lnp6ZHl9Xm6vz4bq+6M/AIS65o1K7mfT3nURTEeu+zqpHZk2qSl
mXh0csq3Ph/ig1Hbsle91TMRksYozM+Sf4Z4OhmkmAZbIf2ppUBdFb0X95/69iYvXwiy1LaEFoTy
vQh+Xh/m2pm4tCqsQECHYNDYVJ+awKndOA/jgz5QehiVGqiceDJ2TqXVkrLPqqcZ6JMGAzbKGGIh
i2qKHQymRU/aUPqQM9CjN2aCCdL4oof3XS7VUJgHceFmJlAlELsEKYUmJG54IYWqxtAHuAN1rg3Q
ZMlitw04rifdtu2G44DaU1TWfmEY2876VIz1XV3au7wwJZeUtRQSLFF4fkHrzwxNPfeqmLdBnbcU
060MSEGeh9h2i/Hx+poKgNF/wsW7FbF2QwqVVGk3OCe9BGJQpy4nySa00m0Y/wrbwGsBHmw0ZUto
fms22RtQlLtxhPRaeGID1d2ZTS3vW18zetmnzfini6VYfNp8vi5OiVSJoW+T41JiROlNZAdu7PQu
CZJN64TeiDdddOHszHafosvs+qxcTL2j4aJvmkj+wAsCLNi55ZEVPQt4hxga3TrFnpV3Gf38cRPg
CCcgxcONG/ftcxNtzro+Ah7465Dvifa5LjeqDMZ2sXUwCuiY4PYBBnmKPXRuYhhsrS2KAZXZfjhp
ZXAAN5wfqv2WMPOzhi75wdT2fzEqZMvA2OJNGryC5yZB8hKEsc3Kr062rZE9IIkIzOfrNlaH9W5D
ZDUbOYfkegElTagwuH0OLMzwWJFfg++MB508XTc2f/CZD85zCDQ1GptRF0GN+3xABlGyYCIjZDuz
X3lMQC65t8mPjO7tpAfJyQ5cV5ILz6XvUcCUARFHXg3Iq5g1hkZmKIFuFLA4eE07bDLcWoew+1hn
FzY+6IqWdoSR0a4KtRJ0LV/H+tCVJ81pXDV6naIXLX+Iop/G6JtMMpmSoYl6FqYZpU5K9ODUT3jl
q2LLVQI8TozOr+uLdnFQnQ/NFBwfQglcy/C8c+JqlHu28hlc4zW4fGswMPMToZPkufTyPIZBgMAg
EmQ5FJxuwslYT1UI6qwmONmF812fcr82QOxL41dweT0Rc3oMuuRThdx7JCgnXR+seGChqQzvFWgZ
n29hIC3Rzz3UHhutc/S4PRIL0ZG3N074MWIfkI3/UaEBK7LlgOoRrnluIrKd3rZytT06ww3Pbtvy
YUolwV5MoUQTwpLFNED7h4J3oyw5VZ2vJxXodm7w1v3B3fXHDmC9BHygAHaKx3tUTQ4fQtId8RZ3
H5h3PcvvaSTZW5dLAjlu1LaA6gWRmn4hqGeSxkn0uDtqdnSAVCLz+laVPTFflLeg94C6C3TnMBQD
AERhyvI4VtsetLpHLWroIZ1A/I2i5s5olWOssn3E495V8tRvbLrpQkizEqXcfNT3zj7BEWJIYPKg
BS6oPXZpFO5RVW79nhEi8Q0xbAgDFYuTfaVPGpo0zaNT32Ykdxu+5XkncYxLB8TjBKjA0L2ukjnY
n/u41ZoVDKHPwALi3ynrjZLED0Zmuok9vF6fNZkp4ZBMnIqoaWGwo5Pf95A3du36N6fV18yqt9ct
iYEQMzf3ANng8ptZzsQXzYgFgR3jhMPzdnUT1D/T8Gj0kOQEHSiTSQ+vjOrMlhAk+DAS6EtxBsZn
dYPL0o5R9kLJ5EatrEV91RRWCoqOFPBssfJEORj844aXx8Zi7gBkaBlRcO7tivzT9fm73MhA6IPP
T8UzOvBiYp2iyoogVgf0/PdRexjt/lYJOsn95tK5z0yIHTvMzLsxNdBNWVSPRXND2GNtfBBBjLa5
5ShEXsehJe1Qdj269CYOssVDrrRot2ceYX4tm7HLpTm3Jfp2mKuDBdaCY9O/GPo3oMi2ZuMxo9hd
XxmBXWc+k84M6fO8Li4HCthgSAP8wxHH7k6vdmb1pco+c3rI1OcUVWH+JWifM+UTse9xTfjwmXtu
fJ6FhXE9Qs1/CGC8yp4M9TGVVZ8vqkji6ITNVJPY4VkDMgHlpt/Wh2Lb76eHxh83rcek/a8XlVzR
mnCSaKkOTa5SI8fkFH9DOxfk0+r98MAfwTu1r2+DTfr5+urNn7/Mqv8YRAqK88sE9aIqGEzyTkmr
piTH1v7qkHbfOc9N+A1VJdc2Ptad9I+jvNsSu2xYVI7TZJfsqPdGprg6ZdFbCs7zv9nHCzNCCkgU
gxE+08apvEANP3ZV+7tJJa9Kq/FoYURw+opz28xDBAu9Zu5YTYci7P9mHDPDLKA8ODLE2GooY1IN
NlhGW/acVU/WdD+kklHMq3ux+u8mxNu1U9ltxSaQtmTm9xRSL3bsG/Hz2J6CvnbziUo262pIWpgT
yghRxCBXpYBSrQ8rNE9E8U1alF/sMfJtlX+ICvsfZ3u3ZQrJuJ7qmeqUIHRMkntuusYgWR3J1Ild
XJFSI5u0sHF041eZbIwU4S90ldCL651Tf4x2+3+jwT0UzBXg9AO9nRCFULfQ0gKvvMcaVG1V8UMz
s1uNZ7vrwUC8Ys/B4N0KLqXnwRTyh2pthw6Ig/BGgc2ZqKVn0g2jd1V1aBs3zGR8HH84HEUPXJoU
NitkywBZQmJ+NHvQ4wMGaicaDqkfbABzqT1uoyF0dTVzWXJg8ROowMBlmro5pDKLYR9Ln3HXtvXy
c4RtbSUa8FMa9lxk7rLiwYFM5/UpXksylgaEheyrqe9JjIUs9F/RNLlpXrp1JOtgW4vqCyviezuv
SYkmZxPUe9awYVBLVRIgKRw8TLb1t7o2Ze65trEX9nThFEbvZDiqKcidgUneJCFWkidP6vS7o2x7
ff4kCyS+5ufdwDuaWMWRRcFNTIJnc/xotVfYBaLOEWus1CnmXsOWJ18oLXfQM30YuIwuczWzWE6a
kKBBbiRv8FJbHeMghJTXg5bep/FNT19pUGwKp9x06ddcn9wekkRkkKlirS6ZrSFpx3sxaFyFWAxJ
nSQhKAweIQq5idCCb8SaPwBF1cno0FajysKS4BxNMabhNIK7Wj3G4A8Jd8aO+Opepuiw5hloFwfl
KcrFAAwIWzeZygR0G9AWgexbZNySROJ5awF/8f+LDBu0ijhlqI0cB6VyVfUQRL9C66TFh6HfTbqs
/20tTiytCcujAY5EnQEns9HuAm0bTlvTlgxopWyBGtL7jInkgnXJitRUZp64ets7z8R6DZS9YX0f
w1MV79qcejVQYZCPvr6FV5PcpV3B8VUl7uNAg0MMXu9zP/MTHyxM5eBSd/BRGfSKW6WQDFayeiLr
gxFBgKFS5qON753S2gXRa5ADMtMwN3CqPYuIJNeRLKAoD+h0MQfRBBYwL45WC0Ef80k1JeUYicuL
ZI0KnZS2T3FapdGtob3k9EWyUvOBL57Oi5US6bKSiAc9sH/kaN7aj+G+2SmbYN98MV26RZbjl3uJ
vfUBAdUEXhCUxK15FRe3uagKwMrSYECkJ35b3+YRXvyGJ3Xcjz1FAyh3R+T0TgPtoHZ0y/a3ZX3m
seSSvrpy6M13UJd0dEvse0AkM3IrIfmRlRF0acHAC+rfypCxas1h72JuF2aEHV4FhLF65vtNnTs7
9YemdNvqlSLNuj6p63bQnYgYD2STSHHRhai2JTmaaKOCOj61B2vP+hHpo5IHGwf9mZKdtr698Uzz
j0Ex8x55lfCOgW3XfAG5Ljvo2N/5LbbAULqTD5Jdv/ASyW5b3d4Lm7NjLRxn4GFb68jIIXUy+YGx
NTsQ+CcWql+P6dD7kQz1fvHOMCcJIDv4d5BCDEvQLI1qFGaVA1w5hF+UNjgwUGIkeLfVNMPtIEoH
BbQu+n59NdcO04VdMY7VWRqXHPCHo540nmXlrlreqQ4MJVAejUYvH35O+tfrNteyyaVNwVNzkmXQ
MoBNGn9u6sLt48rDa7BbQ1uDG5I7yKq72jN36SzwBrDB+UrWkZWBDR5EyRkQeH3F5rxkE8Qvqf12
fVSrsWZhSHCZcSq0QK9hSO9K1VVwoQpCGYeNzMYcahZuid3P0MoEG3ZSPBWZE7pqQyUTtur6M9Eg
OoyoBWaucxucTfpQ5ThoOkLdRr81mvFUJ1/CSfez0twnTrH5m4n716DIH26XShynNYS1gzzs/FHl
+iG2NBlwbt0P/rUioiH6runNOsJREPe6W/Jj2j/37aeultlZLV+CFIqCDhL9BFAVOp8/NCJ3RqOO
2Mn38Ss7sG3kQ/scwCnf2ZXb4sU4XJ++1eNlYU9YryFr8x54KBDlqtaG9Tcp173W/ih1xJ/49G5F
1JqYSk2NBhUk73YDPR8vcWimudCBHJ+vj2Z9mf6dPTEetTWtQSEL75vaT3nyWqmKpys/21bWzr/u
5e92hFVqlL4JbHsqEBaK1GOt+UiL6gm63S5Ryz0r1Ke2SP/qJHufRDG/6smkBgODUqJyE9wGu26n
fAIWWG/cbjtucEfbKc+jjE1W5o/ifmbqVIIeCEdZxsne4amnKN8yDYe2SbxMIajL4d2gCfY57TxN
/5FDa5Prkkbg1VNmMXAhNkLayFSMEt+g4wlubJ5yaj3E0Qsnbx1DHwGp0FvQ+dc9aT1Wvq/wfAot
YuXYkAErjLQB3HfFtM+Mv0nrFmMScsu0Jl2XIPM8tt1u6h6T0S9MyWvz6mYAZSFuZ/Oz9p/MaDEE
dF+ygZuoPNdDtrEisu+n8pY3nRtPsq6G1f2wMCWMxk4TZpsNnWerO+X1zxyw/8D6ZvDwSCO3cSTV
1NWgtTA3O8xiZL2Rx9Brx05g9T7u/ElDEVISF9cnbxYQ0Wy86YiP6FFcGrztOhQkcvsXpcd+qHdg
bCtdXQ8lZe/VhAaS7fCmGdgjiqmHUWZ2WsgQgpPPAMm7SUM8ovqmfq9EMkL99Zn715ZImDaqBdBF
g1Meh6EDfx27qR2oDII57/rukZmZf75YoMSMh0ipEO+Nkn4KVP7V6C2XtR8GVc/nCrBXBIUUYMoA
Zju3M2p9At6qzPw0eNrW9OINBZ+dC5kuXAjHwZNp0a/WKJb2Zq9ZjItUdq6GHao6/Ta9Y9txzx+5
F7jEjTaKZPeuFuQWtsT3qXRKhqRIJugKbuax4SXzrd7z3Tw4dc9lXX6yoYkVuDGmpFebHHlUNoF4
PX1MybPePtXAUI4td5MJwo1BBrIetIj++ri3ALAMlXrgWVGDFHIQCJEQcNzjisu75I7H+R0Z1KOR
fkyI4H+vFpYG/8asAv7oCM5SJVbXWgNGqEeJNznaTQ7llbRWvaLONyMA6k1xC47MzfXBrYVG63+Y
OtQQwMhz7jJ5mMZ5V0MENdbfyvRmUO6j7i4LHtrpqI1frttavewujInb21BSZnQoSh6Z5he5R73G
Czcg2fuSnmj9/3nZXYmUIGNH4RYNmxr4EYXYP+LmXg5tBQFnZPwBzY6GDQ/ibb5Fy6wM3CQxJt7m
h3BsY7NBrCzG0VVAH5e12/SLOf5FwXM5KBHAZDKlqUGkjKpBmO0zEL8ztF85XS05yCTDEV2STRCR
HxnMTIOxiZPOa7qWudQyXQWUJJLSy1qV4GxQwkplQdWpsVGg9qK2mwi5nFHvSPDTjlQ/Ld7C5ksW
P3XN7+s+uXIUnBkV/L8ogryz+z4/orlzQ6N6qynDRm9V77+YwTkqbLPIihJuwYwx6n6gdT5Vu1NT
lk/XzawuGALITNdLwcs+/3xxAORZ3lS9CWdXh2Cbxj+damzcKn6zQu3lv1kS5i00CLXHrIMH0n4P
Bmo/MocHdPh6uS0jPVldovdB2UJgDA0L4ox6qB2d/gndg12xbRxJQiCZN7FnAZrd6qDF6Z90lwXP
JH6x89uw2/6nObu4pWeTHqIpJj+25fhr0qybaaoeaRjtU9X5fN3UStKmo4P1/zmCqNCoV61Dai3B
8iSfU/qAo8S1Urfjfivlw165igCpp1omwiuEREQgb1FPdmrQEjAt3m2nst9Vqik5OGQmBA9QzE4N
U5C44TYS/qR1/qrqMj4+mYnZCRc7J6qn2AxrDnml+tl2bqdSkrCvLsj7LIlY5ERLOgJuKtRcLaBA
DyV5C6zK47nPNWVzfe3XUrPliohHXq0o6gTdkTkNpMd0n27yHT3Uv+k234Zb/nbd2uruXAxMCAQg
5tBSIwZxYaGbD7raHyytebQdKVadYAGEFwAMCshktPpD7elPgrhYIK7RkKvGRD+Fr8rTDPaib92b
9lidtI2672Ql8vVRvVsTPG7U0szoqhoHuV6ZOz2Kjds8M0rXsQPZi++6572bEjxPr4sRMHiYyrvO
Q33ydqgDifOtZc/LyRNfaRTQOxohrqRH0MuG+xmWx1VvxuVlIMZzZQJQq9H0falEoFQH8om4jSFb
VKtp50VjtOtICK5ZvXPLrJXdGWcHu+IYYuOJNRnB0IeIP7ww0c9n6H5TB54Va1vISWz7qLrvCmVf
8+D5uuPLRjk77MIhtRCSGUOBiBGhwU0vKree9lXyMoy/r9tZjxz/+ocYObK+Mao2xju9of1Ocv2e
l3Sfc+6jrWIfO1II51wbvDadQhbWwBNZAmQVyC+82VUKaIvkrr77Ez0AEZQUmiTeLyrEU2uyCrQi
gLU2Ze0mNLDbII0qyy3XtzOESYH7R4OS2OiiBRMIe0NYUaJPdnEai59ZKvNDiQ0R7l/YeVrEKSZO
Lao9KGA0xr6plewBY+0Oha3871BEcJvC9ZZSwgAL3OrbHKE9tjZl4tebcUPwWmgkgApuAa77Gyd8
typ4hdOxibVaiet3/Bk3xbbJvhXFTRehiU2WusjmUThQgCfDEx1jSF0gzKn9rLqNEvy4PppVp3PQ
8wRKeQceIYwm0bTJ6uiQHyce3Q1Ue84ymVzj2igc8HDMhK3zc6AQHSbLVIpEQ1QHaMLvna+mE94M
4yRZlrUYtLAiNkoURlqoNSggjgoe4RsQLlH7rq9QF9ylcZ0+D4mmf5SUFDUtlLL+HZgI/FebykzR
joZsXDGpq7cpxFdoX0ruS2srBCEQcyZEp+Bynad3GVzjMATXbaYdw5H5ah3urLzaXHeC1RVamJjn
dmEiDCrQe0D/4QgWowc7q3d5ZT6RWgbgWV2ihZk5vC/MJHyMrbLErbYfKq9PT0G8CZ3WVSfJXV0y
HPHQ7UeGjhk9LI6KrnncBmSh+8pte3990tYOo8W6iLguklGSRRlkq62s8Y3IcEeFlG6XG9uY529A
SMe76wYl0ycih7MqzfMcCoXw8PupfiVD7Vbpye5fr5uRzJ45/3yxSqzGLlLyCEmY+twSr7eerFDi
0rKRzD9fmAhZ2SboYEIxxWBuOD6P6u3UHey/gATo4G6yTUj2YauKLwPg1eF1PyLVq9IQwIrHiT7x
qXXL8vH6jM0xUswTlnaEMF3yjISpFRXHKQ5OFmt2Y45+wco6oHfqboBSXKVlL9dNri7S+9AcwaSd
Q5YmmRT1GAHm1/kQEx1l5dDrJqhYp4lCoheWCf/OpvyFsEb5Uiv13VTZo6T39vr0XaDHe1aiv6NG
5A7CrPUyuwWpi3UwSb0BLvOR9do+r2SgT9ng5qC78MCg0bjVWvBAlUe3k2nviyYGQZ/5N4cSSHzo
zP9oEzJ/xsKMooc6ND4RWJs03KaJ86Mc8JyeJ33qlqmMhGp1TCiWA5vyf6RdWXPbONb9RawiuPOV
pCRLXuI4jp3oBdVO0txBcAOXX/8dpueLJZgllJ2p6nkYT/URgMuLi7ucYzrQQJPcq1slfqODvwNC
8DGE5qPWSAJdxRW7ehth9g9ypRBxQwPw+YpMZhR9krn6AT2EuO04Bs+5ws+truMEQooXuMbtLKGA
cLBNjZVGg/ZSIyl++Qta9UEnKOb5Qqaxb/uEOvoBEutRlf8En+Bdj273XjR/uR7JCJAqMu0MXFmH
qUIwWjDnVrfcXZ+pBqNXs8b+65JcySnEbgVCFF3oh4FVYV3G27KtQu7e9vGPin8avOme8k80VXi/
xazeeD8w2aAC60Ez15Q+pditq84aUuehbrZ9vkHr0p1u3ejaGM69qta/fmivWNJWtnrt9R6HaST9
DmpVox5v2bRrHVUiQoUjXVCGn5hlDtkSRN12mNgb3ftXq19aFSufCkY6sKbSSMMNwBTEexjHdpPH
NUjN092QW9uPmPufnZMpN+pmYRcZTf1Am63f3Tp8S8DT2TuKCvn6t/sKI7kHUbXGNPW+fsjzLkrd
KXTy8apwNcXHq7A5OUax3SmZHB0PIx1sXddVY3nByNBFaaUVDQpRl4HfzB8CBf+Jg8cSeOjkhlhw
FbdsKib7odG6YBC3ifvd6HbJdDW/fzp6GVZ+RZIeZUkxCodoifPAxxy30ovboRhTRgNS/petYtWb
nwBJBlikiWZ5wkMN1zODOP4HynKKk1o1iFcEORZParsh6MQs0QOa3aAvYJtr0+c2zz/iY09gJLvr
WWVlVYqpFC8Gq2nVbgUoNX1HU8T8qx/sCYx0aWRFXJq5i24yt0tA9Ygcw2g+Q6EzmHmp+GDX+rlO
jUCuEFMOwhCzXc7mS/Fob+udFxXX5DOSAdt8m+0MReuW6qCWpZ+EKnNmZdzlGEwlfb2NTXDpg43C
agrFshQWJye5iqL3hdljVSOGKfRhClNXNeqlOCT5YZa2fd7V4ncf/vCis+d4Sq6bsrjvYlfxjll1
Q6/mIA/CtCM0ykiFC3ckN6wUAfTSELB8IxU0rn7+zZf6pmrKi3qYqYlI0pi862Z68Sfnrz4htB6c
G0BZE5Ds5hA4hvbg3nX1LyZo0yCCsf+7hUjRXYaEOKuRVjlYwgjRsx1pkyq0WzVlcGZAIgijr4ac
4mxAijTFk45BDEjkci42iVuGcd5sLq9k9fRPYKQvZtIIR/f+jIwTaFpm819iz4FOfjJ+R8BieBlr
fUmLrKC50JrJzcazm1JTr3H8VpeGvV+HHv3UvVeP6nc+y3sFkY4G6r1syDKEI/ZMXhzo7NpjrXCg
qzlbdND9WYjkQReuU7ekyGY10Rj91/ViYIyrDcbwvxkueqdpCsted6UnoItTOvFtjaB9kfRY2H+J
4mRbPJfgEdhNEdv4+2RHfYVjWPVyr4ByoaJlpZZBxReA6JPChOFtZ9sKi1j1cicQUowgNIxyO7FA
csN/Ttyd7UASDnT2kCb/K8uTHbafYw6hbVJ26DJ7h4GOaNaKXZqohgMUBi6/K1sdtAWg/UfzSeJ9
a+14CgzjnnqtIj5dMwWkMpBHdQ2QwuCtfG4KtHXNsjKWF/lGRPqmiKpQC+m2COr9UhI2Fd5uZVln
cMvfTyzPmf2cDOjSP1DxD4/twGb/Ih5SmIIKRHJEhW+Pwo6RV53KXZV+scc56FNFkmatkn62ksUb
nqykgHizlkOO+CDqyNlZm/nKe2zc7RiSkG2mq0QlGK8ElAwcjbagoyU4qeJbFyHPsPOGQATkoUP1
3riaXMUmrnjz0/XJHSmxBoqq33e5MG808Cpn+bd2fgYZYlC3ilBriaqlF/MZlORnM95PtDIRNhDG
g764Etm29sFKfjMXz3q9qQyF071sH2jRPD+6ftC1ni8FGHA0B6K5zaHDXWsKP7Hij04WhUb2cxBe
T+0ARkx0T3pfzPlursaobm+JisF27QI5w5E2T5ikHCiSgof5yxQWj0lYhwk6sIN5V+7rvXUdR9Xz
uz3gGaJ0ZTVNXSUFuvEOsT8dfKvZucK8c41C0Ua8fkog4zYxCOBhMOt8AwcDpIe+QG6Ddi9t14Zj
fs/SH5eXsmrkBF2J6K3y0QAqeQoKGsJOtEgbzxhRFU4aOcX4KGIn0tEVNc+JwmmsLukETvIZmL0p
Ca9x2fMG/Qgx9Y+NYzwms6E4oZXr1kJL+Z9lSa5Cg+yyk5uTfnDNp8z6ZmdPl7dNtQ7pmcx4XzM3
0fHvJzdG/YBedozcqqqJqx/Q6yJkB1Riqt5jqPiijRBzZNqvOBdBbkY2fbi8mFXvc4IjfagJSevS
aDP9UIp/MmcvPPTdIR1tPHUom49p0H+gafzkdN60K42CCD56yLTWA8QQquQAXjjw88W7y+taDvmN
V/2zLjBTnH8/TkaFNjRLzyxro4Vdifa3HT5a+4E6PzxHYdqrJmfYugvGTqJDhu4cTaMab9zB1kFJ
RO7o4AeepimuiVWr+wOBVvhziIzapdkJpOzc+R4qXBMY/7IPQcDXQIDQ8nU5Ti1jkjIzx2NsQNHX
7PqvPjSbzYQqYFbdjvEKI32fk2tNrAZH9qHxrtL2aGHm2LJuUqgGcKaw7vVz+QMlZwaRaQe1dYIw
hY3XpLxm+eayla0fyuu/X3Jp7Vhb3JoQlYj4AYotcXosVf2R6zEq8ukeVNDBq+Qvv+Ek1ErMtpvn
BrZl7MjWjOpdvmtBy4kHkolIi2QBVc36r67qBFE6oITndY+hJ/3glb8880tOklAbefCBrfsD4skF
xbap6tHu8CwXNoSDMjfMuLntYi+6DLNqbK8wcrQz5VMDa6twj4IrzKz2+vjN878axqZR6euu2hrK
yni02niSy28Wt49FQjEpBvrWaZMV/Y6nqkLE+sG8QkhOzcvipGlt3DytwwOI4B4cN3nSkvzx/Xtm
uOC7BdWDi/hDij082haMlbh7ICzIdQi5PxXaTYK+SBCAX0Za2zO4TNRCMe2I8WnJqZVokrWHotUP
U2aF1BI/WE0UtzVZ2zQT9L2253moh8lETJ6TQZEWOhMP+m7eplf1TvMjijAnAONCZETJhgwhOFsb
VZLmN/WwfAWdAMsG4UG/sOh6nh/ciUSdP28HzrNgKL9wYQRNjzpjQwIDXe6x0W5ztL50wxR4xsNC
NdG3XpgVPw1TlQ1biytwrGSR9sTEkTzR3djUMkskFA/5DCF13T1AK/ZK5+ku095Pi+uATQDBMmhk
obukS84Rqn4deCHRrFah5ypi4ClDrqpxrrqx/Zm2Tq340snq0l7x5CvfoENSxdDJASGQHhphEmaf
hj6y4yC+hV5OYKDLuxn2cTR+v2zEay7mZJ2/DfDEQRtCyymzYMTZ6N0NyB7xuoySCuPNYGkOeaOr
hIhWv5rXhcrpP0dLe6gfY6HzeN3qT7Hx9a8WZC34Jwsy484yBRpGIdy8NZC8NLT94H0y6zD2VEJ1
6x/JyVqWr/cEK8scTdASt1sX6eEckSDdePvys3aXxlf0atpixCkq+ogMQck3l5e56hiQD4bqir2Y
p+RNZ6qVmkVyFKNMftO0xVdWDjthjld/B7OY7ckK6TD1+piDrtLJht2oxYsk9pY7XAGzbhSvq5Eu
7VnElpW4tMS7dIhi1Fqp24WXV6KA8KR7QcuyebInDGImmYFOWnpXig904sBn/FmFJ52JcDQ8Elts
FsH4dtr7n6F5HNaFUI0xrCYOXoGgxnJ+KqRCAXzK8A1B6eQbMn9bw904EcbP4CVwzXVhulVNBl/e
PlCSn0PGTpFMegFTjxlmErMxcIhqXEsFIW1f5Wa1C14ffLlJ+72q9LBguSJ6X41HT3bu986e2HNB
Bk4LDowl5bJk4pZJVf2LCLVdsflYzhRtJLhIXR1de7/bXE7gXAhS5rGGKeYyL26rHOKlnf/DYB+g
JkC7yiuMdFlZDh9BFoPUbE2uBssO2njnd6ph7dWbAnqcUBJYSOndNyDVVOo+2qvNpr8r0+SWlfOO
J+SI5qyowli/IrxS4UlGXvi9q5sZWh5Hp0cTGDGvOZkPjjaTINH00JwThRNavYJfFyhnlDzmEgZn
qx/68ajlNwXbW2SOZqYi91913RDKXDgekCOTO+liVglSuR3s3Ltj/jYZj4VQ1AZUENJZsbas85R7
2p7o82ylYWtW1QTmuCLjrIlaTCxqijhi/cuyPH2RmyMgzJSyCHOZmVOT4K1CyFON3KWfhdAKCyBV
/MTRGmu1bmSzl6LnYRv3u9pFL1zVKExm9QRff4Mc+w8OG7usRDBj5YcyuWrdcRv3kKxR5WdWtxd9
JKAKNqAWLOOA2M1BXye8SN2ik+pZR4Dobi5fV6tLgSKIj+F9XO9yPT51UqsFSaN+0Cv04k/o8AyN
UXhBIqZ/TdNTMDmvo2Ex4MaDiJvMX58bGthrC3RMYLTCDqyhsANfaDt7cENzyj9AAGyZziuaZJ2Q
Z51rdOvgmDrvOsFQIfHFAUpD28tbuHpKzjIva2FZltxYTJPJThKBGUbbp0FXtlvql5GpFExdgwET
AbRZwWWGA1uutRMfT20/9RhU0g/xzCMi2i9t00f9KPaXV7N8P/KD7BXmTcqhwPdr03nODpkJqVLW
BkZ2X4xdNPI8SLWvmvXF658uQ66sDFMBS+PBwnTiyJJdc5boFvR804PQ/NCB4DMn1r1wqGLGYcX4
TmBwWucb2JpZVzQ2NtDiTwm4s5zHDEPU+bcPLAaxOhSYl74DGSW3m2l0+z49ECsLnHZrNg9t8/mv
MORp1oZTzUHmOzv0WrkdOgu64U2UEtV80Oq5mDpGAcEIALo2KRZroXiop9SeDxnT9uPU7ssh2bi6
6j5cicfA3wQWJ8QtFsScpHPJm4SKuHTnQ1OI+7ZKd3OWvz8oP4NYVnry7SBZNDc5AYSjG8+5/jR4
4/0HjuRkEYvxnSCYtBB5FqfZQYtfmp7fevOTrnOFBa+1K5+tQ4pV2iYf/ao054NVpRuHVk9xNUWl
ZwXpHN/FKWY2Ro8ETWWGg6Yqtqxaw+sKZYY2259oM9IYYQt65avhtm0GdJA+XN7GtVnj0xXK703N
t5Oucel86O1+Mw/NPYbSQi0uIgvTGrpTHLQpjiaHQR9a/6bbvQJfYYtyH5RFadbOrMoOljZByLbY
d6n+IUuxoN6pQ3Nel1WKORtjZ8aw54HB1P2M7xLhRK2m4r1YTEHy49jIPzCytBOP4X/gVhH9DS9u
e53ANjp6P3ThFNuRUDUprQTRZ2jSm2rKcD0OVl0cRnSBR4XZ/NuSdpsxNyyq/GvFWsWdu+rL0YpC
oAEHHk45CtRyYVKT4spwzTRI669VbAU92lhTxUNuFQeqwgg24QFxQ51/1sgEgh4QmpyH3r0WRhF2
+q4TLyUkxy/b/erHBQFjMB77Pj4yCaeisZFaGIc8GF0fpmjvysEpireIAmZ1OVC0Q57XhzCZXCaZ
TTvx4KSWqmwZeZwGGYfmNa/Cyuve/8qBDPcrlOSqwHCFr5X3+WHWIJZLWBhP5efGscPBVZUvVjfv
BEp6EtCMaxOhgPK1/NCzOIp5coPulM0Hzgi9BhYMDkGYHKaURqMZ84RLRHjzDo0H+1q46AawPgAD
zjewr6A6j3+kjeMdevPrkhcH1oxbgveL26SbXqjmrNYeUhC8QQyuO6D6AR3ruWkzK22SopiKQ1uC
7I26t3X8WaTZlca+GYsaSFruhJiuNFHtunrbzN0m1eLo/VvqmLBGY+G6M2TmdgY6Uy0d7Ong2CxK
rSkcMH4Obj2FLa4ZiAMvQSDAgOF3mc/GHvkY6w2KDCXJMHtaRYSRTeGqvq7lZGSXewojOcEefbPM
bcl0KIrj6N1y7zthd5r9GPMrVn29vHNrFxWmKizD9zBYhimA89OzO5fbqe/khxgapn2QjEX9y7Rr
6/EyzBuH4UDh0/cwHQdvgYYD6QmFwBxcYRhG2Xv1r7EHQUZ110yPbvzjMsybA5JgJJuPNZJ5yFVo
ewtNcXpsRXGH4WDqKsztbYOcgx5G+FeoUy6FYjmiTdOx87qptx7ArbnwDy+djNovewpd6GTw3bsT
tRKctKy8RT+RJaz4UFrtxvTLfZGByxHjzpd3743dncPIl1TuN+gX8WpxMPznDrXuwZv3XfOgjV8x
Mrzv9X8uw60clmHouHkNtITiypKeBfnIacPTXmCiw9r43hwIXdxSWzWToIJZvoCTiDqmiaFxdwAM
SI/ctL73x2pHtVxVglzHsVDhQGLTxJDSOQ5xmVXps6Xtqa3fV8TdgmPwkWsqek0VzPL3k+UgMRYP
WYoqkZ4mO1cr7lC2DGglNh85nNfVSB9s1pmMeW0nDnSqgmFwtwQy9WlLFFmC1dVA7w9CrIjCoJJ1
vpqUFk4BZbHk4JApcrIEzfX9VTZMig9WASMX2QipM2p1XBwGy9/7SX9ftsl1njkf2bTX1ch8Ebxy
WBdXSXKYwXCUkQ7a7sWG4eFx+WwWSzq7H/CdgszVh5owPiDDX5ztiQlQuxd2MgoUCjHY5dTFHm+N
4DLE2oaZeEWjwQLCpxiiPodowEFIkqESh9oE+2EamPneilVi3SuXgnEKIq3DaAtEqEzEh64x/qF8
BHvMZFgRz3gSTJ2tohBWwUkmXZn5UFcE5aCYfGfD1prtQIjImF4ub92bxBd27GRVMhNUNrCOV2Nj
743aiyY0IXjZTwFJwxitV0VJg1T/Gef1352XLflSv58Tq2ONtk+r/MkeuzhwvPpuMBJFxki1OCk0
0d2RF2DfFAfB2XXOx32l+Rtn1He+z8Mc49xzR7dZpyrCrx+diycamJ8t3Lvn5hh3A1KjUyoObdwE
UJoI8rGKGn6TU5Us2tq3BRWbP0iSF6eGPdS8gJE0/XTXiv7a87QP3HunEJId4k8tMb0pPrh13tEN
5qVistUqZpXbbNbzYXvZHuVPGcoi6C5EQQ/DY4iO5fJNhQ4XtxPueFWl/SdwxH81wfBW5UTRQy1v
3ALjuAiLIP1nYCZdOqJZ9yrUTyr/IQVJMBqCbwZIkF9eiWx8MoR0Ngaph85puvGqrwYW9QX/VYoc
L9zuaeJMi7KpEZC/AjdLWojny9BvM2a/v+o/diGnQbK06KjbtvZ+BC+yK/xAS+yrOfW/a7r2tSgx
9owJxKsytq+70VcR7SrMXxZY4TUzattZCtnjM01++tVTzW7jTpGjkE8QDFFwXK9LlLbXBfcsZkS1
+DBR4zYzq7uSvXtuT4KQrpXZHxo9IYU4pEUbYAgxTp8oMi5tFyppnmWz/70aArps2DyaouSGMCR2
alHoZXxI/SJySwfk1dOWCLG7bBirMCb66Xx08BlQCT/3TGWG3k1WsPggpuahi7MIfQaPTaaaFl+H
8eD60ArkQzLmHGbM574kuubvufAjs4o37VAHwvQ/co0ggP0fjGxoXWobYyO8/mDFnzn72VpXc7+5
vGFrjwwU/P5ASFbGuKHN+dDSvSHIp1bfT9SOJn3e8ngIRzuqJ9XHs2rWJ4DL1p5ES7VIvZgbDk4o
No9ZYbt7NrSFooC9+oWegCx/PwExONHMvOvpPslEUHii3lW1hwnrng4BR3Pa5T1cQUOXLeSW0EWB
6pBcG2rSIrbM0bP2iWi9+SaewJ3+3RetSz+xjGdJG+SuRrr9ZdS3PX9ISpzCSkaIPFzP8or0h9ay
+9C38xvHoY9a2m1IZUFhJR333dAfEA5sjG78ZSXjVa65YW0lT5ZjH5g2/PJS8Xj5V60c79mPkt7G
rLapV/IY6Ud3wjuy6Zgtrv1aGKoupvNPELwayLQ7DnRC0GgJWV15fLFED3WderX9kGDAIQWNmsa3
/fhweTXLFr6G9m9BJHdiVHlrMKeIk4AitVRWZeAl+dZ17jNabo2xVlza54YEOG+RJkbNGbU5NPzI
0qyTT7saDWBzEoguQ8yo+VfCaKJEA69CZc2KT//N4iQ06aj0wRocWC0m9REBOU/oRzej1G+6TdOK
aQw6wxxCo+qHq3fuqQS7hBUn36bGO4askANYb27vinEEPWW3GXzvqI3TBm0T0V/hyXwvo1egeWSg
wEuK5uAlVViiwQm50E2pTYvqm+LeXt1WGCWCPKRhDdkw82QcWUVM4E2TuLV1aC1N6W1N9dsRUz+x
/r6+t99GY6DchBc7YgVDl+c84ASmtqmXYzSQg9oNc6ptXc6+v3sXkRxCXzzc3CIpJsWTXPN4J+pl
VTGUJ0yKnuLWvPIdD+MlTTgkqcKPrOzi77c0Ku4gmQHLzLmVFHM7VVopgNfYPDlycJoEpNCSuwks
zJHT5s4dqvXv6yX4316acOUOOvIhayOlX7UZ06hd09gPXkoD3di1fhI4uEKy5Ofl7ZTS9G+RJM/S
da1OaFa0+NSrzxwlATxBgl67c2tnWwLVwkCsb19T3w87/tTaZjBk/U7xIxaQM/fmLRolSNLiJQKl
QPlQjWxM/b7n9kO76W5IVGzznf7lvz5QP3IVJ3r+XPi94jMw6/xETR1jfWNdFDhR/+AtAae5cZ3P
zCxDuL2A/LI1pTLdUl87XyB6yfBdoIpEXERRUrBRtDUmRtIUu4xJjKBxtW1m3nsNQtxcCxixtxVU
90Y+B4R128ub+3a5gLbROoTWBxubK5sSRPcK0bUsCexED8YWLVENCe3+Z2nRgC5F9uR26FSDOG8/
G+T1Mc2K5jJAWnIVGuMkNJ9dCkIrT0A0a/yaIhnQNt/iqgpcqnKtb9cIz4NnrO87OiYq5EnndKCQ
kOtRcELGswv8vg48iFrOFQsJ1GebuYZix2fNU/EOv7n6vQXW9EyUbl3bkqvEqNwWOSpMXRJoDFzi
+qh9T6p5DueKe8HlU1yM8tyAEM65i2f1oGuIdplzo524DqV5jdKFIMyFwGUtxh7TMrzr7E6Rh5Av
f0wC+RCk8UF3hf+gceocCuOVZjm7hf1g5G3Q/Ky5v7H1K5BfhZeXpMKRvsMYkkIU3Xkg4MN8umt9
MsEWZlAE/YrwQj4lB2lkgoQoyuyY/HpzLzUFc2GMpf3QWaHT3SZN6JaKeEmab0L5ClUyVDoxdoYu
R3TDSsfj+0NqCIunCajOrC1apQ8T0fD0/1H34LtpnuKBRKXWheBx3WZ1FeYTDWbNgR4JZmS4qsVZ
qkP9/8+BL8WdZUGjVjrCGNcz76C+DPcN32ImZSBANYhrOUj9cavFyEBzM7TmbJOIPjT4N89WiWav
b4mLK5Ms4mym/NAGFW+q9aPB48D1/rFTEKeB4kBUuDzZMbH1LoAW86OTVNuq+xbTOfBREvFb29jY
sbnTXSu6bG1vrAAvfgSzrouy3PJf0gnV6PsrPD+3H8R8l2nf0jRqVFKLss+DUL2Ppz4MAaP8SKgt
fz8JKOtGJ7ywKQw6YZ+sKpzQo5mxFCPjIG1S1Rrl9chgUtA8pb1ZpPEMMK25yogb2NmucZ8ub5rs
VxeQZf7wdzUTMZe0aabPiLDnBnbkWVUSEPFNo2PYJX7YZF1UpWI7Fj992PVlWPIWF2GAY6LuA/Ey
xD8SLs88yhMfk2SB1flpMJAJqjr1hrqYSXH7e1YetWwIZt+JLF6BDjK2PxPugXnXfZya/kAyejfE
w3VL7p3pZ9Uj7X35B77dfAyz41ZDOhiX25ug0IV4JyWU2Q+WtmGaFfB832mqDoq35nQOIvlHl9e9
3hKLxbAehGQELZI/bf6cGmiPS1S1o5UdR4fsMm6KDln0NC9/P7FdowJjqD+YAMvT5wkdOwadQjB2
b/nQB9R/idNkU+sqVQL5CsA0ySmqLNOHOkRJSuGj4a8kFVKnG7scI8pxql8uH5iUp3XQ7oKWfrB0
QYnaRKAgO2g8Kfxu8Ec8ZmNnmLY1ZNZCqDaRvZPX1lYj4BLN6pzt64ZNW1c4RjQUTq1Q335jNnhJ
YMrNBt8L/nnD1NuBS7SMu8R+qIsr3ETwQV2vSDi9hcCjAclapBORmUBi5vwc+86Ehl8By6zcKhAM
yqiFFYJ+XfF2fnPDoJnGWtq88CJCr9ebiKsamcsJpdb/IvZ0k+/Gz20EtahtrIzYF192GvwsYBA3
JEhLuB56iSTjJE0xV2ICWDeiiLRLjZ2G74A+TOYv8Hgrvu03NmkSmAk6hlCzQFpHzn3McckM7muQ
3gRJihnYziPR7mPrvaZgI1qA0YHjVYeIgByVN6leMRfF5wc8Inl53f4sp4fLJv/GEjACDzvHASHs
B9f18vfTL7rsfDYkHhDabGdqkZkOW3fevQ/Ex7946a3COBtmOzDicQ5CWlphihKEHjr1di0v9vg/
BrE/Ki4EeS2/YVAjAAkPulpBwnAOM3CvzHywnT0YPd22LYviJL/OlDwFsp3h+bA0nCDGBlc38gvS
U0lnTuwJA4eS2kHf3pciKss+mOl9rUcGGGYu792bbwixIjjwEZSCCx+U0/IYuFm7o4axi///hpZX
r/GlxfRjs3v3N4RGXZiyt5DvIw5CY6vkGJIp0wijcXXUmxeHfSn6XzP7ibHzotgJlZSmdFz/w8Li
rMUs3hh3Fc9FMWg2O7LpukzvLH/nqXiMpKP6DwIJmQXDNhFjnltEbE2DDn4hdiTzPUNiN31s2Xae
Nm39iWBO+fJJSY+vN2DLjzn5lOo4L+aJmewImp5IE/NmoOPnv4OQLLzKHBG31siOQ6sFKRt3gjeK
q0G2N3kZchOwSQgb9AJ7ZhYQT2p3SZSLzfAju4vDJuyfi0wRckue9A2e9DllTtIUfmewo4C2+9Dd
5MP3tCyDuf11ee+kQOk3DgJ6PO7QfAePJ+1dSfXUs/LFFrQjZCcDBywwjrNDuoqoaKdWoZYAAneD
i5S/5FStFDnJSuCYUu8unozQ8Z4gchqReDuNijfl2u55J1DL30+MbtDZZBpsYNBJ+cdLQwbBVn9m
gacMwta+1lMg6VPKrKlDnIY1uR4eZUYRZN0/uv7ygTM6WY30CWVOZRTM6rGaXA9K+5n1T72VgqIp
ospejZUFQQbBh6g13M/CB3W+c37W9KVYdq5MIdOak5AYSKwpk3orB3QGI8XnsWCUFAb2Tbg/6uxe
lNdm8zMefrx7485QJIvDjGFLKrZsnAtuhG8s/u6PLPKGpyHvNpehVtzcGZRkceDRa9LSFosP+mVm
ZFNVqnBhxWufIUimhvnCbEhMLEaAshJMNNsOOgETbts6Y7skTrelYShGQlcgEWmBAAXDrGjRlh/l
LZit/MQrAdkepuJqMJ+H7rbSDk5/ZxbvC7kWR3SGJRl5RdD0IXLkN4hgIQijNjNeybRQndOKfZ/B
SP5upCOpGcvhhMp/3TmqzR+0V9SOVkwB05KWg8aP30NzktW51Zw4MQqoRzQeRZDs+pKDzVZxq658
PyjgEMijIFGM55l0PdhxVo09eKCPWfNIky6Y9CfH3pTg5Lls1qvbdYJjnLuDCutkKaqZRz5+8T0W
OHkVzEoyi5Wb4Ww1ktNBTq1vkRzCarQyKJtQs499iQ8VjeZ+YiiWtHY8GGjEviGnhSFtCQxarXnZ
Tl0JQ3M2fQ4l1S6+urxra+s5hVh+wsn1w3Ndm/upLY8lLh1npqEJ7q45BVtp/ixUY3lrR3QKJplb
kZZdOxdDefQmKG4MN4WP5Kml0lRbM7hTFMm/Ua9pGhOKdEfffukgdO0mYAj6d/JUk4yq05G8nKnn
IHewcTrFVEUY3r/Ka6IwANVSJE8TpzOGhEpRHisTOhv5o98YYedvSPL0d1YguRpauo2HKRocjOh2
ZvkNYnFhOxVQCOMb0atKVes255q+tTTK6rJH8ARexC4D2uzuY+PbnDyOw0/D+tcDD+blda0ZHB4n
mAlHxxEee9IHJEQDclfbLo452BX7sttiCCqw9GF3GWbNEizPQnsMvlTUBSQYdBggAWbw4khzCFOA
R8xxi/AyxOpKTiCk77RKa5qWaPZGsDOHZUmebfqE6qaCW3MVBeEUugnQ9I3xtHNvUON/xhgw5o4m
x94Sx+hBs4hJqqFV3KBrdm2jhmegLRUERPKTuIqpPSHxi/kmXUOeeTenTliZN1Wl8G5r6znBcaV5
yI5bzNPnvDi6s3Y7dqi9ejakuQxNsZ41i0aDEJ4l4PbFNOnyO068KBuqseOllh95txv9T6bYouCT
TneeiqFydUELOY+FFz5mLyVLM5OuHMokLY4tu7PFrkH5c7Tv329qS6FTRxUbeR85CzOjLDnEppsf
684Metu+cfyvndsoArbVLXtFkbmGIH0z2UXu5SAmfqHTQU9+2N4zr++mQjW1r0KSAhA90dCiUvv5
cWbfCcGbGO/G0vvaaD87Y/rAZ3qyd7/f5ieGULRoJPFaOz9aSR75qbVxMX8OGn/FvbDmcE5hJDOg
rXB4tWxe572QJL0fG0/hCVa/UDS1YuDaQthmSTdC3vd9nWZDfhz5Zzvb5tgpPt66KhHcVXvGuDLS
lyBIxEjs+YfTizTuZ9/Kj/6c7zMHaXurvO1GVVu/Cka6R/WGxHGeG/lRI/2NNUGkNvNHtKnz96V7
f78MMOD4ZznSrvWml5l5ApwkuWPmEZn/wlBlqRRrkdM7hkcrb24mbJm3N5MhqNMItKSKoF0FIn0z
eG0brUXG/LhwGLCN4echnNwHQDBchEn1pYLxpnztl4w13Onyo6ENgdFtW0MLZ5VrXjPkUxDp4qRg
9CWF0wOkfim660z4Ye1sTHf8y8UsO3ry5VcidoexbOBlQN+TsXznZsbByGbFjaZazvL3E5g+qYVm
tDj9tk5Dyl4c0MlPKJnWimGLNwaAQMYBB9wyzIjavpxHrlJ/MiG4DRzvLuehpf9ruu/NfEkQ0smA
3L/lXgYIO/1qiFsCnl10gJNEcZ3JNUH4sPOlSCdjItflQZcxP9IZ47NW6Pe/rPSlHp+F+ckhN3r+
KTNUipDr24eCFpS9YX1y3WfwSaslBUw7j59L9OmDBPm9/LIYhfq9sFcQ49wWXDZ5VTrAtKme3MZV
vUnZFHE3/dTX7w6kFijE0CgCIh+KtOg5FCtp6SHngZhAu3GLb2l9W9mKvPUby5YgpNXkYAgqmgQQ
SXaTumFePoz5XmMKo1s9GDTxgI8IRMiYjDpfyNT1ZS5sPztCCr0Vn91sb9fsva5gWckJhnTb8N42
+s6n2ZEaj3H3yXO/zvTfyzHam5jm/0i7st64cWb7iwRIFLW9Sr3K8W7Hab8IWSaSqH2jll9/jzLf
HatpoQk7QIIMpoE+XWSxWKzllAAhXDRKUKkxDxT22o1HzNwLyy8lfW11P/1wJBxAGDmm42EDK/Bu
uAg1naqlE2WvvY7OBuOgJ99KDNuu8l0oG3+9pgAgxEAsCjzICPQLWxNSu2/BtsteQ4TTWLe1SuIm
BspwNYltkwEJ+zNihHMdKZy9KvQnAT9sEXm1/mRKAwQyHGGToglTBFBvwV5t9mgi/QJ+v5j/Y4Jl
9bIyrOk0aJ/Bu410Ba5TwRtsdRKZLG/ZK2Kjrprlhy58UM18dxll/rWL7Pwfa7NEEcz1pKt84GHH
XmM0tSQFKHlGRIw4mJe1x1LbD/2TblefkQyZc9TSzs6hmPJJwhbZJR075TTfRvaVYK5yY3+M4PJf
Mwrqi/8HEatTtNSu0dc6sNcMr6liuC+DEG83id1ZvYWWKIIFjRNmG6yYgIICZCOfjp1eIdB2JAy9
Fsgt6fjfuvXSlTKWyVXtWIgn2NWwoLGJZBZ7nfoXrXk0W81Vxm+XdWNV0xcYggYG4WjFNFeBYWEE
u1fzcFMPyG/KZJHhCDpYBLWORym2ikTEtTSvin6OVuL2YFz9O4HmRV24WYOBOvXQwKIVEd4Jpa+B
tKRHTXWU55u/Q5pFXiDpyJxqiTXrRXBjjI0btV+M/iGkH33PwY7jGQcaFtT6oTBJUL8miIIQkwxw
eluE9TI/te4n+m1A4+plcVa0DQTPqB1GzYuKQkzB5ikoR2nDNmOvNL7uFRRFNpupoRKQFTVAGyRK
2MAlo70vclCapqmdqYYa1K3bRUeNXgfVfdA+flyWmZ9Ew6JhuLv4Bs6t0co1k7FXdbqtytwd7eMk
beYT2ur+mJ+Zf+z/UUTaFXOkUZSDj+S1Q8igDka3yX5o+rAZ0Ode9NxTs1NoHhp0SKnps5M8KXoH
dstnVe/3IZq1PiHy/BBHXQxcGLGiOMBcXCe1ePxKQXNqIYmfPirh78sYKxeJ9uex/z8M4RB3zIoS
SpsYZRajW6pfcKu5k3pvZJWn2olnG7cYvSNR/xV/6QxTOM8KAW9jZwCTtbGf2ve6/k3vvo8Z3cpH
O8uwhBOdjRxxXIY1VMa7Du00IAJJnNAl9sFp0/3ltZRhzZ8vrIcV2rS22x77RVQ3pygEH++TMPa0
PtxKJ/ysbBwKceYeHg11je+6lZzRHoPWzmJ4ANY2pfFGzZXfg0auW9rf8kH1zBqohfHwYRnPYMm5
jFkVWW075vFrq+iuXV6N8Y2JOnsbQz6m9uOWBY0emFAAAj17pnI5x9ICZBNIkMavSL0+INJ/14fD
gZf/RFF3vCzVig2bM3vGnAaBRRYrVTnX0NTWKtEr6mJRe3afZ5GbaHd9JdGQNRywvyEHos9jN8UI
W8aQsEyZGr02mt8byE5M6F7dTbLI1xoMfE/0AcHmoxVIUMQ8Cqqma9voFc3wXlLf5fngKtVXU+ZH
rSg8NO8NR/DdK8XsC9METpmh2d7xnOpKUfMNBrdVstozGZSgC8jqpCroaqPXzHkZ4u1Q+IneuFXr
FdXHLxrU1841gsggoNZWsE6lAV/QnowQ6QPjYIAKi4FpOiPFx73pMxjBMOVWZ8exZYevSpdvi0bd
aEpxF6Ft+7Jmr7gAZzCCKhCzqVAhEYTIhr2g/0yrvubRz7+DELRAxQsbbQWAINpBHZUtuFO0St1d
BlnbfwusDuBaAuvMuzLuOK4Go+j18HVCqj/oDwq7V+f/cp6ySAK1cnrQ8vWHgXQenCQWIyt1WpqT
6SinAH2gSr2ng+Z1xtbuJa+QFZFAwIe7AAZ1bsIUVDroeN/0HfrX4uInr7dlh67I9B8F90Uqo5Ba
FekNSky98aCKmqielFMaP1fGi4K0palsCvSVXN6l2VsQnqUQCfuEGgmwMopLR3nZobOEK6fEUDdj
ll+BguFwGWLWpksQgrYZE6snK6yUE9fCuUGjrPZZw90+gCeNoU6xjN9BhifskjOlaKfKW+WUZ+zB
0QI37BAbLVCg3BiHua8gcWTlUytndrmKYtM6oUNkVgQi2lO4sRX7qPHwiOSppN5IBiO8QlCjxWH/
auXUm/3WIO3GINw1VC65xWUwgsdgJDbNzA4LyOARGXb6Eg2tG1cyxpw1FUdwF8xH6CMw3iVjKXgF
VUex6EOFwQOOkx0IKZ5A/nFVm4MkZLUm0RJK8JnHRLfS1CqxP7rqVcgrOSDMo7bM/V+zD0uY+Wcs
3MkwgY9MasAkySOKm5zxS4mHr0Oe+lyWlZVJNC/uAiqbOt0c2kI5ZRN5ju0iOTRz6ZE1jsH28vGV
bZN4H2lDU0d1rpzA74sx4OqLihBSV5CjXWdPl6HWojzWcgEFUwE2cUxhi4FFKnMzFuGuop03xvku
wRsOVYU3KRgMzK4/qgzD0i6Dr1lCJGvnZhC4YGgNOl/RlnZmVTcZtD7qwW0+HMZMNs96bSmXEMLB
iuxh6lkOM1FGtjt1V0YZbKb0UON5c1mWNe1YAunnstCk4UbWQzsaJ/RM1Pf2vekpo6yDds3SIp+B
WLMGVm7U7Z3DmKwyaNVjybqY+GrA9pW1c6z7uMSMXmfamBn9elmulQM200ugUBWcu/hHOGDoLg+q
2LTsk2L8osO+QK96WV1xdmVEElP7HgmlVWjoxE1vUNyMwiUylc1IJj4ZJ4W/WJbfmY6rai9U/0Ej
WbLrfccBXoRoksQzxgKPPrpJz5fRHoeEdjgXJwZiiVH5TdoH3ZrQW8P3GNLrjvWhM/cNOfTKbVFS
iU/zfg/PwQVDEiukq1RM6DvZdYwiItvT262dVfugvO9x1otJYorX8DSUK6Db2UQRjhhJs0IEOlUG
vMKqd/G4L1Nt2wRPsfFQdrd41Un8m/f7OPfmz7Qk2jztVPRv2int4qoY1RNmH7osvEIB6lU5bSMl
BKGEzPOQgQnmK1dHxy4TTT01GNNihzgLNlIWmAc4/SplXZJ/ChXO3apzyQQNhZVsojKc1JOafwWW
1TkuHVzKxl1RUJ9xiNm6jEV7gxjo6N/a9BV7mmT3SAgFeF5aIzno6c8C3auXD+l7K4cfBq5+NIkZ
aN4SD2mfhr2hD4N6ipzrKN40beDlud+XL5dhhLl4c+TvHEfQXBIMNUHVJba2Hw85772++VqZ6XaC
t6cWnUu6e1qQLeZ0OKnijoqGCOBthzFmkt8xG9N3G4GYDpJ5a31cWmtjMqpVqqc4qNBzbKJ8wbOm
1G3gakyDF1vDdtIPZX7TObFn9j9tWYRn5drESix+gXCvgNW4TMsWLGZadZ2nT3H0TNvbsao2lolB
mCeOOnsdCn9Z7pVtJujJRCyc2ujoF5t8WIINipyenCz+MvDdODNHEk+VvblW7MUZjLDLfOqo3k6A
0evKNcctymnr+LbXmRsH144jS5G8vzlNRN/B94AwCUyxSCkUdhYazCZDO0V1ezQjjOOm1DUS2bNr
ZfHOYIQda/KgU3tUvZ7YOP5Wcu7qIf1Z99oOy7q5vE/v/ZpziQRfQLeRQ7UY1U5hme37oH4qjVRS
jLguDaqEbfS5Gu9obOoqoxjWi0Ubmm9htctavEr4w+T8/owk/8H8OQYLn7folbofEsCgLHkbpMYR
jKqS62J9+98gBCcQlxbLWIF9McJiNwbKS5WoXpjJ6kHW9+QNRth+rUww2TADjNrZmxSjYPoklEiy
chehPBxvK4RH0dgv1iLjrQj6A/BhnlBTVVW7MDhM+W+aeORj4yj/mGEAoT585sl975NVUdpN1vys
JvxLi1b6Svke2/Hu8tav7ssCZNbAxdZrJNXAK2ig57i6i0ByWQTfY2JJLNqaI3YmyrymC5SGhWFD
Gk07TU2xCwfmay3ZglLjl1azTdT1vpMUz2nEbytDmWlst2Mke+KvHqWFoIILwRWDadE0aqcKjB+b
rHN+jiRQPYp2az2hsqKEdSV52zvBhzAHUG6llGinQH3S400W6y5Nv4/jVT86En2U7KCYpwNvAalp
OWgnEjyqQ+nm3ZdROqRdBiIcX2LGqVZ3vXaiwU0QMi/5RrtAoiWSHRLJwtNRV8sphCBx6sfJTZkd
J8S0ZJNFJDsjZhLDEl2TdADKkOmeYWx5eAq0X2r0QKeHy0drVR6QH6AFHbWKYAM9V3qjrTDCidfz
VWR6Wp5dR0b3owibjTGTFF7GWpVqgTXbxcUBS4Y+QKKGaye9vEbLHC2eB7VwS71380aSslxVhQXU
/PkCyij0gSY4zCeaaftisK5oxTY8kxHyymAEwwTKUc1geYfbtbpx0KOLirgJhHWXl231uljIItgl
ezQyPYxb2PJQ3VsTP5SKLIQuk0OwOzU1iwmD7rUT+IW9mBpfJv1eUWQkuDJdE+xN0eVRE2rQtdy5
Toujify8jXqX8VOXH6YpoY9tHpcu1ltGPOnMIQCO0xcbUv1S2U2ggRSu4F7IJQWyq5uD8ns6J+8c
VYwUZEGnY3ZSDqzSPuhh9ODQSPJmXoPA7B/EPFDq8D5IzzsQWGHuDyAyDX2S1g3yuc8fV7GZ/gep
TqTX37Xg1KNFkqKLNDxdUYxmJ4eZe+0yxLy5wjsJHLlvEMJRaYcejI4IaJzKtP2G2lJw2ClHhWNm
ZtF8GdDrwxzDVUxVYt/WNHsJKxyesuIYkNalOKEsvYktvM6yp76TTXxZ0+wlinB+piAf0VGiqLDX
t3nrVWD7Gpt9okq2aeU1dLaGwgFqYp0bKoMwURltSfWzam8x49lz0LJd3nfT5vKOSYQSHe4pDKN2
nq9wwvwkl6Xd3jazG6X83qSWZJNWNRyzC2cuMwupduESwrWk9G1iq6dQK0EBOGwdU9ZbJIOYP19c
CLSbNJX3jnoyErKbnGJbxr8vL9fq5iyEmDVxgRB35pQPDXQgUSoXz8eQXbH0nyzlrjJ4TO0l52l1
dxZw8+cLuCw32iDTLPUEiis3HsuDbWBidJgd88L+cVmy1TO0gBLOUF4WhZn0UAQk2j3bYlsnR3Qr
kV2ma+4B6jlAD4hRamCBFdy3cdBH7ii6eqpAp5aae0R3MIUYlXZupXy7LNH64r1BkfPFy6MkZUZF
QPwevCrTLjfSTad4jvZ4GWZ94d5gBL0eapaUGlhtTxqdDq3zg5rDlqSNdxlFJoyg2pkS8qgegVKg
gVbhfJfrwU+qISAzyl4M61C46maGNoThBQPkNGlPqlhFiHO8VcpNYqON9qfDZPRi6+v2H4z4Wpi0
bBisFJFUDEt5ngrU9ibsx6CXnzpCbzCCwhU2IheOghhqQWwMbNsM/eiy4CXtPuGMUsxvxh/owrsq
op6MOVxPrJo9xyaHTQFnRJcVs62t2RJEuII6S+dTnUGlo4kcFLCZhpxeM/MTQW7kQygCfsjA6GAz
Oz85hlkmbRQi3KkyVOc5+9B5iKzAM/5pu8NltV4zBwskUQkamoYKqQr1lJko8G4OuYFqgecRNElT
IcmCrK3dzBaC+jR4Hu+cuMbOmwa8QeqpJHcmXsFDEHgg1NtcFmjtCsKXgysU3Irv6YkjZUThv5Wq
p46OG7XkeycuJRArgqAYTjPnWqh58Lmg0VFAM7yuAVEjQorRolsCT0Rj4/6yJCtbAz5nB5SGmBED
x1SAaRuTd6PRjSeOucJ4vjHtOdD5dqRHksgyVCsi4YQiqwdzg8jsu0hWlPbUHvvxpOSnTPllKXcG
v/+EOGBiM2aR5jkA5zpdW4gns5gDIn6dmv0Y/mwZOgy2rSnRs9V1QwoT+S+I8o4QMjZzdCCW2Xhy
MJc+HpFDL+aSdWfaG93HZUL2BbOwdFRXgItLkCnLGrNTGqc/Tc5tbN6lFUoSNNfMrjEXQ6J0K1Kd
Qc16v/BEhtwcmWUDqmu/o8+ppLe0vkWBcCyd1Pb+BIHyABtkzam8ecDeOZIVa30QJV1/YuG+be4i
mR1478Lh+/EAQuXJXBov6toQV7mBIoD+FA2PCnnIq62G+iTVAsVu6Uu7RMXLFCz3sAY2CBXnV+r7
ItZYpb02qu2pHa/MGNTo8EUSgizsx/qq0Q4GqdDAgFgwLiBDzMghl92EPR90v1bNbdypngXTrbBO
4oYImyPCiPZ6YkEThQPXffCs7LXSBMegjCxP2J8/EDMVCd4IBtgvxMuHJmU+spqV8xRCo3fcvr+u
FJT+4/4hV6F+vGwW1gTCjaCi3xHX3btru0m1iWLQKvUxt9kLg3Srge73MoSgAv8KZOgULx9sEfpd
zxWalwQaPeiNr6iUuBMtr9DzBnrhSEU6k0niCIIlfQcmOL3OBK56klbUb+MJbMzlTmsSd9Rk1XCr
m4TTiUsIBhsc+ecyYe6vZZQ2ktBV9g/q/Uinomb6MTJ3WvhIZPnBVZnewMT2MxutIUrD4tLH7LU9
KzG7ISl/Tmr3eHmfVlVhASMsHYlbZvVpTP0mMq5izT6mo0TZVjXhDUGsIRxSVF/qExAc/tJQHyUp
nk720UcrS/9VggWOoHEx6WpUswBnZI3bdA8GH7whOZQyUyrZGCqsmBmj84gZOXBqbYsx2ajPj+tD
rhgSL3EFR8MJBZs82mwty5y1cXH5KHle9UOdVj615oQ7eXEGy00o+5gLPy8bON4w0hcdHGjPUgVx
cqdSxkA3Sz9XqyMazm55VW/CLn64rGcrWnAGI9zaNNbDtrYNwNhq7GZBtKnT8WRnmefYbHsZa3Xl
FiLNOr9YuWHoC6vJWetT5xty4q/cwJiTSRZZFJyDdws3/4oFSqokSprNCxfYqmeMVeEG2bgbubZR
cmUPYhFZnHEVcFYHG+TbqOQTWIuUqQjCVC8qP+Aoosp+NC3i5qh34SdTRpi+uoILKOEsVTrr2oxj
twy7OAz5BLJ/skt1WRHTbDAXkdN/l3ABI+hekUVdZxQW9RWTehU7NtmBNb2HNuzNNB215nVEJfpl
3ZAtoqCHVewktRNklQ+uabe08n3W1V4zmsRtMAIsM5nEvq7jYXYL+NLheIlN2EUPq5S2Ues35U3H
boa09Zhzk9SPYa54l0VbMeWIb79BCWqPESRsGkOIlqWmO1nVoevbjxVE/G/D8MQDkYGBV8V8yhc6
r08lLkCeVH4Cw6q3bpmObhsfJnDpfUaW/4BMQdfRXhP2ZILxs/PHXg2vuck/lt74VxQT1UWYcjOH
5gQE7JQdN9GI1UI5bs5MLzE/2DX2PwhDnWtu0JUqhpltFItFCjqtfCtwPBIdRpW4PHvkskaE1dOK
NNr/4winNQUXdo0u7BKDYLvWzVQeeWQsHq1skJFprmrzAkk4sAnR85gUUDErtl2zv1fLVz4q4NO8
lnaOyaCEgxoylYwZpkj6vImQUTn0zm+t0t1c97tCotXr62cjrGBqqN60hYNT53qBAbR55Tth5jHw
0YZTe8Ut2VS3VWuHb/9/mFnixeFxUho1BHM9fFLVHqmLI8ZVe/lYY8Rbq98GieG2CDWQiofby4dJ
Ip8jyMdqKwMde9P6sV2+ZBwDq2ynupvSSWbPZUDz5wsJm6yrqknFi3JAXWbjYO54b206rZfs16ov
8baQjmCF8gYzI5O8qnzV4q+sclw4F5htVAXHJv3g5K3/neH/Nk0sBScoBdSmEDchr4N9HrR3DmMS
cVZXDYnWuaJp7vgWVi0ropHkRg9bZ6JAv7Nda/43+dgUX8zNmB09jAFAPRNKAKku+JNpSktiFLzC
kPZm36h8xxn1DBT7XFa21XP7BiO+ZA0wtlEawUTQ/G7KdllkuVl+W8RbEhqSu3zlPbaUSHSIChXl
vq0RVb4+3rXjS5Ls47ZwE3XA2I47RdbKur5N/62fIVrZSE8mErWtHxH+FaWbT3oXb4htS26+VeV+
Wz+xDMecohiti4BR4m6D+lRvoHXmpqm96Xrjx1/tlVgiY3IMR8ewJeoP1nPUvnRos2fmN7wI3ZDd
/x2UYINSgnbcoQ8Nv2DHImldlf2o2+8t5gAbstH2shUUzpOeKO0Qd9DACt5xOWpHNrLbYYy3aj7J
ioXXlALFGGgEnWcPoP393OINSa0lmC1f+WbOUIaBYUnKqxL+urx289qIbvISRLgKkfaYrJzjKsyh
6Fbv7AsiG1G5tmbzQxP9n6D9JrZwN6l1ZE85LVo/01W3MzHRML8FDyLGJX2wEvWPGdKQjTBmVtR5
bMP5ihlprNtRq+GyZYEHUsSNnjWuEta7y2u2ujFvMEQQyC70AGyIDDAYc1f0drfhI79RB/7BOV2i
PEQwq9SpwtSiuIwY7b3EATe/66jPevu9miRqIBNJCD91XdmR1IH/UNvPOfleoCIn//5XqyYGndK2
pk6UQJ2z8qvV/h7Lp45LpFhV5reN0QUzWvM+AOtujGuIRhtw4L1iCLvM8V7DQMYQg/5UDNdBRPVc
x5o4z3nAwU1bDcm2nMovWW1JolrrECA+QwsO8l7itjtUGw3aqp2fju3RKrMvraruL2/G2pnEt/8H
Iew3nMKIF3Xc+VNfbouA37O8z9A1xa6yMP92GWvtKqUEA71wKOfhYcJrCEGZjiOv0vrt7Eq1xQAy
AGeXtsaPOFSOUW345qjK2ERXBZzJnhG81+dp4+fb5AS9ydsJ323lt5N57VSdl6m7gsSSh/GqcAuc
eS8XbimkScMO5AC+GtduZZQuLa6cLPX0Jvbi9EuNqTSXV3PNB6ILQOEGstUEu6q1hs+73Evbg9Xe
sLZxp8SP6fNlqD+PSPFyWGIJ9pQmTt13IIjwnZJtObLjRcIPFp3caWi2mfM9NL8WnG/Uin5GPRdC
Cha2cIxUqdSi9sG8cY1Hxa5Scs+sim8mczaXhVxVFAyu0hAFnQ2ucBKcGo0RrKtqX4lyFx3VR4um
m7ZIcePmEmdcAmULB8GykogHqtX6vXqdTz86Lfaz7L5Fw8xlkdaMOQU3OPzJeZa5mGhGqUnTDRWv
fd1ChvnR6L7n7BMRDnQvYBIzeMENiwiakdTo3VdqQGQcif/GOVY435elWLWCCwhBB1rbyHJY89Y3
Iyd70MzC/j6bRcn5XV2rBYpwxaJJglGzJoY/Me6CqgIUb09JLuEZlYEIOhYjSGegOgerFdzV/E7V
fifR6fJqSSDeGVk2WQzqVfsh8ZX6qqmPHx0b9ccbWey5eLtmrUnGGNMn/KxLtuGQfiFqeOqD4NWK
YomRWz0pb7uiC5dsVZeo+mgpolt9tOk74zq0qmc+5feZ2v/d3ogp/0QbkKFI+tqncXsY4uyuN5Xr
Lg4kbxSJNuvCPTGZShIr6Df0Wytys4FtYtPe/Z0KzCqyvIp4a1JQrdS+kxVuQ4MrvZgwXTfe/h2M
cPTjbtDisDJbf7BNdWcrYb4ZFBQaxaNECVav1oUSCAagnwbSYgoWzFj0TKZtVjxo0S2xb8v0MDYy
V1t2fgQ7kE9GmUwjFi/SwZvWqi54ilI8Uv5u7QRDULGRYDoIUEK7dLXud9ToLstkPDgSXROzoqyw
OwNNUcgLIApjjuadg5D6ZUEkeyNeMbnJB7sEyYUfJr6VfknN65xeI1XJ6ps0+CDPuWh4xKxon1bO
GM+2reDfQQXhmflrIpuJNyvTO1dnLo7AoC1cmmI1E+pL+7wPERohpNuGIT8EGE5E02FA81/Vexz1
VMfLS7hm4zBfEteniuIzpGHPj2s4oDewD6faxwAHDDr41Wi/U/2ey5iH1wRbwgiKjThMoat4r/p5
dV+zp7k8eOq3tY3wxeayQLPyiku4RBKUewytUe8Y63xkY7VtZSa/m6LfN/akuYOiXfGiy7zIqXZm
0UlchTVtXCCLGR07MyqtI2qNKKfqTcHMCBjcpnq3HZ25orO4VqQsiGtnzMCm2UiLgaBcvDbyNgbD
3QDjhFzq0RiS310efCJ7voQQroyCNbVSUqh9GaGFGwxaRf9t1EcJyrp+vAki3Bo6scOJx9APszGR
Muj4E+H862T3dyqvdq2hPF7WknW1f8MTrg9w7QSJzXDfDvGfcRI1ev8RSzMwHOPvgITzlZEoVXgL
K6go2hGzlzEbkvTb0M7cJsWY0s+AOZgWiwlDaAcSThnymWFqMlr74Lc7NNWDGXMXVV3bkkvclfXl
ewMSDlmVZCzW1cz0ewTTbDhFfenbP9pB+cQtb6Cx5H8COcJbpYFlohTvCH/SkiOdbLe0wydnGD8D
M9dFo5LLNPGN50ZQtYaWsQbaV8aFn+p3cVN/aeN/Lm/O6llF8ZuF3nYw3okhm7JVU7VCMszH5A+3
RpCLG5FEq+dTIto+EwOQMagA1CAo4jqXo7SjZFBbs/ETTIB+sHOz3jFMhDuoZioJo63ZuiWScH7w
LNacJjNQXxd8CcJvZfFNsXYpuFMYfzX7X5dXbk3blmDCGSpYO/CmptTP+8d4OEwJxt/mblNLauzW
NsgEfbMNxn8TwbV5dReeqxazIQlrnfo9spdK3t7En4qpLSGEZUtUplDSQZKoLt3JTPdGMOwuL9aa
JQWhJiWYMQe2Q7HOlrBGJ6GDnXHAI9NsyMA8jiGkSvaDZIoEa1XfwBqLwcQoS0MZ7PmKBVPRdBMS
vn5ijxtwqHiB1W7bkX/CrIHm8D8YwdpodqPoUYCN0YMU2es9QVrXcF6CUOYYryraG5B4g4O4MVeH
HiH1ZlBcBTTU5XDL2wew9XziVjDh4UHLENnCjL7zhcOMmZba1VD5WqKDqM9Eti3I3F5VMDvYDGVF
3qvbZJI/Jf9gDzfJOVpJenQXjSg1qQsk3LLshg/mPuONxPqsat4CRj+HQbAnKJypQaao7vNNTnGl
WkkNKm879yrHQvFYcLys66sndoEoLCPyhh1x5mKNeMzcyIE1QgnAZYhVQ7eAEIwCxRszZQ2sdaXe
m5PiJoS6aXeVlP3RDL6P6ScuVoye+2+rBANRI+M7VhbKj0Zqu2r1XJHHhkZeG/xzWSyZSggmNVSo
lUVVgGJFYm41EzyoSXbsSLS/DCNTCcFAkFBx2DCnysv+JQXvX2bcqNbXqU29sZdFa9Z3CoFAlG5R
hFEFKwEulSS3VJQ7mSByyvndxO6z8n4orurhfpQle1fXzwJFLkrMCXqPhCOVgLlsYgYqFXliH4ry
gbF+l+mfCG9iPth/IMKBGmo1VxEDKn0QHO7joHgcuGz20Lwo7zyGBYRwggKnNXslRYnnSLlvKtZX
O5mOBad7g9X7skDJ5xA0D00/SY6VDFc4VkqQFVpe29Sv+8pT9C96PO3qejzwYRNWLzoLN5EiC66s
KggGO6JVCGxHSJud26dKmaKUcRjd3Ih+hxF5qgk9wOu/z8MQ5bOZ7taOFW4un4A1RcEQF3RHo+wb
VYWCooB2erBGBfnGHlRnUZNhIi+/4qEqsYRrN9cSRjjPEclsTY86lG7k4U2pYGJ23nyxovFK6RQm
ubxkIgmHmuXFOFizAztogzu24b5OiRup6vbyyslEEs5z0JO+VihgJu2fvERMJ3VHsmlkXLZrJspC
xZqGmxi8E2IOgWaO1ao5NshOy3trorWrmoOblcFBKdMHUOLL6nNXlw8dmChjxYg02xGWr04QmkIn
FOJiQRM/1aGp7LKAaI+VmclSMKuyLaCEJSxj8LNpcykwL8pHWtv7bIq+d3G0AcnGMQal1Id3DIyU
BCM0UBSkIihxfsCiVFWDJtFMP7Kf2+jUWXuz87ms429l/TBT2AR/Hcrt4c0IJstqiykDGUnnaxE5
WtoDGYOXKTEPl2WZv0UwjGco869YPAbiSa3iqbJbv8Io8i9N2/Y+I4nktl/ZH4A4aJDEamEAmHBq
e12ZytACiG0rzcYaq+9p4Fwzy3GDfMrcmibfPiPVG6Cgeynr0gL+DPdRRN1tMLne2NY0l/UZr+0Q
mWt1HUyg1mxD2KEY87F4RIHC8JymWeeluvKUO7HkDpl/rLhFSxhhi/K2DDsjQ2oOlAReMFyHmLpD
qmMwfO31r04suYxXzBFGAr8JJXpmYcIUuy17n2PuUlLdDdW+iTP030heoTIcQSfMYswYShh6v853
1NoOeOxOIUggicSKr+neUh5BFZKQ2GkyJzb7MUPco9rhCr5mNNk5JPSauj9c1jyZTgimKFQnjulI
RuNr+SlERoOlj6kiI6laB0HLJHoEwGhHhbUr0rxzFB51fomidNduU2OH/pvM5ROXvanWl+8NSli+
rAOxdotXgJ9Gz6XJXKbkYKuPNm164OE/n1m7Nyxh7bTJpEEc59zHdbh3QrarovwOQUWJNZKsnlhs
igd+Ujex1fgxeyEhc/PiV4CGxr+SRQxRDYPT1wTVnz4J0YRVgp4ef3d1gbKHy0Dr1uG/RXvnodth
gFbUHl7tYHkYUQ5uy+iXhRSRpndXVqx+RWb3Y8zTc4YIJuINUnQwBzNVxzBofBPtS1p6r5lPBocZ
R7y3k6iERP1EE0snpKWz0W78sHvO+ueqb7zOvq3Db6a0cVumFvPni5tQD7gyhsyBWgQvtDsNyWPS
f728VzIIwbYqXEnUcULcMstjl+ad63Tf++5T1gGN+xTs40h2WQKKibpth7Xzmk23BVfdJvky5LLC
qFXz/QYihuCJxtUmjLFa3DoGpmfav7tp18kYlFe3f4EiWISusqaEtKUFmsv7pjsxzQK//34on4kl
q9Ze3Zs3KDEEHyDlib4Oo0dspfveFtVXHbMsPKazD5Ii/Xt6FkCC9xhYrMwHdAT7Kjx9u79u0XlV
5humP15WNsnaOeRcnydHD9TaVrlvO8WdWU1X4EXZazTr3YYFV7SX8e6sLyDmXVmIyYI4XUguBMnQ
RqWddv6og4BeD8EvPVRx6aLc5/dlyVaR8LCAV4xhshhifS4Z07uxIwrBnVQPvg69GMJuRz7TT4sC
6jcYwb2jKoPXGmgckwK6TUVeI1W5oijAuyzM6kEiDobv6giygODyXBglZDPdZMv9ro8GT9VKBPj6
eRRh+qNP9YfLYH++7Z0vuUATZMrTZsiVOIHXtem31Es3hZfsjS3KxPfZztkUEidPm5X5Et68lQuj
GoRGPmRO1vuNWtlbYuVoaKvMeGMWiXUEV+3PPEStIaguXtROj91Jj0LPQluG5JJc15i3RRZM4hSH
oVUWvPOr/yPtypbkxJXoFxEBAgR6BWrtvb22XwjbY7NvEvvX34PvzHSViihF9zhi/FITTlJKpVK5
nKP1uyT+1dFw144q8JxVKeijRIceZg4v3oVDHMIbZ3V3DOenJPIS7eecba5voEqEdKiXHp2BiqI9
zvbgG5obYOZ2Y7iqFrrFDC627UQTySgTMdr1PDX9kcx6sp1tvQIRArD7ryuz6qFOpEjG2IFyPMWu
I0PQFZhB3Ezaz6H6SGCW5pfrklaDJJMh4Yz+TBt8PudmmJtJAQIasz9apmZ5Bc5XZ1XHgVv7sDWD
EcwWXpZnh+tCl8vpchFfhUqOvsozo9ZoORxboKdzN/GH8attfrRtcFZ8mdNDQ98T2J5oKRmHPaVx
nNbVcJy1/nvbaIeqdTMEaEAhua7ZmhUCsg/pYNRfkRlefj851TQvCRkpAkABQp8pyTwGpmjXeCPE
2p+b8lSMdGoFMbTRjbThCEoEHzD0XpFX3jCqEuprZmjD8zIQxlMQD0pBBjE6K+kbtD/yNg6S8c52
tm6ib2Y7MFVge2vn6kSUXIC3bdDRjCYevSXXHvQqvZtqFVf4qjYAYV1q74ChkUdEh7Roys6xlvf7
DwoVhs9hfJ9awHVTNb6t3VwA8fpXkmQFdmXzvjVG5CX6DzrZZZgPDNn3KXlPwHQqRzIDq9fztgJA
2DHSp23mNhihazekAJoko8F1w15fPIdZpgFWQPPPdXZi2GGHMZMObc/HMN0P5o2JgijA41hxnIlQ
iFo1BaBE/SNKOqwuqQDTTpsJlakMeErdLWXNO3IRGE8AZs+CFYWQ7PyYkpLPLRF4uw9R/I2G5U2a
GFuwpPnvWLQTMdJlMReRXiQz6ipO3QTt4O6nNN11k255LdUD6vbveeCc6rUs7ckuxawnc+dCL26j
++dQNEGtQkFbtW1iuZhvW+C85IPKWkbajIc4RSxD717oePmwICKK7oE370mP2gvDHBK9JnALJQc0
9nrTGhOGq63iV1E8Wu1dazyBTbjrf71np/4VJLetO31ddZHZdUet+9KPX6j9iDfIhmp+M/y8Lmnt
wj1RSe5enywnJ1E0LXWa6WtT0oWbYM/i7kvn2DdDJB44J6qUy/qevWonmbtTImHuZnZ/1Af6HOZ4
Kk6k8BrQfczVG0l3/1xNmBZbUNEwyuK4ks0Xgra12eAJYgq8p0B1aM+ew39WuSrHvKrUiSDJ1pGP
j5JkxkK22rzraHmHZuyXwvzhdJrKz646v+UaXDCODSR5zo8V6iWNDiA2ZOlnbFW9Ab8o5jN2afdQ
uInCNalkLfZzcoQNvSSzZWD9yvEeTYNNX/jh3Pqo/4IqSRGtrC4hMOXMBTYR2VJJFoNaCZ9w6dq4
1YXLvCm3bkouNlOogsFfF4UOHhgIBpwsabfCMi6ZoFjCThebZqo8ox03Zc8O9Vw9Xz9hazGYvSBQ
/C1Kun2nPtN4bUGUMNk+S/B+nMnOdMvdfxOzaHyyUVUdgwoNabhjgmaxYiy21phveFcr7hDVwkm2
F+WloXVhjndiU9wmRbixk/5LXfCdA5rD/6aRbA4JrN+sESBpdbKbjPFjHGbbOCvfIwYBMmqEFBg7
cvnTtgv0EycGFm6qNr1r7KKweEza7OW6NqsLdyJGujvKjnRzI5LpGFbmJiGaV1Vx70UDPGxffr4u
a9Xk/pG1XIvntkBsQQuukxZoHcNjqg3brrA/DmCQuy5mXSXwpqNBcWG7lMS0LDRt4JPj7rWbJVPQ
jNshLoxPw0gHn+bi+3Vx61q9ipOfaU7NjSqBE2LJrRUdC3JLTIUtrHo7ZMb+0Ui6mZqMNHpqIZoI
MctF6XwANn5Q5Oau1q0PZpmpXjRS2sUmS0ESEJR4nGEel7m6ZBV8co0kxrjuXuSYrwk/UG5uqnYL
2Kq2s3xdw8Qsf4zC71o3BNdX83zz/kh2QXME4FiU3ME2J12M+WjFsYV6B9D+2yTeRIRFdrThJt76
3SbGhD1/NsuuUfEALAq9vrX/FgtQLsC7oBp7ofCk6ZxV+qzvS7MIiuhrmdCnyC03KEt7BDNgmvYr
NqYP13U9t5y/hQJcGCALoA8nch9APY+065tw3ruak2NuAKQhFghjzKZ233SF/V8SSMuAPIYZUySY
pFV19LbQNGJNe21iQcuGbcL7yNdC56bGXMt/FCZdYiYf7NjKIMzhw5e0rTGn1zzUif2Ud5mikrRm
Lad6SZcYHH7DqcXnPQZ+0o3tpsaTi3aUJ/C2Dru+GFXreH4Ql3UEECPAbBHWL6kgecdGXeRjLNi4
L/LmoQtrlNP751wXh0mIB3cwvr7VQDCvgqGSBdsYuIyupF4k4jG1uTXu2zn8gLIw+gLbu15XjQL9
6d05t/6lwwZgw84CZnrB+o59scdZG8d9k9nWJ4vp1s0UD8eK22jwdjBgadazPyGm81ArDKy4/lCM
4Y5n9S8eDzfgRnsuw/weFIaeW8aPPS+CPKxDD0iIzMNJei57VOctbZqQny5S3+zychc2+s+3rhbS
o+gQMcG0hREfGdm4KgHSXGfFuB/75sDtaNuV4y82CEXgdGlzYJkAHCfovCnwOOVNsdIMmao6GvZz
Hwd5cac3ebAUFB3iX9fHWA7K+bYsklz4QSA9YlJFulmGLqQ1IIf7/RwNQcW+OsNfIaafPSbQC81/
aMz1WqC4lwm4y0vxIRKdnxoCHGeqR8SldwT/5eKS0fcF5hKZOHp2u7KKHLuHd4y9yjE8MBsZJsb6
vuTFvtVRcqhVZWmJqW45agvnpoHYZ+GKQybqPFhwRAp+Z2BuPYtN/tEMmh1Im8D/6hk+CUCGOigW
+/Jkn4tbdv0kTk1FObMpdvo9rTF1wvaEcq/QvjnRNp8Up3pFFOpCGARALx3uD2P5/USUG9rxxCas
pltzf6bPjv6DJD/SKPOj6U1g7FhEeCrk8BhFsEXgtKRFTGmf9zCebsdK3a9b41COdsDN4cNAEoTG
1tsyKxfy5GLUbIWs5uPY7XS3bzzHSSPfniMzyDtQxSpOhymfjgWyEY9NtISh/+ri9gQoMs5OmHQ7
/rXbuEfDa3znPrrtAsN39/XOVci7OIySOGkpsWhjYoQxllLzLfchmxRu5TLm+tMTgXK7i4gfb1cp
5srqNMv6oqkBINwGOSKgphr9CGC1Y8y9OWF+3f+YknoX2iaqeyq6VvdiNZeOjH+ly6mduCnbKhwE
kqJ5tM30o1HExwH5OIv8rsEMnnDjcH3/Lk7Boi4jaPdFQQVN55K6syBFZIBMaDdaP7s8C+yGekW7
p/1TjvLKdVkXLhvn7U9ICU4CguKadOIYB8WuzXKx0/PYy6OA6I2HQbnYURy3CxtxkCQAbwyqAA7e
bHKYlY4Da+eGIWvVN3dZnD5GXAXterFPiwg0JqKhE3EB6g3nzqOrKKFdMwJQpnzQ801nM6+OgRIf
egTXrpJE6GKXzsXJ4XjSJm6fj7V9NIsH1m46kIOOpdfr+9RSFYVWF+9VM2f5/cQtFrzNu2oCUK1d
oj6ZZjpyv5WS22VZn7M7FQot0IpwjeBBwYzZuRRtnsdx7pH2qAa+Ler0UwIgCeSSYo86dGvP1WYe
c5yxelTY4OX5liQv/uxEv7FHJqQ1hX20asfTNdub8y04f7bIqHrIkOyjtMZ0yf2INiju/r5+ANas
Bum2pacfwE66fA/EdV/reFbx41QbFMBH/UNn17eNaLd6xj5lY3csjVDRdrq+0q8ypUNnAO3dqs0Z
eFEIXIcWtyr51EdimwmELCjYjuFni9WP1xVdvPDl9gLeEk4FIyFygF7rogVdLxRNXXczaOMOgxu7
dFABcq2v56sYyVaHvuyiBl0XQIDUthxEJ9PoC/bLjAzPYn0g3pbSwL36x3Ze5UmXT9n0LZ8BswzY
I7JF3yauU4+430n79fryXThKyMEzAzXuhWsYKNXnNkp13lSWqJGhKWe/6h8MK/QbdPyYpcJTrgpa
nr7AZFva4KUcjRmm4Cdf5rdiYG1bPM88bcgDbXB2uREpHolrjsUiCJ8xusAcdOScK9VE4D0yB+Dy
ccvw9T78CILvL9fX7TJaxcJZmIgFZivGFUz58rYM0Q6NWOacaut3ZgJYjNQ9hmOpl5vsUVSpbzXO
czOWzxqrgj6fUi92qt31r1hV9PUj5Ds8y3SgsJgzhuI4nlthuTVTFT7FmgiEkWDqRAHNRW5AWkut
qUttmSTM66+UxWBYUHEhrVmGbWD0CI1TqKDKb4160gBHzCGBoWu8s+r9TLSP7ah7Jk0+X1+vNWeB
OxT2bqLCibGjc2UYY2lsExBrcI3pXoQUiUc7FpCsU2yMSpC0aswVaY5kLlKE5Hc0AYopofeFSDrF
FbP8M7LzW3wFoTjEmI6UvEQueNwYNalQbb6d6u8GvJEmbjNrj5P+1mgY9n4iSgbU0MI+5KFeWEdn
rgIXNIluqIIHXTW1V21kSp+2tUYk/WJASHeTb1Y9sn96cN0AVm3tRIQUTNlh6FAxkBr9tDfCvg+t
eDMOG2QWFHLW9//fjZE7xnkXuklaADraKLSNoONNUqaBlZKn6+oo9l/uGdcMgCiOLea/s0q0niFi
sCTWB3MST9zOfqM9WeHEV+SBccRCRIHzswBjS+eH8igdKvCsFOKWkY0DsvOsOUQoysUqgMgVYzgR
hez0uaiuy008gypxrNp4yjFpbjR87zokbRSGvWISZ4KWDzmJ0rJ07DLGZviE6R7pSgrsLwKKLI0q
5KyYBAbbMJ6FjKIJ4FDJ9DrqjuVSvTjametxJ9tUZQXwW6KwvJUg7FSM3OoaT3XFsy4CfYewttV0
0LToE6ap7rS5QFcUQytbfWzi4u037plUaRExpCBMJ4Z3QP/tE5kBxd1kraI1dHWjXhdQzg+VPCua
cU6tYyKIb+l75va+od/N1fb6oVJsFF2+48QgQlug1SaBGwq1LtCq1i8cbTuN83+zBypdEUNqZ1Op
aRUQL9pDjlEztCP8aEJVlmH1yMJxm0shG6khaWeondE4d2PraJg/42RXMOAOIGMbfsiUIDurC3ci
avn9ZOGEVeHAxguOC7Aau3KnVWEw9x+v787yvdKVZ6FM9a8+kguKwUM4ugC4OJrokSzH+WPJjU/X
RaiWTDqpbWkNGskyC8W34lBg9hRg4r+Aj+zXXf0A7MO/rotb0whsJ8h8IgC2qCkZAloAkCyxgSMV
AqJ2pu6RjJHCb6/tDJJMNiIsDFtfoGFRVooJwR0/OmmC3YmDxmlv6kQFtrt2Qk/FSAZQ9mZVo2vJ
PJLY2FGw/jG9Mbw4s4KC5F/esWqvKsk9GkltlfGAqsDR1r/MpbvhJDlcl6DQRs7tEKNFxpq61dHA
WzYYG63zkjnUj6aWvhQ5eVsD2RJaYW9eFZIPam7RlEZ9ZB0r5KNH8SG1O6+qH2JVDLxqbidypE0q
MPc81G5YHZGIP6RG9DlMNUVb8cpjeeG4JRTleKC46JJF68UYRyioVMe6qCNvTJBemUs04xrDvumd
LUeswq1BcWpX9QLWLTri8Iy1HSm2b92CCz0h5CiM5isPzR/VG1Fw/t6iVxFyv5MoBClRwjWPYX1T
oztWL25J+bUVqqLj6nE9kSP5OAxqopjWIlQY6hwEVV3QtuyDyDOF41k1cMBhYTYPKUzkMc/9NajJ
h1rQGgZeh7slM9S4XonyUkq27zhJr4KIFMtRbQBvS2WZy6SUP1RRELrl4zgS301ihVtQ6EQWKzm5
g2w9YVYe6iZinHhXG84+maLJG6vQQwuSaqz/D2GBfBm5QCtaen8ZBaLzubQ5N4BhHmbiaBp/FXPn
mQN6MU0vo1+0+CHsge4TfXZ5sbVt4UfjjUsfhIP/yySbcv56fY1XzxywwFzL+FPUvbi0DAB2dDbo
mShwAQtT8/TY+BI63a50u7/K0f2iFyrQXIVMufhTl8MwullToRsPXCVj5ufRDYf3oqm+0dj9qHJd
q+fiVUc5lZvRnM+mA87XekYCnLr7kX8240mRxlx1JCdSpE2N+Ag6yRbeyy7tXTfHD0KnClBHlSLS
yWsAaT5mdFwwANr91DnbtrL8qRmD/2QTcmQRGz2JklxHeiB6jskjA6NeLZ55gRvtEDUfrgtb0QlZ
nKXkuPAIACju/CzERlaOZpXAORp6EIJjiE/Tg8iK39fFrBzwMzGSbyxprHVgtQbqMHigfQSBP4FC
BZbUISMgSUgbRRCwXFXSCQdPCQInZNnwn8z1UNV5TXkL5jGSRFutvHMz50tVxs5GoNKZFr0qz7yq
3qs8UzK+zkY2bDJFBVeZ+Ng9D8PL7QA4LYW7WDHyU71MabfGphjLym3NY4YqdBEXvxBY/7i+UyoR
UhRguSjwhRGok8lkPOSO/RQqBwlWbe5ktSRj4CwxANudimPuCAutx9FPFJGKjVlZqnSEal8k98pL
NxdzgX3JBVBXo9RPe/rAJrpzBFdET2uiyMIEDtYDFErlpG7BxnqkJS2P2vDBtG7L5ktbCo+nP69v
z9ranYqRLmVQJRt9oaXYnij2RYH+jgFMHO9IhKGD5FWZxUhO7+OYsK4QkJKE7UdRES8y27tiIJvr
yqyuGcJN4MOh8cGV26gzOkVWY7gAk7INVCvTHlQi0z0IbX4PvQqmaM0lLKHtP7Kko1NVKGn2MyVH
k4wez+bAtIRvlL/pFO+o9Y4UL56FaAjDqIcDIEkprGXgCrWMfibHUeceqw9l8iDC1ouLG6ocn1s7
sUgToD8cDO7gVZeM3KxoVbYpZGkNDBzt23Ov6va8tDoAiKK52UE9G1eFPCajTUNFeoOUR1Gn3gAs
DVaAkhB5xOv2cBmZQAxqM2inQs6Dyu4tx+jmUBBokrp7m3yyagtQJ58rS/NtFzhWbbe9Lm9NLcw1
2pgwh1zslmTmmSOG3KjI0aAQduNi8iefgusyltU/v4oQpaNOt1B9AqnBlapanT62JW+L4mha2a2p
FQHhlmca3YGDSs1Ey0g4gb6yVxEwXBoFxCK+RfYIMx5E7gye8zCPy8pE0FDWfleafhipnMRKpfxM
hvxAwJA5GlHipgBnQRZAmN+iPD8ND0PvovNM8yfUsA039YEzGYSFahxtZfNONZTfDDS0yFiEunEs
6V4wP5kehco/KRZRDiOaudVyl5vGscv2oftrfBt51/IyPV9A6eQWXY83VoEJZbspdMTiLESfgVk4
bEA/T5yYb7uigJ+LrktcTw4QlcGCJSfnoy7Txjzh7FAKJzBZ5w29GXAapKpXjbQ1F4KWdT25PgAm
lHEuwF9TxPMmzqugs4pAGKpc7OX1gZ45kAEDHRgNSmiaOBfTFamGl+OsH8PxwdACx5yRJ9+Gzsfr
J3jNCk7FSDfHVOmmO+auftRE7/dZu8kzFdzh5eV0rokUdDmAQ5o63JHH3iV7RsOAFt/QRhCMoQ6r
iBR2IG3PH7M7UciR4i9XS3OzbzIDnHH3IpvhYzfEVPnylc3BawyNjcBuB0SvnI8fIrR6c13ox2F6
6K3D2CZebz4VmNS7vjvS0sHWUMjHAxouDk4cI23nRlA1zVDNYxQdG9bsQjF51lA9lzT063QMuKuC
M5OuqEWcjTcFOoqB2Ie8vGTaQ2Mb2eAM4cGw+s1gHJI891BgDazoezElntMpaoXSMsry5JLkWGSg
htFy85CBlBwFqOeaWl9M2tlelbOX60spGfqFLClo0bPY1IySsENuAay0mTDXloGoOrguRaWRdCGG
aJZP6Ixx8qz6K6m+p+KHNvqFCvxcsvE/ujDA2xnMQkMYkrTnZkFzMM9odmIeiN7uRAWw49L+aIQq
iJqVJVuayx10gqIn/wLxMK9Y0g/pKI5DgqiyrPZokd5fX68VTYBnsQDt4O2FIEwKUupYqyeXdwKQ
tqEfTq4n8P4bDRU1wZomp2IkL9dEWh3FIww7L+yD68ZIxeWb65pIodCyJ0sMtLSmA7AWtKXne1JY
IszQm4vF6l3qxfANxIp8q+t3aKHdOv0Y+YQKhMu2f13wio84FSxjpyVa6MYI+dkhxJCtH4smv9Vq
3jy4DrKZGAskG0QwX6/LvFQWly1QhQDdt4yIypDoWV1NjtYO7NBPnXgyhtrxS+aE/pyOP8oYoElx
ptufhGtrNx1YWBRe8dJoFungUMGSY7L9AjmwyCeRgjzlMANLMuJTkPZ1UDadYkfXxQBvBz180FSm
hk3mNHGqWYSH3p23oi62HSVelhkKl7Eq5p/ABXNukuHMI6AdXVcI0MkNP5j2QAj6gx33beU2mOdJ
eAQpUjQ207CLnNxG86X2aNMnZjxx1UjB5SE7EYEITDrLPTrPwHJSIzDSRz/j/a60VDDDcnb7/2o4
Jm5DYDRbREZo1kTtAhOmJgeWl+DUHm6aIT3S+nMXJt+xBIeRimDW70wTU1FT5tMw2RRol0c6wONo
41W/6laVPvmgZXdPokFWxhopGsYO4LmzUDOP9Dudi1BhI5fXCsYI9OWBBYRWdBBK18qQFUAXcht2
SJPbGEi9+uC10baxv10/1mumeCpmUfZEmYjONdW7CD6sc/zWMTbjlB77pjpcF3PpsaANWisJhVKI
NiRbzDI7nGgMiwdj5+du6D1EP5vKHVtgJvFtGb7xJfLHaE7kyUg/aHPJi2KaxdGtk6DVhScmE62Q
lWKTVlcP+O8YVcUgCC7M89Uruzav0AviHhLH2RiDc0s1oGBXqq7VNYvD4/cfMbbkLxw9BzVYhofO
0AGsd+gPoqPb6xu0LgLxLZIiy/CXFCu1NWnDxo3FsePc9ayGJdtxmrN3rderFGm9bDO0gQLGBZhi
Mt+NfjWVC1zMj9dVWd0UJApQArAYJrikk0P6PLNGpEgOeRVvB6LvtTkKSlsFhLNq0idipEDdNoY5
M0JkfV19eEJhETPD5Z3eCcMrQhD9Oq6iIKRSa/n99KQSoBmEfQMQznqpXFd3aEFJPc1RYUGsywHn
icEIyBrktmUnsmMtqwzruU9S3+m9OQZK6vf3bNGrDGntqiKsYqR5+JHoD531aJDdlCqsYH17XkVI
pjYUIiZzNrqHqUQcVpR9MLvmRzMhDQDkwdjROor9WXXYFtjrMcxtAZNLOkF40mFUHnS3x9np9ICU
Se61s7NHmuxpclVB9Kp21jKriJ4dFM2li3csc164VsoOs7D3WZg+RRFBgTkpNnlfHsBu9Y5YAq29
yO8gLYtCs+S/CWbD6s7M3UOaanvb4sEkGBCpVb23q7b3KkZu783yUnBbwAtVgppem1sfZzIPgdY3
KtCY1d0CBrVuUIoLVo4qjBDAdsTqrOe8Wprm78AJD36VT0zJaqEStDjek2NL22hogLrIj9zZG8aP
QjzY/F4JOLv8KydZ2f/fd6/q/JkTOJEyo4JjJEmCFgDSRn42RTr8aq7KTSh0+TM4fCKljVyOxA6k
8Ip+iFIcqYJPXsNSzNhoimfiukaYNnOQDwNekeTurNqYkokIG2Pun2NH3NgOf7ruhCTi8oVMDhcd
pqn/FiEPg/SjzWqnT8ghmfRgYXQVzffIjTchZx7RR9jfAe2JHt5473jNnAqWbqisrW0oB5sYwz7Q
MqD3JcYdb/LddQUVS8ikJaT1yF2eTs5h6otbzGXc5u6keImqRCwWc2IRLA6N1JkYP2bIVLVudRia
VNFwu+oTXndJBqQpmsZseEX4MSlvnPCmF892ougbXhfhYIQfkSkKhUuS7EQLu4sBIIWax7PIPgx9
HuTG3ZDYik1fPzz/CrGkO69DP6WtERwelgN90maI5DT7W2Lkm8ZVPR5Wt4VZxEZIipHQC0iCLNNS
qqMjKMR7rGpEMI6qd9mqOq8i5Cb8qkpr3c0Q0Wvxt4rcWbm7q7KHmhcKC1vdm1c5cj60dEfNTBOE
PWRon9HxZkbJYwuQh+tHRaGNjD4551wfBqNEdsN+TrJHG6wy3XQbttvrYlTKLL+fGBoxZ9IZE8Sg
CnM7V9S3HO1W5M47Dj7AMmwEI8v8vZwQJ1VMjIjCv6R6FSDovu+HTnEq1yzsRITchMiNPgRILBKF
4EehXmSDVNCoVfC3K8sFqAKgnyHBhgIqkWI4bTIKABMj6kATiU+jxAevV+DSd0QdZ2Kk41/0acNo
yTAUaKB8CWLqekIRITEVNrYSs52KkTsqItYaAlEiP9r2j2wKjPZ+7H+WxZ6psjIrxgwQVRCMgs0U
c+5yiTafqF6OSeIeuqb+3moOGuLyO0C8bS2MEVw3aJUoyanVfDaKjGsgkOv2ZVceCwz7AFtjV9fO
h+uSVm3hRCnp6GR9TO02BHeuy9ufdLbx9HH7Y0JrhWGrNFp+PzmijI91aRSQM5XcH6MbMh4RaGOc
8uW6PqvW8KqPnAbHFEmCrILDj3nee1a1a5sPbXHj5B8croIhWOxXCg5P7IHJWU27t1rBTZClhnEF
4otRC+Y4eYzMdJvN0UsfC6+t3hF7nMmUjm6f05hUY4he/8Te6QY4FgpF+HZ9o/BaPN8o3lauWS2h
B49A7eI8Luy2hnOThAqDUKye/K5L0tIYHQNyrLba1czwB3DYeRXTACkoDnhHbuycK9Jla6Hp6fLJ
j3CABER1uywfaAu+EjrtM4veuCZAdnIRoMPiPjJ1PxsHLxlUOZp1fYHcYi5/MCd2vq52alt5OljG
oZrtTZy8uMgHkcYG9kcGvJ1nHQXj6ydhfSP/FehIb1k4RWFPVu8eRAnWs3QCHIEW+nEUPcHI3xF6
Y2GXXLIJAGgAuZxr52TMSE23cQ80HfyKDwHKKF5pqeLidW/1rxj55uoGq8vnAUZTFtNt50y7sZ0x
Gs0+X1+6lVvYAFU0AJ8xO+7iJXOuTRSONHNAI33USP8Jge0usd5RqzgTIfldm+QiagyE3zYJgMaC
VjOvUQI9rS4Xw8QExjSWyUTJBGDkA4ZOhHNAMfqHIe5AohT5VDMULmNtudAfBWwzNAhDmKTLjNZM
M9bh22frt3CLPVDDFAd3TRGgplkLahXIg2XEFxpqs86rGhwRev4C0lHQZFaPvSgUYtYujz8oz2Br
MEFRKO07BhkwlqrXHFS+z22NaesbM/vtTMdEhQC5qg+SaMjJLG1ycphXJ3kCJNPBPbSUHVuMsoRG
vXNs1dvoXAxqzRiRAoANQKsZ+ivQ9XBux043DyPr6volrtAiZ3a+28UbwGwolm1VjAvsK7z4ERjL
KAKYenBqx0zqFwowmVj7ZBuVV4iP18/kuhAGbCFMuKEuvPx+EkCMeUSIVkAImhv9mIM9JIz2PWPb
t4vBkxQ4mQDOc9CWci6m6EiiJUNUv8yN/jlP9J+xWd0VgNi6Lub8yPx/Z07FSLdsWdpM44s2bm8F
fce+kELF3Le2YPDEDtr2kTk15Qk3CyfGdABP8aKXAdV/VZ2XdX+9Q4sTEYuWJ3tiRg46JmeIEHM4
bvSBlTtUmg3/upTzi+zvtTqRIu18PwiLzi2kNHPpVfY9+ng83mzHbv/f5CzfcaLNBMg4p2Jh9TJ3
xm0t7N3oal7bxfdjkbzHyijcpWGgOdGRg58sYrygc1y/aGkfeRMYAfHq+63RXpFflgKef9buVZCU
EgsJL4HaAnOGjfiFxj2j66NNyYcfpTO+lGnxOJjzjuWmZ9mTiu141QIBCgZwTaDP4K/zBS20cugs
plnPVt2VPq9Yuk3z+K6YhKqIs3qcTiRJx0nvWEx7a4StVwmGsSygoVaaraKvV+kjuVOO3qBqAjrw
S5R/GdzGp9MHzVThZp3fQX/vGAPmB2DwUNGTuxWNBMQCETchBGNlul15Jms8TX8BPK8S4GxVoRNZ
ksXXbqYb6QyFlvZzqmuPWtl6gOlXHKzV3WEL2OqiEO7vczvonUofk2qoXsrc3lmYeIyrcPP2swvw
oQWnDZ3nF3VWkbmsCW3YectRnOzvslYLRrG1O0VP5NrunMqRzhPJa4Ja5HLV8ehA6BeDpj4BGUgL
JGcjsoL/ppUUj3RGUzm4KaoXZvxqyCFHcb+fdnb0+c1ikM5cIncAWAAOVDqnvOBx6aA/8mWczSDj
cVB1XzOgm6iaFJdT+Ppg/mPaDtImwJpZpAB99NwOGiFcsxVd9ZLYXzvjbkEr4OVflX6fjoepVtyw
i+1eClsQMxGRAjpEMrps1oeoqxvcGm26A/gQkgHfgEi3M2wVnOrKKXJQmKTLswTz9zLEUdM2pAer
ZvnipJ9YhfFu5hP9+/UtWlyLpA3qgwBQAs7DglgsuR4jA4AvhjHLl6l8hBL9KLyxPLrpN+YGdPrJ
B0XVVQKr/bNXpwLl12MTi5RPpShfyvkRmeLtZD065f0c3tOo86O484ziYJZ3jnW0Yt3n2U2ix4pn
xZ9Ug6y0iYFvVJJM4OXK90dZVqUep1PxwibuRbx+0LMvUZp5elZvGfsrdve8LgJm2H4YPidD7XVR
vB+jynfsOEjzgPIxSFwVvPLanYrR99fPki4bmrEWWSYdn5XoQOod/NlEN2J7M8aDx9wuqE09QOI7
QLu2ItV5YWmYSlqov22wZi9sh9JBrVptDFuj7b521aMV7Qk4eLXn64YmQZ9h4yUZknZzabpmSiDD
2vW3sd/snGfts72j2+JD7vNUodGFSwDWB5qw0LKK+RP0SUsuAeSDeAfnTvu1H+nGsJ9j98nm7a4b
bgzmT+OkEHfhviVx0oVHLZYlYwNxZun6RX5jA1OrBib+PHvlWzlRAWQCpGOGdxfIkMC9KpdaM5az
1M3naue0zKP5I6GhVxmPnYpa4sLTSXIkpabeMdvcodl+mID8GKXt9FS5DVCcDdJv+ChUuHQXiwh5
DsBG3IUhDe6VnLtxs7R6DlC3Cu2499i1mHzHu8zjxd4EyPJ1a7wwj0UUEjGYMYQcQFWfi9KHhGkk
H/N9PH0Y5trLRL6LnZeiPSStu5lAJXBd3sUBW+ShT1UHBBbm5BxJtTyZMmtwonpHwcjb29+c6q+2
/vR2GWhqAzHR4sqB4n+uU2KzMeppVu/qcttqXyt7b6nuvrUdOhUhnaoOuKTToKX1rm8nkIntklRs
+uVRXlZB1qu80pr9nUqTNmnOGQ+NDNKS9llzvunN1zI7pKWKX25tb1zUX5BnAACIZUtKOTSNtcLE
ugGHwDXvx/mBv60wBt+H7T8VIWkCoNqsTBNoMmX7OX6Z9HuqIvda1YL8j7RvbY4TZ8L9RVRxR3yF
GRgzvsVxbCdfKCfZBcRV3AT8+vPgPe9mRuaMjr1bu9lUUknT6lar1ep+HvTnOxpBn5E4joZeMyWu
OURw+6Xn1Gu0m5E8XfawTYOcyBBWiretVs4lVmrWHx03AIKx1y5hYkpy4W0xgMdcj0J0EAti6Fxo
aTVBFao/1fxO6+0rE2yMupXtP6PPH0GCWfSC1kq3VKiQtS9EfWnan4Z2IOmHYBv+r/GxJf+njnC4
jhQNpyzBqrnujcWe6+m5lcFbbe7LExHC2WplQ8s1BaDfzoSEpjhY8bFI7wb2hXeS7HfDzUD2jcxX
QysWXqqFIKPW9aKwckAgs74W2SM3r82PEmmtuwUyMLCKMiPqvuK4hJqhEkxw0IQjqHqzKkr5gMvj
kXJJHrixarg64sDBgALczBB0qZO4ducFBVJqcl8vrqb6eQS/vNUFlYzKfv2rzjJOqHQqSnDpouz1
kbsQFTf3ifakfZCE+23JTv9+wZNrmqMg62TlwRrzO453J8ZeiL7vuBk4yl+Xd82WC5zKEvzZrGea
DYtbHAz3zrEjDT04w/1/EyH4s2vSgRarZZz2pjdDB+OvvaSHSGZ84eIDhpRKw+tScchYvOvjqxiw
N2kd2LmvuL8vayMRJU6vzzMCc25DVB3fO0Nk9OXOKY9Z/mrWMmyhbdtgdxh4L8GMoGCb2ba6lmZ6
E1p4pY7rV6L2GIPuJdmTTIpgHoM6qaVkahMacWSA39i9W2Qt9MJw91vURBETt/k1ZbIwtnaezczA
hrTU0ioONNevqFP5o6l7inmYyPcWqOCF4u6ZmvpJ/M01JK6xLRuUaiucD2aoRCSyMc06p6+d4jB2
4PwEPAQ6q/uVzOarOhAvRs9pPhs7YzzMWvN02Vc2zj4kpH9EC0urAmGl68wevBT5V5LvOzP2ij7o
FpkJ/x86ui5axvEv+u7P1zeeNY3HCk6lbh+H1rV26Kk/+cWtHeCXZHMXb/Mb7+Kf/kfa6lEnJXBr
7DLMiuGkLVgamHYZTMbfRpFfA3ptl5jKrgKOuDHOj4sJ5hblkDtqYNDZQ+EaD7797vIavyFMXfoa
IVpa6lj1TVc04ZD640730Tz2jexS6udX7W0ZJLtcttybIeBEf2FfWhxPsa0KieYApIe/l4Zg6Mnw
9RKlchmdtVQ9wYfY1BVukUNYcZVgINRP9q5P2v3kE8/y811hAx1OsqSbEcEGpSyuo5jGE1tWWKeq
w1jj/CmM31p9YO5rZX1KhIOKDUYaMW4kaNUxh+rzgqCj069ZH7TVE+HBZcfYtJL9R4RwJqhZaQ/L
lJaHrPxLs8IU7+ZlSjy794DELXl8eld4WzOC/8la4WfOdwTRk7GuW1oeOpDSlPvxMEVKqB+sq8sq
bRoGj7TAz7QRR8UDoXAZ6ak7wxeUH2N/XOabxJaIWCPFu910IkIwDG4FdmzocRNWbeOhCuIP06/L
SmzZZWWBAT0Lkmj0SJ6v1VwQFqfEbsI8+TJQ6hlOYPFXy3ouMknz0KYkxF9gdq1XKbG0wgul4+WS
sHDRn7h+py97AywzaM0zZRN2W4bRTyQJMWgZgD3WzyZOavM36Ns808y8ZRglJ/VmLMAQOjgY8Sps
gxP+fOm0dgAzN8tZaAHdKFVAIQJ+xNy5V5PfID/Zc4zXzD3zBsv2sbe92bnrlp+Xrbep6VpcRMEK
NT6xQUmdrN5EWadBWeepwatkXX/nsmxu69iEh/8rQ6ivaKOxoKYMGR371SVfY1rjmI7QcyZZz005
mOi30JKEZm2xkYPSecw0C3IK/YkVxzRt97kN2AXm7j+xaCeCBLu5Q17FdoYMmM8/6PJAmi9m+v2/
iVjtdnImG8ZYtxlYAkOFfmPONZm+lrI8fvPcB07Fv+sleLkGeD+eZXV54H7+2lx1XrEj923iGT+A
ufBY7fmBJ54MpW7T4U6ECodtZrqlY2cK0lPt2kqOifJDaSTv32tME2PeqV5CzOu6Ze7UEn7AS9fv
KisA0R86VJ4TYFItNvd0ReZ5m0pZQP3AU9Ca3AsOsQx1Yg0LJLbNd716bfuHgsqylE3vxjEBhB7U
lUGtd+4ROs/IPHYpCzOr8YvhyuLXw9J6TiFJsGVyBK9QjQG0fRXiOYvvXe1+ffJ241vNlDUPbloJ
6PlrUgKYDFeIClnCnDpNMhYO2vdpfdkC9lnXcPTFPPQ4RkrXDi9vqQ3FsHzgxEGlF1hvtnBQDXrS
xjGFYqk7e5Q9U/ZzbI5WJYN325YDEku00apAF1mTi5Otqxhrv2lOYagOQA5xyDEySYurhUoMtXG0
Q59/5YjoL7Fb2sCXxunhdC+peWV3kgqMRA/xaOjqOCdAgGUha2a0xt7x6pqlD0spo5rd2DxnegiO
UGo175MScnLje6F/ywsgy/QyzIv3T5vrNRWNN5hUQ78awD/PrYKnH7fSu46F2lfnznlxgmyPUTHf
3CkYT/KQ7R+oxN+27HMiUbSPk+WNQ/KeoTvq57j42iA5ItYvFsLcqUaifXCJqLXegkbWnREM4XjM
rpxIP8gapLaylDM5on1ss0u0Bnp0+3mvgcRTRwH7iAa2vbHPAxvzMJJzXLZwxrmpgNLOTDy3sjAF
bFxNCs/VJQ/dWy53ahohXg/1ZBfxjKWryKF0/6Ktn8rmRt76Jy6ZR4jX7WDmbFQgQzkoIFu90gJt
14Xk/s3vwmaf6x6wM/VdEyad5PoiW0AhhGOKSFnyAWds3xh+xVJ0NDvB5WC6vYJAhMe0L7iGxQG8
ahjA40sHFpraF10/0uqvYXm4LGIr/gD5+l8RgpF6uzCztoUbNARopnpQA5TdQd2hLivJem0cRbge
o/cbN1dg4Ildpui7Qt+YBlMBGNGz5id0P7RNBBbI/WSEfSa5MG3lXWfiBPOAUVXLVAfi+p0WAE3D
X3ZoX9tPnvrVDeuA/kgCGdXT9iY+UVFIu/TC6Jx0wGIOEd9nhyKw7/EOBVxvLz3oRyRG9v6y9d63
FKwB90SikIW1DMgkowktu/3wZO5p4L52L2oA4t+jtYslnTJvMxzvdhs42NEwguQIfMvnMaNfCl0F
mBIL0ZgR5Afll3pTBNmhC2tfudXv1V/mS+Opj41fherBftCPlqQqvi7gpQ8QgtaQgfMeuEpY4Hlf
ANIufXCdLwb/Rrkk7G9u7hNNhW0xqHU5Vuuxkjf3Q39XmJJb9tvUxiVNhMCVTWYLYoJVkwh8KTfJ
oQriHfihi+MUjT5Kgb7qNTfUL4//H366vRX/2FHYG5bWO2qmwY7Vi/0lOfAw22c3D/G94mtfFr/x
fPa7hQ3z50956x+5wv7g04BG1TWedXvrxdzXYKpGf9+T7qmesqOSeLOdjJzYUNgbZOkrHEBY4uI6
e03gpQuwv8L6ml1rexVlJjipJJhuxmv0lYKWGM/owJES9gc3u2JIChaS9lo3jrz6PvHD5TXcFAHm
YwMSwMMnJvRK6xhJWaA8k5u1x9OvmJlGi9gnkl6TOJq5VhNQ0hT8gyd9PPRrMtIrN132I2m/XlZi
c3cBK1IDJhxZ8ZnP10mP61rtEtyynBjEB9ly02eDxPoyEYIpRjwGFlo8Q8Scepg6ilghY3FAXrsV
jk70ENJdFIHLcTIgpER5cw+U0jF0iobuAMbZXBE8D/ljN7Kj2lSJp3LAANtVnfkVmVeINlfdz3we
omxO833rJmaYM82KYgrweh63AGMZ4pgfaNWV+wp3Uh8DZ5rfAy3loCaL6em01HfA4yz9sRzam9yo
uz1uSo6XqjH+sM6H6tYdq+ep1G1gzAJkw0k6d2/SbPFtXg27xZ4Kv1yY84g3IPBoLTVtmZeoZuVr
mfuojiqajkrN7g8L5nMP2tLwkNIYLdNzYe4rdLPtpz4HMNbYKD/nlN4WZMx2o6aVfpYCTHccteGa
sczezcD93gExLPMmvNvVXrMseGeobcw/zrHGfXCvlZ47FOWuBsPpjZU2w1XGtClqTIxq5zX6D6ei
qQ8UYevrMNFll+Vau+stPnnuuDQBGfB6gl5ohol+6obOopf3k6JgZNk10hvTBtHBsAzJlTEt+nPL
WsC7NmXqLzlrd+h/sP0G3gJNmmryswKom6kB6iJXK4d1pqf3SOlilqyql12NGU4wf+P9TWFTfnRj
Q/HrnrX7PgXwRkM7emvZ6hSgiEtu9dRtn5EREc8o++l5UsjzhCb0kIzK4gOT+ldZqbIm9y3Ht1Ym
H/BigS9PhAhRtTjLWbMgtit3MdM8tHlJbg5bXm8h6cBc2kq/JTanAB98wFgN1toqA4qsYwmK6eVy
gJCJEAKQRRMnHTWI6PUnk/5069u+/ESsPtVCiEGz2k00i0vE6nkOUmwb3GYjO2v2lzVZ44x4zp+K
EeLQPHPK+KrJgsGX+FutvuTKlU6RjmKbu7okcK/r8k4aOqbRxYWwhCL+eWC1B8PNLI6AlOfPS/5o
W+OumA4Y7Nxd1mrTyf7IEd/zC+IogMYzkAgm085opl1Z0eCyiC0XcADmBahseJr+jpZqqVF5aWCf
BhCJZUZxZZj8JZV1ycrECClt5eSoAq/OrHRXs/p3rmDeQFLi2RJBML+HxkRj7RcSnNk1FtUCfBhK
PFbTeuPMLX8qx/bB5ZX64/Kibdn/VJTg1Ilel0nvwi7u+Jzx62y8UrIrw5Yc3zIpgk9nrd5kqCmi
9pbczO41jkEA6VxT2UDIphhMNaAfcX29E7sS047Po2I0uP3Wta8CgEbHAPkAdslPBBtMpf4rR7DP
ZBpVwjqThaoequMjnujLWlIKWddd3JcEd3UNPIWAShdL18ZgO+mCYyKs+yxg9Het6R5t7it228ta
ura8zcWoDv55I1QQXKC1gJjQWi1KcMCAoNmuUSwvkyHHbUW1UyGCBwAkoqmHGPqMrYU+S69IvgMo
0evq70N9ILH5iRPHJUh2AfGsu2hJOQ9rWVejCJ8RFhr0hzMkno0K6Sd6h4EkCRoUYH2CAF1EL417
2qscuK0hSvM7EHbvurnexTjxL+/QLU84FWOcq0JZbHST4bBwdoAnDQ4uq0b33ZIEqW6HeY3k6LK8
TXc4UWuN5Cd18iGelSEHKms4UG1fds6e2nOk9zIwzg0xaCF8w5knQDG1BAs5XOu0es2Eu/5Bz+4V
5VqXgWRuhIMzEcLZZmWZ7eYVEhsjBix/EtY68U39r34JL6/YthxMgAD6FfNAb0WekxWrllizM45w
YHU33fhlIbcJO4DH4+OGgTrOWkVBLycKKueGMRdCK92GOhZ5pc6NDXhRa5Q9fq9rIsSdMyGr2U50
IaWelcTGFZgu7YPSgevEmtSnhcZfXCf5kRf5DXfjrwVuDpfXcNMdbARtE6ih77EK21ZRWt7iHCrH
utzZ8fw6x4RhsiiVAYtvZCIYTPwjSdhPlYoRhn4tuTkGNcK2Yu1V3/FUcpvc1MfRdMzgoykXI0Ln
69i4KVeSdMSuHcq9QhZPJ/XBtpLgE8t2IkbYRVbRAP2uhpjJINdASv+LFOohNszny2I2PfxEjLCT
4oa3imbCOlXjvE7EDAE8OnsjA5We5kp2k2TlxOuIjjBnzjFktYBjcNBtpuoD0KGbw4dUQs0FqJgo
SmLEZD0nRAO5pFUa02q7I0t5SBT9tpjmkA/KHr2VH/PtN1Er36ylrhOQeI0+94XCtbqOLmV5pHbP
M78n1VD7BQAf/8IkofmxhP4fYQYGOm3QPgFRXPCI1uBUa6a6PY7IGFr91cZlVJt2naxDf3Xgk0Cx
ykEMQoKCTMslAE09VwoEugB1QqvUkacYZmcDIKG/LWO+h7iFJJLQJ0QlCFuHmzDmhxMDzwHioIY6
8tJ0W4seM/3OTH1XucLg7x7MxJ6To1Shj3iX1iR+KMSJVSaKWRiTXhnkMe0kLGTKKWGKStJjT9Ir
rlRBST42s7FKAJwpftSM9VFaJFZO4gTxVFfyIy8y2Ahtm/b1lI07Gssa58Sq/5so9J8DsQWAHRam
v8+tpXEjL2de5EfQ9WF+k4RNQHc5TkO/fzL8NpQ9sm4YzDmVp5/Ls80pUZwBUIZt7IaDoQfMGX8l
dDnwKg7byfEK03xSlu7h8qYWYsc/aqL6uAZdE1mfYLOJYptltMyPzA4Wl3vLX138wfzoTcYb7hyS
FiCfiN1hjGgt3qRSdiwLVQ0WTGvvmil3vEqNv13W5v0WAxoFOiuRw2K6D+H3fBGVWqO2XUMbnMO7
1L7J6M+5PajWgyXrHBfi+z86AYmNYLgPm0yEwLF5XSyzy/qjXvZfQEWHmRtjD0iMgBofIzIC8xOc
Xj8RJZgoi+eaFxY8kXeOt4DQqtVrz51kecyWJwBTF7OKzop3IXrCGNuV0ixVfqyMe/RQe90SZGMs
CUsyIUJgH9yJ0c6FgYa52lnU2ZXWcN3FhuSQ37KOaaxMgQCKBAXy+hknORkeV6venPv+qGBQRaeO
T6r22C7dratMkmvnlkanotZPORFlNVORT0nfHdWOoP2HJrsGs+cAxJpkEWJTKUA3AnEJWRKaVM8l
VWpWVDkYrY6mm/ixtSvBFmhh+jdzZHmzTJKQN/e54tTZGvuURYvRadb7VpJeWRmpAYCZ7y/v2a0F
tIB6Ab0MsGiJexaEmaTRgUF5NOx+P3RqMOnVoSH61cfFgPwSbUZo7UXbnuB5XYHWnG6Y2dGFb+vG
dwXkNGUhA1XcCEDAJEXowU7CUIkYFsABTVBPH2Ejc/7ZW2AGtHhQFMWjM88HDB0Hl5XaMNSZOCE0
2JlB0JrD82M8KhFG7n2Eqn7H0+uxSGVDP5uyEF2BhQwqqHcDrNRUa45DpDv24xFIu4qRQVrYxH9/
QqUTMetnnOynRQPVdGP2+XFMgU9NxrrYGb2aBIYFIuC5n6uny/LEJ8w1vP6DlaepmAKCeucC435Z
5qlOh2MHpDxn6XZgCPPUut2x5M7qUXBJvioOv23T9B4PGHu+aJ5SKp4CTLLLX7Ia6zw/PPuQN+CG
E83BD1CaQADHh2SuP+mKPyalR9JD3+QRSHcPFf19WeDGzgOjF8owLgKKCdTzc81ddJWqSdzAe+a6
7q95wRxya7d4NYyquXRkQCMb+rkrmhu4sdBmg2PzXJxCTaXFmGp77Ji9a6zOozP+c/Hy1ut+MZee
KkW83tAQkD0oPOI8c20igoiVE6FKUlDAe+SHkt7qziH9RPw/EyHEyqruFsU1J3aMW3RihX1KyuvE
yZwZ41QUXf0fNtmZtFXhEx9pplEnk4Hzc06QkyZRjcm7Mf/5cSEOIHUwy4Gk8P2YjdXmfQpOvqNG
bhYn9lCG3qUycL+NSIlYjHe6ladCQ4YtaEK6pcUh2R9dYLO2teahpfHYa0pIs5e2Vw+fUOmPNLFl
1ogHzVEYEgItbTBRrH/R3eTQjDIk740Y6eLJBsumYZrw3Xj8XC5IAUeIaUvljqVtoDXdrdM9dTXZ
X1ZoazOhqoWjDHvXQLZ7vny8aeLeUHBdsFCw65lv6a0ytl5GTefLTBfVt1CMvMMBt5RHZmG2RSL/
vaY4qUE9aANrUEW9XXB7F0/ruau49KiZuTV6jd7Yk1dMTNlbJteo7w6Z8u2yymIrACL1+qIL4CUN
CEzrff1cZzeu+rYxmu7ooE90rDwa1Nxjv8JrvjP28+FLqXqDrKdXhMt5J3T145MdR1TWqoqeTEeD
3KkVXmHcx9QGGGF+rbuV50yLR9F4Ji1dbm0PPFqvaLQokkLZc7GTwVmOIZocngS+Ije3Jz9W8DKX
GHPmz8rYX7k5UujLK/zeqOj7PxEqONXME3NesgJpM7guQCXjVXUa6YrpJ45sCG4NVMJhdyIKz9yC
fjFDbOZIlOohf0V77K7lzfNYy9CONsWsMI5viF3A8jsXQ0bD7WoOJFTbGfZj0uxxF90no4xie2vh
UBQDshFOUcDVCtZqqGooRKX02DgzSa/1oei0x9GoFYBPGylA9nLUhWQP0e9d5Hw7CEJbVMh6jWvs
mNKHSlE8u5v3ibXvzWf0f1191DPOZQmesVArbV3Ki2PBpyBDMw1AcgNSgHS7jQ+XRW2pBRQDpOgo
N+ooiZybrJycutAxnHwss2ejBAr6HE1WZIHjrHM/9mr8trdPRQkZiU1Hpx2Z0R8d7aGlL+pw5H0q
ObHXQHju6AZAhv6oIwRKxaymSk2gzjIA9BUAtkn5wdeUf9RAkQ+8T3gwxJPK+YrZVcrtZAaEl9K3
D5XTPhtO33tmpn+NVedjI0ngeULh0sKkC9wcs2niaFpiDjhGM3OKtJTqASpWSlhPQ+6VNZu9hsw8
KHMa72cKCILLfiHuMVGysJCqkZWOpfc8SszsbiaWRwr+0zZiz07y8LIo0QX/EYVh0zUpxpiS4BcF
oYD5w7U3qlsM5Rb3c3lnD8wDW1hrS9ZzW6s/ogStLHQ4JUm7akWc792Q3HO1bHcVsDUWR5Xd62V6
rdHy5CxrtKqhRT5ygN49N27IU7ZP3ee4P6qOrIFJJkr0yakmTgqosmiwQEfWWodqKh+Y2YWFRo5k
zl4uW0yM86LF1s850cyoQWiUlEofaZr6aHXVi5P038tY9qojEyOE3K7U4kVNOI9GPQ+ZyTzdWcKB
yXDDZGKEaNso81RhR0/R7NRPdq89qQCLdgbt239aNJFswkxGUhvNwiOjtG7tZT7o+L/ijJKALnFx
V6ikT/2oW1Vr9RGqcn5BG88qMYaVPNnj02V9ZIKEk8NNqyyvzYJHWdKB8YF4ualfza4bgfHPvyxq
00JoMdVQAQZ0h1gsNY2U1TlY1aKMZ3fadO9g3qutZZtoUyHbXg8PXJTA3HPu1cB6ypalzOcoTl1f
0Zjf8OZXxepQtVqZz4nn1NsOWlnVIAxQ7SLV5zKCtD4D3VE0z5oBvtw2CV19MCXrtqnRiRTBRKyw
shHAfhx0iNSrpwgTAD4aO91ctnSbBjoRJITwuEO5kbO4jzq38VGLCICOtgOHheRQ2gxzJ2KE8G3Y
w2TlMXxbN0ePVjdTfjN34N+obgZLImrbQLhe4rqlYcpUiD2uNpvqVLMhonZ7SJkOdJpYk4HhbeqD
BFZH6gVmCLEGhQ6JBOVYOoHwVYk643ExDipCnJFOXqUHn9hDJ7KEuKANqHI7Yz5FU2fuSZYF6ewe
Gi6DQHj3kvfm2SdyBJ+LHbKkvINnG7O2s3ruG6kTUICdgu/Gb6d8BuwXr3YMTU+TO/9MCbufddmg
3vbC4jFHt1xYUAQPLpTZLlEbGyK7f6UGEO25l5DXNgmqRMYotekooOX8nyghasRKMY0AQZ0iNY79
ztSDqpolppOJEI5bpXYzpmbJEKU9Rj7a8tqtZaTrqzuf5s3/WO2PFoK7s2Em/cC7IdLsn4QfzOzn
5Ax4tL5JQHvtfLTh4E3a+vyPsIBJZxGLaVLzIY1zKLQUMWZK1C8K2DI9PNh+DKXvn/T5RI6glUOG
DhGd4Nygz1Z1pdaPgyIZe9qyDZ5zUZXBtRfVXSF50OxlovZoAkq1zzxksX6LRrvLO3crip+IEAeC
B2Psp0IdYZt59pV8CfSu9Popf9ZJK3sx3No4aLLH9KRpo0H1DWHqJLODK3fTnCNKjI3+ujQWUn71
4CTs787IvTHFXOhndPsjT4gW+ZT2xgBmPFjIeXJRoQbf0sswZHgaGCWiNi213nBRwHPMd4AzIHsc
7BSdVVGu6TuHZbegd5c0TGwdg2+X6P8rQoixdRHbGDIqpyjh2U+jJccFBgLws+yJf9NKJ6oIq5ZN
Vd1PtoWAsBIY2LiB3hK0rQK92nYeP2GgE1HCyQ5/MPR6qabInpSQAPGfTPbP3iEeozLAS5mB1t8/
8b1R6YGSoVRDtMLyZ7oe2OWnttKJNqsBT0Tg7uc4vEQm1FvplZrcjaP7TMo6cDtdctPcCqinriAc
C8Cf68tBw7q5en+MlekZTxUg1Cry0p+xhe3OAGqF7NFQ5n/CQcGZvtijlQF1KqsDp53AFGQfDacK
/5tPCGG1QWmgj+tmiNRZvXea0bc06/diq145jrvLorY1wtQeBg3QGyQWWxbWDgSDexgpjTEf2z2D
GfC2sGU8x5sRVv8jRVi3KjYzFf1xCOJJvuuVL0WVRnM7BVPiSiLEto//kSQsnZLNfW3a+oBUfPGX
orxCm7GkeLgZHMDWaYBcCajBImxbnalzoXYqj8rqXkf3dZE/lhx5v3tlGp84X0F89q8oYd26bKlc
MrVDVE3GTlXSHSHTbU6oZC9tmudEjLBoqGWUhWF0PALa802ldl7rdoc6XR1C9iosEyUc53XN9D7W
F6T9HNnrEoDbDcXX70wGZySRI1bKy9F12sbFrCRiq5fFWQiosHDUB2/QZomRNiPRn9UTuS2Womg6
3UXNK9a7L1ql7tG9fTVzUGxX2bVW05/jMOXe5W0rU084oJpWBb+Jg4ua44x7AH5eK6Pru3US5BX5
9t9ECQdUthCu2rhwRJhXCtgyegWyltj6VialZFRfppRwPi2YYB1MHfW8SWnvmAvOyXYILJI8moUM
BUEmSjynJoYXDMXtI7O6V/UjATmEoV2V+ctn1s4EV6ZuYCxNfFbsrZmUJsW1vamqY26aaBTkYeuQ
e7v6aNV8TfkB/P2vKEEjvNaAutNEhXLKvrH8qQf1RelEXSwrFW2v3B856++fnPAK2IlLOuHe3jDi
t1UeNlbxXNvsuplk9MsyUUL0A9/OZJIKKmXLYaoPufErR3tA+vTfbCQEvwSFVsxZwev6xg0spgQ0
b7+6o+mhgiWpeWwrhPlX1NjgEuIYrGnk3FJMXJcWAy+vs3bVcLQ3DaNf2jJRm+c6aA3+J0owE8Hg
tlNlEKXk1Kc1uc1BKrWQSnLcysQIJopVm7Klmziutc4LseoATRiFNy1jcNlIMjmCkVQ6Z5PdpTg2
GL8aEmDP6trtXLHPXGHQ9O2YaDbH2JjwvooWWFNXGo1HhZX6veXeNMb0mfssHlaBQWa6wNcSIret
IEW2BtySqs5FizJILZ2PsdajQQjTJuhFAXcC7phoAxNsv4B3HS0d7hBZyg9u35eui7rQPme25BB6
b5R1bGIlT8DwOIpAwm2sn51CqcfMfqgZD3pCIgKAZ15TyYpticGQnQtMOoCLYmDsPOI0lTN3gAa0
H0C3s/bToI0M2uf3JmsTif03imvAdsbbtQvmgbVuLFiH1unKd7qYD9hAvjHXPpu/GijUKPYx5t9H
x9zN8WsJ6tPOzT1T7b9cdnMR4wWmA88cplJAe4KpX/x4ruuMojviA29Tj7n31fwVlxovzu+MRfHb
5kYfH5z0oWq+TOa3lnYeM3TPpb9a84XwSLVyENp0QVo8ST5qFXpeu0KWi/Zz0Bzp+koqfP5RcT+U
Q09N86HfgWDK73xg9/h9VHhKWOyTQJFko+9TeBc9jKj4vY3l2ERIEbOiydyxY+6Dk8z7Jc6uC0eR
3Hq2RKwnJQqXa8uWKXiuUjWNq6QGSb3S1m/MRo3S5Pnyqq2RT1i0le0MbovCJUZIhMjIh6RPZlrV
PxzrF4snz64el+UwK0eeyHrPNjaIDR43B6xnBNYRW47LCU8gCi3rH0P9q0w8lxVezvYfVwcrhjEY
hEDLFUeYWrQMDYtB7QcFuG99d5jMwTezGgyW1xaV5RhbCsEoGBMAGD84uoVdqI0xn9GDZDywJZww
GlPxL6VsfGkNgmf2QXcs3h3w4AUx+LkQJGdq9CbPTBMXhPrGLPMAiCjXRhFW+ofNs0oyMXODoUMb
92xBm2xwy0azdTNilP7ux/GxnQDkgHbg4LKJNjXCcq0gigbqb8IZWZN0AZ1Q50ROiiJ8E5MfY2Z9
7ZvisbQ/fDGFTgbamiEKs+lAWzgPCTUBco3R2JC1aLtqWELaaiDRyST7dN3qopEMx7XQ7IrwD57h
czHLlFFrZrEZcTYeAd8Z2MbwY55oEDddYBj0WmH33Wj9vLyQ79wPyqE+qwMZecVAFaEq2JQpeV2U
VuSs1b9sDpje7jPaSrbUlr1MHKCYVVqJYcR74xSjtQSjlE6UjJmP/sJQT80XjrVEm+NH7yFvGv0R
JayjMmpDWYDUNlq4MoAJnj/TpLgHjAnza1M2krr6mWg08+0UBVsYQSX43Gi8HVhcd4xEscX3lAx+
OlaBUbf+Uv/tAly6sFyJm2waDLjSKzchjiiRk0YzlhbPXDCYPvRhHbdftExH76Ss8POueXKNE4Cf
+lfO+h0nd58CmOBGWrUkMhMtIEs0KhzsWsyztGxnm2BdY6/aPD0Oc3G47JHvDhMIxum7cm1jRTVH
CFbJovQ9SwYS2ZXZ7IwY+e8wHBkgNAivf6iDIsmDtuWt00bYc9a7dlhajThT+OxEJh3BvD4Xe8vo
D0RP/wbyLAAYZen91lZAOzsATzAzAFoNIZwsy9RlFjXtKLWT3u/q6XumVYC9AtKkp+XAuLu8nO/9
ZR1NxPAM2AQMcOAKkXJBYoEm+zoGSVIc9jOPOpUGQLOUFIa2xAC8AxEEI784AoSNoLhT3vCujSMy
JdFYatdpPjyDk/TxsjbvFw/9eOiVw4UCiSsy+3OvtLR8TJZKJ5HDmRbar1oN3q8iLVQPqF6DZKut
33y+uVdhSI+Bw4a0QgxarKr0jOUzPNHsBnD79s+o+acSd9/S6J/kDK9IKBsL7mBTQwUTByWRmqVh
kqjKoVvWun5juDeKJhsE3zITdhbuWSjnasQSzJTV1VSwdnFQ0UhLj/aV5WGi0NPaQlI4fn+aob8G
rbu4nWggShC79hWmTIyrqvN7RN5eNehyN5Ig1hR/qMtAd64In3Z0aH5cdo9N9dDMu0ZGtLiLRYfc
NXpFVagdjaMCRLX+gCZ+j0hPs00xCBcY58O9GV30514IFoVK69H1F1UrDp2zTPtWMV/R+CXZu1u+
gTZG0Fq8jVmIm8oAutxsqfANQ5++Lk332uS2D2SZ740+fvTiiVvnG8YP+GXJ+gR9rhIuYm1nu40d
WYzdzOy1m0A1YspmYLZ2FPwOWbWBiQ7cp8+lWFYFTLmMk6jIl8ZLFisGYpyaSSL6lnne7pbrbIr1
LhZhLTujGgs7mjN6XSmDn/0f0q6rOW6c2f4iVpFgAPnKMIFj2ZYs22u/oLyJAcwBDL/+Hnrvt5qB
WYOS9skPU1azgUaj0eEcw3oo0b1239j2dgdnCJE1LikEiNKSsZWnSVolXjy01fPEsjiztXdWMoVj
oR3ui9rTCJSnpgXoMv3XnrWyEJqWGakWI/39ZGm08z0mDqAY+P2+nF/vQjzikAtCVRMTPoB8ut0f
TQM+uZhSQFF01PCFqf1G5zJ28vFdVbcnilH2+/J2l/BKnmQPrpgYxyp62CmjCHq3iz1uCt/sVp+P
qk7/X2O1W+WkV2pqzB7vRoqIpgVdV6+xYDS1b2JcTobN/07Lrz1qqf9NP+nyLfAwqSqgA8QGOnUt
F0DfQxG1FijvRfn6A4ypHpxecJxvFU5Ju1lPJ4Bg9HoMZLhTUpCgApaWoQTKl0Gc8TgB0Oc2ZI43
K5yfjP/jVL3ljEm5xJ25cdKUwcz1I4gFgwnW0SJ8SXTHJ4kWTRaLTIwHZu16LrVMsbI798uGJwGe
SRtZB4SJt5Y6FanwlrozYj6j5lWuEPOxbH+stPJn4KFlOQZ8HNXrdseCIHQbDwYUiP0LeGQP7Iwy
xQM31l0R5CsPPJDOLglGrHnoVN/r5Y/75rNz7JGKwrsTyRV4Grn6OqMEv1Yu5E2DG1bG75iIDJrs
030hu0rBbECjCatB/fV2JQ3M1XPDqYxYm+rQEh8qMJNsaRUhfjTtAbNoCu+8cwdA0EbVBOA64OiQ
W3llC7tap0GPKwZgxK57t5Dh9HqVXAs8YOAIxZNd7rdsK7Nli1stcVI2B4FigJkkweKlPnCqQt3o
fHyWQqu9rboWudnr1XNJDAVYaKdWx3DFCMxUkL00Whm4RDXgubdbV3JM6dJJclxtBYOclPcfSJX6
PLefTIppHq1+pyVZBGza19Y9PLxUXlbTlBKIg8FwkuZOjzW00iws/aOjzjvTY6pxG8USyoZRjbmW
rRo8mG3OQNv1LnlNAgqM2fvGsScGhwktdkjnICkm2bu71ObcLcUaD30agQY+mqo+bKYivC9mz8yv
xWy/XxmENurtpG3aOGXxHm1pv+lJpzDznTc6XD6OEdwgpt9RYLmVkXm9Oc1Ga8SruwYFmrYy59vQ
iSjv3JAJkCexz7pIfbJ2b7D2K8FytKi5qFbqZb3GXU9D0jIf/Ujv0fOp2Kp9BX/iv6GGhFtH8vIJ
Gew1m2oDDZH9+6XUAs4wWLaeUP09imrx0WoaJPYpM1SNuHvHDM9LgD79I3j7/Wr3qLdonWFAMFur
kOZlUGXf6qnz2dSeAVStgW70vrnsRELbe/ZfgdJW6m1uoKsa5lJZa5ikSCT1ybm3C4yO6grL/AU2
AVf4tSz5bUZGDbFfA48P9KyoZfQbnauz5ua+66aRRYpDng4PK0MrVnFZxuREnPFjmZd+Ug0KrXfP
IuqCQGsHeqUhd4gWI+ekbRIznnSNHhOHDn1oc63PfUJYMijMaS9mwIn/V5p080ykm+uhx3Fh5hh1
enkaSBPkqCJMixfWaGsqkr/LUqXjjimZKJ9vHEngqrflSAVYUDmrWEfiVLeWgwn47KNr1UZUAR39
0FZGiWgpm0+1nSCIum9UO8u7MQ1tGIfbfKt8WVhsRbPHCNH4Bis23Nl9302zFfABWDf3Re3YL4Yl
PQOFLNzfjjzvMo94Z3HNNmPk+6sgAwFF1RZPACl/N3ZlrhC2HXspMYMhcn3DEcOgPhLmt6ez5LwC
FjnioqUdfOF9HpAEEgKLOz11mmr/9oShw3KrCaL/DcmFW2HCbc1FLLCaCsBUdva513+jfXZhNF4H
XfEe2tswvL2ojmzTBuu7rfKV20mKcUBBW9fxpNS/tAjeq2T8gPyAQsz2yfL6obq58YviMflrTrBa
aetkC4kJ04O1TaJk5Yot2tUEbUAuBewRAnVT0kSnGDNAoiTmJPuTZnmUUxe1bE3VpbqvyoscaXfQ
FqsvQwI5vdu/nwBHFeVplhzvG/euMug3QjbBIuYv15BrFp1lrxYioFQcMDx2ZDM5Wlzln3bFINuI
eW0YN56Dt2uWuZPdMJBax0VRHTXH9AWa7Mo2Od3XZnfJ8KAAD93GRSbjE4wOqeYsgZEZCMI57Z8z
Qc/3RexqgpgE7g7rhdrSrSYN5ejIQR0odjOeRllCgc444WQSezUUD8E9bXAidASoIN35pQKTcTJw
WupmrCc8PZt9577Ti7SO7iu05wRMHSYAvB08gOWyM/hXB2CbriQu+985/6PyvgrzkZgns1O0Te2t
HCBBHNQitvziT46hKw+QzXbeAOfSjEeRd4e6SUmk9YODuzdX4STurRxAQFDnBhEC5mEkZ4NmUY8l
CS7fAR2+R6LlbuS4laIusHcvXAvZFvZKn55ky4o5CTvuSzt9YmldY7BFo2GOMo9fc5IqjqpKKekM
9aTmBp0NAkp241BWzQfD6l4JOrpl/K5VkkI1i2JoH/SUWLcmf8B0mG8k9D0mAaK0V13ge2aHVAOA
WpCO2xDxblevyK2lBg8miV2Nf5yXNUJONap0niPpXB8BAPX7fTPfiZC2lCnKOChEgx9B2i2KIenN
b5MY0y3bgJ0J4t8GVLlkHpgPjmURZFOVBH05zweAilVvcBs/+UtRSAI3JpU2r6PouqiBwhbbduP4
S7Usfjd3pp8mk4r5c29lUQ0DtiUudmSQJA9laVPWmF2LantqOH6bLd84zX50i3jouV37SPqH95d2
72BvJUbQjhhwJPLr1nRWgnnBwoqzuYnRBICJxTKtg85QVa32BCEf7XpIfSMVKMPHrnRNUWiHqwLQ
JSh0ysNQ2xf0lEX39dk72Oi9g5fCSxpvM+mCx8ssH1hq4MEizDAVWtTx4iOmuAMA/SjC2L29AiAf
AiPMxEGx7cxf+RAzW5oVRXYjFtgqXX8Yvc6fkXJbrW9JrRqm3mxMjo2uhUmGMTdmOQJpGk9OmwUZ
RoNtxv2W/cXQC5SbfdQ4CneiEiidcVtoNjz8aMS42x6WLC7WPl5T8PrwJuAT8wWrFaa4t3VgekeY
gSADxii9g1g+jrM1I/ybOhL0+desjoQF8q9ZBVqxK8jVQca1pVuQ8bvdOJC7jNk6NmbclbP2vbC3
9Ju1dCYK3b1bge6I6e1f981yx/rB7IKXCBoawSolP3mG3FwqbW3NOGeZFbBxzg5ogRyCQSvfcAIA
6Y93CGC1Md0oZxmpYMjvjxpEmfbsD8J8Wnk9+73Io95tn1+vF0EDzRavGYA2lpJwgAbPE+bBfdSk
nAIAdKBjUJ9DL1FRFewcNkQdL4KkPctBxp2jEAgfDKq20U9nkG51vCcPtVUmuLbXKUyb/O/XawdG
ZMRviOBQ25cOHai0CoA0mrh3iPZcsDFAFHRoZ+9wX8yOPVoI4B3M18I94uVza48OzQG9pk8kZp0T
UmcNJ8f7rjlN7LFeEffs2SFCK9ji1u1kyG06Xpv1ulNDI3MAt3nhnPTEDpwsP93XaFcM+mSgDmAF
8Gy81UgImtOKMBv9dtUhQTdQkkxRl8xv0cbDXAcuJvh7mf0DIHQJIatmx4XuRCA2P1S9GVHl4Pie
NuA/3Z4/6N9CkeVWmzSbp87hsL2uQErWrgMCCGhvfSVv7FbC2qARsS9ouEBPt2Rtpjn1aOtIjDiv
2ZFMxdnuzKiCF7y/N9u1JN0kN2Ika7NSyrOtUyAWjOTB3LjDedWqQeHMd64PtNygrRMN43jSy82q
tdU7LWMcgUydRKjx+AOdHtLMLnxGxiOpl2BoTRVEx95BchBFWDpA4wELun3U1Y3ciazTHS2z4zpt
tbBga2TPov+yDiv7mFUJVYSluzpijAAvSVDjAuv8Vhzz9KKYmwTOr+LeU8f1JSAcKW+rLrSIi3W+
6Jzy80hTU+F29xV9kSzF+jq68admoSQWhfvQsv7YFmMM5rxAb4n/BnNBAg31PhT8QNRwq+TQli36
XEczdtJEW0HYnbm9P5VaPyksZtcurwRJOnleudp56ZK4QQISl3GKYApY1P9FG3SU3GqTa7Y15z01
42Is0PFpkTqY4JgVkeHu9qDZGA8kYsISJVXaZEXz9GiT2OL0PZhvMSWgAXHRPQwJVYja9U0vouSk
uYvWrAaj6kbcmlWY5RjvdU7MVoEe/jqUAd9EkWMgOnq04Kkk30R6o+8XR4NGntsEgzA80DDa5jOp
qwp1xYYGZVe4HzkQ+EKtSbzAnAyQw6bJ9wxsoYrphNvlBUs9GAwJUh4Ab9hWWP4YljkjAyQoPSOn
fuFeH5m8KAAVavru+Lr+hX9kmQBFxSjPz6KLZP6WPaAqp0FWhynPtnOP6WhGTaWq/t0a///EbLCS
CHwBhyeFN5w7Ttc6NT03Y/sAeNDnLtGO901/b9WAh46hGnSme+i9vDV9UWjGkhRaG9flMTWj1mzD
JAszoUqxbn/n5X75R5UrOXJ7ooNE/LL0XhcvpngQtvejpPmxGJqnYcrPZclUqdbbE/D/8jCrst2Y
uDflpesKu9OWpqPn1Urdcwc0tSCtnfmRjy5TLOGOalvXw1YwQVyN+Ol2CYFZqQHYwHHOYKBCEGCc
UEL5Rq0qTJbmUvavKnD/VOxGmmQTlBUVE2xwzp43A0yt/lPobhmaLlU4Xql35n+CwPhkgippmya4
VQs9YsDmMjogmwXLT8J1/qhFFvjPjaCJm2OraAmSCn2/yJPBXhpWeW1f9uRsfxr/duP+yELysf+D
n8lhCLogOXjPrzb9reHifwra0r4RBoLNfMLpsrLxwzgAcn3yngfdPPTTorhgdhcTjyG8KxGDUEw2
3S4moFGMsqAJORufpqA7l5H7rZ2PuGvCjb/azYNMVZ3ZOdjYNyTON+vf2o5uJTpVm+KCEPaZJPk3
u0TNLqN/OigJuK0qC7Fz1jCSAfy4rfETMap0fQ5T1bFi0OyzWREvHAhom5qlFn6XKXHQfh4myY8A
MwztzVBpW05pIU1jXNu+wUIi7tDr0CjApvxJd/Q5O1Wg4jW3sRreR65XG9ZxGIvGOuZj2nggs2is
6dTQUlPVD3ZXeqMI3+a8DNQvb1e6prVwZyu3zwzdeRWalKu8+OKMbiDq15F544xsjwD0d8PVbLAg
VFrpifKFuswrY8Dg/GbY9aXMVVHKtoA3CyyJkOwm6ytrLoEWeubAZEh5BYaAFWg7X1vvlK3TA/VU
I387AjG7tlV4cBRRgZNyc5XbUZLypYxr4ZxZNjw33PLBEHMx7PUdX6tLplFVx8QvLnu7T69kbr9f
PQkwkt/PfUHK2K7IiSz5V2o0XzLDiTmoxwJENE/3Xc0vJ0SSJ/lS1nQGmZldxtZM427oe6ysFdZo
NFA4mj3FMI+CVA/Bf0ZL2a1iplgde6rHMl6cxl/c0Bg+GgnBxHyQqwg0FKLk4dOpafMGfctlLLzB
w1Sb9aX07HfgDZp9sOF8bkSvCGpVAqVzlqV2apcdDKWtLmgzB783qjMfQQ9SvhI+8uc5w3SbsWHv
IOOOxPvtMmYJUIcToyxjPvxYs9BqXd+yATb8eN8sfvEcMAvs0lalQ38AaJ5vxYjJmAFLMpQxK/9M
isvqicBDXav59N/ESD4TPMJG1g3oja606Yddj8eEtp+Z4wTVrIIa29doo9/FQAVKQNKd2mSuIFkN
USn5WGKczONn0EYMWq+w821lJC+FlXuRI3kps55yTlEviMsRnB6jOJfoJLu/antn1tW3lnm82EDe
Ip3ZoW5bsOtp4owJtkfG+mdWpSdAUoT3xexpgoZFA2lM09poD29toKgNZhceNOnHP8Zhzf1CJ6rV
2js51zKk1dLNKRtEYZRxxnvfziKvBF8QjzC2RifVoIFKn+1brlwrrKLiK85OPM9DFs84ZGfNpgqL
VgiRJ4O46JoyK1gZN2hRd8o+8tC/en9fpMftPz7gatFkymqP5PW0mrREcZuN4cxS3U8sa3zMHD32
unUO17p74hkfg3lqv2eJ6ZxAPve9qLmKLkGxfTIhL3oKB8pTrUQX+x/dcJpGetDTzwmN21mVoNs7
v9dKS0av5fbUDSVEZUZsZiFNPb/VHlZ3fsP5xdaj5watkoBfNW+txCtdDVVb+Ila6wPSiiO1VNNj
Uj/mPxt4LWMzoitLRMcSydtmhRM3p0fdvXR8tQKBQQNeZu+mmX3VGxAL2MAMt4Xz7b717K3jtWzp
VIMncmzBQlTGXpNHFjoI7IeV6H5VfL0vZ880ruVIJxtkem7fm10ZF0YK/pxDNeIfFP8SEQuiKkPv
ecRrYdLRNtGiN7QOhCUGP1jtElpgHw7SNFUllhRayaGFZxUrsSaEZ2bzWJTvDKQvRytFzPS+r//b
AspXcOGkJnqfYST6RnZoBdb4oBV/jQLhxWvzU7jsr1bvl/wUx9hCaiMGbHPtwprkQMABtqRG4qfD
8td9s1CYn4yhoC8rG4YE/rFfi0uT1H65Zo8U4MpFuYT3RSmMQu7CqCiv8hr91XHr9I91+omC3WwV
KryB+1IwmX97lq26KjUnhUJsfFoLI+D2F8JVOaO9W+Vlh5DYvBVCh4UjTYYd4uR7tRYBWhKj+4u1
vy8YFMcAyxZXSBIwTtoXaZdNZ6qzo8GdPDR6Edvd9BXB0pss+0UWudUGsCAorghYNh3a0Km936cp
i4bBmAOvGk4sdRWtASrdJJfuasms5TrC896dv5WVFTRFX0clQfPNZL/NFb0oJ/n2hswm6Ej6EnCm
ub8wK6qY9+iBjVVxT+3b3b9y5CIfFYM3tZkLT0RnzA5YH9K19NM1VSS/tmtVDmfRH/w/u5BveMsR
wkJcAbuoqiN6SvxV17ygTM3j4KzBWFgXcG/rIWgyVbmbfZt/kSxd+GJtHG0FJH9s13pk9jRIddUM
lcIw5DfBOBBeJgOOlVlMz9PyLV9ywyd0cUBemnhvOWEbJTVyUQCLklkWNZouvethzKjtf9fWsLNJ
oBeHKlVVWHavqBc5ctK3rBeqFwku+E5P/LY/lHhK0QnkWea5RTvYfbexa4VXwqRNcu0MzE8CMbVR
T2a4ZFUMpLXq2AtVIWxfEFgZQDiB7jy5Qr8BLxop3cKWsYh0mjwAgS9cWk9h7vuhGZrG/ydHepF6
ZtssCU/mszWBdDIFj9zRIlnvUyN7bpiDNhjdbICgZU2faJZ1R1TKVL2Xu1b58glypgQMSekEBAts
YEvDLHlG3/xfS+UEQJs/3t+93SN2JWn7kqs4tGGscdYCsa5rPbcTPQxUheK7v23e1r4BuDdAGt1K
YBlwhGx7C8wwWzos7buCF5Nf2a7qUbSvyosgyRA5ylEpqeAOFzo9OqsbTO7rpsf/P2oH+o6zdUV5
yKfe6qKh1RZTPZ31pLNPWdKEpPT8iZzesCVXQiT7M5ZVy710y+8IGmCq+73hqhg7dpcKzQ5I7qAf
Fr2Ut3oIsBWSkkJEAYZVrXE+zNxRaLG77ciBIxOCPiGk3m9FFFsrW7Vp4VptNI/WsRPNoZlVHSi7
mmBjwMUFYBawBN6Kae2qzCz4cLwJs4PritDsVC/cbb1/uf+uREixA8AvMGiw5rjOCbrHlzHgaG0l
fyI/5q/pYzMoOoR2nDduBuiDFnm4INnNrXaWuKndIn3QnWonrDQ7cpOoKEKPNdF9S9vZoxtRkqXp
bs61fLHEOa/0y5wIX6/Td15P/5sYGfHRAmWjZ6Mh+Lym2llDT3Rp94e5Uc047jhNlKK3RmQgWBJU
/29NoeimXnQ9Fk4jU5Cbkbvafu1+1oQiMbqXfLFQjHbQQYspw19A+kyeD7TRNQvIhuxYRkmUDz7w
moONgVM7Z6q4fM8grsTJIYo5OmMFMjZxnoryt8FsfzjFEzr/wECoPVRkUlzne6t4JU2u4myT7Roz
K5gfutWzGXyR7qFsTqVQlR13jtX1KlLpubGs3DDHVRdnC0Bmaz9HFuvBFWuh606bosw2Hzw7b19/
3aEnE3NhaLSGmcjA9UvW6E5b5eLslXmweuyd7YyvrYFvNvgiQu5XNMy57hvwdCM97zw7Znb0xj/Y
4qiwvPfO7rUYyYW7RqFTwBGKc2PxoKm6wAMLq/5K3I2fNx60wWMS5QZYupztmCpAojNb44Ct19Dm
BDKBvI/wqP6zMhPFwu24cvQeoUMG7XfAinQkjTJzQQ/IkBdgLhtOogLDOC0Usd3uol2JkEKEanFo
aiOljdTvANAk8IcllhcsAgQa9z2rQhfZuMF92mSM0SIuUN+ezAfbMp7vS9g9py+qyCNuueaaZlnA
zNb2jOZzD9O2Rn1ZgaFxX45iyWRcVZ3MIhn1qYiBlhdiYK8UdViosId3XdyLMjIJH8tWjplXuLgZ
yBmG8C4kFSdMb50Gq3tUJfAUeyObNLojCTKTnX4mbRd6OT+SygzvL5pKxPb7VVRdNis6ielcxJgQ
PIHP+5Iki2JfdkXgXAJWEGiTADy7FZGnRqePvDLOmUBblDFo/D2AFVVIP7u7D5g4tCqhRxVzU7dS
BDFnz2m2UlY2vW8s7xOlwyHVVPDWu8ZsgwDZBDkLwXTwrZixwsXtVA1K0LT/Zi6tv0zaxxFm1iLA
vr81uxoBnNAEPihQU+SAsTZQNhA2n86Gk38nNnACGmv8aorMUATAuxuEcXx0uGwcvvJjP5uNRDf6
WZzb1u1O+Tx/LvTSCN+gDZpaNoW2Fi/J0AARqE82E+JcT0mczNMhT8qvo0kUIc+eLijbb1gfSG96
8iyIlmkOqYcOrrn6UtUs1C3rDat1LUEKRXM361aTMXhmq4sYBnXaeVaslUIJGWqjLUp03VV4KlSG
FVDMHBd6oYjd9+wYnGPoIrc2xGs5E5y3deeWCdZJS7+3yXnSHB+oKzx7fv2uX4mRkaN69DFUDI3j
Z7sYQ1xp4Yguu2X2FC5m76hci9l+v/JiI+bnRddNCJY6EhXURgMKeVyF+ePV2qCODbDrbWAB8yTS
4ffEYOidOxbx6HkR75qwd9jHqn9DLeBGjKSNq4/LpBto+mr1KTRS/Y+lcSK01iiAE3dMABMEgKC2
kORD1CSHGKtTcnfRxnPK2Inb5GtW2t9KcKCzkbWv92Xg3kKHO+aYHUwpSi/TBWSlpl231tMyaqCq
t86DZ/hlPygmqXcOzrUYZ/v9yg5S1069pCdF3K1fFpI89EP/6b4J7C7aiyLyDGmGtIo3F0sRT/Zw
GPrf6ILs23zx9NfHfzeabN9xpUmVo9lpKirIccTfzbCe+kmP0jxXuIGdg3MtRmZr4MZSTdRIxdkV
QP/S1j8aUwRELxReWSVG2n7SVhRsHQgyhyyy7dHPmjMf/7y/MzuvtBtVJL9My76u17HWz6Y9BbPz
tI2umd4YussnYoAra1S4NoWtedLxEUlSgzTbg63Nf2qA0waoKlO9PO9ZG64z2UsPxex5YvoZnL9r
SLSmhm+5J+6M/+F4bnJkx4YUG6BsHOjSnIvmq1FEhvfX/e3ZVwWd5GhRRJOr7G36vjSTsjTGs2in
r0OtA48tfzeK8nPZpW/yAv+KkhmstQkYtSUAjM4z7UqgO4/BwFXTiwp15IOj0yldhqkvYt5nQJCu
AXYrMKLvTv0Rqb/D/bXbN7X/KQQ0wltnsGA5nb6GGVSVwNwump0+rPaqShmrpGwqX7kcPuiCL6mJ
Q+r9MZvFo9mpugRUErbH1ZWEPLO9aXBwsdGGeqeqRC0mBMdKMSnCAZUc6Wi2a2FzZ+rE2d76AkbA
URyzOm1en6HBrA5u0K3CA4OWtMkMK8kQWllPTVaxg5V2yXsmSq6Qsus6/5UCjJjbNTOMebLXYh3P
rHATf+Hdw4J4c6pr1SyaQpCMO8EGm8yZRcdzt6whuhDCrhMXT1MhkOweHAAwbJg66FxypFUDPIep
MQevdKBufs+BnGvn3ofEGo/p8u3+qdlV6EUSlU6NV7S1PppDgR6Ub14BqiPhj3P+Fs+J4RjM1mMa
9xfPOa1tYqxaPZ51NkUp6c82oPONUQWtvauLh1Bte6JtGJe3VpCM81rZaISPrX7x16QO827xRasq
++4enCsx0h3aTnzgXSmKGOBXbAo7zHuyo9awRRFI7xrBlRzpgA7azJqxRhTVAuQkBJEhkAjYysJF
uAbqIoK9PswBiA+GmDwT5Wzjl/CzyZPFXBOUszM4aKcRhj8vmRYvBugb7lvdjmo3ouQl7HgJ3up8
PCfZ+CxqkCfo1RJYlR1maOhUWN+uMLylAS2CkSmgO9yahdPwXBgZHiS10fzwnOFUGfV7d5iPlRIm
escCPQzpb90VqJIZcohgcq9excJ4bK4DIBmRXnV+t13V02cniLuWIvcDaFmbdFRHOkoz1xNzvQhU
y8Ja/Y59BXD4eydR+Igdg7+Rt/1+dSNN7QBIYwBsx3w0fUp5tGR2eN8gVCpJR9eka16BMRoGYacW
YPHLJ6TYJj8fzXdZR79rPH3OO366L3RfLwBKmSjQYdJFErqUZgNKYosD7U08NmJBmnJUZY53jW8j
rflHhlx/SWy0j3vewmPHvqCvoNUxsmM+Gq2KUnXX8pA22gZxAbkhZ44IcPYtTxDnLETa1kEl+sIL
W3R86T6KaKZq4mt36a7EbWpfmQR10Rg3b9cG6Lu648CNMwf0afSG/cGT28RBQhDhSA4wdcvBSbg9
nOslixqmHzKPKBzR/rL9K0LeHmPWuVsklMdL7vhNMv3FxiEy6l7Rj7m/XC9ipPu8mDG9UE9sOBNB
/bUcoslTEe7saYKuTwz+gVoC+QrJy6V0tnvGPcTzmXsGBJ/v2Mtjb6hIaPY02XAY8TzZ4hJ5WsXS
WbfkKS4lln2d+ePQKJ70u3/fwHgCZoosA+761rBs0U8kZwgVFkz2FdZ0NExVwWB3pa5ESJsBgEyk
XtcRviYvj4umXxo+BUz3FDGpShPJesdRJzQd8fjJO/pB74qQTrVCxPalUisDMPf+XSy5xXMaMRZV
aBhlM4u+Ore0aIH8UPF3VZp0F4xLgUceo5KKHVIsnwx5Mrca5u639JGYvppaE05tGQhghdw/+7tS
wL/oIfGKCqx8k3bWbDWUbYH2aEUozke1NmNa6Q2DN+gseBGzfcaVHyPFVGL4pkaMZWACseo/6fN0
QjYxfIM2GAIA3KeB7iy5eNDPS1Nhcg2vxjEJeF09DTn6TpxesTV7lw1ylDg5GMdF0lryAby3q3Zx
WwTziLh/WxLxY9RK8qRhcOnorSV7g1agNUR7ATogMZUuJaxsMDRqpXCA3gKWcNvsAs1cwlJLovuL
t3eQNsBUsPNsyKzyOL8gBUe2Ate0k0zH3CrPlqaCbdk7SOhpAibc9kaFQrdmkI8sT4VjDmeepcFC
xCEdKcg2nEMKXAlqqErje8YNnhcTlTjo9Mu4V8argvPO4DFo65iPlG/jlwaffbC8//36tQOwM5r1
kIg3APB8qxhQJZqGVy2PE1hC0C6rFQkuVOH83g5dS5GctmbnrlEJ6IN577CgwwfulG/wB9cipB0y
eD+hIRlGYOmVX62/r3UKZOPn+6u1uWTZn14JceU0QlOMzLTTIk6XVr9gtBCEHdm8PFXEqcJqGu3A
rNb6Y5l2+sXzmGo6WbGMcuUkx1N1AhQcj+vpw4yh5MkdPt5XcNfwXszBJbfmMM+95+auy8FSjz40
nbQtsFJIe0jKwT7cF7WvjA3AawtRqSOzZ7RZNbpEK60nTmKdfrHtN6ny8vc3+Veee2xX6jps5PGY
OU9u82diaV+H9fG/KSEdH/Qpzk4NLPYYj/t5zh74Wj79JwmW5EPTnOhZlf/cc+83oJJ7QYYpoePr
heCog1NvwxymMgWO7QJ7QjcFjz1rXS4jH43TaJSKDdm7fK6EyHFBr88YYHXn8Qzwod76tuQas4Du
5QJO7r0NyAvvskyU9J/vq7YrFZN9gERBLuyXN5zesnXKKbeeiuRYWaVvMs132GenUGFQqwRtv1/Z
m95wndnIlJ31PAXdaPlhBcUCATGpb4tW8TDdlYUwHlqhFeCXWD5Pa2A1FgWPG0LAeid8N9FOFqkC
QlRIlHvHFBx+/4qSPEICzDdBOFx32rg+ceaQresb3ljXIqRA2MpnrQR0OJ7ZvSBBaTUfsrpoLwVS
nIp127vGryTJrznbKK0iWXGYrAbQpCIkxp969rkCQYOK1XF3hzYGIjAHgwNX7qBYKlCEiwbexzC+
dO1pSCffaD52wF+9b957Dtu6kiNtz+ABJo8uA4+HynpKVxbRwn5krWpEViVG8kJ9ytYycaFOUrPI
I8WjodVftHJ6SyruWh3JaffAbGMpETk4Ny8OOWrgV/f4ZUgVrmjXDq5WTXLbNYBOl2xJeTwvFzQ2
Hpz0fWL6KESE+qCa2lJYggxIU7lLoS8WbI6TYzH+2RjPGIvtmSq/s3tOX1SSn/fOCGDkfrUQaxMt
TNP+jKmt6D/ZmsyzDPg002QZZmSc+Vkf+kCkZ89qw/tCVHpIFuANa9oN3YxQMe38fuzea56haDzd
3xEA12whNhq1tlzjladeltSdxsHLY3uw/saEClIV9rGeu68mB3vXfXW2v/USMQLyEy21AMfZIBU8
IMvJ7B4pL7y6X9f6Ino7CVut/9jQLmwzFlVAag0zhN7+ZKogZW7j1H+kbojPSNJDMEhEbzW0E8BY
jnWdXXiKvlfQrRGM+OrllzTvfc0Sv43ag+6sClVvd+4foUC7w4t8AyADtu+t0Kzt4Xq9jF8M94Pn
xJOm2LafaWt5LRHP4fW6pc5B3nEroEtGL8E8m/XUR+lHMwR0RKT9ZR830CqmUubW4f2jDNBuMcEE
Chjg/EvK5Clxh0SDMvnsROlMQ83tT0aevurq+38xSJRtMFwE2Pj6rUrZ1FhDgw6iC96Qfjk98uSH
7igK+bfm/o+MbUrKw+TPDjas7TCYG+n6y+R9HOtjBlhMBwPswlUxMe3ZOvq4QV0BZgR0J0n7s6B9
Y7HG1HlqqAtKb7DLFyD66zO/rjxU8wAwVs6KvOneNgGqCWB2sHbAWErX36qT1OXlyi+dpR1WXmGr
sos+qRLNt/fFzyUEEtU2NgdZQLuSxNSTNbRD4fYX4X1oq9Fv8zzk05eJ/23nv993GDu7BVE2KNZc
YCwSmVvC1os2AQMfv9jFel57N0KrdBemuR1ZHVWxke3qZYMCZEMxw5CEZH56b+AibA1+GSfzDPqX
c0mWoG1/s+rpOUnywxtUu5ImZ5/YSpuROvmlt52zo+lPKASHbqsdxkxV798xRQMIu/8qJm2YXnt1
3q3JeBFkiGanC+qli+zmC81O7vClUr01/4+0L+2R22a6/UUCJFHU8lVLq1s9i2c8ju18EWInlkRt
1L78+vdocp+4myM0MXMDOEBioEtFFovFWs7ZcX1gSEUnM0g1t0hZEEdadUkZh30A6XOav9XN19sr
t2Pm+H0bg8T/DmVsf39xY61kAVgpMGzOC8+OWRo/2EB4m5NaEhbt2t6FGOEA5xhvxKO8zs8NnJ1e
od2r7onbG90nlsy2e1unPWHbHiH3hEQXsLGvdQLVjEWzlHdnrhzKKeibH/X32Xm+LWRvY3BVgMNr
gzSCM78WklDE4C2J8/PK5wJG0PlMBezQbSHCBPG/7uFSimDYowF6hSavuzNZp0n7XqRcy9xlMbrx
WDPeUm+OndgK1nhZ22OKweb8qEzJOhx1WGnn3/6avXXFLPPW3uCo6EzezvyFrTjrQliD2+tM0sqt
U8u15sEt4EcS2UiSTJIQR3HkdPqsssDPq9MDrdrHhYPacjUbN8NNIFnkvRN9ucb6tVro5S3Vppub
88bxXtbDV/j9cJ0Xl+pt5vJKj9pkCW8v5d6xu5QpvHp4mqhJU2r9uR5BW7aqwGRZ7yZQct0Ws+eF
L8UIJyFNhsXiOS7oVvsx8xR9dqnb6+dEx7u+k3V17eqEKUZgRKJIp4td8UXVUFLWTXfOtaeqQGWG
t37/XmYORL3IJSP7hYwL+pRFf1gqscUme2Hn2FSf+jn16zh9LIjzqePrabYTf4C13F7EPb224Uw0
lKOHHeMR1/ZRrnbbOQvKWkrixMCXAQIzCDZJpjffp0Q1Mok57kTYQFveItGt8AAul2txcPg58J0N
mAZOV4XjPjovjDlu3wxeMjpuZTXuzB1JuLPnzi6lCme7BWlC5cxWdzbLcM7v61Zi8Hsn+vL3hROd
0AyJ7LjIUfGsDymIodEK/r1ivZ8nyiwJfYWx2n+95pYZ2WCK4ZzFcD6Ll4GQoujOXfDvWG3yZfpu
uGOg+4AulTEf7m3YpTRh6QZUHfScAq1xUGdvoj9S9pzxylV6EjgxcYfRk0IdCijCbzUUltPo1r7v
l646G1126NqfBT8pXeNyez2YnePnaUTz4n5V7+P23HR+bscuSWVvQQHu9+1XCOk1pU5iS1nhppP8
c05dNGs9atz2E6MK00k/p6XP7TulR4WOOwG37YfFkeUr9w7n78U3xPZLlEfmyq5Zd87SpsTkAqld
TOU+J731fNsL7LnSLYVtojVgm8USbgkjH2KtMnET547yB+eDq06KWyptNMzaHbjAZTa83ezCk3R7
D4BzC0QlOojNr92ArRQAj8Aw2xl8qHEIMMvA9IfCm4MiyA4ylJD9E3MhTdjJcbBB0TZuvrt1OXCb
2cEJjBfDnQMS5AcZ6Pbupv2W9hr1XAQSdJpqDiL1/lzwzlsUesznyV3a5fSBLbsQIwRP5cK7WQW8
99m2HtLsecl+Ft2vMgm1TpYik63f699faMQSc8YgQNKd2WkKND8PYt++Mx+NQxs6viXx1a+ThTds
Q6x+9/FaWEWitGcGfmmqflIS6sbAiVUAm8PML1RXDqn2Iyv+MQvXmLCTq3an4njEWPJmBPNT7/cN
PQxOxPNTrQNHD4MLt9d+z9+juRq8NCgjIMUu3GL1mqZNaiLA6QuOtujyq2lNz4M+PqujDHFuz5qM
rXkUsMpAphYJJ9ocKeS27rrzWhyAgA1S5Cw9vF+bCxFisI8n+mjUFKvndFWgk8OAYfw8PXf86205
u6pgepVSpKHAKCk4mdwAXFBDsGqj8gVA5oHNvmRVfbwtZG9rDMBNbNUDEHKJI7ITGs/Qrrw25xoZ
QjMPlUn3kTgu5m+35exeD5eCBG2ceJxKgDN0Z9qcqB5MSICzHjijPzrydQKMQVUFJL6reyDvGyeQ
JUlc6O5i2oBnAEQWKMFEE+SlXeZcxzNwNJ7rznbn4jhXX27r+NoBIh5FEFf9J0S8/DGmGU+zspwT
B1VAe31W8xIjNNxlinFv8/xAyRSCOvGQFN0dzXk4JU3AwKTgVugqtND6l7W5l3YjqNSpb1uZj5fB
r6z/dfs7t9vi1mcKtwlNu3bhedmdi+Y+HV4GElYZZqP11MVQjJL+vC1NtvLCbYKOsAE9rYi/ev7U
VyeO0EjWALQXr16su9gvUdQUKPwMCina3cIeqIxyTaKC2BDBC4SQTlF15zpPXDXzdPufMgv+v5ZJ
bIkwtYlqeTMVZ7vNjgat7u1cCfrOkLRm7UUul0tFriOJQWkKO63gvNDmylwDnSV2Zj5YPHOTWT8W
iwwIT7Z0wqNTH5ZqKEtESqNzpI3p93ngNIV/e+1k+799xMWFW8SGVWRkKM711l1U9bPqdXpbS26x
PVUuMx6CISdjlqEPA6+iYT2W5sO83ueVxEvu7c6FCLGcmzg8t3oHSZWeIHNugm0yrKevU4+0VSXR
RiZKiIesWemKZY67s5WY+sl0lIh1nBwHZD+OTR9rQbs61svtfZKsoHijoY+aLDNHu2E6RE7zeVke
WhTFb8vYswU00aMWBv4X0DAKu4S8urW0KHecVwvKnPWPXJgXv68Lqb5ysc2S66Q/YwABQ7gKgP+Z
O+vf6bwEtzXZu5rR0YjrhIDXGv++tmpH6xqDpNCkXebPIPxpAXbcTO4431cpEDJvC9vbGhsFAbDD
AC0HRBHXwmwnpWximI9DPHKwMhCqGqdp/fF+IajcoNyAfwCmJdhcmer9Yq4OOxdLb7glnwpXB4G2
p3ZtKQnS9vRxMOqHZiPgAyKjfa3POqiZ0Ri4EtLC+hsE9GGvT5/WkUqWbe8qvRQjaERzug4kbZvz
mN0p7K+Wo9899zriuIMNjuJcYhIyrXRBq2SOV6R7urOdNK6xVE+5kYZGJhsu3RVjGxhRogg+wSh1
LWYwOUprLd5KdZm5lerPSuO2tWTp9swbbAb/CRGCJVjIOpYDXpnoLAmz0fBoAZAeqp3n6ftts9tz
CZeShHinGUEcUhYoa6CLVuHnQq8mEFdVQGvxbwvatQYbxVxwb20UXILRgVipMpGRw8N5+EvPjkn2
kKR/DcnfcQoqZBlSz44DxzmCFOS04OnEnABAco1ifq23Mnoufs7lSU1qgDtiCkZybHd26kqS4BtW
0i2LxeCIMsd46tfpKx55k5sOzeMgnaCVyBKzAdbcAkO+TkEMktaN4lGlyCu30eMkA8l4Rm1/BPis
pHK9Y+6X+olzbF0T56M2ZXiaVCgNzR6mfBT7123T0GRChKM7Gh3XIQMxqu7FT6B19vInJKwnz3Cd
MD4vPnPbkIW3pe4YJDSz0YJCMCJjiDSgpNTajm8P77J6sPXvVXmvl3cTY0B184n2PtyQ1wwgoD/h
MrZ2Fx2dkNduI6dzuiYWslRD7ngFYEkm5zGWQUftPSSvpAjWWKyUAjwCC2nerwc90I6jq1eH7M4J
i4CHia/LaGJ3d+4/tbCe12pZPLbmrkFW0bEwshmQ6mxTiQXuWj0GJTBpjUQ/ptSvRTRo4qtavVOf
uR3hA4LEKVxzLUPiyNrEdnyhDlAcvMTBsQwwUEFSB8jMgqlIvesMUxnEGQ/E5rbE7PbU0dChA0FA
X9PF6XQUw1nfdHZ+VjidfYy5vuQLCOgdqykfgcEiKcns5dtQ3DUB1mrYaIM0Np0vwn+TtLrW5k3z
b76SH9A04QERdkR+tAqqUJEB8++tIbicMUGDMjm6aoSj7OiTUzcq7JxtrjA08z9vn1pt79jqDgH4
DiwdF+G2vhcKFUCk1jITDmkrCK7NUzYF5cA84Im7mK/7gySA4xlXFwS7a/OtVZ979S+mqIek/VzN
ft9bkdW8bw7q37N9+UnCbZ2UixWj/N2eUed22Tez+943EjD9vXN2KUIwTbuZ0WSWIbIux+yYopQ8
l/ah5a3kBbz5ByH7gQwQZrlQnMQ855tHSKGZS7ndZlbzTY0f0vLFrL8wXNjo0SzP9vx8ezP3jGUb
Zcd0F54expuzYI65kTPanwewmvf3rS5RZ+/3AdMCdmlMplqIpq5tJbGbJjVW/H7iPLD+Hz2TnK69
s3z5+4Kxt0sNYEOO37edT2Zy0JbFhYW5REp1tquIjlY4NPVhRl5Mq64xuhtyCkHroh8dujzjcAS3
92JHFwBs43WD2q0KLjzhRdU1k80dPAi+Dgv9pyC9r6ScuRi6cpUukfjAt9YMA8MoAKCWMXX9Bp98
BEEX4c5kfY2d/jDq9sFcNX9RZcWat6sGMegbxCMEaI3Ibl5vf90sYNIaRuurYY8umCHPcZ9JzuXb
vhMLY+MY5UME4WwQHds3XLgjSjrScrNqQ8weuKneehkQBdrqH2N4tPl3gDS4ZXzfDzLg9TcrKIjd
/v5CLGoDKCfgaRhOztduZl7RZK4ta6B/zQdcuQNBiuBrMaVsdfECKfSxfLB+osmDHMhR8ZZPJEwf
ysFT7re613JknnLU39eIDrcqSBfcajnVtE3TFkvbq9OjPTCAKBSEnfOlgDOnC5dUi/bVBbeySTGk
jYq4oG6TV87QTVDXCJcg9eo/08PYhN197VnB4BuH6qm9T3N3OJdfrU+ppLX2jbFCWwOHe6vG4xiK
uZOmJYVTGUMbglA48S092wqntqz1ZE8K2ch7kaZBl/CbFvXebgaa97Ab8pSSo21KPKLs9wWP6LSO
ViTT2Iat+sAqUA2dbnupfbv//f3CkS6Lui51XrRhpt9P3aPen5xJEm++bRl4tbvfMoQjbaHPjmsD
dBh/qq2bvpDD+EiOKP98WYbQOBQBmvslDvH1Jnp70n7LFM5zsS6VgTaWNlR0bTpgfnII5qxPPFXJ
J7cfrOEvtbKMgHC1fSh6azwoWsl9/Cdq3UYyfmKrMQR2oTBfVeLmaBCFnGJeU5/12YIJ88S65509
3dUoohyqmKsvaE2DbfNKfUonFEcHbsxuBz7rsCFFelQcHOcS5G+eriwyqKG3MdyrrW/c7IBRxGy8
cLKTekiKcp3asLizHpNjcUCJhakuxSnTvMTjXhXqbu6jWf8sKwm/fWsKsoVIamyaDEE+ZI+HODS9
9bj6nVd7pTc/qQeExP/IX5pvg3BBpvAsGzmb1sGGRS2RduCHOjTv+mDxey8NYk/2JNu1X3SW/W91
xUwLPHZpZQs0NEIjWv0yqMPc64MxMA66yz10frnvP5SXAoUwS13sZAb3K1wXPatgnNBemkXmmzfH
IR6QSxmCYyl6HVS2BmTQz9Upg8mYn6pz+kd9Mg/LUZORVsqsRGxlM8COOrc91tC+n4Llj8Lf3k20
c/uoD1aP4DHd/ND+vr2Mb4LvaysRn2qlljQq206FESbHLsxDOIJDeeiOt8Xs2wfqvEj+AoILTN3X
scNkGh2NLTSuGX8mz3BulctAEnifnBrAGLrEU10e5jKy3l3lTBP32oabjH7Ea6EaUCYJRmK6UAc8
d5ZpoT2OPiep1+XG4GHavnRzAMQnjvnPbXX3biS0Nv9PsBg65+aCh3axwLM6jwoBJYr/gd+3gD9s
A9IMzybBl3VdNtlxB4CdZqSYox4/9XzKJOng3SgTsAf/CRGcFqkru0m5gmuVATLNAA7TnW1nBJCQ
aeeqVca8GPyk38t26t0ejYJBkSbOX7cV3bt6L79B2EFSxvaYmWkXtlM2uQD1BhYyq3/EI6fBbUlv
01g4CQSJGDQlonEc1D/XxoKGDqD5boEYO41+f+q8ZPbs0+jh5Hntn9AxlkjcM5JLgULkN2mlXWib
B8vpZ6M7pbJb583jSlBIMJLCzDAbtOB6t5XPMUFjOvh5uoC+Dynl/0XMF+smmEmC5o1Ya6DGSO0A
yJFRzOrDOskwufa1sZCP0NB+g/GB6+0ZVIzTxVuoytbKK6ZPCRopreZhWWXAXPvb8luQEO1paU5M
sO624TB+0fix6mXt87t+HrXQ/1TZvuDiHTUB30UvRqwYOymf6TfD09ziUIY6fCEJypfEk0cDe57w
UqRg3MROAQFWQKl8Ne+GtA21OXlEf0tQ0/LINctzVOfYFsuP24dq+9k3F+hvFyL2gWi80Q27s3FJ
1+eBfJp6L6kkN8ueXRg2sgcGxg/fpnPmogGQPd281FAFjCs/4kRHt0GrueBn7iUh82bLb/RBHlC1
gc6igvDqeufAVKF2vINfT/VfhfagZXe6+ckpUtcqdHeRVbZf3363xAmGMtfDmLftjOV7Kr6pkeoB
wsDTjvFpmNzkbjr0f+Ad/EP2KNzdtAslRVtJmhxQW5DKjZ965VtoAkskGYy9M2ZciBBcX50Pa04U
mONc3BHziWSyaF+mg+D7mnyZYqWCDiyx0esdwXZ8Nr/ctu7dg3yphuD6nKYbU2LyNlSfRt/w8mBG
jNgfszvNa90WDwoWWCeJzL2YFFB+mmaCOQdDqoJMnppmQrfdcT5PgYWwHu1bPhIiXu4rvqxZaM/e
L4UJ168GOAal12DvxPzbLC0ALFXHMm6/jGkSoEvuoKvJR2LuC5Fin0CedWmi5xAJNPVTWbrss+K1
wfwLCg6u4r+72RmX5KU44RlRVDk6OjQsp23Nj3Rq7kraBrleyIKp7XfEo3wpR7i+qlVTKM0hZ/JM
RNrVAfnhU3PC2yiUxtoSExH7VKpybbNxgqyqdhcPoUzoPKxh5xfPeOaGsjBm76hdaiY4qVhpGLVX
SNNH1OLM7t4eFK+fY0mGZDuxtxZQ8EqYd59VpYCYcW283PjUlT9y9qVefmkysJC3DdyCTQjeKZ6q
qh+zbf2+OZ/5iR7Tg+NVX/NICSyv+6Z+Wg4Y2MD0eXq/PNNTfrCD24d8zz0CFA7DfJiodtBqdH3N
JFnbLLGZdyG6qZKAG3HzgP9Djrel7G7chRThcG8jVdpU2/BeFobrvgGrOJHNr+5u2m8R4v0/6rw3
9Rnhu1UzsCMzF4VONL2b9TEzjKAtJtl41isg2xsz2ebd0XGuodIuLB2Aby0CSHRkeYhnRmWQHgyC
Ni2XPIzectAP+rHyMtU1z4nUWe6tp2Xr2zw6Eqoom1zv2lANpDGKbT2V7GeT637ZmJ+tYpXcnTsB
D3BPQSSmoREIbO7CtjEnHrIJT7DQojErEw+AV41V+Q1V1j718WJibeViCIHqsiTljoJI3qLcsIFB
A4FclGwUfVLneh+im2bgXyzlzlbeWzzbZnhADIWIDgUUADNfr2FbYtZBT7U+TBbjJ9humGd1MvKe
vZfelRAhigMadMLGdOrD/tDeAUAyxDSkN/grsoCAKvyIXVyJExwk11q76s2lD7Pkfl3urH4DZJbR
xu/uDaCEUUizNGrZgpCEz5mSmtApX1/a6WfbPDeyLvUdwwOMFiY4NtAFuCZh2dLU2MDNuz4cUAYG
W7g3sXVwGTPv5qV7vu2b3mB+gMIHFFSYqFcJSnZvMD/KYUCPEbiXI5ATYYrf4ji+pWX5CE4tr+qa
/HEY5ydkzKmng7rOawFd4GKwXP1x+0PEdf33OyggOjaMSUCqXBtkpoPImxY9iZrMYUfW65MfJzmw
JkDJIfHHm2u6dF2CKBGkamCxGttTAvqlHnOQ4+IBzvu5S83Wnbvcrc30CWH559vqiTfNq0xU8TGL
CXRLFK2v1ZuAzzdRlKUiAEHoEXqidJ/M63vDyH+lUMz6I2ZFlUuIxsvOWivVpiCEHVvECGV8ThQ9
tED9mJrJi7VwxeWrbOprd+eQK/ifUOEmqBpDneLJ0CMSJ8eJpn/ndvtcJppkBcVTIeomGEjTKPHY
xSC7NQFqx+x/aLb+gSvPL9b65fZeiZepIEkE7ahXK8bsJhQah/LLYihB5RQPi9ambmthALmVydtd
wA2kAdVygs5toc0KNOwIjqeaRJq+HvhY+g1I9Ijy3gj8Va0LMcK1qY19n7Q8IxFtAZRlEL9b7D+d
Ij/cXj2ZNoKlO3NiFvEIbfqpOQHJLKCK87epy94vuwfqldoUWP8U86jXB4rYwI636gShh6ph8n3+
PrH3Mads5D/aNreF3gKMfZsIva9FsBb+v0p7NaJFFba6eqeog397sfZcEUaywJ6ro40BY+7XIpYZ
qTbk2RYwwU0uz567+bg0fy4dPVrat4m8Dyb2VSOKNga4IDRogBZWEFeR2ZxpDetKW8XvViXI11+3
FdrZfYCN4B/QNNrIEgtrpscLa7gKP2eMqfKQLeocdUzLfPieVrJ2+6I2dADcF6pqCYaGtoEpSSnX
oqluPabeNTXxlt77gD7Ye0BtoDTviB0gjsrsXh1HNRppcXD6EY8E1Ysz5yO6XIjZdL3MVKplzywz
XkHVGwf5qN8BaSGoTdmo1bb6ws1H4WEcggsWze3iJavU2bC2a69Fdo+H/5iaPwAxMR5vL9mOo74U
Il6v+mCBNwWTIhHpGn8BwFemuapV+kUqyyDvOOorSYJHq7iDV5Vda1GH6bSpWkD28blNMEMNEFdU
+T9iCr8XT7S32bIL9D/MasSIFTYaujrtKVBG2fzGm3oy3A602hTb2mKBWnZtC7Fu8SZeYi3SdSVc
RyS6igrA1LabJ5mX9YOfkdnPSu4Zs3UaFsMDObbkdfBmnlP8BuEYJ7gBAS/SalFVdGEFLCRkl+9j
5zNDwwIxM3dKZreff3WaejQTEJfFQN9kcdDSxi3AoD6DzpqSA+/LoDVVb8Tg+Rh/YDuQjLBBTeHg
sSSCoRFFa0c+Y/NNe70zmwF8Q/2xSSUdqTsnZqu8bJgdKhp3xFhAN3rEU2llREvW9nd4+jm6C2BA
I3bffWhMGxxdgD+zEEqJD/i60MfJBAZClIGfza/thR7macgBl1lZbo/0wfsPKXoBMSOEghKA0N40
JNHBJhnQtqJ5dV6a9IWaKXV7xbyz81WWK9hx1JhKp8AsBASaqYs4JKaTGAAyRdjrsCqcCuZmJhrW
BxmA0RYACs4NgDtof0Loixl4kbJrskyFcLsikTk1QU+VbyDYvmP1/MBGzHW3GiYPzOYZaBKfbm/d
jolcyRUuVXusCmttJiOK6aj+0RPaRloGcsfbUrZfeaMdQDc0oNYREBgIXiFdLDTLJbjtjPiO05+L
PrgLoOuH5sVRH+ksSQLubBnu7t/ShPMPTGx0Y3BqROaygkE8K40kvXeSKrU90xx6Kkm17C4hbnGK
P8joiGV2eLyRlKUDd4OJjYnlDzGj7z9g0Oi3CGGXKjVhhlPDCHEK3cRK/Hhmx4Q8m6MMrWzn/oMk
tLCjRxMvPiI8VFjhlLXW63rEGzUqwLetg3WTKvVJR47xtlHsb9N/osRmoFYH7L8z46XSIqbTeH2c
7PXoqKMkpN/dHhNnassRbH061zdSiwo6m7F+UVoo5stcjLmbjUv/xweU+S1FdIGTuXK1mxA6Tmbz
jZfcTXj/TQO65W0xu8pYOqBrQL+NJpltTS9CLZXpY24NDo0szRiAC5K3gT2t7wV+xAWK1OhvKZuR
XEipYWU15mNJpK+59QBcDnoGI/t0nC3N9ksgDvhrqzYSH7FredbWdw32OMygCD7CKNI5LZscHtBI
Ot/O8ye9LCp0Ni3moW61XmIWu9Z3IU5wEsnUUAbHQKLYssOpb/14jF+UfPmIGBuwY9vz2MD4yfVS
cqfCwBWDVsmYPpA2/47Xnlc47wWJw47hLkSu13TQI/8GUm2cDGBzTYb1bFS+Yb5UIwogyYGqxwp8
4LdNcMeXg1dp47LGs9LURBClgmaLlva4qZD+PTikf2DgSkQWKvdKew7yOj11M67j20J3jAOPTNB4
4c8rjPX1MpbJmsZAkMXzv1S9pVMRIRsuyh8ntfvrtqSdE3YlSXC1K82zvKcjAaUXqIrcjM3sQc26
XtKNvGN+OEVbUxYqKEQVk13oc3WAoNSRiOBpNpWWW2C4tVdkoDe72lyIEbShQ+uUzYDN4kDAnZIs
IJqMRWrXHhwdMwwYaEDwKKbtpgJN23ptRoPZH/SMBqnNTj3Rz0OaA2hLvUuorHFu1xownGNv8xMI
KgRXUbeg3lqL1oiyrFEeVxRZTmBxHj3WJr2/sHkKbtvEnopI0mD8yNrmI99U02OAcYNIzIhQlxg9
w+x6d4xjYDWV8+emXxS/TJe/hlQKgren5wZThua6rddMrHNkSo6/7Nv4OXE8Yn9XuhSQBWGsyZIR
e1ZCkcIBVvKGCypOgNKmi7NmRPq6V0Gy3LSj6pejvkocx642wL/FuB+QJd9MChnzmNOqG0zQUphn
OhuneOxrb9CTP2JQpNzesT1ZCKQB82YamLESnVRqdAoSeakRdeg/WJPV7Wp6r5lAGYnn8LaovZMM
REuk2nSbvK0lZlSJF1WdSTQVzaPhLH5mmD97x/mABzQxM47JJLBz4aRde0Cwu6tlN8YEQKa9HXt6
VS6zOxic/WxKhzk+Bke5ZBF3MhQ2JMLrwgAx3So4j2Vhw9bdaURjQp7yenxIrfzY5HnYT2VEV1m7
z95CogvMREUPj+I3oWde6nGK4g0aw9M6SpbaNcs5HFCwef9+XYgRw048G9RlLh0SwbN/I/b4haN+
6nWZbNB/71CB3gP9ezi/6DvbTPQiiEpznWdIhNFoKbh9wKT3HMZr9u22MrtCXueCdAwG4Y8gZMly
w1IqGvGp/9zqxZ8ck623Rexuy4UIwfA0YFWsXbZSEBHiimqo1T0OpFD9YVQcSQgoE6Vfa5OpsxrH
cUkju50OTV8ekNs+DY3MOcjECNcHazB5MoBkKOoBxeCNrPoCzGV+Qi5OxnMqk7Rt34UNgLs3Vpi2
GkjCOw+p5njNyB7Y9N6Ruy3621IhFgGVxFajuxZTlWlRrWNjRuYaH5hZut2ieYZtfeDkXIoR1m3J
c2OkKTEiIE3+Ysn4dxw356SS3RN7Nm1vQyJozdgKc4LbsWnFOQGxQlRb7VyFcUXaFahviiF5t+/c
EWCRBhww0pUb7KAgpzKaYkxbZkZqCSwgkna+to5RYjtR5ajHdx+ijbEamQ80hIJmQXAGhqUvI6hL
rIjqyyeDsicAgkd5/V4EmFdDQEkcPgz5PszsXRtCz5jN24ybEY5qwIYn28RUA5iZ3q0MMn2/pWxW
f2HVLUCitT5DxDdi7tc3yuYl1lN0JidfbsvZ2aArOcKi2RZ3lHFWEeb1/d0KrOtysp/nZXQzzT7c
FrXttZCgsm20+Nl4YQAiWrzqKC3HhLeavZG+HGKnPExV2BXsi5Vg1oWuXhx/oJoBiUheIucHpA9x
kAAvqEJL11mPimT5rBR2eYcEmSlJhe/5H9sAxwviR0MlRNipQSdjU4ENIFLr2O1NLVL4X6rSBLcX
b/fAXkgR9qkzY9Op49hANbP+kbXkDOP0PyCCAiMCrz9cc5bgeljWx+gkjc2oweQ36oOuM3y/LWF3
qV4DbROpojf0JDpjBfi3ejDT5BoJCoSv3rAkVWBnrayQuS8KI+2Y/cHJF3EJ46xLStRUjWgGEU5t
jX6STX7Wlh9ZM/O3GOFWGOM+b5iyce10rbdWVaRn+en2ou3uPG4dpAJQSUBT1rUnGDQyE4d3VlS2
tTm4My171LLoPH77gBywZyC1gRAbA8LXcjqWZQV6qI2IadWps+ZgUP9+vwQEncjgItCFhYkSytgc
NyCIyGTGsQarM2B5JT5mb9uBBwsqGgtGjPNyrYSWJ/2A548R6cr8HA+q22QzSINkMCe7YhyUlTXg
kOwURxyzXIcupxH4EL7o3Zy7KfCT3VplsgTutruC03QAcwJkVhP1JUC5XCsUY3TXLoF2F9UteAkA
9V+4dsxekjLXfFA5fuQKRQ4XZR8soSmWzLISbOS12tFIc8oHHs+funaO1sqUiNkxaSj1W4yQztAU
7I6ZK4io9Y65JXOa0FSdMrhtbjubhHgAhXm0HqF5TSz3sInkQHlC3F4ns29Uiz/naxDz9yKgIh64
ErNdexc3ddLHg9YQhDhDZgE1u/imafmBFx8Sgyc9WlkoKiBinqJIi0HpkV2PEgy5dNmRAk9PtySv
0d0lA4eOht1HZULEc8KdDYhVhisg407iasbqTVUcFpUiCQt35SAGQKsJsitvjmlpKODAavEIyYzp
aUU9cZz75zmT9frv2tmFGOFGm7LMQSjDrUgtSHNKHGP2MSL36wNmdiFE8Go87lD+SLBmuFGZawOa
1NS2OaS2kaQz9zoxNz4ZDR1gG4i3iD04aQ32zaqdSCnjsB7uwPHum+B7UZwNg7D2FNzbiXlkoLjM
ddkQ6k6iAplUQOptbwb0cwueFTGWoiwZ7G8maIWMCAmH+VtRnPTx5wfW80KQsGnVaCvM4pWJMFEF
4oidoF2w+VQXtgx6fdcI4eowwogEFjperg9uW5MRmBu2GS0gQ5h565ZW7KLo7d3WZ9cIUZpAUxVq
FGilvRaDxoHM6DBpGC0lmKNUEnRqLbm6dzW5ECGkD7KhKRPOkQaZOELcQTvpTRqouawqIdNEWLC8
tId5AaxIlMZmQJPimGYy9II9TZABRlfzBu9qiTGoDSY0oBziYl3y2kOnY9iBMQK0p5KjtPlk8VbF
cDE4qWBoeGYJmjR5mWT2sKICayzfDAYouUFvwWBnr49W1xpuj7ekpzO1lBQ+dtVD/hej3GjnQ2/K
tS3UW0fFaKHEgknJ46oCZRr8hgvywbdNbleMsxXK8RxGtVwwuWkCmpydou7GxvlQaWvEwCSWj5Xk
ttiLTV5ba9DPAsZy8UpCYcBs0gSFD8CTYmILyChk/Itx4OWUHyjxbQ3oQMbFux65UmHhWF1yo1RS
EnV18cz7r+WSnlEh+8C6QQ+00TiY5kBtTdgek9YzssxoMUftOuGkD1OS2iHGWLs/b+/Q3lFCstcB
8ToKlqgpXktaANSo9RzdNR36vIu6eYQMyR27JwJpUSR6AdC4cbxdi6gIUUzCMuTFGC1r9IaV9Yjr
oqAy3MQ9a9vyIDZFPwPgkcVVA9EUpiPRAZVq7Jg1lT/18yGra//2ksnECEFjNlHkxWaLRDkwlLy8
rHs/i1fd65nxgUZoBPcEffgqghMkyK6XjmdpZlX9YKCgvBxHJQmKxTn1gKq9rdHelYqwHu9gGw1k
aPy/FpOkaYlqBxZurTdWkjSN63/0hP8Nop7J40RR/bEtZUJ3l/FCqHC9dmU7rxjsRCkly/+omfal
TvmRDjI++30xGP8CMMYWgwu7pbRKWbAcNfmmyvy6KgMjTk9rImvp2hWzVdSQ3jGA5rodgovge+qa
pLb0hkSpWpig9+OxBw7F72ZTzJLN2nN25ELS9iUXkoCDhouETOi/I8OpRcUVEEYuBnJ9vrCn23ax
fbR4OwEjBb4Ob5cNVeRalL06c+vENewi50cldRKXqlzigHYX7kLG/5F2Zb1x48z2FwmQRK2vWlqt
th2vcZYXIZlMtIvUvvz6e+SZO26xhSacD/MwDwFcXVSxqljLOVzKIC+NEltTT04SnU7KpDqG3B7G
VHKuqyISw5m41MgdEPFkjGbM0SHWAY08kFBtluDjYvA8No119g2rQdz8UYnAkSeWhOUZCe46TT0w
Hjz1lqieuGcD72JM/nlkzkXa0LrEzE7NbvMRZK1t4vfqeMwj8nJdo31RiHnrwBsQObkAEWG0d7QZ
Al5WjqGe6G4pVTeDGh1GzOtcF7X3jTQ0PKEZ0o4LGE4JKHsLiDvV0wKS5bKUnHihntF8FJ1kfSej
6YiJXFQYMdvCmQLpSmWW4xyVDCOr/QbrP3VVal7fRoLkbvfokG2vbzIVAXb997ObKmF+IML2JDkV
kOfkReqCbB5NcCvyaSwJtuT3fDjE/CeM83MMI2K23sMBpbNd+WXWg2iK6LOrVN3PuZSoo6mNiMdh
94OdyeRsw4ZKoETDtF2psC9dpenOMJJDNmeiNq5IOe5a0Vg2KSaLNXRvWice6mdqAe5+qkCxq9l3
laULDnP/yxmYOQEXIZr9nOMDqExMy7FBbMqUwk1H7YYC8dxR6uQhzhJBXXX/FN+FcR6Q2kWvUFKg
OlwYo0/T6luhZuw4S5NoMnf34Q6UElTUMKCGJzpnkXNOQLcwGJj9wPpOin2eI4kacijBmfp50rp7
YlblMaMtljtW7iezmR2z7z9M9PR2A89+BmergIrQGqzekRNVqqNSpN+bVAsKVAz+wJ+szw6gaWPc
hX8WdDMpdL3BpEuedUeU3g9JIj9bs/knYoBsDUITkBeDi2F7zfV+BNmwgWENOenv0Z4NmVwdmake
rmuz2jgfjPEaNYCVZoH9423N/cybKMMgVQZBrXIiueEmPWVHq04135iW7sEYETkBWiG7ZlXn/sBK
+w/i9Ll4TkttyPBQITGGbIBqLdXLoWDlkz5Wf5LEYyULFT68stAC4BKpqLClfJnQmgHYwc2ilYHR
VU9GXgpgTncv3ZmY9d/PTjNWzUFnfYNiqdk9KcvstFL/mLaTIO3YdSRnYrgL18pJsZAB2sh1fbQp
SuWy9TDmP8D4J7DCfUloaGAkFH6Lp5pIR6WI8gi+uKOSb5XaY68l4aDNvtrn365b4t7Z4YmF9xyA
3BFEuOs7muNcoCMN7xiN/oh1maiuPbv6g/VMe23SahhWs0AZyj0QCJqmKcMr+dRl9KTQ2ulT+9M0
sD/IOpALoBGECjAeWpz7rSJMbYwUI135UAPDI0piVF0UCnq9SkSnspdPn4viMo+pMIqBpDPmQPPq
jsXZrdmLJp33IiUW8rH8ZcJRAGRga9eSklO7HTHwRPAGjhPLq2mdHEY7dbR+PCazKnoN7+qEjiDI
TdESALz5ViBrM7kvavgF0H+77cKA9yKaa921tzMRnOtpUdlhuYKJl1anfi7Nt1m6+Mb4B11BEMJg
KQcMrgre3JyYMa+WWakwKQQKQsMvGlk+YF7xxx/cHWzPAgke7TpgLG+Pq7doWg6oXoDJK/MjQl+w
ruAD5fYPcgo85zEEgG0mGXM1WzHMtGdFYRI5DWP1lLWK26EN2RaiSe3dLwNIDhlFUhR4eBIEqZmK
ZWD4+JVpA3/MLsEJkGXOkFBBDWlfEPTAPCmeV3w5Nu1SEytLg36qlvinnOd3pJWwtfkxX4B2M0g8
11EXzP1inxHhbntsqPFWs5ZrXUhS/RUr9Hc9WtCSoXvXjWB7Zy7FcJaWLTYQSMGac2qLws3m0lcj
EaX2NhxcilizifP4NnRRMZdWdioS81CbS7C4jLms/lBWcCGG7wTNydI3gzLlp0aKymMeK7WL6Zr0
TupiEWLE1rP9KwpLMLoOaD+sUnPhYFBnbahQfX0qKubYxB075uay4dhVoEmx4Att7e1SGHd/2sxU
pFHDF0LxVXmxMrPO3EHKKHWaOlFEPH/r935P7S6lrb/m7GNhRYaUYN/MT3qqvAB/91Ntxt9Iab6a
Zf5J1aZ7JZYFDkJ0mlxiAuLaLl5sOzvV032rhKP9WxorR2uP1iSirdu19vcPxz+DSTbUs1ppOSZg
FsdMzNdKUkQY/SIZnLlPixn3I1Nxo0rQJqt59kntRbPfu1fqXQ8ehq5rkD7oKWRk6WcN0yn16Cb6
N6tqBDnjvu1hgkLB/LMJdpmtNej21PV6C2sAhIgbm5LXW4mr5/KfmDhmSRG2kUSBWngrRk2bdrZT
iJl7zbNo70TYGgG7hECb3VMD+RngclCnwlD7VgwF+V7C5jY7me0dgrjD5KM5Pkrj1+sudc+e0VxA
xw4xAuQk3KEZegdsCmnuQjDuHQ0l1GLVXbBdC7RMZ6pFQDJ7SqEtiIf02rUFheFWKeRUYyXTLjsN
AA7pT2aeu4bm1osIF3bPFM7kWJxjYFY6ILLKgJmrdKdYsnuyAJS+1wWPIYE6/H5ShJQxmvs0P9Vm
Hy4adScrBQVZ4lvMEJgDB5D5j69bS28mqHDwhODfd41ux2DTbPITQIKlOyVnNLT1cardtmgljxCm
5F5uFfRoJd2CrRula9DEmaziZZTV+EuFjfTIaewJSAMxZiqAX69R9nrdmC7PA50CzB9iwgXUUSbv
sTTs6qPRp+LzVkuYlOVDLw2Fw1RUJJVCBNN16fyVleQI1WIcC7IP7oJMK8qFWkxzCFQQfyyPC2YD
MYsIaIj7Mv5kDQLdVk+4jTVbcbxJ0aSFp2RtqKWaa1S/wU5zx8zcV9RvavVoq60HmBr/+nmKVFzP
+yy+xU3ToUERNSGIlhw1fu6jo1T9TYzboewcIfzv7qUBJhlSBWTxWFXbSpNQcu8bBVtGSzsF1qSB
0CFrnIJahcCWL80EMMJngrgkIamncpSSJD91ymtCvJVNj8aeJCr277q2MzHcF+uzdlkKEudoLT0s
5kvcvyjlb4rBHkW0xbJ7ciiUgd5u5ebVOEnETPA2ieBu6qn2c5s8xqB5mmxL4Kv3gjW8NPJrvFOB
rc4F6yXOM0Jorj01VnvoJfkuTQ3/usXtndmZCJ6kuZBYR+eRZKdoAbl748jKCJLUF7yCHKmoBJF0
zw7OhXGxZ5aoYdfxmJ1ykE6TGw2V4qU8au3v6zoJxPCzIrGczzHVpezUVfVrK3VuI82nVCeOoeu/
rovaMwSsuREMBWB6A9XG7RXSa3B8orndhXO53AES1Fm/koL//4EYPLfBOITRF2xFbcUoXb0scWlp
TxrqSJh9qcCXl4imq3aP7UzI6pzOnM+gMfDPGHV20qX7VgJrQQPkF81yZ5q419XZNbozSZxdg5cB
Rr2mOjOQlwriAJJ2UmfP1Bz2MYi5f6LouiAInAPU31B53iplDGndD02WY3vlszJlTsse1TaoMZB9
XaXdwzuTo27lAItWlmcdvmepWm8h7I4mD6PdByBBF7zwRZI4k+vTci7LRM5ObRq26Z1cVp48f1HQ
wbqu0a5pA00ByTrguJBibzWyh6jBdiXVniq5UBzwuE/YNEmXF1YS/fm6qMuwt84IvYviLK9tOrUY
2wm3aI69anyYAXTbKambKBPgik00y0R8Mbue9UwiZ4EFmvlZS6bsJPdIjzLTz6RIsGUiUIqfCcBg
kiH3MzxrCd5ptBUl1W/V2pHnB7W5M4XAWXtmgbcD5sdWXAWZ35zpkjaOUxNnSNEbq7R11LhBX3iF
BPwYQPw/dwqmDnRDC7SeGu/0sD5T1ZTC1ossJk6/lIdOyu8sY/h83Sz2LPBcDmeBcVRiY6BAbSHv
TLePEn/G3QLPj8DQOXSuVR9ksUAcXAEcTBAPcj4CUD+aRQ1kXSMWqmT9WWGTFw+6gxN1FvZsWs8g
Kve76G89eq2H+umjWm5yaN63G/FE26GYs1MVgQeBjX6ChXYM7x0+LuY8e+YOs27KcdDVKAMlL0Gu
kizDTS9ppacBO0Jg+Rz3wj8HeiaLH+5I4JDlsUZUXLTMsYfxM0ELU8v1mzZJUWDF0HVG8xulBwXx
KIHnR9IcMikPeV3dzEuGHdcwi5h/Xf/L64h0HkhLmNABUyAWQrfuDBlB2WhTu4TxOLlg1QTj/IvW
2ihf06BL7wAHcbou8NLFQCCAERCvUVo2+H2mBVDJwM2k5InV5bEsZm9ZfvxvEtZfcBaw1VEeTJPC
bgv5L6p8GkXksgINeACErIps4PegNMqU6iCX8sHSyet1FS4zgfNDAjLeVoVlySuszSNVm4ErV0vS
5zylD+agYCw/LfwmEm3MXXrJrTwueDagMMLqJFQas+dsvlHQsTfSJ7v7dl2tS8+1FcN9maHq5zal
uNPTWLudabha1x+zUVRd2RcDWEG07G3sIHNRrASXBenQb3+iXXtqzOSlAuhRo1Ufd/irOv/J4Qt6
kT5aNcMw/KmZy+NMwK5ofq3mXpAF7H+bdymrtmfmPKAspYLTFo6QvaTp0a5epeIYi3ZaOWquf50T
JnmxMIPZVyQ2WzFLRlK5mg3tCagsssuScvZi1F+cvmpTF1eZuEtP+9YF2VVxqKMqfgQAsy6IOXtf
DpgiGPcG7jiyUs5ASKW3GUvx9E5o5vax6SAquVEv4pffu8Hr6DpG7PCCxKbeVtcR5ImqrQ+4waTz
47gL9K7zrpv6nl8FMh8wj9bMQ+VLQE0Lvl7MB+BNN39P9Ns0/VUrt6n2Ox8fhvnrdVmrPfMlmXVu
9I2eQEGys1VnySqM3TDkODn46EhzZyffetCclK3tyPbkt+y+sm1B3NyzSkAFgRwdlOzoFXMeA1dZ
TjD3rz2BuNf6G8NVzpSHY/54XbN9KSultoy2GrZGt5qN46CokoFTVCsUMDMpQLWmcvKc3oOMWZBw
7MlaS+Zo3GI3FaWFraxuLsG1UKECLLc5SMeYS+0JXGAHmtfOx7U6k8RT+clxURCrNVEeBBCI06LT
5mTGMBzrhiZBp/eib7Vni2fyTO5WoSRTFNKadxAQpCpD7djL3xiVvNO1F3l6nZo6uK7fni8BFTru
Fm4xCuo699mKqMSySqE1IZiAkbtpN10RHzPM/SS15DSS7llkcXL6y9RFe5/7ojHdtK4kgPmdJwZm
kSLlSS9NYdNrd+X0uZzAiNr+1g3mZJbsGvngjEOAopvgm+7Updddw3fB/IXo4iGtOujcd4VTM9Rf
hx+zZTt9DlXr2S0aFz1Vl+Vfa4ngo5/6/IXNi7fYhX/9+HcMGchagAeFR8B+Hf+5tT7CDLGdpSe7
km+w7OLGNE6cLrtrLFEjesdfb0StP+UsNrG2zpQ5zloM9oLfjjpRU+QZHqkakxQDhOsAIBQd9KWz
Q8dJX7mqMNeDRj5nzImdDwweoQkz0Ke2QRro4DKWjyK+nPW2b30qUBaASIz5JBTWUcTaaoZBm9oc
mzwFzRdza/KYlk9T3jpj+iSLnNzlIa6iQLCBoIdEy+LSlYw2sgrCI+3JBADyeGumbiSa6hGI4B/d
AytAxpAV2hMqjEodFOCjpIfrVncZU8+1APrZ9sCwemj3NivSU2GC2UglIRBqBX7luhaAr9mKyGlO
+2XEzmYkh5X5slSBLdpr23n0btXgYqkFeCyjoE0TLvez24TVIfGMMHtdSY7Tg2g95/KmboVxX14x
QfBToz5xmrKnpVcOaXmwCsMd5Q+/iDZyeAhkuZnhDjJ4hGFWg5TkYRSLKkcCVd5gts88QbQsWrsY
Ix5dzddGVx2yFI+K9Gq1msAI9gVho+lt4xqgGFsjiKIZ07qTmp7KNgusoqMeGIuI12lS4yLsiDBU
OZbhNS/G2WGpAH4AezEy32zIFWAtj7k6hdWyAtEZrhw/Kvr9KNnfa032Kero2fB50F4QwX2tlh2F
/ljIx7vgm1/xxrt+dryjopQTkdomrJn9FxvVe8ADuUbC3EVY4Hy7RheuD9PVGtYTkeDxFc5ejpWq
0pImjD7LvyUncVe+PM2JChfLGwfACbvXPcfetUZv35TxVANON5++avKyML2yxxCJ9KFazCPmxFxW
iUZydq82xrixuQFwEAzlc5ZjrZNmGQi1QjDWfiVefEpd+669/Ye9XBQZd9whSJPWAIw3KN5EXJia
EmZimQK+SjYAsgqErYUJC3TrD+Y+FEo34L/Bow0MV7xX7+O2UrFjVYedpxwIqL0L7T4F65TsZb6d
eX3kKg/XP9WeVgDWQYMdoxjocK+X88wMMXLWlC1t41M70mBRxgdaiTagdu43NsX+E8FbQ7Qk8hLp
fXwqls6tzMBsY/Re/yaJoA7F7TK8XWwMw+sobK7IoCAi2OpCWhB64iVQh9hycabhUztJGGEhQF2r
w2T5yabvtuX1RupiVVxg8TvJxYoOD/YQE9sUAPzbikbhQGfY94uxPf0yVyDxCu0OA7ad4uTARvn4
JzuXxSUyM8Bwa0WPBzjmtXT7d0dFKOAibbiQaQ+xhed6Ep8wKf6oNQ1eM2jMAWI/bZxEWdhxlJkl
qKXuGeK5VlzkLJUc4NY0GcK8r325mI6ZKWKGEIjgW8BgpmCdRBlsXSmdybICMISJbPDyZYYawbsh
8JWqrK0HM6J1HRrfrcA8jD9AEe5L7vxL+j56xiH1KhcQGJ7tEcFFFnwzncvWsI9Z1rNVxydJvY2j
V1mb3bZDD7Vypo4KnkaCg+Rfg4uhFxHOEvaRJUE6lY8KawX7Vjsh5Pwc+T3nJAcUbdbDL43pI7Gt
E4lfzOrjdd/Nx+ILBFnTZlplwyAa82c39q/JYj5fv6s7r1cwAiDRwDzdStTJd6sAps9mS+2GUJce
p+mZ6Xg7Fr+09KFPhwPVbsFyCVijw3Wpe9/nTKi5Hu6ZU+8wemsAN10KGyo9xlHnktEIrovYM7dz
EZzDU+NOViWgboSUgGvStaROYi4p69a11l0JXx+ROYGmKSsFgt/KllyMRJha58RwsGC54pRrJLoi
ZNAqjJLEnabX2WRPXVphUOoHk3UfZXyM+I0Hm00w/cEO1UnyoroBAkTdOSamGi3wHk666l8/kJ2L
v/lZ3IFUAy01bbZBpAsuH2vyTABjqhjaMjGM3N2osmhzZC/aQeC6g42ZUEzbc+fQm7Fq1KNEnoZD
E64cplMJvm8aUm8+dqJF3D07xiKpBRjhVaDJF5PzGjSi9siiUJWAiGW4LYoC8fzSVjhP8rtWvmg0
NMa/rp/pembbT421XNRBAfqO7YiLqu7QdLS2lRLttTn5YcDYpFg+LSjturQeBKu563FdkcXPT+RT
XUfYa+zCWFY9pZHcHg06zY686yrtisFy+9tXg15kezWV1GqLIcZXm83MZUAgRlKSCkLB5bGtPge4
1+unslA028qgwzzRBsN8T/0SzulrOuJzoXqlf1yXrRzO5JN5KTLJHBGysfM3s8/FCAu0v10/MJEy
XC6Sq7VmZE0Wn3oNDL2xxjyA0nhxX4H12xBtr+xcYkxYI8U3sa1/aXB4OtZZrCLx0eqDXjNHMU5d
rTpFeyv3J4KQel23XSd6Jo7LeaZqYjkSWvhpNXEL5SGin+tCdlj1nIq6QQJRF0O2VWs2HVoYYT6C
fKczHaBwJcVX2QInvfRyXa3dT/auFh9WGcM6bzxNQ2hjqr8qLYeo9/FgO/ny67qgy8sEAzwTxNlG
USsam2UEV8m6s8ltj367bQkSkT3PB7IpNCxQgbUBdsnd2IYgfptmhPY2eJSR2/fDN1nXw7QiLhk+
17WvIaZneiqIczsxHDOXaHgC/wvDJ3x9QDJB7k2MWQonPQ+0CDm+OteifueOVQDZXcFm0+rUAa25
9RS5ZqFfBrqpcElvY2wKF1+15l5OblURbsjOl7JWwgb0lrC6ebGqM1X1QBUKbQo1bh2l/wp8pp8t
9hCvG8TO/d2I4fRpEqXtpRhiOuvetsNcOsrJAyq/eAK6zZx92JejJ3GmFHd9dZkacYFthhCN6WT4
O7dDRgXW98bRuA1La99jDYII8Vj94Kwv1eIia3KdoYcVl3PqgGxKt3y9zVv7Ja0k1KCdOGlp9qRj
mKd4nGvAEnyNB6MoX5cmr+jjNEdF1DulnWpp5LYmTZX7BYhF6vMwtevgj03wRtYwJVJKQDskA3qf
ACnPEgxztTaN4ycprlLm6VZfRJ4sKVp7oIDkZp+vf7pLewewJywRmR2qcigGbk2RdSAzmspcfZps
mnnI1UxwdjFRn/jSDjdSeH7CvMA+NDhRUAlj5KCMKP8nw8EYREOSyvrpt59tlQNiZICC6Vhs4D5b
IlHsUmHj5IlMXxogyk6xVxbPGG7OmmdixJ/TRnG6Vv+JBvwxz25n607LFKcl3xXjsMxf58b4iij+
5foRX96OzY/iV0AtFRDuI026MF2G9CihHeOPU9qETTqAFHIB/2FvlySkPRMFusuIsJW8fpazBwlW
sSplADkkCoLjTamzoxKNHmbyD6C7CK4rufuFwXmrAygNsw98NTnHhBmZbJTQ0FdAY9mc3NkqkDjo
miB4Xwra3szVoM90onnTavrq0qKxMz6RGaspOYn7e7ASi/a/Lu/GVhR3fIaJNdQJXDdhjydPv8g+
hhH868e2G+bOHI3KyaB6HLG5lqXQamxUbkvEpReqFDJzJqWXF6/rrPqZ5OUiO5WuYY28nXsw1hI2
N7nAr16qC2t5/4R8jkwZJkbaXDbDwkaPhjRHS07+NyvhO6pR0dJBaVERz+3u3rQnD2jGz3YpKtXt
VN5XVbDTAFvEtKrNeTWCXipABLQ2jJfQfLYCzc8Olpc3R/v74KtefhB1OS+t8lwg0H+3VkmaCQhD
2tiFpvGkyD/b9o7Vn6+byq4bQUKEzjgK/BdTpATVQZY2iRkOmJJy46h9bSpWOyYWpNw8LaKwIm3p
lpXZhtcFr4e1daqba8B3cEtmqandqshWNNXBJLXTqomjlW4yeIn067qsy3NcZa2zsitODFzJ9hyr
ZLD1SSJSaI83PWBwykDJBM+0fXX+E8HHCEuL7XqoBilM6WuKdqT1Mi3f5PhmEY8yXN6ojTZ8wU7u
RtXo5WEKeyPCXiJx8zwkcuPLS+sn0+/CQoIwLd9nSWNO1zzIKfGUsXH0shUc6+4P0ddh0RVWENBd
22OdtUWLTYaUyWaPSfbCCsG9vgw0UBTPXvAIKTa2MdXt368r8FZ1USuFpdH7yUyP8lD8NYCNqS9F
Y697haiNLC7G9wPCTIp1RSTPVTB3qu6weP4qoaK35Dp29wJg7+tVDRSR3pun+O90tHMnlqg7WsPo
YOnxaKA1bLSi6v3l/dycAW9XWTzpWdcrsKv8OU0eZ3ZbaMDMURxifJqNx+v3ZOfA191adN+wnbwu
9W4PvIE3KjG7LoUKSR2Av0jq/SLfxYsgD965jhsxnB+dC0S9vKykkM3KbdlJTkWNoBxb77o2O0cH
MWvJBCiroOLlMnqajDmTe7sPc7BCWhhvqpLApu1zXluuOiZO2f99XeBlnoiRO/2NOBZnd7Ffl/el
LKkUlS0jKcNB7ty6fuqG4qhGGnZ3RkfLX0ZDVLfZuYQbodwlxFTwXEh9JoVE6fxCBdKRYQru4Y5v
24jgvldGJHusy1wKY5CuIfXqoyfFfsjiF7kV9I0EkvhiAwgaaxXT91Jo6q+llhyKwksTzC6yQzd9
vf6xdo1wZZIFWvaKBM3ZuqEkCrUZHHbPtDQg5UBcxUrt45SDIf5/E8WdX0+HIbGsUgpVoDFHdhpk
6/9T0Wfa1QjTfCBRXGGV+G4V1UAPY8o4vBl08PJCnapTAUkoYgzadRLvYvhv1FTDaEZZKsHK9dzR
8cyMY3rDqPmJFZ2gN7UnC0whoNBeYQzAErl1SHQwh9joEkSYSvUlIBy19GVQ7rVKca9/oj1fcS5o
vWVn+b9tYLbTWqDUVGau1Dw37ScN4D0kULUjuCoEau3d2XNp65c8k0YppoFTO4ZB0BSlQinIZ1Fn
Zc8YzkVwbkHV52JOU4WGY3wXW6965WulIIPbyYdRMTn7Opxdg7mzqPGQoWH8WoRRQI55oD4XP6Pj
4FuHBNv1go+02yXBPqSBPbd1KOCi51sUakukiIbDYfaJR4N5dPLb0SP+fGQiSNmdZz/UwwYkYK+A
+4tR2e1XYqZWxWMRo1rzaDqLN+D54tt+6tLb2Su93iNu6VVB5jRu7P3BfMpG9mqvZxYy1UXU6DIs
JFNUZ0CLJqoswefbu1tnrTfCqYdSNYkzeYwwdgw2QwOock1zmxuJWxaxwK1vjXGlgUTJ8w1RDuVC
8HbLW23qxbZsSYpbkEk8dfTIsi8d/XH9Au+KeAMR0yEKcI1bEbMyJ81QFm0wyJ/Av2U0d7GowSwS
wX2TObIlAnI0iCi/1Si5ZM+W6CW7/SZvB6Vh9MkCyxeW+i6oIsyujfFZGtCnT/4cuy2IkW3NGexf
Hz4shId12AocGzYq4dvDAkcey2JggAaFKgN2IPdU7CJMlgh3ZOtU/9HmTAzPzmlghieqydjCvWle
o9rfY7l1lak66I3yu7eLw6QXgpGNnW8EUA8AKgF8ZK0arf9+dm/GeQIeDdpyAV2q42B9Z6Vy1AtT
4L9FUjjnWlIjJUQdugDcqXUlOW3SO4slYlfYRol/ju9cF86kl2WUG9A7tIFBZq8l8V0hi9DTufHJ
SxmcTUcLyKsXsnTBcGCh4eYnI2wP6Z3mWM46tm0/pD+vmx435ncpkbO9uVTUikaQqNyPvn6og+YY
h3DhbuNK3sdAxXhhFzxDWVVrEWtYF9ighK2wKYKGIF5OB/DDO2UlKtdw8elfcesuLqITXh182bso
p64EynYX1NphOZgHbOt9AZnifFB8+diKlNtzFgiG/0njvh14nhNqAfg8yI3hNHb0Sy8Tr4nUUBs/
huRwqRj30bA8gUn/EqJKADQnzeRUzetiCEoo3ALuhRR+DrrrDdQoyrELiOKAPWK5XzAMQbzlaPxi
fvFaFu58UL3sMfKv2+R6kd5LUf/IRZwHPQJAAxDruSxTo3JT9H3HjiB3xwb/T6Y23jLdT+VxskQz
5Xuu41wWl2iyoSiLOsdJLunnSjsu2ZdYO15XZ18EQaAFeSJSJe5jFdk4DFk3dYGRaG7czadEGh11
WgRidq0d8Ob/L+diT6rvWqrl+FzzSTnYh+nYnfST6qSHyu0FDlcoi6uElpXdTypozYPZHTzVTdz4
xG5ouCZ+tUivfXMAYQ9IXkFdzbPaNHLbmgDB7YLmr+K29zFEfiI/q86xag/koQ492CESP7e/sQV1
kT2Hj7D/n2BOSUb6Xq1kCDakW3k80o+NB/+/nb//fXUbHKcob2tANXWBRjUgWE/36O0KrtKuez/X
gbtLpO0YYwt0SEKQ4bkFbm8ekEDxjZtY6N53w9e5NO42LQm4XJNaRSB2x9/VQ+uCnMytAYrrjBiz
zg/j8aOsvEhlMaPwfobr5TtLMAxAwJDMmnGG2MdXGlebb5VuEJn7ekUvPdK7FC7BULOlmdFkg2vH
+FlQ4unrEMSTwlPfWg7MVw9K6YN/zTg0gR2KlBSJ5zOPuBgaDagcQRaSQ3UYjv1BCrqgFd201Riu
qWltD1NKMkOZdKiJXk35mj+x++SZfAIKJ+DYZE87jkdRzNz1jSuoFwqc4D3h5/6RwjPJlEC4JJs3
snGrS37ei8LYek0vtDqTwZlIplnzJEs4veUv+Cq/DawXPTBPncsCUTTZvwBnsjhDAWxuOq/VBFyA
3s8eiDcddR9Lq97kx27iiw9wL+kw8PrGZsM/3GLcJ0t70LlYiF8axo7a3sLj5HaZvsfJt+tBbN+R
nAninFVjEUnNVmeVhOkn87AcJZfcZZ90Nz/YH3xu/+sZz4RxXkuWuynD8lUXmMYxt72s+HJdm7c5
1kubeD82zlHJOepxqmXC7uKUuF3RoT2fGLE/JyzyUn3GIDnWdT2DRkUQmUmGJWpSurTMJq8yKRbt
DRvjUHgfutmIKWBltkECUN8sMdAE9bEdnbqNNfDCtqA5nefBpX2WuwQzRh61sYKUVpHmyCmeKUZX
p07PUCdGtS7yEA+aA8n17Ic66AWA/6XOK0rt69JomrNkshG0rd57ZU3jkC4dup0wAK8fsZPRLxJW
P1RMGg0qFZ3X7hV6Py7uCmkj9pPVGmYtt0+l9ESj8Pr32HcD73+fuzZmlcdksfQuUOU7a3wE46kz
JX9dl7Gfs2DtB2NtYNQF1v32qqiVKc2Jjm/eebKbHjOvDEzfDIifHhIBwidXivvXgM9kcamDLhXd
hNbDmostB/2gHCNveeoPi6shQETuIridbwMEF/Z8Jo+7nRWt1XQqIM8+aoEVqH7vdh4G+4+SL9+v
K05f8iA9odL9I3Jit/lse3MApFtRnNz9jkCkAFINThgchNsjZkZpUPy3Ogn7aN5bp/4uOcwPye/F
lXDQuVcEpaCW9cZnd6H6mUzuKmdaN85jGfdB7Uv38VE7YbXr0BzLoIKTsj+l7uDLXuNm320kw81d
9MlyrxuWSGnucrBxqnQguPaBwsafxTCg3r8ch1mUhIjEcHdk6mkKPgWpC3r9oOoPcneyh8frmuwm
vGdHyeUZkr1YBTOhCVF+R8WP/mMYyP/eirO/z+UXuWnOQ1LjUxV2kOh3Fha4FYE57MbDMxFrKnWW
D46tno4xzfqgZ6lXZ6qnAqRJ171EhCIiEMS/tsBmUqaZDG8CNsynNDExb94E5ST5tS1CJOWa4Rfn
xqM05A3APdUG56Y71uNw2zynudPcxLerOxm/jl7sys54M43O/HTdIPZ95vtx8vwW6piVERlgEcVt
FOhHK1wCTBy7XSDea933mWeyOOeRFQYZJ/DDBBl4oT32ABhmt7gxHAAlKH6OTVpFEHX2zR3NaPCE
AzhQ48wd/2DbfbSmNHbYVMdsERQ/RX+fM3fJirUlyRA1pb52UuVWLwUCOBSNfw3DXmEpdc0igA7Z
WntdYyi4whoUHgbxsfLy75Jrt8g2F9c45PeRW3zND6LqzK4fOpPJ+aEiASUiBntQoqy+yUvA2F/J
JAifIhHchymtwgSCPZJaEt1J8+wY5fesFJi2SAb3cSqaT8XUQwY1bqoV0rO+i/G/P7g/+DrgN9Hh
nDGKsP1AjTKwCq3sLvCs/EusMEcmvyg7TfHdkBxVNTQ+C/zfns2dC+TU6gapHY1VIKWzo+kP4GMV
6SQSwbnYSQXnKyYYu6C6nf3WqQ7rIz9FLbAOEWDRfKPH66e4KxDIp0CMQY8EecX2EMs074pBW7OK
UQ+zRDlMsbBOsiZ/fBYBvsX/ZHDn1ph0iP+PtO9qklRXuv1FRIBw4hVThrbTPdNjXoixAoT38Ovv
ovc5e6pUfKXbfc5+ORET0VkpUpmpNGtNDW5SdAfgn0NzM+6WoAgzT8ZN/woReE2SeHxdmpTTBG2+
fLH2zTH+mByQpwRLWLhIVOJ7pGf/H9gZm++3vwoCOuX8EKvKySutWx+K+/ix2uV77k1e8kjcyhtd
GUaBMPD6j2M6lSbkvxy0rGWFkRs4puSQh91hCdf+BdvJUs71tP7v07wg+GmUUdUxNrsaIzzgjh71
/VoasSWhYjMEnyokBKdpjJe46dAmmT8ASfa1krZCCDCX7Z19EyyeFjRegdT+fzF9hPnzr2anA7OT
ASFkMX9G+iN6d9f//maAB+YUKovAsAOKhXC3wFPRWE6DoNsGawSZDsavfzr4xR7PXIkwsvmx/goT
LlmVGS1AXCCs8SdUjQscYOybd+qu3CU7XfbJtuo+p6oJF20G9m+aqnhUmu4YEJQ+WRgd1F0RFHtZ
ge7/uNT/aia+LRdlxNJ2jPdXMrv/XC/zfrmPjpaf657lRm4ROMfUo3eEubIX0FYmeqKnuJyeL/ak
sTxCmdraGdVtHR3q7Lbp3+f3/5qKSOTKjHwaiOGstS39Z36PaesHxzOeF2+8TQ/cZzsZqvxmNe1U
M+HSmZ3RJ9b4KnHwkxv+NO7xZgfChMsfwdpwsI9SkeufvPQnfz+kcOHAdUIiXiK4rSZqeDywwU/n
Wm7yyLzK6w/TmzZj/+so/8oTMjhCaqpMOaIBX5gf51+mBBuRsnxKepBCzmaSmOg5pvHx6bSd4mbQ
rAZ0ghNMnub1j6q8abN51bFRtc56gqdT5EdUq8FIxhxXvfsyBt1RQ7kQueLLP21lmZfcvAEnwoSb
nvQZL5oKN0BRdhnN0REFgw9wh6hsD30raVz3xP6j1WvYO3ldLkATSCuCc4xBhwbskSV60XtJtrP5
DjoVIsROI1Yn3UmgTXb8VrtY6Puce1iuR/0kDv/IAtvrUtaFwZ+otH7IE5VITOcYBLFrXtARfzp2
hVsbbh5Gj9TPjwrCdoNCuemlwTpfpXlIT7hrPcmKKMIu3n8uwsnvEO468EkM3g/woIAb8jt/fDH2
qqf5mV96yV0T0GPnJsd0x73kdn2Blg8AH/ic/5BEqM008ORXCNe/KzVFXTIUWeZQ9Qyv3dv3I6YF
yEH2lV9Ba66du3DxJ3NqTMqhb069xu8DzS/8MYj+GAELkrv+S7Sbd3qg3kRefoOtINe6tU00YdJg
vJGdvcyqBe/QgmK8rTXcVRU1Ew7+OmP0yCx5mGwnoGjfAvsWCGG2yGxe5POQxC0UVusfSh8m023f
2K7WfChBRVGiAA8WsaS7sdqvSS+pa237h7+iBf+wFAs6eGuJ0E4/df39TL9HbG8CdPK69Wyf479i
xCSgH5DdGBbE6OzJAvi79tJXEuewZkiXVvNXhOAbEqMdEIfjfj8ok3nT6E17nJfkjzLEkWtqACEG
15Dtz4tRyLKpbYf+V7LgJ8Y5ZQsWZvu9ivryOgQyP1qYSlr7P0A686+f5PYHA6sqaHFAB06FRNEp
itixSlhkjCwj3RXdI9DkUhmb4vrZLw5zZbjH4jlBpUSwe6Xuuj5dq9XAdzwClvpgoy9eSduqW8oA
dgwZNqgUsYMrpNglcEyL3ilQm1fuHO5gW7jeTeNDUb1jINI4FSScmoptaXSdciSh5V6nGI6dw3KR
0Qtu3eMVa1pfWaMBWEtFF4l2WFbNqLCmR/UPnAWaKDxx590aIkZpIrH+NeEbOeukuQWmZfBLiSva
Wlbx2ExQgEyTJ40+xzy4bmkbF+rs7wvaZDV2PyPs3B3y5ZszvlD6W201QLHG7sCeUfmUXKMNF4HN
Kcyx2HhZEeIIJkd5VWX4r98ng/ZtyGrPYMWHmcoYwDZGtwA4AHhyDPJi+tIRR7f6IjVbzYmqQ6Wx
B64Gsz3dxE7/I4lCgJr4WvpsJzHohkAoMiC6zF/S6kOR1gF5Ja1wPl8/5MsbcP5rBK/Vxilaf4BK
2uut7evmy2z0e9KHSv/m0wVfhApIaqyGY4VShGJ0RjouI7gV9/Oi7xhg/7EBFDiRjJNlSx1MA2M7
BPsbcFDCRxwHXUvaFjegitk9T5Jgam1MtbbHvIolJ7dx27AKA2xJG/CB2JYU3+eaqS4gtYh6TPrt
tZ36vdqlvuNZ1mEK6sc0lI1MXtrnuTjBhViMDBg0QDbYlwzbn1gF67FWJ1242Cg7nMtZXfNJ1mlg
niaizK4PdH6oHPz9hDzkUzq6et7d26nzUNcfhm8ANE5cJy8lZiKTLgbqFEiU60gIbmG8aJ9UUN3Y
NGjKttmXNZIPTYmAxzcaptsMZbnTOoAzj0Yj2xSTnLX4bs8oz21kvf0ecPC3gw4gg7rcWZNslX49
ynMPenbU4rO9HUad8JgN+6YEToeFsd7yZz8qvkHvEiN3EwuYOPzn9Qu/8YY5Fypk8+D1jrOsovVB
LwZ3IgTw3ZMbleWxSWcPJx92THOndgoyiIe93dOSf00VJsOOlykvuHcWpcsEsrhhP3AVv4MDS+33
NHFg498qCngb+I3RyfApLkPKue7rdz+x7R4jHLZaQSYlk9eZex3Mj9Uc2tMO35rSj5Kj3hT3mlDD
1+uW6Oqx4Vhb4AwbEI+LR2ymxDsHEOYudpC91FVvmn261x+QpvnMl5XYNi34RLTg1zMtpXVnxcNe
SW7tdKc6nRs7L9f1u0wAcJonMoS809Di/3xBU7lT+k/T2xvG539fsFRlyjA/beH4EDNdVflcGZ8a
mGUuY7jYCBpnegiWqMQjSR2eDHt9uZ+GnYbhqegeIONvfoNAHRiBCZRbG1uvggOvjDZR1PWTVMVD
owc02vWDpOu4+dVPRAi+e4jNcTAGiIi0r321K9NviwwXSiJC3FSZlxy7XhoOy57vp/IA7spplLwJ
N2piZyclYtKpZj0t5Qw1MN3e+RgcCXgQ+2CZ1vbN99KPg/6HrE4lU0uwZX1J52LWEXeU6KFSP7Fo
X729rXmulWDOpTZMBFRISIHap2p8BC6Z28iObtOp/jUAQzDlYeJYUklXA+gSfwYce1l4w/xD6b6n
U+LHxQ8nKv13eAHsEIFZAGscqoiuY/aREkfrLU1T3QaruZL5TTnKPPfm98ELysa6l7qSsp57bloD
YKPqcXiZc7S72B11X4kl/mzTD5zIEGygrcxKzwhkUPqs8nuq/9Qnv5YNbmxrgsUGgJuB1Fxc1F2M
aUpiC1JAnm5VO1X5MA8SBsnNuINd7f+KEKxgsgq1xztp2JP5qBelq+NzJNrveLTdgt/M6qfrFrB9
bn/FrRqfRFU2oVZGKmikDM9qtterzh3KoJct0a6P8Yts6USr9WeciCHwqk40rSZQVm5f7zjqocXw
q62+Fhnx3q4ScBBX9Fr8z3l9xJ3Imp2SplYCo+bGRxTh3N566uefXFYW2PpQp2KE+gPAN+1Br1eV
2BPI+4DafZ+gxNvSh2lZwLsiSzi3vtSpPCEEqTQ2SBnBMDi768qjPf0oykDVvl8/vC0LP5UiRKHW
jjUOfIfV0f0w+ZcyeiCdxMIlIsTMKprB90jnDPw3042qPE3K50F/jwiyouBgBgkbT8K3yQqAQJEG
ItTsGVyYbo6SryOpvG6qcSJD+B6KafZLksHM2ADyYg2jSE3lgprnHZkHOIxXbE/sZoOK9fzmlFld
lQRwgPtMv+3mJ73YM9kC68ZYAcBxqYHcBhsDtiMel23FalQpUCUv2I6o3wh/Aei42w7P6KOBdq10
Teu+qkdJ9Nk6wVOxwglimXpMigWq0eqRrVxF1sNIjtfteeuWIrahOg7sZcy5CJZgTMCtiSlk9I21
d6Yb0078CbxPo5mAI8PwTOttwGdrxwWHifodQVg1QcYkRKKY5UaCTTvYhfOcLj9U9ub1KXwhEAcA
8ZVauCrCxImjDqNqKjMqxvHU4I05Y1eLWm/+NAjTSHPBU4GQbYqUZ85Ur3g9ZNh3gEMd059t+o0N
j9c/zRrJzmMCZFDgDqD+CHJKsXMB/PWi77p8whppBTZcvbhLCvJ8Xcal0zyXIbqzwoonrZ6aA0oT
rkYyT6t1N1ceMBgvOTGJJLH4MSTAdV24PuyL+LvBfmXLXR89xFJ3sFG5OtNILG800ZQNOWaqDiae
3jTtXFbf8KxFjnCXTa2balgHK6ZDaT0oUQ2+LxkuyuWlPZcvmDdNM4J+Ip/2xXJP2gfa743i8J6P
BgBRB+DdWFcV/AIWOMD3p2XTHnmQP7KPJVK5uP3pWJKbtOH3HPDDOa+cV4BPFlm8VmKFPuHltKe1
M3hAz7lnxfQxBslfqc2KXyWpOxQWYK8TF3R8MsjArZM8lb7++0meUpQpAK6wTL2P6UOZP49j4871
mx+V5xoK0SPJUKVqU2iYsR9VbblV/jnRdEmIukzuzoUIPraiWdlTo5j2KQczZ/po54/TtLga91tZ
uio7M8E0KsvsogH2vbeq+5R/GfTQdp7ebn2nn0VwGUrBSt6B6Gg/jZofVX8G0ge5wYBi++bQdHZs
4ms8biOuaTA4LOmlPiri32amfLC1BZSP5otTKfejspRvzo3PZQpPsaLLlTF3INM0IrcyX4w68zv9
q5p9uX6IF1cL80VrR3pdVkFrGqt058bNMRiTkrbgx8luAdCr+by+t7jtRlbh1RjeYmoc2M5Lk8gq
NRdV6FfJ4IQFQhmYbTB7dy7ZjM047mvwgPKaHaM2c5flxhrn72mf3M/6z0INOSm9gTce9uQlOeFq
G6chbZVNEdRA00UJ8jXhutl1AjAS4MCACAaohIra/UGaOGEIutmrltXd56NxZ3LgR9UAXH1jAHqV
DRwSIHain6GJgQFzoUbeD+V8IHj0JA+8MBPlUPGC28+tMmvq9x4gGLqk3CPex1ehoH5CTwzU3Rdd
S9MqnLim1nxYmPkp56MO8LQW85qlLsNMuxjKfxVlY09dxQmbNhEsSk0mAMr2lXMwleJ2qagLrtTJ
Y7z7GGf8a0LSY2/nBz2xbd+ZP44jLdx1ZVkHYd+uV1GEBODpG28TtkMNICYBwAabDug+Cj8pSdou
H1PTOWRG98xLhItkIntCpzs229+u3yjRya5de6SW6BKBLhisokLa14BIOFOVjB3nKkF38XdGDomS
IWfGfnT+Zr1WFHdwHyNpBuet2B0DFoez1GWWHBeSN26Dtg3Y7n51arRji/r5ul5i3rTqdSpLOEPg
4wy2ikWzY2N/SrpdDo6EKKHonyySKCWmmxCE+q0JfnkohMxCcH2NqTXgXyXsGHfFTcO1g+PIIKM3
ROj6mv2Daw2TOK/DWCcRncTJnEyFah10vaA/QdlHAZibamCPvn5m65mcuxmsWa6IXYB7BeaUuCRF
UI1uqrqPDpwONrDvFnfIm4dyqu8VNh5G0wkxMCFJljbsD5AA4CqDd1tZBYS8L+uYpSRQ5VCm6e04
KgBIWdihBtRsmpemOymyocBLX4pnDuBl4MpAhgwc+XM/Hs0DhGQDwc7f5NLseVSe52hyl8ra2+RL
MXwdtOfrx7opEbQ0wD8B9AHmtgWJxBjIaEOikqQ4VSxLARSguzco92lR7JcsKFQZeqdMphAx1G7A
uFo1k0PDqEuW3u0W7hdc88oJ65bp3Ug/Wk4ZvENRDAFhnRr5ryVmHlldj4OujORgai+sOC5q7fE5
9Zg5BEqVuqBPXbBcfV3mxt0ADc/aPcGrFbU5wX8pqZbxso3ZEeAffl1juoXKqtkboR8mcyJDuOJx
uRh6NNhA/cgn88G2ADszNJhQ22lmNeUhA9JzD7YXrH+7NpZf4iByCqf0iNYXxB1B5ykDFJIpLdiw
2QJWsLEZfE4JrC5VPajaKDnXDf8JEDWQDRlIEcnFS71nWZ42U6QcQJ/lcW1eOaMKN1uAmczrWOJD
L8I9UVFYJRb4gVEUALXI+Q3hdZGxSFOUgwnrjJm9N5vMUyfZy+hCJ0GMEBNUuDUnihHreqe8AcXR
nZNrlqeArAJs6DK4RZlO6w09cdpx3mVkivCNqKIf2Gh6pTH5FijD32j/ZzpdxG8eoQKSVhDTDLG/
JGiJIYW5LkKAckTl6VXGWnUCWwnYqQVzU0u7ilMHRI561YRO0n9FFh7GE/NInjxY8/iVDwAWUiKf
NC1YLdOfS/MdzPZ7ZvRBV9EfZsaDdAFEojmAfKA7XP95FxFk/XXw6HA79kpkK3gAotf6wtcMpnJC
W33Uhvu4exxY7LXsbTzA/xwEwBGRltoakAbFh72uYTW0Ggp2BNn0qN0xlGFUFIAIk5EvbVnqqSAh
ZDgG5pqjCKgRM4Zu5+5bTnIfVE8UEyDXD+/Ck+DwTgUJcWKMpqbiBl40jJpeZfZeT2QNhq3vg0ag
buN2a1gKXH/CyUVozKUeo6ZB1udUtWcn1Its84/WLZ8VmjynZSLJKLYuHvw1yOGBeIvZf8Fa7dEc
5nLRGGiJOLA21MDsfhok8a8f3KYUXAwDCJCqg0ziXCsMgWWRxSGlYAD+HwvXTOnOYY3EDV+kZAAh
w8MEmgBhDRVgQZl4VHW8SUYGurfcU3PAqXMvMn6q+a7zOk0WVzaUOpOmnyvVT002UdYnx3HRmas7
vHfxRSsYOIZwrp/fhlWsoKbryLC69sCF81MqZlRj4bCjzW1w2GHipgJ9e6/CSdYRv9XSuHr7FwNx
OwGdGUrowO4U7HBI7CSpmgiPd/TBSTcGS67t2yaVvNW3FMPuMB5UaAsAJkkQQzi3VWwHJUeL3kf6
RxQU3IQBOcZ4iFLJ4vWmKNwpvDvwbsUhnn+uFvG7YrZiHVp9TvfaXGRHYAt9U7WGeQWo4nZlbfIf
17/bhmcCOCcWA3DFEKzF+bSqd5o4pqZ1UAcHnDk464dEsX+NutnsMx4NEhU3xZkWKPyQFUCsaP9c
nYqlj2KQGGD4FexicWK5GRCEuSW5aet3OXv8oKG35h8Y3ASHJNoT54fJp1yLYPDxkczEjwx+Y/ds
//azMwyMu9KVMeSihaM3jAGKhfGjgeEiFVDIhjY3oMUkCucPaL1kuYkJTmKjOXZd8IUXQSkBXNAr
0QTsEnnWuW5KNGl0mXXnADL5ryVmNpM6+1LVyMnzyn52qtlVU0yQXhd6MbIDBF4d1KRA9beBFXbh
IusUC2WdHqGykkxtMPH4E6urG1qDrQTMA8dInz+odrsDkpLpTXF0R0r2ey56PMAywFeS4vf13yM6
N0yIOGu/Dj9praKJ4yK1lcXdgLpiyErrSW3ysC1Y6oJM9Om6HNFkRTmCyVaj1XW2xYyw7lF6r7MJ
iP/5Zw4KTT2SGa3oAf6RZa2p2RonxMdsQtQ8TlPopERsdgs7B6CY0Xhm1fi1mt+MTSLpgG8qB3R8
rAkipoNT6tySVEU34gh2Gg5GtiPdCzGXp1z7uZhxcP0UN78WxUwcAjkeIo7w5kpT5LMRXYwQVYAv
MY8+UJQExkK2Crx5gCdihI+1tBRk5TMzQ7PtD62dJ1+VYsg8u2mwujY1+h2rst3bNUPz03CAX4Cy
qkhWa9OmWKaaA+yzK/cZVma6Ll1d5/8oRvhSrZHX9awnZmgrA3dBOh+7sapQj86yioroOVcjRP0G
c/wYjEDhaP2UJwmeqsV4E8TgB+WRFgIzKOTqLPElW9Zg4Rm63lwLxWghWzBTY4KpO3pYd/G9Ud/U
ZHgstFbiJreMwdLXxh24nMBAIkhZFMOMczYYodqjj1sXrR4ginaPvZKqgVG04A60yKBIpG4e34lU
4aGI3Q8nLSYL/gIbQCBp2xWp7PjWb30a216/kA5KM0Q2AAe84pGdfKFcBX3wnEZ6SJYhXOxfoE/8
Tu0/ePb777DtE0GC0SXI6mm24Dv1pe6mOgnLDCsklowQdNsc/uqzfsgTfVDCJFE9GHDlw+xbrXFX
Gyi3pLYk+dj+Mn/FCPZgjwn28qfcCB2zsQNVXQktGk0GqrkpBYaNmg2q/pjPO1eGlHGpmg01wqzu
2c6MjMTltHnrMOurCZxIEY4s0soxVQFAFKbd+LnXFbRss8x9p9s5kSOcGatiE18mtsI271TXmfsl
6PXiS2b1veTebBq1YSGjQVEVIUlI2DTaWTyaLT10urYGhy/fAevoV0MMP2LL7h12jdlMC3VADZta
giyToovektEM1aF60ssu4JnyYPXWe8Sg3oaxLOSIKGeem0KEDFBnWCsKF1RUXBTBv4McMigUWW1q
0+RO5Kz/fnJ/7KqoxzpbTARXyr0a4wJoLTiyctuWO7WRdAIECBiOUOdcSpn1la20iK1oMX1LWxKo
c3wodfZQ9cTTY9lTecsecH9WriUD5LpiJ2suAB5v4ZtgdYMc6tn29MZWXD5Pd5WhyeD9toVho8nG
kDMmmtZ/PznBijkZ67oETjtZfo2kDhKuvhhtfw/aS4mdb30sCiwlY6WaQGNQEIVHSdVVMwI5WHvT
x7TXl0MbtTK8kC2XeipF8A+xrQCj3kGIoBFQUjVyA0AI35hkvIUyMYJ7cCI1tducG+FgYb6sL4/c
TF7GBLj41y/s5qGtEF5AWLdNpMbn3wfo/hrASCIjnNQiIL3+0Cr0jTMwq0dFLw6ctqC5AdOwkKF2
U09tjEyZoTJZwQJW5aKfd0sdSTRZf6kYuzFvSgDRibojZinPNanSAq1v1hpho7R/GlX7aNSll4LP
rteNl2QAsWsxVBKYk03rNlFzwmAont3iqrVZUL6MQAYNK+D6uqCwtPyZ5pXLq5WcnbZ8/46vtbYb
8O7DU1+cf4ePT61cxatC5Q3zB87ZgXaZ7BW8aXv2mj4igUSHSvB6MbomRreGJs7s7rZS7d9pNtQ+
19Hsvq7P5vmdSFp/yYl3sJXIjpzUtkLSFzVzFb0yb/VsAGle1aVBqr65C/ZqiycCBR+BqWdTzbLV
1UKWn3ESYRmS1pLSlkwtwUcQDA8tJFLhiYr0KcsTx4vJ/COeUZqpafrzfztD4QYPdLHjuqqMsHOm
+wWzAmOmvjCLuDZ1du8QhdbGahWoaolcTqTHgKUxElBUGvF3QhQEQxBFDp2rjrJ9/E0bxC0GsyJs
nYhES3wxaKssGvzSjFq4DjCyBaCnNTu8R6O/YoTDS4kGQvMO+QqJovtmHO+MZXqeWOTnxJS4wU1P
C5wlgAahtIRFtnNbr6t6MoYpg0efrdZPWNt5mZq8ywuC0wvDMKDMwP85l9I7VEEUTKzQypJDq6Re
F1OP93NggB3SruhOT7Sn62e4lb6gdLV+JLwFLzCRgEBBrShpbZCWgs+UpcUus7rbAfFeiZwg6gf/
urwt00ByidopkiVkTIKKDWvKrFBUA3e4PUxF61VadWvqsh7Wthh7rQSuk+TiymHdKSZ4AcHHSik/
xDX3TCzmpNmv68pcDOqtHgkTOP+KEV61apxNC+04UJy77zUnLhbPagYAdLi+Vl9Bs7471S3ImSXW
uPnR/ooVHwVt0bDEWRC5dHO8iRKe+jNzvvABL4SooXc5Y5LsTHKc4l6inlQWt/raCpORB1GHJeWl
DCwpw+KmGKJpmJVB85FSwfUaXas0RtPboVqybD81Y+0pbd8FBejkH69/Opko4UJTpaBFhRsRllZ/
TFvjfubgEdXf2kB7NRAdBSNwqa39C0GjwukWx44UIxwL8GSkPR699SNbZI5jU5sTMYI2k8LneuwR
GYeMFW4JMJeyVG9IKpvZ25SD2soKTKyhuyQ8drQ2iu1yWp9uQxxgdOIY6/NeQ6J7/eNs2veJGOGF
OE76UBgko2GNvu1nZ0jSr+ZsqF/nHPQ0bqQNme4WtKafr4vdcvIrogVmX9HvvIiQvaWslRBcKyAT
TDezzfTPWO1Rg+tSts/wrxThW3X6rFLUlc2QN3Ps90l2sKIGIwR2KXHtW4kM1kyAVIS+ko43wnk0
AYjfUsVxbYdDo98McRY0tHx0fudSLPBNjU4Ered6kgi2s6JY6HJaYdeSfU8fldY6LtyW+KDNr3Mi
Zf0VJ1KmpdL6uIcUJZpNf7Sr9gb0elwiRRwpe72wJ1KE+DQsJTUXhicVcNBKN1rSKsirGlQzZjW4
iaJzf1i45o5D2XxM8yWWiN8+ynX6GlmAhm7WuZLpELdJiTdP2FvgDrJsr2/JjlkyhKHtswQ2A7qB
ePzowllidyiLK1S5w3xKuIdyX+QNY9oH1y192wD/ShHO0lIXjOR2JiqLvA/nfvQBYxmm/U8n6t5z
bODhAtgExncuIIyQyc5Af87tsO/673quBMxiNyZ76wbzq3HYeAvjEQfmLzE/60xe61GS4mnQoEP0
BbMzSYUcSS+1W8qcRDb1tGkMFPOUeOKjof+afZxYvDrXVZNFsx1O3XSTavZtki6PWVn8uP6ZNr0t
0lqMCwCuHcNw5zaX5WWmTHNkh7RpO7eaf3F1/JrH5DgowDSMcolVbGv1rzixymgYc0naprVC8OkN
GCbpEteExft0iWRzP9uiMK6MQWzcKVNwTAqWyrI2W+ywGBxft7sDySdM9cvgOmRi1n8/+U4sAh7Y
YDA7NCtsZADq4Cdj+S6KHff6h9q8T+te13/UEe4TwUwijTPdCqMWtqZMSnzTNX2H3tf0CxFTldRH
LtUCGSaqfoj0jrUWn8/VqjpFsYsISQWWmr2+ZvtW4W4dN8F1rdZ4d176gRg0bTBtgem2Cyi6pYVe
UWbBr4PPMc+6l7kFIHGlsg91ogIJ39mrkSmRuanaiUwhBiNWgaaXT2ZYtmw3ZDSYabublXJ/XbWN
9wF0Wx/cwMRaB5sEd86NKVGmfsLIXl7cKGbqFgYIKmt1l2AztKKpt3DLHUDlRCbJpb60FUhGGxGz
AHihAFX2/OOZqdLPFkX/tdAtj8VYPmhGPzbMu179fl3Jy1iySrLAErzSr6MqfS4JdVvGJwfJWoqq
7WFuueN1rfXWSSqK/QMMh4EZlRhruVOQktU6WlR1bIdt7xz1YXRzlu7NYUHvkv1Aq+zNz4NV3Osb
FRP0qKifK1XbhRJhGMcMKYrqCrDxRsXx+iTdXT+7LTs8FbO65hPPoVSmqSyYDQtn06m8hE2D39eG
40/JIMNFukxszjUSTH6Zmw4ryZyGY54cIi072kX2qSP1bbxU9wAVxHJvcuu0SDveoSJKrNipwnAk
eK7OVSxsNU1HE1dtGBoXg+wHS/maaNXxupQtc8fO9b9SBO3IUrJiaYgdpmQu3J4lh24peoAI8sDA
PNX/JkwImMlosmyyEJc5nkBukWVH3IyPU778oIOsxL/lHU8UE6Nlm/cKNhtnM2znNBzXoY0s/lxZ
M3KC6s5W4oeoqn9fV2/TKDHKSnQVOzKOLVy1vjP7DiNbURiN2gPRq4M2Jw+GMUqc4+YnOxGz/owT
22/AXe3o1UBDp4oDhLXHzF5+2loSNG0rGZbdclGYifxXI+E2WwVmUQo4v9DJSeCQYpcPhUSbzUPD
iCL2+DCjhDTqXJvFIF1VpAvFcHbnjWa5i+MpcFr1PbfpdbCTrhV+cbwzhz2kjM64xVTPXKr2XkMB
Lk779h2eiWAoaS0Ur70lQZ9aaW2rXnBk46CEpj7ujQgcy2lzeLutYeARiAz6uhhxMbM3Im0qSGSG
WdcfZqPcrYOeStxJbuzW14E5Y3wMq2WYSBJsDSRlhYOtCFQdCy2gShwsRhuyWZMc2padEfS1dXTM
VjBV/dwIkjarFCWfLZRHFPqQOOgNexEjmEO4fmoXUIZrNEQtGgkFpv2APyRcUUwk1h2hqCEYbcXD
esl7F7wSf4xlcXYDOu9etvBmX8yA1FHM6UtEbB6YSl56RpRMO1vrLYn5b11mBH+LmmgWoystJDoD
nBSnOjGehsjxlMxxmao8g3zSiMwP13XfcoigVDEhiLyOep6fscKNjkboSoYG128pXZ57LOpUg/JE
suYH4uc4/n6HwBV8C7mNBkMVvL1JUyfrFssO4679XlZt3ACHs1bBamVZyt2sNljJQmMTjxeMWr8j
BccrHwk/DBdru0LwjGpFrYoE16PVqN/aNoa05sdMByrgdR3XvyPm4KdyhNtuD92k1l0bhYZSfIVX
3ps6B/Y5ujdkHr23I6Ss9mtgixQDaMhNLXHgP8fx9XGURyGfoh0fO3c2lFvbUILram1Z5akY4T5W
40xLpUqQms7avQOUz3xaHkYn9xEq3iPKQZGXYMEYkEPrTzmJZond5OhqGDQcYrVxKcvBvdoytzUA
Q9fKVoxXdyV+LnOtChBghK+F2HNhUaI6CV6JyHaKIb+L0/7DPCp2aDPzHfZnaq99L6zKopt8LqjB
MCKJmEZD0NZ41jL6dquEmSb7Tpv6ALh73cmFkxA7446icYcRjn6G7oR1YaBnmB/HOZa45y0xGOFE
AQfYCg7G+s+1KYsu1VhToYuhtqEdHfNG9bJUFgS2HNSpFMESLH0YiJPWNKQo+XOnDxJ9uI0t9dmm
OXeNpAgstavekRdYsAewuhmIPuLEcp9GNOUFGjRtHz055vcM09/NLJkU3PISqHxhQwwzE8gMhKiD
CBoD33CJwgx7To0NnAh3QLp9V5pZX3u6UswPJOuo5KttnieI6pAhYNEENK7nX03Ji2nQnNgJHYNN
YWVqv2Go5S6104eIRp/tPvusxrrqX3cdW6Ec5NX/lSoWYpN6tI08YU7Y2Imyy5P2pxZrMiGbBkko
cD5QusQql3CgiOLJiMVztORV63GwgYZnsKBSpk/XddksQ2Cw2MBiEEosqiX4QZIg8epSZI1kUXsf
e9qLHyVR4uaaNntObzJ/GUh6n2tF5kaTXe541b698Usg+O9vEHQ1+9aeIseBy3eGu9lIWlctHL/V
+pfrym6eKRAEVp4GA2P1Qsik/VJWzKRR2Bn2ELTD9FJoZuJTVn25Lmi9x6ITRsr6ryAhZmL5icbO
5NBwKXB0hzh2fGCX3XT87QVTnNxq+Gibk9UZn1+Asklyc9bA7mO19QEzzkHSdUdeVvt36IP8hoCJ
GkvmYirOIifPu/UDZW0ZLvmyy+wR8+BgGM9UiSPZ+ka4yxoyV8w6XOw7zQzMZCkdsI8Qq8gwkqOm
gSwWQ1jXNdoUA3BWFU8lMDSKWTJpUfDQSGWGc42alOE8Y9bAXwr9+R1i0CwBHD70QYw//z50GEpm
ZorxZEYf48HB8ufBNNPgHUKQUQKWBztiF2CzmEubMHyKuc/Z5jvss/sR4NKpzSRiNlw8nMSKOoQG
L6BphNuT90VbZNh5CzOl/rq62K4CEUk5erHq/D/SvrQ3bpzp9hcJ0L58ldSLumPHS2wn80WYLCNq
X0iJkn79PXTmPtNiCy04bzBIBgngUpHFYrGWc4AFvzmZu7JFC3nS2nXdjFkHJgrXg3Wc5uLzWLef
G+5sbNHKWRVDkfAJaJrFsJP4jIvoDLD5LleBsnOaMDGtJ8MJr9kXRhJ/0Op/bm+UuI4kt7AQJT7l
QlTfVRo4gy33lDg04L13TDP3O16GnxpHDQzgOPiY0AxjtsW49x6LXQl+Z45B9RrMiZLgmWCc1Sg0
/cS6KdCbB0XL/CT9q3HYoz2znaY9qvr3uu/3qAMd3D85bGJGU2CNYGIS439LvUGsps6pw5BjKWq/
018QDKTKt9tru7qNFzKkOyRnM0oQLQ50TZ+8PKhLwFSclT9ITCFfj7elB/w89PdIAcdIvZwA5AN1
c/MnIkZUfVnYOA+F7YS31RGfe7Vj/18QkujSo3l0nSKbEtU5efBTQV6grO3adKsZb+32hz4C9wnh
DPBcJTFOkqvemKDFCyPWw67D1OYuVzX6SvqU73um/FSzXAFQaWvuadlMoTLWaXBb07VjjqsLbhjd
ftf8PHXXlQVQshHgVzwig6h5kAd12CLPXhXzzmoEdE/kByRN8dQzCtF6dpoElxb9oiosSuct0JC1
bUOWB04YsxLwJ9JBa7iFMtwoGkR5dqfH5TGj8+4P1gv1MGTEcOe7hvTAG03ARekY1DoNWhkm9XPu
6tFkb8H/ry7XhRQpsMiTNrMBoeeeiOkc9DJ/6NJ+P1Lj+AfKAD8Wfhe38NWELBpn1a52kBrte+Zz
HTk+AuZMDAj/gRhkhfAuQakBr4WlA0oyopSGjSBX7csdeIbuUpaF9R80MOLRjQY1SACREcQtxVhd
1yKohDaV1R3LWg01RTuhdv8ni3YhRjIyRgGtwqmK6DKNz5PympkTRiP+4NkIr4AAzBX9Jlf4BAOy
rUUs+hcpeoHjyr5XM3SCkK3WnTW/jfI7WrdF5RrDJMs168x8Qi8/ZhNmnZ2H+m4m5EnPgFXGtmA4
NiTJQLJ5adWgy0FQ3qQYHjFzdnRo1wRtVe+t5k8MGyYNz416JDSTriPeVqrXZ8iO1K5Lh5M1M8h0
Y8cbToRmuAY/bOBIe6KiayPla19hLgyxRrmOWdcn8eolnwf2tAnqurJ8eKIhKYcJchwiudrEMY3c
uAbaFb28O1WAcuVq8my1v5Ly4x07sLoLSZKH01odeZ4aGWwtdyOV2KjCxz8d4w8ySxCDFJmDh801
HEbTD0NGmWKftKwEy12PKmtdw76RCtoallrxpijzITpBtRgZTfn9BIcdG+Du855g1Da7U9og28Lc
FedEChhQVED3PiaRsTlywMBpn8xWYplP2TB8q4GVYrrTPcANTtbYhI3ZoT3XCyv9Y7lNPAkx+SwQ
HZD0MWzTMiWXN6q5VSkFV5+S9sGpOn+wzuNf3QezmtdiJJfXOi7KJ4zQSK/i/DVpSfzNSmotRwBG
nB+3z9LS0P+Vhb53+HIUjYG0uvRIBpr4SK706lOtP5ZgmkvfNL6zh628+jJUkMVcDQdqFbpUQcLd
RZqasKC37B5dH/bW7JxUDvotBrV1EfcLpjlZm9QZ+phV0IZ0X93hLu2brzG6+cqU/YpV4utTHmb2
HNk5PyeERATJXHcTHXdN18uPkJ5yVTObLRILXTRUg/2WNDaYl8x0SH7d3rnlMZN1xale7lxdeFhB
o80jtWsUH308ZlCA5q711I2i8aogC4CNKH7C8q8G/ouitrq2sSOnpF2QDNbTnKXFnWGmxcbEkYTO
Cp2QyheALGARALYZmq6WOoEErVIyNrEnzv9SuzQcgDTG697P2lA3i1M7nRnjoVKGtNizGFA7897W
56BXvt5e2+Xr//o7pLW159qjMUB3I4cVpt/Z2Zc+A6xoa5MuaucueRSdsVsA2FdHEcpbokkZruW9
frhUXhnsRHWZVz0jJ3TndByc9C5wi0xW3alET18/ruKlNMlK60TPkokwK6rS7tGIp8LXuvKTNqt+
nvAz8DE3oESurGipndyHpSIsLYjRWxHLCgKWOUcN0cFHdh2fyo8arBAlCoVoHgY4pRxlwU3PRomk
VzTSYjfg9T82YJyctjpSVjV6z6SgMwAho/j3iwRHrXDKMw/g1ANr962XQZXsMHd8d3ujVs0CxTRX
xVgosGelt5ydYT7EQk0oAiIwQITSf8xWxRSoCUxDz/lQsP3b7iHkf7Kk2wCYH9w1AWYfDa2+S4f8
CMjLAKyAG2KEbf13ff8rBtP16MVH6wZSksuVq+JpQr6a2BFNm1cwEXiHubKKF4XPTdCk2rxLDCPd
W1pLDrfXcnXLMCyOuVqAFgBgdyk4NmrUafQEgo2qC6ZmIEAWt13fBnTnxrbdFAWaZMmVgWmpSgD5
0kTl4EUFG3YN4Qdr3Aq2ri4bYesIUtE4iiVDmmapUWcOdOrjponMzkoCK7G5n3Vbt/e6Lv8JEf9+
YekpU1gLLOcm6hMzyLodSGt80/p5e2+uL2+oYmOkEGVjaAKKr6UUResKTHGY7KkrvxF1T0ywyGje
zijyoOTdbihTn9MvTWdBzQ7Z8nlXbUKNSDmi36Z58REywKxqZfWMeRf2ZNmgbRjICT7SrykNaPtI
iy+Dre9cOoZzvBGHre3jpVxpHylQubMKQBGRBzqTsBp6Wz8o2tzz6PYqr3mTSznSIgOfqo+HmnUR
r1nWACgIQMx+xpyMHJyisvY6aeMtoOlVmYDzwWsKdUuAcS03ti3TuLRQfIoMNflV2YAajPvG91gd
dDXb39ZvzVQFqA8ohl3BOyNlX9lkMSvlVRPNaR/GXRFWQCIh2tb811qAAPRR5HkBBYBnr+RIEl5a
9uyUDYAaHTdoUYrw+tjnLQIklIOPLrU33ryr9vGfQPnpkcejqxQp9NK1O948OlvA3KvrdvHzxR5e
HvEpM1icw/4w9MMaf5hL5UhqowOlDk+2YP7W/L/IGSKiRA8C6l9LYYAv1lVM9FpR3jhfKifxJ308
D176jfDpCC/wCZ1bG5W21fVDHUdAVQPVVm580xkylbpVNFE6gt/GcrRj4ylfbtvemlqeQFNHaRJA
ynJAUKkiaszK5LnJ8cdLkyutt8cYtjU5kZWyhryYjdqZcJ+5oo0B6dWRPtz+hLVtvPwEaRt14Bra
A+ABoqJCEh29JMWndhw1REFVtbGiW6KkWCFrdTKQMaNRoqoJnlqVHnaVOuw5jkX4B1qhPArQJOw8
cjJLe3FGc5ysoibPPAHoNrOH+vPcZz9Hpxn/IHQUUJegD8eUAuoES0maS3uLO5Q8924Ct3HfFADm
iV9uq7NqJxdC5NcFz+yG6C02qXD2U5s6PqnNsHTTY4ZxlhnVOD3bgqFb88GXiklLaHGjj127gA/W
ix89siXeTO5Gb/DdtN1Qb1UUJsMEuiZ6ZGR3j8lRI5nyBpE+BmTDgad2CEKROvRSTg8aneiGPAmw
/fedjdGE/wmUjH4EpCxoyisLZ9sMOz7uGgyxaEaLwJ+6IbONo+OxPaZPAtPB7EeTP93ez9WTAF3R
ligoNeSsg0bHXlc0YkX9YIYauuuUXg8zku5vi1lzYci0/0+MMKsLF82Y3VjUgxgXNyfQP0J12kKk
WrvWMAWJ4AvjR3iEC00vRAxGMmd9SXDQQA+ix7+0PP40/qrY4LNmq+i3umoXsqRda0USt5lTC1wv
9atj5j4Ckn0zWls5BfE+kh8blzpJfiplBWhkbMWMWqV+MJvYH+J+r1bZS+YmB1MB4M3cfh2m/Cmm
fGN8e3XH/lNRHiDQ6hntRDEOXdpnPxrDIaE6jx+Dzny3flCpIPIXtxuYKqWIDsRcgEVrYRaDBTBl
ru5zgbVEtzDRVkxD8ASKl4yHF6L80IgV18HUhZI8Z1QJDTX3PWDy5mhyrpNXmm1JEx8tbdpCmuQi
Xe7kxAAiYzQOb0Z858SPAGLfIyz2Z+e+QM6XbbVlrT0/bDReolqqYVLsKnc45XViG8AAjZSGo3jx
VlfP3OCI6ZAA6ovX3iDPrvqrKYF0WA/HvrIfE+tj6Cr/7uXFN0hHvK0nW41t24xmhbRBYzT1zqtg
orcdyeriXkiRLIYYCR9pNXaR1RKPH7pY65xjlXqK8QujFmmZBfrc6mYWeCqoU54KlzTdT6Wtm3gj
hFj5EDxZxXQeKILQCi19iFNpTq+PrIgYUqRK7BvK2QTPQBY/dMYXgiaArA1uq75yIi8lGtI1yEhZ
WN5cdlHa2UnylsLIqjcXxZ7+YwU4sZWiUx3Qzwg4QeJlSW7HIU1llhhKiOx28r0qavtj3D5O7tYM
ltTu8i5IDHQAYBbTfWhZklTSp9JG+ODET3THPmlhEeYH9ZmG5r47JKHz5fb6XTvt9+mR/wmTDNTL
c8aq0kNTMtJVvzri6XGIgaI6ms1J2YL4W7vYL44kGjaX11FhgLAjKVt4gUTf5/Snmbqp3+gOA/GK
FpQEYNq0CztN+ceu5qM+al8/qi3YEjDRiReeKDNe5XDoUDRojzGjpkzRNAIuvZmC5HxrMnAlYBIN
gMB1Roeeif9dqtl61OFNU9aRp5R+YR3t5tNk/ozNjdh2S4xkkT0IwQu0ydeRPkY2B+vT3yjFUG9r
JmftiGG4CHjRmIbFGIB8qLVemxVjgA9LAd4O8qruSOzS2zjIK8og3PqfFNnqgeAFljqH1FFdF18M
75ElWsitMrQxmn3bCFYOGDB0wTcEdDwVKO6yFah0tqtUSxUcsP7VCOtDHqAgbPqub+ymY/Wxrpr3
O2AhToqLSo84GrOtNgL8VJ2enS12wfdZGeluFbVTQVogCMCu0uOgcCG0VqvIe+6icgeQ/dAJuijf
1YES2AHQf168oHgdd3WIJGyk43cGV0IO3YEeb6/ttTsRBWk8s0AuIEq5kuWnOerEadb0UVN4eeLt
uyQWM2lqDEywo2mhT6ba2k3xgltqL8C2gAQDd4n+AXk3tSFBU6KWZFGpJAeHab7LX3LH89268m24
GYaxJmJ8pdOPdquqJJzjLdFSdJ3EpWtSD6Kdmn8BB1ofzw9G+XM0TX/gfM8+OAzxfjWgYocxPAHI
jxtJOoqZoQ0dcJJJBGjjA+6IMyHlX9wwXm/voqwXsmDvDBu478DrBLiipf9ysny21apwjsCSAhX2
k9qrQTV914pf5nge2VaKT45EJXHyG32Gpyx6p3KOqaH6A4tY+s0krx3GnVt16xZfkYW1Q+FfcMBj
aEBSbewHz+pGqAYIrvtO+Yx+/cNUl8dWDV3268PLKPYJITZaqsRsznIZvbqmadbW3rFzGt3XEq0L
wAQYjEqr+VRBN5oyADAayFMbR2JNR1TLENqhyIuiiCS3LgcMGgO25djz6qiVXkgmcAFSpz6q+Xg2
MmOrC0rXpYMgiDcREonOargfvNyXmg6pyoBk5rrHFMyXAUhN9omZoeDkJo/T6AFRMDbuYjJ3kd0A
6bt2y3uW1s9KOt814GHzbaMhR5qZpzx1723Wm6EzuVk4W9WhaisNnFjA00aDQBHe3qCVm23hraTP
NmY7G8y+qCNqAX0aNOAe2UqVrzhEUBWKTn0TlUsgZSxXximJYbJeaSNtaP0OwPpFwoO01DY0WStz
YJ4dxNjwDwAblvecd6ZHCIZxIj6mz0WKB933Oq5Dks5H4CgHQEVwxx+s3Zralk0NQTG8EESCfUU4
YUk9DiA2PiltgaLzX7PNAz3t0YFU7vryE9+kzVu5uMWUMzr68AvgTvKBYnanDb3q/Y6M9d3vyJjt
zH2+T8Ly7bZxrKi2ECY59zrW0yxJ0Y6BwRs/6yPNADvPPgG5KuPfbou6jn0WetnieF1kabiux405
QZSTPvXDY8UKP293sb0hRtwOl9fV+ynFgwL8rSCmxTldiklUjE57WuweTZU+9qlzpLVyBiJsAl5z
gN32w/TJ7HH4NDRVb9infNIg2sL8DdglUNYUIcJSNCmrFuS/uXNEv2QwmPRsU3fj0pL4alDqEDJg
F9AQeWVcW0sZLgelb6dy95gn8w6coGc2GSxEQczHUJDpk7b8MmnTDOrfPkbiUN3HenefFUkbppV9
bjFutxHSyhb0/kGCCRjpFcCQysOsVj1npW1B6cR7s93BHyjxUYj08kh3Hm9b0NWNDd1FSItWTZiS
a0oWVLZKx030oR6dttjNvXXkiR64mXkeckAlY+LZ/nAaTmiHqBM978ivXBdH1AHdt+40ukde6k95
Mu1Tt0eqpQzdgjph15S6P6Y8QP8dRrvm+YOBppAusMrE7C5+yUmywhxsDGzy+EltiwCJQADL6AB5
3eIOXbPbCzGOFM/GeTKWTa25x1lJA6Nt3zyAnW9c1/IV8a6KiSK5QHnBMIN0NoAVplZd7tnHwqpD
zP0d3YaGc7HVr7Ny+kUpHkEBYH8Qn0v+DEQ21EzaOn5qmyInx2RM+iToB0q7fdfWbuzbnaXSnc4o
Rd59cAiIC5Ot+bi1I3H5EdJbCDU78EuII1FoM9q+Kn+y3CPV80+qku/yvjzcPhZrS4u3F9ANAAKM
Op6kc9k5k0FjE8AbmCmzu+JQjiScxim6LWZFKwR6IGTAWBmsRU4NoV6WF90020ceTz8m/jmupzsn
N+FfAU2JcZ7b0lY2ciFN+IKL2yKpAeFk9Nw+xuY47iabKP7kZOaDSRR9P+WAteOgoUApvml8BorU
DVe+sqYL8eLzLsSjZMHxk5l91AwFOD3zOdG1+7nzNtb0KqLBsUDghJIdoJtFP4y0d1XmDaWXEJCe
zda+Ln/V/Xc2oVsFDdtVSu88u9/VxLfLrYqhfBnjdsIwjw2wRVSzxVjPUr8CFYQECEvOsc9I7rul
wYMpZfGDbpf/THPebnjuNXFi4gLWg7jm6kGiK31KW9CEHqd0qA/UKFExTDvNDMayKx4MOKCN+smq
QEAsC1w6VPPkrpx+0MFyLs6E1lvgG0vu65y+VMBj9DkpH26b6lXEJhZTYLRi8BZzJdcVdI0Tk2Ys
fhr2TSRymcNx+jwGClIPSahtSLu6BCVhknOhE0abUDlxjhZwrEIbY1JK5Xzx2vHTBJ4zn6JP3sg2
aVLWpJqoMCDnoeI2lCPvWolNfdDxomwV95B2s6+NYLaief7EhhIdTW8gUN3Ce7hyONDUxJPSEVyO
6K6SzmCeZpU+8sY58rzZYyKTmOSx7apfravtkBVMP3pDCXEY/zXR3oFRd/koGlNa5uVUxE/z4IRD
agdeZgb5+LGpLQQTkhih9YVn6bU26TWOy6FMUaU3e8aDOe3GIAFk14YTu7rXJVGSD52y1phaAyFw
47pfMluxAvDn1Pvb1n/lKYUQXLToUcGdB/igpT5mmlotmOKco13zvZ1Op7Rzj7ikNjzlqhiAwQOa
A8CtyNgsxQAkRc1a3thHYplFaORTERhmPO0tu/vrtkLvY4aLF4TQCIUmNHmCiBFjE0tRbT2PqCRg
2cy8yv0ZJTafZsb8iVqz+rOjlb1Hv2mz5+1QvqEQQA6DWvCXXrH6B16rfxf2wIJU7zVAJJA8CVvG
JyDMkeRsk9F+SBWrfRoBWPl6+7OXCyRcHM4m+tQ0wF5gBvTdSV3YFXGyBM9wBYiRVX/q6iqwRjTf
th976v8rBlcjXh6ofaFTebk4oG/NaT6Cn6Sds5MWg8KxHk826nG3tVma7rUY6ZlTIP82uEYanwZe
vpqF9oLxnONtEasLdqGJ9JoYQTWGAROhyWjttLzZEQwedvFWR+3yJvqtCcYPBJun4wkc0eWCIV/B
m3JydZD8tD9UXjzxUfW70XiznezrxzW6FCUW9cIEbEopGjogqiu4Cy7T/jzyrvS9Md7KKa2tHc4H
BrMQPqC3Q9qevOvLbAQP2AnZ8ahJG9/S+2jmxR9YwaUYaYt6A2gJudgiOzG+KJr9SWn/+fiS4Zij
eg5SdvRqSeY8YDSJEaUCcRFN7nSWBQqj945KftwWs2YEl2Kk9QJEQpJRBEgnNdEeXTTc+Skqq7Tp
dqXa/n1b1treXMqSFi2eAWaGdllM2fN4X8PYEqfdK+MfmADSYqgyOlg1DJdJxoa0kRN3yMqfJjqc
p6kPlS6LqPKxutz78VmIEdpe2PSka41VVgyUgElnmrtESUxU3O1Y2aIcWfE4C0FiCy8Eqabi5AXg
O07dmN2nafXg6nVwe2dWrAAi0A2Ochxw22WQSXAIe7w1wGg3emCraPSu3uuDKD6U4yPuUXfj9KyK
Q9eoSEoJ9Dtph5oJKPcmB2oGNc0HxSZB5mpPWuvup9rd3dZMXIn/XZnvu4SbGeMJqDsDnEsWlYKm
S+/61H1S6RN3vmA0wh6HgOvEr5StxL8Ubr8Lg1sB8j2OLFLy8qT4QLrYbFDBfRr36ZMWzsc84JqP
SaBAD5uDvVXPXzlPePECsBD9/aZ5hUpQTxgFRkbR/hkjDWx8sdoJ0MIB4oCxPBCVZN4W05OIa6XF
dEXSB0luMWUid2l3k+OiXGIAAd+Z/Ljw3hq7uCvc7NPgeTvufOZseMtSoG3f3sOVA7AQK520vrN6
kMs6yVl3FGCgZnV9ACb+FpTnlnLSMeNubLIBdZtzPyq+YSnBPNxjJM9XATntsDTIkS5JlS0o/jXd
0F6PXQJeAg6eFAkDJkybJkBNn6t5LnaKTVnodO1W+9eKpbh4SyMTinZfQIJJUhTCY01nFTnXGXng
5RCqejX5Yzw9396pVTlASRB1CaRC5QMALgCHQlJ2HtK/uPNQ9q1fbhnhmgxRH8WZxqgOhtKW7tDo
Bs6a2YUu3mQHdKqQYC5RoLLKYouDfcV5gC0I2WNAnCB/JbtFN5kqS63L9FyBVtg7cOstIU3AG5CE
fPv4wl1KEsZ54eNjSxuQMXDI2XLb3lf1ydixZiIBi/kWYa6UqH/3UpdayUlVqzc5qUpo1RnxMzF/
NfYhaTywLvX+oIZAoA6cMv6UF1+68u+4+JwgiGrsLQ7VlStg8RFS3IEqo1rXCj4CvIJ+lgHX1Xwq
48NQfiy9+64t3h+iPoZJUICdSeZSVIVpsHL2gKKg3Tta/KOdPV+pt640cYIk14h2cDhHjEOYaLWU
gunS6+c451lynqpXZv5SGwckXT/rdjzYXhfg6zZ84sopWMiTrlDXikuttTIAbOQEOQ+iH6pCKQMv
mX7etsyVMwB0MExgCFAFvBOkODSr7Hakmu6dRs34jHTmc9LrKBJbR92I/Tzt+YZiK4axkCcZhlcC
7yVJNO+kADHEa/OfvI9P4AYNtQ5D7rd1W13EC90k24hd9BNOQlaCyaOyY3u1rE8g4Ilui1m5WTA/
pSMXgQK0KP0tD7eNsRSrJoUHdKnmLQW90FBXYKnWkm+eM/h6PYet0x5SbyuqW9069EziMYyhIFvm
qktLvWM1YvrTUJG92ee+LggwklSpfc8h3wD9+3pb0dX1xEUDY0GUg8bQpaKT4tLKpS6QcjL9qWLu
rrCmUxNvJXbWzpqD+jMUQ/R4xeYGLgeu1IPhnHhvOVFLxyps0rb0uwLMSp2bf6+4TneVZm6RKK0t
6KVg6RrNYiudhwpItQpJX8D0dm9Tzy+Gwi9jA4+Zx9uruXYSMDiDEWV0vOI5I0lT60rpWvz9SaX0
3q3oq6VWR7tF+q/9OL25jvUURVLc2XhKCMUvrp++zlmRJbVyAsglevjdI5uSCAP7H8p9//bFl2Ik
jUA7BHg6CtocswIihsFcTJSok4HGjBLo4v1WbHW9XeL9BygttA0jTJZBZ0ZGi5r2nXcqPPJSsTZQ
Z3WXavknNiQ7O/84sv1SnOS5ukKfGFC1vVM2GqGWO2HBsqh3tpj/rq1/KUZyWh7actHxocJpjeR+
VqeAgA3Gz3sjTKcMXDNdyDu21eJ+bYsQCsYeC1cAJsxlF5aXGProgUp0cox5H3tT0JuAkNDMfW1o
u9tmv7prqI8IDCwd6QLJSPDiAQ9aWWIZVe+1gGpoqX0rSXNMMr5Dt+HhtrhVzUC6hWwqTpojz5Rw
I7FyOpuAh46HQzNYPoYEjgm3wi7beq+t7RxaIwTzBWqViEWWp4xkMWc5nkon1Rr2GKPaq95X9O/s
CS8+p6wNG2p+GGYbo0cXEiWH3CA14Qzc8U5MB4C+mfhkSE4mc7Y0u3b8BhAAPXgqxP0Cf3WpGWJW
zkeeknNPvEMeT4ExGvcT+TirDV4vniicAXPJQkZ5KQY5CqBCVw2i5Lh7Kw1y1NT8JRu2uqrWtLkU
I50wqscaaTFXfZ6z6RPPzcc6UXa6sTXNtGJ5C22kkFGLvVqfVDxrVR3tb1TZ6y1P/L6rfZ4AL/m2
ma/Y3kKYFIOAXgClf4OSMzWsQB+cQKfF54IB3YmhPPe9xADvbYFri4g+T02YO56ectwIWFSGkhP2
qoL5TRN5brzWp64d3hYjvnsZdwOZ/EKMbBK5AjQFEy/O3jjU8cmyNoqaWz9fsgUzJ4Q2Cn6+Wzyz
/qU1N2LDtX0BxJsH1hXUdNA6tDTp2dYGTs2MnA113lemEtDigWiFj5bcE/W+63yrmLgqEOcUcIno
GcVM/1KgHfeOw9SCnMeShmNSoBW2Cij1wrYaMFfz3Ui2niorDh3RJyIYsEGjEOdJSzjXwH1TGI5T
UQIqagx1fTzaoClzBMcRknG3DeI62AaKAOb2EG6LgpyMnWeSvpg7qyRnp/WAcPkr7V4Uc/bLVEVy
VvXJeFfm7R8cLsGaY4N7An864psuwicbmMYZqeH+ANTlp8YYmc5bM+t3kzvuLPcrLeeNS2t1E/8T
KEc2XWUYRHEhkDgm0DvOyUADw7kfi1Nu7yq+EYiuSUOwLcD50UIAlJmlenms9QAN7aCeqfumU/v1
jH4CINmM3EGPeA44KW93exfXvMelSMk3jmZcA0ymJWfVHclxbA3nSGhRBADz24oSt7STTqCC0KD1
UuTGFATxTTYBJx9E25ijZZ7A83D8km9FU2s2KuINwbHjiT6X5YJOyMJZZuMhWVB3iBKPZjUjJaEE
Jk5FzLlPmt4fx68fX1Icd0AIIutuAO97KRRHRitnE3rqGUBtqJ1GBYj8fJVWG3NRK+ddoM5gAtFA
Fw9SL0tBhREnTtFX6dlSX3tq+EOPQ4F+M0eLavfbh5UCewPad9Dn+d78vpRFpxhY4hRpJA8RW075
ru0xx53ox/+TGBkzSm3Bcuy5bX6Oza86fVVHxL3jhhNZMQo06gBGCW9nhDky93qH6FAbSZOeqYb5
lbnzLdr4s46BBbwz02FPslM1JRveciUGQfMoHpEI2uC5ZA4MYuBkgRMlRQeA7iv9A5hN/Z5Fmv58
ewFXDtmlHBkq2sxbvcFgZ3aO259O/+qMYVKVftX1QUnfRubsb4tbubWBIwPCHLArARdaRs53uoYX
qaXkZ0Axhmo1BrzcQrhdsXID06ho/BCAmSj6LC0vtlmjWnORn231Gwxj0lu/wMYV+lnNt6ZsV3bJ
0tG+hakSQcsjd1Ags6kqhjsKKZnrKzM7jeWww1igP7L+6fbSrcqCCBxdkGHhWC314sQjjM99fjaT
JgN23Xya7XRX2CCDm2Ztw+ZX3Lz1u4UZYFuYuBdmc3Fx1hOgovvaYufC2g3GZ3U8z2QjgFsVgVl+
D4RQ6Ah4n4m9ENHV6dyT3GXn0fyRmZ+97rsab6Q1tkRI7rzvm6ZrXYed2xGZtQ6YGcnXDHOhtzdm
xaZFSybUwBwL4HDExl0ootUNqeHbgXPM3yrvYdjyP2s/H7ELunQwM4t+M2kvCja1llPn9V8zAcmg
wj5lm7gz0gCySADh4tEEThFGIFxMSy518EZM/PCs6M6M5wGame4yS0fR4TsIPsM0e2oIvVMwIjB4
ryn7GLzgtWzppVAVGnUakPOe6eQCHKbzufWj0vvww7u00FCyhVIzUqapkNJnxUs5NXng5PW0uy1k
xeDQS4UOUlFqQ/FXEpJnea1ZcVGeSaO+KGQK1AEIl9ZWKL3iCoA2g4EVXEkiiSBZXBy3vDZi6FJl
39r4H4PsW/27m1gbTmDl4luIEZ72wrAdraFxjv8ghh766juPf2pIcjY/hvEHesUzslVPXtcLxVDk
qTG8KveLU612JqBIpWd1rLhVhEVFefeoZD3I6/2ym2L3YPWTh/bjP9g26z+5YiEuFJ088JEAlq48
OzVLDsTWAcKHN7Kf4820gZSyoaJ83+p1NQGIusrOoBiujmlBxwPAE5wnm1d/t2q3lRhf6XzAwf5P
NXkCEdi5fUt7pTz3Q3MyNcVvmxIJ3nuTJCEj9fMwvrR1GyTqPwRTuXTeSm+se5aLD5COhF2mWmZV
KY7EhFbn/pCFXpCYOzF0nT1mG8+vlbtfxLdwxpjHx6NHuvs7ns+mgpTKmXk+3qAh8BN3xsgOEx56
ZrWxlVvChDO4sBoVJOya1mf5uda+2AAAsGc/1n7pZqB2W6B4UtP/bx95qZh04pWSeB6ZENTknvMt
681D36SHYji3RXfXVSwsefLJBatu1/cfv0MXSyo5garzDGC4pfnZyqxuhxQB90dkuYNqTLaCjpWL
biFKuujUzAMkE4OS6fBiG89JshFxbP186ZgPzlxPRSk2zBufnFLzvaR5+bgnudgnuTmQqpPJAWCe
n8u+2Ztmcvbq1Ke82cCTWT1Vl3KkO9NU0xGBn1ec3Tu+s/bpiRhHdE+FGoAazOr4f1NKPsJ6og9j
CaVAehBg2nhnmCdX3fIUa3cnkCfQuS9Gwj05zFFxozHFwghkArgvy9ctUiRoeNCro+s0WxT2a8Iu
3KIlmVqbUuaBarU9Z0A7SXdZlgxT2Ct8cD5pXunVG4do9fxeKieZXlOndQkKNH4eLPLqlVaIzMZB
HQBA6cba/NCn5X2pAwMbHau2rzbJVvF+Td8L+XJ8h/dcUmbA+zvHRrwfDEAC69mRj/HutqWIZZOS
vu+BqgqgBCBSO9KyjjUmIofKyM6jOhKfqsZrDiA6vVEf0MF1cDvNPfR06xH23sh/S6q0uIAGLgrF
0ymiruoMdM9AV4zvjTk+TyX7W0vyIG/UbzlDpwLRQpqrO13FLWT0G0/pNfciovR/lZcfaIWZAqBM
jenZ8rrD7GTPBuCENyIVoYqsKh63MF0cEQwsSue+onXu5uWMkCx9AdU4EBXH+SnWUj91Mr9KzPD2
fq6ZDVJTAvcVLTqgm1tecbSfkwKzGhDXct74BP06Y9BnxvDVatHg9fGcB8h0MY6AZC2mKWSg/4kR
Ens2/IwRnziPgCMNQPNzn27dMytaIToAyRLy7Mh/yxsFPJ0GQ2uUnR1m7u3uZ8mbo5tsAVavS0F6
/V+Yf+ksAIvP4UZt8HOO1VV8q2yzOfh/pF3Zctw6svwiRHAn+Eqym5RkSbasxfILQ97ABdx3fv1N
+JwZd4OM5pUnJua8OELVAAuFQlVl5rJUmPQowIe5R4+1kVgKWkYbhAp4GaDmdv6pFAjQjXaFRYnH
IspTs0sy+7YmUTg27c6H+v3HJDdECxhDkaAJAqhDxlkx3a5VjWfNTTyNL5w8NgY9DMBvl4Z6M5Aq
yPPaI9bwPDHj2BPV60bL13Ly2R6gjlz35B6Ik53ftLndf36S7KpmDlqCtCqzGzZDJYLz5gVi1txv
sr/omoC0Gx13fFqgM2SxOBtdEydKWnhpQ8AO3mJeoqyvlaK/a1JHZJo7Z3Dr7jgxiG7N+ZfNMPVt
NBXCW5nrQTGWWNNbqvbf1eVLNVfXs6UGFiSjtKTaewBu+RR6CyCjxZkEik8KrOXU501fsO5mNujN
MI3XZUKuqsm6q8t8Z5WbpgRNEUooFE9oyX2TEjpHfUlx+1tl6aZa/QgGy2Asb+10Jwvcyp0wMAHd
HuhSoZUh3/0R12pals10U7HpTeftfZ3Qg50N93E0jRivL+PDiPsjUlUc1PQ5sQfyF74KB0LNC6PF
UB6Xvug4WVBHS3l34wygsk+c1wHzUZgc/P7u6A2iItzCqBohLsh4C4c5pBsnB2NtxeDlcxz2eudh
4YfLZjbuPRtQPsBYkbihLCGtJu2AVVraDvceizxS989ET3caXdsmRFIBbM+6N7qkVWWCWje76dJk
Cidn6f3RiV7fvQ4KgBo2TEOxf9X8oQPeqRnBObPs5lXVco+O+h4r10aUQiMSLVehCIEWk/Sa6nOl
0pmO+7sTcBFCfADE7/E63vkkG09TCvSG0H7AWoCzOA8ZVlUrNGuq7iYBuKL46EQ9RrnYUZ2pu7C9
6snG0T0zJj0PBh5TIweu74YssedQVNttlzh3xbTz3t7au9NF6eeLsp0YknKakt2QpJx+kiKevLy0
tAfSqE+XPWFv+4Q7nrzstXToIGiR9DczV8PEuFmGzLfi1GuMVxOsMH9hDAMG4N1D2xFdx3NjZq0t
UDuH22XVR4gAeky/y1jQjJg2GX5cNiXhVH+XETCeg0FChHMcVhlukNcs6We7HjE3b/pt/QugcBAl
9Afbehgzy094fUA08TWTHArjSztEQbtooKEargqGLujA3BZjZb0y+CX9ZGhXl3/e5gcG4gLD2iie
rjo3yFNMFJqX7kZtdC+qeRCRwa+1LrxsZuvrOkLUXhSJsA+Sv6I3zo1SydobowHY7QOGboFpQHxE
mfPb/2ZJ8liUL81p5KS50WqwCEzA9yPtmwt0D/XSJdXxsrWtWh/C15+FSW6LEbqS6zYWVv4a/OGq
DRhaX7ZrBorfBPx22iNw3NhIR0czDy8e0LKiO3HuuTwzQPZvx851pfPjYtoPtcO/qWkW2Hl939nQ
6bq8wA3/OLMnnZQ2hsKjCUjCteLwAMhLDCCqn2O92vGPjXiG+WVML+FpIORepfssxoBUGSuDfQ3a
T8s1i9QbR1RxFpN+rExn5/RvGcOkNC5pKigEVOmVwI28NgYVI+iLqf1sMgUCo3g5g4/4rh3Gv1iY
EAQCFyZk7DWZD1PXUwMV0oJcJ0R7HEfDLU3HX0gWWsMeum/rU+HhI5iX0IVFA/HcNcYE6Vza5ORa
hXJ9Bbqp0bQ+Lv0QvN8jkIRjlB7TlEKh5NyMYXdNqooVpTZTvMyMwK6cQ13AVg5/Y8hU4Rh4eq8Q
fYVQuGt7gC2IRW5BS+Z1CYrMcf03XwhaAmAAFmhFeQasKVUDr0XoQ5um0AAqXLXu3B5yo/VeU3HL
72zQ1iLdBgUA7pfznYsrZ0nUGggLY6pTj+cZOECM5bPGS581ezxA597wL4HFCT2C9Jn0OXdIXRRW
OHR9mMeaF0/mPXQfdz6SFAD/YwfyrHixgN9RpnKaGFF4s2T/8OBBJfAoGKInzzjmR8e3Hy+7xHn0
WxuTXBxoFODa2tYK01rtvUHJvNhWMy+x9NQta5AaYjr6ssXtbfyzPPGLTtISvVScoTKwjZj3fmS9
fd2a3S2r6TsF7ATdCNgyTDwaoPpjrbUR2rrEDJsdOnWXHUEolt1PlfNpisleeUl89z9lhH+2EN0a
B1eHOL4yDdWQpcQyowhE0E5qespk3aZF27lD1WIWsPtiD+UVWbTj5V3c+m4g+0K2hbFC1OukR+3I
jEEvoxS7CAqej87Ydd6s1r+cpkGSVynQIZzo+4oT/yzURuQQWtiitSklAg5Fyq9zFj3YbWhowIr7
vbHTEjg/0GsT0mVcmlhTDRqUkE8RRaO+vSFj9Zir6ZFF1L+8hVuOiIkHwQJFoT8oe4gNNSsalbEV
LrzA3+8MFQRCiYOIpe9xYWyeaUw3Cio9iFajEnHu9CgyTUmqimNmWDcOjd3U+VbX/SFtMPKIYYWS
XkW16bPkLU9eVZO8KyL/u60UnFsofiJjlL0Faux9vkDHJgQw5pBRTOQC8u0ufQWpNowhXt5XqdTz
H2uofmJPQcgiEwqhLhDjkqtBmJb/GMh1VRzB/+72aeFjJj2MmzuScpcTc2eRwuXlc4iyCwo9gKwL
SaDzPTb0NOscp7TCUsGEW5M/o1ZgECGMkr/MXPd4/UFZ9lggNxcLEkgF8u2CsEnm59EhjAIhisYK
Oztym+HObLNXmlNPJR9V7SZSmsCImwNefDu7vBUAKKqXqCYgzVtJH4EWm7c9dOdCCPbMV2DHmj5U
4kmTpnp6zJOyu7L6xQ4uf1px/KQtBuMXzgyk2gDFkN24WzqikLrWwrGbQ+hc+okT7axrIwKASwlt
bVFWgtCEFGRGo1OtcYich2h5HVGLLWY/1j8p/d68ztZSTu1IkaauzCTLQLUT2lz7zJX2egYW6PJu
bQQYLEX0HcRQFe7yc4ckbbwkFo5jCDwmnoJEfcQxBKIvKh8vG9pyQlG2UuEQqGavlDmWbhhaVuIK
chLluTHjq6xAiyj9lU71h1L7pUUZ2t1PpZPt5CqbHwuZHtBU4JBZibD0TsI7jSKuAJjfgxF9Tj7T
mLaYMhazxqAvW+jOnq40h3GvY6l/TEpZWLsgE6wnZoVKEz0k01cQs09D65aAkC+sva1q486E1I2t
lh7F9H8jhEOXI1crhF5970bcWj9kCwWuEW8sIGDOv/CYwHmSxTbDvJhQg9DRksxsAFJNQEddoiPt
vfyhN1INPLEwlkXhTnj6SLkT6NIG5uTUDNP0K6AjLjKPQO8WtwcD2bJ4mrMnYrXlwqIqCoA2+nQr
tZKxY1GF55EW6uX8tSPZfZGpluvEexCHLTug9lXAqwNGdWzl+UaiFZPEALU5D4NqB9liAqnfQi1k
b6p263udmtHOzWRsYDOjnRYSlj6yJTkoiY2Ubald1vG3y99qY0m4hDDejzleEJTKvPe01DHKkmFJ
JQ+b9v+VLe2ZkJYzVlHfLCXCsVJnhxhAfcuZ7vrdV9bWmTtbihSTJz2aBpOpWgjCt+Rr4/QO6PRz
fhhnwF4Ku459mjmVx1vt66zkqldHUJzVePxjHhvuFQMoHsqafl0MFOkub/I6iuNdjtleKECCrBgD
rOcfNNGjgnYzDkQMhIzfNeD6j/mwp7O2PnYU4CJoJaBCjF6rnPguxCaW1uGYV810JPGbknYuLYSA
QRqqLHYb8v3yslYfFmgtMO4IYjvxvJVZJ7Wuh7yJUWlhDRZrn9g6yOuLBSJeAJL4l02tdlAAw5CX
YtwMaBEg3s930ByyudcBFQxJbdi3EVQH36DWkOx8p9XBgxULEF8ELRC1AXp7bsXJME+ULAms4MlQ
p0aIASYoyClo+RfvK0Yh/RS20LDWDUA3TKgtn9viWd7atR1j80zlqpujQ8X5LYRmMW1u7SxrffFK
tsTunjxmOdVYaqtEDYclij6mvQ4lCCWzjlU2PGm50QPXSd4cbnKvMnpyYJGyx7ey5SqotIC6U4Nj
govk/BeUiakD60BVSEH0d1NzXxbgBKnTHS/ZXCjoOTBFj94mgpn0ATOHlzWeEVqYULsH5bede61d
ZIeirSD5YHLuEpN1rl4DRTUrBQmrYt5r0W05kchyMB6AYfsVx3VhFMWMKOc8FMhnkO17Tn7TWEcV
WPH3n4lTQ+KHnH5VPtlGQ1ItNCa18tISBfyxyN7/ToLziFQGiRM4kDELc24G0sfo4Xaj8jA1EFSr
SD16E4OGmlqld1GrHqi1/HKqnASqXg2uuug72YQ42mfZvGRfct6h0dve6i01nJuKeSiDfnSWwbfH
9rqPEih34f9UMW4nvf2L/QXaRGhKiMAqN4ucoZxsKPKpoR1DUZWZQWkl3uVPuOUrqEWLbEnIS8tY
7nrq8qpHzAvVJg/pZB+LEgVI7WG2350iYRfFMBPKP8hdIOx2/hWzVG1a3RqdB0UJlShxC8eDWvLO
pxKfQv5UJ0bkyTfGFFCSQfEstPhynU/16zLtgflXl5xYBwYWDaR6ArwrnfDebAyoLRlqOPZa/GKY
yxcHU+yPiLdLMBtx5xnK1B+KSN+b7t5aG9rheEBjCAewRWkDZ322UiWe4A1zqvgVMGouI7lyddkh
Nq38rpWh+4JOhXTYpqwA5gPopxBkb4FGQBQ/TsFlE5tBEsdYQ34OETrcqueuUEaqvnAbd6k91d6k
aMfYjF7mNrvT5uy+MemR9OQJfYCAN2zH9tZZdvBcRnVOUEbL8dkqlxKbW2io4zp3ahRf8cjyp2W4
LUrFX9qncdFCh7Y7Vrcun1Or0mOsw2BRM+Y4yE1ahQPArGgDPS/6FF7e2A0zosaBDAUbi1xF/PtJ
PM6ZVWVTjzsud5oriNF/qQbnqjayn5fNbMQMmME0lOBjA8er9PnamWm0BzEclL6MG1xn93SJACBs
7hw+P/1vpoS3nqyIDwNm2ypdDdkADl42fMpAQVW2We/mwPT8hS0D2RdKcWiZyQEqiiCJ0IvzxWa0
UJWXZO4xzacFUb83OLvxnYD5R/wAktBCSUoKIfPUJXa3jGoI/DhQrOzAVOsb5IzevyCYEXIMeDCi
kii5gzbjEdcWg4pqpn7fGxUep9nbQG9KznYcbyNoAJkEfVmsCC1puYKjJAXqRBYWNKns50yKN4Zp
7stfZ3PPADDGx0FLbiU8SuEGi05rHKEkuRYzzWxKwyItD5fNbK0E8jEY+cN/kHVIvj1yx57mcYET
QLTMt2y83oqB7vDB7BmRvNohQ5mhEIRzqk91yFg++5Fivm/66Hd+D1zan6VIn78UyAT4tBqaM7nN
mg/jUv6a2z1czEYwOLMi5YART/SuLHDjVkJ0sMdQO++eFSYGCF8vf5o9S9KpyS1jjBiObjhRFo7l
6DFEJxdaB7dVaezlfFvuBuFZvBQgaYLpLem50CikNdoK7pbF46+MNJjisO/iyNrx6s01gSADkp/g
9AMw9jy+dctQIrlt1BDXJF4FVXOtl/ZXjokHbsbv7fSh+A5T/7Elo1XMvkUJ5rc/9LXfUOK2k3o3
qHvTe5s7d2JG2rmom7QxtbGkWSkDkzifFh57RaTsgCw20jCsRsjKOpggBy3G+c5pkzYQB1JoYWba
8bGjZu81KGp6RDUq32rFcBofv9TjsPfo2f5kSGCBZUZkldthCTKEOc87pJhZ92xz0y36VHUxmXCM
Gv502eXXFSXxzVDAhIIhWFtXjYSMMKtQQTUWYvStAaOCeu9EbYbcGTSdEPZ+mQZqvYLyEmoweg89
RdwGnh6R8hr48d7Xo5h4RFlGdynZ+wZn/g0vmBdGSorOCmZszz9ABvjDSEUQG5XyaZ5tr4bcgmuA
ujyu9gRVxd+S0npkiX9sSflTPtYdGcX9ombmY6NjTgysHWO6fLGL9Bnj6TunctOFheQOSmbA0ch5
VNbRzEiU3nmwey0Ai8GPxkbPs1N2bs2NXNT8rezzrxkpdPZF09SE5Bg6VLPZbXT9Vo9GPymTF4ox
JFYbB6MG0XLHni971fbyMI6KgjTKTPKbr7UJL5PGUUJ1HJ7zVr0ehilyEYf2hh03DeENgYlkVOiA
TD13ETZ1lbqkRMEoMglYP/rcRqKoF8fL61l3jcUpAaZdSMKKSS7p0o6MuLKZOjgP9SG/U/3kICZB
emiFp4d9rfDN839iTLq8NSeNB9QAFTTEFDcztSOGuz+b5efSBrHb5YVt5gknpqT9s7vWybQEU6mY
kFeElFV9HKbdq27rOfa7WITkCq2D1cMy7ex+LmJ8JnMANhgIqiGhmduZFsicUeq0KDguEg86ZdcQ
vD5cXuLWboIV2BHIHMypytFUqSOuTiKaiijCINrStPSzpaTHHn2ay6a2vBGlYkwwCBrplX6Pgyo0
TxqOUz2+NNanvHostM+XTWyu5sSE+PeT5woaJNwEg7kStjW/zUzqabP6Ic6SA7DDO76xaUoMYyJx
gNurUuZgVBNYDM0Wb4iZfk3at2kpPacvv7FoTyVoa98E/QDsCP5aObnnwwKWAxuLgpCc51gdsD7d
vR7v4U63LnRoO+P0gtsSs+ySs2vQiQLpRKo8OA3Qpl3V+6WdXGt9CjrljC4eFET8Xlf2iqWbqzsx
K32yBQFYW9BF+D1xgqN9r83NwYRu5mXPkHAo/1yXJsYB0LDAtbK6U7g51YbRovalGs3PGoPzQz/4
PHbchvWPpAQFa5f4qfoFj6yjbjY73rJ11Zxal1bZOx3qqpwqoc4eIohJZcZLHn1tbMVj2jeFfyHt
Hmps68rGk1OH7hly19W8B5vaxNYJLJZJ59PlbWTtHZ666M/ot0qzJ4T5e3JWzhDQ2AJKEuT6+I+U
dVpzQwyGEYMQelkfGuuhHsOJ6G4NEqA8p0e79TlJwoHbVwvkONvmq4ExG0Q+rx9HDzzC3uIMSKse
Ln/1rU3AYCwwTmAjQQlb8um+znNI12VqqMSGV9PUy+PPOZjdezG66rwPwCVcDC8WZMR47ouUTC5g
KDUxia62c8gxgekCKFv7udJPn6ZkuF3ULN95xa5PDnqJmGhAgiTmSuUtj2f133g666/VgI+MWVn2
bulRAAROjWjnETV2ChpRbZihXRlVH+vEYG/KkO9NJ62DKZBhQhYLpKa/RYvOrcypbWcVVYdQa75V
wD3kxWubHs33v1nOzUinEON5k6Yt+hDabez3hZ/3pWtA8DsnpVfwAwiEP73X/4RBBxPZGAdZN71a
hbERpEst5pDeivq+yrtDZn6reeV18x4d+NrXz21JX0qtFjIVKGuETWdCZvhQK6PLzO9zfuTzHiXO
pi3Bn4fUAVA3+dmsJHVDp4K3Yc2iD/WwuGWauCYOtzUaICc+Xt7FtaNjZX+syQ/negKzqobJlcCZ
lWttsW9S0l9xm+3MdK6zvXMzUgiLGFR16wRm0ugqmu9Y9S5ElQgPIjpCHN0CuBNIByljIHnK6zwt
sYzqEwDXWfIU8XcvAYN2AIlAaw60mKt4x2rk6VEME+bwsUyfkuzLe7+EOJ1ovaDICK+Wq3MZ+FvB
CDwMATOus/h50AK8jnauynUsOLWhybN7EQdizx60IXDS0lU7IG2/KfPNbslUMoOSBW5cgeFG+QJf
RU58W2vB9ELUVEEEIqI4QP3PpfoHVu3d/JJXrexIMYeAmTFr+yIPc+tGix4KfSex2VuHOKonKa82
DYnWaHkeMqBmMLaqa5VnNS/ZvHOVSofw9zpwtYmpEjgRaLvP7RgWCmKxSng4aM8WCxmA9XO2Ey43
bYAvE/co3AsOdm6jrhOrcawkD6Hc6HJ6nagaSFbTHQeTlF9A5gcLqFn914wUKSG7plY5S/OwnT3j
evJbtw/ygAXGZ+W7E2h+ctyrn+wtTHog50PdYAPhbHX5s5pTtwLj6NSVOwvbcoXTdUkvY9I7rFTG
ugoMDW14+tUGgTJxXmi/1wmVngqrDRTLPfE5VrXzlBjYwEZ/HlDI1Phdbk5+3n2pTf1Aq5fLUWdv
XdIRUnAPtQutqoCCmCy2IRec35hj7rbJuLODUpr+z8IQpDGoogKMIRc1lQkMXvGgglJBe2X15OGh
Rdn3fPqsKl9s/ROmSA+XlyZdpP8aRDDF8BTGCuUoVDfgWqtth4eYNfAX8wPGND080qAh/7Cwd9bU
V8akfYwLhlEDE8YG+2rQwxyCMnsD/L97jyfvgJUNKRyxSNcppqJ5GN1GQR9EV/E3Wrig2D6UxzGc
mbsri7a3hcJZT5xxKRW9Io6Cb5a8dIa39Hej86vOvnbJ/7p/UgiEDEmvmyW8g5YfiXlrJE9js1PA
2FmMzKvhzA7AP3nEISs0+4r10Wk/5tXtkGluTH5cdr3NUwUAgsBCi26yFJNKo5kMI6EccvEfMzR1
HXyb8Skav182sxn6TsxIQWlpIHAV1TYP+wLES16hvBrvk7z9N56jVYixDMzSgcrw3ANycC0pFmvo
g0p8PU9d+618J23m2obkZWj5DxQvah4mw3dMQB3m+XNv5VeX90puN/xzek5WInlYHrG8SWNYGcEf
iG/j13H1oc55QPFyb0vmQcPRzchXWt/S9N6ELB9hlU8bFOT3UslNT/zzU2TaHlxZ7VB3cI9udp7R
hVfo81wNAbEHvOL32Mj2jEkXP2aQe2Jgdi9MIkC21FunIJ6ZjUeMXSlAjF/e5c3b62Rl0vUfZcVi
tl1fBZ3xo5l+RmBiVDkUofkHDdyMS743+7u3OOmgcTPrplrD4lj3ZhRBvDxM7a88fuO7CcBWrgna
/f8cBFlFYdDHOM3yqQoK8CODWN13gBW7vHlyoUd20VVJRbdYucyIUHMPfWntZ2uWrgmJ6WqADpXi
WaTxbOcl7cl13P1U68/JqPpDdyTl6FM1cznm5ZvibedHiS1c3ToCawFkN0p8v4t/J3eA0iujkRi8
CtqDerS89FgpkHX0Eg/00AcUTltwInmXba7DJ9qB6EGiKygoveV8uLDZCC5qtQymOHfVovN6+oSB
lRx90HcbwqZjKAo9AmQk8ptLm00bQ3RZFhpIipf8g6m+0bl5KJTifY9HYQQzYahf4RWHuTA5+QFm
zDArmmZhXpder2c3ajyE714LTKAeCdwbkFlyujPmSzosLUmRgbzp7W0zZUdl8KJpr9WwPnJYCipi
ClBguOBkmAY4gFM4nJWGqADe08mZXA4ITq17JIXgRpR8v7ysPXNSRNGHVGuNzklDsw045Pnm5p5A
hZOq3oCQednWRoaFLg3Ki6gj6OhJ6+IsnPh6VdqUKb2ehIopgPHUTSb+qZzvi+WDkhEg8o07ppFQ
s79leGnE5Qsx36VsIO7C818gXeldZPdQvTWBKZiaA6uPTvsTsSxoMrce9jQi1ukDzhjgw2L8FjQl
slNmhPRKnypJ2ILCXuvYR6ti33liPV7e1bUZQDNQexRikjb+J23qmKp672gdyAzi5mPNLX8p+sdq
MHfO8qYZNHEw7IuRX5g8/3asIKzIOMxoanLfL/NhyU3Q3uw9Y/bMyMmKw3SmKGkSqlZ+y8CNOqUk
c0092clX1jHQMhF1MbkM+MeGKw4gmLMIS8Jusq5pxz3ItL6gGn8o1T1Sgw1T4GJDCwyNMHDByTvX
pKjkRDSKQ1rxO9BPMBdsOkhHJiUA4fI769HwcCgmnFiTNhDwXwyHGg6UtYrxMcJUsQvg4K8p05Br
Qa3vsu+t85FzY1LSVzVWPNk5jTESSx8iCoIIOudeN6SqZ/UZJo1z9YHY+U4o3vARC2OWCuQOof29
gu6kYL8uU6s0H8qSP45QO3IAbXONLt+pT+3ZkYKFNqUNqWY7xpxQDGF4s7guKzXySrCUXN7GLUO/
tfmEuDM6UdIR7pMxBeq3isO4NB7mhd9rbLrRMmtnPVtfC6BGtLFRozJW5AJWXSUdfCDGQ2Bxtbhx
F8CnJ8hIqzxYGIhr+nciZ34746lFaQdLZB92aZdx2Db8Dm8P1Z3QyQJkdg+qLfdI/7GEoWJc/0CR
YWjkPDw1RpZE02SBuo6D9R0sxB8hxTK64GB0adM+O5jZdtPGaN2KFr6SaV86w97hC9w654Ah//cn
SFepAcROjel/uAtKdO6cLockUmc356BNQaJ+2WXEyTpPG4FqBv8VKvPoogEvdL5eJ8csDEmFstJo
Hawm/ugU2lvF39TOqHF1W6W3mIU/ZGgVvdswJg5Bm4KwCZIKOQ8i+lSwgSssTAC9jcZDXI0gUb+x
qltjYW5WNyjf7Y1X/8ZeSKuF7i6K9xjgBYBVRhboUAt0EowkhxHoZF06Rg9V1vucP6n8k5Vo/syv
h3zwbAY203LJMXdruYPWeNo0uWSYHyu98pL0ruY3o9Ue0qUNFlW/LoDHAJasAKVXwOwkKNT6Uc9z
Py6zJxVFjK6j12pqBPGcXDUEJSD1yYQMsIvj5TV64Wcp/wDGTZAzUjflxC1iiDHx9sZGT47arxkE
V3DzxCDyuq3rF4qH2uVPIU7PaldsIaAulDZXuMKaknhI9Nh66OvqmEfxdRrvEa+s00OMsf0x8Xv+
5yRjM3WwrNdLSYKhAMVb/7WgyZFEzmH6Su09AOPaFljWhMg3psERnVbPM61v9bFJnCDugGHkBwMM
epEGtA/GipLp3YkgxNCQkwHuAAjoitylKQDFJBMWVmRFkAm6OuqBKeFodcTn6l5tcR0ahPSaBQA/
aCnxyhMXwMk22qMGTh5AHYJlatyBBWoXQuPLs+Lgskes+wMOqAlQSkI3eosXxO6XoddtQgO7fEz4
VYpG6qD96NKneXrtWHUwUWNKh6coenKADtXSp8rYGRVefUXxCzCqIvitxXNMCsQsKQdQVtk0cJYK
bWlozBrxVdp+XSx+SPiXy+td3WgwhnQUulcg6IH4kGRM4SNVR0EW3iWKZy/xJ2V4aTp2wECoa04q
+Ej23jCrq1pYRMXbBIJeoJCkqzqpW9ATVZYNv4EOW1ve68VDkr33OQuCBYy/WMB4wF9WBzs108Up
csMOWAERp2uF7iRQq8vj/O/Lp7p1GMAJkWYH8ZR51ai5PZrG+Zz6XXSXVrOvT9zP7b1hsNUhEFYx
W0IFkA+pt3QI5qlaIhKpVpAbc7Aoy8EAe2My6340850Frp3w3JT4KSfnrWoqWio1FkhA/JMwd6kD
NSdeh/4B28uBN2yJRx6ONWYlAA4W/35ii3a4E3S6GMGUle4QQ3EQEpKmchtPn2Ll12V/X0V80V8W
bkF1QC5XXBGYHbdTGkd60I7JcdH0QAEd27tNAPKD+gOyKB1TEtKRiviYVui1GLgNm0MFslaVTMe/
MYE7S5Q5EAylHdNnkNb1iGGBg0y6VUBmkPXB/2ZCBI6Tj6K1go+7tIzAtvM3kBZBw1BTny/bWH94
AY76swzp8aPFReakKpZhg2o7iX/YDr5/dj1rnk3/xpQK+CaK9SBAkx8IXaf0TVfBx8blNi8DzcYt
kl6z9KkFFcTlVa0DHFZ1YkpK2QcMU7YjeDyDvP5mxddTNLpzu/MQ2bCB2RsksAjeG7MYiBOElR0S
l6G6753YTbow3x3G2DgrZ0akheTVYmvAYxmBki5KoCkJ9a1FbXeOy+ZSULDDowpVmBUtEK8ySqqC
6sECzQ4bp1Fr09t43HtIrS86zC6gaIY5PSRIuEDP/ZlCN7JqcWcEFYmusqi/iswirFLrMM1m4+n9
g17p746h5yal/ettCoEtvHaCooxe23b6DnmfIGriD3nX3hdxuhPaNjfyZIXi309ObAqMXk6T2Qh0
mvmdaQcmSEGXaE9sYePQnm2kdW5G1QfbNDqYIY2DKmdgDbct5JDU9qjukfqKP3WWnoOs7PSbSWGu
TM0+Q0YIKv46rVsvURvL5ZWRPSx90b8khpXvBL1tJ7FBIwRoCIr7UuhGg4HhhsCtABhI1n1b6hdL
ee7157n5vOeP21/rjynpratWc6GVs45ttDo8NWfINlhj96VjZK+KurWLmNJTwb0B5DqAr+cfrIjU
IgXXDfwCM1WAQJcJyko8xEfbCXxbniF40FEgBnJnRfw0RFHOrRgi5OrwwjCTlH7HODfGEMNJ30mR
tyLTqSXpcirhNHHXIzIxnl8RZz7w+NO7gzhaHn/WIl1NqtFprTZg06wh8WLoEpOe+pUZHy+bWeeR
eNb81wxe5uffRq+iBILTGKVL09L0OqU75M4NbdKXvuM/klx76dlXCLXsuPmW751aldycp3WTcjoY
QWc7I2bg58GNGYY0TGenoHP5O61kZgotT6CENGtw8jeIO/h9pO9s4KYFcL3giyOSYq/ON9BeikVp
htIIaqgfGegnKdqeVs7mbp2YkJytV4dBywg3grmL/CmB7pd+0PO3y46waQR1KOyRaFzJHcVSm2yo
0uN6Wtq5dOceVScjs79pMd+bSdyyhMQUVVLIYOMdKe1YS0syNsAOBPkQ303lcrSt5a4Z9yAIW6FU
CPVC+UO0ZWXemLJO26UFm13g9MVDk7aCBw7i4kSBSkzUtm+GnX4pimgnMGzFulOr8pVb9y1Y9xEY
IISVeXOZDcelgj68MlA0+qf23c9MMKUi/3bQl8A0tJzqK4kR0S5Z9EDv66vRKW5qCJFedoytfQRT
FMS9QW9nrXAFeVyMickj8yGbEqjOz7x3B+O1A8RijgwPOp5eNoyfL9vccpETmzKRizP2Wi5Gq4Jy
0by6sq/zmHks3iOm2jq7ID1GDRY0yKDTkzyROQYDMyOud60CF3ZR4Qoc1WmPtW/PinR847bTOIbg
DSR+i2cp/a3VGn8RT08XIl0W0ZzUELcTj8mlCPPlscyTAG+bnURZRlrCA8DdCi+Aqa2ujc7A7IP2
g/nQHroPqs99erV8+odzm/naw1/4wIkx6SR1iKVdkupa0Mbdh8F46tLxGOV7TJniE8sZHtCHAh0B
DfEV/yCZNbtLcgcZHkaKrfFezWK3syu3NcK/GJHF/oGwzgYnLJroYA86vytmPXHUzK40JMbmB6fL
rvPKOSR2fV3qiX9597acDgNpiiKos8RA/rmpympq1K2JHnQLamhjdGjo3jDO1iE9MSEDIzomZJza
RoN+SeyTAnRu9c9xd5hiK6CagqoO+4UpVRloTlHNKBtWIqdTOq92aq/KWrdtvzRgQbq8ZVvrAQUl
gileZ4If+XzLTIiu6mxCKqRGYAd3gD60ekANjPAvzICZA/P/KMsDmHNuBtGUmaOS6lDsKF8huwWp
b+JZpbFTHd9yAEHN8R8z4t9PHmOVPjhKD1a1AH/ebYvy68iy75dXsnV2Tk1IG2ab8dRW1aQHdqFf
x5MTdFMCFt8ybPIKtI8x3WsRnvsCcPK44igSBsgLQKQQtafzNZmJAXPWEl/Rog5njUDgyHiMCQkW
fe/W+31A/gQG2MIwksBO4S2BTUQt7dxWrtpoXBA7vdIq/UiX+Yh8wnW09qix5UWJJiBG26+06N3e
NtwGxMvNXPh6nENAhHsAdSYdP/QT/UCsIqDV4KUGytta98BZ7gOz5Ddo2kbm5Dr46Qsa1NaIy6HZ
o+Y5v7zFKgCSEgwZYN7F6ZF3LKqzLlUXnl1Nc4PhhbuR/eBjHgzqq2XfqvMeWd/5a0KYQzMGQQ5N
IFHcXHUOoIv5f6R9x5LkuLLsF9GMAhTYkkzBzBLTWdWiekNrCWotQH79ddSbaycT5EtanbuZxcxY
RQIMBAIRHu6KgTmpYxZ+j6baM1sTkwaB2Rf7YdL9PC/Quni974USJOn/GUU30waOWKX4pxTqcrNr
1HpWw2OYKiYSY1Sj9Dy6hHXjYVT/nIRjAfZ4/Bid+XhluOB10X2GTxJbzsaddXsi3n+K0LMDoh4X
F6ZVpEOXhBk8MR31YxiBoKbp3TDrTzXaYelTxZXdxsLF2+zWRSHnITToERgdA0Hy1kXVvktnMNWE
gA1F4BYju5GmHlMQkJv6mJUvfTV60EXcc1pvPHqWbnVrWVqnXvdjO7TQm4ySxOPOoxX/GrTYU62f
SfG1sZONlS7OPSA+QB+qmKUVDF1E/PerWFaStOqtwQaDL+md7o8+FmWu7GhHtSE8W3NLmueaOC1k
Ue/vsAhgyw3+j13xua/sGszWQRoKu6DR/9WqJPbqGdozWTFunVOJheHdc26WKCWJhFUjH6d3LtvR
7XooxTvDPkbvW0eS3duYb1S/aWHrUShs3l+klNX9axqnFkcIKT7aOrerDC2WaymmuI6loXqRMRVu
lQNgomDaJXIM14o/K/gtqn2hreWrmIxzFP/+T1j9vle/QIrrw5AWLNLRso2aOcjysAIp+viTNSZQ
jJH69b6xVd+9MiadGq4mfZxUWC4luW+3lQu6wWNUaF7fOZecxYeWb8HHNrdYOi8kphkmiFoQhJvW
vo10N84SdOy4G5HqU9LnblPXR4N/tuafSBkCPJ03PHklMCH+C5QhBovQgJIW7aBpHeltrx+1jvpW
/JfS4VDZ32JQlXfZxtdc3eArW9JiedWxWolgSyXTqTfeMvW3ncaXLHzi9tep3hpiWnEeAFkMUPpj
sBWUNlL4D3szdFrOWWCa2b7Rd4ydIPjtxsZGKWnVDkjs8QQWqDVZRSltQpU5zsgCUNcfh0QoTFcJ
5uxNNx/mje7K2p2GuAIgFN70BpJs6Uym2QTsHOZ1g6FNn6tpHDytVicvJOa+S7pHRUteoMUZem0S
mR4hTRZ0rKzcKU/CPXxL2XAf+V5H0oUBeeiUqDpef8Aq3YYIs6BGT4Y2+pyqhWtbn23lTJVvvfaA
wTjXSp5H80PTyhAvhBE8kRCcgCVB2iKFwxntGrPVUz2YMc+F2ar6W89YD73f9mPN0n8tgT6ciGQc
1SjpbjHtmvVDUehBIpK3mQ3hCdqwxsYNJnz++ibBegTiCqBzzDqJWbvbDSyKhtWa0sRBEhVPbckf
22n44LGDCTRjcRLwfhEvdWkhhBVlwSwHJtDE7upXJ0d+XBmuNn1nVu6qxvf7cVS+HIU9KCqaKHoC
EI6wcrukWdWjxNLiJLAHbFxRI6oxZ9B9XhdbMzNy9IIpfCgA5dA/QI1LlSOKHqkTzglOA/lVdJ9q
MApM5k9N+w6Bno3bcGVVFLANINXAE6SDSuN2VUUM/dkCKUhg8rYIGlKSo1ZF2d6ys3nDJxamgIVT
YQeVUAgqIl2+NZWgbW4D9JgGvdrss8b4XGNAMSLZxlFabB7MgPAWrXqMlYKgU3K9wWDKnMalGSSx
cqQs25V2tuNUO2eD6jntFh3XyqpgBHEYU6zC6aVQMdS2neTDVAeJw4q3ujWgVhGb2mNE6VatdZE0
CSoACyI4UHcH9yh6S7c7GJWRVjVpgygBAVow0rmJEPjKZ3e0p4ewjXZkSHwFGRNkXzZO27pt4IjQ
A8e7FGrWt7YnczDTITGMoOgMv4p92v/BsABGjLK/JYdW+nFMQxyNLdY48WdvAolY8pVZaclQ5IiG
vIjKgIUQNdLtfyYMGxk2d/m4VRpbxCyYwqFDbRn3HajipJwBGbUGzRiTBPlcY5ak05MnRpQtvNuK
eyIgGqK8LATT3lOnqxy7GbsCtBRYENJ5l0yvCPuu1eqHadynm3Kwa18NWEE0B0FJBFYruWZV9OMQ
F6zNgrYAhWMNDu3oN+vfWJ+CRUvxnfyz3TdPs1NsnPWVVerwTwKCUkjeLqgxnChiemqnZaC3PxtA
Uq1TFNd4po5uUn6+H5dXTOH9Dcpf7ChqZkSKYJNqo+1BRzNoIPW5z+30C1CS2S4Ei/wu0yPz01hW
zeG+zRWvBJIOJrFIoN4WvRaDaaQ3WjOYQ3assvmYTaOHV+JJLZoN3qEVr8TKENHQmMcy5XBWlBhQ
Vp28CrqiyF2ItX41MfpxfzlrNsRdiqQAULcFGRm3K4V1edkGU/0Xb2o/SvSN8LG2YeCzgMsLoM7i
8gQXfkXHprKCurIOkP1wIW7wNWbJTnGMDVNriwHNNCozgEWgJCMFqhGDCVWdxUPgtAyaG1BEs3lA
QNaQb+zaiuMh6GPP8F2QKRrSfUY6FNLt2ogClbVBXzB/IN0+6TvMJvzucOfc/0YrO4i8GJByYKeB
prIkN895OmpVAWt2xQ8tHR4Uuz5wUu/6ttvo6a1FDdRRCXBbDu4aDADcxnoTZmwTta0gHdhpYg3U
fA4N1b1yHPZgi37KyR8VKRYrPkavLHIeUcD9j2Fx2V4HRye14iEv40At7C9J+L3qqkeI1v0tun7j
xbG2ndeWJC9JprqaMCicBRZwiUdidc2eI0f3JmWG2G7ZsY3y9Ko9gSCF9JslIDa3KwMYszQmKHEF
EYQrVU8FLZoefk5JvvFyEX9Hui9RV/mPHel1CLXljleQaQ1KaOnQ2StVng6P4wAVXD9ttcI6121J
hq8myVL7pS4VwPE2DuDaubj6CXJR1MGfbGmGpWrGr9R4m/UfAjDXaCiRD1tYNmmG/91jRCYECQdc
NECzSvsa2qXTTEmaBZDshP67i2mnyDL9kbfRRJFpGp3yPR/ztH/jmW6fFaYxze00vcQIBauNPnIt
O1Lq723RcdQuoZ0Vmq3fJVPOnhJdY9mG3wkPvvN9iJSdVnqKO5OGPEgavHFjYLgqbUfiKLgfLVaC
IHYElWnAKCCMZ0snOGYVJrTHagqMGqX3tvFNc6tIuXgjE8iyXZmQzqpdspl0YZQEEP1ye1K6NH1O
Wsut8zcOsQ7inGb2+/+2KunQmlkKLkUNEs4xGCWVdAaP1LjxelhblZAHxisFhxRp0+05HZNBLZtU
nB/UBU3+Fc3lRs9cG4KBxgDEWHMY4/Tj2QRs4XkJNAqIymQfdgotceZ6ToMquWj0NS8q1wifrIp/
/GBa79ktqgnQLJNvxipVyxFXSx4AFQq2i3dA3p6YCSBddhRP5SOf0+LVhFLaVnNuJSRYGHBDYwYZ
gG5SyevVAfLlqMyngRrnAQPeZo6ol5eGN+jfyvHjofbGmPQJ2WT32VjYaRBboCy2virqp6l5JfT1
vjNurUm6/ktLTR2tJUnA2t6LQ+q2YB4HmBrIuKzfepusXB83a5LeJnmCW77UUfbqeTwYfpMqKugW
tD4ePKOjRQ2VixQo7vsrFEHiNlYJgXv0W/DoczRczLdnoVOciUKnpgp0YOptS3nK5h/3LaxEQ6h2
YRQGr1oMaZuSBTQ3IFRYUC2IamCQ6Vh2XoPw+DmO42l339RyMWh1X5mSYsdkabNStSbKpknIdtQK
qTeALG5jy1a+k5BcAwILS6JIqG+3DI05J7WzRA8gAbqrAK3pTeoTI33YboctTWEnMFYhBukBiZIL
D8hdbGVmVRrMQ+2SbnCZ8WVyPhXWxnFa+jnqG0jZ31FygKlJ3yhLWEqaJCZ4sCZ7Xfs+lWAjNH7Z
48+5Dze2b5m93NqSPtJYqDGnJDNQnJz3XN3b2niI8sZvIe2WaYNXKVsQ2qUH3loUq7/KOGsF6D9H
s6qghHxDfpwpFAT29z1vdQPB/eLokEg2F8P0hGb1qNG4DuZoQHjtlZahURszxyUcfXg3sayh95NI
TXP/vuUVFxEc5zrmL+CSwB7eLq4cWTY5LCuD2uIZaFPId6442bltJ0HBSN7uW5Mm+d4rljfmZOef
8xAcV1YdcGdy2diD7XXecQhN8cK1FLyLBuLz5kUhf7RMOygpeElAFQK58fu/Y2vVksPada3ktYZV
Z0AhKIcKRC4x3Q/h5b6Z9xq2HB6vd1dyVhOqjRlqjUZgxYAymImn6A+kf0TS6JLiUuWB4TxpauO1
tN83AAYMLeZ0c4BHXrpqQq/x1DcgGqPU67N548OveLVQqcDgPF6nVLMkr3bSQnHazKyDODLYp6jK
LGCiQO2p1AXfeHCIjyrvwrUpKQFPwfduRaLSkxiKF0XPqrJFV7W6GIgNo+qOhzYq/bdePDAG1fgY
37Mh/cFQCA6M7nZFtZEyr5m5vu2kz0lAnTRMTd4EjTn0hqdGnQ0BAqaE4cXQdFZvJJoroe7mcpVW
ZZU5Z2E3o2zVJg34kA0foxdIjECbQ+Zhz+rpgSj9hs+uHQ3UktDYAvoTVTnJKAK5kY9x3gZqYrmJ
DV0x51eWnijbgk6uecW1Ickrphz6WOiOmAEppxOpnOOgFZ/un7/V7yUCKnJndF+plOYZLaHcsokZ
2Hb0wBp9PM62NULhLhz//t8sSZle3+tkoDHyoCl76emXVEPUin7dt7H6ZVDF1HBPoKUl4xdNq+6Y
qitmUE2abw/2dxIqzGWW7TKg4TfO7PKRg8SOAEKNYhz8QK4p5qwlRqZGVjDNHdk3sUI9wIV1z6FZ
dtTCrAN7DTgZwlJPXfQy1I360uqXuzIvfTk+4VDFvYW1Wv1Tr5FnuzCfiTXu72/p1iqlz4bsyKy7
0TQDHRzZKglPePu82noWI/ZaPh35T71qnqf2Y3p379egg/ojOkLgEEOpXyz/KqVwVIXQpiuRUvDq
NGuJ21aKn9AtdqOVI3ZjRnjUlZkKgkRAvSZpEM7sFGnOfky2VOi2TEjhQtcrpleW8BPcqa4KhbUj
kmhn477esiLFijyZ4sKaUivQWfO9jxoiRv63+lcrPvcu0/0eLfDOllKhnmpN1ap5GjiD7ZVddkg5
3/N+65WxcoxhBkxhwIwLph/poRs5czI5Fo5xzpUDHlDgUwlHzyx0P0z1jzakESowxg31EBTWAWWS
vg64i8Za42ESdIZYVvbMWbFPHP3j9yLqwKhNiDl4VJQkP+vVOOaFg7e7DtYxZbYfhmr2uk0UzYoX
gJ8AOHHRXRdp5K07a61elqxvmiDllp/H9LORDB+PO6LnhuYw5mNQLJQ2jPc01uPBtC+g7Sf6Uxz7
PdmYT1m6ma4Leif0viwLKuNSzCEhZoC4OlgBHyDWV+WXpPiFhsjxfmTbsiI78wB2Lginw4pZG4Ha
QgFNgw6B3zTgDvq4KdHdQE8dqHowhd9+lh4dsKyfSysYU+0wYpTIYO05B8jyvpllNoSOK1C7wLTq
QDvL72YI2hN4LvaNFsl3hnmEUEk9aKAVAbrRxRPhTunTIWMbzbW1jUQQBbwasA7Aj6SbKNbyzJiI
UgcMoOc4rP0+ik9VvoW0X0YFsKiAR80QfO5QrJUcr3Ka0ans3g5oPFWPoZOPELcr42PhgAa4icmf
+5u5PErCHLQJgIS2MQkmBdQBLHKgWeJ2EKlW+dhNMcEUGOs+XMm+tSIdWDXSANuLgXYm2onmr+X0
FOo/7y9k5fNcL8SSoin0xjs1qsGfXffdP1SbCIaRG6APtMY+/BeWcGLR+4TYNTgQb90cuH4oXYS0
DvIiPtZx5mUTPeb91oN8pbOGTbuyIx2nuE/KKWSGHVRpiPmoYfBYVaFzmMG/81T/PaRl7McYyD8l
bPgHKu9bs8mrW3r1AyRXzDGX5YQ6FppkPYY+ol2uDDtWbD1AV10QrylQZgIZjlh7u58qXN5ox6wJ
rGrgbkon89OQcG2jNLW6mCsrUrQtBxCrKk3RoLLCjzkp3BGvRMhMbCQo62YMW3DAEFD4SR+N9l2l
Kgo+Wk763ZCNO2ZOn1Jr3Lg7VqMEWrz/a0b6NLysm1wgBINhsnYs47tR0WI3g+hnNzkff1TDEa+M
STFC6c1Kx6R1EyhkcrMiOU+54Y9R9d+cqyszUpDgTaqZjRE1gVqV3pS1J2OEZEG2Ndi4/oUE08g7
G5cs2qZmzZxoBWsCMFv7NrQLoiw69DHZ348Sq19ITJ/i9QzdKRlVrJjdTPSmagK7CQ8Y/DjoKO2Y
UDKLycfG4fGIAKOYWI8qJitgUHLt3jAQ/RQD0Bmg2KJc/enwZNdQupESLe5dyYyUSYR5xRJL0cKT
E/b+RBN/TH7Nhg7A7ZuVa66ebjUmxQe/KRdJBkXguHq19MzCqqAVeOpC9mxUeukZheqBjoi5vRq9
FMCYuW2Z7WYr3uoVi/OzMA1Ur4O0GTV6W4pJUPBq67RI2bmam13tOjT8AiqSHZKAQzxtqZEvI71Y
6JU16QN2ZaxpbZmwM6ixXK5St6zAXK0bbp4w3yhCN9ISTzNqF/ipjXj1/7GNnooNPJSgRbrd5LZE
o78Um5zy8icGML/wWN+38/BEi2HXJuEZULeXZI7RfG5394/IAsn97rjAJ+KpAGpf4EpvbVt9BWTu
0NATgf6OXUC4Nu0+dWZ0yFAR7Zr8TIvuWOXDMVPHxm1M6qo2e63M5tPGDxHJweJzA1KNcheqoAt8
cF+BMLw1I3oqgWMHarxvILVYudyMLDSrSxDgjC+tnoXVk1XUevkXA+t67om8Om/9sLBGZaPit7gT
hUdAzB0QQzDeIg283ZlpnjnoAmf71NX9fKgb/kxjown+q2X/x4q0/61pFHQaCnoCvwV5whd6zIum
2xEGblsA2jCfVtDMa6u3JP1CeUY2fG8RIsUikeWiWwjsH5HReF1BwhT9SOUU69lrwdknHV1etWz3
RdpvLHUR9IUpEFVjkhkvBnTbbvdzTPsp52hdnTq9flKJcrTp/FCl08ZnWz9NV3akHW2sZKipoocn
Bm3HMh4POF8uq4G6LT7nnXkMuemn2Vve/3P/U66vz8YQCwEYYfGWNBM1bK2ioqeud/6AYuGhUozj
kH6M/fDfm8ZBLxEdA4yd6dI2VoozQsaspye0ADHIaRwnrj/ZvDi2TueTvOjc+8tavQGu7EnbCVS2
QgDQRmCcG7cahp0TIwHGsCkYcN3Y/u5oHUTG7Y2re20zUbzAvDPqGABsCr+9undslZtDiwnevxMt
21088fFzDgk6F+ODWyiV5T0j6rioAJhgtdbRG7g1pZttP7AJgceCHjumnnKPQ2hVM6qHwbYeSFhs
bOhyabCHFEFFRvKODry1pxXc0FBlogAvWalfEWtHwZDsYepzI6SKL3MbUWEII0e2oPHDZKKULBgR
a8FLN8EQr72sTb06N45jpfqh0onYAmYv/dd9Z1lbmw5MDGjMEVMseTyBGnWf5kpkXpAluPYAJNsY
uQzIn//CDJjd0N0GKyeC9O0WJvNk8KaNlBP+l2Mxx8+QrfSUkmx8qeUNgIEiIYaGNyaio1wd1AZj
rqeyt098GD7zer7o6pbzLTfMRD8EmSMCsAMmGMn5irkuNYiF2b9r4JN3RR1G6EFO1O2Gaeu9smYK
NUFMWqOzDRkUyVTUz+DcC5l5oX3tFeW3rgp9gGI+vGdoV+E6wYnCtBJ27/bTzIrJMwx1T78pTVyV
omA/1pf7X395YGEC1Rm0keBrAFnfmiCtYquZOYeXfgh9ElIw2Di+HVvHUtV8Fm/hI5cBEHocwANA
zVrUCeV9Q/PFAbeVrV2cOHvlZbQPi53Za9xrkidap+6c7Vo2blRrlvcyqp6gx8DQK0hgF3M+KZ8z
ZypAea+NGurfiVtj5rICv1IEVPn97Vz6Beg+gTOzUDUWtCnSF8MMvmIYVWZe6rbywRwAxgC+qzp1
I9NYMYODCmQS6mnAf8rjGuFop3wEweRlTI6CWVs7Tdru/kqWmyYeC6gYgzIMxW8ZMNdZ4O6eqolc
LNrlJ4OUjh9l/XAGuZvtpsT86AsFTm5j+lpHfQZxdsHIUTtjWtVQSr6AE1yLBxfydE2f+lr45Ogf
rHziVQkNemDkcWuASoBKt/Aw93oEMUvzArDh0DJXDSEB+ff+9slf6N0GII1APCNLQ4i4PVeRQWMa
NqP22yoK6nPaxmBDyJ+tIt9/1BDGWzB6BdQxzrG2mJ7kXV/3OVMuZRxhcKfZF/U/9ib/gBwmBEM0
RkGF/hCohfCsuF0OhEbUKBotcmnxflCbzAc5S90+GfMjBkw2ztB7ELi+a2EMeTTq7Zj4EIKFYm+v
8hVLY2nRchhjX7KAHduDAiSNx0+jb+ym47BFuSZ7OubgcTO9OwPmCwB0vzVXpUPeVolOLunIvfAv
KIjcDrh/a6sNt9xDVE7EFCWSI0H7LWLj1bIwPotSlgO3K7mKSbL+qNOucEGo9VbUs6do41a9U1JZ
AHGTiLIAj2Av0VVHQfDWYg1FWI3lvXmpDFsMNPAyqOoXTN+f655b3pSiDlqpU+zipzUAL4shY5Nt
acRI634HfmEUHfc+5MPxCpR8p40wDQ8BcfXcZKWblpeuM3fd9Mx+zWV2+NBh+NcUdInB4oJnkTzy
5aRdCpHLVD0r5Oc8P4VOhGbK1ptI+MOVey6MSLWUZCT9ME5cPYNxuQj03XxktRt7gtvFMzzM+/u2
f39Z8jMMJvGkRNMO9xfY0xHxbz9k7LA6LwUvW9jG5wIIHd3Kj0ke+RpRvtCuPtbcfrDr38M4bJSZ
5QsbFT/M2wA8ipQNw3Ry7xgljYKoRZb+idR5r7HBywv0j0sMMcVQsCvOSElLPm9s8TJ4orWL2Ucx
gwO6DTlLUPJ0dpw+oxeTPcwWJEGUR41uHcelEVzQYrwfZAJALMh3aGXHZY3Om3VhMfDYxS/IS6B+
znb3P92KFVyf6LLhJhAldOnQ51NbFVVCyAWEU75Cid+zDDofW122Bf5QsDmKmIIkDrLZliMddSPW
KnOcivRPq6pgwLE9g71Vc+zG0FBJs89TQ/eR+jwksxvrJcb6X1TMozT98f5qF6FUg1IdAAboYb+X
naRssrcAsQKwgFxsJw06rfFmlR5bA3ndxz8fTEGOQwXSCl3nRV+RoMHs2CjXXkBC5aXp76iJdzUG
s+4vaHkXgckWlAw2XhTQBFuIF6kxet490qNL+Zc+s2OxD/3a55HHd9muOJhbB13EjqvYArwiliX4
lIDXRjVRvs1NJ5rLSJnAx5KPzEcfydX1N1V/qYCVpSrCp0LPpgWtZQaGdP2jvgrjyMlRIkD1ViR9
t1FmrsIRLUZoGimQsssvHNxRW8oaciR7XyAGjVVTKNKgxC/Z4LUZFkUbWpGrzUQBHCm3FV/rJs+p
nQOotPkxbcpol1gx3aFd2HtKxzYuiZVvirzCAXwc1Mt40st4s1LTaNvEmQFmZ1fbQ7PsiOqLpXuW
q3nFboS++cZnXQQBDY19QZ+OSVbEG5kqithDo9C6K19INheHzqDjscinyKMD26x/Lz0IvS0TqlHI
28FuIDMNNOaYlkIQ4EIO8YV42b471r+6nbVP93zrZl+uCwyRuGYBpwRsDwWSW4exE4UnNBnppc6P
SDSeqin0cr3a3z+DwiVuzwRwesAuYaoAnI0LRggzL6GWqqXWZeoLV9GfNeaZ6hvqIaBiZslWNrhY
E5IHZNE4CQin4C0WdYyrLM3CbdZyltBLBIXY/Th2ejAiId07ESk3ouXibhXFCpGaYVmg8ZDPW9+X
pWaMbfm7MqZPiml/y+cfHe29MTJeMivzx9D4zhNjI6QtYjS+E5ZFdVyuKCoZ0o2UTjydesrDS0EH
5avamoBpO0wzcl/PhtHlVagnGydO7NnNF0TDCVxeuGkRqNGAEnt+tacYpLEBuVTwXKVZDNUpplSh
VzhhslVfXXw8YQgHGrFLSF7JECTwZ1XaoEf0AyinxfaBAQJPIR1TBWKeVeb1NLti5JldkcswnGfg
+ztolLX7bEsze2UlN2bEz7jaMqgQNnwGYf0l14zMNc0qMEj7Dy/L3f3DtWVHJO/XdniZlzO4Xi8t
EB8e7cyXMbYYhibA8Xnf0tbGSZF/aOKQ9W1Tfu9LXF7sbVaYV3MQI84bDr6yJMuwcXRFfrCswWST
OvSWnpNLj2dW9dJ3uzL6aAVB/HlkW4ArowCDhPx21xK95JCeN5DVxUJWzDVAkdtuaR8s1oHxVSHD
C3wj2CQWnBzdYLSKWSj0UpqOW8+GZ7WPXHu5/1WWiSOsQI4XBjAsA64ryQGAPkODFonrvzy/8W44
tvvab30I4+2ZXx83bygdm3MVDTAjhrIVumPo6wBRueCgM1pnUsu0IxcjrLqXyIqand46BMpw3V+o
UeV+paSdZ6nFj64OJx/jULELWljA72Z7a/xUikzgBkFLEjgr7AAKgwtmAZbwsAfBhHWJHI7HojHk
9eR23bilty59S4R5XPy4uoCKFppicgTkg612WoTEWB1pYHSzz0rtl57Er/e/prwcSA0hagB5jfCH
opNsJp1ixqccV6UNWtu5Ysdm/CD0Gk9RgRVEx4XiRha56q3rK1OcEVDgkwuGm6o5SOyNB+dip9Bf
EZNFKNOixwn2pdu/31AWR/OEakHcf3Z+NOZJU4P7myRdu+L9Duy/ivofKJLwwJTe74MCilKeaPZv
q8nckvY72kaelbfHwjK9zDgkU+IxK/TvW5XCn7AKlhEx6IkDgOkkKfxNSmqy2JjUc0LYM8hjnlIr
2kdQfnBbw9hAUy3dAN6MthFQNJi7gzvc7mHVl9zG60s9d21Aycke/k9/HzRxt3/fsht8uApriTnx
o3F4idmWIpScpOOXI1cQQ09i+AlhXNovrhZDwUn4v3Ep3XVH/gm9/H1zYL79ev/jLDcMc7iiom4A
oACAjPjvV7dgObdpZIZW+ZJPcdzsmylEL4yEnb01fSJ+9XXsQ66MkIfekIbqHL6RlDFnpIeiNkUh
h2Rsz+MRCpzxbopAEJlFe5JPD/pQbXyshePBw8U0HGrrYqhfJlRDywXowB6k0Mx4S+jbXJwgDFTy
cOPWXTFjIZ/EwkTdzZSxLzwH59CUdeN50g4sOTQDpAO4y8gHb3e0O8QYA2IbOqII3AsgexLaNSE9
P89h86ONk+dOTb9iqudy3yMWQQJmcD3h2kXpSwSiW4/gUwEZzSLjZ6KoOYSAals90BFMR8lc5/sR
+lem2+nO7NV6Qj1wMvT7+z9gEQeRYuKjCZiHeB7IMwGtYs1xEmr8nNWvna24euPPUJe/b2Tlo+G2
ED0eHGJIUEqhkKoTx6gf5+e6HnOXziau4kb1tBKPrVD9mP4MUnMkY0jOUXMDxR+SDulIW6Ulmrft
eC75j0w/9vxTixwawxXKw2Q9l/XX+4t7R2/cHjah8AVvRCzEDS/3EYYwHWjUjsNZnVu8FC2X0Po7
q58y0I6VdfQQN45bRe2z0tUu6ucgUqzcOfRjU3UTvnfo4MdKteO142sOf1YhKdMYe5YNrgP2YbU+
2NrXpHjhWuvf/+Ern150YzHWh5+Nioz4alfRKIHantkC6A1u64oR156Mdl92be2nKP1teICc/71/
FEHLgz42LkOoq98ay6u8ZCGHKrDpxk/gqgE0e8/P1qsYCPC1XXLCOX67vz4ZJ/duU7ywAbkSUiZy
UdmOilYDIm08ay+Db36LvNqL/BRK3Z6+z/dsvwWRXYR3kL+hFQJiAuDPMcsvuXkyZAXuQ6zR7s88
ekRedH9BW39fv91Di0Qp6rJw7K4JovA8bFVA3putt56MBYBuTYyyoxqpSx6h10qjRTMWMD/P+2ln
efMe5SoPhIdeuCfPjhtXbrrferaL1P+eVelpYIVQUVIUhHTLeYkbMPr6hbOPi2ct+nN//5YOf7s8
KTCgDDJEUT2PZ7X2uv6vwfZm/+m+CZnjHz6Hqw/vHCRFKD4utlBtwQk7lZycTVCvubTO+INag9SX
qBj5RMksKCb7z8xb7uIJgtEl+1Vvs1Nu9b1fmuyNx/ajrgypG2XjkxLpswuoJ5hWi8HtSvVbpXBr
X5MWErD9o6LEh6QeGAbj2RcNDEuoEtQMmtPd6N1f1drGQctQBQs/wF1IZ28dry7AXsJ4PJ214jkr
j4ryUJuH+yaWF6G4zdG8Q+sXyYvcJimiFkCXoTLPauOcK44mholByHgfGckDrWNf7171sdtoAK0d
KADIiIrWDI6sIwUlrYvKSYmz+ayN6mkg5VO0KRm1snW49ASHLgBWSI4kE1D/HMa4MY1zoqQuqaHu
TH9a/RYkdOUIwYqJCf5/b77bD1RFfQkeTANWyuQpNmaXZarfdMkfK8xdwJWC+x9LLq8LLxdvQFRk
AVTD60Y6SWHLaQOeQ/uc0Pp3NDY/RlUZDr3TvKWTZboZ01S/LOfGqzCq6yWtskWjv3KfIN8EFAFw
JWCKADu8XbEaRnlCJrU5K3Pkmc7foXhuWpBgMJ5+6/tDZBq7Pkv8tndne/4U9slJnzrX1j+ewInf
Ib4sHqp4QUghkwEhEzaG1pxH9pjp2o5ZkV/njzq+ATW+1uqbvvXCWz5Z8EwR6B8MLuAoArpwu/Sp
LaAhH8Iki15Rgt1rvRFMiuEbBvcy9ndWPsXZowbk52io7jglHytKiW9/Y14K16i3lABA2uW5c54n
y+XJi70lbyUjChY2JP/qSjMZQj6WZ0VrahOAEzMVQh+V3kFwQ0+Ad/fszFFekUHyoII28b6Y2lh5
cXI8wE5JT9Qf9z1e7Kl0Rwk1J5SXcbsLvu3bPR/K1jCVYerPM2XHzmHDTq/ibyFogfKG/b1vSyzu
ji0ZwjjySmUjpjHPStoe1O6Z5g0Gw9sdiU4QJsG//ee+vZUQhScb4F0CMwlqNClE6aHt5FEGlJei
PWj6bow/m8Puvon33yyvCRVARFl4D9CZIhJf5ZpN2mtj3EbtmVndFGROX+5CVoZfLbwbT6Xd55lb
hYW4vDLuV3pSRe6E8s0pqkF35qJmXLq9NTeTlzZd7Ba8q3adRgdvDpPad0Jn9Bqn1z091u2NyqUu
LrfFTwdGALEb7yNs0O1PL0czqdR25BgjBbBkBLuL9WNoznr+h3T2qTcSV8l3kQGFhddEfzWSn0lX
7Bw1Q1MaIi01fvERSnMFKKOr8UfHN+7NlchvIA7iTYWCH64A6TRSBdTbJYBAAs9G1dplaIYTaDkC
KOL8uf8RZSJIcSrfFeGAPUT7A2WM251IzLKb7cFszjM3psqzgETNPbzCVP7Y2IU9uhWb8hPJBmPX
4eFz7g0a9Z6e63Xlj7NVfy4LMX6MaeN95Tj5awZKvo3fuOLLAouE8oponyzefgovDCGkCi41sw/9
uW7z/yHtyprjtpntL2IVCXB9JTnDGY1kW7LkJS+oOE4IAtxAcP/19zDJTUYUa1jK54dUpWSria3R
6D59Tki63ABxYp3tBEUbMw+cEbLMiBzw0FwHRQ3QcFxJS11Gt48r9kEzGqfefKI+grE9maqt++6V
tdV9h+wDaDirur1kX+rn/pOIqwj4MbSaRBawQOKAp/suHGh5r6x2/iubq/XGe1BNVgub091f9evs
fo7qEIxKB2cnothct6vJXH5+5R+cBrxkqiH6wp0fhH4nYO7K9/oTti7OV+NZnWRJp8xyJYw0sXW0
o+zgn8tLFy+5viAudtDAWyNaeEYBc8ArAIXy1yPSBCk+oqzuMmTnqUr65gcYsm4fyI2LAhm+f02s
wvK8lIVTV9Z8md3u0ev8AwoZgMMM35pcg26yOdq8/OV/M7nahiVrtBQzTAq3b0PDHSKFIz5DoC3r
x6Nhuvc54zszuXXQUNVAmLXkTd84YDqCZVdb3nRBq1vkmbHOi9Azv+fqaFovt4e3sWjoTgACAJVd
1NXWKREoMvSyn1V38YqPi0xo+mS4O25jz8TKYUtV8aEk5nxpsjJJpw4KV/1v8IbvP1CvRrKKoPAO
YHbeNt3FqZ9Veq5L3JrG0+3Z2ng+vbKxCoq6oe0VONU7vNcubfnBqnb290YCZ2kW+Wc53kQmeihT
5Ds6OCCWWLFKZjBi30/HJqxi88Si+eftAW2vDR4uEJtbmCxXZ7a3mSq8Evay6tL1B2P4Rabfb5vY
yrFgTP/aWB1aNYqStxPpLsxGIXw+Fm0OfgoRNexnprPTLFToNTRsIBpqKycEYzzYKyIk80Mq42b6
dvtzFpe3cvEACyH/awJbg/2+GvFkmgO+BhBIJsEjyBwB0qbp6DIvcrm/Rz255YDxuLdRLkcohfbg
lQOemMVQwrGbC03rqOFOrPwvrj4PKDq3Y2ygc6scYwCiLbRo5OLHu4eKVDugWCiMQcB03bELgbUa
2nZ4t3hmGjL3GxjgRCsPPttxVxubCDyySCkg4Yh4d13kSbs0IC3HAvfuT6cBJaM8zN3h9li2bOD5
hyc9ioxoX1xNZD+KDEqporqYTntsuiAedPlkvk9WdEmko1KNMggaj1DcgxbD6yvMF3mDUN5Tl678
UFRIEzdD2M07h3zDibwysgoyCl2AAw194xejHo+ZVkld7lXDtp6TCNzBGgVEwILjXNloChwf2WEg
/FyfzRdxdOMeZJEHeqiTcQ/ZtXErA36IAgRwuKCBWb8XLJplQyEcfSnZAwf5uWFnIc0fq84KnfyE
uHjnQtm4HmEP8S6IGZb2gtURdvDmLexxai8FmeLG+tw4HztJDlDK8POdGt/WWl2bWvkuc+5ZDlv1
xchG5+g1cjryzNzL7WwOCG39qPqjIxHJ9NfbLk9tSIIxq75AYf2jXbKj1Xsnx5N/cLSVmvPeLt8z
t7opiazx/i389hIAeWvZeN05FfKvkF/VYk/MdCtxBlFEvJ6A6UIfzRqiyRwjyNH4oi+Dk8eqbj+x
3D2BlukZAj3hYDgxbWTIZBpRvhfbbOxL3GkAhuAMAFe0RlGW7ty2aI8oLxatE6LN2HeAguUQcKr0
ybHLWBTOztnecFOvTK62JvV4z9ErqS8emeMaIHuwTnndjl/f2JSvjKw2JTMtUHIVvb7UurnnZn7S
wZ4e4N7UrRxhWhOq7XkqLybtw4mT2JXF2RXBt1G1X1RlHrLA2INlbV2WGBewyPDvQDGtHxDVOLRe
kyES0fq+PNuH9GBE0locV3VG+PPV37lTtufxX3urebR7a8wgaVBdWE+/lsw/1DXY1m/fW1vPWOy+
5W0OmBIK6ytP7GRiBKs21RflMdR/UcYHgTz4X8+D8g9sepwcDT0NETsKHqxQnzsXf8Upz3kW/Lz9
KZt78+pLlp9fvTindihrF0h0AGWMozILkFKPj4bQ70+uvRrw6qYeUBCS3Ryoiw0GoHvLqX9wI00P
uV8O8e0BvV4/bJGFOBCJPDS+LqDENWKhLHuPgcIBquaZg1RTkAjR79RLlo/9N1p8a2LlKk1LLUB3
mChSgsJUhI7X0Nd31R5i+bVLfmtn9bCANAyn+A9NOiMHcZwO2yGp+qaOaWdWJ27LZmfv7xhcp1wn
Zg/oWqtJkjP1yZwfO9BqUXRGMNYe6mr631ZqjQzzNC0NNEBiGisk6i3/E1B6O0HBzkr9mdS82t26
52PGEVglpT1ENpJ1nQ+iq875XZZYs9sb7/VJ+v/VAnWFjz+4s1cniTsCEqYmRO67FDxkTXts6zxi
/XD638ysThLvTG2BW8hOpK3vxmJOxFwdLE/tLM7mVqBAaYGjDpz8a9AA+hhdJfBCT8CWG+elClXt
f3TBmDrl9UEU005ItWduOdVXC1WLefAqw6MJ5fwSgOPbZPcSIhRBLkTYc7ZDRrUKQP5erKvhrRar
EdY4O3ODjWGChTjOB1+MQKKWgQGhkNE4UlexXw2X1HlYznryo5Jx/6Qtjpm4vZ7LIX7jTK6+ZLWe
UzPWgVdmmOiJHckkP4gWW7Ov/C+q5LG2p4+8yI65O/68bXfzaFzZXVbkasYzR3g9IEI0sZufS2uQ
Ut9ankct//If7GDC0WbuIY5dt/+ME50d4LmsxHfHL1n91AmvCBlpDq3cY13d3ET/mlr3o4psBsYL
QkxJF1SfatP7BT0fWeiOZTKbzXOv3ye38PcmghIUAD0IYUEo+3oKKw1mpUZJmqBb5UfmjVFfspM5
kjZESxCY+dnO0d9cMiDkfERCwB+sQWqWmhT6M3EmXejAcHB1m1VwT+3vPJt3YMHLcXuzKf+19Bam
VA6qym2a5J6X0NwHR6S742C23CUIAZC2BYEN0hCroHguCrutpEWTbGm9S38pKD92ZN65AF6HrH8t
Efo2oGGN5A7igdUSDUZbWKkvSYJiqQxbzh4tG/pKih7RvHznzsax31UE3xzZlc3ViRYFCGxBnkST
RqvjwjtXW97BHPr/MoE2YLRgHENH7Xr3QaLVaVvNacIs56jTKQQOOaFir76ztenQTvuPmdVomCdp
ZRScJAP4SsUg4gJk4CEDBCr39PNtX7E5c1e2Vj4ptVNdFXlKkqZV53ZsEiiuQU5C7GyKzSG5SBqh
kLkwiK3MgDZunmWqaTJ7dqTrD7XjRbYnQ2F/vT2eLYeECAbR5iLe+aanxDaCydZ4/yYdo+2Zz04R
Ova9AxqYGI0u/aFHvfe2xa2Dix5dgEEA5QGR1+pUSRmkVt93BIyv3WMekO/1Ll5ya1ALvwtKrdB2
eKMGZAbpMBe5TxLGVIjQyrAf2lketf2x637+h9FcmVoF2kZe9Qs1GU0ClDyM2TqC3nxnL2w5iOvR
rGJsojQerikhiR4N5CjrAxH6xWU6aigKSE5z1HWW75zczUX6Z1h4AL6+N7LRmHJnwAyaIzvqVn0Q
zXD4LzOHhNgCAkbbIX1tIkB+xdMjInlbItMGB9Il7qT/S3gNxMQ/VpaBXsUQEOFxRmNEDGFM6edM
f/Gkf/Dy9j5N9zJGm1O2YEpBHrCQWqyWKeO1Z6iCUeiQFjFAGgD77VWktrwCstVIjiPeXTpHXg+m
h5QC6FYc3OZDATGFPiZqOHiOfCy9bifa3RzNlamVT01znqaTcmnCW/0Vbef1oTT7amdnbxvBAQVc
B6XXNTQs1SXyvTnIkcTkgm6kcusTlFL2Ohr3rCw/v9oCfd14zjhhKL7rnlrSnTNwVNzey1u3ApLW
/wxktTB5kKetSFM76cZfvOC7dliILMLObG16tSsjqyWhRSVyC7zfyQARJ2oAd/lo4s2o1QE+aGdA
q5zWX1EJwPdgwUDFCV1qq9M5Wh1hk2U4f3cByoNMzM9LBb44BjF5uj19m2+da2urJXJKf5xngPaS
OtUfa4lMJ23AAz4czbGOnGG+q6B2BO52kOJY32/b3jxTVwNdLR0oHmrLTDGrU/mpbU80h4i8es71
Hq5+z8569YSGEDMb7USQLCTBhwZvVBBVZNX5v4wHjeqggPItNDq83u0GGcVkLLtEZC+29WAXRsjH
ORzRzHvb0OZ2hIm/DTmrK0IWzJ09QZanzFezACCs/92HGqODrSK/3Ta1eYIRn6CQhn5Jd50wE+Nk
QlsST28vHZAMz48aXCW3TWyNBn1lS/8pKKbRh/B62tyqD4JRUppUbAitAMUmHjXlT9CoW+9jAvvr
aF2bWu0E8N3pbvIGG7zc/qm1VDQM/i95EMS3R7S14YDQwrMWPbw+OoZfjwg98e4YpBMyZfUEVHue
R9xjvxM2nEhaH27bWmZn9RgD3gOwZtNFGA7k4Gtbo1FTNUyItJRsPhc1Cy2PWaFq9zJLG6v0ys7K
TyCzOOWdgzHZIwE/6kxDlHa7AzNeam5+KfI9dsJNe6AeQ+Pswru5vqBqNKUyNS7RcTaLSFjtHdJA
D91EL4NnHwN/TzFzax6REMZdCB1nNEStYmM3baUJLR6S8NmKdaNPI5qUoGu5szX2zJDXy+XmXS4t
e0ZixZz80GIO9BBbp4r7TOydq42jC0QQas8IxhGOr+8R6OkGBeSeSOJ34izzGQKd7+M+/PM8LbzH
6A2lyAOCbuj1aILZGKdFsyIJMi3CyRjDoK5+tBCSu73JtzbDlZ21w0srPPncDItjBC+p/cGwu7BW
n/Lst0K8399hRGhlRFQMROj66C6sX9DDw4jAQHzIlDpa494Dc3MLgHkGSC108yNofT1pYCK0FR1M
GwqMnjwQHF/IOqv+4Fmgw7w9bxvvFywNEK8LcRLFK/O1KQLVO8VGxF/gNQd7pJPyAni06lDQmT97
bY7yrQ/gjFlO/yFigmXskAUDa715alpOR4DUwYqZ5nduJFy5ILv6vaXHwHB3Brk5n1emVkeKlhXL
4DFJMtMuARV3REgRT877uFr+3uugagEsB/w6b9inPK9TokJxKRG5g2DTjBBNRFbOHlKkIm4v2+Z2
R43IQ3cyXNE6edPOhKAfGflnsCGWh6YoP4mmIKFv8j88J7+MxR5b/saFZYOH8x+Dq3tx4aqG+pBA
aqUbkWaungvHS8rMi+Djj/9lbDhZYEVAf/L6vqIkp+OctsgYmc8e78jJK037rNBdGeY9sNkAau84
j83BIZMD4jA0J4Dz4fUhkMXUAQJa2EnrSGjgfRnS3ylgZfV4uj2yLTt4ty88IYBlvInbq46aEGYZ
MImTY39uDTH8lpkSmEI770YvVDrN3oWi+mtLYschKgP/CWgtViPjqJYqkHHg3duJB6P2HkQZPPq8
2KmHbF0kkJIDghsESeAxWHmRqkQDeIkAM5G9m3RAb8/BHs/o1tyBDx1YdLzfgdRfmSib2k37svCf
gsYKDWTC/JlfiPwORb6d/bflLa4treKYTjj5yDKKVUqLyPJDg9YRe5/s0F8Lc21k5eI7NEL4bgEj
aeMmre4/27s+Ym8cy4xePa2dAk/rVgZW4rXZeGQTmG2hC+BdDMfdoxPYWv/r0ay2WUAZt4oZvtyx
ex0VWReg077aA6DtDWi5y64GhL4VNIh74ENgZPiUga1eS1+GDaE77mBvNKuYBS8y0zJyrA3q5gkE
MqGAsbebt/z31YSt9cIM0gGx1MAEUx1YbOkATgkLTOhJJ55v+5zNwaDnFMyc4IJ5w2OLjkLkKIGU
TUwpY8VU1LR7tIubR/NfE2v2BZLbVt/kNklIgPaQclSPKeSG7qya26DaYtUOfGJ7RJCNQ8/IEres
jk4JModeGZg72vn3Qk/PHJ0ptydtKyoCmwmIlMCqjZb+Vag/VKYDHIhPEglYsUOh12uAFPOrpKGf
fhfGb7etbe7rK2ur8GTKmjmlzCTJCLaCqszuCdpP/fJ9JGV/uxxgN0FmAjw4KOpfHx8k44ce4gSI
GXLjTKU+QkbuUGVi55LbXB74ZxC1gqUAzc6vzfDA4UJKz3nqZhIvNK3S3+vd3JywKxPLJ1w5gsFL
rWoEbDhhTh1NvgdQ3Ii0zX95idkgqIMwDxJtyG+szDj9oEmDWw1ph4MgeSS78uD24+H28v/5Ylg/
0BEGoxcYNR5Aj1Yb2tcyq/AMYE94PP8+U/8Xy+f3GrAMgSS1LDooLWsRDar8gq88pIWtI2OkIRVu
PFD6Urv+OTD8h2I3EttcyqsPW90gJTVZl1koGGtupUfLQdqgIdV/2f1XRtbbEvhXF0IreIR6YOjz
K5UQR7Zg393r8dvaNdj3CNARVi5PuNfLSRk6jGrpOE9+UEeIPY+VZxy9Id2JhfbMrCZNTtBDnAlK
aLoXidkUICmZP9ulsXNJbd0gKAHACYLyZhExeD0ao+joiGYlbE4knIPm66C/D8PX1r8vrF9v78+t
XXBtaXXaeik0XqmwNFZBqKbmgL7p820TWzcIwmHwoCFEBV3j6qRVAVQYDYrAOON9vHR1gGHiPHji
KFP69D+ZWoM8XGqYWbu8LkaWR2SAgq9sLrUPuS2ZxrdNbU7cv6Oiq1sEFZM871uDJm7nHIrqh2/t
+drNTQDmRNzuwEG/QZB47ZKg6IAkTP3Plps42XM+/FLml8n7fnsoWxciuF/+MbTa1HY++WQGRWmi
jK++f8/VZ4hahBk7dvpiu8+3jW3O25WxlUfwvYaM3oRRDWg+TVHbDOa9HpptE0CnIQgDW9laTnfI
kQ8FNmVBj5CoMa2D7zbx7VFsTtlCTgtuB+Q41vcgRZ923vdIWhMHrVZ28zsgYi8Zy5Y2BiNJPf9g
Gu/Tq//rinfwOlr4r5ejtJo5zxpqf7ZGVNOYe9KDeeIOiSWaqG8PbfO4QusGpVQbRtdJvXw0qEFL
30qmnD/xAHgsp7prZ3E3Gjq5bWpzoQJQUyweBtXblWewlcSAGizUEJgRoAM8hPhRthPubbrsf42s
fQLBExmaB1gqT5RPBekB8oEelhgmsrMntgwBOLK0bmFXwNu9dtpdiWRrAUWAxPHHgyHrJMiDSLK9
8HVr0rDjkKUmywKtt57jN6WbOwWuVO0fUbQ5dWwvBNvaAtcmlk+4CsGghCaCsQbUZgzaUDsxlJUO
5Zzwak8zbG8sq1u79YZ+yIMZlZKy/pamygunqiwO799l7qIqh9gAf9aRHq0FgtklQViBcUV007EA
7Oq2ic0JgyKvt9TtoXW5Oprz4FRmPwdAjA4aCQyDn83R8OKuND72fr+3o9fOB+J4yOVCig+5wUWX
ZXVsWIAGfo8DQ6Z8YT20FHT7pSzzr6jEoF8PaTBUBME0YLFgL5e2/ObrYPZPy0joLhAIRLRrhlqO
tO6oubIS1JxOQpYhIZ+1M4WU26dCvjgEjZnDt/fN7WITzvpPDCXckb86VtOQdkovWMBRezElLxPY
JBqwRWXmj9uGlkVaD+7a0OqlJlnf20MD/+rZ3A0diTY7Lu+b0U3snNHQ4dM73d96ZKsorx4BPB8y
QFJNnR0zOn3gVn+8Paa1T/rTxFIexDvnT9bT1yfZrccFIaEBnW6rmPTs2cxm8Ov3O1Hkev8vZhbm
YlSIUa97c8TMGmWSWaEi3czoTOUDtATIC5wuekj1Djxmx9SfgIYr35RV6O9wamx+v0jaOmyCETQ3
p87ydq6NtWtahrQ0jwLejlbYN4ifvHaIlH4Oct3avpeoFfuOeCeQdm1iGerVUGTqF1kF6cYkAMai
S0nUyz1Wsq3Zuh7FyjF5trRVg/dkAuC4GUkIPHiCf0NnxSl13xs4rIezuK2r4VSOAfI4cD0ADPqz
tyPJs4gFMlTvfbKs7azcn2JFM9UgE0v6rD+2bXdsjWBn8bf83NW0rTdZnlWz2S1l2ial/aWbwMCY
S/vZzSxwBHcZOCszkFOXRqpjFI33yDk3t54D7hhvIcV4I7pVzRBukWBoSSbxYMoscRDr3XYLG9ti
oRlaCt74/W8qTGWf16VuOEGMJ9Nfe7GQE9DRDg0ufyKmfi9ADyuGZk7URiAcgeO0joy0mxO3Mksg
xvvguSzQtl+axs4tv+HpXtlYee+87HuVNhUahtSXdNaxRR79sohvz9sbuNR6JCuX7XHpT3OV4TLK
utiQ43PD5qeBzI++gICK2T94XX8G886pn82dAW7sSTw3UMVdMr1omV/dg8HMW4Je0SHJUbmAUGOY
jY9N1UChL4g6Osei+rX21E5gs2V0adIOwCmy0J+ujLojSQOn46ggA+8Gta2wzmjs04aEUpIjUdVp
GIJPo1c+3p7orQ16bXe1msFctmVJBOyyNgwqcqzBKdVUxbm2rZ2zvrVxAIOEKIwPCCmwW6/dlpU6
tWWnDMiWDopMzYsDEuGJ7FyQG0caYD48chb6RlQJVz5rZpKlnoF7eG5Ao2N0J41Og3dP2cIbAQXe
RR3sDd6D9abBOvRqJRB3iNCVbeXe2Roehd6Dn21M2CtDy1iv/Dynzli2NtZmKP7Ihy8pScN0+u32
YLbm63owyzdc2aCdA7bGEvsusMfY8tBCObbn2yY2hwG1RNBSLa+D9Tu3LItZCWRt4TA8QM2KhTzt
nFre+10tNtc/ZtbYlaGaCqSJDDxxquDYllWohvyjk1rHatjjqd44NJDHQrYIj0/kQNc8Zw1jdU2Q
VExm3X5uh+FUZOK5zh6Jkx1uz93m8lxZWl31aeeQrurw1CUZ/2YaEF6hZE+fanN9rmysjszQtdxH
gQmP0LpNo6qqvvu5Z4Xojf7j9mA24n6Kogn6MGy8a94ABLoxK5yq9rynuXpszQ9FK1Dmisv+UezV
0pZpWb0wXllaTRuyhemExzUqqWb+c7JI7GugKoGEUKCuAbtTgjrRDkZga09A2AMuHOT9KNSvHHhr
+eAVbHEtWqwF2+khYGMkzTHcVVDaMLQU1RD/g2MDhCurm3FkRWCWHtIsvRkTY2lHjpHPUXIPqLcx
h7CD5N5Su0OyZTWglPW5EjNuYCAiw7ScI18eps48CeEfe1SLIWKwc0Fs3IHIt5lLJnFhE12X1tw+
9Sb0N8FRNFlk2n2YtkfmsaTnxVnOwLxlAHqYO2+DN5ty6REDBwA8BwTv3lwYjKeF7+vAPFqQDPhR
j+0UZ7Vs7uZSqU++XTenInfqneLryuiyagF6I/DkwEl4e9tbcw2g6gy5nlH24/cBDKG1dlQTmc2c
nbyZ6c9Epnv0SqsFfWN0ddWrKkAGA/mTI/V09wx64+KolEF0XFKUckZk1Q6Z2dTf8bogx9snfx3O
wTYwxyAsRS4NAGek015fMyPNoJ5QUfPIBWXn2tLQt+FC0BjEY/MD7z36EQy57SkvoF2ufTAlzqXY
KxGuHN2fHwE1SnBpoVcGEfnq5EAPO69g2H6a5/LsAltjyfyBc28nPgBr/dupRiPqlaXVzQ2ZEEmQ
DQtKULdMuW5IcSelFWS+VdyltGHEGn1th/VQFLi0/jDs1i6hlWnyPEW5l2uF3nYUsanO9CQjJ2Xc
aUKnBflcjd9YatftopK6ZcE/2LOnDRmpLHf8p8G0OltGgjdT89OVviaxsoxUfM/1KNVHsFEBHIFU
xVxUd+nEtFdFqbRKJ43yQKmpTLAhCsHjqW6k/zVvJzHloaZVlQWhhy5wriEeA6kjHgtrIPyBzlAS
aiDoYQSlA81NP6h+N0aot9+T1hobmQQdr2xxKNkwZkGMXGeRFVHpWco+Lf+jPxSo8aXH1q4C42Pe
l53pfvNpV5ZncxCia060H5Bry6x56H8fYVm8ZF3FpiebaBAtdxabZrzoIS3gRrRptDGkIS0Hxg8g
8Z5Otm2QQUVG5mfTsZQKqOZuMkBdD9Z1wTh4YEyo9EaqmV3zp6ycNkuR6Lc7+qvlgH8eOq/2LPyk
DuZWziGxG096EdTJpiBxGjNT8ui4EiOysiIVU1hNXf/FU6jDnYLON9mHua4CsFO4rVmSM+8G1DLJ
hJbbo4s8KdZS+FY7PVRqImghLsBeakEIinRTNJRWkHfh5NnFCNWwwW+q0GmI7Z/RvdGz+4J3XvaL
YJmcKApIYP8sjtrvZfbAzDIz9ClTxKpfRI3I66vlNhXcdxZoMw9VnrEOPW8QTIxFA5WAKnKaxkXv
RG0oBWVwlNFrP7IUt4xfhgaEOWikzlRaoOLitGT6I4AEIuS/JJjk62PXgwUZ4A60bPV3ACG6/UPZ
iaBojUNVTH3+pXM75ZKwHhmQ7EFbyyfgH21rwDVC3PTbgFSxVHEL6T/jU29BvuipTtvOOgqHOr/6
jW1zPxaEK1DyAi/pZqB49KW85KmcUh31vsXVweIiNcO0MkR7l/YtNZMOzEXeE2+63vhecEFktCQA
7U+53YyGHbcM/QJPbtrV1kUqrZkI5w789i/KNjN2YXx05W9NYIj+ZQ5m4eLLGVdwGIaYVH/ufOiw
RGkDdvgpwjZxazdSYzrmn7Q5O+o4Sw9d54ah6HjKHUh8oRsGTxH1pEVVeH+IgJX2iCjYq8z7GqRT
BfoIWFrPd5MhAMgIiyDFSXsE6V3QP3eON3xsuSvvQHbrQp2xEmr+3QgysMQQFMnJN1BRGDI2p35w
vhQA/OQ/kI9OxRCmfd2b6ckOOMtVIgdvysGr4KvADevSzIZDpiVEv4VC3/bRqPKMgoDAM8f+qyvt
vB5jqLXkwaKlC1D6A5W5pU8TCglPuDpq92dhgyrwaSgsieRMjS7eI9Mt53fMF9I+Z8IwynuWZkb3
G1itwKCv2loMz8hMuFWS66Aw2oMDqqLiKeWuVX5HK2bXnV3e+X2S1WUBbEZft+Oi8zCKEzFrdN00
TVPFQ19JHZoyrT9MqjQPEy268jgGWUZ5OKKneHJCv0Oj6ouTUxt9Y1ZBocOIG5m4L1XbEGsKJ1F4
9ueJpUYL6eBMNdNJl2i7OCLaL/IXE6OqD6aQbIRYB++yFgrwfjqDu1e5afWTlqPhP8Kl5uRROVOv
vjMfC3W0laY8brt89tlBtZROMbVUXqCNEcIs7bmbfClImMshBZPYbBDvE5oqAwM4zKpQ/E4KygH4
wy2cEjv0nVoY931JO/UHaXun70NlGgbIddvZjVs3G+aPrCXtN1cA+dKBPILK4M7Us2GdjZIPH/Wo
cdrCymvgfZMZBJ9Vneg6h4RQ3HuzO1hhaRvp8DBIw2j+wAIbUx+i46oGQBgiKZr7oP3wag0656ZS
ph+iLjM1+X2dBaXgR8ufahSYmesx81MjM5JZIQ3KKWNhaovJiUHHgEvv1EDhF+R2zCAPNAUDMpTu
iCwhujNnyhQHcypHWkYjQE/4lywgvBpAHq8s9lk3bdvGpWfOHomGAHhPHpqDJUAKnlai8RnUKiCE
xELZ0to/2MYIPqcoo+1knZnqDXa2C27Qo+n37XgubFP2DIRZdWFC8kyxoA+Dsex9dRy6dOYPgKy1
ETOl+RmwwukOLEwO9M197ljPAteZ/RRkPXebsJ9rd3rENmzVoxU0afpBpa7NTlCWBHbPkZkGly9a
NbKHnlWzndA5MHMrBP+9WSWZsmd0UIuOTdNdwxye3SkGNPBdOXdpccG6cvE4Wv3kAGbIsqn9A++p
VjZHoFARMVVDDYcXDh5EKyPIaHkQGsjrgVWHucRNTk86t7qpeQR/qFHdoQHZ5J+417H+aIma1j86
ATajLGpdiTmLaDrTQYe2mxH5lc+KZdFy3qZHFwpB4sBbP67QgYvimC8+KlVY6BZDWOBggYYhd36b
tdbVYXKZYD9KezKKe1DkEvtjUchRVtHYVoNxZtC9FOJgFWklqzBzCqO5U10/ZzJMs4GqX6ErYMkx
YoZMgSAg3ECjRGLlOm9epOF0dX6ofZq5XdKnbG7UAS7VR7RMi1LfeWYGhqGoaqGXWP60NB2mWPUM
ZGg5KfA3Qt47uSXC3AmkUYZeNlVChlVVNOybk074N92gWyiII+rgvYhBtcS77iCpHFyC1pQMfaia
OU3+E+Tbw691i+fEqdIdGopsb3jgRWtbDD47t9Ms9AWt+nvLrFO0GUH91bENUNdMVXagtYREAm2H
VjzNo9/PcQ+81jQmpIR2BDSWXNyqSUNrUqtjQIUl+xiS5xNCYdp2bfsNuC7bKfFB0M/74efwqSJG
ROD0Z+ARfVGc7akosS7F7LL8SLsas4Kp9IIiiMwAkldz5KUT59ZJFNxFKTuFfDiNwcQHIaqywVUS
Eg+V4bva1p7+BOlSj4R9IViJ64lTmf2uNRpYJ3Qn9r24B5DF9R98D10hXjRDWqbj90VH/EEcBOJc
aZ9ary+99FAWzpSwshs+AOLajg9o5msG6+iD1a017luwvpIPbUn8/tHkfVBDJrLTRXquWBkU3Y+i
4Lo/dBqINgiJ+K6gVljVk1GpR9CNOFUZSYjbkE8U0S6F8HNOunEGgeucNi9NU/v8pPQk7sfCz4kd
NQgxqzZC0OcQJyonZfYnA6cRUlmDHmznIOzcdr9YVKaMocLauZUROXgPGVNUcWh0jpHfKDwXI26a
yqxjSbqyaaIcFJz9fMLloKAVUDmIb5wJV5v+kDW206iQ8aUkNDejqfJDaxuzA7ilRlQnlm6TOqsg
KYjA0It5kBf0xfCx4z41eJYiXhqyEl7Zh9L9rA6FyREwhEhcV+jSsxHxXchoj/xjq61m9kLshJQP
UQqFCqCUFaiUyo9YEzH9RnBedX0Mynao5F01jFadRnZQjljfyvYa7yWYTe3+xnOhrC+I4tz0/zi6
tu5IVS74i1xLBW+vanenc88kmZmTF1fmhigoIiDw67/K93Re5iRpWzZ7V9WuekSrTflvLfSRvOy+
kBX8GktiRnRy+jgQhFlXEm7BWSRy71FjEVR3gWdTtvTGhYPSLsDshW2XZMkyUL06YCXvcfa1csiP
A+Jtnsjo6yS0jtbRxxPQLkceyirAQbHMGpOj1Aq9hKSzTGANtBchUk0fa0e1i9/2WbEsvjapJsUl
qTZXfN9IZkdxk1WsUVhyKVgN19PSWMLfSgzyUlyjKJP1xhH0Z6zl1gViW1wiTbNeeTXZojxj6DnS
/cYkPsu/umJDX7EHLDQ7Y3yh9IRoKhO+iWO16b9SoJq/of0+Ro1cpS9wuN9KDTrr3gou5lOZhmri
fcFLFZuOkZyvgLsqlTLLO7sH0AG3aEp1kgGY8qK87JWa1S1b5SKfxgSMDlyIYYLgZQcLmrX6FedZ
qbljLBPzGRfekMqbedkZmojFkXyP7S6rMLeBp1B4wNF6PswlETHdPhVP8LIudki3ezvxVWcK1cmK
HWhpLvI9l2MLE85ieoR3Tl287etg2c9VxNxc5YA584PypQ6wkW22umwlPRaD6S/Wxy76ZAeO7Lqv
I4Pp1A9DM741BerYeOLrkJkbPcMF4z1Cjr4jco3kkj3k0BeMDFkRcuSvJJQj/Yd5zGXslGVqj0VX
xn2KovfLTqsRdp1NodDnVAb5T3ip0tos5ypmTGynGflJ5iGjBdefjfA1JqVmJT7vJVKVincEz1X0
5qAwEf6G3mUej3Oy+8M/LF7UO3xuFlw5typPKKKn65pXyQ05DpmcsPNWiW8p7Ek6tJnImBi8wGpf
uzttZ9FOISw4QMfWhIU8oO7v6PY99qwj69ROsukZOmsib4sZ3/8HU+OBqiEzrcwnOro9uJOBBSVI
7x0JmShckqv8Jpd+XPSNb4bciY4VaCh5O80IRumD42ZIW9jOIziTJTVAwGQeGoGRcfLCfofPerL+
dXJM2V+DzlJ8HsdO7c9VN7P5Pjlj1h/Jl679ttIDKPlzU4Z1ftrwGmzvES5o4sxwcrX/ZsfR0Hu9
xdolbZBQuvxVEeohXJ+BxdtqOCp6x6LiBzavQH2LX6mpXwr0YhVPd7nhNKV8NtcpwKFk74YlZXpo
l5Hnh+hk5bABVxqT6uU0wZ3HvopVFYeFjDDPlbx3aD7d1imzEH8t/Ygb8LppfHEK9aaivFGIMbRq
+hGHvJ6SE58t9+s1sFCy2ySbyfbKo1BCnyB3m5KP9LAbdRdo7cv6ZVs26ocT1uKOPO8nFNEm9shB
q1N1X0ppAUQBicPRa2kRYlpcqJ7q2FzRdoslgSv5OpprUx0wvO5Hg/JzrniOecxWLs/+OTpxkqLP
mWSy40SFEbORvRCdNPYPGUgIMBFeSzRVC0G6Wgc/OwniYLAU3XdfgMRoeLun+Vb/CLbO22USN1vW
LB8Uf4seu2NsjPTtWDFtlw402JTsXzc8P+7Rldp7k1KuXn3ObfVUzNkMr9ZGrDPtZzcBhmAO+sa3
RLt8vT38MT1V4tDnJGJOyng+7G2W2lL0nFPr3lNnNtDVBqNfn06h1lBp1EvVp35+LcRobsOXSPzn
yIGMtGyQti8p1ad1qnGsa3qY5d7TVZhnxDSFEYV2r+hmTwce5877oDOd/h3dGgJtWbLZ1i8hL04G
UtXBtamMNX07CDpAkG0cdsFF5zOu6m9DyavN93W2I9f4spX7OgNjIFgjRzSd3THetwltxH5gIpim
Al6drBIlnntxTFXVbUBb92esKo5I2ObU72LoiiKBWxjG+YOJ6UaMgrild2kMJWagkGfDTzjfOPKS
KDvP8IAwyIj4nheTX39I3ez+jcEKTNwPZhmqcIpq2md8JtI4mN995fyhUO55uY9zl8LsbHUdwIzd
T+fgo6rNtzlAcXo/F0hlmzq3jTC/hYd6E9eKdek6jZN4LcaI75vRLzFOzpsbDEN5cAAWl0Vjasvc
kZftOBfAJma/AGeRQGPhoZPvsmhtw5HALXe6/y6yOO+PpJAjzLaS/bjNkwm2MX5J1WM5IeMVK28l
pN10J0X+UUuReqQ311H5U17xZr7nBXRiV7ESp4bOlWRaW+A3ZjoRrK9L2ddTqMq5O5zi+fcSDwSY
Rl0moqpbz9EACSBOYoY+CroMVKWT82jKP8R6IL8mP8ZMnJEvY/7mI4zSz6iI+AZk4QpkB1cCY7Uu
S/6HkWX5AFTGw/2RxuzAWIJLsnwHrGbHAsvX3Nq/aP+F+LTrZspHNZsFD+7gyXY6GpRBhDgB+GKs
L9ky22veODOpW67RCcAfZS+WX1s0aFFuAUBiE/hSJLIZYscB1BD1B+6YGyCxAfc3FhNAMZSWPpd5
nSDbNYHkdf/EnJhm5rlYID0ZO4GWD2d34S5r/hVw4S1NVwAGXTrOU9GXPIYf5b6r/XVmNqbshIyi
xV4DFI+qR2ZffuQnyHDyrwTy/FBjX28KgGdvdy/8hLYvKgyz2UoP/LQdADMwvKLw4A9fkdBGxu8i
IaUIbUmNXpBMV7E6vmxxxLzUp7A5AeycNfDHTk7lziKSQGDKjfuuyzIRR9ofsPPQDzud3XZdUyRA
fgKB3GqCNIFR05dhRPvLzjZhFQrfZiIdkP5XZtNbsgAg/VmY6CTvF8O5fdpBuZClB8OFrqZHRp6T
fSmhjfnlZLNOiJj1K2ZsVTf5elcetUNFNxV2nOFsHQdnz9RiRTycsui3Zccnmg3/tze6gG1YAnNG
fJd5auQXwDI5P97DZZZ73ZIVDA/rI4TD9iukeUVkVJcqtVL8p8ltcgBwd7JAPaL79NS4SMe79XBx
De0MsMSdKeX4CjFXBfa9JJIg8VKskLkeR1nNR+sSupnTQfGVnTKzz/F5FGFU2IWO3sTzwabaFy0h
08SxlVFXALuC2nRznlc42ISmadhD6m0d7njQFXYykcZc60c81FLflBq28L8aRKnsolsxdSmC5DFV
JH9gyuX5SShdgG4ouEKx6UiYoATq0OGyA7IOZ1OAE6kADJhi/2Qq9Y+iYWaHAfqxzc1PSMa/2s+U
kQA+EQtLm+xKXC/hgAgL0MydX7F69FIT00x1O8Rh5OI0QJGT/Zi3BUhNPw6GO3WCNI3RBAidGv0N
lPtrfr9vA1HPU204tkRmMhbc4DnXi3uYCTaU7mfXyFr2e5qgyHYVmAd0h00+JSU5YUCaWXpJtSCl
RvvFbLn3ONPz9GNMQz68Twu4ePnWjNN+IP2uFtzi+Dm0xH+jQfDAzS6hsPie7sexXObCU9qSHVGr
65bU6YlkfAroA3k1R3kKwBumCbK9yejsyXvcC1gC2b+UHROZzR2+DIhC0D3DCei+mgWvf2GQOTDW
8NwWxytNJzNeeazJjPpfYMT5V6QGkYw9xCpWHCBMp+3IOmDojdzaaHwedFeh/cuAdJbNlmkErVRb
eIKlTUz/NaXf7QOK9KEw/ClpnlN04Pt1ivOSv4xeN8VrrnfIN7qUoDu3/WJdVb2Bypj0OV3K0rWS
79rvHYHPSugkAsnKGwGdUf5Qb2h67LlULtY9rIw3QrEfwnPyMiUwyax6lvC5oi0uKYE7EpHZApJj
rdGpf4dfAVkffcEdu5cene93tFOYzDvkgY7DNbMGsRMn/Moi+93ww1fmAqxeLx8ygIFBEjF8+E+u
WL3xJ2ZHenxYCzpCdMm+JsOjRZ+QnucpjU/EJdWKFDmAFUYAg/jpkSn7s5mnBvzOjBoOUNZn+7cC
uma1oDDtx+VIUnpmxWC0/umGpuRbBw8+6OrTZQ/i96LlseVnhqZANHfElqNELuW+Sb++DnZoGnmx
IVqKNgm6cH86homLvxRsnlHftUwVD6cZy4P8fWVkb76tZM6nv7CS25o/Q01c89/iwSRc4KI3q+e4
+FB8lLGGWVXBUD2QSId9EB1v3YTQqrEzs9uzs9mHUf9ke4GAJ42FCf7G8cKW6PkrYZM3N+6zu939
mBl0QzmY5S4BGZLcjCGb8qkFCGEmBLBly4QkQgyJsKoKbl7D55xjnLjOaOir8prAlwGiLqf3tPgF
BI2kd0yutoawSG0g+BI4GjXd1+36wqHfok+g6bzRuOFD4S4bySf7VNrGk/0Ect66dtjK8uIWXIsP
eP0s1IbpbMJnQb6sJxC5mq3JJZuO5EHM+/q0WePevq6/W1xw8anKcTZSXLRljTd0ksBdwk052Yj+
gU9sLdqR8WaK7TopQe/qiU6I6lErgbxaUdelmwkDrpqqUAhBnEy9qI6sWA14ANiwBECPAALoC6ih
bHipbdnEVgo8PXaPbEeHTXFQE8T8TifcBqE/WMPH7GQXZtS/SR2L+wMMPJRn1JyEPFQ5meWvFB/D
Zj3HNz/ZV427qPwcYxQ66+BNwuC6SMg4FJdAFx4LjOFjoz4cbPPW6rIfPAygJ8YKKHIBc/JsbBFF
m2LPvwA8gYEY7DnNkZUrcnRG+Qhr9Hel4Ci3dgGgxIY7G4QtUP4sacBzmKgloh7jABc72dVymdJT
ttUp6y1S2JBZIA4QvqkMy3rHxFGlKC6Yeul5WkEoPSZLoapL5Jbjd6I6+boTWzmwE8sOCBDFag75
AA57JvSSgegjDBANkn5AW21In0AK5lAh8TKvMNM8ACwrPdopUQNPhGhd2N+JAKhgW46JAuuOFTOr
wO58hSFY9HmscHO95ENGl/VSjSsXZUelIeJTC+sACltT8PyEF7hU80Pt62Z6qSOFk2Ir0+BlixYG
sWuw/1huPGY9oDkblCM3gLbyPfs0+dGAW0UxWNEebAnDR2136GYMhgM6erTgJjEVuDukunKydgAr
Gehjl9bKdHaWGwZxwEzG3GJjvVi+MV4Yo3pKvFXfR84SBFpGvHezf+JpfkwMUKqLqFQxnZrgW8wj
jTj6Zcf//JfJmK6i5TVLbF/sk/E3A/yBkhZ7oEyGM/TiNe7PLTj6/3jIiWBQWDR+f5+u4Sg+CdJZ
sqUDT+7yAz1BLcsN5OJhturEFyv/LmIjrMYrTAg9+mlQX9kEJG34dllrzYCPNTg3LSTjJT0ndTyW
2wbjlZFnYMhbBD9dAwRTPSoCH96ABDfLG2g0MoIdkF4Mw/1qq1Jek8EN9K/PfLK+mhJ+KVVHpirx
+9kqXHE/xbR6cmvzAh5f7TFsq4XVDGbf7M7UQPLv+M4q8jDgQuaPWepGdclChRDqQi+Zg4UDYgJO
6arz+uoOH5Yr6IkDKVxsnOVtPjAPNyDGSP0jj9QhlKxB/rTP7gE3jXj5Jqk0wVC1Z4re+aR0+rHa
xr2Gk3xlQbXA7DyGcB9QCMz3YwIodLNygPj9WIM45ecUeO7X78ch3AE6ZpMxvkWTtKMjmgGn+V8Y
9OOXlUnmS09vxOTq4zlWXszXuhxMvDfumF3dEocPu7brltULDB1pJbEWaefiJxTPybfRsAWLn4da
P+GhU5z5GHCMmAYh2G6YbLf7vTbidyiBTJ9csxfypfQTMlQlRALrCZA3k89mLaNVLcfQnUwdLjDO
JbQH8Per0AGOKfR8JwQQJ7D6GdGKgZ/HZrzKsWlKgTipExOqUb/rdZgkZAEQ/aq1s8Kk+bOcwxyX
9qCZBvU35UeoP7FCWu+/cuHTTxREEkFBADsoEQggiU5f5mxYmx8CEoV5uqoK42dot2Zd7GeVCYi1
HxyseeJyFnwj4o35AebSvba2ymAh65cqQlWmRKqvBo1sfLRQYWTqmaRmkOVbqo+hxoVbk0X+XhmD
pcMlYympfjKq4kzhIT7PIj/lBlF5ok1Lq8bXQk4Jye43iY5/PNkSM7xF2UonrGrliOgFn4PBjuv9
NCg0sZ+SCmAPVzTkavwFeo/w+pxiFEGvD2LGp4iGVXS7zkVEQwsKYUBeG/bjQ/OUgu8NZ3w/a007
6uAEV7QTQmUi4nnZUjiFIT9DLCV4OeB6nVzTGn+zsvXYsH87rvalOrkdli/qDoQWn98TUMXcnsDg
RjiapOV0RHaBhdlsPUQoGxiCVzgdkTrZsEEQCtucluWoh3hONxqOb8GyyY99s3myko7FZvXuWnv4
/TRncLNTPd00sioXep+iIwONMGB2JN0Um8Owxzo0AGK6Q5XgvHAuONunB5H4dfuw2LSb7EmlhYSP
gc5HzGs3Q9C64i1URrxwrch4mXztSGY1zy7SNRmF55RFhHJ8TkCc1D8T9FzF8GCGQ9jqu1pIxcZn
MS4ykzcwiiEEK5ARoOqZkiUu30TFZBU/gsRBSlXrlgbm8bwtEogD3EOWxIHp80JZoR881tmgd0jX
bFvXjsTEJK8wu9zEbb2uvu4zuh76GSMcBsOTUp7kqp1VSVekoGkuGvwzZ5N3BWwWKvilAYhyngk6
wN+Y2eP2rjZ42dwNxuQETHiDnbzHWbmVfsIjOctauX0pLFqfHWM+dJj7BWYcaD839+5chnYMQg1a
ythGQE2/8tKT6rUJ+HaBtqtiHm+PISGTvkWgcrOd0LUkHJmLmwa/37JsK+QP5GUt9iFmloSxmzav
caYbWrCyPstVStDXEsT20lIU+uOHMWTMfjnWrHyEwZOowwHwLuYJXssyIcVHxrxkf+uIgv1U+AZd
T7tvKBuIMdjL5FuzkT3+BsiemR8M6577X95sC/25C7OnaCBnT0P1ZTBQuG7SzCf3oBpTdo8PW5Lf
dAa+f5Nhn97nXbajAa9A7YtCfDQEcvarULIuYj+MqQJLoejChk4jZ696gZypxiYJpmWq09t0mObw
rK2qlg9A7oV98boU+2nc2WzfpN8S/+eYlkz/wZT/hYEIPEWwA16DEPhXT5Zsf828B39LYiXlr0k1
9QJ2SuYRErQFbKy/JvAlgssmQxJU9lnZzOO5yvTY558jWUL6cUz5wJ8ZzMkH3aMwNQ4aIESEHG8p
cB1yIwY0nrGTMx8XhBgko8wLcFRG2KsfCffPKWOTZecGmAL7XtRblf/JhtLOHX5UqfI2BJfSeErK
gZqjnYOS8wNqAALmLlBBRUTNYViY/5ANWeRlZ8HYLLdghKrlBT8KW6/d7vFJahCevlne8aEP9IZH
hn4EVRjSyvpCBswj55wefv4b50SqG2pqZX/LVJARkjroOs41pGwrAwu4JOG0WpdDTlUm2HOkN8BW
MFfcTomYsIviJm+KrvDHEPN75xHpWzyUZE5zNLPrmI9nE6pYl30s/VzdO62wYnP2+PZSgExWDrcz
zUElogSjTnPNY/ZEDqgwunBwTFjtsFYVCKx8b2L1vm27L00r0mEYfuOSAXaxHelcfKp42PgNKgkV
/pgNWIFrbQUT0/oUNoB3TyXES0Uvcz+Q/9AQBNxIFQkqrmdfrTvkARXkFHk4qS1ZxPsMJhtAWlSE
Ju/rtG5fZRu7wOrRgrqNlzgEbMn0yNFEL35K8LPpPejnkQDLKZmm5rp7I+Z/QGQYefVUsRHvOMxw
iiseGik/jzVB4lwZ6apPHC9h+lvwctzAuUeHRe9QBhpvcMIP9yP7QnlgpYAJp+6tBxiE1B8J79kW
CCREWB3g5h2u21U26el155agE6l0YwJSNSDGBLQCReB2L0UC0qpU2Kd7/kIIQLcfRTm9ZAXL5zdJ
G+d7V/DU/jcOquZ/Vgicyt8hlcPysCi9DXdVSIh9LSXClP6LjaEUGkyvspeIgjCcBoo25hkwNu5Z
MyAb4ykFd0PKbvXAjjuKneb1nWfgft9LRKvWl7DqKQ5twwofLfhY+mUEZOMcG1Ry1jT/BNxEkLgD
XD6Qay7mOv9cmDow3YodLRRu/RF8oYZait5v/qD2O5trFlCO1woGA4mfKv5Ny9oHCAI8SmK/Qw82
/TqYxE76ad58Kd9RUJm6cYuBr9a4NkfxoBKZpB8AVsBxUYk7G5PVF8ihTolAHC1UhbUays4clTMU
Inubsd4pgD9n3O5GafiAgdh68tux6SfzRSfdjIbIZETvuObHD3xoUT9Dy3D4HzpLFms7gQOPpjLN
liH0C5IBzHXA5G+ntkkyqCBKwCfyQTeV44ifs4sLP4sFu3AfgMgqtGgsynFthwWvzX/DGMrjbYue
odOp5REBfWPxAK5xbWprHZ+41BISZ4tnHxK9mE+vHUSy7TpupNjbAxBj9mBV0MlDXKDO+G9LOTNf
li7gyLFpMLAXiO7W6k17DGv4EwavfoC8GZB4nKM2nr3b69BPZGLTWQ7Ys313yaIgjjED/cOKYrjl
kaMKQWb2hK2S53Gc1/hmbUgDmv3Q/BrWacL8POJ8PM8eClAQGuehyR53NV5zILi9FFUi7qoCgOu3
fZiNvw9Q2653BJuI+XXJ6usGamieOvQvsZ76A3M38sVK+Adl5wY6NN2mrtnmD8HRMb03kycoNdko
ys20dEgUnXsg7zVABUAW8/YC/YMt7pI5J4M9xRJeYk9sAp39FGOg+QsJWq1g9A+hC/Q7M9yZBZQp
1Xnz6XWCoUPB2wCgqrb9KsixmY5yuFPdHrpAa9GSwbHj4wg2OAvLShhSfRq2mrGrUri54MLeVQXP
CcQBMgSVeDdAlZjZtBoeOatmuHYAArarvU/r7ahag83qrVsSY1vIFVy4RUgMkgw3DkXVCVhOkdxu
xK0DggsTgm4zB9IFM4EKnWoMcl9bqEMBw4zQFWKTGLm0rEN7fyx3R07xb+oBemlo+qB4uPiyhjoO
cyPUAoPWVseTGxtAjqcqrSK4BcyPcbkbvoSCFPBKZddXD81Z8ifmoy3oaT2gE4SfwHY05GjrJZbh
P0PicLgzw1WArhk2m6H6B9Rhdj+xx6rNUzVCwA37XIMIoRuGw6ZZlx2CjtdmwMRlr7EATCcv2RoE
hKOsEBVEzgVYtfUt3Xexb8DlJ2pNX89QWQAsWweHtmhGy5cipJ7uHCIIMWsJQkbRMqaqqw7lyr/4
+bi/rrpCOXwpxjF4jGh4eeK/ddZz/ED0PLevWymnnfUJRDwvG25k91jOK3Y3/wF5KUTTewH93b86
C/PaR6gm3bsuTKIfeBmkQq+TV5G9Q3UHQckETrGYAHfGXao7kH74q285Kwf9ZNfUQyWcGQwfyORW
3C1huKQL6rmACoAa+nFwe5RZt0IV6B8LDI2bbnNQNSukiSpFb+3ssi2vZGrQAnVBZLCz7AC6A9Nu
5QSq5tuOIgaT4pVRiKnwzRubp20BfZ8DCAf/svSVQ2kmHmiGYnyAymNKZNgKEhWkLy6sId4SbfTk
bzNkXQSo00UCv+MFUjUB7+MKNwSMfHUNvVUHwfe8j71Hgd+BD60LkV8aU/gIfoP0AfzWuVGIEnh1
4JrocOa4PNObanDr8WYpXpmuAS0EzqKukNd9I81chg8QNt4srTcJiky7BRHnywS8kX6CPJwjcDQg
dfUIWV4Yg7qHkFw3t6UuK4UJwcMDpg8pm/3fxUu8hMXauAKoRCJB8ocGgDlsRgBdl7+Q9IG7pBoz
CnsbjQWDEN7rpKqSvDcGOvP/il3wKusjHJO/VDKjz+rvoNGkeYO0gY4P0N35Eka1ONQ/xzDICbIt
An+/F5JO1qNcEw3Z4A7/B3OD7yQbq1PcIXYDIxS32f0DflqkZwjutoaeFu4tkliwZDIsF1w8EVM/
OmQyYo8m1x5XxbjDjv+/cTxW+DaD8BnM76Bdw6czrRTWT85OqtzSt4EhtHlvc4O/+gYUDyneuUfu
Npw5AHh2cdKSPpIM5+wRCv6luIEzP0as2W6VuBzrTjlt80SCGmmPYiibXxN2nBrwYk2aomxhEUbi
7s+OUid/sY6Cc9iqFAr/C2i8LRd3sM1GP3VzbHW+YQdZVPFPWnEeu9G6od57iuU9j/48AsC+srBA
2gxfv93r1y0cKvnduC8lUltC61ynHR/BRi+gWWYIMvGPCn9J6yNCPQ0SK9jvEtIj7iCOXyTGwPVL
zIBgPFZIc4L+Wa/1aRqOAxCs5UPTcikM/w52Lveug8WzzV4yCdz9VsBjPHYDxhxX31uOJ4LVkG1P
aH3SO25fSIO4nj3m9SHAe6fFYscYrhyEYfNbwX8aOqMNmq0wf8NDMNsAzxwfx/sV+VvV1GIRraCY
OfdcZvtPjc2f435GP06/r4vGmJ2pQKq/+KO2Ze78PGUp7xCrs6FGACZYq/1kDJQYx2ltoPf3T006
FdX4BSxoiie5OdqUJ1lWvAhXaBNr+Q6oYNV9nbhE/ueMrsRfswFWXq4mZTkRfW3w3r3gMIjmgg6J
bi9gDR224wVWJ9gryzgbi35wsYBwtaS7I7Qd0e1aBrEbYG8gpyXWpzFzVVwkvG9EFEwgZfpLVNpC
/mvkeHLzgJLQ5UMCOUYnmdqzrENlx1bUnXSHRigBBpJgyj7bYVpZXTjSuZW4jQNNUnODQ4gQtqMA
cc+6Ev4b2CRZsXz+pwjAiV4VG3i8lYYhaLW1Thpe9hN6q/RiJhTPjzTXg8UYx5Ipy3rsZdXNrxk2
dNsdcO4CMO82Ci0Ql5cBX7wKochWtwG+ZASK0xTbM21SJWpVJznx4lhfDJ7BRCE0N6t8StEk7r5r
ID9cHiL6IBCb2PJOkh06nFwnxWndqmk7RYOT8XVoUuUgqjeUuQcM3NgA69O5bJi9rMsg0huLo1h8
w8pTfpCeB5voR9JEqD16jNfHfA9fEhgkwIO5nqCFj+vKLKYb3HDfsWpC1cMQ2JB+ZrkFGgXpMPQD
UNth+Qz7QEexfTE4elss7SsrPRTCoJWqusuXLGb8nhWp1sPL+GU5OXaIKhxX7Lklw9zIm3ordJOd
9o3PkzzVJuDqxS20LOUpwjkpvESbkukfEQKHDQFmYm7+bhSSf+zuiC+FG4HKD22ad26bdbfVCNO6
ZZAe5UuLnqTiVzFRWBBeifF6n0/1SjGTAMac/fBWp+sizpnDcOhg11CUy50orc9e05Kq5b8gdZpi
sCwA1cSnKOELClVOAcQU6vpMxf2Jz9givOPcZ7FToMNBfySUTf8j7cx65EaSbP1f7vMlwH15uC+x
MzJTmUotJemF0Mp93/nr56NmcCvCgwgie9CF7iqoKy3daW5ubnbsnNjYQi6ugujh8VDVm5aCrf2r
TyxY3Nj8opp+TWRCDNplEqHrceLfr/alTxENPENdMQVGqtzU3acetE6WbhQ/let8O3XACcw9DwRP
dmewrfHbguens4/JZGjjl0ztbarS1GkV72fN00uyN4md9DqdYT9kXIkGkDXmz53X5Ma06VSnHtVT
P5pTHiEkIze+v9FV31Szk+JL1gTGy2JW7dnwQovOQG63dRM/xcEQAy4I+UkABOj/AwjYMxaRMiPU
y+mgf1G0wpDf5XU2WJ+0jNa4udOdGmLsfT3mk8qRCHmVg3dqoM6Kj2FDRSt4xwwDxdp9lTeSPD1k
xVRRr/d1T3MeaEnCSnZ0UujeqBrUlikn+1Q1mUp9VBqT3iALHNXu7KQUvxwGgnWjT1EEUCmigrru
ozJ77Eh/vHibWKZhvtQ5WIAcHIEU0PHzVafyFLqLDRndho6rbRlbAJmJV2xtSfMkaKMnnkXxP3og
pZm/Z+hCxdmVPkz4YjjiYOzqQTbVaAt1czLSkq2AG0lQj6GdOSPV5qbzDEwF8wJ6U1bKJ62m5/M5
y2sVMNC2reQoeQVHZHgAAaYEj2KYTKm5z9QoSt7zuslBpmV9BLR4Y/ramFJkjpwJVICa9SH1vtCy
kg86/YeQOFSWek+DJFNQvPY5x96Hka54880Jyq7JdmUSZcbzTFquwCY3OlSVCua+ks+QZsC6tZuo
hwLDJI9UtO6l7oqqZei50m1qJLRlk7MClirnpT5JVpqDmxsthibsXq3C5imrrZ53W6dRL55RK/bX
iXbT+6ZK6yI9Vxxypd8W/DFPy7FouhJYnRl1Ub2rZLoNdEFjusjhlmTGjjkkPGFaxinLOuvPncwx
DjZtP9bjYxEwlFfsisGvgn8wWnn8O9HgvG9DrRukfdQwy9HvuPHU5hsZJCVV6FmGBt0pUllZ4qz0
lhqkvBH93AHsGIzq0wh0ubepfgQed1etqoBYgJoa2R8aq5lmHJjF04H5QsCllNQ1qjzvvlW5GjQn
JvLqOtvlXZjY0iZOKbp/ClP+b/5mivRUAsUVUIz9BWddYvKMGejcSjRo5kKC3JZKFG1p+tVRu1Um
Rx9/grfTtWenBFzzyuSQnEx0EQDc/uZpiitBcJP39QuAIMCSOyZHev/9CE4f2LFtlGnwTMEAnlWK
xkEbbWuvV5MnnlZFyOTjkEvMVpcSxUEC9UR4deueue9P6ayC2e8NOlbQw9oJ44UnkAX1AOdDEFFu
3tcRqgThNh08xniH2plLZFRTOQJxn/vRQxySvSaulWgnPT7Dt7xLq54kYsOudNJL1gNSfY4pkufv
R4SqdYoglBT8jccoifPZI0QwCcE93VAsD9VuTCg5qq1T/WoqW44elIbZDf+Y1qWaPQDFl2KeFTLP
xOHUgxuQh3M7ARYyv42ARyPTIYglIXMmPbhLmcnPeChm9dpMyftsF9IVLQ5Sp5U+HUam/jKJbDOq
2Zpep5SxjwvqCSnTHRmO2rYH+NrQTOCXBS2u1x/jDIYlgK4NoE1FA3c6tT0wykFrFHOXmWlTHvXU
ViTLlf06UJODWjjGUIYM1DX6ZHyI4D5USv3bIBfa4K/QB1wPstMyslSeZVAwm2DUYFQR6C3AQ3X9
hKbRa+t/bMDdKdmfJl1TWbvmKJiNaKYskySDwjRs25l5KH5+fw0zv/5//0f5v8nkGxNgSed1NA6G
uYdjjmGiPYIerfU2ivDZFCwTEBYz+oN4CKNk16YmAzh3Gff6q13+7B1YbsqP1JNW2CWUay4VrMDw
rMDnaM/SzTyXhAX5AWe5rphAHgsurBQsOsmIpbVcv38Ah280K9l15S+w5tvKkHZ4FlK4m0T75z4X
ws2+skANVin6M8x28LfXi42KOJR7bWpeFbKKyQe+ihF91qgCOZCvGLvxFHR0bP7iE5pMi1kC5UEG
5s8Gyia9WvVpTrAzZsEY37m/otuN5XHszCTabKsOBdn1itA+zQDPZJ6/QR40+KEwIQDFnu7Rk7lv
SLndO537d1Z7YxTeNFWBV6G3cznJMrgCuy/KoQXwsclcbTeddFf9kLrBYXqXusMxPkTH+4Zvt1Gf
aVqp+oNmpw4n2FWlToYFIfDmbazqd0G2a/UVusVbE2j/8aNVzXKYQtAE71RzplFViNVhzqWnbmzC
5hQAGLq/jmteivkI0I80Vc410lsw8AhGQo85AsAa+muufxmolikPY/1VDR+lYQfCfMXY/MP+JeH5
b2McNg22D1hxVHHTzFQrVbPP9Fc5gUgheVDDFzvNN12+wuCysCh0ryBNs4BMwGUlqDSWjcPlTWj/
VtfhVg/OYFP2NkBLCZqxuUNAZ+2t8dcxAV6hK6ZbFrVM8QgPfSp3NB7zb772kTr3hpsuS9c4jARf
xwUs27QZatNRdzZ1UZ+4SB1qhI3uvDLgS1Necf0COiP9pFalS9V5f98zhI/FAVYMyMwISzNBiype
KRIYhCSsPe21CB9L5Wlqpo2sovB1um9GIILhEJkql4pF9x94C44unKRO9pqSoqP8KpvdN2ewdrVT
7jpfYl4tCH8EdfhA93hPweEI10e1u2/9ZpEmLM4KKrw6lIyGLAv3jA3MhJqdlH1LFB5E5ottP+nO
sx6vcOoJRxnWQAMabAuqAAORKg7CdTz0Y5mxnsJoXk3zwQk/9uV7s/95fyXKHFMvDpcKfx7cY5al
MmSM9qXo9HJeQmcTa85f8Vp5z8jEUf7Q7Ke9evJ31sf71oQFsWUyA6yQIlrQ2vDNhBPW6QA98Rv9
VSk/xsYP1aNJsaL3IBzi/zYxM2TaNn8PUcj1njGmPHXMTeivZRB8CcfvzIId4Fg72bl9isYnJItW
HH52tIsNxMhf/nBOsKLIDoRd1wadGfAZlKX3alNhtHp1Mw1rfNiCu/01AY3yXJZiGIhs6tpEJkW8
rEcFviHaLGAQG/OJ4X3eeCt7d/t5yAZZBtumQR+pCm495j3V4zL0XvvYHVtQhvKpfmuO9ncxjGbS
t5YNlL91Yb/ApDDR7DE9KVfAOqKDNdT7LHqjW89W4GayUJ0BOQPmTtiytqkleHs8/ZU220//VB9t
Fwjgz1mTOdzZKy5wu28gNoDowLppQAplCvum9yFpr8FtGJu7wHzf61A/rNBR3ro1IQDdAg3OcqzY
wq6pYZkRw0v1d0PZXHtqKByO58wzcyfe8TaxpfdBV1fWe5Xp0OBkqeU4xSvXsPgroB/EdQ/nJtGI
PFvUlRqHJFMkCiQBJG7JFh3TvVy/oxBl9ePG6JyjBqXD/XCxYNEmWjj6fLDmXOba7zsv5MUE2Rdz
wvBF9NVmktK8Yqw20grlWe+8Uf+p5X0UMMlS1hWxeAI+Lq/8FsL9iSsx06vPLPFc03Niev1bQPSl
SkU/GK9OEVAQGOXEP/mOUjNO0llngwfH50JWk9P9tc8/9TqswAvKvIwNi6BmqaZgFY6Zos55SL8q
YBYfSrALtIiq+K1WDJ6AHPk5FeXc28IxIc93KI7W9muhzgA/bQcm8m35KE0s1dHwGt1gB2GhFxai
ds6o1XpqvMp9z9xf9VLK2d4A6bTymURngdJJ4z+65ujcLJYqLCVXjSaAnsN4taU+ONlDMNH60RQY
hcz3hQdqwPHyzwBxs5WU/uZDWRYPQQPL8vy5xFxAm2AFshVgFfQUXcsz9nr35b4riHc0FKGsSJ8F
PrgdOYHCFspdlfUJffT/EZineeJqT7AZH6ujv1Ne7lu7CWYo/lgazudY8NuR31y7ewv/fFXXcv6B
/Kd/tfNY+cBYTHZgjNXc3jd1u3Xz+4tIYpCZ6jeJfS9Zhd7kCrnHmG6SlIlxyz7cN3FzeElqINKE
lpEIApGI4BVDkup5OzHOsEF88+hMxsn3UdyDS+lVjZ1N4BE07ltc2D9y+llZwp51mMSD28faBAVI
59GHm7aR4e81hogb4On3zdzsnQ0w3oBu3GGB/K/gE1PctHk2s93X9Y8i+ZOHKxt3c5zmn28B7zcg
NEe0RHADvyhGuv3kHEkaHEppH4cgqy17B4E6o6L7MHp+83rQyCADteQ5KRBzXaVglHpgVOo195pD
5nXv5CJfCXY3vmDDqMO7m0CEFs9NGkUttOxSoN8zTGs7ZagzUY+LOnWjZNm5Mphse9uS5lQN9R/C
Ky9lnl/zFl8UvqSWlosBB9FrwlRC8OitPQ/EtBCn5pBaMiyx5B/cU9c/n4nLgFF/psYskJ6FC+OX
Z50qSE6Dzx4j/s2LQk9S/n1/UWIw4iU5VxYwykdSLN4P11Y1v/QyhuArt9K7V7PttzQn0G1KXkG9
QZIdgE79wmTTTgKN2QCwLVRjJeIKJ+zmN5j//GJftZKBBEnNKhckJhR8+i70k10jZfv7K10zM2//
hRlZmTpm+2zLlYjJG72cxv2YRO9LBzT1/87S7LgXloq6GaDDcyzXHIavBfPaW0vNQXkzdL2yJiFq
/M/WcVPNd5VxU/dKurouLca9XYb2jhIS1cDBdvcXIwSOvyZIVAns/DdCHIJ/MCrsKG1c8nUy9Tsk
Lpu+zIHr+P4Df3QYx/QPgNG3ewSpBXOUWCXDEE8aFU+jk0a/cSXbz/ZA9J41ZyhPYTWsCSMIMWRe
3UzYbvKMnVN6U+C4tqfQg/ymSNyQghXkNIr5hR699s4J4YFK6VbugH37K7FxYUvRDaJMP9edZd7p
1/7B0AM4I6VO3Mz6YZbOSTG9XQkTSJTFO6konoGerXzEawZlKrws88KieG12Pvwtkc8hh+PN7RGC
ZEp6642wcnCRIVK6HcLoQ6OUKwfhrwbfRdY72yWmkUpxgXJ7ilUdQJZmajA47ObFVObfmPMNlAOT
jL7xBKS27v0dM8WD/qnNIa8etx3kQtJ+hFhx+lwrZhu+6jndz2E3tXR2j7HEMeoZo+ugxmshJ0je
mU2bSjDqyEAMGCfMoIADkZGOW+pNkv1RMn1JOqtjWbVbQIhmuwPA0PW/BkqhWraXpzqn55xCrTUe
p4RR1ZbnPljPd0ETa8mfQB66tTAkRHm2RJOJsjz55mSMCsD1xx8yO8oYsGhceaQdxuUYWcU7+mAA
/Kzp4/2zexvyrm0JN4pT5kbuy0XjMtV7KJvmMFbD2YnildxiyQzXlYzGCOTeVAyvl2THVCsbW/Fc
xw7+ZGEMu6f/k8fNSia7tHOXZoTVyHxKNQdi7DqFrSBsZEsuz7zqAJ4/eQDmLa1EoYWrkbh6sS7h
vVrEStLQ4KaVAHYH5ozvBb1nJ9YeixmHplY7P0IgF8IQc/hjWeUOeoqVCs5teLr+DcTgC1uE1dDZ
dtvKmd4Vtjq6XjfEh3rQ4qPUQxaX6Mkby1N/PZRCGyUXgyo2paPrz5lLOd0a025cxZm2lbk3pGGL
VA1cImvE7ovLu7AkfFEAeUELkUHr1mHFsGl66LWaJjlKEH0HzmpNUerWT6+j0fznF/eyFtVTFE7E
XUY2PlpO8+JYsmt0yUqwnT+KGPQomfNUYPN4iAt5ohwPI0iOsHFHzZA2peHn72BokVd0BZYWw2QH
FTEuEvI3wTXgmRn0ym86gO7heJLGuj2glBbQha36lQWJxfm/YfzSlrBxjteBlGgdhpc6ZOdisOcu
GkxQT1eO2n0JkCMBdxsXAIYBzQPRcmY4pgKy5n44W9rYy19DyOCGsZ2ZMvg1vOGTVPx8awJ+s8zZ
XS/8Iw2mLjYnfn4JUsiwG+a/4MRU9nnz8f5CFhIAk+BPT4rKOdgl4RWLkF0NA4zXuFPJcBfU6Pop
t4J9OUG6PO7QsFx5udxGTjqjGnUUrmKmch3BIz2mLGSYViTUVZ4q9VNby3ye14Bu4v113frk5X1j
OUJiAxNyY5TUzl3oF9GyYrD7EJuSuau01cfY7RZemkIY4vpbNdrYwCrANRoEkKZY1YS2tQFfj7lX
AT9Dbw19k76/v7zbLIpofBGuhPtA8gcZBrGodTVgoJ307MWf4ceEHZUhX/BUpQcxe7z27daMCud8
9H0n42nYumGhHZhv2Bg2ZOdQ78oQa2XSBwXcWzj9uL/SW4e5Xqlw4Fu58watRJFBVkHxQLLu5/q5
TfVNZa/l+sp8nVyHy2tbwqluiqrpgxCWzfGsHJRdeQwYkn3sd8o+OFf9iofehhDeE7xz5/oRZQNR
1zsvatP0VC93q/oU1e+UaOXCXjoBxH4Gcqji0A4RQohaeEkEDz3Uxk0GG1BvqGC2PES9s6Q53v9G
C1GZas6FLeFU58EQEXojyR1DDaisBpmhbLsgPc+NY5wL29jbtX8Ks+DAkNJ/sI/UZOcnE4O+VIKv
j5/me3ahpVHpOoO36YO9p61d1ku5waUFIZagGVxFcjsSjKcnPYCrVVcPYfpVMQ92LK0gBf4qfIg+
eGFMlCj2jGjsrBRj2ai8Q3NBRYJIs947EFl6jDCGDG9nmzp+Z8lnUzpLgKDvf8slt0SYERYJlQwa
yML1do6mHg2QoUiu6nzotOe+cO///CW3dGi6aAyyKwZdj+ufb0qpHwOGLdy06Q/+TAPTf4fxbnff
ylJMvrAi9jUhn5gZBAd41vJ3UvIcVdI2+ztFnW00HR6s+j9ZlUJEppcKUExsEfigXaE/GyUXaEwO
hFD7Lktf7i9JWdw5ID7zM4BRJPHqDEOllzQZ7jibSOgVn8f4GFipq4TBDoKX18wrXoypgqam2lNq
PzFTeq4ZfzSVcAvJ9P7+b7P4y9A2oK0P2FTT5j+/SFAsBnyaupkkN/KOU/ezdtzM/nPfxKInXpgQ
ojEAY4ZrDZmnFcTC1MwOWRqunLaFVdABoQitwCdr0fm6XoWvtElXJTBrhM67AqiWWX2BJmolQC3c
YIoN+GfGruAfpnCirKYiFaqojClwMvRfPee3Mn7No/f3d2vRimPKgOigaaEvdL0UJrcHQ7Z4iMpM
rnTZkx08ZP5TMqz03NbMCDtmx3WjWp3BrRLVmyp48Povev4V/tn7q1n49sAE/l2NkN/AnK17lqxJ
hFyIiZXupE4rn37JAnyFtHkdtkUXm2tQA3sBhDz+2YBE/mwjMQd98Rt14OdqFxfw3MEnLKAQoApf
Bd5mWPxL2ndRUcNWWh79XN6DdV4J2gvh7srMvNiL09jWDEPlwGzPg4yASiOVw6e0MZOfkZyY7600
NiryMwPOo6CXVGXF+IJLUD4E1gHUB5yCWJYFW171mtX556T7J4q+RyV3VPFgdR/vu8TCWaVGCWWS
DkkfDWUhx1BkGrsIWEhuPszTlu+pRTDN8PaH3fwYkmWAlBp6a2LW5MEHWRpIqrh54zzTTnp0qrV4
sOB5KqkfvVDIUmhiC+8FE07/EgWE3oVT+Qj51T7If9zfqqV8jA9CLmTMEDLVFKJzC4tnmPbEtcz/
roa/Yms4ouOwgW4xAgJLsrQJgVP6a7JiS58IPyDIoRk3Pyuv3VBidGWSO6N09fwohSdZ3fnhSsH6
b7dOyI9UoDcGoBeaI7osRNNBL0vVC7TSlRCg/SWne+8Ix9I/9k7fdMoREq2H8KO8q47t6f6eLq7t
X7viDc/gfD6Upta7We/sNN5WTRxDaGbs7ptZdI4LM0LAQOdORxKGLZSdz+HEVP3KKZq35872qcIn
0vMBjnZLxfkY+GBEhnYe41Q/cudUr8J6lgLDxadShSBuRtTiqRj1bj9CCaxBVAnpY/nFGb/f37O1
TzPv6UX0Q8JehaAUO2WrvVPAy0AgOpP2rcS5pSB7uRzhUKlWFkBVgQe08Z9Sfq7a/dD+gRRm2zqn
rl25Z5U5D773oebNvViUxmhgbVT4OXRCL9Mu3stbfatsyJdfEbTewpW4lQ/+Nt4VT2tQ8sXvRiOK
RMLkVaUIkZb5ngLiHQKUl72gwBjbwKOmYRuM3cqO6rO33SzywpLwGGikIlYL2Sldo/zid6+dMeyg
q91O6p9M4Z+afRE/g7thmn7TM5+NTM4e6Y+t1owMisqnapRdWrZ7GOq2ENmQ7DuPoNO4bP/41vBF
VdEOhC0+SNptEFSoBlRHr1V3YwPnovzDKjTYPAPECfSHbNCffD3clXK9H5tup3Qy9BCPXl1v7vvq
4vn+d8ViGKGVmGY0lns3gXss8MJHeuv7+yZWPp+Yc0AmUwESMeh0TU9Os288aRMxt+f33v9yLUIs
kUfDpHHG17O1j/C2+NrKuV7bKyF+1MxP95mDH44mBB5ZefJXcUJreyWEDqiBKy1k6NC1W2SAtOKJ
+eND30LN40MYdf+7LIZesKk8D5W/dabrE42stKO3UMS6g1qdrEB6hGFoV9g27HkfRh+B3PvmFpd2
YU64KH0GEKGaJoB4SE5ZT137x6vQUlnFw8430s0ZvrAjRAtGn3s17YfSRd4IqYB0I5evZsaQeDZs
fSfexkq1Z0x+G0SaO62WK5Y6Y0BX/91VIYSkMhKIygSEyH6CI2ZbH+PfpcSR38iH8sDb0Trc39al
y0ZXbZIbk7GRm/yjk2PP9iKI2axeetZtCOts5pP9Tvv0Zjvg8pi9+ltYu4EUTXpkyGgyVC70ah8T
GIXq3jhJQ/r25YDzQV1Y/9uXF6tn0IOXCdQuFXe091on2tGMbHeSyt2bV0Oui94sovfWDJ+/9v2o
AYjamQBrhsQAXOM/ZlV/QGPmeN/MbcRAb9qeq6kmIBTc4tpMGsWOZBd27pqGvG2yCjWJlV7X7SG+
tiAEDASVektC9sn1q/DQ1McIhhyV0Xmnehc3KxXcBd++NiZmHEVexiP84m49kuZmB3/f8ObeRp9L
Nz1A2bfyJL5NOa7NzRHlIuUokUPtqSY3bhd8CnXGoCqaQO1vcA0bFa7/wP9Q1Gtgw9U1CmEqNq1p
lCGOdWF10M/aDsqXF+3J+SYfjG1x9Fbuxtsc7nqJQrDy4feioUtDOc5/JnDgDpmzyWDnlpKZBBAu
Ie/nfY9c6ClcWxTiE3O4jOA2fMPgsdshEHQERvzMA2XLsMBKOrW2l+LL0rC9HuJOI3dbY1O48G9s
0630GYp8F5jNaW0vl44Cw72c5hlET0y8dpc2i0LYXmgdhtUPPz0H1bDTo29jczKVZG1lt5cZIKwL
W8IuljAMkWrILGTcTgcQAP4r9ENbz23O6oe83aJrKB3RECs23prpJZe5MC0W5OFoMoLEJqa05+LR
ONRHiIaUV/MlO3V7bctv8hydGbncJU/yyvlfOo+XloW3YJXgOeOAZf04z5nER4Tu99VxLd1fdNFL
O0Jw1ktIxiMGV93ArVztMdp5O+/kHPsP0i5a2c2FAM1sLDWPGQMMcFVYUi0zg25BaOh6vvKCKPY7
y1+DFy+aoAbhUIgANaIKUSxwbIRrPIVCKCSCkZY+IFWxcs0seKPOQIBh0LgzQDELFRy43x0rDiiC
WvKLKv3WYMmzwl8aVHUrwWP+Qde5FVBYsEwOKSNQX027PmKjVhrw/dJxbZvvk1nzJAk2tW5v87H6
isLNhkSfIcH6KQFBet/0gu/p8wZSBAM1TdPh2nIYxX7SjdwFdvxHUT/L1ksxonKrpcixfpHQSIbp
877Fpe92aVHwws5u5SGAu8jl7blBfQma8pU1LVngRQs41ZAZxxWHqfqoq0MGYxBRdN4N9Yu85nkL
kYIsigezpdE3A055vWdWONRlgvKZW4XfFL5WKpXbJPzYKr+d4qVo11K3pU90aU7IDqK0bltLxVxU
8DleVIsD9au0fyez8Fz/NVXXqszzDxS9kbaTDSQc5gXbFE5WCZVWBSc6FVhf+oJ2g7VRpwBhzLLV
V3xhwRJoIhwf1CbVeUtYmprKUDZ3vn/WkXFRC3+DVuzZSvsVMws3GANnTCLN/UhmmIXjRZNhQseM
JxKEMltPexr1D9b01WqSTbdW11vwjStTgm8ouYEIXx6AXU79rU0TPMr9h97xjgwbb0OYlaysOdw/
UGsmhU2sfJhj49Si1FCO2zH9MBovavjDhxbfkfaD8XLf2sLhMiiZw49hMJrCWNa184eVgrhmTZcr
zx8ghN200Ffdt7D0tXA6JtbmaSxi+7UFaxyKmqkEikVWALZA2UVBvquyXw7aUqber+zeQiMeZOy/
5sRkqojiDnFLHpb1vnLjPb0Va4Pg+ab8KG/CnbfV17D6C6XtmW9Dp/+gAKIHJH29QIRIrbjM2cL4
T7cLX+Er20r7EuKe7VBspy3Mmbseyqzd2vTK4qe7sCt8ulFCgihA7e7cZJG/UWGIc8PE6FccZOlM
0/WXZYceKCxmwmFDCB15IVuSXI0J7TDcauWvCoWe+z6yYAR0N1wKDBcxnCWOAMM8raMATS/K0xnM
BptrwWAe5dP+7Wa0mTWC6SVGpy0hAdCD1Cl8q+hdp1L3lhe5cONvSt1f8cGFD8NJ+teMcAmPkIz5
U1H17uD5D7pRvahTu2Ji4VCZhD5oXuZUiRHHa58DDF8kqKuWLpPsG9RYNzojjkoF+bB5ALK+UtVe
XNC/1sQpfVKdmQhL8c/IvZ1tz9wMbbi7/2nWTAh7NvU2fGrQb7uFMb6gKvNSqWtl6yUn05gKgduI
oS9bzI3kGlb0GpoGt4e/SS7Md/IEQYS3hvFbMyMkRD3EkuoQJcE5zT5YeYMCtDv4P+/v1uLnpyzD
cASzeGTm159/1HJ70A1KrB2f3zT+seo/BQTg8JtZ/tqUt8nPEtIHJHdsOEPofXJBzF/uoryAwEAC
8bQ/uEZ91uGGsyEagO9sW2orPcJFQ/N0MwOtPAREPPJkOmh9WiyKibxNZ5+HqNkp1C/qFTuLrnZh
Z/6AFwtSjdqp45JCe9c5OyQ13N5wjve/z6IPUMriap1nMlXBhKyjFIpuArV8xjPyPD7lHdyjk7T/
T8ww8AmSx+QSF67WcRrzMOu9udKuHZu4f0izejuW/0ECblIynceNiTQAma43zDElPbZMrlSvfgzU
/WS9vThnEpNV5qYZzDUs4SIrgY1ECpIvbq1yTyuniRlZP4ZeGMZG5T/IhqFlgGKHgqY59/GvFzNZ
vq+PULu68aTvtMF6jBg1zkJlZU1LHnBpRlhTPBltBf9bcB5L/VTU5TmTy5MWmaf7HrDkyzqbZ0MG
IcMHIdwDDCcFpoT6h5uCR+jCDXx9K1fzUkLFhpEg8j5iBssQvr5SRz6VN1Lgfouw9C7cFwgCbsyN
t5F3zbF+sFbKmUux7dKekHDUWqr6fU2lXu6+owDZwW5poOeePPlMGd/fveWP9O/ShNBmZajFFcg/
npNsOE41/MtGFW/gzP18345IEAeeiI+Ed88KivieGNpQj8pzRMWBIyOedMoOwc5/opEvfer29kE/
zQWbeA3+urg4iuoyaRvB2xG+WxOi6dBD4XqG4noPdeE2Q5MdVevt/bUtPGe5TP81I3wuCUENS43N
wU2Q49wqyhjsZzp8ND+79DnpglcJ8fOPume0uwmK5xXvXHAW3rUkjXP2Tc4lRMAa5ccCjTfp41Sf
nPRL2jzb8LCn+ZdWW8tQFq6nK1PCia7qaER0s5c++vWPtn/yzWDvj6grGm8HGiGewLMW5giqYdTD
riMUwLasMeFSd7Paf/D0kgGxtYh+uxZSILqZjI6qTOaqQtjokbEakQ9Izlr3T+9s4fjZOsNuGL/c
942b6GRA6jSDpeCPADgslg0lAw1jdJfCc2BL+aYJ0UPW9GyNu2/NiuDoztBmMSoC4blO/UPv6MeO
As79hdzs17wQ+Ga4NEi4eapcfxIYKZy8KDGRWcAnWQsNOBSR402sH+9bmj/uVbZ1bUmsUTZyWVU1
l6FbxN3WaR8yTzsQwDah4fP+/xVWa8WU2/gOvhT9D4Wci+iu/UW0XKRDQZZSwyslbvdSO3hKum9g
eNIt2O20dxWCdXb8Hdw5yAttA5/AJhwf1TdySZLryTOnGY+meRoBnozr7YX+OArHvo/OnR4hD/U7
aT8Nxj/3N/YmHAo2hE8oqbDljqVH0T9ytnqibod6nmgddv8rM6YQDuEHMNtI7aIzEBgdWVCz/52k
399sg3LezPzEJyPrE7L/NgkzFVmPztVjSDdH+ejF9VZyopXbccHpr8wIt2MPE25r0EQ5I552MEoU
izL0WQbH2OiV8eGtS1LIAKFQnUlUoYMTvo42Okxd113nyhnc1z0CVlsIraJHuZveHMfBh16YsoVw
UWlZ6BglUFG9GU9ogG4mrX6pqs+dHhz+k0URM6D9oHcujnEWsakMcifLru71e9OP94YznlslWAkZ
t/GPBXFoHEOBBBFKm+vTo4B2Mgs/7lwlj3ZD1B4zaY0l4vbwXJkQuV8K1RuqRClkV9Gqk2wORy19
ybvf97drvquvQ9+1EeHoQBiVeSnSjOfWPBS9cki7D2G2TdocmVRz5Zgu2oIZgogO5oBhiOs9k3Jt
gDBcZ89qVfnThnJ7HHTI/kNPDg46guwbCLDXQu3iLl4YFTxvJLgm6oST23W610u6T7325PvxWxNo
EqKZghWuId7tN/yDkYXuXKJG2dmevlaeW9En1+1kM9a7xFmbLbxtQmLsbyoBqR6gfPFtmMUpih5m
g+BhoT2Yff6UpicYsX9I3PU0x8AFRke5jrZt9Gil3kqn9RYw/dc6qGXaDQY3mFDQQ683NhwEus+S
5DwEqGP52Q8lNbdIhW6Dvt0YKAd0SrtbJZVc+JQz/R5TKCDCbye0p6LzDb9oB9dJGmcXdNV0GqMO
0a8S+ej7x2IOfcKxALUEW+vcsbyN9ioq1FmGKrPrTf4eNfEnKLJ2SYASVxw/REH9FZVeVIbytQG9
hSVe2RW8NdMQWehQfXWRwRs3st+iC9zqxSGCLmOF9XbBi5gEnGumf3cTItDr4zj1igR1kTS4Q4QC
mF+70JAzkvtPUpTnjoSxyP5YyhO6FJvOWYttt/t7ZVtkMURbnCnBFMRWKFt7VXmi+70x42GbDcFR
i82NlQLE9NWVAHSb511bFQNQNUX01L2Bkr33iGRjmTSbEGZyNewOctUhN/L+vhutGRS2GEEVUEI5
WxzKw7YN/A1J+8aE7KyaPkne5wly9PsGb9MHVojXMqI1U0OJo9ymSpoSJxrzU5BAxKh0dPFujL81
a/WCxe9H4WjuXkGHIk5QgSHXvUbSK7fsm6M9NXuwhfvWMbdlRDVp+hm3mitra6dy2WUvzAr72Q76
AOKf5RnQUI7BBz2RNrJ56uJ9nH4vrLPCu3As3AnR8Pv7uhD02Fj43WGChFDuZjiJARGo/+02PI9B
biBiqYCXaI10IznZ+LlgZo33rxPsazON0dt27H1LFWwl57i9P69/B2H1Q9NkihM7lZsh7kcxLcm5
ZKZpp0+4MDLc95d8m+FcWxMyg8gLai/Su/AslbRF4+moVcP2vomF4zEjJuiSmxa0SmKG4+VNHXq1
Rw0SsLpuHjq0ZvMq2NnDAwBpY/RX7N1GVyoWc/OaC5pRNnv+84tXl2JHShw5RnS2vGPu/7TtU8yA
8P01LZzAKxtCUm1mdpD0/hCdy6CHDjtuw72eqc1RkcLmMKHWvb9vb8kzZ5Z0HsmwinBdzb/QxaIm
rYRNPa8mFzmarVprmzb4HXB5dHmwLeJp2/vfjdTfRdPabi6uVMc0VwfsQWIMz+Mg9MKKxx0SRM9q
qH6OshrdHrvcKM745vSKL3dhS4jcjVZ0MNixyMrLt4P5qvrjoU2+G5G6QbdlZUsXPF+BggjyfpO7
kSB3vaM5ZcPUqoL47PQ+1TVkJrZhD0v2/Q+3uH3/38pNNqyEUhSkaRaf9ZhZi8iUnhE8HH4SPIr9
4JXxj/vmls6abjEoSoGcNpw4hOyHGq/ksozP41j2c1ljor5AwX48dl2i7pO0aH62hQQhxqgYqyXD
hZNH3g9yhKrozGsqBBOVDoCs1Lz/fP8gKx+cEI29lZ75wpWkwTENMzNwJWighbSUIrDu1XIUn9Xm
U6J9bqzXSDspzadU+5Prj0b39qt9fl6C8flLLqLNTnRx7JyqVIvE0ZJz2I6nwu4+/xdp17UrN65s
v0iAJCq+Kna3dvZ2fBE8Dso58+vv4vY54262ThP2xQAGBoa7RLJYVayw1mRUT3TNvMUwZ081e28x
V9FjZs8BYl7w9ylylx1Ehbm1FnQ8rshUzVS5i+P1BUS9nzBe7ixgYzXGPMDMpguGU2dA//NtJdo5
RohHTQrmE4wnPIkMBoN0quRKfuqpcWrArF1n+d2oiuA+9nQV7QLItMjIUF1V8kBqQSpqldlpHjsg
ZJym+TlRPpjKaV4+l6I93buHiJcA6YukPQwod9v1ptZWAsC6kwqQJLBVPm+1fZfR9Li1q8CK7Wwf
asfoHJBBCIW+C86KqUMLrNjWAIBQkkZAtArgLO67TITns3MT0J5gMEhaJBmvhoyRmQAQsjLmp6ks
H8oqBvBMagVSp4UTGV5JidipQsS7DObxj9UDEKsAC0dXCeuU4K4gRZOYZIxLcZrnpHS1gUzBuCzx
SQfhtSAW2jk1pNAZ8Abcjw5Epsvrt6wbaNzbqjiByPdHUo4BPNRjOXyv0l7gDfYODQlSsEVBP6Ak
3KIMg9FDmRYYsqquAsX211HGswGUP39+t4BF8FsOZyJjfciAjGEXpzptgiT/rqmLq+ifb5/QTgh5
IYRT9tK0pdhcQPdlls1pBcUvQB3A0A1oRdl4qC1DBCW540ov5DFVPbOS9SqBf9akxakrQSyGfBle
mVNXBrdXtasMKBEAzAEYjVetv4qKLA+4uzAxULxTtu+5BhgY44GABOpv5LxRDKDyi+t1uRplgGHS
8qw8dYNyaPU4WnTZJ7H1bHTE+/+J4vW7Nw1g9CQoFhkbeGNfwdfnyXZAlI+35expN2pemoVqKXgP
+WROq4JjVNZgkrZ48UAJ7DVaGy5tcrgtZu+ELGSaURUFI4iscstJEnVRRsAGHlFkewACnptl9dNa
EwfxnGDn9lTuTBTfBz63gD+p0HN+Gpvlh9ylYFApzFTQziJYD+/90fE9lACJKE+5lgyOTKtjniqe
BTLRUEcOR2AadpeEoZE39hHkTjkT1JYVCFpRPzzamKcH8RnwgApBNmjPMOBVhHS2hYQ2OjUuVTub
N2PDHGdx0vt7Of1G2hWJc9fCE75sRcCEO5uHYBAxBO4quht52KTS2MDHWSF0MptHkj3GeFCT7WRL
fxGtQA7r2CKAnUfDzuWacqPO82QEtI9RvIvzh1x5Nvp3t/V65/pciGB/f2bf0MywjZOUVic0vzo6
yIo38EV24x+OD6GWQUyMNbAOLbh1vIQuxcxyCZLdxBgi3NX3C7GPqyI/AUrFq/PqOE+idh1OGf4j
Dq3kSOywPzh9K+IlroZhGKOybd9N6hSptQyQksKrWhkE8LMgo8yp9y9xiKTRx2uBA4n35RsYVW1Z
ssYok2xfKufXrq7+rJnySgTn9+hGZiWxpjHCgO+ArJudCu4Pp9NXAjhHVwEHBRn7EQLKECzx2xKu
z0vn/5G2/RKiq0hJI7oCFQX7iDNt0wBaOxOCVaj9S1Y54DvPesFGse88S3wzEYwXCtkR0P8B/58T
gfZGTcXc/xBpIQnqYD6QkProOBL4Ax6y4UoO5xAau6mWBZcnWlz7kYE21B5YJ7ovhpv5C0AZPTtM
Kyf31Y+J5Yz3mQiIR7ROTiHQvbDFdqUN0dy+2uoTmlSdltaOokS0ONDpNZlEGUQW3F/tLNBeEEPi
/YTC4eXhKYygCowKY7Sd4rDy1wObGwNHupd4whFAFiveksWdomFMY5a1y4hShacENQZFjc/g2wDs
C2a9MU+5fVxEuVnOEv46UPh2cM6hyRvPm8vllXM5aBIINqKxnjava7PVWeJMugOyjigi37lrFli4
/hXFrc7OEqnHo22MrDb5YKwFBhppYU0hkJesn202iHSF79a4WhunrKacZcNktWOkO0aoBMRbD9sT
daGYwBSxj6LBP9FWcroJ9tAOcAdxH4EfW3OyNv5RtdhTapkiRdndSQzmwQkjugCR8+WhGd0aVzpm
oyIDnI599lkbSn823EnYXsUD8v3awjNJ3JmN1O7SZpymyD7oioM9LF3YFyim7a75gf4k7hgipS4I
nETr4w5OTebarkZlilBWWuXXQnH0NaCiodDd8zpbG3dea68WbW5SGlWW7GFg81Ndgm3eFqX/d9wk
ejR+HxbnYrR2QS+NrUAM2aJebj6AxSG87WAEx3T1gs/bnihN1sPj39dHw/0y3Cd+5gJ+4PX0wCyV
qO1u74DQSYW5NdgMzEYzQ3bm0cpYB2v4YG2RCax22h5sCdPYsm+KKD739u5cDhdA2cmUG1QmUITk
Jck+TCIMTaZIvMHFMwpjAUB3Yx3Vl+tQE6ObDRX7RoAHXR9nkjl68zkdKx+ruX1Ge9p2JoqfC7EB
iqNm+UKjsa0+5E3zbs7M99VaB7fF8APybzeWIaEzzEqMIPEzSIPR9fEom1M0eqgtJQdyyEKQypLe
UfwqsD1JIHB3XWfyuCOqFhXU5Ik2RaZ5kKqjFPudCJBiV9vORLBPONM2ssjz2lc6jea8Bfyt/Umt
TSDxgTJkzf8wV3C1fexbzmTVWk7RMRZvkZ1EbfZIp/cDek8SIkhJCI+JM3Fjr00yJhGmqPekR/Cs
+WOUfux9LZjvbU9/va0Uog3kLd2orjM65GjUx/rHuuhrgEEAqziW7jrw3guWxn7s6k5hyIIlWhjJ
EreydBhjw16wg71aeTr5ECvRUsIN5qD6Xv3NNAXOYlcBz+RxixtpvGKuBAqo9Xer7qfFfRGL7Ote
YAZH+++aODsRW81i6wvsHRjD3Xyqo8V4wOCaQ1GwGzftMG7N/ZgCqTx37f5HDgTUVZRn3D3D35+g
c4871VB6eyYqjRqjiWZlcBQ0R1HFegJ/zbvb6rJrdc9EcfluNC+BUaElUJdVDeVsOm1x5v//RKiX
1yzT4yoDP9oUWWMgbY8Imm7//q5HRGEVWQqMYwEvlvNQvZYkqVz2M8wgm8Q4dm7qtYcMM6bEfehD
26sEEnc37UwgZwcp6LTUPoHAiTwrzfetPtxe0e61Ovt9zgh2KGo1m4rf7xfgg2hs42rrQU6+p5jN
MYXDMnzJ6pchPJPHGcJY3Rpgt8OPaCG9Yy9KzVFOIE0EqIsIlGfXC5+J4ixGhaJHY7Ct60Ad3pFP
JbqYsq51TBJNheCh/DYRcGWezoRx5mKrM9zSFcL0dzRQ/dnTAKmV+EVoIl5i2tG7i6c6fWh6tw9Q
tErOhtAK82ddN84RWuKn8X1Hw216Hqz3A325LWjXIP67QpAFX94tVcmqLAM9QpRrL+kYrfJnIXfH
bWVHheVSxLC1XTovwxwt5HNVP6ZUkJZ5yyX+71NCOexSwJrI7da0OCXjPn8lweCUHnjy/MrFPBXo
tdMHPDzc1Ldfb28dO4NbYnmrof7XasxBD3Ch+TAFw1GcRhGJ4WwFAHh74I9hdfIpPv1CvdGC8iTC
c903gijGAmYacyVoLbvcxTau5cWqoXK5BHC8B2SJ3KXLnDU+6JpvmU+2+TkZw15FAmU7JNJXuVmc
tX1/e093n+GsJPyfr+DT4AoQGvJymXCWs+rm6YNhtE6XHLMlyqzFJfZTPrpL/VhOjxJSObnRCwKS
//EBbFwSQxsMa+ZyGxQF9GLJhO3WwuZAg+ygRH00niZP9uZQAs7B7QXvXg5Gm/ofcZyFycZ2Mkc5
heuJ71GLnklw+/f3Y0cM1wBzG1lFjZ+bGE0MjenlPEfWPQ30gB4kdwiqYwLTxVAbbkvbtSZoGob6
YBj8atpAGsxxM2KcnpK8FLoDfZFkgWsTiODz1nW1TnaZQsRQDc4cB1a/uer88/Y6du/c73XwrY9Z
U9RaseIu/EKaGg/6G9KUiM38fxzOv/vFt+dWba6UXYPFlHcIPO7ogTzMbv2VIb2VrijoEC2Ks1cT
XRqAKUMT5BMgNU7jYQm0YAxFDQK7aV/rbPM4g7UVMagDMixKDftgDYxT9lC9sPnW1NNhlAtXe6Q/
AafXeNtBebp9cLvX6Uw2056zF1mvNW3S2ZBNyJ1ZP1FJoH2iPeQCnS2ZR3AQ4ve1kAEQzofWZzhr
oj1kP3PlWkyT8c+j20nhR0xrImcz7tcWWVrrKiC5z8Dzsz0Yw8fb27UbZoDxUEO5CeTDV5B1k9LY
G7U3EIbWLyv5gU5415DyCJRUjo2U621pfBsjwkSARAAHCqjRMoZX+bTGlpbEAI7Mgt2b74BUflRC
NTAO4uT4tRoAZBBlJvShodKBDbxUgzS2KVCLoepL/KAt79ZGZFXZXbk8oAsBPGxxu9LBlgsWn6ku
+IDfcpzGHVD+v0hh6SeBJiif7bglCER9kD2UMZbLa0QmA+Q9GzZc3lALV88M8sf8ox5ajgokw8QT
WqbrSgaTxybg0cmHEi7nl/p5Vcq+Y0HbqT1qbol0uHxsjlaUCJ3GzuvhUhZ3WiqpdaUbIau+U11A
UeP1lYR6SPw2FI107VjcC1lXSDVFDB4VHe598JUArexhH2V3W6D4wIN0V0EHwbWvgjBkc3FiAPnQ
eISPfLR0aqlY2Nw9W5hfqdJwMZ5vX6pri3Qpg7N4TVk0mTXRObKHDvB+Xt6+NqXfItcvmaXXzSGw
yW5L3L3G58vijCAG5RK173C7tvq7pRxsggqXBFvr2Vt6P5cHO31KV8Ey9w/ubC+5uCzZqkExZty4
JgmM6iFBcUsqa6+woqmizjyobjWHsl6glvI4zN9vL3nXnpwJ526DRdE2lW04SGSpEjmSROj213YY
cJ6yzTpbYbLQWXdpr5JSHslowK3URHJ1C/NVxqe0/YYpvbT7cnspbwjGvOk6l8WdXtKBq8i2F6wF
kK+Sa8zU6Xu/kV8T03AK5XW1w8EMrO6JQKG0ATiwMWq1auuT9VtevKukQzu+IHG2VJhdVtEll911
scC+7u03+DKAjIUxFwUQOZf7sa7JpJgbNIxqlVcYqr+toszjm4m+2oczGdyZDnJm6pXR4HIGxjMN
NHe7r+82X3ONk+E2oeFtQQGIfcMhLv2yfRS98HcV+nyNnNUr0XOoz4s6R0nVN4+pEmuutErBAgw+
pwWB95OyWiuQzurnrM0+prPRh/UU576Z0VEEtbZnqM6+hXfM+Zg3Bh2xF4YcpnaAUYZFBAa5v963
AQbUTwDhw73SJXRTl8UMQzXbTnKYQhYJjrqzulrASg2iPNHukhAJAuqBxVH8Oy4vzXqeZahQE380
zechxvSrKD20FwUYZzI4FVqkfJLMCjLWgATdKQ/ag/7ll+OK3elEBMHt7pLQ14/bq8Je8K0hRjkX
eMlhB6263TyMIVn+Nm+NY9qFaER9TxQyNQhB8R/rFrm8gESyG7nJZYQb0l1VelLzYWi924ZoXwSj
4gXlI4pPnD7IqNZNVkHmKJMPXQ18rftuEERNb+wt/B2Hyv0rg3vytHUsd/OaaFFeNaXTmMrPcbUk
p9QZIOMAe9eoQIRAeuyg9dNPWo3fwD1sOiRH+9CwTIu3afh32TBWXtYNL1IMGuk+L6k7KeQeNIu1
A8Cj7FQauqCLfPe2nH85s5BnDxmpbzMjafMFKWnM+34dEBOpR+OREZ2M78nn20ex537OhbGjOhMm
5w16s0oN6WKp8ORxDhU1x6BW/KMkqkck2goeAiJ5nAuiSjZ2LRhdooHeb4UX949mWzgx6LhsEesD
u4K3NIBT5CVFQ4WyQNSiNR/mOvFGY/SbwfyIEYiPGGgMgAAlUOw953W+m5xVMFsbiAsJDLtWHOQ1
nEVt8fu6AbgwvAZwd9DScXlcowVKpGUplyg/Yk4wmKP0HyWUAxC5HPRj8vG2buxe09/CeNcgVWTI
WgaBVszvtfXUtx9iETTLXghrgfsIffe4q7htl+spp7GkRG2WSMW86/1M2FyyAXqucUMQgpt2V8V0
elZW0ntsJCf88wUCqNVEhkxD7piH7NHJmI1qhQXSDQD4hZYAT1XtHSObBYJ23zkYg0QLDlrvMPXC
3enUlMsk1nBueNSz9rAq3HJHSd8cYOyL0j17B2czdgk2Q3GNXtFhEBpOuFkjVfksTQ/gb0EJ/Nvt
vePxt9iLHlNtKPIBl1u95rrLFUkvzA5manuOn8fjAK/eR/HBcNIHLcjxECbH2xKZLnD3GYB5gDyC
E0SSia9XLAlpiqXDHiYb0r/ACkpsRx0OdSZwHTu7hyE6YEQBiQB/8AhL5TboRtFoJGpK26W0PCTA
AOmURaATb2j5/HrO5XBeEARx5TLYsRbNFl1clQGK60shH4tlCVt02uVlcV+T1HTn1j7Zegpv3NSO
Pkm22ySgfuomZfigGmhQn7VCCRCnG85SNWBlm9+hExdcB6Vie5tet6ck31S3sBfqjLI2Op21Nk6b
zb2jqXaAXApA7qj259bjYhs5B0zrbARHK7ZxI9NRV1OM5GYnI8kF7wXRaXE3q0oqDRxdhhmhA+hx
sOzCoTX5TFZD4Ch35RAbpsIAcARSTJeWaum6eVkBERpJ88dMflTln3MpUPAdY4gk/W8R5qUIBHh5
AcI7PaKS8WzYm6dUtW8qbVQV9nsqI9eomwGRa9H7WiSX81pTsqmJNdpmpBllWC7N6E8whdpcJU4s
W1E/xapDra0EabYUda31qGR6NCQNRqXm2imW7WcVV1/NGO13Wt+EE02hT9IieL3ymNBvBud8e9gy
zkKVTZOqmiyNGekFgjJapujzQY7ZMj7nGUXj65JKrtapd4qln4pJ1p00VlrUiZoXGk8nkLQeGgAb
BBn+FLj9nTIkwAh/nxxfurLzsSkkuTKiVJ0QpzXFi1xR2ZHL7SUHndo0Dkc8Fh43JZbdAbjPZiv/
qGp0C1kd3iel8k2i0vtl048a/Lt722zu+R4k8wyWUTaRfb2CAqWNCejcgiL1SjOnAny3fDQcxZ2f
U1/4tN29JmfCuEOKS32tMC+jR21N3GxqP5rdel9q6Vc71z2idC+kAHFHov2jlhi7Bs4L7bRvYKgG
IB94qYXTQnvJ0/PF8zWjXGuqNJlzGpEENXzqgVHvH8md3SoFY0nliat6eyEagGUAAoh3GqZSeIyO
qrOyLtfQwEfe2ZNjnOog92w3G/zuyNLDIq94Ux5iC94t6kZLZECUUpTArVD1kZTz9XtWtAKWoidK
ou4EuKgWoJYIJlVALRjc8VZGokstWESiYewOXdbc0VX0QthfkArAARTHIIuvRqv2OtCFYkGofEwA
nCeHIqTP/U8WVZShiCJwd0W/pfFXd9wWIwb3NY1qI1yScBJFuLsaCGTk/y7HYOn2M7NVDWWRyxau
X2o71jP1BpceYq9B+PdMTjil099pBCjrGb0MmuJ5jbAna5CsBBLl0HjTiCzcvvf+4hF/O8yi89rz
Hpj0QuOyjNmyKyzbEbhN0pKmSmQ3073Z9L5Vlk82TcOibU5tNQSlDtsWZ6LE1e7Bncnl4os0K2Qt
VWcaSf1z3TzU6eG23dxfF5LdaAbQoYtcewzycyAVVgbs4gmdAAdWljCC7SAqt+y8UlEd+C2GUw87
wau0ULF9mpY9jgRIX+B0ljLJLXR6UCh18joTZBj2AmkGPA5MFuTIkOi51MiuyrVyNiByloGOZFvV
jwFxpwdP6kqSsCeSLYAPc4Fly4B1MBh6Ndw2yZhKrrJaieLVPhhF/6lElmHeakzzggkROBFxu/iY
W34wqhREMVYnOMd9ewKmG+agQXnz9vdnFzDrUgzKL7jh+REdcZhEwmH667P0bB2WAxUk6va0EpNu
aB4hwDcAeNvl3tpzjsyyCX8z2vemHmqy4Pf3/Ov573OPhjlZx54OuNvtWrj5N334IbWC98+ORiIp
Z6uYq8TkPVDQL5dAkyVXq3ltvsRGsKgKhoqec+muxii0vrnD+s/ta7b3jgS0HpIAYHhEgpMHnajM
vOig49oLzcFuWzhT8y2H3yS2Q2LNq/XioGJGukhaP9Ff9HlwEwv0tpMIr4UF15yaAsQSg9JIB2Ba
mn+hb4M2tBvQN6JV+27PH/S8cBv6lH1bOxFZ0c4RsusA/DngARCFV5Gms5e0z3US2ZXqJ1oTSD0A
wGvZu72xO7f8QgynKfA5cWtVmh41Y+MqUlI6VrPeF3XrDkUp4oHYKwwCmh9YKdAcFKl5XM6+7TQ0
OFMjquv8y9aVr1aHKFwdPHSHfhx7yd0m8sWyVs/OFsGV2LvgjAQduX4G8gxaq0uFtVvAheXbrEdg
OX5IN+KZW5RM2z1ZCq/pWrezZ28wV09RJgd351Cmg397r/ec/MUncHdmKrZRbRVcy3pyJ5+FmckX
vEYc5Is3r/DE7VY7duZCIPdWzNqOmKtKt2hFsUH+bFYvt1e0pz3ne8qMxJnRbFNzQmq9oVEZo/9E
0wE9Q7anXpK8qZFEePiixXBRpW5LaLtKarhy5W7Ww2wT9Fzv3bizxfCVf2pg9jOt4AFG0JMm/UON
6Gsz/n87xiMID8NSK3qFEwF2JxgKvjUWCnYbcKyG4+2jEa2Gu9hrrElpUfY0UsgQ6PqCJmjS39WV
8Xpbzu6pmGCBYy07YHNjf3+mApRSHa21CIBm8EagDuIWzae/kICgEW6GQfjzsTdiZlCGxJCAAmTQ
A9CXtsKbuRN+6CwFCj4HACei1/JyFY1MNNz/1YjapP82y1MW6np1XId5cRuzOMaafNesMYgR6tGx
S6V3VG37814QHSVWE/lE2H0E5JefoHZLO2g6Hk1Z3DnS8GmTDQzDCbz23mmdC+ECD93QFHDxwgIt
451dRTL1bp/Vrok7F8Cpndnm8WSzyGY6GaHsD2HqgfLxlfGAsXYdKhp92lPzc3lcfE+Q600TCYm9
OUvfTXH/tTFZZa4VVXLZd/OO/1wOp+ZW3KnrkMA42O82H0RjYYtiVO6mX1cf/OeHNQtvb+TuQbEJ
P0C8oL7KN3wUSYem+3Klkbp8HWjvlLMg4N3dODaFRAx0jQFY71Ld+j6v9SGBAGN63xt+BRnbIEgq
7S/itwz2DWe2ocxR/y7aCjZoBoUfGKDf/c0m/f597taOQEJQ6wEeYbEeesuRlOfbv7/zuNMRqOC5
Crg8NJxz7m1KVzO3ZczxAisBySDgD2zpFpKuBv08eN+27jiW2YM2i6LM3bM5k8t5ujHr0XAhwRTY
Cl54vdvO32JALN9eHPv4K43+LYR3dzBpkgLsQSUaFxC9bJZx3+sorBkVoutB1SSf1EZ8J5XD59ty
dwOxs13lXaBu52o5tZ0SWVvjNyooitFISuzSs1ekkiXz09qvAZ4cTpnb4UroYQRp6+1v2FNME0oP
jDKLwGdxB5tVdUqaEtk3Sb+PBz8W9RXsrBGeCp1aQDoEq8LVc1bGC4+V3FhaQMVEUBmYLypxtEf9
1Hjg8hWlp64VBuLguIBKBWl4rV9etIT021ptEkIX6bRNh1I+6KJC1M4L7FIGt2fTkC+bUmJJg08+
DQ+MSgdQg/I7tCD5iVu9q3+Yr7dPaXcX4YuB5AjYXR3wPZfL6moA6dhSLkc2+ijQRJugO9x4pc9q
gF30OkH8JxTHXbt6VVJFoVghmgxQF3jSD6mHQVr0hbzRgYsQA66VEIAL/12dcZWS3cops9M6k6OS
3BX1458imKISwgAdkN0Dlw3adHkUF3PL8r6lrYxx9C4PUwV4ngifRTCNe6qHYRwLE0Gwk8juXZ6R
1OupGndd/DIrndsu5UEC6IdVibDDdp6OaJJ9IwpGXwOo97jAwuobSSIxBccQaheKm6lriULS6GL9
6GpdnpF0flfoFcoJ7TEpReBye6tkdV6QFNsGENK4VS7tZqGvv9ZecguDCsl0pHkRDJWoM+T6PQXC
P1YmRx6Y/ck5tNQkylaSFsARZvFz1XsnNRPqWGXnZYblCW7XdcyLaBO+H8UHZOuv5rkK9DQY7drI
UXq0Qg1YNNYdK/jomIRL/zx8Qv8W8lwswARfAQ+VVqxkQhsFZMmhFZpBE7aH0W8dNmT0N3gSEIZU
rIpZXayQ92wYyBwkGBQ1okqK7lPXXjBXTQ9LIbBPO0qBzDLyoyxNY2NZl6oP7Pw13+SERLVWBso6
Bcg9gG5WxJ26Yyfw8mGwk2i1Q42AUwqaMtgqNm9f2vfgGrVLQRS1Z/cgABTf6JcATbDNPQpG2ut9
DkcbpVJQH82gc2NvyPH4cH9NNYkM33USDUgSZ/K4q5zSbAFewaBEkyk/23LqzZr8AILQdxbpHStr
BaH03jHhXQcEOPQRavAjl8cERI41M2pcqq1SGl+R19bLp1U5jh26S2/fqZ37i5X9K4p/qtb11Jqd
BFEzgJecGgTSXas/lD2wUzLr/W1Z+8eG1hAk0yzwg/IPxg2LsIcN7spg3UJsvlR+B3S7RyOQD7kr
C16ObJcuw0UcGmIm4LMpeOjzdNWrYtFClSYl6sbxA+y0lwzyaVk6L1EwNqh+yaXRM0AaKlgke7/d
EssdXpvWud7mQOtIJ5d8UryOTVe7LTCYnOaVDVYLQckEEvl+NgXipLmBRPl58uPNQQHal/wRmIgg
XrQO4mr4Gyfp1RqRPwHcOFK9qD1cKmhsIb2rIS0azVqdSY1rZflo2E4GP1QERZXlxReFojP609Lp
5vjQtGVhfgIvSVOULtIU1TCHS5OBeyGb1RY8R22CQo2rTbQqAiltu/Vls+RBVp1ZNRcADU9SLaFr
o2skMJzgn/Yx7sXcFeVK3BYWTW/9DYX4+CPpumE4btOqxyIuqJ1EAfTpbNGcEShB/jHOLELuUjTU
T8gTaMfps/ll8sBBBESF+fNtTdq1Amfy2LGfvUUbw6zWXmKwL+k/K31cECVrIqDbvRj5YlHMlJ8J
0eRKNtB9yfoIPONU+TjLYyY53TdWV61Z/iN31j9PbGMnwUbBasdwdjwlsUbrOS7YQ06S659d2T5b
62FOW4xEEx9khvd13B+WRvkYkyWcrOaTbYmIXHY91NkXcGcJxMrckipgX1nysR9eChFkz+7Znf0+
d3aUqijwaI0S1Uryw2yso94vJ6Vtf9xWkX2LeiaHOz6zAGZX1mIda8Bmv/KgCjFdjtY6n+nk9Icg
tSxABwA4KECAFoXCxFUJzVoyLS6gLWOrbKeVZhqalmQRnNeetwVENl6HeEgh/OKiFFXdUl3O8QzY
uoe2ALkPYDHM7ANZPaP+i+F49BABQhiEclDHq6JxbsVkAN+qHM3f6PRGuGodEaCnX6VnLSgwxSGq
pO5eObR6YpYTsSVAXpjunF25Ocv0Kl5mJSKSBk4UoG7Oxr1i4gVX3lP5vQVaI6VJP5VFEvTWHcAm
3UrLHMkIbuvO3hUAjwPAc5EHR98fdwVm2E5lbrDL9vZts7/HueLdFrB3jCaodnCKaNqAF75cpw6W
5m6wAcFKMsvZak+i3qR86LLa6UU9mXtRDHpnAS+KYj57j1yKGvUUuCYJnt1r50nDiZJjsrybDAEq
x86l1gExjGI7qAwYzdallKnW4qywYu2lJ98wllj1imPngif9zqmgagxmQzw80InMN7VZI5mkcShI
BA7Z+35SggE03bfPRSSCC1BAktc1yYZHwFQsD/YynGJLhKq5c/Tnq+C703R9No2uyUgEEIfv2jD5
ndmfsk39kdmlm9jp6+0V7Rz/hTguHGmGJS6kvCSRTqc7lEtcI8vupFRz7UyUg9yzuJD1hjCM1yF6
qS+VAGPsa5OMULU5mO/YVF2PAanqqHrpaXLKT7cXtruPGpgkCLuoCn+FugGdGKnMEiJDd1yMWXJm
OQ6S3nTtkvirJsICeKt9cYEdZnsxk8C4jZAE5IxCS9ZUahQTXTt66SmkDckcphlic1u9H5cPyXSf
JuNBAXN4qt0T4B5Mr43yc1ZlzxxjwAdHa4601xiAosbtzMqn86tKfhBRFXcvFrv4Ts6/ZjKGZzNt
IpEqx9qrRlLlYWrBPFBMSAjLwLp3irGRHW3Nv8yd8tzI6SkrptZVjXh1U8wROLcPaudOoWys4v0O
fHBWEbvUirosNXkw4UXQD/JY5fQ4VaI2Ybb13NFciOCsz6DkQ5t2GNUdPdt29CA72a5UhiAsdGof
Gdo/B2xkbQeYYoMrBo43/3yK+60um2yVo0S+p1aQx0/lLEiy7BhUzP4BRBNcGAoYODhHL02GpGAk
gbygT80OgNidHRPA7TuAvP7nD88HPYPoXMUYMoMBInx/p1Vva5w1Os6n/94lLzloZm4L4EwQFoCW
Fzhz4Jyj8Auc30sF6DSL5lRay1OaZ+9NOwZxlXoa+v60zObhtihu13hRPMJKjwIZnYGfeDRp/WjO
aoSm1pOhjYIofV8Mig0MRMM2ZE6lF8D9xZlSTsdCb+8wuOtWdve0lZr/F6sBM7EK6luQHfFZUpA7
oYlwG4B2v5hIfUmL21bzwRzV4W9OCLUN0KFg/hNvj8sTqrYacPCVOh+NslbVp63LrPhnZne9ERRT
1bamk0slgsG/WB+AYgFVjCEfph2XYstpXqrYNKcj4HfCAdxtA0ndTaoEYjgD9KYUDIcEpVeA7eK+
XopZCpokK1HLU93Ivhznr81cvr99Upwz+o8IkMXiCkGAzD7hLG6dMGCgYTRqOkqN1kdInCtBYptf
ZwwJeKk+x27cxqImXB2/eWb0/iMTDw0bXN9sNvBSJhja19424+mI7FSI8sN9M5veRJIPt5fGDuGW
GO6QCECKh8WcyhOGd512Do36xe5mr1qDZvtnXI63pe3ZChUJp/8uig/AMJM0pNSe0K3RqW6SDie1
lalTIhdL7fLPgtZfO8jysDB/KAbwTbEDqij12i7zsZaH6bWTyjVQy2U8TmO+Cm7Yrg6i11EhKkIW
NL9cHlZcrHW6sBWQJXtCK2lx2OK6FTT57h4VUhaIwRXTBpv8pZBiw2CbnsblCWQCFPOhlq8MDxny
zP09FZGn7y7oTBbTzjONN/NFVhMZCzILILPJPWKurChKwdXd1fEzKUxdzqSAzralI+a9ToY8PxDM
4+FNGoDGTBBA7IhBLlkBr5Ysm+hH5TZu25ZFyjA2AqKmsMaweFU+a/rzbc1mmsvdI5P1ZyCCRCXD
5p+2WVMzqjCyHsGz6uR57XRF65VV4dp24g1o0U9ny+lBQvrnYvFyt8FPxibj3zAvz3YQnSFaCwLZ
6o3UTusmf0K6QF+Lu9zAbtKychez/a6b+SgQvGMSUa35LZi7yUTrV7melvJkEbSfas9l+SMfSwet
te0fdr+we4wGXtShVPhK5Ck4E6UuBVKFJihbjIE4qkWPsjLd0SH9fnsr+amqX/bizF9xbym12IzC
6rry1GRb48rVocKQGb7LI/jfWk3cfNP9iWRh2yYO5ukEl2H3yp2JV7nLgNJsTG2EA6NJA4x73Fvq
H04RX62Q8yl2ZmlVvcH8KiQPVJo/Fyl1MFInKD/s3DfG9qDB0gOo8OqhiAT5OOkrmY+SkRx6uvox
iONtSZTJ3HEmEINFQRFh+iz2GWe6P6uDpJi5OR9l8/9I+7ImOXVl61+kCObhFagBerLbs18Ib3sb
MSMGIfj1d6nvF9tVar4i2jfO04mO7SxJSSqVuXKtNCRgzRBQjsf8wXJnVVX3ttLBixP6AKFAXges
XZ6rPLsme6BuZcLf6ax90zT/e+Zb59sOuLVtlyaUSySv5271BIcDjMUzNDNCtMhCMts7dZatbQPl
CPoXGHpFOVN1cyu1687B5+SvR9aDC2w9dNmvNf15ezXbZiQqDqxjGBtWNqwd0JdxXUQmP7cxAF2B
QLITR9DjHLoZ2OPbxra37o8xxRWQVE5T5Q9azFZyatChnEVxgFtEt81sBT08Cf5bkxL0unGiWjlM
cOwcNyOrH1oAKCOzcw+sBBC0XPYSz811YaAA/SZol4IA4NrFxUr1bBVIYXxjeedQLV4xjWvz6XB7
XZtnBXSVTKGlbKKyfbXODJfaOUetnj1oXRPVehkLkUMbeC9T2lwRcO4vSZkO7oTrFQ3cyQwQi9aJ
IOuBa/3JpOshxSDdX6zojxm1uWtoooK4Za3Hg6sdi+7JtxO8gA7GHg59c+cu7Cg7Z69aUZOl0mOe
z1MbeA2mTI5ilTLEGt4iTaTV5V9tIcr2MqWRr0clnWl8d7ARxnlMJ2hXFPl9bf0uq/VvotGFFSVM
cDQ60RLp6mS19RSk3BMYawQqFBNh5fH2YW36hHwSoMSMcp9aQtJ7MS3OuMK78+Wg1xnIO/KjZnXx
bTMbZyXrLT5aDx5K2Z7ieilnlpFDTiIpvCpw5w+tSBqfh8uyk6dvXOQS+YEsHYATQPyUizxvTZd1
lQ6JudnogrY1yL1egfnh9mo2YhGmq1AFRVtKBwJduS1mCagpQViVrLQJHP93r+ehQSMC0lk0cW7b
2tq5S1uKl3uCVMRZCbJMtzoxA2zNQb66p6XZWdPGCwdlRICokexZGqYZr4NDX5F1GolTJ3N1Ar3P
2S4xv5ijk6+HpkHvgKzZ8bzNhQGJCZyEh0KFWukZad02fkfm2GNgmfBFBBbwu6aKvGJnZXuGlBy2
HCnnbPXrpG8/TvMBCADINB5b4+0fLdB2MuUyMLOFstL1Bs69y/2CUBGTzjii7HeHmcC4aZydBG9j
NTCD7pmJirmlvULYjaUG1id/jtsyBo4/6MnXFCNEpWcebjveRmRASUd20QwdEmxqbQfsvCBsS7Ee
1lYPglqHsUgh9WHtjHNsruePGRVGMg+WTsHXoMdW3orHCv3BaPVbUKWWhg91IO/H7VWp+EiZTPoY
a4PeMyZkXiufC0hbN2WaG8AbMGgdfO6YH6TMChhwH4L7sVMUIa9NvKbyr7dNb3xhsIwIiJItqosq
kR7e2Y2vC2rErZWGnWsAw13eGe8Eaqqsf1r7PeK+rUcVDKIX6r8gkV7+fpGkz1VOSbnMIq6W/tzo
Y8itfwp9PfhS3c7xDmK6b41Py9AFufh1e60v94byJr+yrYSTxhZ2Ae4BERcAVUCGvPC8KJ/9gwHi
z4l+nmy0TFEDFdBMbaAWvfxKqfbFSrsjBS1mx6KWix1//v+c/J/tULLitNMrXeSDiIfaCoWRBmuf
3YmGhG4Va1B/L1vn4I0szMv3O5shs4JXm4HWFkAF6K9CDv46NOTeWBhF2QlkDXNAOMhCBGazfRZ6
xs/C9oKSsQAVe7Sw9rquGzcVSLL+s6zmYnm2ato8chEbzS/fh/YFSA6nNdC8mOhmeHuZmwHjwpaa
tRBLH3Kth7vlJA9ps+gQHMBUBgG79I4puWHqhmJd6HwAxoOAq5iiVZ0NZmaI2CJz0NIioVYeFvUC
acMvBHw5bVuGGEo53l7gpgcB9iJZNNA3wtvq+hxFY4weRo1FvHg5DQSJwAd+oKL9IMA0W9jOeRjp
fV/5P9pub2BsK0wCcIRGHnpXeHgrzmvppl9zwBtjC8+toDfANMDKf6hFH7J6Dwi65TSXtpT0ZsXz
wKphEbsLQDUDKRh1H7KyDt3aPdSs3QMvbjnOpT3594s4pTUMhSwIzsWjrT9mWX3QBicLtMn7vHN+
cpOu3QaS8ZIGF7LQeP6oXZ/acAmSkcyI7UCy1wxhEdWhf7AC/9RGzWlvUOL1mV2bU86sWcEvu1Sa
E3ugWOvrr7hAA7eMzHQv2MoDUdeF+wTvVFNy1qh3KNK0Cg3AGuv60OcvnLBpZD6a30EocxgBHfej
9svtrdywiAlIx4B6n8RkqY/jJnWXGlX9PhENwtdsHQe/3InXr69LNAEhW4pnluagC6MEzY6YZaGz
vE+s5lFH1mvOv7LePzR1GmTkI+mWnTTxdUyBPUvOvaOTitKMcmPZeV3xPqdujMYFd8tAG3vbShAN
HJIHBbU6uw68jjPxPm0AYfpQlaTXP49Mc5Z3tzf39fcAen8AiuSYreTdV74/r3ZNVOwmQCKn/NgB
89MTlHZLI7ptZusMAfsH36CJ5yyy/uvProXcT4XGwpA0HXsYXO9hyr/dtrDxAWBD/1hQ4yVQuNDJ
avzYAG73G+kFaBo1t/RwAdk9OXGzHnYOcWvrgJXCTIN8lzmq3oiuDTlZQPEct+Ax58Q82DpPXLxf
3r4wYOQ18Cai9wmozPXWaXiUjRS9/9hx1/sx/dl0kZGuz6Q0di66rR28NCT/fhEaG9Mrumwo+8R0
PtWQH6NjwOdPdGiC2wva8gUMPwEAhrxYZvzXdjJDKwpRCzfWhKZHXZ/rhzL3P982svmFoR6JKShE
K+cF332xGMIKsy4MU4uHpo+M7Is7gahxgMZUbhyn6lOOIfKRmqfbRjd3EJc14hTgUwBAXq/Mbu3R
awfCEsv9gPHaQXyth7O3pxO36XeSR1PHCJ5jqNJcGsdAumkOfeK0p8rLwgmqEijY3F7KlhHEQbgc
hKXwJpN/v9i/ZZqX0m1HoDvKu9YwDgMN6nVvfnHLE9BIldz5ICVDfL820tqgn2qY48V+3ZxSp0pS
sodp3zqSSxNK4FntAVivwuuTcny2l3tH+5dWZ+HugWxfpzFyZPUliOL0sZzrlRST3a92gTsqbz/b
dWjNH5v5nmnvCpL9zcG8ALDw9Mdon3JV5WDlM6vFwVVVZoEzgd3nB28+/MXhO8h38XEaEGJRzmVp
e2ec/QEwYaJBScCJMk4PqU92lrJ5NsgkXh6p6HMrZzN1hTWK0u+T0Sbat7IYWJATyd8tWj+gVPN2
7G369IU9xadTv6A6G6gXM+KdmpYcLb0/M7Kn3rXp1YBIYfISBRoQ61z7AmhXCnxTsxvzDkuPKs9l
bcBmd3F31rPx6MbljX4wehWugaq+cudlqweyygFXw8K6mK/9l3757Wfit1WmobsMsciWb8h4HjHl
l0zLuIO72FonUEb4AXKGC9SC1+vsGebWOgzjx9xgoClih3FifxFQgXiW3E5gLtRM49qEYIRI6aEh
odX0OE3moe/GRPiYxeR/E/AuTSmn1k+LMbp8QYZiskctL9913Dnxfk+2dMsHL/MtxcxaGbBRcS8G
BuyITzhK2RwbxvjmAiE8w8egsRSIAtBaiRKGxWjXjjXOhjcHWnXBmFePNd2rQ259wRdmVOhNa9c2
xpfbIRla7wtv7JNYl6eZTO9N3u44++bG/VnRK1+3/TUbQAgTuz4NOz8/O10Xrlzb8bg9M/KlcHHv
DaXWVdmEjaOz/o+Z6ocm0/5dhr0n9ua3c7Ea5XwKhxmE2aUPyPMSCUM/LNXe3PKWCZkyQiccRwTA
0vVKiqZyxrHu/bisy6iw9VNp9zubJeOL8hZE/f6PCcWZOesMNjGgu9b6aWoP6/Sbsn98VEe0LLx9
I2052qUlJdb4OchnHQfH0pnj3WzrweJmdzU4fxgvo9um9vZNuSWm3DLGBlxpcTOKk2lnn/qy3Xl0
bSWnl6uR+3rhZH7OW1Btun5crRoIl137U7eIeBaQCHWHqAIrhTs7EannveRhbxsV79aH1NbbmSCr
a+5y8jvVh6ATESBTO3u49Z6+WKA6RQUht9W3ZNY1VL+X9pSLuO8EeJ4/WOsvnj7fPrBNL0Rl7gU9
KWe3rndz6TAqDZW1IXHb94zGErrf6h889iT8vZbspm9cmFK+qdJJae03cHgPhHQ5dLrctN25VbcC
EMod/61G+aYEMhSbNJ0fm3gcaYQdeUlPI4g2b2/athlQv6JVisqHCqrp+eJCD4/h0yUDoFzLT6Ow
jm27J4G3bQaINbT5wBSh5sV55dF5LmgKYMMEGnkvMof6MLreTnjYNGOieoOaFMoZKm+uCexEii4Z
YKZT5fyufLsoIDBQeG2YW0u6h7Pes6YckdnkvV57NZQQh+KQEnHOKxIv+h5j8+bHKkVm8dbDNa7W
09EYX92lQM2kz+sw68KyWaIWtCSts7N7m14N9kWgDOAQIB++/oBaZ7QGMbvIsmYa6ZX2y17nb3/h
bhcm5E+4iHhtNmkou/Yp7jsMc4DbSHIngRF1J+5snsyFGfn3CzNDRhDe7CZFuOGhJeiZswySentc
6Zsb5uDZApApKBrU8AZP8xoyp35sDywqJxSSAd35iw0Dkh/dfUwQ43/XKxET+FMMovtxu2YRGecz
4OqBDq7f22Y2YydQbpLvFsIZrxjHeOVaPV+HRIDFdfkMQjBzvG/cY9O8GSyBop+PYTg5eOWCZv16
PWvdQ9Rntf1YI0PINBJzR+wUyrYuHUxXoJAAZROUXxQfG0uyoH6V9snU51GntVlQ9OuJO+WhN7WI
+ebZbdF4vb2BWx6HyVLZf8QmIpxer4t6nPUZRffdYm04+fQwm2skwUF/YUZKogFviUTHVzIGg9sC
ylsrXnpzXwVk4RGZ6CPL9pgWNpdzYUdZzpilC8ZdYWc19HuzcB8X6zcZ3t4pRKn9woqS/Qpr0LNs
GNzYkgjqImdx72jQT0SvFIIDHzwy/UWEs6VekAbFIJTeZai9iAszNNiKVRRDUrfmcYVoSjWYOw6u
Dj2j2Y/SNng/NHQS8H/UwoyZD5g0swBFu2iMaO/s72vyv42R7LinZb9lEihVlOnklwWKMfWj8trZ
XDCoHlf3PDIO1bF8kLPxhylaIigkfGvCZS+D3HAQG11lD/OhKA/hyr3eydobelDmwqRfacFiPeri
OxU7l8XGxXdp4xXv/qKVVTZ6ejxNuJNY/kw8FG5X72Bk7r+3vyt1zFKeGoSJMKz+AjHG/Nz1ehaI
J/MGAOO4iHlcvk+/yWW9k4TxoPefAwvohR1QzZ5JWzm1ftGqdBYw2UXrcY1KMFKQMD2+dAaP2bE9
7yxR5r/KK+1yiSqVSQ4tj3aVqBd+XA5m1J6GOazu7JPkvqD8cNvaxtVoo1os6/oeFEs05d7SNOhf
toBgxQA0R+hgYVqLnG6b0Ld8ENw6yFsBqnFRp7w+s7SjFnLw0Yi7n/wn+FHWCLwQETnQL4MvpbnE
wQjKo/V82+zGVYmhMHzeL0Vx7eVXXcQQTJbYtSt7hI6epNkZpMSBpf3rt/eVNuzcylsfAJjowXsr
B/EBIrpeYLGgC7NalRF7zb/WkJjdl767E/Td7QVtbqMP+RsZs6AKIv9+saB1nSl4/3snNhvypI36
AVDu72v/+7aVTXfHR4aiOGBkGPxXPIIOfEqnBot5iYs95MbSyEBcpI9DXB+hP/xxx6A8fsXfAXoH
S4Js/SARUAwybgm/ynwtNu0hcNM+qvL+TMshWO0uxL8UGGl2MB0WSZjrjm35b7+y7QEDg3WCBkod
H5ihCDRl1EHtN5ufuTdG6+reozB2t9rsuTae80w7FEZ3bhioaj37frHKvd+w4acYNv3zE5RjFWjO
N+tgIXra7SMTn/wlPRCnfC+yr5r9FxfrlTHFU/MFFBEV5DgTlqeHrBTnAiRJt/d0I6KA3Q/daR88
V5jsUm6cYqgF05sOqU9ZnafFeuj9NwqnyksAdJaok2G8ChVTlS97pDQdiYtyhS/ekeqYp3kwGse3
L+PShpLBtZJczR9l6cWo+GnAXHrSeO3Oxya3W3U/dBzAKylb+uhNX3/SnW7mZboC9mdl1YNhfNPt
HzVgqBX05TpdizSLhQvbK4psORyoQCWGXMcE16uUoJqYTQyGLt6Sv6f6h8Uo8I3Z48OUzkfN3Jva
3giOGDL+Y05xOXCUTEXmj15co/XuZE+e27xraB+0wxv5Y17c4sLSqwf4SHsbYsF9AhmqxKR3vW3s
QAg21gKfwMvBQxcFjM/y7xchmFWrT+bJ9mLN72PWmIFeWBKt933U9Z2wuBHtPRvCJpJOHTZVLK9B
6MT6Gq0Uay4PIuvP+ohXEit3so0tM5hSRG7oYVQRWNvrFXVToU96RoBtxWa1vh15bv3QoIz15q9J
8ps6EgCtgd5P+Zo6tnSzq/VmXPKMDOdlBOVa4op5+nHbzsYHBTpmHJAkYZS61NfLoW3Tz+5sTwnq
VwA+6/5XbcrAFzI9eRWN8Z9+GkvzQPhyuG13I+hd2VWc3JhNu2x0C4TtgAcj4TmQaU+zcMP3gMTB
YBgohE0gWJRYwepsGVJvSsF8/NmHgPpYRSmcL0v3wFUbLnFlSP79wslL9B5Ii+n5mDbGAQO0kTNU
Bydbdt548iiU2IfaAuI4xrIllaWyHuJrHJqHEASwyXTs8h+tZUMRgB4clx/E8tGul+j2GW21X4Hr
0zUHMD8J41K+3nQVdlm7qDryrA6n6hfzfrf+5wbDDD7IoHTvrsrz0KRuIFp7Z7Fbh4fsBhrceNQi
z1BMZxSCN0ZvkbguQPFIVvd5cNtfmZbVNGiKPVzLljcCeoSEG58bLkjFmldDuXgc8VE3KwtMjf8u
+C6/zOtbBHc79LpMF69oUN+qNlwQV+TDkMbLmE3HYQXY1nRJGy0pzwNDGOwpw3j3m1Pga6NKGBE9
sNgM3CCQdRSnXNfO9QSd+67f+Zpfnxb0dkHT+ZJpQ81KiSIp1/vZoQ1PmOkFLH+YZx429CtLdypg
r7+0Kzsqt5HBCOdVz3gyd/33xVg+TNoY6tq4ExS3zGDsCOhWHBaGC5TlkCLHBK7WETDtDyDGNKIp
BzWGuzcovWUGTQ40dCDIKGfQr+NG60GORTcpT5r8hzNC9pZ+bZavt7/hTRsA8WF8y0TAVZ+Sfpt3
vmZLGynkCrrulNnOu6bcU8R4/QGh/4E3EKjoMDKGSa7rpdRD3TCf5TxJO4jUNxb5DNaFN+fJsIH0
FSBO1/BQhLq2odd2PtGVZIk7s8Az2qRdsp0a1+ZuXZhQDn5xWJbpFg6+d+aQrmW0zla0+Pnh9qFs
hYLLlSgHPxdWNmQcZmj6RPxvxToGFnsvaNLW404c3VmRytfr9aaV+3rHExDmjvNPOw+zPbntLRMY
kUeeAoQ2SoDKpg1jOqZVjVDddZAIHOkT59O/Gte+3N60LRcDeyWGvVH5BmRL/oyLW3bQ8zTN3SZL
pnw+oX4Qd2gl/99MKCEa5Gz1yrlH4rbxw6kbj9DB3Tn6rc1CJQ4Kh6gfIYuUq7xYRQnyt8bhLk86
PQtc60c2ssAf3swTAjQtml0vTIeSOObaiJaORpGKKkvoqCULxdTImMUu37ujN9dyYUY5eIJbMydD
kSUd8p12tgJ3zO/GUTvePpUtM7iS0SUygfV5VXLwHc5rND7yhKX81Io6NFIrFnSPfmnrDkOOg2E2
CNNjclM5GW2duLlUSwqK7oy+E7n15BZ5msx5rR/mfo9Ie8saFgMNd2Ry6EspwaxG6LfTDDemNTyz
Jcn030YXDdbO82tj6+S0GhCIGC7ANJGSMladXuS9Z5B4oCygS3XG8Fq4dtnpzSf0oo8gU0XsnopF
bidL6GWJ72Y1ncPspycUTwEInHYcYSNsoiEJxPMLqR3o5q7deuIZNUWFWNbr04nRr17qvoNI6YNf
WifksG9PnS6tqShuXbAurbQWjW+ShhoeDzoaYDNEY2/v3esHmJz9+G9R6iuldQ3iloLZcT3VQZoO
YaPhrUI/F/bX0qujwjxy6u5cClsbiUFrnJW8heAX1xuZYQ4aIkY1T0qtOXPihiaoGIK57U6dO8cs
pztxdcsNL+0pgUInHOWBBs7edLHmjUHjhp41vT09ACT1z6KUS9V1JpMIMmWJ7nAzmJquO1hzSneO
S/rY9SMMNSD0hSC/IKULVB2h0WLC1YeMJmleA8EyBBirYQEnRYjs55/brrG5bRe2lGOajDFNM/Df
xxOoxXi5RjPXA4fuTajtLUk5nUVS+WQ2kmq9PBbrr0r7aKXHhuyVbbdXA1Q/YP2Yi1BRw1OmT70m
d440RdgxQBgyFk7jXpDYM6Nsmp0twpnoQOJZA2mF8IJRHw7TSHc+oU0zUsTJQ4sG5SAl4XXdFRT5
DClckUOUrbOscyG6j4vd7PibvHVe+Rt4o6QSEXolr26lVGjuykae2PoSVHZ+Fn7/F4EOkkCY0pK3
HoRsrqOBC2DRWoPHE9ztU2jXaAvy77P9F48d9Mz+s6IOEw214VW2g4VYS35evPo8m5iCT8XpL74Z
CQuWs164yJVbnADIPXoaQ91AGKHOSMgESnTe3mo2j+XCjHSPizQO+gap15EeL8SmLAOQQH/rlr30
as+G/G4vbPTraOjLPNAEx/6eGu69M4vz7d3aMiEHryScBLP66m5VzMy6vC+zpObDgAKtPcz9aXUG
sic1v2EIT2m0/NAwBcnZq+l5s+MV+hw8GVET6BYUWqq9S23DBHDgEDGyAU2QY9rX2+W7y9w6TOPJ
VPfh7FfHTt97H8h/Qv0YL00oX8pKfF7RCRXFKvfdLpiAaZ4P9VR1zXkFydkYNuOaiQdzKPy3hwGk
CZi1xcAF6HzV1KdoMlKWC3LgpemOGMbF2CSN3+wLlmSuwaQf3nFATF7vX8/rjE4ukjht6qO80KLe
4Tur2Mh1QJiEEj1qmBC1UlfRzagj69awxIzWca59Nx160tGsJ6n2fjKWINf+mXdfwC/UgcqpwSU8
ALOAgQCHq1Kxz1JjaRiwoHGq54QXse2B45AHoFFy+4eC66XzDUKADoX23wDEOiDXxTCvJIAyWMEW
jL9b1kQDj7mzcUg7LpomXMWaej8dACv4oybs3nKCeigND1N4WVO+t+2WOofbx7OBhbFeOl4oHwLD
iHLO9fmsmt52S4XW1wwZ5zHWz+Wn4p/qrgrmyDw0JzGHww5S96WRrOzclUn5yV1EoCEddU/4ix7T
e37s4wbwmzGZj0s0Qq7L21ngxo2KBwoexZAAsCTs4dqYXZotXim1GxsOfagM55yPXujtUp9JN1bX
dGlGCRM46cHVJ+A3OC++tvZHKIQ9Dut8mLrqafKzb1W1K9C0geewrpamfFrgFvYyjmnN2H5y/aD5
6D8NP14UfkL9MbUOGMJOA+Ps7eBwNqIV0JsveEQTvq/2C3TWoSefrk5sad+s6p3hfRb988iroPfL
t2dDuEAwXfRCnw2o1vXZsR4Xee6bblys5lPmUgiSjR/A7/B2F7kyI13owh8pcQdMTAG8J7Tu5ErF
oKH5SJx2J0xtuAjeI+iOyjQCyCJlNaU9CJ8IMBu4vR40/hL0Dh4UUxMSiF7l7gm5x87bZetLA80R
ZsdxhZngZ1a+tNwvSreee554xRpa7RoWVXkErCnU1qRwp2Bg2ambDCS0ejB1cet93IkuMnoon8XV
D1A+i9FbQIQK6uSkyjHklJMjcThGsN2T69BvUGYNjG72Az/N76vcDSuR//SAalyyXSLYjTAAGRdg
W3ADocmqZgrgBgAjGUvBhs/bE4asQw2gC0r8aGfBMkF/teALO0ppxCz8efJThyd5YTSBoc3vWtOM
K5y0LbLIQ+5QWeQT9MVF0BnpTmTd8DADUDxEOwvwRgyyXTuyM9rzmmrQjqkMGrjrXcnPrHpufez2
0eKfby91Y0cvjaktAA7E60TRiAeL6XouCDvT1T4wvd+JAZtrAihIDr7jeay+iKDlMEOwGkMDaSaC
uoCGGXmm1Dt27uNafPaE/vavFA9xyaoFwQYMXih76LHerMARMCZZn58ret+YU9jwTwsbIirCllg7
3+hGODVk9REYaDBeIa4qZ6aPJils2KPzXe/ngbNmoeDZvd+e/GH9evvM5PeueOeFsVfPS1TTjdIY
PDMWBolyezgtLnu+bWLzvP5bj6NO2Ru5V46A2mA9EENE++gweL/r+c6sEztLI63aG8LYs6d8cNPS
CYFvYUwq+qmd8qjOf7UGCyAWFojmZ0bfzjsP8U/52LDxRMc7XTmvWZJleDq+MbsbTsYEZl1tOKz+
28l7YQatQoh+oo+K4vG1W4zZbPFOYADIzMmZGOLQz1QPyGg/L7q2057ackEAy4G9cwAud9UWSD0w
6moLbOkGBHlcPmgRTXMeZAAUQ7i6doK826WE3wofl0bluV5cuqWjFzYoomz0W6ajM6Ii3j5QZu04
/Aujn+LxV1m6so9e6eBpJdgSWxVH8bjsgB3EezIYbV5EusV50Jg6Oxs1+4WyvB2MRE/vrBIs6J3r
tVE5onPfIs06g374o7nMFnIQngWQ4GuDdNGLt0e7q58r79OLXansznAgvbXEoF84NPoXF521ET9L
s8p7kbsBSDT2biy5A7d2SMaMC5P1ZIOH1WiWuEu/r11cTO5Dt4wRz0ZgCKx7iM/e+SsG9poQCocd
OqR7on8yA1d/AMDIGAOQPJNADF3/gAUao1PaARpP5gY84qFV1lBB/mjlOyyGmy82lMQB2QGD0OtJ
g5rqwsboh5w0eDB/eolE1JqPxocv5omc/peD6ZcbpTtHugHkhWC1JGHS0JgBZE3x9AkiFSCZx/q0
LtS/gjUxbCJxdn4RjKZ9pGftvEc/ufFpSXlz0AUhP7dcNXYMdG4G08GTB+NE4dLPEUQ2oznfQ2ds
mgGUBmwqCFVgarw+NzSwzNEdiBaT0jvPOoRznHG51/R0p9u0lcUCsAAGUng3ANfqM4CPhiUQigDr
fsge7aN+rkPzkTxoUXvMj2+fUZN4nT/GlICRuloh3FYYMWgIn0q/uW/T97dvyA1/hwVJjAcRbjxL
FQvQf6R9utgsGTUnaJyfBb5pgySZu5MNbu4bemeAFSIX1HCPXB8QSR0H0t7jEoOtCozfVsRaP+xK
JzFAUeRm1tko2/vB/6dc56CYtbAy3j5faqET5KBCgnsFR6fElmoEq7Hfw/XB8cu8Ax3uNft0ezc3
CxhygAzTcWidQA/qepWlTbOuZu7/mx8aUU5AmvGu/SqJ1eywjPaJ1ba+6IsCBt7Aisl87Iw271mS
Ir/v2w7CFS5ELNrAHGmwDN9maGh3/J/Mxj1DDo0Q4bRHBbwBoruq26jUa5Moh1V4Oksqlp/ANxOm
mN5jBg/F8jxbP1MnD9aC3bsrWpo7KfJGvnCxfIwcXS/fyF1weaeMJav2qPtNMEznLLsb1p+WeL59
uPLslKvhypJyNbj+aAqNz3ZsphlUC7xTalfBbRN7i1G+xjozrCorMHBTQ6gjTb/IJ3G5PELLDgrY
O7Y2IuZVBUBGhourVpv0Hip6JWDLaMAFLmgYUGXQg7Hod05oI8RcGZKLvjAEcJ6Tt4MN9iZIuui9
8+ALdp9racBsfSeabVShpNo6rjdQ2OqoMyje0NbEr6hZYAigXmMPKlm5H7nOx9qZTiT9qIv+RPz0
fiYJ7X4MoJ/RyQDOUXDB++x8+yg3CG3xU3zJAYCbAjmzkptPDdUrtxIgLxv+qcqnqq/6IOufnQ5M
nLYZaLw4F01/aMw+LAGx7tYJVHcoLP2j5x9ImpqHtLJ2cuvXR442nhy5An5BTkEpMbj3097OXYrd
Ie+5wDhLg9xxJwRu2EB9HcIvuM9xr6gv8cwr8gYsLxgSN5aow3goY8MJUoM7TvX6S8G/jSFhKf8I
pjYVacrbpW/44A0JSb/7/qfGPINBOxizr3SPmeK1+8pkEDxQmBQHcawa0o16RbTvAUnWhj4iqHk7
+hqN2XtievGOy8gIch1h5DCm61svSmyvbii9A/8hnl9+nPnsJNP+1OQI4/G80jNor05j+o5o3z3r
ExFfb5t+HdtQY5ATf6hwgvDYkZtw8Y1W9gCCKwoWrzLnRUB7918CufadiLO1kxjrBvwI60P6qdxU
jRgtr2Azxgos46FqcEtkXTQa3Y9+5Tt57tZ6Lk0p62mzNS3tVvjxsuZ3a8mecm+PaXHLAy9NKGHN
JyVe+u2AWQxBTgRZoO4GzPuRTyyomufbxyM/TNUxwOEJbKuUkUDJ8Pp4LH8sh1buHPDbd97inMbB
emxN6/Nk/es7zSPCzPG2xY3PGLECjGAvIBBMXF9bdJul5FBU5QmH6pBtrsGg6aFfODtRcsMlrswo
QbJkedmMaZ8lrB1/tnQMF5E9Zr04lZAR+D+tSOUp7KUEa+0DJWx25MkhPard5pOR7Q21vN44wCUw
4S8bjEBNqPoYZk15WmSsBwgIIC4nj6CjfTKsPdamjbQPowMeAINgygDrg9pKanR71VsPAB3sGov0
2Qszp7tHZvqMsnoHSdmJBw7P/MCj1dNsL9/x+U0gDucfmVctO1/2q0UD2C11yRGI0V3FsOu1txRs
mgwdAJHnuePev5VWgOV6bpYsNIdqjyT51acNwXXg/SCCji44JpSUqkQhhdBzkwL9MHvUG8NizQtI
SflDUaQfb7vMq09cartjOB/PPNR7X3EbAmGDckReaglO9TPGJSBG0j1ichHwXOcODda9lEx6+9Vn
DtgvwL9yIgQXqOcp24hqrzcYqVlgUOkXLusAhZAAQ2UBlDwOtH1n1Fro8XTn7F4vEkYlcl4+zzX3
lVIhFy0Zaq1ICP+wsM9icAIoPGbVJ2p9ub2dr6KYXB6mvdBykhUP9a2pabmdjateJAYEPNxGx0zv
jHxzCLT2mz58n1EMuW1wcz9djBKhlIhmy8ub9OJWq2uN1hOYapOx/laho0TZATM3wex8yqA6BVZh
ne6JlLz2TmQIqK0gZYB0A6Sgrr+ElnK78OyiTvS0htIjv8MY71sDmQSHA2EmB2ox66qOfHeYFMp6
4CaTAtP5iNMRsuuIomN1e/NefdMvZlzgt1+GHdTTyqa2X9duauAX4qgbKMYZJBhod/gLM3i2YVxI
ytCpJXpvWXQvdzH4N1UiIK1zNDOMJ+V757K5Gih4gIMZpOevpndM0aDu5EDnZyDrB1Q9j0uef1qM
dafM8eo+k5t2YUa5z+bCQddLrE1S+c4dd+n7VtcfeZ5GIAjfmRPa9LQ/ptRE29RGpBrANSY5rU+0
WyFzOE/fbh/O1nJcUIMCQotbBsPV19486Qu4SUsN6khe5QSrO74jnciB6W8D4Fx+3Da2dURy7gVT
zygRQfPu2hgbTT8tWl9LCv+BZeDlei7ePMWI4/FwPdlSfRXfqXI8Gcg0oTzX6ZifbQL0txDfI0p+
v30d6JVAsA/wH+jgqCEgq6jHdA4JzJKv4FzWWlSQ/4e062pyG2e2v4hVDGDAK0mFkUYaD8f5heWw
BiOY46+/h7P3syWIJdR4149TqyaARqPROH1OXj/EsxP9xeahKg5cFfuU4mJ3PWWTlTETKrnaASry
X5htvwMd79dJsyX3xhU3WOjekYDiEYhiSNdmSEvVaCJMP5j8VDZnQ93rxh694ffnbeUgghV7OWwh
xYX4eW1lqngcVeh7P/RJ4c7xxsD9HJBNH70dAG5t7xtbcbYrY4IngN8K5I080Q9K+2DFmRu3D1P9
Zl4pdKeAxQLMUkv/Gzjmr0ek9FkxW1apHyagHJge45HmnCWSOLA2EnRpm2hB/7fp5toILuIWUpO0
OCjle6v6OmpfkLJIcoQ1GxRFfApnw4FDBAdQDFKoYYXoiUvh2Yr+SVDWMOpZYmUlogH1tfS2I9RQ
QKivR5Ixw6pbePthzraD9eg0kplacWO8lqINHCwUuOaK6MkpD4s0Qog56NoXx3gxh6+D7uvAvd13
rbVhICkH0mVpfMFIrodh8Z4wo5w44MxQHFcBODdkcjYr66FfmBCLnog8EWD7Iz90FRp3wvig9tV2
DjvJjlw1QwAHQJs+0AciltHQameqJ4JyZEY9RR8OjQl6KjORvIXJzAgTZpYa5GlmHZlGecqs01j+
sNiXv1gThBYIkIAdEQfA9ZqwFA/jlBT6gY9HMBxbMqrmNddC2zPIGV6xq2ISrTPFbuualId00J1N
lybFDuXw6TS0quHWzCFvDl8Aby2tLSpw+SAsEw5mpkQ8ieO8PvS0UgHcNDr7Y5OhZ6whQyaxdRuX
r20JUYynqhk6Tl2Afd/2alQsK90l6OyrzL2jS1zh9oqw2DJtEGXiKECGe71O6UzDcqqz4mChJd6w
+XaI22e9S7yidYLEJJ+MTlMkie7t2iE4W4tFhLaFQfHaJtqdiNorRD+MACrV5lNNBr8ZtkrtSALD
miGg3+ylFw7FV1F23E5tRbVwdz1YLDsbduP2pvpi6MzXS1nrxsqa4VUPLZjYucArOcunXNx8IsAo
1EIvwbzmfNMq5mmQfeggVJfiyaK3uGQGbzfwklPjIRuvT9AzEK//vdUYUWcNBuJD6NUMWIZGOfRx
6b91Ey9mUFVblMxxQRY2cViGUO4yeuMwT+UmK7qPdc7e3TexNhLgchcvQMH3RqZIyboB0PSUHLI+
fcqr3NXo+HHuZG3eq2ZeQWRYH5xowjOFDe0PBU1V5NDP6O0fU7+rqm1kN7u3jwbpLuIE6tfoSxE8
G0LyDm/zqDxkvN9yfTiZDF2EdSS59Kw5G7AE6IxH4zI4/oXsIEu6PtdaNKuHI9SkHAUhNpm/WLX5
Ja9oMDSt8heOcGlwOYEvvDszq7QYetM41FB0Ltt6a4OQ5C+m7mJMy5gvTDTJYCXagDFVBggnI/59
mpIN+pnffMLidX+hh4NAB2KCeFfIY2YWecfIIY+p10QA+hgQHpnjt0eeRWMUoCr0pC1IruvRtHTU
OjRzdQfTKDGkquZbNLpHj06NDiL0mH9/8+TpFEDppSMBNzoxoqpZCmWdFKdhwYddkmn+TNgzlTZ1
Le57XS7DU8IfMyLxEqIoehgtpzzoTHsGCdu7hiqnuSM7hwPLq5BtmlRbgycf7o9uJYxfmRVcQ6Vp
2FUJJYdGPaXzriXJS8esI+Cnf7NqF+NbDssLH8yn1lZ4mlUHsD65cf9F058c/sXIZRIut6+mqMVd
TqQQJ0DOAhELKLUeWu1n08fH0dqgSXaXUAvkUuOGzrOnQQK0UJOtM+PdtijcjL2YRbUzWbO5P7vL
3r1ZVJAMAl67lNDEspM2FG1L27Y6dGPnGVn43Dn05b6JV8e4sQE0KAS3FiFrS5jY0NBCOwaX28Ep
wXtmeVE6Je3nAh6LGhREYIveclGmaLUjLUHz+aQ7wI7oflmmFQTCcbB17Axam74OFNKilSKuUFkI
zDycwQaKHwkBvMjSEIkZVXMn7d28ROLIXG2eaqh3DlE7jkc9RomQeLRCQ883kg1J+r7O05gdabrc
xd1saAoquQGtTC52BEKODvIwjFyIA1NK7Sax+ELouZSWVagBof9OJte0/IowvQs4GqVeVHNw8gjh
mcVakpdKXCHQlEfbGraDor8jdvX+/jKu7EOYwTXLWLrtbtKBHGxanIWFeXDyc8Y9q8m9Pn5IgA28
b2fleDMW3BIIE17vv8J+J2WpN1QvcAsC3yOnO8WYUT/Sd+0wbVr6676x1RW6MCa4Zm6j+arMU6iP
ZdqGJvxxAPPjfRPi05ENHh5jOXHQZ4dk7aYKpkWxZrEuMgP+ufXrh26X70bmxo/TlmzzbbiZJUmV
iP0SDYrpTgjBThVKiWYQPSaxW8LiuJ/Pbe3qW/QT7mSc+yIc6caecDtShqbS1CI2g3Yb7shm3LeH
6kF3S29wZaAywQn/NQX9NlR5oFwAVqDrGN3WU2xonJmBjaLVlLrm8AiOQFfJJcVRwS9u7CzfcXEW
RHOI8nXtkECxH1L7IzMliYhwlt78vuDkLKr60lQxDi1Llgbph4j0AWCUvR8l9Bk3o33WsO9g15Ok
Cqvzhz1sAbpJ7RvqZhBQcMbLkASMnieWuAwANrBRM1n3kbCJ/x3fHzsieZMCmsG5V2CH2w8ObugA
jOQN36hQL4g6dX9/hwkB8MaY4H91Gg0xuK9JoI1nSFPP1fdUiqeUTJx45yoyza4Iw4IZrrKfvKVz
UQkcH+IcQbjvfG2j783BfWMl+GZkQqpfGTabWUxJoOLZDgQoXcY8CIFoMkoAEUh5Y0g4Q0A0kDpW
hPUyXshuGVzom4FauvN52lrb9EnNXTW4v2qyGRW2slZFXE1CmwR1/6lRvd4EC3vlVW8kb7gZmbCT
qxg4omKGc0TjkTa/CGjD+dsuZDcmhM2sqB2Q5z1MOFilft4mHfFaonrQXNO1WHI8rjs77phoIwRG
RbxbmFwLo2QySBBan/G27YV0RwpZPUNmRJg07CbegIMSfgeKpwMecRXAN2h7Yoi//n03kJkSJo/R
uEV2CFN2iz5E0DyznmxJFksOxXVv+zNtwkHfKU1ZA+hDglgv3LHdaMPoQcapkGnVLb9zkYz96wso
fKKqBvpCIPKEg0MHIYkaWVgeUro6OvrtqvNyJZjDwe0cNzdlt5bV+bswKOxcpwWQu+gxsKZ4pymf
zWZLZZKjMhPL3y8Ow54ZBUsAjgmIBuDQVqUnGksy5dXluRiF4HBaaSg2UYBoaY3EJfN+TDVv0h+z
/vkvvO3Cjuht/Wgm5jJbCvvQtwcrRDh/I53/jQsIrpbbwLg0oFwIOqM452Z4tBTJKb6anVyMQrhA
Vo7ZVkWD0EnaZDdU5ql2qr/Zln9MiMheHbud5goGUajvw18xWN/f+joszpNIewyqE1A8FjBBwk8O
6MNp+ZH0P+6vt8SvxAI3myxctDlcdwKlTpx/r/TcH8ttlEhWZDXfuZguYdtbNuup1WJFunRvo7yc
lz/n6H1foj6XyXQQ18cE9Ry8d4GbROxCdFIz7ZpBw1ldnswSbG893gY2iSkjkV8f0287VKiaplWZ
FUqMk4Y0ZuGjr+gjtcfAxpW5Wc5SU0YsKxkXFdK4LgOdQVjCXlmewvJxznN/Sr3QeiPS5v/97s+4
9OtwNida3HYt7PB636MLbAFI7e673XrE/GNCcAcIS3bZxBBmIFevha5SP+Kt474J2WwJcX9OIJzT
g/ciyAEPsB/1gXlW6E//ebaE4M8qBb27qJAEVpzgvUbVuIs7rl9XshR7bc6AesHL0MKrgsvy9bKY
bWlwFLbNoBiswkfSRt26KSNfjcj4F3OHl0kI7AH8DRpqIX52nTWqKR/MoFHY7KakTvy51pIZ/aDW
7LFpGN8of/fqc+BLdECcidchsG5dD47EYQv2dQwu1XS/pkCmFOgNcI3IkQS81Vl0AB5YXm3wOCps
opaDOqgKERwmDaRB/zQ/WffrvuOtWlgoGVGiWaiThcmD4u9g06o3g9wiQGBr74GZRQ+QjE1hzb+X
4pm1kFni4VUYSFRXNDRYYwYmWCuM7YQDorePCrAj94ezdpYuWFMN3daWjv6R65XRnKgzpyUjQDce
K09Wsv2L34ejAUAAsWkQgV//ft70LAlrBVJxyiEejp2MAGn1+xdAH3CDSG/F+0Bm6h0fIe6Gm3bi
5sMnRwZ9Xl2ICwPL3y+yv8FC5bZsVIRl1vmhvjWR0E7Jh9l4G7fM6xYBMTtgzcC8AHsvTBTr9QQ1
zp4E1JmDHGTcKYl+gX3r4zw5rtNJr7xLDBYzdQOAPjTOAG4HH7seVzVnadIXiRmQ3b8ST/GpRkuB
32/4ZtpT3H1/3veEtY1zaVCI2DEH8pKoKe7VVeKqCvw5Pqnp830jq+5wMarlIy5Wawyj2ASNIIqN
w9xtaV1HZzqWbyS3/3etFnY3sHODdFjcnDrpidKHKBcUWeQy9KZHRHIhWJ2sCwvCIQ3EGkebM2qK
fX0yofcTL+zvkli5OlcXNgQPGHlVlDVg2kFKwcucz9th+puLNOBPvydKWPPIKrJKXyYqU5IjGvGC
vKd+Uqve/VVfu3VemhFWPWYT50OCIDPQd6XmJgCmNIVL0xcSbzOtkoTMNWsoY+NVxAb15k3TftIY
A68YEvcx6ZHf7hmKRvEuN35O6aP0uFlbpCU4L1RCkMIS43PXd2ULHUpk1nbldiZ4RdLu4f7srfna
pQnhwkZCEgLcBT+Y9OZ5mCB1mOrfU8vy/8KMAb0GIEfREC3K5mX1mIChSEcmFZ712XQzEHsUXLI2
y+krRjU0fP/PiFh4rQubcGoMOG4yU32slTTB5SCsNw6Yjs91FCXbzEptDw8f8xHSr7K3vrXDAg2C
AKYAmYIXL+E0teqRagPrSKCnB548NT33WAXMryUZpsyOsGRqO2S8Jg3uQAltg8aJiq1p5kGd03af
WmAb/JulQ8M6elxNDZ3m11HVytucKUOF8kT0AdFuRIMWDqi/sEFQM18UWRb25msb3JxCMB3inIXL
uwmDYink4aNWYmV14nB1BI+7gX8iMq9T8gxJY44FwgtzD2IRYKYTa8tmGYZ1dd8C2kPQmo9kXjxe
0RAYY9oKEiThKTO+1okkXVjdtBe/v9i/OOiU3Mqo3pdYEuLZDXRrp0MkE+CV2RCW3ehLjtwHNvry
xIpvGj1HrQSBt74ef6Zp+fvFMPQ4VTScEqiC1741fSbqL13zNOWN0OjXAxuKT79XQ9iXDRn5oKRw
4DA/RsVDoT9W8fa+/64uuA0Hxj90MIhkzBxNd3YxzXiFIWH2rbOc5h0egAbJSbd86E18u7AiLPvc
qgwViGmpSz1XswvecZeRH2axrR2ZbOvq0lyYEla/RpdWGzcwlXMgWIEjGM+h8djXMpIYmR3BBTJd
LwogvHF4t5ZvkcptigXRYLb7AtQK9xdp1aMvxiT4wRhWkLYvcFsIhzKgLNpovQkSaC2Tbf91Q9BY
MAAWAPxByOZzNNbpdBxxa6DfTP4QG9APTj7eH8yqxy2AOyRYgA+KYjd5lfCmTHBjMOczqvGbyJIx
ca1mOn8s2EIJDBDvEfQiLXya0y1Jgcff9HOGmr7jV72n/U2hHZWP/w1IJLsBQUCSWhSnWpQ8dsOD
OX7N/uZF8dKEkFdTI0I2zTGiPH6A7oXR/gJ2VGskUW11l14MRMis0WiosAQaDoEevgvjd6VlbG31
PSQrPDti/n0vWPU0cL8AbIc+YES66wgaI2uMhhTbNG0fw/4h4z9JLwP0yWwI6YYeZbFTqrBhjttU
31bK1pKVDFdhIsBz/h6HcP6D2rSM0w7xs0bh66Hcjnv0Tjr1ZvRCl2+GvVa6xvv/NHViTxt1pj4v
NWzSiuU+ul9P2E6ekRPJ++j6Pv09MpHkSytDoy0MmKGdF/fPef1yfxirAfTPzIkSXsNIm9S04W1Z
e5iUnbmxLc/8b14mgm7blI86Xj+RvBdnTdvM/F09SK7uEicjyzRepAJtkmW53iF1N9pdPu0yfmxl
zUurUJ0LJxPxMyyG+HlUYCkU3eNwsmTLdjUo5rZgSwIU6f66yAYkHGwtWq5JmiI+V+ax0Le02uqV
xIRs6cXNr1QxKOwxZ3GRuEq0yfIHpfzRyXIb2UiE/W83TWxbMcwMTZB156R4ZxSSpj+ZCWH7s1YH
y5kJE1zZUseNkn0uw3HLQox4OUzCrs57jhBDvv4LYYn83s2Oww9ltwDRpt399V9FlSwUGmBvRn8p
OpuuPbqrUVmtajhA+E94AvndptjVxwmUWaUHpRMwjDvnQsaiuOoRFzaFXVTHoCRyQgSDJv5kz35Z
Gi5rPUfGTiUd27KeF7u1GyqI6uZYL3KynnWvcY1jegofqx+zp+zqHXuav/zH2RS2E3KDuqmWMEdO
9kuJzcs2KF62Xn9Qt4Vf7si5k6XA6x5zMZvi/kqiJV9EujAcwh3OpCNuvuHeAkH865H0LvxHMsjV
bXBhUNhphZGreISBQedDV7vksIQoNML/IC+g9//JwOnGPV1ylZS5jLD1ktpqo1bBxNrFqWrcwaT+
iJKW9V4ytiW3urm7/BmbI2STaFZPk7qCy2gaUJl4hd6y0/QzB1ddu2O+LTEnmUnx4WHumyEsOsxk
H31IWi/jo1vp3/7jkIR0smrBX1FD0TDot9rW8Itdxb3Rc1wDJfTimH2WmFsCxr0ZFAKKNjkp1QjG
1H5WPbbX9voXm3rIZDe1m/rhuZn8+xZlkyhEE30CXUcIPFdgOKfOOoJG3NOHj/dtrOJ1L8KkWF2a
TLXL6HLLMJ66zcJxCXIBBZQdO44QGe2sDxJ7y0ffm0UhkMw5JzFfBuWcRp942t56lyru/Fy8gnbD
s/3elpUlZfMoxJHQSo227nASGNOWgke7Mp9IIsHUyoYlhI6SgeZXW7ZxNW+meFcOD/9x3oQ44bBq
CvkIA+GHZrMAuUOfzm5MXct1XN2fjuDyYt/vG5UMSgRhOIoyTkkDm6nGDo0xP9dRKck8VoM8WK4W
Hhww5Jpiib1SjcJJVSyOBv8D8fkWRXZvfl5QrfmW+jKCwmUdBPeDRiFQUHjrXyqRwiaOh6Jhzhyj
NGAwvjHV8Vdmo9c9T2l8TuYqdC2zin1QiGT+/blc22i4lBLztSkdDS/CAjIeKbWtRcixeuoqE07q
vPyiZ0FrAafHDg4HVb79PLWxm8/Ui/CEcv8DVg6aS/ti/jXPphamNTUCm2yc8J9yzjzN2ub1uLlv
Z2W3XdkRii8qhDrHGtXsoOP/2HNQN4Y7s5/3baw45pUNIfLXdUPMxFCMIJq3VnQuiKSEIPt9wUv6
EdWQEtf9QJ83XbfXiOTQlzmD2DbD01olcwE3hFAQom6D1LQr3cydPWhi7EMZAmTV6//4nki3kaV6
SdBSawR0QAcUoLTAa0XwO8s6jPyXOknihswFhBgPhWmcOBXMtc1D2cVuonopeftbAir7r1xWIO9G
4MBGv0iBgQobY2xyIyDJJ8hT5SY/gyMSKUAt2Terg7kwJET2pmVJVUHVMIgV5kU89s3OV+P3f+HQ
F0aE4ACK+JlX0FkP+uaQ6d8MGYHQ8v+LYQ9MoMBpLO9jN60XJG3TMG4y/P5kfc/Al1qD0TIe2h08
3YWIQDCWzqckLf+5P6xlEW7MgqIbLJfo27rBizObgHaJ5UaQFNaLyXtPjWLP1Kr3E533YWs/3De3
5uZoef1tTvA7NjQ5S9BSF3Rl6mrmRk9Sd8q/dVMFkuIX5W/eokEV98ee4IOGjtfNzIY9Nj2ROt6o
7RbKJ7TpoAM5uJOsECD2bi4PKeiyAz+Hip7apRPu2ucrNenCucr0YPCMH9q224H6vD+m3lh605Z5
iZt8hX7NFNyf1bWDA32JIB90QG5jiqiuPFdMZbQcLZjmU0YeEqfz6xT4EVktdS3oXtoRgrozogDI
wQUZxLVnFV/nSPYssBp1Ly0IYX1qUtbNjGpBif4tz9wa+3g3dW7nzxtcmn0imbjbyAGlDjxIAVgE
DgNdJLky5soyQrC7BbjgeZGi+x1X3TFLJannrddfmxG8HtyxcTFNrRUUpf1RBxVZ9j4Zs2dD6c8d
tHBL25TlbKsWwfNMQAQBiWnx7cMeJyS7fLYCNHR5tfVj5J9r/kR45I3J19b8WIPrTw01n6Fln8eF
jz2yz80PZvjLTJqNGf0cxu/3ffTmi0BBDLIG+qp1v/DXXO8Mxwh5ShUHLwuFcjCq9qgViZ9l6UPu
VNveog92xb/cN3kT2xxATQGCtvEfcFzi6lYkrsZS7dSgz5/G6gR2U7cc+hMarN2k7Hf3jd3sDXCM
gjQA4IpX7i8R91gPqt6moGYKABF17F3f7+//vihRAc7LKwMiqU052JEzJHYbKOOZJBb6hdk2AcIm
ZqlXt4MXW3uDf6roqcdVfgTBrto91461UzLmziG2EnnHcUG4/1WvDeBX58fyVaBXArIQjMw4u66X
lYHiO9GY2Qa2Ex1o+YwZ2uT8G7PZntFs05nP09gdtb6GYjFxiyl7aihvNtrU/xO31UNIUXpQ9xX6
XvTkqVa/QIwxceovXN3ETeXqbDeZ5XbuuOba4HivWiVzczV7jpL0PJWy+vfNGbwMxgCIAqhSHMXi
W9FYM8KcScMUO6fUKA/x1Hh2+ZKC5KbPXrQ8dXPQVN6fwVW/WcjcQKKqQopBmECnTa2mXeDmzuy1
yb4wZH6zOqgLA8sHXKRhJo9LkC2OLRxz/BBXKIoMD9T42nfaQ9GoO5P80hl6kMZznx76mrtz9kJm
ZT+nh6Ef/Vp7qpvGU2q6uT9uMfRitAv7OdiFlgiliQoUoVp0TNHq6ac+QYVkyHfzoG4rYNTvmxGn
F+gSG8GXAmsE/h246vXoh16hdgR+ZrQRLtPbyrblzTBA97doqdBFIx4HiRDax3QaKttU2MtgT17J
oh3ymjQPZYu4XMkutxnISNDOAZZuA9AtcgN3hlxyQcLY6Z7SEupfhlU/WuF4LGmGGDpD/cmCkoNm
KJs0boJ6oqhxtJKdLg5U/AJhItkIcasZ9ZMnh4HjNIJSXrXQxcYStxBjtmhG2A5Jw1JejmH3BCIP
1w7djDKPThDs6r4YjeR8kAxJbISftDm0tI71T1HluHY9gLBAP1RtKTn9RRf8d0hgz6DQPgPPpXDd
jmySNcNg8xMooA4gnPcyI5EcPmICKJoQFiexacRyEvJT2iLumz4zRj9y/EKWaN7UgkRDwvLkJkvb
JnT4ie5109W2S5XaeW+ehu24GR4gkSnZvjcvkqLBZXIvotdgKmpR4E3ylDwuJbX+qD6hfOzpbuwr
kqRp3R3+rNPy9wtTNjcYyzhMURPQ1fe6CWmIt+p8gBj0lYfwtzMI8aKN53FEi25xauxjS3KXOHtd
ikcQcy3RyLLJLkbSWrWd5lVXnMpZ4X6JYgU40N5xcO0WdfUAmCkKoJlk48pmb/mmC5spslBdCfPi
ZOu/MHtF9VwWwf1YLjOxnHQXJuLGSXPqwEQ5v9MgD9w8DjLV6/Xw89sHTMFEn5EIhCxTcVInSHSO
bhqfTedsZdsilECtXqPLbUj/bUpsoUQna9iPU5Gch7L9MQHe4fI2Sve9Vp45LQ9qoSQeK5U9z7nq
s3SWVZwkYUm8NMZa2cR5CGm9tuU22jZy8Ag60CC5v2Y3NzrBF8Uk3EjBtzk4GhbNeKVFQFHcUyt/
4Q0od81RkUyrxEdE6Qx0vpqRrcFcP7zMZe2O6ml6I32luIdF5lJOiOIMGiCr3UhwRmV+/FbGwBsT
wm6KnGimWZr3TzXrIX0LP7T4fFZQjyTuEPfT9ELTnuKRy8qm+v39JZPsAfHuOBdmXUTGxJ8abk/m
55kRxdiZ+kw0Bw1+sZ5+m41iCLcQXVeal/u2JU4pIupS0+lmnljwFq4ewTW1jSYZ98i6h6DSBTJY
GwRswomSarxFYdrqnvrpnU28Pm1cadK9HoD/2Fi+4SJSZdD8rmrN7KAz9DmNICz8nprP+fipPg8D
8e5PmWw8wokCSH0WWRlSw8hJfZWNGzzgPc0R2/w3M8KZwtJqmG1g559y1fGnIXsMie5msy1xgNVM
xkQ3HLrVoPAjPjblyP4GlSPB6HTob7JjVB97UDJMMprRVUe7sCNsMKhE8Rl3BjBoW784Oxn1h/vT
Jft94SBxzJmg0onfdyCPCjx1L7t5ry77nwGIaIFRq1sS1mVxGvJfncIQIYK2kzyySBZDxAgYRTlO
IWTcTrrxuTOc0psBRd+wmnRuTbmy+09TJuptFGbc8qRQ+KlmxzZ9aWXYVsmSiLzpU2ug/ZXj90sT
RdkadwpZ04FsvoTQYvSpw0uO7KEMZ8+uNo4TuQ3SSFumgiVb/OXvF/FFzUOQI/Q18CjZMR9A7uoV
b+3jfT23L/xLCCvq2EcU5friFKYvJZIt+jLLVO9lCyKElAiPeEpIWXGak8e53MShxKFksyTs8Vat
DCemFVLSTAV1bLxpi9a3QB3yX/z2ptsR/JpNxmlbnDT9UekSt5TpPtwfB0Rqr1c7K5Ipy5QeW103
vaF33GLQ/D6M/PvjWKb7JiH9veJgDBTM4BEmoV1SnrqRu8w+NvSfXn1uw3P5Ribzf7ObC0vCPpkh
xZFoORYGTLheSfYkKr022t8fznrmeWFFCMGptpDkM+xGuudQZN7lwBdafosSOMQ/5eqwklUSqwk6
T1N0VY0F2oQ/6P+oUBHWNvdHJLMgFBKgDmnnkH9BeCE/suzzhApJEv66b+P+ngQ53rUT1F0agyNz
CWHF00g+Z4pkVWRjEJysM8KUMbtKzjX60UcIEab2jyS1JTO16sqWrYIBGcygNzyArKqUoR3b5ske
mqckArNcSHZ93Hq5MezrSoYcWTcHznI0si1Em8vfL8KxmTbh0JYov0wJhUb1g6N+jMBIuRTeZTFz
vSCCZ5T/2RKCWme1w5ypSCwwoMcFUgeQABTEiocFcclbSUxY9shNTLiwJuyhvu8yK7Zw0Ezksw0s
uHLU0ExXlc9QJc6LveH8jfv9sacL7jErih1rFewZxdM8n5JUMp5V91se4/AotEg2Cadah7qM3eN9
9Kl1WpdEpzAHtCeUYEdW9xCenaHtDTZpdEJfu4MKfuWZ6ZkVuTkZZ7ZtwGUbPdVVz6aH+7t11fEu
LC3DvXA8YyzKvp5xgjLiuEl1KECDoTWZa45uYstgFsvc3PjChTFh7uypiRhyTn7SRs3TlY0+zX46
nx1DUi+VDUrYTUXWTXoZ4zyd4ofYdHVI5w32LpzPHJyy9+dv3R3+t1IQCLqeP7My9aRycLKCL/TA
S83rRuMpq9rtfzMjeHWc8ClCgwpyKXOABsmWmd9rvODdN3J/eSB8JYxlntqwsFCVaJpA17c201xk
VNYoe6O/mTNNtXUVqP1FWFa3VcHnqFGXC3qIn4Yq9JWWe9PAg6Ie37pTBTOCt0F0PFKog2zdMfu9
kpANn/FGbMn4UW7jqWBH8LaYzTG3Ddgx3WEDoL437/UHdWts4q0p2a03ceHa1OunXOzWNsqo6fS4
sjn0TPqXUXa23mY8EErAsqBzW8fLP54wr11AS7TO6VSWMDe3j3Wlf6U1PQ5oq0tje5PPySmOy41V
poeGt+cahKvU4Zv7XnjrHdefIExnOhh5E+XwjiLf5fU5oWc9fOtuEkYpnIB5G1lp3OIEjPsP4Bhi
oJCV6VHdrtT1KMRjDypRPKmwUhEdffCc+YYuyxkkEyU+nDd0GNU+nhF62njwWjpHnslz2+t0fZBs
pdd1v4rcGnAQ6LHHuQdVlRtu7sGIBx106CR22+azYs07xaq9JvxkWM9aU7mw7ZIs0KbnzEGSnJxH
wMun+Mjmc0GDBlrkFSNbzn060b0RfuJ55k5D4tb5l774lhEJF+ftzFx/reDFcTPHppLbU+Rac/8Z
QrGHkJnveU4l58ziJ1ezYuFBDiypYBPCVrlNEtWuScLILr467SOLDbcJgxavtwbdjCEa4WUVJ3FY
0IcFOgzEDcBJAEYtUn+OIAPNwjpHTw5Vt5PuPNjDtG3A+XR/A167LuRlgAIzHOgEa2CTgubl8veL
IKNXJUGcUdXABNuG6yR67HV8lmTxyxL8mbrFCOQ0AXRBCmWAh12k7K+ZxfFUBpqIVgEeVmu8lBGw
sUfZMS7t4P6AhKgGXAlgiQBogTQEzG9YMOH0NHWlGYzSsINm0z7qm3iT7tSXBRG2tMWkn+5bu16l
V2NI4ZGzQdJmEY8SgktKcwfvP2BCyPLGn5vBA9LEt6QyrzdmFqAJpHMWZRtQoTjiKqk1Tk8E8qCC
umtoh8d6SnakeRu7MUazmIFYLiQ00WZvmcJWMhpVbWcd6Af08ft9nR8Jy90ol+U3Qrcbklz4HLie
VAcUaVBZE8Eclj6lZb2gSMfwA52/myBbQDs8dAKPQ/uYJt+pdTYAm5/w4NloL0n2CbrBEnzCcrD8
cUkQoiyqGRA5MRYSPfDoCzMK6IVjVZNCDml4Vs13tlZ7OTT+iggJPmQL73uJzNiyvBebbO7BRag3
UG5I2PBkK52rWBPIkOkuVOk/ikoGSW537S6vg1t8cgFRY1dD++3a3pBHRAdHQnWYdXuvlPGCn3IN
U4ZBFiLiMocwg70NAqLFqHB4x11h1AOD2kfJn1ITuq/o9DBObf1DS36AzUcyqDVr4HEDtZqJdQMR
zPWgKuj1Ot0Um4cmfZnzD336no2fMyhyaBrznOHH/SVbfk3wDwiL/bEmLJlWRE1WtmgBLyzaI16B
OgeoofLlL6w4gDZBswpXTDEDox1Vm8aAYzToFAxJs5vbN1JIvy6SgU9bFIq0hQLxetriKuydUrHa
Qz2qHyIblPklGrb2iUrbXUiq7qynEaj+eC9rcFpzQkCakfMvklw3WjAkt2azxOXokKljvOuaMNmV
SR67ZgOBn/vTuORX4mIB74jmABMcthD6uB4jpJR5ibKDeYjBy6vZqdsamWd0H41w2kzVcxp9GUCi
ft/m9Zn27x6DgjPQ20CJgZFEcMfZMIpuGIz2wC1I0Q6sdCNVzf1q1iHaXu7uG1sbILYz/HFRqgC1
5PUAwZvZWLSd2gMd2Ms88W1hxXujGQ9lCyIHfbB92oYBVdPPf2EXHFJQIcPZg/zg2u5c5CBeiUHa
3o82KAQML8sfCwj6ZVEUGPpzFX/Bm5hkYleCJW4kULgB0YsDxVrBYR21wFGoNlD9GEDaamat7zjZ
S9akmdclhQMG15pJTK656kJfZdkQ1wHGUPAfEN/a0MhNa2iXFk8szTcx779Mdikp9KyP7LcZEcIR
O6Rjo5bUh8Hsv+b97Gwqp92jqrkH7MNlfJaNa9Xg0hMH9jQUGqkQxP6PtSttshNHtr+ICBAg4Ctw
l6I2+5bX+kK4223EKrEvv/4dyjPte1XE1ZT9pidmIroiKksilUplnjxnjlszj9vajirtuXdvC+Ql
Vf5jYV8aYSu2cNNDQX4JOTwAKC1r/VPOrjiTtzZG2EUTee430d676fdau2HzM40/QkpM6z9cd8yt
ywBQ7X/NrT8/M5dyTP2hOtJFA72paPuBuxrz7Q5lhRapZjADrdpPTamIM1uXwrlVyU80r7fioceZ
N2qy4075Lu27t7GbvITrMxPyUB+dppYNOhaWGva404AF9LvFU9XmNh0eQdlC6oOLRybHdrqOZKNX
N5EpnPeenT1xMKmAIe70G18JIRkwVAKdPJmBaGxmNtex3kW2PkDOZGp40GnQsDNcLk6VLp61NnOP
lNdMcdI2P9SZYXLpHrWGpxMwMV1EimLEePDsgDVoyX7nW51ZkSJVAbExnfCxiXIGIG8/A3z+RvTJ
T3dAxDfwlkHqL4NB84rG9uz2TTR1h8Lb4/lnT7+1il8mpL0qPS9NMOcAE/Yn2+nuqs59Gy7g5yLQ
5lir5WveL8UGL/daliLjj7wEc01p5lPju9V+SZdZcT433frMkBQVtGwyczQKG3z2MmLdCFS+FUwe
+3rdrTfNrKtxXYCWTPk5Wy+VA8EPo4nE/KN0iqeUf1ncVhHhNmM3UJAYDcMQxCuVUXcZ0jlb9Caq
jfyBlmYSLIRWfoZksdOjHHmJYvM2ExoXo4QocQAGL9M3aa7TgJ4OwY3pUBxw3tlzG6W97yY8vL59
m4bWIZCVXgu5k+QOVKtjaDsiIy3b7EbPO0xnW+6Nzu2HxSWN4l7a2kZMo3srTbpnQYL2MhKMDOnE
HLM+SnoSFG18o4293zl16MVaNDLzdH1t2+aA5HJx+PH+km7crGihhg0h2ihr6xiAYLtFddVcSPe4
JE6+W2r2Th9mVf675ZC2/q9VGZvZjaxu4y7vo3TKdb+uC9unCb8D95aiWrT16c4NSbFiEq0zLTXp
I9J1EJt8FNMo/I+F6HfXt3ErfkP+E488aLAbRN5GVjO3B2wRzq/pAWf0OHStAr69+aUQjdD5QIKL
WYxLxyhmyvMBOULEyvnLvEzfx5jdZPYcgI51D31ihR9ur+hfc6b0JDdax+0T0HJEqAR0voYbryX0
NyK5bTomVEeh3AqFzMslAUA2Okmr4cXVJvo+1czq1tKIivxze+N+WZFWUox8Hh1BkCyX7CjM7j1Y
wjEtloHh4KPOVfLEW3nl+Zokj2unKu76pKRRUj3YcO4WwtSelewEEKX2smN8DjWRHK67nwy2frmx
MBcLQSwUqFAHky6SrBpFZoKcIyKa/axnmC7N4omFgmQ+afhzV6ZB3Y5Rkuq4z7T9deubG0zxcka9
FHUy+TPqnqhMe4iR2wLv7S864DVp3P5gc/tXOo1QGRa1Sghx0zvPTErfdK4NTmniIB80LBD4Th8n
jLRdX9WmCeSAYHgC5IE6Uu7s6HFl456DieUJzCPHcRgV7r8ZBX9ZkCGOXmWYDfKMPhIc9YYqf3BG
7eCV7cfrC9mMgWiK4IS5pova1+Upc+lIp96gTTQ7465s0Dwz2wNlY9gtWXjd1PaKfpmS3LCA6Hsh
qqaNtLHadaitMd7eYv5DkS1vmUEFz8Otr+ORL9/8TTGzocAkdZQkWeXneRL7wuQgjXVT1fjixubh
OYC2BjIam8IPLjcPpNRdLwx8I3tl2Hwo9ZsKtCW6OF7fuI0jhCk7TNbaKO7CnhQ1DCctjC62+mjI
7A9tVXxkhX23JPnNPM2Y0qiqtzs37inwyXsGchoMLl8ui5hL77lxNUSoRz6XmkANSBvf/pUgx0sx
bYqyK8RSJGfgjhG7tWWOkYdhWYuVO3OiN4XZKnxu/TVSLc1GYd7Dy9BzDU+eVqCJ2fLZpm3E+8Vf
3JvCfqy7rwzquY15KFQMbRsf6sKatKjCZlNaY6wkGubPmnXTpB+E/aUtDN8iN9ddYiP+2Gu5mqwU
4vAMKRE0K22eSVVMkb4kYeckuxrVpesmNs4Ruk945FBQq6MiLnlBwqqiNNymj2pd87u8nPE/bphO
9bfrdjaXQtE2wfsd5U75dnLTJqmH2BowcOyxA3ppxqFzQPJ83crmahy0mwhmb3FopaNaLB3UmBPS
RagUfEBp866YhtpvOhVLxEZIwAX/y44UT+24FXaidyiqePcL2VGt9YGGm/lv1Dwu7EiuVhXcIq0G
V2O5szc0931Lv4tClVZuHR9UvTESjkeLAWHcy0jQZH0+CdvqEEvNLvAGNEfQsvMGb1cMDIrz1S3n
y+H6l9pKV9DI+mVU/lQZE0bn8RXZnQCr3k1habGdPdT3bWbvuszANag9uGL8wNP2+brxTTdBmRbT
6BjCgDdeLjgnvKwygoLVaHxNtR/a9DwO/7zdhLV2SNY1wuGlo5u5RarHsTuiV9fVAesX6IS05rPJ
LBXAa8sXVzadVWAbIULG/I89HlKmmQ5RMmYHTbN3ptkcCM0DoSQD39q3lcQUDxAILaFNcrlvZKFJ
lYHFLqJdFqVd7mu6u2/mcnd97zYCLEWUALOFjvYBGk2XZhpjam3B+iGKWR66dZBqRjCWbsCTMOZv
BGGtaTPuJQMtwfW/ptyiM9ssNxnVh8jQq9ZPnc8gnrB9K7YVkI+NALiGWFzuWBaeO1IuWZsepABQ
U0RthIQ8EYlfsFThdFs2VkkykPKgKILm3OXGEbuqNSsRuC8Ee4f6+sHRVcnQlgkHTUa0wQlEVmSK
jqrqNJ3Cm1E/TABNip8MZSd40wT++JXRxLGAELhcBTTPBh2EG3oEvb0GY1HorE9VrpLMVlmRnAza
nv1SNFhIFoODzywM4y6DCoDClTcO51oz+nctUqRBVtDkliD46vYSh3hnfCB59rB0NVACngivn5v1
T5bSILxR8HHAiGMg6ki3RWtUaNAkMJb2KCWWfWi5jRXE2fTj7XaguonujGPicSTjurzCspMU2gYR
qv7V3vCyBJRafbnXpu7tWQNE/H5ZklxhKBudD9wZIjxfggK4GzBSfby+mI3L78KE5AcaUCkOlL+H
yHLjgHQiHMW+68Dx21s73OmFUNjbCm7nS5I8gqGKmHcG7E3QYQ6q0QudEWyd+pAH9lDembGqVr5R
jbhYoBQUlkTDO7Yw5ojEENZIvjRd48f5Xy5rg6yHbhlJAi3pFInY5q5SFJvROdRBfyJ9OMijom/O
yAxXXPzM/GG2jV90uOe1AVsKqtVcFZhklOtLIMdVjgiLHixIoaRKkmiJngKvNUcNAFugKgnr9B+i
fdeLEpN8xSHhHJyWn7j3lVUqjtzN1YIQDbUAAuVOGa+Af+mA5ceco4wnQWp9Nd04nIh50NubHuCc
olTVGje+Kdo0xgqDw8sKPbHLEAmuvHQgSQXBH/6hBnor1R8TxGHLSH2mgQWG/8g1VXTZtgn2NRus
l6vOxKVNbuPxkc/lHLXwo7hJw7rofL3T/ZL+VXF332n/xCpGLZVNKaLNdDRBCw+bIsFImI3RsCTd
twb1F0b92APZlXtLapXCzkYcxbcElgz/AcZYnudn3J6spa71aOLMKYKcxaW5s0E41gaFZTaWImxv
RASIoa1FDMTttb15ubFgZMrmBRXDKM5BUJAjC2ka62Gem89em+6yqVfY21oe2gsoNRCAyMAJd2mP
97XI4iVuI7OZ7uOx8HvD+dILlUjz6oPSbXSxi1KgqyzKy1EUc2Ra3RLiJpxuxnwq9tfD9/pbZCsY
bgCkC3NQaxH5cjFWlkyNnaMsPRY/CnNndV+H5VHkijrG1lrOrMjVptjLRnCkG+gz8T7ySufGsQZF
sX1rIdZPd0M90JZLdIM5FPpsDkM0UuN2yaw9raaodalPRalwgK3VQAoLfSywsdquXHQUgk/TMKCg
5Wr1ATp8HwGmUXQqtnwMKTxSUROvcNS0Lj/L3ArSNTQeIjsWzXRjN/FwMjNW9Ie+H50f131gcz1n
xtatPQNWmCablqEWqHx7nzUwvdaqqYbN1fw6oXLuXnhVN6c9YGHWUKKU3fgatDayXCXEu2Xm/GBK
b8Z8QBvYwqdBj7bZmeCD46n2WDUqqsYtT6MrOtuzEADQ8bvcLi+dvM6Z0DR15/wzyX4wXJt7x5sf
aAwagrd/GhxKIAGgGYjH6frpzj5N72RaarlLG3mdLXzdTAC+1xyxu25la+NQvDAhgIRXKUpZl1by
3Jv1nvMpSr2U+dwRd6h5jr6hqfQ8Ni56PEp+GZI8rdXjnnjd0EdaWs7PGNtxwpZoxU2H91LgLMB5
koY98gnahddXuPnNXgDbBkSnAam+XKEXg4ZiQSkhGkucVSgsNIHNl/FhEbbm9x57f93c1omicEWA
QVZglPySEGyqBE3RS5r1CfeDlYJOEq/i60Y2vxpg1YhAqI/A1OWaZlD2mXnKuijmn+ruUfM+945i
HZvfC3oIK2KaorouXXW9SVruJWhtJ3UT6h7GLdzjMFgBNxI/HvyYtfvra9oqa63TFv9alM4wmMxp
im76GNk2YeFSzO8NTPOEYJZrDnECutrCE0Wo1/2dPrrmsRm5qq6/lQhf/AnSmdNtPKD7IR8jYxXZ
qCAf0hwb0ATtukAcVF24zY94tl7p6BFQD7soPg1RWxb3lMX7NE5uha1qjqjMSAdvNBanQCoN/IUm
olizw4WzL+WUKN6bW8cM1Y01LcKd9eqYGUYHDdW4QDEIwMo+N3fdREp/qZMQs6aK1t+Wb57ZIpL7
V2VfDUWCzrdXZzsbzLXDVwAH5r6G/AqGneOv1z1zK8sEVBQYFlShEI4kcyxPOTIYXPpLkR7y1gtI
zJ8gIns3L85BL6kindn6YOfmjMvD3Sy8qqihtVHmfrTw2kw/zsOn6yvaNAGMHjAkqPXb8t0yOn2f
9pmDrs9S3EJ8yU+J8aEZVW+tbTOod66diw2grZZOGkSF28gCUVT/I50+69Pf11eyFW4d8q8J+dtw
UvLSZF6Lgmcckp6iJuUpSt6bnx95nLV2RsgrSP1sTU7m5nkXOelz7N658XdSfyHJ3VCqAKeb+3Vm
SQo/Ay9LQKQzoEEnEiwcFKz5txFEvte3bNMKOhaItPgsSGUv/auqWFdwhrgDErncr4T9N+jlS7zw
HVUpY/PjADcH9T4MnGHk7NISicHhCtY6rCdjAfWax6FM3v3OYn6ZkC6N1OQEQIaqi4RHURa2Jl9o
c2CUlfiNK3ctQRPosWMG4FUru+81KJejCD1OZeRh/FDzvG8GVeXLm852Zmb9+VnW56CxA25T1FY9
AORKx3nyRu/zpJs3dVn+0BwVYcSmL5yZk6oERKB5PdASXT+BYov+V8kx2AAV2esfafNuwDyKjYYO
JAxkYPC0pmBpY05RkU5FEGNmc8osIJ21fN+D5OO6sc0dPDMmOR3NGqG7I54C0MT+XHnLwXMAbSA3
y4y7QUxE8VzbXBsmZ00XE++AOUgfDDPo2sRXYDie6QdUPn2tSb+YcRJ0KKJdX5nMr7rW6dZ6+L+2
pK9V6ODamJkYIwxJHJYQvJOBmfgdJIRWDT707FV6eJvugZaVi5EXB4M96+LPvBHcwT3uPRQipjK/
XUz60U4T3xm03fWFbe2hS2BjHWADuZq0LhqLqm9K9ITrHpV+EkfQLXoUDDNSTFfcF1srQo/Hehli
w9CjFC+qZNHK2UmnaDaKQ2kszxWaC6k69G0v6ZcdKZRjOqJvjHLoor78QbO/DasNUmhy9W1wfeuk
+deXwSSkiQRQV4QlzJZJe1dk+bQI58UnzC+rSKL2ifpG4O7z0Av58bq1rYB+bkx6S81uTHVWwpiN
Xqn1RZCnP/r98vvaHdOSMY9jDC9jH/Kp/NhpKh6rTQf4tV8yzYJNGnMeYjTPswZ48Sfchv6Qqd6c
m0ZQvycrJAAoFOnc5GRMcAWhU5HqIiq0MSgBTLIyla7sVqjDlBaODSoEQC5KTpYLffCyKR0jK7ai
WOgPZZZ+TnrnZurovZPn++tfZ3UluWAIDnyA1C3MKIDA5jIaxHZD0VUCRAQ68IUNL2sO9fB+4Z+Y
+CGSf64b29zCM2PSFlb4CyzmAWjgzNWdWLyntKHvEydWQLlUZqTw3YOzvHKWZQT0mN+ATHWfWe67
rlSxUmwenLPVSKd0dFujqxKguRaSxSFyYms/QG1OEQxUi5GO57SOlxpkQrGt+EEw5mmCY8odfgMp
hGz+XzeQZ5ZI7ZCqcZsu6sg/PVQztOLHUquYgTfjJwUdxUpXgtxRegRNE1CKs23huzSgDhhbtEsg
8gBMg6N43KkMSekCLxtNzxogtcfJCoX3QUyaz+aPuqmYitn+Nr8WJF08EJ9qizgRc8SH5MaJUW+v
48M8DuHvHJtfZuSQ4A4tFwUASZgK9/skA6fHX7Or2LPLtWDyFikcOi5oaOGy1vEqugwETaOLfAHx
6rNTv08wEsCzffY2lCr0EvDSWqtbmP9e55jlvoHl5GMLdWbvRCH+BJnTNEhsRRnh8lDCBKi+4F0r
64lLsA7pUAIzrAk8XflzyiElYOt3pHfeFF6AEwFECukT+GLWaWwMsl7uFEhV7JkVoMLIFxGy0bzn
tAgGiyki86UTr7PeMGOAyGGdGEbPdP35WZ5mNn2tMWDLv2fLEhrN6Ph6QR/qJX1fDUrFR9nYWnJE
ERgCHbCI/qxkrF4WL/G6GlDo2Uq1I5sByGmLNPCq5jtKn6HLQd7XGsansiQ/crOAbjtj6X4ZSntl
Q/impfTQ5rW+awieUdfd//KKepHHxUQTkKzgoFpZqCT3HxkC19Ib+glEcRDj1dOnpKafhGBfilp8
rmi90+z2cN3m5WmATew3jgIQ/IB0OK9AznFnWo0F6u0T07vYZ/EI9IOWPM8ENK/XLV3e97BkrRJJ
yFohgQkpLznXQ2eZJ2bvVs/uSkuNpqD2Pp2eWBMAW33dkqQntJpaX7ort8pKcwJkzKVHGRl4osnS
6ifPWKydnTbeEXowyZ7WZo2h23wHnex/htrNg0Evnh0R3wzMnaAZ0x/Lhf+ABGYTLK437YYEOmCY
6TGOKAg6b90QEPM4eFaubAqATMgFhsrJ25S3uX3KTT20bXYoZ/MbFF12mPcJcqKdru/Kqy9N4VLw
IAd0MzgDMhIXB0+bjUw3T7qmmeDSS0VC/bJ2n22wtSi+wOUpw2g65NrQAARUzCNARsiNmWXM3BhS
J87JIejFtCx71J3RutNbjfu5EU+KnXyJRGfJHeytzmXgH9AfwsekYGhXHaoemmncUv6ps0w/b90Q
sKhj40Dxz+79ccwDbwL+zgIdFL1Pmi+ihii08cld6tsq93uiAxtjBEJf9kKJTr481+turN19eKSD
uGPg/y7dseAIgYAWGLdgAPonb3GM09qnpnY/NUUwQiVNzxX17NcWgWq0gA7F5AJYQuUJLnNwOjde
MnLrUaiRMb4n+qOZDxzUNR8A2/f7StVbfv3FVxylja8NLhjcr6v3nQVxh09uT/tBvx2hoYNJYz9J
7/vBfHTmL29x43UzAZYwXNxLYAteQY+Xhojg7qyzSb/teopvmu9Hu/FtR0WwfHm9/jSDIRMEkBVU
iSLTpRmu13OzYvNv2/wzGLup6un7er+Q5liYkcAxQZbgSB7b5zMIb4ELubW1Z13cmhzSnvrRHf6+
vluvVBsRYnQcdgzKYHoemgDSfQclVIIqCLFP8f28w/ffLcfmL3LD/44fu9NRHOpjpSLFkF/1+ERA
J63XK6Yi0WyWP1Gvc3CpJ8SCNLrMauWF5E1hDR8KSAacGxvMjWvnUp46d5KkJPMECWfWHTUQuLr1
LjE+Xt/FVx9rzU8ASgW6EtBXPB4vnaGpaqDJ+wa0Dd0yPbXkFvwcAc/6qLNVzEHrK+cikkmmpHOk
D43oUnAX3s+CYFh19BeL7EXnAfk0+Gg5Q0xu0W9ziOL92RIlP2mWvGCTzfh9SucQOM8H2lQ8IB5A
Sa2uQj5dXkX4ZtIipcOFZyRUmkvQrabdPgM+wMh9d3ljGeOnEQcusSJjAQw0Lz/aPLIFQmzgUpwt
emOb/Q1AAiFExX5j386sSK6Bs6AVUEut7jUA1TtwPmeHsfV87h2v23kVj9YtO7Mj+UWPB01TmSl4
Vl3a7229J496LZSKeuumvHK/MzOSGxTdUDWoPkKoICy/2fv6wEKu+VO0BHSv39KTipNOtSzJE0Z3
ZlW1UqEm9bjPhRY2s67Iqjed7WxJUqRt6DgaIl8JL8ldoQVjGwkV9fL6V17ZNbm2ZGolWYYG7OVA
o+zYfKdlSDfKg0Hf9X+2mFckR53VQXMIlhpxX9H7tv1SJL/haSvNHGrZaOTi+Xd5bvTM84Dhw+EU
Nb9rufHZ9VKFia39OjdBLk2Mc5GaOV2/Oo+/p3Z+U9XpQ1H/LVD20QqqsLblY+fWpEDQiSVlDgMl
f6vf0+G2e2PL+yXQnP9+yYf5DI1uNkNtajKcAwf/DRfe3jJU76cNP0avGzTs67gPhlIlP/YagiuI
F/bJ9g5pCiGtoFOJF7y+fNY3MV7jgMwAV/miiHqWxLnjvBjmpFt3fHx2mvK4WMvOLU3IBy93ffIw
k49e2u6uB7bXvoAxROQIyLKQNkAv89IXPFpPNc9q687iuW+Deierpx3Ab7uW3nu9s79uTQbJ4GPh
resBNuChDIRasLSLIL2A0Dg24G5pzGd3IWEinvA2DJIGQGOEcEr6g6CDXy+f5ip/6yWLysM6J4/p
FiCMwZd6uVbwYtpWOxvWSW/vhuZgeLVv2/vYUmHiZVdZCdBWkmQLD3qs05Ny5DSvZq3EdC5eedPt
qH8qyMFVifRIxJhrbRMTy5ilAx2FTgD0k45VPzmgL+/K4q/a68Oap77ALIXzrgSllQeGSisugg4v
fVcbHtFodrPaL4HAgvaK4ni/SjfxhwCZDla7lU4CsBDpD3FYIQjCovWczOLOaKuTbk2BcMY96ld7
u6OhTcpA86ZPy1AEAGrtYv7W1w/+BLBTU13H0wdsu7JCMnRSMrPOHOtkatltZzS7tp8+2226j7kq
PMtIs3Xfz23Jk1hmnpRduxjim2mMog75BMFSsxjnH61nal+1GoT8fs8K7csEVqGbtGfpfWyUb+ZK
h9wnZschKIy+HRYup1d6z/DQ1QbjBOH09iF3be1x5jw+VXyaFRVbOf1+MQWsj4PXvQdssXQj5QNr
OB1c4zSsHj1+SgGnW9h7PqjucTn+vRhC2WLlSwLNuCWdz7xze9bFMORAAHayd/oi/BQVIECnfEKY
701Z0KNMdj0myadVsiq3JJyGDSW68OSk2fr3sYM24tD1hd9QV1EVkC/C1RDOKkqLwEWiMiPtI96H
hV3lBjm5/JPWPVSaouqztRAQ8xKUOvByRb56Gd6wrW1WEIpT0PfHekwekqbHO6I+Xd+vLXc4N7Mu
8+yWyrLJrguNxu94+1c7PnKbhZ1ArTYNr9vZWA7uWhQ0sFPIhWT0tzMZpdsgjp+oSIOShtk4Bamu
MLLhcudGZDCsQ0ovbsHHcDLM7zbdUepPeMSWeOvh7Tc6UdyqqsyKZb3Cs4BAzaySGIzgVgCaDq0O
3OxNjQNcDeBdOts5ubJJkjqdWZ9q/48mJF8D2Mm1QW3zXxOYrs6oAhyzpgLnWb28CsnPhDfWdTxP
5VfdKizQcXd2V/gmsEBoHq9M/XuQZ9H7ucmrp0xr41nR4Nlwc2wixZUG1Oaaq1y6edWDt6pqUEUh
EKNo2+d8YY/LXPoUzcvrji6nYD8X+suSlBPVtNLKNI7pKUUlGG1EKKXnpE53Vg98Qe+mZUCzXBVr
t93wX6MyRJvaeQcdRDM+WVDhQuqnGe875GDXV6YyInkJKHynRRd2fIJaTZB5xb0x5lDbYE/XzSg2
UB7LK4FmX8wBJPuITN/RoqHC+MTM8R2BTg4tJ4Vfvk54Xo7Xr61bV30WAGunrUuXme5/WOOLsDv+
lzU+DsrP19emtLb66Zk1M40nPgjrpzUjzHf/r9Ykr0fjVO+h/6adpn16MsNsnweZA4zYEkDZ+Wjp
wR+uTvL9oZog02dZ8Uut0gAq7ScDv7Uv90nofLhubTui/PpwUn4BBZOc5zWCPTPq3kfTtQ7HtOg/
diy2/HqYha8NnQ3A3/L3HxmWU4xYAO2TJKBdJrNfVR9LD8z1VciHgNeflSJHa1x8HTf/XaUtpxks
HTEfTuJTM9+a47NhKjxScaht6cUIKgjURA18Mqc9Nu0Dq8LeUlxgKqeXFS3iOdWTbv7PEYNbhKtb
tKG1byDMoHILRaS3pYsmbsympAUWlMU6CGXM7jhkzdOCgXQ2qcYNVR9Hih105ow0Nlwwr7X0yBfC
mnCAtpuqKKKyI0UNzM1VACcivDv2zvHeGem76x6tcgIpTrgJNTiA1SASb486pMFQDmHKxp3SDaTo
0EE/C4jpl+iwRqPlmAcVSEJ8iISF87FSFeFVi5LiQzV5C9fNUjul0NpDd3rNzTj7w5AnTx30mY12
F7O3rg+QEnz4o+8k030aSbdAQBR+sPBHY5j9wgtS6OtcN6I4QFSKCAz3k0cyGCnRfHTqAXOa8ZG1
TTjOxv66KcUnkiG4kNktaUl73BfuUbDHrDjS9s9cWwZGJl2bDImpuWt8s8hDmqrjm2oV68/P7nTD
7lJbZ7n2pybQoLVBCgkggJwTCQ3D89MAL/v5zPhfEvTXJag1ETqzIS/DKznSVkgQd2G4dhqLUNv5
+lO3W3ZrnFalQpu7dmZOimmFyDLNXvDmyCFVL3AwDfFpGFSw9c0X4ZkVKbItA+8118q0k8eq944t
3iXucowTEtCCfhapg2GXzvRFrKKs2UxOzuxKsa4cQFm6Ek+css66d3Pr6GgELEwfbOgnaAMIiblK
W2fzjjizKIU7x855Syfs56SHOqTOVAPP2+H7lwE57XGBgWAiG35GOn33M7lbvYMc1be4wjvktAdl
lyUbZ/oS6TLtCzSWmrfCal4eamfrkeLc1Dl04FqHT9Qbd1bXBCJ3P/ctJp51fXc9zin3zrwMERae
TnPdNv9N+9Pd8PLI+JkYq9qAqr1bPeUsHg2jPsdxh2Bh2+LA7Oamtv8xZ1WvVmVl/fmZFWGjTdeD
9fAEoH7xT9FY3tGeizgNiq6NFRn3qysJ0BQTJFZIrNcJP3myJm4dHN8UKlj48YeliY9zTe4mZ3wP
3fl//vBTSXGpBm8JZlbheU2YP/z3DdPtrH3+P7xhVJsohaepTEctYfCLIT+lSRmM9AAGYsWFvhkZ
QDPmArEGKK0uRYaUZS+ZEEpvS+A6h2E4Xt+yzUX8+v0vzn/mCTUxtcFtLf4ENkkCEODYBdzp6RMR
+qx4rbxyhPWOOjMlnSN9SPJiRmH2FC9fDeSqWhek2UdQMCi2bHNJ4BxzUSbH8IYtfZe8mGzods0A
3YhHjkJKmR4IZph/Y99QiwJBABA+6NldnqDB4VracHi10dV77sWHoURLp1G9yjf37MyMtJbMNHqN
CYZ8zr4FD+CaCtdu9HtlShBfEsCVgEyVUXJeSmOXE5wbpCi0u0eK0o+qWs362JUfw45JMF8H1kvg
taWQnVmNOfZGIz7O5hh65olQICBnSBX0oMbp9jbKbAAqBkLss1JR7t/yCMDD0QVELRawW+kQOV4O
lzZ66P0Now/p80MxL75T8Ju3+8SZGbnZaFOxCNLk7Mka7nIP5Zr+GZTGCsfbCggrxR0gZR5kpV4x
HIK1bMxm1zpVOKy73ErrPS6M99dXsuV2YJVeM1YDlVcZ+TAMZe5iRNE+zaZ5sNh35pof3NGA1PUb
B3dQIF/12lb+5VUlEUKGl+eo0XCTZ8tMT2BJ8XHJAvH+MUk/XF/O6++/GlmtYM8AZJTqMNBdte1m
jK2TMJcQBO47dG38znXCPzMjebidGZrt1jk92X22g17bzUS/tIlz+DMr0o5ZAOHr7iyAQALDW5ws
N+VI/DKrg+tmXvvZ5Z6tPz+7GJYMlX7uwczUHpn7UHFFPFB9EymAjq3AaIvN6WlIsrBI2n3l2SDH
6xX322tPxlFBrg6mJ3xYLOlyGZYQK8ADn74ADbJWQSwi63bEzQ+5USjutzUWXwa4S1PS54e8dJrE
Y2KfKPMCo31fzsWdB660rM2Bce5Pb/8+KwwOHVpwWrySSBlyF+wZDVqYQ5xYgZG1qe8l0Gy/bmVr
+0y0GNc5QX2dtr3cvqFH7codUus0dtBlb9wiTDWkOfXii6r967qtDY8wMdILQA/gpVDrlT9V0ja8
xyDPWsgCrAdlWSWs5xUIeJ1COrchfSNigaVQY9r4eaGge9dq2vh6Pr3DRMbeQesZU990P1vuN8wq
HEXZYmatbDGFo01PRpl+x3hC7nuzqSpEbZw1pMdgigRiHyQ9chAkTVzVfPaQIsdauKDBpCvlKV6u
cMk7L2xI563umSVYuZifW8hTeN5fOYfYokZAFl/4RdoGLVj3Yo36faH7JgQZGcYC+vl+qZ2b2hTH
MuYhtLiOJHnoRxrUKfLrNL6DCth+SZqgSpzAS54mEzLkHAp5vI60lbeYAMw9Oal/3VNewH3yYjBN
hmIKEgogLyRX4ZqpjZPZ2J8TMDGWLT049rjvqvRg02d90Zmv95VvCDAkTsehT3xC3+VOCXpRiGNX
DeRI+N6ge9f92vTFN2z8TZ98a5zm/eDohxHBO3WHMJ3jd/Wk7ZjF3jdm6OT3xC4DrjV+QiDrXvs9
7nbGeTBnX+ulCwn5GxJCN4sznkz2qTCSR0Gm27xwboBu2l/fgFdHZX1TQbLAA6YXDwMZnjEuyzwt
Y4MLzU5RSGxvjZYHvB8UCY3MVIBbGeWqVXEXnex1zGAND2eXQAtJE2uCd97njQ/k1MHaTUf3A7SY
yru1ARAHy1srfpJBKd7Q1FkqnM/qfoi/TdoXrr+bVGMTL0xhF84j2ZDKOxiuzc15gQ1yWPar1LS2
a/dgKN/bJ8vvQ7pv7ouAH+udOMS769/tdZ3u0rb83NLHyma1B4QkAxfrJ/cwHuLQetd+TW7mLxSv
1OzeU9yz62ouVwuGVOQzGAvCZQFo1uUnNMwOZ8Maptu6PdnDQw+60ph/AIljOX5f2q+K9a14ulfW
4DKA1IFJHDMwl9ayefYwczZOt1lr+NX81I6u743Z42hpd2wq/Wy6x7RlICr2t8LyGrllyxjQBBRv
lf/1ZDqcGANN2Wwt/W1mBjEclYXuTfYXNXx+Y+z0Y9wqYtCr2x64IUyCYt4C+gQAa647cXY0MFhE
nNHQ29sMAbOoaThUNKi67DDRzx33TteX9+rAryilFxwjbgeKS/LSmqtBJ1fEXnXreNmt5+X+wCyw
dVPFojac5cKMdPwG4M6LBDTwtyTjw9MgbB4uPTm6ufE31HPy27n0Mn9wJ5WaxMaZvFyffCYxXOvo
c1Pf5hb/P+q+Y0tuHNv2V3rV+LEfvbnrdg/ow6WJTKXMhCslpUjQgA404Ne/zVTdUgQjbrCqevR6
9aSUUh4CODg4dm/DxOq0YXI68OZuVFLQfaKn4r08ahiaSyWwoI7qIKP6pHHtyajEYkMl/KNIEquP
PBMmgNgnwMIUTE4DHRgIx3LiRHE6c0jW7vP80Cy07mzDFvqeVGjgNgjOpfVGV3WoO4biptzkHvGT
lUrsVRVAORcDNnM2bUnzTiRAo1YZRGH/sy3BMDUILLt7XY1/3Na1WZcu1gQ6ZlD9gBhFWVoMS6Ua
wKuiemcq5WMk1TYnvYvmtU1bryHGXFuTAtALMAcjOsM85rla18QcWhKTbidMiaO2X61BdIUxvL2e
a0LgVJloeEYD8AXNz5TkvVkyTT4aRRTk31ghOCwZV27OZTMqbugMkIUYFl2vMLjnS5HMgpUKJt13
I0/9KKu9omwOZZ17Fa89+EAAx0xdqrXPg1iuOOnXFoj3Gb3HSG4gmF4oYScPmTGKYrcrBsFOiatb
lhOrK7t44aNifSdClvYu6ZUYw8RSBz5i+kMFs1lkrTwe1yQgTDMBZgYWFjTen+8gsv0Yu+r1epdG
mV1Xz/IahOKldcPs3zwDipQdWvqXc9eZ0ZSpqeXtLu+0OymKvbHWAqWfPDpWR1UlRwMxx23du7xL
EAmlA54idA9Bzfma0qQFADFNyl2cVR+TSLE1jJBUaf5McrbC8nipBegHRgSBKHdODy05QwRJajoz
6sqdLPZhkQ3OOPRPZFgxDrMunRsHSNEBaAtEfcz2LdtBejLopWRm9Y6PTfeh6xvT11A6+GBEdbQX
ZK160WuMiKKt0vKQ3BHXsHKurRJIqRhZAD0xkm2LF6qNYxVE7SrbmexDjPZQ6y2xvNtndjEZgakE
0Hr8krF4jBLC1CbqDLaLviAMCOsA6Fwo2EsopYIgYaVV+JqGnApbXF51KCdL6lK2G2N+V2l0bzaJ
y0W2AfbUyhW+unczLyKQxzQLrernytiNqsBZhjBTrSt/Ktkdr6KgmOKX2/t3VcyceodbBLSMJSpl
kvVEG3UTK+p3jXaU2SEjK+7QZU1uPqITGfM3nHhfeYtMa9wxjHRjwvCu3KJRSHQGn96VfuXEbiOs
mPdra4J1n9OumOMFsfO5PGBYVdnIMUIea5+Gci8CNkBZmzm69CgxBQ33DvEWMFMAT3Auo1YS1ra8
Y7sslWPJrgkA8TlGG8BraoB4NBlSJ85MsvJ4XAlJzsUulkaLYQBvJbS99VLZbTYVRGcu9VHlzJ3J
iZ0+D5hqp8FtLVlb7ULvmyyKCpLCkLR4u7e1JWVbBs21hzEWnUhKiBslRrqC3nP5xJytdTmPTWLN
SJpo5LtYVXJ7KlLdEZm+lqK/cqWhKIARxJABPLXl8FhTWGOHAeISoHRPwB5w1eiexm8qutlvb+EV
pUSKHtMgJnL06DJcPJiVKpM6Qu1kZ6Yfe+LrBuAb1lpsrxwTloJuB6Ci4P1aosTEY53HSRe3O85D
KXNKeoz5A2ttg/1FoHTkGlRkakEAgGl5LGeJyd9aoqAmOal2Ncgfo1cpXTG0V3YLtxdTSfPkG+Co
FtavMpleNQJCDEK9IX1ppNdStNYu02X8i0WcCFkkpvTBKrIWLda7iWfBlJUoadzJyI+VRYcgEcwd
NHWtadsO1L+tC1c0+0zwwtFAFk+NDCmpdjEd7oaIhurYrp3QNasLIRgZVObSENzpcwuVdpwDHAdv
FRAdrE8xNxNP1IpCNL2M1/UYZCpYfL72Yye0AehvqiN2o89qR8krUXooaky7H1uxEKS1trcrXsnZ
hy1smMVbnlhMH3dwq1wtv28yyWZk8FueOfpw1xPiVKtoTVdcftwLlJXmVwHMG8u70fcgfigxg7wz
ek5tq248SSUuq9FdQztPVkdXklDq7Ig3/FWmq/fbcip7eRRaJxeJCHdcVv1Ye4qqR236dFul5k1b
uHpYHkjoQKc8o14tLHSRKdGklhChN9bX3PhCGnkfMcvNEEBNg7XhybBi0K4YzlOJS/MMz8dojZKP
O6ETid1NQCakSXNf97L6Q8oJWckZXbszyLoDlMeYQbSXKaMqqpAbrjjdTT06H7bonru9gZcWRwMj
K4ZWMAw5B7iLO8mqjMmkmKfMRO7GxfeuN/w++8vDWWB8QmQGOFnUDgDytLBrvdpFk5Jj4nKSvzNw
yHP6OU/XMu6XJ4NkHrAaEZ8BNAzgZOc3f2AI/QZw+h0Z6JamYIiYA2Sy1ULtNTHz1NwcpyGZZ847
euLWWQWPOQH15hHuls2UvQGoqhScxm26Bs1yeTbGzN+Iu4tXDYhTiwW1lExSNksSmwyMQ52txvMY
6YpCX5Wigb1t5p2Gx6qcr0csa2BilKN+1EHmae3kHOQAK2HfpRJjISciFk4AGTr0/AInC3VAAvet
SJ4xHK+7tzV5TcjiXJpeE0neYh2VxVkIIB3m11I6riC0X92tdygwFDWhA4szyWW0ukhjrR8Hk7pA
lvNJLNjWtMZ7eMXjxZadyFncS17AllMDpWf18Wd8lwVN6rSf1ScrKN0hZIKdGX9HE+C/YjQbU6cX
M2zYQFrFLWROOp5mu1Ms1Kb4fyhk8QyCSUQuFJGimWJqvAbkepnInGb8qzgiAE7D/v1ay+JhGJXC
LMhcuq9H1EZZj+4D1VbaYUXprqvDH2KWr0EkZ1NKkFk/NnFv2kkuFS4hCUeN1lpjkL2m3/CggZI3
zxjCnz6/p6yMhGQaYv0o6zuBfS/l19v359pSTn//bPdO7JpGJAqdxu9vUXWNYiscUbOXifVXxxdx
MKdiFk4BaWtijCUaUASufhgG4hYxOJQo5T6vR19dDcOvLgvKjCoIUkHo7jxfVoO4YazQeXMc0o8Z
6BV5Y/drj+jV2wpQQADaAbUPnG2Ls9GNJrXiSdSOee5oT2Yge+VBu2OiI973752dlqt9/+vHBYQ6
1FtmKlkMiZ+vi9J00okiq0dY0gAYqaHYWn6kVP5tMe+PzLmHhSTTiZxZLU/UggwW+hE49k8A+qLf
syQNEl2h3jhOtVvkCkEhnaSuPMCV5EJZguUwZg7P0UBH5Uz1mYa0FBrkR5uMXeRgq6hH5LwNaotE
XiXpX8G/LNoY2iUrn37toQaCPZosYUeRUlqY6qSt+opSHIpGqI2Mt63TD538kqJ/4fYeXRMEF22G
REe97aKZU0ZhgKYqXp66kDyDZ9tIsd4GsAultP1wW9SV8AYqLAMTEksCp8Yyt9k1vMl7wvRjPKiD
o8JSxyQbX2vTbO7Uui53GE/TMPaUFQFP0m89BZmbWhRkA4Lbz7e/5ZpBQooVeVYJGSdUGM81AzPU
Q1MB7e2ISUmvyMv7qm5+Og7/99v4X/Fb+fBTz9p//zf++1sJvjSQiLPFf/77vnqjT6x5e2OH1+q/
53/6x189/4f/PpBvTdmWP9jyb539I/z+3+W7r+z17D88ygjjj91bw49vbZezdwH40vlv/tkf/uPt
/bc88+rtX799KzvK5t8Wk5L+9vuPNt//9RtKSaA5AOYpsmkgC5uJ/k52f5b3+1++ey3wexwkFaq3
hpX0H5s2f6UwFj/F/K+/6+21Zf/6TQD60D9RjUPJ5T0FA9rV3/4xvP3xI0TKUCOUogGEMndO0LJh
yb9+k8R/KjBmgPoFQiec3blTpy2733+EdpbZ+51BQ8H7bP72P7t0dp6/zvcfmLJ6KAllLX7xO4DB
L/tysQ1LwlIrbgkIgtR00xW7RE1tQ3orwN+nUjyiCRpk+F1mwLq4vHb49KGOfZF6VuOCfd5MHC3a
5iUaXGzVcBgYCbLQ+JbptipuLNzG+kGP7iYrqCKYl9CYPprdPjW+kx6MvlyyCftWq48AF4ri5z7a
JLGLBiHkjyTtlSRPZnYndHdGta3lXas/lOZeTR/6FonPh34nRLuJ3LdjYJrUyaMd6hp4Ku8a1H4N
PjkTuzPUIAYCoZh9NWgI+IbBetHIfSm8ZZjX79S7ZuLglm5s2vtVfijSB7Xf6JLfRzut9HT6PGp2
pjhy7QroZ2o2yfAqozmwQZwhRTMl8LHgT4nyPIkbIfsIbok+2xjJIWrDgm105A6HoMHvGXy9CtM8
0Ky9LkVARnmxNFfOHDbaZXY/8kAnvqrdJ9ZeGrw037VVOCZbZTjw/oGLdhu5SbKdQHlV+nlLbbH3
lfTBEOxICY0+bKZPrhaHwggSjS3+yqR+TMbHLnuuYNABrVMUB6rdNepT3T5F+SFNQkFz0sxLTA8W
mdZ2NrloRuA6yIBDo7Ll7FBJvgyYy+RnTvUv2ZHnssD//z8wDQiRb5mC++L1zJK8//Wft12z/onw
Fy8e6HDRRKzN5cmfl30u6v1+t2X9n3NHJnBSkCFDz5QJz+F/7rb+TzTgzPBeQEdCNw5el79wt8/f
hxm0GwUQdeZBxICDBQt3/j7khlAIVEk0V8DTYA229RdD11kCSonoHNKxVJQwl75dnch6LvRAiVTR
K9+wwtUz00bnlHuyv78brVMjde5C/hQDeqUZWwY12Yv+70ybMMM3RsSV0UknyrXdA4tZzdaoixY1
vXc5gBGfo32M0mDvFq4qcpJawtJYdTV78EAN4Ey7OCg2M5TCGvfTomvuQtaS/oSxQW0EkuZuvtFg
tMLYKxwG3IZ6w/d0S53Iub2Hi67WnwIlCWkgWUN+W1uWfhWJTikfh9ydu1DmGX3F10JzowTtJt9G
duMAfmtN5uzh/XpbLmXOjtuJ79q3k9DJGRZpPOnbLphCwYs39WY6EH9tDnThmF3KWmh7OoFxoWgU
xYVBB51jGViOMtmjAzfYG0KxWVmbjFt6ubYZvAlAfPAjjPnnJ2sDwWjaGjrP3YLbpHakzmGyjYYk
2gdFSLaCkzmtC/Q0YquyHfdOHNlZbzPuKQ5iVNdc+Z6r54vaI3o+f37TwttO1cTgY467yFnjN+iI
tPLm62Tw3h5kaSsBx8hJ0/xFTml/6BrT03n0XcjZPU2EUJ2MxK6IpqzkGt5bv88VALlNdNOgUgNU
WX05ASVRi5S8VhV3cAYPLFZuzHGzCht8Z/tuL7upN3w0vhvg8xPcNfDPBcz5rBEgLEA7I9wkpDxh
OM5PqLbqGtlhWcEVSwo/fQBMAOAVRpxDbOdu4qqu6FtygH6OrHfyPIydzAWF5crByOfRye+fgdgX
xVr0x8Pgn3+GObBapIpZuPBIwigDMJYthXIQBfrggvHbTl0QYd0LiUM+4xK670bguf0OtMOS2jxc
+54rioJtOfme+dk4UVxB11CfqfA9rce9cRO9oD069kwXNeQjOzK0DR4Sb1U9Lx+jc6mLCN2aOhw9
8tOuco8W4ZfaiT3igDDXCDSncvKA+GuTNtf3HUBk8KPRV7Ps/xazNAafLY4/a0rHnAq7n6Kw0sTA
QD/KbeN68UCBwh0VSYBIIi5Ey8HiiI0qlhqKoTl3nCRbGopdWYpOT9agWS+v0ywHOoRsNGrU6FI6
PzqrzIRiFAzdZe70Sed23Nqybmde6eCPPCO3ZWKLoPB1UZtff0EujnAhfaE4TcI6qU1NHYozeLJX
hLjOjywcHTABbM2P6ye4SOvg6kAiMjpoWELJAkOUiwfZjNWoL0pInM2H6oAVG63QZN/uGxsrDGpv
reHg8hWBrmBOBpEXBs0uYbBrrUdWJ010N3sRncRpA/MhQ8+I6leP66ZhVdpiR7W4jmS5gjTzIDvq
LG0Dcw1p6o46axf/0h5ibZgJQE1WRjMAMgfn2qNlZKAjeT8/sX9FrdMRh9e+R69uKLnEy4LBNz9l
fFcpn4XOsIvklbt/yi2Y1fTsVZgvJEDG0aKqInexzOFHXRTVErAZXPFR3vZ7JRQc/XvyAp/OT7fW
g7ByO69tMyor8gxKj46tC6BKalVdOYqp4aYb+izYw2F2tnp4BtIrC9aGya5d0lNpSxiFUeypFPFk
+l1pJRhXGSUKj20lw25d8qA5hZ8Hwvdprb6/KnrhA+iJJlZJ/S6aOzL0F2b2cUDmz6zxzMRbcSNt
ha1EDVtmtrg27ry2z8tGxqoENrGiYJ/zjYg5ZNxW1Y2eJAftDXZzWL2rV9TobKMX1lApaRqXBqzu
z77q3IdtCAxndGbUhXXqhP9leeCFxqggIoT33T95ODVtSkpVwe427tzHnXnZofV/8nFarrS5/aRc
BgiwQQAKRicZ8lOXiLGpVoMiGIgfcBskf7Z93SFxMwejtn78LV711a8Y9zNxC1NkZKMw1oKuu0ah
PApmvG/ptFK6u2bOZwIllB9MNAldmPMy6nMt6fB8tZ7iw0n2otTGnWC4FZHNHPamRo6yso9X1/VL
5hIxVKm1sTQbcXRHU920rMJgi7pmX648/6frWmKEWmIuFj01R7f+Ueg2SMwsfwrxhGwiW3ktZBfz
bvD41+z5dQ05WRpSDKeOXKMOI1ivIFaLPaVzJnd6pk+W17qdMjvXdhOY3opSXvhUs1KeiFxcuVqF
dZNmF2D8pH1iGxCdeuNXwZmvgbYV9+hhSuw/sdI1sQvlLPBKisao49bpxuQZSuZUJrX1Ut4oTfLF
Un0+Vk4nfNESY0/GF2VI75rab03prq4+9cKKSl3deIzVAhgdgz1I4yx2oaTgPeGRzN3pXn8ccnuO
piPcza71JAcFmFVX9h33YPFiIq30S+JiA6qc1IxMnONNiR7l/En7ZKH7TdjOKD365x4Ya9VLW31u
94rhCuAmNkIRT3fsrkb0571r7x7Z2Ycs3HgmN7wDidX8Ib2r+dQvgs43tnK49oxeu7enK55V4sTY
GkYJoHcBghIl9XMUOMYkXFHmK+/H2VoWGQOpSUG4WigcY5uVk8gI/5ru2AxI++jgW1MqDw2vR4mE
GHu242QvqnQeAHBWvmJtoYt6fN+01sjGSHfFba4ClS+Y/cBx1/qgEE4ef8aka6HxtafsbOkLV3AE
rx8cQTK6LbeB5h+2Tulg8ED4Muz7D/lhTW3klUUuy/TDUFtT1EnczSTu5wmomLvsU5RrHlFj0BiU
No0+5sjIC9UDkthq+bmKTb/iL7TB2cML7TO/tyq7qnLk/bRAkIA0PuZhJ05eJa4Z1rXbtowc1UQz
Wpgc7nIoeXk37Tmi9MqOuYPO6vw7HpG6tdtA8FS72CDkEqpdr+4m6hZ++x8q6RL4d2rBAZ5q+Bb9
QDf9/WQnbo+slvTjT2rGtUuB/LOBYcU5dbyEDslrpa/5CKeK+QwpQurGX5Q71baCOagkvvV8W/3f
U8RLy4Z+l7nlFiVc+AXn91xh0ICxwCPG3MEbVTQ+PMuKL+Y7ITuy+K7E2LhkIw97mJNptRV27SFW
jsbgGWWQKV5i2NIP2ZWpXaDGfFi3ePNNuPV9i+sp1cMwxR2+T9xGW7Sfhz/DM+PvvCmn+7C4kbyI
mSjU2Hc4lz7boDrmkcO4ldBbP2eF2pWOsPcBvfN1IfBCFIhtN+axo4UhH0qVDJUUYyTV5x6Y3udI
10AS3+MuIJd8jKgGGJLwycfb531pCACvAWj72Y0AacAy9JOAtURIKgyuBnwF3udfGsKqFZN66Y4B
nAiJAx0hJhATlsA0LW/Av2HFmlt0hpdZP3iDN7lf4yG44gWAqQqgWwimZy77ZTiQUZZQDkLK96cw
TYIG0K3vaefW1WjQTX6+XQ155tuwODWEryDp1DA4AwLB+faevIoYSdfEzuIDPGi2L2xlM+L0ilAK
IzfeK4HwKPt5mPlrft8ViwhWxhO587GeyoUbbQg65Nbe5GufRK+6T1zdjW3DnzOpzFYC0tvGVvfp
I3HLXfKhWznUy7QlbATGttFJDdwP4wKfRzKGEkM3EzTH7l3ZaR0pBK5k4hOng4Pdf8m/8HAthXjl
nTwXunCxSdM0qSpi3XSfP2fhtGM2kmyga3RQYF316K9cjrMlLk6X6hR3tsYSG0LdpP02TWs9bKsL
WhwkJqKUpk3FAeZWdMrjRJEXsJDgkjxAbP+JCtC8QUuFPT21hZmRaamyznyXpw7vc3JzmcviDloC
9kgze7fNy4LLdvZPzw9s4TbqRJ3yeMCBMcTozbOaQ0Ojyo89wVHtwUWKdHq1gOsUVEF+SIIV6Wur
XTxmRhaXuhZjtWpAn6vPCHBd1e4BoQ+B8WqB4zIqOl/r4mlqcx61ZQN1ied+0ZQA+08GM2DnR6Ns
317ZmmYuXieQDwxczrCwnltunN9ZnbR2crNy39CUZaBOKiaiMx3tEfP9hiPs5MZhTiDBDfbycZN/
WXOtrjwTp7dtGbXTLDVbk853u+n9iYeEtS4tvt7euLULtyT3KGpDK6oJUtIN5igBjSLeT1B+2U68
yKncFWlra1pYEJ7GrcpaSKugglFAwi7o3tDi+678FdTQSbw1zIG1O7cc0E+UKEKZ7f3ODV71uUKK
tbmXEnsKLa8HFyKCReChPiYeMIZXtvdKTvvsDhjzhpw8TGpucaufHyY10D5lx2iruJLg1gfBY7h4
2bMC7yl7yj1gufGnP/EwXsbD5/IX9ibvMKeJVqn5QW5f5IA7wqfqe3ZsTWfcaJgKFgW7d4yAd0Bu
0XfEXX2h5kt+69osTI6S8Mwq0QnoAmhozkqyJwI3NXowURDibulWAd+XbnG/bn4uPeN56cBlQIV1
Zipf2IQqL5SEWuO89XGo7FioITWZbteu6WVXxrtJ/0POciaPxnJSgV99vkH0Qf6QvidBkxDtV97q
bl43qb9kLRLoBtGqgs73h7n6Nv88PgkfZ06N3pH94Xm4j3ZNIKyf4UWbxGKF87NyosSCMY/E5dpP
1wYqHGaBapu2sG2CVQ/yuiX/tcKFhWBMUtrppyyOlGFr1/F7Kbbc9HcZUPqH3Wo4fV1Ff4lc+hyl
gGZGDYqi2OK2gL/2ir6+sNyWSNYnd+j3s8XJTn1USDxtqzgacfqAoSDcfpxe0SKw7kWv7ffCaEj9
NDJu4oPSDa4rUlgEM8zRpz/zRl83yL/WvrAPetlrKVh1Bhfobfs4T22SWkhlrXWJX/eOgd02t0hh
WG0ZV3FO6o7nkDPXQujn2onc4svsmHeuEAz3TW3TYO1gr57ricyF2lbAyBKzAV0MFJhpWxCTeo0i
v6J2cl+IkeYqSX1UxHgNuff6cwMAFV3GGDxq4AuLZ7RjkhQUS803pW6TO+61aOdAKaFw5nPMvlcv
fM+cCpW9Ovw77+uJ7HlLTm5qNrRNbmnv9sEMyqPstbg86qaH3G5T+v3hbwYFwFezAOQ2MwgulNWs
um7QuIGgoELMYaZoMPp8e1VXdfREwkJHBUzGppqJmFw30i0huZNFgyPo3YpzsiZmcW5FL0+0jKAu
iZnaaFX3Rm0Lqp2VI1qTsjyhrO1ZTLBdk/7N6O9GkJCV49vtDbtSyMLThzlKNF9jbg8dA+dqoMbA
/s91c/gZ+n9Gi7PhT7vMIfuEOHFla6/qbs1yXzXcJzIXVrQ0E4Q2SoSHnmrfC0U99EO3ub2uq6/f
iYh5b0+0WytbKvEmHl1hENxCEu1qOshCZAtZ7tyWtLqDC50bSGoSZkLU3NnRtI9SHyDkxVOLNhY0
drBQ7nGD1973tQUuVDBKUrmZGDRdyuVNnxSPo0JniuNORe49fbm9xjVhC02MdCHHkDsOrEYNIWIH
bqG9Wm0PwOxYObfV3Vy4YpZeJUzk0EcB7Ue5P8R+4cWe+MC8srdptgGu2RP78B9q5HKoOK/Qc1cR
nCHwrN0mbexudWb/+m3+46ItU3mVqUdGPKsJsUwnLTxd3FcgOLt9UCs3a8mp3GYMSYregmFqY6fj
jwzQJrclXPdhf92sueX79GZVhjaTIyLbOlcU5uRVvKWh6CsedH3FAF6NOHXMk6BBQdPQQbBQcvCe
sKkToORqoPgEPVpjmPiWg0qFKyM6WO0cuHZGgApCRwRAWNSLMS8+jVXdC/OEiFBabj+oX00jvZOZ
yf7GOZ0KWvgbk1VRgYtII8nWuBHL6CuR6ZpPc+3SnspYHJSeZHGTmVhMOpqHjH1vrMoxpEOFuYjb
KnHZFgqnf+6IVVUViPdIh5+rBF5dQWoZnNB83+xVJ/3U7+cDU0J+l9/zD9POdOcWpeY45SC7Q76R
uOox85XX9bDn2gUAY6uM+4qG/ouZ6rhvmtpS8ClFVoZJ1QJuZ1qZOr2WLUef9C8Zi8NLIyqpgorD
i4ThMRsicTPwET5bVtR2LibfLC0OBC7sugEjQ2312NRTWAp1aZsme7i99avfsjhkYzDMRM4wAG9+
EREDqW+Jaxxrd0IH7vi2HihfNc+na1883W2rJnVXQl7rFXfRy4AYtnCSr6qd34EXQnBAZbfyvl69
kybAHjA5ps/9jOfKBdSPdqwjqrsFQR21OUxTv9XiNcCHa6YGgwRArAPyBwCvlh2FmWo2RKtB9ku4
9U0BJHeXTjuBt9uGSUfZAiJkJB7NRLqXMxqY+fgEPqY1+IQrNxbfAEhXTKCA2Hy5VNJZidGVWGoq
xTYXRKetRr9Jnin4IW/rzU98xtNkCwpKKCfNjdzwxi85ArIBmKJkGlRH7ToqSy72eIj2lLQR3afA
NBsetcjHY5gzTxBcAfBHIkWLs0JI+Tmd6pTsh1iqqN0UvW74SR0JSuMIDafzXMvQdKWDmmyXbTMR
bldmJ20udNtaK0BkYsdaFhUwS8pIHL0s2fgkDkla7EHDYDFHSEF4G7ZZagwfE6UCh2CfVKUR6plU
KR9GkgIdY8Pg1Ua+EscZ5oEIOOhZzrRkP8Va9HGKGhq/pGhwJo5MjVh9ktR+SMNIVVtUdCIZEHpi
Mlmdrw6TgGyX3mKeL5JbkrgNEFnMzgZZPY86m0eaMebACZ8K+iMvm65wTFmpRGeMR01Do/2gKpt0
yMzG00RZoQ6m1Xvqpn2sNW456D0LmdKlUVDlURu0DWkDRA1t7cET0KWPSHgLQCOXxPI4mpq8JRhg
/NhIEZgBarNuc4z8ZQYFZPmUyDv8KRHnJjOhGR9lUtYftH4GNceouzKEltWMyUEfAB8LXPy0DWWx
G75mE8sQSI5ZZ91HtChUT41GqngE7bODb5GOblkEFEpHUgTyucqohLxxMoI9xsg0ba+OmASuIoV8
4WU87cqsVF+IUiebRGPxJjemSvTjSZi2nEi1B3R1+nEC8AwB9S0F6ANTrf6JAuxvCNH1M6FyCSgA
fdMTXhUPcUPUMegni2oPymTI3RdC8VscXaiN/GDWcTEFtJlGcGGnPe9fChr30ozCUpDmm5hXifl9
0Lr8+9T1NB3tWO/y4WCoWVoTB7sqafeaRtJOtJsMmE0PTVEOktMqWpOHfAB9hG1liEHsidPJuO+T
EiCSgBudy/AgxWxy18yjqUvsrOWmEUIzQNwKXPyio440NXm500cJtAdAsa/MTwruKqjjc6t5y7pU
fVbBRvilSXJx3JdSKmW2IY/3PfgkDfTllD2mJOpYSwPkmnMaUpwcWpSHrk/Zj3SitYI50rqEHLB1
Ch8KUc+K2Bd0uWDPTSNttEROxsxVe2oUpt10tFExMl9mmfAydEoaB6SKM0D7WxKHdjTSZOXuJGlp
deDog5zsfjRiZkcVoNTvZQCQpQ7AXHrmUXHS+31j1UYgYfpGCnrFmj6zbipQxwCQ4uSzhkaWzQRB
MTwmmaCrb8CoTP2Ytays7FTXau5acaNldt6CZ9wjWadRkFy0WvtiMrVHb18N0vunPKqoHsLcGelh
RJlwo4+K2X4yCpWBd7ohpUF9miSc25xxnX+wsi6PnzJU4uMPklAxzP+1qVD5Uj/0Qxj3lhbFjiGO
0dferE2MSglWZ4j3cRwLxqbJAJz4CQxgFWbEAFpbYJip4ICN8NrOaqbKAc5hrqCcUQmW1NqcWyPc
csOoIgyzWSjjVAra7xI2DPu468GmW29rRa7lonM7mucxunpI3botIBMr9LdGUSXGzv9RJyCf6uhC
dfWE1IVdJyZSBaWQpiBdqNPpIAlC82HFqC+TgZJpGgbm4ZBIsnBoS94fIPhLetRbaKvxB0f7xlHE
x0zX+/RW4VhH4nAfc8Ao18h25ZD7NbT3Bb4DgF7M+X86SpdoxMBLvXiqywJ/qMV64mIk6LGXbfEH
Jq2j7RBIYfEhPhR7BScq2/ROeslDum3QnLXWnvUOAnj+rp1/wyJUlUFX0QIJInGlJO7tOq3vU4xk
ZbXyXKcK4Kj6kDfcNy12rxIY3zKr9qgib3SD1RiipplXtTTeWBwQamPR77Qx9qkwPdWmcS9gVLlt
yX7qys/dqH1Vo+Y5o+oBkWOgReYOCekY3XXdQ6IovtQOzznRvlhdJAEPTXoDJrdqqx3bWkR5oHn7
ICdqKJA6zDnd1JnyoKNl6LZCXDg1s0Jghs6AOzODKiwd8z6NEw7iGYzoHeI7Es5t5XQnHETMEZLV
zs4LX/SnNEz0zNOtMgb+zz21URIBjAO77gqhHmi+FJputRuRT5z7rYTN6hzW7GcvjtrA1DFGaiAN
ZA2z53iS4xkLCRcXm/+eeMHqkHTR7mo3e8CEebDG1LD0zebFnQqbf34ibLJaaRKUmrg03bdjb2dC
wDpmVwA6vH1oa4IWu9gxAcxhBiVuD0XWwyRPk6+GjNfDRlIrLfdJC+/Luy3ziqJY4NWR3tG0MXO5
HBeuZEwfUkA7OP2nufKWu6WjHOf2sP6wPr1zkUJApe1U2nJgeLTiXAQHo+XwbbPRIS07WAchaJxk
vUAyB0DnSnIua1EGy1tzBAYtZA0O3UxugUfJBjLBj3l0NXO7nbHCP3HlFkAg6N7Qt6UAM2fZS6U2
1BDiGAKZaz5Gwf8j7Ut740aSbf/KoL9zLtck+XBngMe1FqlU2izbXwhblrnvO3/9OynPTFclCaV7
HhoNtFtWReUWGRlx4hwQSxyDPS1eZK2l7v672aQAMUrDjlOw6g2VlUwoVDGLHBXmKi84t58Li5bl
ceiePt4n9CHPTCalkAPnp0xpgdlH0qB0eYZLPsQFA8S8T9usqC4KLxu3emUCy4eJA1cIpR9GboFJ
KMhSL9aTupg2BVBEXyg5b4dmMgmepHvvbOWCbVbb5N0iVWNC4/EauxmbXd1ns2Tasj+io6PwIjTg
oBZykL3ONwED+3giV0WuXyP80x5zTekmGGzAJGraICtxqyfJMY+ZJ7i63bgoLtpKaok7Xsp4bZTx
YYxRLYeeYiLChyU31R6dwzFUQ6SvoF7am76xSw6603iE51qov7reM9eOk1lL3UiBBUWLHLy0aM+f
1ANtMSjtBnwEjUvxbrIzvfFLtes9RAeLdnZcf2A6k9nCRqO1odbjTeGQW/XQnFubthwNh96hu0jd
/QZ+gQVQvF8RFxaZ3EiFaDSQCfXc3nBDa7GII3x65HlBzoaPwdiAVgDcFQhC0FVcX0Y1CXAfZZhT
2VcPstv7AIW545lYsld68/eat1u3RoawTgGKGn3BElu4m2UdWiRqhrSdX596nHvJ1w/d71wNq3OI
VaNjMoHapi6NcdchuI+aMMmppXCXfKaIhcyaPfPQ+SLWjJdcWlEfYM3gyBAjUbQd/cP1TGZFkuuJ
iod/1i2Vgwj+S1D037Vw9sPO8BDZO3W8PNUKCvnG+KqQDjJp4TEpF1dMsIlbA+BNMvjKiARnUnra
MBzQT+MObbvvjCazhkrm6KIwNLzvUTb1vUhPAxAMJVYmQJA7bUznIYW/R44V2i+H0Nd82Uk9LrCa
Dp45uleWGH+RhFk3g04pwtE1sBz6d+BxjtRpdFa6z1AkcWYHz4mvEMlJ3nh4qI2YhC7Nn+NklgZk
/RAczjDOyYPEOwoNtS3Y41kHZ6V41HiJVDZx/Gsj/McaoUfgIr6rlIQkiQlrPUj9HNpGAnSOPx06
y7gTHdBccOPljUAPhGeajmwjSuErnAPwq3XV5qCCUURwbkjfBwHUDRCrk1sOE/jmjiHAj0MrRUJ+
is0rIiWelHE+0UMVP2i7HMe3fPodiMhWZEcpZ0T8S+H47HHqTSMdsw6Wfu0YXNzH18XOz53PxVKt
PYUJjS+E/2hh1WCS3R69aWYSHvfwgbSFn7atjYkFazQiAU/0A+fGXr82YA+nD6zAUPBZPW7nepGH
KV8gpuMg/fj0K0TW/HGPEJmLR1mBAX+B0QDKB9cRYDAi/TYX27FJWqSCtSzEks2Z1T31vvS9vY8c
AQHC4IY22dVPkgto0R04o/+bC4beLpTnEjtTWyPUSyk3pLkIARZXPK+G4cF6HR3xJrJyh9swsjW1
OuVeQtoCFAlsE2LdhQ0ax2o62OmmPkTIWUwIvBDD7sYd9/LkWWOu6VadKqL1sAbu6HfYmIT61CuU
cSCbxuVG2jIGpieoFoJZE12WzBsVVU0h13Aj2L+ctf4SnDW0tSYPnZ+8cZ3YOtaCJhM6Cii5FNJA
7D2dKlMBoTQtsLU7kJ/ZwSeg4uzaV/doqsysyiIeqFs6CyTTNud0rN0nlg6BMyS0QBi2Yn5WwRbS
JROankd78QbHOKRu9mjsW0Rb/Y/U4UMpNyZWQ60RLs3AP6vjGKqZsIxZjAzSV+NAnXVwpr2jg9s8
8GF264sQFBqgfUVsYoLLkF3FIRUFcWpTuordXjki3eNLLt/MRoAOO3AzSNbIeD6y76s5gqRzh+eQ
ndyUp+ZuOCceBfvPXuO2wGSBJDzkQzbX9xAerCIY20GmCwEPdtPMbamOeaPR1zg2zWFxiN3fJvA0
naX53bd5j741CAFxNsw6V0mtQosYb2RUjtnwXCo7E3ajAA+geNegBSe1hdtoBy1Kn5dRWcHs3vMN
F7aYE18oY50W1Fb909AALY6Pe8qw7NHuQ/JZiuzKukFC8h5o6xfOMNeR8/UwmfOfxm2G5A1MZ3tK
YpE9gtYBeye94zrR1X3IvGCZ+zCZMZ1Tghdssh9AxoQqlGc4xs1km35x6I88MoJ1eHZtjw2YkFkt
0O6IFyxtn65PSDzAy3RuBYKMyuaFonSariJRaswEIxgOOwgF2dSiDJIntNkiITBGjRVJaF6WrVZ8
4CzW1hSiXRS7EWATypt3fenmaqEOajvAillamfKghk9L6s1xAtIzqHqU5CjFeENm6q6q0B6Q6Wii
5REErt+tGOrll2CC7qmOpinsR9OmXbKSU9+DfgTe7cdy6p1oVz+m6p7rvVeHETZR9UbuA5cGva6u
B15OqdCTqDfh35CuRzXNhTfwiKe8VXziBToAdi0hDwAmWaDt5RWRGiQQJaOfctOm+N4Y74kO2bFb
gF6VE70uNFs+hj/o9TjnVvaZs8TrkYI7BwBRZKehK4q48XqkUlFC2aRc9F9u5zHyOuzZaDc88xNz
7GUMpSJkySCGAV5cyvvEHH1U1xUSQuLDCQbdno35aJa6D1EeGwRqd4HEBWaxVzBrj9m9BVT9UrmD
veqV4A0z2OYLdXFKC/w9OqrSBMSIYWFxs0o8u8yGBUnRVFdapiPmH11psJDQ9ej1UaNto91LE7oL
ubfHhk1sHkqSjqQ8QgBmbvMikXQ0bNDWbthEkCN910vYbB1AqiwJLQeg/eW4h1V5i0pPXRplSgBk
UaQFHCzEifbxN/DrPmmiZUITGlU/H6AGcL+BgR5Mt5VbPCffot1vvbB4I2dmW9V7iLGRVHfMXfxt
/kTx4gLA4sGd8HV+f6ZynQMb/LwPG3ElvC6Y50w2JTOViVyYKNw782FwwNLhYMyhasUoUIMKivbT
m/eUXauyhScpdKbO4ZxZNtTDFzBBcE3JdpDgXiU8uibTi1YAUwuNvlDDAo1ZWFoE27oAnSmXDnPj
3F6ZY2Z4iNWqrJtwcWpk7GP1oMmDFQSRV+ei3Ufc/Ch7tSHfjFcezaxttpFnEHcfBgTWeGpNN7R1
fYg8obWE0q0dtECD8DMQIS0J4iuPM6+rrcRYpvN+8cYE5FCpRRBOvh9cM3gmiKIHsHVoh6h05c4d
0OjJ202rhy0dLi44cDIgf0VWTxTURtQqoLQ7ql/t1Z9NbM1u+aC6iQOl7tceOf7Qzm+gOp9/IS/x
I9dbsRcAa585xODJI3qthzoAbIFfo3GnmR1K+xcc5x3hyaGugqR3a5QVHVBE6C69J3IvptiYliHQ
oKjwXhJFkgKa641rWJTRhp80WG1cOrUXxuh6XxhLNYD5Ww1D08z7WvDz+TZXJmdRPCJX+/9i76Do
KuFZS2jliblsUHIGjGeKfzHD0Yw++hR1ywRjGV3A8rF4BhsKxyYbntHJvLTJHMwFUJhwoTYbZwaF
IuDAX4dddeygipF7CjhhOW+UFVUANYhwENoIoJ9G3YvupYsJNfoAWBAN5H7xrLlSaVgKiCr7QLS1
dnGCHkR0kFkP4hsZfVBD5ZnBaz+eZtC+Z33qSl1kh8IdxDzsTtGsQgWf5YzWzeHt42nZ8h+AWxBk
FyAbQdjYTWqVMS6QLXJM+Ue1AGkHEfCZV9TcchUXRkwmbEpmORDMBPxClO6sGP35K31dUEbicrDb
c5QB/c2b/tWzjU4/5h85S5Mgp8EmuiEzHvR5j+mntYDWNx/ET+9ZWdVCb8UhkNAED0pi6Tn2KpAS
DrzVZ9/FrHlmuwlIaPSpDPPvLA0o0pkepHGP4b3mDrv0a3o7f5EfKUMfMnB+uStuc0+Mvfr7b8wE
76uw8bloCnIt4WR3r41n+KI7q5bU2vT2BQTsBFh1aMs7gNr+eqB1vQbsK6801AwuBbsrBQPjJyzD
/UxQSYtEVACiHYI7/TdA3O8K3pdPBGbqWbmVKWuzQUkx9UqgfioJII36UYacpEmim0IhdmgaO3wz
T9aLe33IfRn9ZD00rPTwBIUeqxzmxwBAc6nQvHLg4b+3z8J/tiVVwbj0ClM55CHy6TM6VMTyXGta
dFuVIlQIPj7Xq7CLzjztQ0AmHdgdlog3q9IgVkWseTnfZTM4aqeToYa2Kgm20YDXBpFmF5u7j41u
ju3CKHOFRGOYEtC1IJybC9ss7nFzuB9b2F7bCxPUn1041Uxvk0SiVGWTJ3kx2CbBDD3d6rIrjm5w
zo4zCDxAz/QoF/dBft8Kv1F5WbtMqMcjmKWANYR6LPVM3wIhGTSUp4zo7qCmdpShaVbJOENdTybM
oFoK5inonqCv/HqkKJ2FZKgrcClWiRWBb0sR/po0GSqySNsBMQ2JBiQn1+XLuigMOaXBY6smtjr2
dpYguRs+fbxm6614ZYX1/tE85AUp39tw0B6/g/fbE0/ecUEY1KNeH/trO8yEhXltyHmGNrNZlWrd
C8eq089T1NfROa2iLHPUca6EZ4U0VXVTpGUFWb46lb6Wgyl1tz30tMxjr4Hfx8XZAfTXWFKhsMKw
TEVb77rG8Is5zdFCUMtTxDmuq5o8lgIFWQQJGk0rYE2uV7sHqFRLGzQQDF64Qxd4DR463RVUD0wj
D9GhtxSZc0NtbOMri0woW7UdCBOClDjZOFoZZH6BXLYFNGZ/vPrckTGxXo02YVEfFQ33sPnaP9Tw
/+oTxVH0ZzSBc0P09WV3PZHMvaslHZx/jmFV8vDJXEYbwP+XYo5dVQk9ztDY9Cw9P6huAWiEpwgc
G7PjZij3RmiSQsfFvj6BEu1IoFsx7sUdF9JEP4nd2zp0UKjMiEqro9fbQ8gyuVPpuwcMpw1EHYbd
+KX3Jjf9gWolx4uvyrC/hvWnMeaKEsYqGYYeDq51o/PoT7vUTt+xKHzGh/Wjg87gn6Zo0H7hzvPZ
aNJahymN9kBJ9RJbhp4e8orc6+i2IG3Mo97d8hKXFpk7KqgDM0MFjL4gk/MvMBESAvetl3i5Tac0
OiI6gbqQJX3hbJfNRQToRgdFProD2Tu5rITEFFuAuicvfeh9WqhUsWGaU+Pz8vlblwfF9/zbFDNK
LUwAVZcRZQAN42TlZzQuca6nd/TvaktemGA8ll4lRSSPWLo0s/rMMgtLPkg3Emi00ttpN34F6Y2t
3wYoIaAN3E6QD6j8b/0eShP3gp+4wPnynhl0s6y+Ed6wqvHeSMgWgoUU8oATHbRa2chh0mRTBE6v
UrHLm8kF4w8gapwlpUdhbVJDxyeq+6hgMqF1J0QDXh4wSeFp4qeaouICh+YRs8b+jaO5dV4MfCI0
z0yACdhqWznppBsbkDC2bp07IkhA7QktPi+vVYOdhNjV6d469C1hB/Pw+avyInULuKHA+g0BbwPa
89dntazUiYSRSjN5izehzic0PvqEwwP+D6KuQN0hSRzxa7Vbe/nSLnNRdWFWDIMM4mr6kOsXv39O
7oI9OAbBhxWKzgJeyDfuwm7cjqDXg5QiQmfgLGX21lrSLiQBOhVp5b3OXPENvSWUH2X2ZKearOlN
m/4boSBMMvBrBEUqglhgpdUBot807wnsNo7kGZ8oAw5FyWp4pnJfyBubF2LsaHXDgwlSWwqzoPGc
T1praDRg+pxGPyFoaMm6aaVBZqElx2qUczO7aXOnqJoV1SbvuG64wyvzzLoOWZga5RQRR77H2trS
Mb5N3+tG3V9nyKfTejlUdjnDMazbGJQbIKaevfZEuwsatzhGp+yhxB3KvbA3wpArg0wYIi1KhVo9
1lH0jfsQ6Ik9HL6XdNZ8Tm90X/CrA2UV5U7qRkiiQdDCRCYH0R1hcU1dBhRpIY+gMIkqPJIqvPOn
tGttTS5dwYydzNC9uVE/Rz351JB84DnEDR8M9CV04hGjYGOxTkIt0FoNdCHNChNkGjJnTogjvCej
S6/PFcix8Pbxxo2uoVAGoC5evCDQZWIISa+7qjKG0enRPLrEnTsWw1ellgo3XSDyrUrBXifN/cee
f8M/XBllLtgp7gK8DMDHoLUHAY2V0D5U28f/PxvM+dQJOnfjDHM5LakzlsOpGIw7tRvtj82sGHBx
OK7GwhzEsCjTHI9aqOYeDL9/ML8nQFA57X2wR/cnujsRG6EbIK8cLgpvw7VfWWaPZYSRzfn7bhkc
qjNXGu6YKBYV8VE9QHYzyTLBfMjZpRuLR0QNclwUrk9ThNc3WTwbSgdGEuyY4DHOEyvrwNcPhsyP
55VKk7LBAQg7gIuBoqlBVmq8eFvVAkTTRsd8RD/Y3N9IM8Q6nU55hxvGYHjpLMEFWz4eQ7KVuPL3
8rG+Q8ZXOCiZVeAvtBC7tLRP7Z244839xtSjgg0iJQAWKF6BmYOiC1RTbvFOCqOnMv46ANLy8fC3
H34ABkjQlkUmlsWNJoHe6EEMiigqrzX8oA0fIB21qxOgclbF9/Ebrg+iPn/aY1xu2shzZyg1ni01
cqpZYKHv386F2QrMp36ZrAz+cEB1deSlUbgjZaJAtU1mNYMGBd6ByQ/xnZgvQ4Uxf4Ji6k7464AL
HFhAVynmAlg5wKAYe2XeNIIxvycLwK6KVgHdJlZ1Kj0+ZcPWUUGRHP1x0K+jPf/XRyUrY6WbAUx0
ivGElnRXTFArGTzOVtk6KZdWaKRy8QxUa9AaGj1uirF8RVd43X+ZwDQ/6v6iPZpq44QqyDOTxyp9
5RjeCIHIpWHm7oD6N2Q7BRgmt4unI0Ov7uP9YtP2rt/AytFPY14LV9aYS2Mxh7CRTViLf06IoH8R
HLYJepOKB0pQyTvjGzfjlT3mAkkn9BGJAxaP1OcU2nuWGctfgx7qjEbxKJr30Az58fGE0p330QiZ
q6Ssh65suxhpLGRliyLcadnojnN9O9a9GxWxYi+FjtJLH3/+2PAK+ETPBFp1kM6kcrLg67/eQnEV
qEIhyBoe19pn2QX08SEOdyq6DCS38bXEQrslV9Zx43SANR7tsXj+gdGFPYh5PaEZvRs7R9C/d1ll
GT1k5nveMnKssDpa0jhKY1HEmtMKzV7Ka2cSp9FuhEDgRQIbG+ZyPBpz2pGJqeJ46hqnib7RHhHJ
VG0lL+w5w9WsZ9DTqaxUR1Odnh9S9bUUHxujshrtRRdu++FNqBfQR8ic23rLvUK8CiLfeIyhu5Sd
ZdmM1SzSxwEXCX0oaDuoGH6hnT2mj34lkY9J2vAKMAjAikb5TVbJ2DHp1TLQQGiP14KnOKVfIDkV
eOW+9irbdMyIS+W4adFEIhENAmCqYlNDrSqAPgOsGaj0K6FLDtSpE0cK8MiFKqTPC4A2Ln/KcITY
B3UMYPUZt6covRzIOQSRB+nUgHmliQzOoq2ETnAe6bWPJhwAIvEcYbaSsqRTsKhh5wyfl9KKWyTS
oRviKKDgQjeUq8DJ3k8uWD2czNYcTOqhlJ3flPLYmN2r70J/fnG9gNuFUk/LDZo9mhsNklQNcCrl
Dc1KmXseJGdzbi8GzswtIj7d7FSILsjt6xTK1qxwxWR546Ff4WI8aDMBCUmB5ZP9HNBZaEHuDGtx
E4ty8XPxzxu31tXsMbdIUgpxZoyYvfjT6NLGfCpzhVcWmi/B2cNH5/HsMXeI2Cfg+VQwge+Fe1t5
MaHEgcARA3QFYFnt6cy5O+gnXt9aSGqB6gDFMITEq/71uQU5lEj3KvRxS4u2QYdoI1GRIehveg/l
TDx/Mn6bzHoZr8yyaFI9qhtNjkT1P25GQ4Okg7PhRodOdbg9SOso671djKqmgqpqxYUFPpMk70DY
CYIoRz6oLlW6JA1cjAy6Y94x2LiQYU2DzjZ86EYmQA7gzqW8VbGMzV4BnrzUbwa8ddIfVPU58olf
DXvOQq6fAFQQAw0QKJvCv7EZYGRkxC5tYDNok70q5/sG+lUgvVm0ZwSyFunRnhcrsiVMvGraRtHk
2jRzJrUmTWK5LOjk3kDJ3MsojXNz07k0/OCml9ZOBgkeuG/sWZE2sjFnEraWCoqwdHKNdEckQBsl
kMx3rgiEI7TMEb/yCXhpCHV9TLCUJtrXaK8rjgvj0quirsY5FRXHQC500HQLAsroDPo6it+TkBPP
baCndGxRYPxoLh/cgIwXiFOjrhMJosUUPxMeU9NRjINaW7H8GTpI8aE5Kv7gBsh4F4ch9ZX5ycQh
nW/51PYbMLzrr8KEloliDCAmx1fBZeZkX3IAy9FY00I0OxMBnOHW39bx3rU9GqVduHejQiupGk1U
K1y04908odkktaG3ItnZDkRShb3jOvl15IfnnSq/Qw2BbGADEDlp5bBEFxNUqWk/ZO1TBPY4IANE
+wVzT7PFHXmgEwBoK+fUrjfztW3m6CBMKdQgAadbtKdw7MIDlpPsKZhTdOrHwtb4QrjbJtGRhVIG
BUAwWxkkaRMxCww3R3+4Wzj66y/e4sGONYw3dX6jVsSzyUQhfVX3gV6THMsq4a0JsWpi66ceFX6Q
rYLk3gnc9OXjqX2vQDNHFsv65ziZYMTIDb03FYyzQzkBCF3PUF4UZ9m9qzGAIvxcuIKjjJbiVn6D
FjHH8I3e+/hLbOQX6fr++SWY9RUqSFyF6Nt8P8rlCRnF3QLFzMgLfdoDLkC4G2lhiXcZrK+7a7OM
j6xjMY7bWEOZ7BDvKOzAdDU/sBAl7bh6N9vH588hMt5qqVN5alWdri0IQDS3CywJmqc35b2x110R
wpBqh97C6QRSwRSaYpwZ3jQP6TLIB2A/r7LuZlTqSUZPL13mCFqkaXkj9W9YZXwVdwJjV+6NL+WL
fGsAfhrx+Gg3UFmY6gv7zPBRCQaqDQz1OMEUX1h5yR1CCzu5oxpHug/mTUgMNSeccJc79esoCq9C
Gs6AXwlPGhbnKVWjuOSGQL1lj0Rja0lHmlTN9xSIwXuKb1zz19YY35yLoQmdSgX5eBxi2S6cYE9u
TD8DI9Z/Uc82AI5Am4pGW9Q11idnIPhDMExUZwzA+LsbekGrrVIiSbgb02Z8qRWSuEUuHDs5giPB
9+nBGGCTLCbEksDtukPmouAEy6vLCWU0pAMVhdCO1lWTaZtPUo6Wc8OptRLM9ZmCDsx8AGtnMwU8
x/FOnH3lvmQ050BtTUHfngguH8ZNx50eJ3li4FksGuUOjQHE6waD7CRQ6v1Ar+34UITK9EoWyay9
PmzKBJSMTQ/KxEYzYivTx+gYz1Hsg8lUO+kqrYsFsX4Uo8o8aEqnnfJRV54ztZxvQcyr4Zwkmb4X
tLB9krJOQLteLuuQPzXyc5EH6he9acOXbKzJQxVUU2xpdTG4wkQiGO4m42EA6tKtxyW5K+cl/6RH
pmInSmXcz+asP3blXCIJN6fN2wgiTQioKVV6yoK83itTre1SIkmvba8oh9EI0YMUoYSIuwHMgjsp
h3KIPZNyPMdBZD7kmRGUIFTVc78d5haUjLIxnxMyD09C3MHXd9FyozSGdgve8NTv47INoW8vg13R
AA/tM4gJzacgrIF3JYuGEBLRujuYXXIzN4v+XCpD/gUK6pkLSP0AnlZRyfxSGo0jidvyVPazCOuq
OJ0F1N/crleML0YlZm9hkvQPQSqYXpCpo6/BgpuAutRtlUbYq4OmnSAdHj4O0ryclkEFLLUykgfV
zKeHmExgA5b0/NkAD9zTFCYCcMrG8hQjjbHXsO9fjXHA9aEYEfb63J6GPo+gtleLfWFFXYD27amp
7wJRTI6JNGYRGqzC5HM/hfqTUAVIFmVKekqB5dobrU5uFFOezl01RZmj1CBinkuSPUiLodtl2M7n
qimjH0qsg4hulNvdWJu10ydyfWuWUbvTQSh7ElOpcRN9BqXb2KlFbiVdqt4QJRbOwFUKj3VjSIWd
tnJ8q2ZVfUBcDcyqbET7vBUjv57jdN+GbbCTpTK5DZOmezTnDlgaLQYhpBWqabuf80xy0FumnAwS
Bm6r5pIjxcvwecyVDjKgYbCPwHuzD7I6P1S1Od1POuZ7is4YqAv90D56xDI3jR/mU/4YRqlmJWVY
DbYgE3F2STfodQpq2LrocXc1BHUEoSpeRzEqUD2uaxEidcWoRgexnMLozkjCcfHmAJklKzFLHixg
FSbhzKNTS9M1kFFiAzPRtowbWweFD0EDFagydOCymu/NsfdAQUBf4r8jN7iiOEHe7com49VDwczn
toZN+tgIDtKO7GmPvszVrli/JRhLTOlmKqa5g0jML0vZj/KrsZ9swwKOz65ueSgwOlWM+wSBFXrk
UeOD0CeLFkLfmFqB7hUdKLHkdank6n1oGZkBnG9s61XGC0PWdwNAsuhXRb8SJRJlwQcheDLTuBjQ
clHZS4M2csnSvlNyqdcEXEbwA1YSQgCQdylv7BgQZCCPqSomXqXv+eOL9xIOVi9pAYbZzrItJZ/z
ILc+DrBo/LKayAsLTAQLmjmhT1VYSNJnQ/rWETC9BirwBTx5wXV8Ad4qERcebljgN9Cwfv326yE7
DCbaWUcqCg1uoC0q7QovXeKVd3992tDMDIgREs64/VZQo2TRQ6T6B8MRl/CzVEHQN5nvP563jeEA
X4SMmgyAEdBq7DtLkcpiIWA/RZ6i/abtph3SaR7yhgcoXtof21pvdkSBlHUGBGAQomHZSotZntUa
bDiOEETxcy9F3xvSKqeBTNPNspDRHUjAhW2vgk9EQ4j60UWM3D1OGvO+QkFmEeWxMhwNWWykRmm8
q971TrsHj4HPG+LmdKLlHWVfHRWn1e5Ap31dBiKWrB2/5lZhApabz66AylPfgCX7RycrN7kxuLxm
z/UJQ9AHlADAAsitgXHjeleCFQpqaYlhOAi3bJI8lKnEOWFrdCGNKyFlZWCfgDuBDXabVJbCodcM
J/haDBZGJD5POyCrP5V7mmtuz9Kt+MJ7OG3tGaSYALijfGhoRLwel17HYU7KyXB6ifi1Wvt9BABy
V9vwbZ5RcrtXVqltOkgTaBAcCDSmqczprodsSmjzORh1FQ+ltV2wT23Nz05U27qwuS+Itd+i9pBN
ogSf68R2o2RZS4SRHj/0Hoq+DvoSwUoPBFsEKFW0fCtgfgsfeY1fdN6u/eWVXTazLZWBmjcZ9ZfI
hP6b6fM3Wj62jt/F+Nj3wTwaczsTjI++O01v2mnghKQtpLSZnocz27i7oW2N3gzQsmKrosB1vVuk
QSyWISK/qApUe/SRTsHrvtwbu+KNe9a3xgaaRryzdPBorXLZpjpD9EcTcKu5VJsD+ZK7FPRdqHk6
0MrhcDRuHXCcOaTDUMdG1p4ZWimWjSYMOtpAxVOhfBtaboJxlZrHjqdEy8gE4aIGVPp68sJCQcMN
Xi3YEsW59yndi2HlZ740+DoIuTLEqmQSFN+UdEjhkovuKI/KkyyWs5WWw9PH982mHXpPI2cK/NyK
bSkVA3nQQsMJq59TAdoKcYHwA2/TbVrBlInwUsCqsSFVohdSIzUm2kiVyOrGU1YBz5RzSCG33CAW
5d9G2OMqhjOKlEWgO3pBXoQ8cZHieJ1n2Wtb9ENEu48nbmuvXVpjnKCaEqVNRlgra0iCDCoeF5Lz
sYmNAYFIUMFVCRZBlPWYfJQctyIposZw0lIsAIaHn/f1ql+stp2D+zFsR98kQ2h/bHVjYEAnIMQA
LxtOLYt9zaEhIaYZ/EMq9bjBkGjU7j62sOWCQH2AaxiNFwB+sfJZ4KbvxEHHBVK8Tq8IEEF8kNpV
Bm1oQBO4gfXmNF5YowO+CKzzqDKqGA9yJE3Q0iClp4S07hKLp2gonTbhbcM1ZgDM0EguIVZEUxVZ
cfssELQIOxVdnZq1eKqfnYnbu8AQHRdvcSJkryFU9CX2W0/38x+ZW5+7e36Kb+PE4VuAG07GcUNG
lXFUoP7Rydg0piNHvRdFgAgIqSdpLx+v5Cpji6GijwIFSeoVVw63H5H3gz4QNMSN2pohWaxCNiJs
dxAMtUTjRZRLzubcHBYlaQJkEA13bK9ajxQxBD4Ew4mS+SYVgudAxuMznDg5u60zABIoCfEG0Dor
MPYyq1pVBrXpZMp8L/fmj2mJVU6suGUDLTCIg6na0Rpa0g8KCSbJcLJAtmoI+xmE0yW2tfEvLdC7
+WLjR00ySx2Ig5w8lBcrF6aHoiGe1BBfqpHqmVHS4IzpHZ/GhEwykPNU+QIPptXez2tJKVsNob32
SPzwKB0pSQVIIqrvr7S7Jjukr+qRr1m3aRfssbTLGC81sGpdD7XNiTH3y4J2CNR+aJhRPMnPkMuD
3INgv3auDJU1UFUcuO26bGyKaqMMUhPIrkgqSnCrgCBLSrzZQfw0eEg7eZKTwpkNO8phvtiTCyIv
MDZLfzF7zRhlg4OxGVQlEWC0B+wSWUwg2RJnFjmHmw1/f1mh0Cc09KJQz8ypoUxLUpUhDX8Dv/eH
HQWSgGHB/9iHrNJWsEP7TlH5QOkDff6Mf5aCVhfrUdRR4aL1/wAwGYqbl4//ShX8z+v0f8K38vxr
H7b//F/8+bUEd3wcRh3zx3/exq8NWoB+dv9Lf+0/f+36l/55V70Vj13z9tbdfqvYv3n1i/j8f9l3
vnXfrv7gFl3czff9WzM/vLV91r0bwTelf/N3f/i3t/dPeZqrt3/88Vr2RUc/DQzgxR//+tH+xz/+
QKD7P5ef/q8fnb7l+K3/+zOMvkG0rPvG/s7bt7b7xx+6+nfacoIXMe5ibGYDXn58oz8h4t81qE7C
AdJaCEol+ElRNl0Ei8bfVcBuqQ8WkRxB5+Aff2vLnv5INv+OfCclbpDwqQjHtT/+/d2u1ujPNftb
0efnMi669h9/aMr1JUNMWg3TQCEH3k/EjpLORFp9FYqtJgiBO0lSVNhKkqsITEoxLdxIG6Ae4044
+mPmR+MoxstrJbdKC7qqUjKC1xzUwpUt13VVPSV9mWVfSC1GM2Z9CWs7K1CQQE55CkBKU5lju5vC
NBnsDjDRDgKiwiSqEFISyumnaSSEPDSgMorOaLYjsVUYgS5+VSY8yh+IGEDbUDALKXeDDspVoE6E
QuJhFlSjvcs7A3xHufTT7CHOhp60BvQtutk2z8uQR8I+anQ0Lug1ZLBdvemCxYIqKhCyATSoTCvW
xLKyA+g0mYdiVpflrhCqrHhRJlMNv1ViHMWhtRRhP902KAaJhyqX5cTOmlCsTyOu7fRMmrYfXVHQ
y+oeFVZztiK1HPHfebREhyqS4txBNm9svEzAdedmEJPKrFg02tAttKadLVNGoAllrXz080itIAcu
pY1xr4uxJN+OURTamSpGgoOANUy/JKQMOr8cJiF/W5Sli28CtSXxHcmNfHGgfg1FIQPwbQJFMAQn
j4MRaT0AOUaQeujpyoEVGWLpR903muRo0mACpBJmY2HHuhhl/pQszTcIMEbqfQlFcuFGLCNRPJRd
0fX7TBRDSOp1YpFZuW5kA6YUsmMWhNQ6lFYw4T9HoQ0gqB5WJYksOZbJ12huJ1wbfaR0FWCeiwxU
gThA0G3AxoscrHeh2JCDI+IRRZ0JZI2CAgmQeOyL/G6ei66D1N0o0npKjbQq2OmlxhfA4BB9T7W5
b3U7RKTR7ACHMtC5AQUldUC1BqJv30B8giaZLElbdTfKcvmcFl0a+lkztuKhmToZ/KwC6D6hAARi
QbnG3NlQhw8ym4COm9hxJseRq8yFNPqYowrd+5jfxiHTnNaWNKCH6H4Ik0x0gUCu7IL2oXoVXgAD
hEibsGrsmATBS6uNM3HLpSwKt9GjpYfA49B8xZaMUFebS+lImriJ7UY0e/EBIlFteZ9DpThw1ADq
tZAYQ6LPyzslavxgEPXeQS0qILeiGZStF8pjAubXro+rcwWlFuTfmmiokGIPQaqTTVVzjtF7Agkx
zYyqnVk1KVjJ6mV+HNpRnY5G1eDcaNmioudQq1C2g/uf4n2o/T/2vmRJUh3t8l163ZSBmLfgs3vM
kREZucFyBCQkNIGEnr5P3KpF1W2z+q33vbm7G+kDLn3fGbf4RrIaPWxEKPuadHMomgiR+SgtUFNV
XfFFxeyPGtJnTaEXboLzE9/l6CVlDSVOd8exwxHYmGUl2YefR1qjln0e9CUmk5t3n6F18mg9VHet
hb7StgkYpf61t1v5Ozi3jl8QfZkmUzNAmIkfomZ+bZUIPTnwuBzKBvNBGTVZIlCFGjNlBhTghWxt
cuFH9TBpmP72QSaZOWDu7UBxmNGw+ypsi22LUCFKKzhdf5OTETB5KVN1zSRs7I+8Q6zu3uBzDtfY
YtzfVxNbEauAvkW2L8t5Bi5mRH6fZwFloXpw0BKKcQIsYsdooTsIN2MC718RgwkoClk2OKQdb6MF
pY8tzHRQOxf56qp2w5nJ9pVAkyV+N92EqCW5ldnVJfkm70aGAOW9rOs+PNu6Mvpd6jDuc6MWfk9Z
75DrH49fko06CxK2z8pG+6w8CxWVPzOZiV/FJPtfxCTyp6K5wu6JM7ze0ziGykMNS6UO2erNdiM6
E2qPm6qnbemY+kihrotRu6dH9O4WyABrM991fUPmZWbHMZ381qBXL6/aTC4IscV5pb+pGYayZkPX
3nRE2gr6DGFOMCh8nOANv6udl/0z1UWwz8uwzLf1s0y3havcr3cEbCX+lkNTVNO5ytgdCv6GFaR4
Z/ncuL52UGZuE4GJoB/6Apx43buijYuN0tbjQFv/pD4KvW/7saACZXBGu+KFdn1F7tc84clh6wWD
ON8vPOM42G2SnKylsXtQeHjZ0+JgbD/pWtfkEofUIG9YTTkaZLJxDM+Ddik0Ozyy/WE0LvaXfGIJ
qNnaO7RSRoJbFKAVC8Zh0tlI4BtmEa/P6HtUDoehkEvLi0DwKwir+xpylPpdJAoF7QM3A2vLQcIh
5kifwoezzCgohx5vR7fCoj4xR5Ui+Cs1D20qmDdNirpQOBzws+oPJEqXraFqyZMDTq4yakXPJ5y6
Bfohm3IAs3yMXZohgTcWA7ppojwAN5xyWR9xWyfFN78aBWFCGgl0G882+RIl1M3NPPCNHzOEv/bH
dMF0fM3xY1M33iduOJtRaN2aRWdvHe/nH34rsayOfEFgTDkarX+s0kUDwmNiTtpo0LJsV5tXsp0J
n8e9RvlYCl0FGdklT8wIo4FAPWvyY+4SjrOm7ll/MGmMv4LDRS56bixBeia8OiTpxImN3agPOaDk
+Zg767PGEYssPTy52FfyzmbdYVHb8u6l1M+pHRWylynwq7EVuJLNQRZmjXflONVDu5UxGHOXUbRa
otSye7YJxU975KQnDwhb0ks7j+WE4NcB4/YJ3aXW3PfZsCF9cdxCfzcBhWNneGWhchiFmuipQt8G
PIUKwdPwyI8o31CJKyA7ipe0Pi1DFPV3cPlv9UM69pXeIQOP6IsKS2ffpzCn6iIXH8FtPw/KIAKO
9THKD1OwWKihYOX81YtuG+7LlGYWAoEo2V6WPo3wsFkDHGgnQcZWGnzFGGrYYeYCvaqNjYdVfVjA
CnhkeLwW9sXXNEc0hIlMdNgSUAK0qWTSDS+jjDfoLROFlwLgJV6fTVS7GlFw6Ws/MqPPdkLn01kV
bMW9WAsZ1F4QyXCLgMXRsAivAoWZZEG+Pc7vheV3KxoDZ3BtA6nfxjpGCnNc9SJqIhfMM+qm6/Aw
m5LBaqwTvokGxC4+AVVuuThsAjzGA0BHZDozESF9STigfMd5rPFmpgKASt1MQacDkpGIgkh/Y7Z+
SCxDq6woNEtwv2dDdDJLP+UnNeBPn0Ve9OJnRVYgBbg7U1Rorvi1IYV7DssCESaETPf5EBW8pS7m
02ml1aKPKu1LsxfVRrtGFFaiY6uYKvwDEyfvc2EMIkymWlR3xnQxyD4qOn3Aj3Be7muUAFXHDH93
a7lyHAwrAXH2ziHeq86BdBRampIn9GWG5JYMjZoGqX6VNd7nexyMM3Wjy62KdgEJDf5WdWgWuNeu
FJ1spENJaSsKM/iLg05p2fXTmA5m5ydZ8/sondb5Ad07GB13S5ghd9qlhWD6eUn0Qg/LvLr688aF
juvcoWEV8SEoleXTl1GOLOXPAibQ7W6OeK+OrODL8BRPtbWHGl9dd6kDbv6jANm64LnxgMmuqXDV
qt7AHwye/xmKOET0Vm8Faqa+E8xAFjxXSDg5VNbIdz+oEUK9pfN899dq9v931P8FKO+/7Kjht/7x
faT/uaLif/nniprH/4CkqEI+AuJpEFf3mTf4zxU1y/4Bv2T+aQkBvQR5HbbDf62oWfKPzzLAFIln
0FNAiIPF8l8rKrZXqKLQMf5ZIEY+Cdv/lxX1/0KfQLyCCP00bCLWN8E/+J/oEw2WqAW9Z3tCq48u
mOJBOgbXNnYulZDj0osTJrKWopREwE12EGFhu3pd3vuKyYbU/bscJW2L3qvWTYa8/dtH+a+V+t9X
6L8DOf98eTWi8RDzhUX6bzxC1ePO1aom++Dpo3WwzHo33W9OoiNlokdCzGXrwj6bSPk/4IF/R8ew
XH9qMqCKhsgSdNnfoB2CMpRc2giGjvlP5ZFPOT85yNQg5jn897eID/kTjvp36BHZf0BR409qH2QJ
tKb/+SVMy2grJObJfTbXnLZJ5dlXC9v30Gq70Z3Xcrl4r/RNuVK9Z6ECl9yNucSGHVxWfK94uqqd
NAs7J7pP92m26suWzRzBOU6eEtv/WPt4QS9Cj1UznqJrWtr6Ll9qfoolKbfzhiyCJ+ydsgnrap6S
Ws8vXZyba4ZZcmtFMsTfq5p9YnaEoYk7bDQ7oOiZtKOPt+s4d+HErSu+LG42f3jJ4xeOHu6DYZAK
7pmNJ3tYvQy2oVFG/yRjv31bcz3+cCyvQTVEWJQmuuT8UA4+2XGUmujGVoURLXLxtz/OMrvvJ6x5
2RiSoQl1qU7DONZPcYeQBluaeGx85fP3ClKTIy74bG9D4n9GoJraJZNF/9kYrrbWxRMap7SHuZMG
qXaQKs6mQZH2Eh10t26HCtd/W0/CX6pQ6nbZhumAGu7+BULfbMfHeEUDTx2iPZZwsRdqKL4Cya7a
hdbFA/0LXqnSpT+vySK/GU0/G7HT6qHbonGPsxktEACrbp5GrjVDPhwKg+JgJ7w+Vp7+BoxQlU2e
TOXaYG5W71PGMvSzwUhRnVHdLYd9VnXiG+5G+a4ryn4lXomPsJbFJc+NOxRh0T2G14GOGOYW00g1
L/Jc8r4+WFXEN0zCl2K0SwNRSTZitCXApDDv6QaxLWJvC5VijspylLb1HeDgcq7OmZ6yr4ul5DWB
nH8L8sMLtPWWFlMBpp76UfdcXAa61i8B+i/gJlfpKD9iVe2e0GvcoccasscPVKXHvkHJWPWoloUt
TZePCW+IyzExZfHFY5/YRy6DKyFPtj3yI1D7GoqYYa8laGLAmbOLda8aXmf3M7bctiLdV+43BFHV
PmlIGK8l9e8QLX8NZFz3S9/jtoQh7SNzRl9JBS91r4xptbNJ02tUHSG6Htnlzp55vLzrXF8gO7mb
9XZKR9yWWX/tVe1uAXvakXa5x7OJz05osV54lBdTA++Mpm1fJBJt7aI6AuQoryUDHlChhgRtHX/C
sIyXeFvOLNhjpWqOMOouRQrQ3Arn5D533bEOy4gFQzP8ojuCdOoJfitAVPeymuNWJiuSm8sUOQVR
/AN5nv2R92uMHRsryjCksGBLA34kTcOfCC3yb6jogEerm59mIV8okXc+Ss6+Go5TDKorHUJLo2rf
ReLIyNQ9TWp6iDF7dFiDMUOvoi0gMt9HmE4bhl7yZor5gJQqe0gWbDeT2Q0m++ogPz7I2b4KrDY2
F98WP+aNyct3kdcXRmhoSdS3SQ+quZi6O2Clb8Qmb8wUp3yoj0Os/wAwwPidYu1FB9Ux4EU5HEtH
x+2xWOH/3vC8QB169jmKvhn52s9Zd4xHHJVi3blsvJuDvg5IEgXJ0VpavA9a/JrHDj+GGmkjLoVC
dnmTUfogatlfIi6i81wpzFx81A3Y/fySM/OzX+gXSLMPHJ57SiEwibp+l0Fklcr0K3rqf/VKP2gO
xAWHam/ma8/pzUL5bzTZTd7fwRvxcw6VaIzjKCrKE3Xs6xwHS6HvofpwzWriCDWByXtH6ledplCM
4cpE/TXQDZj8gcDgO4mXp8iSFznTAyTl+jkC3NQA87wNDCbmPloaLb05CKORos5qxO+Hp6Sc73ux
vVS5ZyDjpm8GkB2QqP2yIhPOId4wj9/n1U5tsDY94aZuOxbe1ii5GcZu3s63sqb4IaSbbitAFU09
mbc5z3fTCshQBnNSVXFDxt6l8GnRlNVyVHrdQ9t656f50Vbynsb5KRdFfVlJt9NqUA3L/bdQhzNq
x0LjGHvpOrpzJQFSofM7xN5ChT9877RQbTV9mnPEC4o4txYq/V2u6/3QfSrWp1dElF0GG7AIrtc6
Lw/zSK6rzh62XMWPhXMAXfvtGWQSvXZlvTRyDWfn57dt5Hf1wB88DsJG4ieMT09N0IhE5a2O5YsJ
WEAzfe+y/E5Zd8iX8povFgm8CK85jK7297FSet9NJmrkku4IVnmg1uA7OTS8oRBtBs0GogiG3xnP
6GUySGLcCHX4k2w4OGQkn2trfqaZTs51NlrEB+tDmqBAymy7KmMHa6ftWoBwLxsT0uwXPqE3IC4I
a+z9G3R6d/lY/CmV+Zpu0YMnidzX8dB9qD5kl97NKPBkcq0u3pjffFHHGoHbTUiyE/C0ZyDRd2Ks
bqwXB7PZ+3gL7wOZsj2f52X/Gd88GN9iz8YiMq4/PCvzfaW38+iTIzPo8EKqVuyqvU/RbbllsvHJ
+I1WMr0xIn6Mi/7mE0L3jAucurGSV1j8EJekVGjVxEiLxq7hzneZaiHxY+h6UnFDmLgK45YmiUb8
p9/u+yW7M/V8wAB8HBTbL7K4mTXqdlGfRw3+2i/tkjPL1vc0ILoggk2kccMGt9yIiota+6/Fkl8x
IiX7olITfkgegoxEXBgiGONVA2nIo9cF+ZDNzAb0d+cJ9mZGTiTuXkwmEQBHs/xWLuvryqy7zUlm
AVOG7J6m6PxDBt+2rzJUViVkuPQE8HBg09jmnLOWwMG84Cxv3VoQ2B5saMXQbXuddaoxOrmzzITD
GChW9QxBZbuRZpCYD+qx84o9Wy3ZZUREWkfLFvBPDbNWrMcXnisU/yXL47ZNR1cVrS8Y/7YS9xUy
V/51SrblO5G6uDFB5Z2Iavl54kSP3FUHUOTdI6mX/i0jw4caYWN3KIKvlod+RUMzd0MD5vUxW5dL
woHr6sW8oH78qLsc+qxQAUnym0ofLF7cM9dD+WesJrHLcEQfSiFx3XTTlUEjsluivnoYjOh+Zp6Q
JowKhbLRugy40KPhj7feoq5ordengYOx4ryWP5jlTp+WEb0Te/CfmrcSdV1bY8HMFHBRMPLRY0Cu
r6brQ3FmFSPVaeqTmd1o2cMCY1QYyGOIR9oh16HPe7ZLMdVWuMLq5KOgmEU+Eal7Wo7Yz6eEnGtY
XsZzLuE8ucYe3pzGR/P6IvQy5TvAXVoi5Gvs36RIKteSgfCHaeMzWh69Mh9r7/uTLkMKa8uo8ttc
dv4FPySCSbacTkahRYJMPvsZETsdxBwBZEvj+bqihtiC2y5Dhyfa9GdnsvQRU0J0WyWrvig6Vs8V
AJDHQEeQHfB0I9nSrOZHEY31XbV28weREuf1mLv7ssQPnSuMQCIofljBLDxsqsfFvPEKh8VWMv2y
VSN9i0tqHi1kwihSnRDaBgCiuvRFlLz0cS0vK5DMQ+q9+5OHObqr8u7zUE+/cHwO/UNJLLSA8Jdf
CLDTa9zT9WFLFbRb0M7kD0pjnoiB+zTa0urgxgQ10khK5o2EFeHDzdX0U3KuAJE7d7JpF+8ozrMD
+pkxRgQsKlukkq9Ac8e4pTYE2nAgY9dcjj5tI2a6gwYUvCvNEp7iWtQtcI7oGm2UAd9Jl+tS5vKl
7jq5NMD57L3CxlA2wA7Rg47UWfhmRY+VFcP8F2eS8MKnYcYjOY/QMYuFPhlIfd6EYDAadX13VWIc
wm4mWdTWXqfnLdrkDfSbwPkw6gUe0U2ut22aeNbgi6vfrB/EYzTk+jFMVrBmScoJhxExGhOwy9cU
c2BOANiHGdfxvJCLQoOaQ2OXqV8rUGrXbS3BbyJQ76KyPqqO+GIqOMpFzHe4V5BPF1cRuwpWyrTJ
ZVU+FrGe7+wWd7+7xdbPEUw/HxjTMQ0GV+3qavo88/l8LqGVwVJAEVjBc7BTMxoWrOmFB3swWYR4
AdXvAYnulpKqM/GRw3ARsf0mzNikLtr2NM+Ret4n7NeWAwNOYc5rgHhPIJ/L7JgX66PbcHMjst3u
6t4MDZuiqQUGjNafqIpubB3kMaggzmuf6oZgW9xJlSCAbZDkmYqMHBzYTli757EZUjwNa0F54zuC
zjiNAP/VT+4GCmRG0xnHHlajoHsbgL8NhYQoZkVBiUTU8WPWJ1PbT/Ir24Z1N6YcA6lx5V6Mnh8Y
SKl9VAk0L6WVPHYmifYR72w7FbXcOdsvbdVv/bNVFqnPQzqft4lNB88L3IaumnZVD+WbW5ApDH6B
0l0Wz6xVK6pm6ym84lCLnwRlP0ZD1NEEM8NY+DmwVwX1OHnAnTchWlHrMGSYC1ZNd+OklytDpvax
wPG2LyaGTHk+4qMjWvxxiq/PAB6Sg5DV1mJSpyds87yFOLO+kNzBxQBq44JiLb3Py9Sf7Wd0WcwM
b1UxktesKs1OdgluNjplEc7opG5AK4Rr6VKDHWWxl7zCJxPAQO8g+QP93OfTdcIKhQfY5YeNm64Z
oql+Bl+vWjymyKAkS37MB+nbDZUxR1HFuDdgqKtuiRjUrk8S+qVaouUxqyL7bVPd/OJh+ClPXRHE
a1GFBTFcmUe7ivbDnZEy+onFPd/7SG/qOiUyfty4U2uzDlZMJ571gDC1wyKz0rQ82WzDFDczel0E
pA8XNXohdzps8hXY7qT3CQcVe9zGCuXulU+GsGciT08EJ/XB4wcJnfbGuqd0ckmPDVsscjcigBFz
IqqHDFPbGQapgHubwqq375Ns+lY7Fp1UtoK5KipnURuG8ne1Q0Hm/KUa5u6LqSL6pLuNPjG4vIoG
msz0Ie5nRCnO0O7e7NilR00m+5gVDHDryOQtxu+76USWP2PIH460h4QDiYhseGd1Op231SmsGy7+
Mi5qOrBIu2tR4Ky3cYQdf9P1EZF8ZxtAS5Vh66+uzOyuLDtEjqQxPeNmXJ577xTItjmwfTFP7mXB
m/oy4/iR+JdrRC3xSe25E7hg5lKMRyWK6BzVmt0HwqNXTOvmh+iS9SOHCuWUIIUKYznYXDbMaGmP
Dd4KVBFHgAcYEMZluJWWra96Q7huU8/OnvKOofJjGqujh7qhnZPAWZN383ZEfyNGx8rqU1IoB96z
k0enxuWyZB2ukXwdYtECS5qf7Oaj+ygaodQKZHueyiAx/mc9OCmBNxr7T5+vQ/o13gS0FUNDKVjy
Nrfj2g6wZ18x74Nr0CKam5CNxVn2KT2aTnTvdDP0yaHY4Rh3c3QPhHZw+0gAUKL4Xtsa07doRpdG
f/rZuqMD2bKH2LD6mpKI3dkhgSRO19WZeRsdFFQ0zTrK5QjaT913gpe/ndTZc5GbmLaDItmZzKa4
w8tzbYeXfVIEbAUKEGr3c8MJ/aDXgj16ka+2hR0YDzrYzBkWdiB0pu2hM38AY4JJsl4lQlc7E8GN
69BJNZTQdqy6gLJlTq1/LMcBQo4ZkwK+fVGfp2Lb1D7tpYE5GSg/oqNLpGPbDsdTDa70VkC9cy2i
soIQwOMMFaq0b6ntt49qXOyuU5EITWqn+ORyVtJmC1V/IhtyaHlH9c+Cdr7eiVTTdzLn8Xnd9Hqe
RF2cvZwS23JrIThdRemahWZK4iGuzDldE/ZdBTV+L8co+1n4BZVaIJKOrlByl/gBZCYqa9BEWHT1
B/QM0AsUWQ8QkoFqedaVCdfJV/1rbkEfAxhJcrChky3+bLk1SStWbX/SFHaJbGIZaJh80K1DY9BT
noPz9Z/TX7uEcT0vmJjelrhEPHG12SOzXZoA0yb1IwKpxDue5OGy1po8fD6wN9+5/tVVlbpRzUAq
dmgA3T7XkOk70K0RJk4hdvABIKMFkqeXWiU/PBRQT1nfC0xdCFtkE9OvCLTVx80pcpkRLveZJwsR
yqHKab0BKZr9wwg7xktCyz+mwGUS8HfmdphzujXRqqH6FIGc6g2aronF8a3K8FuKss6dIyv5gdZs
WeB3UPXQLGXRnYAQdE0vY9cC5cednsn0MkMR98iXzl0zGgNomxbgX6Tj0EyEFYs57Rgu30FFP0nn
3DPjKO5jqCDBMlJx/ugsBAU7wC/mhG/Z/cjKCIfj5z51BsLGPI5wVrW5mvRlEcnPca0NmNFiO8Gh
HH+daIlqdmFQ9jjjteF2SaLDUkfRNeBBaoMBewwjdon7WSNjr/PBtkRv+lyyrnyIwbwCwVS8u3JY
jHZ9ruOv8BGQpljL7mSgOnoZcwuBZ7Gkf/zaS0ylZQD0aTil+LCF+xjqGRRmwaR8nHPZP1Xc8bsl
1dCFRk7NLQw3VDfQuaEFi41j3i7zJi5/wZMdy8JbTMvyQEKGWWOdI8Sflbm+/2yXvOZ2cA9bkamL
GPDVTmlYQeYRcpmoB7GOUQ+x+A5pu4MoXg2m2i+A2IamivrQjomrG1su8sqEzB8YIt+ftRdYpwnp
KmCxIXQ7mCYhAqNJYQ9lpKKz10tetLMF6PwpD5wPOO9BSfY23lOMdLsuW6EDnEVyGiMCmtVO0zks
3B/LLjUP9YRdePSfh6fkRXdG39V8V0w1v44jxTjYF/YIGdlmG7DWiLvvRw/UOpl+or/FXrMtqb8M
0uU/xnhxOJw0e4U4Z3gGyJI/2IUi/GAy2wOvh+i7Y9AEVWGo7jqnE3dG9eYCDY4c7jSUBjiOTJfk
zTQF+NL+Gs+BUWOjV4Tyc4K7/iSRmdN0wX+A7/eHsSBro7z9gVQxd4OSyiHroBvPSVzxc+CjPIO0
j+/4Vtp9tEAOYxOs2H1a9u2gw/RT8zR6lDT3QPLxQov3flIoS25pN2Ad55wnDfBSrVoxi/pREYb5
16AZDEmiar5OHGwKLzEpMagioE6Kyw/ou1Qz9ypyTRJTRLtW2B3TDNqtT4nkaTOMnrZ1yO46XueP
YGEBJJph2yH1xTZkyOOXdEuzZugACnI8vGTHMgtkj4Ikpg1ZCT77zC6ASK2nR4uTQOwKhMh2oNx7
XACYU+xbPOHAaTAIQZOR5wiatwheHnBb+P5nWo5Ir4wI3oS2DiME6RAmvuQhB51dhjNEsTFOM7UQ
lA2mKJ2rDHuvgAcf0kDkLpQsvhvFZ+S5IF69kCAKVLVGJnvAYCVbi43h0A2MvDuOBBDcyUPIm0KB
pGo99TGUFeNwh1gR+libbPpN4yl/YkPK/nQpZFUNxlf5TfuqOIDTAOmCSzffzR58TwbIZIE6rqZy
/79TPFFJzAuA5TRfL6v0kFFHJeyTznf7ot9SZKJvxP3Ox8z8GkWcfUvk0L8Puel3U+LC6/9A0/3d
P/dPko4gTDz/FEv+vWnEF2KJyQaRLBjd+hvgvvGLBHAFH84IWWTEM2SfmF6Nu1FN23MPbPIEuyK/
/PeX8Vdo9zxt/Sw+1dIwxPzVr/LJKIMwLtP0b+6YqF6shZgBvKSLkl21SISZsxVZJfVA2b0ot/p5
ll60elrzw1CMDLrREN/kyh8g2QJkbtATEzHbrs4dJxeNR8S+ELRdYa54IEogvzeOzMuGTJUzRAru
vIG0Mpj+1v5PZ0b7ILqOA3ODOwLwVVvxur5V63yCq+h3sUJHFrlt2TuNH5ZjhTjaHsPuoqCp/e8f
BPjxv7OmoMHhdKnRmZpWSOj5m8i/lwkGvwEyEDVHeGP54O5o0dNLyRzODEHC9h3IANtnROg7RZb1
jRo1HI2Iwk/CaxY1Kv7cksENZvdptfknKvl8HJibLl2ItguLLAX2kwf8OZjQ87dCT/OP2izbS08k
x5bItug6VyN2YxhKtuMKrS2WY/J5Fn8Srl/qLkFtGEBUtJsOuvhgbA5HhMuVbZdNFOBuFr1CAVrd
b2i42qDbhduJqmK9ZOhMvhsAuO5XT6p9LjVtrEW6ArRj4icOr/gpBmV4gdETsJdzcYH8k9JlP6Hr
ULfIbthMVIHwfrum4VfIpuXCeyMvQ+fol8zmQ9Ju3Qbly+wW/0XDlXLmoyhfmYMHO0l9fliXacat
7gkYRAgeb/C6I8UGQNxBkAlqXmh8oTsKY/9ST9v6DjveBoiT1zugPdl93FdG72JaTSDsEtx1Bw0M
8pDVYfoNkkzeAduv9pMCPENwq+a7snLixzZl4RD5IVyhNAIpDUEsrGe1ss0wg3EoUo0ymNSlh8FP
Md61KE46moszhdYf4zLmb0vXFCE3drnn+Ra9YDDHQo6aPf1FdKxD5fUKf4YHpG/xeFxVgabmOJ9J
g/4996SDB8yoHBUftprtEfv0ekhCjHYbQtevs5LJsc9rCro5JYctmvl5tIiOsRrZYkvqpxccp4D0
VTLcimkCrVzREyhe/8y9Jo9Lurl9XYzdDsqKrw5gMQB4QsaGp3y46QBVUR+P7Ei4rF+ckfyGWC9U
g69ZctS1KO5pV/jTOlTh4kg6UBQ8juXveVTyeft0cxqEap6hCLdpk81J95unMT9nyYiit0ij4ZfZ
9VFFBaC3ofSgl+GSQRj5atcn3ePJ29dyk6d4KJNfBfbhhuG0vhWm87SF4hXBsyKurolJ1rWxcFqq
tsYZ3H6mKaMD2n025s6Cf4/MMp4kJeYN/yvCYmKRfZPh/7B3ZrtxI9uafpVCXzc3OA+XzSknzYNl
+4awZRfneebT98d01S4pnUeJfYAD9EUXCoJTmWIkyWDEihXr//5Z2ZS5FGmU4Svz7cKu1i0zxZ2V
F4GfzVTbpfMcH9KKfbt6EJiiUrO5lYU8dsx0ESWnxkR8nzbR+FWOkqTzFFa/nyPZCD5VdTex6mvM
O1Up1O9RyihlDVSLfjzavBdyMOpaLKoplGHwVynY0U5G3aEPB8FKC9lT65JCQXb0EFfkZXNP2hlK
N3i9u2BRkCKzELnQ9G/FIWvTlkKFDqYyCoVC74tD8j6JkrVG0tPYChXV0Sc9kJqU2JFvkoKLphFr
Xcu7+eWkuXXUfaO8U0yhTaQokr3uqApLka5Q02evtIKjNfRtNDn594+v7rk2mVUxDtNk2BraKp18
02as9MZcqlzduml2U9b6sZZeaEL6fbZQgZjBNaJDruVY6x1+00aVJ5JgdLSxcuOkp2W7MuqUfejM
LnHQXrgULqy35fQ6vm3vpMdIuYkIY22v9cbV7dqnECTw6TWg6opn/eHjK/hbtRJ3DR2rpYsyoiXj
NCoI5KKsLEppvWX4zFPliMb8TUnL50avth+3dPZe/dOSelIwRrVvy23MZHZGqyuVnFIUdi8fN/Gb
yJqnDSc3A5vFVYtFEHlyr0hbG2rRr9duBXWypiHt/8vkTNxaDECXcBnnWlwL7QyZ4A3+z9HL+k3v
IEmvxLFIr5ceyYZsCj/YtV8mR/Yz8Jz/MTHxOJq8ae3k/LpwWiqZAl2P+inl8RcJ2nRjioN9VgP+
RaXnWj922hffnJ18cs/Ygs5r1Eoyz7JNXaxX4rJhRrZIa7F/CW3/myjy5OxOhc7sbgUL9VQyKXsL
1c7Qm/o3Sr2o0qLMxhmVfHyNk+m7hKXc185YohdhNqzG/bgPHYWkp+csW/DT4BcjETwdNqV2aax5
KCRvGNsXNmskV9RqdaMiKvP6lq0l7BzygHy8Gd1KSedYVsa4Pm5ktvib8EeZq89avpBAFv1YzZ+Z
sQV9eMDilh1zzROb+l4SA7/ugMaM5MsAMeuF9COrp9idW9lwPj6d38BD60VVYFCoBlwDeuhJISQp
UFJIaSN5KyBN9Fpn2co7Y6OAvYwuwChOheprU8i6oUsiBoRQddpUPSoKMi6ehVi/QxniEotgzT3/
+PiUzg1Zb5s5Cd+blOqyFAdLb1Tng2CsS47gdjBFv830C1fvNwrvekr4XKnrXiXLptMy0qIjQw0r
RPJCc94mbd5um0IRbjOzaD5HBuaZZZ8WW73I9M2UK+VVNYssjjJlFSMgJFLgetq6Pi3X2WK01/qC
KM0Vy07cmrM6OZPWTHbShBMkx7DxPr5M58Zb5OGgitatIJBk78fCpe9U0oQGpTwcX6PUQ7+EtDgz
M1IDDMcc+xT62G9jnzAq7IIIkifdQtN2Cj97DLCP2fYucG+fbYFx8/EpnQmm3jV4MvzFHbZwlENK
HiUJKBZLKmlMu4GASA2cG0S3E7uRH7d4bnxH7c7UKGOJodMD3l/FJokz9jNVmtwN7qp0l5ON5UyO
6ud+T1L2wk07F23QnkHdsgLOB1TI+/aCakGl1igS0cbKDircdLpXyr0FzJudcW/OP4MI/fgczzy2
qxqd5kDDysye75tkbFy6Ig6g3SuhXQs/4+mR6hP740bOX8g3raxhz5uJUgJAQmUKrYj7YddEduR2
9uTUO8mLvPDxouXpb0kXODVvT2rtu2+aa5NIbjXUSut92xWPkfua70hmbC6NeWeC7HftnNyvyuwU
ikRpx6qxL0J+146HNL+n4MQe5uHCRbx0p9b335wUeW1Drtm39ahnprYMgQ4bI6nx9PGtOjNwaCvd
BPm7iPJAPbl0haApca8Mokc0P95LIVtrgtS6Hzdybl5618rJhcvEYfXyoxXldiXFEKqRs8QrJNqy
Ax9d6OK/qxUgOtAdKEbHA9eAS/z+ysU6ht8FZYmeqNnClbpZ3YjE2sbR3in+JLs1+zoUHm1njfYl
j5J1hDiJJ941fTKCLOy+9mXVc6LRt6rW8dE0/aB5EvJ5s1BUZw89NSsX/TTORG7sQoHXBqnFlHwE
DLzpKlI61kkt5yLWoVhDro4haJkMfBfap8umFmd7zJvGTk6xyoKlG+eSxnIMQ7XSk9Tm8eP+cqbr
vz2f09VD1RA86U2BoHtmf3fI9Nq2qjF26xZt7MdNnRuDYcTBYEDajIHF6aS/tB01TTXicXWD2DEP
7fZn5Oo/htwDu+d2Otpk5xJl7dwlJFXHUp06gJW5+b6DmrPZZ0sf0WYgIfc22/xb2IfVzcendrYV
g8jMOGIvtZNWYtJwuT5WuLtGyb2Ua/erRvrjJs7dqNXK9e8mTsYoMyY4M+KaJkDgBL3LJrIdjpee
5zOhB/kUdE4obRihlJNWOmS9HTsilC9tygLXiwXgZCxflbsVsdeLmBtdukFnewVZBuDPyKfWtPH7
O1TOsb5YbC0c8wDYmnj5JnlZrS50X8ZgI7/A9TvbHvGbhssFc7Ih6e/b06Y2I/vXE7hLMLUMf8Sd
Mt7Ivb3aepR+83wRSrNOwacjFdXuMrEuqXEAAO9bTHq9h1BKi8JW3aMr3YdXuh3Yq9nWZUuaM7Hc
6pRNbLUmblTxpCsqSVYkfZzBGB8ku5kB5qohdcCPhNyU8P3ZdMOF4PHMTA2jicToulInXF3ffzMi
Bhmi1QxtPDa1HfWUbFdMNWY4ingXl+UT9WEvHz8I59qjSN1g8cBdZAVx0h7dqFaiePbCOmofrEgp
vNwah00DLgPmhDE7QiWn3seNnguzkP+hy0ctZrF+PWk16oxJF2RajXbNTrtK3JVruzjB525z2b/5
zCm+a+yki0rIiAKL+n5WteprpmaMydQZ28MQPBA03Ud98OPj01u//UkPXSmz/CdD8zTUkyBSX+qs
amuqgmjrtlX1zawt21pLLgyT584LkC1ULW4frZw0s5QQ6y1QFZ5s1BuF8lkbqNjVKEwHvdO+oPi9
yNA9M56tIGyuCnJKtJknMVcesflcUT7C4LIm/VqMQARnhYaKPgolX79wgmeu47vmTh6+hRKAUjRo
TggfJD1zBjaiejwLP75bRxDYye1618xJZwxCkAngPdh5dynk4pxKJ6ztcM/yWPOS2+QLtUskU1W2
bl2RpAQBOixd0yn/TEUb2Yo/DZcteM+Mcu++1EmnndmmmXUqW7zGnfEsij1wDLBtXNVvNpaGo+HH
F+HSpV772pthZ671JDZSYWSzNdmqLY9IipX8cOlaX2rmJMAd0t5apIqzGlIoK/niA36B/NGxofjx
+fzmDkdK5N31O5klRA2zDrAuIzlWHAhAO4rCdiHfwSizrlDb77HPlvTHja7H/KAjGSd5yERL48la
Hw9leQykF0xLMCa6kevJ7bOnXH4CwHDhtp0bSMHuQ5NkxgBlY548IjMuIR1y/r+fSLbBnptD69a7
3AdS/5/CYo8X9U1rJ0/K3FdDIVA05TW6N7LzOPRI50zzwmVcu/Zvl/FNKyddf0kE0VDWcyoz/cok
Nut3y7hj4L6UGTr7jFFoYEkooDU8dt93eti7WJ2sfWTNYqh47VB0GG+wrdjkfgY+2Pm4e5y/WW/a
O7l85lDFrCWPfXJ1UZK2hbqz8HmLtsOzNmwv3a1jZuu3C/mmvZML2Rgt28rrhdSvZyfcFm7oNdsp
9tfMEJWwe8QP2/GAxAZtrvfxua6X7qOmT8YTarYzQFOcapC0+6C5lgxh+3ELx6z+R02cjCVdTIyY
rmc3+ZLf2pkre7kX3bX26vwl3kHOdqJv+Gs+mqE9ts7FfYCzk+Gbq3sywrRdUBfzuLb/KjoYqFDl
8xODcZboGfXyg02F44Wn/ezo+U+Lpz7N1mCUbCbTYtOrT0GcHYr4MQyaS/mbc2kI8Az/fi5O9fqw
HmIdJjSjtB/d6Z/aayThVD7uUk94MIBnCht67H0VXXQmXKmFv3WbdVsMmAQRFInM90+knleiUBu0
vPqMmZ8kG9wWRdt16pJObQ48np5Qb0y3Y41bosS0A8OWbyqKPdwl+qmvc+Mufrlkc3LpW50EWhKY
rJhAjBqBMV72WSlRwRaj79LN79kC3rPHPF4Svn3cv889QW8vxUmshfymrKWOJ0iw0CwPgaMOwYWB
9rg4O32E3rZxMgCG4WSiZ6MN8k2rfR+JwVxzI9dwFgdsmuI9Fl+L0UueLy5Tz3Xlty2fDIVJCqPH
mrikJC9uACRgVRDeC874atqrt2iW2uFFvv65eeVtmyfDoYyHEQWBtNlo6EO0aKtN12YpuHIZ3H98
785E5hZLG4lNa+galnHSkigJARXkXNde3E7JQbQ8vdG3eXvfJReXw2c755u2TkZahD29grhgDXSk
zyJWky0AYdzT3PIp3x1tH9KNinjyHsOCn5emmHO3EQYoFtyUkJB2OIl4Vq1wRKHG5FUI5iw5dsM8
3jRgED++nueehbfNnAwLbKaEuWzSTABxcLareB4dVNLQiv4b7RimSH5LJKWmnUwpRjanyaxWk2dJ
P+N0Ydvsworm7NAqv2nhZNIIOyGnoJcWzOfZ0feFH/nBuK9epJu5YFaevM7BwpAoVWC36MLj/vvN
ItUkAkWErWMojO/vB1dl3WSNMuq8pWgjC5GbIawawy8fX8Iz0/L7Vk7uVRWOVmrItCLuFb91wOZs
agjFgifupj01zZ5M+M2W1I2yi3aXRuqzp0iWBoN7SCSs+t+fYlQhuupUdfF6UuRCt+uNybaGSw5i
6016P2ySz9NFVsJ0E+i7JxeS9zqVwqiFR064nfmZfxt2y+FYQ5TZLxawB0wpMebzZsgVF4KAM1Ek
sbHE48bKX9eM03OkwE2KxZY0tnIr+ZYPNwAn3XUzc7WV1e4+vp2/P3nvGzuZIRoUgP1k0VhGiSU+
ug5T0qUTOteGinQYPhP/U+Hz/qbpUTfNWp6KBHINRf0v8rhdt91W0rTE9Kc/pn7w8Ndl/P80r/8l
r5tY/zXP6/EbNOc/tj+zn8W3//3H/2lff6KDLYs/vhU//niiTAUW9R8/vv3h9EX07S3I+njYn0cs
tQCWmno2FSMK+rpi6gYR0S/olyCp/1pN5yHerrn7Xzywv6hfgvEvXRV1lVBJo/yCUnPmxb+wX5A+
/qVhN7OS2oFFYQD1H4Cpj+nDfx7Q1UhKgyyLmaVpkQinvPB9j1qmfIrzMtqzgyHYpZg/5noFiz2Q
Awxq1x9TL+dubompe3x5fMNI8VmEGsTbjRw/tWOMD6gBLACs7RCCrAx+vVnX1ALbBcm/X8fSU8p/
0w6B2WKJr6UBfs4Mx+7OMEE+LEORPyjoCty40+MnrdRGJ12y+NMSJHClsyL9PIhVjRxZQzVQL9+j
epy/16FwN0I7+FHI8zaoKfkH8FA5VdgKCIxjR86A9tpF+WemqUAJACR4shwKP4E9Xc+lOb0Off9i
ULzzTQdICZG7i9B1UFPctwpegIX+bYKmca/JBdzKqs+2jYbUyMli6cEwpuoKxYZxH68/ls5VEfnf
Hz8P+ia5Vufx+vjq+CEqVVFy6Lpsa41m/PpY3kq91xmF4P46rCgBGB7XZo5/kmnzhfCAGqZ3I/IK
+VfpV+x6QJXDV8M6idBleM2FoMd7NsvKGz0oP6llGn4KAxPxj5ZW+4601l0B5MGJ8zb9EdynnWq+
JtrcsamZq7fUn1MPn9Y1aiSl/WTUydPxg3UqPhZzPnwao6TyM0tZ9kqTybdCCUolLC3tdf5T6o30
h6Zk6C1zM7uLBSHfw5qZMW+vrOcp1z4dP5EF8T2UIuET+NDIN4Mx2LdjVN3KlokdQTqCkFy2Eyzz
H3qBfAxk23ynmKm1gx6gQ0cM++cyV74cv1Y3aTeVPg4vOaoXTwmG6hDGmnEzoQV1GmDt35v67xOA
bmQkXXgPD3re0ZfizTSlwVOWGt+PrQWDwj7DJLyoSQOSqo/FQxfKw02VVYIDfyn9jhTPPp7Cwn6d
nURBd582eYU1XFBvanMZnhD4/Dx+YpCUfdEpw2eVYNvTxUQ4QB5LbsYB+EHLY/EsKkW16XQT9bm8
XIVtslyh8lquqvXHPy+P/zp+JLd+6kraH46f+ufXx38lUwqs6vgxBafVrJLq7V+/05T1nePP41+2
C0X9oiWr3skxzh0XTnQEfrJSnX8+/Pa4x9+aBDq+QNX8X838+sDJecyzoG2RsF6dO91/mj7+ywCm
cdUH239+HUXqFwjw4FTVUt8r6XilpXVww9ZMcGPOgnVzfCnBAQq0pNtLFQR5+/hGI4iYdbM74J58
GEBzcdCK5K8P//qTJUgfQqMI9/8c9PhnK2bamwXSlseGju8e31DhXIFKCSkQ+/tb/NNO1U7PWAYv
CB3ffc8iEktPTAPVOb7xzyG7RElW6bV/8gfHgxdS/GXR4gLs0aL6b2a+u18zwlv8IkPD+4FjrXdf
t9qYjthQxEtjHVje5L1XWUtqWgVYHEQDSFvqrCbfmKTuHBhscMRDDqcOqcAVlpDZX/8su47XAfAk
VWj3JU9MeUPuV/OnCAPI1Aih/MiLbPrHPzx+Oogh52YmGrRfTRx/mSN4sCeRe5GH4+0KRLydwPc9
w1CEBj0K5lVMyd5zLHfCSpUY98d3s0ROXTDY7XZZP4ywfPH4BqN/fCmnC7aQIXLl48sGgcou17OF
YgA+PEMtPoThMtnHIweM4zflLH45vuJRMu4EFIfHV7rYWo+t+ZwthTw6tcl+2WLlj8f35NX9fUFA
e3xljuOPOs2H6+MrKIiqLYZDeDi+VPvAcJhA9O3x5RimpYd01fT1ZIxullQorxoVsF2RWk+gaMyn
AbGf2ZbRw/FXVqB+tYxCvj6+J4agOmM1C/fHl0qUISeiGN4/fjYZanlTJu3oHl9OKbyuKmBmEteD
C1Rm3PS98XD806ZQq8cBEMZQLOLgUKrt1bIl3h/f1HPxdRqW5vp4HElUS2ZGgXLU9fuJxlB5sWTI
/vHlsGTBhoetRlc4Wk9W3xQkVIXZVltYTRd663G3+U1cQ+0blemiqJuU8a7GHye9NbTyzDIGBbqU
Ua0y3Lp064TxdzCH/LoTsu/HV2aopE/Ipo4vyvV99Mkvc1ep178+bZSCM4Ac2h7fjFpT21j/PlYb
5vn1lDfftSUfniyxTp+oElMKA9LIv48TJMWjLLXfsWFchfJVsVEXYXwq8+rPZRyKH8sk7VRZMD6L
tYmF/GS0V728jNdGoQxugins1zAkOFo/qpvFyjsc0keY1/FWrOVpO01T86CbmE0cP6JBUVOlpf3G
HJoRxYFIHapQP7RUqnrjCMurThHG1ZYe2vNcWq+SMR/Urow+dyFFsYLa1Id8juPbYgYqODTD+IoQ
3MLC/bVkwbiSrZfbaVCNPfBMwdMSrYFL2d5QLGS9tnnzStwjPVHg0W6QiCY7iH/BvVYueG+sx0jS
wZ1Nuf+qjKHsyhIu3Z0u3MUwLK9Im+Bj3nbVcwW/+Yag8vPxVTR3GK1r1UFO9erZHBftQV/Ymlpf
SdZSPt/3syn+Sm/8D6x5uFP8f2qv886W57+061m/zr/de/7fMOGhvuzNo7aa/Lyz4XnMyuFnEZ8s
d/iTX8sdSWfdYlCaTJk9u/p4aP292pGUf2H8sKaL8Fhj8cLK9W/CsQ4Wmb150i1sz1NmxNH+Wuqo
2r8oDyY5QYkAhtLEIP/JWodKm9N0hKz8Mvrhy5HYMU+dba1JkxK8JIA6GVIKbEOFrCoFfjKHja9m
hRMhYHTmISMjkgyI2VoG3IaH8LYRYBwE3WzZuTbYcRorTly0j0kTBNvMSg9pd2MQ+F6pFPMCY0co
JWswe41+Y0TFt0ZmIMykbGdh9gR431o2UyyUbj/0HrRZYZs1EA6oDoIXBz3MVRPcffGJbwWCqz7S
ZrYv0iu9K+/yACaG0UuJw9g22kU0RXaciHhYILUG4sDvAIU7altBIdeMelcU0TYtYAngS9OykiXj
IgrTrW6IzhwrmhtLAzz6OTVQkCl2EcTq3tAQVLPb7AW16RtVCmHTyGDyMAE4egZCisUSFYqSY4jS
C/DA1k3UzAuHbhtHGhyUNvcm6i3s1sJhWlQj4Ap54q6sp3acFFSVyjaP5dirlxK1rAIxdPWQs5tU
q/0iAs0GyoFiX9MbkULbwA5RmBu2GRrIF4v6czsEN0vVI9wUp8zp20Cjcra+tqzmQSgrzZlYhTjy
cttUpYKgsqNeX+FewOvYWgYqOYoYnK6TAmcEJEAwg2Q9xSXClyu9dErwKF4XYWQ0oZJxmNCQFDJW
6hpVg3lhUvEQogQedSjYI0QcDLvBsTIqevqkfa6TaGNJYFVrrHqkofnSYeXkzlX9NJkxQJTUBBQ2
Cj9hob4IXfGzGOFjFkGHg4JGMFUUPXQbPXLgkD41peWPCQselplgojrE2hjxeCa+k8COBNyVyuFm
aLViA2OIniIvrlFmihuGwehmhWDYRZZvOcXMTetGQTOMuKHqhtKvlE+SJkCRSSpHnEO+8ty86CSm
ByOzEZ7UTgyEapRiBVpH0mDs1BWE1eD/elyo6gLNUKYJnj62X6Bp4YUm2+WkR14S65QYd+a1IXH9
ZhxgKBeUeVCoVQKVvw+TyTgsmdHySEGjqVVxgYv1UuStM60EJzhm7DUIz8S91+iKLSeVkVl0rUWv
mJDlVOZNQLAIasTYFCXTQNHPo5/3ZcJtA+TRUp696BVeeeChZvyVqOGTw5jnQE09tuBjuEFO5nYS
hhy1YqVcpflrL00l3gXVhu7/iYzzbS+OOc+QCtlz0lsbcA0YjrTx50n+1IWdZE9FQW9n5Roo1Fom
E5juWPDYNP86Fai7OzN/jmuyIwv3tis1yvv0xWWtU25lQDeQaVvRmepsIwP/sdEFWptW651aoMPL
ZvHFHEKoV8sk+lE7bPDIo+tWueIE44rxUZGP5+AbBKCTLgZV7Oc1lY/F5GszS5FDSFQ5rTiB+Tev
skzbYGaMWtNg8a4Osouxy73JYQGwDDwoOfAOWa73U0rGZ0iIdUFu7vFfaTzwTLotgQPwplL2CA1g
jZg34RAHwBclbFpk+qPaYKxaGcmwDUmOBGnlazX+vlm4KSTpdWSQZ/nabHFp6B1WFhEEbdyA5Dr2
cHLQAD8VnHbD4mtWeb5HA+KDbt5XQtq4UhYxukniQYz0z2qUFvZcwIRtTSeG9ArVuwQfYc2i19O9
W+LoctmFLbzsLOLCpEZeeMOc7aJAtxxsfGRX7HIctw15J5OPdgscPrUMQFWVIGo2ZrlwUhUHS61E
KG/mPyYxb13VmBs4WdzKvMJTuIHGp5hLZYfK2DmYXRtOQu9uDVO325JhpgmEeyOMX7ryGi00PGWz
fe0W4TNuTJ8Go2PkgRKMx434EEKZdOAsUWYjvibW8lSG1u44VFZxonHenJvaXg2xp4xaYafm8Ljk
QUgwHQV2ZXWHJLVEpzC/94Oebcix+6M+x9sweNGbufMzfIKraGDVlYd+p/D1tK9a4hkJbPLA0lCe
JvF3ZWh/UMsFGjAQ2bHG9c1pBgfVtRASmGX3/ULw3BsKlD1j5kkWM8TkEzi/eInvGkncmO0hBZbt
8KQ+odlXXC1zausQpO1jF0QgPbXRD6GSW4zTdrfAPW0ajW3pgRlIHTd68VosII81ebjCnoxRzEo3
mdC+5HShBvfDlZ7AUraqvvRZOGwnqAhGiuKzy5jzxl5XnRiQG5jJoNpW3UZVRuyLK/HHegwUDmFL
xYhUKk4ldkAHO6G6yQX4NBG6elJgwO706l5DU/0ANjiG+Iv7RmVJdwaeZwZGBwB0QxUKUZp7/Rw+
5T301mRSORWpZfsiINMzy+VTmiteV0BqXZbMFqoi3YBO2tRhDm0oYNSqZQ3rY+pJnSplUdGZ3xH2
q3ewpaU+3Wc9SG9oUrdmbIYuFkD1VR18IkjYdJCY/XIUQyIUCJmjHG+WGJ13sgj3PKUDxPKbXmrv
l2aM0R3y7MP2qiR08t2wfNXjsXLrKfkiVPqhzCELgKz1w6I81OlAFhJYHuYtULVNTXkEbj24FJk+
mCCMYQWaN7k+lLi3p5uS3VlHVstvwIw0vNC0hBFWF50gBwpYxOFtGCXgBavwZs7GLftpjT2l8yOr
zc/YqiGZi5ggpvxGUjLFMXQlcXpzydDGGzeGaPL49WysaaU+kLQtNa9rZtZPAbgjKYVFJqbQRYBi
UjritVKob0Co2foc0D6FKr2aDn49z9dFRSaiC4hNquEQjAM0MCxREjnsbHE2Di3CuUOfsNM7BfNV
n2PyZ/SemqjpJskY62uzomcpy+jC3sIvMBM1HnYqiSms/4IT3OSKus68vXL4od95KnRKgJXjZI+V
gVGNvq7uDY1FZgfFHVxlUgF7wGltK2P2Y+O19BoNIeFYGbtyKJmbQe7uoUbD4WufpLyCgIfOE7SG
XWlwooTOHMkGt5Slg7DKxMnCeaoK/SqBW6RUpmtUWeLKIPU6sjH+pC+g79Uc3mhaCg8d7M8wFlr8
czLrS1C6kryErkL1Rwyqs0Y5DdnCGaxO2c8QPEBvjQ4bFUAIwWMD3GhrF0VyY2tLYXjB1RDEkheD
qXaCJXkZ+056LjKN0c+0vmppNjiTDKlIwlnMV9XmbqDQ1l+GErZUE6r+1Gqhk0DXAv/YMhwaijeR
OfbIiM07S09/VkdLiJzUeiDXLmbklmsKBeDDuGPrWlHCrbpgdCMXlg/t8B6sA0hyWerdihSVo4aq
LTdgIs1+K47oi6PMNqmXdorOeJgD60Ezwqc5WqabRosHW+hlwU3TqiMLiiGmFO2UGfSoBKnTR+Li
CEECKdrcGi0IyGTWZpRfvQUEVpMdrUoJVck685fkSvOCr6BPz0bWL7smCZgK2bAVWrY5gYw7kAFT
Qsx6wohLcpeU6DeJIanBmHktgea6QxRMTLFw14dYx0IqTTVXxikNfLKFdLQT/iTVsbplvtYL3pFz
OF+NOG+6jTHeA/AgSsPYx1ETYsrKNDfJWJANlUPRSS1jwdcsJTEXF9ucT2LFhQZwAIELnpL8Mbov
Y1wCWx91y42Q3GPnVjReFYJ5XDqiyrbqXSgdtYsq23RECbdcfYD4FwTfs7CGuZRC8hGXxZXKx9iS
eifSNJ9wPIc0wHCeFYHlNtg9jkFde0n4WUuIA7Ul+iyrcB1JXnxi2L7Jxfm6q5aH2Ojqa632goho
iawEQYeIWUgz34bkEDNhjB8o0QyfQVwqdiTRFzII3kYXbReVarygSrgEWblQhKsDoOrNnYlRGN3C
Em8aHgPNulEWtd21w9i59WD9meZLQyjTvNQ6JbUixpGW8tQKgrrp4ix1VuMzbKk0jjDpdtrV2h2M
QEI8S6gWqnxTMhcFEqKxYjskHL+Rsr8Kzcl0ZsCcrIPSe00J7/FUYtUjYJESd36Jf6BtWYuICh72
mIhCrF+SJ7UXP/V9bLrjqD6EiXmL9+QuyvIYwBBhYtGXvWP1ia0iTd6XHG9hXbZZwvZrbyE5G2Hq
MrzWm7jXtnnEQy2VB2EiT9cG87yTJtExtJcMDu6oWuNhFvIWSiQRXh7lPrEE417a1s4gltu+Ugll
wlqzy3ImP9NY0RXuftM6yOWOoVobZJ6HQCFIlM2HpdU3Aaw4r1RWfTxw/YwQ/E43Iq+vDZ4nhdVv
XXHsqCFQmKznvl+urVq8lgeGtzwDrDyYYeiGyPeux6DRwNTXN2ar51wq5gQ8QAVo8xAgy2VcYZoE
MKUy/QiiJAKEpDsA2V+hfZqAXoX2KtPSbcXfDgwj2xRQO9FOKO9lAYt6K6wPNUwoT2h6ig/IaJUW
Bj4s76AaTyW01mQgvE9GwR6npNg2EaZqCWlZwImllwZaij07lMVUdwoFX1gl0e5xYuuDQn5SpC9N
DQ5lUMAF9NZwN6RaDPitlrdgNXE2GYqHCOrAXhJUuqzwYy4Ka59rCJnmCXFkOeH/slC/0kymdYjr
4UtQd6TDQD+71mLKtilST5Z14b7V02Yfy6WPt2HtYNFLng4KJGRva5NnsCe7ON5KNSTfcgX0ThU8
03JKHqxYpl41RFGNpx1QyxhEZ3UVZdajgSmZPYvytwg/ht3UFTnT5Tr/FdeSCBN0oh4UKJGbWAVJ
wKVM0b138UaUpoNmFPUmMuEHx1N2pcTqY5gEpm/mcwRv0WJsM1jkyhZWQaUgPqUdAXXfdLtQTvu7
dIChqYlR5AP/xC8FtUc/XmuzQdxeS+qhsmav7NEIEF07+lTiFLCOwO3wM1gkaSOAhp5DqqZUnvVM
jkTMVQJbMlnHSv2DhiJ0O87DM/Z2mAOOuOLOmnXQpi2XwNiT1ZZdywjx01RTl20pJAxDaW6FGVob
mSsWdjk4h6Gdfyx91bhpE3uLQmCnVi1mP1PwLcjn0BFEQP2N8K1uk3UkfWAhBACrNA5MbpZRBztd
bAhSMtMfMgkLUMaTPsKAMVPwzwSqOcMSNl9H8bWP1WYDvOkeQxfL1ZQHUUmBNjXkcWVro1UMP/je
4YvTl4EnU+00LjmsY+hfvSXOpEWM3l/wnSVvwt5IM/f6QaK0LU8J/kgtJW0vXBVJ+AzpcLQRKJab
abasQzfCF5eShOWTKTPpkSbzWmXqr6mOfdDwPcZDlmmFTAcTTKERcOYJspWmr505YemuEWM04nSQ
Q8xLLb4NoGVWVxRsH9h3+XNC7eU1U6odhIg1Vhtnqw/KFPhp9jnHrrQu0+KmbrBbnCkqpCI0i2av
ms2fmZEHfpSABQnmrNyxsVQ5GqheX2huzSLI93xnt56JTwR5zF25a15za4LE/DPohlczZ03dJCS4
JCvw4BLVU8FIjVNR0zyPjUJOLxjvgtFwmXA8M4XmXeZpAKhKHNyilrb4ElH3Lb2mPavgBEdRELqC
5apN/KxZw3Yssh8NK0Cm9mSNR1aweLfHNxfJhNjfyAL5mCVF76ZZOAWCmJZSC3pMDp4aWJQD1kiE
tJkqW7jDftsJn9u8w9x2RweyBmZ6kHXNoWcJTt7wGySML/AOI0xrjHQjpQY9QcfmBTvb+7CqtA18
n2+5kN1N7Av7SpSNThbG4RZeb3ZlKvmGbWdnzqvYU/8vdWfW27aWruk/dFjgzMWbBlqiJErW4DG2
c0M4iTdncnEefv156N2nKtHO2UZ1o4HumwIKyY5lilz8hvd9H511Q6mME503J4M7uNTmJtJ94SrE
8EO37SxpbbKalGKtHBy/bMgX7yhn7NYDIr6mh74NbbfaKhXAwtGavFQjrNktJ/PynIrgeQaX43VB
X21ntR2xbi4POGeWMgGMygmnJUqMRLPWvqRlFB9QBZ/TVLunXbX4N7/pohOrXAn2yRjuR10eUm18
rkvPksggSNWnkH+jjnLXeWjS6pvlTeyS7Tekt+ZYLW7Uxut0lQQX9Yu0DbbHVIF2CeawtYNtu8w6
4+IrKyvOppYCuIjzVSReZFWR+GdOnAd1ACydWzDqex7UwblEimoDNWYCazFmmtmdUH4nh2Icv8CN
OIHAOg9Yl9ea/GI6MylqvECCpIW52owe1LuRGpLeL65A8BAXmvLojfdgn+aVEHehSVSsk/uTeIp0
1bPm/czIaM/VgPBQ+42WHfNESTylDl8WvpVID07HpGPBwK3yek6Jc2O1lJANXneEhsYcgWR2+IUW
bkaTyt8Y7u3aeIGUedZz4w+g9JwsyqYgB6Kx4rNZhQ+64JlNo7ua4LTVLNIXEpnVddjn0iuz+Fbt
Y3GpiNrLNigC51u7S6migkJbj1P5teDAIkrc/IOm39pCl6ew0Y3V4Nr1oZLdm2rChEpb7loeON71
nJFc52+aY5NorlOeWj9wLL9F48wb0O7uXR4hYqN68vjVBAovayPNIjbd1Mdg72gcXKFd7Xg26XGd
9gRlghlN4dx1xtxtZBQoq7w0HoeiJZS2A3Wfdhsx4obOF0hBX7f4agEwrMCg/lGPzotQ5KXndD+5
YbGvp/ixTOPvA0y2ddrL91lvyIENJ8VP+yqnac93rG7jx0yxqLwtue0rcWelElnQyLS10Axgwdzf
pJXyUEa6vpVRDE6qTd6Ib0+8YH6aFKzLkxM/9BUJ6tMhcg0yvvta4V3JdNDMAmT5IUi/ithCUzB4
m43ET9wnpqqhB0cCTlFQEXJY015CL1kr4bQLFPk6dfkNf6Kskb0PXuJ0TMDiMdoyFyJLltz3TTq1
005Wyb1UEnh/86xvjFySss3/awP+9dEQGznWzODA2e4ATT1qPRfM7I4K3Lf1nGUu2bgX3L6uJwsm
iELeggB4LbPuW9cyETOkHq2bpRlWtXnTt80jHRAJ4KOprj/GXG6M+YE6HWw8I0nXldhkQ1bwpXbX
N/WPLJMJPIWiWLk2V2M0hh9pdnDIuFtns4x2adZtQyeZN7WS39pgjM/CRbjJfomgVbtdJ4TVSs1e
IvkhJYHzJmZ0sNkoPDEYxHPs0rU7Ze8nQIitpjB2ZjfgPsAv0SmPKSCJfnSPBM61j24Ck8BXhp5j
oXWY1zDmpMcjzFgBXMOg/RAiNGIOCBo9sZGyIPTynMqkKxgWNYEDLRn7uNa9khH03Woij+TOB4js
CoIy7TkfGSc5M+DzfCS+zGoYXER2xu2l81xHinGfSctHkQKiQ9Rro6c0jJ2R35lnIlanCQrI+Bio
zEUUu2VqUlpfp9lkuNs0+0Jk9UYjAriT6osJhWbDm5nOo8sPPcTMUxYZzHx5Pms2V9zHNesO3gA5
8odNB31iBfBx8NhdcW+UjadY0OdyYVhAXbgQTN49jZRiwu/NF7Uz+22mGOYm5W2Sj+EbI2y2P2Xj
kzpfr7WYGQLglY/DlWmhwilul2e10y+DSqh1ozco56ohXIUjv5kVlqfRnPly4lZdc9t2DPAJ97b3
SgwCclIhm+Q9mAmdc6f54fbwf5jnOgxgq2fC/cr/jZ3v/8k29+dl7v/YvZfnt/y9uV4M/z+48mVH
+99rYP9nnV/ve/n7f257Tba9BsZ7EqnQqpqs/P5r22sa/yDqCPk8+YOLQcBAyPxf617tHxTTpoPs
HBWiS3zyP9e9AG3x1hNSw8LXXDIg3H9n3ctH+UWxtER1LrHAYpG2omy1P6SQPymWartpJ8XpuPHQ
Uq+rsB79iYAp3y3LbGNRwYUrJSgNyAYuiEm9VJs1MR2V30az/lJFlnJjl8t9PTpKctuZsb4vYj28
VFXcHvTWMPa6xMhB+U+TW8dduiTmL2HyDEep/BkMnuSSNd8ESnmxjaJm0dpr0Qv9MjwIllvHoagZ
8E5LYr1ik11vA5GH802efdUnbIWXjPswCuaXYsm9jxQaRe0jDH9q8+gsczffhbrCJDy3ayLrQXmt
1SVLv1/Sl/Mir87hkJsb3a4DXiZL/H4EOfFGOK360uojCVQiOltyNjzA719sO1G3CRUOuBdrWXfb
SbK3PoL+84/M/1Jv/PEDBKDAkrmF/EM3nqmA2VjXMN5KZLjpdWM6F8sAbP7gChgLYiBfYANiCp0/
KN7rk1xYBP00GQcIJwkzXGaNYds0twqYivPCR3ZWNTqdLYEmBr9MHZ/ARJknUzP7fUj5tZFmMN2j
bMZ7Dj17S9YqBUq7sBNMQnJeitoNzjZTkRGQ/IJaIOYuIYJ/WAgMKlLMbKEy9LWoTgkBk0xg9enb
bBB2nS8sB8iHLHYXvkOKC+Sti1lK79MPAIRED7jRpVLtLX1QNrzP8WAFevNEO0fJChnu4DhwJNKF
KJF9wCVgZbS7oOaV2i/sicCu+n08LGULMJWL/cGnWEgV0Qe0wlr4FVSWyRPOKO1imRPpO+1CuuA6
A72wPwAYkSijx+aDirHwMZwPVMb4gc3QF4JGvLA0oqh3qpWJ5NUb8z66mRk+5KspsuI3JNXZW8P7
Y99J4tpXDCsWYEc4I4YLcxCJzJ2nR6BpxpsTWslzbLvTMgMEAKIxNKUVTCN/IJWc+dSCCgmmeZnB
LQCRhBL1KZfZ9KbrqaBadbt8bS3QkURUw+2o9/P3ZmGSEFjCTzZDSCVwl4CWTKgT9nIhmYgPqIlc
+CZou5lVzNGCPQGXMJzFwkKZrc7lrQjh6DZU4XEq2oJNYXkPQgVpKDiV6QOtYvRZdjsvvJWqbMbv
A8Cvhn9s4GEhjNl3jNB8y/TA3Dsf4JawMMx7PdCc93rhutREYu/iwLVX2dgqW6oxd08gPDnqk8xO
uqWIlzCgjlAKiDExQ9iQStOCI6MkeYnyPA/ehlaFVKwtyJlwDrNdumBomHW5z1kYJDvqZXtff/Bq
xgVd06bEXNsLzib9INuYJoPR1fhBvBG0PKdedfNv8QcSZwT+sQmMarqfR8fdzcbU3zhaywajTLNb
u/+g6lQdhJ1BtdqDs2B3WBsMbJnBh/QtSe/Iv6kRKXJRLff0qajtoZEtIJ9RMVq/+aD7UHH0j42W
kmS9wH9qgWIgJQd6DVet9CTrtq2+4II0px78Oij6V4i67Td1wQoRV5yebT0ODyjKyboRBmMiN66r
DWC3+hgCvUGHsKCK0C4MD8kwQK0N2e8hLelotC1rnSdo9wNXPIZUD3uxUI/GhX9UpUxdsQtkx7bR
4pUpRsqoNJn5gGhbTCXoNtGCU+oUoT5NlAyLJj3bK9Yws8PMnX5H5VksMzNtfsrEMO31GLJq0/M5
1TmzN0Wvmg8WyroNe3BmV0WmnqZ8HM5NWYi9xlADtXjEiTh14q1v5vSekNP+YOeFc+uqiCAFgrbb
fLKVXUtK/wlGmfmDNO54m7SZfA6qrrhVTQjrVUSE/Mq1kIEXupWt2qjQD7bjwN10AfUy5EboNkzz
ntpVv9HK3KLHdov6hzu3MFAAHEAuyXMetTmvtiAShoPd0r8RZDsypFYAtcZ5SMS5HgF4JFzRBYxJ
UT0MX4VhjBu7MsYTMN346IxQE+FqNvLswhdJ4UCrkbpKGoctlQx6bdsmqnIz9DLYj2OuL+gpe9uw
1t3aiEJ3/GiIZKYptfuxTynQmgCsQ6lnjARbQ1V3fTNY792U0JkPCmOccEokL+XGHrMVA+D0a5mg
nfBxi87F1o1ihmsaezx1E47wBxJLKiNb5EJZK6MGiwt+onMT6GP4xC4teR0cafiG4/bvdddV92o3
59+yUdfebEWNmEcOupkf3a6pbkSF5cUwmuIY1rp6UTM3ZE5rFMh+hFYi/h30Y+0EVPlQFaYHzVWi
fSP6ag9ssrlpVPQYbYJqI+lF9swJpB2DSDcPajWWW61o23PZS/05N6XjyXoI1wEMji8JboK3rBbi
FPc8lcrsFqfeIshVmw11QTw7vkn4/EpH0sRFm81b0pVnItq5YYEs115etCg6UE5vgsmSTy0Pw1te
RXRgPAeJVwcJYUQIRdeGni8bzmp+dXS99SjDvvWYOVZZ27cGfOw529h1OPiTUgwnRXTGw5DPvLuT
UgAd0JlkotOFU1ACBguyJGAVLxlxtPMgkdEgsLqzI637g+cwv6lUDv3IAXMTIFR9K1wuQUvJ6Bco
UpjO5PXelkXzhI4MfKYW1aZnxYn2VRm7AWMIjO7HpLeDt6Yz2ca57AjuZqsU9gb6U3wYIMV7oo/L
I9lu1q5ja/7glEoOoczivArL6A6A4/hqZE74vW5VKIKBBWfLUg0/y/Rub6ajfStamMpI2iLczG4V
uMY6jabpEocaYwSj1Ci/iiT4McNtQ7pcz8C6FWFsWds7u0rG1c4ujRoZmi3PQRwpO5c7w6+YnX5x
GjfwBrwVp2LoKYZGWjcRF/qlGmx5kUJr31kwgmwDcPOWu2CKjh1D8LtgQRuMC+RgzobogqSec4H1
76L5q+nLs7w6hX2SvyuqRoepLdyE+YOhMIcLT6FOHeNMp7xMjsEtoHDqn5lVxHduSJ4puor4e6KL
6Uyf3LFS5nWUSbh9pYkpBoE7a6+e+vSYLaSHitwp5uXQH1iQA4IwPqAQyMiSp1xV5WFamBERI9Yf
PBHAPBITznNObXEMo9D6Pso2P6JK08+lkUXWShWQ040+zL/VjpjemP3BybKE2LDkkpuxH8cLdjnV
b2pKqZEIvYltC+CLgnXOo7vAMOIFi6E64bwrAmG9ZmU+rBulzYiuVJVv3YLTSPSFrNFZC2VDw5kA
nHBhb2gLhkPRFiKHaLrpwVowHRFChy82HCEYY5GN4IBIyekQLnCPeMF8zE0x3pUL+kN+UEDgnQM9
4JSZv4euzLZhCjIZg+uiMQQiksOLeLP/JItIMz70C27EFsxGB60yvv5HbfdIoSIUSGEZz2eh1mLt
lE3q40CqdqYSIVCojei2zkR4H0STum54ld/8x7+wMtoCi4lssDHJApBpF5TMzOQ3WfWYWzytbuF6
j/oYP7lN6379qb37ndFjseT+Sznv0CctQlz08yRlWS4C+l99HsY/aTsmcIY73PiSAX0XPsNlsNgt
mM2PNMiHdzuJkIlWfROrLAqt/E/79/8FAfZFvhcPbf3+3p7e5P8H7fZi2v3v++3VWxFmbz/em+gX
Ryn/zZ89t6v/wwaYSLq/IxAzG4tc+08/qRD/UCmgjCUND7CBavMn/6vn1pdGXSMklZ4cCTapwP/s
uXXMpA4mcILlLIsoE/3fabmvA9/Zu2En1xdvKqptMKJ8hJ89QjnRsnakuLE/2Xg22yp+og1mDq5s
IJ6EGzdIzG2hjuMGrwt1raBs/Oli/e7uver5TUclLI88Am5eoeHcv/oEBXtjSrgC+lYgRjY67iZn
KnXXNvXKsI2SvmAa1xqo2k3j4j5Ii7b3DILWV4hViG7RlG9//4GuMic+Ps8ibddQxAsX0/avV0Rv
xND1pQlCUchyW2ROTSaDC+ZEqyhmnW+qKdlAd2DQ//7nXscnLD+Yp5jYdoPHlBvmKqABIuI0S0pv
H1RoUhJxVQ97dzZhGKiuySoofzRalm2DDUbZyH3ZDy91YOPGL0XLYw0xJ0pupq7rnx7+/pMtKRs/
nS8C7T+BA9TC3CpkEl9r8DsV+8/C31h4r90qbwOFIawMGJ+aRG+WqLOZNc6fGYKuvoePn8q5ZgqU
6aRGXn8PRmoyY47mnMHLUKy6oLO9xlWcTetOL4n1PodVAVxT5Ju8otmfbe2lb+Wrlanx86japWd0
QXYo5LAT5dwcdIOZcpojKf37a3OdQ0WehibI0yBgksDHvx6+7D7mIbNETdR6D3DWZOI7MEC3w7hc
1VkD4y4rvjcDK2147jn9+rk1vmJObVHwhM459Vh7R4xtpThJ86a1NPGZD/AqguDPC0mgAqcMaS18
xl9vaBcDlzOqLLGcQFonJ/8K+hC0cTYx/ujMbq0qiodqmYm8K9NtFZaPpSzGB9Yuj2inlJOG1PWT
i/bbj2S7pm1xzRjlXYVMQGUcIyQquV+02nNWNdrBcKu7BugehTFDc6FWPVN1JV7kZK9jE70IoyS7
j5UO5tsHzstPoiCcq1Po4yLx7WFZEfBLjI80oZ8mj6Fla3k226UfGIRd1aXWbig/GNQobeQ1mitP
PeXuClZwj8DHdr63VYgWD8p9NNU/kISnufqQjnV7bCFCQXa39IN0A8Pv3T5Zw4o/t2EQ+kv6qWfh
AVxHhiM2/HaLzjt7CTgdnzS2qSVWe3J+wJhELUJ+4gjwQThs+uJ0RFtiIh2cJxOkJ0tB2gWMkhnW
kijqiOvoUhR8OgeTrdMz5nEUrNlvpTc09s+aXiq3DJES5lFKf1CAuI5FOhzm5X/coEYgH9ClaqHQ
bsZy14jZuliFpSBXxGRtVpa9JmRd4DjP9ctUx4dJG99EYU8XQ4Oo2uac3UC8zyxih32f6Wz3rQqY
YpQ/x6yi139/A30wcX4+knhXEj/EUNp0HPxL11nU6dBbHAg4oquhf7edrvI4UOEKQ83ch1L3y2CO
IdAP7Mwm23ctadxSr3e0hN6Qf9GV8jmdOloFFAD43O6GUGl9XpUpbYY9HJV+9gYRO4gWYrEirBYx
R5VGjJKsF+yrRaWyaBfcnej825VdKr6bpwibGA6sOtnj0pc+Ige41Yh8EMU66kPS4l7++4tw/e7m
6NFJmsAsiXbS0KFA/PpgxyUYZWZ5XAQRITuplNyL4+1UvVkVFIZWN9ci68kVEvK1ymbzM5rh9SPD
jxcWw3pMW2IxfOm//nilbgXdadf4EYXuVhP9eGltnQ18lxzqEDthnciz7MZVMTlwk0JhYgN0bsJm
Ucvj/vYHFdHQPNjJtkBhuHGFPChqN+17I32SJEUgqM5YV74UqLh2QlOal7iq1jQ767aswlccYzsD
h4uvZ/POTEovKtrqXkfN5v39hbZ+9wKkbtMAUGB4o2b79TeFmsyQw81L3414E8+misTEZv0wTBfo
7ESn6srLBOBPgvR76Yeh2smgRtVqti/VJMcvY8lUIK5/jFlX7HoX8TVKPt7wIg2/RUZUbc15RkY6
NrpvmNEhAEt47DXt4JRRcsrVMNwiQXLQMFbOjhlmt3LbsPcEI/QNKi39njwIBKu5+23pFUWGSc6m
QecvJOk2W+6NtImdPTYhN5vVgx4VI9p219wyn8TcFsen1ByCTY3Ae5OxidSP5tzsMEEp+9KRW5ZC
KyUsicZLROz//aX97ZXlxHVY/Kjwmpc//+nYnUEWpnqhFP6IVBirs6J7mlZY62nAVc1MdpdwQH1y
414TZT7Oero/Shp2WtTS119nNPE4TLL0DRFO3+pJIAgJAvkABLzZVozV0zbUdgYHxiqRSu9nYe3P
SUhwnLSeUVRP+xh6KFMf3gBjlH1BLlh7TdL3G3NA9JpXenmMxCfBTPaVE3L51Cr3n72UQpqGWfrX
S5V3TlkrXZD6mLsy0qttZx/icd40GP2kN2mlfjOYNXsuPZhXo2vmXh9MqNDbyPGnBLq1RmBTzVhl
70wITLIF+e6qjBCD5lJp4datjXTTWq+pIO+x9/BKqTexMR3iSXpAtafb2mSUoJkQmDOKKpZnW1O6
M3Zq+ZIhhnIHaRxdh5cfgePTLhdMkCI7hQSJsoeU6mrtxAQ9SKP8xgA22/azXm0JfMIV7aCCEvN2
TCvztg8SaCSFbPgC0DSnc6CuGJWaN8IA1cp0w8RaTWZMlgy4/SzjYpC3eCMi/CFuVlEWT/EmzPv0
NRrcnKjKEmtakjR7LW/1T0rUxed6XRgvqRokL3zU7dcVu8SUWMZIlPzUNZ57x8m3Fv76owzMJwPZ
Gl8AEeqVgTBuCGWHARTeqgXqcm3kwWM0M1TPajtdq1LJPEeZxgOewxlDoYOvM7S1XdyA4OzBqntI
kxWEOfzK9tycOrUtbuzoIXDHAi84s9rEQIna2Kw2mArbhxQzlWbxwm8BW6JHYHqooFyJgkXc4iJ5
SjPNxsII3tht4n2dogtKFslDNyEVKw99UIu7AZvvLmpVknWqROzTxkK+XRv2FwNzQ0p0B8IN13lT
6/LIYkisGvR2Z8SmhL9Wg3mmzvBlLPvbhG/QLsrsrMTioVYUJDDxMkicpLsl76FaI6c9mtao+jgT
nLppPikWlvr251pheXBc7Bw2ifokWVzTA5V+CGAuRpkf1qSNOAlCVZwoa1XwpKPm/+RE+81jiuKW
gCSM0a5Jf/3rYyqs1OlGPp9fQfBZTx3ICoWx5MoByrAlsYH3B8OzE580QPJJP/VvH6jawhleOhKq
2GuAm4MfhBuLH2+gKTqN1ZdhYp2sGZz4psDL82kppi25DFeXl3aZgACSiTidSLf65QjPR4jGRtNk
PmlQwY0Wf40j99YZbPVC0ZhTZdYJNiBYg7Yjds1MNRwFzcEdSt5N+AJ8apT7WXyWf3ydtroclyA/
SU6iPqI2+ghG/+nNYiwQ5gydtJ8NfXKcsWFaaT2sZ3Xq9iR4xKt+DD8iZ2xmjAHEce7ObUm/wyha
o4xQXH/2dvag1QeZYlq1x/aIDQYfRlrcJhL3LDmAuHOw+rzmYK7vS5cVga7miBxdTGelOXxyZ/32
StMwMU1aiCh/aeSUwca5qabS78oMtwpPr90a6H0t0zwEebQO9azeK9jlV07EiVKGluuBhA82hZad
GK4q27A2JOjZ7lNeC7qRv9wEPGHkVPFyUlkW/HoT6LmdsqwS0jcQLxmKcmRicDQblVLFrXczcRc3
Kz+bMBgqQss+OYev89A/vmtb2MswDO+ya1/9dCbJVVPluvTbqg5OXYebtjSNG74FlzZqlzPZUnP8
XpG7VvQKX7MzlqtiqOWmlriKNUAmnzyGH3f99VPhUDHa5MHRelzHb2OLyGaLjYKPh2BYS6PZsnlC
IBIKsbZ69J4dCTjhpUPkuCj4CyQrWYBZ4i5ss6NTYAbMKmMLaOqAaSU46N0Q7yrUwMeUmJg0lARZ
GfOEfxBczdA9dXXwWYD4b3p0zaHJYtLvwNC4rpLobYO+F5b0zUi1Gc6xVZza8FRYBOxk8lR21joc
lvFBUpcHsxjIMdCn8KjXyGoDJO6rJFPv/v5w++0X7RKBxwsXHRLIz19vM0FJoFYNT0DtYJdXgODA
oENf1xdK6RNbhiw0zGIvU92YUDZrmRvindbUkaEai4q7eoCSNyvikwZhKRivv2xks45KI8Sa93p4
ILWGUn4Qpc/KnFOdeQX6y3yf9VQoef1cdDT4g1N9Mtj5zU/Vl9kpgAxufEQ2v16MHLEHMTaRZLQk
nyaA4UfHTnNiG5DBp3ZCVTeSihGyRfzkW/hN0U5KnUZDRD/DqunqW8g4xBWpDJxDwzeFYJGjKumC
7KwyD1posf/s6nRLm4dQAb0PoHV1HTUdJyKNchjiQdJU5IMhr/y1OlfvtZJ8diD85iVM7UFrimoN
AMz1eAAZSMrWCtFEozS3QcNGMtWksmI17q7J9nf9vO/iR7Npbly1aHedwnmqt/N+7PubISuMI6qO
c1pqYl8WzH8dHYJ5mZNMMCg2SSv/XBbc/nmX/BzT9ZvqBOofiafLFSUZ/KpeUDi9Uc0UtZ+ltuJN
o3qIpLaZSKseevEpinT5aq7uVCoDQYmwgH/Isfz1numNhAzZlH6mxneJx2Cq/WIgLlfpzhGLxThV
LqK8IyfD2M6FHPe5oq+rrOs/+4KuZwf8UqQqs1hcTmzEhcu9/fPb2Vab1iywsiEK0Vle2wfTMg+1
gYWH1e/gBYhSV45pvqZhfxtR2K70Ef9GSB70Jowy7ZMS8TeP0nLOMWjWGUgyy/j14ziM+sWkp5mv
Y5HGxTF/qZAIMnmLQs8F3h6638nTTD95gH9zl4JpZbitsTegZlsu0k8XYVIJsZz0CXYtqQIrfNZ3
9mR8m0x5qW330raNsXIUDX7DyOP193fdR9rzrzcCMVs0Yhpnu02U6dUXkMehMqhjUPtRRfhK0Lr9
ukJVPE0R8r5seu0z+vF4Tt/MBr9IPVvIXRLjMGaDu7ZC+sNINulWVd3OY9+qRvnXjMx9NjZOdta5
peic1QY1e4R5N7DVNzTBJAeHY3E/pfgjmqxEsG03/ZfZPgzGd6uK17ZkthYOTugrS0RMUhkBWdV1
ivvHFpSviX0SVfBsJXXus7Mics7Ub1NkjfasZNssxQYSd4W4QziIDFBVeGyt6thgrH+mqjOIRMnV
kr+DL8kfdAUrcrEvSrzbsjN+/P3l/bh/ry4vxw+lmqqjjP1L9B4WisaamP75Sm8/Y/WqqcGTvYxc
2O8pxvG+KbpbVZNezvDF6vO7vjDLXRljCRHlIsNpHKLcC0JXOgzFhwhQItYMcZPx6xaUu/tUC5S1
2ZLkgvbc2eoTLUZZ9OEW0diR/oMXo2i+jkZ6movuEsa5uTL7JFjnWp+tMmzuuygJaPIXkynPt2fH
2b5TFZyHdGCrcCJhQosml/DUdheGymtlmsqxDIZTgIZxN9ifr7/++jTQo1ErsWeiX/vLlkmTMx5J
IQofkeiSNSOICpJBiyEPp3nVTs8CZRQvkfC+VvDZO3PzkiAaWneEDnkuMRzHMW6xYsjMWRP5440Y
SHUEUJE+jJ8cXw6nFc/mv75gxjAMjwBUE866aNq06zbPnfUW9YxW+lpMQeTErkQ8ylxyxjE65A/k
VsX3pVYol3jOmZxX8qBiOSWIqa+f3OAVY98Kn7Xzxeit4aaNbMJdSnSUbkAMtdC2hcs08RIVd5gC
v0i5l9nFfFekN7CojX2BzgJT5bDr2I7lvhotE7r+bODZ6j05vwdslWKf7zVabbkeR6Gf5uqyldNA
TK3NcGYaxtdEHNxU42PUsep1SfceGPYfeDmbHb6FlaEqrF5baziW71hw5SWrCpL+QxX0XZ39SAZG
BwAaV45Eu6eL+iYhq5s8rk6WN1bFLKd0D3aFuUZtZoJpxW2g5YTkuEQ7RWc3HDzC9anR3MgXRGrR
vZwKLdi3qryJzWyb49eyBvGsJA8mTFdMJFPkbGSKOLY7WWQW9uOXsiX2JEU/TLpALw1P5PG2iYpL
YlmeFNFu22X1Gl0cA9JVX2JDQXWVynOn9OuO0L+e88gxYbiWpF4kdH2xsi5hgeTyvbFw1Dp1T44M
taXndqcqPGqQpXk1VHeLN/HgWGs9P0UGWbdrzeaZ9guXraxvJJu0O06pZxqeDNZUYpynK9y+BKuc
PKFuotC3iWIcHwzhz9NW0Ve4/VFIkkO5bRA/R3eGetSKOxrNbZfvlOA0Cr8ZnrDMr+r5SxmfHLxG
CU4u3663enyi1zxxYzRWtaqlPzL/tVeG4yvW0XQ9IgU0/ViSyG9vRXYeCi+zjll+8VT3uRNeFJ25
4B35gNEOrXysnbx5fE6quwHg+5FUMDNX7mt3njem2214bldN9Ifmp9NjIUnnqM5uwD7RXBU4xIXx
Uug/HPkYBWRJq69B4c1Htin3+LcZ9uAkMmWl34vCWYd17l4SYax6C0KQYq2NTnkmDnjHqLxwY08J
Sc1SJDIhc10LbJRMixo9Xuf5HzbKujZmiEXkh4v6tkU+GWb7oJRbAsmiodiki8M1lytFGze1pq3r
EiONsnMYK2E3Xk92TroZppf5lFsOjQPfeNesYlRJIRJ402234cREtUjWHoD7y/gSatPOU0OJ4OpQ
IiWOB2fdKoYXmH1FRTlvBm1eNXp4KxULyQLxoKQVKAdZFRCyomOcNkR1OKsq7Pfc/4+NJryt5+UK
MPjuUFTUeVyquuq+xmR/KnVxyuRdqE5PYRVkK3M+zCSsFL3cbYHtnWI93fbu6IX1yAi3eI0b3EOW
REiqbVMuu+kjVb7Hb+ZZI6lBrX4igLKgVWuGeZumpzqYL22aIadV1tGSKMUqQE1e+4YOuQtXtXOc
ksijSl1Z3V1EDFC5LAWrS2q+6t3TTIwXCvDJij1TPns2yEijvoxTzeiRILS8vW1jprjmyrO1u9Fr
qh/hfJfOr0b41Vbhk+nFKshujOCVHMlVQSob6u6Nbp5GdpnDg0MMBOktq77yHdMihApVn8VG3C+S
e5VihAVoJxFsM2ExcSrH1f0gb9z6Je7fIsM49PYPtXpPcY0GzdNimTXbGWtbzMtgJFAtxij2XdbE
3JKpYKa3M9QksvriGCt21qxTlUiL9G5qSEjQOShqMivuZv6CHpI1w6xcGg9pgBASIcaMPlJ9F90f
s24cuoZjAmNqG4W7DKvWLKx9ssQB6ltiZ0hPs3b5SFoBMRGN+rQ2GvuLNalbproX12l2M+4Ku2fv
0n4lNTrY+yk+yjwmuWCJfsKpOWMUjIZyn3U88VmyTZKZ7RHbaVc/M53HzLwtnWytVwCCiGNTyCfQ
1W/ZSSH6dbQQ96Wl17aYXgpykWTNBy3KL2zkiVxrVykD/Sw6V0QjESSB1+9riTAdTjPG2MLv6mbd
4jJFX753SmBE+VNCxMCkfK1+qMa4jbGnkehGMIO1HuzUywk3S2iAY1bA2X9ydF7LkSpZFP0iIvDm
FQpK5eRd64XQbalJPCSQmK+fxTzMTNw7Hd3qKsg8Zu+1C9QOM8dqLeFZeLdg04A1WMe6cSgxIi8t
IOEyyWieJGPS7uCvbG+lcy/xipjgKga8e2voQdOT7KzzFeYp7j7LRYCoD3cKDuHu/y2Lj3J8rAAv
cnHFrfkfZSuHP2hVKH6syHkEuU5tngWpJYrS3pW8iUZ26Or0qGBDYhphxWjXIX4UIB+gYKmTuvtB
XuasPgT1wwBrIOgATW19xH0HhnKKDD5n76dNo9Q+Zl3s90k7ctRB4L5M8qVjim1qr7NzM4vXzP9a
5FvRkklmlEnn/5fVxNefux9FPRwVq3WB6wQdkucfooPxHIgu9Dv+R8TN9lf0d9P2qjYj1Oe3Ax6g
KMDGiviRnbUe9sz92/HLAd6GGGDQkM8DzWn5QXp87YnHEdbKq372mfyXLC+rmpOpLiMxPjhAN1zj
e6SszECOQMJ8qcAq58MlslmxtvLI3iXs3jCW11Letb11sFEbnWv+LR5AV4KpUZeaN9GDCi1GnP88
YYxZF5hk6TfIJigbUQCw3Hjnfg+z4ZkP3c1xCIepdXa8Z2e0IpY8h0rjuc3fhOlhaN14MS3u2DLh
vgHj/NCoh2rDysk6o2QXWOSJ26EJbcxwAZwVZu7DVjwq3TjLdbgDpM7Rnj1ByQuBXyX+uhw2oz+i
IkjmzU02uZzm/lydRyhR6W8JUab5HMzHyJ+OvXmtHVCI79Hs/9eIjYULZYFT4hkO4kIi5+Y1NL3X
0npI3XNrv8GFOK7kdjHTr+0k4G0Z89+sH5JW/9uP02NT4sV03nJ7f2yaCOMV4jpqW+dg4wPNG7w7
UyzTDsxeGa3lfBgUeMJv1BnirvAhypX3mrifdgbAcrdZBJLddPhwBbSy7Za2555vO0u2/BctfajL
6rcS/gVa39XNBC/mXeamp0a8eNp7av0nt9eZAnKlpre1OAATubsGUBXA5B0PHbfkgGA1459FJxJr
uS8JIrLVhh8cy4RxcJtLAx509oGneFUohzjzNDiCJyOtovd+ml7Rand39CzhmL0vuR2mMP3WdQJ3
+m1r+cNUnXr91r6no4z6NhY0el7ehYm3/jbls5Kvdfu46e9bcaUsgiE4ZidBJEVa3OXY6IASAHNi
MR0AANJojD8L8cwnaGLvg1mWtX+VfGKveFhzuFS07RofOrfZ2M0nKBlsprwLCIpwmK8m1lwxPOTO
RWeT2jsJTMAdOdcMnEeKQ7zg0jyoJK/M86FH6C9+ixwYoscCPeLSGjyLeNix6M9TCZXD5D7oMpMw
R/K1N8sYHufqMZClvC7QVU/Z6F7nAm9Q5W75YVjlycdm/Qjk5IppqzkPa+bfSKHnMkSZGdfuRHkv
tHPbWh0IgBZKo/FvR/ReJ5+hAAXq3F4s3+DWNanw3kzARtP2rbfPMHkaxt1O218c95sGjjHPeWHO
dmep4FxpzRdvJNQrTknTfqozK25TH9rtV+WNUbf5J4GRa5sfNK1xYx8taDgaI3zSUqeuekp9QGoy
eHEn2OFujE4mtI27foSswl6fMrLBor3Mf6shu68SZ+RT3/X0ZdiwgoXSFbobMC57vndGk2+JrHoG
9BipU4wP7q3tryrDBWQ8LgdtsaLnVZwxHeBLrvmo371GXZW23AzuqaF9Yv05bvdz8TLbTuQf6/n7
gG0mnOGwaOPZYddqct2Cp1EOpj0DzUPd/9jSvCBnTVyrOoiV/abywIeWofvP3kkSfTjTcmr5m9rw
xvwaOUkx152+mT9RYrjbkw3cP6Mm0HMoP29uBdQedAnoYRljfcoIW78P/C826dTbAcWE/cPsm4+7
AgDRvrksrjM2DtCS+MUFGDqGE/n6ncm3kdJHMTIl86tH3Lo5dwjPX0d+NJpHWniolVCCkSK9buy8
x/rWLzfFNcz4A/0n8O0DBAS9/DFAqgL7ebexI3CxZC0DGOea8kKiowRkoULiWyaIlsk2jbD9s2i4
DWINi6bZmzPfP6TtseL7RCAXQYxI/eYnsxCnFRujFXANGMjLFYJyySno3lvdkCeZxvWwYlgMNsDL
9mvlQqTMM6CcbVUcA6tHhjBKB3OmQo8u7Pu2Hx4LyT6Sx/fJzaZfUmSu1bDc093/MURwryGUT6Ys
a5NsfkdYl4x98eZZHXa+6qoB24BdM2VHw8tVkmZ8MPVed9Z3IjO/kQ3kp7la70zzE6+IdVIrCx+z
mEJI0DU7HvG3Jsww9KzRIAuQsXRuxtJPqcI2/m0jsDZNVBQd5fpAmsxQ+Rfbowf3mwQx3BCS3ahF
4IVPckrHizGAU6DuWnDpXgwGmY7dgcuoKpd4M+eFtFzvxm7oiqYhpxqmpQhGjxAP30n0mgPx5i4m
UEABxNAY9NexwC1pe5A8MZ+GTJTsYzrAhwKoc9pMr72V7fxodvvhsw1X11X3+SA/LXrDOsUeogRI
4wySWD/9NVzKIfRxF3JPrswYgX24M9uY/Vva1GNqbZ+6T7tTNsVfX0N2RIrOqRf6k8gTIbBJaVni
eTlo7UYBk67OjqldDfs/wn9xI/fVf9KkoSvAkmH0HfOoYHCNXWKHtFXDn9Uyr6aObsvF00hj64Sj
NEECpAsZKQwDAeg2cDsZhd9lbBYY1FFO1GUeM03JAMPa8qwL9bmCxaxK8+jYfFu50f6SuvR3MYLI
g2XKJOLR9s06oozlZeQEfqNJ+ixJqXGpiocNgRmi0vqgCfkKbvOil0z71Fb+FBb5QrZHL9B2RWQ4
6mQqUZ/GjQGY7CFqB/6f2a5eSst9tVwjWnvjMZtRuE1MqndAikTtyU000C1xWeo+AylESn39d9Nz
0uB8fYvwWL6i9SxwaDt2SDWYRgU7y4M+u294fdSd4savMD8evP3J67zmDDvjUNVDfVV9F1f1GpwC
LT20dmdFapJUfznC2IHzR1PW7+raf3t7+mBk+6r1+LkZc7LNFhDLtiWedZeTwMmvCEbW41aad4VV
X4ZxOQV+8xlk7bPNXD+c8icxKT3WgCXulAyEQVSG7SReVwljynAjP+VZ2D/pNt0Bu9aHYwRj2GxA
1gFCvHZT/c60fgjXvLjknRnajfbWLsh2kVT8dY19/IQNzVvkq+PwHWLV+8pXL5Gdd0PT9TUHxVEG
SDHxOYfdql98Ag/nfiHIMZ2syLrIdTZDsQxfqT18rJp/0oaWFioQfzZqRLd4LFDRhlZXviwzxZXd
6Tjfi3tHha5XX3u2PUghmhjxaMA9Dbyxd+/sbknm3PzpPTdRUAS8jtycMQ8E4n7rtRAlGy2DX5Wq
C65RuYFktvaKNEspnRRDxxrWIUjhinGJxcjHMMTVRtZBoOxJW4uJcHHz1rfL+2TMb7yHPX8zcVRy
uWq4RutJf3KM7W6w9WQpABtZWfvPbECUzUwDO6OEEw8XXN9xL9SIy4YvebXkTdjWFJqwncxaTImH
JxJ0s3YkIPhdwI0JWc260X7bdrb2lLnj0R/rF0J+PsAOYjzkdQpnh/mSoffPQbPgXjJNP/SN+ccu
vUuPg9zBj1ng2gYbKNCvqQnYrQBtnror8DLMfbRsBXtr5nCOUMxXMoxEAY6pyJ7zH31BclWmHuuC
9TwDpKetxF7dtThh/fmkVe7ZHDuDX1uOYeeP2kFfvHMpq+ME4xYnP2dm3wgqPMy9zThFk9cQQO+y
g6p9/8sO3jrNLyPP1jA9mx7WfEDd9F6xoCTYwZCbzxgY5pSgT/xgq/S8bQuRsgE2QDWifjQWQjtL
pikB6RNg1WuZlEP1MOCAjeqyvRTedvYz/xEATzJ3HL11sf6H4xcadVMKKDpyDLdByYNftEE0mcxx
4ZpVSbtVp6LzfieZM6seKTQdkN84cPUox+0XiTw9tWpnP/peAVIHagEGYHB/o0gmPIfREOTzwWmZ
u2V+oV9X5w3B573vzre23OyYVB6U3dAAfbeZj0oxrMiaeHNRGft8OifdIskWPGtkrMsUa4YOKmBh
QDVobbS4FLyulz7ONSRKBO/5yZ1xUe4zqt4YaJhr4JB6hTZ0WVIY9MWjbLoWZVpnhIGvGjosyug0
b25drc+XvfQFiL5zNziJFFMeSku4Ppbfd0/SdEfkpT1fpjSfUf0z3u2gX5vdQA3QB0d3BAXX9RwK
69xxb+ondyhxt8qGtX3lXVrGiRBbUQcW+r2G78hQGzbqNZ3oKxB326yX3OwRkgIFL4f3vB4RgMuL
THnVeW2bTH05yEgvW7tLTkbuyYCJV6insLbVAvjA/KHrqfy9zJ9HAEiu91GKfXKvaCatzLpfS+2n
X9J4y6z/svarBbsviVAHwN+8DBUUeVNrnt2iTrAAXPzGeddZqgD9fFP2/DTmq4h7RztNY/UnUN/F
RKGkyY6+dtFjztZEbGf4OLzHcLX5PeejnouHIl1OHtzKYal5KRlGa2X3y/hbt2p5EUhg4+zRFN+L
LYMLW2H4zq7+yndqM+Tpsu2HnDUKynliJGDGzrJegmULq7mfDmjWKSNmOgtQ6jcVCCTXvv/J28MX
cpGdOLdTcxknCfyuBSRkZ+th8piugYa59RqZD53+yqpmz6qwvqaqT6x+/qz89LmwIIIZThN1mjyY
kotpsZ2fHPcuSRdxBeVKd8lD3dq49kpCePqHbAc7pk3zJ/ODnmHL/aK5GNWhOYMT/5sazRsf5/38
/93fcHDLdiRxqn9W7cZZ3jfMfredODUNdmhVxS2vQG1uqfIZZBjoQC1W15b5BIb4dxxXlgwBdDgz
wKGQZo9q4CxjH7lX2HE/pL9oM9CHusb7UNhPeqYdzY460tWmF73WmqOP3z0u89Ln4tZZPrMjqVl1
SWoR0IgpPx4bPNWdfU17WwE0pt5Db6oI5YlAywB3uIFX1qBYtbcf6NVnfc1PARbug2rhBLAvSigK
bvAutNBotY+t1MGkAWXAG/0fkIsXUJIMrzxUyUH3s5Ykr2auFbk+V4MGHRq/8alPZXEoRaAf+Mnh
KjbPRDd5h8mvYZFy8DIqKbzYpcZpmi3pFgzTbnD0XQ5YXujS5V8agXie/JJADkEHOY7ur+8xMFu8
8h6+qRnl3nYJFKEree9qQcjgQAsnrHtsVP2HzcXcOQ0ndxp+U6OnNjfEDcz1v8keiW4o8M09BG7Q
sTbs7UO3NGfZDelVVhawXvSvpSWvmkCpA9bc7OrtarfAJRBGJSunMn82c7EhsC+4dBrgMKxmrHoR
F5eJjjU48Av3pU3BvTf3zOQhyFfNHVJV4+iNBfou4BTDrz3Z3xZ5cTH0l3Nl5K9+wG/drtlHk0Jr
maH9hpx1Eu69yuIhbVAHFu6H0eRnbXTIWGC2qLEbDg0FRq2R7l9tc35kLexDs5bknXjeb0GsRwtc
4TBtvX6AJkQRNQR/GiZ4DCUclzRL3TGH5KTh5kZi0mMr6rRTtmbstqsKJT8n+pxJikEArLe0sFZo
jsXH7HEpyuoP12Wybe0LMXfZzIS1y3eQ9c6WNwZGoSuPUre9o+gkEsa2GS1wmoStmV+DjkPJIGKE
8MX8ADD3rbSnHvr6+o2QIT/ijsY9LxcWH+TSrmCA8vG5liYLERt+bRqkkSq3iemI8xzU08FoGHxz
wo/HkrJDwJEvSicmd+y7Z0h9yPrRYIY0PXUZQnqPtLduoUlb4VuiT7bDTPMMJAxzbGSoLKXrs/Ey
PkgMpR2/gknyqBgZfnil+OuK/hejl0Sg2VHfSa7n0UpGX39dGxA3o22iqF3bldUa43WoOXM/X+eO
rkntxgx9cYZE1syGUTGcTJDnB61ytoiNICkoQ/GytGKJB9h8YUNM5MFR4K9lVjx7qDzvN7P5LGvm
w2iJCVTRnQuXbMr5YkQzgasnXZaounqWJJP5u1nMuwMkZZgzrQfuOfTlUPL9qkxGHBp7oU5FsK+w
hRJHKU1uTQkFoKEIGGiomDujcsHv5iSQJoaLP9ynmcOAxOfsFZVqwcGDrjOX6iNPp38mWcEGu5qj
lpPhlUFjSIJZx/cxd7ADsQzaLFGzYrMvUw7TpvY2jT90e5w4rWnPrcM6bjeVrzEgE7iDDe+Y0Ykf
sktRJxOWGxY5+GcLLfuxXK50Qd25s/tHoH4ZkZL0awHwtntL1C8mQQ/PORO3sYEXJ1NWUQ1ed8fB
/67Nd9BH4O9q28AQQT3WrKhO0IwC5mvuSzPT8+ga0EfsVuxbHZJJyCG6VGzrahA+d4XnvgjM7gze
TAYbA2YAx1IMyOgDy6h+Fl5jU1gwjc/LrjilgLYYJfLMBsr3X9ZxOoLudAknKaJ5XoyXtCkjeATa
S84TUhjksgB259pIKR8ZbNbKPINc8CN8hhk7Q+NH5Nl//WY8zVUNyoqZyoPeITMUjTiOPsDDr4ot
6epsH1K789uzUbbum++NKwC/lJWs2ENTcobYPGehXxhPayW/fM6ipFwpPKdxEPsyKvE4uLrZYnZi
rOdhoOoRHizp/FXkLKGa2iEewgsOxYzxOc+4w1PZELfSW06M4bYhqpD998jgqHbvlc73gFz/l4Xp
2WgU2QP5yjUlq7tUc+xr1YKcdMUsYq8u5ZM72HfI+rOzSXV3XcxIqQk0bjqlkU4AwKXzrE9NN+PV
rOrr7A1o46biT0BuLCvG9VKQ3xEhfH/lxVvu5+qVXSRbpF3tuYiA/aD+XgbBqS4KnIWj+4QAokow
CBLsy3jmuIKAEXP/7uHhJZuLmF9tItJAGg3+seKrNTjsCZslWwcgrMeqJdbaimJXzjd8AsZdl3b5
rcvvVVOOR9GQY6uvS7xISgm/M46LScduBQZLmrxISKGTkT207CErlLR2hpvaHl6qPMBG4pkAHTOL
fqahEw7osfe9iaNsYnXcoQhLXTz6wYqvkbAscNBNhBOKtB6dFsFKAxmh0nqGgpzGUPzNgxQpSN9l
dBOz6D+Ezrw6tZMJZpY5UeLmlkuyxW4Vcor0LEfFDAMZToadcFhW6yomBMAW8hNcM6gJloKHA5Vl
8MwRHBd6ioyThva0ANxlqmelYbvAvNHM5qFdIGn7kMiplV/8Bvfx1Iz3yzhdMrukqdzR0dZ0beGx
7Mg0+yYq/RJkSwaafDwptxoO88pqvKg0joQACHZuP+R1/kkL0CcLRqE6G9T+0n1roIbCzCRot1Ko
U5hiMJ802MVm9YwgqMMBODGHNdb32azuDd+l5KzgkiOjTBw/W8+cGGeEZHukhPG6bdsdgtBXfXxo
xXCGH2IeM/qW0pvpxyDbZO4TVRkTa3tuLr6sbjoD9zynu+X1DsqW7t1iLbUN+aXZee2Nu/AQSXhX
LYyn6yiWMwnYa8eMSQ479go3Hsx097Nui/UFtmVOJvBZ75v3QJJdMTjU6Vv13pnKvtoTxjqjNSLV
IO5nN+6NnnX2/OrT7JdkpXpNLYhrXe7GRKwdt4r4Z8QCKfWUxJFqew8THS7UmyTV9fTqa2CWlQF/
k1geW3OOOZb0yGxJ+zJW4npcuJoM/9YvabD3K5q+DRfmwqZJ7pST13NMIfgCfGqC6Du+qxaK2KIz
6HStx964YOf5WiqlJV6lHtI/ZW0XicTelhiEFpDYXE4nt7J/e0yYh8qsqO58qzkrxlUa1hjwg3HN
fCrWLZ5qYoS649qzPmLd0SvEKt7Eux3o2TvbOZDEqpOJ0Y/jXeeXd2oy/VtQzCkgv5WkubzPTpAJ
9p2qEdGJZbQhdnou5uCuz/gj/G3+Yw9ufilqMlJFwTxSonFcs21IahP0YSrf1ykenHx6ylvvoxN8
MencPkDIU4g4gHkv3ttaFzaWIas7QGnPT0PfH7BKd8dSmEbcY5iSGqQKqxcnlaZ67A1t3ExM362g
YNxXXqbS2yJq1qcp3cyo1aarbvd4gmqtvNCPH4NKo+apSRTMne0LwWgMPJvlY2qy1fCYjQqKRX8k
rWcmgMMRW6IaH3wUCk6zGc7Y/KnDlZneEaf1kRlOfWmAGzOdpyGER95AZor8hhhBSYShM9hNNIPT
dimaDllAo0OBrj9O5Cg4heGHG37qS1mOxklPNWYRyHYTZ0Hjs0A1QMsOdB6M8Lde1b+oOf1El5t7
2kWTXqEFN9dI1bUqSUaTOBA2BRrRW42bY0L16HVuFjunZsP8rh/hzIX1aAy3HJrYTdZob3a4v+Tb
QQCSuI6G4mwxmNqxaUFWn8Uy75nr0VCSxwMwEGKRZVZIm/qrU3XI7hTs9CUjxqAfDg2oSuDzeM1z
/jJHYTuPqyvboznYeeTxIDIsCdzT2LhDrCDWHKyG2bpLazZOW8MqdHeVTdykFDHvwW0TiDhSAiBi
ZwZwxwm2e9u6eHaaxyntpmRaFhlPDeN0xQRx41UuUeQDXbNeh5p4R3CNsW8SgbWmBe0w4jtfPczS
f3Cm0Y4drT2h/hPJulUIL3NCk7r1ZGnZp91PbZIXTB79ypKEIuvgzTBr5E7zLxU5uompYNQ8MwYW
5nrdau8GOiPF+oY4VvNRYuliVtetowLDwXVdjBW9Ezq9bezHR8K9AApP9a4jhNxmKy3KXURmBBjy
K6THGKrx3Hhs5+VWdu5yaxrnRR882kZnjQ3XbR7+/1/AlMuH7LjnbsW4RXuO9+3A22c8Z77XP/TT
9snmo77BpCNqRtSAwXXA3zYT+1Fa+jEn6jByDUfgqsf/CjcBPHFGGU9f0Mdq819Ro7DmaXs9mshC
0OHvs1sw1mRtEYnSNzm1FpwLAVrVnLQ0armMcM8SjoOEYls0KiJ2f7gbjjRuVTw3HtLHAD+tNBka
Wm1tkA2nHzSvPgZtZ50opKJeLEgF7G5PNpN9wnduhSXjOW1izc42gDWV9pKNWVK30jqzIzLf5I89
yJb8p4W0JkPLYjAAg+mf22qE1lQue2TwpQqQtui28LjuNvNRX8VXDb6Kks1jOzxMl11tuqXDfO68
2ac0cwbypT541rmbfHlnTj3zqg1qBaJZ0gqJMnxedJ/AB7h3LJe5FNMeg1Hdl3xSjXYkV/OfPgSE
H5EW2E43TNus6qwnUpgKQjoY//oBVPZVS+XRtkomXrueQxB9SK123QbKZUvKv/wF0oPSirt57eRp
Lqf3gkH7uUBW5cNJPKgZH4OmU8xkNuzHwe7RSE35uey6+9zRRnIiLNjsqklSk4UuMXN0goQJT1bQ
xUNbMsso+GMZ/ZAPfS1YCXT59lTUzT9zV2pkgzAJ2di76urCTO3Z7kkxGYfp6ucI4pCifbEniDId
yRChbSQYzO67uwig/RNo2zF7yTyB/ES2ZL3J9ezaGuqBdozpQoE0eO95vTIlUrZGy8eJCnGPnB/j
de5S4g3t4BODXNxnwRLnBdtOufGXGZtiSxDdcVI1pRvPZpJ3xLtCJA3icWD7ObIH0ipvu4Og91CL
VA+NcSoY5KO0t2sGxIFFzE1g/WTKiMHJeKHwew9hk/tp8NSF6y7/8QSaJxo1kl8Jbq1RtbAWZlPa
d38877VabYoHogIx0mpnIYInMqeWY+EgYWi29DDtmskCrIRv6GskSx6ujKpdK5qXFv/94PdnwwzI
W0C4Vgfe/TD9Wm3w48OfC/9UiBvzwr/VHaUBtcMNTuS93oqdzsmKouJkoWGIg8K+IpL+4Mtj077M
n+aWP8uSyKyCkWG4QkgMZyo/wUimnrezPvbPTee215p9ntwRJF5fvkurPnOnBOdVFUlptZ+0u6+o
IcgVsRHQdrK4YaR/1t1MPVUda1kSFGd856HmoYmDV4QWqPC9mD0YCqCKbr5pDdpBwlNBDnJVNx9q
03+LpbofesD0pSlwa5ZMuq027jTDOAwLP0+u2pw8Ci+IW++Bn77bTF6A6s7zMv2c7wc0O8Ir+ygR
D/bqhYWQH+4M9cO386tg+wO9PSe2EuMCEaRvMjNDk0XdRVGgw9+8V4hBTFGoFwInCBx5KiTpG8wP
Mct325siag9F4vo0cG1JgcNhqBEDpj3iquLasLsNG4/gFuGRdNNABbAmBujmELsufyDAJmbiVfdn
7swP6MxMqjz/R64p1GVzOtuwlcki3CuIfj6vZGLM1rz/7s4jYvQsBvF5ySbqidRLX2ukmqNK95RY
Y0qIajpW1r///3i8+11YcDBxLwePJO7CWeyq4JUtEsQh10S2LZMAjiqfXf7SZ7mTjN7T2o+Jpnye
YBIKj/5cfG8WiYhZo110zdqSnnToSNmdfixL7w+bMhZMbnrXp+iCELbhoY5FarIraY/uZrrxMG30
yhj7s+ovwRvfKbCmT706U/SCH4aJhM6Nt8qga0YxgYTO37z8oDC8jOYfrnYvGjz1L60Iy7QcgwLO
fyJg89uy+gsBojXnpxojxZe7LD39V/cGMtvE0gGkP3UI1ZWd+UaGC1LUSHX1DVb4n3Rnwabo7cTm
nBqN5LOxZyZSfRuK0HS3+TVzcm/kLA4NQJFzRb4BiZD+N3PMbewquImfjdKCZKhniMaSZDMWkowU
eEHgCP401ehc+L/2kUB5KO0GBaWPp51hVzQxf9ORsIfG5DLoKZDHbeW5yBeZNG71a3lkCdXAMJlU
6LG17xc34y/KRShMjv3IZ+yEsn6ZU/Vgq4axzc4CBQdNjekd3c74aJf8bcvyWyrHX1EwgfP16peF
1mPtrOz7eiZbbUuhXK2E9IjmRStQDq6OGxO/8btohBOFTZsqhHY9nUKrTk2nP1WVumS+i/Y1k69Y
Rt4gTsB3QNWqLz2jlsUldaz9ris0XJbZvDLZJIIFtSxE14NpMmsN6NmReH/m9evCa8rS7ZMT7Uv1
0AKKGqSn1qqjM5j3E8THOM+QkxtfukG7P3Buh0yrEdnA8Q3Vrl+1jLM9A+Q1gRMMcduDYV37wzzY
LLLm5VNr1K1yhiNC6X9FsftaCBKZy9aMhjT7IIm5Pfh0Jow/VlDXZhZXPQ7RTKLAcfslrkn8YsPd
slByet5ZnQ0tqOcaXqmD0ND67tlgXJYJRJBfUwwHEG/n8dOeKeU7t0R0XSCxVIqREotwKliXVCx7
Hxj/P9Ub89RdKRd1GAw+63noYsDF6G7YQ9ZlEW3F9if3xCGlzHvcqGQrOJMHaFmPfVEY945pnERL
MtlKD652uR0Cl/7sEPTCEDfyezRFpZpQ8RWzTt5gO/Pmpi91kLKMsj+V0sqkfVG6yaNq9DxdOzQP
qci86sfWyvqwdoZny2Q9DU9dcFD56HUFKmmNrfU8BinaQrziOq1eqQnW0h682h6MwALHCJ9vzksm
WdX2pB5lunZzVJrYDtpxqZn2wSLTcZspEVEfXWvTV6xzt2e3r3g4+DZprN6VjZ6oCmp17brKZ6nO
zmWDJh86wiTtq0EQZJJmK0DwoXuJRRNELiHuqLTAI+NA4xDZNZbDRhp6DZ4n9NMAZUH/hwnCkWvV
itnM8zaV23DYtvo7TUlR3WU8bfBedGcPJvOd8bpWpMoPo+VEhYAzqrf5HX7m7egV5kvT6hcmtCTu
Ld8d+M3YGsqvcUEAIRZKcfh07E6U9oI0mFn7NJ39tvpuF0nB4dZvTj+9NhwmcV9Y/Cym/VvZOnjT
Hl/jmH9ZpJrkMACPRk3gGMXq0bZXvtche1KqepcdmcdL1i9h6ZLrNfrTNceoumYakzsX24H0D9Jd
33SbyBTf3eTJdoa/Q5nBaWTC35FhvQSPTsoJG4CIvZjK5ANViD27/HUUAMBLdOcVVUStitgCI9N6
vs0kz5kIU5d1YvnFyeaWA6OnHvpivOdiv4A2YkDjsQveSEHgyiCLcep/ySNBf4wfZjQQw6DsHZO+
J/pGLCNHDm4Dkiu/esHaLvdysrWa5U3O+Dx8515zyC3B67nHDOZV2AwBsDSOCTMtZazTPSe5QOqs
dOp6URHmJic8HCWSyrGow4zBHW/wR+UQKIhIYp1GlLOAqIfG/jf37FlW9WKP3DzbWrIxHt8sa40t
Qhdwd1GRBxajY/0ARzra/8OGS4Ym6WHnhiMiDYy/Ot79HZh6GFw0NlipICss3ouDjk+gRT9nq/zx
xxRSN2aUgbzYu/rqUY5z3/WPZIbSKQDjKZDfvOSVcc9deSBu7aB7zLCRmrZ1XdwI/v4Us/GhoQuh
FKwoEbr/zIW+cmTp2IMp5/p3r/lMKgLXH9XqDQVMG8GKucipXM7GcuaFVVGw55Rr2g6gVpzsRup+
mSk2P/tkOvY9QvU5T59Mb0QQ5jHw7DSNoYb3TugLO4JBPJFmU4SrmVFrvnb9dt8V2gV63aErgvtp
tZ7tIkW/0aeJJvZ7a/Kuoioh2NTcDuzHqwHh+2RzN5p6iQ4kTzElNMhUyA1CTogro+cUbThLJqgw
CVEzNNoB4W6eSxLw/0g6j+XGkS2IfhEiUPDY0nvKUHaDaDnYgq2C+/p3OG+jmJmYbkkkUXVN5kk7
/sUFDcXKVt26COqXzEkQmTNGXQY4vYgAFEuLV4XLrOYx9xJCHHLI9729torkGz8lQaSqaTakMfaL
0gh+XAO/qG34qzHlu/NQp3vL+vVzBP91qa3FvzRX9r7pt2HstUTef5cUykFbUe6bHlzrct1UASlh
jmus60yu6r5jyodbyQTDAJF9RsLNjLQPGe2bJcHHRsd/MTTbK2IhGQTwEzlF8ezELlMmQhUjUzqr
qTRrfrzuaKp2WI98HvKG9Xtyaer7dRptymhgw2x2F2cG5F7L8bO3p2tYObvULzdFpEnljH+gRHls
/k1oQTGrgZS5kZu1n73ffzodSxxfvhSUJ/eXZFjlhbPuZuc2dRUyJj+3F6aSyOpi/6HtfIR2Bssf
z9EcjubZyejAywhxaS/6jZ2FP6R9bOLGoqhE20fgKI+/47HYkuQiue9JDVOhqaPt1JmHIna2TMNQ
pJMyZE3djeJ6PYb1p5vkD75Na1pM4Xc28PEnrx0tMgbJkLkW2xfyY635BeUzAu1S3iYknY02Vq4/
FkgvGEQITDJtyWi9LlaOM261Sxpix1jVN5oV5fJ7TzHOEHLgPRULRCjeRrtE35WMzjduDwaaTyOw
iJPw2nMFNZ5FXvxOSC9Pgv0jOjZ/ImNFaYZxsGIJXFfDs61HLgvCzsjS+VF9/9kQu8KFevQMoOjI
uBnFLFXbMiEnmnu2rNfIqdchbREhj/EjGSsG8vSWF7S3CVVBTTUVDA1nxjmli3vKnNp5l3n8zj6y
zi7Or5psYtgu6jblDD9dfLr3al0FLSmKlcsUCz2TG7svTrTOPZGvG+l+Wxm7Zq2JbpLTg1dybZPe
QSRXprgVcwLYnDF+NDKkQWhwrlRgBpdXjW7fY6Ksie9L7G+7UG9NjuvXMuphkYQhbVxXTpzfdg+6
hFGjlZ4Jr6xYUs2XLiF6mXgVbsG5+2uLBj9lNJD04lOQAEXZ+GZB6py30xZy4Ixl8ym6b90wfdde
sWfhw3nB/bWHXv5WslVdNK3ejGjYSNAEsFl5P3nI9MtQ/CcjZ5yQtOKShT1uZTW+d/MJWkGKsk49
DrOwIG75nEpM7qbGxsTu1mc1dl8pNLZlu0lS18aievdaxD5nb56vYFVs3ClggMf1ui4H5x3c41q2
ebYxdYl5DokUAez4cANz3KiaQZ/nbIe5eetbq1xJNFfJff6W98G0hVey7CP2E9Mr77dPHLrlEaqa
YJsnPtrJCAG2PZjBE0L+TSDKU23oo+ORAWpN2QFnwGVM0eRGBMviYuaPB8HGXTQo6rbY4mnalHk0
w2lX2uiYVT+d2HCXfODaZ1vgiixyQc08ywdd5e0SOEKPEqVbi7YQ6zF2+Hlmvjkno8hJMRp5H5bG
zMvqeDMWFZ5tKw4AdHVNv56m3l8l7rxJyrcgsUmHnBCVuCKibERvZ+blJ8ne/qqieOWHRaUiehIp
5V15gq6w8o37tdm/GPKP6BhrY/rmm6ycdVHV4SKqshhvZbNXWY75MDUufWc/t2b0Iuf/XOikb/d1
/zdp5xWhvA2Qrv2DPbwk6MZ5p61eei2AS5uGdGSisCOAZsdAnhcsR0pWMhJZzE39p2OkE1Z2JK0J
G8rA0EdMJHIndNrCJLslMpGl1mDiV2JIpkMxF19eX7xIab0XiTkc2pfqZvQh4uEMQmJ5H9vE9Yi0
ro2W9MZAynyEfmncIw/vEbz3w/hkVW19ysaPQk/zKmZzt2hm8aEsIkBp7fKlOwdfpJSg34WKsMnd
iL0OyTy8M2227Fpr0w7WdU54jxvl/DomkRxsnkacOCl9sLygKFeQZEYwJtX8jHKTyBixYqh236Dj
FfAjG08jGyCPwWWTun+zQUUbTznRpWWFotMiRt0jAV1Hm67Xf5I9zy4HaIiQ5E3ZVLQgbA59x0Ep
ACYufTM72CxxniiBv7G+xPcow2qHpAM8X2cgoSsSJoMEtwh7LUOPoKLww8jz75wXRI+G3McEQ7Jj
YmY4aHi0k7J3U8ydQ3qW3kw6fGHncDD/y48RnIm0E0b5XinHWCTmTKZjmgOtGh6UNdtQwhA5d8yN
NhUcCIsEgXWqybIlPIpkErIUspo4oBYvflpKVjs95o9W7s05ZJI9tC+pJPmIIcRKeez4GprM1PiU
RMqYMyhDHyOXUaiVYbN6smrS4ZXr0Oaa737ev9P7os9pIkzDCA12BBFZy4FBoDSbfVTMYu0ghF9R
1X8mWfnhzTjUgXy65PUWb9qsvRUJPDVDToP8SMllMNjNnhyNNysqUc+VdzOy2AL/pPL3knJV2o+p
k99fMOe1GKcv2kaEr11NXPOAA4KR19G0nT86uY0XoodTLKUG59S3st2mioxc7a5TNZ28ZP4bPFwb
oSvfipIRbGGoF1hgxMtoCKuYtpnNCdB82bMilgGn6rCGz0ZNjAGXOFhmKDBW15q/dOWZZUwYBYYr
xyOpi92oY9P4arN9iSr9PifJyXfHfAW3YouS6j0S1YcbdREgbGNZo0O08cdiyuoAkXXdsEqNZJ3Y
/yxLTrtktj4H7T4NJK3cFaB8f0FtSX4bTvRpFyXmUxood1+PI3M8dRrYC2LW9sguYWpj1t3VrCYD
4CD7IZdEVm5bP0eHleOxNMcbuQykTUTi1U9hASh+/dGr+gUbiBvT023dsbY2+iZapLiFklpuU2I6
F8GI9MaO25YIJtw7eQdUwivWYxEiOjj2tnWG6dJseTim1Vx6bErt/NCKZt0N7DI8sbJSBgYZik4c
CHvS2n6K4v5U4QQhsJU6NcLLq6zhs4hvwEe/naDDONOrbAmh5uCYzMsSxEMnbcrofg/ES7ZYFwI3
EjSvGzZV1WZspx+Q2QpBLmeUPra2ezYzo8AKw6RIJIBaM0G3DHspXTc2rzo7JG8VltVvD+P5Vs6A
ieeGqYDv9Kx0Ux9p6jBvG8JUwAJRFY/t56g7EC4VY0AdEaoOYn1a1i52eC/gIwqx/KUM9DlcaZMS
doh0sHcASB6JIDnl0RwdbQ3ghPgiaKW4VZ2w2Imx6pZOo+aTncerCkopmUf2jx8M0BDy5NzH7Ozb
KnTXmjExMMiRVZJRsrpMexxk/jzQGQffAzFnay83zwG7k0VCrMHSHRkQEFTJpcr1u3WJ/VmRfQJl
XZHTMkqSBRr/TJA52WyZSfGW9OYR5dju7oDMplDuJ8P9FRElU+FwPqc2nTTRXAiJkjVT0pbdBLru
nFhjfK0FlC0cQ0lt0GDF7XL2q3qLW9ug2HAWGg3dQ2G7H256n+3Ji6rRLfu1846I8i9mM822iVO7
l9ifWKduO2gPzJlRlLW+2NQxggzmRoaesd6O8wZanXsy4uKpuReHqDg+hwpWAZTwlnWyPNZPWnfx
Xt4/Lm5uXnLFhZcLikJnMOS6MHHlAu5bDaC4DnUoz5HDdZPOTJFSZ3kH1FTTWx5DR9B9wU52St+r
wi638zii8cK4WWM9XYSxz7sWPlJBAI4Br6db7mN/zPB2yIolOcFaePUYbpV7KnE6hG78Ryzz0sfb
zM1nHaLOveF4ctZOIR9jf3hXkl0WozTy1xzFPSuJySlDAkuRAHUmQX1W1zFMudXuBYrkqzZqWriA
cCbFmtcuL8UEGAn9N72KwZp6hOm74Px4TywLNh1ryBL5/8oMNnOefnQDJp9x5DOO/CO65qolgjh8
7HPPXWlb4jc7N35w7vKvvsZF4qJoUJ281lZy8V1yYf3ANFdNn4cHhAMcHdleKl7wtPC/LVT+jBRI
0g6HpF1WtcOk1xswlYu7CT+gVvI26bhVlrNDAwUJ15uuZUzfnczhVycYC0LJShnKOBA2kueSB2JV
ZpZkMBTvuqFyVkguJdXtvZYADOCm/hNpwe8hQtilY9fFcrDK9aCaM7JyXL5pSOU/3/OmreiIAN9c
d6Vtsizn8Tf9apnWSJSL5CvSBvcLjxMcIt46BLLZavLbK6Xib2knxT5VbwRCEbJlM2mhp79vYj9k
CmcoyTxi1/V3j542NwYqZP+DMKXvsK6JZJBiN5X1t0ms0QI5k0sJUvyOoQCscdcoVWUO8BbSvNVv
rTlaKycjtIHZb8djyVSwf+ig2hhykTYaEIYE/E2fZfdXg9bOHf2rFXf7gR7xLlx/5PJ6lNiy5ZBs
EqVQwFMV0xoT7LZwG5IpXAuPfAkfSs0fsDD5cPDL0Yxg0k8vRW3BLvWMN8/aVzV72chB8lLZ8i9P
Z6Qtejr3XdgehT1+9yLfd2ivmDSr3xHGwW6ymTvNxTfWELnOaSCXpWSJ7wh5IG7MAzoa9muteW3B
tCBf51uH3jIk522kvS5lwMDTkNGq9J9pPEC3ZCDZvBk/WBg/ZK5wlwgzmAvdzQEc2eno7tyGDVQh
y2vUlLAPXHPndz/1wov4dbMBJ4ip34GoIYQxuf04+xHn8T+ZxD8NXfJsmNTMLUecnw+YvjWuEJvB
VT/Fq8nRjA6Mr2KS74ZkfJCm460JSdcw3c/U8Z9KNPIsFNHXy+lXalpotzh60UG69EQ9QdmMkJlG
BN2iMZMPh73iwtItHiMQDH1iH+MsXtPzfnih96A9D4Z2uJ+8+GeeaI+ZxLqlbJdRnh0JDV62Y/5k
V4law7ag+SYt2hsePK85RPh7FvePDhOzYVuESNdsPsfMTVfkMvnrESfIooNkRLMYkcXeTT9OY5mo
s1DfJinu8rolA5k/5o1fTLgXjc5fUZSBDdDpn05AVJgzImM32bckna+n9Iq3lY333b4bARGVmmsH
je2EEN0Jtqb0nxTK3I1twcpu7goQBKBWPIvFMGFT7+XPEBU4EyR0CcNJWnQFG1wfYnjn3lioUDHn
x6eQOEOzMVHMM1b/853qTxjb2jaRwnp3CZ17jhBALqax/MRn9Dh6zMkjJDFDdWsiz1sm9n0v1eJZ
aQw/R5PaAQ8wkApZVfdbtYNYIW7ZmZSJK4v4DYJ14Hy02fTU7HHi9bD0Z0RcoXi24/ql+Nd79T2M
nQmo23GM9a07LTQjqWLyLyImSnWyo8dpKt+bObryKSKquk5BjNCE6hDkQWhR7/Zxg8sA8lJtsc8d
ZrXPTXQGTDYJ506RRox36Uciqr1n+r+wT2h3e05Qb0CTooPNHYSHqbahedaEyLrJv1TN+JmCiUyu
4XEI22RFNXJpKuNjbLzfMM3hC1Uix0ShV8oyH1uQQYuu1gR8O5s24eWYseLEePuLdtDroUMVPuPq
BnWinUc0AY9RxUvY86hOCceoaKp9oMbLiEmRtyosz7SAPasPCKRYgEfNTpr+0/GHn8htaCh0G/Br
n43WuI1dlBMFP2P/qx9MUscQwzMMysL3NK3a44gaPetYQKqWPtH8p7z8NwlYeI3OxhSA1Od/RGrb
2jpz1vsgY1jP1NjI8CW33ER8BsOGJ7ywhxC3d4BqzZv+1fl3xuhwMTXJK+ZW5pNs4O/f2ves17r0
T4Pb+euJ02A5xuHDAA4b6dXeT2gJkhDIgujCIzdbgukq+bID7Afw9GIb4Q8nwrHLZb1xC7a51qDW
bgv3ojMv2rOxupUvRKYTj150eF4YgrMiZIrdoRH1TfWV0XPiMnnxTUDUrWu9grjf5ZZSK0IOxzVv
yIzzctMqfkvaux2+YgBk2HbcvD+jsWn+jwDs3F2rWf87QQ7Tunmpe9GsKjws1JXjGzkSvBbBLJAY
LGVDrdAPivjWOlk7d0QeaaBYv0val0CBPRs85Be5g88vxuEuwzWCIpaGjvdY2aO7qpIa5BVJtRQ0
4btk4LYI3CzGU7FlfZ9u0abCfMNnijDKgjOTbSYacWmgnLdKTD0lnBSvOlt1+pdX0y+y/Yt0MPnE
xRLFeHdRvX4quuwalB6FFq45YgoxOVmg0hz83MiV7o87wuUh3dR+QVtqq2bNr4fpxEWQZlfs7Kdz
M4WHwJT1loEOsTTgp+Z1VMW/U8Re2I+hAqTJqmrxL0pUA8OUgZwqHgpQIGXQX1DVQ6PKr6nREoLs
b+NKFsQt+6zjbH7+joKW9oWIVRtSZZ/vbOMea9dV7rrzsYo0eYlI2P3HVkeBCrVYvg3k2/tIkdIp
I/V1qsJdb91pRhCiF5EAD5YQH7/w3KTZSGmsQnbacAZh7JQ2kHvLzdZJ89N787+AnTWZg7/CJvWe
tgeBkAtTN2h4NkDxUuy1eDkmP1m2g0rWZnELfd4MgVwXdAUdQ6JpA2rX+RUKDFKdee/ehJEW5V27
NbEwXiq07l7h91y3QbaeSIGRRhzu7RjGDkRdxKndHMFeyi8NFlh4c+2p4+iKhSHPVW0h4vKC5DC0
Tv+UQGjDp1wywszDtdGY3XbIvH3dwC4I6yZcTR0MDxee3zxA3zIa+aZkP7/YCHs4MmRK2KZRW8Pa
YIy2sTr1lmbZwUhl9B4eAygW21xHzmGC57PKn1vbbv8VWfCQapkdo68eFgmOZayhyGXEfnBZNzvG
dYQMWEsDMVEZFWuMPRtUWvFJN+FSgTA4OLDukIckYl262aXSsoChwEouwWsL0/At0QSH8MLblOnG
1XaZdIuqvMY2vOVA98k9vEhuGSnNecvWK+UGKmY0EsloomT1bKInYtThQtR73OlfaPZDfib3hV4d
gCCr5hzKB6+YdsiKfRTCrU8x5rAVlL4ZQnCQgTMpbsqlRR/R7csqv5IPxb+M41NblsONkDBCPGd0
PzD9keqnXnf0E+9s0vmcEF4tKzc2zkVIzcPo1D62jVqNtf6yiUYZIyxogWSi3/bSvLQWBSiCJy7F
GGM+HoZ8icx4PlsmLYUxTy96eNSM7fLMeZt13j4zIsCiPIQn2Ug+7Y6xxWGarlofW5Sh8nGbsIEe
LWteTkqqUyWc75h4951h54SfV5FzqlAALWTgPNgtfKS3xIu7R5Ypybqxin5NdFi/iLVZPCdI5svc
xZSQhuXTSFvcFKAtXMCUR2tkl+o3MObo15NjJSQn6XBL6WKgJ/nOBRPDwdDhbeYxPM6M2goR7Qo2
2cRpoInWETpj3JX6ocVfjDWMxRXGpH9ZRu6n24+kSACnGiQSnzvZXZU92fQdAxPk3yxbHPviFYQ1
E5De7NEAXZBUREygou9Af7oNp4MRKpBJjbmoujrcmwHMWNST8TqvCvbuXjdcSs+9pW0ZnaRI4bLF
yUebsR4ihYqebYYDO/kBf2fnMFTrkGx2rbvtXAYTCaFPbCGnd/AkD6SZF8dQqaUdMcgxLgPu4CoX
wx31Eq7IKf3u5fyoZTOfsopzXqXSW0aTvU6RUrcjXNMk4CNpGf60h59knFjcQhv+gxjbHLyS2a6m
UtyKapQo8cf3toqyq4tfbTO6ZQcXoSqCtR2Uaod7Fs2z5TdP9K3MXR2Q451ZfsEnGTiew+CygXb6
Fc1YlktwoJlTQpVkD7eVob4nqYSY+6x3UhNfIwsVCMHWJ3g30DskRNQsEeVqukO55oATNkpjZx03
Jx57c6C5y6fReAhLDFlm1x77PLlQhUWXIjql4AROltvkx5Rim/fX22GBXQkz+YyG4jnWGIqc1odw
4ZIJJ3v7zyzoRFJTv9pm2x8T8a4mIYHIDvott8Er5CaUppKJvA8JqjAtdSaRYF3iN16icFN7L8zo
z6r6UFauPvfKGR/dMqGegWWbjJTjbUiXiXOWXX09QGhwWFGWpgPyp/Z3XIfWWQxB94QFfY926mAx
47RnUX3e46H9Dz/4xnvkXE0DKoEhgDcQTZ5fGTBm4NjXbtqGbL1HntTS/SEdpdmFNjHb1O9PkVuW
pwHRDQwJcFGMNl9DowYz2Blwj6p82pI77l8Dkw8kDBgBcGYeV33b/faOeGPhHuzdoq2gzDFlTwm2
37YZQq8ZRXaNxCWY6viK3OxHRaXYWl5+rtUcX/3pp7UM89GoBOg8eHjWzJwhqbQ4tgbBlpISeDHL
u6erqh4ZDv5M0i6eRiOmSwunHmPRgLjZ2hg5rD6hslsdQmlpwg5BuAE2gLuTG+dQ5r9yzrMdhV+G
HdAoL/l8jO+O1sBVCGGofxelHQ+XMKuPudG/ss7qd2ngbM1Mhgfr7mEMkYjTsWVLu5iRHEAmVxR1
DR+57V+uxgWZuEwAs5+6G4ajZ6aUxCrwt1XEaC+xjeFK0vWf6bXqPLi2eYPwgP9ktpmGxxaYJGHv
XU1KOaNL6kUP1qBly2kvjASztjmLS0y31LsFBkH2pUAIkcs6CGCWOUP9VZ859tUj7Xvqk6fJL5/w
xyAcRc1MSQ4kzSGsOfn/UJNh312QKroYm24bLYTFzpvh1AXzodwEAbB64AIDCWXGS3pfpc5B06KD
4y5TyjFPKrh2PigXYITg9NNH5ffh9b/PiiChYP+fk9PVLkos48Xq+AeQGv+4kTYQU4Jl6Rn2hvX3
l2VzVgklNLH1/nAwbXSUSTIwma9Qlk4J8libWyiMiz2i74IqdL7vrsbpQBAekcbBCp2P/Vphf5rN
uwAFpPyzRlTd9/ZTPPnWN6VRbdX9wakJ9zOHpQVnmM/27ITzP3jw9xiwGCRbJH+7EEt+2wMY8lrR
PhZT9trM5aKaTXDebOaXXq0/MhsWrI5wQlb+8xAk7mGekSZ4cL6IaQcHZW4FOxbQi2xrskJ0+3nI
drOQLiHgrtiqwf4YM6hlrl8dqBjmVVSbz4PG5Ccatzr5AaNXMVhqHTjxmzUSPgkV7Du0JGsriVXK
Bx2C1WvollSb3ULljFFm6WVb8FcBnBVYs+Ta75oqUoyjZIt+bAqP/33BlLoeKuJGrDC2X1rNQC8v
+vQkQefVhYVn0ECHAc6wXfcjUVmm2dV8l9rb5wb7uChz0JqqOwhUheOhF3sLdcou8lLWd3ceihni
Za0gs6AhZkJL4JVcMCl+gdCJJnNMH3SnBPGkBuMQUb6PxRBsneBHeVwtqFd8BGHhQzi0LqYCAl4b
5qBTqTxwSJhlGv7cLi/TZ1UYNYFv+cfUauOhqTk8ozE66b58Jh37LswdHfIXU8XW7CEVHdvfOT9a
qvwOgtHclyIGocLcte/6XRcCH8j6wdnaMRN5OK7VjlzTbch0+QL2tEGVF4xHT90hy3187BK0140S
xaG3mj/ObF30+Yujq2RTjvQnygkPYyx+nRClPSsmF/JerdaOGhm3VpcxCvqHHH0ozuxtE2Zspic8
u4CuEbUg948J5toljfsZKUCbOZky5wT5NYGMG1Hgew1cBCcItpOClCssWuH0F5etvmuHyiPiqIA3
/Jqb4Wock08l/DfDZwlDRh8exZiiXsVBc5V9/9aGCN59aJCh1X/5ITocNC3FTWL1pPEV8cEzq1Om
aSbiTnqPDti8nuJ5bLOT1P23Nwz/ygIyPpPk4QG199ir/jZQz05NOw6YKsVN16VHUq9rn/TQH7MO
3TwJmQOQGW3fiv7QMKZGq9AhsxLDfI0C7lxs+2LtOqlDsCFQVj8iRAWDJLr80YR7ibdqOeI2yfrc
ZuxrGehSveBIQ/olQI0MlQ735djQk2vjnqZoJP+6AKUMOjWe98Q/d8iyQOx8JjJ6LZVqt44O+n3h
sgoUvof2PyApp7A5ebyQvM7R347oQNFSNRIPXw6I99GcZrKMXAbdQet5224q1woi+KpnYHkZcvtB
DqnzTNoT69hhPlVxR1k472Xj+6twFuODcoNqY9V+gsABCZeff9rUCpeZ6EGqOle/ugSH4KKAS9Rx
CS8QPF0HE+kuLFrO8b4fDgF+MGqp+BCKZAMc5mEYEgQl2XRhIcxUqMXZYkRee2K5dmg9w1tR9jaH
oAGfb7lSwvWlvU0nClU8I81JZ2m1tQXf1qkFU9euKU5gPeIFYCe5hZ6AiGa06wdgac3DmOOu9WPr
WWhkHU6G80GnUXqEfsftOU02aoTcPKJp1BDVxQNEWnmwy8e8nKpjDL2QFaq+L/DV1nTkuDDmUiFc
vvkJoc4qR4flF96nC2GWQ7E7kIS8mhi274mq384yk0daYT4uZvFm+jAC3DzfuXlbIodnKXAvHry5
PNDKm3uiX+2No+U/KdziBGVf7I1BbPuBDSfIJRaQHlz3pMZ/hrNzXBQlChk7PGkNX85V0SUNefAQ
eZAvjT/uTEMVrNow1qwbxLyqbdK3aaRwCjY0F8r/p+30mdGQ3syJWrasn85YWh9dOIk3ykrctOKE
NAYRRV0iuio1ZHJVv5SahFVvCjnxRJQck6r+STHFQ+OBoNGPGCpy239kYBAfpGd+sEVgkmomp2wq
mptnYRtAFl9N5rArDHmQfUMrFNeXKRKXoFPe95SfCpSsVj6zUI7PjlTdsZ/VA8Zs6BCD9cYscFcy
6MrxeDL/J8Gi9dz96A9XUg+PVZPt5ylstjEV7xLvoU8HcbTZhvJB0dbBFP0us4R+lBSpyhfPHZDJ
g5jyva1pYsRgY3hP4pPMXfB9PVWGHGX36CE9wMeukWlEmPfqECaCEa41ZwRYqXA6//fFtnJjRdOn
dk6+8yTAttGD9kRyR3JwZcyzKhm7ZMlw86IWzEW3rzIyhs1WTGcvNjPcy2lDL8jqoGmQRUX2dMI6
vrVy5GqBF0+Xwjb7veAFdtAt4luCRdtbAOX/+xK17TYqvGFPISJPWTmjhMqwxOOxJFws8/dS4reX
k5zA5cYjo/fiAXtDdCQ54MX0OvsUpf15Ijh65zCq3RGA+mc6nb8tRvKgZgNLpzKz5pXBLRehf9Rx
HX5q3UyQMXdO6stjpO7CYjawm3vgN5EjxHTUxOCMDZXlcB82AyhYowFlMu8E4tS5BGpPRX2wahjT
NazewsEejicLIKJBsYlHelim7A2TdjpFSC36e1IEOmfwt6IKt2EJQyeKw5tDBtBzDswXN/g7soFu
2eC8OrQBmBN/QcKbeREG050hCKzFNBNcFyEI5fChb/fupvjeOfRFlD+J0SZUgGU9Ay/ABw4Qw8nl
f6cij5k022T/NUa2wduQrMCk37zKu034spfJ5MSH9N78mxBew1akgAlMsZEO3mlLEjwQjO0x9IYq
hnT6kyaHTMIzXZSQffwCul3qd+aesrVZ3ZWgbjmvZ9e5zeEwPQcTfTK7ZO/B7zDfR63eRyiVtzoY
p/fOzG/EAYlHzzpi6ekOUZO4zPv8Zpd7HFBJPfZLp0U9xt00IkET2Jm9MDkwHI6xWpFOE+J7eDcF
2paRexM9DFF/DCcelMSFBIw7vchmTJ67QQ8g4AS4HXtCeRwi02Va+kPHL3ahiaWnc3W5sprsheE/
ijtZ6NcatdGZv2JnudUfDjfg9yq5Cw6q8VKUVwbMDVEG8NcWWT+3K+2ZSHC9uwvELbqFPcAYQI50
mJoUU6Rz9wRgHt+YE+uZfo7ehgLUWNgkJFlJnKRWxxfT98c3Gl3+QkDFvaO2VjbKm8NKaUj4aFUm
L26u2fYUtY+CM85g8WgB1hZeF98OtU+gqjM1AGL2bVspNBkAVxC49/NnPzlY1vrbLIiUTpjvndR0
R+RMaFkyxM0Re+w1mZEEwU8K+HTixksNc/IQFTFRHyNsBKy0hznCeIjknEDiCFAuS/kpscVHXW+6
3ms/Q6DyOBhMYojtqvtsAW0FOO59AZ0mA9q2TDKwRbE9jvhahfuJiR0MYh88mjMUJmsGozTqlDGV
W1mkCHoJYrDae8d/1uRt8wGmWO9dH27KSM6oTcvBVevPNAMN0vKAtYQWPH7KGKnK6ujXqt03nyAi
JgKjty8SoLVmUTxMpayvlhWaj3HsbBijbEI3qm/xoOi677qzBt1t1vjZk4FlorTACNc521p1Q/Bn
fVgBZF5r8m9CGq+ONt9Cy+gekDBBT8HzU3aWv1cVylIRhdmx7oB3xm477N2xOc+FbbzcRXBL5QS/
7eSb5zDs9SorYQaDwwZOOOhniceEepRbb8qMS5omHBIdKTNDhtMUMfglMLkWRdCi5puxk4ESbudv
17LEUsBM+hha/NYp91CaV3CWRqwHLbiBJUYLlBZZNL1aEEZQRXWGSK7/fQmn8DUSaILZwJoryyQ8
lMt1Z6BopZIJVqAF2WwhXTjkLBCuEVkhbQTpexiI6MLdlKF4QA1hsAZe130+7KUT7wM2UE88FUxI
aJ5YF7Fwr0IEhKzwt8qGd2hono+eTnDvTdBnrP4XhVL3XCdw+tg3HWIntQDA180HsV3s7AIfLJ2y
qBD1sGgGHRy6dDbWc/Krfbf4SpOUkPs76sjX9rDzyDfb1FWGe7MzmnVq1D+MObrDkAf1Gu1e/xCD
KVq7mLa26ECw/OdW9cLHHx6ve5tsaaxHj4dx1HrkOU/yvSgq51HgIFpklhNuERxZZwvYUu9U4dEM
DrYz2Wf2rPVptqZdmLrIsgLu0NiwyWxR/1yCz27/o+68lhvHsnT9KhN1jxp4MzHdFwQNKO+VmTcI
pQy893j680FV00lBFDmdJ87Fia6oqGwpubixDdZe6zf0z2C3FMPZMKbWUhkka8u1Elptr/8cQkNZ
i153Y3Q8NlkvKBYmEGuNtvmpTwWdMkUAwgzxwdIGZOMMtEDsukj6q8o4V+SkOG1BSYNmJXPwqbIB
97knkX5OYNJsyoQsEcUFiU7sZVCoCLkhHbSUS/FSLShLkzTQpcUTu36qXwOtA1DOZe/aaPqtTnP6
vEWYCFudq8yX0VISdLAXEnpXVYVateAOjpynYIFgA3NRvZAGD1WwquA2omGdLCE0lfnWq6am+k3L
IQxgjO4jkJ6FWLpIN5F2rkexbi8CuepOpda/SrPwJfawbRlUkwyFGzMUwQHgQCmuQuCgS00Jtlg/
ULkPK17CoAKUAnn5tjc34CU70KQxhipj4q2zoHHwageBp4TxsH43noLPVZzVaBPRh4PKCWbhJDdF
NPFdLoDwJW/SJrzXxN66s4CHUpovVdLlqqGbL4sAKCTAayhfgg/pqawtIYxN+DRo3Ebpy1cgYRxO
V39Z8ScK4fkbsi/haQ0cZaE3sn9HLUmCW498oihFF6ahudy7/GQN333V0Id7z3FMGQEB/KRpu4mj
ciqUBein6b8Q731suip01qPBid5JiFsLAu8rMUYSo4ESeSKStpM0uHSJ4C62AXgWWaMtEblI3eKY
5Ehldg6jpDqxFJnpFLeoJiQ3MnL2PW+fSxmJUAh28FpHJXAasbjI39o8/Fn36CVjmQLASCpPhXaA
Ws5XOUn1dk311vFyofqmtUDphFExT3yN0zT3mvSkSdKVnDXtld9heZSGIeRx0DiBggamgN2MjAaN
5WeGjSOXe5K51HMrFTkavG+xYmgMSK4jVd/aDKlZllSDQ+h0MjnCU1oCNan77IkWQorNUFqsBQqj
ZwHb5jQURW0tt2V+AwV9aybFzxp5luciOY848u9EUb9GcjW47CX3hwsSdIuz26OQ5TXMpbrahpGa
LdsWXYSgLA1qEugiaKVYXTSSVVwbsvICgl26E91qi5tetlbSQl8FWW3eta/DqOkOHi7BQhLS+yxt
xntgBzDHsvp8FKJsrVej95ej4H8+9//lvWZXf1mBVf/8b/78nOWk6ijqz/74z/Pgucyq7K3+7+mv
/evXPv6lf25es4snSm4Hf+kuS/hn/isfPpbof3+75VP99OEPq7QO6uG64VV281o1cf3+FRjH9Jv/
2x/+x+v7p9wN+es//nhGHrSePs0LsvSPv3+0ffnHHyzpHau86fP//uE0xn/8cVeiIffy9PIfT+nL
f9xlP5+87NPffn2q6n/8IejinyAADMswQTnp08d2r3/9QP5TlDRVpn2oGaosTYbeaVbW/j/+kKQ/
FV2Gp6fpqiapEvaWVda8/0T8U1Rlc7IrRd9M11Xpj/95CB8m89fk7pp2Sh/9K008FvC8xilS0wyF
jxNnrp1o8bV0rVXLFk88ADYryaGY4DTrdiUu+4tg7R5xnPvoEvopnjTzelVVHS3ningo2NIzMTmf
7n0a65L7ujMdf490d2Ty3kgyr03MSPF5Mibz1x1TSgMathnoGHPh6UWuv+3PxKf4ZTj3v+MobVur
1obKrj5rP/BNvEHU+ZJmHi4oYKQpdR4ZNXMMUQuycjotpb9HvfNdZiaVaEkmaotbhl2ndw2gWyt4
idz+iPfnzFb7rygIIBsIimqGLFqzERdyiH75aIDg/KE86ycAAux4TXdnNTwDqXnoN9H62MDebdjn
I9uNORsZUhfKGA3EhLWVrSAe2PJKWWcP1vN4ZqxpA9oMeiD9pcO5qLYo/ZD6bI5MtTRFmX0LnNEN
C4NqWdVVcXL13pnrnvdIXyLTbudR/6qF7Zkie9DKTXlS5z73h+ratKynBp07EAowROjeXASK/ObV
0OgiCWaHHDQb1dLHTZ2BetRL/ToeIZrA9f3WDtUDVxfAj8EtoEaE8ooWQjdK2J3V/mhHSAUNl27Y
fpRRhcEAnanJS9mKC6a7uo+9rFgCUUAVK05w3aKTSA5m3WeTYLyMqp8o6NQZo+FcqExyLsERLVQx
B22SGLtoM3PbmCD7/PpngJM6CthoO2B5ENqJ6PfUqpE0akfA/mpt3lcNQxFdEy21ZINm5QWIeX0p
J0oN90M91XVwuTK1eMqx6o0rRudq1jx6o7dBpRrqU2Vehk32porhmwgeMtet73UkXPtu+VLoJRze
FAl9T8yeDb1YV5K4bqje9qryZorus6DGDrf/Rz+sNoberJUECqIu3PpD3KOs1V0WBQoF4kTaM+Tw
vDeCdTJUp9JEQZNCfCHqb12afAfosvH94qIt/I2WmA8WonNVw6VVF9Jr2cIvTAgfy1jM8FVFIVQH
qADgUjjTzAEDF5CIRR6cWs2wQfBDpv0PXLFMM/ImVUXRIURAy8etZhEg3lNXAyJ86MfKCnJouJle
CECoQG3+gNO4xfIZNyvTOwlb5aKQqONm3aZPhNruqHGaBiDpttcvk7R8DWHpuEb/IhscMKWG/1p0
ge93SWsrfowsfZHmMb5RIY1LmYIWSmURSaqN1lNK+S3+ocRkja2JVKxOO0s1LKSfsA6G8qJOGZyZ
bOlS3Fhgt13lNKYAJDWo8sjcqZXaV5ZiVxorKlDYniEJXGOfgRnxNqnEFQWFGKfRGFxyvM79DEI9
LWhtQEEirk44wFZI88n2YHgIeTTfonbMEftAnldPYDoYVHsWAFKfEszP8BGpfvZBcye5A+ZFEkrZ
zYMkBVBf661fg4fVKqCGWZS8DDHXiVwJ0PPVlRsprB8rLUYKSR05d1vxzlMiargK0kEIEZtHDIGl
aa9/Ogt07ts65s6iaM7OAqiKQDVop9kIq56k69bh4riAPrnpnOZIrOnd/SmWavJ2lyRVtRR1+vnO
uSMWhRH15mjZ8jkCUt8GyBXf1WvvAhWQhfKzPcXn6qZc4cx4D2sGROmJuPYd8TQ8z5zDR+DMxXV6
jUu6aOqSLosKntgzB2ZIMDgBSTg9u9195z7XXnBkqHuPWMAyukpKImqGPnusPGuFDn8Kjnypb8pt
eVWCk1wZ69HhgLmMtuazdaI8IMMGC+TI4CR5z2PejT39fPcxgyMw3YHY1WriDKyDEwo7J8h4o7Nm
D6fG8vDDlKckZLaEVI2bK9mBJIuSPEuKvDSXgIl4E8psWJn06DZY0jeLfOvbzTmuZCuf83rRLINt
v1K1M3DrR77BvrRM1QCQQgLURBKz2TeIUU4xDCNGT+CcWoYNzdr8njvjSfuQLZN1cyrlx+Z3zzPe
jfgpMZOsvgp0Imb432ySVbapwUQukd2ys8v0XDg7/Iz3zamqmQZrCfTAtKw+zinvw1xWPeJ1drvE
C9AOl/R219m23aQb4YhB+f7n+SuaNks7DSyRUsGNEAfeoB+zjlaozpKZJGfWpt50j0fj7Uk+dV2S
MJmSREv9lJC4VjKUhoezIoV7XC4X7knkIB9yn2wMO8FLw26vdSdYH103e86BD3FnO6WRoPzpwXvc
biWu8nV8iRjlythgh2T7J8bWPJZ07rlAENHkEsOpwIhnSaeENuOIYuW0N/slEmOa425bm9fTxnqr
7WCpXP37C+dDwFnGiey8nDd/BaSvkG3UVe+QscGVXPcX8uOx5FKaBjA7DLigmSZXLlGUPp3xfoTY
G1Ro16ZxMnm6ABxm/fhrbZU/9tf+EzZXfrUoL8CQrY8Fl/fOJ/tSU0wVXtb8ZaZQxK+pKqBAci3Q
fKXJ1NwgASs8a8/oL9+q3y3bOs9xQ6gBv25gMgEYBh/TLMdVsqYYuD3y8PfNNkqxPAXZoP47v1Rp
vHVDlLYxpblGMro+U22yt7UBlI2jkOk+vqL3nEv6bsTZdAvoKY910LKTYGpf+cRLNt4ZAjbYpC7/
F/H27dzdeLNzqYF/1Q+UA21cWxG7F76pKwQVbBk1q0X8Jq6lh/EeexTHOnYg7plqQzQ0WWMfGeqn
qS4sGINyp04vHXeDVB63g4qXTe5E22FZ3gTfaEcLL0fmc08CA4aXy4+qGjLsv1neYCRpW9Nhde30
TLRVO0C0eaF/V7fVmgW1jijALWB/Lo9EnZ7hbEsZEqOczkf+935a77zPq1AAQYAUoO09gJnxEdte
EedUOk02sJ/sHELnpfFjKkGUtrAMjxxZ+8YsUVYxNaoC/MdshjO/q3FecV3ggD/K+lSFBR8KN4eH
uDeGAdCBzMzU2b4f327ANaPUaojhNT9pk+vFnSucHg6xb71IOyGmn+88RBP1Z1MJ0aT1xMuyekOr
fPF/F2CW3AKiGs1RZwy+Fq6h8m4a+elwhD17zZBMYDrkk7rC0/o4BBVkgVvnICHzwVoLlowQHG4B
+P8OSL4fDrX3aVmyaCi6SSFuniDLwOKqSCBUILlngoWPt9rdHg6x7+ZhyoiVi4xJJtAsRdYFxAXh
b003D9n27ZFSWr0wNvIyP54STwtotoU+xJqOzZ3Zl+PAb2D+Ta/d+kxaTimp+YJWna2uk7VxJdwd
Gdv0eYfizRa06jWeRbgp/ec1v+SN8womYI07x8ZbJo+Ho+1ZFx8GN1vaEAMh4bwPLh/Q5LrxkDSh
3JLoD4fj7EsLPwSaLXFdop6TljxFeGuYNSAa6khOcA6nXUcU1Ck3xeOxc37PQvwQchr7zsS5vSBm
9Ct4o3O5DujDa97r4VHtizCtQdosiiGRPHyM0HL3DYfGF2xX8K4tiC7YtG0Oh9g3QbshZi/lUDTa
eJAI0TTmcmIHm1yWGlATzXBzONL+wZC5a5IJGMaaLYUaQ7USBAX7tgnWlBvsVPpxOMK+256Jv8+/
QswWgTXqqF6iOWHnmUyb2Dr1SnOVpbHTt+41LbK3UdZ+Nql76g/tEu3btdq330uLkkJtPZQp8sZV
jnxn6GD0uM2zxKGHceR5y/u2u6KgT45iNtVdcTandUTFxewyge3XvXmOtwRJhLnSttkgfr5CMXRc
1afv91K7t6ttcYnQ5OpYNrr3gFNUxJioeCiSacwOATrcuZSJucB2QWmcIw59fdITfS06x+788rSE
5geOMombQaMxEKWcTXwSGzgKZIwYccdzo6BbX/fFteVbTxy8F0Gr3oVyvxY7f1NFuYAQVnIaRoBW
WlNf6c0A+Wb0v6k9/lg50jU4AshU99BdxybCr3L4UQYKv4UIp1b11Hv0JS9BZjmxMWCmpp8cXmL7
Lrvm7mBmS6zUBpB2BQY2MOie5VVwYp5p1zgm2mADjpYv9pVqYHYqXBlE0VA/JR9qCtYEg1TBljfj
2n1DQmNFde4mfJSu0Rexc3IqOIS2e5P8PDLOaRnOJ01XZUqEOo0cFuvHo2cEWCgVJkj59pu5ac8Q
iMDUZOmvpZtiiTzmVl625zjXHr8o7bulmTuRrdkFH6RlrDeA4e1eQBYxECieD1vdzy9k7B6wz74e
E3zNWrO6LS0RU5pEgwEcroxEeka9/9kPsyuMFba+PCbLIw9lTzXpw1ebpwWW0hh9MT2UtbTGf27T
OsqmO6uPJwX7XtKItNE51HSqkvMkx0RUb2y8RqDqMGXUwOiv9SWA0TWSGqfa9vC49u5QKmQyl0FJ
n7pOHye7SmSUK0Oi9UJxT80X1flUH+1uRPbZ6iUb5Pz3wMwdTD+dKMEYrlAR8XRPOiPZ8v3P6kJs
NtbQPSBy+YY31aZOu/TMTb0bcKzXg5IijIFiRznWD1Qfn8qsfYVM3kOkEOzDQ9m7Y7hl0qJVoWZS
8vs4lEAdyok8y1C+YezHdcT6hos9vg+U3VCGXnKxLi9q2/wZrI8VUGgizTeNSluYiwgzxr8gon8M
ThMgUVBuo3lVoXTn5pmLgGElrYJeRgTWLXFQMUrN27j4mC8RUc/XLTBwkMvNswoY/3wCa6DWXhtn
9DIQTjWB3tVWTo0JwV9okvivaxEIEMT/VVsSJBH9S6XFci79YWAG5QDOomXh+QCvggBdncxKN240
3ksFAiiDW7qIUprqMkaLEydTqbg1dXqX/JqM+VjvNC1yoeitWCvVwjgMYQL4jkH73Ddo+mUyHFxa
IZGDtiM0JK3C91WG9xqZ3aZGf+i6FcOJzSQWy6QzEWxsRGg0hRpvYzrlq9bXfpQ6cq34haiX+D3d
I8+BlnBBqZ3XJQ4mGQoarraFtaO3C6MU8aduRThpNM+cuoRVAgdTl4GY1CPd5jqq4S4LXYmUAg0j
sGgYeyM3M8kQAslGQ+MB0hviFk3/VBXhanQz0bYsabJOGmVxW0i5qq11MzYeFDdel1aVLa0svBL1
4Xtstkh+ZnyhKsiewra5LBOoiqOqwLVQ4ivAcW1sK6LSqcsAKkaNngRGW1ZDebnG4Q3uyLDss0kQ
Dvb+Qh9hm7op+v9AyCnsK3VzVQkBNm9a6fp3VgIcp5h8qTR9avJ40EBoajHrUSst3TYqnCoTX9s2
eE1wJoAyZaD9Z6A9FyL4p47ILOGQl6nqS1aGz57e34DrQ0FuLF5Qe0pQf0MZOQAgtagLJD0QKWwX
2M9J6Eun96qPYVSNMC4Eycm4yFagzFYK/QdVzx9pTq7wpbjQivjWkguchgQRv8g+vzVa8VvUpxcY
CFxoAjDiRBX7RV7gFZqZAnJ5BaBYMFLFwlIhqXjttwImJ/ZmS1Vwb1GE/BlbwHUD2N4rl35flptg
2MOLMct7cD1QL3oYT+sIUadO7h5k37gyzeCJLmCAYS02azWGTkFHA45lhDQ5fjU9EMdF3ofUHEr5
FqnExyTpn3qzv5LVqlllpXfei80TKSim6R0axigVT+Dz0FZRO0pc8U7PA1T72ARQ+SbtJgM3a/0S
5ilkODQWvFp/zLOWliwSqxzR9UIxagjZAwJ1aOCJiwA5oVWv9lB0AdYjmKikV2n6wh12uI5ZkYg6
jT/KkIiQ2dkJGsOMxxBNPFSF7bi0QJwl3aXfKo6qsb0QQkmzFNt7uTsXe/cCiudNj9PuMjFqp9XK
Nee5u1BS7bIa1O9RjKRQHEJI05Q7iJl06ZX2IhMiR43BJRpl+ZKJ2dYfXG0xsuXVEfo8Zlh8yIWE
OXzsu08Rq29R9NRvAhTTPIj4kCUoZ6JmCZ00j4KrTAdzq0dbZOQ3VSmd+2P4JqjReTDBznGpQTsj
EZ5kq5IRR0sezNCjKFPRZYaJSeMl7m5LeKi2jhHSiNMhyiMV5E4w70BB1WeUXmmlC+pZ5Kc0KgG9
IsyCMrRhjRcxlbZzEdfNFa6QjtsNZ/1gPUq9fJMo7m3rjYAx3MsOSGEYN3eRJDdgB6HViC3Y1L7Y
WN34VPrNS6n112iNfA9V0JZlV9/mXrZVguF0FGBIAaLJQRIC7SUC6PhSf0hGRCfMOtqIXrxukrJf
4ucIE9y61YLuInHDC6xxMX2WHVSSzuQWN4mQbO48Qx9PHiVHj/WzSHcfhZQalWI+JvipAtUPspNx
YnBLQn/BrkPVfWyGtZ5D/sc0UrSRSQLcKEdA5cOS8zRl6bdDjPNmjUJI2zwKEN5QF0TbtghwyZNB
dlrjGgT8m1GAGm3r4qn0JGB6co2HoCvAmoqH+MT11JT2sa6sjAKOaZgXT5oHYLCsxWs3EC8Tw9oo
Frh7OAyDhzuS0Y7ytprUzKUsQtRbQdCibTrAC2V536O0l0BgDb1zSLsKfLLsJy+jxVhgL2IYZ2Wu
bxINOZuqNJ2oQj7e6KvvfjesErrZcWOs43p4wZD1EgOKS9VAK9xQxqui1FfDKKoLmtNIiZUQVIbJ
TE9Fk60GYwCvE+JdADhQMq7axCMbQwUDc97hSg2l86wKfjSiDtQ6Q5WhxNtYC8zvyCVuPa1g0/nG
Q2fWJ5GbIeWcNahZifF1l6F7rxWZhYZRDBc9s4EO41RlWbgOqNKTx+o+LSygmXaVa/lCapR2gRBI
d44lGb4PCoyBFEur26Fzy+UkRbIY4GGkPfeTquMkVtwoWOihcVtAK15obr3B/Dp4lKvUXYdFhgdQ
2QebRC6dwQxsWU1fA7N7yUvvRJDShziOThQQt+SFZ5FarRsrvTRht7kDPpqLrCvAIHhNlTnGAPZg
KBGaxkJhE4j1D71NlFPT56xVxI7zJECmTCh7JOD9IT8vesTuUwCdiDGCNpH06l6tyysVQvtjhocB
VlTUUSyVnS/7mBMfTtmm5PLDTYNekwjSkt3LDNOL+Jg0BbJuRmMCjgze4Um1iTbjCapIR1PqT+WH
KYxEELpbqBm8AwB2qjVGjATMSDkRmVsk45FJVeRjCeDnW/UsxqwihFaZhBUSMdA6XnOn3rjb4AwF
DnL2Y3Ub6dh4ZnUEtPujnvoCmKxluxwu6IPavNbt7Azx2QWQ1NtjALGjo5uVinJP6jkgmahwGzjG
qb+ERs1NEG/sk+JIRXz/6MBiyIqFLZc1v5F4rQikhjSb0UE09+hFdt6Jt9E28hqBvccBq7DJ5nNx
eCm+t8Y/rUXoBQodQi6Lyrws0o0xR40O7i6nhC2ESAuUSAJAH0GOA9rhAkH3iy7DN7G6PBL6091h
Wjs7oWdVksCQEyzygN8hl7PMr+KluyxOoOMvI+pA8jo8TU8GRzvWgj0WdXZjySpEb6KeAU+bb9wq
5iJeTyGp/y2FTbetbqG0ds6xvtHePU+bAP1eQ6O4Mbul1fAFSJgZrLrxHDjSK1ja7PmjZa69m2Qn
zuxswcFFaVKTOPImexhW6bLAlXcBKnYJKvwaI5Jt4Ryex89g1fd5/DW02RJSJTKv3CCkeW7e12tz
MtuylTV+BSv5CszeN2mT007A/Rz9lSXMZpLRxXgOoWkrXB09kT7V3mbfZraqwqFq0C3n29TL8qze
xuvovAK6MCiLMbQDu1vCMHQSmu68Oul2HLmNfyoiTdFxpQQVbbKN5/25QA6Z5Fqw7IFao91BjMjN
wml98anzgu9jb14ffvh7p/tXvDk2JE2LAXtLlxMqvfNxZRzNh8MBpu3w6XzYCTBbt3IuBFWB2bLt
xdAui299cdVlR0qMn2JQRKDrhFWDqaqSOi/NDrUUaWHS05+JfiT6ldwhfXd7eBgT6PzzOHbeubNx
hIGAnCHZo+2mBpy6krf7pAJYFBA4jSB7S4puhQCxXWFRv0Ah02lH4Wk0g9OuRIxErDEjQRv1ivv1
kRWz/5vtPOHZjjWaDDc3nx7E1J1SIFF+7++CFdXyRbvqWmo33Ra306Po56NxZ9tWkUe5FQaWKooI
l8EpTOJ1s5ngAiqAlOjOd6A6H8cofO4GfNwh2mx/Bk2RQLRnuOqmBuq8SF/ARWzAgC7bh5phRysd
lPVaXRZn3vcqXxS30SWKD8daWe8vtkMLe/YeqJoSlxCNhV0DkUNVC+R3cWKceRfuprxCVgt24IKG
BaVIbDJwkoK3tOhPNOwDNihiXssvyGMspFVz+b94RnvPMOBlFuAymBXvBeOdzK1OBY+6P88IhdQt
QrclUo78C18ubNfPWgwFHcXx/cUzejib+gGJceNNekC+pH2S3qDpLLDTOpKffNqj79P26yvNUqFI
CiJJmVZpb/40oNeh7w859fAm/WJtWJoCmANA1ryaiBaq3yURQaZsEnvT7EIHmG9Iy+zCt72VuVRv
0QSgeQX8DecdLhtn+bXoHHuJ7jtUJclQpmaRQY14tjNG3h/piJs8YGnQ35NJn/lvA2Z4nLshZrsg
dmUXuyZGap7Hie05+jsWCck9/EBXEzIUY65jB82+KdyNOVvxqlEX9FbZ8NPTxYxPc8K1u6Tm+M39
hoC1E92G58eSg70pNPjiCYCmAPGdg64w2ZM9C8l0yvrUbpfSYnTkLfpU4AqOxvrUrJge6k6s2RqN
LcVVS51Y9RLteCe8NFYtSKB8YxxpH3zuib1H4koFIVFWtTl2Ou9y30Via0JL+FcT3pRr5gneWAus
xY/mFHuvBpL6K9r0bts5Dkx8oZPefAeAQrIPRpojIVeRZywD/Qt1na3z86NIxX2JDJJWuiVapi5/
gjlpTRTWfQ9s2bpFW3mF754Tr4XV9G5ALPlhfChtf5WdRkfuI++X0vmxvBt3tjHCkYI7UvmuPZwk
Fx76Dqt+3a280wm1qFwo1EI21XJYKw/wI7/Xm3hzEl3FK+E4NnTfIQD4lTPAMEFbzW/P4VgNYShQ
pKxW7ibHH+VhwuNT0JsA+f0PlPvwYzxyAH5mQbGuQLMBFwCCQyNslqXENSIVSJCyrs70k+qm24Rr
czlummW2RSXjFG+C5dFds3+gv2LO8g+9KqGTyxNA3bdbRLVsZHvXIZexwFbNzbDM1v7q2Fm07zak
aiKAf4NKyKfLbi+USUiFZkoCUNGhAtKtf/s2pPLSkk1doQwyP8mRVG38bgL+T30xcrptdBKcQ13m
pqesJnyef374FfYZlcMMasr04hZl0tk5jw2RnZazMAOgx6W2bUG7BqejY6yyDNCnRyFq9XeV4v8B
yfUyf01v6/L1tT5/yv9/oLFyKP3n/xBEP7FYz4enNHkqPzBX+Qt/EVcpfP0JNo9iCrBnGpQTPfUv
5qol8wPZVBWL9/vU7Gdt/k1clc0/NZDKgOym9WKg3fEv5qr1J4wKTkMDCjTsWs3U/x3m6sctJ8jc
cTjOWSMfD3Is5/pSKdBhomOLiTx8o2+5kqrBkTf9xxf9r4+fveDTMPdwj4tyR/XC/AyvbXj/lL8t
ONupRVV852lf/XUm75JUP74hfkWZndC+nBltXtF71WRuT3ZcmfU3P8mwaMorBLmdptBG7aqm3xYd
GddXj22Wj8l9qGV6MWaOL1hYUXaylJ/6WDuOy8MjmiUrv4Y0OwKLOix9NR4yp49Kq3XqhoKwo6lj
/l1osYM8kTyte+VN4d0JMebDyqjXGL7mfphvocGUR67cXw1zdvgLaIGrEP0oF+TIzdhamGHVa4RD
coz69dX6mOFM/LbWyrg2MkfxlPY27UzpLYwLU7V1T6Dze/hhfhFkXgHpcyyOfMArDnI/6HXmfmxe
0tTC7yOhBbk+HOSLR6XOMr26bkx0a7PCQVy9vTSLvLvSxlT+t+48/1oO6rTyd/KtLMjrti4nce0y
UO+jAWu8TUhRTaUHjdHh5vfGMDsMRM/yaQS4GTJqdbseCw0BzDgNbn7v02dnAalLip9UmDsIQjfX
tP6xIPWNUi9Xhz9/lrL8ekjT1Ow8JAlrPHVAGsLRkTruLvGzH8RtKXiussJRCHulocsztCnwnUTX
Twt0WxZ8Xz/hlRmIp1pSqcEK1TxXxSs4mTrgQm3CbxUj/d9rt/z6hrNjYwgy3IcMDip3NGG+NplY
+SukhNQEIVfByn4Mvuqh7+2muXJG1S5CrgeNnfH68BOa5vFXRvsr/OxQ0VS/a83IKxw9K82Tybvx
GqXobJEPen4qoML383Ccr/bC7Nho4jGPwi7EhzHz0ptEMBNj8vLIj+VsX33+7NTwgnyMUGrLnViL
oa64UgojFO7rkVPvi/NCmVLFnXVUd0DfFFzVnQ55VTtqtfBWwGD5GaGW5Mhp8VWI2WnRSB6cawNQ
iYDCC0YKqP6vxXLEECn0DeP3trMyOzTisTSs1AcyFgZIC6PjqiBoCXQMSN/hef5qFLPzgpct+jUu
rwc1E6RqhX9BgfJyUtGpjwIxfPy9KFP0nemgRaQOsaHlkywswKFOgJaHDG3Xxhd9ha35kbfE9Oj3
bA5ldno01lAbbi2mjmp0k6ugpEb1rSH1vXGeIk052K7cp+UahW5ZvAavPWa/uRZmhwKV+EJScPBx
9DZI74yAzhiK2bhzYUTu4QZ++ClOc7JveLO9jyNGV/dKlzkewEy0nwaUhIRVJxhJvkxiKRho0+v1
cAQN/sUOVWYnQGviWOFC33CaKjdTUHgVxsQjKlX3h0fz1efPToA+N8D6ZDJpa0RijdNnlb2oQKyO
0d+/+Px561MI+1xIiyB3AstCZMLUi2Wnx/Hq8Lf/eOf81zn8DgXdWdFZX8lJKeIS1nEZhIzse1KA
6TUOAcZ9PKqj7kRBpU2yzWFunmIEbg7I6QOdOfIe+GLfyrODIZU9tOolZkfIW+ubmyjyC5bhPfir
2hSOxPjqCc7OBl3ABqkAZeRoZdbRnh47FU1aw3j7vUc4OxRSRKchJyWFYwZDhHdkgwjOysMpATm/
LIgnf7OgyBeua0oeGLMh+m64uvJ8OPgXe+mdZrozf34fREOhkmiIriQnS7xGfN8JI0TZr4Mcd9Nb
w6+z7OZwsK8e5Ox4yAXZc400ZimqyfgTUS3vXiwhCR85w6c533MuzJEfOhrSQdHXhVPHg4DYLs7M
Q21nPkjMtMjuYz3YHB7HV4tudiQkFhblSPgCYMZ0vV4pfdsYtp4VmYxpsTjWy98LMzsZBi0pdLVs
eVwi1huNUdzXJv1fC3f43wogzbIDJXZDIJpMPv5suIHrooQ1g2K1ib8Zuzr6eTjKF9PyDrHeWWJy
gUhfgGqo0yG5kt5LvtJShc8SNFtrSoAIRcAzxUQmVZHsPBzyi4U2b/EkZiBnikR+LoZSeoMSn4RH
Zqug+n/4879YAO/dv50hoQIfokbLHSYfPJqdbSQhxm3msoh0ZdWrx2AVXw1jdjJ4McqjtSvljoLY
j21VOs6ETZH/5iCmqDuDyJIyQaiZ3Zi6qXKaGjh95Mh332UDBoK/95xmG97V6yBC3Zl8IAV0I4Ro
Y2p1dytUQb0+HOGrRzTLBXwq+4Ug17mTw81elNCn12XhSUc+/at5nm30lh2dtF7JBFSKcipzmsQx
3nxKhqvG733/2R73BbmwEjzTnSDyi6cElxc0yYQgffitj5+rhZhFVnHr7cmbkyG7zDRhWBWWfDQT
+2Jri7PcXx8FCV2xhG8/dG+jC8KxSCvcdHoQVrV7ngr+MVjT9Dz2nO1zmtuQRhhcZSnznIZXoxx8
Q/ZlLZvlVRV1Z3mbnOS+/MZLFK9Xid7t7z09/eMOCcFIU2+xqFyFCMuEws8RBezDH/3FyhJnW7tW
q9rt8UVBNxX1KRi0I2KUSIWBhzjGYZm+5b5HNtvfTQ9zBCn3DCH9bqNhKrms0fzCXtha5rpafD88
kC82oDjb4nUmtLgn8YxMXwSCjivKIsiSYnn4078aw2x7G1YblEpOqp8VwWko6Hj31nK4ZLIxzrXw
rTsc5qvZmO3zVPfatqfegpAq/Wmskrr8suCGgVGTJDbH2nBfParZXhdw+qkk1NIdBJVXctektk72
f+Q03/+k0G34uFYLJTcNv5KZB+8yl8bTFEyWJOXIB1dH5mL/1wfz+jGCn9Zqiz577uDoKymTs0zf
nqaJXnbO4Vn4olIMu/NjBFMrcMgqyswRkhEqaSA3J+Wk1ZbgtwbtRI5vFNnwASnHyPxiOH5bKjWs
kKbqHw9/g6+GONvwWj9oEppwbJk6Hzj0s+qmGXBnOPzp+09LFDw/Dk8y+qbNYhYzLlDCpRciQL0I
UqRm7aa1otwO6kz9no89ro6HA341nOn/33nDD35jjYovEjCSisHGtTDMIR6wW9eHA+zfN/DKPwbQ
UDIapemIsfRaWISulq2yoJbOtBAS1+EQX41hdgL4uM75sUt7AgCEuhzKxFpUdeod2fhfTcls49eo
8JahRqUEgcfwNsHRyq2xg5OKZpMO6c+oxCnu8Di+2p+zzZ/nvYFhI2h62R84jrsR/SdDgezpqd59
T0KxOhxnf+3nE9E2A2VvxV3P85JdGZ5bWS64q3xLVf9Eq63rsRhqJypq7ciO+WIFTJ3A3SWWVK3i
tzATHT/IQwS0e4QTFmlvdvdCUbvV7y0Cc5q+nYU8/h/Ozqw3bh3bwr+IgCZqeJVqcnmIh9hx8iLE
cUINFEmJpCTy199VB7jASfWpGMhTo90dqSRx2Nx7r/URSNc6hpe3kjWvgNRJrnIUGz9Ydy4MMVQf
f7u60UkTDD2GGOZ+tlNK2qvCAGv85w9y6Q2d/v6v3w47xzmGDgJ7i+VyY8VENzgRNYcsXz8KIi/d
4myeRwTkwTjEwuKSNrxJUR+4l6oIYEsEh6rNnx/j0ks6m+pRZrowdgU/aKj5QIcN/HbNhP7gJaE/
Aa/jf6MVYEZ+f00qj0BY6bU4RLwQDzNluFMHS60hyP1N1FuYzNAY5mHeKgSZPCtzAGuqAGah31fS
mBCZLZG1mzGbQLXpJ1gBlPkQJ4+6GfuuhLTxxLY19fIZFI3w2OU9mAC064+ZV/aZtz4t62Ber1ue
wIw809EPu+jpeZ4WRkuXxBGg2gCgi2ouuqDKu7pGRZaT+baNGgpiuPIZAPFsdqzKERAdhUWXetmj
2nUEytlDkZbLT2GiOdyjWvsK0SqHCWpoBugY1/hTs9RwuuMp+cWXEeL4XA3pg4sIXbaJ6vmRgwv0
Mq+jebF+lbByZ1H6qYe84Jk56GC7NXiTPSS6uHf3bXBN/iUyIPAGmjKwOZCXoAKgJzwggkBa1Pt8
XoJD009mjwJTcC3TAD6NcEylOJI7GJp6Hz2C4ZS/T2GqntMuAia8JeuCHFVhLTjHKOUCVBd3E0xJ
s+xzm3a0hIms1xbwT9DnK52Z9FetYGQeDZ2NtpzkcwFT/Dq9XxKZ7ziVzQNQ82hcd22cvwwpQAVX
pCkkBXpiqH9K0zYf5QMuTJDzPrkVFq+5TxQMOFB33hAohjdWFWwbE20+iL8uBS/Z2SoiID73iw74
gbUxoUfIE/u28j7jI3R+a4jimEny+CqyyVTvu7wGDVd6sqyHxskVYzYG0zr+4Mecgr7/mkxn25rS
a9xHwBkdFPPmsxFRe4cE5vd6mQD9bYOelWoZBihfAG2+qyGp+8gh6sKLzs92OYfUgWhbJg9pNwTA
obERRARQLYeOf9TOdeEW2VmgS8UCpk3fyoPXZoR5KovcJkal82uumy75YLe+dJOzbU1PcFSFGa0A
LzTsgYyLzTsrBnHtC6APPrjHhRU1O937XxsDBFeUzBG8kX1qYbVr4LMbVJnN1de/WrGzs13BSA8v
FAaieRLk0JomOUDuDdgjf776hSH2P7KCel6WzEU9+Dz0Sx01sjJLMW5MzmCJxyXy2DywO336r7wD
j+zPd730zs52iTohrVl0zw8qmNmum920pwJq/z9f/UI0mJ1NGyD+SDqGFt0pQ+bXyi6deW+XMXxo
xjgBRnBJ0nIEQXj54B1eGmVns4XU48qhFNCHZO2DruJqnPMyafscpulA1L/8+akuvLNTS9a/x1kI
UTHIEo0+9BLeJjXP+D2orertz1c/LW//sdSkZzOl4ckKfWRjDoqyFG15QPvUJe+hPehtl4lKqm6y
H3z9M13d/1ebIPf6/VEEPHGt7TgBwjeSZRErlONq7My8+b7y5lmDwrO2Ul1ZRLtLYh7+/IiXXuDZ
yu5DoAsbudY4EvB1Lxkhewikpw8e6sIgSM+WgZ5qyMwFNLoBsGxDWQw5o1twiQsIEYa6lh/c5uK7
O18OlMp40arpAB8Se73Mwzh+B+KyUdc5vERhvnLKAO94BH9CZPDAfb1aR99097ZZJ//BjzgNiv8Y
LOeCKpUCXYfCnDzAWk1/a73nJy/xhm1Hjyw3zOjHbZ+m5qQ5T9a/mtRwd/x9zDR6WGchwnjvRAaT
Vt6vRzg/hju0atntZIp6Bwp098Fc+++PmZ57U8VJ2jmBAGA/L4qDvtq0sPEf4FGFj8mn+aO02KXb
xL8/E1ng4lZIFu/zFmK7emyf4p7zql3zu78Z8rBP+v0GPGHUd2yO9xNt3ZUCPgIJlyT74JP894Q6
gUp+W5FqmMOENhQgccte7frZkSpbgvEvr362qirEeOgL4cm+FSkH676dw88rGmv0B6v2hV9/3lPT
q5MGkeH6TfyY+Gy4A8VaftDpfOnaZ6spoY0OG9bhbDLNaeWG5Kc+NdX81Uc9b6KRaSY5mQzdL63v
gFdo2zKeZPrBT//vzRMW+79/1FmuayhmAVMfLQdfdTAKyivc0mMyJImjuywwxZdmjswHO8+ZR9P/
7wYQhf5+R6BGW+vDPN6DVQjsOywsTFgRNZG5lLEJb63MoXcqIfxuNagDFsctnFaQmtqA0pXMZYLI
V2+jxkeiLJYoBYwkxeYYyGBC20LdBXB9VEsUH/PBND//6hv8I9L6V9BH2knMOJtG+6XJDDyUAgp/
k/GjuP/S8Dn9/V9Xb7rGn3oDYCIGLN1crkr00OLKzn0U9V26wdnCo3nmiyFYsPCgq3czhhpsYiHW
zV+9nPhs1Ym6hEhPMWD8Es2HKbbDA4WZ0QfrwoVF87yRB3zyDOi9INqjUQ2mc4k3R+FhxdHzzl/9
+QH+e3+D3+vv739RMZtGmUT7Oe0/OZvcxzxqb9NJf67hpANPoznaKRcc/ny3Cw903tkTW2bGNBPx
fkQ+/mqxJIKzWjIcgJ1Q+z/f4jR5/3fDTs/be+YubpoJ0cleqGLIqkT06ksR1BK+TqJj0LWBi/vR
pnbpXmfBnTYF03aIw72g3G7yAJjGYIjcLVpsh7d8jt0Ho+zSaztbqFJm6m6ts2ivvYfsdFg6TJK8
0E1cKcP1/Her7bnECc2JZtan4bYURXfAOa9Gi/AsPniICxPxvG9nACUvYzoO9mSA71eTABSEb/OR
4P7SpzibiFyvTKd+jfZItUJyp9yDDuZlg5NJBbb0BwL1S49wFgVwAiNPpJBgRTmsyfMJD19ldSyf
/zxyL139bCq6vOkToGrCfTp187NKOEx+1uGjqsSFze68c2YWeb96qcN9XpwQ18pM4IxqUls4ebDg
c9CM87xnA6k/KB1deJrzHhoQqSis58E7z5cl3YPDM1RjVpgPlq0Ln/u8XWahCSqenQn3vWn5Fg6e
1yOnu4U2rsyy+C/jpvOmGWdYnvNVhfuRsPHJoYfmE9UL+WC6XZjV/3TS/2vrm+TJxHHAMzju2tu1
Jfl1IEMHjaMpPoJpXPoKp7//6x4eSNEVGZQIYTdLHtlk+K2CoOn7X43Yf8Rv/7p6Y/NZIW4J9mgH
5LthlPEmbHq5+fPVL72fsykNnybw4cAN3K9a+B0vCtCj58kBf7nWRnzwES69oPMp7fJwsaEN9gsP
IX5Grv7aw8v9g/3u0tXPpnRGJ6Z5O4Z7eFurLwykgOeWpbDi/Ks39D+9MoukcpY15hhdJuTBqd4s
KDzsddgFHxyr/jtpBgPj3wdQRjvbIIGJT0xU9iwRk1brPIJVRpb5mkCbivR+0B81wMbPNoa32t89
2dnOmhHOVDtgLWyHJYnKaRzpW+FCKJyhmIMp55/vcmEVCc721SbRhAVuxJbkYkDSwgU+G2lGdotn
0xY0CfvB01xYe89bZ3zbhThOENCFe5QDD35AU0UlrLD9traZGLcBt120Gf8JUf/8aBdGXnD6+7+m
Zj/DFFIJEexR7XF3QezZjbHNtPu7q58F1T7L5jxgQ7S3q2afJDDZL9y55YMxd+m3n0182w5MzpBN
7MPMTtuRNm8oAX8k7rv0zc8mPLzvIh2CsL7P4Re7XwNSHAbR+60EPP1OTPFHHbeXHuJs6o8ij9Fo
ziKQpeGLiSI2eHGp+Cg3Bhuh/x5U9Lx9huQiGEAXiPZrzNivIFnomKNVwsH6sURRTZ8w1kgngK1+
cpldJ+dwxB1J659qoTkc04BCDD7RBY4XFcgBwwzDew7X0wInYgjO/dBN152mo/4Cpj38AVN3ImsH
BDzztQm/mqYBZSVPnpBz/qondw0GynC9wHPhIY+tQy/2pCsxZXMl52YFqnIEcdlAOE9ytZRsZce1
1V/DEZ6pooA0tG/msUqp+6F64NjrKVmOcI2V+wVuy8jrrJtiRA0MHguHJYHVKenJWKYDhNURz6Kt
KFAxlI5Xcin2sxZfJA3Iru/V+xwv684GvUA1kD20i/8pxvpUhAlfqJt+oqL6hZrg2URLWvWRhcFZ
YJYqDBJYjZjlRugIfh8hNGKEmR2N0GuB+qWoWEePsyT3aRNPGzGn96jum3Lqpjs7ho99SJ85VJsl
jRCEcpXSaspGNP6kwVIx6d48W8cjGBuvueqLbVagMGxC8Zzz/qUp+k8z/vctSvvTZo3gMqqMKEB0
gI102TuLogj4yGXcLu6FGR3tWYIdpWP2FubBT3W7kqtmHe6LpolBSQ8eusLCU7/2zwJl90r6nEHz
MI4bGJPBV3ueyE4yB7bwiSSZgEUJ10gDpRI72mKFvURmvkodv3W0Xsqii35KCNeCZKB3RNojIiSY
2fO4qUwb/wwiMkK0yPnezMV1rdYjt8URXWQ/KPfvRCdXUz/E+xV4zxJ8NnST1T7arAhMy5iHaMXk
oIlNTf996vIQLsaJK8fak31C+u5qgHViZTtHwRQlw7FZdbMJW0g34hj6gra50QICpdSEtKS0ra+T
qPm1NP/g6Dl7sEw9clV0+1DSoexNNpZygJVw1o3vQMm7jVF83mY8eFbZDLu5eYEEce5t6Qq5Hk5S
pzKsdQ60BudAg8WwEu7MS0Tt01hPnygJs3I1yNFiHuVVEq1NafPmiaGeiF5rENiph1YqmC1ibG+e
whhwQTkRFBsaP5YqC4GfctMtJtXPTIHBx7K8mvqkq+Y6Ap4gLqIt0WIuAaj8zJMB56dQ/bCUfk90
g7SQpbJiaILfJBG+omX511kMeiuCPtwqpCiqNmlkmSz9tzEq0JtALDItI4xDwsFg0omficQ5zzly
NyUh9FU5iruzv4Knp6iKrL+hSbGDUL6/9lPEKhojM1nP5No13B8mrz/1unn0JHn0sNKv7ODEXhIs
eMEo3kNmY7hOQ7wldY7YVtKKZgaInLQByJfAq3jha1epEzon5f6HgXtsSaAYPtRZfw9f9ec2Kx4U
Opm3kO3kZYPlqbJB0JSLNlmpmUl2aS3fNbzFgZ+fsg1RLUWOPpnhJ4yX6y2gtpEj8SaPXHSIVdts
pEuanXHWVeGoFJywwTftWgfD8SG5G1K04/I0+yFd+mLGGq6loM9jpIBHO4/JtA+ThW+LfG2fkE6i
R2XRHV5OQZ1+VfAf+BLqaf4y1R0q5GEdBmo7jVP7UKDCmFQUmvjXlvJOw9zMpLdO59OxtXG302xa
HqcRqw1cw4e5yhLksGGWzlVTziRlO0x/5qo4mMlLN6P1K2PxxPAZomnPwzU5qHkkx2CU4FdEbtjN
cZdgx0nxK2pvPfx/T32JdYgFdA1Uc4VKgHmiDga2VVHn7CoyC3j2qXLyJlATco0toy282JcsqcsG
XYt3gRX9L9809NoogjOklpncSxQzNwluC7lHGjfXFE7ph9lEQEyGOJLfwxg7/Do0s76uczv8KpqR
PUy5ok8hyzuPvqswfGCFdncCzau0yqkaHpKckffELfNnJpYMXzcnn6hv4QrStZ5hj6PdNdxYYPkq
lHC32dRreas06OTAO6UDKQ08nG6KzCwHHbcr3zGi40PhjTtEVvvPc17YZ4NWmxviGoahDCBPWg5s
rTdTlEwZJLnUD9spysefWR8EtmzQkM5K+IararX108kDD/WS9a5Z6I/RaPzjUYNky4uuVEb9cPW4
PILBC7hJjPYSiCine1WvxdGn/DbioyvjaN3DZ+dLzeOnHAOoLIA9xeaFZzrxxDbKji8kasGYGDPk
vDXGH83Fq2/ID4+BdJ0w/WA7qNcCOcaf+wBokDnN2iOpu7oMNHZEBSvYcnAwqMEy/kj77FjT6IWg
NLjLB9KUrRPu2MK3oRwX2lV6RCsHuMrNBsQpuFzV7XRPxJxsKDTLFba877prP/UEWet0ylSVL1l4
7WCvBBwyQAkxlQ+dRPF0kLCZrgWKVWwM7oCQl9jLMVlH1FSvZMbvDErgeyHrz6uhAGr7aJsgxb8x
VlFs4PNURb4FrU6LH5rB5Uw7GDNaB+cUSgeD/R+HEAjN9kMsYfWajqRE0f6Oe8Oqugdapz9tah6g
vc0g4+eWA57iA4QX0q5gVUKw0Dm8y5TBfxq046x0MZiZKQL/EUbCVQunj2pZR8jKxuSzcrarOtiT
b4KAf89bMBUCadhWdeEL3Ll7yKpDXs5GgFRMF4FkaTFXA5m+QQHzPtYFg323c5tiIoeUqhxdjX23
MZ3GckSzlyFCm7bk0SMcS+RxTApVSkPdbTpwsAOKuHN7VOa+sMwMeLQp2zVQkO6UVP1TYmKsa2bd
D0wEu/lEX1ri+nZWq/y5Ln4qsckHcP3Imh2JFMyxJw6UZRPBz7RZ0hegeQYOaL3Kduzkye7ATWYb
9HO1HVZ516kHCbyYLsd2QYluSGHPf0tlLKZDHpth1/rTdMG58NRV5xi9j08O2HC3zoquovDmf8Qg
m+HbrfOruAhPR/dWvM9+7AAxEfD76ozbuoVN3wP4QlSZzO19PicxOs7a/OBaL6/GgvqnII6STzpa
5WONnpAOpveUvNWtlo9rmNR3jK4pQGtj8yr6nB1Qma0f0eFhNgb5jk81TKp/LsY126EZ/S0agc01
sy1bSrhoIPNYD4DGBF3ByylasEKo3D/JOCn2eS6G69nNi8a2jJa1BQ5U1wGrg73JumW7QH/24Fy7
bGwBtShWxtHeYqxHr5r1+jNTiG8U7xCJd/GyTzKnMIXT5qULp+7JeA4UB4gXZbfEvMJXQdzXCWTF
Ji1hT008BdWBhhiybr1lWsElNU7F8xy2+ZFLCrpgTht1jLGT30go8dudj2W/gT9lXsVZHVWCL92m
yBjbETvQneIRMPa+j6+GIlLbtjHfVU3qH8Ku6w++MLwnFkfbFI0Qb2iULz4VyAhiZNj+2cA+6XEa
+mmXF7Xc9oVo9q3p1eb0nW9FJjAPkkwcwromB71CsM/hZHPVJVN7XOJ0Obo+5wh2fLibLHrJGpTS
weMl62ZSQ/ISBz69njF3N7mO5Z2CVfumJWZBHWII782UwXpzCdqD7Zfsmg9ptLFZSh6KjKYH2KXX
OFKJAksmq+voBeKsAnpaSdBhaFKzbNFAwttNxzMFX89GB19Sw2Cl6Z1obrsuI8ch6PjjKlSwlFE9
s3soZOkDKsj2HeyC4GWBp9M1X8P6+xrV4ZcIcpHwpaVMIuHreIT+fu1a8i3r8TJ3Y+hqURE05kXf
uiLkbgMKQvMGz4VZ3bahUmorXb0ggs/NHFdtQ8krWgqA3Oh71n9p4570mMlI2hzDmRK+bRkIXWAA
YDxu4p7Z9YhhzscjIEmtrKJJnPo3VVx3v5J4SrCUk96pk6N769AVPsMyXhd0Aibe9QRRbBepcbuE
BRr4e9mwysJTJoJgocnIwaJ/SPyMevTZXevZdaBG1XNIynZu52/Z6IpPfWZovZXj3KXX4HKkfjet
JIQVKOK+ppxcouaH2SeR/WqQG1+Bd84RJ0mhDcz2hSxCeAZkg95MWGP0g3ADidEwBNsZbBwAjpcL
YzgiobdRBRu31nB9RaLaBI8E29C0XZtpiCuRw+l9H+ome+dqcDAZEnkIn284btWbOmmK4ZjYPhdH
CdMQuBsPJDRVofzo75I6jPu98bK4keGIwLBdJ5s8JDxOkEtqChwZfEENds3MABWyJZMGPwJbjH8q
RjF025rGqGuDiOXtriWwr97N6bo+1k1I4jcLZBpoHHRE7xVaQZJuOyB8hwFfspL+AeJB1FHEitbb
jURbaou2yrEDOSCaU9i789kVb+Dhgo1dxidzqmfl4fX/SCLEg8d+Ui3KO2Nto2NuwxBh3GKi4cn1
fM2PMFYJh/3o9IiP0A1tt16JgifhVc2Vye+QBoCVQcn1EhUVfJ8I/LtjfLZyXmqAcyLXyQbHz2F6
b1TmxK2j1Pi7KBVoVyt90DTuLRZw4QB2L8eCQMQU5seeCZuXBbVrUqLq342bkWF530arwckg0BYc
8Z40/DACZsHAjcjQutMug8XaNaJHeMsjEtA9dkLMStbO2IfnBZW/J8/igLyeWrLinY1CBNNB38U4
9jqV3Nvaxl+tRPmipAvJ69vYJRHfNALrxgHu3bDERVF8gMOp6xYMqpYV4CZMnSbIdlAhr/JotsFb
zYfklvZDAJh9PWDSBDk1DZ5JJRrdWPCs3gWcNREO/aFoMbx9AUhMOtpiwexVafEVK/+sdjo05pdu
6fxmJt/Um0W7vD50wsSIdlqAI44EEtisaqZgnUuEcfF6k7vGhxuiVSNuWwCKzHadcj5cCVMPcIwF
UAc+cHJS9gXuTmH8HOkYaxh288VVs2b5iXXDM3ZMaayKMiH4DxBjEh3dMEhlHnRfoK6J42atd9iV
ce6LY9g13nZw882OFgEXZKZFj64zTMFsvmqAY/hco3X7C2nZ3CBTE2mgN4IaxYjKm5rpHU7Syv3w
cxMndyieNurnEInQ/kyLGT9Pgt4BwwRStD8iz8X3kOJ8uFlJYeISgiQ/3xHkPuwnrgVawjRAgOSe
+HjSm7wG+hAhVSBQLB+AF8FmAMhDJTmARGW6Sugx0S0JMopDLIOlwLZNex/X6Pt+ZUGf5cdWMPW2
dkXbPiQiGsXO0snAcVMIDqaVq6U7eoBKQnyoqedbpBGhKnPREvs7X6vF7edBOHLkqeu/jKw17GFe
pjkurV0WdTXjsDoCw8IN26zG03Ub+kUu+2jsw1+xaoKfes7x/xtCBIl7FvKpxmmJAYGDRQxrEcBs
lt6Os3eAVFAjg6OK/eqvkqmf5l2Q1ETcYsSE9BElB5Cn8T1cAtgk+jS3aTS2dtMvAc7yMab6NxhU
a/czCDI7fG7Q1ORLpI8hAsjjtPBln1mwUmbO0wCNTgGsF2jfDNN1YkQOX9XQZO02XValb2hqfVvF
aULyKx4BwLRPG5lHewXAnd0VSN7g5EE0zLgar6f3VEPwtUmUnODVTmzDb1DjNvFRr8pgDnvsVxuS
9UO6pcVIsq2B24IFZKu2WOpr2oNc5ZqoK4vVM7vNu6lYt63MRhwSQMIBhqSzoBRbjjTsdY+m1RaZ
Dxa8rWMKZNG0zH4TWBifbYFRJHcz/C/bfcEGU5Sy9Q2qlT7CaqZFkHbXiJyVOeBomOj9HMvGbThW
fZzGspW1161IPH4q0GMeGTNR/wpiQpZt2o2R2LSy518BumQvPTMSRlNORr+yBl1q5TDbzmzGJovH
TWOX+MEhdv15+iNi3yXIwB9sQC/apIlkr9nY1jCxTVP61SRBP12tUZOqzQTEFNbfhkNuXEFEGf9K
kmkB3RJ1uAlH+RqZtShuECEhN8jE9Tr2uHpmbNfttaaqPc5rneLDkBrsscrW0BbsZFY0KdrhMZWa
7axr3T2uTQpq1cQIn7Dspmx6sIVCMy4KQ2F6C+FFhlyr0ytB48MaxJMozcDn6IjDMM02U4bnRcdz
GyEMz4cJZ6iW9h6D0COyO21rL2rumnZrcepPS9Kic/bb1Es+38cKB9pdksikfwoiGmYM6TKHxPHU
GvuYdRKtSBSENPqZd7SbDpwBZrydC867q2mEx8F7SFkeHoFTi5cSLLy+e80bDpU61ugUacdJREC4
YFLKLWFdAJuZxUr2CZvYvO4A3c6lKK1ajUAiwrSWXvPIQOfi1CmtQAscUt9bpMzWvYfgZq36WHp5
PXQ4RJ1WQ9cMYGch3Xg6btc/CwSc2Ls72S0POHFG41TWHeozuwH5xE8I6iTbAd0mwc8zq3SbEZ60
5qpBwBgeE4gzxqNEcjU5DlEbHoqxz254JPPuSvKTqNVGsccJFK3S+TaGDRs7jAqeoQeYJNYCgjfd
w7V7lfRpcV4hVOeyT5FjoeAtLf1c12XXRb3ZpODjItsKisv0bqiF9QReZls/DPByQJeDTOiTVEsm
sYsg0blFqwVcBVA7NVgY24h2G5n6Vh+XXNWvLXbUBgyhyCU4n7YjDKpqNErd0aId0/3iQgVSVZHP
m5jBfn/Mu2UoDfzTDqMuwnckxYN75Lez1wgi/VM38zJu136cgb7io384xbmydI1Ar1KbIjGdCQj5
mtEtsqxVhvxxm/QHoWnzCFPMeM+CwP3IRM5esbPM193SnBjjUGKVqhXjXnk/IqTsNPq0rRuKfTeE
bAf7uGybgstzGyzyRNVrY0zeBMs+FJGGXE/hgvGAFGTfbCf4hrx144I0SQ+nqRv0RofgeVpCkUGs
12AL9hkYJy4rgi2AQ/ZlCCNhcS6a6AvXSF/UM/o+t93UkW1mNGha+K6oP+RTAIOiukDRHkLVZNvT
NduNdF1wvGZzt0VF1oLFGo3PdT/4HUWaQgC5xJYDZO4WyaWERK8Fs17s9DgA/DQ3Oo9wLliRGo7y
yIKRtOQOVC2cxh5UMoxH8M5wNJZB95nIetimpO3ua2HI1QpjhqOEpuyW9QuFJCnNlxbUpQye152I
7pIWRQQ2h0BPqMXulzmBhTBW7eeuW+nGo/59Tb3sbiLcF0uNap6ycY0f2iKpvwWT/CVUDkPgJVlt
WYxDcBjdDPgo8psLUsBLgTWCZDdRIBGuDB197H2CMnEToHNbpON847soe4PfINabXtFdwRL9xo3Q
3+wo2NEkjXnnWY5k/JpHpoJnGkOOOhfrbYZzyvdeNLbfxV2YvSGyCxBfUdn9WpeJ75werESqFytM
Bc2fchsofGtUPILRwqFxppEvRwCemyvb5jzfiqlegVCog3XZ4YD/o/Ptc9cm0zbMpvguTD3Pq1BE
2VZ5siI2xAlulylpgq1vc4wXTL8IGWO3POWe9a9rHPNNYVi2ZfncPBXgVP1SqMr8yL2J3gX3CGfB
H+yxQdFpE4wa9kgTn6erZgke4fiEsm8b/4iwdd+inQxVaAA8v8R9O1UBiIwV1Ap2w+MYBmx2KKpw
IfVznIH9V/a989vJQajWNBwk3B7ZMk+Qa8p4CnM+HhdINQADjp+b7FYc3baFqL+pAG5W0NLlO+Ar
WqSTWr7DjmxeVd2P+5C09o75+pCtNNgGa69KSsAJnAdrDgWoot+gxCI3M15bb4LlmgduOVgoRO22
wLEatSMdk5+npsG3SJBoqzNPt1rbbosWerAmCQlGCPvy7AdHT39Rug4N/Fhyku1EEntjGaLiMZPF
zrQjekmgeqtQmcS/rkH+6tuUHFOb6yvU48KDG1ZTrTqEfM2t6Sbief2cqgJK2CBMMUspjulAvv6w
SDrBAREnuteexP5WhYO7xz/277HA2hUKHGeAAMfJhi34VK32iB8M2XjEFvugwXHVxErfp0HSXWlQ
kPaxWDE5SZ98EgJNcqi85bCUF+A+DsSmA1ojpH9EUE83Ar94a5e5aXCOJ+RejON8nRcsfrWNtWBw
U1qt8FIpl97gSB11Yv3hc78cBI/5DYnI2xB22cs81+tnodkDOEL2Zg5RDJPt2uJUpHGexW96Cjhl
Vw4wRYAfh3GnxlG9It+f3zu4or6iDKSTTT5TbDMxQHjpZNJhO9JZB59lN2AsARDI9/n/cXZmu5Eq
Wdu+IiSmAOIUyMk52C6XXVU+Qa6JeYYg4Or/J/uov/r3IPVJq6VWb+/MhIi13tF3gl09ptRaCYLR
4IUIfWC0cnfK6J1PUyVkbPdT85AV88YUSjZb0fjWwazuCEcyYotsXU0ij+3cpi6dSbZbyhswZXPI
rMaKLak/sJuKKz1r2dNWKifGeTAfs8HWu7ph2Wks2ghwV3xPVueWjT1bjUX5X9nqMqrUMu9MMJiD
ayd1PEw0ZB8pfgM7bhKgRlD2Fa7DtCUrnrHwM8aum4kfS29kV1mV9sOUeIsNEH2nARY72duIjeMc
io5/tTzxKPQbip+Dl22h50zl2zLYHFNwTifHn5JfWWGNZ9HZ3UOf3Tk5STbvm79qB+ZIsdxHfpdm
ZJ4t1nbVNJWeha5QkrCIfjIbx/0qhN/NbJcDQ53vtEWsc/uzVbQvtaDdOwrAj4C9816dgH5hYnzN
8RJ2jXRYlp2+M0MyW2dqP2iyPKxzOvykunY726oo41633gz3N5qhAIo5DYFDpxK3+z5T1Skw5+nF
IBX9zVrT8XtewL71DKtx0HjcA1ttUAyZD9d25mXMV685167hn+q5yHhIJiiPEpDmhS73in9DQ/fU
5242qo+hJ7HVg/AL2nGX2umLo2q5XwztrlCDgf/QZFICTxiFswsYiN5b2n7iTEzwYGCX9Lz6xo0X
fQh9wP0fm2uYL33jeEfX4CAclkU+sJAV+4nV/rw5hk83hjde23WEdsLHh2k1jXwj2T7A67KdOSvK
a53qta6t6kEXfQl7Pi7vA828w7bCe3VD/5Sjvjm0jaFOi24IYEqtzdsXm/vaci6EhdMnxwHH1m6W
yv6WVbX1upaEyiVmV3713KKiYNSymJPhOZCk4VClRO236QW/prJJ4DL63o+X0i7geSRsuyzq/dyY
47WyxLIXC05pKWrnNnPCczu1KXUlxVjFSGiSLayk1x0CZOSXhoTC8xZU0wnRSPougb2eVe5RSdrP
5bt2JnVolFhfgsXraICcjF3R5N2j7EYjpmvqzUpKGZdjvu187KwHSxZfU/JPQqQfVIkYvKx2roGK
M6Zs2yn8R0SHep9kS3qtEvnd95zm2W/vsBOtt8vZSH3vXM4lVCBIzrObd/SEFvR0jrnp1FHLErzL
0o5f1qvobYUGrmlJwdQWBTIfdznmqZ9uatFbL6Wxn2n5jQupETEzID9IYXmhdvGLW/B17HZFcMk6
5b51GRZ0ylR3ztpwnNiyvthUyGHSqJz0RxME2xdjcD5U0TW3dqmea3N1Hwt766MB9OkCgSB2Q71k
dMkm4q0xlXwX25jcVlzuYZ337UlX9nb1vCZ7QItJE5hJ56xs/SeqwMXOMFp1sBpux9AezDoyG4iW
dk6+AfMAJyrd/mwHoBftFqAwTUkdjyYobnMba7cMEIJNNs37qhTJhf3TP45gjnveC+5+oKlTTwXo
L91TmewNmzgvNcR20XCfm6mLTKCfvZOo1gYOJd+rfqWhuR6cvYuM62tO2st+LII31yvlESMS/alz
KuONbBD8nihx0C3A41D8FuwVGkTGyFVdgSbbW+kU49EI0vI8+ICH41x1LNVdxftQbxi8wVtHqeAg
vC2N66AvvvXErrHXtVVsJwxAtuVb0bKCMmTcLhfPkq+V8BskOeNwIchYv5BNVKQh4OB8sTNZXHS3
ffhDZvxk3vztrxZNxE71yXKs7TQmsB+GbQrSeax6jx4E3H5jDsuyEWckndyDpz76DqMuviI7gsVa
DtvWeTd8FwbIWKmwI7eusRs27wcvTbG7k7UXOZrzkXVsYZQoqwN4s/tiQFCdHCUhFCr/aynW/pTI
UrFJ5CmgrNlGq7kOJ6u6Ux0rRIrWC/GpviAhgMX/M/5zIgeZVE+SpTaaQRK+gyZBIJs5SEAZlG/r
MNcMvaUHIDIaZzaQ4CQYkZ8XlVqngYNpP/Uj+hqDNPmrmmTxXG2b/ErQTv5UYXvlfEeDlaR9c4Ig
r6750D9aUuGA6rcvPYPADsyTrNBBGMcpkbfRW+Ue8cyPOfeXmHre7M1g6ngsBVMUoRLTQfuVetCQ
Bkcskl9Ti1c/GWdlxyQo1DE0eBcHgcM9lE3VL6RYwyETsFZGME3H1Vi4JqzskiYMuEgItp9zW2Ga
zWBRHvJANuGyFcWvrYMVs9qs2S0uAceePVV7C4KTSaQoON1ZFHAApifTQRNVAcsU7LRZ87h4DmB1
6qkIPdcIcuf4ER3v3aVJxHAZiio5rVrpg6mC5tA0Ga67UTgXrHekArlZFVqerSOVGtaBxcR8oqBt
2i3C87rQB1L4uhQQ1H7VGLHOmi8b5u8fvqlpv5b4zM9mvwQgJeMzOhc/9Kokj/1E/HJ0ws9s+9th
THMdFxPHXBVUDKXNNO43U9M6nchvHUVd8VDIJTJYvQC3uvlxvn9SnTdfgrw190EejJ+COpHXcfOG
yJsmKLh8Ew9yNb8JNifQ0hG8IalPJnG9EY3ot9WrmDCtboqdegEqLRPNdNZ8rQPG2XkbPg+gkLFe
wLSQ829x0uT1h9tn7WPQUYC1BUq/FWXmHyzHyR9KEsJOVVD+sj1FwF3jvRZS2Dvf0dSd9EEfOx24
Dhlc5s7u0OY145JfdDIfDQqPnxu8trEnh4Iri1dtMdMVUQeHiVJeG3mZdPg4rBnwrSV9oSo7ytK2
uF3s8uIYxDiXFve4aVr+Afjh12gZihaDIP1k0XR2UTyFW5hof95vOMvikVh0AlBAXjfESqcaZUME
+OqFTVW3D2PiEKPUaRR+sDAh2HNzapaK0KNCEN0xdFhvGn88Zmb2ydhIpAtEM5y1cM3LpFX6ToYc
/1fVA74NW7Nr3DTZL1RSv80EApFUm21cQ9P0PHONP6RG/d5L2N5p2nBi5BVv1mZWcdcLD0omqM6V
YX/3tPjiePA/OhUW/c9oVZEg7KRMELEhiOauMKh+rhpLPZiu4z1aovCvSpT2VaEBJzzLfB6pvTm5
6A5jso5bwqLc5jyZ4BburAu6rhFqbaMC9khRp7slARjarbxQQqwhmTCbE2gv2iErpYndYkUlB0bt
TBedQVMnB29p3pMCZQLqNwqeEaOQz+v1ocIwERle4jFI1ul1zGd5KbgEHwuvFMdMJ8tXs11LVpne
ah/rzEa7MNTUqQ9VDazZiXl79c2cDS1V9g5QxBwuSPHkE3IyZBmWPTjAKgsxEU7wAKW3PiVmnaGl
NPeoG4Zrkya/VWGlnxHniNifuQyVbRVnEpdbqMd+itJJD59yT67R2OULui5D70E6kws0phXSwFXs
csv4no7Af4pY/12jUxLXWrvRNQIqqhmQZnyf+bCfINb6UzaneSQyGk8HfrDCrF9L2h8PRY5unqOg
Othd8wGjUUSeZ5yDmm0KQYC/NC4+K/2e38Ucs6emQ9ZnVcS3Rif4KlxkoMX3OwcbSQRmXPXee7D0
313Y11tAoAgDaHf2fOs2D96TENQaVGX3ujrb8zYxCtsLohcnGPa+MX0ZffO1N9UUmpoxY92Mp27d
sDJVzT2ovplvPFIOXIHjRNSf/GqGPj8MgWFFrgMsXgIghw1CyQPO/2ut8y/+wmq0qa4Pfddrf5lT
s16YfZeoRplxc4K+ZvlF5vuV8ungc6OryUT7KlnPyhyhG3faF2ucxkPQq/4oqlzu4FjEUQ8yiEoD
WQYSTkTm0VZu+U9SgywkKdlikKLB3mxMIKbbkM7WzZzgTwc2nt8Q7VRt10wFjel4ZZgYSxfL/wjI
HPRW2aSGg2aEgYRyvRghmQ3+IVIg1s6f3qUZwBBPM+vB2qhPJlTNh7VVFQ3vw/2qV955SAHhkAQm
xsPa1g7DzYpak8Zi95dsuvJ3m7bdzmvRCXOBeerNojV945Axljkyxtk2Y876dp/QKgPRr8QQOUaj
P4hU8o+Bx9xiaH89uZlCueMRm/s8dV4Pdb/0+8Uty0OypWbEXFldQD7ta6GX/LguQ82IXY7onOvV
aPaWk3i/0Tzkp6mE+iq8jtAmmc/HwvARpjQcrUMpneeWUf5Bj3g+l7FdYner1WdvMVcQS/5WHAhe
VQOd/9sg1uwnfCOhNUUtTXBNmJcvkDjN6+g03ZuZCblzZreI59ZYzjSRd1PYLuUWdmk3/lRy64bQ
m8zV2jtrjohMbtm27UZ0qwa/bt5TstYktKTmzvjDsGtAXH7OkiWaZYxJIruymhlnI8mbCxBlhYSt
mGyE3pu0P1YZoME0nWKJ17TMHxMPkpFbp0N4wcB5y4LJPtR9vX1K+9H0YxKzfBClApyDbdcOg6yp
3tAn9Q1svT+xjK+5qi4UAJg0ldp2KxFwlM1yhFprPzQl9m+tNOdrjvaA5W5DLHtEAdLXEcQkCm2v
rwk+rsUqIUaE35/demJrgc4jqtzspwyOJzNltcuKKp2ivu7d9c2kYoiNX1speXGANjs6YBgKM161
KSLtygHjFYW7t+xFzSwnZfsDravf7wJM2qwBnT9nkbmQn7lz08lr47KZ8t3GHAj0U01sCgzF87F3
5/YpGYW/g3t0bm0No3VKNl/6UYdUwbvOJjg1o2kxQwZ5jSnDYZSURzcpD7B2IAl2XqMAw5zclgUD
8wKTzQtrfCsAAOtPZUJ6ejjQqBBEI7iPivuqE22MkVEF+8UJinl/n/SeRqsl0b0fnOEJ6bs8TWPq
E0lOrAa0CfJrGReWAWlsq7xyGCen/MOVwyDCjgG82a1VoBfkLtuKqaDwRnny89zzt5CIIjQMxMYk
fcLxNkjnB2LTqXzOgcfWEGGP7Z7XoPXsCNGZq3YJuWV1pPwCfGtqp2KG8xtqBHFAv9stn8t2OCK6
r3QIoMb3lHCO69jzWid5nVp7TF50E6ztt6yoCdNGtrBUxd5r4BC/wrrq+eATacgeSvRFXxyajUKD
OFFN/lakVf/UTlv/OW8yBBoGIP7tHnW7omcZGJVEkPl1XFstKLfT6+EN2sjJY1DPYTupUbMykeWe
fR0Ly06i3upT9dAv2bDGZk2wYujJZSx+QPy67rNv+Wb36CRmUh0WlGHBoR+pf7oniyDiNFt9500W
O+AyTfRd4L0ytUeO3W2vrl7N7wtJaofM6N3Ysns7rPLpU1lnfJLULI6JbOq4ybrps49gNJ6s/pmF
W5+9AhZ/cPXIwDE+F2WbIFUPKKfYEtHs9VyYYYP6NbYBR6J7klAEftzeNm0xUJRkwqEKlRByorPW
kIkNzBkmeQfHrb+JVT1zIZbH3FbO59EV+sFVafA4TnOKnY8eq3xLINA7wZE7O9PrBsQGRa3fZxNJ
WFoiVW6yJYsDyFiEmtoIs8AuDmXLfc+MWKAQadsXaCnGTVeVz9oyuhiFgtqTKbvFumqN6+J2aDcE
9uxFYbA0NEIUpol2bxYF1bnapxNu5w/2epvYLx5TOS3LTva+9Q3i0uSEbWG17KTrv07Fqk4d+hDF
jN73F5STxhCR0E8IFgN6GxfzGOyMgI0AbwyHXVj1SfqO6HO45CVbHxoja7lJd+2R4ut5+JWbQOYW
WksrmmWQW9hfKiwGVT5oZD2W5pqQ47J3RmE/StgMcEoeKNha9ZKKcdqpVtFyGXQuboCq+GzPfXoa
vLU+UfogfpatzVBoN91js2bdJUGd9eIJ0zvbmeLWWOxq5FJjYQkt5XYZgWduF02prfar8FnYENZt
F2Mb7uM/tNy79u2StSpot/Og1fbuDkBaoVhXqUPho24qYPVOXIbjjl3lTdhe0seDN3chGgP5fSgR
6XTdZL24TJ7sR7MfW1qMYeCjrRapGbz5oPIHO5+TwzrlnxJpvBOIUsLQldnebatb3TJ/bOvmn1yF
opST8eQjhIvzIEh2JsglW17Lj9c++kNxcVRj7goTSWHRLEjazHw6s0lglLB8mh8356PNc4T+rV0d
WjUSOeyOT9Jt53jriiL21EwEzhxct4aJuZdpRfqiTyXv5K2xMY0+tp7uFsz2FSnRrquc5rhN5XHI
lrjwkQK2w+jcSC55ahrk1Uaav1UZeWJj1Vpf6qX+WGH+Q1fRyGSoDM2ULz5De1ItbYtqN6XlB1Kj
qzduBzE3/kkY3WUS3muA1DXcbD1A9WRXnvcVDLrBXTSkNLEn1nB0wJiSeU7jwCl2Yqk+z0b5fchM
pjMIEVmD66fZyRbZJRmRYOFOu0JH+2HaW+YpoIeK29avphDK0I9JKnEhrtxd4uQTo57xdFemooTn
FcOp7PT9ae6yjBzF9uZs00xdaFBGlpMWzCftc6Kxf7UpilXJLx9SHbtCj4xZHRY9TV9uj9Cv54aD
1kqd/TjeTx9RmvmVCeejdnNwM26VHeydQpc2+iDR7GlO2RncVsDvbqIemsG9du3yEVh5F6dy/SbR
DWbwqFDVqXMibRuUb/HFvskGLB19B27h5n20QhKf4OSd3RZk9W6esGc5S+f/JPTU++Fr3ECtKJzz
llbd86aD6bOXFqBdSucxiTBznC3uim5VXot23XjZ3VS+zVK8dU5l/GdpmvfoaS7KtLpXw6+uwVqn
EaoruQNeN7+t3tJ9z4J0YSprrCtsdlVccFNwFsJQX/yWnrzVYFRck7XY2wly/wljwDpWX0bZ6ydk
DXDJKBki7aXiQTvKOlJvub4vnP6fIdHSuOjB7WVuP874rKDBFjOcXL+Hpc5tJJcdnqI++2DAxhqW
jln+aTBMC48aJoCx8TMdLQ1C5zOQAmzhMH+fUDE+uBj8JuUG+6SwkVwN8zO1cgbXXPDK7Ip4xECa
XuW86z7Ef+qt89Fd+vFnM9jbsbPTE863q8vecrTsrLoVyEt0t3wr2vLVTLpvZZueG4IgDxKd8XVQ
yRyDR6s4mNv1G1+ehZRjyWOjJmYzbrvJeOjLuZ1DcxX2tbWxMWYlb6lfI40LkUBkFxzkvJJTj9lx
cpFp+44d038pjqWxiEsf+O0FopspP5unH35npidj9NrfG5HaJ5JFvJvPiRRhorL2iLEz2sgMFzxy
7i7VMm+/cn8kTXShuYnRvvBQPMgkewjcIn9XDSkUzdy6mEud9mtdcCB6fglrJn7jZkjPq6/t3ygB
9EObJdWxYVtESJkOF6eBW590VkZC1/lthJ7kTwbilJO8ScIBg0k4GsK9+IQYu6GZ1+67sjdmjiz1
/EMyjUFxJU81raJF5ebvevNB29x66edPuhwsdCSFlG+6HsWr36dFHvZtt15bo1ZHCdOYH8oePAj6
3MyfbFc233lw0urst47/KfVT7aE9FFjriFC+zd6CieOeqHKmcMq7EEtmPZto+duoqbUmqig3l1jI
psdS4BnfW8/AJ4elYmXfSkVJmpNTP+VVnb1P7NRHpdT2a9yW/lLKsphjNvbgi8q3zjwU2boCMhSo
ZJXpP9k8tGO4FDP4mMKswDxsuZ/Rg0kRtc1mIVSD/mNWy3oBXjD0Nxvd3efSAHhxxq664FwYT2A1
aMlwU137xDauW7kEhyHLezpl1NDovZVkXtyZxjjwnfv2J4ZOT4eBKfNvAi31uXLN8USv5Xqwy61G
qDMFzrVz2vrZmYMmDvoFu8PUOldj8K0LIyq6hJzYBMQsaGUW3JMY9uX4uWHAjTPrjuqZZtA9dSgY
y2jplBeP81RFm21DLkw5hL1Yv7k2+994j9bNs8DYC4qpcVItwXPB5suK40CWLBjo902lfxdenz9X
EjsvlGLS/Sosynjw/bAQQYqFfmr2V8t28weRVfpB9IQ9C7JnQwrN9dWxN2PPM1LuhBcgXN42J56I
oHkraEdFWCb1I0T0i7DG/Ii2d0Olk4/WsTRdhZ8VGB6d9g/TbQBZMtaxTVQLYcNgej3WjNCqvBcT
O3/YqR4H4AL60juUqqLzEacy3ewXIlzUbuzRxFuLmiJVWZBHmYtjgXEIv3JHHXhfOixrfA8D8MJd
qQCc1/PJ2MrZHziuPyvHrOOsTRC/pWjbmc1bRh4vPVlQrBwaAKqObdunBI33sfboTEkcp38aLKHX
EAOu9ZNrSO/pJVE7MQ+AmAZLusbKz15RPYH5BnsWsxHVO+AFYemILqR3yUdAtz7L5I+8q+6oWKIv
csjQR5Jzvs9qbe5JXmFK96C+s22+1duaI+/1GB4I+4mX2i/YyyUEa24lj+g1lohfPjvMmXlJi+ER
wrkADkWQVYwjI78XOC/undCr6vy3Yr0JG12uu0plFq/jmB9WVTuhiY0lIlEfPcuirF2KJZH/SLxb
R3UMAkrp35bSepVS+VGL6Opp4et7R/vx27mbVqivwx6dm09KNNne9xH+gQsBfbKxhFYfmNGoVLor
kHCyMAQGSIm/Pnoe7q9iy2KNVbO/2zdGa9lCAxAtHEwee7cCm6sK0qm9tg6HdDlY1XL0NMq0VCDW
s3p5HDQV65il4sYV8qhT7V4nyvOiTmH9dHvhRInbcX10/m8OAjdi0ap/1SJQB1rdfjIPD1RkUDw6
bwAt+C+ms0rxOw+l+VTILDhObdCf8jwp6fJte9ZdiihQ6WRh4CC9wQDFQASL0xhVwuMlRutWIQk8
FCh8o1KvMHhVtoT5QrKR3rqv5VyLQ2AwQtaN+3liBeQB8YrDInMJgYMyd2NFfrC0/EpmoYy43M5A
0DOfPG1ixAn1jmYYeUChWDPwO5D4gcW1iQTyI5sNosNbMYmz4y/9J0IbjUeu5vWYD/PAhttPIaIk
Eq6dBTVXg1R4Ylc/4OZ7DtALnQ0RVCD1lcvwm7P+gbye6kU1nzRqqzk1BVsSZ4ScQGTnjVJED3dE
yHyUk9glkCfgrDv4QWbw9krT+eKZax3BdfCmN62GrcdI0HVmAwS3+e9KruVxqVbvtiFh/qQrNcdG
ZdU3T/vN3vYJfsdnYQElVCP/VXsK91WN2jvJ1sh1i/KmTRryVrdoYjvQGykqk3Mk0+hl3kYrNrW8
Jxa04upioYvQOIMb2zjbWOuzhz6vr2inHkXZVft8TNNDlViPZd1fDcRtkWPhlQt0y8UIOHMaTeRd
ax5MX2zMchANVHBRcVoctUuNp/KT9bFI2gIfaMNYuMz0p+WYHYSpdpza16W5g//obMcB4UxTl/55
2nz785SxNlQqxS2fd1BD691CXbZA20MDoFwY8wGUajoMqLKeGuIt2UkmFRbW/IjW+IuxGOZurBIj
RIo2Xh2+99h364fWyb6ggx+JlRckywrGkWGdboBu28sY+N2F4pFDZ4/v2pP9nia+AditG8AVQT9T
l4j0xGb6IA0Z5Qg6MZwinzRHaGQW+nXR83eRc4t7me72yF7UrilrdXCq7Jq4rrObA/Ei0lmxeUh6
f91qt5XS3Js0z/Jz9K+uz//e+fAVdfNlKBFpLsJedwNYgfCx0PWThNtHlXL01zJHclvWp2TMxldf
OV+3YSvRM8A9NO6EFlPJn5b0EkY5q4lcnwdv3Uoc7zh+8YtXHBEypWzJleBhef7iaD18FG7z4Nn5
+oF1qzwnpZ0+WHYRxPgLk+vSDh+dVdosbmKAbV2dxzpv1fdBt+V+Y8X8VlQOfTG4IPYtVsWXasBD
JwYk2qlhopJxhI0/w30kOQCKW8L8QcLTRkcfj6rwD7qzFdme88huUZPEAEqozGGPW+noJe4TQajM
O/rQmfZzakx7TsYHROJvw5hdrII7Du1cHo0dKmTU9gpp3bTD8f4j1U3JJVrfbyoVEvY9xtyrN8y6
iFDN4mYTf8Eix8Ha0Q8AxWhck03FuBR2ksrvnZ6NW4WYazerEVB2srFTpgfKRFDiVfNvjxuYaA5f
71ZmzVjz3od6gy6WQfETLxWLfUVALUZEEkOq0mp31rSWT3k+Xao64AlweapSgy8C9+p7v9mvnIXv
AiZ1n8wSV19muPHozSixWG9RoNb5nnt8g+8s012ayrAYO+cmnQwi0EpfsV/wklTzdg5K78XpqCJJ
1/XZQmlHxEOLqmeDc9zKsmJlx5De9VZzZnbr74abilp2L1Fv+Wyv0JyICCx7Q8St+29BPv4mYATn
LBLMwKCjAZFwetkSLKGok7YIOyRuoL7rjr7NO+I2HvnaaW1CBTLA1BVWFWtrkTchFAqd1szhtsbX
LN0KkLztxhp2H51UEZGITP0BXurQHJ0L1pIhzEo4TG81uqjBGhGCWn9uW8cKp8R+umde70iaQ+Ep
XHw5QHRRWmffUtj3HES71BHzthHl7F27oAyCPXr1JhJ1/Stpt7dNetXeS/M74VM90l/dIwjtkNqV
6Fhzga1UJrTNYorYW+6mH2W5elHG2PQ2ONscdYZKeLvWNHZ66F5/KIM9qSjdGWaN9H24+n03YKmH
5MVUKO3zmg7+GWXBAlGW5XsTXSCn0vK9X5YE65muDo47vamyeuqBE0MFKHb35+dH2+4/EAu/ZtmM
SXHJtoiYzoqnGip7Ne9JGuNrMPnDzncV5p+7bL+z2avrmiGp3t6ChUgINrwm5FiEoRfmcNhQWkV9
VwAxu6pmRhu6zT1U9YgGGMegdGJjZVoINbUPCFasKn/MfJMfMXO86gc+zPEdJIuGclOJlCjV1T/j
IuIExDFp/cg501U8OO5QH4y5N6x4BZ9qD3Zv3vshlUEGTTDICe5KNEVyWtJsJly2zP0MjY7u+R0N
Z5AHIeZW3lx6OvTZsgb1tiQ8vp9LTyE3satk8sLWc5J5D0+ejzAOcuNVAz/3wJtNRF+oP3L9Lxli
f51TJP7syEpmYVFRxXLtGT2qcSnN9XuAs+r3PydF/XWIm5B/BHmtxqa1NgXuaWujAE1rdQG3S0K+
t/VfIrqtey7U/x/5ibfj/2ZdpZWtcPKicstNKkyODNWFxVMHyBWtCPgI8mnzYYLE8vIPhv3uxzD1
qweml9j1dbPmujsQ4KKf//kT/3XAlPizM2txUl5psKdD0lIMwrXLxSaWH7Wnvm3O+i/Je38X/vRH
vJfBSFEG0PCHvnFrxsckebMBa/KwSul6JsG+5B23erTn//yh/u4p+SPwK816v0SKuh0wvgFeGNUW
0wpiv/xv//Q/Ar8s01mgZ4ft0My9F7PyuEfTbPP4n//pf/cI/pH4xTRgpnbh8V3dq2/RnJq4iwA7
iZAv/yVI7u++nj/CvqpBtmaAsOTQWrLuwhRbis1MWGT/klT9N89U8EchgtFYDYYm3ItZ/5zZ87F0
u3hlHFsM53+KqBN/tmJBolQkdtUbiW7Ojz6BE7Ruxptj7/t8aP+3h+g/SWb/lUmHfHlGBxGsh6H0
wCBWYexsWIF/yVr8m1fiz04sTVqH6MxiYzi7U91ibA8r0RUHFBNrLAYrIWyk7/7lB/+7P3Z/1v7r
o5ToJXN6YdfDqERymEysLzNZCQ9rmuZ7qpAaoCuV/k95eIH3x8tn0GNl5tRcH9OeVBKrh2+q5L91
bfz1o0XmzP/9JEmbOyAWfXbstecjtU/IAwmcfDeX00tuyC//yzsYeH+8gwKJkcBekx7LDUcLXvls
+lb19eLGmJj+LZ73r1/0wPvjLQymWdi0BsoDMQn8jb4i0aa8uztq998ySf/6RQ/EHy+itdQr3QjE
hOikUW/kljNca+l/++dv6W9+C/FH2KauMRYg4UkOiW+Jr+BkPkKNwp7KeGmxD+7RBUJz/vPf+psv
S9yf7P96gmXvqTIwTKhmXCpEwBTiboV0UO06av/Pf+KvX5JA3D/mf/0Jy6kra+qW9KjNROS/fFX2
3YPVds1yYH/qpl1Ps+980gtdRf/bX/zjtRzrtCx6qZJDbvRgXkRCsQWN/4+8M2tuG0nX9F850feo
gx2JidN9AZICKclabEtebhBeZOz7jl8/D1013XKWQc7wdqKrI6pkGQlk5pfLt7wP2TXeYOiUxaoZ
Sbrc0MiG3J1ucW1CHH/+6huHiaLVyEoUv00NhH06MRB4yQ211S5aNIUlGX/UTFSqkR3hNwVna890
Opy/+UTGzJkG1iaCtACQLq83VaIEyDaZ3RV+d3fPuXW6EQmFtpd1kmT9taWXyTRTZ9LWZYF/cNa2
idCzy4bAlGzSwi9DcYtS4MTJPpB5DvCGxMeLZKyFKZnkQsxv1Ek4w7099/fWPLpXbe46Z/p+ZfaY
khHig0rtNAAhqDiobQ6u6u67TtPOdIy2MrSmZIAErnNLDY4yraGdf+wcBemPqpw8N7XSTVQTiycM
ZdzahoUkVqXpN+WSudcOl9Z9J2LEOyZuf4hafWjC+cxUODb997O6MI+v+spejBpveViIfA9O1MU4
nWD82lHs+UjAw37BP5bam9OTbu3jJcsU2Ty2bgOUsTJrQoNhIN44qmYe1ABxyMuakGyzCBVXGZEp
3Oemm3smdW0EBlX9fRgu7Y/LmpCsE0hjZAysnERSATN2jl1cLXWm7ufe7c8MydoklKwz0EdVEOxM
9mMxDf0xaGSS8YfAk35mlq+NubQv501v1dVEAwjT9c/WYBt7BXzSpmpS6z7jcuaf7quVD5ExN4gD
InyIYILfpWQ9eFapj0RdVdz9Z3pqZUoZ0mJQ6sFMNWmb7AcEH75zlTRv+8zRILvmhX2ms9bakJYE
eJeVfSxFoLYxQd2EG222pXbCmrnF2vaX0z211shxpF5ZodOEDojPgBGhaENsECZO4q3uzHG+MUKK
MLanm1kbkGPzr5oxa4fMTXVK9kZPcbw5IqeHfoa4cDSOrb56emqbWVhOTbK3BAVj3bCU9xTQaI9Z
UtsfL/sAycD1waX2saCJqdG/1BHqC2FtnrnTrXWOZNlZOHa27hBYKNq2ehCTGDzVRNrx9JuvjbBk
1OO0mIi52DF7ee0syAuZjYNHFn1IRHw1ysJPN7P2EZJpJ6HJnapS4r2tUj7k4Y2kHq5QDHEO4b6y
dsjEGACuTpSQa7kPQvOL2y4t4brk1pymu3GY9DNbxfGk8JtNSWbGVE4k0GiyI77CuFu08YW8f2ej
kYBSC+1Dq5BvFCbvTGV5f7rXVgZHl2y8Sglr5xE+0H6wK3LRe824UQk+fVZn1INPt7EyMrps4qql
Zw2F3PjH3WKD/DMlQY04hw1ae7pk2ZOeEBYfQ7y4pabstYKb3Ywj8Uz/rI3HsdVXlh0qjhbaqHHt
naUmFbuc7M68Jm/C/NoRrxF36HfFjzUp0Z9nHKJ14s2idbr96Y5bGxzJ5jtyg8i74NYyaPp00JtB
eeyO9dxFmDhPp5s47he/m2+S6WtGQxVQoUR7Mtp3jXBegHSQhzV3X0gRpfYjIWfLRNv9MiPVpbWA
8tZlsoA07iEjk2UI8OID8Vichae/Zm0uSGsAWnkG+A9mAH4X98YKDYjNQ1Den3760SZ+01cyt2YK
aiusqzLcI3PzQHbsg9US9iIe8BFy2IeC8NvpdlaGXebVVPbUwdrCD4KKZLltOxzGKqmPO6Sf6zMd
tdaEZPZ5T26rUFWu90VRlriG8+AuqhUkJIIS4YwLW5EMvzFNfaiaFleLqhL7mcs23SVEsVtkdMn7
Pd1bK2P+88bxykLHpasGgwCWbyEoQYlafWsQjtmefvhaP0nmj8AOV7qiV3wK/PMjK5IacFx6yRyc
sb+1t5dMvEaG3U4EDehtSQRZU5tDOyHodvr1156u/7p6odhNXk2iuD6JZPGtMS3qoVaK9rJ1XZOM
OZ/CbCmR+PL7LrevHGu2kTtq8jNdv/buki3HuW1Bji7CvdGVP0SZlRt8eedYqisPl3E1ejLAsVNa
xQdLEfkV9UKeow7xmZv6yqyRSTVG3WhFHyyuT/a1gkKrQ5SXZFFq1CkfdKhqv2h0VcmIgYUvYyUK
fBlEygngjyEV2WN/2aFQJtL0CXLeblK6Pmn4aI+iCAQAQy/OOPnXuuj481dWqwnqirogYAFqag4F
1pB0E8JvNQHsqGBbONNFa80cx/9VMyTu6UPUsc7Zs/MjHEhd1isN3R1Uxy8bA8l+GdkWTjs6ak2S
pp7WIcfvBCK78PUl+42LZKiVCnhyY2vjx9REDKSxUOdeIqN7uOwDJCN2lk5kcWIEPlJcR/Wh6kNL
WsuF7y/ZcFlZU9EsPJyStidNVJS4Bc9monw9/e6/H12ULn4d3aCHzRO6WbivliA9tJme3XAGW/bT
MEcX7cVoVPzahDtTeIWgUuAb/fIYzcU1kKZDVpFBevoTfr8QUT/36/M7QQDKoF4Z3ZsEIW20VVDg
bZTq0udLW3BtoP3W1uyOdTpZz9QxWG9RfRh3l729ZMWFaZJWEdnsLw1UJ9Ld633U68n29NN/f+Fy
XMl4czGP80SOkK8UqFFUmUJQqHImkIrXRaiVZ1aitRGQLFhHOGukaoM5aiXldRVVCUlD8TypF46w
ZMM68vx6njfs8EUaH4KYxLyF7OnLukiyXgq4uP4EbAFabAAHGlHhmgP7cWBF2phhcsb3sGZnkhnr
CFkqRK2Pk0gFwVNpGdW2x1r8W4urT3BmsVgZCDmynJAahLBWHPgZq8VmtHoLV6kznRnmo0H9/fDu
yFFl5IKpxbCPPYXo0wFFBuOxjpE2RFCS3EiRPtWaCM4sGr+/VDlydNnKTd2dnSbwoySOt5VCNNaN
DeVA8QIyiVoxIqxlzDvq6Y0zhrhiKnLEGU2icqAyJ/DJQXxrGcSauiy8ouzsgbzS5rKZLCRrd2xX
TamFDXxdxPUu7rV4m1mk856eymvDL1m7cQSOJ2ak+EM3G9ukBTxpZJ1x5ki29nTJykvUroxh6Xh6
U1GaYoNPGVC2uygs7gjJxnNnaSrkibgmFGRS+XiUCxLbSZ1PDqc7Rzua2u+mr2ToYd6aEZRX9qFg
QG3P/dCRQrBzleUmG+e9mRf1thr19/OcXKvB9ON0q2s2I9k9SuklBfiB4udDWKKAj2iRAmcrDdtt
kkfUtFCjaagb0icm/cyHriw1jrSlk4VroaM7Kn6kD90Dmf/jXjWV+q2WN8GZJlZsxZG2dAM82IIL
0qV6HQyXZ1EGjhJF0NqfdD7nbiyW5kz/rUS9qED4dXevBZL5ycLpoVQhb7ytZ71JdxppXvNDpdb5
Q6CYlXYo06KiyHV0yM1tdbsmozU22JBQScvc3ZyiFvYWYIiJpK0dxeoWLRx7vMym7WMnvTogB93c
jaVjuX4Rdo2XaxMZoc3SXZ2eQCujaUsrxjR3jUVQkYsQOnJILd6ocX9NzdlFVxTHkV6+QfBezKHJ
/OxC8zPF+3W6UZ2ufD799sc59xubc6S3P0ota1o5uX4XqjtzMb82jkKAInmPVAka51rwiJBJdafE
w0WecseRlkATRsoQmXXgI5bxbommO1L27sYa6dPTH7SyCDrSIoiowpBX6Jf7odug+2stGRUd7jlE
8cpgO9IiWOeqaEODnJcJ1bt4EI92pjxysz7n4F97vrQEtrqOcpwzuH5QZ297LT8oQ3FlBZelhzqO
tNiNcSdyQ6Sc04Ke8uMBXUxYqBTn1wgKXtT/trS42VRBTl3JFwit/RbrTCS7OXO8WekcW1rUOjRe
1b5npVECYeycmmz0wSwKqnzd8MzsPFrVb8zBlhazcgC7F6gFl9Exct5TxxvvDUdxH5xm+op0+rlg
+cqmY0tGYJQU3pBDK5DiDjVq6oZpV9UDIAIdQTU9QU9LR4nzzF6wYhFyPhv1R0FtNhXOwwqQqG44
+VdU9J0zh461QZEsIqGABLlzN/AtB41TxDMWCnGV0oe9du7gt/YBklHAVyoK0tuFX5l29d4MbP2e
4rzKPz1h18ZCsgndpqofGRGGfKnHcFP1FNdQGdzixQ2HbYryaebVs3MOQ77yMXJKW67AIcsHTDC0
bVIzp4oVMDPLM9b303/+mwks57Sh5uW0Y5ixnqtl+2KNKH4dTDWeXpaUmMFVEs4POoxE1JXiB9eo
HUiEUTArm8md9ch37eWbA1imuaVAzbpF/MsWXm6bfbddlsZ6H7etMM+86srEkTPikmyy+mrKBdg1
Jf4w1on7zs1Fi6O+nYr96bFda0PaPKkZJU00dgI/j03YG2ZvIehGWWmtnM0pWmvi+PNXh4uMuo1k
XAZMeYzRaHHDO+SrfuhhcubYvbIiWdJSkQqzWqxZ49bThLvhWPGIAwUeyTA89vmFjmhHTntLUflA
+wcnh6NRMo6ufnkUf64vu/Va0hoxgHLTtJzMXVwdnCXyUEXg16nfnh7kFQO25OUBuoUTVL3rHwGu
ltJQZUdpPoIzVCXHXISQ6ztzWFqzXWmpcARUM+qIhe84mviCCml3pVdR8O70d6w8XU6s681yVGwk
ZP00FM9H9br7PhDR+9MPX5lGcmJdNZipmqMOA4yGIqJivDUM/abP4uuRMmzvdBtrH3AcoFem0KLE
rgiEjX3qjPUrp2+rN9PSW0+XPV2yZWOIdF1NOHq5BpLcoEWQu6kCd3f66StmLCfKUXKHyEOFIE4c
DN0Ho2uUL/rSKzd1o6ADc1kbx3571T9KXC52O7rCn8AnHMq8WLzJKntEk9DUvKwJ6fSb5sFclIUl
8JVl15aJAJqWfXLy+kwvrY2wZMijqaEk11Wuny22cxNS13gIqlQ9c1BZm6OSIYtBa2obWW+iMal5
PSGx8GZELBj800yyC44k98yWvzbYkh2PCWFUR4FsAo72CxJBHxUVpe8S4ajTo7ByqZIz4/qMNCxb
S1lNqwoGPWArxBDiGtVmn8Ib1920kxFbB8aHAtWAKgNkj4oKX8Pp5ldGSY7ho1NvojiGKG2pc7p0
kUG8zaugebjs6dIpHNCqkSaR6fjHLEyYdJCeFyU9V1ayMgfknD8qjnEnNOiChAg5eXlLNTNhtMJD
XuH9hHvxom8wpJUKbgQFKsoifHxazRfEMZa9ugzzmXvK2jdIK1U+aRT0CowQceZDmEywHWA/ukjy
eyGCEWdGea2V4+R+tZrMA9qQZkpURQ+L+2Z0n9y8vqsCFIkyEv8u6yd5xYooA9cb3NWoEtZQKZGw
bRAePHO0WZmnhrRYUde7aE3QsljV4UQIPIetYsfPl726tFRRwDPaud45/jDmbbqZc+QuSPzI0Za5
rAFptQpRucsHsxd+BDsMFXQY1VGedu8ve7q0RFUQxtCEroXfI8N+CyUMlf8BZeeLni6n+eHdnELw
fi6A4jK+SpD43I3otFw2a+T8viVo2t61GVeraVLfbivdV2EWnQk8rMx7OZsPxllpNyIUfumIB6TY
gVY37hvAVP2GArRPl3WQbMJmy2kjqx2/Bvv2Qasi43HsqU0//fSV/UeXTLcx8F1UiW37NsTYR0eP
mq1CHiTkJre5cIQly9XVXh0rNWKFa8VREqWcomc7RxnnstmvS7ZLaT0XTVS2fYFsRQhhs0E3mvzH
5sz8X+siyXxhUGqOGeImBGthfVoA3+0hHIeHCrHdx8tGQTLgLuxqk1oIthr23ne9GVPJW9YJwnPV
uczTlRVOl6y4dEw3FgYXhkAvayjULYrgQ3XO87zydE3axYaCla097gAGtAAuDp91S53PjO+KlWmS
AZjGPGXJxM15zBERRWBJjw6xNvR+CQYKDR0QWBeNgpzaBnEmXdSKj8DJvZ8nZzdX9Sc3N76efvxa
Hx1//mqXRC4Uumi6cPVUm+k5R74dwI3Qm+zMXn889fzG36JJdtAuIMCVBN+UjYSUopi3o5i+1Uv2
iZj1PqP4tna1Cw9ekklo4DxJK0V0jmxMxOINpckyD8S2ql44FJJBgPahIgGknV+D6/OGKPdnTewA
Y162qP6M+70aC3MyirGfHawBqT3IRG5HVlRdCTM98wErgy1nvPUpnN+uERy8nKFAgPIIrnMhhJye
SitLkpzxlhpkyQgUxHyC3REUpvTjrFofnCN153QDKzYn57q1Rp9U9cTZ13BMaOntgJKmfV12tnFQ
ZvXM3rPWR5Jho1ufaWmHv6pbEM80AcFt1ECYZz7h5/rwG3tQpa0tGCFqQBom8Ji6UQgrzgpafwod
iOm2hrLoDZpa5S1JyzADwIp3kVfUmf1cVa7S/KC8Qf8YjlVf7QNTQLcnE+YbIj2udpT2zi+rkyGi
/+uaQN3v2CGTflQLG+FQ5KaAiz6N47n6ht93sS0necypaSPmm1i4iVKcKwLFzE898lvq7vQ8WZuI
0ppW5z3kL4RS/aKkLnXrMH6914Eb6b0aQdnLqiUd1fi1m6xKWyZKunBXFEP7FBj68ClfRvv5so+Q
VjPR4PsNQx1braM7pgwOOyO+idDSPv383w8CpYa/vn07z4pdtYXwVXTQfDonf26D4Zx+w9rTpSkk
NG7WKvlCfmTUprtx3SQckVSE6XrGkH7fgC2n/cW9rcP5q/Gl1ZH7wsFwfi8KY3g63Tm/n0G2nPGX
Jc64zCCLYL6L6toYaxV0d056YSDsi67Ytpz0FzihTn1ChLsuAPlMQQ+J2V6dxpY4sxyv9ZC0kM06
MTmXmn2/RDbTdyZASAWCYmf6f62Hjj9/tVeFtQPCvSeptky7TRoCWGmGY2Lzmccfj2h/XyZtOe3P
VTO9d9TC8rVyOdgB+r1RpvtOU18DlA+3UTVedMi1XcmIjQhSyxAolk/Z/OjnyJbtUtNU71sLwbjL
JpNkyfmYQADKGrb1MRuerEHRUpTVa7fxWECUj6cbcVc6TDLnrF0cI4pG0EZVYR3G2TBfdFDOKmqU
zk5xO2qpx3dUdgXeWObJ1elGV6aYnE8HJIpcFEGjqjMRnDUg5RgKcn6nn77ySXIGXW3W5qQfU806
7TnIlpvFBfoa4doeUDIklupwtW20szmaKzNaTp/LZj2Z25LmEHicUG7tRuU+RCg39/LaMc+s6ms9
JpnN0jcC3wLFGKjID1cAuZo9EM/x8+keW5GessWx2VdWKQgDm2C9bb+cew/619U8InGXfZmRUQdw
5YnevOn06rA0qMOi7kxY67I0dbRdf206X7jGjYlzbHrWiBLAxxo1SMhd2wQXTjfJkOw5zqpGmLbv
ksKCq9AA4Oc2Z1acteGXDCjujBpNU830EX6uIeuIdoPmd+axqZy5n6zNZ2lPrKbSnLvCsn3DCrw6
zK4CA+Ya0u77RFdBWEx37iK2sXHOBbE2G+Q8Og6OR7wrPkn8VyAAs1Qtyh2wlqryDGDSCVjrFPhc
WiXushNVU06bOViol7PVvHw6UkMpOhvVYL4oVcuWk+5gLMc5lfa4HG2S+5IEYUqunvlls0POswP8
IMiSi2y/HpsrNrrn1GzPuNRWrFbOMaOs2B0WC19pZk8IGLsZ4A3QdGde/Gfh4282OznHzFaLejYX
jmLUsIl+J0CdhZ/isETARZRxV3t9rGgPiCg2ihc4ZhAchrhwRk+FsuR4iq2ogJFEolnbeGl17aqJ
XJH6aaxb3TWi2tNXFKGdraLD/Ao6KL4Lp9RyM8Z2Yu9OLzwrxiMnrTUxCWUKOHK/bOo9fJBnlPUi
8GfWubm8NgLS6oKEnWq7iXlsoP+mMcwePpHLCoRwRPy6dKVHV1242BY6R+0ehMe3fAnfuZr4drpz
1t5dWlkypzNUt+FaPwirpW63GREbVs8VVtu/3/jllDW8gMCgmsb2VRF19ziH0sib2tbYlm1U7iA9
uGem6cpnyIlrVtwmSMA6nJQGU/9aE31UN6kRMidPd9PP8NtvzEBOX6NOlJxYpCz8UK+7ZKdYRZ9t
NDI632uopdzlUzabN1kO9vKD0sRJiKa+XtwlNisXMK+jtIpFks7sReEsFPgxPbLHWS0G6DxVlAvP
SDgSbxs1aW1vSOfxXIHTygjIOXFKpIexGViW33UxoOPs+Th9nHCoIXINZ85Ca51/bPvVxj6FwbLE
he74KYVBYCpdW+83pq50ypntb60B6WBSGoNL4ib+6rYzTS5VjnnIIt04s/WtPf3481evD9UWdXRL
tfwF1+I+N1ygljrQyTNTZ+3x0uoAsdRlqzveNtUk/IagND4tfMnqOdWHleVNFqVzmErdME4We5bp
eGN9zB/IHNfTAjDMp2f/2idIiwSi5dQb2R2g3ohziIdsZ/EpqoL0olCiLWvRzQ5c0bTtGIA8rA8G
0PONY3fFmazQlZeXc/YqsxnUqWstCtiM7nqZOtAZ4XRZEbAtp+zBM8mAkAiEwzUz2gaKa23FAh35
dMevjK2cZifaoS67grljINcXbUMnyUNPB+wVXqdWb/+4rBXZfmfQbe1IvKzX6+GdGTrqW0ef428I
3YXF7nQbv3e125ZkwkXek8wNvclvGucLh7lM91K1BMO4wK7jZBdZL70bxh97Z9SGM22ujfzx568M
m2Q4wuzszVAEoqje5DBlU47Mjfly+ptW1lY5704ZalBxI5HAjsum8Joe3vLGXBb3u+2U5vuZJIXn
0y0de+k3u4+cg0dZLXelqMEpmcbdXcyJ5jNEWv1tkNrFZUYoJ+Kllu0EdaUTE1TgT1j49AitaemZ
iObaB0jXi0JU7ZyrOh8wFqBCo2EM7hA3E58FZ/0zC+3KFJNT8Cg/ieHycs4DjuJQyG6Hy4+o1E0T
uX7UqQ8hjCqU7BteBDaYArj19OCsTAM5Oy8TCUDLdGb5Cs17G9JPlznbhU2R83ASnlkJVuayrH6n
4NwD4zzic7I1997Ie/Oqyqxz6bxrT5dWANc0c2YyJ9ilB2AuzFDb95H1l+Lvf3+b/lf4Uj78OVHb
f/0P//0NDlITh1En/ee/3pc5//zP8e/8+3d+/Rv/8l/Kuy/5Syv/0i9/h+f+1e72S/fll//YAQTt
5sf+pZnfvgDl6n4+nzc8/ub/7R/+18vPp7yfq5d//uNb2Rfd8WnIURf/+OuPDt//+Q+DDvzv14//
68+O7//PfyBG1H352++/fGm7f/7D1f+AFGSbrmqSTaRZx217fDn+iRB/OJZQdSIqhmqSM4oNFWXT
Rf/8hy7+AK5DzFlXVc0F8sFfasv+5x/Zf+AJPv7PFpptqjzv/7zXLwPzn4H6r6LPH8oYDjsP/nky
//tKY8mekjAoAnPqLH2PaMAMDlmtBtCCSp3vqRRorgcyaAG+9w0cVvQ3EQilntMmVdfIte4pBp/+
LCLVAcHZltaPLp7052BGjQY2rtG3FBeMFny0fMhgljoD8J+Fx4JzUjP300SmBli2xn4LkUt9UxIR
hICWu8mDC+Ul2pum5qpQ8yjr9IxeCX+ksNLg17HOh7eKOeKiBtamVR5Bg07zHJyx1iYsYhNrzJIK
kJJAlA7+hnWMtSwzCHuRpSN8AjidwW2jUFKzc+IoftLCBKwAFXjVTlmQltu0gI6sLWAU8Pa5NkJ/
pixjareGm3EpKwY26MUu3kTalH0e7HAme9N0b/VRj/f5DO8QisLSR54GsOfrmGbuPdBI2AxRNnae
5iS963UCNkWN9AaOV+r9Qq/W8vIlj5X0dindBoBJFad+FivlvlAN93NbKO1LYdjhG5ubw11YGu5b
R8uyp2DQAXrXI/xe00igCFTCKe4XC7yWN4p48A0bJG0uhvpDl6nWdZ0lDaigzE7eZuVSfy76qX/L
njy9V0MXeqwqLAeUml1/taPK/m6aWY9osyaajXBLEHHcWN7CIOg1kiPG5GHpLKDhrm7W9zj1za2j
CBWYZ4zGegGp+QDxQmk9qCeTDSS8sb5x0gYgPScwDRobXlFJwSYCjogYRYk779pF0w6ODeUYcVql
SLaa0CCeAWy4pnq1AMWSK3ykYnEoRf5GBOMWcBBVH2GMHOltYgzZtFXRYLc37gS8IOeo/yOdm7zd
xjX6k/so1QMCBKbdfehUxUr3EO2CeRMGmWZulqg27lWuscN2yIdZQdyiUr90me4IzwJ7SO000pk3
RZRrb9xCzWKE0q3p+lht64JdrFBHEmGcOVdQuZVPMJ7N97FrK4sPBgiOT1ZO7bWmaOEPpSGmmm9n
3dW7K6VOtG7TWrmh78xaj+IdFdwFGCuoakOKhJzXNCjpblTjOJN7AkAAW/XsMbNi5y2cQgH5Bv5q
68WWZl6bgEMPNTVj1eGYNLMn5yA+ILiwbPpSj15y4tXDhlqS4VvD4euDIdx8gH4dW7sRImq3M9xu
+BgY/TRv3VIz1I94nEPbB10EncJWy+7LmIGwBsk2C2cXWAq08zkImntuInCiy0A7opWiSk9JLe+n
b9CYsoMtFqSc2k7JHkS29AekB6BcR2Voo+xXBSGVTlZ5D61EeTStAQ3MEeIJJI7Q3OlTG76pbNR3
vD4ZCYPPRtjv3WI0DgMC40gUNZBuYyPUPnciKbvNmC+xvqtUy6jh0KoQ0Ap9vh3SCY2MrOq7N0J1
qnSTRRqem7zT3B0O6siC91qFW+IvxcEgSvXQZcn8hrpsPdtkxRFA0kdB+tZ1ujrcONNo3og878Dg
Gbl1myi57W4KKxNX9VLMD1EClWUj1Kr8jBwFuAy97vNHW4nxJyw2LzMW2ZWrdspBU4YGrEsh4hvy
jJ07Vczx/Yz7YdhqbgQ3MQ7mt2WrP+nhm060wceSGP1TJbDPIbcnlsMp1fwB5vOfh9z/nzdv4nkn
Nm+4vC/xL5s9v//n5q1p1h+G5ZIhh4kd92626D83b00z/1DZvm2bqK+uvd68rT9U0zJV10YnRNOF
eaz6+mvz5u9g7wJeyL8PA/8Pm7eUvgF/xFA5JhiGYbocFoQp3XuWSlEjE/n1Q+F8SZzsKtTmr7mT
2R4k9/cckikZVRMbFmi50Z3sZgLMq/au6mdZgHFHBeVi1d3sJmcCP7+ej/96LU4o0Jss/dgJv17H
AL5R4RDElMW2xY1rFDcGWCLEgjRPSc4ptf/MwvzP+eXPxvBc6oapw6am539trG4TQ43yPj+grfQh
opZCn/TbvAxcAFHOtovsRx1l7bGaroMRBcEKWDgdkt3mafvNTtQW6b+woSAJNmDywdIxPA2yhEeZ
zPdG/HAHsCyVAPpT68azbiTBmbuEFBb5+f5o+Ry3AQ5zHAaPl5xXd1fHVcrZVdXskGruNxvUp6d3
89dsyPVtFm+bfViWSOkaYts4wJ/iqfL7+txd/TcD9ss7HGNFr95BoWZWm+s5OyCz0GzcVEdLVDwC
0TI2mhCPr6zrryPo6yPnr8H0v32w7CrutTnKQK5mBwLFX6eqvita5UtUHFAk/p7F9tPp1nQsj7f/
zwzBLnR2adX+2b/MEDnfLCAXXm2tMj2AKIT4q4INa5PgTRXe5cWLy6I+LaPj1ceDR2M96/Ps5672
A5EHq1R2YXoN8vL9cBhBRiKkYXua0FO4weKjUKPjKq3fOZS6Thw4fNaLK8cIdu3Y3DidgKllblUr
i6+iyLjpRh+hw33j9puReLWX50V6Z9ViZ9raJ3B1wMjqbTYU14GFuKIeP851TuKd6bwLDJggASUq
upjb22F2b5pgeTaCcHeU+4op9AGqch87OWmN9ZG3CS8p4qTl3GZtBSDSZjrPwWa26ncUVHi6to+i
4Qno40Qmv3aFGwveV3+DlnbuLUqwRVQf6Jh7M0Omuo2otp3saqdZIMeCwHlXQKYr2/lGqyMiPcmh
Co1612FbwMGghLmO2CTaUm91ozw45ccgmXVqp2F9EpuNb+A53c6gDa+hOLZXY628D4HTciIiq3G7
RPNLL4yD1qEMyDnh2rCeJv2tplK5T/Hm6OWkImZzdasM5MPFwJfFsxmPDwC73+VhuQ9sa5cnjV9o
+fMQd8o+r6q7dihQriy27mT6cLJ6D3yipw+4cYbgUOf2jyQna1/sYuOqmaNhr6vuF3T436SqZfr4
+e7nHHDsoU5MSoCjwNOgjW7MdnxQql1pBteKtsuLLAfOVt1kIY6nEtb27NqfMpSbNmNq7UzXcDbT
VwUJUM5CY6l4IfkCorwT47bRzU99vieC8aazjjhaJd7a4XXVFNeL2kHOUokeQDcPgY1Fd5GreFOm
earavXe1DiYbeDRzgE3/be5wsZEMmtTiWne/hEdw3bLVetMXSH0vaJjX84NWPNrmdTtDug6E17sD
1xsfrjtStZ6aNlutCt+kw70T9J6DRCCV3NDFmR2brF5+aOiKeunTUn/g9B6qftl+W7p3QDjAvSnx
RoEivhW5+cMem7eRcCfkReabsERcWeOaE6rMRWHFD2WiKt5Qm9s6g7uWUe/R68CYhXUEx9dAICfO
93CwxtoEY21zyekTZVc7exF8gsf8+dhMWpk3g7V4udrvbae6y6FVVcKg6ND9tpjJsgms5HNbp5/H
rvbTjtUzv897eI45x33QaJHwtHkat0NyY/Xhx2BS91YX36Gv8NFY1NuhhRlJyIeYTXRdWOn3JVo8
EEPXQut8pbE/FHF914aCkvMIDlo4OMCE7X2r50+gkdU2eEDRovFKlPW9xrQeO2fw3bnPd00+fx1n
0Jip3eK4H7PtyLWMJGFYrWQ9x54+J5+XgdScNLvhUAkCvP3K7TS5Itr4VXeKO1A6wgsGQHh6lO/r
BB0hSxGtt4id7m/F5xvr3ceb8PmN9u6m+LgtPpa7/lr/zL/8+c+N/rn7lN+IjdjkN/FX57sJmzHx
WHCyl8fsZfT6r6M37sMr7u2fOBRv4+2P4mUfR578/y1Clf/+R0m8Db9T1F6ANilhD++pvc+vpjdP
cBLflFf2DRDP6yi5jrNNLL73LCVOYW6cMd3VVfFhUGfXE2OXe2mtPEbKhySFHojnuCdg1vLLnLQ3
AvERu9IftBL6NCMa6Sl7d+45IK/b4WMp2KjHzyWrrpK0nls8T6jVRrHt4bfbTLN2U2reD5CBVXw7
0bHpXlce+ijaBI9QtTxqAL2rsXjWjA+OWXuN8mxVb+/i5j50n6L4A0E1Hvsxa+/m78nw1GafFfVz
FGheFIVeVXMPm99n3bNSfyev1FNMFXGvzei1RM9BAG6F+agHdy4pHTVS4E0y7EuUDZX4GwH8TSAm
IuyNt6mHa3Nyj8a4tSZnU0XZnkug5zQJ8yy/qmEXu4t5nxoOGLN3rvI9nlu+sPXgV3iFet/Xj0vx
7NXuREzI2fTGu0p9KuiF4jmIy0N0UKZiY1hf5+4h1L6q5cch/VBzr7KCj454ZxnXRt17mq1fmQEY
0/Qe3LMXzP+bum9bklTHlvwi2hAgQK/c4h4ZkfeMFyyzshJxFQgkBF9/PPa0zfQum9Ntx2xe5qVs
2y6rzAghpLXcfbnjZkN3pxgeL0JF70xrX/agn7a1vJKwzuAlgQIl5dtlmU60ALbx3gW7SRzvSxOG
zyX/qJdfuqozV9I4n1+9Fe1Y+IabHzNTEKNtgxlKlAp3h/1Re1+jySOrAFLgfgl7jpcVFD4Wy8Z3
tUTGxTFcrwrm48CYF3UoXB8hrMiERbPcI95dgHrN2S6sXjBEgGRo96DgZ4jz5oAK7jXs5EGRJ58O
O8K/Y9nXibGduHGgObHmrHxqdEr662jNgL5+5/HUfWl+cqcixeUY1Tibc3ItRHCmy7su3hzXwCYJ
0cvdfvIvobNdum+ka+ZMJUGdMrMNxFONIYCQfodVF/H+lYukRFK0+qEWjcIKb0fw7gEKmnvUf9BI
JTr89ACZhtkoNzx4QtYhTBgvAMjqKu37vT1fm26K/fYopnRtsKcfV4LCxlwRH5Vx9J5NcFjkDqL9
bfNOre3U4cLerfPVnSqoF/FCIz+BJH6eseWh7ARgvd/VenXrIMZKtjjiKPK1FZIC67MNmRudPmBl
hKC7hHaboLzSNsW5fiogfDP7Cs5oYk2s/jDf03ERf7ekdZcu5sX3MkRbFCMMeQHTecgO3wZtC3Rg
iWM1PIT9h3Dr2HdSsrz7Q2YVe3s9gJOwwiEBKhkP5rKuKV13cngavHThVTrjLXXsDYeYv/ouwpOV
P8GtOxBr1JBLYGe9yLxlO9RvrUnKnypMAeSxKbGdSz8g5/LFBJ+w8YgH8a58xBrzZC6+hXN0xp3r
RUxkpoSv9QpTe0Svllnsd1Fc6ceJpTkWQLxyhRjwuFV857owUNmPDSCffm/ax84dk7hpIKcccPIh
aB3+ZN3FH3faP5fTc4nruRGpVbyV3XMnkUh8bkKJ+MMHxDREU/07nx8Md3BVJ6FE1eSnbXFG3GkE
PKsc3Bh4ZqNvqCv4uCRJN77203HW25BXifuMYZYInp1Zjq0Jz4youcrydzkjtrxGKqofFeObmgpE
q6aKlQjL2C5z4lMTw74otga0RQlZ3RRHsoeiNq/zKOlslVQUQK/NIBDp9xXcHOuiiaB2y6ZRYCvs
lYBkanKzarwsOIvUuJnviZx5FhZeNiLhUyJvV8fRHLyQ4a0J7y4P0EWTyC8OBertSao01utzU+2q
5kq9lyqPLf8wBqcGN6KE/a6DiYMW7M3guZFeHEBkWzZ0UV1lXKNwcHlce6+w4wk8nJQwTiuT0X6M
rXvVy8+QHibyjAm0TRgcIMWKJLZaIOxksd5naad+GfWLjvPl1nWxMXGXYwvKFCvohHYkx3cHYFti
eVcMCGREviozb4PxV5FnpHQSqbwoGdm2d5bD6l/0KSBJLQ90+OTDuyexgoO3E8vRtj97g5hmVK09
cZIAHvN5xtcMWey53LCm2RrfS3r7mbWX1lsivenLLSJvfYbitN6Ip7L1MhrAAZR+642vTRJgvto+
shH56/kD8Y9BgWVwobyCW1qA+ktCJmjj3BZJM5cxpp2imSW17SRrlereiaJ1+JpJlS0aaUbQr754
AupIG5sblWmrxRb7KA6GeDb3MKRt5R5EiYz6gw+ILHf9veVqIF1l5HsPlXMjyJh3w4PBFDMEvxGC
1COBwsbhQfoLTfRSXICceX5yL5CC9oPJz8H9HoIgWotfC1e4I3XUcpxuzdUGhDpNMWDsV+R4IRA4
7nANUrtMwB7GQX5Ww5R1uMYU3+Rhn07NsJ/hBF0JWwHHkyqelvBhWlXSeXu3GKKheWb1/O72/Iok
jhfiXYAB1ZHvFN8u0rA+O9/fdeOUuBJPAReaO7ZZ2I1uKkh583i1gjVIIEQB1JlJT1/xr1MzLbel
AMLvsvzJL+S7ED8cB+nivNhF4cfAExe0FC3qm2vvxnB+ObVz/2Hs5kFxF+91/zpMIvVvVdMiinry
YtOK11YWP0M7nQa17EiX25tqSpBVKll1zqZ8+JKGnIva4FjPbzmZ8Db4Ax6A2EpSicgycODz4orK
A3JHMzaC7sDkdDldls6K+yrlTrbk4Q+GQi6SJL1OlV0gcRoDV11PY2Ss6xybFfU4aXTk5FYUC/+l
KaxNaFcHn/VXbTW/A0vEtVq2Ugw4f7rXSvbngs4H2uFQsWLaW89CS7ItK3Xte3dXO6kIVeysdULG
oUknu/gP5DKhf9BW96aeUZBqrh94hDDypw6styZTcMqsbcFssROuQuI2joVhkm7CbGTTUIp476Vv
03ZJc6BC/bir1VQlmKdYUo1h0nOL6pPXooYG0VxoVfID/L+r40jrHj+CvXROPQMJr5eklWsYOcDV
XDjLZFWoCxRpyDPvJJLuB3N1oV9Vj7aF+8OaHjHC3kfLWDwGHT34Prqr9ick6Nt3Pa4MPca+2ZRw
Y13VYeJfslJRNz6Tcn5bTeWgGPNw8ugZzeZ+MO6wmwN3THO3gi+i8wukzXDWxq5fS489dA4+ALHz
Ky2CJPD3Hqpsdga1lFbec19cV64yV/x0oohK9W63oDVCGlumTZuZX4qwioTaz76DcrJDE3LBtFxk
sxO3jhYaXaWeLU/F/ndusnLae/xROzLDcdTYXcS8+ei1KmG4w0j/3dY3e37S4VNnHTnde+2jcSbk
GW8dZ8QFgZidpV3fPASC74Smc+x1SOENCjKgguEirlaz7/iCjtNCcMKRsp1X7RqbNXAoht2najuk
zc8yKRqQW0uJ8IZuhWMWW8aY9UGBZsKO4KiOzWb7mRfjqlr7B93caiRCl5OI0XwipWiJa3lZR/ri
F/0nt9AwwCM16g613s6gOVcYsYrz/RlgFjtrZNYskd0+ttZuGfdDfgJzBueoh3w+NOJQNU+VzLR8
7Ou9JS6FAqnBzqP7yNbPSv0mNkkDGVtW+04KRJOSIfX4C+EPa0XQq6Gxrc7aNW005P1tbYernl/7
8Wk4Efqgh31T3CbnsSzxWO6zd3kxP1rY5SBB5UKbo0e77xqBLJnny5uwegApfEUTAXgkmlv33BCQ
+3Vp8SOrPxqODhNzipmtQ5zPLmmSCrdG3/MHyMsFgolw3oVO92RV4pHDl8nznjmgrnw45cR2Iiu1
+qfJ/iTsouG837Xf/XSZ6Mks9x/77nphFKJcn0ovtRZEGEDwFgdn6d9wslfOV1t/1yhhuh6Ai/1G
hY1X41dLVMTUO5XPZX8GSxyt4mNZ2nfvr5OsCu4x8B9k+uH93lIXENN1s5nt1CEP9utqPQAEjIb+
ux9OiBOOxMpSYJUiQhL8wHo0Xb8pNrL08Vfd72k4qeF16X73NT5XFI5uBnUIxhyvtL/ixvdTZKhj
76FGyZ0MXECcB/1LKHDm2oSfTNiSuLEsVMSwL360exjnuYMT2VOeTL7qXwOlVbICS4umav7WSyas
CylfpnGPGywb8Pim0Ergwjzj5rsHIGuNF+KRAoIAw89gO6NQ78hjp1h+GET9IY1G0wOoMcxfu7n8
kUhFAe3zjUdzBgltNzbiCd6GYZqzxZ5vcLOAXVrY6hPFLIfJ7wiRb3u4Fx8RawABjGJBDNoJxZSL
29apM4m6E4WDF2yQM5j24xRVKuyjjs74V0OD3qUyaeiXb7zXC1qg+SYVhPtimd4rgQdXcPYdIPwQ
XCwAqw7J8rFxwPLOtfs8/wR04knblQLmT86+ZLkBn1XCgZN7Seup53rsr6G0isQz67dfiS4lzuzG
xpNb2WRy2qsRaT9C6C1gvzDSHTAUxL+jOwzCY45D7050DIV7HMT81QIvdlvnaFb6ovsu7UZgc+NL
26DXX9r25nv8Hcj2OQwAaFq9F/cuMkjtoGJRMIxIPmUAuqryE3MQbxWZvzCM3MdN/1zwtU2KNUXo
Pdif6WB3Ry1zbMMe6MvoIQnag/HqATKdBxcxWYlHwzH1JD6QUu2xYaLHppufj8hf9y59/jaXvHka
HHIue03i3B6c1J6cT3glvXmtY8HjEyUnG6AkWjQU9WF98zvvZZUrmlrO3gasAoqUEBx+81QWYD1d
z2rjuSvee3/YBHCmWLA53Vo92PDzSrgEVl1C3IBYM/fYkGoBp24wBBO8wdQqGS1AfkLi6icjzqga
BuALD+33xfu2x3feBfSDBK6VaV2ntBsJCq3cfLjGSxgAxq5AH1OQ7jFEHFUsGJXnsu5juyNBpgIt
d2Cy0fppVHKA4nzcEHral5qCh2KgcinGcgDb3Oi0nny57nqmyMfcdGcAuditZc9PSODF48ZzjRoP
Q4PdvZTvgGSCLwdP6udqMzFniO25GF6mFH6jKA5VeQYB3SUciTsZqysoJaxiOza2jmBla++msm0f
16rPU5gXxXnv4OCb7f7ChZh2dTH/Wjs6nHOHi+xO8rhE/zC3sA9h4WQl8QSs/IrL2E1FzEjJtmHI
97A38fdFiReur4gfFyT3Eh/2yoA62w9Mhq1k28ADk35W9r6qNyM90cBEkLwcAqJOwQrnTbszR15D
XbBKH/sCY1CchnRPQGekvNrU6gxh2fNc3mf1ikBdrWrZdGiCHfbszPmOAxdfHCTfalNvURjXeUxN
Ns8+uoGc/wiy1/g6wNoWQJUclvlZAawVrZc3HNrFO4+wUY88BRP68TZyA/6QyYfQ7z9Wg9ENayEt
1N1pb1JwB14KEdCrNFEHxYjBiNVdLNRHZj6xMUgbyuwUoFiI2R7IINAgD8Cg+vmhQyu+xKjLQZfe
cUayJu5sPw0aII4qYlpum309pIHp+KXWoo07p4EBddyjWtJdue+g1ylRQumvzy4f09byTlXHwY18
QC+UyRz2U5brJyPXPOYccnw4556cHkIaJsILFFW7MWwXzK5k17WC40BWwzA0YqRScbdaJznXuKSB
YAg3aYBeuD4eZ1FNl+65LTlg75MbbDpqxTUlVx6AbQGzw1jmsMQLmpOP5D2xvkN1eMKWdXCft68g
+PVgsgSFkdKAsucyAhaogZeBfOJPuV63bbB374qZjeBZRzI3SEl1MGazVHizqfygqEbECl3PFDH3
ACiJm6hwt3W39RrYMnz55c5pNxgT8ckODZ0pEyKAH+/JofUTV+HnzKAxKURNsZqfiToPJnbbe8MP
R1uIK/C+lK+gSFMcQ93GRxIApr+8tG8yn8Ahs4lwRxELASORV89QdJG3HphHu1dwkxOHIQe+5LwG
JnPsVABcy2e9k8ERSivcbFMKu7bImF3JzLHzn3T5u1iwBPOVBEdSnhdgiF2E89kCuVZgnugL5qUY
c8P/BHHliz3TKWAJaVIod+gPs3eh2oAqMiCQPiGtgpqTOhmCgFABbKdm4zbwtMW3lWc2vsTMQn1B
DO7brc03k7NZYeaGw2+KxvrYtHvKr1T9GnwJ7AvgLarwsvrQ9bQhekloKUFBPXntifM9IZnOt6UP
yPoaqAdpduG063m9x+N/qKo9aJb7F+3jwvnyEODc4h1t+60f3obldZ0/sOtLAf5H7pdhnyuUhp+S
92hJNm6dLvOlFWgTD67e5WEB9/xtkAPYuXn4qXw3+KjBeSLp2ccYRMgyt8/ofMKEvDscURTuOaQ3
k3sgeYj7uU+GYd/dIOr0wmde7GYrKdj3wAEdrWSf9/mTcr9qKVOk8t4I6LlxVRk0higasYsliT0z
xzRnkWzExlTfpTslFtoNp4jH2suwzI1JIR3i9lY4ADxxteBwc58ojcN5idrm3fP3k5OBkIwawBf+
mK+JyU9e9dYwoPGoOrUNpBY9YQPwZHmrzHXw571q5HawijSvn122xJV66BXmYyzggvgiOb11wRIr
H4v3YzlPTn0y9qGme4gm0Sbs+Hx16GkE/sUqCHJ/u2bveDt33gXmg7AxsUHb5bCTtfUUr8KJYX8f
1cyPA0yDBvZpwNk1HJ3qxfNem/v+ad/KZjpM5Fja15E/WIOHgu7S1a+B0wM/+3G6EzAc6hyaBruT
jkngPnnDU0AOWPLFTho+xbY/4XoA43rfmDXbrf1FQy9mrxGwKtwaXbN1xcFTewxGreumWZ4DlFGq
eqjAZ01ZwM/jeG70sw5fJUiIdv5Zp4f7d+16SLz2My5YcxxwBq+92hXOsnMhgvRg4V/k7mmBATae
vPYhiIQW7BS3zhkHMGmRj66gIXPMLac7VPxJO5BIGgCoy5PVRZ6lnVSBt4WuHWCWdWnKX0H3yapf
PX3LTYlTrAUQwo7auFvE35zscH1uJUY3+N6HBQgwORwDK8OKH5ifyQ7Dq6hzuzWtTKK8Y8u2Jeg0
Abpd7dd6OxUnschoRVVkDq19HopN7zwLp9s1642tt3bhKe5TzLa8UURHi/PSudieFyYuVr2dh39K
7f9f651O5S8pRvEz/alW/pvA+f8jSfNdJ/Hfq6Liz/ZLfJef/6qLuv+Lf+qi7OAfvgP/3Luqwvtf
+uR/6qJs5x+uyxjzXRfWdOBn/7eoGYopP/Txdx5lAHDC+4jaP3VRxP4HBFN2wCgFlOPf4yn+B7qo
vwRG/0fxgUQd4nkhVFYuMjZtjIv9oQmC1qlaK6OnbQu79qQErD22w7MJTHVU0hM7NUPWSXJtJyFv
xl2hJjv2eyTnahvIGuSMW4vkUDuEc5uqUgAFGosCyC1yNqVB1zvlIHlygx+0jmBOw0ZvSrQtsejW
d2Hq6QUzMPTAIDBcQOgd5hrTNV2Ikkl0egLV5Q9xJfydG/TlxkOibtRVtNl4I/RZjE9vSkL7m1OS
/csD/L8Ib+jfhTB/LUtwV7Kx0KFYHXpX5vyLzEdpptpy4ON2sulZev6whQFmmCBNmwPZUiX6XKC4
I6x8kmEO6eGvtcLoDj0QokuM8g7viDPbF3b/APWGhcYbhFs7ibcSrMc4NnLfl8aFma0DvtUmZ0QB
gH+hrMxygjMCesUrn/L2hDBtHlftWG6cASn0YnKCpMVzjADYdmkr5nLj6uVrkSFK0tl618xqjszW
R0OtuxZqV3iQkjPH1NlU/F6tclPVq9i1Ln/xg7U+TvAn+/dL95dd4R87KqCQ+WFHO8x1/pzLwRMZ
MNQXyK3HAnpwVGdSewCfBs9TD48RAeGQSvjhJHZLt+hsVS0Ew4jBspxPtyntDNLxEwlAwclCv7B8
Ls6hvzUjOE28R3bk+/jOHRLXwOdA54M/wtQSd3Ez8UgyGdEk//4L/X36/74VqBfizfCIC8EU5MN/
3wqNrZBVzMm4De6/2TflFjWRBbIMufOyJa8tyjGrpc22lZr8h8GjP1zv//rllALbcLFWlJA/BVmT
o9QUWP20hc1yGdmmdfbt1Dx39wf/18ZZ1nddwQGg45WBEqryLsXE6sTOxbCFVvkHY6cdYGaTWZal
T5hbt5NOod3692tE7jrFvz90fEw38CnUhQSODn/I4vLK0KJb8TmxUE48z9a648pK+ABGLl/zA5/C
MAqQDRd1uDoy0rZPC1z8/9MgkO/9XZ8HXScFXngXjbqI5QshPf3700IcttextZmReNDs7e6MUQ8T
WRIiCAWBZ4pdeMGQ2BAZZfY+gU8xX+VvxCkvAB7pGTlGT0WNNL/K95wT3Fz9ba3zZHCg+/IreWfr
K69BF7LcuKjamAw9xkvlnLWBvROWfrdm92Gq/aO+C/DLENHSYBBa33H2zcJnaNQ9fjTdi73m9ND3
jd6NPahkMYVgqF0ZN4YEO87GNx8ZiZCMFTzhRfUylEyijp/mfS7rGeIQ/FffgbVawmFMKaiMNu1X
CU28BYUPEgLAyEAsb7diN/TDnKAFJTs3BCnhtrX75lBAb4WGFmmGmzxiEpp0gONxNLpO9yAaAL1l
AYfZnHvFYaa2zvqF11nelQCKxntPV12B0RVoi+a0xtWXQcIlYqbCk16nH6hPnzyfX1ac87va9q6L
D4JLrW3qKJC5ld1/tNJvk640741d0Ix+zVzWycKgoXQLkMMCezVuwzu+jczPpBKWE5WcejCfICVG
IHw3QYrkAcqmIVuRfhA7pE6NASfTju4p5LBLWewyqmoFpqaHeiAYge5VHLoMbwRUUtDwqZXOj4es
g0iw4iqn6YaLrdoYKNfRNuWR14DpwbTRVyVggmuGVMNMLV8o5iZy61ri20FsuOTsajHnKXCXadPY
Yo5K7TqAGHCUe/VymvD7rYa4D8WdyOjA9WhQcywf3zA/k2+rWf62B/U5BswkulE7RnFQOn1PIy4t
G7DyBMyQgOGG6iYZfO+tHDaus7BzVfQQ87Bhjogjz9bag+hrrScP8D14DqD3K2hCl7w4ZHxZe3o0
DYrP6St36GfLWBMrTBUlBXzznVyfJdvJlj+0dNkCeYJQbFqr2Fejn66zB8Vlc1i4KU+V6T5D1yCG
zfZvll5xek8goJcjWPELUQvaMIlpDobS3iqhhpy7F1irqw1wBqvjx55Cz1SxJtg1400twA1FCTax
h+zA1N4j8OEqnpH1mvr9ig53CNDur1Ms9Jqf8Ic4YK4lQwgpuJO+QIXuTNifI79oOHdv8rtBS+A2
PSBIiT6Oz7dZj+Kh4rikYZqBqZrO3hYlcSI2gpssXQ0dhcAi8VBETkUvIBUBNX1r3KMgMqwVL0Rw
mvlMUqSpgaBD8xUpjBJlNUYptnVT5LHnwgQsHOlDIZEfu/Ag6Sx4y4WcnKnfTEcb0Vx6AO2KiQ0a
aWd5RT7IFBtLnPIWn4u1kAo4K5R2/RC8eVpgY8LkIGZ6MhE+Ujf7+uy37GCbpjgNYZNwHTzksCeP
FZNWbCuzE930ZbF5yMYKkvGlgAyP7xZV7NrFxLQQoOLKXG4VVE4IEuVLXWae7n9VXPzGHLN5Ijiq
kMCB4Rl7fUdGxptXTu2msQBl9D7VN2vnj2Jbj7nadctAE6eQdQYdPebSbBO5RfVas+YHAP0Saw9U
ogoBtCxopWdBFT4UDB3CposRGSzfalu+w1/BSYwzACFpMVUr9MnC0JTL7RbCCgIPCAaSg63rhwGV
5Tjr/D0NvIHZr33175HnlSYd9AzqTfdwg7DWGoYro3PK1zauQ8wpBZU8Sol9M73DXR+i28nysryE
RTnOc2jkCDweAquwY1d7VVSJ+lahjO0gd7w6zZktRB9c5C+Zjkb1erVt2aTtkA/x4mjM1KxgKGQN
8G8l+RYRIBBedfUSu6P+Fjk619bGvIAIbqbdtZX7Pi6AFyBYFwmFRxxSXNstiMbS7R4DYb0EAHhG
AD6Nn9SNJTe6dGlacBk72kXgsS2vywKRIOwm18ss4nsIsiz7nSmpyMIW+P8zDKmC1FkxjjStTdY1
lGBZf6H0BEgkxNmfSjdSk+zi2ULmGUwoHCucoONE123VQ2yKKcTNCCXJwtYMRuKRTZd+h7tSbgg4
7bFma5I7Ht5Sps5VIApAbxr3YHN/kWcMKFaZ9sMy6WrqJUB43wwb7lElw3uR2lqaPdjkAOQGpnfs
2Or5tl5lvc8bhCyCAnLs4qUC8UlV82oHwVMA8KVl+ecgz2AIq22++rc6YDvWseaCuyEdNeQcpAiG
BHHlNA4sGK4+lLLBi9kv32EPx6xmaiElLjFsaqDh1pg3UxT9dc1DBVUo+21Xk5cSS0WOp4Ayi6Le
kR5SLBczDiYctpd2UO6VIQSt03s6Y6YSQ3xJDwGN5eDmYUXzgLLjbvHqQKlmTc/Un048h+DInvP3
AdgILA1PRkw2NO3p6vTp0MASD7YnJLM6Z0cG+jxZrZc0hQdmau6QhhY8ee4yA4cXF2j/pt4K3lfa
LgmBIs0pxxXiTTQaa/ntVqBbA2ftkzznJ7BoMgsD/igGI89OmFA2m4yOnUx6RHHHqgKhTfGGxZIu
Y+pTUGGwX1t7duMUgjkkNSyJ44fwagPuJjOGca5j0RCofPj6oqGfYhjyCHpICjHNKneYNm1Pgpkg
YajuEmyAaSeAgWP6o91II5xDNTD4CRT+/RDdzNqhkaiaMNYA8M1aFRBiWaAqFPDT3JNl5sD94KDn
1TuqpbuV/Voeua/zY9OPm76eW/jEQ19fVnfMXrk7nOu/GKc3BfHqprWxY7si9A9sQtU0m/5XEzhp
jUFVaLP3wiE/Fl8hrseIOFTFAUAnI04yVC/hDDl8GID9pisiLIhbF4mtqIoRDg1BHMV+XCHyDaoR
MnTvp4KU5Vj7IGirZqccwNx5OUMiB5vqlDXdNWhCceo7nuANRIfczz/LQKBuvPOQTWxLgIhGnVvL
OqgCcKZU4JdrF1sWYbkb2NbSfYc5hVfGApAK0J55hXUs4T54EaFuNmpGWWG8DNbqTz6rP+EFAbEl
2uTI9fmLdDTcpZj93ePtmamj0rV/tIoFqG7f3aTVICgD2nnmOdveHILGfvTMOG9pDqMnSosPZtw9
k02CYaDnFvp3YPoqkRKvJAugAoPGGgggAVRelDtMG9CkC8QEFYTzWqAFiEPCr6B+8Sot7xUKlWXC
w+h/Qu2+SR8g2qyCoy1XGQcQN7U+uQz28MBD51bN7GMIxbMov2sG+t/LPyYGMLJdXGSk2+WwB7X4
va4C3YOLvhHCy27svMzI99yHBMvJqzCuHei3MJXwY7Xyl62mj5pDYPrXHbHwaU8qKKEnDusvSk2a
+xjBUCvoejOfLfQM6TyArpUhitWBP7CW/87XB4vMD22nvuB4lieWssKUQH8fIQydRHT20Pe3M0+6
6nVgB667l6ka49GDNJuK5hd6/iWEer1ZLTQacHSqGx4NPjbWCHgHtRo7QLbsEMve5YWJghrWK/aw
QMs3djuq/RL6gGE80LV+sAfIJWcBfaOQm6qXjxOBnJPW6mkoa2xp53vVmH6hM3gi9WIv+btZPdCB
OUZPOwLB8GgIEhahFNAhs5C9BMVOuGaYIMVF6kFhqCxyUAJqdtzW57JgF8KgN6WtaKKyoReerwdt
giOmnL5yTIaWxn5qvPnLDsCRrZDLMWb2Q5uj2fDBv6EFjsQCcV3D9ZwgnRUljnGrmNgwq24U6kxV
fUytyZRixwCME6nci89yHA8C1yjegR/UpCbq1XCqfe+CCStks1mgEbv6qFgFXWAzw9eR4BwIgw8K
kRYUzOCQnZIG0DDXSzZZsL1bBH6Vdl6UN9TpaIO5corJQjGun/rV7xUWGKJ4D8UlH7vnsYHAbEWz
+qi8Oy2nCaQA4xDrCXoOZ8azm5wxLkeXb9lcb33oIeamzsL/4ug8lltHkij6RYiAN1sYWlGUSDlq
g5B5gvdAoYCv78NeTMRMv55uiQSqMm+ee7NAa27YEo2WY4aaiVUnqyvbH7R6ijzvp0xmhN9fbPRH
0QsP80kOTKHSJs32tuLd8U33HuQtFDXsU3dvMTDvykGeFg+as5ZFaNi2n3HtDTn8HEvtcn9O9GOj
43pbVPcw8mebfHGqQLQCIGKNUjVU0rbiOnfdyLVioB6MNEFvaAwElmPbVcOmMp2/0umOsShcXoIy
D/VaAdBo111Pe4BX+Lok3XvRpo/53RyAT/M8OvWHvryYfY3RpBwPuqAwUhtmHmtU2PlvFwvL762U
SV2b6UHRjFvXsghinKYT2QTDwcMT1MSifCgNL5gA4Zl0YkMymW8meh405WPiMS/omZlR0hEt1azr
d8O/AJJmuzD4TCYCMO9bJDgaI41860gpbIvVMwzO2Ah1mmqtDYAy38aMVIZCAwkoXQLsalvsl3le
No6eP7lyfR9dzfXLRW3DWVzUol2fqoONCub1gL6Jk7CZvsAruMBiCo2lMIaz19ZxgTy0KJeFG7Yc
X6tukDKEcwiu7FHpGuUgFqp4065GP9NGDNBdNkNzlEejq37zeDE3fIV720i2STE/KFb3ijueucoV
FzejsPzk6PYQVonYc+bxByniqahPKhGBB23gqDVmVinnl9hx1k1mWVGpW9qVuFYGpSzTDMVde8iG
Tl7qWpcXcw2URjD5E3W59fRSEu1gDXtGu0h/pSwip8kDj43QYa/2/Sar7PaoOQN5ll4/BEAS9a7F
A/ckmykc+iTGMIbd2lAOczsrEVN2O8STB01hMX2e76LCOuAVKiTZTkYFbNXqUZ1jHXWqdaekzlcy
q80ml/RZhLfJbW/HeWCsE9Il1/TDZHK/TYZ9igFCeCEkjqfJ+GEDAGenNrYbV+tPlToOu3SqTnNc
Vax2yQQrn4tLJdJ2w0oljnFmvf16cBAW6Hx1/dyq4qVsPhovjZ+rCiZsyvL5sFbyCm/8iHCrhrax
JCH+hO0sXdAaXTgXQ1MfVPeusjGMYjH2CbRcBlOGAYXYxh0eHD3gRPECB5EjWnuxQagp/WmmFG4X
7d2WnH+SC2hCGgyMDFNTjMY9etoWrXzxjQwPEXu/lIqvzMqYFiZ5zIwRMdnDj6KY/W+tOnEIoLvp
DZZbad19syCzJTsoFFDVxc3d8MUmWILJozNyFzYkTug9eyzWP7O3GfwPlS8MBlgGV4q/LAYms7aP
EoOKvayVT10FnFuAiNMW+LkaGDh560KKR5q86MlubrBLlikEuL0e8HhBKmoMEisRbzIMw+3ETLRq
SDpNgIRT3FXbvksZZ7fV1VFynVsm/uwRw2dXx1OXOUE3ZDfeyNU3YnuCY9BrNLI+26qK2KWZ9dpX
8xyuKlN/dJ4XzKJHOhlO0xGlbKDwZjOT5w+t6gWmo/RM3WfMNSUfMYc9ZSxCMTt+QehraGhDFAYB
sNabJ0wdtlCx/bGemiidGGekynxdkzysrOLEMlE0JUF5RbvGdWIAThblQaZj46vGetLaArGvdMzA
nLtzXSuRIM/Th1hStzHMTGBr5WPR/6s03cJjp4Jw8yMsGmJ99pQPqDfJDLYdr+2X8WOqPB1lPu9X
wvMk/iN+XYPjV+mAr/NKBT2yb6mx9gctKT6FTtaD00gaG7SZlKZnT6kKlFB3436SdcJUHt8aD8ND
PufTLk06BvWpgDjsAFPa+EF0cbUdWUcd1E12cEhu5bu+dV4Bta46cASHqVXjqK5RBYinZ7L76E0l
Mxms2vSWEANjQmFajVS+cthzNoy+NJ2XSirhmIivrKwKkJEUSNXA3lHrosGOWP/pSm7xAhvPFZ1Q
iFgm/LbyfrpRgh+k9shsSMU80LqbxYQglBe24n3IAoeRfbCrjiE5nh7Ux3y5rZW2aeqNkp5aN4i9
73TFOSEv1dIA/Su6FSZdtjedudm0qv6qjabma4v548QFdhyQY2GSpHlP/4BVYjh96+HnjLMDrGd2
Bwv7C85gLgKFgrIM5OCdsAr/Wc2xiZkLL/JEXsoSmMBgAV6v3SBW3RfUjJGreI+dvVzH0sbUqNwH
620dsoxuCLjN62l5BhxB1ALeGUPygUO+5EAdP3UDkqYNForK+G4hSZMDRwULwhXw8uFQ99eYl0gU
H7J8znoOUetr0w+Incal769Dd6mfpnR9cAkgVScMSUrCZ25b3J7EzKCY5gapsDF2F5rTbnTNx2LR
92aBo9jgMwtTHHW5gLuetTTqquoHq7y3sZWYKX09mhuP+sZf+w1hfZTVZcDeimEnO+ekrLh+8OOs
NZpv3cRcyTuMoBT9LVdb3SJUi6XfWI1oQ92KvFbO26V7HlNLRSrhvWgV/aWz4qvemWe5Fv9GDNp8
g/yxdilcCa0WGbEaJO6+wOUMa0w4pjNnkTY5L6ZZoFVXzm6d062rD9+kJm30DC6P1X9WjS/1dxbn
FKfSlP9a5ORU662tn7OZSrHTyFCCdN2tkmwStOxHp3qey6fWwofx5FWNj/3nr0OWaqChZPq42ueS
wHAxvPcMRlgEpF41ORNjomAV+DNGzyUGQfunYwozOVtdqMP4baRztDOIQfwY1uM8LV+o5Ja/2m5o
LNhautV9NfMClloClOqp/rgavAe1h0NaLPn37KBOD2To73QJU+/My62QKfiF2aMvVs/lWj5LpDI/
tUiiaB8LG3PfajivEBwLQ9WU+UWW3JL0MxUPQj3N5WfZ/dbDgrhSRjVXVzzFC5KfJ9HI8h4eNH2x
DIts4dzZuN1+0K+CdJcpra7QsMou7TWV73lF36t3Ckg3ZWgyUU3xtCn0nAVof+CNzsKJoyyBO6o3
3huLgXGccFajb+5coyh3bdo+6oWEBvYwf1hlG7TdYbjXNllQLOyyFR8M7nzPvchlSAOtNkJjXPaD
AWlRsH/T0fd2gq1swckpf8kMCLw83w013z/5THd9v+YlkN/kzeJ3gvO0DL/KehhFFEyy7Ef5a8y/
q1EG7AeYgU8cZQaGJgOLvrua6lBwW4zYHrP6R+k4p7qbnZ20+7VGc2QMF1X7W8SxU4g9vRXxn1o9
FEm0LvsZ4N2Fl5UUmnxbef08rIITdS5+08INWvN74eyp0ev6/EYHNCCCxb+EeXOK9Th1J3+WLwbO
bxJ4HtcFAn7oECKqcuI8Uo3JF1x4O5F61LsOEzOWLB6YaQZu/zRM0MNjpIFoOQB8kIHEORVVqWOE
VZCUt4P9lPEvHyl/RfycJHcyBrvTUBpUwoMI17n8StJqDawxJg2Af4DamJfKtl519IGIkpYJUjoF
Ro1FET+90tD5KLI7SOOManeoksKHEsLlt/oD3z5ZUBtV3hRcApp20weHWlpNmILZtKtsVlxtk9Ch
1374sZZT4YCkX0RzsovfDpV2+r/J5BEG1gLqpF9+nRmtgpMn92EJOKk7EC6FfagONlX5NPLdWHqF
vap4TuOfhNCG2bF8xVt9tPJw4rl1+Q95TMHsHhflaqCRCSUs6WI6fT/YwO3l32w9rfnFoYefOiog
sws845sL9ceBzckk7zjmDUWmOL3o30fl2VgxBdaruI41fqXJMHibuuJnSQ416YUSd2BL1WaAPya+
qR6zg4gnhHuKD3Iu2qoNYgyGeg9jy3+XzRDGkLQ630om5w1cktaGo+dsrUXycTWh5sf5L6THRSk9
X1O/7bjeyl6ciZDaZ9RJVkcCWqdvlBX5jUtpqH+MuA+zadrnhecvJLM1WCDzVcMCOBvbST+2d41t
NWmHVpsjenKhOAe6TY+vyHfGsXhAVy6rMK9nBpSENB+KaV03Ujd/bbKYjHHgwG09sMmgSOHM1pS+
oMa8oLrMsGRJphSVjueITVUAm7dyZ7p72XvY2VYPeVG9O5ebmEz+2MXnPgUTbQeTt/Kfrcco5ajv
0jxmrLU2e/W90fuzoViUzuOlT4fSd327Ny/u0EJ2pppJPoDUQ+vg5eOzaHotaAfaEc0uQjGx6sk1
6m1bkTBbKC26jvqMtVns5WqTx+DmK06iHM/u2u4H8hG2dq8ySXCeiTS7xF15dE669ZgMryYOocS6
koMbGBg2zPzNpJgYSLzpBVVqSx2o+42BJkM0XTHJ3Qyk2LHa5IBsusxi22f4aNlF8gdrfcYI8TWB
aTMp3SWm2BiTe2ymbJtwWOqwl8ecHS+dXE6T6kJ9qa+N1TUhZq2Wq5GkvoTXPyf7Bbb+mpgoyUpN
f6KQeeXWGPp0RpYrcEBEjSQ3sRkNbR4mOAZ8fbqfpvjmVbt/NjK0DF0HEdbrC7MaBopFJyLZYo9z
HeqAnkOaM8r21xHPosinl773DIBtYhwYreGG4ufNSvUpi789/Ww5JHzb3nYglGau1L3TmttlXa2w
L+xnLXP+9aN+blwO8Wy2bzloqjHiwDWM+TDWJSO+uPfHpbRClSG31tmX2MzeYxuZWrpIJla0lDaq
EUQFvc0dg05wZK6YDSE/u8qgjak3a/YPPN6PGRKXcCGBohnICpKKlcCyeGcWdwwk2Q5cXLSAfi1P
E1VCQ4to1jAo5k9qTXS2tO2NMjwOqgDa74i+izU8Z4CdkU7uTSBe5za66ljdq6n3oUiDqeTwm9GH
poLhsKVcahZFe5nNAORpyEu+CS+STDnKfAMZg1NLYabi1AvxfaI6prj6e25Wr6QhBG6KZGkeNNsl
VDTZ1I0Xqb3OZQZuyNsmiD/gGcRDlUGtVlGcj3tCgaNkLtAZTzAIIbO1zVooQe+ZfrYQX2KUIT94
qFczjLZ2Lj3q6oXcesiDe5KLyqcv5oy6hh4DnuW8ir2p2udimo94ibZNNR77agq65U966bFP3+qM
IDzeiHTbdlP0PKU3V8Vso+c4iPn7rXZfZuIwMTK2x3+pQ3IO99/EVKgamblwHesgr714x6jMzKee
d70d2vkGbwYgxPxSdNuuIgT/keypVttk4snttxXHrzjb3gt+itWJ1uLbNE8Nwo3jM24mwo0IjsKf
szOpBon2yobFsTjyV5YFh1r6W5Qfdf5T8FfNK7mIb1p2RAjR7+5odqmS/lB+jnHLQVjjX8M6Y0eL
ci7Wd2+61O1xpf5yIU7xFHfFxRyCJj3CyovEYbTUMy0fsZPEjC6Ul9lmbCu+SmhzBBH+QRfPPK5b
38LrN/8q9V+u3/Lu16zPlvJg5Fctv0JOFwLl94AhBxtgPhxLtvg2yrNt49qaSoiZiv2H2oD9duS8
xlxDEIJw9BOleSWsnUktbhEiUaqROljc6xB6mLdaDfHBpN6LceLwc/IOOfGzgyDBKySmIotW19kI
LR6DSTr04jiNs6qCmoIdd4wN/Eutna3mqbIuRe9F7RtbVv9pYjTQmfqbN8TkThkZs04QMrNmvCzf
XeoFeL2XMl13SzMi1riB5NnN2ayZANrKe/yFgooa8uQv+tvAw2eYnKRVFziU2UKipbi3wXszllMi
sfiXXBLW8seA5MVATgsz1CqjK2cM0bsMrGJTzKR2aG91z/g/A8kKahwAa5xPh9rYZQMD1pwBBHNr
i9c91HL7GVPG/r7+Q5RaOK0fkI4b1vdiksYJDXmnCDKqf0ut3lhrAsHYMW68B8bbx8XMUQq96D6I
nyq4jzxs09sy4nu0+rBI2rCIUz/lM2nQpxKlPNCAPWbqEtmKP8cMfSlgTZY5rPYUpLzWuvE4J3FY
FHyX6K7i1hrF98JLJad4X9asKUlAzRGTLYbLi4fjKisjZ5C+pM5RFD1IcANR1vpL86WYfFLev7l5
XVMKAl939c2IsCz7qwLzX2jHcf7txrPi3ogf0tKb1V8n5TLML93w6ZWnev4nxJMOQR7fyvKlKx/1
/LdYnlf7ZC0YpIer4zyrEm8gv0TO1634Yyf9WH5I5JKOmKff1HLgO95gH4I0I/wVMNtjr8HdSTIq
t3shSo7tskERDD2Mqsb6kJXH4p6gJD6E+u6at274Z8mnNufjIk+HGsQvbMhlDNkLgRX2FehkZbo6
r/tc77/b9b1Rrv24N+y/uHovsg+3K/4l+s4YTpCULOvCArUGcv4bAQnvgVFkTDZF8SQr84rjht0I
zVNm3CkZ2wU4hN4cmfgxzV9VAj/agvVb6H6RThYNn401qD/TbBwq4eWYxSo7cpb0o/AwbVI4JJ4X
lozQsgrrpfahzQPl+DiHCU+aVKFZuq2Zx5xyJFbawxrMTjeyix1XEZri3lq2Tv1aVGhb1bOZQKN/
ZyP03mij4iP23BjE2Sl+MCxIYY+EGjTLhxqf8nWv1D9zQ5CQy76zIcwXERadjRcleVgKPbCmOWAb
ciiG4/1Fo1H3Y0rXtlUR6f6GhMBilRAggHEDsdDlaBN/DXoO+RKWtauKncqYw+zKrdTmKwAn0/32
qQpVWARsenNS4Xn/xybSjQ3AagKzjiapK2SNWP0amnwWk8QS6b43q+F7ymu/HlWlftXW5tnuwfM9
JoSKeC3VL4eH1GIpA7vU9INaWcTlrpim0+IllQ7xFQgiS9E+mHj7pltpnZr8zSY9V1TEUrfECOiM
qN2Wyl95Mkn86XtVbIf10ZL9wOFdKA9JRz6H2lEpkw5HPBZz4Sp/SnoU117bGrhR3xi6HQe+4qBE
/Ckf0TfajPGNdhnNXaXiQvKUpdjruf6lastpacqPJI96JSq1F1k8x/l26NRgyC9T/tBVF6vegcKG
EKBZ+aoaD3BtLRyXt8Mf5eIaS9KbkT25Bd0PqdBJc7PaX9t8W6aDQXiLSm2LvON4LzHVEG1obFzt
Lo+yIRyqMwfKkA7081Q2zDEOBG0lAYdlE81Jdk7HSzvzVLDK+9OrMcZ/ZUlQ0pY2zw2zyfehxWn/
z1Y/cvvkYqUpf5ziI3c+i+RFBYqSSh3YnG1kzIAqqNNzmZ8H7ahazxY3OdcjAEkVe6HMX1XzRci3
2bo2+odmwz3QSqX/kuahUy4y29Ai+hmd7oxdWizHWXO/0iwlHwi/6/diPzkEq9jyK5vORXualf1a
Wj6BR5CZjcoTfdUZLVoPjXErjb+4fG+nR9t5cJVo0rc1n+PMrYLhUju6xobADt/uPu38D37nqavO
Bu1CkhyWCftEy6oBoj+Uz1mDvc7+FcrOlnw7WJbnNVC5QTvtzW4v9Ub1fgcrjQi9LYlr4CeovhLz
cneueFfdfY3jt4YcqyrfpnbCeNx9irPXJbkU98ezPWXmk8Ncw4GhTKtX4rR5X8929jYgdgjvxeSD
A6hKY7HVSFiLksEN1jhheIH/3r058sJkQfHE1k12bRxozX6F0mZfTFQ7n7hecaBSJe89VFuXgrnX
v+v1PbWwZicvbjNPCGbDoUh2NGoO1eRKkLSp/eYtlkl6zHuqtSq+Sa+rDWL1yAEgnPrTy4GJzPcC
wTK5JxzWpFiR7yYSnLr0FDjZyNkwmYi06GH+bC9BxUzO5L11jRua4kOhzyDY5hNa2Gg83WNJOHe/
u56TplbBLMTS3JT05pXV4Jte8VFiHwwqJ82DdqpPnpdYrNAlAE/E9hm/+cqBJWC/WUjI5BMUD/vp
fcHMYLOGZ/0b4KkG0neIX/SnnmKrMf0EziEhwZmr/hRPNPLMeOhomi7xLZRuCA2Hx3a+rNVnQpPa
GAYXNiXASQynSj8b6zV3fluSw7LT/IiZnIw07a3ypjl0M9w9y8d8T3XQ5/5XVZIHvR7UzdqMjt9U
YoPcrhyFTlwytFRoe/vkPmzLZpRyXZUbQlzTjaHg+VLc1Q7UZC13Y3xtXe0P/qE9kCClaSAoLGY/
xcaKC8s2yA9L5tAchD+bwjil1UdGKZGwjS8s8aNvxQo0IIxvHetqzG6wwAYAC1p35pzxCOEh5CJw
c2+PRGGEue7d7MH9tgwnHIbx3WRmqo73EswS2ybnwWs0+eYtSrC0KrUhrhO/YMKXQCWQTA1b2OOv
jjH8i1MzmqCN+qgHGUsFwGtWsZMDk3hlYofExBKnYAU83dq6kgR2M0ULe3XOC3GViT03p6Iu0OeX
c2MhLyAvKw5Ho1ZrzKvHS6d7h1HwdA2pyVjcai4mYbOkf2Gfs9lAnU24Q3vCY3beeBln+p0JBTLQ
c+XaOUqgLcOML7p1IxCqIJUJ10clragjUB/3lTwTNT1GsfrBBiP8d0ohGHXz5vW9cWM9nruvJhpM
0xgYOeXA0WkbOOz44ETJE4K8Vp4348BONn5NfUHaV/IUIhUgODLpy46M8kUUe1/V7LQ70VZZhLmc
nhLeh8RgN3RYXw+3gRk/1oaNWXQVoen4AQkdOoBxjJtWE8bWHCUe6NTMGNqr/1LmqMFUzaPfZwsW
k7i7yfixX/Jbi6RFRMTFQXokHRsWfZ49X6AqotfV4WQhzjRY7S0GMozQuzky2Cfn5x7/c8WU6cjp
a1X5GxuUhSkhBYt4GDWiiCemrLlrVWmo2YLO1aqQ7CWdiO0dVltwN1TZjaeAmsyZcf+VS2gQ4cIq
DPedlHfmqqY+lM8J8EcwzsZDYkWZ2T/XRfpupz/sp8eIl0FGKtVL7jYchPYhaTckSob4FamEdFQr
nXXDAXvxmGyt6msFaxuMqzs/qOmjJ2t1WyzNhvHccPQI/cO9/CWAovzMXEiIspcLSUFbGVvPMuO3
kJFtypPppW/5RUytvKTylV2dJLIsHjxr33IptHofNrxoCJnpg9fMdaA58m3U4W5dUlCASePNnHPM
EOzA7Ymllmx/FYSDB7Ix0q+1/h1Kzop55KnPXCRBD29TRdbdgJNWzdAWEsXUAvYVYDysX7qaQDS7
4Nfts3Uzmnq8s2o81rZ2qxlGRkStu9ukx4uhVDghZkW81Yhsd5TQwo7ZPa4Z5b3KBMWTGW1Cj2rs
4jYeyBbdZ4oZWUu/XbBnIw+q74nU4HBsb5PlJXFPOmKtK0i81GLtCfvQvzgniB/7yEOSeelGzNov
Nkb4qCqpAKmVHKiQWfO6JEcujSfFbZ7Zqc7L3aK/oghvhgwxkxsxb0pefCP5LqyENyV13tjsxORN
TsRt4GiX7UhydGkQzZ6p36RObbUqt3eY3aldKH8EzHarjvkmFvnGUT25HxyGkE7tbmoSDLjrhnE7
AGk3GQ2gOnOrM+VvEjAuA+ZgGn/VScZhK+8BLytd/QhNx7CEz3NtWQeATZyw+eOcw7812tNgYwHN
XIUdCqp6sP43PTSpFlSLC5ZMAKZmdZ9VuhxcNjGEmSV309isgObNw2Qg7uoSZiMx77MlnqYiAahK
PaiA2j4p9iiORfHJmgb0sqlbgy53aCCme/60+qyY+UOpMDPWZ5GGmMPrPT4yVNc+quX0zxBOvRkI
y9JsA/GbmAMexwkILhue7nlfGRjkMpGW3Nblqax77zhk7U4W81aVDIIN4PejgTVFyny/FAaLdvEx
8W2Lq2cLMmAR5x6a9dEkozWYZjL28KBEjksmA4zZZjC8vxIsVGTaP15Dn52TYL5JoRzbBLhm9LbC
xHAFHXxLXJ3frCqjskzeajRIO2VDlbrqfPZoh9aU/7hJayODcKPUjumXFhsyZp7fuCAPqlyLChC0
287ZEpK++lPy3G/NdcJeYScpmyWugMtl6NU1E/mO0aFXsXdc+3S6TNtyI5G75tYMNO3k0xjbkGvX
YFYios4FQx0060Yg6hwgSKiRScQNLLQXk9FIUmZP9FTcs5pt4OfQpfea2XgaWOIdtvSilU0ocZwQ
drzy0vHsvXrjUodF3bGbM+6XqLUdODeP3EHXrQFvSarQhvRTLarfNZ6H3dA/u3X92M/VGDBProJy
MPZd2rz0ldPQWfS0EWllMeEEVZDaX72cB7W28QMCYDgaxjvSlbEK9qPpz1pFrI3g3+Mh/AykAIWz
wqZcfWzOjM8H35loO51PxYB9XEwmWKqYXxRXP8EYGf6t8BQTA4629aRVB0reXRa2uTF32nppUoQu
DAQPnE0sJwdvnRWo9glTJ763aFDyczzRgZPEnQRLr3iAkVgjpj7m86ENWh2hbWmRy+yV+343Drpx
ylWGXA3HAnkqXAX1sFNGkvOlKw5tazLcHfT2nqHyucwttncw+aAz78GmhFBVqQyKYQ/9+kVianFw
1+RmkAdJPKHzkNXFjloMQIZ41raEGK4lIMdCHo9qy4+ZcRM2yeonGVGwi6yew3r+GlnywkVFgaEy
iI0qXF3JsM/dmNJR9MCU4O6EjyZfO9Uyb4YjSZB38jNkCoSrGCcYkX4DvUUZaeY/9/VAW57mkPgg
4gYgMRj5rfWGkCjyCRsqIK/yMLvmgEgWjhwubejo6h7vifGAnFTm2QO6M4kjX6i/ewLH411fZkdF
1Bg7WI3G3QHwDEDEWI4U5GR4lnOhAmdhFjGVqQjUJr56CHfAr2sIc5kQJUktPpdXKjn35BUEjOQo
d4t2oDm9xXmDYGVxp3CMTAebmK8Il4Aq/kqzyYJaVZ9tD0oE994NCjJ0RJJfjcrbk2N9yfoeBszp
3ofVLlGs3L3Zt9z9EArmPN3DCs0XytwQJn2rOYRbwL/l0eJmJ/IajQ2fz0lLyAUZ70WN6dKDxMhw
fuoitc1d9S8Ty5fnNXvIINyaTvfnNTEZVuk2GxSHj0ONw9woPhzkfMZEPbHZrEOltRTNtZ/jLzDx
E5FmwxZzJFadZWVTbbxsWy27paoGQFJhfagwuDiKHqWOFW/0GMEhI0LMabsvabRk0q39N5Gob/R/
JYH1KYk+hnJe9S07UW+6vR7Ntnqflu5B3kd1Mq13i0EMLVWr6bXb3tEAPNVZYZkwXU88cNG6tvXm
7oaBPJi57B9Z0wyNVb2Vi5ZsGjAtHivtoOm65gMzbfpiHLdOxWycbleaFZNTMWg7F8tKKLNxOy9g
/o1l/SyIOczi5a6q2fprWNkUscANJS7+7qAmtmvvfbAtHjnbq8o3lrDEg8w3U4YYTsTYuycoBjLD
FlFJ2sUMrELspAdDmePyUfizyfjyhgyvSdN9atm3NDlvU+Jsq7U7GGXFFpiU/6PISJ70pPJoE8Dm
iOF1xOtNFntVb1iYscXIzbvqFllY0SiPCVMXtVgvJjQfZykMFOlV/aC9jT1rpYZtld5JC52+2e7f
50wnCRFNsMD0vOE1zu2UFIrxfkTQBtV6TJAsvUcLDJVZNp/BnFdRN25zQy02Uzc1u1QftzYh+1On
90HHSq2g0IhZzh3SitON1Rb63vrSyc3HqMBZOsvsa3FgEzoSIKtEz0D1Ie1ji5a1JYQzL706KsTd
Q5luGbqxkrmQDDbrCEeBzpQFGJw8la5U8oMw2vMESuiyOvGhQlToyjQ75loPrKSUu5mhZqvOadBU
rJ1o2/hftmZLpGIII/kpJ2eP5lyd8zKMobII+qhdjiYiW724PK8tl77tQfElDZ2II4JcJ73DHWxo
txo8uU7xJyinRknFUSuZg8cuIG4GLonTY+V+ouzDdYhgWR/0pPzRCYryczCFgHZ/H9eM4pxV/ZJV
GtiC/M0kSW6qMWrk0Hc1+WysRygtSY9BNI0+qx5VD42GuVMs9i4ZNbSC53Dex4wKzS679Gq6E1QM
9OzMq5rJ/lqM6Q2rz9GYX4xezx9ci9Fjb+J/tfMKmzyxoWx5rcuevCZTOwweu0GdKa84KlwRNGZ6
h7ird/U+3IL+Ix84JmY7BpyxDKV/4Nvkt+zLOsJmgXNknPbxmomoUcxigxeLw8lMrk2mNQFL5iHZ
hXfume4undpuzHKgBpsbJ8T2ER/hZ/9WZkn/e8m9Tp4lqQLn0mzHQMGJEkHwziTHsl2pbsb82LPF
QU+3imrpz+MpqSbt0cn+ytVqHmdnDC2hvyiNYR1zOd2PwAlGONMz/EWE4HiWz2qs6tQb7UuXOcKv
Z73bjgkxK1kxWi9Tr0deceBrfrdWLqaE6P5RN3rfTe9kWdqc/v97//9JYxhHVhtgbYD3sNKMNwMP
g5+QY7vXpIdiyh0Q4qIhNVuCV6dAxON80gdMop2U855QwkvKs/fgymlb/cfemTS3raxb9r/UuHAD
bQIY1EQiKUokJFlyP0EcWzb6vsevf4t+FffK+QQgSuOanfCxkczuy25/aze2cqu0M+pAsAXmiM5E
6yb15IZ3ad61PFMwki+EBhu183U1g6QvA4eAFDa3tTa9gNd375SBk5Np5/s6J1dCyaFG/UE4jCGL
iasHX8TloTzicnjvdtxvZQn3t6Qpsimf7OaMt+2u4/pmZCUmFzX3iuAj/8q8CcmBYo8Tz891lntf
E/LW7/swzpGr8FIEYh6qUAnNVAv67z2PveSKxh/wGnvKumi8QYSJRsGGS23NbGWazDfPpLvk13gE
cKE+OruCLLBdzDPYLgm7R63VPrnC/ISVbHqjjCdjHIWH/2q5H4e43jdaPV/rZpMfxj6rdkh69euy
/6oxceCc1dahGeKfo+OcO3DLz2kyf1c4f51Ilr5VMx7+CpK9szixPkQZrLyqRY9Wt9FNabflXeLz
wAT77h6mgntXmLynB2pw63KreVvlXL4GMJKtqjTv/RF3MqXT2d7h7caZZJ+rpFH/QWHkJqJt/rqX
pw4k7ya5cus5+KryLqQZ8S5uiUGlrp2LnGqL2spvM2c4YKeTHfJOq3aBCRlIJ9/mdEGmKX3h3uTq
xdYP3XaBaq8j4ZeUglw5hBOasJT3jslHdEHjuY9TVv8zogAY3OyjVav0Bxue1mwgks8WMxV6MOuR
ca+17dGKVHGnWNElhSlt0RHxPK25NhugVGXl58IvQ2+OABJWDmqgZlc7aVZzoAzweODIV7TGr7kC
HZzlQwGLDQzIZOVPfQvQqBo79OkgzvaTO5bfaovUvihFWVgRPpu+K8hhJS+Q6cvRz9rnLjSv9tKg
YCmBUVilccij/vsfzAMsxuJWiYO7ZmaFiU0/eOpqvAatIbqtjJjMZ3AtO7vqyttY5UpURSdvEX0L
reEqU7N+/vnwWHN5UohivCk00HAtVAskqO50E+Usku2Q/kwEW8kpZonMSnJCsnkAozgxIzAoz3aG
MQKUsscreK8FIkK4h5zHO2UW5yLyd32UGDuNW6NbkrDsqxLy9d4qtbvCKmLPvBBTUJ+SNjMlhBIr
c26D0d9z1/HUx+ybq+gfaCbJkwWVXxk5bgZ+m+4bmEmPOfxIlnLSAEElugUC4D9UE9/nMQn1+rGu
icdOi2vFBdfiNy3j+6EYAYZPY1Fda3pcHCHenVXW4WvLqPpT5iK6QlkCcCSwjhopi3GGFEfpYv44
GqezL4bDLCK0ZGnyJHjkvLyFqpf8gQm0ZK/dm9yPFoHOy0CHBjdKzHuulfdaKuwPjOO74HKLN/Vk
XYwxtGW/il/mBN54dhlds4sdS8jFM8qIrLu1Uxe/wuExi9XoPtACLsku1sulyevC5a9Xo0muZKjv
XxQG3anripupmDk5j+6TNXChY4OEiwUDRAlDnjAq1ti0e7QbCzcoFGVBjlpeGchKGoLBukuH6hTF
ZIiRp9Jcmy4jxG8U5BBxqHIsGh/w5Qs4ZWYm2szpozE1P4ok5wTof0uQV/43I+P/M5w2bGlNyEYr
DKcwyv8GOPHXf5Eo/H/+l2aY/7I1eJuqLshg+sM2+W+Ak238i1Ol6SLuFZqFrRqwkf/rSmvxvwT/
EhSPrhqkA/yH3+T8S7NczXaFY1v/L+imtyydLfhPUKNeo4mMEv13ZdSK19pcjrONDvr6ex4b13GE
pKWeamQuQUZl/90abwCRlgq7cF9+/vPErSwOudr/TpJcz7laVbw0zcvrqNSvYq15rk3wjY5SncvJ
fei6foO4c2G0/AcmQyq1aZNTbMt2ZzOM2CapTAqzxHPg4NTrVk/r9fgbD/PvT8t8GqfuXJD2QvGU
wPmaNeFFolLwiKV8hrb8Yb2MhbaS7emcZqiw8fQVjy14dTMmDanxhlUdLGI8d/gWohaXl4F5Rof6
vhIlSpU9+xOCxzm4tyC+GhMUBsHdpkFWygV08qsCrKjMX9fLWmpBCYNUjmhE00gL79ssgfjfkiYi
upGFSgkqdtxA7t9XDjPn9Yhjw2/NIfnNLHcDZ9iL4iFFzI0o3+yUd9ZFggSploaIGB+QeyfqDiOs
fyM2vuWMDuFrG/z9peYy/q5GYDu8ebe27yEXelTy7sSmB5hKwPuwuuV//jeh6j+DWooEoa0mYz3l
ihcYTXdofB25WIXYF9ubhkPzndMAtB0zXz2EHAg2xtylH96YpEKKCByIgUP0MYUmvFlT/GOZcMfC
yWFjqi5EAXFBs70KOeaMJFUnZc1z5in6witEtnN04d+tD6/L1Hjj51sSqAr2exhwfFe8Tku+4Itw
dobyWMDDNlvnSSlrb72YhVayLjHiVSWyyOmHJJxcT50tHiRQ0ZRx2KCG47VivYSFASYT6vROm2I/
1bEg4FUl14dqNwUcL/VQdXaO5m6QtZaaS5r1PBroANIUxzNj0hX0hMw6U78x0AKGfviIt269UZ2l
guRpr3U1yT+948GVJtW0V1vkjU7YfmsBuRwqsyDj04cNtd54S90jBYA2V0IlE7HriSHRYFKls9Fc
Vy6aFW6MDfNlvZSlOkkxICHrJ6nCOry3QhAbyLQ5qN9kpvI8utrnDibbejELYcDS/x5r3DbNmapR
jDOS85xYx6JJAZwrPyFlfx0q9zMJ7ycxZRtsuqVaSQFg5P1fjH0R3isCsgQmMSYOl0GejVxRcWDD
u/7zer2WOkkKBCLHwoIX1eD+wlIo+qdLkoaJ5mT96wvzx5QCwSRyjSQkEWAe4tzB5eqw39GBExTQ
d9vdehkLNTClKABhKqvMNFW8xs959NLK7ORiCXCOepKw1ov4A7Z7I6CZl256FWk6lMgJd04B2fS8
K6lDfa9FuIRNyaHCSnGC+XVdqSnmN1DJaiNDQk4COeb0SLPj8E6dgo3eWgjbf8B8r34HeXwpp7M8
uNcV3F+UEulj16KjWK/mpcXeqqUUHgruFPRSdRSvz+bfOS4iRqy9APc4cGJ+CDUSHebhnZ12qeCr
iti4c1Tl1CmeDmTCSewvvpMe4ks+y3pVlgaFFBUwXIAooens3y8vL30SgNcrTmM4bnSExI7897bA
lOKBg3jGwa5BAc2NERt0cXgfAbq+0J4fDTUj+6B5nCAOTNq5EvNtFkXPOdmooBou3Cl0k3mdXttz
yS2FeFyv89Jkk2JGYgRlXMwq2+8aHXHgV3cxacX4cZGj15Kfu7F3XGpaKWJYdWf4FkPl3sj1A0Bb
xBJO/3FGGLNeDe3ShG8MQ0MKGmZWGUEPHuS+6NqHLCu+BiAiAi6N/MC4IYUbb5eu29fcce9iEigt
tXvk0e35naVL4aQ1AiMMUfjdt8mIz0Z+N9n25zzGZzbHNTTIHoFD3pOSsMvT4leUpF7XOe8L+oYU
ZVwjc0htKLkuqX601ssU/dA1T2udXev/3qjdQgAxLmPn1bxzyiAmcZ0iNDf44foRCtrhlkSfy51T
8lgp6UkN9HwnrO6p78m7cLvmaHS8pNpiP/BWt/4zFgKNIQUaResiXuCC6N4IxiN5i2ZpHGfspXT0
keP3JDmsFyOBU/89SQ0pypS9nWkCuuV95fhQ3PTI3WtqdHmXz8O7RKm51gcQ9FiTxnNt2Hm8F3aN
6rmv6pv1X7AwJQ0pDCka3VmZDrsGFVVhyFsgd8bcUZakn3BnvLE8LTWnFIvUqsD3LIFhiY7mOFjD
t5KtdgkomgS84XNrKSfbafPr9SotjSApyiDktMdBozAue3hHa/UvRlid17+9sOsxpNASD5kCp7Jm
mRXabz3PHvWxvQHloV0DavsuwnC3Xs5CCNOlCKMpellnI8t52+Yf1an7onMu6U3r6/s+f+mn15NM
y9GrQN24z12XlPLovo/as0NSyvrntYVR9QcO/er7QIArEcCRuEes5xlA9mD+nPt+PKFTuHbwYYlJ
a61th2c7ku0b+3fTjB+V2PCSZL4dY+cUl9xkr/+YhbGnywFFKVzRolq6N8C2xqrJe2GP1MmInu0q
PyZVjn9HuHGsXOo2KWwUUDrcGJy455dYd8TNQR985AXzp/dVRYoWLr68dahrLoSK6GC4ZL8naDCb
ojyarX95Q+IBjBzH9cKW6iJFBq02G1hEnF2TJCC3HhbQcc4q66BqTbqxUC/MVF0KC/Ps64VRFq43
h3WGZgbAaWkByl2vwNIglOLAMPfABiAdelCnjr5t/oBpdTurGFJ3Wx2y1EZSOMD/DS1/X7sess+D
oVUNebUhjrbkm6/XQbt86Y2thiYFgtgtFYGXFJVQ3J8GpDRoIz8LP/BsazrnTbYfLzmPUWXXqNCB
Ta8XuxDm/uwpX81fnTNQVLfC9crUvYc3uE8rdK2V6T9e5gy8kA/r5SwMAE3aT9i636VmqLhe0I1P
wI4x1LLeNxX/hKZXVRhx4gVo5nC2T8rHy1CGzq49Vun89L6fLk11J3CdTCm52ZtEVt8acRHt+xwo
7/rXF8bun2Peq18/jFOguCHQ45ATQsLWHHptBua5gMokNjp5qQxpgs9xCnu7m3zP7iowmvGuqOav
TuR4OeP3nfXQ/15oJsakA70beLMbkHmjzuredbpip4IVvB6KeP++5pKmOjdSU60CKPOECgxcrR0s
04Sdg06fzUdIWMr0zjaTJvxkRfMEo9v3QOjZ5P8DQEQLlpsBQtFCGb65jhjyw3qlljaHqlQrP854
kawz3LnG6KHi0N5DBYDFsZs085NWw0eMMy+O02tULtcWKLP1chfGhSrVsRlJ5HfBTHmiL37Evi4u
IpN9CulnVJXH9TLeXpSFK4W1MKqaok8dx3O0UlxDUUfqMN3Mqn6n4BvCQ+1RdFtzaSFIy+YJRjrk
SR/HzCXVvpglq30BlAIRBnAaPA2HjaG+VIy0p/IFwm1RGlz1k5tunGB+O2LnWKUf3pk8QVsbq9rb
oRnTqb9nlGn42VjwrkAxGUn89ld9Dp7ThjU0Hu7DrPn8vg6SInNmJmkkBjidvZq+oPZCPU6yn6Ol
56QafqAsuKnKfGPA6W8vA9jZ/F2nbraDKO2IdHgx1ddjTAo1RsblbQb85pyEw/xkY67Z+1P4ETlS
tcvRJR7M2rbJM0DTHyq6gpotLnaBP0AosnHxBjaPPWBWI9T36/kwOCPX7jl528WEQqCt8/YUmjhB
r7fW251iq1JrsRYotmmzD+DNAlWOzXEgIn3mMpZrNDH2JDYO4EuDTGqpMNOA6V56O9P7Z5vTcdWN
XjUrG/V4e1ra6qXYV8tOTxICbj+t642Zcyyj/mosoiMpQdgI42HWOMfe1TeOhEtNJu1lRazDe9Io
qtGnu5gsrT5UvbZsICT6JHspL+s9s7SBUo2/q+TUkdZhBOt4ZK7xKBqhhKmm1LiO3Kg62lVl79VM
+LvANUcInSHuqKFif1wvfKk5pdWvUkHfNxOTSKjgCjjv3FW8lIsc4X6jdWQ7q4S8rTD3doMKV+o7
sj+7zHdI8cU1KtlZoXYT68VLlrcHqItg07On9UotTVap45KuqWazE5aXmNTMTdr4Sa3y4l0vZsKV
uituWrIxnVn38pDhppWT8jLYafNlhOD7Y70Cb88h4Uq9YusJeElf172pLX/ppvng98XDWDXf3vd5
adUOZoudSG7pXjiGSJugv9ymDpBcCLzju7bNwpVW6Hb28bcLI90bczLNwhD5ce7mxn69AgvXm9gO
/T1ldHwPrAoOjodSgpzgQpDEhZeMnt6SCgjZAMwvfOG5L75MvX2YxhT9PSrj9dIvhfzPA49wpPWt
7BKIcmbIG4yJlFWQUVqV8z/CIvl/ql2eaLoXfRx3Za8e1wt8e7uDHOfv2qbYhNixWepe2aK0MqF6
1OS9VmRjVkn4e72MhSHnSGG7jgrHZUHQvEHNhm+q3rZ73Y6c77np9Bsrw8K0dKTpX+PLXRO/dC9S
gdvCJLqG47rlrLT0+6U5T55CoXEFqvGObT6y8zyFqvJpdrdC19JvlyZ9XrmRO+Gr6TnA/q4yLGbi
uNzYLy19W5rtBY/TCSdzjXBl/eLZ7SkrzMN6ry59Wprpej+QUF0N3ICj8tm3ZE/dYIyXbiyQi9NQ
muUdCV/gCgzLq4IGWBFP0+SMQBe70IOcQ2PDzh/C55L02Utw960YHHHSbkzDhR63pRiAakWbsHGy
PPJ970itvuYY/RB05sf1pluYdLY0y7nmazs1BrEsPuF125D2ii2W6WQf8K94Z/vhkPjXZoaUaDVO
RWZ5Qw/Pi9sLsz3EKYyxEhQpyVLNc+jG1hWmIjW0tLYl57AfDjweheSUdSA/16u6sC7b0txPua+z
RhWESYVWqhC1p+ZQBlqj8y5HHFRgG5dpC5euAlnhX/UldaYutCSnIAPAapgmx7nJP0GCBJuRxx+V
ALjNhYvXwcg1RXNjodhChnDQ7B7mGhMDRWqOz8t6tRcmh33581dbSaQoJF5BPeIUOUVsh5VfJYmJ
699eGj1SvCjaIVLJ2TS8es5vc9FdQcjjIAynFB/098WN/6GvrGcHBkxlerDz8MKY9DvIlxun36Xf
LwWOvtdnJFuFyc1O+qFmMXD16KXITbyrURKvt9GCIkDIMkrLaUmQUXrTm2wwlRdlaB4XzyBusAuz
WUCncZ8fdTWB+znUO8fQHrE3+jxADW596/P6j1hYzGW9Jef+tikdx/bcyj6ogqfIDF1qmM43GF19
nQPS20SXo0+v0o1qLzStrL6EETMY6lRyPIYqOHf6czl20NREU2FBbD6vV2shOAopsjh2Xuski9oe
AO/yajCqxynQzxXuAevfX2q2S+VezZ3eJcXIDErbK6CH1Qa0OfL8baKFrwOJyj/nWMeXRbERKJea
TIobXDGobeZoF6Mz605P9JPCVUxe2E9u1mxcxr59EBJCCgZCN90ZM1Pbi9zmQ6K6YDr937yTP11u
r9TCuie1dKOohbgjpNgwYy1W+j5FiYgLHj/MTkEMnmK9Yxau5MiW/7tnBoOdaRgL21PbEpiRis7/
qkgH7WMfDD4EBXw1RwtmRB6QkdnUpOi6NrQiIVJ7Y2ws9ZYUO8ye3S9Z2w6EotA6tDF2g8YUjXgB
RPpNk6v6xkvnYlWl7UdWqrremLg5BuHQ3CiOn960bpg+dy3p3VYP/LpsdeWGX2PshYFTk6uZEztP
LFvWG3uhJ2WNprDDFqGs7nhw77vvRtFp0Een8LD+9YU5Jksz04h76MnvbG/OO/UwkqmaqkDtZ1+D
1dDVH+JsuAmd5DH3S22jQktFSmGjhmDMUXywvUnH8iHx49uIVHAHzyxS3i1Q4td13uEk877XSCFb
1gLBqGthl0C/VDJLLnnAqToUZA/lG0enyw9/46xmSZHDisI+Ce2MAmL12W7J3U2c4Mc0YftkG6BB
8X14X2dJ8aPDFRE3S9vyysotDrh+kscTNd1utmH1lKpmnjTIGnszADqAT1C4Ub+lESjFklTFxU5r
dctTmwlAnj4Zt40FLnO9UguriCzYDFV/1i1HtbwcP5SnkMn0w7VCQHG5Y2y029IktqRoEUCaImuK
Mgzy8Ev4TOx0zTvd1E5VIg46GL3DnGHHow0HrDrQJg4b02upclL06Mm/q5LMtLzUjkjddewGTgFc
/sR57/CWpZsRSAJdiV0uohTlI4A/L5h0rIbUjYVk4eYQItHfsd6qxmKKxMj5ARJ62RinAL5R1pcn
u58/Thaw8zG0v4S89JOUtnGKX9q1yTpO8PVh2Rez5QXghHaW1u9cG4ucPHqoOeRpGDf0gsThtN5N
rfKCFfoxGvWXClJgk7kbA3NhiZE1nB3GyZebUMuDmw6JJQTMU4fZ98v+t+USaH30/3njfSN4XBKz
Xm9yEMXpepsU7AkyU9yS7ZjDqMvGs94JHIdi+MJJzM3zaEPTTGd72KvKADdkbL41nTvdkqTVorkj
z8ExMUtQR+wecnszVi/sWC45Xa9/XRRo5OzGpvBQZbYYsTeAyLKHicRmA4PHa9Nvb9PU3thWLBUm
xxk9rFXTt7m6HWP7uauNaZdMc0PystOpt6qfvJSNNu4BE2MyvtH8l4n4VvPrf1cw8dtwdIbK9uAa
n8wo/h12Dny14UOhiSd7NLw5MT6Jrn+pxvJlo8xL1HmrTCkaAUUZKtV1TeQS5rNhDi9D6x+MWbmJ
c3EX4vdScSiZ7ei56qZ7BR/J9XIXlilTikWmmqialSmmJ9oZ1FNnP7VF+MshpRwedv3TnrYycS6D
4436ybpQRedpRrFCy8PdMzzEg0iPbg1lZ70aCyHVkOKRHwaaUad8XXeKT/qU3jvQma96bevJb+n7
0vYEwaOvQalhPaKH0h6tTDL87vL8+/t+/iXavDrUzJUd1I07mGSqaC9GlJ4Ve/7J6+jT+ueX2l4K
J51l8XIgCsvzYZ3WcQznz3pe//RSw0ixoDP9yommZD6Jshc3Rh6oHufq9BDoRfL4viKkCFAaADHi
3B1PyCDth1kdMf6uY527Phccc7oxEZYqIs15oeFRVdsmJzyr+gZ94Sm02k/go945QKXpzV12KqYc
l1HwiFhNW1mCfzIeSb8x99t6ZV9Ym2QBpiL8iHzb1Di5hv2hN9ybeva/6pY4+ln1Yb0vlhZ+WXwJ
wC4Qkc++PAFO1Tpgr/uq/xh1yrEKcMUS5TGqndveMI6aq/9cL3ShXro0uavZglE49fqpmYrxwCVG
cR+20KT0ZoQWM1LB9XIWhoCszITk4YxO5IvT3NgPZRuhXilwq8iDd35fmuVxqRtGXoz6Cfbh89Co
34GRfLNT+9v6z19qJmmWx66vQcpKbEZw/9HO/Q9uYd/XeARyw1BuLI2XJn8jiv9RKbwKVGoG6a3M
LsiKsf6kplDP3OohdcJ/SOb87iZsMVJUQLv1Ci0ONmnm27yolKEVCGg+070xTLjTRTu1q743Zvqs
teYPTJf2wzCdUqiC62UujQEpDNSWEqeNrRmnwbK/lX/oodPZytv3xTJdCgNtFql1JbrpVBtY0ndD
gStJIY6DX27cdC+s57q0nmszls8iZ36S60SqO1xUkEnTvTZWMPfn+SbTp/ddAsvqSwHF33H9djpZ
QWmesH4NrqZQ7zZOGAuDWVZZqsWIX8OU4bM767faBGx/TIf0xgZodzVUfrex015oLllk2cOQ0WYu
sE9cwHtWWP2osf+Yin7fdOpn8hF/rI+qhQVYFlzGaleGGFMYJ0URe3NUH0QPWGv92wsjVpOnfY4V
klEI/RSV/rSry+Fkm9zoxka3MaSWfry0xOvKPGThxdxDUYYfSZDeNcb8ef23L/WyNMGh4yVojtrx
FAw4sk3OT30eXzqlvlFNt9toH+3ysTdi1p83xFcxy4V4YgjH0E+OFdw5qsnmwb+DMQqwp7rSNR7Y
sJkxhfoAFNir4SbnCpxERzQbso2lSkpzntMbs7AS4pR27sfLrl4l2wqaEE6STne93pBLg0Ca9ti/
22C7XKb9aB7V3vKiKfOCeSsTZmEIyDLBHlNWMDaDfdJC47EW87M12RsTfeGXq9LinkezmLvA1k+t
P9x1WeU1F8pxZH5db5ilXy5t3EO7UEqzmNmvFJp+5er67zA1N9aKpW9fOvzVwApSY3ZwG9VP3Qhw
rh2OlwC7/rOXWkWe1MLJMEEqxpOli+hgFop6h4CpwWkcivD7ipCmdWbOY6XF7nRKsru0Mp7qEaob
zmEb024hssraMpdtbd+B9j+16iGZ0jMSgEOLU8qk/tAC89d6HZYK0f/uAV/HWGUgZ+pcNNU+L8zb
xM8/u6qPC2BQFNd2BxhqvaSlDpEmsepWUa0VlMTeetc6DYt3KV4qXrA3ZvDSYJJm8ByJFIzONJ6n
2H0eJ+WmEu3Gxdnbv92SBcWYUs4JMhU+DUMdp0T3wS0nvHu1p/e0jSXLbue0S2roAOMZIjO23WqB
K31SknoY6ls5h28/D8Ddljo6TCqug5vh3LpKc1sBqbzqdfLrIcEmVbqbFBW/olA8QnrYaLS3o7Yl
624VVUn1clKH8xyY82kWIAWdgTRcTYjmg1AQGa833ts7akuWJiqGj5wiD8ezVrUmWKIWs63yAXP0
H5FSHqJZ5Y1ua7ldGgjSlDchsqUF0LCzoeDZTB4apD/th2Fv7RTeno6WLFDsK8PF7rrrz92Mm2yu
PoCQB2KNl4pjFw8YUe/X22ypHtK0z1RXc8rE6c/CyXd1VD/kmFIPvBmtf36pGtJcjwynN/xEmU5N
7dzhNlvsoy4QNyLVPlmqYV/nFazA9aKWel+a9Tz/u0VYNexNWq4FiijyFNe4MZTqH5CUR0jyXhxs
oRYWjlOWrF0MhrqI51TRT0UNQ6/BTirp2+eoTf1r4ZbPdRORwBbvFQNSopJujO+FeSRrFmeuFH0e
E8dTGtvtFxvB5mPDO+2XcCy17LqBjKjfrLfl2xGUZ5O/Y0TM+xBSvDE/m5PRnPF8a06qllmP7/u6
tNgnYWJVUO/ycwpdfo/nNBRKu08+rH99qZUuI/3VVsL2XTeH5VOcXTs4k0Jdd/g1jP6RMLQxZ5Za
R5r7KdljVUni1znWrPRZLyO8iINx6+ppIT470kbeVMn2S4ugPDdpftAV/7umqp+Mun8aXOODgrnM
kAPzzgp/ozcWIoAjRYBymJPOLIfyHHIGvbJLbBoq5bvRT9/W+2Pp+1II0K1sjg1hp2e7Vn5WOX4/
go7BUnUr+WupO6SJLwJ1rqK2yLjp7Yxjh1lh6s/uYf3XLwQwWaAoitQpC7jBZ6XLfhla/DjhcY1O
C6tHAWeJ25J3VkPWKsI81mNhhfk5ysKk3pPv14ijhWtPuTFsFyaGLFS0psjV/bbN8DzBabUrxG08
wMwXPk6byZaEd6m9pLntTzO3AIqb4TpcH4rKP5jKeNCt6hZzNpIhtI2zyMKgkkWIoW7Hk4b08two
Cn6l7lcrrmHXhz/Xe924DM7/edC1ZFmhnbjoQrSWzgixj3dg9fuHKQ2v2+lr72KAmdxZyme1YTxf
DBvrGw1BcQFkN7LAk0MrVCF64xTWjrd1OFwThQxDRYMWXPOXzCzcteM//JeC8baTPc0V5j0bDbMg
z7RsKXyoHY8rVcQwgm96dflyehOD80+qBIdL59rKyOr+rBsxnhtkL/K6HOM+XFONtMDnYfq83oAL
qmJL1jX2Yxlmwm7yszLeq6p1ZwNzHLEWoNaZ9dl0x/2QfzBEcdADSOTgWNfLXdgE2FKwGcvaceMx
yc853t+HoEw/Y1kTiANC4Lj9VQy1mXxPDLzn0YlNG8eNpXklxx9wNq1ZqvV5tBrYd6oH/u4cF9ND
GFYbj1oL1ZIFjnNlAhPWg/rsZ7zUj+Wxs8ydWjU3BkUZaupZdblRm4VoKisbx6SoO4Ea+4wX1KMw
tZ+a02+szEuflnYVeRWDjGnxHtHt0FPi/qFKxvdtjYQUdmD1czJz+LRax+c8sA6dVl6TxPGNp+Yv
60NrQeRiiUsserWx6CuzHfUJOHyjOI+pqd/VojlUSoOi2Tw2BvyfVlNBPyi4vdnjtY1d8XrJC8FO
ljWmScnBLIybM65B54HZzcFz5gSab9HJFrYcspgxNaeqx7esgZ1hq9cm9uWiMZ80332M1OJs2tmB
HWF/lSrvS8i3ZH0jZoSqGVhFc67y/p9Cb7MrjAY2WmtprkghoLLNDJ0Y33Zz61ZrkjML3wmDrU8c
Q27dQdyJZoseutQx0szX4cr26Tw2Z5yiguuxVI+BHelXga9tqCMXZoysTZzGPAvqnp53kSsccJtT
jjVWeRuHs6URLYsTOwvoPJrw+lz05a6OlejKzNIPWo8TSzE7LB3JSetw065xPbiy3Woguwxzm3eN
ahkpOc9llcSpxT63Dr8DXAuvNHX8yBnufdFGliWOILNTK1DKczdpT0E+HlsS59d/+kLElwWJPqDY
Phj16jyU+Lob+c6yzjajjOV2vYClfr/8+atQU5CuYXSuP3mmVpOr2qoVXjJBkYNeWS9gqQbSLmHo
swJLPcKvoneIn+b0ENqw+7qiQzu9lT+xVAvpZKEqNTTYMSVzWC+8amyL3Wg27cY6tRCzZMnhZOBI
UYTZ6DmFxcPcGH+2UqXa+1rFm/PgJYCBrqIB8wKr2lKuLJ36LWm+pzq0jAbXQK8V2SenLva50Z3b
ynjM8p6kkDG6AVL8xUKZukNftwWaWqipLEDkFdUscq3qPfQOBeahwe00V3sTv1BDIPBVTU29Ttzm
a+xsXdgthFBZkligGFWjZkw9Qw316yLP1C/F6Jg7265zkhyAAaFO6y4GRPFufTwuHBtkPaI7diZU
fDI3BP4xV8rArltv6ruy0j8NSvdNFfFGRF0qSNoo4LIMdtXhdSpwsYUN8IKJ2vArthoaSaD+c6JF
j+s1WlgbZN1h4Otj3KRT6ilVclYL8kLs4NbQgo0Nz9LnpQiR6VUD+5TdvOsqyMrnndKlT5kabDTT
wtQ1pfhgG2nBW65fYruV/ETbi5zbLrdOugvBR0ZGYrMYA3dqSzTxJX0tDvZUvhh+eg50f6N5ln6/
tAmwC0uvXHIEKMLc6yP2gFm4sQ9c+rQUBPS0yGLfnnMvFs53ABa8PQ7R0/qgWZh4srIvdHjCzXU3
90q/PQbG+GTP8zdLCT5OUFbbKsJVKP20XtTCAJJlftPIwwjCo5Ko4jwjcX6CKP8DwNPGS/fS5y/z
79UKhtWu/ydwebMi1EPWpI9Jhq55rN55rSQDHJGVpR02Y4XXpwYmeU251wqioYMZ1vsa6FKzVzWo
S9uZ4nTAQTwovyFmwlfet4+jPmyIPpZaSJrBpdEoriXGEuTWgJlcmeAQRaL9oSjmYve+KkizuCwn
R7cio/AKPHCOfhXgYjr4xWNgOR/XS1iYyoa0xCci81GGTpArHf2jlYpTZEYnzIxbbkWSm/UyFibc
nzuaVx0RYAFVjE3QeUWsl4+FNYbk+WFItP71pW6QpvMkiiAq5qz2krD/NfiqlwYGLjpbe+yF9UYW
+aVui3lsa6Acw4D3CNjXukoJ3jeTIWru4Dovp7j1miz0haztu2gwWldvG08t+1NhT/eRjht6K26T
apNjvbAXkXV9iKlTpJFV6zlDEWBSSa5xF1kPPCje2vN4m6X+B2Foz4YTvm+WyFjFodQm0n8QkFTC
uE3y+YxTxw7e9MY6sdRm0iTHmVZv58JsvCbxX4ao/Gjl5q1hNvduvkVIXipCmudmNtq9b9mN18Uk
94bmh6HGy4+E6HZQf7+v56V5nvZaFIQhPY+KQsNaKLY/GCEJRFXaOvukVrKNEbawPMkgxSmvY0vv
NKrSp9OhqZJ8r4tQv+01xzwjzLGu1DjSvsVqtkWb/yO2e+MiVlb54eQ1lL0ZdZ5vllfx+F+cXdly
pLgS/SJFABIgvVKba6Hcbrd7eyHcPdPsCBCI5evvqXly65oiwi8zEY4OVFoylco8eU6FG2SvoJUe
j69g6i+iUyJ/8OSJxAOk1cMm+1mM+wL0dYw+SeurllcIC241+Lg+ttKGt6BVbivpsyacRvYcQdkP
9NYKvNoi/ymhS3d/kAWfYcIBKbHjyHPSJiz9/GkC/QV4+n5C437jquQ64sCuTGbBmE1g4CRmhqSZ
qEPJ2XRoJwElUZDVbFPSVWEO+c+9U/B5a8W+QmuK4B+7lUygYB9RmfMaseWIZOB2ytmfEbRlFML1
H1u+myG+uS/GOmZpkzWAP+V9s/XzClLBls0DDxKEFwRT6cWHfP3r/cGWEt0mZtBXSJcqNEuFDFLl
Ks72TachHWm7L5CX3WassaHBg8Ck9JPfkZsfVO5+K8jHMLauSeA4JaPv8mFsQmggQ2YoiT3UGhzB
c8je8yyaV5Z04Qq2DB9GRQ3MzlCJC4+mb10SfaLUW0ltL7hHE9w0zNCRzYnHL5L3x4En5yYtwXKO
Tp0BojkrFrVwyVvO30eCS19a0GAUlyiLoiPk0eeHMc673YA0zsqLaWGI/yCTb06ddAE/IVAkDR3R
70gXn4t45oEY0zVOyCVrNeZAVU7GuBvaEI1hL3kxnGWVPYJpEBSUUHsdIVgr5dkdu5X02dJ8jBdU
l2tsTIWbMS/rOnBHbu3bLC22N3+8sisLp+q/NMubJbPpVPjQoVOh7/D6SgVS9iKGJ7pvmQsTMIGW
0IWmWakzcZmFtx+96LEcsuucTSsPnAUnbYItbehri9RP4VFivwhqWnq7GLLNT5r30FKOo+92H3+5
P5MlE7n9hDfrBDgbuMR0yy/eDME+EbfBSBAQseFbNk1rN9vC3W4ZXjPSjmCFUPzSQaa7lBrd4uox
RlOyzqgbJJTuxp7/uj+hhaNs8v+5SVk27TyKi6jB9XerY+ii/TKP/WmMRBtAg+crWBwgzGkND/dH
XJqdcZrnbOZR2yMbMwKCtvGhbhoqVTp78DSD0diD+i1Etr1r1FbH+wMunG2T3ZT41MlGyEuGNKuT
fdJ1/DDXqf8hy2EmDLEFHZSe6qqAUJ518Dv9XOvo5f4Pf99smIlA7ByfqpQ04FCJvbIPRGmNya64
QUT2kPNo1kLJ99eHmSjERFoz4t+8DEenTEO0CUS7bKQfg5gyE3HIU+qTCZR4CAFSeZo6JX5pMI0/
KhCjrQRP79s/8KR/G6UctKVqiUSiBy3i1w75iN3o+fleFAN5bsDbfEttZd2KC3j//DJxW8Y3LqDs
ixyMEciP0q4HQ51fn/oc8p4ZVaeB2L8hl7Hzx2nldC3kucGB+vdotjuhmX9ygJir5XfhTcdWtZ/K
IT64nfUyQEkYEtxFfXvEjOCXKL597OQZF1wnhiklyBSF2ov/Lftpa8/6QZFmxWEvRGpMGD6g0cj9
9lONk+0PnxzCy6BX0z/p7B7GGJwY9cZu9sim7nxXQD4a+Tere/7YzIxXA5g/exvKrxWgW6hVqCg7
+WVzmm2IX9wfYMGaTDhiHet54F1WheWsn+PO/toRub//6aXDYKIOu9TSjRhoGZKR/rytVNYkJ9q7
BzeJv3FXPyHN9DDO2VNJ17oB3r8fmAk/HMDijcaLCKzTkd8c0ZxuPQtPY+lGNtmbikTpEX582BSj
W2zYMMvD/bkuLaNxB6IkbRfoVy9DWxa/kMcggePGzgf3yHAYkM2aaBRJVMIY+dL6ThZQQVZq3ks/
3HAPGc/mOOKpDKlo060SPT2mozWvWM778QczEYmD4g4wM0MFhsCsguarey3cGbLCefLY8TU68CXz
NHGILCWuKDtVha2X8iP0kdutU6hxj6DHeZz1uEE9X+6TqtHb2CXknKBKBL2IVDyl1PW+3D8BCyVx
xg0n4SppgZsM2vBQnAZPnd8eJC/OokV3buPYJ+CINnFXHaXUULaSaJ0s0n/vD720h4aT6FgFApAI
h6+aJDm6k5tvmd1lH8qjMRPHaHexF8djXYLLDvXYRjyI3D1DvWDl8wtHxAQvlsKn5aDsMnTr7ojm
Dlhq9EuNYgvt3rWtud0D/58KYiZ+sQfUZkaPShlarYp3qRZq0+djtJ8znn4Boa8TpJ4FQXM3anbj
AGVCUEu2kIXzvEPd9s7K5bhw75soIDfKpjgduzT0B2/TuGjDYRV5BBe7DJTVnFskv1a80cKamrAf
AVHnKpr6NIyLcluVLQ0qaaWbWbNqO0/+WtPjwjAmcaTm1ewhRY3QOFP/pg4YSFr7J4dSutDlSjD8
XzLkva0zfN9YFWg3zjFGgafe1hbqTPPqFVfv58jKssC30mfJ7Iemzs8WXK/lQXpLddneAaX0VNlH
ma01Qt9GfO+XGJ6yTwUajUQPxNyYXSkk7HMneRVt93rfiBdOh4m+VFmt2gZqW2FEejSQ5hfpqY3l
9lukT35Hnfd0f5ilWRihUjUoMXZWXYVjWtU7VJeLA9QQ20scVWuoxgV3ZCIpdamjFoCHCnK/tXvu
C5kcRMSSlYTS0joZzi6tZsuXUZ2HMmUbktBtkvn7RMcPdoGkBuMrwyxMwsRN9lOfcR+NGCH6TFRQ
NBJ8Earb39+EBcMxkZIED+Y+94cslHj9IzfbXIpi3MIjvMT2/LGL3aSAJF2ERjB/SMMy9fs6QAej
LrYZZ9VaJ8vCSTKBk/48jF0/22mIgP4IPfoD5HcPnTet1FcW9tlEFiYqLjw3n9GLA2qzA2iY5p3d
03nrj1byRfYkPwkX5HT3N2Rptw2r6KKCQ28sTsPKnY4lOul2Vu6vxaRLcbApRR3HTdKhcbcIZXlO
p3Q/9NCVFPprPutDN/pfVd/twdF47MePySCibfrvZ5gFqB+4bLgMB8nzDUmT57hsT6mTQz7avhS6
WbPGhZNswgxJIYrJKTGQHsEZ7BftfrKcLViAvvYjhCbu787CSTPBhm6XoLxNJOrpt7Y/ohSaDyPL
vXgq81bMfSl6MzGFWd6NdTSqOkyz4ltqz5deIes+y0dW5a85YxCRZ7uskbtb9EPc4ev9qS0cPBNq
CBfD7coVMmzTiASo7CKhpdbYD5c257aeb57+eatr5aA0GeZT1AJi7E5BUqIYVlV9vVW9dj+UwGbu
bXJvx/G1V2mQVIURLQ4jsQF1ACjUT1bewEv249K/v297YxeBUScOQQry2Bfd55zkT60svrZEvuii
uTrthOqu+MH0KsZ0aWMMjzCpYaxV6cWhG+nH2u0fIgWigo9tuvFS8Pui9506x3xy9yVS7bWk1ff7
n17wmibOMK5ULIEvJRfi2vGm5krsyzz74hIIkUKnVG3jPlqJJJZCs/9DFxLdy9QR5FINbqDi08jI
xnY+Ia+Y0SkodBmk5GVqnlF3TeNfHKxR5e/GXytBLjgFE2lY07GpI0nIBeIb26FUR+qi7XmqVl6u
S5+/LfCbMx2B3RgvVOj9FQN/aCd29Kk+OQX5fX+fls60SWEI+oZIq7iJQ21PP/MKvK4eWoXUaz29
kIYGABNs+qTeTPjr/REXMiMmqrDJ6ll7WRqHaNslG3i7h8ZV3k45fJOUWRMMQxEFunZqqIWtJc6W
FtFwDA4ZrFFz7JEc6yxQCToBVOw/43pYeTwuJDdNsGGuJs3tfiCXjNLptbYL5x/CWvi5uOXZ2VK0
3uJHTGBg7PyVIZfmZDgGe9R2PKqeXPIs3t/OnUriT36/xoWz4HeY4RucfojLrk7isGRW9Nj5pTwB
Z1+t/Pil9TLigiTFoS4pvl7UXvJ7dKcKvpqz5xGqkAMwreX4wETaP8ZzTff3z93Cejm3v78xpLih
UTaXIrrMfrFXCdRV3fIHAN5/7n9+oWuNmWRYReMy8G015FLH0ckvys4JZDsm8bFqud/sJ9YpHcqC
Dng9tqL2Tg0pJXmcm8hJNgJ1PvT312M8A40PPucdUJ83tfYCKcN5oh/TGmAmOtMDvUDVdQqucrRV
wDOF7Hc9b+8vwcIKm3jMhAmdkgQrMOfJmc7dqciRe7KalYfEQhRhSmpPxB/sSbpxiJplE9jV+J3V
/j8Zkml2v6YatnBtmZDMBBRvqBVjDCVlH6C9vwoEKb73c7Sz/AjPfJAzrPjBpdUyzmPPQPrlggsd
Dd7lMQejgJvM+wmKMfc3Y2m1TJfnjCr1moRcpqnaEjs/pTYUE1jTnTterdy8S1Mw4iHWdWk0Wm50
yRLZoQ1UdNA/SrqHrkrWnr9L0zC8nFdqBRqgBFYLLcyminEp5Wgvpt+jcVxZqaVZGJ6uZomyG0qj
SzFWRzKQ45ypkI9r2M+lzxuurii5N6fRHF0g1vRZZ/xaddYF8I3N/X1euE5NdGbtV0ne33595UGk
KyvT/qHHdRRMgyv2PhChO9Sjsk1ZcWuDh8VaPmzhejCRmokeUgIlrThsWuEGlJSnKBXZimksfdyI
eaxhGtG/ibiUWdOJ+t6fUrRrYs0LFm6iMVXi007HFKHA3CdBz8ixGgikuiB0x3rrQCjo3u7vzNIs
DOtQ6OR1G+ZF4HKxDhEvngeEiisrtFRqMHGMjCqvw1s0DqVvQ/liUPGm9N1qi1wkO1AfA4nC+d2B
K/lQ6gmYlxo+s47Q3K3brF5JjfwHs3snFWlCG1kBb+9A8BrAUOgsRdXW0/muAE67t4JWNoGOnmxw
Dk71HAj9k9P+JFi8jfxHhz9N+asX7VMQndxf7gU7M7kOE+BTa6cqrLBvkWoYydgGJLWubca2HxrA
xDTGKgZE1a6t0K14yFK6Z3iJw/pWrrcFQzahjEPrgFHEjWbwaKPvPLDyuN9UTqP3jS2zfYV+lk1q
p14A59ddHTdZ04FZMAgTy+ilVdcKy7ZDCsTmtp2gtJTzbz1rfvcie5j4Ghfl0vxuHv5N/JXUael3
dmeHkDJHPz+7jDnypcQ9jen4LRKWgjw7oA0iq37c36+Fd6FtlgVEA5bpZvDts1NdSzt/GEAC5hTf
Jil3RYsiWOnsSgBsqwb2k4F+z0FAVAdxKoLc/1hy0jZZHhovGdwa6tHnauAbqtlhrvQ5rue13Xs/
kLZNlgda+BHtrHI4Q3Dk0LP9LP0z/td6HSRoJQXI+Ov91Xzfm9lmWaDD5R51UdSdCZvk1akr/ZB3
rv9w/+vvX/O2ybVQS7fwSTroc+r0O1pajxZJEUTjcPTjypNjaQjjmu/BhS8LIJrORWEDaT2JDBhw
5ofd6PHtOHZ8ZZylhTLuezvXDmkEdkRHqjoKUlpn1QzW/v5CLXzdLAdMHZUTZBeHM7QfP5OMvPoi
XXFAC0fJLAZYXVsQdJ3Z59av+KNt18OuUk60bUf5UrhFckCjTHaaHW9cobtauMRsszTQjoD9Fpns
z1En8mscZfxQNAzvpmlg0Oqpo83cot7BpVPsIOerr2JIfyQTj692O6Q/76/owrkwE67CQmKAt+g3
ie10k9Xtr8xXz+mU/WxjJEE/NMb/lSim3vJVOQznktTTc50BahUw8Jc3QdrGkKkvk6T8en+o969B
2yzutqlboxY4jOekpMVna267HRBk+gidmWhNnmdpjNvhfOPKbcbqPuq5Pnft7RXpJb+GtjooTl8+
NgcjcnJ9sGqNIHQ4gwfBCUrXk9D1EmTr1e2a0sHSYXf+nsLQU9tXOh/OEd3nY8Y3Uw+2k5yAslqw
YMjcl5F/rJEQzcV/j+UylqRxl3bnjAKCnJWdt0tG8j0t3LXztTQbw+dIGGbXdb0+l1ZxBbjtCbSL
55KmAFHRa5aKo4jSta719+MF26y04Bboqzybh3NHkagjcfKoHM02Y8e2muUPydCu3Z3vRwy2WW6x
OAjGCx8s+Xh5WzIAsRRSQ67QW8JBNN32rYfwKwNDc4TK6Kj1WpJkISdqm8WQWVP4Qt8az6n2Z3qA
jwJwIZXZU9La5OCljtxmpOouvQ+0/DYBq922HVZzNEsLfLO6N9aV05rHKafWSbMMoujtYxzFDypJ
odgjQ66bT/eNbGkYw4jBPCCUHhzr5DXesRbuaRLdqS/Eq2XZz5wXK8MsbaJhy9DR0kNuqeLM+Wxv
vNGBGhqpz1U7XHBoTzH3n5yi+NXP00oRaGlehmV3bM79NMqqs+rd6TPyvfW1icFCyQbwh2c0947W
WK/J2S94QpPCAXNKM5nPOeBVlIODiv/gWj3Uw3i8v0lLl5Nh2L4jkbEcSXYeanWi4B9zLb1pyACa
rsP9ERb2xyyejMTJI9cW2Vn3GbIe9lPsDLvW3xN72JU+eZQiOX6QFMQ2ayVzI7WT+eV88qN514zZ
Ewex6sodu7DvJv9CAxHSdvJIdeZ2hHjFOpcdKsGTw69t4n6xinLlQC9suVkwAT144jmutk+6G4PI
z38itSNd/udj22EYv8vRjsybfj5pV9OgnvpL0SoAtJRMN6RrnrOsQXukhsIl6Gif74+5wImO6/tv
j+M6UT2Sxsb1Ybc0KMDOI5S/RxI+QKFz41BnU9XuaRizrQY4p5ncMnBFVASRXa+FgrcD/f+ZBNss
oIA6Y/B82qAlqIku40Bfy5b/IGWvtp7fvjhjufdktnFqccnH8WO6ibbJ4kA6MkWuh1Cd9Bz4XxlD
Vna1G2XpPBq3vkZ8VELFqQcBv417cswf7Kj6VkoLOp5eUh5yNX++v39LJ9JwEiV44kpL98O5sny9
x8MmO1BlF0c/GbPNh4Yw6wb9PCdoNIvVeUBAUVHnT51PD6Utvt3//MKrxqwclG6fE/Tm9WcGHtiz
9NxpSyK51jmzsBNm4eD2/PaiLtNnj8lfZTmWQevZeM1kD15k/xPT/PfHZnFz4m8ublal6M+yaHf2
+VBstK4DEJK7Kzuw9FiihmcAYqruNVH2qc6yLYnbl5o1ZwCx0cOQhWkc/WGuPClXHv3igG7zi1uv
Db1wCVHDPXheSXQu5/bsCDF5AZFZe86jnhzQI99sbY95P+4v4NJG0b8XkEhS9TOPh7OdogN8U7MB
yqJaIyMlBrklQs7fmpvI0P3Rlg6dESgwV/GhLC111t3AA2kTgNOiaY3yaGkuhvm3kK5uxhnXhONf
0Za8LXz6iHpMQLX3k8drAL6lUQzTz70UGUnhIxivmB+AacAN3MIFjrdwvvk+mx5cLT9UJrHNQgOd
hJY2gN3nSdnRY5GS9sHpWLIdmlWsy1LgbVYVosqz3Bz1GAjI+A++mOxAtTVYY/pd3BRPliQZmtX9
37VGfYnbzkriY8F/mowQfi+rGjSR3dnJuoeW6mPTysfJX2NxWzAfs+LQzAKNr141ngGEBO2Um5Et
h3DSzmprua0U1x87z2aB21ZpCfh6M527xGZ4r8RDUFnoor5vLUuLZDgBdOZkjkyQyCy9ITsjBGof
KFI34aiGDwbTjmH+HfM7KNJKeras5NoP+lSPzlZE3uf7M1jaB8PeMzGWYDq3+5NDkVXoc/kC6kMS
dB4/uP7HIGhQhf3bheU86xqXqv6ETFIddNp+8HpxKuu1KsHSJAyDJ7HiuY7b5kRqMEJYeQ/iuGRk
27qrL07D13Q2F/yKWetIIwrF3byvT8U8+AEHG6lCa8uGeDJMev8HGPbXMJX/1RneifzMukelmM7s
FEPZXYPM3ysv802PLPBckiNoMRzVPUZJKKd520Dkb/CPJSjb4Lc3Kq7BWcqOTK+lURbOuFkK6QuY
UK/b+pTNTZjz4qgj+3Nd9Wt1zcW53nb1TYQAGpM6Kh0gI5Ky3/rRHuKxm6z8nMTDVlbzzmfdaS6n
AAQItZ8h3p83HXjy8MBoaBpA93hrDfn2vjUs3H4m6QMXKskj6pWnjFmfqaV2LZOv9z+98KQ0GR1Y
jDKW9nJ5Qr1gZ/UpC9I4hhJsYgWpjIEGlMNPQp147+RcfMw9mdwFHJUXa/YlIqCB/ZOX/Z51s0bV
uxQr8dd/D+L3zqnhPrhjWXTKEGOhaya2ntFH1oMjCuTpLX8UE4o8m5nhLbH3eRLnImgkxOD9/Vwk
hXsc/YYn+0rnFEe8jv91bE8eZtL88bwYHWKBiAu3ivY5jygy3ykKb1+6GRK9x2kAN+uLy4gFYBAY
O8thE4l89raewlsIo0yVFnEAuadsPKQyYc0hTVP3IJuR/vJJlnqfZF3LA3BvsoZodZymkByv50GL
DbEcP99wnSVEBugZdOxkU8Sd0+YBI9pzviExkKZqw4d8SOLdnGt/jDez1Vfdz7Fyskru5nlgUbqb
k8zKs1OHlO1r2TjCCsHsm60RhCxAou3//v7GaqAr3BZVzctPvKe7Yq5/1LnzS+bC2SQMpd5Yuc9a
oGxgk+pQadCWi7XM7UKB2/4vUHkzdFa0IIxEPvoq8ySYE2s3OGi2tz9X3ufEmTek/pWhgO3X4jzS
4cHqv8wZ23TJt1rmDyX0FLKmO0xspVKx4JRNOoh0HmeLeGNxTbIEGMZgKiwnzQ6ux6FzAQUc3e2J
o2eoH8y0i6MVR7EUlJk0EcnsyalE59O18w+F/1rXnwXY5FOVBeXobgD42WZFEiCHvhJoLiSzrdv0
36w5pBaVR+y2uPYRlAlannbbhmY8cAq72YnOizdDm8CL9NA0ve+wFvy+SRyB7FcX1yXKmi2I3cs+
3kJ1OQsQ3a6kJJdmdBv3zYygX1802m3LWyLyq0DOa6MdJzsrMEhuimrWGKoZDoU7iIf7E1rcMyNa
05LPgPD3JYjrnRcpQHeqEqvHf9jTCOpvHvUP5VyciKp2s1f9uj/q0vk04jdOyeiobCyvXVMmm7RK
cb81eVC26JBI2x1asT7dH2hpvwxX7HqTrdA/UF5rp/2aWO2feCqvwDt9u//5pXkYMVylXNayNi2v
Xh4/2XP93Mh+JwFJBYXQcymKp/vDLNzAJr+GFYMyAhoy5dXm7b8g5OwfhypLV6A5738cUuF/H7mp
YmiIKd3y6jAJLCZxglnxtWzQ+wtkmQQb6HeqEgK5kmtV1DrsIAj4klgTFEZBvdW98tRH5pA12vpy
f6GWhrv9/Y35WACoOzVoL65u6jpBS+0j6mnnPo8OM4ghe7/d3h/n/bjFMik3at15mJWSV1zqjx1T
r37Fzk0Fv+6wYkta+wwahD2N45U46f1jbJn8G5auWwTUlbymPpRre8du8VCo6KbtLfn7/pSWhrgd
jzdLxyinHZTK5VVBaSmJi0cvbrwAYLeVJXvfs1kmzQbTg91bA/A1wL0DMEv8wvvdq9IGBQVkPKqt
U3NZbq0kpl4g2OR/rAJtmf38Knd8352K+sqL/uswO68x+hepxVauoIVlMxv5XT2XqfK5vNYVOGaP
XNrRuHfBhkMDL8/UWinhtgv/H1JaZsu55w9zQUWurnSKZGDFaueRbA3ouPRxw2ry0UO9sBfNlVSa
nnyG6j+B5Mzz/YO1YCsmtqoSNbWBt2uuVhFfZFpWG6vjP0mjXhDCnvtm3HqRfCqsNeLy99+9zHyu
6E6U3pw5iCwRSh+BgvkJRbN+V01NugHR98pxXrg3mfl0KQGY5GywrFAJZKM7Z5S7rCp+TY4AQy8k
carTgH/z1SrlUZOpeE1Uqj90qTHzBVNIoRELxFYYK1Rmt6nljXA2XEzjJq3RebYyxfePNvsvvfzG
IzSdHSX5KOYwq6pi54BzYEPnpnhIqrlfGWKhnsTMgB1PEjH5oz2HqcuGEGQx9kZKwNDHwVMP3LLG
zeyBrbwlvIFQXw2RoTb3zn3v4AqBZPm07V30hqy8DBdggKCS/9sHot2oSXmWzqGgAlLOmY7+5Tlz
jo4zl1sn1dkc5BPXfeDMcbJruesGwkrHA9NNt8szliKVz+WhLDoWaAiB7e9b0MJGmNG8mOYuSZHS
RvPd/Kf0HKi5sj+Kf0yhjplRe8U8PsR2NYfaLX73NHltRv/4sV9ueJbCmovadZI5JLFo9qMj233m
pPOz04mPRRjMjMgrkIfXSgEMi6flFwvQnMyJfyZj92KBRZx4+Yqff99HMpPFzSpjFqeOP4cgu2qz
oBsg4ZKV5RqD2tIW34Z9Y2udFEPLZzWHpWroaRB9ChKg0SqCntBxxdiWpmAE3aDO8mtf0zlEc7LW
21rEo3XNvNpZg7Ev+ERqhimMTvTGReqgh3v+pwSdTBNBcmBE44puIUfa70WP3qW51ts8WZMeeH9W
1CQLm6wWyQ4LY6KNFNR9rD/qcU3Y6/1wkpoxSyQdsKv20gnrxg4rO9pNKvnEJ/ePbvi+qSJ/xfEs
zcF4pZBSxFmTxxR+p/qUNd5P4F2+3bfAhUQieCX/Pll9pKsa/LNzyOa+DxKwZHcWOXbN+EDYKar4
nsfxP00+nAp7fCEJC2NdHbjsvke52FlWfxpseqy5/eX+73n/oFNhuFirzGvwmZczgnHS7TPRsoC1
FfJvyLJv7g+xUP9kJgFqbEN9Bb3KFrhzGhuJqjFMmb9LC72xoGqXWEwFtcpPgx89xzkJ4wxUnORj
eszMMtY7dtpE6QLY/8Jt9o3DfjY1H1bOyfuLx8x3IEkIQsAJvg5dWpcOVemCpTJwEFLdX7n3Qyf6
f09B6J60ghdO6PK4fKnL2N9NxO0vzHXavaXln/vDLGwQNV+FLqu15/LJgU5O0Wzcqr8q3X1JoBMI
qZUvWQXIQ1Y/jgAmVGX3KU2QGkDR9fP90d9/iFCTjLGmrUdQx3VCCdGXIGauFUiLnCoZezsL8OHb
WeFRurKkS6Z9W+o3jh3xkj+h+AX3FLX8WClqBzW31jggFuZiUuHlHcSGmgbGXfZiBg7aD4vWDl1h
n5JsAlrO2uXxahviwlRMbjxSWdGUFGBLadqR/JppFX3zFBBH97dlIRSkJg8egFGsBFHhFPJZ/iIC
2G40/eq62LUNEAtz/52k/Rdnqp9T4b20qPnR0d1NkbNywb//TKHc2CjW36RV5TiGk6JXPrQbJKmu
YBxONk5Lsm1DSBtUYrjYYu1htDjjm5m/ORsgZ6VOhVMf+lq5c9DObfEbwDT/CULH9GRPFd311SAC
qNZOQV0R/SOlhXuGKYz/8CZFzO+27N/7y/++a6H8tulvfkukkIQhInIuRS0vc6of7aI8xG6zktdc
+rwRe1iel6IaQJ1LnfZbR/W7aGZ71pbb+79+wXGZr/Cudmvl1pNz0bO3K8sZ5Pl7aXlBgrTz/RGW
fBY3/LpiKfqhRUKBlvFa0J40F7y6QivTG97GP1tv/Dz1emMTNwn8nH9qc1kEiUtWEvpLp9O4Nhv0
0+NRQZxLKp4tdGrexnUhCQDGiqr+jIRdkK+pECxslUmeJzMgk/BydS42WnhAu/tZOHPAhuRwfyEX
Yiozk2FPpSdGPdkXNU1fczc5V4ztkK9/GHi8IwVbgwneTtb/Z0yoSaCHFGZS5GnsQbcaT0XISPol
SFwncHAdhmafjI8kCT26b8pHMAls+fSxyjBaTv82pDFJPaDSEu8ydvUARmH/avcqBGv+7v76Lbh8
s02sVDKyfFTrIGPYbhJXbx2eXFWVbVyQiVDLPd+6RO4PtbRVhk+o7cQe5znzLkR9G/3DDHnJvLcD
NCmcZt6uDLI0H8MzjJFdVpaN9XI78dOCtunW4/61KIoQBYko8KBhCdm++oOjOX/vTilmx+ZT7V1o
d0DbBhARPlCqYRP9bKgGJwvZ31+6pVkZ3qIo82RqcdQvfoNtqVIrCqwo22gC5l2nKS5uRn/n3fCh
FD71De+QQrd+BAu/D1Fw+SDqHFzJPFnboAV/YPaR5UkmlR3H7qXR7Lng1bOlkHMi7sq9uxBVmL1k
QoB5m6vUvaTa+1dzlKgZbVd8zdKD1Gwbq6RoPODT3AvaMb6lxRBWyjqAV26PPrEoiBX9hzP/6EG1
KHDpWlVyacFMDyBsmeQAfoN8AKVz0gHNy05inL/fP1oLVmm2bRH0P/guYe6FT7ZGtqy+xCQ6Jv6A
q6Abnqy+WwG7LVyqJiXnUFfCTezJu6C/7/cY0bAd6280nregLfmYmZiMeXOR282kweqVspoEknUy
aHl58BJ9BHIvDTLtotFE+ithwtLOGNZPfU69QRTuZbRBtxPMLRoGVxzL/zi7jiW3cS36RawiwLxl
kNSSOruDvUG1E0ECDAAj+PXvaFYzfGaryoupqbGnKBLh4uLeE7aW8WrD+/nQeKXEo5HqTLE99vAt
AJn+8ynfmonV/pbUgXTYiGVcWLnqbnICYmNaamLgBQdFwbuptYNrWNetRGfN2qIja4dALCGUJ4LM
sR24e3pdolgOx1eoFk391yCIstEdftvRfOvlXyyaXzm0NwZxTePKm6K3+ALk/mjjylfqqICpvPf0
+SBuTP6avQlvJap8VB/OYw13zym06ZEuPj90DemvLIKNLG3NBhsqObcO/ObOkMlvn2Av7L7AmTe/
aSJHRsC+jL2VwIpzgZSz6UyRFkIPbfb5521gX5w1PceT88KHli5nYkwCsG8a8uCmnQfY4PUiAd3l
AUpZT5r1e99lz54VPHz+wxvxaM3UsZyWWq7P7TM6U481VGCZKW+5xVJvGW5q9MM//5mN6fs/0o5s
gBfI5Xz28+jeEOuh75ak6udr635j7a3JOiUdlFZDNcMWnF7EJgT4ET6ykM/ffusk+j8XZQpSr6ZO
cKYXcW8yfYEQ3VtTOS/LIA+gzNdgk4oTd+mhIdeQbhuftBY5DAsz+EBDOWd7rL3YqmsYKpT+lZi0
MR9rhcMC1MZem8E9d4Ofmmh4rnBxJOya5evmgK1ite0VbdsSYs4hMfsQjI94Ie1XIM9OzYKWYdjt
Bct/RzW8dFT0d8BoZ03S01oDDB2q5cxJWXwJS9/QmGEb/51HpbPWOuyUcqQLigwGbVxO1lKprB10
nrbo5l6JQf8g4P9w8Vmr5nnV7EM+A34zPS4FTqBjAAMTCpNoe5+7NWCxIov4LfJ53Bhxm3Sc71Zv
EuaMSVvdu+Ad6CVKLvwDquxjMe+IYmleqVQ6j9Z0D/IiAKhfO3LtvvQPuP1P73tZvf+qPASWrgd3
uvjj5N9HTtMc1mKQd4C1ncElV6g+dS83myDP3LE91Parab4w/gSJxii4J2ODnlsFIYhbaV6W9i0w
j9CBykj0hFenbnclS/1HLedPb7m6pgx81sJUeEvYuEMS4g6SkWRRqcjdGG8acBL38BVXA4uXIoty
B8ptInFDf9c1t4Wa74raSyowxvCfkbEyQZ5scSUh/Kfl/Kd3W22VNp8nYi0kOk/y2ZgmIRpum22R
NMuSSh90aLkvxa6uyR4d9x3KBkr3sYker4S2rQNglfqEgiy1KpcI4rYfQGVzmyREfLBuj+t1D8t7
1T7VI4Qa6199eCu5SFsDFaAajaFdXl2TD96KF+4qR/KWviHC7tk5zO13wu36jDPot1BEJ3YbYQn7
Qh0K5da30nX1sc+ja3yHrRbLmvLWtcHAp8CD+VbzxajdPz6MQFn6MhsUPBMneQBxHIi6N2O6p0D7
e4jDQkwvvyuxei47LHq6MhWXGf/DSliz43LA442BAMLZCcUNXiVgTeoujxIaYq77BjtHuKjfEqTw
XhXEgdVdiTn/uNP+6XcvS+Nfe9giKncYgGSwzIOgtk1izH6EinQNtRx8d0Mg0SLuLlB8ApWJCr4S
2DTae49EcVmdhp0h+oStQcQ7PP7ihf28KLBi6y9juL8ooF32WL3EEgOG/+36m2/c09cqfhJyuXPQ
2uwMTOwLlGC96XnCzrGL+gEEukxp+8oQ/SPu+Kchupyj/xqi0XO7sPY6UFbdIq7UkzbvbCzSy460
RittJwvVHL4r5jadoaBaySDByCBGV1zE2tza/BvmbsyXU86G3dI/deHtMIBU5Y5XTvTNWVxFYmBm
XM0LCMThILiAlXP3jqN4psA7GpY8raMDCe7KabrHb973UBjoIJvbZo53Y8shIRBeQHS+rH4CcIT3
fhGCxTrIg+BGs/lgIyBKByqJ4zcXFr1qCM5Y+58v/I1kxFlFZ2TbhTewrjt5Zsfg0xRI2X1oyewf
nz//MgJ/mrzLfvvX5AU84iNaLBqqLM1b7Ue3qgD24++evQqfDnw+KhqCLTcUBspWuXejBL1yodq4
kDiroMj7SzVXeQ3WDOkTh5+offGfawWY4d5039LChfGUX2MTDlc+Z+Ouuib/5Wbg6O/p6tSK6aXv
yrcih5w79QnuP115ZalubNs1+w8tXde2KgJFCrn3mZ2RXJ2C6q4pixhKcXM7XLsVbCysNeEvAncK
6M+hOVGoiSRFZIkMAGw0xi1yrXexsbbWpL9OdH4JxxpyZMT/AqWU0wA3vSuTsfXsVdCpzTKOTUDH
U7RMRR87QWGdlAiu2YBu3TnXSra+dnyg+0BdbdFTx2U6nitvX0zDPzHDkf1ZXcqGB56PN11z8/l+
2Zr71V43ReHngeurExQF60NAC3mE/HBx3/qtOvWBdO5HuEHFjt00f6XT5awVFAMhq2HCSJ4mTu9L
2b/67Jqj7kbutCYBVjVnssk1COeU/Wx5f1tI8KS9+Safq1Mpi+zzMdvalKs4sORB6ZCmECe4i2VQ
40w7O/q1FPZDSNk19NxGrPk/ImDjT3XdW7gzlC27407tg1SlPuq6UKlRVZFOsp53EVQ99nIYzJUI
t7HC15xARpxZ1ga7B50WGVedd1j86krTcuvZq6zGGWyrZUFkH+Gk9xy51kswiL987ctE/etAgRBf
3SwBs4+yKw+18lOIY758PtdbmfAaACuibuEuw5CUTM4Q9+RfpmFO+9aJIyBRhq7YWVabdHreCZlf
uR9tLLA1GtYn2qAtmV8WGEAVFssRbEpQbwbt5TF4318//7aNvf9/yFc51UMfcsAbzJ0b5ElzEYCH
uErOZmA3HqJF7j//oa3vWR34I6G578E+4TTW9r6Dg1g3P9pGnHziXgljGyfLGvlaKjh5lW4/nsKJ
ZJ5pz5UXJaMrrxTvt9buasdPHioZdQRhNM+zHvtifpSz/ru5XsNRBYUEYm268WSR+VbMzZLUi353
ctDWRf78+fhvjM4ak1pas/F81GiPTjl/9/vo3FT1rdGsvnIwbiykNXOsmChKYtq1jy2atK2q0ila
krCEmzGwORIMPlZda9huzMQaoAr1m6gKhWcf3dLVsSsIfGzNlbx0a5guf/6vMNJolETcDp8BtMHt
4jlPtLDefLjNfz4LG7tg7YQO1/Au8jrRnMqy/QZBzBen9B5a3OTmYD58/hNbE7E6ze2qpqMkkDDD
1cFju4HDadC8lE0Zs5anurwyUFuTsNrPGl6UpWKYBDh+fPDe7AdzjRK4lQStEX8ISENdU6zVfipv
F7t6YC3Q6ZYdgXTk793ae4NGxYMLsjpf5j1Fw/HzodvIHdZowLKgPrPyisAdF/xSqL35of2ODuqH
6NtDFPIrQ/fnn4Fwy3/XWNGPoFTkAGo4QDtD7kvXO39696V1y/Ofn3/JRs+JrgGBIrDQjw0pP0kw
izvRQ2W7ScdZ3gfLcGxGtP9Lps9spnf+zIa4KMAEcPR8pYL1511E14jAutFETGYJj2TSr+3ivXVk
wRugpvf55/158dE1WyzkUusFmsnHvrOdfS8X8uI5zt+5e6CZ/d/56fPJXqoAx72nb7nf3kZYaOBu
fHz+7n/en3B5++/TWVeIUnWYfb/6GaHfiAUw2rsGclF5N8ZAzV0Zo605WMWBAF2/oW675gSVWnkA
DJWnnHnma0n7v7sM0WgVA5g9O5VcguIk2un3BKW3hVxjgW3N8OoO346wqrFApz9hIT8Eli2ANpqv
JdZ/jsLgxP93CqqyaFz0ZIsTMfMvoH5uQjrs0da5a/PySrawMfprHGneV5bJl946th5wv7XOAmfI
XDlcCfIbIWSNHOVuSQKrmiwcgdY3PnapNxQkVUI+1+iAVZpeQcltjNQaQlpI7oq8KemR0zy/H9ty
V3gsBtOUn6ERvPt8R2zM9Roo2oHM5fNw5Kd8dF6HWoFnqvu/KwbRcLWZBzZ7buC2+ammfE6tmt/S
XC1X9thWmF2DPMOoB5kByeAJag24kedRsOsFVEPD7wZWfr0vUg29GMf32tRtauvRG8flQLvIXMmq
L0fG/5fR6JqLCVAhbRfgPU6uHO3EM5OG8Q3E/5WAbiFTP0LBMw9GFLFQXfL5bG2t7NWmb4RHoNxn
wWq1Lg6Uk6Tw6fsSzVdy4a0vWm18VHDREIMCAaQkrS8WNAib3NrbocyhMht9jbTXx2Ve5zE+/Mqp
v/VBq2hgd2HYwHGGQv5FBd9rV3QI/GVAY0BCnSuDtrHE1xBQaaHnWc31cpQKjQtDRztGpTD7fEa2
Hn45af6Vs4aIXG4I9Pipoe5PWBUeaGFfKdRs7P/gEn/+9Whh0daeK2c8NVWOSoP/c7Bp7FF1kHVz
JVfYAG3TNb6TV5rUbt7pkxXUcB5zrcq66wL+rVGAqxsGQK4Ls5M0DKS5sWnD7jxSBcec996trJr+
tHRRdyU93xrJVbCAS5WlIK+Fm4UWrxYJf6tpunLsb6yytVkAvagC6AIXC17VmcoDsGa6ZBL+lTWw
UaOga4+AxQ38aRCI1FVrAzCdRxxulWrn+9DsK2cU8Wn9g5bmV8CiLOBh+ndLbxUMIvQ2FmNBlMyf
2gfP44+h5V3rAm6N2CoSGKcwoLAiUQoH9L168FhLOxb49+evvpGHrSGeAbj584wK2qmeu+YbkRFL
qOeiP941XgvpXZiBQ83GtyokxhGYW5//6sYKW2M/HT5YfYTdekRzJZXNXMRwRb521m1kBWvkZ7m4
pgdWEo0PV4JGAiyPW8qYKDRvingyHvTWC5F3bK9DeEhcOQM3QsRaX7+ic1C3spUnWRbdbTePfeq7
JYDA3vK7Y8U1ruXGdK1Bmnp0LFiPYf9EC08r500FE0R4vo7oB0/cSZqrQogbB9AapDmEapqdEfdn
9OPQARn7Z2jVJpy9QQqMFz9cEVw5uzfW9xpKCz16CPnyqLhIH34N0NMOeljNL9fO6Q3uNV1DQWdp
2ZrkQX3SVXNuW/2FayuVMkyIp9/Au/g+N10CGkIY50791PDuBw2HOxP2kBCAW0LVvX++5Le+cxUj
6nJmRThCR5t2MWHvcC2Yu6+fP3or6q3l/afO7oSCde7JQxt8F6A7diNrWz4J3vAvkOSsknYp8sQo
ADggPa5j2k1XjsatdbJKGyzW+shDUHCuevLY6PYeCPU7uxoT1IhTUQWZEPM+538JtUV37L9HMed0
cmxd0GM0sK8+FU/O3O+bYP67C8saKaqBTWJkHurTtLTTuRdy2lMCugBryDVi+UbsW+NFLduitcV8
7+hO7F1ZzTPB7fTzhbCxxtY4UZMHHTyITHjsBLynBs8ycdQJjTyY/FV/ga7hhkvfhsuMO+lR9wUU
Sj1GDrhmXRuarfe/DNm/8qzamfzGwoI6LXOBaj+YDXFDGXS3Fvn8+QhthOk1urDixlUlQMhH7c4A
uZeeE5ctvMGwZ4CGkF32+c9szfFqs5sG8ssDJ6j8sL66LReIXVnANaafP31jz63RhJ02nMJ5NTza
EjTrEZ5Shup36VhLMjPzBYIR4D37mB7WmCtpwtbMrLZ5HUZzEMAc7GiFlcwMhHGLeBjz+nUqIG//
+WdtXSPXSGOnhhaCD1uUS/c9B1OSUD8zC2QH7Qn/9EEHP94iqXOSCBaBc11CB09embGND1yjjcOe
SBXaJjhSV98o2r2ADFGl0luuleu3fmB1h1AtscTMbR/KnmOIcr2BwmY9yi9jJZu3zwdwIzlYQ42d
ZVGOzWVwbDwv916ZBcpxIuGn1CANCVoT29oFJ10sFWJm1Fm2ujJ4G7vKXeWogBoMY7MoCPRHYZTq
blT3M1RGj5GEjZM9sWuV6Q0xRLoG46G9C/3IgbhHQcoo1qqI9i4F1X6wRkhauE5xYiBLAANX3XVa
/4DJ7wR8aTSkMirC1MnNXTj7kC2HcOOS91PmNBbJHH1VP3hj368xF3D47XHmCXMMibovvRkrtu2u
hK6NtHYtrmyPhlsOPuEYtHRIPKWLHazX3mtC35Ze78dyevh8GW2t1Muf/ysKEytwnUtadpzzMIfC
tt4vkDxPcj+6pgew9QurON9Tr4Dl3uAda8+II8DkKANbOjwYJtjfHYVrNwePjwTqOcI7qs4JLxK+
8qFoeg9aSlpfu7Jflvcfyk5r8wabLKIvp9o/OuE0Bs/B3Pns3jNB24EWYR+XxpB+xz2qgyN3J13c
cNlbQx7XDtJQj8HK7stfzdgaLuP0KsDBPEzHgaNG2Zcijgx96evqmkTyxoStkaiNDQAshGyXoyKL
5SZSc/YDEosFlOJsKJdfuUNtQMwhgv3flefoURedLzCgpQUxpDY8hnXxnQl9HB2AyaCM1Se1+cjl
kkN4mr1AAV4ldlN+1JLcmSlnceh0mVv18YyH5H4H09PyJej7196P3njOPtgkRZxXDjR0ue4Ps4Ky
MjKZGskSu/YZG0Fgbfbgw8t+ggMQGid523Rx7Q3DrgyhHvRXk72GlnLTlQriZ/6xQ4ydbgiHp2Vc
tGAwZC60Yv+OUkDXUuiQ/oX4TWfNxyA3xb73HIhQOYtzA4+maypdGxFt7SdR96KWhWLL0b9Ip9Au
f4Hv9RTPrjbpWBo783x+rTG/tYJXIYdwZfjSV+4RDUGS5GMOYngFIgMEQ9W1/CWKNnq2dA0YXdqu
lQUKj0cbci37hQsPYBj3B6uqzBZuuMOM/bbtEcyt4GIkoCqo+eWvsnHeF1I9RkK8d4H3nRP21dIw
u/G5Oi61f1OwSELPJLiPxt6+c6PwrO2yT6KBQIXWAdCjafmDaxdfZ9hUQC6Z/CoDPz+YClshB5UT
lq11Rsr5lyZeKroWVIv6vZnNs0+Q/CrbfQ3aBrAXNt9OEvgq14I8T/g6cPZY6xZlZta+1F2017LJ
atm9EN482nlYZJfnBE6wb5mdFotIORkeW9N+WMg3ksoLPirbJMJujyH6YxAA3MMl4qA63MJ79zgE
HkyC7WGnC7geNCxTnKfCa/eBzxPcXxPXc06ua0dx5RdOfHlv7i3Lzplg+DxoEsS5DT8D5S7nqQgg
pAbQDhX3w+AfC1XeCFaeBfXumTJubEX1vhDOeZBezEqYG/lhxrwlg0TZDff1kWtzbKh9A5eZV6BA
Y6mHu0sXsrTAtRv9j4p1d4Nb3E1u+4B6Anwh8+UBDrmHop54EhXVDwCidpfhLWskpa4KX8BAKeOF
ijLzYLPXVfN9JJSbQO7rq1vq1HTLbhbuKRzdry1khr1weqro+A4c5W0fekE85TY4BmwZ06ZqPy4j
fTnjC6fDhU4WXzq3ebalzixPHVyhMz8XY9xN4jB4Ids1jbqvbOhwafMzCsNbLtwhGzX9CeWTG8eb
YhlEr6NSJ0GKHfwzMo9ZCRgXP8Mi36HZAHcn/GHFrBPkZ1GwuNCahxEK1EbMaVPoZwd23rtlIXdW
SV6QGvgwZCI/FZ8gsBLSr2PAq3s76M+EdOPZd+iLHZVWRgJk8flgrLjkvr8bC+dR1cUDMQWE8HLq
HUZotWRw+hnTsiUFKgi0fQBYDmacjQ0Fet0G+R6Ru0iCduq/OKW8qXStn3gH6yT0gO7B+HmAco08
yr4W+xCVkayH9TnmuP4KWVh/by0+7hAwrfHRcIvtqvzmyT7cyVCm9dzv5oGmPqkgrj6buFQtTZrW
+RlVZRYZ+6H02ZNkzS/XGqokpFMXQwd4JxB0AVXaW6Ls98xYTjzk9cFepiY2Am5purFPzjgeHF4l
KKUWiRtZ9Tdcal+4dkVMIrY3VvAK/8Q3KgZ3H5TVfpqQKESBeLGt4bWTaj+FwPdTUz6VcAVNFx31
CdbteaD0G6QDAVAVZ6coExJ1mZCLnRUWRA5VZB+YYXPcimKvAJtMpdu1ifHFueq9KrFzy4spIXPq
hS1sFDl5aiv2PcfujQe/P9btDHXzMq9i0vtHvNs7epSViulk4zVh650Udh6XZf1g97CEhjxmCtrD
z9YunuHPyOKidKZYd8U9DOKbuOgngccufhwYyo6qnGVadjZ8gluxtwFQ73v13ajFoAQdmsSAuYgi
maE3FSIligDT78vCG8P5GZY8Tyyfjs2QI56V/heYN1npMrCDpYLfNeM9ID52fNFRjr2QHnUXvHuK
neYqeg1KPytZ82JB8RaWvylCB24Mc9ulAu6GrVefoVv41Afk4qY3/sT//qvwJtw3Vd7u8kmhakig
8ICbNojxARQZ5QIPgdkM0Brlp7afw8xrvAOZOnRxRoBU3bL65oNtkfai3TegAcKs3t9py9lNUDxw
AoZoQWJnqg5gYd8YpqEe1TXzbjF6gFNhXiWGo5mBBrQ46MW7nQjYg5ZflkfuwBitD+Bp3kdJrcK9
7ZJEt3UXl26bWkv9WC/Nt6Ayz7TQB9vRKKWA01UDUh3SROUNFEV7fzh5PTvUYfU+MH4Igv4JJRGw
excncdxcx6JYvENE1S+76xfAIqc5yy8hP5iOI3itOYwkVJ3DJDcf+1uohZxDXqv7pYhODiiIvjde
kMEwcYtgvD07UQrxsiGuhf1BneXbGIJtKyfQdeqowg4mYK9U8x4JIOTrq5kCW8pd0DJBDPFbG5Eh
egzmAuKo6ugO9mG+CL+zCu48Uj0VUjw2soz2FZRzE58vMqkKGPoG8qAtuZP+lPlkRG4c3DsMtSVf
dlDZCcVH4HRNMghJY+kMXmq1y08isOh7Mx/DZrnxSh/7vwbSneZ6SHRt0XTweX8jIDn9VDFov3gV
zgRcN2ETxDIympuwsPWD3zlp5xv3yRXQYSKzzPJlLN8GJrBzSA0+EybODpy7PApe4Ap951RhDht7
UmZODu+NUipy0zDvx2TZZcw7+JWPvTfGode/FmaB+Ieao7R1gipu/KqI5Ti822qgMeeIY0a0OnHm
CynGFb+oJQCQsIk5uK6b30hn9hNSdujCheLggPaQ9dZE0g5s4tTA+2xvFlMk6Dfch72mJyQI2HpL
gkwRUlY5oBadnxggXcpIqRRw5u+4+d5g5x2tCf4hY+D/sIfZzeB5yR6qfuR70o7NgU5E3kEOWL2N
/qjOea2aDN7HWK2lbcVC2+0Ls/02Df2giCE9e5FGrYEcia3RXdBTAdE+mewALkaUwY63KVGrr3Ad
GIWLmFVBnzvt8HiR0XbqKnA4y/xeA2S/a/t+viGl09XAYVbj64T9lEI7jUiEiQpggRoq1dkUleqF
hwHyRJDPU6egfQLf3CYbrLI6eq5a3iYjyx1F2ppw3lmHHNgTPxZOhbAGdcCmiqfZdX+VLPfjJai9
tG0Cc1NOtnhkZTc8VhEldTY4ef3sLq69q9uof2jlqPCJRPU/3Y6Ub37rCwNaBXq9phgmuK5AXZCl
Ea9tGNAORfE4N/O+d4L+4NYwDPPINM1J6Qp01Yk7Z9Jw/ZrXsCD1ZDkdWEvZL8sZm18Faw3MOiT0
uBc1D03MUSNK8y5fnFQXCnRK0SjfXLpl/X7yHHWOQqvMOvgTxB3k7TLIEHk73tZk1yNjPeKeWWbB
wtitKImXEdRmoLE31x/u6Fr3U+R2d1Eryzube04WWfaS8YA8QaQrjNucO19dGdIHXMC8xIY+RFxg
tz1KQyFONilbfpmQnyaEDfzi+URfpUbyoRs0P73QWTKfLWFs4Rg+G1UW34eId4kciw8yto86bz7c
gmDeeYG+1dIjY5vNd+C8p52UvoMCo3gOITkUo1Yu30I6y529FCZpQy3Sshqh/uvDq+l+asN6D/cT
WB2hiJAZ1/iAqLH82QnUlEAih4uTpLWD9soc2PEy2gYqNtF9CdWJ1JEGOfE8+Dtoarg3FuFVPHJD
XwvZ++d6uXhbavULVkc3A2X8QUMREcE/eB5M+x3yMdEJfTiaIJk3yNJn/7cZ7CrOkY7FDJYosYJP
cFxODIuudi44fMu+dUxjAXoMldqedfLVIbM+6iaqT23kUFyq1b1F3R6iKGa4qSpOY8WmaEJxjHnY
vlVzBIZG/uZsUbHhhu+gpTgBOFPc4L0YGINj9eowEz1I6F0kCIwuZIhyaKsEjnPrKzG+SdKTPCsC
kJri4VL1hvBBsAuw7pMlLHzQ//Iy9roaRwz0EFMIGOaJCiNsItkNCVj3CLN06L/BeK1MokXMcWXz
Ks2DpvomouBH2AVzMjUGNrShg7W/uO6Nb+Z7Y4z3xcX6ugnDrty5pJF7dBQeW9F/sXnfx/ZC81d4
buNQysV3rMjpFFJPHlFBvAMLlGX9CCV/NxctxolX7n4WvXsQcLI8OG5nEsl0cexqD5ZgjeckCi+Z
SNLZiW/P9Ul6Y4kbF0CmUqkgNb3UKap0cyoJyrCi0LCSK1w4iDrI0+c59A+0Gr+71O73hOkH0ymO
zK2hWQsTFyRe45spSy+WYQA0FfxfBg+5fVvoEiRbWWejGvOb0Kcvgjsn5KUt4g7s6utgUh9V7X23
y04kwgLuIW/Dr/hE627U2uxVNz/VsPSJuQ0ZYCgCPjYood65qIvte8GnXz08HjM1uN/GBcd9PtrT
l3BWberD/2aH6oNMHT5PT2RhTkoD4sbVZfELhwfx0vYOuDL+mHQ1nROofqJqg3O/OYetQfyq7CK6
Y3Y/723efWO1VLHsXJH0VeviakdaFXslnLyRGDaJhZUPCBLl6cCUC8SGbvdLgZx6LpGaKV31u9qa
igOxWLmrGhi1dVXk7VzYwCBQUjcrhx64AkO/w+JgSoJm6s+y0EU6c9/DyIhfA3r2saLqLBbs3IAO
zyWgfrhj9PlhEkLeTNU4pW7rvXt1pbHbiB1B6w1XwjrF33RnAibMgebyJWcN2KGUjEGwh3S/9x2Y
t/zcmrF5HHwANkkk/B3ljnXjwdgFuR/nGbK4X3Z16dNFIE4PjcvhtUR+lFZLssry+7S6qBQ1c/de
A/+B9ji5G7EWThVaV3FTNWLnUlViJQWQYvCWj9aEJGUFgpJkRbHzcYFO/QlEEIrOw6P0dJD4HfMy
nDd5UjG7jiF2ae31IC4aaTSK2WItDzWOxFTQcvxdCoEaNpbsXWdJEPtbpshZtASh2vPeoBfXHFCP
xh28np09mdv3oe/6E6g//CyJHr5VzqRRamuiJ6vHM3tff/enRiVDE4SxjTgc1+E0fw19xt59O2gS
BZplNjkcTXhapbjxvzbt3MZzg8pAI4yRD0Mnc3DwQ9fZdblEHxW3DVblUPPx4HP3wWunUPBJR/Js
aQjLjwgYCp57/m8rWnSFmkM4WT/wd2Xx2LTQTenQEen84eCqKrLPizEI+t7oRRl0ZP24z53h3Vit
vh1AqrpVS4AMtS4FtFbKZbgnzED4RAISlkWDD/O4tvPvA7/O/Z2MUJJD7xgvBsNpeIcSPxkDpTLH
Hq3f7ViLuwHXr+e5H2x9iODMCyMRuzRDPJHJjWenQP469Qsu6zCC2RV6YPeTblw3DgOOuwJOWAud
XT3aWcNo+NXzmNLnyJb0F7BU0w5s/fm7jGY8ayr5khEYmLSxUzUAvC/a6XeDmCZkt4O86fGpLOno
YO8EaSoUKkM/LeYJRQtgg5LOgr1VjyZyxs3SpLgz14jfqNY1zKCsTqciKVEd3s88bA+LKdnR0rp6
8n0SKURJ7tixgjZWFbPC1y888s23AYdrjlBho64AxUENlFYw3ypIzCXgEvpwVbKEl9p9YXFAbEtx
h71MggQaTnw/N2z5ZeNeeIByXPUV4DEQOoL/cXQmy3EiWxh+IiIYkmkL1FySSqNb2hCWLTMmc5LA
09+v7qYXHW23VAWZ5/xjIDZSp+tpSqommHaC0bFO5s4oZxYTyqrkHHbnzC5N0iw9YUwXQuPZQ9xc
DD9m0f4xnTHbi3D9t7ogBYXRri9B3nnzfvBH4y/tLjZD11pmQNI0YP0Rlhc80THmEvPVk7azrYHA
yK7qj5It/KEpB6oJdcGVtWxUl09pVsSjnl3sBZaOBQRnkq7Z9OCPuj3wblEGXPkZjj0TudAi0wd6
MxYnGmwVXteM0TcDvCERhBUiM1f2J99QdrzwYcaYQEQyWf6YJx5f0nmjnvc2W44XM3rmSWM3YJ2N
VgfGuZEfwmkPegJTLDsiArSuSwbtsFfDkQ2wvoLkA4kYVTvHU1ZZX+GQ16fSxD4hPRK9Y4M5+aWl
WuElcK3mUNu63fvCxrVchFS7tZ4VmUGz3sVB1UX4VvFVVUMYT8PAIq/Ten5Z6zWIprQqLmzxTBXo
CYhU8eW5Xrvlb89U9xJW6fywro3xGAIcPHBQOKBGa3fxmrSNu6Kbj4rzMFLU3j/nxlifezMw9mrN
qybRQ1Y5T11o00abyUdnzNe/pm00uykL7IPsreU5NEVwDFr7v27MyQrR5XzwlmI8V84M2pCBUQ15
V5wXu9BX3ab1mUlofB4HFgvPNrJoyOf23W7n+gW2rzmNG67XmkqOwxAazhMbgU5Mf2i/ZMcQ1I1q
O9mDurkrAFlRiSFWdNP8kbTixNbG9U4eUBO1eH0ePYmeNx2EsWs2ToJC5mE0cRnvezru9pR3cWVI
CXBXg9QVXmEkljVvccGkDeqzDeAQfkEAjK93ZaF+9ZwyT842jAc7G42k8Zy/4xxycxgaFiU3anc/
Fbl9bdzQ62l2FPdHY7KvuV3808tkRpjLsP8sRn7q7CUA+WO0eSxTryU5ItO7xk0/TYowb2I2rMjz
1vLJErq9bJX+w8baEmWb+3QvYrzC6/5B02z1ZQnZQvJl7SvnxfhME2B+mye7O6f+ZvyqvUn8BJZv
3TK64KHIOfrscdT/1QUpZx0zzh56Q7LfpeEjlsw2qZaeRTQ02tjcyB9QtdCvbhm4O0dPKqIFcvgy
tzz/lenVuNaru17sAHwyX4mt6sOBM25ot0gq8dMOfXMwFUuPGPtiLwJpU8cuzENPcVXcha3+Zu0D
ZO6nlKhtnyjGYz8NQJWFSI8o9o3DaLZzkjJo7gsefZBL68MrlpAiQudZdvnGzEsE2JOyIeIxshLk
UtV1zAhjRqbt0rMZUqJqlukSI3yZT2zgfdzY1n/jJM2IwfpXtZUs0YPMPxkwp1h2ivbt0vQvQ2u3
O55NTLh0Rl0y0vZ3I4HBvChiYzbQ5q0LPWu/VbbaN1lODonb9tz/APLkhm1qxzXvvq9GGXLXL/Yp
W/msG23O/Cfs25st3xyx9IfM6stEFMYYE4ZhXs22qYo4zM3lcSQ0m7uyFMkiJu/+FLpAogwkneWw
8qg2pFyoJ3RkAXr2qFO+hn6qd3ZaFjejojIxKjcj/5xnxWXkqXy3OVkI1tR0QPe1J/Z2FerYa+9x
1q0/JlYmPQmWaOdfXVflf1hBSvZamihjtkW9o1LFi2wn55ZrKk00KrlSS1nkf4fUUDengBcZ10Xt
UdfmT86MdJdxyXuBiAl+zIzHu+Mbi+qCss2UnJLfDADeofHr5Vz4jjfCvDTLt23K7nWdBv3Rayej
WLuT5skvG1gPDfLdESfx1iEuSDDN+vuwl9WLrbZqzynO0NsyoB/5jfJdChr10GVN+2Ou3hytzDS/
GqH69zKwgpsm9I8fZZnrJJ1Jcunysj6qdDM//ULza83VasEmhLPOd15YNOgDyFlxFEdHRCSPfjfS
uvo3l0hdyZqeXqssR5ZAIksygfNFk+nbb/M4FQ+O5da/6DUcd2Ow/P+KHst0fzeYvYXuVF8LCLtj
k4U2Mx+1YbtgIxCW/exx6Q23SbpJZ1VCgmh41hNXweRL/9dcVuuB6q3+YPapc+uk4510GVRltJpB
fiGnB/QiV1baoC8t5yYpCE97423WxOg6RpP0XqnWvfADbvjVVcf7XwgtIXlM0ml4saqck4KamQM0
Q3GTbt6eByVloiYE86VVnYrQmS7a25Y9smD3pxx787GzWtaDddH/pEBuVLTGrNEJwzqcCssAR1Op
J65hO8yxT/vaSdRDzZ4z1oMXO0Hrv7T+n9VaSOtKXWrAKw7ZflTLa1E1ZeJLm6iFUVxkHz45chwh
xwgoabYaCHsho0lcxsq51Eb9Wqh8ovnHPgEEPzoifZNptZ9a/+wr0QJgDm99uLYRyBiXkgAa5opS
FRWobpZ92QzkDJlbbAXuZ+Wb+9wXb5W7xs1s/MIqwL7iFCft4Y5iCgPjRzIJl0UjLM6S89Yp874Z
xjJk5+b8yKiWiqY5TepCXYcxfaA9C0y5pPqSdKRdDR0QixTbg7J4D4ck67uPuid6R5qs0ywiZTn/
GRznv6H2zl5fR9RMxGs1/ZrK/tT2w4NvVbGeyz3PWyLq5aQC47VoLV4bqzps9Go1pbVbS/bVYj6H
NEMJLzjdoeKl6r+NrtGRUw2fZMkfx6YivB9mupE3wilpte1PqS6fRmF4sd2MBKIZ/+Ftu86+d05l
91KG5ZOtqx74EJfeYv4CEPuXFvIpEMa/bFgZrHJGoWEEhke5ETfWFJyUrx98vPQXr7WdXe+r3xJa
YVRyuhju9hS06YnB+CQ4+pWWL+FmXLcw28lRfvROcFah/yqVF/Is1b9LA3o0cJBkkZjp1o9z6mUJ
hV7bAQAbAbfboMpy/RhpGOnunLCR5RkPLVblyJLeweRyHVzxrtPsNOrsnyBvrxlIa3chwhwDIscd
KN8N3YMe/Gtddfmh1cU1CILfdjF9+7yJRwb0IVrVQKwhva1bG8t+OvUeXa1O5jG/EuFgLUHJfOPo
RGX9btgwumS93cC+snEuaV5Ck2zv3UbrNSNdmowlf3DsjOvkNc95l+/DIfhWUyZ/hk3+9vnHwVja
bz8Yk9l1voZ2uN4fghGNcoDlc9qGeCTWyejhhsKi/dc44sip9cdY7oaAbPloQ4omlm038RKlORMU
Wn502m2wb6Hu83A5NqVOrLwkIz+kGLfZEemXKMskfIiH17Niu7IS9G770mJmgqpyel1DrArBe5rB
NhtTenH0+JU7JW6bzLnJSjdQtMx+Jicn2rFEhfT5riQb6SL4Mw7WkUDU96Jikd3yk1IdpeAOCSGl
0+6swAz3UxCs+AP7DlGp/Gi97OaRHwdAZwespjo9tFP7uZDLwUe3vHGtYVYjOA8awFWxOTavXTca
B9fWXWIG68QZbo2Y6GoTOrx+sVvMMrzcJ6tW6d4TI6mADjdX5navANFFXPketfXKtcFweI74wJoz
b5iK/L514pQct0TN5o2P926+CX6v8/Lsj8t+ae1rVpiM654Bfd/HC2GDpuBgbGd9KnNh7kY3jWGF
XttA/EhjfiDuo+A57BKaaLDepUc/9fMTX5gJrQd8mBVg+JlNseA8mnDhbesiJMlubRmcbUe8jtl0
C1z74mbLL3OzrgKN3shQC6SXKzJ/iEwgyM/9jWWxTzZug29+o2thLw+LXne23x3GbXpc0xFMKLON
2BiKH+Gz3XjNjzX2vws+PkB6Sx4QXI1xCw4XdXl7COEKC6/7npv0xUwDDxLMfmjm8YlQ6vwodf+v
W0M7KZcWxlWaHKbDixkMp5HcdV7aKe7AvTKAj7B78CqVX4OlfS4rBVBAM/XJmsnw2vCXgMb2B2Uo
RPA8xAAOH5szXmZpXcg0cyK6QtZogjJdGeOHfvppluWCZux37dg7UwZchlbWxPMIYdcF5EhYhXnJ
6byW1Xidrax60wueV805pe9aVb9/9XiM06z+ngJTIJ22H6rGYxbSLyhR9pZtPAtRX8Km/1Rd/RA0
GT04rnewMcJERVp1iQQrivGJnnPVXEkQkk+bn8eTE8QZjWvJbNhmNJfmidTuS8GVUwAi6iiFi4xc
EugdV467rGOoAvhtVhwwNZQrdfKhn13XdTpUqvmvsNNvrwUSHKrfk0tbuAYYxrGTRaoRTlLI9SOH
wgCH2rmLpWCMWErJuG1AC6zqkqruvdo2JvnWTIKmLiMd6FvX2GxWy4M005N2RvL2wGrEFnCs8oGh
gU2jdtHzDrL3iQ6i16mrb31bv+Z6y3HyTV602OTh6VL+tNN8lx9tF38cxc4rpBUtvXzdKmlEuvK3
AwOof6t9AZlHefFSci6JGg6oRFyGECsfYk62SzoVO6g3e4k8e/4c8DgdIYPjSuQ7OSO7YOuO9OTW
cUFvnVVsUBrZ89hbn9pcjbgv8n0grYcs1CcyU4/IFhOBoii//6h1aH0x0TBKFK9rwTgweEB6iyGu
ZWjv3Wruz3rNEDcUUH+Vy81Zbu5z0PXJkHafUvjV/7+tHg1SnLklDdd1dpO+mE5DOBCNMDywj2yE
4Hh36boZOTMnJ7/L/aMeLw5RqH1W//IF9DQBbO81NUe8rCkkrNEH1B5IEQPxy5M9V0GcVoH34OfN
dKS7dYuW0M6ivCamM8jIVFqdx9INf2Yj3WNdcXeDoz8KNb8ZXbtv0g1hmzEzWtTzXyP3//ND4NKh
pe9bSRd8yXHVTok1ZPDv/5iEh8R8Gx+1twTAIxC8evH+psT5ZNW0d2p4GhHu2LIesn54NgrqXHBO
vqUht43lV398H2F2GIo22pTBultcQ+oYI0bjOq5k84eGnpc+44Bo1u8uFM/KMr6qGR2DE7wEK3mo
olwfc1kMkALEtFfk7jG2t8d6XQ9Tli0JDltv19fbvzCf7vDcCb3jwZvVYz6vfhza6uTzTrg1cX2d
WRJOmeu/Rk3qWVM5X4JSwNgnPvHmLf0/3KEZeX5teNTOYEQzIyD1Vs8gPAP5uuXZT7d3b+4eBQ9+
Gup+VwYmGXbG9GtZoYzE5Lyrilek5hmK0tkyjyGXfGKZ/vNmGjDv5iuk+CHsyo+qxPtX5fmj7Zus
zZ77m7r3UzXYL91if4eV9V5zbjlz8O4t82ttDmeOUi6/ADxuFt0+nda/U2E+5O384qQuSBoyokH7
T/RVHG1LCDahliGXRN6L0RnN+71U/nc/ueF9NLZ34dC/e6F1X5ot/3WSQxu7SBPjYJXZzVTZmmwj
vHWN6eh7NVmHKzNDKNZkEPWAxK8bmrDdQuf5SeZBeXYXdx+QhkhutYPFwPDsROeVFc9Tne7G3r85
joESzujg2XrxS7ae8+CAPUYecDHbQQVOzgQVMIsrokT4i2TllR1DnGmRTiY6SH0nzaN81v4L5ade
wV1gE8UEVfJWBSjXNt8bntmg0LK6bphUfeN8UjLp7cJCd58LYuI3dC2VA15nLNCnDdaUvNu6vwjL
5C+ArXTnE+62y7z2rUqDz42fLt5MoZ+AKKpkGfvuXNmc1GMhUWX1qonWNkMmsJpISTQXcWEtLxbg
z60x+CXatHx35fxI+aBx8wYmNxK4+Slx5mLxSPcjYM1xvodvul5aJ4iL/HPFjSP2s5hbvHRbFiNt
MV7MDLhxXNHrjVNIm/Csuz24ShfXgBMYEezhyATrvZL6PJwV8TwHb/DX89BI/VKuHAkMPmvs+7l+
y4pwu/plu30w4j51GYCBI9XdAw0hL7bKOLRseW+eIbJb31S3sDY/2r7Prn1jZvBMU/VEqFOAsUf5
kG969g4y61i2BvGtp+WllaI8zD5TndULFePdrQgZTfMEtuqfUwwNbMQMYmJ2ZSRz5gDfNdF3zPW3
qXt6rDbNDjaDb9VGd2qZ2B/cNFOXkr382Hg+yE1fTyhwKlRpE9Z9S+QpZ5LxkvYQX2Ab1z4Vz+QG
/B2WdXkeipDuoHkyn81NsX8gNNg1jtvsSxOuSrrMRF09ZrcBveypyJv0K9Bl82aZDYoyt80OdTP2
x3aqxcGcyJdhbFK7YkSZLUNDHILNIySotBQyLvihpmz7Q01WQuT6kK3FWKLksab5pWnEBvkzThAj
wi1vWePZVST1pvZkHJmAkmHPl1uay3+ps018MrD/JLn0u8J05y+uEcE1Vn+40kmjmvB2/qfda+oP
PebrsseUJMsrlNRj39jmpSfW69qMI19S7xC0BiZtPBgyTc91KnRCqgqAOwnYe0uT2js2q3Oswvy9
rae/2dRbSdEhBOg3e0ZFkw57wNoqqqdqYpehlikXDJ9TiOJs9lmX0tH+E/iVE9mu8ybMCdTBtcvj
GPQuGV1BekrHbAReBlUMQ7tOlsbqEuRr1UtFuU7UNFsfW6siAkfBUkJUrw+VTw1350BalSvKiDqn
e7YL+VhGZy7iVcIPtkv90qYZKq+lW+lrscuzsJXgIgLGixZ0RMQSFRNKKiLiDWw66YD6ZuJfnOyx
CZ/JR3rSaUr57P1Z3nr5yIaO2HCxoLaF/jD08B5aBVm6m/BOXh5eKDg8lc3WyBOPyvId2CU/fdeo
7avNevfLLKYuTHx/EWvcu1DhEVy+O+7aHs7uHquM6oHs3ajxhFnGre27foIGBpWAsd4NV7JbW378
xkM3j8LSKxNJMHxwRhaHDFaH6VQfQM1cN+bdKt0ng3wWdASYIlBwBqn/LBruf0QT05/KQ5XEB9Zg
juaOGKfYbrdxjGphqSVOG5VlidUVXhBtdZ3ncTd4fAbrMBRfvav6EcK2mpwTzIZ9dph0ll0oTDUk
eSd7gGu7hHovxeI79/JqQ7ImhiJPyMG0/nO2uf5StTMqtBT55MPFjmI5Fm24fCzLeL/0m06WR9BP
27gGrkDvxx+pDX7/ln3NqjP/G2rTjefBDccoEHwsuxDjefZsWwszX1VUCA4m1eVMV4ajxNGvfLAM
TgmoSb4y1kNXeJVzAmrKnlfLNG4U1Q8M98Pgdbuxnuuz51Q4OGeIhXefD3O5tiSCBFEQ8PxGiuVb
RkbeKDNRjmPlD6iPgke3GZAzKmVmL0MeWhftVqD/LvHtRZyWbv1fVtfNh4nCxousbqJMTi1d191s
sqm+XdwpBC7nOgCSSuUqWEtQjMVVo0r70tqBEXIpBkghnN4Yz4YCN46NLB9CQIS1rw9kh2CkFr72
Oq6sau1jp9NI7qA72DKFN8NJken9ZIppQB2pPfle+9Z4I7MQpaYuyuFXuYB1n3PDQE83mmlFtH2z
5Q5YLB9S4o7a/VmrbOuScLDXv00LCRU1udW/juvgI+cTDQawuWEjY/3moraoKzDjLneAfItlDnJK
BywpGGTw+MQeaAiHu2n75ZXhGyRKeHr8zPyaYx5uiIoDvfIa73Pb4JYtHTdnnSbd9ENu1gBWVZar
QZGYjUjI6XKDuAkyv2TcKuFJ8BCvJjZYzogmRIgizhHA/Q+Dlzu8LL0JhI3A2RoTJWw+D4TqzLdi
WoPxSGxZmRFl3ug+0p4SRGXX/t1NMhB/EwehwTJQzqVrJaHEWpS02o9MV+91aFFpoVJ4sp0KKJWO
UpflIXYrH7/b4GcjjW6lnj/7WTpfdL1u4fluZOpjwfP9vcLT5sykpRm+CFfaH42qy78gn4jrijWE
qyjQNzPUBXddamtqtiOn0Q1QSV2KY5PWQibssCh3RDHJt9XrPQfub7YUq89AcSiiQPgQr90oSlsd
d4wYKshFLPJt+yP7tXR2vvL8/4B43WnXOzlPj9Cld/Chc+5JO2auE+AEve15Sot3GQQORoignF/D
FpcqilAAbsjTwDhU0HdPrduUZUy6L6XuNTff780qBW29PV/RLqiNKuTY69zHbljUemKp5eNr6rtI
PF1UeR753YmpKAdVQwdbKDiQzGxvow1AT768ced2zX6RcRmOR7dBOnW0/N6GvrU2DiYCuJtPOpi9
PLGgYPtjPpEjG3lCK3LYnc56lXZq5+g4Zyh9TmtqMBQ+MuQ5YsQ1ALoA6VSJGaA4VCvhJWRRoV13
WofBRDvVN3Bt/rsC90UhBvpvJ1Kip0TL6QzZOR2Vdsnw0wOmLRpCithOh0ldUQrRYNysyn1TY9OK
KLyvbvsBZc/wBAfZITH1mT8IVe8CyugJUWggekQoWTowaIjW4Oy28hGc10VQAOy0mHLYFZNjV0hI
TceKJyNf7vJdxwTW4m94aQMV2NRYKI53Rpj0KZ17Dhfbk91b6jnjyQpaGDHNZ/s7HJr1kfim7vcW
uuUQr6tY7LhWlUsIezYDLgUrFAywRIrE1miFtUVt5fRN4nQ0FhF7byLtm52uyW6pNC2PuJzBRrpS
e0b2nDYTghYCvcQBLBBFS2Y6XXihPRKZY9+RpHBzZ5lGpTOhA1WKD4BEADE8NK5/nlaJVPMOYIaI
l+5jVQ68OFzyTf/2t/pvpbgt8Pl9jKQdwcw63g1dO4qHsv7TGuurUTJTzQVHWkD9JnlO2xeb8Y1r
Pibb6aqKpklgzva1vYL0SWQ+1LeziF5hnk6bZV+g5g/01XtgZeVfvzEf9GSdZKaPWIIOKfQvykPq
qa3qOzAIEAtrcVxGm9dl+o2QHr2ERHlBi+TOt1cNBTohAzPHi1sWD10xv/WkTWqn+WS8vQWhtvch
tfFRVQl/PyI/QvGJ2Ll6hFR+M0dnZwCGWO702CrnkZSdbyi8no0Hkd3Cs5ThyTEdsr9ADGJIsXE/
a+9icmzGkIyPQ5Gi18knZMqSDNauaF9ReDwOk/Wmc3Uocz0lEGrstARyHLE0rZE9bmcnzz+n0v80
m/ox6JtjYLSPjbF6Ed/9JyjRMbVqNooUeC1V79woZYImYIkDRRJZpxKWOtTUy9AzDsibXUiGHNyT
1rjOJ7qUULCOxylArBx0J12Fb+D7oJdhuBdTecyH9sXq1iX2TetyP4+wKmUv2+y3URZWdGfabNpV
CdbaK2PnOJtkcCsYKbh0HHd6dtL5PGa+s6Oj60c61okn/Cdz51+z16OALhCK9HYKGZ1dGQg+bD5b
NVn/bBeSQyJM66pTgxJUrObH/XFE+zLt+Cxftc8P2ROHEdPG1CfZgCIoQzU+VNbr3aEyVOF/Dnvl
firb74LHA/lFtV8V/+2m+lONEDsbYOs0fTOarnEkPsXfXKwHsckH7JEouIz3vFj/EKt6DvgGWXlD
TlpmsSj3vQsOjMeZldTtGnksffMfVWSSpj3rsLDSET5iDIk27row881F1ZY5Jnz3pB43pKpdHTjR
Jsav0od5Um29pyJ5jdiazmLRjMQ8oB5gQqecb21RAKE6+Y6w5Rey4/ZAifLrNOKbuPum4rFkXYA5
R6o3zde0QJ1ot4aKvUL/UmV5K+oAXJca5Mge5mOvSZZvASwC/y7CzXYOus07pLNYtguf73ryaOID
CtDvWSCxZTVXP8zXiCOQfI+fg6uZQGxUMMvqHovBfdmW+pwG/q3x3Y+QHJmB+waKv3uqjbxnGN1o
u5TPgeNexIyGJ6XSET25PvOtfeQTpLu1lpdRok7HAbAW02em3DXy/bvPzO1e7g8EM+LbZLEfZYo6
nMpQ8J3klxqdGhHKV29tk7X7VIyXSfEC1jMtfoCyO8bUPJKWc0in5dWDbzhxUrwtrniqK7IqVtyW
lTH/u38sSM3BdLnedyzQl0bPe5jqR1CsV2HmL7ae//MJHm0hftq1/RxU/yCC+ox7Jg6RGiTGvP2D
szhVjnjW3aR2lOaetdLmoWhmbI0gUtR4cIJVX81k/0xGyQ+ObTKvs6OlnFslwm/ySxIoVxRKxaez
WR9K6OsARp503fxAuOp/joti2S33Uz3+yVFw3j/WtMhOSx0YMVouqqa66XN25Au9g26EGD+CeEfy
FrC6jvJf7UJX2Dp7N+8gqJXPj4QEkhW2XDzFjJU2e7+Y/1BcyFBmZNmul4DQMzF5EVaQUzl5J7Ws
d67lcb0DHMwfb6opnopyTEwW7Z1zD4HetuxBLU2xs8X2mAGkjiMeymz4bDAENuvyq5i358ot5T3Z
D1QADXFlH42ifJmMtbwrzHZqyY+59C+MyvdAF7OLMh3+VaVxCQ35gGRs2AExnTAHwO3iqf0O65Ql
dV3Gn0w33dEqs/oU5otMzDl0dsLhAmPwfUfWG4uuvLTB8h7cmYOWdCJShHJ7/O3n5b8+t3eit3f3
HygEqa1d44hcl9Zmu2XCdWnT9cnil8elDx8M+DJ3RaJo1c0nhS/7TuevcvYeut7bDW722lryLV0Q
4gXFSVh6Tzr9NaQLkoDB8Eba974oXbzZdXVccDvNLX12CwaHyPb6z7IqkduUV/se6taxOnNufASt
DRJI9jX+pPPaWj8i5UVyu/1YmVe3Iei3zVEMTSegOaa5jD29H38X9YxJgPR4uXaHgd/QXQHPbWZ2
lfI+QLfiw2iPypmvaxg+dz2yzTAsv4Zp+AcJ9tJxDbRF914P0K3j5AmAWzfxWx5LdiK2NQqicl/u
aoCBCPmhiMcMCMwL01/Yu5IFR+UswSHqKcVHw/swDWc8SMU+2BriXe3+THIdiG7tEr2YhZh1rMs6
treU3Sk3iv/wX1yRCkG8LcHNW1crAbAlPBmiWmZ4Ivz5VIbLzqj0LauWW9G5aIymcxl6V3SJYCVZ
9q8jowKrfPlur+GfzLX3ZHdEIQ6ItnMfyEDm+MZF2QmUP0CJDX6CNWifaeX4UKv7Q4Tfaxkw1t+7
hO7vn5bOQfDm+LM+y769kEZDxxA5zkZ3oILwkuoRy99E9Wbu1fWOv0dGckZEaufuU2Hx27qtlgne
n+E4VeV/9JQskZvDlWWj0LtxaQ8WgRHU0gt8UXP/yjJ7tOh3iyq/ATpFN5/q5zqVB2tWx9FCGFSo
x2FtHnHUfNYqOC1t/xqu3MTKAV8O1X+jF/4z6MPYYVp9qUV6CtzmwQo4JdIQSNRY82eGspgxa1d3
8ytLeiKE0SYFCobXoYclafFa3hX+9xOjyw6jXR/8vrrHjO7JxKKrSKZfee61x4wHzvMCgo6LA0cQ
HbEdzEj7XmqmTz6pwIVrz4entjVPyglehS3OoBaHlQ4dJ1hvtaue3I4zBxRNl9Mzq89/4SS/R2o2
CjE+9APOVZ9w5mUa9q1eX0oeM4OnJST2FD6qPjJy/V2q/DgaOJFEJQkN8srljDjxZ0ZGgRnt0Gm6
YYK+L78se3nvgCuTHrsE8mImpdbPnowlfesYVrraC4mZawraxWQCfFx/NiizHJdMRZNeYr/If9qc
ptIwvSowkMesEcFlFXb5tShwUH9+mYb5RuIbjmWz++jr7mMpjXTX5HicZ3JpmZ5luF7AX8HKumvl
dbggg+qKVmNXTthTJmDNvMRij3bBCJisAp+EMyUJSJXyIDHkSlUCYjeJoTsWszkEE6KqsJWHvEHH
zTdVK7lfRHY13Yo3hDSrsXhumYswgeWHcBZ4pxf/3Il+jY2JRshF7wS9kREr3aMyyafzSHXK5n8m
ExjLp84jw6hRfVVYL5ZPITuaA3t/3E3kDuC78f/H0XksR44rUfSLGAEa0GzLW6lU8towJLWGnqAF
zde/w7eZnglNq1tVLCDz5r0nf7HkXYvc/8lDbx8H82HZ4qdVvbOYk63oeziLR8zo3aZbXN4zPU0R
i69ZNtMuNpnJF/bNpgcJffNz7sRJt8auMLr7nNqbtE+pSoRzLEPzKXU5kPIw/Zcse7YK4ykoZnoU
FT8ygj3orj9Zlfz0eG/XrS3X7LrYGYm7Xf7vKmLKq9KHGAsZNsSUQW+4GboCj8W0dYtsO+gC/Hzk
bWNyjEPRbNBwcCZSIeZ6vPa49HunAB+rX2unSREAw9uErFV2H36Uf4VTd6OIZ29bNe4l4w6cVEiM
C04wHf58FqwMHO6wey8COxH21648paMf4N2Te2GIe81lisH/cZrhefoF+plHRr4s760ZvQvsVkSG
G4kTmmfRW7NwbL988ubG2BmKh5v48CaNsn1gIm92bbUn6/EUBvVajgkrA2EBdT6WaP8JYftrToxn
jw5N0+vyN9k6U0joHaFB6WyHow9mEFAC8TbH1jphiIl8IfYqNTB2l4dhqXsDzl27y7HdBHeiGGtv
xNkote1sZZJdp7zCE1HjKESatjL+Q80facjeR7/eT/Ah5pp00wxEtKn4eJIf+RfwHOZUwEVv5ngc
UZ5L3P+Ex7K4eWeAaKzp2DF2VnRYWOR0vDinAuMWjCwbUeV6kDQoypvfCoPcV+k8+FTmbtLuyc8/
jyICjVrzPs/BX2gYL6mFaQILklMi87njc5epvS3HDar0xsit7WCKfeP521qkm5ZNHWOPq5UKfBPp
5ABp49JaYl1H4cVI1UNTsa0tRJlN1IkK+6G2C8w6wWl5aHHiIMLrJ4dqsmq6vZ0ABK3HbdtZE1P/
aK/b4ZWFnQec/jXOr37N+uszmeDFS0DWecAkam/HODk0snoJyHRPs3vi9t6ALuVIw7GXqvg4Wg5h
VZ81pSOfeDnea9NaR7xHslOcAvHWw0heIT8OXg8klKMh4VavK+RHqVp3PeRkjlPjcbnS5OiL1WhX
m+XGGXt7k7ftcyPmvR9aL3JOX1CB0p3NBqFNqmlKGys5TVJsMJjDrOJWCnINW6C13pfwazh6LxHl
DcCifTMz10w4I7nAzC1OL4AHNq3CErDqBnONapOugmGEITaxojQ8J83wEnbRFfFgWIs4+3Tz9LNl
Du651U1J901l7UjAT5trHm29sob+aHnR2WOQKLmLmOddsqh/5F56r/LgIW3c7RCXu8D0PpCoLzPL
rJFRf0SRHQbZzIubdj9TyIaN/eenISpm3z4msd6FuE/b3m+32BDqdVMQKEcb7nnwysWfvhyedcsj
OWhiY8igJUHmkCW4EbrA8g1HCzKZXEpZJLlXKorFd9Sth7K4hKzh7boAPQGOV+lsUqrMdTWmR6vL
UR8dPLfCe0jmalvWEm8kn2eLj6dFw2O6OW7ql4YTdkVB1a+D8bYIBl5AHLyY79GgWGf9tLwUJGsH
jAnGo6WjHamQHsMIeQPZfakQGhzhAik45y1P/WulOiZ1ex5qd+fZLqXwvPJN/RL6jD3sikGGSdza
6Q4tmg7QBRxv0ZbM0BuHnZeaL1NHxsnqjn4tzoFyCaTZ7kZY4QE9fAHVki1sY7ejBuQ6nMKdb8z4
o9zLRM8OjpU5eAYLabgwYzjAreixaQ2frh2+1oHak3sA65DurUR/L8sWR0oMI4v2RaZWZuL+KGsh
JP0u1YRMJdkTPz75HHU8mDdZ3JDnGRR3DSaV7sDYGE2Tw4uvL3smiuU38d+U9sbKINUoMZgsL3w4
zbfK8f3VgJ+zWgRKMYwbLyv+q7xmO7YzBsDc3VjGW4Jz/pLo4lcXEFfGwNsaLZHX7n1CSS0cnZ4i
aWeUrO6B9ila2/MT+85XvoqbbZsN+H/UQNAVSTB1MNmrYG22hlg1afZaTwTajTeFjQjdx8NgiPiD
ufCOm3mXVeN3AfF5Z2EvWUUyQLRIvWts80iW6tTZ9ZnI36p2oqdliyQP/KlssHDpoEEpyrcZTzH+
wD+2RJ0kypWDWUU3zkfT87EqRbWVUXmeOZp4rR9FHiPu5t8Ux29sAAnwxlrfLAPtm3xrkF2pIoNU
sDhz/e5jPspVgOeyKrq1aQ/I5PiweLMcxeo+6OiZ2d/iJt21s9z6hrNdPm226ODHNJfSLR+DqPwS
Demp5TemnQEQ2PnHC/MTSu8y84E3gvYRugdTP2sbwZCIZEN9WG3JW6wt7Z8NfCrRYJ2rMj8l8zcP
wtJjfS53Xxm7h6YUd5GrZ89iqSxz+AV+IQDR97UFlktvknoGndmkPBpj+jZW+lgvhvUYyy9WgRMR
7m6dVhMnPtrYkrnPfbxq7v+v0OUEzceqXnsIa0XBtQl1fKRnXTdDUqwSUX2PeX3OCxv8EUNXGNQ1
eJnyJyu9/wqfYHLKAAhzs7vSYcwwGbcufp9ZhGpnV6M82/id96WaMA+7uPJGshHcq/azUNO1yVvc
KH5hb/NalG+GO9wpYtoNeaTdING32BGVMiWd232LGYbY63SwZqPbqK6inYaDNmmTvt4QODVnLCRM
IRGpXOdoRsH3YtiGrV0d8mos96hEb03afuJg2+MMpgASK7+P1iKhySlm0jqkSuwCw1nB3GNdBtMC
D8FZ1mKrSpL62spcrmsbXMkwwkfJ+0eHgmYY9HOXtIg6I+XGHLxMZf2aWWjerToQQvy1w2FXSLlj
hg3ACeiw7uOfIp53TU6JmYuLJtu4ZoUJIY1kuEocsL5l3AtCT+uxdF5GDv6JZr7OFd0bQx6CRCXP
tzr4AqW5MOUqnehUA6Nufvn+4Gw4OCjYiVAE2XgMSAmN9A+rlMKGfMkdJOn3SMCKwsZ+YIBurBIN
mGiK/2kb3dlMfnRevk/w7FaF1R4Ss3kq2FgBwOXFtEGED1F0wLVMWViiw1hWflFTi8m6mR8ljsN5
dp8tRz6NZExWovKxUXTUhcS/8O/yABI05VPW5efUr94zZchjafQfdUGyvRtodQg6XEzOCQJN6aWh
hvHnfj8aamd0/suY9/c6LR6s3vooveg1JF7GAM8Fx5MRp611+pe645fF0xjI+M/Q7nbpU7i+UQPi
Db36o2pnij6S1pZ3Qx5OiEF02JSoyBCMs7L1Vq3j08/21k9BbiG3qvNgJzjcuUNtvEdl3F9wFu4L
3/1s3ZycpMLU2jvE9C1amrTiV/7SQ3Woq4WV2qdQiazl5J+fUUr1BtHwXQRTu/NaZufs6tO1ZV7V
TGLYbgjnuVHIbHPCKqPa8tLrtD+GKg9Wy8lUlfiS7fbFdZFlsqj0VpLM9ga3Y8gfGT7Se+AuzSi1
DMouMMFYgITYoKCk29kzriE3LysVN+4cV9tUznjOeFk6t3Ww0Izp2TFwq4kMe5gTzOm57jGoTe5A
TFQ4n3QICE9G8k/k+Zns+TlKky8x+jtG7RcTyDVXI4u4fQdrZfTu9LhuA8Mn6ZxZj8Sg98TEAsZc
3kcYBEc7n3HLJCMN/vRYtmjcBE6Czn1xxgJOmvHL4uFHxrQHW+tXyYkyctRHo01Az5y3hUq2fSNq
7OjV0bOKUzWQe4/hC6FI7tnYdfM69Yxj+61y0ORJp1xZXPjnJ9lpGpFV+T9e7dy+WLBeSuoY+iDW
eeNxOxbheHbQAyZvRr6F36NBDKRxjmQaeJu5s531EHWbRWWUk38LG3YjYydvtljD/rmNpmQtMaHi
e755c/mSdt23nKXGqEOSQDcIPKr/o+fcQ5TYdql5WMqQzgt/eFq2sZTn0TDW1jiAV1yeq0AG36nP
/VREzwV6hhXkx9zNjoEKT4NF1g7aGk7jk9m7xyy3H6aapC/xd8gnTCkmO4JFnK/Tvnpp5gEEl3cB
What3czvqSSHdm14xa2Iazy+afdCfhkRdCj3UZUamGU7vEV4HWnv09+l+XMr794hucT5+OIOfH/O
JxwCf16KRdLFlMlwn04ZSg8f8BPsIJw4gfsSVUwkZ/sqneFcTs7jWHlPppU/tn7/MkTBRwisn2as
uSQ1pdPy8lqLl0VTb8d+8QCs87j87eFVRKvEAnC1gKHQDe2+3rRM0SyK3hhXl8k7qsb5uYurB7OH
LAeqKaQfGf1kx6yp2M5DcKTSe1KJ+hSBf41MPIZGI/5fXIKAWCdd/Vj69WHpjyaqdIfZtwyrF1Fh
LpUwbUN7OkD+Og2eujg1QifVeBtYFz7z5YNlI9g11RzvRYN3vDX5NIfQ3LaO01dMdepsYzZN+ejj
jT40iQbaI7tuizXTehyjPtorkcaXMUy9uwVRCW+uOb+lDRUygTFx1COZ7p1vGtEvBAKCdUr62aYe
B/89JnnCwxL15UM5ctiMU3WUvYKmpCcBqilYuh31IDE568r8cDnhV66WD71tQVZbHJXW+BcrLD0V
l8IiA8Dsx4FIbTLDSOFTz/Tb4gQT0fgX+BMycvvP7cJTGBjelfA+EzEMM5s0JKzUj/0zaNml0LO/
nTB8HgrgYWxR4aDKJ+eUJ13yXx0MeD8oGdbLOM0VIsTKzmxkHugeWFrtDocR1wdTm/gHA64+29ay
dZ7mf3aKcx3AIEraaG9MELV6muzlK1HbffADMxDP/VOehb+IHR/B4BwUSiu4u8pYqYHCqAijayBg
Hqj8Mx0SgnJ+Fa4sOEu6r74DzzknLc8wuRBMqfH0Vo+d3k3G9NWN+QES3pmhxKOHlz12/D/tV5+5
Gh4h9v0tUjfbpN/Iy1MpVmAKdPuKvyM6UN1RdHbMQ+MxfieU/4ZxELKdU+BVzgCeDe1vyEVnt4xc
Itn+EohkMohcV5rP5PCPQ+M+EBPCmdbsCN1fcAj1/7/S4RK9xEl4HRRc1SYZxkvgVAdvgFWHe+Yp
CsaLQJPNqv5L9OM3R5W/c9vkhungEuKEiu0lHDBtVD1dGQyWa3xIP5ZO77LzMHBMVguLx9tiK3gK
DdHvEVI/h9k+wyEhxEgCaNPaQ7KBZ7TtZi56Eo1fskivHbYKeKUJg74+uOGkf4pSycR+yEoYifrk
xhOuBEgDm9TQn+z+M9epH/wrx3Bgtl8vFnCKtsBrnvMuKPks5CaWQBrrymuBCXY1GVqO7ZWLB33r
qKTAHFKheLh1f6cwM/eG3z05kkogNOFUgjzgHbWBemhH3iYtGAhQ8WI0PVV5/j4aESTBOQqOqZc3
F6UI7tiTtcTTWSkpDPM/MNJf7Wz5T0NaXEm5+id3Who6vL/rtm4TyFeKESYj5RUruUfKm6Gl/fSO
TeMA1aiK5yJrfjS2NRytDzgVr0j7OSlXLHXOzPwwxiq9ieaiOhpD1v9aYhZ7d478fV8K818fNUWw
ikMcncIakTL8hlFDjiVW1UFxS9xC7INSfSgF3Q7Bl6qXvQ8rBXV1VdhZseI2gs8TRhudSXPvZdab
Sff7JiYeQ4MISuyaL73Z/RWIupx5ZfSgWgIgLAt7tbUt/gNCW/zaOAlwmgC6h5c2qXVDZXrwxEgB
5Lv3eOS4HHoHhEdsTkcNhGjF10hyGS3snyx8sosUsM+YvVjMwigZy2EjGXXFk2ZmM9nIwwbvVT8X
/SVBo3npXX/c+aXrX0RO8Dmyp5ryV55mJ6d76juwoj7T22tW+0+1NsE6pLi4LZUTWpZJCJqyNEPM
VPU1ySiU596BlDezuokPS8bweXouJ2r1qBn/IfMwOxlU8Ew+nNlUExB7yAbl/rHW8a3TzY3A463C
/ADfKccPoSFJiZFRR9Alr2EdQQnpqDXazim2AahuYEcoCMDSh32XlB4dZfCcCMzoraejq9LqK2/t
/2zfB9PaV1jtBXtJCq+qn+20/xwxabhOdOjNueD0oKCnKz9nerZWg0oeB0XkXg+Ey8nMFrvOieBp
uS2zjMxt1sM4WhW0MH6HMlvcZJE8ogrfhkg6WKjLFzu35nVQ0NoTP6qw88fZlTG8fW4Hy/4IPNxH
sVV9Yk9xttE4/nMz+G0J9Uc2MZ0bpzL7nPrp1bL6m+eBkXKbrPpoilRdahu/tgoiRmwlc8ysPltY
5Y8oaTer89N9WNlnHas25Cwnp1H3+HLMUma4WDFtSGvKYeDO9UmUHQZvo770XiqZMsnvka7qQYr0
wfCxWxtRvq+ws62IcP7X9fWfqds9dI8KtFl+s/KE9s+EIzv+mzka6EWgGhOZ8bmXVpKpXNSnz1He
PraNdRtzLhHZo2oQcVTrwC2/7Jg21+m6p7juwLiVf10k/jBv+lsUHLhw0vhXNPOTkafXKocasvxL
kZTUgpRzkISeqHvwBHs2cQkOalcuDAP4ynjtysUHBF2NeuMrKDrExZA3w8u7eQPppj7bcSI3Pjmr
Op0OXYSbC8IiWZSwo/g7qEjtxdh4BdaK4J6wyuuIxhQvmmy+9gLf/A782XhqcbCdvMmPvQ2Eyrlb
1yMnFf00ljsoM81G4AQ/FwZBnonVP2sfZ8W5LHOmA6PjdkRMNRssEvJFrWvYFzuCi7ufh6h6Guo0
/8obYTJxw8DJNFh4IuP7TUSuAtMgD8/Eq/wQhpufUkuNf+C2SOt2KPoezS+stLtjVPWLzYoaf64x
QzeBmd2GttI1J38ARtbqBMm2sGea5ibuqbE98ab1pDHFk6TnbR77E2bvct9NoThntp886iiCh9LJ
+d4l/0J+mhzPT259S210v3JsmOf4VlTiC+hF3ZJPsDABS1dYtKcm//Cz/I6LMMFarPUAyQ8gz3u+
BEHJK4EWfEAJoWcyBy2PqALZNrJqHt8CbA/3ukrKBzLsr1K3xLUzneM/K41op+NQzVt88MO7Qnor
ceSvdR5wvsCecv8bK+E/xGNHoBHPl/+fADGl1vAr81XKMQIFOBlYZZV3PaSQUEQwbxBFjALDrNsE
1beu0efMiK7aA9Z063AY4BCT4l1Nxhih6zni3IY6fxVpw6gmllPIzHTA9Ub6MgSnkLjtezUl4hiP
xCHVrOeKdLgIDmmeWkfoCfoggboj6Vom5iQzDDaEG/0TIOgRaEsjLpGeyLp1sffXD6212KEnx+Pe
M6z/3LbmeE4yRbJtoKnrgFBnVjLembsSLqgI/04TgS8DBxRjLQIM9zhHjpiMAJlASu8JjyO1qW/G
DsBO4mxNG8+U8qbCmO6pwMIYJf6gKJLBYOIn0awqbiabLMDZQQFMadYJdw6t1z1mDN2V0tWuLDCH
VMM8nTQo1BWvanCf5xBjK+fygXC79zVUY/jYB4M6Fmhf6zBsud7tvhpP1jBHJ0Gq7scZIpQCuxwP
syi8tTdr4tCJH96n1E2uJF7nk0Ue7GyXUwJsrpvidWbFqNTYKj+I7YLdNq1/XYVPc9OwavTA3ree
gIIHTzk1DAxjUxYuaLT2g5wieqBNF7nuPCfdBdWQXWOeoiuBwZAWy1fOzivwXGpi6SjmQTFdpe0C
J/Io3E+2Q5j8ac4nIPtx1ddQeW3nR8+tcVRTHdzzXOsdLwZrfrLOlUe/nzDJsG8pOUnJPJJFUqIB
CV4MOb7TLE+/tcGWeOa9OO/GoYq3k9SCIZSBBBBYc48vAUvaLsb79iC9gvshQZB8TegloWMKkJu+
k3U/vq5p5wvhUeOMk4dOqkujeKvC2PBXlFqjv5lSSz/6vU7CY1/gRsJZhr+pgWlEJB6r7LErk3x8
6OsklFAq3TEmN8qWxiXrLdeJ4S8OJLlY/ZspRNNEdUiJYc2GyYYWTkca+tRHFWOxmnarlOn/aBM7
zkmQMg3XFzk7CGUZ8MO1MQfuNqyDeXyY0TbuIbbdtSUmgaUiStSuT7yx2guOzE0VtQjOIUdTpSt9
l1K7b4VvlPfSN7KXwEaWwUhR7stRO1+izu1VlaYpy/D43hLU8zbSaFKlZLZrRyN1Cw+l+zGA2nsp
Zlh2eg5hxeja+1bYn9lm0beVBMkx292+42IEpmD66Sa162YrfTrUsGJF+qMn2+KiRQxnpGX139qt
vWmN52HZjRCkZFZI1ndYxzjQxhndRvmyerdst3jJaXwI25dEzzRrvCuiAZfRCAQuRbgxTT2VW6sn
bUGCzwWRortTj40dFpjofyHW+H9KOOUTMFtoHrZ2rnZAmi+v+2zFuMveVp4v1jpR9cqtzXpvx6F4
I5Qy7XkxF/4HBX5TYJBZh9DdV+RKkRNSr+VQCv6aMABkip666o0mu3YNec9HRfd6U66rp20agAbT
ENR3diTdm1Wx4ZwaJH8KTKjpJJj1s8LhxzzYI+saK2wcOzIrebL1sFHuYWaZXxFnzzUqSSe6UrEA
PoVe9OXgIdrYjPFPgwM1vRVo+DH6LEV05d8MT6dXq/UNovBmcTZl4j41mYaaRDRybw+YNNCbIF5Q
FDTHLDGc53hkc6poRb5zmC+9VXmW4HpP+mKvEpQdxzCai0GkjtUiJam5gWz8n+sZwX99ryCbkJ4K
LkoqCPwEoDfaYxcVe0Q5d2Gr3Uz4N+iAY8wm2Qk8Z5vlm87J7X9eL4w7WQZw7qnbbxKBVOqidHgH
P6pISktZ1DyPROKcmdZG9hQbOxzX1gaIHgbmurYP8Yh5sxZwUpyaiKaFoLCzSPdu4tmEVyAqvR+8
KP9NuJR2rLRFxYFztXY9Ba7MI/hgECQFNFo2RrBpLSZbxFfsTe3jIgvjjBmK5SBsLCMYd1Q9WJdB
NmT54vaDzULqJtjS2h98t5puUzxVh0zjzDj4KUQ9oPSMEU0NN2EeQmKc7qDaPRi1YauSKHkMk8b6
A8FBkDRNnLsv5ugJNEBNJLPK93LwDJTjfuwOemqA14V0z7g6Om2wO8Gdux/b7rJiV9MUO7gbe++E
D7G8zF6L6lu5UNHTmilcPXWnTia0bjbDuEQ6P1M2dEeoXJTjkmGj2xDFdpyO+XAFUDVL53xvDFBP
XYaYt3wi97bmYl/yimPwXKvgK8WTu3hOxHOKpgIKo5yZMehRbpLWcB/qlCA/bzKgl362NnYaevhk
9Z/TB/lJG6a44McVH+nkgYKkBaXuK1O6glVCmHvn5ka9sWQRbJJomfcPkfs6hW7/4gzzq12I7NoY
Q8eUy8u3rUx9lCLgo5u48duXIPWZ9/iqjzdQAofHcjSI7pjnpVZBFh0+uoAhrTVgYTDpRtIGUB17
BCZjAeAQzxrFvUzebOFvG8j3QVlBAw9B/Dm/tWrouHyce0XoU0kvE+40fnOMFEHSxuSe8qxxcUVK
7Ny5J77v9bSz5Qb9kWhP5NQbnqsdVklGf4HNH4Vm7LT9h8Vwn0cVPmObfafR+NWz7WGSg7mSs1gZ
VAkJGUgfhBJgXrmebfBbvSs2Om5ucZRcJJMn7NHcMc/kR8CmmWs+b2vL8w5BVp88o33qmpCXCwbJ
ZNANNrusrX+qILqxvJwsXkuWzF/nnfpNbNJWVfwVOj5LF/S8iclncFTRPIWsMXCBoZDR3LT0poWC
I52P1vPUMhoPR5OIWvTMpO0wZ0HJzcguino8KvZG9GaM4X3eChZXRDyUuTyT893pKDmLcTrPOVcA
oHVyiLfGv44JqxP0Twnfeh7jm2nWuHCai+jf++KdFuWcJ8EmTZiBsv54tjEVpgVSPJA+LLsIwXU/
LVbi4cUYJxoNVVu7KW1JskBtXc2NbI6N9J1HmoIcEHLU++tJ2dVlnFkMkjFt0xSReGL7KPYf57JG
mIkKJ99FlmHuWlPMG7QoYG2tZ/6T0lG31KSqFWopSwmOrnQEB6Mru/Sctzl7HeC3EgOGZwH+ipx0
k9TTDXRdevCl3xLvScN75YqarizB2pRVYCzsfsIqyid7VbVV+1FINjZ0VLtHq+imaz6o7tt1kItz
O5ufZtdQUKelwxIAgbQyGaJ+iGRRXTRLkZ5G0FW42jqUmq7EoG27KnvF+g5Iy53n19hRPb6rsX6M
tJvuCdaFO8Mw6kMHBGOVlxAJm4UAUUnbwg5bpn9JkXc7dNdp7besf0o7mO6hPXCF2SRPZ5wPDqTY
3lsxU/sSnuaQBdid7Yx2xumhw1acMpZ9bAG92SyJL5fdAbY6+lXfEYhszD14WAPRjjRS7MDSi8G+
n10fuJDrFfLURGUkiJKDK0+lFxziPC92pY3o3Q9BdZeDO/LpSCP5BdmAfSFWkTtf6OzmBhxZxEAW
xN3sOH/VIPUBUIm/Rv8m7FG4+G2CcuDe7tRmgEEJ9cRzEVVGIoF4VbFhevGuTSMGk4pJ3F6CX11R
VkEqccpuZXj9p7bQnQwSb1s/USS/wZlQ4vNkwek0zDWz33jXFykgyYJcZ1qigeZGP8CcINOmwiY7
+nYDIyN3IwqbJBlnTOsjYYYumuetLbz2SFDau7L/yf1I+yL/Lnn+d0XHFDTB0P02+Ihb/MTzRwjx
mwy0GoBaJ1O11bPxo5o84+Rof01oA5uUnDbsdws3VN7eitI3t1WDITZQZr2tDGbKdm/+oBK2a1zC
7Xa2veLo5y4GlaZy2UNeZw/AcNODMwrWiohEEHcuynciV/ZTVw1oo5yyxy63wUQbTK+KIA7Pgmvx
u09Fvc4nLAs4k4Gk+6ms8AIDCY7w3Kxa2Ypz6FDqGUmOfWqqqielc+ut6bgurBC7nZ2If6KqyruE
u8ZqmNxjpYeO18p1BFK70C9MEdqjYFDM+gCaTy0ztbOEY9A3AFbyogoDZCD7XT8NeiOI2V1scoyb
qCdkqLlJzmT9seN1RCtNE1RLHTvDlac5ZzqTsdKCCNJwau24+IWYV9wGbddra4xcChcZ7rO4H+9z
kgFCGaJ4M6oSK6WNf6rwq3I9OlRmdtyU21B5hGZFI57VWKXE8/tan0lYYjQriYbDzNP7vmVZUNc7
9lZHzGyt3pz4AvP1eXLnm5Vlxr+gzdv9kNTdpWUvzI4ZpXhgESL+bbqDM4ADHDqS6UHQB/0D/Zzz
YmEA3sZxg6Mx581oTB19GUVZvo1dpB8AOZp3VXEreLZNnNYiPvHQTdrZkLc17mVY+xvHjnHtBSDy
yJiQ+pAN5U1lTEcbLXdj1vN4mvJEgXLFnqOj7iMLulpC9GXykvgYDnknQ2drZpkmUmdotcomO3uw
uq645mFbLqek2jdVsrhQzGYdsM5yXfgDdR6xJnW3eVuvwxT3f42QPOvYwIs3FolFQOw6ADHYLtYk
SSwQm3PTwK0S1isTbnsX9fa3TRF36gD7non5kwwygBMYJeRDEGj5tjQqwkiSJE6S+JQOxUHVIW0K
fl/KSlIS21A3OxQlAsUvUTfu3Mg6Z/70Pbn8WLZPIVs6v6nfvzm8UKHq1w6gGkiC25nZNou99nVY
wP2R++XfAz/hw+geEvdLNR4rR6tPhBckXuwmUy1e8XtsCvadtuo6Kr2tAA9g4/eyBCxOTapMo/hN
V2NmyTM3I2EbRBj7PKIPgQlYTVx9ro9On498MPTj8qs94QlO8Emnlt3vAZXiTLWLk4iSV13n1zzC
cGVZ4jNiTVAfOpeEG0ZBBpobNFKJs9cQ27xlvTOcW7ZmN5eKI7sP9DMkj50dlDido8Mc588TvyHL
+pPpUL2qNhhWLYHzOklwB0gEAqO54WebR9hUg8QUFJ5hlKwRWNaU0w+JYX0KizMfr6+bNkRRyMZS
6XJwsois/s1qFrkDlGEgsU3NfBeCuNwYQj0zVmFkDc2hd6ARXWu7X1vJte78PWhEVL/gObR77M3Z
0Upg5Lf4aMCGty0b+xRpvuURSgi2mkXyY0Co3AS4xaNw/k00zP7AWY/QjlEMMG/0GTGxeWNKKFsz
6MSufRvmmwujifnmu1FwORQPqTlsTSd8szSTmDk7GI441CI6GUlwqEdyFB0wHwTpZ5b06CO/Sq//
yHmPC/62ocZqnyWA8JbnLqL2S6WAdRSQCvLOzjTtKAMwrP524U9lvat53IDHxU+1+KPT/9zwhmXp
gqeQxR4CeCSeFM+yVjxFuQTq2wz1eRboagt4FdAhsSZYYFAxVoHDDxGlRCf0diaguTyGifCex3Tc
ZfY9h9uZ8IT7Znv0p/TbLwQsbWrWgQPxfVLfRtSsRvMjQ6EUvLlsmbm4LBoAV4h5NkLs4eyRRnTu
GPdOuoACy8mNO81ObppnYyztC3+Sx1c7Y14FNW7mQZPftVilgC90wJTtBVtQ0lsX3IMbp1efPDlq
CSRkGQqUw36JJVa7oMckkf6PpfNajlvXtugXsYoE82vn3K0s+YVlSzYjSIKZ/Po7sM99OnW8LasD
CCysNeeYVfsW9MULR9y26oetwqGzxNUtHBQaC8Xi0M77IL/hqKJYz9dM/rvsKzKszaxmE4QnV4kR
3lj3GMf0PRl7khnsH4yKR6geH0GdCfYZk9Xvb0w0RBUScB7YMbAPftE/af1bMiJQJde+KqpdZkx7
K7bRCJA+M9kamWSsxyT4ykf1q1LGq23N3XbsvXe9Imk84vDkr862dbeB4cJY34dedjL7wD0qxFBN
Mb/0/kubfJhQJFYJvmVLdR+WTs6c4LrFKMfug9IIlla+EThOSEBKXGasmYOYEMPN4iGzG33Y8nPN
XotVZjKRpuLg8HcTjzG2+PmcjnhYSVahQAujJ6imxtlpBQk9dnhvoQgFTsaSyrLNpJy3No9v84B6
h1NgV2YS0a281Xp9KiO6cA+zNqXDHjvZE6YxTEhN5h7DnljuViFfdbmv6IUgFu9eLNMnEYAHRwt6
ChsQg9EpLRUqNNAD5Q+2Tb0asmzcuwNUJFCfxdJfleujpZmYjNYo3jdVlaC/bCRjI9lXv/omFE+U
z/MhEV6JvTBtL2Y8SKo3rmZWyK0i9qCGh9FLR51UL7TnNbwUzgYOGMTm9lhzwjrWe0L0DDmivTFv
CxEDzQNuTjAg8v3K69/A8FygeZ/EEsMSbfb9DIxksEm5xuCfBB0dt2Ii6Q8XNQ1h2o7ccljww12m
xQf0NDDzaVvuZMY+KBOD+lk9hTOeewkEYmNjlll7zI33dexem1bX7QnaBD7x17jHL0BEF3VLt06r
6juxJvIjaACy9oYx3PHZYEwe+r3foQ0U0nsimZ57HYRsImQQ2SdxdsL680KMwYrAv5cqJouKNADU
GH8tA/18qvIr5wqGRXFpPKDbgEIEAwoPdSU3ZcIP6D0HHRK8xWNiwAW1dzNj7eEsJ1pn+mIi/8fz
iU2MQGCQfFd160CfjhWqxRURNX97nn7bpU0XGtouZaHADrfGpNgoht0Uj8iJBo/+SfIOgcBYTzJj
QTdfET1/EECnakac2QPRa9gP+tw/E3iwz53kEpvRnc7OMxdNWmeBqDZ9Hl/jydsFqv1YMj6xYe6Q
wozVVrFjVGaZbbE0f8MQuTCv2Cx8hQ1RJ/R3TsXU0vsUZ4tSGvrQp51TdkjzPIaE8JEeRi8MKxE5
EChty/TqjcNHuJikKXU2S4jAwEyiWjdoLWY90wONenEn+APsapNFEMHUtvG6DcIXAQy5ycjRDMM2
3lbsGnA8Qk70eiLFyaIxPccv+k2A5NeKpvF7ts0zV3OWYgHRgNJ2OnJbBAdQBXsx9E/RMF0kL79s
CExCLb2Jg/El7Yxn0DLpxolmuA0jdawRi5V0AOMZ+DrDCn1+6dJfYc+LgTpzScZxX9JBCyNSJxoE
GSQUgZvPsNGu28XBET+89j5d1JLNZxiAaIXe3c2ZMwEd5MmuBiBzMbeOunmta7CtS2y8BgpBmYtS
YohH4ljy4Tv1mPSbVrglR4/oFA9ibSTVlc4oaNEZQa2K0r1jWE9EBL4lmnvFcbdPasTB0lJrKJYd
k6j+aiNj90wuRKoZdxOoL9swPp1+Rnre+fuCIzThbtMM9DGEjaZaxZg42vxh0ouR7HAZMeukb+7p
oBI8Wr0xOjo4ffkdBP3Z5x4+WKEu9dgCuL/ba7f1c3SPzplVK8n6Kx8SNcd6XEZ1DZpRbAeFy70V
VkNn0J63gdYaBmH8ORjzbS4DxlLL31pwIZyWRd4UqkGH+jDHFUnq4SPH3BoUDeYujo/ay36TrND+
6lF7n+Nq/moIV33QYfdxTVo34XWPTDbeySFr6UumY/QqSgdMUxgj3YzR7QAK5x1FFEiOSKABRKhz
+6BD65g8ohlsd89kLnAwvhhIgxguW32KQDUMnueYSK4FI8/WD3prpQgfg57MjTyBAt5cXempHROX
CoA7P0Eo66lwMlBODuGTtuLBXM6FBYhaoVRbhQmuJukwDi0x2wSBJt5RvtE8VgJdIIhEfXowzUMQ
A3hnEN06WkbQyIEErmGK28CYbBvxjZDZuUZQs+VCmKxIQmW04ZX2zsnDf0gu/XXs2CUjgflCf+It
XkzyjJaSd+TiCYEc8VnhHmg6+70BgZDGbY/CXP5E6fiHDSl5uIl49lT4ThTsM33og+cJe7eEwLGH
xH5JIgs0gLVRof1UQGZhpHFwVAiuFPXujKiwiyNjVRBqtAcBb1xL0U/4sNBcW5gCWJ2DSh90N/pN
M5XoJBg2CJD4xLDQIg7j/cLHbodo6DPUWmvXDX6hn38N3PZJzt6Hbv7GJDRKKPFYs2F4ZjK/Sprn
Kl1OKa/NtcfXIR3MFSQQwljMVPMnrMfsaPRX2H2UeRjTbENK1Y0ceBl9UTvP9mCH6MKXcBIGvDQB
QviySk92ZFOLJ2/0FDx8sWQ4d2bgw1Aqn8XsAqMw4FN0Zs+AA/ASX6x8gTtewrSaGE1XPK1Ncogm
51i3KdeGYN6anVNu6Xk/pZZ6Qo8cHMNhBPaiwJYAQeE7Sr/TJfpVhu4vFaAWV+o61uXDmYZL7KHw
c4biEC/Wix+I/redOq+Q9LZaR+oGdXekU8itILgNcn4eG9JsLeLt7Nn400Tt8BTaQbwZjfxW582T
X/gg9w1uTaSvZMZTVpjjKmUGG+YF90/SLPcL2H/HGG+5a9aHVjDmSv/7SzOJnW6cNUe2bq4E6cEb
UqTJPQIte2mrjVRBdph6DeMumJPW8bQlyoHmUd8yIJ2wP5EV3PfvfpK2ABJ9sOvluzWGHwixtnMV
vVUKySD7+rtnywcygFObxMc+m67o1s/zEt6YFPy2Kx6OfnB2i5w/ELb8MWlv7JjO32jqbbB2u8yq
Mmg4iPKC3NrmIG4Xxz0l3GpbtLVpSRFDR5yx7toJbahr3EpTsl1c3dqwbOu1aam3FOGo4bIpczfU
edd7bPjlZvYy8s/IORJujH7MZBYTL/4rJsZ/vk0tb0drVtzJLxDhQ6F7GJnHVdiAFjgxzqILn4Ac
MJmtem3OJN75JOXpZE5Mt5cg34UJd+mwv9Kju4Z5cgzEwvUeAXDcz9DHHNKg4uGHrgykhfTFcfIz
wpJfCdalTdWUn2qC/8QtQMoKFopQTPNscLUcEWAw/pkV+VersPDm9WSi3a9dsPKe9M1DPHcEJCyd
e+gcnUTvWVBvCJBCfFWUNBQGevdFyKypqoydwH+xYxyJsIgS9lYZpQngJIJM50W6L2WbM+oHZsHp
aCowsaXgqqz42EtkQ0fvv2tq5gcM4BhffYocAG4Mcg5FRjj2T8jA5I0pe4xlqpHNzvfi9jDkfoYX
CgbfeoxS80/jVljH+sTwHpzu5WdZ5j7iC1RxPaHkiGk0oKmqiEHOHLddT3no7DBHAlIlxmXie+FY
qBcH5nwU9Ws02agm7Zz+lguX27P8vlgnqFy2eWgmt6SdLDp/nXhWaWPskz6FKe5N/tEdAMjLmfow
GQL/NEYdiqHKLC4m/J8D2429jbwQrdOwVHu0HXKLkNW9LKUBo8SxKZZGPYkwAPWT9urvljIBwO40
Tbvhn6+J7w1wMLoiPROVM27I8KA90U4upo+k+qw7xd4HcptaujdObjYTttyRpqGjmvduE4N79gNA
Q14vPWaWy7A3PMa9AMxRHDKZ3iVlsjyqjievN2IUoaFrPHU2exKtm4b1ZHXbEJbaViomY4NFD50p
RLIV9kAwp81GbY+gRays8LCXOQrUS5PdRzX8CLAFrK7MO3ixETmbFsLli6cJCgrqwcqgc7ft52I4
144ILtIYEV4UQXmfllJv4w5NjWQJaiDnoFZXXFOyz8lrgz17Tbefs3DZ9kg2Yecz6bMyzlK/iYp9
bIZ/Xc4j7dgteSx92BzowWf4Iclvh9nEqm7sixnZANCYZfE0VQwhpmib63FXF3IBdo+SjpnBdgdB
8iqD9rvjRoQmIPxnxzX8Va85eKH31Y3ZqRvzU2qTbE5TdGfTRwtlA5UzaR+oJrbuiEoXfgVxjxaW
mkikn7LpnFUZtdsARGNuiIfTq59FNHiccTSsRm1OrCNtkoG4xzLGMwLYzzTdcw42B/luSlZ7/2Wj
FdaGrk2TLs7JHHxqur5/m/t+QoFMWo2RXCpfZ9zUjLr4LJCsbooZV782ZFRwe1Hfn+CLbxrX+ZhU
th6t5SUVFcSBZC8ItFA901q3eYXu/Ld30UYliitop6sSGV+8ObzkZIVatXEdM91GlBfbio5tXf1J
2lGhnZSnOc0eU0ZXtPGeYTXdx976apfpuR887P1cSnOClbrUG1dua/zWxhR/Tl8E3aDEru754tz9
2kUrk391OPM6I9g7rboJenYK7AxZUcllhrjE2YhdMK3XKlFPrmff6sHCuy7yzzZncAQACobhhV7g
qwkX2B+FvxJFsl/c8TTmMATMpWK4aDTHuLGfRSl2/pJf9f93U+6TAvR9PsZ0kuZrHBCcgrr6T9G3
u9gf76FpXr26YRnUX0ozTjo5vQdyuFRhG+r4IxPIehnumYbQE+vwSPbLCZ3bCVEJw+bhF06RXVnI
IxKbm/LMvY3ceBfakvGzvCPrvgvaWx6iIrRi8HOqOHtyUu/RquVh/Wd8GW+EdzbnNutDLrrGhXIU
b7GiD/cfyyNVyIgaZPxO4b0uLrkfPHjMnsghZOaEni5S3Us85/4vmi/MopK8uI7otIIerFukvC+r
so6inMFDWVQrKxxSwauHLYcXB2F7kd6tZTxH4kgM5y3j3LPK6r+Ptkcw6IgC2AjMqJEgyiSlxpHj
zGTMX4AUdHDbbMpuSuuOuSstc6tgFBs74ZOgg0ZQKznjfkZmOAxY1yixkGKq9eSE3MWgRIlJ7UFw
2Z/RHdAA6sZfkExeQGWS6u1FbMdayFKb9s6i/oASvxlTosHCQn4Olb8WwbAvIIpoelaA99at/4zo
5WA+Q8yNu7XuNOdtIC6DMKH6k5WrGwtNbOZr15mnfTeBpsAEm9LZHJx5W0KlbKhrMG8SqUErFwg5
1NcTI4avcDLgVOFErvMtB8wus4FfR8hpIvtkkdnOXP3UGYSPzI696mnyFIy+ziq2ts2QfBAnvZ7B
HHAmcCT03PosnSr+1tdLgGmb2azl5n8nVnPERtxZYMgKSWumsl+lBZ5WzuVB2yHk5CHdT3TuiUrh
NIwkA8mB8oEqiouAoatNs/wSMnu4jIoxYDK9chEWNjljssiX1yrBG7R0pwG+DVX1AjS3gKhhO5iM
ovrSYJtZpvTbreRZ90iWWVwxizz9N0gGl7u1W/9uhuRxx9hSwqFJ94iud0vE2anoajZi2ZgRWu8u
5eZPa8itQRwAjFlHFuYER0QvYTFv3Xq5N3KAw1lM0BC1SHm5VXa8QVX4a0H7Yhd41SWGgYFCoZDv
5VCc9OtKogT8zzvN6ytHyCYo8rcIsX48Qe5yAqo4UP78eeZSG5jOI5c68JdOfxDuA9nd8qG8xSLg
zgs4wsiOZqVvq/OWE22rHOysNKz+49JY+aYzfSp1snMR+ETmJbc66DtGnBPY0WwyrBDKDsnJZfab
JelGLBHCyOAQ5/7B5aoUIwUn31Xr0b2nYDBPKg+eatfaYShC7SpsbBFO91QLousz69wSILp0ybGI
BDM3sgwBL493NC2wIopg7UhuiUk4f2TZRJvXDc4+CrDVXDvvJb6f1SyxTdrz2sK+rVcofoN1z+sf
QRaaFU4bVnY0Ltsifq846AbhbgWPLRddBMHyvXCwk+aoYaymgBgf7D0rcA5Bl4ABdBpECRhfEsov
s7aPQKEeCSDYsQ2+BtRA3G9fCYjSkfdsyYTIT94HCOO7J+sfKHgYi1nu+lGRwsO5TkJ2hM+GFKZB
VsvdTPU+Fiw72RjyB1ebwd/FB5al6GBrGvPeRLIk3M6c6sF2Nqqj7Ud+Ca0ZGf40ZsuUPf1bkihJ
F89b48c/ShPUL7P9aGXVIGxrl95sYD/1TvtsNfa5wXNI2wRte5MzwV8uYVM7u5RF0XTVKy2znRNS
KS0V5g4HuRBAtPXYpR+BgxvLH9wTiikw3CgpuGjU3CLGt8jhrkq96LD1AGPpmiOTuJ05lh+IIAB4
ZYQgj1H2e/JTllNHzhkDSTZ3lPqqSF9gJBwk0a7AxYK3KFEXizCR3JcelPjut98PmJmhum9tK+Zd
TuXfNpxd8nfGZFPaOe5wjOm7MRyfVEmHhfJIH7E8xeo39L2LkPNbbnqPwKVtSz+4gHnOZ+5a1VvY
RZdxkV+9a04r7QGe4oSUEOce0qDqAuu5bT0y5UPvWHelpjJN5LYjJzOGByCb56ppfyoaowan54qw
6pdKB08awU1m/r5aOEnrQjy5qruHdfI50YM9eMjmH3QoXDS+0DVDGwu5T9tzYseTioGDnG/GuKDV
iHybbjJKsLL6HfvZvlAMGqHfIgbHP0lHuCqtY6iAqQdl+NYh2l55vs5Gas36SQRpdIsNPJLc+qfr
UHOB6qS7EQiIRmQvrLiSstKPNhQRawbWh8qJUaIg6RhoYQDDSCfn4OsycGzKGLWlz4yNNKYLvXGx
L8YkeWb2s1DuB25+B1Xl0k0GvFT69vzJxZbEjqSLxxcxCtqwg4R2UtcZ9A44vMxcjZEkQbe9ms3y
pTwUq9OU21AGOMOIpDqyKIAY1Z8U+YLphzB200gP1mDCFoT5PvHnr17VyGDH8ZX5xpvhJzHoF2io
A9e9evS5LsYGOiDvVpCYujK68o9w/M1g2jQh2vsQpkxS8VjYXKtp49zSWl3rlqQEr7+FNFdWlIEH
0Q9PKHCrdY+FwW/GctMgqaAk+clbPKtUeCihnjspTwaof+xFiffSOQYftRSz/bygKTgj3Zo1bcp5
q2MI4Q39l0PPe/3rVC5jrT4LGbWjpkTv7yK64p6ZQY+W7h63evkrIBLhw5NULLTmcW99VHLASNMm
NDILok4x3ng/Ko6fS1gDICf/eJDApMekN50eCIw0UWq6kg/6jr33mdDR5wZCQByRNmhVwd1rLYtM
gJ5rPTDXO71J69HPJBGllVa3ocFV4xDwZM3INvjH0OYf+8U4ENFJC4+cbZW1O6uB9m+jqkGrwZQr
rOhPtIdgGa+KAtzglsU1cODOynCXXHKOoHKAVmF3R4dSpRXNN7YMQm3qQ2zkl5HrPhf8S6AJIhWa
KNlR38Q9VJkREdZlVHnLtIVaCY/QdHAjK3qOMDNxtyDbx6vOlVj8/Vxnu2BAkFeEdrYRZA8mtXvq
ZJt8Owt58mJWL4LE6bTR7RD6yR2Xl03FjBVBfVB9s4e8M/FAXGTZy3lukPrMZTHsgAZHFpVSfUrb
GehSCSCxKY6VG4YYGcoazWxj5O8aPMEcDMXkwLowsxROCuY1uMSoph2g3BR66UD2DPU/PMWtPc9f
jltd2N4OIfnfMLmO/pI9hiLdZX1/xzm18RMxnMBmK+iu8IPSwt1m5M1voKIYK1oSCcc98xJu9YIr
B1XEwZoY97rT/Ghjek5ZgUCb8QozmNaJcXUP6DCu6XQdnSp/TcqM2ZU3fC+IfA70o3THuLqbUXcU
XfMTt+lLoKhKkMXsCkT+Ob85dJrj4MsnBrrHWaImGIe8/RWQo0ftCJVuZLQ7iA2Ohnvr6Gi4lK5c
cKmc7LM3qqs7pnye3i4q7E9Xti+z5v9EbPUgDzb5ON2d2DiAcziDpdv77XBup/xAs/e1i1HqQXMq
YKtpQvbYatFoSsFcsU/rNl2VvXE7x+sVrBcJnqMj/c6iKJe1zh1gljb0wIK6y1JV28ajQZc3b6Sq
bKzM/2fZLtLv5WK0eK3SnGlalpdoMQiywM1IzAhpGTIhGKPltLdNFoGzGZCdV7bm75QOflesnChk
3b/K6kadPkvgEjKnFca9kQtroB2OtU9IlXqkvELhoe/10epOE03VshlXPiDiRYClTQGrhiGM+Kgf
v5Wq7+ikvM2CAblpxz1RD5REurVVZ/HWC6hhx5FPxRj34JU/tE5mmttb7XRyrbxuOzloghIc4it7
EoeGuI3cyA/mQitTaQnDchgEDkZXM0xihW+iBDhXM85tU4MZh+1cFItSM7M3gQkNLMQnwWR/PcP8
lozz7DE+M0nbWxoHX+CW2uPgILuhBnABRJkAFr1DeA1iVSpPVDDtHTo2mWj+FGwzgghxWK7sfiCn
KA3+Ie2hRp8TnLVquQw2LdjGVsy1C+sxcWfKlnbEJgtSJHeNY+I3+oO3P1UHhcXi7SX9dnQgGQGN
z1yoBWKhWIo+ZzHebBePkX5NHm91qfHlJwb8JPFgFfcrRFrAjGSIcVO24BDonhtR87oQyrkXcQQL
J26ZU0k+tnj6p/A0No27b3oS6rDoQaI+oCveJmb4Bw/RBxs3OrqB07JGEFUHAD7i4c32rbvfTG81
kyt3mj6rnKOrDD8CjGew4l+Khjvk6FDDCoVlqs3U8pxMoGzmsUPWs6j+2wSC/SWlHZ6KQcQ7aw5/
+2X7XaH840LEljb0+XFxqjMZPnwY2Q43LT5Y/27xznKxPGbQeZlh0pMdvvW7yZiGlu2Cl7y8Fio5
Vn7OUbTEj9RsJhj1/Vl/lTNqrXL5Lxyc1SuutVz2IQ9jaPrYhNpnwIHMuIxdbuphmR2RWhcfl0hH
IxmmA3K1+4BY/wlQ7EIbiFwKOR3i3j03xDEJmW5dx3iP7WyvH4gxRJDDroca4eqVyyeUX56iXuzD
KUTvYt1mvbZYdQUquIA6Q7bVx6RvF6oKODNI/jTS5cAgDmVtsGk6OKovCgRsKhFtXgOM/2NFoENp
/wKodhaD8yj7Y8+jI4/oORGiEBHbpGsM+mtlvUwjLzU96kXsWIizzflWMcJw/mX1S5ul55wOaMY9
NAfJEkQ1KwpFF787ssFnuILiA7EtLkZ+Oa+hxAQ33NLooIXtARUZ/kpG5v4N3f66REWW03ZJeWi8
jh2OGayLYIFSmm0uf+JlNiVDWmx43c4y5NFp522tvnKE4yMCA996H72P1vnm91l1vZtHWsO8Vh5b
utUQH1DC0HvxLqQQbJ2M8GC0EPyEC1Lbz6DJ0J327XQ9uCYaiGGdmhK+3Qsv2ItuLaAJvCw1nUiX
BEHiUbx4zdvhheLI67m5dcNPXH3kYPj4nwqODz+4TBYiSHxxHkRd/3kuf3jpBUItZtdQbAKtwVm7
1rRaeLMzF+OAjqgqd73f/gUbL/A/lkcLA5Re4D1RgHYcXxN96/OPZZntbcDJqSI/030kIa379NvB
OYaDjM266o8l+5j+Fw0Dk1bj/Y6jQ4j9dRLHNPa5MSWIoLjYWi98ChOO84QkrCG/+hSJ/HTMqpXs
0PwHPlEomrjbP8dy2jR9TTLp34VxSSD91QxqzRu/Qma808yG9L8vjEVjSmevv5SeI4slieT2eaEq
Ud5vYjoDPgh51JsQP6Co/Q1oYPqrj7O3Uix/+VOhxM1mGtA7+WFBsya0b4v49OAytj+aOuUBsnE5
7z3uaDOs4cAmSFK3YueT/mT0YgrrDwsBGQBP/Xt4Gli9EoQ2+oPV4IvVlMNZmJmtMcXgUyAzbB9U
M06Hl3H6TkqIuKW3YQ0aw3MjaZ3oBUiejrnLKgwi3U5hwSBrZMPbjYSD6lHSQn6z3TcXXZrX/A4g
rVmUH4PxmcUMCcVBLW8jbEpUdMcEkkhXAZcRFx98sVNQXhGK9/8vdJh2WfKHVT+zQcO/MMJQU1po
CHBj8sBHwKyzvXfGwPonnN5mRoG6kyAUCJUnXvPiZ69OEB1wXAGvOLpGel7IVKcg0OeRSuy9hfyX
X6plq1h8yMggXilOXvhlTRfQegK6xiiWn+1atKTU3yLBWWBVG6f5nTErYk3z+vS3TlsLt648WmwU
zN4vDe4TkscOhj+dSkXIYsuVQutyegA4Yv4TekCFY0zw4Q/PVFfOv1oa4Xn2wUebL+1BWdnG6mf9
CuPJPObWc8La8IN6y1Bkqx/VbghPTvGRtTdWJ68CutmVF6AfN714x2dSns78AeP2dc3jNbEdBGZC
G++1AhHLT6RQk4bxg2qX22iwTXpvxcLigxPUuyUogIoQjuVBWAs+6HpeLd4rGpxhIYjYB8yGKntx
djzlBdsle4NyvvUvH7T4SDM1+L1T+dNC6EElAGDXPBdQLRvR3gs+EMbFH3wbaGi2NsYzFnn6u0ON
Uvkgvqx7KF947QmWHAJMt4sXHf20bG9wZPbMqdWKz4WrOs29zrtXWf6bXD3GSjE3THI83tGpHWc0
dHo3xtF34v7Jebx8zbZ34KPMbfNS6vulpDEdwSS34+iTgUmT9rcaDW9iLBtXuke+Cz6tObVOMXLH
iP067YsNLWDs8D0X53fe/MxHOwaf5NKsJi6njLF2SKs3c/TUkME6DMkh5iQxaSqOcG3niRqQR66s
v0HurcgP3oaCE4TvDfuwA1iz47Pq82tvf+lvYejkKRDEPFO4pW3ySCpy5kqDWQ1vzqzPenPvGgQU
6KE7ZULZtfeGK47OVN7j2dYbo9F374z+kdClNKwxS8X5tnerDYsEbMVWuEdiH0nikL/55v9Dm/XH
Me18FMYwDnmKBjb85FWY7qvHn/BS/Von6slP3kTK6+HvhA04U1SsvtdCOfLOE/ejBPnuyJ2oInDT
73Y5nOJ0yrdp+BGnhE/3BBEtdDdQEuzpRNMsi2BdAlqNwSvqUlY/DxUwIRaqEtVjCICGIqbSxwpO
3LXT7Thx8hCVoocEUDC97XY1k6ua42MaXhgHXNK2WBntB5FEep+QRy9wtz5lhJ3cBggaDQrV0g51
dNGZ/6oXDPnyK/hGPKEbx3svKOA7LS/G1Flk1bfBnKehAe1b/Z61gXwnkC8zRhE2siSx9lD7NlHk
U/qqDZFcG9sIv5fYIb+Khk1JdZAW8mCp+kn/hapXK3Zcz8z3OTLu6J7jZAswuXJ9PDJJPvQNoE6r
ujrcDDg5J+zL+pzglVpcHgJ4HYMWXJMjNfZMFnJv+QeX6ZwWJRhCz9ixV8vUehNR9+FW5hlc+Wsl
8o/Znp/5qKzIWk9N9KUfjX6mmOZRm5hyxaW695b3Cntp3dX3XvFIMa3VdQyfrDTRjvDTYFiYYlG7
mhlVfvcCH/3G0b74WFAMxpBAUZU40nCEOivXxaIzqP8SZUVEHrNW40IcwiHlgJ487H+3IVi2Q3YZ
5pMaQMc11k71R7O2nvQi6aFboaYEocep3a6IcTnwEegzeuSmZdRP+slZ1CeNJ/AB8JMHNAhZ7h4s
kosqeopFLo5GtGwE7gunJ386YH+Z5/nUL80/By30Ommab0K9Dk0RPFudexPtfI5DYwM/nbBVKCj+
2P5mDHXLp/pPHQFErkg2VcJ8gNQbuE3gVKIqnchTdzKc2dE88lcgfg3pjMrKvQhBECkJTCdjzj/N
MD6akXuqBvGWe+KeRL67snMQK448jt58hvd9XLrqGMr0g8zEPRk+Bxz/jxRMRxnm33Rs+a4s+1OW
7RlA+L6JoqPNDkDPbJ8A+1jhelpPQX63HMmbohXshqBfSq22Y3G0Dng/d57+jCZPjuPs4mEhUyPZ
+87CWo7EDkreprH6k6/iCR4ShAuOw2JSFrcnwivH0JhWflL/SF+eXaN5nSTRQIGj/ox8FFlqbu2O
bO20vSslaTcMV3PKhrUhuj2NzKNJarqnrH2s3ZK4fZ7zEl1iOQeHRVovBZRmXVyOaOAY9BywMO9t
1q/scdRyQfbK8eY2vw1SolPx4Nk2xTUy3xr2TR5ZvR0nbFqYyruIqfm7pT5NnprKpE+8szt19RER
kcKERpNd9WpV6MmulMq6pmmHHzNfthyCA0srYJ9n4MHu84aMZm8SVuB808NZlQgeS5ocqrsG0U/S
fXDycf7pJ2ZmkGSCge/yJ6JJGcPpBDrMIeEvm4m9zvrzp+SZjVNSmrID05ljNnCT9u8aakzRJDi2
7m3+pM8YFrw+Ooyq/7Ukrzm/mH+VnVgvtYTuKQql3TJ8xvmibzm6O9hyVE7jF9YZhl4MJbN+HVve
fiQOwJo+eaH602Er9H0I+lDzdGXNCze615YOj0KlU306WLIz1OAFiF7k1+ulZY4vjtQYpBRQ2Ztm
cXYbSkn5PgGUsR1qx2S5elQWE10FdudKYHNTLRMY86B3W4LGNlb3XqKQmd0fNm3l8zJ5SPUnk5LE
TKP0YjB04HujI0VHiXOWgo5/eeBE1VOPBeW/saDgNXGlIAugcHDESf/+EePiMLGzhh8l1yRho5Lg
3+BlRAx/RPsU5h14h3ce1k0YL3s+v5Koje4f0VKIwPT1agg+XYr7SMJ4IexHl5lFC9KbjVV6f/Sx
xoWBxcNfRWq8KmWMDYgPRUWbWDz4TjhC0Uxj9eDkv/vcN9IsgeTz/b9/W9dt+ucWJNPVhB6eq5Hw
3vk0+dth8d0niJMovXq+JSC666z/ZmHYGRNJcZQ5QbUeM8YbSwAju3629O4vxIH2/pkvprM+9DBJ
cYFUKacW7yQAkdcbn7mb7wL5sOS/kMqcfzNJXhZm8kgCVnTJyHW1DoJVKSHbsgqCYWEzuQycWxFF
OObzfZ9deSS4NSsTvpCgkZi88phkLVh/qMBoaQ/MrzYB1NORMLAxx6dcYqGAnTFgVMkeBl1sXqMu
C2l3HtKiO+mqVJbZbRqzrR/9VCYQNJIjkDrFY33tiZNlDRxIr7ypTiP8yWJFZ8BRUS3PecZi8z6E
GeOqm6eN3iZsvCp6XLZJEvfAm7Q8ZqA8AH3annQOPMLmM3feKL/p+wsIxDWsqW3u3n0v/NKXw0nC
LzASnQyOieB19D+YPQFXkB/ESBZ7WdnrLvjv/NPPlQmD1wyMVeKj+C1n1NW8tmzO3vWOgfp/nfl/
nD64ccllfI13pb5nbAJSL3U2hKn4HUOxb2J5yvWh2MgPYD/o8ZjFsRKzK1ePsBPX0BO7jHdrqAjP
DCXTGK1Z8WEXIusDTWGN/8fSeW23rXNb+Ik4BsEG8la92ZYs9xuOxPZm7w3k058POf+Vk9iRJRIE
1pprFjQn2UqFhyT+O+l77b/pSGdM8lk7kVzrljD2y22ZDKsg89BsFXcByoYvzZXxOmQuNqds2zT/
rkHA5Q8xSRQ+VcixZRKw0g2/RTODFmMpnNsweDd9TIhePcg8PkAiOMV8EgAGXc+6UmI0wsCa2lEH
drvq7GDJCSPvUaUw5hNrBwS2kbyrtDlyR3kO2bR0U83Oorf3cAzX+q8TNU1GQxEMJ4XtKu+Cn8bX
bKN/W6a8Nb0HnxHh9b91iDXepg/qbUL5koA96I1f77pD1h3/mQmbu8r5FmW3XjjGYrIE2GUK838r
WS89FhSLPGjNLdsyd1o/0CrcNLS5Dl95TmPsfS2IEB1TkNF2H4NeQ0YBV0H/UA1yvbBJ8E88GwsF
G2c5TghQY6leO5BAL+sP4fisewCfJxELjiu1Er+H+10l8AiLu958S9ZIK94znq6Ex0cv9sx8Yu/h
QumFyk97tgVNQktCPvvh1wVV0Q+vaRFwRFRHlWjrg10NxKVbTl2pA47qS8h26IU/rMV5fLfHV32y
tZiFxxTRbGwhenjeUNIxd6ZQ/weL5J/zRJGhHeDFXSOFhNPi5vFWRRNyETz08vZ1YZbVA7HDQNZQ
gKA31megj28Gb1kv31SPuSE98dbZzHjX3DmiE7hLatu2MLyT5EHfpTaXB/01L7NN5qLc+BAIATW4
ou8vJz4dGjBH+wfb5nVQ4zoI4OFBkRyOGuTI2elM0gL0Jmi7R7uyd7Dkt/H4tXgSwzX0XjQRHAvJ
8IIbMkwQeVAT6dwYzqYAePrMqznUYbDSKeRYFNw8v9/n3Al9QfggjfM5WMgl2KOD7DHOPvSfdIeC
Pzkl7qO+JKH3rDik9YHBh9VH90yJy5r4N7gr3TUrzyvv9Pi296Ak3xp+mRLtRdU9CiohI4v1suSM
1atBv92W2lxZCXPQdMt9Yic1JsA0HtaRwjjteSE8u7C71RsHaFsE0d9+cHiaeKgAKCXun+F86zCq
53OwHqr4z4KXzuSYG8FJSSnADAUa+I5GPct2+u2zAss4f3Tc10IGK+5jCUzXpBCH9dnXZluN0Oj7
p9eoPgk0yAYQyE9qEE8vYlY2IpMtYOO/E0nTdblXHu3zEBtnjRXyVmxa0rHKN+BRTCSoSe21Zdh4
4/O8cBYkFjEP70H8xkv/rwAbglIjUR0ZQy43jAIdrtchgTEpIWNT3eh6gi7e4WVCHGa69F0fBkwb
4OZc2wqbJ3YqKy8RU337pJplHNOcqT5umLrIINrqwHVzae7oXXoeG4021UBmw9EZ2bejvTZVwOb/
GlgeQz80bJTWLC0SRzVApQ9W9tkLxw0gadaRvVJsaw/+Fa+uz1V0KisG60g7sEbm+uvzyQ7F/KL3
Rm4gGmKxIWGa7J7c/vRzKh0vbMg7L/IH21ILzP6yfOnwnMDeJYB4Om5N21oH0XC1J+vJ71Dza561
63NqBF3lY9xCPY4IpCL2YZUOCSpSWFd+DT+ql1hJ+KhT3BxHpzCJX0ZaCpmX1ynIRsiUfnqfPW9+
862xJBxRVo+kiXYHr22eKA4BgZL+NhQRW29CudDMOxyot2lWPMwtsIoWS2Cvx1TKvRd5cpxg7KzG
ksmMLuD0glJud1qweGQn8Rbj06ML7qz+NaslF0KHxln7GnRobAsqH0hwyTQDYGBuGVrTRjpkrZEy
VUUAg/HynJslmgX8f9yov2pgfmJ+IJSxZ3O7DtiQeWP3oJ823TjCv/9P0IToIeP///x8Emn2ZBrT
CwImDIyG9i0Igs/RR9HkgfLH7bdutAwRnr00OUHMB0iw96rPLlEjX0t8Mdam+2h24oJT/lGBaiqP
AAbVHF1AB7iHj5GsPmtneg+6+BSl40aX/rppySm0fNld2xk/hF4ZJ4wm9vof51qQFuSJe5wABrVe
d42ZvejdiHL47LE9e8RtPzN8vhkmGAvbAlQ8jFXjqoG6otKVMLGvyLK2WM85JvHIYZACxgnmxHQ2
/AYP07QFdi1pPXvlMwYsJ4VXfOS+TE3z1AeE1y75Ddu1k76t1bTALXW0y+D4UIvikbHNI5ncxAiN
R3tUyT6MTFQQDcWs62g1pJs6DxxBatN7rXXLiuJprDoMKQqa5jkb/VtmiPo7wgMblb0Bygkmh/Vh
RiMbg7bnWLnh8I2rVC6M7RRjYmXkFeJB561L0vtE7WFCoEIqg34zUYRsAlIgZngsOgo3DTqqtoT0
ANgy08D1vnWoc9I5M+6kPisracFTCuvnf22aUHqtrMMOaydqrGd96A1jAEg20uHAzUBOPc0Ytzpl
JFhmc7etMmQtDc2k5ZnLlgSjm22M7+Skwp/OcYwTFGL4KSFpb4sLb248TL0D4hHB5xgaUoXzHBOa
CN26AWNP5MEWq2rMpOhO0/mvA3GfURlBXFhl3HonSu4zopi5Ni5dAatQANxe7SDcBka1n4fYu9aM
K9dm0biw0L2AYCGfISMhjeNE5no1eQtDGPPR9MfncRpe9Th/LN3b0CGoVngCU9QywyNuBsvce2sN
WnwyLEQXWThjhj7Lg2JlsvufILEKpAjw2+13HNrYRMmwxudS75mDjxFyV2wCuGshsiB9KGm4cSpv
E112Mk8k0Gqh/PBSUXXjxYtcBjrmCI/CphS2hg+Qas59LvT4J4EIyzwbKSozjBIFtv3ODwir3dPT
JS5ZbJibs2oMQFxYolvqN/Z6IfAd1YFsNoZd1Vaf0dQ3FCPbmNJwRC1DQeSkeuCDyhU20NIRHcGG
3JYK3rm1sdz6laa+bHCDUqbxZg5qUwXf+o2Z0VtN1cdJOsUvGg3ASIQwiu53pI8rSxfRWUwcH1ym
uUtZIfax4gAl+xmmSUdKIwJMmKM92XeUwLl/HaD9YFhLA1etzNhjFe0YNcN/wqITJ8hsKZ5LbSVf
cobol/ZZlj2hOHxMPQJCAnRqmEeF3bvEccShQdZAo8bE+AldJznMCvQvIGT8orgZNcYJ+tvUIdTY
/fBacQ0lXk35GCO+iYnG6NZNOYMkcBtC8tnA4yo+cgz61qVUpOXPFN4sbAIaprrrlm6eMzDTwjOY
QXpW7FGttpnxTCHgmQaOd7cZKW+b1sQYtiSiBSsX+IcCZfTe9StTO4yQRwnT4nQl1qWCCEYrpb9q
dL4mU1EPdylhY+ISVPwCIGlQZulvRsOLPlD00jN7cuBeqB70uZ3qMxm132iifyuzQxHCw5fiAGBw
cnGPkV5/hhv7xuGumuiBF+2Zxem1kfnzDo9CZvQkuafzG0bDG36h/lBega0Klahun+KhoMLXeMRd
a7ZVeJ1c9SdyIcNiHpWw0Dp33jN1zBzz6pick7LZOXCz8UvaDxzQORgFr6FAMOwe9UIB+BZoZ271
S4LxZ16Lh6HNXo1gfKMTUjlZOQTjsZZ5zQBt6IBnBkg6eOew5VNwu+ErrnE6fLNY2rpN0G/ZTMc9
/BOYgxy5o+yJIKcH698lrvoRJ2qNcwXikveQgQbFu35kNfBc5urfAgAcCSATcGkBzZ2xetXlTiE/
lBk+IHS55FV9xBNko6+/a3TbIsOcngsJkrLVVyqoy2OERlP3ZR0iyQLJljviR2+g174juF0F1X8e
boCr3s2fFopzj4mpC4SJBYXAkD5bIATHL6iI4KX44xcFm/5dCUZ964owA4dfIjEi0J0Bj2zEIm0a
eUBHedATiIhjrkWtGw6wHRF66hKgwkoE1dXaZOclotDbaO/4MjBQDZSXtjiNQXWBYv2o4uxfPwlp
YtuxRFvAzkhe4ApQ2ipwsRbe68zt04+ZXm96xJZwPutJqN6AGvyah6Ejch7gz22cvW+hf82H70yq
u74iesvSO50JvUZQJwOTZULuKef1fx/r7tSF/QVgST+TXp3xQDs7Peyu63fGFIEsX9sR56Y0vsty
gSRChng7dvp19ELpkr+tMh7YMZd65km5ZbIDXQaRzbey4rox6eXORuAENXhFxALlu4aVPjGjDrwC
mhK2zJKQZkAQPvZS/uCZwPn1NrJ+Q8AyPZzLBGYCZByjbSl3Jt/UdXXuT/iqgKilNtIDvE4YVwTs
OmyabYgBcIzMvCvk08zhnDTYBZTNKccR0BM5kBa6Y6oj/TDw4NE2semSxkTFBxwUy+4OM1mbgeMN
Ma9gv4Es/yxkl3vVCWsJ+P3ogNieKjM88mDoC4xnEfHEOBrXdXJIMbwr2KkrWx4m4f4tc+xyG3Yn
lNZsn2kLd2vxfpqGUIAx3gNi7Xye8LmqMPNr76nlbfF5h9gTNO6WjHDG9/ZXE7tkURiH2m+/DK+9
iwmrLjhO9ey+Gdbyn7bhicX4Jqd4K9i70tq6NQS/40BBskY8Z5jo2sPRDcmTbjYaTi29YTfnJtTd
GuVajspGVDszM2/CWWg03AuDFlLQ62POBm1RanV28kG7JENza5jikDY9Nmd6o5mjvT5z0crsG2zw
2NAPcnS+Y5NOg1VYsTswnvt3vGmCluoMZ+dzjbd1HBx9nuQgTRQ8N8y9OIMTnXfpe7vJaU6Ghzuy
bmP0Rqmn0vpo1o9CQ1nVVRNBLPahmeHqT7xw6X1Jbf2lgvRHr5xqxE1mqhpJhOW08if3Ds0gMVL7
1kVfILbbDg8UYIWDjeHfJQmnz8EvL2EEs7zBtaZrh4ei89f6JnVlemBD0dWIBmUId9uxbgi61JsC
TWGEyMrLnTM5GXt9vlaElUJeN/6IugSTLWvg4QDGmwDRM0CCuyB79Uq0wRw6umNlHcGpwSAcnpHt
b8wI5ih/bp1m1/GIgWoilEvW+szET+1Tz9R1iakHFvrZHYEjcJ7Ylfy5Dr5Tx8IQiZzF8aZhPG66
K0Pi+ZigslgT137SH6JPHyQOp3VjPxr1o5Px8jANwBbS2Oo3ynNviVFiH1rdBFMLT4xqM2mgHO4h
kGEIHUx/UmGN52JG+2bZR1NSKTpYYaY+A3mbA3FCasiVgELM8+hEX8lIUuRs2zs2/mQuoVV86Lc1
Z6hYaBCy3oT6UmtKU0mf1uMhhknxqgXX1rsHcKKuofV2FnInQq8hp4N90V0ujF1mwGddq7gDU2EA
GR0u4Sd/xhGHxTLMcF4xgxfPgmkQlf6uHob/CF7FWLclyVd48I2JJyiQ6+LpVIPEMszfjqbc1qzF
rEpopxEHfqkqdZ4H2C09mBJyX6jUC3FPuAZy8/KU6T2JknE0n5yU94v9imMOD7PFAVSTh7IvNXu1
GoRWHEckz4XdR1YTAO1KsY+z7lFC5FEwNmQ3X3JSHRcqck7w0+TmSGg8pp9e4iBRg8vIbkiGwI6j
zjvZSf5T+sGwxUG/xzoCtWUHESQYnL03JMU9NiXOt3DBc+bBZ2s2BAwQ+IfGcMfaaG2OSE/6AYPz
Nul/Go4dzodn08l/m0zBCyYJobOR1Nr1vbWdd6PIH0PT5UJBNSfzWQw79KcZt6dMbk7XHYaOaKSg
fbcTwkHa1ibAbTE3Hv6PWA0ThBM6EQwMETzZ2KLrI7Wl4dg35dBfHfa7OXSz9YI99KpRRDOi5qui
kfzS4EnQu5gc4o7mZlhV8GCxrj32cdcZT0mAYMi3XtyyvoBacYKEQJVmOgm25cVb5XUwbiob2rCx
dMdSdB8Ynx/1SW6b4xNFyjny1B4Mad05xe0fuRd72yXyzoy8MRlbKLGHYcO+R/7WAEd7JuXDsfej
XbDD4r3CYhzGZ0MMnyXKRncCbS6SnU/dTMDUmdW6E5LZJeZOYVAe3GH4hE+I2mQ5j37ynxMDF6Jp
4ukBc+ZdVI7OiphTyrDe+oLiDB0BJr87QTvQ66UyfbCQ5pMUBgSGJey99LeqprtNWYOOZaPvQIzb
s62iP00BAddtbmnswLCa3sc5kLDhUJlavCXfZRHEAsEg87SxjhZkPATGohxGnH5ZOvlnltZ5yPJr
ZnH1wDpW1BE/Q4AAK6/v2BJ/6hagTQUd1IKTIs9+ovNnpDzphzMgH9MJyzcqJsye6PtTQhdGYgTq
TP1b+iJ37iy7bWWE98iOrzb5RE2L67mebPVkdZNDcyz43REVQzTa35mColy0bJGYGjO7azeDS+Ja
owvm3DoEToUpTLuszWbaLVS7YT5tlVnvYf5jN8YgY4Gbgm77XbcscUor6iaHCKGVx0Lyeaxag1av
XF79Rm7w0wxXiZ9/p/Bpwjr8KbEJq7CyFVS0amxfmia6Glh2A6ZT77D39P+KmYWSwo3f3ATqj6mu
sk6o8nddNwEd91t06LcCyN8i7L4loT3sNoB86MhBWNqt5aGczn/xJif8x9xkASYyWQlq0I2rEEoj
LmTcUYxwDPjWmgCBvgazvXRtiY9ybC4OoxzZm/CRg/lhUiVyKnHsE4kpRFxh8ljZj1Yz/bL4uPOY
pskZcR+4RrSNs/gqGVIOTcOUBXIB3Qz+7+HKM0aGPfQ++JxvTW6xM9r/QcHmCXZQvMyM/yrP3lce
mZcJdyaatODKx8olwEBjTsJPkRlII6xP2UwH7JbXuCxcG3Qc3ogjRhBSWQ6QVzvK2tYfwF1jlwZg
/lgIcxrlEOwbPfUCJMCv/5cWN8GYuHkHLN6EBA1x2cNx3nQKOIny3+PItKBtePKgHa8ZieGx5kEy
6c4hhhWt568auq3Q3U/MUgp4xPr38nlJjt4I01up4UsnmK0ds32PPKIRA9hH+mdl+JjwGNlm/0QN
gGj4rPjXhmMMn9TN0MY40zR4NfsFKn4owrl/UE64jeSrUApwcPgpaNHDxnzOU+95jIArSR2NG3vb
tBZuddGfADcYIhvCVT0AmwCjA/mmIxY1+OyvZ6ILpcQLJnJWDuKOhMMsQWWZ2S7JJbTHlYeP8Eyw
SpZt4xmv8wpknTVJc9aCAoRTRlgx0DRdUEsH27aXbOj3g+F+EEMJUePElTSU8x86ZjjH4yWNhn1n
tKdJgv/rGRCHDiQKvuhmhC8jcD01kG/7OEL4a7xXsAyM8I1atosmCbvpBis4rI2yTYB5nK5T2B8b
gALsRqmqOMm4kBw12OAQEUVRFdflACqHpQLNicUcSD+mI2H2ujiougQfsnyQD1k9ApT7eCG55QWh
BRdSvNQ9Lou0Eo5FnRv+CIyDjdT9qCnATUhJpTP1bObzzprVGXh753kpqZwdXg7U3mq6BnV39VsG
123obwTnb49xPtYn4kloG5JBdSDR+dZmYlcDheRFf+mx/ewNWtp2bo5N0B0mHy+6SQD9QUplMs97
9n8S6F3CTG5cKj1RKOr5cxmNQ4ePKMfuvA5IhU3T9uojW19x4Yg8+FyYLDSfXJ0oxavaRvsF6ZMK
j0ntzuGs49JRxL5UNLpK4VRRmk2+biRBB03xas3JRW9R6HSfE/a4MPVW2RJd9GHgK+fi5PEpdewT
/LF93trZfiRiYTB81Io8aL0KDjPwGZadB3vI4WBxpKaaJ2f6ijOShqSVtx5SAHZeVwGLzDXUc8pk
PRvEt9st26CbHiWHc+9TGibNMQRViNqUuTqNlD9cZi6MF7W4XiA2TpP+EnrwIuDPCkxpUqofNVRb
Q00FDzwc0eaIzz4CFgxihqNUE4ZlVK7lcHbdcDPmhOINEZEy4tQ41hun6UfAiev73qUb5LGR99jC
ZigHpoCpdPJTTtE6ptwMzQ/bQpUV5Bdu8t6zSA5AG7Zp5vbBpK/thcvcbCIrC9o/IBOXk70zhRvC
Q52UwZcC1GGZTkJcTC56X2AURkWA490aWOBPUTcrXW7rIsIcxNFGtIUNFSeM8VcN0FQQ7xDtAess
Viu4BydyFvaztsyN3jo178cFcUXNg2qOxXuH5y76iU3OuhphjPUCTQBTzaHvdgXRZ7LpPusKjyUL
cg5Ecu5aIbb49Gtg7rvALLYbxz9L/mWjl9W7gBuOn9li3yLf/oj69IUHR9AylC6Br3Odv6IdTTde
/e54dHqWY72guVs7ItlNVBzcB6AADFmANkHeZJSdxxlbKVzKkDDIUL1z01jueG9sTT6F7gsC2ge0
uWd+AODOZWsOQUTL0NuarY0/gfNQRvNNgJtcKz7YPPvwsORHVs3naqiH77iBckDq2t4BrdQQi2G7
CWUxJvEchZvFi6tLQGu/LiaUH94b/i2UVbByTfFRm0aLhgXbGaYEuuEx3OpuUF0zu4/qv2M/lzvP
drE6kSVxmMZ8R8HDyab+ikFU5CxmXw0U0BhywEBz2I4/+rHCsn+Xsd9B7Z+dwNOOWZ9N1hwa9o/B
0fiCVahnQvWIeq577XnLCnOW4deYxMa35d5p5LllCyl4wFcFFAdCPdjzrL7q/xW2JOOh9lfeU9YY
v8Tk/LVl+Sed8m9F22e1zjqDP7PYICRBjoMit1AO+D5EBhYigH40UyqUYHa5Q40Wz8eCSu65trv5
uR2trZyEs5uj9MnAiQrnZYXi2NoGo33RAemZ/Ev24R8LI8xNTve9IRbcPJCy1x9GH5GIBdv/a0xE
8mU5Q3pcltTAI9Jj1CCJ/Ga9TcbylDmcuP0/si4UBh+VlD/BJYwWghIjnMigkk04VgyT9vpKSV52
2bv12jez6IhlJbgwIa2WfIg81HfhNTSwt8RGpQraz1rhrN545bhV4Q3HPqjaDDvwyHzHFPvb7Jpz
Ketz00w35VPQCLr0LVLtbwfH71YxGxP2xEfBDsAwIJ36jjvtyGf6m0Cnxpn4Eo9B/ETVtUdX9e22
brofhhKbAZDrUA7lGg/rM8KiI0ZzYAwshQ6S6i4yyi3bjgIja49k0JAk1fusWewTVj1kRwtOU6Ry
zjhxmeb8SCDZzZo4ntypldQvjjZN5RHWFY90fFzkjPIxHQdSKfL8q5GYepvL89DjpFBKEIahTGvC
8NSjqv1TvVgjgyrTXudu+ZIF+CF6yEmfm4IT2ey8F4UQJbf6e+m6f5OxHndhGDJLSPCt7p/1NUf5
oTMv24EYKOODtD2KnxAzeBJkiJ8xSwjhFnUz8vUoasXG6Dq58fKSsxrXXJw+4F2zgbV2/6W8GkoC
e643QTv2mTLkiH77stkVaNGgiGB6YdZ/W6/B3ponVTU5/P4a73PAsq/SUdcMe9p4YvzXjTzoYa8P
jsTYL8BVjy4e+LDAkfry/FlKQZKfJ1C14DX0A7UOYx+Lm9YIjhHW6dtmnBJMcoCP5mC4Wq5/WvLs
QTgDACS+mgmjYkRVwXbyMZTGzKKeL/XA9okN+qsR87Ca5O2qHpFE75KX4fsfdb7ckjzZqCH7lFX6
bE2wiMvmN/L7TV1Ul9LB825W3oF7kALpY3+KM/wZ78xNpnT9ZeGxicaLKV+8EnKM34I55S1GzDq4
e1VDl1jtPNzjYRzBWAkxsaILj95MOew5B6B+pxe38XYpQjwXIH1Q88nPAtCN5eS1xd60s698wnbf
dPMD4tYtHhG7KnXfcWtnor7kL1lZkqxW3vDW3y+J/yc0+8NSzd+RIU6Fm21rJdBAQdZz/NdkRr5D
udTUZrWe/KjbhXN5XyRQmttEv3ki8W40BMSJqnsLLQSKlXdm1mMdHHdAzF95HPg9tfWSWFTCU9c+
MJi7565CfuUO15lMAojBLE5BtF/jT2zydbar2uUnUJpDxigG30wn3dD7nlOjYy6MZ6bV2exeM46B
HXBx5qqnwRre47BGsZS/5E1VngAsaWCBbCYTKR+c63FjhwrpTrMLXeLaAByRFoIYr6PeOQ76hxg2
b2qH9kDVIFiZyPC5qqrPQaUltrzmQcdlnUwYuV+SSxLIDtUb+R+khvHwYdjrdOPdIBRB4q+1kvjW
eub8irb+yRLulWxu2jcuyC6yBwbK0fQrZ+wX7ZaLg4hwb4c0QJ3tfeWL87CkrNE2Y0SK1dM5IjHv
cYSFBNuZHVqq5ZLM7GqJMM7tZN9nmX3LUkD6jiCXqRYz2hHRGpbMyCHHbDykoSd2AUKN76jr4d87
oiNefQF/9ZX8jwnbi0XS7ZH2uqbxZGMewwAbnwowiyCaDbmH5qov5bSJR+ytXfUx96XYt5XDkJon
Fg0+JG7frnuWpn/scFZLkvoK3THdueWs49QdApaRj4plRo5FYhtRapVEamkwLcRT7aEfidlsidHJ
evmbp+F/crCOvtP9mDkjTE49GSbgF1k03kZMHQ0yZVYmSs8kGuMtGZDPfWnuXbj3m76AbZnB+UQz
z6mIsmcAJpyqID2Ru5FcapNiOSKccBPL4L8MAy+3oQKd0dLjrYKWlEDcq6ibR890706XcOEqRIy5
5wGOV0586GYemNomAZimkB00DMxDH1eMLEJysHuF71vNs0w2K0z+KAzP0i/eZITNWetioDv5z3Vj
/Vi+F1yXILEfu3zQM4/+santq6uWagd2da3wYF5FAeg7u09oA0sOMvKI/fJhduNLhtK/JkNI/qh4
etEEBKQq5XqMHKr1GefuRcl/SkmvFriIL+ZbWC5oSSjO6b2Z5FDrRl1datPfddfPwWoxcErOTeta
V7paSYpp5Ujnquz4M1XDPgy6ed2V/XNNqMzZzUcObr+eVn0w4wjZ+Wg6mmcjcH4N2d5sz36qXNqu
CmOfld2rbkWdcLEn77CkEPFUHe1VXUEWt2f8+v0AnxXp7nsOixqTyX+sKExIjd7YN/18wWHu4vUY
JZU9qmJnWhNxclwgQjo+bm0tWzOS03XXJRjWVDgLEabHgL6d/s7+uIvDiPFncioRZDsunm0idTZE
HT4Fsbkbx/xTTxkNat7cdTrgL7XxK+8qTVonITv3W8bGS1aYHA8YcJkMWpwgYP3g/FuGZIm7v2aq
fjMD5C0hLCqWd3xcnoFU6q0h0/QRMhi+qA3dpoOssMuIDCn28G2OtsvmFPaEbFfrOUjyk6pcnhSE
8Ud/pNi3K7Y0lkb8QQxJRYfEbDuwR3GgcAzp7bPPxAHykzI9MhpfSXu8B0V9DhcU7ZlNsmfRf0yh
B3BpETKf99GfnGzSobBJZKueOSJ4W2NxnpgirMoue8IfkW4vF+fAICs3CL7LBPvrBATI0KVNhzVd
URgA7sHyadpYR6KF0FxJZqqttqOAlOJZ74VfkZo8biCEcfLVZ1GU574qr63lInj0jR5T7ECc8rp8
EIyuHTJwtz5hN5Sh3aW1Gfh4zJHtNr0uFlHZLFEkxM1/xaQeSFZ8EVhU5qnBFDei+PNzI30RiQVA
UfCUVmeAE78HZLAJo+hgeMBvoiztz2GmRaHVjUkkRmqKnni6tLX7n4xGycnS3BO7XEj6YdMd8Fuf
W/dM4cLxBs23IuJzJX2EkRkxV7XMtrmgRxAmuQpNm2Fm5dBbYBpiwtTET7rvMcYz8+gL7OHMQfVf
Zfc0ycUpNpqbfvWcRAtv8h4jpzslMeWXDcrkKBPiR3HMMKwOlxk9CKPo0mhvTj3fG/159H/t7czo
tXs0IQ8WrFiDI6Ox3BeV4OjBxOXGzvOGqAxez4TiVB3yyt24UXCyMvanHuJRnTI76rr/dArk1iJd
p42+a0g+GWfQSsnmilIPLteU75OIrDG9i5AQu6qK+HXqiqdSWn+qrCXNvN0q5Pgk9eSovMZvHArg
VQTLcczmi5aW6E/fef5JFsa7Sxjmv9uacq5WkRzWSGc5MARlultuDGsGTeoeesO92JX/sEwYeJXe
tLFrt/5h3mm9ekmP4Uau3D3mafUJ6AqWYtqjC2jScZeOtn8Z0hGHrrlghhl2ysyBmYmf2yRhb+0z
Dytr7BKw4xOSFkvg/NaBqBPs6hNFnGb/lej3yWlrnMtQkgEunBbPJGV8mQs4ViYCZxOIFpeJdGQs
aC0Qr2OH0AAbA9wh7l+jMQjxeASFbM3pt5j87KQSB+VE2Rtbq8zGtVhEu8EKafwbZaWPf1I+GScf
IpO/yhFW7ItxIrnTcirgB1heJqnGtyCV6XMiE1xKsAIeT3Iq5WvdAZBOYYs8O67DGe7+UEcHrCqr
ne0xZcidODnRlCGMnkZxNWaG0tgr0n+33vxqFa516BL2UYgA/YvFSKZqqVTNogeyI849rp/c8BeD
JIRU7Ym4icHhWcU03xYrA1NL1T1M1lGpeGukKcE0muOHQsNdVYbxUjmfvao+yuJTfwP30qP+Th7H
GBMZ3msVYFkHoYgppbZTyMtCqyCxp/5TM+FPMAjO+Gs1vTXOh1uT+jaGf309+y8hcTobBY+lPAVp
+xsRMC64e0jJ9S4S26egPWsNjf5bDRvDhnPnwQYLQiiT3q4oX3vcOjoj2EGHMtDalfUDmpmJSniJ
jxkuLWUodqim5ulVYaPk9f8RFEtv8jFgdyPhjU8ABo54FhYEYu+uBmOfx/95giRi+8uFNWCJDoXZ
0W+ardeFoCFwm1oLzUoDZgHeP8kX/Qb5cCJv/8Zle4Z00pMBkkLyjXPsx/xwVTkfcNoFb74ADPMJ
F4edkvS4tXRUwBXpEvwWEs3W5Enep5zE3Q4Ju5l/mnDruDsZZ0kRxy/FABLtwxcIbzMfES80ljzP
OBpDG5ui4ivAORbxEHZlGTxYTcFCVP5pC5IEy5PFReTCSd955jWtFsPYGUtZH48xu9nzA+Mk9tkc
aA6cflN8GRzcmYcTmxJqzaOVefoFzFrrylzGIe1JdtXVorJsM4iG2A1vu4Z/GP8qYnT05StJOGiK
X5jj1gx+yQiM3CnORhwyalBvTUaY3n3NtIo1hswN5RbxdwRolIYUzstfNJEHmou11sNorRV1+WNc
Pqde+Uy3dsQjlJOmPo1Nf5z78YDg4K9K4oMqnR13tTMuVvBSKcwEylPVleiCGLt6L32MldfjMiFM
lzveIR9WnziEeu2EzbQHEysLvAI7HajXvVzj5buuucgI4Ga7WOsHxbV+/Mm5c0VKDl2AonVsDk+T
/eOXBjyZZjuZOC2XJ3O6Fgw++DlOa+IUajrEAREigLuTWbBDg2o/ysBkOn60gdAqfk2V9HTst8DA
HIrqnUS39O4Y+LtXCQOXp46TygKWZBnx0CUtNPwQAyn6X/OzROxkiN/Cv7pZsQ5BbkYhMFcpm8PY
9wVqI7SvpddMaz8C+AzqBK3el8Vn1A+3OTgbQfQx6aorTJjWbfGrP50gSq6BSJ5j6Xnqu2LXB19D
UW8sFPkOoQxVke1rMrcG8gFYLNwfvzUeI/NVv6b+gmOC03l7MpaxHYZ9y5ggHriJQj9dXYmfgvht
KKn0+9CbC5Z+n+wPvX7HTW29LjF+p428mYqJ+3JHyCoccF8YAn49Hzv+Z9ZWe/1ruM96c+GHQLWT
ud0DnJLp2uplzd0gDBLvMfPwfxydx3LkxhZEvwgRAAp2296R3TRNMxsEyRnCm0Kh4L5eB1o9xZM0
IruBMnkzT2YChkzHHrj8xqoGgNu8902090Vy4Y+Yq4jMIFUq7ZtuIkSf3fLABtaMMfBEzAjt/d/y
PqRWMgK+ip6XerzDDLNf5QQB4GbWxjbNHe5oTfyxGM+S3NybMPXMsSapw7Ml+mY/zs0/K5vf0lR/
TwlWYEG/DBRl949BSyc404PS89aoims6+eGe5LBDT6UdkichS5N44LxpjzRleK4a6Z0Yim0XBI1L
fYZZz28cPXirNX8snhTKevHnR4ibWt7T0sQHRHtGIJghVPaHish05Yh+kYmbVAx4xLtzyk6PtwL+
gPg7jfgMm+CYZLz2k/2dCX3LgV6XeUYCgumjpa8UZqyErZG54XxNFlzM5rd38bsYQwtcjWDx6Hvc
MMvo3FrdhqL33YCHxPP1FzaX5Ky9jI0n94gq8PFTfMoVYj+KjFmZW985ITNtlzO6B31enSy58OqL
q7iPpHO2tRIfIprs3P3cBwyYi40g3FpK0zoZNZQKY/x2wMSzNb0lVDdGXYWtCbZSSMcTdQbJ2hqJ
NEOtPNHofTIpnZzRSk0BJWmCVmYAR254mZr5ojvjlf0Y1gvHzKE/NlN8GNp4qxsykXK8WAaDekMd
mp5+5dAf987c+OeBc4xKHfOpYnQyZQb7E068SD4pI/mrO44+y0ZaIzhjQjsVCctRrpmRMLrIvPk8
1+l+HouT380vYgYq5Ua3pXS9Au8rjRSSCEJegMfcmMHvsro7fDAD2tLBUhY0LQB/ZFarT5cfeoZr
ErrhOp30eZ7z7WTCQQy69kU4LvKJnr7IlPzYScD4p1tDBD6Obntt3fzRj61707dbk0kxowSbCBM7
RVC9BmH/6pT9OcPCbhqMKgg1rVRkPsXWcOz5KkESrquU8l8TzJOpsn/Cqs5+LCmwxPVYR9Wwk8Zn
B1EUn5P7LiWrgFmYmnyP5i/nhjMZorZD9y4gcnRh8LT5buD661EgHU60UWrmDH3EFgi67zUD/juG
7hMXrN/Bz5aUXthy/crOMnn3oghba1s8R7o9drl+VFZ6aFt7Y2px5GsnjkNaaYzORt9eOh9jHdHP
Q5SjGAwEI/jWdnGz2MmzN99KzrMRB8SG0+oS6qYAEUdDVrs8y0ZZykNou9+dEzzEMTUaqcImmTEh
FBMnw64j5mO43F1KvkbbHZ7qDkeeWx/4uu5w60Heju1G+c2eyMCq59QqY5xXcmjPVc4aHleowyTJ
Tdwr1paDx9YRGdeNzgUt0r1aw0itz/DbCPPVgJLlzNYeH0u3TmjdaSGjrgtrIg49led5HK5koaHT
GUXyEU41EIduH02LeUNCuSMAMmBvE1T0um++UE+CWthTA2PW7z15yKkrIv4PEcWGRc9YL4CtJ8oP
BOtdlzY/zhCBNeWljxgMgKxs6R0pXQw/JS5fuoPd1MaImzwEDL3yzG6IH5Owk1j2KPtBFSC6kUV0
lIgpeHZT1e6xmvHserTPYw/LyVbOydUKODlOLvSmfivD8dlrmlvBk2Lpd63qj3ycDrELLJJzGmya
4JgNw6uPVZbMxLXPXK4oKFuzt9HNCLcc8DFsoZH/vxPuKbSHU5unl14vdv2Abnusqd4QHFy332gL
aVakximyHNo5jfpUhvZ+8sTP5GoQlVn2zd0YN6fur1Ps/g09Kpj6AcBdYAseEzu6eaXzrjsG98AF
t4wwDqp2n3N73KdJ8OIkw3mMGI+Z5mvSRjuatR/ADqIcoCU2uP56m6H+8gzFpfw3WFRGy2JjdrCO
7QgXKiy6FndqPJFwqY9dKy/Cm55Cz3+YHf3UJeFbiERc1OGpZ9Ue0uxuYC4xOe1Q9su5ycIVmxC/
mwEbelK/4Tw7SdRtT8drCjmYvYnzzBK5dnIR7Ph+jJVFRwe5FQqkXI3Hfcx/y7JBsTCSb8YMf/zG
1oeGa2ovgErwRwUUZLJwYp82NllsXaj4ZVCSo/3o5oe0TffoJ8x1KOa6h4vrH/xi/ZoCsF+ZJsga
kTsAhBouiFEzHFtDnesWx+GUSiYVrq9Iny8NUF30404Rx0Bm6yR0yCDLpblk9ov+YRqzZhO15a8l
h79j2lyIjtKwMvawdb1g4hD2f4fC1rHF8NdxHXfDlx0TSp3dl8o3cLk6LfNn0SnaNltkPjnNO8RO
D7BjL7e9xHssB58hTkZHq2n43VZTsL6FSzBf48JgoqibhBO+7t+LojHOccMeolR47JrorJTcB42i
8czdVRGLK1bIj6oDM9OhkgledLolDhTDnMiCnZvCw3AwZPvMYU2wHSn3Icw+0DgG5R2li58z9V4L
JgydX33GLXHKyrGe5iYnrWhDLHYcuDQItJYAN2dXsIangGt+kofPbV7jKqpruKOqvqZ25WC+m0lW
FX/mSfNmBZG9t1Qtt3HuPVOUBrjDbFdGnX3Z0BBAOGkoR1OrkEZaZtkA0YXdQRZe5PexO5elc7WV
+beEGRAH5UOcQTtmSDCsm46OoJZxhdly+Cins4zaM4FH7G/41tr9QI/7tu004dfIu/Bm46Wj9Kju
PkI/fK6xVHR5ecU/8DBXOdNxJROMVYHxd1bjh89LSFx36xU1NaSakIuk8tQvFx65+nCawGU4rm7c
wxf+wwNKwZPRUujNkkjG49YZBOPn+RPx+1GZEItq2ozW82AThUzUzuYn7iYQrzQ0nAxNuFRAEvNj
n85esg94QH5Kn70iwE7Fw/7VJM5X0jPRLRr91NKBl/bDP2UZj3UnNY+vEyPEg1YMGFYyIqgKUpBU
I3kA/vKufQwlCo+AkKLNDfnv7YJr9+ZyHZM7jTr/D03hJ2kz8EqigEcREjto1j3V8ecJytty/XGC
5i0rFHwSCoX6Hm25yHcIRWo/Do2B8wFKo2eIo6EkpRAcPjhMcPggrdY4wbZkAJTmJWMvxEwrvwuO
mbSPPXLgnd9pfv4cVPTpe2V50HPNcHVkol0gh3l+wMYSvkVj9ZNhrAyrHoUjex0NxR3aPxQdtPDa
oG4IdaMRLo3DdNQw8fGf24VepQvnEg262AvWavgcxh+Q0nonUnSHyUbiBWj8KnOx8z1kYbfMKedt
93qgclWEx9ycNsGkX1t/ZHxQPScWNQ6lort9brN7YbBcDlA1wP7zUvt0hKoaW7wHMMXBtNgHtF0K
23P2jI6eDbPbuVkf7yPOfPi2pk1nmM9Ktose0B9iMT+kSX2jyeCVfolbWqirH+XPNkW2uiZoMiOC
GpPmv29CFgr47uiRhCs4nIRLWnGpHADcvgXYzTm4nElZary6eARRyvpsvIDv/BPyGSin+KxndbXN
4seEAg3SGL6elbAzQyM1GJcNDBiZchjkvVy/PZrUDX/7RHp5EQcc81b7aPNDmgm9souHxE+eY153
xasiWHEaVx1yzqiRaRHdSMkAOnl9WCpI09B69p3xlMbhzmDCejS5p5MfvXcsTh7lOn1Oz9noUqJo
hVifnYN2518H8zGPLrq042H7WxATojhXafLXdckz1G4+YQ8TCHrkrjqbVbPvUbPdgAwNdRYYQjEP
8fOYU/xQevnRTJD8QSVZPObWAWUavX5kOkSfx0qpiIjQQC7Fj8CHFlRwEn54Gw1CP/Wwn2peCV6w
KW2JoNkvhcERaNYAn6zZX5dlhsgnevqh6oH5JwYAaa/ZGzalBXw3iLuDb2hn63hYufGEUbijvCUc
6b9zWWCoM3ingTRjNRSMfArylBx5D0Y/fgZmx+jVNzGYDw9d0m0Z/+8shwbxXjGGxeyUm2+6xGaT
Lv1zs/vZ5V2FVw7LlEE/8JTdYtjf8XKODDNj3DhB+pqUwZV4xlPp1PxGgQPlc+RmPFUo62ALu3XI
ycuZZbqeYpO90ZDmxpcA4Gtw24ekXEC+AtsIu6HnUhtrSC86mNZYfHNdIj9GCyerrmMA7ohJTJrW
USmxK3lfQRpSOw2STRPVTtLpYoj2Wlbmi5wQSuboOCb+IfGLA06BFzye3DgEzcA0s+4Utyos9Grr
AjoO6mDXSVyZaqCRN+kf8nh+TfhFhU7OTbv4UAijJQ4Sx4S3dLbuPI3rtC03Wig6EsfhvZx5SWiB
yJQ4hEJvLU4Ueo6vgMPlS4+bgagQDOSFyxXHpFEUMIJM1udmSWeJqNhOLRMyNxe3wrCOqRthM/KP
YxatRDjtGtM0mBQ6hEHJqHDsZ5SVpel+mgj3Z7UYSfRkj8vDWecerT9IUROOzazApLj8xYRZ3ORL
xBx2FgOjlzIOdqJVwUb180Hq6REXbkfrl9NjG2nPzCT+Bn76WZRYb6rROGSc4kjYCpR4JL04zRUl
twHkj9ZIt3GMnzTOFAN76KZbaygyLvnNi8mK6NCWkOVyRN9f8MtNJ5xtGPvMKyqUE7OcJz7P8SVL
p5cwjRlBD/e2Cl7F3J9HuJNsUuJscw6WhvPPo40eOBNnvcySK9VxH1MJ61LofhUWxhVtm4+FY219
ZHzI66sQ75Yqyb92bGdN/8zEHPZreAnCAB+QtUt7az9G9KJ5tYTB6RkDlvO4OPuDwRCrZXJSzh6X
xlK9qcoEIBtgCR+j+k9GHd4wZk89F5qlm+cqHHqD6Q8B9i8T/x9C3m+yCD0B/9W8iv8amtCiEteQ
dzEL5rsZ1PZjlaHwM9ioFusFjc4FDsCcUWOT+L/phKZaL9FVt35j6AD80e9QgACwwavezWa584v2
VnsuEyhIElyP8N14/TN87HfI/lTXmG+O4v2VII7LkZPeHD+LZjw5dWZv8ih3PxuPc1nczg+2g4+x
tpPz2BVvHY1t67hnCZABqXhLVuEx8pvmPOch8hpTkJXyqRuzxqXMwlghKwAqt31iq3X5y1H4WXC6
IyvALxdWDGrJpi1tZGTyq9gtzw3VPLyeI6AKi1gVtaw9feKZcsG7mSwMM2MxrZk0aJsa1ATyuMGJ
BQQyKwOXg2th9N6JK9gfTwwW4AsLlXmULJpdg8sWJpI3i7vknuLF497rnH2MY5i0FOvmHNbc9sUx
a1AmOjc/53yPhYw/GEuiHjYzyu2gYAexGwiWzK3K2g9npFqXdaiARlqme6+dWrpwOyLWlg/kdiZM
U4SHwcsOTea/dXDCowJ13gbLv+kX1LQdj3fbnulgseJ2eC5YLbnp99sIi7Db95QzWtC96/QfX8Uz
MSBxNh3ziLEGywOA6OemLjiZtPExtqII7BuNq43MzcOQB/90aPmMzma0cCqDcdt6x7iyrm2gTl2D
wzRqKFkN+/Yc9jh4s7yY6Z/BqGoPRwsBLJIp6m40/JbBEO5z3vM5zKH8ec+RzagEewLTFYV/xjeW
uC8XZID+ZzqKjq7pUyqCHwcHEtQpSi0j3b0EXCppJNU4Xc0T2/tOx7jdjGRa5wmM6N5Jf3wceStF
snhciBVtHqJ5GqB4wOQUdFStCk/dvMLco7iQzHPN35Z+TjtzSfx5dzxeR2bkAU8XF/w8FQyA5uJk
hDQDRXN6tUBt8M/iRaMm1mVpRaKojronsWWXvDld8B4l5W2Kih3+n7MdJ7s0ry+zj0eznB04wy0W
TC36VzfBxh61lrdhcl0AsWK58PlMfktjatimuDGnS1y6Lbujdilo7wX9z7X1GBcpVfQmuw/22YJT
xN5jJnpszYYAdTs+mE4MA2u5NmaJ+0qp7r62w6uMi0dNHwDMEQSA3gMtVjEY2xu8KBtZ9gGdVIrO
QI9uaJW6xyKVt1E7vyXm80Q+CioZscUgajjc/dkOQ+zMvY42FHmsl6autGlemjpk11ySm0FKa7EV
frr6oyuZy7oDc1Ci4fHd4EzStsAFRn9PWdA5ncW6zEYk5fiOa3IzBO37mJXncgyy/dBS3qj/lT0b
x7KM2/8mTnJezGCjsXldqvqi0Ut9BhZzma3SFA6FDNsvNzIPrZlvw7A80M8ODMTS9DiVAmoBFeGV
j8JrYM0ysL2BruKMTIkP2BHrgXCQXBU1/3ddLY0L3vQra9z2qsweZ1SqMDf+BC6E0wX3zdOxtctl
0BZd4zi+cVJ/qQz0BmRj8rhWcbcYaNK69NQuz5EgDE0nYZ7XaxpNvyVR8zek0ruV8ML7HkwW2/oh
anXWxMFmd5HuObDEASARLH5Gh/kYd4uHJYFKEg9WVzsh/wvc2LD0AQdqMMMOo4ZgVhsQKk/SUfvG
Ly9ePP8WRMuYahoMIgLO09ScBbn7xgruy3w7MBEOp+Rx+SyTJryMSbyduruM6dzCWwlk7KmY6WnR
ya2aJ3ArFvS95XxSlBaQgIGpAV5SwpP9LZyacaeS+jePSt5Canc1U1GKoXT24ywGTVbJqAUCk31i
TT3XsbP1Oegvl3orMTbCYkxF5QrN4ntz8f6T0IwLBG08e7I768l4xyWy9VtCxxJbkaDh0phRbXp1
ouJ0R9DwDa7IwTIjnAlkG0lp1h2gTzyv0NSdx+WBnCqC4pzJSsPcD0P4L28Uc2AUhUQ8lyGuhxQU
Px9NkoR71dn4iUkU5cQFh8k/j9m44w37W/Ux2z83m5LyYM83Kc/DcLcC9YBviQelLy0iYUtCG7VS
GYo5wuS8JEbybAQSPI8Me27sFkPW2gd6FJlIJiHThmSSeFSBR+Ey22giaLzc+0lUfyqTtctrjCvu
ljcNd2FTTm16gdidEtCX+9kPcegE87yJS+t5aqrHAbzrQLeJC/zSJnO4RhiFVmDD88GAZRUpQF3f
YEHEgbd26E3fUNnqHnqHtvfWwkGIc/KPNUUPnZkgfdeV+ZQAVsFaRWdIBfyfk/sVdC1dEmYVbRy/
vVdgsUyYwt29R4T2+WmJZJFeGh5UHq6jekg/sTBgWcWpkOCOWLm2x92fBdtdloYOVF3jvIwVtufR
hwpcvXuUNVC3zP0GuAZ2IIbmGxR4xmGCYUodX3PzdYzopRiHLZ1vtwzdideEuEZ+TWKsXDXioV18
N4q+94JsvVlkhyyrv4rJeo5xQGCZZw6+iOCtv8gWw0tcMrhjcbw7rYbu6V8ab0Jrw8jAWpRN4Y4P
bJ/b/1qO8p2oPkgnoDPTNMwff5ChfZnHH8iAq8p8DY0OMNLvnKrN5ER3SZELF+1HK404nLQIlPEb
i8ieLAPxffdBBBBkUaEYfySremppofe3JSPZnCeyFVzlo4sgyL9cvYIGyCB+EScYljDD2zC657qC
2hj3wy5SL9CioPTGyWOVyBuOSOb+Na5kgiBjL17DNmR67xyWTwTn3KngLXOhfrrzvFNsfYwfuFTy
dQ4pvpsRrE6CjWtt48deZ423UMJRDVAzdoVvvJHSvGp8UNzPyTW7lygzFnYCK5Ph86MiKSBI+Xzc
QuGQqP6oVP21AiKejQESEczzKYTycQ6Cmvll7O1lRF+7TSMuZvQyMHZo4w8yMU+Roi6hp1S5bu9E
ahEQggNgJKjE7pM/ehe3Au1Yzmm5F3P7Jzc9eZ8lbd+eSeaME3QBnAWt2U7BuUhlb1j0DpXN/L5t
/X7Nbv4DxPhPy8SaRKy45q5NbQoNeiqLz5jQr05VvMnOUys7m1DbOy23jWs8ZMQWJXAo1FzE69GP
1kYn0P8ilslYZXv2001dNLvO88y9HbHIkpITum12btRwaOUL82rRgC1vP4PY+gKTuh3jkKKj8CmL
hoBI+rRSRb93q2GPQ3wN54aBHYk6u78LMi0pED2VNTehMYYYXJOjS0A3rZ9Yp6oajwreIY8Ck6qB
y2w+PzBVX0tabhV/RoHTVNn9ByrxvmloxrH9+DUpxgeXW0Cg6MVZ0u7RpYqig142KgPnnzTOiT8c
JQFGHskM7psT5l/2/G5KLG69zc2q3uEkWsWUWyQSsTH+Ezv532rMfgk8rCh7pmC2zpeFsHkPiuXt
o6OTZFR2bTHDeqmCJWOe8pIBQ+98eekCi0wkmbSCmCFk1HJbNxEhbEVIgS13OxfFVZkT43pKyBVq
vs6hUEDHsY4UN450/fQ+BjsgNmb2pWxQkgZn/qlKzmQPzsqNf2LX2GmJizwngNUNVFJXHcfq6dI1
47WJzKNLDlZCIFgXzOFZfC/csega6Nxtzvl3LIubxQKU6Pxt4O1YBX72GPf2F+VY0apjOSxbeGXZ
hIeedqGcj6b91oC2lnwFFx0uvYVjlks1yivrPV9yKBNYIeAKNds21rZDD4jG5T/X9u5tefSRZJ8I
1dADjieDQrN11Vh3QbnOPMXotOAHmIVbqTlshZ9SW9KqrRb23SrFYZ41axYVImZF+0Ylp6/Gnmnz
659cvHqLDoz0N617HoSVtwwrEUOfsy77bfjSNsSHrVUQFK+xIo8H2AMNgJ/FdxW1acx/VprJsmzF
71DyANUVZlFE3dfMxdLeL/S+XnJ1xanoUQmS+Gf85eTaEcI57wRS40og28HAplgbTEOn3vrKCcEu
fNK4kL9dQEkrAyy3EwCsKU7xNQneYDfO4Sll6jwyWY68lGlK2Nwt8pFQIB3f/OgMb6tj+1c4ya9L
veERKuXFH0mu1xJFdlngAcwTLx82MtAPGTUoRjseCPPS/DOofVW0J0rs7S2IOm0ufV7ud+mT0qjw
PfuJgybP+2RpjsiDBPWCcXn5MibriXkfcw/Q9xm4p3Dm4MLoN6MhIJjdv2kBqXC5TnBT2wO4OtJ3
x9tq//jG8Bk2wb5dau/LFigdBzuZffZZt80Zz3RxtLUj53EspjfLDTdYt0+LahqSKjJ1x5Ui4gPu
THqmuPtXTsh+mXMCULwixj7MQlgvFYtw7OBjl274IMv4aba9O6i2fdKh7I1O9U4shS/NnQtuodX7
RP4P+ffCVPwccXQM4B2TYQahQku4WWJHHTQHm7T78Aen2Nm6wrnGLjUMBS6bzDQ2duJ+TXICBhUN
MJnzazBV14h579DR8mnyrgSlqV7roODgYnuHTA975pYuQ1F8WoL+GzmZr5La3YIvdOc7xO/wtm5p
EAyB8PHPafgmMGPR0qL2nvIf7yAul3437BNVz3sHSYOEiOLLHAaOQjD8JnnJHBtziTv/LMdG5K7H
gI0rHBvAzuoJK8eNmsQf1wjXQVr+2Ia8clkUqvihqOPdcYNtnZR3KXW0k+Ogjkaib5lMbtPEhEUO
9C9WENCN8BQoWpLVCFScW/pH75JqykBGDe3i5hyvJCoOPjG3lauNb8qBuGy5aCKzxA3YM+mHzNFV
zsbu1AukH9pW7PEgi/hz8MBlpg01LcY/O5QHoZuj1ZYu+Mc5gkOY7qKFPqGafqk/p9MV9hXMHIo6
u6r5SmVerLppYtfU31YUPCnmIauoooc2h1+K44n2KIn52S/iVzoCuvVIZNLoEKCtvsOMGhnPHkOb
5fiImOp8Ei3eRpZkMQtgE1c41Ksh/nQXAlQejKTRE/Cfxtky1WMsxpfltU+c7FNG7i0KnO3gpewi
pOncEFBKLkNkpW8jB3qYkuhto+rT9KavIeWOINIni2wVDiWGyRb10gffArA4oVfYofgDm/1naYNd
Xq82oTds4PJg5fvlIrVcYGquxDsVuZ8GHTO1IJmZBLyi3Kf2Q8hr2UZ0aGAYeIwGH4Qeewdk7Oke
K5YdymQDLDPQYtvmLDBmk+hKb4RsziH7rig75EIeMAxsAah6qjgt7P746lZOjwmT/81NBDe3z7mU
NMegC36jCTVH83C4tNRp13qI0up1NNtPo/T2ji55rF12zGDcm9FIdVz3VojiyLC6XXuiEpcR+x8U
YXLkE4QDrvbo+20JWrDRuCOD3Njknnq2Kn3nfvTcQuIzS0Am6WLA5zXxmGTk/4vG6bavSpA3jjHC
/WPA1vIIUz8dYJSS1LK3xslwgzOVdfpgyvZWeHFx9RD+E4FVkpLKtR0TnIAESCDWblc5bK2lbjjp
wXmoRFzIH/vAiDRhY/pa18syWRJM8+mmTvP+ERn6tS4ovgwr3gUrCPdYX/dAXM+NZX2Zo/9omjVq
XYeO0goywKN88fhUY9LWi3HHofCqe+fSzyKtLfhrGZ5S9L2bTWkPLhYQtUn9FfnV2esS7u91/dwh
EQZzDIO+Y+vEO5XY/7Rv/1uOnq0TPdoGbsCohexmxSez7v9aCpR/jVg/ODFFZvJgl7V/NPKWp6f4
63fUUycFkcvS5pVpNzChfoQUn2Fq+jA6hhtomb+2U35ZEbh+3kYMNqjzhmAgyK1yGDwsGOGq89lo
lkUdj9UvZEISwRBHoWXY9+VoNZbeg7tYiEB7kZRxt7X0Nn7EVb4mYaFF9lCG4S6emiNi/rCiDIem
xhxkbzZZTNVt+4ROCBx5qRejyBt73soTWC9HyUm+65gQ2nn32ruYF53+bkbqSi/vYXmAdWgjjXKU
dAcWKUpIhe3KTRbymqh+Ah9hBptAqY9Btz+xKP4OmiCC6UGpMvUlXHxAxpiml0J0FwCMJMvojUEg
xQDHvTfpOa/XtvvXMjkfZzL9BkTFj9YG76XHUNucJG6VABw4H1yPjsKAPwZoiDJSs5SuBR2zK2ea
maqEL5ZXvvg6wNYce0/axI7bqxF2EibPEAv82mEhrgbakOvp5gM/TNwCM19yElNxZj2G/S2iZwf+
3dp1upoVLHzRKGIlBSSbyMj2nppxnGSPYT3c5oSrdGTH79oZqFRhpgTCpH3DUftKhOlaNuM56/HS
eM6EdI0XuXVY4KLpaLQyxoOLRaxIOK84ifGmoAatUq/7gy8fDP7gYCAd9vbSsNIFl4ZTRgQVYTk3
Ggx364wcbNF98qzgwqEgkFnAnMODqUxNJE3c0M/f85AY4OS21EVH+XXsferdsRsWxkuOEdapTIAQ
FmWmej2V4qnHAhUn1ritlA/Vw+Rfq3vSTbSiM+JrcOcNTAiWeKTY5tzoN6lv37GBRNDXONFGfajP
FE/qQ2BPZyt0vyd4mYOHxKsJXbW8nKPGuZh1dzdnoDl0OSDUeHxCHH+ve6o0rAKX2FgoBvy2s6+i
+kMCdko8pI0Azj80nzU48/U0JIwpmNOhaDyIwf8K5/qKpQtwkS9el99K4TBd5a7E/xzRZiEYqmUP
XRCiHhaLr+Pk8zmsBuyfK2eYDlNiHbG4NKtUgtOYmyu294AGtXCTzvlNWcnjYo2z/eRRKZRoDgrE
bM6xaVFc5U7FoQUygYOAU3u1+IL5kc6ybV9NAEMsndQnUOdQ8f1Zpv3De3UsRuO2jCgUnAyJkSCc
GF0aEEPbjINxlwU3e9kH+j9hNT6ber560xRC8oOCkFVvJiFjaBZXqwkfximhgoLFobLzhRpLepvz
A2Oo8IU9/kA0nIb24o+P9ctMhx3C640IKuaf9GKOATwYCroYnIz0Giyy3HKxRQw5a1XeKsTGijV6
WaujlvCePXwPfXxy8JwRr9pOi7NxKn5EkG37cN4keXUzfPJ7JRR+pMQ/YVJgOIj9e54hgcvlKyHB
9yJnIj9+jkARQaAJpXGI5+YoXLXzOVKUvnkcuhJoXkl4kqXSZudqbJfVr7lVjfvqdsGHbuTvskZq
JMFFZWXEe+kwMYm2o5mCkZsvQLQk3IjD2H4MwuRplO5haDDlxyPeKNt/Nt3oOxrql1bF36YtmL7z
PIk6PJTO4Kz9sMyBR4B26Nuefqw+YHwAPyiTJdgk+5HHF8GJdLzo6djqCFqQxrh5yPzMZMEqLqeE
oZGKyXSnd3VZHhuTw1OmgQFIFT0s104njeptLM2LqRmBLx1UthXgUiIvS66ZXSanxCmFMwBB4Mn0
5VNRcFGMrTPvGgtKGm9SAaNTCXtHjJEYCzpBUnn/nBFK6PJ3gizfRUbwb065RrvxcAxlcE34huuR
vQK7zIvXBacySt4awvWVFri+oIWM5gOSxmly8qNdMJUjQWAy4ULLOCx/z2Fi1U/YRrx4Hw5Ej9V8
rPAP+0LfAyd8G1kwOGO/9jUH4YIjYSS5r4bGW79oEn39Hc9fRkXkx48Zwshro7NrxnRjzr0ferH5
9x7sOoxovSEWHpvPkzftUiQyYB38NpjvQ3Ok7Iy8JU4QQtMJWztQu4q5Wzz0l5mDUp4wcsAMo3g8
ZuRIqyLxhoRlhh6n6vas0vpJtv6j682Ae8Vx6YddXkeEkH2uxWOhTWCZy6bo8mvlj3iDwJiW1gVq
7iWnxgssebZteKHwjhO805l47IfipSZ5uAI8St1nJ18qO3pYbkLB2O+kR0GB6W4Y6fypwIWNrAxs
UW9V5K/MhonmkMtbQNNukkbvsENo84ieO79/CvgDQJK/jO2SdIPluZLLg5QkMUlSWgKiMH1MQLIs
t5GqHX/mavzuOPf6y2Pe6juCNC0KAGKaruZgnV0aTk6IED9OZpG48su95xUfacNcJhFnNQx0g7m3
vsMqJ/WthRKDc3drUJ7Qk22sC70NMnk2fH7HJKx3kqIavFbelmkQgUgzOEVTG2LEbZ9zwV5ocm3w
LEgBLvXTsOV7TPRzSyk4wtSX6sQbIhoyO4v9NHQvFrFVUBzpc41UxZrKQ1EBvGiaZ3x7oGIN0NnI
NaZ/Xg7QVWuepm68tIqWBFsCKyEeu5qg6xdqfE2L4Utl2MY916pObhr8f6z4N5FU9AXdIjlvi2sP
F00CknMCn0VtPZgNN/FBy+nUFBY3W36ukK03doDGWfZlMoaz2em3UA77IIVmyg5AVwrftZu7x4of
enmQRRc/F3PGXjn/7UWxC+0YO4/U78sPm/L6udr8j6PzWI4UiaLoFxGBSUjYqnyVSt72hpDpTjwJ
JPbr5zCrmUV3SwVF8sy955ZMcVkV4NDFNeAdQx1/NQ3Wqhh5YViV9BrQEm/wfe3/910qU2CHFurD
S9XdpJqf3vF2hejeXYcca6vt6muq8oTmpBpPZRR8z13DWGAksNjvLyMStcYartSb566lgPGX+g1B
xaFbcWqVueeMwxUx4lZnxgtledDXyE/vfKtBctMBn7UwLe1AU0wUamak3kl/kH3x+jJ3kS8/ltQC
k9PWm0Wqv30u2a4ZIE9yPhqXdmrtftPK2lReeHaFe3QTtqJNvXeb6blLIw7piZ5yXlUTjhXddk24
83r8Z4t2aXiJ3mbv1j5UJabBCr2Nr+rnZUrOXV9/1E3/UbWddTMlPZA/x3NZRpvqzixJDmJbsF7s
1WPq1M8s4JghjB+Bbz/kISpAyPTXZCrvUyNfegAsNOkuyguepcFvnrtKrUln3b8iEocsxB8Xo96M
hJSHCjBuRm7m1sYbu4+N/WgTSOsuKI4R3DDGt+qHzqe+ATiHnLwuodubI8k66XYRgo649MOtGzAU
1UU24R4FIefEKT7kiUwD2G3j4h36rjpSmxI4SDHT6vsBrRQRLt11zsnSm+wtRiZAft4fdy5uEw9E
i9DoDCbD5Egy3VjC8QWto//oac9l9aOpf81yTlEkY31TFzdgQdpY7n2MKrSAv9lHrIsVivjFSYsN
WOBviXSz7+MP7KHoRtjI1KK6DrZ/6/PqmVjUhlHOvVzu/Y61oa4JnhyoxdDMwdtPnloOhG6RL4SZ
nmSLeH/mpGV/SAijOA+2e2D7/CdGN0Z8xsEeeY3mI2UqwXrIrzyzJWfyts/NblhQM0ecIT3QLGgE
4ISArFXoVWyQ6zb4ACGw0o62Kfee5lyqlvbeLHQy4ZT+axrrRYf5bePZFdMthADsHmJ7IlGyADjo
wpzCGTZWAqYRJfrEM4PsrnVuMpnAb7Hcg83MYizZQShCE8g7TFAp5oYk6QSLAIcmZ3G54N6bvyqB
ds7KVjEHv9KN40BkgvNlde7DyNNMzMJr6CTqmlqtvJFuf6fgO2Fh8vu9hBbkZy7UY3LAWQQUQjz5
vJWUH+NzKN5kIH+riPaYknbIMw3bg7ujJwnYfnyos/7e9ytEAu188dxm3/cz4cpo/fxklxlFVlsN
s8MbOlybHvtOa0mSWxzed8W8grF6Vpdpg+Yt+r8KGT0OLC3c57rNn+U4Muv3mbCJBkdIXy6kVkJH
/f8A9Ur7dvTs92ZEoScmzq2h86sLs7qrlasf19AUp4rhnWsDbE+ZsRWRs+9conraETtpDnBrEyQY
tdTcTKtGIHngMBi3gdfRYiXvdlrdByI5t6X3jZYBIUWPQVjYSp3HpjUHrKRbO5LMzKGn3mUElJMf
bYAqQUrEfVya4KAqYjOZuNe7ClTYw2R74Z3APMAADBXWoS66FYiRlPuhor3AhPPscex1vvsqjP3F
4gQjSe7onedxaLBHfU4LN8TF6bCkn+ClImQ6mhre/AKGIWL2VuNwb6Nd4hJdC+1/1yT6NW2D+6Ju
H/BC+jx/6ETnzJxFGTx1fILB1pyh8zHgUckJh+gl2iOSiMIZxoZyd97kbseoYGhon9bNoRHuAcXB
NcJ5rcbpHnrdIzDhVdFaY0/AJlISWq6wHmcOEFJCiGqUuWgqPIUJCTkh/gh4SAjjiDyv3npeudua
wUJgyb0d+VsrbZ6pVn4YCn4zWOTJr1abXMHAe56idxsT7SYAIA20Hxxk24f70kq/lV2twRE1y2n1
hej/kgBiwWwZXMdM7DSe3NIw20iMd/GQs5dxdivyApPf9BY29cmnI8bCSjyIzS6hJV3H44EYbPmz
OLpkbRF9R039HnvuNRiXj5IfUAon35GzSvRcCM6Xai2Zoqtgbjixdupy8QBF7KBjAebaQp0036JU
YzeP+LM2MLal27TYz6lHoY3UPHq6CCn7heuz8ZkuLMk2adG/8Hku5VI8DUX3Ro7rWbYzwTecxZFT
/kDx5k0cnL1WXfTQPkATAWQblqeMjcujFKhl2jnyKdHh3rl8brvTEZN/1oUYs0qeg/yAxPzYBtVl
7hda2E4zpGbkyYBQ7Hlnf3gIK/PSelsW4KPTtCZGVel0iZb8wzWx2XlD8pyE6akLpsc4EI+9N1/i
HgeWFTEJrRsiECeLqIvIRnASjneVn590PxAmOhJ7PdV43WzXVfC1I9RCq0pwBrOE0doiwBE10nrT
q20hmuSUZcGtJ/q9TqvHLsSP7g72b7xMx0j7f7yIbbQ29PEIHp7TKXt3icxtXRZoejQv/hgxBi3F
12jbJ4todG+Sf526v7OM/Bnt8pD77e1cG6Jf2OazIHhowEVtBJi3a6hDm3KsvfdZ9/PFJRGozBMs
xMo+TZ3cu1Xr7uthZkteTsXtiB56aIJnlfW3S0MXOtfldeVnKl+flro8BnkKZdbLtiu61Mrc58Ai
zMIZAsLFOb9V7DP8RSSN+u/FLc0PfiK9SZzgp44QMtRARQD37IPYv9cka0WS6VPiBbB74h9RjH9r
l66ji8bXkpIrKm15gDGT7YqIPjjN0l8tR4744SnQxLLkKBh7SEQorsOjGcRtlVAtV2LFEKqvsU5w
HrNcqodHRnu/2outTd7or2pCbumQI6QClb+2o6ZDY0NILCZXylfM1LS7G0uZw05hqO4P69wzrN9T
EZx8n+VTKNQRSXm8biifRi5i4w5H4fXnNoqtLVFLSEc8QJO6/cAb9jrgSgH1pyHa2cvRhbSwuia3
jY2ncBMBuKgMr83IZO9VIa5Fl3ogEjRUIau6+FxujJCXoA3wpM3hd7SYg6chOqmZRjUBtNk67aNP
sYomJ0dK3nGYqei9TkP1nLr6t4/9qxzNH6PFvVsycSoBNO3rfv7/wvgKZYmZ04/FND8GX5Mlh9MY
DX8IOzw53XzHi2DLcXLIuYKmLAA0oHO/q6EmCYDPH14lH8qxwI9Y9oDB3J84JWsuHC91yoqpbO5F
CSVV+3eLL34dC8ZunJpLsMbElvUv8n9cTro+9iUlNIleF8eRbM/q9k15ZGIT9LR3MY5MlfwJ3AWA
UuP/iWyG1jCR9mNNcAcw0gdv/SMRSss5/9th3sEPC7ywGZNxV7Tj2xKtyv92OqMn3TjT8JpJc1oQ
pSdljZ5k2rQZESdIOqiASo7SQS7jzp2zZ5CG3k3LpJWZKaPSBHW5jOQaAh5u5hYEk83DPTAu1/Xj
NPZP6x8AtvWClosYAhSXrCO3FYdrHDa7PguOydA/L5E6yyjZsZOJt4mBXJolDjVUSoYfsiuWNo31
7uUzqFcI00gGRLIuPPFVoJs7KJRbouqgMfkIwDFYMjMb1AvvCjCJQkn0WilKa2SFnrMXQVWLXRNa
dk4g3qzjneXPMPozh9g0v3DSg8IJZb2TmJD5n0iQyhKhbl7m4GjgZltix+GZ1i+OkSa+xypI3zrE
iawIjysypRkF2VF230t7nRugQ0+TC0jHte0lwlb95khnPK5nnPkWDLkx0M9dnYryViJhQSWp0qWx
ecDIe8OZ32qyx1ipS+zcIu+ihBebkGw4htxMW7w7jLE4+JscDc3i5lub1LgCb7iq9TUe3ajeth2N
7NaySvQnjcSnu42HKevPTRrY6Vfj6kKuWA6fxUGuZhM9xQUX8bdXARRl3B2rbTmOK4vI+FyrVTwU
VQxttkUxZuZOzSH6VZHSr7F6F5m8jcOpeYW1K8SPSJzc//LtRM8XN/ZjvPt6qCQpQArGHzFr3ipl
bLp82jhINZHzjpObgzbJR1w0I/vLF6K9fN4dzoCASY2RlGcA+NIiGC+ww2PmqsFhgt+Wap6B0/Z8
uiy1J8QD8MOnY+XUfKNpx8PuMY4bL/4MqxbaF9OgHkGtZkndkqWL9A09D5tIviFExRSMH1rNyVTl
Fd7Uyhoa3qegd/IbGBWksueVBZdqJwMGg3/rpIqmbRB4wtkPSlNhR1gexbPBsFwx3O4izH5tAeb0
MDtpSJ5xrSqGlEgc8p9BWSWahsjtESAClZBNdJfnFpcoKBLbYooMWwwGWeeHjD4LY16l3fnjXaut
KbplQ5ry1R6a3Fk2fsinXNG4xoo/O9XxzfiaQ5anzaZpSK7/SSlAbkaexKRVssl2JjUdbJqQezFo
XBadxRGSF8WatVvmFt7n2Qex8KALXGQ/Ggo962Q1O6sWKvLtxcE8F6iKN8KEHsbkK0ywtP+6cYyM
Y6Py9ct2kCGgMrhIrClxI0zdpEBXWD4/MgW/3pIpsJktRoys3coxsH5cb3D82xYRiB6f4V3KWa+b
ZQ+TrHAJdn9d+sp3MUXM0h4+hp7z/d10IsAY1eUWIaud4gJhdZvs0XK3hSOI4dk0HbUdBha3Xmw+
aoYv3uJbU2v3JZgd0z0t4RC1E5LCYOru8MJa6tWugdwceYYnYMgKIk2MYpKN4+RvS49LDY6rdCjg
KaESucgbb2wXVJp4tCoO6LAGijKSBdPo6E+KEXnBZJ2M8T0O8ap9M2XtoDkwTjs3T1JFbvglTN8a
KknC4JD5LLaTrXS3xK67P1nL2OF7WvqOqAWXN+e4992qd2dWy8jPfhSWtvDNSXSZfVDQO+MD0vUm
js8U6nhKVSI7lmOjcQuLvzIhYO1uej9WEbQ4I9hvTmneVtFeppE9PM++59I6c1rNot3FYVxO6DSY
lydEPqDOyBn8piSNn/oRcmlPy9JgnWeCzF/vgSfaXQ5XrVVxzZ5/qqLhtY8nYR7zitmZR7VFDiJJ
fmZyRYSzphYkLabWgHftJkuWknm7GRiL5aQ+2rlL5prnAhXZotxIVicmZ42CMOyj/xu2BYJlMGdN
npTYATs2vG9IHb3xcXRnf+UqI6YLmZg7lsdsGLpWZX2Ek9PHh5gU+/WOj5U35efM4rOQfqLrAVIV
R8jKpAGx1Vn+g5GR0ujhUNdCqnO7rntPbHBuOHfBYsqfUgX2iFFB+R75WcrOunRPT8fJTzpuNQJ1
sZs5ZnwRleA8EIUMTjsSQ5N5qWOdusLBJrIL+wZGOSQ9pkZH5hVJ163bbNMwbMxCidzanzHEmkSI
7sfkY1w9GHuQKMpcW0xIaEsf13S04dAx1YvO/Ll6Iu4qn5tT3emG4fO8UqZmYXeMYVRUVfcVExzA
glPTy+BiMNFi8g1DJ8T0FEeC5eqN0wVL0BK2EAoD17O2oUai38sYhFiih3+6b0WerH2pk6651PSI
Gp+D17pBXGKlBmlJmAyL+NnZCYdhu+Q8yEDFAzkczIEVHrv3wBvimH2wxaR4nURnk3zEb2VDVZmK
RJEm2Jh8Hg4d7Smvx8WuhfFv4IV71LgNr5V185hJ3OQ3TutaPshLnXRhuTXKsW2UXs0M3+Woicb1
530+x9LXd6NUBc31UPq+0pupt2fdbBuUDeN8sNIx6v9OWBok83rsZdn8bE8TSpyLNwTAqB+spG6L
5hJ7UtXtvisYAF3z1saec+hIpvL/wRazfeeChmxMAU2Hli/Ka+P4oU8wzASwaG/cMg2d3eIEVcV4
PoE4sybjuqpQzUPTxDMc8H2Evawa0K0F8PxRSI49MzmKg8XwO1MCanqpPvRgCkE4zexvC6CxvMOY
PoVPk6VRuoLPoYRgc2KNfewdHF8kdNQu8tohfRxIy+GZW1b76OBgHy0HFXuo6zLZWXl/cDnbFUPA
KAsp3iFcIa29YeWdZBgIEC7P9XZwuzb5l4hRJQxAulQzzioVpivGaFVTunKDgVVZPROYIe3YwLW1
x1Ko7SbAfDu2n7l66PqiQulZu7Yei23QWHXlo3cs+IrnFukrkO2HkfRVVBQlbNuIgkAcyppQn5QI
0cbWd0Cn0nQHt7yjSSBrFmh4Fjne9DWZpO2/cziia1pKQP0FDyBdDIh8OSdZ91HKWi1/cUPFa+5S
l0xWeEAYwFodaBQmSc0qGn/kP9sNu+okxxmr8tYLoH7UnGCVtt6nuiJBhmlJUcOgjzS2q8gCW+3s
iw4f9nlQi99ivrDgOi+NUv6PExGSswPjEALsEuSFTEGooDjw/dZV+pDafmm/41aYMUGysV/cp8St
vFmeujiDmIFRzelbooUnjNfTwcKvqA9tb2ri5Sn4DEexP9SyvkdWmcR/OEhA+BCkWHTRt8d+ENOQ
nNO/rbEGg8GTR9xfLgHbjzb8xYYQsxKDyErWDErjIoZxVchIJ2+p7ntgSlUQhCNZioGyR/QYlsi6
BLvu3GFca/qiTR+bOEmXbxM0IlwOmI4cITF5ObjJtzCWE9YUbqw9cY9OPS2GHRVcjSQVpLlL7GyS
jD0Tgg5QI/HgOsbK0PsdwuiWIZc52ortl3WKp7JGzpEMjYn/pQgGpHszcBgCf2NC5iXMxMN43Oum
N156Uq325XCkHvAseyMgl5trlbJF2ZoGBlJxwhzbyQcXGu/w2diNJM82T9X4Ztkw6UgSdschKXde
JyWK+agZwte4AmL6J0uF4o2Ee04R/6tLCVqIsXhd8+IG29OHP9HoqByhYcRIldoLGio7Y9xBnGSk
ozaC8XIZ/28FCupMlvc+Nsv6PWsd4wjmF+vcd5POjiR0TVJeJOCxlry3KD1whahow39YPiMpnEMO
CBRjFjFh0ciakN6mt+3peYIXyumv4yrOngl6mqRmaT33HQv2aersgtwoz8t9iPZMaebtEicl0i4y
cAjLsZyO7x/AtCLBihUyFXkbCqlGKE1a9N4jcRfsLS0a798EmQRwSBMDlHY2fTFzAw5A2NqBJCVO
Z2LD5qkW/S2tkDvcpYaA7gQjb9z0n2HgL9iOSDwGjn7T1jjx3ZswKQsbxOw0NBA353hCvEsRxs2J
+R2Z6LgmLBjZFGMxd8Mu8vJWGF6GYewjN2Nyan96zK6Jtxx6qnUwj8qOscP1GCNZdLLoNQjARu5x
7h0oYMXwN+NPjgNDcq785+I13d5DhApKndhI59NnB9LS4zVRxFZmwgEv3ixH0kFunNjPEWQnIFhg
CPVYFkNOwyjXWF8LOA+QZftal/Ed352mKDYkhscsv4JpLqu/GdNLYBaUJsycBtf2kBIv6eRqhjRz
5NCrTsg8ecrmrFqZPziMw5Tc4NZdyvNcLqE5hx6QrwcBNwVfkyoRFd0l1gymZvQWG4t7Rtc/G7rF
WvvNyUGpD09SuBR7+Ggtd3DPfdDo1fM+CQbt4GXKCnJPYqpy9SYFM7YLtzB8DbdciTH44n2lCCm2
51L012IJBPaluMpnZKCZiOd0AAiVQVtDBUF304GrK8DqpbHSf4POirmHvbOm+ImyqhUbNzx3+JvS
cF4tjWka1c2NTruqcCjwKIuCywSqp8kubs43nG+Zx2YVP3eFGutbhbCEyFYSSdB8c3nHAW8EM9n8
nCi1gMgR+DThLLCJN3G/7RyXTmPPp+Gx4gghVDfY8avZ+V3R5NoLj/WAY/U1xMaOIbQxoeP9mfPA
psbrZOZABJ0yN2GOU428LByNDXeTdfF8r2D0JB0othaB+E3DAIM+s0iImAvDiEHKsWwtpv43IcqK
NR/dBcH8OtK4LswBIONFNQyrWVk+KRGEpDHO6RAgz7dVTdYXzIkuRmSJmryqzCPgkZDcCYe9QYU4
eqlUdBFBliWHuRPh/FeHcqVHKPI0omOe6ixEzaymLK/PQWwH9jXoWqBRG2aVYwa0jE1xGd+UXTlY
v1i4bR7AOskEYTx0PzUol5jICRzgWYbm+Waok9FDtu3x4zFNQHO8A6VOSRkk9LwPmRri6jFh8DV9
4bRfW6V4DGyiF2VaLzOtAgmm4TcBFYN5ZJ+iG+Jby7kstqpN0TrecCPybGL3VVTR7+CWPdYrljRu
CQd5YGz0oHk1eXKd1vTqrx6bVHxMAyiLGav7MM6f6Fjj8DX3FyNROGg7KAMuu2qCexKEJ/k5V2k3
A4Wha2jFJydwDLeAHs8LeoZZpeoigJARSxbfG0Dd3kgCIKefPMhpd68E/CwaefAso/GvX5WErkEl
zNRPMcYpBVrox7nUz4RHJOJ3iEVTkMhhDTT4oQpt+z7qZDhYkCZDRf47x6ZubbYESPrhKeX+sGpc
QMmsdnBiBBgbLaiMJEVZD/LA2N7SUbxYHS9jlGcka99Iv7AzBoR+MJXJxjhzSQ2QSLtB+FbYHNfP
GT1wzuXcs28jVySMiFaPESsrjwH6a+v26QiM3Qe6/2EJBAMj5vLCNOpQW05R34s4y/Rj2xZzc0js
pIPuUg/wraj4RA1ae0ZLcC1122FNmZBT4w7M8To2Pw0v7+wOe7e2qSrrxpkfhBtkLCOYEnYt6Z2k
d6C4KVDBEB7raqEe2cQE/j9LmT6V5EKF9GnoxapxbHa1I4JJb5XBUcKgrLNKssdZf7M+39ra1Ss7
cywQh5d9YScXoxI3wRCc4P4kQ3B8CXI65A2azLw6QGokz2VZZB9tprSmbmWCpdNbL5Ked/KrBL8r
AUVWv8lI26DYYCxDYsDE6AdfQZH+Fi2US03Yg0c8c1VcHbf0zjNr5ivGevjaQU597+VBcUt1GTw0
KSwAh5feelv9mumpaYOrFAbM9SKJq73xprZ66EuYrlrRcuC9weXXhAWOFFxzADSMKKZ96ky8URt/
vhei8tYBI8PGTkCBsYO4O3VrnbBNGJzcNzoh8UK6E7fBnE2ML4EObNnmdU2krhbGI5WZQ+WkCrf4
l/hpsvci2LNtbMxdMMY8bbQVzU/HDuAwMCj4KjqW5LBpJSsnF0t7sbObMLor/reEVWXwOATOdC6b
MvjuRvroWrGloN1JtkBy0Kv3qX3bAiC9hk7dfrkYFZgkFcMQ8zC4uAPZLTODHpmCREkNWLVNu8+R
adnLwnRwB4aoONHkNhDi+8xskSoWjwIxHIxO/ECHMite63aO974/mZMHNht2U4kqlsX9fdLRyBIx
lByRF7FFtrHLkbtt3woOFwZkhbenUJ92abaYq846DLxzyJ4sabo3IFneg2hQA8WDk20QZOF0GixN
oq1oYWDBjllnzH+tpSwP8zJMiE5LYhfkpKwn/ppg/rCGKuTXJEfEYIuPtEQFI0f4Q6j2Tl0EVhO3
eUg4hTtkt42p8YlHLK44OIiIXdaET4V0CmQ/q2jspN7/Ds6eqrb23S1I1p2oJb1qjY3tE3XyJVkS
7Fly+pP44dPQ0rokgr4Y9LBML6lXHmPwiixqce7VLzUghVW+PdjtFRPyZ10QDFaE1Wndr/ZNQTCx
D98QctxESR8TB5rG+TFmDNlnoEzwdADB4PaydskrfS+JlO6dgN40NAwI5ttUsfC0BvjkLcmKQAfi
+TH1cZiBdg0TPoPuDmJY0B7y86Z4ASLoBL9Os+APZNkMuLAXAZY6a1v281VgeVlSco95ByMRPtDy
PNkz7Ig2sg7+LAAFjdssbv61FWbDmBQPIkRw6+XLi0ijw5oE72YEjwkS9nwmQCYZER3T2ST5rUnc
ncn1kVP92WFfA1+EWCbDtnzcScvdUfCu0dnj1bHrh7ydtjkPyWz/TZevpESwBkaEvOpt4lQ7t8lf
K/ZpqKJnspNdOJne0Y+qQ8ydZeC3r91fFaPvdOytW7PFL0BRarSRyyfn8bZM2zvZo7RogITXJLCs
hjHbCY80ubTRsp9xxOPL0+/jSM1MsDsmGgQFU/sgbHxQSPu20hTHGcQ9MKkVOud6z1CpiFNcsneL
MGIaug0v3wNJCYfWQQLQrGIj/V27f8bE32VteMrJfLJdYqWmxeahjKbfQcpyYzr/ypfxmgYjAavu
rWMTZbQsB87BW2+KLq7l3K2aT1XwJoE2c5EGP45LkroJ8V1VS/BOhu5n25HUDKYiniEBeO/1nB7F
ZA4GDnXZZwfUs1Qa/osH1r8e3TdHVa+cv6CJG4Jc5g+M46c4sneDJ1FS8lVmxIZqDbm0BVMKdsEI
R8tR42ZhltYL96Pu85cyCl/WP7jKfcNSQgfyMNbnNEPiyISaSdIXcR5bXX6R9Xm0gCmXUEsUu0p8
ATfrcxx49o2OEEDI/mnJvzLLPcO5POhy+mVAeYQI+NjXr0to70w5XpIqPcWssAnrjkN/G8TzZWK7
NQXeR7SqP51K3gyKgKwooMIfLFYB7ac9R1esspfU0T+tHhEN+mtYxm2g+TABf3hKXJLyEjZdy7Fa
SP0kt7qwS3KDYOaN3DNn/A1wEmhijIqS4hEVrJdjzTbkZfgkiGK4ximfHku/REQ5fdVzwYE3bNpm
OqAge0jxsHpAHvg2arJ9nPZjWK86BxDIOVD8NfMHhxVzHp9NSrRinr1VyBj8brpnaPhk2/5dVIa7
rrF2/kzEN4JIZjgbk+nDKiLwAH/YQX+PLO2LsBmSAOVB86xNyAUTpnRFxYlWytuUh2pFOsA+Rx8b
XUOmzsL7XkFDwou2aKm3UZuxDW3vFGbe1Ksh/SOZrH5t+tYo9x8d6PJBGiKjNduBq5bV38TEX1SP
X4PNBZPC26AtNi1sokbOZ5Wlh4SEjFX6CeXxylzzpg+sg+eD0KvhoqOF02l4WA+MieO7yf95XYdD
WXCooHXnu8Kggw1Hk7+0bnP1yeSxbP/IYGy7Hs0NCd3MS2fT389wWL002NuDA4C62vKknuum/v/7
lcIcYTv2sX72HnndCkgBaElWNWcjp4MbB5u2Tl8c0Of2xDmJWdFZnbQ8pes1z6bmllocPmx0kqn/
xLzo5HEs0C8guZyvlROshMctun16JWeHTGaLf+jE3PjYKuvPqKJtpjE/cfaBS3+J/Qwri73pyfd1
XH126JYiFlggsvpvVIiXMHXeF+yn/JIr+YmbPd9Q5Zw4L3cFeURY/c5c7720cgJ+QbOH/oG9IHJ9
CR5uYo/ByrakN+JWgR9+CiYP3YJzVFKBysUjwb9nOOTIALz4tgs4kfBSdpHrPZlBUKy3t2Gh665I
5Ixdh/hhS3wKwu8FS0yDdUazQuBfeAnS4VH0yXNjh7eVgpnPip/y4WYIR1bV8WGxOG0mtrhAXXAy
newx2q7/Hw7Z2eYg6QK9x83eSQIJE2+TC9p/1BnhBNcILxxCFLQO1caz3uAd3MkmPKxn2npm5TqE
nIUyllc4xQA/PXqXcty1dBt5uKxEmc8yNtsC+WHB8+n2YCw5Pta3lVV/r/VDbqB5jVV7Vo53bPBu
rtfa80BDZpAQR7d+cmSLoSWzDw6z0pte4KxueKmpBvGNm2rUn6P/wmRlP/TBdejmvVwgUDdZz5zE
EdshjXn7zTo5NqZ/zfgwYTHv/JK7ZVlPIZnsi1ceROReS3DbPrB8V94xdNpW1BYpdG0/RDeLFrgH
12Fl5cEhZHitO8oy3TAOBQzqHsa5ulSdv1kfuNmasUsmzPyyRNGQzIFkYh/dCe0dVkVClXfXcIxx
a+Ej5608DfNpHOozus43y/2OqZu71uGFitWpZpCD/TAY5vMKN6hH/MNNweKU09rjS9NOJRnvSLP4
2VTIHMIITcci+vIJVLgZuLHkzVxZIbHquQYUrFEy7HUgLuvbxaT9KhfAP8XawKBzR19YWcHjPAv0
TelJzOKjbtVjgT91oZtIh/K8SGoUjAcXG+l81iJeX3+0itUHy9OjkyQl46jss7Cjw/pWmTAfuFl3
a+r1JG92fvLHKrKry0O+0r2Zwm5X/9L62dbvPdl7hzB7ZmO0D/hyVn7/sl5hdjdXTyz31PuHrrL+
ZIZM3BLmfhfWT4mKnlYT8vrVZSV105Gr4ETk/Em9X0/TmhMe1vWdBMKxfrJkCdNNU7DQapxTQYCH
yKc/yI14XAwvNWYxIwCuElSqw5FU2W+Y0u5JEd7nHUZJNPE21EirgiDtzc/GzDiQqmujIS7GubPP
sb/YPZYFLHusTfpdASzI68glJ3Jt9fFNPsJTqkgfHM8oh12HpEsW0akOh0cgQftREe0Rwv/U/rZB
1bhWtLEIjnZCT44Zylma7epH8hMckba+XTJCl+viPHP5rYAJM+XCyCQOgQXpxhinyDgI0ySCH2du
w5HB83pfEjPQHXLV13/OQakzD5iF/SQ6l3p47kKiPiijLB/wZVx/awrdtpOPaZo+r6fD+tL0veih
5appRCRMYR66wduacThHVBwDaxRmgAhCwjNRzhRQ+Suw7hMRzNDZl63fe/vJjUEEwpQiFGGa3Eu5
clKQ5CMn2M/47H0aOiSvHH3tLuV+67g4cxceshXS7/6ur2DQEsfV0Ui85v+19txUt80Al4ETl83Y
TTHBcFzLbUx0Ma/1pTSfgtdT26fXvkTuxFcKaiGsypU8kR9k2YPOz05ZmV8s5PwNFZvvfZPvDiE0
uGsRRWVFfdXVZ29iTBqSvpfEHmLW92WyfDZhvJ85N6Oy29mMctZyZz03dbZivIEb8Fonvw7iBrr5
IbwbcsrkyNs0y3yIEuu5zbNrsKQEHJHM1coM6B6B4ViqCs6lePIuM6+wCZ/hasyQKjuTEHX2wvGc
jusgR7EPZfyLiuGuWOs7og7X8kdE5rLe5NUAmebTAeLaRjHLXQ/Komwe23T8iJfoP87OYzluJVvX
r9LR44u48ObE6Tsolrdk0XOCoCgK3ns8/f1SZ6KNwypGaNCxOxQSspDIXLlyrd8sQP5vOXLwslTf
WxQRGrs9Zq62EedyHcfPgA2EigRdl3uRl6Ai8qukhtp0JJpDhVpk+iiT9+vSU2wzJz4K7oaOtnD7
JAJZjiRMW9PL4InIXokPbNbOXkQWWq9bSjOfMtg4sAxLcZZCP8I+BWdsbjhAPveJ3763ptqtLGRV
mjh+lYQCDauUXu1GXDHsJFv2UQ1s2QJ8iHiylvZ0g4HZcOGs2LxlBPEFgSisIjFYQeMt85DRy2mu
IC/EPd12022ewaeVtUNNSkB7Eq3v4KfeKmRQFZXIcUUs8Egi0YFaWo22LRuBtgc6jhzfnQj+TYZb
K/8VV8vGG3cZ2EwUhX9vlwDzaCRYd2Jb023e0CMFg6RCdCz1e5fjvawHzHmchcjYB8SWFKKM2O9U
pW4VWMWzyuFU0xLIRG619Ip62cKopHY5byp739qHktuU4F16JSVt/NrMAoh+FP2wUe3UrWyloB6q
WDhS9MfYNO770dwU7N9ExoxkTJZ2qy1801iKC58+9Df0Gei+RLuSrpTN3Y4W5IbGxU6CBKingKjj
lPqzt3SC4iQhdiBOtBox5IYXtpKjSAND1mkIAtAkY4wbbq2Yv845lm9yQr4SBb9oji7FwStWixWi
jMhXrcFJijUaVE9GUi8Sgyumb6F7rs3F81TuESa3pKKA7ckeBdm+j3r3APib/Z2uHaulSKavTeiI
NPT2Fh5LTvxQoCIllgKNjmcRLiJ2vyXfZaLY5tZLlNxF9tOW7VJSFFjTWLkAHsO0prYPOU4vWVF9
YHVKUmOsAkRx/GbcsWNWFfXQAqC45VI6IXyQEyxTvz8KMYWUlCuW4rVsGGDUtYX4e5j5zj34AbIJ
GjE5iS3BIHKtbtWkIBVHbIHNBRf7FPkSaufhjUkTO4VqK4xnkWzBgSyTWDgmZ9n4SP6txN0tyspc
8dK5lof0Jf25iZEctTNsioUwjdC38gUwRO+tRxHXksBZs5ZZCLarvFVpd5vUxsEIQdBkB5HmimOU
Riv0XuQwxUyTHY5ozEGiogCzy6KBt7A01qQ7/IAes7V9OFEJc8niEK/LOb4xOvtIqQ4BThXDRPGl
48+OwkusELHLc5Z2C2lU9rJzp6TBioyQ5YeJEbKQv5OUqjfxvf3QSPml8ihiZ1Ob51EJFyLrlwiJ
OSswL7unklsExmNrXDxXvuo8YB7Dr1bZmxyFTLKIyyoXDwwxxKXGrIZXccmUkuFePEpsOpEZuaQs
KbU1kU6RAUYBommFpdKQqI5cUpZl2NGsdWlsxN42oeRT2smJ9iskLGsuR+8A6bccTAGXXsnSdwBG
DuJ65KjY9prJXBPisQCTx1H51LnFh5Qhdam6YVacOF2L8KqM5QH/HkKjU244oLcBZy0q+jR1y5WN
11BSyS86FGuHKOgg/+LTs54ZlNMMBKzy1KF/NKofpjOeQ3A9VknjIzv4qnTro7cYGMU54bClObQR
34H26lvkGjj1+NteDV8tNDliIIc0pFcuWaJgmrPqzANRaDF4yYuoOXB59hVnJ4fuXgQEEYJly6D2
mN8abojHCiGvEFmHOy6pJMToFYoCA82IFcyZNVJRm9AbXjRM32gZnZAfO4sLWB5zZ+W7kCQsVbWg
MBWddCcFLmVzV+hnXTI81yr4ckoafTKe/KT9gfPvqu4A/flWstOdjDzM2KaatCs4b52imPtj8Cyy
KQAwSPnUye/bMThbcXM3oT/MsqBdNVlyh73wmT83mS+q0U7b7jt+U8N4YIHOmlMsbSoirAmkCtdR
jEoidAOE9xBnGN2PUFDL2aBVSVJKwl0mUUQ/2kjuLPojhaHIe99w1kB3aHT5BznwDk2d/qAetTaL
/ylTuARJQQYTNcFqtD9NbhS5XJNFxycS9U+1d7eKTYM9IMV3quo2zwvlBnjANirH20RtlbmIt5nd
fChecADpstXQPXAd697Mmm3lgn9CjnUVUoOgtjjXEukkSosiAYzbZE3XBmmOnrKa66InrRbeEVPv
D9sFCgCkl6BaPRU+vZy6oi0p99pJVGqUypiLdApSLQ4rGkdhsh6VDBwfxGLN0SAnFMibhzuXWiat
8GQxEDyGTKX7Hr3RANradnOmtTSzZe2ucCRO9ep3wtagVlxa3pOIhapcPjsZPG8qTx2XQB89G5GA
+Jpxatz8p7iGd5yXtGpu1bo5opqHcxv7PImzBcYvc/Cm2yoCRGBLqUYrqX4W6bEWqyd673uCx6Hv
wp+p5J9Q2Ngz3IpK0SvNy7lJCQGRop8Wty9d7d5Sw8dEV9Z/DWF1Z7OPU02t15BJ8T7Egha+zL6W
k+e0g/dpWOsiGk5GMXCa4OLtGKxDN/49aYD9dkpubBx8T+VgZ1jWXRWaOylqHwF3HujIvndI7/6+
c3cQ0DA147gQycDvgxpdUOzpb+U63yHINCxxjHpEmfDJBH9406jjmSrjPJI0qHTRTimx2KQyr3KH
roEqivKHpvk4esbrlgutkIKNSLmbGpF4SRShOKn8sPtQavznRD2P+I9sQuRQy8sNkOiDvHM8mDoW
8JqZZhgwed1zkMOPrcl/wgLQrIQYbmIsFcVbVDkQGJt/A6T3tqqGBwzRWDUkqlafhXeSA58HBY1D
2Qj5E0P/CCR9XTUuPExHmkFB3Gdpunf78KVrUUCq6SnoNo/NfLyitB0p/gbK0O9gYkK7F5vQLIJH
caOKO/XssVqSAn8L+tS3ddM9IA5sQhaojqKmBB2LGgFXU3E3AhpLX0U+Iy/HbklG6uscAYaJ4p/N
uZw36ScXiB9SieVSlr61Q7hGaQ8V3oLmpYNAH9T2XWdq+5Jg1qiVNcuhkSLKma+8uv2UzOoxcOq9
a2pHg1JQZzvLgTudFWt3MPNW4EkXYuVkFqLPemUdNHmwFl2m/MzMCFhKOa+dRMU5dTxplBE736Mz
VyzF3QZl99fAaLET5+Kq69F72jdzi1Jn1zrcCfWtr+WAKRNEURR0sslGdNCLijAxV1QYlKiMoHmF
3fkQPPemquDLnT4XIdAjAAg/wILtqorPa0chfkNt8mLH0g6OzlPn4RxmSig9GVW3EsYMKBppZxfM
kVIGjz3YwJnXUSXBlQRWT1OHN4UPtzLJKpe7ooPVsBJ+jk78HKfda2KYoqaBSG1Fdxkx5YDbkf5p
65gASj1GPEH2MzXAyYNoeDTxWHH7Fo4T+I5ZAGQAxhw0i7TaVwPNNvBySDkW2etgVkCvk6fMLAEm
dTQxU1kFelrg6zb6MTabNt15EeMt03k0jTJcF8EI+Rq0ES0PUxY3Z8P5tHKYJr4NUaca3jXuVICd
Dbob8sJqx6U66GdLqV5EPUwkxTqgXDL6dq8jGSul7Rz43HbA8cxyolXPYUbLmWIR12FRYu6LlNDG
srCwqFb0DQrZ6EbXPNUCbBOrCKyl3jPavyvPkId5YCQvZRM/mS1uu7gdQKsHuGKWKK0QPzG7WPG/
l9B3VmWJEGbEkSjRU/AQD7OhyECpoZcegWWkGWxXiIRTIOIexm/H0TN5yBRtNVj2g9NSeXbgzCoJ
Oi2Weqehcw7Gc43nDpXLhGmvuLekPjS5GGVBC9O6eKzhWDVbMCLuXE0LAHRRzZXBX2GNju8Qjjl0
+JMHwDMrhaOCYgLj+nOb5luTkkZl4X6w8lsV/54aQ4KoNVBXgi09UmDnDpNptPZczmI13ovjPui6
E9Ym1gxE+6blHziali6kDHw65eIEKtpSnKueiyZSWDvdUqRZoiIGN2MDfmHvSdKqz6go9k6CVKy/
6eyWXRGt5bhfa6TWYkRWH1ZZRnRbkU5n0gA10Nk21DhcL/2INfPg6f1aN9onAGTvfYIyv5MAOCYF
aRzv4MGMFvxYf+aNcL8TmTu2aRHhRdMJWTCcxdcJTmhuB3RO6Dq10GVuKoNuqyC+s3qecaK5HcLW
n2dmvhL/UEnU1xD5rU0q21sHJQsq8eHJI+N2bdJW20TVgOJUaHK1oZSNt2Jx0+aCtkg0Qi2nuLEr
pdyjjPzUlE6zShE+gz3u77C3iGd4JL0EiptwANKZreAEUktAgLxYhlWTAgYL870ylN4aUGZx5mIQ
rpLAJ0tr/EOj5dtKDn4Rl0xRQa7OdmAuqlZp136cWFtFr55qxKNRI5G2Voyxm2oFx9QLPpXWvB9l
CRkJuOJCmRH7nNfUzWMUEIt9K6nIyVcW7o3s5APVx6VvFUep8u+E5Ehpx6/4BqyDojvHSHBgMngq
dPc9U7kRY3IFgtqVnyJbexhijASb3uIapuAqIvZhqGaIz4xr7DYB5VioECEGcNPLKKaSzzxgz46p
AtdbuR7vOsO5JZGgIqzrP8dCKAc06bkMms/K71bNiLhxYNjaPHbG7lb0kkuPerZBFaHhkyACULbm
O9/zNW4Qr40QCuPCi+e79M7FeGmbFS6LpP5LfXBvi9Hfh0FxR1DaKHl129DpEvVbi36QL8fpCguC
o6SOtATVGKPy8MSZijBtj2ptTQVRUe+Guv6A+YDwifYpF/6+CpFl1AKNLq8Wz0HpgbixCTX+qK6x
UOf4oHWDU8c9ZTfEGfFViqAu9zaymBQo1hJ21kM1bKGD3IgrmVgpbTssXa8kfcEBV4lhwA9cFAZf
vs8lZAsMbnuiLQK+J51hgHSX0BqHrfE4eBC+OezDjl5iEsXFuhJC+E0KPk/tvGXS+odIjRZJ2bym
afzBL7svTdIQPE2OqiEjHVzPq7r4FYY4K1E5UPpog372KWo1HKxy8oxIAao3pJa2KiQwzlK2kYf+
jC4A+H9e1cAH2C22Bv/thftRqa6g3XAVbdf9SJmNTax3yL/5g4RcabS3Up/0pP7IO9q5VeArAjsD
iADFOJp5aW3fuql8KLX6MWloSwD/f5EMcuGeNrnCmQ07Y9WmMCP1ep06wKqGBn4EwDDtpJiKjzC9
t7FJWjoVCbbKdrBYbTahyDHET/Mrj/qZ8FtA823t4qB0U3iRKPA5Z4wil36GyIfF7SIJMQOLEoRi
upC4B6Njkfr6HbGVVqQl7L0gHKCPVAW4JlQyl9jUegcWCU/H+RFRChp80531qVgNHcKvZttjz6HH
+cbkndUb2U6KjQto6wl4BMb1nb9V9Qj+t/wSDOFPKdIpakTKZxvGQM8kA5+UYlBnQU6FWUo4zcQO
j1T/VlO1tZpTplDsnkqcHGGGgYysT6Fc0c55aL7XffGDBuxL0FIFB3d5CjzLnEEHNvatklJhFJUl
DAvx0CmeshImimI3BAMdPEGNWJlZ1G+jqvkzoEFbCYvEVPXvcPY9U6RwIcoEBqIuUsElPPwUByjm
dQntkJgqWp4nq3qIl0ZltPRUu0cT1ZSbyAiLG9dEX1ixoIKDBvqZ6vZLRSbtNsmBBucrsDmo+2Zx
JAW+K9FMpJog1ULjCHCYyGHHcnjzFHMUdeq7lpum35JsGmbXzdumOdZqc1KzFoU5WKyw3B6Y5Y0a
FI99bFHRaTE9c2SqxRQYY1l51iuVtJh2hmOhKQrG0CIdSp9Dq7znpr4yYdS21LrdwKUvIMVPpRqc
fSncNIFzHuhqDb60qCTuf6WkE9vRRKWrh+pMDqss1I2NjiezR4RIC/k+rsGaua11FzfGAcnc29Qp
t5Lkb2imHkZsmwT044jy8xNMKASE3OzgItOJF5l5o/52XQsWakMlCvDdS1gZa3DcxzS10B7L3kfi
f2PKr51hU/mT9xykn4bZPAR0FWYBhIVWNQf6FebRjYNVH9JmtgoUPWiXhTECZFn1WJb6r99rzY6L
Ra1mFjLj8m2vaVunpbUACra9MdsKk8TQhUiYvoVNuE1iaZ9ZCjCEEZ5IEydUIPxsgW57OuNqe0qw
HQH53D8ouLDP5M77WfRYxWp1fAOFjVeWpSczSsN5PGjvAdbQB5tCIVoSaw8pgD7NwItAcF+VVtMu
W+jimQdi1lRV7BrTdFdl9q80pXCXRK1M1VeGAYbeZgaCxQm7hy7X+lWjaE9JHP/MVSSia8NKWdg2
3S/g5vDKTGbdAmvc21gEtM0LrYB9ZKmbYQhvSXr8W2C9DWzj5lVx+591ny+VSsZLOt0QVrdSh4wT
cBUE2vKeAyqt8H/qLBCbGJz2Tw2KGzM/UfQfudXHp9T3IGN3IzvbllBStEEB3GI7YG99A9nEUQjH
m1FMCdLuIuyQ4hLTr7Ewlrg9lO9dPmi/QrRodmVQxA8xShX7An5YNNeRvAOZ7BKmK6XhkxoRXQ/s
bcLxIcW7blE3HuYmKBd9lIFwp8wDY3i1oywHCgP+xsDQA+V8Dz8d2wAGZrnuPXG/E84S0omA2L1i
1UMDm938omt6th2K0XuQLOQI1EJCsh/rKhy2tJBWaIHcNUhdJ3uqs7KeKU0rvQyVaaxwJPRWBr9k
5jvmho9xrJwEDVQTrAnCufAW0ZCgl02Gp4/Dh+909PMVNF2fqaSuDCd4kwv3s7d7JKC4kkHMXvhw
OBWl2XlEaeiSTxnNhbCrTiiYFkTzcOD0LNHVCGg/dusabi/qCUuziE6pLstrz6zeocZ/hJTIIbje
4iz8RO3vzZb6O9KEdatI75KjPjQJ9Ly8so2dOtbJOYHgd+TXBfdt1Z4xBUPuMcYKIUaAzDHhwedK
+8gGSdYlGQP0AVJTCkZY7bkqvhhOgGQmlViH/Hwm62jHolp552hw07Nc01b8Hxp5kfNeY3s8j7vm
GeQZgChzPNp6+RqyUuo2eh6olsGne1JbuMNqsirsdBUb5pttExNNIXVFOR5hJDCeMY0GOtbtCIqb
AwHPX1PFeoBus20MeyvkpqmZ8qLPw2Ovor+Vd/CRwtY+1QZWy7gQRT7X2cJIzG2qytywzRSFGjPd
e0FZ4M5qifqdVqABS2nWQ9o6wJEZeM9PpXE40a3bLi4wQtAPsutB2wOXgsKKMjMr+cw6gaQfGQtr
5NKHMhUV0JB7l6VZq4COhBuO27Iy74M83bdyMbeRBvNtwpFctvdIN66ISpvYyB8SM30b+vrs+Opr
Da8KHRRla1fVgVrlHXbhG5e56mwEUtok7m8NvKTIolN91lMzX9udMjfoeFEzMVYImdCrLH1hTyod
aid7SUFt1BAIXNyGxwL4VG7wc+De15KNNRt/HX3+GwthUC3W9lbmPiGbu86DgJgSD6c4Mh8tzz81
TNIMgY8RdRsMzSCIA0+WHuTGeDB9hFS55jwarWwvTanAIJt/kDsPWdEgQpMXdMmHpV1rNIYocUTx
AbLOCWL4SsnsPQ1Nqv+2/Cs0pXUPMgyQJEsY5B3FX3JiypB5Y+yc2HUgS/gLqIcnW8o+U0kf96GR
NvOophxi1xuEC1aG1SIOB8ubXkgBp88tXyxJf9GH7sOpabYrKULcpdCRrynR2/I8RMUUorZwcMse
5NRfq8O4RlnoTgEIfoO90u1Yo5JCyymdgYAmO7SLHP1IA9piEtwNOshF36uovQ4HqYDzE0rlz9gE
ztgl69iElEjlDYST7L7qZbeiZvtCKD35UgtwzWXiJPVeQnh7wC0vw3URgfrdoNOCF11mXQllLoPh
hnVDd6R2aQuBPEw79D00SqnIPcb0O4CSmVShUpUOI4bbofcY9HR6kYbcIy1+aOwR8nYNvbbKaMME
5RuqUONN2tuvqmre51hlziAP3Aq5oHyQ4fYmi86GRWDlFHkHEzsRZ0Wl4DFI0BUD0I0VgUQ/y2Zi
gwjl1Mx+g1mNx0ZevSJAsoui9iENApCl/s4u1B92X72ksvXAEn5uE9pYumuBnJWIDIN1+p8JVfkE
6ZgKLZSHcuisNeQ/a24p6Mj2evnmVilQgLCTAezlNFSgXhIYpeeh1CQ8CJDvsV3EPf/9r//7//77
o/8v7zO7zeIBaeV/pU1ymwVpXf3n3/q//4W9m/jTzc///FtSofPphqlqKn/+8X6GE8pfUv4PdqHU
4Ayyh3SEoQKLa3RuuGOrj9cfb1x4vPLPx5dyO5htVOjbPqHPl7VVugupXS0MXfZ/XB/i0hvI/xwi
qHRkVmIsKB0oMWs/09K1Bj19cf3pinjMFxOkOv98vCZ5UWjGobrt43gbcJSKeg7qQiejTA69ij+l
aXRvXm+jgyU74831YS+8lGr/c1RK+SbViULdVnDg8egjT4VBOfu7h1v/fPjoUFzthlyl9xa+5mZ9
RjV8d/3RF763OllOQavAR9eLdpvW+KJbtZEtg8EvVmVFILo+xKWpmSwpW3OjqlaqFlcgwFa902PW
NOIecP3pl15gsppCvVAijysgEz/+9JG3JqOmt9bm2cdfDaBM1pNUZAP0u5L1VKDKNzbbwER+Lov3
1x9/YXaUycJBPrNR+9xXt3pMSl+50kaKsc+6/nDz672gTBaOiTxXqKq2ss0S90euNgufeg7VsLUF
Q+ebMcSzvthvihj7j4AkKQny81GJsDwUURw8Rd+5WvSmCVzdpdkO++/6y1yaKbEC/hjIk1zZDctI
3XpVc0o6/RCW2Te7QEz2V+8ghvzj0aWSyb4cWvk2HWRkE7K+geiM+fxjjKTYsiSTxkanNksk1cz2
Lz+89s8xdcugs5SV+dZUol9xigwgFo3316fq0jeZ7GonqjNT14IBJC2iHWU6L2t4T3G0KHC8M26v
D6KIp301a5ON3UeNTSEIv20j7Hd2UgOLq/Am6PZpEd8Uagg8rl1x+G5jCQi0S0MniTiJr49+Yd//
Dv9/fDJNQ09JhekmfB4+cRnS5uMQY2VAMvJN3BIb/IvXkycbv5VpNKZNpmxj3z5oyrjJ9W6vWS79
r4xysr8WiQoM4s31F7rwzeRJIKAhSDkrMESlGkeIAZFmKm+lVEAtSXAu879ZGpfOR1mM/8fERRIp
i6NZzdbVlppcHIC2CkyKlikbrTvkdOCpsKagz66/1oXvJE/CQ6Fxa+Cc5YBRa4qweLVWKHlb9fHv
Hj8JCmqH5klIf3yXdCgCUlCjwXerwXy8/vgLMUeeBIYQfRobQ8dmZ5hutMtN97WRu/7u+sMvTc0k
AoDxwWdXDlrcNfu9DniuS7wjrsfr64+/tKCmQUB2kjgyhman1Nit+rFur9IhgkiWlPLasqXk3MtW
/812vLRZJrGA8gd6Gqrf7gLM/I6kc4BR8kZHbDiM1h5+fIvEbnBBpTA5Q+5n+GbYC4Fbnpz+sJhz
Va57hjVHbdkm7XOo6e9QY+JZVEpAqhHumuGu9Xl9Sr9+S4ok/9w7Wai3nV/zxfwql+64y4J11RHJ
KoYHudv0hfoUqnj66ei6NH/1hoo9CQuO48sGLalux8XjZ2RZS1cfjvlQPMk5Xo7QjkVz3f9msK/z
BcWZDNbLOmUlh8pP4lrdXhpbmH5a0PzoEB7YSpYfvVyfx69XvuJMYpBT91UvKVm/y4cel0DcjrZm
oipLG/HS9d8NMYk79Dcp4vdutwvHxNgCrvDnlRY4W0sHivp3Q0xij1PKCIaaUrejuOBsHX+AlWYA
LVIq0JvXh/g6/ijOJP4kYjdVCNTsAkgvB2rL3PHRsfzm6Zc+9yQAaYVBX0BnjuSmzeaVVQrYfVPu
nAylvQwTgG/OgK8jkeKo/9w2FpsGdSKj43N79TI2UfSIguQzdszk3kBe50aGzP7NEr60RSeBiCnM
dUSatJ0J0w4xZmQYFohhgU//iBzpxsIRNvpm+sSu+N8JguJMgk/VWYEeVMmwk2RrVcr60+hl8k08
MhJNUalRkfMNw2/W8+8LwRej2ZPYk3qp3BeQNHZtUv7UR/k+VYCEuG0CqS44oW9RwI+J1gFtoDju
X61wfOSg/5XCYaTMQ+Upoleqj9a8MTwAb99dIC+sUHuylWOpRSMj1ZUdbs04xKGocaObgb66vv6V
C5HCFkv3j2wFPyG/1AIe72rYKn2gAjHT9HPigTREctj2D6W1FJB2wR4QLtmDsQRemhvd0/UfcOEb
25M9HjqdXugo6e1sJ7s1ZPggdWMuRlk9ubb63iCWh+xKcLg+mCIW6VffeLLd+yrOYe7GHRrWUnJU
eqvdY4KC2KRCjyt3VPMxR9dGeAaENwhOUMAbFWx/JNN0ttd/wqX5noSEapBhlqRmu0NGDHUwUJu0
ZLONUsTffNELscCexIJUoQFVRAygdFgJAc2l5K89qV53VjvsQGvzm+Tq0oebxAEQmcjGlWRudLb0
uZmXv3g+iDZZwjk01jLEuMfxUCsF5KPrU3ch8tiTcCCDUUqUjpPaCXV1IZXRRxGkzzBb52HVvmtJ
/x6qgTTDkOZ8fcALr2hNIoKN05AJSbPjcKjnI16esxQo9dB1j9T694Vfbg3X+HV9LLHfvliZlvgN
f+zDhhJInMmjgJiVyBJbMN4TG4gJgFUjX18f40IosSahxHcdR5J7o9rB4ixnodpTiR6+efbXcyVP
jyBuw2Udg749Ivt0bhp4OJoHUzb9QMvuHjN4KInlX512sjNZeTa9OB2j9fyY58Ye9tIJaU74N1q3
brL4Himvb4oWX+8keXr8OHmAjI+Z5cdQktBx6uM5gWqZGu4H8oT7oZYW1z/LhambHjwtompItEaI
OaYd1r9Oe0Yl5VFtsnsfmf4W4HVem99c575eZvI028U3VdJ6ehCwpoE9cT96RwF7EyPMT7+tfbv+
Ql/HOPqjk7WMPmrbmE1+hNO+oDf2aurg7RXpm8LOpceLd/tjqwR1G+ooj+bHIXZfJL94tNzsLle1
b5bX17tEnp5IWmtrdID57E3un0Np3LUVbPfrM3NhSdmT80fLoy5K8oQllbQjYkpaDsxfkx673G/n
Bb3kmZNHzTcR+tJgk32iYJXk2yg5H+PU5oqoPAWJtLbk/pwrwyJ3/M/r73Rp+U7CMsZpOEh6XnmU
m0bZOIlkrgFbJXO1SaJ52qXOfVGO2keNuNfD9REvfKFpXNYwlxvRzCmPuuEsMK7dxVn68/qjL8yZ
JdbcH2vLy5ixylSKo9PfRt3exwSFxGSJ7v2NpqffrIILM2ZNVkFcRkHfSZkYJF6KViMtxeAep56b
OCaPVJR0Y0vdy/U3ujRZk4TDBMyI8NlYHAd5POB/uJea6vX6oy9NlvrPyVJjfNrVUS6OqukMuP70
No4URpi3yBtoVbdA46sC9AIC9puvc2HnW5MVjeRh0rqtWxzRuVLnqGXSYgzDbo7Aury6/k5fJxmy
NVnNqDS5gxx5xdHr/TfwwcfEMg4JCjwFkha+lX06LUKYNuT56+NdeCVzkmOAlBMy46wFA8uhfVWN
3Rbjaew7NfrD14dQLiwBU6zDPxZ1YoRtjO4vEa2EVatgDFn7uAMAWFLLdl3n8WGMuh0oC+iRzXwM
xnvUV88aXoJqJGffhNVLLyoW0Z8/wnKksLPq4oha4DHNsnvH1AGLdpvrL3lhLZqTQ4FKyjCCNC+O
SmNSHJfB3VlyCq42lB/YZns9t7853S7N5iREyKaB623aF0czNKqZ6hkbOKbP19/i0iSJMf+YpM6G
fVw3hJ82zLZyr56B069iS/rmp19Y3OYkFsRFEQK5VcMjeC+YcGrx00uDH3EgKK3Gczea0NTltyGO
n66/zoX7lmxOIkQ4mmD0TWQ8c0dBWcaQlWOFZM1PyzXbRd5ACHQsr7wpXfT/sO4GLlSrBQfWAPTp
+k+49MqTkGENGKOFSY0rcYFneRsFD/aA4I7kvIMtf/Yk+DgYUs5SzfqucXJpJU4jiJqrpdQMIYT8
DLwjxqiSvaxd0FOKXOK2mJnfhI4L/SHZmMQOtJTpmZlaePQQKNHR9eyGbqnq0gYLkXWS6VvDlx8Q
Dlsnw7jLY/OF8/L++rReOMKMSUgxmqBNnYaVBO4X7YzAf4405Yz9OH4aFRqCubMPGvubvS328P++
G1GO/eeugHMMXagsoqMmGfa7gplFPLcDQzvRLbZfXdiO4V+ONIkieOUZeOWp0TGqTO/JdosBbnVq
YKlTUSdW5mpFo++bz3fhrfTJ1wO9DwUO+e9jaHrrsSm3GYZ/Zh8eQjA2f/WV9OlXkiwr1MBhHRXJ
Wyt69IrLgNDYgg2jnnryDRkW3fWhLi7GSVhUtapEbTqMj45Wb2IdP85Bwm7CWWYF2ttArmDrD3MD
x9Qolvd2JJ360Xa/+W4XYrIxiZsIAptyqDF44mYlHCuzkI2bUS+171I2RYTIr9bgJHQGftfVaA5G
R7R9b3Sjxz4ex52iao+j474ZBhZAUgxdS5oPo7XPQcyDof6VqPHj9fm99IaTSNphzu6x2sPjqOKV
MCCigopabZ2uP/3CuWNMoiQWjm4/Uqw+9lV9n8EkGCLjGMTaXz5+EhLllmuPYUQRRyYEBnikLV6p
sMac1tMfrr/Bpd00iRFDO/h5JZt8H+EKZzgbG6c6I6rXcpbNrw9x4RPok+AA9RWLXtmJjhUrYesE
VnxCu7FaXn/6pQ2kTzYQALxaygc261j+NhB+qvA4tdDPvsnVZOmZzsPYaCs0iM5hVS7qqv/hKtU3
4fzSq4k//yPvQLoAjaowj455Vylr0/DShd5mwe1fvtpk81gtTilegyVz61XvWB1sIJ56N0jnblpZ
gcNQn3nng1MCR6eGuCzj7iHxw8X10S+sbX2yc/yuHeAigBGmMeVq8z7X2hBIeKKbi6KtOvPp+jAX
TkRtMoVtmHQoyWIPDMIFfmUi/wpad6R8PsKNTqNs31hS+TbGA8qb10e88GLaZFYRDY9kLBHCo1tn
I1ydAFJg9CtI+29qRRcSmSkS0tYwMqpwWz3avrvPDP9WqpJ9rsarsIFL1X0XWi+sPW0Se2Df2G2h
Iq88VAkmzY4ClLS0/m6O9MnDm04fEUV2g2MWGFvZcT6zXlobVnTzV59AnwQ2xdX6xjYkHg9bbian
5RILjBOs+rvrz780N5McATetAFZZgAw+UqOSiqGBGn9zZF5aPZPcgHt0rwoiw7EZO6DTkjZSsXFR
oGur7/p3l4aYxGQ192ID3n547DBk7cGdo4upIzBRrq/PjpiFL85kbRKQHQBxEBTd8Jg4COKPxXiK
4GPNzDFZp0DXsgifTmDN2PhW3yynS2mAJl71j0DpD7md2RlpQJh1mzEpIHahItBk+aa3tIMPjw9J
tnY2tOE50bASCcHG4suGLHL4zU+4FGcmS84r2zDXcsIZDjdz1QtXnNs1u7/BdK549SMN9dDkm8B9
IQJMob6lCYIuDbv4iPXlorDwYNbKfQovG6UH9LNxp73+IS8slCm4F2pBVyR9ER9bq0aQ1hjewUWj
DKE1L383wGQlGkMH6Utr4+NQ6t7t2ETBXT56EVoD1d/hsGR1shih1WSSiazEsc6dz//P2ZU1OYoz
219EBCBA4tXYLrsWqKWX6n4hehuxIxCI5dff474v9alLJqKeZqZiAllSZkrKPHmOQn0698LbyoZA
8PUpXL7zjrG7muWRwfUR7Icq7pwcqJ8AfVBWkjfBY+ujy/z6GKZ90M6w1lvy3iuwDyDLB2vJ3I+R
DMaLGbsUfagfG0Q7tjrFQKs8KLCFTdk+C8GyAVgjQkOATouPjeD+r5Oi9ckhtMBWWIMzPw5ASB7w
+lXP4wzR6utDGEKPq50rHYieyIi2kHhxFBrsXf8ZNMrnNfROTlhAPpcHt3agbns1bJwEJlfU3B4l
lVaBR7COu9F+RbPaK2HywbO9O8fqwQrsjZ+vT8wQXnQ0dujyvFYdiuNDhRZEN31VojorPOVGhJwC
tTWRd97GIpoSkzo2e7ChuIJ20zrOiv43dKT+Qzv9J9x2H0uIAgv0/NYTQhtBJ3tIn2omnqkgd1xA
b5nz48fmq0WGCtJetOlhjQs6JGQJsu3OfkxBcZKB7wRENwcIZm2gDwzepQO5A4r2XFpBjx1SOo95
1rqXtFuwLp+g5rukXz82Hy1MTCiMoG1lgu0v7Stfa8gFQXLDq+8DZ37xJFjHocZ6fSiDD/zd1Tdn
YZNmI1g47Dru3XaPtt8odNQnucgjOPIghQFGkpLfQ59gwwNMy6fFjQAUhz6oSavYZYJHUzVa0IUJ
c/9Ps9Tg+b8+J0OU/fs4ezMndOtW08RJiTlx/5mFC3RdQd51M2WZ/wy9cnvD7N6djB/qQMC0ljSD
XlEZo7T8hfXNC2QHXyF2sXFwv7s1+Lxm1Qs0bxiE1vGeK8VLVkLO2fVui8J+ECCog17fgzvPx8EH
aP36sr07XmD/zf++Wba5XUVYVX4ZKy8N9oJY4Dkd7qB//EOB08NZ8M8w/W3L/r/r4727fBhPi4Yj
rmAiX0He7c4gTfYcQg6l24L2ufGWDes2WIKOTqdgMRygeVrG6KZi4KKb0KTMyIO3iHvIam08sQz3
ex2T7lQg9ZUjRYLODmPUnR+6cdo6zA17ouPQ0bbT0Y5e9qSgt8guHGqnQ5d59gUI9VhCrB5glhfK
yQfX67KOb0zAgspgANEieM4aHLx+/IVYt5/S8POKjtUP7bqtxba6C6t68ecyHth6lCk0xMhsP8rO
/liA/geMXkG8dJz6MgYLzHpK7dG+HcBxd0Ai393we0N3gG1rUUxNwJTkEBiKswGd81V/UD39qfoK
PdF4H+Ewv6uz+SeUdNFeTbewuiZbdv93bya1CjevMTEQ3xy4K+8uZQnL5Y9ds268xUxDaBeiPlib
qqqRn+w7Cgqh7MFHKVEW1uNQqo0hLsHrnRuwjkWH0KWXA/GFLGIv0Vkrlv8sdPVa3P4RclBkgkv0
upm9OxUEz4tDvbFk7lL09I5444Elg33C29W/qTyxQrdaZc/MYludIu8GMYxzGf/NOJhOdVGKKuOc
yMMlQKeEf0OF6tv1aZg+r3kLyv5NADmZMoZgyvDi24H1VNkp5J2m6iP+ggloz4WGlS74XTDC5U7K
2wD8xv4ne7A39uHdAIbPa67i+yjphnzAGVnQJ0jGRZVfPxM/u3dwuwYbTwzpeajx1ZnYOPxNK6a5
yQzZ9YWUXhV7tD6GC972KVrrm977cX1HTIal+Ui4oCu9XfH9wFUvovHuXTF/6Qb3nIPF5iMxEoum
nYyWXdjFFDA82TvIlkHsFb3RICMqi88fmoMOVgugn9dNQ1jFFXoW+NFRIfhZJvw72FVL8MwNNAdx
0PWx3n2L+KEOVrNcmQfljLs5QLvyYFlosG+rZn7gYInboXQAFSh+oXfGKboxosECAm31JsfNyhqk
BHHXgDv0kmcfg+xHAFbF6zMyfF+v2IISU/V1jygpM+c7buJHPBJB9JSLj0DjsGLava9OQxd4O+z+
Wve/iqI887R/LvCSuf7z372u4PN6xBI9bsCwgLjk6WvIQ9DxgRDnY9++LNmbaJjnBMy1oCKMQYvn
f5syDyI2aJA5X/+6yZS0UFU2vAcHH355VlS3PSr/A24Ntg3OSgJqaxA9bdcb3s8RYpW0uKUUuqR9
tGjGPCOo1QGlOkOtFyTGQuUPy5o/SaV2Vjg2qFNB6hXLTKM89yuoA5LquW6gZ3h90oZ4o0PBfTfs
12Ku8hhCdzzqfPkbwMmEtdlPHtANizONocU05vTQgvDKPJbI2UPP+cnuw13Jwue0CsONeZjMTvPK
miPoQ9I7j+c1/Cwk6Kp9390KMoYJ6GDCJhDtPLju/09g6a07J/Aea/CuD96W15uGuBjlG9MOUCZQ
0MfLwa1n8SaSZT8+qNam0x4cUcOws8WFyun6nr9/wQRVpzbYstBgSGu/uZyO7EChkzgN7IZkUJRY
IQUprAy8xPRpEPy8OM7jB0fVAo9EExgItDj0U71RPtulS37UvqyOoDaE2APSHDv0zTDI2YTjPZOT
8wCY1lZjryGo/gNrFzM6bigIJTOIDrmk/Q3CV+Tkau94fXIG86OXbX2zfQsy+pNL7SImYGO5kxd+
9sXO5o2vm4xDi3ukn6DCOQHEA5FiPABAZ0jBWgJiOedT4JNP16dgWiIt/KkVAvTB5OPK5JYQFfS9
+gwmIRB2CdHsrw9hmocW9Zp6qUKWrkU8TuoFOBMw5lAH7KoQwyJiqjZCgWkU93/3wu4GENEGgHNl
nA5RPtkEfDIpOMNzQJwdsnGxNe24FtSaLBTAaeO9lAHndEzTzIXELhocr6+UaTO0cAaYLMg+3R5g
ixrKTdC5QRb/LKD7zO4w7jRuRALDMDrYb3SKrGw5x/MiZOCGKh68xkmhvLPZCfg+YsEPdXRf56C2
muV4KDWgvI1S5GQ7UFJyv7/rrOoOlFu7AHpE1bDcEVDXElv8IAN/ur6Ihi0KtC2qmlQtHkiy43oA
A14/1LdqybeC6LsvTUxMewESSiHXQQHFAKHRQ2BDt4FDN7Sp7vy5evZV8eP6HEw7pIVqMTsX5hO8
nwoi54OLnm48zid5BmZ1yytNQ2hxWal2ElW3XBKBTnbMvbKOrGmd92px85vrszDtxMVV34RHFzJb
Llgq8FzGRUBFlSuQLwPhLijgPzbAZW5vBvCzrJuCGWYW2swDh1v7Krm/kYAz7fRlUm++XYVtdtHM
RWCc/HVPvWCBHFnjP80T5PJ8t5dRU+Emen0ihs3wtZUaoVkBgs2micEqdqsy0NALn97inrQxGUNw
9LWFcoSFVDh16zhcwmMWYgIFuyl6ZHwhB3Z9CobN1oF2OS3HxaucOvamHJJQEFxbyq3Ybry6aEdI
u/R2DSWqNu5L/uC7qtvLDJphVXHuu/pFkfVmnoNT15JjOKiNNTPtiXagoPNqnLspbWNrykEpBxjh
OctBGJj7xfDn+pqZtkULVf3Aw4GLpQXEXxZnhbJJlNI+O3t2+QLm1XTDTUzDaMdKOa5BObkDimli
OQxN8biE62M4Q8zNXurnD01Fx6xW4NR0U1qi7DkGn9OFQqIaauZ1s8fbjW+cWwaX1EGrEMKYxpaj
KMid7jVrnAcFcbPwksQI5ues23oqm4a5/P2N5wfUUpBYR5G4HyHuUI5eeQMMQnFTUs+C4o3v7mhA
6sP1dTNYmQ7V8lqwW7Iga2NbNb/6ob0Bx+wzI96GV5o+rxkxxDOrcZIlmi/TGWrbBUjNi5+yUhvw
TZNj6shHZae+swxLHafIGTudeCkrsOKWMrthzH3K1/kwDyPUG9YHcBZu9CqY9ucy1zf702drs7g2
5uTY4jDw9rEphiM4lb+RUNyG3N1f3xlDktHTDgA2uKXLm6CJp6rIThWCQeR5mQOtr6F9JCnUv0FA
kp1CXuGmSftww5EuR/w/uWw/9LRQVyK8gMtaiTj3hhtbVJ9CUOsE9QRFd6LOdTDe+A39mPHpAEiZ
9aCSDNEvWRDwts3fS/9Lj6Lw9fUzTUQLbgTPWETOXqC00JUHGzpV4Fs7Ug4gVFiLQ4ATiGyS4Bjs
XIfbQXOx7Fsfg3VdTiKPgogfukNLXM+bUdRwwBHt6tdRBuXZWQiU/axbCQxEj56p60tlCNDksoRv
LBrFsRWAqrqNR0m/KIW80+J9FpNzEptDmHJPRItqSM126ViKNkbudJ92dgwGol/g9fzsdcV3aivA
G9wX7kEuSECnp8hvO+SiAL3auOGYIoUOyXOL0OrccmxjWeWnRnifMrK0O67GQxlkR8gPgBq5SpMC
TXWy7z+Y6NJReeD19wuPofm8ku0R/V/fi9xOKsacaCzKjSBosD0d38tFOk/SvoyBVkfpVffCb5+s
pvl53ThMn9f8aMxGL89SGIfT098eh7rd2loQTQ222KpM1qddDzzoQSEvmbcxF9BHSNEyPSwTpHra
Yo9H9UaoMXiPDhjkhYNsZ4nkE9g//xtn99R09GNnnI4RzK0pAK2R28TeCKLcil9okMV9DnDQ9Q0w
HASu5jmyR626JnYTX5amWd0/VmMdwBgM/TNo1MxFCEHyixgu24gGhsCp4wVJVjcitHElmNex2jvO
JA5TTSuQGDds77ruGBUpohpaqbfgsqbNuZjem/gjeTkTqTBimfZHJ+Df20xtWK9p8bRTNB0zCE2U
MK6xt24D1j9ePL7pAUytF4h3VBPElAO+X8tgwxpMc9HOz36CcZEJPAY5mfMdkqhZVLT063VTeL9t
0Q910larbaCPBL77OG9oCaFNkd6DD7s5ENSc9uNIeARUGI38ZurBRtyg1z2ox/usXT46PS0arAWq
a1NqV3/rRNyqfzZ1etyY3GWJ3rl6uFogWDy3A1x6ruJhaF/rqX+danbrN+GuT8uHC9f85dQDdAQK
cfOJQ2LXVSBkrsn5+viGOKQDDCG9S0M3x/Auc7+0U4/ioQIZMo0DCHtsXEoMwVTHFa5r5aYQ/EJK
wlrpjpFxx7Phh2fTp+tzMH1fixWCrOGEcngVN5W8sbz0DBGk+xBv1eufv3zmnR3SgYLhTG3/AhWM
gTVH/bYYf1qsSNJG/gk7El/0tj82jhYQlq5E3hksRzGSgg+9A4lRtzkuBEqDrfM8iy3OEYOv6jhB
cM5DrHhWOZDL4hN25L9+cDZmYPq0FgaWFM2a/YI2VM8Ga06a1j/BgrZhqKZdcP83XKYCMqKgwgfg
GryKlktPPZpUdmFe/ILawT0Zi+j6LhgOAh07l6LlGzwswKaDUk/eQ2P4RwUpCJo5IOTvcF1qIQCo
yJZtmUxX8/6ADnUJnXL0yRGQwAT1XcWqBTIwaisNYdgSHTeX08FJlaQ8LlsobNVO6B/J5G193fDz
dcAcjpeSg34+iye6fJV+cVM18mVA+fH6XhiCk46ZQ6+gI2RJwGgBwEE11zcQTUkhtQh6HFpvAXMM
G/4PY6vl1iOgM2BCGHMoQc10joocOn2Lt3wZ59aD22flCUzS8nB9VgZL1nFzbuCghRlCCXHWNA/T
0kGhvaHeTVsSeSNl0z64kOH5WOj9B0PHoE/QM9CNFAV3IDDPZovdjMQqg0iN6Pzdf2xKmuP3UPmw
vVT2sVvPTvjVzshURmpAVb95qDJ3cr60be9a1QFU/rS1NgKzyba1kMAgpwltmlrGqAFAKrG/8VHr
uD4hk+VpJ75ftatbAX8eN4VFwfKtXrnF9uDXvCgrlBu3JpP3aM7fjtnCwFuI3+8Wx0XKz7wTpzwt
Nq6073+e6cA5hkY+KHcLcHCskEG/iFkv0MwjLiSRv6BNIg++XV8r0zgXx3pzke0qrkIbXGlxs1a3
Prpi9zyYugjSZh8cQDvfC5StJgj9DHFllfQX1A7mx6V34tBrP12fwfshAN06/zuDtauoWEQxxt3y
ffKdL0X4qEpQDaxPLGNRU7gbZ4tppS5/f7NSq/RTqyoxztydZimPOXRFQMG+4evvuwPT8X9zY4/o
3MrHWNn95TlmRwXf7Nw0LZHm4aucuzSHhCUIeDq+t62ZRGXoo9GAiPwVxdLxD0dS6xaqIJmzMR9D
9oTpJHbUXwdoyVgi9tELjwK2VUCui02gk2EUPJRhWkF7kkDkbOUCkbsQ6SkMyvbgOw405dLWihBh
6616iGnztJAwurRdBPq/4xTt7MUAVbraOfWz/HLdBk2f14JBVgyqayAxh544+x5Au+dphiKzw7aS
MoZcENOhguvI18wioFIaJJcQCbIh95dOXybZRg13fqDSs0beDL03lA4at9hqzTLMS0cNLsSncuJI
d64BT2zFONBC8ttcb7JqvB+qmQ6yS2tITUro6cZQOCa7sBgZdAehs7jDQ9E69KwXWxB+g4PpeDu8
M1iZe1Mf02aFjCMEE9zxIZisgL1etwHDVKjmZO7MSWX50ONTolxb6GWXa7YbhxBCcI3PANzHSbqV
0Dfty+Xvb2LRYlvDVLmOuBCDnC3oo+2q0K12w7ql9GEa4LKKbwawpmLpmWuDFzJ1m2/uOk6gsOjz
W+rnzX/X1+vvI/nfpxnTsX3Z7Kke/YTWA2A7N0PP2kPgZxJa9l69I7yE/OFCgl3flPONp4CtCRV0
xWk1F5EFnkfwbwsoARc+ScH6KpfIyrL+2Mgg7npr3i+1klAmUL+v/1jTemi3lWBgPGep1wCal4eQ
vJTQvUYvzbnJbLrx/jINoYUoxgfuuzbyfTlz651rQfzYsR7wkt94g5kcQItRzjqmhKUTSqeVar9Y
Ig12CmqiG3cuw6/XoX8Fy4bed5C1ylt3L8YfNHB2C3QWry+/4QD7h9EVSlr+MODroVP9SGuAZil9
dNzhLrVKaJHwWew53XrWhbDxd+xSx8B5vlzHmhctLhSnFJT8C3KKIcwR5z5xHvDW2/XLBjjKFDMu
f3/jZmhvL4uaXgpzIJTdzQJMYqBJzXZ1aEOdsmk28u2m5bts2pthQJYhlR/AtJqMeYm9NDwSNVp+
5nmFUKTfO6fRUyB4s3N7+Hp9xwzWpvMyrkzaC+kIQIwyu1Mj7uLM/uBsNF8kdQcCKYfXsc9dwHDs
44LDlocsYheR39TfMTZ87Bb+D0liiFqCWi+JcqiWBQcbOq7iQD06tBGXHrSLry+WaX801wx9F4oa
xdygkYn4vz1Zjb9dNi0PAOquvxwKFcmMWOJVdus8bHiUIS/LdFxWkQM0ardMAkhbH1dS/ZigAzYJ
dQYT2akTXgTlyYhCUWFng+XY3iRfMniXTqBYTn0vQKKJcRtnPnplCYn7eQnRhJoGhwlXUa+B8t0c
UD9qnLbc2EiDo+mkTK1wKtAVNHMimCV2tQe3Dqn1R67ivum3OjdNg2jbuAKLG0BIJE18KICKPauh
3XsQJQnUTuL8eCnbqt+60JqWUXtWrZMjJ5X7Mu7pvF+dfs+7NeoDf90hiX4fAkmEHIE8dJZ/uG6j
hgCvk0KGDhnXklMZD8T7PLb92a6yiKr6+/XPG1wg0EJULtUwpzSUaHadniF8/dsNqmNYLqdMVCfX
9cHlvAW8Mc1Eu9tkhHlzH1ZDzJvmGNTh69jWT0G+RW31foaI6VhR3+q4mJt5iJe2jfwh/O61803B
XChMeo8isz5dXzDTMFoU7AoQQdnEGeKpHiABb30FT8OXhRT7cGF3Yzo+Xx/G9PLQwaFLx1hbQnA9
VqSM2nI9iiW9AUvSOWsv0ivTXTmLlyFrgMOaXq6PadogzY9w+NrVCjEm3FTYaaxyELiuf8LF/u/6
501uenGpN6dhV6YDKysXGYk8O8mi7XYF8UGJUEQ9U8frY7yvBeEzvXWgrkXVr4rlybBAUjSE/QYn
10Pym+Ug7iv2q4DbVuRw0UiuAwggg2WyO8/Oqx3kh43fYDARnevxoqxs2Wi5T6BLcZOyaVdTiAmD
6sZbv4JPGMx3PywIbhTzET9urZBeWsTOdX5N6GVvATklfOu0+Vvte+dOpcM1a0myYlJZkbBx/COa
+TQG9bGgzzL073h6xMtZ5OEeHVx7wv19NR9Bg3x7+Y0BOfICOiiADDnFGgGasO/Ul4I2e1JsCTP9
hY699+u04FNUSvIlFEVC1yHKarxG2oda8gMgyzvL+QKuf74rmnCPZarA+It/YM0CP4SG8ytdfmY8
vMhNQxsISsvqpXSq4+T9WqG7DMKXy2Uxy8+XC+SCGq7d5bf+8Ejxn/h/yq3OB4PL6FjSmSyFHPpm
SNaA3TvgifCU3Cun/1Aun/na23ao3VCpKZ2SwhsfARw7iDx4dDP2GsjyfN1aTTPQ4pnjWO7gLt2S
dGv5qffKp7ErIjDf/77+eQPAnulwS1nB5wkeQElojY+SyPuxsO8DPDpl1Xq7rhlfOdDjQ9ffjMN6
V9RjCz5i+THcNdOBmHbmyYK0Fk1Wyepvq9+WaLxawYS54esGV/cuf38T0ybIjXszpSwJlm66tzvI
lSC3DjVtFKej2XcAZZR+8+f6Whq2SocwjhwlVbAes8SehgDUYP5yRxkSH1jALQYow3VAJ3C0s8B2
u9RmSa9AQR2EzD9AK2S8aSt3OjGrLI6cC1yLwchyuj4pw4NFBy86Dej5sqoPk5441vcmH5z/mpqU
G497w5mjYxTVRKqMW12YQFnwdemXHyGzbssJgprsY9UipkMT66XxsmJuwwQZ5BN0ME65l75YHv3Y
A19n/6uQjG3A6xMmo430RHvJQEpU6udl3rhpmKxKO/WZ5ygfvNJh4kkBZTxIs+blHVVbDfYGD9HB
iH3lQ5TYK1iCKAadhX1Y9D8Kwe6AdfvRd1t+bthnHZdYZmJkDbqGofkqAefOiEyfwpGl9hnUbx7Z
j9ypPuaFOjyRLD1kbngNF+kXfs/mZd33daG+Og7wQtd9wnT50yGIgcVESnqJRevy4s4ilkMO7doI
vnPafHZu8nWaF3Bxdz1IBCrrsxV26bKzHSgnbjzcDG6pwxFJ2qksXRBrGHocGz4h1c02btCmI0GH
ITbZjHKakwaJL6CW7HlRBaksF1anWHMEc0UZjQAORtJrjqLCnWgYis8sLbY6owwGrwPZCw6cPGhU
g4Sk6hmSgkDHrc7J6fuPJZd0ztF0ZCjAcJ8mlFYAr9a8ufUyewqBg1vICdKmW3IEplqPTjvKAP7v
+s6hCRhO931z7Jczg0LoAB0358w868BqCP6Ur1Cz4+lL0GxM0GQbWsSo3XQowJVNE1Z2t53bfhcQ
sbhu+QY/1sGXZAjxCikFTQqU/e58keN9401h5Ad5/jiJVd5cH8dgAzoSM/XyprOrhSYdNutQ82z+
khV4s5e4Bf2+PoTpKaKjMTuVWkHXhX3SzsV5sawXKnF7XdNobupkcapzt4R/qjI/NDZ0MgQTpxGZ
/npUd1Xt3RWN2G/8kMu+vHPN1mGaDVfu3BCrTeaxOfcCZMzUfQz4fBZFeECd5BEtzX8gWfeg/C0B
IkPU15keW6lCH8wzKhEAOOyIXXtilwONeHDTmu3Soh2iblLe1+szNI12MdQ3tzA34Cmoh1aVDJzt
QBCToAh0I8cG73L64PdbvCGmsOxq13E/nCHxu1hNMmX8a5lXX0VB930H0iMQrmWRWsrP41hUu3wO
1t0IAsDr0zMZq3ZFJ54/OSvIiRCwuscxaL6EK4EC/LSBBDTFY50Iss1BJuoUXYN7ZfCH++3jbENe
ouGPAiR4VeHNu3a1j+Cpe1ypUPulcG8Gan1w77Rg0jjBNFwIcJOgUcMpneTDoLLXuhzmA1qxj15I
N5K9hsydDtqcmgEtqXUvk2ruvnkBOYVD9dyN4Llu10OaWyfQk0Lrb8sDDEFSx28OvQtVyKKWCZSh
fwHJ+ehU1UbOzvTpixu8MfdxFLxTQNokINTPn0DwtxxA8kM3woUhBOvITU6sqiZuIRPp5negUn+2
1ulFheWdDPKNCRheGX8j5psJKOV7Ycu7AP0NofB3kIaj/c4aAFTZuRKYxV3tzI0LSSSaix1BunXZ
sAHTwFqgaIjHSEplkCiwoVnr/HXp5rNt4VFYdHZ5lGBaRjFw4ywzbZMWLUANm/ai84JkDMLsxpdh
eDMCYv6xd/tfZ36zhmSa1cpCHMK8rWlEl5Ds8K6Vd35fbzX5myagVUZ9m1g1F7afzCSzd0WVlbtM
bcHDTVuh+T0aPP1pdRwnEX42gjqApwdkbsbDUtTrERNDVtBN5z0fW3tjPwyGraM66aqqaqm5m+BA
zHeq6yLh5CoSgYrakW0BigzBWkd3hpa/eJ2012Rtsjs3EK+O2yVgCP5YRugfdKfv4UFTVG7SieGR
tCxu2+zeXljkEfYx/i2mgzuJQhe2m0K2M5h6HAAUGs+CUBfgoc3Km2mVLn9/Y71eifJMPthOIlm2
7rJsklFdh81fFrHDh05NHcU5tbkSnbu6SZ/RI0BdZzVN96VyN05N0ww0724X4nbEmbER1H0I0ure
aZcv6Cze+PUG97C1M391pmyZbOUkQwHEdi6ceTf1RXFr2fK1CXMRddwfokbyfGM+Ju/QnL2GCCVH
cWtNcto+uWp4HHM3Csv1KxfdRsgyDaG5vNMXZcZXe05WsbxyPqU7X4Q3XRgeyDx8ur7r75/yVMdv
os6z5qnF56QuVoIXV/upzapDTrMTSJ3krgmD+3GAIPM64t13fcj3wyTVeXCBfVZivtQ4HXttIP6B
/EMNsqrT9a//PXf/vb1TnQe3XutaDnRZk5A826Q8MLnez/UfZMJHC+IABchdAn7XZK9VBhQD63YO
KyAsHtxWi4rGamNd379iUx3tScfAWZw8X5OaQhqEBaKJehV+D7O1j0bR54eWzf7Ggr5v+zTUggM2
ECjV2UpjC3ThEa/XXyU4PpUDUk423jbS+8mHPN24Erzvx1QHgNrS8YDtXXmiPF7sSpW/sJlnKAyF
X65voGnltEAhicCJTOwMcWhGzUUdnWJGyGPkPi3og8PJRsT4C8p5z1C0kOGWDi17qvJkAWMiBGpg
ISR9BLPJ3/9QcdOdl+5I8kdUWRY+oTt4OjU405W17po0ROL617iukZs/WMMSOeW4G+kLH16aITu6
HQXFH16raodkwtgPN0PxbfVep+lbnz7N9be8eWG03OPTGBnlmbV2IoxmBTLKnBW99UE0tSQKUQ1b
yk+Lmx1gOce+T59J2UUZGW5XKKL55FhUHRA/x2Eud1yKBJO4lG+Ye5ta/80qWdz7gYxR52Z75U33
adafUcwZFzywxQMv6YPVzygjOZ9z1LLwo3ts6vV9NDyTqK7ZTGVeWiRv88SvrSQoZnj58GQH1rmj
67TzXH7jzcXpUmhqQVWJ3/JaecPnjcHff8NTnRNT+D5zAAzMcV1qomH+g3oXlpcWPVo8jvDOs/Ss
H7mX76+PZ/AKHfdaty3LmnbI8XrpEmsQp1WpB2avGyeBwSd0fGs6eG7R+B1kZjz2kFv+Xtlds+d5
V+xnaA0Vc/AhdRuf6kDXMRhoABAoT8oFgNCBVP3Op/O5p2JLK/H9U43qAFeLy7WC+nUYB6mNdnGI
1FF1m9XQa1Dy+fpuGFJJVNdzBiXVaK04MOMO9He51Z5X1R77UZ0dVdx5KKihSnvHPR6FvD6Dw/xL
7vKfnd11O9+yNvbMgFyiuvCzUsGihMwZ+pZmvkOh5qb1uj8isB5IdldO86+8745pW4+XJPXBSt0t
xWnTCmsRlNZWu1i1DOMMiA7onsSgm7uvyumBBu5W8Hw3RUZ1mkkB8BNu7WUA2tyZfRfemN8I5QR3
NK9xayAwoX09QxBlYz8N3sy0y1YrbEdMWeGh7hmCm639UXbsDoyD/9Vre26YDzlRlYKnvT+MZfjf
9UFNq6jdvtIMTNbTMJO4KKfPeW6d6WBFii0nKbyNooHh8qWDUd11tYtgCtzYrUIo3wQ/hmLdiXU5
d7w5SmsFHw1lXxmgaBsLaQhTOj7V8/K6dJYWjbceTiU5Pbnl8gIF+g2TN31eS7SIUWYd6GIo9H6h
at/NCqRgl6Ov3cpJmXxK52Xs0KLhKe5M4FWyw4Q5EObdNYPd3wkB7MPsdyoaCtp9XUJmo8LUp3dT
OUEt4KLycd0sTHO8/P3NSwwCCyngiJfrwMTu+jlN0iB4sRtr43plsDodjzpKu0AkKKd4kuEvO1xu
WNBmu4X1T3lHtrzXcAPXWwBqUVp8DXyRyHqa5SG3+gJ5YELDLVZtw42Ualcr1KfItNYZHvJDC5jM
tETCYlWChsT6O1cQ5a0EK/8g9dJ9vr4rpgG1AJGqagXP8iIS0ub1qSpHe5+m8/hQkBoY+yIYjv4g
wEyw9ltQb8ORrIuGA2uWzqWLEUOft/uV1Z+dYJkiXk3tkav6z2gHW5o5hqF0CKxo6Sw8rxMJOEKa
136J+wpXw2nyvVsLBEz3QRB8TNLKx1n/v+ad06KboIHbJI7f+rfgbHHuexLa5wFFxa2LocH8Ai1M
+F2XBY7KswSsMGFYRVVmHbL0V16fi4aAMMKJrBygb+s1H0iUNtN+KAGwqoKPuZiOEM0GOQ1o++oT
R+LSXZBs2c9jIfcclceHYfj2IYvUgaIQDZahmOs+yWhwh6aXPxKpcm+wb+tZ3rAhf4a47OH6UIZj
JLis85uQlHElLWp3MnFQVvnK5qm442POD6Fa5YmL3rkVYwZs5xIWJ182W6JehlD1D4A0R5VF5VQk
Zek98qZ6CmsWg3S7AhPktJGDNPi1TjfqC6d1HPRYJVNjxbly9wF6aypB7rkc0IcH5ilvqxvX5GVa
COk46qZtXXQJaeSntlGvzkg+e5RlUb94+zBrN3bLNCXtXkGKIFgze0ZsbMTBnsWfUqW3F6nNkip7
z/DHwa7/j7PvWpIb17L9lYl+xxkQJGhuTJ8H2vSmrFQvjJJUoicIkqD7+rtS99yZ7jxK5YQiVKUo
l0wSwLZrr/X11zvjRgfOuiafN1FdiftWtMdYQ/moXcYhGG1JwyJT/YpMFpBKTS9XvWNNX9Ka1aUb
k/oe18SNO73GljqlqWzDkv1RKK0L9IaYvpOYKhyHXIuqcZBhzmvm0lyIO27gxhpeI0kZ6G4H2gz9
0TZSYOglRgOQuXQPCBn9Mq7FYcBI1B0zdsOKXUNF20kwKNNY3TGFMtEqS7ppp5ExvRMa3roT/vcz
PUkFSYKJOAfJ5nAEc2A+Qu89yzd9iZ6FXWv+b+6QK+PRo5mZqaZyDro5PmGE4okU9YnEi694m7qF
7jw7cfs08G6V83up0a1Hd5WgNA2UodGBS47Zojk4yvb4sAA1ewdu8aNP/5PCDr+KPiy8UcjHxzAY
zutUn52CrWY1BdY0+ZX5RZmvUnuUdZgQvjYr+dZXwmdVFijjkRexawzv3Vx5U4fBPqp5jK/hn57M
OXUtSihIoc1Nre4EzDdM6PW4B0mdlo89zKao8wg0HdvL+wBX9F5LwUX76xW+tZOu7A105gYMVhFy
gOrurs4SlIhsb6iWPfhNnhyMzd45D5ed+ZOnfg1cVUumcVJNzZGaZXcRg2s/DyMcd3GhobhzjR9w
qp9d5Co8kaAVcThA69DbDY26BZLMOVBHNK5V06AFxb4xv9XVZ64B5ZwXvgAV0DR9mPngxunoFlMa
0krhaYeT+aSTSDM2ejNDh/JJqTQ0Bt3HvqjqZ6sP7Tze4r8RWiCkbgE+fzKth5HdWfhbicw1ENaR
mdmoKRbHUaYPFB18NKgDuZAom+jixy3fGMrxk6RDmUeAqKmps3vh5I3Tdw2LhQSYw5B4iqNppa3m
LpB2eW3jRka/3m+39sGV5aLWkLSSxPWxB02jVxWs90s51CEEg+6Nmf9AWvxsG1wZrdiJU0JsiLHL
ed3ovHaxwLbOA83IQNydjz4WyqzQAmJryg9CrYeaHiZ8Mc27nkCrdyL+SKsVCsBukmXrqrsn9nXr
7q9MGwU+36lEWR1LS9/m+lRh4tn2nEF9/72ne2XbTNVpZg2o2uFioxL1pPUvYCi8Exnf2hlXIdCA
Qsq8xDo5sN44D63p2xbEkH79xm+FItdEnsPgZAnYL8kBRxdD9GFnjS5WhtAM0KaXJhcu70Mobd25
3g2zd42jLTFxDk6lhRwsy3pY1LIpY3stAdJB+B8lEB3+zetcWSS2QLKIOyM5XPbbXH8r0YkX2mNT
bRZe3jlSt+7l8v2/BPiDphyOyhM5TE4ZglcHAzJgCexDPL6mu/fAbpmkaxCtRlWhhu5yleQyp5q6
bb+/HJ18nycZiA5ewI0MaBr1ftf9XYNmoXWRFCadyKEFARmWqUXvZekzF5Jcd3b0DQd7DZ2FVjY0
A1LsAokJCmrA4S+Zq+ksrOS9odhbi3N14kumZ2ZbcJzIbNmzXKxQ1fPzDCKiY/I5U9OdgPCGYblG
yWYqTiYBhMmPfYakCKHZ7EKp+c42vvXyV0ffqOOSg+OMHAhPPYFyAvTw3Pj3MPOWfhWDEJtZo2qx
DFWXBZgcCwUqJMjtwl/blht26xoFiyIqKC5TSg4pASIzTS3iIqi7F3T8IK37ibe5Br/WujORkTJy
SKA0L8njIt7n9KmyQkp0H0Yrh7JKdVmQzsVhgQ24bLLfu7Ork59Axm8WTk8OvLETz17Iri3zl1+/
9o0lv4a5FpUupcpguSYxrRoIvKe4PVNpd47erUW5XPYvRgt110S18UAOcy64e9lShs1+S+6bW+wq
AOCOBHFGjeciDG4jhJlO9eUC1LoTn92wG/+GXFWOaVidIgetYejAtn04WSRiGC1x2d1C1I26zTXl
KDSh9IwYND6gPJk1jxRTnVp8whcX40sE5FTu5Rm3nO81ZNUogH4ZRsvBAZzO8aT5JHbRRA5UNaw4
n86JpQ4zV4XbjncmiW7trqsjb8ZtW4Aa2jlM0B1xbZ5TTLBpnyWX2Z1Tf2ONrgGqpkBDPpGGfVhy
pbwlPjlN70P7AB2Be8/thm2/BqWi82NDBkazDw55zpY152UA306GhzGbot86hdrVCYcEJtCpc2cf
mOQhT1r3YjxIlvi/fvkbNZhrdGpW26gCpjVenlY7q2RnjruBEiF6u8JZDxBXd6fYuMN4cWNDX+NU
KV9GpcdzcWRqZIcGdeOtYlrvC5HVPrGQjOVzZwZ1mYRFPbd3dtoNQ/PDbP/F0BDNLkZDV8VxBvQK
QWQ6gxWQT6tfP8Bbu+zKvRcSbWE69cUxsUu/scp9Sircge42Lbvj2m9FXtfY1GYpC5mAE/So7CXb
Ma7GMy+l+KIGrQok5+7cjIc4NSOad6tWF3stI3e2360dfuX37QQA4rk1AYJpchc+zh3BSYdMqTGl
u8z3sDa37M+P7/9ljRCBTYZWdTkoJ16QlJElPy24lymGVnCzn2e6LdXXu9n1jR1xjVxtY3TQYggg
HCsEk7YqVrrze3hS69/gqrOM0Yth+bFXJPPRBA/rYvyUpCr1jOQeoOvGOboGrWYLuBSBfM6PRq3z
k6MVi7sQ6CAVAK9BquARsstmOLQydnuggu/46xsG+xrFSsAFYgFoUh5F5RbC2mida2r8zhm9cYqu
6UgLu80pSHvLI4B/OiZbKCBO0xxOUxuM0v7+66N6Yy9fI1i1XOvMRMcdFDr14q4ICnoE/ygUl2IP
DcLg11e5YVGv1bw1WdiaY5jlse2V46WltQEBIFiX7BnpsrXjSVd4bXVvtPHW1djfoyhgmKoq4Vp5
tHq51eC4+XAezde0SEKTxGvO7izQrdW/tgOFmia94uWxS1q15d3IAJOs61M2GOY9M3d5zz+Jo+lV
SJCCDLZYxrg4NnkaYPD0uS/lNxKPIewNqrKt+mjFIsJcrkWsBVJ9/HrBfm4NzGuIq2MLUkJGusBM
szODsrF/upjRX7/2z7cc5rv/vjxcL03aYwLkREoOn1rR1k/LYTpJGziwipqxD1XBe8nAz9fIvEa2
EhXX4Agvk1MNlgorGBez1IKusUvqVYZs7w19/Nz6mNfQVa5DH8Qa2vSU5erIh/QRXPiYZqCvKV92
9rh8agzzIbOze7H8rWd4ud2/+IaEJYvI+8Y+ZvWycQrIYrf6jLl5fQMEVTil2p1e4q3Hd9kff7mO
ZvG4nXqSnGJnFl5Zg0PWalHhb/O2DH+9HW5ttatgoV+Gygb2KTnJtiN+3xokFGN/j//j1qtf2YJi
4FMVD5p9LNql8CyVT66KjebOVv4xBfvvx9O8xmvSgpDG5KN+NCceKDgzICUL9TGgA1rlm8LqAjQR
g4zart09MHMNeWV3MXPXTHVgcM6NBIFMvintzLXK73o2+Xa7aeY9frPNxxX+w/KCvm3fWzkKorU/
5KdfP/WfOxfzGuuZVqprLDrxIxf999jsnjFIGkBu82Up59ffusS/4Ttjp+niiRlHS0yvrdZvRkEu
z6GEUkJ+J3q+sT+vQZ4QwDM1yS0Q32G+Sq9n9CxyDiAp+/rre7ixfa6hnaMwndwaiIHxpAbAh7q3
J2iDIkGQ/q8vcGMdrpGdicUKgIocA0OsmuP2JNsLPV+lsfk9MbT1r6/xc39oXiM7bUgbZtLAQhCF
5kKdu3W+Aeb5QvCUX0bjfo/x0LwGby6oSBY813EdSp94HCM4HprHJK1ftTi+43NvLci1tYDsj2XF
NTtCjLz1slR+akZ2rxFx60FdGQtqqjIxMHd+dEa2EtNnkS5rHJGC1d5crMr2Xjfp1nWuAgeLsNme
NAxY8dn8moJSCHQua13VGysv/X5y1k0/Rr9e+1sH5Cp+EGpJ5gzCvEdBekAj49TwoBMoNssEoshf
X+LGFr5GZNYYrZUCo+XHxjJPWl/jwOs296AOw7xsKuLn37vM5WH+xRWByG2RIJGVx06JdwjQhVnB
QuQP1BVOcc8Z3bqXi7/9y0UsDaHwRHoJ7EcO4v9kY0s4OiBPeOQU1Z0zf2NNrgGZDKMDbNTjGPUF
4xtoV2ATmeEKyf/V6/vPr9P/ST7E6f85oO6f/4WvvwqknBnkWa6+/Gf0IQ7v1Uf3X5e/+u/f+vvf
/PNJVPh3/St/+wu87r+u67/373/7Iqj7rJ/PCDXnh49Olf2PV8c7vPzm//aH//Hx41We5ubjzz++
CoVtg1dLMlH/8a8frb/9+Yd2yYL/86+v/68fXu7xzz/WXz/K9/rbv/3Fx3vX//kHGEz+YRiGTR0w
Gpo6ZxcqrfHjx4+Y8Q9MN0AG3rIoAHrOhQarFm2f/vmHaf7D1Eym2dxEHGLwi/PvhPrxI/0fzDAp
KPx1rlNmoVfy/9/b31bnf1brPyBKfkLppu/+/IP9aLD9TxhhM8PRDN2wNKZrFnPMa3raXmAUNcsM
DK5olU+jFw0Quw4ILlSc3Ypvsx5lFNYHuWBBFztBOedh0641kqx0vV0ly7yyC2PV55XX99ylS7Ku
O9tLstaFy12PYKSz10tjr3En6yKZ17Uh1+MC5ojWWLG2X4G9/a22vlm6vGA2wl6fQkx6hcOah8aS
rUbbp3EXLLuxmoLOFHgzBJoCn4XKXaZ6H3x7fjNBjW08DFUKTNYO7Kc7fTxNab+emb6a5o+eYsTf
1bcVyNfyLH4tHxcXUpxH6C1ghHW39ON2FIs7JXhl7pMKhAtde2xZj6m3OTJ68zCskk1jQFRCbyPo
p0c9qyKotUQqjUN0ZCDYQEPbxxBQVRWhMW1EZvj2yXmgbXJKh/pofI7XRa09aA34e8zynMgOtGrr
D+JVvbPLqdyh1rcF3+YGJDGDBd5pFaqRBEYKBHXpxaHhd7rLA/LSZH2g1zoCPxGmNgXhZBbxZIw0
aHkwq3BBxOuNIQJoCIloUa1MvMd0lcHB10a9yge50vAxW+2qVQ/2ZPmYyfFKBPOGCcrAKl1J2J2s
pBHQaJERdku1mpgZAZoR2ZUnDCOww+IUK+dAqgb01WovtXnXukMiVv2sRaDnTRKKwZcxtLo27Eon
JHyI0JpctR4s0FmqyYWSy2aoyZMq0peFgQ1HeZlPoaaxHApUTqYnNoPgovgqR3CPGqNrjd1LHWGm
y+HqMZbiUbvMBMoW01GYC7HIaqrMVZyGvLWjJU5cNo/7aRlCCq2+Up+2ee7HPPaLVPN1V26pCv34
MCgZmVoVNSz3hTrlixXK17wFhrHrD2QnvgxEhrRG6JiagYQKeJ7IYFHnHGWelmi+RBKpu+ygbHtT
6/cQJ+xHmv33g8kdMG5Cu90BTze/rjhLFU9QHrWJH5sygobVqpSWrzbLY2bbUQa9gf5rvjNGpGDQ
V+KgiIJWGF3mrVDVzjbNncAw3jrPpi3pU0yisugiLggFXQ/ZKbbL4NN8fh7oCaz8R7Rcj1NKj7om
QCm3HkFI7HwSh7wZToYuoqU03Lj5buK4TinfJ62nE3vXdWyrGWoDT+VPNHXTKUzq2O+kCFLpy0IP
9DQNMW2AQa4Fa4HXwKySWeTYsDqUND47zhjpFcqKMsIAXZQFWQAcZ2SZVeSYbVRAE1PuF9eUzt4G
md7U28FEiJtq2SEJigVSyrFv4RT2ehpRLB8JiufOzjaT0tamxMTJZK0QR42jFbbGGLq9loSwwmDF
8Jt28OOm9C+A4hLWzgGqR/DDsjgrAQphVpGzWTePYxfQIvcCAysOjG4rffDXhFo1hrGC1KQdFU0W
LSgr5TTfJFJt+qpzs5JHer14Xdc8DiV9jFv2GGNGsN8xi61AEbUqE7DOOe2KV+VKE0407zD/HgHj
H3EWtReG2p5HSS6jyjHCiTah4/AgrbYD5Z60VFgGS5WsF2FCe2LYNEW2NVJ9m+pzUBDlZjn0qaiz
q/EOZeE9Zn5djSdBH3KutnVinyThp3E1rizC10Oir5dkVY9JlFjNOvGttV5Rf5tNKuzaZJV+rHTk
jsu4ybpiI+p12lehs5AAyKjAkmNgt55dp5uCV2tfrBDEgl/D4+UDwvx7QEGKLArB0N8PhakzbjON
Wrpja9dY1dLgCwg1G+LjeACWukRFHGStvdVssvs0N5Afr7OIVhH4+ymEjnpxnJVzzNPhVOIG5Qv3
C/WiqAfmB7/M1KbBRmoKMLZO/ui1PvhL11D53WznTcsxO0vkafSmDOVcvoQWIPAlDTItBuosjSDR
ETn4QHMmIo77KSvqx4bWT12aPPOvk1Ec7WRfryEp9YLa9ot8F++OwtDDUw4ObCDI5rRfscxYmW2+
Btz8pU8f5qrfIeR/oHX9CBv8aH213JjWbr22I8x8Lvk+Ic0OyUjUkkjX/aobQVSlYbHEXnHoYJEj
tcZzPWDysAdsd6mfdMc1h/4Z7/4Yx0Hv7wVnLywDY+sCLvV5J7smvFyibc/FKEGPS3e52sTWvIX4
BGbv+ijtP73N3iLExgEv22x3m85qNk0rNhNzucZXvNgR3QjRwFovPuQD99oy77KZbyc4A+DAExrk
ny1UipDSMFR7lxz4RmNTOvXGBCn3ssoLJ3Q0FthOgO7GZDh+2eSIR/wFFk92VZCO2ykFo43Ug6x0
FY6fQoc3JtKV36VcRj9GP3Gbm/LFKFJXGo7CATka+2UuuoAtTetqvdVt6wKFOCmAleqJrDc/PiWN
I1zoOsUA8U3ZduaaHlaW/jRAR2abAPUS5HYPvZlmyjYD2n20HJoAyS11MY2z7Bzg6LZMfavjJtsD
IDt7Wd9pvp1NbO/UwtzSqveoit1xmbWw4MXHuMTpQYohkLrUtpg8MH2SGx8D+MkpPaL9i80oewiK
+LZpmf6stZ7RTLtZwPrVBvuaUBcd4nApk4e2sAKzG3xOmzdnvri7C0ZyR8kndkg6UrqjaEFO3p8n
DPPidSq78TVCt5YCs04NY4r/c+hr6+rJiIUrmqDLVTS1SXSenMJLiy+qgULoZZZa7TOIY5SLiyq3
m2YvCyIv8m0B1LjVQvQPy7R3NQOXabU1vG2fnTIFdXtmuZqVQ/J+l02InlQw1mZo87NMHVf1sVtf
ilK6WXsC38yAElxgnYe35iuwvhXesY6py4WkHqIyxXPXRvkWvEZs9CdIClrJ7JsY1XBzZOPLFOfb
Ar6rnZvBy4Zvg4iJD2zXZragSZBtutqZVnlieYUWZE28tgzHLblpRTWBlrxxWIrSAB8br/y53YKp
OGuyEgesW9CLx6ey0L9xQAzM8bFKlwduD+cJyucc7O9EuIPzfUB0EPMkmGPm973yC6OEg1B+1hu+
xPkpFETEZ7fuLH/sqp0Tk52FWwKjlr0kYU2WQM5FOFoUJqzB3gbF8zxHHTDrCoYib31qhalEzuZM
Xpcau3T0OrPfgdoaUOQCSFtRgynHCjQHj25bculDhsuFXp03iW4V50uESR6qmo3e6lsZTHIth2RT
LyaO8qqIT22nVpUFRuIZ6D511vT2QQ3vmd3s8oY95k8D3lXr0H2+01qFMICsLJD5G/qn1nzuqi1S
VSx190G4vXKQVXZVvAK6+8QSIG5gjdtyh401eKWjJS64+b0EZa11v+he38aXgU0YKl7VIIwjmKe7
CN40VSgwY5QZ4KCP6/cp1jxJMIdQ2+M6IZ+q1/rifWIR6BxUz4nmT6WCjdRBVF/usrzelaM79eBX
Ls2hdI2Mlzg4Gx31tYABxWEa4GMS2ge4nz2Bdct7sPNCWdIDeguPjbAAgum2o39GgezZdOYXA3di
9s7j0n1u2zoowSTrDiUuN5WJnzkDKJZKX5+SaqUgt16l8ehLAaXvdn7SLjyGXFpedamFNJAMKDsD
bJ5eGisdPHnp+5Q+d63xDchs90LdrUQwJonp2RkvXEbPZamnrr50GkilOPUdK1oWu/YUgdIBfgy3
Y3t0jMMC+iV+kw7o3dX6uB+9eYR1zEcHk7eZw1alTfe9KU+GEF/aatosCewNG980MKPPHLGZYbiY
xw4Xc6Ut8SuYZnwdI5kl1oz09drEGHafiE03OyvpnDS8WwQ5vpipnwr+uU2fVQLWJlmfHEc+x3Sj
yf6xajPkDdOzU6XhwjrX+SFgYLbrqjIwgwwl6kSUD725ssq89nhSwQUIuBa0M/wZDwJkTZ5RYq8B
+xTpsgyGjF3QaX6s2tBIK7CcQ3Q6DYtiBGAVyg8cuOIKDeXCRV3yTYxvEFwRLXme5nbVzem+UfpG
R5pW8U+akWR+snQbYwQLLSavwPrBXTgSkESA4kEBUYKFSgxxGD2bDptMABDrlOCJW6I8TlZ2vhoS
sFJMGC3so/xyhMzubBbsgSbgSAd3v1+jw7C0hrXfqiFOfFLQNJB4JseSlia6q8YelGcJLse6AOGa
Kyl+K7a0bQ6ezb1GwpGUUWGMRZRQfXCNixSwdMbzaNS1N3ROOCdVRPGX8A55Cu2GfDUTrQhE3Idp
B5IdKH+fhzEHyYrKVyboujxKoNqztLtEH3fgvNg1rN3xgW6NrttqTqRTtQKN6Ua3CSgVTbca+bbT
rSdBtPhoQH0CYX3xpjT2HJeFn8klP4OvAmemgQ8x2eKWVWWeUb0sCua26XJqTWb7iabGoNn1MfZv
zHE7pG0zCBl33hjDQSfOwYZi+Cm/KNd0Q4ylxoM1jQZCTKMFAhPH8bvqQ6YKT5LSMTmk0jb8QSW9
p+oJoDtdw1CijpCVg1QcYQIYUM/i+zRSw+0lXsfJnecMxEKrXsNWZ5h/Y7qFpL2hAGooN98Vkkx7
NSkC8BDsbDUIVythuntGLT+v6ItdbTHcq6KyZO/DAjeZjICocqN9p0XZbPWqH0JZ2q+yHPimH9uA
mWa1akBlJVZqGht3PM9DMvmqy+rNj08k175C5ciVKoWLE5O+Scf0veltO1Ddwit3gBI8Av1zYYQJ
FcitL58KY3hLRtCXWNWgonhyeU03ViweMRmH0TQpIt1tRdZtlov2Xw7dE6QvkxOxlnkpbmiyqleR
ZkVE5+QM7YWAaOYQKlucMkQevhFzt9s0Od3GmMWFFZ0HzAYgURonnHMLTIlneJUaalKM9EfHnE+s
cs6tABm9PDZoK8W9K00VpApT0ToY4uLIQQ1C+1Tpc5RJLbIy6lHxkbRa5FAWUT5H+TRFhKiIgaBl
2I1qJ8kr+FCypX/Wy1B0YaO/yEo7W3NoxzEGNHvXtHy9JmsMj+tuN4lIWGSLXKJ7tbsvbFkxRn1M
L+9IhuB2tpJQIuhVY/kk2ibECGkesT7/kqXVW5WCwW5CUs2Mwa2t9qO0u3q92O8VK7cp5kvoxukj
mTXrsS73tf4xspSg4IF2LkTH3MptUvogSAF1px573kA+pEWDYUXKYXsl+wIY8DRABNp7LZ2FW6p+
XZJSuLbs7YfEUWsbfPivZfFWlY/taMUrzDxYXmlbCLHb1vJIzmTAiK65MYMJaCgh51TJsEtjKxBm
/2Vq620cY1yweRnno52yZo29jYwh5pNrtUgwemMBa44UEEd7LQU5MqSxPMV2bfUwtUhYSqgKzAda
FD4ATC5Jgph1m7mgpY/pw53sQWTeqgOCmi1G9tk2E2NI9XRfIsMqu09NOas9z54Xauxb1ZGDkqUH
Pq/0XCIEwwGtMn9Gmjy28aesWxxIWDzmhoMEFz5gLZEjQXVrrzpzRHze6n7xMsXJjLblpAVTt7FR
hCz4J5RDV3TkgRNXB2fMgcKsDrT+VmTLNyjvuS0vEVHWLCD8iy1KbzRwe19qIzBi5dv7jpk7hOyN
zxn7kBN7ka0rwGLpOo356FDz1DrVK0Fgr1kqcYfq8wSwpwWmJpTYVoxGgtI1KloGUrcOEVkGDGBS
f1yAYDS6cKS3oNKoV4LnHqqETyR+68VTV+frBr4ZNuBN0x960rVAbSH/m1GGe20QE85lExoI9hqt
D3iuvXaXqT5nm7ThOB3nWF/ZWYIqWrZCogYLsZ/wBrM4EOjGuzURXgwMTT+zFUl3I0P0BuRJG4Az
seV+LvMgx8sajR4kL9Q+9MlltzoTuGIeS8LOsLKPSaWeGBLE8TtLvb5Z1jj8AvmgtRhhXED9PdvM
hO1R0wUNkemm0N7URNp7naNHRP8uctBctyuTfi5H+VlUH7X2Pe3KwIHTdnp9O3IXY3ONCXmC4bWX
0m+bfadTd1JGmArXYZ5lPg+k2Gjaztz7Cx73ZCL+6aPKRJRkfpnn1ZRAemLX89hN4JNHBNGsf2/I
G2FL2DIocIO9qVzYKlc1hgMrz8yBg9AWvwtQ6EqaYQv+9F5DTnmOGQdoXnkGjw9xO+5sCxitLKos
ccq7zYujG6Y7jyTKSQj+7sYFkAeZiR1N0tcYCJw0I10LaJBZ47aZraiLJSxPBvAFatfIBMA2tUXe
aQGCukjfaRzf4TMElM5cn88ourgdkBlsXmf2BHW2Dk0Y6HtjGqHP3qwuRT0OHF0PRZWsEoKa26NW
yT0nKEQDt1aeshRUVKUP+pl9ZouDES1sB7TMdlF4Exl698I12wfubFoE6gMCjQoco/TF0LjXVdib
pNhbcxHZy7OpZGAPk6e7uV3446DcFArNlcy8JmXvtNEPE33hSEiIHa9TqKVkRqgr4Y/a/KWpbG+K
32JFsIdRCGSe3b3rsMBQ0fP0+qmQX2jiQHBuhN5c6xX4ENW2Qy5Um4Y3dicyJgB5PSSsPy3f5jE9
93XIi+lpAicvXKabWHbkEPsZvMPabFZe13gDJMrnOPlUj8sbJF5NN34f5x7Kdu1+RMoIdtUptRC9
OR2gpck2rv1maN6m0tia6ZNuEJ/1hpcTpO2ociOZKID0ofVGLqWXIxGZB2jygZA7oygOoCzYAXWy
HYFItHIVNNY7EXlglNAAT59m9T0uJSKS3u3AiGRyDW4B0DgVmihzCGstsnSdDeWK8mLF6UuLiLPU
CsTMDwyBTIkQ64yREHxrl3ZyX7lG7OxLWhyJ/s2wX1vS+222q0blWjgfUrwwZsMy4I6bLPfKgm67
+lA6UzCaJVJfeFHENQykQfURVtKCxxFfNaylzTuviRXCYdQK6fdF7E2rBrNYgxRnogMNNJZ+1mlY
J6nld02UD/x71h22dR9Tz5jhQlBCGJfARHbFfYo4q0HB28k6H9VLv0f5rUUVhEyIwd6yxkT7Q4VO
jKf6wKCRXotpPxZNKBF5sWpb5GfCxKac2lUv/Wk6CAzvm6afFWBbymJ4wdJdpBE4ZeKhXoH3C/wX
arRJiK9mimZEArozFMFgN9Uwh33YjW85ykEGPCNMnKQYWs9oQBYzcKY8zNrMZ9rGQtUuSbRQBWXF
10tJ1qNebTjKWAaY6jP50tNT4xQ7DFeeWa4hHUBqluXnWgyAWiN8JO26Y/q6xF9OVbmBVtmG4QPp
kW/8X47Oa7dtMwzDV0SAe5xyi6JsSZ7JCRHbCffevPo+KtCiaNK4skz9//e9E7/gICxe3v9IvjTJ
HvkDtsmYZU2QW1satfW/GVRe17dnRZf57MrRpH0b6nBvTqMOgpYeUScrEb1RUcccVdZBWRyRsszo
OdvIjCyjCI/ECNgx1Vry045tos+CehtcLT2TMwMsnPn4Z2DDJEty6R52W2N2FcqPyeXzlmnwjM7t
0tEFFiYuC6IoWA/rtHd884L6BzjJbTrZ2zLVFqg7LSq/Tz4ORgKx+6bb5mJuRcST+DcfO+Zw8n2H
vYCsi3OVM80cpu+m27gItSid/1hSvM8a3VRSbPXtp7lBxy93gYtmWhtnBLYTGoTY20XgNuUa1lL3
OAbG7BtJ+Ndl7P8fDgzajWZuVQNM9jFYYU3+quT3eWCa1MOmXpw6ubKLINxyKJN3l2/lebEu6STj
4ZrtXjsv0jueVpfPDsYTR5J/uG0uo8XE0yyOodxXbY8MKW7ASZX9OvFQ1dwVKUOvsO//mLEUQuSp
YTLgyQOg1aalufyjYT5gwdqcnQeXolPZN9WVvVgXg21JX2bAzPNqQQ/sNpSuFLpaLyskWEruSr/Z
iqcWeb9XDpuniejkrljo7aNd3WFS3BYAms+tYvzpRo0/WHh8MlajPbdgRE0szQOzl34BnHk6PtdF
v0zd+Jxn+/MxgC5ll2VJgmn/WCWuZZGwaeoY1srejsbh/ozIs4zGKjL4j9aCDRZS1mDXMzXjFf8j
N9RtAyYeV7dd2yCRomUS3LKVAhPaEKuuDBrLNkG558IiErVylB/kXwFsZ84oTkFbr4/zj5M+setm
DYr8j94XttDJftE9p0YdTb1wAsU8HWwxSlZR8meEU1M7csnS4g/JdtmSIRbE8qwd5mnMPjLrR2cF
ryEeb4WmOiTCsj0kf0zWAdp796F/PhTlmeXn2lgBjqW42CuvOamEek99eWZ+LPbnVWq9VGGNTovn
LZWfBKWgfXW81I867UM7q/wooV71zenQBe+1hMMC3gP613CT3wU5jJroEHljZ1Z9KQ+KV6biKdmV
py6u0t2zGP0VfToDZBfJH43jZS+mq5lKV0u7l+n6yZ5sVcJHVo8fSC4y9WfFT7cCf6pBOeWQcQ14
4AM1tOVWCsfmnErthdSIGMOAJ6/jU3KkkZXixEE6rsh2W9mM/PVaR1LqKlwFa/OjgXpIoy9Zl0NP
KJw6D5ZdGNmpKuVTuz9bL7rW3lZtumd99wIy8Jr03/UEa6gMnlaan5Z5ouT0RdHbz8eRR99FQGer
21dSSN1gZObjmYZcCnkox3UZSvwH5V9kXbhj5RfBOql5lQYznErTpjnQ0azGS3WTh9fvt/uupp4i
EMTZTng5x4ihTW2/MwbQYghNxrtGMiCU/85G4ozbHuq3rcrdrR/8TBb92n0ZGoPXtLiLUMViasZH
tVx6Eydlfd7y/azs6rkxjHNZWzZFXO48W2eNG3lJwqyWztbpNknq8y15om33XerHt8oSXmRDizKE
5oUzhmMuIJJN48K5gfXYlMh7BfGbalhuVah0MI9y58sXcPDonXN04l5pWJXi2ank+lLvjlYTyMkv
dEPllcylvDAFrEgcc59GXJbg/prjqtqZ1MpqfoUQeGvt7bPmKuiI8dJl4e0TXEO2TqKcRrJSREpb
RQfzdS6DIHd5lOvWqZnk0+b6xpYE0iJ7WRZ0x0ZAYRs01+lktiJ+JMiF/vBWcYqTpj7XYX7eVMPN
uKkVN+NNodwhHJ2+ClR99xrwyV1hrZDa09wop7XioVJDGvWANfTosFOmxnuXqpfCNS0taBojEFcz
GEsYJ80KysVkq9eCslECtk+j+kzc0yzN55Nct2fFIoyqHDwx+dv1DI8ieDzvaZeVwYYEtSg6hw0F
rcJTYczXdft91oTKmVZ7btowm8Vgv5NfRRW5beWuMWHdHKl/EQ8/N6sgA/6c2491+wLpYdg/ddnb
jk1tJx5ez6eYh0cTz3pbu20Tpn0fMSGeMuGU51QywjGspRQqYmpbAKDTPtyF/lR1mZ9xBE5z5aW1
q7MNd0bY7yyF61llijI3r2T/0MFtpeT3bvaB2emBsfnVpjz3AGuafpZYNXX1amYSrY8dLsczCYe+
tb5Uld+hd2zEc6p1MeiY8awIljOVvgAW2uMgrGXNR44Z1Kppy5unssxZk1NkrW/kso9IRLNX5+Cq
YuYryKVqpDA7GriLb80uB7/m0gWFv+16e9s+IS5fhu1FXagWGqeTUpinhuXA/RSTj3V1UTKYtenv
UJeGZSul4B2wl7tRO4OasfR2gTKOgV4OnOsvguK0bFO9g8tN7a4r4h2ZeLFdDPUmWHPlXSuSKMeH
1BBHkxfCXfQqQ4yE1Tzp7wvSd2mI1Ja6dZ04ejk70ecWSXbafY3iL6RnTqZ+g7yBLj1m4nK01c1L
eY+BOMaKBBftK8VC26P8GLx65w9J3mQ2nsROc1S/rAMNTB92/HAM1fTEuvNJjPD73a7Ll1GKhOOc
su5orMpV2QRi52RTINHmrCdjKE4pJSPHSR2+ViYcAF1s4V7GkteajmwgpfYLGK+u05zCWQqqyeRI
+ZmmHdw5KG0zy07bnIX13rhi+a/fxVNrvlhjICUTVZIyxbmpZwJb8xVzpYtVkFxemD6VANkLnnzt
iUU7S9JntZqf0ePwzX63TKYN5KqU/OHjIIBaiU4pmmela2MTQ+C2v6zGp1FzynA2yKKCKmaIpdI4
b67eaNdOLZ1U39109LFMFNJ7z9abDWG+e4ra35ZGvespu5D1PGXrc979dKPXERSuUEJgqXdqicy3
ekLl0+ehvj8Penkalun0eEz20lFmMTrYNMVmPBsAebt4yYFCtgElyvIi/7OO4m6s3Uuy/rlYIh8q
zTNBlgcmjUSqY0pl4tJ0FxUATz5nx4vbwzKWX4KoBS1pSbvhw05Rhtm5W9KgfvT1tITTnLxlKDwL
AKP+1yvCGaiKUJDpoooZ9zCegPWUkU0srrG+KLEkmbE+JXGl35NJ97UKxVjfAPgApAe5Jdhd3xBh
xTlUMHi0k08fl78Q1ahkI6hB4gpgqO3utJ5xZM75oDRmubTeDijqyjdhAW0aNn/0mkx73NLchPd0
G5/MjFSEfH2WJe05nbNr1tNFanW26BjflS44KEQqK2g2ONAyXlotQIgXKIUY6MoUVEIXaGsOemT5
Syb6/RMYtbcYhd8adDY1m4fPi6HU5CCX5BHAUgiquYRDA+ARUMipTSTrRqRs6zkFiHrtnbxJ/GYo
H2MZcjpSbIfgCK2kO2/baAvL8krl+KvU5K+pfadB7rYbxS1Vn6o+8xPOoMcoIRt71O/5mSpXNVAD
mfFn8zupfB5h58o9PaltdU0e99age1WTv4zrERzp4DZl+2apydtkNe/HgmLLWcN9PN7R0L5nW/LG
Erhn/bX9yt4aA91YrcbWaxasTdjPU6RDcqedR12Ol+ilp3F3zcY5zyV4MqqbB89kVD5Qu+1CPCae
HJT/GlJmJ7kL0vapU/MbD9y9q2VfbJ8Oc7fbpXodKzsV9HDWrDDVrRC8GDheCLXZDCWUC1sphnxE
Du01bdxyneIiBVCc72tnXROtf17147I1GriY6GzidAGFPA/Zb9XD4uHVgoApbvDbXPGf22hWF5Ds
xaGG04b+6+MT3Q8swvRddWYdyOUUaLkcJIkG3pSFTYUiT69CxqRcj1q1cDOdiUfYwrWa3PowP7Jh
/+z791nz9Wy6HRZEIFNZDT8P86Uga2hRSLVBLm+OvBBMzFzXL7kDlHxRp/HSz9VF08yYNtp4UbNY
V5az5leW7rX3ajrBh/XqrbcSf7V2CnOprqYUE6rZS9qSfRZxVQbib3nqtDni1MW7Olz4Tuea4YtQ
xp7y5iIaVALO9Uu/Q1HJRmSCxczZ/oFf5wNjxIc5S2/l2wPZIgtFyNyM7pvMtwybmB++HukerPSq
eV5r2SbVwpUVIZId0G4/VXKMbZpHWgv8buMtyUhb05uCtNCSe9f3xVz3KSHzlQmVZLt5mSP3e1gr
q6dpb70kRY24nrH+xX3dXoxGuKyt7PZ64ebewWyx0GhBuvWtqPdbWYs3MV9vWVLdWku5yuh2ZMnf
ypvKsMi66xh3Gb4fOhs/yVvd6E+p1FwOCyEhgtM/9RolrHNLavpqe1Muqq77LTRR2SZBRVIZrXz2
Ib3q0r/UOsKu/seopUDJrK4nPo9s1cXKAGwnZnYCej5pos5UVkWWNkbT1rkHsfowANFG0GdNHeJs
fDVSGukNz1zd2h+q0gUqys+KO9mvq5/i2J4sPXkuvRlpKVSLMMLkZPJZzeVzibBn4/nJXemRwQvc
1DkEijgmahdJr12T2upOUs6MzTYZ0Y4+5CH5m+E69+GiD6EaLZWPDPeifPZ1d0r4e2+6029L020Z
geixvyj5nW6Aa8lts8RK+dbpxjOxH8/N3DxtWAhNJcr3Iu5pLKWE59ROyilzehjnwdpRS3mSUIWa
UrB9KOxFY1y2elwX7QXOt97udh80JoFiygHFTirY8WZknW31k2MmDfKolKB+NV7VJR6F5KzvM8qE
T2ElSQzFz97E+IEu/xcwXrZSiK0ZL/+vAzWLnL8ruoRz2852kE9n2w6vAturH/IVdDh6tbsl0gqd
NoDvRHpp5mujGrb1ZB1fs9kEZn4dpYKNX/NzcfGrNENBPTxtc35ZNvkM/uaN5t8pssg30/i6RJyZ
9X0WVIQHm9e1bvqUEvy2uAYSsxpcUZXfy3py0cQCJl9WIPmePaHYi7ugNPd5z+7zqN2ksrmhNbwa
uDm0+VN2WsM8y1wkRvtsFdplSscYVr0oBFttXFO+WQOJ7kQVF9aXxP2XfxhG/Z723ZvVCi/tvZaP
S5kebp327MjHOal5ydNNyzZg/vk8tMydIvwU505VB4q82Xq+8Usgr7Wr7dxjqurXIFaEFPlkxk/m
CSL1dOh/2/vUGD4wtE8K487E1iZe80vMPo3FJLqvZXEdw1mkBNR4qFbsrNMCYf8gFQGQZOWWQI7c
cI5OjLCN5JvVzBcaN7TO/exKQGMwjdr7MiPIqdewGCGIUZ2ofm4sQZPVYVGhVDuj/2mO91TpHtkN
jiihF+6HMOvksCEB9rKkfAdcn3Peor+cggNZajEfgVLdRHF2R6ieLUxvitJdjLq+bIV+FlIOJjle
wsTcQouhaxByNKRKALvDSY86e5H8CodplQArOIr4Z7XYV1EIScmnVH9uxuC2uiPWX6mHnMSdV0Ci
BJXR0jPNk2WXRplbs623qXiSND5ziRmW+bdKZl+h1nfD6DnPa1cudr9WqnhfX/c2boSzJA+BbDVB
neSBTCl6DbzJSxa45ST5XDdlmG68rQ6PKFPttVxe1ULCP+ipOhakQw3zsg4X9BVz9tau9ncz/VOg
dGke8At2Y7qgfF3xpN9Zqp0TEe8YHDGzBgtalsdT8471cUi8VWj8avpTYO3OEXMnD1DeNickNwd7
RIxshwTcvk4CvG7IXvvTw4tkMILkqxzQ5i5JKBF14TyUMGFvIpBJiYy5N58bk0F/28/9epa7P3Mp
Xhehe4L2QU94SKexEE/m4hVqSDAPFQ/apUMQYykjRoQ4/5vlc1xyQCCm7Td4mJmeps6tfGNPTnVR
R5vYgxRO0Vgv0SJOkQqbrudIXdbFJsG83dhTSJsstjeRWVpT6wCI9H0Vk7d0Gt+o0n010x3GVXeb
Capni4vJVoWZVOEkshp4NSW5QIY6BW9+jzLA0n91Eng7q+jyMyQmsYKnzPw1dCQuu5MuXZVkfl5r
GsVzpF+t+22yg0J9w2msD3owYOvQesTWaTQlKxxfEw7mi96+Cn/ah54mASHpvPZzEW9LbTfw9yVi
PpzKXq4LrsoTaUHys5yq0sc6e3Na2skDsioYT1ZfL/MAf0vAAncTKs8EpmTF9fQ87hFrUI9AaIAz
Sa8UGPgr19FqHQHVKEHF7VHmHVRI6hZ/MilSbYX1a1w/UDE5Wx1IexFp5h7N6Z+H6mpbHKJwT/j4
UJQG5uuw9rFQlg6eV3swFB9hN6tzqHaqPVv3o8qizTp3/GPKnttFDCc0aNaZveiSKStiKKjKj02L
timHvBTsA1pXABnkO5Yf77l8Wn81SM2UA6Hc60iFIr/LbJwcWkAZrFPpt8rk6UVIz4OOZLPl/Uol
0ykJEK//yKgEhZS4ytXJvg7S/Wq0wsg9eUKoGP9rjLhpu9/tIKKi+dUZryPGAWl3p3W3e8YLsXXw
WjilikQQ7YTw3e33hECCho/KINv1fBF/rQIpa6pbm+9qB10z/YOUVPJXrG+B+lNmBtzn52meaYeh
EsnwlAKhRJL7deFKaN1zR50vJnNGwW007UZsJMWJLmKRF54gmVGmf6e1/JISKUxIGnXRb6qtGtml
2UakJ1z44gJi2UaqUCUBF8PHNP1LP/+SKjUWqZjMKJxTk1BL7V2zbIz12pLYCdcexhz111LzNCR3
3RBck/ZQEUlp85GtPzr3o0yoWFH2ECb/LFScFMVy89aPz2ttyzRAtm8Zysi9blx0uF7Cmlo2TrlF
FiYuezm0L1nWbCnLX0UML6glWe/piSnNG5EIvFLe20p+m5a/fV6/aH1+33ilE4pUia+WBznPh/g0
bH2s/yhcj7kydXahSZ8Tn7e1/DUKJjvCSh4J+/CCF0ZlxwAmXB2tvMmjytIcLC25qRMti/PJmNeT
mS4nkRmkOoN68NfSLGhwmifhuwY3ScXf1djGeZ7GU7+d+yP11o7arutwjM+dfF1z6TTX+aWc2JAB
pn+RWjbjcEIAwQXGlot60zoTcmSnFSMzU+5mUCxY9b6E9YCm21m8mUTBtMPCjoBiOEtPm2W+Zsb8
lpT621zob4CMy3CmAudsaLkzCBRzbLBbN8X0Rxkwx5ovI2YkRp/BOBkgd9JqkPzShwanha5DzbZV
MHPsCMrk46yG7K77/sIZ1H4i+CEasJXeDTVKfFR77i5vLrkU1/H/9EOJ08yQIq0+7+iEhOU3smXb
omOLZp/cqfmXYSTHBK7ZKv9B62208ijpM5kgYEStwLp7p9TQSQW0ZYNrIG1XaocMSu4B9EjWQ4Xb
3erlVn3tyU8/PwByR5jT+DH5VlacIlTEBa8PbDWgDdxr/XcJMpSnWrAj3Tjgl1Qpc2YRYmPj4sIS
UK4vdLQiKYnTIk56Nx/CDaJoFX5PqMg36XVezx/IblCr90Ct7fdAWxEtP74COwkALFR/a9EIcmkI
mdKt32L/qZewcWOcWCVseOEkCMQy7ZQphtdon7P8l69YjHFnIAKwhlclGB7vOR/41TqZKDA3MRCK
l+us4nyT4q4bHC0r3a5O4m7UL+hlnnIMPztEG/Qxslhj9YrV1V8ICOoiHqTVAIZzObGNfH3av3cU
wJ/bfmm4QVpukFY/AsOkpUj7zNFrqFgi5GcdHk2YSaGCrM02Kxyaq5JbTjufrD+ZLvpi0QRYAK03
qf+SX5bBwcvk9CUkos0tBYY/Gpp7LN/fTeFMIQXz974kdgFlbhcMGUibGk9Vj5g0arbG3lA9AaFN
6Coa6+N4Oto6Psrj8kHpJJIh48QsBn9v5wSv5dsG3Od39c8UDTjmkFLMiMXvXbO5gtC4Q+VayF9T
R0IowytlCVMaiFklVEab/x+mlbiGkhT1sE+FsG9XJgOwq/OqzrFSuYMxOjRihLPyQ8rvLmKvQLv6
uCTZgZB8b7jCKlxhill7nH7ufsXNgmAVC07jT5n5/wpo8XpzTIcVl7T0T4YwR6eE9Upun6xee1Wz
7m1u/3Yo1tO6dJF2xtC6cUMfirqY0fouZfNZNnKEeHJU/WzWxbIgOdQl/AR0lKr/j/n/2dEBRUpu
orV5qXWg3vWMfA2S2RPNl4anIlcQc00CZWMwi4Vsl7kcoaiM9kOwRwrKjKU54+AUkmgy1TctudRF
ysFhBXmxuMqUv/W98tpNXgfz1RVxZXypquYzkbJgphdrQ8sAJa5N6h2fHYzT4ixlFprNflcYXsVQ
hRbM5vyN9VWuXsajfONtQ/djvW5ycd97Pq+eIGvsC1tYin1oHQm6RgPr18/eTDdze+t3M3rIOK69
LMBTetvDb+opw4Ke/5TWH2lSR8qsncqpO+WzGla/jjWPWDik35Z16u09lZxEDjjYi5wakO/hdZVz
/6gRbK6XtuUmkC/JcHi5fJLMztuVBP08GlKAWKYKXRrI0eiiZKjORxfCNXWNxzPGZTqYEuiYzkHc
1tBaKcebccmbNsAUjGXxV6e9zabhK1Yd9M7CI6aL7QlHyVKjsIU0qpkvjqa3p47Os3Fyyu6elnUE
cC9UPFMZSYNpCU8LGzs9r4mBe+u4rmr61I1OXk3P5Ae4TKr2YWhXYUieO52QvU3ys+JVE/rwMEuP
tZcLWda5E7m3aC5Q4C6NKmzpZpe7JRTENRxTMAjQJ714L1TO3LKLMMBG62M8SXbQ5QJI9o7CMZim
s5KReV2h2kxleDLATAmZRrEH24fERjRtB16c7qyLSZSmQjD0QU+dnNz3wWh4EOhhzX3fY1gh/h+N
P2FmD7lu8+fgwuGcm9v2xBYCeFshW2DusTCnMJ1p6sUY1QBTOp7W71p1taqJzdkbDTPMV4frci2G
09J9yFhABbNmttHDta5tQYPRTTa0p1Wg3E2AXx2UeccsMeGmLQ30NA8+pnLkWmFBu3HCHEy7i9Oz
evLWA+gxADf80ngMPKNMsJ+jTPAuIj2k/zwyytQGWcMi0pxnBKNb7SnIbDUlIFozGOSGqpsprI8n
Ym4JhGm9pflJUEcciBlXKCjjuFhAlRujOs3rpvA7ze5cArifjAFvCjyHvIPbYcM2UKsufrmp/nAk
/rIe9sramM7Pm7letWS9FToTiPojRYPShB2oTccHcwLMSZe4ApVXidFO52gGnMewZguozxQJk1z7
3LzPLYnbWli0ZxkbLp7fM+ikxM8kl0NLwTnbo3rp/IWocK2L1k0JK/2itkdcG0ucz1iaNXYLPfXn
CXY2nc76kUSCsw4is97oVzBQdYIcs1s9kA3eGrR+hFeXu5uEnbUEq3Jv9+uAjkZE6tr1IGmhNl5b
RtVaczTyw830vZv/Z0e95hixiEWTdW3gBvOYgT4DFz663C+lAynsxURORSJyOkJN/VKriTYjRuPP
XT1CM/ld9uhJd3fpTYwjgK+c9vZQOHN+XpY+tszNabdPggd8fR/9vH1dqy+jX8gY6VwVdeZMu99k
3GisuiuEv2EGfEYyd0lqwGnJOZTLyBxrdzrIpDW5VuEbNGoYm+Cj0z9oiip/Mh4HVlmkPMJI++fD
O3/SOvFcrFncyr+M/Qk5vyb8XorCkSXIilkLKavx2bGyDLTaVfnFjWtNGMlON2i254Fd0Xdm6PIz
zoM3GeXUitgy3Ztw6i5aKpymvIoWv26f8EjyehE5DK9Th3SRdL9WifVev+iN8ZSzdQ9FvGAwTuHg
jVBsWyfT+1sqbHdF/gfZsa1xxYs2a4k1scIIjP8A3GlG3rbBVnXwPvT3iSYMWHYRkaoUUnFZlyTW
mtZeLZxrURIAnMGr4TxfDYEhV8fKKwem4OEEusl7dV2nb+Nz16p7U9y3+XOBLGmG7dzmuMMbTkSZ
C/2jXrFhb+NFm6Fm1uQsdKJNgHhbAUwhtFfX7tTrfVhlOJPMCLWUfyy4KQwH5DyvYOuSDND9SdNO
2zJd2p76kc18Mmm+bcaPwbqp+UPfEb+Xo2Hn7dVI7xnraoBwE2YY5iSezZf9YEeyzuV2b3XOdvOf
XianmZuDiouwkR7maNw8zXsrK0E5fKnGEQuCeBmrkc2vClr8+vAtrfgqYXJh5kLEK+HVKbr2eRxj
EvnOJcKtQ4AxRkIh/4PUULDEVBbtvFKMOuso8ghERD42h93PddFTnqTHRCDB26PArrOHE+Ba5dzy
WYc3+WunqPSS97gBTtujhIh8hCPMGu112Op3mLUSCSZgD8TZZdqBEIE5UHxJ6ve4u9hPMewVfDAX
VqZye9ZECz8lNr/xrsvqtZL/pu8lhY5FzBl06pMrudivg0VoYc5oV9mTBT37e4DkzgiFyZjB0yR1
4Ct38wnm9OAa6Pg/LRMEH5mkjGwqflKUkCoUfGaqmNpeBSSv52TMz3LxkksoO45TXWIHMt4O49Rb
7Xkyg674bfIxqYr4mHkwsZSWfoZ0fEMrjM5HogicEhVnPVAMdFLYyRhi7MdfhpM9BkzEsbg3/R4v
Er0k9iMYA0p6nSBz+IO+YpB6kL0pmGqm/VpYF7l5F2slVrQvVC2QfQ9n2x/9NybRvvqbQGbJBhSj
1dgMsWhNdcsb2sxTJdZ+kBTo/926pigMKKd15+of33+uypd9VZ6M4fNBIjN9kUeA75bfdtv8oxhp
xG3thBc6sYLpv9FXAI/7FcS40fe+ymJYHnAqbKVIagGNXlK2G2EMCp5KOKOOUxK1cs4PZvKRitvm
fjHfeihY5WVWP5uUU/adTm5zSE95jaC8CxoUC/Kt3D10fOoOsS/4nDa5MLvtP/MiGadpf1KMt9Eb
XCgmT5v5Wd4t4whXvSVmWnXk5JoZX2n3vi3G8+OEAXXW+z7EIZDpm4swVxwTt0ArZv1BRPM49VwO
Sa0U7flAK9RDn4y7Ny+dW+eHZzwflm3VDDzHVVHkMEOWJIGvVS+G8bVwxkKphVxA2vayHHJARWuQ
JtzN/E3GxjqtT1bXPFmfpjK86PJy1kfEjcPt0ITnhwINnHxukT/pWJcx1qTvGWkp0nZVqx8dQqxS
eKMLX/hAWglyT/RaATvHIYaZS0OxmIlZJD8sxJtyH5b2BZLg2C/ivl/mgh+tMF8GgtYJGjkmHb5d
f1ZG41R3b0WxPZHkvws2CMrLsfX3IR8xXUBH1dPTNzeN8EcVe7trP2TFVdvfhnPcE/a8kWFlwYpo
PGnq2aQsG/10VoRC/ZSiR2YJMdFaq810ymhmWdRPy3jq2m8ZsSmPsSC+zsq3OjYeDgoVBQVfacdP
wXCq+o9NvOBCkU2OyU+tJkPf9A1Uja3xLkw/6SjaJlt5i+1I+Cui5t5/pkfXMgB3RnKCejoeS/z8
mpr/1vGXWP1iSwAR5JvU34b+C5aHN+ACjtngil5BGUsJNOBgk2YZbdCHaD2NsFh49fDQkOfm8Z5q
bLFHfgoM4t1z+e8Kgz2ujya3c7e6I1uuhriEWHBmjkNCtQVild5Xhq9F9QVJ80WSUsggtawPhrej
fWeo01PcYkKsv2wGS+SieXghBN4nblVdsnsw0PU3S1zOCKiwzzUIbhTrY+Y8rk3exMrW0/u4vuQc
JqzvQAXlJNma7rbyjwD+DTKy188zDo2JLtmetzqXwAq4kviOjcf+LP7rihdR2twNkmex8czZMi6x
jXer7Ho/15zH0LThlKy3J4DYx1tt8JvHva7KsF5VkRf6H0vntdw4kkTRL0IEvHklAAKgE0nZ1gui
pZbgCt7j6/dwYh86dmZ2drtFAlWZN+89yUXMrLU6SEzTp+VOmtry5Y62yVJC3YtPMRUTUkOFTIIQ
MyOjbV0cZekSSZi4Jn62dYr09nOKjytiG2KTm+jxi0yM3eHIiu91a14ois8D1cW6HSr9kxkA+7aX
zdXUjDviQ6tKj4dUCglGX9REPdvXPhtdCH0ndJ04/kHKIAlC+uowYDCtWiuKKf6bgpccyEFKDGI0
TOA3KApxRvCw/FdIwXLbVUc5C/L3wczCsWwDpg2Sdl6EhSoBwGGQA73BOGH6pvwzYleu8cRTqRvd
icerLOywW3C+1cuhndtjcdrgGm2HDMSD7Oz0dPTMp4qb6LG8kauybV5iDBDzEJiTGmzcDXuxU1gN
r9RvCDzj9PxQJdC6HL5NqztV42uHHbkkCPMAFDS3EVu0GP8q+MInNKYRg3FK3umU5u/Sa51zprHi
u+FI6XXPqgt6r5wT+cvJN3fr7hlxDlv+EdXFSDiNrKjCslRtZxmzYRYzAXVjw+ZGuQySHQhKW106
l1Tixy329ee0MI4Ouydr3pbqT0mlZ6C6y2vQMvRte5IlnkIB+njO8ZAVY34H17Rb4VZmCQfkgy2w
vqhC3rFuoo8/+WGhHns6FplqhE10ri3dXzFHSigshcq3jUF/zU4WVfmUHckOI8g75z53LjNHPUTP
azfcSV2QDWdAIZEjq/n4mxN4ghOA9VMdk4CdUjBQ9tEhtp3q4mWuycxl5ZHAw4GX649YYLF96Sl1
uM9op5WeWuPbHAK7jXEwEb8mK53iT5jG0MCkuvG75RhAUjmJ5FJm7j66+ZxHhpIAobqlFD8TdSxe
WokW+BGcyTmrkbo4KgyZrqw7ogUfcgYFmCBpTbBogDnhq2dUFcYcQCpP0sqTZD/XUnJspO00EByY
u0hfl3PfeYVhHuQ8PbJbldls8dj6SOt8Ax51GNCWCLge2EbkFvbfIc3/ZHIPdn34tEcmb98PeXrr
2d8sfGgoHq5TT9C2lGaYYIvRwAWQdQ4MpIbZsxGEql9ZQd+hQuq3wdU5sKdlcTf51q+KW/KCLBJj
tZn+4Z2dg0Rg77Hqjh3qBWGyvn7hooBlhrbyN6aL6iTqwC6MNcZQw1NCwkLhU+GndbibhJczxcnt
5w0O1ar89nTb1BQ6rkG1tU+DfFsR+oz6G+CjSq6LRzujVCCUz0k1bb5tCswaptcC+yiwwTNqdOIk
aEljJ16gpS+sucF/r3rao/Ev7w4Hy4ZPNE60IFFapoiN27Wlh6+B6ZZx3opz3ZV7cEG+QR2OWM8p
tJSRRChoq5Qo3ncDvoleOw75A2p16gv7zFyipRzmMY4hiaXgdshBPeTQrEYwwJwRU7cUJFpLVkuv
9XgwZt1LJPgQQ3Vs9X9dwWx6VQMABkE3mwF4lZ1sKqfS8OtGHGbc6XOLoXbR/Ga1H2npW1JawMKB
DXQNUYOKpg9BlWe8YDKamf/KPnFRQnapiovYesQ9n8qZ9J3RnidNO0HlP/Hqqs6+lt81plsNZ4LU
WiGkrpSreJ6bwNLsoJMfYIzcrbKDWM/tcs1DtUdyITaCPOS3GBJI8ck/uf0+CPrkU+BUnpW+2Pgs
2Osja96gR0w6RzYCQDFgeiYdl3expDti+tESN1HRdzAk6igrfOQpa8Ethim467ZgTUwvhQpWs7fV
+ePQaw6VhO4OKC33k+nPJg3Xh0gjDNL3FS2r8tqv+pODXlXGP2OznkkTniz1SWJVS9yfHTbQtuj4
89XMx4utrte+OVebJ1Do2+rebB4+4BPj62Oj4R35u33N+rNa9tdU9U28R6Lmch2fsBAgy5WqpxTz
bntPPlvbTxuWAP0p6sQrR8/hWbeGOuw0EepqGja5FTS2EhiCUT5ll7RvvrSspDcsznaRnSrQXxZP
1oT4rIM9sYz6mCEfG+I3z7CqOg0sT+JpWu2uq8CgEYeVzFCFoWLJYERtMDykoeSqJgFDqiDLJ6D8
JIbsYo7USizlw32y0FCuy4eER1LgkWTHwO5bFnZQ9WsYEwRuM7+mBgB96dvLXtVKWAxXpzwaK0FG
pGJRciScBo08hxn2/NcFwx5Oq1grTmyatfV7L2tPAEusE4xZdwQh0hQHZ5qihOSPZUR5Yx7GGCNN
XaAjbiex5++eycNIDMlrZ3VltvmMcNUr0bgZ09Bp7A5meu6iOcnO3bqehJFC2cs9gU8VyXW2yKEu
niWTVUKpscRdVPmtodzm+rhsFo+YcbI1ivu4A7lp+9iffDOlC29D0xbRggnCWP2NeAAZpwI/NaCb
vfUlEP7b0zJKJ/wl+CroHfHxE6wnHdg/iqVBxeZJItW6jH3L5Hv15+wxE/aEhXkXpEOT40vBlyaz
trBH4G7uQqLha4I+KNu/+TC4GUftioev/1EXCGvDyMG7BamiE2WWMBi/VeVwlKhA+7jb7ZWEDlkP
+/Qwd/lbKZY3ttf61WTunbx9M41rVZUXo7OQ0L/jvg1qJ8MIYT5yk5EG/FcZ+x2N8e4xP9UZuPYV
AT5HCdsFB7K9MFNdT3H2tSgzXvCIQ7bHhdw512JhfYdd7q38OdCJxzvsPEN+pcDfW0zGMyTQpDrN
1pvMPGzAY8/7T51JjK9HkpWaxQe7R40X+636z0xs3DL2PsFqSbUMrsbV+hkzultY8x2w5VVp2oPT
XytLnKlNH+U/aVCjNcHNESgo76kCYiuHa1K71mrdJWe84xhnx7et265mz3thI6HV2bWpBxdYpP/Q
xFPz1mgRfpqQr+XYF4trQRZLxrNI/kh4B6SaTzHl1kb1k/8NZUQKZcecwVnwSfKSTEOILLtXesmf
RtnXjdIX+a4pOEb6jUVH0FJ6/TqShbCwAvUsszZCIDGRZk0EFywckm5eQwxBCVfZtas3eFKKoNOK
P3XrfMzO/Ep2RWjte50fpbF/fjjO6wOhmh7Zv+DVswGU4UJYgjLTAl0KxvKvOfmGAwBBn4PUa5Xx
2TDHu2x2N9HET4/5pRYZ5C5rm4yHeQIWcekISTZItfUFiNhlSqQzGZwdk8U9v3NcuaYi+YOaBk4H
WAmhdW0/+4n7wMT+sOCNep65EjfyZyqqa9AQ6BTGIRtyN3Mtplia/plXoHLs/iir72aLhxOUYYHl
FR8Fodeu+NVhMhjnKdsrs3irBOHemW2A1b4wXbOYDrnNTfDTDOkhHwjA1qfuXWHvRp3itGqcI1ul
jkifRIznw4QHogSmOb41mDJAQD3GaZuV7UE2xxJc0c2iEOBhm0l7ypbfTSQ61lACLyM5SPekRpwu
GrmIdS5ip6BNMcBWmMemRGdSDxZmQKelpvEZU6wpP2PreAtycrJU0SRl+x/1z8N0IHLgWl4wtt2x
T4edcSmzt+T8008r9IFXRaN3CW2oObprrpMbJ9spn/7ZuexZ1t5OzXCQkz31bp8FCdSinkuqg7lB
kjxsIF1j1HU0mpyiCJexYwB8ytLXBDt7kXUHVfnpjo41PmE+6RxxKWJq0yLsp2ckrow6aAaMiMyv
Zz4zytKJw2l0In16l7rRnaBSkrLtYdc1vErfGM2AAFWifl5z+1ajU2xM7DrOPNsBS4rg3aq7vL+g
m3GtORFZKWNYwxWX1QobUsNlFRPKQDemkNvhaY7iguWLIjuMTXeQOl7aCfknJZjKLxU1B4coK49f
ptKzeudm2tGK79OX06tGIHuaTz3FsV696AzEl/Jfg2PbZnXIox0CJMA1v0Q59qMtMXcjzbPQjD2V
eJAi5yiWfJWT7ba035Uzew5aXv2nruJjt5YncEWncoXeAeiJ2Bwu51JMV7XGZUrpzorAHC1tpH5z
HD8hu9/ngUDkKs8ZjM8eD9zEG6ISNGCPrrspfqOQ8YJ0wysSiIxEYeflDGznG9SO3dK+g9FJh+MM
U46V4kVp38as9UHjeU3js7qWesxdmD1JmFn/zc5vagOllMxgSpogXb+6sT3Z9ec3Ler0+C571Jdb
w6SDW1pgNdJ4o6wyTAi0SEvvq1D32g9IQWZC5EduAn6kUdytV3NmkABBDES+VxJrbWJmCcoB9jhI
P25zAcGm5CtM+oMcE1xMSGvyWJXcHRgHQ6i9OOGcgIc247qAXR6o2ZcETnbDqUy6IDCsIuSaC1Uk
2sU1wRYS158ZW0jaB1SoDtJmmqFIHlrK+pHklIoEasuk0plsYAiQUTKwgxkzs5KVy2iosKXM/sBU
q2WqVeXvjSx7m/lHW5doIXD1oALsDZp12w4QmhqLCq1O7/N8HKXCm9A1FdaOW/FRVd9HE4OeiQ5j
+Ib5gm/KiMV1awL1/0ZcPkyM2o8/R5gRmnmUYMttye2D+lDke2YNNMJr9jpi7zA+dHIsIw1+b3xL
7DUQhKDgw+emsdfAOW5FGvS8zp2cB71dMOqDUVqmgRY/O5q4r8Wr3iRuPnwVbeKOm4Z+U2N0z3ij
gm7IaBm1l3kyXiz1gAF5bM33rDffNaN51827BCYys0719q4sGeEcE5DTEnAkBQlFfA/vuBTlflJG
F85GO/p8jbOtBrUQgd17Ja9ShQibD62vgFTNMozDBfoLt5Mi77caY6cNL1WZ+HbVQK0t6viWtMnR
mvByiCpcpzqUpWNlumlv37aHJ1Cxnou6fg4rruBJESczxi3ahI1FfJuRBovZU91+wu/I6WGGRa7y
nl3N8qNLEl/yZOtXR2a0mpxEIRwKvQ/L/Yirf5ZeZiNmHCD23TrslQ088UoWp+QTJiHAn6kiF0Oc
xcg2csY3A2CyURG+algL13tSY/gyFVjeUIERS+gChYh17DhBmwN5Vj6wG7mtXuxmxjdASPXuuCoV
t6QEMkE+y/rf0abQk0ZXs3qK0W/+J3lp4WQZLkI2L6pakcbHvdcNCGHvwxyNk3N0DOs4dQAjcWji
QT220y/q54eQ8/cKM2X5XbMKzSjwClg5fNADK+X2WanvC6zCxhwBewUkWgcNadF0eWZr83NR1V6r
C9gFKN1gEZ3pVGzLKfPy9GBLdBM10cnaw/yB2MRHzPB8nd90Sw8tBQ9j81oadzyMr3rdvSXiczWK
p1xS33JISa0RjU29X6UzweD6Usuma2TWawu1UEH0Y82HawyW63DANsjP8mpixlEjnZlhXCnvj82+
uwFbiK4vqCeetJiIbc9yagTKwBNOlvDZkP+MDEc0nECo1i8Z7QH/8lAjFSsvXF/8gxgpgVbP7Ria
xtq9H4KJ7mKbVZqTsyXfzJ7mvJpfdOfByTgb6KZKgB9KRe7bsMKsDLMd57oMf0dlOC7SiR+25xEf
17Bm8GMNf+WWKTjI7FOLI0sihu+8WoByMPHazyqigsY9O4OYMRJ1l9nmHk4QkDVS0vxLdIdDayJw
LQFRvvJxnKaP3zQRBwMUXQwiTnOoNjUYmsSdXTJq9D4TzE4Z1gJogcHZnYR0MrCYscbnUTz7i4pX
ADZFzFSREB+XhUoYNcMyJna2+foAcedT7TM2Ryp2qmvMiGm21l3CLVejC68OWKTab5gJjfylNoXm
80OXqRhuyYz7m5dM+weLw3wIovKflO9vg/nCP28ZpTASwmPbQbfF+JC/MI3bldoGyhhCcwnMFJOq
xDW6yyIrV+/Ez5n7pjFn+5P5jITvz4rHqc+PmCELqW30+ECX1cWEkUGj5K9a5HAR+yPjOE3+o7Vf
2IRTUpEmQySlBY2quT3wW/isxPsmiA18o8YC39beFYPxuJiyjvgpK3vFL58cw4JUOsXIPtPCfDK5
daRzir2RvSufD3+X3oyhlAynEW2+dc4jMt52S7lFWuU0G9NT2t810+uQ1q9W9aYPrtKOvLUKReGt
QWBMSZPv1BeNwYIDPKTAPe400KOTO17N73Qs2WyDSxIzR8ELa+doKGipLfwHKbsu5PqEA1w1fUVA
8h2mDw14GlliMw6CIEMo8eM0UIVAwiS5rwgMvfD5ZoADVumTZckrBiNAN47j+GLNfZTMIBjJBsTE
s3XCAZupvYoCs/Ucu3F1z0X6KpbypR+eWBfv1tLPVmv3dQlydd3NDSsEpfbeFC5p+hAketq0N2n9
JxHYruXIVNpnuUpeYppJPc3JA8FgTuGiNpSCScqsfuPAw3yW/OTbiv2QnAs92CKiqsTWmoHn0TSX
nLYD6NwRBQ3qb7kQ8aEJ6WhCtIE+joZlQogpqns2JsGqqfuZQpSo70xGAOtrRk2sj+6KN5keIY7v
xQz9triZFFapN+eXceLy6XB+xt3BQMNfB6/IpnB2cPVn4PIUOqF3PiaIlui+U5hm7+oAPK492OKP
WqenKevPovTL7kPmhjO+dBkRDfqUBv6GxAeUWkx2o/2bYCa0ZupweGHdGiZAaCwGCR21Hs378gCt
/RMthRaUSJMudEWrHvGQUAryc+Jpb0YuW8h0VGFSPRCenI+xKZ0Sm+aCZ2v8q6bXjS9ekAep3y3M
vrPLaffW6tWrIcnPdazdLOcYG0BGaOhoo+q1/w8knmfRxnBnZVo+jdqlmmfy6KGB+r6tQcxwTSNb
a+RDCLbcmcsT09JTf0o3F+7+buZvhlw+dfFzYt4bmZ4Ez4WARJCDh2wcnzSNbzLSMCDj4JJJOUtQ
aBUG/i0T7HxD0/2ETokL32wj0vMLQ6uOaC0q7eeSf6zIRcZg+Ot03OQlGsV4wFvaDwaepCoqCmZo
hThwmkkP/ZOMOahyEIRre2M4AK6mwaJviuJop7D0EhHaYCCExZCMoPycyOE0UPnbJzAhmnGst2sG
s4KdWkvxXDsUkyXgf4pI/fuRhLOwVGZGNICX6/x40zhFZBea4l63yxv2g9s0pXehiLs0ewMsj25y
buBFrM3TUhZq8h44RbAZOicH96KNdVFcHZIpZzrhp4GgK5OCxukvOQ4gpyVrYtPttDJgPsYjsb5j
PxDrh7RAtkkJISYNlQMs3k+Tdyt14xp2MH2p9jHVXmc2e44J1C5CWrj/tc7Nvyyt2TsCnAstMspf
0WtgsfcI5CaOw/IfXw62qmCAzdSJ36r7Mgc16PB2GTlT5nR8GjiwkbQIujWHdnm2k79jTfZzY68Q
JlbajaauGFtPzN6HZ6F0z7A9Ou2mFQJ6GT7JXt1XDfgXE2dtSjrfjfP7lKVMqtJn7IuaQvDbzo5N
qx7y9leVcx/Tfo8iMhEQ28qoMtj+YFD7a0W4iqc2U/2uZTMHKjxC7j2hQlNxtuOnY/qSaIzHlupo
P36V6XFQpF3W5rREXB5/cTJvcCeh+PTN0wMN1SATU0/fdKkE8vYD1DLm3LdDNaf7nZvh2apQmNZs
/jLEFHMbp5ccY3EwOA11W53ZHnmloxFjA9fk+GzbpKBtuiTHUDV2lskG3w2EjRxQ3j6jr50k8wle
tRqTvfLLgmFhqUXosAdHaQ9Ftx4WST0YxGvzifM8N7ys0QLGesGkuLAHiZYz/AIhz+y9IiyFfBnA
KgiSn0Hqj0hSoKPrQ5aobpMpO23kFKA/ScJVZ0tGLgXrSMQ/VxGsDnKj3CHFECJ1xuw+p/gvstTD
h1RX9+2oOikpFeeQJ+ahpWNLm8PjiEbuIJFMXKmtoQmGyFQg9X+EhXawjUcLoUK1sSUqiPZ9uW8k
hTKeyUkfh6MUB9ZlKAnr2jHAM/NF7W0KO/Nmz8xm4mDhf7ygo2X5hZThhBRVSP8e4Qy7ANIx6pc1
G2BAuiXbAdfszZDzJzrjlmdLvk/t5tmJGSnF8tEP1rvSZNeRgK5CzCM32A9BjnPqK4x/gdz1xDnt
Ayawh/H2kKrzcWDjZmsCe1hUaHibzuhzOMtycVmr7aKUyVNOGc5WELw612o4xix22Bzzw5KUD8Vw
3slkrdLMJWtflPpQy5KvEdtoV5o1ApwdqrTUX0VHtGYlH7j9zUQcfA94U5BdGCB1FY879/SCfFm0
kWZPwcrjJB51Iraqgkht3bmCrFnMugfWKvtOA1SJiipdEIfZi7fg7aNqo3gY7IdP0aLFVXivarx9
9tlS/mgAl54EzkttXV8Qmw8zobRklt8GlQmTUew79IZVvCRm9eIQKH0ot6uvpB0SJMsGd+wP8SZT
2tVrxf+dzdLg3K/T1yGmRcufK3IuWbV6iiXtYqEfHIQV5dLY6NkGMXHQz5o/PZaROHhM2WlSbo8q
h3+lb2O3BtK6PskUtFhYOVbMLDAJOylIvowe7KTYl4vsj4+yJ30fqc+06k2Z+I3sgVgdQHjsYElQ
E7fZIGJXkMxNmNoqJvpyvBmoczo/ZWWee2WD4BbqqMgZfjtWj0pN5wnB3LAWFw3TWBl0sVen6nmQ
mzOu59OCsiuAU6v2W/Y68NRremDo57IpzmZ2Me4xUesFG7NSe6NxXWPkHU1+kpHlO0Y6K5HgApJI
8/4wkLbYfFWc1+VyYpyJlRkxM4HBaCiGi3Ub3tbD+kHLSJnQNqs7P2QLKScVwVU7FThJMUkYoBwT
vy/Wkwbtd0E5KpqXx64Z/rCD+EiIwhRxfaJ1OBaEokZyOswfO77GwYlPkJ6TGdc+EEeCJQ06JpXL
Vmp7BV0EqobJESuWu5G+GwPrYpanXBTuY2dYoap+nIpd3bZRg2/usibZIwPWZlgc5gDfvUeV4HdG
Rg7TzxFHt3Hdt14RpNjzJDtjAoILDzKOCd3T+mOzArjaJgIK3Aja9/afyoS5ZsDJtanATMsoLeh3
CbxyayGPxwOyRfvh/JWAeRGSEBB0DPnFxruDndiV/pbmeOjpcTP8wpFdkBrGYo1fusQvTd/vZ3il
lTXKiRgqHLXYcCnsFz7DNgUpE5esbwLRJ1S6VHMvZSkvoL3LNIoLfuOcMgPIjvFwtafHCaJIY8Bw
SC8lDBrqhWSkGmSA7ii3pvwZxiQaEAydz7T+N7J7rapjcPQs+TMlslLjZciliyKD3Mwj/CE3EQPr
r96zNH7DVRRpIMCK5CgW9T4Nym3olmudi6e8u2zEm0nnA2LY1SygKsWpeyAJtue5/UPo/yTH7XFm
Q2aTuQIFGgC4t8mfWc0mJUMNKL+7YH5cXHjDOJb2fPU5RGc+2dWMIz35HAkGKONnbqFM4o5hxmDA
W5JVPWpRK5+d7GfJE78DglbA0Sjx0nVP2d6FuRh0EnClJQkZi4XrXIdriTfSGViENYSOtbriVkrw
qsqzuClp2KOMVISVKigtE5cutSWzxoXDi4lc7cUVawBkev2K1UFMFjf9Qlf9U+oGnKdh0qN4kndy
V7yUTApMpqsPHIM7vKdPZiKzv/bvtmUf0iW+PgK00GLOBq+z6J71pArn5ZB0xRkpxlUmwtjx7zrK
7LmQ/McZNbag2GzBSgTyUZns6S8iIeTO0ST9QMcuIQHKgk28es8KlxABI6yBq4qJJ6qRDr1uHqVP
g21GRtljA5fO4+g6vbaXP6bHqePgo0avS9HrJn6taHbEHlLV8Gm6x3K6DqPgp5GfZi6tZpTczijv
hrq5FnRCqd4zYgYvYe1nGXBFAlqCzVMCwVK50J94ewMVqkWFMpkDthvAXasl4y4CiZliXK5Yfx2G
Ln6n+jV6AXO/HJpHvu+Asa/GvbGlO1GKnVjxmi3deU0n/D0nBvgEFX+TFnIhQ2yWVuk1c3+3fBQ/
81kAA5ELWCgmiLW8CjPzmlTKMSXf3MjlcVSY2kp31Fkvnl4IBdsPc8REvpo11pKE1a/hF3iYX4mL
QjGWqyZ9TETpX4iQM96wAbQrDMWYSCV5IAPAiQ3CF/q15j8wT0EC3QFSehJ6MOB0gYE6ISWSQtFF
vJeKPCyQExXmng03lyGQ4w+L0bkD2egSvJalHhN1PKb8SdkxwYMMPSBzZwUeCozfpPA7+a5QiSnO
iypJV5Mcy5Ks17kurs14bU0AlPObrdN6TmGjR5ZK8cmaqUQm80bdPclf9tiHbVqF49xj7MBBbASz
Wt/BjN1qK7/V+aXTVO4iYtV8ac2AQPePPZeERYudkrRX7COn2CBCOF0VPqvkRyMCCjf03EBkSG0O
QAxPLBKpBhYPV1cDLi17dtkb8aUSS+aHO0tEMBUBNxBY6RBPlwLOBy6gjeTCptRkXisf0ttBRhGx
16u/cbpjsCSB0H4kTMtzaz6P/edmdq5kMVKJqdD51TkqXIr1sObXAW/dKLEos48j0bs4C1wL5YHP
s0j/maQzYi6ljfFwPIBphWdkkv1Rlm+506mjRo/k4BUpLlKGK5Gsez7+tFQAC+lc/Yp/Jq3jSNI+
VyZYbfo2V/LeItrS4FwvGyMkPJe0nzFTrpXEsh7/y4mBpfVyakHq4dixM7x9AyVk0j78nn7PTAF1
2bAxr1JUsLSuWItoWiPbjCy3c45V/5uAXRr/BRt/pb4XdMrbUnkLU4DJauE+JaFKTWZr34rwFCL1
mvyqgNrI32vuNttGZjcmNosdLO7VAd/35mDo7nEpAGWzwcFlfsfeEnaWdA82e71F/brXFf2coUnE
43hZxXohAEmZoVTEMZQCxxtpIll9wr8ELxOApDITYHoWX4lqw9Z678TmmctHEf+rtUsMo0T4DUxD
rHgkRECxMD3FfNXgBtenY4zllqBhYU4YgvYDNJz6m5KiHs+mJg6pTgCp2o8M6+LGwntYEsaDGmS9
riiQ+np10KkcRRwnukPaZANL4gDvAKSyBuqbcnbmgRoe8xT4qZZ0WjBbzXnN/AT0OteryfU6eguJ
D3AsKhpYb25hzKSzI0bU/NZjCiqnhwHKHHFrj7nEYXJJe+uSNpdh+cwMWrz4KmFeXYk4wgSXg3JU
MVw6B5kKBtkZ7pjfYX7F1UE9ScF31YA1WT0AtfJIlB8ZroQZr91t/FIF1G8dz5RAjEiNhjuBc1mD
LVz9FNCYsB3O29VmXdroJfHZsPvbqmdwUJ1bL+T7SPqwrsQha+i4Zofq5tvKG1qBQxs/2TUpWcOM
Yj11LRuaG4lqtcfRXWNuBbY7qlGiDjB+uZ39YTGDsuZw8HTbPFgIBcrC1UB2E5vdDA01ltDdutsE
Cb5TznVS7h/UY3ucOXFwn8EwKYS1VwQxkQ61fPWktaGvoKJgEkVVJbqSEuJLZ68N1jB2KB969SeW
5uMystaHnAUT/J2qDz6by9n4BjGj7r3lt633Wz9cYn08pwTPJw3Gi8meGt+wY5b5pGeM05X2xIUc
cq9hJAW9pVdBzW63VmZnH6fCb4K/b2OqxzKfwfQ0bMFK9ZYT0bBEYDBTI8k28KXIqMhSfNI+0TcC
c2XtCwMVfUbeZ78BWtkg/+lQopF6V1TsuPyTy38TJLOCNLUOHFNihoMdsoOlvrKhiFd7o29HyN33
uO418OHYOwpU5RkLYoP2XerflrbtoBAx4xi8lf8qYWDZDjCQ0v2M6qzdkLUzHOurxXtOuAqvPVvG
IQKg3zFHfyT8K5p2KcgwEPfkL22/G/5OspsAe0i0b6wExWyiIsCrtcz9RP9OOqwAZehJHdkrYZ0B
rDij7o78f80WixL7ficwxpBHJz6/0OZUPcgsIt8ycROFxzm3yIzZ9atBsZnAI1/t90qXP+btYuef
MW/yVnuOHbsSs2uML42iPMV66QnKrAxu0lBdC8YV/JQdkReE6zuYOBKml22RmHdjQk3OCR/wVl2K
7bHcWT832HHXNf+wzVDGqG726Smv/8lMy2Mf1NFW8a0ZH0Y2Bws7JOLsFYBzBPkHGN/a2W5lHif1
RS4Z1y3lqZ3gJ6S4fIn2bdsTe6zeR3t+Twbjbene1DJ9Kq+Z8btVOThHcHXS65pahyFh7VoxBd3I
zAhLX9PvF7OPeiLdxsPKMdbRNNPLdv8Nzm0MSYthI3BdMgInxnpfviC9shJk9sSsY8kCm5R5BvYP
YitvevadDBrifhcOcRY68Cgm0mvZ0WAlBY1viGU20NUqkJI9A69TL8YLSlx7rQrnVnSQP4rQMiYs
7MB6FhgGRRMZOcGo5ahBn5OZ2TmmHG2/6kccx9eM3RGUfiq/Nka2M75auTjlvOiL0xw2KzlsYKK2
hQWLMBLa6WZL6B2DFArdurQsNXPeZJChAx6PkfwQxGXCL81NW84WNDeGI0H7LJoVnSF2LcEatCyJ
rIkosM41t1qg5z81k7pMfyyGgW0A7ZwO/7UxrL06T/7Q7Bu5B1rTPQ3Ly/oFFK0dI6tcIvJ1HFdL
BJewnWJsr3akmkNID4Z5P2itp6XNntp+vcZKfFu09tnSEoohK2rcxfbNOcH9i3xtYYR4LkUVZU4f
AY6KWlmJZoQusgADwV725IQ5wd40+XW0nOvU2g06630VN8UyPrOpkrOeKVHLH7CIL7n0Y+LMlEFA
iuyb0a6BMzTMIK0jTCk9y38T5b6at47VN9sCXv1rY1MZUoZpvrA1wFRftcb5MDS2WcwvCKVhP+qR
hKk9NT1jAg5WuybAuCLVSOzHh00Iwo4+T/EEroLaN+qgxspez8qZjo/1fyydV3OjWhpFfxFV5PCq
BChLluTwQrXbbnKGQ/j1s5iZB9dU3Xun25bhnC/svbYTIJnmbQMbU4cHoQV7kwU7yx+sBmc6vTx+
QOh+m8rNaFxLU/ckZgjkrPlK/wm9uAj+ZVFDGhbpFzxu/GQeGkkaf8szJMljveWgttEKym4J78t0
aGUHMy9e0opJLGi5auQhractI6w2wXPueCRjJYQHqL0rCetsBgqpcdW5R51b1c4aYb8bF/1SfEdr
TUwPDZ11wah+yUVpXBVlq/ZeMnEz+VgdKqneHL24ZMfigdFagvDsG5XYLtqQCHUti/Ia1goJMG9Z
Ii7q6C7vooyIZeo/kf1UDFPY/CA+I3xoJWucDoUfMUG5m+xHycVF2QEUhgK45pAmy6qr3YoNUAkK
KqTQdvp+J3DkDo2zpdghPo+sB7gLE+XyfZkYtTKgc1RZGSY1I9s2DUismT2GKjzKJDTjw0pmt9zT
0hcO2rgoOhhuIaQ92uyDbXeH2undQb5q1mZm/sz+MG7Aewxu2fOzhDLkLcXtyf+ZyQFSyADi1Z0j
Bx4V7gQ02SNNPVN2O3nRZl61Jr7C0JIXqTTa03DXCTR9lF/gwnR4KKXubHmOd1apg7qnLbROktmd
S626lFPF/bkA/Ux2zody0vfNwDZKE4zTv+rhE/IhkinDzSbUDMiYHSyNXfuamQdTHmwF3ft3m/ya
0B11YxNll6GSXGMuPaVUYYdYHmymqjK3U9/4QTH6VvOuQ4WqfyW2/YI/NI7hyJrrpO624BCansI9
O2ScGpZTHTK+qvGHSY8B1K4D0cX2qeVb3XUb0bDEDgHg987FCsV1cAhskoAMElpwYp9hqZ7G16Dh
XGgVt/3T+HZPoEy2HzfJVeM8nKlpRuihwC4z2cskEH4TM6RYd5uJMTtDjN7gNcI+f050gvXCmfk2
whElgjIMC8u29s2bU5r7XG2PeDcvgxP7dos3gemQAi3LjqFlDRAPh5NcgyDKPxx6QqnwZVG7hJC4
zMPokYMz0VnnLM/Pma6dgo6NYfpdzDW8sv4gjfM++Z5Y9CHV3UZIpXRK5hzV0eJq0oJpG+JxseD8
qhc39KutxD8q+UeKw7iJONAZJVlkA9xknaJXbt2ObkN06PhuuMiUB66GqnVV/ukM3b4SpqslDsIV
GvdiG43pNgxWpDnM3UcYph8T2Ha+8Zc5x0+gjpTtzTYe5huqj0u5UTrtVCUmTk99m/bmWgwKRTuF
3njGojXnq5QfKFKeUdxckCsFi4S94jeFP5PUSZtLDrGKV3EPshHtUIogGz+rnwFdlQFSxDjLurOq
DgbaBQsBrApYVPKdLdcJp7dqSX5EujFz/TD7pntYqeyUDa7bEpXwXL8JhJ9S1++kGajCK22oC+8W
I1YLL167JAXdB4aZNbTqudzZxbMlG7JQFVdVnRXpAlopLpmtkiWdrdDyiF2jMRnGqhjqb70me3Xf
nECJ1QBcmZKaFtlHKnEC4qijIspV66BCPQumD7m39sGjtznK9Ku7GN7lYUHsYBbITd+R0z0Hz2y+
ONDfnao7zSxotHz8mErwKI1+bExCG+rofXCMJ7mp4/RjBDW6E34YVBKwEkAGuwsQI9q0DNkquydH
aB+M9kXhrCQA6DzMzdloyZ+TAY8Enrwcu32w5hCMWTwE8QEwS67fiBL0zRhNHveezsBZ6X/b4Jd0
MdKz4j2ofjRQtTyd0ql8T+z6PdWT90D42MV7TpZ8/FT4WYiCuIq0vmVv5NaTajmlxrYYX23IrSEo
jOqnmI62qNbW8JKD8ZAaNrtwWDmdyjfXsJK8ZAnRIBjnjUh+wCV9JjuNhrtNCGdeNrWqcUqs+p2w
2Bf7/bJi74vqT2mQI6XkME2boc/8DI7XyIC4y2ZXYRkOKY25nI2mN48JXfl2tFPjyWj6GQtJA+rv
9EDKyoZehcFU9cRODNFVN9FkgLaLFeVphdFrkbFnkb6VyGDrR6ojeyZNJIZMDFTGest0kDnJxUHS
MKdUBsnDyeadxN1ShJ9YGuI5wpgyu0bLu59xlxB3yXi71CWEuTZWIPTh9iWQN7XxXTGJHvGzYafx
NPh3c40KvHYuavMBvYM6+1JmJdPcZFVEcLrqdB9Kg29EFyfH7s1yHLcsb902xjRBbiFRvROtCKs9
ykmM++ScJccFMSeRoKozexyhyQVlvgvCF+NCD5rNFoc8oYSSCLD7CldnRIxOxVPDbR72m77doy9k
ds3sguY6VF8yjrPCOWd4kFMEeez/EzQyKvj2En1OyTywAv2dNfsIF6+sSWsF/k5EI86x63y9M/cm
K5klqHnI+85XyOvbWXK+b+tb6sB0O1bbXkHwjT2VcKLziMKrbTyn/iazcB3CQDJ0G7X/QaJesU32
JmujchXoFZn0ETJYJedwFyHHwpkSEdAFl0TFVpRGvioPpNAhJ63mQ9xtTAbX6P6acqPxLyOl82IZ
UrUTUojcM/5fnDkvdm0LpYlpbqpuWbHtLPIQwoxdV4qkzaGKUW4jIxlLcTwnfdPoS3oZcSpT/sQ3
s7VTGHyj0oFVrr2oix1IZRzt7xncULXwRgApnzY9NVCD2WuDu/0TtfMhLbisK8WP4FEG+jejTQTb
sUT8KmelRqTKhDGOPJPNAIF3sdSOBGE6z5HlxOyWdefr9h/dpgjCeOAzxGDQvg2RRAEnnbhWh/fI
eoRzdHBqcu1IRxgvgEjWGnKhHCVuN6GuHvAF+giJfZksAY5vHSt9IZ45f5o2BTt9rNdFeS7mEDzo
P8F6f0jJN0OQ0NTzSRUJhFge/hDe3ARh0sK3q2vnXkZi57Br32ljTWQFIOhpcS8aVEUD/qkaQxmN
a68iEMXEz1I6KjYRvi3VBEEIc2wqJBTqLTWsts222bi1U5uQ6I+yUb1UaYCR19ckezXqbSG/RKl8
rPvpOMXiqGJrYXVKHgxjFFEFgLiLm9RX1ybAlVxCwG5wPpVvfdzQGaVUgFMAbzW40bln296wz0MT
A0omVlktffpoZK/tqy/6m2ReFW0G6Gq+aNonokHQpbAoz8iMUFiWq/Q2ziy7HXohB7eLFb8Udjn9
v1l7B2kuE4dhONdElS8voK6sowiRmdFsOi9jQPZCuif12CZiaFkKaRvA7kxMJjby8ptmQD0x/hoi
f17gkOxOAAryQxQJG5RbtDCErepUdvIpxg00xOKeDJ+2fGde4gYs8FM+Vll3CTAAxtESo/2O0mzz
5mX7/G3Z2Yw2Rq288EwwUgz7Q3ANgQEsge2MMrXoV5fwHYwSZ42DE7jrqMku0yLXpvzD2+aykmom
cNDtJzlyZQBMMP4csSLcCIMY/IlpMvpO8gKaJN1ixBDwoOt0LUwMRz5xcYdpKPgJ6uNsi6MFhDTe
VLq0TdqvynjX4vY2IkqQAPbHWNsKXEhPw/6Io9brGsclaqRN+hUaaJQcgKUBoiQI5KxWX0Oxsvk1
hxpi6/gs6dUFr5qEArrU/HheqBuwfgbIfUAFB2SA0LgOolYOIaMIFfVs4Wqhfk1D9WpWW/KU0A7o
CN5aId5Jz1yx6u4Ickrbm27fbNrVtspPsoJ4i7WTPZyibdbIG/VdpykT+AjT4KEpmc8SCz3BIVm1
vQlbFp7z9CugbrOJaJ5yGO0yTFrs9nfR9BDQqXKUZMblj6aczMQ6QNwmJ5dsewrKY6QPR5mnvjjH
ZBGhwMMOOuEyX0124rWPosDkoch7c+j3YRvvZYUjpGI31qOelc/AN9Aade5gJniuyYtGS4+JUglZ
FoFLH+J+C/y0tQ5V4ECT41Z8lO0tyJMb8VoyILuzbPxo3bc8REg1/FItNwJpnwAUBHUkz9oN1jwl
Ng5FQzi8k7t6MAsUGaTKjpdsmlhmxV+Lrh7h7Zh1zxEdg4Y+sUl+ceIQ4JDxommTskiaugxuMN4P
do/gXaD8lYhXcwjvOMiai0xw39RqX5oxvmSJXKoGEv1WpN3fEgj20Nr8tSBPhyS8pxKp2wiUC8pI
LedR4YBi3fG3aPbtuozEQcdCZRI3aA/QLKFnW7ee8CDCnGQyaGLy/srU8s11yII5aLlnRepX9BIC
H6GisJbAWIBEPOtAQm3yrDzJcbARKXt6ztEmUs5WZ5/7HgH5RLRNEZytZW2JLD0AH7OoKJFyB/eC
W58ursXE4zSHuEjPyWgd864/oPRnJXtOnXFHAY4ojgjT8GUwa8kpmoTmvI16f9d9E3mjdk+Tswrr
tNLkY1a9tww7Y7vfd6vwJEkfpNTxH+G0c2XLgRAG+JJtfLevI3WXgfKRytqjMmb8aUKWYdUuI0BK
y70WUrdvEhJlYJ/QoNr/mkqHEb6V1PlI23/WjR5oZ3FXACsEW604N519GNdj1Hm1MLzWSH0+Ad9o
mnVLbZu+rfhMClTIovmWlReHMIGUh5JXySD3te2S+2SEb1XxDxlvY5AOjVdPD9IN2G4ERuTaaoZ6
mhy4Zo9Jwg8AiN6AtlJBBiOeVOT/wg6jI/PQqYMb4XQ7qJdi1xnGLu4dzIoRoT9EMqP5a8rfdlG4
CCq5Fg/UHTS9Kc20l7pn/g2Di5kl6+TFPT4G7XXYGaz7kVRjTItdvSpcWdLXSKlppVFlVFs2+Ufa
T79o74JVBEcM+KE9fQ1O/wXexUainBPPGSYvrmyPrEagOsvt4SnNqtE0vyCJgvc9YcMT148ih3VS
/kpPGZ221j8rpNDh4lvkzzH5c6q48yjmSE98m7m8Z1FiS8AHUh1F+x1PV3XuDnagH3OOXd7SUY0v
9JRtgRLFfDP1e0lYo+r8WfQL2Gnny1xkVxz+NdJHEbz3CPsYuaCXFODR5H1RXc2B0AOt8IOh8zEm
rmFjLKDn5AlpAJjWFnVlSLAZKxGbFL5Z+WzpVGdlon9Fp8byBUKILe6GJt5aMItq+6Fo06P4IzI4
PgCM53M1X3SDUDvJPFqWgb77YSdP/tZa/2VxcqTtP7L1PSYy+6ueU1ww0Z/92EDJbYR+gR7TSJuV
IhHNlJJVlSwuVH0Xtb9WiTeWw1LWa19vJM8E5GhKFyh05079tA1KUbg68dR7Ml9jdR63GD4Q8DCL
qglWjDk/g/pcq8nZmuaTkCBW7hVkhTaXdvVp6uZbBnFn4hwlVq0jbzwBUYtbISj8XL3K2VeNoRh5
y4hgpBivrY/gWDKyu140t05UMLHzixl8Fw4Uqr9jvOaoQkZMOWYxdnHGmyqyS/HeNfpZlYuTVB/y
4McWsa8ZsSeZRLPAYwV2M4Ckp2Q3OXVXbqN/dAqGS7s72cF4DkJezX+6sjGHN4IgdBiriMOWp0pP
7JNkrSdIvhBDUvWfUlwjYEiljb/H3AZLEmVa7lIQKmRMEURZYg0A/rErMBsN5acTdrc4m291Pt9y
skhmUoKUtSn1rg4rVbTVVZY0frPGueqCU1Jax9n41G1911XD3uC1hucyrpxvjetwCEqIGRzjTrnD
qcz4WZdDtIkJc7XcjfcoIa5RzB0tPgFj74toutZVehWaeqnD/dQ2B3De56T/B8t9M+BzI8p82w76
pUbbbgzMfOzTwogBvsNaPLVe83QvitnNgag1XsojJc9c4phWAVLmsgrYzsNlFTvhaUweGuB7Z76a
9dfkqL6DWQ4qnMZVMup7U7aIRDD3lPOcIiF5jMBt6bdVzThNlXOyLXEs61W0sXhQFGAar874VRrO
ZvorIgb6oUI1i9fMYXTSyjhna5rLYoXD11LxiEKab6ExJ3nrZWXtz/LGIP5qWLBjkCK4EQ0ibOpd
yX9vEgpQazU2KpOQL/QtjuwV1JMyPm8ZR2onLHyEyarW98z6shT6IbLqMK290smIsGhyxLJtdRzR
9ZsL7I10+hILms5CUH/0qvLUyvoVm+BgkfuFaNLj8dVV9rOXPNWyrqDCACUEkkNsK50VkOyWOYCO
rq5him5y2xFfK+Fr6Fj0F2C2ZTrr0Gtp9OJZ5SjbjMRVGbbpOjWrV45x4A8HHaBgKu3a5Ds4NpN6
YNqyL9i/JQDD2BpWjHtjqOYGUsKALU/Nvr35L1kIRFAy+BlgIeI2Oh4jM1XX2UNprVu0BHURkGlO
bko0Q0B0YK4zY+vsnejUXRd2O2nVkklHlDsKOZcliNuqIJNW4fRF+pVQoIE0mJQ/huwfycyDOvpN
nOFu0BAFF1jn6ZAh1EaYiiaAOpRyYjMDsqiAayBmfsvRRVcInlVm3vRam7ZvyWVP0CVqRzkzV84U
bZuHDDLWGsitSuD3R7qvbNIEAEOceuaauDszBvcv9pp1abWTxi442xk1odc8AllnuVHSgwu0YEDU
fkwoY4Nn9l9v8DtdFT0yrAHnDBgQnDpED8/mm+xUj3EaHgiWHoXttS1m02Z/gtPYpgytB2xzCNqx
ugmVAh7xX6KcoBSdTRdB7aGvWobB3aFFok8M8KHTqPw5rVMzPjSBuZ+2oHSYkm2VSvz3oc+h1w4M
J5ePWXFoajUyk9SrRaEZJ5jpj3Y2XSTDuqgJ45muOOcyHguSIfQUQESMYhRZVrbTeZgZJqCZT4l8
C5SO48nZ2WpNgpTpwr8CjSdWjzQ7DHARQ/OsTYdUCY7zsR6YzgQrDZFzqAVHK9Rp78tNxcBNbRwi
1ojP3kygLsBG7oB+2u1xsnCwO6idCsgV7QBc37pndv7Q7OyZFuYz/iJLZJzjex7Gm2xa7EnCm7n/
Yl+eGB02Pf13sTERM1pEPGgjQDF58n1pVHy5Qr8yfKogbIt5wJ3AzSRaqpKTXJDcWv82kwOy5pn0
4YlueNcO31kgI5vs/UvoXGOVNIyR8ImrHHthxbJ3FynDYWCYj4x4Fh3AM1Km3sZ63ykMntgQluEl
FJe4M71qRsGGAlkaUGsDEOjPPZ1fgNA8ovMbA4XMJnrUQeD5AUEyfySAUeZqC3GkXNyhKq895SOt
ej9sSDvc2iGVk0NSW0OCDyJyNAPwLo9lH+xt+OlqWvp/rdwvWfwknU7cAngrMusMy/hxzkJJLl0f
ny0ZsxGLpV7zqgoIJQBz0+DEk6nqL5oerx39xCBtxf6OUJhD916Z4DSllOE14cRM19pZ7LTm0GBF
wfrvFYeoAwQafzNnCtXxEBvNfirrnZOfSwV7h5muEM2uiBOe/6hTd7BkEzAlTiHIG1XXuQgKEB0U
YvKUijTh4gAUAQ9dFfA/bCVmDMTKSgVYZAMwQlP0UQJSZTplzeCOyFIH5rDV6w/58qillxmWr9JJ
3onWgBdMLZm5ScXwq4ROyFc4rpJo1ZKqVUzjtmd/ZEw6SjtrW1ryJdXfBUzMNISqhXaNPYH+oTjm
R5GBD08uGjJ0odIG08C2+Xy0EIcVdz3EuLHX4vyGShpHG+PesL5Z7bixMe020nithc2uie0Qwhp8
rQSl0o/26tE0j5GAkg+dsUaO5Ny7wVmj8FPOyOw92MDBGr6UWrReNA5uLRKv1gWSW4Tcx/DoPLuV
HH1Z3EDEwxDxiYU6jGlu7fwM5Ea7K9DHOs5ROnqzw+VHuDtyHIXPWipiSjNlA72+DO5CDXezomyn
uN3KcQYn49tEY8Wqb1NCGpYQKDXyJxbxmCfai7gnrFxAszrmUgCdk7+NgtxGmkcPVdp7g1EmVuhD
0qP2HlmL4dOvIHnNa0UhkQykuT2+AZiFLj7J17L7jHS3KmsMEGgZMnVL4RU19DzO+9gfBLMbPYj9
zJzAeCyt4maa150qXaY0oaJQvEwA441PCCsq61C3857EOd+QOiY3DOht2J5XeUQrxwWPX7dBwJnO
3a5HwJmj84xagBxN5drjI427e0uMW0MQ+VQTWlgztZdCa1M4Pa42Zx8jspXekWl6ErFADRUAlQNH
XcxkQ2NZEO7T/wfElFh5sYwsz9uwQOhYPMEUnZK/Uk7OoBax2STqUfDc5PjM83nX1+CE8XLIiGQj
+3+ZIkrEst1ZFYzG9GS5ovdWZO9nuTr2f8sCuBsBrtOp1+4i+7X55cMJYLGUKLyDtEflU61D0DPc
uAQx6JDYXFu7VkhtK2jpcBqtrTJVDHa6I1j1SvuSXlSXBtjrquLCWOxkFPcL8Evf0fqKFioDCnb2
qqym5pj2OQAlMX5ACYRZzNMKoikBddA0FNOExnCecKPJ1dkS1lEp9pA5j4ooT2LtrC35zyIfH8Dx
GeYnUqVobz4a8v2G3m9gG5vAGdKgcDM+rTxitqOT7Wds8haT1sIykOqdxIKakPoNlkXRpeuyG31D
Tff6yETKyg9ZBVnwrKEgnRDh9pmFi/UxMppCVL+Z0n4t9zGpkPHRAmeyhDXlzniQjOogmOkHTPK1
XWMOjHJ2VS8ISkfgtKjxGS5g96osJslYY0uKUsc3phQnKZHaWEi05r2C8FOwzjUpB5ZYjUiB5L42
NMc1BFPE8NOEf2Kw9a9AwVgs5WjKd4IKTkLnqEOpKgzsRartz60FmsHxwrSF1PBmcMgRD71qsMlm
qEe5Gl0HDEpGUOyoiX0ABskKBIuE7pLaswunsDfFnd3qyhynL00iWaFlvUmtkaAMZObeRn8r3JsW
xpihVo9DIjG3/TZTHmPBuSX/FcgxVOQYNRnh47Md/DRhXKcEz8jQnnqbYGZV3oQHP+it1jCKw4GM
lQObeHeW0SlNEfobJi3E9CTfxIselDDy8URIBKtKMxmz6EM/Zpm5HiUX+HRjdsCG9371L4b8qy5p
G7iJA9za2KF7PrQRx3uCq+KfXlykbDhPRE/qKq1QnVz18U3L3nS6bbVfky0TJ+k1QWRUSyt0RoO4
FeNRFzr6zt+8uZI9sW0TFrsqLR/uEVKRe7hTaQPBrYgRwHRbZdWEOXR21uOS42J0GchEnshEphvf
KxWeLefWWbzJFNbW0YwihNLRqQLslapYF6zjckHoqLsDxToA8prFemLvJoc6PtHqGhrTWTlz5O1m
pm0gXkqcNlIU7upROctA1rU/gaGyIbjHesyuQgKRZJIipnrWMHgp71LJwQqKF1hJOwL5Sx5NmPq5
AYMQ/W1A7T8pb315L3XZC3noZzV7Kqr9WDT98W9ukMRuwSACWB4kKW2Os3UaSo8R227LFZNtk/iR
gzkA4zrdycBrYxZPmLfz6aMdsqMGe8zCe4uZQi6ZLYR/BQv6dNjrgG84EdmsKxxK1DJF3521VD71
GH91/Vo5BpFdJA6wopb+bweYzdtM9BWyQmZbt1o+tHm/AkvKwQ8LNFylfb6G+kOgzy7moAzwp6fV
H6Won2m/sQA1zFTdbMH6nRlqINlZ0lk5TXznygzxtQiy766JdQRfKOON7JJGvxbm4CXOxdmbbXkI
zf4QRgh9ghcSndVgjg+rrp+NAVxOesGKi4f0FCSkbugvUy9e49w/2Vk/IlliKNrvq/43AcjVQtES
CGQs1Vc5p5QM80W4aiLLDVrhGnHqBoq6ixntoSPWce+W5bBVy2QrzE1nWevWfkGycBVno4LThfKV
KE+ZNISQQFgOm/5UifCY2MM5inZcHkH4t5Vg4yPQXStdi3qz82RsfhKNFPN1/s4VQtIKiXbLmhfJ
aLVQicG/QiKnzUMOmiVn3cmvIVW4sjLhIOhOeGCahjkFnmDxO6M3bHsWVc58ZsAUaq+p1ohyZKib
NIgpGEipGH1yKoH0WOZrR7tIfNsFJkPT572m95IJFmAaSqHA8JSLRGanbhSRH9RfZWbs5vBTDjJi
FVNof2mAy+w0YDiQMG0U5h5vDBGbOScmUjYZuuRonOb4oratZ2sYCTVrlZSs/A3bj7TKD4O7HNOI
bEoOa136m+hfo614VoY1M/zLONSSrHMqgT7qf3q0hqpv6t+9Rq64fGPXmxfPGnCMAmg3Ys+HtMme
Dag/RMDVH+moegtvRwFLqfyqsFdRhK7Rpy80g6yrODguKdOgICfuEbVYu27ao3rpk9Grye8UDcik
J2hpZsDvafjHIPc7sSB5DfUpSJXTxOh4TDAanQuBD1e+2tMOGpk/EvIsakIxY+ugrEmazJRHZmQP
LcLy0YrbJD1DjIaF+S6VJBhAvyYgjDxT/VcCQlbUzSbHSzxeTcB7Gxv1PIyMWiI4i00hKRRW/iGz
UDPGH8ykhGp9So58JuAYGWcO5AyLPjodDUSAhv21anKo3mzp7EfafNUtUWNgkgZSPNjnF1C0ku4s
R4KqBLZQMP+lPCdsA6aShl3qMVBdTiTf/+pTSWtQ7BUtfMo0LTZJ4IH6l+JyESwBqbIHN8ScaCQf
evQ3cdgcVMGz708sD1gdY86D+aCNB7PYOUy7KIzZ53WMJ56CWcWMIj9FvqKwf5U9B6e8GCagF/Sf
b6I9AE8PtCsrypz1U08HJHGcTiBuCI/2FJ2MMXyHql0etbjcpMiCghFJpAQ6LDwVTEkyFkTaWNHj
rJXCY5PIib9RiBHRCB8ZF6xPS6izeolL50iON2YIsYshFpvcrilRWVRCC/CJLgt0CA3hjw1WLyLF
vK8zxh0cHPIvBc3G6J21rX8HCKfxD3aIrzvoEiI/jLxUeAkkHtJW/oc0nEtrBZwsVXHkhNQ570YS
+Rqy7IZ9/yIKt0xCA4OCAE4wiL89VOms04F7yH6BQlu1Q0/RhEeWFXVgim4b7CsR3sQjf43ShJuJ
ECq8exXePYtXyAS53lJQZwZXre3mwE4nnZziY1fB4Z/tQyPbBwJLD45iH2xdO4ChG4R9SgPLbcY/
UgBoeJv0L5Np7UOhrUGCEZYAeQ2sm3DQEqx+0V+BIVKacNfCkyKFKkOQnpJKW1x7mslxwW1bfwI1
BJamX62xuuupdeumFazpWTvPTX2J0Plc0aux69izGpqhwS7xmCaxqiO24dx2NrkdE6a6mcStdUhT
H8nmXjhvA/rDiIbRarmnTnR+m8UIxSdVBayYcb8OJJ1VY/2YAFADpl4FMClaEDEh4voKD3GJwKxf
vsDv5lQvC2snd/S1Y72BYYgYuEA5GUh9WD7lubguYWAjYhIds9kN+fYetqCsxVRazV1CGjGpyOmZ
VMKG0FLwmVwD1U/4UFD8jYjP5wbx7LQLbV7UtHENElg7EljjIHWNAfsrPrd0Jg570nbpDyPcC9mO
ftS+NND6IhyPltwe9Dnbm7bud3rtJtZZfOlx53dlzkfn7O2R9LEtm0L1p4hoVcpxJ/12JKv1WJym
dKeCA07+kUOzB32OD/yclPUlCJtr9McMt1lvnkKonSxlqA+TP5LML2jknZGpY2e8lhcy9t6MuXkr
2uKtn/S7bcawp6I7LDAiB9DRMNDP8uQih+csI3ki35U/ZiFTPOduy8AW+zH95/c8/1Ea5OIBA+bQ
6wvDI6nQL8Zpz7hvO8cMjWBCqaF9THcACJ5S9EsaWcZ0eU4In4f41w3cfayl30R6tojkaGDMlAU7
07nbR0jisuEWV/twY6OlbZyXMu6JuHlBrIqRazH9rHD3ZVA7AwUNIMlWgd/iPDHaS5FsRPDPFj/G
gOdkfIQGOwO1vfdMyu0KRAOHjNF/pvwxKlenIO2wCu8O55ylnQcdPyeVqwnRVOfLnuWjQfrZW5B+
jIioOoRxj24RCTPoyft/mSVuxo+hoWE/yu05mGgVqDWZFHGGgG95lzGI17AkG4cdPyZMGDa6RV4M
nGl6N/OGmp35ytxRsWFVJ1qdDFDt0aE55YhpB4ytcgmu9+aU8q5HSAXAKkywyvzysRdLe9Yc0G80
FrwzVJw5F9KUQZsKqutEMUTtttjaBYtYYn603lOdwybBZNVhrep/Bf+eBhs3BUPNzK913WtkfI8z
NXjDADRahfROev9bNiMgphERgLpvowuWKbYEm56RlGblnoTnXS7f0RTuCtAyzY85yvc5umlTf7FT
49ThKhUkhIV/o+AjCtmJ/8mzPwFzJiwpBFEcmC6cSm1bc293HVasKD+OSrvucpOPIT2b7JaAKqH4
d3KZntUEWkDGI/bbLn50wwk3oBvNLDpEcJM+cwvHo5xuvH9ZJWMj0/0k/nGGR/bs27epnp8VMmBD
JM+AcrnA5JDwkrJg7k4Zg6tjFyPMtmwikjbD8FINJjWL6jbzLOlHS4WXiJPGZq23bvwuWhSKU78p
kr8anXPG5gSOmq3kbNfDezAO3hBjDrKkawCVudxHUgFCnBR5Ql8tqlbVi3XsxBRXmv0qcOcD+Mdx
RBv2bpQNee73mqo2kX7yOlrftM9pBCxkobsQWyH9lGLwtM9OgzGBEXHxB+CxlAhU3cwUmMH2lq0T
+BZ1x0s6Q16BbyEB0oyeA3m4NUuC/rNKzjKSWI1WG5P98ky3zENqVaXIwaW4Y0Yx7J3xw4TUY24r
9a2B1dHiBGOwN32I9rLWUywgCPmcDU4u3Ivgpdygf/FyoOmKtrV+qlMg+cU+QeyeOAvn6qvI+0sZ
zBeUO5fQ0i6tebd7NvBSQM2VU9YW0luPup+xDTzpEHNPLH1pgEw5/pngc3xv1E5bBCJbiC+QZLal
slFJRKlZL1d4VwZIEEW70fX3AdmBjcRKb321K6GSbFpL8hJcCll2asCRslhA6h1fogWKwLen28Sj
S9lppPhHsKrS2pmkBhe7Cm56TTixWs0sNn7mqPZtnkZ5cg0OqFB+OEb2FGX9jCDo6Q8zwsSNJhaH
pYA3YqjDCaYGyVcjnoAw+ZuhlS007SlbwcNOvy1iVpUIQDuPJk17/RYjhfCQkCwd2QgWytk2Kq6t
hUDApV4ZX7288ELjNUrXraNqJxHTLuYxgZSQcN022eS6dbUD7SaB65UY3mAkPrGuJEK1Ycldoq1B
o+D8h6bzWm5cy5btFyEC3rySIAGCBK0kSnpBVKm24P2C/fo72HFuRFe02a0qFUVizZUzc2S673KH
jMAcvIygaVEd45wQ2HuOZDwbC1txQQMA1hs9vWVxWE9Pi9OzrG3fmr9ZUFPmYWaLJ3oergBcpGrw
WC2Qfpfjx8viTxI/6PqYyx4OxOKWufG8dbhOySjuS1SFvD6muNhCD6YMjRvGith3ytYW5jlvx7OA
XAtVirn4JVFV5K1fsRazIejzsL90xp2SJgsZLwok0K2VvRnWrY56L8KiSlhKIhmraSTXeTwCoucx
xyeIGgUFDwjLRXztULowvitqoN1LCEIvypOgQvFONbCpnbPUpM/0DUP9WIgdwKR9S7kSLBHcJNQj
vPaAWJaO6/hvMbnhxE440/u7lH9Q2zaOczTx0v/XyBib0Rb/P/bZYT+YckVwaN2Wefhb9NUY/IgU
d4ShPKhnmY0fJP4GUGyLs/31zOeR1aF2aHF1QOJhN997jbJlPYvdbfJlRuqujaHL8pgpK7fqjYdg
825HlKWSx8JmRVdINgl+HPbBQP8agYPVnDCVrB4NHuolWGIZAaDlutABRpVFOGPwy5K9gEYxmLaP
qfQMmxxgEgUKjSvJ3NO+uzk+WcxvC3fN4kWmLTtoEqXbStQfNRQyZ9vlguI+0Lncq8rbTPlRk7Bq
FM5dK5TtSMg846WhErqGl6XK+E549ulROALqWCjZiStaCBcekqwtX2jZSfmXgwvT67BEvf4BsbHg
91eT9dAuzCMYcfqzwZ8QM52PDhfI1E8Aweav1xnuCL3vFRy0BACzyTMrYk1WPF83HTSQpjUxy2wX
WOsO91tN1X29pO+cHTEhfSyuhmtArgLzYs/JUeWbIU6HlZ0VjgZdDSOm+ZXgQGptIgkcLplz5S44
MNMBT8plg4hn7yvJW8k/6/nqbmbDT87YNN+n+IfenMypd5KI9ipByRiNTkVlLOk+SBPJb8jyEj8B
/4NBhKIe4mdYG2TR7m1B1xCrXEuTD4XiHBI1CyijCKqNXkqH9M0igDkDEshfjRlMzwZJKJQQi/xo
TyGvJo8+XbkFfEGTRlxOCsgZLvVEr3CHoxAl+b9wh8l3EXHKtPhqGc5X3abdJmGSqI+NIrvpUt3n
Ud1C+JBEiZME5tNc75QVXUpdjkpNqDoo8OWObeoKGRwHLMKSIPI41d6cUd+AK4lGqOQPriOZzTQi
ZGnhPJOQofRfRk3WAiXhyPo4wUWR8f1mvUby8mXjqPA0QbCQWO9RArGSLJGcs7GCLaFtxML5HKUp
e7r3Zk53C8r97JeO6pNQ9GWbOBoReniwcHPaT6HJVyLYXbPFnrtZeXE4GXnKX6U6daW0CNW1PUd5
fxnT5tq2N5atHzTV8E1C7QALyFSzbWFhY+sHkQLAja35y/bbY/u1MEF2hcrxrqBfwviz4cDQtALZ
aF9Ngj6J3NSplpv3OcT0seb5PCm7kh5UB+877gbFoHmZKM4I8RwqmgwVjR49X4cUMFORknJWRBMj
9gtdsRErF+hWIVIq/UZIwywTIt678jDQBJy7oFFy9DHpBVjQ4aaBlFEAEltgFFC52ZcsewY0QZN9
acektbq73Q3+KjuAqxWmHlxycefxF3+l6mHEKHXIgIxVUzk79CqxmGcJpm6jMbt31ORNnMldfewx
TqSM0SL19TnB2/Ct4SGjksKjl65XSDlybfwZJVxy8AJaqdinWAtkoqAMqLAX7+ieVnVUk/6tSOP3
uOvI8V8qR7mYTvlOCOWKHJKX0qPMkwdBks6JA63AoWwf+4HA6SB8A7ZGCtWXutW9AX6eBvQlLH8a
gIYcwF2UuXLHh1eSd5pKmA3ho88IgQl6CB6GrD1Myd7bBMYl7L28ZuajGd1il6iktXQNFzJtHNTL
pnobVLIeqNBHIn3dobEdRY1NEOyyoXwIXfmwteGjX36K+Vss9oP0cRvv4s66jNZ0i/v6kiiIMzMH
1JNoxmzTlvXgSjoDSgY5B3Jdq/swUuEsmD8wOG80h6NCm4+spF7NDFXxqer/xMQ8ShyOrF8/zp6l
LzTPsi5QBWITaxE8I+P8npLol4hh2Vnip7OzV+sN2ExP6n50bBZi2ptDz9fULM+pzEGlblYYMC3G
35oaexIZVTjM9la36LZpo6AijjL2SMYpJZsgfVtjpy5skHI++O1Jl829VmRw3gSCxsMYQKHJOoGS
9NSVzUkk/0n5R61gbpn8xHisuXaouShCAGDenSx0kpiNbXueaDMQwO9b6IqzeZYQ8CVdPVNX3m7o
aCAxF1lwYsbVW/OdPMB8yi8LaeGBaJA+JQH03MZkiQn0k+eIYigcgsmpsc869Nmi/CcxrK18Chg8
Bzp9aYnICTnaRnXTivSqXpnjbOnQ5TehNUzRxBiqe46I0aDQVflWHUDBTf0jUdr762y4Gyj0lATg
jevY4AC/IURWILLT7cVEgpw7vqq3IhiQpp8Sq7IkoPzZa23dGdIZy5aJlipo8VPnT7mzNzw/qFXP
qXtVLwYBe1vl4n1uILWA6Gr1NIj5nlDETSAsPVuHpia7x01UTT6GjFXpm2I1N0Ncc5aI2ULlXD4d
CyZ/PfkYeT4shFNArECZ2Y5auk0IeqzDR9Zh/emOQ4SgMhzotI1eNb4OXkDbEwYf+YmMhHzMtefI
EA1hqMYf1dEyFNn/rc1ygImhKv/IkknGQpSSsB6XUSu5aLNwU3TkljqXnofv2rFeAC23SjAhEc9b
CjUopLOjepulTyjVpqMfwJZKje02PWHF/gRDWGNkWePoVOWwOfBes6p5faAWe7kV2GxVgRd09btF
Oxf5cOnshkJ14RfNv5xnUsbxadoPs8/eCGYncPhasjsEZRNtwS0C9pnHsu23mtg6WKet5p50aFCb
LJ4CEfWBZZWBsJxDqYECAihqVW9jKz/mj5JSoXWH1rrlZYi7c2rPBFKME8NcANtBqHZQLzhWh52z
2Hsl4jkPWKLe5WXLKiPzSagtwFWolJczm8lY2fYTjMw5Bg6ywvmsTn2m0CGT4ONPZpqySVaYcDrn
bRepp2b1VPEQixKIpuCmjc2KjouKTPv0K9g36kt2nNnR0pHg13wlzQ/bfNXJjaZXnZRZBASjV46G
XZwqaTwxHILQbuJHlsBMEjF1NNxlE+nNATT0GOYqKIDwTugOpE3MnOIeyohMSl1iQJvJrs6irQHO
o5IfuSkekoEivcxcjFFeMtB+1a2cq6vcJpem1UJiaZYDAxyrsB+Vd/PVooWDkze0ZH11xzj9kfLP
dCmYSn0SfTzI7yObLBLXYO1aFtcvbqgtviKYue3/OnxsMF0U+BxX3TOZ//VmCblZZfpJ54bHl7bJ
D11AuLA2BNoyHQNrDPItu1nxV8/OZFDrfUHt72gxIne9H7cAcLLBG1m/romy4ditefb00mah8Lq2
cxIJRCLj3cI4Sp8cU3csqH7VFJACeNefTo+lrj/HhLmxFurS4OfbhLScMSa895KNes3RuF+fR2jx
G148/Ou9PeP1kg4NEowznfJtBD9uSY8AA86io7mCzz+/oT0FGkOBxHYrQmaP2Xcw2c7MDQRwMZL4
napQWZRgSRr47Aam81/W0uhV7y1uhrmu7goMMoyka1UFNrVPZvxhsj6TwZvkPd0MsUBvUjAJuIjR
a/agqXVrheps7trG2WugQZLOBKJS+WDj2iEL4ZdunbXdNU59VjrrLFnpxW77S626smqfuqm90OeO
5/sdPuJxqLFIRxWmt+QhyXgtnrxV91qqboiFO5RGLkecKd4sp8c5aY5dMXkFI5ngK/kI6726Kylj
Uy3fFJGXRRGXjfKzdbwokR7YxZ6Lw4Q9S5hsmw+pi98HrXmcp0W7KcAoGYpSexcRLMlpGdWT0zQe
tXD5p/T1jlDOzgg1QFTxHmIQ/2FcjhDRe54BcGA5KRffhlY6ndKtoDSItVbDvSGOCOT9t0pEd1mC
vRZZVPYYaXkg76Fq5HgudLSpMc0tch1S1cAW7qh1lE8B3Ctmg0DwtoxC+Hr7vqwDGSYYSc547k66
hkHpzcLsHi9yQJK4NXD9d8V57ovzF7n/qImOIocRWuwTGjeia6lZ3gsiPJKHfGEzW/MvKCL5ggHL
mr6Nb8CpIIJfVwIHbgL1eZvpVUydkAA2Dz1LtV41g95+10DsZExjjzKxQXRR6CBUPJYPxLsAYrre
SJcmek4sBtr/s9ObM8XSGVIzz1apdLaN9Ky1j6KpHkvnplJoLvWltnIQeeg6PIjj6SHLOsysgqo4
XEfdfF2l8pKiKjYSm1Bu0uj+qQe2zSstT+kMHptQtKTx0DVNMJsWa0yui058Kh8vyTC2C78sGeeT
+NYn5a2iA0uSTxnBsRijxUttke6rCZiBEtAXWk/amq/9lbmBV2JGkCdZRCFMSWZ2S5P2OrI/peZj
3/oaz5qZTw2LSo06mFh3E/RZUVO6gqu7wIMuEe6b8JMiq+KPuKvWmxNr9AWTsiF29E06/9borsqp
iGhr9ow/uNjRWpOejj8eYeUL01pt6hKtu+wfKzaABMTezVGeneSxp93QokZDnHbtwZWy2Ryqj2K4
KfJ/R2tR93FXez2bfagUGy0bAm4eCKcdyXgFhduODjXFxzWi2jS1fIQ1enZD3ci4OAYygVyg1ZRg
9CMAn/RUvEQ3Flblb0KkV52X/dDtV0H/0cJK5m9jJYRN3XyQ3nF4+0eHPx7IY8IEQ+sjshqZJGjJ
C8YnnFx7hZ4BKgO0eT9hh7Lx2GkqNvfvkVqskd73Rv4F0xLIxX8NWxy+ucVNLFD8wJJY5ClUoszU
WFDZTa1M8i0NT2xyy/Axa8s5AZVMVFVr4LcUgaVA8ehCrdehoaZ0FpT7TPo2G9y/wIicuNo4E8uc
bTFLO/mcNUY483+FjtYT4uIb1vNftbu3XAWn3gLUy01Y+xxbl4rTonMTfktkhMxN6XyJuIg0Bu9y
/g40WcD4ExRWeCMNo5nJ+U4Ul3+DMUtnKe20rWtxLvIuHofqMIHRTwZ937k2TYx1xudEBeSRcgqY
w60a7TtTwobpY8XUFT/JvLGdQHg1+03J8Qapxi1IGxOL4iK/G2R9Y+E0VHjQVIkSQN7uWUOU/a/O
spbb4pltXDJYGLGSbcWpkdLaRASYw8MCNiqAnhuAbKq9pYDvit/TkfIjJKDBtCiohFcKa1hoxjs7
SYwm9vYjScRFUawrYexzSd2wtWAQA2zSrIKV+UB/qo66Y6LyLEMTNnP1AVXzKoGUXcFVOoNfOf0b
MhhmU6ZHWpZtkj8O0bIplp+jTg1D+gk+DwCvjImmCzMwFp0FhzKzf2ZTeqjNE1FkNzPYDrpzLakK
mmicWXWedIhNcwOZEDNDTYy5XCgJ4hkfJa7tmC5DSjSflOQxGsY9dco3VnG9CMfeCZe+PPvaOJ5l
CURpxOK+ms+5jeXumpGQcgQnNExHnuM1NPs+O2adHhiHevzl2XJrIvWgYt4zeBSoyJCLeiYeE+JD
OlVGfmRQOoyvFM2nkv6Nf2Mbqdp61BajFxlT/Tt/VhVvH0FW/GVigcyV1G86ZulmdxNxyyd22Tjk
p60Tm0JEFoiO4txzV2jFbzOlhxw84JhicaYUrSj9ksIM9ossYgqW7XAB5AR7HDpXZtLUBSYU7vt8
SduZEaDjNJw2TTPvS9p/St72S+HOl5kzbOxwnrDAmpijB/DzzSbGfqawRV8Z1zN2yEWcH0FBbDrl
0UuZO1CjpETfI1TngpVszJ43VXRY2iRwtZ8Koq0FxW+U8mDg7OnpNRmLbTxfas5K/jzZy6g5Se0A
9MoqOUfczBMjIleITVZ+sZPhXV29QOVMKfEvsCANElyrBaZ+tOEFyq3tSnQ793K/0y46dwW4a9A3
aFVlfUBPFn+ua7476bxtKjkQ2l0Do/CHvCydMsou5aW1aWaCZ0AriErLQ+fb4CIwsegDfoO/hkbE
B1dVxY3JZBMt72ZkSQc0/YTDVktPUBQoO9lGJrsCy13wwPG5avltF747/ERHAwxyvbBYGxp3ZIld
TOxPmzUsl2/zVrQcGZn2Rpbovc+X9+pQnSyzvOlTgTTTbWecoz62IjSa9qjoq8ubkWZE/F1I4Qq7
SRVldPD6j2iipIpOaSYCaT52TriCyqQh3Sq/quVMqHUnreR1uv1nY4y7khqpuoj3eQ32BeYhWJx9
x/y1Mjeo5BZb4sUVEVgg81k9+6SGXgKRn1qf6+uFSLqDWDq2VOc4vYChCxoEXTzBSIkUlIp3HZdq
K/6ovLdE+dUoLkZ+hUBYghmhi51z258K+mEh5541/d4wdxTg4JYi2nBbOGfVe1SnZ2mWIH8MuwiF
t8Pt2Gh3lbeaaT+n6ZuNNkLnwpTPRoMnPJ+5i84pV7BXolzYUxPEMNONIAxM3d9CwctVinelsP2y
P02x7ltLdWh/ZU4AwwKXubXt54JjqQF1jZ0HwC/+qMKrGIsd6yLTfDeJdwwtr+etq/FQV795uktA
EQy+IpPSt6j852BhWDVp3wLXmHi+19iXOER77scE0AS1XTpN16M17lSLRSiSa4OwmGKot8iMWkQw
c/NzzSVfbn+cImbo+h6s6suGlLxgaJFrLC4l4tQhHmHZvsYHe6uaX3ZZujWteCtjQjsiG71nDAMV
vzK+t7z+ifg8VdR0ryRynXiLlV75qmFk5TxpDG5Qycth8ZfZx8BahBaQ21gAGWpG8zRmsmvjrcF9
iwMpdq3ijxb9mMYtUZfzyJHUxulV+ZdZHB82mQyeGt2gfJURb7VjYuG+Sr0cx4eCG35m0kgWQdeX
l0nAOAhl1W9jcS9N9u9IuKwYdHmX8rldKIZJuRR1rB2RMUXyUSQfPXsAh7xL1X6aTN4DyO2KkzKC
VF6xeXfInYDs3iU6qPm/nGMD5Nz8iDrbI99H899Gv0pwPUBrWcPBtLDv35V//cvlp0fu/wYmxFPW
98fUehO4SvNsu9KivNTpLnvVpnDjVQdgFe/dyI0Hr2mNiUb2psQ4FsLmOZCd61+r22U89bXlai++
2vEhth/Oooc5PylvBnSRfqRd98Bk+dak7HWHAP960JLv1ReQITkWir9x7sdmiX235u3NzYVs4wpw
nosbm1KoW3QuvjKsyKsrw7+MoK9mfpFxHA+tPzEh2qXwm3GjtHUwRa/WqgBDk6+MES5k1qYWmrZt
eXqn7CbTYaQLJMCclcY3yK81Gb1mqrwuI+Xot8wLDTKQUxZs43NvqE12VG5ifzTiS+Jmy5ShprAS
+fnh7uPUk0a8NLpftQdHeVBK4WPBSK4g6Pc9+76Ryyei9OtUYDmsz6cG8FpPv+YA2iYySAZRQuAg
deHEZcRbOuWAPb3aTk23wY+QASNEJM1IzzhoVBWVFUbS7wbaypFW6HiXsLpPnyUCUodLq9c/OWWA
gm1HzqtY38c01Zf658ThAorVfF/qCPXS7RN7v3DwtNT6drgLdrCLNw0GpAbwaqe4mnY3xXQa1hC3
BXpF6lV8FnKu0YKjlJmAzweEAHXdK1SzKCpkVkCGJXlkyuiNDZPm7lPSf2rhXHKHwMZHqngxGY9q
fsIO2C+5vpVZqRgjUJekJPVwgc1g0l9FX/WOJ2QC0Yn7p6w6bLlZFAKupEniMOnaYYTfmg/3tI33
MhmzeRtJzwp0YG5oYWFVYZWtvMbRsYVoZxgHA4FCkzyR/dVIAkRp2JGbyt9UUmKxthxKtrTz3JOk
HD6mvP2g7Oyd8amI1ivqdz6fYxavMSOPww9HgpGu6Yj8qFE0bvMa0Itg7kriT1n6Y0UtxQjp3qEy
AJOygZOvwDxpWrpL8+jbBwqrAUU+4Qd5BGuQkRlShp39rlCOAduIHzc1Ewv3CDAZewftYdHGTXEi
5KGp4eqEE0N2X2K2cOExYcOC06s1oTTk4VBJuPbUU9b3J+E4dFDT0nu0BvpXe2AW+GBwE3VzejCs
Dyk9Tmgpzr+k7A4qy0Em7GFkgMhXaM8s/yKvzn8HtfOnPQ9X81Gnm+435WOZH8RvzYV3RUx01MUr
ERMLdoZtBewu0jz2MN5wQlSc+aBr/HjMUT5Woj+OJrtc3YtZq7sxBtqDNQnXxqLKIldw/vs8jFcW
rXQ8cMhBWgCehk2DkiZOsQIPoY12wO/PcSEqBpPN8/SaiJJ7p0T3LJMf26xI3paZKlTMwWITjdMu
TkCdJX5JR3dM6peKEQRZpPkJChDQMZPARqH+6VTmGLKx+LL5mSV7leG9I62R42UH6eBWsXQqKuvQ
ciUYqB0U/gbKTQupAo1kvfNXKnALZURfddfYzTwxZ2X0Wwb0z54kW6XZ1ycl5tXxaeH2dXhAXgpe
Wwr32vrCHRB7IgwoS/ZqgXFYwWoh70guTGq/11qN/URE/rUk+EdRcoT4yFbQHGcOhO2CqZKdZnN6
FfqNEbWjlXTWIcbUUnvWYUiOSROeNbAZVH63SD/y3iZJK68Utr+KcBLqtzRwwSY3dRZ+rT96JopD
bTC0rkiyvXnMxvVUQxCsx/ioqXtyAySVyD4HvE+DGuh4BUyzqZdgBTg+bchmBUV4axL0IzslLG0c
TKU/+JYu+TwZaNVJET+UjcISXb7HbOvzluIHDu1h+6FnzX6FgI6q5sa/ZfvXibRN/KuHHWEy9Ztx
Gha8tiH0VuxWLnXwu8cq8sQPg98mcurrwiNmHjaf07YktWJR4l3+x9XD10oSihKOGwa8xlg9c654
nn3WaCBI8ojpTerCPL8thYVNYlNSEpCNpIRh9DrUN7KbkoMwqo75n/hc1/F+Lv9WVJKbH8zXFA9X
H2q9un1n77gMOCHDMUBLnVJfkrw88Q4ZHX/6j6IZ2w1v9ghHe2IcKnMJBi0/AJ9Tpwem0ZtkiLvY
neKie3ey5aOk7Yf9GGQk0uUkXlRu46W3rrWHjc4TH1U/7TP8mjO/8MWDG0VIjIx9VSIrSz3dyrya
A7LeP8pBvPUPAUuvpUBWJqqamekev+quAVSwavz3jdNG+/6iSAnD2OQrWXxI5g76gQkPIuHyQWPX
tgUSy/GwY8dsGqQ3qRbQdShn/LK0R1KD3eljjuHNknDDFxmavhq0+KUW4uZdUx+yRH2doQsSuGTu
ekIFtJDvFy/byuxGFK74BfVq0v+ig6whUSDok4ltFnAQ2x+6V5kcpzv59sqeADNHzzMZhlum+g4D
AViYH738r9wQLkefjphrrZGV4nrIysrL18VrgKvVuK/Ja6eggM0M5//5M15xiLKfxv+SyKeE1rGh
8kgHBJENQnuIINIYp7iScYcUp9V15OqYDkZgdfKOrujyiWv7EGsZd2LhS6NBvSj9w3g/dGwZdIpW
oepgFdJIxq+kq2T+7mIDDNZLaAcvby3r7iTQqz6oawrk0xTKDhkhhG2qoNC0HOqhTB5ijqCVFvLV
YhpeB/UKJCsxBv7RvlXhAWxUzFHrvo2pnd3pCFx9llGmFQdqxzshCx3cv4REN71s7JrODil4CI3P
0DA7fwS1kUSbbklcPdhb2IHNZTOX0pNxfTfPkfet6Pq+xr/ei4jL69Xx50vPLCqTOhJcpqlGxG04
e1xwOa/3IEv2XVURWXmjvNpdghZhDbhWSChm4SxTb8OqXFa9vPXLZrSGU6wnYbbMoZkHKfASy6Hg
MjlbuA2YyqkouK2c9lVjHCx+6Ta2yWFFAGYaiItDGTl+eV+Im2t7VsZuk5Y40DMKEMZDO+q+Op4S
46yuFn1A6z1fy3sfLzfrQHq2xdR0Jx3GNEtdmR1TNZyyRlb3st7sO2QzFdXANHIenHZAvI1YHtmK
bfdjGH/Nb7NL96XFuRS+lLqauFYSLlseT8EUIOtmBraWb5X1pMTLWcfN1XoIV58wYh3KWDrLgTtM
KUtP8N0AXMJjnzQHpyYdMlf3tWkefZa8QQSweLcon6PrlPVpHeDcuMYPMZMcMqR4gYGxPPMvXTz4
vD+U/VQ175Y2vaXZ9Cid4m7ERyMlMEzIZE6WMNWNo+YOSs3wke4GIKVKJ5Fezy9UTF8p5CNEFd+n
0uS2+MBXBuVjSvRrkm/jHXQH6j50J/VfMkvXAAKF54uLcOw8DQVruDVQygoKo1L9E2AVGS7JTU6c
a3xQGw70igM944PKZhLcQbtT9U8+468dygTCnBXIp+SIEFWaK9Z2McotVRogsqeY6iAkBnGEMnKc
5BWuu3LseaTgeLWQt0f9qVT1kUxlQNIhGm+5CfXfXeqcoklSunHm0QTD8BrtW2FimEp28whajNGb
NgSq36mYMBvISpjJBDk4kly+mgzeCqDpmIFzzJxNQlx8YZEpfuSZTRPLYcqPk5417bajs9rimZXD
dOctlcBQMctzR1kRlFQEQqMWB7k6m4qBoRTXPMqZnB/ayTnUCBXwC+KD2rRbkToH29beq6TYzsYz
CcpBfjJBfRqj9Syc+Yl2jx0gathTKthm+TgmAK60NRijOoiGvXUQJAYblEKaaeL2KTTpWj5jVuWl
uLbcJ/DmOuKLeVXAP2WLXhTWLp3xc6O6YeTWRkBn5tdAyqRF4FLDmNRoUf5JmFiH/grQ18F6UyO/
TUjyKeMwrfdHtTtK6PlmfxYGj/HXwroLuRc18QI4A12aesX2URFkJU7YgWuPZkqHdglRoY6u6Ila
PM/I9VtvBg7WX6SxLkJC5/Pa1Mpdyzy7EOENMSkx4nMKP7kd2TlMEO/KrS4TQ8POMZlkVdX6om2/
aGIYJbD0S/peDfKjtrN7kkMu1omiC/kcVerJiJYQ6iDGGJvAFTcshWrLhq7dV1oQx3Xwn8Z5hR50
6DAkVSzbquy4FglbImoBeXuvWb+REUyBqlv6Z7NrHaAdh01L8JSGsGgnNzxw0HwGbowfHSCU/pZ9
IBK8ALqGNyztNpl5LISbpBMgQ0u6oIkqjRl2izVcAXh80TUxP+r6a1n2FqOtdGNO7kNbnpnyyQio
c8hWfrDFLnUm7DNUU9II/8e4OUbzxgE0TG+DYm67CfstTjCkM/WmsHxRrPWUVGtYq/TufawO1+4B
VIHYttxhXmplB52MzXY1MxZ98PvekiW6P9mpKLvNqUXJccJxNnYO2pkEhEuzJyATAclrL2MfIIj3
fS3EOtqjDHgkAzwyJhCcMu54QVc0/K9ear1LWbw3po6zHxo4NdJLCrUTQcMAtVWAy7ou+25yATqo
QhwczoaIs0HW9FDJQVot2bmMYyq6zDB3/hqTy10DU9ZJ6XOws/9se/DaU6tTnjTcX6hyQzpapTgV
tnnSGnzS0lMg8eUCN6j0hJARJPeE3NPVG9iwkGA8qd1OC0kButYMSNGUUQndWuAKxgBWqoA0pN3Q
013W72yVTtLLk2XOY6F1QJXKKzvqd2MQ3vDTf7ImHbXjieTJmtoY0IgG3eAg8yAURKNSHoSCLvt0
2acH0oBNPHnabQYIxXtoZuxq5oAodvWroIPw0L710EMzw+T2EOE5S84K4iSSX8yWKtLmR4mXoVoP
a8C2E2K4By3K12kTUZkxgcfnJ1aPjcLdOqOt4mfe4iP7wH9J16Y/b0GrJapy2eAzl6hwWy5JSdcZ
oLCZmVRGHS24ew8UrtXcvwFpvpEXBGRT/eGYxsb1OweOvFA2SHNeJU4RqZ2pIHVwAap50bP0g3Om
7yuybMtOoUQc9M+cG8FJiq6gTI4zDNd03NhM7DhUqIX+D0c9dUVtoN1BcMPCFkEz9ZCDFn+62tTv
GTZ63lY+pHEXWJpyNC3ptObFWaA5EiV7POdofj9hDjSM7YvdQk/lZTxOZn+fC/MWGda1JXVSHSQi
9N1RpsjrDnSKFWmYhrqmXdeZIIV8lHXjZDrVsdndMQwo0SdIW0d0CP0gQ3VXBBkzgDDFftw+lTl2
KYa59fR0VzQ+Nr82rzw0lQZvyUnsnPC54qADq7JnvU4/LgtcYCC18aab+rtDsret2LbDPTqwSUjH
mzLZbq53Oxmal8ia29nxtNeor71J8njMrwuIOMxGZXOGrhLie8Rz2SzNNYXEYw+wiXvr5Wk4xZI4
63J5tWWa3xQO/LF8dJ7N7tikv4DuC1+VdP/VXzD1pGu75JC0UBlwft4GgWY7UtaUQhNIKX0pRr/v
ar/Fn22awOH9Xmbe9LOttLzoqWQwenz45V6N7yVgo9ebi/A9TDONJ9z6eiU6dmDWpTTAvQLpu/AO
p9pxQiFpJLbXAmYAdTiT46cGHtn2KEVdqEvdBagSEm6DupzzmXLscyxYral1WEdhhYYks5eXZgG2
CiH7ZynqTWrchw7rIh6vuWaXm1whtF6TRLkSyBtS3+LXaEpUtU4ur0ipXKfOJfH4MPAVrmXuDkJ9
6HA8V/1ijbTsUB+fQ9Y3AiGwQ3JCVBHVusofuA0+qBevrArUrU2KNEgcYZM9YT9SDs3pTfTd8NTy
lDkc/4oaXlsUmJaKJ+XUYeueBfLlV2fp/qBwRpLGnOhdrNG+oGyLtwO3CgfXn6CoR7o3bH+L2p1a
rD44l3kk/+D4ToG9CjI+iBgmPF1KxMrZExY2Th4YnHL4AlZUgJRUPl2xa3qsNijCLrlACBGgZhPA
oXVAQIRltf2gFibqI2x1Dnr+erNq46Z21m1IdkY2uniDFxo+JjMBW1idezI+NeFIYAmdL7TDVA1E
WMjHpbgjsZYPfs+eVql3Nni09FXvDoM/51mmc3UvFB4cN0sDUxsTBkgIZRNqIya5rDZxHerIZGD9
2nqapBuNPRH+t/TvVCR7LRy+rBf9i/07pl0eLrvyE0sR4xxKABLotOn47jZOFfCxntc1MGqL+wPM
ycQF0FQPXwORAdXBMj1tCQFcY8L1En96pRsBfbgy2QpV8eh/NSNz80LlMGm96uLBDnPERTSsFP9Z
i0PgsnQ7TKYQG5hXTazNMVatv7x20lKhpv4/ms5jyVGs3aJPRATeTOUBeSnthMhKg/cc3NPfRcf9
BxUdXSaVKcHhM3uvTfW+r4CZBnK0NmrzpI/lplO8hDlFUfg5OU8BWb3qXxrhlSLvvlpksQ6kn8gV
FQYo0b1OyvCm8raDrzFl1qB8DovO3LCYFm0inmbdFLqQsFx7rt1BrrHInzTddG3apczSXDleGdoE
VtEvtOYhVxdUg8wVseLKM2mqwZGpF6IJBm/qTnBy1DnhADnb68y1SHOvdNVP8aCAYChZryJynMoX
plq7AByqZe1yJNsoEDh8jnWircy43E4LwgJ+f0uUYJZJR7l3jSa4wDhdF2N1aqd3p3T8qqIXXupP
4lDFKnbgt1xtLB/SNgVDVfYEzVSAjenfGYtL3GaDHeyZwsW1ceohNycj0TEvECjwTIDqWNZQN4Ki
V9qnlijbmge1RZlhsSIxAHMWdrYRMAOTT/QgeLCVPaFUhu7jxcIWLXiq5AIXAp7UsftKbZNWSqVM
3XToluJKnEHrXmDlMqypjfkyzdfYpMYZbZ93/ggudBwkD597RkmhlZwSjOcurQpCFBrwW1PgP+Va
rmkbOhW2KGhjJKKKeBVoHSwoDMUuwNKeGN4AYyHFviKrD7qXUzSkCIZZBiNcFUYJWhEZs4H2s1tV
Y7QHVFkjkxOcaT9QpGjR+GvKY6RrzVPQsrmn5D8qUxWH+N4WVULsqvxsWXDV4L9opEuVZYsWGrMZ
THXoknnnNepT4HYu/CTsMZ7d1Ur24yFindscc6adzMUmQowh/gUDFuj+boIkx75bVuqDN4K0wmeF
IGgu9kMOk5HIENIJPsysh0p5hc6k/098P/gKg91MNl35O44/A2MCPrbSllBBA6IHe5ZBUvc6orPY
eo35hOzoswRSkQcc/iwDC7BKXwajdQliABG6421EOqOTp5aB7ccHz2rbUXl2YLQgKhYpew4BwBHX
jm9cr55BhSzzoOF7KzLDM/axmcMFAl60Cqlz2oK+h0umWM/EMDuJ60Rr1cpfBu0YXh0N/4PhuEG2
q5sTh2fI1FiBRDQPxxwrqonH1eJDlX+it0r+YkGo4XScyBtji7leXceoOA56dwrLFWET7V9L70HL
tAaeYIo7qrpbJZd0l2KXZylPO/SD6nnJVoii0I9QQxgzcc8tGzwswhycyFew2DLRS7zFOtHSvQh9
POS4upCsnCPz1tHXjRr7csiJrOUHMAqfUzXADsCZRCNvqW6dWFuVSGfFsDctKpsaFHTCzKe1f03I
bM7PCPJnQuclm8NFVcVnOpJkqoNAwWKrdCUAYHcWiW+2ulfHvSfTTGkdQd5rWdHWOIYdliQiMw+Z
xjNvWA2QoIQz7r8b/cQ2INTeCvazi0S74Vel4rfiVq/Ynhl5gP+UeHjbWes85gxb35Q4uZI0PAyM
gh3LzWT1lGTZ0x6bbZMq5LuI27V9Vx/I1w7CYeMtXt5q5BlAlhaQpapJRxiVVE/hrUqRZTK+UTbW
SyKTKGDmp2V621Umer0fLkqnASWV/JO42XimKPAiBknZ2CPRV6zGrfmjH6DSEwI+M+9gG5blC6PF
jbhXQsX0NPHlfMYglXL11WBkF3QnnTlHV1tnrdO2jYyT8MYhgazsjUPG4NGB2/rUAPEdWnEukH9r
Z8BJNKztMgwNCImV0k1GdyPbAoQCXkseNRPPBhNLTQuolgADaSe1Ocxy+v5TT92t5v26iTvAsArg
LufQ1qfFcQYkxTe4MgRDjAnxFnFNMxa9aYu9acfBxZaDDGjtG/uR8lIVruVIZ4KAiJUJT7JJBgQK
ZyItRz4niBrhgCCHUSXuvwLvZrtPh+TA2vrwBksuoVhu2Hb0HMr6pQU3VYULJAm7bT4eqpRPahPT
gMbTXWvSVzXoX7tXIwtf8G+UikZak+TJhubJ8+hlnbKt7PdQGGQkQ1SkFgjj9kBkBfDIYBj9ygT+
8LUO18Z6bb129yHedndQbqk5rhpECPB2yphtHfZIKd/LJmat4Kbk5b6xZWKl9hb4hRAK81D6s2T5
vYywIbCO0MmqYyXnsHIG0FDdST2AbA7bfeiASFRNjsLxMhvnKGGklfodbhl2WP6EZCOClATzVJ03
0z8rlXxJKk5Nz5iI3V1gPxs4cRi1G9Unlfo8jD8CL3Wa3aqRTHciApbw5urFSfGoji0A6xaWHIIN
brwqJkeAcGZ9YL7PlJdBEfPiAamnpm8KRfhFmPkdKi7JJuGSEhXCGbWF7of5exPLN5sBqByfnCy9
Sk9yDi7KHJ6NwQuJ7vtFf3zjM8lQvRMRJ0uq17efuYKAK0XSG2FkdHjmCd2TFRzWzngoMaiixmu7
NXBvuzk3swmFPb5U/Mgkdqk5/uQYKj4RTuzeGYCVZ2eTLVEHWZC8sYJ6IxYjqPwCLGcEJFEGyenQ
1diqh45ufi/WNPIl1lbFL0scVzd+dKZj+vBTDPZF9MXFjMezmciQC3oWsrTfiQMPwuBJV5i7biQ4
E0S96YT7Rb8YAf5KoCfgFJv6o+b8SNaryY2e5F+OeKrI2rUxXCf7DPs3oTVwUEF7NCZN8QRp+CoI
XppKnMrrKcY7F5Jqs3jIE4NQEzXyO4zPCToXBV2bgSvdQlsbKy8TNngBIu5n7reWW+Y4fsWHye6k
HjlSAdkM+rkCId2/ymZ1S9L0CsUO3Ghzgn8fpie7epsH8bD0/jaYArJ/cWJMacm/CuLWRynvJ9Av
Am1QzfR1Yk0yrPXW9tVag7pwMsJNJoyDMxcujEL1NkjI3xhmjyxZG0AtgoXjqCO9Bk2NGlZBUdOW
YPplJnHF6qTi42ixT+KZMW6s3R0zP7RUH80M476HQomytkGWRJ4bXiRU71hZymVnUxY/4wBOuxr3
LfCpKlvXFQKRrZJ9VJs44xkbpJ48BAyHHg1DdXZ4pfG+gIUHzpS/mq4b6vuW2fG41Zrt6NxT5J3+
gH+J+V33pyLaGa8SK4V8JYc5M0njaITfr+hT3azQqNZPvCBaIYu0nq5r1zQiHSJB2XzCm1SWDL/0
gC54X6S4wuv3uPzOKST6GkzUusU9mTTRUYBgJLdM2YjSuVQYcmIzfgy8Y8qogeM69O02QLPQoVlA
W4rkAuW0ipfGdBnVL6wsEkPOQAAdNGaCMU4Wywe713Z5QZdHvLP415bdIZ3qA6apw7SdHM1N1M4t
gaqjX+3l18lJ3+Ksu+rpm2MOqCk21pSxy30aYL8LR0UVSUzjlB8cdnVTr+ynCvYFYKmNieJPUsQ+
BI4PwxOVFFEvsMACBCMx+YH8V0zuQGhenyOoJL+0Dz4nc6PTKdawHZY5DWnjSDlDxlbOz8SJlswr
jdq1IBJJM7y0M131kznTuyG1XzM+4a4rgHsYtxA5L0nagHbiQV9Hle6NWnFqTYIYaL60cmEUPqfB
OpRN/qwRxaLW3A7tOaVqMNpwD3FvIxvYUitIMdMptz4w9sCCI08UdUxFALkMAyDH6RHrxLo0CGFY
8iNk0oW6MRB4LpKYROhol7fzxaCHq9DQCU81N43yq5O3IHAo0AMj4qEUHXgQc0fkF0zvft6ShkQQ
boKdMLCJ0+mYDHcwDg6qTr+HaArL+w4FqXmqvgMGGDwx3DrYTnNLqMF4Mmrj7LBspQRlrJYdiW+h
HYcA0QfNc0yICVWvegmvXX1VmxohjHKpVa8o2DyWf9ISTK/ZCGKNYyr+ybq+6jP7PdEIByOXGAFh
xJMn+E7EU0kgoCuIFUdlPbDRLr/j8lUe73AQfSmS/fnChUl8MwcBM3NKwjYnQyo/Es4C+4VODnZE
0liepLJqQ9DUFR0hyb7G7eA4XkTvbr9IgiOteK3CTQJxNcJyuYvlvUwJ2EKDjAZ/0bRTWXYsdB1E
Hd0OMwdEL7RjJYCzZqtYBVmJbhbxTs14vNjVILbV8err6gV6RItYGPAcpM4GGE1KtC8EDw3tL80j
Xtt/eXseUGipZuuP1wFM3dSSlIdVHw/xDE/Sku+LQn4CUpkvBzsJXSpJoZUqHVBkY41EDDjS7Wso
NxuGlOk/YWRvFi7BlD+bFYRdWQpxUexNY1lR4CqwT217Ju107ahWDN7CPOhl+3D4EmxOZDm7zdob
6YL7uQPOjcqf2HUN1iZ2/AQdeFEcA0ZEdQ8PDQLbVW7/kP4N7VU3bxKKLoA5gnOMWng9XwNEujNq
LI5t89llXyZu3oAWtUsBbmRry/F0fpiJryfEq6Wl6DLWsgo/E1FGga3/G/l7rGKNYna9gDRYwrCm
3wgPwdlmWBJ3u3VuPwJeof1D/78NK+Qyvwri31b+ilG7NKSNZeUDLGIm/cT9b6wr25Ziq+jPOFBO
4UJW63LfZP++eJix/9GiKWWENRZUW+LJ/y8qk2j08NMdEuuQZ92xLq+zvl1sD5OG0Myi5OhPgzGf
tRD94lZSui25yyo+wlKztg4DciVjdg7I+zeZoUC9L6J+tABESHAaHbOBPhmbFjvy+Lwo3oFWb7tu
8ZUhgaYNPRfOcL/FZN4jCUOvJa0TFlaR3XiwTtdxQQ4jA59gYJjEbhfEgwnwtpcKpEbgUX5s4hBM
NtvYAnLN1c8SJUQHZU7SNrhPQdXWkN6K5YFsGLjsdL94n4PIkyvJG6XP5CghvhtIOs8CT0Lfa7At
sGiPCZBNm100nZkAacyveZ6tB+LZCc3Z5PkeuR7ByypKUYQqFYYTlfZFntgy/oKU2wJ/sorlCDYQ
R5lHBzNgarE0WoUWEy3DEwQPFd/ckVIOko6FSxIgc6W6EhlmpO7Yf3CNoDDY6vm1cH5r0q01Oj1d
ZaNTI/FgzVUjPQ8XbTcUj1LKPyfcelWussLjnlbQ7Nct/WSzymWb+54KECBD0jH+Y3MR0CAiRRXV
m6I3N6tuDynwLjA7gcU0G7cQRfSGjxyFP9F4hDna5i0E6CIX7FExD8c1nztDHxifYjzOAxU5AZAf
dqRtynlem+ktnu+lwQIpGt3AZjqn6Qcb0atKISghLLJIJZhXRvKPO4tjxDzLnX4usEaaFh4bkvkk
Y6sgr45KaSP3G5XWOefyj+qalWjPCxs7hU2NqZGzVcaHFIgz4AYVQ7UKfOMpiDKI88gr9UtGKrWV
9Aeox4c+0fAd7IJucjObkSL0jZp5NgA0il34DJvld2yUTupM/iCSdkM6TgmDQZ4/TpJc+XCV6Yqs
iguM4S+VNU0YARnOiVSqWpN88rJ08JThVxPeVXXaiEhlICn5U3DtOVedo7OMRRAw813obOfR89UI
hBWZJGayPbtrKXaqafiqyl6FioLh81s8qH4QtMeyuAamc2r4xGPnJtUuE4hjo8GAdBVFHFGMhjA1
mNyKhAgaNgE0xj1ZU7gAEgLIEdfHDJ9fp7TbGhubjZK8o4ASqHsCvEKCPA8eFAzpRmTjitBP3XfX
otBlTFMx/jWTW4j3rGaNOoU4yeA2SBxSsd7sZa0Bo1jsc2j2KEL2BVyqFghwqbJHnONTAeOoyhn4
YlBm0sv87hqdcWWopov8JEbII6fUo6h4JFQ886wBzZyOqKHol/9y6dLZqOfEsNMn9eEsWolGuRIO
KKPyERXL9APjzAPSsSxJ4R8IF3VerRyxMrPqrzdFgYgFGHgyQ/M0U9Sq8UOxrQcj3yfoN7JR9Hi6
VmO/1ywqwLy81mCteLrmyp188udc1Y8MqK9aEojhkr0MUwFdEtqZ+IqPIgHqjVqd41I+xFSyMejb
KLTqFf6KRodPysVe59wWLNNsLWNUQUAG3HABLky3sXMU/ZVAsYsupRcRN2fHsn3yxqwCk9BOm3N3
StvDYIz7tEsOVsvEOWwJ+UZVYCNSc3Lf4PVWOXpw7dIU+rUlZcoyLyZ+w7841Dyjww2g5ahzAQb3
IBrXUltvC1ATwgy2dhzCSPsE/7ybIkSsTkR9UO0fD9kuLknXXtsQjIh0TOt6bZY4q/dNkz+MDDjd
bDD3VB66PTxm2bkHPHss5KySxXmySfbmPTfE3d7eZniL9siBiT0w+naO5M5ne42Lrxu8lNUIIKQt
EPhNiaQ0QVJa0wNx7Of0L8YDDZI+n9tu0TIgHv4UEssJ0n6ndbcRmXpHvJoilqgwXoEf0xEnmyxR
ZsUVCBNyZ9g5WruhtFCs8S2WxStK9RdG+g+UbGi3R9SNGs1FTsZBTBVhx8OuQykzspV5NVYdlWeO
V2gSOdf5EvBOy8HxZVQoA1djX+91LTsIjjDPCueHNjv3nFSsAllZ6LiZ3u+6clxT8FwNGChTfkd3
uSGwy+ec6Ra1nQVYbjOwoFPrgJCaF5mFZVCjGaP+IN5kJ/mRbK5ezW3HGyLttKtAAszqZqVZEdvQ
lhr6VUonkiGIbIgvFp7QHLO6Qitdg/yPcIZ2QFkDCiNYeapDdc1sO4rJnZN9PcpQRPmNqPjyBX7I
Qz5Oq4pp9/LL0sZDgbJeV+KNJRE9VDi7kRMs6bipzN2i0NTwgGCWkDVAAXC2Y5yZDtOQRUFlsUZ4
V4PGzXsGnvbEbC2hSC69JNp2jUpL6A49vHycjcG2VXETcL7TpRTiWWCCGK8KUiYLgcZeg/oQwpg1
TPJXyNuhfkoNbD8mF7S8gpgKZcVsBfTR5jgXuR/OkiuBMwh8XQlhn5FMUJanlhJFylBXUZtn/Wm5
mvWq2QYDycnTBaUl39GOALIOaZBSrTlk9sY07TltRXFpBuMymvp1LJB2DKCkZ/YUTDmggU6RsS+r
HKksVwnrDRb7ySRWA+aMdnToEmZXiqJnv+j0ql/DiE5qLE4q+pASfciwUefkHBADLYZ6kyTaaZTK
0xC8DEAx+7Rm1KRBGidWfW0gLZhSi3UUkKgtAQLsdS3X7h1v0BwfZcYRxa+NQ9ysCeGA4QBBfYyU
SzKlZ8CFcllf44zcuby+csgX89GGLjiwHVRClj6zbzcJVId/rUb1aEgusWAuDpm5P8T8oZ6FQF6J
VDJV1xjfOTc4uerDiOGsnwhKZ7pP90EH5aVa7xkPbIvHgqn9EtxGf20ln2zkKpQXXMWoTuMivwaq
erHqz1mmV6jScxn4U3fuG512B1YnrxVzewYtbR656ezPwJK2lNtpWu0y7O/apip7ZKYLj3I7AlVY
iJUDDSXdSkg0rIHyWGWCAH6VOZCe0OowSC9sBr0d6O13PYVbIpu+1fsBI5CguXcYzuvy1bG+VMlY
ybc8yc6amh4rDPstKJL6XaU5teRXB8shbLwWTWWL1HAGZstsZKFEjCsFN5Z2LD9ITl0NxmsrETA0
FWcjGY+93R77hh1fhojVutRgnBQnwsDSrFT4Q20hIZFzDk1Lp4g1q/hQgpm1XH6KoNf/U4m9tdlW
OKxcYGNtjXFej9TCxjqdAs8pUw8vW8X2ybiHL053lW2WBJgBpeQ2o42i9T7Y9h+zAMs+0MId2uzr
qhVE12AguGoGjh4jcolvYRNtt8aBeAZ3nBxXUyqv4nrWFtZWQYToIHsRcUJXFciRc9KIyAOXNoya
3/Q5MaKQNclCLprgyHsIZoAERgh1bHNTxKo9elBZYqCZHNMGLKHCc5CdfsMcbBApG1YaWJ5qfenZ
g+oqW9k0DoGSH2z5zZQk2FzRXpMYcYFPStqJzp7bjgSYtvNVCVm4NK3lwOEp8xbH+onsNJpK0l98
Jz2gygD3ug5N85Em0aPrCTYfZyLlnGuwCjIBsmr2tFRxqxGHBXS7YlVgwVFJgsKs3Q3TDrblzINA
mZ1D8cduSlD96fhoNMTKEcotZC3FsIkapDWAb0eCioDRYrHGgKAvhlX7BBu4pVFI8m2PIn2m0+MK
zCvM5zdBYcMMhUwAi8mehZUgm9Gv7nS0EjIMAws7Ffx7vfKEGL0tFuakj94HGE/VLeoIjRpsvzTu
Q30ztXlT68pR67+06K3D0a2yZEE3K5lsiRf1HLb6EtYKm4aGJ7L6WybXu2kGz9qeHqgkFUh7QyA8
lGpp/E0rEZDxIdSHcR5w5Hckhk3S9385e7p8HtApVvYHrhKQwd3OYKYzaCr3FQ7MS5RAhKUPyXXp
SPJ3nN9lsEEoCJCDQj7kFMRV3mAuZg0BYBotJvUN66MD8dlAvVds4NZV90WKkU4uy/pI+vqqmvvT
yNwr47Mjbi+1DhDKMxNPH+7auQbLCaJuQntOxa7Q0P1PuDbEL20YrNVmRJi1I+4+JrCeXXDAYqk1
T509nxsonJd06B5q8bFUEEvkcPU93ziXG0W/ysF8L7J2Jf0qmFrpw2g9WB/NV27CIfoOG7at1kdq
s0Vnwb2oa2nkCVXdxIKklIUZSmFjoiibOha24JOCATtJoKD2svNT7nxlLK9rjCQlc92UuW6xGEnY
+y7jXvprJBTrsnGrTvJEux14oI4d/Ng88K3qFeFTHkG1nA/gOuqajzdCbZBdER0UykQV3q21QL8m
UngTYXIrim1XYAriV1f9wgdco8+BXcf7ZZ8yFvIAwMk9KVffbdhekEVajwV8PSae3a/jmOoy5V/k
q++4f/YqXDIA6BrTRZnUJDeibh6PKLhX9nNi1tWsk6E+ttjEiQ6UnMZnWFoVhyRoT2yemB+uZcYZ
VD9sTVnthnifHFYPtY8RaGvJRFaYhEN80PlBMyX7E1W3blwVGsnw5JAgPY0Hbl5MvjYjC0ovFoTx
NnPqo0iv5sRIU4DZmZxjoHOoV19pHZwdO7kk1UabIBiQcM74rRRuiM1rJAFoNE6xyAiI6z38614h
yBrjkAccFSq+w7YmX7tBxGhOtg4hKqC8aw+A8XEqIHNIkSLP0V6vVjp74G74Vrpz2HxGaJF0Y133
fG3UNyL+CdkMlXlGY5WfMwINCpMYusDwFGXbqNaxlwl77ngo/xjoBaAG9OK3HliRQAGKtQeRG6aB
P5frmG9xaKFoxq+giHOSB4PRr1X2vMydItlNUFoXlLfSHciSbBU3WWquebKvGziv7cUEKgqPoO2M
k3K3FrIC8CEs+XsyP5T26mwhupLrdM1IEZT0ZXi8ljp6Pw2/6nvA5dlrFWzgHXLsUVKpmt1WRaXN
/rv9EHgVys1vZXh2d5pYE/Fa/AXjXOAsgka1b/kSrCb+u/MRDxSWvR+onBZChsZKR0xI3UrXjmzX
LoTXETuVo+OwiLWZ6LRhd0oLaclNZhqk5Jrb4qaggVRE81CTIzM/HofH+kjhzKgxwYoD3SxjW8F9
0gJULFdG0D9mJ7hHUnUvpMobDMa33dUJ8stsm6eg6Y/hWkeGbAV0FmLJmHyZ9D85++xF/j5m2bL/
enGs7EmymvUDOHYV4tPCLrFNNEz/gbwZjYpZF1vnFhJ6zvDAyxH9RElLpBAOSCJpscOPFoXyJVeG
Zyujzhq1bd8XDy2s71h82lM4v0Um7XS3lTNEZx9zcCYYcjexmAvPZqMQ2RKfsrE75grij0IGAkNt
O0BqMhDmAkANfBnSdRU/SpLAZp/tA0vGBHAIbcpYTehSLcBf3JJtj5OfVVMYukjH7VYCNDTTOmIW
r8j/HbI9PRDVfg7QH7EXuUxlsRDo17NevNbkpZA8Gd9TVCSBxPWy2AoRlqQ6U2JG9X/IrzJbXonj
sqLp9suZYzFGQ1aUqsV2mPy++uuHZfKBbUdDqEq6oW68ZnriSjqF/9IB26Bms4vXXpzpo/IaZrm7
VLD83eSquTPShGcILIiaF05XlY7Mz9T38qqzLQaUCDYnVFGUCKUJEzFDhkG4Q96Ya2vWDnBvDwkh
UgReijF5FkPxKDs6CbKuiWy6rlkIS7HiqgqlGs20KJZpQb+32uKgRsGeXpU2zu32qoHmEK90Bo2+
cgSQY5DOHEcGCLMkinm6w8cw4pOa1zBi+H5gGLN/xjnW71UVfwZxYYKCmzcc0+Ng3YAZogSLmaWB
dY3sM9QE41K1n3LobGL5XmDozCEyxqcxIgRY76kZk2NI0Z5T0Ts0cgNxLRrybHU7Iv9njIPF0Nos
pgC2RkwPmc+muqfXO+S0Ay4vwBUhU05VfibRC85KCEu4iGGM74Z+2qc48iw0AiPP4OAzZc+SIuFE
5RAi4UYVl/85Wn7LIgb71RO/NZQ05Yj8XlltnPq94bHJ+Bnh2tKXIjQ54Sark5PctedMx96F8lQD
79lMOwMzToXOI1/ofXura44hsL1cuZkJcY2foc7nigkntdCjlUTuttuudjuBCMBcExiKhTdKNqN4
jqJfWZjAdexem3Fg0CjKzcihhYV2ZwOpHwCP0QZqAbx4eGzoNWlxGdB20Xebnhaw0kR3aP+NoErs
/IAcmlVaCnNnvCCSwq8czWh4SSOHmbSXsAJ/zpa1kSKshPuM9y9FcWFoV93xHVg4MY8CE85MVn0y
G2YyHkOlYWOxgFD0EeVH9QhKjDMy9kzEvQjdgJJvGfkJj2E37HxKT4KXAr62hYRnZRPIgBjG+gJZ
oETjoRkJUA6uWXMI8CNPN13GcwYUpen2TO6jY4FrIMRCIVGLSKRc5MlGb/4twAwkHh22O8pV9oD4
gQzyOXHdDVhonPoKr+rWwkw3kZ3iw+O9NjYNVI0EJck6h7ausLqPG9eYR3/GJtzKvTdlykFVKOlZ
E6cdeFbBZhYlH52PsO/kISY6eYbytBPsh9EtdIDZIrRguzhrdzNjtYzMqojtfLIMpicqAbnggNEu
gkpznKCNE4FivZbyy0SDrWRfcTECXs98CcREji4Wlc9gn2fldw7h37G1yLDc4eXSBs2fUOEwrV8M
bxYVo6L9BFPsJzFwkvEtSV5yQGGN08Pg3kUar8FSqR7OQySfO4Al7QKGpTGKMgVlzbtVUszdQi7V
nmsyX+nFz+C1OKXgUQX5sJMDiLpPvSk8DfWW86xhkshK5ZbSO0IEeOHMPLgdA/FbBH8MJjBKRNQQ
tQcB1OXUXRlujzEXXmU6Jxcy6w+19ezFM9rXabFW7yUu6JbMup47u8mmDcDijWD+qCEU0poMSUHT
ehn9Bf5b2mdGdzsmm3sVqXb9lol+T0LYPuOm0AAaVtpZSf9F1lFM8zaB2fcq5ytngdtBEPdikOcj
n8vEhj6sxuPQklgDoxdTxMgnQttXvCijvK1ZOEWwsjQQJdNtqsDbANZH7ZJ9DQ0ja5jX9lucvuN2
GfHeW0aylVXMtnz1C3dTwfoiZr8xQ0nlruvN5oqXYAUAozPYFa4T2IZSWl1a8aouqwwMT30vbfVs
iy2+UGKvz9DtNtGGsXz+wym8n+m+RvsCc4EdskLK5lywhVS40ujAqvUo6W7drFpldF+BWw+09txw
rcG5vpGx+dvY/Ol3mm6h/ZeHolxJ9p8jI15i38KQKWFii7YTbhdggy479uoZsRPO0PjQlM9W+bLA
lf8E1aPmhq99q70MYXcasuKYsDrtPrBArq1n3XZeKHrXdMpVht5Px0mhKCCSDiUeLyfG7FXSYRrg
jnL5xloPkg3vbRduTAZoAgDemhnNghkyWZNJs9gP8rO3GCHYGqApdFVyB7HG2AbJoyqJSZY36V/3
LRqLQzb4SkENGeC0q/FUmf2FNbrU+wXGlTb/RT0hXrDfVvlFjGBLoxdVtq+wOxmZBRmo/Pioxu1p
WgyDcYo5hZB53L2Dx5qo6DY5HmTOt5H1B+drKKN8RCuE1Z9avD0si8JY7ADZEy13g+GjIFyQYb8T
ZMJatOD3mcbh0Ar2S+gkQQwJUKVS/kjonBUdzi53meaYuI6d8jNFO2E6W1KCVqDoSv6v+nbgfnQ/
xXeZmacFnzGRSTiWT201i0NIUQtYiwPZMrdWflQ16p5yuwBBEHAOdr/HS+gcoiPZ0FBPQffJHZct
9eQiUphIBIpCsZFAbWhroDKHGXhPKjPrYXwSmlht2k0oXSdWDuh7VYhQAYMb/voCherBd6yi3IYp
+dsKCj3YGxzW4R/feYMoT0ZTE6OmgVGhD2ydCVAaS5wuiFgfIWmQNmPp8lQ14F3t4My1LKHnP/nU
zmsdkHqjvIYto9oQ2NJ2NlmCnXLDjwptrWbLC0vLhDu9RUe2mIfm3YjppyLJlS3sB1Afk+hu88+R
P7Scjo39Aj6oQu2OtbpbQio9LfzKuSh0gJg6QMzAadciuVm0ia0yeUzhFkRN4WExUYqT9lNisjA1
JE+w5sKtveZO18kZzEV4DMUrkPS3oLcIjmeR1q7HWD3l2oDRlPRzjZ9nboG9Wvc5jtelzt5HvOu5
/NYpflMyUorWSijtjf7psEQecmkX0JdI1nRmP4wBFQwprtiufOnHvcEySukZd3yU5Gs72lbK75bL
A0ghw9cRpyzAQVJ8zeVLGO/YRf23weREDCC3SUTSkDCC5nmOuGiHHHDdvMuIX1UaTDgbvJolmgdZ
XuNpGskBHm3jyO4jiSYPx7yHFAonM4JIil52+rPWbwtmQTHzilh5BuDJosVrB+lij2d1WGiF1gNx
S8hJKTtw4sEZ4qQScuZjzg30dwo2PcrdWWIjzM01EeVwquR5Z4JenKAMmhLSw0+pfJqfy1mRjpNf
2/gLkyMLLZyi2w4HdGMQC8b0CXVMRkEor7ThoVtndDI5fwk1tEAqADV+2cKap/i1jl3TwO5hUM2u
JDRj9vAp1QeldrXx3PPP5Bu6gRwFbyL7mbE2BR1GX7hd9JKVz3y86IzuT+ikOuU4XqzyNjk+d+LM
zhOs5rbiXRksh07+ZNb/Bnk9KWij0vjgqLynnsrMlrx2gEdbpDsRrUWZb22LrcAEq8oTzV0GKoD0
BUSbfG4wC2aFcRZgiPq3ycInzFZUTR7crtwVjKDb+A1nuKdqNnfEZ9FFG97GVr7VxTl27L0NJoKz
cEQQnjD4C5sYUCgQXPCMr/3wQJZUA+kP4uE8I8PDwdRQMIvcR44PjSrB0LjKpztS5xlqodohzHjL
FwszdDliE+2sRGcN9plxUZk8+NjDF7UhwhB1D4Vp/C/H5e4ARVxoY9NC2MJ7q58EH685Icf+Cn5L
TlYe4ai37dWCLqIcMvAy8ANLMpKdP7t7KR1saOCA17UgOFMjWy7/QVt6INDYZdYTkamihXceeWP0
sljoBT+6NiOT/SE50Sz9jD1z+n+cnWdv5Ni5rf/KYD4Pz2EOB8cGbrFykEo5fCHULTVzzvz192Hb
vlbTqqqLxgwMj7pFVpGbL/d+91rPKrZ5/ZaBGmQS9Wyy6Mn7YlnSrPRLdrRFQozw4rM1AhTO0XBR
Z64tKGzsEK3RB4f+h5MEewUnfNsxlol/RNEUqDNLuzVC/7HztIdGv011dxuU2gYb7kaoUMbfwsyA
JxXZ6Ga66wRIGN0gF81XHwNDCn/AMKxMgHBEN/LxWXNQ+3MUnOiG2JSBRcK71GPnCqCnpKv2jtcn
AaBsibUQfLqwP5jDgyDMM9pahIXmzfcK+u4I0zP8b2yz4XWboccyQ7ponjiPuBEpM3RIoQqzLWVs
WtLqYBsfYitBzo24rnIcpdXRUJob8BOQG7g37NGqxwpLSM/aOvWuB9Qx4wN9K4u8RznxxwDJklld
7t+PMzkfKFjP/Ke3hoMWvaAIgnp+7RS2TusrV9jwRzoU2TJPPDIH3A3DWqexkqHPg54Q+DKNwKdS
QmmORwqfMQs2Y9EmLKOlVaQlYLQ0VlnIaw11YdLXS2LYv8GqoT/V0H11meUhL2LCI9z7aDoEcSd3
4NrrTS09KCrGTuedBKxZqAInorYCa4Qk4zY/4sy5CRRQDs3B4DgZRqLemOVPFvxsvU2WhVfN4niY
qzAxPf5/QjgU49Qm78mK9Kt5Ij/JRXZo8YrICq0aVEavqoIqJWardFG42VyX3gglZ0lXo03smhuT
pnRFHHD33VwoOIDG5IbNwKP0pKPvGrDPg7lgY3WG7VEOcIbRy2/87xViYgfXToL1msUFAl/LKrZe
0S4KE3o6mXiAP5iyyVd4eyxmqCLb1RQiU3+Jg2Svl+yl3EuCjsfOZg+sbvfyrUj/TmK/1YD1qdJy
AjIjLgs0Ndx+sd2bGiQHdDhscgLn6ND2uMlVJjNPK7ZhcuyOdGGqoZwzgyWuj37DtxY7Np1Eud2P
okuSveGjSRadfhpkUDMbYj4t70rO9FlGC9NbIh5x6MxCqqFpOKTurUDQkJGqW8R+yEaLRQJODwEu
Sxk6ID2WbAbk4LK3fqjQWQciBDWQdfS5NYF9abZBSsZmUqMH3GoYBVH5GT2rTtkpMYWpW8wZWfaS
cl/JqGtZUBtjZDgyIZXMJ7KTlynxeKBFUKfptG17ZT00G1YdrB4oQolAdDQcHF60QN4ioMYmTMSy
Z2NSYaaLTpAlTKWCE0FNyK112ZxsCHBE1CW8y1C9iN8EfxWurNHHgyGlbd4RpsY+zgHy6BomnpBp
ufdc7m5XVz9K/l1XKP2QKYAlvc0RYlsEFniuOg/dHt892yjGu/ZikFtblDjK8UeSTyeQieX6dOzJ
6xuQcQ/Gvo+tXWiZW8xZG4/heK9wt1uJJj49g/pRGYMMQLCbSLIUsAw8A4MZQGQHKnfV4eiMEKel
6qtQ3+c75Wiy6TlyvhSur+A/ZsoTauUruAj0N5o3OWvIHPPRbdAtBzuMGkum1dxb2SO9jARodC6B
zxTGFbQLdCEn9EHsmBfi2kyzRS+98d7ZjE9bW/3QKE5+twcnBUVdXbWDQiJVfIsSVSsBL2busSAn
teThk4J6o6QP+JieU/b5jhqPUssV0eQ7U8u5prRsjGMsy7uxWhjesEfMwOY4FP6Nxmo1JuiQdtEy
lSzitpA/CaMGRqSjSJcAITWPb+JqC538qATvYCYRgxlIO1clItu/dkw6SkrMDNZpr/3evA9coB51
xCzNsU1kmK2zgOAOPV/NNkaifljIt7Vq3tc/dCZ0ClO9WKR75NyYHNBz+5UvFnQcb8fFa8oFMMDi
WNuw3I05hj6XTaCFT5NhGUbPIanPJUWzd5hWBDeBsVcptEWzUJg04hGBTc1suTG2KdXMy9GKReaN
pEIahs0m+xBKB3w+ErvAktvENGFpH4Z0zx3KjHbUKkGdq9Tl1B81uUCB0UgBz7U9BUFriOCqUrNX
jQqs+VAySOEISvYeRxFV3d2nlP2Grk3zWAjvivDemvfE2awkF1wS3uN4DA9vWK5QmEMEq4pyYAmx
lHQm9U18m6kC5m/1xntI+Tygew6DQ0o24nJnhPTD/hoJIE86nyYS6x8wLT1SjvP6KHfqFTiEnSmU
u9gYwFPSB9nTzvjuySQncR2HKg/GfZH+LvdpSRq0Sjz28im3ji5FiKqYsmM5j/AvgXlSZ8eC9ajI
/iQwXvy5KR3FOgCQQkMRg/tCeBUp43gqRfow7UwjGaUC68NqBcEfYQLgE3Sme7XL769q8DneDwkA
Nztt2PSOMrt8UqUtZt+L1Nw1Af7Zkg6UJh6Dx308dDOUGnjmUvWOiSydgh5BWqVd6TM/By2EEb2F
nTdiDnIX9RLScMNYdLm0skDosb3zHOljxvV9ZIGRgORjOf39wF8KH4JGvHMq5OTWlUeeWxx0tq7t
PdagPbI6n1WrwaxVgRPceFdCnF83ZntEZMd6TF72Lma7AISDoHebFFujJlsbkQmTDmBIUJgYEVcI
4YpZjrXJN2qn3SuFdy8kwR07L0gC7b7urwoYQpoGR11Ck8l6uttWJEQmJcNUIyrGo5UFvFjKV0Xa
r8zMWJkxE0UzYzsdSof4LOO1LDRx3a/j4XvVmitL0g56Jh40h1aFmRxgn7LdkO91nv3xEVSOgW4i
mSw35piE9OSRYEb5YXpkRLf5OkfAW46ijJZ3PSs0lDweq2gDRKMgbYpO3+aCywAm3S/auAQgmrwZ
Ohh9hIA3iDYtWVvFT3CgEEl7pA2WPhHmaDuZzzKRhrP6l6R5qR7UUrZoHQYlG08yqi4phxdRFJh4
N7Tij/S2nQFAHBMVUEZz0zeuxGieKMz5Fm5/rdHwx2CXYmUnYVGvN8ad0SlsnyU7M9npdEjGlrXP
zpHpPwX7go3cHOuMZGDbxrFhNajayXLTvxn8tQyT+NyBnY4FJQ7r+0J+rOR9XSITYckvP7KMHpCr
sg3TDoRaaUR4pMy1wcHL8loyVxpewrj27S794bTig+4596QDpKR8u7jxQvkKulyTDVtf23NMJlrD
Vc27x/wIWTzFAzYI+Z10uIXHA9eTCgpwSWnWHtZCi45aC0nGshbCB5RJmAnzEXtCk5fV4kGGNmqA
n10p1rFgzQOExrKOf5mZGaeCggpFlCC3xubeL5pDeWN6d2Vhy6R8mfNG5FVoeAAG813U1PswZRJq
HPJOPOgBmMNvA+k1+R6RvBqSDIYh3a1nBZvD4tx1g0N+Z9UOSr/KHq9I9Ii/WR5Zw3LChuvtXwSC
uP6gVjRZ3O+lUc+1TJuLsLE6foQAWMxBf8VEXEMmZSk9ogHp0fnaqBGDEN1Et4q5glbc0nZ2mlsS
0Wq5X9XQC4RXVfPvyoUOcqFAvt7gzRTYalQFaSebkFJ6b+854b5GuALPiYwqehTspj73VOIaK3A9
fEt47UcN+YJScJPumM7WaFOZfhBCVHFHnObVQHjnIwRwaU1p5TGVqlvMUexJZVtTinaRkK7V4eAA
YB6CV/0GRXSp7JN9t4RKSvbn1aBgTkWCk0j5Tm+bHa6k65jMuTw1l1EDPsimToq7AtVgSoAyXUtH
1tcsgfUHpAWS1M3pPyX0EtUoJ5rVsy2s+BEmpzYXthEVfN68RGydMdFg1q5z1ep7JdmJ78EgH2gz
hcRqxN4tISZ3aSw+iN+VXrsG2WprDQsayzlivll1Rmyb6YsDL4OukQ7sWjDuyBDKWTnTkIF1NGMK
NY4u8q2w7mbQHyXs7VG4Naq3JtB2GrY33q0O7HtoQwIvz1T+0Us/OlqMBWDWtt0/+UJ18PSdJL20
pGazUGoxoJl0t/G2uDhukGvl/LJkIvq5wiDH4oK0NiS7yYsT4rTorli4A5MkREKgbRg8eiQEmhK9
E/dQJi8C4Yc46rRyz1Wq/OxYGS5u0xJpUrVJhuhWINjpXUVrLs8GhIJGKK1yZzRx1uvUfRuw+ioS
DkGwALCdQpMGvrxuHPges7+iPKgbtJApwhyb0HvYuukqEloot+pqRDdfacLDMMgLzcwgD31zyLcW
2cBmKyfx5n0KrIKa0mSY8tQVdyskmVIiS6Atl0Knzv4SzDg0jCJlg4f1pQs3nqvzEXTdnNXVMQuy
2T1sdbv11i2vy+5DV28qL5nXhAqQh1NX80I5isN7sJBDUMvo06oHwNxKll6RpF3gtO3z1Rr4/6wo
nJkCH0nGfFmQP7T4q+2HsB9Ur0AFbGdsKM2N5Lqin0AP4BFw21+ZHnc5PYSKxzVgcIiriM1PRWtX
zmaW4vgaI0AaTCcyC2MrX/eKRpqEs5DVxP7LS1F1WSWvzpD80YGZW9ZU29SH36kwBIAg4S7iTmAe
928Rxnnijc42Hqs7TXUfkQugfJml9hDpAO/1XRZc+wHdQcyocnrLJFnJo1WtvhpOcsRYlToIXaRZ
uuu9pctrzWqzWb7TMNQjlE35kwiIgMCikNuDOCp+Y0GOCFH0MtxiGghTHCSIhGpCU3jIiEOHtgEQ
zQHDT7yNmbMpOxsXC0GzaVh/0M3KCpDhSIcIewkOEkklqXDDsLf86KjgP4mhjAzFMmCbIeKZMwJ1
nUWzvzzNyeu8J7cVC3swZ0by4Ld4kfr43mgxEjjG3P0YaC/F1tbhJPFzD/hDGUJ8Dg9Vbe1SsoLN
B/Lf2L206mIW1HeqsvQkZhzlg6H/gPeBvgeQ6ialZdsp87in7+ra8CpZ8n/ItMJ1R9wLw7PkZ9CE
faQ/SNm47BkyA7GDhaI0dt928xyRQ8HEzODem2uVphCW7kAVl67LNhXLAML6yjK3//zjv//+v9+7
/3E/0iOdezdN/kjq+Jj6SVX+7U9JF//8I/vHzzfvf/vTBAyjGrooaYpqKZal6QZ//v3t1k/c8a//
RQR5M7QpnTOx4YlLmPrUTKPRj+a4A36MW6HP+iGhq1fMD53bLCEEgeEOViFBkyHsEY3Yor5AsqIb
C3VYP+sWlvqE0DqYR7DTNKdCO1vuSiEi7wGwiK5sVbJSF3FSbnq23DMYWDDcdXOnUU7bEEIWouAs
VNaRdCeVoK9kuwEskCcLqF1SsUFOvC1dYYsceKcU9T5DfS+3CHubTaihIOIN4h6bIj7qaXp08vBo
gSgRmaA1uKT4r9sYr7T7GNBjeckt4S5tjbtZ8g1X3qGAUiFUH4TcsjqxMgLC+yu40/u2C/eLEI0x
xMHZytEaWAlkt7a8tP3gmAryTWcnmr4XSYYcaoDpEPJgj8Q0SdUCAQuoBCd8YnvzCT7rIyA5M7mv
CvFOKR4zfWkJ4gaUw40vB0epYFGQ+gdDRGhUXJG4mvm7PCz2aQw9uEWcJbvHNh8bFZyX3fxqLFDV
rQdHnSLspTcKktbOCW6Eua4hkYH+nYrhzGUp+Ob56lwc0GWlvEBcnBWitcqldqViPmjYqA+fdl6W
r8a0Hfbgelw2mV5v3R8mXy5Y/Bx4//3LyCt/jsTvacYAcL1q8p9/P/gsLsr0R/W/46/9v7/26y/9
/Tr7SO6q4uOjOrxl07/5yy9y/H+ef/5Wvf3yHyzt/aq/qT+K/pZtoqj61zMy/s3/3z/84+PnUe77
7ONvf35P66Qaj+b6afLnP/9ofKQkUf30DI7H/+cfXr3F/N46Tdw/duP/3P2f2//4vY+3suIQkvpf
qqprhmkZlmrJkvXnH+3HP/5E+S9TFXH+iIqhWYau//lHkhaV97c/Zfm/NM0SVUBnuiIThCz/+UeZ
1v/8I0mTdNwllqwbHFb681/f/5814h+35uuawdf5VDHQo6iGaiq6aP5aKUTXQ9dUQEEf82YiOjV4
tz9diS+qkXbiyJMaRJpUnORyK+5oqcwGXbjVQxXEjLM+f3jp1PG5aJ9rXGNUoI3CUty5bzWWr/e2
mdevzCa+aQeQUsiiMr6QYYtP3uH8GblPX16q8YN8KqqmmAVy7QHey92BVRB+P+tdtYiWicnI2QtS
MsOMev5Up+7K+PNPp0oUiTfHwKlIYMWOZKj57PyBx4vz7xfEv2+38uuB01oeZF9WxV1V43QU2OXS
bpyGhnfcbc6fQTr12Rmxnz+7r4BXaHM+e/zY7atrqDH0cYonZizhMVpnrzr979SW3s+fTv71lffv
byT9ejoh8J1ezDIoizVi/EFfNT72EAPaT9hc12E30whLVDp3zTd/cRH5QiHdy0F5SxijLZukopcx
EZvA0CroZW7+rWuzC0N0HOlfXezxI3+6i8Ramw1+Q3HHUveZICvIe/pMYJtdZV7Uu+aF03x9wTVr
HK+fTiNFjUQ0OBfc817V4UlMLtzJU8edlAY3EVjPlJQGh2WN1/zoysfz9+zr60LB+/UDu13aVbrI
B65rhfb7CJJ6ApyFSEdEFri7cJKvh7pmTeqDC9XCoL0mMgX5MBVaYZWM67q3CaYwUaPOasPYhoAh
DXAwVgtzDaZ6KmpLV6of4jBZ9CHGGppgLXIRT4J6xpS4TjLW8AMmHn0WtET/oCICl80+NnwT0p5M
k01Epy3WnQiiQo7wN9zqCjEzbNV1rKQLE5JEE+GZeOz6JxOXfRURVBA+lOVrVjGXpT3Wi8l1LQBb
oy9VMZcN6w7YTmiHiWwrtbLonIa2UbUwwoJMBppfDttywqrkOkLOPkTSTjWuBx9pRv6S4hbrCpKk
/e9xAFLEpDllkJYsfxusp2Cc+SjFzfnr/XU51qxJdUzaQPPMgX3vcHjQk4fB2Rf+hfEin7qV4wj9
NMID4g7iOuJB0unlxAOz9oaFHLmjgfGhNQCC63TWEWlh1QDtSNiuZW+ZJRozxIqAlJFu+QZikOgh
F28tu6QaUTihvKuNYGfGyq3Tya+uVNBFbxbnL8bXrwrNmpTZpHTzOisY4Q0OCKvZxuCAAP7MEpcA
qeJ5GABN0gI/fzL11NkmFZfHtBtgBrDvbjpPGLdhiLOZFbw6bLsNlrDpow8pMHYwT9ETtldNHNtd
rG1c3SArrSKizGXK6dpRLT4JafKaW+81WkLU9IZCXKOD0aHuX2RS0ppxiQZhMQi2Fl17Q31RU1QO
VQ2fPpqNpgopIuqrYb9ONwmvvHdD+E4gq2ScW5WOGUm8a6VHh7VBUJrY2UlRBOF44TIwGP6z2mrW
5EXgCGbd1lDJgXrSR6LZXYWr80eWT43taSGXoqGLBaTmhiyh4KvhgMOnUt+F4AWFQZAhzkI4kmOn
u3KDZwn/OA16S8CZj1il8EbLwnf4ofOYffM6Z9Hq39BAsFN0J4nMEv78xzxRr83Je4DEYJSPutXv
mDSvXbU6BML380c+UbDNyZvA8oPayRKZ5y/emrQ9EuMA9YZ8t62i+9vz5zhxjc3JSyFr3QBcOG+b
Srj2/XfVuYZtfOHKnJgraubkXRBmcROWPWOjWCabZqOsg2v1qNzmc7SeC8z4y/6pvPTe+XoYmpM6
mJGwG2QSpwoFkQy6EnBXZAPXXEjjVkT7e9XWnFREPUrKhnU0V6t7UoUPob6llp2/EdKpuz0pXqne
6uyiE3mPHm07LIc5SS278OCv8Egv2iXSKZtW6868On++cSnz1YNrTspXbuWmQZ+C7yIjtlWhW7GV
RGdkXuiPUtcdCpAZSvhapM/E1jYuoa8IpJzw0Uec0hEh6wvlHDWkXYMBq+FHwg5aRA1dVQJ0IpMU
XrZwIeuv0wFisGNgTVe2KFXMuL5W4/uR/17Gb6UI1j/e6wOuDQH+Oc8vDMAWjUHXX3gpyOMF/KJC
sWD75TUmNEYX944h7sg+OVhLf4sYCxkgO59Mj4UfGsqYo3rX7iFQEhhs7g1hnafrErZzYMNeC7+d
v+Dy+Nh+9Tkm5UzPenKm/JgLPsdJeIxvyZjc4EVdK+tu1+1o1y/KVbAkfB0cuLyEmnTtAYGFTXkj
riPk/uc/x4m3ujGpV5nnRLEq6Zg2SjbpyfppmmYnZd9o3/7eK8GY1K28GgZBdkJewx6b4ASy3J3/
5CeeEGNSq+rYD3jOmY+EvsxwwTbwrEbKTDbp/KXDhaJ1opwbk5qlqmml+Wj2dhHp02zYD/GFq3Kq
GhrTEhUUWSvHzBeyebkA37rWbSKMSYeoFtZKgkgZzt0L9/hEVTcmdarFjW8YjjxAK8jQvKDRCY2d
rD6cvw/qqWs0PmmfJoaKphWl4nONiONmD5PAAJqQwsxYsgWxc7YEDC/9N+MOHE21z5YIzLYxHPAj
LPeNtiWaZeFuokf9u7FNFshWF8o231s3xja/B8NoQ1m4cMVPXYVJhXND0aFfZw2spPDQoJxQHWem
temFkXJqOE7qigjpFMk8+2AaHFkjvO9E0u7BZeToPdv3C5f665phTGqG3ytxbXScI2ueWyjWru5f
uDjSeBW+KEf6pA74aVTUfU0dAD11VW1wE/CmabbEdPKWufRaPtGW0PRJLfCGJq7MmLNUc8jqNtDZ
q9vxhVbPU0Y7du3F+Qt18kST4pBVLOtyS0MsuSVK+JhvQYisie1kZA2L8rrCMXj+TCcG/9g1/Dz4
O6twuyLiG+lwbQvrWOrX5w98Yrjq488/PVUC8jYNDvKwc93rGMpqecji2/OHPvUO1CcFIap7v8Xw
yIdeYZUn+tC7jpbqAgHdBkLfKrhisb2IDix7l0ivl96h3f32nZlUC9kqAyEYh4B8o6/EQ7nSdkBD
5902vBeoAMlD93L+W54cA9MHPh4styLLbyevgJrdW8t4Ea8sG/rPlbdjtbQ0Lz0840Py1cMzefZl
Sy+LHOT7Dtj9sj3oNlzkZbF3VvUKSc8i3BBKeWxuhwdve+k6nhp3k1IQkuzeFmAddrF70ymveftx
/qqdGHbapA5UYeZD+qJKtkBIW3MmZtcwbC/USGm8yV9cKG3y/Itdm6vR6AXuV+2C+NW78sE9qIRM
qMvkhqaAsD//LU5Nn7XJ8x+53uBEjTrs6Jo50ay9dR6tXf5gbpJ19yO5EqJZ/F06FIfgUF0YbifG
gDYpBJ7f9olRceFSzKJej6dsGECEEDWo4SdxSjTkgFMS48KYO3H/tUl5cCvP8QNc0jtdvG66x5HK
df7SqeMI+uoeTYpD1pR5M5QZ6+wZmr7ZezuDZzqzZvnsmzTz5uXsg74JcxWwGTYRq9AG+Mec60xc
shn/2OQhL4h9Wb8TXDtD8nPhg50cPJPKEXt+yL/KsFPIUpoNG4D6C2thLMpn/bm5zR7kC2uhU4VD
mxSOWsiCOlc5EQ6yZX8AM1zNCKDYS1t8sQ/mLWbgp/MXWx4P+dXFnlQO8kJyQQmphvmi2CRHZX+d
b401+XdH7bbkihpb8IyLYuXfBTd4yR7q9YUTj0/cVyee1I+2iqV6yK1u90i2IP1V+/ERwcvsNV74
M3ynS6QrC9+Ggj+r5y8P7OPYER/gYiE4Mch+dtE+vd1ML0nNHN7KbrDeBIPWVzos4RqivoJv5D4L
/koFvQiU8PzXPVHV1EndCSUSgJvC4GnRdugInO4oJd9+79CTShPnbWZUGZUmcGktOAoulB1BlBem
7tI4EL64T+qkrIRkV0aiy9xdNkX727eBh66DbtPYwcxbGPPz3+FEMVEnxSRAQZ4lBndjDK7V57K6
+b3jTkpJleh54nQmGC/TxFi8973X3zvwpBT0iqxLzCQ5cHYk6RklxPnjnhonkye/UOo4MDxuZuLt
IlCkqA5LYOu/d/DJs14QTq5YY/0yO6jQMfFkJFxhoj5/9HEH+8uRMnmiRUNuXXOc8sZOsyXUyfYs
nBwAI0ATSDjALJAhLkJ1FGeqxKMMo9iVbiNp1QmbyA3tgbz5Wtr6YBnPf6ITH0gZf/7pGfdrH91m
wQeqrWONmjSGjOHJQCRRICWJneKfVC6+HE6dbPKENykuxjqO+h2Qcmkr+K9KZWF8eEOJxTIjtkl0
jl8iZgM9y7NE2sJundHouvAAnRg3yqQIdE2heVnEV/XjrRN9c+tnFPLnr+KpQ08KQAVUw6/HIVkp
ku1UMWEvt74gX7hHp15AyuTRjwxdKcpC7gjpZLQ0yHkbj/DSDLtqPsslbUEU7kwcG3jik9wjrEKv
JLouNkl/3qouTFEDPpKM1WKkcQtku7IpJ+gbFevW+QswFosvKqAy/vzTMBp0qdTjlmfdE9k1CqDD
XZrqnHpklEkZ6QYjj8SCQxM+O8e3dUWq+x1orwNIgtnKW4t7wKLbeJ4d/Av1fLxrX32ZSYGByu2U
dTiesb/W+/sAWJ2erTXsG+cvljyOuK9OMCkyeVD0iT5Wxpax7qs3WglzpFgHgGcEk7w8r1xZSvgN
3T6GkWERaz8SzGTtUmKT3odCXLVvZqNuQoJUsRMN8YKETTIGwT3oFVw/4+A13wr1wvTn1NWYlKxC
hPlbtnFPCjhA5+E+id9jqcI9rly4HCfGjjwpQexZ1nlJeNNOEgu4ZW9Ce0GGcmqB8bOt+2lUIoXM
PF9M+l1tszW37PaqHS48Aq+Aes2LxRNJi8Wq/r3X0s+b/elkg5TiEcvoFRsNCL/m3asenbq78Hyd
KgE/N3w/HZ3A3E7qAu5CvqgX6jbbFBtnZW6zI7rlhTnHbPFsPmNt3gwLZ/bmzy815E7dnEnpUSRt
KIox9kYctbymZptydeG+n5o2yZOikUexKal5yu1ZOCt/VtrGgtDb2RXpfovzT9rJU0yKhwUWpdQj
bbxs3Rwr7QPb3QtxXt5JD9aFW3PyHJNyISCH6CVTHc9B6P1TeUPhXQyL4WG4fI4TKwF5UjGsIKwA
vkJvA3Vus3ETIOBmKwBOQY0/S25ucIzN+nkMHEoPkEfK6VKujtqFr3ji9fZTUfRp8GUYtauiQrHQ
UKSElyapFiYR0Bfu0Ykh9rPwfzp6HWS+5hE4T7+hW3Zz6HFzh7vULLZviNkhKV04z3jPv6i60nT2
0bMGSBPOM1aDa2EWzJlPrYDwz6AQ2hdPc2LV9LMYffo6nVO5DInx69jJPLfjFeB0zpBcHNQn7oY0
mWy0ouAjB2e8Jd6x0+TXXH9zmvL5/FU6JZH4uRXy6eMjUP7nA++UKdmxL0IeEjR0I7U4mkv3Js3R
mOa2C4hcoUOPudQzP1pQBwEMFOgUQGiShSuh8bkPosbOcYPJ91kHZpaoHkyX0n0fIHxAfmLABOkC
MFOCO4vNhBD14drFbWeuaxm3b79G5XwQCjwQBhAvk4AHwInVsO0h4QjlQ8zLAiKFXYo3hXjhy/8c
Cl8NkUlFqjQjLswG2Bzs6VWxrOZwEGYkwK3YWZwjCN+QcE0KWcGOx/nLLZ0aLZMCZVi+Dy8fThBJ
R1tIHq7n2sQCLqP6ewqmO/bI+Whe3Ysb/Kcetkmx8jqxcpKcXoaJHxjmTn+pmXdimvCzOn4aN8Tv
iolqCTR+Zr2tLEtb2Q0zd4uEbA7U3lZhkM6Ezc2FyzY+s1/dqMmkBHZA6DoaZ0vJkOpt2WbRDTDw
Vnxxlvs9cpJZu/YO+bfzpzvxxImTGYoQB4BfxmGRSMUMbKitpGx+h5dkSade7lNpsRIPrm4qfBv8
fgvYRfP84F2bG/UIS/EgLOAHr1xbWWCOPZi33gcz+nR9/pudmImKkzURVrhElwugbBK6ThXHJJtj
dlvcR9IPzbEuVd4Td0ucVCyLiA1WLXSUx3vVzFXbWipzKNM2YThExgOFWYDe3UGYvfBYnbph488/
DcbcEEtg4VxQaTgaCBXEHNZC01z6PifG+qh4/3z4EGFTrId8H/2mm3d7uoHfsutm/Z2U0U157O+6
A+bs5fk79HMJ9cVQFycVwokIFxGqut8ZwVvkp3td3SpxOcdRbOoPQ6ouLTgnclHPAquy+0o/5GCG
c03f+J43SzX2NeJ6FXvhLu/J/Qp7YvP8uW7FNzI68Lj47kUAnJKPriP1E4/pQnKy2ZDo8wZntVli
Ewkuum5OVTtxUn3URmpMmRzonzFcg9vCdQvnfibOm+g1cCS7zN9r2V3JPdxJDD8kBIDQK23H2vf9
MOvrdJP2KLGVb6HsQ4CBaZ8VyzRlcie9lcWVG9Z2Vy1kcbBjQ1tUQYvhdlML7rwdQxeKyq45ct7c
5+LRCqOFlt+JOlzW6F0hgKxooVL2xCO42Y0rwY6MwDvEBvgH1n+CTtinjCqfuHo/PyqgiSJRJSPq
BdaN7NYL31wExTv0pHmIsVRrrzPnSYiODVe3ZOWYWnjaKsJjILcLHejqfZJsy0iayfjZm2av+Ygw
q9soAlwCy8EzkD+CalZcxBLRw6AdDeyykuleBQ193tiaJeBeepNgS3URisCLzEeAr4xJIOThooQH
q9QbtSRhMfIJlKnWJpCRThcWgyvbGZECRkr3WHpsPPOIl8LGDfx76yBxMlUdPF3y87EVMBLtjYNf
PZfqhWp1on8kTqo+gvxcI5KaWTDY2FASWZa3yzg7pPjiemB+Ht6o1vy9fpE6VYs7Sphiwui7XZLA
dDlo2J2N9uX8U/11BVGtsVJ+KlAmdrihSXmosd8DbhHnZnrfF2SowH36vTNMKntZN2JYj++Ucrgu
81cyDFv/LbrUFPi5RvvPqoTr5tcvICeVgM2IEkgMyrwnb4V9wVnOjlOwdBeCTTjTqp1jMGU3wp8n
NhnBs+TiHPvEC1OdSqilyI+UMOPsWK83JSvicdkg2AL7IdYi2+VzbfUC3tJmT2RcCgsXhvbJbz0p
/K0i15qi0+ejzsz7hbvLb/21Z7uz74YtbwiwGc/okLdDjukSysBauLgQ//pNjVvx1wueZFkhJYXb
wyCt550Vz/WcC096bdLdkhDpXxg2J0o07qtfz1MIdaPSXEIoVD237ouYHyEMzNjoYXqgzQoJq1D0
6Nc/zo/Sr1/U6lSKnOphTZeLDg3ID6Me5qVKcnnvXJomnrpok4JR93maqF7Z76y1vJKWqh0toVFd
JWsSevbKSl4GC+cqfFLuz3+br+c56lRXLIWR0nvjfp3oZ1cSZKDKZ7lQkspHRpOnuHYP+e/8qZSv
Fw7szfx6n/TUr5pIpswaCub22hYsCcb+MckFMhIJKbK+4YUnvmmWJATYFDPedUiTZ2WAGhlAotYv
Q0IgkzZbiq210HDS07MyGucgYAdI1GpV8PIta30eG9IiCvdtUl6Y0ZwwKahTATO5MIliolXdGfp3
rcM4jwe8jGVACVgtvW9mzRu/NWbBmO/Y38nxtZ69C6Zrd8QqBzHeFAzKcpjvaEvOyrLDr7sAhjET
hbsuutLFtYOl5PxV/nq1pE7V0F0nmIVVsbGnIvQjm+Sicnh8ar8on1Pt86A6LpHoLMNw+m+dLSVk
UezITphjmidsWb2wS/71C1Odip8RRZqR0dK9y7L71NzDlTR92x8AV63TkDiVze9dpklt8jXX8zp8
zLsBq3hB/iUznPNHPjH7VaeSZzct/IKEdsaK8KoXb2QmWnjxCus1SjdgIeVqWRJ1axnfTeexl8mN
dP1VGjTbBMtF58dXSUPIIRlVrQG/AauF50AFFd6cUsfsX8IvdmzLJFIxXuKVxzlELL289YLHAAR/
zdzq/Nc4NY4mc6JKNTqnF8QR3E3TxFmyD3P+wCcMF6o5qXBO9K/rk83FFf0Klo/httpJV91tFoN9
abbMheckq85gKl39X87Oa8dxZMuiX0SA3rzSyJv07oVIS+89v36Wcl5qNKUS0Ljo2+jqzpRoIuKY
ffYSkH+CgVuYnnXl0V/YwM+lyWYoxUJ3iva69MdvBtcvsei5+ffFXbhr56Jkv2XWN8SLdGuYn3lx
I1wLviTjdJj9Zfmdy5LnVgy72SKhhzVjy3WBZ+ddMsBCP4apoyR4QczFR16Dz15JuKWXb7ea7Ysb
xXzErLaLsGd/koI3BTvlTsZs2rJ7/mbMIh79om0KTjD9pNAq8uw9PVGyMWo0kldcdcSTgXKyxI8r
hhip4DzZWoUT4TmAFUhXO8EPcO6oftADUjW/94TSxl93P07fsGhMuL01FAsaMa5UEo/iLb0X532q
bdvpu61XpQrF7FUHcTLfCE0TLerhpTKjdZAArpKqGyFIjgPmlRrEL123FhJUiH5lGMmtRujSxCBM
F/JDrb9OwzGOnzHLYhjLiu818w1//Vp3g/5ZfGBDIdOpocHoC3OiTgsZpvMhcaBNZIG2d1FQ8OUP
GmYA8VZF9j0uwu6oN26m7+NRd1rwF9gx4JfCJJXvNBTkg48SQG/IXGnUPgx460g2Zh94q3ATp3JX
DXf4CrhdcCPm93O+q/y1KBySHDuyXVkdp+o+qtYp/LbwZEsIbcQEArqGNomdIUbQGNQeExmz8Pox
Ubel8pWTGacxPLj7AXh2VbrqaSKx+QqxSoGHqeL6MxoHI5ZeJil/C/XnkLSvEW65frX7+vfLfUFb
rp5r0WI5FZWqHAjQN43H4bfMNulxfMZOZYm+2muX6kq7lgxcaKKq50q0ZhrjOcLinMCV9hEflt4b
H933/Ky71j65GZfmNtzEb8pruGyuJGsXYi/ttKr/SHHCHgvBVlII7RJmNCqqvhO5sBEAcFHN0G7D
Kzfywg6knR0+waBMndmGtPUtrOOm3FGjj9x8+o9P6SwcLppZE0sMLbb9ol9Ph2KTbUaiR2upOPEW
WNoqOobLf3/WhWkTVTs7JTCzCebC5LNEZ3azlfA8LFF5Oaf/Nc5sCw6iCFtyHrNF7umryIWR7uYe
f5FwCO6/v8Slu3l2noyK0gWz0VM5K19rtbXnEWPNq/nTpX33LGvsA2WoCpHTPMS5ikYWPRjI7q7l
fNdb644w1GP5ObKLYaCL5/UzTj//vqzTS/e3Df90uX+8jGpGwasY+eBB3iTWfg6uvOQXWvlYQ/zf
X1wxSBoG4cj7wYiiRZiMf02uglmjlqoQlA7TwzCv4upemu29MmNr9ypon9KMGlOEhvUUUGUVxfoA
bueoGm+p1DzN+PQJtQluEH5ofSWQunQDzlaJjz1tGUmI67Kxt+Eui8GVSsalX3y2QKo5UuKYsdrt
JFgQWTLbn64JEC84FqjG2YKIKiXp6qadt8IKcASzCI39cdI8ImPdRuhaa+r8yW914eta5fi3i/a3
N+VsAZh6nqtGSYmSkW/XesHO7n/Dc2DYi2pnbMxFc8w312pMv+LGv3zc+UgHRrT5/2osA5TIvEk4
Nb3V2hJbcajAM+a6H6V6E1kw7JIj94PSX4X91E1BzVQHoZSFP764n/D3Fgn32pnm0fRZwiSPaR0N
OF+BGWrucfUXGrxzQmcCRoMxNNiSxJ3SeTfX2VqUQ9cwD8koOKooLwf1oxM/wgZg2oJRQyM4asoh
BCKlXbPWuPDKnA+YWLowSZl/0tNWd2q4pWB4ZZVfmJlQz92c4n6UEjXgLT+9LqfhldxNvNgtqND4
dHtPSll8JZb9snTCje8oNJf/m1BCPZ8xUTRdEbJTRjeLn0WI+5J0ZeVeKCqcz5hMZloKneBPW+Vz
0p472FTmsAwepEpbGFdF/xe2/fNhk7wbA3FoJoIRk5gU/6c5f+7ZKf69+17oq6r62e4T5qEihpo6
MuqLN1xobNXBgCFchm7Ah+BLSTV6KRSgqLsaR6waQ/wkdY0Yb5paKG7aEjf3QHjrGo3liP/Av7/W
pTt7tnXNDJplTD1OW9PA995gzvkZ762gI2iMy3Vy/+9PuTC1pepnu1gw+AlnPcd6zbiJsmiP9TFa
tna11hfdMbsyiXRBeK/+Gp39ccIFphyVSs2n5Ds0YJtTb40wm94ahciFsL4apJz2wb9sWOezJ5Eg
zFOcEEkqL2CpttJK4a/gNj1m3/EhuyHQX417cVXujTWw74cr9/DC+3k+k1IomV4JBVdXee3OWJwm
3/oVzt4OxseOvEo3WW773r8/TD09mL9d4imi/eNW9mLclWHHJer1F2BOx9IfzVHFJWmXGD30gFer
WFsxpW5qbWqIyakOZ+DbHO80mjwzlCAfnLxW57tgfJSx5QwYN4HoDGfTaiagXy/gHz28UQShoqoU
4bsPNOp5Prm23gAzVnFPgWbBDHaTPMTD+4Rf2ZUr+/uF/Wo+/rgwpcAKXgw6+ict4GDFgolxbQb3
wgM6F+9rNBctTSZu1JXXfGYKgsEd81oD+dK+rp49EUUDgdKcfvtpXx8X82LyGluyE49IyUNfg1ho
cFHeEg/Uv72G9Gor+cJhda7tl0s1aKvoFOBVACDayKmN8MqLdmlbPJf0Rz7UvkH+3Rkqr/FELP7G
lemadBIa17QPGoE98KArcsgLCdnvaPAfT9/A0z3G7H/atoueXiJ0DoAYjnRNOX/pRp3t8eDMU2yR
uZis++jNwxRcU5Zc+t7n27RQ11YldyQNa22BMtZD+bpMt5jO2qH9Q9t17588/68cChcfytl2bc4j
1W8xOX1cudNemIx2c7paDNp68qJZY8fpiQuK0PSz/r0qLwgI1d8hrz8ezGRgM6AY8Ukx1tgPmOJ6
hLbO43Bd+nZh0/7/Kn+tFmedT3h6E+zjaO9KO7avtHAu1JiV0+n6x7cfcPCboXBOZK2VHdjfr4fH
a+qo347AX3bic8m+D/bcLHG22A5a6QTx1OALG79bJkZGafCsqfsmuiX/glkxOIkMsHIaHVn3AUXc
lNgI2o1eLHP1RpbvBRPvKlDKw9s8vffgrir0xoAQtBFautW/qZkP7pEQGkhf7XeO1jIJCI1kL/MS
RI85NCHEbwAMe7DvOzE7FjKGVkAVRDHbRHO+HmOUAC2l7+ppbEbDS0JNt6UpVx1p1nBEZZ59zrE0
D8q1n2SIM7rVBJMikJRs58MJGOR8U4rQL7bjSAFuGwZQ2OWl3CCVk0a5svmGDtADr/SjGyxLt5AJ
C99YKbHaY5Cv2DWe5IXFNwQhOisYOQfS0sSaIx+sByvSNeY6AjhxyrWHI11Y8MpZMi91zZjFAw/+
5e3jIfC+n3eb0L4PkGxeWRenneNvT/901vzxZhWiJSqhFfHWvrxF9t1yudw9/nz9+5dfiP3OBxbU
prSqrg9R1cyWO1lHI32phtAL0w/gjPO8/PenXNi6zmcXtNZXqqFi4CWH016CHS3wZ1ZiGoL6XTq9
/PtDLoV+ytkGCdZyUseYB7GlXGs39sy9mtkdN7lz5W5dUNKrytmmmEi+riYnzWmhiU7gZws9WuNo
b6eu4EnxStNhvsEBHAnvR47h0+b4HxOr3wboH2+B0IiarooCPVyl9QLrroz1Ky/YhZjlfPCg6oZ6
FJmz3yb+vTmatqo1doqZ15XHcrr9f3l9z6cP0AzKo9TxxXVpGSxQrRjFMbyPHuT5oE+Ln8xa/sei
3fnogWzgQR+MAeONxtuIPXoMxWka/WvFs98b8rcrOVvpmV81Qx7xgpVuv5CX4Zr/PxUlbbAUzoCN
CD59pNeq225qBulx5ltQHrXfk0XJNfpXbuiFg+a3BfbnizAVYyL4NPN9E8rFJMI6vx1HBuUQrQ28
fLoeL8AQXnk5LtXnz6cTgq6Y9b5BmiArG3mY7BRSmSE8CoKBvXUGpaq2qzRfamXtgoX1ylZ0ReAi
efyU+NdikQs74G88/MclK3oxDE3EDti6Lx/Hh7ubV9N+vL+yqH/Hx/72WM/2jRrf98wq2QPL3F9q
AbUQ6SlU4oOSv4jW91hMTgImQ8X5Plc1r+QgSmcfHCu+/rJtqps5hAcC52JicFSRnlRzZKxvLQyf
eXyXjP2rFfp2YulbX+o/hv49ae6RQYjMhEeD1+JZH3fmlez398z5/5einIdQITMEvl9awzZWnhQB
g0KkDiCCwOp+9YaAPdWqxm9SGuF78YZYaOHaaWRsitYVVvGJjhf7Ox77iCDiZmFg5SGVMl2heBUX
dExoZtGvqvLZmYgKwJ8udTwJS6W0Lf/emiioCst0wHK6lRyJIODKBnLp6Z9tunGmTLmi1aTa0g1U
pbh6Bazl1p1OVTkGe/kt1PuskQAPLTtlHcl3//7cC4fW+bRHHGpYC8RkPFm472jXaKzq8j61toP5
X4/285mPCeO5lrcbtzSM1Ud3tr+/PwlKH+9v/30N6t/33t/g/o+FU4NGTVPFHLex5VM6umuFKw33
S5208/GOIpgjwx9+v/kpXI9d/HE4cUkQKDTCxfBS+0DO5k3b/+YMhc/X/w2DKqywY6QvNLgGuKH5
+zg+Fv/NSUQ9n/awgi4qc+WU7Gh3sfIYj49Aif/9CC6crr9h4x+PoCkTMW7TGW8c6SjPnWsad3Ue
XNsZL7ykv7HQn789q4dJkznyqHxT5Y0X8wra8DJbfr4+wmdZB0fh5lpB6NKVnO+T2VSXvcQDaPuN
Ej8AS6vkx3/fpEunzPnYRB2lNUhKKhsC8bw4gNzNK1sRn2q8Qub8BD8cbSXCritSF6b0ZVWqk+Wg
SPtuX0jzlZP10mo563nEZiC1sU6GLZovQvGUNff/vroLv/d8biICq2gFEhcnl0+5sg6zK3Us2byk
xDwfmVAHNc/SIkdRw/qrXaClOBB2iSfsIMrTDhlfg7uqXVTaQfXB+9olcFrywRHaPCxAr4Asb94o
sSsjPwtXUKfnyFM7N1Xei2qZ7qJVMeyrZKObLhwqxTqRgPzYaYNlEgFbtXuVPyTlspFxSJ/kdzC/
49gD52TojhB+1dK29b9CwDsfZrxtYrcDCPMYy3YIp2naZdZDjCfKT6XB6saMwkN7FCa2fBt/1epj
4YGZHI+D9FJSFCJhaJf6T4W0DdkeRo3aWomPcbRQMR/MTLsRIruFstQdhnaXmg6Yc6ZTKo7XEniJ
3d/EGlJcpA3SOrgZu5vchwZ5oPBXl5sUcK9SL+eiWwrzoorlVQUxzLVuA0WEx43LmFTs+qfpB1jp
wvhBGSi/tNawED5pbZbTLtXv9CBnORCPwYeY1lL9aVi9rRS7Elu1Ymf89JVXxcs03sQ3Q4B8z2lM
d14bdxj+VNWNpn+K/FgmezX2uljAPlQBqHunEu7MXFnm2nt5I992y7jyWBD1Q1ysiPhIZkEuzvB1
RLvkoG/elHiRkI1wIENN4jfr913zZWJr7rv8XIwcBs2sjWIExB1a5AONk5A2M6i8B8xHRwYIcB9u
UHqvs8CTgTOmGP9+DwMgSONlZFkm8i6gVDZrS+knAduNeA7buIX2JRVYRDjyR7MQdyqoPGiATr6y
dhKsPhDO2EPK+9lwAriQ1VsyYFWxm8LbvoHivRJqrDbtVHar3I1mrxZWw20z2dldsOjblznw0nCJ
IUP4GqDhr8HauHPhDnf51nquzGMMkpdvUC3zzFNfxrceBKHgDfADDyZWxowkUDXQ+xVEPSNfS5Zr
qEdEoormVcDTnv0Qp24QHpM3Z+C97OIjYhh9hr3pBMlquLNCEEZYf03wPPu1OS4AK2LCOVSucEhR
OFvOkDptsdbH1WitguYp5w1KNg0XfYdstKk//cztIIqljrUDklsUX0mxmeAObSJE6e6UP51wwy3B
05Pv72EQFfneVI9ltZ79wK7i24YenunGmM9ndpws82IXJi4W/L35RM1He6baHr7omNKBJsvc+LPh
5YcmxHjv7NHrHAp+kMUDX/gY3AIQChuwLvupQnvijrw52p1l2Fa7RAPEPwrBnbZAPBRmUIeXpQR1
bIHNtf6eviR40xrrwWD5reSfAteOmwwiJDjhgZLXs/VB2zsAl6g5zIT51r0+e2PPcuIh7LTmoUk9
XlcZY6YvODw+zzq1rZdZWVeVLXb7+vSFHT4gfOmlL2j387j0n+poIUzc/kbaZN/p2oiWouHQ2Um+
TpOY0y2PovK/WS1au2xVp1LwhbkHLKR3bi09RtOmSZbsT9Dywm8dQ+ki/BqxRm0widDsiA5wtJCL
zi5Za5EzoJYKF4J4UJu3HM1+B/B7H8hLDAjw/TGbZZU5FVMtFs3HQwWxp4Cv7Q7dsWwcgTmaEx/L
xpMEPn130uAX1MEAaKnsxOt5Xje9bfSuKSVOE+9G+RbLRU1YF9mtYmJhdmyGbRF7fbxOboPP2HTM
bt/AuFXYBZbazugXfI2y28SQgChvsdmn654K6dZUHJPGeOXIQHNz5nFsbVpN8UFNQNx8+eVEarjt
EXsydkOBuHquMb9kI2heUsXtHoFMVxVsS0RDGDWuYI4V8kLEyMm09XeTPkNgi9/65EjbGPIRP/fc
f3VPGVrdGed6j+9lHUXYv3vwqnPr5NOToawYU4o/jG2wpHLcL1oF/aDNpifkjyJOmz+q4dbHDo1S
bWcrFRL25wCFb3BqxhSKTfIeHgvebJiGNPJHZ2i9PNmoxjKLgQwdZ+DL+lvq221uz7ILxQZ68mPF
DPhwb9R32biJTsjlbz0hIwEyak43lfXYI+JXtsmdsIMd8IDfi8N/mOiOcTolCWGnl4zkRi7f53RX
aigDdnXtaXfmbf8cfk3ythpX9dcMlm1c4ZzmDonuUsSk1Ko5eVsC3uQdV2pbDRMmp3BwrDtXNIDd
agQwrP3WotVpsb2ImhedjoamtiUFn+IgXzQpD5Mvmnbsgnq9TFHfdRH7hTzasCPrOrH75NuoooNK
NywilNf02xlXe7X3HR3GpmK9p+NSbSO37bQV3f9jNrkAAyuaBF6s3lf6oY0+o+Spj3dacO8H90G7
i/xbP1t2zEUZvjd1h6J4LJODbC6zdDvOm6J/4Lj35mrRi25teU6nHXphn02dE8CcPfH2GmungpCG
4VmlGLBwJjISPSLAGPMfU36dpQ/ZfzXNZe+/Tv6r1P2k/DtDWopd4UVFv5nSm8T3MmMXGp8qwwhA
imSEzcEXMUkodq7Pd5NNgj7Ly4JjwfDvGOHuxrJSxINPIpsCP5bMRzoVINWrVcIBbPjfDYKQEf9b
wG6p+TD7+0Qu9+GEBxxARTnJ13N3JypQscthOcMwtfBX7Jcpthj5si1Tp1CHtapyjnxMBQwAq1rM
XXlfszDynExn/BiEZk1Zy2u5zxz4QrORKnElji2Y5WDd5MidrMwZTG05irUzpfq67r59rp3hVohn
x1SxtlI/tLaBiURqSE7Xse+qGlgL3a7FB8WH1S0oti/oOyu60dSjId6kEvsNh4AhmDihZA4Yp31p
CsewEVZmy5jA9OBTv0tjzqB2p/EeDKnkCuO6FqDTxlwIpfes/KrHhDAgXdLacczZdDWM76cZIzVO
3MBX3YDAO9eYKTtBBxGI1mm+kLpjPyBrIuNn7GZVJp+ppDpqDJK0pv5VmfZQ86j8zCmUt0hA0gsg
1Oh6O5M72wQbrWmVo9S7hGu2snc1/8mLwe07eWlAeRtnZZtHv8UlI5W9BmyvTGCiQ1ZsopXVvYXt
0cq3MW0DNZOceLwPYvO9ykomFiXbKAFnA42Wa3NRJk+JXLhRdyuq1XMEFHqyDF4fYT+WgYz+1cSG
lv2NA8Cvu1Uspk4USK9yrtCADp4CxbDTkcvv4IgJXhgIy5J+SBiy2IBnBTDSKV2jaKlnnN+48q7K
nWoMNwU/KLe1A/54qde+JwTPRVbt+thLksPcPCjCWx7eDgmLl0HKOgO3N3JuSptKrI+NtR5l81j5
uYd3Dc/xqeQFTutHOXwOueZ+eNQb6Go+BidB42r6S8gilcPcsxjn1aHi+UrpzrmEiDpZhvxyX+VA
hfKoLOfmIAuMpZ3+QHo0fksm0ioxTadkaDKwKEAFxWOkvOU1Pv14j4BGLoQffHTsorqVhKMxvnXl
V6ttwnbVZeAK29sy+CxB8vjxfWEEC12CuPcmSN+jYWzD0wbY70ud39Tni8l/MsKtZOzrmIa18iTI
gzMpg63WX5a/Mec7iKgxlRVV2JXGJu1vBQYWysQpGtUW495Op+FzRgPtDziujyg/dckdMEFPNkr5
OsU3qkwiwSi6n310HXtEpdrC+DPOBzl+6qWbvh3tQRjcCDe6NBjXpUJkGLJ1WXtDi90sxphuah77
/kTQTrd+/5UGh5oBVIaC+p4ymblv0OyCi3NiiUYaLXWgpQYTurnTJPdtAdoWMVh6CgF5AtMY7dru
aYzvMpzJ053Uov3ehmPEkj89i479y0dFLzyVdJyhjTcE2VA8n2b9Rh0fE+G1YApZ+CgiaC3btH7W
pddKp4Gl7GtJWtTV64DLm47d1VT5no8Ju/wt1qHddep3E4SrLAzWFXdNboHMa8TpRMt6LGzr9j3o
gYrXqt2kWH6J1srkrmhhdgI7wk0eoBTX7gxar5qro2VSuaOKDgQkXLdKsiy0tZUdLaWzRV7BIIIP
CJQktJqlACNTNoZFxDYJj9sdiJFn466a7srMYIG8FSECkcnrpH5x2tmnlBU81IcCQ2uIK6sCGUkU
/iT+NuwYy36bxJc42mrTU6rw3QhrmyBeBuV3Ft+C1BvJUeLGaUcFOtOuitnPB+5HDMVr2gzEPjIY
zSIoXYOda/K/YpWsUZPsUv0oEyp4eFsXxaaFqmGpTEAPe9l/HtVjhMtGsY4HBoKyo9pJ9iTJeNAd
U9BC+rSRhOIwKd0+E8ZVQWFVHgCMMshsxKErFTMjnRMt8bay51JejEVzBzHR6ZqW6inFmDn5aMdq
NXaeIXWExCA8/GoHfNyW1U/rBOADxtxoo10bryHqxiiKXLOFEKIInuy/T+OPmCMAkz9laW3BiTXV
PSacB4WcRcVUia7wpm2QfpajU5eFY0Kqt+LF0LaOJI1OnG6xymLMeeIoYeJFf66UcNFXojv7XzpF
gJQwFWLlJi6f9GqTF0+dEa5mchGR+krdFMfhNOvdjiCDDqUfggf0j30reKVsgWWVvUxv700jhK6j
shDhGJPNzu2wktNqoaetJxI17puWeUlF8kzqDXFLW45YYQ6XVHKtkLN9ih7DHsMgIPPdXptYNMNI
vLxvx0drOFjZqm3wXY6Dm7QJuKonPA8BN5Dnx8qCVC9R+l00+4znI/5uhB1pdEAV3lgLY+4ElemN
dLIQl5JwKotEmNxKVV86ztGMMoeg6oScUw787TRr7japcSNMsksHxW9u1CoB8dy+qAOoUzCTAYG7
PzRQi3fKqcGefU7lkuConFqsyAwnHI5jj588x2FHjmzkFXlWf9MU2dbgHsiW4gkxozL66IgMFc7j
3ZiFy7QO+Hhp06vGSq3mzUyEW2g3YS3dqFq+FBC7im23SXKVdIc8t972RCFMUqEwrpw5hBmametR
x5k4Iziin6DWpDly7Kr9RmC3jU9SRkWkiCC6ir9KI8lpheamM4l8Kn0fGUCHzXBlzdynTnLM3nQa
qm1BDv08QVpEMBJLCEgr8MtdvlGlHJi0sBkiGJZD+GIMg9v0qaMmHeif1NY40aXCsLtCXgfMCqgT
uxGCXawU4Cg7DaZuSdkfC6VEgdvy7Upn7tg/Bt9WlBGjOfHJEqqXgeAAFhr1mNluMzajl0YhTI0y
W5IGD/ORlXGa6u+ewqKmvbEtE8EOK2wohOeUP1F64PLtq8wOBbLWb5/aItqkaf8Kx3yc1qn0LAiK
pwkba/QqOXUnXWFneWz8ZGN1BuTfz5hyRpuZELssN0utVYFjhHE0FNLCGc9b1QT+q5B+5o6V4BQR
iCuI2G4WIL6CjTpGWIZDBp3YapShWXXQQkMZbypNXs1KbgchrkLTwgcNVPGuaNm3GRAUz8bytA1o
IlWwIqHD6yfjc9fpz0GDsToO1/69VkmOkbb7TA1vADG6pv6SV/DpT1thtcJRbwk/fZk3k/GQ4XXI
fP1eCY48LTuY2UC4G01NHq8EC5/8SSoPNaOjovhWYKcixCMw8PTU4PoyInroI56CzDcVcrToqcIK
IiBsc+Bya2ba+2FXy8R1sgm3mT1jSrycp1bOj3lBbNbMcKjvU1P2guKzzed7YrF7EXPPZrScEUmr
LnAbF9D0EHUboi320iIf177VYYMxOtqwzgw0H8au93u2QMuRZUitiddZvWMZg5Mztxv6o22OP0aI
EpLqldADPZeVXU8tLYS5aEHSamVhUzFoM9cnolu0aITQ03P9ISY6iETr6A+zI1n7ONtJvrYVC7Ln
9rsi+/KF1u311JlbEppR5ciPXMlQmMB8VbEAy0WnTfpdeXLEoNBo+bc1NdWkBSOspK6fKG5RDQ5+
XqsIjlynaUcjfAqtydYkYd/MqlOWhwpNr7Iw8kOAXTOFW4tYNHrS1Ns5faXbOUwwl3U71FJ5F5eJ
G0vaZhjU+6lXDj5Jb1KkNzh4M8PV2skpup+ltxoE+yn4b5NgryTyWtf7Fw03BbmjbykMgT3yRkol
cVp5U8UWYiAw4JzDas2S7UpYw8JC0/rbHr01n0y5lNG1jPjW8PdFSAYXe1I7gdqtHVFKHa0SNyqI
DrsgJRfBPo9M0am7Xjc9veSQGCe7ng1XGkj0E9wpRp29fzhqdbFrqMoa1GfmoxhP6558R7EEdHiV
I7babUopwUqJHvOmhIRX7ETZp/YibUylOoiqjg3zLBAlGYeaWzQE3xZpl5QkTsehUoa3gYmJ67we
qZAoRG5hnu4bn5oidQgh2Ri0OMW8w0mEpMGn05C/DeVjzkkwTeQJsuYlxUcMiXIot6K0S9kP5/SE
6yRBR/VmbEf6jSoKSFjvZfis4LQSt6YjwuhCTm1nxrtSHNqeyqz+3ki1ZxIFCikRizYjnMVrRtg1
wKIbwe1MZa13uW0oqm00PyOZF4EpOl4clgaopHOx7MpdirFBKbzKMtrLE7Yv6R2tBNoeORIFUdhL
S/Y/R8mY8ROixax+W6HsmMIuTRmRQixeyszblrNjqdjH4JrTacVSLKhR36p+xB5Mxtp/JhjedoxT
jt0+9MtloJM/E9B3UrKgkejIUfozUuhSjacIXrPR3Ell6wxqe0+9PK2PlU7lPvg2DarPIvYPubyJ
tHwV9t+yRAUmzDwj/RHmZWwxxlKCIi+qTSgaK+xsjrqx6wZiGvCrLPrTmKjJUZav2zxzOrIVeWCi
d5j38+jl1lsuUa0QqWeXOiZN1BOj4LEDzqnlb2UcrnQmcPrYZ8p0crXhuWCbs8boWche/Lhk173p
TXWVxTGtBvD26leNq0zPPty/CLonU20Vkn1CuCbHz40Eupps7U0T93JEks1LZlWFF4e6rTb9YZ5/
Ir90GtVyfVg+Y6m6Elt0ES96intWGACD5iDOB3ZvgaFJkJtqucklilL94FVsc1GWrkMCtNSa7ayh
AKHTx+tHN5MUwheNv+MWV4m7jMnXojcXafPczWAix7esxeHWP5YRTgb5EdSwW0T3lonaDoWGSHWz
auOd2YtMvxDQiwAsxH7dqgmyBXJu0nmrTZxe4p3xsUpURXGdALGM1S9/9leWuTTbmqI239BAZDpS
+7RiArsI5CWFgaqleKBtG93fVOG0aSlXRqa8aNV0G1d0fxjlzRJtUQJlR4xn62HjFcXoCIa00qD9
KWR+IwPrqlnbA5zJEfEeb+FqzNRVpz9qTebWc+C2AhtB2brjoB7Eit6J+i7MbDpC5wKBWRIKLxrx
1EwadgMa3py6W6NUdqjIj3KT3uvBp0nxtbeiRYHkQjiND6HQMoMcBjwBn/lTG29t8xKHp/wlfc2V
yMsLfCQ0zQ75nLYx7rIsdsVmWGvtsEkac58R6ouYg1FL2Fa4+SX5QAoV70sRuY8/LlvL2KfYXcjC
WujMTeErbkUvDKmMa8B578lfe7mgp0ApPAv6/Zxj3BCEy7ZtX8VppHCdPIai5SkWSYZa6p7W1m+t
oXA4d6UrUbHI4vEp70OSvFMuaPTRKlNnUksMojKZiTsREJEMdS1+6Odg15R9sByyN3SVy0FuFpMG
2jHxAiGBLS+Ei5RcrJSYh9Y3xcTQbSlv4mJrcXS10m3e74r8tR9f1eZ9qDHPCF6kGS9Ayi46I1V+
Ji8EK3+NJW6LZGtUbilvxDqMdt9DWp/T0EsOoyY5pfn+P5yd13LbXJqub2VXn6MHOUxN9wEJgmAQ
JZLKJyiJlpBzxtXvh95du9xs05z6D1y2LIkkgLW+9YU3FOJbyAC3UhM7bhIofSU91JMwrkKGDjJP
z+w33rC2gG2pbi2HlCzq3OiKrzbpFzmbCynAVj1Y8aaj2zfBU36M1eeOnrhkvaqdheEs8gZB9pH7
w9zUJXqSgTsmzKzEQXrBh3nRldUxFMXHAWEpORQetPpBIvvM9HARNlAQhp0g9Vstb5aZvvemrZSa
jhfLP4J+m3R3KaOvsmzvLNGs572c67aqVQ8+RrFMRJ+MSSNpnL7TNDBmtfRcDN6POGvZeB3G9dVo
exwLFg0IuOBDmu8KWtlWLK/J07gNpVNTGBkxVnPJMeli19ebXR7QmSbftPEupXdOiPYeAyGBufig
E3EDpV4IDVAIrWLuUDERqxM2FBMMraLvrfaOX+WuLO8nRodW4Zjk6Z0llrO+jQEEDU+aH2+jLvsw
ocEPcesElrwa+fv8NY6cjuJNq5K/mwCwP3+LAhU+YaTFm3OmV5uCZ9KEmTbv2maue/nzBNI4MfzP
INJWQkcGSEhrxdixfDgqdPpRKmLeEX4MhWF7iA0oMpoMBd1/nd43TRAERuzYR8Vlg9wY8ON0dAal
OqLy5bYKvURGiRQtjlyMh6FeM1BfoRJwnkZa5sg0Zth6QQsMrkJgKX0HgqYP36H56o+fGaPQupac
RivAKoPXpPpS/Y9c2pcoZlvdYuReVv2dxTBIbTxbgb1jCo7BjxfTl8KQzZpGZKkNRyNeCXx0rA5m
Gf8eq5aeD+a9d6lmzBVpsjMyT3wbGNWl2TZtfnTJR9iWroLVYAOZiqmvSY+to1gOjb2S7LLgw+eo
wCtkFuinShtJwlvGTelR8j1b6MlSBy987AzmcUUmuOkU7AJj1RYrutc5U5u+WdVwjvz+vhJIWkXz
RQiRcvVXU+FGsrFsBRoPfmNnpbHQmT9K0alHKc8ajgNLdUAPIFZfRnWvJu29KXcu/BU7SVEgCNng
CsONMHqWOclm56zTiNqFFEfyTCjU2cRIV/IVp51WIpmAkKy7ftP1oiMO1RpTyyWhUWjP/sndt07s
y+vCnaRHn6KF4yvScH4dw/aRGkKlKg9PZoz5UaSelO5cL6oZ7DfR2kxT5madSfgUcV6a9gisSnOr
ihYDPotE7G3exHv8Ord9HW9NfXKDkHXcdW7Tb4SK2lQL71JdWUkthjrEyGigip/KZatqywnNVRx/
VeWHwPhKeYpHUrnPWvqEbuQzgJCUbRxvG8AQfUuteQ+MQtf3WrsryQNkf7gXmNAITP7i6RTVL9b4
knhfnOig63Zq57YB/OJ7jQme5a30eJsh5ApIs5IonqQHQANSxfyufDCFBxNMmSWuhGY99Pu4uvOL
nZrcScFdKN2J44nHZIvVsW5DO7d8ZwyjQ5C/Z/64ncQI9QgYAdYI8r4Q8X086eNrqSQzsIcPuUan
pEwXCdNKun50APVDWRlwuY6huSqCtVgy9aXSdXoTf5rgqFcIYzClLONDMQiz85RggvSFRjVJ82NP
K6dV1qxbz8IhwT+o0aGgaW2VT4Wh79tWPvhSeu+rrti7BT/SdAp3Ube99BvVfQrIbSue4jH/rLPX
SNhPTGUsI94OiOimoboMCCcWxC+huEvM81PFclnZCcj1A5ton+L4R4HV5+TT0dz0MXVdVa0kQ2AH
AxEo024dSABZJmM9+fvz6ainEmPsDEZRZH20eXs/qBV5cv0+VCerfC0MzcFP0vEtJmfls24eMytj
nPdZB+l+8i23PidYSWYXU7Op0wDnXnMtUUSp6ldOJMQ8uVkbIjlxaq1rcWdauy6C2taTk4gIOAcF
eiLKo5g1cyPTnN4rXT96sTDs8CNXLT6MGoyWpqwn6mUxlAFWIVSCkApYwPgpjNycfrN4LM+VJrAS
J/EA4jAA8efEOIPuEnWlkKyk0i3zTSqONj4GY09LnRR4XpUFLapNxgUM0YPmfcmR+h4nh5q6Tr4X
Uf56Ji/pZEcVPxWADSIVPBQ9XZ62cuExNOGsfuEYjp4mC6QPZ4wfHbR+VtWn0mjnReLKlpuMH5Jh
C9+B6qTCfRO7zR6ZTNkk/55P3xIQF7xK67l+z9kh0DdMQCjMo8LBdoofku9N7jDm4sCUWIMTnFhO
rqdxabJw6zk4U9+4A2FKXEsQwO4hl9gR447vyaOPuhB6N9aUpZpFhGrkNWatutA/S0We+c3cO3a0
WArrOUVnoMCOfkE+NRXbOuefIodRJG3hHIr5hiEoGSzZZoyTpU777kWInSk5T9tpYdbv9YcXb+Rk
DZxZi7f01VqGe7K3GZ9xYd+Zyr4FEYWeQm7YQbhp+6cE/fl4kUDRiuaFdBDEh6EmjUNFeu/n67ag
xqBTOpdiaAookYUvnbAy4k+Obt66tGsMnNZD8cM/633RNwHZNPcCDGafTPRixVcKgljfN/1eo9ru
FlLrtjnXKz8NVALk5SKZgOUQXOPcbYotiYUHRiKeg0IO74f3vFtOT2axUI3HRJuHVLzfNVKYt5Qg
pGtgtzNS8RdEohr4ddX2gN3GdfcYbxigAJ1INvoxOJgb8ZPCXd9ZNzhx197rAhIakUmRpfBeZk0h
sBGyG9Dfa3BE8QyB/OUixDAUc23khft1uDPX3QNome6zeBkfWFcf3Z4EvhRn0o8/4wOv3rPz9f3y
dtlghDKzXDo+82g14UWarutlYDNkmwUbEwXF7xtvdAUueimi66elMjSMMja5gD2YSj1C7JR0JtA4
7TR+60otfcJEdlLry/SGYznSgqRtEoB0iWkggWVlE6m3kN3n5/SfcHVUFf79upGf0pLofN3jMl80
zus9s5n5+Q9DEXsnzva3SFrXFsoFhLyLe92Mc56nmO4CdVkbtzghVx/dBWbUnHSyxjRFGu9OBC5R
rejJb85SLqxI+yyxkNygrf7+XimXMqyhUpmxJyMC0mF8YyDpq5i70ItmZXHLJeInneI/H4dyqcYa
in4jdKHQbwzvfgDq1ObSUkAEASfEmSmj9dOBNpQ4PgY8aGiU0vCm9i0XPUjBAUxIrh2ssxixHN6r
vnAsPZqmVUFzrdiq6Q2k8E/4/e8+5EV8oTqaxMAHpBvxCaUGnVPmYrIHBR+TWbSfidN3KGcG7UOn
HXvwMmgRU/ox0B7DmVmAu4sYdKoHyVqIUmP/eWNd/VQXkYgnk9NysuDo/VT2Xp+J2SDhHbJ37JGn
+YMwf/HnzTJYW7fe8vd7WbkUfy2xI69rES4ak1mSAAc9bPjgg23MAImuku1ZmZUduzzTkerX5psi
y9qb96CCnNi5Ze15Zf0r1kXo6vMqN6qJT/Hc2SCwlhMkAH/2gEXBPHeK+Y3AdUUrU7mUfTX6WFIF
Sx82GyB3s2L1Ls/vGSDNAuerm51eVPRMOMns9Y7W16dl/zBu3OXzZfxutV1EKKNS47IPq3GjMhZM
k9TFROUG2vzqmrkIStjYy9nUBmfxS8bds/4sdv+GmeKuAVcb7WSbUdOs3Rir+KV7S29o9159YBcB
K7AokP1uhMK4APFr18TbdH7SZ8Vs18zdW6vzCqlK+Q8N2FAWDG00kDpRYRQq0ZITFWBKZlcDYKO8
o5hS85UWC9tyjNzWN08aaFnViDeJt2VYVhiLSnYNGqb1D52qOMToT2aOUUv6NuE0EsFCpP2w8y0y
KbFDxO99Ipuysv7Br+RFWYbo5OXULdKNnOD3TFnlUmjWkCMm3D2IjiJ705mZ9gqw9tGP3+RW/gwL
rfo5jLoRTn5PeVJ+EsF/SQjGWEv1pGTZdTZc/3nnUqFtIrtehntUEdbyvXePwLod3ZX1PN8IjrXN
b6yPKyRH5VLrVcnUNpPUEK1UCEmoMd7Vd+G6RGhkcEET2l+dmy7Vmcn+1l8aXGnHzVlkgqJlmSzB
Vv+1fWdeJGCdjhQPWvDDZjS7uWI0wbyZmCf9+fYa127vRdDS4PNJisbO04yRFsgBSLWoPrZACMqI
roNKzzh6mKI3xq0ZBtzZZxB8MqPk+KALdwa/tIxUhhePbqdaf5r6zozWSWkBbmGQptNdFnQMosJF
B9VPoimnPwjGSUEQTO/snMWb5U8a5PqqZSLWfKrAYgIGUkn+2oSglLaW+BlG+9CkHnwQpn3bcaYE
96HxgtMt8JSvMu3vLW+jqLuSkb8s6TMthPfpvXt0caWoPehGuS4McxaHDF4SVxqDH3Hygb0Y0vDL
VGEcNt7QPf1JNPpNgDTPt/iXlarDqG+iFgnREiwJ3Q2ArYkdpeIirL/UUViMwbIPnrIpXRYUV6ow
2JYf3EiJrgTnS1Fc5si50EMJ2wzlne+5vbz48/q4IlWkmBeRWc59NRBSjAa1GXA9zrVhxoO136qZ
OPvx5/dQrn34izisjp5R9xU0Xt97EQFGgD3PM9yf5WmW1bpjtYNbt5Wjmkzwxt7pisgBboiM2SqI
V1bhis1SS8aFKIMHQ8E3ycv7SFNflL44WCI91UTfmxm5tPBl4lUr1elcN4RXi+Yl9erWYNThNTcF
xs/b8jer4FL+lrFPn02xBIUcYZrXEg8zb+WtjMXJ5AiL1tbqVly4dnxdiuF2dZ3HVcA7PZ8tgD9p
3e8D+/Tmz2OHW2n/+eFcu5yLHLPC6C1OUxYWiABj+gHR2tWr4UbReqW4VIyLXDGs+7YqpfOWWZQf
BWIuJfY24TJze0d11G209xbR8q9dyEUYJSVGXKfgrXp2Z0EbvFHymdTf4J9d2yeXqo8inoup2OLa
RPtwrpJJnN2hstnH/0az5dqzuAgwtSBndTLAP49n5H7vnxLp5TBrZqe3s6vwLXLpFT6r8lMi+Zc4
Fut+LXQ1l5KjQGQuUSBiyw9z/sBtRc7lpeLEi53bNP6ry+AiyOh9nXv9+eY9P2ss5Xv0aA6nF3Y4
cj63CMZXkhbjIsikrWlZqpdy88bKSZAhNsCelU99/mSIlVOat+qfayvhUr9RjQQUWxNl2KCBchYa
pABAanvOXPvGmf2T5vubEHOplhh1vi6GJku5sNv56zvT8jucW1elPc2PzLjt4O6m9uWV0KxfbP+0
Cg1LzEmRccizGSzOEztfDrMTOEhbtmPnljTwlZJevwgEsuZXQi/LDE2U1rXCyW3L++HMTALX8Zf2
/6VoYiyLY2BK2bABra2XZ1TITNZviA1cWVuXWomtGAWKABZo05eFE6uvsbYf1do2Ut8VQSF4g3cr
x7h2ny5CQJSovT7EKIdokJyT5ImeKwSQYJ6yPV/KlacMSIy/QD26qfNy3oO/W2wXZR8Tqa4da4m9
Oc7FeUhN21HEfxxvWkBfKd71y82v5rlvMu/fPJM10mynsXvqB+ZE+LedqzHktZ4E6EMZ0KD4pnTI
lVh6KY6oe75XSefaL4zdeIzmnv4sle3iz2vtyq7Rznolv0RQ2RK9HLQEAlj6hlnjqNw4jK8FykvR
w2KMNCZdPAxA6o4wm5zsMUDvTl1VKJBp82GZLW5pq1xZadrFzkcdq5SRTuUa5DfdLMH7PEyMHQWY
YX++SVeewKXauazHps+M83yTXicms8p4pizdKFGvPYHzm/7yBBRtLBW/RiYsSqQQELRq5+CP//zB
5fPS/82WuNQx9zV4i635L/GbbFvY5aZ2C9tbqot6mT+hRrzqnWkt7WGdIF2d3t9qS147mrWL7W/q
eGqjaDYgRfz+qbiKmzj5/EATdF4T/AEKzAF+bLzDrTf8Wbv87lIvdr/a9JoVW/2wEWvoW9JoR8Bd
B38b+SDcwq/EwD9ZhMJH/7xJqHaydgE+XVeAJkDj9Y9Tku+G+N2CyKTVUNsjFL3DmnJPd7L6bWBo
H/TCepIrRpN3qoBSdpU+ANhfxGMCggNyh2QsTHxHpXO9qOLr0Z8NbjPg77u4aedKluPCBiIiludo
w21aQP5JZ63Crp/lfKA22AYKmAIdwOEE8NL4mFrky8UHAWjHGOMwwNzZB8EYINwzwmPvhMBtzuqb
Hfjpepv440r0slULwmESICQ8WeAWU+tHnmP7Jm4zmjNK9OJ5j2NXz9qJ6kPfeWqIKt3nn1fblZWs
nv//l5UcRL4YxhR3m8J7bGAYCTeOEvnaMlYvFpOhZ0BtWh81quqkAOtMqv0kg9c20kOb0qtNyrVa
h3Y3+tBujZmvMpIcgWHVfvhIDxYSMIk099fYG8l7rTMpUVOnyZtNJQZLcwwXiZLdq+kphpZW942T
Gfri7KSQaW5db2PzXTwD/IYfGJF1KRBnCF6VDpe23kriFkaKkW/L9BvjqXmh7HDtK6HrMoCRwQJZ
EF/L2lu1oDIa49SIyAAKsZvwmIc2d2vLB1qUwtf+lnRr3ujCzIQJ4FWY5BmirSYfsv8+kP8reEz0
A2ix8IzN6XeNPqwSDTzuQ55qKzVw1Ml0g3IX5KtsUN+6WHEjBSeKNoWSjMfuzuxbUPhAmaW8fszU
zkb40OkgAnnZm6EspmIjdy+GJts5qDCj2FijN2tHwwkxnmi3QxmshDOuFDpcPK6UbG2pCTAIZCWS
yYmEx9wSHtIWg29mwgE+h70EgxyJgwG8kK7Y6qLAgd1zfLg9Ug/iv/cXrfk+6GA7KyjmZ6pFOTiJ
OdoZdoajErlJLQCiLI8x1BJv1Ny0YLBbKPMCD7EWrpFSfXTxnRzfMceBButFiFN8Kqm0GOD+qea3
FZxU1MGLMyCXejuD+WyB+U6AqHgidJ9y2RiFbWrGV6FglWIOCzFSZ1knrqBx2l6mLBIjW0h0jjo4
6lnL6a6nYD4AAvnItnaD0+feIZpkFEkxiEvwjoX20dXCs1VOc3XIXUu8L1Hy8CN7IIcbhGMwJrY4
SU7SPPnqoWH0W42gYNXvrBhXkwjkVe/mORrOSpQ5aQu3EPjmAIZ6irVFVOuPrQGcRuDBiG+CF649
aDNnXm6lQQdNvqP8rpb2XvWjF8elWKPIYYg38kbtany9SH7QaJMkanjEHSERS8Jpmk5e8RUgWBkE
wrLvFID7GHaZ6aygZ2YAwKXQXIzW2eRIWmfYdqXiugm8uRzzHFE2yDyJZjC6BDLLwdoLZQHMif7A
9C4pD5UB81rOl1OKHz3MRLPeNdU66lWnR0YyrWj4deBYZOhhxlz3sc1TN1OJFReJRVy46DOtBR+N
VQt1ZR2/xYbyLDPmY9vO1ZpFQNfQGOASaKAhQidJOwf7J8+S7SAA9tG+oTXrqqK3KMYnDXRGl37k
8qcHDtUHoNWx6g7ScFSpzYPyoQc5Evcg+wUTlxnQ8LnmxHV2PxXa1g9x0QZNiHc3cpnWvMuMWVcA
HMGUq5KEuQ4bbuxRcqijXTa+5rWJx4u3SvDhUcOaIKY5Qa/fB0BsRRx7+lg5jhDrzFdJYswwoKmU
K44OXFsETZqEzzlg67zCnMyJSsjQhdvCEkQA2jasd2uC3kC/vi9M29IrtDWqbR4X2Hj2yp0JXrEF
Rq+O9136OWY+PBI3LU9Dvh2r50A056WsOLm5a1u0nPwFgFE4MtKLKBBeufh6FOjI6s9qKNhxyoWL
4bfQdMu8CB9xn8TEtT5ELdgN4UnR6sPYYQAYGbbam3Cu6VOHD5G462tQO8Lkdsgl9GG3ioQBmZh8
XsXgXKxVmj9YVbnozGA9oB6m7tQB1g88U1MSlmfihj4KM6l6DFOFv7JlHHByRmAhl0rT2jlip5JX
O5r+XojHAoZQy+wGmR1RdJM2XQQGbFldnU96RfOaqJUDn9a/m85z0jpGJ4QtzLId1PJgaQwKMbjx
wXGJae50Wggz9V2TYluvvj0kJoXc2iXyj7JAK6YA9YQ9bDDM8sCaRQkR2WhXE41daG9zqdyfoXNd
/dYk6a4Sv4zxELM1BKhtgnBnRc1dIUGIGhap+qqLvV12H7V5n7WuWOi7NOtWnVwscnFAVADp6tAl
HlsDIi0ivG7DNUqeQawx9j2JPWjo/ruryk2LBkQWf+rZHZwiYNPKXIwfmvwklHd9gTAtYWXKFxpD
V9FLHkXiWxy8QDhfyAK+6PC40uDR8j/Eeq37ZDASL/Yo+QCoutyt+tqBe7bQ428DBJGOyJGZP3f1
RgPBU5j62xQDQwwxX0/fg6ByeHe3rR5T/Rz2DFYvoMNYWRXCGnMu9GlG2ySLiqPvpj5glrPoo27W
FI4m7rOC80SGSfHVKfQsodWWbKk+g9PYWHMRxQwZXdmWm6E/xsnSzL6MzK06OLHgzafkUxYw/ORI
UJDSm1K8rkKgSgk9/W4j11vDytAQgNapw6ny2sdJxIQOjCrMkwiyR9KDDNKsY2dsaqDUEK+KEH6d
qxSDo1f6XQvW2qhfhSRm6A/YLgOkmSHPMyDFoIfbyfe/IhVOWvscDQUJ3ovUAE3VCjetuZwvdOoR
y2oeivMAXP6RDvsBmRA1pLMFe61P3U46Dv4m9lMw/msrpeQNM7cBFWIM0qoYj536IZavI/yHKfi0
dBWlBlr5qe6qaLlTYsyEPF/4LfBc48HDYhL4bLqvQCApCLqY4L/EMduEEroAMiyNrnkCzglk2cgX
eRx8JZKyqupj6r+q6Ac2HnQ+opzUvIxZii6Qv0zy6aSpPlN+48uUrJmgNWRc3qyvPZDjuWDLMgB7
9T2iUssSQMppsBn96pTCwxvTFGEGqIwMdz79vkXhQxkRqwOikAzo1cNtzTXuaQMBIauSh6rTV5q1
j9SNp0gnGup2WMcbPXOUkGnMZyXu5PJFlN6MNjgEUQpLONvm+ikHvplY5bLy30o+gVI+WzGCkF52
ZzU+1Eja+91TWzxq6OmMmbHoJ33hx+cFW2wGCfCxfNdVn3K3NoH5TjJMXoXAHsUA3Xc5aOWhfQrz
T12H6tsku2p6rIS3LJ9sJmMzZpL21IEUu0MKYTZIuJQ24zyxoLpajxycrgg6VB+Jzbq+HtEVmTV6
xyEnORFGkqEcLj3xSw2A4EQR4wco3CO4Dd16LOPqE7qK00Ng0gkMaWFyjyYa+qAg0+nbGlNHTsxZ
CupaB12Hb8VcUkmf0Y3CTtPLXnPtXR6GuxC5IcUPHpOQHk3d0R7qgBx6W7/YexDcdQ2zvkZZ1WDx
8jtZ0u6AQ3Fkn18tY8c2r5WkLYYIYEP8NpkkKp70adS121fgraNy7cEZ0zqog3EMEfZlzAVH6pER
0ABFZIwiwg6NogCqgrDxNby3gtONKuXnOPJ3leJFfzVvgjYugo5WPks2kCcnjB8rxTuOarSswfKF
UsotE5zEuC+LaVuXJyP+8IkCcqJjPY3EQfcYgMGrTMk2KsH2oREkmYX3Nfje/QRPqJ92HG4gGt+E
FhUnLZwP6F4J6dISswXE0AI/NkVnAmgh2g1CPkXqq+JhmzCaQuNodZumrVZGQC8ALRLL+hA9pGHK
7jvJemBzK116qaK3gRIon1ZauOpRpgob/Lo5XtjZY/jsIRBi5dmDBic1Kp+1AvU/cZqFOSwrDtVS
iFZma9xFMSTN8+zUliB0wJr3vDdZQi7FAKEzzGvP5AFA8k0qRGfGXcQ0k3jUW4VdAc9FbhwZiYme
gqg5OXQ6K0d3SPeePP8M4EUGKdbsVtiGIkNUM4UY5i0FWdqOnY+gdw7h6HscfiTKVmevCePRrzYa
dApNyF1F9jnNTbghxiwc7nD45tOhb5IfogYzvMR3+uTTD19zMP2Ct824arEEbgqIVC0ZyiQvkf6u
tofe+lKAqPpSa0datYzYNLTQhII0G+5kGPcbxVwKOmpbirgNk11CQPTShnOqt6Ej20V3aOD9RYCC
TdhAvrwU0Kc4GDXUVQgVqI/h12wcFR6knmAiHUFSgDI4qg9i/wQpxejWtQlHHWvGwXoXBzK98LPp
LFudIJ1He1Mmnz4lXYdexrMo7gP/U1Hvqv7FK2MnSRBNIs61nDRqCDnngKMoKiQ9zEgX+xc7QPck
gnOZhg2hzBBglSIJ31nYssNQtw3sA4XIXxCClnW/tmTJMXXvEAryIiTjq+9MopmlGPA4xW2TggPq
rI0MN7bppg94WRTUhm0Uz3n9bukHwTpKIKYrs0AaSn1JiuxdVRPogm8Jvl/6sAcxzUomBGZUziy0
2u8glD+qUPlQUzyzp9cevAsFzLQHhj8U/GOWlbBn2n2r6A+hiKKMJdmh3M096QDhalaRLVuGN2/U
J4V5ujjx02K89ZQjhIU6OTTIX9CWG4WGTk+66VXBFiTlLkbmYirstHhWimMR4BxOFDqbL7qszTK6
y+hGZUejddpgLwgvcrbV+l09HSvG88l9lR39YS0hVmu96PHGBLlRfviw/EzTsnPJLcJtJIF8Hw6t
DyHE3Htg2Drh0DZuWd/7yEX5XX4wVP8pw5oHtTIZnDoKCZqdcUkFoh4KUnjPHn6vZNlpvOQ7Y7EP
kSyC41Qye0+lk9eM8E+7kcKANMLaKcVaDZZVxkZC/aCa61WJuBxGd/48je1A1+Zm/SLFNTNDeWGB
FNCKaNl19ZMp1Bup1Zk868jzfVM/J0E9qyAfB6XUAPVDnEOjT24g1Wd6ayhSUOwCsrbWlmmOqBYt
qZpUBC0iymCnTJtFB/4CGEPskytHnau31qqoYsSq1h0SDRgZCuoiHxI7tWzdCKkMxLN77VwA7mBV
C68Frk0+X9DOAmMRNw9gj4Hh7FILOk8Iu95pBlRpaZU1RBBzZcbrLoWUpMPOmQJoFDMv+KgzVLoQ
f4tI9tpjqxdO18fU+ANMHcDLMI2S+7B7Ss7Ax3AlBwsJWUFZQkQDnoWkm4dikmYD6yluSXxosVF6
o+CImmWGmw03uMh1OL0MxIrgCXEoG1WBFd46D1FyqqZViLmfVwPbeC4zeWuaHRIrynrwH4UGc1Gj
dDz0KFJk+HCSF7lNarXPvfBOwfiz0XbtmCwwcV2MPRNLPVmEfYBhmblSRX+VSq5Fx2KqUSmI4Hx7
y157E/RqFkqdHfanaGgeQ3CCykpJXzrjGKLDWFvZS9OobpL7q8DrtjIF+J8Py2vAokvXndzQkQUx
2WP5IluxPBbdY3nw1tM2WxWY13tL9Dn2cFDm0hpSySF/tNbSotq12/ohtVPn1kj8Wjv50qKnlzq9
V+kQbcy2edJ9uCWpDLES+uzE6FXyllmTzc0UNXfzq/QQf6hg8gLM64Gy96XxYCn5IY8Q9rf8neV9
//nuXJkLXDr7VJNVwqXT8eBC2iSS4aNa1KD+zZHmtde/GDWqsdl1ZWIwPYWX0kziE6qlwUhg5aKS
6ahAO2/VlUqvgDFkjTD5VBHT/fdwvJErXZviXJr8YLua657E41ckhHGqyBVp6w1mBZM3sz3oyJWq
2/TEkZPTHJl8umyrBXx/2oVULeIN8MXV/u9Fb1/UR1/0imHcaDLyfhnVbPnYhC06JZww06EvXn10
3BQPtcCmcStstOusXCRIVvSciUIPebmKUP9KKALzaK6TT7bN9wQz+88L4Vrn+6I3VnuRNDQNXFgl
RKSunKG+c2MDXpnXXprflHHU0cb10IaneA4bQJhE7iJ7EEyyDzqasTGt/9I1XFrh4CmSyRZ9gY1a
PSdBYNcU/3/tlS/mc0gCkB9ylm20YMnlUG6bN+7OlfuuXGwQw5dCVUmNHmWHu7R7TDlI/vyRzy/w
mxJBuRjK6YSLniFAv4knTh3aIbkXYMiDm20m2n9+C+nKuPonxuyXcYmoVobFjek3IjVthASrLp6b
2ms1ommCbFKE+oteMT2H/KaK8z+/65WQolxMUrJJEo3xfGE6uFsZIbSW5mqAgMyfX/7afZP/fQRE
wRakE9BHSjZx5hWbYGLSh10nXhQ33uEaqPzSzSXyGuDdmsIVxD4qLCLaq9Ia/AKyF/5RCi0HM1sn
TdVlq/cPEiMLs0qW7dnJPFRshOfstkCrJlJWCK/MYkH+ApvmNighMrJ0TAZxo/ZhyKKbje2NJ62d
C8vfraaLgrMM8IFqVe5KAFG+HZRtXeULq+lXyDCtsH+mG5AtMvUYjuFJC0wEVo5aqz5bmYEJUrJB
7C/FgXxQgJm1KBM6MRrSpfztR8wP4mMQWM5Ia0LCFc08ZxQh0xd04/yaVLxBGccTnUqpHD35NMb3
WKNZ2CMHOcbPquwtsT6b++h4c5ZCGnrU+2QRJeiWTMMnadJLrD1Vwo+/tDh+5hi/LPgxhpAMN6nf
SAlGrpR8HRiUUX5Igq+fb/Bfp+G//a/84f/d0vqf/8PXp7wYq9APmosv/3kXnqq8zr+b/zn/2v//
sX//pX/uProw+84vf+bffoVX/tc72x/Nx799sciasBn37Vc1Hr7qNml+vjyf8fyT/9tv/p+vn6/y
OBZf//jbKW+z5vxqPifo3/71rdWPf/xNOh+G//Xr6//rm7uPlN9bfxQf//nzXx91w69qyt8tU1UM
gkD/9fN/ZPnvlqKYiijrEpXtOXPJ8qoJ/vE3Vfu7xv9IhmkqiigaJuGqztvzt2Tx74gzGoolyqal
iDrgof9L2nn0tpJkbfqvDGafQJqINIvZ0DtRpPzVJiGb3vv89fOwur8pXV5BRE0tutGNKiiYYU+c
eM/z/s/v+W1M/h6j/5U2ySEL0rr6P//79x3IpgGQWlK3hNA1wSXz7FRQFTfCrq4HQ5suCV3UeFFH
8y9d8N8mvzbx+y50asJQbd2yhaWbFt95vtk1iasNXLb3FBT17+Sd3GretIt/18jpbPoyq0dI/sI1
aESQvzslj2bc4iBV/rtWTr35pZWMV68wSjpnr+Pg0+3hSOk8OjUX6gdOv/XvDYoOc2xbp7uYLHSX
rp7FMaEhSCO2fnCrkqVbDA6FdyHJmuXP33I+8o6t6cKEjWQiKdOd85GvIg1JvFqMh0wngG/GATx6
WOuLoYvVC5KBk3zp6wc5BJnSMW1T1WzMR86ldEFXaF5g1dqhyRyZTQMlDneaKfS9CyB0B6i1uR9b
1X8yLTSKTRIHTz9/6tnhTmKbH2AJWxWGaugOj8m/j5uboUjDUlg7pNaK98GJrxTbeDzEfHPkEclF
ybaCXl6KuzAKLkz/Pz/esGwLQqFpGpJeOP3zL3PGiRs90iOK4l3yDDEn8dg9OdXGNg969eThQxi1
l9zItN+PuNP3/tbmuXbVVLPQh1qTHB0xPPcKCpbSgR6WRe+pmfGAlpNbA6sDdMK/GeBD/+PuPjXv
2KrNw7VuqWfLZDBIhNmdl1DQXp4yzE8N8G+jU5ftCdKZ+8mnXsDC0QIYhT690WsXVtCZ0vU/HeCo
9LppsFOa5xfmICoNrda1+KgrSEGU+gre3K/Kz2eOa38MNtmbfqzvK4nHcNghJyLfRN25nZV3Ztjd
4BSM+B+O3c/98t1McIjsDN1gcbO5/z4TWG9K0gV2fIxk82JGwQHR0QkGMQdOMguiOpxXobxPmkv1
ar/fWv7bGRoLj8HQTOO8IKjKK3R5vKgdIx7ZK3RSJWnyvg9gYd+XGTIwkuo/f+m3E9D50uTpTPgy
6Ye4afwyZwaIAYRr9zx4QFKAdpuorii8jbDNzNqcPKV/qY8vfexZJ6tZwKNUlyRHJcoMOCvDIS0a
EKtwGqSZvLaYEM5qDwxo51cxL1op+HRlY0I9LGrzxi7rOcfZohitXQ6KTOaoelQLKLqGUNco3sBG
KnDy1EMtpbcg9lnmHe2UI5qUAjlM7sJn6pCG6eJhHH1vOrTNZ4YGb4IQk4olzDcs4Cgp6e4cZHGv
kAYfy70nvHU7CBDK1daOPMiMGYzhri2vUg93CDXd+CirmrwUU6ONHywtIjU9AnLHWhpIS4epiYpc
ppLDTMvTjY2fQCfce+p1l76NRCjqoD4WfT2SSvdzXq78Bcwx+M51cCqLOklj4oVvW0+V1Led5WwD
UUOEhtfoqojZErxvitK9FoagWhD4n2p1T7E5glTk4csE5zbRmhbiDwVavchXkI2biddpyERaMCvB
2raVo2L5i4x+AU9Z7sYwv3BjPjvPdNUQ8KMo7jZVXTes8yRJ5FGL32TtcKzqINuSfBNbO1OtY2wq
7YWiqbOIRlfFXwGNIw2dwOaP3cWNycbVTWMdbbdqFq7mYNqimfIjVWJl24suWV9YTqdJ+/sBalh8
GCcUd15LP9852M3GjDfX+GgaiLnCSF0qQd3NILKR7cRNcSjmMglmpjkuM8XYJmYOh6ja+AHVSxSA
Vq7+kjbK0YuD44Vf9vu1+bS3CPYzzTYFx7v1x+lmZIPIA5Hlx6h4lxxpPQ/V453wS55B545rzqR3
bBFUqtGluowzd+X/NG1CDZXESabF//p9j1G9IGzNIcqPsWKqW9XRjIWhkJkKVLPCbAaVnhox/fAd
DZ6NTm+XoRyaq1AvzC33b3WuxMiTrAC1njnCVVYCrya7b4uF2kXNhcuW/ucICiaKsIVJ7C7kuWjd
RlCaexhaHMuT1vQ9yB49q9kiN2kGEvBAnMPmylOfNbJqugpwqCfBLp1tNUCSguFas8KS+rZNPyMv
nYMq6vGoSuMAcUgw9YxdrwIIyvr7n0f3bEn9NbiOptvyNMBE72fneBB6uWHavIqMot66Q3SIguJU
xalEF3btsxLIv8bS1jWuChoHpNRP152v50UXZFqpU393NGyvABRuq7NhVNyNagcxyHWcaoaKvcXU
gnwdOKK/UtIKbqQEE1NEPO5GQS8u3Cj+PEiErXPFYmJZDveWs5/Em0nSuU3Fk1DxMHTyJk1ArmHw
gJrHid+EGq9+7uw/owPaIzQgEpeGFOdV34rq4W8S0dkg2QwEX8gragGu0vdKFaWsNXxSEzpOI0dk
Jz2pcmEIvv1cw9FNx1K55epnY62oTVvJImUEWhUKXEtmU9PchdEHV36bvhfQ+SZF5lwI1M6vOmwf
ti4caXHyc6c9T0ZUqu+6ynjqZJ5mXcpfFcre/z/69e8mzs1/y1jkthvVTGKXhyx92bcubHuKHk8s
RP3VQtSRBeGFyfPNyuFkMLhXCZTNznkEnGRKkHXgqI966sAD1mY2IhZP9y+ced9cbCS3N2FIgxnK
f53tgUWAx6yeWuWx0uR1hY0z77vVbYYfGAf7PvfUqzIQ696wW8xD8hsUcBduxH/ua7//gNO0+hLo
xV2eDKNtl8SW17JCbQMgtMgSnt5PgFRn/vNYnh28bEin1iyLVWkT2Z+f8b1U1TGoZHl0A2cpo3LV
NfV6tAHdI978x01pqsNOfRo/Uz3PWpAEDL0hb6ujjgHhzE4Cnti03Fl4ISk/lxf5n5v7c8JImuOQ
d8gICXF+52d01RbzmeqYa9lMRxDg4Q1gBpcesf7cZKSmafKUYiDppIuzTc3nUZMkU08zspzngXE9
BhiDdeFWGjYrPzq5DOy0vruwHP5c5qdmIYeeFjoJh9PP+jJLlKG04l6j2Wjs9LWWBv5Khdzw/HMf
ftuKI7jq66pq/3HtbK20GvOQIVPG9JC24jZV5KVI7M94R5I20Q2NUFPIPzIJhREINap5F7aTz/Ik
NgtPyXtKXe27E2R2zHuQxcdeOSZZfWHyf/d5X5s+W2oGCDzPtulERbMRpvm87bX2pZvbN/PQ0R2d
E08a9OT5QZzmuVWURnPCOrfFRtP05N6zKnPFPBkv+N/+2RRBmyq5BzMfzT+GSwlbpxrMMDh244BB
gD6W21TL2kVeROPy55lx9mBN9keoJGBsTZqO7ajG+X6cR3HigR5WjmhnnF8eCrothKYCqCjWsg5L
80EvkWAXEDKfSDAXUzftu4/GLurrTITRvjEcbjQ9Q79T3BDofy0RJhiie8GiAjoQyCflQhblbK/j
J7PmbYeYkbQpy+ZsqeZqrKOjygA9+i/RgA3ivC8P0XDhdDwbhD9aIb39dWWKQo6R06fKUfi+nMFi
yfDY9PECOSnafx6Es/lLCpBPsYTOXkbiWpyXD0VcUFk+VnFseKJHnOVe2LEv/f3TP/+yyRQ49GiF
6hTH4hklMbU4/+7nn3ryy5/P+zGzEoWfj92lFS+zf+jQfkqR/t4/pwnxpQFdKpbqDW5xdMaD/eBo
Ry4vaFASkgHGtBXLMFtUVLw+jsrNv/uysyCillTJ5I0ojmyXGkjtSy9ulwbmbOPK86TzTWBnx2Lk
VQubv3858GenyzByVVBHRiYd90Lc8IT2r/rnrwfFLwNjOU1tZTV/n2Brool9rlzYnv5YhH+NvGVx
cHHFt8+Px8qr+7wxleJo27cF5fJiqVVvP3/DWZz238n1/5r4K2H35RvUCKsuK/PKYyv6edhAP8WO
WNiPyqkmi3jt59YufNBfYeuX1mxR+fWALudI3tfJVl21LsXs3zWh/75aMiN2jOG02l28BcUUPWsz
Xmji+3n7d58ZvzehUbqqpQ5N4OaA3thRLvTSpb9/+udfesnVPJlGNX+/i1ZlMm9u/10PnW1YmiIC
LRoZcnD8FOsl7aSr/+UXnG1ZXZTEZhDbxbG803t2pwsD8O2ktYW00MTyliDO/rxRpqGD/QGXCxCz
VU45LiWYVrwzcbctLp23347Gl8bOdkG7UpJaN8vy6FjXiok96iWs67eLwibvL3kFo97mbDolVjqE
WhWWx9oB5m5vevFk+5ckH5caOZtT3hjpY5Iy6MlYYmAkb8syRzx+qQDx25FxhG1bGikLU54FJw0o
eDGgsTridYFNsjk9GJROysPPM/g0vl/Snv/ZtHjLOoXbJu+gZ0MiqeK0U1gCR4GuEVXwJ46p5tPP
bXw37MZfCWOHB3fpnLWR6EVd83Bckp6+QomWUyj07xo4O/1Mo67L0aQBp6La9Tko/pk66j9xAxdG
ELAkYvmE8y+QpUcPjvkxeamwe+iXYP0x/fn5K76bV0LjPY/rrkpy6qwRN66BBXtkUcxmp8RPfbmv
Lz3afTfaQpdCCg1sGI+lv2+HaGxsr03I50aFehuO0T7z6jffUwHFndLKP3/Pd8P+tbGzrcXPm7bw
FPLW0nqb6M7rz3/90qec9dbgJUaXtHF+pHaC0jw3mOEMUDf/9IZA2IBuwzQwmOEd/y9E35fzI/Xs
kKjUK47D3A+ubQqto6dRv3CKfNtRpkGSjtzL6Qr1+6jw7FI3ea4x8NEmXxjmP71/nL7hy5/Xf//z
o121g6qo+TH1mkmIrzdV5eri59H4du6aOJQze7nTnj8Gjwkvebroc4ytsOQey6WNk9WIs+jPzXzf
U/+vmfMwkfOJ0s+IZvCiniV4tuE293ML58+qf22IvHJZgM/EaUs8WyJWnYx63bi8IljwyfG7W0t7
UQWYa01Q/CavF6G833bdlwbPlkngZ4mZlDQIaL4Nr311mmSrnz/q27XiWCSFJMeJcX7PlbIcLCOl
CQUqeK9P4uK9kHimXcjcfP8lfzdzNtFY7XK0EpoRLuRII0QMSeUw7f38Nd9NAlIaqpCS4UGA8Pt8
RgbVDW3kM9f0u6Hhi/6rqvtNVPdVTXWhgfN0tmVSYeHZNGB/BtmOApCff/933SRVkg7I1UySJmen
lSqTRNM89kXboEpplfCMa1wY8O+/4O8mzrvIj/pa05L8mCkHZ3xNkrufP+G0uZ5HDX9/Ai95vw+B
yKW0gaAyBIACdGpKBIb1rsDruJl0yaWD5NsO03gpwouETNa5vKcSpd/y3J4dEVIU4Rv32wTDup+/
6LslQtD4P21YZ3twW0VWypFJVaMxFQLHGTxf5q5hXGgGYYy88Dnnr1AWKujBJcw+Zs1NUOCc0j5Q
RT2gVs0/lQbwSX4DXAW4ajjc+s5n38QLl4pz3jJFeOV6sDd/afywOl+l5RqP04kmGYDmlwAxUVMy
p8k3N9x7rY3Z26sp7tP2qLWffXlnaRTbpx91c4VyBLEExXxbEx5Ja0eTFp9tcDD9KsREgr8ZjvtI
XofjQQFW3l31xmfdHIO4Q7AQ4geK1qi9DcyXKFkaqHAb+1dr33jZCqEiFvCfA56y+MA4G4w8OmuH
K1aDY2DkY3t5m/G+qbrbtphbOBoXxaQer8z+xm31SapDck+XubgKbTzoKlw6KFNWVlX2CHQURspV
pS8i/T6HjFM1Lxm253UH09XcqdlNDOGnSyOKwMFrlBBxHivtxe6vEnerjkurQi/y6kJcSXjkVKNw
kWEtyeO5Y+dbpTpW4lrxX/rqV6ham6J/C7NNVsULgVtO27UgiY4mlaLNsS8pJYtYV9YstB78jpKn
+K5n6/arlWs91J02STG5Aoo23ufGVuv3eEIJdWOMt5F309dzsp6UT+/yQsEA+R7hGAMxc/ExSzzc
A/34VsVuy3xI4mPJnc9dxPLVdvdq8BbbV7pZzXV1nqrxWuTGJJTBpGVIdMoROwvvR4XSNsQLXnDV
ug+GXOvF0qrnuJYSskQpyAtsjlpsEyxIHviqJW9udJtQAe6LDiH1CQwSNYehY26dZFy1hTqfSnr5
EDV3lbrL46uIzzMxCY6VZaNRVI9X1KiQXJ7XuNmEwp/K5mgH/izLD263i0D/NPlbRw1hbxpLH2yB
1R9an1Ku575a5NlCta8tHTNVqlQj5w73RdO5KaE/Zv7SS1A0+Fdu/9nClFZvRp1yQ7RMqXAfhuTe
NDPqZNGyK8VKSUA0zMZiJ6Pnvt7TXTjvBe4OqZk1dFSKDhSrk44pbhV/g4lN0GIlhB/PayJuGowM
B8+Hh/wZOneJ4k678TWr10H90ulLXqcndXY9goUY7Z0YbjM+PmpeW0kZr7ar+3AK/I93v3aS2Xh5
s+yGWYlIIt4ZyFQAZ5T1LAI2QrFO0x80Lg7Os57tHGXjKay5qy5ehCqgoR6zrWZmVMvexE1sM6Yg
cBeNdRsNH3pxUF2oQ3vjVEtIkaxMd34FmsdHuw7EYHyKEkxBVVBc94iZhmLJmzKlm56zq6xtDftF
FRk2cnALDoVza1OgaqHG4m0jCxak8wr8gWPdmtnpzlPm1biBx6uypUvjoEXUtC5r9VD0S4GeUahX
in4r7XcfuFGFNiu/88O3IP/UtXnuYs3hTr2couW8WmL7bXa3nqEwAx/7BpdkYDq2+5w3iCnwtbao
yi/GRVnva3VjYjkltXURPTjjupUrBX/uaF1nH622F8Ghzz4S7HBOJf8tldpU7IzRrAifMAlWvBM3
NBr2TkNZ5czGjanFbPwEXbjLMauzN3q5rvS1o9+bKjvaMRAYxPYT4+QqJ92pkuJeU/kLj8rWmHrK
St9Y7ragMIjK7dJ2qZtIF46WTQXfxqPFBqnGfJDeNXI/MsfdXWBj3vRi4mOZVk8dOfcek1er0GbC
WuYldmmNAH4CzJ6JIZpwCqspxmgukm+UBOBfW2qbyLiORnAu6Y3SvyjmJh82dozPan8U7WHEirKo
7kU28yIwLqC4Riookg9ZlrMh2XmkMqnGxmdWkczF6KBEB4cN2Q8+3bJBhUeVhLO1c2UOembsjHlB
Ja+aUGhs1e8R+jN/vNZlNXPjEcPGeK+IDU6SqD1nRddOSwPRZLBOHPyJnWIS50Aty7kWXlX9lWlc
qc2zkEe7OSreQUAUsuq7OkRmU6KbAUNTyPuof1Udc4pGbKJq2lKauNYr6zJubyrt1nTiGyd9GMWv
2rh2TXCp7XuU8NjngSawDI4ZUvMWxtg5iqNW4GwU5Xif42CdycmYlnsNf/sB36NxQKfi63BRRqqf
QTPhNMiz4h0WRqtE+nuV6mTb2qvePusefOdOz7ei/hCYQzeeRpktrmHk1Vr3NdTEwhfVAoh/GL7U
/r3a278c8VaHh1S/KXp9aqLSK9OFPQ6LILPWHuXG+qZr9x7WqP0RDkQ4LgtKxSnhbYa7vjgaHSSZ
g6M9JTo6WByBjyYV9MLaBnD2Em/R1FvLevaaT3GqP9ko4tam8l3tsYu3V9I/RN2O0trRWDbjs2M9
+sUvVa7b8WAUN1XzmugUytsLU3my848g/KDCfO5U5Ry8xhR18mTIqD0BS2OYb637yxxwa/Jv1ZYQ
ausFx9DbiL5YmdZdKo+QpdrivqhvohNiC5lBl394hFk4pbhxgfftxk6O0t00Dtazf1l7UVIcrwCN
LaRyHeMVm1OwaSV4ftrRzlJWWrJo2jusKHHjuwUQ5RsDssSP1Nti5ivZvbABZXucA2HS5P3JhdBn
xob9iWXYcblTZ1V2K43H3kbQGn6awVHFGyxTNxYlTrg0rDU1WABKki1Wbfw14HY9DIiUg6beZAmn
xUAw0O2LbjvoR7XYpe7GcpAxbCgvAvtQht28dK7Vqp8KBXSQhQO8iY9pcm05wWnXdzEXGK/N4KCx
eTu3RiEmRqNNGr1aZ6Y6wXB21hrW0qVwLi26taPct7mxsot9EEgQLenUbHEFh9MQh+9gEjGijGd5
/qvyVu2AGvUR/3W172au8awoDg8FRAKdMWv1lVmz1SYoIsYXp8BDuL6Hf9fgOxoZS5RYGw+/ATMU
UxP/Xz1kM2N/aSpkU2gSEQNNcVmnFNSattzxPKrfTIVKcjJWtn7DUyRT4MVO42XHthdH3YITcBaw
3fZF/ug673A+NtWAvRk1l30HFs48VB4bShRMc/l2clvkhu8G1GCT9PRP1ep4Lmrp0YyxGPtVtlDM
qq3jMcexClCoQbXVO1XeGUP93KoPcfVstdMYYJkcn5wQtb7YjUyMxH7siM0U+dGBQHLrCJLdrYqO
XgBJ6qz6ps+dWdyixxwOcQ5jqtqpeYyG+CGDNphhYDZW2N+5E0N/YM7EANIM5cYBJtn17/0ApeYo
8m1z+noLTbSiT3Rq7mX7WXIsxcO40DwqrkswI+zZ8bAfxaPerYLmpSr1SU71oAyf2R+nlvGWhzdG
+JAbc9fa59mNhpKwyeL9yLmQcgSWnJSf+P1knrEexU1pLk/ujHl9R0WbHZnwBDiBYJYk5X0CZijy
34v21fM4l+VcYEtu3uMkXU/qKHszikWiP7V1Mik8Zn4zdwvez1Ewwgjpq8dh+IgNa5LT5RFepHir
KZjCJcbWD3B8E8HUaSR8xXbmg+1N6NJ8jCceruG2teu9pUuhpzQegm7lk/bHJaJAY2HXJ8jOQ1Us
GsJpZ5wNw70tXI6tHuNBygjlY1EcNCK6NDtB5SpIX9Y0V6AbbC2fu0e6tg0kQ80+CpOpGj7UItnE
jTKR1U7HVX7ojZnEniLo9r6h4imq0ggwWDxGM/9WccA/4l84lO+Gd+NYz3bzqjsQQ+UhE5/SXPr6
fSB2QfAsqYXG165ucVG+HfERHEv2kkNXY/XkdojA4/loIRC5dTGQztpgnvmYkVN31fcfoR/PKGSa
Ydqd2LcZxIWSN4LKe9LzkhAsRTIfzbtuHhYWRoTqzAUqZ9SSDXU7cm+IoP4koG8UpWRzfEq8R7W6
cU+umvZKc58KaA+1v1f09Vj+yvt22aRbNvEaxFaewyaFZFnwYodtCSZZ2pDMGrZOLBmnFUWOfWFP
G4olzHlLOrYsVja2eO74HHgGASYyGLWZVAj7gzZjsximI8Cqvn5qghyMq5gUxdIrdkawT6ojpZV6
vg7ddXbCyLQwwgc0FRhL6frENdWVEu0EV738vo6oUNiJlP7uZ537ZAxYmkSQV+y7dKgnwBih1KF3
L8HBZMm09PG2D+4jJeTq1M5NrQVNUXEn+iiNa41KTIWAIYDl4+279CM1Dm6zirqXoVgH5kKxEF1Z
c7T1M4tEGgqPXYTFsGEsJdum3BehuTf97hDaHpbiB72+8u1N7ehLxKtHU8GBhw+25K52Vo6/A+YV
hRuQWOjQM+vKNteNeB7hUigo8WOXoL7kfuckswFqXqDxcu1MzUZMe5BVMg5npRhnOmbWaVUtm5bD
ENpPY6L7vm/xL2kxkkuaFkkI8bG3691VoIyHInWmmnIDpNp1DPQC/dLIVlp23WtPcfau5m9jaay0
jnlcyPkAtMSr95WPfRIX85Nvbe3GcBmTOc5sS5ito3VtqeipZbZ2yivdXvjQB9TtgGlWEdQTs3qF
ltsiBq5VfGEJwYemvvZsY1Kwp5nFOu4STmNQeSlpQ6aNEfprS2FvkrziYelZCUwcf2nmOnDv9OS2
wsuB1+iou+cKlkVbia7GIspiWs4MFnxRvJTGe9JdFdmvAERInauTnBRbzL8zOkyuK5NiYU2jvKSE
QpsXCz3voTkN9q3C7qgM2iwlExTqO4fr0hizxtKZxlXDhE0r3WcP1Gi1qc3bPtgN6iKvstmg3hX6
W9ZfW/Eh9H75xenuAucRyBTsJJiLibpNzevKuqJnIQOlSx0Bt1cBJh0+kGtRAW1j1g78KVv3rbF2
k2xuGABZFOTbZvqWIe/V7qxsFYEca5LPMCiAXLL16ODqymMaXYXoneFeRaLS5robaAvXF4+RWAQB
Xqyazwor+8+O/+in/0OtIP96vovD5F0pnUU/uIvIwl5PkbvcfegxXS2qOXfdhR1yI4xwjierYlbP
um1z49Jgp3JE6g9Jwd3N3I0SoIttXTdNOlM1bLRjvwPGrPSZ+tHlnXXVefK9yOxx3ozQPiK7su4g
82bzPg3caSFR4Otzd8AiUacllL1uOE7TQt0C1zuNrFpJbDjJyVfuFL6Xam9146NvFJBUlMPX/bLI
gAr4zTquo8UpiRB4Bx8yoCdfVHFo80PfA4Bn1Q1DqpLRt2Z5ikepBgA43jX5EmPnERCc5O4UUZvT
FreuA+7n2fHDyYCzvdI+xCQNchxSA/vWAHlDsinvFvGACd8xUm6S8Mrr34x63uQ9NqF73+dS0mrr
wfM24/goYSA6RnpF8F5wMa3jZQxPd9zkObyAIt0N8rYI4cZd1/kw6yO6l620JAga0r1FwbnTP0r1
RgP6w0EREGMlIEUa8iC+RecQ0rXOda3Nbfma21cBRqZ28VATNVOvNm1hfGknb2qDrQrgZxRva1A1
WfHY9fmstvHMhiVaOlBdxXDs7HWIPW+i32U9jC4Ve1e3nkTFM3CkSSBujPQpKh+yvy7mzsmX+G0Y
sHdnJ4+1j5wgN6uSie1ri5FotoJ/1HEGOaGCr1s1D8KrQaOWE2aXt8jVuUsSVCd+l609zc3ougJd
1oXO1glJDxEq+Up3baYbbiwxy9eMsGhqq6kXvoTmYxj/CkN3HxHCdHJdR4+VW69ja6knNmX1OYhw
A1lswMYWLQrlqoCpmYEmsqO7XF2OzrxwwPc62ilj06bXtT6vHQGvmKr69qEjqirya4NoTAb3Tfcr
SpO1U1+DBLLVmJjsumRVDOCeMq8idFmbI/y1V8e+lyo5gGxty2Zi1VsTPGOqbhoddJlZTERRTt3u
Pdd3yDlIY41TCCcTHVJ0ToZG89tFr183klXtHK32WFFtP6wrslMBYDA1TSb9IPHUpXLKIR/RY5u9
0cyNhK3CvK1LZa7HH7qysvQHt1tr8rWWm6FYiOJVLXky8/AwXIP67ttH271tOACdcm0H+zZemME2
UuNZaUV4ul07wJJMYjAjq2edVK/kEN9TB0txEGxcKMaYhU+r7l1IUFOwX6U9ZWLOZJfN7Gg5uI+F
YMdk0knz2su59dWYrPosHBM2b9hMSnC6nbMZlc0ACDTegbz/y+60kbAesuJgmNGTznFBbkvFr72/
EVE4Kyx/ousPFuXaLvlCq3nO9HFe+c48MsqZ5jWzuFwCyMIV694L1gUMtzBvF6dEtM1Wzov0Mu2p
0sPKqyMSyQrK1LJ7LcT2zYXI08x6lcxu96vF59Lton3gaQSvXOLDp0LCI2aj9g327JJOO/rETL72
4evrRD7HGoun3rvtcwG3IiG7DVLRqrApi2ZqvtfD69rNpqq/bri/mCXjrV6rspxopn6tDxDj6+vA
Oynvd23/VAvnNgAvasIlZbGP+Tiro10RbsdeAZih7TKjIi25zTmHjableHAIJIK53V3FVrjJ7BfR
wsZTw2XWHBpnR1qS1FpxRawwz61nUBvz0qrY/Wug784KoAn21xWB98GvHlrrmGI6GtpyauTxlMd1
drM7doNJ4t1lESEkB47urgZjqVow2ZONSJ8aNJpuk0+7ABQzptDZ0rfuCgqGw5XJBCGj4CoLVaHO
EdxFw6pRxv3YiX0GG0fLy20d9WuN6njJXI2ymYo/h9957w1AWMU4GF73yyWqdnyqnbj3t2X36sYc
0X0G8lY35qHF32lJntn2Njxx3fJrLd42fU2MtdfsTeaKAzVtsTknvgC52rGBApQyJ17ir4bySWqP
p01Gc65LDNShlOEWURFJwrWGO6s4ctcGKlKJetZnS1N0C486q76Aw2mSDFTnNrzq4C4omEOUr0aH
0ODGnmNguav9atqDOAy960S7pkZ4whP9pG3WXV5AcNaXTvBr9B4Hz5oxXQgNk5VnZ5vI4mEzRW78
YjmcsPlTz4WyDZ8EDLXemQNg35jAQsLytYEjJYpkJinzYRuauWrNr2Dc3HyvVdz/vHxqDC8+cMHW
onQl2bbdIhTvkW8tS0T9iVVMEFNhQmDwzLAnYV+aCteFfVvMkkTOzJElz2kE77TowCt7RL/+VHWv
eA0E0vbWcactyQKBj9LcO6zTZgnC4NB+G0Q57TBvjq0D6obFOGYzaYzT2i5Xoy+OZXXLQ4kyYMPs
6wROz57zUDkdzsgtjxTveiKmDlHKsKqsnSYf0JncS0FgxE1eBEeDnJJT3kXR0eK0DYksjIPS7AsY
KBLThPgTZAkQxWjpqUvX7heiUnjAFYiP1GlOFjMpqklfl5PMIDNB+gZk7TQjhaMTUCZU6w5Yx5tk
UiPufRhTZAKfgfEmcchHDqxpAGaqDvLeXWWkIZ0UD+UeqnGTbtLYv3WJaMrAfC/wJa+5g1JzuFJb
B7uC4QaqBykhDcxcScr/l2s8SWVmZC6qSudW7VcdcFfTHleeR1RTeju2Lm7JKyt8jfktXSvAiOVL
qPxLKw6WZnFrm9yv4fTVisaV2eO9JFqPvrnunesu3Jf6W+WblFg6y9E/2nU7K+pyplfRi+Xt3JS5
9iR5EAuede9TDreR2/Pi5VKNo06l+qb7v7pkmNjcB6V2SlM+uWSPq/Il6MHccuH33Qe2l3i4HZX3
gnxtdhyCVZIV/5ej81huHMmi6BchAi5htjSgt6IoShuEWJLgXcLj6/uwNxMTPdOlEglkvnctJmOS
M9u/3j8q5arjEQoYhIn62ZPwtlSwT1F70CZPWjcjiw1xFTnfeV7wqdaYWYrZyJIwNRfRaR6Y6UJN
Es9pqKx3yk3I3SFeIZeCb5Kw0I6fTYKObsyxS0G6sZHE78QTz9zYZf4E1hr5+iWlBFm6YNXckbyn
mJ4e/SSEIw6a69HZBSYRLF3+mkO7MeW0n0yOM0t4mXWw60ca8TBn8xTKImPmHRpyXkHuik2PvtqI
tUU7blP3aSiAb2FCsG6wLUS4MPjICNCa9em1d/TZJK/xsBHd3W1idldilBvGJMQrky83k80YwqOR
J9qSPWz/ynevksIjwIoB8LvPvpuICBHysk3rzU7fwnLa6cle2tqqTcdH4iqL8RWCpEWbFAxgkPSl
EC+6lB2QwQAMaclsLmpivPq8XxqvXlg9XIkm8irL9eg7NKvIM1o5q4HqbBYWSp5a8TTMZx9vDX1D
iPyYMEACWlZOwge/ifsPW704/UW2B8f41PNzZPSrFGNspW/iQGeI2Q0AzMLeqvKGwndu0G/hKIS6
cg+qzrrrcddr1qxiTtfMteF+V8rO4IJ38a+2VbDMWREEGEzS/IYUSRhlQ9HEd5k688huly0/Ra3m
TmeDuXH3+pz1vIt6BqwPUKG716q+937o+eQ+Rnc+Nr+Ov4VyMLRtC3g52AQkT2KRpPbdHe0T1xbM
XqZf7EkQtk3kY/KnTc6Xq5FuX+jhQUn0pzKJFR0Jd1Qu38FQLh1Ki8m7BAohEFQb+0ttaQcba5ta
FzzfPkg92G2YhI9OS5bgxDxd6s6MICNN8aZM7oVXl62Qy9c2Gan0+Ks1eCyhfwk/aMJ9GxLdSmhf
K25mwYuuQXpU8YHobBrlklOTgAWEqhfp/iv/PD3TvL62Yho5SKBjyS3IhtbdZaBn23wcHubwqu1N
EHUb5SN70YhlJndRQJyLQji8q3uuDzNp5sW/zO72tAavSnbzNjDXLXYe0npORcXRopEZzVzgkaGz
LFPriqoXFKl5mwbnbwLnbDLOGDtbxQY0c5wAsdXblzeG8gjjRKPNrQz1NeU77A25WPh6freHcpVn
9SbL4I5iuZDcPERvngeDcQmjmxeq+o/qB6u2ctmsyE6Z93TlQBI/ExEVs4b11vSj9WDShiWza0A+
JykKs0EwOtmswra1lmNGr4E4ZwGgE+0NR3KtnjH/QeQkBpY0PvW8702OqU3o6z4P/soO1tSMNqGa
73rLOSsyp0pCqT6Syj2RnbCSuHqzergzlKgz4OILcrJ1MrW3CppWw6k6s3ptA42dMkqbTwVOYIoJ
amic8UZHOvXdzStUNNDXWjCtaafrfQ7Vbnzio7qQoXWKA+FJwtMW9mixt7UFQ7q2Sgxl201UMETx
ygH2jzTVszJ220ykp5oxXsvlSSWcPnXdm5Yqty5QSefXEOdoLn1bw9JqbS+W1TnNy3vlTuxzo03K
jTgkPo2nDoBjCCroJzF5pQFHCTnGMdyYbQHeZOVe1+LnaOlbw6A3mn1buKAsPPYw8RoIA8HcbeWF
absZUvsyMqVaOdsqjVazUFSLgX2sl/ldMTNuJbnLyvytV5xNxXdiaKTaofCzeSnSSzkUz65x3q2x
Ijy+UzxDkSe3ZtR41Vz0cqU2yTnKuxDyI30LivhKLe6ybekYbikMJjuaGH6lPfDknLQx8Mgb2lSZ
9mwU8U55l8fDeuCYIWNnat+KhkxWvbhPoXtIcwkdO5x7JVlqHSauBOVDM8pfYpDPfRc+YIjRF0wr
Qu83UBxLsxvvld6ykI3nTpGbqoXeMMnIsoi+BNwvNWfRNcbVNf8PZGi/4jI7yF75yloy33qGWTdH
0q/xOdYwNgpa5pkY6Ve3BBByVlFMoO0HSRNWGHh07aw63yQXWTkWALp5Xz/czNz6ardIA3aX3FeB
qXIKEZrkp+uidcVc2iXBbcyLW6y8rtJQW+ZTccrZ2bSs/ZxaUyNTIPvUK5/c/f5IpPevregh9Vva
Z0dNj9X2a61C9CyJLsZM8aNP4jO2J2eZ+sOyTgnmFoKdPg+ju22MhygCpcGbd1Ek1bgWObsalGEZ
cJCKo/nqyezERUMgaurJ2qhIoxWRF7NaaXb7UHWA5rqi3GKQVM8Ep6IQm6Dzk3ka+eum0fdJL7ZN
I4gvSbY0e17ion1MTk+LAZ01bZc/M2nvmWd+1Mr4J7k/nNDY9rHFXu4vhV3NJdhxaUc0ozjvvqBS
Iu13hZ8cpdJcnLi9Tgo08pjT2xQOzEl0b+vxh+mHRyMFiomL7JhLAKRUO7ol02IenwpFuUdUaGgN
IGOsvKW1tYNRYE0WwaelTRvUJmCC7oEyhZ2I03k9xWvctSckhm9WO7znfnjJuoSTjLjpsAdgDWnD
DYZT5MRYpc3hardxhVUbetF0t85k7HMIWd78r47w5MYf35h6xgXm2XXoKMas7dknbflPGO64tIzA
mkcwFHO704l/8JtdALAdiOTeltgxGl39DKN2qwc202il1DM78FduH7zZRr8VxWtpFuO/TLqIQexn
ODGDR25IULkdHPQuhDkxKDzI/HtWq1vZRg/yaNaapZxzBxRIq+D8dP9GXJcGumIoszxn1zIcvhHN
09rkPerEtbcH6jqmH6lZFzdNLySMzUrdIY/J/nDCCXIvetMUe86HQWaLAXnggzOJf9ZQQUPZ4wcD
+MJt1V1SOc+hHFYp5RC1LlCDRQuFtnqeLkYlQ6dQqzhpAdE9sQkoCF07K8f81UezJN2C1kb/y0iw
/WuBRJBFNSS+TUCHPpuTYPUTtr4ylwNKlzi4Wo3/02rOOXDHle6XnkwFu2DnhRqqEp96pcbtj8NY
Hws1P4HTr1WV+G5KkSIZrIXeQ08H4RkBpDIPiZiUZF73xP4vhNVTC6OuyQi52z1iqlIejCj/DjLL
pnwOfVnHih0CuXeNBh5WLv0BnDkD8bCNwnPM6eQL03s9MtJN9mmfom/rSXOnRUaYu7FFE1c1ywDm
PqFdrbGA56ZgaVI/VSNkYgbbGVVw7GJC77Ms+xrz+q/1p5+yZVlt5MEkLajBXmPGIOtBZD59ZspJ
V8hgH8ZDMwb3yKHAPrc3DgG1Y94Rrc9a18fqQunLfQ95qkWIrpzUa6nXK4DXZvXEACPtud1Uy8gO
lqohKfyrtxOxqo09Hqyig6GmSGMYrVVSBbdGL5aRqQAihqfe8f+16CtGsmSM3LxpxnTMKXkt0v8X
GSJRah0k2FxFQ/xXqczIfiihmOzFUOlbq/UR57UE8pA/ZHRe3BJ1hcLEKuzvtp48q6vvyVh/JZQo
lHnw8DtnHeXBmpSWz3jSflyQb6ADr+GxzopuqZrpzTQZa4P4JPjmy2JC0iF4FWIbT6Pp2uRLWP6y
zpujVoBmZsWKrpX3sMtYhJrn8BogkURucR4vVdWl4QouvVEI8hfDKQNyJFDNU3x/0TvJuiYqm7zS
VQYv5LM8dt1eCVhsqNMpA/rPxpfqoQvQ442POO+8Hllf8SrYS8+wT2a6L+rtWG6NqvKU6Fo0E6U3
u5EMLq2jELGs+WYOVfSnc+aFsHNGezT8H634dAV/J/FVQI5HrrO2lIJ3meQqEIS6/Ej8owtcUObO
Jg2NGeSBMpyBv5aq03tKdZqEi7DzzW2OVgB+wfYwGP28QH7VKboXMdGGLMBJCtUMp12g4Cs1a5mm
6sIY+r3NUU+10ERCeCnWjX2jw6iGPO1cDpWhXUQsPWbUrXIkWbXjz21joGPoFb70Z7XPEvzOVJmz
W7Qc7Wfw+q2Sp93Vq46Rx/C9ob0liNioIADSKrtm1prtKtW+db6rMfdKlAoBiV2ZdraEO5fBYzCD
uRQDm86/nEg4heYurVrFmiQEZivZVuIXu1Wm/DLZzCVgrPpxmy9d4c/of6xXvFh86iTYDS+CXTNy
ldo2U6BlelRR/WfD34fhUQL9Rr4negREfOpmgPcMlRSZCRuaSPjgsrX/wm39tzR5D8C8suRjZB4d
rKepRGulHufVq5wOQV8BOqFpb315msy3FPWB5fJNfpgcd34OZT5uZdIvEpgIkRPrImYl7Hpi3AxC
zWTP4vUroEYCE6w9uefurkMByleK3OvX1YBzonk0gOQpJhKtn5raLZcanELntytGfkM+BEaHoDO8
MlAOAe9N5a8CfvlWP1cq9QbqAPipLTLzz5CrovswxW9DkZM7uF5ErVP0lev/LOPHSs6+vUog7+yE
Y5w6FoWZLrLRLDQrJe8XhczWU3vs6WMraP5LSf/g6CAuc+mQIyOUd4UwNK69ecSBYo1AiR+i/HYT
jhpkqFN8KctjKFA/orQLsrUzPOHYzIknrPob9d8h/Cz7mAjj9zEF/m6B2cJtrn/k7cdQHMrkXVPi
t0J7K/sX2nUMQc4j80XF+askm7YuhKUqe6+GvnCUXZoczL6fCbNfOR1iJd6m1KdmDu2Uuqtpq5yi
fw1isEhZv7LcC3sb8Hx2/lsVFQszFKBEqNQce16Bxpoc/mNz1dqDK8nUZ8NnkZk7MHmGUzPTwwBR
h9dRLhEPOQ+vWGT93fSfGpK1oHgoWbDSHXjwnAJoe5/bbzWHUqpcXwVkSrwKBkZv9W/SchokqGX7
KRhUchoqsIajDAf6/DaDu6y/A3ROhQDD/hfnVDFianMl3DuN0vLD1i8pK5nm7xXlF+n0XEk/crq2
snXvHkyTVL4UyNTY1fAocXanO6tnro+GU9E/6/ZeynpRgj8XycG3n2lNKZO1TdQjGQ8oFhed08+V
EIDi7joL2/whAgzg9WQmISRKSkNkQN+rg7VjWPbFuSs0/uuelHpX/zEBFoLsEVX/XurHlDa9CFlJ
oTyHyZr7A5OzwYUIp1E2s8j4TMTbKK+6Uy20tKPhDg4zuBs8zjn346sX08r+5RKs/GvU+Qfpdw2h
XOUXvTknbgn/9tm3yWIE+imUbqEPD8JF6fsYFqm9m6KTj9g3imeuuKjhsdV+LUQMg/5LXOjC4nsM
ht8G02M3fb7224iH0KRcSquVbVmgkBVrP3rmdIKQZYG6tp+x1M7i8adQvsIB1e9U8J5yIfKLI9bN
Tg3gdxn/ifRBRCpyECo5c3oTm4cKPGLuLBCk0QIvmjLIQwL8UarBkDjjvYdw9V0aAat03iY/df4t
daanMJqltMwMDbmCY7Jqpo3s+VebH6N5vigCt5lmKphz3K8DI18YCQjTrSpuKhOn+yenS6+s82Sj
9ksQwRlBJOuXIGqiwwsiX1IdmA3Bgjha1f+ytXXcfw3pesoRsNucU46z7EtwZfnlQju15vuoFLtB
+Zmsp9vubR9xKZ9Xhz7CoZ9WJ36pOQ6Fu7II4dYHY2YYV7JuGRC/Go0+0vxmDb8kqjyaAinJ0U7L
dVSamz4FFVWZa6OHMH1PM41lFn8ryiZI3pv+ojv8O8QlIEA1kVSWhMSX/KEVQ13NLSnnLeVcIvgn
/e8u+FVDngoLXXxxjxVrb4YmOoOtGju8uChKkVDT6TTXTQoZM2ueoWAJOpOEdJ8qlQ87qZcJv3CV
Ipfs3msUvYQv6v3KaLS1UCKv7E+u+6Yl9mLiVZra38YAL6r+lPg20R6ZfSU0OlUsQEP1G4lx3tJp
NI7fpkseJdg401LGwo5PfzK+q0FdGtQkdjwfXbHV6fv1vQpSP1lXJPm500BjTz6DWiOA8GjX8BHp
2hxYPKjGUZF35ObeLXdppnh+Cu7s3FTjwcY+U204yY5Gm/HmaG9ohef2lK4aE5A7aNah/1vo7bFr
W46SZKZYnEQ4QZLwX2sfouGtdwneJGKHRnugVc6b7CMeVi/Oe9T+FSjK9PrQ0b1olMemPxdcqmFT
zCECFg50RiS6dZUddZP3Mv9q7H1cfSraX81jbMuLHLY5EcCoc6hdkxh1y+aexHu+QDpvDQKLOTxZ
4PUuW9aOCcd7GottTcl18zYCS796/xr/D92arZRMYeep5o6yPvP4YVnH1rkrr9NXsmWcAxsQuVEh
jJGeju4rUwoeJ4bGo0BFXanVRz4dNOwQdsKD6ZTzdnzpNMv5S5DaiGzx4v3TgrEAfZPanbTyw3Hf
kpfFIH+rsk3cbHztveFZZOCaCyOfV+Yq52j2MUgIMTeHl5it3Kgs/sbNosHF3JuUi2oIkjhIQUP0
aM/dlzE8FFzmCv3YZXjtzX3JXyiG3zLauYT0MyHdAklnNzNs0t97ik977eQz5RRyS77a0nZqj/i3
Wd7D0zkLBe4xd3bsekTdbo3wzSp2KYDKwCXbQ+2a9UzRD1X6LOt1hR4ucq4q7SEm+1sYPowGHhtT
vkSr3Hx21VnI6q2AvXaGCaD/1JlUiflr3/ow3Wpe6rceaCEwoYLXsDizJv+zmexiikqU8cdmQOsD
1sjpHjvaCiBGsnk6kZj1tCESyQqZG89rG84P4p5gNVFPF6BBbCgcNuqjqEBd47PJ0FcmT840I1m9
DjHnpbah8yp3PCfn2pY3ZXi+SoYjfGj92ysUc6TrCOp15Q9QSAiYpYUz6k0PUyxDh0Y5aPCQqchm
idXMw/Av7P4K/o20PYwOPyx/DNW/l7xuzGOPJnO4WVxtwR6yOWbC4dzAI5aG57xAu/4pxw84nAAQ
XatZPilKw/wU0bfHGzv2/l621sGiu3dMWAimY6Rea4cvIZBeZ+9atlHJUaKLA+wK/XCglwvT4OC3
aUMUz8HcvTql2/YW+9pc49uLuzNqwhghiXkp4rOe1AwOZzHcm/bS5OEyjk9+ES9A/fPyPR++bOs8
ZQ2XBxoJ/1YO4cJGDNhW5yr7DIfvRrk75jWt1pXWeRVFkqp9TgWMUPZQykdhmcTOPnXeooBxnMIL
VDxvsX31WTf0gfmOgF+YNNmtewPs4jOx34aSG6n617n7INjZxsF2H3F7h1d2OlRiLtf9LuRtpQC1
Hxnt/HleUgKP+rJEqCYHnqKW+Iku8+ygnSfmtq+PkXEJxovOioXbwzqNeJhDHhfJQ3xzlRX9vZ4G
huLA49mjczMbrFYtJcDXLj9myMJYtuvsWxVv+nTsnIAIT2dpJNzc2o2HsxSP2P4XOWfLP/OqF8O2
zPZDzYcUoyrDlaHLPz271snV1EE5n1qRILsOVmWHzqXfyOrWJXJZATiaEjpheG+BYdHltNZ1pDyI
LwX55vX1BeiSKW9IlmbpHorx5BroCJNg3dDGPWkE+RUPDbn26/Vx4n/oypdqJJZO1C/c8C32l61a
ApAN6ELrpS57AoWxAKDAVU8ZyoiuCaHa1777K5XPmkm1ZoRKBhcRP3VkWsMjdy7CfzHR6HHKip7v
TRfn1c6Ao/PDrY0JMAcgUxB1QAf7NiWLibqc6GBt6AsxO90L0cUFNJb6bU9VITduMqHOYWKUGX+D
6Boo2iojVzR3+llpmpyf7/EwLkJTmTvFSqLWet3ByeBlzarlPEeeKl/AvcGPa/8y+2oqD0Fsckf1
I+nVZcQ8BhZUMbCF9r82oPwWOQWjs5CclvFDUv6lnK1i006noT/0IIXyMLgoRxxCGVXTG1CV0x5v
jWc/O2rVq8UsZLUkuTdACSx4oCFKy0eVvOVEWcnod6zIlNsM4E8qf+60a5R2Z2DwyjR9VwoGXXOr
DXQwFo9Y5YJp/VnNWpq4LUqnhxqd7PojGJ+T/VlDk1B1WQQnvUa3LF9aTe0FPcZ8mmDjJcbOhPq8
y0TcNG3HxKJ8S45kOVqoXZD+6rTQW85SG3cDT4dDJ7tEsYr1a4lCYTZOcp6P1Zw4ijW2+1lvfpbK
T129GGQQoexFigwLfrvsFduDqy9HBUCvTwwNjVrUHI8ye/HCPwPb9RhgmhwbnGn+ytKNY2QVxwL1
TkyzYedA9gu0HsUcu0QenHVkc63WHSRTPYWI89wnKlth1iZRoC+faaHNI+IkSISf3i07mSuk7puQ
9jkAbzLpW41WTOjMRRBNIHbInJplUuHL03YmGd1B84cvsotXqY8olfdfGxUsU+hbR1BE/hV6gGux
sVB5VZmDwMaaV0ygTvLrhD9WeBka12NrrkECXTIWAQ2oufRSxsaivyYoK223Ogr/oxnjTYrKbEz5
9SaXKr0tF/4S/wel6UtFeR+yTaGdON1BrYjE2cXRnV8r1d4d2KCKqq2hUKgq/UqNexgBucVQ2ea7
lVG5MR3BTyH9K5YJiZgJ/RT0lyjfnHKPB6tzX53o91SFHmqdUx+O1Irta+Wrp9ut1D4Dho5Woo+G
5tLx79L9407B3Pa30IPrggGxlOk2j8kTJ/XCNtHl1OjDEcKPlH4F3XISd/yQXWKDoPCowufoKAsS
sn1d4tGzFlsTpidEszgp8byhhgjri5u9dw4EQHrtxuaYjc2t4aWiPuyU+SUN4KaXjbeWACiiQ5Yj
lJ+K+Ly9RwhVKj7HWDmN6ra0w7kxUDLvf1lAUu3E+okqwsQ1KzRcAjgYG22FC27+OigVzgM1ZFd9
Yy9Opk8ZrapGmflFuRndDhdRNw/8z5xf0GJ4q6qfpnxHY5ClD8GNY2Cf0MafmMM1Zfvr/HI+YDMy
+k3uHwONePkyOTYRTw4nTNae8cIASMAn01eWiVcX6syuyIC/D6Zc1M0mqT70YK+phzD6lHENcLse
9U0uYOF/6+GLUdKctlr1dNV1a/pbINNzyd+yGS+WvrEM2jYEjZxsFYwF+lW13YUKQxUHzlJpv/qe
RuKAN+NlO57iRQoeE32mKRgR62LLixyM/U2f/kK02S6qT8TVsIqoP/RNr6JD4cZvkONLhy5T50pu
fI9GzDEXvnP1e5596luppiuM5GQwPzX9UVH1R6KUc7/UV5nxRkcAf1g2C2nVbv0P172WrAUpo6ZS
nvTencN0YoS7WfktLx4hTbC5x0+xHGB1Hp4RpWmMuqEKs6WCmrLX6Uzih/bDYapxJbDB9gXwHFDg
y2Tpfpf21c439sj50L+Cs58Vx4btIh4e19F4q3GAqJruTfWv7ygetHE13pkh6TYPLT6iYVUQtRGD
zsnhR8GxYhFAXWubIV8nXJ+0bYBD/Tjck0H98/LBS0gbv+AbNk8RxA6ETY+hUeS/mvTXmEYzdEpY
G/Aj/cTll8VIl+CaCZt2abc3N+MZwqOnuL9Tf1XDm6Y4S2kVi5r2ciFPPsH+jugvSYGmgkIPI1xa
uCCDHGC83UWO6r2smz5HCVQ6tjmUs002t0ts9I+GfPGqDDHkHSZQm9z+yNxgqYfJouxJYibrzM/K
5eRfc74AN0U3ppUcXy9glt4KbCRB9pMlAAjBP05e1A4I1vt/WYV+QUUl7BQz8JRPgBJPQSms2sxG
6CLoMIjQLxhZ4bkYjwPi4dDamLWY1enGV0rcDm8I2NYNFT444jIh5+jxMwz8ZY1UAecZwnB7GGmE
V49Oi1to2jPOekP4bqQHK2k9jAnrlvlH2oNnO/ug24/830RcLsL22YsdUTOYYfdadnWUF1S8jNVg
OUTxporfK/u3AjZxhLvOhnZmTteAu7p1vsLxh2ensL/KtH5vqN1uxfRbGxPXdjHvBzG3gWgnkCRw
6XTaoFxf1JjH3YotE3v7k1TaRdKdy+7s1M+AKa2gVX1MOvzpFkM5hCLBN8FnGex0VEEp6LAduTO1
/y7RughykMgebu7gwTJ9GM5TS3N4FGMZYemyeCpktPX9l7GJJ93+7PXDQL2txQoTZHhKYApSpo54
PdUfrWYtyjFAXPZ/pV5uZ3SEB4vM4Z1Dcv6iUBXKQKgzRNA2LS0yT3MHr2v3kct3H4DaoAdX5P2s
onx0TBYTbknErR+wR7Oa3rwIg5Kh0aALSsoBiw9jHja3vPVM0/YiLVp2UPuKmG4NB4nTQJI7Jp1T
95xDsxEMLA2WP/xCZVujacROZDDGY3Vzn0nJytk+J156CoXVFgIhdBetDpmu8OqDnDkBpPWmVn5p
SgBHAwiQnqmMv0YG68brEZnZIpTVFoczq6SG0d75jZyfQsXSxLYWY+3TYUAN84sahYWoWcCIpY3q
AtfaipxthvMfB49RSThzLj5HvDL9iFnx3eWZNWpPTjfhHFnMTBQL/abRbxS6R6az1x3ce5VcCZL+
1OYu8lU7bPL2CsoEAegyyKjFbuQqMcOG3NnP3I+Yr59t9BP5Jzo3565Rb6O0XPQYRBIBYBMx5rfz
HtdzZKk3CPC1pvuenXJioXmTcb4gMGQRNPFWYUzV8MxSKrxonc4LsG84vs25hQkFt3uD3dxXDKAR
k3eCTpFoFmv9rBYddwL3fFrcVQ25EhrVTBRAPMZRYCsILHlLW+oSgP99kXmCWxfJ3pLO191AEUY6
xAomQnkOMtJ8pODiBqAWNT2+NeohbJq25xf/hhIzSdhefONTlCCMKg4dvuBm0Bed2czVSqXGot2J
9Js270UG8K8VH1aASgzorQWSnYytrpIpMFJ9oj9cRp8g7JeO8q/3KaDIahTq00mQUDc16k6Witea
2NZ4+ULV8qyBC60BSSEfkTLMuejsjZ+Ec70AZRNY26G6N2GnrQz+HlWOvKzDtojxqOj6Wez/SZ94
n1hfCCGWej7i/harMIh2JSarCeNp7fIcDg4RNDGqbuSh0CpjEh5MTbkMwli+2sozXa71kLJUy7qY
aoHDyl2Q4OFSecyccc776jfr/ENum+sJjV0xsQQFqCgxSJdpevd1ZTkxduErnP51dW0snQQHT2kP
ICPuNEe9MI9C3bM4/4xWEJzyR62g4Bgt1531V0fvddBfAjv4lNprlkvsmyqDdw00KBjQsUSP0GeI
ktFhKvNlUIOE+/Z7nJbf1ejgI4nGrQirOxzcusn2ev5ZKK9uXA3RgYz2VCIS6VEO/KgvVzcpk95F
fb3H6/StVzA5jlF8FNEDwqXKx20dPy0ZnIUN6pr48HTlvQTLH9MM3aFcZYyfirvS1HWpvWcIoUOu
TVnf2Ki6jAKIHlt9erewefOOzMfUBXVnaNRvNXERWrfTSENJG/zhyVRfq9ycjWBTCeZZtVm+xNhG
5qmTN43/HEmp7YaCRP91DL2JeoUos3DvvbbOLbRN7yNTtymWPo0CKg2O3EjKy70FDGzFGsU5Kfj0
VYb86WAGLnqIggWP3uR5PJKzLpudxDc9ULzIMes1nGlYWOVkeDVPtFsMd9yLuN2PL9rYQbgwcv6q
VyMsV6lzicQtBLZr9b3aBx8hZFDV199lq/yYCpq8fp8gnxRL4nAXoV5cqlIjEdD/K3UMepzN8XDC
j3KqoIHVaV8Eq6w9OQhFMcYUza4Xz7hGCp0USzP/02Ad3B4/cLziusBdGCWIZ4+h65xjVLlcVFq+
CgKvUR1EQsZ3W/4Y8sNIP6LqPcLmZimzWPVE1RFv02ztOPN6m8EwFudIMT57IlgmaB0K2RB8dwYh
Mude3tkfOSdh0tZYGcdkWyRXw/wpTQ3HyDmwuPj1ZWqthxHQwsrWcXRQ6TUNNMq235VC8TSkPBOW
rjzG4o+zi8nban81qrxKGW7VLj1EFjY/uwNmsTAcj8GXFga8MbWNGaVDeYWvr7mm40EWH2N2bAvE
1Cc1phNm5ZNko4DwGIG6JHdGx69N0Q7jCLRFvQOLyY2TztOUlA0usWwTwodkSfGp4NXE/Aem324i
ogNmWZr++VHBvJgqd8VE044nSoiH6MZ8Hkb2mX+WpThh8/UQgQlnfc0eKhZ6tx6GTcr/og8rQO33
ppgWEsI8VPd6iMlK8aOTBHp1plNCUIf6ch42Q3vGG/Oyc2DUCRMvLV96jnIRqGipo2vO/RNGS935
kw0aTiSBFwG3BJ1ZVGQNHSoB1lRGmEnSedFcM35BygW2OFau9YCvWFmX/km3DnmRLur+m1rYWSdG
r7B1hK7FRsphpab1IilPJfeTla5zf90qmzi5JjQ09tGnKT6yOpvn6kft/jpOb/OhIVBvGovHdbpo
1GaZSrOQJSIVp/2Po/NqjhRpougvIqLw8Kq2tFfL64WQGeG9KYpfv4d9UHxmdnZGLajKvHnvSbHp
K97EzD4YVYjr7Wzjaxwr/CLmua/oqPnjo99EvZK9y8e/jhHAiEfEx/dfBI17ktMLqzncraYDoQiT
bTvG29lnuHvsJeImGe84/CjsLruWnr9O/WSjhlM5bvJWd7GhRWiDJ107jiTzO5vSq3V/CketvbZY
54zntOqaWee6EpuYwsFryMAxwMmJCmBU8/hfalVHd8QbzCJsdinXyhmQcnXaoD7aq2ivt92S8/8O
k2JHCbcNS6BlBMJoU/oFYjPI1RiXGztOgswTDGNOdneI0J8ZoTf1xqWcd0nGkrJgVBItoFn30XGe
jCGBlXRRFtuHkr9qZF0o5asqsKwUptrW8CUUAZbI4soaf8nN5FhU6Hj8Hk0ZsgIrzhxxiGdutZqd
Y0MNvd2XPWb4WGOZ97zJ8j+TqRhWZYZzW6X3V5cnlm5vMzRyV7s+w/94hbUaKQWBsC3P/qQx0pe4
xth2VEzb2vhL7KDQmt3E7Mpl9YUlUH9pq1Qs1qnzWc5y5SfE4yeQH0mEwzfwSrY0h4V2r5mimvTF
LLcRYBZosmmkCkCCGGesq8NbqzMykvZ5pt3OIWjJZq8P/Y3NMOvGxyOErTMHVtLi2TfJETHpeejw
E+VyayzveMV4nn1ozSZkN9vI4ePll5bEWrIYf8aP2b6P/V1o0YORHVyd8QZevHQin84J2FpnfgJl
Nm/haD50afgY6vXawm9t6cZaEOWoRMJ5NONpKx9yYvpchZb6yDLaEO49xpUN6SxYQnvPfdOLCVII
SKzwfXTqYBH5zaVLIkY4aOuhXMJ8YIMY3Aot26Y1P9EKAasvqjf2Y67z5jNVa214T/P9aH16Y4pF
x/8Xay+FGxIBBkASM/fLuU6hPZVNCq8AjxFUBD36GbIg19jdJr5hduXtuDJ47DFqRhseF0UdlrOa
294Z6rVz5LbwAiqVcN6YBv0daTYaih7K064jL2aON7/gjqZYVMmz793TBsf6sohH2p/hQFBuEGjt
6mnMlum/JLGS8LFrlnbT1JNJsaIsE/Wy/GKjyQFtamVQu7Ya25WJPJleuEtKd52lm8YKyInq0l5b
lByq18FKRe+p475zlrbZAWZHYm+79CdiQJXW724TOPTGXbjJjHsbUbW4n+DEXhvhTqs+/babDTP/
rpM3u5kH4nLZZp4BhoX6mFNaMxkzdIrsWtJAuEUDRVE1nF5lRddVCHZfV9hSXKy0CbmQB9Yu3aph
/E2Fee1pJeaeUXrtwb1C/JPNSxvx1+AE7tVezFyJfq8YTHEI4tjHwA28KD+a4mp1sNuM8VyzTRj2
RH+daKLS+XFueCTsJ8Gm+uZU9zs9+VB+szP0u1UtOngISPSl0qn0BHstMOiQ9nSn17n46Kegc7qV
kVNcT3ibcHoAkPhoe+orearb/TLoUdiKiIqgpLZQ3vuqyq81I1OONKb3DKyiXpTnrMMJo94c8Ep1
f+j6fCtILZiK1yMOvY0ykvdZOKt6pokban0z5uVHJz874cBKAD26DulMh2ShTKf3uP6Mi70/HNw4
OXU4F2Zoxz0wm8NE8g+EmU1Xnfv1zk6ujSBZlKztgixtys7x5xBRUNeLnxmrPpPOcktu6m8mSxpi
gxea+TRSsXNjLPvydkXh7Pqse4qzP8tn21DZ0zXZXfgeO9uk3Ote/+NOdINyiALyECtVaUHF5M4o
2p/O1wLPgLdkfYu+WzUjkUp8PK4fDMaT4X9o42fNsLq5eBF5b4B4zaWJiKJifZzFS+294pgAyNCv
iDfsivRY+ntF1DZkSzMELjQHQTI4z9rzSDfhlCuBtg5AQWoWFc9ZIx7EVWs5WDySjWySizVeOkqB
ub/U8a7P30hWUaMGor8MeYF5TL4O3rer33Fy7nSmdSjOWXVqkjP6KvO1M8qrh0pvqCcr3PvhfjLS
nVvuQ2x8FTbzrrtl+m00XrJiG4+PWWbeCuOomAhUh9bsd5P72AzLT55Sxya0J4urbVrrnqqb227d
xNq2dtSOLHeg1Eyucrq2sgkivAp1MxOvgzrE14xip5cz/kxrX2Ssjw3J6LpDkRw0L70S+XCGgwVX
IXReVHKYsM4N8VG5yMgB/CYbqTOOAtU467AR58T8N8b0DRx0RFpayF+8MFKtEr44wlwuOYevmNew
RqcQOgsGCaiJ4ZV3WkfU4qW0+3el/bZ8siK3D2Y40pMdHePEIldF5xNnty7Wrp3mPDXdMY6vfv5F
x5NpL4NzanrQJOY+1fZ2Qrp4YfQReysNcJVRRAN3NBhNjlPgOZyIbbpN+nfCDSuARuCe8i3L6dbK
PxoFiXeu9swdWB36FlkY0JS+a/urCZulWqqVgDxzr4IJHxcrXlbEG0TxyJIJvXy2iB8g6Dv1X4ZP
EVLUMHxUzUdZEt4yYRydOC1xzhiQEL6z+Yy/XLk/TYIv/jucP3LC7hxDq9rv75rPqKz0NliRt5VN
gZfgG5zvRkJ21yk/7Yk0f0e0lspw13gh8S4jwzZR8ffRwiC3vBcEiBeCYqsOgMPUwk6p2dJo4xto
ZIOtxiW0SOICgNqOKA31Bd1B49OruVRZrUZkr+A6kp13WrKroThUDd84NDbuXqLuYEHqtabhzXV2
DLXsrPiyLQyRIIqu40B4oHFsfgLpW509+WBVREYcPmi7iQtmXqmEGZz88Nu9F/3qM8aC+SdW18Lg
8Hp01ImdOR3WCuF9OdJ7aAi+x4uQ5L3Qs01eYBSPA8GRvtobyeIKoDpxgAGid0xAiyhmth1tmWwP
mfVOeG6TNCi6v3Z/miNOfVx8HVeJQxyV+y9m96t9LFntyaOhv4bNNnTvI2gok7l++KIj89gMsaRY
UkiMObr5dxwOU8Va2ByZTK4i3GB5e05Uu9MyHyv6PQzf4mh+slMqg16/CsL3/VhCeLlrRrr2Ih8+
AS+Dui12iz4bWB4rY7gFEkn4u1BbR/361lcenrHy4ajR+SRGlyzFtcazU7EElFk2oiupyAd3SXTS
DJPYRWeqUbfHTRZ9jwgj5pzR2LUUneChZqIK4Sk2kk3pvvaWdjD6o12Jk49Vs8fVOO97LeiLYBbv
Dn7OghI0P8uwWEcG01luaM/ZpMYx71pi/vfBn85DxUyVX6z6+FiQnk+SrWyea4uJ7E9aEzX016R4
IUA1zgNlUan9peOpntnRLNxvzz6PDpgpcxsjtZCXYlTxVPkYu2mWSaAMfofzUR206N1OzYfR+fCx
5seYjrU8evYh8NX6dSL3zjJi5UMms6t7jJAaSYuQ/EdGDzRQGDJxkUBdEugI+H1M/xTml5HTcxbE
xpjax2S+jFfWmW4l8zKHiUlConSmuSr68tRVDJBqUoXmpgVR2DsvaHZc/C5TlpJcP7+WOWcxneb5
6MLj1baj9RSTmi+DiFaLRBAxlZqz8bVH0Dao3ZjvwGZfFe57boC/AI3S519u8mvnJ58oLHe6GII2
ORqeWKEarQpcW6mrnxuXm59DKfFdhG7+0h3zcZNJTM+HSXWAz2xmTub8E32Ip+VgQgi2zaPP2JtA
YMu0cbB+cDRtdOxFsS42rfodtV/DPJYaOWGi59ZN9vdKnoER6enr2P6683tErLtE1xj9m4dWF+Kg
x9CZahfd5UwdTirE3mDBfCJG79lB3opV4x4JNmyyjChCVIMJ6LZQdNb9PJ5sO17ZqIpy4pbP1kZ/
ERVR5ggLJLC8kMGHOewcclclhFqAqMLb1A6lMr1MohGX6raRR0qxIXir/Sjzq5MfaY70ymTAct+q
//PO5XpE34or6JweilX7NBkkWR1sBz+FeKudjlHVNVU4a2BGwH6IsvbBoMvtXzVuznJcV0ayNtXL
EB7r6p9N2NO/1upF8gHwaulJi/ekXNkhM4Bka4fUId1bLpqg4klJYy4bvG/5/GmSlEl5mJQBIPN3
HudtaEIZ2vV8s/bU8kP/0dxrTfXuAt2CTDEBeq4o5ZFPomCx5/qDhzNMW2y6TsZ6556YIFA14a3T
5tzXyPhi75kzIZWfEqOOrZ8NED2ucctbk+APz23ONOGH93JFh4+KT+fa1tz1zATrHRnxEK3R5+xQ
HK1t9eco8LSzWvmM+WGf8Y28wgenHkAHRXNxmWo3bbV2WI+r9HFn4zA3nV2ZI6RZ79J+NJIX1T3N
PbaOf8P4XfGdGJjnZTb/G63XaHiH67dp6QIrqg+8mlRaD5K/Qkff6VFxJRRtzKLi/EbAafSZJeKo
reqXjrmrzkyuw3rgA06E0gpYk4CwqjFS4UHCPlag4LYjweNyraEHMLR39H8LsJl9exuAkLb+NDSH
cTyy6xVHxt5jMjtiY5hA5IUWxQgJARP/g969aAAhe4bIRv7sGRFaBdVQva+SQI+OSfKBLhBjPDPF
W8s0r4LzU9bZqjNzoAkxE2hr67flZ+KOj709XDXT342wUcHHQnggNHBx6027rEmvtxJnhqt/OFXE
/AdnC4EMzH9mTFZVP6gQt7b/ppVoEHUI7WwmXz9+N5TA9vQXdfLJSTbJdJfotz4akvLfTTJVHfzq
0PknvaulB47ESOz+aoXBPAvPX6S+B1IHsncZqdrPs5AMUWfC15Lm9jdcLuflW99H7aXF8uBZ/Yc7
4F2DOoXXfW837rad3MBgRzasyX8WsPA+lDuhCfg52ikuOGqtuNPXvQWrQuvOxiSCuveDSIS8UVow
OOKOUg0RC2xCcujcfZ5ufLa/QVIoPqUec2HF1fMkcpJWIfIGf1h1LrmbuqHfCYhXtFZZ8175NxgQ
dKYrUTNPEgYQZ2YL0oFcxUKY0ly17HKWeM3SBAN2DnEwplhuzDeR/tj11XVf6wb1qUs7E2h3f6tG
LORl2r6PObOm+akxsT42Z/aRnvy220kftwlKO+FtNJaz1M9IH6cEj6w//jLl40zGkBsRSeFBDx3s
P7nps3CYoUPa3Klkj6ETHbQYISMN05NOUg+UA0DnKeGB76obAd6TOzf/FNFxAeMga6gUaNpEedHa
m59P367rg1dEDxdfPClkHKxNrBWUkgp7NN7VwUXTr4OGbt1ISkDeW13yaPdbiZxstBxzyaUdEFGf
zPh5pgLw70qng12DMHP6s128xMsnHmNsNT9NIl25zk1icY9QqnEkdet8SiC/Us8Zog9M7g++le6u
RRk2muYsnXtJU9X7a5/m2GFaAmQcsSc9NURUo5cxO6RtYPntWqanKB4/mgU5Y0By+Najc0Hwk00V
OCjQtD2efmPTzLeQ/rogK2Qm0BI9n09qiF6FIM6ca+JBaKEF7iLjmalg97R/mdGvCt88UP/uY2df
O81OYgjrgGQKHVeC49LqqYeFasRyjHVSnJL23YEaYJFGicwGl6e7glOB47b2K8wo2BvcUPvsxuSi
EBp9H/OQCOwkP5LXvdiRPJEoPplE/GTGQMi0VzVC5MAgj9kV2reirrs1GRcyNMZyMzLcgMhkt78R
4uTUWVunBk1V4anE1C/t5LdG+Qsh9ln6n1ekAdLBmvtFgRXXY9gmoHVKohO4wKk1N5kgO49uv1R/
yUxj7V7satVTtthB3AFpW5skCOWYHlBYwuEu1d4UBSAxzLONuSs1Ti/k1iXAZFC2keEY+eJNzfHY
ZMuXxh9NOYUFt2gwaGcPXo1Knf/WVMxiyT0Nj9asB0nO6iIi/Ni8E2AnZnK04Ee1aNRk+z6xwz4I
H+RttTczgxosx7wfo4KhOuJf02z8CqSllvj85DFLmRmUK/7BQn+2rCUGunYJF4aGtxKTiwudv239
WSGFtAxUTZBUNnC3Jjk4DUCs6bVhZULrPU8AzhmJKP6WU3ZB5l2j1Az6OSdmOiXZsWr1lTfDacIZ
Ep3z+N/iQ54rWEh3jVozIQZKDq+OtvGMR2DaDOOhsh7l8JfzjLr1hbnNxHfRkQhDnrYHbk6YRWVm
nPtWYsqWyOXbqdj25g8kggfVH3Xt4PFm11OzskGQNBkxduTzDKxYXMJo5quumGy0N5NhQvzUu2cj
ompp7lqBKCdhhgKKZ6htjetpIZcrUA7J1ne/kuJMsJNo3Kjvreo2hYxg7y63inL47qO7jAGDdoCE
f0XxnXNp2aiwMPoVmKgYWlvNVOMiSmID41HCZ6eYktgBy2E3E01K05xM3iUCh2a1/+YBcEk87Lr8
aOgHryKOvoi3xc6Hc274LyZqtMwgnx5KcUzC8wQIFHfusJlIVfoMnoZmI6p2xcKwdRo/GbZxFOUn
1x81Uor4Vpcm0Ub10Hn91nKJn1F8+NNj02HWw8PdMEEVDaFVpvf4zwcI8QILFCXM8N5nzz4QP4eR
uIERzoaJBOdhZc/FJpuSzSKQcPeK4mtoz9UiinWBhayZf+s2/JhXOb06S6zqz5/PPkKwz2ggqnd+
9Gh3xz4K2IA5jrcxu+GTGoyNrJ9TPGUGsSu3+8Y1+FDaVF0lV1nIWsPi3JmAvSEmaEFZbrr+7mN+
bPCd+9ex5258RwZfuXLaOoQtZa3vp0GdnG6m0WWlxizxHniHor7mJRa0c2+dDexcc32u8RF28dWZ
d5l+0iFslWu52HepwioGC15lBppLnME317PNu5wCicGYwBJn6JfsK9zG3VFBcq9eveSWA1Txo9/S
/2RDxTqvxc7n+y9fnTJba+PJHKNzo/aN81xjOFLoucWMpzLyPuz2yenkpeY9SWowfX353puvTfM8
OcbRr8pbGk5HZdEDFQz4MmpR1/zT8zdDuJ+4sHgTrL07Gzuhi52cxiPITB7VCZ0+VcO+U9NfSV+S
4+zXMC7o7ZrJtVgBPCFWFNVwR0lnc/7AAywLPBLYLEFeqlJftXjOZMuIy/tpFJtjlMQDdugKIALe
mwo/lPM1+FTXIOtaBm7h0Zb5BfZpZP2G4fe81GDutx++2CMionG1Wvdu1HszvFKz/Y7zLmY6UpM1
HqtPmf35i5/N5+54jwFHLbjLMEihDtn3CULyED3GsOii94mzzcGtMFjXdNFhMHbN/QmvJbE0rztm
unlIzb9yjG6yIdKQbKaU352mp9GJnxQyXkSkQKM5Ui2q7WcE67VTajNnV6M6AIv0HXJCr26xSpjy
jrs4+fFxEpd/1qR2BSQy6sBrPqSXpOGBwLck7OlmKOMyciN6Apqqy3CwiDas+qUc+Cm6W1Ek+xTH
vhkzyIeTP1kXL4+pIMGAi5uMW4rSdBP3eBpf8Uxvq9k9JcWfGEFTlwZ8sR/P4HuoZ1LHeN7j19B6
7q2fMNT3Bql10083OQrugjKOwQuQLcnKXcvMa8bS7wEujmA1F9TWGqkyq8rWvnlc4KUllAhvBOqx
NUnRlnfkoqo9WvVjx+CSfwOjKzYYjJvIunXpY1GfLf8IqY5plpucs3zjtFfbQfO6FDhb5CFP4NIT
tggWbKaPj+Gim8svhe3BdKiz1y36hsvo1dFIjrLjKHShkyNNtOWF8IiDQCFESI8Xyd2sPK4aDFvZ
4q4y+dRAlSEO41sQcN388A8kYkSNTRXWJPqvRJWrPB9654B0KrDh5xP5TQkcc1oAmTZOhyZmFDCw
UGM1KwFisda3WdJh21XjY1IhbvYG066kvtpSQArvugcWGXIpoRLElviy+/ng9dHFtdD8cbtxIxQk
a5kKh5pcTWbpE2Vvce1UYmlWvjQIQCWdwMChha/wzn+uMt2/T1lI9Gja2wydjKLYGmWm9lZZpsdk
lmCDU6gC0YNTQcpN0uhkEFcgZLdRSktWswPJpkg4u3WJ0a0CyxIzSBt8zX2Jpad2oW4nPxUARM2O
9naUhwSOkogZngr0AZ29yPai8vcReVez0HHXErFLpUSQmgd+c7nzUjXtG99AHY5gb4W9fwIT0FBp
+GeSe/3G8GEOdjxjFT5PdjCdMEkMOx1LLfQMrAU+5K4ChsMi8/r0WwOW9bag5TNo8Icm90DOm1e3
xq42ciL1Fee+UMyhI5PYG1bVW7GkyrwJVpCNsst8ee0Zi7eeMYyY7g43abSgLKzww3YHMOpui48d
F3dkOkff4vwnh9hWNJoe29sfWLNFIc4yDb1k1Z3dhEuWYq5gnRgoeUPaveGV3Mku3Geus4G7ziCD
jlQSnrZ8HZU1ar5bxxiYhc3K4FNOuoOV9+U5V6a8RpM6WjIFGO8ciqwkLzg8GQRqtEFtwta52dIe
XtqeDIZZNhjap5IB0cowK1PuPbtkLBI5ka2v/NRB26JeEEFFuyCIyjWODKxShbdI0YcsNklun0zG
OIhjp9SR8XX+fYUNecej3O+aFgIM23U+BmUFdfvKCOahFlSeTpS/W8reCOlstHK+p+WlMyF/MuY2
jL9pIn1UW8GgnK3FTR0zghDNXXW3ycJ7KrNVoy03oPNtUAfrZXHqaYTx+jNRbLZpOODfBf4i5quf
GWtf/WXwL2Sq6ZeUDTXnqSJV6LMoQtnGWwZoBHQOZmRj2/Il+O8p/9/Er8XsFJLLP0xYQaCBpOlf
rIai5LwzvefBiWk95Zy6lGP+W6933yASQYhMkCk0BS3C6pnw6ak5bLU2XxuaEhTjZKpReB7sJSDV
le16bOwVAlrSn7puL7R3SNQESz1nN5u3BJsz2Q7nbHcJAduZsYTBp/47D8VuJDmTat8y/OemF0/I
VcekdOL8rtWvwmjtuh9JicEupylfmo+ta+WErs66zrgV44oyv5dGx5YjliE6IuxSGY5wIf5QGuz2
FCLFJ1ApYqxwtWcx4GkAEBHiyD8z86m3b0yBdklYPtZseOorfM/k/vC28rxvSbIcqu5HlC/ZfJ/j
85Ax93RG1HNsRhrBhy4HhzKvompciSHadc2ZTNFXWB7Hij6j1fdFivu6TorfBPd1zvMpQgjf3XvN
7K2M3s3subAMfB+Jx5Ph7e0eMphhBunUnnq4j/hg6vHL9b9aGXT2T23/VIwtS8zq2Nk12exi7mEs
Y21ucYvHuDHEiuziWjruIcETX+MUNqJfqyjZ5AQhE11/UuQ3caYL9cwiAuRSqscQSNP0nPCbx5gq
AQ2vzV7T8Nlycxp0C/u0di6H/rXO4z8CrHRo0XPZyBoXKzpbE2IyNeG69GQuFXOmJfZWEU8FYpiQ
Y7QNGhRkpSm/z/xcPejvPkzDfnzTNM6mTASeONdptWnIe2p6TYTatr5nMDhs/9goaAV98UcRBhCS
yaq1Cqsn/IIPBerraF8lmcQQLwu7BQwUZHuJr+QQ3bBlrbvG/mLP17AqkRJz1jf1PDRTd7Y54Vl8
8hqj8hg0bHHq+B9OM7BN6liP/+ZccDYp0nBAc3S1q6vAxQAhcb1bY0+qoN8UFLkckbscDdWgBPHx
oSFbLEsQ7oPQdpmrn7IYXlbprSsNy3mPzs4G6HJFiHBFOmWVR9sufBv7qllbtiLFRHQBghzl+wyc
nRbWUY9u0lJ3+PnvhKHOan5NHeDWYjd8Xd6MUbsPBFtYT49cMCCxvzKnjREQYqNbl8JejzqJjhhv
ZMYbx2ADWYkgnVklX+WI1wJvN2wUrxMMfesxReLvSmxv+Ki1XveItpZEiPgX6631ZPpU8Kl6jhZL
ZwsQ2m1wibRuzJ4p8rYDQkbEehhGFDHIz9DAFEF4owGilQBytnE/jw5V9Oih7/tBrKxX1pLtvUJj
qVP7VETFOYnLQxtpR6kjpcv2lvbWc+2VpGfIt6+Iv04bnjgCYDUWQW4P4qsufPACzIK5r+wUjT46
+Gk/rFzMtceQ7AmbCjDarzvy/F8DPmMilpVz8vpmOnQGOmghwRBn1oOBBaGqy5dOzK8ScFkVA4PX
odxhdgmmWQZmiylAT9CRhzy+Nkx/HBfwio6eIs2v1h135iSQ8ONuJgMwDIiZS6ZvzuiERmCgHjQI
MKgHpyjxj3R0KPObFutHZ3GnDYjYfEt6Si7CYEuEhiVbpTajqQIhEp3L54oq8uKQ1u6bVOG/ooSb
obUWjikUgYF1K6BqQisaUMTKb4cVFj57TSLOpikvvp0e4qJZkdfxOLRyUvViAsk3jhoAI8t4gFm1
a33rJVdM++oMZLbVMnHFVGG2SydXsnWu84Ba5vrgHmZdczZJr5ozmcphzWaTb6ObNlYVP7eWfR3g
vBY5qH3ZTcldRpp/jrLQeDcKRqgsEKhXWpSyMGiuSPmyo2/wmABYYLQC2cRo1dCWAICuSq3Ar1w3
T3KcqBCVtVeuGbACMyh85I+xRGhP3B413g/L52nueFypf5p//PmkCMp61nYQJU5zO73GtYM/ALxu
KT7jVsKM0Q6tzQCDvO2HO5OUtvF8tgVmkdR81FQbhP07sMgHMbgbPflModjYIAfrCfNL/gCZ3VXZ
WQ6Kbopwe06qkemSpK6J7W1THEOitJU+7x2Hv9jRdn3M1/x0XTKBd+yDkzxBv93kCh8/41ifrRmp
da/S314+VtkOVGzsfZcerHoOjXBfhLsyA//VXg39R9QIdbG96dVLOWBUjAlOymIzUjTUXX9q8/Ak
BZMLmCZJ4pHNfRttsW8qrs5pqcpZIants/YZw//DsGwwnC+9Q1DjNqhXTKsrvf438TFTWuGC5zbW
fY6Td3ZnYiQF1HH1xyNv7HaITjOvHmu2imhv5fxgm6cKPwJL1NcaYlQS7d38bbLe8oIq61CjUyby
sYi/XMI4+ATy7rUp24M1gNuxH2OdU3dL8cHukLE4LTpKjsZt4jtvi39LomZ5yUOmggL/jJb464Xw
gtpVdawyUSQ9vKPhu+h8JabGYlN47gHmHq/rtfMdqC/awfVy1t21n/HwGra3nJmqhcE3DJ1jC65a
MMmrk/oGPuzchx19jmK4YGQ/s1tdjMz7yQfj06CyTzJtL0Prk8IMbHlSfMCKnNZjxupRH+go2trB
TvSLCO1/VkILg976UDrFe2RUMMYA/zfWxHSeOJLpCWpiXCuMvd0dSUJwVmOO8ULHHAyat5xMpqps
28mNp2l2hxVOCIwVpWTlMxHtnbILelw13FwSklXeBrkv7244gvruX2ZJ4yir99rRN+403fwRM3jL
egreJTbZoEExb6iCMeljNHcyQ21X4LIDEWFJnTl9Xb2MrDdBn6JJ0Whc+5SiW8e+zrVYj1AEwuZd
E7hMivotWpDiRTS9w6c5hKWP7LjgVuFcktBDPwNQR8+TdS+Z0ZxFTLa34GP28gg/subfWlfbFhqf
+dRssyi6ejoM3iEMNKzemAMG4n5jELGBL8XaBboaFxpAVDhFbVofcJfsuxiETMHOcOYyDxkg5jRN
MTRZhF6g/qf2tW2WRWLObkoYlKbTe9hAX5ycL36GI+IeBqVMPwu7Pqd6utVYQdNb+gunN7ds7DJR
7XZpOIKQQy/mxlz5mvXbRQh1UPThYAYGe1ljpE+VZxetDLddm0BBqsu9VddPvdmctBKsEbg65Woo
PMSafKM+OXPx5sp+3fUA9CPImU29KuKOqkIAHcjOY9T+1YlgFavcqxyaM+Hzk5qnXQ37qEBVh9nJ
rEoPoOntayjUMsIFTWbtY9AbteMw8gglJyzoqG5tN9w9UZ1dtgPSa+Ck0ftmbevVs4btfDT58XTd
RtftwEqabSLzhSD/z7OyoOLOh5d5iVmd6hsiiCGU2k66TjTvMsj2x3KLS0hQQ/OjG/kZHFfYG90U
4iaD14FDjw0xW99EwBDec1jS5an6p9WIpcj/I4Lcq0V8LTyyKaOmcDqP357pkUzwii3NBjsi6yPL
fDfNSCIRnuyjm+nM7Yi7h6lxm8uazGVxiTkdsjw7lUseaMI0LRuYtlH6auTNooCtQ809RriKbTD2
0sGqEIp9p6l7Y8QXPAePovChu6pnmZtnAaY6m8JrSoBOpP1ja06bWk8e9RnLkmOCUp780+LuHnvm
r0X5WMYEvxps2l71rVA5AdMcc5MfmFdeWprkh66p1/OQVysNkjWgCxd6BecXRvYJGTp/d82MQROH
npsvFq5+ZxsV7R48mgHnbohKmPjZJi7DY9xggvVKwdI7bZ+75mFkTj+G2klnaVA/ep9qcm/j1LxU
oF7GAv4jXmA3bb/1WrkwNXtQSsWt6lCEoP5EHiVY6x48q3rSwIbDNYUWT78IudZg7KkJd5tVELRB
s0rTPQ+xwYEcpxB621Xe+ljhnOMkp+fK8dARUyQvC+OQxRrjAduGXi0G4fKEzXNj99XvCIyVkdcO
+CxC2nK6FWfCF5u5KG7ShPio7NscdoEswi+jZb0amwl1YbAGwyOV0+fibg4k3mzYOHp0bZUd+DnU
/nLECROrcBPxVbJMbMXmtyVIpzMfsw6+7qPtm1sXS1rYeIDJ9CAU8FPqfrFu5uykKmL5iUt7nUMS
bsFCY8++Cst4MZmsFmXFlBGXKxvRIvfhP5bOrKlxJI2iv0gRqTWlV7xvYBuMMS8KoEBSat+XXz9H
HfPQM13VVSzGyvyWe8+ta3cfp+NPlQyrxikOHFzrySyJfCTyD1tHPBYTeA5qQHOMBDLZWT4WsIV2
AsZN/d6gbEtshsVHNQybAKkgoiJJqueY6JuysteG3I4A+On/JkkgSuTtJEv21Dog81QTaBYcYE3C
hCqDMlmIHYxyV/0BRQQnpF2z6AuSPafnCdcXTq9mJbSBJSIcx+7FmpyN34JlVdz0l0hdRtHt5vw2
JlvL/0ZrLNBqy8S81a260lzEPUNi4yNg82NYrzVSw/6FARqfGox09iuKt2T8mW0XcUpfw8ir7cE6
shFr3h3AXcDuOO1MPuQ2Cb6K8U1i808lEoAuWwyiWbR4R4b0YRV/bfgSDmvbRHDw6EZEcPuSoZiE
Y4TtpYx+a7aX2QmA5hOr9BxNRV5/etpP0tzNvHiiUbWdfzxprHKnhS2PQp4tnjQ1K8EQernWubD/
NSj9u2voIsEfCFTV3wPjY5SvTvcI7V9bNofa4MNTdiRIKyaezzEEV3ZHlNKpq+qdNWwrVA40WjHh
xuDVXP3Hyt4mfhae3KSoyQRBNaLRL8r/kuVnk8MdT1kPcgDQNVT1fYqPrrhF8Go64+5hKSrRWf21
uDe7v94gyCzg6g2uofaY3JNqzyb1RvjSD8lSFSOZVfZSzioch8UrEm+YvIVAqj2VvHFZPDovg8lZ
dGjp+LqSFS+P1gD7hKpMevp5KGbCR7oa8ktrGIuSLRjEnRE5kS1RraGtR2HkRZwqG6d9FCguieJc
2vDYhHgbwoNJLgZiQdFiT5rjqLWvYtjAdWqBbAn2o6mWwfAEdce4vENRhY+dpaaFRvxR8MIO091D
jUsM1GIgpdzPyWkZK97ux5BKKjbb19AJQcfO4HyOD2bR4rdARxPm7sojyMeOxI/lS5Q0hM7Fh1qe
RjXvAaG/s1Si70kINJxxOrXRrRnJ1oTVhf5zMlLYa1Ozcay7Cv8cOE1BfAz5cyYzha77xaLGXNDd
KptFGp/V1yCV3yd+EkH+F5g/dYkDotlP3VrXzjYFc9dTmCI4HDtSn4JfCBh6jIag7jcxKBDP+Srq
T7eNgZwxiHQFymP2GDDp2T1blr3xRPtICgyhzBVsaCwZHtru3GQQ+cvuEFafNHgZqbrDp2vAQzF/
QvpGTo6FFO+jQ9OA2pZwAKDFMPCLzeiBi5D5dUTYX9X+GwrAtyxqPgcHNx8PXtR2X45Pt21BkJXo
OL2uO9XKexrCHs0JW+6zGmg9LmIkEkYdowng2bRuOUBLitSg2QXETUvx3KHtNw8h7zf23wy+15HB
gtWpd17vwk75DhGWQKfbaqHLsZshjWC53qCK31cuc2GEcxp5ctzRmvZWMSkOZ55kdJh4JYfmQQjI
wiAOUEl/JTz3XvEWl/WrwUgrNF/jGuNTto2sSxA27PWdZcdKrkjDd4/JtXRbnjpG2h2wiBtnOWs2
qK+walz1ntq0dBBP6EQ7Y5sMf24dvWKn3DG6fbKZi0CvwPr5XuSSqgJTvv5sBMYJyDAv+jbLeV22
ihzMATQsSA4dlxFscOOrRC+RtDjw5BHrECIBsdBarNt6z+Ct/3KIKxl/cUtpxtcQBBvBtTf5qF8I
OdjHU4zjr3ugYDjmun8N+aYrqbaFNxz1tn4BL7/v7GpvQ/SqIt5xIaxOhJYdfH5BVekdkgbGwUS6
7bYoiaxV7/lISsFOZ3WZ0Z/aHetc3DF69NuTuNsU303Ga+OscU5YPtyq7Dcc/MUo+9Vg5SSF3EwI
v5mJiT7hhNaOwIbs7lVggW7NgwLmZFVf/fgixE1hlnXSMypCAUCfBtTobhJMS8YpV8ZHXW4k+LXo
LZ6iowrCVegxNTZPNuQoJ/wMMYYU8wOXeNsa4X7kHVv/kykVQZ/JwLNLKq5VEonT9pxZ4cap3aeo
JB4M3gHvxtD4NrSTo/kblxzd4u4xRhP5eRTc+8NdNmuM1V3wGrJQd1iNZf5yRKd8SwzT2+ViRBkk
0nHWxrk1nWUjiJ4/aiVt8jqM7WGnppygy9qflokQ0YJ3B1VEZkK0ra1E7i2V8CZwATNYTkqggsXQ
uxPADZ3Wxp+GwA6+TFHwXu+iZScq+yvxyngb9BPb6hbqT9cU4ZJOzsETgfK7apwIP36l3kTCxatX
Y7Lz6qJgZJoQSg/IZRGng/FUKipCKWp7qcd5DqDcs/lBxsWRrVR3YH9CuowLettJMHia0pizsES2
EaEVbHPXbTaR5QfbirL3gNdv+CwKHwGu3FYduF3bb4aHCrrmiOoZ/kILDQNMPOeDI6JnO7E9hLqc
8JVQI1I/y0OlokEcm1L1b+iDbNXwkz50vD4sJGsodarh3RKCs9CxcSz7aeyxdKKRZln2r0AKvfTj
DtGrS3M5TjQXyuPdD1Pve+iq6mbWCv9dAFQq9MUPCHDuk3G0rpkMb5OCGhVoXHmm6RIrFIwgtYeM
0FdDJpwnLZv5oAk2eAq5mJJUpwD1ip3dZdoBw7KJz09iQC3TGZ7sMpys1R98doaLaTRhujbzF82Y
NSTMGsD4Vd2hZXrPHBLXsi1lvB96VgiOjZwjiHA+i8DPnzXHbV+ijCo3tKfuZGqus3UMAxhcm4ES
0+z6i1huhO527i7IxuypyLlWq2CAdyIhZR4DEttSnKI8ZVPhxI+ppNXGD6njweZHO3kkaCZs8Fh7
IJ7ahr1N7VfjvyqBeDzBswPAF9sC9x/o9chL4n2oIaURYwRdbfrvf/GcNRsT3sKqTUtqriAwq2uZ
tgMPIGrpsGBsB7klSBi8cZNqtV+vnZ5XVgoZLr0CaOXAmBfJPst/J6sILBmB6eqe3v6ziokQyby2
9RecbSW5WSTsGlZnLtsGJqVSLlpBFdKoy2rvBKCHPGanazfBDZRRLLLmQQ9ejM3A9LEWpNjo4aWq
TbyhsSs/Jq/tD2WCO6Nj7HQJJmy7opjTfCQBZobHckDjAl0ZxEYA4GvxesfEVD5SLG4HFVTutqia
iPdE5Dwxya02vFYMxnUMl8FYy5U5msk+kma0JL4FgVdm+LRF0PuLgrWYbyY0656eb/rGv5sVmTVT
Nn0J5nsXR5kq34zC7s8xs/utXrMQrAut3zYTUeeBG6KAT2jwnchydv1gbelcJETlGFWdYjqvRKh2
M/H/2XPqGJBr3RzKykVboieu9VP0nvgRnhdSrgHZMypuFiZ9rB8mRrxsjluOgYAjKRhRb6XTgDPJ
IOrLkrF40UrPXwofxjzW0WYbpGgqtZ5saL7BYq8BMnw1fIX9ccLzlbEc4bHSln4RNZi20YYNGnB3
yy5zMgrL7K3WXITvFmNVkYGsp+CJHrlRjUcaVsqYSOtoxxnFtkU7UKsm3gpQsnMlqYYqmmUwK4ho
0KIloQoAzFMFr5AWbSVjiOEq4FAbVccMKgZRVTlgyPXasR/S08Q+0h0fUMLAMmGoBNe7DVhKElGz
43jPzoMhulWYGv120srqmoSJTipWIde2Puj/sG7MABopEEnHuSCNCKvbX8HGDt95gqEmwmp5YBAV
3bK8mF1E7ji8kSedLUXn4+2KSwAVJbLmJyuJ3ZcgIyzPjNoGTp2L2jGgDR4jhYKnMjQLWYdj7xPl
zm4H/YMRItMPmeFbU03wGY2u8WkCtV2FlKSQ/VhpsDIGZWX7o0Li5BvvTsL4QZfTKc5Q/OVBpf7V
0/Dj5inCVJEkEE38ZO+YTJZzpH3IB9QArAldATtNo8DWYoatuOjSmQMMCoQNREDzOHv3wGSAaDQW
tWule9UxChJ51HqS04aAeQmVpHchmC0AfIBkgfOlaf+VY9K/YpOU710PQXnqRjTctdds3c5vD3j2
xh7hGR6JTAVohbXB9k6FpxcPGxqJz+6qxnBiRRigzA6nM1sqmjn8xYE5UDyVcakhH8O4pm1wRczd
d8upNNn5XQSwZ/N+mrNvRSKnX9Kb7+QX4TOEZCa/0b8YqJc1okesd4lgNh2q14xjufOFXBAoNOrf
5KtJq1nlgejJgRCswTYjBEZqcfKtnVWQn/TZZlIvcpP9Nir3WNxkj7Jo3I8Sb/ZQ0wai5nM/q5Kj
2BI3u19z4y/TTieWbUDTjdpFJ/jWLt2nGHIO+QQ7BhUrzeJHnPS7zqkOYvp29HIZFKggUeCgadOD
TwPHS5J/OkmMD+zPZVeXoMyKLvzCJuGq7l+inDLWR/MDEy3yl3EG9YJCmFLUKEzSPRkKxu0ns6tz
4v32+jqx3rtaYP808dtqevZcesWsKUQMr8Ktx1DJ7seNMYmlnVx0j4KR4DvkaBEpsNI6m+wEyug+
GUgpQ/TOpbsvpzlnLqoBONeQQsDTE7AyofDNkoXuGHiM28tEvBz0CobCjR0sPTgr8UmBuKhs+y9X
tCfoc/Kv0FtbJigf+S6qE+svI8ZWi5vYsD6L+J9kc9WG/7Tgt/L9eQX2pKXXvNopl9EdE/gwX1jZ
S5B/wyCZPXW0E3O6rR3+2frFCB+ihLy0d1kQafwz9Yep/CJda8aImtmLRWxMN0dENJ+9t1fdvZrS
d87fY2RNT/bIavu9mSkT2rFJ31rrLsUHidQznMEPDlW1nDXUQjExnR46lVyEXFqV7NO/dIb1PlBC
4zVmyxDRTlXVUSVHI4Yma26HadpPYb1D0bI1aDx192Y7rC4JYYVDONyBiCwsdc3UtfQfrfEeNoSZ
wntsb0bHFum9jyC6UxwWQbt13fgU8EVVAAgNHBKjBNpxccofA/3tYPy10HfGEPlZSNO29PzjwAAm
IgiqrPULeOA1d8vKcskQiFCpb6vq0I5Q5IeNoOgQJLHm85J6pBmXT316gE9RdxtPrrVil6Z/aCuZ
6BvXRKIJNXaJWOfVJSWIuKyeDcNelCy6ghhusryI+KxzpvPuXBsspKKY9td/l2ieqaPx5wXmI5yC
M/YM3uywUfDspAhHwVXi+ArxR9NtJnPNK/IvbUJF0PQthPPuABcmSShGcsmHlAoR+NA93PyaQG71
ocfKwNz3kYXHHRCOmy0dd0DJEFHEw2ULPwi5wQEeLrSCb7AGpODix5XZgwYUFQ7BZa6zc3MI9jps
eqZrC8dk3MWgUfU6Z6umXbqsAtro8x/pr0X74pS5uwxlf+AaeqpsUv3K4UYqBVTEU1EI7BbfrGlX
TWkfnJSetTNXHMhD+dY1rAGeAetuVYO4C35j0z5HAAYpjhZ+Gb8bRnvrkv2A7sDLf6KofnixtsID
wFJWLtQs2IfVcEv8gsSDDcsfzHk4nFWHgdd608qPpD349UvWb6GQacBgmInBgiiPOp6HbJeFx1Qe
g3id6q9J0ZPpBzIgKx4pJQGCK/vksq817sNAi0YMzbdpnMPs6LEV6C6DPrtb3C7f2a3lbf3g7ntn
IiPd9KrnvIPYoGusHSPls+rO5bZo2g07aaAa6cEkEjfwJ+KCZzpuh8isZQDTWMU61HD0FDEtA0JS
nSmWr3vcS0wC/PjVjl+tAdNX8eZbV61iXmD8pkzJUxxJOruYkBtcFm9g4ec/VhtvhfdaJIRsRDcN
o38JNKW7KX6PZ8vqbpnxhpTiqfReDes6/1elblbxZpqMFLqbFr/+/98oWw1SQVv++PBq8JFDdYuH
1/lvON3NwF7J7xGizke2+bt8ZC45xcBgAEQ3zMwQvj4z/UNCiL2+egmMS0G/yLPKT4MilMgBOOlG
OgCRgsXht+fEJQ6kxb+1sApGHdKprmOrThIg+aCbfIz8nPvj2ckQCJO1gKgAdgnPfPSbIsc0Oz6K
w5uQsODR0dZagn7SvdVxziY5xXOtYWqPtDnO6BzxTyd67dGjUXe4hHC14TB+7o0GcRQAVcQOGU7Q
ciI+kta9s4LX1Ju2rpDwUIbnOL2XJbi0QDLGpGKr2mHvx0CMQwbqbi++a8Ohl2rJeYmN+l1xkCma
2aT2XsYoWpY2m0MTn/ef0v7sjgYjDHFKJRtWr25/H+YwmYzs3TrCODc8Q8LeFj0r8yxC72/8hogX
sOVJtt4oUhCSdxIPGLnluxwwQ4CR2lYu2U4I15AuQ/4NeKo5MH1sDIwKl6jcoB4jrx9SIHE5TDA2
3kuLcDain15UR0pI+WG70UcylKBtvUVY5Di2MqKE+G85G3NpQaxoSGkM+LV/9DBrTWuV87ivS3uo
/8tssN8sh6kOWEe4eLUVbXhxsxWSxPHV1rSCyTbuXtYtw7Yv+kffzfwRQd4ia/PxKX6v7tzb+itK
+rWPspSkXgLiezYjAp+GmgB5uKQQ+ATcwiWdGpDjXMuQiLVNwKelEYLBIp2WeGHMi1OAdG9U8U3X
KReLpvQ22MK+zaZjmWXpjbuc0rLbJ5N1yj2cGf2oE7Axq9c78mZSeZDd2XPegzxAwJyguA09Gimt
YWJp558D+FsrfHh4MFTdP2karYHNGpRVB7SZGFvGAA4IqrZwrzWr//nHZ/9ZGFMJV4urn6Z5MzrE
akE/x9zt8Awt6kz/mCLtNWtPRqJ+WHea8s9QEwMJTTuVuoKFqfYtMumIjnPs8h/uC7S2YpXh+hwn
d5kaRAIjFOtwRTUBb1UzWrGberI9Mmh0+73pJd//hL7GQpLM8KMaZ7ncJpgFTUxwneg3mf2VSHAT
JHKWgyu+vpeCjHRu1rjA+VP5C0PTDrWoFlx+K9c75/jNewmasHubP6etLk3KcknBbTALD5doYBPJ
QFFf5VqysiMJrPM1o+AKMG5k5fNAU29Of+WcNIoTWUtx/8NNxmSqdJ35tPUkQInYgCW1Wn929Zzg
5glWeakT/uJqmE6SjPLEHhhBTvyNzkQniGT+lLk3DQO4logUjEHEhS1vulFoyIRq8lx1/Y/hOK7Z
P5Xtg6lYStbkVmCh0x6B1jxc/8i8ZKn3sFl0aBvpIbCg4yClZbzSJ4Q0YcSKX0aPBdiEf3DCloaW
1n122Xd1A7mhTM+cct2zVklFuEE1juVKX/XutOkDBR2wYszh4uYm/gQTGK/4IrAvsvOY+VG54wqv
nBl6h7JBI/gHwjUMtfAC8bIuqeF6VrRY1EV/I0pJk+OTFsEnQDZTjszukPLmKO7bUH8pJKWG3wP8
axiKHK0BnXu9pVXeFOa/0ruUVblqaOQKoHEd3BGzepS6vpwT7ZyrBbBi1qxU18x7Bmq21mjaa1wO
/Z/ZF3uf8syRgOb8cRlTQJBzu0ksVuW3XL+1ORdN9Rb6/boOQRrU+8nloe/RPurECExdQkRnOdLU
Gvrdqp2N3j2c+rMd7Q/JPn8wrhQtq4rgSwoiwZ2vDmUDRICzhaVS6IWryTkXatfrjwaUh17AI66u
Nok1oUuqefphMKQAFBoSUVexuM9IxWycdNkbLJECeznfM9ib7CzZJ8N7ErCu80HVBHe4cbSJbC8F
SZpbXR01I/xp8QF1BclCCBOsyF/YToMrFj7h3v5vLodHOiTAnZVcPzNGT673HMnky57GnRFDfyL3
2/HIMimMZRgFpx7ztmTqXuB0tApa91HBLldL2dPtGZPa2BpT4jjFL9EgoTYMmNKMa/KesL/6PfDI
A2m8D+HA+kPF1obWyuCbtrNZAsFZg9VEzVpFf+qPRpBeRmJDTLBRJJRdp4S0pvgn7G8Tfn303iYH
ry1XZfAYSMlou9vYWMcZMajy8LX3k43wzUNTh6tO5bexkzgPmZ8jiLOXdTgQaKINOzu3PvoSGuLW
E+ZtkiHIe1SuCqtmSmZabG8rIOw+2tEpAj9UmSmnSR2uyxaES+Gewa9/5JZ3ilwIElyPmn7ERfoa
1cPvJJObFhrHlk9aMfVqwSdo4xng1N5AsFAjbsXdStfjrxqmLn53deuL0e89EoNatefZ8w35HPEI
TFRhnfnWjp+jb+/7hM5OI2JKZrfCh90JOJs9eq9vXOqBqny3B1SWmHOjn1D9gNkKwXkIlqhUJjxd
0bW0jkl30XBoe+lrpvT1GODb6tKbKfHi0awxt1xMmr81J0ZVwbJKs5Xfafsx2Af+S88lbPv7GSZd
0TZCRwwpqm3O/aabU2yaWy9JJRMWqJN5bCivRXdnfoP42GKebxufOa0umsoXktbXLeF8jVuslVse
YuaLxb0cyPIO7IVNo9DnrJO3AQRfEkJzcPHkuElCuQqo3AnJgj7NqAPHVQTsJg3cjLyWlg4NCn+z
KK5h7h8mN9yUqDa6oV7EuPETFhSpAhAPSQHUEnmN6GGrpcquTLCeHBGvTbzIBprRinV08xsHROPY
9TbQrFkE+jt1/Q9+qaUgBFEgJGucep3YxMW5gAcm9ctk+9i4NN2C3ZxNJpEIcChpGAVb9VL1/xCV
XKARmOot02mFU69aFGnywqAROc10mFipBrGz7MtuZ/SYoAzDbL/qpIGokFs/VRUT3eSDqRI7nEEr
0VrfgynJlps2kKOQu5oKSFjzJtnf8P6par6lDmUdg/7Wr3ZFDWEAz/MSGzIXtIGMVuUg88uRexqN
k+LKTL4wbEGvI2t5lWPLhQBn/AROfWr64DfVdQLnyoeIx6/SFpBEmaFr4/TnMp4aoMv4LD/Duu4P
sbnJg3yRW+7exVNZs9TuOcBD+WB7ZJCJUQ/Ys11ziYl2OWJYNpcZKKgpZalRpUgUmqVAspMruNAp
bOS2/w4LulC0rh0mU9VopDAhLNLQ3GAnbIyt3eXEDJj/gPtmqfzVNPUjxkuHTMr4irFahm8FAy6/
rtZVLc+htm3qSzfj+gpv1eUurxScg+waGRjnTjimIFQwPm0Qwd0tHSgAzCvWFnrggNlnfBKY9LaM
lyO+Trpy94rfBKTUQUk0H5BsKPCZiyFlwDX/b3SoY8cVIDLG1dnAVWxi80QKjxbBQuHuYbenwOnp
imIXTmT/KNhkCCIZLHUOxWsVAjLHJ9E9Knz9nvvVYlGKlb4gC+wJN50XHaP2BQ5ShHhNgBqdYwZD
Wph9iPxOrsmS1+3POKcDYH+bKPAbjFjzrtvHWPojO2HNGj85xVeBpyHlLPeDi6v/qwKDg2p8o08W
dXghStJetGL6iUwE+3xbkfUSj4IbYvzROm85dlt9JDigd3+L2t+b5S5xHIRU8SIL4VZOJNMVI/lx
E95hCLuWgcMv01YMRvYo8DY0EGENk6O0UcNSehgJcl2b5t7hUJ/8gfvYQK/Gmjp+Nx1zo2D7xNRP
Xchyn5GVYnAQY6cz7b9G/wrbRxYNzL+cRRaQgmTfhdS3bXpzwJkyD9qOdG6JY/+LcmKmgA3Zb8a4
C3gJpnOdnkV3cTEeedm2mu5Yum3Q8Na+YHkbXhuRb5XPVGyLWJErHZHO1lSI1RiPeBEjoOJ5Ll5j
MAJ8ogOmFa+jKKy4hoypW7CRemhAPul5LWJQWAzQ35Q7bvTiKe6DdZJNOmoKCDgOpOgS47/GcnzZ
t9hk8fRuR0b/hJRYnBLOUU9ArCpPQCLwDuXkIOnHIOw4G61RHlCmSwVCs8kudXKU/W9qYPjPuGS0
8lvwzogPmR4f+Z3PwC4fUwNOrcWO0bmvzKhIWXn3J/PbKJEeUraGNXiuaGuXL/Apl66WkyHWBh9l
2L2OTr4JmMzZ7S4njKPMwfSRVl9yMbO+YQmRbJzh5nWf9UB6Ah9dAPBzuQcZI437qbxk6a4xBTPe
iJbKJischnIU5U+amwKWZhTmOtZyxIFZhqfA3TjFsJs31T3yAg96BIrs1Tjo17K9Ch3d3Dx00iOo
eyHk3YywjS8HbaqZfDiFYuJqfwaTn76Y7lAeB8vBT8lLlTjPivxsBvuEVEFV1FpsKtbB6MILXy2I
PdZvtJi+KZ6FS64S11g1Tqt0iBaKpoA5GhB3TtXUfapbYmtRGc34tmoW7JrHok2fRT9eiqDaWoEO
Est+rzQ3X5R2jVrexrAzzdmNbWqRxaK1+4SSupB0qD6h1g22fDXam7YExRP13rIAOZmMyYN9Dtjf
ZB3E6ZH1xgZ08b6tiIFU6CsakKwRr29lgDispuHbj93vJmx7hlVzfG1f0QXPp5eMO5jpTPoToAzY
wpI6BMo37ISo1zrAb4BOpdi01LaGooulCHeEdzRSd50KSYkL3Lhywd4k5nzXVU9R1mwHNa07DVZD
4JLKGcgWNSkuFLxEGW1zQirkwnLAcgKxk1g75v8fftV4j5lzNxy0Nh5Jr6Y+5YP3kbkW7M4rJDy4
YAlqA2rB4CjGEZyBeZCDy5Fa49YyLAu5V/WalxWKPvIAEZpmLLdbzgcflUnYfgmatIYERi3AgUsK
d5L/eA3fAOzaQYcpOBZHw4d505FGEOK3c0eFe4ElLwOzvuJzQW/HXjCZ7lODNtJDX+YSXRmcyQHn
jSiXlc0RPgoiFcN7F5BYF56akslQczFIZcQUbOVs0ur3rhTncRDPKiFRFqKeYJpC+vraLSkZ4uhC
yXzQFOc1i18O7mbCglUG2YZBaHByDJB5Y360jP4TVy22F33kUZD0WAwDTa7+j1HRqCa2ET91gTxH
LhaNWp10nz+HJ8FNxqMCzGgjiNRJgsto2Vs2HW4jNxWfRS9RfGi7Sn/2bbgZtGm+mIc+iVySfeIf
TfQJK9+J7KUt/xyWUjA1ouRjnKZ/nh8tUGHwHMHUcNldsKVf90W0bVtCSIcy2cXCXgUJ9gupmxY9
7nOVvfYUjuzQhu284m8S/8Vl+SXMiVgE6I7JV8S9f40KyZfVXGLapsqGmWc357pvkSBUzjKBZGOH
nsWF1pP5TihpcZdJctfEuY5GsBMZYtSVMn9881qTtsmkR73jRAoWhh1cBpK/mOyo56A2Ny3mYDsD
8GyQuRaKas0uaJ+jJXfkcxz1izmByDNfA2Pb2vjj2RzWfoIs4l8OfNimiI5ntZnNxrucixU0OIjT
BrTMeXutU9OmFcCumxCXxMirRvOUIUFnd7wsqdC7osMlWbG1mmCjEEuSqs3QmIuwjDbRpBZhR7+G
qTXkSzbDC6lm+FxPOJ2XsYMiDnMtrwZ2Kygxst6ZYFbdQ8N+iqgqv3+r48/c6BbhkMI7OBdgwDxC
jqvEWhOd8aw8NKsF7CQfO5shZ4drDPvhWa9AFlJduCXnqAJtOEJSiL/HiplAUx984EoW/QdSy0Uy
7mbT0ET1U7k7ldpPekizh0MzpaLtc9ja0J2p/EPwRAZ3mdZrm6I6tsaXN75ozinPjTM4PMCa1wI5
qZHta/9dFagzdklwgOHjBNXCZF0PSFgHQuRlE5e7/MA0w5x3qzXbSdEddGujWNv0l/xV1KWbOlq7
LTOmHFDcqacZ6MTBEgfDSl/C/CMGd+nJt46Fp5j0Y4GGjMXzKeeGkYlgLcSbJwwP039BzfbCHabP
IUqAERB+trGz6juejaLeRyXPIiYzA/BDtdbyKyVh5GGkIQSKsjq0v9P4pWwRaPzE4w20JmqxEzOJ
1jxFWDcENafP2eyhaAhw3EvHwR35nlsTIEhrVXjU/nS/HXv+1CNpNo3X87u0CgnYs4HPuX3M5I5f
mEwh66Y+zqBIHXbg2Q7OTpD99ODq+oHOgYOvusSozQNFLhGpIgZLXt39GjI6JeRaRnZLoovCi1A6
qzzXnzouvFw9QvfR5H8u3VJSoGxEBA0hp6LUMexvUR777GVkl0oq6iD/JFF4ODxZXvTfg3iU4qii
3RxyhQY4rF6i8SPgeic4rqE/dcDWifDVRubJyzaX1rjGbPh7rRkumFtTVYBNcnw8pBgtI8Vp1lHd
nPPZl9nu2Y0DVduinEHKAc3SuYUViK0C+3tOifnPNj58gNfEcsVGuKhZkTo1Hfnw0fqYXpPnvvgX
wUcnOobCZOd1J7fceQV4rTM8YTvd0FOgsT4JNNLgjprizSGqVU3PLX67iJBTlXpAHBiXQ3Lx4Nql
eLhOcb8P5bmJiKFMAUizH7O46PUAn3H4Zo7uZgJZVSU8QoCGufATgROLoQ+CmIAgMMgeTWsx7eO9
mLyUvbHkZiWcx3tysmRtoy92/HvPZT0Ul2Tac8aYueRbxMIE7MHTABk6t4ksyya8uqxIrNkjqx/8
5ICRhp3BuefUKSA9uMl3Y2FzjR2C50A1j88Z8NvkC+CWnIHFTEjQFVEUmVtMH6H61Bj8NPSQ4fxF
O8++ddEt/amUmNq0a+mu6voPGeU+KC6SsOjWt5aRR9yk9RoNXKHk/uoCUe8C5a5uX/Cooj64Qozb
Krte5/BX9EPPfEuBAeIR1ZgX/qtJMS7G2YtEQezDXJPjrcSPnd5NXp48ebROcte7cg1lbJ0gytGG
cZH2xINnJIxU7zjETzqWDnrulQdaekiaj5BZX+v0ABy7XV+v6W/WGDonFKYRNrChuwbpPst5I10l
78oRvqjxYOAK4RpwRn1R8bniR5ua2XoIzghLngouUt1j4kUpnxVcb8ahb/CAfvVotX3/NvDgjjxD
yGTNdh6GzTbpR95+Gq29GpN6b4TJukLWzHCbnAyNUah/sqt7xaC2Cz/Zxz3hxyvLjxLHx7ydkvxw
4UGRukjCuHaC+NPY2Ha54+OUVMnnuJG72Wg3sKnHb7zwk78Oz3upn00e+xblqLgL69Sw72sz5Ekj
OXsU/tpOY0I2CE6WiXW8cQ46MpwrVqadYlzcpue6dInc7oenJOhP+WCt1MjMG6iuatUqotIyyDeo
R4cT+x4a6hK0mgP4HKKpvLOQhGLwLCSygb01vE7x8/84Oo/lxpEtiH4RIuDNVvTekxI3CIpUw3ug
YL5+Dmb3xrweGQJ1K2/mSXlEgUWbVtrZ6Vaydp3+LHR9XvHxqo0ARuiF6+AX+Lze/+0bbxlr60Db
2xE3+HXFu4FCkYmWffJkpAbxu8F74rzb4hHHa8++kMyjLk108JG9bWkua/00PsDRQUYON3iR5zvB
cWegC3fiLcu/LpcCk0hSSOoosGYdrKjBXdOwlxTRvCuXQwzLLD/3LPKl9BrgkuWiNC1ZUDg5NVQh
C7lUJb9HTx78tKK4KeVPO3zL1gaXGxYZ4pZHNFQyuhwLgO5hBFKm6ZecVeVLR8qq4QBQYMzum227
84zaixk/Y/2gRgovCGCruOQjpG/McMzutdTjmVgLziqWZCst+uRUgcuCyENt75LiHTFKZcXRrXe6
voYlsUy4FuMCmYRJP1OqQ2x8IPUpNiwLHjk0XefYCXBUW736kUEUeNGyDE+AmL4ae5moFxmQvnIK
UDV4dtc+H7eeUoGEdLZ7dDAZSzqy390yX33y0YYFxBeZuxCvgrXLoDiyrOKa/hxvX42mkfjZYcUb
9ZMKbFxk0RYXM9W29m+MjJQInKfVPBfYtFRr6QcyGDPpSxF3uaL0zn/0/abDX9LfXXr94oZrHV6E
NJpY5Y+Dkij3ziqyzx1gvk7i8TP+9WgecfgL4YMZctwBrahQ2BcwJ4Zh5/qHOluowdYW98Q/p/pe
hCsfy3yJ5EGZZbPV+LZdxiBfUO22lCC1mwcvR6bBnAtMaSaNSKWN3h+cDI/vvAy4IBbtPJa6WdYc
XR3JB255mdLqh3dWXaflTJTfLcCFQAunGtJkm9KEET9cuR1hzJOMD4wDdUHpN8gk6GYkJ8jBJrwN
cJRXzrqIl562leWDgoVpXFyBgT/JkNeyeYuxuFjp3s7XVg2k9/AgeydELLZXv4qPNMALxGHmbk4h
YhCBXQVvXfMvN88Zh4C+1fRqlXD3iYqnjOQgdGeeQRNqRiMoYb48q750bR/WB0uRvkpK3uRvndwA
3Xq1e+qIjTcnhRtdidsnrlam+gkt7B0RpoYTf43rEEP6GQ61GfF/heCjT7XuluoHWQlnQ8iScyb1
q6Kd5UQUKOnl5VYr98EA/uFO9JoF8gCw8E1gQrOuXnlTYbnAAgAqWABrDRiHCWJqA2mUecEiv9KB
4WPMh261lbS93i4BjY/PkmGdC/D8OHx08cZPxT6YyOGXRe8q8Nw4OtbIXyZPxCPPWRwNN7M4Wdy4
AvFW5V2s834o+4WkLcwEe5griLVyT0O6aCGi+n91jEzncA3FnKQkxVKn62XMvtrv1vIXAR9N7I6n
WAO48P/W0nNvJTa7wZkFEv7BS9Ss+uTKV4gaH3CDSqddSiRoDAsnC4mYcT18SootKu1eoqETkxhK
vk1EwHCfYWdoGKb2ysCpo+xNbDiZcq4bZhXpiq5Clh1vBq6pNp3hiplE1dHHpIyFUA8pcsjAMtxV
2dnpBUQKCqMHs/2gTvG5ifmWhHwR2HLAK/5p/krCUpG2hKPWfQNNoZApV4cA4zT78SVRyCY/nfAd
NhvhHlwpgmvXZ9NhGJkqEMBCVfkNOuMQQmrMh3vS4aLL8TgGxXnM8uZqn7A6/vG7H9u4ABDCWY4e
gu02qdJonsnRKa+aS+9cBVQ1Qotyi/aTn+P6D+vutqFtbfhEyqmVqA6pjpLwlblcnVpxqOM/C5dE
BzwM4koZrOxeonl47TP7xvK6ah82Vw5iYsr/ZRns/+WNnyvTgje9wZxjsRknwi3mceUezZ7Kii6H
jAkqtiCn4sUwiIGDrrCDZqTUs13D2Uab+xQZm87iCH+7tgFtz0MzeOlSpQ4nGrJb1tHMouzSHsNR
sQ36al2x5VQ3UVzhlQ9BlhLs82ahk+xFu2iMJUtakJChB5hQgIGrGi4/zAIAYxkpemZhjF0jGu1H
DJc6R/42SjouBwJCTskFv1chRiCQ88LhDsAfIPkRxXcEE/02mpe+u62Lj+G+NDaLzHJe8iUkkCZV
Xcw8DqOZkedTU4Et07OXRtqyULlTy6Pv8yMSLgUNQwiYDlbFAbgMtxF/isLDuXeAwEvSt6ccBmDJ
NVj1jqpaOrH3tjo3MSlyHWn5Iff6TuayQxxtHUVQM8N6UVRMREwbUsuOLFmE3rFk8G+p4xXGtCTe
KNQbxJ2+crfwnhdtQeUspR19fHVqd63n9lwW6qElMmjRi02JHQsXBj1tl+HMjruHJMQ8BQbYWiFo
uPir6WMQnlSJWSgMAj6yBnqYe0AGdbaa6n1F80e+9AXX1btaVNOeuY80Lmu+71o9dRCWGCQrnzs0
xTU2aUPexo7JVZ9DT4KP47Fe6GQeSexjafwgoDjT9bMxrB1e+wkJbA8fb0MbHOEKsFHoba0FntFe
De3bHZVeTK4hiz45vpns5Trok2pV3WIat1VJARIm8EvAEgKDhbGPdxKVA3w1XX821GSC8rJIwHkl
/c6G4RB5xazRt1BYpxpWy1GjdUgAkrMKkYTGKr3xN98qGPwImJseX+pL8056+LBSkE9uv3Gtf42K
B7eMyDxwsPJG4pOCa4BBwvpJIoOs7aIu6V5SOEsUdkR0RESOA2pj0XM6GWjK5fDJZLGLzbfh7/Ad
Dd6yDsghE83hXWhQcIS/1UbhbAfsdeGx17e1HC6DZD+o94jmEWsdqncb2INX/4IzWbXR9/iEpvkz
aDlz4bFLlEKJ4McxcdfpaBrZJCq4Q/kY9/AdddRqcwCzpuLuYmcvhYPEI6LmOcQROoItOD2kOPnS
2DEW0U3oOwsaQ1VTI30u+L0GtMERwJV5zAL4gFL8NuKL1ZeU//xYKM2xQtrcEPOIBGxT/JMMPuNc
wnJUpETcuvxcG79hBCGIvergrqLkU1ftSuK0qBkd6iKFDggjg2Z0YyurYhV2lL7BaJRCughbbcrd
KDE+BXDDhF23UfvPGgEqSm7kVdCZMrbCF/77M4knXsem5nMZ5qNIwHkiQwgwGTlN+LEldiiBupNd
xpt6QPorQBezKMtqfA3nTkdgkBPW5icbPQbl1mMuLf1/VdYtHecuS2KRDkiB0D9Ila3Tqp+Y8aod
d8TVr1qJGWolzfNA6QeJcxZDNT5sQBeC5pX4OyIlHkUxRLaTh8nHG6QvrCmTlMdSQlImlP9lZDKL
c8jW3XHgb4c07IzCGNNoC9TPib4DKV2zJKTWzZ0j6Ksq+NO7UtfI9icPUIvx0VW4S76LARpydZ/N
kmrk5UmbkKwxcZ8cl7INkDTigjiYIUn1fm45ERETBfbyyQKqge4ERtsTdxamTYLpjX+UeWxxeAkh
dSJFXSXpqDb8lFPpy+vmJRcfkqYh3Qyit9gmcLcfWZsYm7jL2hn0iH/0tk3xlrKAgf9IsIhOWGQ0
2MQYOhrlJmQFvzheUBog1Bo46YYWZsVjneUcamcn5Jlj/pb9rsIA6KkUSiCal9QwDncnlPlRvukg
wVO4SWXpiYcWuOMlbAq2nAaXwaXBe5Q+iPGox6x4K7ChEO5ikY/xxLyM+147K6dmpOKR34gQwL+P
9qddZLWc28nSGp3JY1YUew+2Mx2VzTOiaU0Lcm0cQVR/qShtidESm8eD2JU4Wws4/rRACGmS6N9D
1375+AFjHFe6CX5rmeVnNQVQv1dyTlNesIW5a5wHluYhkw+2UL/6YmuSYQmwDNDsOVE0ZsWGB0KU
JF6AS7hXBYtAWahTWiP0/GpXD1P/Iwv2pULirjsCyXEOgdyexUVBjfAvCcHJgMAUDLuMW1dCQ57R
bAUntwGgkzqtRNPnAFAXClebrN0AJ2T7YE796p8JK7dF+GJeEuTUNBbYeIumlfuubG+pqd7ckbpD
yItZl7NvDS018culGoJ8Fd078dJz0xFutAxxVwxC2E6GTJjbeFBi55mhZdHSliylNP20+P2psrOD
SWZJ35S0P/I2nuKOJntJMWaXY6a1Ew16bDEFg/ESGIWBhi2gDi6iElXSGh6pGXICmzYtwsKeNVK1
bAhGfckllAxe04QQ1pXnELO3z3FqnngDr7nQLM1YiSZdHf9qGthMadQ73L9gkJ59ptHjkDjXFKJY
k1Ay7vTM5Kk+jzG6JaB30SIJkFajDFyFJHiY5+C9sTFEL/U4D65KcqKZGjS/5Z1lVefjtvH5HkE/
EARahuXOH5u1+1VVHOPGxDC2kTkXao0e9CUswGnQ/lRjy3z4ZzT+vNIPevKgTNCQDob1HNAv44+R
Q07FQK8Wzyg5QmsA1u1gRHygxvPmIFfsslBso5kGbzZQi1k/vHyJ7D/WEYvsntMdxsVu05x1zIQW
LzMyVEuuR311lnlNh4sQWYCxfGL15yGiU8Ke91rDK2zsS2Wt2O/z/ODxfrfA6GSbtJhmhcwA+vbS
l1v9enyvxp69uE28UvmYwc7ms5kXGmHHf2rxbQJ8yJN6qsoHgLz1eNmtpzVAhr5bBc5BqWH1PD0L
9zXk/oymDbNOJoB4RY8UfaDf3WMSIa2tlsuAmwyDHSVOF6f08Y6BAOASrRHO4wY6Vl2ptI+BQgWK
lM+dQV8MNFhikpLEscp/PPefa4CIKipWRjBGcc3wQw90elvcqy06PNc9+c+1Qpug7V5U9lUVpLiw
u5g1LOnx5IuAN2OY8V3A5kBlsfzRb7Hz/IE4xFYUp5iRv0feEPSEGWtFgQzJ4m1wbkW2hhzLz4oF
f47lthhOlvpPyelvHT0De784kRmdeTiHYkazSr5pLUV90JHnIX7UvMbOCBpfTRY6DogaPFKQzPXq
UaF92XG7kLx1o5wkhV6hsxseCjYWEZAN+8vWOHAja6rjkqNcxJYI9cVPjSQFeqpMv5phsb9scP1q
5xy3mf/qMYnkDB0jddyg3cFh/R9SbMhRMqUp3c5WChHEEG8l42Jav5G8vjoHjxnpz5zODbJTNM6W
2kdndGBT1l3tcBV56xqyZBRtdHuRBScmrMjeNNGpJC8VFRfVOyijEu1wHYUXSyFpod1zjEuputZG
LBVHDjTxsYcMF4juYek/AWRBql6H5qboXn4NZVCNyIZhEvMwaWC7MvY1i6BwoYxVd/kp8x6mjPRU
PwGd5+YOErUXHtWEAndAXwgMG1OsiOqyoVzG+IoDcdRwugqFTk33ybQR2AuFi7gS1zRdZvBpobl3
R9pIorSZqjBPU9IZloE+wgZQ1uESsEEYhha3BehNzNONJE0jal/TjvCTbE2pdsu0i8llVJOBydjK
Aixt4P1VhrxiPYBb5FbbBigTbytIL5v+3ivtiSts/FwBpOHlaMtoAnoPkVsiteU5+UmG35yKFwfH
n6BBsChOXfEzhh812opPQuV0N7lGsiEO+bHE0hVsd22uuDCwYSrGtvLgNYiFKi1S2gPbhAvJwBum
Fw/VARH2UKwfTNCGwmD3aZ1DyV+EJP9wNgiYt7HfUpH0jjt43c5GQYlSureQ/uFr68nzCzaGNiaE
EJK0xNjYe/Ei9A1K2UkHfRLCAm1P7Sx/LDOuhue9lGaOkdBgc/MQAmoI9yUfyQqEroylvD6BQVhI
GZqaAzeVG5wVLHyDZtycMTkE8DlgTNUIPoIPcQ9pQjdLqkzLKt2kjPxmNzXLb5/xvHMYsm24Kz8Q
zuUMUjPlG7LxrzJB+7AGIbFJ7kGbkAGhhWsqm+IrB6zXb0h74uwcq1yd4cf0Md/xQ0iif3V3bOqj
o2sbjztlpj7jaJdAfamWifiVgpUu7R396dOMIGiu3hOBkNmBQGiYNjaXUlFMVRC88aIU77DejUGO
DnaS4gIF8WY5LNieNgaPjbWVwTfb9haWtviY5wsPklLNHCaJT0ggJ2Qg1bOF3W0UFTufudH4bjVk
dEl+QZgaRXvHenflvdH2ojr52Oxj9mlUPo+Z98gm8KPzB5G81TEJW5zL5SRRfmzrlY+Gi2ZeR3ML
lnDUHftkUwXLCPnOsXCUE8tL2Z/DopvgRJ4kfX02PPpYaD7WTi2SW0eyJkxmmst/o2oWFiV+RV+M
tyuhf9T+JUFXl9x/BY4MvnxdW1TmjLTodAg4AjDnWYLV6Geg2av7J0ntV40rU0YxpL/dqQ4Rz4od
T6Pq0Wf/fAjeNWC2hUFhUmHwPSajo7hF/d4YfEpCwAB4XBh3E5LVgBuL6l9oe1OZhSudyl+pt1IZ
242CNFsMWYL5VsPNXFdMk9FZN5iJu1VkoZN+Q7JQJG+mOutc+dSM/hErnfTH8o8igaYPd8J9pc2P
ZxBOs74bAX78U2vVIvbYxWdb/G2A6qc2zRnOwGrEAcrdJ/NxqtV4bBsZn338KLt/8WjYRnGNFeAP
Hp9y9aAB/5TZS2pBQMyom0GsxelPeJEjpuC2YBYq+zfu3zoa+SvCgJnm/I1d5q2r7IJPbOy6Dj0V
3Qt/uH8YEwOqAyYOQXhcvPjKlNTFRO+JWrEGCFETu1HmUh1ct0w7NvWixaVXfxxk1IbXdOlvo/Cd
cwe0AaTBnJ/5BY+WRsJchzbjQuqMfnNwR47JnpzLtTdrzb3cX2JUBjrKUTUOUTd64xj7Nkb/DiSq
xO4BD3aIidAZEOQuo5dfZPoYmZlkvNWs+B2xOeTMsXO6Wt0b4y/FeKhe6rpVf4L2bPClNexkqn7u
6HsZLS4g12kGPwqLbaDdPDt8SixI+1ymVeca1ffSPwcRe6IcqX/lG7eAoa12UInZeIAxq8VGpjAr
ZTEndeeBwHG1DNLXGIXUHRniMX4iZk07LyDZIgTg2/B4pJ387g9v7CEnVaO0xeEBQM+Kgz3oX1fn
v4+emWbTVPsHJdtDl4hzxF9EG518WH+w3ZMNFjLGkuKyq9f4kbj5GaPl/8Sj1IR+AiQnpXnG9+mv
JtUd5twJ0BFjgWXJYFy/0IrH3e6fjGkppU9yiJjuEKZVZanB4Cqat0VliSxn51IixAiOu+WNKjsF
iDGE4bjLH0K60u7KLDu0R3h6O4XzTq9xO1n93LN6HKjRD+cglYKkO3QxBwJIOELnxjWDsALY9Aco
7w4A0DTOXliNW2+X8KEdspNHjkylMGY8KNruHKEqle21VlOEUDbN+NBU+5liQFccc1ZyOe31em5W
v0JcY1wqeoA4Dvk8J1qNwcQRW1X7yxD3Qulit/pKtpgW4lkptmaBDUTiI8eE4opjoWPrzMn3corK
4HiQbiAyIruAV+fIxJGKgQ9HbIEyPqwaXshuBntE2BMax2OJ9LoJBbd9Fuw2R9i026h8Vp8D8FJj
HTWzULzsypu0zpsWBtXfOIO5DlTBWUTCjHY576aREAtjepxr3nQsR21C2txEA8WnrJ49gsvmQOPK
e1VISml8XYN1lttFqDAiE0cBSUiwynCOQ/Po4mEalEdh/QKyZFcN887ax/q5d1necfEN8kfaczkX
r3jgDTBsa4vN3AiWoyfW1N8ZlsM65AVxjvnMRzkGf+NXbQ1kehByB7WWp43yz+g+BjmnUP5VyVjk
FgmOoxZfhvYvpaUqMk8dCSbilgulvXpdRgkIIDWx8eK7QzMBMNfSP9Leu7A5xrpboN1Yki9C626X
fyqwYsU8cVvwqnNC3Fgon9gnpNFwBXxH+W9nfpu86XR17uEkaFNqqlnK8xBxpbT4fXFN/YrEU3E3
1JTqA1eoLWqA5MGV4PTTrI2GnhXNCt7Y493zj9GRZBrRlIiCXJwInMVB+SwkEOy4EQEcEIHVmOy7
9p+Owze1T6qU7SEvf4WYoSHdAcvHeR0WK6k8QXylErMSqyCCTytPFVWb6tmLNhmU1iUIebS7JYOB
FjxsHwnCWrT2sVL+ygGlpMD0XWzdkU+Eky80q1k+XPuIz8Asy09dDYtjvJscWt7AJttoWpZmBG+r
YiPJOJYJmHBVICFRmRw0TyX7EJdvm5nFp0sgYJYseGNuDC6t6tcU02+nsVEmrld0p4KyKjl5Rv7N
Eoz1JcKz/OOmEA3x0tW0csg7N2UNkWy7VsUtjUwyvGJM703uzEPpp27znVpCOycSURBxI6nKwcHp
x3jSyneidZH74cKaaSrIRrq1bLhJCT3Wa48DKCz5M0FmGKe6HBZFwkhQQroNHX633TxCV3c65vPg
nhRnrcLmHF8l59A5Nf9OegsQAmpbm+kYV5IhOubJptNunmOuU9HNFGQdLzv6ajprfHbh9j2SvVmt
sB6FVy35rAf0ZJYazcRGL9HdmL2fuvTV71Z/BzUvP0vln1qzOkf4wt2tWAECDuWQmOTd8pvUAbRm
+pwdexJU8R2b7l40hH77+NLCPS3Td8mBpI/NTV25sXxpQhoPuRI8lghn6YC1UfYmWv2IQg25nGAP
SkTZ/stB4FGp0fCR0XhDF8k718+AjrM6mUuJxiN1Gnxpip1xoabGxmr/pdaslF59Fp3IaR0qOZjy
EaNmaIzocQsAhOpC9jOFMte9dM4dZVKiXbTWjMUBJImVQjQ5GAaQKMtqULee0JFzGKu64GOizfcJ
ye0q/HXKgxT2+7oNT0UYvs0G3pSbzSOH8ekkc5+E8Ast5yuIl12HB/PZyi9l2Mpw0nhLRyaFXvj0
gDTR0QzkxDiDkZPTchFF97paw7vU1D+V54UeD7KMhM6/I1ZwRnTTsVXabKRpNqPBlyM/2HcpkYTk
V6Zy2MuMjYzMULs3m8KsqNFmiXwajH3p9wyINYWah4rR0DrIpM4byNbIDPh5NeXXrNYpWGgVi2TB
qQWpcKqOhDuIXgq/twYVL9L4CfYUYTzVlg2PSpZSVWaa0k7s5q9M1xbehVA7K9ExwfGEtDHBGkBh
KGZ1iBy7FHXQVq5ev0a1Mwv6jnnpcQCBOoGsCCKCZKTMFlnxPmO2SK8PBu6doHjSf70usn0NzNDO
N8wWcX1pkX01tNEqXg30jBEwM5exhzGaSz6rs6nCsVYmLqCpe1XPvaBDoGWEFmsLq21sXVXuywqE
N9+059h9IOEAAm67u8cL33EXhnrwqnfBI+4w09ftPaSdSMhnS3qylPhiOADI6jO8zvoWwYpLnU6y
HscIuQA3u8XmCqeZbcFNpVrRx6GLnCardypruBtCotJy3q8GDmNMldj3tZuG1URFn7a1AkAOTnbg
Aqo/2vEvis5SpMXj/1dFO3LG5BEDil3x88MwwoSa/DUgtVGv9BH33L1bAHaD+5FHCSn/C3oqsvRr
k/pzW4FrsoPlhvjCPv8v8AlcIOo2Oh2n20qXCG9xdy8vHjYov/wV6AEhr1PQN9g4Y2aIvZIutXze
wVxPilud2twwuQpHMaok9FKOA5trs2y8rfpDv+asQ7NsE3vidH+ZSYFwf+00rJDR1Y2ufbBQkZBN
t4ZHLm07757qaw9+EVO9grpTQuPi30n0ejVwnruAKbJcuWpYzBNeOwl7NhV3gk5YOuUGpDR0PB/8
gCIpPItIgkaGRBDq8DlwXPGrkah9tIy7i12zw2EYMaAoSs0kWc86sABu5CwyjN4DxSkmfsW+O+jE
Vocmmebgcdu8IgOs067dLC0sPEy02XDJ2R/i6jDWsnMOB+vPpoMtosoEjd4mpMcjoSQ0+f4kCG0N
uXxGlsDlSgrhKOGx0xOaENF55RcsFKUpJmnQHsMkgtRGjb0r1FMjm1PP59mxi2NACVjhVutO/lNE
PikG7pDJiVXfQh5OuYbS6p9CIsAB6Zw83mOMDq12qZO7VsfNEQefxNGuq85DC7RZh4nG2claiSxn
b2jB8Bn8fflb8s8KMVX7ziuPr2eu9NFk9FO16On9OOaN0j3waPXqsa3qBgaVkCZIf2VQCTOEh5Ek
PVqVYwJbYTYm4NQvyszAp5DZN5BWvXMSvkGmYy3HedmxNWUw9qhHUsBtSP5vFWAdAQtHiAeRiQSv
UaBkYUgp3nIhMXqAqQmOoXNTq02f5xswqTPbRjiMzbWIgylzGkC2U4mkZoS/cnz13H3fnUPtUFZg
LvOpUb5i+xIgYY3bDkkHWEINFaBybCUcUsgtff7XOw8VjQ+b8Io2zPE9FXLIxZx7AV+mwblk+n9Z
9h6HGjN9NclKkV7jK2YIH5BQTVaWXXjVIrZk0jHhT8LchYTJbuEmuezL+DfVIZ/kXTnT8GOoBheL
6JCY3P+6H2zyqv+vYG3BEZI3mNMJVvq0PaO3JKRAdH9vqBfBBqzTHlrCLnQ4ogPC/P7uzF1CO6fS
dQi1Yq6r5SwcXD62szBZ2dJFqA/swGht3AaJaIgFbr6vwH6kuOoguk9N85W1/zxG/SE0oNOyj6qv
JX2kvnGtk2zv0LkGqqREYsm6Yi2pNMaT3NDmCnmmiJqiexVccL/alORQQeoFHPk0JNrhtfcQrQBS
dWA7oaMU/xQuU3ZGZpn9iUg+oAhYjx9jzMCCm2GakDnNEJAQHaNAuQSSd09UenB47XXRb2nRvKA8
QmuD82s6eJfS69Epshm1upzjmDhixg5loY8TcLvo8VW3/qaVadnc9C5GRazdiU/aHJoamgeNaYFc
L/rgW5F/ddIdvfdRDdwKNFDa3TRy5tawTcWlsCaAP9iEPKz+GMnfbbZvIOVYhODMYuV61Gtk9JLu
G0wySXLhGXR4oQ/JyxueDh4fbVV0yGJn359n6lovZ/9HGxZ0VkgVCwp4OZHx60cHt6YDpmA53+PJ
9e9Ft0ryk5DfTn+0gF8MiIYivacJoZSc5yz+LfWOeNNvN8RcOlOkKeyxvYZ4yFhl/ZbF2+PlHKGu
qIJ7ZsrNeuH03yy8VbLmXvEnW4cx5UZFUdLOEw86Kpvkk9VeNMGOGAqKqxQLGZu4YiyoeG5MKifO
41NZUQp4lf17UH0IMov6lpuLkM2vIt0Hk34abggFbtpLR4y8yBcacoFZXtwQviooBtKF41ZE/4E9
xGuCuBUzjaT/hfxrcrmq8k0t3rFxI6zCg7CR8YppsFJmIuJ3I22Nljkdn0TDpqqIKBeKkI9wadD6
6fOaHZ4l0rU+7Hnfp9K+HlHi7P91/VjwNKosp+zyavmHzrAveoH918TQTlfwAEmFPFwXPU3BOfqq
iSKlmHtLmM6+IE6wzVEafDhvfXBuk4PV/WFDcZRdz0zq5UQAYuguP621woSaZeBYuagnnIMFGrmV
PZPmHPCVM8vjuHRhO5UOwrV0kGOQ3cTqdX+Y5P3Up7rSJT80ID/y/WcSJjoYe1bP1kbwRk53MuKk
9zSld1786JhFzfGz7Q9LpTggmMNh2Nr+ejA2otw59rj8JiTQbqA/pajNxqPUiZLEu6y8e8ajxtad
m08/2xv1qgR9Y/9TJNZpNKIBF8jR68dFp8JY6TBn2fa/kN1yFq3Y8gxsjUjWB8OrhxOissoNvb3C
IrgiltonRzhBabPpmqPqnWPzEHNX7eSbUAcctrzjdQb54lZlh8G/UmZN7YLnLpv4zVXSDzaas7Fw
8rDXVuAMmE408cgbdOqNwZuXa4dfvlgGKKg1DqcIFa+N/gIrJXNM2NuhnHhpZYcai74zbAF3zOiR
prAFg2BlgS9R/hSgKQEjk+IPqzBYgO+bJUQImDR1xCWvulTVSSmvGiY2qFLCuXca8iLqSVrtMP3N
IqYDCy08JRyEA4pJAaw/UG50ak9fNpTsROEGjirMtWdGFjV7JBBC6PMMJjX+q6HbWQZCxp9ivko8
0fE1bx+x1CyibhuT7W95P2uANJp6I/Jr3Z5kZ2mVB64Bg3GOm2MPO2W4ydUxobaaevc8+2jpKlK+
k4z6cUOdNci/GiawhJQ2oUQ2eC4Rble+5ixKGwj+GRNxqS/LGhfOPVN4lVNBk7NYqAUN3iuXDz51
9LJffIWMjrA0aoXcHgp1EXCcKxxc0q9Nwoa0g6wX3yKxD73ubeX0JJUEiA8AOIPsMF6zsJk3AYkj
ZB0vvUvsMHX7kcU5zSsApjGH5cXDRRBNzGWWIQMhfHABHdJVjTjpBteGxjlveGXNwesDQrizNliH
SXuQEVoD2lhKK6atQ1vofMsu6p6J6SV6tRjdhUktpbIA9gVRCAWApWfs/EqsG8CrCOxpGo72TKUa
p6Mqx3oo8qPkzhhrl75lqUYDvOiobyeqWh30St665jAVgN7HZajV7oHX9RgtLdZhlbiJMruExW+T
aQuSiJNSIVU5sMJmjSVB3LAKtF5IszYp5KfE49fOJb1nN5YsKt4KhUQbetoz27h/lLZ8jUjCGnG3
w8uLCCw5Lw9xxKoknjf+aUkGaepE2pr/VWTbGIBZHUtfToV3kdVEgAW9TOeBcgv6XUvmbbQTjJa6
zuIZdlC8MAXpZ43ggdg3LvA3vNgu/QrR2nOqmQzku+I1osgujvI5SxzJOKTKWmglbSac23xxSbD1
aBBWDbITrEPNCvinOg591H4y7NfWVM7/MLmiyaerINMXKls+LHKTsornTkVnd5/DK8BYVyGTmhgY
4eZY9EmHe6mHKmCwv7SluU3GIwq345gg9aCJXBpl/UZinw48UIgVxjUKp7gn9JiKToKLs4Fskl3S
mEsor/sRhud6eD5Ld9kP0loB9kLwyjZfILxn+C6ZqaXwbovvZthr5oVfi+w/Imud2KtkeMvmm3og
g4tvTVAjYKUwxiFjnnKqKiOo3wqf2IyBPuTXrubIni6Z8HswtkKOywKvXIPHvtbR3S1uAXYut907
ysmQ56NFxUibSQ5Xt5GgQmKWtIEZ4D23tX6e4eHkPsFHO9QdOuxRKzSLNQNrMLwNmnEwjW+t+2j+
U2p63GA+y/6bKNAnxBdXB36ZT6euZpgG8VHaCxIe9ASwyYvnufVWSZMELB5gFHGjglQHlFBGvGJh
Yn2buHsj/1sFHRgji4QMoi1Zn658mmU+9YBJ6/G3Hq5zg36qhmwch5TFdFS0J8ERoVDOW8jrptoL
Z2Fb3dXj7mfqCjOww4ghJlBpCnFzmu802DpNNbXyXRmIr4H7buRMeKVlBmO3Q+jnFPKtua2P2ruA
Uk4MfwJneO70L4UhjS7RoeSDx2GTcTb6IfXP/5F0HsuRG1sQ/SJEwBTclu297ya5QZBDEt7bwte/
A72NQlpohuwGqq7JPIndP/eI9Zn8QTmx3oxxuFyzaq1Mb+H4cu0TELiqfMbe3VKPBbXWWJ6z6F7U
38I7pZQhKVNdyujRR4tKirKKcMxdJqjqVRzsMoBTcYQwi0AVfEe+HHCrGzfybiPUKTDOjPZhqizd
uRzw47Ud5mh+5QbCktZsJrKkiVA3eXVYTHGkBfk51m4aF45WP+PwYUHKwsrJCOMrZV6QlMfSQQhC
T2U193p8N/v7FL9QxycDEVmK9M1goCWYwbJiOhrezxTuRo6DQ5YGbnW8CN4yYwXkMswb8ZM4ybJl
uDHityKDa4bB8k1VTE4FltE8YUr+MLhNp6FHpD31+oWQQtGXHVWln+xzZUfu3KJnHtMVuzhdJXii
Keoc57uwk2UZAbD152Pyr8kvZXemj5uxtMgLguLeIzQ1WsgRDwyDKeS0dCtZ+/FEe8lvGqN9UF9F
SpW8kNzySf5e2xtfpTLAGiMm1Rs7qII5119WrvDSxhXLENagzSYpnoXcgbJDcLCwx2s8RTzySrZN
uDDQcOnbUawNTO65mPAOD4uUDZtcFR4c1T73GnLkcmYigCXHKQWZENHoDsOPnr7qCArKUnpXfzyE
AsMM2ZyoEcLsZVXUr9MBy5re1tiwDrsIiJpj7gtGtVp8bZHLRr6KI4yzi1PPoYWjL82G98RBJjvS
94DJYLJpjK+UzWPX1UuzPSbETA6IT3OFCdkLidibQXPJlhN3Q1ZeCu3b6W4m4kv/N3bmqvqL72Aa
IDnZV+5tUyonC5VDfZBQyWGvxxzUaczIl6H7vjDwUwbMhAjvpOKJUT0qiAt7XrB4uAQussEBx/XL
NB6kvrjlRy/shTqgiMDu2jCVGlCgBO2SkPQepFcjJsQnkwLtjuk+9qG+Tj3+vS/XOXM3e59j9rOL
md+fJ8Bw3twSg1eNMjFK352W+UvBiWp9FuW/nAQEu4n4O81bmKIo4LuMFOJRsnnDNdQGd6V6Mrrr
I7Sw4YuJPKtitA2gYIKFre+ZFzNlD/PPotE5PUH/0RlbzVXm98giSuA9L9/bCM1O1NIpN8sk/Yqy
Zzs+zGnNX/Od+YzYXxNsqPKQlbFRFvqAq/UW6WRG7HPGYb79CaXWs85GAzeYiSMWcyY10zbmomNy
IceWN4SMWAvKzdPgCE6inyggiJDZJZ9KgDbN9jAukMyI9UQoePz6P+bBKMFZSOHVif76dj/qR4vx
S5t8OvwfpX9W0mPN9SDHNWGtrr3BMxkyyE+SPYC1mhGLHFcm9kjnS+X6lRyfAZ01FGh8RJOi1u82
Sf+naH+jeHckZ+4fXatLrqT9GOCCJhKvKPLmIPxi6Mgfi9SDBgiS9bp3X6p1qPyfPv5L3EcybIhN
oqyhi2LO8x6Imew20GDRWGXNalQZWPgbn6+svvnxJ+kXjvr0x1XrMaCBnJCtzGJVwbqpe2NdEjzu
0XntrcpYt31O+u4wY0XOefpn2+Ra4UaFRZtHuz7e1DShKXYVm6Fdqd9NTh9yRrKpkE+eQ3VwomEW
cd81Wrc10wEC80ULrzp3TgoMAFCNi6Yh/7T1RzMQ4dSif2Wdpk1y1Byhs37vJl0GaUQzvCBosk04
FrH5FUQvHEujeunQoVCVuAZhyDs13MmeFiw69mgihu7RM54HyjGLmLgL6EgKu87wJOgHungpGAeO
HyaKL28R2KuwOcEPwjNGgNpcQ4BR8XTwJY/BUjEuusYhWJ0rO1y44z8/PPk8xkP6S2AiKeLIGmwc
y3CuC8TgoBMj9lrJQYvGs2tDizBLjkyvOyotlzqjMrA4ZCZs/XiaKiTVXRTZNoy5DxjF+DG/a9LO
hH8qCnNGDYmUdB7FYmb5P5LaCDRcVSETZXhEWBoi60b8BvqxUDF4V/qycH9SdTtBdFngxNnBMk5D
eMqIGKIVd4J4Ne2CTKB3aWDOLHVOqCssI1w9+OIsKJfvmYqNi68S0LVZvFrl9N/x3bmowdlXOqyj
IzhRZownRPJlFk+YDl8+E9i68uZVhBLJpNnHj6Z3xdVqKVF5r5RmnwYH27hlvNn2h6L8+PZPK20A
GaQwcUi37MWZilgbxboxSCXH3Gb6B1D1bOZ3p2Goe8u7Q20eMu9o1Q5zuauMvlr3Iy9OErBMm//p
jBUAG89MNSDAECDhZ+X8NS2JbT4XWZCcHMfBp4YVhlGS440seeDPvVvImu0vhcg+joqqPTkmNqQ0
nxFL61DO84DauEy9HzCDGEq3QbOoQXXpPqIkjiCAIegkDiq+orZiYnt0mq+kQC2MHE4bj7Y3vVTn
xmlJrmWyswnrjQPzpZegNxoCaQ8Z3ggp3210E3pwa9n02NCTnS8/HviOfVbuVMnBn8tsxsznGmYT
wx7XBfodrVu64cqIcQn/85gAujm6wyefUmetZcjc2D/7NBVZcY9Ib0xx0VSQbvGzFR8RlF7Erbpy
9ONm74jPbiRMImZ9AccETYpB9y25S8TSJRE1pItfFkQOGhuRbFjgswwaks9C1ohKvykaUl4AwTLF
T/1ZoR0numGG08KVwSzu12r+Ew6HHs4swhnCq5DUh/o+Yu7T0g728ilKUI93LMITvBlzISEXs9A6
8vwKex/Jl2PcXPFPJgtRES62k2O7SwQsyg9kaXI8ZgUUCPOCz+7NEP+mTZb8VIJT1GyQpuT1tGiW
BjMYXNu6A25aY0Dhr536E77kiAgMiYHj/dFbAYDO24jMBTQ8iNCBwK/b4FXXHzmg0DSQK81r32Lv
qjn9IWLDoYv3oliqw8ag+iinB8v7EuE/h1c2e1rDVrG+8+gopq6YKcO4M5j7Rc0/tvpSnAodseF4
9dBB+MU/gc5UhQQ3QfsDZvaWD761+zcUr6LeqvquC5+m2vCK/HPDe1Pcq+juKM9qggmiaFEZGAjA
p264K/2tgne2j94NE2vPRwfHhNJd8SIgrTnUHOvi80P/d9qd0USZKPS8eNtZn4lHtap/Vtq3AUiw
1lEQfEjrTDoOLGIAETo8Q6TzJuVSSHmgN1z7U1QNFFHk6H1NZLK+q4qSE45bJ1uKjCUNQyJrBPvq
aVfd92+5h/Mf/Vqmkb6uMU1s/uphY8efCqZ3h5LciWnrrsJ7ivzXBh+uMb8Z2gJlNQG8Ca9Ph1Bn
k2BZ8clU8/G0jz1JSEvyeykBQsdBaQ4Ut7u3PBC8OWnY7FrKU6l9xawKwKUOSrU2aDeMCaSrTKjo
+UClkx41/aH6bCo4pqY7wZt1k7nL/vDDvzG62OEDdT+8/k45ROlKz88FL0lWr4LsDLcMoQAAQRXe
SoXXayODQ4lJv7sn7asOTmqOVaKfNaFBltJVc8HFfWV6uXXF1bSPGoPmPmVkFr94Dq3x4silGv+T
uZjVBfmRnK5MMGv1LPRX1h4tBIIezAHVeoEFOzQB+R9/NrTshoV8wDhyUNHcGwPGN/5deItSh3qq
AHamBul2dXyOk3uVNCzDcJURkK63YIdcItwI7d6b5KSjzBf5Iwadg1gYYFsMwaI4NWhUyFCaleLP
98KtYT0TJsoZK67C3CNJehMIyUI6zSJoF6ODL8KuJljELce1Ou4GB5DaWjeOPjlSJmtG7krRfCf2
j1ocgix8Gg3CX3MHxCpQNqMClFkuRbxsimxW++Ha5zVtmx/B46hCQQ3kudJPZsG0EF0n6XxvlrWG
tqwUSBBJsDH1Lyfd4WUib6vNi78ajDhH1L4w00dhJA8BRmrCUlgJsya9YLZFVSmyP1s3Zm70WzbP
1vwMofyUuBVjuKH0wcnkAWTsGv+3TniGLmltxr4IqAlRYuXkWo4X7Lp4M3OWrMnMomMoYC8OIX3j
mK4F8DA5ksYWot2yNH5P4FSIYQb/J82rdcfblWSEXYuNTi8dVypPpr2slJ9x2LhgwQi68ZkZNuoD
SzRalRWBpwJVVFtD6E/2KlKyofmXYz/zWQKPzkbTbw5HVpnmkI9/wF0CY+RscSQW72KRN7ug6Vk3
4VxBf2V4HjuIfcNtHKIJpei2G1rueEaRbomPoN9lTD6FcRp5zsjFxFhSo0phBQBZnOFxaAXLyXc9
Zs6Z8KzWAgVI++KRuMAaXLGVzcDqX0Bhhex8mLaQSlKvpAhWRl//68f8MLCXtcwOOB/Peunt81Bn
COzsxlZdGAHgmORkkEFJoZPqzLa7l6kC1OCfYpY4ayJeUYbCMM/+fOuuOIc47d8s99y1Dbk9bN9Z
yUoGZ8a1t84+GOY+DObC38U4NmL92uv1JglAZlyQYwxqsI5CMCj4i5SL29ObN49JD46Uynlq3ncB
ND5iH0+msJtv6Bdz7aRhl8RPqdAbe0+PYgK7lm8cxmqZS2Mp6WmJlVfqrdIvgmYNtrUDF4PGoeWd
qd3PVNtm4tlaxzw/Rs4no8SUdZ2CZCKrth437FTGhN06N5uV2z7ogOrGfjP6Qzn5/0zmunTBPyR6
rEzCivv8EE6ArucQLyrnNraLYOIDYsAKEA64dT836VaAg7fOQZ8oJhZCtmwLyciFlWvGR7O92uG8
Kr7HaG95u6ZoZ3XfY6/cKt3N8Y+6/IdwQx0+c+tTK38ZG7UI47yPWl33wV4250I5Ge06LZ9KyUwP
UgX7Z8/ZoWa1uaC08KfAHhNPa3GL4nWvZXcjzXcE0Q5s6rJLqbzcYDfUc58KDMBt35xRyDQlFdSt
Cd/HiKJSNddl8DFYV0Yj/CoID03zX5JdIlo8kot7Y2WW77lNQYP7UdWhQ2/iYAH17s2nd/VgBZQs
fPRnKA4sa91xoac/6Fgz+1nVa7MC+vF/r1YzPJXi7uNmVZNlJq5ldA3ca2Jeo/5dAuyvhruOc8FM
YmT457q5ZhAszGVN8Usz6Ne8DLuCXz2CboTN2SYOozyRLO6S/TItjMuJSM+3InSGyjwzS1op3WUX
my2C6qYOClN/QKHpXPQO0JtHGeKDp++8pcmuUNedfW+4TEs03oKxThbedWQDKnoGmz6o0n4GNtWu
hmOBoY7YZQltDhPD+DMYTkGGsu3s8hlDcnIkJ7XCkgMhWfxtWd+O/e5X6xKqTT3sa+Z1LbJa5HfO
0+A71EFw5WArxnGNAWWUm0Ry0zbfklyzQY47u5yIhxBCURmumvFTGSzSr39l9QpwsVpsy/Qc/jAs
VVKUSiDWESPvRS3fHX2lqJsifNnGd8wEu7J4+bmFoonuHfcLDzNW128a9amiUB9hnztv7IAK54qD
ZW6rlJ74W0RfzD37kle/tvU9kd3V5mw2XEEPE94THlb27fxfJnEgFfEzzBDl+J1XMJyjy7TNlMe6
nlfctCzl5wUUuhwzCkPYwUXQvpPNRia/kXqyWWSTKA7XRNnGNpHh23AI35jrNHCnIzJXp4Pgpuir
qFub0efofCAHRzux78e9w+ltU4gn1TbWlpF4Qg89RJm5cCHFGdhTiCFkR0k+FEdngPvYmGo4ZFDM
N0zP3er9Mmz3+jAuTFJkNJYjPhLohjgufF+2WA6QoFpaBR3mhpIdjf4ost84BjUBpceyH0Bxo/bb
9dERJ+0iwVjGVC4OQFIAUEWxWjbJvOi2FsoDZ5KPWHJu+E8RD+ztk/kQ/xnmSmU3MPXKEZghCgIn
1rYocDdJigi/IcihAZu9qpo/y1wKj5lQY4Pmo+iUaDlMon1iXCofORPIVA/frGJvau9BtuPL4698
Ws6j8E9h/1KBLnXJIzZu+Qji7idn6x0iT+xrFCX6RwP3l4C6xUDtgrK/ZSFZeRcTfBFP9pSbVNv8
aPh7gs7eIDyv/T8RbZrhSp+BH8cOKJkEYPjblFde4uRpmWAL5mHmHm8uWAv8GC/ok249bwSbhsog
suZW8XukydPHOxGNi0j9Ulz0KxjwSpMtncPLjefNGTceIz/Zz0tICVKsIoLDUsLYMDeseq+ejfyq
U9pgJ6pZj3B1QP/nlFciquJsG4f/6vazHslgnI+FxwplPYRUTr77pom9p2c4IS6G/WXR8PXmvWYY
HPkYzdFFD+23Nkikmogn9a2iXV1griMykVrlPfmqNQqe4GWx1gl+B3Odl8F2UoK7/wYrYlC2Ev2P
nnyn+cpyWF1xmlDTrP0GCV36q9ZcKe3cksMChC7ui/ZNugO/ytocCKfwXorJ53r0WnQl4sQimJMJ
hNaJD2RpNRbiOgnr2Q/mEjNltkkMAMXu1SORUF49soEIBYkJYVLTP+ivcw34bz1uB6nho/LeRLcK
WtSg4JC8pljZabLIHPQAFhK8pZ0R6ZJfkuSUgTcTAGaN5Kg3eI1w2WPoQCCYuxuDgkGBtAyDXCmC
ZVcDRM7mDvbjmsm+QVXTePs0piQhHeqvx3Kg9S9d5Q+k98/qkzY4byYLMh6AyHrv2zPK9ES5mnFP
fXzwNX0hOrEavI2M7j2A85IxqlFCB9/77VfOpLJCukuAzFoijmiHKUs5XSYowRIHIC+zZ2Snuf3e
6V/CA/+QERV6bSk/p1/EoWpGLjtIXiYSu0pdMIF/Fvre9AGHTbnpo/KjED0bctxhHiPPIwWtn+jP
lE/EwjHWajD9ikMULltzG8RXBDVvttiYjKQTAAheZbNcZgkR3dL4N6pI/Do4k81VWcA9ZUD96TOr
6YqNiy9OI9YMNDi4MERT5otUEbSV/sz0bp5xU/jhQfXPasbEOqctBUvAlKYdzxqzxzQ+iySYFWBf
bQ0BKX5qv6Kzq3YF3pfOPfHMm/bdSvaFd8+6hy1vA7KlIboyqwAEcvIYXobpbfDJ4k4WQXGLgqOk
pJWUe8J5mqALB2Jg0BqjyK2zLRjfhYOlvAFi36HMorYq7EM3wl1NFjEhlL5G8titBPGgCpKOnrGZ
baR/M/Qt1huJor5qLqq3LVGzldghgMssx5ooYPFIih+3OZY1Q3I+OCxePSRNMK7eXe9fGHQI00Ua
Zc3a4F3rP814ZFTMVoRNZa6RRcyyAfnxwCfpsUGyhg+w6pjSmUMTCSO/BAynieVhVjsI0bl877jv
ZblRXfz3zK6eiXvKkkNbMBeMdgLPRew8Szx8qvbsqlXah0sZHvt8Z8a3rj7oCvSSkS7yY+h+YLZy
zG1Ezo+COjzd5Qya4zaca3x8VX7ozWAZd/t8OI71qmkhdjPpUVCg2grqYW0jQyjMX3p5jt1ra0Cq
mVKgbkrHvCnZGNR3LtdhIcHHrQ33pmcrUTwcf1V39GnlPe5ZK91q72iGG93ZedVnyhLVpX6RzKMi
ZCB+AJiQSHp8iURBr7yIrhatAzmZMN/sOX/RKphiGSZVDAsuZzcdepNoqKUn95FekXg4D6IMeyzO
tNw91oWzBTivdVTPKXFu/SK1202MatplkmCmEBi5WOryQ0uvRQos/uGVZIHb61C8V6W17CpeOoJI
W3czIDmc+mI/MBfDkM3i7lfHWpghZq9RZmgm01plqYavkBlVLthF2+YlUse5CJclZZ1tbIUHZbY/
j5BO0EQ3w2cG5F+WEtmLmE8B3Lk17kU8vfrgixsg4za2pnBbYXwz4FcOhGTCGx9b/r6YnbA7zCXL
t0TbKsNtov+JpyYOMP0NnvoealBgbgiLsNVF4q3a/rMa1mXzsPiu7YrpBg9agraXWN8yIHODbmxw
ygteDKOffpyAEAaiyJDX2iz6A3Wt+bey+YqC6qxzHPv6h1o8Sge6FNYf+Y+uaVThezHv53Yh7HJp
onSDDDJX+luV7k2HMaU6LjLE3bR1mXUowoejrDlUitgAC5yzQlyFxSEHoFfj6HVcblOu/sh0mI4i
ROe+S8BZ1AGa9njuqMbMy26iNSBpsgUWFuTKh+PuQdCJdE+AA5j0a8qXoRRnFilzdbxaDkoWgab+
FKOqs22mPbeaADEsyxE+QR/Ru/Uamq8COSGGXOC9fG+cvxznuYdGy5xpWjXL3G/E5Zp8Du1jWjlo
4asH0CMYmEk45y6TSqb9wlwOfIQs27pkZ9Isoy3s+nRl8XVkGunSxM0gULYUXHZ4axzenmHcB/k0
DYCtgNY4h7OenqSyyxUBqOAewSXlOJo3+TWT64p6w49/kvZPVV5jlcFnnzz655hbD2lNrXyhoXdZ
0KlIvGpiy4R+iRQcrPWPxMSdIxPuRh7jqN/ZDDpIPnyrI/PNrCZYIajm7p/rb6JczrXhMNBkxS2z
l5pyaiApeHj0/T6JB/hHzEniVaPvdXqvkj3a5AN0KaLqZFH4h7L/JuLsLetvOb5u7UER6SW3AQKC
pDKlps2Hr6hcteLeI0Asvc+g2tZ0rJW298LvgsFRweHhNaijNsSKzAHEQNYfy35umGg2FVzW6PM/
k/ZLSz/INoFFSXOrOSAVvyOTa8GBrXErWA7FKmg3NsHqScTrJjraCB4CLbwMzCkRlnopghPeYZPR
Du78Xka/Q1Tzwb3bLORaVnjq5DZn4pg7/OaflodAVF7t6LNiXGHWKxFcA/1BMMlbzY+Qu0+jvthl
sJhM6gUmN5oon+/KmKCzN1nhwfY3mgeJDJBYxAymwo+TzADN1uTBopPIS576bB24v2B6GkQf757N
ZPmzGSalMtOs7MeKPgzWxpGo3gL3q0Qt3+fjIWo+6E2Q/CgFqWbGd4I2Dhn1TPT3XNHB8rfUbni3
nGgxBFTAqPByLIFpMkNvh2DhwwR47Bd39JDpJNQE45Ey/IOVJ1ExpgSncJcKbadYxFjE6qLMB+Rd
fyr9Nepc2bFV7Y6qfrJSCjRz3yQHcONZNmxTHq+Q+6rN4FUxO4S9pFkLT6WtQ2Bu7Sv/WlIuY3qR
2bZBVaQEZzf4ntilKlLRXr0VCJcDoGMZBRCByQ4o329PWxWwsYbH0EYzqRxzvBFRaS2aced4L9Ta
SbunW+dZOQaS4ta85Ki+it/a+zXAFvdPOWIG7vaeQqW49tAWuvBhYLFRF9EUNGemWybqOrv+8ttP
Oh8Tso8GSbgzvobhq/U7bFfNsotQ740ogQP+sM3IkLBF9Tjsi3QvqJ49pd9WDUf/O7UnzLaZa8eM
qoj9YyePmcxtvysIpG2pbiq5CcNtV18t62UOpwIWQ+nvSe/Wx13HbCgS9BAjeypoJx5kT4K9ZpKp
FPIwgZZYGHCvHBZXzzrYm0aLb5XClUi2vvLnHXJ+nZghN2sWLbAPB2BoymNnT3nk7VyVr9T80Npr
galrCLq5A+Tbi/Y2hHK0n0P79MUr4XuXuGKKi6vMXLFVmMmZxZ5OB9R2kmNb5muOyQLw713vzw0l
XZSoUsLkbtT48vydml217hCSdSGQHVa0OJq7w7MFVGxmDRc7YrtkooxzQXuVGovN91je3Zyt6xBo
R1uDFBJ82cnB1vaKg8rdObcdIcH5xq7f1eESmtvMZEXdXsu63ssgwSFKDDRSptRf1/oqCTeF2KvW
h5sPf6PzT00oLQJm07Bw5GTzrzadQfObdwu/hvDWR5vp1M+ZIjstvLP4XbQfDiOE2M1QBXr8wy+P
OhMpyzcXojiiS55r3fgOj4wIMj6icKaSBkJpVDbLiGxE3Ybcy4PFVWSHdyBMVMsOhS9IuuTuwWhX
IhZ11azhvIqQnyLUP5OPMkuRl/qKQ0zup5jWa4TR3YXOj1XvjfLVFrj2URfhqkN9qwG1kQiEfcbl
nhOsxkYsPLlKK4hP2BsNBfWJ+bJAuzDpTQsq/pFlmX3RRLVmf8ZAO5kZEXbCMGaDZC+Ee7ToX+ps
7WApCPF0MxO1yX9N1hbzREfbu8qp/W8axBDE/I34Wo162zsXWRxV7tOJGFT4X155Mwh5TKCx2wp+
0bOrHjJjnRSniJHjEN9G48sJr2QiMk54ueAkfXTMAh1P4M4dMGFUOB3Otio1pibbaj4rpg+q92h1
/a3zkUDCB8W73VKRF+7F9XWmaO7bmP4amJSSjpKcx99cF86zsA4N4bDlRwz5UyKsADs2dpRapgGX
tl7HRT/3cSsJQX4EX6JVXAoLa6yLERKLh8sgpCos1LrMoFCwjqhxSmqhJse8lLMOObYjhXHzPklA
E91dauG3lrxcHI0qcQwut/yALycgIMBu766PzUe7goyaiaHbpf23EjwHn52ArnH2sKhy+EHEWjKE
k2ywaOMQU2IXbWY9LWyG+imC5oLeQSvfPU5alVlY+ET5p/Z/DKVC8ZUW/zT925bWrFKrg2JeA+cM
1uCtV2yg5szMBg/B9hERGIAwXGf0rd0RsAkioEuiPTPWHTKGFArGqyZ/UVU+Aj2eKU25c5kSlWOz
7dkNeKDfhWEvXBcx9UT7nSAQ7VWVBagFdxUhSc6vYfClNyeFSDK3W2jpt4z/+r5f64EyUbxmqkbo
3znmk6o0nkoZHsyBigLaG2LASZ+pwg8a0fBGZrSQ5jkR+qrzI8KUiY9BIaBwg5UZTDj9HY+VT3Sj
AkIro5EKrIfBoMylHiuqcW6ocIaGH5eKuiV1pis/W8q4kS5iunUaaqS62ztcvQr3lT0u8Q/OdKAK
DbVWrOwq1Ap+cFYZo6csX5KielQtgWXaBdg46wxQIpsh2IX1dfrwnOGzVfc5L3Vj2ytXHLTuFWLF
1Wy0sP/I4+jQclsM9ypqoga3UtPO0v5SUjkI8xhY7jpILkW8cYNTHWGUKr65G9iB7BFrAGonwo3H
9DXUATLKHQttWOHziSdKYWYOH6YdHCbirp5jvr5JBu/GsiNJDlc6dnGyB8Svx/VR0ZOCEO7yHfk8
fYl39RGGV3aHsKw7Nn8pmU8O6Zm0kOO408ELqt7VaLeSWB+3ZDWWXiNmAk3UX9so35JiH/CeWMCm
CNUL23tKH0PWKy+lAQriV2HXJbwMqO0Kp6gDGbKFU0qwwduAIlfCb7WR+IeSRpBbufSvUY3scGlM
pToWQAO3aKDeLS9gLwd2M8DFgEY8LGc1/6lBSuSLCxCtSv83JyFB65ptSlwoOBeOVSzYGsRCYfyz
7FulMPhHH087pGXOQvcB6zdz6TPDwpfUIkkah4XVRGzI54RhtwX6AhYueQkPihdI7c8EL04+E+n/
Gel3ZtyzEpk/2n4XcWB5tKCN4tz6qkMX0ZTx6zkfGrm9uPEhnv1NSZ+VA3rAZ5y7GVVg25JFmgSx
SIOnA0HJcHHqnzHo1dCAGA6jvo4bQuyQ+5p3Wz0RU/BmI1+07Z1SvsjhmhsuntVobjF1cOJ7Xh5M
HGdQ6o3oFCLJd9rPtivXmrUy0XIkOtEY00q5joJVjMerbvbu5JVX17R+afuReOSlTB1n5EK9I8d8
oosK89fGQ1qEIBzaPz+/KXU0G8WlzbJ9x/6gwLDPaOfq8cWSjXykCDcb44f7eVEQexezaex85z0Y
tLmpa0QRdMgAkLOSvETaZBImqwTUopdqu3S4EbpWwpcUm57tW9QeC5cJDjMAbEkRptxm3tq3mLV3
qn6QeFCBGM6Mfc34KC3J0/gcwAzxJXBUJoS/godZ9iaplhBOdCTwfN5zzdoiG2Jzw0QOmDIfJeQJ
MRAqMayG4RDKl/B1wuZIaRdPpLpboXxlHHc1Rhm9HEj1SWdac6T6sqEQ6iqm8k8d1bPvQIo/kRU/
q6pyptL0h7F+iP1LhK85RcZ1ZviqesO906Kjx4jKac4hsYnVBTlI3mP8oebl3qO36JyHK106BY7/
qfqwFpZzaOVDeulyQPzJLdEn66y9x+G6KV9Kr7H7uBXaDgpDUgJgPvnB1gnZjOxCB90xNn/XWZvl
NPbJJAGSFolNGTo+qqUQMeQiNXhX9RnEnpGbHkOtvXFtzqSRkXxMgbQ3q5XGyZOquwZ9KYq+sFpr
ykHBYNd/ZexkoMrFZIMsPHsZhKvaLjBbbmTOWgDBcb8uCNPwGcu221qZ6RzCWb6X6imeUADnhoFi
G8bzpGtQ87C8hZnBfqGFkhJov7Uyp7+s2v2Q/rSFPdO9I/eDhgcAUR/LxPicBdXSz+8Y25VyTxZD
Har4knVU8PRm7hJswD5OCXk8AzpYFHw5HpEiTGF2Ko08jTKCGzNmvYTvRaVTADxE6niPrFvyekXz
lGufAVAkN771Y/PnahFyvF2ujjNwLqFxwq5ahi8Afor2a4q1mlyQaGXZSqIfQzHZQPOW5axj9eIH
h5DHsakOEdOevPuZvnMr+BvJac0wPFiANo2F6Zzy6qWyX8bltp3IGhokkccYcBROivnkRXrxqhAa
UMJT1kOIQuY3h5bWp5Atd5ZcNAijbenOsnEJDtKoVm3NTgrgu2jxJQ4/RYhGUNuSzIKOsmC2STpz
hv6Nhk3Nnrm1sVA4jMyhR/VZ1JvRov/YSu2bJVvPQ+n6LTXEkl8xBsipnRUVjcMH6ItE2zTBD8rz
t0IZSZ0iafag6FvTOQwjkrpt6H80eEPsC1Ekb7W5VWAqI6PQ7hit9GxtGxMyms0dANJZAZHJWSGR
6ONDkM+VaKU3K884ZNYCAGxKFw+thUooJt06vE8CT0c5hNQmbniArp3160TicowPjtwMSkYRq+Tt
Mc2VauE6nXjYWdKxowBwrMd6fERLuJAs0kiVa9pDn94hdi+QQLw11YDOWZwdEzCrweyL6TX+ZvbV
uzrCgZmsGbEziAMPR9ZXp2Fs1lM+w2zjDMB/0nhuDwejJbQzXHQhXh9uWLA/8pDUzwwNDNE+ont4
Mc8yall3+Cgbun1knTTR5E9T6WVrBtU+5bpBpoc8O+nBwmiHQnxh1u+R8sqDbTVuUgVZH3isuPNX
LprTGrLD8MAyD581klzkxZ8kQQB1NzMy3X34PBXB/zg6r+XGjSiIfhGqkMPrMmeRoqjwglLEDHLG
AF/vA7/auzJNARP6dp9m5nIegGIAsilICGjI2HTU6vCkjQngG7k2inUccIPju81RfIIKe9B7fRtG
OJQHfZGYHqx3MAAoRC5DMa0jk1HvRjimNie3AHt9nT83xqPBwSA/nB6TLEnvwpyBM+RY5K/dcQkc
8Z3xERFz/5V4JDIX9E5L4OI48SvsuMpFWFoI6VIWueh87cllbmkODwZr2Kt/TFav0X7y3J+qm+Vl
YiTkTyHarSYT0Ylv07xZ4xaiErtMay8LnKsBXmxJFkHXxR56PUsM5jKN/1rPwd/CTAACK3GelEi2
ifXh+XiXC8VtHH2n/BiiCfLWfaix4ZJeQQG1+HZSbeeweAfEVGKGryZJOOnfA3OlmwVh+kc+AjRI
1vMoRK+zXV3uManjD/jxtEOEyVijMpsRgs+0sO2f1EjOpM/BAnE8zBdzaUmQsHMRIsB5WE8mkKZD
wQA0sh558a7rfCOKODECbOHCXl3PXU9ivLtRQyBiOaZ7m4KPyP9oWXl0KY1lSwdB7wcgE04uPqvs
tRu+HX07ZhsD/34S7PPgs3CeJOuXZFaMSYoIwb4mw8Wki5fnHyHlCe9AAj+Adq1rPHu2PCj23vfE
Kj9U33Vy95xj2FxshjNR914kkIMR2w08X5pxnmB/VtsBX53auuZvQeqrC5/b7E0r3is/XpY2dxSc
vHjceX1q7V2nIql4REOFXRkqJe4Ks3i2YVZVTPG7wFrxq5rn5iajBDI9dvTU9L91sG8hYXGUHcRz
U75ymMiIH1bcojXAsslExTmhkLD/Kp0nEePQHl4Cbeu4t1T9lfJeND8xHSZecmwwJBkxtz3zJxv3
0L/OFc+5jmoYeFxJrHgzZfeOo7WciIs9sb2u56266r9gDd778s9G/XflbwsAM3rE/VUf3+ZWL0C1
GlaMCJbLNhzsZBenpIXGDHY4Z4V+JeIovhkW1SBxTmIjGTKcmzkaTNa9Fpi0HJBS7nDtqUESHeYL
Lo4BS318tfqHHLplAylE/TbY2mICY46iw3WKdhSYrTKN4Hv8y+1u6UOXbEcQHMJezjR4R9uMGmuS
eNVszh/hxPgXjCUj35xgpEiclcHaHNCUDazjHcv8JvPfqmTYmJhHO85DYbzNnFcR/rrnFmumDurn
099V7cUt+QcHppxgjt2VR2BS7EAF/SsxG4jpWHjk1zmGlPNiYP9kbHMhyIRQPHkZHKIZvH0T0ZfP
mZjnnsUr0CgQSM6xzpAGrxTriE/2CohD5Dw33TFGW604W+wjHC88K257Mlx4b4B3vfClMc+yvIVm
QfIDPBGRJGn8MitdWtVqaL4C/mdSZC4Bq66OUIPkZ5ycyu7ZpKt+cledPw/GYaqPxq5GhuYgbStv
3bNvWNSpICAmDX0iZ5cGdVppnZymVZia9W0cPj2Dx+M9hfMDOZgDtLdPfHoJwAaU2omwkDERGo2Z
98Lx9A6eNFalOA7yYQxottVdtw4I4rp3cO1bVJ8N615ESJLrWhyy7IZBhzo7KmCXdnZGgv9XDJc0
frIhZsj2I5W4ReOD41PFt1FQlGSEE+LFMe9FysKCL6Vq3wYuVy3KSpquJJa61GRvcW+DuEiKhXPt
bTIuQbciI7F02u8+fKS2AqpDg1T468WvUGcWVn6M051RAbTFVEXT9IrSwIB4bUtPT2YCiTolHgQ7
7rmGvnarADNfsoMFBhyPGfkpGxU5n3eUvWNvfkQdWpgZXDqEVd7we8G1fiqRAo2SSMmAHoqfleOy
5urrxMfonN8IG2HN25tI6xVcvBSHhKomzE/fUmFTydGS811m/GIi+YerNuZVNvV4RfMkx733qqJv
AE2qY1CrSUYg0UhHy9wpyxwVz2SITy/I12W2p342jd5UV2y84pqRkDSAO0zc3EZOFZQdz5nN0n02
UUrk0Ny6KNgaSO0VMfE6fFc4oorhJcSQGtJ6DPyvgMI/OX99A+EZ6FL5GYpjWXAminnFC7Gaam0p
9UsTOE9TkBzbMsLJzLYDwjpEtIj4igd4o4Eptmyk26YzXyrgJF2RgjyOvm0LXHv8m0/FpW9YPwbC
wAhVEdNmr9uHbrjXKqIAjOatgFsoPzXH2crMB7spgh8a5zQe7HIDIC4sfpoYgHwRruv8x6ILszGT
ldvZeOvDF7A5D6ekP9nr1sD1qmquY5tB3JgPu4yZYB1w4GRTNeNdE2hvWqx2Rc7sNiEsZKnoryZY
42+NMFpqvmSCzJ4k7tRJLw2IWVNbH2lhYcJRMYIKaaW3HmZSfU74xVKdWYj1U2V/wvH4rArywEvE
1CpL39Ig45vWKLl8yOBFMCfualxZ05dyVjrGhPEvqLCrxN+B8Q5K10HMyBvAPyXvgkuHMtyZZQ2r
zcqOPb10nXsHa1cAZB4QtQ0sgFyO9Ponzg9d9elYV3qh/xXWQahDVRBtRUCl8Ggn8v8xGDxoy4Yz
kKk/hihdtDjW3VwikJSLEQpEx8SwrQ+dfaglnXf88Lp0/ilAxK22MxW58NL68vkGZ8ev4SFX4Emv
6V2S7t4dOBo3IPwxjTKRcknORCnMzd7fEwGD4QLuOrMXmX0urLsiOCkZ8hj2LwN4OzzX2sEgAhdv
OnJuPp8qmDUjHN1/HZKVD/4E2j1DJtaUo0lIgSckV2iozm+OQOtbHMlvsj66DHfdaROnf7o66dXd
6Q5jfoRmhBsMaRU/Y2e/VtDrR2druXCYEutf3YHKursdl3U9xE7yFNJuox598YaHr60w10hOTK8G
7U0jxXweawhXwHkCGp48ycuUP2c9NtVnv745zb1HVVEuF3lWH5OLhx2AE9Z3Baj1BOahM1lwtrBB
TBIr1rnUDhlHnWa6pd4hc99ouV5M4JqIgwBdAROTi+Eihj1fI+LLX8zOPQGNtAgqZVy2Rab90+O/
nmgaA8EIUw6lCBLzcM7mSl2BXjvr0Y43gFItIDxVfDZYTiv4LJBsEEOXynjpC2QhXD56+i2HzwCH
qWBAoFlvufk1oa8ZZ0vfZaCerGj411TgkIoH/qAg+euobqSd2whuSt7tliIFmnoK7rctRSqQ6yvZ
4WJlvCRvjfliUD7V1nhStX49McVxK0bCNmJf5S8h9ZHeHma8heEvcFlY3SNrf0IYWwJttGP4q2zS
3+ip5A0Ss6En+Gveg73OQDbKX0UBc5gEfs/Ap8LC1xjJtW0Z54f0T/jHov/ywSaGp8liAPTrNpcc
ukp5JekaYbGI+Ft+S+lIyyg89Jclm9GIqSxksodlQkWAl5o3j1RlqT+7MYSyEWg46VwlPyxcqybY
+qY+NNYZSPek2yuLu1pRpaDZNxN7A8JfhbW2BfdqD+zNlI8UlbtJ3b+u2AfTWrBiFMSFvJ2wPiOm
yqGLKZI5RaK2Wc4kc8C52k8wZflipxjaCxZQu6LxZDtiAJb9uwP2Rcibx3lEJG80XUUOHRR438IX
Wd9DGgcC7yuqnmuCj0CBFlREAJjmcXdfgshZKkbFNRxFtu4a5c5HXwU2Yf4fZP8MOIrZFCAiGuvl
CoYu7zPjpfpixDdovgzWX3QkgdZndmdwjMq0lZUYS5tHxcOzGK0pTtaTv9J7tekt72iIxnzKJKdd
uQ6z9P5e0JSk+j+miezD9tZnPCGbvyzQsW5eHGbNCSd6mTy5ZJu9BzVjXLc6ktzPykNNQOZ+dci1
4S6EiEi3JNmwpdvctFZDLIfkqV0j7Vh5p0ru+AXDv4UZw5QONujJd6kgsn5c8zXk/VQzA/yqmFLE
LPhecYeGPS+JY3zwuVu2XGPM9sPTjvNQKOCvSd5cjCnTr0aNUfEhEaHnaxzymkfMMypWeF2XDW9b
2dwn85WYXGTuxrLZ5gxQDTD5A4NIDriBI1lxXdxl+k5yk0pmipixyMheE8OlAocRxExrYt2d2aoO
dVHcCWFV4BNO4mmpCmp4i3Plvsp070oEFEVUlG0lsFuGuyu727oSXYOyamcTMxChH4rJneWTxkAS
olQZ74xJaI1ZDXfbYjw1rLoeYMmMoDSoKVZ6wNgGGBqKkYczepoc3xP2+uQhwo/GWZFuYggau8RW
KIVvjWBtxqjflmI8D0H8UyaYUKAX5tUJLo3pAy1JF+WwyTrkzg2do3n0ZIavPW0G4lRbIWdfczEb
h9tip5ibME45Bo28aZKLqo61BfsXKFUvoN3RN3AzwlhHoMtZ/kyDEefULxWlNpoGBK8gCk7Ou+wg
TAR0GnHYZfwGyxl2Dsbj2cZnIuNT1oy1gnNPzfcrcfOO29xMFzLv90FFGCJ0l4PP7v03ZleS0G55
t4jwjEx6UV1UcYnZo1k6mMDGitsCu2KOi40E/KYnOeBo7wYs2sjDNmpw8CWq8KeobElfBUYEkxdj
4Jg8c3tChqG+BxCdd3w4dN1Ns7KF5mxr8xR7726B1ZEpuWe/8l1O7KF5bSw0bIOyJxQwq3pUjfQ4
ppicIL/UJf2sFz0Hlqz8hWNtBYuoVvk4KMz1iPsbR4dmMvwEGkCBLqwdQqMs9FH7ZQSkqztuS5Td
OMQdUQuxBLLz4/X9R0oEB6C5bFBog+kwideihC0DDIvs7aqr3qV+GrDPmthLgkNKPs8mJNTCBzhR
puWiaZkgTiscnWDyquBYAv2MsUSE79V89IAQF+uvDgm7aF+pm2D6lom9SWeJBmcgGrbaQA3CnsI2
IgkW0yGzxALNUblLw202fATqMWhXVVObgngBRdniy5fMIlR8bA0qpsLvKpqYDNirLvkadZ0n7C0u
Ty25wEZAlGBTzlmWHO9hcF5ySnZg+glplXDPHUFMndP4kDwc42FzFGnMeyjephFUU//aCQIizaUz
gRi8lPFnJohjBz0FaMbRtZ96fmrtXgf31nmvYrrh1KL2CKfWYHDW/56tpNZv7/N8Q3Uo8lXGxyzF
u+b9utp1hswXFzs9aMSC1BYLeI3nIXZRFsKfqP5q3Oeaa0fYp2CKtm1yr7kiuk+uOgxkBrMXXQ44
89jv86c65AVTZ9e6evhH5Vyf847hQoVrzeHC8hVKZrKatsrrh0fodUw+qlBuHCw5JdHCRB6YCHrE
4gpyjl61DWziQqgLuJV7Wmlhb0w3h0WEkroyeu45kriMnQxgqdQKm3hAdCykA7ivzharrPeeB/57
U7CRgAFQVzvN2Q3tKuIeYUOEHrUfh5KxgE7nvjm02qfO60WbNNTEXpyFvhPYASr5h1cylOt+WFfa
emon8DM8GXq+dopDUNIh7B2E7qyoikHuA+3LjzQjutL8X32S6yx8bfGBTgEQNfCshbk00bHkxuXD
FxWrmh8uRYrkwabBOELGuDZJHHbHsNqO2mx+ITWDl+GRS3oTj8Nwpf6njFZs4l2zol63999z/1CL
etsKjQa3AdcJM4yvvty3+MPyzwZvQuW9eOpZU0c9fR3Fi4afVXQ7wzrpyMXyRbU7092K5i6xNtF/
VwV/KSm08prV37n5KVPSo3ech3LghE04H9OOh7JWfnbVyY7usntTKPNdefXoDHSxa1uJgwO0WEoo
gw0lcUxEOLrLuF938tumQS5OW/axTcKhbDqJ7kpVEQsoKEb6/7y1rK9YXEcuqDmjqp4/WtyT4Fhx
Dfe8H/L9kQJdxxyAeIUxkWzU6SW6mORd2FED94Ju6TkHkUN3Z7tPz117h1296plhtF65jjR3CfOX
G6O/0eiX5KkIqJG/22qfOt+ZzuEnfB78T8e7NnxTOOc1Wiz4AMpRNA3NhaUNp79bXeMtP/rYf+Qb
YX7UWGsxJ6ZTjvj6razXUr4NMEfKhHADAwmQDPO0AHYAlaw3rT7m0Qvv98oe74nlY1bKv4qMlsjB
WI3cg9LmrakgS2PZcC5wabyG6ltMZd6XRkytdCThTlSBrFy2akTqDd8sJkOyL15HHAkF81/YK8LD
OB+bAHyn4FwyPWOgjQYRYeF6MfwXS9vik1S4FyrvmtA6ptW090kHWAwtQ4Cn46Ff1daRerB17v/k
tv7oaZF1BbzBTogNQG3B91VFPTrCSWcsHBfP4KfdIV/najlQR2uFGztgVN6uAshB7ZCtBGKDhWV1
HH79fKBG8NPH/qojaWAbwxiOr5wrUWkhNIUoyIDIKszF3DLbjpZI9WE4p54BdqdziOcZ9D45tmJw
ii8z2a/0Cb6Z2C7Lf5m1btujkV794tuUB5X/zt+GQfmotR5MTloYRQwcmvneSMztnBTKzC2Xxow3
hl+6AUfIZ0HJdcK8nDnomMmRhDyb2mZ07ps2Z7BIOAJAyf30WiEc2xwFGoYJRoli1RFYRZtGQbaa
TRrSV4eJo8JgQMaTwLSuAdUhSr2uWTyyjc7sTjnzkZoh3D6KkdkFMDXk+U2nvUbJxmiwoxwd/b2p
P3xyzUUTcPllvsq1TpiXmMu4A1ylgXRIG2IP9QWN4l+KY3pcK+PdNqCHkdGyOdvHI8vDVpvuPsKR
fcGU7wA7A8hGBmxtYjTuHQ6orMNTsRS6WqDVVPw1zbDYVV9G85wnF4Irvb4PHNxkn432PIpnGcdI
Y8FOj3C1ZF+SQUoFA96JEBG4ahOXR/ffGWO4FZn71PlIs7WzLAb6Fq2zVwuCV/2aHBwChq6tY2+f
jY+BnINCUonxgvWT4Li2ydRXlRM1HHlLICaG5XdueQFSewZDwBguAUNxSknUVy6eTPvgioNl9Eur
bBajt3at8xhgQITJ1dvjh6erT15q+nhb0ro0u84O/9QPnmwMhx1kHDK5NomS2CU2iBlVwYANov5o
eZcY2lwJ3YtIw8L2AVXJdpVmE31v8LeQrCM3WDTkhSxtU9TfvgAV9512O5Y70g92DYFrxq9/ddaz
adyz8KObN0wi58ZdKyHBcs3UueWmzlUOt7y9zN1QJpQm7RTo70F6MlMy83sd7cAdCN/jDtDij8ik
HmxChw4VMVnCiSUmo9A1Vz0hEDaTgbMN8uxprJ+T6qUr50I06UMHeHEnThCygPdXcEjC9ixPVbyx
UC/z2mSOCsglffOK97B7jZ0fJz7h14Mh9xMG59D/GxGlLZmAxeU6TI4n/3aT71bcBg0XI5Cii4N7
pV4Ji4veyKeDfkWMlscW73pBT1BJohFNPQM4EjBALayB4eyDiGRfHzx1mDFF5lxpAb3ZBYI3ld8J
sZ3cJxx2k9G5NfGHzWVCz6n/LsS50l+G6VBEd8sgLgxPBgIgLX9cBVcy56iBMXY0DlLDCbNtea7T
cN3O4sunMu5esYuwN5FqgY1fFm8mX7pRMmpgTDJt23Jf2T+6sa2JxgwKkWi+ZdofrdzYKXk2SQHT
C68FmAg7fuPwLpp9JJ5r9VEnN8/g/HPzM6xv43cZfOfzZRzAdHpIhqvZvRnVvsaDOpAzXnHVcIvv
BIEkHmnTVUfV0mH11fFnwxcQG05w6O0j57RtHfmLjsstqpRVbVum+saj1O4AObuGWuYXZhEBtngi
gyOVifY5p0TFYvHOnnW4tGXwLMzblD93AWLksDBJR+KL9Qda8g7UPlTOSXdeqb1kGOzgpyX1xn2k
sJ/9fgCbvc1FtY59DDdrHBom3RraKuH64IznzHq19WvAMxyWx5QuJrxRZXnWELe4IbG0b6N6nXZb
S3K4wDG9i61jBSZi9J+plqzHi51vVHu2qGPH4Eef+VQmC1fsMv00eeuAW1xS0US2bq2HT77VvBaM
U0ZqXAx0j9H5U8R/cWKURMsjRNvA2PrRzP7bpuoWI3u42qYy91mZbqLxXoVYKmIPf/iwrem9qTTG
0IaDoOBYy5IEvwTiZLR4DHrnkDhn4AwhmC0rJlglcEQkCNcEXNGKUvScysStXxxaAjnZ1P8TwU9T
pJwfHjMqaohg4ofl2oJhNwJIMWsUjiF9lJQnC+D5HMJ9j8OpAWyuaC9ePl0cJk9VTP1e4+4M+V55
O1NcRxFvCvYNSECNRceDsWFW1RmbNNmW6dVzjLVyukfajzk+PcqTiL0xM9ugTFGDkRymAfiYeq5x
tdrkprApKMxMKBle/YVp62yqdm0MgCdkvE6ToxmeTH45Q3M0Ge72Zsuk+5E72S2ps/89riiFSvuY
cdJkhReT1bEvHFoUiOlBNdbAv53gytcv7ozhb3eJf5ZYNqSv48LHPuBvXe1JDLjl1CnKn0D7FyxG
gkOxDTSuNR4ZW7sI+BZTF54KpVux/RLom9ZT+GfdaR9iLbdIgqX8f+Xq4PNNjghctVQfHmtno/vf
UZMedEh/BAOdfgkGmZqgBvuFQ5kUG1QJwV9jRkNIp8xIBYXttaBxqGuT7UCbx4gK7r2GOndipnWm
drf0O/2uYEhO3H/ojWB1cdIVYVg9JGa+8L3laInvhp7owmJfS53ZHoUfI9r2mb+YoumqYVHLOwLj
OYfMjraSBnIWSnBa698WVexmKL5tL6TVhjyVzdHKZVZOOq2Ykq3f8rMbEJxpx97ccAMqg3FTusHs
eTg4A4fNQFDhbrTeztHlUZUCOzmRVuVufJP7dTXg+YhaAqp9tyyScRUG8VVv/ZVr0SXuvusBl7hM
e7cK92q0RG0bwI4uA6qUaEUC8N+saFKcVNftPF+d0rrHAFHxso4I5uijQfJbEU32be00KsxtlQZt
VleIldw9Q5DzgRfvx1HfNY352Vcj0S1ikja+nNZjcqcECyx+AnxAi3oEVK5HhxgCj22Tv+raXcXY
y3Tjmxw9/BoQp7QAXFYKTSUevvKWqImF2dcd89s0ZNuxMHeWHiA4genRqT9zMKtkIaoUkDin5Fg0
yP63seqz6Xhvo4a5qG28syyitwpRc7CVvgi16pp2inVHA2aVm+vUDV6TMjxOXUMhOQEJX0T3IFen
Nu2g2CiTGz502W4kfmj1xQZXDMKwvNhE1gRMjLFmJomvYFtmzWw201ayx4mthmIb4lbxrGllSbZD
vwfA7Hga8wY673GPcOUVUbnPBeuBG5YNfZZk5Vphc5WkOiC0SAKHzN/MYNr6wci5pzkJM9hU2nBo
BH/RshxMMsGPr6w1FqNdGNeYehHyIpdUO7K+7JtlRYWWcBBth6FYBcaw7nIgDK4xbmqwXspuxEK6
1gbDN2knhmQZm3eDAQfXdzVq+aHGAUVH7jEJ+w8VGUerlH900P0G/oRclyxLGlVtu9nEdr4fwAMI
WLYTVNqMW7ETpcAu8IR6eBj99hI56G8BUIH5Xf/Vc7c6KCxUsZFfYi14aeJg2wQp99UqWmlyWDdO
gGG+fi3TnG0T115qc6CNPG4H4bi1BTd+FEuRcOGfbKbDfQu+Za+01l1LS++A6FLQ7iiI64Re4X86
orp1DYIdLS/ucgyi/Kz7Mx8pzepFKHy8a4Xw16buGuJghiwq1D5zrdEs56A7VYD3VuVJj7vAC0vm
hRNhuYrF1qpdC0Y90j2tGt0mbafJWxRuxtG5bFwmmLKsICi0uQJSXkeEIkrNgQlKoNzPA8T6OHfV
Pw83G9E11ezT2ggcXod2AK5pBg6evyhEwuwmawC9KjIOq0Y0ZIfEqBVjsYToTMeEuelzZ+kUlf5B
s2D8aTDPPnpGaAIorubICuhou434ILY1bfww96AFJw1moF/PwAZfxTlssHhIiFuWhAQZbXJOtYOE
pIit8qO0Y/vZcWLBOd4iVGmGsnqkbkjwL3Ft3Br+NJMacguqW1t8kBYKkIgjYBOladl3Q8v0twb3
5iFJ7fopNiudKbekgw132zzFaCfcCtPY62/ZgJ4SdxUDXS3O/a+iEf26BGG2dEIfCbsr7O2kO8iG
U56RcOwjiGBENOLUUZy6Cye9yjwHyTxEQSC2ssgNRbhC8Ue0LMzYkpTgspmM068yeFCGHuZZaPfM
OUXudmcG7Gm78Pw8uabca7057mmUrr8NE4RZPLPBfYp8/ZrHKKpdPOiHujG7jaHIXTjR1Bz1wO1e
2oYeP2EF6d4vqD9QSsgnQ4/tp0FXVJT58AAwo4vXuCsJXU2qxx3terRoT4riJRvboUtAKI6pQyys
cYSdkRfue6Wb1j4mV0GR0agvqWzFtDDAsnJMFpjU10jvGdK866331/QmaSAvG5aYvQqmw6Heb0Y/
4jEMclZS6sqx/XRdH1D3ZswBtE7Bx4I27XxXc5tvAYDunmkuWdSyTMRe85pxFUR6esL53nz7hmtf
fFKZtEX1agLYG9tci+I29ZZ10NjLUsIUKmbrFw6xiehz0l4DWafk5SgrKgXHWM8kqlpUGoRxzVTr
foQE2Jo0J2eSE1vrTPGq6oL5aRtAedgmx3PyAAUSQNhaeL80Zp6RsnWefvmrAzU8tTytgJhklBAJ
F/qM82EjsWfgke5zOi5jzWHvijFV1GcMegD60kHcAO+RN+DLxNoakOyPcgoegmNTfpkxnk2YFn7+
W9FQF6bAvB3PWU9+tLdjTk6Jc61KtGk1BV+whngWcVDHw8ZHRiK1clFVdfHJIeUVKAtbyAdUki8N
OCcwIfnnh+k6sbHUX7LRJF7IUx/3soTaEH8VqgZhUqynORePJQeFpJw2g0OokTIPer+nZpvqWxf8
rbetJn0DJ3gAyswYuiMRp3/02PeLoEKdOtntCYwIqaTXvCE7CBE4AFkQ/AbsAT7BLluCU0qfk+nJ
YJzV05WZtOEeitcPjl8iYe5b65ZX2dBakSU70s1+tC6paerJxm2F9TIyVerD5oCIRiJtWLAAQuL4
GMQvFpoofpjTOUDWYPNedMbXoP02/qnUv4x2XcIYmUMmiU2cbWOQqynsftXb4lR6gNMuJrSmzN55
5bjQ1Db2qpkMyJT7ywxoR5l0GlksiuCwz+faNup30fQr25jTBqfDeMJX+dvPsRRSKkXqrbTsR1kh
wRGCa0ktMdvfEsFb4+OLZWSTZvBEgn9hA7n8jX5VWD2u9tZla9Oj2poruuWT4U6fU/pV03lmA+q9
52aYrxsmaUAZoYE5nBrnktmjZzMiJ7rD1izA041UcpQlPm1BIZNpGEefMmazBe7De+IWiutgvtWA
9dpR9h6G/dI0ELwjUhgFwFpjk0/HznTWWIPmIGNBiUY+0TeSNqguw3XwKLUaGcA51UHA88iMal3h
aM6dEfakIjcMZHNaqbLdC57ntmSEGW7CZEIW07xNhEQuyEPZrGdNO/yU3c1giS76p0Q+DeXlf9BG
wNzgySueVHp1QuY8TB776BTbNCOHmA14ArCVxi1cNvT2/BQqIvaUMmmbzoXXuQ2sTV0fPX0TdLCk
Egq6qY4L38zy6JXMXOjZiGnKykskW74LIkO4nOYO8qpbZcO5BZ6Y9+91x8pUN8spC666a9OdSQoH
yBlYMaPmgnzr8nNP/x98iGXHy1UyPQZuuGKvWDAzXgbptZ0Z3mhXbf5KSVprAAOGcV/hfmcnr2nM
5YBJjZ/1YGteKYKACTdef2oWmoSJnTCAZX2W07hy0N6b+EnjhFWnG9RAnROIsxZMnfNXn6bIvGc9
caiMbuHOe3veoma4TdKH9uAM+NQGSmbUp8FLIaxNFl5woWCitoKbi2RKv7tjHgexpbkmIAxr3/X6
4jQ1xSicI2FExPZbK0+YifEepWdlWa/CT14n1NHE/dKHrYGtZNwO9jUDaDggfPc9oOXxRM+k6hAa
MrCL/89H2IoDzlMpXdojmIj8zZb3UgIGc64dNgYOLVRKPXvtIeoONeY2syY8fylMEE3okzmvV5rd
hDyN8YUYxIwL+9d7UFjYE3D9aITmnhLMBQ7ZlnjH2XlTg9BP6ZNGQBoUD1HhrAcfRFXDwovOqGGk
VbSFaaDccmjIDEHxoyXeyxAdIwHEg4JhDSdr6ABq1HVCIKgNZ1L6CdWiQRdgQo44LdDBBIQkREuQ
sEqRghVcBvetNw5Y8Wbap1luO7bWmLEoJwmKTbUna0zeJMNehFBhLWtyWNUXSweWH9WdC9Rvhz4o
D9I/XSENC1RHYYb8BEyXUX9XPCY+nQWyY/IeqjqmjG2BUvY0GUYvMatWC11HYr+AwkjWkJc4Pyco
otz4qi9juLnR3WygIDFK1U9tSMjDHW5mnJAv85fZ7At4sd09xyFddNR9fErzPYqsfc/Cu9TAX1ha
sxLdV8d3bWnoDPtRrenStqejFu8t7duA3QUPO94FDrG5fSc2eiUWXPUa0rjpqrC+Oa9ILgLylVzj
qjHpS+UeQkBQkYwlSV1CA6gQVLHHEkNTIE4wi6VfZo8bMEVS2VFaR0J7jT1tQMTMuKKx02Hs/GuH
dwdv/yR6Qqr5Ro+Nc+caO6F/cMZZjsy9si6jBFOAeU3JMDvRrqjWdMwPrPKVTUsi81sQFfXF5RaF
6xckGLM8gWrrk88nY0wPaCWfNAiZFeztJLVgvuAVpvNvMqEgMWZzPxyN/pJDoN0G4q5hzAZYLnpT
EVAzuRxja6ubla29qJpoLPJDzwqvYWFJmnhd18B1WgrkRoWRqd2OlViLiKQYddQn0ziJ6qnuM/i0
DjkuCjyi/GJ7CGz9ThhQf8NtFBA6xrBW4BrvkT+rLSu5TqeibYPNX1M94ql9Eg03q9hXGvWQ5p/W
8lAa772keLH/cdKv3vJoZPf+ZXjtaY/WjHfp8640b1RJFBBhm22PeZ/+ELO6DMPGYxQb700EftqG
nXuvWKtvKnmNUXRjyNRHMV4qCo6xBttHgMY2n/DFoojESKMfK4g+bO/sMXI2cIj09vt8C67Ne8WQ
mKNkMkfHIx366/c40sswBxszcjVENqXpr/WUnCchdJbdFvH2P47OqzlSZA2iv4iIwsOr2vtudcu+
ECOHh8IV5tfvYR8m7sTu3B0JNWXyyzwpm5EaAHIc3nejyaWEAFrEc2aa1BN2ZJxhqqBMK1LbjGY3
k7D94F71tl8W822r7T5ErrYNi1+Mq4xE94hh0rTvmMc4tePzhk6mumpn5C82L32PJjANzbHxq0Pl
FOt8IM9LeVzVUkzFBWrySTqrYlehDxoD3g8dYi0NpG1yGsu/qTqCM6eO9ALSZrRfSgVqMKCr3OJV
Y6nXiHl1zwUGTKv8Hn1sCwwCwvxtxO2QalRRhe4sHjxxpbl0df9bGTQw05g1RKAKAu9/m2uiRdCg
0J4qmy1cB4OIBTl1mVxcExo17CA96Pa7yPGmy4i7TFvm+8y3p9eRGh9aC8IAaUTakCzoKukGftTN
2a1IzkzDLQPcXmvMrRLmS/Bk4c8EHj5dBVidK77yVbIcmOUoiUHWmf45VRmtg/QSwWBdjxxje4tw
bxedUq53o9lf9Bg+EYu6bRubapKf9Rx1NS8jLEDXBzWaud0yH9W6oOIsBvtvHcc0PnpDDLOMKJIF
+wFFrFE729JpIkySTx64ky+LovN+gsywrlruaf1C87pkjWCxDXAkVnQWSGi9FHkthkzN2Jp3jV+1
8nVidTpPirDCk2nkK2lj1/CSten76q1H7/9zvWbcuQa53cjnemSZ1vsEhb+WhDIKq51rB+ptZ3M7
NxnawE6v1iaj3xl4rMforXK0+GRm8Itp5+SfvA5t9RxqM+4f4x38fCZJFrfuyWc+HiU4iNOKVmaN
AZ8K8IQQZSBQ2XLFJoHPDhcobPQemaCseStaGpW40h/z3N/biQXSEZHQAr9lF2e3jLlRg+bsOMMN
ACYcen75ia/bsVo7OKoCxxGwg9yvOKjOns85wU4M4AfBBnvtZiA8JiO5E7T2CBIgXarda+YuQ+Ju
S8aLbuHT6spuhbuqpNTRl7RCmDhGiA45JN0FJekTdkTUvLXhEE4JzKtGTLds9d00RFdqejFQGRt3
ADBX678C0VqrqBoXyXKc33ybd9Oy8j+vAGtiJLAIM+84TQkM1e6v9JwDPZlLQXOVW2JXQJ1pbHHs
GzZdnR97aFLaE1OvW79ntLZLFrcpGjGTipfMHA5lTNiH06BRkzqlajf1wIX7pkM/mHvIPBevv3nS
Jm0VUjWdYWBua5otWgohAxe9HKunD+LEHilfBrxj9Q0xG06Fib3nDy65PbN8B9vW7ahAm95CA0p1
BEVozugNvuRGG7W/qUmKgEnso6jrH991vi12HYE7ikbR3zCwz9XUQToh8CXS6m0cejwkzZ4sBi6I
rkWxT1saNwz2Xt8o9l5ETFgEjCWTxuVcozMu1d7L3rw3GbAHQzpHTJFPE5VZNntcKnEXDjqIYD9d
DXR+KLTpDBs5fdHD1ZEaUATEm6IerWXHaiJ9+HikpzGJuRtcOQv6uLAVKqNet3G/6kB8uow46rZl
jOBx4iJQyJlxbAjHFDeqyw6aEoc8U49ez18hKLzS8cClZPRajUlqhtxbVFL7De283pqmR9yZI0ce
2kwKA2f23FVY9hKRrpuJwaL0P+KguRs1/Ao5USRCgo8dJU6WxCoIBumOsexCASUoxxQURvVxMJwj
Xv69g1UTGNAmIhydMVVF7ubVck1SmVZ+KYKQuPnoPcB71ftIZu5CtFIQ1OTlZoKLgDmRaA1KjoOD
e2x00ax8gU9Q87BbtKPA00ILGLLp1DJGmhw8ShHhlUjZ5r7SfYgIYQgkUtF0ZOyGMn8tqnGDXePN
yvdlMCFlO1gjWnXCq+Ycklb3fnXpea9KSXLNgfcstOCiEsT70i8QmHPwewEnQLIZ4UtpnLwuXZo9
h47qN6Z8aogh7lWCWVa0HDwEWScvPpWjbyWZwFL5WzXTzruHyDMmA6Qc82HVdxVSH7pROa4c67Ny
o71rUwoZkFrs7Zph9wgre0x2hcWUyqzsQxv2JyFocysjTthhE7lPkmcftz4+7OpoOegufk5z0qnw
6e0G+Opyp/ImMg5NgMRvAWG8d/EjqN617lHjOehQ4RusVZH2kmE0tzi4qp6qQ/+ZLvgZLegjysFx
UNQIs4Gdh757znlVAIfjBirirYZJvw2bc+x75MLG0B92eZr52GkBIOIbYcpaeO5PJUDMVsrHTT0E
mGszvyFFyJKYZtm9yx2Q/7kmk1vtEcV0NeHf0XLpHlONWPSCA6nvWbh04qL2kFQrmj1CMTg7f+af
NiPqmuMz5mM9dE/SaKx1lhT61p5ypLncmhbFwHGx67LZFtLX3FylDUrfm7JvkDnyn8meQXHZDEJC
gcQlMrooLzLqcRxqgxp4sjyMvm0DEtvSp2TBY2okO9yVicMxyXNLipbwLEjia5671VGJ0VNk84Gg
hlHXHSdKnj0DM4uf4OwcBjhlbpPBU5ZTAx4liuzmGkmXFUXUgXCX1ZA6/9jf+i2vPpYbnaHKYQiL
nttnmS0x+/q0Z3pRTcHk3GNcWLPiFXiQK0wdm2I9hqRPxowByECPSaIn0T5kWl3hsrfAjzdD65w6
/vaLZzJL0FqY15EsXu1bEGDLDFpuGWCuzIcZJt0jCUP9zYjq8N2fPzA8u+lJm4wf0ymjEyyO+jyZ
qAIJQ4Qks5a5sg4hFASMHnhpTAg7Y+CD+imfLbte976Dot/vZYHBJQXxnxW7pi80OpAwPEqMlX7h
3dyx7CAAzUJppmNpd9KtZgKZqOJHiPa60ANx0cBZJjLdNNQCyVR7pJDZcYfs44xe7zA+8K3j/+Vx
Y23iuaX2k6HKcx0z7c09ehw9Ee06RoYh79Z88af52RGXJOM3GbBR5u5bWF1bmqo2aVFcrdY/kpLe
GgbbVx4ADqs5vCd7N09+KtTd8WmioIA8Myd+1PsTI4ime+q8UiZYBOuHalFOwxJXlrpAoH9O4RG6
ZbJxHLmpsDWpXh0GBE/FYxykSyw2bELxXtVkzvqKp6hixMowgRoYpqBh3awuORXyLyjyLV70bmYg
kKzN2mCnbMEdjnt0YtzMKFpEADqKQiwF73KacC3MjRNj+HtXBQQ2wfF1HrKBlUCDjN1Pr+oxoAfp
rqoxSZousBs2ZJt6zrkcwLCH3wySW0h/LiO4Tc1JZcB+ZCDbOoFOCH248zm7w5fGZckUnJFKp5Pq
tm60Ml6Vh5kxKvWNX6rl2JFQq8d9NJorHxi5lakjnKR9Y4XrcOwPbt89yqR4xgqeP3sdmlWY/vMY
agASAT4N3hOTBUKMTo9kFiUXRqO/qoa51BnrYDYY1vbCczAp5Kr90ybnPmnBRs/GV8d3F341LTLM
r4MNdcCxia3KtFk5vvqIqumRKkZlLEBPnFHjJyMgieU1+yRqV24r0avNK5+UfZKGlJKl/wqq40Eb
JauAJhUcHCCIt3jYKeUZhctRU61VfsAMPBADZrgpg2zj+hRy9gMsl8DBw4BBZlCviXPownvhfA94
yaD4dkyl4oaGSbCbEZljl+7EkVtq3ZzHAm8GuKT6e278SswAYp5zVA5Lj/isoeIOV3wqK2ojHUGl
3jzo9Rn+LdvU2EsJMqIjoDMyDvWrP1t6Hx2tDYt0ljLo6/HdD5P9Yyp5lgwuGYttWlUvbUIvjv4b
zsxrhvqmv3N00OW6c/J0UkfIwWUy3Vhc0HjVwSCo4Vvewa/bY5gZ9za07pbpHHRNIMv3y5RxrRF+
h9ZJjFjl43+Y1DWG+XVUgcduTJPJO8NcYYAna+sfSeGUzg/UBtfWUhYY68Uu5Otl3dsqETOWDZ4a
b7h22gAF9J1uTSp2uefF7aMaq4uO5jtq3UmC+xi7+r3unuusJ0gjj+z6FyBy2y7q3yzwVR3sKsHW
w/YMQO0hZfTwnRsENKcurnHEnpQJRnK/tPUU03sVwNOeo+DPqf3qQZLxdOs5CpR7Sihi0slkYihu
gCqnQb+gNMjdRJG+zvihpRx060RfE3LaOea4cNEDnKZaOtTqheAJwqZchyA0TRKfhro0wXOYJfsi
rJBDHaSs5MfEMjJZxuuENhXibx/53zn/6gX6ynIUcsUPcWUrPg/WI7W5XDKL0Kxdxsi6rPJd4TBn
7mL7GnX+LQ2xQonG44OLIZ5Aiv5bQGlW2a7SPn3oVr4zHhSQIb9EC+BmZaLM+tfJOzFNfercrdD+
LPU3UHGt/nwNwP9udAjj9DvLZ5p8LjvCTGfRnasMJ86DBwGL5RyY5544XWkDV0sGCEceZA0QQsm3
iK+R/+75Hn5j+YA2smSGtMLTsvLN9CXzce2K/q0qaC5mUkXrAEXDTfs+WfomjLJdozMFwBt5MzT/
rMP7SCLfWZSDpE3W5eZjtBOaB6G8uBAx81aXZKJBUZ+gxLqLpo7i9xJiZH4W7UBsCtwXZOgJvbzA
+WBwMmz8jqSCCPisp/uO9ysteGG18BcU6sqY4ELHwdoL1XXqsGOG/0ap382azAIMlmIflcPS0LCm
1y4115xPDOUAwRmfs1QhoZuYx7pYvpgcSmP84euijD+k73CKan+ZNbwoGTKUVquAzKs7Ea6V3vRw
YRJwnAgZrQA+qeKPBCG/T+qvliMLD4AAv+GQFc1pAWh7fxtyN6stIn9zkAKXXg9kTKuIZ7TGVjOg
2BgSmnNCQzi/T5MQ3W+6xzatJ+VdL/RlFQPAcZHNCbk7OZkawbGadSLu/AcB+ZgZjCmhHYTe9OnI
5K0goNln2h9u5HudwgtoOOzGRrLWq3ilqRJT27tssHshsA9wTdSwNhCDmn+JoHdUYXOBYBsCBjXu
dfbFW415FrRB2Z2U52orI3a/A6Pd5sDKXMZtdIas09Bdmu2nRXyd30X8E49/U/AnSMtsJ4uMV2Wm
x7HS2BzMt8DM+a7ahx5jv8QG6MVcwc5GdeYtWyvABwYozkl566H/YapI3Ai1LZEvNkNdTI2kzgBw
5wPcnZJLqtn9a3N6XWqLeYrC78MMLgXhea5BcKSifm5ca5Vz5h1g7mK2YFga12Bs5GGe5SRMxbKI
SxkRHWvA6cxIsDt4at+NzTIovzrUNb7kHsyG33GaIgZeWwaYDsgDNpIU8LY8SpY17QC6IEYaPxdQ
TyuQTlxKpHsT6bXXPsYkOgDvepn8ajPk9z55TC1t0xuJs26MvhNTvPthu69ZOWxT7DAePCuL4W4J
3M7a9+m/OgDgrtezSGoT4ymyWx+kG45Rc0jnMtX6VnTpdpojWuOlL871AA3ZLc8xH4xSpbAckHjI
JONseZrlushJ/5i8E/qeuZAq+Q2gRrmnrLzHOPTxx2pMEck+Tbu6AAN8j+qsPQgOacNqwJQl0oOT
lfG2kGECDI88rPHVGb9OiH1bf/bHHbDICjYKneS85iu0dvh0+AjlzlP4tTS18PzsYtfAtLlDOqE8
tKLbyoIfY8q53srwyJcJstKlqb8TA/rIkHfrLsnhTjmSyoy+oBzE8pHQko5CbCvrv1qHAArznH78
1zm/RUPRdqq75srkDnGIzFZjU8/NQ+DLpe9Qq13VSFJw7jpnkxhxtOJo3XzLWORrZ67nYx8JRnfR
adYh5htvkvEOXY4D6AyV0f3SeiMLijlX9g9pj85+6Cxa8JxqPACtwdRcAgrJO7t68b3eWNUT6mcT
rrPCgRbjRowFPC5ZAKULC3JTCQOKKf84xM99ZWxBSvnVtqN/YWT1AIiZnsu4oAwupkaMWA8vFLOx
Dzd7LgEiZyim7BqDvEXVj+5/jBRI1rmYm+8Yki96+WK4p5Syeb9Th0RPz5Y1rGKXj1gLM9Ac1o1L
4ZATQsI5GLM9DTGjEeDj15b4V4cQK/q2OVYR/RcMK6nN4qqUfLFhP+kNLFjTWBYhJzyzOIzdT2kV
DD/yp7D8HDHGZeNpgrga6xAcfnGwx+KcZzVeKYnk6dgXO/weWYNajRjukomYkQCALdCl0Um0HrRH
K8AGmn1wdGPGMLrt3QNcLFRdE9BRhL06NP30OSewRhe3wWBUtyPwcCNzdrieOG1C87unQ6DB5Yl5
SqpbCNvclvKQdD4HaTCrSW9hawLenNg0VQXWpuYBFKTzO6qn5xbtF8qbSOr5y7JsF7nWn6r6vSnU
SY1bU6AI9rShXUsZANWmMqw9FNYBW+tTScSrokXZjv1FTf2nS/FyWLorXSMMXC5pIVgnUQ5/6xJi
UbFnJqBFxqnSUO+BY6WRd9PEqWKenA063ypdWG35YztUARXjL6/oh+ZpNKVAunJqGnEPXvQWmkAj
mptJHVqlBTTsES4prz2p2ja6tTpvBoRULYv2ObJP7FPx3GrbQPt1JwwQoUsGjQ8vvVXfU3QloU5L
IXlcP2dM5NKGjVmyxhAF3bg4+YYBIcVGheMCyhG+IohWhEfuSQs9az5Vsg7oB50+NCIwigCO7WbL
AH8/i2c/I/wnc88efckGc+sxiTezb4dAeeO+0iInxkMv1K0EpsGAAebv8KAkRfcM5lLiCSliwoXM
AcmU3wPGjLxd186a/9qV0WTCMXFuHy0JvDcQC2SL9c38V7SnPK13mfZAfXqKvXgTlm9zCD5r5LKL
L0r+RvjH3LCFmt3wJjLclt9jZCyj6iKZR5hkXgL/3cbWb4ldpTdLNR5iQjhZgmEJUIAX2/4uljjY
cNeKJt2E1MKVULh6mnxtp90I3B9+gmMWExxAa8N5jGRfczY84IKUpsA86Qf0A584fP9ZMS9JDFzD
U3FTiI2kEmhNC3jXeXJ0Zg2QVSdahDz9jblU2IBqAg7CUd3zqd4JJaS8L5xDe+Yn68j4kJq7Cq3i
FhESxEq1aaN/ZnOoZkKVg+uFAsUdfaEt5dVwDZIh2wXDXshrEVekXDm9VPnv3EnjTvuqFBjhUB1D
89fz3VVTNduckzfHZMapJy21l6iMWaseVQYhiPst5lwdvldR/2jMD+veOfQxPsqAd9bMji62/6H6
lslFs85Z/xLo9zEYtoHnLcDsB4P5JKBkdvgAcCtP2LajPP/T6U6sSNZODPx8RqTCBHoNvLARV7xj
nFjOmr8CioYtGDJpTPzr3vPHcLStBEOmwE3GBVZPeddqMLGlgbCxhr7ntNU4k6tmJIFtBTTRUBo8
qW+7/JMl9cP4eaK02+Z6egicL7IlaLTuUy+fa+eA99FgVq+MC/r5U2fae51fkhtWI7SL3V+tAZNr
4B5sXs4sT9b4uPHBUSZdE+hlx+npg1L0kDByG0Tx4imAhUqy61F5yUWm1lkWCWHq7hs/yCe+5j5p
F5Hqzra1BaGStlQtcJLMn4vkwzX+oonQgciPc5NoRImSgc4eE+uYYKuF1nMu7ml3orGrG7fNXMUL
EAkt1+60dc9XYeA7D7B9ZMbBZycLcnc7MT+QhcsedsRS0+afcCyt4j55lw5eOof3MvttpnARu3JR
qw9DmyhxQPAJ9IMz27OyY6pf2+Yw6G+IjBujoYQIOwbr8pgueut51D9HZh8mF11rbZtnDaOaSc2y
DoKxHdqTYMA2EZrMfPkt5LhOqgAYyXRFkN5W1fhKJfPK8tJ1SPflnMbGaaF1f7FPZD3cT8llrpYK
MK2Y/BwYzWxi7r1+SaFFuKqSbp0XpCtjcKChfqI+jWf55c4L9jq2P6T13fb41DeeSTg1OJjBIW+/
sB0Mcm8qZE6N3pB1EayjKVq6AtEFloQOKwuLNT1sxaLnTB0QlMUkTCEeqA2OtTGYL7d51AQVTbtb
j050MjBT8Z0i+3zggyFWSf+4JvF8auD8t37CcpsQToNAynhQmKiUCHtkEWcWbGHc5AhOjJeaEcxP
Ul50zg5OeG8rYhThr5NyZMXjOSIvBriCPEXvajwT1ZxVJcAj7S0Gm0G1HEW6BXuxA9RBb+dbTY6/
AsrhRI8mem3FnaLHgdxivWexNolSjJVDxsxi11VPg8Zo5msct8L5dDiNEkLmKFCTdf31o682uSn+
/zyW2Jw7kJj/Q73sEPQtM3oGtg/AIKanLbYvrXofxXsY49HKKJrkHEPK4OY6FiGGm62tLZ/SFQ7I
AQgncDtBdhhwb05NPQcaAMuN3a5R7lPNdsuBctD3rfsjY3/Zcwg2/AeijsPBpeIYmXFzDatlZKvH
XKyc1Bwjtd9geMlbuFzG0cyxlugNRSkmuu59jIttA6u/I8U7xq8i/xYwY4xOX7cEdILMgXdsrx0F
XY6hQKm9uzPcgL2QIMpyAjExNNfKeY+5lNXoa/hPX0oWr8l+SWa2IaEF5YWPxoPnvqoGusrxoIbm
x+h94485mNapLvI33yaPOTYXpl77+bgG2DHw/tE8VfJMBJ7k8jlsgMkJG/bIAv2bstSIAlaUmgkP
lems5HD0iYNyBIcV8JknI17xn8D4q7N0JcZkbYTGqsV4Jvj0QdNaaeaVGQOnAq3vdhNG6/HH4fQc
U//ikAhNiOpYElG96FdSudti7Of6Pe7cay4lt5j9zaKCU6kfA+ShH0ZApIjMF1vn/yiBcS9N8xM2
5hWl9qh6j5CL9zTlLbhuoojuV6Ze+yHk7lKV1wS7vIanwah04laYeZxp3WPV9bNiDWpg6UBUMvkz
FseMEF9OHG7TSt5txaRqqI+9pX8hehP2+snSbzV7B2es9k9DAs9gFcz+X57Bea9DTV82KMoZK6dq
cS3pH91ogbcXT0aFMJhu6wI40TCnV51FaJD/8Mdb1BNNdaaFBtBh/pGOXrEx8GtQQIWEpO3henHj
obTOtyk1Wk3BI63T84CLIK7JtxqvcX6ImSCnY/DjMeea4umjNR5aDh2Vz0GZY5qpFpkGEEj6Rw2+
YqtRpIiLrycC5uUmd6KatASw3HYCpg1kVDCWGj1s1eyj/rLwoZGMLAnpPbcTJj7BV2CfsBVvVSI2
sSPQKcJ963UoASBL/BIqW3HAfcByviOhTuuqDocOPs3KDRdTvgurjWgx5EVQdyuSUS4kTVyUxdnJ
Cvr7Or4VEyk/u8jmNgoezl4HkqJ1V4UG6EXGflQx4MLR/VeF464EVJfD/HZdUONqp+BIeORsyuDb
4kKU0VHvJO2yaAGaFDDKQLMkDv0KaKSas3Otm/k/fjBZ2Nw/MTrxGtKcgmypkyrK/WVjnGwX9tfd
hwFLzGo5FO7KpNlhdDm7ZNuWaumGM6fBpwi0zNBRv8OmViTs9f6BXhwP9vKEf1snoyyHc22j2pQc
6dpyTRTips21TjHZWbiCGl5yi4hRDK+tZykzcIgZ2KjynqIwCkUaazepvQGYwe2qxewQMQSpo+9I
58tO5oAtw78So8bDJDCi0VXNTHMyDnF7zEn/Q2ga2Hviz8mWrwHMeUBsOs+FHAnsFMoJBCHAoV6W
wjnV+O/shkMTPXOXqt1jp35qQ6gTJAbKmkSoOFREnersmjvfQRUvi+Zkql2H96vpnLNRf9PaTIrW
3PThDQwvE6XKBORGprTLNd65pSCONncHTNsuC5eJPm2HlAE97YHx0GybEYQQHfWU95DemoKLYEkQ
xAVNfeO4TIKqT7NkqMvsQSf5NNgfI/n7BpNh258lqS+HG1XP10RVVuy+JEUGzWlcdA3oPTmtSuui
Ff6miz4Cw3s2mXV37ofboaY7YKJJ3LjWe+kRdm7noW2/TgO8LeXvhHexKyiCokYqSt98kS0MY8k+
Qfr8WILjSPTsVLagoUpO/+zlRjySFETEobsWIwc457+ehjCpYNS73i7RCaKGX+TBlx4fK+X4B53y
8aGBZ89jgEkNMqLEzl7k1Nr5lH9g1dfgGHKn48azNvklSjxDKl6jfVvJuDWwbo86uAanUxcdwXqW
mtzxAxzdCrvbVklBGrSv2MBx1PLjMG3+g6PHUx70/gTsEQLyTM3Kd6kGNRu7s8vaETrMTDOgcOo5
brF60z4W2DZW7z/T6oFSk6wFnz+m+8Ej0Sb2ZjJDb+uN4pyTI86mZXpMIRaBR912+H5oPJ/4tBsU
XNmvRnFkU+Cr/OJ28VThsMxMdU51ABT+ZxsAcYDbKHJsTOals3F01iRyvYtJaQN6hmNkuzLpF53E
f+iai0iqY8uUXLb9YwhoHHZWhvw3oRR78aGBbpDK09C7zwL1SchbY39MKUM8/GqwHedeJdnb3xE2
vbi8ScYEbfOjlWDqY0x7/ooKW24UbI40jcgh3+bhM1euw9CNOx913aU9FPKzn1Kwbs/oBW7+iEAZ
1jwrBEAO3zV+qRmRJ8rZ9A5YNCxhHZOvbAT8QjNcovayvBv+v5AwQYf308VBJMQX84dFB7VGD23a
t08dDIJ6OATUV3iYnCqc27l6L4BgmN4IPY9wMmqTRTDa7mJurSPIYuoB3IJZPWPFPnoebdwz7lFD
Y3a7W11RAUKuJwzyZWuKTVK9j853QbQnx7iM9Nh6b3JuQecm7MsUPsGBgfyum81G7AlG8lyIei1g
p0GIdBhKvVoV/gb6XMsy2+Cdp70EJs50EcOhNV7i7tmTjwATLRxEmx4qsmK/ubGZe8WD8UZJBh8w
0Naue6MnuIIiWL/p7r1zn71KrGu7vBmSk/nINdH6TqEXJMCRksZi3+121GA0+Iy93xx6BDe+dWYx
DKmRyIwWFuO4Suk/GPOZP4vr2wjWJcR82cQslRj6B8oE9YfrE5S3wnMJChaI8tKlznDgGmw8Bpsb
Ai8eaJB4W3OeEPmXzty1SldNQr8un8Uj4YZ62NvsWqFOhANrO6UKBWpg1qFZGPX/urAgojZVr1VZ
E1Evr7X5g4VkU4uHm+K0F4eaCxq5K0z33Ei4f44hO2bIeuMhagDG9+NrI6DGcy1OApR6ikgo3WyI
s8rBX1nBPERCq37NB7lU1kaYG1FQdZXjTokuGfV/aLwaXOqc0+w4tsuYNabjrD23r1G9to4DzD8B
HxT4o8iATyyNbAFc4Dn0xMg/esEry7zFt9qVBv+rSv8S4ugWaw7ZhjHLN3VHgeIUbdrgXhLDMDwS
Y6hxIWfUNn6DWvGkQ9CawAJDLxMu4iqp8Zy/xgi+B+0NZ8vaw1DlRWwcsnrBvbHN8QB6eX0UqUK2
oU0Xo6D+GnA3yZEOcXzbCtoA0esw5BbKh5oMDB3O/arCkctIf5VyIkuEuQxitRpJfpmjtpAudgBx
6IZ/RN42KsmWZX41cfEzL4xa76lBETesT+WNbF4J1Sp3NyKOtLWp2vBB+omQSgxugGpc5AOrVA+U
qGCAbJMD7XvahEw6ZKaRCYB6Dv3yW7nj1QLCm7XdHuPmuRDnvsdjVnAmA+LEpRhfIfwJ/eDiw838
ChgBpV918+KI4FgNyNyeufaGkGHhG89rPfmc0quvPP1XadgCaqqwuFCk0zGpEgzO5hwghItL2iJL
dDyNXEn6dNsEcp8mzlZO9Vpz3/FyrbPsUdgO8nO3yU2PbAaoAKwUxlsYRCBWURRCm6JU9gEQJlXD
AaEv6ObscVmSIJmT7OwCttGA1vOJIpSct2iR78pnb4zXYffSd7eWNJ4AZ5JzBO8pq63C8NiHJMa6
34l+G6i8Y3tSOiN43vAsv7T8kKSHDoHMmzS3WFpYE/yDph9jp1zl2htD5VLw0t/jPgFFgKfM6Jh4
4UJiNCFb3HIspPbeIAog43Glq0M6AXpiXFH1I+SszzyfYVHPKrwqollpgIdwOhsy2U58yEJU2cxi
s3jXGY1rxndWUaacdesIeUEP3+ziEcfJxbeKv15dOtWQgGDfZmoqb4opWuuNx4T6jqyoNiZnZBn+
tIhydVKtVJJiyo3WRXNNdX4btySzJiDBzcUL3I0xhj9iNA+FV2xH1hktKRcjbVqK+rlQMmmILwU6
mkd0toSQYwL4HCjOsO46hj0tYqbymvO7EcdPT+4mRSBIWGHNh5Far0abHuzWxwESb0wNsCEAi5q4
glFKXBrIw265csITpJwlvrIVBXFrFlFYChomFk5WPWc/kX0wa7306GVdrC8M6NYhFgCnWZjhvRre
k/ajzfMVvqmtcmk4JUhg0U0912tzXh1fBKyMiNyhP3e5xLQacdiJ8RbTaP+q6DGQXBjnCmsgY8eW
1zZu/xL/xQ63suK1MZ4CXCWueFecj/Ti5sWk9eZOjLMS+BHlWonzBNqoNzQsoN9Rh/kQZ96s8fvW
la/yySowPhLwlvLDaspVjGYVhyfH51b4RdNGwN1LrbMQqyx5AKzcqwESWYUU27All5zQAjvex9OZ
HZa7MswYpEF9TsuguvXaW00TnzFhlMqoL+ccqbAEd3BxJShkA4dXLzMCkNO2mf0e1DHR0tzaLPPN
Ftsdu3kJPuwrjHEVouh1bFOSvahgeXeGT8IBpMwlhwmWw/AQAs/o5kVxY/eoGe1q9N8S/9pNN5fq
n6LG6VNupfZX0sQT6wCI8mtFoWcPwap7TpidNDYWCTZC8zSXq6Ud4VVyYPm3B3oRCy0miKWvaJPh
pQg54bUMpaf2MXaPDiJlmvWsIdaKDXLtAIbwaI42STkNbBqtw1eGaGPLYdvofApbYlknMRxD+cuK
BTvGAtnCGkJDANe7Zca9w3eo+9Gig14a4HKMlcvFPQzO3lCtZsXURWR1erIqOjyS5Ndww10TbTxM
27Y6Z9BPubiZPQcntLUYqHgOCr4Y+keLacyK+pMmoVOFBOPWkrWbXld8jvcedHpggJlhqFATK1Rp
s+SidfKZTTXjawTWrOxoLdHeGA2uBEPAjt6E0j43+k3C57TDS6YZ1zTfgfxdZ+1XFP3TRX2TIjtq
/DX/cXQeS5YiWRD9IswCGbDNp7VKvcFSFVqLAL6+D72YsbGemcqs9yDiCvfjtphJV8XRx0+GXHDT
RzkbqL+2+DENtdXsX5NIY5snmc6TcSY5mI3/Vo8oabTqnuClTmOJ7Pm3U0hSuguCNTByh2oeATN4
MWPsxNGyRJNgTP1W9YL6GL0Ma9nCc06k0xKrioqoDne1t825bQss0gCWly0zC4Ol02RsmXb10RWH
AK6OZ8TIWE7Yb+FXRZEc46wnroP/ZmN4HwMH/YysQgtvgTRiqLJs2JL4oLVnmE/o8K9mz/GymsSn
me3mKarq2PkoRFGku7nOLXZBec7Mjhznc9OcLUGDVAPeYeCZ6O/edO3acyh/3Rj/7B8peisMOqH+
Oa9xWjjO2LWgrB4i2I9h9vAhDvVsjAUHRy+eajSzLZexI5uDqe4xpf8cdKXka+MfaT5CtoZW+RpI
El+GvSSnAYv3qlU2XTwviLaMaSd4Pe9Mg1rzq9Jh8ZsQ4+ZC5bdkxZVzSBI86/UbDd2zEdsbEXib
vC0ZrMtNaVhbVRF4rTDWRz9a9aLrb6Lcpnq+irHllfVz1X7a+bVCSpj8eQyQjB5fcvoelpfW6Z5E
+JIBri/TFxl+EGOHy41gSRIDnmNCqQakcS6g32DeD2IdNMLPGGfkdExJMqA1SBQ6wivYWqarL9I/
TAz7ol/TZOD9prX7Rh0Hv2RRwlk5vgkapojDvGLy5E3JSpPxqtO4mUlZcYHNNWgK/1LGUS3AA5et
IfRVRGiB9wu/GegGvyQ1XnMqLOAxqxyLUBOGbKlAFI/RKpUvXU8HsmFTAFiz0D8D590vjqL/7OLo
5NrlQkHaNucqOvVuFWpTxEawm1FFMeQckNmWxDXUiORqZnMQ69MlLFGfz2MO7KgZtE0tUz1WYIP7
Tze2AzMblzCPOdihwlpiVswqLELHaUSy8NbTJmnVKWC1Q8Ssa/8aqiBQa0BwhE/ReJbygw6K5Yxn
XIZJbQHjmmO1NA3+dj7lNo500IEQkp50MJJINhwfOzYEI3PYYNQl2vGBWyOxEbOQhEJswBOjlwIC
bp1bi7qYth5xRu0FR6wytkl/KlBw+QzFAoc5Qrl0Eo+m+1JNjFymfOWKfxHq1TF6qyCBjRBxOoAb
TtryYRWHyn3Tk8/BpUgys409PNTwmAUKBoWIOtSwEQYHdUOSUrCLhdfyXgWYrapsG7vNUxfqlyiP
98ytWTdtdI0mFb9XVp8Tl4QrLoyKhTZ9hN8eJe932+793LqSZkxigqivE4BnI+x+x8TeV41CXmBS
Qodwz8Dv0WM75MA14tVtJsyUyGj4R9BUnvrkT6lkb6li54LdArCNjHJ85OxD/Wi8kOPa0IR37dJi
q0ivUdtQ/Yaw/vAxzWBmGLhYD51x6Bh4jFV1RdPBcflhMLc3UpjDcK9MYsZaBA8TVMGJ+kiHN56S
pKck8iIbBjebbA8KXoEDpIXGmr+H2JOyQp2LuJnxPiHY/fh1mnf4Olu4aOEhk5bjGaknt7XEBjhk
+ro0u0NpZAelaDz5yCqAmrq4dPpXmZ0LZ6nLV9+jW/Uph+0NcQjIN0jjzt4dVhwoBhUzSlZOwKG/
tWJI8awDdjSG0ls4pglP+CYBhDQteMfirjEuVvJR6W8yx0wZ5V9WU6/7ILl0LIC8KrtGNrQCNE3s
PgpqTyw0SCcgfvRgNweUy/Cm9V1c2azUy5eMGrsa/aNR/LkEM+L0ILED+En34zMFTFwSQspnyBJr
GfyF/IAEXanDvi6j+HPUiCvF2tY9vrp/JG8tEpgkAptEe5jBMlFi0S4BugMub0eL0rgSXL3wgGWl
NEtte827m5W+GtVaLx81X89IIde3B+V+q2lFhLxbvjjjS8qXxYk2kQuAcq5BRUmXDbG152T3ukPS
trsu+tcBPfEpsxlQ1PPCqdmbxFawuMKAB7faYdSN5RbmrK19DBwL0UlznlmgP+H7J4rGXOsdgg/t
u6scTEz9smytY+r91Hgrwwx0IecHoMu6O5sFz6rDiiaCwAsBH7jS2p6qld9UO81BHRm7u5AnJWFG
NcYvpW2CZMHpzSlBpbepckax2ifN/D4cPjX7IuARY0st+o84H2ZLf164awdZTQooX/eMZ9LoE0/d
EzZyY2LuNESFRMhuDP0V/tNMYfU5o7X0mzTehoj5ROE4EpcKBhWA6IxyXvwLSQiyOF8qC5FV+jPB
W9MQc4jgFymPX3T7GvR1JYk8AoqeI62rqBDyAEr7e1dvRu+rN7cGeWB0us1OcnuXxW+VVquxfdco
IFoMJuZLl31Rr/qg8mwuknaoaCzBBmgxckMuQAfUFed4lLKA5D9HBCm7nrnsrD3JVwWqLRjNKcSo
Bh+wrb84kjzQHTMIPFS/PoIMneNOAP+9y2xfp/8G/z5xwuLaZLnGcAzU7Ssp1Jj8Z+iUwVSS0Wa/
iujTA7R2dNxx+O6jIdCRJ5tYSdgX7PMBW5unHfzpMEBrTrrXcE5bDfYaJkFb83idh5RX+1shDvMh
r00lSxVP4YdlNjXcMpz35V6m1zC66OLdND9E/2vDXohMYwumRBFJntFdpB4bP2SIrEAYqNi5vyv6
5mi5szrT37CnY+PQsvy1131ZP2gaGcxZ67x+c9Vap4/TvkbO6qx4lqW5SGK+RXwxy8RyqN2QSVi/
ms8PC0A6QBsjOrnmtx5k9KgQIqbprku/QBvZ7DTBt48RUUIsawwmKaVvLY12b/kJPg5Sa63lVP3A
ajMI87TwFvLjTvEcYwoH4NUb003Vm5eWyzEioNzoFUPZ3LpHcXfwUvQyUzVchabJfW+qa+6U30NN
5no8dnu37sFbjAyWe7rRCdMJD3wYreGlrcH5XJIGr/Go8ylPIclyoY6nvEc+InMHPpI7qyq5THhm
k6eBfFKHHPQSb1ZbpWBgiLYL2xuOtAUcHQxhOOsrwiFLyjSzWvYNE/yqYEBvfDZJfy6ppoqp3OSA
I5u0fnVyt1uOhUdPJF+MPvjrVY3CGxW5iON/jWVhYE/3hjnAc2UxWCRbmRmHRpS8FwOiSjjYrlYj
lqdcrMfC34w+tp2pX9mqoUZKP7gCzznZrVbingJ7fESFfrTnQX7hx/fG49d1R+NhQkdIWmOlomgZ
V9SVncmiSGgdGMz6pgjFMdPmFna4wLPCxYfEZdjMPQevZk9TpyI3QFA3LmHUtos8j5t7aU0nzWy+
R48KsYVSZWa4GLXgIw+dY2tpm8GYfqJGW8sO7i6QKCm5/afgkWD3JrTL/jII8DX6YeVO5m2Kuw7d
BCIag/tqScgy0TRNkS8KBUQqoEQp64+pp84xOuQjPb5TJg/ZyY+dh4lcL63JORT63i0pugaX8azF
Ii8yEETojDG7dTtrT8Q84ccZ0jgIVu1xetM1CRI0zk/4mUEbaqAm0EJJjEEwVaMDZiZgzoV4jnIy
H3uFsZ7M6ZcOsJ2WgQWsmlWErliAga9pjsU01/QZ0/qYBDRzn9XFfvDaazKSfMZYEHJGh0JNvaaN
9pbVI/LKmoFtSwZfYqUk/FjBTg/oJkbCz4bU3ieWz7lWplxxqj4hCL1biK+UOx0ojy92R6JcTWgU
vEdrtHeOqA5lwQASPbZliqsGEjPXu4dW9m/+GLIdSX9Dp7r0brbtcRPWUfDZ1M63lFx8GMEl4anO
oI7CgbBvJFx0Y1xvqti8OMQAKtlAkicMy9NfQPNcAwWtJ8NhaDE3GTiGTKt/d2vtiEPwWwTuReuc
T6qmI5qpPxHiUAxthImc4S2DrmGUe539weSGO2twTxI5SFVuiObyQXK5H1Qc5GaA44A6W107LEgk
xznyUVYkV/3YUE0S+wI6dqa623RpUnFkGjyvoC31Cm6QoMxLiQDX0R/Al+DlGtDNDA7BokfdKhdt
+Kbpc3xHD/ejPFr4lNqpZJxWkgKfSvWke+Jd1uHdF+TnfsJ+XukAiWKB1gShNqaxyg0eaWluI46S
KutusQbciYSDhGki6Sa3AMktdTrb1jQgxNMth8vkjDeRP0OgOWdjvTaycqehZAbahamduYj2XIeM
v4vmZtE11w5z+z5oN4TNztrLsvqVdprsyjQojrp6Ub5nXUxnQikBiQFagxpNTEcO+HsSHkpsxFr+
mrEPBDa1VpWzCkb7WQ+96GakxI6WCVLCEUq4zf2xyyvGEwYK0KAivKCTzNfyrLt7JgO9woteE/J+
MtATVSO+ql7LF71J9FHXnqQpfiNJiF/WO4rO1L0xaqK2bAQPJnzOEJWKmXjbSArCgOiQjHSyyEUz
X6DD61h/R84A8dRZdU/4ZW6OX4xd5N7CBEyWheYZ3rbWx9pa8Asm27IHMhbFtb1v/DrGKUz+VYeK
9JRkEG2QybiAJZt07TnYFBWK2qOe8FaK2CmWhqcxSS88iwoeWXU6ldpykhJNXK5sRM9xgYI4LlG2
xYmwT16GMmGs2+hYxyPNTxh45sIUwmek73nOCxl4GmhCIGAjgUqY3o9FXNbvU0JB8tSSs0NFYdZ3
o8QtnOnRtJRsCXY6JxWrH2bxIeL6my/oB4ce+DVJcFzCnVdCC03HW69jcbE1WV6iLkHpjdQZ4B/b
tkwnl3cMOVi7ssteY7KGJg+lHmFtA2PP2jjbkG6RCvDNrWrp6JfGBM+SDnVxtHMAXJlO+rVdcEI3
Tk5LHOr2efKDfD8lPIuhLBUciGa8lszDSVW0CEypAQHVvh2uOmV7JPHVMRZc0z8rArI3dYMivSiR
5uV+hhrYsXxUMTMFoyMj0rdGRTQ39GjLJP9nqnoAkSM62tSF9l0pYmCkjwYNabO2KJCVbL3QkJ/M
qgCAgqJ96BzWi8KG2OoUHV2DjAXBR0OlbcJG4lWDyrR0PCYUesI1O5gQFrGxMgiUKkCjKFqxBmdY
Xns98JdeVRsn064xRCRiqh9qVOrI2Dncxiqq+Pg07TjoPur5MQY1kNjWly4hFobC4kwN3WwWgThr
TlYABUkszw1pVqfMDIJ7K2L/knU8DowiR0wdlUEz2/TBm0JbvW3SMNuhgAWN43TlQg+j6leNhJeP
UnDaO808NTYD4pr4a+A9I4o3Mn3rLJHTbjynVNd0VNNJ9kT7ji3g0ZHHh3VFSaqTNjN2XYcEj7ZE
wmNUdMhDMW2k0J1lOnPCcTMhPGzB4y+LmpvJsoNkDRuh34P5RWnStxz2I4C9FoXY9G5HLJklhqHF
5HbqORlcj8GjxbVRUPGWswgmjOtoPeUOWojW72C+1azLO7+QGJd6pDglVjjOrmolnNrYtc3gfIc1
ntW0UP4WJzyIETtBLN0wZ9Ij1iOWkyi4pl60zrvE3LhgUtiR1+G+w86wlQIFXG5DQcg9VlCJix2g
F7nYysJ7RiXXbfwxj5du2hMCoMOR4FFC6xEpII2EST5ppZ6/JJ1eIbSOhw1e3+Fc2SMZcrr9Zlkm
K2wbovHdbUJnY9kah0zATV5wiC8aGclrnkTNu+UO5dbrKNEdBRKH5895L0djXA7loMgTn6znviEf
fpIEGpYWX3YmaSjMxgv2oagNZ+bGZwYDEKytRqHpX7lpNdc278jwagRDFAM1Q+LYLk6bBNnu0Axv
LQKlfa/HOcEHsOnQN1gbMKf10hP4DMyaYFoADClp9YGRPfeUFMTe+6TDhMlQPWF5m5EzLfIg+jo0
Nb1Aiu6RNtLnc8KiFfb4RQqogJo7wYgZzJXW5Oh1+rit+PsXzYdtS7deVGxotwl119VWImeN6CIU
GTEuWY70t0OdD8fQF/6qyNL8Kws0xH8ShAO8qpLE5b7k7UoZ1SRl3hMW2yOuLTWw8HPeOyK4lma6
lutaYwcHKEyelBjrqx7CFUs8rmC+9OrYmQaxnSHu9joQ2SKvsKoU+WCCu1PsX31COBoDsZzoPfia
Y4KAS7Z86B2j4CUi0GqjMKH/AlINLqWAbiELOu2Ay6zRXFOtMg/VS8fmnOqnL3ZV4Zn8YIwzImVD
nYG2WTs5o42pR7MeWrbamtpsxx30jCoXR2E6v51NVf4pM0rvVY9FVGuxfbQlWmThzVSrrJuwPEg/
ZCuUWXAhYveNuBD7n9E6eUqUg159tFgonp3BrC7t4A+fk1UTJ+jGzaZUmb1j+YME0alL1kEFx3Ea
q8o8B6iy5Zo85UONYOTeSdrm0cgM+uG2rf/0BptFzqN7S1LXOgNsre+TSoPbiCELeYais125TaRv
RvwzlEP5rCUj28Z0Ycxmo4nqgURnRrlkfsNs1gsME32/b6baXQqnyxd5gpPcCcWHmZoBWxU+ttGi
JQuc+e7MJuu18hMIbnppbFpbBGwNfW9lWkO31gOiayuMaQyEQdKKLhyBxCHg9Juc2aB0tU0mNUZj
IdQ/I/d1op+j5K0Jk2zN4fkbpI0JBMNu9j2f3JNjulgJJqt/RmCcL9KQvoV0FYqCtjI2Vs46OEhV
TDMEHHDqeX/CtvhDlwaFClEUopuEK6su8TmPKDen0T+pwtdQaileC2BqqyzTrC2R4GyQbFI+Rs0M
eBlqvdvGtUZil2X14ZdWuR0OcI00ppFgoMnlKcnzOhyZL1cx6du0yHriZiu/hyrhOxMQ4yqIprdB
KwOQf9La5DbkLkdzXm3L83ZKkHBhWlybIGa9J6cx03WT+PbWkL2LetRjO2gVFZPHMWylXFWVUB84
TXwXzaVqr3XpDru+hNXIKSvXlqqRyGGwP1mqt2/okcTvMKL8ALI/h0qN4UmG2jgzQkES9Pyh0UsZ
YgnXy5cxr/dYBlfKHR+ym4M+SVTNQACgIKhJJKkm+9oHEYUXdxUTZwSyUNpeIkKUO4ZP0RCDODcf
aJl+0LE+yr5mRtzuRobDLt2M7XorDU3YqJFy10Zr3tqZPrS23fQwReI7rvU9aspnSpJNDDVzqqBp
jN6HYwx7h/wJAR/RYLIe4vrOWHqPUbPRM3XoRo8lbPewHWsJJPWgRLU0mnEbyOxLhuV+DMF4VsaO
t3RnUZjZJCX2zYCqtN4haj8m6PWypOcMUofENI5wI97qZGRTXPB09AtNZRg7Mvbb7SJgo6kPFQZF
xICpeVEgtB2ByLRhvpwN2roook3U9HxuCrNbuqMnXaoGt6vBD9HbVZ1rGxLwDm3JrNlCbdnUlQGQ
wNxyIxCjkbMOQmLT2fxbIFhUiBjPs0qJux4TvpZWndKyQ57P6KAtrd0ok11OZGCYM3cNIjThKgo/
ZIUq1YqiL7NvyBcX13E0L5kD1EwL2lm3ZmOvM6Hqxb02IdgEVVd4WrSB7Xspx7senkX1MclTHp0K
55HHN8V3OPLbok978tmnxgTi9hck0AyBYEHqbF/Jizbcl5ld1f5U0avXoRlENJzABpUFDVBqhCc7
bJm+2DAaA+NuC5BJ8jZf7i2jFGJHza5dCO3XrwTAHjampOe52aeJN65V+6zdcQMv9ClbJcm3Su2N
ajZ9Hy5TlrrWMD4J9bDU+2SgSrWLVa8xykVeFJUgUdO/KUGggfAqGglHq565fSCosrgm7dBAfQtf
QFM4OPv9nKRW6rsSk64+HAw6xLg5mjBHcsQsgfYcWG95xIgu/R4pL3L4HSPxUarQl1P3XZX1gSt3
wbdzCIp3tz0NfAa12GjEkzDoeNIFWQPwueWzEQWLDtxqzt5H8oS6ZrSvWuDBltw41hfLPjSCxEqh
lqr6vc9RpGkp1BA6jpKMDAZzUWoy8b8aYhNOnwT+jPq3io9Odp3C2yxWH9g9T/gsPfbVmdgbqbuW
lABD3C/6MjnFfnqW3uvU4IpFOTSM7rJnqDy/rWU7J6PB/XPOpv3ek2zhtcaCI3Mz8B5DiF5MbDMc
Rjbzb97zDbuskR1Tw3qFMjsO0OUR4yaN92xMqaCyVTpCqclsciVYSecsNMJHg+EJkTpdbrdQxg3R
ONi0FDEor7adqismE8o3y1voxsNFmZZKWBCt5GlFfBqj2IoK9Wyypox5oPPQfYgANzZTdckaALPH
Mk72OPVrx9kVdv1H77Eu1PeE5rbviLbjg+nc+lrVfGJEw54CsVH+j+p/In+ns1DxQSD6WbcZeBBj
gXgM1wEbOzvyiXhl9cNUtYu6ZcxTgTea4evNychBy7lHgjscOrzxq9z/AJ+OhIStQ/EbRd+gylky
zTE6OxOObZDfCi/bdtwMOOa3EIuyfEB3dEe5McK4ZFpzcKbfsD4IL1rUaCMmFAJ2/D55N5W8uHM0
IkLT2QetV+d0vPuMIDWmYCXS/lw7x/LWOa/p8Gfnr1q4lcZOh+drAXiaSVEt9flgfWXtu5Sv5fDi
+w5vyjZC0e8mn4I3HQo2YvgIkSStHDuCsLjbdbscG/ENgp8JCI9Lj8EyevH0Vye5cE3i9kCwZowE
cTV3/G1PXW/sLCxV9dzJRBkAqGApUPQC19uEznPDBZFpeJJhIFMOLzX8xsUsOYLSGlfYTrBVNYjb
qhB+qMELzIPfleTZW86qCc1bz68ZqnNPHantyupiWj7CE34h89DkyaGsOjiw3ZM+viU1y9/sVBEE
p4dvtNRrRSpZEsXsqvbt8Kkbv2P6zFpxKYy75yN6BDWeexP2bwxfDaQtDFxhz/86WdWNvhmYxySc
aw5VqYNIeAA74Ov+jgzF2deoAW5ypkfWYrMVzgPSJUqFbPbl1j1TWCzWJnZKD9FApCHeqvx1F3q7
MBlTDBYt6Kec4YZC08J9BN9qXlEGnQHdyP2qSjLSNJEdiJM4C1yF/ZicVN7c66YgIa3E3eHue3it
boFmqwVmjeU49r1txtWxZvaxrWzWRkm0Lmv7wlV9HDr326kEdRwuOi0ptlYX7pVPSK9Kt0oHX+Tz
0XUa5ovcnmOh+6MCvaOX7r8a7hAqHf2pcFghQaHgxfccWsepfQx2txCwlfQRnx3ndl+hD+xad1PG
7038KywwzuotUvW9DdmsMu+P8P5AR2K79pwl7Hzzo6adByTohqhusunJiIQbwhBVDPlOEh3JEpkQ
mEsmoHkV86Z7FiKXIJeiD5NkqgFt7EY3y0Wo/4h2j4Cs6t6q/q1ML7n8aCeJbA6fEKqZwr5bPGcp
f1DA82dhe+B7adXX5H8ocWSbSFSPzReZ4YZBPpVi4TYLhI1MuRGO+2oHYu/JHT6ki27MfgpbBhM+
ETImWE9jjbGfhXwEBfTIX0pBFiiYj2lyzsLlGeKQqcJ2E5EUB6QDM+DWYGOTBZdgfACWaptvMvcQ
SlCwdTsfvnOmsQ33znb2rhkfbCyb4Cryiyt+oCHY1Vly2FfEBSAPK4/2uHOw50SmTgTG1WS+5XJi
ueVngZKQeaduk/T+blbX1O8XsbZVoOZ0PV6QxfY0UJmEHfwU5IFqhjkigoAzcw/EARVeaG17NKnj
bciuJZIB6gWLiK8W31xoXwaxzRxiLz8dvEkN7wJiTje7gLgcnKOYJZqUPp1koYj3pXtPBDq+/jtC
DppnGpq2s80rpZl0uqBZDAsZFqDoVn8PKtBi7ddY3M2AcQJqD8P814RX3BAZ+q8YLd0sxEHvIiTe
SuL0qrcgejHSl5pfJCXpq22Ppviuk7eYsyEih8ME92abGqPlf06ELfumwaeE7Mrpbot7CsKChFdD
7druqJWPGCGBBWE5OVbdh8HarWIyhUPBdxZDIx7dkK4H/we6S08CQh/iKG/hQCbYhhgh+SqgwJh+
e87oVM46LHbtUD8j8oyzelei9sbib3LkDorMQOczsm4aoOw43fAsgctb2N1pAvwcSIEMUi3NedUO
9UAiS8JHuxDN5xCjG3D2QZFuQ9Id4MOSWhbzbudAoQnD5HEzeyAcN1luuewxfXGjMbcMTzox0bX8
6PAihY7CQbixa30ZuPbSQVCQ+LsAtqDGI4RPYOm4bG5slHbps4amccRWEvvt1vt/XnXNyEwr04NC
BVu0J7PNjinfocmFEZWQnaimxKsv03UYghzAw2mH3EtdvPOn4GAAau6tzxA7RQhGS8tJVUZi1Hn4
Pa+y/1caz517mxX+BeGMc+OeU27SMzjftra18LTE3muuQe8b7n3zEnWMfgos+d8TWMfAgtR2lNXZ
YMlJ2IV7NlT/PLFfcsZj4ZPd1rP6BAxg8xdKgh54EDeE+RGn59BAbBkeHJA/EobQMAyrlOBkVMt6
gG/WYuTvvXjeLxKPsyM5wJiRG/qrkf409pcg42pg18Lp2MLo7iYijUkiSCXVAQhwuyXkc1d5l1D9
w3NUqd2AoqoATOKY3+FAlRyLRcr6ocLv4zFhoX1kmop4etpaKkA/Peu/eU3zv7r4TSNwGDM6COKJ
1LHR3wv9YSOpxC7FlfgejwlCWvQB0asWvDkRDj28qk32NUtbFar1cdgRBYMuCae2XHtsyTrra+bt
Wgi0BFPEKv4UbrhWVIkwQJBt8m40alMxhAQF0yQd9W2wMOUlkMNWIq9JHWMRY33Tja+Ja57ENKJi
uO6DXWa+woIajTk+rli73S3xPvX4UTpix1Z8ysUub9U69wSxvwjhcH/DMDMWti04u4tXJ41eI0lF
zDWs4vC1sgow/hEqzQGhLSsT06Ku3kXGq1BXy1y1GtgRyIttaPzjIH2ty+kXP+EyhESbRZRNb1N0
l861afYtLijm7srSl2PGFrpaaPZ35/0M5d/UrQt/Vw/7IBEz5xn1hfXT4BsbUdWVOW1IzKfCnrVj
zRPlXBkUtBg4kP4iL2QIBUauDceFLR8pPugIgVYMZs2hJk/3iuK97yI2jHfNPwXmykXzEZkURYTw
hB3vH6i6OZ9HzkFS+sWHsi2wF6oM5zX7XiJM9B+w0Zp+cCOxrQZzL/xXQD/teB/STR7zcdcGM2gT
fRcEg+RR+MOmQvxk0U0Wxcrywtexdl57Zf/hia4XWYq7kbikeFka7aUmcbZOqj3t3bYp4m2XdKsC
v0M/+ZsUa1rbN6uMMw03L/8votYw4KJFoEHRpHXx7PFfnGJh79K7lpkPA5FaRjaj1QsKWL1L1xBC
OExzMNtJhrs00Jcdj7kJdz+mWWEyuIH8sAqjEo/D8NxFwXPdkYE76EcC0S6W72OWRUddMX62/Cbg
FAbo5Y63zM5OmnoWs4uALLkW+SDL98WMzRUT7GCoIsUGEssiFEQNnFxi63r7x8E5RUZxgjBW5hXz
MbzthBujUMaKVmoPI+hwMFJslDoNLD6d+JYyDC9mhcUHEJ7ZqM3igdSoHubaXE5xQI9mC2m54veD
wqAXLLQBU8kjyou2vDbjey6u+K8tSZ6AMBe4ukJCwqtkj0CMJ21J8YesmQc2ocCKXzUbl/mGI4/Z
Rr1gS7NK+fBy9SaNNSPOQb6Uk+C9BUq6Zj6BhFOgBgr3dfjweVYT9VrCZ+KyFNz+2QR3VtuLzj+n
3L8VK59ZyVW1j1D2V6euyDZQtwSxI/dKiQ6/d4uTrY3Yy8zdmABVzcXD9kkMo3Rz+nNH+1g0yQI3
H3jzLjpWMcZkBPIK5UJz9jEMN8E/l0xQqgetc1dWfeHpXwg73QPU3DWSAQPjgpjdqXSG32jwd0bS
sByGMEFg1MJPx7WnXuKCpXdeIIAhK5zhnm2JpUcUAPLT9BCZRHwGvBEnRsdPTYeZp4+OhgC5gKTe
lYB8tOcWQ0FbQlSIQ7ygX6391hsfNnEZ/H4xWghSdBcBlmGiB2BoagdrmHHt8UmVR1GTnF4j9UhX
du2ueqM8pAEML6Td3TGGieQFCHzqfRH/OMWFKRcWWwzLznbOLqmc4QmVBvO47M/AF5AVPL1Ruu0A
i2FLMOVasciJOzYQFCNuyqa6OhbYq8M5LVV+thlUoa5fMkamqfgKAamWHKkugRyTFXBtcNDF7xjD
1wKEajmss/5KMtJKBvViiFHxRfBrY4YzZvPkuGpflwDHoRa4n2EwXmwkGnAl/u8CAuvcuPvZRtr7
bIO0aF1w6XrZPsmSQzbqHzrp2GzAIGtbiKh7H8RA4ax9muU0za5tFbHewc7gvZEd9jQYNzXuYalK
3Ltxip0+uXZyM9PnrOQ64ZSssJ+38qC6D48Ugbz79qwDBW9LAuOAYnxMGSPQ6/jI9FNQqVQyEnFR
DbXfRl7YmqySK3IBy/Vo/CvcGPceZi9EP7EONJVyCUgMzxlbSxv2Ng9Dy7jD8P5VHeApSiOzvLBM
4885Vuab3e+l8YEbdyuxhvDhTNGOV8ZsZ4Xj1glh3w6Kgb62Utp3zXtBHqxidFcZNGLVh2uexv7G
KJJQMq7repPDuneRPY6Oj1lkb/czK2g4WCNKr4FpIwagjHz3QTPXCQ9fYn5ALN4RMbkdmJohGQHD
R5eIHmiamaTirI2o4Wgw2ZOBOmV07+8nNGiOeCuCR60/ey0FM68vphsEjyC1rH/UHtQ9Adln/X40
4s+GxdrQXZvgYNnTrSUJoBWAsYA5aDUS2HnYpjJCfi5tSoqZw4flvvXtiywRUUecMC2mDjznXkXF
muMZRrDPA7a2dG9bMCSNmKhW3M1Z9GfRblQDNstflvukuD78FoFHewsxU6ASX7hoIEKHWY3LwHH4
RF+1NwdIs+G5g+4km09WzkuQHGtOEV9y6D8ExJxxQoqXrWr/TFgO1ZSd3yr35EXbESpQrf+zk7ui
sxPEQ2v1nVHhwhq30jrYdCdeEO013DpJlTH6/bNZhIWRAHEFR7+ptqXTsEZED8hXilISe7GNgKFZ
gi+Bf/UfR+e13LixRdEvQhVyA69izkkkJb6gJI2EDDRy+Hov+MG37Fvj8YgEuk/Ye22iK8pmXxlQ
7AfQkuN5SmKCk/dmyydPb9p+t1aNhZvfy/4p7Z+i8Ddjc86IZMnypyATmb1GijI5kB9q8ahjVJAt
JueCMiCKjxo6UvajkhcvbI5ivJoBq2h7X7JN789kbZIIg9iM6i1rfwKLufrosDRfs75fmhw0jMbe
Ot7uLIcSgAFscC9s2Re1ps0qjZkC33OqbJTkEFY/btDMJ41B/xB8BE761zsPRvYzBb1nAmxaYDal
9DMIQPUUxgCgShjEpdZnUx0BkrNfKftjVx+Y3rV44ipxQS+OQagSS0euferg1NsoKvzK4a+ipLaa
V6cdogGPx7ip/H3ibEtvW/W/vfUBvpGGQXsLUOD2h5FEyuzMIuRNDrixDNipEbFhg9hB4iJCbA/a
NhvCjUqqY8lPisy6h9SNsGGdmX9SebbdmT9yMl6q4CIA7eFGC3kwxsKYMSdY5A4Iu3xY5dZFktOC
ShVUUx8n7PgqjBS8/y4zjQC0DmhGGwBbgbWXzdCsZbc+/gz/SydoDkrc8TSnPpI7v+aTt1trPiUZ
FyUBtkYNqtDn8TmIArf9h+r2+BLOA8Ns08DqwROUEIVtPsbaZOSHOQ92ihy/HXovVTTbmDLIM/D/
48/LYnHwvRNb9EWl6sc4+mMsKiHTDaBU2uRZdGvkYaRTud/eQM7el92oKxO+QzEc7PDoDs8628hy
7RNDqwzXeLxZxqFML6okW/4rVV82X7I7YIP8yrhqGOstdBzbOfW4139mpNsPGdS4B4kU2Au3SrG0
+DtPNRahfhvMT5KG4CXubFBhnrd30ouPVzHWnl79FUQ/E53MSX517xRqWxXEAF6AqBn3pSBLLiZn
EcWSQTVqD3xsAgk/RQSKPcSKzSZVDTbDLkk8JncVaT0jcgr7qpfbuJ2aDezIMfejj49ct7gnkEaS
/kcBDkRr1qs/vcFIVmf3Ns41JVvgl3wbHedmKZidibNpNBs52j9DVptWvDN+I5N6LgOsrntNlCAd
1kZJvm0DdMxQYhh4DQEL6jYnQidPhzk6Waif+E5DaAjMTNryL8XDGUhypvq3ZPzMnYdqbuMa3ss/
s921xrcyAq0MMENY9cqRh0EuQQKg+sjcEwAHYu9DbKUj2idjluCq052T4I0Pe8bqkzhJO/g1w1JC
LqryNbq8t+IDLJkJNyNuu3lqvDNVTwr1WbNbkuOPU3/EEk9W89E6BQQN/iQMXT24G7r3W1AM8jMX
+bLNXob2UIwGNxzh8fIXXMnSFETmIFABOL+tgmHHRCYSjPhZnpTZpfHApzNIDK/ZxE4e95IhMg0n
8O9H6X2bBjXjR1B8eEkzm0C1tvs9eej7iCC1k+Tn0AWWqkeHldKDz41Jlc5X97EgZ4fEoNkn9mcQ
P6Hbv0X5n+gxW1J4BaONWXmABFohlyNGt9M2COW4+l85yzaw1cxoEJhWf7F2cAnjSu66fqu50AKf
XSyftrhmaIhasrBpxC2GPJm67ytgISCPcFk2yjfznqg4e9qrwBbSKQeiGxQkdoG5re2t1FHy4PJo
1HVZZVs4af7wTIu7LAnUnlIpM/jACLhH5zo2Xw7tQKMzGJMYJjhhQcu1I50M1Vn7FjE9LlX2gAx+
zOxRl3dAJH74HdRn3CyD8Ud2EAIJhKjA8CWTtPRQ4/0o0X44H2l8JIlEcXew83BTIOvC2uOQT8RO
0rIGsETkFcN1LZxLrbzESFgQyiZzz6JLpy/qzWHbZf7ZYgxaog5v4SI5xnDMQvTLtI6QeQz4U4pd
L73SXzEqmg/xy+Fq6Af7o4xtoniJd6Ayb0hJt/A8lFjHxuynYUTmjp+j+hNbS9gJQxjCb2XCsAxz
atpwM2ZnPUyWqrjY4rfiwRhrtLkxZBrnmESnlNWMG0QLYctjbacbo6lueu7dE4YX+fjlEyIwAUrR
MIJ0fQC6UDghVI5QLS64spa1erVpe1CGpOLe5bcsW8VkXaRb5u10RkcY2dLnhtnQpiB7SFwAuixA
MHtEySP2TvUEBCLbrCq7nSt3Y3SpSGPscTCP+D9uAgyM23z5irviaqfAiDis41XKbdcdhvHJUbXB
+fGman96fFQtGwz60xjLfiZS/ASGu8uUeKmq+YsFCCa2gH6nDXde715jvGktJgS2FcuMRzpQqcDZ
GJFX+ja0v6mFU19bOMKd1/pno93Dah1SG6kNLSKtVxn428wOlnkcb0BWU6TCcoZ+okEOT1/jgDvM
dQjk/msb1iS4762HJu1LSIpPzgNoyWzDFTgnXuDAMnnmMFzOupFDjNUQoxirOYXJMR49boQHOK6Z
zY5FQRZUUhhU1PWTBMawZm4cv0dN+OwY/JTTmgiiRdH9EYpnBl9p/jV0wCYY5jafahjvqzLeOpV6
aNjPRgKCrh/MbXw9Kbgc4GZvRldAkkyZlP5kFp0mvlpo5rN+iFd2mGG0xg4T3f3y1rrv/VjCKRNv
VQ8pRSMDsH1voO1KXKSuURzchgEGpdBwa61qjnNm1lH2xOqqhJvA7HZlCzGLDYBJ0b0Oj5PKniQz
wq//mTGaBPviOJfU2BseUbCnEoGYJzcB86Q66u+AtAjEQGnFqpPhw4pANmi/hCqm99rDYtMD+zmq
wakOeJj/Hx/ciR7mlw+zeqrc0L8lgXbT3AmM8z6VeHVYvLnW2VLZ8v557TOt72xQuoIBkMe9B91D
pZjpmSoMEtZALyFKK7vUxkr1Y6flts/zdVmqb5H4zM33ae1KVzhMVCYQCYhz8HSATLDiu1qxdJb+
Is3vBQUaRfugIqupqNJUZz+tx/ScqyTUwcnnPfUmFSPnh9GfYh1xA6jtQrvaOkNTc07r5to3wjNp
FJUCu8bKQgmOFZtoSkttFl2+d7EYhbhPlOJYDimWMFIoEzjtFjGeDA3Va4jyzfN//fJScnL1oFX/
hdpVd4NN2B786lCwZ62Qp5BEBb/k4dWL3ue45sjv82ndQRdv1sqywqmC5p014iYyGBGJXxb0uN0E
Awbfxd2FzE7Do1k09FHmoQu/SAzeRu6k9HQ3LJeR2OExNDgFkdbHR+RV47QzxbxQEkkNr1qLVzjF
Qkx7jfJInK+cHf2ACS3mmPM0JPGw2V3KgVv9/yCeIgF1DDZeN72FvIS1sx0lONR+mVlfVsW6QqNJ
F8CVflJ/G5nU7yqA1kiZhw5z30Rusm7nVy913EQ1o2MiY6PvCE1A8iHrvcnuPIXtZkVLR9v3ki0W
vh3L+o64X0a+JEf5Et7SL7dGffeTHT24Uf8K5+XYX4P+GEgntQbCnulDU+IZh+jFWTGGNMtRKBZw
3/iwTVQ3DgMMqRKU4tH7/BTDWuvqZZ0+EwmeeYRDEn4ofOXh1Horc1WDLMvmJmL4PuxsPr+YyFev
umg5EjYOAQXDOzdwAajZBAJAGvYMWAipye8tkXYCC3qdM4EJF3nYrpj5QsntnM8KNMtQbCV7tFGw
nUnYj/7J4b2bQHQFsgO8vHxzZvSOwI6Vwq5E4dI9/Z5xfI5/jTVQzqej04v7RCIHCNS1FP17Dd7g
OmrwgEAlZP5BUsPZFALghQPjkHYP2KvxsLfkP30ymG4n8fuUIV/qW7PatYTlddlH7KBiQAvcIqJs
qZFxdVTUtz77UOZENvuzMP9MOC8lO9PURItHDiEfYccdRfby14QMMHIWxbAWm+6l+q9GuRJM0hAd
07Hm8dRPnQG/Z0G/KeZV7XxEkb7z0aYhFkfGS8x2Vi9k8R2g+XXzo+nBPJB8PCcF51vjMCZzyOYc
Fiq3mzlQoocfFivUuhc330FPyNjMZc3mY4xD5Wkgg7HyQ8SRWbvblrFs3l0FXaq+dw1atI+sxgvD
d0OlYSxEtjHr2zhuauUjVB7ByP5yslHW+3Do+LrlUmAps0l5M5Q1lweSrZLXpJF4VOABUE5Ou3LT
rJEP2FCbh4kf+6biLR399wAEso46KdrU/qfJZoNUhUGRm9RvT6aslomWo6GKN3lZYlAqPv2uZ30Z
rjzqebfrNwZwTs+jgOmRGqkr7IREpE9POxdKhvbUG8vVFPRTYQb0AZTYgIYs9aem5Yyso1JuCMVy
4m2n0iGQgu2noPnNX9VO1lnn/qskXiukXE0DDrhY+tZXwzkChDHbKeEcEIjdnMNhWRtLOcxT80ua
MzFc9OFaWTBZkCMOCzLMzf4m8UW42iF1YUzf9Abi7zxLf3rcMnmW4fAmIOaWBhAm7wNLZF1f9CWY
Qqa7EfwULYpORoD7kM0Rs/eZzzCh13ddQShhA3Se/ZJ44Cjm57DdNXr4VNZvWXXH9qQOBwXaMTrp
t8En83K42vj4cm1pIlAW1o4/rdRIbSy9L0QwZLu7NY3RzgPgo1jHdlDeYsOdEXdqxzoDT5rl/qe2
+ViBHAlzE+SfnXOvYHdWH4b35BFCNc0R3ZydMLtPwbZKUM+hapujXKfVKwa4Ur50DH2KsqmUg4mG
J/hUrY9MP5foAewA1sG+cn7y5KM2P5FtvkX8R8PyWsifSGGt4S+6mJbQ3TbNo65/olp/M9mtiiUI
VIPfgaUfnQWzeDXY20P33RHCQkd5MsHKZJq/1JnlKA0sxIVnYDb30S9qHGBrM9qBPZPdQ0j2wrfY
jOadDeTAxKcvR+QcHav3RW+0S1dPVwgkKdz/6RFGY03bKUo7G4N0J9N8UbMmU8ZPTN3sm+QmqeJF
6MJsGDJiVZRlpoI+K+9mse6R9BoRVUrv7dScbYndrO2ebemYr0pmugrpupn1zBCj6iHVGF+JFiFV
7Nh9EBQzTcFqy/9QIcSPjTWL5IEQBYMkyRgHPSx4pT5haJgroTon6YNm8Xu0OVdBz+KvpZuv5HNM
0XIdiKsBMQ1LXnykMDTwGM78En/QNHtnGhdKhv2rqoOelewNYmDbslo5PfndPaFMg8uat8W8H7Fj
+EkMi7MGzzO76GR8GQkUQo7+JKiJq0DIu/H9n64k1848ATLQwJBMOSP6mKxLazj0ICKSU0nWDw8p
YzqsV72KdLmFrGwvlHjYBXaAdihZmMhoNMPYhTRQk5O94gZCBP0m7Uej37P4PYGiMKSMsbRLiwfb
N04ltjnmThZ3BX3Em8toXjMePg6eAJViGBXzaYsap4ekyaEZT68r7wXdJxvGUIOSzua85aAZ5d3C
CUoA20y1UVJPqwmMVqV4lHl+aQCK+ZhXebjAk1nlW2J6X7hVBMNc+G0sfVTQIkTvzWOJf4stoXeN
xM7zdl7yJ2p2n7QI0FXatkC22M5s5eBme+IuiDsvPkJjj1tAzQQNKVcuQ+Ro0KC19xyRBHGzLWcj
invQjJGHBzmQpVJbWLWyQguIJu+iwsCvu/uozDXt02gvjnYOrJ3D/RYNBvU06zJh0farFeNP0oiL
wNzLfCEx2wKQZHOXqcq60sZnEk+BTIw/dRi2CSK4wPoMzBP4SM06l+bFSbO9r4mDJ6z1pK4qc/bG
1DpEvoaXjArE6jcWi2RF+WWqgeuHYzPkiWHO7C0qnRijbl7QwQ+bbKJ9eBG/sruYKJ8b9+5Hq7LW
Fkm8y5gbZKA5OvQxysQPAxOrs3CSbMdl9RT5yuCzTMqt5x6c8ibjtav4qCk+45J6P/xIGSSNavFL
zC5yDZbf7KPcPGOG1+8kkwo9vtcNyCa+RvHh+zc+C3Dt2Cx2xbAVYLJlu2wEmvdm0cJjVPzmrTIO
IaMUVi/opgjcUhCw0bUdQvXcoNNGpsaqKOUOHrVVIM5wotuWogxBdsCyx6Ry5gdlFKcpDwwzGf+1
Njv30SM2Ki43yeYCfrZ/7MsrbY9D2pINydO22HhdDU6jgIs+cu+TrMFm0GQx7SUGtEXMWC16dqA2
FKkW2ZLLOsVJvuPmD4pL2aTAieFyeqR/c6XX8Y/Q5brGN9DAOB8ZtNsl4VEDAo7sqAp1ISNvp4z5
psKUXkxVqk4K7X5kKmDKfKnosFVK8E76Nm6WCSGOmp4Di2OtCnOv5bEZa2T9Hnqt0fzXNXjJw6Ua
A6dn5cVh0jArstd1N+kzpyjxcSachHHt3ui3eiXmU6sCqGepwmK2+33Y/Q6R+Y7meMMhOS8if+ml
FqJd2qajHpxs9RyL5NBpPg2U2GndyutWA5QtPWGBpCHZKUW3dWryGjhWKmVVqK9U5dXGpJoPH0ia
wxZFhpKjMfouwmsQxBu9A3me3DNR/pTFqRLWJQHrmxqbONhJDajRLvXfR2H901iuWHa+zzHzjkO1
qZHSyprjKqCvcrg3SrnsOqanHAVURY02D1mJacX3CE1AseyzwI3mc7qq49zLFm0I/gBImAhQgJfG
R8Rc2cK0TDAyNircr8Z45nZ3Uwj37jvKO31A2wlsL9cB/9zqELjpmLwPuNEyHM6FntCbGcemDM4+
EKFU2BMWpKQo1tdJqV71YBpINqvMMRehRlmlk/yhMSRognAeYCyzyEGQXYXEfKW1j8DAcPWeU152
5YOtbhudvOTZZeMKl4qp3GwnWOjGFFdgfYW+ikxm2GvKP31q+Dyyrotm/LYi8Qsee24iaRbD08Ze
+6ZWS8v23hlXti2Twfi38lwimyiCQcVmCvHxpNDrI8rDECTYeB2NSqy92P0XiXB8Czi2K0irNQH0
jcrtw3zHwlhhQYjsW1THn1qvbqGvcFGxNuIa0P3fTL4PGisYQvB+A6JtuNxK610pF8SazRq3ZiSj
Lhzz5hTs0I0bBv5ZlwFZHVP/qLWAOqJ0Eg7ca1P7lJW7FFW/zsg0i2S/VvNgRWyfaowHl2+7kukX
IQdFwYqHvszoNhbHB5ueSdUOo2bV6PnaCo2HBpYHrQHi8RCJBkxKrHetcS7oSBxg3MUy8k8R0fT1
DHqfGM7UhBheOAm4HJjB6t0XinfgSqaL4sS+NvIxZreUZSdO4slrs4y0e48HdWQKriCYtB5YhmYl
X8b/HQ85U2n2ZzKqFCR+o4NJBhTsOLMy4rhQlc0Eae5mXZM6mewCbcELdMQgNaXqEF78JRDIEmT5
3Zb4us3qVfrRJk2sJ0VfXKNcIoaGpPSI0XyEDKWqzH1j61ut2WP7f7fLz3Z4uSyojYOMX9A2WSPd
pNJvS4AoCftKJ7VesItH8UtuyFgjwpnWKOoDp+AiYijs+58jSLZiU+jHhFRYlJ/1si0MCgUQDm69
L/UO4yAJxpzfU7UVoeTyv/P2Mlh7u9zZRD5gB3yN2a8MMc8xpigKa1E7uITRJmJxcXv+7H2koIx8
gY3YdDwOmgXBdptb7BsohEqGUyXfBCBRGxm7V8FCQ/ZsmPrcRZaCmkw5qh73e+Wux0Z/dHoxH4eN
qrBOrQChrJiV7cz2o3EZAVrxW2wygC34FMGju8QfcRnFFvlIvbvyIV064yxVk0UoS+qdkztZHFJi
caDaJXBYWCIrbXCwiXvtgqNXnfLpxoqznVA6SkvcL5IjEXa4d2hsdLuTAay/Nx4KbbZCyD3SdE2o
rYguWFSmlYT/Get/VbF0xCkbtLcSOFfIJKbkCAw1SF4FT5ZXHQOJCxY3QcMgIeCLl+q2sH3ulJCG
GmE1KQ8JOKtU/x45HHtidxWOPma8LtgoNNlgs/t9BmrOqE6ifwcEZ6YbE50Lu70MVKYav8x2w11i
YGsYGAL0YhIVRnNXPCqzfyFmYwjNpo83KyArJVe/FeYWaAOQuj8yeLUpMkD9KtAQpvxTF95MUsut
+t/Y3JyYjUL1O+rXDrqVwT/xKz32DhZ/ayc7vbwq4YX/LzJrlDi4lAhlYgMFqghxCP6SchILdvW+
wHuAuKP7SZz4NrBOKfU/o0I1YaJdk9mRaGYUYsObrW1hOc1pqUp32ynrsaI8B4xf7dRsxQAPAnqK
OeWWExjGjzEP6/ExkSdsxh0mmYUy2jmeXBmtA8rrNSiP0j1IyJbaQmgLu/1y86+EC6UyyUwwlJWS
bwd82BXSf75hzzMWPtTD/5f8u87+ENEzcS4m/nipM1D0Vz4qFGWESa/hZW0OabDWmNhqfH8NWQAW
zkiLS2G0D8pwzDHucUxa9g9EdRXcP2ACFLbINQsTqYMaeDcr7rVjWBHfGh+bvFsa9dRpTTjlzL7j
PL1ZwZ+gHhusdB6JBBSAPNsFawMGpQiv6xVFzoqcvRPwkAO58ssQQ1+kPX0tR7AOwNs/u4h+PX2R
4ThkmBxiaAgaRPY9rJiKlBy4ZPJ38OJ5DevMQD1eLQe6/5ZKpPEwq3dheUucdC5d6kPAZn6JfsEd
17bVzoiAIC2QcTBpZayUeuMmXBJCv3WQLGbkss0EN4WVu6W9U/mrRxMWKKBVMtpuKoU5GlzMPwrs
bOp7MK4ey1Sd0tz0T4KxNR9INhFksD+Z1k/erZNgLdnjtp26BY8+GxmUG4TwaNGZ9dKb1X3YwXCP
wAMwrKcUzzSsv252jMZPy0BxOFn/cKGo9V+SvIY8eW/7iFkZtZnQz0XBWgtNZMMwtOg+tXhPfNQk
7Mg9Z2L9ASmdqOA9kb3/nN7exEA69AASjsU8np1baz0adNsEMBrksxoOE1V7XjT00eG2dU41WFMl
34zqeO3zC88AjSJS3YVt7gyTeN+XjpKV/F9UY2hhfnu6QVsiveuJ/muQtHjurajfJ3NwXRYHHA8A
M2moW/ZWvHMSHbFJnqbnDGS6y02MTpuN3NwDb5hYjBGx0mps/Myk+hxSuuq42QMsOrYe7cERkzaq
cbSj8ub5CLDFzKfMUXX2RcRyOdCrEvuuef9cvLhh7WuLahgx6bB6BgOEs6jrX3F51hX2Mcm+U2PM
xC7/LtKDLlrr4NID3VsIIhFx6a5ddUny358U3dWhkovQvqTIhHvxLkbG2twcdvZb8HpiF6Fbbc3o
4iI0srnTme7hF3pzcQynJalgZYrHPnm69V9KhlpxqGsG290ydDe+RtmjrLrsEpKQhX8URokOBSfF
+ufSujN1Tc1jSHYEzXDk4iHmX9D1B4B6uD8atECSMlOLBjs9eSiUvADaakAvmvcL7I+zjNdDH7y5
WZQs660peTFAmRjPNSbAo0dgfVNuWvYQJo4Bs0J05ZsbFasZzt9ZT69QsvB021vjvzugyGqvW+jq
R68+Y/cUDcChjWXbxuveLBGbezdOHaY5q4oaCFIQ5Rp+qAbiEUHiQr2ZjclOW1moY4+e+YoujWEk
E7ptVRwa92iSjjRtexMy32P+rYyZFPAAS5y7IFpG9b9iCPC50Ka4bJGDfpyVymRnFLvch5YzMCDD
dwy8UaL8sRp1bpHxNrBLNti6DGMzGzpA6Fy2HPq7ZCSxMTVXbvxDCuUhQsaT26iW1KlVqhaK0h+S
atwIkF2idx/BEKxZ7i2NNF5oUbrTfHfthHzeCP2EIYhg4Yv14mWBVqGDrxHqHA6ogPvk19fx8Ke7
EjxV46GInjIj7fyA/2xha9+5/qiRDplkhWPS/FXwL4KhRy8a0fIwc1UQWriGTXIGjrZcn5cdkBs8
DiwigWdXS60a5ykBbpHDyKvnvKxoTxiyew0N48i8wMmGlU5uJWsl1Lm66GcZrpjs3jpQLNicObhv
9BivV8WzsNX1qYlkv8zmUfSb0GAhCkAkWCYUODL65/PbNHTxaRt7y2gMeEQVjIGalfEq66emQf5n
xvFuoBRR8PsluJI7F5eyIXAcDwgT6B46kwlDocxsu9rg1//MjPKpOtbZoLci5LXc5La7xcu6ES0l
zuitHR/KqZuof0MMBNOfnOhJ2M0Ta9zYPli7wmgrNtrDp6+Z3cxOkAnBF8HiNsVKKkE+A41BSJrU
3kNFf8W2Es2cSTQHbon/ac6RwUSacXs5Y99y0/xAXWQ0WcCZmVIElDkDxMlZLYW6VllIWVE/tzJ3
x7ZxiTX6UIXxoksRUMpsIXmWLQPrXVhxsZv6S2b1sRsFcz4FPaGHYxyAspvXT0eEP6I0frln8PNC
kALDNYsL4o5cRiZBHzl0kzW8FhucsTNa6EqGmDXZaD41j3eA81c2AQN3b5HGBFmzSKyLDk0N8OMB
dSkAkb8k7puNZpJUYWrWbLTJfusKgsqSS6PgzmwJLW+z775l9gwRcp14iL5s7Z/mFjgZYLUbzgnP
Cn8ag0TVvGj+KV2wHcnuLOxu2Qq50jXnHX7TZ57hgi/tnDkLDz2fejX2Lz+1toOPadMJcWOCV8/M
7QCaxvT7hZVwz4SQZUX+V0JldI1oXeOSTnmu4shpgJMDCBC8wbrW/apWvPAD5dSVYbRIKwjWLTns
fcj9Ayh4pnb4MHUJo7/9VoxoJDcJgVhhZzPR0f1TKzcMo4sWNK+aPk2HabXtUxd6CpG7hKUbUx6R
ShvkslIOoFgHPjhI2hSrUOca44aB+YWpIOIA6x6mw0kt7K0xVJjojGyX6fkzDpRdVTKaDUh1dBV7
F0c1jDKsRIwuIsfet6NYiwoIAtVOthsHJhetyU7K8w9CCft1h9ZdcRnzasZEezC2LSx9fHC0cxyx
ZnGsle5kUld4trKyE2a1SkxATkVmCX8xbiSdgl1oVSm3ilg6h7c7Sz00vTKZ601xJhcebWqXMOqq
IB2xyo/CGGWRM0e96yMuZQTqwcVtwn6mBNE+6oyVNYI+TlX3Hmrls+r9FYrUbq4r9WYCsVS1Mi/D
mhhIoIJtOs2vqX8kXYIxeeNG3d07pfNX+wjLlZ6WjT+z5HHAgph/BCkW0Fb+fyjhsPWtgPll8Rk5
3h+SKzInYvFTxM53ryEOTcpqFmYIq7SRcFfDJ7YcOgu9Ctl1RW+epI0jppKfPtvsPjzr5p9mMg5n
DmAj6NRc6O4miV8xAkJLh0w0r2kHgXRL5NfNnCnnqh1R02OcUVWeAdL4WCGkzNBZC2MvbUySC/HT
QjpNCE1QU8gpBL2UOCnd5F/NkAXo9aHA0hOiHbLSLw9XmTp+B9EYMgFPyM8uNnISzAkQhmiKdLxJ
PpZvO9jS1mFs4aThzcnneXWoxiMk2IsioQL38brA9kO/EFzpXpVkzS2FIdhLF8jYGP2SOTzX9Jee
vavRR5uuTXZBEjfRqmsWvURSoe4U/6NH4ZBowxLd4DLoPluIVvmwrYetkv3GCnglR8WRv8sDSCzH
mvWfTwiYywQ/l1tn+Atx6Eyuuiz/Z+aHEO2Y1/BM4zvOQed5u7L5tqv91GKH6b7s9zK7GXSuFdcv
FMGmfAtg6UKfdYhJHXSyPdxk56b+upQke8bLpDwq6V5hvF02sE5ZrSkR7675cNRLSw6VaiHSIaIW
76Es7374noXvcXtqCyjBjNs/YzYkjfVXtu8FDkMPFTaAmDch/2khgSbvdo1Qhx/abTbAP8zsFbGF
wcgGtUDJglUwlcDIpr68ZmExgmpI+8C5NbfRHifdo6wOiX7woe5Cd4hDCKm7OPkmR7Cv785I6iLZ
1yx57YFmvhpmVUJqTKuty4Lvc+gd4hSTepuowQEeOlaQTh4ETfhoDi+/RRMTqVQQtr5iNY+/Xnu5
9CJQa3EsFu8yY5ajjNbL0eUSkUW9dOMvG1+DibuCgEzsKv1NY+SATJ6mTGdllNJWMcwImAc5IUP/
g5PfKuDDXkOQsJus6rrbTAW/R+ZBVB6s4dGJXU/cGROfGf6sxkKEjcHIR5XliF/VfLnKq47lQufw
NpgI1DjfpMK6HiQ5hNdeBdw6PEKbiE+IQCCbuNb1G9Hkq8zDvRji9QStz9dDLYyzffRe0vl2gANE
cqbLvdsvCxPf+KHKgqXEVhAZhFgIzJFxtfWCfEWGB70zgbzhIy/eTXVduZvGuFfuDyUs2h/IBxpQ
Ag5y5ACIL1AoQAEAzvtuK9hMEaX42CljQcrS3PCWim9B6yBMb5OP6owU2lmgkzZ/UXvErouiR0G3
4/5a+s05T13sDALWo1zBhSl9tpTlzKyWwbBRwGxx5ukxbzJ5yZwubNLH1WCsRHnC2D93SnS3huu+
Wk1BTDaJ///p9W/Qnrygewtb1kEVuvmabujH5eoVKbvVcLimgX8MkFI3OMFav2csRpyg8xDuyhyv
aOBKXllvO4TrQKwbR56NZvgCO/KpggrLRP/D1XLBQgfFzsv+GnFWR5fwihGmXYioHG+Ec8KkpDvY
jpj5uzZeUhapQKnyCwIa2pTsymXDz7byyaGpmRnmRMitgw6PkVip7AhUvsncWghjk4UKu7XVoEua
j3DcNDooB6HT/OQWew+iDRD/Z4QZtS3aH8NjZwk9W5xadkWTiTYvwo2OEdTpvyvvn2F9YXPyXb7p
WQZVU0teoOOwCjKHU1FNcHWRBqyhMf22uEFcRGs6rYajEhznFE8D4VXputcqYHEvK51NRDfLWphP
dcL09662yTzGJZvpXw0iuqo+NOTMlQ1S5gBpro1PgCo7Vje0Ta+uthZx8vQQJxQEIuFIWBaAhjOx
JWYLH+elGa+2oHqNQD8ZXzjSamvnUTfnKWdHsWlYURcUFIN7tfzvagKME8I1ORZrJsWEzeiLxPhF
dWwRGxAKpIwsyMS2CH+JNNAUjWGxZLhY7uoG9meiwUl1Hi1kGQeSMkaxe+Tn2yDor16JmE350uNb
HRDqAiEws45xRcmJ8pdPAKMtIi1lEWcbeFhIxyqBsk7FiI/YPOzPBaeNS6lmaMphzABmEZpAO20F
+jJs9pl564sLoyE/3oXMMpi4e/VWNqukXSEtsz14dCSt908fdQI2TPD9tbXRaxxnKq0tWnHoYot8
IFHCIYMjGUkC5YtlgWc9J6FBBweiJlDQdvlpWza6uEaqcEUX+c8CqWSSoOjWL1BuJzX77YCnqlMz
WNABkeGUWmihq/84Oovl6nEwiD6Rq8ywzWXMDcPGFfplRsmgp5/jWUxNDSa5saUPuk97e1eHMC2W
XRzEtPorDd5SZic5iNn4CjAF5VxpInm4ZDkNOHMW85T3+Kz3DcxBpCXA2/YTghTR5QcyPhr9gQ7T
cJ7Cxr7O7nmcb4iCLOJqhsQ/gB9hiHMFJJsLjgg2scZR+SR9MqlE7wXWjXFVlDYwx+GsonbrZ673
T6YDuX3o8AWgHyDBfEfDtE7QTqlNrl56+RTBQyPR15DneX63WU6kiy0kfipRZLZSr9sy51h9GRAG
p8hfHMLSTT/ceq23z71wmwAJp/p6zER01cjnlOIoYq5lqXuWRqfa+SN6JvaI5UWAscDYkSg11kmF
v/HsPuqwPzIQ3cCiZi8DlLa4N7IXm6u5GR8htNvBvYktp8ZLUtfvBslhOd34sySg0h/JBfcB9nWk
+PZvgsmy372LkXsOmktd36qaILtF8fGRV2zFqnEX2L/LMKgz3ovme1FgmU8QCqkKSY0joZbUQEqu
ik6eTJ+NkXJ6jdRtNqL4DhUNO3+PsyGn7E7G+9bYigrjiPNeJ4h3inu37tcB4LVM/HnDWaW3Wd5w
pE9luW4HICGS8++hCaLTmOG5RDDQYXLEltrL4UWJeDvqXQHwfqTC51229xFKZSnqzaSmTUMEST6P
PE9FjV7mfZgppWpcp+P8VfBC2wPKBcHDlD25+NMV/8Se0WjMEG9wQYpOr0HJAiadgee5dJJ6pVvq
e/QLIxYdkd6jSqWdm9cNvvopZo6BKquYMFy1O1a366I9VNDvoS4fBs043QCeQW7p7DLXh9eTkCqI
8NKX/SrAidUvwlL/a2SrWBo1ve4ht8kBYRysM8Lii1MT4clR96ZN6s+uLk/Q54ELsb4A0Ypep8f5
0f5GZArJJQCVBYNJW2O5Ax0EZwkKTxtOFpCyKqRjgD5twpj3sGGBStua7AIsyjgHRIpdWkxjbvAo
V7aXs0JlZciOdQwRs3pfiY8u4yccEEiyOB6AdHTibLtPDbtMD0JxwafaNf9GVjaF7a0So937ZDGH
PARGFF9BzB4TVDguXZIM3tyWqtoqmPGjJguNlcdjD3qzvZgWHIiwOXSDtx/Lnyo1OWnAyYUGYrhy
7TIkqcPHFn1XzOy4NxH919Uu7put3X/hP96kLkEi9V8lCnTA1Ro03yr0/7Ebj1PSSS5q/ECDlqCX
Sd+5J93k1A5wcfiwkAepnLlX+w8NkWm8DljWmzBGFz5vxv7mUO9GlzGkhdr7+qXvUiwzEVngl7xq
VyU7B9wkPCwskEZ719kTMh+TMRUmEvk6lgJP1LcvgHuBhiR2NHg35VO1BGLs2+GztC1Ew+MtWjS3
ktBO0tO8CkMNxy1DLpMcQ8kCSBMgyA6baZM3PoUpnqDR4TVDwTxTj8k/5VzGGWrZZghvpg1tRGBP
XgYWHrtl1FoziTNwuA/N0mRM413riQcHJFc4o+/lWO8ffMsn3wbNncQLxq5o8q+010fbEC+i/qnt
S1H05F4aW7dm0csTUlOi5adIAYOQLmCgHTzGXc6rYmD2m43pNednKAbiYub7SJOItitJMCOXbnpk
UmlNBEMOaJK7eAO+jxyzdhdN+sTn9dj02ckY/K0fcVToh3p4DuJLK3MKarbhHFdaUm4t8/NZya2u
QRDWPfe6WofLHJnuzje8rVcRUvSCMuDc2Miesn1fbaX1VlnkA7B8kz9G0t1kjHCAAETvlaCcMjb2
GQN9aIiWvKQBTCc8MhAuCUh44T3mLxkjp8G+o44tkCdzqWxFU+4U134/HseIvL7pk8Bta2YR5X3N
wW6oltg4FIIHS1IlI373puo8oAV21X3FaMF2YYgjnI37tYnPKhCPAbWpDFC9fBs+YaVlDA+NU3dH
GhS5wdumP3V1/CS78NoIAmMylDP8AuyJSnUYpm1oijM6V2FF9zIyrl3nncN6OApeB4vgI4XMEGPy
kqWZ7hcODbFCLn5ZufXh/tc71mdpfza4TXscHyU3ui6vk3r39aPwSclCGYdpiD+Z9R60bwJGuQys
B1wWPBW30PkrmgsTxarnmnuY8kejBmPiZgApnCy6iuBziLaefZ4gZCWESoSUnfbGwp7W4xSu3js/
3DTjmR31sk/nvxhA8s4VYaA1rKt95Zy8FKfuMW/S9USlVBHiCEqgJCGMVyp9FeKaggOJ5FedPJXW
A7CibiQm0CWlDGugd/VquW3Hq80kt66AxQixtexka9P+QpdWD0XU44kJrXqfmQ4Ph9kQagBpEaNN
vckmd/FcL8k13tqziXduW5p/F8euSVgEZp2m+RztmSkLOqQJE0epWiwj0TYJwYj11vTa983f0AEA
HxlSuFHVnvJlluNUn270ZsyvHa6Z7isrX1HcabYTk3cSZYD15M90fsyx3zC62bUI1EZGDAY62dD7
ixmidsN1cKdFBnlXEPTB8QnAx2KrA0SmQZ1HlZX4H1h3YNRztf+Uyc0xnxzE9+zmsE1/dTmWxf6S
1BcjPtBEu/GtHo8zX8nojlxoTl2sO48zrzqlU3Ft4v08PINGBGS9cRyG5yzibNKt8f16RouZcTN2
49kWvPSxXnduhSaj8S9ZsMyWQJ2SdUBHrZ6c6c2YPubsX0LvXQzXzEvo084OZZo/uyfXjNHjwHOB
VAR3qRePFg4RhVOjK+Jn6NwDtF7SDWX+EtuQBAPoDfV9SNnGPsw9eqB4xp0f7wgjgENkgw6Xj42J
Xuo8KCpp8BS6u1iM1YrhxU7eEZkOK1CoazGCf5hofbQS8HPIrR5dLq4lVQu3RhCQiw1ny9JnJeCo
RiSEbKI2YM3tr3oaEN1SfmIG3flV8li29scw8DGlEB26dy8TT/5gvOTGpwFvuxb4GCIGy+T0ZYSx
DSjdmaLuYwxSPQdQKMe7eHxPza9OePehbWCQfEx4f4LKPw4IMhWirrZ0MHTAAGjw/7dadjzZxSbg
ejMlWJOuWwfR3uKydMOIEYDLBFy9MRlAosXiHaerDgpYV/wkHMYmilsSR8gYuPnLKehcS2froaia
5tOsv0f3V0ODqCwuqBoHl13hcaWrYBCWRiH7L7r57Fsydoiqrc+GKqY802jaiWkOH0cKQ7O6EQkd
Bua2p8EpeXGNhzB5Gu2PikfHcHAN8eKO7j5Fs81ajpJJPUdi3rueuR/z/tBAHB1iWC6oPb/rnDho
REFgw0judQB5zUSqHgosSnW7ZxmGKu2vdx5kQlIHlqKpw6n/PCl9Mvp92O/diQiieVCgZdhWQCho
K4hyPNsVN811aYscyrm3hLLdspFXP7b9MQ/FjloJGTwwrCUUwATLVvGv1ffNFCI5vvojiwRiR2Ew
hBb4ZMGrBwZKl96uSl7a4aknHTp03hqoIa6F6jbY9u3bovyYFSnUGNfRveFE2ITtJkWoCfezSFD/
e27wzk2DVYOCH2UBYqG5SHa+PVFNUhUgfILEGK4L4xj6UMb956A3d8hJnyfk6w4JZflnQE1DPMA+
9AQRxv3dkB464+D6912NOY+xwJSaKMGqbQAdDCufQQFGwBeCyI3i3AgfB2TRU4CWU3S7YJTvZUtJ
TMO51RJ1PrbEtANORIxlgksOKOywteXXML6G/vsYEGvy4+J2mW8ztNYcarN777vyx3VphllZ+2lz
tZxHXnfdr3350vKF9LI3sbHj+SAPQPMqFqVUWnNA1ANhGMwT2wrKz8K/O7t0ACFCDBuH8Uajapf6
OljA+80PIfTanY6u/wBxe2CYEqD8HfmaQ3YLmo+Wq7m5R3WJhskujuVE9voT1rFPw45+SqxTIolu
HL4r1JTsByRlR5jVm4VZK5EJ5OhJsmzwSVdesC9XbdYII5NPrX8iEjAmea2Jjw73EZG6Q/GK/29C
xjRN3371lIHc8MwnJPq0kada6lUU/pu5+MG6Ou25qC+0EOvFeThAO5pqRtuxdySm9Lnvc2JVrDjb
9AgoWlazZo0lv3zx6xHTLBcUqwePcI1hjh+J6aYaoIwR41l4jc/32zKNQCjkxP1WEzoyEijY9djl
W0Zi0mVRYObZh4eTNIcZjg/CYRLJUDtOHtzW4uWpjiA7V9FYhWga4p21TCrBDQIngkAKtelO27ug
J8sADEO/N4J9yh6elgioIlkqyCvWwTKUmhegSO/bd6zuHfUBt/tubNJ3txQnZky+cWIlWVret0lm
/cYR+x7cBUrZPh48HFnMU6fmJ+oT5tvehSkWC4UKeWK6ro3xfaBjYvNnG99kWhxswjQEUiXUYIj7
Cm6ETVVtZELZhZUyPZSMeuNjiz5yEs0/uuLXkc447IJnrWgwtXUIwwqqgckEPJ2Dc067NfSAKnCz
tfO31z+0OTkwbfOaUPVOrnmMGW4S8nWRzpWI5B46ZFVti/jRcidI9NSAYJcUVT6Ve98jTHTu6/Il
8fHaDBuVU3azAJ1YEgB2TaONMp4dvc9Ih8yvMxbcJglWRsYG13yJGsUrVF+GFHDrcxxd/fRMRt26
7dE3X0iIsZnE2GeeAjjR+IvhwWyUf857IqAugJ6gTZN/qhm3j5tJHqE/aQX+AVpbULKfhcwJLJyr
kjkrZYQ7kTwYv4rxGLkMUVbct9T42dKl6n0zfVmNcWgH+jqf/GIAQU25zejz57CjQkbbZEmxxLje
yRYLoc87HJOIgLCVT9Gjf6NO4GPLfhqPCb3qVoW4FMFnhORRPCaU3hXjUbOAXkS4bvVUOFcPCXeZ
nPrw1KutEYWAMOh5WST1N3KKR9PA8BlzkBmIGF5wsG4HiA2WgoJVvSTmoRTnkh/FcTaktWwn9xrz
63bR1TUx5U3XreL8MS2YHFlfU/CxCD/84beafkz9JNDC2oDJzYQpGW58/2d0/3yD8345gzOLEQSI
dXYgksF9YR18kJl4F5Vx7LgxjZIK+FiZBeu4BDDArfbv/fypQ7yfTieHGCX5ZUbAI/mK5fwwBZAo
rfY0mAHLIWjKmLLi+GKal9mq7sH+s5odIQJwcnGSF1Tx6UtIYEaPDI8JmxmsBtQ/fG/wFcLK2Frp
b4u30ic7u4R1Oy15IfKQN4irqCeQmTbZ8GUM+Vak/qmPXfrys23fCjyDibsj2nIx5wE9QEWZlTeD
WK8Sw15hL/bhL5elUIC4xlULto7dot44nU2MV3oByATHfWRWyc0KgSGsN6F1qOtjQ2WI1bRqHiXr
sRJJRu7986aPsL5N5T5nbNIHv7Pz52T3vroKHpycvZ1Gvhr46C2wtEaS2SL1dec/MN15b6r+nAjj
1nniXEfqp674nTP10YV5CBOYvZCZq0I+2yXXSmOWZzHOBycy7qTp7UWYkblGiRHxvQRMugr7Iaqx
OmbxtekJVLN9kEBkSbVZ8q+kry0Ut5Jo37GM4/NU7ZNvW+tR1gfZIca2Cs2aJHmblgEBGUfUePqO
ZAAmFjV3CAZTVjZ2wzgqP+v2IZ45PgiPENkbq+NHLwG81MNB1YNi8F5SrBjqF5L8ilQD3KI93l5z
mFZZD3zRwvRPxK30wq/UBnMyBdToJgQMcLcj0Cj3Ef/ljRCIiNYW7ifKfCseYYQECuuqHAHYYCnk
zjxOdnaw8Tiwn2bN7uiPtEOSBYAjsZyvpihOndkixbK/zVK/WNG4Nrka/YxSVRrHzA5OUehvnYgb
HardzvcS7kYcuAXDeYOKr3Npg6Jmb6T11ySqy6jCZKXmHM7CYrVntTYjlredsQJjIv/8rjmh13mO
U0MhIhfXhpVZX9CooczHH2tvW9hdMe2QMuuLbrCNazLYVcVErcb3GG7SIMOzATOyJ5Uyy7V/19s4
n5CRh3Xwz0yHe+0kr84Ufps4r+puvJbZeEpshOguo5YUk9rgXc1C7cqszjZZ2X5MUbM15njbKfNi
wpmMESYxW4IviGoErgay90C9GTFDtU75G7uxSRjhhShjl8joMrjVAeAHu2BAqHCBKPIXGDKg3XSK
6SvtQn8tgvwFVQwDeb/ap02ziwpiPqbYRO01YepI8vI9jyG0uPhBbcDvxoSTtGpR5nsZLagmz5n+
+mL35eeErb5ICEQ1+9+uge8a5hSHqd50LPBVIh8d8ptGqkExE6FZMFvCGjvN8bHO/wZhfg6I0ro2
PJdz+k5azHNqWW/mII82dCCxZLIMBpvFHsyXY7Q3q02xXKcwgfwo2Vetuk6DdxgkF23QvnW63ynF
HTMGDHx70/wrLKSizqQZvsBGdO3FXnKTs3/10uI+SGnkE/tTOl2wSgIsMF1/4wC4d13rvSs/yaA6
mGz9ZP8M5ozTOb3XBW5Mfkq2RKepTo4BViMvfJ0YttsCbru1nQhks+wR0Vl0x5ik65LLyBQsTy4Q
bP1QPU7dP8/uEd0h53TcgyF+UPhU7TVVN03D44qzyx0oIHDwwxCyHRT5JWJkpj33orCnGIXzoFPj
zZmSDeulgglpw/m+2H+C1Hs2UHj7Bcwk8dZwu6U0r7jc3PKtMl4Facr+OY13UiOT0RCMGJKXS4bD
xXLs45K+F2wkT3sVWMhUGNwW59j9nJ1nGy2NU/1JMH81R3LI7Be8EXucNmOXhFEjYjuX/yk33JJj
YiWkpxbdpm1ugl0eLIrmTjSnKvjSYjhO+pMHmHsMCTxxHGrGX6SOjg2gwul48qGORvVrAXmhqflq
hCd+LoJMyZfoaYzN4Rq4l4TOyj4H2ZU41hw2ZktTkSTfk0TbHu7yKT/OemPB2UlgKJL9g1tX5V8J
85+SaXOJd8Ly2x/VNeuaQd0yvqprCxUYtFw+YkqC8kKDdUj1xxypF6F2otu2rLBKwG24fFtnP9rb
kgfLdHfplF+qnHfP5cBhikCrMjuH1EyBCnu8etN+5rLu3HPtnid97sutZ71EMwQ10rBlg2cbVWH9
P1LXJXCtmy6T5D14CMYNRS7PU2YvY37yVMV3jrsq5+QYFuFg0x7VqP4K3F9957GdAvw3r8OxP4Vo
+6PyHhhbmoO3QJzHNgZKQLX3h0Plkf2YIMAoHq3xvuxvNeoHcmHWhA4dgvzNH85V/OIvG8uLYgzS
z8XViizCQ72VVT6ygD9ZXf9jFuneXxwTUfMQgLRpmCb7/NkeuGvr1FqwJt0/w4NrIZFGlI0Rrah3
96Bx71NimW0AdkK/5ONHJY1fAIeV/ZbotbHU8emp6+Hi3ozgxOeWZcQCUNKDSUaFXue/A+enGaD/
rtaufSiZaw9FDvETgoV3Gqv4mM6/qjBJVUUhWX2i0bFhgGV8F3lbvbsco0CLNlX5MFA0NkRWmGc9
v09kC44nOa2r5iGKSQWAtdhxSGLLQ59DOsbZjQ+q2zZQFVImJJS9LM7N7uIbhxq4O2EvLhVYSv2W
+CzyZg2Zl4GW1Uf87q59QKQn2gHl0CWGsK7VeJY+upN4fqCEGBJyP6btHMNZc4489wQblXl/14/b
idgSTXXZFvctF/9QXbv+ra9vngHqiBErrWj44SKByIEJ6zc4I8gR8Lk5XIy5vgucI5e+6DYEJfsG
v/qXun7FHxKwxaasQKcLj6R45ShkUBbfaQ9N0KwUvO1dU6MvhQiFRhJCFcidE9KQVBbPpoeWZt1a
POeceQ679vw0ldE1Cv9kkQEbFB+lJKQqZDT8lETQPDgDLWvDOoiNLD3gIDYBA6Xefcd8tpq1RylG
UFSwi4kWQwdUL5zo8JWZbpp9T+pJRgqvKCDcG4EZzDG98GK1wWmOUZOFuXk39sVnIMLLKBhnFNr7
yFPW13H7Fgd8ljb/k8xGt6isvbYdELiGgXAGQTkDKYzXa42XyK70slV89nK3psf3JiRXKFQleenC
7rekOX1BXN51GW2eg04tLfRhMtJ7hNnbxrIORcwW2GbvgegvfqwGBu7lwGZsqqjJreIwV/axNaJf
C2xtmzYPjSRBb7C/bGxFrdnd22xM0pntdmv+qzJmVXW5nZBDR5a+uPEM37hi88n3jB3dVJR5OeIK
33RItEd3wpuVs37VTbIRuTiWRXTf8xBM5O4g8lrlXamx2FW3ks8k8P2LzO0rmsatSZJ5P84QCyXd
dX+f1AtZ2uztRZhsE6Vg/GTAJfBMDaSgEP/GkWUivLOTh1LII9qMg/SLj7EHrMTaaoh42tLhlGCK
h/HivvUdUuZQM3x3Fx0ScrtMIlKgg3Ud4ppU7mGzKKInWmu+iKyMRzbn5sFu4HMmDrbfyEOD2KOi
wyLIH6FLGTbSozvwVMKMKkj6lnEWIMKQjbKByQluYkRgBlZyrufhy+xE9ORRQesyUvi76m4VBTyE
jfdeZDDFaxqLnFlB14mbb+fbLGJUnehlN5qTDzyK4rWIQ9oYH3lgisk20zgKxQCKbzy2pf2RFAIF
W0DCJ33OqsfbM9LTkdRC3Z36r5IMc1L0SgYmQ0KGAezXEbv27KNF5PUdHCZIocsElbimvWAPMBFL
08UABg3V75F618yW53SKVnlAuFzjEQTsib2s97hYYD+UFyJJRtA9e1eg8qfLGfGIW825snowdR0g
HfKSmAaGgHU69mK7JkHEZmYlEZtUais76OAlMLvcyGpCSu2l3nYc6OBnA71+1Tkd2sDYYTYrepFd
I1Z59Pe4xrIsdB88rVHUuVO9zuyGGthTONcd/Kt+h8rSkC1lhARSqJ04QZvhVXR0LscAnFZZ7OzU
TW++XKJPi7y9eV5qndIs4+VXDdSEXIRIjNSSON00bAFVGzCpKEF+Z1Z0Spc3IhRZvc916FyntBpv
ViPIXJ0n3Hx2NT9W8yieW0vmIELQpbcZ1U1dzwsCnRVQRlojVO8gZbQ1gY7tHLPajG7ynFld9g4R
0YaUgMo+9ZnfR+gmAMds2IjcFxN9On+j4vaDNyjZefe5fh5a8pR5f8vvNGMSIBJxiqaccs5Xzdqf
Z2OZ5M+XNivDVSdqGxrkEED4ZNO5nnz2RUhFxdUB1LyEC2HxSdjji5m6PHEzde4064WaTNGdI33m
D+jN2BE4JYJ5wVy+tOudm2g0UlWQnHIDoC23SXGw6qHeZs4YnnOwZwcwCMNG8/2u/JaX1tSGg06n
jh99f2nxMwvOuhUl71XbsQ0EHnZzDKRD5ZAs5bL668PMu3RDD1K2lcheCqw20WANW8sRSAAqF+bV
Aj4jWCbdp0aPVEd0BBbZZryiDeM97BpwLpLo6I4lKFgwq7yUcT7sFfGcF0NExT5KOwP0DTVy00OT
jCcnoxxi8eqG7fCBtDTdeDpJ34NBMmOtkQA4QeHegQlbuueCpMHExpxk4v7bTHYYohwCodm4E6tK
pWEhd02OVT4Sz7k2gkMo0Bcy2Zxfqa14jyqNjSnBuzSOzLWEHmj8CDNlxiS9C/09smwCg3eeadbX
zFLL48PaMlzyHsykUQcSb8EoVNWir8ytfVgQ0uYMAIYaq5/PEmvDJkzxdRmktaFDVQAmnIF4uBL5
oWFRfiptdHteL7n2exxXUHhoY9NxOJH1aq8iE8EO5Lb02Jdh89iG9D1CMdaEZoVjaolpJl9Ws6xn
u8EnW6/z3EcoPPsSVR0gwtgyH61laz7b4YJTQtwpCqptqiLGppDnH8dci3Mu0QfVkqeia2NWkapK
9tKNecLLdiKJ3e22XduABytb3o1JE2YWkzay1zk6h0IuEICaLMHWwCTqkrvDrJBpIZKb6moYVbiZ
kXVzLWi0zRUop9jW5n2jBAm8tcPGsrOH8c+wEipJbSMiKrv0RI7y7KgDmUMEH5as/Wvzt/J/yf3g
jv8wmZ93EOgTx9sn7SdnPZsXzMo1MFlTXEOEeWAJgyH8ZmdTGX8aeH2FGKubw2FPjKPeJymQaPjg
tWch5eFMpt/vjFOBBxmKzADHWoBt0OZ7BzsHkd0iOgNg3tJv5gK/UP3YgW0MevuaNh572mdXAk8K
NPITfxfr4zyZa6d/qRGVe5ip2pkfFtTbQl50uhhUIhNdnJHCGveyFCZK1GCDqO3VSn61PETjeyPe
LAFXlbU1V/2aFxdKwdHyfYJL0d4OoC9ToLYpI76MKTB2/XjVBVTW8s0Z36b8p5r+9fYfAPOV5/Bx
wM+03acSnyMibQAYi30+O6vmKCY8Fv+s/GqOl75uEC7T5PjcRnpnEpfsYyzTEHwmTP2jYlv7rRqy
mvZGfjYZzfZEAdR4cySCIP/QK17zuWZEvS04/5s226DT2BDSU7TbCcahkKy+oQyPJvKwgY0e5bmC
4Dmn32ZEqPJDbfwinyvr59J/N+PHqGA9mL910Ws5XUVyPzYfASGW4HXJoWcjobLnOX5Pmod5CW8Z
ntphl4/igG3rvpREqYynAKtHMUINxn0QoHzi5L4zSqKZ0tTYjqRJRPSIJnPv7Huu43PpfOrpQ3g/
Cfeiom42l/PpZ9EmtR3UiiVuLBBPdc437RVsrWMUYwRl6NhfomnXvmdvecr2SQ8hmF/+SOvdI3PG
Em0UEBOdEj8ZSYr9PwWfE8fSIfTn7YKcZFZ1mzz3jetrZYGoceerhTtHQRvwgyeCQZDlLr5oKwXk
r/9Kl9F4Dr8uvRuzI20YTp8Pry5gz1j4HrZGU5BlGiKmkQ+cczhtiQwT9g6QL6HdMC6AYxZAcVSC
jpEmBu9UXj04sj1IorkyEx38JbN//Ow+dD5Mn7iKc+59Dv1DZVsvumFOTASf0UR8SPl+uedoaggU
QtvEzUhZcpDet6FythpcHW11CMvfQCfYxBfjaLdLi39ziYyLEDEpxfNY31pHIwKB8oVuY7GxsJGH
ieA1oLVaOW7YqKwkH6bPZQC4N606Y8eFACJS5DVCKrnXZYuC+jI4J2x4pBLcEVlY4j7ZlJUiSt0S
JwHKIfTZcWVgfEMIFUM4rZsepVSOsUQS+FvVBmUS1g9jNA+cy+ciWdhpveh3PevsccmGUfbGHFnn
DGZ2ss1L7d5iZocz3FUWt4nrrVNPfvUz5lkyhsK7CNSR57FGcdF5z9jFWGPHBN0LKMKuPFoNUAJY
bVhKirkF6YAA8Ah91MSN4CmMN0QoMD9C4wxDPpcfAftMZ6o21pghUUA6mFJiOZoTmSsmZO/rcJkG
onjPAzyLyWx/4nimvRjgkRB6qkiUac5ZcxyR+YVI6TPKMptuNeBNbCbwW/Ns0oiaaGl65IlQvfKQ
4kcyhagOhqE80Htsxl2woxKvohG5hIv4RADYvG5hRZ6huMeMStE4dxNLzofeWiaNYKOJnKCn7UFl
jNb45fSkTfVoZD0/24L5DLdh6aq/Wqg/dxqpldJpZ0VZvDIi86eZvduMPXJVxMnZsiMmOC4EGmW+
R2P0NTv+fmKI4rB8FgFdkIlhyq0+Mpo50/d/neg3Uv8m4z6BQm705CFqyBouLG5ki3UAsp/HqMT6
PcGNLkhrSrFBKcyy86JMp3Vh/SCtm1lMKysCshesGutGumHGEyGoIFI8YQYwhLLyvq1Sg4/ovwSE
sYa8b0qAlJEhq7oF9JPh9nFA64zjU96QviMMgKT0vHVEDZ5f6nZ6CBAQd+b/7DiO+94neM9tqrU1
GJhzEi/eTpn96zPZmJLj2NiP9TLBkhYHdRzdvAq+7bi3iJIcEZ2Fj1YQMbnqrhi3anubG2htkRIh
iDxkBIoH+XNXwiaISQ0qwp/BIgC35ZcF1smp15MFEKXMTkXSxpuYCONtNaECnpMA5RIahlzhWBs1
GQ0dMPz+bZqRLFf4gJXfnqXpp3iVmJqLDBA4Llr+GCBHs22uaOND6ijP+azKL+0ccw5Iruw8uclq
HygyT27UhUTopDvgVV/9ICBVdeVHYRXOhpXfa65AgXnI5PW2CbthXYtnbnYSMCRFgds/J/zvN32Y
1JtE1M46YMgPg0HL2DzVFulYnvrlLHgNA3Z1aFnYX+HPxI6eV6i+HSdc93B7W/dfzDYD5M+dH6A6
kwj6J52ggtWEr7LszfW5Mt+8GpC/ySwdjgebROPTQ7eqBDD3jvADe27voxpbcxHcUrULvE1owCXf
SKdBt1w/YpEB8LbNhn0xY+Eoyb0aVwJqTGC9+Ca2GIlqneEbI+OfgpDNpcGeMLgNsrxT7XnM9gaw
CTtxkc9iC+jEpR25eGkOwcE8j8G328+btOzvIfOA46xR26bfHdiT1C3vG2G9jZEh1x64EteXyVo5
zccc4G/DmvjkSUUD3Hzq9stfppj1YkH+l8xirYrXms1Qxbg14H3q4x/lILcv9TokQz6omIdhl2F0
ojN2NZguu8A71OR0jASPhDJFaIcbSqGHFkl6HuRl4oDBZIx1ZojBMozjPmC5N7WN2EVNxKQ7dzfK
+tI8923HInmu8LbF5D+Dn+XzQ/HbZjuNJaWzr90CatGCkvGhdUg6JR8Gh/YPqEWu3xbcEvqZvHqO
tftoVnG+ifllZ92PjX5wriNAd+WPCF9KaJXL5Nr7nTIgpguZFTiIkaxjJn0mdgtvPNLXAbq4SxQT
wNbDwDVJvBAROeyKRqodmR2mE49O2PODld3ZMR5cbpKadK8wby86pJmO4vxtshaFhpdcsiI7abx2
dt+Bb0YBrtLo1LRcXM92x/kfNmTLcl2AKjOy5af3CahF7WWH2ZNPJsOQciTjgzAZxzGrBDakqBZM
8NcGTnGF6AJr8Z0GYdO6T7OFPSz0arRgAZEU2CBZps/DGrX0yjGZaRonkoYLBnod6/sAHXVSYbQ3
WWgqEz0CSiAyTWLUHRX/TtU+TkocCUknyJRz3rOfg/GmzF3N9iVA1+p8+wFB6zdWwmyF5gneFTQr
4hjfSsYqDUkT4FKPANX6fQIFhNIGaYcVLRXPzBlaAMGSDqn0XvXzH0fnsRu5EUXRLyLAHLbqnLPU
rQ0haSQWWcyZ/HofGrA3A2MsdZNVL9x7rtWvNfWOYH3m92usT1q39ceLrj4zXhUAuOMWbkFZPO1m
G+IwN+UB9QqswatubOOSJSUyBRs9Zx429EN0dvmnpdys5Nwad1GdUFBW6ToPeMvFDxPhWYjgsuEk
9sJ6FjbmtXLkmSHIDqdsSCyvvzOa7qhFBlMI8oBTWkfdvgJE9krx2WbhZ1cN7y0zP9E9RG6+tMSb
WDEOvEk9tD+6PpqqEiYXGMUFgrESclgD5J5L+zZAjWkzHaVbzWtR3tj5U0o1H6Xc2R6WdlbWAGpC
qawTebJwmAS0jDCp0m7NrVSVaGES55J1RM6ASu+Zhg7lncA832emvQfBK0C7W0ezOWbuRtd3Q7aR
xntBOlSg33tkKhN07kD0rJ2tyarVmkNbrqx072N/HVY+i1Nzk+Bfq10cM+qV1OW1KoNDbVnfRqLh
auywFRUYqCm3d5CAuE0VsWRxCE0PrIaKssjzWvWkpUWwKF3kV2a+jogkEU7gYZQeEFDwt7g4bZYa
eRiVHBBnwoxSPnQfFDpDJ0briQcDIZfcAFGi/UURp6xMXtG4kVrx0SiP0nov3PzSiOw+ZKzZ0BQ0
DoqKstNgf9pvDe4QdrPkjh/septIfR6kPB6ZzeosEAjvAJQkjKnKBq+p9pX2EWbE/hTZp7w8EgeO
fI9rDb2wpqxjc6Cv+O2aP8K8EdwiOx6tYxwuC8RHRsA6AU/qFMaoopir1hp/ApWdOo8SKwAP5TCl
N3hJfEncoXTR17TxLiVmoe+ztUrEeSaQEqX53q6cZ9gTT9thjZJovfom/w1l8Ur1ZGv2FU5cYGeE
Qd/8BCErf2Vq1O8yLM/lpLbIjVs7TETRdOm7RUKmBHv/ACwbfCsRbFQ/vhqy/GgYko4p51cnL2qc
PnI3+s0tZ0eoGMd5rf46nXHxSxLyDDc8Ywg+aYhwna5NHiQTLXSiJm1i6IFHbEZNRwx17ayLiSx2
YOFVFzv4s01zZqL+KKU+G6g7IiyDXTfM0CNRcMB9rBZVmwgGnts+5DJdqixjR21krAVs2rsObEbD
0Fw62kobKG5kJ+GA+XCivd+6lVdCvjwyyizhrZWRKooKlHZ/01OxCWjOkWOuq6q5p+UPbph1hX/R
uKmc0KkN7GeSoWM70tAN5KN+5Nl+a7Pf0Vz1AcK68soQMgjDZaoeCjipAL0G8U+l8HVGuiHysZr0
H0x0jG2byoIpDymH75qM83XL4qljOdKQ2ljuUqtakIvC6xIddcAwlOyB2dx0gz5ZURKyM2OdZVQp
ety6CUH2wdGLOFiDkbJCWzfexk/2oOBHdA6o9QeX/iypkLgJiErjXGo7JL6zKB0pogqNVG0mSl7w
CYNiVnUEVxTqwwTpgxNyVgsEAwHGfbd1/gxT+5MyXet2cKuQfnh1Q5cjFWUfjdYzbJlNI8wb+K+s
AclaTDpohhbrIFvZzyRyBUjXg7m0SOIuUu2iJH56zurfjoS0xGAOkRJSKsLxEtiHPD/00OoxCiIn
hTpd8dSyxGUD0TU1jrF7MNFn8teoLfTuXcPHHuBEyvm3BJ9d4w/UMnzq1JUKEpBwsiVhUxX9xYZG
MVEtmkVFqDLOUdDFbc9Hdaynag8uLAA/Ad9HCYdFYabg3S78fwoxnpt+mzirBp/KmBGJvPFwP9ca
yJH2MDTHzrghZKBjIaH4lrSfOlOb2F00HOM597BX4E8qTlzEtk1HBxb0L4xYQPrMHfeSoMh5Ebtr
kuh8CtC6Yzc1GTgHrKtG8uFiVimUqx0AA5/ysYCuMXMnjqTr7jruB5wO8NyTpQL+uK6p/kLwm+me
WKfGYgYWrvh1A2NuFDD0liQ2K+UuyvbjOKu8d129NsZfZ2BOOqdDsADP6Yi1kP4iy+cWIuZpUQhS
3dGWavyJjLhPcZCurPLH6yOMZABQkrs3XGpWlipaEc3elRrIacou8ejMlVnN26LR36yKP2poiLKu
XeY5Gm1A9KU19UL/FHmspmX5FEvsLdP8wMvv6+8SkV873EDnrNOwXje0m1EEZdtdYKRek3dVZS9m
4tesv1f1Fj+ITwllFA/VB9KI2EK9VNZG7YhwpiHO7nr+aOSW2Us5HkI+Za4aOJEH3V7B/LOoblLn
VDpHGfcIzbfd5O7HtyDeWgImU+Cz0dkmXY0qdGmYmCfwsXoF0BZupKa4mwgN1eco15oH3PdVpivD
e1ntK/BWMUgs0DOEHPnpivRBrpsEptW7ixySvLABqdaciQNC6skfED18HAHU7zSI+ZosrrNBvEWd
x8sIdFBXryyHbFLsx353U/KLBU0tTtEOCkn5zOlNUFNOqTmCE+KX5Kl6xa2xUEnbY3tU/sQpotoV
DyCbFNRwY3DAtoQZR7V+hmEVRldwLWT6qGQQsQHmrJ+V7sagrlUkG54sO43IjDq/WbW8A7W+gbrN
Ig/1N7HuND9BxpxqSo5S56WBb8P6EELfjgU+oPFU+Nxhk0OnRJ1n0W3uVBsRN/Q0JrDlis0KQRbW
wtAowk4WuSiyipGJ4RNslqEDcnA8qHYJOPk5kHjg6BVcfOsktIp1mHxXiWEo73X07g2fLjOjKtvE
7Zcjuj2XyzZHqmd0eAFZWg+fjpLPif6i/CBAjySq0sEDNRDXqcbanY7u2CkqHhV8WXoyNzoiqiC2
jeOXM37kJaM079uEBVv30aygLkW+auGuasaJ857z5Tn7znjv4hvEkKkGryr2Z5OqnJFmPSB+HakP
qCCt2jnarEVzBZhD76KOiEgdiRQD/DKtZuwvCvEgMKxGxlSC+6I1ZLFCUqo/T3F5dEq6oUKGibS0
VFIsaDa0FA3Gvrb2GBIVup4hOLnh2hP30sJox+qkjb1VRSNndODA7fjHzpCQmc5egYfjpihfR6JW
HPUiaU/ZARLUaNyy0fqWBQPTXN8CUTqiOIOL8JDley7ABFisf6AV4oOR2hnG2pvL+kr2K2CxBt2y
xh4zZbUfkQbFbRDuEp0jwQLKZME9bcM/m8Gl27kf+pgDNDXbmy5UJn14g6eNjtQPJBotG6z0AW7j
5OnnW+TLADSeWXbolBjxhDWexmHK1U7LU+8yxW09is0sqsDMdUgnKm1KIA3YPzBuAj43T7DKRUnw
o9mQ/9KXFiKPAuTDJK+fi+kbD6GQp3+h/2GZLR1acW6rf0bovSpZfZYtb1opACrGs8wojlrlQFzz
YD64004pZaRvnsxuuPny4BADXzfBugcZnwBuhzLdpdra6QktsakEepM4CWbQPvnaNG87n6M9wmrt
hd1KASCaxe5bLtACIFBvSQLM3oKGFnDD6BKDnl6tNIzHMv2yCEYok2XCs0msX+39pXR2ZvZH4/5W
cDn6BMNL41Kq70W9IJcqL66Wd2JkveiZ2KkDJl/WB30IKAi5jBZ+iug96I9NtUW3vtaLeJ7lq4ha
MILYQgc3XtXwO1ffQwB5DotoJtd6/9t6LDueXfFON1ykNx8haT/VUB8I2SKu1YBhsKNSWBfuonD0
hRMikfFOAXVGhttThxwWyg8Vt5yfvWz9xRUuqh+hFrMWNPeUPaNPbTeDumE4QIlHJVedc26rVlyD
mF133EDnQ1h01akWpItsmt071GGOqN7EvN0Mb0Ur9o6dwM/ZuM3Twx6sF48qyl3WrsrVIgfUh5dW
DfVc8ECNi154T3IAJ+0J+sPU/slyC0MghtGoIToWyFXN9EHE33GvhrhYyp3C1KCyzlFyzEd4AOAa
470VjIsu/h6IMS6GA05Vyg46WOfmFzTRyMj9Vl1J7qRKt98U+6IlrGiVl+ih1So/KrBz4gd5Em4h
5W1bvif4KkZPnQ39MYkfU5xK7QEzDLDr9rfQ+5M1wwYLR2f613bIYIEaOSzIWM0xRlSeNH+sW+vw
Ho78zMYxg34WBkynS22NxBOODKFp7puSaTOb9OjmNdB4K/K3tD4bZ97j2h7gZZJYmWrmma0q4RSc
XQie85CNTh/P8x77tfkjYPYF6K2B/jBDLxZS+WdNFq0B2+9o7CpaNISRBkSwdqDbTU8j22YTkJ3H
F+Qm5AHTj3KxeCjA29JepBHJWuWqiz41B7v+AaP73C0uYfzyrIum3Qb1m5Krz3Zle1OyGooFRDH1
12rQcw0XDY0QmJOjZCmW/VV0i6XazrSW1rx5GuY5KIiUc/SdXgNC8kgWAdsFG35TNcM5ZJcxKrT1
q9BbtQ4UZErGuV0+ExTN9QAvT38P0jvSbdU+pv4eu4SbfaXlcxAPy/4rEAtm4gk1BDiTSig0NZrl
slgfMUjNRVkfRfpPSxiVgbMq7jHqmK79wpWOPQYdnO5ByUOO0aDtA57Hc2K6MJuDmvdlp+EuwcE0
n3Q7MYdxWtuU2FeRb038mAQd9TTpgIYICBdPxdXnDkkseK8z89U7T92FMWkAUXLe2lHD098esmY4
iqz5RmKNzQH+AKoj17mGgqjPst1FskEbRPIBZE6HzWFbo5KgRcr7HtwAdQ5qRregNrmX3UaxgS6b
+TYJ7a+YBaDOMUPxgjXjAIhGWFAzT0oSHgRmXAOSjTDQAeITUsmlVCv0Kb+K+G3ooUn9i7j+uNdd
/a+lFjH1FYY3B6CQh32HpLw6oH5HZO658KZkt9JtjHTUIGhPZrnFZJYeAelmn3yr9oj4iXhhM5s1
7Ah6piSWVa7Thqxa65SK4NKAyhjYlFrRzcDnY7iEtw6/oe/MuVxbGZ8DC+HCb9ces/Jqwh6dVBBR
/E2JQ8INsnTGm2P4U6C2cks0YzONbybDmtEzjQArJ3i76PV9+xl4dxfeYSZ2ivvVeY+oOTgsHGlO
mPrByC2HWzxsM21TovtQ8ef6eCEj/8O0DryD2NbcYA2laGWwTK5itKrowU3MNzK3DyLiKyKEyoaI
DmBW8AW0UbaLzd+6f3b45WMkOiHfV2c84m47EprmsgBFMNXYJQ4GFiPOQXjQiDSOefoo5cNjaizx
07cuasp3OyALhl03JOBlg+9SyVyaXfRwCKglzyQelFVnzIN4O4p/kmG2yI9Q4nsEGyqOeFZ286J3
F1qNO6b68tmjFfF4Dnu2kZ38lPASXV7M0bY2Ra0e/AEaQk7kOK7O4VzRYJlLwlHhrk4orljbhqjG
RyBVMaklgdvsVYs8c3AZIoIqCMgmH9tFQXtcZT2yqWI+gIQpuKLa5KzH3SbA8FIoaweOrqQU93uL
N5xrgwuuqvql5s4DpADZ1Kna5E+h9AuyW93CU5JYRtq5kNCoIeWYgcPoKYU0NXkL/owmWrmBwtXz
a5NJg+ozZk3inOlPkvBV4dd3EFqHGdUQJgCyhjaFA4uzRPWcE+mYbaySTol1YAE312vpBuk+PNRQ
WG38bD2qyJjRBSbsn1IP7tGzRhnuFfVXUq79yJjVmXwPHGJHFHcOcQ4DHPJYpubZV4sBoVlpREDl
hFLnQEF6OMP9IlEgQIVXLLNIIiZWDaMbDLpcwkiB5ql8RrGO5Y73AntqTn1RZ8pSwEDGUuSGPKKl
ugunDEpsCzoZnFW4Mxhpuny+0eDcC/VfhnZeKfA/+it2H7mzDzFOtuai7RglEspgNOz81mGBcs4G
A3xENPIGt3JgYqPGX3F/hsjg+8skOUblGoGA4hCDrM2SihmD+X+/PFoHzcYcV6cbozJXguVrzY3p
UO+EzEDll+L+FIxhca/UELWNCeakHhnAIJYq4g4ICEFiny7EVWOi693T9q5D9ciZclsoZ2oKaU+J
jyEcvnbdoTBgb570MescbdKUsrLZCMzg8GLfbMcFDyiXtPVQiL6D8CU523zGLRBbVgKksUufHQek
1VGodiHBzdP8vSZKtqRl7//ZSBVahGwoYoeBEhZNHM1LhDcV2Mwsapkf9uxVXP6QC2veYjPyJkYT
zBoQ6rV8t6H5aNeBR6Ty8u+x/qyg0jt1jP90lcrvotzCQbxo+bNgEZhU703yLychBDKrxc882goE
NGJRGnIqftp2etJIA/UF8R/qsIxsNFdFi6M7pMk9oqsNSJCRzSR/qTaKtDapmixxnNzwPl21BmOK
c5VEM1lYRIWl4qQlOGgy6SUnuzyExXHEki67BKTFGnP0LCS6yeycVSk/FOWEXXbX9my3rXe7AANB
qVfw3EdM6Gs3ZNlGh9jhhZvCOSpeRLDcXNAH01i52ntenTyOq/7kMX1I3G9XQCoK+40dnD3dX2ok
tGhU1Z6xVEpipN05hsBQ43gnt7PmHCgw0mQcT1n844b3okINdh5weojxnkbVxmXZUY3k4tHzJGjt
C4Oz/7tXkeiBkU/4tdT2t2Jy3TenIWqXFQnH7E4IRnI2uveleUCGVZJYyIgB0iWaRwvGH8ZNIU0I
0hur+Ccxg3j8ejHL2wQMRxU/vOKQ9EhsMCBwzo/mt2JO5LlH1SGhxo56dIhEVevrCDhWE3/S+DPY
y7TUornG4PPXyn/zcCNot0MueWAthHNgqSXAqaj2tb7LYVVH6bfNsStISbP/vPSrsLILaFvLvZvd
A1ZUhWMfHv2wtdmL1tGx45ANLsF4HQJ9UQLcV9ZGuzbw4ztBsjIoPg33LSrPCcbCmhWhJY9gF5kL
Ix531maNi09/5fqu7NtdxQgtALjpIGlg4NMcy+7gM7Ru8q+KYAVoiaX9auDA5g6Jf2uUr1pLxMwq
EP+a7tvhFuuU61heCsecD3ENhLAEx/CpCEptA2J8YRyrHmxND7eZOgaiI8o0VLZhsSxCuZExIjqw
mwyMtXubnIDoF6hdk4ZHRdyi6juHvq8xP65hV7RUuTp6XHKLfyJGwVMklRIChu++bd42kzmLufR8
FJJbIX8qosqHiIRF8PKoBXd50KKZ7wG1B5uOITAz802c30zot76Lfh3XQ0FaAFSHHL1l7WAbadu5
DqrB9hdmzDvWv5VjicmC1QgpsGv0JeQ5KgGaRpRLrIOx50R3OXG+1oZ/inEM4sDVU86waZy6JqbD
9xZDjM0JJZ6qzdBBSOMeVd6boq08dc40hqcMtgZoBLMBKc/AMuNpTTZl9VSH76Rnv76whnOQrLX+
yb2rGmt03N2AJe6tqOApwB6pHLrCxnlDlkyCTNy489DO/yUoH98oJEq4VaYGKgAjQ05+1yZ3N/XA
BCke6SfrNVrmThs2JvMpn8G/gwIvVmzW/+q3QG2qOt9GXL8pOrgpUgAlA+zMX+Tx0WWKIm6FUQIa
tNSVMnBzCHxOzyFdD+kvtGZpgQ24JpQZXn8Kq5UZfsgGDdah9Ahqu7SwIAbyGvPu3ckfU+GSkg9B
xdmna5WYLLYqq1ZIdt0CRpKNZwdHv2tgoI5VldyjbqY21Ob8cL6fzyf0My8SLCQFAVUtPoS5pPwv
a3hRiPmnUZkDuQPjrdfNmtJdkAOMuoSYNEqVblorkd6woSjuhrlXzJoaOCUIToJoVYAUYozmVrM3
2oWh7oGklQJzQAtwY4NgF1gnezu3XwXyahFH6O0HHXi1T0rJ0bloMlkw7orYHxbJrz5i9r0qQ3We
tpAyxaJrDaxHHcDj96H7sYICYt/F98/Sfq+86xgZ9Df0aeqXDtkzGVkPVgzPctTnQeDMbfdTYS87
4TBG5ZM8wXkn8KgzIWJugpAfzsYxKj5Nhqa9guqJsHKbKInYMAkalDTIE96ebz/KQRDl1BUx32Q7
t6onSPBT2aMbYxQrTlbLrNxcSJpVoJ/oMDELS3elGLRdDO4DtvRlCOCM8F5FJAuHAJ/cAZJh6RtP
v009lPNw+DJarBTJ6O0qs8dK85NJFKD73pEMRZcICk4eIcGmWnLJJ0w/POZ4k/DLODW8iy1qbpMp
s9RY55kvvf1J1OvoMsNgnMbgYo7umsmmBwObxL/ZBIFQ9Z5GVV5Z1qz9oduy01v45t7W7zX5hkPV
f5bjNmWX6GoIGvZeyIDwMuYnX9dWdRacBw9rcWItFCzt1dVO7r6/1oxt6l9Ck98U3aTznbevTD5U
LDW69yqTbVB9F9pH3WXbsvx04FHigtAZXHveb8TDSknmBDhGh7eh8JCNfOE23FIwMv6jY02K4hwx
EybbRSkftXcT/Q2VFxwBFXAbJ5Sd0BaeRyWYVWwSSj3ApWrPVP9VSkZL4HASDtwSDkms4FnthLaS
mb6r7foAnXRWhR0/PDrjBK9QAwK17z7QLWxgxR3tkYGkZayN6XAAuk2QuE8CZhuzywH1zWqK7wWr
/1ts7JvsFLBj1GlSa8qyAAxDi38UrROrNzwYb5Nz1WDrp1/K8ammT82bkflug0zGRIt1YOw/+v6S
0kWG4mZ6l6amDLKQf2R5NWuZbg1M3Tu50sazNL70kRg0UvgQwqKk7ajv27Zahq29rTCy1BzITl/t
2tYi+DF/ut6uKS/AAdlTNsXGUypSz74jF+7pORZfavBthecMobFYImfICU6WP6ADCUwotC8R7CM2
ehqfgdkR0zHOYBnAF5fk9+ThGZLSBFlvAox0fXiksBzdAJn6k/0v/lftra8+spEUHfVNcb6i/mL0
fwN2N7IsTTWcST5KfPA73bqAiWE8XbbKLHPI/U1S1vM/o/6NJP3NTEmssOaBtUucU4TptRl2aCPY
YCjDyojWeb7u1N2g/kwVum8yukOZmerLKoDHXUGRomjD6ikZK1uXMPoRSr+SBcuhYBsF70ZzsYNj
lCwLZoMOWkpb/SpGdvLRR0GCa42sJTP2YbS2EjIEtXvBtGaobpWCm4dVYGS/Iuq82CAQ5WFMi5Kp
YS/ndvBCLD/vmF53GCgAEsFuKmaahAQ4EObQdMusoS71ym3gV7PKPbaVeSq7p2WehDrMSGlclk70
LJuDXh46x7spPOwwuRp2jUyeqQZW2NEJXkh0OEhopyOfKGJqzFC+MuWs2zjjR9Rbm1SDyYeYy9Kh
izZnRf3AyxaaH6MHHWZXgFALN3FwRxauDz95zjr00yRHU6J9yFQUCY/p4XPRqNv12qivEjR5tUAY
49Hr1aTqIrHgB2rfTMwdEQwsqpUG+E85ku0YmHPEE5xYcX5N9L1Ox5sG3Naborhr2o/a0hAzC8AH
JM/x+NFYdPHZ55CznvsQKYGBLoZ4YO/OZpqf4crC/nOvub9CJqiSObRsbg5W3k5f1Lw9JR2LEUBR
Q66X4GSub5ZXL3TqjVEcpzxFdbzAD6ZTZaKeTNLFEd5k3j2cxEb0Pi4dybBsZasmP8bZi9gJJj+G
XBsmaa6YmzrSU8W2pcKU9wJI65D+k/XB0t/15GkVx04QyfMQ3QCX7MHpSzdA/rxfcRIxkws+O3i7
YbCyCU81wdsmPMa4xbqdAaCJhQ76WMDQaGfLiJSqed1vQ/WzrE4KYigfiZut/ZnM3OPyrImTlCfK
cCXYQFVvdUCgF0hGwPjzkHKK5SmR4Za+ls1T5W4U6SGpn1zOGoLpEfHiVzXeQigHdTick+HsRkeQ
8FJwRvDEJ1uVAa0NGzUIv2InBMgZLFud1CrvVlonnUMmrr598S83nrG6yrXvilmEYcC75tXQ0bTR
OjgdCV1PX/lnq1eVRWchd5E6jb/e4uI2epc82w3dXzAtdbGkRvpDEVtJWFhl0VsA2sKBGhNOCoo1
ubH+pThDRmsHKOthFTI1q7txxkKNJBcCGTcF4DmnedPYlujMgLPytzSZfsCk2EbZ2a2ZlN3a5Dqo
7zGwzkL5VcuHHlGLTxNXn3JU++vMi10sOSQLcZHlt9T/Naq9GcAylzku4HLvwLnu/zkxB8cUGKwy
1sPem58SAk5s7xqwjIu7f3mxL4fJIbvOkRAOCJFzL0J0WqErZUML979AxcQw5t6xejUMltu9U7xh
ypnHgUlKVwyMwjjqFL+eDE/hQGEWaMHBa+MzuTCLTCDyDlGPDcqCeJdtMx3mdbazBn2d2ii1x241
hpT4KSeOVw/z2L0F/qsZgm3NhFGJtk38VBMJCutK6ulkAuyCG7p/lDkEt21zWBMN0kTlX8jwf9wk
sKrrblcwNRYE4/1fK1x7zMtZOw+ci59jPV/KOpt1aPb7Q64QPXQggY6gK2YvDZrIZTteUD8iogDp
gkCFMWOiBIsWMf04kAyBZxEd1nJQ93FxEe4+GFeZtUL/nyHOHiTqaBU/SowG2EkFPtKt5bwsLO/e
YM3ceoBIAhOBwzg+DB0XD27yf6P3Wyin2HsI65hrZCVGd4O5e4Lew0LAqhIc2OgBtpyjiK+OhxKo
WBqaulGGc0vpHDAFQl5n6tqyVfZK0/DDkQrAYL3OH6X2KVKEBqtkymjpVgWy1KEkBS3gLsL1ziqa
YG3JdqehTjuOBXvOv4RlgUFD1zLSVsVs4jfUaoUJ/K+gPLD4uVJ2Y6oX4xX8ErilOWYcgkz7dqOM
n0r4gBpBtmA3z5CpGGixg3MEAt5AkQkgLUg+i9xCv37rcwuhxF9ev/fGZ86yBcuaxPpo9IdW/inN
tSgAt63Gdq+Q/8Zs2w4+7eaQwo0qdlZ/6sIvhzpRXfcFBQUDhmZn0ZFN7B+kaYtuBFGy1cZTG1hL
4cVzr4HiEYJR4ARKt1MOjcnIxB92QcroHT6jKTeBZW9tLBHtABAVcj+KUmwUaY/1130rmMKmexh7
o/gMg3POUW3qe5MVdYumninSW1gw0Z7oz9sYnVGTsCPKWIF6TLWvaMDcSWFZ88+u6ZcdQCdT3Ywu
seUWd8Nh1P56d1nBkkM/znhga5OM48fs9i9eRIz4rRhRj4QoLE6eSWz1t5F/Wf5RRKsIskEX7H2q
UfRXZvSI87vSnhDT89dwisNMHsB0cor+hKa9aDjCJbG8ymS1Oas+bcqi7l7+sBFiJ/LlqBx6AqQQ
4oKj/lehAdISyIaghSI8W9VVIWDAHA+afPfE0XE4NXBlTPIyu7wKfxOMe2r8LsAUPacBljni0wZa
PfAa5ugIvUZl3XbMTI1iETivnhGsAiQq/8nrkwDhpY7vfXNQ8pPmo3mlLMoudo7cYK+7t5SbMBtQ
QCh7WZAiIq4T30ph+I7RNu/vvnXXgjW1q2HgIsZXq9Qvod95R2vrZ2Q4nvse+WdHFe1xYv2yYzBZ
nzKtLQmsExGy0DOwIBEOWwPTogMnt1uZzj8+qqkymtRZhNiopMiFAiU5SLzOhQkHYWQ66ZtXF33Z
5EIR2Ceunf2roDuR/ivPyGqT7wO7SBXRlIW5z8C434OzinF0Q0uxflT3uwQZKz9Ls72G5lcRp3TM
fMYwCuw/Vb3HgXhVlT6LBfelvHnaB3rElUkCag0IGB7vp9/tewa7Fv4qdgR9trQpX5lPvsXQxByE
29q+NF4mj6lWfppm/U8K6xw05txihoJzCDTCy7OXI+yDyoNiSUinokbkVqnYProZReS2gQKvedeG
T6+ZVpP+vykNT1EfPe24Xex0hsJJGayn+B2sXr6zzzumfwQm91vp7Oz+p8Sr0Yxs/wm5HlxvzdyU
Wm3rVU93+NX0C9JGdNezCrNFgCalrG6xBar+qTYrgXigpIkJEcKY8DrT9Ol2kH/xQ8usZxMbYUJk
s+YsRuNukAId1H/MEUue3QwbYI4Zv/g16UBRH7zZaIvYBW6G4dv0L34XL1oGofSp8yrw5jamcWPR
ejDc7EXSn9Ku/+6Bgxvht3TwBDCrCxKSVuSbQjyYFx0tej9N2SE/ZypEOxGO+6ifAkKyjZ8rTL+e
/pTlZX0ayTbWDIhlzEIMmp9BXQQI/nPlFzK2xonNriVvGe34RB1hOCjSGZtXC0haBf4zt46DTg0+
sRiBBsm/nCK1IWZPcomNfYw+9WIh9ICEIKKLJrYG+o+a6bIr7v0UEoKhqtGYklIyMw9woObnHQpq
inJojCC1WHPQvbPkZjOOqnahjDqt4jNJ7E+vsI8lqJQa2wgqjblJOoZgDcG2JJZfceUSDHBQqm3l
fMb+UdoM7pXtwMecxJ//r+D7cmbhURvES+CILVgseSzxa8i6ztSvKeCdtc/e8bctGpySnnOEE90I
62Nsn1m6G4JbGB0UZeOxD8hs1KcamoOuY0z/acIVq0W5tPuTY2yMZtXwnNjVU7fObnlz3EnTfEny
eq7meAY7vMC7vPPwqdya8maGWwu1Rr6LBpLFOTmuvf7wqpVQyKdcmHBWJ4Ohl69tRyVd90juREiK
MlSWmnkoPnLr0bqbPgNFgkILkHPDXZUXF+y8gqFNNfzr3S+jf8+itYHZtWgTbAWvEIpdV12HjmI+
IA58a0YXtzyoRD27W76Ylh1M4AI9oJ8hS8gHmWzSaOvYPGCJT6SZ6fyJmd9F7R0sX+yxfr3V07sj
WJiV11w9UhUN7UMNTy6/REKfo5CdbU5si/wvshn+knrm1189fZ8KALF02bvXSyvfT3uiAHfVqxRf
oj7VcPD6mA7Hv3iJ5H4g6YYLM0lvor1oIV4C75GGuwq+JcZbzdw2/m601ppNcAp7AP/LLL5d4w84
BS/0K4SpbjaHnr2KxLJqgcAncKbL2a4ymPF/pqyMMvut+l8NBiaZTJ7zLlBApuU4G5CRe8HDiPdZ
+04l74yvJrmo5lOhABDGTcMEPLaEKXcAf/W/gLd9yC8ex9Hk0OglsHyH0BdUwwYmTXNw1ir+oCz+
p7PZ7Vm5iavufyfmzQ3OSbfHp81JBXcluOXa3vRY7Jls9cINcwda6KnZCVMWGFcr+ud5R8sCi9aj
nN2Z4McMebCTLdWiBsajfZlkE/VWMTf0nRcAh/7tIq7z9l7buAP3BUoolfGECIiw7L/N9hmwjKvq
Y12zFSPItFTX/5F2Xj1ya8mW/iuNfm5iuOk5mDsPlT7LZrGMSi+EpJLoveevn4+n597OYiUyIZ2D
dmgJjNwuduyIFWsZBfhwoE9SKa9k4xDQVQ9jNb4JlNlzLMhCRAvFfVXEJGNK7QxKB48aWgyU3yud
LJSWlBw0F/pTYLSV+5aYLn1eSJ7cCnL4Jt+xGjCPj0KGhFzf2/WOrZPCSNVAzA9LHUn259B8seN0
7emQt/TuEok2KYT9i77rNvs2QYZzSgLW+K5XFJ2hfOR80t9T1fSrJho30UGu4NEB3GG+yoG/KAeY
Eic8NDUsaldueMhTBeyr4w6/kvDVomblA7jKD1L6PRzgP7gp21vPPcQu4pVLi7AgQtlqX1l4e0hH
LBY2jabK7CTkQGvYd7t/MKJHMdx35tdS3Aj5RwsSPCMG15L3AVlOnRlMvyjIeiUb1LQzOCo9UOpl
zi8GeKBDRgosWvXbKx1N1GL8URn+wgcaVcNulbclzMU9//3gStZahm0471YVLWEtf1KCI1XeTO6N
3t6L8odVs1JUF9X3pr5G3yrr38uquo+7Q6i/R8Vr7H5XSN3Xu9o8qB6BDlFzo98EE+2ZLZFEp8Ws
eZHah79Y4g14tVayvg4ga9bCnz37JPNpJBEEsdc6WICRZqL83a7uc//gIcP0l8OZjsdbbULePwCo
poaRASqjkckqlZ2rfofB8cYst133rhKdNDSDiOJLKq/V+FHSEfuxKM8/yuRASuh5e4UYq4evqKWu
IQCBgfDoco6ZxyM5/9XSkxvl0IeE92n+UNJ6DEU3984X2X6kUXAhi6fUdLyyBjnzbhOK68KR6UGV
4pXLyG2amALuh4ZFQBLWh3sIng14peA1R01E7fK1kUysLOw/QxU3NQg3Gs1WQxgvDQFhhE24g6AZ
sUpBxBtVYKHtn16z1+13tYL/CBidRWdL6cg5zH6jhbxCsBr1h1xLVhXwdZ1Xe2O91cNXOBhAdewk
YCFG4C9hPMjj27CeCj9XfvCQW9Ta7lT3Z6uBz34uPZCiewtIMPIZdX0Xtvc25UL+7r/szutD1TJH
p0vbu4ZnlBen9CmAZW2jd20AoEjbjC3aq38JL01GI+Cv0ojUumRbs4M13v3zH//r//6fH/3/9n5m
D1k8eFn6j7RJHrIgrav/+qf2z3/k//5/d+//9U9Lochm6aplaUIxNZN/+PMf3x6D1OMvi39Jvq0M
dWBnB4kJzpbp19/9vK4qqq3oqmapuiKLj5+3IvK9OTiPA+puyOLI5KLNp/MmjE8jwIQO7aWtKoau
yfZHE6VHXjOEYvkAhfxgvUT1ysC5Bbq3Om9nmomPM8Ug6AtWmCoV+P5spkoaAODYslM4iR9y6YeW
A+RN6In5ZfjpBVOnhnRsypoNqXfVALWX9DD0b6n3y4ZjwyZ4NBGSPj+mU4YsJDlpDVf5D3XaHUer
rzX0oxRBnx6EtoIgvebBa4CXvzpvZfq5s5nTZNPkCMq2bdi2+tFKI/Jy0AMpPSDzScjYB6vqywD1
hbItuvfzpsT0rXO2ZiPyEIFmm2Mro/wcAzxoxoOlvgzuNjR/9iTJ6VhrgLz72vWgcOEDPTz/CyYD
n36ABZoZoJ9QhDxN+dGUei5Sek2WZIdkb8qwM2zPf/7Eimny0ednu9BW86pUhyg7yPlNUNDCupE8
aH4fzlvRLwxitgEt2xKW1WGloCQGvlbD8X/7eyZmx7ZuEyVJA0woqCl+pY0a13rewompQkSS7Q1d
KeQexsxC3BeNX+hIjX+Ps69+/9WPkPm+YEMon2dKV3TFxDXozIk2MxJ6+kCjKUc1+mZe/WxJ9ZsP
VryHNRBKarpH+2Hh2y/nB3ZidY5t6vLHLdZVQD6ayEoPuU8DhvUa5fbKHb0LO+2SlZnrjvwageYQ
f2e2rz4ViJJOyq4fLviGE151mj1Vs21bs2V9ttPS0dSiWue8KvZLlSxH6LbRMWx0+gzH7+enTUzf
mh1NHUdnGzqbwuay+Dhvtd/BstAzInUdgTJZPBkQDMRvLp685aY33TsF5ebR/QaHBQX0eLgP+x0w
32h9/od8mllTkU2Z7aKoQp/+9fF3FC1duaNnK490bLfVl1J5Vizp/byNT25oZmP68yM3VMcFxIVc
7tAPH1L74dff+/psJttStmU/5OulqFddtJRA5J238Onwzn7/9OdHv790DdH0MhZMgWQDrxjeI9fR
hdOrTHv4w46YrAiLvTB5akOd7b5WFJ4RVjESGZb7sy78NQRIW8VFd7KFhbTpfiBXQWG2OmjAyI1B
XYmwWfOEcyC9g0g8hrcCzonQ2AyZDUVsxANN3btuuDk/GZ8X0xAGv1S3uERtxZ45/ShzeyHL9Dw0
9qthPIf7v/f52SzQoFhHHUTpDn0FBnHuhSN+4tcrBBdCVmWFQO2vRThayiIKctXvdfj1xm3Tb8L+
wlY5/X1oiTTblDnVs9khb+m1riTcR8BllAisP/j5imGYXCUaRWdL+bgTlbQQuSlX5mNZ3ZaoRl//
9uQTUWqaYbEXCSxnRwm+vdAT0DU+QhJBDb3//bVV9Cka0TVDw/XN7ieRZ3oeSjE1M/IRCifptz2B
oeiWYqlCU/Fn6uz7qq9VfSyZ0mMAqsXLngrp9vfn58iANrvs+sYQQ1pa0iMI7NDbpNmFB9A0vx9d
gKEYwoS/WZgkssVs9/SeYgoVuJBDXn6A2miCjv7BBjVM3ZC56HD61rSBjw5ALufhGOaV9Fh57/at
gj7N+Sn67CsNTVYN9iahvCLPH1m6VNfSAGspurjLAblWam7j1lZ+f6N+sDI7BwKQYF2qauAESLwM
C2Cx50dx4hh/+P7sVuQlG2dVy/frclcHO3QV/t73Z6vALydshm3VGV7oKbCK3/fRvD2FwmuX4IwI
+eMil1YH5Z1ehI5wUUKKxA91rL6fH8GJdeaKsi1b1jSbV8DMBN0pbj32auzQ40BzXHzNu5BkwXkj
036fnQfuGJW3tKaoCoY+jqMqynigdBY7cgM403p2p3rnNZAKiivnLZ04eRw6jcNnysIm9vtoKQma
3DTDpnIS647XbQTMxL4/b2KakdlgPpiYRRFF5sPmaheVU3QmySPadaHLHYpb0dnmK7yT4YPUBdQ4
3UTTLozulGlLFpZQNDITujzzK1GbRXEkwtppBl6iKKxlVDPIROkDbdERT3EA6D71OJ0c6vlBn1hB
myePTL5FGJr1Kcw1Db+MUqV0qKtG1K2NUr4Lc73ZqI1KMlXPkI4rYvX3/fQHq7OpTn1IMTVJlM66
6L9E0pfzYzqx9fm6ppGqsGUySjPnoBc9iJFaZUziJYFOsmp3GSXnODj8gR2TVhZCSzJKf6UXjly1
Wdly1vVUjMbgubFXmmgXhf6zkaQLu+PU3ifxRrwyhXTG/JTRJGR6VaGXjtWpADp/dhTgEv3C7j/h
UW1dhxPb4jTb6jy3J+DULeg8Lp3EpBEgCG6H0tydn69T49ANzSS0MznJ8/kq06AfrbAsnU70NchE
K3yEqIyuQzv2L5g6ta1NRWE4hOxC1mbvUU8OAWKqWe1kIn+VFAuBzYnL0rXWhMzUki4l4cSp6TN5
GRC5/uVvZ55QRW671uiddbTcSoGxdFvfQKD+F/CStecqW1+RvgSpcgBmQmv0PoMzE7HrNZzQj78/
yUc/RMxCoLroSj8e+SE1DWVGi1gC6PXi9byRU/7q2MhselXbhu2DVLzjo+Q1vujmxo8PzLILfQKB
9Xljp7YNj34Omc3bS2gz1z9Wstsa04jS/rWsDy6cm3p2c97GyeU7sjF3SLInq5mf1o6FXMREaVn2
gDLP2/hr6ucXDBsfPneLpBxX2cc7zDZtudP0vwC2D6N7PSHLoGOyizehplvNpbdjkr+4ZHbaeees
Tmt55KXczhOuN46VI0yXxv5dqr243d7XXlSqnQYUUSjMXwgLTprUVZOoQ9UNdZ6z6Iu+QMXXZ8Vo
TdQFZJjuQ0whBjrSq1D6qRVPWvQH7ss8Mjkt8NEo7biGv9/CZGCXTgV5Wosu6vn1O7kPDbJOsmmx
VazZEfczsJpS7laOytPLuIUODMmr8yY+ZwhNwybCsdggsmbRL/dxGK6VSlGAK3Fq+vcyAIyhfTCq
B6WBd8ZcFMo7PFuGHW3oB078C8ZPnYHjIGR2zrxEssdC5QwM/VIGMlJc2P+Xvj87Y1YIusPT+D5w
WsjPteb3X6/28e+fbXTN7yCzt/h+BvQqApdrdxfClukXzo8SMRrPJhL2FsyhH1dHDLRQJ+BCnFJ7
NOtXujRt6xCI9/Ob4PM8mbLMA5CWWiJrc55nCmuu5yHUOLBrSW2XsdItzxv4vJEnA7YuqJxPt+Ns
oUfT07y+aDHQv9buRqHbA26WP7AxJckUDWlcS5sGeXQetS7uI8X3KiqXmyKic5veswte5vNqMAye
4cR4JpyH83vB9nq31SRMZCj1gNWhhI1USnRhzU+uxpGV2a5NlF4tG8i2nUT7Eqr3wNjOT9SJW4Fh
2FRx5X9P1Ww15LqMeqK7yokQei8cNDh99m6Sb3rArbAPWyJdofx13ur00Y87mWcUYZFpQXZvW3Nf
RrUmGRXFqpwByjQJiAsAkKq9sEAXjNizUES0ao8allk5fn4/6pTjl5V4PD+Oz4HINA4k4smKyRbJ
q4/bzEVHFykSznxALaBe6bABoZ4Q0hu3DPIL/uX0cP5ja+Zf5N7y47JMOP1o/0AmDHe8deFkfg5b
Pw5n5mDa2oU7oKC3w1Q7lH+oPpo0MnQEWZNSCriJ87P3+Z7+YM6YLVCYZlmtTR5zAB8m9SsxIG/u
g6qKr6H368VtGX4/b/HUmT1aL2MWOIZu0fMPsRwIjDa6B6Ki2Zu6uTCNF1bKUD7uihYptdHUsVJJ
D3345oU3LopB50dyycbsps5rJWgg9SAEJoSzl7RH0oV73sQp13M8WdOfH/nQ3ih0q6Dz2rG0NdJr
lXJhmi59fxri0ffLpq9HtyoYQv+q6QtTeviD3z+BIBTZ4BU+X+ws0zI57jgwENrSdAQ9wfsfGFA0
k/wWJQ15XuqQQl+Vu0IlKRS++uswf/mDz6s4SO5Kk7B9tsRlL4dN24nKQQYJzmvl8e99fra8mjKq
1tjzeVmRVuQwYaU9b+Ckc9Rx48Liovz0CA5cRR1a4YJoFfVCA4uehdD133T6e9eXqwnzet7eSe81
Zfhtnt7Kp4eaVmXRIDK/gtAT2RuPoh8dg9VPOR63CC2sEr3bnDd40n/ZjM3UAaV8isgjxDrz0NBK
p4313aChoKdCpzHcq+bep18Hkdk2Si8cmpMejNIISdXpLaDMDo3ZBK7XuCTMuqgEgmZdae1dmrxZ
+u782E4dzqnOSHZVpw4239tjMupmmSdkI0t4bunZl0X/249eYg5TAQY1YRE+1dr00KTr1VUJmO0E
mWi6q0LjIp7n5DiOjCgfnUyuSW0todHhRCyHAW/44McX9t2JV9PHgcwPqlm4TRmatVOkD777BPIK
DCCNTeAUR/hyMsiutzX8KjFtJEFyIUA8tQkVXJCgrkXpbx6CkBPWhVaJ2qE9n+7ttU67ADxHS2l8
7w0deVttWcAx+fu7QxUUAS1d0wgdZ7tQrTIRqVXSOCTUrh5cumT+3venU3B0Nfhd4GqVxvdN1V/E
cG72gD7Pmzh1gQKM44FA7Gt9yp6maRlWCXxpjovM7hh6UB6oC/7ihXN06ryqOg+QqV5KyWUWcchD
ZemhlDISQ7nyDFrrFopyBY3GheGccH74IOotJpedsOc5j7br0Tzz5d7JtJyWrY621V1HT7p2V1wK
RE8cKfHXw5CkMHJs9rQjjxZHCvsuzJN6cAzvHZ7Z9Nv5hTkxYwKMjaIbXBukb+anKTSGVvfN3pER
G+nWY7Krxw1yluetiBPrjxnyHYoJ6EqWlY+jiMa4QQRt7B0DWtVyageBh857DnMkZaFajg4ZGN+6
1RbAAa9yGNkyhGcijSYozTn/U04OWNOm1DShijmvGmeaDFUp7cJOk2xgGYYtzHX34dfzRk4u2pGR
+T6MtFZ0ckhbHoRDzxmkzue/f3I6j74/m86gpWqke+kAs84OLXvaFdX4wnV7aZ5mG2NAzEFv1YQh
hD8m9PyNpC8CmJvOD+TSRE1/frS7w14axsJgNfxqC8NnUB3Of//SKGauU6t74aHBykQ1e0DMbns7
2jf2HzywhXq0HNOvOBoFUi8qujjR4AT6teFLC502HpXr5/xYTs8Vx5Q4Qbc/ZXIyBaS37GeDU1lL
aCWVYP33vj8bBSAIgUoim0pQtlC3YXzhhXB60/7n909O9WiW3BjmAVNA1QjPqyvWOs197YUhnDTB
DawaJDpArc+WW7W8JPYbxEAMOhjyFQ1mhlj9wSwdmZjNUqGWyAQk3uAk5R3FibF4/Hvfn82SX6oR
zEgMwW4WZrvk1J3//qkpAvKqGuBSVS7i2fflnrJcW0NYpBuPofxjoDsnDC8AQqZvzBJOAoZ1ZJ9s
7kaQVx9XurQNr/TCXHZCSHIkxfFo41WKbTDuffhWzo/n1KnQpwYFjTidEc38lKgg2MlQ1XBEd13J
qL5C0nXegpi89Xw4wLzASVHzM1VldgWX8thnHq8Sx9OyzcAZTxA9Drp011jyVq3MOzMc6Z2yX4UO
Jwjs++ftn3jZAVEWNDLIJgd/Hv4hDFN7BXAFx64m1LgV7hVvH08MaeiQXRjrqdk0DZloUycY+ASE
TYJuGEmzKk6jIeYI2hHJ+fOjmdZ+PpnHFmZ7oxrr1s1NLHTdErqadf/LS/5gi1M7p0LE5mOrz7ZE
N0zdMZlGx1CypI0tRW3xEgT61DxZvEIpe1Ed4hn8cYebrquhUeOPTqbABRlN/HwXBnHSAtuZAjM9
1uZ800mhlPtjko0OfI1XPtxR7+fX4ZQfAH2ikzIgDmIUH0cwIAxXazJxZdGYqLLfR70KR9uF6/fU
II6NTH9+5PID1HRpqs4HZ6RLVb1SlD9wxsffny1DHQ/IpUEO4qjeBpFf+qPPT9KpzXr8/dlmjQfF
1cOUKwvk1qaBhijxX3TlMKJDfN7Q6YkCwUUZkPfLHKinKq5bdFE7OFE4rjwIbSz9/bctkJYDaygE
tazP6RNfM/pKRUaxKJNd4vePpudeuLo+t9iYaJqBxVHp5wFbMj8VSeKrsa4WHTlMNGQLCuBXaDHA
iKkVyXos4QJWW0Q5TQnKOLs2kBXFq76WWhVsq36AahjV4/aCRzuxhB9+02wJBSyClpnzm/xyq1gw
BMF0mt2VsPifn99TpZ0PhmYXa9BLSSGLsnPUJKWb+CCHz+gc0T+MwMRXY3g0oeyELuNPrJogDACP
EhbOLwddkG4tI691IpUmS9gJ7HyR9xvkTFEStBdy+oQYTqnmF+ye8B4K5T7SjTQKYn7mPSQ7RgXR
MhtH2N9Cav7lBAnUL1x8J8IIMJMTntEgkCCe+Og9qj5yaZFIW6BdN1KK7tTwMxoepHgv6ksP+hPn
D0SjPKFluZx42380FcbV2OiiaZ0O/nS4C8bfd1SAcLmOLMB3n/MfTRb5VjT0nRPSz1SawV2Zexdy
H6eWRGcDECmQY/kUJsjqkGSFViBtkCwTDpT2KFTn/G67ZGJ2lsoyiEyvwURvXwUyXPl781Km4JKJ
2SlSQwX6xhETKhLswXWP3s+lvXtqram4s6VI6qpUEj6uNbKs2WBjxdE2nb5E9er8JF34/ByT5Stm
mssqn+9eLO2ujn7/FUWy5n9+/V/B6tGVqhl10rsNn9frVShdp+YC4cLzIzjlMo9NKB8nSM68lh5T
1sB7KWu0L69go0bc77yRS9M0O9zjWKd25Ze9g1hGB0/zGP78ewamH3A0UYHwIY6ezsNEuvk9Tn/9
wecnUD2YDbC8c+fk17lmVRkneiLRgbMzdP8gN0KN+z8WZgNQtMKTK6g8nQBR3J0arf5kANObghfN
lFz8OD/JoCBy7ledk4/FQobi6FJF6pT7BmP63wbM2TkrrLi1YJQgGjDv4njRA2/xxmRJa31mXQCE
nXqiKQY96rQRmXRDzRO/YtTdXi2GxpGz6wQ6BPFFy99rE00vWFY1Y1/315r4nmm/Xw6Yoh28Lg3s
oN/mQ1QT34+1oHDcEjFrSCek1zLxl5OH9BGo9OAO1C+YPDGrZC5xXhaYHlWZ4wqNIaz5A2RlRALH
Fcp4/q1UwmiNclRk/HZ/Ns/qY2MzFERhqa6XqFbuaLzgLQv+zWwDcL1qDx5Us0avLs7vyROe54O9
2XzGhDONH7i546bxF8QcOtuGN6lc0mFyKYV6wv+QH5pQ8KbG4s3r1UFlF3YvC+R5lKvhPbtwU54c
yNHXZ4eLKlzltgpf1817iDJ6/XYwdyLanJ+uaTpmb+kPY5j50KqzU61UsTIM2y6CXjh4lX8pKC43
9q9BahZGr1yI+y7N2swn6WVvJUaPxbyBLGpdSBc2wKXvT+HBkdOWqqpIRtrq4LODvxMhrwu//0R4
oVm0r4DnI0ZS5x0QaLKjxCPczNGtt6CANW5fRt/PL8qpIdAPSHAsTw0s6gxnE9etGUD0lzvxDeSf
ev8HM3T8+XlpwQxpVxqS3IEcrW2/0O59YYpO/n6dtgDKNHRWGNPWPlqCppOFJklq5gzanV09uKVx
wcApD2bRd0gYQ2qDF+9HA+lQqa0eU1QPsuy6D9C0hW4ygjrSq6yVkncXkpGnjuIEG7BN2hw559PP
ORoPSee0rn16HVrrUcrcRZLFy0Z2zAv19RM7SwfUB88TMCs6RGY7Nw6k3MurtHCCX3AqVrDtXpi2
E+OgJRy/b2gAIPD9H8cRpSLOG3gwnQxBKXimyn3Zm8sQUs+ujy7M2WwP8OhSyBHQES/r4Nf1eX9I
k8UjBCBJ+DBCV6aUKCUAtjt/TGa74JOJ2dWSGXYCm54XPnTI1xuGeFFi1KuTAdrahI6yYnXenJhN
3/+3Rw6VdxhY278oAI62QVwz0jquwwe96sTS7HsVYcHGhARZ0nZVzBPTikFdC3/oVybN3deikX0H
rKauLXK5n9Q0AmOtgjpGUzkpNrUXqxfeu7Mt9O+fCAKJCqmK95i3/ri65iNyWYYPNrRFsYzSPWrj
hXkhJ3dyIhSVbDZUBxTj5xs1dfNQK1GeHusYYmijH4OHWCCqIAwvuDGM9FLFYZa/noYlBOlr0k6C
fqB5hh6YOc0ICFg+jCnVUBcCVFEHd7REbntbeoKoOBvdC6utTE726GbEJimuyX+BFQZfP8+nuaod
jHaLOmPgoWUa9dexQkdQHYERum19pHP1KyW8rvwvhY3GTwFpcrcI5H0OEZdKTgNqOcVAHj24FxCd
nt+Jn+efMgVqRmT6pmTfPFSNCndUY9se7jrIv0a04SLYiV3zp9drFxqYPx8xJhwvDs8JPEjKfD/1
hYHstCYPd3nw2CXfC5SsUZJJRAS86Nv5QX3euh9MzYlHSOGUmTGMw12t1ItoqkfDYk6ccGHuPvsl
m3y+PnXUAMGh5eujDxSxpPghafe7BKEXtMQuHMCTnzfxeAQGYCLmWS3oqNRh0OPxroScFT3WKwRK
z8/TLGKb9qUAaUHanSwTMMZ5gJvpBSJ30nDX9Pca628qcDW/ltZd194nmoFOgliet3hyTP+xOE9H
5KNGnz9Z5TtU2WD39qVL6KET+5m2YEjCdHrYqbjM1qQN9NjPwyS8RwVhoRXX6SBdifoeaajzA5kn
WNnIMicGsgVqikCDtJkho7bKIhIJCLxqW1nrAKViRMV4Z5nxdYTktv0CdfV5m7PJ+2Rydklxpye5
6mXt3XCrZpcpmy59frYbOg16MgXd8jtkoOrxPrq0NLzjp6jgyBH+ewSWNpWRwP1BYPnxxMiS5+nw
vcA0pzcPUcvFkg+IT7i1eyUn+j4u5b01INVW+dFOQy4gSbcp6kE1umLGk4u8NGJgSrSBtFNCpams
oYVGf8qQ1K2VREhqbpoGVtLhvYZTuZZLKLPh5fM7ZT0RG3PVbKIQ5a7B2pKDXum1fieUdNF6EAEq
YpmMN4qyL93rRj3Aa4ZK0d7MdiYU+0HSPJWWDfUsSigUPEkxd8jo9nGz1EW9a1prOfDQbsZhM6AT
Uss/QuwZwXpUVmr/GrbXphFvQyhMx2ShZA99idxCj9AQlORy+8IFDg1CtmwUdStRvRsmKcw6uJLJ
dzXSk9HY8ExSS0awzchg6L1vUSZTdMSsjGERjMlNYl3D0F6mEnzeD7q6DIdt6772Zr00Vaj4dFJC
K/SHSXR44a/eax8CY3xtDTSkynqFNuFC7p4FWnz20L2aY3jXhFvwf3ubVI9baAupREQpX4X6U5H/
qHnWyxWaRO7SolIy1gvXu0eIKYtvE6RJTBjCR1QuU1/ZSJUPH/3LWE009us6fdQFoi8/VQ9VXs3b
pxGyT0FwQJJD67zVYMMXqnwL0GOv793R4tkorwP/YHCC7cTd1IAbveipGZ4GZee5u665sbKbQdyi
leZoHEEPxtXa3DXJPoDqWHLjlUK3smsgZHk9qR4rGFGEt8mzYVEW+VYgXlyidmJt6NsLh3QlmT+g
QoOfuhi/6L6/KrL3IT408dYfgILViPqgbflSIu8TirsINWT6F/if92X1C7U8r90O/a4wdnmebc0e
QQul2QeQa7okLOuiWiuZAWmiFCCKI1+ZLF0uxShkbQLEVZFXT3L497/55kaV7pQBZuz4LYcA1EVv
0YP4nJxVrMMXKe1z+yGvim2K4KJeuROh986rkq2JelFstNuIfxftr8G+hRptIaynQYM/NxUQshpL
Vy1XolmjMwLhMAVKL7KuBpRcwEPuCmpeors1jXCdjrQC2ZsBGi2Pjen50TbmfhABLEqGsg6rAhq0
jS3uo5iK7b7R0O3duIGxhGTgKufCleRdJcyA2Ud9zQrvh5I90O0y/bFXn3PjOrcPiSttJJGtveSm
b96MTl90OTIqT0lxo6NtHDpq/Ssdm43hGzd9ioqNccj02yRY5cE9ammNvO/qbS7Uq9ZPEFJ5i8JX
nadbOATAr5GoEktDd9L6i4S0g1c/D4QALkoepVWtC3PVqm+qXMK+jP5iAyO/IW1rS1qI5q2E7NXS
EPCVrxBeG1L5qg2XGYjrUazD5LUOvrlRtE7cHFEqdKWb7tq3iquw3kBRuASssCmk+N6mwbV314oo
Vj5i4XX+YEykxlm6CNNq6aIPqd6YMKZndF714qeUyKsEztwSRRQdOVJT5YuVjbYNDN1Ak9ImQktJ
9AtVn9Q3cQRm9NMvYIRIjMUoHXr5WUuDRWlDGxyrdLr2O2Fu6+LeLXapH9+k1nCPFCa03uqNaj0l
Zokw0XXqXvtJvCmafJepb1FkbEpYrMIa/4s0qqp9tcVDoe4saVdEW837VYffar+GmaFByjxeNGhC
Fa57raHeO7YvyLob5MVarvTC3vbJ1zY8dFa+0PTbqrkvYWDteu/ZpOsX6QJ05vtNjoRBNoQ7wpS9
7eq7uEUbspI5LdF419fWneXC34zqxc8q0pZBBMKkrvGQ8ZuVUUwMuWShc5XKQ27hML1xoZvpqrfF
ukSO2MzEfeXqj8ITG2NEM2PcqUx9FfkHuV9VYi3cfm+M2qKFQDsqqjubNaj8YKngmGPx5LaA2qwO
Mv1wUYxfkxbBhNR8o80zXgQ810YtWSIbvDazSXExW9Vyf+VZ+qoT+kKNUP/57kn3kVnASt8ukmFc
luJV86tDq/UvbfCuJtaj2mp79O3XiPdJo7rRU2StuHEUdBn0sdi7lnGjZ9sqzW7sKPlWNsU+9YuN
FA+3Igsf/MHfRqNyG0gxtN8lPf0wZ0doq7i3XYAEB2J6Xgt3O9K4Itt7soU2Z36l9hEj/GZqt2jd
e9VT1yKCVzxkUr4J3Ihfjhyq4KzW5rPh0ZpZR+mqa8KdHBvci+G6MqO1kFReoSEZX5UWEnc0n9ze
1JfIqcLDb7j70vRuaCVbhN0OckHV5PzpANPzfTU9IJEZr9F4Nou7Ro+/VZBaw4l+38eodPrDooKX
PzKML5LkKLl7UJICHTI8kDZVdJOFaQeb0EruPa9zXEjtKXsgItZdaQIP2kQua+ANiAolSKy+Zfpd
2qLQ1FSLUXzpIPwulbUrEPpz1dVgNM9mVu5tM9vrIUqzzYOMFrEZlW960y61DBmrhmt2VNc6RB5S
yXJJiJBtu+GpB4JaROUCLbmgfZDRoegjWN2zRWiWqKRbcMDtqtaB1uJZ7VT0CLKrwFbWA02iLddn
kqz85KmxnuTqa24jB/6X+rQFP321sFp3XUkBpMGOR75Ulx+6SDl0YbyiV3NDn/SyFtHejvONBP2y
gvBAkEDn5us3RvhNQdc9jWHHjdtHvVLghk6sbWyNz26uWyu5197TsXsvy41eIPR508fPec+NG8QP
oHu+mNAOLuG/faqi9IaGqQE+gDA4BF2D0/wqOE7iV1UfElTY+wzN7PS6M+5G77UNb9p+W4EzMGJi
GjKBEnKXVQBVeJAuU26DvLahYI5vTBl29hzSdaRcJOVXoSMxhJ60am7M8NFPUYdDKH4r94hfBDe4
uxWSMiQ5XuO6x0v5V5on1pkEssAdEbZD2Rdyax+FwVRFE8jauXK+MlTH9L4NgbbULCduv7iIiLAH
BitC6VoiniHfsEitYCOVxnowh206NNcugiyJB7zRsm6CRKzCosmgWcQRhibSBqXvoWqo9+2DNqAm
YkF1vHbp+meP5e5e15rHPimI/3slCLbDGD3q47pFT7eAi61lwYwH2X/M6kdF23W94xdPIWuuPFnt
MwqljdgU/c+Rs7Oxo3FJiXgVm8Mr7ReI6KpOWSi7zA92qTWumq5ZqL2053mDbrj9MrbVahy3iM+w
YnDtMyG++daa/SKk/ykqol0Qu0/KML7mnrhRbP0tkeXvaF7Vy9idLr6ivdbcbCn6Bzf7Woe3dM2+
xNZamI9pjUi75+I+bLG36DA0m3FP4eIFj/nTKqLbUfvVat+ytL0ahLlO6psExgAbhTZR/EBa705J
s/RKK1NUPG4GhJ0TP+AVfg8x50rXn0s0gPLmVVIRt2s39GPctVq9Go1fJp2MFT2NdozWrL+OzIGo
ay/7yEHCay6rMNjfCRM0CQdNpTekG54jN4BmpIrWaUbxs68bdD/avdGSTaq8AB2lHyr6li0SmrH1
qDfB0hi0fa3+DLtbS70e6nuTGydH4gxZNajZ0d3zjd3I6QxM8eITUYyl8a5JUOtbt3rwNl1JcgQ/
0hhTfxJ7IUdvZnSrhrxW/OxZLqCk79P6OYQzP+DvmeIpGfdFRWYlka46Ob+nmfcq6nG7mUoH10Gx
iOnx4YaSXP0/zs5kuW1tyaJfhAj0zZQESLCnKMmyNEGoM/oeB93X16KrBjbtsOLW4Eb4vnctCMDB
OZk7M/dK+C2dvvMcFvtoQTAtnV2ufpPjZBv09w4+FkFIYWXKro7obi8Fa2VyVpqx1nG9mjQVdCJG
Sv3bFFwcwoA+hL5JzAFWqNHoeZIhkjbKEp46ULp4SZJyLw2fNEHBldnE/cou1un0oY6u0E9XtlRR
0y2liPsadrhebJT6m5U8DiAKCum+lHxbMbxgTBbOvA5kv2m72itjeVxNCVUsxRzuJ6Z5g3mClyz5
Sl5zFeuhgypPgT2LCSenfd/F67qwQV29ityX24uRfqoA/aKBsHWvCX8yR4mV8KNWTlhLZ2wluOBH
8jmDPhopxzGH6NZhIiA3lwRIlCO/hHq7UKOnAURDA8SigKEXT0BhptAd+aiUvHuyql1c3UMrR5/f
z1BCoGZnGu7SwGd7x1xmSbxkIbk1nCY4JKb5USWApt7CevQKvvGoijygo/boT8FLjgd6q6yn/Hmo
V3JcE7i/Zc6VU8NrBhsTH+Tpw4FnIFv4rdlNtMRnYzO25Q7uhRTyGtvMHZnXsedsOcANjqX+mMxw
fEQ3M1nOaQIUMakjdxA+mSM/v/TNK9Xe0DnitXil5JcmelOKfZo9XHFINovVDL4JQIhBgvoP5KoA
HDcAjqCHdGd3K71StmGZ3g0pJvbjW2d8RnwjOY9ssh+GEULO8D5N0HXKbQ8Mq7Avph35aLPwda+h
7L0iOUu7hNyVXjqFtMb6EYTvFX9fU3N30NSlVmUbK/7W6mJlBfJp5mTK0vM4l26dt4sRSjzeADUb
FmSQ4fGa45nT3pI4Yx6DKIA0U+7SAGowJoeSOFAbWJbiWxnCwQaMAXGIThYjKtxxdtZ1xQtMHyeg
O4lBQqy+Fd1zMkBPyotdn8jLqvkO1stFS+3LxxhimWMcstHe6IPmB33Hyt3H2TFo/FZcsyHhpTXQ
uaLyamCHprUZmvSMJdsyh7VqiHr1E80YFm6Qf+rwcmO4tYNQlkVD4K5C8wB639Iunz2GrVhYIMFm
3eCQq48Km1w18gHO6AjM+uQDgD1c2cs2PmbwR6tJXndzvSu7joBVbNkUF2FAPFnP4HYTbwReHMFn
g2SndJTD0iUzEpC9CGIHbSFxLMC28mRLbNIg6FzFKNaJdBfE6Z0BttpaESXMvFw+xSXT1xsOsoVV
EHCxg2uh4V+93ypoKrXV7zus+gcFrhrI5HTS/NlJFxg2bANoNwSJsIqe9Rm8edGejWLf07o0DHAH
YpjaxnMawp4LARekzbmKxTLS3vMudvuavSq/ghru5GhXVncY2rTOYYr3ibyHKQV+NiAcNAx4P1KC
7GMtKvI9BkGWkq2uBPx5FZahrISvqeSc1TbnxJrZD8Pa7cM7+QpRHHyztwBvqstgIjt9p9/yTiUE
rhOoOQHjXpmyCxVnPdcJAo+2HermhftB6cm2gSZvIrN5JRf9LpdsUnH6vRr5PUz6snY1yYZah5uk
rk6NcTePx7ZWt3MevmHPs+ujcZlXuDKj/VnlQWYfJkh3q8rw1dBa25jpcTx4Smd7GgRtGd/ewALF
adrKQtjfzV4mTk3XavoWJltTeo8c8Gj99NqKwQsy6aEl/2+6bJW3waehtWtLmu6v9FCLD1EfgsUI
kHpQHg0bDgWnAt9XQR4z439S8081RauyaJbxUPv9VU3uTRgj3/v8XlCeYrztpMe+VO+CsAVj+VGM
91XwoBv4GWsbRVJ9qY9cvZ29Ru+Odlm5ADOWg9wRUsEbTxPPInMr5HFeJP24yyGydzNWDvDWOmHw
KYbM34/LQctc9aqg5X7IQKSpp+4QX7khmRsFwF0YllXy92A6NNNGMk8ZglSeXfCSBJY1Lqx+q80d
L7/aSbHhhXVxailXyHK7KUw6W5tZf2mkcJdOshsVqltZG6M3SBqS/Vw5j2Mjr4q0XzHixU6jEh3q
7igyr+IMFdW57E+Bs6vmJ24CjWoG8CQdApizYTpDHUwXtJ2e23obZTKVGeSb6kHFv5QJ8GVRnoQB
/TOBv5Z/szJnIV9vkmYL1fQ0kxxdcIRow6o2taPUdtDO2ZLydK+W9yJr1pL8QxG1y/kaXTN3xEil
CQ+62GW55ZVAemX9oa+g0kWgkucF1D2PZqw1U4Ouxm8zSnDXW0aLupAPGmikPK0NI/EK21y07XC0
pmQFY3dH6Lqd+tAzq0stIPdE2RKlx7eccd8l1bIHH0bFGHJhvMojZJRMXUmZ2IA5ca+ByjibW0ya
XKOSoNV91qP9ltu1Zzn1e6M5vB0yrvwhrLZSi0S3qUp5UTn5JSfv0HldsfUUDIgvAokw6AGzC9GF
l2rECCDONQ1soFVtWosRcE2RCPHmMtuwMHKvGlK4Uak5yCwGWb5okkDlm6qG5ByDCgZsjEBf4dqs
fp/yuT10AW0O1nzFAfD32mPc2qx4Z53JoVc5wWUWk+MKvspxEJ+xqW5MFU83YhQ1ns+t3S01qV02
yamaHpr2PbIQgSQfgQT37eM0ovEApFfOE2xEUTTnNlk5s6jhaeagWPVV5wwXbZ5gr6Qgq74H8keW
+PbUoYo0K2Goaxs1oUkav3KiQxIHEOKOeWmuKlNbSm2/tlPZz6DaQYpKqnKpB9m2KXYzA9eLccjg
A6kreXZWSdTtrYjNbG6PVXeWQonBYgnxpB5WcY0KVSbPcZGw5eTFWunSR1XO7/TcTBF2xlWs0JIG
ITIy32ObzxJy1JQ8NkHggrk7mddIsg5WWd2uY/tRF+/ydAqDg5Q8a2wLqq9nMO3ro5weanUn7HUk
gILZ61DyjfZugoM7GKRCzIaH8OKzapc1O9WJduZ0pIJf26wxI3ns2ZwnQ16k8yELpmWBxB3H+1C8
GHQkp2KnzQeC1TxZycqDFQHa8wuV/3s3ZSwlyZO6CrX9KZsPBWFlZz8Wzq4hv5eNo4gvI3wmm1gk
QpDTM6wZ2FwrbT0EO14pbujboSUhCWtjJxTwcjTL0W79TaCP6TG7A4MVs+X3eb3J2gfNAqVLHmfQ
E8ofpe4tUHYaQgoJDv44hFaa4Vf6GscayYE5NuF4+Njrxqo1JTeaHnqZBy/57TTtdTM+TwWDxE3j
Tx2z7VHlzhPx3sAjmVNfEu0qT783tls460DbZwb+xdDkH0sVbjDpdSfvYPEMAtwRrfuGMN1RhSuG
FtuSaw1lsJvGyu/KHwbe5U1VuUFg+2ZbLGWEhcC6wAyEm7UtWzgC8cUaqDObS8dMlnSaqzKDuyRR
nH+rDKmySBRXrx6Evg+sh7mfMGyeUP1asHKOVxvmwnYghI6Zh0B6SPNqgesyx2PsVxw7jXkuZ5n4
I1yIq5VrWULD+8TuZYE7jouk5PJ5OdElE+ZOT+At0tSrnYrmlJFPlrO0hnHmatGPPlMuNA4s+rpC
P4g3Rmp5OlvG2IL2DXe22Ofapo/bbZ3unXpjJqc62SNhRo4HNHWddpc4LDdZcI5F4mpXHbY2zrIF
P1IllBAoTSC+ZNp9BuKrpF5IdcfYuZuJnWq/KxOkruy56MyIiCnzWjPweumctetEeaho5AzRjSv8
eCWpXNnJowNLuoT+m2puO2ixG4l73arfrbhYqqOvE9+n3VNWKiDGIRaqL4w+fgsTEzqK/ZPrwAlG
kyhTbknx3Datl5vPsfTdMnqk2lctHR4ah1VpELJl4UES23pca7LlKpSVEsbTOw47EMl+YwEIHmRU
CpNY1i+1LRr5zhzsVSU99zOU7jCEeN+6WXmIYrYbeLu6JgOThDseGUt6cLmrzMuD8a1U923sHMpJ
uNl8b6b7sTtG0TqnCyHhA29NoPH9unc2IYeXhc4q9V4M4Dxv9ZUVySQ+CFrOq5XN6ybRH1JtV2mr
SAX02CrulO4jGvZrUt7UTHeaBHirXJeD5WrauqJfsOno8tSqc2Pz7IZ7NWu0/WxFRLoV/lSvTRKm
/I95DE/Loiqg5MNWKCJC+WyDTSw3arggQ62WlOhHGU6fZe4GqyCTjsb2EDi0qxUUBVuOhbtMeoFv
6Uf5myH2QU8KlfRvYah66ljs5c4kNN4XJYxpa6ESFdUG8tF9WhEBctjg5G8Q5KJuaHwK9t6oASFC
oa6oN0lR5E96tOzraZdWHpcHZvseJxLO298m+XEsCOH6i9QcGybGAst4xoAvxIqzLpehrb2YKibQ
5QA/TPbGEDE4S+7iqSQ8R04h/AES1urHSX5LaIzPxGdoUYnez+KzK8K1BZ19yDbB3LNRERi24DVV
PXLxvvjURAXy9tXJOzdsoj2pm2fFfI2QxM0Ju8d0YqsAM2rsy/IkZ9o6GMYVxv20L8M/Bs44yYfc
wKoR64QQgvIAX89qdnGT3cdR7aXOSzy/GbMfyJeJUfSq1laTQ/VD20qUa+ZEWWQEdWYx4UN6UECY
KqG1geC36nSxaKdmH+qEfs3CsbN1YwwrO6CUOj2FKVLZZlJQ87rUm+ZvAeENgMRlxsoaqUfmSblS
nQ8AaYteLQ8mZeIg3jn1JYZqNlqhWxTIl5K2ocHFK7T43ioiKqUIRHn60audG0UvRX5iSH+lFo/a
iIBjPdjaVqVQrLXnNpTcbn5TYNGFgHHJptzWfgVhV1AqE4zBqt2lKS8TpS9ZunOCdcDnWKA7Rr3p
zlbhd+xsV1micRTmZXkxHWHaxFklb6HmIQFvc/Uc5NlKlq4IxW03lItB5ZNC/nK6j9jwZ91aOiwg
O3lObR0/2s1QklCUj+DZOxO4tcSnqYhHznAd6CyMOU2FeZgMHLalG1+3CRqfJL30VMSuuoFwWz1R
tuzA7XYBTk2MLTc676d8EgVBYZO7aaGz+mx3kIdlbVD/iJJLKtRpMSDXKcgato5WF/TPSnzfBJR6
B58WDZfKjVhEQl2qgtxTJ7Hse21hNSPDeMqTY7wb03dHZgtgXTas08mL0hiYM2HvrLxLVwpg/lzz
BUzjZ85RU6gwfpHXjGzraB+2CBdxfyns12yY3A7apImSGxAAuTE1Jv170DcLVSN72iUcmaUCZ5IQ
YUaflvvZz0YBxafiIRSbRvFyoITwmO05cquOUjYmdJ2GzSq4XqXUViJ/ydpjIb2Stcrz7mq0bGGI
Po39fjYAVwP6pXbECpVgDhZ3yDReox6lZNPYdxl1nWlg14yWNMr3FCWqb9RgO/PSwrmQ9ceSeChr
FjX/ZnUvvVp7U1ZRST9KIvStYNqW4swk/rJrXqXGD8fPK8A7MQ9tegql3jXUgp/SrrThDesWC0Ai
R1St+GpFm0PhR+kxoB7SGR2LLljWI1hW8eZknwZ1E8xGF+BqExs9yM68ejwQgAHIPDiIq01hvol4
/pzmcpMP9E5MOyl7VCg79vq+cu4F60hJlbWViWejkAhN9VUuEKjmY9at4mJXd17BHEJEz7yebGJS
dYRRFdftkGWjE3BMih+z6pWsWWpq5TZUF2v+yfVJRVw9tXK4E/23aYCTDh40zJIlbOmK4YKS07pS
0BvWRoNSPYM/Lq6/tOyqk76eneAxUvjBYdiiVlRubJ8S465DLLmuQBub9KA+2KZvixeBcG8V0rol
y0cUQlj1g5DwLnpzlI8+/MGvYOsHK7vXdcTAyafuEy0meFDkI82DYIVnyZkWBB/peJmMsKci6KHC
xHZbwIOkhFSovVtSUESdjmrCBW1b5BsT78vpeCVu4hQQBjl3RA1K+lDM74rww5ayrjxte/SUgSmV
uv8uuMdOqVy9flKadqFX9SrsIj9O67s4VN4COPITewrH7/d82BnUi4Vce62AXOoczWlrdju54FCB
QC+Rn+OdMilsr8BTzZVZrRTtrqxWwlmZxXNQlz/vQhrtdeWwR6kVCN97pXlooo/+mhwWeBumfFni
WbI9JX7CgQ8U/PdQ8+NCfykMNlzBKbkSpbNI9NQL+wer73HHfFENxF2a5bopPnK4bSQGBSKHrseI
378tLkEY0I1iLGq5X5UlkX74qk/vzvypmeehPmrtqa8/w97T4KFfMe8ydS8w7w8RlkTxLtS36Nar
SkWJG0bgnOaKdbCwiysW7L2y3mJxN9QOZ7ay6iT5paAvWglTN9SIlVFO0LsLiK6lX6QR1tEJYCUq
8Up1JkG8PsreDoGZ1a4TEzLctc673YS7uMTtXPEtMVAiECsNhaHI3yysM3PkgRrKLJ8X7rDExcqO
zykhJrGqeklbs9e0im9WxbIOX0W5V1AR5a5aWVaFytAv7KDY2XSdNE2AVhisaZlwjUDxJLXFb/SH
QwRrCe3BHjiNFJ2T/36uEv56Y1ORFN/UQs6Xs9EfAvMkGb4RhYcBjDE5pzQx211j8mk257qbAZ8m
tA4xt2OdsspaDBhy0lHMC4n4fe4kwYfrvAvbj3N2hfLuSgjvDcUv5J1l75QpX1faOQ+u2wklQ+cj
lR/m6Q2eD104gTcRRsrUau0afrEl75K+P6TJviPGhZ/Nyfcjtmlu1OZFp8de1CTrJmiXcfGoiO5i
ZBbU55ZYQKLNhDQmBnHb3yd5t1E4CvjZALmLh+ufc+s1tsZF0BxbSvLpd4U7oZvbDsd11D9PGBew
2PaDeq9Z7TKtNiQuFkUiAsiWGNROwCUjBGrx3Uh4k5XbyKpoPkh48g4B2WcUfkubbsOkzjEalMWg
nxz9lDQPlfPNqp+wYVnGNpn7dG/0mEcBAisLKo2a3zb3YHsWMnWIkfoqKWiRfVggYK0ie0z7fm11
5f1cPiWttJVJ8QTlIQtdSCtT7kW+mGhvHQUbZHOVFh+1JZdWnR864qwydJzH0yJT1TtlGu7sIFuG
nT0d5sLyAz3ZNaJY5inq/TxeOv7DeNYXRh0uu1YrdhVhRZ0092FLA5I604drpR/0Ct/TaOhKcss3
FFKskJ01QeOipSBhDemltNWDhPY5nkfrpOvJ0kiqp66HONDLbtYHy1KZjml0DBVUQz/uLsReDk0m
1hKsLSO7BJCEvM7doFxGPo8kIGPGoKi1X3T79dpLARc7VT/DiX0HYT8wu9UcATI2hLToYUPFdPSN
lJLMY9zsaFBfBuarUb6PecdwuxtUl7jdG2Jy1WhfUwnqk2+VBUK55+ujXCJBaWsNT651g71ZW09J
5LcttOwyGhoCY3Vll8kqJnfu67sm191k3pC6W+q+ys41fT3DY9UeHf6mDdRhUAhc2ksfXmrJtap3
w3wz0cTiJ0afEMfS8iGoKRT9yJJP9GpRnHv7vkRQLlaDlHsmpXNFfghR3pqii5eGbZJ6Y0trPZrx
UzmvibrKEGIiFS/zLeRIrFuPiqMq033QvJUKd1cdGL2gb4859Pe8eU3T+3G607PzGF4EqabcOfQ9
k6wTqxngLoz0xKy2h1UO67e9C7OTjtNzMW6yajOQMJZJu2vY+eTGM7O7XryT8xal4A08yDCi9U5Z
qOO+tK8Zy+u10WGMODEV6I7dejJebdO1h7sg2erdTk934ZUuLfHx2E8iQ/fTaHmJN3paLa4/yCw+
0vxgRirfKk14z5FxzPLw0pjhRiuTvZhKmmOapSTYO4OGGhU2feZbXX5L53u7XpXmxtAPJJFXDHh0
r2lnm/b9Hh+/QUdPjjeWbV7qOfAnmbOHvC19UKJ4m5fdMiRIkqzM60npwpTHmqdbM68fA+fEkfrF
ZMnfumoZLsLFlUkKA5LE7y2vlV1CORe5OFbEyig+Qmu/aEMH38nP+KWt9trH/VvT801jsIL8WJVs
bifGsVXPGOS3QfTjoylP8yIaOyrgKQpd19jmLpT7mN9Bil7CtK8p9IVJ4idNLE6KlE6+3JfYfvYK
H12cmhBfjOFsJSo9GkNK55ZVTc0nY3edGyup6RtOrl+GpkwxT+xQPOUkR1livmnhFGrVuo2Gcjyn
prJtSlX9AYQ6yv250adTkEX1ReqbGgq76azsIbD35awWl9EwUThMqz8YmQiRmht6l3T5Wv8q5XU2
jO027DJi+SE0m3WqDNdtqbVMT0VwM5d6qufbvk0txO1IWjRDaOBeUmrFvNDrwFwXZCuHdhzkVcJe
S5ehNfj9SMuQQwnDjZ2OGhZN6jTw6KbXYhezKgZFvmZoMU2EanAW9oyikBXl2krp7wi7tl0yNYao
TjM6Ol5OI/GgO+Fl0vt8r+ixvRznwRKkSkO2pV/MbsQPIw6fxi70h1jyZwqvWZhZZ/pK620r93eR
1OnrFJ7fQS1LqtwlOPoOqcat23pa9temF4ss62RLJazzSo1OhtLQB2riydjYZb2Ox6S/1x1J2pml
zdBxEkMVmYJKu49001rZ/VyskrSPvDaulWsvgsIhWpq6tle6Mt9ZbaYvys4W63amwBAx1eElOZsR
Mq7FujBKnhYcD0qng2toeUDbu1P5VmGHRBvV4DolrUe5bMebBOSei1m1upyUnvbClD2odTqb9NAy
NpWGL2tBkxCdYjmlKDkSF7nrxYtm1NI2b5DzRUmMOFFQWXOJfNkrovFi0ARLzN2trTWnij9KWEyM
WRatRypoO0kM5TLuiMsVmYhmUtuKXlGC56ywOCJIY7e0EyUPSlPbJB1t/qOOZuNUB/bglXoz+qNZ
pJ5kDMjfQuahD7RtJFDTPPy1JM+kMWxtAkpaptf7VY1WbKJmKjaGxdbRh1bKfJY6rCojC1dNhkkW
RpMpf61G6M1tYxVg4MPwsvPfjBj+2AJumvf1QKqspmEL6GhKVzWGHoqzKY9fTCBYNw38Py+jKww9
KLicMclzM65lNXE4psUYn0YtMl9zQ8YoM8jC4SDUtPTCri88oQe2h+tu8ikizd4rWhVt2/5FlYtl
NjNCJs0ZFSzxXOky7WV9tDL1WFpUdXnN22vNa7MwfJ/mnhYy5TlMw2KZJiB9UwhHnMNFTYtYS4vW
gN1dIvLWxaS4PIhReuitXt3bZlzTu1t369pJ8rVDqr+LhSRR8iSLCZuRtKKOFVzt58TLkpkTPsga
Xy518S1IUeCT0Gk3cM1pJ8tH2asK1W+mEDksruTpvba6yeuKhiKfLYtzEDimX1KrXSU16V0Qph16
0Gis9Mag70+hPTsmuSS76wi2rI6eMccUg6vnzvDmTNJAG3/F2Sapw7OUoyPrTaqc6PmI3/7T6MjP
93b1xrFUXEauEyu/n0JMSBBXD0pE/5R6kWfFz/PhK3Dh9WfcnkKY3eKqi8pg/+FBoZI2p+U0Ryeo
IVp/Tg1vTtAYF8lXHvt/m/H59ULXI/eX4UlTyFomCS7UNm+pec6pxylEs19Mnf4cYf3jfgwbL1qF
WSL+8Ptl2ridsQSRotNgY+OgO99tfSBKExPaGHGSXKtshsNdr5puq2Q+/hh7pWofi5gs8t9vT/vL
QBtOfzxY4Kggam/HeUPNpm2deuHRaKf0U1dMa0uNLw6XUtzbu1ZY9b7JMwz5qqE9S9Y1z06SYC/F
dofSrDVonp0eBYSypqBIW+YnMUKTYV8L1QfiyXFVjIq144SsV4MOIUet2NxGzgzGAbLU1QPOpnme
pDWfkemb5FmupKO9L5qkot9GHqiOl210VFMxJotELWkpVon///0cbl78z/Eh/EFYY1fa2R+OXo1p
M0SJ1n6MkseiXTc0Kmf9S559//dl/hqyXef69OuY6B8kpJmuQzjKqTi2tAxaS736ylfg5nX+732Y
TN4x2sf03a1NVjcEZBqW3B9zlVN0g3N3V3yxU//1Hn65xPVR/vKNiMa0YEAr/bFrt/3kd19EtX/e
wXVckOnZn5PzeGv+/uOrXk7tpDHF0enKbdW1B7O9FPN/vgfl6k9F0AwT0MF28PeLjIUUK0U3jtS4
t0m8sufVv9/zzYbFa+DnA0TDzBz3JcO8uQllmFIh9GI86n1AS8sPEX/M0bwN9J7zK/timvOvF8Pi
A4g3dMg/TPXtSJdiOczHo6MUm3w6OHK2nGTKBJ3BPNX/48lhqEoTCxadGoDN359cJcbKmathOoav
FbNx9hcPTrkZaP755K6EbCZHr4N8f7CmZ63I0gYZQNCgPo7ZqkyyF1rFzj18p4U9yd+BRZ+kPkRE
Hx7/01v73xCEkXkVQ1AC8FurlMooYlPTovjUF/G6r8ytqjstQpP6TcPuHC30i2HiW4v//70gzpoy
12Q/uJ3eTsc6LwrZik7EAeNWt+txk16H50Imr7xcbopTU+GnhhROTSyspfHE2SRtMyFFd5qYvsKm
3nzZf/w6N++2sHD5USbzevqZe1wzIehYl38/4puv+/8uYRGDXyMG6zZaUAR8hh7j35OlKEszp4XU
fMy0rzwKv7rKTdaalq2NeYsendL+caL+4bQdZoj3/76Vvz0tQyb3wQQD8OGtvcdUOxVJkGB0XhkX
Eh0nqPP/vsLNh/3zYRkKNndA8/DYuXX0cGanbBM5jk8zneGKjSunXiwaSgyaTQtE8ZV1xPWp/BGV
0CKmEpgwtn0bCuSTo2pxW/FuOJt2eSyX+wTa2Woams53ilRfRpXJatTaLHj+951ec4ibS8MewV2K
rQXGys/k4JczJZv6VLbxCzhGslB8Xc7FRdF7cRcUVbmVh6w4MLFgrYhMVC+qjPErk46bBfNz1zEx
K7p+iBaW4zdnWj1odHflYjgK9OdCPjb6i073y79v8q97G+Rq/HSxs8Lo8bqifrlLG3leZEk5HZNG
qsj35XE5NXKDKpl2+r63ZvN7b2XV3izr5tA1c/egDq34bxv4dVE56H3EnfwRx5Provvll1DsSRtC
MWnHKsu2cV5uxReh1F++C4djFa9dCzaFptzcpVoXaRpOoXUs9opxKrIvzB6++vHXV/nL759TQYhb
TTKPXb/NMr/4ynfoZin8fD6//vo3S6Hs9UyxZn59tVoV/Yfk/Gi/+tDU6/F/u9zx+eQj0yFF8Bp+
vweH4GOU85h7EDGidEPLtFiqc2MlS7Z69N0ppQNDVKa1RgObUvz8TUYIq4KinhT09aJtwouN9KLw
lhmaU9tj3mW0k8t0uzllODyJKAzWbLU9xYIwZcySHi4vI1X8Yov669v45U5unlbAMExGE6t5tKxL
umma//ay+SCBdbCQZPjDeJfdbklT4liGZAgFF5XUQ0LeZ0nx8e+v8uZ9Xy+BnxGRPwuWkNO4CdUm
jaqCM+W8735iJoWt51tVSNqyUeuvnB1uHtb1Urg5qGywiopTxa2zEfxNaSiyuT/CtHDyRRbp4i2W
0AT/8x2xmWKOh0WqjZBy84VriEG2nbfkACRneRnTSfVklLr776tc3+wva/jnzbDnatgs85n/kWnE
9WRnRjENRwwJvUx7rGTDG7NdR2vP/+NCAIEQhoiQNP1miSlNFwzy3A3HHNY2Em3Re7YRZb5WpM9K
qJVf3Nef6wF9QbEU1AwIn8Rlv3+bZLzZXBhCHK1meLCd9CiGPGH+sN78+7b+XAy/XUe7sU/jrE0Z
BhrEUevtT3lqnupE+v/cinrleXGyEqveLIRUqfsuMWpxDOeXTrNXhCzukDRfeFL+uRC4EcoErG3C
IQjQvz8wzMxaSbErcUy1aWfh/7tAas5dnbbdbGy/cB+7tbdi2bHgTKronNYOlY+brTNwAhq+rLE9
mqneerVC26HMfDtFv9DaOYM6esJkDjg92W3nrK1ZL45F0GYv8RgT08fRTOkxaLy2YwywamPpi7d6
E8j88evdLNayvRp/j317nGhGcabilZ4NxpCK7VxFZ73CUWQyjokcfqHR/u0dYAvKosGSXAU/9Ps7
sJReyaZmao8iTegw4dGrde+Ng3moSG//vXBvPUh/3iNwLuQiTGr+tKsuBi3NzYpiZVU/zMPntZVU
o+36HNIrLHPWGA21y/pDCz7+feHrcv19x1GUX697/aJ+OfkbVZKcSDBPH0+hStuocm+F01mkWe8G
c3wspf7p3xe8zc/+705JQy12ODSVm6U9prNNa2jbHsO6tRaj3Nf7LMWbIFPpq8vH/yHtzHocN3o1
/IsEaF9uvfUyPUvb7tluhCQz0b7v+vXn0eTgi10WJHhyESBAY0QXi2SxWOT7NuG7uJP0Zyq3gK/W
lr/NutCkhCfp2ypt1jK3ucjEUWsp5JDTlUBw57qIk7j1x/pD2U204xrjw3X8ycsZU15e95w1XQoS
rk99QJqMbuoPPBQp9DdLscTDlL+t03QlQk1bdrOlwIxRqZoqoWIhFGpWS/G9qv7QVobymT4ROr3b
Xv9reT2ziuNKD9Yjzyck39eG47q92bcDc23jWHwInPhpNJNDMyoriLWzauM+qHO4g8QmnhxTscCG
mL7+YLXjk0/zLG3V27DoP1bE3uUVzYoyNOh5LBC2bkAYGyXoFGVs0JtWM+cEvqTkJodULQbepvSV
AD8X06iImtwMJwYQEdfOCSMnGfuQdSUGSEjS+7JLP3UaSC2mWTFvm/RvQ5G+qtlaMXNuldAPGjrl
IMqBokIjxTXqQXWqD2HkbhnU2ahNeCijH7A3rehTuPr+cnQqWhZohOqU0Qjxs4mK2PJsmTSaPjie
QVsAmej+SyXmDGLDecgojTz0rn9a3sY5858u2+SdoDnfQNlHTjh2UoHYiM8PRvuBe+OfyyKUOeMH
BVaeCpGgBIqXzqqk2TRWteqDPrbj3unSiZTqV8fm1LZMpXJXgJu19e3epGHN0j97ahXsB90ad02R
ajRTWXQ56yAWRMBy3u//pmaD9Elapxg3pUvF13va9ZiVSC3aMl0faNRou6yAGR3TwfALRNrWZG4R
185fGYwcBS0iWplWqp9KuUb5OHetv5KgXksYwq4Kuziheac/5Dk9n3TttTSVOtWpBFin7T6HxWe1
a/fLC5vZ2CuxwsUlSVozSUzEVvnngpZX2TQBZ/+8LGROezo+YVugfts3iYXhpqDXT2duPxibNv0J
buvKYbMiwRLy4EZ1dS0emupDqb64wctatjKnpYsFWML2l6XkuIHGAgoGJPqQ4SbgY1Rl5Z46awOX
YgQboGyWJJqEmCr/MARMLQLA2xmAOdWfGcql1c3a9vIEEzCuqG92fSoORF8DtzHx2Vw1XKkxbL/6
oOXJsG8y5sALHPjF04CRut8WDA6d6RwwOEoFVQbMXzmZQrRynIghQR0UqN9ZzaUIQY2+ZxepGneo
kb6qiq5LGonz/PvyOmaOFfNSiOA4buW4TWKSozv9F2+gT9581NW3IPpjWcxMunolZjL8i3S1IJ7X
+bQWGv8DC0i2LX2PXvU+rFfO5zkPulzPZCIXghhUBy1UZmAzcYd3cpXRSz38WF7LnJVdiphUeiGi
j43E1SRUZgK75aV/BpqybYM19vnZhVhQ1nIK09cmPg6odWH5BdOhH5gHMJ6NzuYWyTP0fnktgpSp
VeEKX3r6+8VauJ/hMHZSnErtJ6B5Ozv1d/9NgrAhde2MPa1kxamWAF5wNzWwQ8sSBNu6WYOwHwl9
A0BqsoaIhn0/OIDHAeQcqEqWuXIHEnb+H0kq2Nj2dIiSw15rq7IlC+JzrzgZ/cmu3wON1BgPy4sR
ki9RhCGcAL3UFl2oQ4ZQVk81feGG9BY7zSai7y8sPhnqGvnCrAFQT4TXiVebG4YwOWvNaLQYo8+1
3ag8aPXvbP+/33eE9QS1Cmx9yfdj+73OyGb/c1lfQvz6R18X3xfisN8GJRDWen7yAY5UDqq9i6KX
pL2vpHAjRQjFnt9mnRdoSAEV3X/S1Z0LIKe58na9thYhFkfMlscAReQT2PurFDJ0aln7Wi9ptw7v
e5e4WZDg91DwFv+oDYgdInGw1riwthTB6wPJrPRMQ2Fj9UzQkopncErGNX9cMV5H8HwX9BWAoJBi
eQ8JmUy+Yrxrq5giz0V0bLKGdjpPyRnBcpodCFgybZCMKVD5a7eaqeuHZWOejWQXxizUGsoqH802
YT1gxbbyiyodAzpow0+hthJlfr07XdQabvZfiGQZ+a2mJbjlEPKE3hvf6lHe11Zh7SLbhUO3tl+7
Jn2wpZEMiullVl5I2UvXgvjS+ta35XUv65mWl2s9hxmEfWGKnjMg+9JtXb1E3+ioWhayrFxFvPuM
BY+4cYR3uY3C0H0bgs8na9KDDTrDpnEMQEhsb1hR9LyFwqdDT5ly21uj+KZTMAmF0PIQZQdprUdP
rD/+/0b+K0AwGY+5q0hOTZhBAuXVimoatLWz7PmPku4c2t547lid6juHUSnp1bTPy0qd37l/xQt2
NMrRCHg6x1XWvFgM5ICcDTYc2C6R9Vvb9z9JpmAjqa91plEiaQRjCVgj+VPqP2beu3rtFW/2kGfD
/n/LxMyenusSSC802qo7sGfAfMHml7U2e8hfiBCOEx2ClMbLYVhSdaZsnL/j7msgv9fzF57z39Vr
APfzhv/vgoRjRU7UHmwMpPl+95ZIIOP4zHU33lNFL3EpM1G9vLoVmzenv19ETU+1SfXbiT/KeaHU
oo7/VYBwuNAu3lnKpL7UTQMwUIqPrbHW2rXmWOZk+ReryBlND7hhkhiB8Crz1uzkf6n5W+b/EYMD
6AC34fMQ+6Gr+t2y+lZcypy280KwVXlt3GrYH2h3VX2QnbfU3UfNYVnKrJXT8qfI1BMtkr9rKVKs
5WNaj2wSU3rBawgazso6Jte/OWIuJAjrsF1DDROPI8Yon5zmUc+2Rn6OpEPh7z0F6LaVgvOs1V2I
EwKh1pZOY1odZyeAHDlYJr9j1RffFyJdHkdeDp57fiqihy/12jmxoizxARQKbgClFJTlczSZm/JT
4P10AyonLww//AbfN5WL/+29JuTMsRW0CqieE3QW+JcwXviv/8m4NCG+FbGiV2Yz5CcpPjTeyZA/
9u3TsoiV7RY7Y3nn6v2wQWEZcx7HNlwjbJn3j1+lWJvqjljnz9Uk7AeHbEErH/3pQR8k39+KY8a/
MqY1Xni60WeOFtdTkgxSEZxIxuPv6Ojf7wtxslWSqkkzvj8YByN4SpSVY2xNR0IMqboI+KEpo1Kq
1wgE6uZvwLD+owwhioCbRktANOnI23eMcqlkab/l2cxSqHRv0J8sWOuo9HHm5AF8jnQUGiEgINka
Z9+8pv4VIRzBeuc4HUMAxSmXjzUgAxmPwuVKJW9NhmBNKY+HnQVe/qnyvoJPIpnvwM9fNqg1EdPf
LwxWbdIwSiGbPpVltdP9Z7eyoZf5reDxr64Eq+L1zDTlX0UWZxMX+y7ZSmsjNLPBw9RpcuTZ/rZJ
POlyiQFIEghAG3cWODx02C9rak6CzgAJfVq8sty8svZWkuVN2BNi/X3Tg0m7UiqYy+kuvy/YLOF9
0HSP7+vhz5ixRxBaauvVqP6qWnclikz6Fs/xS1GC7Ra6pvaB3eYn0wBhmOH9g2rtk/LLssLWFiRY
rzp2fqQ0HN+q9KUYHphwdVsg9HajumLDa8sRbLgtslbtkoqdqco/FVDSiwIoNh7foG/v35YXNZfn
X6pOMGXLagwGoVkUYFbk3G70PPZgXQHw88lWV2StrUsIlErvQaHdsi4QgSbQj+5x7N9H/UrL0aSd
JWMQsqy0kSttiLE7sOusfKcNFFlXIv78QqauWZPGCkhvr4OMUsi9EwFIdgJqDf4q+axAO+F75T6R
wrXuwBVZYnUya1yPuX0yofLJe5TBHQSUcWW+bT4S/G85jpBsSekwqklDbcNOwIj8YOsr7rn2fSES
QP+eFU3I9z3uQnLxB+2AKxuyJkEIAGNf09zjI8E6AR6ifFv2kbWvT3+/OFMamhzhuyZXTLIHswJO
d+V0X9tiwd+bhNlW08OcGhnox89m9KnM/wz8lWeneb/4d5enX3GxCsM3m5CmG3Yh+5REIMkzdb//
b4oSHDwYLIuZZlyvHw4QJXSn5c/PlgR1GiP+3+8cwbXtuFcLy522GeTiImQQP/rsg/ibggScfNL7
5KAZBqjbf+o9nEvvfeenU9zZAvWrmnX5GwTfzyAzsi0Pf2z8CdzlIJcrq1y2Bk2sNHp53mg0/HPM
KK+9DtDOofc/KuHnZV0u27Qmlhpd0rAxS5CicYXTHrVh5fRf+77g84oZdHGZc/lh2rlqQRVZifKz
39c0ntANuELhYb22Zq2oWlkqSu7SefiRuhtjrtXhN1R0IUJYQhYo6mBqHFdV+aluPssAl/w3AULU
KnvQKuDrIbTzbG7VGGvyHyUIkWu0665ue5aQ9DsFsNg7O77+cQYGJ2m3NOn1VIXI1SohXa6AwZ8U
QJ9LSMceFGkfdyvp9vxe/ytFiFyqBL1cV+FyzBnvsgZEfmvtjXHW6S4WIkQuhwnC1ndRlAcWZeWd
dYC0WtD7uxW3mw3CpAxMDROKaMO+NlswistOzTVqAuZXg6S4BWO5buSVbV+WQrfctZQskuMAsCAq
7g7Vms3ofinXqvqze/K/hdy0aSVW68YMt5I3/jUmm/rnb3jGxdcF13Mtye77gWs70OCApkUrIXbt
x4uOJ5V6oabsgmQ9gMu1Wr2ataaLny+4nVtragk1ENVf88E+ZN9eQeFYVtDaDk9/vzjMvRxQanN6
swaDEyIcnnqztXNoXknMdVo6TZ2KWO+Th5q3XYNF8GwdAZ299sIwf5rjA1CmajLUucJpDkzGkMRR
MaU9+qYpfpjdO0asOl85VPoXmhx3PiT1o/EcuS95pYEm98K4ye/o8eI3CP6odXRpV21O/cn9NNQH
s/pK/8fyVs3p0WYeinOKTpkbT0nhNE2NtktOra08OnEKfcKKt8wZw6UEwVsyuER7p4HCYdT+9rIP
AExr8lrX5I1J2xTpLNiamQRmslUsNhqxS0ckPGBvQJzYT5WatE9NRp3ZCpufcpGuPc7/oj2/usX9
kgfqAlJpzhbP9z6yZDnOxuytKqwNlJKtZe1GWqaBeYEeqKlemljbgHQFm0++zSCfkfL6RQnSlwlU
zLXUbU73L8xjK5s5pwY4sumvcTR96rK89rsyhtlVymFz8xgwgLh9L4VnEF0eQqPdLpvNTbUBBVxK
EmLIkKt2BUBu8RY1KEDLtmA3DM5bAJyxGa48TNwYkCBLiCaDbEZFwSMwRH+ANAJ0iLnuO5Dll5c0
K8YGKQCScVrTRZJpQjo40VlRvIX6D81qn2DB26XgWi1LufE3FsOsLjZq8n+GOD0gd9AF2/aQv3VM
W7TwP7ih8x9FCA7XAVwFbmCXvwGY9Xck2Y8R/AB3r4JhNkOjgV+bxtuELdGHtjCkJM3f6giOkC92
Wq3Y14wlXwmY/n5xgvB4oMKvkeVvakjHW/rcGNmh75y9sXbYTmFc8OQrQUJq5fGAEERWlL8pvvRJ
cSYOl/oZHGFwIQ5hXe9yLT7erTt7mtekLRBMCgZ2r5dWGJnVguKYvWkjaPTuJoIhdlnCjCUzr+kw
b0gxnhlRIQxYSa4YQ+nnb4NU7WNJN3dJBVcR3HMrgmaMmRFXWdG58wJCI05/25Lt+aGLoBSo3kj9
s787t2aMgkkbOu0ZcwfZQrAzq9UMPTSM7K2pvw/AtbeO8bSsqxlDQwIgYQzZTNALgq7qqK0z19Wz
N4ObrPy62SnB52UJMxaGBBqquWww9aILd0EQ+tqoz8A9D+AF1WHsMoO/UqN6V8f9VgH4XIMMdFni
3P5fShQCgDE2fl0bSBydblvrx3pCllwDOZhVnGYyoMQsD2mS4KFJmzfQgjeYsRw91Zpc7wGkC/dd
bkEjy5zSb6xpGhvSNaaddRp6r70mqZQ+78Y4eoMqctME0SEyj5qydtGaM+hpRojhYAsNiue61EQp
Hf5O+OYbT8Muy1aMbe3zwsaonj82qg03oWOUPhyAivpkmasFu9vtZwQd7CmNR1fTYKryWlXlkKgS
Mxj+W935Bwnatq6HqLKVD/daGZhTYJWo4OtNU4TCjpRan5mW2tdvcVPtQhjhewtGHHNl329Vhv/T
RmZblu7cQrxUZtKMpkdmNwxgGOx8aA6Xl3GbyZjkb4pMKWUaHRJHgFvma5pulPI3Z9APRvc5i19C
Pdlo43er+7YsamYtV6IEl+m7IK/L3MrfEhPOvw3Q47/xfbadgXyNFzMxC/a0ONIq2l/fwgnj2pZg
zKvKdEVft35vsuO0vXAr4uwXEQ6wp3Co5bp5q/0djMJm+dh7W3stusyoypHlKZOVwW+6mRSq/LFk
KnH032hsdN8Hsd7tDTvIV4rOt1KmUVxtmmSjm4Oc79pTDC5XY+kW7tkra2Pn7AGsXwM2WBMhOKMt
+xJwho17Nvxj0p+qx3u3/HoFQkRxwcItao/P57+slnniu22KQAi8zPQEO732Cl6up0bS9nVhn5Um
37dMZev7u1dwJUBwClMLm7b0Svtc9dCK17Sjrbwk3xrs9QqEDK+c5l65QdjnPqt2NNVsYsCe243U
rTU738bdKYXgAqEwg8ywjmBNQdTJQ5rbyVs6vBtS0Km1gfK1er/RXosRLGrou2xQNCt5U+Hk7He6
bOzu3RG62SyQEcASw9N1ISXSBlUey86J3kBq2MBKJ691D8woCgFThREXJ7kTt9xw3UhrpOjNiD/C
bhQq34PmtLyG203nwFDI7AHUYixDPMjTSsnAk4dtNR3qnQFzpA7vOQxKd86DqlNl6FKO4H+h4saD
A//8m2s4m/yPILxzoPFGgLAZdmRVeQWg1Vvec/ntdZhU731fheIGcjKCIDN/pMDCbkReoU2gx91Z
y5n4K3b2qKy4+M1+I8EA70DRphODofnrMJtAwdbbQGKf9WZXezvP2nflw/J+34TZaxGi73GpClMz
RITCI9tHJ/q0/PkbcxI+L/hcWLsMdHd83lWem7/dEPr4/Bl+0WUps4sgxOqOPYEUiZAMsQESRjgg
JXiW5HjTNWv4rHPLmG6cvBASqW4G/ZkXrapAG9vz8NqaT6375g5gO63Y0+1uA3lKAjo5NiFEbD+I
g2CoS95CT0HP1DLz3xtbzuytWhYrt08R+FYFpB5JAG9yNTSMG2iisCq60iwTlY6NnxEDqrmt7Ow4
33b6c+6/b2Ey1IttSDurHRxMOPZ+b6XoEyghh/mvSRMXRYo+UbS+jVr11Mbyph7aXeXDkF0Md5sF
y1Sme7BDzgVM5rWYgsED2S8G9WR8kdtH2Vgpr91a3fXnp79frGLsFL2Lcz6vwURTyg9+Xaw45+Tf
VzWWaZ8wB80GawQMU+EEBiS9su3CYAFdvO8gCrPzcTOER+isoNBMO+iTV6cdZq3wQqZQvs/TWDfT
Rkdm+66Sn8vxveXfe5ublmWSBRM5Ta5awnkvZWaZS7GlnuLqa+x+WQP/md0X7tXoTXXARBK0xjxm
0WS+ih/Bn8HValwxq9tgwGQskYBDUiMaiFHZa+kRzEn1T0Oyr4vH+F1VPAI6sxzSZraBI4xyJ0sw
AUIVFgHcOwioWqqfpLJ7gjD+JdD690VxJ0LuFAn4jzsvu2EBViycMFBdybUil/ppNPtdzRgNFBl2
+lI2x0Few7OZ2ReaPMBFmgDYGEoSlgQNESgGqWacsgDOKvW1L+4+bNiQCfaF+gP3a00wXYD7KKy7
vnmq/NeuhRHue0kDZ26cl7dmZh1EaE0HEQVwXLBfrv3e0EYLMnHJOLXOQZW22soq1j4vrCIC254K
Lp+v5FdDpq463ttjMeFTWVzfuCKiLLFHpCycoJRd1ziZIET9sGA2XtbPjOlOZUFGEYFuI4cU9BM5
8PKlTWye6GosA3c7Db051sphOaMlA/w+HBG8kmknrjcBKJwol7LePMktvInAhHs/llcxI8AincCg
wFngeWz6+0V0H9Q0UPqusE5QhMDxpscPd3+fqgnalwFtc0BRu/5+qsqd5lP0OyUM2fDAuA/39wrQ
wNAHGIxAyGCjGKbMxiniHvTok+buoAgu4ruPv6vv32SOLkdfTAHiJCvv6p9xdlj++bdRFmpC+k8m
PwYJWhP0nzpdZdWm4p46QOhrXWHeCTDA9ru11ol5a67XggRL0ksb6k4VQaG3h5Go36/hKcytRMHd
VNVUNVIuQUCvWn7rFTHdJ/CjKuE3U3/z2o1SyStHxq3FUrxCBncSIM/BKLq2qJq5aiXUc+88wlnv
vvP10/KOzH+f5zdVYyyF7PH6+3FOm14Fq/uZUmLUPobdvSWZCWxetqnLUHfAsQWPsDuUlGmBdwae
82jU/XOkQDK/vIa5zb6QIRptmjaWV3XIADlOHpJDFGwca810bxVFZzo1ANsycGwy7GtFOUnoSCmg
oCfIZuF0XDPY6QC4zgqvPz/Z20Vk0tQg9Smk2Kch2oO0uNUSeas1H2rN2roAgnj3XxGRRyoC2hxJ
9E22DtNdXrRq4NDna3MdcA4rofx2T66/L6zHdMa4SnOX9Ywbrdi5zXv5/iPvWoTgGsYQJ5oSIUI1
D4B45+pKRjv9e3FLgHolhQJt+RZB3h37yhutSDqpY7/NGOuIskebmSH3g+N6r8smPGddl7KEykkf
RHHZD8iyqyOlZIfm67sF0M4yMZpx353AV6/ty7Vay8klwz3Zn0NYRGU//w0B3D8dmgWoYN50W8ie
3lqwKbmn6jnTnf2odfvlFcx4iH4pYFLhhYeUSV9UUEy6JyWMHrzGes7ag5HsSnVnqvUjNHWHZXkz
FnwlT3B4U4KdyoxYUGzIP/yoeQygQRvi+OeymJmd13V6R+HjUmTLECdnm75IyyBhWWH8qmUv5kq9
d/bzIOBxqcGSuXhcay1M9IDegdw9+dW3lLH9tP6NfafTyAEzVplA4ATD6gKlKkw7dU9lS9fUoVDv
TmxRjzoxflAhvS2XBXozNGblGCet3LXKNo53y/qf22auSVOR2uQIFGujUGD0ldaa+knPkqdSK77E
XX6gpXElHs7tw6UY0cH9Musa7oYnRt3kv+S1ocO1VQhVEcPwQd3hdntKgdYvAoiVwTsv8jWYslkx
IA0QqmzeUsXnwToOozALQ+PkheOfcuS8r5gKqsPw7jSay6tJIRYoVmokIlhVm9dwI3WReVLaeltl
hy62fmfXHSpl01PO1Lp17RZ5rgC51nFd0sZx1yflznJ2w1oEmd3zCyHCAQXVAi91LUL6yNkY3WsS
3PtiN13yLwQIt8o8TG3A7BHQDLC5W/DT/85GXAgQogeAZ0xuTGpyHHvnvLec++8zOnakEpl4z6bM
OxncRVCXsziE4crSTlo2wmUq7cd85eY9Y7JXEoSdVqG6cEnstJMrfRmqfRk/rpjSzC4TWTVCFGDg
8A4IOiKlyFW5DsyT5/ZPkuXSxvIbMRaeI50LPq2MIKwJhgTmoEnV1TVPuf+if9Tb+8+IiTILuFsQ
u3ibEEp3iVm5faum5qkLP9sfJe3LcoSdUxC9XdTAafHCYoUTws+ULO0ajIjXTO17MPy5/PlpA4U0
zQKLn5IgDUXOTeLhaU4Sj7kknczvQL5uKa1uc2PYZs7aK7wIRDnV1CxV4aAm+kHSJN4zMgX4+tFo
JMBxxr3c7dMUOrkPQf8ArerW0nayEcBaulLXn7HfiQKQyx+sJgZPCNceMqolszPR6Jw670thGns9
zx9j7+5bIC1lF0KELfI0eQy9SUhqfMwOsX3/GY5rcNewJkjzG/sdNFnyx5DPU0f8OET6V8+S/rjb
CqinG1QvgGzmqjwZ4UUgCcEiNfIxdk9OsdOajfRzsB6CtT7Myc8EU6MPg34i+nwsxr0FP4y6MhqD
xnUg/gYO0PnTNI9u/KR9DpW1hvuZXZ98BYgnxeCh0BAkyWZQlxxb3Afa4aHkeqaU2iGp1Idlrd26
JoijJnGLYhtN/ZYQfrWq90vdHeqzb1abYyeXdyeHFA0ViM3pwqExUqyH9ZJhjPCE1+dU+5E8GPlf
9/982Bem90HT4UlVOP+azLP6PrWrs9N/sv2tkv3H7wuh3c3HTCvhYDh79tZ6yz/f++vhWiDDme6X
+J5IvtGBZDn2ruO9DfJTaRyqu5MDUK9RPUWLqf1V1L2TuHRXWUF5bh8tM9k75bC/9/f/yvpJ/vUJ
X1rMnCV1cCmkJ8WZDn7H38vu3bXI6+8LKXMte6arG3EByk/0PtkEIOYvL+DWydD8BPE+YaCDdSkk
zZpb9mWX1fk5n0g8GuikW2YRav/7spjbA4rTYop+EzPNbQOyz+yAnLZ0nVfdt0jXtoPEiwy9C0mx
9oh1686/ziVIIgGJoBtNCIJOWfqdkde4cws426ZYm/RY+74QLoKqlQKt5vsacMvWJvixrKi1zwup
Wm/YEMR0VX2WQEQ3vg/GWtvsjACaJ2FjnRgnNAqT14eE2VU5jNFyfU5Sf1M+Kd3aK8mcADIDhod+
eYT4CpOlrR6MQxWfw+RrvU/bb3crCGI/nmB4H2GDfxHOXhxyo2kPZpLn4bmxd1W9X7t2zfjD1ecF
/QeeRHqV8fldbHwvntLmP/584VADxl1zaTQLzypQMn/ktn9YVs/c7zccUiUI9uBSUIWAMQyKOo5S
FJ5jf68PD4q779fohW+LUEyGwaWBf4HTfcND0TiJ7Y1yGNI+d7aDbFuXUHeE0aa0rb2X/2VWd5cN
6F6lbDcFKfm2H1dvs7gcbT88y528Sf2nsj0v6+zWYh0wa3iM5g40MV4ILtFVLvOvkpGe2+h1Ilq5
+/Z1/flJ/IXFtnmcuzQHpmcP/BUDbMBMqTdtbazs/NoqhMCEw1cZFYv0XGyycDeuoQ5Phn+d912v
QnCM0Y06Lkl8PtaHjaF/lvZD85WNuztbojbLoz33MDJ9HlmvlUUXIsAYQdyfyyzfWDE0zSsn0Yya
psdDJkSpM952PGWxaRmN2jdnc6s3r7F6utuWYPbibVUmI6BqIOxCJY2a3SZyd1aClyxxtr6X3r/P
00WFJhCZn3rT48QbSTkMlTOcA9jKHnzn7nuKc/V5IZ/0w97zvZbPq+aXJjmb+2X93MYn0jBgOxgT
MSw2WtjfMh8KyTAz+cwbfr+Lk1TaU0ODsruuy1XcUXGveR2G0J3bqmkQC2nOuDYmPeZOlxTaeC6U
p0+x8ri8FNEjfn2d7A7uOMqBJDfXXzeVoRvDvBjPdjLYH3MzsF94RzGeiqjMg20cuWsEn7fLYSk2
6C3Tw71ii7g3jW2NzIoE3dH/mtl7b6177nY9158Xjg6fJv4wLPm8NjiboP6q6jslO/hrT0prqxDU
Fsl+qXgGYlqd/rzN6KxY2Nr3p79fhFvuG55TBXw/dYJNMbyr4pVLhWjCJJY0EeN79ENPVOuCVSlu
5Mtt37VHpTgrzs6WcfLXZdOaWcOlCLHK4mm+FJXUTY+KuimLrX/nlffXCoiztN9NbijmgKGjNUWk
Je2xkR9oinLWHnLnfj4NEjyFTB0I9Jdeb0EjwW9fB357pHQK4Fy4uV89tH78mjDU8AZF2AHVC2Jb
g5rgGKr9JnCiTfLXsv6nLOzysENBPBZxV+fghxjyF8HqhQ3VQVsFhtNXRyN/ktxnTd649hNnXSSd
lwXNaIoZxgnTjmRWp7p5rSlalOFCDlxaUc2N6+2UldRj7fPT3y/WEVk23KM5n+/iL1L3Xb8Xc+GX
ni5+/uQql98fgjbtOr4vy9+U8hgel7Uz42n0NEz0VdgSM9JisqyPdZ74aXP02/RrkVcHq5M2Q5Ku
HHlrYoQjL9ESjRcKOKGD4qC0P+J4nzXeSl4zE1yvliKYbGa0mWn2LEXxd+5Eebd3io0UrDj29JUb
u/1XYWLcAC8rpJiCFEN6DjKIvKt8MxrVNgz+jptvI13QzYoBi5eByQLI8qZdYrjiZrRwMPNqbLwy
PFZGwHyIWXbP1GLs753r20/uaPmvftBUj7ECyfaKSkXqMRXZExQG7X7/AGwJOpXykLaO3AqP/mDG
Z91qxngzlEH6MVa4ksRhMe7JA4P3kZ8Hb81YtNGmcf3iIQycceemECxuct+OHiKndPalYXkrB8Wv
DEDYDhJWlssoxdReLyQ7Tlwkcegn0XGU4uixGiM32fqZnZ3GITTeG9Ko7PIxlLZtaMivqR2mH0dX
03eNpyqbRobZT/LV4ufdPnX1m4TYrDCO5BaMwhyrwf/Q6OlPCeoNtbWelsXMRB5r4gCHQpXMSLUF
MWFY986gEhPUV0vZF2tATnOfhzNmGsqlAYa52OvAMwa1YfalWh7rg+Senfx4/6/n8ZVJJwYWbt94
fVVJCr0qymPcbo14Z3Tb+7/Pwyv5A0cktxwhsCVda8mYY3XUg3fhY5P8hvIvPy8ENDesjEyr+Pxg
nI3kS3HnhRy/m+BbpkcAmh1uRjGHJJDqQJKrY6nt7HDvWSs1yZnNvfy++NxTVFIa+C7f76Kd7m66
lexhJtxffV6wnWwwjSyth+qY2cP7buyf7TLYjn65W97jmYhPbihb3DIpQJu/XtIuzsawKIc6k43y
KOfeLjVf5eahGd1N7q21n8/FQd59TB0EEZPZRfFpNNVcs/CUOj3yc7QtXZTZzi/NcetksXpQaiPa
D+aYBxtllAqfH1BFPzUvTtvtOAThxzHr+ocyr0EejOKRoRmffrmVS/eMynmbmIbop2srL83X7tpJ
iS57dhof26Z70uNBfSziYNyVrvZ1Welzghi25BGXLpxbtnU9yRLLCar4CJl9+2nInfZd7xX1i+15
1cqj5Mz+sq00QwJIQW+n+KSr2X0cJLmUHqP+sYmevPylDV6HfEXKjC9MzRlUv6ZxCUsE1BjtNPe6
xEqPefCi2IdobVx4TmGX3xdCRdFK2G/G98PiVXXeF+EHO1rxt7UlCMe0VjQ9Y6+IkJWH4aO55me3
uTrzJNwCQGcgCTHENhYnaVS/NrX+GOgbVf/GO6Gs7j3/z/HHsmndLmOaW2Gsi6ErbSoWXttwPQaJ
ZYR9d8zCx2AflY93f57GK2bb6YDTeJIRNqJSi8Cu9Go89s3f/mN5b9c/pBRTAsJJSS81tiScOH1r
tJHsOe2xgpxA+5Le3Vz5jwDAf+gTpdxyc+C3LUmQEXfHrvqhWj/iu09MOuUpqnHf02mhFj9fDiOv
bNJA7cODq/dB040VAbeOgIApiaWxixcATbDSzoo8+kOL/mhExsYrj7Z8cpN7Z3dRkg4IHd0+tIJz
cAqNDDETVqFVBMZRHp91fVfWK3H2NibBoAeyDNUugFF43rm20bGJfeZ3EvNovFTyZzuP95GT7Q3l
y7Kt3nSBTOvgPoY3oLIphRHkuLpb+0VgHUv/qPwFDLOkH8q/2+EHkD+PXraSR894HtImPCEuyLcv
6F3qU5MckNb4gGMfs/Q3toXF8ArNsxiHqFhPGD3HzuQ+rY+xYm7eOyC4LetrZgF8n0cM3mTo/xDT
vRZSkNIHgedIY/JW3cOHtGK8U3C4vmhMT2IYla0y2k6L6/V+ACZkBcwj10fThwy2+hjUH6vsnf2m
nuVE3v/GYi5kCTaWJpLvNC6yJBgXimArFWuNnDNWTGGbPiwaUrngiXA1eg9A1VCN9dGQPzSV9mhH
7aa3FKBL1ih75jaGWjSgOLQ5TwOJgt7KOOGOUlKo+qM2Hzzr4X5Vcf8hcDnMQlH3vv6819W+5IXR
dOnfNNb+7pcx3HC6X/3v+8JWZIpPK5YbNsd0fCeF29haaYqbMyvyVyZvSPVv64R5rkmawjzzMdR/
ZsO3yv+Rl3/G8vek/9tQ1tiAbiAUp9XQHk8XDgkJ+DtThL5ImI1W6kZQDJuj0zubVN/L4WP1OoAM
WctfzHjrxE9p/Jz/WRTbfNh27i5MTgzxckFj6nJ5326YqsSfIthFljlOo0oaw6JWvimkD630fQi+
h9KHKJ4IG4z6OPof1eC8LHbmCMKBgaegE5S0UgQYBVFdK5PIJwx9rb7TW0AHwLKAuf0EY3Dqtae+
eQOzoeVt3lYecUix8ocieMwN7aGU3ulRuFP1R8lvVu6hswsypr5ywB6mGZLrHZXtIogrxamOrmF8
LCXG9VrplZz5sLysOS/mekG5AaiEKTJdi+n6MC3UfCyPsLpK+YO01qA7pzZGMcnMyDCpZgipQe37
hld7bnkc04+196KF+UOendrgxe/fN0TB5dXMKY2uN8ecXsemXsHr1ehDVmeVplbH3AjCfdnS1OUP
XbH3APDbLYuafrhwbICWMI0WAy1BzimIMlwjM4O+Iz51Y3NITSt8MAtf37njK2zmiv8lczttpxZe
9nVZ8Mwap4av/yPty5ojxZmufxERIEDALdRmt+2myr24+4bobViE2Pdf/x35iW+mSkWUovqduXQH
WZJSqVxOniSoYqGoDxfico0UAAgHs+X7k1YjO5eC6PvRnVTtPqtCoBfvLR94F8WxntmTJMMMcfBp
9qcp3hb67758GlxbcVgrque+F5JRYEQQIhM+DChxltnsdO81s8nZzDRRSFg7IwDLoA/QbRCBSq6W
aeQjisDFeGq79kMPiK8+ZIdh9j4yp3wGV8/D0rAX2uR3x50E63GBCXunKJQXlqOjJR6I25+YMx2+
aXQ63NaAtY1DzCagYAS9nTK40xinxlrKaTixf7Rkp6tQqmtnD/167ycCtF6XTIJhDVFRzwsKaAPe
CvR1xrPhl/2fuxchgikkOYEbF91FlxrWTF00mBWykOkX4+fy496PAyWMvlq8B+hYu4KMtzbPeooa
5kmLzEd4dx9obX26LeJ6ly5FSP5JX7Zu1HKI6PQxWEr3gGncz96ighS88xNc2hkBeEZSBieN8FlG
Sfb1ZM1m3kKO536P0Dbsl1R/yxNzN0XuKTPyh8kEYayNia/+0Ht6QHv9Q6Fb34g3HWcrfklM+trb
aEHUPGfc2OXw5GScv9XjFL1ZFf8D1NDkN4YXbzxGwYzglp7vWuNXs+0X39H6E0zqszXVpd8z9zcx
Uwujpq3ML+b4La6aB61zvuZT95BOhsqZFZomrx0FewE/gC97BQiJST5a8xKnpzTj+9hqAtfYF8v8
MLjTQ6mpeNZXSg4gQMWjIVjsRO5RUsl+qHNv6szsxHLdCEj82d/oE8V8yKpqN3CufK3vXJ/OSfGN
ZnUR2F1DgrFLe4WrseJC4YcIni0HQD00VkuP5tLWKHqiA+uUZZ/nHLM99W3NPpTRozs+J53p5wam
Izc/ParCW19HD2hMhq18p6CkV93WGihu3dlh7DRXmKiUZEDC93RpMe/dPDYx396+Qoa4I9L5IgOI
HCAmk614rYRUFceg5ew0DcsB7l3Qjx8iHZ39HQ9q/SUHK3VhvEWm45f1F8IVD+m1GRXAeMzVRVCJ
Ni459cs4+CqWaGAnh+3a+BCrIuMVC3HxfekNrUHt6OmsZ6euPuqF5qfzV3Y3kyuYIy+ESKpSUzpX
fTmyk548N6zcVPWPqFe9o4qVWJIvOvGZxvbcQi3coCkfJrJ3VBC51cMA+5vwdOHdyBnh2ESQypuZ
nYbfmbvzDEXZZXUFZ5+XrHULH9vLF2wTQuGh8EfQy6lKCdfOBk4COD8sAdcWYevlg8bskWezZbET
17bW8jZFLEjnx8h+67jhF5xtTP7z9v1ZW9Q7FhlvHXJisr0qbDLZjVsxIC1K34xIkOgfUcJWRAgr
RhjcZnihRdiDnL34FWeuoEUGi2RWjZOpNnG06ZkfRQeGYsxwd+nKvBAkBY49sevCqiDIMo5u9dw+
3N6tNQ2j4OZBEhpJREeujE1jM9Sky9+ve892o0LDVreJmjgJNMMg0JG8pmbs0CtqNxhOYAYYyay9
mD8wvq1QjaNbPXP8eARsSOUib395GjS16iq38DTMk+g5JYOPNvbbG7W6kv9EXBXfSoOTgdLsFBdb
nHZJjm4aDNE2b1RRxspzA5Lwfxfz/g6eqVYWzdGIkfTZyTP8Ltvlw27GfMp7h18KE3kuRbr7TdXW
bjG42Ql0qOPolyosxeoqEAuC8xa4MM+RjoTp7qjpNGGnaAlMZNom3PYHuzzdPpVV9QWSB+kkIHvR
hHB58GApLlEotXEqGC5M4y8mZqHdLwH8ZYIUHLALCLqUYBmsN2e7Kk6YuGSku0EFLlzTq/PvSyso
GjSRLUZbnBbvsw0i0RSpyRiQbj17G5jiNoo9lzwLkDIiH4b0G+j+5N2qOI9Sx43Lk51Uoz/b/T9k
qDuf6/Rj1zaBtoy+ZtX7sr2XrwbKhmY1jO6FiUGuSGZjBbcyc2mGgh2Jto2zczOFb7hy/z04LfBZ
ROAHNPDlITE29XVtc36qG+2ly4wfzOse+JQqspcr2iZ6XByE5aISLCcZCG8BNc1afiLJrx92pni4
VF8Xfz+79+nSNOhca/gpISFzTiqctOrzkiKbEzAWDdKBJ2/56m1p/vn2PVk7AnQM46GH0whiX+nX
j5j2FM9dm51szPQqPmn2p3s7+4QSnUuQFrCgtYW0tZBgbbm1Hb/eXsCKwbr4vKRDJq2H2W6BO6P8
sRueqZ1tmhK8nqpqx6ocRK9wHiggmnKKrOkW12ZtBjndU8bqHei7djmGWrNKRfK3eiQYnSDq2CYw
ctLj2w62VU1mmp1qnvjWjCm63PUrUDnd3rg1xcLdxmQkDLhAvlRKvWUz4/a0JODazHaRj1L57c+v
7Rfqp2KQDSALVyYeraiz27Q59qt6WRojKNwPbXGM+ruBrYilAVxGiCs8CDkr1raV1SQgTjjNxfLY
zOWWMW1zeyXX5yGo/lDfFJ2pAmh2ecEHq/EYyqzZibBmT4rPJemCIr+X1sAQrSJnUqRTn2nTYVQr
HBWgQ4Pc/GSVqhFQ1wd+KUEK4aIp0lprggTNKjeeF9DyXkYUeQ2S80DbtqBFDH/ObA5J9bCUH/R7
iZDfRQBWgEbtd3JHKQtqzPECHg4cBk20YATHgEcUkfTqcZ9JkDysKfYq5MghYcy+usOz7iHV//AX
GoUuNqSJcUEQ9Vxq1JJZNiYxY580woKG1yBKQAm1U/lyK6kXnPh/cmQUMGKQHoTtcEm7t6z3LbYp
6v3U7dzd6ATt1yT3FxUT4LWrcilROh6bDEuKNuzslBatv+xK+HV5/TDwJ9dsdzn4fVn3ensvr+3M
pUTpuMxpXDpMMclOgyBW2zB6cFPfUtWH15SCoscRbHcYI3c1zmhIUz5xpuERm1675NsUvZT58fZC
1q4nJhZ6CE8FpFIu92hWU/ZJquWIuRLfiMJIVeRZFWCjOiEYdwEkk85miUbMhcpqjolzj5Gnbdyi
399egrBRl46qBfMIX8sABwkssiRhcmayYFxzfuq7TW7lgZs9VRiZlaWBlyqM8spiRC7cFRlOuMYy
gIZzwMhpNcan2Ci3ZvLBWahiMSoJ0mK8eJnzToOE8qUxt5Vz9/MrRotQYEEw1g1QJqFxZ26jltXZ
XA16cirahzKomMLErPx6FxUDpFvRBY/nV/p8YS2poSd5darHHzkYARVO78p9uPi89CZiUGiVtOhn
PbE0wJi6IKPjhqpqN9dXG5B+5DhA50MFTZ/0JOLhHyK3HcpX3dqURbXB5IyNnR06cnd8cClHehit
iVVc6yHHaV7Hyp/H37evxfVZoHyGoqoH5xFgLLks7VGeA5vI0tfuF6UfAGe5/fmVbcJVAGAJl0FQ
Z0iK2mfOqA/oUgIe0f1G9XmXhVrS7KlZf7st6PrQkZ1FKA16VGgspplfqmxcM3dOeR+dWi0s+l28
7KgqIlzZKsylQlAI3CCqgvJaSGl6UwWszGs8baufpaqzUfV56bGwCqsuiYfPa/VX92fVKfBp1/YP
rDFApgEcIGYTyc0IRdMWpCFt/ooxYab5mvA3L3+l6Sa633iAQgYhs8CJ4m5Y0jps4Pqd0e74a6Vx
36aa7zjb22e9slNgv0JciAcD5RtbuuCDZaa0t9zi9SOIwP0JE7b+b9+X7jbw2JaGdvji1Vq21ngo
RsVRqH6/dKfR9zCiWIPfT6YDm3auYntWrgIgIHh2TDR3gy9M8uDsqWrdPC/z10Fk3+l3O2MB2uIV
UlYWcS5FzvK2xVQ03KjyV83zy1/0691HcPF1yW4wq3VLTov8FQQay7RtrbufIFCcgRlKkAoimycj
1od6xPl6af6Kya91tplVBC+rZ3D2femITSPqWG4n+atjAR2zW5aAq2b4qERIxzwtGiqiXpa/Emvn
JZvU3RuqIXMr1vt8l2RoVDbkU+kArfvKXGf4rc1WdjTybAoGL+92rOlVGCmxK5c+mpgtCr4XtOhh
bIjsZtqV3Vdd67HXHNTTRTwENVpnW5v5JNmDUwVdTj/uVTNUvFFsAXIQb8dVjzEjEc8woD5/bbQf
hDLfzd/+bwLELTrzpPo+yU1S1dCz5kjrh3rc/d++L5Tk7Pu2PcXlPOGuR8sBc1mV4NBrJbvcIMnU
ljH6E3sPGxRzzJTdDN5Lfu/QewDWYMSFkwBSODRnSta2iOzRnNGXg7mYPmCLJb/bmuP7qBgA2oCm
Gzicl1vkJHHJYx7TE2leqgO9s9EeDjJm3KD1F+n892qXZKmMupvKqk7Ko1N+49UPpwbHDChgbh+z
dBGvhEhv6lSltGI8Lo9Lu+XcT9hzMgeZijn9HXl/dv/exYCBWET+a6W1OYljLU7y8sitxTlEFibU
12ZiBgVK7L5tTtpeg+Hc2iXz9pPeFIc+duMwyWt4dGWhfQCvD9u2oK58nPKkO2q2UT3MneZ9SGe9
35iRzjfpYunB1C36A7K+P4jF+KNbxsYHc5q9Z90ZESXbpuY3VlnuurGyT9yZtcB1kx5kinW0H+xG
U5RD1zZXNFMAYYizxMSGSwVpULXi/aQXx7YzwBudAffjbk3N9eP02+1jlHEY/9vgM1GSrrsehyFq
zOJozd9b7YOJwoyTP3nd4vPuc+l91DEvurX+GXRnl4Ec/7Z01TqlN2kipZXrEYSPtu+Yhzx7zNlm
GRWYvFUpSHkCToRZ0VdJzzEvozof3eK45EFGAqPas963VS6gZJf+t5GioRoFICAA5U4hGmkx6HFs
nBnfEmPn1bvyTkanKxHSdvEuKyPmUZwVfaPtx8JSVM7WNgpREUqJBgqBGMV0qXYJQ7k0MdryaKcf
rWlvBgs6HDNF+CgUSr7RrgBIwhsEcaEcs3hJHoOgB4uo3I/D8iEiMczGF9o8962q23lNlCjMoiUC
OMOrARhWTzAwCZ08x4E8Wf2vtrP8Sf80pm7AbUUH0Zooi4IJF1xbFvhKpVfP7fI8cdOkPkYzmgH/
FPE2I7mvG3WwgLLv9q1ZlYUGbgcQWgCB5Xxo7LSGXmdRdSQtCeh8rLWvJlKTuWk+2JEKFiY51e86
ZyPrgpAcAIcrPm3DZhrVTKs8ZlZ2YHH2ODvR4fZ61kUAowuu+RUoGF9ySmNMjj+O9TLsUivTdl2R
uZu/kAK+UtTPoeJX06bA0FOmZIjKY4OR9E+ZCqy5uoizz0t3c26TuELxEZ+3fzx5xc/bP37tZor4
FUAcQc4opwqT1NB6vW+rY9xivq7O6tzPjPlb15W/84QodmpNvwD2QUENrPy4opIuW1XWp9qYQFiZ
+Qs5sCZGL8kR/9JfWhXnzbowoL6APXSQ35OyJEZltjzu8+o4OL9s0vkx5jlrdeN76eOQ/rq9i8J+
yaYHXNX/yhJneOaagqnJnFoPsjit/HQ5OpgN6dbHmL7W/Fust/4Uq1rYVpeHKgzcSHFuco7DK9BL
Xk0wQaTPn5ue+5GlBd10APNzmdSKg1t7gs4cP9l+F3WOAadzVBwbI9tq89MUhbxrtrc3USFEjrIH
x+bM0oUQC5NOx+Ktr9uTU1OFUXhvHpQPCxgKcM2BqwQ5TUkLKwYP2cgdFEGNJN64PE32SV44Bz2a
m9Brk2dSNMuHqdDYR4OB16uepgRE9h0/OCXyL1aWlI96P9pBXJe2z9uYI/UaedvBnrKPTq6sF8rl
o/+9zmc/WNzhc+1qORDDFRyAuLIGv3Omx972vjhLtLVJG7RwcdjU7F1uP2VRGQypildtzQKdb5hQ
xTP5CLy1JWXYsMwC+xXDrMNEcSYqCZKNs4dk0hOOFfZfbMevVemD1c+fuaKSKUBunneVZRRHNpW+
1/6Jy06huyoJ4u9nW9Rkbt6lOiREoN7U0B+0uf9unPvtks6mZVW2uViB5QbZspl5QFQp3+vrByOC
8W9i2KQYHCBtEqiIaUe0vj7SqA0aEz6GO8OolMHtlVzvFJ4aZOyQz0RiGc//5U7ppEsGrUmzIwbO
chrMg+L7K8u4+L50WZbK6ZKpwPeJ7S8A/U5bT0VPtboEJLzw2mOQJVD1l0uY7Kxgmhelx6RzQHnr
+Ump8JfXFgGfD7hfTD64LnPiFdETqy7SY+1+SLN9ASYQrogEVSKkK8esKTZmwlP4lQEpA2ZvgSy9
/6jPVyF5/bNT6J2ZYBW03XV8y+/EIMAuIiL6b5fklF0ytjSiXp4es/4xRqqA5KoWWMUmyagWFFJp
A/ou0IikX2n1T20BrK7aJZUMcqlNbl2BzDyHjL4O9Hmfm4+Wynq8h/WXT57YKdw59HaJebLiN5yZ
pzmbk0qrtQSJm8HPswXwyG1JP2bFQx995iYJOvOBeN/75E9Pf2venyI9JD2ynu3utkasr/W/3yFd
Ts8c2qgwouS4kE1Pdm6yoSqg8ZoIQBjxsoNfHq6RZMa0aBjnqsvSoztuTLofMAPqTkrqd707FyHd
f6cZBrSzJOmxxInFD3130FSDy8RGyAd2LkI6sLw3ysZrIEIrvxl8qxUHB13W9z+7CF3P9ko6DrwG
RqzxGHsVbQFarfW/OG4EdkhaYPbydaEytUGrFjMzOZb6Q51tq2LfqgbXr9nicxHSWZiZ2w1tTqDZ
nY/uKbe42zPBFqFTDlwpSNzC3b68OfaUGAnArMlxmneRs81UV3P19599X7KRgxkVLZ3E983ANUPK
FGZe8X0ZeqSlheemDr6PCbztn3z5CxN/tj0ylsXsMqdpMioutF+/UUVwqvrxkmkk6BBzcdeSY9c9
2vVuUBU/V28ZqJsNtHCscDl1Y+s6szknR7YEdr3n6Uva+8Wdo4b+Zy7OpEgqNI2JM5IGt4ChqsMP
kbe536iij+3fVUgq1AJ7j5kjenJsl4chzPjDpJpyuGpT/5MgP7R9SSKrxRDh46g/Mm8zjH+q6O3u
RaB9BpE6Ag1BUiiVFuqOgUlliuNjV/r1FFQVAHL3laLFOaCFGuBzASEFn4N0DvPQpVaV9FqYRJHv
Ob8B/VPYu+uYHBLQpYX/Ieeqiz4ywDM9m2YU0uyV2CWmg3x2xoNZ/G7Lw+3tUkkSN+fsQTeQsh8K
bkUhGmU3RfqTeOWGgl55qr8TFduP2BfpLbpYlfQWWV5du5WLVUUWuNteMrPzo2Q/c8wNecpxXLdX
dq1rLjyUdyZ4sP1e8ZFHdc2XmUV6aNMDjQOneOnurMLhdIQI5LwAoVnJRtM4McvRLIywIIETW9su
UXkI14brQoKcyljcHG0O7xLSbx4NRlW+fm2TBLGX6EVHA5g8ILn3Yruj9miEU+scQWx+LGeytZM7
GfXeNwoQIyg13EcXee5LLcsjl9eT1hohK7OniHd7ral+G1ENFJ6lyj2vbRnuJBIywCoAQCVp2VJN
M5/byQi5Njw6Q7lNx0mhWteXBryvoKUDpw1O/soLts0aM1ISqodNMn3IajA4OE0eLMXyaxym7zPG
mCgEXr8vEAi6HnFE8EdlaH+SDF6Tjbke6rxK/IXxH3Qy3/J5wkxPZclrTSdAWI0yCxYHfiPJ8TXa
rFswdVoPqf5ooEip/3Hdb/ffzXMRktXpxlz07HZ6qMWuD4pm39ZqP1ZSM6+pAtqcRGFNdMNQ+dl3
M77QztPD2So29dJhkJOqPqgSIW0WM83GzsrEQL7voVs+Vqq2f8X3HenmgEZcA7corFhLB7/YONWs
UK1VARgtKEakYHKQbGFsOtgG6g64mtZrmv7KkRf6i7OGWwED6YGtQWYIBTKwNlvw/YauBR50EGLU
+2p0Ab+hGPJzW9TqWkTlTjQ6gyZAyi/W41gZg4bDsGi76ZCPsO8cYvJuyFAG+leC9PQD40jipXZx
8/XqNcnKV9sA6+LtVawUvHHbgb8AUxYg6lfAcXRfVV43OXqYNM1PALy/k0R/6qxc28ZN+6dc6spP
kvQw0PIQVWjpzNC9bxoPt3/FmskB0guYZgy3RPeopHgk7Qe9x+DM0DaD+otmhLDe9aLwc9YODMPV
4KuBtxecSNLt0efZwQBT2wiTMiKHHsxBQV05rWJDV6WAu9ICrhzZC1MiCGDeGA96qxthillG8Sf4
O/9HAdJeuVU0gCMTApzsKZ0+/M0VBdD4399PLl/PxrJjBppMIwTJ8Jhsyq+3T1q1PdIhoKIJCnsd
n9ecw1A9lLri+6uahJ4OwJkxoR09iZc/v6+mgvHeMsLKCrp633ofPeOJ2Pu/WMWZFGmTopqj5bYw
YYgBTTT6dPPP7e+v3kosAL2CaG5HxlaKjhLNzuDvpXqY8q+28VpQtk/sMCEvJC2fmqUDd1y0STX0
ekUfh/Hu6BtoeRPUnKYgJr7imim7pWqS2l1C1y02aVxs7g4D8H3YGvRvo30XtcDLM4pZWVa5sSwh
ChsRWnzGnvxEnTPfRmmB1o+217a2OQ+KQGpNM2ClDdRxCZqFZZRZkRl92xvwNMbCi/2+zEH6l9MK
I+8jfuAum+/rLXy33kDXgOyXoolClzWxZLBCo9foIXfpQ+mhjQKUQrfVZO0ynYuQ1LB2xs6thloP
LW79XMAlvBT8biAHfjwqHzgntJBfeZ81i+jiGfMSRnO553XybFlJ4VvD9Fx2yZd59v4mkjoXKI7x
LEbMEyNLXB0Ci/bNHh5LWm/sJP2LtxuYQMESCZIfkHlcCqmJFtUjRi6ExK6C3gv0pdzcfzQgIoFD
CJgVJiSKoztbhrnMVWq4sx7maeXb1T4x7i8ZwY9BCR3hB0GzFJFMRFqlaWwvQp/HKojMsKKGn7Gf
t5ex4p6fC5Ffs4izZe5c+M56aXc+opPt5CSiGuneb1EhCOEGTAJ8HhlkkVGQxPAGq/G6Q6v9pj29
/67gPUZ2HUhQ0KjqkjPFGE9TR2NmyDEz2fuT35+VAwUhwk0R3mKUl3zdm7xtNOqQJaych6x8bto3
biKzUSjet5UDgZMERBXguOKRkzR3qGujnDVtCVNBRfWRvlW2wm6tSsDEIgKwryCYdi4114kL15xc
awlnrfvFinbrJPXT6KlQiGti0AyPpw0ZNCBzJT+pMhrLnV28cIv2rC9t4CxZ0FSKiuSKgaQopgAB
DCYa0VlzuZZyKhYTrfewXuWLPr/kf+6+HcA2mog0oFMAnklbhfA58bwoQ7xkVT8wji7glfe577X7
BguJl4SCv1j04goiPxng1vLOjO1xXEK7r3ezNuwIiV7dyX69vZoVxAaainEJ0dUvxsLJiROncVmD
DmyYXqzKX5bO3LIWebMuSw5j0u0a1PAHPu2IRTFQkXit32eq8enXaTvxG6B+2E7EiPIrnTikKRIt
W0IQmQiG64+96XzqM/rVjJJtqRlPTe4pgo/1dWM8i5ivA8iaTJkwTMDv5EOH/R0zslsqI/tdZfl4
aMzop+HUxeNEtfytiVtjMzgjf4j1bnkpHa4yIWtXAmkrD+ExGrSQ6rvU1rhxMaBe/I44AQ3hPPtz
5AXuvGxvn7PQysvMKLbYNE20VUAIor5LMbPNk7rN7SVspz7xAoc11V5P8+K5HKbsZc75sCFojA5u
S127ikBNghxbEJ0C1nIptQfOzOG9sYQ5DlZzo+duUVWNVjw80aLwrwjpzZ3qnjEgRCAis3w6PVto
U25iFhTN/fUv0CghwhCDa0H1LucxksWbot7Il9Azg3jyc/0vNgtOEM4HFwFNC5ImsHFBNnCZ53AM
hvjF0RWu8JoG4H6BSRLAZvcq4+9lCIMHks6hkVcH2/ye5mBVNF5L9ztQHYqlrB0K7JbYpHcbJtlI
gtldXhE1c/iBOF93gRZ/va1Xa98XnSOwFqh3XiGN+xrT3QrWzWF3iLsNTV4W8pKqxiGvKK/gW8Bb
AlMsMqOXyosgbXIEU0yIdr3oU9Z8vr2G9c/jKopHHW6QvEdW3FONdXYI972wH1KURG4LWLGq+P3/
CZCcH6/MRgTGENAgkGxIg1UMG8/9ROxhSxrdxwyIzW2Jq0uyUZ4UXoSYS3i5YwlzxxlGBRKTbRrv
ueJhXzGVSIyB5cbAusDlIe1YNw5N0TadE5axn+KSgGhasQCVBGnLIm53YJZtnXA09tn8hfW1X8Yq
wIRKiOTD92lMWqzDCftoaxhbvdm0iuuxLgGofwfYZaTZxTmdxyGRaZei8TtEmQVJ15I9EdXUiJUb
iLP4T4T4CWcitKLW5xbJtbAA4T7XhDW02Pfi8/0KdS5F/IozKXbukqVZsJBUPzj5nqS7298XGiO9
ii4sOhrgAewH+EP6vof2qKkbcie0kx+0BI/4vkp/WN+aRYX/Wj0RlGyQixA1HRnq02EiNWma0gk7
7VE3v3rVS5EqXPjVEzkTIR06Z91gUAYRtvE06lsS/WO1c8C5obDt63v231Kkk+/aiaTDADm4I4N1
AOeIxXbRT6/f3j6b9fWg8csE35/gm7o8e+LZ2oy0Dg01+2euBa37kVlB9jcKhmfq/wuRLJaX6g6r
vQhC3OaTvYDYM7YUyZT1o/9PhOQDzZauFagZ0FBfyJfBojur6AZ/pIuiw2vN+OJNBAEn+gRRNJbk
TGWcu4C+uyGmCsy1oCq9fR4r68CEI2S2QNcCN1IOSOrFS41pHmhoeHubP/S/nfhwW8LKClB5BBhB
1CDNqwYPYrVDN6IrOOzzx/ZXqsr/rC0AdO7o5wB4GLAN6fmgte4VYEpDRrUagizDaOTmyRw+3bsG
jMlC9UbkBDB7Vnbi6IiQzpoyAj87mE3fGxRxy/UeIckMSnDMnUFD1xX4ZJp73lc5ktBmoW1KwvYl
7xSZ4OsLDhHwdNEiBHI/vOWXFy82B8vNFo2EYEjKpl/UOXLjqWP7mh1v79X1gVwKEms9s+6YvKaz
soEga+E+BwjaAE5RCYxVLUf8ijMpFc00XuYeCQ06Bpb5sUffUFShGyIFseOf+1eE3IDwr03osHxH
XK+x4pw5JHScGGef+Hb83Kf59raUa8soSCT+lSJnUUo3AqEIguYwnreR9RqDW3vqvzuRCuewtnOo
ocP0ihT61X0ENW2BNv3aDitebxZMevFJNv4ksfkBMz5PZBnfbq9rRbdF/xOIEhGhXFP9a3UcDb0x
TaEzYggchY1xMoVur4rAiw8WFIAkr8JgwyytNsutKczsU7KzktPtFaxoNNjjMZoCcY+ItyVd66q2
IkmMzztfWf/UJM+5imV7dQFnEiSPxXZ6sIpF5hRGDBOJu9dZ5ditCaC6mIGJNAFwIJILrCeYKW6S
Yg6zdA6qjvpDbCps2NounYuQHGAeu3Qqa4gw4TV2y2ZEIjBXpR5WEjzICaBbHTT+cHWvphmAgMEk
Qw9tGtoHMwoK0weVHY33sRaABN2etz3d0Pvbd4AH08U8ITiTGH4lvTHxgCFMTYfUuUfGwG37zaja
vJXzgQTky1HVRkJHzhdF1twavVnqYRH/tIw/1vDPbRV+d0UvfWJPTDMDwS7eL1wSySXKczPK+wG1
mKp6Xvp9YxsbjGDGkA3fcuG3zN/i/jkuH3mxG8oEw4wUrdErxg2YOvDN6RiifI0XQ1rXTSaClHpr
2zuy9A9psrx2Tsd8i9454h45ViwVvFTwyVEOQvL78mmYx3SI66ZcQi36UQx/qlQFtFg7rHMB0m3N
WBVrCCKRXO20TTKmKHTkiqB4VQTKWUhUYHQAEm2Xa2hTirKTnS7h4vHGt/vlsXXub1fHPmE0iIMS
DZwbueqEkRs0zccKtWGWP09astFGb0dg7AB5ykKQGP28rYOra0KVAFkRdIJcXV2QJiLKL3AuZhf7
dtBFv29/f8UAQY+QNxI0w4ghJBsHIokBzB3RHJbpsw5mkAk9vkN6/1NjIq8DviS0dwDNKwkZo8ll
bYx0Xr5om6wB1ZAqQlrZpgsJkh3FmEMtGwxIqN3A/darGFrED5QMAXCUIAJEIQIxMpWUt0I3Bmls
rQsTu34sxkgHzV3lY/r1S52RlxJwF3+c/sJ/xuAikQNFAxDGCUgGtJ6Spkz6oocHBW9tZkFsK16f
FQMDCWBrRSUV/AFyFgkDr2ern5MeeOTRt9unWdtPo2+q2N7X7CjkYPYWKCeRdJdz36WuAe+AuXhh
21F4T5ghtpujl9ScHnTt0HSP8ZTtqHMwumTDimLvaaqZH6sLheeGpxa7eZVP1pph0WKT9WGRftYW
FuT949wDsZbfj34CaORMkPRizGYn0uV5Hy7UzAJW+lleq8oka7qO5nH8B0D8NTYGxaDUyap8DHn+
VWO+Yyhu64qvC4eamA7CN5SM5WxDTvoprlgzhGDO3nVD7BMyB4U2BGYMqrNc4SeuSoMdBe8RKm8A
3F4a7TjWMS2FY8q4w7TtSJ5Z9SPWqE+jeJdW324buzU1QDQCpC2CXwEauJSlO7x1aA89TPQaD+q8
zZYqCXgG1oRRRQCxZjLOZUmasLSDMfZW1ofpPzRun5tf5vduLJ/rX4oc1Jo2IF0nJgwYAFpQybZ2
ZcZzs5q6kA2bzrfq7e0tW3sf0DSLvnu8eaYpN5GMLOVD0bZ92LD4RU+nz0vWPZpZrIh/11YBGAfU
DZTLAJZJgTYFNoHg8cS9YcnmT2ywze1lrJ0GUpuYHwalRllVOnk+9SPwOuBPJ9lX+DbB4r3Cl4/p
g5t9N1TWZm3PoMwojCPFCX4OaTGaTqaWYV5tiLK57xmDz5fW7wbFlomLIb9J51LElp4F896ISjZp
IYUu7geDpI+goll8t5oeiNN8KlxSABUTb1JHBe2Rx1YLXxEhHXLpCFBF57n0MDGit0Ao8T4s2+F1
GKK9sTQfy4FuvLkJhq5/7jhQew37wUZNhQleu8KY0aWj9gGX5SoQr0bDA9MzrhXpLZ/nB3c4Os5b
GanoYd4XcbW9mB4qxq/hCGVncqC5PWkRbAX3rFc0RR/jrNsgKzcH6WQ/x0X/SGm0xWCvnTuTIOXe
RpuzTdF4uU/K6aV345c+9vYA1imM2Kp24S0VHQOIrmUP1CsYZm+n2AGePpT1E0ML9WLdj6zD/BpX
ZAZs4R3IIBgx2sYG6HIOLf25MPbGj9vXceW6I2mDmgzAYSAAlR3CMiFxb1VkChuj8WOMgFGBhFc2
CSkHoBnEADuEA+LvZ5eDcoMUHsPvp+ZjNiZ+TcJexfG0cgEtTJiAX/OeRZHbs/tBq8t8GqdQM744
Lkem+djNv0z7E2jjyn6bVlxhxFZ37UyguBtni8KUOhMD3eYpnIq3NP0wR/f3PyCOdpCwhfHCycuG
C1VMjK+O9SnEsJHG20wqFom1U0E+Hp4L3AuQnEsLqK3GniePDmHseP6LSz4nKtO74k0IcmWAzwlg
7ohnLrdoBPlxM/X6gJwwfdUWb9ctGPXkAeLIyhbNPFqscJZW7NG5QHlCljnFeR83xoCWEd23l1+O
OfhVClJVRUlrfev+Xdh7iufs7HVL692ihByztV+iJT00Sf8JbBP72xdTJUbyWhpjJEUxLjihETk1
gom4n2x+f/sxcLSCRxO+sAD7SJeTYDiy0bdwMIfUX+ynqP1/nF3Zjts4sP0iAaJ2vUre2t3ptJzu
zvIiJJNEu0jtlL7+Hubi3ti0YMJ5mGAwwajMrVisOufU6/2DgGQcyu4CiAgZsctNYFhLTtq45y/z
vLXmMeig0TrG/5DQALIZD3PQNmyELdJUdUaVt8xDUo2xj3P8nlg/bo9i7bQjZ4eEM8IWIU9+OQo/
Za1eTu30MqSIGrtUsdKqz0txY+uZQ06Xbnpp+GZxw0IVOIqfJ92fANH//fnSSdQzIOeWCd8H+2gC
97TeE3JkbDup6skKQ3Ivgwn9ikgOojNOxqYtg9KL/Blt95DivLt6KdosA7WOVjYromu119ual9Lp
xbHHwLcyMP+hFspU4tirC2MBaAMNGaQe5QfRRDX8d7QTfxmWr76JVrvKMtDaxeX+tSDPmI7OQtz3
xukFBZoNuiBS94n3oFWioedjyZ5IoRINXPMq5wal6Ls1h9ahMwwO3Aym7Ik2X5fly+3jsm4DWUzo
MkO/VcYQabNrAeyqTy8aFONmsI6sVAs6MEVum1lfnb9mpGPTjEVcAsyL3UY3UL9DrmJ6uG1hdT+D
noE8Exj1Vwp4FXDzvE1w7ptWnx6LcWw+gP7KPhlkGPdeXzhRWsz24bbRtdlDSI9EI0DV1+pq9lwg
W8/BfKTxJ6IfTb4ZVcGFyoR0+XcUVGXgavUXQr8mmRkgsRn4YDfcHsja+iAcE8QACPBc4cMd3tRO
1RmoCbhfu82gKwLXtcXxUNdAglk0xZPfkV48zTFbBtScu3ZbD0+zjeqp/0ad715Z7G8PRQotsJEv
ZKHlY7ow1lqQrLJPtGXPnqX9WlBxQAeqvTfeCfb6YwojAhwAt7F4hV/eNajOUKggE/vkZrsU+jhT
/NWZVCA8aWmujIi5PQthsiqvDC+GEQ/PFdFPvksVuZCVGYO+F2JLA9EfKJ3SnVM25cDJEM+ncpP+
YOlurMNZpduxMgrHQVFbiF6AZS9f+1VWlH5nj/qpYC/TsNWz+zawmKWL70vJg6ZFJqTU8P3UPLH+
xTAVcyQ5f/F9Hy94JIwQV+B9J8Z3tgp2LtoBlc54okaVHDJSbHnWPsct+4VmAL8b3h4Hq0+Pfvrp
zt2MOqpgPuMH4PF+zegD7mdeUmM46T30q63AbtNAd9+T8ec/2EGNBjQBFB+vxoe7hmueXg+nzG+C
btygXs8sFiiSL5IzA/9EtKZGqhdcFGRK5bdfzAe3Qd5wOBX1Hs2QU3djst3tgUiu5o8JX6wScCfI
QRDppknh71PCIaa52O1B+zhoGaRJhk2T1G1Au07hbK62NQbkQ+BVcJBFuVaio+SjVzreZPWnMt5X
/eH99lhWvg5+ATD3eJAjOy7nLLyOsVyDUsRpPqKzb6KKNRWfl1la2jhCTWrB5yfvieyHXAEXV31e
Cl/yOjaddsTne22XbG1LsdDrn0dbYkHRARpDmvqyZEMMBPl8Gp8IPYx3t8sjwHjhwvq/z0u/vjSc
eIxdfH4utp73wco/ZCph7ZUR4K4FFQ9qdZBWlGlGjpbNWU4b/ZR1cVAdZ1/l2FeOGwzgFYRzjSMh
47B6yg02zal+qu04SJBU5FUTjgBL3L1NhWYOakR40+MASr7X9tHHCidbP1XOhvGN5yqCx7VhnH9f
zOOZ7+Wj7rMUWgOnTv9YZS813eEhf3sIgN7jI2cPL+E3UKFEpxCcN6HXKS7JMyM0zyE8HpvLKZmR
h2z9mWzjmA2B7s8/ZvQcc6zmW2drv8wppTusJ5BZbRdpufefURAbcoza9NMoXfPYulZshSx3UcOA
IlloTG4e6p3+IbazJ7NnyzZlVNvyKvMfU1qnoc5n9DNzPDRLBIn1YZrr34tXQRyiYcUeoN/6Oe3S
7Ce6Lvk8gGjwpIHN5dOPWWfNgbe4425MjXqP3nTgddcZrYKcO+a+Gxvrl2UW3ftokp8pRdNrMjV5
VIKI6B4rm218t9lA5QLP/RZ0pRmC0XV/iDsdBZ450SK0ejJ3ZPamrV+5KQr1WpoHThr3n9GFrf9t
9TPZIIE7fCn6oe825VRtJ8jQG9bc7+d6MtIAuh3OM0smLRgnrTrVc+N+6eahD1pPp69l1vQbEpfu
dnJsFhhs9MI2LbuI0Xn5mVjm+EjTqYAa6DKEXkbSkFtju2toDo6+PjWfKi9PwrakXeBVZNzllYV6
QWWQ/0zNNw6kSatXbjI0qiaJHYdTy75li1vtJm3e85qUyLt3+We8GcrN2HTZx6pM6wO4hctD2TRd
OOQp++CXpHofvUXfLuAJhVlvQE2LVtA/LtMkcBbzO5jHh6nVptCkJg+0KmfhaBanoclBdkumJGzs
rgigX/DFJe7naiEEPZu6Ct2taBnMg6cHRp0edE7fTWdUZNmuDw5iFaHQYbh/AATSwWyX0urZmFkn
EwpGdbyzsm3s/Hf75Fw7sUsb8uGchqZtHdgg2cZ/Tpu7vTw+L/qyoS8YsqtyDdwzmUkpd82Tw7Vj
F9JG1ed89fcDYIHoUZRTZSeMtrRt3SeOdUoQ7njGacgVIxCO49KxYARnBiTHMlpcSwi3LQQkv0rP
DNo8gehzHfSq1hnXkQ8Mod0fwF3osIQk/qUHM5uU8SJprVNRHCf0nYjf5vmLO558+v32kq9tK0Br
UOIWTv+qtbkzlsY0zbl1oui3mrbHvBfP0rfbRkScJk8bBHKw7sitwzNLo9F6g2RJz82ToSfItFUB
vHJjPZDhjabPjqGwtrYLTLx7of8DrjeC7cu566g+9fowkZPZvHLtZVSEicbq9/FdJCRxw1wVhshs
+s3ijOREl8NQ8sCffxfNtEf71TCuQ5Psfe9n0W/nfpM34F4koda526VBc572cYI8deO026U+kfp5
6p9tJzBQYnLvS9ThBoQY9v//RmQ0Ludg6QbPTHzMQZZDRSeA7LarKr6uTYOFBQWdEpECoEeXJkqH
51U+tcZJJwd9flwU2X4i/n950yDSEQRL1PiuKLlT0vZDCr7fiVp64FIvqI0y7JtuY8zlxk1jVJee
SubtSPYrzvwwod8oxGb1DzO6jNzevtcjhfIFYLwopoiWqzKXwkV12enwjoz0vA2DwmsVMde1V7n8
vrB/Fq5AQyrLuxzfn5vfk+luLQO7p3yAQKzCkGog8pI1sWmxCYZMtDgejbDIVHWN1aFgnoBARCvy
Kxqj5sTcZbNrR0DDfs2b+VPP2AOZvJfcNHe3V+V6f4AYizMIDykEF+Q8VGbpzBrG2omg8PhMG47q
5rwEZWwo7KxN2rkd43J1Wpr0Pjo1OtGApjI4vvNyZxkFhxVCO+Ceg+biErCbpGWBXtRkxVlsR42L
rHrfB6rOZGtThcQ9sunwWihtSrFDnQIgs+C2iVKLB5A2B/dz2uLc3F6QtYlC3hSpFWCYoHMh9sbZ
NtY0Pi8FiukR9J9DPdAc/x/OIfKBSAmjDAtDsmNPSnQJ5osd5bx4LPLutXBUGYer1JBYijMT0kvR
NUavbuGSosyLw2qB26zIlhRT0JbbcRzCWYcace3cfy4xXUioIjeAuEheHx9PBZuMjh41CZ52wMso
tvDK+l98X3IwKe5ep+H4vjaEpg+GXph9vr32Ym0vnTXyQGcjkLawmxU+bnhYmNod8b5mY5D8l6sq
2ysbTOCvEEcgf4bDLy3OGDtU94ZJB9zlY5l+VIl+r34eBxF63wIuIcvsagmKsoM56tEMzNJoPfRU
JUBzHQdB9ODMgpScjSem9XqMAaTWr8nbafGPcqah67wUxlM5jYrjsrbqZ9bk41LGSdfZjOvRYNHn
JjF/tIt7nJNpc3vpr0PVi0HJxHh/rMe00zGoOn7LupOefTB8tJ2hHfAGClMrp1O4eoBXgbwCPlPa
AIJ/T62xgCn/oaof5urzYlQbwI73WXLqe29Xd4o4anVwQglPoH2w8SSfhuaKS+NqlR4BT79xi49F
+hY3rzivAbk/nsI8iiBDkJ5cV4ahu5VXM91BVynSfvBZHzIlmWftkJ5bkLbfbM3GYPQdNkSShkMy
f86deFPGdjCR5O5nBaANugtyPo4pdHHEWTu7C3B6cydpMhK53iExNmwJ/Nfb225td59bkDyOHccW
QS6FRL0LdEt96OINmxWjEL9S9mrnNqTVr2sfamoLbBRW4M6b6k41ZHHxoyaMcgSy50Aqyi+VZEYq
DEkTEi3WdwstJsvQHxXJsNUhmASUZnSWAPxTuKSzhaiSiYJ5WJOIlWMwHjykVW6vg8qAtKmMWi/s
qu8IGlZ+Hna96gBeLzMyBujb6qEsJ+RKpIeMYbCk0Yt4OfUZhJUfEjNo7mwog1WACUyOIKGtYGVS
u04t0izLKav3yHmNxQFi+rcn6frkAeSnQ9dHcLVwu0ibNQF/l5mFvZxw/Yek3RXas21EUBtQ2Lle
jEs70oZtcUMuReEsJ9JunJ+A3N4exsrnAf8wHRfxPahSMgIro7mZZVrrnlAfXcqNUnZa9X3jcrM2
3OuRHe7cU1FtAcoMeGkpIi2ZBygWWyC5AcADOwp/SCvB+9RICyePT41l1X5gcGP6MVW021ijnbKg
N/U+KEtDOy4LQn3P/jQ46Zsxe6+3Z/LPubtyLX/PpSHFslbptI0xNHBfXf3YoKsys6cfkD08FXF9
xEV3cLwmdJZ6H/P+c91YBxLn+zGff7DR3aQ536Rms+m7DOAVptAau14FeCW87CFMgTW+Qt/M05K1
NvNJNKZbL9lUKiKx4vtyXJLUSzPHhUOiDLIq2QPSs7fndvX7EOIDMFVQhuRKG2ojZTLGBn6/8+b1
r2+3v37tkDA7oD/htSZ8kryBIIVZzm2dGJFvNmjlzYNhSrfTNG5um1kLFcG5BcgZND5cEtL+MIbO
NpNO1yNrzh9cv9oSqALp/bRpatIFM2++E0/VePLaS2FoZzal8KpL3KZNSthMMiPQ/IelfjTMJiD3
Kr7/7713Zkg652U6lZ6L9tLRaIHRZ39L0NxpoYqFUo1GevT642jajQYjE08/ZDglM0MOiUx7L3cV
iyWzu64GJLbk+S1bDG6MPpO6SHtsFhLVwFtXDBV+RCVDEfluEVRWCRWyL5S/z92hjU+3t8vaYG2w
tFGOR6kc1MzLH9DrAH6ljYm3C8A4w0cfVYokxBPjtpW1TWkTPL8NoWoK4aVLKxbtbJTBMMwp/VDk
H9v+gza+OvMbJ91W7xRPSnMt2j+3JkUWeWPGnE+wBj5L2PAy1FsnqNLvxZwElM5BhpDMntNd3NqB
b7DAdIewK/DsyP5r7PFAM4ASDAp4oo0qzTd3ngJ9nLeclxvisWBA7wynmoCHxow5H0Hw2gCzESTJ
l3ycNm3cBBroFWn9U3dBKdEb0SDZBFiQUcXSKYYp3wSoGnqOJoZJrJ++/8uMHwoXT7YEZbI+YFby
sKiKC2su7Gxi5WdU6hlZFjc45yjvbdqm2PuNtSdN/3p7t6zuyb+7xZBOeW/nnVMWOID9vKunFzZt
aHNA2/jbVlZv0vPRSOfcbAbOdB3P9iXL3nLCd6CH7Gjr7Ry+HOpi+mjX5a4v6xcrrp+Gstp2ebXL
k/bQ+yRInWk/6HM4W6BLmy5X0LFlEe8/jgEMHSHfCao0HneXJ2bKmN/lvjgx5ZHSg1+bqCG/Eeth
aJ/mNg+06YlW7TFt0nDy72wxdmVcip29YsgcbCw9arttccy17e2ZX3sbA2AICRtEVEj/SNeFY9aV
1nUYm17+7lLU0HvywPtvJv+epip4y4rngdYbrjS8KdHxSp7Hohj9TvNzPcribUF3+m/G97O5s8lr
Mt3v5JBdAK7RB/EYA5OcXFoWgKelePL3dvpgOsXH2stOs0m/FXG7N7N8x7VZYXLlQP4vlQzvQaBd
ZaKVw6a0jasU92Gyd3KIXYdmoVgscQNJ8eaFCekwIpk62oOFUWlTHZLmMyCCioOoGoR0DsF34JVZ
YYlQuAm85BOvhDisYqZUw5Au2rLWpsmYYSQuPnXdEcLat/f06iD+EDMMHFv3D7Lk7CJPhqFwWg0Z
JiM/DJC8HbqQQ9PsfiMQd4WaigcY/VWZ2lmI02W+uUSD63wrpnIDrOOvxtZO/2AGouBAC0HP9yrr
DxQKd3jlLlFuPzVaFtTzK+0VVTrhv+RthY//vw1pPSD8h0GKoXguCzQKkgMEr8lTcadal3BlyAL8
tSPW7Wxdynqqc7+wlkiztmkX+tWeqrzlijtDAUYQZkBoEbXwSxMchRnaW/4SJeRh5ken3Yzvk303
igPjAPYU9QsB45B5OWnbO6k76ks0k33b7tt6z1QljLVgVNDWBTESpZIrVaOicBF6evMcUUa+dRAS
nQGUWTIHUoDGfhz6vcWabQcisO2UDy4AOE0Pud/2TvlPsWT4GUAvIE9LkK2V5lP3R82zGnOOnDAv
i9BaVFS6lb13YUDae+aQVG1auXNk2Y/M+tGVeoCrVJv2t4+R+Iy0xSFJDyEn6EILQIa09eIuYSMq
dHOEfk4oz6lo2SsZCQjsYEMgyQxCKDRCLvddUZGY0DRZItAOPzZmFVL3EZ1uw4Y425k8O3EZtPaL
7v7HNMXI/jwi5aGB4og1wvoIeMal6ZrVYE8vhRlVAD1t0MFu29quaCxiF0GRsF9d5/6c2mHj2MiI
FVaq0ChcW0Ab7QahHOKJW13aIUNsFEge6mbUObve+89lIKlWO1PholbONSp6KHuCEoE6rqwhMgL6
uTQFMaO8fKr6dtPOWdDx3zX1wylRxHurI3IBO3EAIka2VXqyGGVlmPNgWujh+3GJvzvDR4h+QDw9
V1xTa3YAkwVGCCiXlRRHa1hpWXLYybutZR87GphDUPp3Clj9OcNndmRUcQcsBTraTVY0ec9u1gR4
y95/uM4NSDEk6mEAbZkwoBdHV4+oqmK0tviOkFsRlVWgm8Tfn90b2ZSigEN1KypZyR9Qfa+e0lqv
95Vm8E3JNLatloxubw9KHBv5WIk2WjYEX5C6kVvvVnZs0lSb7Ij2T41xaOon0t+fo4M/wsUuIAOQ
c5F8Hys0HRL5zI6WfP4CqfbPi0kOt0ex5vfOTUjOYSqSdOl1mMisbkvQlJrfn05GQvxsEGKXny1O
lXl95jjUjsr8lW+58en2AFbeDOCRQHvRQGX6+u2VkSXNakasyOk3dvxoZUff2eXFo6eHSgjP6pKf
2ZL2Gfo/WqOHazCqByMojdBjmwF5g9sDWl2RMyPSy2QY2jnv/hjpw1/6/Qh2rAaIMSDygrN6FZrE
WQYt3yTFWc/6I6AKm4yrulisDuDMhDQAdzL0WmsyK6Ip9R7bgmcfpqS4U5L4j9NyUVNDwwxc19At
v9xWnFq517o1rIxV4AGe6yU/SQuayrBJ0C7r/jVBcY0IFjf0o+R+ie7MuOYzZkVac2D54R/OIK4t
eHk83shVtaIwnRKSzQncYxlo36tasaHWdu3556UDWNPBmTOxHqO1tYuwb588S0EcWcluIQ79OwLp
YHhJFU9jhREk9R5kAlqjcHGota33g9GAqwAWqgFJG0yzqyphLayZzAtn53kCQtul+9tLLn6y7N6F
QiBUrHxkPmSBBbS0tPrazK3Iz6pwnhlEyX7w5r13kTKcv9y2tXbRC8zLHyVUqIVI00exk32dYS+D
2xIUxbszahu3fu35P9zD53akiYshGVY2BuyQODGP3GiqTTLjdrw9mrXzj9QKdHOAjxc16cuTSf1u
YgUvrAiSAR6aAgyK8Gv9+9A4AsoBJCIZIEQLjhDbXqzIhhRlGfh3thP/41k84L9x5YotLdd+AEtp
vJIxIzKn3VDvUBuBAuLtKVpb8HMT0pFEaWQqQYcyonQM7WXDjSNNw8JTHPy1iRIdUm0CbQigssU5
Ort5hyXxWiidGFHRN22QDwsPjSI1FFZWx4IHkycKcQLHfmnFS2xK3SwzIsMHcc8v/U3R9G1Q2xTd
X+5n7wHgACgyqJsQeL3qkDTFkEyjBHU5uwrTz6PqmbY6FmjP+xCssoAUkA4i5Pr9ZSaFEblzEr+7
FTe3LW2rDNKxlhb69qSio68uES4vTJzQ0ZK5DNOiUegidwawIU8ue7b/5QmB7wKiA7k+yI4J+2db
AKztJAeWzogy+tikL3H6C+jRYFzu5lUjlBAYXbyHdEBb5bSK1jheF/cO0A7agiZ7zqbzrND1Ve14
1pwy+lUhz47WUeDJSMOxxyFBbhbLj9aOe3ecvw0x+25MRhcYJPagJ85U0sgqi9IZ6iHPlVcDLA72
19R7K6tdXO7q8c30FXfA2k7AkxKKRELOCbTry5VyyUh63dYA4QFZwJ2+pbHiMbG2t88NGJcGGgM4
i2WEAbdF45ktWx6s7oFk+9uebS0SOLcieQNSd2iPTTFfAOsvfJc8Am4xufssDszfsao9waoxbGsh
igysqHxcGdOM3tRwXLMxLx+shPWvud65eAdU5CFrQNfEVheQrsLN9SAGan1ze7TiwpSDBESEAAhA
WxZLJ+2OmaFZSeVXRlRqw1Pl9lFhm3veoazoQid5SOmTn3WK61V885ZN6e5IGkDAZ62EC2y37c86
P1BVwLi6FfFMEPUeFEhsaVSVXS7UF052tE9995zyh9uztj6Cv9+XRlAWRkUrPTcipMmgWfSzBYnv
H4CDiNX/2pA8eTXnS+ePsNHFuPa4vXzGATCCjI6fbw9GNVlSTAWPNOTEwbECDGhP+yq0cxVKRDVf
4hicOfFJm3LOLJjANZ8F8ViFCdrXabanCA9XPQRU3vAIwR9XKLxqnE0wOl2CnbVJPmh62H7gg+LE
rI7lzIY0XS70FzTNtwVs51vKdz05DCo181UTtqAgAkJsXKljl36N1yY6CEZGeazjr9TKAn2KFVGP
yojkTUsIDECcMSYRwNfBaH/UWz8YZtX1vbq5zoYiedN8aLLKtGHF0NAF/Gjcnw0QXV3gO02RwLoS
xQZzeMz5ZCM3C2pr+33S7x8AlFZ0wMwAMRM5aDHAs6276AbQARrSsvxxYQ6EpPPw3uMH3wugFjqD
IWRDw9dLAzGZOSp5Nh4Dub71eBGmi+Jte30qUCAG0VC0XoHcvCdl7hvOl7bnSC6abE6ekom8QSAA
YLCSnvxWxWq/DjeQxkStHR2LkZ2BwMvlcJJ4KpxiqKwIROulQFMq9P4O9eSbeX/dBj0+/tgAMBkZ
RrG/zxama+fUz9reiuIP3DnGtcLFX29c8XngnSHpb+IFIo2D9wa67uR4o+nFI/IzWffp/mUXTCoA
YZGkQp3t8ue39RjbWgaOG9pdleO+NxSu8Pp4m6IaJEo1goxtSdFY6pbcy/3UjhoXda1D5gTg/949
BAIhCaisIXkJpJW0c20KFGwD/G1EKk5eWeZP3zSeWofbVlawKcjzoegjyp1gZNuSGb8G9rMH8T/S
0LStH9oAmsTfeT2Fk1uFHq/2bXas+696HC3sZzkoDs/KPiCAaIryD4hpV81xoIXDEtvS9GgXW/qe
ZoYi3Fw5nOffl8tqC12SQTeA3Z/JvAMTZsvrNDBt8I8BVbk9k2tDwZaG4qZQq0OK4XLL2WxpNVrj
5kKLte3z0PDt3d830HAHl68JkXqEs5ffJ1ad02xCmU7zvo7R0Nx/YgShBrtaR63+Ci8LsY+KQO7Y
jLw0ZNO7dX/AhQrw3+9fFZGSsnYdiC0CNfh7pk85Ry6AK1Z7ZQmQkoFer3gtI1kmLUFr1xkodJMZ
FTiQ2bfOuj+ziNIhqtniMYtTL/f21sFe73uWj5GGRx4I/7+zZHN7la83LCwg947muLYB4WFxAZz5
3SRFA2JmpROqIW/98sEydjk0L/vft61cTxSsYJag3AUAClqHXVpxBxscUFcbI7Oku9HUA91WWFgd
x5kF8fdn42Bgg5CCw0KCGL7VNiZkodz0gZT3p97FUBA/ADGF5JKcWeiJUZWcGmM0TvkWOYFffeH/
vD1b187+0oSYzbOx2Hkx5iTWx0ifqqPZFg8loz/aMlawzK4fi9AiQ/dMKO8IRT15czVzqxEG7FFU
mv/5TuSiazwtty3EnMwFBC0V33jNHDIJNmJ5eKsrcVhNX+oC+sR9RPqH2n4Z/YOTALJVvE7J9y57
vX8KgUXBWxHJcjTxkDZcZ/cFEoRaHzXLIXWjsjiYneIqWVslHHngGNCKEE5fOvygpRrl0BRDlKLp
c+vsa/IaL+//MAxoUSKlAJLQtdTtkNECknKYszK0+MZCzyiV3vraMByRwhT9TsCilu5jFHTHVLOw
n0v22vtDUOsfLZWO15oNaEPCITvokn2VJc1btKw20UwFvhgFd2Y9N2Z6ZLZ3d5CHwBGdTUFlRKLg
KluaLGxoqrnkUTwUW2sp9r2u0jJYH8lfE9JzMdeh0bpoMKF5ReB57+DpB0rG8Zovg9Q+9hVSvteq
Xm1aGDxuMF0J/0ayHc+PbAkh83N7b12H9mK2/lqRPKbXtW6FbrDC8z9ZGt+TBHgsWoZa+tNM/rtt
a83/I+UPJIRgeqyoagx+2podj/y+CfL+V6tK4axO2ZkBaV1scy6MPG551JJ3To9x/mCkb2mq2GAr
qCkoZyMesnFecBzldkR13LdeOdfYYflnqqE386kt2q2F1gNTkgcJrUPNOLbGUzuo9MFX8HUwLWAL
eH4jSJerTF7ipfmIXh2R3sBP0/zN7wGw9M2XvKhfFs/cmosTZqV1zLPsYEGAf2m6h8Vpv95eybVd
g2AHYQ9qz+i+LD1EZpa3NdZ3iozODKwRHOgCamE5IO5Pna1Aaq0dtnNbUgSaU8MbysSbohj0fuc4
Zz8yZd5EuLfL7KWY1r/jkb24OQHJ3ztwTfVjr31gkEluNk5/ZHTHiiNEr25P39pBODcnXe3GTO1U
n2HOd/MgZVmQKi71tYPgQ6lCADEB0ZLjORrzkZF5gu+osyyE9NwzIOwPNY2/QH3lx+3BrO4FvOPE
vQH+j/xm96ay8JZ4mSJn+O5WB1JBM5tDd8XYdP2dLRhQBMU6gciKdopCo0pWf/UrM4e2UMIj9iWP
3yyVBtnqNjj7vLQNyiw2vJHi8zp7qYd04yaQFjXQIdkIUDus/HGja3fXXAVlCk8rIel0/b4y2zRD
njahkUXf/MkIrBz96s2QZe+3V+l6y4mshw1KAYRrUNqTthyUFethtEgd0cCZk9DHP7cNXG8DfBzF
L1RuEUVcSeJAW7bm+TLXUboDmcT57c+ofm3L/W0r185AWPnDWIfKOLIUl0Ex6JXpko2wUkC/NoBU
WaAqgq9M1LkF+e1Oi7G0PWGBeLsS17qtmKfV70OHA1kPVCU9eSHSzuwGBm4/AsZThZ5eihTR9cnH
BOFyRVsg6HABS345QbQzNRfCYHWE/FNDHtHUGFt4DtyeKnzY2kqgVQleiwC2AiMk/v7secInaFTa
aVGD1PHJzSO33ir1Oq/fCjaiROg4AECHWppMpm1H2y3ScaKRzdtg8hn05L/YwPrrSbfNdSS4PRXm
dG32zixepQsG9LIF05ACc9psDbt9GHqHBlXPP+QsVlFe12YQYhRItwkHAAGOyxnsnRxNfiy9jnI9
+2zwPOJQx7ShF3r7yKxtOJHnEnhQCA1Y0v1p5bVXDRk6KNGlDh7m9P6MIbJ4eDYg4EbREzLGl8Oo
Jq/TG1OrI/D/f1VJ/LuvfVUDyJV8oTCC9zaUq/EvMhbJL+MCJKWcRlX93NlWUC9z0CLZpdOHzHuj
4/MyEGBuKEj1H+t+d3sG11zbuXEprEx7fcYBKCj48vMT6dAJtEyGg260h2SpXvqC/3fb3trGQPEY
0HSU3QmRCWcIYXOvm5MuSkHbdUEWJPOhuZ/NhODgzIgY9Nn5XYZi6DIOI7W+0ZpARQpe23V/P49S
9OXnOxBmYq3Musgcd/quGxVLovq85OYaaLRao/i8B9LaNr+fsQYkHZ6O8J/wcci3S79+Nocx7qs2
soOMby1tc3uBV349un0iZSgSbuj4IPnO1C/bJa5nBmhlEnTjZ/r1H74v+F0ocQAC5UtHvtXinOct
vh+z92qv52/3fx5Xi6ALimMhp1XimLjJAIHayB/SnaO328K6X/ZQlJqESgayKgj1JN+IFr9dgzwe
i/Lke48+RfDAt8ewcsYuDEgr7OaFOy82DPj8szd+WNh7aX26bWLFbVyYkFY578Z0svuJRXMVoxi7
5/HGtx+favPLbTsrlxZU6kVPJ0ijmBCnu9ysPSpSJPVgZ3LyEFI1VdFtE9MJprrf3ra0ciEDOgnQ
FsiDSEPLWU+jYVAMcW0Eq038hbdWIzSHI1RYPxvo6OkO2SeWLwqA0OpCoWcxgHWibYEcBMwk6/US
LKWIOxUoUBwVryZxH3NfbxQRzdqpROEZOTzIvYM1Jrn5mbImr7nRRJD5n1/r6R8+b5nYy2iL8EeP
9nKZ/LgoK8/BoUwYYUe8NtnJGzsV/2NtEOdWxGY5c+t0KNDBKBf7OvX2BnLfhd0oVmTFBOgEKAoh
ygfQXdZ3tZyYpGNi9JH+jXdHXis4U6rPS8uwNPBnaYbPD84mfVl0xQti9fOoCUHrX8BC5dq/Y5k5
0NL4fPLNGr6amuptv7JfPbQOQmAMkDZqcpLvzZmnNelcDpGuiapmHpR046rwbGuDECrzApYnmOLS
kXczXRubqRoiyK+HxTbOVDo2Kz4FZWzUNZATEWl6aREozap0sOM+mp1Hzo4Zf0QD7N7a3PYna3MF
ABIy22hU5qGScrlZ/b5rklzDXM1LFST1r874ZaCl8m0ja3N1ZsSTrpIRwB7qjJirzv7ShEOtuGtX
xgCsHVISgDmJcy3Mnx04DrpVO+gEEv7xPjfCdlE86FTfF39/9n3CdK+iNr7P+qPmv05muLDT7Rla
uaiQ9HAIcvNIZl4tg5FWPkGL+D7qsMItmTeW8aWrT7w+JcPn26ZWFkO0OfEAxgUL+SoFrHctGXjN
2ugL8aNyVszV9deBuXDw7PXRiRkFLSkqHDrf7o1Mt6J2Z3aHuFdkIlc+j2gQVxCoj+jTZEm+lSyG
zdKam/DgSdBCQcPZ3js7yPMLpUe0fMYzVC4mDbrm8tyegbNJfh3H9Of9XxesJCB5EClcaWuVY9MT
ko92NH8ou+eYKcKdldn509QO2Bd8/Epo3TJLd2rcAeJUpbEz6+Ud0lKKYtu1V3IAAsQWReCJ9Lec
1sxru8usmgA+2QapHaJHatwe7OHu0FDQoVEEB1ATaBuZtzlnePBVw0QiBw03Rv9H7uq72vHC26tx
fa5hBReokPKCe5JpEI3VcC/WGgNYnimg7gOSDrp1dxoYNvAqh8Q3WmFfNVQpeGWgJ8EC4sDiPY0c
VZe0cJ+ReAbsGLWC2wNaWX+ka4TqJt6seHpIV4bnJWmpxZ0WuUHdfk7j99ufX5kvkF/QPxyPf1Og
7C/9INi0XkMa5gFV3b8NRQwjJtSKtbfbZtZGcW5Gur6z0rbmym28qDJoQJZg5Io1WTHgoGyEBCkq
ONdckcHp/awkOIVW+5/xahSK3y9m+bKSIRpQ/A9pV9Zcp650/9BHFfPwKmAPnjYeYid5oWInAQRI
AiGmX/8tcofYeJcpn/tyUuecFNqSWq1W9+q1gAdaUox4OS3L+Oq6SC1quoybzm1dvWTdTnzV+dVo
7vR5V4y/P71U2O+F3wNS52BgXg1l+FIWZWMBjRbrGWSeD5//PPgw4HD/CG2vMwizY+Vzr2vuLTMJ
FYduK5V8biNef39lUH6h00k3Cu/WuG9TlHGzzxNv4sejwRwQkQUctNbZBWtQwDyegZGtBOpIHutp
QP/cZeB9HoyCfn8oj+Dtgh4UIFvf7jkttVpOotFv5QXtk3T6dLz/9vOrhepNSNBoJah7S+KlEOjY
cIRn9uHNr1+dOGEVrV6P+HzhRGVAcrrRmLeY4epEgAUG4AkPbhC9TEv08+pENFQ5M83ofFurO+Um
dvl9pBu+6dwUQFeJpkKcObjb1UlAs2LfaLwFfJz6RHpNKOutx+nZWeA1gTjTABRsHSrntl7ObkXB
2WlmpBxvi5KGcn7+9JEDIgc8sYsq/FIuertUSOsEhtOl+q2vLCD6Wdi3W9nis/NArRXRMqrnwBW+
HUJROVNUP3G5mhdZCb6P+TSYW1S0Z+KEJUeBWAo1IpyK1TygTpbStARTk85+c/MqzY+ptgu2lGXO
7PqbUZZf8cqwkBSG7EqT67eW84vrSZnuPt6NM0sFURxjEdPFOGdIbKp06CgDsSPgJXrehhY0JlCi
/Pz5Q8gZIOWxADzfQQpkrWSX95V+2+nmvrHHm7L1NiKqM2QvS64ZiH7wQS1U0OuHHgo8RZe3IJ+3
IAPfDmasagd68Kk4tHjm60YPJhFx79kqdmuQ3368kOc2CoKh0KTFkwCkpisH1kBjSNcWdqVW++JM
10G29eY/OwAwjYsMgf9e/LgrUqGBlnW+dal3ZfXdTRpsNfScM2kAv/9oamKUtYupu7Iua4YhxJy0
6U7PsngA36bItmRizw6E3DQAWkuYvXY0nWmXjmgGeHudz0QwzyYgOz/y0gIjpBgfP96aczYOfMLy
JkESALSeb8+QXzB0gDQuri5ehE6PbElxnxZbpGdngiJgi/+OsrpiMk2rfDE7+m2tX89pve/HjNRc
kY4pDPqj0ZuNl+L7af0JtwF2hRQYMtkrL9e1UIMrxhz0Zwq8zq0RFo4VteZWSnH1cAeXF1qCl2YD
4I6XiHvl5xrbHpVvjUaijG+938bpPEeB/b3tp6jrP1nw/ddgyDEjx4F/Wutn0cwHpyhqXU+KkeZx
owkTPRp2f9LNbtzwfGtezX+PhXGc5SX2rtldamCBhZSdnqASv5PyVIDZTyt3Pph0K4jMW4MkhZXh
EfM4DzFDet02nsVw1bEXXbm7yT0207zhJv+IML+KI/79m3B1IWmIn7Qu1/oimPDkkHoy2/u080Ke
GidLuaFEJdoHkydoqtDqQFLth2Mfy+YWSuWhYcvQ1loQAqj444Pzh+Hy3c9ZyMTRQq3j6KzCGumx
tPRBmJwMbX85pVVU82eNUaBw4sZBzRqi8s11wZ/nvCbu2EOPXYWj+plawYWCUWptFlfFRAx3vval
EWZy2Ii7zm8irB8ausjIoOft7dmWJUMIYWATG/oY+DnEi25ot2+dn9VohMbMwoFnR8GSGpy3Ujgk
HzyoMLrhMGXEqoxdqsbIMorjxwu3OprLNkLnFe8VZCgA1l8fzbT1hzGt/TnpwR96F2T2cClYP+5d
Nm1RNqzczjIUHvgA1P8BLSE+fLsANOs1aHtii4QmxZXfts0O69QfGz1TkbKc4ETr3D91Mtgiu1k5
8X+NDEA3KJnxCATJ2duRHbN0DIo+1mTwwQkNET9K5XHQQ21uo4+Xc3X1gTMORxFoEwy5dPKvXRAz
SmoLWndJ4V+a0+Xvj7/+bh74+h/Cfzg5EMKvb71p1uxBL40uybkThEyVObGLYgwtxm1gDjW68dR5
Zxyr8Zbf8yqkk0OjySEYumRAg5uBEBKKoMBmyKrZWLZ1RPRn3bA3APeCAO99qk82Dhglg1Elboce
zcln074wEQg7NGvChmd3crJB0OiU115pjyE4tusND3J2bfFgARoMeZt33HQ8qFSNl2uXGOOVBKZc
o5fgQZd84yo8ZyDeq2GWQ/JqSb3R63pzxDAWcyIPzCgF/VwGfllKRJY4ZkC4LU+wlbFL16qEYcxt
4s35I8uNgBhe5aMtebKfPjbHM+aBDDmAh6CsQGOquzrQfu3qHUKWNrHm5rGt+gdDn+7MVG08w84M
A5kpoNeRP4Aa+BpR04JivXWZ0yQTAn+OzozqyLfkX85sy+sx1hz/UJv1wIiAMQzIoWZ4UupbgeTZ
WQAL6CySHS7u8rcbX5eGnRdNKhJZIMPZO3UfC6Oqbup03iI8OGPK8A3IRKFhEbCNtQWYWTMFHRdt
0vjx7B+d+SD7w1j9k21Bxmt5WGJr1rtfp0LojUvbxGgntGHNRoG+xbEFTpCBZObmY1M7M6V/Ndsi
0EKAty61pxMwWxb4pJKqv+imxClFjAby0EnHzz2OltODdwsCLSwbjHrNCjurapg0k7cJoN7jsQym
YD+DHW9jFOfdXYiXF86oCz4MHFTEK2+toQFrzTi4M08aBKZzW4b4g1UE9Rpil1GDYopvHUFi0imB
ZmkC+TOQV7Ylsf294e+D6aLREp+xENLRpk/DxoxdKITYJjEKmwDrSKsHm+NDflJXJEObpc37SBYX
Zv7bwZPZhN31d751WRS/JI06ful4t7kXQWFbBaAXTfcDE6HE3O1d7RwnLSVu2UQNxJfyAHKFKuzd
gVhgXfp4m98fEiQo0ICFnmoHGMD1UTfS3itHNHglGfgZ3P5bM1yM+RYrwHtbejPI+qw7vqgq3QRU
bWIdlrXZ8aDcySm/FIF++Hg+i699E5Xikf1qPussfToHOpfKqJOg1MnE71Qlyah9Zb4MdfCetNM3
aXoba/jelb0d03xrWrmwTM2tzDrJrTAwPKIZW7t0dgSc/CW3B6+5dmUzWqKl32EE/ru9rDZO+tbH
Vz+fdj7zywkfL81LKKH3W0i8s7v/6sdbb5en0tOxlAW2RPMvmofJPdT0YIuNfT9rx8Az/1FcA2pu
dctnbqBljrTqhHoXGeQF8kt3i776zDohGAQJvwMuJ0SayzxfBRKSQVvBpXmd6F5MSU/jjy33/OeB
MULxGP3oa26AlnLbBWsPLJfu+gbPpq2k5OLhVkcDv//vAMsPePX7axManhav66Qy3d1YGWFf56Bt
9PaGm15NU3338XzORJgm4iLkDbFYgB2tr6u8UC40U6Y6sfK4PY4+GcyLorgo3btmvpwePkt9iYsE
4wGtiqcxAOjvitd6yn0wwoyYX5lejkHxdR7Yk4EKESnrXieF291uzHCJINYr+nrE1YpaHpMBOiNh
EQEH/yGtIrwNThmfYsm7fdHr+2Z0CAgNdrPr/CraeSPwXHdj/XvKgCgixEHr7Lp3lue29DXZ14nT
ewlSMbHdpVHflDtvDHaS80eOcCEsfHrKwVujt2UsMuPE+Za4/ZnTB+QfIBWg00OlY32LKBVIdzb1
KjGmlthNovUj9H626lnnDBiNrguhFDJ177THx0yjgfC9KulQLkvNExoYcsjRIgkW2l2+kW45Oxge
RtC/RA78Xc5WLyxtrntaJy07eb2EotFNaeh7NKqSPt/SwDjjItHOZ6EiC7wv7q/VC6It3UWGDWff
qL6bwV2a7edyJ8bP+8jXo6xxmhnHgwugf9xTINTz84xMxfdi3spFn7EFAFRcvBGQLX4vGO7PyIS6
tceSjD2NzVNZfyk/KXK/mP2bIVbnrphtrzQGhyVKP/wyg/3Hx/qMI37z9WWCr/xkByxYqoNDN2HW
Y40ttyES9PEIZ7b7zQirmwSRKDcqvizR8GPub4D22Ft1Sfo037hTtgZajPzVVJq2bUfcZyxxFMkt
MAAf0MZfW1t2tbViq8vXLlxrLhmGcWcVluVPLUXcFYTOVMZe9ew1BZJbdugPzZ65FXHrPRvScOan
QGlhZT71+pVez8TV0NuwF6VDKP+GJ1U49B4JghI6RhAf4Je+2ZBR/qrY0ax3ZtE9zCA3CTQWBuav
CZrurHyiAeq32oGZLHZZ1HgGiFz1iBb53nd+6v1jyfDQpHeT/jyC8NPN93aPwk977SAX//EWn1kS
nOdFWwAZMLSoroyoVKOZVjUTSVFVB19koYL6+D8ZAlULkJXiAlinN7kzMeHiXZaYxgi5s4mMwYb5
LD9ydb8tqcr/jrCKDLMR71qQmIqEGw99up/Tp8HZGOL8Ov0dYhUcqq5Hva6tRGJ3z3l31bLo40U6
cwLeTGEZ/9UJ6LtWF3qJ7w/6dTXsM/84zbus27gsFgP/aKFWu40CsBptE1sBkpNLiR75yoyzdI/o
hwTuResFGyfuzOWE1Cpq2Is4LDIcq3NtlHqlQXGVJw6tQ5FV4FVMzCCmDDh/65OyQIu3BcZ3YUxA
zdwHvPHtEjrI09jdkPIEhH6xtqjrud+s3tp9vFFnDQH06wAXWCY4klcYksm08ALNhEhUd0U90n2S
YOJfs3j1/dUsWkWbanK4SMrqnga3bXpvDMePp3B2VwD7RHoGLMYoZr9dKDWUvec3JmytnkOu7grz
sWriQVxvajOfPZivRlrtf9DbtChTQySpUceFp/aNuuTq58fTOWvUAHNBwnqJ6tb1Jo3K0tZTFyvm
kqXMBEE5g5jDk12Gc7Zh0Gd3/9VYq2OKTi1NKyssney6Qyb1ncf4RrR+fs3+Tmd1Rv2WtcYsMR2P
9gRYaR8Vn7HfAIieGwRrtbx4luLLOiAveUYnagUiqef5undYVKggnppgI6d9dhggUYGvW8gz1jXy
Hs2gvl0WTYLtIZC6J/VQxUL79bEBnNsUNG4CKAjSJ+8d5MfjheV0boU0cIVgMbWKR8cbHz4e45yR
wUEjywwIBupFK0vGfwf9QMMwE4cYIhrqOKuJ1ez6+eQXG5tzdj5o5EGdGpJD7/pdfUzDrmnZJEKc
LO2ryDfW69xdA12z/35/ZcRzTk1tTmmTjFKL/P7SoN9sfZd6/+BpgpX6O85iHa/utCZNuZ7qWDPn
vhwi0YcZR63yOG/tzTl/Bj4F0NQByIQy+MplNmk/1dmUYz6U/cBb86qo0sjNwPNhm5fBnG+Ywtnl
8xzoQaHtFAnJ1XBc5PkAloAm0dtnpr8YOkcO9TSjbPxJk0NLCRqRETChIoomk/XydWDlcxpRJbPh
X3nwaTrS9Wl1P6RqDwTxJbU2odbL5fUmPvjDNw+fAN4DRFPrbpY5rUTaGz1LctleOWNDpK0TAeEi
wBmwgd+k4145znICbtN0vhKudenRG+Htq7ney9q5yvu7qdnr+hyZOOl1YZFWUDI42U0NEDqVQ9gA
zsRySLqCzWOeymigCHVdnfjjN1X/HAydDCjjzVhXdiH6LFY+VDWM66y8MWQRqunJKwJipw9Z08dp
c1IZOwrbuTNGueHql+V9txaoJyBbA4Tfu1Mosx5CAgGsyLMxg1QQO+hIL35/vMnvzvqy4sBcIkJC
OAHU/tsz4iqZFrglWdJaLwXkFgAS2Qi/3wMgVkOsomOpMngCVbDEtEo3Qh7mt1vJfOdLG0RcZqci
4Pi7na/XwyPSQd4htWy5qyvfiYpZ5XsP1EfR2DZTOBeGCOvAFnHR9MXOG1QQAps/RXo5BOgwd/uN
n45muTMWicWBMaKn0QOmZBV3V76awDybVwlf5FdVWfy03fpKn/37sQh+NH26m835t9BTkudIYxXT
ZaqagyqyuAcXwmS9DLVFFOPhJAPiuu0u1+XO9IYdXXAxjqr20Os5giqFCC/dC0bjSW8jSFJfOYEK
3VSGlXBDezJDlz4Owt/5o3Uc+XwVjPreqL8boxsK4Vxh4cLGsOICau/SgXmzb8ytoa0JNeSgOupp
GY6DHemVE6PClAQNOvC5/SKHRycfyagaUlfgegogezTxvfQDvGX47SRLks0ldOflbjZoNPp91III
dPJBgJDejoaFtf/JLTDJuNAzMtWOZy4JvKQFKYsbQDWiFeiZEIfUbqIeraeFtAkXj0L/aRjdReUe
ZgcPXUv77Rksdhi4ifSSyPRew9/r5EuXKyBM7FuICIZFnj8NKY1dTCcz1GVmmigysXjwEdqrPLRT
ay+DKZ5nHWRPNHQasGnYbej336G/QlrLiMyZX3emFtvZdZcVl1NVvuRVejEhCTm2ejxJFrlzH7qa
eT1TMwFR3ReGjum0Lx9Nzk7+BCRah8q41aidWZrfGK9RlVJXYvxt+Td8dEk+qZBbT3r2LS9GCNVN
UZrdWy406yZGUuQuGr1DjzS44coZvI3y1g760ARnzQjIKLpP7pu5hMoGhOegiyp5iDReAiob3ROh
V1YEVVpiuezEUBpLe43krRGa4sE0NVJovw3qxY00r1NPxZM/hZo0j7qvEYQsQCo4O11LY6Ovo0p6
R6f4Nk7BzlX1oUTaIDDuC6HIMNlRl8loUMaudm+64Qm8XDV7bFELsp2eyBa/VD2NeR0yGyGIC0it
G2clGD90ixQOB/7hVNTPnfAjE5SOVJOPk0jJXEEeu+N7cyjioLNjW6Y7/Lr94LIDYKQh9dE60AFF
hDJekWvXS+LSznkEGtV9VosLr4TioWXGXQfcFiQbUvthGnxCzToauTjMXb3LU2gEtGPUCzeWLIvH
odtrKFr203AZNM/pcNd4emjZPDTHLNJm91bz5K4F+9g4iENeKdLYephbPLSsPJxrNy78njSDHTdQ
STcL7VKJm6rryNQv4odpqIaHshwJ08adVz3StgpRXg+p+KGZj9SfSTdNYdC1x5T9Mjo9pEEX6xpg
X1UZo2v2Z1bRC296yquaaH4XQmIAM5xj4ZfR1LYHUIERRM+hiYhyps/gn/rOKj1eZqp6P3KHYF8M
daTMImKKxtb44AXt3uz92NIkmmHAmkwZYt4Kt2BXA6wvDq6Jcq3BQ1tCTsGU2dGSQzzZblQOKvRG
7nxpnUELCzGPZOo6nC7EZgL5VV7ET3lsiSKs7jQQRjGiYE1+didckzCdHzr4YGd6biaP+DhqjYsK
bfnsGvJqdoCzR+hQ41hN1EM995eHZBabaii8WLjeIbM4pyRwshjJxJs+yMKmmUkJt5E33n5E5koa
MqraaVfTNJkRF+B73jNg0JGO8rOVZ2GHm3ygHcnn76P+szLNiE0VsvtAUbkVzjwlok1Dh+egpmnC
ctjbhRU5GoIK9uC1dSjB5lTrIzEqI6r9n1nZhkYPTxqYsQ85kpR/hZr9c8cAD4OHhYDtC+SyIRx+
03fjBUXj8EQNNESUux63wKyeFa9Ja/9Ehj5k9UUNL2hp7kWtQDUtJWrHqFRbJ7ezQpBKIMPnE03k
Ydo4xwUtyRs/BCfEdQY3w+ofhelGVIPepfo9mt4+s/NTwTxiKaCqJihAwyOxRoSVqgioGEKO9RNz
usvyG+GOhynXw3FCib1EFd752WW/O+MLrUzY8BB2DaY84krouthwh+sJ+l521UfKK2O6CAVgy8ox
QNAMUHt2onA3Gv0yUwfUV0+OckIPs2mByJ1VEbkwU0ekB3dwgA9IQ5HPsZvZMdBgBBca0BffmKgj
YwwQbcEN2hniR4UTwY2LrgKvWgEGJ1FeZ022z9vvXTPH1BRx3j9YPf4t23elETf916LMIsp/LRJt
/QI6KMewtHgE1Z2wx/GuWmQrRRmiA+drUNV7MU477rshKGCg9GRmUV3dDh0CC6M5zvVIhnKO6Fzc
Oz0DoBlO1Ri8O4kUoW4wXM7pASgi0sNlz0LEFs6OV2U3DCua2UiZtl8MHMU8EHuLf23GG1vxC28o
ialGIjMj6loLIagb1wCVKmnc6SYOlsyPzZjGiHERs+4GZV9Mwt55jUN44RAgy2I/t3fSxab0/OCB
eROJWIYbQjOc2BcqTDMQtQgjLnIrDpSz58r4Pmgy9qwu7pgGgbaXZTfmgiLZ+dVx+yvWAddcjMda
MBySL+6YhazqE+a0ICe3oUfWXI7mD256oTCDhxI73IyKBPNjjohq6r9RUOeCZPZARy3UbC+e80TQ
MvRqgEOGNizrIp5wWHQGXmgQng/afJhqpKLbl7r4Nk0ajvYLdatLrWK3dWYdtR5qvwG74N2zsPUb
wK/jzDPCFoLN4/A0zvPRneed0bC9kXsE6qJXmhuEnfoBHHXctXw/GTUlrY/4SJiCmK6MFqapoacR
bweiim5nGGXEumcdt7fnZmDJLaPCuRWmCcjJcN0xFhd2dQH2gYsMQJ3GvYNyBQEWMwL3cZwOc8wr
RBbmI2s1DMLCwmuJh2CjQ5mw9E++Kh8a+xEB815Wzo5TZ6/1BXyZsJLAl19aBTC+fKnprVJ9HIzN
Ja8MMo8/mA1nh3R/q0w4uIxkmRVPcHZdrn+XeNHXThE59b0ngJdpa8JTP5qE82M28hCyi5HmISbL
ewR+ZYK32ZXQ+kffeg4GQaaqDpvSQ4NL8MubykOuhp1T/fYb5P1HBIKQ8GrNcu8Ueejk7JDnuD6R
fmNL3gXAnrb5vgR7JiKa2i4i23s2KlQWNPycIbhEfvsKqjy7VmOxl1NcPRcysEhWvhQ1buye7do6
+CGYesnN7BKZPKvPj1kvTqitHhUV12X57LEmaktvN7QTeIyCuOqc/WwOezFMu6pwL5pUKTJWWiRz
bT+1+RVISCO3aC+CugGO9AmdbbtUQwTmFrHj5wepIapx6AGYVjJ2QWwCtYvoM9JaZ6fp7rWyv+bT
wWs70lTaNWreYTW2+6IqQsNsIxEMT41GgdUyI0QjcG2381Dsg6aOK10AzkxJkHeRYP5OBSPcehBp
ehmpUkJhr4h5igheF3tH8+NuYDvVKSIC8wgJqTuwoOwG1yVAX6CD5s4EE3DX0NBXC+D7a+BlxKWc
DLN+pwfIgmcIUZtT1d1YOkV561lzU/ivOTSxsvnEdjpiIrQVQBpNC+uuC31wSEy9vqtn0Fb0uMFb
OxwZdIpn+GldRn4D4rW+C3XpxwNHA0AR7JAzTGpVHZEMjXuhh3hDHWXOj8yFoTRmaHniQir9iBat
qHGdEJdU2KjvuWvFLlDzqXASzSwvNNuPHYufKkfFQ35fWyfqFmHqmZjnb275lzr9qeqJWBQRlOWd
dD9F6lCS1BuPI/gtuZuRocn3vGxiW5WAg1Xx2NtHM2MnrZ7vICoaamyMWG9fUYnW/bxAxGMcsFlE
lz08RBZmrQj1hkX94EasHX4NoxPJih188KUNQRVag4VQgSL+y3a5j5CnarGdRXDQcO2ItPo6Mv0I
YplrI4PCXCeuBCIGHNzpt6j0Kzu4t7WSaGAzAcIdNECBi0ffyeoMwgfvSlYPUjFIUiS5kKiZ4RbF
4xSycnvaZUfbf8mcKdZkgboGO/C0u+/y6otljCxKJ3lSLfBwfQEG7WY/5yICZ0iIR2zsT2lsl9hR
5sW2X0dTBeEcK+R6F7nuRCYNIhKGDYbDADaJGj7uiWxkR4hYHFpMrJ4Cwugp6PsR+c2uDU3OBzwn
3Ts22Nrewh3JKwA783GPM5JQ5d2gdeTezMxn1sk4F99c7GJg83gcnZBDJya/q/KSGBLBLruom5PR
lKSebuuAEi278eB8dUy7MthBU8PN5LV7mts3E71v9Ccvu1Pjr5rOSTD0+4yJQ81vfI5Qe/Iji+MZ
mH/Fcbh09K8SnbyGnt9QKp6Hvj8tnb294I+G6A5N5e1NTfuJOsoXFxehFPWLUeFU9GyfDX4sjUct
hQKF9gJ5jIi66rK3WjwOCvfkqOkra9KQFhfCLveADOxBdjehR7wbLUCOvxlADlGqR60c41Y+5M53
ZUk0uj10zouyWmLOeKVUSVlc88CPRvuSshszvcqtrxam3kj1OCh+AFxz70y3HhbAxacDLS4zvndY
E9egPKhVd6mbAB3jNeU7KNpa2nc+nkAaES+9p+2IqNTGD/dl1PteBP3WsGFPEKhBb9BAuvJHPVxA
7typvrXiuegmuEojVGmXmPjFXmbsqt6IB2CDtP6b2RvEKsSVB2JjW+ufB63OIoRFB+VpGxmRrXTR
Kh1i5g00eaDVgALe70GeuL/RgHj++0g6g21xweqsAB5eX1Zj6fmApzk/uqkkVAuif5Lw+u8Ia4wl
ngUzNL0wQpnCUgv4g8Hfoh0/PwtgYhaw0XsSRCB6OnPkOUOyvicnvft0O9mfjNrf7y/FgleJbZqm
HRVo20nw8oFk7ujvUjzZL4wN2NTWNFaboVvpwFWGaaj6OaVISG3kHv+ATN+lOMHG8+91WmsjKd7a
Wq20hZpROxZ1GqHVIp4tepfmNrIK7q4BWS1ecGOcIx5O20+qidlgpkXy8+/4q+SnZ+HaTkUKJFxz
WtIfprwenPqfHJkAvJsgDbbBqL5Ko+cAYvlQZ2GJXCpcQxTQcvexSZ/NFL8aYSkYvDKH2m6LWW9a
lvDxR6s/m86Lnm4d/K0x1vUnpY1yGjALU3qkZXXYF8E+d+4/nslZi3s1k5Vhm9kEDHiOVjOo2rrL
q36jpLGsxDuDe/X9lUVLS3jgpOMs8elTGVRxb18E/CHvNw7OxmKtAWT1UIhMOphG7hU3UB8hM+jm
22aLTuJd3Wkx37+zWaOdUfrSkJ/CbFCYcaBfXyzkXGNxhaxy2Fr21/9pb9YCQ0WK1hEpMKlhVifa
FlFN/c92df2ZEGhj0SgJqMsfGOcrQ+aQmgryUaIYMVzOCGcr86HWf348jfMm8HeMxQRfjTEGymWF
1bDE5j9pd60huMoqZI21LYri87vzd6DVuc+ELlqWYTJZQ0nJvUMu7BhVjbCY5b5vPg0QWq3dygnA
8ehGu6xdMCuJrlFx1xhs//HaLcfj/fH5O6XV8WS50AfXwhjQsrr1KoF3wxCP9recXfWFHXbpvWdu
WN3Wdq1OrKJppagH32ZX6YFL+ybQAJRErpDM+RYA//yxBW09EMLmgpB/axqTmgXSorhW3TRW5q7o
99Wvjxdwa4RVKSzT50JOBrwog9TYTx0Clls+4ZwHBQsriOOXZvN3BA4pGzNeoliRpCIn5SxIsMkD
c24SANKB7wdN7agOr64CPMaywGU+LjQ8EJSqw25JE1Fj497cGmZlbIOEBm5KXewGvXf0q9aToaY2
HPX51fo7lZV1jZM7qoFjjMC5GCdSuf/Aob1aqjXhT9rqg8nA85R03otHHxwt4cPvj03q3AF5PcTK
aAM3a+kA1nCAqezQbIIriYtTad+GXGyc/rOLBeg1oAdLE9S6r0PUtZn1fYqoc7h3lEv6foNx6+xU
Ftm0wEdU9k5ANug7rYAcMk+UuAzqPswh0K6CZ1TZNkxrMZ21H1vED9DlgXZow129YoYBJOHUMRDM
gJ9WRk5BtB/Z3vphmsnHm3N2yV4NtPz/V5cNxMbFQE0M5IMHj5Jxjj/+/rk7xoSoKDhTAKI11hAN
JmerBLQfjxm9jlMrQ7E4Yex58obQhnL2x4OdnQz6AvGwBWYLxae3kwEYBbq4oIxH+xboTL541c+P
v39+Mn+/v5jHq8Uqa9cqUrZE40BmoEZUh2jOKJuT2CINP+tZXk1k5cBsNVhV4WAiHLwKPLvTNUZ4
/lkQFe7jpYvyP6u1cl9m4QcaiGcxG8q+jB6/aem0RdxwZiLQAAT7OWigFvXa1URyS4yFNrhlQoMZ
udErv7vs3LhC8yRIWlhx0Dnbyfar034Z6JXw7ovZOQztZzF2mCg403COls5e8Ju83TbcRb5riKUt
DiboJQq6dEHxSW7YPy+114OsVlOVaLace3RGVqBnmVG7+ge2/fr7q4tgFjy1GRoaEh3tnfOsEYPv
P7buM3v1epnWV8Ho867qLPRA2aghOxLiT7oVcauL/rdhVtfBDEIJCOmhiTBtX9Q0Rdx0Y9pYG5M5
56n1Bb4JJlqwqfmrPae63zi9iy5CJXfNIuJ4oCluz43X2vKVtZuGhAxoFwzgoECG+tayugmViBxa
usmEPIfJf3ggzRlnMuFxe/vxqp1zbQBvgn8DYd+iR/d2pMljA3ibkPObvwI5gjzqP/g8wkqA6Xzw
a62ph3uEai1zRJ2w9Ba5ROH8k1hpuQP+g5tb7YduD0YbpB0enMEeydFJxnq7seVooT2DhYJQAXCO
AAcvHIZvLgDz/zre+dzpApbQ5FTd/R+bZK+mHvEyjGH8f9LOazlubEnXL3QQAW9u4cqwaFQ0oniD
kKHgvcfTzwftiBmyWIcVnLnYu7uj1Vi1fK7M31DWim2JS67LD0lo3VjWS1OWh1yj5G1S1A1DF5t7
x8wrN1cKqjagPMb4VY41J1KRmWmSGyn9V93Xn4RF87sS3rk+ua3yKFvPrSA7saS6uQAIQUg3Qhtt
+q5yW4okzaRspSh/bKATR0a3jcreizJxK8TxTVFStQZsMMh/oKBQ5QlIJ/1q8SSqwLBQdaamUDjh
GNyB38UW0uyooTyHhQnwguOszZwwQOuK53sqBm5h1baYpU6r7yl6+j6wlptmsF5KLT0My3g9ZNMm
iL9ZcrDNAT9YgrD/Z0szoZUTSvtY3EeN6aBA6KlK4+uhsUHawR7FeNcwgFGrurMuuhN2TFEo2jkI
XDK4Vw3oiriLXbFU/RTOeS03/hItziL0G4SkNqGoBfDsRSBQiQ4QSKMIlhhSa6PBINmEbVQZusYX
i94N6IQlZNetTm4tBzcVSK44pV6nVVutNLeDnj5nVP1m/aFcInXXjlGOeFOjA6MkpxBD2Ay7qzgp
f2vBol9BznIzIbdlsW6dPlIHyrq9ulMpXW2t1IhulCV6MbOpddqofU3C1aHraVatfcbdGw77nooq
Jk4+8EdXjQGQCbPLRrxqgRnVfesUUrYhQ75bNO257UtgN6HXRgGHjfkSSqmXk1hPm9ieOBFqASOg
9LUQxU0+rXDCwpbBpekVUxYrD1I7bvPwe14MV502bkDeFFHjq3Av57h2qhkpgVYEosI0ZCBEGSi/
Zs3kzTYxnqQOJ8RwE8wWoCCBCqTmhmrjmqm467NfTfUwpOFxGQRlI81OIVc+1lReUQSACsTQSxp1
ryB/NRXdocAiY7V/L40F06rk2krGW6SeU3uME7/MK1qU8BRLHD0VwKCZO70pd0MsuF3UQmAJMC4c
nUBo/8Sm5EkUjGuz8C0IXyO1E5gNg9Q6wZQcorT08t+x8tSPT0q2MeQdw+5Yip9EtbNYVG7lyZNR
JPO7JRJdDZmMIPDCcFeitKbMAkOqukUh72LtlwWyqqozP+70jdSAgU3iH5q8+OOg7QVN3o1xaSMZ
4ZY1tXL5d2I5yQDICG/ikaq6bk9Gr9gz75TnPsplJnZpryC7555lDIoDI63cRwsxHwwqKpyo6AAP
A0klRV3paz3qEklLgbYNA/BfDVM6qwu8z6Ya7ImklFsnY3BIxKn3U7MPr0D6T+6k15wFMXBfZOp/
i4UYX+cjaKexVAvXkhrZCYa2fqimiDSWPNRuNUYA7szW2CwT9doUl9WDlGbarh+n2EsTfJDnZS6h
gme5vwRD9owhluShvt8AnJH646Sagi8kU7Ap5snwinQatkUGKiEMzdIZ5XT24nhGGrKpAmBsgUR9
v513nTokzsKp5bFgF6+NzdgLk1RxOzMTgOGkw4aYQdwMQQ/uJu9KJ+A9YYd9obrmOLZ7itbBHeJb
0kYMLFdsNWTG5MHWJUG0I7WyHN3oKB1CJLLTUTgQlR6NAoBXlqYuEuO7GTRzR8E/mlbIFSJuHWw/
OWt/Lmlwa3YQxJPqoSGQdAZJv6lE4aUZO1acpENvakJwi1m+k43pbxDOlFTFwzKqYN71Q5hSg5XU
P2FXf8vb6LWutacgyG+aUt/ObXY7z5rkKBnzPg8gHQQDT94k6b1GE3w17bf4m3hpW26UWtrXZTbZ
QV07oll+a4bkMIELaVRlD4/Rt8ArmRSVJ2Mt04cuSmxeoiXAw7LdwI2TV9WWbMY1JJ2DoAosJA20
hB4PlJ+NHEjj/KMb6hvIFU4jWbuhZ5l0tV/rxrGv26sEgFYxg6mrTcXXuZCaJf4VAVuK0ui2FeKd
pjYPek29fchfA6V/ReYLKF9tblWx3ihDfiyWVLFNVktWyI+6Nn1XE/OpNmSk8VLjKlwkDzXtbaZ3
PrgNcFeT9UABfDdPg6cp4ybqBTs06weeEw7KKZvOoHKMNDW1TmtvxoYvxNKVGCKErfduqVWAmUaQ
dWRpIG4ODiUqp+nnfYRqjG0VL5WuHxEO5YBsNkA6PQGxY3lUtrgzd3ZZiACRp8DvqkZypXS5qfti
FxfFdZ80+2JUNqZaXKv6+DsITMFZumqHZAXaRzrLGPzC37EAzzJkTxwoAKTzVz2Xvll6eRilwG11
MbI7I3yNc9NF1P1mDLOHqJ4e9CjeREn2N4nDva5Wh8SafUK1w6iChwumbVoRk4+UZ8qRt0U6H+s6
uurYBqLR7ibAHIJV2ZlQuZE83M9hfyhAHUq17EpJeki5fKvwNRKsbV8D0E0aAF36A6r7jgVqalhY
KYnixApIaBlsFoF/Hli2MgQe9Xg7Fya37EBjJxWW7nD6qAgnJqqUguVIqWTXYIaUMvDXwGOQVdtS
VIZdAe/Tbpokd1MdxFZuuCH+47ap6neGoXhN+RpNVIIsc9dWaDxAdFArYz+C29Zq4RFRXgA4wo2l
dn7RJI+g5z18g3ameK8Xoh/1eNcGpZcGoyMI2i6gt4PZvhKbea0K/riRN8kKfAoLpwub7awNXFOp
n4mtTbVyrzcLoOnlG2DCgzX2rpDMWE2Cq5zqvdSl3yrL8ISscpOmBG0R7M20v1b0xB0NZrzpPTGF
JZ3pzV3OMlKH9kYwQAkpfyzwfJhB4aOiH5bCOPRJtJXByhWdaEum6I5i6bRB7urZD25ou1TbY10A
e4tkEK/EQTEzmmv6Xu8kt9ezfSuS8dMJUtqZwiBLpxT+mFJ8I6fxQa4jsJqS1034+ao/OYka/nvT
i7t22yy1Wya9Q+HNrZQe/CuwbmC1AEu9OfiDp6NXytSXBPAySeHHXFuKwKSs+V61exo5GWaIBllV
/ubdDThFUsH7VdeTmmwGqXqegIt3YnRfgxHWsXqGx2YPcIqrInOZGx987c2EEOYiAriwQP6M1X1d
82eghELY52KjwznA1vJPacxgo29BlT3WCVFHvxAFPib9fTcSmEmJL1fBDrjCroGxqkQF8uSp+nPu
QBZLllc2bN+4cXWAl0kt3i5hdxgVrlTtYQDpGiDNKK8iQpO+1SrOvD7dxIZIgjB15qLeNkp/lRp/
EqMHoPOSY7Ajc5cQPdqSVF5ZaYUWCDiRhBp2EokY9hWO1i1+pMFd78BCZ9XeDAkl8sJDQNIF1uBq
YQFCJIM7jrTGEttKmt5lebY3LMPpBwtSFFBKsXgRA9AeI6Z5Czjzaj5ACWPJhY5pJRDbEyBXmbck
1l2oiButHOyeZJaRMZ2S6ggKiAqQlQVCg0JKeEwyQJkjX1nKK+5ykmyKG4zifd4WditH13FT30ey
6liN7mcBmDpco5pEdCrV2phG66lzdots0FZURiCMkmtFghdUM7ha88aYRptTydVqGdBFcq9GQMLN
atct91JQgIDVbPIfvjJmm1nRbmd53EGf5UwF+boMNpwbG5+qK4D/d2lV3nSA7rTZJFrqXVUCkFfp
D+qQHzpBvOmXwF1iYPEi8TRuCS3obmsS4Ofrj0NR3KQi9nl5/KcAkdYNPXfkHxkEWNIov4aR0G0Q
/FyWcR/vnVAbmaHSLVLQcXrtdVXnqHLtZKK2icXM52lnN6W8tcTWE9LGHcoGYshT3D9j4UxUGTMX
0a9QS1057bhPFy8SsystTf3CStxi1UgoDccEoS5H0oGgnWNFdrBps+so8xIcObvZPKSz9W3sgcqN
EeuIgzivvBQmQlOLbic1bpD3Lq7HG30OiIVYxWV6HWmBrwyaP6ZIs7M34rp3JW12QmPchmL3OwLr
bLAmqqTaaUDuZJRaokk17NqSt3MT3teV7FWBsIkt0QdIctVbsa/HJWAmlT8VGYCAlCIhgq62s/yj
A7IpgyLSjeqvws1Xd5xYaeGIaLav70KlbPxhooZi/latwjaHDDcT8ZgilmCLhboNJ+WIB62LB5Nb
kJ2YkEtD4spO8fxuplW+2OCQn71UTwlTKj/VMjcQ0mcKTQ5Rv5MFyk+tre1QQTulKnZWY3omDxUp
VvYS7WdqRqA625qOOE25Xt+WjUCUt0xg4YzOblDqIgSabZW8UjXyoFOH11ic9qWWOakFM6Np/Rbb
Z6CfPBGMhX0P+whafyvAgdDq45iph3yZAdh314sR3RvjaFvr1Sf+iIvJjtWR6yI55GLmpgnXSRbu
61VGJoq8OW2vUxG35bIBXXorLNEmMrujSqgkRsYeEx5gdzwmjdCrel4NFkjKrLgv2s4dzX6TBD8E
q4UeE+4p7V11pswO7QFTIjwJPrWF0WMQqPVB7E3QbUyz8vO0PAxh7DTQ1Sy59OR8uKozeTdYsws8
Cn5iQm+FlxzUurwQHfKEHJCVEIjo5RVkywuv1UHN47UrVa1t9GBjsw64nwA4OYIuNPX7PjMBzJrb
PP/WjrEzjtZOz6tNAE40TX6UWr+BtwhFqXNyOXWAu9pKRxa5vUkDbukk21emBgxP3lQ8aMuEDSxL
VwqovglIXTj8gs1mzxA7ZmUiK9HujWZ0s+o1BywK4NsJ9fFITtepu5GcyNNoRn5TJl7bintVj5lY
uDoqoP9UvrZ0kuRSBU1AYIhQ49OVHa7F23Kw7CRJNqFevRRN6PYAeSdCwqCaHDQK3GzUYTBVr/I8
+2OZ+Vmmg3/k2ckdk+jyFkmRDRK/3KECPOOA97/kjvLs6ryLpaTagy4EiGiE2NlzpoQRKZL50FUE
jlniZsQuAerwKVUofVGx5O3gINWbqeXxqEyOVebXY1s4uKsQKE4bsHL2lBAzWS96Cb8RolMAHiuY
iittAIgaD9yTv+sx/tmv91AgbxB9TgF/P6VZtllRzKOQgMsbdkOu7RtN9mcNvGNQ2gM48sHMdq36
XFQt2RJQlEFoQzTfZCl7aiTHkJu8BIgQamEndOBS4x95Jl8Nw+inMd7eauPNY+SPswU/Q/RGkLlj
lPlROjg5muuY9VwXde0lCS8NlFoCKQEHKh+sGBYC27PKWl/R2321iHa/SI4mwXXOoSY12s4ghqys
+GowZV8rBNa9eCETfC57ii8nYhQyVmGmeJLTZObVKAcnCghNc4DfO/lQAC78BTdEyY9fT3C+bWvN
r74p3RhdWGMCNYJ16A9yz8tT0y6kUM+lz9+28C73KP0/GLpDjGVicTdN3wPlxsjuh2H3f+vESf1J
7KSYRmgij2pIBD+tSzzxc1nmt304ydLqUd4G8siMrNEMkv2X4GznsvJvv39SJNHUVA2NYR0jclPD
sdRcvXlote3nw3SplZNSiZig4TbOQ3Enqa91c6w6TqCVnT39+rydCzN+CtSsimXUc4HerLFAfRzq
p+CLNmX/wf/9zxb5h098s2wVMoG6gfrdXf1Xgv5RHoTelU3/835cGK9/jtlvGjGNlNt4ZtazAC18
X4pvswaA//9xtE5K2ktetBGPueJOwCkhIVFgc4l83pF/w3Faj3mzvqSTma+tvNeiRCT/34gqWMaS
Y7soZ4hbeJSZejvYaDxBJhZiWGNJO18jiiTYKOReqkSfXxrUajBmRqfxVNZDQRkhQD8azEPkkF0T
Jru8dHqebQIjIs5NcGgf9DZytTIrw2KVh8HNkn+rlB+NfKF8e/Y4eNPEyXadcCsX0oEmSEKS9wkv
FYXW6TidLrjr+Fqo4Jkwg3h/KAdyKUq1kgM2yhM31x7G8o8I5aw2SqRyoT1qBTFccGGRnLt13ja6
7oY3q71fZABUeP/eZe0umuEyhLzBC9IDrasqFw7sc3METlBVJNBtSFqerPnGIlIdStAPnXSjkYYo
N3F/AcBxbvMiQYeRHU991BFOjmzk0MuuEimnFizswDo0dWfH+a1pPny+t86thbftnKwFS08AIZZo
gFaC8z2t3P/N13UJiwPKjx9szMVwDnrIFUim6sEtKgoozM4XxHHPzoX1P02czDsIpEWqoy6ngipH
9xraVPqFqbjUwslUiMNca0tFC2mIm+7d0B/M4H+xIxGhw5iURbV6sp8sXiOJ1VKA3YOZpJg8tXJy
IYo5P83/08D679/sjgz1ykCQUJEeJSqIP6vhAn3i3JZHhxzXQjS8UXiW339f4J1OsRWA5tyJO70d
sfKwqHc8zdrfcnyM6hut/99Aqt82eTJmSy4ESKwB0BwS40qqGyi2k2uJpp/Pw5/Pl/G5FQCyETUO
duNHxyOhW5JuCBZgW9LDXP9UWt4044U2zs0QwqmiLKOnx8F5cseZSjvrbckImkGJnn+7lVbO/+f9
ONsGiB30lXDp+aBKp4d9n2ZBDcMIqtFG+7JCHIAcVRPhcInUYfjb94ugywdEHwk27zTrQetv5Qs7
/dyvX6kMEk4fqvHBe27ITfSRCzZJm9lQqKltfH103n7/5CQRJp6RWchRqGW+WRBhfPH70mooowEv
x0BPMYA5vB+eQmqkNtLH7joSyJGbv8rhq2qipy2cbAklgVIkVVN3nY5bsbrRrcfmkGqbz4fp39Xz
9nqnFcC3YP6YBLxXTpV7JgEHAAXG5HU9SrdyFfpzED6ogOW04TqDPxbem1Fyl1kQU4OUpMA3QXjS
lB+kT/eh2Gx72NsXftE6cqe/CBlPBIvIpqloHL8fWQj0pTQZZn8d1Na3XLR+Bpn+2NQKKYg02eCy
utPawctG48ac+r9xkf3RFr2/AOX5EKWu44I/goQ99vo3p97MZmvVvET5FRJEeQwbNuoIKmLo62s0
vw9TFaHfIndo2ejmfam3t8pihu7nI/GPC/F+JCyVAjBugJJqKR/c0kIlANag9M01Oi7JLlr62TVE
/b6zkmOzoMxixMFG0IWnoEmXQ7YsN5VkvBTqcl/HuquGzR9BVR7VcE20UvIiln4QzRgkhpyLN4EE
mKMBTeYF83jEUYVqghKT0iHZvPTqVacqV0k2+4q13HDFkaQGuKIKz7NhepOgQ5pegNbElfGa1dQg
pxZNFdWCs9rl8rZUZj82yFxCciY/ZrlK3h/AF9xEcvLdUhe/FTTye2XyCwme9MKwnZ4snCjY26zR
lqpbH/1hrD5YFHPJmuv2KQ/3Svg1oCKrEgEW7kRqLCph96l49BTP8pxHxvxNJx0Hk3a5i6J+1Rfo
L+CYT27h04ZO6T+lGM9VntIQcQaPo8GuloMxv2jxg5zHTq6TfpUvjd1JoPqvTZOHD5r4/P8H28E+
FdA6IEv3jfxpn3o1+g0UK7ULW/zkBv5PK0jBrS6XWDufGqsHsj6JiTwt3+Dl29k8202DDP/vz3fP
yTL40MhJoKdRda+afF6+Cb24hyyxH3L1wko724/V15TMGLWJ06UQj0m/6KjOfuN4yJdbYb7thwvn
85leAFEQV088HWTpKVp+SeVMapO2PN6ajWqDnf3aNbaOkiHz2xWedlwE+skoWcgfUAOMyqMGzMiU
oMpemOtzHUA/Hh9v4Je4o51EQnKDZm6OiRIS1S4yBNHjl2eZp/t/f15fwYZvQuE0qNHSNfh8JD+G
i69fUkk8+/M1bDFxOFhpuCfg0XhqYikxpfy4QL+Ve8kuv/ZY+DcBOsmjNdKSAY2ejk+Yo0oU5vlx
FSx7LssLh8jH328S6QK0F8H3ix+8paiSVoY5ifVRRhKcc3qF730+A+ub8s0lRQdowTAJhzB8Bap+
soIKdZI6qZTqIwVd6ruldQWHR8wPRQKk62to+P+0tdp1oFnJwtVPZmOKLABHYtccwxX93Bwa88Js
fNzRpghMUFlvXIK601tfjjqUdRYqWoFwTPrIzhG/i9oLvVhH5HTEVl4K2Qa8Gz6o1vadUCwosNdH
t10Brm6PAg0aSl/e2XSFTb16AiAqe2oYmYtG3IajVR3VnFrKYmFS/X9s4STbMJmZSpBKCxkVsDEG
mlFfOP0+Xkf0QcPqFFMsXjnyurrf7G4rN7S0tERIiOk+L704pKC37y75Np7ZI9K6hE1x1V5FMeB9
K+Hcgr9gpx/brvLJ4BaUjz/fI+daAN7OMQtGm4k/2SNo3URIVpn1UYkfi/Ku3X3581CpOKcJ4wl8
Tg9xISgXKcOs9TgHiMc6xdfPKN6C6zOHBQVB6JQfVCldhyhEkB27qHYDTbE7Yft5D85MNHZ+wMF5
Uq0zobyfAkmLF31G/PjYq34lXOvN3kpdCo5fboWfz3scHWf+Yq27/81yCnT86MxxKI4CeN/X19T6
3Xx9SyhcwqQReRgi435yHVX5vFJNp/zYSqIbxQ8LaIbP+3DmuFVkcJErs3S13TnZEqlqGJPWceEJ
oMWTUXMF9DjrzvIn0QZ2XLfPn7d3Zum+a+9kzLIIXeImoT1sWDzsIz1RvNCjM2cuFLp/XACyyzjT
vZ+VQUyWKZ2M4hjUvhkgM2fatXrhIDnXC4RpScHrhCB4l75vQ6n7TEX1rDzKL+PoNI9fH6M10Wdg
SGitp/r7r4elFAHTlspjP7/I8itSgZ9//9wIKSh2cw7CjMIW4P33pcwwwBPIxdG4Vzrbaq7i7MJz
92wLnLH4PBMuUep930KWjMvUqjVhFEV0E40lC0/hJbnEvzqzzUny/XczyslA1SkevY1GM2XuqRSZ
gEKBV7iwy8/ONSrtHLerWcMpC4fMX2Xin14ca+s1v++TCxvi7FCR++Hxx2HCBft+qMS8yInWxeKo
BC+BRZEabGEZXshS/ytLnsQIBCFANxExWG2R1l/x5qgS5Vow20QqjqYIi6zfambghtUrgAwvBykV
jQhMg6yrpurC6J3rHir05F3g6KBEftKwmUVF0y5afqyWV8V6lOonef77+XI+N0GQDQl6qbqAYz45
7LEJ7cN8JKYOCxC3ekV2NIkula3ONsJ+FEUDJ2GC9/cDqHY8mgD858dBJalRkaoY4guHyrmhYhFQ
jdR1jGhPo9EyiYZsrmmiHg6mAUzLlS+VEs42QfgOARS6lHz6/MgKgHlNw42Fq4ozhzVQNvT6p/xC
ALHGHyerjQwXT3440wQQ6slgjbJasKTn6Njl0/MAelFbAHppk613AxJoxvfPF8C55gxLMrnu1yTA
aU3eqjsFlcAiO1r5N5EFljxWMtwO/icGD583dWYZ4LO5uoPwTFzPg/fLIJ1ygu1BI7AwvsM1v6Qr
cfbzZIARghKJKE6XQDAvQdMxJ8fsAc/QPvz6wY8tMLc8b3QIkqc7pVAjIRDrsjx2sosZgGa4s+R9
PkDnThoqkjg/0wHux9PgLtbHcujqNYqXU6gauZMOfidusnmrG09W+6ssbsQ2vHDKnLkI3jV6ct8Y
IsplQRtU4B4R8JwXWCjzQYllfwi7C7v0/9NBbAp1uI1E4SfHDc/WBl4Dj4hIrAEU3JTwRJLqR45k
pW7+nCd1E5BLq7ML98SZRa7/Mw+VuSRWp7n3Ky9qJrErJ7M6JmjOz/F92kSeMW+CemtaF16t/0zs
T/Yvkcd6DJFAQEzwJEBoamuqQgSoj9mCzn/jWCtAuvMWJIlDNK8z7VUPt2qNTm7oxAOQsfoOXtSl
xbqeEie/YnV5kNkLqOV9TIdVNawreWyOwyLc6nVmN/pNYBqeWd/3Q7JZkFGereeieB3k2c7zP92y
yRG1yadvU2vaYo8WIGa++ryH1ek1wlEBDCiVgNEjZA/G32w028hlPwSmnoueiUxRrojeILS+CdMG
+5QN3tybKrNs03yJu8EOyFCrwz06rW6EAji+HVES22b1ohvXWtM45RTtQb7bQ3YpM/hh8kkdkDPi
yFmTCB84xyHVrWhh696P060OsH+W/AaKQbQRwy9n8GiA29QCY4KMCj4479eZMlVj3zR9da8A3N1U
mEZ/fkCc6woPP1MWAcqwkE8CAn0WZhlELt+X7BL85lQ0bvu7rX9G5a/PW/pwmK5DJfKIRe8Ai2Tj
5BbK0qRTpkJt7nUHrbY88j///JmOqHhZUk5RjNWk4qQjE3JNWdVE7X0um7ZZ+8IEEywPUX52rOCS
dt8aBb7bCzyYqdywBrjmTJp8PytaIaMU2ejDvTVHbjxtoEmNwtECLJ5ti0s+9WcGDg0deka8qJPE
WHv+JliUe2FsFL1s7otmK5Dsvvt84M59ntSFCrvP0HFCPznJ2jwNBjWLmvtG+Rt6SvHVcJCsCKR2
VSLKESE2ndwFAOeg1ehyc2/J7u/OurB8z/34t18/GZuqh89mxEoDz+anoysX0qsf4rOT337yGFDR
ax1Uk9/+ksxH4WXsn74+9GTwOE4xDQePcbJmhXbMBt609X1W/OgK2NGSemFXfOwBITK5Z5j4zC+J
7vdrBwmmNEUfobk35+tp4nUxPyfJ5H3ejY9bj0bwh1klsdb81MluCAt1DuIqae6FCCx35QtAY/PC
14zHKb6AXfk43zQFQGkV5SFldRoyiVJslUPYN/cSnJHYGy9ctZc+v/77N1ttEsWsLTI+37eHuHrM
4u3nI7Uu9vfnBj9f/4dLofDyAdTRxmogx/HQ3Cd6tI8MGI5S7gQNOMy6vbC2zsw85nnwXHSySdxV
J5PSkw1LI3Ea7zPl99LuSnWGh3AhCDozXDg+yTySLN5h4LreDxdi0phb5Ml0Pxqjq0EQkr9/Pl5n
G+Dhoq1PMJ189/sGQrQVIj3ux/sINkUEGOPr38eRGFvi9YEHEuakAwxdPZtQFe87v+WxKi2XnEvP
TDhJD1AOvB5EEx3G9x1Y8jSbZQMJTCt90ZL7GJMG0S8vvO/OTDVbj+1NykI0OGrfN9JrwUzMFqv3
7VFR0BFvc6RQv3zQqu/aOMntDJ3RsdpoI45lNx6fwIxeCDA/3qm0YOgUZtZC4ofHsFqiEhdLtFDB
2lRuuE58XX6NjJ2geql4Ccd/Zsx4mYLxIVuISfwp/knsB8T7RUW+Nxdxm4qw6mwB9YYLyxdAHWN/
suPR16PCwRXOAjh9QtYNlL0x0JX7eDCe5FpBS9sI5KM2WxouQ9Ss2wI+HxkSlOsCMceTAaMtw8G8
bbyWhQhJMDycMHZKLB1+jJZnh7rrfrWm8UtMDag4dWrCP5HSaN9HQ7cdy7C6VRdZ7WwhK3tEK5D5
2Vc5zyC9RtF6ymtlV6eFAUfamhLou0JFLIbeP2/EgeSjPh2jqZ+Ochd72F3hKCCE+AfKfqtGvpSj
Om3s+CfThBRYoh+uOJ3SgzSRYYM5inbX1JFvIKreog0CkcfKv2dK/WeJXTxmAG0FXmsRy2Oo4Gnz
psBZwhGiqHKaWfmjS80hNMQdmlj2gPiKPBgvrZbstaz/JSSVIwP0Wo3ZDBHupzpu9NIXR0QaSsmx
WhNB8idDvIpEGZMPKGE8DkJLekWlwBbNQ4//06TcyJKf6ItrQPFR48CJyp+YTNoztL1GbbfIijup
9nMwAwd3creK0MgrIwyOg63Ff2tus+U5hdol+KH4OxVvAEm1JvTZctgslmqnsrQRBNLbs3I1o59f
KgkZltKrxdruzGMebxDXlyrVDprrJT42UnvdiD+RN3bkwu/4i4Z2xAj3V+P5EzTeUo6exDgocGXF
9i8gnjtIX1eLdOjn31bFUwOVYIjU8Ra7IF/TDp31fVhuMP2zc7TYy/6qWPw8vhXEXdPvRwWZkOsy
qb5ZGIvVinpd5nh5Fa+kaIzlOoHNlOxq4PkTpXCzCN22yXcL5OF5iXhVBptIweMu67eFhYgG/EUa
VFrxRxsew2knS/G3OLsiCrxb9M2ow5mclY0Yt9dCiX5Fv9NKbgkVVmnnDeVzkUBJa8V8q2Xd3cql
1qGr9cK3cnkUpPsOs0KrkTGX+VMpEC819UpalkMcw7o0RfoMPUru8Vn6lYSp16IPIkbNVomHv0N1
F4WeED6ryu2SxK4cYX8luVGL51VRotpfNTZiex42QXaftVdlsZt5o2az4Q/tPp+2kaw4ZvEnS49z
Vt7gAuMjmNimhj2ikjaMWERuJ40qWfKdX2YX2IVJ/Q95QWyjSd2hvTI1yGHTXT9BEsljC02hIsr9
QBdaHsfBq7D+UQE3J6lp7UI66PFGGvYB3ks1TD9ELPIeEzgx+w5dPWrlmxpREkeo2E57Wb+tpQcr
2ysJHgkFLOY7KxdtCBUe6V6vXbwcpYFM9Yz+bigfBsNwRx0WcCLCXJSQ8YDsJu+RlbUluNCa7GUD
Dt9Pi/hioWpriL8K4TYJj3XZOQ3EZs38WUGZEGCFL54sHGg4I5sPUz5K/Q5jHzMPYU43rpY8JZw7
/Yiz24+5v5viXV975vgytrDq4MMfjXA3J3tF95W2wzD6JRsfZOk6L27gvv+JDdwVU1jOHYRs428S
aVe4m1hBtM8T7Hrm5z7YqTW2F1eaLvhZ1S2g0vofaSYcZBgXRn8d4wUe9dh4VPaCEL+wz2o43cpT
C4p5gStP7mSzWte1zeSNBWJLZEHxZuxvhQGFmPilym4S/jSGQEL5oNSHon6ua1cbv69pBMQlJGT0
yytZzRncYwgNHUs6E13jbajtxv5RCjR3QUYV9zXfmDK3oMalQ7m1Uui+qzNH+ztQADwbR33VQhKw
4Rxsg2NMH16C9kEQfs5peJUhGkSCGd0IYyn9Gn9FM1F0tCCs+6ZEELjcx33nIG30jFr0s0p0CpiH
s7LA9z3JkNRCmWF4XDXDNMQGmjp09DJ3x8ZTzP/i6Lx2WzeiAPhFBNjLq0j15iLXF8LlernsvezX
Z5SHAAlwk9gSuXvqzDWR5yQ9UmnBvRE7x648Ixyz8p2lHWZJd7EKsC1tu/65hr7V7srkIJ1jnETj
fdk/O3mADFAtpugBN222Ucu1Th6y9jYmu9Hf3nfiM+xoex9dFgQsL9vpBcaTJ234yWla+vqmtjYx
Zp76yYW5kIxrS+017+R1J918Sa3Hcdj3+iXHW5HWR2hVdy4ge+g6Nix77Q+vcjJWAz4ge6vXD71O
iSvY8S1nzDwk5s7moUiTF0ecDX96FfXrkr8NbBm7HVeXvFJqktrZsH9I1z9SK93p/6txy6OlcQ09
+NoYGvVS3bEJtCUfqDCvWo+ZaMRZT17yhBNzNesbmMZ89h+BfXUWmHxyp8Cg3NVzsRU2I/CKascT
PuRUAp3NUt/JFI9Ttm3lttXul/PGSXYDg6TJIZjblZNt6/4gs7VryHDRdorlbneww6Hnue2/FJaO
YV2LS4Caor5Zy6/HS12/FGKvmpux7Cf9s1D9T7/YZ3v0WJkPIEjtDXZNtZQ4P9n2rPi7ntz62WvA
YW4F/5RLEe00B/9y2EqSmphi67e5BCML+3sPEWpXPSzWxkRKow/5w9ilt6lUZ18gTmKAvsiCo9c4
mzm/S5O2ROUU+A5uudfkJxtPHdF/MPFz3Qq/DhvzOQbKkXNz2QqxY/8y9h8+R+gyXyFodflRVT/c
Fa33klYHqzlXy0PpXgsbaVe7H5IdulleNVg6/dHGyCWKnek8WNnGxndjFWeD95rR9Sgrnu0gSgjc
5PCqacdxOjYza8Q3x34p8oRD/Tal70G2U6Bbi/ixqaZNR20oaPd+dpm7g17v8vRTehxvb7JnN/86
yWPcAXcDWNHGf338VTVo1IjcY+ZrqSu3ASIfk80oHPQ980PC/hjHR5ns3Ds9zniu+4uI4aIAIkjt
pA9ZeTxA+dq700ln5W5SQI5kOPefCyiMLKiOHiiKJv+ZxTp2z854iUe1MmfulK9g4cTi+QCK1OH6
VFAcwN3H6X2rfNyM1as+31IrarxHUT3Z9R8xHPtt58B6y7G/NOAUFm3i137Ku/ekXXfD3iwpjupH
E0FeP7Pr/+aPcBK0q9mP/RqaTBmWLDeK6TOv9g7OHaqCq3phKzzDFsiHYsK3AdbTLyxeez2b6uPK
EcBXms8hFaE2FQejtY42ZEGT864bRcTq5CWddmV969KN1B5Up6/GqQtnBbhvIxWmx/wuhIxE8WcP
ilNqutqjsRt6KAAtDJ7ZfHeGo+Xu8+JiV89WjXq2vZXOvK9qdZ5Hc23m9T71Xir7KtC0+K8DBLox
e1mG/Ekx2+oSObgyklm6KpUDpeKSBFwA0yqPva1RteuKDXNV8iJDw0/87d2JVspPBfQD5I9gQHYa
rzHTaIXWR/jOImMRu5aheJL4ja+6J5WY21xzGQaBhIZQ0CvWmReZ+hMLsIe7eM+uPyd9X5mnebbh
te2m4NwlzroDVqkPfAx7QVXGteedPoNjdeE5wNRD01NA4Oqgqdn4iMoG1xYybwMpXQXjTxQ8jnW7
7UDNjaJcpwbGGgZSspHIiBlPdcySp44f3soV4hj1xpnIJNcu7pyzlfVnr4PT5tyS7LHVrkPw4sAB
6vDiZPOLVc8rXbtM3BrYpFSqUB+PO6dZz/KFegaInO+y/bIL/J0PKj412k9LDOQ6Bxt3rIBmInt/
2zKEEdTlqeCXHDVn5ZXI7h8cUBGd1oRGJw5kPye4h2P/pd+ZUM6n4f4K/aGHw8FIjUEPo6jGcOJJ
TOI6stOdY7147vtiDWeF8dYBbDTPIP0CMDi/Mtn3M9GZtZ6X3ejsTG2rhq2m43BM/mG92JndZ5Vw
NPBvSN5aGrGRM7y6gG7kmroWUJKj49FisJfLwo1ZRhMNi9YEo6a2re3RSDjXw3e6ZGD/ojk4ZrKO
SvGwTM+Tep/cI3DCwkZm1bibhEfBWt/nqrlX+PN1v9ZMiSkUid9eEvS7NdnHW+sZ8NOqPbCrZ9dD
+JrpwCga4rqwACUV24BLJrAUv/U87hkyjHTnX2a+ZdVzZmxKHEmMUIkAeiCybSJJkDGXpT64OfeQ
eMicZKPUtQRCuFDQmHUoHijiqjxH26mtaqb4rQ7fxLh8grDgx4umylvntGvyMqpBkKVg8mJEJE1M
pOiSG0oXql5XRCZ/xeQdi/czcxI5wyGOz011gt3lxpcRZ6RfwlshTkzmv258a8xrwN0YaBwnpd8/
xINYJ7wx1Oa3ff07Mc3mu+9yhGzVfppQJGp3iUah2FQJzlY1jmHg3Uivzm6M7qyy+GG0dYDXW0rr
aZYH23iedaSxAdwn/Q2iUhoQ+adYYh9crKuJwZ5E0x6bsnguG5fn2ZcPQmpbuz2N+ndO+JwXeAxN
HTMStCQ8wlkqIrOm2oSq/acc1DbrXqv5ODj5qWMd1piReUHVTAJkTYAV6RFEQclvAOchz1aByRPW
8I8lMKRpm/fNA/PRb4tKixUosk1MgtmqeL/k5X7u8TBlZlg0P95MnttAy8Ib5RSRk2BEc/z8cdav
BWFCElxyyaJ+8tMWTHHHuOrS7sFb+ANZvV0Wa+fU0OnwibVdhFAIZ5T21Gcx/I/x1vUm77UBzIiA
aOynszS1D7epLBp2FewRJybnmH/K5FsaCC78eu1UCGYNbNA+xjNWRawWqXbtksq2Rw0sks1fkg/T
RGtZDv6WW2PVy/FKBeNQJSxNDEhF56X87Hw+DuFrH4pwVG/q0xIUxxLMY1ITcEjwQ43FW6I2gKh3
Q+LsjfI9GZpjo5Un6TxbEjZTMkDCzcS/2UEg63gffX0PRe1N7GGOrTYjkCszmY+m+BfEzb3Td7Mz
oKm9txpMFwCaY2x05u/XqRaXkWUPWlTft4vMBDyVRnQiiv4GyWFdkX/ClwKDBkuvBfKfPbKUw1E6
hz4kHFMNOyHn1ywoL+5QmTCmLFzrZf9lNRKdtoJTC+JQq5pQFsbKw9OrkY1NxYfTvfjAnlz3TSB4
HkBepeq5agcYltzoEDW9CaaQX2ne/7cpBp0I2dC2mMjQTEd/Kurqk1kemlgVrtAaIIT/HHefcX71
pgrGz2uTaThFyd0wx1Rtj/uuMWJ8z3oLJqzsy9+5KMW8SkWTv6G9Y20HrJfxYNn3nGHxvLOYxn5T
F7r4myzKTZ3Vv8fdXQjr1XH33tm9tnf9xVkNAngrYdD9Y4lbZhXGceQbwJaXczvFPwPRwQrpeOaf
+nYw7ZM9WqA6C+PGOg0f1ljOH7nBGnvupc2WeQ6VRFnf2wdW+fy3AVjN2inmrcfMkz27W7etThZs
UReoXJtqj81i71MNoFntDCP1cjeA5+sPYIIYWO3uQj0yZy5YBXnoztNrdCY2quQtc2POwCRhbn1i
FcWwdrVTdZHR2ajqFiohRsbb6ifnO7i2zcbDnaima+MjzNhPg/iq14f3nKG6s6zHq9fxvIvPzi1e
sLFFzb0bP36NFWr17w7ArMaKnd95b5NR/6ikfa/01xwSb8v4SNNcG1etJkTHZv7G4seKr3U1N2eI
Q5vS35XxX4IXVumHCWvmwK9RTR9BA3ICiK3fPeUtcyLNyqibKAU/6VZ8yxSXoNP0gCyX5jyRqQTa
KSch0YshVOmbXn6pzqTdaq1YNuOxP9wV60NyCXrKaV1/zOb83wzsNc3KTYqzSWP80+680G6MreWY
j05ug1Je8lPuzHMYx5RL0nol/WcdpbKGyZizahU75mGqb0txSnL76E/qyO8IXDI7CfUTTMcZ0VHE
GM+bb40rFMhrScDJeXybkqYNu3q8kXeEsbMv8nehDTzUW0sm0TJ/JQPM4vjFs3/b7HsCAr2MezO9
es4hbo/udLTQTtqE3vEMYxaFbkDVim7haoxJ8Sezm6LeXNorEOO3oFp+y3bpUaHtrTrdU//dCDVt
cHyv8/zHqn9wM5f5zzAdaeb6NuWMZTkaaCCHJJZbR59fNZ6dZEE27lGCmqbpMIp0SxF574rqs82S
k6e/9t4zFEDuXRLlZD9oP+lURlLLLrFW5nsXYTBbX0SLXB2ZQSDM+0Swrg53qLU7r2NhgwU+Km8/
B9lRlzF0T0SNqzHDdRi1BXVguHOjhsTV/luE9nn/HsYl3sj032BEDf8VFPT1cpcxr72sX5XmrcSo
LRIS1bbBdstGFmsuFuUpFz5ZKY6zcXb4O9Gla0lqMzXtuuiMVdlltCMjmAAhRCM4d5w+HPRJCU0S
NF4MPLDaKGoNQKFWc/ln9wn84kMb/wvQ1ajAuLlGfwFau1Km3NBjWQUFld2MB+BtKd5F850V7wGw
xSSeN6L6LXp/3eY7O93H1isyRmVcG6zr1k9LvbYbgKJfEkn95DOPb3rw5vbuZlI9uEc/XDIwwy6m
0Imp1pb6ai/bjQUGWSjGzfsPkK5yoMRc/9lFvi00K0roteaIbF1cldjFI97qZtzPdz/8sNNhos7u
cRJnZY8bwb0Ks5m8Bb/wvohzDuF5oy3b3Frry94hK9TgT3fPBqN7c+ocTIhnvjiJ4W/onffaHd5n
Hwv4iCqdRaeD8rSdoFjgZDF/tNhnZbs2qnghCvG2biGf586LdG3ZDbyGfSDfxnZIL9lgvnQZy5wQ
okvRRvOSbb3OfWx960igmjAWs8D5qozLWCnU0caprZONLJ11QIJTMQs1xokzRu3YV8Uus6rHWIu/
4zb1qNehjUxIzGIwdIieqWexGyjegpqFWMNHkN5a5VljJTPslxy0W4q2mROGoejQnVg8pYm2tzQI
1nZ2TXg2V0MxPdq2ca3ZVABO9zK35W3y5aFQTAml4lZJySUg7vNCvftqqoAy+2DZJ2nxwEfg0RVN
hdKcUMK6VVpBfGMhlAqlFcDQa3c+6MHKGP9p0/JpYOGFMb6NdcphSnnvWcJLpAdhK5pHL+33hW9H
Q4PsRHqvyrW2Yxu/3Ovf410/nZkbLeBb07y90yXPVaqbhGnWERjwxk3Rx3p1c9YS0/+j5vqo8+YP
QfNkMLv7WflOvjJ7PAC+ZT0YM2UVzxF0FdBLZzXaeM1ItjA2qhe7ki9+yrRW4ISt2x0hkfEB5825
nFn8LEsHr7wTPE5dJ37giTHJOveh4cJnMhoCxkNv3oNw7e5/tgKNaTpyrQLHOJru1Lnp/blQvz37
74q95ZaB5a6rHya31j4YuhijDj3CCl21EU4x7fisWS9AUBXX0TT6vLvlSlTWA8joVYe03PFm+1RN
GUi1JIkCMudey39TYJPaMm4SUXxMS7K1y2Sf9sPNBRHqFRfUsQ9UhM4pWP/7Cl1StHtRdjdbU4+9
PX8rQyciqrw7idsMbZojPkd7m8ahh88+LIU+OFEJYXGTt4I4x2EAeiqML6H5G0crpqjttHQ7MehW
Sp2/Kt6XP78i0h7ntTNY63zQv2U8/MDJ2Sirz7YN7txNbTrFkRWLJbQa5Z184YNOrTMs6uhDYVIm
UC+pkAY1HMn2HIz63blmDSSrAFziBdqdXQcwRLUvz7KKdWO14TKMt3LuX6yqPTi8Nq7z01B8rVMf
EHQemfiSc+9NDN8Ddd5QKfp4Q75LS/igVWx2R7fSgnVhefljkUvvJ6PtA/Y21CXyZmnMf5qpb7LF
isBwHocCSU/3acuvDnKvbPC6QrRrumJTeUOocVdXLebr4p6UcTpR4EicvIi4C16mvAeJnPcvImhe
0COt0kzskXSOHN0zqW8KKVHo83xuvI4kTrmXwQve+mHXQ8l32TmBpOyz85xWBL/mq5reJvbkpP5g
UZnPDX8zNuPWD76XYqD9AJ7cal2kAQxaTYY8lz2YfUHLdph21GgfRtwOor0zpBMvpPu7qzN+aEoO
2Urn6q5wB3hWDVGzHrfZInM4h/6jGchottqLXh4M72jHb6lA9EhjSx9EaAzBaVH2uqZEoGcUxBie
zgNYrxT79RFWf+2vbdUz98kLYI/zH5iQFyagwbAG9aPjpG9aS1Tlq39G4t6M3HmaK2plgV51OJD7
jvlKWpMT0uy6XAvzN+jasGa4NDF/C4/oWYQW5d85Rv/gsNbJL6LYiezJenvuAKcix1jybSP9Noz7
8Vc1VI+zRjtl+idDfKu8WbbmYm8Dq1s58bxt20tKtX3SboNx9Usuz/hqlhlB8NGjclkt83qwuJLM
U3Fv2FG88OQECv27WS4STGmZVyujAP9Nnt9BjwP2af7MjX6c2+v9WCzTKudCo/s4ar9YkS0qjHQ4
m6D9i8FucvGG5Qg1ke94bh9n7Tc2H2NLvzD1ca379jIOirf2Ba7XOivxUDu3AI5kzLeVU52x14ZH
zdzgdDAikyvDjr+tYO+n71287Yxzm36nkmIIFRsgj0F3ydNj3oL+zilf1RurmVbCJKu2F4Q9HpV+
owqTft4sdg0pVG17NZy5cKyVxpQIXXpuhYbYurGJ2ovAItnN75uJ42pKzub9NsoPi/dBlXDmJUjb
Sz9Q8G4Pmfjw+vdu+vEnHmzK2JOzsApzb7UQtMxkssrbdL2O7OGHAtzWjo2HextZEigr1rIlhWDp
eJ+NLtVG5HwvPjDRsK6OFeyMgiUEn4TbXMiNajj5ubteOFlKup1VgXNi4AKIZX+y3RvdvEopEOE5
X2sSZuWfZSV7IuZ/6QQpG/LfaiFh0qA/g+/v5gR6iiZgqqtY7H2xVH88tR6dGVfwLXaK84hkMeOh
sDO6o17Lr7Jka81PFuiurfoqmwoQcrw4lDYMZ/TcrUP9Wq26ha5Biyiez27g4phGLz3PKdQ0FvZd
6qC97l/a8t4tyCRnfghPebkZeumuLVejoJrn2U4zbP1dHxof9zozW4REpkzWproP+xZnHM0re0p/
q4EbBOh3nIkTOdqnVlMgTPojRgyg9MFXNgRnUXthXOaPU53ySV+kUJFRWvzE9VYpiHuW+TaNn5X8
DspsMzc8JeNDEn8VAw2wt56HN72XdZmisFr5ID3zqRLaIQVgYWXj06BsuvyHRTwjdOYhGTr+vzEO
df4zcnhmyvegsRPBRu2h0F0K0BK/Ad0UXZtfMrN46XuYWxkYDNpfipTkru5mznr407yURvuXc09E
9ATH/EhhPF1DLNm2RfLsBxypKRcVlaOiY8ifhmnPV8pv6j2WdPkMu1lxUUVjG4QDEGErcAi9v2dn
m1FH0IJprbmfXf5MqTm1GDWgr59b2toY2hUD8ZxSF0dmR/JPLaYiZfqhopPYCyfql2QtSyP0sn3l
Ha3Op3lPLpd65b5JxPtYO1saJh30tVU1exf2R7BnUFx0MpJFQPx8njGv2Nwbwxq1jiyyyBjLa8Um
jx/EKATKSC0PnfssB9qP8lgQZyxSnGL6CNKlqOYE+yEfNrOfbck4zoHZ0Zk1EGjkPU1djuNVVv7W
sJA1jRg+yDpw/k15jnX/aAijOUJUGij6x+0qppOiaTH+ZYYJlgjF7G9eqG9DJJFOAmIj8JiKORwt
WnOaHRm2v7mfV3WNo8Es+bpVpsxHyG2HhZ3TgHvJl7xU809Kn28qnu9DNimhYb9LqVNM3ZnqZKAK
pjKGTZLfUp2IySiCsgeTOdn+tmYfs+O2MdRatotaDzWIbK+jfFFqqzZjOqAow7pV+xlEcdphP2CW
fe7978VxQ4dUt+BM0mKQwrnhMRHvUKT1lgaKSnFJCmN2X72ClsKQJQ/VUkHISxsMhEGXHYvEh8w/
aFtWokjVJjtY2cYS+dJZjziDCh6onp+KgROMIjhHfJ/8Rlv+TXI+tYoNl9VkIWMJuWuJk32h0xRE
CGi/5IrzMY0n3vyC4krZv+nNcgg87yde/uVi4pAW6Z0gMZkXTerjMyGyFqwaplfR9Ti5MleO5VTv
Bi9JTLduLlXMG69vtSV9NFrtWfTTQevnR1PVx7lQD3Hc7axh+fAH971chrAeuHKFu/OQna0SMYBT
JvGaKm8fpMW3TmU9i92jFQ80Fe5w4/ZUCD8cYc0MU7ztF/fDleXBJyt0hfbAUVixAzyGWayHvQz+
IH+fsSfdaAUeDcL/TJgPrGwfpiFeJ3Vydb3pWUGMJQnjdfY3k4DQP5VfThJjRiPHq+2UTpU96tzv
yYZm1cZlNqoeFY/gEJW+v5FzehxSGhIlqdA8nvWJmQNnGklHazZ8MjfSvJpuZuvKMKOcoc/6Ee3j
YdaL0KN7qvXZX1GJv0bm35NBMMUFAgLUQIVVL5QNUV1xCjbjwRNxuFRqE7gdSZHHy08+ZLZhT0F3
bcdx8pRVk7lmvGUMazP2V6YGuDwv3woO/RyQdIbjxuqbvS0PJvGp3j3GglS76vc+l3ryyIAhDa5l
2DRdetBV81a7fhqNpsvLE6NPSc1NZVLvU8UxsFh7YGNgcikLgQf/dHhBTeIlhixaivoNphVbuyRt
QNkTq86CN4Zhs3bNIT6FbOIXm0W3cWzNNHWHQR39pLUIefib++pIM67d5l8eqLA2oIDzC3V8++0d
UR40gNUnkg2qCgLW/pDi+Ck/vZ7+EZTxHeGZE0lmMqDd/tVtboTmGIQjSl0K6BtevjehV1u9sdaO
bfOctEyu6T+VWA5N75jbzLAYDnj1aCa0pUm/f34c5/ib3j7vUC9unhtsM4/BrmbipwgC7+Q4TYjN
IOx8HMdklYqyeY+eRrHwrjWMnw06XfEu9bODV5aMfaXPTc34Guzn5TR5sjpOMRCPRJvDnoUlss23
QMgoTvR1FTwCAUXvlT/FrbuL5QiMSZkzXo0lXVeCkC5Ri3eYUR7TdI3nyNfanWuKSOXaYXKpugzF
XWRhcYpPOYKWSrPMtSSzDZsl9dD5OHDsTXGpnXhl21J+t3E7Ypwok4f8bqTWgpGOcqx8hcbBMfJN
vejMHNWF2DaBtez6uS/3bVw3j1lJopP2xrwviqq4SK3TuKlGXrdG5YyfIyvoTIENSHcIljnpwasV
+rKK+yX7StJRHkot7T+ImrJHf0zdU4IJ7YCIqcsPKejCW+bgjVgpLEHjWqhK2GHNm34segp6ZtFL
jhLH+BxswpYuixmykI690jNST90W7+p+dGu5223jaknYGKAiaAfqJXOrcpcUc/HgJlq2rkYjW0I5
c19YrICu2mSeD2yBD2u7KNwVVHsVZdPoHk2HRrInRbMugx79iG/0496udUmRxelg2c8Ox3AiosCx
nbXjTQ7CmBLDQu67+0bkn1MTYLcYynNXJBODe5YQj6Msk7UL73+XzrbzLmvrwSPs2s6KMbKpTyuK
fOkfBf9pG9sMk3WWYKKSrumx9hobBL3N/2I1O8Yi0TxYaAB8RgihPAy3Xi3OejZ97j9Rj/90hx0y
0xSSKlqOajLpU+QTYmIyPUe0uuW3qeZD0bc9qi2HuGWkzraxK2vcN+oudZI5PY+VnGbaOq4UOiob
atjcjQD6zaTaQ+5f1mbcdtvMvd/NFL/Totv52ZkZzDwcGFvTjfK3sWpK1Cg2GLBg2wkLi/Opo8Jo
qSC10PNrstMsTaxTN7VXqXSmSSWTyNWvm9Tph+XmV1mBF24NdcfSuDOuj6LjAjfqw+AUly7lQ56N
8tl1CdtUoD/4i3m0/WA7Bn+t3kWB+DJr34/UsOykq+nr2lP7XOYPej9OdLusSNbEpWXWtgw19te5
rPjAEWk0hiB2iffpOG/q+a4O8OkWmc42SOV1nLCQ9xg6Ci9khGaL0ikidvzlm9VX/UjRep6P8TR8
OFX+15gLxRg92Gd+E2nzdILC/+xQCGeQoxSUJXrGf/xj0c1fcxUc0pEPwWQIIZjZxNP5dzOm0kqL
iFav/PfKremuD1dPi9e6Sjb1lPxjmACLU2fv9GWOHKN+m+usYyiwe5sgizC9wI6o+2EOjoh6FtxW
vrBoL8TbrHeumsOLVXf0yv36D1XRm5TuIXUGWHlLZTNH5tQbuM/mrqUzyBmHm1DsmdajIqbsCz23
9Kr8mP+WYKAzNyvSxkYLLmntMOgX68sOr6rcabMzdsxQLVhCs+beg2rqIjhrzL3h06t/bD2+SN1Z
C35ux7l2WYeGsGPbi4xAIuPBprEwWFpRoU4mZyUmYrEgoBOgoWHyzy0FOsEUwlj/q6g54QVg/Erf
GCatyVaPGONfIVCaHT007J6RmwdhS6Yvvhv7Sev6tWnE51nHBkbHHpI1mraux0NAHqd127zSV94M
WUhMGj6DlNnAeKlJkOMM+BZeKjtOjgzp59iNmnk7LMiEVIDTiqDt5lndP63U6w2TyJFeJjfDSk4y
Q5g0G6HtLCtLCXDMZzaRnf4tK8mQkH+IWjta/S+Rd2RYDOukjvvcJqRv49TzBI/iV6U684e+tyrb
rIhqk2q8Hqdbw6yuSmtpj1n0CK20jziRT5x2YZZWkcSheI+bJgIwQrJQ8DM5YgmJM0itB1oCXR2Z
knlV2xqf3WG4Vh1ZkAXoW3D5Nm1BpYFsZNb0W8xiqJV1b8Lg4xqnlkOYcb88qW64o5cne8y2GeGW
Xy9RpxE7ykVOvHuGhzKCI4Rz53nhiSiC8Qx3ghzN8leFyYjvYhgDtxxjVI1y+5XHbwMB4GL43Cwg
JEe/3U8WZ2r2ymMHN8z5alnNtSf3Mwnc17wp3osx/Uj86ZZ27TUwhB+xP/zo6v1LkKQ3TuCXNikS
KOkdRVDm4dCMat95krFWmpsfbV0d9HYs0CWN/2ar/KQVVOzssgqVsPcT6w30F3h8B7yal8Lgvs5c
H61rxTbrmHNEeIFALRLkH2XsUMMgzFvDzcMnpO5jrAMaE4fQIWWg0I8vVp+aq1pjpddGSR5JZ/hH
Feup40xCpsND7VmgHYfR1lZOagq61eAepTLQxSXbtDW3o5WsU5XuoJxw6wuou4zSGWn+mmn+Hsfc
dirJxcZxMyzld99hEHG9Bxi3r7NPS5yOL9Et46daNj9XBllxl74ZVrFQ+p8/WkVTM2jc0DcaHG9s
fmPotDc8aw/CoTQVS3tTeGqb5NZmJt7JCmftjdon8IPDXIo3iujhlLpvbi33rIc+ZklbhGMgG64S
j/KX7RWhXpiPjRI/o2yu1BcSzN9pQDuz53z2vjPRuDS6/I+sy4cHW1AV9NJ34buPs5p4WRkkj1tG
+uv42S3UzFNlnlPpVWFaGAmcDV9QLM7rp8KuULnV2bgTlaq3pfKZyfAqsfG8kVkbZmXJ7sZbWyWf
BkTVcvQf64SAiIFyYg077yJNNlO0SPKowSu3qZwOYrGvPXPXbt3/lcTnHWo2lY9fIlPvi862eoLp
tmYgtqbftghzz1ODlMttWT/TSYC8GCZMQq1DHlk0jngmL6WRXGZhbFtzePLj5pj5WqS3/t7CG9TP
3gtV5L+sic0QE+hv103Xvq4/crN8oZb1/8iCJzU6X7zI0qXZlUZBhq2kylAETp+NUz06VoXHyn4e
QEFbOUdtW6ldXLXbwU5euyl+pJVxrWosT7LpiY2YlitUcW6L/rEkNZyrmdgytm9WnZ2KeTxZNvu3
UylfiFp2lTkxH1XEFB69KaMoNjGd5C7DWoCgYoAm9bHbcGJU+b3GKrASBV2AdMXOBOXl3Pu0tXtQ
IDuTjD32tH7dCMsWJ4ZvhX90tHGeNvI/zs6rt3EkXNN/6BBgZtWtsmQ5yJLjDWG73cw589fvwz6L
3bbasOGZu5kBXGLFL7yhIoIHkqnO49YNV2FNzyCSoGsjxX3m1PhMMAyQIjTqtUGANA8c+hYR7xwY
ehE9IHwm9mOu400Z+uOh1VQgGmVW1M9yUJtdEjj2XI89irGOhl2wFXT8lDAOlrqK0y4uru4R9RZR
r3tPtQlWoxTArG0UcOVNv2ofCcarmT+MOOFoNViU04j7wXuv9pSSqfDcaDw7FrwVwoPfaj+Z84iV
I1cW5AWocFn3bMU3adjflGDESrWdW5RgeNwvYhBJCXqbcTDeiqBdGJW9CoS3aUf/yjUeGu7N1MH3
tDriAMLU84yMBccI6UPFodUTLYzSv6uzcBtn/iKmB+5mZIICZLaX3pqYyCJlOPcUdSOw2VHpRzgZ
Bkyt2Lg2AsI0uIi/bjWmtoucVVbTXQfvF06dWKGtzabdAJB6tD2cTfI4OWjKqcje49y5lElPGQ00
Teq5B6z2cEY2gq2qEUkLYkQlOHEEAY0iyEmeVc1tHL2UJASANlA0dEOqlUMsJjxgtwPRueLnPQZx
RsKAnZe8dnve/HIJpBSQ/H3G3tCPIZVzgkyJ5ZHX7xNq2F6mUFDo5wjAYk+XUWAd2PVinTk8psXT
mLXXinJtCo0ekD/vq2QbG8OitvCWQEPGPeRxaV82eHqupdaCtxjc7egX9wG4lJJ7z9ZxVo4nB2QL
LorkuUqgnwR7rUVYMaqA1o/lgRQqPWj09y78sixOQ/9kKM8Kzr6CHxWWr6OV0ZV/QsoXgHJDsOlh
EgxQSOA2MFbguXGQYxpoRvmdO+s1bdHXxy65zQZqw3l89PRo3bmwnBovnKtx+lagrjmre9SXqxw/
Mj20nnvDDKgK2TialbiIVipf1GfmHrmXWxutT0BMFPQjYs8gqVmOX0mqr+JGLFUfUlC+i+AtNPpF
nN93XjYXPQ2ZnqqfMkWo7izRooVnX9RdMi8lYZNWro1G3CVVeAX6ZTdEJPcxEPikwReV+gNSwos6
g3aWNLuBm3/o72o69x0+4gaHT4tP1bil9r2UoOjLYkdsSbEGoLiwqdVi3zrQsZgcdUkOaUMQ+BYH
Y7LbTJV1O1ZLC7IZdUqYFkNNE4vAMSm2UV8/DRhhhZ15Be35Sue8ml6+cTXObeQ/dGVF+cPDCqo1
MUL+nereys7lIw20U9cXw8wr/BKAZ4X3bLEKHdNYjGkFMihM9u5Im27gRQLlLcG+9smVp/r3Gf4v
u4Y0b5bruKW0Q83DC4LNwf4buzqy+r2L+WM2aHO/4Q6qyjsr8WyMDKExOL6Lm2wI3gPZFWJ8bK4B
OIGithRITkgLhHPdLrtbMzNvnABbOhM/UcW5kLGzxcwAV8xR8XY9HYWZrzbVShGgl6Ymg9OYDamC
MjPAnIwmsbmrXWgAY2rfO3oq0pMZcpdz9jp3gZsuy4mLo2igUPurfBi2ZgeeMHKh4mk0kEWWsQGU
FNqEv6b0OR80KighzEJA8BoGjbA8pa6+xJCkuohzYUA5MmbkBO3M7MVNXlewxkoeyMzAGctMm1Pk
hSe8oS2SOh/6QHqMi36jlRoQmvBCKcoJDEmxnqQYSM56tMDjK8My7vxFaTS3ga0+2m68z1R4BpYH
nmSQosLCXO76sLsCsgbHBMPSLkUwuXVtek+sZ13H6YrWOfqhUt2UoicCEPcpLXt4QBwPtaHR2WBj
i/Cuv9X0eFj3rlYuY9WhTYt/fQDQzYfBRVJGcFKYfTBZjRmNXt666vRTRkgYWBlDDDBTZa43Q459
GnkFyT3+taqV3415o78Kn5i7aivaaS73JWsFpNTB9tsfuSKcVTGW8GjKWFlk5BsLNeHmHpTgvknK
m67WntsAaLiIOSSxrmOAhyNkWGcpTdYmXGoKiwVOeWN6/SV09X3g0bxME0i6s8rmTWVC5NS9Uxrv
PgtxexsLDL20LNn5ArwvN0y6qBIruDR14DLt2IhZYxqHGqqqKNut7/kHFC9ysrHxgbzjNcAWL8VX
z2hhUzWac0zDMZslonqH2iXJ6OO7qTs2L7wCI8B6oQzDb59GEKUjGFy+4m1owqfzymitZa6I5sr3
taPaGXeuqYk7y27eAUZfRmUxPDfgdx+VsFuMlj/8JjuzNyGgsMnuJoqWMhSTQp5XrmIUwPYmFoj0
fYqivctESjKEFZDPe+WLHriAgT0hlQ6AI6FZveqwQriG8uxuqgYtva59s9x467Xpb53CfE3Lt6yN
FQUhkH0VHW19hsX9oxr6QFjeCgeqYUW7AvQyJQB73hYvtXWh6lhpr/T0KoHrwp0MRIfASVxn4yWe
nxgT+1S0KIla27baS61eOrREAS7Ma52Co528DM54bLFQhHV5PQDLIswqg6tK0Sm6El8zpURMVwFT
YfbWzFIBupc+SPgyhmajt8aioo4Zy2df/11GwTL0zbkJuTT9ZVEdyJN7B3/uVn/J5Q1O5OgXGuDR
uEnjMt1XYfdiBrdeGK5KoLClnsjrzLFxNy8VXNi5GVoz/ZWNmTEPeWhKSizFuDadqNv6KUmka1pb
xVAXHJ1V3+uLkE4Geq5YCGKFi+ZP8BJCgqB0s3IiJrSyO3NPmQ6gqqHJ6Kl2fCwrs1HfyjpzrqtC
qxFyQ2orUynAW6+mZVxoSr0n59t3iX1Z59qyh6zmDuncbO2VlaivowBSXQXGq0Qvnybs2tVp72g8
Ma2Ax4uJVmNxz4yFmu1iL65uh1wX68Gz2YZOf2eO5UVbmbz95cKxFdxj+3UuY1AMyqwrGzAPDVAW
uB9B45zqXNkOXO9eWj+CM0+2flBQaqGAU1tUyLTBP6RWfjlQAo9naT8oW417BjvLTew58zRX9U2a
dATlYZfsbVFvLNBoba9utMbbepwOF8N4Io69UZOmCyBGXKjMFq2duFfWQqQnURk9aBdlXMN1meLQ
8nlsMKYk+DQLn4IfJUgz2vncCnpNwJmTq4HHwkTT5hHoYxv6C4G0X6RvoaMUs7w0H3y/12aEWpvc
NZb2IE9W2Oz0Lls1KtG6DpnUDy9104EgXcI3ooSFYacJOZfa60qVcu0Vxdqr/a1B2qSIdJF4K2Uq
y+L43vbQLLRNm2zt6Fcs/FOZiDs1dm/1njtNe9PAFZcws9uM9LTV9FsZDqcsCbYDjZy+0CHg3/a8
nPT3VvY4LuOqOkiturSxmR8nkmRGLeI4JsXe9m/D7i2FG9Rd0LDx4oVa/y5djMSB2XkpKS+viqPf
5WTrPFJMaXqDqajvXvEQAUw4lqQWNIr5zx5Je9Le2O3DSLOktNZ+tJbVq6c+lhgh84CG2oNSxFeR
RtiX5tsskc99DxW9C0+gqHaNEjEX8ijqdC2U17yyZxlshgLiLu/cTKHO33DfDnIfAEsNCxrS4qGK
8o1Qf7UTCLVpMDwfoHLUYFAzq1gNAhrhoPP29+NShHT2o+akjO1FmqFfTeclVLzDEHHHgPCzJ5d4
W7lNs4jisHWltd26atWLJqYWkHtypQZAwgAkKgUkRHoY9/R8gb1J/+Q5pzyH1XavIT8XzK1+hMz3
Fjiop0mYdHtdWYnoTYeGkz3WCYDCucfB0YFfuJW9lG0+Q0t21SMkbKo8pgqHqisQ1dBh2LYwodqd
Tw+vAQEaCXYihLXYTFyIL1U/0xPrDlwBf4Imr4JTcF/TH7DGQzMWhzzK3yXTLUHL5OmVwacZ1Vq3
9ykn3BM8f2vcXj33xbFcUCXadtCOWdrO27Cg5dmh8P07FM4cfFzXP7qlMUccEVAIsDk1WHkhvx9w
JeiIWW9ekODOtVhbls7Bz39purZ0gFd74z3155VAQUEB0Bck+wGHWIE632ApKwdElqaYFxayab6V
XcLBsW2Yk4F6zAw00gYXsktIyaptfpfGriv6VePca83FKIjU6C4b6tbt1on9DjfggheJa6h6L/JL
s/NmaNUcRziTrv3bElC0TAsj8keDIhc10RK01Bj8DsC7SB+bEBBlcjQXeVzMUljlCuCcmBqFBUJP
ByaV2/q88zyQ/+9tiIM7yx327otfg2YRxc5VsVSFOwgeYOv2lPWdVz3d92a+y2HqZ3U9Jzd8DEKq
ZxiEXkP52vTOsIjB30l+MhDfjFp+v+5i+MdwWvrkSVfvjYgsOLwBd1VFCpgEe97o92iZrQlVyFR3
IYS2cDvY4zJqi4WdKg9ahCmv8aTb5Och6CkHEiTkQQuQTRuSLhKDGHfCa46omW6sDnQF1biie+t7
AfhVWTRDBw4shJfB6xBft9DhFch3zfCgane9do8IQRQxQxEZso+n+2TqodALo8sLeq7CCl1/qsx+
acbtm1PWm7oDt15KuuKU05RN6j1KWPZEHDNdffCwOwccfHB1E4SZ7QHCiIp12WgXsUO0RE688KJi
pckHzNXntkendriRwdQ22FUGvK9iM1TYg5MP85hgJwwEzxm921Gr3lQFi3R+HdJtQOfeGtsAs/Mw
QFTNzLu8/J1Ka1Vp8qlKFbHoxoraB/kcVcKFI4GSWtk6i9vtENAsnX7JxLJaW9B9A+iIaKGFLnX3
B0RKhHWV6wCdYJun123vbXpSMAmCLk/8WeT460Rmx7w1XvtIe4wGjqvOWQqfjdRcK65uLHWzISYZ
jG3YP7kyfCxC/a0bU7QTpHOtFeHWgnUneEUGqtWhwfPbmgcjk2uL+pMNh11TvHmcBit0TWaF8Pdt
iyF53Gzp/B4wpwep/tBWrzVII7L3q8L3X5QSVGiVvA1D9GaN5ZU/ZC9Z30PNICdX7Iks0aLTQZtN
pw1XGKxcsJ46oPE4vGiSCBqO020sXNyU7iJ6Uu+6UxVQr+wTWKgA6ZCToBDZOfeOjacCPKnQABaC
4L6Xh/O8ixdaMq57m/ZgmV6KHlp5YW3jwloq1H/6kYYe7AE41v5L0QAlCvR06VNRm96FfHobZDFT
4Pvp7PAODFqAIgyBN3d/2x/A0vkLJYW1FQLItlwtnuML9zSIngJr6G7qMXpRlBFkmOboV7R4LSQt
kOAwAKP2kUEHEH6BMPa1cPd+YKLv2ofOhN7q4HZ5ZvnU9toWR/J85vd0DGiruvp9nJVYmasNjw0I
g8xqj1Vs/7IktcvImhkF00xKwLtjR+4FXdelxj0dJ/aSoOPFsiEWe3Qx9AR6tJ73F6UAi567I2bt
T303krGTEg2jemod8Ox2V+5Bll87eriJgv5aOu3GR88BadLV2MhhlxbjRi0doAhdDXw5tEVxUWpZ
2MxChFza0IAJQ6GHSqm2aKWRAB5OLIRksDeiCPrLSsUdpaFUPDawou3Iq5dxb9SYaStAI7RDFPYD
KPFRmQhABz3RoDJ11VH2PYLuKSDCXOS8TRVIUZqSqxxyVqoVmzSk5AZqBK59tWhM6sox2FoXiQCa
c08+wpoGkKR2+GUr+pMgvUwc/15m9pLG4J2D57YzWu8Z1OpU1fYG00r/Yw/WYFaawcFqwSpKixAR
t+cwQxXMsxfxcJ/z/0RMc9g8INh3kXbVdew7KGxwVkb1kYmFaD3uNEuBKaXPYmiPFBYWNITnVTnO
lVpfJ1azanVv42nWdeyUoJTF3O0Adqg5T12wrAbvNPgtkR+wNRHvDcW8wgEH7qbY9F27pUW+soV/
MdrqjV0OL0XcVHS66nc/g5JXZel6aKXL8oKvp2hwHwUZYFatBHFWu3et7UOEw3qTnQN41byNzGjf
QWqMdXcVwcAezelVcN6rCM5xVhMjub6yRrruRhCeBKay0QzVW6ljekk3+RUuVLoAEIJwbbAK7Ow3
pP1lnYq5Agmjwr2cgjtE43gZGOY8i4BpKAAtLDCyNLmoziDzMjfMeFPBnHAia5dV+XBKc0CegwGQ
nlfUqatL1aNVJK0CkATArarfSJugs3wUxqam3qAN1rvek4qOjXpqhFhreHM1qnEBDOkpEPmlrOrL
2Gv3ndGlS7py68yNtrFXI6Fg9dfqxG/tNW8Lyve6MLMXepL2rHYin4TNBKeErsVQXzYipl83UKf1
Lm2wAYGV2vMOinCmmHstUK5UeOm5eqVER814j/vfYgRljuSBWezkGNAvBE5i9uTTUp1PAFhnJC9X
KwN6rrsy/HEVy72s43vbhU+HKk2V20AikdezWu8l8C5S/a1u003nEUP0FoElmBt8vrZ5/wzma+bS
ohzdu7K8DzR909DwBCROBnXdQIgcCnM5wn4ZAPwW3YtLwV13+zuPZ1Ztx3Uq/aVQYmrzHjED9wka
VmFQPSRVftF1z73j3UcdAL0QHhAFgmxmD97t1P/00mTZ9cq15ykbrnp/Y8W5Tn1lNO/coYTEO3oO
b6SRdRtTLz0gHZ68zU3Pv3OTaqSFCn1AV8FazBofJZJg6mRTOnWOSqsd7dGv7mVkCRbVp2QLBSBd
FjFF+zEZ6LfWZccqQjTVDfwZAM5mFBd8W9L408EqRnqHIoMwnAsQG9pVk1EHJ+Y1943vpLexEpc7
14jMx9xjf7amqwI0pU4Xlq26Tu3evup0tFrcCKGloEl/C195Ly1uzjDX3vuWqk7ug4kWgfoK5w95
ERf1c3cMkP5Su6IAk9/adzDFgUVUCKrMu1JFoqoXyV2bqkQtjlmp100XycvUlApCLC7uVnFg1rdF
k2pH6TsPrQScb5ihf2+6QfbCw0Q3tRFj8UiTMnlSQ80F2xd50SFwC3+jRa14UuE+WssAWBnoZVfy
5KYItA9otdRdtkZCqntAbIzZdAAJbkejeqCSBw9AeMih9b5CTgDFbW5oekhxtq6v0VrNb9UGLuhM
bS3bmXmNJa5cD7gJQYrrrOjhAy7lnvrT7G4eGrL6zVAYQP6qGkFTzjgnJYNOjJyTL1J13pto7ILL
I7WiDwhyiv7sfZxWHB76ib+GoBeA3psUVwFeVAeQRT4uQ8FxAcjxqx0IqZICJQAdtBeQtchcOGZQ
vIeoDd8mTlHfGj6ouCpM7styAJiIqFtl7lIZQCUeg4h8vGyonAZOnAfzJkX6J0IGuWhzkq2EFvm8
b+Pw0YdVtCgzr6fjEAM7qbUKBqYme1rtNROINJg4yTyn5VloSK98LYv3mSaehTHopPJHZqadKQHn
uUmPqBuMo0P+6yxbY5N1Pxd2FMJGmNe2NcSAzTO5wsgRcBuSyECZcqEh1fSdGvYnwpQCTeZJNFLj
n3NZdat0I8OvUuOIwFBF3+s7BfVP/r7UbYzPpOU4En3Nj5KOSaS6MqqkONbWa4cUWPyN2OInS/D3
3zfOlsBGsgeoP38/RvXPdYEubD26aF+v8zcfYZzpUmqlB/QtZRAt2Bf2RvlOXfFfacVJT1gaNhL9
cCen4f8Sa9XDCiEbw3ZwGdm9e+IbUc1/f7ylQSmZZJ6Fadv22QyJQRqKETTGcZI92Irkx0qwH//8
2dzQzzb1yufPq/leOtt23HbD2om+s2T57ivOzgE4+S6PydCP6fg29qfg9acr/PErzuRN9bzKPURT
DZSPNsllanyzwv+qp/LnkenEgxFJUEz0Pq6w3XK7BrnFr1epCpGdzsx3sG8//wZ8ZGwdmU7sfs+V
QN1c86M8RAMWkcyZRAsMmtl/GMExhGo6QtP+cXkMwipNglBaRxP6Bq3KJPvGcu6zVYYD+/8GcM7m
KczGMK8YoIFh3wn6mPWP5V8tDcMdBwshbEMZ6+MICkh/UIy6ebznIZnZ7nceSJ99AVaVjmEiyCrt
cyeUTgq4r3ljH7ssnpcAuuh2fb0I0xx8FGJFHhflZbw8bBTotbM5aiIT5TwTfn7bXY3gcZNtty5v
ZfrzE/FhmEnl9q9LCVRC5EnBMETB5gKI69df8e+9belYAZAJsZEM89x5vEq7AhZp6hzVWF5GdLOT
NT/nm+30ybFD3p7bfzp2uKqcLXZta0ab5FI9FqLoNplp0NZDeHvZGz6UN3Bm33zUp+PZumYbiJ2b
/+iHF2budXT+1GMpX3o9mne9S5gSwHZvFz+ePqEzBm4rhoVm+dkm6ALR8932cNRbu/PQf23HPTGo
+wpOJzt9PdYnW1pgtKtj2cGeM9WzWXTqKMeOq0YxeUCjdGm332xo/ZMdLam/gvvCu3RSl/641UrD
cfssIwYRVamselsq7yCIuGKGruqxi1NddCDMznRm9QihCv5PtKXbRzILb+YdaxvnqtHU5qKm7Lh2
aiNHmopkbzmAkr6m7BJdGf3zkO2DtrY3kWbVqygC4WtkhfmL/BehXbiv2m0Y2v3666k72xDYKDqG
ym02mcioKpCaj18m1YoWtZeFBzoqyEuU9sGAuGD87IX/ZxT94yhhajam2TKKlp0ktay4+eYcne2A
fwY42wElUgaoOzNA6bqzwLmrmuPX86RNE/HXpfZnBPIh5NcnhyIuz4+fkFWI+Mi09w6GbG7i2qXJ
0CFGiFJVJ8o9LGoqjD5IL/dmQqpVlKu+/gGfXEeTczkUGdA/jjy3E5PO4Kv2WLIF2XYyPg20CwRc
zK9HOdsOmKxgjsc4umkSjnGAP34lcpaWjniDccTqaWFCLvR9pIvQaNPy71KTP7nHXzPKWHjwTdcQ
bk9yson9OJYxdfhTobpH7bpyrBn8QfRt3nLzTgYZSrwUHQC67b/+vrN98mdMog/UxglyTP3cANBt
7Ewge+QeyRXXrqKsDj/++1jqcpYsvHxtmjcfv8kZ1C623TwAbtcBH012hvZjWwayob9GmFbwr1cv
S6DV6BYjNAM8EzirP/Zl4O8jbj+J3MNiFWerElm2nzRGFJxCgNgF0kbf7LBPVgDKpEWyAO7cZoiP
v182eaPGTcSq6xBreVPr/7IEfw1wdhVULg2uoWCAXF1VJ67On64wmSLVCmw+MDgGgPLx96tt7RpZ
7ilHnBej/LmvfnaTsUP5+6yAY4kpZ9fPLuRI8xRAeK5yTJyLVFvTqvr69/97j9Bh/HPsSLTod56t
r67U9G00KzqJcZvKU2gjcvjjMP/jEGeBWdoXlooiT3SyFIpqCGX++BBLskUE/uWUTPxzyNC5KyL6
AdHJVLfJLvN+fAIkpV0TByUHqax/Hnvod3GXAHs/pW/QoZPvDI3+PQCTv7BGfC8YBY/QjxsoKhI9
KQYZnejh0SjIHr5e3+/+/Fk5Q29LuwZEH52S9EI0l6Xzzf6f9sfHW/vDzxdniaKp13TaTf6+BpUY
hg5KlBMDOIAVIuJvMvdP9iolK8fGrhWROss6O2t9aNt+LJMUDugdoiozetGAgb6er39fPPlhjGk+
/7pPi6QSQZozhgK2EHDVUpvKtcuvB/lkUT4McvYsCDvF9Bmu+ikzChp+F2P6zZH4dKZ0XEAdHfNB
5/xWhcTn9lWYpqcJveW56bwsg40bN+v/8B1/DXO2IF3l2qlLGfN0X2FyFP74aZMmi02UTVv435Qh
ituy91LfOSbRa03xWL/68a/H2w+PGMmSE8udLXWcUY/tM9emVbJAlPPH7udYx/39588WOYLub/ke
f74N+hWkyQxe63/4AMPicRDELqRWH/dqrAf22I4dEwQ0MYA/D4z06xE+2Uc4fPK2mcKklnteHADT
rFH+Fs6xK9EeWtrRCgnsr4f45MBZKrkuDmjyz8n++BEZJGE9q1pxtCTqh/BylIscab64++ah++TM
kbljV6pbqpjsKj+OkydBHBgCLXgvzC+QXv02UvrkJvwwwNlF7gNCK4e2F8foNyxPyH4QNx10qb9L
0aYb+68bF9snYQiUU6nNTbnnuXVZq5nQAHtHOWWDsUxg8igNNiKYeDTbUQ5gxkE46v43V+95ystQ
vFG4KDmkBBQLzsvuaR0Ymuf2BsyIIetpV8Y4NZCAb/x4xOCqKXK4dYEns+uoboxD6ng9Ap8hQui6
C4Q4qQH9oNJhLdqGpXX8vv3th0ObrXW4dnQb7wAXIn+RV0sJOW8i4g+zHGtx2LqFi9yh1W5BkwIJ
7AYnUr7Zg2fb/P8mc1yWxBD8y3kQV9ci6CSdo0PsNwuPVm7lIOX4+KON/s8gZ9eNEyoR/TXNO0x0
4woKkA/aN1AOSnv6eqBPv4bWhcRk2sCn4mynN1Yn45Hm68Gx+/fEKq4Q89hRAH37epizg/u/3yNs
3Sa3oUJ5XqtCaFJYvav7h1aac81IX1KRv+bG+Fbq5Tc39flQfzafQTvAQXGbLXj2zng6quy+0xon
7DEe11m6j75Zm7PL4X93t2mAlEGT+N8YD+RpLVW1MU4q4vkOWpatvvh6tr4b4SzPqZJa002fTzCb
J2Xt/ocP0A3yc80kSSBTOAvz/JQiMTUJ/ryprIPQ33wTBP9pS324dejmsQK2NFUqRIZzFucZXUCV
WBTGCZ0cuaPtHW6rtO3uce0bbmKtVqBU9QA4/QHKvhXl1mVQS1qxbedUK8dorJ0T5vFzo3O3zE2r
tucp9P+lZ2EnJcdKw7G2ETvTFvE2qRRYHlXgzFvRaMDcXbnASZuWq99pIaLUjfoLXZZx5Ztuiuiu
238TPU039d/fOhXBTIt6h6WjLkwF5ONTwSUAUF6GsCTsV264MDi1NLTBmBUS5gAU9K+3xmfnlQ9z
pr6sYf/jRVkBIhUQ5v1DB2elPIXlfW98s3znu+/PF03hIDsdiJFxdiVEWleQhgnv4JYrocHvuPn6
Ez75+w5hCNOFD9v0yn6cMYix4yBHz70pQqyFzRMeUT8fgBxbt+lRWEz+2QfEMAsUBBTkTdItVbBg
3yzBZ7+fJFVwa2rEUta0I/6K+jWRO4PmWfImbq/2rfUffjy3IT1NXVI1Pq+i9aqRamrmyBtsfTLr
oUu+KXGcX4+srlBpTuBRLDTO/9l+DdGEMwbAh4fKArDzhhqXjo2K900a/8k2/TDKNId/zVFWOy4C
pa13kBUSeaV9ynG+cJB2+vFKMwzcPpJhOlLq2UXZqi53PWZDB3sY1sJwL6ANLb4e4vP5+v9DnM1X
4lXIuWPOcPD0nQHD05r76br+rrb42XyRXNAcxMYeH+mzyo2ETVW0eAvfxBh8DMatW2yL49cf8sm2
pfbEO8+1z6mwz46dhqDSWIIFvAG7bZYbYDNf//1PJkpOzQCbRIbqxHknPlEDEQ21yqnL3lWEOlW5
y0HudurPYvPp+SWs5WnRON48wNNU/rW1ohDzZd/uzZOh/5YvnnH/9WecrwR/nmdR1UwMR5FFO89i
8toVMhEubxeUW1FfiiSjU/P29SB/sq2/X40/o/ABlq4LC3TN2Ucko1P3kfTMkzM4WH7g1fTIk1Gb
zzpG1dY8esdMxEGutVtl9q5E8cJ5bmmtK+03r9dZHjJNJrtBs8UUyZJZne074MuV0PqcyaxjsLv+
DUqW+8KBgyM1lG276vbrDz/fJOfjnR1YmaD75gIVP5kW+OEKFSDISIgoF9+Mc94gwMxaZfkMHelg
x9DYkx93yVg10sJWwkRD31ogGXtRDu5vx4Y8XJi7NkK4TXjg7y1aE53ffDOr+hTg/L280uaClXQT
aSrSHTuPsKLOoJIcq9613ow1wjiZspUpsgFJocaXcJ4xzAnBjCm9pm9zaMGzOsVLAOqFhtZ4Z6nY
kMUeSmt0I5Wul0tC3X7pFKiz2GXbbfQYveSvF+bfHhU/2QSMNe0FEoHzdwGZlAj1WcO/TgFfzKzA
eOxLR9yWdkZoFUpSettursB/QNxWZL1CB0tsg7SJvrlvz3fkn6bi1PvVqdxp8vxkGKEalzHCy4fO
01ME45BQxlNP3TVmGC9sI0aUQBuK9ddff37o5fQm6ipVEcpfvL5nT3ofC8sDHCpvxrc6uo7vm/bH
rzoDWILSkUk1krj143b0LJGWlifETertg21h/6z6xeGdMvwJWSImD+nzxdOUiq5OrIsbR1kNl1a4
/Xp6CGnPCwkk0gQOhGsU/tnSH9vk+v/YrYtmVakMN4m2Qhlv9T9trg+GFSG/JNybBOpMpO2KENOl
k1Y9BNNrnz343gvdbsfrUEaRKNXmc2SMNjTv1oavb2O0oHz/fSwfoxq5Rw6ALdCShC/Y4a8E1rpz
KSGV+qJP4b722q3vBWjvr5HMTwbIMnT64Dxtoe8sWx9lfFk8FFCnyypfunGN/h6qCzZut0OBI15w
yBysa0Bt98HDJKwutQOU5kWaX4fjrWy9+RhoezW7KcPDYD450IDLIbNnMZa8YRHvirQGvy9XSmIs
co5lNFwX+LOpaPtksBSS3ahsdTeeFcZuMB+s9MmMLlDeXZQTkKhAygjrIXFZ5daKO3WSNUGx6FLC
wTKSA2xxgd0BvqaqjsZBjURlX12ia77U+3pWFg9uWV55DoycGNUeiExoTq1KPECa+NXRLtzsyWhh
DW9zNI5VCEFGhDWs8auFCaUj4Ip//XJEIgEPNh3eh5XeBPHRwO7Qaa705LnygJxG7irrXpNmWHTy
SkWII9SCGSBuH0U52K/G5Mli/ypwbVDrrplrLZyzGhSTE7i71nguchTK5EXcouP2y3cadNJPrn+M
cP9EkNOotiiqF5i+ms8ua1zUOEmhGCv7YRVAB3bKcubF9aIyVoqDcmVZzSPUJquJtt4ilpDfZ2KP
Sk0vngqEd/0wR2gGWAiQWOnUM0sOM5rScydgZtpLzJ9oG5nzFiEJy9j3+D9GNWp4hLkqKp2kcZBI
gZuOEcQwUjQr35Nt8dRfeEk5R71u4UTAJ+oJZs0fq3dhBdcMJQ+kFYf6NccKx5T1xk77rQEiuccM
QVVekfKZyfYJFa5tSd/NDm7t2EJ+3kA+k17NtDLjoXO2ppEtk0a++Vb1O8j059hONr0/LCcrxMB6
hQ0w08qNE7zDsWUWG6zvqmd8WjZV/Y6c562g9BxF0crOXgFjrfUKjf1kJrglewMZ5trEJkWDBIeB
LlYowXhjs6yqujCxFsN8ZWd0+Oxi7NL7L4OJJHZZLcF+r7GYWJTFteRtNMb5aE1CGh5SoZf/h6Tz
2HHd2ALgFxEgm3krURKVRnE0YUNMusypmfn1r+S3MGAY9niuRHafWKVFbza6EqUC3cekc80cDuWh
yZPtxeqdRVOdp/LYjMeOvcd8BFky+wCoN4ozLLX8UPGK2PztzIrdkLN2F8htJfcCKIPsHz2cFqh+
Q/RmJhGEsHuJRWr4Tku2965R81GxNCSeuI17C/Qv6l9U5RAIdcUKATtKv6pxseEZ6tk7jkkJ2S6U
bP1b4ENjZ1Hyy9XTWUXMq+OvstmzNKpXt/iQ7FFWzN8Ay3HWBaj2EAJoPiUcRSxIqt2jc9mbk7a8
QChIWBqn7jASGyHly/Pgh6oCM+eQiJNqqUNvcvV/pr0GFgEdrFrYQI0J+mDqftT2VcOra/qzhT8Y
hPLFYMVhyuJ1YwQ8lTy7w5l96aobF5mTHAfYILPzF8H/H2S8rnPXN5sed1h/aTvVV4ARa8lBm79H
d9u0+drJzooDR+Zeqp/MJIxOh72AnUcg3CqMFV1AB2CnCwB9K99K9iVD8H31gCeEETuMWSmi7vea
JYbAPkS2ZBE/AQzH6SO1ZVpCOJ3fWazR8v0ELCMzb4NAv9hfRHqZUzhe0YeIbzoU4jq62zhXkZyI
c1d9GO4/lfEzowHYU+4MlJOudahgH7AEX7kNX8KxSFBT9jYbJL6FWUiyK9kkb9HwgwNAbQ/ZcxVJ
Z10R6w2CyIVgNdSqPzX1zVZuST+Dcr+x8uoCZxzGVcqGSlnOPNusuEJl0KO/Vr8o7ATCwHVZopIG
ehynWpsz1BSW2mAYXOumVj2pDP2K0XtjJePXfPoR2flJCchKc5kEhyFbabL6/4Ys6DdV0XALhyv2
8QrlGM0Bs/z5kTUXT08SfKkxp5ELVq0FjcyOyUT6AyocmjRzNv8gF2vxWQFwCt4rZQfDUKlsu4u8
+5fNt0iJViiW127urifla4SPLhmaedrlJrXZulW56tstFurJwjL01/Bu6vzb/634fmnYKY129hmI
9dBsHY3G2icwRRp4FG2yT8CyZ7gKhvitVruPWuzg3z3N2p21s/t6H+e8ptgMNVvdQcKWbbgP3ddc
4L6CEdhyq8b4OELrkPHpi8tg3tTkklk76OMrDq22fI9dHD1gqPJAHCfxzvWuAeCzvplEWAqmdMe0
86onJY6lO0Od1pS1d1UOBbj7ALHiJzN70qMltmNg4R1MfaAYKysP1nTXIT5h+9Rq/tQTH6fcd2q1
zNX0tX3qN7k/DAgXrWDl1zaXrNkNoQSmiZanz+D4pEc9Ug5zWLKB3nwq+o+mdWvZ1GwoRX6S6bu+
GWBclwco0Th904cByLv+T4AbQ1TJbFbpR69WNTD58d6EzNoozqbpP5Ja8dVmBAvZbViRWAf1dDUz
+6Jp+RvxiPSqRN1NhXlmMWwdur8aMKe5kC9SwAK1RGGzcBdIxNxkXKpgibls0hUgj33XCnhQ08GE
KmCl1YdSUjZBk9exb1pZ6ZZd63OQzCs3ZSNThTUuGmAx2NDiCRxWqf8ltjwXdfyvK7V/SZivk3r2
7ITNfQRapmkvajEuq+YZOWHhqO1tlMaXzITrl9bbzlRfZuMJdXa8CYShanHGomPqRof1y2HLai18
EYyZbfuSsX8fFjNLKGDhwX9h5PnP7KGEyYujdcdi4tWwBvA66nAIi+Tb0KptP0Yr7Idc52mtsr4/
nWMzOvGjiPGflHO0B881xzjS+0tQyXCRSvb3lBh7pubb/JZk0X7+XCoP9WFhJArcAqNetXPupUwF
DoVN9706aXZ6EHrwnTjqA9ZUzjKVLiCO1Tshxrthc4yyQXXNUqzIAZuaefKaRRPvomnu42JYsXDM
Tuu4ScrqTSN2oQYBD6e+WRIQWV984NHDT1Oy7jMtFamC0A61u1aG/EqR9MKxPURy3EwFm7xto74V
rrprOk3nkp3+TF3O3lhLf+bx0WVwyoIW9oWzAvmxiQEld8rsJeMpVTSAiulWWhy0jb6aaIpZSfwi
g984fhgs4YIwWJiCphio3UkDcV1vRqOlM5aeZPgEvy4drVwY7r1xXzXjhnqhD2EaWPnIiuVuVsGE
xmAXsP7ORbwZ7Gob80eRKkgD9MWxDi4JdIcuAZAkTCplICGB68NvEvp7Fn1rzV87zB8SFOhgvtkw
fCWvK5olJFu8jkO+UEtii6k5GE/a4DD6rMACnp1JIjWuUlTiNrumirNquXRr88MqX0MOghgNdPPk
rBjFGpkGS6X/Gib7Zvve1T+jcAln+6dYeTnT35d5tZyKl962l2bxjlTrKKNsF5JKdLvMOutV49WC
f4U4qgghLbDdKqZmn5KxyqY9iXw8FWHpKeILutCqy44MG3tYkLxauQblH4DoqNpF+l/JxgRut0RR
j2IWO4VjU+GLSVlhjcz9aKeeqQIflqxlhxzEo+YsghK3HHvUJD6q2I/hVkXQrFZPydsnEwzLji8o
0NE3mQ4B02ejQhypxb6KjPMM4TYbkNPY/bSvLL5fW/FGtU5XNgOWy6YLbuwNrq1ebso0PjH1/YYy
9d0qVH8U+REjKDpcFJamGSCyDq5VXS+mEl+XoW6gg2GXGD74FbBXRgezSc+60Z46ieA3GfOlMlVf
XQ8TpZna/WQXp0E8bwz1zKA+jCfYzQthZGc7l+cxZwkmEO5bM/EnN6nhx0FzgK33ZGl6Ua0eO1GG
SyNPfqAJsnkrofKAlldhIEC1+TbHMyHjsrGJIXPj0Iy4F0p2q2fed6D6bP2GfFEwW7f5gIS7/TKi
j1D9QIK6MmhnzxU0RBw0KuGerij8yOmbs5HJaM1L9O61iFgKZr1T6dZNPFJoca66Ea1NsKczwAOh
sVrY2HfXjdZa/TLWX/zRSSzCRYg8SSZfXXNu6kcXK0sprEUefTzl6QZLhEb+mRGCdv27o25sZWRr
VCFO/glGJEaivAgO5TnKSArJZ2aYIMiWbfDvYRocJpgxKAmcPoBVzU+2j1Pt91q9zCU7dtAVWOlr
5HVQbZ/19GU3M8dSoXQK9iKavBzNhbohwjCydxcXL9IF1icLuuYVAa4S4CViK5iTLBnZJX70mLHZ
5e/4YAu4mKAsVi6vwjgNnh0d8/Q4YSvC6EgmdsqhYrjdwcwYR1cEBOD3KXi0Ub0BvQrijVXkvlhm
9lkXrPPj0UMAR4UoBeu3tyPBHgsBc/XZu8MyL14KY6tNzjJCRFFrqy7dKDjRGDxazvLGcPCUZ8Dq
caI626YcPYDbS1nFh7aGZcZIm5teRe7X0/uoy0WrHQRpyPMijsyTqpxT+82OrnV7Hu1jWf4TDX8E
vpjSfmnd04xorLRuXTJzauL/Hv1ZfJQFS6iEZqPyppQofsGVRIcmOhvtt5Q/mn2fhmxj9jfJurNJ
u6V0vbBsdll07bULo9oXlXjQKJ9chi9tVg9C/ms6/vd+2pPs4DqKAp46aJ4lm+K1He44N0wISz3e
EDFuQD4usS5ZYtdq57Ts6XdtkO8scWwk7qWqE6/DIUOyyLkz1IHHgBzXCsQ/uv7hh2tupITB3W8N
Ps2xOavVje4o0xvnuRD/0V6mm8v3OKWxDzdoFRTsXgGTyIE7JsOfrvzT4Fog6G2z/Tj7tGU2dZ2v
YpUL3jxrytHU/ajbSVKU8ZIrXCwNE+KdPTc4WiJ0Z5GCOa+/xUg68rZ9LSbQsAMzbgkoacMietSh
6GT2Sy7eEH9uJrGuy5epOBUAHzn9CvPmMqYLiCDNXljOh8xb7iSCi0Q7zE950WCSLsbuixjlOpne
A4GY9DXKGvfGm8yyWv2qBK8snWzTySRK46Qx60eLoTsK24+iO2RiPMWuvdamTWr0OxNhtQ7fUFjo
UF9sBOCS714tWI3JxuQaDI88jDatUXynZuL3RUkc3WCOIv8fxFupE/3eRHhVmrehuVKXnszbxFJ7
095m7RIW51x5YVMYodhFHwanfNHVcr7bDXSkrusJFnqloYIwptB+B1RMRm9YFIYI0EiUMxpuI3yT
eVmqIeRv5E5fbWHHIB7ZJx8MvX0rNfAnyiDxFQb8p/eeLJPBdqMWqE5Sokr2wcFdlWI8t3Wm34tm
HAKfGFX1wSKid3MS7ldarn0ND1UMyzGLoMB2qYtKgypTXJs43gsLHJKZIj7MdGejjoW60pNOz8BD
J90jwHP1OWaJxLYxAkTHnDA/xsjG/RbitqSykbNoz17JyrHxQ1XQN8h36JB7XaiIR1mXT9ee0ZEF
VQqccaYEFjXgYao+cvS02kao2bb40AFSDCeAP/hTAKf/U3N7ZWqUyFOb/xP3dsuKH0vtmOHZ9yZK
KN75nBYpxLqnzUlzL8qw0Qnpldfc3GNZXujum2FshunWao8B6pQ63sSkLMo6PoPG2Bb0VZzmdSoO
9cCSRVTCA0DQpharLhqQRem+BQM7Mi6WMy/wpinum9D9LqkQ3v4VHcRovfGsAV0YL1nFGyTtfxk1
Oqv1XXdrDrvUiRdq8nAdrwv8QP1KI5znBLwA/2vnA03BchzLVcSr6aA3wIP0gmHsbiNdYS7fb8Zs
o7mJr0L6arNmo2bhq0MgmHHP4sqZwBI3xOYFcTnY3uXYvefROupeNP3hDvfAfOTT17O8V867OdeX
Oga+CrTj0wIVdu/B+F3Kr7n9iMa/YBj+jbhS2R5fplFDLmGcM7rNkXpXMmUxUp2LO1isKV73Mj1P
bbrVurtbE/zz0rAkT8oDBMCN94kk8bzqzq7vIHjDgSBBiFKyL9w3AoK/rsBk6lz9LUQRFgcCImgy
b2Tl4DlUf7VQlpAC0+HKq/SdFTwj2L5cwI0u7IdGa/iU7Qnyd4auIDk1RfFm1hgQg8ShXJi8JCK7
D1ST5hHsuBV+891kK4PgVc85bAwEtBPUWDsvdmGj7JUofmsRdjBezbFf7tK03zY6zxlGAD0pXiYI
KlHmXNDFbG2k3ObcrtQWQFgbp+emr/0REZcDUXLptCocu+C3NxqAuUDgxyA+oCBflXCUKhl44KhW
7GHsUlts4hjKoh1fyEk8wcilrLtf7uz1TMkH4rbHGAaVzkp8tBP9ZTWkVCPWEwOBzEtBXmwx1NQh
XIUIN6uxshuMH1mzRk62mBw49DDhnZdkPuboibJWfe2K+qTgpWk7F6YwdfeUtCaLQVQ6x4wKz6h8
Oc6/mlsSpGdsQLlrEVyTzwXju5Z+1BgcopmgGP3dwJ9Me97OXGEkDhs5EBmZe5GRAGU0LasKAPvI
cdUtp4lxPlCvYF8OdqWehsrcaYn6FF5QIZebIKMGW63tWaEh9hwqcVeu2IYgsZrhRxeEM96ELT6P
u1OO5Nk96fm3HTfLOiL9S16D6p7yfttg3Ch9LrIQufePpZ0tY63Hv2r6WYuP3rjZCCbVsb+nU4hh
Y2/15SoOoTljsq6sa6w2L5oNL5CjGwOcTM+QJynsuEBr3Sv5hbQTf4jXPbrKKlWXXXNDk8uVqfMs
/grVQltObA0Hp9KGUxX9yuaX8VMAIQQdKzVHFoB7on0VZf9XcAR2SFu7fNdGP4ifwnxHDrFNyY46
KlvdvXd9iBswcDZ423ssdt1vSwRqg3gk5mV82e/6Q5xgOl83PRY+Qv8sLqhnTygy8k0GV8SIX/Et
MKBCcQCFZXSpJuhHarLuepSYLBDdbfejjoxt13FWmcYrGA8fwYo79ysYneCshxZwZb6axqs7Xp++
2yqO9hhrCdK1JSjmLD+OzkEW/0JCfH7COgJonViYkHOx7oNXU2bwWL5MV67sPPoLmIOjTwkxcVya
cJnapzob3kWsGosZhQX7jKQimZ8PsW807iXKgYYWMDiVfJWlcsWt+Bc7zr6MqTvQ0Krg8ZwM8qjU
Ub/4ZIC7w6JyU+235mozEsMrSD84mSk+0H6aDgrWBbd1tllj/AiUl4pxzytlkRrzps+OFuFNWrEo
ax2FdjdmrxvB1Z306WY0f2H8ofXcVs+/cNU2DviyzEdWv1L08KB2IJUjx5PTv/zZ9NT2lJtfYv5p
OrwFGUESk4hHkT0fOK6mTH5p7a0WFzP4Nuu/rvwok71lgkOMlpom4Kdki6z/hwZhibh94QjeA8c4
jeIfpqZFPu+m9qrGr12KFifHtzlsXS5GtdyWIeaatN2ozeE5IBKXDxi4n+6c7rRhA/qmL/aqm50k
h3vXXxzrGzHdNi/eqmxXNYTFcRifJhle2zx6G3E8inOEq8bNaDBNoMB8NIKbMXuEAsx8iNeZE9l1
Jzy7NijfAZ31t5189yICc1xwgf3JaBtSTB6ag6Dp0IZy4UQt5JoaMPAZ7LU31dm6Ty4NtM2AWpLt
3sz0Sn8LYa2HZFSJwUabVAoo5g2EsYZ1zpO3oXo1qlVMMlKAD6+S16I8JE9O7ihOCZZdJXd/UXQs
ZEI3oEDge6wg7vbxa6GCzco9APpL1Jw/dTluw44rsbcainK1p8adR2SzjiqC80RSox0fLdiUpl7b
Seznk5cIv7K8sH/DjLdUYc8JXMazm5/0hm2bGZ5dupxti0CPCwIRkzTRbajxJnr293cjqZ++a8x4
F9JuBHAk6Yna5V2GW5sQtq/lI5RMRPUg7/RVT9mvQ+1lCiDm7TrUThBukziiJbnkh6Ei3iYiv/fM
nivOdBqsgt+t4ObJz93E59XOmF2o1ZOH0e1EKYE6/ivr0138FLoYL8IhZe/+mvC3DT/16rNRfg3u
Rfaq5Hg2Rtc3xm412e2Tt7fhGSZKe0qXDkl6jbV20TXgsMEy4btAnCyLwu8Me6dzIbfGo+bN53fU
Zvo1BKjNqbXeG7bopzRb9uDEpnhncC43SbBO0PcUT9UvJzdGKrijE+n8P54rQpuzBesvJ3xm0A5u
JHoays2C+r59NzErSELDyh08xjvoirEz5BggUJodC4jekMJqKhaR4fod9WoHRUoom4M+1oeufAs5
SFVnHcbsgWYVVc9ioU3kxO/SvsZ1dcqbpwYYJvCobxWsI9ozVbCKjWImazoAqyxc9+k7C0t+nt6I
jlGMzNIvLPe1qO5m8bC0+HWqO783mWMpmnpnjuYDEKMKMVIr1ZewLnZzfGza6ZqQBao20jnypmeA
pIlrPsXbtNUu9XiYxo1J+RHE01KFNpQqv4z/rZjAXDCot+Q49zrXn6e9bVAe340TZf0zYOC6OwT2
veZzKLIjxPlXG7xAMrvc4+5mzpVbE9ZnB2sGIyfVySb0FTlMxN7cG328mbM/BoSf6msG2OGVDt1O
T8USfnaWTueM2a5nqkCOSdw4YSgvt0Ntd8skqz5K5u2LMKIfn3ioIj7DSnihe2REAwMIH7pGrT/h
SE47jJ0hNhAB/pDBXnPh9Naq1qkuWPPWHe1bKp5T+260F10FsVLDRMkMQIXY2kzoEFIjNsUimTYD
4UxuU87pIEJOa3CNxHQZYuhoCR39phfJlwyUN71T3hE0XyrF3mAdoWq/1eqN3UV7yi45B3BGKY7R
x/fYNt9Li+w3Fmv7CaxFYTvx+FqVp1OJtJ29YuQfLbbTOSP0yWXx7NuEr2pdvcEN/hjb4tNVghuq
z43VZFRPmZMVRb7RFOtsgm4lQKoj7G+FFS0hDM5cCSa0XwbuNEOuKjf4qHpfT05WVpH35iSC33A7
C63zBxhLvHRK5g/GjwtKP4wBS2VvPSVwgxBsyAsaRyfevLqo4X5nwIt5EYNzmFoHlrdQseONqx2x
Lsha2+ahNPwu5RUN/M5V871QVla2Rue4RWu5EHP6wGecFcIre/vqVMC0QXsrY7N8jiPV/VNPvo6Z
AEhSFOM16rABxfYwncvaXbamsa2r+irz+VOGBDy2wd3FtoIsGeuwkFKhhkxda1HZHxqOgohiNADy
zPkoLcr2YfBIdaDYBSGicE6YlFFtzN9dOmzg0HuKaqynCmxtFCs4t2ruISgawy8wHmpUPGzzdJ/o
hE3FH2qahd3empYTWmD6Kg55snYidWllPOn2xaFhBIMs676jpvSnfloCqd0UBUzWrcq1IpwvfOHD
HD3shBoYr9SM6LrIxn2PBK2hxd+Oj6Qj50NlKodhgV9XartCnEeoqPmzwI5lcNqGU7gJwTaMruC/
nA+BU6Bh85US0mIcf9VofSzO8qqwX5p4OBnOL4QtP0tfCofaR5VTDvvMHYB6KH4DjEe2aq0jRtiH
+WVgHk9JXhT9kUVHaLIOl9qYXqv8GnGThTOsVPTjqGqWtXoiPGHmhVq5k3DESRqaP5PZHXrDPdoN
57aWm7tCJxhmfbe1utskd0J7DZMzBXMkcEq3S7AiVe2eAoQxPMx5wG+WU3U9lMnpOWsxMnAQpfNK
GYMFRdDAfRT6wUo2E7z3yfqHEuAJ0o4dTzfeghFXd7ZTqzsc4qWCCxVayjulVy/JLyWJdIKecCEp
mvXNXWDftmCq9lSi3VM9NczGKS+G85WowDqR30U2bu76VU0aLzEYvTC+9OlShK1f9m9me6OthfB0
RGAV0PKsH1H2x6tk9LcUpZ1VkMvEoXkIch5OUVoz8wrFkqlYWrjqTSsY6dBvVvDFhF7bHNLSPMBy
BwqMqEPuY5zA6rNfZG4QId6ZkdoNQf+DzHE75+63Gbcf4F5/5oBDfcDSnlFxNXZB8qo7H7b9XnMG
dAB8SwODkUVvhNZghgJd3Y7YoU3pMcSgNz7tj0p8yeqDPkPAq6gru5HpnGezL9IvVWlSTCTZMKdj
inOB8jn+wai/iuJGhA5GvNwpaG4woZJ1HRE9rSKo1FHz47IuNXRXxgTSmQKh9W6XvzZDNzS+NWM7
1o8hp2F7VudzmTMZFR1oJS9jg2CSk+WvRxiDv4wquLXouVpVzHnaNa+JuwETugi5K+uHkXhquM0y
YhAH3Aoxxl8+ELkhVYCuDCI4HI11EaVbFQ3NoDN7joRdbd8lde8meHHG2zj8mlweOCpgiR/b5ESK
X2ePyKQA3J4K8yjcfWO/1XWvMRZEkpIrj7gvt3ENc7qNKL/2ar56NnD6+DbBws/qfVdfIj5xEJA8
j/5Ml07v7iJfW8nWmv8ieOydvhnln+j+wn6nFsE+sL+6+Vr0mKPVdNfWHwaVejfFZMfp197cQtnx
MQv5KJUNQguLVJOHTQ2gHeTuDkqnN5rbsXzgtWGMUxW55xgHNdt3JIEAK1VJ3w5T2nO4c2PbnJaj
h/nTaHaGdA96UnEdJRtj+o2bLSGjXlwNZhismikZtn/N1h+U98w4BIM40FFfWvHWCU9DimEs9coZ
Ycmm4q2cue9nzD82ICKOh85H3FczUIfzaieTInumyRtDMFzCvsqHaFYxnp9YfHDOb+mmLJISQm7/
xcBMwTSIo/mluqE4Wkkmxar5YAW/iR2uO5XOiFmuibkXZRIdbS45WJg4Hk+5/SkjippK65nNnkkG
kyt+jpHT0wiDCQ0ae9n2AW4vKvOZX1QrJ0dZFYGElyB0KSg+LXNAHS1XW+ZaSfORH9IWf7obe7HG
YcDykLYvVYbUYuGxAuK5FXBW4ze1BubnuXkI0twUsyNvYfAZBK9W6Qfy14jucXZ3JQ1z5kLs+Zi6
Jh2mBwI3Qf7tdFc5aL6FK61PKRAGEiT5LqLkPN0GujlDqJ5jBNZDgH3milEXoAsHtUG+y9G4j/Dr
ZQo07r0UKekGlaivklDOaclCbfIBPOiD/Mye/fKRQOE7o9DAAtGitcQLh9yLwcAIRY/9pDmXjrxA
XQe8vdmHYQMRjo519/SN83neZOjzfrYd7YsVhf9tmeH7e6rK3WOYx8fRJg0trlpzmY1gYdfffU8g
wF+is0gmf2J8dmMHqJ8u8Mgnn9MlSayf4DniBrtD639ncL2yTpZPWY051NTeW+YHQIUToKvMWblD
vbDgHgM1OrDV6Zv2cJy5O2GBwqu9pQVPLRbGudKWsUahH5KxC5Ba0V6Shm5OtMe4upyD8QSk9bu2
5nWI02RS3J3F6oAjrqa8ujCNshK3+8kwsnUwnHWqYU6Xb2zzRTYdbSrCnAYn0UdMutFvYu25K8qw
p51vlfJdMDDIVYg5Za/mL12xGxDjGC7189Da8U+cIlyW1asqXrXqotQHpYc6P2C85UGqBMVL1s4y
Vz61Vl6ELKF/+pRj6i9l4kfsUIv8J7YeoY0zYrZ8s6CwaeJ2yMkMHeRLdAVFueHZ2DNQvbNrPjKn
OKbBl1FyrV2BEzD4fo3DV6o0E09RGn0SvnoDCYihkGsPdy5+JfxJy0vTJWcLoWwpjFcj2rHzu0j6
f5CQl8gVPPQ7VNPHXZrfy/KAWm/TlVeVBN3lEmJPiZYvOz7aq02nMIvGTdwSXjnqQSX+tTgYA/mF
SVcxx6USh/BoS89IrZXTz8seNjW0OeYy/yKCQW1ECPJdMY8khmgdWt+yo803o8RsRy+0W6xTO636
Hp8/E6VxRXZW5D+zKVYM6yydRK4ZF+YdYnLOYVamJBo03U1MOqR9iAE32WtlfGjS/bbnf7LqfEOx
jyhkV63LacakZqJ+F+XXFH6zXOQlwWZQKWj/DeHemnd1EC00fVcgjc+bnz5yd9IRp5JyKq19Bn7K
cm+Si6d8lnwqQeInEeMYXylfUyy3Lb42GX4ZvMiGmXiqwYhVfI/MdjWPZ7uGFO2cWT3M7N9SuH6A
HbmcXkD324TJ2YwbiopcCJh+ZLgKhu3MlWMYfjn6ovNr+00fdQ++wkoW/briPclsFDi6u8I5tBjC
a6G62G1ew8hcNKmgwi8PSnmf0x+7vVfM6XW9vaq0aMW+CwVpL+QWM+mqpeq2Dz+fz7W42uJqPOWB
+8FgdNBgn7Ko4MVbXlpquzwp99K9Y6zuOpWaKrMJ8XUyAVEd6upLxp+99pVFlwA97lD0L4aFC5L6
snyOJlEMHEYSgKGgOH0MJcOP3WPWODL3Oev3mi/LXw2ekLIL7ZNJpuca6Zuk0apvrPB3MD/TzreC
eKHEOEyUV5XxXkC5JBPNJja+RpwhCW+GGt9lZXjP0bicyLdsS28mNxg5uyhqIlL617h+2Pw2RFsK
LaiSLslb13aEu89TCJSawVtPlxlxVxJ9xgnYaGqhxTJ1fwx5enYaWyzdWbScmS4xngMOVKttI+Wo
op5b7hxzl0fZJmX0L/F01+Gc/NcmOIaPCdD0YWy3Y3+u05M9nuoeTn1I5Fx46FDNrvXZZgbSBukq
WvfgyrGQGEwUQPam41M7f0rAXvogHi7lPomPIGVPvdPXkNq9BGFdlmhYiQlekKKSAHs9sqXBuCvj
jikQXMWMx0kfv2HLcFZHB1zNtrG4BN2dJd7FMzspgF6NnCflaxSJcxCPWwOKt7zqdc4kj3vozIQr
guoXS8vLJKdDrUTvHfbWtjnZ2rbod3R3EgrKib2axKEqZi8fvs0uXZBGA539nsdNOQ6Mn713jt+l
KvP4+UL0zIoaxcGdzGXT67uxWhsptqBskizrQiIvn30c3gyfhN0rBKS6Gy6XS19KnuJNDgBgav61
LeMbk3su55dQ0eiGUGofnGplsDSjN8e+8eitLGjsDt2WIcG8W+XIO8L2mDf6ZxY6G4WM+tkSM/CP
WDwuMklXGvWoAQZIh2hAQ8Nd3WaKnEG1igpUmeqeRlg58J0Ub6iTlhVqeeaydj2ChqG7DEze64J5
0HGB5/VgDgfG1V7q6WZNiVekryoF5YB5is6CVd3ZfsdUZxShqDfPT60ytgLMNzFxi7qs7F0RoL52
gPcHyroOt7LgKsw0phaCqT5abnrr4HwwEDZlPzTGUq1dOhRPE+ksRevypLAwwBdX8XwdkibifUNd
xFMx5Xu7PowzYQYQaLnLUa31FKKp4Nf5oWs+E9yLojzI2JeUCVWcx3LX1X7EyBM5a8OJJp7hd4S9
g/vKqvJNbL2nzXtaOafRVA8T7+nAMH9n72X+CllloUX/rLhdy1Hs6XY2obpmijQR7VaoLwEfuG5T
A/KBs5vZoegPhv14Rg9BCkxe+9Iy351ddicpOpiX0r22FmBt3X4OoIz2YogEYgjzNNLNrZqrrIqT
TfkpZdokR7FG7bJgVWsWvoXZodq41prSqwmJPQw7OorIlChOh+JBbzZHNd2k+1yh3cipg4EAIUfc
MiPJWNdPAQFIG3gacbJ/6cMf6iG88WrX0lWgNEzZaiAgQyY3pb4asvt0jVKvJtsiDyomL0Q1wApe
4IcjDZdg9IMmXdeUaNA3Mkkx3ZnG9Rx7XuvJvSrE9X8cnclyo8gWhp+ICEjmrebZkmVLsjeEpwKS
MZnh6ftTLzq6K25VXduCzHP+caKlDllhLpYICw3tbMYfCEee0jqfTzqh41XmGi2s9FHze2RZU83w
EzrePBNvUxugdYjp4nlXztnPBIN9fK4aKHUnyjc+BPXUh8j4jZkd/eD0sGHTou4W+48M5QzGg1la
VsDdzSwpKeTpm0WPLj8Ms4WJytAfrXWJAMlW6lv5+RqL/iLKm0VqO2snEPQPhldjeg0DPpGGsylc
inYNbzOQDBQFe4sayCkv11EXzUt1obd8aTxHSU5XT+wTs0LrS5BHni0chU5FvY4c66WODmvuh9pn
MxwrihU9lCzyWvfoGCic0dayTXZh5gEtwTN1rfkxGeVL5yQn0XvvgW+tpEcTZ3XrEBRJo5zZaFXI
X8dHchurFaW28xGzt57c3Cb4dDyo7J5CSGfw0Y6+Ry21wZ5cUHlwTb12WSKODdhFSZBYeuVwTgvj
PHCmwm3Qo+jdEiutly5NGw5MKWZRdFAUXsclpEG0MAPvnxt5PLpdjN/pwCCw8BBlJ4h1TPlHgCmC
IBhXbyOL4SXNgplp4TnpInwCfs/WjIJwUzJoNp3+YyrWZfPNtJJzBXBiUMXaEQqTJw1yA7iWxp8x
Hkn7Edc7H/uYtiOywUe576XoQb1VQdu7TjCCy+/1spNQBgpVrnAKeAQ+DbXM0Db4wWkaKToN67V8
fheDeHfreunZhzG81L0+cyWrz6EbjiGNziRO3VJ0cl7L/T+KTZPbi8Gxnq8Om0vOry+DvkYaDNga
lmpZZOtRHfpEfme4fkLFB909QUQ8ORQdCkoC4EJwgPUrx97XLDyW180K4723GcE+SGZAH8hJxjvW
Gi98aPzLZw/8shMDBc8bz4Y9/QUuQ7uug3FwZrJq+OYRjkSbPlvzXZQZJzkjI5Jo89ogtBKh5wPP
WznuReNm287ZaNFqGjGe026RNpdx6HYluNu6RjxIU1DKThjbtxENScqelYXf1vgmMd1ONgDhJe/O
bliu3QimrP7CWkrMhNrF7a2hKV3lPSN7GpkAROjWO3dWj/6GfINTXv6YyWsuPvvcflNGAN+YzfDm
z/0+4zv9gOoLoOBDuKreq7dFwX2atMUiK0Awg4jPvqfBDgMmDgNsYLM8za+BF1OrefJgzQbv3dG/
2/5j8t6brllN3XvE7m08jO496Y+9Z/wRZyr8camL5iTHT0NM+yDF8BDtLFSyNcLq3DnG7g/TapPK
QzG8DYLZSLM2bcFnFYcX7tWzVmyK2nlFB1FBscY9B2o1t0b3kPrGbaLUU1Al/HRz7drgbrIfRuoY
FBu/geCqJkbukGZVhCcByPYyG5BK5Wy66MprKD6dL1Z3jGxRI6+YOTTBypgnFf9GYS0cDPFNQHFv
7+4c3Z97DNGxNC/kChj22mB4rOStNykrTP1NEcDCIsf+FWyxRbortJ3SfybqsxGnJeafkYKXxauM
LaHRFs2E+tFk6oF80sDj+dlJXDZ5Q6d3bdCSHElUqQkle9iDOkPuKi7NyXxBEJOGclUQe8v/CjzM
VU4E0MEuyHLdqW41iYvs3nqDSnD+RD4165GPNPJdCtRQN1MRyUfdFhGyblw/lg6J2b4EsvrtsFV1
hbEn6XwxFJTyNu1MhXFP80+/aBL90BeUDBeKXutxYQ3oHcavwg1QOJ7FhE8EswS5FXh5iu8gcs+j
7t/Ssue67L+pikb2yiiEqPYUmqda9xFkyDV2elh6rOXuBjCzfjZdb+P6WPQ+0+PfiHZZkeAwQPEi
t1Na914L/y1nBI2rV8LSvwazJgVHo51Wi/8J0JeoFy8KzgZZ36yTuBbd8t3FKBPwE+VBZHXaTcM2
5jALcGN1w9qkkThvTr566fphranemBvQZ04QlItMsmg15wpeNcwyTH05U2fTfrs4j2TxroBSA3nN
steGG1U00IXdOi/85dTkrFp/NNJsaIo+Qcute4RJYe+yA2+TYk0XJ95ltHXn1v7U6oNT7kRcg1ev
lb3OOOrJDPwo63Zlav0ydv/pltq7hblEHOc5L0210pxtk21S/dswdpa29Jt3DUwlO2V8i6YxLtwB
P1v97vb671TDDm80fdsY/XGU9kpp14q6GLtsbhLcICebK2kgfsV74L3F+J3qhHIwVH2Uve7Hqd2G
+Pl8IRDYcOqsK/zhKEkqRH7JVnhbN5LI+oetG6BtuWYA6oU6ldFPaurwswAxbrHpA/uQlzhiK29d
2g0+kapAktcHj8l35XtiMm9WUJQvLY2KgSavOmAf6kYOvL+BR4papHnCK5lXWL/H+5CkeztbOvgO
w/qa4q1yjFsQ38OB+irjTdFYMTWr3JZrx/jWkMPrjCYp9d+ejyof6ymbg7kFNTPgeMycxXOtnHgh
NIUsqUowfrUrtIxoSKjvrF/bfGV4G1u/dQ5dqjz7vgJqagDBwGLq8kD10rojdZgZTKNGZDjYZMd3
XbRAFzp56UL0ct3ij5DWpk/8reXClYbn8FksZz3G5GzHoIDVweivCHNzcr08Um/UUK+o9VpJUhnG
b4s026pVK8v4fh6CUaPox25OdYWnrDG9z8Bjz5tS+2JXqIQTG3kd4BOoqXA2rgIfipduvE55q1gN
2flaXMwcxRTJNKjpRlqOKz/4HYdpVXvu2ucr5RoBbJrAcEAMvpMQS2GNwFAtfYeeosZcywYOlj/o
NyMSXm/pZMbRZgHVlbesiddM+OIAJC6mGBdVC6xLnBpqGFBCYi8WtbNu1KO1QVI5Yr3m0xioz8n/
ufm3x3Sp+nWMN1k6j8L7LHrmm46C7X0d7Nx2zdQT53Rox8VKPkXxgjqvztnzUbz6bb2kpmHpueV3
bk6rnobI1v1xBV5HASsasOs2xXdHhOzg7BNU9dM9jk9mvGxZFKNCOxhBfpxaCs1TqGbxVhu/ofVH
r9mz+aREN+wtgwSfcjOnsK0bd4La9j5cayaCUkPs2qk9iuHbsNWGEvAEUM/vDobDB7bokl9KSMt+
lw4F9YfzWv5M1iVCA+4ZcAwYosJoOWQQ2joFqrjBGFjFOqxfrAGA/fn+N5Cn4yrQkAJAhuWq3Bfu
0uQWDD+0YFyIdpV1hKD/6tCE43jX/L3v3cIIa6Z4HZIAEhSVi12ojeaqB5RGRsNobH/Fw17L3rME
S0Qy4y3FeXfFBbaKkYf1LAY8pwF+wYj1paQkLa/nXrzWioNRtN9ibLZdRWMeiRjIcfDHUkpIn6jW
4pJNi8BcVUYbr90KNerYeNNG0W+5QqUJTps3JsWcWNMj5YuzjOrqEmBLe7dzQ9vGmRJ/lT92yHOc
jB02DsbH2LGelCIFsI+FQ7AGHaze8+2ifEnxiGBBmUwnpIq2dBekbQX7cBjhl0PGBT/Tw0WS66hr
rcna9gIjkYoT5AIUfgvccvPUhmadRhB9K0Bwmyvnx5s6lHmD+0F9YcNc4Gj8foEPgkR4LOlP3CUu
KUEEP9pjkAuPvsu3zHj2O7RwNWnqRisBSrNWiUqP3KXAe8TDQc4UkMDBmB6waflEw+b45WLQg9JU
hBlQpRjPU0Xlb1WHCaJLjWqtLPOthe1Z4YoS6YHA8VCc9Qxxu2uGUTc3/AlEtnuiPoK1Uup9WM+p
ATZwg0y2j2w31Q9mVeer1mi9c+dF1VGPCzrFSzPYjVi/F+XUlWurMh06epN2i47bPwhhlABLAu17
M0LEN1PeXUcR/qWglmYF4VIZg3hF5ZZb87CwxEfeZETNZ1lNrSaakk72042wxGJZPV1fvR799E1P
EzT1S3TZWeaBfkd/Vftusof0dxdYZYdl08YDz+bIOVuyRpOG+SwXBvWYkE+jI2ybJd2sEABDkHEC
TQNx3zHxgQ0GcxwU4ByxJvboLOkl5gP1xnYzotjyBnUcrWqdEVSwbF172qveE9u4rM1t39Ts9ANG
w2ZYh4FcdKNLQb2Hk6rievQNszzEcea8ZRGRMfm0eXpvhCseWe+s3dr5dLRJQDGF8H+VhukB/Tyq
NPJfxnJpUrFm96+W/lGpX896VfE1DLBBUOTZVA79xVV0yKp2F7Xeu6v1Z5uEuQQvbob9WZLYMieT
8ZQnqEHjClmJM6stGpg5jtSupH44c/8EkKUZIGckCcD69JN3b2Qf4J7H4Lh8upmCSL92bXWtRI99
+ZwjStKrbANPsor9c8kJx18dBO2FNk80F9U6cQYMbc/+a1gw56Won9W90bLV42XvfmhRtiiQT2hR
R8REdXP4wEKp3WXlHDtdbZQHThXZ1R7qkM0QgqpednroYJcDPWZD9eRLX9eLwpIPu9bWViLniYk+
1EKzwUONGboiBaavT1boniOjQW07bkXIcVthDKYE0TG1I1DGu4J9kOYmr/rVUNWziFrkJx/QgA+X
qNAG2a8ne49kf/IQUuLW9eXdqT8ndazrR+MyM1IF6xT1S+dZi6Kgddkx10WVLuIpXbsWclJiCpr8
6YEh/yHz5XJgFCkjmpCZnevee41KhEKUiA2cImMHwMBzU85FhCNq66cPvUdEzFJCc3BuIDYK0u84
Y2uu8Oy0+9gzTlUKT2mzVFbG51iLdR6+pI3aVCWVIG25bL1jREu6ljHDTv57NGQ7IpNPvR5fzFK/
TlYEsPGbUPI8CErr2OC1j+QJIFiY2Z8+6kaU1C/KFV3HZr/tfP1L+sVaywlhxCr6f1JI8ahqnWcZ
JErkDEU9St4TxKN6KltSjDp05xqemDvjKS5fs079ZIQ1kXG00Grq8yJK5UYdftGcV/wUHPufKYOZ
HJZPNQaelHlXCQR6/tbrx0dSWSvI6KcJB1FWjlmI6z8+2/xB1XXAm8ZNTgdCAgkVsAg6cBa5RSlr
xZV2Shx/kdZfiedTWWIgsA6qdtbDjAEuMaF+WfZrAXcWxBH8x8WOHnhhQO+Oui3mmvBfAmpStRL1
VvRvqvpNDmxpldDrw/TwNXBF+4r1onSvjYOaa/o3dhARJJLOPaYvqf0rOQo82gVso2HvcD/pYHtT
OUo2hPyxbaxctLux/lDt43lZ5NHwcFV6jtp439v4MmT9iiEXVZSzDPR7ED0UKoC+xAWE7G8ytbVT
PC2/0KzZxNDNo9wzNTnmb1AmmyeM1VQZHGYTz8Yg+g3lv9ptzwbts3rZ7tmRsTOaC6sI5gmZKCY9
8nJ8MbXf3tUQXNtYUPdYeSAYy2Nh+zMpPkIXRVJtgGwlqNxGidmf1LP2Cv7SLHMznN4bA9N4Q+Ts
yslFfnEbLd2BSnevY+cOFmPeVBd7jN3DOIv90JxLx0oJcEgVponhWdAtOJ1bx8V2VjqMnT6XcZHa
CYrCKH/RkrGEicXkGxEbd8iHznuPycVaUlWFvPs6+OjjNMTrZr5Q1Z8F4uSVYGYyXE2k8+ra3fU6
PIU4krG4IVL3upcJo5AlfaLyqgVvQipgfp1tol3yVi3IVA7nrq0WiuQcs3gdx2I9uvjcESY10a01
H7o/HUw3u6X06Kokmdc0egg03oZ91DGMKkBTq/8qyY6P5KMsPscnVEZZDume18D60Cu1sXo27OfT
hNVakKfRjtai6k7wP2vTGQ5WlCFxLb/8tsDPgwFK9SuyOeb5YJMWcTGsYo7v6TRa2ZZCDUQG+Ts9
16jRcvR4NKek7JhY1fkrv+vwMnjRwkFupZ55D7gQy1ocfc/5ICdiPnn6Qo/Epiu+J0SmXRpszNQC
VfNnmk2CBgYPg6p1Pzm5nrc0yu7slz4Uolr57P1UYUAW0TVc/rCrAdPCkMFuAcjHOZEvfnYXdfzI
aZtNq2Atw3Y7YFqvYA0AaFb9EJItXSyU8ulHbfg5pkuM7DeabVd+OSz0xN/QIEUEyEhCyodqx40M
vOVQ5UuThiEGcHBLyrEtqKpxnDlhi26d7aV5Fc6ni5rWjCHB4AG68iWCsRLFdkxf3fpDmOmmKdp5
oqu/InkdPAM5DSpSsbV1jn2023Z1GlNsa5m3t0bzKEEgB6qUczAVs8FsWqMlY+zFt8J3Ch4lXAQK
0KUl3b1MAdU/Qj/mZYE/CkRF98tdU3HPD8QxDBTE8qj6FRkpAVyJ/y0E9LPTHzztoWGzdnMbeR9W
P9D54ai1V09ecodDCL2mqF/i+KVOkGWjFOi93yruEZAO24lJs6m1VU5O0UDlriAbJke5o2IWVFe/
eZq9N8Fay8BYGMhe+rRaphXrItEj3QC2GckD0z7hL6gLmkv4hMQaa93V44qiJpBHNdN70CpTkOHB
Vo1w35I1vP13ngM5oAywS3uvacG26T9CsJy2jveNsfG8ZOEMtykLVxYBViWeaFP9agi4iWFaav1r
M/xGjElu8a8gFsa2611G4ErgftaVfbCg17k9TefDzN/9CIJ4a46gIkB5qZ2+1kO1N2oWpyBdaN3I
Cx6QHILk4plFhfe1ccuVzq/NJphlpfXqqGFWN+bJDLW9KTu032jWoy+HYdnz7FUmISvaduMWIzRJ
cRtQxVG5Nw/J08q8ejMh+ffl2WxPLJoYpxdm3OfsUXLFbJZm+07DR8Q/J6P56QNjWRsJ6hlrXec1
D5Ix60DNJgRVScGUGoI+MWIi8/8kkOMaMDeRUJUrezdAi/kYnTTDPOkxAilr+jL86oySeGdYP5lz
iqDpAqInHCdY5ll5JOdsFfcKdJZwBCnWAXhEo/vLhk/D/5dGwLLlsTH3E2JJ6BmvWJVleYMywns9
pI+icrdaa59N4K3QNtD8BYeEblnIbh87eqDWlaMuFMHf6hpdBjtaRslXmhBg7pf9u5RiNY3JURTp
WxuqDydV186G7WDNRpAnjlL6CMlKZ+Qat0pk2opALLtdCHLL/PIpySeLnStt2CPVeu0DfZmH04e0
2EU9o1ujw0ah4XLJZXxNRVjezVT8E572rXM8Mq9FW7c2P2QAmWI4w8Zy5K5s3C/fq+9RGT4aLbtY
MBTkQ/DGOXOm+OipHkYsZDFgCd/+JISLMVivLnHIEyTqvWrkR1qrc1DG8ZwotPkY9punctVtGWeG
fGvENiarIqL3fFyychVL14FB9Sv1x5bJwNLIGKdE/IfN6w6JuSz1yJ5nxbhxpbjkRY8zXi4FZvPK
iX5NbdzHIx+akR6nQAfq1d47rb+PrYFzkzIVOU0JgsF4HT4lk1NPr0Ajv9Nq3EZpDnEMRJOo5quh
ZJz4lHHvpBppQULg4ojWjo1wAYT2NIr40/PatQjtJZcin84oUt5zgOlOfTVTczfcYT1Y5otXlMDa
tDATqGBvxMTjSKvynymgs0Q9oZYNlro+brUeRXWg+YsmItApyHQXXaliDgHti/kBBHj6asvl8Zec
KyBqPRlIXWCj4nRZRwgF/EwLhG3UFxOekl1GVhFHL7fo/L+doXxDsk+HnzjEprZP2Y3xHK2iKHt9
NsaFCvlD26/HAoFRp466MXBIBRnOQOSb1bDMKnluXcUrAS+L2hLy9jMEWK2GGqFWjJTq+QI0pL/Z
7dVPOwYA625lNG3Hxiv3Is+HNU/xjephuIqK+hrShlYazFhjIuk11lZxAXbX+A/y13YeOuJBAEP2
VotfBWtlUryVbnrxk4HbBdY0QOUJv2n55mpipg2j4WjFwyYDrvF9/1oNsP7Sg2ROgjlZNVfZ14qX
iBktdGQyTwFdiYHBGxghsNS2OPrfi7zDloN7N3AX5Od+NjqOAcdRXNbTzgNsFo39Fmfj0Y0pcEun
78qNjyXKijFvH+OUbTPRHnBCHZRBGBcLMuSHc6+Q64ct7ZyjVr9mhrolUX7P+mofZcQVTZiHQlC6
yO4M/k/zv8RrML+Pzk0rxg8n0dYm9pTcRlk9qG2myWVhyvNEmA+liW+UJ1xUY75o5sTrLaed47j7
pEs5nNt/lIovFLSfQ7VFkTgbR3pLXz+npLB5ublVRby2SeQhru5PRuPBTLSfwpxeTJGelB/uJ+aG
FJZwioH3wdE9UW11bdp0dF2bZboYQ22bl91PnpRnTBTbIiDsw0Re6uZHNTCbtAyKTojPud488eEo
YKIQxA1Q6Fq+6ll902N9EybmznC6ox9Nu6Q3HrVI37Wamo/BZRoPVE0WgZay91pwhG22VHHMtex/
Zpp5Ucj29dEhnqS/JZO+jgyNZ7/eVBqG5i6hA3w8KmO8G6SBPJ2WBE4qZ1FUxpWmCcLPCNkIY7Rz
5lMg1DMeJB36IWDsJsxPYe6y57fRDDsK/d9iiFaI/F9agyXcsOSayIJi1qnwxXbab2VhHve8V3I4
Ktzm0ylp2SfCrH6Umkn6ZLaz2whtdwnAV8DuR8nBN9Q/8v08BLZi4/OTCBCk5Im4tMgPtUFfGojo
ZlWP+7Gpw0dNciNEckHUg4tBILGtU9d5G2FPy6CDW9ZaMsNUrSG+dPYUGXz2bf5gCcNLEWxlOe4Y
Swli9Hu8xmTNZIiBs3FTIztuI95dDIt6haRXPQVB4YhjWNJgT0yH7Iu7lwXaokWEkyO+87LqfWqA
EROEUmEYoDCQ3+TyzieM0CMW0ozwvK5i7AvK4BRWT4hgapk3hh1pM7iiIkwZeUYmX9DSpAT+R1Cg
TfCMvZWTi2zZVasO677X6ntjQC1BXDZiy3YVxyxyGH3Mnr+yt9ubRUAs87RLrEPrrS1/2KU9AYK6
x/c7nRi2QjwY9bGySLYEOgA+8FccVGhJoaPUBLPeWC+Vi/Tel3ioYu8ch9GFV/bNzxtqh8V4M93q
1IfDJ65NtKCaibaEaZdbn0/XRJKfhgmXPAe7PeH4fA4ESoSnmIwLxAQ8f9pWd7MLdRiP0RE62nfy
porw3RLYmKArrSxjmsjLOyAKI6lyN9Rb4/QTyVfmIBKJvLXXWfsgI5RuCsw5eZqE0WAfzPR906vL
04jrhAzORavmdWSuI5k+5Ro3ybK3nGqCtXCBnOoSuwuFkzgV0PzWvUb6h/qyasT3RQnnLavhn3JL
XvOA0KBqCj70Z0LNSG6c3lYvJWFKsWf9BYH2Plp00hf9pur77ypv7pGM36lqJvTAco7wm9DdaKUN
O74HvfMW+ojep6YAPA/PbT6C3DzJeiDxUm+vVouFrE4Qtg2kKMjpLZuIRJLJJWmyZZj7O7rVLk5i
rRwF4qfy78F4yjk1+y/AtENAIiYbXUcXIFv8I97Jrytv4Yz9rvPzBW50BAH9CWByrUhqCYr6FEba
uihcIiHcWem1R7O0b9KS90AF9+cPYoWesZmBGg+LPgu/uOle8AbImTA1vEwueVpuFi/wo531Svx5
MaE2ZZdgvWIXd/kEdCUvmd9fZFqtnljLkNN4MiAZxFMvq+UY+ktPk9sRKyZyqJfeBsabTGSvHW9X
uDedfiO4cWFP1nbLLGHh8jKK4E6lKzbHx4ibnSoIjcw2LEHOxHDnvSXTKcCflPwEAWlVoHUoXXw/
Xaas/Trq2mDl2a+h+WVKZJzI1MVRVASNTQFxnQKLzLZ0AMxQZ0Ng6dl90r9TE+FGPLxkcbdzreZS
meECa85rkwbAcK6FnKjfEHC9BTitMB6NCyMof0Z34nbCEhL4xyJMlsUzvavqyw+nKT7LbtxWNAQs
2qx5A9j+rFv02EnWLMIoWaZ5/xaqEDkS2bx28u1JbROX2ZKSrK968i/FqB/8Eq1LOJGe2RufXe6/
kNbECWLJz6Qmf8GM8W0CJwvSyZwM5cRgiFMIQp1UJNT1oj2mGgufUwAx1Nat8GC+9BHGTQaLOkYq
L139khr5SVOw4yFxmJQyHFo+JL0TV63oNi5l9oXf/ZkVHsjU9b6Ialx3TfNhmEzKDYsnKSRMJuaX
jFm9cGP+i/rsKnPjQ9rhvpy8196p2PEHcFo/fOYO2NPOxHOYhyQFkvM2j6vw1id2t6BqjnQU56jI
lQAtcxAGf+gGbxA2TLsq7Pd6IBogLyMiVprk6sVPeV+HmK+UK8RKYJA2DhL96nlPlQDaTz0joBnx
gpM6lw52fQzGW2MUX42nHRW76+RL9lZ5Cb3+WNrYCWRRHWUEiBJdY2JKGpJCPGCXAezPCaulFoil
gokPD6b90ztHAwoBtn0uxoL9jqAF3k2kDHub9c95GPk7tBPOgMskDdbPYCZIzxMSxQ46ad+/e5is
q1rMhwSZV39P0M4O/+uwgUvQiHSQj2VPNofpsuc+YtTfeQmti9sNu1CEfj0bHgm8G7ZvaD5jbgdA
sjQ8a008p31kb1Yezt6HiC5x8+URI1M08brIyi19NaAmM4Vjyib1rS7EPG8eTfHFyTsDwJIurzip
toR/zLCdzHP9kEh7Gdk5bkhz1eKcmWA69el5GuME4Mp33qz8rIKPWu5kCtbI12zF3dq3Dzj3Pid2
zTD97jQ0KO05yK4p17sRss2ykQ3aKqw2il8JtTJkOq+JSiLXmEmVUXE2ThNoW7YLmn3iLwmfnLvF
CjcgET7z3DdxcxMZwUzXEVaYPpWkBRhQaqxqDLzj+O1NVw0kwWpZ1oFhf9r+Dpo/68SO/u250t56
iOEE+3Qfhc9IEHDmCQ6om7fSnSVBtBVdtqlDHx9/8Zz/WMqAp/xVzCYmSOsj2gYRV8Ln+ZQHxIhx
63kxIWBpCR871AYJPh8hA3D0LUlFSAAZBv9votUrwK/Zlmoeld8CQWbRkEgD3VDwM3K625j9CYjp
7qsaHg4kXk8qnV4hW+yXlvGuQnLS8MRnXrdrnEVp/ybExE7DpoWd6MmkSv3fVhG9wRzB2zG3mq+8
eHXDmxcCk3uH0IpfOs4Ms/jU+39dpN3r/vltNHhKXwjlTZvs6YkkIfTTIPQwEOIWeOFa7/5YO0j9
6Rq1avP6EWYpsasOXsf6/LTXkG8zM/jvXjcfJO+sipYoqfdsUDvDfsnjrwQMxU/O2dgfXZ/ULXLP
WvuhTclbaP763PSj9WQRAJnuXf3QYLZsvPiFvTFbHZ8tSUaQVQVTrY8drib6LveP0t+FGg419yRx
HcUAZrZ+zCN0I0+LZZ0DoPGKAb35IbfGq4Wke3yO2OJ1ZKTRB5IMSWoBjiuKe0f+z2CXi4hs2pY4
774lIIIXLsTmy1K4bI1LOfxmFu8c8EPbfmTpPU2RiVZvQubzwLZnOc8C1Msijp7xMfmqYqY3COO0
G0j0IsSNdPWwepV69uh4o1PMP7l9H4c91DxZsSFirz67IOCcJ/VHnueLkoRyFRvzFnrITcqNCa9D
wG0+RYtkKNbKggjEQObq5jYZ0C440d0iC6n/M+jfpbBT86+FdYJA5vghZcA8Rr2BovTvqeoakVWJ
CeyEAdVMUQwaDGy/Vvuaq8+Redomc1SiOUcRTFQGL3NGhoZHxkDn040bczQdooBJEZ+mIK3BxTCE
KMAQd9vaud6J4HsfcXg1frcQNkX3z3QfDjhhCNpsNwGPpSQgh+nbIyRR3kucfVKixM5WZRGsRo/E
Y+Ndr/d5K5l8nXlLRn5lHHF3LDwSxRG8acUixDc48Tk16TWq0CUCdMABNfrWzsF0TOOvooGV1HFp
WPsCtqWq3GXIfKYT6Juj1MnLTcQwWDDwIZEbom0t/sUwMY5jPy38PM89hzygsMfyGwp8DB8lk7jI
WQcxVJFMFDAbYPsbnfhhcnn4veTnu4u6Y5M8Ok4xQ9T4idcq6NEbJKsJP1cqslcTe3scuqSs1pcI
pUZA8NpIEYWjYYcxkpep+qvq12C6Gpo4NpARxc4teQGPmKMJnVpoyMBT9l+ZeqSHXgx84WJE00XW
X0HX0TTVy8Tq9yn/WGUNM4dXG/UEmgai49VyMMUiaSvI6nsqz4F2bIoTqSQB7mydDdoSWwEWHQq6
gMhnNNJ7Hv2r9BekgXHWU9pioz7/c3zixQhTWieclnn4pntfwtw2joX4r9+KmGVgyreuxdEQnarO
XsYj6eIH1/tXV9DDDej8jyDoA0fHTCOAB7RzRooKVpocG51Oqm8EF0GGORI0BEkOU7MP5aRIFtet
ajZFP5a3rIo3DR+Wg10uym4eA30/yaWdLxr5myED6T4G1E5TNS5i+Is2aZZFubGa9YTuhBQINI+h
/gOnPMHTYZaokI5g1lGGBUYWz5HvCmREusM5aOhouAn0Ke46Fp2muLtTt61CTOsfSuGfyQtAKoLa
yPOR4lpWB2xUyPkgZw5dsu1pQviPtPPajVzJ1vSrHPQ9MUETNIM5cyFlprxE+VLdECWVRO89n34+
9gCzJYqTiaoG9l1151IYRqxY6zdJe6k0KPyfZCVATOpg8PsBlyngYSYyOwuknNJe1noOyDY4zsf4
2FAeDB1Y1TaGrUhXbDMAVgdoBADjabKfeR9vEGnOKAOYvyeJ90tIfsEPU83TwmvHA93J7h26GxQo
0VtM2VszNbw4qmgzOwpsk7oALo34ES1IHo4ncKl5cYAJoCWE1KYZnFA1UdqXzFe3sfXqGTcqIodJ
J491ZLy04sdY9We5mu8G9A0TeHmTXT5GoD0Q/jWB9znqqcoRHDfnBrLYI5B/cdXTfu14a5lc8CpG
EaF900FrA6+AaPtGZDFYPkqBRXEyw9ebOrwSQYr/MI8a1Ghk+ta3cylQuau85Kqa4KhO/kkf/DSs
V2GjNQq6dwL/VEm3AEuYFgBZ+o+o/PCbZNcguuej2V7XAQAoinRInDio/TeIbnjRT1RVaM238Lkf
0pZ2s/+QONGZQUpskQ3y0KbnRoFOJ0XoAG9qbC2V+YbMB948w1LAuFJ4p5QpL9uOJlzibPUpvlb7
Oy+6nDKEkLPhNK5hxvWPiuWgORBty3jcAYk67toLL3huZnfZhmyAqkF8HULTRDyafU8fqOpw0cio
eGQXVZP+7NK3NoIprF61dn5h2dZr3j+FGUoLiBajapW/V9yhgOyPBXqrcb614w+7u2rrO7W8Ubh+
LO8Fgd06gYT5VDjhUaTfD9p709yja0+Fv4PXDpncpu9QNOI4Tc4a706vT9oeMbX61SORikHyB7QE
rfx2lrupgtMioWWpQnT172tA4lr30qdnqPkpSDdYXnGmI03AC2KbCue26zCpGJWth/hLiM6YAnPg
HLzPBjmjo85Xtj45bTZ+ZOpTyMUhaU/6dCRlvbP/3Y65VHoY9cZjwqnv65AC7PzUGrtdLe5SnVQC
9ISZPZXxQ6B/lMVl4zy14kc3Ikki+Fu4wuHX2SI66eGrc7HufD8+a8C/FNWTkvzyh2fdpE4wXgXq
kxDkLTddQRZts5PpNRruLM4DSFQEJ0lhQiMD5+IgRg+ykMhbr3gqBRq/NCAn4ydlg4sK+SDEOalO
bJXYRSXSo3E1/jazDy4PunQPBblNXNyPOafCTPsVPzNj2LRQSkQG4+LBkjeqzaVs3ptkCGZDn5Ue
nZexwLA8TerjSnNeylNPUks7b8Rzld2V9e9R3I3pTJR0m5JOewQ4nDXIkLNBBT3X3ZQyUcZaOWoP
E5NjaDhlb29BZ6Vkw+WElDXwPsws7ejBUp9gCGrZW49XRjJcDdOVVcFNeSrDs8w3qZV6R13waBgI
FnCSIxu+Ic0Az5NdwCre2hhPeIANDB4tbACqTqhZxxnHwAgvbbYI2fQZVAXwIBaSVnVx3eQ0kexL
BEREyY4H0ZvSqXwKS4oTtOA9OWx7gI8Coa48fpTFQ+Cz/iis8HABs6S8ZtO1KC+bAkJIK07aJIPa
Vf4uiosC5JHsTxWKv95pKz3SwEvqLoN2btrXDfm+OiEhoCMVl5yWwxtVECp4Cm15t50kqg736fA0
89w9CkHahIaGLTgTLpqcS1m8SuNJUzE2ffBKiPn1Ba/Xs5JuWhA6Z74yuDOgoS1f6fyNUCVH7bEk
W88DV5e/Cq7ENvk1DZBAtMcu++iQ5ptzYL1mHUKcOai9WWiPFYguGQCnJtvaiXw7IMigPqvhfUBD
V7+MEo2Z4LGTv7JFNiT+dfHbrk4CnrqjrW+B0obI6rXm7RggHf3cAqUWGOdFFx3vOosPbmh/RBSB
4PN7ngCQaW7K6LwrzhQOWZy0jmJoBLq5m3XrQkrnPMD9+MrnFEvvQfJDPIBhod56FKYc67GO4C8P
WBq04WU5/tLVK2eAeeKckjAOAYz4mOqiY5xIOq9pUZGVntbiNPbAhQj1dTb+UGrzuKdsoeB0MMAY
qX4M6VMkf0s0Ehp65AFKpI2NOjZ8wcYsdyUMnBq1NjQC1OHEGLjGDHTvqEDr2rlPiapAQWN6zuse
wcsLQ3HBhqT1g5chRVEUuzF9dsLLzoNCxOYzB5oiu9A8y4OrMHhtisxFOqjpOJ47Cu8Kr3YLGTBE
fqg/I8EKsIrtOSY/BRrMvbHLqTM7JZWUH2FOBwF+NcdAZfzCDHNT8yQAlI5GxmlTnwrjRqbFRYuN
QaTvhuwmhEivdb/y5KWGhlllj7XyBnqcuTu3m9serCbOOin08RrnKq/qETVB+f9sxoV55E6oQ2Pw
RHapvoaY0ZoglPPsLNFv2+yiQ4epmfkQdXEjivNQvllwKqabFj00yq9d8mxaT2XgHZe0Xwo39186
khKJGQ14OHFpshFyQEld8iKhTUj4KjvfuVWL+7C6RTHOcN4a5bJziqM+fffb88465X3Z0k1O/evA
eR29C3AlWv/Tru45Ko666VoF64jM0mzakyIOdBH5z3p92SUXHrrnYf/hhHDr0RcQbkRvIAhepw7l
mKNeoWD6NpVwrmacgXdG9QMdD3rSgLeuxjg4MuLLyHpNvRMtw7CG3jhLVtZvON7wB7zkAQpF5TmK
IYpBR3nDYcWmxS+iwLrAB5P+HtC0o2GU5ieBdp4HD3XDsyVBnO6KxEeL4Z6VSBpEF57ylvgT6SFr
kopNmiEeWl8H9a+mMo7S8JzGVlggSsMnzfE7tRcRsjEiwf8LpAt9otacsBsRIE6Cyw69uiY/K0l+
C/Ma/b9xuJ6inWK8avVzAkMxhCgztT+AFh/J6qSgBtfaPI/ID3PUzOZLBEC3gI4+oXfZCVpvDRD2
2066ffpc1h9qeh2gSTQg9GXXv1r/vef1VCK/krXt1qCdYc1IruauLt/KJD4DPXzaxfelBReeEhXa
oTbK6XQX+2hW475NcwP9qK1puyWI/vS2RGAO4kSmVigPPxjoUqtP0PRSCvLCnL3uQP69edR+DMy5
Atc3ThrthyhuO+234ygvGgKYKnoyajWdKt6vjFdsbly11aOUvzV5XqGf27A3axviAZQaG9JYE97i
cXXj98gI0knSVCQyKHw3nFa+hjGD9yrkuUa+LZsXIZ777rWrb7BBh8uob7LmLA/dIj0vZhg67lUF
hGlQtnQITmdlZt9/K7Dz8ZPHqAE5rKJOd1fjfRWCOU5nZCBbStRnXX6Ta6+dB9bwtI5eWj7aQflt
WngGUaRV4meuckd76af3un+0nRODxbY4bcFUxvK21bRHW9Dv837q8nqgdhbQIKLBO6UAMHSknMgG
RQTn6Mrob7TiJO4oZ7O/jR8BvB6uBJpVx0idQWkKyeR+OrVrNDvDSkgKKAOMz3V0Ww5XGi4OJUWM
cOwuKvsmEhECEdP57MkWKb8ZMj3YR3rosfc7Vx7r3gTQJs546sIt0KA+Af9v/OOygMjNcnbeNfog
R0lzXWVvBjYZaUQH3T4dg5tO8N9jVb3Tn2J2SD8ncQN0rOWots2fQ/uQ89AGIhL7P2z2sx/7O51X
cAO8VZTwNopdWqDJaLoivmj9K1qs8Lp/JfYrlAAhH2VDe6K9CqHMav07VdvrIOF4u7PKt1zVTzQu
SCt76ctfdkH35QUAtCkyFK/Og+SyAmhrJB2PFqYr7Y/qDrcE9JUagOZVPhchdr1972XKqeHTcpnH
Csz+tjbVTSkegagfjfDWp1uPl1WiPQv9t0JhnLZMUNxN0WNXfAiN11F5HKJ5UI+/KvM+ch7j6WII
75ThrB3vUgovEa3MFpbgMNjHtpMf29VdhmVBjF3Gm+AlFzI3SCVmpkUXWGwDGDOS+p3R3FfxY5w8
muVzbCAWpmAlPrzFBoof4BoS1E9hDof3RnMHwTPufnvDxiGL0aubqL0wq2cVqrXO+9iGdMMKtR9F
fqFkV8hXoGv8M1E3unhWB5/jaJvUp0WLHCUweXakAfnNcqjqyncFjV5oYG1L+/5K4XGZdRf09EDV
XZfmnZG+q6i5hrl5rFA55TURyZcUPwNvuq4kNR8qr+Q98DWOetUNnI+GB4U2vonZXIsXUJoiH4nk
hnqaaR8duXMEI7xB13SEOPKv//of//t/vQ3/03/PuYtHP8/+K2tTNw8BZPz3v76bBzuWhW6XdNDH
dmxr4YJcDb0pJ8eeXAAzpnY55QfMg9d+37ZAOFJ1Epr+b/vJT6a++DXUppMNk9u010N0Fmh/bH6M
ReY/v28sHOl7z1JsNeT3HUx3KHkecE/97h+KP6aqaQZ6PrYp/m33++nPHyy7kPrgTS6JP6BftFJ2
I1pef74Gn4MsTEpryic9PpyTGwfohB5F/+HPLxxznSk066Hh5y1UcPLb0n/5iz9f12xTsx3V1Ja+
zaNVjmZcKJOb1j/dWv+1/9fV2an4/+7bs9///a/Zvxj3aUc4qmXatqrKeYd9WgJb9ZB3bE3hjk/C
7p8ma5fOMLNjRMOBBRbxJqyRzelv9oddWXhHaJqg4skGI/DXqL5iirbvConacXkp5VxDi7rHubL5
N3GkFJq04B4Zi8WxbEBNYdZKV3Vu1NpFPWEMH/4ihK7pliFVB42b2br50wS2BjwQE7cTtzVs9CNM
N3GSn1bGKbk/zrxNFwuFq6/mOEI3NYNQX+NEvkSCqcMfzYaxrINZtSsORUd9wJTtpUKHOejzA0Ob
1/57SNPQTJ2Y0lyERLNlsCMDSZHcj46S88D/vX9IK+a4kI80vnvLZCuYi12QaPEkvcyzXC373SPB
h6Uj2TeFbZoo6BClwYEpVNcGpKmGwUbXNYvJ+TqHsqCfnwVilstGJ2Qgu62sO0egaV7oL41ZnUvP
POnzYFvhqer44dWYPQy6AoGz8A4cfat/CgefzaIaGr7sX/+U0WsaBZU+E58IcQzSIgKlsn92D0VY
eCd3VRIHfaSZro9iPuhBfJv2B1iaknN0YNjNCWJxOOmGvfi4ctvJ7IIOuZsj5WA6u54rHgY+tiPK
n04W+hRC557QmC1HWItvbFSB8/VWq7t1BjkCCBtvpP1j0b6dg3MI2yJBhemvOcu9GLdJiRA/ZpxJ
ge7zsSp2XXtiFed2+9hPFa/T+llpUjg5/nFIA9HiwZrzLO/PgjYhQXo3ywZmy7Hfngzq/f6/7dth
Of9pjjClYZjzxl3M8yAVG+mJUnPb/MJ41/oLrO/2R/i2VYigmo5pg59ydGu5Geui6Kpgqg03hvlg
1LTRygMH/loEGJf8Z5img0X51+2umDNtk36ZiwR1B7zTPpAI/fsHvpxVttBMUiCp6rq0dX32R/90
DMvO7+rMKyY3SGbnzJeW4md5bztXs/9GbF+H430vXgAYV5CZygM+4t9v0Tm65nCdqpqJtt/iYKGR
29gtnWK3bn/xmDcAWQce8nvDxUTP3DlxbsxH+mt/vGo634JUpaVJXf33lv405B7hbEvztME1EYJQ
UIb8833Hr9pCSn3OPwzt65S2SQQYtS1GVyQbb/ZIPVcC98+HoEpNFZZqOHx8y1WLvKpE3ooheGBL
Q+q05YEPe21j6KqUElF/doe0F8eghsb34Jf94Ba8k0sIk5hGU7qg4t3ckFXpb+aLjBAHxvBtxP5s
//hWPl2dzEqVtkOqYy0vbbNA5UNPisFVe/++G4xLafsPnp0cCLPydemalKpt6qZhk+t8XakUfl0s
VWt0GxuHhEGrEFaMk/jANzb/yuIT09ndBlgpAunmYiZDB1RaFykjAvk54mfDmY0On5g1tHDRwc11
/9StjulTtMWZb/p5YtDAmlzbz0+1AMc7cWA839IPmzvFkny6GvQ3YzketeJacxTJ/nbubUhsU2ue
SX1XqKBUMOtADnnSnvcPanUKbc20jHlLkvl8XaiuL/pYg6AAr5KHaFYHz71uXMXIBIxmN3NkbvfH
+5Y0zkO0uTWEqjm6XL4/4ZHJvkBcz7XQ7O5luhNRzEML9IrYGhUwWis9kGOtLpvDUcicWkIXi2WL
/TTT41wfXXimvNvH7jxXjQPbfe2r0j7FWGz3qROO1VYaMdIXFVXRFOE7yln7p+7QQOap/XS6ijAG
9OcRJEsx4y6g2xgHIqwNQ3e4Nzi8bY006msEGppaNAQhERod6Z4Iy/DxcmBkB+Ko8yt98eHSFiFT
oyWr8tRbXL5iLI2yTLXerWrLR1Y56s0dRyKKBXZUI3qnmIjbpJqG6VjQPWqZEaNhwur98YSC5Lf4
2Bw2or1MF1unkHbasvc1inhgR17+o593FqUKXbZeHc6fVkWLr86PtFo7MICVj9fQOctNxzEEB8di
GtMeP4QeurDbgIe3kBuipoU+yqWuwrzn0Ng/nvlD+bZoBFF1W5ff3/0YuWnIJegoKiByqOc/BgBJ
CToAwWgfiLRyDhq6TeYr4Xh/T32tCrasilSpOwziSZP+rjJNdgXWRUdxbsG38odbmQ5HKoii/WNc
35kO73J9rgCR4n79BJD4cnKlU3vX6e5b0Id9S3dfUY9LiWrDqdohsQdChYbQ/rgrXx6fgz6nTY4g
4V8cw0EnTdGpdu9iPTtt8jQL4V7Y/bbR6JHsD7U2udIyTN4vmLWyd76OEFIqqL/KGVzJ6yg1T3zl
0gEJ3n2UdNnj5kcFYHF/xJWDi3cCOTAXCXWCZUEicYYcfRd9cHW6Bylt8EOvhbXZo3vBLUbtRujL
70DH6CdrO5zIs5FCugOGGNVYPF//YpFMx+BFwtdmwMH6OnM+lRULUYvBLacMhw0Lvi54azzE/2K6
uK4cqVvU2JYpaDAqhRVXHSloDtDBb1HhCeMgfdwfZe1rtqiuWRJiIqnG4qxPHa+SUslxkLJxQTNO
6c3sVOXZB9+4P9DaIfU50OLa0rVWtqVXckh5v5z8UR3ebe1hRPuVl9PfhNJ4+VtUo1R9mdy2Ahci
X2aD6/XFXVin90giQP4Z35wOZ1u/8w9siLVPiS9JpwQmIB4uP6U86ZIksKPRRfwHiBfV/brcSllv
hQmF7yPv6NhD790/n2ub3bIsig8WFb5vL7vIR97A9HihtDVsNap6svqIhof9Qdbej1JY/DqPR3b6
8olvilCpix7VdF/cSDgIqBMcK8lNCy04RL3MBzWri6tA+8hBUOyPvXJcAKmcD194twxw/vdPeY7R
Ixijh0Jzy2yEWQ3vDwGS/yzEPMefQthNqTqNnDTXToGtpifKoTR3ZdN/GcMi6eyb0Wj1gDEIaaNn
vwvasx7sWxSRHr7+xVh0FT8rriwS+MWpJCZD06Mk08F1vOF6c+iNtboa//y8tshihtiZ7DFL+Hm0
TlDNTA61K1b2Mw5IlNLm44660uLqw0yyyJVQnVy17aNLLR2hko0dpl+KzC7/eKosYc/PD02l2v/v
y//TsldxCg4y7wmlfjTwqzFV2R9gLX34EmExGDBt2aTmYnJD/B496aLJNSkhnOgnI/htT3RIk/I0
gom2P+7KdvsSVvu6nyMZ69hutJNbRf49RRjMiSHpuQ0e9qNxqO7//xmkY+lsC2pnxuLr8TAIBF9X
T+4422zaWn9faMU2cxC3Q680jDJ85a23qh6ux8AZ//z4syD1GtRGefpTGP06VL8GMmr3LW/kssFi
sO1fNcP/ORXFgfrg2gn4OZC+2PhmBnkldyg2RXF2gpLvm94CvhgAAMby0VGc30OQHbOhX7LU+UG2
8DfjNFVaUSZPFHP5UK6qIaxVL2Kv1j8QYzWbE93e7N81KymApX4KsTxoa9Mcujpls1ob41elogNw
CsF3f5CV84MgUuf7puNM/vd1vWo11fR6Iog+bSTMtuFk/++vD+Kf319sfW9URCFRRXARje+cE1/d
9c2pNhw4OdYOqc+j0BejaJC9yzqi6OVW6EeQIA6NY3We/p1a8jJWvzUGc3NskI7ldR83otsELTI9
WWX9zTD+CSIXe9q3bEXQvsUasqqeBoSk/SItj9TGfNi/KKvTZfOGMg1h0bqYz6tPBy3YwjI0Wsp/
Mr+ibzvULmKK+0Osz9c/IRZppeNXll8mhPAB2qrDHaWy/QFWx0BSZxs8QQ1KwV/HoKBQnNeRyYKQ
3MEzBSdqbiZUW/eHWRsHBQgH1V8pyPoXmULcQPEcFQMwAO9acGwHpmltFJ9/frESid2YTtrx80Fr
bbT37rbrjc3+Eax9gSSjnFIq6QdV5a8TNdYQ28coF3gQb4AtYu0yHOMMuT/I6jhoadMXMsh1lqm2
10EAtwZwHwq+dMFYPmdTfWrF3fVfhCH5lBQ4KBUuX0V24nmhr2IOZlv91okqZLRml9LxwKG1tuhc
nmTY1MAcHixfp8yI50oAXAEXnfT0IlIxX+PhJQ587WtRDBJMg9IQ+3iZWQlLkaYSkoz09U7ZDtNf
LAlroUpBm458arHuZupL4aGU5I46xH+MPRLL2mbaX3yGlEZM3eZVZwOP+DpVytirWGF5PHegTXbx
r2yWZqgf9y/76kz9E2R5LqoWFEkrJUiD1HRRPovq0FNxbf8aPGjmro/BXC2+Q7LorPNtObAWFUCw
jwwccHmoP7Y6DEqaVHCp4X5r7miUzSJagoOby6K8LKUy7RBm+dg/V2ufO0vx/4Is9m5ZyxginDpw
pHsor7zC/QeTdzqoP/8iDigggzyd6tdy9wIOT9HR6Hlcd5B2IAZfRGn820LfT9UP1tZXB+XQkbK5
r9gIi12m19IYlcoYXQ8WOa5YHnTomXR+4JM5EMZa3L8xNbnaUQnjWGDVN1Ny5dvwWA6kXPPVtyjU
AiUhb+Tjp5+kL65Gr8uKojGYucAaUQTL0FcYEPc4RWmop9QDKja28QxshSku9q/ZWmQJfAToHBUR
Y5m0dnmixkpLA4G1e03V8IpbA9KnhbzfGCu4RAsd/6Qsfd0fdm3ffw672JKjX/Q6ZT8q7RLZkzLY
Huz9qWvfr5z7tWwPunDLp6PlhK0TpDBaitTr4WTq3sYR8bQpQ1RK9RpyWFta6sVQ5dNVOAtwJTh+
4cegpFu2bXkmAjs4cfysveiRojp00H+bAEcYgAzmRJvv8tu1JXO9zSKBc1stPZi/PSalbTrlD3rq
IBOW5d0Opj9Eh0jTXk3HQz7JsSO06T3gjWo6nDlRI9/m2uouq1P/ppIF3phG056HKgp5mll5Z32i
6qcyaAQSHcG0LUVZbcMYR/mIfjkoedHDj8llVN1Rp2+g8Grqxag2Gn6PjbItlTi6Ngp4XnXr2TSd
yXGnjupzlFsDojoCFY5sxFQocpyLBsQxjA40mApu6osIy53d/g3Dc3/5jTBjNk1PVZOA/fhWvl4r
loHoRl9P3o3T6eGFnUlEksrJ2uiBhORBE5KpNo4ErpeRUulXYK5KtPt072wo4Jk4MLx2NUfwJi7x
HslzdOxjMSQnDq0qyLD5cGlnbXhszFbOMps14LTG2HgoPaE7XYRi5tI5L7LPLTfJnBQyfl6hymXY
eBMiCl2M9NwGDdXCWkGXcjDK/Dzq1fGqViC/oAQBAj9qzd+VjQql5eXmxhrBBBWenaIz4UzXQzAm
GN8P9QaFQA83rBzAcR9X2xpYwEmc8y1Cm+hPRQCn2ZFiQuMaF6+O5sA2V5WEnET1eN2OGEZoaBOg
1YGddjTuTAzJgG911wSYzmJBmhRlSM6Gyoh2yFg1p3VqvFhm8qrqgX4qEM8797GjMUR64uWBdYI6
sDivBnRFO9B8WylE5baxCnslnBAB9zWUHMYg+WFYoYfdU4cRSqO9USU3t2hc2xsp4p9F0wjoN5io
txRbNn6RdZtu6sWZZeojvbYZgt8BnDOU+ZhDPfvUHwYcDuqsOyorFHGsBAkxPTZC1LbaPtkhol3q
xwUsXdgaqGqWCuT+KVBNUswCxzEAx8jOGHiO6NN7iR4OCIMAu9q0QrVOg8eaxVl5xhnUXrP4Ytt0
hXY8AyQRLjS6i3KoQOcPMMZlhYR3a3o/tbzRTwsFukJo98GmTKLxRDULJEOEjyQkRUnUUvTUgHuW
KXqCh4L3WHS9cox6kwVTdxzem3z6gd4SxKgKbY0pCTB38+P0l+3BJhMh7NO6cbRNFM+mLjJHFSGd
LGwnm0bHe7JMjn1naptNDs+PslucnVo9Mg9jDME3h556ZDnZR1Fj4+V7sP81dJ7wwRbeU1mG47vQ
URWPZhG++d7clXnXXlkYNKFKMDThW6xX4xWSkLMru6F9GKVv74zU90+oNveXTkQto60MeKaZ12/i
WI5HiWHVN/SQ7CMTMf+d2ajBeZglSAOXE2ryEN+VjVV03UUNePp8gK98QtsdsslMI+4rrz0JHLu9
TVvf/yXiAtJRNmXQgQDfQ7IoFIygAghkjdP2V/lUJFdqpDinmkCRz87N5MxEBA3/hVJBL4UuktNF
+dWU9cFZqMMd76aPrtXQsOwua3LtjW6gkrL/TPqWG3AiOZKzm/8/2K1lN1r0ndWbee7djBb2vHWP
fgT/w4/Bqx+asnnYH+zbdTYHm5MqGiUG+dUiHS1FkSV+U3s3tSPRkB7q0xzZ4byCd7g/0NrNxJFi
s3B8o99S0nzUbaxWTe8G5ZnZSrE4dPWtnONUIi1wVLzSQSN/Pce1UJiNH2DHFUcw/rKocIfIPHBb
rEwWUCa6l7zKVFtfPnSsLLYrpw7NmzihsnmSRcjxnu2fpkMh5s3xqWCCJksM7ocQyFjb2L5rPmp/
3en+ICtrYVkcqNq8u8gW5n//FCThouBQDiPXwegd//ADyd/qzzs2CQjgcyA7yzFoxeiMsYxcjgxz
YzoHdtLKFJGAGGgMaRZwGlP7+teXpjSjzpkit0PuVoN1KiFj9Q9/PkWkA/Ojw5yHsZgiuk2BGYxq
6CIeW+Fy3h7YSmtz9Pn350F+WoJBLZoadF7oWs8RJGzlwDaaP9svmf8iD1xk/sZUKZOiBNYNKUAU
Xxj1ZWUiGFyf+/b7/olajcTnzBxRK7GXRZ88hkhE2mvecE4ehemplZy0xZ2DTHCv3u0PtTJnoEFM
jRRXAPJbPgQdSyLwUBsm8p35caD+dNI/hogxbQa/bRsUsQA1L7ZWKtsoGvEnuYF3jCqog2/M/iGs
7F3DUHlWUorjUbbsmKRe2xhkP/ZNiSgARjm4kh7CG89f13LpP4dYfH26AyXHmEPU6m0MGgjGfnTp
/9g/jrWlgKwgAHZS0P9G/ZFkKdhnCYsXwp3iuYeex2s/P8OlQXDw3zfwbepNIkPL17oB/I7rPO4Y
3V8sBOCAGd5jAnd0FvdeUGlhVzrCu8k7CNHN1EFPxqMUStKBs3bt+/gcaPElZroVpcLovZvESa/1
yoBP6Z+ju7zrPecct/ID1+D3nhxb+HO8xT1YefhFKNXIPeuF2VZEDVbvE6zzeBZTTtJOHJtaV2OU
KqujeGz7m8mnBbB/d6ztclpV4HBpnHFbLpokcGtrOcA8u5HOTa+8d+3l0B0obRwKMe+gT+cnctmp
nqmE6KMzXb1LmjtH/MUeZ4eDHlFVmDnLLQJS3jadMvRuwqH8Ofi4D3uFceCc/s77YbmAkVNhsea5
WuK9LGnWU8ZLHKOcSUXpbXccd7Cboyw6Var83AuU210aKmem0myt1n42Wnmyf7HWzgtb6mSBM08M
EcqvM2khLNwjd6rcKObwHkYgY6PkefI6lOIe9kdaWzMb4L8BoIOTQ1ucrk1gQmTxNVI0THmLXOKh
UJQ7xDr+GBkzT+qnN/2iuhZl3H5xNHg3io+16IhRUZxcO3n05zMH1kLSsAFqRgl/sc0Lv+KvCGcK
vXTOQ+cpHl4jWh6o2W/3T9zKcfgl0GKz83SUmTPVoTvsRuNeiLv9P79yRMF0BMomaeJr3w7zwVbo
PY955A65uKgnaO3WrYERIFk2hYDH/yzY4noKM90sMMCN3F73HeS5xiteb4g7NmZyrMUoJGPp+Lw/
5Mq+s9gRJsj2mdG7PI6s3qvtSkSRi6TrVniXY5ijjqocuFHWFmm+T2bC6kwnWmw6z9JH0Q1O5BrO
tcRPxjqQVa98p/AB4A9xqkK0XJ4UAWkqMtBq5GZolQ3IGjbijWL1JnEO4ctX5utLpMV3GtOf6DmW
IjcyURFWDKwBHhxUCPavyqHxLL6eSUoriTMRuTL+mSPhUNQWbR0sSbJf+wMdGs7i61FslNhjVcPZ
oHBxc+sKN+wPnASrIaTG01aHokcl8esZagRBY2gFax+HPxpjG41bU/z5JgYIp0GF0yEDAvb+GkIi
aZUFVsGrJ05G/ShIowCdryi4A2Skvu6fsZWtTCyT+0ibKTtLxIs1WV6lTXXkVsYWSRBju//nV2fr
088vhiJapQuEV3EEaN7OMaLryBZndGHP94dZ3WCfwiy2sRd0ddP7TeQinWp7PwvQV8XO8w5kCYei
LLZxCNJLdbxZL0g5l2hFGXgEs/rH+8dyaEUWe1g1WPrGYUVCPEeLEm+6yt0fQZ2nY/FuYNEpPLHk
HJVicX5hdDY0tNwjdyxUsH1GQi0uMrFLRbJ7vGpzrJEo1iFW4qRGivOZ7hwXfmigBBPnfzXaf/6U
xQZxaPf5ecCfYuE8gMTzIXrV+mz+8/uLnYFcXaTYFkePxoe6GavN/qlcuU/pHpq8JHmqCntZO+j7
WNF4vXCf1rcpLj/tnRe7enjW+OrfTNSnSPOX9ikLNsAY1ohAceco79i6ToeOztXN/en353//9PsK
m4KCNp+QksG2UD2UFzCdrVGqPhbFIUbinGh+24A8sCh7UB/8xkAbOwWeDKbsEHG3xjAcB8rr1Hpb
u1VR8uyO2vR3He32r9TqRuBKBQZKy5d79ev4Ci2QPlWE2E26I13eZsbffFSSIYFR1HA0WwaI9C4M
VL1KXCzMd/juPQUY4zjqbeTgzGMnR6121k8XneMGFcp7wDP+fHwmLFkgHzSC6Yx+HV+aT0E2xYhQ
8+xs8fA7AJJZ2x7QLQV0C4pu33gQRY3L8OBrODLJX/jr9TtH25new/4xfMdfQoSBzE9pFzEZyImL
EzaJe08r0fZxR3pc1T36+GZ0kfi4iCNhrkKWxQZZQZ35EIZ3bXPMgBZiOs73cpM5/zFxPxG3vvRQ
Tj/w9Fv7eXDO0GAcipjfCEZegnUP/qoJwm6UqnE++fNLHGgzZMe5mYBSzmJvjyDzJxt3Kzwh7wwU
ew/AYlf+/C8/vzij43jM+sjh5wNckGa22dBu9i/8gQjLhBfuU6P2CcRu0zPO60rcp1GuH+2PsZKK
oFpi8y6weWFx9Hz9QPB5KerMSENX1NWmtt/9+lbmd/9ZjPm6+HSIplGH0HHCM7GZ5SA79NXkD6Ef
olKuzhbIWgaCkgHnzdcoRWWGvapGoVti29MrDyI//Yth0DcVwEaRuljCIH0rMPzE00NXymnjex8x
svh22mz3R1k5UkAHW5K70+JFsxRLiGRT5i3WMsjv3CBjO0EqsXp7Y4CC3R9obeU/B1qk7MLpqtZv
GU443gTxzkIYXkVDf3+QtUUBwguMd353fqsQjEo3GfFElX+kYe3BRxsBE+0PsToODZK4zUlCmWqx
7pOaVMKMx8BtRYv7XfRoR9ljlhu3/1mYxSGsjfi6Vylhxh7/jySWuEwr7bTRpHcITriWicIEnimJ
dCVBV8xD/vTBKEnkN/L/kHYeO3IjTbu+IgL0Zssy7VVseWlDzIw09N7z6v+HwjmjqiyiiNa36U0D
jMrMyMiw7xv2yMLhdPIQ0jiwA+X2PUNs3/MqvBux1lAVOAcfFONoTD4kuv/2/OLFbxAMQ95SP5ls
1mvbUFnpTvHYRPkr9eqtuuja83YhSTAPM4G27RcyZs42n2emrCIVlrr5r7pKPVh/3SgZTiVAk63x
1Q62pK8qKHmRpR5BClCcv86bNIPEUA+9uts1jLP+if6ffX4Rf3aSljmNsIeZoRfZe4Uq2t+3lXL1
11O/JN9NZHw19qzBmloFUhV61MxnNw6JJB0wVW4LWb1gZ0KENXR5XSnD0CGk8jTtrxAi874YDn8g
hIL/Uk9h2lmEuSnCKTOaRYhjPUztHS0G8JVtDWCubRduKMdMszEdT8JKrAhYpLZKeIg0eIv2gbzh
Dq7tFGG6gwhSB6B9XJ72wBx9k8Y2p50foHl0gFHcsg2rSzgTIZihMM/mtIWcwnOqQxDsrf3tY1j/
PNHH4u/xxAl3kW4UsFInCuMlM/QZY6nZ/O9tCStBDm3evyUIz04hpx0YB+QiiQ2NxpOjR0l6hj9M
mf/qqr/b/g+8tHNxQnK/TaoG9H/EFfJHPyThDpnS7QVtbJmY9qTDDfgT6rJeCh24dSdtnMhKLH2+
X6LXUduTMdQVJyLn8JZK4/0E/2cld4dEkV5Lc/xxezXL9gsx6IU4QYXJS7eZ3CdQhJjTXqf7zfcc
1YuRPQI27Md/3Ra3fmP+0wZVUOceyxICr0EiQhoOhTQDa1uqPqiG45f/TdByimeGeOj8kYcUQWbx
ww9fk+hTMny9LWLNcztTNREN0iI3XddKSNIwOETRfVW+kJiutqrbq+qGP7VUhhlZFzGTAMGOTGuk
ViFlEXDz8b4tNmL2LQnCyw8BJATRdNF6FrQhw7caTOrbG7UlQDAy5lSD30IbrNcmJ2Cbgw9/8nkd
YIxfrroIm1lbOTlPxj28AYzcaHzVB2NjAasnDeLb/5ewaPWZMpll3hgRXJOeFI6gcf6cjY9Nd5Tq
rYrK6mU8kyOcBG2TVp7qrAR+hJ3k/4iAwZhhk5IMgK7hLAOB/H/bOuFkaH42tYBGW0+y7k3FHaMN
d2j1up8tSDD+ThkaqSLZkacDIOmblVskNjWPf/6nVZjCKtLCqbXBDLjrryC7S+PGJv3K/l/ZSMKN
BRVgqaYJNhJaoWmaF1uSLnQokQPZeGh3MF9pCcwpJS3vRQrnXzblutv0NMEOpdPuelPWvjt90kBV
RvuOWsXGK+zk/cMkm4AmR8VLAynhwXJa626uzHgPFQw0pEMyY3ZjeBL0MH2nUgO5U0pd+56AXQxN
oUqZ3M/yu0KFBvT2Nq691NQMKX/Q6ctsk6DlDgW3JIIIztPDGXbOIQc3jyg0tiRsW3bvUE2Cr+Vb
1w/3twUv5yPuL1MbtFQtw194g5fXa5BkKXaUGB8HLttsGPdaoULTYd2rKgjYg3P438QJt2xWs9Eu
c8SFwHuXw3hMTInmZxVgyelkR+GG+qwaD5DayPBqsiKLyK1V19mVRRe515jZSbeK56L0YaYZ7+No
K/u6tpG/MA9J1DGeJjYKQjdaGRYzQ54eAaMTmm19lCCgP1qVqTznVTnd2xmN1Le3c/WOL0CL/0+o
dnl6qREBB58i1OgGeGxdyIzCbmvMf0uI4NYlDDvbZWVhGWXYnB6d4p2SbDyD6yJIJpEcJwQX+2lL
M9friZlUr/YlwHomiWGXvHkYoX39gw0jZ0VWiQlIW2yzsSfVGLuMjI/jnGKIuvP+76jZqJ2vLuZM
hmB4BwOu55SWL28ah3ehBAu5A6lQnD/cXsrqy06rAYjn+lKoFc4+StMaQmpe9ng4yo47/a/fX+Sf
Pbx1NOvFhDX0ks+VsbO2kqGrPx+Tbi7wIQvu6uXnm9Bqo7rJqAAmX2CMm7Zye1vfFx6Okbpy0kIX
5iXzLuhfWccfbP/Z7xe2Xx2b0rRDSrH2APD/YSuZsWpOFrMMYiYzqGJqcrbtnEkvQpEiOxhWvZug
FBuhra1NmAW0/e21rJpJImmidWBbsJOXZ+GX8iDFgUZkgIQMdrfC/7eHmWUq5+NtSWt3QwP4iQwl
Dt0VjgbQ1rDPQZHlNRYMGek/4WwcJlvdMItrfYn0Wio0lmg0fxlXg5VxWarBiF2sw/5uLuZXbRyq
XS/BJu4rTNXAQ79Lwn7PA2/kEHbdXuSa6oE4tiSuaenGElxuZ8BgYJDbFEqhtf7Wbr3YW18XFBtu
y7pnMhmP/itjR9qWH7x2Quc/XtBrBlLLOkim2NNCxvL2U37S2m+392dN3ahXg3fLcMYCYHm5PyD7
ZMNQ4dI7ie6WH62nLtuN9VbOfc2hX8AeDSJeBu5EU58U8ti2FjfIh2anM9611n0I+WHxvnQcAIX+
oJvbORcnWP3arMcpISvoKdEn8jlK+/72pq0dO/j9dHNrYH+B43u5aUGl2RP4WKHXKzkksNKTkdob
Jm3t6BkTWMDY6UPVZeFcIqkejLZvQi8x9311N8d3TD/dXsWGCHGgVS4d6E2sOvTK/JtSfG6Cf0bn
x20Raxu11G4d+uppdBXvfptAdAEdOs9v9VQE70cIeG8LWFsDQz/k7JwlKFWFkGeMwoyZ+ijxcgh0
VH180pX3JQywt6WsPQB0+MkA2NApS4Xq8rzxlEkL2knimdOuyR7D+NiGsEc9j29GhVhcoTNBwoXP
SynG+aYtQa+PNC8l9UZxY+22n39fUNwU6ERfM/h+43yI/b0c/ivL/5jJRiv62qmfS1kO7cxbcYrR
DtowT0A6OE3PRruxiK3TEF7IoEviTFt6N5r2eYC2r4p/pgXTrN2TA1Hy7ZPf2jBBv6Sp7C21RdbY
MULLW/zemO42c1vrWvxbvwR7RU/zQieAfhlQ0cfNtxDajgxa4ttr2ToWwaSYFnx0QCImnl3+W8+5
Ozgbb8n1iPyl+ooWJZerstaLNPESy7lve5jsn+Dnk/xPRfQjaIiKINKBf1lzHjrlODX3TsYM8NYd
2jiyX2W3M+1TrGhu05gf4Ze7adwH4X0wH5Xg4Q8208YdZArc0nQRLyRMLTK3asFSw3vnJdsaD1jV
8bPPC25L1jh1pVp8Piv+io1j8rNODr5yF4UbR3atE/T7gUHDzCnIE1czAOHkMBky03qVFK3LuKn8
9mZfcL6ZozDAgge6RRYsGuZmtEK7Tb1IJakafW3aQy0zvPv2wBiyKYcymkH7wDVaZTHFlG2p5Xtl
CXXj+1p7VLdANdb2agEGgRsFSdd7lQ/lmJh67DG/7f/MYTC5rVLXVoDoEZgpsCV4ZOiEuDSbOo2e
g1z3kZdLwECVcAC+uSZ0KUCwy4M+5RrQEyQPstal674t540lrGwROQMTlJvlWpDYu1xCrNh9O4dZ
5j1N5ad6azTz+maTkQAGaBm7IDoSgeRCbZoTOQoyr0k/tNAV9g0joOa79O3Nj2gsIPWAaoOdclUM
NIPKnBMjTD2t0T+m0euIt5o1j3q74eOt7NaFHMHsS7lZG7WNnOTeeBdtqdPa1wENXIYfGLCnB+Xy
LEbVycYqiEpPim13fG+3b2+TY57xTIDw84t+YFy9RYAd72miGrvD7fuwctwX3xfeq1waLXku+X5e
fh2NR0Ab2vExNj68XQpYRvoSANNsaAiXIorHtmJCqPLwiMr7XoPo/j4p728LWTsLYs8FrVcBPkYc
ti9rxVecyCo945/K+ayrn25/fvmNl4njJX7//XnhJLohkosR7AivTPtd0eyybm/78+62kNU1mHjy
UAcyGi0+7pYlzVGpM15vdY916LggcGxIWF2GxZwYCExkW/RFIc5e7sICLSIEbMSz6gny+Cjtv+lR
3H3Sh8rZv30xwMBCz8NMGkNOwqlnZWUYcZTA9Js8UYN9c9aRLqazrwsLycw5NcHIKr0W8lbIXDW5
dOthY8phbbfoXKTFk+lB7Qp6OlHSsMhKzqMIRqb5Hzrn/Vz/gRGhX4QdwuYy3mTLl0cCQp1vWVlT
eLr8ChN08vZjuPi84OZIPOfwZvF5n6tRen9goWhIIZPGNCcAQGJBxayZvaxGrfBy25F2Y6GYOxoW
1LcfxGJjocECUwExwqNnyHFmaPFceGibm0Saq/TRbpCKjbd1MXfCJb8Qs9zPs9vh49f2voaYpPxc
1eNOJQuZQ41hnEZaPKrDGG8BP69oGNmnJT1P7K4z7X0psWryvA1mnWOHiGjU9lNxkrIN87slQ9i8
TCbEMhpk9MrnqP4RgBE7VHe3L/vKQ7LknugVk2m5vmodsCVmGdJhDjy1fJ7n91Le3UVdcU/X/cYR
rZjIC0HCvbey2AacUqNyCF4/8DPjlje9slsGbCm0LMOptPjVlyfSW2nJlO0knWz1m2wdW+1B32qt
WxUBviZ1z6V9XLSMcP6MRLy9dFKdD3o8uar5d5jUG5Z+ZaMMzMp/QoSNSivFyboGITrAxgn0xDDe
3j7zldsCjgAt8Awn4MuJCHiOL6laVwSBZ8pwUFe7MbB3WvdDj5+bRtmpUFD8wcwMfvuZSMFfKQB4
SCBllE5J8qU2Xhygu8K7fAtrdaVtdAkPKNPAuLlAVQg6UI9x2ClzGHiQjUfRjxDE47w4KHqHP//J
bL9mABgl+cdq+uf2jq6eGW3GcL9AtWWLHaMJ3WSNBoS915m77Nu4lcnb+vzy/zPzNqtd5lROEjDm
2OwiNXTL9OH2AhYvSDCgbNzvBSyafyahATfMceo68BjTg5O9uJOiL3LoduVhiyZkdS3gBPJqLll1
cYABLyaJU8rBJ0J488Ueh+ZByf+gKIginEkRzLNmFdKY1kix66OW7NJyw4tZXQV25le8CxqeEEBo
o610xsCQSv2PPN5F5f72cawZGsJEstv2ElSLVbVpqItQT5hbULrsNc2K+0Y2XylFbhj/tVWcixF8
48BqmkGWEZPn6oc+0j84Uv4nIqBe4J3EcQWh+FKxfMto6i5vIy8onqb6fgsXfNlnUW8hL4MKCR+M
JI1gV5pOi4tCM0Ivt5jOlNR9HTv73Gp2QQNHl7bxIK/u129p4vRQX5F4DCqLrmc9O6pdeqIvdgsM
Z00GyXro3yAZY6ZZ2DBgF5UCqGDqJ+3jz1jeuOfrX1+IARgkgFxMuOd2UGqNMtLaPpn7pn+RtsaT
1hQXCLD/vi88XurY5oRb9O3r7Xt5riDntV2YSjeeyC0pwu3LA8OudJlVGMVHule+mNbGC7mmVnCD
wi9EKYvpHkGtIjnq+6bgYlgq6HZ19mT42ftWHh9iRzqEtLJsyFs7FiB9DHI3pM/wxy5vyZA7pWb5
3BJcKPddRwR5256srccAlIMOd2DarmpNcianelQtWBnto9m/2AoQfUCZ7KMft+WsrkPHqCvQE12j
w8CxkeqdWlHTivzAHdOBQRT98x/IgGcNRqslLSEvv+HsqZKAJKrHir0qn5PedqPO3Nis1UUANQgC
El0fVzx/hdNnTHuPNCvV4cE2D328xV6x3ALRapGTWKaTlgBCbImZ6Ra0JnvEatXSPh5o9dJfO3Au
53DL1VuXhJvHMOqCDi84REGj2I0N/53nKDsN3NbeTagzjObGhdwSo16eiT6VepdHRBGple3jGuBf
0rSOL+8ao9sQtVy9q72DpJVohSGyq4aTEvgqdZxbVqS6gIQaw1FXnkFOMQGkNnd+vfHQr7Ro4Eec
yRPsceEXU5tWyJsC1c3px9DqI1iHudvupvLkR7JbzG+uEV6KFKyPbFZhHFpN4Gnprkz3Urmh4Gvm
09KMBZIDb/XqEVCAQtOUYmALnRcpPvZlvrPlYeOc1m7RuZBFZc6uaS9PZpwCNeHN1ceexiDpDwAR
2Ca4CAhg4IPl/b+UAFXnOCQWEWVdfC+s99MWbemqUjsWA4rkFjSS3Zff91WpmSezDb3BD17jUHkC
Mee1z5uXdthq4F/VMgrMpD9prKVPTtgtaVIruy3pN+hKSHqD1n8MKv+oSYk3GyMJk+iYlgusbot7
/nZcOTI0Z7KF19RUIyMuDAbGJOdoy09Tv9Xbv/b6nAsQrlCoGxHd1yyuH57i4psEYLU1m/tExmWT
N3R7Te3owia0QLFxCgWD142lVQ6+hVK093PyYD3cfnzWdIKBUpXH2l5oMASdU0Kmr7MQQ5eHtUc9
9ziN84ukDq+BZr29IrUA+uJNUSXUFXHgs5qnbgRffJmQnppjF0Ttv4WWzFtNYMsvFu0pkG1EY+Qz
rtPvhhKMIOHiQde6ueu05Dgazw5QwAGAa6Ex7I3iQ2ds+VfLid8SKmiEqsyllMpK6LUEs20e0uD2
rQp9UMLu8uhnFm4lO9eOjSTXskyMBf20l1d5cOp5VCM6hpoweA6ltIE73ARPQ96H07TRgrGmgWey
HCEt7MjW3Gk9U4vSoO3trqKBb+N9WE1zOIDukkZXQGcXSyaGIo2+2syhN8rmUzmXH/zMPkWGtm/8
4N1g1R/9ptrZg3LKK2cnbZLyrL0fdHsuM/VcMVrWLncT1PLJlxOfMWArfDcVzte6rPe+rf3JOwV+
qbX04FFZEY1iZNtjQMsnpwajqNl8H9ufVrmVl1xZDPoNUCsNZQsmiLCYwlfyLCtSmvxm9cNgSA9z
M4DDvVUgX9FAxEAIZ+H0AaQqGFkODND6gT1T5M/RCG58Oe4iblyh/HPbQq2uB3wLxvgplF9V4vsy
HKKiBbxBreOHoNfuWsXYqY25kdhf0XJcb/oKwJa2LIZzL3UgU3SweoFL9iT7Pgjvtsrxq9v1+/Om
cInGNMuMvCcAMwChKZu7pJp2sn+c+h9/sFtncoTnwvdxnNMMwI40wZHzHVci/eXEW/mctRsL5Azg
rUzj00gqApXVvlZDDBEAqVF8jrsvjpQe/Vhzm/yY6uU+Nma3l2pXST6oRAO3l7i6lWeiBTemjSVD
DuAt95qYqYtRpdPEizRtn41bYc1y5oJVZwRm6f5gUPi6o3Hqx1mqQOE/6drXhjm7tJbu5eK9UX5I
pWantdlDO2wY27XFMRIE/AZ/mdQXrlXXmoNq6rN0KjX9EM4/5ObUT9Gugn7jzbtoMWC5xNDk5WCY
vdT3qVdbXY4q3FkIfSL7yVD8w9xF98W0VfdbucCLUYU5EuxCuBwFSXqgM/NekNzIpuYATsZ9R8OO
UxkbC1pTyQs5whs8lvGkGb4aeinoVcqcv4Dx/zzKzV1UvZci9VQq9pHa+X2T1Hd5ld3d3s8VXbmQ
LtiPNq78vIME1gtazdUhpM6SkMHMp2T+4kAhk8jgW83vb8tc8TrOZYp9aVC0Z7Rz4epYZkPe4F1g
x8Rwxndrbu/mrHhnvplxakG9pL0EEFE6fq6goIY8rtq8ZDAfzdonJUT34+fbS1pVlt8SxCX5PANh
lDtso/51iF4M7SWVv98WsbprdDbQBAdO7TVcS6KVAxkfair5Ka32U3gIlL2TfKyGu2HrlVxdzpms
5dU5CxrLwQGRVJMpElZP6RNYDPoWVeVyewQbRdGBzCrgUngVYoVoVKk/hI7BPR6elPiYJi9yea+f
rD8pRV0IEsxur9eBT8MIkULcu3LXuZPsxc5rlD77OoRAenTIrG4HOdAu9jeUYuVtvhCtXe6i1CmB
7i+lVs15nctdmf19WyO29lA4pTTSCuC1lsA7OljqfW3umnzX/3S28PpX1/HrCpEXpaomPM4Vw9OU
KTO0wY+hULP76D6Tq9G9vZo1/SbIguSdh5l9E6QMcm6X1thTAXf68VnT/HhXmmF7Z5shA9Z2kh7i
fnaODixB/96WvKbtPF0OcGdgJV+5anWjq021BJOOdJrH4W8/tP7Ggf8DISRKqCQQMPDnUhkapaH4
OpIBlJu/W0dy4/HTGPxBgRK+YyqftNoQHF+1eeRjazYT8ZUfwxhulO5WWL+mcjzwCwonVI1X/lNu
W41ES2PoQbwzPkXOk17t4+LL251akj00N4L4Ta+KGNh0UVVUapxTV1A/xzU441u4VKu69luAiCGL
fdOHWc7IhJg/IqjIMmiWAHNy1XQ3GvvbB792eyi8LbNyrAj4mcuD75K0cTrYX7xaepQOtv1w+/Nr
ysvUPuM3FN+uK29pIct53tnSqYIufCqZ73Lm7DHLNHXjfq64eESA/wkSi26gNWptUNA60DTRbm5e
+6zd6TB0pcbbW06hPYBbmIFbOkVEzPd2kn2zn3h87KBYaLwm+ymclfz19r6tqcCZFPHFzozU6bKY
S2/Z6TdV698lenosqv6Up9md0fR7qkMbvtbaUZnUspZ8mE28JrwHldpW9WTyFFntXQb1U6DuNH1j
89ZOiQE2kpcahZkr4MZBaiODlFHgDfnkKvK7TMGJsxrX1DfSYmuCKGRQmqE8B3CTsBjTzonjSwRZ
SvVQReZDMU0/zd48jGm4hfm9coXwFJY0C0qhWWJZLnDMPkgzxjMLmLsgQ7PeDlW7FHl/C1gWe+bv
OIxjGL3MPPlgyLtg3IMCsWEFrs6eU//VCUE6HDpAMW4xZohVch3OyXh4Cr92FXNNh9sKvSoB0iQT
OLCl7Uo4kChMezuK4NNUptCFC4r5/k9Fs1VOuDr2BTwYU8PVYVqOcPZyp4YwzuIshGGyj+NdXg1P
jGa6cWq5dfTWB1OQJNjNEEIGmBFgux38+adUZ6cxGxnA34QivTIEi5wF8sEEMhSgOSHFMUTBDB+t
NjHSIL2MVX+IZ/+uS4OPgZSMbjrEX2Q52vDl13ZxOSTg8nlEr0xcUPWhb9fz7KVwvOivdiq7Q7yT
tuh8r8EKWduZHNHIyc4Uq/Qpz3RH5vsiUo5N1bjOKLly8tlKn+g6bVUKhPFjn8oPZatuKP3a1p6L
F1y6bKp8etygds6VfTPt6vlL0Twqxj5TXdm6v63+q7Lo19N1imbKlXGNkhEj1KmzF0FR5s5wT1r6
ycy+DV1zJ+vtU5eWu9sSr0LnZXNBQFnyEEskI4TOdhxZhRNwiBCK9HeaJM3PWhUAC6O15SF1tMy1
O7l2J6uIHxRjtjcqoqsLxskDBXitCVJL8wALzObWzX2tthCBye6sfowU/eiYnmJtJLuvPD97QV1g
gJWJX8ajxYJObUeD0/n+7BnSa+/cZdOxrJ9Ux6Wf+Pa2rtgx2kbpXaHaR/gi+hm5QwNpRj3XU5yX
KLF2vvmjMDbu39WDsiyGLlcm/un1oM53acUaWZmSyepkr5g/+vPRGDacstXvg46z0JozLSs6+yXR
ktKPlcIM626cABrb2KOt7wu/X65nOHq1VCFWAphAGd1qK+e/KoHeCwzjAjEkljbkNlQzqBxkT4Zm
TN3PzlYxck3AAgK2cLNBZS96eaXdDDipluLZLxMZWEnaiifXFFaxl08zzaJbYotVa4e2Flq96lV+
Mz0kXUFSuQyOWV/9Mzb5B6mb9rcVd8WoUyWkTYmQhcqnuKIuT2Sm4rghc+EOw878LDmHPn//J0JI
miykMdcgkFriK7E1hrKXJ8z69r7xiJVVd4DufDa1reTg6opU0DLJs5KcF5UAPCvcxwJhgIu8dl38
IQjIB0pZfJI7++Ptha2YM4ZEfsta/n/mgsXpkKW6nshemn7nuZi6kxp96pzPpp+4lr2lHGtGhpTu
Mo251vmjWUSyNdNCXl8FOzw2l6yy24fhxhOxpuQ6JV3au3+1Lgi+hZr4uuUDouvlWrsjENxFG174
uoCFZ3Jx+cmdXO5aHUC+JJfm8upVLiTUYJ7dPpYtAYKl0cyZzqxWm8kEHs3hsf15+/Nr58C8KhaG
LSIsEtzJsR6sdvKV2Yu/TfKjrXn+Vo/i6gIMXi2UmC4vMdHoWEM4x043e3b2o8xdA5ia20u4tjMM
5BEMAgYN7uOVrVdUP43DOrZOHRmrITwFztdoCnZS4ezgtN8Qdr0ahFFjoauSackrs1zk5MmVaDJP
hfIYPUVbwNJbnxcuYTQkJhUIPp8/28XO2YIYvG6vgZGMbmosPs2P1wzwhWTHmjG0xkmuaBGeT2Nk
7Ns52A9x5Sp5Q+fwk1SH+2Kz0WFtYeeChYUNUqDlvjkYp6D+XBk2oxZbvCrXmrykDgEFp9QA7qCY
euudIa/mhKUp0XvoLKogI07dyFn8omq6yJqzfzRzLc8Zxfir9FsxO7SJ4wOfQGThPsZq2lGiSap3
Qy7Zj2EXxV/MVNF2WZG9n8da+hKpWfyhHbvih1yP+WMptzos0eS/rSi1H5aJo/c5bOQPqqRP3zqp
s+90es8fg2CQnzu/KOHg1XL1YOilfsiVkubuMVLbe7yPZtqPdWN4xmCl7yIlNA9FH+HqUAb8xsxf
DmtJXB7g3la+JPMofRnVWXk2o5iku1qW5p2cJPGh68Cd302kSz6kSTS7echwfxQo7XOT1vXLpI8z
lBrOh7Zo/x3Idx8GXrv+2fSZkKinKfiWm0r6LGclPJmB0lWxCzdY/z1Vpy0gmmtnf6EiptOVGrux
JIsvDW2VDlNdKlZ/KvxMHV3auKLETeexAP+zCy1XkkPtK5GWfZePHadSOH6/4VSuadjy6hPjM1Nz
5V+YeVZlamYYpyg4pQAFRveNcrhty9auyZkIMV7UGr/OwxIRzrFLjll4vP35NVMJG6/NeBt5nKuh
9aIYJHXsAvMky3QkS/dz9bNkzF+ny07egnNa363fsoQbXxg6vGoFsor8UfODQyD/LP3qze+7RvKL
avTSh4abIAS4fD/XKvyMk9Ify4OxRTp07X/he/OmLCJwVkRMHysoG0cJFPukjB86Aq3KaKgQ3+tb
qaOVY6fGzUQzLePYZnHWoYmjoJKUnt4l+Xv/lNtfbx/72jJYB0PT+OPghi5qcebaQWgskSh0zFMs
S/YpTarge2xU0sc51YZ35N3SjchYub6sFBR5ijVuC2Ud8bL6XRf0c1rncHmqc+taRipF+4L8zq5T
IIyzpzL+FIT14GYSLzTseMbjxFj6Q15EpnoXOZN97Ir8p50n1U5p0vEVytrhoStjcwfq5LwrpKL7
eHuPro+AkJS+U9LCjOcwp3O5Rw6gtLWSO53n3IN/43bz290U2jEJeKlyLYBgYjgkz4Vfp6ZTgnsj
7wYADuuHrqoe5M5nyvDNGBs2woC8wk/Bxb7q0sD8dmWnNJWX2trjUPZ3haRueL7XSrU8tstsAF2R
zMcLBjlIFQZAszk79YUrG71rNZr7uDXWdH0qQA/y4JLfwYGH+uvyVEKHdzFUhvhkydVuBjA1Lrd8
oms7tYggS4Z/uuI++okeW0NnxackaHep9NFstZ3avzmXihCiBE02aa+7Gv+G12sadTlPTlomuwbz
B6XcucP471t1GMUymCA3madY1Plyt8ZiwuhqRXqi86d4nba4LlZu9cXnl8M6MyOx0g7hYPB53/g2
RwepfT4M/mvV3sXtnfLmkoO9II3iY2PaySqKJx+PkzXJI+ql5ukL2JNpsQXhfK1bBmTYVAKYBwEa
Qax3U+awYrstmlOp7hvprtiiRLp+bPk+UaEj45YyLCdckEiXw8jR4uak6HkDavWg7EqltF808JQf
EsOsn1OtmL68VQUWodSHqXNB8yRmDEIYApq0rZpT+6NP3fjT7a9f35XLrwtvujxoRm6FdXNK1Luu
712zfWinjcdq7VjICS4+Fp1f/L3UMidJqyqek+Y0utIAoramvDmEY2ydDlQiRaC58IMuBWgB56Ho
nPtUv5uid6DObgj49VxfRglcQvLSTMcvNl809UqnhklgB+oJTkf9kJh0C8Vz2TuuPZMjeoI0IHwh
7i52ppPru9rPY20Xx4MML7CdqPkuDp3qe+hX486ogdhOpiJ0bXkiPqu6urxP9KR8UdKpPSpSFdzD
wTseaSQv3ydYuJ3tG9J9mA/+U9zZ8PLqWpwBbz22katIDIPGRmEUe6dOs/skg1CodObugz3BGpt0
Cp51zURmsUsYt7ifu2S+u61B16fLjvDELpgRzH2Jl06uQrWb2qnyuvnBij/a1Vs7F5aH7+z76uXh
momKv9bz/bx+KcsvbbORuF6JoBGAWoIXsmSvxMwyffPjMMKK7inx+1TrXWMs9nH4DqYrN5VelM7e
G8ppyrP97X37RX9+qVNk/RFr0M1MCCJaEz+xJy116saLeskt1NyFH9Ct/PgQjl9q/2kO7hT/a29+
98vYlYN7h+5MyXeV+IM+fJrtBr6Hf9NYuosCunqqF73fKHtfvw0Lwh2/i4IaI0JiWTKPpyroW0c/
GVo/7UNwyk5TFvm7zMnVvWLADWrNYbLvxyC7D5pE/ev29lyrFeJNBXuxQDSR6rs89tmJpLmionFS
GdqX1b2eSIe3S1gcniXo1ylWC2YpoSgTBHOln8pQezXi/NkIt8CTVnSLn7jUs0Cawn0Tw41+Nlu/
ag3tFDJx5UIqnweuHjrxUelb4wm6yeg+DCv1GwYg3Bv+QMxtG1sh1YqNp4+dxgXKJ+D+iVl0cvWN
Rpu2dtKN41w+TvNxio5v30s46QALosKEOyR4dXPEZEDamNopxjEN6aTcMMArL69KkzLtV9QHyQYJ
L2+Y6JSwguUeFvWuDd3a6fZFcGicvS6/XS0QxUPFvWSq+Moc1LrWzMzNnTTzITVfafa4vVW/GJIu
7z3DVYxfU6qmpYzkx6Vmx1lbhCWhyamWE1BlpyZ4SNpCOflmqxzaqq1HNyui7iXKKEVgjOT7ph/M
x3iyKTYXjGoqoRIcw2S0jsbstMc6VrR3YzbVh4SOoo9ALufPzBnlP27/7jVdXpK97AvoE1wb4XfL
rSUNTSUNp1hPun3ZyelBaho13M01A5D1JE971SHVaIdO96HLguIY+Fabb2zfijJf/IoliDlzWY0k
yNRKTsbTXD8w1Rdoz5q9oQFrIqg/LwNqQG0wWnUpIqaPOuobREzygzZFbiM9BuAO3t7O62BrUeb/
hIg12TJOgknNESK/Oj4B870177I3A9CRFToXIiRTVKOThjFBiOS4ce3Gb0Z0EL6vXu6UOQ1toyb5
eLLl78zlaOmWgJV77yybpDJawk0RPbvQb2dHGeT2pBAEWTt1TuqvpNSbfyK91P4qfRsABlqAthzK
aw2AqHdBQQILEtIpcXJKm4cwjFqtO42D2u2cIDgptfXOp+NoQws2BP26c2faPM3zbCS+2p0kZa+U
+yk9bg6wX28hzyONUkuqaGkxEkyzoTMNM9hJe8L17pNdnu2G8tjqr92Wk3ztMFwKEkKJuk8lBzC/
9hQlqqvmRyO888d2N5ehy8yT66if7S0+77XtO1+bcFOlyewyuKnaUxbX1XEejeSga2P7MGVd93D7
vl77I2AfLq319GmojLstP+XspJjojPReoQzh64BIxV+yYMMfvDYIlwIEw5YF9TjXadOdaDPM9hkQ
nKQU5PB16rvpOfG1/nh7QSvHRWVFXvDrlgFZsYoHJZmSJEnLgj75n5RsZ093yU7Pd1p+V2/NMq1s
Hvi8ROTO0kF51akdjTXenJWop6J9jqu7cAvXcWXvSPgszDU8T/SBCs5iOSRZYREon4bmOY6PjkWO
8Tj9fXvDVhdBGy0uI8U2KOQvNUCV+pCCQaieQnVfaW635eNsfV8wplFdDk0DxdWpnT7Uyt9l/PZ8
5ZIW+70AYZfaXonzTJeUE3Uf2RvqtnlRrNqmRzu3x8Ztmn5+yRW5enOmjCQZqfZl0BWoJPE5lQrl
/0i7rt3YcWX7RQKUSFGvCp3cyfZ2fBG8kzIVSYWvv0s+B2dsdcOC52IG82KMqpmKxapVa4UjR0SB
63RTJTe57llLSjBX/MBHE/PLtAnVoiE00E5phqcSeMQczfy+p/5kYrb6Q5O33M5hwkAn16tMtvVS
d9yVTQxo0MSdAh5l1MVmy2M30ThYNR9PMs00L4SELpxA47Qlyo3pUhPPlRnDexePTySU8fyfFxAk
oSKpomE82WV/w+ti0xINWV9ISy/M25Xr513cDGUQpM1wdD6fGkGakAd1M57SuPfZ+NCogRsP1UoF
5/1QLj11Lq0haIeYOEo7yDBfPHWA/+xBwWiDWVTRHMiuOo3xuxjQk1y8kO+LyU8SF/8Ym5f2pIjH
IgeLMDIfrzTbFoV0gBv72ulcrtNnG7NtNw68z4iugMtUOWR8Y3b3kfH0/zMx8zt5pnDgrzCMWlkp
ZDsMtdPGj1/buPRtn4cx2wWK0fFu0KLyXKmqF5Z/sQMW7ufL0wP/P2VRTHiay4rYqEuamHg3na2+
U52BRGASpk9pHN2LdjHUuTKcT8ZmoQ56W/OhqEAGVUdW7IA4cU8GY/31lE3f+PxMxIDQEwScDY7d
RW1aChnHYQy2NEQDBTvLBjkKV6Bi2dwO4cPXtq5NHvgW8Lsp2GYumIcEbxpRYShn1VIdPfUm8HkZ
OtaSi7s2b5MbAPINGfoLxKspI9GYE9c9KEzvSbD5ehRXzgoam/75+mwjy8Q24xYsvMBGD7cQcz9S
lJHpOCzRsV6dLdCNocREgKid3zaVoSAuE1p8znNAKW7CbJvwxCn4QgP4FV+G4fxjZnb0o0oawmrU
GGDoF8Bs1FFBM1XsZjIGkUni/Zu5+8fYbO7Kwu4KhWJMqaReAIazSQe30+++tnJ9/fEYmTR7pr6T
z5dB3lhJiBhlEkQlzc8a9but2rX5v7CCzuRJi0aFvvo8URGXyNabJADDAmr8vWtbz98fxcfvT/vj
w1OgrHkK5tpJGC7L7yDuvbFKfWHtr23ljyZmE6UWRg8gL4YQ5ls12ZTqGoKpX4/i2vYCvhFQATxx
Qd4xc8l4d7I851jxUqdOrO5afhOkqZObujOmSyXZawv/0dj09w9TxoiiqRzcg2eVdiCUZu4STe31
CftnNNPfPxgAWtHqwhiKj3kqPRt9h+BI9wp9KaF7bRzgUgHwArGTiff0ZzN6MGgcz3V0g+6Gl+z7
FVJk3D98fbaxdLUt4jST0dlQTOdYVksx7LUl//j92a5qx3zoNBu/PhYJhJN8vXhN1TcZnpaCvmur
8dHQ7H4EeXjOysnQqVN+sZWSvX29d5eWYfbuTxQOVTkT3+eGU0mX+l9//to8IceJgiWaUC5j1qiT
BmsUtORqwvJk1bi8sZxOS92xwqW4lFm4Nll4+iM7g/toIuD6vKcYj+y+HKKJWHSvqXeG1q1xQy8A
eK7cWUg1o8CFrQuaj3kCnbdtb3ATvdJKUN6rffOglXxDc7KPA2MptXllQOBJQbskUsVT2WM2IC2A
IlRl27AVespP1qwXUVxX1h+ANwwEUK4pmJhdjWnOWiVGtuSskfAhN7Yaena+3gJXLABWh4omIiIk
ged6nIahgJnOLMJzEO/Cnd0vON/L5UD8g04WANEodtj8+aX3MejpTUWcS406xsh8gGlLhzH5I9Tz
by89bAFJjRajSSxp/gIz8xxMMlYtUWe0db/uS7kP1KBzSRSCh8+K2u/ZA3hoonif+AaALZly9Z/3
c56yIKfx0BynBtO7kliRB3pBeyfNpNpYkW08fL1Us+12YW8WughmVYykanNkKKon3d/I+JGBcehr
IzOXMBmxAF+ZkIPA/VxE43WUMtT/c3HkCW1+tBWlKzUr2BYsF7Yn2dDeAhFP3K+Nzols3q3irEKV
HLlvzObsjs61tgE2WTbHVrK7Ou58kWeu3sp1RdFNrQk3JWKVIHEs4n3R/fra+uwITMaReYcSOvKD
FHTNs9uiEDYPxqStjw08RBeaTmKShVmdHYP/moAVqGqa4I+aja8JkG0CBLc+Rpq9K8vQBePbXvQq
ZOWXeu3fm04/vKfebb0r0aIT7ko924wRaKZhUh/VptzWXNngqoWICvWVsfZL9kpRYI5a8QBg9IvM
+KrX7A0trZ3d3tV0RNP8YYhbh7ASMvS4BQKItMnaqSnA1v3o8kh4Ij3VQ+p2/ehXRuEIepDd8Of7
iwIBAPAeoFMYeY7ZzZd1NAX5tV0dGa9OgYTyC2++yZj/n5n6x8Y8r2EbJCxoY1XHVNuUrD0kA3WS
6j6qId1r54c4W8AdvmdOL5YGYIhJxg1dJfNySyqGAR32dXXMmdB/Z3kHqdjY5jdZ3YptRPMG4BVz
9MMGAHFcLP1+CEfVK7kcHdRLyX3FSf5DMazadtRcmhuDKyDKkrZ2Z+rtnzQZKd4zrREbjjVk3ZJr
QE87PNrn3w9oG0r80JEChuSihUQSUgBnGnQHIQd7n1ftCtHnvjaj0qNMHoBzKHZolDa2OWMZSHXV
+zCKfoDtOfdAIDpuY9o0LuIR5UxY1O0NZGlXIEoXOy0S+m3ISeOUCmYhh6Q5OKws4FPUJrsFUQXZ
V2apeLzPC6dWrGQdRmmzH5vozxBWJZBBuebYcTeulV4WvqjbW5KPxrrseIifRv5IkrRoOuh1NM/r
uhvHAYdISp44MZ69/thDgEvJh9hHelXs68p8U3tL86vMpECIEuInlbznY5uezDbC86E9tHnxi/V1
sCo5Zb5eGuovTkbgoqy08Up458piwaaMNB9yjaeoT89Q8bhNCARBmh4SFlmr/lIzIrwQjC67pmn1
HyzQ+wME6VGamLiz7EJAFpuC4o204hY/uNsQnopdZNg/9cxeBSGj3jBmHA2QceUFsR26uOk0B0wR
xDPKoV+jDT6+CYJ2cFCvIKdGBsOPSCHUiTIjvmF1nzlh0b1xy/xbDEblVKb2llt25xtFHzph1APu
G0RPIKcaXTBQ4/txxTH/RbVWs6HCOgUGxliaO1Oy7hAb9J702o5bxSrg4F/p0mPXxuuhL38VgN4F
LN7qYfOza4zEA4ojdBhpS0eJasONunRpv146XdBQAZqO9+XEzzAPnoxEz60+NPoDIPBMX/Ha6a2b
Tlm4uy5v5c9WZrfyRHIBtlqsnA6RVmoXq8x4iatvyqb/x1UBSYzrA3XaCybZmoXRGBETnsO0XiTJ
aqeiEM0OhJ/p9PtxBu592JjEZegFT4PoiV6PLa2OWgICwKYHCzjugvjl+w4e/NUAH6AIAFTStHof
HrLSrmNw/MIXBrctObDse4Hn+4SBQZhN1Tgw785v3IGLTh+TqjrGii9xZMM3PG1I5389iMstNjXs
6u8QGrxq5s9kTnmhIFRpjqJiuwYMiaNo15X5t1/kMbl0vUhNmwzGpl4xMqcSzriV8ioDnVpt8r+5
lhFHM+pdK9g+z4GWUzJZOSHa1BZ292U4iBrwFLtD2QDkHfMzFFutjdM7qEcyDonX1o3wBttE2hng
Hbx9163ZLVXvLsOxySQIQtDrN+kWztoZsn7sKoVn6rHUPPNBauuvl8y6XLPP35+F7Wi2g3RHie/n
Q5Y5ddi+qUN0ZHXoZXGykZruyzBBowdxrVR1Lf6A7jKPKLlrJ8+h7F1zRHhgMm/UyaaNHo2E/YhS
y0kJcUK7eAnaypGt5pUK6FTQEemSHFSFQtUeRo1AFfjNjm0UhMCDJBQnAk9iKZ6yHmJK4PNJ4E41
K0eTyHgG6PYWKtAIf6t8C1KrlREPd5UROFXYG65qiIeIl/eDFXs9HLNSE/hREwl06Wt6dd81xIni
cS0V5SaSKqAdvR9UndvqvVvXplMzqFIV1q5WtNqxB/nAa7pJO+JSxXAbAHmrLnMMwLZSKdd4KCxg
XeeYUBxPJMWRekAzOjhoL5DMNi7NhKadelTabPBrs25dq4I0IqVN9dAqZg5hY127i3u0aTgBiImf
y7gt7lVNNA+DYtigYSzATCTWAT2Mr10kJpL9mKWQpaIc/69AWCqEuiJlscRMcrk/338x3kiovE2v
5s+OSzEFSvBZTg8De67Z8xI8Yuk+mT0VlCpKh0LFfaIWf5N4zYsbVX36+ggsmZhG+MH19joDgESH
idQGY9GhMV1lCQhx6TemWxFri84zyAbO31So4wZai27Hg9Xg7kg9Eb1VrdvUTh4vnOdLxwiEIYRH
cTWi2e2imQcqH2IEqhBCOHZU3+qK0nllGwVeJrXM7Sxb7AtOlW0gjPDX19NosstRgs9oostFbwGK
cfPshlWlQzQgZDzYCVm3Ed3oGdu1wU9F2w8tsM7Wi57e5OxWY4ljtYe0OauscaHS5dQjCt4UJTWt
83uarWIOqgzV3vT0PuweGH007MIZujM1flFurEq1QgjXOErzC81KkGovgS0ZnEL+SSCJava/1fKx
sbtV3ZQuK49Ada5088dQQDbLVNwKCr+jGTvj8Depfuhkn8iNbT/Y2Z2k2y5OvZ7Ea6H1bmEMnlZ1
ftN1XtomCCcflPE57uEajecozJy+FI6eRLB4F4rWzfNfNWic2E7vt0V+09t7RlHEU4eVNDMnC34G
PPYAMXN5/SoNwKOGyutC6QG1tNLLAb1E0T1kOZoKTbDBsNdo/oD8YOqMtbqqoWYJsKfXGaaD/JRf
N+0KKUpPomYTVJkLBrGbUR9Xptp6dZq4NbFxv1duLMxt1ynrwC5Xmq39DjO8UvXchTbWrQ4+OMXm
x6LUb3s18ToJqfYy3CuJ4o9G71mhvbH5eN9FMaq33bDt85Mh1zIJLCdo77Iw9WnR+ENcujlTMFUE
cVjMfzUyXaGrbHSsItoOY/NLsQ1kuvAwUbj8aZrDm54NoFdnftIk69Li1OFBt+5L9qSP0OqLWul1
IPYy1b+URX7bk3taoBFKPTcAevRd5ZgVdQbTdmJcSbK8b/XaYYO44WNwitFG6nTQGnOKntarvDVv
RoM5gMyeYi7d0FZ+0iyF9G+3zmPzLW6re2H1wI9pL6piOUOdbiyeQMoB7ynxVqrSY2brjPnfXoeq
jVhb9LUP34IUPwLMYIQ8hxG7KZXxxpJo+4ijfD003crC7hhRlfSyulkFkR5jw9ahoyQg4AyhStD/
rpsQkdh9ThIHADa3zd4i+gO/zI2J7XWcbYtycGL5OyPbVJ47+tL0P3lzbuLHsHrqkwMdniv9bcSu
CcMDGR+M5IkkiSesyAnS0ak65rNS4rqtfTW+T7V7TRq+2do3QUzcOGl2Udw7lvyl5O0GPHHbjAAH
Il/G8WSNd2H3lFkPVmI5VSY80G543AQFZlQizm6AwlZXed9sbKPzSfkrbe5bEbsJ1ZyouEmLfjUS
aBKUOl51WIWyx5vvpSg0L9ZypyDPQ7vWgRitcvTCaH/DfmMpryF/qck2ssTejgLoNqbnAHiE1DrU
1oMCPIfKI78id3zYZ/2DQe7NFm81I3NSvP2z4VThNSNy7VajwR04kFPHqOPWw0voFFpQwk5Hug9r
FQ8siJvZtXprcvWpC2sXUBKvSjowJjwlkjhcCZ02e6rGU6E/1OFzKXAXqMwF78VRG3/EHBoEIrxJ
GF+bUXXDpboSBPczJBIV6WXBb6XBuLLCy3jrqMU5qe+iZC9Z4fBCOES5B9Rop8PX6RFyespTjcKb
ghtNRzHmlrLH1H5J48bThW9r0BC2Xiz+U6ebSg2cQL3tAggCRagEt9hfWVk5aNz00iZwOmuTl3cV
PGtV9JtBfdLA+mo9F8MuqTF1/YvM7xu6z3WBnqCftM1dPQ9WSkVicLRTXyv40c7JxgweR+22S8rX
pksQazQeazUnLlW/F6XX5ckmQH5lBKazIw805ZZjpkPpqbl9Y7QrEhyKEX49fdWz5waPWQEAKFVb
B61TJyO06l0VJ2sqAq+uM3eMX2gJXgx42F7/GXfgp2kdhYRvDK0SbsP6lRxesX6jGxfavqf6caj5
c2q1e72lKP6UfFVqN2p+TNFLpTZklcRRvetHC28AcROAEw1yGIihVBDSg2mhYw4Hy14cvYjhRk6m
ol1qPmfNg1C3EdEcSVKntTQntJ7TUXfyWnED+2yK+wAXDx16v6p/KYm1q2rNb8qfaXgbRCelq1+j
kHkhdlauoZk5uac0c7MqW9P+rLa51yG4rdR9M44OM5aCCvDBXySg3gtIBLR7QPhdtEfERQYotGqR
A60tXjmR7D2ddK6JZrFs/GWROwjU+mqS+Xbxh/bboPF1AxF29MYHABcQjEskqEr7ABzQOtLHmwEI
XjOMfTXbdkm/1UDlig4MgCrFmtuBZ6PdNW5/96ZYjXj5NFp2RkJ6XWfE42QP7ja/ldmfcQjQVw+R
EGUbp9gQEXJX9h/Bb6m1jbWbvElAPfhUGsILDAC1shFtHdoLCDjcos9Xg7gVchfHD4zHqxzvAeDj
XLUIHPCNB6PqBs0b5XfEvkeeel2RY8k99DE5KGc51Hgy0GlnWBIdVMLJRAGpl8ITfe3pcYA2m+ot
YRB2iIjf8PbJ6qrzoKgInfELoKVyRCNhQPiwbgCBSazmXmFrzQpXcVEjWZIGSE7XjmS70dT8rI1X
rQ5wswwBNYOgHlo0rfQ2SNh2QCFdRjs1/hnlZ9aeVf2XUWOXc8QVSuSMUGTolOqHWt/ZQfAoc1yl
SXtDFYQX7FR1AMvlyapRFeTFdpGduS0ildI4k7HbJaC1Zwlo7M+V/KME57B7lPXOHOHTmruw2MT1
o0Fyh9tYaZSXjBdWgs8M7alWrQBPqDkY7nYIzX3IgSyA9NKbTJN11Ok/+qbdI3BzBuQpA+1V8h5n
23KgaeOMUG+K6j9V9NgU/hCsQX0o6JNt3hgcN1uavao1cY38trKrlcA9b6nPtLqNu/PU7zmE+yHb
dX3vZ3UMj695E8mlrR/r5rEqnvTkjg5IyHO/GxRQbvdO2AcnYu+QCfXAcOAleuIWeMob7SHPS6gU
nBpi4B7C6yb9OdS3RaJ4ubJvzMcKCoMZQqtOfaJ65kRwxGF8EsUhAMeuzH4K8YRWGadvMq+Pntrm
HKork4KqPJMbI+udDoxGFf0VdqPLyLZBb0Ye+BkumiaD846dhIJa57Ysb4pkF/BDqN6WcN5BcseS
WzvajQ0avJjttP1WHZH4AmWhLtYqjd0SbcPQ76bKAwnuBvpo2X4S7coROq69p1p3rXlgtbWGnqFT
p68oSfrMbrYMlxLaa9ZdAtnfQLjdFFrJzpWh7ZicH3iNeGhsd5G1MqhwE004fLjvpPRGSpzUeOyU
54JsEuOETAyt7hP7rMZ3mfaUVg+mNFyz4U5YP0Ji2omNYyJiD/vM1UTnahUim+TRLk5USV2NWY5l
oT0Nj+qkyVyJlUQMYxYFmpUMl+G45Cj0ERn6PZ7XWADL2BYGvD8qjSkuGBJrbgUJ3oJ4SLE5BY4F
4n0S/f368XH5hoMnBKgVWWMDbMf29DT58IaLMlZ3PJb0QFocyYAXHCEDeTCZePja0JXnLkBs0ECA
1Cg4nOc1i5wXWtekkhxMxX7ViuIpkv7XFt4L/5/LClNHwP9MzJtDEGVkbdMLclDtRj0Gph6uirzT
nwYFpFUua8HQo1TKneDJ6NX5X1DsrHnmCQXbsf9TVV6LCO9QiKbYlUZFjzn4irwAuXGjkb6N7Nyq
Qwr/radpAda7StmmQ54uvEKnctTnIaCASPWpNRh0sMhrfl6OdEiLXELp4xD0Acj1WDTW+7rW2dmI
y9LpUhvZORQdpNOUabsr6nbYfD2Jl8vEQKqLVh403CEtMcciqHVVpsQu9EOKPOG5KFTTx3ryhR7i
y9wZQyoV1R+Uuyd122lXfth1sd4wyVDFOuQjCJhOMt8mxo3ZLgDpr4wFWW7ADtFGMam3zqxUlqzK
ECftkFS3Az8tVUin/322VmhVRbMtABWgJZ9Ld3YSyOlK1VBrsbvcqVJTcTQRPqm0WgI1X5ku5CYA
D0CeaDqus0OaFUVtihJqrWEWengkbkxkQCA75wa9/e1ELcilbH36FxTLwNh8XhmVjOaQg8P/EAdZ
tW3iOljzsqx+5wDd3KtFMvhgFa0XcvhXZhJszlOSHe01l4pYRtCnokLq+aB3yuC1edb5JfhIHGkN
ysIBu7InJt0AVOonUn9UTz+Pjxi1gJxoKQ8jfs59bkNJqjS10fv6FNFrZoB2nSidTVQ+5vIBqLuF
DG8mrNgg2iMx8TxtByReNFTNT0i5IIpv4/CM27Y8xDF66YVu8R+M9uW+hUDUIyR5IJE0sngXtGXm
lwEqZ7ytbE/JRHJnA5iCh3khXMUIEVyUJnHtEkw1uInL4DAo7XjMoSLsoedUXbUi/avabXc/8Ey4
pd1C3oqG3aZTIwQ7EupMJMwTf+iLdS6VbpPpSeCYFOIkYwLQBJIqZR7KU5mQcGX2BNgGvTdWaZqj
Zjyit0evgIIXHKV1IMqzpz42EBeSvpNOlYSh35qa2A2UGX6qDmyd8Co9qVwEYBgCkOKPSIHfK3hc
I0+sJSVzad10t20SdHxha1/sMg0kJOipQnsialJAjn1e+sRoO2FYTYwAwnAyjjuaPI+4U79e+iUr
098/uDa9BB/UKCWsBEeSPlvGzjIXsFZXTICdybBQ/Ie8Foprn01YUCYYshEDsZCtt3PNzU1oVCy4
6IsdjGLXRLbM0OuGlvx5G6SSWpEwFBaftOwloI9LmLcLlzZ9HrCMCShzhYaxBxS5wkFPTnpg9z4p
JASulGDkTlbi2tbGIFqqB12dNTTFotcFLvTiNuhyFo4dIMKnwVZdnVXuYG+jKFvYZFfHBXYrcEui
vmrN1d0oSMXKPhzjE0eeElrOvH8UXEVdbWEPXAQKGsQ8AE1EWfgal5aJvroMmIP01KbQLqJNnaxK
m3a+2pkP6CqrAL+0TbeXsnE10Mv739zkuBvgQSeSHTDzXtQu4A/0UeVDdzBbNTiogak8NX3Aj1qL
3MnXpt6jttk1iwoySjtozLZQsJxdfmMdlEYk0+7QKIKvjMQIdwSIYrftWHhD+yhctQX8EUsGyK9a
KdIoHR5AX/+Ii72D8UJkGs2SCFvQMDnlEz4c6kyX4J+Im+5ghBkYiBHT22X5h5N2ibVsGsxssKhY
GiBIQ2VrkgT4bEhoWWSQCjFFhMxV4rDQY/J2SE6Sr749ok+GpnLIhxEpvBF2UMNQb3VubRsrLcp9
MF38/6zMPFWh22Ri7kWING4K5Y8qoSO7EORdWZoPA4Ey2eeBCNJJJTYwkHhwx+RHWa2qpThyycQs
Zih5htp1AxNp7o8TkdyrugQzuDjOaJVGx6/x3ukBCOhs3eOoagObAPvUmyPaTbVVOY5rBvgHj0Cl
StCr3QV3aToseKsrRS9whU+4BlUzATGZRv5hF7DGgofX4+5QoLe1HP5G8qGqVgU4kFqmggP37fvb
AV0AcF04zqApmo2SFn0FuUtDHrrxVql1R+G+DczX10auTeXE7TnJMuu4wmZ7bkiUjPVWIA+0sFzU
Xs98rF76Ib1JVUgFCcN+LTVIemUdW5jMC9ePNQRCGeBPkKCgcXM2OjvSBrOP0ROMijPKU6eRvIbA
wLfA3H89wgtDCGTwNLTgjiapsHlwSfW8DIO6Sk5jsjftvckfgvZZmEtEz9fMQMQTrS4ASGImZ5tD
C4bcSimJT1I+a8FLGCVugKxGpS81u0wT88npYTwUXbVoq0FD1QV7RILekazLcDN3dbJOiLGDF1yb
IFWEQNe6+SbpnYmdDqQeYChg9jEv+eGEREaQVjQBO9ONhXO2ABi6cBZTlMnwmkHL1pU8R1SCAtmO
keRmUCqurPTHkOt+FC81ob6j0OeThl0OrZGpBxqV689HVwhTL8yhjk9pYrqsuUETfGjcx+khEHcx
XUfE1TooPnNQ4PV3HGxZX+/Bq8P8EEzPbsRAzaQOOsT4VET0D0qU9x3SFHiO1EutMZf3/xTpQLwM
AtdQNLjou1KqStJcJtnJqCJfU8w14E2rtFcFMMWldGpCDikdPbPie138/e4okT5A+pECPwQan3kr
vgrCMQioxAVIZ5oe9SMnXGLkuAyzP1mYo5S4ruZmSWEBOB2UHTI+PlaWkRcLvulyuaZaxwS5xaZE
j+TMKdZJGBhgQSpOfb/iv3vxh7Lbr6fq2kAw8+9pA7Suz7smpLCzaqx5eYJSfeMW4BnxQFfcLTj3
S4Q/8PVIjiFBNQH+Lt7vRq8naa3V5UnNsmMAnrNej/zCBnzqgSfmno2aF8UaaMWRLUMd6esxXszi
xDOAiwu8DBPacB4GDh1lY5VoI/TnUPFvEqVZkb7O/JF8l8ALzGefTU3T/eFmVpIi1HKGojKAyH6H
h3g+MB8Irlw/FIBjfD2uizAAxgBtBcQRuUesymx3VGPYkFzn6onTVu5tNvYuM2S5yfsg8eCbsZR1
3W+jlH37uTRZnkRr4YpBJz/PofUsAf0oBEtOtipQ3ymJb/F8b5fJr6Iq11+P8trqfbQ1m9KqKo0A
UgzqCZ22rpFov0lXrBHLv3xtZvrMJ8f8PiQ8y8E+jKbHOdQRAi+1EcMjnVSrNx3Q7XAEve1CJHVx
N4OcCGl7HTL1FGjOObeKCWEflAsH5WTo+7F8Suuj0b41SfT9DQ8ePOwKvL0m4ovpZ3zYhUbVppXo
WgWHOhLrvENKuLI6A51K0VL7/kUQMI0I79lJXQCTNn84t7oycA0Y1FMmpkrryzAVm4N7DhbHUi40
UFzZCbCF1IM23Stkvt/BPKuAtAjDirNdAtRR8LDIeLBg4r275sPM2RU0wMxAQI0c2MT0WWpbkX7X
477P2P9GYWifFycTuSBmDY31LFt1HAm5Ba+wNIRZLWKwzAKaMZglwl/QrOXYgI7kiz28V3zPlCdB
cw4e+ZeiXmYPCCd6DoKTxtYR/ItmnzsQUhn3DKo7AjnMr0/ntUEh+QuKCdzq6FicBekks5B1DHQU
S0XltECXpSkatfqFpZlfU6BBnHoI0duCBBraj9hs7sioSlSPQnm2MyAoULpBAwdrf8XWvi1PNUC0
wvyp2Mc0/fH18GbO590u3Cj6LwFiBOp+ticgL9gqECmUZ1DjbJOMrfp06aKfLoMP/u2/JpAJwU1B
8cqaXRZh1CQM7AfynOtwb7TyC9Q0gdtxBRBoAxBUplibY73gvN+zs3Oz4I5BAghZIASe85EBTFaZ
IJkDNIAe+okTuGaeRvkqlsmusRF3IoWzUWLFkwX670yz3RGLHwnlqPCmnfK9+Pd9FiYAPRjNUUXA
a+Lz4VOaIS9GUrUohxsKXugJuYkixhzIVyyVZGZb9j+mkK6eOhCuYJx5E4PdHolrUJo8F0A1inEV
ioV04nUbIIAAWxcqWfN9A9hcw6xMb85U0LUehT9KLd+KYqmQdc0MWODx9EeFE73Vs2QNtNBqlUZ5
e1aIr00FHqANssL//hn4aGS2U1hk1aCeylqcvb3UD2LBLc4c1vtyTEBdG9zsOODzlS87qkUMHM5n
tUeHWPQHYrNALL4VprWu1Ns+XFIRuXakP9qbfs+HmySH+tVQArB+tvritSqLOxHZq38xYx+GNDvS
cZ1EVZhhSIZ90CBEIRembGEIdLbsZSDMAEpB4hzyP03/DCDyv/j9SLnjLEJB5ALE0OKINqYKtCe6
x1wK7F0uFnq0r47gg4XZIqD5szFEnchzmm3GO20pv3z189hLYHxDSuciDM4ylVQUapAAPt7ablAs
xDuzaPF9y1r4L8Tt0Bh9UfpAitRIY8UQZznds5Hc51nwgKDvZ0mChYm6djuAxAAA+klV8UKDKg5N
GjU5RERourb75yw64t3hpOiGhsqtH7cvZRAsVAiuTR48IF4uYFvCP8bnA9JRK9LURBVnggbJt35Y
uMuXPj/9/cP5iwaiJQIM8ecg85L2LW0WEtjXvg/QBx6WSHEgApq5q/a9XWvE+dbrx1jgsYB+nq+P
xzyF8r7+H03MohHGDKENGmYoYEP2limmueVMiB9GLfVjAWFzl9I+cOIxeulA5HAsYmb9i0VC1R13
MNIoU0rl8yyanJZjO1JxTk1gLFdEWaKJvna1fDBgz3wMk1YB7LgpzgUF+s3T2dpcikGur9T/xmDP
Vkqxwljtexwjs419vVG88s/XC7VkYLZOIPqKo7TCGFrrJ/kZGP/m8xBKx9ULYA/oUz6vQZ3ErTKS
Hm54o+mII9hSxvjqGiAWMvCuQqZJnwVFFkljTbEHnMToJRxCP2fpGhn/he18dZagFQXFEuBULgJQ
iguYVALOUg2OMWC4C85y4fPzl5tkObMDPq0yDRDMatZb1OtLlGhXZgrVxP9pGcx3a8MK2VIBNGXZ
+OhHL6xNm/rf3kyfTMx2q5VndVq2sjmzAaJB6DIvt18bWBrDbLeyXo0KoU1jqG/bYgtypLFYWutr
rmsquyLhBmTQ/5F2Zs2R4tra/kVEIGZumXJOZ3q2bwiXXWZGQiCQ+PXnpb+I75SzM+yoPhe1e+8d
XShBw1paw/OiQfbC8GpKlSNE9dDxBET70dQKP9YUqH5KWyrzmPdo59AVL2dqooDT/2WVPPvBubji
7335BRcnl8F8dLoj+XvKxiL22yFuUTnP2zd3SCp2mvPn77/qleVHFvA0JMPgIeO/fN2ked3xltgY
zmpR370j7OP751/xBVCP5KKUzIM2N3CcX58/jTBnhjDYqVy0YLvX3nQCqSVj8X8c5+I90lFHEQwx
2UmTie7gorgv/BVUzr5/m2trEOQk6I+jIAFux8UiZ6adNl03sRMX4cA26NFKu/j7IZZD6+LiCagR
eOCLvqqHtPzXD0aUqatRg2qZhrpPm6BhDcUVXZzTTV4/fj/Utbn/c6gLTyYtUa41exjKUgEjYWX8
4If/9CoXc187GSlqhecPThmoDjIkH4segWXvxU9ezfWhPBzFSLQhfHhhjmt/7rTKz7rTLOQW0ba3
Unax3akb8DQePedHjd1ryxq0IaTDcElevNyvs+Rz0KxTX+9PZv7mFiCQAf5ZAl/B3/9+iuDBILyD
i/JCs/06jsGk9CbZ96cUjZmBqLIfpujKEkDiEOtZRwYb1+SL51eNbs3UL9VpfDbIrqA/nNlXHw+e
GWL9CIAi9P715yOdS6bWoepU73Pn1bWe/vrrwLOAg4cqbAsaU8uq+NNXrp2uTRtfnkq7DtT81HR3
/2GAJeyNhm8DW9L8OgBajqE3NRvyhMbQUNNi2f/E/PunCOFiv5s6ys8AesSVAtemr0N4pHZk0zvj
CY0yJCksfgf19qfKsLZOb98ztJKM5nBbGvKxQjNVq8lVNeSxUTvbouEfzHJOINdA1+WnH3Z16v73
d1kXOyqH7jmI6uZ4ssBK0hFS/AkKf+UsReBQX8rJcJQibPn1xYk3iqbt1HhCviao0KM5VE/NT8I3
V84FE9yixYkGK+ZfgaayQ0W+4Np4cuaZhMpGh0XpriUD3RpVseAayOj7FXPlYMCAEEclyG4hTnbx
2XoD6nn+iLaaCsS3wOBo8xKqTtHoiGH76fP70a5N0j/UOFSqoT7jH1nQPzZAZrC8Eg44dQACq71P
998//toUYdlDYgXRcggxL8P/8XgztVlp9Z44zSxuy2TSIrSUfT/Ete9lGDpqqlAmsWyyr0PMOae9
8musAk7Waec8VJl7krSJARP6D1ODQIELFSR03f+rqq7sNa935gZrwSM7Xrs7qeY3Ssp4EOb6+7e6
Oi9wEZC5dcGLuDxWM4RrU6XP46lndRAz/Mf3z7/iJKKBBurMaAjAHf4yj+lbE51TMU0nj/vo1e27
W4FodNUjNE1BxCAlCllyn/7wAa+9FUA+qKBF3Rti8cuv+mM5VLSe0GUh5Mkyzo59W/5gi66tNugX
AUwK/VTTuSxGnNpWKoODHuCPux6EQJq/OfnL9x/u2ivAr0fpG05uWNWL5TbyvlXdch5kgxP90hDT
//7515bzn8+/MHim1QCVYOD5lBfr2hGJu4ABXF3umP5TccLVd0HtJupiIdJN3IuxKBN1Ns/ldLI1
NAiujXz1/btcnQ8E5+HeoAAMaMWv012kROJl/PGkxN7gOxNtev35+yGuv8L/H+LSyAChxX1VYYjW
LyG81gR/WSS3hKJQ5Ij2Lx/ZSweL6us7UKURTQ6OOtlp4jVHZRwnsdZ/2O3XPpSNTDKOlsWN+tdu
rxwh5SAUuirORnfuixX/iZ1+7UPheAcZCukSFx1AX9+DcNXRwu7VSSseoOksf/BzriUQcUXDQbzk
SiDwvbziH1tbmr0O/ehOP5nTqB5zE50TDrQN4gxMsEAf5jYGZEltyYwe/2yutU3T8u7MpU9+2EBX
XhQ1Qyi98lHWBtjOhUvXMlPZUNydT0S14WR82GTz/ZJbZvzC3/oywMUhJkU/oe8FA3Q86XmYaXcp
2Vdwb0TQVPvpJ6Nzzb/7Mt7FChz7BjQ9as8n7ucbwxShax+tbsB9KAv0+SUbVNJYaLVGSUCLth0T
TTLNvHfQMNrWJ82d4lR7/v4LXPGJcG+Bx7zg5VCbdfGJXa+lVqGz8VQadN9rZZL16zaNUkrQy/wf
7pgWXHNUqsLoouT3YjCsK91uUJlwGvgCuYitQvxgC6/sPrwNgTQo+mxwtF/46LlvQnrQhZOSaV7Y
GYdaO+r8P5g+0C+XnYFrzL/BQJPZw0tCP+lJlm9ARI4/TMmVVf/l8ReLspQtGB51MUIXBVSFFa1/
sq3XBoCXBf7l4m//C2LN5QhYDvWHU69CqFv+VNj90+MXs/jH8eGWyiw6tHqdslwF+s2I1rDv1+xP
A1wsoxo1iy6r0+FUzF6gXuaS/73zgXQ/wrtQvoAxvSzU0C2EwSaZA12Uh9ILynY3yL8PHkGPAnpo
qHCGPb0scFbSpJOqcNPjDIAsnKvzFNP/EHRfmlaWukv0ahmXkV5VFG5hF5k8dXYI+OxPTW3X5uHP
x1/4TxlKWNTsa9OJZBFtw/+yzZBLB19xKWL5FxWrHl2hT0YFD3NgEcGfH/yNK2cF4kNLS4C9HBWX
YRs3pzPA97Y8gTA0AAnRhPNP1fLXvtDS9ueCPbiEbS4s6ZjLtHKnWZ4ghxrEaOb9+53gLN14SHgs
ERX94rgbvcwSozPIE5B4SN2BUfD9TluOmgv7iLZYpMxQJgW+pbu83x9bGXdBp5Q1ZjjNDrM5BMzk
oVkcPLoroalXyR/SkVcc5i/DXXwuxKRn2afphI0d/tLfepTfOf/li4FCBrcCelrAan59o3rkI/qM
McRQJ3Ozyh++/2BXHArw4rDb0Ezs42J0YeCHsYXcadvJE7H94TCarb/ips5eakNDQFBMoNU6cJbW
jtZ4MWpCtR86AP694BBbw4UGo6OY8V8hwsrX0NC8BGqm4jf4u9L+e9mLrwNcTFEjhsFONQORoLMy
drncfP/9rv5+EEKXDAGM02WasyUE3meFa4w7pcFsPf2HoD1+/x8DGF/nX4yNPYHhO50snqC6mZc3
0lj9l3dAwTvyAkuy88I8TWio8gbuoV6jO2aoYIy+f/zyhb/uSR9mCRV+SxMupAIuvH/NsoepGSlq
4Kxir9c4uZDfzhE0k38d8EE0YVnKaEC4wk3lHIIbNu/FqdFp7AJ6qOOPVE38/ftcmXJjqaxbYp44
av5hnf5xxviqL1orJ8NpuHGkHxv6T1Glnwa4mI+hNPTWqk0MMLnR5KVBbv5wTF4pEESTEkgMaI1C
4/2/HIYxG3IOjs5wKmkeK/vM7Pu6/7Sn50atdUsEGYCqaqjAlQEKr4Ex9oyoNpLvP+SVhQHCLYr3
EUK+1gUxloPpYe3dsGHrocfYsW9G8/T3YyCkierOf064S7fFcAUgJ2Jwb/QeoJ+eRC01bu26/fs1
jpAW1FzguUBg8bKhA7W/HgQcOvdG5YDbTFAflE+oEPnBFuDLOIuFvNhNX0ZaFs8fq690zFLPNIw0
VwPSeOjSDiUp51WNVrM1tVsaVYyxw8gBTEJ6xF51jW0+ep3O4wbM3ZUx9GZEeJ6ufPzTaR5L30QG
qCnPWqslJLN20i0ebW+IRNYf9E7KgBX5Oy/VUc6o17NHvhubNkCt51mUABLWxbZBtdfWIIDf22qu
1sKwnkjBinXRlvmmoPLkGEqPmevCZ0HED4ohL2Omr+dUgvtjs9iz5YubenTdk9ldj+n4IBVI55nL
ZMSo2PmVdmjcFuykwihB45v1oJXCjJtaPrpl/9p5+OKCQoDEnlmUD84QTaS5K3v+yNUY96JRuLga
bWwYhbGp0HUWajWA/YNbgU6I0vAwwyoJCc9Am7NJu7F0tZUDu8P9dteICQO3UDLNTN5HpiZUkNL2
LjfGG16L4zhmbWCzeqNS7WE0IawqbZmUrb3Rmb5sYfQ/KzicoDVZ+G10SMwxTbKmv1eOj+hanh97
oDdFVoV2he60tjq1dboyuXODqIUVQS82mhynTBYMHvUzUKm8/HNMvVi2AvfF+aFLP+nwMCChj7JX
ji5RwDsnM8gqEXbuhjjsWHsHANqepsY6DSmAWn0T54a5tdXHpNFtyoHs40YwsO5T1/U1vNhgBoVN
z8djO/Z3ei625eAks/Um2LhS8Pz7pl+TjofCAEU+jd1MhGnZRmiBjKtZHHzqPdhtuUs7RN5qM+pr
egK8f21aJQHkikWzfstyDkLavOoYKIV9ZJfWfVq4T6NANmyE6EXdrQGA0sEFcCJbuittglCEzUPD
TnS9vQGmKKjlC8ve9GYNG7wYlaDo+9iEVn1bFBtbzzaaoDEHMVqHPDngfpBFmHfdvLOL8wSRKlHN
kAurg2m2E0LWjp7tja4Mu2IInQp6IbPO14QlRWbYoSLejXAyLMpqX5jNCfTjnfAF7CV/4E47Jyip
ShPpdPkdrXsPfC59eHAQKWGmc0d0nm081qBe9LapE7AK9wUAugEClDQxyZPBWaKY3Guy22dQf+09
fszMIUYV4ovvoqUJAa2KeHdgMoLfxQ6836tuXgNkDX2Wx1bzl76jlUPicm6wKvTYdrbQGpBiAnDT
f/HKes00EdLJDct5DGxnl1lvjv3p0TkRnvUswbPtAR4dS55YjMTgSWyV3uxtB58xT8O242vRApxb
PbboFRuteNa3Fts33rPmdKHd2YnjVUHp48bAwj71VugkzhvCQlSWP6IR6tZ1DxYb3hd6OXVviZ7I
LnHIOaumoCNtNI5geYOqbWQ7nvkHBpomM7OQOHErNpn5S5TPwCdjohy0LuYha9PAEW4gQaRTS58y
CGizbUWq5TG0XiZV7s1Oi1IAGWtirFrD35ZO8+6CLcHHp2z6zYkeDHa9p2jUMaS1EhULu+xB1E99
tu/0G6rzsLS8sPA+Gsiy982910xhKQnIru/UmwPspqizseCVHrjDre3d+/y1lHlkQX667PgqY3k4
Vh+o8Yqg79SKPGr5G/p2A+XqsEPIFzrmDqTyjUhprJW/JX1R9QlHMYBsQCPJBhDhGQs9fW/m3ZAd
JfcCy7kh2ZHaIKOJMUq5glxreZ/24xN26N0MQCgF6K4qjBXINqsMZf8CJ7pMquFeK25Mr16ZdbFy
MNF6g5zelIYN4gWFqa18WkPEpNMTbSx+05I/kV6H0DWNAZ7a2dSLJg2wYYEItzsB4fego5SINqFb
oO2t6UIA0BCKe+CDu2ud+eR0/Ia7xSa1QCREBzn3gAJdp60d5QKlbu1a7/Jbw0/cyc8CYzjk42HM
wVxHQ7ObvVjAOQ79cc6dQ2N/ClxB7dED3MsLukFsRw0Xx7lc2UMelfKzag9SAu5HzWflgKuaDfZe
H9pnuWAUC9QHoRGnfLP96bHJJIK/dn7fy+KA5ggrGAwPFgQSiHn/ahU1yqSyFGsEim/Dg8uPdnbS
cVpl7q2A9JPl1w+evJ10eoAHkTjo63bMKfA0PXFwnvkDDXOwXfmMAGiq4qzysPXR4qCVkAppb1HC
EPiA70lUY/VjcxStsR8l2QnnA5I7r3nu4jQj4hU4IRXKutopCqYzJFoDmnX3lLJfUOyEnQQ50ebu
a+cCgkpQmdA6MnFlvkkza8XzEdlaldSlm2jomunKIm7Zb8bR2wJrMGzd4mVqn0dwnDsEwqX9Ybp1
xLsKeObHzhgROSqDxpQ3LXZsMI9AQVN6NwzA8lJ0zXvORtheQICW9PAH5F4ru2uKEU2lxmYmPKbV
c1OBRgpb1zZ8S1IHJyiOC2f8Zac1EuRaNBjQLxHdTZ2xkFm/OPp9UDtIrGxdScgB6ZkRSmfY6Igj
KjcFy/vpn46USQZoH+2hgvrE3cYMSGfe9Mw+KdiC1hkfJexbx6fj1Jqxp9XPNjCLGt30A4TU22et
f3IaY9dU9tkcnjroa2svzHjUIQylbnreB6i9Ai1ujAevCUn/20jfuGvgGwEWiTbtWtWxaLeQ4bVI
ip2XJxYIm1L7bVQeQKUpDgoC7N2GzLdQD4r0qggKZYBT3QWp8AJqzqiAku9T74gAZ+AKCqU7La+3
TD2m43Fsfg+YFh2akkBwulO25lkDwnERWAr1zWV/TlN2LMxE43rQSJiGec/GFhBhzGD57jUPHt+C
Mj0WAGj6DKCzcstyoEo9d1/NayFeSf6m549z5+wYmzBt76k/Y+3BY9RZXKqtBaY/2sfC0l15Arzy
1EA/qwwMVByYvg41twmr9X2wEj48I8G5FYCUpuMqHbFY2tfGGQNICYfjSGAewOi0cA0Gez5FqJYi
hmRbVqLIQ2e/ZKhids3pHu8acytfOczbDI2/HZxH1W4NHZzdp5S+u+5J+TdG50XY2776rfdvNlZO
6omVyPswxSEFWa+ghI9qPpaG9qslcpXW/krnFRyaNhy8MhwlMOIwDOWgRV76kk4vIMsGCBdFWoup
6csNzNuWizTspL/C3XeN6MvWluNGchcC1cYKcdBfzVQf6yyLwAMJM+5EaG+PGrBMrWZN2zzMzRbi
g2I1uegCyvLbDj+tm7KV72khJffeZEPR6mXWFp5mu8iewo2L1CBDqCTGLu9iTcrQMBHF69mWiDM1
Xknx6ucUiF+xgxJT5LBNMXZIJDlhX1thqdFQTs6eG3psiHaV1eA9u3aKli1/CiYYktHJsTnupu4I
5RIQ63EYAZCtAXxHuZ1otLrRhiysjQKHTRu77JnI0ghao6lXIi3NwJoBkhg4fW2mHHojU4ACsa6x
7gYBXzjPHgdIkOvlXZGDtn8CNGnVmh+2me/LGQTg0dsVDaTNkI4yK7E3RX+HVZFklMZm7p5rR+3b
MUcdKN7CmtDs+4iKiYA7Khq5EWekfuxm4AFHYJMFKgFobKk76pxquwtTBnjsHNHuI5/rxOIH1dUb
NtO1a8G8ZXJnSmvTZO5aE+aucLfzPN5khRMZqR2OQDRX2gMTR1aU+5z0GwLhCwOFibBRsTY85SB5
I0UZ86KEB54FnXZXOdtmOXtdEeb0DC3uuEOJUiNFUEDkouiRbZM0mUHgZeZxJANa6OkHRMUCIA17
4UWewVe61BMoPR6E9To105EPNwsOuPhIVb/Wm9994wK1/2kUIrTaMSIFCZAjAKH9RmZDWAwiRuNg
rAPAj9LkjYaeVSMnUeWxbeYiEdWNG8+GFNg4QBeFrc1y2imU2kozj1PYaSp7lP52m9zrIDmC/r/G
B4p5DnKjCUjZBH3lhG396MxukGM31eQDOo6xGj14NTdAgCZTl8W0q6HZbTzVsxah2umTT2XUTXrY
WTQwxt+T/1zJHIhNloxzuda033NRb9zWBr1XBRmyQLR7Uvbt7J9H53mAurShVNh3RTTqJV7UTkAC
SPyOBUq91+UbEtQxnfpwLMfVoPWLBhtmo0LPsZe9c7hMCncS31xxwW+a4da1Fc7mPADUF2Bl60aM
deI5vzkCGPqbUeClhiwu0W8IIEBggpLYsj6ap49y7iIHaEjupmugqtYF3j+djNDIi6iz/LU+i3sC
BQB8okC1SV1n2IBnRZ+KzN85CCtF02CuRDeAzwRWDvawTfXDpBFcslXgoVoGYCC/Pnsw+RoE/RpE
NsbCC9OB4I6kh1LsaA3ZB/ku642f3Wj6jP3xy8bpMc/QNHK3E8x1p0NYYpDrGjf4emxjBU7mACUH
MoGQXxZB6pZbK9MfbObBro8b1HQe4XMs+PzWhned4v91qk3pO3GvFXhbdH1GrHNxO631dV7nO8o4
7mUwtHp/tuZiNaLILBgNDaalWOfehCVPgfMtjnnxog/rji90cTuu+sqAVLj5MTFjR1HhLaxmA8f8
pZPNpqcmFN9mHNM+aqBgDQerXZloRA27dIr0DLG/2Ul3pBbWnvBJ33MHpySoBxDlgR0BgnjWHR62
8K64V4VVdWtTa8OMOwpvk/RIPd8Z4zPtNmm7LcvnphmPZHxuO3QlkyJQ+Y2yTrgobDPDDUjVJFoP
FuyStSYa9qb8lMwOp4EGM4G1LMl96/c3zqA/2UP/DMLwLSjxEo4AqYrT3LmQBCJhAd272WlP6CDf
zRQE3IzDNOcBk1pUoStz0PD6cK+7FvZSb8LU2KbAbY/GvHUaLMZemEMBFApEsPNBu0PcQ3+SFooh
50a7EzJuRBMyzwh0nof9+J6lkH8bdIhBCN+gCTHTDPG5/JnV/Fyy9jRr3YE2fDVrRdTzFKd9vW0q
LWRFg3VYJnrlxT0Oqy26jqewGdlvF9obup0fvAqVy0OTVNaLA4gzwkOzA23KgYUFOdaFm9T+kdFz
OT6O9AGaHKRFfUHmxdOAnf6JLxpqYJUUDokEPPj+rA+/4LquOzof/WwOoMQWET99oWW20TN3CFyn
q4KqqLapkW2GAldhCNwZERcmIOrLxpgAorM1eTdBxcSV+6K7oWpTj58ecG5j2Z497kCVxMQUQBaq
gXNbppAqBS9bLcDnB9TmBy3iAYX9XmkqtIou1AFHH+J5Tjy+o44PDSMS9vAXB91H7V+xtgSMOKJy
At1puphOrEEACtCEPpjrm5T09UeKqu9YEFoipGF8cIQimIDvsPaK9TDaG8IOZbtBzU6UudoKkRnU
HMA1m4HR9s6Fg8AQQ6W7fvBbEWnQTDGNHORrLOYM50AJNntVJJON86a/BS8fVVZR32z9RW7EhmpM
1yP3kkz9rc7P02AExH8YxvtO008t3WjtEV2CNI0N7bOkYwBuZuj5Y8itB+VWAYOIivc093LF6WbC
ZUmVc8ybHSaymVf+fJ5xEpr260iPUu5mN+HZLSDaGQRthq6JKvM8GXctsCKyuM3pB5UzEO17VNGg
ruQdwhtY0EdU7cL69tMTEPqBnlJEo56rrAlF+qTjQr240bl8BqHkwAAcQq0RIPG/6/kOmppzcaJp
GWb2tifpm2t89vgi87Dj/mFE7YrEubjQtC12y/DZdPrLaLd9tunsVT6c6/Lo003KlyLbfevFWpFY
7rnUKmiGaGGZM6B94XrVUFQAn6DrQJYHtRV7N2tonBpn6KGg9nkMIT6AM/ROAkcu6HbSq5g1VqiY
jb/E+LM2QYCgbs9DXp51urcByPPq94yRFWP4N0AdL8DMt856e6xBoUfJSzq/E7nrc8iJ3BbjVmA6
emM36fdTdq7rT9e6tRrE0pu13x8X7GLPnxjXwwq6LNB/QbhUd0e037ZJbiZNuTHZg6bOytrx4ZaM
MW0yQGLv57GMa+d+gKZQzXYpuBJjnSdethGWEWse5s+LLetF2YeRTZsiRby2gkdfv5f6rob7UcZO
c1wuGIUBZQH/Fvoqu86sQB0yAz7YIS9fCT6bCRI4v9Uq3EWfM0jjVJCL9FOZTOXawQJtUQiIDCTL
E/guLrRECyPJDNyv6ENKPwaonI1zwoqjWySZU6yI89iJj8x5notEB/OdFSDOW08DjkIbe4KIpBeP
zoALzsjCjJShphZk/slt2rgWIq6wBCEUykofQpvQrayftHTPhmcyo36FfloDFJ0EXP97Nt8P6d0/
2jswuWTL+UqYt1p3wgLC5aLiXSIhYawM+EYICXSIZxRk3aV5XLT6pnW9iNWflkaAALWSiUAC6K71
o9rf+VYaEdw79K3WH/tKOjjQ/LBJm4T3TWBBQWEQi7WHhMktkuY76nevrsg/AI5C/UUfZ9juLuzY
YEZa3+E0vy0U3FWIso4H21nzfsXMJ1RIhTo7A2H1j76MeSbunadwQ2h4YDoyIu5Lg+6TVkEKlJwK
Y58PG9tY+3oecnIqKwQzEMDG/8qwhm0ddbTQaakqEP8hQjAf5T8CFVsIM5XaIR1p5ED9GIoJoT1B
hNVd5dZ0QHcIDSBCV4W4kgAoh5iGcj2I7BmraoJv2u/IEtYqd/3kPvr9TjXabYG9n2dmaJTur9b3
0N9ppiugaBLTLpzQBjHYQhmhLrf1pNA2xZJqUQ4gnxLBnMF1gh6XLwLNpVoReFOpe2LuPUjg4CCf
coT+dBIN+b7tn/3+4IgNU4nX3pb4rtmE69RGqVXW79PhxoRgleuGuv1eGg9mD1N6389qm5fm2mxa
7OEp8Sk8LdyoWL/18nXq37VQUaHTA5Kg0G0x4sIe4sqFfCu8DQH4EGTgwjpHMjp2yypMdbiExa8s
q6AFNcdza+1yhkia36IxXD94MG6GxvZKe5xHmUBqQigEKUr3IPIGiYK14d/BCsfCZyvdPxSILZNi
r9gAwQOcj91Lb71K8rZ4VV4nIwfeMZG3PeyF1bzm9B2OQ8jQclSCykGgq95spH70DRDJENBfGeqs
Q0iHQTllxiJw7tp6DqR6yMm+XPSKtFcILCj37HAv8fHWDfdi1+0C2mloNYEto3ZsI+rlsilyxyZ0
Mhq4uDWwh1zdNcNng/jhoM69u4acfJAh/9fe+jAQ1BhwaQO0Wv9MxWcHFP3cx3Bl3fKhgWiOsJ89
xNOqJz5C+aU9GOy9Nh4qg+Iy/Amd5bb7ZbgQYyzOVTuHY0M3Y/OZQVmkeGkmJEjqe1t2IXNWAF+Y
oPLq9K0udka2HSQLZHszaWuFqIxD37pq2yLvU4jfpHwdnVcA7IMBGc15ZwCnnfFHu9UCHVtQx7KZ
EYeCT5pBDopne1/yYEJ8ty1eWRHN9IFVeTQDfA8Ph3sIld7n1mmeoFUDQ9a0v1T7u8T1WJavbqlH
BoEO1qZxtspb6yM4NQcE1xrMHEyE7J4zXOkE3xMdn/XckBdBUW1UThj/lNs3srvvJkg1QT3HyrAx
dkZ7NLMXEyWrwA/K2o0rgiNnV/YQjIRht2cAi19S85wabK38HZOfI6XbWlSQOLr3IdDERAPx400P
4QvlV2E/nwqFOwrGGKa9Jn5TVKNPoxZ1xECd6BT6OG30ct8CzcCO1nhfc4GolRUWfKOpj9ygkE/5
pY92aHHEMFNouXy67qr3Y/yNHCHCSfvM6nU7HB3nXugIpCMKIbydGBDssuAGgBMk5CsZ1sDdpN6u
JWeGkNYMPUKpYVm2AZlhDnMVofEZenFpc0uRPFDdUWJl+YWB2+hzyjfj/AtyYKGLO01ZnRtOoQeS
dPjtwrrz+6003lxpx455xPnvaiH8z9AuUkSoG+gE5XFvwx2ASIowwj67nS0Iz+HC1zoQVDUh582S
RXna7Z8y6Oy2uB2L9q5kRxDPofGqkjI91cWzUf9SphUNSFaMUD7iAw/9+pBqTTB2L8p0EyN7zsQr
g85RgYi7slQI4a4afq+CmJbRIADa9jAmuNrDJLfVfWVTRH8+WHPMLJx+NVIUCJ0he4G85VYUuFVA
TK8jiCx0cYEAaMa3nn+b9ae6GbHN6Z2FIBox5jWvMb2IchaIyEr3vdHWkKZZafi41WCvKw8QuszY
eU33DC8OvX5BZ93mQ/5QUhQoufUYuNZKjTjWpk6sRteCewvJkVh006vvCbQXaerTNz9aiLUargob
nBtz1axRQ6UcxGgl/MvUQuQXcQNSPeWIgjrFU0VxNZmxY+2bAdJc0/Qq1DuQbEGPPFQP+asFdQ+d
rbqN8wx3NTuq8KlEeejSgwkeUpd2UOfCbQ0x+IYeCDnaaRlz/VR3H4W1sZF3yqo5BOkN18Xbvn/M
5iOmHHktnAoQOvTzUGmbSZ+DfvDj3O9x5JwqiYvDcsmscKxCQKnFFjfKG+g6Bx08IMuBICIir5o8
MziS3mBEwloNwGmhLsH7f7TQyYcguUTKW8XMwIeQH1TFLuQJC3afmYgU3fEuCznbapYTzP6e1k8E
MmbsaIuk7nE+ezcjqSJS7S0oF4G6IpHDmiHlSMBrc/lTC/G1/MwVQ7C/ifI0S1KnSqBnEEBBHVcd
5FbTE3e3Wf0MX7IsV8XwsAxlt8cy38/u/f9wdB7NzWJZGP5FVJHDVoCEgiVZluOGsuzP5Bwu8Ov7
oRdTPYvpsS3Bvee80YwzV2J7KLWzwiGSyDpxn/skus2148qEw8f2T+M4JIv0rj2fovipNvGZkgBJ
IYLjXJPC3pAfuYEbdk37T7ZPa7dP/1IzJliGTweaNisbYLdeZtxUTN5gnVaqCuht8W1r2bSUPc83
vTpqFMxX9Pc5MB7JRk6+EzVo7IcOpCY95fSbd07hTmqgxTuU3BQyUjA0HUznXdKqrc22EWfXoqAI
SVWoMMx9Xcl2KtvKGs9qEinaKeVGi2I/AiYsQajrAaoaWHjSjob5XTrAk6wJNIJuKDTZxBy0ov5U
rbeC2D/+hHB8q7VfOrm4vehJjGW3rndKdBqrSymdHCdBbiAHK6okaZxDpt9aW9j8TQRH2bS/RtRz
B1wS49MxfpRM2dgT3bffiVy5w3Arjdyd23+2UYCpgMBX6d4xpL1tIyqwdon2NcbFMRb6jlJV8GX8
eyx2bUm/xI9w7niLufwGvy4bv3RYltk9AdI3mX6oOQly86srQQmoE9R0KurXsiftXk2ghWfC8nLz
NkS/qvI1Cnrnxz+o69M8da6h9m5cfMj6oU3TqzZzEIifMuI9TLnx6ZZyVCOobPkaMWkLsPyQVa8c
uGnThzo8ReImBH2A1lUajqu+I4mOkn6O1H+18mdKC5VgnHoQAcQ6Sc5jEod8PKvZU9L+DupFDk86
QzmA35xcm+avxjkPowYGYS/PY8eNbN41/U+lKk3paNIIyupjbJNdbsinnia2rJbWh+DQO5WbgYN3
IgvoW2btmjY5LGYsTb5gB4mxt5axtHekC1o2SPgU8xKHlhoxfaechvJZD1k8lDLI5LsuzqYyQyAO
vuCgGbOrHhGEtJSHsmyCFhnfTAqH0xieClNmM3rXjuotmemt+4qkUZS2DhGzukkHy9M64duwuzJ/
JWFy2ND/RPUzS5/J1BwXaNp8LNAG2FScmrxfoZ80pa9MPaPHdBTK7BcJV87I8RXNKyLteDEvjuR0
W3nhcar3GmVvDOeViLxael14KkL1bJYvZbRcVj1CvcC/GljgTQF3b3lR0W5DwDQR/5QVxkfLIfz/
KAsqEjtm+0l45BT6YhDniZDUUb9Y0kXpbDebI0/NGEsXRnalcmfba8O/Euoz1l8s41A1Xiu/xXn/
7vz/VfzFaD7ESFF9/h0yL1est+tm177b6t0EdGlVscf9GRTaX+P8NaCslnpqOD+lOhjti5pe7TQw
xm2u/qXd6DnOnRJylxfeb5uRfVBx7XTadNB+tvYtmqcx+jcKI7DjvWW+dqzpWrNBdXiWO+pd8tor
JXMjKYyAoDGOccj6VxBAdwGUb43Rqxdni3D4rZDHGhoKTD9jI+m9qCt3dOFdC1t5lGvfHoolQcWN
xVZu4GbpSXww+e/Adh6Roft2SreD0B9ZnpNmV+00uyFc758d3QZxGc2fvH7rNFLo58wvWMbsSvYt
pdo44O3x9A8jxmbgAlKs5wX1gfWLEmXm70DJsVPD5NgUYZDkHAkyNZffZk6bnXVsi32tv4rwpRqf
O0rkam55zap3w7yn8gYPNfqHwIjOenFqIpak5dseeTPVfRe+LwbjW8Z9eJPw+BdonpDoHFLGHwGh
Ydi/rfbPjF7GKRii75SG4yIDJoalacDrdH6QRBhVQV6g0CMvKdhupI82fjT9d47QwYmRcJfLKkVY
VUFc3pXXM+v12vucU+WB1Iuvr+3/Wi49tS1OLX9706EYWXvuDqp1GOUnq7kZ/C8n6YUAaZ6m335k
EAFwjnW/7d66mpJHoKSUckVlkXdiklyD2uRweVvs2GsWZCnxdaTqVYODDxnFSBmxuz+nXjYLD5Ad
rSvo2whvYzZ3+sh2Tprt1eaaJXCsNLOGMgQELb8pf0yeHvKUdwFtCchnkr2sSwLG243R7E1GdX2b
m0+i4WZTk4uDYyS1u/0Yf4HKbhCGocqfXTOGHYbqh9xm9YR94/w3l89mbN3OtFlGIC+V2LMZrYYl
oSQ+OgvmqQwiOhnDTVpfYuVJR4nmSNJ2npKNKd/j6TInv0TkwLt0+6L5rWiiXOzOTwvqZUO8SXl4
lFPq6OXdPHEyNRRQK7RvUhQkeOAb+qsNMQdT/h5STKQuEVTJJSJATQc3LvtrNyY7u9rLa+OxCS+N
DgghQkuPoXB2o36dSuY1C2nfOPiK9q/kCOIQNORnSftWtNjNHNOTw30MNMYNQEUeSgd+Q5YI1BGb
gXbNrtA3cXlp1dRLbW9MGr9Y6U813xWS5dfJZw0lAJ1QTUz4hrmzW+SFj26oXNU5LgX8A3V/fe4W
EzM9z/HMV2fT8BZKXpl+p+VbVL1PpR2MjkbDoLaxEUSt+OaPkj4WqpbVFmKRZlfQ5V3EiGJJnMVL
AqjK9mKWHwRYbLRlpzdvc/NgZH+y5s4Lsx+yQVG+QpJyzhoLlZTZaVRuEpHxhSl/hPPd4ZSJ0J1J
7bhVKPQU44Pi06/aEseVoqJukQF/x4h1npt4nyv7XHwmMp3Ztuymme7pBVKi9NlOOxb9uzXSoN28
C/voFKaPc4xOy/Ocis1g0ZWYtn5MQr6U1AcT78fcKLt+fFm6+SQ7RwRNrqheUvUtnGp3yV8Lmpql
+Wey9+XyUIaJoydwtNdatTxHgrdO8iB1FrejP3nF54gb2Nb9EKRNfCzUxjcXispRprW1eBSFsjMZ
D6rR8FtMqAU9VHL2hJ4vqOgG7pT6n1H1T0qr75usOxVs+A4qx6qmYZTpdjDcrHptM87KxODokd18
3Nly/FMJ7Zjl2a2Qhm1iMTSwCpXjCns26TvUO19WbX1b9OXOX3b2yf/XMAdm/2xZ23A469q1Kb5W
XY2ejGA9rJTIWNKk3Ew0hrfqbgEMx9y6KayHTP2pLghA7V2dyq6xjjwNFZRRCu6avaI+WSpyrkHd
1DQfFmhY0uIRxkAjMkGtHTC+uauaaWvGhwiyMKZhOMV/7Vi3HmJNd1J3iU4rUNrMJRgKWMFgQvdB
TdIunCX9bpzfyWOC1+vvAmKnmmueGBRJ66vRXMjB3ia1wt04wyqBgFM+WhIQlSBfI1UriMajiGdf
VuivRdFaLpele+/5MUrMPYkubeRAGJdvohc3BRRhtHza8nPqvMf6aRFQY7w9dkHSG/eHpYyeLp3q
7jSYnwOzIF92IHNzmAXry6Ls19u7XGRPqZDfKhU9As5TnpJ7ByRhCsSl6wmTO+4Ehh8D5/XT1pa3
2fDT9vFGNrcSkeHLVActZ0tRviOd8mxDutfOKwIeiYpubbonk+LZCewScH8sKKs3qSM1JV+lbSRu
DqO9HRhI6E3yBHBrzc5R52dN/onGv37WvGnIArmkzdY6R3XhSc6HpCR7U0bYkAWKRHecUoAxmQCj
n/qsP4r2MdWvKUNlC1ohD+vtnGxzaBojJ41L6Z54kvvE2WZpue2AEMYh3KvZvrU/EjI4oYzDtdIe
0223lzMuC8iMJh09qa/ZRRyeZc7hqYLY/8XJfZimQ5tdkOVonenHzVNt5L5E+XOjyx96jxgqrdjW
kNlGAIYNjdkyvHwfT+4K33fQh5IViDFI9fRcRvZHB3cl6K1dyXwxulobIH2IxbMZ24BDAUKeneKA
1aKdCTsQYknfZJMBTsbn34xnLacSNWL9Ff1WR54kQNJIB/Zmm0j+zNkrWXiaED+Y6HjU/F9ovy4J
e2P+piEWjS0vHKB+YbCr+tMyPtTpztLUgG5PZ0vbxVO3qZt7m79UC5JZU3hFSin6mmNU+LBidn+c
U3U7sIV23QNpT5Ic+hj3riv133EyoIL5SYaT0E5yFPA90+dauWNduoT7eOXw7lj7kKLR+hQv743x
HoLcTXG6XWa2UBLzKikGQYId4DNNut1QD/sZTURsPWbuDDph0/xvrr/DXA8kE3a2+6JwmWdksfpA
SPQpm8izbOOpQC1iJNYmnV/GARyGQ31GKxw96zW7NdpX6sOYqRBQ6d3ODqWNxH1A7s5GzT5H9Z3i
bj01t4NzjNBkK79RRuFpxcp67xfqLodnu3ovkoeaP0fUDw7zX8XFDpCgF+RHjt5aulsYPUr+18T4
UkbEhMm+RiWAnI+uQ6zWWzP9qEsD+J2uaeM0R8ambq9z9yHyZZvXNwdFQ5mxxmrDkcOPdf7hSIvf
Q7E2SAvZ9iZUgelJMb2k2uXdMexg4I8FOvF4uYHKFPVr7uwJf9msocyqA4JU/0vYgOgbVfB/i8xr
uoeYD7mBd0fZ6jnD24ES4aF+Veq7jATB2U9aTtfxaxqC7OAIN3h/so3Kd51l+5jaleirUZ8j+qLt
yESwdIx6pOJQ8hBrMURiJH8VWX7Mi0vfxVvmQLfJWo4lfp/+r1O37PY8HhemmQ2N3AuYfU04+LLv
B3agsN+GfespcQVLoh34ENCm6ncqcWpBV7sMQssjqP1LqAKCv1SlYyN9r0sEJ17Yv60bPqlbpvZq
M7OK+W0ETq/mJzN9yFGOhjZDUvisLrspmc96ip4fgKFECmwiuxlhuaUXuX6ypINj3ZvlVdBVDHfP
ur2js2EzVo8EWY4cfmvVU+J0vIu7xOYvt1A1Fx1nskFV9qUyj84MMrI2tTwmjuHR1v1Ezjy7/+37
bWVA1le7Lr1K0S1ltB+SowaCoHN6RHoQISbtXrrmI9eOMGL+WDyEeJ9DL16yfbT8TPOXCTgr4h6y
/ZB0KsaEL7NKN2kBogngwbTpxktgz/cWsSLeNndoSKJD/Qp8qhNvlKfDZhSIdmXiadl2U9CttN1Z
2hsig0J5UhvU2rtJOuUR4kmK19l6XZiZqQVBC0+tc1amnwzNdFT/ZnELAgLwCqc4qa958+pUv4aM
UnErWPKj7M00jll3aMI3CWZdAoAzgci6Ltyl2nJK6teyf1oMQLNM25U9kGr3puSkADCP2KgDWbXC
2Ng44kHCDRfgwWa1X6C0BgQssdjH9V8GeGiay97OXvMYvh10S06YPhyGfkN4lQoVnzf+KKEmSe8K
+EsC71IC5QO/Tv1V5+OYzJPDUNxkv0UPx4hUuWx/kT1sQs3a4KT04npyy+hexZ9NNW6TZqVmml1s
XojdZl5nC8vuTZfe/pc2sM3Qt+SZ4b61Zk/trK3gTjXFVZ7Tp2H6KMYGTSjX5XKx8mtfwXY8OsBZ
G9KS9EOr+K20F0ucO4F+O3kew/2C5mRBawhGgY5iY4LYjp4qn6QeGqf7a/OWb+fZkD71EgqApal3
usCOaGw3GOtZp9qYW354zoXqN+U5c46hxuNpa1RzV0dMxMgUPsfsc2kFy/F9FCj6h8hf/xnjwoiQ
rAKZCDR2kUX2ZBj07br1wWagHPsZWEyi5OQgPaJz0i15NOLihWOz1OV9I/3q5WfjLFen+rOqn5R0
RJOXAWE6qxKWHtl2RUPzFR9RB1Q5hqcuB5SfB1bVz0lnEVA/Ft6uMPnpwJ67YaeZp6q+JGXkmvhb
DePZNDsIDEhlPd449qsTvQw9cSH5KUWpOOLVMWVXVqA6dTmYFbIN4Dh3qv1RDuxi/Gepq20KKYHp
QsYHo+8H8Y11g39HOS0c0pXxsohTIz6hTzcGC3VV21sQ3lWfiVlyUzYSPiiUDHkMXVweU2k4O1mz
sRY0Ww4oaw2JImuHofjLUQxm0TmatMM4IxTD3GAabriSkxyG+q1Sf3ODk5EbrZiNL4l5tq1alPMR
lxdET41H7G1oDmn4KEDMsvqCuecUG5mvsjkqRP50HO0RQ2ncp74hD16JaEsvt8p4wIRAe4CZ72MV
+D/OPF1/a8d/c3VMMgtBKeiolxlnxflup6+4znYD5x8Scibp7NYL3dfxqkyOvVULze2r4toREcca
eh5UddfFzBV8hNmPDudti+cOdUQbepohTkrVw5iUSFeACyeOxn2W3Jqoooze9gem/HJS9zJUfC9+
UNwiv2qhci6NqaDFvJkQgQaIZm+dFZLT1Lb1NXvw1QiRv9PecuddyweuldnVsslLqKKT4XBU+mgs
M/E7DRp+VlKvKlR2UsGaEweSDqGvtc9yekWyuomqncLFKrf/BrYxT+8YL4vpMECwKf0AucNZ3kwZ
S0ZTn+Pe3o65ifP9LNY1EnWRHbumhRiNa93ODiNfRN22V6ed8FEBc0fjQdHfcgDJcla5Wj+ElCKj
/GiH3G2bd3VgKBnjDckDz7SJ+eH0Ocidb4BAqeCO5VixZQd5zu72WBhrnPQzzYoPc4x2Aihg+G30
5xD5yRBEyXHJ9S8gUC+TEg74dJtyQSza8DozUtnnbDrI8/f6qA9wUM58SOK93J2M8M2e7grDUbZe
QpyNfVP7GXNDiLmtAvtQHNTg035Fo1PpQoOQLZ7yfPCs7l5HnyjgRPm/Yq6s1X3OMNnouNEKiXyz
1S5xb3J8V1B6cbWTx49JIMEOEUZoR8tCjQ8lOvxTbXDH9CFAJBap5T1I3QS+rWe2Rle1m3PSmUS+
E8NPKX1oRe3nYe7m7S6Rdt2IreWiNE9qesr73u15eTRwbZEq29R+SqZflBOJCg+wk40tgyhUVstW
GLNnlbXMDcNECNAC968SMddC2OeSp4rmYvMpxfq7k73bzXBPm4Oc3BUk7+WUwXw9GxAacoYSbgWi
Tkk1PIpJ+IaOYA3tRt+3cDY3iz9cq/dhcWzBzmvnwp6Nu+idbW4rkt7vEEat6Hv4nHeh25o7Q/8N
YUmRCdTlvp5mV5Z3juw7S7iLwdiclDNjvFphFaButBEhqNVTjd+m0Q8TCwLVBvz+kCMO9/lu6QKK
5pNo2yWCuPMfq91miMibAcVxAVSNajr7zNvqoAAdir0CZ1ZwwPXDfswL7FTvcnUYp2MpZDKY2PLw
DADwZSvxgnlBterfoZl8SqZOY+Owzh+LGoPSN49W2ACjlT9V9UzRIg/DtnLAdzkVSlnaEzsLLd3y
jg0iWHTzanPd6PXoJYZ2titkslhby2/TZrfHLEoMRzTWoIL6jQ1ydk6INprllGIuaA9DHZCRyiIx
Q3jgnkF7qnAv2Iq0W6b+WFYz40+zy9Xqa7S2cs6ehxSD1bgIMZOu+/tYKYABvMTIu5LiJjnPsvTc
Z3d1pZOuZT9gy8moqpsuDvBGGjTpUYumzYScd0GPCpkKtV8QC5OUxqaIjmMZlGiNavU0GUeCGVZn
6YrLb2ft2HNZDsQqlVKQh7Fr13zE8zcCrWZ6VvG6tPkTWitMTp5eBXoPnqU0LrYnPxqfW2mF4Q5W
FCTmL00GboQBrzin6XPRnFS0NQKiQBpBNmrilF40fjGpaPg5RwFO2s1nNdG3KcdNW12L+c+OvhWD
9hjgR0eFxQoUE92O7o7OtUuKbRfuy3YfL9/j8K8tUXGqZVDxKTn9TrY4rpJwu760efGtxtgoD6UC
P/iYrdad8LB00Rf+S9cq5E2Sf3AQt8bd4TGb3PXhceInJFSxeVUsTzbZE1UTDpJIKj4d3flnGd8y
tNkkSUwtwODS2zBaXmNG/DTbM6rWS4egTT8sxNomFqV6xuJ0UlRk28UXk5lblQg3oK9BRWM+fyti
Rpo3FcxCa7+K+TTYp1HSXVP+MobzWvg+pZ/T0HB7FBtNu8rmKtQG5x1YLsP3iXZCK733MciQ0gYJ
pInDOQUw5kVhgyXjmrLtLfV6dnP9XRyYIeMV6DtXcEPvneopbW4adiCp+ZawPRr4ybLlpoc7w9g6
4dFR2BgkEPf51qB1itH6OyCuTnJXDb8E6zXRPyZ3/rYuu1jjGTkyCNdZ0PoDVgbO1GJHPlf1Vatf
EqBXinXd9Z8ako9sddIMfgRrJfWqa3ALiexdsc9W+TXp/6LiWvGWySGyQsyZqK+MBqPKML/2hD9X
CVnJsdgZ0mul4Cfo2dPlv0ikT2oR7rpe9RX5s5dzlpOPbPws41Me/hX1aQivpXGdllet2WogWZrw
tf40LfKmyUo0FbZfgo8MJRpziOdSfMfZbw2CMmf8spKxVRFBL0z4CQ+Sg+dieh2ig6xfnOLP1uA1
kFrW2h6qBxkmu+6yLdPFTYGoULoZvCRCBbVR/npL9bn8NiohMgXa8sr5Vw8PLXVgqK6i/VAF6DGy
KEIRtMr2qxmrH2NbBqtSLNybmBdDHjAAqUjFjHrAu3PUYKiagrNU0vg6MTsdxfwuO7c6aTeh/C/F
SemYP3Z1yemmSxaw8s4rI307FGLHHOWP3JrG/JgSLLiOtWNP940ajUmSX4q43zQtrnGOoXSuqJli
OQvNU6olXitxZsXKJsHQCzGU5x+a9KkqbHXpFTlrkl4TYBwr8nvJclkON0v1MRSXtmg2uXGKOVE1
upQhAHIcDUntbLX0rBgVQ/Lky/2/xkk3ZuWX3b+IshQJZqkSx6QMn1MkHf3oTwy+ZJi4iHCBrmcw
F4W47nyd9jqumQRHgsPSNc8I89JTM4xBJwWkAWyMSCBWO5ZEx09BXe2WdAHaY7gtT7n9MqI86sKA
RTzq9ol1lHMAMPTlqhTuM22r6uCtee+2/V7SH2b1lSpn4DRog79VYl80w5uS4g6tV3HL0Wwbhmgo
9RX/6CscWIMEiKS+a9qXWf4LG2Dh/qpgGlSANST8OYyJ1bIv6lvXGa5VP3caSEh47ToFjcgLkq/N
qByN8pirv4Ws7LmHxWTxuhVMMZAjNM2X4WHC4NTUXmIj/CPVLO+bp8i0fJs2iDGRvcFhB610V0ol
f1EstlrZL7XLUL20Hdxyh7si39L+eTJN9qntEt3s5n2A5SVBa5OjeFOixwiWCeqIpBoYy2ZnkZgI
000nXWSoWMEIGtpBAZ4z1bh74RTafmuWvl5mLqVg+BTofGvYrl71vHEpMeB+jF6yDl9U/pDkv0S6
xclOQ2tbFn4V7aSGDmf09JlyUbDslwer+CqxkPRvQL99nR0V5aWCbscRtVNsxy3T8hoKc58Jc+es
Gvj0PW88g3FBNz4rtuhuADmVxrOzbjXgSqbR7RQQLas+l/rXPMB3QhHoX+HCbxeYRcbQ9aUxRofq
PTXRk/UHdUBtFpjUF7PeoM5gZQ9qEwsFr3U8sKR3Pe/dvWdw6VvOb2b91iAAod2Svj7hYa6x5Kvy
PzX96CfPQk1rAbDOi3FT0WwUprlx9DPuI38KR282LoY0eK24qGrEk85zj3RdfbOXgzEE8XSapPsI
vWbK1xayo1kucbmLRwB1DWwO76+YfKJZyHi4dNmMCCn3kkHxMYscDIVthwl0AoE3crgVniFyYJf6
NwSQnXRmg2e95e7aldFl0va95aryX55fsP2vNDgrKVrxeMX3NqntBA28XZteByR9SfczpPeperFZ
qRUFN0dXQeBD08zpwanFdlHGQEVRnw0YuZvKVdJzFz2MfJeUe8HKFWfPs/2hmHAlWC5DDKgQRZ3K
IDJsGu15irFLQ4ZFSM9nBOKC4XktLCxprH6PtNHNgQvK2njrsY6reuxrg7XP0b+vQgrDBP6LfTk6
UES9ITOYyGCeD9nLZgwAn1b2b7CuqeNpfQEzGEAMJ8tHoV6M8GUCAKJjvC1Ww8YtXuWEZnFsBnUv
5Y8WsNI2WnCMNcRy5Z9uiIDYv9HSzjaS3leg6go13dLhzHppFd6DCO8rkI0d19sOFL1SvvrWwBDT
v8gSURtFc8kadY919ygt07aLUFwWxltthruM2dpCfh0p6Ko/J/NhirPR7/TyoetXro2fOo7coicL
90Nn7TT0mzPdWAs09d3Uu7PW1m6F9h+OTu34FKytpSEiD1r5Y0x0HjR5U/Od2TrKj6TfGMWKlk1M
4QXzQOMtE1IV6MDUtv0wnfGZaF5RwSYoq/abqetSirPe3NXpuU9fZ/MggyH3tYNtnGGb0bTFGDZl
L0N+H6UPe2w33RjuyhmZXfNW14exC2J0y0DA2nIxljdTOqDrsng3dHYBZWRteCvD4zh8pA2aFeXP
GbsdypBIfyfzI9bewvTXyIiEwciNSC/PSzdryRRw/LC7OvpfiUyvU1VomQv7JYNq7IqQ1In5M9RP
pnrOokuT4inOuGHl3xRuPan1QLUL7L/o8ZkcMjXI2xf6PJgjniWUPF2DxjLu/RYRoXKciHbpq7vd
vaeR5NtT/GVPod/m2seABHZo2RhpQo+QQqXPemVZno6efKKiy2mrF7XnV8sy4J42tS5k+b7Y9So9
i6rDksZvLYL0Ni6/ybD8050JXUEM/gdRwmQM7vRErgRRtSh5Y8GEMyEHFUJ85G15bZfOq7LlPmpM
JoUSfjlRyA/RrKAyiTSXjeatZTNe1U/IomQFo1DoKzOP3TKkngJ2lTqjP0/D11Boj7a1j3ImbvKC
1Ihbzo/EtM0j8zhEqZtnxqbrVF9fUNzZYK/v3Wom4Bps9S9Je3ZGMFgmHuIZuZIvFM8n/D9XO0vd
SXoK9/RIx1/ZlLYtRNU8WhcuIKomX5sJvKMhGWQdPaT509AnFgj0k0tgqUcNBIGL3yE7VtheIj5z
472UAwmfnm5w4vRuwb+67Em9sSQ/YjgZ81OEQNVSPRN9eiUhUhjcuTLvY/2h40QG5FV5dpf8UzM/
NUm/jbC9i67dSN8Zmwp+xfa1QvpIylVNTIqNbgetcc7Eqc+CIlwVFnUQz5qbmoT65TqLSFvjDiO3
SIl1iDCTpxO6gRQdByJgTHAEKs+1zKagSOcUaVxBEE42xK/jfNFDiOBxfBfAg1pv7bumOs1MllqI
tlcHG1mqy5CHwWQq8lMflxaW+xqCpHFcG37BldktGsY9MAtirAfjJs3wtsGUBS2ryTy+S9NbK71V
7c2yfU4YuE7jaR6x8CvVocpXQpS5b+gW/AOgElsCMTj7Oet6g807Qm5SSCiLpQVxysAUgCl72Sai
OEuW/QmkYBupjxQzWq2ZRzk5Lxr2pLPBkpmKcxJhV05N1BbH0jpawr6PbTp4CCm8FvUYTQLPSqif
rZ6OzHNbIZ0xz13cfVch7oiuk7jzcDYlQWYFKbNpwnBhadotSQsSm5pNJL1mnV/llMf4ErJfVX8u
wwWPCXKJ/IzngImj58+as86LQN/b+lgoMvfLv1QDZzDKTrp1yIgNE13E2BRAEpT4dERLUKGL6kg6
MD6dYyc8d1DB8txSIsRQJwM2vww1b8iAQsQm+wqAHniiOvWyPzUvEmO93Bn+oOU7ZfgTw+CglWNB
i8mP7c9aIV+X1VWrxU+yBM1MXsRCTD86AGw5q12t/kngXmNkQIt1mM3cq+K3MFdhV6HilZHRJ1uc
l8roXvjZLg8UOagfIyVqsRGdUmJoHDPyM4ZJSyQEHWR4C1C9ip+M+BO7/cl4tOqGBKOOemCFvKpm
15qm3zuWH3Oq8si7sY7gptcNlDewdLWlBHNdXyrA1Fnrj5UcgwCvPuBpOSz2TznZbwkCGEtwT6va
7DIz38c0OuotPvxInMjQqcpPKX/SEt+0X9op28DcdApT9VapTioyLwHGNPUHpl+hhq7k/KuIiMg0
AmgQeE/Z1tb8vn2ajKcsxJPiL81+zSmap0+5vNrFxeaKtc/mdK6cc1col8Z6zbT2aCmnqjlN9nes
HHgy/JZpVV/VGMPsdaThEEIwT+fUCJghq+pNL3gXuurfaH/38qdYuC2VbwX4R+hQX82XrEubsW88
C10BnbmuLZD6dd9Yo5siWOgQ0R0iCXq3lt86Vu5mEVd8lXNxaMWLWUbcq0hKiGjs9X6v4sAdiHpY
hH5LS/OYqXzzmXLuHfk11GBcDPgzdMUo/JQcRPSjlZ4tAL36BSVgUbXM4skjD//j6Lx6G0eyMPqL
CDCHVytnyUl2vxCWA1nMoVgMv34OB9heYGe23W6Z4dYXzr0Z5lxBOwn92Qu2zVwDGxpy4DwjanMZ
ZOY3iBZU12vVXhVsqHrekAbpIjE+0OB4l3zEpEUq59zxn6q+GFbOX5yCD2xPvV1nBB95eK+6IQP1
oKp/fgYgDy6cLpzlgMSZTMgEYKMLH3AUYhp/REZwBUFt05KF8P91Tkv87lKp40CYWPJgKETwU3XP
QegR1fotqazNXUfikL2VLiMzQIomzzGpeQrcFwlxhML5NdsChA7Hec6cNZIqgQQ0JTyWvZbuiujQ
cbtTFcmZjc1jQjBrMq2vgDFxAK7G9WDdEtYLE3N0Qcyg+qlebSIiL1H6Erf4D+R9ordqFmEUJJfm
VCEhmv2jqGIIQB+aR5Jdv5YgD+ouXk04GgaJsbIEd9BF2zzelx3iaBps7XTL0mYaHSP1cYccolx5
nbvos/rZE+a5bcblmH+3sUt2hHSH8gXQkDd7Cij7kWXuaN6HR/qLU/2lXPeQjN4189yDlr9PMD7G
vF+PprXj/hiUtYwdLgaJdl6vfL06G3lz7dDgxpyWAm32bGIEwt6+lOlL2ZOBHYOdGVe71rfWCldL
8GAyKrKabGLD0aC92VHo7BC9zhbYrWmYOLC8Fs54NJkAPQzfzviwsnZdlXQIZONRYuIg5xnPlUkV
Hzcw42rVLG3ZE4kKhnJf2x9m+5nU097rsffIO7Aal1hcRnclokoLa0r1bwoQTjvoy2j4E54Os007
VbF3ajiQBtNFcOCebc5AmpTGeCZOBXkO85DqN3fqGKFQlQwIRVSZYsk5Or6Jgppoh3RmPNrxEljU
PeyiAS3lP5q8OQBzchrtwK9TSIACKuBKhhzfe3PLrtUnT+4iaawdTs+9Iy5u+EgqCQSNwGeaLazO
gAJlbr2BcCHN+yIEoIWg7njglGqe1P2TWe1mnAuUk2U+HLzIOxm+uETmtExsufYA2g3kw7LKPvSp
9yodneMeViC+cNnJfehZp0bLt1XVnduA7mIR40J6y8q3iR+cUnNcZhWm6biBjpp3e6LLSAEObWML
HW7c1I3uI4jT/G2teqv1myp4yERfj2l2U6MNP+MHVPoiYgKaX+eVj6JHxEMhdTktpqcZrhtnAJ/S
kevYzlndSj8GSURGiJ+rNm5Q6u+Zh4jdL13aL5U/LdPSXadNjMO29/NuNRp/usuU3O3QHD0myCLw
iNAMO9EcBtm/RKNODnnGbhh73SLCp4lzz5axrV8P9B9RpEswAsWbB/zZ5bTHkwsdCURW/1rr7wr7
KrYeuQKCVBz64Ogn+9LbgXYsjX1dHA3QVHGM0Ra8uAph6FMzTml6GIIeROGvoxzSoA5s2XuVroV7
1HTSv9MOASlAcc0khDGca0u9xPk3gzUhp31cNuB6cqRmd8GyXpzl42CcjInUaMbL6J/jn1ykklHs
bX+E/YM7U34OFMdK71gX8qnPPIvTBSAavbr29T2372o6G9rAy4SueoJf9IkKZAU1vuGXb5sLz0+e
lTUtA9z+EHm/Ylyx0VxHc5+YvBdL+WMyLYfxDOSdmgsPdJ5H5MQuNV6my+m5jVmZ1KebbKDCypFv
9Bneuc9srHZReOj1lwGiG8Cf3UBSntVHpdEcQ+s7RTuy7nV6Z3kCOU0vx8E/uswDxtgfsWeFy1cI
y26hBzh4Fod73BsfGMBEEqCldRDoO2iEC2LwT3EWcn0SQEJlwUGNOcBM6C8e0Z4yIxrJ2FhF9JfQ
mDqfQnn78PHvnbPfeke3+bFyOgDyKYGP5GrA2Jv3YDgH46kZcxJqJXk/WmDEQltkgBaAVVCQfjgZ
AzUFrCqfEtPI1qdFbY1suJ8tx37dNW9xdjA8LtKQ9/ishM2QAPursO7tuB5CXhGdjhgCiY8ytKiW
leMsKqKNQlSLhNerJ4PPROOnWmX662x29v57ytsYlgqz68kYt2zIeqpdn09J3cbsrlfP3nTTzH8x
R+nB/JSdhjRm7T0uPLtvdhM3fBuSo2fea9H5TJ+GAm6IyuhO3v2keZv7kqAnl2raanKO/0PSSiyG
TA8xmmpyY3x01MDMsmccR5lp7KfBj5YDaocVfc1JE48BI8j0ddRsIXaq1AJaYkADexVq2EAC3U4F
ZZpWP/cksQzx05RnPzjCwkNCh3FoBxdb1Tuf92lb7CkmRjAi8lNkvRooCREtGjKbK6kmkh2V+GpK
TkLhRQJTiNFhKFNxzhdMP80ySJ41aykxpMucuyzFjnf7I5vSCLbVizH+jqeXgpSgqA3gVCB3TJ8w
QLVyOWXWLkMhbXhrQOR97covTY/XHGFCwh3kRfG9fFqGZPEXYMvYjukFqBtJBCXJXXZQt8SYwHdn
NgH6aBp/BkJ8YOxdn2DZTVnGHpVvKaruRVNrnxBjtTdjyCS/hf4ct+VSIYe7nEgq33l46L+W7qwy
+Tc3n/vms/IpJbrWogn/1QXoUIsKGw5HHHF7Nyvlp9QldqjfK809uFr86XtXxf2Sw7Vp7F/ooTyk
Ano/Et+0tG5t8pal9lNmDWslwyebAJRwkuU4rWuL+rm2Ciwm8s/Qfa+iQxQdEvXrD7zmV8jsdf0T
QeTM2wGn5dnJeaa3ZKi65Eoz1QRim9tnt+LuiQdS1Bs2eUHNe055JU3Nw+fsUnAMHJx/2cDvwqHH
HFhMY/OUxS+1fXJsgr6fYUvk3TMXef6tTLCI3Yet3XruVSGDhUWa2ImnlcPhMZiYzU2c8Di7gSyL
nIURvxbQIusI9soVOqeOZMI3SQ5MPvvwgCbQWU5pslBOXgRPQepOaoUhtMBEx3ynDwuJAjNJZUSD
0/6n6Kq1zwF4GOWTm/ZbavYjva1yMyTa0+TgvXIQItSMqVZS3EWByyDJPpxgV7d/QpJXwZKyUh/J
qdhzgFlHhkV0HikhuEgi3aCDFl1SkpneOQlF2W7vdYKwH1yV4qz5fyJ/JR8Q2/xjqC2p2vuOtYzG
GKDEeSSbKLtjYJJ5TN/G4dDZ5PZ3isEmE+0699q1BfmISQpUI6Nn1PXLLvk3OVgIxb1QkKi+Fc+o
EihE03sc1n/9/OZB8IQU1Wf0ch2PELOndh5pj6GxVmHw27lwTDywEnKfws/TDjasEPcCYMxAhYhT
8K+/opPrmfAJem7lcsvn7sS57yCbbkeBRrb2EUlcFBXtK1LE/HRM7TdxjsT6hbE3s8+6wFTh+hmc
o4fiU9JIrHD0fIbIWgcFTque6qUR19fE2HDggldHrmngA9L8ZZR3yyrE1BjfhuEt6qje16vSvFfm
I6dgO47DuhkIvtBWd4Y3SSrBQMQJx2BRBrsufacVQL7gVnoEp+cua/jINGQC6W5R2nazDGnZ71VB
lKz+7WxtK52/qpqrIUvlEDboLM5LD4/v0cZHyx4DsZ2sRHLkkpQNdVz/NSpMRkw8sfq7bQVxqFNd
32U9krrbdME9wJGaMkA41X0KPRzjP6d6qTp4FO6WqrlV3Wp1Je7c9lstihfAQMt6lRVUyWKRcI2s
RLJTJCA7ezeRFPD9W2Xta+goEwZ2FG499ZGpoCIxYO79NNlWFmB/0R7Y97EoLbBl2d2DcjIG6tmR
5UkzCcNZ48pNrWvfQ9HV32LH+O35ZVnfedtRIyMqpR0Hu3gfhpCfQiO9pYrTkOlX/uTTdGtd688t
51d2yhupSDZYa1+J23EKKLDSCduISHv4nKCmZLzXSfBq5liP4DJcK73YbnYMhHhGqOMWx/A36j1K
Hr5dy7Ej0E1mZl9HLraId6FN97RMI0KGYN8JRcdfJUGa0SkhDnXYqO5a9nI/dsG7PQ/W5CzpQDCV
Zt3nmF+1/nlqcb0y4OU+Hlov0QXtdQhCZvZo3emr8P1DX3ULE+ZUO6nvRiWbZOzMZa7/6OrF5wHi
00bFEnDinTWkf1wkoIZK0o2Flh3MRFwMJ/qrHcoioEYbXkdtTJNxdHbKnN8ZIX1Ac2m10Zfg5D1J
UDAWqWcygqkGoTyzUJltEG6gMCIcGs1plqbOH0Yc5v/aETqTA54UVk/vTtBe4q2PCVlZ1Lb1VxFV
yJAqf57weXgmrRTo6CAFwNA3Z52/texIQBYvGnFGOjaLsq0WhUUg0cW7bLBi2YRORv+DFSqLQSME
kgVWtFU2rBxPUrIDR33zAv7uIEL51ndszj3FFguYeYPF48SoALoad1x51cGf+32zC2g3mMiVtTLo
1Nb4MhNZuzj856J2erPHzsW7YMMaLY6GMbSV9pt0O5uyTM0b7SbN6tFl+ldXpjOL8EdN7VMrwpWt
W9pTWnYfmYt1kUdMNYa3KppriuJskb4oyAa7zs9AQZ+LlSKsWAzOH6EDnIvZWiFZh9vKQMAHCi6V
D2fgaS0NH6fz6hGqnjuapMgc3XkTEdrG9Fv6yboyxrtJ0aPWcaPdYtl60/OUNxdXC8hnRH+2Hr6P
86vbr5YGWMA8tm9dMECYSDhY6ws7ug087Ov0BVUCmyNgcyid1FasKWyAmKi2KdtKW6v806buXSvi
FTxvkm4BE3DwQRmJODQZF+n0K+Vo4LpdjpT13mLK1PppbZN3cOA2IxUle90bPyMVv9C8fuQCjdv1
eqCD2FxDHO/MaNyZEFqymLxryjNM2RRU1bjJomKZka0wS1zPRlFi9hIeJH4M04DEIMYm+qfpb6MB
Wmndh89hTC6Gho8VI3cVlY3xHXSbXE+PkBAd2hIEEkr6+P6QLWVKZF2v/ukQIdee8K4lxKfSj9D7
aZWV4caF3NihnktASxki4bqzcOwcz3qLMKpT1PqBfGWecthvreIhbGojnGa1gZThCHo0UO6lj0iw
UrdPCIf3NvAvmIGtn+6ypD5LneKn/e6P94bLosO4Twn70vlDj8op0XisbpqIqM1A31hf+ymzQa9s
JiQXBcdn4W/YVX9aPv1Kns+Zjmg+Qcvq6w3GAbkepvFETCsFBD9i1o55P0dDx7PFwMNhsGiulbZz
AOM//R9t52rudqD1liLc0WDGDHXn50u0dTpOhSFPY7RfZxOZ+YoAwBic0OHxavZxdhViJAP0UnqE
nMeVZaVPAgeQC1uM6pwMS3ZjbzXHW7mKno34cgFMW/aWPTxkb1EQlx7vf6mLk2lw7ot1LIi4ukey
OEvQMaLSv8SQLQLgDxlF85zjp2jHLWetFy9y3k2P9C2RdU0mPEJOdXQJqQT72Soz+63Hausnv6U0
M+Gta97Dc7h7JxcPBnVZWRsVbJ2C4Bq/tDn0UHvlG2Dw7RDM7+A/vZiIKpj7JnS43BIqGHld7oux
OeoOny/jGpV9oiPfnEa2uYOLBS+Oop1bM10g4uo6WxSgT1Xzx/LiAl+b/6rj6+iQ7SS3mYbZJjSq
TSCo9nceAfqjgMrgoGWx1GURc14vdPOf7BtOJgWoLinJzgWhWLq6Ey1DeFjIjx3ECwqBeRGzfp7O
aEcyysFjUuVzGXCUs7jbDeQ0C8Mm6slgw35ulx45HE4Uq8z/sUOSYSEYaEiiBXkqnBPXNQ6qpHqe
PlxjV/TOcs5ZctrmZEVnorsXzo/o900VL2dtdm67VR++4JK10Uds49QJlziQKeYQIOrhUhM3cyak
G/mvb7XLDi2s3hQwHqLu6nva1hjBt5DE3uLRRJQn7Zz4h4no+5KntxSIXT58106814ZrV1aP3B5u
Ye9hBxyLkqB+vzIlpyxEgpDBNO+JxfG1nQ4D86Hh8PejXOVttnar/tibyW4wKHrlBRTPyGEciulo
TCsPCo6mr7IAcuiO7qUht6iherjln6RyVxDDmPMoWjV14LBNEG3HfCyXOj6p1K5qMjfW5KxKijXW
RCGxgoIK3YDIIZYiyoUR7UvL2vT2uB5BQjB15WFAD/I9pmTultcioq2xzZW2r2rrMdTR2u7TVaro
xbDZyyUK0NU8sad0wbxZxyMhU2cReAwJNAXaOjz21OocsMxsFFlk3rAxFaH1/lVy6pfzjSCAVUAd
6Rk/KZINEM388nXKQVcr82ir33zC5vLfefgJO3tRc36fvlyn80IWrb9OXULZ5s2I8I4gow2wC80Q
AX1VjfsyR4HwjXXt1KvJhC060bYlPyhoz4V/HSOC1vpcYQ0FsO5JC51lAAPIAYri4YEWTO88KHwy
heFCwcTh6ydQjQrOxg09vLsyxyfH849VHc9KyZsREG9u7jEhhSl8lN0/XLs2PMTmxxyBDBBKqWTh
PaA49SC9oocd6NpisDkFJDa/bRe0pCYQpmCQHExIi9J56SCNFc7NFwsdgXfmDyWIkh5a7arLOSNo
oENXULzKYSDLbxOQsg+OT3pmSzbfDM68zolMUjxKqnMveEDFBG3abBVE95rTvRffYvxfybRJXb4w
sUX84e734laTY5/Zk0YRoCQQX2dDB/AJh3pG1B0aA/Qm90eMXUNRw1hr7gnYvawPCf9bE7vB28XO
nWkT3nc1wheCiWXCvjFOTXeltR8ZZPzMnXLxzEGQAvBJ3LmS/lV3/rbMHwVGEHtauFI+w4an2BIx
NKas5PKTMAjtuE8WxIu2bZYozA5aE1gymhcL12IwiyVnbGJaMG1oNB87L/qJS/nkm2LVw3kWnrON
qW/3frGDhuh3a1uv12LouSDfSJu7cKVaQql28zFVFBk/J+2Q9dW1tI56ctbGu2tWqxgkAb5BY3MZ
Zvh+bKUYiNtAUYj7RclpxCg/G898LxMIGDol1tSK5qAKR3oGKwPoQGmsXXyXOmAHRk+kmfBTbU3b
tvK+DY1GAGlZq16O2sFwD2XSrlR1blA2gJIA4XUG/Y3Uw1OmW8tgHgatFXjuA/3rNWP2RoD4Mozs
4ClzlUYpN2cMn0dxvgsmNMLUR00fHQ2Z7JaHxLIshjLhP2QJqalKs21q71R4BviyUObX6GNHERp8
1exg2iTuppca0q2/D/uR8Jv9hrewUsQOfEYrVprYwIPaBL1E+6dNQFPFvSZ1mOCM2+KfwwF1k41s
ybQp0GFU7EtbLUKMhcowLkWnHV2jIr5DG8kV5xH8coLGnZOQG+ufhENPjNEVupCAjOFV0j+2DcFk
Gp4HNuggb0Yo84SvpubqGK+t250H60P21kucRsc2SO5VdBIaBbkZxYGxa+s8bDpooPAM/YdVzsU8
9bAKchL6ihKnoeDq8OE2Uf2kOnvBZu6zN9WHiJsdFenQNObDpAJT9NNO5w9Oy+ckDf6N6JivLoip
ss6x6GNS5fKQu/XNglWTFceWAFtmF6spjl78kKANKMx1AZHGu1oWG3FEvOpZMmMgkuxdnVszIiq7
aex6vq46WBNmvEtkssaHfqmilC7FaGNxB3CzukweQjK22yEmSmexRoHDojn++qFfLPWs+BtnCI0b
UCwYAo4SLJr5k6wDLVGwrX6Nljj80ysCJlok0J0GpaEhsqQkOOo99afCcoJrPv9XbJtsTLA7QlWZ
ILOK1f1wbOxJO5PBWybD6L0oE31uCKGr8LTZ4WQka6ETRq8nKoL66HD3V6J7J+BokEoPQC4Sa6tL
e024FolUb6zdRPzZg6wk5S0AYNUW9zyxIBtA+Hb/jeKTHUVPrt/A7aFPgByPWpKVJKz4Saa2WjUU
BdLq1Gc7OW2jRuxixOuUS3jXwMrU/WHZ0Koop/GoiBv4UYS7CpQTlTTt0dqlNi1F7S8msGHCBUk5
DDwpmgPLsHceA5DmVcfKhYYQC1x8n5O2TE3GIi9ZeJG/7tEXc8P4rvHIF1bOpB0l9YtjjZcYmSP2
vOeUQ5/I+mvFXTuyTSjW82We8zhkr03G/TqGtG9ZQVQTNg+cgxFC9Iw3ARsg7PbDhqzigZIzIOSE
CWEafqgWdrhBmbRO49+mRg42p1VCDK3qq90ogMAbrAmG/VVoX+5slBDMNKnSQv2jBMX8x6XGvKI+
VQ/4OCXaNrzWtrcb7Y8UBzOxn7UpPYc5byTfRK6c6xfFkgr8UxOAGCKtzcnNw8tLfIIPzFOgAQfE
jurVmaFBE0RpthWZiFYh8L8k+Chj9yvkDDmwkmHZlnQsTFJQQ/0cGPYlqgHC8fvKIH0Ivq9p4CCB
30ky3COCZmzq7KNWVCsOgactLT86xDQXuiA6a/a0yI1/bntN8+cZCKFGZl+RrR0YAVlxcZkF0sbY
KO1Xqb/QxOrqb3TiGab0PWCC9CWwJrSq/EOCHRmDORargLFSRx9Q+K1Zhh1+OZTEPsUp1ZINK3ln
sYkd2C9jvyGcY5ufTFd6ACfCm2j0pSqjReqKE0kEKsd5sMUqQSvwvHcR0pivSqocEKRqklHajKjT
mYIjey6rbqIIwbguWAfIWASYCv2zq4rDMNA3tUCuBeVBGdXKimDB2PxMCEB3GwfLPDtp1U+s+O4R
j5MyfGrQ6RYtUnhR5OfKNfsFdIU8PJdk74eDPRwVGxwtkIEJ5dlJKerMXwn7PDyj3+jWbwusC5GL
jBQxIXXoQKeEsxdEbItzUsOhzsrb0ziZ27Fu9zMGgTMsGi8GRkObBkZwTLR/TMRxwvI0THbpXU2+
fJz9sVEcEMqvlzEsDlvdxe7ruUKr8G62z0by7ujs/yA0XovfQbzpDfUUbdkUI+nEcRXiIgR4BNmr
PrBeQ5CbLS/19CGYuIHowCvYIhSuLNBP2a+W/vYh3WrS8BvT7RDUS/oxmCp2sjE0MEUTtqFchFia
CA7gJtoZEsTCDPEis4hyCFsfqL/XqeKc/1VFPI/4fzRQExqjOtiiXLaKSMFzNz538aYyt2FDSP4t
MViSt5okb52MrhkgQu+1EO8JgDCLTmoAmmioY5YsvHv+z2zKY3/K6Nb4/Pv8Kt13ikoRfF46/GSk
dNJjYUxdumARAyEopbaFc8yQXnUuM1psUfpWx28By08klTwXlm+jiPXUNDAaAGoYY5R2owrbUs2k
Vtv4UU6/adTCC6u3YRaxnVsrnntBddBAw3U0PmPFOKtB2/A5Eqng4EevuoVJC5oZpzKQ7q4ezXU2
aoItoPbDa5JPgUnSlvpvXiBjoDlrTsaCw/hl0pNxaUdYQ5wIXP8T6PR2nCiR++jD47j0eC4Pacyr
d2OP00oH+m9YtPoNHpJgckqa5SWjy+C5CzlPipzNmfAOdjqyXyHbwkjcpv58cA3ITiCw8oLr0dDK
OnzLJl7NfiLvQgCK4MMBVt7ZuFPUFXk20RQ3D/WM8DOepX/udCZlJdNNA5lCh74BnTNHumGxB9DL
ch0xn9snKc8KM2TCvJEkn2x4nHve3LT3jgIkuX3PFKh6bRuI51SdRjpj88ofJbQFKxkujtQursgP
Nl9TLx51wTIXGIik25A/xc0DjCnE34T77vnhsqE25AKBsOn/E5Xt+pwQB4rhYOz4dJ8ccMWBl5O8
Yxbm7sNwaYKCbFZED1FDLwGK7IZqG7Qbk9nHIXSuxGuLbdpoHxxE4ekQe68cmO8hEMS/uvzVO9Ye
tnuREJSzzWsHhaPUHpHI0UmzYlMX2V5DcefNtqbzSUjkL+D12vCj1BwdIsqHSUpjil9a9NaINBmd
iG1akeQawWki7/b4CCZmkGaDYn+fuqskWRew2aSCKX0SIVZRpbjGvJVqQIEbf7bBBQ6qJG13Y84J
f8qW+QT+x3ntiD+lOJyGvGkscCVWtNDHkTT1VyzfCJs/2ayVq+3fzGOYngt25k+gI81FN53UhHsa
S4/Z2d1U5fgWuGw8NAvSfBFZ/BiJj5QWlHDuOAM4mhZI4JFib1jd9zBZFW9RFuCg92bNJQTX768C
pv0G/bquC/4WhPoq0pRZuox5hyguvJg8S0sCpk2+5PToh2+Pu7sAxuwKFuRQTnKsjR6Fy3LeOzUc
DfYqmuOhtftFC2/Y9+prmLdfIbUdgxReCFVvdpv07GIiBbXxn+l8zPS95li7bNokE6Ul01cGqtpn
MuYt7bks7lQ1pyhgXyi2aijZH1Vda+meisjcNR11OMoHHQvho0ptMYy2k3zP6g9qwAGmVnSYEoos
9FUD0gnhqm1ODgPqKEmDy/bDCLMjRE7km5/Usk5Wlr1F2rTWLONS0ewZomIlOvCKbODQk3JNRWnt
t8Ga8NSGHhCOVr4wSUcX+slt7gmjTle/ZvXdaRlg5kEDeFyc2JvQUXvHYQhMeuCz0zqtAkJoOamW
aktnE7JZxQP8POOpCgTa2YyVfNupeVK9zhsJZytC9RLqtXVclFzenZa3D2i6yeBLlyOVFh3oVowU
StcI2lJOxTNNcwQZ590qyXQY7r1HPGgGkLuU38fXJt848cuQRmvVYMC75YtuUa8zLrM9XSQ7HxSM
dhZzQmNUV018F8YbGjrvaP/eseIwYZiNCn2t1FeGlh0XPbJDevBT/1Qo72hx6hGI0w7XSB/KpcY+
OQ9ogpY8atIL0NA2HjHLNr6b02dHDLekvwnsfleKVcL0qMXnvjOAQlg7YXs/1AlAs0yLhjJQ4rS3
wWQhQm5unSlYeM0x4dIYbR7AWDL5uIL3JL1sEUfvtQBGpIGeovI+RQh/BI16wWbauTeDMDr95ObN
Y5/T1CPe0qpadLxENOoKErQ8b3iTzmbq/4E/RLDghdO0Vw3uURE+wvjV7pJFQ2I5cL98DB5L8fvy
b6s02BT0i5RI+RS4hWUjqeg8XZ3+nwE2IcrGI12lJ8K6pAkEbx/3nCueQswqPgiBLGQ7QgMf+qMj
WD+gqZU559Ma+lTp7+ygO/bZXDErWKunX8BErQW56ihC3KbnqnHOL0A/u1MMizDoLzFn3Ey7diZQ
FHRWjKyk+YnFna3eTx53haHhwaTQVvkXEYo2kRaMI+DiNApxUti7uxoCrsme3CAVUkOxwgLjgd02
deuAdLM+TEiZC38ublOWRq4Clhb0Mf6y/VGL8qpRx0eFx1lmQC7PJYKOM3zl1OTy6ZIj4tJjE/o7
m2cZft8q9WELuRkT4A4kmhsQOnWoH8YZMe0ktzai+Y1fUnXyAzCUH/jLkFNnq7GkAKCQh6Fks1+g
/afGNSteaTyTmSh+9AxDlKTm3Chwkt+aVQL+YG3jXMGDy76nuZk/Z/I53yxntgy5gkZ9dfV31P4G
YGUEarkbdh/KS3m2hsG6JG9ZpyFrD74m8z5Tr8F72tUS/eA3da29NLeJzuGAYMPgKkpsySmYcAVy
59keOMTR5M99yimxdW/CmgOFvzLiOWID/37y2FpBXbV4nhwYyZP8jbkNC5CgDSeV7E+k7yMLzSJy
/n57M3SqWhtPnKwKTcr8KIyDgMjl+X8d7J6JWcqW0W7ODEZXLQwXcc3SjEEsdXc8uPVfJ4yLnGKi
tCFjmRJbOV8s7SML1uzSTMc5YmWnTHQstjvReOhRZ1X+EmCNKDm7uZCkehJTTvjsyeKqbAN5YFq3
FFQjIMod1S7ZIhomSq4GXrLOnFuJCRDABiXOXwW7pHtUsb9UiJr+2C+F9dvTHS/8yzQ+q+rSGIjG
Cb1DZGVc73WcnxQ0cBMvWLIhr00fynjO2mtMjB2kNqVjybakQa29ejjG+vdo08PVz5ZxGv2A4IOJ
cOY/hcmsHeafyYS+nutHE9oDiOvJZYT38UqJYtGElxbzmYZ8c6WA5rDDpUJWKY231v5xYIMaXKCZ
Riviw/IHWsnc5lXy2pJOG/ocktZwbCJ2zHKezyjAkze4WkTRFI3wfM71iR5uLyF94OSdQTJ627Cu
mPilJbdMSo326YYsQCVYO8qz0aSLmLByWjNi2NSQwuGlofsxUeBUJeuNeedLDn09P+8RoTp1mbOi
f5n16zMvNOG3Ci51lqwqjyM2kyxRj4VjrzX/ZjAYOzbLkMHgyLkLmMutzpA1o9Rok9QusL+rX3zJ
0VyWA32910j/Y1tBqxGIFGxBLsH0/BTWNeYQEbuQHC5kk4l5US2MmzcwDdtWyfcoWQUmOVlxL9Jz
ZX/OGHiN6zlTn+msybImpk3f9elYkkBn/8NTNUeVKPZxDm/Lu8uiYPfXRMAfgCM48l4LPF31kg8Y
CNGHtIKVIT2A2QCQsr8sNfd1gDZFzFJmLeyyyxzYaCXOCoiiboRJgfAUGDz7WagGjjV0WKoWXwmo
sdyMQ1Cbrntou2N+yId4H2FzZc1PxmmjoO/5UsJAKdJhJVNrxWoHHnVkNcZNK9nnRpKohtpj6Bff
TpemGVz9Xt+nCeVlgsEOceiQaGY12+BasrVBoMTybmUQS4yM79DYAu/H/6Bg2UIRmz8ERPQGRTcr
11rc/NoM7dA67Sg+s5YhHF6L9DS42VoX/s6JDMLrkCHI+5kF+UX6q5EWEIwiFJM4Sy8xtgMk0Tmt
zcxZTN6uLdY9MgyUknmAbHgHTZn3RHJ04RuvKqRPqEO/wLDN6peSgDlrHo4GySndJ6nD6BPK5CkD
P1JcOlx6t3OWTWsvu+oDpD/JuH0kn8Op2TRMsjEyjfuumqOjLwu+YsCCEmiOoQtrv/4YFB/uc169
2qJY1f62D5DzzfZY6uYmcwGJTv/shNI/CU/LverlWWaceDt+sCfCG6niwZmAB0RkRxl5ctjAXDb/
cXQe240jWRD9IpwDD+SW3otGEkltcESVBO8SHl/fF72YaTM1VRJFIvPFi7hBmSMgzN7wdhSlLIeB
DnXzo+Dh5wTRrfCU9WDVyHLNpqGDovNIDQXvccYmkIITpfodMOYWRIFdefDN6IJlnYJQRG0cCnnI
Ya23K+TiWcBLOQQtb1P0PfNoj7hruDjWfUZhzBQa79cOR5GpvPfg3QIb1+S006nTBWgyDVU2F7Qo
QpFQRlJjNCCMvzFyeKExxBj/KCTCnH9R/gdvQ2cJc6RwiyBtxwP01RAlDlCf67qFXryNnIM7nHgg
KSao0KYoNkXpbYxyJPiNcYg/0lDOekNLs9gZLQ5GrDJCqG92DxueerbUSojlmXND/2o66KQYRrkZ
LaIWH7NG1JxZPuy5N4iTPl0vJvpB+7TFSzNuekX8sIvnqvqSkKAiemNQzAUTddsMpJMLshHfUQ61
k3VNRkKvsJ5Z9u1j/Uly2jLr6lSI8C3Us3WUkrwJjcXANVolAd7+Gzu2U4g1vfVBJqgfeNFlTDT3
UQ7/RhOaAnGr4mz4bJ6QeHQs9RGUcAN3c1SlG+mcwDVW47Vw2+Ug5c4Z3rVmGwXMG1iUFAubEl1i
BQwVj35wx7yMDTtvQsh4Fq6K9Belg/JmeSvbsN/cTOWNzbcfDYQOMO/rZxNCXhZQZdidfeWrVC69
3OTDP8FKdUipUDwr8YW1DcZdckQcKALEmYKDNoBDrFubrONFMp8CGjaffdEnV53+WRcoEV0RaGKj
Xu9aJnqzuKrDSYJxJApCZemm4soQeuemrBdCvSZ4ZRuePvqq5CxUYCBWFfqWbi/iBHxKnNF4xtaN
Dq20NDYCDaQd/EPKs77EGetGfyGorYQTzoSNNTYazh+Ms9bDbs6Vfa7Mem24eMiEWPBl7hp+UY0e
EqEvNuwpOzs7lS5x/+7ecljlJa2NlCERSPWwpNe9gaVTmZGe25BKu5sEiPNe4oh7Y2id+RT0dNF3
GxlXXVrMb4cUlUohoozaPjO8kmSaPzdcQHP13TM+XXfCfAsCb2QT9A934uIQRaZAUkfJDnJrpiER
+pyyAR/QJr1Ww1X6F6wAa57bs7QOgaQoe70G5Nw5O0O9xBqPR5oTdYqO5PAvC0EsA6UwxI/r3U0k
PSr0GokjHPy+MtKnor97rfuQbXiwcQVUKk2AUz25+0N0MQVklWJKMcXKVdZ60YLPK8C4Pxqcn138
jHpj6U5cA59AHCO4D/LJbYuFRE+MjN92fEwEzwZwn7Yx0u/YbbbYkFgXcSLC48GgW8jvZri1gbFN
JdvGcliniNYq3yVfhA8vtG3p1kFMQLQtLtMB63w06o2dlwEaPfElHkfgnwwKJaErtLpZJ5prUj+i
0FkafNyr7lZkxkwHhh9yY4+df3ZT8QupQ+MQzoZHE2y0EFxGQjSUvIkL4e2YGXhWo2tKryanpu1v
vS4/SkQXy4K3j+tQ4GySgYEykMxV/W9svwQU4a7/i3H22sgDES6nPpTHMpDr6RrRGM7M4KYRQ0Ez
h0/ffRbVI9KxHd/rySPQSVzO2oLw6rLgTei7JxDK85ZGWcFi3tPrRYCf2uagAoCVRT9mbdLOzHYx
5sUdb7bYhw0RYl5B8+j7ryD8wSJnBF+Geivwh+SoOWPx0ypvY3LU8A8J5Tu3zob6jPSj6A5ZDWg0
Ud7AbnOP+yiZkakXBkDMb5IfdVLcWbRDU8exxzU9OdgOJoSt6tysADVGx6ldfHXoTDqQPLbVZJc/
g3CjIy4VuVw50VeMM6ixNTwgBxZp5BGVdRlM5Oxq1do7U/y04Rf+rVuBWXLAO6Bj5bRc2i3aKx02
27bb+s4LziSNUhN9biuncgPuvh13yYAcSONQLV7Q7xt85eFk6L5PXIZCObsQWml89nDqp0hlorv4
9b8WTSPBk5xzL6ZRkESsZsJXAT8d4kCSMTjiH739jtpz0olNaPEZ1wDhw1HKcLLC9KiomCTLIJYT
YDdt7sqIv4YbhE9yYBjOKq3aEf8nwReoslDgKkhtJoww/O86I5Y8ehaZcaQCK/dWVnWF2OXCLG8h
nSbBUdRrLVa3JqNwhtYjlY7imGVK9gEDDJxv/7cufpgxZjx2O/EtjFVmvqn504IhJrCKuAq4Zh7P
A7/BqL7binenyigquHABUFFxdt8cxzmEbEJ1Zd35r6nvyacfTO2+ssRcEDRGs7+BdAxr8rRmv43K
Q0PxuKRgjitM2Ck4MfKFRImImkufbkHIZSGAKOJtifkgQergLSu6Y0ciy7EyyOP7Irk1o74IM23B
cmNNp3uL8txY6cIqi3Ub1ZsoBXbsfjQ8XoP41uevgB9YOf6U0aYJXlGMYs6W0RHLqj2RzaCRPlhn
6aaNEnBNhOB5jhOCIs+pSHWGvJnoby6bsEaSqtrJ6V3BwF8g4esV0Yl+6CQomPxsavZuGM1HSv2v
Xpt/Fd3oFvOMrzSfddFyK7NPHtJHGf4YjKpYvr7BDkCfcXY1NnmDST4mgG/zSadQq6Q8NQbgfQmY
QfJJGAXHnrl0APjkVi4UhNGHYM7Nyp8kDxxgmLaNdltgEgp00n9cDlpvWOURngQu04ZBVxnvuKC9
QtyGmW05mDRXnf7mpe9ahQHqKmp3wSaSY2gP9a6vMN+UH7KetKBwrsXnkLdoj11dpDzvcAgQZwDa
rWDnc642goGRxZ+ZGWqL1jC/XWQTdWDd7yAFS1oVkwiyxsahG4c9uJK5D73uFpLwjItgrFqSQK9D
xDEmtdm+e9bwk9khqBybQSnGJ4GgY9+Gac1l/8VMH32jzFnsL/ruqwl4dibaNeavoaatHHgoTrWt
DWsRynveRs9OFOCjuzfLV845IxGfj0QlqgPvhiBPt+2jabQlW0TqseZ44XJajeh04PXwASbnTvHm
pAsNvl8PCcwHNtP4HxEp3XTULlrELrHpCQx0x1bz9tLpsaZNjSsgTlCQXO/UmM6tC6qfEayKyenf
jtAmdSw1nXdoYnWFfLvXWbQCzMbESLPK3VBfffvqvbviP0v1rKC3K15zVKoPXtmNoXNTw/cX9tu2
fG8tdW5YTJl4Hmxn7jNS8agC8heRFxleg93/9BgIW8DrtsgPtqB9AlKRKvvfwR/PrfXuRncFkMLo
HrogQ1Hf9kLHutBdlN75bAWMM/emIQQmA6XnDaoj7xTxHH3giRghnOQ29CRwo4NU8BkFMNAwWTcV
ALu1HH99bSH6jU+ImtoDK9SWdsKzntzvSMSH5VPx23p7Ers5R3mLkB/lMEmo9FqSkZj7JtHMKR0l
alYJB4tFHZF1H7A6i3BFJWjIHyMoAmRJyoOswLjNzmOtjTxd5L4Ry5KjnX75WZcmoBqMRxZiY+86
7Z+JXTltJlxc5550S0fEzuZqeqqZdzKbPRNf3pQBKYJtqkJW0wi7DI/BwkRYAPy8pbwe6NWLKLji
E1oOBI0LFL3efXiWtgwwgjsu51R10mmvaFoHJAe+ZPmoiqPMrIWenQaLZ7uJgNbXH7WbkM/T8T5c
yX5sJWbOgOFiZJxJ00sefyjyUXCNL6d5a9gW2n1I+0Viyg2WsZVeUsIwMptLC3wKu1vKfLWDWl2b
ke1Q7qJx91ugu6FacWODIRTVe8xBGwWCB/CG7uV2+B08eJf4cIpb6352jc76xnyl4yUHThahEniV
uvTRFBVcPIDv0/jZ2XSncB9FtHLUvcExSonfjKLKY4wEM4kfopOrTJoHjxgGjS5KdAsK7GDx0uD+
QCRNaARcecQ345/LgWAwJuJ3JoK+bglNcRKy55PPAc6MHlDnBQN7NNH6wSkt8cM7RD+Zvbdt9le1
31qNXgBQm4vjwy5wZOLQbWJ4opPfzJglfDyijq3yqlS/OwBAoaniwABeQYbRqYJdjFIsp3u3fxvJ
87b5VEEhKJNEOwDUSHiyJXPfq6DmMdoMbb9L4UqJEoJ7VCCQfzU+m6w232MNpzfbxtJhrJ3ktzcJ
/bL51ATm7YS6ZmWpwIUalL/EAblgrF3UJjuDZLu3Bl4mLLJ2zc4QgTzao0oznSBrbfoBqaiHT2S8
1KDfSFzuFmM63xtUrRbtHh1TY6tAKmCpd/Fp0P//lMeW3AyZvOR5fCpJfAg+IR2KfV9U24oMXvbI
HbnpUmWla68gvcvm4eU0oQ1YaKlcYY3+z4+QGKd2q/KS4FSxM6hxn1qwZ4noiHdax5J4RyEGFHxj
0bLJG9jhJwX+XxoJg4ut40gnMCwS9z1yMJ+mxQj4pyBS7+wy/nkAgak47SoQcBtcuKQfeNMUdRuP
2cXi05eJu4KLV68Jzfrdhn4CeqJCVFZiKZ1DzUF50DQ8CtMlJeTUUpORSrFVELQLC8mgYc9URlvV
P4UR2tA21TH0YTImYKAbBRW8vGztXlWuqv+eiN+JK8wtfWmzEQuidNFVxVqW2cvGD9qIpwGcwCbB
ZHdvBYRLxf8Q5j+1EeBIGkbPe2uSpB1XgUrbix/BLxEXtgJNHF2yCnFUE9uKzE+kXUr9bCCMeP6Z
CXPOdZG3C5CSTL1Rc3SIkIvVhEWEc0iNb/zG1XAHwoh/5orqD01p+nAcGXkRkbD0RsyCeIkGpOFa
XNzipuPstH8Srnqt/tRlsqxtDYDupWFcLzpche8mVwoD2o2l/MiO67WlLs3qpdncArde+Zm3zLh8
LjFlh8ZfHf9qDsZ75e7Ex4S/s8ffAZ+JXt9cUHQ0GMcxQH+AEM4jAWDgoW56QIqb8cdnWNI7dHDq
c8eLLp7yf9pGuYyI7+iCXhCu+SSSeXelW9/khi1xtXJ2C4+4U3mw0C9yizq/8WDDZzXxx7YWz5ad
lX3KeiNR6ZsBDy6nCwNcaLr85MgXWqwano6LtZfYqI3ERFtMoqNGSDy35bF0+KzbLOhRvnNnbkDq
0JIPxz0m/WrElZ3hwbR5DvD1pOm2syfvyMpCv1ZZvzR3J6cEwZ55tIM24MMSWFpquA/I9YXEDMtn
rn9UQQ1wWaeumENA/FGxECbJ0o0uTXa0RjqqXh33RMv4HodNhMuFco6m2XYSkDJnZ/voMi5s0UdK
OntoLGZArtMG7fNUXNBT0hZHBq6El67FXV1Y75HyLw3edI6MyhZktL8ULV3awY82Wcd4RQf3V1Eo
tAhOAUmc0WXExvvLYr1eYytQeNcOKph1aoDt4OpG7zHVwFU/C9Jx0WncYULmt8fgEcY+xM1xzPc+
O4zKe5UoqlaqkmarwBndsnJbNvuKz4OOpBxs2oINd7mZ5nqNLNW0WbRNGua5vLXf1B7PavVSO189
zE3H+bPR6Fy0PNv6TlMO8hzWh7uYdoGRcqpKGp2a94C6C6UrVv2osYqeTpn02Gt/rSMWtcZIYOdr
L34omMU78yRJgw/chpvkQ0/hmiL7MdkXcbuM+Xpj8GlGgZwysKggl5kEwwrOdAhs1uWKWQNfjGlM
9t89jwg0nWt/TfxwzT9ICH3Fxb3RMKuALWJRgeVc6tu8u9FhngOuJVqwcrxzT+LNSO4u34FPPLgq
Tt4EUMnI/BIitrmAOmy27S+T88mYnAQeupMx4RjieZZhenpqkj/x6eY/GtKJuuuKva3+CAVrFsEp
hV1D5LDAP3jIdlSYExz/TMORqBqCBZGKDFVuqortOIjETlgECBidwBTTQg28ZOJ0fQcW9wEwwC5L
SyFffRrzAE8Zij40SWmfM7l97zUjZpRy6Wy/Ugf7yCc/1Nr5LhUcNrq61YeE2NeVAVaVClVumITc
j6Hd+Xx7ERfrOodQzcPO5pjCp+MPTzJKG+w2eChPDUlu1QLUyvpr5FzWs3vEfFSa75321JlZ/PFX
F4+WnUWwb5wj/62Ld91YF9ZCwUIVgYyyQQHBEzVpks8jFt7jWvXuiXGL2dCF2GpMLNGZ9gkI32cp
nQoGE3NjQjW0xA9eXSZpe8P+AsvADGwsAUPBKUHNPXlMyHqLgOtMjH0w/vLah+hVzD4VrVf+0g4h
SMO+Sl5YEueqAtYWLkaJyS0K2C+dchK9NYS2jHRIrfXHXMU0MjxCBg7bfDEpsNjnLTruPeGRGaR9
3T1KHGdG9NfxfqKQJMrlwTU3EkFkaPDHhtsw/aiyCfUPc8QbFyUVGSMB0NouCRqD4fVpPYsOUW9+
ejyXooxgAMswNyOI+ZD+y27/yrBfF8WlKilvtD0kBW9X0jAZcR7pPDjjewYxoCcOPV2PHJNbQPTu
QwgtwztPnZSbW8h0iRAh6BC2MKXS5l2nLxTEeapywUHjT//oyxwSfUrNr6SN8VbsrAC53nZwD2Gb
gKpAhyTDwtxTPp3y6Hbvpkl5aOsvFOtTpDBQPgM3W1KK/GNhiOkz41PU6BE+KAASqk0mZ04NLwB6
1QAySrMcLPLDTEFnd1jS9mjmmheQrihmhXq1zAssv6Xd71Odnh0eUBEaSUNBinsqcvKx1j/DIPrk
QFlgyDGPHYDvzMAQwiC5qfHrlIT5uZPWI6y54kuJXyKSaBLBvkreqhRRQKEqhluUvtO9a1wfGoXp
WJsTM1507M2jtyi+BgN04xcmNOJxtPXwSDCqm8PyvS0+Ku5uasy9Br+JZbDLY54Q37GkLBuDCKEx
4nt8Sg0+6JPnD6OPUIOFhDWll//M6RCV2SZybT5HIKjMX9ugsLRkzWTIipryceY7POYsQY4CAx1w
u7pt1yQp5kbCKey7AbvrvzC55GmxV1OLXrRx73DrU8iu4KpLOedGpb6qtL2mLFVjFBm6MA1BfRce
eXDCPv/phfbsBhi7I+oqhCYTm2O4oNR8buSHRDyM8RjhsO3wbfsEUIyux/X2WTdkrXk4m8bB7HcY
fhXy3uE+r6in99Z11ywcg5b3YBXIr6h7xfq3zD5rdFrXjRBiRhLgWC7hHYfWtdYdrsPqvFVWdf/0
B22GORcdb00LTki60FJ3AapN7h2z4QBEQNeehhdjuOCFqg4Vr1eNn5aJWTCwXT3eJHr98M01QrXG
46uiB7fEus5Vv8ZnlLvvAahnY+CuyWvmePHayve8zxXQLImxyfNbqn/a+ELC8+TxVFVuzXjCcBXg
A8hDFuMOdxcsQ3RuQpTAlkw/BWKubZKHdZYW67uIg6E2uYvgU3Onf6WRqAPwDrKyYEoPkGPiUf3o
XHabrGs7sAsRBpWhRVSTbzFWCVffsQ1YlPEffn2fokvGvkVWbwnfQFjR5iXcDWkjwfA/pdVNNept
SQ1Wke9M7SPCKugc6IJWkw2g0iKnfdr8a6qTktwi58Nj3WHWtOZAVU5TLpIGT0U+1Xn7oMSZr2hc
QHkDab03it8UaZ63Rmf/RNWuJmgTblWhLmpALTrHVsVsx+WuGnYBSW3EQzHsuoluwMGVGgeLq3kY
XwfQwmwvq2EjnK9GuxTdLzKR1e6r4TfL3r1o4/jsRYeTo38EYKKNFTyymYlbiro/MkswJnzAg+os
V69t8U/THpJUe8L4FCsAdjBomhPVy7ymPPzjXY9lKYUrFGL4MeBedn9jwQfIcWcDDsIAX+NU0GM1
l4GetSb58zjOHO80sWHl+xh/2M0qMN8z76Oqj775HlNHR/IfhNJ0PaREb5MpN0u+mTUbQ3BubCBq
AmMd73Y3fXcsMvo4tScLI+6MuHziVl808cFL/hzrnudsv1hlgXr3NMm179sAI9Rpx8Q4TplyX3u1
/iOZ2sBBjrHc5VYAgTgX84RjXtH2rrMZSLFG45cS8ASa7kd/YD+K+s0cm1klqPhAXIqzx8g7Cz5D
VW0ys1+Y5a7Ar9Cy+ei59NqkBnyAOzFm1oKPZB2wORfXxsHawjo2CjmsXIiJ3/wQnYIJW2GpDo+M
tEP2mdrrurwSTpnpBk5prF3eqCyG9ldxntQGEzf9TcaTHX7a9I4kTMk6wtydomE0bz6AvHVK9BI2
hgWxQU15BOOJBNncI7BoT9Z1rMMjGzUD6QFjXwQbqBuNjR1/sw4oRL7CLj3VXxPQ8kLA1Bq7FT41
sJxDhC4MZ9p4MeVAeuRTn4gZ5r0OmCH47g3uDWiWE8NBQsris1F15Ob54RUCzxYkFptCZdZ00jgZ
HZk++oGSlt40ZpDA0Ja5umuQhjT03die8OvU6IRsI0x1646cJ2DO0XNWeKQb7x3ak4UpKGeM8TRU
mTNiqmC9S9oHwypTriFAI1FwyF6Za7oDYwxoj8R0dQg10uoKzW83H29ePSigDWiPht0xcK1pioF9
867keIMrPx+6V0DJ+DC+qSRss+a9iv7Bp/FCrGMhQIsEZiwqQmUhTW9tb8AZy340Jojwxp8cGOps
rL5QKomxccHG7ZPASprwDAn/DqPsDPjfTHPpLMVMYo37ip81f16U68eYvXWSXTV12kcijvmHsrfu
TlDvRi9bJ86niVpei59h2BBgM9WvSPOeBrqZWVu8kbuZZvxz3W+vNamqYsDBL2wLQeTzPW3XDebK
uCTXrOkwV7hwCnPjjlwHS0L54nvE4xxNuSGNrfIAZ9iWV9mZe+zzixzQazX1gkEdkAhsmnhNvSOS
HmmO1WVl2xvNww6XxqsYmL1wn6h2C08oHI4eFzCkSKuejCH+TA4lVVzo0J+OdsTclyaHzATkv5qa
iEeDH5ITH/J6WI8q/66Ri9KuNi3rCYFG42XFwkT/x7GkdIDxk00Yckex01WkvuLmlTEa5tZeZLtB
WUbxcCgdDq4Sz9qH0+DAVC/C1ohPxmj/a13rSKWle/ZV+J42Lcqarrr7QhIEp6kumHbkC2moKwvR
cayDA4ZWSDQGmKTg2HfTaWmIw4Dro3TomNB5CJAHimS+0N12XjXjogrlouVa3td3CbWo6Q41gnV4
9BwTnSqir5ZEirEsuIp50XO0nyG244B3RXfO0t9R/6dq1yCl3GOl4By1MOu2iOq4l0kgYh4vEbs9
jNj2zqVTq6r2vk7fDXqgyjPJ36X+tjb/5bBQk4jRxfauozGemz5lAY3dfWnhYeRBrfjfZR5tbPOT
jy8DSzoN5V7OxcyuIyyt5cxGP+6KEeZYuBI4Z4uJY1cjQfUlfpBBmbsBTCwz2+B+2TmRt2rArsUS
Q15+6RVrq1Q8hgvcrMZW8TiW+k+HymGt+S76PyP6p3d72XRzx1HXVumvA/Mvx7I+Qmp0m78oLcgf
QG9Hp+nMc4aDiQXsI1ZqrtTu3NDO7F/IYnykDeMq55Pl3i3yAtG9raFcssjKAbWJ7EtXl1QeGTln
osKIjaHNLfeD+7RUoEDIoujkkQ8NVqHBFjqVLlMWenTIriLrKwaljmgbY1weid8m+qmYjGBcShL3
oAA/S2/9+BiDp4Zb2LbWzF9M0+9WhT34rmiv3H7w/IqCg8AFRsfGmB8EE4xnswKE3nCg7mMBi0QF
C+BK2IVDvsnNP7DiwLsnjAUlfQrEI8Y239IPzJYkRoNNVvIhpzwgudpUqE3AHnfcF1DjLOCFWG6B
QSUP4mBHkJHEpwKWo3D18nSTYYLqGLcreiWkwasDJi3l/I+RTQLMGBGXbB/f8KAEPP4+Wq2Dc8+C
yWe5vPHcb9+VJAKuBdKt+JzEn8A6S3Id2I9Mz13IlI9KDH1cXklYLcg/zUh3KKQYIweHV9/TXI3f
l5ochTA0aXjkNVYXUpuRJodSzWadcIAk5aOWLk1UIwfZxvO/QsJqo0Y4AE0VAnLHgO9rZ60+9/13
z3ev4YIT9J7hVp3b2E1cPz0qVo9dKFj5VDAm+AZcoriufTB0+xK4XxrwSzZdpxZ1KPLTkyWYmnIr
O4dWQZs2De1c6RyXSTaD9+QG4MvpKOzKcxHYc8w8mncjN6paX46+G/t9a51bYulIFNqJPC7Op93I
NQii0bztdPaPgACAHCnJMlIvvb0E7dF4X+r4bZEAxxyzBvK0zrH4aUa3q3BIDZQVpageZdvNh/jg
57h72bHUxqFSX6nLr7122rnVnZVpjYTPNdJqGTELudQycP4elD/JqihifDNVCi6Hdq+UrB71X7fC
RsN7mDj3qkEUqyks1Vlo4h5ZmDDaTPcVDNqSvcDKl+KjL4x1iT9DZ/eJXWIBo2OKqPH1zZ2YO7f1
zVm6Lvhg+ZJYJH5ogyYxcxXkvOQu+zcFzcZZ6myFwPNXfJZH/hB6D/QSQHr1YVJwZUONBulujcc+
EmfqfYDes/Y3lmpE8IaHQkH9UsppC/7RSWvWLQ+n/3YSb9WC21eHn4QwjkNeqHJ1evMOGiiFyHt2
6Y+Wg+sBlYcxkGlUcwr0OGtZmJ8Gjm3Ff/U6DtGgvClswNMq3Ev2asIadzpERla12z7HNiLM7bTM
okKMG1szr5BFR/1bafYUVc46+1lx1tL+Bx9usn+9VS2xXXzWRMgFxDKTwafBoxNMtBIthAajreIS
QwCXKKf3EZJ42tXWqoRhP0I6CgpSZURTAxsUC+41E/5ICTAg1xdsf136iNrkWvKsny7Lgf3PVgs8
qzddflmcyxUFmdbwz6MVsew/nFDAJQO2oHREbZhmm/NY8U6iQULtp49Gvxesws0AZ4UBYHDEuli+
T5giaVyKzFulTKq6c3N1MTVYr1L1B0L3XOW5K+IdweoZ9rgZLmarpX68x9hf/AbV3hnoagE9Fzrb
nNIkg0vyABVX9FCPq3OUfZmNcbCnOkL6kcJu0yTHQOE56hLyvkfh2WEsrFMAMExP9U9IXQAnAhVS
E81n1jUvvG49UYGh/nONjwZ7zCjeByImsWDZAlgtz42lDh43QsShiWMBo4YlfJoCsfuQ496NHh74
Y3PHgzEq97I68jdxQIEZj6mlL2kLR6KmvkzjDgw6aqQONfeQSa3x3msACXJ76WfvBkYuk7W1Vv8L
ymxhNETIFAoiYRWOrCIE69MAXjPD+dDjG2i+atR1rm8yI70UbsKS8NhPVT5sZGEd1d2SjKyTb2Sg
G+TXDiU3R1qCw5PiPxpaWRPKEW0f+E4rWTahLejp2gv6HZZm+g3ylQCi0nR/GgvLEBGq7DD89M5+
VPrNlKsrucLge0XXu/mwGBz6n0FKkyCIsMiS44Nj4KCPAJVaR2yqR4ZZl1sjjMvB3NXjxMkSa80u
l9TBrAEUYOIEcJ18alQJKqs4fXkxrzKTQDXiP8HRqAJPjNJLwt06itkZwfursYIZ45fe98j4E1sq
3bpMq7HJ2159CuTEXj9bNFlVuCpTkGYJyEwVPz6/CGfbPvDyBZBnqqyJRmnlxi2Yh0KBGJwBIZqX
WohJNhebvAoXFsfaSEq+ci6q8W5rxUwfsllKILsi6ws8YWEhDaE9zzutwx99SdOI5yZz27vGTd3k
s104uLiHUzdCrA/IiAOiJguTZZBT1H7lQQohIjy3CFB3JCSV4JWzgciyq0OQ0+fG72arJrxoRbNT
gb/olUsCOVg2NAtk7G59fs+iTpYdQ1fNpsCp4mXCP4fQbXSM/kjhO6+nD09/eC5pGHxfYTGZGKh3
bsjYyVVnrd1kQ9luE7rQ6JxrOVyTlPfbwE9KeRQD6d5T5n7ozrtvLBx/reVXlA6sWSkik7qJckq9
w4EbcwE9HI1YURnb8nvd8dcYDxqqVOuLZY2XO4a4Rhadh5ZmtAcnJzLMyoQm8dPAdlzrh5UXIONj
prNYOQs27h4f8ATGsOqMp4EaAOaYT9VTDynSTFtoO+4qbJ8vFUJ8kL069YPvN/W5KAG4NOciqs4x
PQTq+BMMj9bvrzHs+ZA8UHJRknFXhYBQ22gf8v4t6M4rSInwfSO5sAVM1/Rbt51Dn9Q/jYXRyNUo
ytI3h2+oR1SyoEREBWMxz5WCzy1HCflwtl2IckDfJmPHOQEcrz4q9427EHrKHefgPASfZRpiEbKM
TMaXAwcCNbL3n5XSLENYIWpxpkcriM4ypmeyOanlxTL2LY6g9qTiV/VQ1duQCdNR5nRgM54vlGls
Skb7mOjmW1QgxOKq9mnhYVZzypXmYX0bmu7Hq7IvW/tBNq51lMKiwscT4g4zOXExB7BmL1hKlazK
i+OQrirILl4MrQzzeo9n2TKSU6A/aUzo/dVIvay/a2LM1qTrguLkMs2HxlmRp7KFmc/iY7ILX+qJ
E8G7e6rGKU/9cBWyXKchdXL+v364xIa6S5rwLVMQTEswWStJDteLM1RjHpdUfu6DyeMVbBr/mE2L
A0Ev9E5pdyE+ghzfGQFKeSeSm5FhdAU/h3pBeNWx6B0CMJO8WWjHxcqsjkqInzgczi4Z8tY1zlXH
UE0yxqvWPmBgy0eeK0lLdEdXsmTeDO4WjckZt6BOpt9Z1alQnDI6DlrYR4luzOWEc1nlibDOGJSd
9iPgdVS4GPfFuE2KXa4d8RPr47EcDjmXCx3bSJrAZnGoj1wGIXS4iO2uhhQh86fd/wLKGMgkeOhn
SXmss1duWhgpQGSZ6gOITFGepLqPKWAe73CBQnajPIa4CAwLI7+W6S9KrJ1sdMqGy8+yQ9jk4Wfs
2vZWQkW22QoB2l6qTDpFDRH0TXrtvMaJJT1cLA1rireg3LndT+PXByVJdjja53V2Ax9M6GElBUUX
XbuoK/UrNuNbmF2LHtqv6KjIokaVJ1tl0yjEu9juWLUY75X72/Eky7ye4LbkYqIwxrPkjcSOnqPF
mH2P8cWVV01iw4fAOoxr4bJGA81m1eW6FO57oaUr9O29zNE/sB4KOm3UVLDsAeHpYtDDqoCQSNhm
YgVR5oxYhyBP9wMoHcU+NKLApm9uyyk/q9vWp8T4brvWlYqBDbXb+zLivgOyI+A2SYlJI/4Nzq8k
GajcXH4GKr13mvlHI9KuQ4aPqZHsoo62YrqMzXBhlIhKLMm8akKj8wxiq+sgqzk0XvXByScOZOJI
SVMmcRnuACpvoprfsm+3Q8d4DPoQDbSe932whslGSuzp6zbOyfI6ap03D/VjNZpvYXDNW1pLf2LS
Exh1WEBgcZlMrqirsmYuhjSr6Jx+2aOcTOAqzTj1X6Tc0ftNkjM20VLOTprH1De9rW+1gqkKJ0FN
SaTWLPMWfLjNFGAt/6PpPJYqR7Yo+kWKkDdTuN47rmGSAQXISylvvv4tdcSbVXd1V8FFyjxm77U7
/arlW0uIxcAfNMY0R8I2Z8Kx9oy+YeiV7AaTeTqc/Jy8V7vYujKbNyRDauxlczr33B9WoZN9e8HN
tZslSpa8XnTGj2mgRxvJWGxJ2Sywjgg0jix7hQIcUjfOokU/2GvuxtdNTuJsngyIfkv4Y5oCHfU7
YH7RWmT24U9RVKh5kGHoxe3/yoUfS9Ibl/jygPr0PiQJGmxnX8C3BRaEJAXVrHOk7aSwfQ9Lby/c
rTB51wJnniJx6cBqKawucnJZDbkpx2sOhhSXO6iimI9qciVBNyfNmxFX05I0lCwV/R7juQ2KkkkG
S9xTnH/HPnX9QTUvlEB1wITgISCuJ8Y8xRyIbDy1GHf4r1DZ62RgOh5C8gCC/rymIMlV4GPtodcR
t6d7qGtufzLHbt8YSHAUfzFBALTsEPjrnnFvW1OKTXYTdGM6q1jiOnYGXyfo1LdW2ffTlpx3Japm
vQsylsjwrLLApXwYzSrvGuqShzJJ8NuNql2L8CzFJ+xNtJUgQbMDtIpVMfQMvAnZctLFILTNkH3r
TkVQa3pUBOktR8V7VPYjRDvGY8j6SqZke8pYnjxnA8L2UEI6oq3ndMF9jv1l1uruO1A2pp7NvWHX
Pw7psqi+zAajhLEVBsNlNHEhRlOV0rFHwePkq7KE9jr9K2IwQyQ7Qnx57Sc2tAA6d0mIsAXpk3fC
zddUzE7ez0T5ZYPPMRggdyHCjr0a7yWYLl9uPf2QD2eiUnK1XXjdQo+/Rxu5fs48nDNSGAcNnUnA
ERlR6NkMFxzEbKPcBto8U9U3S9VWUXFXBhz7yAfy8idWzKOes9xoTzVvfXSpy4fGAhkCAkofVNFv
ghnvpHa1wpta/oz0SC1WVrVhjsWrz8D1LaS81tQIcPnDNF+R+zGiSgNztAxbCPDpJNtjvGRcHAYb
Y/Q7MJ7CeDUqF1fbtaJlzIMfDClJ1+384jg5l+WEQ8o3Ietlt1eYX1wzQQJu+jM6yCiTtQ7k2+Ke
TZF4VRoicURAYbwv1V0VX2v/ZBH+Yz5iysVs2voMn2V8scAWOMxuEJ9lOMpDLHD9RlQLtgAiBuHH
0YgAICyijWv8tQMk8cyex8WtNK8dCZDw4nPGyAkVL0zYNwVqYc29L1i0DJRVmcTEOSMfriYVnsm3
6sLyhKs28D0TjqqSp12hoEaGOBF+y7HfJLwFVvrE1UyuGGiDZla0Dy2bSSddmySoBghOdl7/I4Jd
Cl4zqnCy4Bcn94sHysExj34gGAn0IarG3XjjvkZ1PYhLFTKOlV+uP8708LMxryFzfHvpBgcJS7Pu
IcXSRYb4WnjbBCWQ/1SbCTX0F+MHV0d/obk7lOUM5JLZGBFvPH72dANW03MQ0UZiAOhLbPE3NzDJ
qT327U3NWIilAzM0hvr8LT5LMYcVch6FC4P4Fj9ajeKW9sc2OLTsSeyGqhv54pQTWdE7IG1HGags
DONsWnuLNkJlqFwRLqVRe5n9F0CkaRypBxmsboRLg4eB7lrk30nOCCF7ZvkdJ1sofmKGoWV381Bs
wy8uQ3aRwU+M4l+4JT00JlJEbQNLka5HfNB+Y7QzTQ70KVK1QEFurMdWzHuOEccn95Blmc3CoKTM
HYmxagTryOB9cHY9Iq34GqePwsCJKp+6emwKmH5ILModFPgLSccMFY4l6A6Q4D1gz5CXvPJ3IxUG
3ACViaBZ1vSIROixbiMM4y1ByWib8RqXsIdAnlgSPnE2JjxfQbz2wA41OGBcl7UsVH82h+0kRPoY
EwbzyhsZYfSsV2k8KlpzDEZcR8yzvS/RAdq1iXa3+eQj/hfm/DZmjRzSlI7wwEdRFVO1ucO679jA
dmgZ+HnrJ4dYPtdQOQQ5lKdDsFrid5pnVPtaNczRzqXxrXCVhYUrJEDWKqhQ7I1kH6ci/Olqe1bq
n5Mq0kmY1NMzAfqqKhXkH0VD86mEn634swHXqC5LqYzFHV26bX+mAIljKIPNekq4G91ngg9d0xuK
JNT/mPz1bI7c5d0ZeBCtg+RWq5DemAAjTe0rqrH8TE9XgV4v8nmqPqDLMVHbwIU1MCSJEaQ1GP8k
PnbRd1nfRvYGFTHNxAZ2xgW5zbxA/NL7X724Oxl+D7BmJtseeDzJ5EnRb/2wM3G+tszrc+zRDvgs
K1gWagfmF0gss2OXIyk6Ze42Vpau1hAriuQEbZDi/kPLyCfXTq8/PSg0JxqYDGHECJ/L/p6iGobg
w/G+jUmoX+FgwT2o7tFMQO/0WbiiPa+xfyJHHJl2tDTTkueiVx6kX+8z/RypyDs5zBxMYCY7YZ8t
SJL/ZfKriD88VLeOSxGPw4DZttf8SY2wdpot8smBGIwEnQXG1wRvJlPS5mavle8S3XrFRDht+KaY
5OtE3KHDSUX53mHSH6hb455b3OR9S+9G+azlh2b86SF6GOZTPt9Yar9bubogA4NIZzwL/QYLC28/
Gw7gvE6mUA2z3OtAjGRMdsbbQF6AiR9RsxMaJNb5AhGMPGXcyGGfvlsU854J8YRizFNeRLPXg6Se
Gt4kux9cQZbGmNNZFayRc+3hYnwysycqXQ9I2CTWr9Gdhi4sa3KfMuygyCqq8lYTxmG6HP7ZHPZ2
D1HTQLNhAeiJ15bTLTymYcK82qATDEj7GVg12JjJTSmdlZGM5MW9MqC7KhoRbUpPdVdkXIweQeV8
HQUvUemc3H5rN0z7rN9evKyWFziHnkM8ULMLMIXZO63+B8ohQdScuMeiP4SS7GbGZhG3Em859+l7
JZBuKP3TcV5SVFepAIyVF0tssra9dfavI+O5ZINQeOUy63jegpPZOjTlR1KY2Slw/29aSuOh21o9
i+7uPhQL4LiyORXBl2RwAMG7M2HzkvcVMcFLXMk2clpNcDrLi1JtOsuf4/nlKXgvem2FEGyrVtuI
gTqu3bfJOY27Yglka85iH0vlsVN+XGzjarsNBRJfyOabCvcyBEDLipnkn8aA//xpdszDmMkEjCgc
RJ/sNMu1R71v1xtFwbV3orlUQe1E5CAw2UOYPzConSK1ubLD/lENy9ZgDL5uYGBS/FS7RqeeYddV
nKL45IDfSt1Ppf+MmkfT3IbWmGsmVSoJsSUboZBJL1eP7yB0sivmC5iDQmch/IPPMFsknJ4Zy1XM
GcWnEewanwryApkuqX9C6zfu/yX1hfHlQBHXRQe//ZdmF0PBxtIC9cBj4LENQRWQrFGMjQKaPmF7
gbiYHoJeX85Lfz+FCHrEqkYMdPCMazV3jrYqKmT2zWfCO196LH8pLSL1VUEqCBnemNY5N7YBcGLO
0Ha8DKyaeybEu2BYes1XYV4L9+JHs1651vkzDe/+8BHC6lMwrAHz6MxNyu4peeRipXUnq/5K3Xvt
71wVOwhxtvWhsNS3osRdlhToFDSg6QdcY4Cdv8d6beJZsUyNMgOdsdETmox4gc1nGO0aYME2ECTk
Ky6BK7ygZvgvQXwt+VAdF9riuamODubRlI494z4c4+rdVOcSyhNWWeHsmaWGCdnHzLbKh4vMX8hy
2UrjrKW3wI4Wtd0SdsOxaEzGeoipoOUFs1MxnAUjIc/bhznMVcqcDJiJX4ANBsdIQwwVKiNvefS+
J4TncEWVjFl3mBvdehLcIv0S+FX0KVEu1Uk9rsCulUTX1uCk2wZist/MbYB35JotMj/ZhtxTCrMg
sIIEF6U8I0XvbaWmrtPhHBlrnyUnfNG1XUVUoEcj2pm6dgz98NDY5W3w8o1sooXlt2eFEY6nNgn1
rQrmJcEp3NEyqfXWqOOr61IjBXwBjTrpAknRUzJ0fLQVpYaKWJSTxgnyS7sfXX5yaXPryVdQSB7q
7W5fR9kCKCacxhYNboijDyRXnqRfhk5cbKUtvMQ4TjN3m9xQ33F/Gp8c9Qq3bNUh6CucX0NNzh7r
FVxjyb7UptkKxo6B4GSZemt7oHKe2rPYCu8u8h9YoB6q42ZfZcqzzJgCuAJK+LhztWDnt851VLJf
k1zT1m2JlFPmKsBFx2Y8nlZHwi/ZXFR7V8m2Bl7xzHB/9FSZDHPjugGMaZIdi7bxoPcCV0E+MVYV
MBqOah+MIZ0HDG9CxhqewaZUew7KiYShY1htFJoqA2OMtiuls55cjQWszxFsY2ulG5exejcShuGP
KA0EE6dTJamT//OlIofsQaMGiCr9hAYbYQyhaXn4L0dKKXlO9XStkSLdrZ32YsFhAvL7xukJHZ2X
B9GewRhAddYdhUXL4gOO/ULGXwhRQvXpWlu1uY30Cky639l3T+67SCdRwidH42zZNMHlB4KkF9q5
FzGNS8shlAlHlZLnD4uANECDdwdNuqcYK9j4y6HnrqsxVBg2ZxsosS4aWT+27mzEBGxmWJcN73vw
rFVX1Hu3TXHOtR8tRdx7a5JV3lUnFRZHDxKxatGXyODsqEzMfFL5/BHKCTM4oenLtluZOqDA4Cga
hqoI3+tjq3Abk5eNMtE0/kWMnBumhCqIVA3biTbaMwwYqHlXA9rcHM6Jrg00AxZln85s+TGEy84A
g/ZlurDmMOZ4iNIiLpQejqohGSRHF5ZZIRHg0v7qqSP6qedlR26gTE5CGOHucvDFkprKIoNK5jry
CqQg5bqQDZPyASChMqdOmhXdl0lGt0MtPOi/ff/H4oF+DcmLiVQy3egh5pdiU3ct4TwFO/F/Ea0w
Qt9ZSn5TgyOqnMPITLolA/IsSndleWa1+lZYLbU9K6z8xiVrAPpJtX8t0Y2ZeOpcfCb3HLPSxACN
kLxKZh+cOO+5e6evnRUVjQuLv4B9icP8sXG6d0lqI+m5VfhRYrYhKHMRxMxSOLOh94C7Ww/gl4aO
CrTe5w5dGlGnjvM+8KGTw/rWkezb/aAXnQFqUPt/FlgayXbHBlF2sGjsmKRje+X2q6EcLUf5C6zw
Le+7narLs4XyxmVyrHZy1tKMwZyR4jhM4yjvaoKbRbg3z4pn4lOvx/FFlR1yUYdFVsLMmi/Gp292
DBtLwkpAgcvke6rcyw5KMk2Oe1CwbuvFTVcQnaprzLxi3NZiGfsvRf0JEEsk3C3IG2YoH5dFRMR8
XFOxPousR/1Ws8Gnu+MTJ3eR5g/MH2ipuPqrHTylxNtBHabS0l6Fe/aocem4a0oLItHraKWxLSXC
nkgJ4AHdHzM7hM0fSsGc3j/qINMMXhsSPPDuLysYcUoNkKEnAhkxopahcNzU5qmCxx2XfNIIas3i
g53I5LDw4iX0qAmEKtoMn/OUI0hCpzsz83uSBkuTG6l+9Uq3bQk4bjOKJnCjCgs+m/FI0d1UczPm
/tIz7Lkekz6bbqYUyxGqAlMHJGtceO6bwobTj0wGdXRr/gW6L2017fihggCjoCShelW8cKlNEawM
nrJhKalICvMzAbof8S4k2pNSk3CGENsRgRiIXy0+8473tgUiEdVITNAr1xPdn7imhOwHHNQgBvBN
t72YdWhRakahWnFKYWCk/xon2vMoUKQMVxfpi9a/QvuK9gRWFGMqTInAbg3Z08x9iQGDwadTJct4
qpYDFuztZYSnn0as/NK9R14YRkX3GiIAcINL6G6iHPJssmQOD3iWsvEep4AD0n/1MLXr7znkFgnU
Sw2Z7ZlIUcajEvcHzYeSr786AoIArxBRuAn1v2SwDy21jgJpB5D9KimVBXXMnBw5FuANtbOK4Zew
XbzhaYBoUyHKhgTKVEPDYX1a+tlOzibWCiTwDn3WH/cDKa7BsSqpDsxxn5vaWjTDzu8JjpHuXDfP
Rfod20xp4QyyS+8cbqqrReSF5yNAQlOYdBcv8B+hoCoLNEQZzltQiTeZ/qXDT03QoY5XXSv6md2g
j+4mFsSc2jMyDnaMacCwbiZ8qlT8y9IvmX1WDHFcnqeYz6+B0jRkGNS4rjBr0IbyzmjHPjrgq35z
GQ6U8bmFC4CdtlO+HHlRw2VqaYtkbNh8r7PK4SFuZ0gN3iVaiMb7sLXvqFr79gZedodEcQot5phF
aydiOm9EpxnbrQfGiYXaPNUBthqZ9Ehoe7Jw2lPjrnlGuUGwT/JsaPu0fxkJ3EOfmlBeI3UvGWm6
1Yo0JnRd6Skk70wau0juEi4B5Yk5OkH/Wv5rhrtKLTNNIRy44axlVXHwKXuJFEW6ZWOxoNG0Rp55
6ifm/OA65DRDCT7JPRC8PWP6soffwF5F0SbtD0F4bzwGQwyAqrnJ+Sj6lpaZHVq3Sr2PEIu+48z7
7hSLPZltGUvNsaZvI1uaSm0aYbt+y4mFuIWamS+vrwipP0186MZMwIvtDOREKW6lZiSKN9nAU3B5
FIqvqSG1rlm6LYejna3gfIh2F0M+yp/jeJD8AWXwqzPWUQbgCLwIhE+w9kMMiQFIYdub2peqrret
oc1Uboj+BzfnzGoQ64a/NQMuv/pkAe3VC9mvPRTFmvrs5WEoIE7Y1txTWIy3VLW46QxnsrQIdsgJ
ioeRFQfcjZIfBX42jn5YSDb522z8AuefSbxxasmFBBume9SbpcJJlkFAIGJbKTC4LgSqUL5pEyan
kaMEbtGXo4nzMzrW4aJ77AUZ7CT0cW555CGzJVv+5hB3jKHGCXhso5aPCWTgCckZga0j4tHzABGM
3MGBSEkRNfS9WjydCs48wsG3bgp4hTmi+DGbPkwWvYnsh+ZkgITjyQ/TLfkAo5mOaE3n3jXMhUaF
ZkwtFppZu6cFkPDMUH/03awf4BEgVTTpKzgjYWSsfQ3E+xX70SzuilmArFJt9UXqQdj2XbKqQPCb
Y09sLGDq9pr1ziO3uOKjeGdG5jysXmp3dbJbBY2gQSpbU3iMnLojWll4L8VAMIoTzrIRlwLjdpbr
VDk1nYY4DCU7PqZ3ETMC8qXeJkqZy9wupKFVcKaQDrpsBYpC7SLwHIMHFtEl9jCgU055yr1RgLuI
hUZUj1Hc0mjnKneIeM1EfAj3SfMcM3w6Uiy68CtvLrZ6Mfq5P8Iwh3HJ9KsbzrrxK72LUfyo0sUY
1R8qgvN63gyV8fFQ7CcubYAZmQlNTaIUegZNKOStTAbeS9wfFSSlWbOQRP8FU5YmisW2p2EFWN4H
7VnDYjEW7rpg89gxmI+YbkUsecLo2zAo0OjzUKJp5nfEbFMnBtZAHQeXmOS1rDuSeofeZwEjvYmu
hX9QjVMWblpym+jK2gR6dzcPu3TWAL6swEVX6V/Zn7uJQherq7GK7loxXkouC8Xv5ozsZi3KM5u9
rIKyJ+NOLVj6YnhaAou9+rL6TUSOdKSa0w5wT2OkCiePe8hJwLY46tXt6JBTivKlY0vJGTlrecbd
4lp5zjKzN+Xwgdqg9VdJggFwGVrLyNjQm8E3pY4poiXiuQD+sR+d2npfBYdS/7brNY471z2l5GFY
I/hq4q1GRIUFf2XHSNRCJcorNuinnorOm3Qc/tOCJ6dx5xoMU3yXeTNqSVtk60x5ICj0Ed7FJzXb
BtE/pyfxmRrJ4PUr9PgxIH+WfASj88DIosNZViwCRz9blyzWY99tteFcaWsTnnWDPZKUNKwH8yzf
oPGPcJgHIN046XUq/14cHKZC2PQ8kyAfSBdBfOond+oD4H1Ot2WjVRU9PCheAiAFjKQiLH94F5nk
+e+gXd4TvSCurp8hUmUwh2W8Yj38iCdPHRk26MwSxVkkfGYTftpRGJDTruvGhwqIeAo/iyJcA7Tc
GktvuzsUXI5SP0ozfS/dT2ts3/QGSvXdJgB8zD0ALCeL/1q4S5WfqlP8KQYd16P3XtLYlOmTSUuZ
WKxP91l0RVWBuXjViYUYWSMiaM20v1wDg7/ypw1I1INjJOaC4k0zDhUeYKLE3wk0YFoNUJ97T6fD
91JWZKuYlxQN/HtufCIFgj40ah9Ge3Mtlh8i/ew4mo2yhQz4MyFEOv231oms5rD/IaiKX8jst5KL
wMAm+FP8/xf8FvJYfssNfmtrXMgwX47RQ1CeAhAbaqSUFdRd++KQ1GlFiyiaKajKBnvnKWijqKTN
9Nib+8C2mPFjH0mbY4EVLar8WR8xShtP0l/Z2UtnTJi2+M2CdaMGZzd5OrG/mXBLOW46y8Xn0X+L
4tto/goVK/09rhck/kX9ziluGUPvMI9x/9VHQOManFabC3aYhtBxhyvr7GZckB9ds44F0jrXBAaI
hMcy9uSqLjLuNx/XSE55acbHobiaytFw7jn+G5sYqUFlYh/MRhb9QO8WpZFuEu1Lo2mRX5297ax/
aF/KaKODBgWFlc9NtQSmn89VrEgt6yXgvIyuYk7kARTEKXR3RaxAmNHmdrfOMFLDJHQdjD50GbDE
ZwM/SsHqYioloFijvaAr8QDcs2sc+p3hv5xqL4ECi5ubXsnKtUP1WtqTHnXAEv0ZYiJqwTWY3NTy
mhG14F6t5BsZC86gQ0YRZ/UP20UzdkbiuqjF0/deTb8dorVwfkMrIwAsn/fRLpyuQw6O8iKMF0TF
iW5TDZMegPspDEpqmIxxNj5E0NTNcFQD0DtUV9Gxq7O7hfqmARESabsaki5AAjWpHp3/IuIix5qV
a1tJLmCvLu1p1ZKR5YhFKy2IpfJmEfE/kTrjL2zYUsl+14htAm2s5tbW2HPEyaJVf5ReW8DvZA+5
QsLl0+hNbgBmkurgbRIDpdKLUgGdyFXTcYss3QFMCQequ4g0a97616hYs58S0yqHZrm2xbsMGW+r
ykdJhFOf4gCeTP/t5j+cZbHO8cb/Z2PB/sOizgWD0ZCqHq8Lq140VdQtjNGkCBiINLeWhUjPTLO2
ndv/lp08FrBbsgw6ZAR/cag/GiQdosM8VhNVnC/JvF81PRP6ZRj/GwjeVtoPM8fhsE0IpwqLecoD
6zwDJinJNFntELgzMQrY2hUAvXLj0sE85vpHkLP04HMq8ldXt267ybRX07zq4q9Ksu84+rHAMow4
zxTNhkDBQZwnS7XRNxmC9xpBFgYbZg3chVnE0qlvlnootg0L64jIkQZFyVuWDADFdWwipv5Nqt5t
qBkyahHDPifbe1MKOgaFISKmFuWyazT/8piUyCicexzMGeOn4ZWy+dLbv7AkyFE6c62kourHLcfo
LG5oF5tRvzMbTRCZW0zTIrZtaaJ8AsOZjw3k2qSaG80XkLUaAorWYfMurZmFu7YOn+nUDI4nLdtD
s9ccsPv7ChSSJECOPR4CbZy/yO3xFuNUx+LTdh/2hGgY9rF6iC3Ek4QFmEhUIh3f0MLqljaFSwv5
myY4oliaYISR+zAoDRyzYK6bbivyT7LziJiqMwhH/vB5nJ3kHse7mn7aRFAdfqWCCI2XzZwsCCYG
cgYUB2G00rHV4eeAXiRkJ5iVf6L1sKToDIJGpqu86xKqCi4k3KqkCPj8ASDQGdI+Wwm13SV+MAWS
vY2ZMTfoq6PwR6CjNlcF1Wwpf0ZWyWX54zCAVZp/g7MumqMybHBZJUjsWra/IZkFRY8Dsd7a9o9V
XnymPS1L35IqfwrXM5pJzzgu0n6hcmknyCLLlFAKmCYtsRAR6Tiy/Km8jY4gbaKBePa2sD/Qgdmm
xz+Qu1mtTPbWKVuZKMAwh7Cl1vdd1C4g201duZn9Y2RGzfmsUJ5kAQJlRlMoH4SEDNkxjSLqC317
uEv8Y+a8NMj2htwNJmPrLQJpGsaV35IyD6Est3+DnNrPfyTQ7FhQRYYH2YZQFyHnLX90lIEKeprp
51BhPAsgB/joHoN1Czjd5AkYQuRKhFyyAzQLdM3YtzQy4H475xWqqFxGviEUj0r42/6XscixilLZ
ehlcIGW+oJYAVnbWig9rOJh5815AMdPBVosRMeT4O6oZ4DPE4ey1oXHdJS0LfZ0IAbqTAxmdSChD
kfyWNZ9o82YeCPvu0x//NPFwkmlSRAKFMq8JZi/6E7tQpgqIjqN9Wp2Jvus59twIojvXdEl+Rmqx
AlXnNk6WySjr7+vuDA//bWBY2lHtF2XN5WciXWsJfkretQJORnvwG/aOFL8maAcPl6q8sdhw1YUS
f7bj3xBZmx7ZDRQGlT2Zg7276e8u1OBAobFVgTAE+TwJPkw8craNCCxzV4zdci5D1lNz1/BOtjHx
IrWrpTE94B1iBa4lJzu6ySn9Dvd94f7DxAiJLne2TgACtoCvzRWulqco3zrhU+8eEoTvlG0o0Jxk
/kqXLmvrb9hCpkXQZHJQ7ZUvNxW71ZCAqEyucwb5dfNqxqPdnHId917MBn5h1B1OiYR+zZqX7boD
X4+F9yj5CFQ0W0RaTe5fGXMfYiB9asASKvrXyMD5Y5x8JmduV69GizQKlW4/gHtiji7yX468+OoP
9yDF8XgMnZ8m3tSR8i69WV5iyiISE8Wv8WH013Q8JHA5m+ArZCVGUmU1rQjIgGGeqCgXQH0zlYT5
aV0fTcLqimiDswI/pO8/0ZK+G3z0OMPN/kcvdtGUJcbo2uM65SCe9/AUi0qjUGfeXCHi1h6F/dJ8
Nho6CdXEMIU5BOgpkdN+liX9rI1mSfspvU3ondEqbnxJWYsEV/gkoZcoMMRvk6zY3Aecdrlz8+yf
qj64KFmS+NCUh05FVFZV9Q4/FFcR91a1GbOVya/SytoOnYL1XVsIZq490pKoPnckc0u+Q1Op/2W9
+RdWJFOH4yY2xG5IawYA9TxnN+yMv2ExzLLwolAs+803S49Eo5UKoA97+ipHGdc1FjGfr8y79CQF
+gFE1p55nz/TkaL5wZ58NJzwSwWBuUcPkSNGdRhQmUW6ht393rV/5Dlzq012lPYt1vc9sKzBx6tR
nfTqoVpIxXYGT90Uw4VRc6Xi5kJn+ZaTzOhi5HZYD0Q54RGI+tZWnS0VTT8QmhqzFSkvtfHN+J7Q
yW9rOI3WnThedBj3No1Ba61EtR+rY9weSw43Zzu0K6kdNBWa38BkY24RiDiE+IGGq+6CzoQBXXiz
gaOiXVncOfqi02JOug/X9ecko9HhoO49+1iIIqU4CGNv46FMbCTu69Bc+5gzBx2aKDo9YvqU9pob
m27EY7A2OBNYc/XebweKlnTyt0QlPkfOm8B/kzDvqhr6eLvWSG4zQOkU+V1lO2ouxzSZJcOSUSqE
GVACoObJ4NCRiwvPpb71MZSYBRYSQAnASfTd6DF3hInZODoqBDmL+/ieEBWCO5zsWKYGGbSivpmL
pjv4yWeUrfGcCtoNe1eVzwESxpCGS3ekxpP4zZJJDZPOWtLY6pe0QXIsWv3gOcbCozZ2GGuUBAaF
rNedmTYZKtm8C3EZnODksTe18oHRxtHwv6DXIUE+dNi7g8Ja1AObbxKo3d/MemTVGecAebhlgHZF
IzM73XTwASyDISxLHusCK+E99seNHHN8q3zPDIwT9Lu++1CwllTXCr8L2/dR+aqtPe63hSVuuPOw
CcBrr1mO4wUN0pfs3L0DHCYJ7oHzVaFY6n39hzDWTVqcTBblpk8TpG/dAYYIUwcHvDPnNnJlG/k4
SUzeLWmcWW88Ck4npeC+jI6jfbEoGDJ2w9akJEK2FQfESgS3nG14zWKfcIy+7LbIe7exw2BWgxlZ
XxglbmoFcKLylum/vnXtcMJbGwteXc6WUSVuzVoaZnt3QU6GobUZ4IyFe5dLJ0M+ZyvsKnisMGeL
bFM3F6ceZmr1Faiku2N7vxNa1rOzVpHCq7jma2zXsbMz4y+T/VJefsUUelgsFeM2AoabXK/sCG15
HgEbu9ZdrY5+Ei0H8Vkj+QqJQurZZoQwL2PUsS2RixKSWkux1pYpL72/jJkDatMaS6AEyd97UFYN
G1pBMquOSaushj3ZvzgmEQ7GxXGEKzSNG6csy1zhgoAdOK2z8eW8B/QGMjqXQJ07Sj/O10UCDiMg
/qtEu2qAGZgwFcYSTQDYh6Oq7FWsQqlfE5iMHrkcl6OBv8FDOXMIw6dbCWqarYngl5UFXbFa0nIK
uMeMmL2TjxxVYYhgcAnE+1xDBc8nXA393NQmIRQGD+S/vllhk+guaDgs7TO1XhzdI7770vfPJOu+
28jbdEoBlrZIWdm1U2MaxjXNMFIeTf8Yhz3BUc27LALIq/Ys5QOYTtWGsAyqJ8xyIn7BJgBL5d4d
VDbUp7ku2LHjR1kh71z27T4b6Tf/MhhIA9yHsKCaNov+T2X9nee0K01CEoHJQOOzRfoiKVcnhbCi
WYTIOIQTh+sK3EDq0D2StKmp7XurWy8LuN57EHRHtQ1XY5xsiiqdFL0rRdZgUf4QUMzRH/001XDD
T3sozGjXj4fJdiiAfI7EKbFOlwqrnoAVV/PmgQeTtCcWMoIKMlNBmmLNaeXp285gu3V0gg1756Um
LhyFDJh30FZnFeHmPpK5OrzU6s2Vu55KTHej+zhGsyqFUZe5S7wcAQdwAPvG+qdTHZc2NE27vYQk
l+HcXbZkp9Q95jTj4MZbpZTxrFLMzRBrv0YZkQrk1w1YTQ+MScHeAUOdv82ZpqrV049eRcj9WxDE
urbM4G0MfnF8ksrH8obxmUSoq7NG1wVfpOGDdxM/kWQgrTJv5cHja6NP/yvN+ESH9WbkJ2mualD9
3UNwPVpgfMqWOTbM4KrcSGLETGnAROteAyd9yEFkFOAryzepQo6K5pr4MlX+P7mekm4FBvcRN35E
cBDjybgCl4Vux7CZh3UtIC8aodo9k8e1FwMS+JJVg6GoqzRol2WnzXU6gFB+ajSPuSSPel4TC2ti
9wyYxVdgTFy4wDyQtsAge8ypJnrSYgSr9bLRlhEN0hgSbvzIs7WFvL1QsWHLucNquUd5Z9kMmqI7
lomlgEiu1p/C3aglcaXcPQEZq6RlzTOsWDr0Ijth4OEjW9OKhaks7HFpUpWI+OjmKcoml1F+E8IU
VGEksEZzmPwkUIkHdSXkxkeoOynMjbsrPksa1azQkW+HGzV9dQbOrZCJjsuMCoZDdcGw+l6yD4xK
foZjs5oYnVpKpuPPlEZmUw7UrAjL+J9qEPeWCy7cYt400+iE5b/S71zad4dHzoMJ2l5yldi/ucPF
jdSEoBM7fNU5YLi5rs5S94/4HuTbLcsMfa3qPzFQGGM4YfmTAVuYdP4/js5jSVYlW6JfhBmaYHor
tZalJlipg5aBCPj6XvSkX9t9t8+pyoQQ292X61RfOnvZkkVS/kXRxBgomPMbN77Y4KvhYdWrtFmF
AqUDh0aIQ26ns7jkCXgRAnmBjr2WODJoC93kpWhOOR54YzhZlK0Ew0g/XHsjPn+WEGIjYzxGQX+3
eBCxDXHyitVxstBAonoDRVqITyrlFj5DUJ3GZQtDOYaDgDF8qS88xRKI+CkVBBetgZSKjY7rbDsz
A6JX1zi10d+8oppnEa+i6P+0nxHQ/dQ8A8LhIdNAkxTaNarwrOM+tVa0fTOy/J7Eh4PEk3DgauBj
ICVUR2AvDGandzT1AV2pWZQa/jcMp1FDm/xEfAgL1ux+1DnAErIVg4dxBc8Do+4Yh6yi2z7TTzi+
X4xkbc1pmGkHOJKV9dbGl6Yttw03JKzZ7H17m6k8MsiLHtvHHstPemnMjYfdkoGRWIUEYGhrotCr
9w4tCe7gFshtVZ6H2SYruOrzhmodr8W4ds0V858UR3oCVmCbV2fVvtshxGu6yKV5GUsYZLjGxh/u
esK91eIjSv5V+nVst1DNmLoAFvS4stHSVJLkL6PjOAcvxqWHxSsjZhj73yEQkOkz4PKe5gJ+FhFM
653BSmLsg/qmm7sAsFhyCrh/OkTAYt7zLic5ZGGkCSiQJf2RT1DY6fpgEBu29Gfsx+mTSXDX3Zzp
5jk/PnQLktY+iBjnp0A+togH6+wwGYx/Wycmf9GswzDeDP6wNvkqbZTg2dkx0YIC2SNJrrW/HbtV
DhvDcMViJDbV4fyjEYrfjkZBGtCWsQbdbzbpq1XL1V/xNRDQbiM2ZH4/Up/dySvPU+ysivo5t8I1
QGRc/V7TL+HAAonJRphkOvBDArFwwoeEMeJuWEM7497zeo3BzouCRUshICY6Hb+uRzFeRxc4U59k
IdzylTK2++Tpx9yhABb9jzlfUQHZveny1WqOHlNOMo/ubD/DTUDzLdU8i7Zn2fWOJU5H5LGdh4Oe
BVWVfx0V34S8yXZmOBa81GSKyY9RbmZmKdBdh8RDSFUa2ftFIS6Vx0ycWYrTbauC5pUXfaCSpJdc
5btlYpzy1FimQB4nM11TcLqKDHGD2c8kUq4Colxto5aiHxeVkOuKiWl47e25QieBFaA2ccXfkun3
iGnIYOEz6g5gItYdrsi44YYSE09JCdoMjDBcf4l0lyWCyVJNija7p/SjmzsfurQFNbE0Htb4N1DR
6hPYNOptJftN13UvMSMRIQ5dQzy9eM2CB0F1zjP1UgzWAhi9ozdLCgxJopHSGY7WdGiYaSv+8JJ7
s7XTug2wCBSDD8wrWeGviqw/udEAfwTju1qDTvnPSUGYUeEK0lRa1GpV/3FTzB3+H4qnasT8duzB
bPTlFo18VoEmzr/+0wSohVcj72iGGzmcy7MtwTOTi7dpAZmtQw7Py7zpGfqiBh81f58WaZg0eJNE
uWqbhqiND3EWLjKnXozvC0FcXiNjSIreAyGNZRmHajFhVMM31g/NvtLW7rRVOhPi/pRIBul/Y7pO
oq8QMA6/Yps8XdaDDACEbWI3Y0urdXFPUX39o6mmTTLA9MnSZQd0F7nF4G3ok2bnwsCwm7uwT4m2
DcxgZYOKpd6gqthEFmaypusVZzyEMQi0kuSxpX5ToMmlThl4vQq1rauuPhu9kpxR/W7tEw3UpfhP
0s7J+SVgRa24lqW4+Ip1p5H6wjkVkABp9D9bnIzxMGZcifl4TP3THDq0X8IpwQn0jkj21vAm7Vsj
1MXA5lsrPAc6RGhObiYTiKfQTL6HiZaQgIkjtGgOJ+3IrSlumbRlnHC8z6H8aVEHDVjRKnvUtoQC
HGLguc9NE7Z/96Ep+k4IdHFjEmoyGCzMmDia3rZ2u6eLhb2SIcWr7y71OLr6Uw7ks/bR4WkD0DnA
MpXIMXv53a8tuR3wGlotvON7wvYgRo4sNUtsRLZLBKhRUPXUbAujmcTEb2+V71FzH6eYAdBj5KjQ
e+9VeBpRvgyFmmR/oc+0IVkKUNlOfwCCBjgP4Gv+pYGGcp8pW1MlH8rhRaTWXrCKDv5niFARzEkJ
+Z6QIMPF1tq0fEXwO2gBQINFtbro/p53EDPJ0+w55Jl/Mry7PQM0+11MK9t9B9LdZi3tB5jLUo7V
3RuzP6Sv3N9PzdmITmVz48TAR7uVvdoKaHlYQUC5cDnC0hXqHqIOzA8Ex9KpgAlRmkPAhI8g747Q
fAGQoaGLjaFXKIjf3kB3VVscHO+meuprsnEFSuNc2K8JxGHnYk0ny/zwOIq58pAhvfkNJG9t5lpx
CSaTfKgHYmVYZDcWdNHJkByjXf7KjWCuYrV40TQgyGJna69ShXwWJVmUCoXwFja7yLh6/UlmB798
R6rA8ATgKdmx3KRJ8qLVS15f3STYB3OG6+EB4q3NICqSI8SFq9f9mcyxqxxBPzXOASpJMMrNOBIv
N14bAHKZCqiJTdYJn6QmD2W8y5N3znmRVe/S2nwJRH/I+TUSzd6gvZklhHR8V4P1GOzfWv6OfJJz
2okmgE1f62+lNzx1THjdAIgQhjsJov/6CtbAo3IfqUtZN89PyzocsLJO8+0vBFv5Q+gZldpq9zp7
jxyfAQdPyztRRFKzZgwGo3u2ZhbB0FvJ+jo1lMgR3mw3XlRfpHUUrlrbzW+c84rHcIxa75ZV56Bg
/E6wppTfBvP7eFPG2ynbGrhfLZCKAq+TVehraah1WzIMC79L/9X072b8jBtjgw99k2F76TWxkNzW
JS9hGHsvGray1GQzxLxFxLFEtfkPE/QR4ik5o/pUDV/+IHezkw5hetPO30nJiJZMtm7WWLeZ5UfG
G+eeFw9NkmnLys6PwfCmw682gFX3CaT3ZOkYZUDvB16fllknQIruHxqFQ59WykvkkCH0EQ9Ch0pK
EMsNQ8bWqpfBbJYPxbtTg2/utyoijMvNHAyr7MC8tV+ziyan8QojcYwXyI5s5sgMSHhqkfXGZNUL
46x5b8NgL+th12T7wfiH8QA9mmgHE45o5FnxaCbru01U9ETP6XwG5XMLivBn8j4ic5PighviZ25S
dIubp+fj8idvmXAwR5qYhnEvihIHb7SQ83uau00y97/GzPdWk6rR05C/kCFcPvbUCNfaRNDmR1ew
eJx3v9wCDX6xkIN8/Ns1t/CsuYNFW7miWoUUNaKNztLD0F5tLmthmuLZRrRnaB0AWkYIAzzffo2c
cbibGzzPrn9n0kozKva68mwbPOwaGwMRTouUe2fO7azbCWeUz2aVMF0bwmFDXeCoxH8N/3ggbl60
4d6t8IGSTFOC8tAdJT4POeIuZSG2NP7HPAV+xt6PHz7ITrmGXkFs0Jopcng0cto6QUzOWqFDPTrX
BJ+clwlTWHsqrnkNOCvE1gC0Gp15AAu2dYypju4FQHwEXVxypm8+968pOfoguAduZRmi7p0gROPd
KmqjixRgan5zgH/3DJeGiY1ftD+GrhYaFYNZh9jGszXVap1SA2Moi4FStNWr14zpTV+uHWgruWfx
5fIZeMNinF6pddz0Ad3T/bGFIWa13k5wmWuz6Zqbr8nARmQ9DH4QZmyGbf5X9fzXcz1tZPPmZ4j6
aGO/oAUUysCAIJ8Mv8LFVty/juwDmqYz+yLGrNG8NPfFQcD26G/MDnq1Ls29ph+8aVn0bPE/Qfwv
yD4CRsV+/1ZyCJTWbqzWBKA9fMq4nXEIIJxxHXDovbVjWG68N+Hr3APs+dmmLz5Hqi2oj4P8Fy8a
0oUUWQrQASwdIS4biN59w9FgGRnPdkAeksxH0oMzffawPoyQ1HI5LNNevrbqu+NLdEbG8Mm+dU4R
D6LofigK83zGEcJaOxxEdOc+8giSUil6gGq1TSaQsVVwH/Aat8W156ZQhl82p4EKYEk/mWcajVHv
TNyVhwSjIT1appi2tZJEIGmOCO62t3LcVx9ILhQLviisBPN692UiCVnf7fgmi2cChDJ05W8Vj8cW
elqfzt1jrzGShugoSar7ZVfKS+6sGvurYmkvkoVdHGw9wnr/6QxfKgLp6JM+x+UU78f42DERdy1Y
QAkLprrblAzLYuZ8oLxSftSUuFTFyaeC3bPP+Uy8Ta8GeLhMwyvNRmhml6iGhukmTy169JSjN9Vi
vvnW07olRtrPd50aWXP4dPjplLM1xScuYCe4mgYGsp/apaVkX5neZ0Q/HFL7YvLPrfdwSWoNZbjq
KRjMeq4T9o2IgtEx/uUk3GrtxvFHjhvqZyCuWGPMC5PyK2zl0R4o91UapV4URpCyWKZec6xERmKs
vdgJ46dGZ7BQ6nlOVIRXhJJfCDI4TzxYx3yseKspFl40aPBu7rPZkP0orRhxINbZdd2bMc2pvwFE
W0JCLMlSkOTj8GJMXFJaS39rw6i82WhTXMveoeuz0Xp5r86k2ZkUFMbObpxLF0JSMsQpR+9eGhZE
1841FKbV4U8V9c7OsUsXwjHXZtd5VPfY50pvsEUIqg4siikXxujr/6Z8MF5SK6wXtcAcapNbG+yX
koqsuMHuYptnU1mYY6sh2MP434QhlAYJanDJlgDzpkILzRUT4BTf1Wy6GiTLuWs29D1hc5FwaWXA
8MJKDP5YC+Fn7sbLG8MAfEhxm++u9Tb5TSNt7cEJcqKsA58tHjnl0es8HelHxQWCWyXvdoPCideT
BRVDccpLhJdG10E9s0Yh5GX2Nk1inNNkWP+TXREAZOzrY+B3J1jcauFLDFtk1sdzYbqvLRU1fpxW
O4up5V5lBfbWseI2Z7IZ9EEH2WLsLlEksQMXHt2aNhEH5LvU6f/85Mep5caaQbNZtrJhSlA4t8p8
/RjhDnQa8Bo8cUOWPWbWZpi+OY21wRPsMr/G+f8yFJhCCT6ATLetv5R/EvP2kbB1+fdmaAP/q0Hj
7MSf4vKnEeyjcGQ6pvwtJQThib81YZDg8lMEyU/Gz1TP0uKkxrXpTjG4KpdiH+fcKclscH4bzGie
DI60n9B1bvlftYduR/ow66yjgiuXQnOvGPZLa9uHYjc7h+sSZ9vI8UCfKJYpPOfWtfDdWRf7wVnp
1ntsvxsDEzNYYQjFV4w/BB+3eBKXjf9lQEQchnuZ3ueM2pTfcK3xvejfVpJtpv7i9tRhYvouTXNd
l6sOMu58zohZkUjh9t2wNASH+F/dPRu1f9KMFQmYJl7Vhb2x6ANuxc5l2u5lzxzbBwmjkEgjGPDg
bx6zmKhYLghIEhMo8jMMiaMsAzpu5xWhw0XRhGCkO/sWNVjehwLRzZwI4vBVhjPpElQE8amEO1+L
teeY6xvIol2xL/TPIl7p6WdbfujFdm58qUx4V1i4W+itZa3+SzxCO4NO+lHfVtr0OU+ae7K2Jf/e
VMQfScbSnGq4JAG56s1fmUQLOyYuln059bWdcAMDYyt9b0GB0Iq0wAvzJboV7r5zEZKNGYd0RM1T
O8VLvRtxA3JtwR09QmIaxU1wis63FUzdaGUVWxgSKKDFp1c7V68MKeTSMw4muA8Shka2kHuSGZY+
rLOSXnrnNe03RXaAKV2NOBZ2VrVXRBroFsoOFiFXz+QM9tVR9xvgMVg1mPR1pBiuitmQgL8mZ6lq
ttWRXtp2ArEcYhGS9tEPi4szv3LFySm3VXiesxhmwEhqcn/jFPqOsTWzbzl/PBTazFMeRxxCa08V
AIf/s/TK/xxsoll3i0YoLgd94LKpHduxvvX0xfE1yfGQcOcrmbZ3h4kIPLNdl/cmPGjgXbz2r5hT
FLhmNFwbDLAWsA7hcEsy28jrnAx61WASfxNwp7WBVci7Nh17hrse2lNV/yXYKjszWuR0h0Nohf6B
2lZF2Da5VePTSZlzeT0AT8KBYRAfC4QmjyiEC3g04FXmRyPooyZS5+ai6Z4Z2lABwr4lnh+HJEtM
jgjnkcj2MBh4C2eMAPaeQu4sbUYrk5/gcILB0ZKruL4RrADVwbwJHzw9cY0Hb5OKKmmYmEmyYWnO
/wGJnmMvCKtc/8YHvOU2iJ7pvgiKTwz8jcFIOMEUmFTjox4HaxLTaBbpteXNCsgJW2x2KgPkbM2v
WnQYmLh3+OJijxkoCobLF/6iQEvpKERdXZ/qoMFshpXKnfE8Mn4UzCu4E+o6R8FTgeYVU7+7xPtV
4FjF78xvpbxZ/QxXTkK53F4wCDd4CAy9m15ihQlKOtFJ17QjmC8qkGOQ2dWU7AymLUFLNrhT95KA
AaSm0qA9Z8WUqYHGnf54+cm3LrX9BV+mlO1Sr0HcZYazDhqBTmvap7YXq5JhUKPX77n9m2n7Om92
xaxipuPOa3chGKmJ/zP8KlzvgiN3GdwafGiS37duP8Engkp6RHgZrHEO8bzJ6c0mPpJAO8jcIyEg
ZWMfG7OPqdzGzMK4pZkp44D46IbW+1hbVx/1D4mL3kKOTB5HofTp95fZgaRf6gxmFVSzAbQmccGc
65VPp4yTHUMRrlixVq3FRJeLHa3so5N9uA4ZOvdUm8zhyulf49H6EpNoXslxQFSjSmIarA8tcDdw
GGiX1ggaETUwtaU1xqvYJJ9tT6ue0DYMAYUlBYNO8umG438D43Ivcg4RVx+rgwBsrCcu0w3pu0z9
yvFVIwUZOds2Y3OkTkI9q5wbaZxgenHOJbPrijywiWgEj4tpVRIRwYpQgbCtKW2vkreqengpkWX8
JFsjvwsMc0nnLGum7wKcAyjGhVWJXUkiBhV/E3P9zNeqOHA9abNrWPH5Gou0ZiuYgvRNw9pgXIX7
Ws0NHXg4+DdWEcmY9KvKv5X5yAh2+fbaRjko8XfDWIAQVcebqK7+hJXQnCFZ6CK4GcyuqUIF5YzO
zY6J3KDn+yCB9stcNKGFt3962QeZzFM2ZHuurdE4LHyfdActjdjF7G1n/4IRbwkiUnrg+/8sTkz0
+b34I4YP8h6oQQWZvoxGOrFvB+zwjo6OcivVc5wo3MhPWXzw54g8ksJWL/dVedCCPVPCuUs5/whA
XPtLrd8CxEyb767eZfGn3/4F9AqE1PQ0fsHOz9UdgAyEcfoqy92U/1TBFtcS0GaoEMq4k3EW9T+D
fHTTWPg8h3MW4vDSk1MvxVohAOSVdSsUikT44sJMC9SHr94IzB7aATgPBiyqWjNgjLOrB5YQckr9
IhgbFLnO0C5BTDxHwz1KLAzvH6V/7IhCanNkBTG1mc6TtZwiDuUwlltYS5OP99mB0ImmNbrkT+Wz
x6mWNqeibl4zCj0zEhY0RpFSiujPxn4ox23dPnztOeNkO3M4GJjkB+J9nRKsdsQeGPjw/m9LnKcu
JNYQtJGHHxH+HnbDHdy2l4x7fhxTUMI+jqGzxqEAVijQSP0x1vS5cIWclcrrgMVy6B26uXj/VLQ1
5uIeb90TZNHjXxdLmiM5W3DbiDHzKL089x5F6dBofM5JNs6xQ4RVxiIRH3TfMoBFPRQgICQfAk3V
sdhOgbVg/L+aMK0kLUInV0fR/ml80MJZK7p3jdra1K3z7gQ0Kg1Yjyx3MXk0uWDoyhkw8bJZNnGB
qKAX2rmmKbX1n0B5V6PkAXp1oNSFw8FmFzVsUltps+uLG1kzyi0w3zoWxTpG3X3TPFjy2EsssKp+
DX0RMUdS0Sa3Wcsc+euPkDaKVOd7IxtFJ6y7csaVxIiraSC5Oxxq/TEx0rkMjcQDVxjGY9Vb4VQ/
FXCimASyxTz7Swaz/zMExXgNGakaEoPXcxKviQ5isw5uHmtkN9N6Yj+Gd/ylez9UIhM9xVbSdxQ8
urp5cJhNjmKv4uMYXyb9bmdPFZ/H+CqRP6eClKTAOEf9joO/GYSlnSQXvPhLXak1Euz8jwcNUWNu
UuO+Xc1ALZ/jUrOxOB3R4CcTc5G75OegChfcIlBlUDtK/yMZvyKcQRq3OxxWOJRLY+OE0tmBDZDq
gEFDC4qTwKeg5Ce+MM8nn28A9CzKe2oTcqBTQlzhnNJGlfhL3Noklra9cre2TrVA4P2UmlqVDVlh
33kyr1jIbmfSG0h1FtxagOFpG+zTEB6Pz5Q9VCFVSVZOaWDAOhf84EVip+ZEaDfMLYSun7z6Oji7
Pj6WhXeTdAkFzs9gbXIErYRwY5IBPu2mQ0gtQ0IduofducO8oAcHz/ySPXKuaQAaixW5jHGdmC6D
flxj3NrXTTxisoWmYIHWH2siL4aLIF1yC95ovD1QM1y8T1OVvk529RaO9JNy9e/xT8XoFvxq+AlS
oDxdtorVvy5fZ81hEB9MCkhO0XA3HafEWUnSbiVk5UE9O+0rxyzEpWhAI6oibSSh9pj6YQlIS7jf
tXmZVHjQO4trl/YiYTnZrloYbO1DS9lp+OoU914QLZDeCQzwwgXLlQZnnxNdor5iCtzY/+JrktAO
5C4HnfojiNRtJY8N50jT9/RVG1ZXyskNuljjQm1Ir0b6UVibDrJGtUqmtSSW77nl1S9Q+WBOePZb
NT6L+TbXrLUB/xAQrJ4Ta1tP3z5IBg8vSW/QOMmDGE/qq8utl3lsqjEPHFDo2qeR7f3Q27Q6lCL7
x5zX0+Ii6pXevdnca2snXfO8gWOKsA/75W8dpwsx82i66iHzuScrs88RsLehTXdx9sy4uuG7l8WF
MDG67FvLFUA2/zmzhR3RTPNPnXbJtHiRIzK6RXyhHMfw57/E0/8K+C4RhWEOy6IXfYZoOKNZHipG
O67+PY+0onZOK2ncXJYuZ8GZM4R9j228xDbU0nAAEmz0/xFeJ8Pmb8iUtEhqAZ9DG1Fpg0FjSkhN
Y05RoAjws4XBEcTKImJwn5LRjniEOlKfciJrK+l2v2nhm1FiafPn2Q1lnfF7mDLYzn+KcToW7WfF
9159duo3ltS6Is07ZxfDbLeyEIut5NvRsfqj08IGSt1H1Q6cfZhQN0utMjZZ7O9S5Ap9fLc4hSfZ
g8jEOSsxTDh0tP0/+7GTtPuUtGlmeKGN7F05zyyioFjcsThw2Tu5422Ub8ABkbpxLuQLAUS2mHnm
3T9De63iK9nDwD03DOCtmLhujN+6/NZNKhvyXVyfXN6nTv8q8mZFWBXDWknOxSnXZg/zo4VIlbBp
DZceVzbuQ5MHcbzNaPTx1qRAiLibJ4S4TVlt2vifJ3DDBi2EFm3pjAhOendkrJOy4QHrCnJ4KAut
pNmCL+iSE3jrOS8F+irPETNeI2BNpHqT5ps33jRu2hjieiKJQuUyWax6N4bFvU7fIcnsavfglJje
SGFiF8RkkgMRtuAuzaFjw8jPSQ6+xXn03kO1W26JWTAsITqgGTowXjz6EZl87vpxGVLf7prvwviA
PR9ab62Dy4G0TrCQwx4Dg4KdBnS1x3S602iJy4GvTzUFgYgGI6NhQDYMLzndcNXgNjEVC5mw9j4p
ThYoTaSG0w6aV7SymeR5Kub1ob+dHpYEMxw+EWdPkJu4gz2X6TBkoGuC1df8acVtVgnz6cmRgJMB
ze0fcnhLuNwN1t7nT3fng6wuOHBspuZNBBR659yBQBTCyJ/k2mfDcOAFNvU8LVdMbXGiSck39E+D
56l30Rzag58rWNX0aF87fLS4PzBeD94z5iFEMpmgIGJ6B//6m+MhCOmwJgLADWOVkMLHTwycVCTr
uHy3K0kmj2RrVK/M6N2v91mrXjQERZPWPIM0b/CnAwKy/GYHFu6FmU4a+Os8cahD8pZR9VXCK45w
zDGaxSvSnR02/Wz8jUhAByAKCHyEE5mq8NYjDGVltfZtbxkTmFHZfb6tigGd3r6G5HlH70bRNumT
cxA9e+arjbx5SFgTr3PcPDyvxuBjrBX1bhasPI1rsiDki4ucgLKD9hNuXMQ3i0mTVxeLYNw3DEFb
FBW6/FR65+StkPq7TROtIQ81BCdGjozzQgzOQWpybfH8O8Dr50B/Zk+HwUiIf4fBSxL+5UmyTFgi
TG73ebDXuSpQyTRmPtrrGQw7jDD6yhHJtYPjvDWE/me8mBXv7YQCrmArNIId6C/Oe8FT2Tnr1FtS
1Iout2swEWEoHIqvorzqJJS7mIpC76Vyt1b9FlCsQhVG+ef5L5TUONauA/NNh1CZUiHQxuspo75U
/hnJtXLXii3ZNd5jJH5pbQrjFjJqS6O5+GttTyX20K02LTsiz7r2UWuE6LtTSU+Do4rVgDY0Fr/T
bIVsLlbJ2WUihdZ+pwrcUicpUT7GsCA78dcg+tYomz14VZ1kLKvGG8jrIUCt4tJJMGns1xIqesLJ
xQQwaXTWb8O+YCWdDvgGz7V38QwmcIucFI8p9VWNvTDiTTAAW2monCl51wHikSIJ1UmaZMBN9csy
XuV8yUJrX2p0A/ja/2kuPR0Ulk64UymuojKb10Mjlr8JwedAbBfEWbxmQln6v4b4Mobdwo/3GnUU
uvrMibHaBaZLsXU9nPf45Lqd1W1jDc9dvONrD9VVeo8YUCC1TGAIXKgtz5ywkkIcyvsbv7/TrDNq
5cwct+BNcZ1P/TmYZyyb6uDXu6Sh8rHfFgSldKf6cIW8wjlCtU0Ql061f1Dc/u3yWmaCQykpoOIv
ROXQFtJ8kNakB5G6ErLQpQ7pddYyOZHSFxP3jOiSRefuEnZhk4sM76GJDhPa1IkaZ7/Y2rhEBt6z
DkwyHli9oCDHAL8dvOrmdnTPAyMJbSLZpb5rd9vHPx0HYRxbtflT1iysTAO4CDfVzySKhdlb5JSh
InfgglsqziW/RAeAi+4gM8oWDgMbNRGhYfW18GyHzWdvfLQDjlhu2QXQJRd0Uztam9Sw1k1xKxiy
WuUvMk5RfBvGToi71jwTf6EnnyGydmaZe0vDw9ofGlKh3XTyuK+gFERJfZAzuHqE2MnDlFQv40BJ
CxV9ClHeRxUPnbNifjfZDzZSwDLDziFG2tjqxe/BgfEIatq+azGBfEQMOXHNYE+m8YerXg5NpRMs
zNWefpvMX1gCyQcSS+KEWzn8Cc0FDi4XLoqPS9kAhhiGoDWkvbwdNy3h0Ub/DPXPrrkb2mlizp6c
0tjhToz1Dv+2RUmewd1DpDsyHC9hfdXIfXh4csf+mlQdz268k4ACan6w2cPakWQKGeQa4XSiJWTB
AdxtirWVsY1Pv6znrw0FhSX9xzG9Zb0mtp1xG3zCe+5nTJedOwdt6XktUcI4lNQASRM8MjjbI15k
I9kKBvuD92PiA7MyBp/sSjo30zQ38JzpDYM9+tltFpXIpHvVIUSXnlXBOkqLEyfJWg0cDvH/4hKP
zGFY+gS35kgmT+l/ccUQhF50V2PWL5iDrwie4mMAtVWtPPacBn+5xQMc22wagb532CL4y4jbugst
fgpgF1K/RECRPX/R426pImInPb7SdiZcjMb3fPsxUMRS7Z+No3OyNsbEv3UgaJlQGlGB3o4JFtOe
04dMiw2S/9qSz4dpyKyFuuV+YNZNweRKKjSyMHnGffHauwLyfhldEF84Z28b9yK036HEfUCoPBn2
tC3zDjO1L/jKHFZcCl6amhq3ENPcUTFS1uVKH3OYKlZ41sV3m2BKnM7BNBeVM+t5RAy22e0CBWlU
/57P01Z3GJ32OI2s1+GIKfRLExdYUispgRPEDA2ZPrrGsMVW8R9+sHUddRuuizN4rqpY4/dd/FmO
NEylOwE6oOFpTLV3Mwe5RklPvbf73YhDTCO/OxVcR0b15I/EntwzBwalm2/NZmcZB0E4g612ACEo
4I8VYUqlJRMbmsNMjoEep24mvw+ncwhrULDZPP9fMQ6VncNU11+HitcA2anyKLDhMPke5VgKta+R
aeCYYcEU9MSh983ppgjx2QgJEDmgHIrnFGHvny2+Yc7Ik79+o9xLngMp8397BuF2XH9r/A6RDvQU
hVnDfNv01bmxMLTGNRml3obgh1e3kBcDOccesUxw+UYlqeXJnA5BhA7ltOj9PAeuvXJzrv86lCsi
1+Rw4IH86Fzt1XBtzXQDkfgopUM8EBkYa4csvuiLI06s/VcxOhgYnbqM260Y9tzaqC52TPYqYgmu
BbfsOejGW8C9RqSIGcnVgRfZ+NsAXKubPi1a+LBhzSuG+sqGBvcCu4r+r9O1hWamL+jUdNx7e93i
dE+2Sxb3GfzpaRe7Cq5tVj6jqliEDkm4v17D3urxA/WLCPBK3T+a6YMBZGPZ25EXiwSRAHVT4eqB
t5t7XO+1rYS0nd8I6xf8mFX1zS2A+19B6NnHp/hP0l5TG/uQwFOdHnV6+KyTg9E8LvYDDbA95Xkl
RBUZnxUIy8712NKYL3t/KepvMKb7LOKiOHcQQrtjxc7mzZduRCdY1kjWcf3QFaKx16FnNcR418ri
ZXa3RrGu1F6vVxU8rTrEtdcO5lILpyuanHDOPvNaDp6AqlmuUQBdeFnihZjStjUdIKYXQTWQV0I+
gIvhSWjsD1PxBCavHQPHovYWlrvyrZMubJbJH2ciEJJ/NfnGawG1M3DAFAJOfe4Mb6tPpt4z+Lwn
qDKv1a2I9mn7GEiAw8qZcEqD0fPEQlj7Tp2CgFvcP6uBkPqIE1xKyU/Zk8JzWfzIAZGOHLxHNpwH
QfAf95fPNmqiLxouRX8UV8zYfYPZomvuXHUo0puJiEAFDbmdXW/PIfdtUe9D9VtCpfEn6mqFvS51
E1R6Miwbpjh2yJkCMTvFQpbrrz01UMIExnTig63BfQoXU4XAgCe43zUsXOybODHMwICKiyxbwpuO
eKIpTBpQ4nW8gxY/YAAVCU+BKUlGsU0VVKmWpAYS44suy1rdkzDmnX+dB3quhNzDHuo6e09dWUqp
JzkEwbVnO0ea7ZJdyT15Gr1nYz707pQkM3qTR10317pFcwoH9zHwFmP6WQcegtpOIYrqhxEVndGm
dh/8j37W6TC/VxwVkvStQtSG9b+rwmNrPaX2xSzPtfeSyUFAb6MVGRdNlcspeE/yZBVy42qiM8cr
MewU1108wBNm95JBdpqRO5Z7n5+pVIcaT/hcfIWS67O3jclXGG4M7TwYFDPWdL8z98g5hYxzAMLi
VjRxb2Z9BpdgFs+u7BaD217BGw5MSQUfZe1uCvN/pJ3XbuRKtqZf5aCvhxh6Bg/mzEWlV0rKlJfq
hlC5oPf+6edjz8xpiZXIRFWj0ejGrtqMDL9ird9I0NhIPcUp6MoHNfvetKBeidRaM1unIgSD9SQH
okI/vh2IMYJtgjj+mJj4VJAdmhSkgp1WbUIovWNZP1caL2W8otMrTs4UwE098Gz95fRbY5K3nPAF
nvqA9k6ggxiHABYJ584cmn3KYiNvvGi5ce0euA0INQ9IuOLKq2kTKI548FV34/r1m4IFTYmypqdH
L4JXrV+ifOHWRNfPBVmW3riqeeZhUyLhLafpVYYnAVGRPoIljjYSyhn+g0hId+mNIqS9Kimoqm15
a+ZYQmuId8G+iVlcMPIWfU4g3e61jqkhGV2X7yFoYQAMAPgIe/AXMTxrkbrJOtDYccQbg8sRgM5H
j5YTyZIsREN7rbubMUWVol+KFKXCTe7fYChE+IyWVHVsKhLojXKdNa8JYhmZsckRpkXZbkRhpERb
hipv3T70DZKvAyRrYiLElTMAJx3ZrYHytzXclbxOQhI1Xg/13HsTmKSn+8Aql5VM7iQoYTBp6JFY
1CzGtSGVdaA8Wui6V9WLI9Gewp07fxIYOwkywfYk4JJiFULmuWuRqbkfqLpjCim498cJFWYfXY9V
xSE9PkxUoIlGbHnj2q91amQNYJx9p9t7twB0jiwkxY5pB9ebtN446G6odgWz78kdtmWK6xW6Vf64
7cMbY0KHolOEi2l8Y0TXZaGC4pk0iryNo+Vblb5AuqxRrNEy+dpjmWaRdauRvvfhpKm6+QaZ8aD4
N3ryox0fRtyleKKti0l4Ahn3fBeXu15Yu4Gb0PVhOt5LXvTeQemdjacV90GA7N+D0QnKd/Eqr2sS
J+7S5Yj1fefJIpWFXsQiJURwJQeP4MyafD8KZN3lI7Cb2yRvQdb5vGTQQ3YiG6bSpIDTuYsCTnh9
jWdTqeK/1E8w8wT12LEFiJ2uC7AX8jarXvT2ZcooxKDiazfC84kidIN/b4BMqrnXI1Stvw7iCd9f
5ExxgYckfdvRpjn9S326QO8MVaW+BoU57CjlLyLSyYhq1txokuNU6iiRXHGRZsUj6PvAuRkUcsqQ
CBGlCuVTHKIQLZejvMJNu5ZsH9KgW4uGdM28GctgITtMX9Dds4hfRgp9LhhL/8b2f5gYxRXeTjXR
aE219jby/aXjP6jWVRABm1hrxO0Ftdyxb1ne3JdskBhLJ8R6/FiuXPh7XnWvgY0MvIOZ/sSqG0EP
XF03ejKpKgNktTWLhIIkpe1+cYxH0jG2hWb8vV9xiXR7UkjJQLzs/Zy4QqNyn6WrrHO2doZeiGjv
EhMxTAvUKNI4vTga4uBDzIvUVSi8K+n8qshhYde9yqsO2Pjk6rkeuy3nbQz7A5nQYaK2t8fA5m5x
N6C7IVogkpqQQbBI/jpvAd6GUXCd2CQ7QAb0Mr5STdTicJc8RimgBY9NQdqrwM6vQUc1Qz+538Zh
SqK+fSn01r8xUTcOOvS9hPOiis57R7gVPnlgxjXHQULNto53MkkRUtL7DprHGGD15ZdrKLwUmpE5
yNXHNOWdZAGju65shQXLDWjqWH9KNCwTMkF4l206uzy40OBiBfhD4b1aLsLg+TTKgyHsg2JAnqIK
RmpdRfwAvhdaVnCLuD6le2/XAE4bA6Uu0+pXFvmlnDc9iSzwjyL13nrGJUvgT/SwCQMyC9KFHKOH
/V1sN2AvQOBqbXTvFhn1DcxoqlBgXaJDh2Oro6F1y+PjUJiUFPElpqpU3glTidbwJyJKyx1EB4UA
U9FKZdmV6rOpt1S2mGgIMWBCwHJyx5rpQYe80gXI0vmj/tXmII3cDoU/7Jtsx35QYw0jC/MuVnnX
CIyBl7U7JZ5qcg+tt+b+uh2i9GvioCRadBkq9WTVnfQqh2Gg++5jqECQKEm+KJPol8Lfsgb0MXJz
Oh9KHjcEwYhKuMCh3TF6tsNiX3kVgBlxrZjlrTcoX1PyCZIEWlAFCKapt02rHYw23siy2ftqC30L
mIJFfSCxblnFPW8+KD4RyUJEiK9ba6DkT5mla9E2DIg2Cz9+Uav6yuGK6H3zPojZXSUoikWqek+m
hMsTKS91TFUjtxGIQCz7a26jUThqLR6jCWBbrdBBWakr6di7sAhWfobYUhttbbDSOqRQtaI82lfp
dZ23zZextLcZ78m4GA6dgmieNixUYNdpH75GuUV5ESnugGcYJswJzgFp1Kw7j2IkhJ2hckgKrWT1
XQWxXOTtamLJ2AgCIMAO34k9llH7n/LJ2bhPqGXoOZGp5izciWpbbbX0nqwfQe9V3gP79vA/ijpE
JMYvTsa7Psb7veXkTUEtjDuF4p7PYppkTHOw8tJ/FzwzoIwtUNK0upcR0L6T31goZo/G/QR+teFU
yRSRqeHKB37Z2eSNh+/YRWU29X4V7O8TUVxEDaUFpypQwCp7FS439Sl+JIi9jKuvI7ffUOgP7Ouk
Udc29UmjRb3xR6jfe+W3qHtRStR5+A0OeVZU3RDmhjCEYuoAu7NFtlqExTLM75ro0RkALcJeddJf
fv+r4qGY1RwfiIY5/FoMomTGs5j0hgE2rSB5L5A4rPO3NDoWXNG8PUcywkr1NeQZYroskfdM/V7Z
PJibu8ZEa01fBeMNmMmuvFYB06nJzxiMXrax6/swvEH9gEh7jy3j2kEeZARzjQ3Ml7Z9a8hDVBxH
vvaa9ohGYvYSR1+1lFKp7a0L/V0d7oyaNc4jmIqwi0VesbMbYMg1XkLVbYp2if4OMHUpImCr5hHa
xspjI2lgv8FzI13D5WHt8/aubzvuwtuStEWxcmWzqp33nrQA9KnImJBNAOvtK+kifywXpYt4mPEe
8YRXv3UO+Yt+rQ/UPJF4+SdWsnlTBBwtckEGMkRB8WMCcyLpVKHzoVQhubyp2IM227PdLsXw07Me
HRc+Gim+MHnq+gPUFZk9+JxdTndTsTCy5mcH7dF3+mWVUBvZ5O0NSJIvbXmHYa4SYvD1FfWdzVBh
NM4xmhfvukTokbWo5N+SlPqeQSQHGK7zwA22qCEgzq8g8uBWA2jhiaEHDdLTUUYrMewmGzaUi5Kc
XJ58rQDqyQSYVKoQbSM0UHBVDh3yQ4gb1f1jY8Jt7xD3hAjfyVUV3emAX7PRe1Zw+G22eXvb+TeK
9hKqj039LOw32dwZ6sOUfgm2ucqmPeIPDuaS1zDiE+DywOahS0cxwiHv1AMJC/vHtIR5naPruvVw
z/WqeiexmsY38R3OqNujGn+w7JuwfRzEa+1STHV5UGhvbUAGq9/CgF+VERqR6J6lfsOpVyNw5LXO
NsF4PcyPnIJA9u/p5yJIHg10RmOFWaufIu9Yd0Qe7rJEQCWIHrP8V4j0uJPet30LTASRbwMjSayp
VaLAkTprSmZYIPNWbKTNXo6WibPHon5lJaTcGwrjGVkyiB3kh/QOHb3yOsd2UZRTZviLlt/H0c4x
K4iZT2F2H5U/ovLFbt7bqRyTv0mU4+Q7TnZD8FQM39Hg8ZIJNP0li24nmTU32hs6uXtlY7avCWbS
Sv7Uji9CAXlr7cJ+X5sKoi+70b5Wsg2ZyEQ8Vhzb+UFCG6JyC0X6hoLrTgPTF1GjZ6U40LeyQwMP
aUAODJUaqT4Ac1kmnG9e561ylq7iPfbspPwtqh6RayfL+2CSyUrrlZa+IkH8JQkPdv/SiRdUbNRs
Ww9MAmDRUWylSZ0jHL4YlfvFGF/QJze8ret9k8TUCEQuWpeHOk4oo/pEiRJgBYAf8J0iWDr2bZzd
cLIB59rZsIObnmuoeVQdIJ48M9EsRWkOB2pLPYQwgarmPqyLRUfYEWcUY9qFF4IEBzDdXvVsl6ab
yjGsCq4NLXtP5JMMH/x0ayf4bUzAd+9B01Jii59W+FUpUKWoea83y5ILJ9s19Wuer1NsRUZ8xNwr
XCs6nVB2qfc/dR+Ei7k3ijshwd5Obw7/HXkhRJvw+B6udYyBFQTzRqCewOaeK71f9O2bgPxkune+
92QD8IAXo+XXorqu5K4Jt3XxlGjYkTQ4Pi4wgBWg7frnMkK+C0J2Yj7504Qg7WyvJ0GigrcD2jNJ
/5WEeNk9jRbP3XsB9LoEgRnZhwQ7VrVBBqDiQeIhew30GE08zwIo3ZX3cJh2qd/vwJ3g95InCnGN
Q0USLKRNWU01I38dB2a3k7l0ONir8LqFLLjW4mEf9LZGtrl6c8jMhojneRmp1aHsrxV7UJZeUB8N
aUaEXF22ctDVUYnUYKdtComb7agvshGCoT0sed3IpV2O1B7DcRsTyOJonm1zBVeE0EGQTKrfewJC
mEGkBOP2vrExIZV+ACBFBU0G+9HdSjRgPEt/LDTiBasO70QQunAArHUO5Skw7cdSNR5s2GRx5GET
BSevsNO1NOuHLHDvlZYF60e4M6Az6sb2VVAZ1rqvVEZDwzdehRdSDzeGBVAHYBte8RHgIINpArUt
RYCitPfi66TmWnS+Pdusdl0l7qvQfQ+G8W2oy3sn8Y5QqtaV6W/Ag1ERGEpgdWR9RewzJT2aRwgk
OcgomHGysQD+b9QEhUBdXQ2UL/o0W6JgUqkLNGYFOeokOti6tUnlVd0TIykRaMLvA1YCJYEun3WA
c7n1XpjfRnnbK7e2TfnuidPWKvex9dhx6ZX4CQr9thkdOtHc6IH6NacmVUXDxjf7L6VmHT0PePw+
MW79EgzLZCZasBJDjF1CohDL2OrcQbp6BCX1nvjGLtY8BCR+KQSZYB1SjKpCNGsffZG+hnV7iFEw
5dmh5562LPTmiyqetbC8bhIPnbJVBRrMa/dKIxCl9cOddGDndCgxIIT6UOvQNs1/Eis6cISZXl8F
CeRWswF4172VCHIEKg8IJ3iyR/PNQ9nNT+5LrKHwL3sskqDcVMEtYwUsfexXcAd0JHRB5+X1Piuu
Gi6OiIL72scPR5n0bCaUFAFLYu0RBcDf5THJqqXeRLeBDRMztlaZLY/SRuFWNYCEDUAUrBuzdgF+
xUt6uA5htivNK/qJKtnv5J6sVpZ3V3nhXtkIiEnK8KnDoz5ClgTI0LBJ4QnVYQH7IwLQO1k916um
RpUq559VzUpxMvT4nouYq7wAERWTv9fDWwHlbhiPDumnCHmK3L+3k0NcO5sAduuQLwoqBbHkvUEY
4JPhRKfaJDJrCOLlKFc9HmMtnoNO8d1VXrMO3U4p4TYO27Ssji4rYeNqwN8a9anFMWQduhBOfFIG
FpDwwmspBfDcln5Ezge/tEwcLBV3aO++bVY+GTul45BLn1T9e2TBgPObjbCAjPTVQxx3y7o0fgxT
DAOMHqa+T0LX2TgONJxSbpOU1DJ+XlXS35QII6RN/82OUJ1mc0ecFjn01qiKd9G0vpuOXLJJbjX+
kWg/3SADR0c1mkhzwDDH5YIJq5ssOGhqSLrYRiUNsmagYZwEexsrFqVQjY1hd8Umm7yScgp3OhUe
IKZ3mv9sOry8NHRSFPHT52ZvlIdJh7YgNe+gH+2TN9GaawEyIOPSa6Nsmbrllkp16T11wXdljIlq
K26oKwMSYdqj+dgTcdXkZKku9b1zaOAMJ1m5gIeJ7KyiE2HmwH6hOOOB3omJYBpVhxbIYHmQCeX8
h2zyGwreLOtnxmNHKCEalXJhTTJaUYouHflmr9G2blvcWbzmuja+yRP1Jx6SyPpMxMcND+Qq+aGz
3sxirZVXulZvS+veR0IhGyCE2fVWt8pFEoDvdQ4hr2iBnWr+2qnPJVW4yaK46ptd2WwTZRciySTS
a4+cpGkRJyU4aeNebr5gdaS6a0O190GjbGLEjI3sV1Q+ad6NLLDSAYBkvzjIPiAnC3a94+kIQby7
Q1UJMBPFRgAJCH0eJfsWfM01qt4sl9XQ1m96WKIYjH53OxxKJFCBx+dEB3l+J/uICli7TzNvr5VA
YWKEsctJPgP1iAxBVQwUpMDFi/8DY4ZMjpEv60i9kQakxyrFq7OIi5coSCc5Uuc+MeAml3rwqFTR
o6WCNYx7roSuexOuPj4noQ6qHCUi24MrM/a70kOjKMYn26do2tP9gA65jo+ToRLCrfFf9DhQlsSx
mFZEmApO5tIO+u04YZD7rhLJWzTkY4ZSvllJuW/8cZ8LnobAan9aOKgtY2iMY2zvsoTZRA4HsQgY
yDUYLtPftuVwXQO+rYxDkqibooO6I97H8SGCvKmbGPKoFdKUK9s21lrwWliMNSoZnvdqmr/y6OgB
QchS8ZSGgnj5mwZIIR+4fcwrx35LrBSqgrELSZOEdNpoW+CD6p1NnboogbkVbBHVbBE3v1WR8FOG
XTOat1aMW2QwkthrhYPns/vTlwYURaAn3gghsi0Otps+jkp1J4NulSOgSf7yR68GKy8jFqh79M05
PGKWWELlEPFtEvCbonkplKBDNgNUswP6RjPwk9SPKHxhsIdHXX70AkDrXFdkKXeAfe4bVaBiBsfK
6BqMkxoysJ2fQChoc6/ZSHJ2m1HXsUZn2lcFcHTYHRgs86uAfqkaKp5GUQwrdwghdzvh2ABPj8fX
1PmnsDkpBKkY3V7zDPnNJNcLp1kx9l3a17igUXseJKqeeoxaNCJDA3APIB1RA202LYbsxsytDmQX
Gs1tVGPxKCdPwMzQD0YZA7z3VFRkl5GJBhlAKLCqCCwkxp0Pl66pRuJUHFirCePPgDV7HG7bWC7r
wNgJ/jKksKVf3mfQtf0OlnTmAYZ999ARCfZjw77CsqG9bx1nOYlkZAVJMx9l5YjsnXgwYZjB8F11
/T6BduDaN3W7LxxMnmQHvd4p268yYHXrsY42t3tlRchYVsPrgOanP1DIo2qhkKUk6jCvdabEcVuo
riTcETMxMcoEuki6CAACd4WCIk1lgIoM3iMJRAjTk1qQTW4deW9xW/qiwZQOlLzpq5ivJNABPGEK
0AcNbomODxa2rgDc2VWBg4TdSAodFRGNATBnUC1n3IRhYD+rCZZCSq94t4A9kM9zRkdb/OM//uf/
/l/f+/+UP7NjFg8yS/8Dh4VjFqR19V//MP/xH/n//ae7H//1D2G4wjUMB2qC0CwbULnGn39/vw9S
yV/W/gf8lspH70EcEhtUPmjpWN3/eQsm8YqgGUeo1qwFqNydqmiBewAl6AVHq735976vf+6Bo2Se
5bahezCHBWWp6uXf+7zx+fOB6rRksPk8m7VHi3pyQfuLFhzDssBnO7Ywpin6MAWFhMMUWyC4yiRB
2xYNgPTfbMH63EJZorhQ6LQAs2V8dqzb8x2w+dfnawg+qtBUU2iuo82GqNDzCoENn8+XKKKT6P5S
BHCIXddAJaPNf51v7dSK/djabLgoqKkogUUu3FmSVTpS0eb7+Ram4TjXn9lw1ZFeYstJC2OMUgo1
xx1CHuebONUJW1VtDhPdtc35puj9MKoqhwrOYKCKycXqPv95AyiA6JZuYunpiGnOPiwq18gMy2k8
5wBhr3+s5cP5z5+a8o+fdz5/nktgtPSWz6ekc8N+6/OaLSiI//kwmfx4XeiOyzip+udmAmkYcWcm
3kHFiDu4tdILM31iGj59f7ZyMX9Rtcbl+6OxcHEJTRfnh+nU9zXdFbpuqpx8+uzsQ+BDKbqx9A4O
Xjokpe7Of/7EQjU/fn42PKHsrSBt+TyGkU0D8XNp7M63cKkDswGKWwsUd0MLAIYx29bWf/F5ijmW
qbKaLEN8nt+W2hyCETXyWqTKdyayGOe/f2qAqDRaumoarKH5+OPmqaJvVSqHSqufE6AZfVWC/Sou
zMOJ3WByhbrTDaprqnA/dyOXll4UBVXP0vzh5e+NXFnGQ1h9P9+ZU3PxoRVX/dyKHipOV8FdPowT
KAimipr/xWxzB7HfDIv/md9EsK+VwGg677C0k2Yh6vovtsPH788O1iH3eX6L1juEYKrl3gB89OdD
xFLSDFsXbAxzduqBIFC7JtY5L/r4BgVnnsTtXyxZy9CEoRmGa2rObK5dS1Oi1tXFIVXeBR4Sy/M9
OLViP3xezCbZrMzK6yIuBq0nFYay6zddufrzJhwToQbLMQ2TRNzndZR0jRHbHfbBI9ABR+23eIIc
fewTzzczXQGzW9R0HMsRFlGBMOxpOX+4gfTYKfTUd91Dgax8TX4XU0zUP/Fwc3S5dssq+YvVxUWn
ukQABv+dzUwPjla2Gv3SqAVVHcKJZE/O92k6j37r07+a0GazMyYI0Lc9TSjBvd7doVe1NGrERyHn
Sa3GZmS80KdTJ4sjXEt3DcfRnPlq04E/DKbGjkED0V6123jcD86P852aJuL3Tv13G/MlV5q+tKQz
7UrvzePdMg5/sSuJ/m3DUKfD0ZiNGgqhGDwOhJ9jHK6pueaj3Jzvwom1Zjkq8ZRuchDDHf281hrP
CFWKLDawk6ew2BaJQtbrNSRnCanvfFMnRoumDNMVbH7HtmdHTNZEAqGL1j40N0J/sJq3858/MeEo
gDFUhokHqiVmm9MlFeOKNHQOEvZmkHxPMG4U3bHqLlwm/1yqs1m3pwNMdzUL4SjD+DxkulMbqFp0
9qHHiww1tfZFhtjE5Oj8R/23vuvUHcP6pPPc7+x09ee9NA3N1U3haJotZnGRxN1MD2rfASeRXvnm
1r9Fr10m7oWT7sRc2aap68YUPtqcRJ/7qFmFWTYZzTTaRqLZfmEpTAfKfAg/fn62FKyuL1E5Ya5K
HQUH9bU1EC+5yoocW4C70jkmza/zwzb93nMNzpb5WNlZiD6pc1DIRT0jeN49n29g+sC5BmbxmKFa
AKgMGpjgmioKMjWJGp+ioY0gWd0+nm/tZHdsrmqTQ9sy5rkH5HC8JhjZSmb8SwkOtvLVtC+sgBMH
NrtIIwNuGo7rqrMVkKa9yPrAUaCl2xiSPMXpj2K4sqyeQmG6jkAW/nmXPrY3WxJR6Imax7BykDp6
rLFsF1A096Xb/MXQEdCqtiY48xBu+7yyMU71UIG1lIMe5XsSTLvAH5ZRXK7Od+fUehCGak7BoK0b
zvzkdo1ulCXd0SEIeEf8P0nfoI1jUnA739KJrSpMyyJ5YNrkEebHEQzEKK5MxT8OmP1BsojcCwfr
ia5wcauAaOkJsiyzrgToaQDSi91D+Khi/UQuDyfj+LXAM+F8T06sakHRaQoPSek45mzJNW7sBJmZ
uNjjLC3KKcNKGzbnmzg1WB+bmK0yBzKIFeQpKa87tCO68M8XsavajsHBDCWGyOPz4jI78LFNJsQh
L8ddiQ5U12Hli1DT+V6cOD5dncSgSpBoGvp8ykcC6b71efy5JkoL5lNu32X22nCPXvzVq24rtArO
N3hi2D41OP35h4gUjaeewgAN1q+VRHcscS80cGLqXUtwFgqBC7g1P20kSZFcrVOqQQn43i3oOcV4
+PM+WC5ZW90xhe3OA8K2C7u0Mwx59K5GlN/SCwHuqSGyHZ7LJPJoYt6D1kXdHH01eQQAU27c7sLn
T2xCl/PYnGInQ1OdWdCRSisZZa1Rm/YncT5KpYXfA9r6oRgIYDTW+Pjno+WYRJ64Xxqs5tkxWWh9
1aPF5R+pUfYLHDH+4vMW/bB4LrPXZ5+PWyfozab0j47zswd87V74+afWE9/97+/rnxfs4CWJbL3c
R6azhWUwKb547UqtzWpxviOXGprNC7W0WkHNzT8iyFBjHBgv0DQ938Sp3U52W7cs07aJ1ac//7D5
9NEWgVP5/tFoqBmngf+Utpy9kaKvLdh+X1KjPvqTEkwyIId6vm1tGqhZXDOl1v9/4/N3WyhlY4yt
J4+moyCTZPfWPpYFCPFgyNearMcbzTJzaLT5fY1kzBrogLMj018urQT55fO/5kRM8unHzFZNgVNd
5GTTSKjmusWpWOkOUh51CTHejBfdeKEAo50cekezXc00VYuH5Oehz4iCU8dmF7hMM/rICrLhxUMv
QMOqaeYvFZ/oWxOg+kWs/eoMIPdj07RUS5OeFdcgY5iDvJexFIjaT3DEwNf2pu1Va6q5r+dH5+RS
JFTnRSKErs2LCQFlRM+b1kmoJU/IMt7DJTm0Rvh2vplTB53zoZnpzz8sR62VdqTUoX8sYPfa8t2F
H/7nLUzlEJf0O7kWY+rohxbAOquyq0bvUFGlt2LUry5dN6f68LGFWRigeKBVc4sW2uaIpksonv+9
HszWTY0jjh/bfF9FuwMk74XL4NLPn/bJhwEacHutU8B1h9SjQLEw8wux/9T9+ab/ODyzE8euQlVN
BKAvTOQrMFA1NlBReBeb8fX5cTp1qwnue4N3NEUKdbaWUi/E90143sHybhR3h+YJJX7ABtHBw7r9
L9piRWnUU4UjzNmVECCGSMbfhDpp+zeuj7tqfpfXeEug0ac7F0qrJ0fQooBEOKDb+vzMtnCdQZ2R
VwakpW9Wl/9Iw3ZXWiVW4tXqfL9ObXvyXFBzyKzwJpztlgCgQIp6AZWACqqovNaRX8aZ58KePNmh
D61Mf/5hyXVWQElppBU9vkK8+ktc7zI47L1z4cg91RsXhKclyOIYv71sc7PuTLclkY4YNPLC4Y0c
rG01yAvzcyqJw6P2X+3MVkPX8KRCs5slLvqdSMYNWsfv5mjdVEO4DXuE8qzirVeqx9pI/uKcZiRB
bHClUN2f3WJG2/ep5VjewesStLfgNEBwMVzj0no/dXV/bGfWxczu60wfbO8gU5C2sWnC/M9i84o8
2XiVNLg0G0WgLhRDywkiStmjdzCdViygL6VijF9MByRRGSkFfMkcmfQcyxpFS/bCs9dQfSokLlos
bAHALKvcBV0IaGTlt2BQMc5ANCFAMSJCzIJnCQatqutKaI24TFi2BXcn8ql28/XbFnYeVqIAvkUn
lZ+yQkYo7aJyqVi93HQ9JE/0z5ytFyA+BHcKQdQUqyOR2N5NGcW/ekS9TdmV3wujfLe6pCQPB9RJ
KUoUXEWNYgyPqK2OwJBqIasFoD2J9+HotgsfYdQFIKJ4bVNwXqt2l6z9qC0WbVIZex21xuWo50CN
Egud0zQAHi9KPGZJVahgG0X3F5vM5dYjDcvr8bdkbNGoaRgqgmupBW12t160+tfzh8VvB67LQ55n
PC8tnch7HiMY+EfaTY2PolCOinmNcAvahl7Dcng439BvV9SsodnJrkDmKSttVA5xDCgcWfk/vQJn
35+deiYMhyaw+L7y0O+z41/8eLKs5JIdyi/mb/efb0YxtG4426zUEARp4bv359vQpkv60yU79cC0
obQbJi9SbRYjjF6lx3UeEln3MM6MJKmvckDbCKeY5Ppl57+X6Bp96SMT1SEYc6jedXKL3H60EDJA
3acDQIxNQQc5iRXMFetvgrwqnpUCOdXzP/bkbH74rbOAIx0dFSu9WB41TfwMWpDBRdHoFxr57eif
Dchs1AmSyWlA3Tr68jYRYtEJ2M2Vf+FY/O0im1qxqBGQv7c0yzI+X2Rw9OIAJixOos0LzhSQDPeY
Sy91AKp/MWaOY7oGEucqrX1uSCIHnIycaEcvHJ7ixHwolG79bzUxLw+FFPSsBpz20fKvXRwDEaU8
38DJ4+JffTBmV1XgFWXYZao8tgJx9+pHjT99ISEbBbgy/HH6b5oZIjNKXYSEv2W1nNpuPLWu5DGD
GaGlV/rwC0Pm8x06Ofsf2pgdS3nhpZaRNfJY9wos7xZxS2RkFSjIhnVh7E4uZ1ebcr+ka+x5BiV1
vcCzHPZ3gpSU1L92yPwAGPyLVjRe5ySHTMsB7vN5lSGnLhIREdUKzIdlv0OE1TaczflRO7X9PzYy
2zOtksA0I8d8CAvjZxWgURuVj+ebODVaH5uYTYwStGOuFgTMuXgaomM2oqiwO9/E6V64KjUtbQKc
zDZky8NVz3sqGshOxUg4Zm+VPlx40JxswzLQ7aEqQ/1sfi0ZAIscE9iMvemt51S7cH2fHCWbdIzg
dkLrYHZnuFY32EalAJfp02MD462J4oP05OovRgrMKaGC41IXns03R6fdt56tHFTtDX2HQX04//2T
3RAUX6iQTPWrWTd8SvO1r5dcfdHGQ7JMRy70QhdONkFOWsMjSDdBF33eF0Whmb1fGsoBhFMPnR1y
lt323iatiujCQX/iItcdaqTEiDz19HlqNhZ9p9fZoB20ZnhQC2SL7BSpplYXd16B95SXUJjphZZc
2Pon2yVHawBHAd00f2Omuq6OVlRrhxxlVqluwhSqZvGM+3gx7kei6/OTduIu0Mn7UNpAA4/FMZs0
S3hSaTNXPXgZQndYp+Uoy2K1aDj7Atu+842dOKepPGscnyw/dtNsr2JFNdhNmDKmUYr1UakU16VW
TETpcBVImGDnmzuxWmhuygowkL9jB3pbCKWlig86BTk1tI/T6ArJjgudOtUKbz5CPjJ01G1ma1KG
ue8GlaYdmi6GCfPD01PU6IoLrZhTPW4WWIKyUsFYUOewzXn6rPZ4U8ZxYR3qFs+fxkAOidWLCVDk
1fs8xYA9GpMSvyUegzdBPsbvWIPLfd802Q6PMdjmOfTnSLXrjV765VtrVPVDL1OBsIiWsrJCsa6k
ot54ujW5QIMeR2fQX9luqKyNklnCxhDd2Rwv6jSejBJjVPlqgTGDkw8tbj3q4K+CHi9qZeSFWRUD
wvx4JyG0zWGBQqFiP5Te0K9NK2i252f6xML6NDjTn3/IY0h8z/zKrK1DCJ2k0tBRWNgIb6HWdb6d
E3MNnM7gPzasA30e3ceN6WZ9qUGbE9tM22fpWvjr802c6MqnJmZBeU58m8QZTSjQiSiX91f+sFN+
/EUj7AmQphTmGP7P4xWimx91QSsOAqK4toV7ji4dq+TCoj1xlgE7+1czs+u/LvyxUWOasTukRaLr
2l1qxk+/QyziEPrOhUXwe/YH8ZiPzU2z92EVxLqiZFVWQxSzdM7n7ViLyU59ZXnBqsZWqNVsZI++
mePL+dE8tSo04ltN8OQDUzE7Q6PcqUrM1MXBwFam7vCgCY3XPEhW55uZTsfZCWBqFAD0qXz3OzXF
LwczcpQcYjHKS1l2Xzo/FOhKk7h3qz/qymsU5hcm8GTPPjSpfx7RJEJEJepKcXCyxxYitL9w/Qs5
uxOx1adezZZiMKKK3IwFhBuZfTeG6FsemZvzA3dqS30cuNkybJIqczTJwBn9SxZvYTthKbXpjAvz
c2qw4BfwKqR47+jz243KZ6KJQQcshN5Urt+3GFg1w4UZOdUX5PU4IixX+/2hq3J0w1EDkWS2Bppg
7sKAn58n71VwoTf/TBp9WG4mBOwJp8pRRxrfgc7yee4Hpc0bPZyww21ZHFM1XOEwc9WFln+wQ39E
7RxxjahGbvyLZYxH3UVpEJjUu9FbywJNxwvn4mx0/9/PIUjW/w9pZ7bcNrJ06ydCBObhFiRFzaQG
S7JvEG7ZjRkozMPTnw/u2N0UhEOE/ce+2RHuULIKWVlZmSvXsoH5MID68ef0spNVo0VTAS3R3Lod
Ybwph7ffcpRfNsDKqqAJAMnpc9w6ivf6UA0yUyj+Ybx69m60cmU0SNVmp3huY467QfUk1CuSI6Qx
kUxGGTyGGc66UvNwGhxH0Qs2E0jZOAeR5UBgUjobR2TdZRSn2jazBWrwNWS5UWC+5r2Rw2Sn3cUj
0jdkO18HLfM2rWJDFOtY34ugq1ynQ6pAqRR5YzHqnSUKF37hwM1m+o+wIMFj3k/UMoEdbOS2Dybh
+VtpAMTrON6Dl/iPphmnCAlQGKpG5TkuIKexg/YdBZ+jCDtKuUqI8GvK6PEQFUxAy1UOc3nJFG7Q
6midxCjJt3oHSUgFz27iB1fBoB1qFcVdKUONRykzRn6kIkKerp8kRmOdSoQCGe7QfrNaMNJDrzGl
j+iI6zeMejsxXG5xhOxYJaf5TsuUmtFTxpFHGf5b2/azndaFt14Wo43kd+8+3P1M8KsP6LU+Gogu
MVCs3+V69WoF7U3MlQHPro5Cg4rMulA04TZjae+EDR2sDXOC0IMHsr9vZVy3W7WzEHHuQxJzx8xv
g9j8zq69KKm4LnLOSJIPl5TIEVIzvL+UIL7rythCtaRVlb2ZoH0e1MpFOYruSJnTdFOpEnuTzIXf
NIkz+BDLBKzeHTumcquAQWuj7xgJHkW9o+tr7MCwyptKwM+U8dZC+ELRLgXk9fD+GzCqmGl3A7RZ
20I1CY3A0ED+Ez+UuJkLxufekYUO0dGguImhPsZm+q6FMN2kCrQIhor2kiyjiEOFfouQFWxQsg2n
TgMrUib/rJQKLpIxRCqkgw0viRFiiYr4IU36aBtK1iT3HG6dMfs7D7W/+Y/fiqjxN8ko/yAqZtc6
qsaXTepI+zij3O8EECebTglzeMVq8ljpoRKrqZGHdQvBDtqVlFqSTVFkxcZQvbdM5TtmEsLXTg85
+pgYR9E3DK/Xlr4LTA5Sr5M05U397rQ53w1Rwk2RTgRrIxRzozZkV7ysn1IdBrlY0uEFbs3MtSdS
xmasvoW1DReNwRMLkXim9WMIPOxAP8AWCMkWUqehlRDrDGhcgsEqtromKOSWjeEGvTWgcOmkOyUo
vukhQ3h2mz6knaPyg8ejkUN0VhG+7nMlhvEbOqlcTUEQikpGbLCdOClqGaQHKqKBbj0j4/LMEBXc
X377WllMUxthRzI9kUvooa5sPWQtoChSGawxAjh6vRjtkzJ5qluisU9VWRYwPUIALLbnI+Qso/sn
eumg1imA0kubv/HJ7vsybSVGGzXvlZ5S4RJHAVwqx9DrG5cR8S919puN8X+M2jTPaG7wcJy/sAR+
FUPARJfyGzQLa9jrWQLy6a/PcpxSc8ZcyvnrE62kGtEqa34vxfnHAo1w3gwKK5iXj/yEuWoz7WkN
hhDKMtpwTCO4/85/maVlGApQIuDyC/h12+qiEUYb0INj+rMRAbIV4co6lq5gCisUvjXuyE8g21oj
xFCNBsHBOTdD7YmXqltWxp+YoZJPjqs7pjEvSfQeAII0V5yDoiKmOk4auhEc98NKgrO4YSdmZvlN
FMGxMbTTFIZ1CNWCafty5bBMef88gzJOLMzKHXUK82wzzXmgRJR3VykMBv2t6LZqtdJenyWFvxzs
xNB8YsWoDEcaJQw1xa0Ja1geaO4o/tYRFD7vZGuGZrWO0aylEplE55CH8hP8OahtVXdpyoNrWHlp
L+0doEh6BnArgiKZWUr0AJoizyRnV1AblsZnAI3flbZ/qQt7kxba4/mFLbo2yEIq+nRp6RF+zC65
GuEsSvpJQhfN0iOpliRdnTexuHd8JdCkSzMeqh8EoqBJfPBifeOrbzGyv3ZOkSKKVr7SUopJJZzp
KNrNn8c8zHYIWqXznYOWP6fyLobWVVJR2fw7kd58VCLMNf9bMzjLzQdeD34RYjDU4gtIxDYi/xpA
MB2Y9yqCnk7+EgYrJfkl/zhd4/TvJ299s7O1rhwwWegp0mKTquqLCcC4EZBIe/HKAVt0j4mygQoc
1RJz5h6DGcFnHgTeAQ5PV4qefSQiZGntcl30EGeapgIBDrpoFpFie4SkN/Scg1xDEw0FbCG++ZBT
2uvVxIXINN1HzBpZUNTM58gVqY0lTcaSKOHfsHdhU6ycX2U6oPPg53DZUUPnMfVp1kj2Y69Dldg8
GLDDSW30WuraISuQTrNheCt02EadVwaSeMCMPyCFWgtVC5+M6rkC9tw0QV/MkwYp7nxDCdNJ9A5q
tgI1OMCtibIzrVZZuUkWvhumbFll/MQCqjXzxZhEsclDOPxM6XXsL/0OcYHYRDCm3f92CHGmJVFs
Brv6CRSWmE5RhXZpHvI+eTOz+kpOuFQgOnroxuL3IyK2eAOrWFOZevh4wJiliTp5qCEmLFGjJgDr
1IZzU10LVgvXMMMVYNxsVsQbdRboZTFEjg726DA4CLsiGBIjGmiml3+wcwR2mS6XPLFAfFxNJxdx
lQ+qeahg/bI87UKChM+R3iexqvOWlvxOg2RCo36CP8xvkmZwJqBiYMLoqVKrGKHphVzxouZSWPGG
f8AGszPGCaNpQy6u0OeYfstJENScJpZDozMOpe0h9RUCFO8qhKvUHi6qEI6h0r7XAnSp9NxXHyrL
ebcGAFlIm1kvYRz3hSt7CoL0JuSimVNpbp2kCjoVMHxvcz1vrnq5kXdylRYwhCGIJxkZhGXOJGWu
TKoihp4bW2ZyYYfUYZdqFSjzHeo/94JZZ9cuIn0LjsGCV0uOribaG4jiNWlvWBIcWhK/JK16Z6Mb
bbWxMrl/D/o0OvoSCbLqQfiZ+SkUNgJdAtkeADSpNUIGeR3vhq72d4MjBXsvxbifju3Gp9T96EgC
MVAVnmdJkiAwty2RfJ3yvI2WNuqd6hWyy7sdklAI9q+NZgyQxcz1t1pVePb6aJeICLr7HuIf9G8i
+6YLPeiqC9nJIScz0lvNaY0vXAQhZO8ie0/iqrkgwPTX2tBnV1Y6OHs9DELcaxhuoTEPrxIT2gDG
7syLToPECeY47xm68PEmgA1vO/ItriGSUXeGVliUKijIqMMw3gcoNwEx7mmlxugKIIHePjgTi10/
JNU+yTxxQdvG2/Y4B+zpECV7IXIucQ+nfVyhQS8KTbuAbxWKYb1Wt4k1TH8vgBKMNvC3rhfhVTrJ
25Buh9d57os7y8usJwjX+j2iHcGmsPT8qhUwLhUlIaCvwmZvCC16rnjOoMMTGfG2H1vli97J3sp9
u/DMdAAmTRwh9Ko5sR8dW1htlrS1aRyCxkET5gsdcreFudtD1kZ0fzVoJJ4/tQsZzAeDswxGCwxd
kmyY2dsS2qGvvfZXBnoRpQQNelJEnKhCnTe4FCZOVzi7M/AqaDwlDKbjpd9uqYJAw3fexNK1BJEI
IBKD5PgT7jAsgqJudA/Km79756FpaRMUsAqvEUAsrYRBRWa/6ctP3+vjt4p9VRt7s2d2WfsBidrO
YqKdNu/KB1KW7gnDhE6E8U6GB+Yu0asNuQY97INfmGKnlh0ihg0UjH6vvtPk1G8cT9NeEx3G7rZG
EMMrhA3rHrq/TJeIrZGkwX3QDcbz+U1eXL0JFIGBfocYPLsmjQ5Bjt5jkw3bzeWWU8OQsL+STC0a
sRTe3jR/JrqFj1sM5WCSgRi0oG0pabzKanLJeFe0QyM8XDGlL+6zTY1dVihZfEJJ+lSd42AcaQ3W
efjQFNBSxEqFCmVFQ3V0QD7UDQusswjVqMov3dyIUIvJW6a8GS6+S9SQXl+IqqY/VPKdodYIbZZ0
4RTPaEA7xhB1BykKenqvXSbBaGwtqhVbn9rdZS74803umDe+Ccm2kQwJ4md58BiOgdiZPdHbH9t8
J6e1AXO+rUOJqHfBhd9nBMEIxZIaJvwrLUSYW5eR6NPqTIatURvoVsMCmeO/K0MVS58G1pCJY4X0
4tMYrYTcW+RXrXEQ5s8m2fr11il+nnexpS9yamKWIQmR1FrPvXMwbisoPcP+NzEgU/nA0Q1WAAMB
88DmtMaTNKKLvCYJzYTuueX/pJGJoE2OAIMRI3ehFghToyBzfklTTJgnLsZ/TmbMho/NXtUgeqXJ
beVQZ06Ch6GJJo1tWpAt5xfOINYC/NJ3MhAlYfaAZPMTLrdyEMpIJHhkJEu/G0T+UoX1c6el9sr5
WbMze8PRK4tTnm7MChs/BnRoo/RpDNf66mtGZvFAdRI7zMiaD5V4UZObyoh2IDxWro8ltzvZMXX2
jawaoW29ZCV+8QIcFeWGai2mzzAtvxzv1MTMswtdGRJSWzYrn1iFs+fElOA7re5tCc6/QQ4fWCmU
rIV+mfT6mkss3o/MpIPjgAxBmWfPiKpHQxEAF2jMG0YRNmlUbRUUMxqaAufdfekx7DClzCORapZB
3fzjCTP6IEMArrMPoHWYcyiu4YTdOpG4MAPniZrqttKib2BB72vb4gINr87bX/IXUgBSAar2E0T6
o/lazrRWJMn0KWHA3qCzqT/+iQXQlwbMmbS+Z0nAWGSKlU3YhFq5H5BjSqPH3+bN+eUuJBkMTJNt
gF+cGZEREmotj3It1KRBe1H7K9s0H4v9ZGB2eA3JESXk8dahbvYhHpjajTvoXxvKqZ1zifwPTbI7
s9vX/U42/6BaDKzjv9XNPpKnwabsy6yuUt/kPnIHG5nV/LuJwG3jFysBeNEj/jP2C212EvLHWg5V
ZZAxVqW3o0E/vRZbK1zd0aUTTk/CIjXjperMX8NFGuitGkAJE/XxARbeGxvk0YaRuU2KHhLNI+0t
G5KXuvTeI9X+cd4p1aVrZqorWFMdw9TmJzywZK8ylBx+mEZDey5NeW0W3ZBcdQj/7c1ChJvAKo2n
qq61+yrgZRmUsXKhej5VPiG9Vy0PpCxu2y2S7cGllTjy3ihlpvRTpd4ZjUBRWOuKXRbzdi1k+SWw
rPoq9cAmhAGVwsoeEEPu1FTdnV/ZL6zu/AI1acIxSmsyaDIPKJldybqBNfhO6u3Q/I1qO81dFa0O
RQvHbdyo8qVDtQV1C9m8YByTEWZ9cO7yUeoeFIkEEo7m5otqB/LfyWhJX4eJqD+W67RGEjDV3nxy
QwKFKV8HfT4gP+J3W4YDfKR6dZHD+uqVd/okuGQnhrNrwvyRkWjttjBKuK7NoXhxyhWU9NJ9xC/W
SIVItehBfQxifVRXYxk5NGtGmv5GszO1lSLRmoXp308ORVjr2WAo5PLMn20Dr9nSBl5JDxZNOBNx
2QR6+oQwYQioTRIPjJDnV0+KNFxj8njeN+YwuH+i2H825ggT0Skq8lyGdcgb6Tphxt0lh/6rKvg/
os0OuoIKUi9dZ22GqEX49bz1xcByYnx2peu17qRRO4GgEDtOUGyq6a7btMzPm1m6u5nf/98+OurH
TzUWgzcoCWukGwSHvFXf5wUQkZUUaDF+UJrkVUu2+gn3Dz0DOWORkSG85KPYonluTdlqto1Wrs9l
t/jP0LTcE8+LhGG2TQeCcNQ3GjUeeyVerP392c0ZlGbVhjV//60Z0C7mFJ//HEt/36L+zfuXFyps
xB9/v2dDxG3GyEnA3g/BuVPf19If9GAcCFimESKZRGPeEZyQ/xpNBSh2q62cPvpvdfYHX4FXNl0e
dWpvz99Bkgj8wGw1LsVIdU2mYBFmVtc8d3GraIjIjHoYnylYqqKhW0vn81C12eWo1RfOGtHkogWI
zCeiKrof8yEJNQ5CNY0dsmo/v9Cq7x40Fec/99LpmxIwnouUPD7NKMgF8JMiD6B0ki+BJ22Yv9pE
8bUw1pgEFpfyn6Ffoe7kXAAUg1y0psvHqDgJJspnP8+vZNEADT3VBDb1mV2jcOTcznKorS15QATJ
Ow619fAHJmC8oDxlAwydN6Kcyhx8xQAEHcgB2heuPPz9fzOgfjx8iKuAS/J5XIh0A8TuNyncfl0n
U3WPRiGtScCgH/88EO4uTj0KQlRuPFR3zT3aaudXsBRnmdIw4HGQgVDPATKeUDrFTD1MFDKSP0HA
MOyIaAEvafhfGktcWmqsrNz2i05sMx9Cfgq4aB6zoMUdgiHg8VlqL7kfuK1xk7c3+drnVxft8BiH
CItBIlppH/fPr2sjbpLKOTh5+eCF0V+WIaEL9GM0dKQDrfuElppVxwdVAXQqI+UFq5woUkC2ISrH
5UH1tDcmgI9qAp21rr11KHkzUrepNepuhV7cCkl9lUT0RHXjD7IVNmgiDp6GOOevOtOsmwi8m3OQ
BjTBjoO9cjQWi7rMzgBbmqaPGKD5uDeyUEStBuxNlm5KhSKdq+tXtCxi/QmRyOKrnF8IulLhhgbJ
WB/Oe93S2T81Pv37SXDhoTeUAoWfQ4S+2V9OUScXRYSm/XkrS759amVKmE6spEy7VAriegcY6oAZ
olTUHCmwurb6ogwryddsRbALUJ+guAXKBIZHBhY/2hqF70m5r4dHyt4AcTP3x/m1zFz5198H/MBM
KjSl9J+nfz9Zi2+MdW23bXiUhvQnMWPD62QjN8i11PWaa8xejv/YmgZtNdhP0OKYHZt0jGJmtarw
6LXerV3mP42iQRZc3/VFdg2w9K4to2tHIGuet2tqBPMUem58zvNoZ0Gbp14ZHk1AjagbGXq6rbLv
ltS4nXxTS90uM74G/koteenzcW8zlEOJn9t75ioJTy50yLPwCJbGzYd9TzA8/wGnv3DybPy1Ll3G
P6Ysh7g3O29V1jm9M61rsIxNWd1YIzhemD3+wArdimmkcMIQzNZBZwF8dDyGR8Hc11Dp6FEr+z6R
V07W0nYxkDvV1PAThn8/eqMGaiyXTCU8atZl5W/ztZbT7OT+2ixmMCnuU73gapptVlq0osIx4+MY
pxuj2HvtpZoyYVzuU8Na2bJFWyBIyDxVQEbzREdLi0quMi0++jW8EIgFRXqGzXHjQHxSWrvzH2jR
vxlkpiAIqBYG0NnSQLsy0OcU8VEGHS3BhRLQUQU0RjeN/jMNT6c51M7P1OhXYFvqlIzMPZBmGfQJ
oHLg7Jwd65B+dVAhYnZ0CsdCxRyQc1AZ9aVsCAYFvRKIQFuaWyE89bKU63Hj6TlE30yjbBORlpe2
mdogdAd1P4ym9QXO5OhRC9BXZXa6uChy+2cxehFN7qbeCUpCK0d06QAhSUMlaxJQoADz0efgskC9
IoeHJo4pl3T9X6nSXMSe/H3lA00f4NM2/Wdn3iAZoqZsGsD1RxvBD7eLlZuqCG+t+E7OKfq3l4ou
bssu2/a5ueUtzORmeWsb4uL8z1g6YYybMts+lSsgqfy4WjMr/FZIRnoEcLHvAukyiFY8cc3CLHe1
eshRGgsLyE5X8g0yyudXsPS9OLywToHeYyHTuTu5sZhb1RLOXHps0vG6TJ6ZXNn76vt5I4uLcAD9
qCDqGBeffsSJEaGozObYXoqWE0qAEsD8H+cNTHXnuTeQoP5rYHbvhoWuBSLGQNkXF03S7LoBiTgr
sR2mQ6Sfph5cZ47Zr8SkX8XZuVmK+WRnGmIkPJA+rqsfzLawIyc5eiVzRjS4m+jdm4QO4580a9wJ
h2LcOO3BNJMLq/gR9vUfnLbTHzDzvyZpM/i8rOQYiluvdHapBiXjGnhVWfIRuKNR05kULD5du3oc
2UoS+UiG6epWR/PS8gXSPfY1eClmHfYeCmkdRFgAGreEtutRbV+7ytkxpf8V0pGf57/1Uo5l28w5
TJC4iWbm46aDjwqaFEDr0Woib6smkbUlXCu70GR8m/mKfOWML6yelg2FG+YGwBnNbzkpS7W6cvIM
7hRuHBOtQetRWWM2X1gUsZ4XxDTBzltidsyhGfJLpeMqnfRzm56HcMqIdmXrZFfZ0/kNXDiNH2xN
ofXkNDJ7bqSeZ8dHJb2gZxirK8dicS3k2DKAF3LgORgDbHdhOl2QHOPG3GvNUw1Ze/fV79ZC4/xx
NOUf7Ne/huY5gdeUZUnbITnaKiX7mxhgmi8qN0juDLlxdRR8h+Gp9pkDrrZ5+a3vvuvyuPuDzTz5
DTNv1CaaWLtOkiNq6+OD0q6kcAuB7cMSZ36ha6OdlFKcHB0ZyuvxobYf5eKhzR997yWRVxoI8/be
pw2deYaVKVVrOiHWeIoN41vp34jhmyz9FPZN5dWoqN8keeWGXXRtxo/nN3LpmJ1+zMlrT7yyUMhU
chnbUvXUCJjw3dF5+RMTXNVgHCimWNNmn5joTBOwXsW3UkgSyqQ4xg4ylLazUjdZXsl/ZmYpEO2g
CtpIzATRrZzcZJ6/aRnMO7+WhXx4gv1Ntw6kdp+QrSDNRJgZxGSBtlMT34SevRtuoWH2v543tBQt
JkyZpkAdwJtl5uBxD2V1bXPHIcUiXPQyz//5pWBx+udnDh7odV2qGusoossw2cr2XQWjdP/7WQ4w
bR50GtMJyieCejwCXG2txkeAVDLdzfKyaFYQmUtf/dTEzLkcfWgLK8ZE7t3mQGIT/24o25XdWvwY
JopYcCnAiT0nc5ULc9A7xeJx4IbWrZ+sDJYt/nlOBhcrD59PA/qSHTVRGMNDVYjG7RkrW+PuWdwk
ngY0i3guOvN+s95UkVHIXXxU/XQbw1+dtLe6+XDepX5lALO0jFwQvBbvawPFnelXnJxzcCtm5sfs
Uh5e6eJvL3z1StN1itdIH11TPJb9q5E8GsoBftC+eQ2RvZ2kiIso2gBX3qiFtLf64LpP86esfpy4
WurYc0skZO3xMQ++1fUBDMTGy65FZLqRoV6cX8DSmZj0gmiBTBVRfRaGC71DWr1LCSBZI1/0sg0o
pc+VgzUW/UVttmsJwaI9MvNJxw1c/rwc0eoOOCaRpAjf3+oDlZt9G7yV5kpa8JlVnOt6IoT7n5np
Z5x8Fvoxhub0acqy4uu0Y7DYT+9zCRVeI74AO74PELyVg3ibUUIKrPFaE+pVmzk7W4kecvRtXeb6
75tQ7IRm3pmF/Xx+25fuWg2/5Cmn0uWaQwamcpoqDx43kAp+xem0lywb1OshTvV7fyiO6pDcCn9o
V9x1cfdPzE6H8mRbFNmDbDXCLNK8rvUyou2JZrRb6V/OL2+Osfp1uzNZgQIVoAg+9fxe4gYXGtLY
R22I7iQp28uJsg/jvmSyc4K5xxTzdJKl4cA5fVaHdCVCLi/0X/vztnsSDIVq+dh3+ietf/Q1Vy43
6h/U1gDSoBmAn3GA5hgoiA2LotbjjFUWG62+F96rvUaptxTGTm3MYn3h9EqrZmF2lHnspdK7sG7U
cKX4vnTB6zRDQIxRKEad8KNbFAyRWr5vpscO8YbeelcC7sXCu4yr0g3sNd3RxdTv1NzsHs5pPdRp
YREDYAVtu2BD/ZxCl+VGSB2Q8/HdYFG51vW7tkd1Pv2DPPfU/CzkiUIXcqpiPoItANLQ1gk2sQGl
nA4tQ/SlgnDt/GmYnH1+R5wanJ06Pe3GUJA7HVOn28pjCRnCk9JnOylLNnHbuQpXRaZGK3nI0hFg
1gCcowVI/xMREm0QOKHHOj1WUruxtesh+a40aFoYf2THwW+mgTEi2kfn6UJ/EKNJRDfz7ttoODdp
plz7kZy6RZ+tvRomT5xvJe2Hf43Nr9tEkfJO40HelBdwtMTjZgSvaRNa4D+GeekhMS/rNWjs0hGk
9qwiA8sTE7rDjyscDKlSBgiBjwi2b8RA2GIIRV/xymmbPq2MgMUzFnzLp86kZtLa1cY8PNbSJt7n
ayC1xT8PMed08TF1N6dKdRLdr5g1CqH9BEop7orqD14i9ESgW6LyRq9h5gZMVjn1GIbhsTUe2/xK
qh69aCVMLa3hV6g1adxTlZld6nVe95GtxeFRzW7S9tUKVy6NpUuZFGi6sEzYS+dh0OtDNQ9alpD5
DBtZ2s4O+iNVoa2ZjEeNBDsd08fzoeFXw3n+2U9tznwrQqZHLcI0PFLzvZYaa+vn8pbps60TZhsq
7Rtt8HeOUKn2jjtYdK7G3roNPf+KiZDbtA5uUxFdZYbYMmC8BehCDUK5HJL+CqKUrZQijAJQiunC
TV45N5pnXRW6ycjGmnbB0hHBb2mWUSb5rOgNR8rIMHvNMtqrJt9Z+T7N/uCAcP4M3k+EGWveum+l
JDLsUIRHv9lSSpLM3flPsdSHcU4MzBu2jmR5iQhxL3iFYdG6GsrB7ZXHLi52pvSllt7LpJ6Yerbn
7S7F6VOzs8tXU4dCVu0oPI6CycvhUeseARgknbeSEy9+ov/2T5t5WgmBGcKWSXhMSvsxGUDoJfD7
jP5a92zxej9d0Ox+Nfsui5yUzqlnxpewGz1aWXlb6oJh0gxqY3vfOfa1T+2RtHgT9MqF1pkv5/d0
MVKcrHUWjNo4LCN7at5a4a3ByKcXju55C2u7Of37SSad914rM1wXHhX45QYPesNHbY1mdDEenaxi
Fu/g9whVi2mgYwRrmKc/D4JaVbgvecIE5VvU/98O2DybTSQjzy0b/5fbx9z6okTv57dsqd3IAeO1
DwXAr676xz3zowyqOjQejr6aum355kXP1DBk775XHrL23jYepbFCmeZLK15TaBaSfIfg9CaDV48p
hqTd58lbbd1X+l1WrLRCl/oOH37blMOdfM9wsFK/GPhtsXnfMgBjQ0Ljl0d5uFKrYSuQ6ujzY6P+
NYofvXiVjYNl/JW1X8/v0P/n6PxvhxR51uSJbEa6FZDwR7PRXx2Vyd5Gr68rbdz6erml27rRJW2n
8/uGOLrs4cMaC+fH+R+x6NnALg2wRkAG5m7QDtUYiQFCuWqgIVBf9Zl/GTRr4hKLUe/EyuxZo2n5
6JRjF4Ao8Xdaau1sPbmqh/giDLyVBHXpGFkaE3XM31KMnXcEAw9yvyTmWjedZKukD5XZbYThuyZc
L2Sv+zGoV4LDYrfg1OTs5I5D4Jfg44m1SNWFzYVjf+spc9fOQ4wcTC+PbhsH8OSVTN4zNtndV7m5
oU+/8jsWVw68BBGSiSFqDspQHElLREkAES3hvv/aCCRSQ7cV3/X6rY+P5x1nKegi3f6vtdmiTaQ0
EAMnfhhOeCncYAwuzxuYzuA8Vzo1MD1jT85on3VZEWQsp82iLTKXm0x8lYqnLvxmlC99oW6k7vd7
ng7p4MTPTk+SkY2PFjWtGjpHnpLaGlJsjSkkiBMPXVSvZJ7LW/evnXnqoaltxEQ1/iLVGyEu9TWu
kqUzjVYjAEtUzkHpzO5+u4oqgInEFSF9M9q90TJK1a58/gW1FQTlTozM7n3qB+iliCI8MgjZjj+T
4VFH2yyvdhGMG/muL5+y9lGPDp56a8gvqnRjiWeY8WAcfFT6FVdZ9PyT3zJLAASUsJJX81va8TZ9
CfNNLlxZ25X2rWldnPfKpc78h3XPUoGqkdUuirAVBN/T6ktlP+EykDwdnOilMI6NfxugTlzs6VRn
qzq1ywsFDUzbhCbNHDw01tko5RFnQsse5PoLrJbXcPdtUMZwGdtzG2U1ti09wS0myOACg5H205C9
PQpEWEc9OKYJ01ZO2fugQWsNihOPlwY6Gq45Zo1rmkVCNdUKr8zcK4+dUcR/EtfxaJoTE0XsHBCj
DeSSShnwjS30y5p2H4T2VqrgSzeC/QgTZ+6twhOmC/hTCDqxOTtIXBmK1lqUAqpMvteEvTOS8Srq
9I0tDxcSlKR6Gh2qtPrulHKyksAvfuoT27PzZdrUAbspgdcHyzX0GgWxe3jyXBMS0M6+lMXrecde
DBon9mZnCM0xxJV40h9VPX9PJYKHbG7tov1x3swUtc9t6ez42G3QyVHDtdGJeNt1uttWt6KmJyRg
DTXW7pA1a7NLKtAaOwZgMiUD8oNoZAgiIvleQQO964P7NnZWnHTxVTl1IWQGZWD5+lUpP7m0tLHy
LVNiFwuelEpS3Way+OrEzeUQVc9JXG/CeNx2dB/qeO0lNq3l084CdEdwgTczRbOPt5ea14osJV5w
zIPqqgyDC7nL9jXgmdr6E+AK8hz/mpp892SVeaDknh5wLrRk2LWK9KiMzbaN0j+5jycGbANe74lo
6aOZtK9DvZAxE2e1m+a3TvpSrmF+Ft3+xMbcQ7KhFeS85G6yfidC/6slotuUsfTzbr94mk/MzD5O
znwLdWGiV+/bd4EW3FqS97PrmLFQpOpLazvXUuitlE+X0gxMTsQSMlyExmz7fJPx2a4aoqNRws8L
E4K3NjyyZMFhekCdkNOfhVo60URKqwMDtrIr+iFrNe21Pz/9+4mbOaUUheH056X02xB+99Yg2Yt/
34CID8AGj4V5N7TuJH7+CM698MN7OLseMm9NUmLJvcAF/GtitoROzhKtUUB96/Y2NDYpEolru7QU
405NfPrMeR02RkPArr2bKqu+tSVkCnr8s/DlA5DplXtp2RxTKczQATH/hMFKnViIYOSjVMqGqYSd
TfSOMv0WfvH7UFobFfr8jShfg41jpAJoGf/76AOZV8dGDAPaEVWurZPDbJnn9trY3kIDcyqSky1P
/KOIMc32UEJYzokUJJitEtIu83ttVpuRCWsp31fdq6xAGm2Ybud9dYxqfz4yfA7bmEYZiklXqP4+
AX2tph5VfRJWD8xObATM3hu5E9o+khpkHg3PltYoTD5/QSxySTGEDiDwE2fi4ClW6Zk8xnvdPFoQ
1SYKo+VdcZW1B1n97So+xmzGjGgPMxYwH/WSGMESUS8hbi0NYhMX2gEuh9fzW/g5uH60MTtkpgn/
rlFy88VWdC1xsfeVuCybeAe17F6uiwd4s1fEBD6fa0xyy06+gvTJ3GFSTSvMsm9YloaWeefD5R+M
N72v/CaXJq31X6zP8IgBpUazdvqYJzFw9Hph5JkSHFXxw4EMfZrptqTL8xu4tBomOaaxkYlJcw5E
VUtPKYKKIlBXdhe8519HeHKH1no/b2bpLE9saExuTNIWcwkfZfRKWa6nFFN9ZuDCzYa1EsjSQk4t
zBKTrjOYUta4ZseKFr2jwv5XQmX/+3Ij3Ki/ULuwovHunIULX/VgxYN39Dh614V0lZkuk7jn92oh
k/xoY5aYqKHhy2VN6qpoj6rzlpbD1oz2XsNIgvrg1fd9jBZw9Xze6tJJOl3YzNuaMVGSUePREWnl
TqRQ4stfAwgOxYhapWhds/ZXilbLX2wCQP+zlbMvZuVq29QWFh2UOBoh3RfoWWURGJ7zK1OW4uzp
0mbFHV9LlT4aMRSEqWvbz2r+7uSXivp3EPzVK/3G1p86/UVRbZABX2XIDvWm3WjNlTesjaEvxd+T
XzJHq+ijmve5RDMBnNwXuTMe1ay5FlJ/yczTZSSpKytf+abO7AYNC98GcTTV4Z17ZbilAO/IMZSV
6LKNX634x8o+fy4YfPDbOT1ECHEL1KQ88OBEj8OfskolW8NpxXsj+a6XBW6YTaD+d6V7OG965QvP
rxpdG5xcqOyr0StuZHlubdRu5DvH0vk/eu0cBWHHJZBih0UWzW3aPgjlqtNXEJNrq5nFmNqLQG11
+CuO67tcM0hqN9dRgD6JsQbqWA7M/x5CZxZrRqfXPN1m51q5d/vxr6F9O/9p1lx+FlfsQDIip5wC
JiyRLnwYx8wMbiw1f0giQUawBtT8XDuenNCZ5uZtljUH3AkRoTETkXUkEfy5SuCOSrqvWpAxMOag
Z+HW6YXarSVWi58MkQxVo9+lwHj38a6OYzoa2VSxNrwH04s3ia1D+KG4azDw/0falTXHiSzdX0QE
S7G9Ar1ILamFbMuyXwjLkoECqtiK7dd/B937zXRXE03INxwzD+MYsmvLqsw8ec7ibIKx2QQfOjok
Zbgdg+5h15V48ffWAaJELQ94vEuswFy7Thddx7+GLjyVnYINay7CR8bB1p5LjgoyQIRFfKeTPzZ/
ur5J1qxJ01eZBc1Mhk0yul9yNgK3gGep8T1O7lTjrc3Eyg27ePOcDE4/X60YhNoOhzDSo6vbu8q5
GzIUiTJ1xcri0TqxYpxbGQ1QTxgM6WLNRNruuRpW/O3apM32T96HhCK2rXSMoh7qjSh1D2iSjd25
YB0ubyJdD5IadeTrC7U2c5JrisGzzZgN+Idp7ZN+i9QnOJuvm1gbluSRTGssCO8xbYRkUIZKtU2U
FkGBOBBV013rpF8G0q1UhRedBoiPUa6eMS0yl/xUiNiJchyrydE9m93F9tZhIAz4EtFu60SvVf5y
fZCLewMlrllxFtoUcjY/tePIaBjew2gXRxo7KryMGZ8kef8IICAzi6ZzZGngl6RtDu4u0jmzU4Kn
hbzsLyBKr49icTecGJB2eGPHraVR3IX64O6jRtvojflj7o+8bmZxR5yYkTY6FHGhkMpnMzoLnMnZ
xV3l8TbU6DMBm3q31h+1Nixpk9PMnuKGY94qHXmhr0mvgFB0jYx1cQcgg2ahJxsFGrmokURdm5YD
WB2o8KElGTm765O2OIiT70uLr6gtHV0V3weTYdw/PaLTe2VZlkaAvMn8dpi5DWQUHWTSsO9GGyNI
rQ2PglJtgutjWLpVTy1IY+B2zntTdZAFJh2a4wGKMModaov2Gjpv6VpFC+qsmTpLL8iAwwkCd7Rl
qHwga+f1ot8Q7UWJG28iYINsbq6Panne/jUmvYg4gnCqNzA2VM1OFTeKIzZ/YQFRPdpqkXi5gHkP
OVVyvLYA8JluOuoibFwrDi6O4cSCtDJlmgPYPZjp41d3+kbt5+u/f3Hd0WwzkxVDzUR+5UR2B1Iw
gEwfG48r+xFN16Y/rJ3yxTVHAhtpHBRNLlpw09LsmKayBMGRvaFgjHT0xBunt4TFXvEXTUqo2Tqo
DCFpgJYx+bhnfddxEAQmYOd4mxz7jjovQilX/PHiqiCfjVwinr/QLDl/EXAAi81hloik9IdzI8a3
v1gW9EgjXw7B3wuRjSoysK0yfN7qzY3SDsFEbF9EKdg9VywteXzgYGfyJqikXyglV20WO2zCG6CK
Rr/pKbSo7hk/lDVk0qt205K/CYMIui+AxAJjGFDB5zMnRqerwKcG1DQLOi9fewoupiDQGTDD5sEA
gpzv+fddnkdRwWn2aKhpdlcDrhOoNSm2fdq6aLNU2Q/SJsBqgH7iNaqK/Ca1qvqACXICaG84W1SD
rV+gyFCDXBHOj66MphVUx9LeIVAtcNAAPUN7pUuvpK0wrTjNHpUk2UPXk3tY5bX8x9KldGpEettB
QEepphzTgGNdZaAxRVqzN/7Cv54akfzraNcpWBtgRPGYsx3W2j4XJwoRGBBmiMIusvYGcwUq1jWW
sh8h79p1AGGQxFk5yksucFY3ACchpHcvIOpkrAn49WN0Tar0Vs0VqLmyTcY6b7DX2nQWBwRqKXQE
oVgItqPzvWk7YJk1E5M+Dr0J6T9jIttsVMaVtLkzXwnnRWod7ZmAp83aImARlR6LRm5bYOMmaEBs
ByMwJzwTi8E2jiX0GSHBShrQ5hoM4qau6IIkRZcQUtHZTZqzbGPECGcg96lsLJpr96VK0qDEafNc
FqX3IwTQgqGL6k3fMecpI2X6kLR1vatbXRwi5rqb0hV5FQyOCSlRbcohcAhNyBh1QfgwSJklWvGS
6oL5KhHOvYP8gA95hHd3IOkteAdUXAozzGRsXtzW+jWqY/akxVmyocDqHEbHyjZtRAIQFKW3Rl++
UWL127GliJF0EC93SU33bBgbzVNqk/ltzyGSA6J3zxSOCpZjNm2T7LkYvjpTyIGq81p7B8Kvccs5
BVlyRHtI5wCRhqxvB8KgEaI5JtQCkGLg8bCDBEMUVE1T7QxuzKJbtepD+kvZdWiL9VN09m4ntzW9
bmjab9dvBOk8E9TnEDKBNQN8CaigEemoVdxGCctq+4eqAp0eZnOY4g0xP3cb/McKNKgNXNQmuSge
YF1sMCs7/UPXVx6rjUBPdIyr8JpCeC6pcTVk2+sDk47fh8m5QIbqKvQl0DZ7fiYKJ+pwLoYeBLe/
B/3RqisvNcDbtAJzkI7ehxkb7zSAVQE9VD9gwqchvK62RmOV/QOZt/tz1KxlgJcW6NSAdOhACS1I
p8MAWLLBbk62BPpM16dKekddjGEe48kYQBQz5jmklR/ivQoKeuXNnyIQqb1et7K0ILiX0eWGywko
PMlJMbWF2JaAlanzFHc3eK21tdZma9EI9jJoWfDqhLM6H0qq5kiw0qx7UOxuQ5EkdGLiEfc1pyvO
UFr3j8gcLMrY0WBZQApAGk2ZQ267bS2QRozf0QUWrRzLpefTyedllGmOtk5zSvD5Ee5ruI3MrW1u
u3JjpL8hO3V9YZaG4gA+bqKnFIGT/FZvBq6CMQh95bkVPcZ2fJ83xe66CWkTf8wW6shANwGYizBN
8jKC8lgTbose4xnMzV5ZS4KkqleeDQtYbjiREzPS6lsqLVDcEzBjxUcqetUTin4T9bVvjqlvOOMR
acrNmA33Tg2AgMrZHZTbAqXXgWajK/f/8pg/GtTAWYyX6flWTHS1ifqozx9r+zchP13xbpbvfzOt
/5qYT8PJwWUG1ORKOuaPxfjLNmo/yp7iVYkvyTv8d+3+NSKtXWxEE4dkKG798j7Pj53Y2qgz0IBp
K0WTtQmTVi8HAWeiV5gwk4yeW9y0w9zg61+fMslB/Hc06Bqc32Rob5HcaQOFpSlnDbr5beu21WzP
RlYltW+4vYa1mT2A/FoCee0/liSvqlhqnUYclnoB5XnWm60PeGwMYtaMBLVZsMDmwt3EZc59dUS9
8vpAZV6FD/5hdJACfYPEziUVTI9TWFU16I0F3hyQJBAo3sXtoYlTxZv0CSW+4utoQRerzDWU+NT2
S4Pi8Y6KhPmZC9n0MdPx0mlAjcwT+phFOQFcUH8tO1RFrv9WaeUvfqq0jxEZNU7aCefYdTTQCXsH
L8sOPBvfr5uRHN1/zWCSrZnGAeD68+PScZA8KPDcR1I1G0YrT1T9yqGXK///sQHtQPBqgooUjELn
Nlpg+vUugg0oBX5PDPTltKQ4ZLaaex3QJoLbvzTW7HPaPqV0zfriPJ4Ynx/wJ/5AMIc7mZs6R3U0
D8YAZgBz3CkDWRvkPIiTrf0xSCjWgF4IcTABfce5nawiCstqGxq16qPLeAAkRT+ERvatoVYw60dG
uutrVrxrtXhlW0vn9z+m0VQMRao52pfnV4GXaBs0gBz1sjwMkflou/WWcDcYTLbiXRfXEvIn/9iS
pnOklaK1wrWOjIsAamjfE909RCnEmdn0tWTxN0etHxRR+5RZTvD5veo6KkhnP0YqN4FDKjNqdapY
x2Q4NN+MdqVcsnQUTj8vDU2N8nqiCT5PqszbAvC/cqIvvw+IFfyOi+SliUZ56XlU4et9NPTQ0ijf
WIucj0hWNsKiBeiZ2DrysJeEHvVogmzH7qwjOF/NG53sr8//5VHCAE4+L11G1qjzOHPxeZCk/mB6
+wDQWO1BQnHlzbI4DIizYKln3l85q0iNSdereLSOCPA8mifeGqZDur5xYGawm2pA/wEay0gRnJ9V
pelRlyUCIsvFDlLcXjX9HMAN3pUHw1lTR1oczIktadKyFNi9Xmmso6Mh8i2aIClWclxro5H2VdLU
7ZBYGA1p71paeg59btx7gSRUTe2/2MOQHUM2FkyeM1Py+cxNuQ3uuYFax45qd1Xk7qb+6/VNBtTt
hSfVITg0d/yBkQoob8mTxsroDC0Z40cA9vgDMM1AOBhW5beQMHou8O465Jr21eZYOCAlGl/Jk+IB
2oL0YONOCYq2MG8mM1U3itWoyI7wyrMik/pWMX2vIE8c0KGKbxoVlRBLTTTINoEUnhTlt0GpzJsk
jRJ/0LR+T4rE8uvShVguQR8S2K7f1bY9xGbj3kB6h/nKLIOjiMj18HmUVXhvP9e4P29ZPx3HsnhH
osO6TVx32sYCJVh30DWfG2ULQWRb8ct4srZIz78mQ/oN3fu/I9dIgrYtrY2CnNh2BHRgk5Z5fOhj
9lXt6Cv0IVWPtZPj2RaUavqp+jY51bvZ9p1XZxVD31TT7B2Hm7c6Koo+pG0cv5naX4DDHKD6C8xb
4vwYoLwQiWLwmt6gvqjIcxsbTyO4EzGiytm6fIx3UE5WPKRGIK7V185e52Pn24PIQJdehlkzvNA4
+lYw+oLMWgmtZyC9RtHmt5nriqCqoAxX6JkLQnVSeAaPvoqqRaZqAu+kWrW2p+B438VxVtxOXdoc
IDFUA8JVdSDo7yARZYJh5y4iNPbNooHGVwrC2KLvf0ct0nhmQl+Rdso8bAHNr1xUNlhv/Ulz7ZG2
8eQL0oN0eqpjj9b2H1tjd4wr9b4dGargxhiKpj3AKdBd2YMiOm6U137oX1X03OPAuIXn9ioJprTn
gRExEYCn+YWo7EXBpe+REbtDbwrDs7o694SodV9Pk2TDurGDSql4GG29fGoGcVvY3PB5xwiygjVU
8uI0BNvbI/qjq9uksfTDlKXAWeY99xm1oIJddj/7YvhlVumXsqKWP/Q5GjjaAWRCuuNDQvmlhPif
j1zSnCKb4hCSZJ0/pZG7jY0+P9iGWkBRew0cseReCFC7sxqPjkS/5F7s1koJ6bUYrc5Q2gY/NOJN
L8u62Gt012PaGmphyWFCBBc3MXpkEO9Lxx9FSwXC6mb8KOx2Vyhs6w7WSqJiycNAERpsxGgCvMTg
x9OQdhni4UeS6NzjDICcmIZUW+vWWhoKZFwhlIgGqkv8VEdRTLZ5FB0ba3p1CjwCWy36XKbi4y6D
4iqsOHjCO3L7Ql7GzCijRjlmmQ50EYgGlOfrHnle4POXLYhp/7Xw8SQ8eUFroiB4WQjliEDxOE7t
t7JAwpkX2Z4lYIKCVLpV24FG3ZfrdpdWCTw28/2MEtBFah1aNI6Z2mV0HOx8S/NfJTT1qLsmN3X5
eMbowMzv2hbo6y/U73C+DAFCmehYsRGZ6G89+6VaqZdb36+PZmkvwMYc/+jYdh/sEiezWI552VhN
Fh2jHFrL91kZfPr7c5kPQRa2NUqy82yefB9YjBSdS250FMWT47E1LIHcUTLvM3wfeBWQUc6tRdKx
TNGS4KAsoRzhD/RjB20rPxmb9waM5dupZvG9MLIuUJvC8TClaPfQTPGANHT6N+PUUUOC/tFCybkH
La1geqYcuyaw7801ovKPLKK02zW8O/HIQfvKZTmYk7o38Puj49hCJ1pPrcmvOVe9KI9AYAk4+cvY
MxborHJ2gDmVft1FuEpS1YRTjpK3Vs2SLaB3pU/wjPHj2gUvZcUrn2uK8KsEjTioLwiPiRF3K1fi
TV6KP6lrHqa8oaAdwFVncUjHEi1JN5nhDMAJjP3KO07udp+XU0e0CJQLYin4DWm7xNbQ2dBxw7av
c58BP412D0+bflsjQ9f1Hhzbe+hAeTn0UcQPPrM92G8gfPB0dwCkIPcV/UUj+YovWxDZxK/CT4Ju
BRi+sZfPN3FE8tHSCs09WvF90RIPjC6e60ReptV+VRmbcQJoiR5T7YaXPw3gP2wkE0j1Q1En0PFM
G0JfYzRK1OVvCH/jL0yPdqqn6fcWBV3LnctJEFVr+XVjwVHNOW/AVxGAWxfJ4jaqwK9OTcDD8WsY
LTcJQUwR/8EzMNBBi9U/M9L63PzelvccXCGZsenawtOTnaFuFcICiyVBU/w0IRYcRQea3Vhm5OWD
8DUCZnMeNu5zT/bT8LNr8xuibFgd+UX2teiVna69XvcjMonLvDPmixEdkGAZAN2IdN87zsTapInI
0Ww1r0selOa2yA5jHUL91Kflc1u9k/SGxdsMnVbXbS/5SAiQIkYmuG/QHHS+/DSC/Plo4uVve8kQ
4ZG7hrlbcvbQoJg1Q6CAfCEtLDoeqUndxI8UFN0cPCa2E/vlzIe3Br1YSJQgigEhJciBQcEP+PT5
WGx00aeK2caAuzd+oxY7lw67IYkOSV5vmpZtm6IPa4v80h3r7S+m8cS0fm5axEKkQzrEj9bo/JhM
/RlVyM91wf3nNoDIGlKGwGsjES6ZqNDGChWH6Ji4E7rS7DC1lJVH2sJmgCN20JMGdvxZvuDcBIJP
fUJkpoB2PPJ4Tv1qJZ3x0Z516er/sWBK8JUeaeY+VxI8bAzbT0S5GaC+4XHDfiwm0zeq/CmbtB2x
xWNnOgdQqeyzMn0emnHTkn5TAR/YTa436GLlilvwJxowVbjG8exCX5k0cs1E3TnWHFxx5T2SaHxu
lxhXkl0Lr3oN7x7UnoAORLVTWsC8RsNXqWrKcRRPkfqN5XmgqxWI5M1tMT5d349L49HQw49XPR6o
ttzyZ2WkN1max5DewEpWvxX0u5Ky3Fy3srRfNCAd8ShAGh8Q5PP9QgWrGnDAK8dhfKB0X60cKhns
9LHlkVnDToSXR3u4dKCRjedNp/fK0WpsGyplebyhqaH90YZCuY0FUXYE4omBU4hXtaG1Pwkj2igi
A6lnMzjvBbRjNlkZ1duh5fypqCexsqSL0+wAiDWTNVyqnFHIM4FfAxPQGF9jK/YN6CGNndhdn+YF
FwrilH+syJgvc1QynAJTOaoa9o5Pf4r+QOnnU1qAawEyOkMVLrXFVC3nZGJMOfI0AlG/2tUeskJF
0KZ9FMRjZOxbEtfb6yNbmr85QwtkAUCaiA7PN9CUxz1Ca64cFYuiQRD5FfeP1o8rh3vO98lOB5Ah
vNRRIp/RSedWSJGVRVpiaFYeeW5WeXZFoYZd7+2Zz0u7ndaEl9YMzn9/EhjkhOsQU8WwsuouE/ft
+KU0S892n1s9LMhaLXHRmoaFm6l0Z0bdc2tGr7kga0I4qrNdldxrSBW43g764p7KPz+TiEkAdZ2T
6nNW/dwUpMaJEamI3Djrd3pb7ZSU3XWRsSvBejCU9S3e7isP1AUfc2pS3vx1nxY8cQYEB5M3tQ+i
eLm+Bde+L81ejleDPVr4/sQ9pDeLtd6JpStv5hqC20fjJ0i/5zNwshlUE5hzxrvoaKKxW5/pWhG1
bErkGTGDb0o/k6u6X0Q2HhoQx5pajuDDfh76/q7i2g+ld9+vD3hhu+D3wDPNfBs2qJ7Pf481Drqa
ckRbEA/sFPCTVrcK2L0yoDWHuPAdiBFcN7g4wycGpQkwOu6oTa8i7jHKX2bm3g7RGs5bZtT6iK3m
4Ao4MnOGR0sbU4xaift0jI54ExWWu+eafZvRF+6hhXvsdwbE/1Bwv6E6fwNiZkvBC7MyygUnjRgK
aROgvRDLyk5m7CwFMHaM0oI4DFEeMMsI5b60a4T8C68I7Cbwm+OZC0pjGf1Yl4gwszlFI1QWkNwE
Y9ZdPLyVIwm6ae1sLA4KjhnRKjJq8NPne0XrQFIleI03p/WUxxluhGFXM8ica57dhvbwMjiNh/9v
0wkXLEzMKwFwaRC0KKzxswLorQQZnul+LhK4iG0jkxzV8isrMr9Idpr6iw974Cv9YjL8xtS9IdoD
BeNTcrCrQ6qOuA8ST2mPPC88Ndqlzc8cnPZx/5Cmv2pn9IGD98ouTIY++PSehXghnh4z/v1Sa6Sp
x77uYoccgUUS5X0ZXv/8wr0H8DZeNTMYEU0D0pEgTdbh8VuZR6GlhyLjmzapd1ZBP3+9zhhxDGCO
iYB6PF8+5C9R08O788hKYFFp0EZ3IlsZysLpPrMhuZMhFlPXNMI8qiREncajxvfrc7VkAGIp+lw5
BIOFzODUEIsNQ2uaRx2K7p7drMEOF78PlnMsBR5ZF9lIg6m62yBEPhaN1+6L33/x60++Lk1PXcOp
g5zAhCb0V6Y/ACLtXzew4A8QXiO/ifzZ7AalreSK0ehiVlnHntt/CjupPDqUX6keBaMd7wezKf7C
IOJDaAiD8hy9FdKmsnu91zqKvVuDvXHvoIq7MUqmeiAhiR7TzO6D2HT4itGLRUJiBPDWOUsID4vM
/vlOTtNxIg4XeYiKU82ejfz1+ixeHEjp+/r593VI0aIdusrDBGReN0I3sk2lNvHejLO1x+HFgsEU
MsZzXAZGLRTFz00BEWyzWMCUDc54laJeDCFckLLk7S+h2PuRDcH1sV048dkgCLyg+YUGu4uGjBpa
EhVLqyxk1r2W/KpxgtJqT/Uv180sTSHaxEDPg4wclI2ku0ItrboqOjcLTaRzg4olX0uIParTJFa8
2tJ40OwKkeWZ0v9CXKyajD6OXCsLCxSawS5C9giAfeq2v0udfDbpgrkDnxOCT6TmLvXFcr1A6DJN
WajzCGCF31W74t3m1T6LTSQD0sajcZoQGqlZiAf3GyHx91ZlN7WV702FBiiT/9Zj/jDTE6w8V5bt
Am8PwUPcA3LCIyrRK1WNJAtVq/T06BnEUUFr/ETJiXSHAQKF+VqAubhsEI76r0VXSv0Ih0GSWzGy
cNDeCzy21a7yY/tP3P/+/D4EsSleR/BSlyD/TsniTOQ1XAXUe9hgh+bohlOfrnikpe0ORBEaVnEr
GRfHuHfAgWXQcq7M28kTiSfzu5M2QRrB814f0JLDsGwN8T8S3iBCN84dxmiyOAfvEQ/HugaMIdvH
UA5z+8IT9a2trYDqloZlAxg/t+MiXpFrTjkpjVQUTYmSPXxS/zxytBSba5N3EYNg1wOVBfVCOHTQ
TEq+ojC5yAxD4WGVx9pWydTYVyZz61DtzdLpF6pFD6XaFysTuXSJzEBYC+8uF1xp89hPIrFEoY1q
U1ht9TtNuXNXMihrn58PwMnnyywVcLNxGVZeTwO7Xfn1Sytz+uulObMobxSd49c7PzmYq2k3+NZf
eLtTE/OynYyAmnUurHkEU7pRmq3xP06QdPOhvagu6gKfF+peedD03fVzsuTSwL0NqjjER1CEkiZI
7bWkg+hrGbbKtOPF7dBvy+KF8ic27E19V0F0/LrBBY+GCw+lm1mfAD1884Y4mS5RDwYTtGYhU6vm
EIFc+JBPbALPn4gBTKGf1P0gaHgzcJVh5+LFd0mbONQTjyoxwJ67pV9QcX5nq4KXCycT1x3eJhbq
NcjoSpNojhrKCl3CwgLhCJrLBqr4Pc4UcE6+Y5ePdaJsktx8agtlUxnZDs3hpAs6fNG+V8HT997Z
if61Qu/ne5mQ9gns63bljU5uoBNVGSBw6AqEbIV6B0xQ5FkVCrslS8FJnGTxTcRI71Hoyv5uKiv2
gMF2CfgLu1L31LgC4IvVCRaV+wMzQT01bRgfss7TM4ttO0uMu0RVpztEbsoN3qURyB51sId3+TRs
R9rjPyA1P8Q7hdvTvldsHYCakVi1rxld9OyA5eJgQ6uI+Cxy4i95SWioagk0AAh3hB+VwtpHgOwg
Zd8aB6x9/3twC0jQ4p3y0NmCfON20eyyyLV9ZSROOBSu9sUx4Kcj1tcr/mDB3QBKidTznM1BXUE+
rHY35AbCIdxv4u69aLSV3PbC7gZZIDA7QDeAiVjm/DJbXNiZSYoQXFxeOv3Usvu0v+3IGqvagl9D
3gbHFdgCXNhyAEP7SdRRm7IwHwdkZ+/K2gnEGg33wmThrkbkgDsNMZIsZZNoRtSrZV2ERXITfbHH
zyYp0V9rYhXmSgUiSbkQwkdzarRKmd/033qocRoIiq77mqUBmHi+z5xUCwkJtyzVVEkYC9PKN8Wz
tVYwWvm+XJhDgnwsog7fJ+4GmpbWiqtc+7wUv8VuFpnqiM/bBwNhNg2uz87slaRXNAFJF5Brc6X5
wms1Yx7XSVbm4WQJvynFjWEc8aauzfRGVdbwKktjOTUmHTynz80iQyN+OGoHh3nGWiC1dPDmSjyi
enT2gTD//FohWTFYDgqlYRtveNZ4aFvzCi34JAH3fJuYqL1AcBjBIRRvpSUhwHoydyyKUDMVX034
Lu3tQ6MOf64vzcLxhhkgmDQdI0KnxvloyolDVRfES6FjQAQdMj6VUQNFrK4NZ+H2RxZkDqqxCy4x
jLE7ASKqxnU4Kj0gMwIaKeixS+/r6MGikIyAamL0SUXi/0zh3LE4I1BA4yo9aChh2HQar8ME9NJs
A9DS50898vQgXdLB94EeEOnpn/AUm35o67BD21bnqr72Sc3mjyEgbw60H/YB+pSlzVbYtHZszqvQ
KJHB88w19d6Fk2nO6oR4l83n8kMN+eSNlHLXAKedXoZQQSuenobnegjWOLiXlh4QPxVgOaTBEM2e
b7GKCPDz51EZ5sWWN+UjGlSJqgAu3G91u3O8X1P2F+uCy8RxcIDwb3ldILlEKjpgVENR+gL/fDap
irOJpiIsOQh7gZqRzubYYKmYSrGZk9wfg2Fcm7IFH4bCPF4OqFuDskZedlXBZQJkcx0iNV+B5+3T
LRgfuVoVMeTMnXhBIAM2aNfuixoTZOt70SZbQ7u57lcWvCSywf9akBInrQ16AifuEKvEuRfbIKnT
4o3SvXJnJVOyNFWgNQZ3LFYEvcPyGUwnyPoNpArjX1Wyd9fSgYufx6MeCIcZHa1K/tFWulgdLasK
G/4MTWDd/nQPFJYCaNt/DEing/ZZKRI0c4SkQMVlF30WM4RHqIp6l4bup5krU5oeIqqCWJVShk1a
/zEa8ZXr7POvK2R/oRQ5V0rgR6TT4OTlBBBIX4aGAHLMG8jKCi9spbPvS1sJoiyVYTB8f3TUG6NM
vo99umvMPhhjsb++axdW+8yUNFsGkEyRlsymak+Fju+3659fuGzPPj+bP/G2XIAXuFZwKOx6rzhe
hMpV/3nXh3QyOCZsvBkuW4V4nQ1KEbs81PoUiJs82rSA1P7NikAuyMbN5yDEkS7WaVAaTiJehhG1
5kYeAIzSvdJWW6SLPp/zQC5qbsWd6a4u6rbaYCdAVztlSLO7aS+ylShqcUVOPi+dPkutEl1YFj7f
ZDe2ugG3YV9nK75wcVedGJGmS7OKbkCivAxZsXXybf83m/bfzztS5haBR1/l1C5DCy3ZfF1HdWmO
kEgx0Bw4q0HIVWYdyu9ZwrGlEAlqT5qiNV/B26XeEKOfVi7WebqlQAFvEBDUYw8D5CR7K96M3WAg
oA37HMQBU2ujtSjrXA/9dwAtU8vamnrr/syNFOX7T59NA5kiFEfQXzkzwpyfzabIGGAHFQtH8ATl
7b7O93GyVpxbcGWAcKNlCI9tAJ4sabtxm4nBjhBnte0uq9+L4Va19uq0pm+9MI1nZqSxzIJI+A2c
hWX6yzLSm9zdOZHrD+6m0OOtSNaKnIv2dLxS0QQBllMZOpkUk8N0YI1CaPp6aEjzSVN4StEFdXcs
k98K/fyBwnbElYyLfwY3SuMbyagYaPeDmzY9NJEENhA713fDwpFF4d/Ckx5VwJnq+Xw3KJHTW0ZS
8dCMtrHy3tufvzPPvi/dabQkWcsGzkOSGZ4+vEMy6vMDILN2M3p45lal+VCfXDWiBZZGqAoNUXur
MUtrz5YFpwDMpwkeOZwYoPYkp5NmQMoyCIuGmetH3Y0ypxv314ewZkJaA4gzksaMehoCF751RB9q
ojqCfXtlMy2ZwUN1ZngDigax6flMpaWVquDYyOZ43oV3Rosd8T8/klMT0rFPhAvi3KTPwrybyl0V
E7IBaA7g6QZEf/+bKeloaEoy6Eo5ZqFrVqHdJw+kB+RwpVKw5MZmCkXEdPPak/nvTzZX1TloJu2Q
wWnYhhr7yfJU0Mq8Xh/J0hE8NSKtSzkgLI5dPQtHy32blGb0Iq3ffd4G3scOAV0nMsMyWEIfJo2Z
Gs1D3QQHFLSbPv993GfI1BsfqRy5e6dGF44L5cYyVJoXZWgDM0pW1nthls4sSI5kqBMHyHh0ILvt
pgKZuvL5rXv2felFzGpm8k7DCBwtdNjgm93TKgvowglE7xpSXXPlBGyL0kqnRdEVRezwsJi88UfZ
eNnKVlo2AJ4vJOKR7JBjxNQVGdraRw6IRXsPNpv72q1eSlddcVjz77x4vYBg9v/NzGt1ciyyDtWo
LBt4KKpX1/02oSxDRiPIjbc0+fHpjYuEPHIDc+off6RlZ7gVuapNeCilrY9uUU9vvly3sDiYEwvS
wkfcRNWsURFIMGfvTjNTy7FBDx960bx0DeW7uEDoCZ6FloCDk4nMJlwyqR2VPOwEEgS6Exse+pBv
qtVeyeVR/WtIulNS9B2WZiV4WGrq6Ocp8nYgmrW81ImgqKZExVMx9cXni/ZYrBmPhcczatvS/ja7
rOrQXojFAiqg2okIzREr74nlCfzXhHTDpMAil2Dq5aEL3ibrNv5KyzWc8KIJMHoCIu0ikSCDIs0B
Da5tjQI3NZ9Y9+5WD+law8rCvYJM9L8mpHulLKZCAR9nGXI++ZkZpq0K2dk3o5y865t7ydAMTQJe
A7XoC4yS4Eme2SRiocJAauP23SPIPUOjGDQ0Vq5dMksTN7fYze8LVIfkS8BgipqT0WYAKWmbFC2s
FHiyJnP+wlOfmpFcwjDVqLAjuAgV/Y3yHioRv03951/M28lQJKcAXNBY1cRh4eDqe3d4T0HQn5tx
0JA12OfiCp1YknxpCr9G0ZvIQpF9IfWzOaKKrfMNeEdWtsLSBQppcQdOEg1mF0grVS9MIPFjHurM
PChGfGckycrhXDKBph0gA/BnIR0dWyOAZNgAkfKlHN+qce1orhmQJqvWeiUyOhOogCEoa+/zzGt4
FZ8OYN7hJxebOVoopWj4PmI8T9W3FRh0rXTtKbN0TmZdDjzFENeBoPHcSgfAU2VZAypeg75TyLFu
yyB21gRvFucKwFg89kDo68hurInSVEMWt8BiPKXmTfQ3rmXmsprF5T885fkojKJv3LSxilCddm1e
eiLhXp3v3q4fxKW5QskJJUKU09C1K10pHNVssIcjfpyA7HfUKMgou4+zr9etXHb4YeGxby1olwBK
bMtLgsbPvAbakYcDNaeDrZgTGNpBzKsOmrJTXJ3fmaJKNuAggxRX71YblMt6D4U24WmVNfrOCGWa
NrNaz6Q0vYscQwuu/8TFiZgr7uocwF0IMnWlVoEkx0XaprnL9NKbrJdqeP/fbEie1RKlqkB4GXrs
eqhUx9pEkm2tzjDHZfLbEXo0/4xD2vyTO7K4cOGGGre8tfX+yTamb1w3ZnahwM2bQ57GdwRJ0P9t
aPNpOTnZhaZ3ee9g+uqXwn6oi6Cr/sYCut4QA6H0D7TuuQWioWdZq5A9FBk4v/s/SfcKDPeKE1/c
BSdGpGH0SsvKvgcGM4PkOFFSrxK3NVjb/2Ky8IhDMRPFXjy7z4diK1qHVO7/kfZlPXLjSrO/SID2
5VWqrfeS7W7b8yLYPTZFSZRE7eKvv8HG/c6pYgklVB9gBgPYGGVxSyYzIyNcrFH1kI5iL0wvMvBm
uW5FhmrqTpBauDawl8i3fpCBnSwJOjErDUBIhKjW38A6CvotqfYsaMCEbINJfY2qX07NNXNKzAVm
cxAC9QjrpultHJ6tf6+PZmll4NHR7q8jT4di+fmcFX0xaXpiIWp0LbB20d0YJMdc2CtlrkUzPrLA
CEyDAI733IyXcORxBlHGVdrFvNYeeKA9evW08uxaej4AigGkDyKty1xRbYCbRxN5FcOPsW4XQIEd
lBUQXTK2N08bUmtYfkCKkGBRFT6aipSJZnl5nHfvRbblxi73VlZmYZ/J8g0cPFgZ8I9yhUBoWXM8
R8tjt/47JofODaJAI9GQ0x3oRlbb6xcCujNzygtlnBrfAJFFEfPhVTgVesrcyEULWRF8uX3qfMjz
gasa/dIXDkfjfU8EJKzjgb5O2a6hHESjN7cTAswEAgbAZhDTo3dZ2W8WY6nwmhSJI/LDYfU+dw9Z
222Maq2et7CxUVUFKNryQchk24pn6xteDlWPjWBr3z0XhDT+j46vRPWLNtDqAi4jgAEuehaJ6YJ4
L8XSgA5OaBsrfdHHP9cXZWn15dseHCMosVxkYISh87zp7CLWxjKyWGyZEJXL6zBwmxX3+ZH6UBwa
mlyQRgLeCPh/S/HSWtYNounRYJD09fTsQR8LVekaGPkOVZm/ejIbIZncRypMfdN5WX3nF071lrZ+
gD56iXk13V9+XrJ/uGPwXaY3doY/S0BMSCh5SiZm32VMKx5mVyebrO3NDbQRskPfAr6ooVYZUnCR
bpIGqJaRlukfJDO0xxY5HMiHtNY9SyxOQlRum/tAL4NnJ4d0dciYphsRiijsaUQcFhKrnqOEtAHa
+sGckOlzF5qdn77ywOzeCHOyd1JVwSHLhRQAsoatD3b2vVmxXymWYItgjO4oOAp33DfLwxyUAJF5
CXT20Jqzy63RvAdD3rythOHuKtppD+jo0fbXF/3Sw4CvFD4ESBZAMxCenTtlAiGhjo0l0t6m2Ojs
zeG/fbEzGheKHGCP1O4+YQ4yQniqoBEN6cRzc23XuJCDTZHIL4Pkm2v2IrIyGoDCg7X2xkCyN2wo
JMUsj68lxC9PEEZ6Ylq55QKWlIaUoom7dDow6AlHrtUbEag51sjZLq9rWIKGNzqMwQp0kbkgxZzn
bUby2Kl+lhMoNtGqc30aF8aCt6rUHcWq4cgqAds4+dbcpAGNqbkzxLAJShPcJNvrRhaGcWZEcWtE
lteyDEbYLxsEsxmC3OsGFkchec1xq2A0qoPW50oHixjPYt/O9gQqPqCbezLJzQwjFiJbQCA+4Hl4
fSiXqDP1VOvcPoNGofEd9fA9rcoHfaIrJ2lxuk7MKJdnBjog0ZMhixuaxZM1fy+9duXaXDKBFjqI
nbtIu6BoeH56gG3uW1qYWJE3s33V6Nfr67H4eUl3jvckHvJq5ds3h85FXwzFszuP3AOYUFe2rfFB
f3Tu+HH25aZFDdqVipvnI2gECGRAn0DjSas9lPBfknYHFkswBVljlExoy/nqdUcxPUw+eTK8V899
4vOrRn6wed9Y34TxSq1qO1h3wv1C2bYlz2Y/AtI5RtSbd5P+knn3oOoP82GXp3sv2Ft8n9hsC9KN
0Oq/FvO/JG/v6+oHnvw7kv6jWYcE5Or2LuUb04x4t6/zn3rxV+j3kMcKB7CcVf/MY7FN02Cj2X/m
NEPrwnsL7WLRdnjVGwIEucdUB6NsG2paHhJKQ1o9ADmbgpClGL6gqQlizn89b4yy5B9nfDdKayd0
urO4xkLXGg5B60esr/BhH+KWwHYzaDjqxd4wvtutHfXBsXLv3PSuHL4X3N5UrXXXgxhgpD640rd9
+wPMxl7/xLL5IATb8A76wNZ0P0ASIevurflgzN9IArK8QQsbCDOBFNetvojReRnnH0kO6Wz0iQDg
YNsvZjttqfULQqVbMplboVUb30hCvRJ73mg7vSc62kh+08ENG3toQmonW9+nIE/86dn4T5pvc2hD
WiXgwtm3IAmd6kuRNaHtN5tW7DrfCHtLbIf6FUX9UNfqTVbW/spzdnEfA7CHSrGNF4CaEcmHoUed
x6bxyOd9zq2HhqNN5fpZkU7jYiMjFEMXHjT4Lnw8uA0MPmtwjoX15rrpptDt/Ugf0yzZDAk7XDe2
5CjxBgDyBV3PKMEpp8aadAakAsvizvFeQGP6HHB6CPLqz3Uzl2OS4ThUatHpjF5+lbsMnbplG+Sy
mjt/y4aoA0MxdOGu21gMMmEGannot0GH1LkDaDM7L2ja4RbmewCMnyctrLObPbFsJgPqAUVjYNI+
+BpPXudgKfFAgwYbrG63z3rZ3H4xoq6OerTroEf7wokBaaoB9oB4H4rPbuhm7s9s8L5fn6eFPaxj
50rADp7lYD84nyenghztUOd5nOwTyJKuxWGXRH9geAE+R1JiAb98EexXlSF4YQBRwXpahW0KbZBC
9pBWTf0gxu6eVNNDmqDvTAvqIKoSthIILmzpj4YliVUD8l9Vf9DzstGZh70GSGE80eygD0YbMr5W
Il2Kb2Vj1P/ZMc/nETG2n88FWqYBiAAnXbdxxV0uul3dfPEb/8kavl1ft8VxoYwEDKlpo3Ylz9jJ
3hv7xrORi8S8DsmuQQGpTSm43tconRbNoFwFvnl08V90nhh5E3Q+ipZxroNpG0LwxiP+bOWsLu5B
MDIiqwzHA8aF87EMqVbSbrSyWOwCF7m6lZLL0hjAe4J4AxTGCNHk359MleX0ba5bE7BDbfMPpKsT
qPdk3+xk+HV9SS5dDsJxICPRGQdiHxzaczsjyEnygCdZnDhifBCDm22JRaZIh+b3Lg34zcw0OFp4
RUPxF9VERNCKi8uHOQmCEQ8N29znPgD1W1fsrg9pceqA4kMBBjnOi2Ytt+foZfaqHIiPHLd004Jk
jujawekh2nizKYncxDFE4W2hMppMYMhHRzvgntqXzgVHben/or398xNmUBl04LQxd+q94LcUIBbq
0xh9FGA6khIKbfS/mZDb/WS/cXkr6DWu7GE0qo0TiGczr344PL29MwRB7slYlA3XTA1Bq62H11l+
MK1n53Yw8fn35YY/GQiohk1rMvH9jOp77rBnbPsVBa+Fo29g0YFORHsb+oGUl0broJuXswQvjXLL
mk0WX1+Ky0gD1AVozwGdIDDjF+B0YkH4B/ys2lHrDqYLkYevpvGmTxADuP2gwL8gbQZORvOyHJDN
oMgomzyNJzfbzel0x1N9Y/fT9vp4lqYLoRMgFxjOZaoRqjtdIOOaOP1WAXrz+3/7urLeRTBTqAHj
6wH4mMtH4N+vf38pGMAs/ffnK5dWU6P702lhgOfjobC0rZYh7VRML4UuICtC59dcp1CaHr7Wtb8y
uEvmZku2gIGIDSDVBSkAqy3MNu84idMqi53hWHe/S61/M+riS2fRXWY5+7IztpaR7QQJnox2jRNg
YfFOf8DH7Jwcp9EQFqclfkCQ9LFeJa/6YK+8SBb8NdIPqH/KDolLTXuI2/JxbEwS68HjpD0xdKUF
K0dq2YQHchhkoeGsFe+W+i73CqhDxNTZtRAose615BP7BMBx3G2IHEFvrHY4u9TJe/RgEVT/+/qR
9059N83GcOhFAxHeWTd2o0+ANumCeTeMwfjojs7tZURsF2R0PtoPZOXl3PmNNaTb9clJ4844FuyH
rf0K/LfbzwNosFFuAdMOOrJUsGPF9AEZvJKiStU9FhxsByAa1pPkNU+Su76snvuyebVysw/TLklX
LtzF7SjfrrIfFvehchiRQM5yK/fT2B9oNH0XdE1va3GnnBhQnhZaAyKwOfHSuBYIGh9pjWr5Sqlv
cQxoigR5EKCcF5m9Xh8TQ29rZJIE345gZGf82/U1WhwEJOlBnQyoGwCd59vA7UXG82SgsUOdaTNN
FJQYLcQA5lX1xzVLysHqzdYIGEQHYotDQMkMbeCpDO39+nAWnikQoJFc0+iEdVETOR9OUPvo9mwY
jXWLt1NIZyT3Btd1n5AvB/FGbcwvgU7MDVqZ18Sx5O2hZDJwwYMRBZlqhJMqTAWZWW1O3ZnGECD6
PvLkJ5ntZ1To7qf2ZgUb6epPTCk7L5mAtC5bZP80Kvgm0Hh54K0YI1/P1jb54g5ElVlyS4HVV4W/
o3ppaVmJHJDX78uveXe4vl5LmwJs52gqh047IhVlvRIKqYygFzSerX1RTc8NL0Le5SsvpKWlObVi
nu8K9A9mdLalFT6H2vhH+PVOa7+Mxlppfmm2QGImiZ0ka73q2JMp6zLITaVxUuwb8zCvgGsXP49q
zwcsFYGfclhRUc6ZqPH5NngeXxP+iasPxX6gi5AnQV5J2VYoZdZGNtdp3DsG2dQ96V7LwRGPboM2
p+vrvhQqwSmjqozsBZCC6uMOh9D2Js3E9eO2ogm9pJvq0MqMMKXpfnLpBhRWwyYt9PkppZr5CEoF
ttJuubj3ZKTp4pUhEVXnuwI9cINjgF0ndif/wSiQuBkSWNxfH+ni3vMwmfIOQpJIeQFAlKvVkQBI
Y4fNj35W7WcR/En08Q4ysj+um1rcHhDYBeIPBATohDofkBRzdUY/S2MDOo0QdQ74cdZ9bWWXyF2g
+jmZa5BMU5J1TrlXZ60f+EyxclAdnF7aot6YDj9mNuRuaG079w1Bbt1q+LyyXHKiVLsgCYBgDdAB
Mml4PjpRi6AlxYSJNMbfXTGHjtSs89ogiEwfN7zIH3UzRcLtM0EnQIFQDQa53gKzflr5tagLhid1
HeZWGpKf/BNvanQy/8eG2mIGYQAvMX3YqItHk747YELsjHZz+/4AKgnMFCCMcEDCeT6DJvrKjLw0
i1jPD54deezr9e8vbXWQEwBFBX5ctJ8ofXIZKvfN7GYsLtJh3/IfSE+HRvcGqdDrdpYOruxV9JAc
hA9RGSMI9J/mIZmBrECg0pr/zvkjt9fEqpcGg/gfLsrAk/dC0dexSAmqoIHFzbwTZkT9uw6VHbYS
pC4P5b9W5JE+eTNlU9WUljWyGHriYUacDfZ2Tddo+RfHghQEkN/oNPbUNw1qOGXJiF7EmbVBXNdB
srL6NXdrKa5FM1Cbl/hU4AbVVvmksYvG5aAB642+h4x4uuHVvKms7p/e+cyVDjsgwkAV1L1AdGV0
soLJAwuvHVRvhldtRht0YFZQ7YGAeL2+3xYvq1NjysXYCWNoAmPCwUndfVEXX/PCuaPU3bhE3wnh
f82aeaOx9sWujJUzteTTZc4Qpwopal9NuupzW4JHRhTxMDVv4KU4zlOwElVcirshnERiF1SFKOoD
i6lchFpqsJZnJYtTA/LEQHgRPYOLc3ZwhzVYbY27qWz2+RTcsyq7CxJ9e31+lw4BHsOSSzkAdka9
Iv1MmCyggBSVCeh6OwGFVGS5wa3ertzF8mpSrxBUMv0PgCbCDsVB5SyntO/hoMYpz76VDiU7Dq7g
rx5gjmGXiHmT9JAbuj66xRUE2hmwUHn/q/dlDinSzu0wu0a7D567YmX11j6v7E2WeInTT7g5BsMN
R+KH/ffrv39x0kAGI9s6UetSmwiC0pn9xiYsNjPnl1ffA9wFhqn71uEPqbHGnrY4Gh/wIrklL8tZ
RkC6CSzHaLppf3h1FxXeGtvwB7XqxSYAXZKkygQPlAr+aHsaFJy14CWwIUEfVOLFSfy9T7OdTYZd
bfe7BmCDcA7ddm8K7Qkysy9c9w+VM65RJCxNrQOvLBGcgHKp9GrQba7HvmPgEsjdEQC9pIx6lxoP
2EnAHHgDyBkqf01PYNEoqlCg8QW49yKnwJIEgsIGyB98MD8Es/Ezq4IMntOCAhb3/vZpoa2c76VF
RbUdOhEALKOMrDxbOCO9pQ+gTGjychvQH9kqjnzp5gF7nIGGSqjTXzz7a1eQbpgwkZa/N/Otke5M
QFaGu+snYclPgdUtCBBcmzAjf8XJZT2Oc6qZNWgo05IdeMf2o248t1q6v25mcYGQs0K+R8a6nvJa
pYmB+D0IQBBp/AzcNCJVuREz6vvF75Kt0R8vrs2JMWVtbAsytdCKgXcqosL5a5prQcGSAZkR1xEQ
AAulLn414LBzJ5dBwR0lD85Ke/7i51Ei9MClic2l3h057rMUpG/AXcKFuxpekt3thP9IT/zXhJrX
RsJc5MQHeBwhQndX6s10RyfP2dy+6ojM0KSJHD7q+HJXnGyufuzmRm9QyBdAGVAgooZs0zC9jkjQ
6fejY09tVPYucaLrdpc2NbLdQOAgFwxvqNglA++Lzh0AiNZERLT6R12Oh7K4nalScru5IDyFE0AZ
SdlnnkipIZhTxDRJorkm0biWUljaCacW5N+fTOBM2jItMlhAeOuDmsXZXZ+o5e+DJwUxEgC+uvJ9
J2n91KtArCr8p2LTTyuPmqVnNaBJssEdWCtHBXEWVjVkbY3gGUUTHyyRYAyKBkBqcfuk2mOZ3c76
ggU5sac4M4IwHoyIgI53hKGTrNk0Yu2m+XhXqFftqQ1lbwm7q4nBOsTN1DugfHgobXfbQ1ump879
CNKeMEvKA0HODzTsj73HnwY67pqu2fRJtpI+WFw+eAPEyLj6cPGfbw+tNhpvDORvcbsdDtNr2lkr
98OSCXTloKCD2FKqY56bcLjmVjUDFmgOgvaL09jmvQ9q5Lfr+3ApDwLmCBmQgXwBfXTnVrS60PMs
gQ5E3r4Hw9eUvNrZo1E8Vc5jhypRpv29bk9+T11EBGNIJ0EmCC3ryqhSB1zpAwNGwgw4C+shOLAi
uEvz4omK9K7vVnVgFwd4YlA5aNoAdu2ZAEpP0u5YNhOUDOx2ozXZbysrHxjUOUPfs3loFdNnFvDE
svSVJy7EZLMQVDBwvTThZG1StpKHXtwgkkYX1KCohqlgrbqHmGlgQP6koV/M4j2DQs71tVpy5uhz
+o8BJXRwurzTsgZrNQzDHLLcf+j14t2y16hUF+3AC6I9A1sDnNznE1VMIEaHhgGWCN2i4VT5D+DO
PhQdkqifGBDQMg5UqtGZq95Ofpl6YHbCXkAe6Mmb7W/UZhvPKv+9bkY6u4s9fmJGeUTlkz8zt8W8
OW4SpsSMiM4iTrStp9UrI1ozJXf/yR4z9BLibDZGVLvGZnSOZXU03b8N71fsLC/R/82coytL1Bce
QdM09rI2PPhkpzcvlbcCblkzoeQN0Mr1/02A4tEc9+2/oFS+vi6Lvuc/6+KoZGuFMxZt3kvfA/qo
kKF7omEOGhKTF4+MXysP1crrBpdXB5hXlP/x3FXTLW5a1H4WTDihQVin+7zapW7Y3k5B/sElif4D
hFx4SiguFRWRUfM5wI2B9iM/+tX3TwwCiF1k/KBnckHo1qZ2MbUJZq120ZRvgLLMspMvdgki6qFb
ST8sTtiJLfN8O09l5zN3bvMY3GvmdIBmwuhsuVjBfaxZUSbMDVggwG+MO0+UTthWwdMge8Fa+0vh
JGt0HIubDulxYDMAMUEl93xIzO/qWW/QIpgO94UEP88Rh4SjSaNi+syF4HyoPCNvftFaSawKjXog
N4j96c6ghyK6vhEWDygwybLjFVSTqr6ml7sAJ6d4HDXBL137YtXvQ/Z23cTiykD7AbVbqBRe9FMm
dd32BcUIOhYJ5w46HQM7iHJlIIsXJ1RAXBsgWlmJPl+SiljFQOSSdIz8cQq290r9n08MBEpN6N1G
uzPyI+cmtIQGUIwDPVo+R5UTERG6KEauvYYXonzkccGXAe0E1FPVZFpRmomuIbiV/H53KbdxPOs0
D7k//YZM9JNXam9zJj7RZHFmVS7iyZ1TVUXhegSNdJo236FFGsIEpfhrTtovre53VTquOIWFfQel
TWAFwYTuIyejLFedTuC41wG6Z+W/vv/Q1Hnol7dfPmgYkW0pH8VVlRWMTDZ1mI/3Mrf2QjxrAYQ4
99e3xMKuw2NcttRh1+FNpniduuuLsm6g7lZAhToa5ts39dnnpfmTVfHLss7Ra4sXPw1ncg8fc/vP
NwBZdSTiGGBKxY91QzoXpS27XUCLOUdrC7A0O6efV2KmHjLP7QRlnpiwbZG9Tt4nIiUb2foP3k2g
uFQ1Fl/DPVkXgJ606CDzKwjkmOlhpiz0rGFlKRa8GHRsUf6QuA2pAHO+FJRNNTc9AEQ8G1LVpInM
qg71iYSTuRaiL3kA4Fw+eBix/CqxBqgOKuGQnoKv1oqtApS4nYhYObZhNZR7M6N7pARXfNvSeUQ4
gLGhhLRQREr7klANMLJCIy+gs3oY2+bVSz5zXiA9BR8NQ1DpUWbRwKT5Ns1oLMBQL56tlUVa2HBo
qUeTO7KikGBVsUKDoGZd9uYUm83O/0m77fXjsgSgPfu+cgMwf+Qe18QU20YfCr2LahvSyVHb+KHB
7ofgW9Xe6f2TpQVh5q0YX9iAaEhFbhxc0Egvq9kJVgY1Oh2sEe0uRYjexsJ6sMuXxL0du4FCFFI7
MsUoeaHO97nFxOz5KRljK7jX+oc5yyF1/4/ZHPn8fcxuJ7kCCQ7uODAdAd110WZrsYLOg2YNMQvS
Jy1zj23pvNLudt0QH5samGA8RyWHiLJuWd/lfTl0QyxsM5zTN6+5Pcd8ZkDZ10HQmTMf+iFuqrCv
dvYaf/HC8Tz7vnIRtOixc2z5fZ/9Jtpm0rce+Xdlc8vnnvLCPbMhf8PJZSMyw8krcxzAAqhtx9oO
9SASwXGuH1292PrlQwucF0g8r5td2NZnVpXAI+0Af0JsM4Dfpw1nswwLAdwOsKw9Oo2vm1rwDsDb
ocUKkQca/tSUBHhPxwLEkEOcNV+dvbHWj7bgts8+r5ycvtfthHn4/IxkZb7Puk3QP7cO2tL2fI0h
dHkoaBuRVEKQv1PWqvJs0lpVNYBi/NXo2KbW2e76ZC2ti0S9IbABS+MF9M1k4FmzG7OPi+6H3UAk
3nZCWfme/TVCyKWx4AECeCeu18tqq+bnmanXpI/TtESX87t4uz6Sle+ry16X2mBPpOjj7tgam7za
XP/80tE8+fmqZtBo1SwnHX6+BcBH9iCm+5avhGkLa4HGGuDZTAPSqpik85PZtpPeeaToYmrco7xX
WIdKPLM1gNlS2RtmUF7wgc+RPd3nZua8YIbBzA4kEUgSj1OY8B9l8jsx38biFS2P5XZwQ+9Iiyh1
d60ROeRwfSovx4kHHPqJ0fgAEBqIts5/wDBa5cxMUFbR5h1t8KL7VVVPqxfp5X6A5JaOUAclQfRG
qxAP/IQKQU7Q4px6Ia94SNfokNYsKJ4AUktVwKWFtA5RpwEJ2/V5Wvy+FCiz0fiKx6iSINRKj1d6
ZrYxfau0P1P16/rnL3c0Jghz87EPLkMAkxfNUOtZBzjHwaZRVXyCCRyPTeB4gHWRRZCLzosh62Zg
Urh2dPfBQEM23NzaIQ0EeF+CyEkS7igOsk6IDprZPDkWjxWJcK3cOEXK55WdynnJ5sHB50mxAVMI
Sir/EufWUoNiQz31qIDlXZIlx6S3gGTNw3Ht7r3YR7AA1D4OPID1wIorFgKrJaB4laQX86/E37J0
LU92sZMUA8oD0EWnBTODLjhmWd9srWGwNk1fjPc5F+6tCQWYkph6SdgicUjKmSstbcq4WQVH23gy
9CriQCuMN6PrYcSTQC0wtoBYz1eWHej61Cbg0ztC5lrfTalF7kyzzPfXN9fSsiArCzpWMPZgFyt+
eBRN2ZoNuuSGMv+BHMkDqcxb41UMBFpnePOD8U7KN5572pGX3oz6bnLMOvISDOPzVOUrznxp7fFx
2RIi65DqCbQTYttVoiVHu7YPTkefC5NsU6P+hBnQT4Krw5CagCqTDqTT0caeByT2/CT5OuRABEKe
tYvYXK6RKC2ty6kpxe1awpjZOKRpvLHbd6t9v33VkYOF20UHOJBXytdtMKi4UImTjYu+thWJK7Y9
Ghy2160srQqo+nD9gX4ECC9l4QODznnnOejANP82xS+edKHW3lwikak9HawMOIrQ41Vf+cXs9Fnn
F+ir8yoUF6KuQy+XU2267GZ2UMWSXLKTN8swe8bABfoZysSMmd++6r34PU3iV8rFFrHzz6Ab/16f
QXnGz55J0iTq6uihBU8D8MXnJkeauSZoB0g8mySiyGbnzh4tKNRbw11dgm4VS4r3rH2BDtzGgx+w
MmvvNOafDOmurU90d29NAYmmFIx21ChFhFpREzIQj8YpnMpaQmpxyOBWBoUJWiUvO3Ey8P+lekvi
KnAiXn7RBHDU9k8rWJnahc2JHixA6gH1BaWbeh8Z3Wwak9Oh6dVNSGRRZuyhjUqisqbd7voqytN0
sYonppS57QoQ5gz1TGIxD0dtnssIXDZZmCKTUzlGBMZMcMmNm2JobgXxyEX1EcXjcQUZBPVssKye
zdHWtGPugFhK0PovsuSxk1NoFIh/0cD55gMlvxKuLHgu2e2joxwPtkXUes737MBmnvl9TWIoIx1S
uzxIreHrE7q4dqDklG3XSLao4LS6spjN3ZTE5ZiPmzFopu+l0zibnFF/5X6UJ0xdO1m3ROkA/cnA
nJyPJuCTjvAOPszzsva+Kki1t0HbtIEM1rTV/eG7MVVrRBBLRwA3jEQEg27ighffyjPNLVqDxNYE
BirbfAF1+84z2M6kzQoMaWkmJcYdLyFYghTP+fASPx8RHMPBmM7OGZ6b/nc33H5pYiz/NSFHe+I2
AX9CHS0nYCFoIMFB3lvvyR1uRrVjv50aURylSJlNEOKTuEdDfjgV+a90uLl8KW1IOI5cEmCqlKiv
8PXRGnw06HV+txXeUyOcLetv7nBVrCjpQ86Lvp8BPI+tqplB19wUd6W/qvGwuO4nY1G2dZsYogah
DaxAp87kxsNQ4R3eIf9/+0mFsDz6rxABAjusOINuqM16EFh8eMADrZNdDs76wvc/sY3BBQw0HTgI
Ib2mDIejUirabEyOPuyFRluybTrOL95krhGRL3k3IHsByZDjQRpZ2c1e7afQk8Bbj6Rfoe96nIm5
4nKW1sYEUYCkgAIKXx1M2qMgo3VVcmTNHGxae/43d4TxkHK6VpJbcjSI+qGlDv1Y4D6UU5Mn3C7N
Ok2ObVvwyDIbZ18ZJELkWUcuVmnlHlyaO5C1AEQOdDSud2WV6sYbrKSB286S/VBP4TCtUfQsTd2p
BSVEE7bWWTOHhSIIc/c5b57AGHn7jkZPEihgbVn2Ue8eC48XdzYoPGaydX8l+c75878ZUKKFGW8o
tGYSuDI0R0YsaTkOTDuGlUXMlbEsLcjpWJTT6c1a7iQVxqLnY8Tpa5N+/8RYcCKBszclZZ9yWsBA
7JgVRwCSGs958WC2cfuJzIWMb/5jQu7xk+ulHiwHTeiudkwgAp/1SCGRW9E+8MinFpRT4pLGMMmE
QYh8N41GREW99fwyYl18fbbkdKuxxqkhZeWFL4Rpcqw8AzVffl8Pz0FxD6CZ7Ye0wD/RdXOLqw+C
CAmzRxIuUGautHyUkzWMi4UVLzfZVGxuNwAqMzyUpTe7aADPMoeLdm61Y2C/G/X73+tflz9PnS24
e4hCyIzSRRBYkZb3SAkkR839nQjzueheK+qElrYm6bq0LA6IAeDzdbxiVZBMjzXvKC0RRZc1+MKT
Ak8iINqKqO4HGzsinfezPbEveV1Xe9CqeitR/NI6AVgCn4kwFB3Gitt0cr3oDLfQjnYuImFUEHT5
xC2NWBpdJSDth3q14gfyDDcdtJe1Y+1BPWeq9OS+yCrrwNqk2F1fNXlYLlYNq4UaDPiIL7R+3Y7W
5VAL7UiQYSz5QUNGtrTriOY/cZI/8RRBGRYZNPlQAB/muW9ou0r4QG9rRyvdeqBvWGuSWVyZk+8r
J6gdRNow0mGDk0evDT3+en2y1r6veB6rdhAHePj9bNwEQwbE6c/rBgzpUi6W42QEistpkjboWmmB
+tBTCQ0aZm/auxVr78bHv4MGeuQQ8vXoQKRhAlrlr9d/gVyCix8QmICfyfcp8jfnS6RRf7ZoMsB9
99u0iCaIHZYrW25hFpHZ9AE0kG9hXe0nLkedsMpP/WPluHcY75OVeJvro1jwRWcmlKB9BPuNPtua
d6xS640FeKml9KWfsjIyvGmt4rNoTLZGI38hH9rKaeUQE+gat8J4+HAHutX7Sog+nBrrzuxQOL0+
soX1wcsXCmQe2oWRKFa2oONpVpkiU3H0x25XVt5dmw5RkQQrPm7JDFAgQOchrAZOT/Fx4BwbOl9U
3tFLnsz0qzW/DPzX9ZEseB6MAwRngFPK5mfFRFtMfSV4Fhyh3/mnLIxnLQUlU2akRuhT7avZrKkb
f6RXlL19ZlFuzJPQpDUtCGRRGhzHfgTXWLsnTrVNmf9suyAnAe0Td+x7t3S/2gCi1KR5A7HxFwhK
rAx84f5CwwJK6xARAxOVul/aKRUW5K2QHMf7NaxGCKwL/Y4xuq2p+Te35jRsSgoWvjWy4wXngv46
xMlouESwrF4r08jyBACJ4Gihp29vkYy9NKKD6DbaRyPuTtODQdw0zIpgjU1uca3xZTRhwrqrKspn
Re77bqIFR6Ps7UcBSPDBrT2GCqkN+ZDAaUD4lREr/X19i30E/xcrDi4T7DJgf3C/na/45Hq0ow1K
dZpw+7+Ta6Z3Rjvxn4xDBRwERvQp6UkREbPnB84nti2h6fgtac1qg/8rjwyNe+Egn5QGlmxCKwsk
gSwxeGsa4ks+BMw8//mhymHojRo0HzQJjsBjpFHuacXGS8v8Z5MNgHphJ22vz8zS+T61pxwFg48D
4T1Njh1Uef30PkntsGzfrhtZG5T8ESfnbUrHxC0mGGFF6Jnb1N9VQyS8lefA0nWCUj5Y2kA8jMKD
4n6HwfVbE2Qsx7yb79Gps5mFd3s8Zp6YUFEkIwAqpVVr/rHo0j9W3h81U3u1g27+hHOHoBrSGTba
S0Bdcz5h5ehrrtulwXEgX0gLuYbJ3pH+z/VVWZovOHWQ9gPJKhtZzo1kZm8XwoAXLDNk8qFZP63J
Ti2t+6kFZXO5otXNJIeFShxq/8Dd3+zdWhOvXHIp0GPEuUYyy7uAe7LU07QiC/xjXc1RAzxuFvxj
9P+CK2TLzJtBF2DPRXMBKqaSwAgvj/M5S4yy0CtqBEdu3Y/lDhDZ62uydBwBVkdEhLqZ5KM8/34W
2EmSjXpwLEC1v20Tr8ShLJI9lMKy3XVTH/3oqk88taX4RPRHkroxxuBYt/pr2iTfeOs+TcF4X5bF
1yx14lxL9ah1go3fANF43friQMHJg1eA1IpRWbqGtNXmdp6x+XqrhF5FYTnv/ewGP13R8ZUYZnEb
nthSQqUsa2wROEAxVq/CKsLK/kX1kK+4BvMCOSm3Bpi7UY5wJa2V/PsTJwfkdJdnNAf2wKvNx3zs
+JYiA/s0lRPZ6G0+bxruOq9CBOYdy3u0J4qijlqN8SdnsNmd6wzDZho9b1sUtjjwSYgHaFqVD4kD
zvEUOjT/j7Qra5ITV7q/iAgQIOCVopau3ujVbb8QtmeGHYHE/uu/g797x1UqRRHu+zIRMx1DlrZU
KvPkOUHZWPHN9XVQzc0C7oPM70KZJoeRWatNLZ8d6A+a2d6kB9s+2Do0S2vyiQU/NSQ9aIwhbdAK
AKFD2wKGzbETelP2ev2lgTj8ys5WOTYH+Wa0cKMWdaGrobHeyFJSRuE47Ixvdb5yRpWfXxgQ0AIA
uhI5erLRWQ2uJUBy3PyWhka+gspQRqeApRF3geKjRC/5AFeMRl+XFmKVNJ5eKGvzO6CxM3+wQcY2
xdDuG5y8u01K5jw1dTm+kSGzHkfg9HelbvRPTpmtcZYqhwxR8IWKUQfYTNrbbRxViNCRxjeTQLc3
uRZc34WqgBThP1rQQGALvKl0Fc0uy1oQwyMdqbFv2tzcTXp6N2Rha7idz8v6nzSyPmMSBWaK1r0l
AJKihbyDsFE/Yj+mxU/bHv22o37pfTcm19e5senEJ5wQCF91FF+RyIF85bl7qFH2iB2QMIXmHHZG
tpm0b5W+tfG0vj6VyqU6sSN5dZ1RLRW2G4U6WPVYUvprEarKgAtUEpSikeMDuON8IFU2tGaXIpib
toZ547IVmOva55e/n7hRWyOcMBAXhN6cjb4nxueIRyu+es2GFF6BGzyLyhg2+jhMx2OKxqo/X4TT
OVq87skgHC9P5trAHIkHvX/hyYqLUF2ep5+XLjQjqdDoaseL0y7vYhF9m036HLvNl+ujWDMjuewk
qgTUSWEmrfaRCc6zzbgmT6Q0AaeyMJFC2Uku2niiMqu4d9Bg4AaudoBmjLBWbjjlYp+YkEZRtS1v
hYCJJNkP5iY1VtZadYOi4ISLxjPBXySHbGVOs3Hs+ygc9H0Uoyyw4/O3plhpY1RaAZcUGiUXDSGZ
y9LMSq9y9AaXQrdJHkvLFy9lu+I6VFgjlIR/G5F8Yle3wOF6Nc5FG1eoAo4vCLpBMZPHwcTTt5TQ
cMjdD6vN98wudmjZeLq+41ZGKd8zIE11yrnHD4ir+jhW9t1QmS9FPAaFR9fwacqtB4gRXBhF5CaX
wLJcjDl4a72wTf1u2oPVyNRWtobahId0B8QWwAcm+bIcPOboR8RjPiH/QE8CxFm9P9G1Mojq8nQt
PIHAkLXAiaSbZSapNtZ44IU8pcU3ktTDe+GQcac7rXGMO3BxI4uYBX2DRtvry6W0DN4AoEjBFopE
67mbMwsnKxMXbq7qsw9U454sEIeOs/We1brjAx0RVGKNn0e5RagJlwFeRoglSaGIaM3ZdLoZdf58
6g9GXk7+MDYDuKA1fYO0Od9dH6NyDdFqt9Begk3yF3fRiSs3WoRjWYokXWq+xuk/vJ7A87DGX6Hy
UZ651N4RHaDrWzp4DgLWohiIGwL4htTTuLW7Nf4u1TP5xIScuuiRfs+0zHSRz/9RxG8Dgeztpk4S
f2i+Xp+xlcHI+5HE+kDRxeGGPQkMd7NGuLv2eSnAyQdOtRZ5gDBzvw/Nxx93j+IZB5YzvN9wJSEs
lK4LLS+QvIyoC0/nx7nfr4lXq3/+7+9LS923mjkTDd83qo+oKv00Wyt+qXbs7xEgf3R+KmPDjYeh
dt2QsgeT7u1oq0c315dYmTs4tSGdfD46UDFokXTR9fiG5UbAgADaeFW/d73h1rDKZy1upmAwrVdh
8uC6dZULODUu7QAuTNRdcU+GnNItFZ7f9w91k/iQu1+7EZfVkHMkIBFfGE2RkkWe7HwuIxz8tK0K
VFkYmcs9tztzO5rcetZ4N/0oR3N6N7IeOWTTHebbpNOyW8Gj7D712ODnRg0w6eSiVRtw3EfKxxpK
nNn8WOW9eNIY5fesHMaVSEG5wU5+8vL3E4fFBRNinDM3tLvjUPtdtOIQlbOPtuqlKxAQdRmb1Dce
uhKcePl+swNJ1bEAbYNdmOhL71cWWjmUE1PSWcSjL9J4n7thXh6z/CZfa+BRf5+CMwrd6MBqLifp
ZKoSZjZGX1Ru2HjmTcTFW2+6P6/vVeVhBDXEf00ss3liQpCJc0iTuaEVgSmg+Ik0zAbB5CcCDTAO
ojyH9PdSfDy3EncZS+wGA+mA3IaebTRvWcnJxmXtGuhGeY8A9w4lBKw9Wi7OTbXx3Hvakm5FD+Fd
3ZU7vN2PLigRxFAdW9Lur8+fcolAJ4wAA/rF0Ko7NxdrmlkkoIQOR+eGZ4fVkFf5fbxkQd+BlK4h
Y0hsjet22nLUW+pi/t5bBVyZU3qoUySltzc85hwco0gOERL/ITpA+a6OY7odU71CyS4qh20iag3a
9IX+iTTTAv5FB6SNn2cvv/xk5xQaExTaiV44E2sH2YtdaXzmKY9TvHR/LZqk8tNFc+JMZKLwQgdp
loe2XguxFZOL62dBeCDRgm5OaVuWVts3OkckoH/LAFpZ64dXvVfMRQ4GXghkBRf8WFpdT2UBtHZY
ZsVDHnl3U0ueaZEFqBu/JgXAuU4ptsTpn5vKvIt1shL//gr+pOsB+CPodaCIQhx0SZ+vEenzsakZ
BbyAushV3HVkZ1rCL/g+83zRvoBJ3M/YEVovKCm3m6RyNrqz8iMU/vjsN0i34UzGuNYK1wntzIWO
ArORMavmPXjiY781s7WeSqU58EEvbDELk4Lkk0u3s+gUWQ5wB6i2lA9bhn9Aa/uPjz2ASEsr30Jy
cVHU0afMNPrEcMJho8cfbrFCdKIcBF5KJmit0Qohpx2QwGKoFMIr97nY22n6fbJ16ICnwwG1xeD6
UBQ3ADQ2YQTdUAttjBSOofVhZJMDCEprtfQmySZUO1Bj3/YjeFyum/pVNbnYj2h4NdxFXeNCSC1u
SOd0TonbxpuT1yxiyUuKtPHzCATbd9Bk4oKA8t6DN7nzbmaEcB/6e+k9RBrdGxdkTFu7n6D1zmK2
pSZ3Nm5qDgHp0HHO0DnyLXH4GKS08XbjwgYQWbq28SKe3xfFNAejEQG2oYu13nrFjfOLlAws7IAr
Xkr84tmktamF3z44m6S/tebBH60n3fqnTlZua5XDwjohDe0g2X3BqEAsLeqAt0O4N+95k+MI/3N9
hVSbAcxkgO0hA7yo5J47DIZYM2pcXNRu52yaBA+kvkSHffmJPQeKC/R2LCgP6CWcm+E6htGg2yc0
UqfAQ7x8BoluBsyTdrg+HtVDACRoKA0g8ACSWI4GZze1BIk7nKTCQrBrJV9T2/li0QJeyLXv6w5i
9lzbphko+Lw/ppZCQH5qXPJFpjd1Axjx8ab19Bunb49Tv0a3rPIU6F5c1JJMILvk+GCI25kbKWqH
kajIMacNf8Gz0frSWaW76apmTeNCbQ/vTvT0Q+1cDq9A9Jfnxdig8j89CPM+Ew+Z9cS0P48t0JP5
28ryK05iC5SxIwYSI1jRQebh/dSTlb4P5UFCE6uJLlOQ4MsONiV9bxkJkmuG/iDyfkONT6QBlqD6
XwvS2hd1b2kNnvKhOe4I3X4i+jIReC2JHwuKh3L0lYzj6FUJOsl7IIu1qfNXHIGqyocNBRJv0DdA
p0pOP06axtngjsCgVXsaH7t/4vE2irap6/NpO/zwxDbNIWsRaF+vn9hlXuQrYlG5R2MlHNwFaJq4
M2lZg8dzoT+U0TuxX62egQGD+RP7yCAl8Qlz0DpcGEWWaqns8Op2tNE354UuZXuUXO6IBlxk6Y7+
ZACAWdmW5ptlt8YJp9p/gPj9a3b5+8kG93iVlAL8HuFYGq+Ta3ylBt5fnxkaCEBRplUoddupcKvG
wEuoA0ojjwY/LTNfm7+i/QDc4Ui6rIXTqssD5Pgu9DjQTn3RszU4ae80iY3Lo7q18j3lN0WxvT4m
lfs5MXGRJRQObRJmuKg9uzelZbxhc+h+VYFUlxt/f8YWkp0onSya18u9f7JGdpladQ7Uezik9U8T
2rZVnycbx6R/uzhwKw5JOTAw2SNQX3rrZSKCGukdbP3eBZ66Tu5FnevBrBtsM3Ru/SCacQ1dowpa
UFdG1hiyLdgh0g0cFU00kdGCwuN8g4c4+kVbe8/zG+ePdX0WGsIlEkdsCTl3OYeRzqirp4CSPvHs
W2f8M30iNY0m90UDALN22Yo2960e9TVPnoi7GQBBtP8ctYdoa6GaQ6+Ld8FoV7m24MUELWyL3QLs
iPTF9V2mWAjwDEJPAvRVSwpPWogMvaHQroidsK/Yrhd7c/ph0xJITyRg14gIFJsMUGkI8C4UDqgV
LAf4ZEcjt8uNph9oGNWxz4zsRh/nG+BcoWZ8fVAK94aGEESQaA0EdlgmcEjtxtKZ3tphl1G/bn1v
+sxQ0M2GtzX0a2BDul4nTgrIZBA7hF7iY2Pmr0PD0I3U3FPxx9JlYLqAr14qjwCXXOzg0cq7dkbD
UBiVt1S7IWtXkGqycELAPgJZyKWX+nxV0saAtuaY2iGIZ/Jpz9qX64uhuFGXwPDf70tXXBbnNbFn
fF8ftuxbKfKt4NnWdcHF4HW+K/48doO6ApA4QM7h+paxMi2h+QzucSu0UG4+rPLOqHIa6NfFSwtZ
N+fyiaLNUHar48EKocOiPziJ133v26gOgEzztjGDJ3MGyu/cCs8ks6x0VNQNb2+XkbEbY9feEs6s
R2+o9JU9rzpcyDqiDwodVwsDy/kyZkXqOlraWSG04e4Q+h3smLFAq3TqA8W+kkRXeY3/b1mGY1o0
Lc6NlYWe1RGtMAnlY0X/avibjUZcngKhV61xei7fkiIy+GjkcNCKh0qszFc6F95Ul1NphUQL0ewQ
oP7tl9nwCT+IB4UOOBwqtUgxn4/IdSthxUljh8R7QZXdJ/r9rL/l1l222r+oHBCc0lL2RnJMvvtA
VM2QIyjs0I6HfmO07XwQuj5skrH9Y25k+A5kR/81JZ1tzwN+valyOwTrNyBcP1bJkZUbAZSEv4rr
l0EK0tK9O3CctjovDVDfoRezr5zkmDlGBuncxtjrYyturnsU1VZHSQIPd2hZ4NKSdh8ti86FbqUd
olYZREW8tUBNElU97q+1svCSgpU3H8WGwO2OrAfaac+3hYHNZ/POtUM4/J+tIzZoot7V+vytH7yj
EUVBbvMvQ5WsobZVewQJA5BXQkMaqX1pO3p65NRehe3YeNlG5H/19V+JWMtVqjw/Gmugpkjw1rpg
hvaKLupNYVthku4JfyynT8CXAAIFdS1wOYjxZF/coTHLHGMHu4MEOts1xE+93fW9oFygExOy2zNS
7sxAQ4QdJEamUvO11Al68U/vPPTV92qwN0WyRglnKI3iVC1lT0QBMg0VlGVFV3q4A4B5ah+7ZspC
rwMhbFUaBLonU+MXomHHZpyMI3eBleRsIhvGjR4Z9zi6B2BI0GSnjymBOFUrtiwdUU9HLlIPwNTR
8k84NxxF5OEhjIW0rrSbLLtHtnJYfu+41UCXYR48pArRsbOWzFXuKBCm/Sp+XkbbVp+B2QacJqHZ
9q+W3m4tSteqMiqXs2Dil5Ih6B/k4I7ojGhOg4tu1r9MpNkicvb75gfhaG0w+v317aUe0BKsessJ
kcNjUiBfrA+zFerzo+vcjGtCBqrvA4yBRxA6+8D/Jq2MKJIy1giCI9CKv5F8vjGmtUyQypWcmpBC
1bR0s1jMkQU4gAXiZW6+ez0rA0N0K25ZFehhk4HMjgDhDzjQua80Ta2IEOE4YSxiuhGifW4YfSmA
vbR4tzXi+ei06dfr66McHLwknqfIG1+UW+q51IyB607ocSQhx8iDDKlNxJYyPf/ruinVUiFVDKUZ
dBzBLUtLNcfz3HfJ7ISGle3izN5NevXn4F4kpR1EaKiFLJw95zOYsso0BBVOSJsw0u6Lp0+MAA3F
S/kDwtJyU8nYmE4CJVgntKZ9E1RrvRK/ml3lyxKSav9+X5ohYxZObmX4fgGFQtu3eFaGQ5k1X5tB
9F+ntCNbiBAV30fOrVBEeobnbBkBrp+grVIvi31BymTn5CiX5QaEwyx96KF+TuO7ehbpZurGdtPz
zgx0NEUGVdGxxIcTil+vT5NqH6PrE/EtmohAA7F4/5NnKokF8dKkcUMxbMsqQMvpB5QTBrGB5OJ1
S6pA5sSSnE7qogg04plAgp5bL4RNj9ydj/FsPg5m8+N/MyUdTseMtCQvazd0SoZMnBU0zXJfVv4k
1lpZlAfl9/yZUtBpVFBEYRlaryc7SGtfW4uNlLOGwHkpeBHEgFL4N1V9gwblBc2R2ccG7Im6s+1a
+36MtZXzuGzYiw19YkmK/kaamvpIYEm036vK8Hvvp2uNqFXPvsfXcKrKaTsxJp0eN0pYWlnAUhWU
+IgMfC37c1w8FKF/T5x0E9h6VE7ehHcpeEwnuiPDl2LNB6wNQjo7cTZlfBAwUQ7PTvvDsvbXt7HK
358MQYa3AkPRO0mCSaq9t9H+xtzJz1aD70sJCzybTq1Ih6VsuMvFBKYCU4w7xuu3NMq+zN5430OY
HsDax9nsKt+2yjvkZ4NOr+8Z+QQJKX7Dkh0Fz9wl6VQ0DVpsx5MTCq3YZ42zj734q4idT03obzPL
gp44O8GqLnZz3GpJXh9yj/y0DG/X5eXK1lPuCwvv66XiisqRtC8Mb6yJq3UgRo+/sBSvpzViduXG
gEzfUmg1IPksnZ4scSqa9IDdJdq9Db7yUX9ym1W847LwFw7hxIp0gvK6awerBlghmnjQiHHjutFG
9I+Nlvpk+gJ197Zz/DRZIDZrXB3qEQJODiy7vaTqz1eKJkbe1SlAGVV0P5c3qbXJPkGBiZTZbxPS
ZiC5QVPWwoTgvt3vk7VOU+UuQNi+tMgBj3cRIRZzVsWxg10QOV/rrP9CzGh73UGozy6wK78qxECV
SNPEC2KKBlnAkHnsyYjdJ61u2o2dIcmSVd9tER9y3fRn7A1j7o9u6Vl+C6XK679CeUUB1IIxLmGE
TJ9fkBSkv3bmhF3jN3ZAPwoGDfoVI8o45cSI5KWiWq8czYKRAdIQSRDVwv6bJ278TfP07nvLQCzq
ZRhnCpnblXLRpQzC4iHhItGHDd74iwJ2RlleFi54T8ymek1YvgdGP2jRAmUQ/orW0D2t00fIAG2A
dX/3JqP2Xa7f66m3Tev2o8z7189MOPi6loL60rB4fjiGIZ67nkU0RKtw+wTsTvGsZ2J6Foln7WMC
0r7r9hZ3cuEIUF1f9BHgEeX6tzaluT7qOWBexTE1b6GoidqcZR3m4nDdkKFyOXBnCwsd8DAXvZ+g
Fa4K/Aq6NLMRv+0hRRm55l5znEMu+n1XazdpwxzIwrBdbHSHZDSer/8E1WZGoR9OFesMdQ1pn6FE
DQoHpHGWGrXfWj9rcU+BbV4lulF5h1M7UtyYzVFDm0nDSMu9GYEAI7g+DmXq3oPWGnqfYQfwjvNN
okfFPBedQUOnqMGpErUJ3zc6QAQzo8YdAVJwx7X2L6+j896Fju3BcJLhYbBF/dQNfX/TZsl0GJP8
Mxnuk98lPwNoAt5c0mGJJzM7toxt7Er4NV3psFVP77+jl/tOktzIsWngGKMSRZ7AXMvLqO4nD1c7
fDsaxgBEO5/dQlh6lJi44rPI/Sas6BhR9hFBd+f6Kip3I+TLLM+DLMaF5k4BZBjV6AjPY3i3dese
OI1+GtXwYfL6MyE57pF/bUk70stcvJknwCy7rg6ikj0A9b0Sf6mcOAaCzA90AC65BpGXbQnyjBSg
hU0WBaLZDXSbM5/wW3Pt4aRcoRNb0nMG2MUUmgxwknXu+pR9RyS9sduVq0G5PkhdozVoSY3K5RqD
WcOAtgQkGfrnnvDNJJxtk2mAz8wrrlG5oYFBwtyB1/aSsFs3O90AI0QYw1ukffYlGas1EItyyn7b
kC/yvItcNIzABlR/HhsrPRhmfad1ZOWhqRwKaJd+oY5Albj8/SQKT6t85ClImsOhtv+q9OKZueVK
XVR1Yy3Mhf81Id2QTVuht66BCSShib1x862m3fFxU5OX6wdUOWWLpgFwP6BPllHtMRIMMeV4/nce
xL+peUAmau8U2crBUe4zZExR5kXj4WXHL8l0LuJp4bU5WN77dJsWT8Rc2WKKsSDAAlgBkCIk+2UM
jgcCGKNeEgBl8VJUg096pLXWWjbXjCwu4mTx9Tjv+iLDm5kk5d6a9/EcWmwNOKk0spT4UTbDK1m+
+6IcZFwMUjNhW9jvkyeCsWy/trq3vb74io2Mzvt/zchXWRTPxshnoO37pH8fWHrE2/LtugnFwsME
ng8LyQJQXtJ00RSyn9YCQi6SN1K9t85LW72nK5tYOQ70q3iArqF0JeeYNMq7DNyzTjj2fjJvjD9/
DoO32kEQjZcKWoOlkCqOG312e44bf/SrKWB0xZ8oDvvZ96WLqzHYUAPWgXBYdJY/VmUgeBd0Xdv7
OkveotFcAQSoFgXwFPBxQX3btjwJxQ+N3HFApYuGNIMKLzCLYocCcGOtrL1yXAhhAAxFJHwB4Lcc
jti/hATmME+3SBBaPtjy7o2p28XUOxb92jZQRd/LNQZRUVBBQQtmOVYnZ7NJcr3TXEZDo27ot0iP
k2NbIOEUMyvfTOP0UZb5LqIZgxjNQD+8cu52dkQ/kd1AeRYXAzwdJljulCe8a2rIhtOQ0Fst+jpq
UP5A/e76wVJOLrrIFjjvwl8iBXBJZmbEaUENb6DlY2nZ2s968TZXzjsI1482qobX7S3fk95QLkLx
/9i7YISqG5fNWY3QJ87xDg/cblGB22TOZgKbT9pv+Hxz3aDqUC8CLcATgwjAlkFbJTx82jojHhhO
YAq/ev7fPi/N39jmkFPX8Xm7+xiPuvOZz+M6heYL8Byo259vRbdiPdc1fL50bj32YH0CyYib4ff3
l+1xstWHVNSTiPD94oYYuybdXZ8d1e4CLQHgGkvtFrR355+fGlvL+lm3w7moU9+a7F0XCeqDpWDc
tF6V+1q/9uJZMylFVd4A8baRTHZY1dlGh9p1T4Op93yL/BzcKLg+PtXmAuYEIFBA3chFNJpXw9LV
AaSIW71n+pO3/58+LweiQwNta9Lg85meA2hFff3PgaaQ80GNG3zdeFbJ60MFaXv0i5jgZ+PupgHp
7G6Eu12xoron4EyXhvGFxE9OYrZJzGf045khKffFvBuaAxGHaU1OQWkFGH5AtRcRbXksvNEENdDD
Fs5jvhlN58YtSYwEbXIzdd3X6wujtAU2Y+xt8Ecguj7f14yW3IuNloQVd/5C8DX7Tce+JokDrRU6
rL1Il+BG9pkosYIQGj1fi0DvubUyt2IAQkcznNrobm6IA2UybZt5hthMXvXF9FBt6wpvDcij2txA
xi1Neg4gG/I1OCdzDmKW2Az1rnudtPIQt87K+0RpAt0CYI9cOOlkrFCVjk2RuAl2Rn1L8x82Aq8/
X6gFD4rqtwdAlRwBg7kHVX2PWSHunBlA+qZ2v6Pd0D4UQxIHETM/E3IjFEb/MJgA0OYj7QyQ4Nlm
rWOvG2Lsv7WeWb5TToegJsO8uT62JQy52Ba/oFZ4EYGHWrp6iplOxNEaK4xydm8BU0+d+TZi2WfW
6LcZufrGJjbyOkHxHimkptrka69t5R5YgO5owPEAF5NmzMgcwUaK789j2EXfXWMlfFROE7RrkWtB
0wFQvOenpzcL7iWFZ4Z5VL/a1nDw0uivWXgfn1iN32Z+NQWe3KQzitPRwKmJm9psArcivW+lGtS0
p4SuxN0rI/oVv56YSii0/JLKNcMa7dM2OD5o6jtrZa9l2i9218l4yPm0CRSeUn2KgfZFcyvxkUXS
DqXDrG0921XgNGOM1odVaJRqaMiwI7WDBn/I1kiuboaGw4Ibt0K93GrWIYnvs/zPU6J4CoNBACUM
IKft5SeczF7dTSkEMHRAi+fiY4iah2SMV6I25ShOTCzXx4kJasRlYjPTCuE1m9c8tdLALkvt6zAb
3fb6trNUlwMam5F9hf9E04D0qhwNCLyZSWyHXlRovqgTstWMxPt7Ytp4k8YZuyvnadqxqmGBKyK6
qWtt3Oj1lGh+p2l4w7gW63xEZNpOdCPbEKaLozsZDfqWeeTjfRRt69rQNx4R3oFUFdn2DARaMdqK
djooUoMJ/3+Zo71jooaPNCD9qUM59b70NGPrDLHmJ84wBeAFAH5nRIiwaV033XY99BqmuJvvxTQi
sAUhAFJGSZFtUeAy/KFM8zdOm36TpUkaVJU3BWKw0ke9jz6RXgZoEyBwYMp0lFmlLcGadBRWC0Cz
p3uBaUJaQuNocASFRe6tXEjKrXFiStoaSZxYjTckAGd7m4Lec3DsrwklKXcESpAGYARAZ8t3Hnif
56xw4FBZ394tuf+aRfG25vMtmFAi3/YGAz2Ga6pmKjeOY4syrw5qAnja8z3fWW0sOs0yQyTWvgOZ
g6RWu3JylXN3YkKaOy+No74vTDOsDCOYDPvZG40Dr8ab60dKOX+gGXdBcQSijAsfxPJRqzoHF0bb
vouqO84cpaGhTvwpLrfYEn8DPr0yNOXsIb+BrLblLQx757M3azHJ+xQhHi2foV1id0/Xx6SYOijY
A/8H/nREkXKptC2EV0M9zQQK6DhRdK25qd+zt+tGFFExokVw4UIaA85IdkVsjDqNjbiXHF4mPohI
jJfOLOttWWvW1hoMuvKuUEwaypMokaInHJ0icvQ4tKIfu761QsfMthGxg6ZfSdkpR3RiYfkFJ458
0IrZGwpY6JLoubK9Q6clt57Z7CM9/3F98pSDgfAEqGfwfkFn8LkpavTRjP9uhg0eE4629WZ9d92C
cg/8tiAHcmhiwJOYIDQd0/SfmVoNwJX8WKfNJ8TNAZfF8bHRLAdWB+kShzLVwIsoMsOhrf/WIiPx
3dlMoMLL1zDuy6RIQcqZJWl9avQDzmTCjtM+2mxrvS+yAM6my4K62s7TSn5VOX90EQUA3ABVcSlQ
xSPpPxFRZNav09Tu3LLas2FNI+7XOsiDWqRfAJeBnvoFUYVFZt6mdCBhmvfTpjIcfmPmNN6zsQP9
huGmHrKgebsnHcKvogMa3tASij4Y4T5NVqUfULY3NomplzNSsqn2hUJ9bBOnaQ7tGJbepiAifKCF
UQWTKep3w+XlI2refIOaP/QuQMy162k7gpsIbtYCcTI4HeZiS6Im23VoN9P9SFjpi+H1Wuk7Nfh7
pt6ebvq0So9GV5d3g80fdDtpdlN+cN1u58aBWwR69TpCj07bTHN3l8WNdY+bHKnGsuZB7iZfzCEu
7xIIJoIGmmU3DjSIX8qo8faC5VXnd848bYlIaeBObfOWA5MV2LHlbGlkaU/DOEO+aNSdDXMq56tZ
dNZb0hVsR4nRbtteX6tDqjYD+tIWOnJ0COHten5cvdpE4lSvSWjn2ZcYWj2gjoTctUv31w+tyi2g
WABvinIU8O6SnTxmpeHVIwlHsoHCtm/la6JJKxZ+cfif+LiSa043TTpG0r+M7Zu9lkZQPCTQRoEk
IBqyPXRoLjN58v1G87zEYCYJLTMOUjbte7QcCfcHc/9mdFg5o4bKYy8aakg4otP8gkICnGCi7Rph
hFNK7dck0/udMGznsRj5ELCa5u/4NxrotVW/iikOzV6bb6qaTBtof0QBhIaMLass/m65Hb9rcsjM
XF9Q1Q9Ecx7ueAeJw4suSq3GZrGRzwl545Y3ZjQUh36Isu9FnCY3Vj0nK5ekcqMit49CL+QaAU09
n/4ytsy0RgYwhBy6z43nsRC+Fq+Jsyg30YkVaZtGUzOD9xFWGt4GA+icvGmtZVm1j9C+gOIcbkcH
Ycb5QPjcm/GQzUZI3emYuLQLdNLdk4iDYKkub1vuxiuxumpQBG0fYPYCOf1FdleDVMoEdBLOHiDn
u7Y7XN8Jys8vbPHgVYLejFxudEt00Gk8MZc+TfjZ5yT/BCIR5Uy0+Xtwc5dcxKnmpm3jRkiJimPG
vrVxsh1osmkKM/jzoZwaIudrM5WOqKmOVCG+Dob0Q1HmK5OlWv1TC1JMwYdqnIB8hJeaOXmtqOgD
4P3qrSZs476toniXzO4ndAMwf+AuwAyizVqOmDSo5/S9yJB4JUfC/wYB90oKT7UFTg1Ij/diKM02
r2FAH4LoiC7T68uiOvsAZy1UeABMYJedLwugih1fEhEhdcbHhFXbYW4e9EFbMaN4MKE1XtfRFQ5Z
c9T2zs0MkUjQnGGQkPLWR5zu5+ULyK4PrHqb+JNeJSu7bXEmcoC0kJ4hGsa6QBzj3B7DBTLoRWmG
dqodUsI/aBXvgLU7GF3/mFnx1qB4u+t29359OlUwY5gEwBcCwchWysQ9aGrOgZXGA9Rscr4R3Lo1
CaDFbAxm+FjfgKgq0CLiL1JOL6bXfEP6ZfTLuNdXHJNywkFsDnwKnBOeDOcTQJJu6UlrsK75ceT9
1isqH02pQRTNATHyAAoFKxtVtZPApAIqNjxRlzzquUWNlbbRGBMJS/eWzDdxexT9ytWtOgunJpaL
8yROqHsDmcUBkY7O3tr7Il15yq19XpqzuavqxvQQVSfdh+l8/HmSHPXl3/OzrNjJj7eb2ujR9kxC
8m6PbUDjz3jYUwPSBWtaXYEnBwyU44HqDa7wz1wWFuAEIH6FgLArd5/PqJIZvKQkzBto2w5oF9u3
k9FvnNYTPrVFtLKJl/WUTzGyRaC0RMbDwC0lTRmKF61AdjGEaOwmmSc/rR51+ydxP8FoDIoMpEjR
HgB0moyz03IS57GDdtva2E5BXG+vewXVOHAGoRmHMjqKGNLK8KEukqwa0bUv7vTkiTGwXR/QgLsy
Xar9iwcA+s6hUIkEjrR/87qBskBs2mFhbujo1/rKBas64eClWPKfyBpe9In2jcjyZhB2WNYPTgtJ
LlB/7q/PlHIIC6fw8nACyYG04k2L7g8hwIFRovHxrl/rdFN+HpEh9jC28AXt4hTXJRmj0g7b5EcD
DgArb3bXB6BcascB3gnlfuxb6ZRbzYzWihhLzQp/fG7ioMq2wSdMoBcY1+hCZvTrfXPiSETEEwTs
kR3SaOuUjZ8iG1hmP/v6+/9mR9pOTs3jpAZPVjhY0y4dcW+hsagiN263FkUrN9bJiKRJA8LeZAzR
b+gNuxTYrXkX9yvrojbh6mCMwcPg4jHepSxjXtSDmCkTf2t8fpyH7Cvi7pW6m3KDef+akeEY6H/I
Ji0BtCTXjUMyp9uher2+KqqB4OkKehhkfgDJklaFGGmDcG3GXM2xb7HnpS8CMtfXjaA6pHC9Sz8Z
ivsgmEKq+9z1itFpitIFwQE0kvzZsr92eBROqMG0/GPqHgokh2eRbeN62EMH1Tf4mxU3lZ+m4O+f
kqAeux9pD0rnKtqQetghVtu0w7DNevAgaeMhioDjSo7eYB8IS27M8baw3kRt+o7J7ywngmpSsaH9
T9HMm/L/SPuy5rZ1dNu/cqrf2ZfgzFOn+4GkqFmWPCcvKNtxSIIzCI6//i7m9tmxaNm88a7aqV2J
bECYge9bQ3ZkLXNBKILyyzoyCydP9jR/Tev7EFgwjf/oSgu4NGPdmPd5DSfctgIzHKJLuTsWJSGj
YUFov8tfE13G14DkTWmDRusBadLJ7mBfmeohkU6F+rOGqaLe+oG1hkS2o4aQCWsPWo2wWJXuKjiK
a8WdbK9jtjT1BE6/Ph37IFml5FvAH6n2kOW6Y/KblFwZ6k0fR16byB7cVmBHDA2kfadHbjzoLjFy
r1PlXRD6dQAsStK5CIZh+pstgRHSOoy+hUbuymnjwR8p0XxOXppaWyfyEWwqh5sV1Kp/sGKdJ41j
y8+sh9ygDh24tF42dgxxUtMFbtFJTRBhe80dWohh4PGj5/XCBv0qEa96exz0BY+3mgT2CvqoKZeM
1Q7axlThstxPjQO4DVUZ+7nkhy1xK2Tzhk2CYKO9JbWOPi98JTAfTZsdNIqulX5Y9DVM5JUGjzOk
e5wE9gP6vuzjRT4kCExC65ZuIHrlGmNMkCCOHag+S3TAzZ9bukBwUdUDZ5C2NAt2HZTrDRjHqHW3
ivKDLoMkZjhQjeytdNcJ1UNYCuEYe9nVBxaRfcSMJYkNt8tar+Xck8PCaRvuseE1UvLlUEgbpsee
wYmjssIxuswJrX0AEhpy8kJfWJkPBjQsgErdT9pdm65606+afR9eWcMjxD9xc96XxBdiUbCl0i0L
fFcFAwsCqxtkSK1Ga6UBcsm36Ba6XolEnYhnrqEUQIeHS0OOvbq8TcKnMoDpYHgKaOfCYd3pmmUC
2KYUu4WROXl/10jrxIQX69IUoUN1rxCY9OB9ZJlHEffPhVsFjyjSaePEpWTHEM+W8/GBi38SbIfg
rFNl3VVXQzCU3/dBs69jyzNa41BYoVPXm1jNfYsHvqLD/VWVHSsIHYyqZkZraRgWVbMLlFeV0HUm
a24SpY7Rrw2huy3Z5/mTkt6w/j5Sd4b4VhYQQWDfC21rwta5gSpqGsg49mIHZtB+NxyYcTChMAKV
P4fIsH+GlyiFbVRh+qYcO0qNpQi3bjgCJD+7PHUkjtl8LSv7KIBS22gbVLhplIIxWHmRbjmkeIqz
Z2QPnEa9M9BlSbyBLgKY94UnSVtTp9B/tbxMKmHRndyL5KZrBc6u1FWaaB2WqzDea2p9IxeBFxPm
V/FTU6sOjStPsxa/XBkK6PSs5QEhKtxxAOBzIQG2CBQKJb/mBByR05uYpNlw0OGbGymqU0Krqw9z
ZwiueVWtWBAtwJlGUps45hAswuJHDCtYACagFbGWtTtRax7rYQw3PAMQ53EF+1HOwl0dKbia1Gt4
iS8Syq+oWS9YkTkDEs64ciyysPDU1vZYEBxDXfX0gjw0CazNoG3UnAz2LY/3lSocii1TP5D+eyE2
Rti7BuBfSqj5tYX4Ye/Jge7xMPE07ZUh72YXxwY+YUHX40X8WCJahn9UkhPJ7wlSp6X0SKxnJbwq
9EMorzssf0wWw3jW+DN0Kpy2SPcyfRZdc0iBG7DKRZW8lh1IidVOCVdVsdKyQy8z7Fi9k9jySjB4
QPCNKT02mPxMXtHkts98ArZiCARCoXqNLe5Soaw50beKfVIqum3wqWlAxpx+l9oGOzBx4d0VRIcS
K4L0dJFYhlfmEEpKlceuvYE0plKcoMrqZo1yUjg99FXkVDky9gbzmRptrVSsO+XJ1AFq1gJHUu7q
6AlCIznEneV2a+jb3tqkDVtkWn4yAgiS0OXAd+CSmwmcC1YhTgCbMSdRvzXVVtF9S98NwSExVgxL
1e4wlW3Da7BdN6Tztdpy6nwA3vS1sP2IwJHuqIxWjYBkCPsbxYMt5As7eBaxDObxtjNkDPtOK71C
f2rypyY9JeoDzERxr2dOI1onHyjwsg2IxKpTCCRN0BBZP8QpXHqbdcpbP8PtEK4/mM2FX6o3ebbM
NF/V15UMVfvYtTLV5Vm2lsXSjEjv2EG7jvRoHWFjqa3ehden37eWI1n1S5S3C6OP1ma/0xTPINsU
393oH2i/qRQDYJGdYvtEah2NqtjsoGpFDj3b58bCFn7ZrQr9tpBlrxT3qthTS3fzGI4u8VGhy9ze
tWINMWfdulGRP5J/Gilygo/M8Il1soLCBR9TazY6CXxDvkrZY2X9VIttNGR3CF2uh65cDANUq+on
YFB2lsI9xXouEOsYbngeO6bkWrKnZL6q3Fmp38WPiELavHQJGxyGDbbhV70G1xez80fKAI0sL2/V
BRigoI+lq1YQDzQsT+XMsbV6IeeQrwFkpTRNh6sPjXgcABS0ybYOtkO9sUWzVLtv4bCKm3s4FoP3
qF0pweB0Yf9g9robmc9FlywjeqfFtwltnLriwA3Yu0A/1PZeVB5TNkJ6qkjuhTHoBMVjFRdu12vI
x3duKVZUuVJIsW/lXVjFK9ZXu0SKlnV+Fes4r5DA33H1SRI9cinPffMEgCam3b0cP0h1Ui5zau7C
6CXIdKdgXi71rtr8sLWdjZuKULESf2bZhsDJsAbgtzGXAyxbhCyvzJwebOSW5H6vp89BsJTEkkTq
WskGt6bRQk/L7zaPrqSIEZzru9Ks9nHOkSvRnbrddazb6Tzf2MYdJXsIcIYwTVajY1LdW3HravRK
i46Qonqp2d0Q3MvdwogWJLkCY9yJNa/AjdOUQAUwnxL1e6hrrk5Cb4hvwRRwU0l3wPLDXnwl0xsl
i1asHPktXpAvFQMcTdyXyvQmt055tazj70H3StlzGnwzh+8UjNdEebAL3woPmnJV2Is0Ym4TllsN
f6BZ47Ja2xh5BK3dbifSfGubXtdsY1t1LDODX1W5gbqom2qKg/CeB1inw4fONYKbONhqys3Q3FaJ
H2TX5uDHyS6zbkVoIiIX31fdota33IAkHFKh0k+C2xAi8lvSmQtlKH1a4Dcg71pyd9TFViNsuMuy
uNHjq5r7khq4Gb2pbZjdV16b+wMcjKXsZxU/M/7Cc6xcfBWWQOjW5D4uZz37xur6qtCMdRJBqIJo
TtC0uAmfcjve6Wno2UG/SEkAyblVBhPl5mGAhKlFLbcLNG+A8DNFlNjYaJVfWd8a61so4a6pXHEO
X+4aeDxbc4ZYW5nNs9ZksPvRnbztXa0zXKs5EmNb4wDXZYYULIMNkHCT5KAVJy7u2+q67tgWNmhu
gAGhurqWq6NqxEskpSGjHbR4MyibjvAb3SzxCtl2luz0mbXXigznOe6ONTt2fFsrfBHTE8kCh4sf
JOBO1z+V1QZqz47R2j6bk8h+/yAbg0ZjQAHofuRQJhH0KKSRbedheeKyvuJVeuAWvjubpW6NL67z
YNh5PeOL7c2zP0kUQE1S1JNAaWaDtPMPWNnabh+1dDuCkVYxgk+7xpRwhNLOWgqrSbyBJ9KRp726
BE8AIZsAFGImjX2T18+sKupFxZIfZhaAWK7rjafXPN9pQ5qsaQRnOt6GkRuh8x0EAgAEMbWbQWYq
XHKCaxZw7PidKm4bZYgPuEAm9xrJIteocPVp9R5ZvkzrsDV01CVcjlxGatvN7CFfhUbG/TLMWnfI
4ebOEzNd8G6wN5rc8HWLa6yLUGPmlVVTA/YHmQMPb/p2KcxYXvK8yn27pvZVUpvV0jDl+gFqprVL
DaNeFKKVFnpvZgfLtPI1LAQKr7JI8GDqjfDNvlR+QkE9Weu0U5hTx6Z00CtgGu1UGDu4AGXbATYM
S7CY8R4z7MgPi0z1DLj6eqTGBfHzh/Yv6PJ0VDF3QHoAQwTw48lzvhyieED+NTuxKC0tF9kY02VZ
lQDfJRQ8worURaoZb6RKKjzozEge4Y1YKHHUL23JIg5EAiK/L6mxNyKF3OmSlkeOZAzmHY/a6kQM
3D8Zs80DlZXhVAPQylNF8qpIxSZdGf1NngvzGZdbPDMly16okjIqyOANolV43pS5lXt1YLcvPGLC
VbiUrWS7Hh7CopDnUEHvgw4jZgai5hAfBSpImyylSiJxCVwLHkaGA1vSKp5JUbwPzp2XP1lCtlrU
eROi/No+BCOc9IBDpZ9jNL3fEM5rGT9/s1CzOtMjTvXwBK9fhW3j2lX+3PD3vIqxoW+qaHsBJnVq
hifzEVcpy3JttsnaGUDg+xzaeSWTqdlaSTYIqCed2jDzSyHjcJMcS3/q2JpUV4Z8TPLrz1fD+/EH
sRZBeKRRQfYAtPK8WYoMI7IBmwyuAX5Kr9kcPOv9+J+Xr5yXb+ZtFyMiBGHbfof/JOiAK74deX+v
FZNZLGs01fjYCsgXZtfiC+7I6CQYiSGpB86iOWlEByoh6HJoxCCczrgV2V1YzoT/3s9g9JOOkYAF
M3RhpziKlNV2WyoAoPRDoONy1CVOo0Q+BDZWX+gqcDp0BXwsGbDQ8wGBVV8n0p7rR53e6nu1/fb3
ip/MJ1UXcmN1KJ4Qh+AhOdNNF6cr4qPIG6GvIGlw/u21obdzXcsRIJcRhVwh4vGFr48DClcLcJqB
7TovXzGyAtBJ5BL6TS7hyA5e/175k+0QJpuZLAmUj5BlsrfzL8CK4F7z19ef7INCFkrLNRTfPECO
T8f50i0/b8CleWqCMogUN1JroFSdd1DUVxUdRgnbwloXZKkWMXSPiplKLo3y20omo8xorwe6ikqM
bFu6cTeTFr7YhtFzRwNAGZeASfHARlIglQr9qFpXSr6rFLfXFp9308UWICmoK7ijImkwWQZyVcDI
obX0I7fWIHfkX2nBaPymjchuoMfPR4FC3xUswMI4yojMwu4+P+Dx84UWAE2BXW+UuJvCxk0z1Xui
xcYRrsGND7Np1c0bcEs+r+XS8WABLAKAvQEbuOlNngTUtJpRP75i7QYGHi/ISm+7JlzCn+TuC1WB
WgRJF6BFkEo/7zMVj3mmgnwERb2w9IzKamBJgbgr8mBQ82KwYbr9vMJLcwArZLSigWTBO8l1oF1N
kRfoQSY2lr0Bp/4L5SNTNPLzbEiJTvYq1pC2w20fe0krX6uGsWbqnNjBxSa8qWL8/M2lJwFCVEQ6
Ml9y6SJ+2hQzw39pJUK77q8mjJ+/KX9QeBxkCsrXkXluDrpyqrWZ827ckM5v+5BLA70Co25hpk0v
OL1k2hmuBuqRx+x7mcEyAH8QL3ksgd5wkNKY2bvGzeO8PiLLMuTvgHI1RxjyeZOI1Ik2SUbddRDa
FnwYyCJEhIsVSe/EUUfg/NopnmkiP/P5dHjfl6gYsujQ3obOIYBQ5xUnemcRWHiC1Q8ouB4uTIMt
qj+fc+eVTCbEkKTQTk9QCePLFN5E1syEeD/hzsufTAgrKlKVjuXLPxt+E1c3n/fRBRGRsXyQObBv
yuilycapG0mJDmS4nkTNknFEZMtK7NIW7+tOkx21M51ABIlrW8lCjYJ1I83hSy8OE9RsLAPUhPdy
jRA1l2rWGuCBDfp2kIuXPkr9vujyP94dwEqH6STgSYoONbPJQd0ihJOwQSDLVq0jazV3477UDNAh
cLhhQ30vLQXHxFBLw1w7dmqLqLaF/Ajx7WEOinnBtXMk1/9Vz1TNJkrluLKGYuSFpuZPAwQJVGUh
bKq2JLtPaC+uZUK1H6TI48eIc2lVQEP08fNpc6Gx2Dtw61SA+AcFZDJrzFIPjHwAapI33UbT62VN
7yj/4zN9FIPHmT5al4EXP6lEE6KwNEPwU34vy4VjnihSCZ+348LqgloTlNSBlpAVmUzmhBIqPQw7
K37qjXJlgCvMG+3096qY3K2iiqp1NFZBUuVF5fqTbeRf2CPgdYQsHW5wI2/ufKOrUimEnD0YU9QC
faVzs6r3/rgR0Pb9XYNyXkMjQTJLDXBmhLd9tEqU9d8rfrJTU/G/DWADc7rCxaN/ZqDfH3pYNW8a
MNmm8wL8fXkwQCpTQjcpfVItOmizPZnNHD7xwpSSgWLGCQte2RhFOO+qos/jMGtw3On2s7UOyffP
u+qCUChaAmAX1gPsk96BpSsCKy2ERXBXbyCFAp8hlriBfd3mjQ9raCfChs2Ak2qIXxuhc2DIe8yo
KF5s4S8hBGjcj4LT5y1Me70veQgY0/CSgb5UXn/ewkvFA3oH6BrUsiE7OenAwC6jlCJ+dezko8Qe
gIz4Qvl4h4BrAkVerP3zrx+3lckqPCSQP1tnSMbOzOVxV5pcdyCLDm0A3Rrfy1MrDhWBeC1OZHqU
IPqlPg8r6TsCrw4zgWpBVp7+OdgPzVDA2MLRiUv19FlCyz6jTQY/4HAgbkGXmVX4Mgzry2YOIXdh
YNBhYJGNLyw8dicdJ/eFJlkDPExVwHRAJGv/HAEL/XCgOnGGAvaF28D5yJQhGYOjUnpKy/uXvrz9
fNwvnFkjdR6XHFuBZ/qUYSRAy1bjrM9OKtQCGi9Tv9vNTBUXeuisismJlacpC/QWVei+lB5VPrPw
3r8NMcLI8kBkDmIxGO/z/rFEBns/q05PVtSsQ2q6GoHQYA9Ey9wmdmG7PKtpst8nXUSjXEa6XwoX
kYLGuBIUWfdCnbl+XlgsZ/VMNn4C3ycJJnPpqc5fsKocZv+I+mBjWOmKcANgh652qsb+wlUQwqxY
LeNTFIpB0x2s66F4EVTpydSvcLGY2yAvzLSz4idHfqexNC8ET09De5MOmpPaiRPrtvv5fL4w2SD+
Cn7JiErH2T+ZbAhJWZ0BvY5T2G6KhVnORM4uTrZRVmC83yG0ODbyzUvURla9VliWnpi0b4wBfKlb
VkcrRW3//PZiGIi7gm+NBBRsB88r4jkpiyCBPUEKvY9advSw/kJPGaNOKi79AL5PlSY4hwxA1FnJ
qZGJZ8XAxGjfPh+LSyOOMOgIUx0NwadJIyhHGW0XqckJYQGAggC5rP5cAg+eoW+qGKfDm/EQXUpx
O9IhJNvILmvvoDHifd6ISyP+tobJiMelDKxOikbQxEOKHHA+vfLxmPl7tYzf4k07wCbtYtpryakF
9iyPf1QdUKE1g9PSzLy6tLe8bc5kkROc8oEIUVFGxDqu7L2mS3e5xjzVil4aENWhl7crrWjuqjnX
jZPVbxZpaGvMSE7Aerm27YQpcYNyBWOuzzvy0vqHkxkyyKP1KODR5x1plB3Jgx7DpWWhE9S3YffH
OHLMuN8VvL+ItaC9SOOkbuEpxEog+k6fN+FiV+m4zUIz9xcD9LwJmmR2A8g1yQkhBwHERQ+IH/BE
bPH3qhm/xpspp6a2iAUlmAmhFyG1jVw1zCDmdv0L42HKsELGEwzg/ncicV0IoYOeJYAsshbhLOaa
AJt+3pAL28xZFZM9AMeBLIsuTsDeOcTRj07Z5M0M/+xSfOGsjskukCFXVWgFBKsLAVjDTrYd3Jcq
4gOEYdpby/xWzWlMX1ioqBFkRRl9B8r55FoDeIgl5LJITikQunLzPWqIE4erprkzTMhAr6x6po1z
FU5uNyyRmEmBmMe0S5xBcYBVbztX6Z22XgjFp9qcmemFeY4XAa6e4wsUh8TkiMPZHxOE0+KTkgD0
4NJ2yQbXIDPT/MKl7ayWyezorTyOrNaIT3JfO6a2rtonbhdeBIH7YU5P9uJMRBhflqFVixDQZMwa
0+BlzqT4lCk/iXxH8kObzxAt56qYjFLW5iTRc1SRc7+OXli6kLuXz9fTxYnwphWTcYGUQpUmJtYT
Xgwrkn3X2L0Nq9ai+aFnD7L6o5yLvV+eCL+7bTJEBkIoRcpYAnDJY2dD7ap4qqp1X9583q6LXQf7
9xHDMkbQJu2SSNP01OpwBOnbjC4bBHIzc+Z+OFfHpClpUlWxAJTnlCUurA1E7sFP/M+bgbcmXghA
taEhkxMuI5jPIZxsTl14DepwEd+0c5SsSwMC+xhI2BA4mr2jKIsWLq0kreOTLQFqvFbKVd5c0e4L
T2cTygaIaSD4PEr6nZ9AUhw04FM18Ulv8DBfpfL1F3rqTfmTEy62AZyDUj/K7x6a8JuUv1piZtO8
NN5vmzC5TkVK2uot6+OTYXqsPqSRN+tocHEw3rRicnMyKiGSPG3j01BBn3ZdJLdqvBbR3G58oSWj
RRlyrMg6vAd8qEZPUmQQy1NmQQm+lwHr3ZbKXGLoUi3IpVsEsrSg4E9PtdSoAdfXq/JExKYkK61c
93+umYJgH5AfSNCoBoJNk2XeSLSABQRCy7rxLGGBxCIBL+fPsT6oxQY4BpoCI+VvMvDhUKR2k4wK
CVXmiN6GOlPtAY61+HwKXxh8UOegnQFlZOiYKJPtHjiZlNFa5id4wntgCYTSMtINR2RzFqCXbjhn
NU26rewyxQpFy08aKbyQMdeAd1QnNQD9LuK+XqWh5bSl6vTlw+dNvDQl3jZxsmVmdOBdJQ1IaJgj
legwgrWFcfOrkv/z0v138Jof/1+osfr3/+DvL3nR8ygIxeSv//7+mvEo+5/xd/76mfPf+Pc+Avi6
yn+K6U+d/RIK/k/F3pN4OvvLIhOR6E/1K++vX6s6Eb8qwFccf/L/98P/ev1Vym1fvP7rHy95nYmx
tABmwv/4z0frH//6B7Sk33T0WP5/Pjw8pfi9Q85F+F/bnL8+vfut16dKjAXI/0S4HHkqBNBGk2RM
vvb11yeK9k/oLUNaHpFmnJgGPsnG8v71D039J4SRITWAhJ6hISiJ4azyevxINf85xhOAZQYBHXFK
TNb/bf3ZAP0esP/K6vQIj1RRoWBs/r8jxpKCvATk7gAfOj8U2iaKijaAqqsEoZCV6Cxt2dKmmpFs
PF9Xv0ufrCfToLJc0VI65QUH1cjaWWD4paKCPCQop2/6+z8tetuC84n9u47JLbAiNUzo1TS4juXi
zjR601XkLnXNLHr+vIKPumiSC1BFIcpUaeipysHpM2hEVlmQz9mZflD6NPetNiD5RxRf31KixrGs
fh/Rek6g+IO+mZLwbX3QQIhKgmtEOOmibqX8Ka3rbAEw4JxZxfnF/6/uf5fRRg3gSaKKpgrrZay3
qdMp2qqPdBvMzuakszlbx49qGifZmxe0VdhxFzCLnmKSL0MFbqwk8UKLPNtKdwykuHY+H+8PJu1U
v6WiDRv6KLJPZpPLTmEoTsA07tZpn7hW+GdKk7/7bbIPi7yDDB/Q36fALIY9WqbfgBMtrqAeotx/
rSGTtZ3gDdgJkNdP4Loc5EIGySRZQ9TqJqHan4ma/W7GZIUjNpxlGWyITnJgfJeSJnFhqzlzZP26
Q1zYnKaondjiBYgNdXOqSrJQSogIDLkDopsi7q3hLtE0Ny7ZIm6khYkXrWFea0nvft53v6RVLtU9
WfVlTiptgHTWqaalM4CXJ6XXLdsbASSD1OfOinFaD06jrBvr0WzB8TVUJynLDZV3qR17//lfCT8s
/ExKmEMhfdS1bCXlP1U6h8CdZGT/6n918jyRLU7TLgTnVZWgHqA+l9F3Dc4AFEICHEzStndgwAMq
seVFgboxQa/XtGbdqnNx21/Shxf6aeoZk9gpk7jSpyc57R0Bdj1kwh0wSpcEMgTW4KL1rfVIixNk
x0gOiSdeLBjnLtWoYxYU8TzNwY/GMYj1c0C5XxDwS19q3ELebBVpb8ZRLRXRKWzaH6Ge7dtOfrRK
zJeR7y4S2W15Dlpyb/ttILxCreFd3nbNkers3lT0AkRY8Bsr66pmw0thGFdKL+1rO3rsquDOjKXv
pDb8nnSbFjhVHvZbi0h7cFYCkBurNShqN53NXsFA9QY7rJxIB7vSsrA31mAZRpSuuMU24TAcIB56
g4vBRpbpsq7NrRQGbtinqaNKwwGkn2VgtFtRhxts4NsoK+Esmj/YQb1U8Uy0G74MESWLDLt2Ssny
9QTq30rZOkkXL7jOQle0pa8k3QacHwgxyIFDBF2pJLtOksLv4OHlZCK/h3TfzGk8ueD+npCTXZq0
aVDqIi6PbDBO3QAsVwXVA6cOUxVs3lz36kRJ99heM7eHYhwETqg5s3F/cJRONXOqbtBNvWf02PPC
53XqZWW6/Hw7+OAgVSe7NWuVSLNTpThqbfpYG/qDJNK1UhTfPi/+gyNnGpvT8jQG9Fktj2UJiYRE
L9a9WSyVXCyQPfgjRNPvgZns1I1Upaww9fKIwHEFFqgpqSdeJdoVdHrsuUTRR/00uYypmdqbWtBX
sF9JDlwqtr0sXZVG+MVhmGzKJq+IXZVmeZRKqXYG8G4oIYEb9HNgoA++/zTaIwGuKTE1qI6NbbWu
pMeSQypQ7WIhK4vPx/qjKiYBhg7Kr0VpEH4UUn8cJKlzVC52pRz+GYnsr4GekgFqMFqyJhj4MUuQ
uQa1gfktj+eG4INFpkzWd2dBN8jSkuqoDdGNkYL7bszRMcbd+cKu/esofrtr22EfyWHNjzajP6nS
cIf2w5GGFGaJ+o/WkmdeJR81YbKYTUtKRNNii0oo0VysO+hZ2M3D58P7UeGTSxdTpSyHHXR5jDv7
RUDXdjR2ndkmJoDZ30M7WcOJwnsGWqM4CtkXjfBS02eiWdNmn4XCkxT6DF6rVw4GiMPiz1TXf1f6
bk33UL6BOupRsalfVMrgQsXyz8B9vwufrOhAjcgQcwvHRUm6dc1C020bzZg5EcZb0IUZNVWETpsU
D5KoEke7BqxcH3K/SeKbMmbbTDYeZElx8tTqD2lW6TMwmQ+Gn0xWd2UY/SDH6CzcSg8DqW5aTZsD
jH5wSkyDYHZuBnGrCX6sbO1HDZ6vBkctXkOEGcbqn8/ej65zU001oURWEBVSgZsQZ4+xJZUvmdyn
q7yu6CLG/AMuslRAKbbhd1L2NHdjnVzLVEp2oulzbMUBXcgtKR+MNBvWhcLIomEdbl4tKP1kSJST
0RDD+/zrftQj4x77ZscQcWp2nSSLY5u3fiGVW6oOVxF48DUWx+dVjAN3aQqNA/2mClqnlNsixezH
tW8VIJEM4SVpVavmvaw1C0HL7smIIjGTePpo/ky2j0G0qQ3FHnHsEhliYtAFIiKcCz5/VPhk+0Cu
hma8lqoj5BHheBpXUEWxhjnNtA8Otl+b1pueIqpUwj2+F0fdgglNrucMfWYyD8/2OWbxRw2Y7BY1
0yvNMmJ+DBRI59i0h5yChXzm50P9QQOm7le0VAsBiE51NEWvOETNHlOqWk5iKjNpqw+mqzzZHKxO
6tMo4jh4Gt5sLK7Zz71dI7lsQYqp0qri+msNGQ/YNyORm0kdqyBGwx9DvYWa+1JwcRzMOeTER/00
uQLkEsIhPBXiqMaI70jhMrORrJKr5sfM1/+onybLGog7Fb7iET+yvKvXpOwNh6mZ7UYFUVealkFn
KIDIlVmWoSPMIEPCPB7VhLntEjUsXUkMtQs7Ao5nnJ1sRUPSLQKpOdJeRrJLI4v6rZ3meCH1kitR
mrqaWuEskMp+CVlPZZEVsg0lMv22HA2UyNCWnpRayoJBleCQyRQhc6QePbtrVT82de4HaSrvooLi
PA41DoK4rO8KcA2RxrUTT8Q03qukNxc8pKFv58w+qGV8gkoT5NNU6JXRuO03jRD1HVcltmaalcEE
SiA520DcRSmgn4UoJHTkPu/hyx2sTmF7Fcxa+r7Ly2Odq7sslTnyKelzG5mL8V3zeR2Xb3OwKTuf
hEYI4kQTN8URGn1sbaeWts10tX8t8JJyioDHACRB5u7zyj5q0GTG21oSCJ70xdHS1MNQdI8Ixxx4
n29NjNXnVVye9fDWOG9PVAyVUBKcjFpB7Y2oC2A2gsDccoE73leqgIr+eRUN9EyrQDYKKEfbFXRL
LMwfCdKpbV19tYrJ+aLUEE0BCLKAxUF1CMHMgxZhcttZ+t3nTbg8EJqsnDdBCFJZsB7DQOCsd0Ob
t64JdQ04slLo/nXmn3mL/HVvnGI/QEpNC9kk1bEqyiubaoeqY/veoDOT9/Jga/LkoOmiGPfCsi2P
Otfp97CT4iMzo3IRJFH2xSk72eRqVYlN6DwYRyWS7R0wwk/m0GCfMWH1LA1a+6UzB8DQ8wGpIcnY
814xjri2rfssus4paCeQNWH2V6uYzKnBNMqoKVBFakrLbuDXNeN7KaF7GDu6n0+ry+MBsM95K+K+
rQOQtMDaTVylgtYLpNBmFt3YEe8veKDtnhdt4o7b6yOlOhqaLRPsNVDt49e+9WQWKV0HwapKNo7U
ZPARg2RVX8P6D7KscwoJH2yyU/wlt6WB9sBmHqWE106WS8eWyLepyH3Jjlc9CWeupZdvwYAtnHeS
ithoqSepcTQDaZEH1oJawysNycbOdMS+ieL19pxh9OUtRJ2SV3hXCmCiQKNncSH2g2324BbxaJUn
0KOrK3XODPmDOWVNNnRQZnEyNVAJV0xIuA5Z90xlTnZA4/Dll8Z/aucDN58Y5ggEuhhF5OpStc8y
y5eU/8vZeS1HjmNb+4kYATqQvKVJJ6WRNzcMlaqKBgQIgKB9+n+x/zhnevK0SjFz1d3qqlSSBIFt
1l5f9OvPH//Fyg2vXu2iwleVesbs/GyjScVKnk1AD6R//vSvbs/1W13X3ljMPSas+vC2Uf5tq8xD
2JJv7s0XhWKMD/37kmJlRJRbUZSp6jb24DRbeA3cTzfBAqfKLtwqc7RQyZaw2PzzBf01ovIPb/q1
1wDGJcKyBosN1te3gj4VrYSZFkuaaeOIR5SZ0k4ehYZJYn6a+C/H/QGfSeItNzBURggDe8sXog7V
wjZL/s3m/EW67YZXO4RXTu3Mah5cwnyED++UROPvJXr0Ci82ut2R/Ba9Ea8/B6res+EkhE5a+N+N
Xgf3ZLSg1KZWa+9EwS73z3fpig71Pycrhl7//bmMdd0umOhtL+GEWkz5aEk7LmA/W/K9gBMzbLQS
5b3B0jZW+RuqD1toThOlTSL5wYOP75+/xj9Xbv4Pikl4ppLIVtsLHe6WfkBcvyRBi/YaFZuyLlKn
f/Ul3/z5l7nrmvuHlXGNqytzRkdShfxihjrPNHwiD/4kKNhb2nuVizvFjgK2barkjzIfHscoVLEq
5Xw2utApzHDRV/Hb307T3fPCamPZ6DHuMAKdwNKmyBRfHifusdiXok5YjZR7YgNcWofyJ1VGxdpy
WEIiWOM2FYxOwzzHn/B1FUson765o1/sFsHVdgd/Oun3uRYXi5S/HQdeSVE4/GdzB/9aNOsm8reM
c+EtVcS2+QUMebBtfRchLCC6kxvpxIGb6p+f0xcnw/Vs3uTIkiBDby6ur05R3/9aB6bHZ7r8Z4YH
/7qM6z0PeG1XWQO/FHzaYyzsts7ld2X5v0Rk/7TIrja8ypSLKhd8+97xzL6cFvuBqkXvAwuAHNnA
1yDinZTJYIEA2MwL7qFs3Nva5/rgTfA1LWUvYVrYaGgTve5m7rSzCasSmWrFl5uhNioZOljzJaiG
0bQc3Wn35/v+1dK5CpGKZslNL4bmktuABkYGbubfVfC++uirDbBaFgHoeMEuxQh9ojCPvmle//yt
v4hZrkf3gxBaFABJ2aWRYQxiYmLD8RsSv/tAwR6yPmIG6O2/+01X0REZJ8wQ96h3Lb3+CXZUHQtg
pKeQHquOJ3kjX0ur++bc/OKG0TUS/Nub5jaNKD13rC5t1wSpXSg7rZT1XcH8r17pPyzSVYr2bx8v
LF8u9lQhlt8MvkqdCb7W/p2AFbfZcMwQY1zmUFS/MLS3zSe5Z/aSlo2fmnKMXfoceuXGR1OoiGDX
PpZJaz9YMLxcykeW8ziUL4GBkzKmkF3nIR9UVuf1dsR/+2bz/3+FXQT/3X53LXceUd2vba9pLnCJ
+8FaN+mI9d27/NVDWH/+t4dQ4xY5GE5lQBA7N2M3bYLJfHMWfRUX0as9qIpYQS2wFLGDXjg5e3YH
y9uLqqtYLZea0m1Oz7L/Zkf96kKu9qSVElgyuJwirvcEdE7VVk7eN62QLwLIa/FxAyg5ACCUX3y6
h/ssU3v1nUTrq699tWu0vBH2SCck5RFjWYS7v5MozX3zCL74dH+NSf72dFGsExx5M7u4rToKu7oU
pPj8807x1Udf7RSiVZxx7fELKxs42DtDBDNxobI/f/oXO971SDHwdSGdBpiJNyF/QiUGYHaveO7d
6RjU7i2j7FPW3Te/66srudooZOtQiypYDQdl+1gNkRVXJYqwf76Qrz78KpzIlzF0x2US8DEe52wo
P0I3+M8MS/73jPfX3/n3p+sRqPtsxWChFnXZMOJQ4FHu7P78zb9Y9Nd6WhB6IYSzK37xlPfCa/HD
8xtg68V30+M4QPA9/2GH9q9eWcyMMdZTUV2IY21VMN5iM/Dp8+jsfRXuSaPjiu870AqCMcVkY1aa
F4qb6Mww1CuWdPYI4CjW3bzoBJRxt3e3GnKjsfvpskd8SAM8r9v4tw4+iJoBm3q/M4AieBzY4vFl
tpB5uH7CLJmwIKUIZd3Vp99oWH1fsM/Tka3O+m2/H8hm3dq7AEkc6tz4ydJDigaPSJwtyi2RTrwP
gAvkgXeruHfQ5og/4zAvDuBcP8gGnJTcjj3vjCT9FgdHmIOlY98HtExxXlh4cGFLE1WXGc6Otlcx
/I+2+AoqMA9+oaBD3cPx+cbXHzXfQx0Y8ACKAglNfbvRgFXgI+2JpVYOjV59xJ8JiZfhK/j2BAVb
sN5HokAuiV6IdreylqnsOuB3NjQ/1fkv6qsssJ9x6g1EHvLGS8G8Rks+j4VWB3Too7xYO/TrWTij
gM+H5tza/Q0KHC95BGNndmT2vd3MqaPwX74b27wCXYO+4DsUmAUKyy6B9Xzs2K8a7Qkq/LfWHnct
/J+5Ak2FlNlS2HFnjg697VDDEMgE+w5WLMTOJswUWrrfrbcQsOcEeWJPNn0ONgewxXg2lfu+XiQZ
ZzTDOxBA7qcZg0G8XXOrkNEjyhcxWYAqEP/lvnoVRpYj2tfwk6lhK1iAlJT77wUqw39+79Zt55/e
iqsTgfGyiCaBBGTwomeUz2fcdqBb21ng0gT9birsix32Wq0dtppqiKdrlM/p1sUsikQ0vJAFhmVk
O/RwPcntb3aSL/bAa+22YkqC5d0hxuhLbx8CVhB7U/DdJPwX+9S1bFv2U4TRIOTXEAk+lAXqzr3a
McO/Gd/+QrrrelfHg0Jb3vchM73A1hNEghLG5+MBL1zZ+xneiTVm6tjdSDYFdTetSy62ef7zSlgD
4X9YCdfy7WYy0D0hrryo3qNvedTJR+nxEdtTrh5dyNJPYT9/p3f78jqvThMNaomtJ1pdQr8iNyPo
uHfE1mEGcHu7DVqK2mWtoNTI+2iJAVyK9ouul4w3EQBOsy2zqo3Cb1bMV1d+FTkGFMmBbkAJI7BL
P2JgpDlZxUJA3/ICIG7mIuvr5juN7RcvnHd1DIXM8ugy1wJ2rewn7/RzF6otnP8T0pbfvNNfXc/V
ftEYd+EaYp2LXYC2IbE9xaT2/KQbO3JxRuS4jg2n2D8vmzW4+6dlc7WBBBPQOSHG2i89MT9arzuN
0ZTZfDjrCFMfzFSxz/KY5/+Z88j/hiHXwu0Q7lrcb+bmwsb2TQj5wYnzjU3XF+/2tSTbLXVnhYCg
XqRtbqIeiS8d3kNqvllmX+yB1079c28xU3tOfTG2dyy4tx6ge9MUZ1+hGLg475GYvxtk/Cobcq/2
kbbutCEYwkZ3ZtcuB672JQS++Iecj874SYAbadS3udcXK+5aQWznYds3EfArtVUGD/7S0U9aC/Lb
EnAMyUQtpIcAxl2ZZYADlJ3tx1WB7QyKArnFd3Fuw1GjXDq0y2aAG1qaj64Bo8x41TcJ2xUv4V/r
5nrD6eZhtGVUXnpgXpiPA7+AezsLAXm5Q+wzg/e3RmH6w/OKdA3NfH9fBGILd801/Fowe4XDv1su
Ehlljey+qdkWP0GmbijPGAAURftSai9b44u2qBBD8Ziz+x4Y8bXDboafpH8d+m9Oiq8W69WmRXlA
pF/jetDZA9wNk5B2910WQf8qWv/DW/1Xwfdvwb6OWj0WtKsvZcjV0TGKpWELopPunR11reAOnjnh
DtCaN+Z2/QaOGoCm2Jxk9tgU20D49xp2ODQuo9DdwsARrppm6uKpsiDIIG20r/ESt7GaCH9mThll
xhqKRyA2a/BnekSCQCWmS1k7cVDP06YkIGl59tCeZrUSaXymtqYNeQwm6Gc7++zGBe00VtI3u6jt
fpQjYrbQmcQB5qTOVmvt3swIC5LJs5aDsRf3NPhYa87SvXa1GMDo6JwD5HbWk9dNzW5hwDg2funH
ZsH0UtBIVO2XUiOmaPutRaI6HasIfQ4js9AHG60eNNlAMVxsiCMHOHDDvo+5pXVDg7lP2bBSmBzB
cI9qDaISae5b4vEjRndr0EvKobgjjVPfU5K/FIUDZAen7jNsIZED2aZLxgVI08mCJqMrGwsxwdRl
Xg6igr+Md6OwmmRBQzPOPXcPvFCVta5755cFsoY+dxO/9PqUdGOw66JCHCBTDOBDXgwVGp/uASMF
xZYp9YH69k8mRwzSVw20kbVjP6p2as5kNO5thLb+gfGm2BNeDzIW7jicBWnMdjRTv0P/7GGiYZeW
c56fSkvPG6+36IHli7ipLWCi0NdWz8jBwDuKQkk/6tLYICoGw6biUbX1QLTL5hDQqBJ9lHWU1z7X
Bg3+ETzXGqIsdJeMSUVRLJkc6xcrVD8ABADSiWE2q6sAx+NN0hTiSIK+TJSlU0zA7kv4YjtD8IDB
lm1f1e/jJHk2M2xKRTEZYDPVQ+DWB1BXd0sZ0LhzBuwObvVSDECeS5z8jbohpYvKW9RmCgwX2gw/
u4BlMtDJFCFvqvKdzYMsrABWm4+18DeRye8HSKKKITrB0hUwJsDVWLn8hPrL284I2pZ8U7gfBI0K
+OtMIPOtUMPNjA2y8HiCyC7Hr9YjJk3EnNbqJIJ213U0BhswdkHLquCxCcfaRLJ2S2BQRvqXKaeJ
mN5Mj5oiIIl80FmgGXRUb/0SbC2k0sB8til3vOMyojfWdiniqPvRUScPq5gqulPuCH0mz2/cZrh3
UAWnkRjSaqjmfTFI1sQz+mcxctPbvKRWAittgJmcHa46tBWojW558Ao/6dsP+Fq+OXjVlaTZgvu8
QNHli0fS2WlpGUR1VgI/nI9hqIDuqeJobjMAKdb7N9h4ktW8W/8oFuS2KZZET32Ke9IhhCnYGTsT
IIAqxWm9lQhI55pC0DvFts32qn7jtgS6Dh1RH/AwtQe+8zI3Tto1Tta57k7iby/qIJB6RD3qPCiw
TaWVmuDBAIJruwNMODcyh7fkOABEtNzh//jlg+l+RNpJJgxl4joMf9FheUP4rwkG2RhoKxPf3Ujn
FyvqJUXZTnTRdqAdSF3BfjCzv359X0Ojvdh1EZfsjKcPn8NMzUe7hPAOf9vpg7hbKlBneb7rrSgO
sKAmmp9NpZx4wg1sFMiPc9xSKEXXJ0adYwhv19j1rAzrGg+BHcqKxR5AqQvsrAn4HgjhMDkWvA+9
vtViJjuUwVNpezd5zZJaDhg6rcJj6WG1oLOFfu6SoK2wqQRAnbQ5w3aj35RYbG3u7uZwTKu+Ok6g
ednaBq4C8rcem2jhbWrQwJq2+W0YO+B7SpsddS6zSePtnzaicPYlbfJtvi5DXHTb3UTOmLrK3OEZ
sTY/IKt1ErywE2iN+FFgdSf8I6/9HRmkvM8rmWH0+9Ymcl1vDQr3YDBhbq7r1wcWegVsm+rxpyny
36jIpqON2VB4wEwGMxDBTVTom7HCtoDFVvR4fyprX/I8k8Pz0gyg+04ybYzc4dGtUUoRIfMg85tR
ztYGf9V2ALFi57Lar2tmnMYOxQCwSssl+EW9bgt8FU58nrjFnExgI60foz2YMN2NyyUQEps4bP4A
tOzmvUNBMMUdK4L6yUIYQRqWzflDBQctUAXiEgyt9c3G2uoAXhIYARvEZ6H6/Vg1cYEqEjpeMGyx
46grUzHZccj7eH3X5PQ2cf9mIuOTwFFiQDTtSvKxLni1PA3+9JBHKEthh23IT3y8t7ww5wkjX2nL
MV84kBNuv8J6WV+39ausv4QpBEdWKhqOo9zaMSTTU+BDmubvOv4CDcqrwXuCR2wW4DzBSu75sK8x
FUjZT0rAckMOUC/v630XAwYWZX3fN48lXe4gEd41gIG3YfC0PqLQBG+Wu3yATw2OoaTJOC9w4iuj
OxdbQR2B3RsGEsmEU8VlM+16Wj9YOYpqaEpVrpkzrxSvYrTSkdTnwBFnDTQrlDfPaPWg9B9OSe0w
NCdnV6W2Zw4AX+6N8EII4DrrXk1YooKJXcBG7Cz+AuwmJUd48STWnBNcNOLD0NYDzK2GZ7EsUQLB
uRcr5vdxz7HR2rZqHv0CFaES689Zoh1cKmlaVb2zKUp7O9rDzdLQNBzCG8frHzSB20vb3S+uBaWu
3siFIM3E68uK8jKOE971CjmO94SC1FsTzU9dWRwa/Lyfhwn9St3fShp+znw+6SLfcGG/YU7yscJR
BqkDTwYP4GMQtjJ/cssEKo3gpAR2aUqtChOa8t6X3TPOTfGIiuuur8xmGqPbunGDvRhx+swTKKfM
Bce0yaNli7ip+PRg0L6dMNXvxjBlVokaG56pKIC2jPYOtLC6i3s1Oxs49NVJ5SJ8QR+RxqEvcUi5
Wo4QoeVtqiN/2EKKbjLbLE7S6TFIMDfhH+QIkhzo3BK408h4hzFo95B8Y9n2LTDOyo6N8+orN4mc
cq8Bl0v5RMedqoLlwUbd7W5uSnEAIc5960jlHm1ocHhsz1F1gDzDhwoDPusPhebFloxhhz6aCfiz
PQj3FtwzvW2rwYMmpJkDEA8bF0otr3wJmrJ6HTExcYCjVbVl3IBHJwVqvJDO8lNZRizfDbag6/2e
2A28UCy817DH2xOX++cml8bNLM/6FAKs4rawHRZzDK4+GYjcnI3pWgogozPtIpuzEozgyga6tcVg
8lI6qPgpzZeHOVoAplbj8rPzlwmF1kbONDX+ROYN4maM9YUht72YhhZSFQfn+51LZdHHbTWZz9oK
II1Q2u+f+4jxC2F6/C215c7QZtvwTh8ct78LkbhlXgFYW1Ypr8l6T40gdo162oW+QF25HgnHC1zp
/dy2M1QXoBJvVIi16AUdBN+tAJvVB2DbXsJV/DOXkLIyaxvJRWyHGR43cRsSA55chZTJjCyNxNjf
ETShUnfiPUTqS/sERYl4KjSUiiyAGdIkUKLlI7Zg98MY+LtZAIJ+TqVg+67pGpBoXXNbdz04FBaO
gZlCsO61oZfmsNgBKnqgjsABz/ufvrLAN3UK5z43LQtid/EpysFrHgFaYAasHc1mOTsp98IpbfqR
7IoygH5+aKx0ooSnMFKIcEmEprLExYRVVOrUqztDT3bXOomPf303o+lfxn4Zbznkf6BsKvdc6YrV
GwxsWQ/Aqns/HU8XR4+p5YZrB7Q+j5TFEFvWOCcClaHEanBcWBHQm3ZF7Q/kTc573wBN3fmgbgCQ
3ae5DkPQPx37RAPtQ4/sQQArCbmdJtQV4zkfxx8DFfmGuDXdl3oQIJe2zmHWbnhj6WLCvuPOD7zs
1T3GczBb7aB0GuMSXJDVcSLOxnJPeT7PdwOcWZOmG6sq7quevNqBZbKus4Z92JjumU452ZCyrc5F
Td7tqv4kPDgLG0khLhZw2dZbVtIwAh27H/EnMZmzuGYlnoI+H3YC223kw7J01WvTDkeI2xi0Vbvo
jFHS+zocUpBUN7Cwyli4PBJnRMQkMMNSWgv47fal0DRK8xAnHd6iOWLHyGs3/YL4uqEgI8K+V0/O
NldIpTpHPwDHeixpnoFC8whGQuw3HaKiBXQggrBjinYdgnvisqxWQKM201GLHuKkYrxDAPMOmvOQ
uPhjcUmCreOQbRnou9CDu5I/IN6zV8vQ5TQALVlbZFuX8yafFWyJonIt+6DNE5o6cYmG54NNfhXS
ew8IoJuyG+eLYxUonQwvDTaCiJH7Iaw2XrBqg3iESfohN+siuufNksD5zE0b6YcbYkJctbuJwug5
Ug2i9S4bAU/BKESQDQL7ujEUt9CGYsqrj90iz9ZSHsGevTGSPXYgvzLYqwEj39opPBDFNvRMcJqF
W2xrQadzW5Bwj40fvSvgmUEWIQyMEb9HtGByyz4IQeSji3YJ3/ClPzcBUoY5kuPnELreqXclsgOn
PEmWn2hb3mMUiSWlg/OlHG/gH9vEwreOdFrmeDbVDRSmb6FbfQrWysyvbA2RKf+pev88T9WRdf6G
VijvO/kUt45hMQFee+QSg81Bv5OrCtHQJFIsm3AWmrl/nvGBeug/x2gIMr8NdFxzlBaKloOM3vPf
bFBF3IipjmWO0F/U7u9BUSyi8eiTebcKsXrQaD1e/XII/g7IHDcVEfveLbFKVbBdn3vYKKCigxyh
kiThYxepPKmXIG1rF8SpKHgdNa6P4kiJhyjYAuS1hdnCBlXv+7oRwSZvPZMhUPrdQQvitIuI11H8
iAYfEQs361UTR95xMb8ttD0YjvVbCqLvMdhVH7xA0t8BceodKXn9KLGdx7QQ+6K3xj2dw1WxaR4L
RW59PzpYRu8sNn6YZtiGQ3+gMDqYy2XIVI8sDzF9tTF5Y6e9VyWTXfxs+r5KWuHu8tbChmCVMd79
DwBOe3iKQccHvQKsEAb23sMO9IZisifNI+nGHQ1jPTZhgsQGPoNrAAtEr4XnhbbopNCibAvw7e1b
TawaqBr+NgCpzkJ1E5bLqQ7KXTX4PyaOSSlPbF3td3FXNCdcE/CtdZ3ZSIt9umSDKT5hc9LHUJdY
MaQ3703Z3hCoLzO6gFq/SLjs9mGHzdRdyzkexOQs8r3MsNAH63R6lOg1wHwaX2bFVXcHAysSNTRA
NC8fBeojHSAdqJYU59Agq/JlO8RBEdyFqr8Fkem20fPJtfNz2HaIFbH6PGc6c8c+FLZYpys+pqja
8WVC72KI3mrMseP8Rre095F68v6GQTsBuDs8H1HYmaidDjq8HTrvzin8A/xq29hY4b6xotdgWc4S
3G6vmH7XNn0cAwelANYfQC+OoIQNbrkcn9pC3bqDf4RGTMJEA6WhJmj2lTPdeSbaEqZ+w280jElh
LqjXvEN7iNGG4Nw1/ZsfIRbHnajm6JEH/s5v/T1DlAkKsj3gsRWPU0HOBbDmFWO7odISmsxQb6G/
9LFs3SyYZoUSin6gOjgbBPExcN7HcOh++CObdvD5XhJhvG7HUaraod9MEqh5ESgoEKwhvDcGgfGU
b7GiK/QNukx0noAHE0IVasEWg07+DxfvMaeOhbWEYmuHpwNqT17cdm3U76veF7dO66mEG6XvrWjy
M6udOwinZoAoIyrlxelr8VCFAEuBo/ZzZsNzP1XN0ReC4QBwnBuxKtBwlVjr1uQ6t6SPMN7W2zbe
kVmcGndy3yzTzq+jXUFPGc3NAYW66FmNtrMvnBlesVT27wH36jlZ4JIJ1jSYHj9GPbLE5Vg/0mvG
AFz0iG1gD+6jDAZEvepwXMIdGtT5wh76C56q+hBQCaCVQoIZnfvaVhszC3b2NeIY1iH2rLlD0Dgr
YJpiiwW2EZ0B38xUmTJ0HawLlyLunXA5GZjd3OXUk2PMe694RdgwPIRzJ1DJ7OfYwXaVuFX4gfAi
uO+dQr+SHtyVeAztRsWjdvJ6L2tfwdgHQMMlxtBbc0Ceguy3CcasgTcTjk3dA8ZO23pb2QJSNtV3
5Y0rKTkoPcuDNHW4/0toOfpNeZpdx87E6IRp0Q3spHjUb+xBor9eBTrl9UJOSy+DhNhwTsfh1dxH
Cw8/q5FcynyZ56QN6ymZrSqqMuabwUV05uhNpIkHOHhnl9sQGVuEwq/MHAq9sWMRsFtDwna2naPL
KCJstNNIMssO1KYtKLSifj0Eu4L11ZPGUMsWasgZqOPK2umlnrKQ1dD34T/TNpjR61KYSkHSY98y
e7JSz4AN7VZNA+cijLm9lF1hv1Hlj7f9yJ3n2h2VATB9YndW0OZJW3N1mvX0w1UTili4Anm7ELdI
O8w+vMFsoUutYey3XObdrfGNv5vgSXfSuuAniK79Q80a/dyDZfikWyNvp66KAPps8tj3+jYrMDgb
hyVOFmJUk3pMuCgOQ4W9hB5DsR4zbChcYoNWOaqnAWbzfKd3nsNRLnED6NetGDuRhQVbyYwQpNBZ
l0nRtc0NwbTJedQCGnqvM5mHVzgVGtE5V+2wY76Gmf4cEJQpA6QmdHD3ZaTcNkacp39BogTrp9nk
JjYdQdIRYjbm2Wp8KA07MVcQxeTjcvZ4TiCC6TRzYqfUYop1ZUcwZndb+VkXYwt5uw4TyKZ1Ordc
bTtWdIe6QVm4IeDVBa07ZB2BTSxA5AP7cHuM1RFhoS2goeqKXa6XKQWfkz8IuP68EhrYGxxF9llL
IBvjQK29X+iaI7y8y7BVS/RzzMsKhPsSqwQtgJTabpvlepix7or2DoX3JV6MD66HLWVKGe6oqE2f
oNyxxkYV4D59gOwaiLQkosgB0DXRb7NjVUlZlxN+21ilM+7jpqtkCLnN4mx0Hvh4pkV3DIZgSCMI
3E9Rg2KGBbIMeNuVPqjAD4Bkr0OU8Fz67o8TWos1YZmrECm6aOJcZNeWGfwG5g3vxh7uKfNcoG/U
5TrNuwp3yMZpH2IgYmPgWboZ8lljTxYiDiwZvBgHHpu9bFGdHQpccVn273wupq3tzQtSXL+HgRIC
qEHTKSZon8cEha5yFjplC2ZWeUN/WbzuDu5sIRTN8+PYyd8FUthK8KPg+j6I7GOnnMcK7cCML+xO
1tMBKdyxr/hv2GGahCv7zWWIpBs2Au2uCoQR0gN9oKlFavngtLNReXHbYbQKtwuHnkcekUg9zJZ1
05UwQYe9048mVJj3KbvHJXdwbISlHedT+8kQP7eRxiRNnsHTeEfqvoxhYr3F+vm0Cj9jkbNldnXm
0XwWykflNI+yEUcwH8vdJD30RKA78oblJYSMSddyh874HtB07C9rXB5Uj7rBaETEqmdMrazxTvMg
EeOQBpl9Ndj40qa8zRczJ2sDHwlchxyqeeayeLJ671Q08rnxw9+wN937IXtpRrgcsByc84KicawX
pXBCTS+1QECtBoHCFGXHft2DUUCQceTMGvZYokLSGDwMvTIpcVF0pfJ5se0TfPp+zGx8b4vptZ+X
vR7dnVlQllRzcD+I+oRZst/FZN07g4/KeLWRuqVPwXpwIHKekzqsfilbmNit5GZBVItqJDomIUoV
C8KCLnSenJpDj2a9GrRR0QrccQCV7Dp/jtzqsXbRfskjZ4dVhQarK1UiYSiYQstfHEntvE5W8OJ2
9YsXFCMmaUIaS5zzqOsfXO3e5gMqL9WiilvI/HgatHwTiODHLMyMZaD8dNIaM7tw88xmBRGZsFYP
tRohxtyZm3pARsq5nww+fetK60QIqZOotPv9VA9mg3POgQWZfz9iwB5dAPR4wg7P2xzxOY/FUp45
9o9k6kSX+XWwdQPvt4hQn5dOOrXkNEkUCyJJzywMW5SNwycjqycVziRTLOrTpZreVwViWY3nYXC3
yDqgPvGLLMJP4rUNrQsETE7/YBU5Mts5vKvCWsR0hMLQtADsuVwcPRQ1Yuq6JMX7dDBiyEaGZotl
nZoaDwityG1oOSltxfvioIxKR426uyQpClASBW40kL3VGzhU0cGH02UWzcV9Rc3rokiDgmi+Ftyr
cRuVODON7oN0aMl6ApePnZD7KOiPqkJ4KflNgNVeKOjtBDCHsjwUzvKEbt2JQOgfQQMWMztvYHAS
3XmNfd9hRjJxmv49r8ARok11h/+rk7qpD9IOP0rMsiVwIEAApvk9KH9nCtBqLBxyasIWDKDC/ESl
DHPlC31bSBHsXeNARz83ZuOXeZXIQLrJKsDnDFFE1To4sQfkpzdTbUdYBcWzpZdn7k11lk9wRyzb
/8fReSy3jQRh+IlQBWAQrwRIMEikcrqgJNmeQc7x6ffDXnZr7ZVNAhO6/9QNA0E3xiv3ECE6WZ9d
raxwDrOrqUNR89BB3t29iiEvGtfbM5/yn16YH9RNXYCDNN+vzZL8TlVaHiul+itRq04o+rE71HqX
odkftJ20/V8ppvZoJuKVA6mlmZq6mzTQZhDPD9k1byYBJ1nDQar1tbfpFlQm1v1kNd2LaQx/cBD7
d7Hrmrt2TLo9IjpxHlytDHPHRliM2vHqaeWt4q0pelth72QLduWAikRKyHFPJepzybQMo/CWLDB6
0wXiruzysGaNH3I35SwTo3jR7WXeqbb5myrJvTzGgZxEe6Zyn29c4e6ffunsZ7fQEPy0sb4wdYIW
qk28+uI0Db+Wafmxw1S993KekTQBg3TowRNdVhwwia1+EIX22UwQSYVU2UtC5sG+0l0Qr9pfQkCP
6eLFeRVSnstDN7fufTXlVhCbzZ9xxvtddLKgH1ElzEXKMWRO+aem1/PVGIx/5VRUcLMVTPekvMCz
6hptRjPuzVHogDnZZRkBK0eb9QWjwerm6Ba9vVNCUaPYtGTpaLVHRC6gOT6a2Smd8p1N1GEw9IbN
WIi03OsVxDkQl9orZXLUkx2X7PSi0A69E8/7pnLJqfYINzSomZ70funDFhoPapuQf3cWc9iuns7N
yArIxt5mNIxbT9eSGMxostFyWf38UXUIWGpD+o+Nr9HCm2DLLVwjeo31JFiBR68dnWBkZGJAHWdA
Air/Ibay5znPrX2cDt0ur0V1MiXTRyFpmlvCP5AK2GekNzNna0nVs5APZ6bqs9ksdonR6GcYPIcu
ZRj3UuPWJe/ICmjfOEZFSUBjnU9PTSa3lgZ0h5lU6b4kpS2srcnaMc33X9NqTG9CQBykPfKY1aVO
7FcdvtvXrwnxywGX2ZO0R7HTRcWDQ/kRzI52TUW77IDiECoX9rTzk1o/FHxHbvHhjS7zO51QRlhM
6jyg1n7w5JJEzO85i6R6a9T0LSXwY62rOiiSmk7Z7yoIEQUQOXZr0NEKB0zzniM5T39IuIeIK8Hb
SbumqRzFXnnpCBtKpN1YQ7e2hT7f3Jluux95xwajW3eL4IEsmm8FaRnP9MtDtxdtNQWdlAWvzpZh
487fItHtvSuWbke8Xxz1nTbvrVx/zRi9fkbiUYayGNaw6fgCcaY9Oo0J7ECeSXWwU08Fi978JqU3
RiRpTFTbC7eXnyDlprQLgUs+qZQ/QIiom+YcvFyav4YGuq3klibF7FlWrabvTMGZ2CdWeexb931c
ehWY3XCHSiYNWjurg45JSyDuKLPj1Ue9YvDHdJfSXNJd7yX3WtU9a/Z2S9fT0aoUsNUKFVMD8tMb
jANpD/pbllfLvvQY6e438uKmpn7WFy0/0bNUj20hHIRXzpNva+le9Gm+xyN1qyvnt+8FBVO66EFv
gnsoB0FGbBEbu1ZzEVbVyJcwpACOSGGDFj8/mDYgTlzkxs3UiZpw0w1CNFOxT9Zc7eaikZ/JNhlE
8wWgTr38TW1qFpUv78qvC8DfCkYKmXAIPMEgDGHXFyvOgdtGw+TW0KywsmauEw1pPPjC/GZb7ZdW
6MZjFcdyb/Ux489Gi9s+Nod7w1Vd5CApDV3H6aNmUighJ4Z7ZihIDtO8js8A1e0tIbQv0rrSfHWB
biE+2iV0LLImNOn7H1PqeGRYIp0fwDrvW7JA9r1RCOYqZMV+qur1gtd5U+6bBShWuoSy0tmwEzWg
rIbniTmc534q08OQ6XFgzorFbGndHqQtg7yT/k4Waxu6NXdx13XWHf3hfNOVmVGGNmMb9Dytl7l2
mLQw6f1Z80ctsDJTIt5wm5OMe//D7MkhtbPOCnOpyqhax+x17Qv9kEkvO4yVEo8xs4P2LZbCm1+b
4uRrYGtavPihIhj8Wox8jrTvs3+qjZ2duQzN1wiNcFCyq59bMFcyiGrmi5EljIxjySGoxWBy7hZT
e2iabIYLGrtIZ/iQhDzxfnRfOahDSuOl6sgoiqfeCqdmXu7gIdJvN04RrTWmCueyHB+yTL+gibjG
ygfecufHRlAZ2trII/FiUIKlXH5lb/u3pYDAruKlO7UgqpRCQ/4DJ+4x7bAzJ+99aY2MY80FT60R
GQ6nskrtz1b6zgVsVIxBBgzd7vTWEaFeOeJR9kS7GWnTho6PDi6ZK3lyaKL2RpXQLY1e09x3RkxO
E9U0DH3suVQxk391ZvPPKtljtkFcsQ/XF2a9ICWhSskOazPwNyMhUFjnhhYtYpNcS8Bu58k4jaQ2
hsvkjbtZL6cgFm0beiZKGtcg97WrUWZO2jzt3czyDksLRzGrOOaEy0r7bh3LNXJ6prCXfu9JhGft
fN+ZKPJSXdkPZMh2USmz/i1t/Q2mYnDysaym9cVRaXlX0+T9MVa9evHpmD6we3qPfbKqPVXkWz7x
hjMzK6KhbI3IzO31jkXlvy9pC2SxWE00u+0ccmw7J29u0MlYS7Jf9Kw6xF0zPI4JORqU0SDzpRrq
5xTG7alofAYqSw1d5GAJxDC2ERmOJb4XqzQPSAvVXhoz8yM0jd633IY7QTx92zon2UgKOyPAC/Xj
NWV3pGuzw1yo+rXy03Y/AcGRVZ2Oz+mcTPtp0dSn7o7iJofC+ViSbrhWfjUhY2krWmvBIikMbT8X
zP11h9F9FGWlv9Sdcn+sQrTf8eq6dwLxweNUC+tz8Y3stiQOUrNCh58opP8SV333adlyjRA1Vkff
Myk2bNUfUI+NL01dTnu7gDUkTWvxwtlckzs979pjn1tG2A5V91Hh8Tm0g00Kd5x2kWHb+duk691J
xGCtWHrNawGnuyfrbvhrlXl38h2wl9hpio9ihXzVh2YO9XEST23WA5QpWwa1mCw0OtUUSktxTGa1
uqCWyLA3DYAfrZAfqWvHnFeTMHYwhfbV7jJYCdwEF7IP+7PnOjJIcn96mXS3ihbPkezpSdPfoN/X
O+z25W0Tm5EEY3LbSc2oiOD1OgzcMfqn1HLtQ0m+CTRvbyz7rHazo9NhEZz6vIWvr5h/Odp1uhN8
z0+z9HAaxSV4jpk242+ZekOgpnY8EfgNlSOIFDoRZ9dc4SKwgVE/i3cSz9SdblcT7aMgPBISX3OD
hXMoFGqZHpZJrKfYMhZvN1bTdCDhpbsfRbre9FrSI2Sldr8u8QfbewQJWFc2fh0Px3VMkAfW+CyC
MnFqMh7r8V+34oAO8qUZXud+Tk/Crvy/nlhEKFOlLoMD/AVyA8NPkO94v9hKRYz6cJDBZOke8IUt
rjS/4JDtjQfVW/6rHVPrBPZS8ZD01cPelKay+y4L5HQTVc691ZTJnarL+hLHlUvx1Q3Dn0lR5zdm
VlvBClVT7UynQhioxPjO5DD9YfA5XqvV8M6YOOofy5vEj6RD3NdC2s9W6np/VjH1e7tPjbNbScLY
tn1iSGIaAciKMlD12FxdcjOBbow46rwkf8o5lL7KZfSignE27/MwdfdKWfVx6QbzoteJQ0AySdKF
t45fcjQZWtHVdn2omQt08K1ufSVosgw9Xa6Prs8R7MEpXozV1vvAL4zZY0itGe9TJC0lxFyWhw5B
+eE6gCfVSTefNT2zSeBU8pBbDJe0zKW/gTHqod2uyDGq1T9kYD+3ptSKyCYwLSTarEKTZ6loMblQ
q1kgMK29v72DoKeiKr5v+tr/UbkfLRyau3zRzVsiqmmnicwOzGGorhCpeui2FLh5oQ1oWqAjaygs
uhMd2c48ZwcZQ813Zp1FHrnsKDRZB1nX/cS5K766BjKcfCpE9qPjEodQoLOws/WQlgaAMY3OXqbU
TIxnXvb+ODaw35PzmFTJ9Oh0YhhoH3E+gkn066lcR/c5zZCTMidCBIR4zKFcV/O19+f3JkXNSQeD
FKTkL0HZSmFWjFVk8YaAoCoUqLn7pNbqLSkS80nTRX/RhCeiWSoGOFZTEQ5ze0oBzHdFDgpG7/JH
VMWLQuNMhENqa4FfglMDypFkU3mm+eU44CfkSQ/Tr+bRwLtxbITLaOSRnvjOcdTc6URnia1/KNcB
wRrKST9ZKeQNT4w/JKuiHVhUfpuXwjwbjIk5lzFn0s4TnXPO1/LI6JYqaKWd7xJTuDvDJ+CDlpta
s/E7YzfkoggTb8apSErxYxo7w18ezvqVejaCGc0Zg9omesbPSz0EPakCQOPxlFnND+GD0GGzPX5P
q29jhozfh8X+E5frr89LozPxyp3tZM7TMPpnfH4vS4XF3yn++RQ6gcriw7Ka98S4pDs1wj2aU9FQ
wQtydRZXuxa15T1lhdEhj8/yHzlUcMMMt498dy16OpkYjFpfyXYk3j6YmlYPkLrrYFjELbLn7mVP
Foi90QzVT26WUY1K3WgSsRv0IQ9qXz/2rnniZtOogBFvU1RG8ZIGZsPRr8Rbp1auWGP+yyF+alM0
VV65/pnXJiTDJMpK/85oBkxAm50XqaBw433Cv920PZfoHcisPI96/FyZw03rnDYsM1uFbYMIU8I+
4HE4u+ksgrYndNgThUsCkUIH2Omcpj6av5PfYxK2c/ceJ9x2lPFbUx+kYzftrZUfcgZ6dJ+mf4I6
H61Y7f1U50OU3rko1E307o2MhUiPrdfVWe5dQ7HA/bPVGcdEdeFQJ9es5NdWsZMm8oOqqQIQ2zyY
hyQy+cRzbt4youfLKjnWZXuiDUDGqaFmbw5FKkDN5d7cyMwVG/FamfhKh/aKBuIwsd3WeLoZcxx6
Pgp8M112LZIidu80AKP78uotdGWVsC4KHhK4YHpFboWza7p3HTwOIw9d63Yk+uo7uWwiucpcIndJ
PxvdfGs5jhDerYQj7LBtHyYRj4gUxiVlAINFjQPwuYsbOFp3aZg8xznsz+riCMUrJ9T9tY6ZpzXE
8Z2K5W21W3MnlPcoigaCo3Deu77WaLzr+alPHZsVKc+dayPxbdYD1+yTvUigvLrZod3UjnqGiTfp
962xoARYm5NYEkpFtT6WMtmvmvOa2h10X/OViuU7N9XNTLpqrzcTlg0kuCZl8q7V+0tdrXeDyOW+
svu9yXm1M6kUjU4PxWCFLt0bOLx8dlL1lpd8ktahiXdfi2Io4PqqIUi18aLNAKh9Yc6BZ7pnYuTf
ZVVqVJCNjjo903sVUu7pb2Wr7hO02hjUWx7TsDJDZ7kzPMTWjmkGq6mdF6KnbC/5WVLzyRvHL/iP
Ly7RQ220rzPR7DT5ZclJCkdTaBxwYzvXNyHkU7/Wh7FJPjPtxyISludYrl4Iw7yvKcmRut4b4Oer
oYWmVO8dfWe7Muyubj7LdXkQvgbjm7HR/jXW51ov4ZS2iHqXKMOMnk02sJttf09W9suUn584W9EI
Wp9tIw7MFX2YVB3NvNo+XZ+WtfoqeE92DNTRLf8aQawr0f1ZlT87/Ax4+NMgOYVXeO9kUHdjltID
2Huvt+kp9CebhLYtN7TrY0il1jis3Xi1pQJaH6edazSwR0v5XQFvIOk60Kjcma5OiIMT1Ku7I6Dr
yy7yp42qcwc7YDZeoNoptKrhoRIIfoS9d+z1r9vJBNMB7TMt6ryIL6388MwhMPGUUzs+9W76jKk/
mdPI1VHtaEaAq/VQJOPZKpdDiooH4dvTusbPGnK9LFWPw5hcGtDmwpkx85q3cjZxcLzMmJIGF76r
SZYwdpmY1Oenfl5DirrQNnBtCDtF8k2UrxHPdwWKRZRPc5G85VDdaeYfTYVRPW0fU9c9bK8qWZYI
nu/iMXOnVQOl9hrqDahSK3aNNV76zD4VeXwqgFATezgttuRao3TVqi+o08uKy31bDnk67m2PlAHy
YhIdx8IyS6hOj1amCAqxokh9bkmS3LzyaB/CmuVU8aG312OK7lGVMrSV8U5ugMSR7/O/Sbu6ejYw
XQ3NxPtaxfIzdi6k2brfnpvsmsiMiysR23LXOE3olFyaLIFu0v5unzHLnUhqMlpkutdL99XlSMms
JCU8BuxWTQ+6U5xF0f3BAHQxxz7yvfy4/WCXj4BVy9t23IITHzhvAl/WIWHwd9BUu8WkpW6rKCPw
xnfSY9ktaG2HYNBr5Kn5GQD/d42t4zwVTAiy7F1V6Q8E1gc5p3E2z5GdUqKkJvI7ogQWLulFV2Ez
NxeGEhWsrO1pVwM12zCe6gRWD6F8N8b33Jwtn74NDTiyXLZvWW0/1nN8W0lVE5aAyK1BU+tHDOA9
8OCLcq2nxe5fcdHonArpYezNtyltjnOSrmAs21Oq9LsxGZhCYOmET7nRsg1Ppya2EfPlvwid5C5O
cOksWhPaq+bDdHYI2XWTsWwiBCuLSoWHpfSPk79YnPVVFzhpG66uehTSO6ZJ/EZNdosl7DVf4AcR
wVWm+SFvkoSWSbVHu/eNYEInFdUZVYGDwHpIN2lluiPaNtl3VeLttcJ+KtvxUuj9fWOLt1owB2ma
6n27mH+XfHgt15In1tzlY/IqivwyNss39O5bW1evhszFLl6HN2YfHDnA76oe24BGCvxqxWf6kn/K
iP8xl+dF16bHmd6vsfqrtvZRnjqHPDfvgSVB+dqxueA/uzcNz4SvWyPdXTvSkfAbTuguto8NSI0K
dLSujtYgu1MUGvG2qJIWy8os6ciWCXvRYLQopasXhDXPtb0+NL5EwT3j0UvmIUoT7Qprph2prK4z
BxxeORv2MVv7yzhXpzkHX/GZqOGT4tWw31TbPjWTzy1Hoga3coCmHQ1sw07UHFhnU0ZtoQ7zAnfk
5Zg5YtMoUCnypzC01JvyczbEN6DlF3Sfx5XrTQfawiwDJycbY0GcAYurD0y0Y3F6g49YNBvPjj4/
NcYAkwz0SmfB7Y1clombgm8oLpamX8cVoDJttTcfP2g+5Gc/a18hdsgdqRDSGRzgYELPjd5Gdmd+
N3iMOJLEtEtyZWLvSr47TYN64Y4yO+BFmsa7OGefD1K/11vzSVgl9/BkHZIu/xtTEgnOHOXZQ7Au
7hIyJVPfDdl00MjrGOS0Ah47gh9oS2RcLdfH2n3GRX8sCvMLDsbYKx2vzbYPKyZ+1XFxzGrUNb0r
NmhbviZ4LwhqfRBW86+AS4o7SVVGZd8Y0z1FGG4VYzxPQ0PkU/8YF9mbpuW4L4bflJ+07epCrEFI
rNv9WCtiWqaFPqvV9loy/msNSDAn9U9G2r1tpFtjaz0a8nzLgftbKQ89Yatdimk9m4uxiaX/IhqO
MlVv4uHI7K1jaZePQF1H3KbbujPKLnC5EIdkOkOOP9uc+hY36va8C+bi6B66JrT7tfbsZB/+yHUn
D1XnBz7rgKdPsYl0apyCnOlTBJDcbWEkWznJHMuDWOJHv7Du8SiczWp4MWa1t10/tNGSoYrBPOKG
WlsHWjmFE36reat4z0KLP2J0pijprOLojv2zbl/1qST0pPhEEbBf2m3mgHNf0ZuCsn7wo6NWbok2
m3e/K4j1xYdYTmeFRCV2kvMmhEGLFPfA0nn8XNNa438M/fhEoktGvkpetW9LZpzEkH6RqHCM0TWV
KCvKvrgrwWsa9zE2bOyZP316r2yGe5U4aDtowLmBne7kJVv8gGQZB1vSvHq3iVKKkvVAeI2fiMh1
+3t+d1tm1bb4efgcuccRJLNouPDRaJGkfCdF99NSk+ONK19Grkg1Vvf8v1I38c9tmtA7QPLN5xGa
BmCgdqrGalvQurtD11mEMvECbW57WNCeaEnWct2h6JGRX9bjLo9LNHwMz7bYATZXOX906haf0sTt
x/1jqeGohuVekuGBuPrdV/qDtCZ+DwBnci8I+0K3b162f1t6ERUc7OhDwhkiok2zf8TpX7IOAT1f
DQmtdpnBRns3j0ZPvzSWdXQWK+xcROqV9pybvE820Oi8D5smFP/V1l44L9vfZlNjlWN1hptHAzKF
Ziuuyeid4xpXvh3rn3VZHMTgh3VpH714jta5IENYOyq2kEvJ7CC11eP0OedgmT26bCJ64AU62W9G
umvrPlbWZzFeEYWgszJ3q/luyvhey+JocpCpjEFcvjs9oBldthafGnHv9v/gToISMJePv+LqAwcP
UIKHpfpHCGiIAf3VgT3erWkHDu3vW+Yjq7gMBJ2XL5rTmvT/56M4/b++vm2X+lTHIZWxMpCOAKky
PY6duiwfJklwxlqeOq+/xJlBtgCnhqp7ZFuZv69lxrm1QXFigfSG+HIyz7gDPQEudj/5rrPzso1G
wUzOcDEkcA1cw7ajHN7wzKbtOcbilsK2t0UUoz4L8V5VDJBCuQv/hBy0S4OY6Yt5HvFfTLdu9rk+
/Rs3PTOPI9WtZ4tlZfmYyqgbJDsXHA+JxBOjqQmPGuj8IWQo1oJFc8U+HiUKE32fI6+OEU7nbDqc
RgFJg8mCahs5v4/6NGqzZoI/qvRdu3CYuQS17nBKEV3gozxIkKZRZUVJWpFBS9wcreFbVziohfAJ
bEeZT4wwIyUi13Rw7NiRLdO32RS3ojRvfJGZQshR9cOWUqPy7JAM2nk7gNhcNix2NyQHHe6CqTU4
qTHM0NEMJu2/MwyPUrdfSKjNmWjjmX9yQGDU/GcJ5Z9xtG6r1JAzQIvO4qPPJwpx2Wwv0/QknREw
DpygqkAd27+FtSmzKbcbONDtwIuvPFOjdtfAaftiS7xyRVuGcSZQkyE69/X+O8+L9WhOKYdC4eJ2
aXCv6bH8qts+hnP3HvwCJaz+XuUkQBFNdr/Ihj9iTj50Tmxmj8yIF9G4paMQeBzLiy3tp0LHne24
T5lAfeBrwz83K57MTeWd6O/Lap3y8rX1PmzzTzYWLJZsP4qwE2N6sijTwKH18YVZ3c1eg394SVaC
BV1pDr/eAhJZMHr63Cw1/PGC8jZ3nO4lbso0aic82qbq34wFvdxsMd+VSYG/UFoWwsh+jBi8m3+v
Tb2+VihCsdzXC/WGBPd1ZuvLWV28JUbWfxuNbL40q0NYZWY6UjI56AAr/tg8ONYEjFC3A6xLT6WC
CqzZ68syXBitMe2WrTJhATJZvGEyRbrk8rjyyaM5qxMUt42X3iQU97Ev5phu3Bgguyu6MJuo2xhu
de/5q0lAw2p9SuDRNOpkJX5XMa552JYz+G7qMrVxMPs7Kx3sl03lwR20oHExJFXo6nYqsPIW16Pw
vseEo7NlniIjFFDRIUGVZcqok+GLmbq/XizJWWipS3fDIImEdurpn24ycHFXp45gdDmTBC07KXeF
62MGYcWKqKjs9JR7EqJZDKRk7UwpRROUfuY+N65lXPK84ga3ZXZE+IeCUjXIVNfF0znXkorRKYsR
4c/D/ovSgKz/0b4m3jDfuCcBHt2kfezq1X5u5jGBySop2ElhPXl+ax9FxkTL7Se6kEE48sLvqBAB
RX6wpgkwYI4rdb9odhUNnFJyzj/om4pdV80PpMCcZ8CKEsw8sLMWz6fJ1qgB+NaL3lZvlhVfNufb
HNeXkgp4BaExWyphF/2pb9xKz1BMaMVaM7r1IxAHsILnvbkzFtUxP2370yjtD9Hg0tXGA9a/iMlt
oa170ZaC3WLSI6Kju9CPH6fRvosdedEc78Nr9b0v08gmBlTL5INTOTsDp4pqzOfWcd9w3xyFZVxF
nx+Fo50cSrZ11L63dbdBBD5i5p1pAsYjXGvL/pYrpvQq+YUZB7eQz8Xmp8wBbRTVKW3jrpvdgUup
Ba7X7XtzHPqbOZlXJtKcsUfkUS+bQ5e3F5Y4Dk27+RwT7WAgZV0HCaqn/BPGDYRFrqzCTlnPuadI
zzMBR22iBhif4eTarTdSelLjVlhEoDdoHRJ+drTz/qwz0ODEXUkvYg1/0oU4lLF8YazRE7G9pNBY
j1kKlu/Nl3nsX4t8JsmccgZl9HX08UARbhJYehepvHtEr4IwFXNu0aXR6o0HUnL8oFnsdoeRcP9/
BSbEvTS4q/BZnAjlfvgfUuBmL3p8FXkLK5Nc/LJ49fX6c6xyXhj7PSkYLZMuN2+7J+ZmOJSJ9xRn
w3UrhNrBWgJ77sN0Mqr97Orf27fOGuNVLETp5fanNucH3Srf3G47/lR/V8Q463tXI/3J0M9+U/2J
7eZhauR5St0HQGGEKbmLhIz1sVi3pkZYZgAr0PVTmRBgbv9deEK5274r2GzazQdw6vuxH9Hhm8du
adB0WBruiuSDp1USC2Pi4O2jeDLDfk1fU250kgiOBYtjCxIUJPsUqAror0aMneLLy5bn1MtPQ5+8
xkn5D1VexXGfn3ICARe6QdRsp8yl23bzB6NH+48fBWOoj22Ezsj069+mmY3Q7vj8Kl3BdNIygBA9
keYYbNnursoQ0jLEwjHQ3BDKcZ70HFiGTtJPujsXucbgcSNzI/zU3gADP29OKDzgO2Pi1OyWj3Fx
79AfH8eBMEI57YWn3fS+fzfYq5IOk3ocOkj73SAYJyO7RkOr1pendmG+Ux97CLuGj6mXT0VMPAHy
m8daI0dHLB4NzyCOQEOI7pvqu0R+QDJNdkkRMZ9Ls3roa5ypc2ZA4GZM6C3Ug4AjM9z+A9UdZXNT
PfLwDwhd1L7NvOxhi2/uoGt441q9q1eFzbpGVYsdCPtkgtxQ0Ziv6m9vew+9AnxeSXZry/LcTcY7
ivGoaouHxvmmxNgWaRbMCMrmJYFHcc+Tof3BJfe6vU9cok8aZxsSt+HY2ih7isx9tNri6vHohy1Z
cHvTTFKxnzq3uk/a+d1tacM1R5mPtja8FoIY0NIJt3NIJsx8BucxMOUXrfep1Iq73k+Pho4Avmnb
R3OSn32bXRHSvORN9eFxcm3/XfOY0LDdCaIot0D/eqjgHcr5Lp79EHPJJV4tHMDWRyUSMko2BBw6
PvBq7a+s/MjNHBpjUgyK+qI1PQuhNG6ku3xiPyj2foUvqlXtOWE+d7wqtlPRWztZamQgaZ2HHWO4
oneF+2v3mr88KrFEdd3d1XIO/LXbxr3HdRDPxq9uOf4mAyKyI0Zb7mDm2xqXxfO+ycn5KjDp9clw
6nvvnBv2U2WwqVFb7+yUw9/qkMFp/voAyn/wjTLj86tj7/OArdWK2j5BD21hhKYihtVGuGofMl0R
aacfa+wk25/q1OUTgO1Bk8AuhY6i1yW5ocKsQKwszLRhYiC1CFSduici5BDz2sOtUeqvPbUPLnml
bp2FszEFpYrvtoFFPZ1G2TqRvqSnMVv/SMv59LfWfhDnppq4eOb0x6ACL0q2n6ko2biyVn88ofqD
C0UcbIoySOPk6GUuEHIO46n8i7v0Jwlcz4t7LFUKVOF6FBKV90945fCVteX4snYxehF7wEmZnFxz
GA9OIwHSqrOxNHnQmegKK2O+Jeu0m1GrRN6yZn89o7szG3nglPsrCnqdoTFvNXr1HQL+BgXDEE1E
LbSVeFpHD/05Zr1zSZjDc9lV7iNyTShgd3nsDYxDRbkNVijj77VPZVC4kjpniukvBwNjCZWR7VZP
VjL+bJ+BWJoo0dw7ZaCygbH+VTjhqLwn1lG7yDBh4vXamVfT6wy835jkOzWHi1Qnx1lfOs4LaPUG
Lw9aMoQrmIT8r8TWnvJiOpF4tCsqF7ZTXCW/pmvzU6sgEFubsluVr+5/lJ3ZctxIlm1/JS2fG9Vw
wB3Dta56YMwRjOAsinqBkSKFeZ7x9XchVPe2yJQlu9PS0lKiSCEAhw/n7L12FGLH47wzpkBcmjko
hG4MJA8/QP0eyhWaVZtqqvGKLWXlh+Gxq9p9Hb4U6CnrHNNsAQbXlNppnlEnpiMTmUXMvG337boR
7tbqUTbbmXaTGN4GggDVKCN6kFryhLn6IetSplWMv6LaciK6whmx11OKTFb1FRrIsQ+bJyul0TQj
9TdOwrjq5QC8OvtWesgeIwtZe/ukJ16zCoPyui2BHLYUOBo/2ju+aXIKTuxNVMf62qgpkEeWJDUw
PpQ24vS+YzX1WnYk3jivo6F755n+Q4vSmI4yToZsOlaFSQCbU5ARUIEim7S1lo1fgzH4ogUO/I1u
OfTuAZH+fdxOD73hUJiZWIZNWZRbL/NammDGwoJcd5ETz8srNgvIL50M2p1O9a6q0NQixcvutK4q
1x2N92WnwPm0Shs2XQ4wa2o68tKrArSX5+bW2tdKsn28Ytp7OGxn7whkLWSn+HV15a1tPQVZpHWU
p0aC6C2be0MbPMEhzPI2caZe4EXE6NZNL3ZF2aNDZ3ALCGN68hsX+ZBUQIaH3mbB9tS+Qvb2liuz
f3bbLFxKq+q/VJxUbsAUjFsrj+t9V/VU0OzInubC4L4linMb1JPa4uejHujRBV1bKvWWIijjvaEo
Fai4RfLaeX2xDXVIZMSxNN0SVw5csJFmRdZGuOM4qZVPccMukBOyZD9ZQ5TaF3iAODN2uPVFGK7c
3tc3ThvoBxfhAfuBtEOwU/m7gjrYV9rMr53V1Qd7KppFHmreIYoByeSCosck/PCuydr+cmjxYRdp
g/YupRlPxRhdR4+Yin1Ifxky2ez1jDo87fwnosXdE8enZjXZtnZFV9Lc+46fwKMWYmeV1X2lBoJj
3Lh5QlRQLKYcsaDOfuMKAyIBCpV+M5oFTecWPWFJa+Qi74FzceUcej0rXzHMEN7rlrPwBFWzwAd6
U/ZFdOoTExRybiaPuuZE7KQb8yUXts6jd+oAokMVroY6+qHz3l7QERvuORmBRw6o5DkuQH9doSHI
sRssqELUCGYCKqmpE2HUdaC3ze0do8/9Reu0NKd1+nBDAUg8QJKFFpzKr1eY4GiEYz0jyePVL6N+
68PxWAyTF+4VcI9NGfbxLpvr6eHkDj+MYqJaqTNNstkInOU4u6gKl1QQPHE47fIKh5RWdwgY6giu
UhhM9RbBcrfPlT8+sqe2F5ryvgohq1VXxubOc5wGP+YAtEtE0l1Jq/ymKNgtEeVFKwhGaXAhXQtt
+5jaNmZmaIdRpQeok+FwGAEywqgPca4rWPUoatuLMjLSbRIbt3qn5I0rQHppE6cBOzxJ6RIOIvxn
UFj3HDKwh/vqSz1SiEHQh0alcKK15Jd3iRbdx3Hy1AldbqNqTq9uytu4l8+qS1tmRuxm2AdhyvnF
F3MwIrgWenYbGxnpGlOofx0JKb5wCjtjuA+oxXIlSRmUpbP4j4oTqVbLor02CnETTGLpKHM313Co
Cm79tDgmIb6TKbiesEhID+c2XTPOzUHpAzWPF/9RmHUR+DHGZSHM41wYKgf11lJ8rdz0m0OpdWpi
eufsSse5/soIwA/Xr4YU91urVeVVEyHOw5v6JZ7JY6b9xcTSfNHIql7iyUiWvkH9XBXFQ1DAT5hr
RW59GtMUAmG2ycLiXrk5+E5ESkmyAPi+Qvf7EDftTAfDA4a0xI+WMeJr8AjNNzugOQiS4ebMwv3P
78P/8d/y65+AzPpf/8Wvv+cFFXI/aD788l/3aJby9L/m7/n/f+b9d/xr85afnuF4ffxD776Hn/vv
v3f53Dy/+wWLJXuzm/atGm/f6jZpzj+fK5z/5P/0i3+8nX8KgNO3f/75PW9ZgPlpPuCnP//9pd3r
P/8UJrzU//z15//7i/MH+Oefd2imgj8OefX2/Jfvenuum/kH6P9wDd22hNAdQk0lP69/O3/FkP+w
UCQ5Uqf/4cDO+fMPUG5N8M8/TecfljCk6Ri6cHUJguTPP+r5r+JL5j8MXTd111YUAmyXlJr/d3Xv
ns9/P68/sja9zrGR1PMPfkcvBmPHpblcnbQJKDXUx9xKFQvLnzTNvx6oil2oiop36dnTasjr4gIP
+NbP66PBgX9V25J4qaHA30rRMpkBPV0TLvpo4ISkmlPck9psOMC3wuYKtTVrNYZRPlUIqJ/M3z7h
683g/9CKpj0GYbA0q4GzWWFtcxcnPeKmZgN0oCvMpVN08V7vrj3XRuaJvXzLJjw9Bubpl4f179vx
68c/p6v/N+b1/PFxoEnJ2q1bNnttbs+vuNciAA3bVP61biDPpV2KjsinsWO1nrUG1weOYiUmTUKa
CMW+hsiSZ0O9HJGPPpmtszcj4zAYYCF6G/IVxeRZ6DB8gqMV75HZ81UK16Y87vIvw+UcBvfLVTZU
eBtpJ6Cfc5QFdgo1kfUP3zNH5X1Whg8qp6ad+KO29AQGZDeFMNONPyY90BCfTc8sqtUWH7lxQYEp
+iTiUb4n8c6Xx8AxXME9nP9nHuG/3sQgHOrSN+r8ehDueEpUh5p66F+EjnmMLbR/6WgEG8SVdwlG
bLgiJOLgIsnfY5tBwIXbyG5L/6jgWpxGIw8RCKy7KK8v2Qf59wWll7LP3iQc40WQDj+sJEUSr9vY
n6Mh3bg0dKrILQ8a9mW9eZFN7Rx1T1eHDFn2LZsF+iFhKjA866xoCrdD1XJKtEa73OgSc4dw8bew
oVKHHnflyp38Yuubzo9Phtp7Tvj5Lrk6HXtbtySIlY+JpPjg65FCZXKNvkCcbC94tusu5yhWQxMx
R8C0RoYkHLLaFt22iWTUzr+4Vt6szTjJ1oPrr/oWOJRlAxPqiXBaRC3QJ8fCOjZE0SesbmMe+e/f
DMN1MFBaknnLlu4HzDICEIzJbp1d5ymWOd6cZa9Zl00bdGvoE+Em9TTud1Ks0rE2D6G8aF3vPo29
HyIR+bZ1HvpCcx6HJjlQaCdAkR2cZfUhpXHusdW5j9Kkavj39/gcQvDuok3dljq5jLZtGaZ+Hqm/
vChTZLuFavLw2jazRw00IPbyyLmpTflWcVC9TzVtlUyac4hXmbjVQSneN0V1b1ZJdupM90lpKUed
+VscfmulSHzclp7Ah+KWxkJm1ZdgSqfnviG7arTvk6IIN/0oL7Vx7tuoAKYZz9ZsgSNNOb5Ltpze
VNuX7GyGBRQkGKmRh9Oq9y6qIkrv6zDj2F5f6qU13lDB3bSDQ9O7omLGUX1HbsSE/zeuPrlP52nt
/X0S0gLyhfnWwWngfHhj0dMoBCCNQ+1RR+chBjEzNVa1i3S7H317LUTHI876fAcvqjv5hfWI41kd
jJL78PcP7UMSAi+GyXUYjimU6yA3+bgEpUaq0dHA8+8XncRdi6miqCbCR2p9h80kRMe/L+brRGUo
dr3mfwktjXKO6Nq1rdnf//eXM98VFkSDFZZ1+f1s1tgCSZKm+iu41byEwMfgPlVMZAntRCxGCwug
KcbQ2lh0HoMk83lcWkpJD9hquGmQ0n1yh4z5cbx/XCZzrJSOEva8I5jp878Ma68cHF8rnIHS/Xhb
0J06wVnbI/5MumCjQYjbODVaWAdYlVl19qULEOUpmocxBGoksiXr7OSCg1QYEnuQJjXOT4iADU2X
pLDlAi7bcNFok74VQfpZcvhvRhs7FbDGLFz6/KznPcgvl58yogrWMP3KnicA6VCqgtoIcDTZqtpL
cSWU4QItYXIs4gEitLMy9KZeeWF3//fP1vjLSmWa+G9Nh1XKcYTxcdwL1foOtDF5FVdWdKkkpl/f
MmTPVibi0BnbyLZ0lI6GD54Q8pYMunTNgQ7NmKUWeSr7q7ilCRX1J3+cuq0W5dy8wYmB6uarsAhA
k9B+0bSAkx5G7q0ZRvI6CczPdgTv8wbO7wwD1DKFaVn63Dp7f0tLvXaDvjTklY0zbeOGLsb7Jn6d
oDKvQndI15xFtuOYV3emeY9cqzr5XrqzFdDbaaT/kc0AN47FiiOFJ3aGE/TLT+71XzYtpjnfZtMW
kgtlj/v+EnWLzMdRhPKKq1hWnk8mQOM2265Upyye05u8F1ugwmNHHBLChC09n9t4YwKDZnqqKjne
DAN9VyxUBKz26apTmQuJJi8uA5/NZVo6wPN52WRI5wChsUf71kDP0teffJTfvH7vPsmHWJHWKdMO
97y8SrG5+UG4F270ye7A/O3dYipkJypYdT+OTCazqKLNalwZbp9c54GPvaIXbOoiDtUwI6o1Cv6U
WkP50mf+19iJMGLwu65GM8gAfLLwgyi9QDPBEqv19RbR9imkibWA5+2uRVpsIh8/S2o2F51LgJXo
Vb4r7OJ5fnEpXuunUkbpQUZVtWbTtB1892tjmpAhc+2ytD36BCm+jVQzP3kpxe9uL++izpLEsk3d
5f1AqSOT2rQVmVfSMJuHSHfvxMyB7SqkJh1g8AtdJxursuEV1H714hcQfRsLJGY+S0ENG8jbBIDp
kxBC8y8bIJP0LqHbApizYbvy4/jtXCNpHFQfFXPaChnpzFbJ6X2Od2Y+oM5rRsqIULJ8cIBruIr1
qsc5sEvCCPoUUux5/h35o7vMcPIlifHUTQTN0VnwUjYPcFP6DeV0a4EUCXZGzTR0niBrAXTODg3y
tIR32WsNW9l5W6Fsivw4Pj99U3/7SVlcdFc5aG0+rng5pqMgSAN1hfqgWqjQExi5plecgqyy3WT+
3A3AGkCuUO11TfZrHKRzHyBPsceVNLuGHuqZjRMCW1mJ14V9kZz/k2qdXLqxRcxc8CjbONj8/Sxj
zu/e+6WRp6SYzG0OcHyC+bP9srZwciqsTOPpM8Iu9TzMj0EVQvQa2bS1SVKjEO3Tyxj694qaAlyw
iAakrHfn9dv383YZ6RUKYU1XoHQTHDBFsvA015u5DnKRJLQkUvlUFOUPm9MP4twc0b5hiTVTEvL1
eV9SSiPc5f13Wffu/rwn+PsPKf5ydGAoKkO3+ICmUsyK7z/kvB/pfS3EbYPFn9Zh2T6JJAaSjtF+
oSEuPkikMP4+qA3n2p+nB4p3udvpWNMLzLFtXHEGV2pJZvUDne4YTo4ka6R1hk+mSvG752EpYVBX
kAIt1oe3RtM7AW+ox+k3s6zjlltGOmm3AsbnEZpXFHtNzmaucgSOxl6HbldGcavX8082TeKva73D
XKIULWWbg7PzYdbujdKYtA6LUi1iH1Vo+KNxa/NorosaUJBKBP4edNUg6zDq9446xGsrLFOaZAZa
t9rR0PNW+WfHKvM349XhklhQdBeY/If7E5Yj2p6MWaWzAUimRRVfpmSdDaQVUQ9GDDJvvEVmL9OV
Laf4si/ZgEjeLgVLbQyq1xyhxYLKfLwEfc1CAYSVutNwNCqfJrLu/DCEEWHqN9Xhk1H4mxsqdF3x
VOdNFHyU96OwyoMck3htXVWpQBgfY18DEUNWiLs8v01O10wXZROj3JbuG2kNS1GEcndeo5O6vcv9
PoaIrK8/ua7fDDmmadtwmaWZrc8T+S9TAM4LDahqrH4eZgy78Da5LX4ME+oQswn0JXYMeV1oCCXO
O/TzWYIezafb9N/Mo0IIND7zVGryzr6/QXSudRibIB+SKRo3phYvvcjcRbSa0PiweNsTyPJirHfD
FKOUmI8RORJ01zesxeTpEIJSw7uwg4LymK91m8hTBmqz4phZXKxC00gHwD7K2vY/eVl+szF2uHJq
ipawXAMcwPtLNyleFqAqrauZxHGwy/4xyciZo3dW2cg45SPHSXOpBen3bNCDg+cYyIHQEZ2PiJpy
PGAZgaA3y4lxGhHpQvDuN6i15TZuv6ZASdd54vWruhR3GaLvtRa1+l5Dz//3g+GvZQsstUyWkvFp
MFeej1K/DIZCmqnmm7Zzhb5eowCpdfdtjce0kvkuC9LH3gmugp6NsxyNjT1x1I11AEY5TCUhDo1P
T+bnqQ5GT7bQZOssTSseTv3Bzuvrfoi927+/YvOvr5WJpdtlyeBfx/hYs9BUM2DPh+2V2c4lfSjz
AZqZj/zTUIeCHURhGQeyaYAv45y8LmNckdR00QtkJuEEhXlRtFLb+63Ub02+bT5imfH0klhtdO3V
iNzjwoF3IbJk5XSkZczb7T7k9KoTPXKgLdr/LH5Fdo+QoTLTreOMczY3Eu/c9t0vkUMRpEmvP/nc
v9n2URNnkXCF9ZsaxKRc1SujBl6TDASvYB1f53p/2ZQ6H6BD5NymYkMQDaYsGThr2w/0GaXuQgpB
Q6jlLgpfcL0Bsilac/WVS892oYfGSOc5WLVMgwchiaswQi/btgA3awMi5HmmikoYevNsJLLi+/mO
RZVxSOGHnawyukFEUKxlAIjm7z/yb94ykxq7IymzW67LZ3//lsEggDYf85HT4kuEc2jhunq7HW24
ex6xBxehBn+s83LEIvnwLWyd75Omt5cUzoHmBuYxjOzvqBl2tpsHBz/pH5JKOqtuwpirz+tGp5Na
WeeCSaN8DoW/bovC+WQZMOdZ7P2Oy7SkktRplO3wBD9sRpLCnaRWCtbVuWTK06IRWGopSLneJ1wK
2el5FhCVjZTEi6pdpd+iP8536laT8XhNdgQA5orYUzvEs5/VKfR+AkHQIYnbrm0RVbQ1stU4jC45
ej1btI0J/51z54xmy2yP26ij3pkEETsxugd//5B+dxyxHFPRb7Vs2o8fY+Dpyg0+Fllx5VtfmYrR
chtwHUdFZvEEvSWYCz+c48RBb/vHKYu/VFHr3rTzriFP25ug/LyA8tf933zMp1NkSsPmzn84IRF1
YRplBucJb/sGSUt/sBICH7QUzFXnQHWz7GVIJNTPl0dhStGb5Ns48RoPXVeDuAMY73WPYzPr8lsV
HBOKTDcaBtNPRsfvaj0WhQlaAXKuWX3cj3cW2rcI1g3Yo14dBC35ayOGITTIOjm0XuyC9MFsnKQu
cFKA+rHuh6ckmC2Q1mfXMt+WjyPVdqRQlIQtV37sS+B+a3FuoNm3LW1diQGmpQ5vUWA39VL3aA/S
X58fpy/jaRsbVbQMQgtOZj3hWptqd1vF5AwNU+ZtIrb9MK3BvrZ68tmF/nUJoJNHY1jOz9gV6sMr
ZbdVa9Oynq5MOvUXRNHEmxJAyqbSaTLTSMMTFVgup1yX8JAQeXCjp+J07lZwoCRSsiSb259CY2P0
MPf//oVw5r/9/W3k6qRBJ4Byk0Qu937Wsnvcc3Ym9Ss8uu0q7UuN8JJZP9shUcRrZy45vAOacFtr
4ZX594au3QLhtb9KndTeJ7V3GHzDWzdtU6xzM3NXqY1Hx8zUqusxHSpogesIkMwCtqupieJpGHVx
QiUa5rCWdHO4Kk0NCFcFF9CseyQRqrPW+Qj9M6+d4un8fzAjKX8AstmZnFtXflwRpB1/D2jxrIM0
yw/UsLd2Kqy1jKujsDJC5M5F5cC41vpcW2r8cxFxWOGMRytUxu0RwqW5bhQ2d+8eAYDXim6rTzhj
NCqtPlbo5Xmqw5IXX4dBdON2vVjbRVo8ORDYLknXuSd/21x0UFBX1Ry9JmRMw8nnXKoR5rfVSoh4
WjgRXAHicszFMzt7e1ka5gZQnrU+P2Io1imqR0OuBEyLKLRR6qjK/+QxG+o8zD48aB4y857ghWGl
+rB/TTL0H37L2e08s8N4CU6lvj2f41X5rVZQd1u7KHY2586LooHNA9iQBkVcfHWGdGVFSXE7lBak
Rd8++ab6Kj0W9Xau0ek6SxPMUhI0sOsuQavUZOVi6RmzIrsYeqQY5YiYdtyHBMLcweHH0lAEVwAc
3gzTLlfUuVoSAEt7ETvQEftW5Lu6gBwB+/VgUOXOjWPBXuYaesPVebeXemm6G42hO/hIzf24POH3
7260EM94T6CHwIlNGxUyOr5ysfG0FPfmuQoTc6IJwEUeY5TWO9Dr0c9zfmLDEISxogGqye0ZPtkw
HOLocqiKFWdFD0xUMbJpK1/wTeGmrMmSqezkFbU3ohMfQ+iUJcamj0H7RZhkFig7SDtjGTX0kfpB
4Pv8eUXUOufEZea+KDe7JvINUJQxLAdMW3BgrVNGr6FSenhkycERnvoItk2DF8lXMWQ9xwezml1j
ba9XuWOiNZzHeZJ2vGCDxneOP4pem7aODL/Dyu2Pg3LeNEdbj16WPSSNvm8sfnIdjTklb5p/IN0J
sVAWCQJEoAG7xjc/9EcLPvbTYCSvjVeqa1n6j7beORembYvr8+HGcCFJt7rbXRsS1E4f6PeY5Rpn
wJrmtV96QjPQf7dvjsuWNJMTHcbxezpFEOF6+draLjAfmtbEVlb5Dh00GV7SI10y1IpVVMNPnPSK
CDx92hVDvQvkVF2moB6QEqkDrHpBMhGNG9YoYGfpxO9BqW875EvtVBXXKl1m5dA8AJOm/jxPrVBm
xOnscRnT76CbIPkhQJRZxxOjfnR+1/UknDa1i01YgSTqpQNE1eLBJIKi5DzStRyzZAZXYTWfbrDU
RacyMTCNZcOzhfnhkPnFwDaU+bMZwg3hgDdjhV2/SyoSOUAVoGQE0+m7BhDpbo0l0N7arc199X1n
I+NLWCqOKOqblu6mnmT0boR+TOf1HCO2u2gSoDxOj7o0iHSCMYU6AGjLC40sWUZhkHp7Y0YhFg2N
olaH94Pg+kuppmkRSC/fmaShUCSsCADtq9VEw+tkY1W+sIb2IlGYC4WHt4Rmg1waMDU3iBp7ZFTO
ypw8ZHVJh8i6EcMjwk74YTSOERo1cfCC7lfdDk0d7LQ8gXpZQyBopTooTGb0Nzh26SzH+WxACGJZ
U1KAHgOLyLQxJlBJdHV6oTYxtxXrCIo2qqJhou8Ypch+y2hac1YD4KP0xwzCD+5np1udR2EhR9hk
evDdQLGIzDyGWeRC96PzpN+iIb41g+Fk0ojaTJYgTGneVqK5IxXKgRAURM14KvrkEuWCwJNyxV/V
3RtCvg41quQelXDp2sXK3VHXqdGKM8bnjxXUaNobH1flUA7IDk4KeC6IEge1/NxDdcPI38fNFrge
xJ/BIpICUnU/FeaaVwqOgQZtlO2Z5K+7sCaTWvPkHrJYJ5lrQoE7D7VISEodtX4IYaeT1ywlemYd
p5YoObSn3/L2qws4ZlZPbs+nHEMnrDdugl0+D3yVgCbG5cDQpqwyLJ2k++Hgy2iEFV6WebSvo9Jc
UphQh/NmrgNouErTCmRZIQb2ccaXgKnJ0dovAe+9JkkqdN1mNyiKAwnzHi2J1ltHMt7oDbNuj+z/
PNmdj3go4TeFDqxTq9NTBcS7r+yHuCyL49BbaMIHAMiBH3YIJG5isE3gERgrRKHMZZOfdYapOKVm
iJnBNu2bUpfypm6zx/PXqOfNPJcuvYxGKkAWAUYw3aZj1PqHodBfBlXc6EUe3nUu9yCL4+ouS4Nk
0fWmvDLJ312erxTinQnLlYPahHPRQz9/PE+mOobfrknS/flPeTGKvswBTOSRDAsDl8dmFI+kj6kb
4KevJfJ0Srf5Gy3/Nb3QCepLqC869KS3U6BW50eQ6P5LaqGbLty0OLkEi+E+oDl6bglwaK9WDmAu
EGDHytFHho7YGoykdRpbb0WpECnnYLMUaR86do+fm8MgEEc/j7GntM06c2S6Ol+vG0zFpkEruZgr
eefh2lPcKFIATXlTflXYCo9hbdPDnAwUAOP4oOOFQ6zYHg3FRTjIhe9a5Vn7zqSVzib+ER/alzQa
i8PUwSPXpYYbaTA4oxua2tEd9iG2XOc2lv9Ao9DilJQOh5IoIJ6lMe4lM9JEeWwbNcP3PG+pP0Tp
tA7C9IUeK2//fJqQJUx7qvLe+jwUp/hZlE51mQUSiHVza/vTuK+oa4ddHO5tv64W4+QgU5u0bFO3
gHd5U5E/AtskXhh+ux1rd8gzfSCOdb00UsAKsnZuYDcf2FYAkawki+eAFE11hD5CknwkxIvxEnAr
r/FUHnH1/6hTJeYYKsjFfQeJYEwHnAZ5djVoX+QceDhPzbzc+SJTdXVj8yOYNmycWv5NnATWYcyl
PHoee6q0j5K9EVbc1w6zqVTl2srJsBk0jRjkONFWBdLuVVsj9Zx/dJSrYF31WrwuujFeNePwmKGx
v42rdCeAf8X0ZXdpVt4muDa3YcmwRO6asnrQfa9evKpyjzKzL+FeZCDAkQenBHN1zrwg6nW0M34w
prDJ+uQ+5mGBFB0nSoOdro4dFNUcd7d5oQi9nZCeqgyk0zxF2FHerv38znRT2L309FjRdtA9/FPl
FkSD1dPSgs5wUSBlvg6jqv/ejPamAvVxmZr9zZRTEKc9P+6TnNepFd5S052tbI/CHcJDkGJT8GOS
UuhHXlc5kIkEPv/Pyclob7K5pD7k1uZ8IkdZ2UaLCUTqDSFmz+dlXi+L0+gO8uQ035kLjIWH1Orm
/F5z+tn5ZJFTaEUacH71LCQ51xhRffjn3eBCAU6oNf2chlj05l+1/HaBKPgIdoNeAhDpldAJNNAy
1LZVP7ydDxrnVw9eDab2uqhWcETCraGbeIf7b1bAacc5/0dF5oUgODebc+BDPdyeZ8sg7OydgbTd
LTlkmSWpi0W8i/UuOTp+fQG71VmAwBv3PVtu1mokmLLEL4K0azs5sSA+XrwmLil3Wk/ECnrhfdha
I0MJvmxuVpjT3UbhUQqXXfE8zj1HJ8hJ0iatwctQ8LVutj4vXGUn/Q1kRfpjJq0lrCDLMmFXyAkQ
FedF16FMObcr9abZhwIN+qAPhEfBiT+M0iSMfFaqzK9zEs3S0Ikcaq5rp3U+TgpqYE4ht+d7JWTP
EtIV5QH4fLltZPqA52VEGO4XGwu8BFJ7Pz2keLSWHel7rDkivsyoHfmiH46h/6TMGYM3ggxnepIX
umqf2E9+lzNwHlIQbywZ5qOXYtDWrrw6uI+dusM9IYbruMD4GKY5kvxCO/rJvsBAuTVi/21SQ7Gr
ZUqWymyViC1eisIJgLgD4if+bRxRi7XZ/jygpoBZKJm62WBK7Mg4bpu+F1BWiwNKsHJJlXZLdGt3
i82CJ9UT+lPmza3rbPHjy6qIH8NIdKAVC5TjskfsIIvbtLNIjpFeuIZ0xF5lil9K7XESaQcNPGPu
J7GmDDWC1DIHFIdGsLvrE0XRyxvdtMJVUXfcRQjBP0cxOgMN86K9nmYdGHsRY4WTg1P9vNLqftsw
ZXOYp8P2qgCWbP22JLHcGAjAnmDzmNlN19yVnU4Ccdq/QQsPN0GJTTlXrO64OV5zZFsBSsOd3rf1
z6MbaiRIc5AjUNcBifNHbDnGHTuqGMuCa23Zmbebsx4A1221qgX80Rq6UkdfbVVkrbdhy4HHTk8B
a+Q9kKtGDQflxpuk6fMZ2mCvQlB2t5Pd5otJgoVL22KYJaPBJq5wdxam4V5Fjvtw1p8IcjeXTpT2
+3PtAXoIno1KXutJv4ig/l2k8Lgwi8I/YMa4m0BgYi1mA64wKua1ddkfzyeOKbwNW/r6MeR5rs7Y
+D7Nxy4a37QxeEvG1N3FQ8o2SkA59B0EZpqXbzrSPImMIhN6Ls47kVtddDPsjCJGuczTbu/Hh7qm
hMpdfvIj4y7y5SMg0e7UyuHNljacDk/bk0FerevMPUmX9LvI1PWDB6uwHFJnQzEM8a8pwVIoQmlK
c7wunHAOwQ3CU5jHzYXnvelYINamTjBKpvIvQn2tXMggytriRiL23jRubc/v1jiKigctfAi6Teak
4WNgkiLae1ly1yDjgfZZ3p53jTUSnYteAsKctwN+DPsWaCAs+/lTKsRBpzgG+lfm8c8Te2BG14po
6pMe3IRuR2AihcRVIeM5G3Ua1yMBd8smCV5cx4k2WYxyuOpdVGO+AEcYlMW6LPpgBfq5353HDpmU
1oImlFoAcJTrQMLD7rzS35S6+Z1EqG7tqxRfrh/fTElu7sKcN6HJjK/sW4lXnwUcYF9e1RisrGSY
bic0NbYU+XXI+KgwC3Mmn9WsKn4Ohx5vuxbHu3PxAYNeA1g35pXPGQlYKQF5yCy7hCKZnLhpi0B3
TlpBGhpSlwD5wTUTuo8kXluz3zI50NVyheKBXUMArVc4kjpX0JSQTLlnTVjAQkqLF0NV7lWuvNdY
KmqD88m3T/U7mOj1RpXSP3E0Ny+gPVOYLvbNMNjrJBP1NoWrDrIlvCs0/1kpNZ5azlUXMZF43ACq
xOcH2Pbqm2DjeuPf9qPjrTWtaXYhNYPT+RH6tVqQyDde2t01qkKP8HQoR6KNnzpH1ViNIvhwUtKq
aENjZdhzIa6weT44zjhm5oRg5JeyzVAdkQF3FcanUnNek8iJ74w2e6LJ6i3k2NTg0eSRWBlxAnv7
jGuASEuRfwsUnm/LJ+VijO8dIk4vREmCVdhwFtAvdG4gNnbr8HP9hCJL3nNAxPko7iIwlBdN4hIV
VBsUSsSXXNYveTz5NwalDATq3qlLQQZL1TMXJUA2fBKwnsmA3dcp3ush7gowQDFCZt166WXPHslg
5fCa7oH6N8+r66cbZ4AL2EDSc1UQHknXtndlklBp9stxx8e+840G6EnvNXdgV7LFug/A7JXJbBHt
1MGa6leQdHZtWK/KTp4t1gsp4+Sbrn+tYVEVeIhfiZ9/rjzXucktbeXYXkl+lxauyaKLV1MRdBS+
kq+UPt1djgqfGSUhR6WIt8z17bolaXMVGggMyJDq0yRdNxGOoVRLzVUsZALtKO0P5ih/vk51Depi
AFOlcKwQcUY+D5rldI98CHbEcFPEKnjF/WteBN6aBMJ41yBqvYpwLWB87nFUqZJTDeebe13PXqdI
bSdmxMvGTTdZyh3FRg0rqRxmEFxYUelo/i91Z7Ykp5Zt2S8iDTb9q/dtuIeik/SChUISPexND19f
A3Sr7B4pK1X3sV5kmSdPKjzccdhrrjnH/DHGIb9XMOqoU827muWoxqvnNLO6BDG2a9U3OEgj3z2l
FRpTN2QPkzB/BuMgD1mD69DLfBiWWXhz4ddv47bNLm7szxRhh1bVdhy+67BcKRAF/9JV/gG2yD7g
IA9o2md9Aji5KX5OmbyPif0SU6gFezclyNgE6wkruKIoTHNo9VZC+8Ybw1MCSQNAFqfl8ZuLR0jj
lKCF5WFkdb114gBEedAxNxfJBoUYkqT1qcFHSQKM4FfWf27LzNyzLO4JazRfCjp9VoGb61ceT9Na
jDu7jMFc5QaUxrRBqUymLQ9hmmvoBKAmk+E5H5LraFSfrDoEF6jgd6gyO1W2eCVkto6twNkEeX8D
VSO4GdPHJfKXKrfQH1qYUGZwVw1iVGsyrWSIfdRX0aHCKcIZi1ULtGVnVt6p9izKGEqJOxPuGnoy
FTBs6SZTrtsoQzpM/Rox0Hob7YySIiMjgsZe28bqTck3jrgxY26ytIi6K+HRUPe1plqBB7nseGMp
W4nMn37JrtDZ6DMX3Ar8XdfBhJN8+fbFOD0Xg09AXvtRgTtZC2rIVyrMKcgxgnXHA2yjTSyeKqJX
x1zHXciV5nf204BaDN5MkPfWYq5duKo5amscjsapg1eWCX/v5UDD8VfqAOYYXceaqGqCWamjPxMb
tf7gk6ocTOeH1XfddoTKPZhACujuSjYkQXdOxDNLCpLKMYeyxDNO8zY9Y+jCr1gx2FCaISMccQ1G
zYq9icatx29nhpQoi43u9sdAs31E2+GniiZw1B1ZaI1QrRxH9zwp6ymVFElKl7x+5rL+07X8GpQo
UoQH8n2HDzEa8lvoHasoIg3hEmZNYUGWHtGRcKJ41Le2lED4ZuBtvLJ/hu3zE5UQyar+7Hg+n0cK
moYx71gPtI4rAMrrLE/OpQowuoNMonU8ABPllbupG5/tOH2f3MFf5T6fcat1t5CDPdPqruDSWfsa
Nb/KH9I1zQsbnpdPNK/8TN3qPQqNJ1q711EDXDXS488JZAZg9XfBv7kqvVBsY9N47kjOrGqnsOGY
RDu/tz87jV1tYSaB7ZeVd/AiaAKQ+njhFu/gp9CNXB45xV0FMX09Nkn4VAd3I7RgM37mJNHtpOFm
ezql1k6QPoUT3ZljNH6GrcqTu+BUZk6uthWNsYpAFqUp6FkoA7FtveD+LJB5kphNUf0jS2rwuF1C
CLf56XRdcRjcDu8mKeA+KU+DU77ouQMAO+eXcnFxEWNPd81oPHp5eoP3KI8DnZg1vA0/5Tw/CEJo
npUeA7A5XMNq3EIa3wcWL9BAID6VmvNhREl34lJ4t1p1BYCTSZqyXBZFe4j+e9hV+hqo30lvxI52
O+q02nrD919siKe1+zXpMX2T+MORRqRsi/+oAQow0wMcu4LVGbpnEJtHKR+aVEA75+l4YL28QmPb
ORp5aEkifhUPlrfK7ejLwFcLnJVz1igHoPCzLQ6J/0SjCqNPDV9DVe6GiBFnhfqoifgG9pyy7aBf
N24fXzqMp06I9yQrxrOTt+fRpyIr+aYi8eFnEKC1QN/XtfMRGtGPgm0NdsLNMJeDqKz0VsLOwEg6
oU27Q5w9Zso7jUb3JTVF+tDT54bBnSKGsuzZ30p6U63WP7d2eUpQKABr0d/sNMFdxE1/19i5lCh7
dRmLQ1O3wwNJ8Wui4VoFc8UNS3IV8170gASoNQyUAYjbMqkDCTODh7f5PRo6KH8+nUODTC7MWfWp
FtqT3Tf6M3jyAiVEiOvU0YxiKu+gWTF+9TGDNVr03watzB8M/YsKKIPSVHqtx53B5ufkGl22C3Kp
Nj561iHjXT5LJv/UDZ6mUs+OY0sLQ23b0aG3KtKUC+Gf5YLblSXGGVB9SW6792iu/JSDjtBdfQGs
D7+er3M2JzN1wk2e97j8QUNruGlBXux8t6CncP4fjML64Uy6fVr+URUUzSbuJsqXhLQvyx8uM/ul
kcB+PC9wd72v1Cmz/K8JFV0X5FhS6YgiG2dgs1dYVo9g1GhMcVTk0a/Ltm8cEyRvyktlJVjMUVjd
uyVxvFkqiKcAgZs5mc1G9y2y2u6ZbZvfp59C+GPnxbGVGiN5as3/FDbjEymO45xJXHWh460KzF+9
lv8MATWeo5B7mj/e7akRL145vFcV3ndJNt8cGMhGGBtXTTwZBqg1jOHZelH+l2BXrTf+ASKwws23
hUiRMUfFbxWHangqQpneoYhtuVYptiSvbr4ZsdoaVSn3XiULUiPucLV4mqMxG8inQGbYeFIL0r16
I/Exa9qW/Vg9tkn56ycgNT75kiiJZ2ukG8CAr+yay7hOxx2Es7UsPeJlDSdb0dc3UdXfWrvqTl1O
zx2GwWqyzQdaUI/0qNJTbJfPi/cLlsWBSkm2zPNvMcCxdj2t2uodSKU04O4RBd7zYpPCH2ZeKa8k
aIRGcfYFWdwKRJHWaaj64ynQxd2CYX2mGmFaLTuyoo3Kq0e25JcPjVVKE9nyaSTttuJvin/pfWHM
NnhMh68FG6uNj/RzKrImYqlXqlXoU5YcZF53cXz+2hRZd10zoW7ScaJFXRPGytNqijqm8sh/yPbK
MLUdAxdreRZk7eSe7ZZlFaJfCzW/KbM1ARHyeZapTj3QZQh401FnZ2fOoq0DFU4V1ZtPA/ctMdJ7
67YQFBU+MsdruG6W1V9DzUHYGs7F9vyH3o+ZDouqYjYtOac7bbrBWUONTqfba8U1QQpIxy5ZWo+c
qrPdsq2RXvq5xv63Mm3TftJKjWd4fbao81lB1NVPRcEJfraP7tuRPXkfke3Nx10PsuKGaHRymhAk
SgfYIp5PMoX/S/MEmtltQBVTLEAR0kMFQ38lYifY9a1cmwZwb/KZ7GOc/in3Ok5cdUdzwTgLlfPK
AhiIJ+pzkMju7JpXGmt3puEqykLIGTAGRzucHJjqXfXs8RVxzDZ6MoZip/WudaHR78Y76vMN9vO1
EcFiGcz0hxU11W6xUi5vXugC65va3N4PkRU+/nr3otS7FXl91ydGMRkn5os9pId+1o/JdT5EO43d
Aw8aW8EHceUXdu/RWaN6o7db6ktT1IzG6ulZtWrrEDQYACxz2rlFPmzjwGF+zn4pulJhgtKDF5X1
r73W+uzymIfna6eoypsphx9jpw/Qici/JcHX5W4zTYUHmU3hAQLVqsCaISy4QABag2Br0KHU1vnO
H+oLu/kcPDQVw03YPNoyJHbTRDdvyOjaUOgbw6YYfaBw+fTVK8eXhFqQFSj54SRHzE+LVCA4jz82
RrDl7Dvf8MKJyt0SKethtBho+eohgsdln6zbjGpvPDi4NHVQwnO2u6NpL6y1TaZfRuSc3bIKG6n/
PhtJ9jbMaWpuA/a55i1aVRmVS56es4+cwz8xNQkze3OzfFfpZLPPFF3sogCziqJoqoeHR3d5sKb3
jgcaPr2nqCEFR4P5ldRNuDYjlw/WdnAQgFijcI3gd924Hl/mydwvijxSAmTrATvVvJRSCrKoHdW7
xbvXczag3LAwNstlgtjjbQKElz1EdMH+bSBSog8fiQZjPDc/Owb4FUWf6Elz5Ukg8wJKobtn3oRS
V8DyIVANbMvYoIaRX54hG2YlpSeZMb2bGbGOdI6DOMrZC3es9stvneQ1btj5K05RRX9ww+CrRkHl
coG0BiDwFKbihcERTr4/yC9uhvsjnPx9y5HlabRxZo7tJ5Np85AmfQGwt3K3xKO/0fCenaWY+NgG
aIYI1F33bDCbLc47NwbM3urVrSyoZVl2IFynDuYuk/kfah5Os9kiBM+2t52721XfF0HLmvJxTRHy
sAqtcloJCZZK9/R2bc9eDEXI8giO1GTaurvoWOuAhuadaEL2AvPvOCbmLKM+QyS3oSH7ZElol2XZ
o6qdO5t+wajlOzvPwx1vJUttLo85Hl/jHB6Gc+mAVAo6AVgNYW1jGSx7DbRo1EK62bQOvDC/ztmm
0YClMegjmaMW2fqGW6rHgQ9Wdw0z0LkHHn4sP+zFs5bLC/Vgx+WlhzHycNlF4560dbnt8hifwJx8
EnZsbFz1wvPLeLJDNuYRFRE2QilHKGh/ndZv5WxyCSc4A50wDokgwaOBcpsvfuwIHw71J7cGYXVZ
6pCi+kpVe7MpHEDMfO1AVhrY9NVYcMyLvYflx/pe8jYpwQEZ2RifVgFwXWoXuqmsNRHPjt6ZKdgh
alMEzlr8WCA0kgZetYV8ogkyY1NrGugdhL2COr3VqEZnv/aSg6uVd5BKwz2zrDu92CmonrdWTj8N
s0bfyJ3+oyuGj4bWugsrotXyFZ7oMgfYpj4GJ6XliDXEHd6WfbElK1qDAicj2HHjSumvi98jhe9D
k6DLkBfmTtVcrH9tuGTC/Su84vVambJyMFcnwVq57XhSvefc4hom3XKxdMLSH2u+HrAj1DPVOzjv
jIesOCOT0c1Q6PGu2gbMRwJ5gn6HjMdm4AeKeFLe7iu7dajghE1EqtM7OBqsv1Z0fPw8FfctZuEP
PiMmM28KDlmoP2ip+urA/WbrXe8hJRxo8ImpDKFKkEHsQQQugKmo7fYgM3du4GT7Muu9HY7JaYfN
fO5HYPOphPHh5qLe8PeGx4y9H/XeNZQiunawtf9MQj+/6xX6qy0c1lgxRUxSfOu9DFRbjbGkUIF+
cdKWk8ZiZSnpZsGoRh0KxZaYTOi8O0x+rz8Y8x9m0zir6FOoI8V7aUS1Bg+MMPS7bTs77IdAyS/j
NPdWVZP3PDHZGl6bvLHEMLftgDnE4Cu7xY6knqJqqNaez9hX8+1Nos/UOLebGj7br/vzoKpsPYI0
3rgab1CT15h71LiHtCIPpbL3pmxpAOWIeyRksMVGTBLDHA9Dw8/K8e0svoik/sj7tjyoli1Jxsri
6GYnhWfsYId0PQ5ebWxdE59MWDak30oJDZ4HyyanN27lRZa9FyDeYe4yp0rXh7DIWRQn4NkT3ZMR
QQgwKaBd69JD+pxgIGtW9aB19evyKBJBl8FIyxyaB8ZDMQ3eNZVb1x/Yl+ivsSVZcwT1sZcNO/n5
TGs09rVMDOhuXZfQTg6krS3F+5KHMQe9PLXVOCOCz1aZWb/ucRjDWHKa8XeaDrxHp2hhRkda/eAE
3rvdF7cutD2WuPHbGJnDHRfqeTStc1IGd35Rqldm0F9bGw+IixYQeDjdy52XYXebMIZLl11xw+8/
8/g4KtnOsdDwOaR5I/gK8qHXXIMPvpL2uVI1wMgQQSSEo9GWBmKrXQIQKNIj6z5sU5r7wsWa7llI
hpQoyvkkxxGSPDxb4hziqg7TjcOo+dSA5z+K1tyUTkLqRtPoJEUg6VKDklBbfEwqwO4P6z53JXsM
RXsTN87ItKK1dK1k5+dAKZKi1o5DzKNQYdo8ORx316imzJWLvYJ40FlhWFBD9GRFNk250x4Ao88M
O508w38z9U4/Lw+wrgCRXZXV0Rm9Xz9qOUz7ZXLBNKT2cm50qWaX8vzJsrPHWaM1B2NqWZKIYxE4
1jnTMYNgEXpwvy4DXCk3WpZbe9Z21DHPN270BJhV47QOtSk4dU7F2Mxd3urEa1cCQCElwjAWxGDY
3RHEGNRyaIjlPJw8qrILzk6ofTX8oMMSVXQvNsXfK9VawUH1FB8kUnfWbc6XJbadHKmSaSAvk4HK
L++XNzjwHJ0KVrjL9Ca21Oy4Jp3WlkvWvlyrUst2Tp5VGxMdlm8kE2lm1+3aMUr/xqe3GYnRnZel
eeJp8dHBuT+7pDSaGLq3ep6+lkOyIhd2MO2rSVAFs1YjMHJQttL6VgIaAUWOQ5fvuvE2s1UNCVce
S1OZwIq6T5USxTFpe/wsHfvGEsWsf23ohjnUXjRu6TDApdE0l56g8jVT5PNkFOS7XmXhlUvIatBj
LZ4hVKEe2ZD1l2nAqtR53Jy4Qdfgw5lNbH9Tu9E60/zkJH0BF4NTpWXQwisDjNK9Dgdxiq3kkU4m
qKJhs+fj3VcyOtkxDdhRknwH8jysakrcb1hUwpSVUOlEH6H0sk3J2AwKOcKRYlIfpWpEXlmB8xYX
cPDz2xB8CQwDZWQYiTd1xbsTDd8n0eU8WfsTXYB8xQI0ert+CFydbj9d1fuR7mvHJT9ZO+km9N38
kE9c2XQCHCy+ar8wLSE2a+Yz9GqFdVBp1Pywk8XpgZFUl2SXpfmAsIkrwroXeel9Ws6aPijA1mGH
a9mzxSaSr2EWuedhGMn0eTS2DcanACDM2ux6G+dbZHDKgHkhOEAcYsF+BXfKZXFABINGp/V8MjMw
kx38Pqg2obJHXlXicCrG4WmWBgs5Ey0nhS/rtO0Tz5wexxUrTy3OrEOWHBN6j80h+FqYbbyJBeOK
kHAJTVisE629hLpPzgSe0BFZsquEhLNb+agdBnVkZbQf8KsBW/lK6XLwlzjwv0k8EVdxCUR6hmkD
GPvNUq4aTjZj2Ri3xXGYJmFw0w1Ij9apyzCbNh2Dm6cjSChI2QVw+cPiOjCq1AVIivDcBzlFvmzE
itqGMpmuLDeUb84o3tou0j41emyQHSsQYtiYJRzSU/Mv6Yx/9zuAXtFJzFoO4dffA0G0dqL0UIp0
08XkYm53C4LCpbyGaq71aVbozSAdI9yygaRppU4ScNIVJaaqGayDGYRiNzbm8KUm63k8eHTJM8wG
P1s3uQXwvt41zZErQqLRGzUh+lokyV+s/cafCVkYb5DnloAsRJs5lPzfQpFx5fddG2jeL2N/YQa0
D1QBs6nhYiIrfJ8JGZcnmYUJjwCop6CCtpxa8q8R2T/jz67vGY7wdZNsm3B/45Z0dU0GPA+12zId
aoVVvRYshkaTLgdVFAoLx0inx9BAOE85BeTGgKLCuHr23IGtxYDh1JgfoSFW7ar6msWoY6kzzM6g
Zr1Et2EbeSvlWgdbt+un/5yFMf/t67ctfQ6+zSH333KyzOroPM2k3UjLbkfun7dAKpMk+2AflgMH
2s4mwj6MCsHN0480bbtM+QYBUHja7kmz7e+h1LdDQaqWKoITdcoRxTpvRUuvV+G++VVX7cY+gAER
BQBY64kcseQuVSQl3QyGUWx7nLvHsAR/3LFVpzWnYWopvL/A8f5dllZHbCEIQSAO4uVvbIUgswun
B1ZN50nPzIfL+KFPphPYUfllOestH2IAvQ/hwICJ79VbPyb2j1tocdoV7I+3bT8dzTJKzoVP6CLF
OdoX0Q/H/r7MI3rjlcf//CH9icvjxYL0g5YEL2neRf/zcm+G0mK0be3bYmLobDwLVso5rh7jHbse
BOfJ+cA5GGAozm/L4KiH1jW3Oa96ZmvSSjUmD1acHtEe07+EQM0/0T1g1Qy4BJawfA8H3j9fXdvK
0pkSK74vHooyQChE1QcznvHj/ZH74OCyMnPcUm2quH9SRXRYDpaBO76i7PXXljjkk3SMN8EO7lQ5
j9g+KA6yWu1SS3tY60ymegBktYG2x49i9cUjpobAVqf2+Ki5GlFFe78YU1O/+eASo5o6TSEpB+m2
p54vNlrv6M7L7r98NP8mIs/9xyJm5HEb+iOSl9m9pdFpnDBMQlzQvfC5IAHBk1xQ380uah/pLT2v
1GfS1x0cF1EiSy3/HiZ/4buALuCN/mfcidfgOJCg8J7xkn5L4+JO6a2pFtF9Me+GTK1HmZOxLWkx
Tgs4VAyBlcnZMp3cW10YqCW5jGCjxNdBehiGsah2jgGfT5/zCgk+1+ZLQLodT8ujbFXMSmYAda6/
ZtLptw4L/93yB/0ucm80ebQF2IGM1cSfCoshy+266WJonbceY6Cyy7ernAuM2hI7TyrNZ9q+jYe6
zFZqckagaFhp27hjZg6GVaS7DW53TgI6YskAREBLgVNiZRf29JrT+rBMgIWTvmcxrOm4Mq5ZXTIk
hPnGVO1cP12buEgzqPzt2TXK97bjLtsyma+W041uYX1O1GffGcnGxLhbJlKVqzTKnUeI1q8cc7A1
UN7QDPn3wspuGg4ZbmI1s09xIbpgPoa0pS4Ou6QhAZNYtD0SxjhPSKscXafwAnP+U9hBPLb55JAX
sArlhIeOkpwH4R0Zn1h+/7T1CkZjwAPCj77HRW9f/ufXKQjJOc8Ekk639N/u8zgsU/zxXKfLZGSA
pM4th4E4Et89fWDrmI4cnoxxPC4673IP8dq6OnaI+H95Lf/mhuFDfREgDYUD02DOZ/63p3foo6Yi
dcf3IYxyamdGZ7tk6mSvU7TldoflJSwR6x+C3MCeB4laV3Da/Xx6HhizNlXd7IJ0LhE2qPf6y+v7
M2aLH0DgQHNmENkfpwv6ecyir2zYBExFnMzWYV6LL1VOnKCVqno1pmAbDdjccoiQB3PCtRVBsJD0
zHOrcshheua3qMFaGZXSoAstonMm+SsmZEnX//P77s+5ewGNDNqU6f124x27wO9AgWf3yNEurHvK
C92Z5cU1xnutO+yh2T0ou+TFWrQfRqxVsFiqtbDminR/dK8Y8MmlGONWz5pm7bfAG5dn2HJBL7qi
Rox/ZXdEcnWcFvZYEwfNWvHmTr11NbHOP9rAFFNf35RCOtvQGc2VM1Iu5Bfxa+7n3tmtq+9+Yf4w
amXsdbNKt5JCmCeTFdFWBlN4zRzxPJjYZ3oJvcfSasxUXQpcpObiGBky6HiLYfHHleUdTZxOawMb
1JEvfBa38ui0zeviiJMWSRKNUgaa5RH1VfJilIiEKcknbEmVvFYUK7km3eZAUwxo4lnH2bzBKi1l
cGYw/kEaM9pXyVDu0KJROyKnukaqfyABx5swNOWnUmD4EH4C8VKSC1JYFG1vMK99zblTA9R6b1Fj
9pk2SrqELMxI+NKHrDkU8l7pznDy8J9tElVc+hKbTpYQJJh8RStnP04PVp6eq6aheSPqgITzI1bJ
4Br0mKB8yC61rtK+d3Gh7WK3ro+GPX7NatwPw5zGzGVNJWieMubFhB+MITJPXuU/jjptdwnj4Jip
x0WEGHrziy5aBMosfB6nt0kPiLOn/rkJOkIhQGYGNPEjp01aVdiolSzNNgoJsKf7YQtcfiT+ZdHn
xv4MNSQ4eXHofBcxe+rpb6Rg8edJn4O+AWTWA1s4jyu/3Sv60kJTzsp7GGlMqGZqnXUxQl6yLgP6
w4l+LpvmAgtNPBS3MoRkLksfQ6XlhLu4pKu9rFKxLyiujHLtyZ+CNUoVHRqcIDYgRFZuj+r3lxvI
n/F3ECA6qCYB/Y1c42/nTKfJ1ATeXd2ZtBoGYHlR5PnPozHiMjBgLtusxOmLiNkT4CqypI6jlKcU
XhFIdtWLsBvzZYyjl//8usw/sAtIHyYBJs6QvuCk8NsNI8KrkeXotY9gDlkfe/VKBPRUOLV2QmNm
1+q3dy0tV8v3qUsrlEhBgGEWAResgJvR7mjJt4z7yE6fE9CAnwxksZDip/nfYseaH6CbRAj3c7Q/
oCSwnZsYsxyTfmjtloX9OAmCrXH1yekssovs7lmPq11Dip5l0bhYyowHh1I5MIuMDQaUg9V/fisM
93cIAMQP14U9DduL49IfhyUX/V3a7djeFl1xGWnkaB9I5q4Hu++2nhr9ndaUn9uGXQ4tCpV3CSX6
0xJiK3I2IrUbP7bVShmPDXddP3Zeoyj7hbabGG1OkR/elqOYTmmQ1TSH5eYaBeinhuI+ECS1RdEh
LTqhaw+nhlPwBm9sfi3f+4C62jln1dkRoplb4YHyNI4tRTQQkMGcZbMUPTVBfgUhuG+Rsp44ypFR
SCBQUu3H+qQp3FtGctEqmgMuEwrIeifcFFP40YtxeBqF+7qkoUf9a981F3b0/jq3W7TnrPwiTOvD
tPHggy4sN3o6bUUZtrvFkJ24DWgxk04AveOslrd2AUqw3PguWmZkes9ViJXAZK1PK9HIDsEz93XR
r315MjQKoPtSf1muj5yurx0wq5cE+T3tfINmNYuq6NlOvwzwjqUdBULJdTnpjQONDlpbXVy4d6kc
kQEj9xHxLqOSjuYiisgQUdRVnxsu6mo0t2UW/9Dc59A0TzULHvgHJtG1WcUt6xzNz9oWDahWp3DT
ja3SaOfiVHcaUUP19LHbmUO/EpFc92Fv3uo6hFXisLyey0S8OXe9/C1KUBVC7Efdll9qDDg1hkWv
4RQsyVhz9XeNUE/U0C0jmsG+mPPoJDEjDu94juU2bNhyiYq+BGDQa+xwVBHN6w7LC+eNZubpvF7F
s4bDG94ZlkzDmF0scNYHPY6eBjcyjtCtCaCLuzBaa+9Wzae2rQ6LDB3ZzrOALP7cxT/YpOg7L3eo
sBy5AvuC73PYXjSrhGUzFLcCzDPB4+xS4EE/F+Iv0pPx+4gC2dByDWjhsGgMw/+dQWn7fTEmRqXf
graPDrUL9nRKcRnUdkRDmE3Wx4zqh8qAHcQjqj94WW39Ot79V7XC/dcB6bcOh9/+6/9LpcM1ZmKu
y5/N750O/6iB+P+q+IFz+P+9+OH8Pr2nhLjff2uL4P/0q/fBc/81ayfuTLRmVoGo8b97HyznX0A2
hOFajseNlM/3//Q+2Pa/UOkMxzcYkm2UNh6V/9X7YOn/sh0PPAegfR9EG8fX/0HvA6fef0y/DhEZ
F8nJ5ixsGrMO8dtDtx7GNE+QKPZaoKme9Z+L2LESOeCqi29CObgWBGdN+kTRFlda7s/28MySCW7s
IJgeKcxJyNtn3ciDTKsDvdz1vVarS+uwqHmh2YfTTWSEVX7ohDbVP2TBs5bO+bQGDphg8z2qRMu9
ap1a4ZjcqxrcKUbdgI7ejQ0eQN8EjS+H76gp5KQ9XYXGVnBDREeDooHFzsry4jlu6Bm/GWZSQZnp
IBo/RkGf56fRQso/CtwB7Ws5To3OV7+p+nWqEU+CUACM3/yAw6K5G5RoWiFD4QXpJZ3s0ATIEGvO
gdfG3gN5mtDByxDSVzUS5BHF+C2WbQNJuUydTG0616rCn7mYVPaSdL3en42QPS5+N3LI9U/TSEnv
bcKmIcGkk/XQD+PUuh3B1onmnNLNB+89cFPDYM+Nf/QbwSAOQY2M1nUuTYfTD0EY8a22OgVcNnQq
IhJ2VxRYpNpWx+sX5n0BHAVyXI8LjM1eRKY17VTVYRWIHWc8s5JUBZsr0ahrEmiiOAf+UAVq7RZD
QrOuHBLqjdc0MuXl66jsxEZ9MCsl96oKnVtiVz9ITATaVyZNthtFR9msBV/FPEW5lfF0daw4DwU8
cj2q3yUeMPpiO5XNmxb4BBjzs7rROYqyZs/ArDa6C7jXLllBTSEFkc9kqVloYxGxk26tt51bXsA/
FANeyazNE/Rcvg/QCAMnBoeAkbzQX53Rmtx1QTcxlgTPVNy+8QDax6m1ap7stTV1wYmQV89CbYo7
4tP4GnKhf6eMIreo0CIU+VS0VotbgAaiQa3zaAgzHLVT9ORilxwO+PnoMnCEhqUPfktn2lRc5B6k
CKb09qFVHn4pa2LweetNlo5nNqLW9BRbYTX9xCNs4CoLx1Ir8b2qqNPFZtLDzjcx6BmOc/UEwKBD
T6iv4fCQaSZn9FSqx6iOq+CNH+4Xh8bLJ8DH4cwuRbIxfdWhAbe+/xAWdRDcMloO2EGMAG8RDZtp
CihvZKCyc3tH8FZW95KTCIQ8rfNb9KOQYxLPCgYVbZV3mYF/QVPVwKxUGrhMoSH2retTeGdPcCty
8BPBYzJMihy9iAddyJXRK5ygTKyisMB/Ep6x462QpRYp/PquFpJRG8HAeVuqRuzkNJ9RFPlPRa6b
7qHa93eomLjmV7g043hHrqMgcSPbNL0bLUbtjenWENZXosyLiiroOu6bL1pZWx7m/56nfhLWaT/C
urYKAh6CX9m8VS3ED9rZHIpwqIDq8uTS1IEvr1obRhmkRzo5PlMGrUsEaSuhQpIDPyCCSaey+yXj
eB1cKbdJx2dRDTrdLxM4U369JLLVvg+DqEDaqqdgM5KyR2cr0lE+uilCsYffh85Q6uOmMrZgCeS0
raqykCB4Ozcfv0oYynCADGkUG80ThQG1derdra8w88554fLWA8WLLpEW2PbbKIYW+AhXXcrzPB+T
nelWAiGnsueYvmF45B4JyLS4oyytT9PrVORT9qk2h4n7Se+PnGaRGOhrXNVpIIBJh4wc2XPpJ8Tr
S4kLDyQLP2oORuDco6+SRJ71aGXV0O2nqY9+hGHkRoeJCQMtWdcjHBqRnfbToQo5zR1sjsYV7jKc
svnGUPXMWdZih1hwJZl1N12LM/CGgEAp7DC080ltFGxFwFrEIvpM16ouP8ZcabQQuAlZvjUYs8Lf
jJ6IkytSJWtcC4gu249gRMOg+5KNaqvuYxZEtTqLJqGm/RoWPGefq5qVqfcglRXXkHqqKNDJH/QJ
DcnIdJScPccy5RgaT2zNP5RIcue10E0J5r/SoaWpsI/K99iaHK73yXIki2WSBcahsv2k+gHOR8vK
lazjKAYkV4aDfBZCsgfpWFB+tek/FrAuqjqdKLOxkh6HOENrvB/9pBCc7/Uy+lLZfTSdM6sQc+VX
VaivzVi15tl1RQx1IrK5j5h1CAR5kHpt0u9Ve8U2ruBWv9HbXQUP8FTS9rUwdehrdkYSbyU9ThKM
pG0apAe38sCpySGnxMTUPNKOodEj/Y62VUSgoTvREelIeNp2nYVdhz88KuG6PLBIabkevInbSLrb
2RSAVsC09TYJ8C4e2SkEWQBXIjNUcS6nvMOdbeN95kxgm5RLxl3HwyxFvpHVhk98jD7R95h7b74t
aQjuDNn3n0H+6eHFsjurvVslwIq56LytMLIYen2xgHL//F+kncdy5Ei2pl9lrPdogxaL3kQgFBnU
zGQmNzCmgtbCATz9/cDqsWGAMYFb3bWosipW0uH6+Dm/iAQXIiiMWnNkhJcyz7ly7ELBvBACb5g+
2IgJp8fB10IYT57fp/ui4QDa+pjSiq/AEAMkVQDhTAxVgQ8Pltte234pYw8/NBmpseSX6nvJ8Gp0
HrlKqZvgmrKQJJwvFaQSXSw/qmodaGURIDnmJ4kLjVp2SgYpSHqc2D0w8yp7olmneKs5fxy5KayH
zFAS584IbC2/aYook/Z1DRSRN6uPY/SXPsms/ncAbTp+GRy1NK+cUCpbYO6SI9XPUqP3KWCDKAKU
o4VDFOmrPmqA6WRRGqe/ghD1hmMjyqh6SbQhE1D+66D4NvQ22jlro9d1kBWNVZLrUygIXocpj52V
XVX49EAoq7K1hlgfmpqZzw2JXltV5SvyMFnwCGNfHuEOJHn0S2eCEBrRTU/KQGzgZqKsGtxH82fk
aqiFDFCWYTeZo5CLX4E9DME+QkCq5/4ZAnHrVFqawXAePK1dA7b3SAz2qT7aq6QrvPQukDB5dx0n
yXsoBCWK66sMoJZEFVQKxI+m55x8AKzLobWys5iKpOtjChPvQwHnaFdOgU3sCw9ISG7ZX3NCq1Ra
F6HnWcdKjqqImmIP3p1Y1sp3ehpUSuuaIq1R6IEbKaiH6ZK1E7kojX0eJCW23JEOWCNQUR4d3N4z
Bn+nxr2hgZyLqva7CJ20W8NnVgh7UV2zXeCKyQsFMpCHohhFdiV0P/G3zegl6atIO8kg0WNgBeD1
nKzHMmkyfLDisYLb7/g9xpBYNURPYaGYyo0s8tC6h+OZ2SsrcXAPWIUO2ogbEIOauGfUMuAqtcyf
XEWgIYcbU+6dDpkh2NEupC+EviIwZ4+G0aENA/J8LJ6NNknzx77viU3bsLfzV2lU0+wFoHUSfmlM
mAJfbMpY9R4It1ZvjLTBnKtCPA1Qs8nZRFEIkglYYEuu1eOoW01Nn6LmN/IZ5ngbZLWl7kvfkaxt
I6ehfhPh6iK+lwKNt21F/oiEnCFRtA6zjiyiPWajOCRN3GIKh21po2yVnJDjGllwpXggjZkCpDZA
KR4sZRTFXTXCKdrXBErtdYCtKPXHOu0tAyAT3NbXoowxNFpHQR9VlDgbqX61ATNE96EnsDotx4g0
4TgOJtyhtHRC/U89KVrWqwqBuXzXBBksxy129qDKBhL6yaMuTKOjjFXGhXE1+nCeXj0lqJWjZDo9
T39rVA0xHq3cbrpx8kLFz2qVyHreo9ytFfVXXzGi5EH4oTl+B947ygcTCC6+u22TC+rLRFjRQXQa
aUueFL5zVM1w6L4YSkXCEw2YQEj3YRYJ815JTCXYV6IU5V54bOBNr/bQQ0tO/+Enz6WguK3Gtk9u
FOhrxq0adwlCLK1mRRshOEGJh5q8fxKFGci/zQog1k7npoWOwwnZ/jS1IRe7EnVahIMsqpnORgrq
Lv49hGFP6UCMvNtg8Qx0bt+PWoSRMsJ2xpWEkt7wRXAYl1tvULxmjeB+4H8rFVX2ET5CNRDObZF2
d0jc6Y7bECW27abginH2xNeF9VhGVlo911Vk2teSlMlT7CCMctgrVlRat5xcJm+EQVWJEBPdEup1
N2aRekhwQa1+1lqNlrjmt6rn+qbU6qA+nCLdS7XmGwQePB6yAFxfX2aHjmeYvx9bU1bzFc/z0lsL
M9EE0VkRo+819BA+J6WrIbm1hr6HttJkhVNDpVYt+dlXfeqjK6qhIWTsrNfA9BXFIFe7yOTIeRy6
EWvmxpYDNFkEeqAcn7LD+VEYZrEryi7Qb7DexbC+Bv3VXEsGoQQc2DEbgDClPAXuMx5c4kHF180B
e9MDFL0hddyG123YAoGWg7SJ7ozM7scnKarK8q0zzNI4AEw01SP+odboKjFEfLeIs6p2uyguSRIG
qYe4KuVDWzoURh7bDxEQHrLFaU8DeJbVwOGbkFoyNWNHus8jis1uXajaHRbYlrgWlhG1OwNNnvIq
lbBqIZYRYtxgDwzgpBpTVQBLk2rh/6n7aHIZTNMg5vE+FLV13YIp7g9xPMotKh0awmiB5hTKbxm4
dPwkZ9jnenjYDjichZi4ov3Fvcx7ZQgUJ94CHjGSPz13eGiseh9c7zF1IBNv0hp3yCuVCyyVD0i7
puG3TkcAfVsQ76S/pSS2u0Pmx4aOsB+m9BqY5gD07tEfIIq8WmaWG/hV9qMubQm8i/RK7ai2vQSV
OoFGxdBYE0lKg87sAZ3WSu8V9YVx3EsCrlQG00KTx21UDkr6c4LNhtVKSnqBmENeB9TujlWZ26Or
NWUg4KIFun1EeCHy91UnqHhLgDnRMTfqYYKGZiVz6zaF3QT7wuTuddlTJClWmpCsicMSZFN9Nza6
USAJ6MUAN7pGDKEBwVzKQMfGJo/kn4HOiXzl5WWoP0mjEZm3AZ62/W8/qGTjrdeKbDwYmV/beMt7
fRvs4JyaPEQl9CqQqIPXGqgrCX4pxgiDTwyF7Fid30ZSyYLU4i54DqxUtLwJkCoGqzgGyTdbZbpI
daCZIz3FuRHj/cfrySMp26mGv/ZyUY+3SmQ63SsCLY5zwEHLp6xhRZm/JZQsdTxoKYqhD9tF1hW0
oARKNiDeMt/mSirrbyBcxWNvqoRGKdwC+XnwR1l7KrIhA/9dh1HIw1BXA+1rpItAITwxzEA/irCv
5ZSf24rywwiriPqKCdkNCAXJiEdT5zl7V0tq60U3IeCyAr8XzG22cp97OMHEYX7oagCiNxlu6fEV
J47PB49RmuwRZ6jSnRKhpERqwVGheTRcU8Zbk3ajepf6cRfdNUakjj8QY4v6L60i6d46y6MOyZOg
rcWdnEexva1wV/I3Ef3J9mS6zWotS0TNdymP2hiKtK0hvIY9LabqLbsz2A742EAuKMiFIWVgtgUS
Tp3Tk1dZey0bu3fHplOaL6Pmy8Mf6gktkmr8BhIIfkUuBpXLTkSvQIgoUPB2GjPxkFRy5XyV9TKw
UeL1RSvdpnIPQd82PbP0VsIWcnWV6vpQulkfkvTHems0qHoPwKo3w1jH1Xc02T0nWBWRLAE6jnS8
m36ohdeOmzSy2PhYillFjQk7r2pofUElGaR+YsX46UgjxeMVNV+5ytwib2NAKuhaFsEqSNQKvDNX
mdF0lMi6pkDPLQ/84TFD71/8Gk2Ye24zWm11iGLgg1e8T9GxYvFCggoYRchSRYviC3KWsm4mKLxK
UqzDNeA5Z32pNKlqrqJITdOvnQKDf13aKP3WEN8zp07cJI5wzb7OfdOP4+sx9bOgfqqtNMp/mBUi
ZK6fpE0AAbVSgsnDvEUGJ4duTrZlm2B2ke1Hzphs08MLNV+wX0GVrwyzsTiQZDJLwLURUgLWPtdU
Klcrv+wKeMRym1e1901NSqokX6f8v2ldEVnLuvM1AmFT+D+p95iA/PUyHnXm3Oiq9sFMzd4XG0NP
zRSNSXMw2vARE/gOkfrSNnPF/KX3XVDaW9E3gQkjOjFISGhIVg75zgxgR8E+hASMdTXF4LqFswV9
DY2GES9q0imsIEwyowBfTzfvx0AfdkHT+U64EbJWm2j5I5FarUh721p9cGpqcfeJpsp1sTKbPOUf
GaLc0pGXy9g8WmB2u62pZ4UEUr8kYxtACwFKUPkE74g4SaPz/CER/++CxYmp76xuKxuWbCmaSebd
0CYvohmwq5BarGZwpNriIbjreK5ulT3i4P2j8lD5K/zGV8oa38ad4fovZIuUX5fbn5VK/2pe1yj4
Uy9VbIOSwEe8DjDCpOGlFk1Crmi2oY0ndhgWQHp6vNzQBEL6AGihIYUDlwWtmpatEmicNmQKVYeg
r2AQxGn6Ymkagr/IcSJNcrmd6YPn7egAZigTUOVmUE/bIbkfQJaEN+Crkbjh+QxakCj7nppvuXYi
qT/4PmyWy43OUEXvnTN0XLts/EnBkM8aLXQ1LUn2pltbGNwgPXdWQ0rcC+C3wy2BA+9iZv5wudFz
PbUdY6q0WZrOlXPa0w5j2TpoCkYUnYy91/X5Tm7VfFhxNnlXbKHgC/CO8uvlVpUZAEI2ZVxQ7Mm8
SKbf1hywWtkdWuWdHG2Dg70bwrXF4e/2e1Qgb5V1FXyLVqB/19HCCM+Xz6zVd6OPD7iy3kdk2FNp
lX5tirBBKXt7uWPz4aQFHcsjzF0ZUXo3G06pjngjiyrZAp1BCweeQvFUdr1+dGRH6t2qHaDmgO4r
Xi+3e6ZnOrYyFrbZgGAAAp9Oo6wLh3pUi34VFaHraVavOopTC4tlvs+n3hmgi2XdAsr6abGkvSmJ
ljzrVkvV4o9nWMMvpH8NqPMp9XkvUbyFdXJuOG2gazjF0zNjfq6Nals4DfUk6AdObHxDXju2Vj3q
ncbW0tktay+IEQTmwVLcXx7Qua3HtEI5SJEglDXdwHl+NpN66RD3Iiu1tdAgiw7aFr92Fymp4lna
1Xe+m/+43OB890/tsfHpKLAviqizI5wUPMzCNo23ZPp7XMWQG+iAOWexuCe3g0KTElSeuNIGU7Ye
Jd7cw8vf+gDFYF55x5oAtYEpszdPlxBENG6mngs+5B5cwUHfa7W6R3XsTzvVErvyoSAwv9zmbNn+
1SY0DbRwwFNyfZ22WaI0ECWjJbYA5bIN0Yo4NFWQLrQyW7bvrSB7SyPYTVn8ddqKZqWm2oUKITAe
16uhaMSuiEW4zwxIZRZU1oXbYzaV7+1hp6NCmQCOwfqZtSc4XtQy6EEMpw8B4iw8QdVX0/lFCubV
Ua17n9LuwsFzro+gd9kptmooHK6nbaoq3GBIvBMzuGnIjFhZXAMsC/oHKc3JzTs1gflCP+dgjamj
eN4oBB+wWxS26WmjJbXSxqshcUSH5tDeNHt9hfzlodrV+8vrZBbfzBt6/5CPB3dHWG2TXySs+kaN
+ivYn7sMkDZ2hitIBK9hAi4xFkv9U/n+D2HAX82C258WDSBafdY/uYobMpH0D1bWxthCRXTTtX+U
t3iYu8bCiXNmBnEZmExJIZ4QAMz3QqpKva1149aLHPyCRFFGDjx5YT9Te7ffkNodx4UOzm5hxeD2
Badl4dJH5CbPmxx6D2yZrY/bTOBVj4OmXajIIocL+2+pmennH2YP1QVdTwe932rKH6HA5fwJw/by
Apm28MlMzXoyDe6HJuo+LDsV0MXWKczoG49VbyVTsMPASu52eHE7+1xFePq/a3Q6Bz40Ksu5pUYK
9o5mTW3NIVMcg8NQY/M2aqjqZ3b5dLnBT8flFC2xPlQCbQuO4Ww9BiC0wyxQkSFuzJsozI52nC3M
1fkmLECplIeJs2dzFfJusxFy6rdR5byaieivPFh8CyivcwtiypZg+kxDzpydN8Y8z/OSAzlPXmIq
sG3zAJN3oSdLjcxO4Ugzm0FIUyPgyoPxCB1+49kL626pkennH5YAWqfIySrMSOeg0x2O6kvJPoYF
4C2Qd87Oi4Vik0k1kJN2dodRaDfiOsr6rW+q5UENkvhOqtX+756z7+H4/2tltqJ1LHpsH/32rYbM
617n0jwM8WjfYyAmuXQTkxNVDiC0xqPrx0DM/4P1/aGTs/VdaBE2EcCDcCUihYX63Q4MhL7Qx8sj
qcizQCtPRyDVPrdzqhrOzsKJ6ao2KfFe7sq5hWHhi0rkCL4Ns+bThZH0hukXDgJNVdg9AF3atEp8
SFJtgbG41MxswjA7IhE7neCBXohVJMu3ITYGK0AX9X/ZodncDEWR+VFijlstQAcJt2OpXZX298uj
Nn3u/Bj/MGpz8rSB4YRIKRBvsxLnqP6rZxpU2G+L7KmP7kd8ti839+nKZbl/bG62FGw4XhGP/x5E
TsNru2uus7DZIPjXrmrfXmBYnbuiPjY2O4+0xqtQwYmxownI4Vm1ChQmULdKVHzt4sncTez+u97N
ziY41l0PVkLeKnK788voCg7S86Qv0diWe7mpM3vK1KhRq7IJ5vzT44X8cj4CHRi2deXltxk2V/ta
RificitnRtAkWiHNhku9bsmzDlmIyapV1wMq1GpMOwZw57UfNGhoO2jWtwnaAbb1crnNzzHulImx
FF70cEtsbe4FWDfYx7deh9CYV+605NWnlmDUbmk7rtBK1+76K0PdNna2sDbPDCnt2pA4uSkNZd7Z
Pi7TqFDSZhtr37rgriyWFv+Z0TxpYBYyFZKnYxEjEFYM9L2CSUeeOdsKB/gCBw776+VhPHNOwZyy
LXyW5QnmOwtuG7X1kROmN6F03yA9EhuPFLn+OqL+FnD7f4fKvit+Z09N9ft3c/NWzPHbU3s/8wLI
K4sHYPi/23ffmreTfwH6HzbDQ/u7Gh5/123S/F908vR//m9/+H9+v/+W56H4/a9//Mxbih78Nj/M
T1HWkwTD/x+affOW/Aq73zVI7Pffdvj1r38o0x/5C5htaf8ksaDwQkORQrP47+J33fzrH5b6zyn8
sni9GSrZP43jOIM7EfCjfypI7bO0ZYt5Uw2LH/0bli3J/7TIVeDlbqiGbgDblNW/A8ye7zAiWejR
OKg60x5zLHO2EOsAHLGUhrKr2eOuyR+yunXb/AnVBKwL2g2yO3JcIE7Vbj+M0f1f18pJ1nz6xR9u
m/eGNRn4ILcAitHzV2UWWxTQOzBjrY5tWLCR5fRoBMbkHQKUGfVBZAYLE8V/G/OCGmWnCIwT5Yyh
l12j8Xfx0ivm7FCAoTchh1EBlqdR/xhOZjzXRrS9ZZfZWY1qs0ZPAJ8H7SrzeFoLyVVTY133wVW6
8Ph8v1k/jQXgd/is5nTczSYBEYO60AGNu2qu7GL1qk2tfd9MGi75G6pjXzzpj60YN2i23vhWt8lU
/co0k31bgG1R/W+WPtyAyF3LBWgIF6z/wtE/RRfzzyPhiDjDRE+GFXA6MJLmdFngt7JrW8Wqf9Lk
3k1D9WbCBsZDdmylcDMidbewQGZklPcFYsjMB6wBEoHGLOYpYrh/o0ersT05hwWbBu3zfEDE7lsO
HicAA1QbO8frF95HZ9fBh4bN6cM+PCtMR3LCTu5kt+jG3agWmBEmzV1ifTMNSKEhitpFfyvr9nPv
BJvLnf60KdCtYZCBZEFLhIA9XRsfmkZLJ+nkAHsW9I3Q3o/WTd6s0dxFI1ra/ndNzVa72ZSqHTU0
VVEnhe66gWOOEAtSu8pSKocz7nT90Cv2DLlVG0YJJ85pr7oC1VWYULLbh4gPdvG+SVM30ZKFGG+u
O4MEx0k79mzi7K7VnNDwZXfUkXJ1wnWEZUc4ttdjCCRPhWSaUJ72q3U7Ditdd54uj+inbTI1T0YH
LRDw+GQ7T7uJRkjRQwVkmyg7qj5rxKNWOTg/30T6BkcBDtF1ai+9qOa58r96/aHZ2egGsMgcJco5
PK7wt1tJIHaQJQWDWcELhwaxAiy/0pUptLDW7dJmmTp1cjZMndZIQJqcD1RAZ2OOFbMkDI259axv
PiwxU9X2QNZvhSrhi4WDnAkpInuz09fot4+BLWbXO5tCrsX21a1kLyntdeMvJAYmStPnr9KtyU7d
IiPrzL+K5UiFiZVQ1z86EKiARDaWhNEXEnlorF5BbVFkPHcQ7gPBF++p61y1OGtgy7PLjfQeQ5mb
aCeFynWqfbm8Ss5/Gze4xgU+6SvM5gu1dt/vQA+700xp39P8JROpaxbDTkXQEyfflVHsPPTrYcpD
lG7Wo1evAdOtHIYslPTVYKF386tS1YXDZy7A876SyAo5fBSvb2d+JbeAjXCgnmDcKO3DMt/I1rDr
xq8+wky53V7nqnM0IJCyqB/zYbjxV4GaoS9cwVswXR9fs0HNjjTzRb0emu5uHJNj+nfvItabJqP8
YGgUTq35erNLDyzsmMouiMYNxA38mbtt4/ibqsA4g1GyYvVG05cW1OxB8D40PH4cCoz2ewB2urdN
I4JjEjI0fuVgUcF1kHpPuZjMEREPBHwFt2bj18FVa0H9L8fbTvAZjvcV29XL6+fc0sbyXp2eJiQJ
nelLP1wRpjA8A3lK6ARete+7ehfa/qPpNddAkn6GmAaBvKPdy41+vhMZdtPBc82kRg7gQT1tNZW1
uHLGBjCg5AA5QsvVe3Y4VVNuRs8XrgQTFimZLRTGhdzb2fONIgdBAI9BqqyzDndJJymR4owuzKdv
Xdtf18PzGAUbe+B0sTDCjXr8ug5miawdX6AP3sK+OP8FSI3An6TmgtjBaedLXJU9dGUwQs5QLbcR
hk2HHc4Sj7o5Hlo0C/vrSsEOitbju8GRvi0M/rnFZwGu0KcSITmz2QgkYZAU0MDw9EB1sjkgy8QT
v8mxC0I0mYzdrWP3d1g6uH3WAnIrju/poaxamonp1Jyf9ZZBsZyzgbNrvvT0oOyUKIsA8gH2BT5/
ZXCkWqN0tJXgUcq9I8DvI+LjGJT7S2MwvVE/tY1+MXseCiml4dM5KCx5UmLnlpNyHD4wB0H5VtM7
VwUEHheD63jVwbBaPFhQNleuVbM4RP2SNs65vTcV35EW5JzDTOj0I+wUCk+WMxERvm8iBcZgq1eh
n7gIJe2w+kCWdqVnvXt5/me5gvezh6cgtXC2O7o3U3j1YcfLyF0LRyJSKzMPnPO4U2VpU4EYnN4i
Avety83N4SF/tcdW51kIhoLC+Gl7QaQEKuxAglC/WYfA2fV0bzXXcGQAxtjPXYAHurHLlL3IMBAy
AJn7zjPCFPdasfQpUw5wPuuIOUKnR9mWV6p5+ikZdHMjdxSM73Rzjej/KkzvQRHf2LX/iKTKnSz6
2zZ+jtvsOHjRYWEgzq05csiQmWXuQ9Jrp60rySj1CeppLpxZN+jCHVXKg53+xDL2oVT7nz726F41
oNM1HmVbehui7gfIwYWvOLPr2Po2L33N5jVkT1/5YfojO2r70QCQJ5VuhPq54bRb5ITcuIFwp6LP
TKgpD/0O1PLSE2zq4Gz4T5qerXcqsEM9AAB0GwnJDdqJckTEzHZnevd6qt2oo3HVZf5NqOCs2v8o
mva5cYZdEWo3FZY8urKYNTizAxkKlQQkBwG1uNk9FAOr9mVBAeT9gdRjGu7E+6rSbzKmyVPspzo1
b0zHv7Ji9BlDnNuseF+Dx/YGwKwGJp9j9JApfBuaX6NYDMbPTdbEdGfv8Jlohs0mS4q6icY4unUp
YDHhatbgzpeMbuwEf0x/Y3b3oYo/fLt4SZxtGYI/OA7STdyVpy37g+b78FdZrBU4ZJCVceNtFam+
jgfzynLAJsIk+9NX9c/L6/Nc1EjpnNo5TzsKpPqsy2oQmiEqQDDasK+N1RAEWbcVhcDsEjOCCDdP
I3owuL+NMlrXvonH7l2Ndw5m9ftQnh7xf4pJxkltfoyd9KjtRpDPEc+Cy9957hY3yMOxmUFpgraZ
7SPS1Lx4W29ggFZaVeGKDgBdLpVXMFXf0dzDuw295VEZnkWdQcVq1zBjFw60M8vXkDVLBW+DaBJf
cTpJI6XqONEJoxqd8ZDTfR+HD13m7T0U6O0Bz3dPBa0eLsSM5/vOnqHbMtKD85tbSdCtKUyCxjIM
dmpgbuW3WtGvEkclkQTDRMMDASHwsZSQhIQ6kS1GcWfOUlJqU/iImMQE7TrtuVbXwjMCKvVehdtD
iyZMGuMuLR0TkewHca2iHM7iAk2v7TPeGUMfPkp+u3Ckz2QosKYlTwbeglCW9LtDBfz0M9R8VALH
NrhQcCaH2bAi/b9B8qTF3QYpS3scvlilDPqd/RP5b1B+1ollrZSiu7aV6LX1/Z1St5swLF0Ep+Fr
/pKyRl6BfsihI8I7LpeCz+l2n53BU7oXkBmQbNbN7Aw2SM5mSFWzXDT/qXTEsTaMjdGgwFAI85cZ
DzfSOBm9YNse4CCpoGmJg1Gsp9eRdothzHphG525E4A4oVLokKfiETL7HrQaQqE4LCUkztdi8o4z
07sENc9VN+kP4CT25rfttZJpN6mDnKLdZ68BJtUm9rcISN80mU8eqP5PVjirS2eDKzqx0mxiRVTy
ZPR9QrPQQ/BAH/FS1PEdte3tIBGxlOx63OVWo188QF9ZoZO/9+X0z8LonJstsJKcwQ63AOJVp+sr
hp84lBA+3KBM96WWHm2tuAc1/Wx63TZ5ikY9XY1Sd9s5xRtcjSfc6Y9oSB+Szv/WG0tn3tTafO2o
JPZ5O5ic0PPbKGlDT3Vibh8rrO5NHJ7T0f4VYOuoTkalHDfwKReug3NNUiPkucJ4E7TMbgMIF5aI
VfjNQidZbsnulLVNhcQm2+lDsOaLlqb+TJBInR/kPSVQ4uT3tOCHAKkqnEJr/Z4LSLG+BYG8QcR5
jy/Sri54p/vVnVdKD77iRSvB6Ne2v7RFpyU/H2YQuahm2jK5pjnEsbTtUWkqPqDOoKHEsf8C7Wit
TK/lWDpaRrzXzfAh14PVoEOtyVuw+ahzmcpD//3y+jt3v1AWsmUKwoBo55szzxUYZ/1kLIiHZ+G4
pdxdZ1byMNpYiO572UYRottebvNc2tUg4YnrCQ+zadZP17waTiqQFhdrSPzljDU2GvpBWuNPVlp/
Jj0sgzhIDlBl8frdQtvnTiMwt+/PMRQ0Pj3NYdo2GBcPGLAgvP9HGPZT3nTXdSOuO8vYB5Kxt6iU
UDEhEgs2XVPeBY2+z6UBP1X7upDuFz7o3GI0kU81uGs03oize853zAqzU4VUehddyV3wOKr1na5C
nU2qOzOq76B/4qqaHjI13ivhuABJ+bwAJsi0qk9FQxOU2mz7RZFAhMVnPPKyXWNzn43JleF7T54I
vr/FMi6axX6hx9OvPF39NGnLKucupIJPPU4AMeZDpA64vdZvKnVM4BsHJzOvkXjjoXYFWXyr2tI6
trRrssLHUF2Mfc99gs7u45JUNSqms8PfJgXUorswkJjQ9tPJq/UvQFncKU2W5CScGfdeh/lJglo3
vkZwrBYG4XN4M71JAI+DIifGmaOOR1+rEhskvEs2bjcFu5ZoDn/ldVHL4OWkwyAer7LiF4ogq9TE
szoYVpc/4nOeQJ3QEmCfmXgCvdncZwhnjrKT9y5e4vsY6tFkNB86zaouhk3NMXy5uc9bDwoQZTnS
2ECfP4Ge21goiB3wOJy6iwWdW9Y90gnmSiE98V81Ndel69C3CKqCptSICRy5TIr7BgEI2RBLh9m5
iZzII5CdJqTnPL+ca3pqoPJIGdVrWbbVgz1Y264CopaV3B6kROS1DOlMgnkIGxvr0tx4jSrzVsLL
7XKvz+1lB1qXQ/IDn8d5LEE2ISUutCgehfkR5uChwtQpsNWb4LHoXi3f36BfsZTjO7OVCJ6gqhOi
88SeHyB1Xls99hO9iwzStulYSLBFtVo6lnq3GVtvi/rjvpNeCpavXGTrbPC+XO725wiCo4TiiEmo
zjk6x7UjLt8iVj5JmW9MCFERMWMQfxPqS8P1ZQ+LPT4z49BbAHUSYPP3ud+GXpdVmJVh73rwpTMr
uLJy7wkvnKL7HVDSkHTkSPDgiB37uTJRRNSyRxVJt8udPjPX9Jr3CB2mlDYvvVh1Z2oilwS2c9JG
xlks6QRKn5GrwFitEeEyhvA7tbWby82eOTI4MCENUokieJrHC+i4Nb0WlcI1SIdo1AnLwlhXWrvJ
ajxVG/8/6CV5Ee4IRty05qmCLkdfqXZ6gfJS4oY8OK1gMrcx3FhhJaXXWDuslTJeuqE+38nqFAED
yqFoRCpxdiePWUGKIkJQs6Nm1PbPJk7kYxTvCNYya4XeFHotj1lIIr/+Dw5JlXevjEw5FiRQ005j
I5yA9KbOsR82Q6JtNTmiyLdqWySwgnih/H1uCRkcwxN2gPfZvK6YqTWaiSme4aTokQtJcLfSJzvd
Qz0CKJ90xoW5b4N+IeJ4z5vM7n/ACrBvwSDSy3luoXIyYPiONTlC/PY6zHvreFuW5SYI8teQYkBu
vWlh5yaWvwtS50ko4FkU+/nyQj53aICYmM4sChOfgpCxrEMsKvGQxRxpF+TIAeJAFaIi51XdGgWK
TWMuJVXOjjfsKTgj4DXYs6dTq+Im0Gcp/cY7Bc8nDN6NSTn2IYL+bGDlbmlukbQLN+GZYBvFSbKL
EGNtyEbzS16YgQYvWsNf2EnBP6IN7iv13lNbN5Z2qCls7biYLAGPSUcEEKpLKPFzAw0OFPovxX6i
rennHx5baCVicaUy0HAp96h5cy0NaENmeCOY12iXL+zdcwcUeUWHyApsxadzcdSMuqnslgOqDDZl
0K7jSL2x5C9BSlKGgsvlVXSmzMnowsbRII8hiTpPD5noasmtIbNd+2Fnl9a+/K2M5hs53Hbot0NM
kOM8CFNduOk/Daoz7VeD7D4uReY7FPBkUMOcslUO4qhSlHUZmnjvYFitNxjKTRAgsaHu9Xd7+t6k
DfOPsYV+NAuZDTSEWq0cZBdYBMJ1abWT8v7ayZNbiP5uYZtHD6S+W/YeMv/9ElTmHYF/cmjQPKch
7/YJtMPdc7qM5DKUA1OQHpBk9BvV6Ht56zgNat1cxuvCTP+gnPMDUdl7297FqfSCessvvVTW6Kqp
pCixaE/6F7XzFi6o9+fZp+8i9EAOFyw1mKXT76olMxacI2B4VOdXkEhPUrsb2mZvIPO31qXKXvdq
g3t6WJgrx0ZIMFpnanSXQSpfvSD86CRfky452iJ4gPH505K9FD+p5iaytH1ICc+TuelGB/2JOtav
tGjE/hx9EhyMuC+X6jefNg+DjAcFk0weBj3n2QnV+kiXYB0BCiYSyGKDGklHN6ux75MT1yjE0tl0
vj3YegSQU/prtqYavTIHWa5kN2r0m7IS23B8y4OnqVo+FUkzpT5oXX+bJc9JiA+N7WAWJ9yqTtZI
tz4jiP8VUaqFCOdzNXMaBFCmRDcTUGlOdvfDobYQ6wRGKD+XuNYgBxql6MGr12G8wvJt1yCcrufa
lelpNxl6iWW7UcBYrhc23Kcwc/oO6JpkxijSfDq4pc4YmsajeF6EylERKrTU9Mbz6h8cpsiwDS6C
WMiZhd/r1v7S1SBtEtkt08Plz3inkM0XOBgGWExcISBdZ3OkNW0nFGPCcmrJtZ2P+EpGR2PYFrKf
rVTF/9IK/zF0qqvGLzY4qDwUJvc2iXhv6DZNT52GB0hbyK5pOY8dr/5eNh+FP9y8Id36pTIoo3RL
5I13m7PZR0/YB+5Yhu8z+sToIZlLIWNHHuHaZw2tjND4EujhS1XXpFpjtJMsjYIfRdo1Hpn7MHLw
uNPrQzBpIEnAAnr7qBXpq8EPq7z9kbQ9DiWShdSUl0Cel+6djsuTrPrl8f5ceQEqgEMGFAZycjLn
3emB4msFwpkJBUHdTtcpnB1L2UhKcWOghIvx7fcc0c5C5GunxzoYGaJKX8TuTGfW6ehZiLgAnUGh
EzLt/Ek7lMiqWbk95eekL2rDhZ32Kw9xm1SIH5MpehsfBVo+WXhN6SNugqUE7RRfzz9ggqtznKKQ
8Kn6ZHaqhEs4FUI8bp9s0HZjdjQ8cRuLF1vGJSwnVsVbJjJ/XR78z9cq8SCbnwBNmRb7/3D2Xrtx
I1249hURYA6nJFsdLEsOctIJYY9nmHPm1e+nNPj/T83mFvcYmDEM+KCaZNWqFd6w2utdZLW6PPDg
kaq/bzsmkZF0n5q/OiOkkMSFCpn+t1e8TSC4NAQoixYsZMGbMVc3pvWApwADvkj9q1One7uWP+pB
8SGayx8V7gHL+Iil62lGfW9nq91GX0GTZrZJx1+lf7HaaTr6/EOczZNfU78FS3zo+gU5KeNSDZ2L
Jc1OJNnY2Twqj8nu5o4x1ld4EFbBDBRx8dE5/d1xVeoydup1inutCUgMnHTfq+ckSj9qI5d21/2m
9v75J++bVJjAgMAAKdT18aqTtB/tHEm8aqpdM7AOdZDdz53zyXgfRD0GdN25xHYv/fT2umLnrHc0
dypYHFQ/HMCz18vOkoIaLQZ5ft8QtJlidqqF6/VPkAd3b6+0uaOAvgi6OAnpzUQJmnidyWJsPWLq
DnMNuInlVL8K/bE0UQjDSWSQfBvRX77+j7fX3thRsom4AKo/7Ctt3dhHE66buoVzGxqZP2uM7Duy
GOUfFOMp082dVP+mnhL5FjxtYhUSCjd1pITegYQdAU1cwFSC/VDTIc9bND6n4F5MDskk3/d7/a6t
GEF4ZITAFr4tHLUCtXFlIUYkQcmoV/kLe+2faNkR1r9WgYJm4V0ytt+jKTuZk+SHU3DoRtBv00A+
9xFF5Ec4LJiOyM5/P86MfaG9CZAw7p+rnZ1KLWKW6I77OfOMcewex1E9ZfWDQbre93tdsK2XD4iD
u9WkV0FSfr2ho0Gb4wnHAZxixjNAI6qC91WAMLMjncBGYQAcnWtgNm9vsK0YwgyZAkQViHkmCNfL
TuxmWZbYYaaeXJa4O0tl5E/zhDytIbgm9jfEH096jP5ZvdQf5C5lfBDvHOatIwZghuyMnEictNXD
54wEa4wSmGA00WcjD/9uwmdljj4KMXRLu0O8+JAm5uB2pvrXzgvYeO9C/4HoxeAAxqF6/QLmhL4Q
Dr5s+jj1xiG806bpiHGe3FoPoaOdMnP6lWbBNwGtD/Lsuay7vye5883O4Rst91GbnEP8CM3pg2AD
7fy6m8aZwBzQSwItoTjCQff615XAnDDNYQ+CNzs1lTui3zpwobozAJHJqi55LKHuLDHiK2bANE7s
v/0LNiIQYBGNmpzZHhDI1Q0uN2o7m2XPZDWXH/Bq/D2mjPOXO671Q7pIOxthI6qTKNBXEZRPAPqr
3VgPwYRrD8OzUDe/GPi4Zun0ICXKM0ITe10z8WFXNwjTKnpHIrxCVFitFYGnHluFtTrlQ6VF9wLX
GarxBblBF7Nyl5jka5nlRc0XUJ52upeUbW086HcOcR2uIVi160+bVDHaeajjAFTDnIKu+tToxyVj
lyHImLbTQ1feaYw13v6eG6tiYQSMl9KdDtL6pE22HdtSBX9syttHQ/FH47MmhXdOOL6b1B9Bj8vQ
4vxBTvZCrWOIwn83m0gKW2CM6PX6URK+75XgHrO6J2kY3zf5pVPOgfJJ+KokBdp8f/C0sAXodBO/
UbO7fsdmMQ4YczNL0iYsFPrvU3VZCjROQ/1UISEcQZr4sxSUbjdsHHgcpPvrsVGg9xpGOnzZMMPU
ejkj4P409MNB0Ztzesbpo18k5Eq789sPu3GRqvSRAJmxoblEVkd1VJoOLdiSUD5CdsfSS6OZXi32
Z2XpXSfFgFHftYnbKCxQSoGpKbg0NDiM6xesmDlGGtMw+6maXAI5PLLeU1xongb0sOkg7iX6nRb/
TrXo4x887auVV087aXIuVSaRMaEATZZvNhO6svbazDhiz+mWwR7IZCMS0u1lF8ERZcK7jhdTaOWB
OTLixgyDLkp/McoW4djmLjG5KbSdvHojEtLTR0tSOBYDmVzdiPHcKLFsCUSLgVnnBGIPTOckfUBv
6vj2i3zZjqtASBsQmSekIvmQ65kQYuAGdiYAxDoZW7loXjy4bstBR8Fywo/al5v5EiiqoM9N94Y1
eaakXmp06N2oGU5KX/0zVYtrVKV9QBza9svlPw/JSEpBDIJ2o7aivlqF6sFQ0sKYeRmJql1IiI+g
z48B7RK4wYil7M0VttIRVSCJhJYnmgnrIDkkS5zhjcIBTjDJNPJ7hHyfsY94VhocexjMRnft8nWZ
KKre/hZbR5hpM5cBpZQKUPb6OKl2XltlFJNyWsZLG3oibMQLYAazPsTSeNfCs3p7ya0LweD9AsXU
aY84q402LLY+Bg7MU/TLXRUHBqU6WgVz2Pl5mioaJssph6z59qJbz2lCO4eqqdDqXfcFEGarZwPQ
iq+FpavY2SnVq8dMk/1CDTy7nx4sPvDbS25+VAFUogtkImm4nts0dYcBlsH57VJQ0Sl0RPosUk8z
ZvqmhC0uHFDtLNy3Kntn6a1XDDgL3C99dgqd1Vddij4J9cWZCFPpEclc7LzEeEzHdGlxhwSXosgN
jJ2JxlYAYYYCXw5ZAZqN6/hYtYOVxCwqLLRF45d0x01Lzf+DESvbh9IB6ukLaXHd95iWHvURjaXG
EmwziKrCWNyQXovaBjtRf/NVshAVPxRJEIfXByRrxhG7Ew6IgArI8EarfnwnSsNZ7jxePl8v/D5r
e3npVpkkrLj//3VXyVpY5bJwrGXDJve4f0omDlwySu7J46xzbHKgpcW7Gbpv/ij4h29v3c3TotE9
l0lYb9lnXaLJiS3ToK6H/N5JxgOqLPdpUt5H/Sd1YbDApPXtFbcPC+APwTTbgCUMQxosQ8/tOsyw
OisUFKU0RJOieczGEG8v7QxD/9AGxbNW/VG6SPMavICoA4hK1x95SVtVsoaGruEIhzpBocU8InJ/
TM+5nXm9UHp6D9F0p9a6pVGIbfziGC54TjeNYk3KsLEqQJBVmuraA9XovFjLIdAKX6vfC6cZV+3V
90au/mUwrUDw/TxluS8mF3NfNG47Iz49Zu/HKcIrAhkqipfGqyz8SDQluNP7PSbu1r6Al0RjlW0B
52X1nqIam2FUhyYfze1jFcpHA3euYRmPcVN8MPAuUveImJsrMjUUuGphCrw+BqDZHadXJ1/uwzth
817Apu/IBIzhWWdx9KN22kNbWRcdc4cPw7CdC+N6L7QaXjWR2RI7YV7qjfygtLlvzdZTFCsnXAh2
NsHmAyLIIoP6AkW4viRsXVvGUR/phcfGpe/6s9MU90NWPxpHo0jxb6938rzN5+OEsRajMfg718/X
dItjxRnP1zjvm8Dx1Lz3hDhDsTxmyx5Icit6klCibyJUb24g+nSTE6hAbJgogr+odOeGOJaYP9sW
757qEdOsO0PZu3i3FhWbUwy6GSCtb4cg6LIk7Bu+oAEtXQ0/RU2MYbLsKoF8KAvHzRv1owQN6e0Q
trks7Tu+ImMPgtj1izUCxo5txLL5jD1RnX6UgLxEeJoIlnyRZs8QS8w82AnVmxcFUDZCCbMWhnyr
a3eZk9BIFZaNcfioWkwgfmXLZ0WFMQhLHfIiU48hQ/sMU4huzw1+a/c6JFQ6sruivl89c1EXaVLI
XMTVX+Ni3KHFTShwaBqDnUzx1Jv2WPlbLxnFXqI0g9Vb2G+VZ7qKHytPC+i2kcg1khPNnfe1rGEq
82VKkas2/ig9pzeEdqvYV+Y6ewS+AQ86BJaJX/wZNw7MIyDdlVBAowzDzf6cZNmzYv+NSeJ/nyGT
Kb9aWhznV+CbNG87CYsKvBngA6Wz23JUZ/wSiLSZlfK1zYOOTg55kBaeUwkTEKh3b2/sWwCSyNZJ
1kENwv65EYyyjQEfpkjj8eWFZbSLEeRnym3rORUMCzLb5ku3hB+kXfb1ZlpAR1zQj4RU1TqpnPWm
gyYGMrS0HtKyR91k+tr08re6qc8AMi7oV3pO6aDxHhvfdh5bRPp1mYqKNVbJFKsbyKBKITFYQqAf
c/AZk5gPgl0kUr9QDr4o1TfmuY9J5AXa72mJPY7n7zlu4SM0O3tg45ARqQX26qWHts5O5hZjzKCb
gEIbjAVaJiV5gR14cEIy3cPr61DVexisjVyeJUmJxLAL6qT4Sa92HW7AdQ12hQSbfGNKg3unL9zu
ISn2hKa3PjDdSCgkYgQk3wgtZGHvODnWqr5sQRUNMor/xdUxn1yQPAml6qhOtY8ll5v1e+4EtzBG
B21DE5yIGATRtFtd9bEjQc6qFJ4SUx1syy5Az9ypu4yV/Pc02U/O/LuMw3NmR59AS33shuousH+9
vcs23zRNEIGKEhonq/PtmImy0OUCfK1E3xHUcbL35ZA+6JL2z9sLbe4iMTRFVwNNwPU90eW2Ik0m
MazEztqVaMjKg4NPyZz6eOHSYrEGVzMBEL697DpgCxiESG/4U2Ct17dihpS+HczqgFyIfBTdjcAE
95INB91KvUpJjjPCTTIp1tvL3lyL/66LiTJKAkLeZpXm5LLR23oioxbRYeMj+PLYcYV1LJxXfcNE
XqcWxgLA+mNI0lFr7Bzal83zOnqIH2DTWuFWRkTGWWchjTzCixy0Adsk4NzlA7aueGLFXopalJE8
meeiTl1swQ5LSkRXUtfOPpqgCN5+D+uv/vIr+AWgN9lgN622JpZVyY4RzajN8SCBEs64Ihq5Pbft
eFZq466m8/L2kjdH+mVNiDEIeIK8xtDlOnjgU906JY4jfpLGF4FZnQ1PScN3DHa8TD7ZyRe+i2sp
/zUB+3ddnOvFMcJ/dZWMLHPD1FDljU8IWeB0flg6KkZNca0geBBifjYiVNRKx7efd32CX5aFecUm
N2mivYg/vYqVY1CHhQVi01cb4yLkDPuifezaX1Gv7o01xBOs9xSNCJidrHTbYlGTuNTqbEb1Rc19
RwncpK+OyC48Ccppqf4uR/ldnqLapDeP2tjep/Vu71acm9ufAPFfYW8TSVYvWerSptHmcfSL35i9
ncTCjUrWpchPav9ZrczWLfX3WvT17Zd8E6vFW6YmoyJDkpv6THyFV2+ZbarHRQMqOEzxK01xk8xq
JmfZvdz9WBLnyLjAkxFwNBhom81woFXqUR/snOqtaPb6V6yidaraQ5So7fhCqn9hM9QL7nfjuSwT
Hy++F9E+AZ3befrNt057glSQXPsmeKdwvittakZfRM8UIKrQDWsmHdxNd1fm6TtmXNiUTUc5K3Y2
3cYjo9os0NFMIW57I3KFIyMe18Cx5cnF5KwIYs+VC+3kmE9GErkkLju9IPESV1vsRSca8KawRVkn
H4uFpZliRKOfzYCqFv392FNTSYfFcg5WvBeuNldDYchU6JMyWVpt6J7kTwoqpg5CFHEaETjT0ewo
7mv5a4Up+dsfcvNlggZFz4zACAHnehf3sVpFYUho7NX+LEqYugsPk4WvMaIZE+QbJai/29l/VWPk
8JDOkbjbREcZ9MX1skppM8OrcfQUCF288s5tqfDh+p3TsRX5AVSIxrOAQL4o374+pImkdNYim4Ov
pyG22dAyUNCprfiSJhSmBlAto/MaYcpsSTu3zuabRaYJNyj4MDc8o2BOlrJKnX+Df9A/C4GorMzv
4azhx+KmNjyCeE9Qc+N2ZYLBLY+wB/279dxVckJpAPw3+oL1Di/50sVPltmf4TUJ7KzzR1mFkESj
zketD27Tqh2dk82WQZOOfqcNB6Ms8SjWTnVcfkim+04/VpGCxzSoS2563NxJsBChLE9Fbe0APDef
/NXvWJ2ayY7ilF7gv6yJoviuTV8jJbxLuq9T4Y/J7thX24oJL2MFnDhu+4BJ0ZCom5xSI5neiT7g
AHBAQLlTT1KMD6UUeV2UHxMdXCmyVEGTfUlNdW9/b9y/wLmZOwuZg1vk2FCNoQFXZPC7JD4WxoC/
heFFhXlQSwnzxMINEgm7+hfh4hoiUv8H2TQ/AP4RwF4Zy7N1/OAcO+ZAOmfBEgmlEQEOiu/Wk5Vv
MZKxGTl8gfnmfw9aAkoPHEc01NbRw65CvS6WfvA1pfNEQRhRMeAip7E6yuLd+3RcduLkzYhYRCwE
ssFIGcIUcO3Otah1KycDtw7jyQ9zSS3WnOoEz4B4dIPhaWo+0873MrTwMuuMCp8rm9MRTYhDZNlu
2Ly3hSd6sYeguemEvPwsGKpk08BgwY9dB1I7z8FFxsbgF5jIRva5Vh/75J0+DG5VQV2lopGfBaNR
aCK9/RG2Dpz2v5XXfGhsXrHvjkluxdRUkNzr8O8g/hWpzyENPqnZrV82Ug4+AKNvVOSZSq+3WoR/
N7IvE/VLrJ9wpBG6Y/1I+TQenC76FMzf0Hpx+3yPPrl1H9NrwpMNZSvBFrp+xXoWxmOTYx0d9SC4
kdQSII+YlKoJuk9KGty9/V43lzPxnuR2JIyv81nMbicVG9OBhqLhaVLvlciuOepHo8jcqt/rh2+u
BuXXAN9JPruuStOwydUeKU8/T6Kj1KFHZqgX9KdA85J8KM6ntx9u61IUexUMrfhj/Q2tuS7VOWfT
FAPTZ4i3YpYxdz8gDOC+EXuhgbpgtdd/3zwlgP9FmCJIEjeuP2HSt9iHjcoA1usu1J4ChE+i305k
UOZKB24lFPaOsn6cWmcHWrCZgBjM7yDbQKu+mTf0gdOgQMf5HGX67op+SgL04Og2LElwrz1PbePr
nTDn3RMR2DiepOX0ywB1Inotr2BJ5De6VrQoAWL4i9mCdJAQhm3lGoADPtKtfhEMgLc/7sZe4pvS
BKckEBLb4sp8VRHZNWbrag3N1lBqr4c5pDbJIeruU8n0A33v7tvYSqCSuXnBlwFaXQfkItSntiuM
3i8khnARwHCRXiSmJ3SytCPDMq9Xsp1H3FxUGJ0IuBAX3+oRrT7NZwe0l//esrqDGtMsQdkopJRv
JpQJpfru99vvdGsDMRJ7mWUwkKOTcP1SG2tYJjKbAUzReTB/CQxuxFWiRSViXE+J/NRb4xG0158s
C9iLMQrA/5tgG4T6oE0hJ0YeiEBMwQWoIRiz+yn5JmXvGFa5YvRomf+5t8+Nht4jAyTFhit0o2/q
JHYndTYRCbcpX+hmN4GvjsOR9sF5Tu5tp3WdH91QH7t0D/2/FSeoO4TsPbe8fBN7UY62l0Lm8wrl
GpHMDqlBWfLNkfIDDHu4aROV5lMCihB10v8e+HUaKbRDLRWw1xqpKXXapDZ6Sihu0oOiFRdu2HeI
KQ8qEJl0T6Rnc2PRfcUjHq1G+s6ra81OQyeZoor6BEZxFTq+HQKhhhGlLI9J+humhRLPx2Xc5TeL
HbuqpsXE3hI3jiH4xtc72pgxqIXjCxu/lA5OiNvGIpw04gvQBpeZvdDzFkKAIkhZqLj9wc4GgwsO
CvAVz7+6C+hZYGLbNOxszfDEjRePIL5I4I3oGxgTJPcMFCPDA2TJnTbCVssId8f/LS1i9qsAqRYm
LxxIqi+EQqOm8xz7x9hj1t0iq9zVl0k+m6Ds7PKuJ8PR+nc6nL2dxxef9ebto8HInURcgZZ2/Rtm
p69rzBjZZchRmUgElFJxHOI7HRFtPY7B9fhRfhEIEzMxL2Ztf+nL4GyXe4ParUgqhLRR/aAVT6fy
+nco8LGGSi97P0twubWGO5u6cZpPtrN4Qr45rjGdkKq9x99IIsG50wmAXk/Xbl0gT5qWZoXT9UgB
qhfZi+Ue3u8/ZVv4uoPZCsdejrrzkv7eee0bhRpbnea/IYQLaH1cPy7QphScWt/7SW+cOg0mAwTS
2vwchuYpjt2OPf8zNztvarNTLu91hLcO+9Xyq52ndaVSJya2OnNqXOQKcDS8DgcIntzcOePj3HOJ
9a1bg1rbefCN/cbKYpIk+sNQwa8fPK0cqxpbGmYxwIOqgOzJRblA3qgPQhQtTtFplaQ7QGsHnJXH
z7n0UVr2WOFiM602PWwKqjayE4Y+L/zsVwcvi4d4aZKg96fkp23/E2Wml+c0JHaji3iPNwupQiKd
LgxDxNV7tuNRTrH57n2JzyzE4YMgvrQINKlW5IpDZXDMdt7w1tZSYC8J23hO0xqVLRWNTEaSDL5T
RQdjMlwhLQMD/DTM9tP4ffKsJnIL3R2T5ET+9nln+Y0TheSKRh1OzeLcGPPYKdq+WcZBTqXxgN57
ODufyrKF4VwjToU+tN3wF0mbvdHcXXwjigBwIVuA4EBZvq4nGoTVsnRg8XqIvkftcNdLyY8pLj5a
tfNJiFh0+KMOC16wUvEhcLp3ee7cK43lhgsu8+zEuezeRY7eeFr/CdG+vXBzmxLTg4NkAhlBVHQ3
+6EO9XFogtY3+Qy27lnolaZtdAzwS+ijyF104/PQFc9BANnFtD9jZcS//VVly0MXSl9F+GXEslOU
3G5S0mYhtsSICG7f+gqQoXrnk6a2flP+6AkCYzTeoUgU5s+qlV6SfNclenNBsKPgVERTck2RGGf2
qKNMrZA/iJUf1uehNVyBbDSKj4PqCYk6kg9/ccHau8yAUcASA+HBTeJTHwKl4H7c2bW3YUmUDv/7
Sevrh3F2HIxj61etDkvXdHW1p/ZFfqA2XBt/q7ytz5T+n0KMJszvSYQiCKCGzMxPO7/k9vwAGhbN
cO4ARnY3gMJ0USqzUxrEMAw3Qb66rXovKfgVLZorMZI+ZXVug/hAEL3bWfs2FRNra2BcRTHD/9fB
uSsWU+o6tfGz4tGQP/TDPYoEio1lqUJugLhadF/Ef0vOHk389tiiQE0vh8QTmvpNAy8E/a1nS9f4
jpO4FnKkTUl3rOH5h8daOAaFlHLjx52nvd2GrMq4juuIscONtxoYMFNp9bzx7fhfb7UuB+kKLHzU
8Fg8GQGmnDpePOyC/490MCLooDmtZw+E8xoiQhgdtG7vetrABtAeEDR2gFugLtcQSF2W4KsFYeNL
JJ91TjM5Gl9sk6YhvIjCxySsi3WtMj29TGmsHzsv5/ZAUMCApmKmSZi6mcvPnWTMauzAugXWFXfw
LC4JMiXls/gpObIXg5IiOWO4AZ18kScJaJdU7OqkiQr6+gYV9tbYzxGYSM6NVaLkpE03trXW+InM
WLV9arKfCF4zYK3dToiCh25HyPqcpAfd+cHuefs13MZrViciUmkbBIg1skmV+yyoUrvxIxNgGY1N
1ESn5sHSCjcGKvH2YhuIDFZDBpwLDEgXcKPr45fJaVjNcdyy9ZsXPkapM4kCvWaH87HDNctRLtL7
JqSt0aCmnZ0UK7tHR30vGN6mRwbkRAFSoCnHjHP1O2xj1styhn/4HKXLBwmebYmkQmMBbEaxUzgN
CRSBAz9KpDAWGs5DIB2GjGFW7/+z81JEY2q1AfgV9I8EYhW3m9UGsAsjT4M0rH2NjjZQZLd9UICJ
5tlXO/zbqlK3rGs3o1qszmGPiH7vqm6ya/pxm1TxSl79ChFLXmWM4yBx/87UH21/P2cpCN3nYf7E
zvzcIKlbfGxsoJ6S4Ut64ufDntXyRnwU1DcAHNitoEghDuur1eciUJZBsSoo1o0nWj56hDMXY7Q8
NjwVTWcSvrtA/fL2q99cFdN3ZJQBR9/QcfM5TIqyMyo/io/ZhNIOH1+IgAlHnwaCo4RkbWPuTPM3
imLaLTS2WFDMsdawJLsaJPAJxD7b+l6fwl9x6sfRxRkwU28qhMd+z9UpXT6lmI71irVz3reOIGgw
WhHcRzCR1+UJ948RSlrF7WuDAKMumZ4M/VlcAaIenFumdxU2J9nzyCB+NpF7FUrmFG1vv/rNt8Be
B/RHFL69AUZA47GWYJgsgDRiiNcNXsEtDO/EE+rBAiQmLkjhQIqOvF+hkZk0e43yl27i+vDBr2GQ
pHMj3QhEJU5WmM4UN36p6Fh4XSoALACZiw9V8mjBrjeDkzX+VaaSC04TNdqvadp6+fzQPZuSN2qW
W8dPVTYBfNn7UhuXN6m08PcA9UuQWtWRk55nkg2F2ncYTLTLs3pcbIUx5zNpa4MC2s732LgIRIIo
CIHkKVxF1yeQEbo0VkpZ++NQP6bOwnhCBlqcNdYvddb/WhYDM8d/72iRI+TcRK1aUG5MBym17vNy
JqkK6JqMyt5P20gYX8jNvENKC6qK659W2F0l55Na+422HMcRN0nOqGh8SzEN0zJ09Q4SzuCO5h6X
/EbHDDKSGIKiHQY8VpjQXS+t9LW1TOpS09nv3OUpKSHwVdwEdGln5NxE4TnpQlYu8Rw6GmKzJi36
elF4LqpPO59o4z2INq3IEwA7UP9e/5jJmUFa1mblz+F0GLPPSzu5maJebH1+6EN6e6CP4rq4N409
wugNT4r3ICYO6DML1YQb2lFTzlhCdcRn1cp8+MgoQl4ynJAiDDCAGgjTVBljWixGfAHeodHtWSW4
mumTZqYHkyTTQqu6/yWFpp9nw7umHl26R3tBZeNeJ6IIXhQppdBFv35DpLetClGu8h3ILsy4XK0d
3SgEEWB/6HrpMOs430ilL8cPg9mc5xnCfEwjFI/QhInRrGt7HdCNLPPqF4kr6NXFZsYTuuCzzRUD
o9eh94NliZ1dCufZpPrpoFGJgCfeFcd6Np9bkk+l/JN9DAkIvCB4Lsru9T5u5CTXgpjbvWu+L9VH
qfPT4Vlo4LVEkmnoPLGTxVcTUNxayrDGIQ+KaGMoeyXY1jeiK4XECfsYqNLqSMljkKeJHNV+p6fc
us6XhqQ3yYqHsn/Eg+YsT/E38UvmwfD6+FngaOygeLEyEJzLcLc/vpH5QJnlLibQkp2ujSRmIx6j
pUw54wgEd7GX27BYMjVgDnJEGA7Zb+R0zX8G04ndCmeanSptI87TIqc6I/RShqy7WT3ptzJmnGqh
IDzoOiNhw62heiB1e9BTzY92eVJbly8XC/J0tIV1CJCiJnm1K1vdNKVF06oXQy/H+mmFrScguyNG
UVVjenaVobFwP0blna3UZy5Ur2l2yMobABM46LQAQApjun4TW4d8adAgdUq/kk0GEMeoT/zanRdC
KfC71nxqYNgwFPBSk7RM7w8CQCw0HoIE08n4d5X3ZyXo9m6bjRPLzxKME1xNbrV2W2abEE9DTmzR
nTvrC93GCwL7+JxwGzp09+hSdFXsT/2XQVdfaE/Mc9z9oLv1lQTuhk0pEAQ3jPkGpZhJSpvKxwTV
07rOk6z82B7nJj2Veneo+k8VUJsCV68US6mYWfueB/lWnc5PYDzJZsHjTFttFHUpJ5L9rPJ1dXCb
Ij+JTG3BpHaqEYeCY2bGEnWpdBc3/YOwW64gMrx97W3EC9qcsDDJ08U8Qfz7q73qlLQ7qyKufLkU
SJT+xZd+klpPnfcwbhtH8WqpVaKhlYMVWBlLOf23JgzfC8CNkD92xvBQhATE5dt/fTY8HJh8cgyA
FNITu362VO2tGepm6Ys2mKCBqop0h4o45no7p+32LYqVRPyHOiyANtcrxYMu54NllC82FYAzxfwP
trcnJXsHaHOlF9V1ijkoJ+stI1VpWnZ96RcEkUhVL/MC7p/uvD7uNS82pjw8leggMd9CNGtt0pnp
lZ61xVz6I9qa5GPtFB5tI7tUwNECLg0x0GWW75aW5L795XaXXm1Lc4qRnOnH0m/b5oXBu5Q03xvw
cfJPY9LdVsvcUnG8kJCxs7TYhtc1C08No0X4kuG+ZazecF0ZiTLUVYnjeN3edTPtKqt28wk48zsr
cQ6K/TB2x7QZHgzM0AWuyY7zU57TbcRJcuf62ggRzDMFbJs7DIj62slBlsA3jRi0+oA1ugld6S6/
l+Jjjyq5qCj1SvIzA1kVAa+qMa7eHQeJZs36ddBMFkg16AQcp+utnZZZZwd9wCGaPjs0r+uZE8sN
kqRPepwBhWU4BD2xIlqN/Z56y9Zux/9KXKViG65BOUakl1WOJrXfpJxgnZSYOpVuoitzwHa+u/iu
6wcFtU7iJMDyN5oiaRo5owoaEz1rymV2vdReBJ+pxfibroxIJAMUnxuFaGV7ChXRlOyACW4eV9XA
A1KHCQYM5ekqjMxcAZCqgOKkQ3iIeMmiccAIX6EAePtpb7piYiUEALDHgCWvrVt0Zmb1pZaYhd8a
8hFrkg96iLePugdRuGkBsYxQSwEVoqAztG6HyBPDuilnmWliVhkV59i0vQzlqkF27gUopkY7TEv2
MI+3haVYlz4QKp+4it/c7WMbVlHdWoWfS/rFPJRVy4S492JTOkSk3hJtdxVHnzpLPGSYLmPUvyOD
P0RqjxP33rT85t4TPwbWPHKc4C/R57k+QVIEjcyUpMIvwg8OLLGCYB0WqIi7ef7x/yHF2vq2r9db
XXtDTqESOgEP335CAdO1OZ4gJvw6mI9yylNzVK22c5388FLXisFYFB+c9KCVO9vsNsni2Wl/g46A
P8AuWN35tVaWCK4Sx41Ed4UZS1GwutYlH5V5KfEvy07WnJ2WDGpINSgf5iF6l8no5ZfJnvjo1uEy
iOk0Ytn37Izrz9AkTUE7ipszoWJti/ggbGwjzvpQ6juPvbPUuu0P9mXWUdEt2dq4dLSJ1zOAEr3u
ZDcfULbXYgSFYjCNlHWBUxeIOyVtU9I7QB8uxwyGjdUVxU95RhBBLz7Haf2JwIKVrfY1szrbC76n
8/w9B92/RJJnmdFO///mAhXfHFdWOgUCnWSvboxICRxjKbiyZMnwBDSp75Mfc2/9Xkqs1bF4ejuU
be8xph6i0yl0Rlbr9VFbJP2QcEmoHPM+PlQdCsk4tKFpcKi5OMaSLjd7z3E+F314GEz0hfbgo7cX
NU+NABfdG5B+pJurwjuGgGMGJmmDJD0LplXQ3LXT4ooobiM0ZKKmFOSFGxr3xoS8gvJ55y3ctK+Q
cWP4CjUJzd9bD9M2jUsDm8oSDHJ/rlAimVorcJcyAYQXPOjBY88QrAk0P4yWr2+vfdvmBVeJhA1a
VSzOOFTs0VdFhMoYRSqHIPfb5i9cY2hdktmDlpjD8U6VhrtEcIXk/i6DpCQYUjRjgN4fBJWxGHrQ
YEyDOIh0v05D/ZyHpluOf7/9G2+xmC+/Ec074NNiY65mICkN6qnAEMAXLU4hJS47MA3Bk0gtnXhJ
94SZq+Dt6kaK5c1eSNjaH2iZI7on4K/ifFy/o2wpa7vteEdT/AVrKFc0OYX1W7L0dynsBhXxPdTH
j2EQHWX7o9Tkd2+/AXEMrvIbXgBDILJIKhWCoHb9A7oondPKsPgBWu0xk/yoY52oYd/09jKbD/p6
ndWLVuc4lDuxDj2GahlRaoJUMzJeGAOahqnXOnhkx66TEeRFu0HZu283P7VofTACNfGlXpMQNRAP
UVTpzFkY79WHMjv02l2Hzl9nk87RTI7y36O5uGa+5yS8EYyZdEGRhkjKa16jEOvO0AcDTz3qWuVO
HqNTlhp+Rx5SNOlO73Mjq2C+jr6yUNBkqrA6c6hPzyYhibgey4+iZR/SOaFC47hz3dPOiIudFV8u
6/UOsukmCegbGkDq6ssuwTJbUY2VjlqXHsLCdF1TzxoQpkFbMQH6qtJaFXNmXcGzOAxonMQXASkH
9SxG/LGO0Li+U69tpJi8h//9qFX0X/SopABiuwV0kdqp99r5KeJIT/jCvMBOka936p1Fb+tTDtPr
VVdvX0ur3FjEqyjlwjVsAEeU48s3Jf+eBrMLB9ZNlsq1ux2t4e11ySTR6KFjdIPuSYtUwRYYyYFa
fi4U42RSggq6gD5iCstgItC/DnYE52UPU7IZ4+G7ILlI8x9Ex+o9m43em6HEygsz9JAXXGCRjSFC
QC7tKLCKCeLd2HnWjFqPTDHRKF6XnE0oVS9lEzzgIdJPBtCHNh4QYKUrzuDi7eBz44Vui+/y6leu
vouqd0mqa5IwPfzJVK+UT+qk0iVATy0GB8EQKTBUvzurc+nmqczM86sXThEyQ8EhsCQBXp2kf8r8
ndizgqe8JDvZ0VbCxk/UUaugR8yMWBzsV5dlNUN77I248Cth48bLXEDL2qn63sQEVJTTMUiVPst8
ARQSXi8CwTRPnCyNk8eAqIilnbrz//LahLQlPQbmxavXlus5znZ2Wvj2Fwy2j7rJ2ALo5UhGCZJK
/EBxtGVtuMPMSw5qP4P/t8hc12Z0pLHoCo5eWJteYzzURvqjs2lWjnJwULudkyd+yXUMsjB/Yvdj
+CPaAqsYJFdabaWmFpNq3NNe9nW9vNO137qzR825ja8shMg1dCdFKLWvPlMtFdOEC2zsW5mMLG/v
yzjuRQm6mA1Dg8UbA2tn827sDCFNz/iIVgtPtyZfGolp90xKMPEx8/cxsL1YNf0hqo9hPcduYAVf
k0p/sOP+c9oUHx3aIV0xnuQ68qSnuVDw/dmj822EfNH4w+KGpggqM2sSiVq00RSlOT/JYpg3y4e0
io7zUn21B/1jNkknU05PWYRcE0I7iuq2SvMziMLPoSr/FapuMNOis/dy7Y1PQzsBdQ6uPXBG60lt
jeROOWpjDF83diPsAns595TpU1d3vpEfdGlvwc0vIzCuFLF8HrDn12e2H6ypT4Yk9gkuMP4WN7dx
2KTvh+WXmfwfzs5rN25kW8NPRIA53LLZSVmyJIcbYmRZzDnz6c9X2sDZbnZDxGwMMIBhwNUsFlet
8AfQRLFPiyPc9+CcWsvY6qI9ahr9OwhyGh+BtlOCW2vo13Kt85wO5UEDBXghSoB86yIod5QSkmpI
IbIZ5ZXc6N9jRf7dV9/bIN8WcfscVdVOzoornE+DafgDHvengzISpge/kQr+OvZe2iRh3ihMHAWi
YomKBwnUoPhJOSnPnMywvsukZs+Bbt0Mg+Ow3Oilzb2YJBtT+f5SxcVxVmPZbWKmDaGd7ykc14Ch
FwIb1CfEtWnAIHVJL2jx4piwDOgHIx9a9MdURmNWqPdV6vc6QcilTQK+7awGNNqqbjjd6P38Q3ew
oymUfCvF3XGo/ftGPzaa/WpSTtcyYGpJo66G/UDPM1FBO68B8C8cb/DdELCFVzPAgMVL7Xt5lPvA
5jeX2k2Hx31fzS+T4l8NKoD0SPtdTdaVkmkfjh4+plV60B6R7rxu65xh/PTeNnW6KaYhhOlm7Ffe
8YUDx28D4ASRj2LmM0v46/KKurbNEsQRvN5XbopIvX2qZPUuCcYXSCrfNQfqE2pQeK156oj3Qhz9
zPTjIFd/kE5ea42fdabp7wlJIgR1GZ2Bbjt9tykymJHUIBs3p85L1IRPKHS+CoO0prm3au1GjlNE
9BHzk/0nAbVa2Qrxzy9uos9zBaYOiOtZAq4aqSPnZYwTgpx5iBIhicSEWcX2guFhEn1YKOdEIbem
Eu+mKqDuSW5qu33rjHBFq+JCVshO0EW0DOoOCpBFx4/mKgySNkC2FtUEdJxvers9Nmb4FM/5g6zT
AnDCOzuk85ZP0uvKPoh//GwfHGZEAuNKArGoKwOgVDITCtT7kIeysIgXiNNGxR0i6XZkYiFmHFP9
HBn7XNNWXsKFTwXUtw6+ULi6nE33sdyMTSmzevjAVHVBejMXg+vkGKnE03aAiNisWsRfqC6p4Okj
wKanp6sv+4h0uUu5QDneG2kaCF2UJMcLEgNoNZjcyoHHau1EN4NTeciklQe+UF2zOgAlkeRa2Oss
0pJOz8z/uLk6OKy4tl/WsBys3u07xHy7CaOyzkRqF28KRa7+kTMhFpEz/59WIsF52SX6GHia02sS
aJNFYO2beJSMzBw82y8egLo8DmHryX6+Dez6SqX7BswTwL9Rr9wy51gpvnoGF4wTBMSFEvf0q6eD
o9WyZA+fQKfZJsVMim2Z3SZ0dQMsOkC0fDRh9E3tyEpN56mdUTM1GN6E7Z+8VDdSkG7yRo34FHr8
YePXKu3fDG28E6JaX38al06ngz2hkJkUckGLQK5IVTfbkoOvcU1NRHQYoviqR1AixWgVXU8jTlZi
4nnrlc35a8VFngIcRauBXSCjpQPwpfPWsWpg/rYBhYt0/F8/H3cnQA7aaZCMl20/szWlMcoQWoxx
OyxU/arQ8c/MXDjee8V0bnRi8dcrXjr+n8hyJtoUK2euwm2czYPSotsZNG8aYkh9onC1R9A7+6vs
lxKQdqXqvVUW171ePDE3+/j6B4gNXAQ7YNyMhlFtwWVBFi/gr/vPluBzqzmKmnMRXZGbXQcG4B2r
PKRWsft6qQunhyIR5BSMLzDFy0l/VuXNnE4og1tFvBGKC3hGbTtT8pK6esB5oI7WUMMXanwItLil
kbvRJSTXPX06WR3nsB/ZXQfGUspIyKqOeWLnmz5A0xFVdiUwDkXxFiRJS4ohvY5Is21wbnE54e5I
t3cucfCITI3Wauf6mW5s6yJo3cD+8+83B8EeEhHRUj0b8IX51JUouwyehbUFB+Wg9NptReshaJIr
i1575vxrM0oxvSP9pzBDUUA9GxAHvZNJkknkKfV5T8l8U7X6VTkmbuKnu1BfU4K+MMRkPaA5ovBi
ySWzPJRbLH7zngRDe81ja5er7XFQ252GMlQx9XfR0RhezGxT5PImxddakWR3iii8YaCvRN1Ll94n
sZrOuRD9XPq3tKUto3edjkgzx+hQF3ep9toE6eNoH7GkAJ2qbivd2jtS+4axzL+v+cluyDbNz2bn
ktKG4ZQRFBYZRqHEV0KWY5bw662PerNGlPjUslx+35961OCyyL6txZCwHPuoaIQUsZXkD041Xtem
vq3t+kU0OyS736lO/BQr0UEbw6Na9LdlG9wb3LB6sivS4tlq/LsGAlobv5dyuoIyuhDdOXiIZf/n
x9mLOxdoZ5jn/oCU7hBtQ7vb+VEEqlYCMY+Cfx6vpJXielruhS0cBJEtJsFe8jrLoqBPVaE1k0nx
J17Ut/QNpPOV5tOlkEq7A8wFIrJQhhYZTVynZdWMSAbSdZssnVlMy7wUCAbj2a+DxtpKi5eLfEOY
xS3ZouCKChaYY+KibCBtbaxs3aXY/dczLQfASUBNMJSs1Bfw0VEUGxREebUeMAedNTj5E8qtXz/c
hTEozhWiUSXKb3h3i+CtZyWTyQTtNoFfER28Qo03htLtYtXZV3AI7I9x+tSXzCdANNzN1ZrMy8UT
Q39ESPHS3lzqIg0ROZsTI8ckInAAJH1Uuu26m9Sl7wBA6/8vszgxXVfkLd7LMNTpO3fhny55BQ9F
D3UXrQ6TLuS5QlsEainqpACqF99cnQVh31ro5YgZhwDjWwyN0kraSdpt207Mc31ER/69Hip3DUkj
2jUKfNoz7pTToTEw9qjWRFl/rWMeK3azm7prLcp/SVHrOUG+kXr9Su3t55WDdGF7gY4T/wBK8N8y
C4AC79d+ZPLIQlQCLgFDSkFx7VPsMrsXdJKe4vKjTtLHxhm+Z5beQdNxh2j8I0nTNR2p11BPfoSq
vVL7XHgVpJl0lwQU7lyuHp1rq8pHCu6UAVvuTI+2dJMiu1DFxjO221bsu03Vr9w950dagKdJqRXk
JqivFwlf4nd0YWJEqFSn3+nWq0qsn/J/PzdkmARbjboQxho6JqeJlxHLoy/pegfc8akbnpwW2UH5
e6KvTPDO3yzLgITlPIn6ddnmnyQNtK+qdB6IBLeRarcsfjOKLcfbqlx7pAtNCdEGJOaYokwF1Hb6
TIWtlIM9V6hkT/GdnNbkh93N6PiIGr53Fo2zwnHb6FUFuPH1AT4P8yxM5x5xAFq1KJadLpxrVjX6
PYJAXem7pgTManZcPd2lq+3FC/spXMkdUhOWUZYz/V7O1aBXESMplGM8+gACfzTFI4OxOstWzuH5
jYJZD5KowAPF2G+Jxa2LHGz47FBjJw5sn3ctwyh7kFy7O0RZhW3WmtLKpQVxA0dggc4K0BKxy39V
OjTY1WZOWHBMftnB/Wj+DEIPoqLwt4lfv35jl86Kijgxj/VJv5IXEDnNmXWMn+wWjeIfv2r/0ene
s/YqSXYV7qlIsnU/v17wPJRwIOlaENEhhSDDefpwoZSSegOG8vTqPRqfOqSqZLwC/IOfwwsPPxp/
Jcm5cFIE0UB8CJoorMQP+ms3Y6Nv08wMkGqKGybzCJuPAqvk77X5CBv166e7kAqgvYAuP11aSydp
Xnx61SQ5ZVkj/aXga5w7yT43I6TU64OZUdTFO3+k424Y29mwr7Oouxtve/3hf/kNEK7J6gSadRlr
2ky2MzVARiaMnob2ph/9fZjJeyvy94aaubOT7OTS2slTcl27zHDUNYDEhTAA5ZI5oehSoUSwOMC6
RB+yjuPOq/PcrdK3tnwNq6eZmebXT3rp1YrDxD1BdcSs7PTV5nqtKZU/ozxV25ugyY619qKYyS7L
i13RfPt6sQsFCtBFXirIFvqPZzAzf8yj0cg0FGpqa6NCFQyUx9Ef3bl5NKuHbNZQ2P5Z2DQlgp8w
j/M52w75sFXt3ypvYDgMzk9djVYi7qdn9WmpgAwm0VZILfBJLTtBdZQYZq5H3F/xVd4rrhI8QJTA
DuJ58F8b9Qaoiptq6Ngf+vZlHn4F0q6rfvjFLTZrnfxYdo+vfZG547gzs71ctq4W3enTanV3PjFg
87gcUDYSVPhlMpcMRt4leNJ5o/GuFMMT7JBdFrzbiXXtOyNyqM31DFlZsl8nGoZfv7kL8fRk7cUx
GYKpKZWJuyLNxdS03Vt9wxj9RWnL3QghJUjXQCqXV0QalS4Sc+wlDc235rLqfCbXGL26NUMt2gxu
VCBv298YDdbvhbxyDi6vCNgX9REkupb5v1brdu/AX/X0cNhzDufuBfPbfY+Oc4b6hz/++XpPL4Rx
9vS/6y3i3BTHdWPWqKDNKQGt1zZ43oEknJGLjrfFe8gAYsz/+XrNS3cVXW98QFEfUsikFqG8JTef
YexyK6nYnmlvWakdZT/ZGPVvSdN2g7k15BmMi3pYWfjS6dVERSB0NAXc9zTQ6CkMBQkxS08l05VB
Oo2lDEPsIx0AB5ToYaU9c2kiaWph5rnWhLn0brXPtqco7s6gbWqTNjHdbFYvY9dMX3PlJXS+g7Zt
07tYWzu7F5pfRBT6nnBf0FUC7HH6sHnd21au5p3Xl/cOkiUDPYhG+RVq27Q4ZuPez3lYM9yo/Y+a
YcNeS+4m7biy45fOF+8a+Xt0Q8ljFzs+JFosQ0DpPGt8qFVlEzURBsnQ8l4T1cexS/fk8sk00eTu
3dSXxQ+CKKSgjla65sHuajeAyJdNK8f+0s2GQhqTF34bA+LF3qTYpgZ+SbYUKc+iAErijpG6Aqx2
TRn9Qt+P14AxGvwfSq4zeUcllIK8Z9KKEe3v6EOwCVAEjxMIpDT9mSsWrZfJT+OwUoNe6ESLdWEL
U+TT4f28Bv/Kl5xIbaIx4PIO+01XYMNJ8IDodFCHY25edT+73wYwu2Ivyb/ohBbRjnTKeXYAGshX
oemtlZ7nbFpgDVwYILbI8sn39dPjKEEaktAZ7Tw1ux4DD3nprphxHwhv0lw+RNaDCjWqcd5MZ971
sJxT+7pBms3HIhBR0nJnr6ItxIpnVy49SgUKKxXxsvZoqa90xIVIb8RsedBuzLG6GYmDuLo1bh5n
R1m+C5SXGpxMbGRuLGVXaZq65uys3GwX003OhqhbkTxBP/l0c5pQNVNKFjYnQHEyaDw5GJjDPSVh
5uZF42LV7BlSsrG5gzqldrWrMlj5JM6SMLqU6BlzyQnBW6rO05+A3zqDoWxqPVvXwT2wbs6nqCcb
mQnBShV9/rxiMcSc6EXwFeJ2crrYFLRNUKE35uWhJ9FEU747zZ/Kv3ImV0m3Ddi00LWwhtYZhckr
m/15h56898Xi2uniKubyASYkPKly1UWPz1biCoJ37Q3ht9m6ncMNLdtNzW5LOxQIIvl2sLdl6mrp
o2xv5sOkxnjN/mzjYWMFrqVSYPno1hab/E1Nwk1kxzAclQPkjp0aPpTzfdU+J85jJ6dup6PdXKlu
XzzLWubi1LHBxHmTh+lGm8uNMj0q2Tawtqn9U+9ktyLVNtBAHDQ3wGoOO4HKNcMdhO+gf8fIyjUS
C+Un1HjcLmZ2eGiz+wZ00NdB/CyGs18EL0E4h4l01obAVSCTorxtsbR4EUwooRKcTx5YAkblaEMQ
QDJz+/Wa52NKyMbc0QzqSU5gHCxOSCpJXRxLyAGKDqVA+wvRJRAabgl+k35ZkfyKETOZgp+hsVJ4
XXheZlM8MbNxNDSdxdJ5ljiTU9if4oiKFgimv+58SJruWhtmFl2yBlcSHdDFgTxZcHEg5bymcI+c
xiu4oiMY5GaLHRoU4Zw/BxKOFnwWWHoLEb6VbT6LgWKb0QgV/R6uZ3nRnHXSIOeC4llLI3Kt4Dor
TBdh2o0AZAttOVn9SNl8w0w9ZUCFTwhPjcO2WksULu75X79jkdvX8lg6hcbv8GdgvZh4aki9lUO/
nWTEhaQRX9PZK1dC3id2bbnxgEBEZu9Qdi1j3tRocpVHZuv11c+2+VY7hzZ59tPNpH+T7L3d/enJ
Cylr4jbyjH3ju361VcZdUu2BaQuCmLXWpDqvA3khNFUEMJeeETflIjg55eygtkHTaNwp9cGyDs50
bdbIXPwoD9JMeegmgQsVko551nqafVfLXhG59vdCuzH21oA41aZ6N4aN4z9p6fHr8/JZ353t2H9/
3mdq/1dWUdR4GPQRbZ849Kp5a2Q7fNbqhzjd1Pf1hC7Hbqy2sc13eZPdyGBoGp0v9nouDnN+vMkb
N9Fc1NxbeRsqIAA2BwAAzvCoWCvx4xNWe/ZDiVXoBgKrgj95uo9ZHKf+rLCPyqRvbXYtRCwKxswr
XorvcQDn3h6zoyNjAWgpHvPJ7Tiox9TpCqg29Q/k7lzsTdzO/6jjZD+X39HV2lY9KbQh3SfmhyFD
VLAOKWNU87aMKmb4XiTbB3soDkaKKj2KeaTYWB6ozi738wMAoqNlPJIDbCT1V9vPzEJ+oKXYlC9J
pT9EsrwD7pZgbRp16aGVlH8wPRXa9qpwKXyNE6+azOuwe4nzZ9M8xiENAONWz/Zot7uJdBNK1bYD
9+7LD4H80WkPEQcZfEeClXYqHqS6Ksj4C2t+CYtkl2r1UUsB8iC8zIX09TExL4UV5TP7BHpBq2AR
Qg3HD8axULkyxK/cNf8E19WjMexKtKG4Ha/j7jCD9YVKpx4UE1gbk5ntMG70AImXDYyMSr1Smo3T
PRxxP5HjxA0V9K3ydw741jB2EdlsfeTr0x6V2/ZXtptaYtPW4Xr+MG/8G0m6g8MTj5taRwfFo9mj
Gvsyvi7be9/eoYyWPil31c55CEtQxt0rXPU+3q9swlm9Jz5lAN9ktgLfuPxW9EoaAq3SW2/qim3+
o8sfbLQS34J76WfDV9JZWKr+49NZGjlUj5l9rdRHRd/q6aECC9LdWe3RMF/D4kfq7Kqohdu2aRpP
H0u3ZHhd7aV8OwXqps7pD7RAOI5OeK9C1Z4Vj3xm1ncwpjFIeA2NndVoLoK5wTewJca9Fb8Pw3Xe
3QXOJnvJyp+qM2wSpdpVwZ3hY1eVEAIZBYFYudf8/YjqnxoEXtG9A2C8iYK1ccOljQKdARAVKWLq
8kWfcZLVwrfVgWwQMhYdOT7JYCtMCNy8+QWGeOXSu7QcYzBybeZRtNsWlUiSaUosWTmt63DccrkX
nXkQFgeJ9aHFzMWSNfC7ceF+B+0ErY3xF0PJRXbv9EkoDXLaeiVkvqn8JeRahNLt1+dtbZVFxBvx
76iYPNJeCIk+unMzj78mpV5LVs5KZ041mRE8VToY5xV9hkZfUKYCqti9lLD/Hbg/M2F0pDWtJON1
Nj87wX0vCOhc48oEaWkc7gB5bPWaQq5dm5hfyhTp55IhInIBq2Wp6O1AkY2NHPFsyluCy6DaVxIq
qLn9lsY/wl71KCoDX/EqR9n47ePXm37ey0L7gWuGwYRgnRDrTu8Zn6TZDGONYn6oXJG7CZSiIOar
/ocPSCINkVUDTlDU375e+ULGRGMFKDnGmwj0LA9VNzhZH8d0QO2INBiRQRV9mUTLNybk1OLd8Yxu
bZJ78WEZMvHl8Jbp4C2OWDJ1GXlU3EAdws41fBGsMOEXInJVoXUo+kh8AtivtSuH+9JbpnNA056A
KhuMek/3ObKLWcYhgMdNvpfGeyq5U/Mi9tmKn+X23g5hdUlgKHFWk5K1ruyF2vgTpAswBIWAMwcc
czLMkc43IsSO7yb9fSraNygEGv0vw6rWHvVCOQDtltYNDpmf4s+nj1qi/GwnMQSAGOi9VWcHtdoZ
yowt9L0g2DUNKooW7FT0V78+UpferzD5IfXEtYBp6SILTxPLGTrHqj2UpjZm/0uowlsCAx6+Ekw+
lXKUX0IoZ2VdkQ4skrWTdRfpAl7Eagdjkgocqfmhfm/1G2XYO8YvrFddf8Yzl32Pso3g8QVYRXy9
/IXAKaStmD8Rz5i3L2qgdlDqoaDVyAzaPLaTfiiHn/4YrT2kOKHLh0QLiWJaFzyjJREsT6KcKNIS
KfTXqXsyaDUmVLBhnHu93u3w/tmZyCer7b3QFs+DYNeOtmvKT18/7YXeC0AMviFmt1SdtCRPj1cq
QUxRJvT8TNoKMfI8OuqSRv29IFu3m0fRdOsNt3Z0d7SpwwzJG9akY89jFz8BlwjB+SAzWo7iDb8o
rNTWS08wqTREEwUJoMogQ0bkfWhedGV0Nacr1N/zr/h01UWagWNwnURCnjQtswMGBsgVoKuuH8Ap
31Rl/rCyz+efsWB5A0ahv8zl8NkY/qtUUuwky8IEpqePrTymxG5dK5u+geGX2vgobOoGFynckUPS
q5WltbOjRrYpcCrQnJkBLFWQjG5siFbM4WbnykRVKwZ4hW5Cp2Y3eYlasjC/BlemcwRjEJlCR9yc
11yTz9Oskx+x/KySMirD2AhrT5YDrChRwo2MgwydR8V33Z/Bf615GZ6PPOBRIE2DfQKiKfQxxZf+
15ZXfdXmmjJVXqUU2yQANGjKXqy1R6uStkL8qhTCvBI2F4buFqrkdUP+0KbpIcRAUlvjKV+o5QXz
E5VXTrqYHy7CGnnPkNThWHm9EdLoL9y2j723FHRvjtZZ0AAypDwOkNE2+p1wfhL3qNALNrGyw/nH
y7L7AVhRh26wPaL9YGoALe+LDpu30gXJ6tEn+vrofIq5n0YpfipYaaT2UXWk33e6hdlg25Mytaif
jvEWjh4KGxDWaTwIAXrHhpypB26NJI1qd9tg7txUfhB+EdEx7/7R57uOK8Nun8ceC8XuKg5QAoHa
ILo3dRhemQmugGp1lOx6LbyKsHX2w5lyCbQEdcRStbzCUVLtLVRS8+SXTzZvonE3IASNRKsQrjCb
/Yxy58DvSru1nPjCp07v3Jap9oRU1vLeRA2/MyWt4twRx0QSKORbktnYlOVezVB20LAlzLud2ayE
tEvB/GTlxRHDi7BjTlpXXjRhoYOmgBBEEcIxYnVLv7Iznp4slD9FmPGoUPit96+PzPmES0xPBGAW
YP8FtaLO1GqprfvS0waoY6IcAOSZO8Ou6JKDTDNRp5feJtM+Qb3CeF5Z/XzvWR3/MGAyAmq9JHn0
SZEXVqwS1SVz18wH40GahZ9mvImT284/YKu3b8p+9/Wy58HtdFVx2f8VadIGYqY5KSUzBN5yd9v8
4RNRjOaYFonXWSuw9QvZ7+lyi8AGLHjUSo2HnNXQBS7jTiHiKHjCo4fbI8nLORP6n0HCa/ZfBG7p
68e9/I4/0xZ47CbIqNPnreJ8xkRbRuqV2rWJn9VgJyeZl6b2Bj53aKSf9rS94t/IdI1XFhebefpp
8/R/Lb6osdpoimEnzhwwpi0KMAX0FTLt1vEZGmcSXRKiuXjN+AZcpY1+CDM0x7HkzKu18HghQ+an
AAezIIlC1Fy2Z60Ax+O+nYRcdrIBHd7NL8XcI42XH4ZIWK0/h1lDKFyDSJ1X3eAkVHTe4UyBDlqa
xzJrAdQ4owg2B9W+nv/MoeNWgDLhCa20eC+cbEo7UU6jaSjy1dM3HVoF4qhxixYYdkNqVG+mSsem
nKlXuaexeZXMbyuv9zxyc0EiM8RcmGQFGbLTFc3SCiosCgpIBePOIA+BoLkf+7sRP1xzql1jpA/G
hDrcFb398vXiF55WYGvpOZEOn0vWZ7WvZKABcg+zn0OZdreh76KwFOJbPRTRx1j/+Xq9C0eZkRIv
EqAXTKjlbCnT1TTQMjv3ZLJfeULaKKhXrvDPN7T4XIALQnNBRhf04BnmgishtnP07CR93E0aatCx
cRvmxi2kvt2UfkcF5YCkN/RW+0WIs5qZ/S0aG3qTxZuj9+9VEsyMnkzd8xPTCxzcwey7wE5+JgZC
BN28m0Ln2R/6tw5jmE1TxQfD6GvXRpLRA+Cyi2IpQHhDfezD31/v3rk5iIZ0PpA9eNr07c4kyEIp
zjtryHIMSUxEg/qt6tyUJW18bnX6piJ/avR208oRfffUHY0HkH7uoP6z8jsufI5Qh+mBkXAiSLkk
MWoYZkNlQypOAjU0t9kh9INvdRVdmUN/Xaf309C7toJ68ZjdCCaOCM7QZfaN2V6X1DmW2qy89Ytb
IyikxAc0Zmltnn5FMZrgIO9Qz5sCPhta6OlIxj/lrjaQDaDSBvkMXQmmaXEO1aBwhXBjNqn7QF61
l7twJzO4/e9vWZSYvh6qoQL7CS0R8u2RxLEIfzaoK5hhemP67XVAdI5wqLeDVbzNpS9MMGeIJPwf
5N7pPpA+I3mQRoXXIlM2ZcFOz4fdgCFQKR3E5Fo4Ouk/i8Ag29Y+r4p8LHezHKy9EJF6LT9DBosc
U4Wel2ks7uxihEs8T1MO9AkypXHNqJUWfoLClvGp5laavTubMn0NrEwQTxrHw8opvfQLiKk6qooC
07EEMQdzqsxjUyDYJ99b9BQUtKeEiP+EJi4yIxsfuwdjDLapFezVg4HvxNc/4NJX4tCapcugkJot
lYaUTI8MLTGICiFDbA1uPx6cMTVLG5f/eilaOMBXdHSeP2mWp299qKWyRVUp93xVPlp2uHcQY9ea
gFts5b2e9y4QxKVzIjQroJUue6BzKcdWG8Of8XXZTSf7DkrZrWO9p/51gzqlrMUPQ5/9e8AMq3L9
Gwo2PmgPLu5IrmvGba2CVp0Nt1gf93NYXTNEyqSrLouunLze5E6/j/Ns67fRrSYZx6gbVh79XJ9G
vEUg+EIKBjrXsr4uksDK+xmqpDQqXpe/x41xpBzC+1za5UbNJJGvbHqylfSozckWuSdJkfedPSME
Nh+KKPv+9QG7kI7BX+Zkw9VjgAR+4PS152h+S7mMeojTdFckGR6aOHAS9c+OdFPjmIRYmmWgEDbJ
+6/XPj/cLC0sGoVwCDfAIsZFU11Y5Yw3lMKFMyhkKc6DVYVItUUPX6906cRx3cHvRH0HDzTxmf9V
azSlFuB0yWgsCpsjegjfc2v6wDLZ65peclvLjrbDXKzNcC/v7V/LaqfLMqkL5URoQIKHqehSlFeZ
mtwNdp0AP6i93mlufDm4Hmyd4zbuvn7mc9ksjhrjFDJQgdE/K+djQ41Vo0avrWyPVVses6l4A7i/
k/z8d9hPB4NDHt8mavhTwZGNxt51XdQ3s6m4k5uWv7oie/r6F51nioIqb4srH6Ec7rbT7YjTplam
iAgajvWVMl07HfJAKW4otKZ7uSC0Gysx7eJ7/2tF8fd/vfdiaAyzKgHiqNUd6rDPkpW+SvXvwQe7
nMa3QU3GYf1PX9R/F1127boJtFcx85iN6UXQ4aNs2k8Jw98p2EtWuemjaNfG4a3tBCuPe/mVc9C5
qxiWcm2cPm+fJIbl9yH4n3TcmwW0i6a9qTJQJpGNz495lWT5LlXrTVMWmJLarmVNnla+gtl4x73+
jqrlm1YYK6H3U5Pz9B4Xysh85gwXCcHLD902xsSXfDh2oyHdBFEfugnoVN98CEqn3JR5k+/nCKhI
gbo9aVdUOcfKv6nhejlq4M118D0KTOzN/aKlfC1emrkzcXNKj6h9vc+xtJnU5h4K0dfH9UI++Cno
zKhOoOxxYTjdTbtKdIzkmdU7YI9H+6Xs3NbeB+BurYzhzvBWju2dpaDZeJ1gbhkzoE1D523lV5zX
dqe/YnFvhUlbQEWlvoK5teV9uT+aR9+A5ZJAq0Jb1ormbaynd3IQr0WQSwFadCrg4TLRQM/5dAMS
a7TTqsAKoHKbot6ngfHRyRMDyqC4D7r0OGjObpDtrRw0NC3G777s7ELlIDUvigaFLV+JHxfjqbg6
MZ4Wkt7LbvCo5A3od5Rs6xS4HYulCTBnNQv3VUD0csrntHYehs4OGbqE/5Y9J1pjqBAghWJj5bqs
CSc9csywIxUL5Glf27Lk6mVzNRvtzkmaO80uwpVc4VK4RItAoY0sbDOXsnGqPFhabWvMtkbtHqOu
XWF233zDuMUz8CBN01MT5MevD5vI7Jcf6t9LLm5k8CKaNdHlR1+Vby8Od52SbYLc2qJkskP1aGVL
LzTlRLsRPrUw6HUoNU4PGIPvsWwchS58YBwR9XZnBHzlXrkOSahBj9Ve0hQu7jAfNRbHyZQCQguH
tXJfPy+2kGxnwgB9lpN+NldstWnIVJxLPAPNy1Tr9pYU3/YFIOrBjA6pRvHVZeRl6WvXRoe4DH9O
Wveddir+kUz/Qkn5Xck0yyPGYX6tV15SpcDf7fnVSqudpbU2vgLRj9j4Maogicpu10/Dj1wb4SNn
NlhQfbopLYBoVhM+p2msgVLKmfiM9U0c6/s0GzZamR6M0nhA1Xh0v37p52pWUFtEw5+bmVvjTETO
xw1wGMZUtATCX7fRbL3acbY3GwcJdNnuXMsH3mZPP+O+vVaC4ZB06rZXg2MTpjO4b73ZxE9lmyEC
Q1blK9XmkA3BQR6HlXzxPCADX5AF14QXxVtaXm9+NJeqlCixN2nTvpEbVKWSpznU7tO8hn4sNz/y
N0mptmGWfART9WZqwT8TVktztGbucfZtil+CMgLXAjkzSezpwY3SrtXtkl9iDY5X1d2x1dR7dJFd
uas21ZxcNb6/couefZtiSdidXOtUMdxJp0uqvh/2fW7Fng/3g3rAL+pd1re7xI4PprO215ceEISK
IJMiawjY/nS1WLXnPOrl2EuUXxkD0LFqmTq+Ou19/8/QrrT0xD1yEnZ4NNRduGhYSmBjThfrkaqu
ogqVY0191ecAm7jWlYpm+/U5P78+xDKMOFDs4qmwhD1dpjEGxcD6K/Emq7lK2hYkJ5AnGJ5a2j/l
eKvFKlyfObltFOXbytpnVylrMxHkAYnklKCL3LcOW7nKJiCooYbzcTxdx2pyNabWjyhX7g0ju7Wh
rlANXU+FvZEEVlxLbquxv6dKPYSWz4Qz7Na+p4s/inkfbVRMMsjOTjdE7bOglpow8dI4vYqauwkw
hdyjRtrZ29iH6DR3x9yvbibdcR1pcFOHTug0PqTyDLlkKkGuWSuiNedjErFRIPw44hRr3Lenv8lq
sjQ0JQkHarnZxmZ9I6nj3taYCoTmwwyl0/LlDXU8uv3zNQpUa52387NIXxnFM/iNNLS5DE/Xz0vF
oFQsY29kwFzM5VbyH4xBXjmL5zsPZ0Cw8ElmIDJqi1XGyTFKdWSWLZevXflU2lSh8y2GOLuVc3d2
tdHWAMdAFAY0AzRnce7kWtJDVAkjrA4Lt2bKnEmv9eC7NlYkUN7brfXQ+uHKqufBg0WFOLLBnS6c
rE73sFD62ChkK/JyE5B40wgVTFeWsgPKYNeZbrmyv5Irif06jSCsCLMGZCgk+7Ou9pRrkVwEEfG4
mo9ieCup5aPqz7vMjG6z3l+5Mi+EEsBO5B0UNHzPZwz4Bi3Dwkj9GNi7KElQmjflazzSHqrB2k58
Qq1TbR29DsBIGK8r71R8AsuHRUtViOCLcdbS6XVGfbJLajNGf9D3MkDrui/fywnT62q+CW0VCHOz
07X5OlITd646kJRdsvKdnlXWnCuhNgC/h7N1xgOWoz4PcpnfEE6VW3PhTXb3zU7NOyuyt7j9vCXO
+JjUKwnjpVUhz1GJCPwsi58erLTmL+SaOxDqEXyb2a1G9TtmcN/a0PbKUH7Isvm19z++3vCLqxok
SLjZ2ucmnUWnaiExI/aa/MPw622Uj6+KOj7GmY3f7/iEHfJduEq/uPCSwcQSGrivziljIRhUw/bZ
4K62d0rqeGM/v9oUopnEi9W7Fyt++/oxz5EQXFBCxRbQlQmXZ3kdhE5C2l0B4qF3e5V0zi26zrG4
d1B20I9a2z9PcrMfoPgEyUcvk4Mo4fCY1//DHYCeusLDm4xp+UWLsgApy+z/qPuuHruR9Oy/sphr
c8wcDO8CH9PJufMN0bFIFkMVWUWy+Ou/52g1nlFLkLwGfGGgB9OtE5gqvOEJuSjBEayh6WTr06mb
3Te3pTvNGk/5oMPK2N5jsN9ORvk8Bb8y6frBHoTju1ckPcq0qI1+Wp1Nv0dcNCK6mymLHGeOnHYJ
6Zt0CHmWLRiD4yTkhV24gwHp+qul5Xpxn2Y3YqGrXygaUd836OogKDvQZxF5IUoZ6XRidBvABLJw
q51BrINR+Glt5rGQXoJ5udOzPoQOR6rlv1LU+OGAuPY+MOyR+n5nF+RoDvPyViHe1tUSmoMNy5co
O+1NiA13Vr+iUgcsz0/yhm9JG9zNABMzZIs/H5ff87AxLj2ALTELoLONfezbWd/nUI8n+VXve+4S
q1JH2OTFDJqIV69eWqhlX88XmrmPFveBKh542rkb5kcWJ7HdwmZDf3Uq/ck2Gyj1O1ZE8RVynn+x
Nn1psn9+cAjOwUG+WjVg9/v2NBUvami3ZXns8uDAC+dU1OOxN939QKZ9DtQiHU0CNHseO42hw6jT
ga09GiFhG3Svfq8DldJuEDzC55P1h0Fj+7Fg57Judk3Qp3DVSdSEp30IRHbWjPbdlpkXKlVvDBcS
LD6Qr3Vu37jYcxNN0n1jchSq0Lryi+BXlno/2ODRH4WePVoGgHN/vlQDdVXmClgRXHGg7QhYMeGJ
A0+rrgNHvggFQMc/HwQ/2OCxzYJzAjW4AMyTT3EMgWNA0/jIyGX7rlp6crEy8a48I5s4jrP3izrI
922a65ADrRreRiDPQsXr22dZ2SOloMzCeINYp6Hqn71gisUsl601QKgfDLRS2gsBigaBhV2rmptJ
mGAvcAMMZUijUozMDl4ZP78JP9iIUDXH2VxZMIg8Pt2Eos3a0vdgB0INDePnidZsrdVdIjnUv4Yu
yUAe7H5Fwvrh9ANLAhKAqJBcs+9v74Wp5VU3wSYn7otxrbHsA8LXgF3WD0Ptdnjq6klac2hO7rrz
61RkUyRyN6nhtUCEXF7/s6gNzjM33SukEGgDdGpbOF9p8c9vj3U9k88zEMVSlHBwst8rAI2N6HMU
Dot4UHvdG48+esJBmXVRpgx9Y1VPqGDe+lz0O8EzsCi74FZ5EMTsHLBvZACaKtGgI0tZ7AU30yzz
JJdaBmBLgffoYB61HnjihQWelQad+ca/Cl3Cg4FmVr0O5hL0SDG/ebVKVWMuW37/8+v70awLQCu4
yg0DaP+ZacwL2hnQRsYcwLXl2Bpih873dl3fUdluwPTGZjm66c8P+qNQF73BP4/6qRIA+3Zu9e1U
xKC2w1zrCOH5NZB62cSiMYDgBZwdPfaLtfRHe+Bfj/lpyJXaXEJ9CqIRSq92BdVQwSG/CGCvM/i7
seKgjHINYxHxfNpUoCffc5/gsgyIlxDTeGpFHflZc85E969tYChXQcIOGoTg56HABnDJp2N1rVkD
WNpcA8gMy8O4q5vuMmvdPS/H3djOW5iErycSrDWfHYeRnx3DPFhmGynrgk5daI5mCln7Ve2zXWmb
W3PK14YBPPy/9Ki/nmfwRUodQT06pd/OdNepNA89D4QealfYa8N/6bo191bSeZdozGNry4ebnx/z
izvMn8/h+2N+2jUtRrRJXo+pN1jRC7ZvWmcRvFZtm+rasANGD64yzGw2lZ0nRcXRD2f7fD7Pxm5C
Q82s4POQGSltwZ0rdh0UHHr7w6EmRLSmIyDLvzjdH+xD13Y55Bwggwit4E+Psuk7STWF8sCsuq3K
p5PKtE03NhSE7MpPZjYffZP7Ke/0Z5sEBwvKOJYT0oqmsp2WgcXOFnxmYA1mWgk8VE65x4uIt8GQ
6K256Pr2rlsPkMUoYxh/Wbjmn1/At2sIbjco8WgnAD939SWEiPO3j7htlFJcoB5QIGa4FNoFJl+Q
KzAiRIGRX3rxzw/nXB/fN4/30/GuW9pfOrBDkzls8jNU0usebOL5FmD47UgYKt8ACJoaBx533uhz
0YRBBtx+0w5nl0EjIIM+QAHjMaKT86DnJwtFGagWL0pyO0oVT9DkuRovlLC/kzkQeHkOXJKKYbzn
zUOSWcPGZ7ACKUEBmE2gxfwLme6V1927U/5Y7oXQY6mNi4JUj6Mt9rUrjLjtIWTi6sPNMNoZnOWR
vvdN9yzBupAdnERrd12jgjH0ONtB/kqA0v7u2UDVHAEuPCOBpURk9SnomKHoAhp+UMRBE6SM56lX
jDG4FRB5ihrvgBuVTPMAEnu3YbmxzS17fyMAUZEjO4w6/OEbT946uoKpcn2ayAAiewZhWtQFcgss
ZvfCiDqU8H0tutBOYb4dSQPFT7R41PShEMDV2ibXml0uuo2RNTsLfnBKBRvYKMUG1+OeeQverga4
DICwuRyVkSpzOVnqF8Wcb5fmfy4JkFb+AkkBKOdzCc6eSlsGGsYMmYGbJVATVKdaf/Pl288H56fG
x9e1B3P52uC9all92tos+IcN1ETVaO7Bp1nbhhflsCzymj5lenEO1FaZ/kHAvqXzg4ur0acAPPKn
yd9rQ1zVFbw0rDXPfCtsLejQjAZQir9y0/jU9PjjJBH3YseD0sbnuj+nwnbniaLSAgi+Xop7t+eX
ukIFdoL0s52BV+JWoS33ClqeQGw3NM10ts80/guOxpe60jdzGdxcmAsj/EAxEYYin+rnwIKRps2w
jXE+HTWbpz16vQ67jDZ7r3VnwwJ7bzdk5YE9oJQVXikcIHctrNFf1dLaSfFUzXft2EFrwNtbyriH
VYxUZmQMcj3YAlqM5gaxP7IIAfK9hDYQRSfySW+dR9OSR52SyCV1ZE0ByBlk4RO1NDt3bxdVOCMs
51rc+o/dGPUaSK2GljgS3giUrR1Vxde/gWpPjPpO8zW4ThuJOaJeSFKrYxCClLEBHTEAhRZWT096
15255Kcru2wevUdzHo5kzB+Jqi5tCdEEa3wKhl9lHd8tltcbjCUarltXa8bPLWbfplmnXOyFfJxh
h74NtGgG3HSUicW3BajQ7XwsawhU3OgtRHSaf867f3+d/oO8t8d/Psr+H/+Jv19bprqC5OLTn//Y
Fa9d27cf4j+vH/uvt337oX8s3tv9c/3e//RNN22Nn89v+eZrcfSvZxc/i+dv/kgaUQh1ku+dOr/3
shJfTgHXcX3nf/fFv71/+ZYbxd7//ttrKxtx/TZStM1vX19avf39NwAC/7JwXL//64vXa/z7b7vn
1+f2b5f/d/7uM+/PvcDHDev3K0kQVTOUCOGLivVsfP/jlWsqAgk5EEIRt+M4TduJ/O+/mebvgF8j
1AK6FPabX/S7+lZ+fQmYCx9zDIp31wKz+dsf1/7NM/zzmf6tkfWxhYBUj7P5dlBpOAok+ZEwfArm
CBzSGA/4sPEGO8mCPW2t28najQQ6GOMxczD8s3sJZ4CNaLY0sB7/co++nsdfj/spGfvzuJ8WVT23
e2H27bAZVDrLdWVc9LHdN+TWyH1wmczo4Aj4M1ZgzxKY5XrT0kNCoSfSPnOxRJYYIZCK3Pld11F8
rCBJgkZT6x7GioWj7S+9oF0ASX9NshuykfYMX9KXn587lHm/CVv+PPlPS5wXyKEuoba/ocVq0t9L
56UqngwrsVUVlc2jM6WcvTbGhzfth1cDoheAJ41HvcSeO+0DdRyDLvKqvfZYvOCvWjWYssvZ3Brm
die0Na8vHr2l4PzDWRvUdDQmINbS9CSZ1u0T/6CIYEoUqVbtsl+i7vMEEbcSezWovWm3UEuQv2IW
94lMYP4Ta6GzRToakoQkfgzWfoTIPWkOWvjihXXYJxlEX7blFjZowk7a7B4ssMgzU7O6Mcf9lC9L
vsqMR5ftq+q2mda1nngWpHRA3NCTsboPUMmhvQz9pgrBswDHuR8OOnQESQrdGVWtn3ogBNaUw9f2
wPKQnzUr8nowTiDrip/U6fUUvu9CBTGdQsC+uHWiCsCzuM0iz11W3Q0OCMSX6IzY6N2IZWnZrW2+
Heu9Le54s6ZqaTlLgy3dfIkO7TQcuTz4ZG3whT6sLJhbwkPS1EI5LOsWWUBKFQsddc7R4wpgP0HD
eqnbCXvJY3nbWwuHnvN55+wqJ7WhzYcSYuyc+zEiqFwmSGnFnWbv3KswLeTZOqh+pvgx1m2OCKhA
uwE1nsfRBadzDIdn+1V/lRZ8VhCeAZnvT2AGaKEBxkcbYsAY58mLsgyyMzxyX9vs4L/YefXYLHrc
2N5dadNyvBTAhIgUyhr3o4vuK9n32UL1N33NoxmyYXQE+9nOI9Qkem0HcWOj3dQ0i1TxDDljg0SA
ZTkx7hPkQ7wYvFzwTS0vzmHI6G1Ab7XuoAZmBYlZpnWsAGlWdxI+rlAqdd21CO7AaOSpmQ5Jv4Kq
6bq6DZbm2kmD1En1JADkLtLtBQVu9Ffgum+DvP+aYZ/NbSYX3ozCD+RGu1THbM3XxjI/WHtnZ62b
/bRv1s3OONa/qCd8ks7882if0p1y6kBloDhas5V3fN8dp0v7lF/IwknKPcxBH9WlSbqdv2//p0e8
JpB/SXhM5VUAT/lyYxz0dbZ279CPXOQHunO3/sFZA6e3dZfmvb+3fpFJX5n4P161vE+Jw1CN0pgM
B8YcB84jgceL8dWHxn2wL9bTyl1XNxPYKqD63am1seJLN5lTusQUWHepXOPfUghWrPp1sw1erXTY
dkdxYGmxaY4FHOLgWtCDnrMTQThBT7uI4SoOdJKBalMK6UZigjUZaU1U6CFVUBiMeJ3kZgweWFuF
5i6AYceL0UTjqYC+jBkGsOpQMfh9kLFK3HD2InR0tvs2PXn9YkKerFaOiJwHtr0yazDntmJAQBbp
PGVi4bhLo1+TfTBusn4LWS7PQmkxVB+giWi47DvAItXHVEcgVgPJ7n64LQysw3pRn/QdeDogbvjP
/Mz3weamX0BBEnR6x0BhK6I7sQTabEAF9wGZnzoqLczSWgsLqCngkCsc4IAOhxEGSckjNBydhV3G
mhFB7rNGhCmWkqS+ueD1WvL3AKtvyz6CB9q/VuxRWHdm80H0VectgdiZXs3duNEeqQYHPgDg43KB
7JKRJTQru3f9pdxZq+IDTHC7irtX8jI/jh60DuD3GNYv01E/3UEwjbQbGCMM0F+v484CbGSJX2QF
7dEwq5a6e/0FRqAYEP2HJ8P5tdirpFiSJb+z+Cmwr/uIFeEhBct+ozYUrKZ796yf9VO1ym+sB5nQ
sEhzTMlq1y5R3cckEvFbF5mxm9KYHIDXR3Y2YnlMA5jt8GjAWDFjWF4EaAKsrLhKofu/dHZdMod2
NKfmCbJxY+QnVsgTum95pEdsO6RTGhz0j/y4IXEZdhEq3CHiXhy+jLxV9YBe+kHeIc3BEzYgRxDa
ybjDprfykiyFct8alwgOW5hHVzQPSpXviNvZvToYe/LU04UITsTCmnzXYx6QmyZHX75qgV2DjcqL
/h5s+Jk9do8YBBw/FKx9METjrl/6QWQnGJ6wkKtDJyIfeto0SXFbbVxNS/1hBctgceNAGzo/GPAz
aW8dD+3wGF/gNkjMQ+OsK/TFU+ukH9Gc8puz46fWWV9pp+653Dsn/mCc1MHfaglW6MTawsMsopGK
4XARz+GNG5Fle9YevNTZXm+mFuVRtn4SqwDvLlMeoZSU5indeRELH43ITeWNm4pFnqglTx+n6HVK
/FRtKZgm2LrEc3Gs9tlFPgxdNOGSoJRwpGtOwuu3gfSxntfYs+I8GvvQfqbWArqNZRPlHF66UT8m
xgtU5MC9TKgb2u5mCGjIIA+IjV/nMFhGeBG66oxxN2EPLpLGRjQXAj2UNumwwWyz38oubB/0AFn2
xneRq0Enx2ggYwxV4LS/sJ2boXy/oJiysbZogQIPYXS3rfOEQZSLbp1E25NTod21T14KS4cinGRU
Q6fiY+QRC1YKA9/cacOit1J9igornYLU9BOnj+iTnZClvbbSEtGSuzLujXtraSdiZUNxYVH1KyOV
+3kl93yPSs+dtpmP42l4NQF/65Z9HkEkADOyh4osRjKH9VFYvoKHVZ/Q2SCQlIS1LaDIfkyqVaFH
nQxh2VMEW59uJEcWB97aybGWHQT+xdG0wlmPuAkDaCgEVbE5HzO1hznWvJgMCPmt2X1zoRuyEVu4
CbbszjQemfcS0CdXu/ceyEwfe91bApaXFXoegT7R3xD1oZWQXU7K2wrG6OKmb6oXr2kTQaLWh7zV
daUcl+VuKkMEqKgguH6iwPYYwrEK8zftAaWvY3A/oK0HkV3+1Jr91gtSl5mxRkHUKQI8eBry9/rd
f/TO5lE/qkMNRCowJgLWJa/imTyK83AiD3w8VqNY6C4YphOHTHycQ1OgNdGs4stKRFkBt4EFOqHh
iDCfwfAkaotbu1vldHWFoiKE6s4NaLDi4r+LNxtupUMILjUdtnIvDvaje0GQI9WDrbkrT+RhP5kr
oytg3YYhgcboc1EchmFBhlVgLiuQGM/tW5lthmbpliG7+Hf68EL7N2WstIf6TjzYJ5CgtMEJOdSi
Edy6fhS8ABCIDn+L+4Mp3tYRyyM23M1wvWvSgqFwinuI6JNlsTdMW4ZQmLhkF/RvVhA5NAZDmY1J
3UdQe82h9TYkLbdDcW/H3s4ZUUNGMwliW9cdhhcLGMXWBpQuN5Y4ciNl1kFqEBdPug2iZ5CL3a29
pAd+yVKYCOV3Th5BcaniUS2jRkVMxbA9FQyhXgJKMoPHGwJRaMYNG52mYLWNdjINt/DigCV0pD9i
d8OlZVs7Dk7ZK3nL+9Dp8LWQ8VH1owsdzFymlYo0tRrsFA6jjRcjyhzJQrci2wgtLBBWWL/XSDL6
hWOc5+DkiI3XR1jn8EzLD3Qu6NHcipPC2GPLvHu2rE2VbWsbJGm4BcSus+r9NXI7o7st4GnFahEG
wBeLqJrQBI+hPpmBAWtsrBKWXi9GDtF/cJKlC2ltFxqLdzUU193prchusG16CGBEqh3UHdbGkyfC
HrNe21hy78g9PdlJcabPzoE9WO1T9TCwsL0vLu3Bus0gk2hAH7QO2xUAoWfj6Yg1KRERuy3ilieM
I9OCvnQ+YZotGwpnbSycESRlFMQkAwiWwojUCrNmjFHTkmWzIYYBIOUQ6SuFXW8xJ/TY9aA6LtUL
aU/mxQmSegBHHunJ2NzIS45vExCgNXb6DT/CF5jN0awSZB1THiG5nE7jK8ifXhVi0PEiGarVDPmj
SKYYkPS1TZwtNB7te+/GT/tjBbmURZvFGdIEEdKLePKh/aWnmrkI2MazbzoGBFEUdOCxJBIQ+2W5
rGP+Aqnw6hbyt/5GXppT9a61EUy5chinAgce4pf2pfgot9NjTuEuELq3+ZbeZ/sWVFg0U6G3TAAS
Cec3fh8gJiMRNB4Q2JjmknswXoH0WAgfrC7Vz3jMvh6ZevRvhfLBNwSLdlNkEBYCqwEIamvp+uVJ
e3Aj+zb3Q+wA9B1AqEBGhr4v+50Gh4Ns3SFd6vs7eNM6iHLSURsga9Ek6Cjo+rhgHfgZ2qPBn9Hg
SEYJXL+tEqTTgfEwdpCqbT++1Az+F4pn++ehaD7a/wOFsWut+d//qD19VxdDiFQMxfNfq2LXD/yz
KKY53u8gHgYoqgPRHcC8E52yf1bFNDf4HWQLFMWuko9XNiBKU1/LYhpeAqLegt0FCs1QN7siM77W
xTTUzKAEBbgJ/MDA47x+7o+T+28UxgBy/iZdQoMTWB1AcNGZxWkC1/ApOfTHoTNHAAmSQXZA15So
1mFZyfLMlbuGFOZ4o5lU6WuvGjHA9byFZlPXGrZ6cZSwXwhhmfckDFFCzyXQ4BiKcp4qAf1shIul
QrXWkzDd+iUb+0nAaIpREB5FGSDo0jUdyT18KidtDx6eCKJ5Yij6gq/p8C3ry87jkUNsvztBiqJ7
YznaNcts6GCAnPC8sD3kQzUZavSFZ+I95V6dBUtmq8IHqEjviyGB9IpFNv6s2dD2hWcwnEbrxrHj
3hdOE+luNrIlkC0DdmNLBFaJSlTWdegqkd69zTygXyCX7uYwQAnBwnP0N7sSmhMTUTtaJOSUNeZe
MXeEerCQWrFr9LGmq6E3UbnoSq11lETJxysDO7YGeIDJnS9sYLg9JQK/TcrehEFOSCSfiv61aAfh
lEviyT4wjwBUQviXhKPQjWLddw5r0JurKgYguDuXibC6Pjj6rX4lCIGNEmw6OKJAmdkpSlgAlHjY
oVEWvQnVBoy/yCpmidC4EIOE5SpwdX3SsqzS+juLKuh/mjIjPXo40i3WNCuxi0/V3LerxqAmBKH6
ZiZCS3quTfNSHzniQT8QE3ov+O6Rky61lLvLi4z325EFDT/QnDrzDIV9FSDM4tnSGIx8XnRKjvUx
94JuCAkwdyzyYCSuILhRo/aP4+RleYNbLdHfgPNdgZ10zALY7LgOS3w6gnwoLeP6WZUdqPTx2mjR
0oD7s9HhxW7owJZSZksSOghYowBZJusFyZvppucUuMVsGpFxwjBQ+pEEh5WUoeJWwO+1zKuLlQYl
ex2C1vjOFSA6lhZN3J4hkK0NKOn64Vz7gHAnVmbaoxNZedHzam1NLivzyHbmEtLktNFp8UiYXdC4
ltzKF2aA+ujNANMGFmZjDgxhzSSlUDTP8vu2kFxb9IphK5paZfMEALbukdfjhAxuMCAPOpboFLvT
hD21dwt7NziqkaHTZ9ojs4kJM7nAVHk8Bo17RukZuV3dNJ6/6RwxWeFgW+YQq6kACTqgoMVW46BQ
hOsGyGfrgYXUtfYC1B7BhGgRcmiTeslR5oeNQNXMfYg3T8aikjJ7mjNNtSfPy/xbxSTpnnPIhWhb
yJjI54LKQSyYAv0Wz86f/EUzjfl7yQp6zhhn8EbOXCj3Dt1kAreZoTewKEGrf571vkFPlrsOnrfj
oh0WenNtfFiaBeMWNdVYSuoazygas9lBXxiKc+iMuwokR5EVFQo4vcLjbfTKXniOkCbyEjUP2zIL
mufehu4URNunAKB7Z3K9uIFr1IjWIdrE/qx7Bx0Vsi+txC6IK9dDuXdkVB+3Q11h38/riVhRVge+
WKDNPlepPeTVm0PKgkQE5AZ4EbndgMRRn0SwVGCTXGqdUQ3JjdE/+4wF9OLmpjutIPQgkXYbDjLK
YbANqGLPsuw+yhq9qtgdZuTdA2iXGmQYJupFNdqwflwT4vS3nAtEQW6Twx9R02HmEAVa31gwWPF4
FkEM2vEWk56DpGcVWELXQ21DWj+wuWMuZ6I3JMn7DAuHicmbhTkdkaaCSRloQB9kGk3LoZ7cxCtV
pqOjqQORoaHdg4C0yTOWak6u8mXbVRlabxA/ufSN6d4HY0aM0M/6yY89V7lgvlHBkNcM4FXjMl1y
oDSj+WrMVINy0hRQbTXN0CtcBEWGZ8hGVXbA67mKrTPHbMDS5qUIUkvTQI/uy3aYItMaIRRAwIp+
kSbBDBxo3dsQlVIAotXS8xEHGWxo43EqkZEXfQUHOw3On8V21nQ/35BxtJHNwvgR/X3PqN6Alp/F
jttg0q1x02Hb1UPRc1qPNRCka6Fo3mYgiWDgbcg0EC2Cwq7fAmMZFAwqcHCJW9lXKCbK3AaHzYrJ
GWpwgzRVXLAq08JWkvGDBKTKw8EUQ5UYnhqzZJ4hfBELABeKxGAubiUtLW9YZJ7ooUtfNwhHed7D
aR6Cn9NhKmbzhrg9VOW7rj3U4JScHYz3MgmkVm+L3p30hBkwIYwGUC4tCCpMg/7amgSGH35HvAL/
ovryfXIIqaLCZuStHXRZIjf063EJoA6JqgBiZNhCTKGFZoed05o5rAyU6kDPL+oaPezSyAHu1BqD
QRNJdRWMd2uQDiKdjRZaw17XaZBaRQCL7aE1u51guumuJmbixoo6q/vtJPxMvlc4I3rLGlNnGycY
oczfWZOoLxqTtb+1Pauun3vcXgT5kCFHMqGkM93QYqy6Z4VbV2xKLNMMEpBTjjAdhq8nMGJytbfs
DOqQhLGhikwtY2gG2Q6KfqVX2+1BCVMX69GojffOrccaIgQuCZIpb3qOqpjRSpn4QJDPu6s2eD5e
bEqZX+1nu/D0Y1F6UGK02ymDm560hDg1vMD+w8ZCNQlzoSMV1oEMuo0mxtlHlhvY9UrrsCklXs48
Ly5r2TQXEPq1Gb2MobM6+BXp1nPZFRWKFuOgs6gWTaufptZDFcA0OwvyYcxB+qawB0w7bKTFtC6s
oQH8v+z0ckMGv/4Q9uwhh6yd6SImkJw2fgVD7rAzG+qmXatpBsTSOVpLEO9RIONKLNuoQrSN5aYZ
avR+aGmgN8CNBhFMQnvASW9pWwdiJ2TDzNRrmajOfCDefQ59xOwyOT1q00UF6dWoMsA3f2hIHsh0
JrQEW7GRBKUu0Tb8xiCllkMNoJkgAibRtqz6pOgU9bYlgDmoFNrZlOqFC1awIGjCIi90JBSMhD76
45nUCvFCj3DOfEUDtwTwf3B7E8TnOWv8FIygYdoxDw/64g+mV8PItUX1g4IaFSAk9ABYQgVjwDJX
IRjsDwSYQh9mvYOc72CO6fsf1AoQOKIWU/fAqc1W0z10oz19GCOkIyLQtLHk9TMHsKJlc5mjO2br
Y9xXINwng1PlHuSOc89GgUggkRqBvis349zbclGVffGA0Q1WMABYVVgCDg1IjWHnQ9roE61ebaHX
DOispskAMuS2SPyW6ZkJ61BdGg+mFwyogMD8wzj6qr1evGyqvoqqTvBqz+xpcpKMeaNAW0BRY9n7
GbTmOmbheTdZN6JGJw1AJhzNK/nZQpjqvzll1vQRoBdEi+3x6tln2yNg9z4BSfQuMCZTLQ2/hYd6
PxZw5oxsbXSC1QxJUvHgdb4EUozYhbU00cGWSTmOPqzesDui5g9Iisfvxg4qCLiGRgBBjQgT1kh3
be3V2FfZWM1bUlW6vOgAnBYpkwXd5Hiy8xIo+doIy0zvyYq6wjUSlXEK/TUFCetwGF007QAcsO5H
DR8A6UUTmCFYvsxFpQsjiECSJy3k8merrsL/rXT2wN6bi+je38Xumf0fSGrBz/hZVrtroehRfZvW
fvnIH2CP4HfQAsCG+ZqCOn+ktb73uwfaFJJEcA7w/yvK92tW65i/A9NjwzD+CvQAhRsf+prU2sbv
UMG6sgwgN4icOPD+lZzWtnEQ9idG689G5/Xf/9J27BoJIEmR1TtlOXRql0FQgfOPZkUhhwkWJNfE
8NyBcgLDGA6c74BWHVQM40ErCk1FvZNLBl4tlLPMedH4IzYiKFiS4V0WvUIwHNQIcTJIMGtug8r3
3FZeG+tVNkgvBuOaDEgqNOi8RMNscATcBfc5xKNKf86MZwDo5wqTT68z/kxpp/NzOUwmavd+Mzru
ClYbmT8g7sPO+yYGCCTmUW0bI+T5hYSvcQYCY63Q3Fa5DLARU1W2sJOduUD6thirnKDUPk/6XKET
5vnUii04skL2WXXSagDkUFl1qLuyscFFKIJOtyDWnRFqRgIEPCTiQoOkHgSo9HawsKJXDtqoRZmP
coimRmkoPjNL+bCn6IHK5zt/8CxySz3ciqcZTFNQyjPTquidTWxlPxFvyIwjmTOnOfjIxqDIz03d
BO7GQ9BpnKDrN5GboAmq/Fgox1F7kHwUbxKa5YAK1H6fa6/Ur7U3PRtVvpqaUgx7Q4fux0l6dFIL
qU1eu0VmUxUpN1uDbixkhyiwu/4wm+eZ+XN+8uXcwbGJ+KNd7ubJh31KFDTYy+L6/zN3Zl1y8ljW
/kX0EpOA25iIIUdnOgffsJwekASIQYBAv753uLrfTlNJ8FVefVdVy68NAUhH0jn7PLuPGIAJJGws
6IrMyPM3ztFMuq0aYKBgzVtEyLxCso4cvJLSfoQKzYM8HqautX2PLwEYc1Nx5DO7HoqZOysFjm4v
sr5qrvq88IsAYpmssQhy2FI40Vp1vgFLENvYrm43ScdKW699C73+bAPnkwReeF1nQU4Nz7ao7HEW
h9Hs8OaNzOQ4W6gsTeBmC4dnC+Uxu/Jd6DMH3/5GRKkYyhMjngH7aXd09z7Fyf265BBG3uAikUE+
UJeSX6M7ulJIWdg5RJ9rhb2LztelxrzZ0gJtuw/oOjBQcYK4n5OrjrfE+pEOnQJ+HkdkC3tG5oi6
hjq3hV9KeCr9NqPPleJhzfb40T1/FNgH6wcbWTOO/jygxXq5wUeqwIQIg9Eth1Uoyiwi63QIsYVA
tbRtkhLFpdyy3wrbHuWT6lBO86F5AXXlNwMgoIV/o4wS/xTk9pgdVEFt66EZhYV6ZojjmQOFL2++
EVqHRqH82XkoESsb7WJPIgRu9Mq41CprAAwTxR+9gozqxi69SiOt40cVbYBUH8rqgGtxe2dwkre/
eCHzE/BYQp0cMkujrewQhXnXnBRyAvx7ZKqseeq0X2GeVgNmrYMzh8q683R1reyt0xmae3y8r6Ba
ZZUoi3qTjoK5ceFSpMnPaFQRPOT42PUO2xE/u0kVSasr7pFOvjKnc8Vj0gGW9itHN0742hG/qlDH
z/px/CYbj8OMqcnISE5+Umu1a6qzQw7+loI0Z8CQHKBacrKgXGmbo33VshBhvFWW5TxYl46HJb1k
rIH8CLR7B9V8WQX3FjEee4NFCnIHY4C9wfUQ+AZebF5TeCd0XrUlJAVNZAj2e2iK6q9x1GmD09AX
zHobFIAx3/vEB9uhxtLP9qz20wTLu8+L2LKFC+ay0Fmt9cFRcuhiFSiHfnVwSG1+ihE1abQ+VEx/
c3XP9bXtjg0q+DlXjXtSVtuqNfW6MNi0MqfNDeNp6mDIQgufr6BIHUMYToyqYQ1eDJwfb1KNJNRN
X/jdeBNWWQCcKndAeIdbM4iCw2lE3lZ+H5mrm6uatUUJgRuRPdwocZBk/jUilsBhuPVz1PYC3ot+
ndihqwF9qNEMdtWmPVJAw+Bw+gAXhAzxOEHi4Wx2XRqKcpRWNocShZCSoTt6AHtaeWgFgNNa6bXj
nacbBpVyT4m518qKNDQlvqb6CRnTOtp0VQEQvStHT279sAEKPRedDiEFCeAdm5sIOuSVpxJ3QIdX
w/r72q27vt8gj5YCVooDcAGwHGuy6DdxEaSuuCxy5B9g0DKEqKF4GBwdbBH7FtalCdiGN7UX5tBo
hGMY/nItLsSASupgQ4JnoCAwTUD4Y4P2svSujoY2vcHBUNtHJIuNuHIJUmYnV4k+PEakG8hRZaSq
nxEWYRGcFY2ut9wq0yAuK4BGfgMB3o6ww21Hf7hXUeeN13Ub2r/TRmbJ7xoLR3uN1OqoTg1yguRh
TJsOe15WjawAWTmoAEvLkRG2Y+yVO7I1fc7TO7jqVu1XpYAdfBF0qHHIBK8YhSATOq9gpP6OKlTR
co9mHrAW2rblnWgdp4Ypnzda6wy5FoLG2to/l1mtKhBHVgYtAKe9x6NN5RoCnoCnUlq9FVxJdZvk
bY+sg7F0w08saal5NDxi/KRynxV3UVe47IooilT4qvGUCJ5LkHvyE3y0/W7f4oxrbbDJ7d1TlziZ
9QLYUQc/LI3eh+gl0ZkA/B4bALHlnLRuu8kiXbfPvcgDhdNdL0e6YmmRBkiOClsGe+TzLbiPwYS9
/OJieJVHAqx4cotFWwVfQjT4pcjwUVaQh4Aax75Ku0gLGDuXyAfVkrjjdWJU3fYrFB96g3RAXmkI
+kYG15NVHoYgJG8ajdTht6BCbeNVwXXU/wbvc2OfPM8YthtwICj4SnYoaj0iydzqUyRFSB6Zk8G1
IRNFZUVrxIQ8fxUp6SAzLZPAOUIW5/Q//EBW0XVVKwtftug1KlcElzpkDbflrVvaDhK2UVpT+1Ul
2m1e8z5N3LHH4TCvzE4OFJmwlTO2ON/volxZlbdzxdCZO1WWTOUboYidX+GcRtDuE4GK2fNtBuTX
mRXhu/UTTjAw+BpaI7pthJRmCvGGVxcSVFKBoZ5toqEhUbtyBTLg/hoCTweW45jVhXwzPahVyQ55
Xgc7EU3KIe/esBljbn7TZ8Bio9iYZE2SxwYRBNm70s4tvUu4FGO2K1QWpTgB2VTK/oAqAg/tbWEy
C5TOsgUci+Ggw0GwXeeidXm9wSvUHBGqg/DaPhFZSf+3wBYCKn6rFMa+/88PRB8r2v/Syc8p4/9/
lL1TFMTmy3vX3/Pvo5ochM7/5P8OQk5w1rujUIey3Pkk8q/6XnQu78HWjoDv7YLrduZ8/s9BKPiv
M0fAhmd8iAOPDeX8Pwch8l9AEDmw7qbwkQJUBETa/+QkNOkr/N+D0L+xZ2QfgEqGhtwD7KT5fpQj
+qISyyq+BMh7n9pohEuv9BzrWXfG26fEc7/4VZ0dTBra94OxyqMbtKAOCTc85Lr2xbpwiwGeZa7g
ceeR8tUZnewe2eSA4pgB002Y/TJo75C/hiCSt/ygAzZs3r36j9T0Z9X8v5/r0Kn097kuKhSMBrzO
O2CKoR7QOXjB4JFnOC6BdZL+tDQqDBuKQAN5r07F3kWQ3xbI/dFVXRH4FzU9j5Dm6qpfJefhkylo
jSpYPQhYKIkWeVgZOfk1MmnOq7bC8CZDUeEhaCFNwOfPY8ZdFEXdaii+h8Cjnx2WO3aL/Uv2liGr
fN/1oXdlWBYs9OdOIBz/9wEn/QNatwqMdeEfMmT7g5UXmvYHkIQFBFWWDL8WiRjholOGXweqKmzI
fBXeSb+MjsU5MfSvNMhfHTHvuxhwMP/wtU/6AAYswLWGYd7BdY11F6FX47WOVPLSDzXEIJe/LSra
H92DTlojE6safKq0wdBzhx+BCykiyklYmkawK6OSD/m/+ntmH8b+WB8MZN3fg0iKwOUChbBDWFo5
lHEF2irWDVzcj5XokASgRFvY/vruUwafco4qdErgU16Tr+jMCt90z/o9aKiQ+KOEC1V9U+E8jkKM
GreA9WBFtlKogEiaj4+XX805a/HBqD9HnffZjJIwlIDhEgIsrB9DSLBjeXR3+dJzb/385+8SJR2W
bycZTRvL8dmi35ltsMZGq6IN/6NO23/GLz0PqXc3yNpGelp3bawcnGHsrcIhpruj1XAywQ3BFvRz
z3F+de9ug6qyiwNV3cZJjVQm3KNzch1hj+iWUGz8E/Xv/vW2/x+mAD33Fb27QeCNqWIUN6BIkCQo
HzFUtEe51Bw/M8OmKKeI5khuFWUbn0/oFlRdjkvxDN1C4Jz7zJMokjmDYwIIs2IryVdZc0PTMz9U
YKO41K069wCTEFFIHDFAQFNxhK4WlJM2HloL0d17uPz6/xap/DOM/El0UFXYwqyGtfFAoSPHJ2hc
crSjR3RF7aKkWIi2Mw8xxRKiRh16wsVsSDQPX2Rb2seWyugLYKjp78sPMjOX/clcHjroPJICt2gZ
Su4r36uj726EUtTnLj+Zz7nobaojDNNiBK+0GSCt0PCuWwidM8No6kAhkfbw7CxrYx2cevtsv6Bw
soUCWmS7y79/7gtM5rHKvUL1VYVwMZAN7dS2EOWd8eqHy5efe/uTWayobux8EG0Mv5SHovI3giwZ
ec1derI1CZFK1L3kUD3gOImD9tpGAuryrz4vTB/E/6kbnLF476q2aOMs0+NzUqDSk+AOT6SWYl+1
UGrCqgLHN6Tdri7fce5hJrO5EYAKMYPpposGjVcp3OC8hYeZ+cLeZCZ7na1TmH8jFCn0RbNkMzTt
yl6kdU0o6/9Eij9YgXeBukch1KmiBmS2NTsIKLVRY/0pX7Mt30KjtIGHz7q7Sn50UJXSFQHJF51g
bKVXwYZuL7+8uSecTPGiSjyHN0rFNfOehaVeA+w+QUyKL19+ZhJ6kyk+omAahG2FSNvD4RVmDmKF
cku64xF6YIIAeJjL95kZA9758d69SIGCRB+WCe4zonsvGQqAOWrbXViwZwL6n8rNu6szqWnhRRgG
qDUfoPADLuApBOCB++jxcL9+7hEm0z2J0tCMToQv4TTjqmnltwhwkoUnmHs/kwlfSQ4VSYv3AynW
ulfJPveChSg4d+nJcs0iLpmNvAc0bEgE1hQgA8sDBeBzb2Uyue2OuSOsvlRMTXiiVbSRFV+49MzY
dCeTeyjh2QMQqIotBpNl4snYac6JMX6obf25cTlluKIMlY+wlFOQq/Xo40g3qk4W2hXnfv5k5qqU
pbrvOxX3jGzHmsFeK91rSeCKky4Eh7lbnP/83biv1VnaNIDc4vjlKgvDdau/ijJY1WrhGWYmljuZ
tuCbll4i8XVl++IACzeCeNKRO2V+S2fJkmruIc7j9t1DlLkvGVOIcE3yZvlFLJMbdpau0KVxdC5G
f7TkTU0DrSJ0kTnHDODe2fAXovg16bR35t0HSGO60VXVwkwEIwHdD5Wp2K6vbed3xoR3C5SV2Kva
5JveJnxDbW2OCmjkbiXt1H/pIEd8Te2uW2uTkXVUFeQoVJEO64xXwfdRj9FD1JZoEBio+EpUiToh
R7uCjwz8YANzYdzW2qS+6++aOsvBzLH4kaswVeveyp0DTHRqWMPCZgROHy2okFD4DZZBCyaRoCCy
pr9N3YgdU+h5fvLcD9FnGCpIsUTlBI8WXLOu3ESJazVYyKHUjKon8NnMXV148ulTEeAPrODd9yN9
NjZRjzUSRgOQSfkbglXyc5eehC5V2AU0S5hCVRR+oVxed0IsTJ3zCP5gG+RO4pZrtEX1eWSL8pbR
aJ2OED6Sl0/9bmcSuWieJhCr4eI4u6BlnndvLFhyeJoZzFNlfeeOQRY4uYo7u2zWqN+CkTcWCy3k
cxefxCyU7AaohXDwAkHzyov0oXSSz0XaczvD+2luqi6BA5lUMYT3wzoYe1iNA/6/8DnnfvgkUDEj
Q9kxTPEmQJOT3e2VVXzy0udbvhvfCgtbNPTYIpnOXaPABzXGkp/UzCB0JlsK5mYD/KcdFUPFuQkZ
R1MxuhWDRe7teZ58MMj/QJre/XSrj/oaVUIs/VkrXvo+rzcibwKYEdfOg5cCIdQYFBfZIKI7G5WL
YyFwxnNhVbewhM99lskEHlQjTNcLLK91Up/KNOE7C64RC6vT3NUnc1ioSnpBPuLxaIlGE3SvhUt5
vZkv8yfd9+7NYeFmY9naCGoWaGXwlEMleVsV3uZygJi7fPj3mOKo4vsSKNq48BMIAsvnhiU/CCML
vhYzS+qU8pUUJOsg8sCmTDqnNnsthiGGcnIFDcfnfv9kMmcjbQaRlCpmBcxb0Z0Ph4mtKaPvly8/
82Ht82t79/YLNTQ2pFbYDff1KqNXjVh4MXMXPv/5uwvDnMCY1tcqts/MWaeAyngprT136clcrnpU
Q1WHS2O1BeduLe1xe/ltzH3NydnAti1UIqSHnn9YSm9bGkL/MapixwJ3uK3cPP3cOf1P1eDdy6EE
6k6GDl1AFup+NaTNIyt1uXDAmas9/GGhvru6Y8mqy+sUXAhj6LaUFG49ARrSuwAd8hobzXUfkfFI
m5qfbKiZYyhRAjCIa7owZmf2slNz7GpwPajOCxwnjH0l/fZQ9ukXVKW+IWN/5bFgISjNfC0yndpu
VemSYJ0DmmorUifmDF2/2C/CymrhQ00ge/+kJchkmU6zroHtEFa7VmdQwhJ/RINyiQb3lsHn0hoc
du+ip+styVW2z5qC7KGW0BsrItEepfT+IQQO7/sY9miBFwqtA31Kjwbt1RtehGhqSuz+ZND/c6V8
YY48EkvJp5m4NzVqH0PhQMCDH+5wWLXYJ+yAV50RC2Ns7uqTsJGXIu9Q2FJxUr7VaOIwwyvy+AsX
n/uuk9AxcrjFoVcM81vaW+xL0dMov/dQXq2ctl0IT3MPMIkhdmrhhQSZijNFr4mRD0hnIUMN+eLl
SDITo6YQWhSUcjekGJvN2e4rbGVMFf15+dpz72ey1Odp7QhvxPQCr/wqcLpT0jCx7ovxVjfZw+V7
zP3+yYLv+cyvYWvWH/KcVY+97/jrsafNQoCYqeWhc/Xv1aEeo0J4ZdgdasiGtmEO3E3fWa8jmlx3
9uhZO1oDdgB6OYDXg2df+zwBGbUkdOONvj4APpjf9xRNfD36TzZRTqCh4TaDep6K/Shc+1O7KjIF
zeJgqcMaPaAHIkIPRlUS3fKI3gsD/eM4CSL8328BSv+EUnjHYo4GLqKYVVwLqONvddgG6xoCBIJG
79ZZGJJzdzsPp3fLQuFUmRoFcWJRucN151rsBnrD6qqwqX8VyABtJpYGEu4zA4hEkwgxMl5ZjUDN
wQvK8OhAYrvpEu1sPnf187B99ywJSqu0ByX4wIB5BT5ZO88aMpy3y1efe1OT4MAIuihlH9rYc6H5
SNt7KeRBV+yKFvajTNuFz/9xDIKT0t8PAZ1gl1sMR8BBy1Mh6O9MWg910H25/BQfT2GYwf99eavq
o4pLHHmsfBeSX8648HbmrjsJDX40lih5ghA14LyzJ0HxGvIqXIjLMxf/Awd792Fb9Kug4a2DxtaE
mxL5nFUAheLCC5+7+HTDUGgf5TWcYtCseaqtbGNXnztmkHAylYWRUO/6DIIdieZd4B8CC4JSq451
rZZ8m+Z+/mQCR86A5tvRAFOSOjcaJ49NXY10c3m0TEi9/7vTIeFkwjZ5m1QWEW7cl1GwZ8jU7rvU
AjBd1AinnkVA9UKx7KGuKY8H15FHZnUlxq62tnkik61Tnbu8jYRa//JPmnve85+/GwuuQsurjnIX
9CYAi2iv0AbA2sPli89MvnAyx9PCIWXkCHVg8IsGiAbN5PdBZ8hTCBDv18v3mIkjoTN5gLRA96sV
NQc0TOZx7df5F+Lm5RcPVp0g2lBgbdBt+akVGx6Lf9/Mh+7ejdrUjccm/VqUPqjW+cKl555jMuPR
xtfkLqNOnDAIqCW0+WtiKCT/rXh1WfeG9v9ke/mVzXzzKVjRdYwPW1zPib0KQh2QmlK4FTu7z118
Mv+NtLSQXd/ECRpcTsBRV4B9OUtakLmfPgkBYB4rdAV1dUwtH00i2drXZOGHn2f4v2eX0Hj397e1
NegQYxWi2bXJki3FnnWbF4G3b7XV/qzTfsmDZOZDnzu83s+4xGkNuPqsiQefayjvLJCBoIEGFxDw
KYug3mqDLX/5Y5wRKh8+1GR6Zx6aCp3MAIHagta6Lx20Uq9I07NtVKK3c8W80kMfYpGCqulV4HxJ
B9in2q8AxfdI+JKHfvaaoZ/odwL/IDQctc5dB1X0bVGPxXYkaBnGJgSb7yJHtTrDst15/TcIyOqD
QLvYb/StgzPGhRNtLdMMT7AZAGiB9mTX65Q+pY4PiJCOzFNVO4AsjGj7Wnj0uc85iT0VEPU1XCqb
mPOWbh1q/bYd/z4P7N+A53+7/Hrn3u4k9sjG54axoY4hvwEVhXHQXhPwVi5ffQZJSoJJtOl0xMKx
YeUBFW0YskNhuy1dSx4dNKhdFZnMXiIGIN4KMIHo2cu95DbvkZi3UgAC6oq6j1A9oKs2Fb5RpwG9
FFs0mqGVyYM1wV5QSZYETjMEaTLlvRudO6MwHPhSvz6UXr9yLNiAoelmTK2dQCduxPPnoDmDCDjA
BEA/dc1LVC8sATOfYSqPbIFy0axlTuyiwelLnhpxilBLXEhPzMzXqSSShbZqrQKZj4BHw85AVHDH
FNYbWifRPVSewVd3UPL58jefu9n5z98tx/D3Q+UW8+EAz3vxnCgNrL1fe2sOIsHGS3izjbDWxZdv
dj4IfhDxptZVpOQMrXm2OYgMbfEVXEjXdjuoo8/Tc5kvMAcYfgIIV0PgwtCrvjCuzyvBR7edBMBA
oH+h5TY5FFioK9AdrfQXTbp2O6CX6lSPFBkzZQX3ui+ahYPSH7fUj+45iYOiUwS9XhRPpNmwrZRq
r6GXLh4cztw1GrN9lMsp2BNF1Qdo/OzCnaxM+M3PRnmlKi3jRNjJBmJXiQoro1/Auyq2JCuK11QD
TJg1Q34sWjAtDHWGYMvBIHoaOBueRnTnP53lu9GqDfzyVlog8w8mAIhNFEmM7WB2PbapVCu0YCao
2wF02bpjibZTWR9d3fnXIk+ihTVubqZMNhk9lbDHEzhqhwG316HtGvhQjP7CeDp/wA9e8lSI6Lfo
sezQynGA4XQLkI40z4lrYLngowtx4R4zg2cqQ9TojYHFuuoOpW05wN0pj9y0VZPds9EM67x0Szif
ROO6YA7sRi/Pk7lAPBW4lhZLiNf34DP3ifyRpHWLses4UFpaxocbH7r6vvlUizNmhMSad84vz834
NdWmfXDaIG3wTf0wjmSPRmKrACUULrDoj6sIee3stt1c/qEzH2CqlBVViSM1xeelJhiOKApft7xB
jn0MhoW5O7Oq0smSxEhe4szeI6ek0RQlhBNcp67Xfqu88+HEyfyFJ5kJTVMpKISTsGSUXXcQ9mA9
Bo0HFzjmCgjuSKG3qbCdb77de3JtZ9q+Ca0ONLXL73DmCf3zn7+LwEnh5EmJpfFASvteDOFX4uRo
TvbQpQtr4sv3mBvEkwgItkc9DCnrDoGly3ENhFRzCoNWnBszM2TYXKv0HsMqUSgXCUiStpdvOzP7
/whK3j1ahN2gF3IigcxlLz2iE5y0wOi9fPEzku/D2T/ZcJ378t20DtqDrt3tGLlA2aL/m246JwUF
s1FevqcNb05JL5oNilZy47tlFedSooGkr1u9MET/lAU/CkPnH/juMTsRMNbltoyLAiw2NEfY+zEC
USwIqXunBg0kB5BcWwUWzEagQ3Dlh8Ts+yoPtg3QIzuAlPw4y/MMbaih8+w4+H+RpsFCBJuZpFON
YmoCRqsQhjggBrY72LzUu56ZJkYjQL8we+ZuMRlfGDN5y8qG7MusG+LozPiLoGvbNWmxJDiZGUtT
jSJwRojxpixilAs2vBEbOEYtjKS5S08GUnD2kLR6XFonsLJBF2ujPjcBvMnICLtubIz2cog2yuZQ
A9Oz6SPjLgy8mbc+lSK7EJ9CLYi9QhoCRJq6bbaRFijj2smXMmBzCSR/soADgFU5o+Q9UGEdrAES
5bSbXPromrWtZoR1O1WnqPG8n2HqQi3a2sXwRPvOzrciKu0NyKn9nthI+KxSR+H5Fz7Zn7LnB3Nu
qlzOs0r7iqGoG0KPfaJo4O3ADLaBbaQ8AA93lMUmyxPghx1RgZ6lC79ZwbiLLCkcZhaMqbRZqgyp
wYaNh6Z9aV2YomAPgJLfWiW3WIBjzyToxF9anWa+9B9c6LsIo3qg3EbXs/doXA32plX2jQyK4hCU
PF2IEsHH0dSbLLQ08eui52Meh7ZT6VWeVFG9AhmCfwUvrt970m80SBi+vRAy5o5w3mRkMa+p3ELU
0OwZQWOV9cFPICCbJ0qTYZOgt3xfEriecM1hXIu/2RzywQW7vvRBxUQuQaLTF4bglxeTmUV4qpU1
HhBrPm10bHkcID1wJIMzcgYN8s73y3eYG7FTqaxWY2FYovKYENfaJZkzIksQCQ0+cZHCrddXUXgN
WzD9QMJS9luGM+4Pv/HMkth/Ro1P/pxV3o2iHFwFK5KVjr20fU2d6kuH9myc2qGdPtA+j5sajdx6
PASV2skSzjQ9CNG82zlB+hszeO061rYkCeA27pYDNrOiAZIu2brD/tLSIKbX2ULBYGYwupM9ESJJ
mlO7zOPe9slGaAU3CdTxwPLIk59GduNXEploqWI3t5OYynQ5MAxZZRp8Gj/XsPrxOLwYrDpNfgho
HG+tSAGyi9Kd/dPCoH2zwSeAjQSQLnIPU7pua/eqWTj8/xFQfhDY/iTW3n+k0GOFIH6PJQNzDlCP
qqYrXXogaqMjdt9jq3aCnm5jog5OnSbWkQsFmqyhja6t/gVJl58td4HULSqOdlzqwf4zgY8sKRpI
HUBVrXfYkah9gkVjE/gRUKhnBmJi0SJuE0dc1VFVP7XWkDxoZvxbtwJPc+VkCAcLc20mmE3lxFWZ
lha4ml08eI21D4oUrHwPaERbiiWR58x+d6qprS3Ho01LOkBdwBRCw2p5sMzor0lPrDgYGAGQJUXe
HtjchQVpZg9xtlN7vwfMe5+Aj8G6OEv9724wBi+wpF5qnZibDpNQmRnIT9wGREpSuPwoAdc8WF4f
wdO7UNegk4t7T43tQupi5kmm4tuhSJSLntY8dsEaBA54YwT/3HZoqr2NZNGYRKRFzFHzt6sfHIWA
y9F17kef39y7WSM8zgeY47Zx6DfkCuQHB4aso4kvX31mxE61tx4QgtoiGdDtyJvvBdDcG2gEux1z
vXDhAWZG7B9mwLsHaAAXCoeEacg/VHErWW7BrSbFEqyMMVc9Ft4j8ZJinVOtFz703FOd3+W7W1qW
cquWWmiS4363quoAzrd5TchNKnn95fKbm1lXpwrdHHirIbOSPx2WIJCiDnDN/RLWSUEdRdd+MWTN
wgucEcghG/L34yg7BRbsTDpuelU6a09sc+gJt63kw6lCwmQdjoXYodq5Ry3kGFbPzNRL+7O54TeZ
/Ykf2UkUNEVM+EAOvoGnHYGj8O5zL3Ey/RNPo4EiGGTMWuBGLWeH0+ZXiwUHr5ULRqozY2Gq15WW
zymVPVqEAhrF0pBoM3oUjFDRLK2yM0PhT67r3XBL66qkZWRJrOmkWfVVfU/h89d4kVkDk/f8qVc1
Ve6WAlg6znAk6nCSjt1RjTuP+eLVR1Hti5+OSxIisBVnDgBnN4D30weZFEB00YCO5Iaof6UgDN0W
9tnKqeT2uGNJ7R1wdCq/dga+PylEJ8fIFuORA1ACYg08KHyck9Xa1q1+BvqjWzkUBuL2w5DK3ZDk
u0T/yAC1rmS6AbUGiV6U7Po8OhU2cFUZGF3lNUAmwLc7WwMzvxDmVhEH4bvNtwE6SJy8usc2Yt80
6jpMwieKv+PBUjC00+NoVbAak+lRpD6wiCjL2dFdwPXWrfwVTvK/qIttcFUloAHBd9A9Z1NgCTAO
u6qCb9FgjqA8xQGT19hFrKzuRQz9OqUJTIfsCNZmziEFuhr8i1dWIg3i5zbwz19pVMGeLfhZdORK
ZhDmVUhfkyFfabQqWR7wx4m180YYZNGvAFKdS0/HYLQhBOv3ABwBiAhRTV5s/fZLbsZ2RRRySSBB
rtq6PDnGPAJJv4Oj9i1a0neJd8yTt8K17yJfv3qq+jGUtz12MgTQaju/0/lvL/nJ4ZkmKCxsChw3
QHNaR3aDbn+98VSzTnHucDJv36TNFej/v1A2WNVWtTZWdPSTPRjTW8ePW9jMjREg5zCsCetNkd1n
/MXqk7Vd3OateARSLFYmWyXOowtSYNqcrde69Wi/8sBgICh0m9FdXcuDy7Ej45JuWOAfoDIEaLkH
CB1mZvkvLYH6y2A1nd6jy3FXg3FRAacN9PumgRtQ2ABRH9zBW/2o8wybAyCmu+HNtUlcEnUAiuwg
wuYKCvlVkx4d9VKOcGHIs9gBqqyA5aOO3jr5MyHtppbmSx3Csosna+a+JOqXXYNmDh28w4+Vvk0i
aJq7otmMotu15DS0T9QpALtzVo75ljvZnct+FfpbIRKMyVvGAWf0uAVaegxnighbPSSJaQ/XzoNr
D+2Ke8C6GxhWBy0CQXcPjvWmTn6haL1uE/+q8Ms+bl19oBiylGCgpHQfJoKvy+TR675IIu4TLFzY
reMWFawwvL0VdfsiGO6o096D0HzbROVVHSZrbN5hCtqBnmW1Ygei5qZX9cGK3kr8x8HrrzzN7qLw
dxvAb0g7MXOsDezQMahztAx7a6+y0cGM3BznGwtk5QI+0DV0finfKSeMqw7lbBqNR+Mnr+ghwxFC
4R8oZ9WHv4DUxv8YrEKke7Qh2VUi3YCphj28D1sM6yfAmDvs1rcGxGRdfakDQLBqJNQaH3BA0C1X
lS9ONtD4BpY1dsJiFilgwLw7cEd3vpEgyj22gQ3nJF9eSQ+Nu2X5C6lIGNd864IQ5qj3ZXbXgmqK
Rr3bKjCbDjBk9FmdhrBDWYNeJ3my6uDvOmKwtgE8NyRW0Nd28K6AzQMLsYM3Ft8a+CfZ1QCR+zOQ
2beDMa+2voIhPars12S8o/VNm2XrIevXyIwAJPo9seSptZBEd6Nj4IijgF+d1aPgZfxtXdrbxgk2
SA4BZpQefeq/ARq/ZXA0TZqbACa3kdhaPlr++jc2FrvScnc8s2NXFJisxWPAQBvv0FkO4VedwWoB
bmMWXIXhZP/DSACVirBZEagv8wKQfmfVul+rJAUjHZPHf6P85+AA6tiuPIoKWIV/DMId+KJ8Z7IB
rWdDcg9ec7oexnqXUFjI1uWuj177s4FSKJ779Lox6BAc8LwA4I/JCttyjNMI9ruOD7e3fJOReu+X
L6HNT0Maxn7xmjuoItjNr84U8KPlRx26QP4X9ho0dlDuX+oauGoWt20JzP0tMf1jU19LmAZZ1bWl
k289QTcvwzrjO0cJS/KqlNcEjkVOAfMrgNUhqoYtgr+Smm1yQL0zijydAycQ7CZ5q/6bsPNYklQJ
tu0XYYYmmCaQOkurrgnWog4EgQw0X/9W3uGza3bndbryZEGE+/btez0aK6l87UMo6OzdXwv5zA0p
5Kn7c1dUzRKoQPNvKZ9IfI+toP7I1JebgShpAGAJ70CcYpwSoJ/zPKyyvfjDeCY2fT8FbTTXFbCl
MlnzH6Hv1NnfTVF/tKVNXKXetdl8XUnw26HZn9u8jiBXJKoceSXtnaOJsnYpfzkqaqd8TDv924IX
b+c83eMAtstfbkbJMWGzJz2rU4p1zVHBFpW2HeUlb+gCYxK0WB6m32vxVsHNIMk8yrNt33ZLlHsI
FMHwg23hxPZmxGrxAa975Gs6QhkmW7/sCufTnLNT7jQMEZqnichBNklxMl/YG4WMwdqodSWhCJIe
WYCdQ9h199sef1dlsc9XBZ6xZwmaJ5dCszUlB9wtq/jVSv5VOb28+Wa3nklqqlmQjANEVX/KcJQj
B1s9X4iwdFk/9Qocwpr4q0tAApDYlcQkEi9e2Q+tykHVTSZfoTl5HppcXv3cg+pf7X6pyPmt2xdl
Ntm+1PwfYB0vtmjclv6CrjZeF6P3nNhr0/mlyrPiNubw5ZQBTIfbX+qzQnYC1tDb+VlaflXt1iC7
J46vMrts2gMSJvspZMHEspLlnvYZ1koSFA4mO2K7y/2vkEV4KtkK4s3ERejtzELOJO/7ln8KTe+D
QFJx1URWPrbpQgqDR07zW77Uv0dpHIsO+OxSnXRmlBdNwOgW9Qykn9YGIhdeD/MwUSMlGbuECXx6
mF8D13u7vK9hfr8+mylpMyT20vkzIRNeiLWWu8bmZGpgv2YbC2598R+c9AdXA3i2muMW9Jemt7Z7
jul+MprmndDD6+RVCaouX1/jX7HzzMlWy68sLe9ILzUPN9Pd9gNTgge9zI+MfEEze4yEi614JdbS
2bEufLXVuFf2WFyaAJal19kgKTZQyjJkXa1wzF8sjSRN2Y3EVA/PKhTAJxvf3RGe8+6two8VSe4X
JfxbGUqAZhYHXBlO73Oef0odmtB/aiPqsjGGjEGOK8FOuzvNZWunT/K/T7IcXkfhXr3QPzlNYOzZ
5viSkI0W4iS5PX0VDQXGGIaC0CHtDgfPnIMl0mPEp+MfbIuX2e5jNQxHoFJPQVM/dCo8SseI29H8
nLpaRitdlMVebgRA6RJu6yejPRXLXHwNwRTi4SYuTHQnwhMqVrWtpBPULWTQQwXay3y4iN671Kjk
otT1pethcUIp/ZbDssRkR53zAeZbXqTnvlZEKWZk2MsRHl4IG8Pz/rGvncYYi0POqZZ87HpqSEaZ
iF6msNXFPtga928j1y0S5N4dc8L3JM7DLFdJ4aSK63EQ8KjtsKWuMNINevZUOHmeeOMoqz0Wbrt+
GfsSioEhXJqg3lq4thqn3Zv+zOabk/frGzGV9SeJr1DrrHRa/cMInCTlv3aLn4BhY7krw6bel6Fh
PZtidS6uaMc1dgizBkibMRrajZRXf4LUUSzrNbB7/WyDmzhuk09UeGmIfaEq8yraEqkqLIqAGb8z
3IRFQqDuhf0yDGxfTzaEBYt/IOJ9Uc4eDhAIrZnZ02/Lvk91p2IF5kTYqx/bomMTQ6ntnVVWv4yM
+U6GL7YtPPS6h5gizN6U+zA31VnpAarr5nGElPnCHEVaKuCYzbS+EP1QtkmnDJ3HPt/a9NdVc5Ef
BFSvg7s6Qu1LscEqdIbtikvW5Bb1Bg2BOe8wFVkZqwnetMCU70Y58bM+XCM1V4mqlvxWjKU8inwc
X2aj53sMZr/1zy5TDyqakC2cHZH10LBmrxRQj11q1Db0IexC3+F6V13anNwqJGd1dGw1nKaFXdfI
WSFecVSTv7qX2bLVh6Do6yHBbvETlGbz2nL8eHG4DgU4BJsejnVeo4TzmuGeiYn/rAlunNIlj+vC
Cx7pk4kHk1QwFBqV010r3D7R7PkVJNk12+jYMKaB4oFVT6pN3hkfGQiPh54w9ecJJMPvYezIWVkN
VsR6y6xePA/Qy7mqwhKopusy1yuZcj35qTUcXZ7nQ0iPdvFAtlCzEP53ngJ3I7PHGsNLjs+TeG5d
vDPKF49NO/UJzI7lpeUPsexa112eybgeAedUafPYNH746I25dRh8E2JNOAIVBvxA07c6D24fdDeC
c8q4XpbpVWoL8K67mc9zRuMCQq7z9lUj9WHNVn1mBi4vlQ+BZGd2aFdCaP9nLqzipa6d4EHS//5Z
jKoCbubShJU2CGL7Xk46k6tz2I+5OPjAYYh8tId+H2A7P1Rp5nHqy/Uh9Vx92XJn2PtCt3ttBsAc
Vxh9C9cAgYTU/oHX4dgIA9Ve5wIAZAk7XRUnUQhiacmJFwkhmBM06K5+HdWUXrN6zvZF5ZeXXmbz
WwaFac/TPieeqRRvOum2/1HflPFY9X/WEgBMOg9Pi2hyynomnZ4xjpfVd866lhwUw3NGC7Lzc1LP
S5gGsbUGGOdb+Z+1tndSTP5d3JFaAXTW1AzNONfpi20D34W98YuUsCwa8y3bz/7wbgI6ioQq+4eO
J3g/TGHKn4jo33ZzzcTk5zih9Wdh/I9oXn8YxL0d+3T0MPT71CemdWp63zmMJDMfbUhgsehsYmzr
7ZY63nJJ0zGNOmFmtyaQQDwBrZDfIn+6lFOJDOJPWwMQTeeiYUUrnMiykvO+S6vqUUlLXgWsIzbt
2y2ZQjuMexwl8Z3KFE8ZocmWphIf2vV1DgkPD4NKvBvkNcbL6ooHXkJYTEYvIlUX8HPrYHxdWiFP
YU1r2GyDiEAGin3TOzCvzCJ9SVm4v7h93u2KmW/FKeuSUtT/bEZtEttWp1FRtt2vNLONKPPsbe8Q
e7+3a8IZa1pBxb5S1KzCjaHDnUeXxtP2DLEzpbeBPCABImiN+m3K7wz5YrUP7BDWFPFQbMPKm864
7uCgpuzGD1WYXheoBme77ecX2Rh3nIrI0EYqj3Yu85Bl5u1nbXHesRb7OZROyRyz6F8blrFOlV1B
W23KGRdKb3DYE0Lik79+MwYfsMJsTgTbAE+dhX6r2ow/C3ybopJbPKhKJu0gFzwicvyGWDN8lYsZ
sJnePRb382NsyD5n62yKgSKSvlq2X5uBEdcmIz7u8i4jO1r7h1LVIVZrvmTaMOeBwPTiZmoW30ia
95KMFgnkWphfB7U4Vycbs5h5rNh5/PQOyoIfm3mbEZdtVQb8W5hwZKJ/lrZbRV0NEAxqBLc6kXS7
zp63GBfpDKuy+q+szLfRGZ8XC7KYlZZPchz/mpN0Eur6Z5Jl/GMNTQHHJyRgTA3yPTchbpVEq+38
wnkvRVC/uix2Jr0VTHEzls+D5hatbKc6eFMAoy/s3wi3lpFToanwPwLMDXprsrbVWQ+jOM25mSbG
Mv2+x2HHrpvy6rLjtFO5/mN24/a4We4xTFOHjDW7+bDgfCV9v1mM90zrOE/Zj/THOoLIp+FWWebL
VDQ1GA6Dx9ISJ4m/PqnIIEhMHWSkQORFYjbex+CX4y13YZ7Ug0Ukz9K5x8BqW+r9+UMz+NrZS0Gp
iYVzV0zbBYrwwyJDAFChPx6nMfQh6xnhQ5mBeOZ8O7l+a1xkOJdxa1tHfGM/mbizGKupuuKGxNMT
grAm1MHeu40F6I9874s2uEWIrF7iZpMgK7LhkTrsxGtzXQrOErAIFXQq8U/2hn7iwz8RrX6rrb5S
x6lrKLoKvxQJ+KbqEdHHvkOGFxBlIl2egeWRc7b47bPjbfM/mgmbB6TpAxvk7jj9zlhMX+9G9f5E
uP2YdGubbskCRJf9g6B6NpsAOxock5++swOQ6KX7ssmKXPglM3asI7cJfei8W6d6PoW6CWOnuiN+
Wd/e2bmN5tZZ+dPC1t0l47147cxtfadFvFMYyY6a43pwrH9+G7B32qX9ri2lesqbH0Wi+LGaaBvV
ILfDsppogJXlRgAjvhZblbGVAzGNQoqnS1WXIqeMN8OPhbvhDWzV+O5Cs9oX1oxVOjPuo7hyfl7t
pdzbRZ6lCSOU/r8BN29M8DjGt3VplAd7eq4us+7prsLa5t83q6L4BaKG6Lu+tfklTs9tkjvmDuCV
8a1dVaHcNRg/dGq95G1VvQ99F7wMfdDswUP5J92DFV5qw76wPenFTjhyGgFBM5nLowN/UH2FLONq
Ac0DwW39JjEX984WLgHLLKuPfGNNKZvvMCF3tSqYNoPOxCyz1a6+ues0Y8SYRo/Tw2uO1pY6kbm4
5o0obf/ZyvjTJWG9hgdS/oajNRDHnlt85/dubDzY25qd22Cxk6AueAp9jpJLa1jB++Y2JnKEKdEN
zXTovhyzcf/5G5jJKK9Yz6e6Qf4yVKaStAvNq4Gu/16R1H+bZJP+Luzer/cwS6uGqahE0+vyhVvL
bUX1Ad2ha6NWsJIQ8xrnKmJtfvSjoCZ6NWH7n9SKrQ2X7pldRKlvTdkYFzxxc8BSd5nNu8bPQUIX
7nawmbeHh1lsAfwir/WPgwHv0i4k6HWOJCeyTb7myKiD9GHqgvJsdZP85xc0HFC8muJSTW72V07T
EPuFan6pOygybj1SiPAHpdPNnOV05sKxaIibe8Kx4ygIP2RKxpNNSh4ywQp+SzHnhxgXwEs5uoTN
B49EWmQf61YXp2GVw98hL633bHO9f8vkBLFxZ1ukMLj2WQ7vnq+1ey0LmwuvDB36C1UV8bTAtB7I
Me52XbWlh8wInDgXJVEkpe8/4My333zDLT+0Z/rJgJn7ahuW87mUXvZN+QzNvnKUR3uHnJ9Hzia2
cVf10r+WgQ1WYoUT9D1ot0oQltsjrKPqycwJRvQIJ0ukSq9eUW9/5tBkIRy7/HVLAxl73qwTMDWc
7dAswmM29OVfWFHlLy8Ugs+RzUDuMzLSqbRHI9NPQwG+KSqCwVgp9VTBemZBITot2R8J8SDujFru
iWq2r0vYzYk59XcA4vSfRLXgAiESeTfN98xlPGIG13n2IsAq7CZvOxldDS7HgxscLotG+is+m3Tl
EUo/Z0JRGxISjzgHs5fcD8akDpa4oiVPjNEGhQtabcdfNMaANu3Xu7NGmAG/YBJXgs6f6lFdjNZv
d1Mz48ZXej+vUtbxNHPVNDQncdVwYQ/4XC/FZqLyq+69HtODGI2jVYZ3tkbwHHTdC4Nvi3Xz0k1G
FyoMPE/EUsowvuvvYS7U8z22o7GXK61EMsADorhr/7nT+st2rddm5UPByoRN6MaeUNd0dq+mMR10
SYxasPpns6AvVvInsIqjmDTKEMoxbpJpo7OaAeqyU1GNl6kqnhDCj3ZQlNc1VO0uTxUlrV35yOC8
hTDkmHzUk3srje9uukyN8QGOJkawYV6rsnv0hjyEafsdFGmS9e5VjsiOi+WHl8Gszk7HqwjzdyRk
w5/WAyeUONhYplEP904p6UaBDhbOowFfAjzWndqoXJ+Xejusa47btqhu/ThcMgMm4QFpdfryoDJ1
/8eg1nLEfSb7v9h3/v/oHbEMdjcGPtilrFNFHDju+JmR8ZgEs07fPVEpaFmaMr4e5PjS5YLIPJlJ
/bcpmu1Vg9c4hgG14T1z2rF2dzPGQXX14u5km9vkn1NVX8s5N+x4VGug9xaV3q10YJbvxTxgcoa/
tOgdvX9/ITFmMHY8i+N/KVgyoPW106KPMxF98sDy/rSBtk5TWuRthABGp5T3LoO7dpuW72Zp7Fe7
qdUHYdK+IBcUehFs420+ufW4JCyOFESiON5LWrnmM0coL7DRiahAp/xPgiRKBmuZsZhDN3wc8YSy
lACyaojH3um+F3uoFFWSSXKghBMdeZ5pvnXtsLq7GvrurbfE9N62Or0BTHTeeuFt13WU+hEG8IQd
S7iowRIQtBshFk+XNvA7qmyd3/gQ41PWoq/GXWfap07df7TBnvbV+WC/eLmq5b/VwwewW1TXBrvS
X6djURKjSMWapjdL9s7Ptk7sUZj5MN4gsgyPi9U4n33gZseso4GnOgk10wtMpX+NqrAuNe6pr1Bn
7Wew1s2zMzjOIfTbPohguHtXD5ANPK3e+rZBpCae67iHtMrEg6s62KOL4/TX1AkYZ7Et/x8h6ujI
pTi7WZP9KNZ2mFqxK/SUr8PwPnjO+mGu7gcla3YyFKYXyNtK/W1tUmekE64v9jA71wA4LbCFLJhP
Fui2BGKy+w3KmjXfXLfp27z6XhbZYKtew7IST2Eny46jaNB8wbOqz7qfkcuz0IHgyo4CLt5F9bdy
XZsTqfvOI5hxGku1suOUe1bhETtpGUXM2km1ga5ryz0wO/ec2muQpK6zVEcxm/QGMO2YyefFJ3j3
kNPYJn1g51LC3tv2sP/AbDz8ztc+Lc6VbB2BrD4y8g3u0Ccm4U5Q79fW5AgqWKKKZ7Dt+bHIXO/q
4JNa8ama6bs/o4DsU0umtzsB77lyCu5931vzPjLWoR9j211QXUG8OTDCpc2l1JSVPg+W5S87ZxLD
jeVxQYqMXZk7PM+riHmexIfoxcaHZk/L24Gaa4+Z7Nuevcclvcg+lb8C5XunrZtTpslLqSOtKKNI
AA/DayaH9BWsmX/PoMguIOOmCzgudbKLGo7Q7A6DGxkVbM/jmKdQbIk7Lx8CH85GkY7tb2/amA8A
lDD2spb6/hdx1n82jcEHMQhtEgT+3de36DgfGvsfkoZJmuXiKCdSXeW8M2zvf1cYCrPYMrL2GT9A
8ZfQjfTCYyeL2L+v4cGmD27T2qFyb22J0EiVzvaA+EvYh/u7lRJ1P6s2sPFUdEcP5dGIJtWLx4p1
rLfBknegK6J0AJXjCwpb8AVIov+wwZDmdMk1I8Z64QpDyivqfFdqmnhaFNuLJwatR2OTlp2M6F8h
s6k6/4PZqtuvltfthyqz5rhUlslOk7a3T3vOx58x3Ow29iZF1daPev7PKER+onPYuJNl88USWt9H
9codUm3u9KcJuvXT4xX5lGZqPFZ5O96M3A0/SfxffgQ6/l5Po+lH1K/WQyBEwFB23Vi1GtvsZ8zs
gURSpgTf/ULo7W4YlJsESxq+10HZH7U074SpobwYZSM+t0lWj3Pje6+ynIouDhgUA8gNPTB3jT18
1y6TuHv9zdptbd6jo+8A9KUI7k96Zmh+Ki35vr1QXhpTWeWJzrg1cYWAG94F5rpcwgr3OXO/rd+t
wHAZ4K6bOjRKtO9e1a/EzmQco0qX78UiA8wh6yA/UrExnmnTtD7OxrpdTLDRXWTb4eZFbXdXPcuc
zYidaYy9sQtgBS/73BUYHeaOTcodGkQPos9yp4J1mqr57NNsyo4lEZukvZad/67DBch5HjQ/wguH
xOO7QikZZiSWYG36J19V6tMGivM3TAM0KVFzFrRlPv/qmzD8m2/WipHBSpf3nNDfW7/2zb+NseeL
DXv3FpaIv+jyoyYxSBT6IW1hi9uzTwOEqD4HsSUgKcbaCydGdHf5OnVaPj7f01gDq1v4qw78KZsd
bZZ/s/1p28smT8+kidR/gpEpgWXWJqtSQ7aSWzBwI8cpuu6htvmUu8rSDOrTUSeiNobXytdNzcfv
EXH8cNmicGucJwV8a88d4T5ChK/ouns27hW8GzBp09qSE+ZVzyRtmL9J93SP7Hw18bYpwYhebw9C
dO4ZkJj1VLPiGfWGWZ1UtdYIobm8+lZhnrYG8cGvFXkweHQvi2vYj0U9qQc9oV3kAwhQMGhdFaES
GV9lh//bmlcB6rzDUWrZ7MVHOP7dZlfBALyiPQIgboWNQj42VUxeXp1Iv+dhdG0RAT7Vcep7/rkM
bW4Vv2rfQ38Z1n2P3QIKS7CCAmIFq3lMc5dH3NcpqMHOnPz3li4ojfHbcCL6mjGYBX8dG79Q27ct
7w2qly94KLC7ggAtQwZ1S5gWj61kq6vcmOG1WUvT3Fqt81WLtn5oUnCvO6qVFbkp8LBoDDwJWB/8
5qCbwoq3TKcJCMsqrgAkPfK3k7+dIcOb4ZdD/+BMphTgGOvwBClJfFUQoj2OHNE/iAbU4W5MAUZF
Zar9FzmEWWJu1vbcIzyc1nXacM9ThA27uc+rJPS29cRC6lLsUgjbjCyYd+5C0/I+1tbLXnVr1Ym1
GpoXse1fpm6WT4Uh5vPql0xvraxfH0eyCj/0WoXYXHrjslTmmkxtGvzuQy6GHeQN69Dxbu7B2zI1
Fnyzdikkij3JdDrFjSpWK9svHXGA3A13Gi7o3JZeAANLACbe8eb9uHby4OEF+xzV7L7qRvSvoV2n
u8A27a+69dTe7O324C+9SoRiDi9G73tebXTTHNUoJiXeRXfFTfTiw0F9yFa3i/oxs46Zbypn14c2
xUtXumMTF4xtd/z+8HHzLONJ+3aX8afpvQXnDzH2O89vnBBha7AfeaqqKi4aZ9yuTaCmd+kXw/i2
TujYiZuaW4DIVhW/miBzvtPO9t8MDLn2LjeHzN1x77oNkiehXtzVPOYxkc9WQGsyLidp1xjOpnCp
yOWdB/27CVyjfQ2WQB7yUVd/K+aeiDBNKpuIe5aMjKrOl3tehcUBP62T8Qo8G9Il5tXGfTdaqLXH
yTVDZ7euZCCgOIxJ7w0w663Ufb0jPOMqn0ZE+3A2b0qE9X4SDPt3DAtJG9+2npppWfHoh9Waf04U
0vvUngwMJayiBzhjQQSrIulFtyRDYDtHs8wqZyd9x/tvDDJMQHyqo6yY7jFK807FMiwgjkPrdyHx
b+V1Xb00q5zfNWfzIeh7++Y4XSCS0XTVV+nI+pGZaPeR6nb7hGgEzDez1NkLtDyVjUJrL2rrbvSz
2PXi1jm7Szf97jqnfM6K4KPD7fTJ4VmdkEENFqG5rhqvqb/Hpdke6m5e91zo6Vs3ZObZHGRzmXsf
aOKGYSuQYsOK04vwmI6TfXK1nb3jYQjfLa5ATpLV4QvV5T5fgNRHq4fIiLifnTK+oGQdu7yOfTgt
EqW+Wp8zVxYIeVWzvXiCQxh7V745+BOW4GcdOSuKJWt+5rHAn7Oso9ckzmghA/vefBnNUiWqs5n/
BpXGmNekILejXOgBdFeb0oZo6SXNELbPqx6EuM8PurM26/xomCZziZSrMqZPkvK8GbZ9Xt18fOi6
rTniisS8Ra8BUFALVjpgYS5vUyiKR+as6aUicCPbqcwSL80y8xJ4UxuTrLm9b7mnvox8Md/K1goP
TI2HOvLA2b0M4CbPqTk618bQ3Xk0rImBqT9ApuzdszCQWjnHU8xrXBqncNbDM1MGCEnlVvzLes3t
l89GNEiEsAkpi7h4tn4WiPX4NQtELsv1jAMq7ZKUd2LsjtNhuLbVAHY5X8P2wVvKci9TdyMyc9RA
SQbyovJBtI+aiRHARSIRLyD2ZsyUTWvc4EXmL/7guBdnZhBcMtS7eGVuP6KAlXHIcdpoMZ0E3KtX
6cn7uQlAdtmRLj4Dqp7MA+k+mC9ceqBTFeTtTz67HOztWvwzqlZ9cpe3WcTDQw6n5TpHe6Y5me1M
nEWRLR/DSKL1HNr5pajm4mXBMhkyZFQFy0QYOlRkIhEHaJ5GwFQdby2joPrXLA1xNFh0pIrGRLDb
en9pUfDq1kTEnQyLibAdfjuL4d+yAIAspOL+WKfLHfs2dw0o295cD3pK5duinW4/etr50L5RHhAG
1oQ1yu2IuNT9Zq2vosrNWzLdeEAZOw+Vnvjnu+CRa3e6MmEP/3SZ4RxDvEzGmcH8og89msy/PMgn
LD3Kzc5BuahrAW7lJJZR/g0DafwJs2JNmII1kQu2bjpTedVEnqMc3eZW2bhIdHgMHNY8wAilr8LO
m/eOko+bBZ8bVrSWHTADq4rTb0XM/SWPLk/LNye99W8xWudfUdB9b5NyI4SkLIB40qR7l+SeN7wA
9WPa5KzJp5pBbUQUnhXVgxEk6A3qxG/VNxty7ZmHQeC4ExocOLvpwmaqyTM1nBaSvBnaYLATmegw
GKMZzwy3wuW9swz11CFFxVL53Y25OvHiTOj27Ala55Ge8xJkPu9i74bfgb0MbVz6lQx3fpdj4hyL
uwW97626jBvu/IzW2sIgJ535Qc92nu2F3TbXSW1EelVZxTukrWk31Uue5NThLzkrOfvWr7KntK+3
S0lFedOjmK8d8NLT7IbyC6z8GjXKYV3OsYvII1/7oPPcikrDS5MwJ0oAL8LKqLNFZYaPeHBIgEP+
nVcezdon8kEr5rCs1GYKC6hp93grgrBknELi1cGEY32augyzrT/TnZKldM6KAoisJZeXKsRKBnB0
SrIUcd6pZ3H0lVxuazDjPwfAIA91N4WXsc9zdH8/4D9cdH4BNkcv7KfpYW1S78kYJQRt28GnQ/tX
PtSEdz5nQ2qdO8MhAk0t8j5Tth89r9D/PEam1c2dhP0Yrv5AlJWj/Q81VsMv17LsP7Mu+v0sw/rC
6Y1H2bXmFnTwxFh1T/z8JiPNkfq3WiFu42PtigvsZu/QaQme1uXWXJze/lX6dyZVxroCjmdqO733
MNr/TGs/PVijrE8I+7xBJQxxfwe+TbyYimoWsHVYH2GhbLEsqumFvgTniKeyJVEsIezpNmd83Vtw
JvzBSFKgXWc3qOZf7WZkz1Q7w34rQiMe5tK9bYPOv6AhunmkrVAnMvUUd2wO+tFLiZ7qa/mj1WCz
E+x47oMbQniOCClzocFmzafrTPXRGZgOZsB1McGxugIq27OZG23tkzX79ZpIre2H2pq5NAPbuE55
QAqZb46ngaprRsAJh0cS3LZHdjasGFrK8i5Z+gsjdPfwykTrDpG2XCC6jcCW0RoB25yNemyMLRsT
SThBuBvgpzIpWbDbMP9qcOsv5jCxSs2gO5qDrcZj5zSfnIHm44y2durZU3ryqCB+FRYQHI0J+VmE
k5W4RRq8Dloac2x1grnIYPrvYVMgv2aVry5Np2ZiGCTJsEPj1eiP2sHf0JqJ2jbvmRvGe+mL/zGQ
lNn66TJpGOONRi/C0ljca/rM2o8KoXt2KueojKW+lNqsnuUoHUxeOMsKnF+XcqmtyOOQvA9ZOES2
0nrBeFK+ML6S/7IaXnrXye0vBGG6ZW/ZvFcU8hSz9bQmAOCtXd6t21+qyfsEIZwTphNu4iLExtI0
0jjwGxFXU98eIMW55yln1sqI145mxvFJ3WG0NXUPjXodnO1BsWXxYXAO5tE6NsVBOsu0N7QeH1m6
XZ4AxGyJLpZm3omupe5SKMV+PonEMJml8VFGeQCQThquqsoHbfgZh7xQLwtoD4ITfbf4GMSCkp4P
CPnM0yEMp/5KTSbkm6yq+YEU3R7VasJwWrt01syaEYnqbEvyRVXiWDTIduw/lOotzIzxr81K1jXd
sjaPzZkn9oaQn1J1VnMQDa2DiDgrd3zsUqruqOLe4P0N5H6w0PfnpWfDgCzd6hIU4SguhmMHbtw2
rsXw3OUwm7Qon5yRUe/gWf57rjIspOQFjDuNAYct1GHeO2ltHCtzmI9s3eF6G1H6rgWCqBHNTbh8
zMpkhFY25MFYOvAeUH/TV0oi66W0WX4Bz0YNRPiSlWSQ6AHiqB4TZetL9Y0EmfO86oJx3OwX4cG0
uafjME+b6Q8hnEWy/D/yzmQ3ciVL06/SqD0vaDSSRgKVtaDPLpdcQygkxYZQRCg4T0bSODx9f55Z
1dWVqF70stFAbiIRutevnDQ75x9jfDK20Znc94asZ6wVcZfB/nTufZB3xo10i6HMGbV88qd2Ca+D
ZdlbYfDUfpPGt8J9KjIbKZt05HCBoVkBAYV0/OTF4KT5zLJ1PrBis5U7sxuG91SyBwPoX1++Cct3
5wiWvkleqZ7w260pLA+4t4jNPQJsIETXukXj84bGYOubNHOYo0My0GaIgrvWlLc13vNw8TioLyzt
UU2tet/b2fSnm4tvx0t1TDR3KJtM6Kg4ObkxshMLyT+eTNvD5ojeJeOtLLogx18gkvvOQ7X0LGTW
vMYdwMdW6TSst/mCzmmTNjkgZDim3e8q70ebjnO96JMzgjucuxnKJ5KLtYw7tBmSv66nlLjl1L+1
uqcVpToyXKcscginegUYzKZNpxjMD74919MZEgXFSTJNMIlN1eIXczABcCOb3yjqXfVR5xDcURq2
FoL+KvPyg/R1SsyhMO16MmYSLxkDmb2nUqaYcFI05QroobmWdTq622zVznVNej+NwGSzGqjMOM+z
V/ifjseAAAu4ZFfXF+mDXJeQdqC6xtSS5Xvd8+z2UHTfkXsUWwkKulXTuJydOGbFgcnaB5TvyA0K
FUD12e09/Nd5juHJLZ3mWLlWvFOMZDgJ/JI9ERk8soC1KPa9XpNnGO68izQP2hmdXXKYIccBEZZy
PwpvTRCRzsNDp9LeP4K2JAjcUeTuKtd0H71ahi+Q2H7v9LFLKRLYo0mghMiCKjJQJKe4KxwnXyI/
QSHbWt661WNSooX2wdQeymye/3TujXwdk8nmXa2zh7VhGMrslfCc3knSA4ccta4U0x1Mvro/0inH
QgWD+aNOC5K/JTlk93ncjj/IECmukrf0OQ3yHmQw6L7WAl1FM2brHgVMhpE2tz44C9t0QyPUtEPT
XpxTHUxsZfA2P9ycSIZ1GtovZ00gFkQGz45cgvg9JiY/dy5uZy1fEgjI20g9t68IOG81VDM+CpTO
z9oF4VVJHZzBc8wvLoUJAFVqjhe+pOJsLL/7NGGR3hX+gC5nqvzGidxUTO80PbspFyLlJbe4MTQa
egHnG/Hcf7WsgqvjRZ6LOl5HKT16AFGivQNdCM9oasZqj+nZfhnqkTMrDlqz9eKsT8AsUn83rXG7
Q/SjAI/99bmn1PuyECP5y4tVwoesqMOejDUEUZc5/bkeZk4lR7cgMjHsWm2NdymL6B+H6WsHBny7
ERcw8yEJgnHjBmXzyzLa+fTzJj23VlN/Uope/CJHtj92ZiaZJY59azuWN/vS3w2Yt6745Kt5/AfV
2f/bv/LnX027aBScwz/98d++NRX/+9f/0i//X3/i3/5f6qRXeLX/Vzvx9nP4/B9fkLTD8vBZff3t
Xx6+2s+SBvq//1+n33/7F3H7+/8opA+Cv4DOpFJShFJ6yJP/o5A+sP+yaaK3fcd3HFvZt9yAfy+k
l/ZfrpQyCH3+Qug7t9Tsnis8/du/OP5f0g2kHXg+t4jj4nX+++/1n7+Z//zz/96iDIPy35DVvBnq
n13zVrUk6AP0UZWefup53K5sv9VpInQC4QlnJRfpYJBcT8qI7/OIRWTroDhi+6glEJ/NaxnrKj5m
6QL7zv21h8FFBl1lmBi8pfg5yZGC7kJhoWM7MV9lCppiD/j9GvJvt1O3EvZiK/WrRuRz7OK8f0gb
Az1UDc6bSyT5vSsksN44zfcBiuCXtSRsNFmF/VUwDWzpTNA60nZBimKTFU8hYqCzRsXwkE/NDRpr
OxDlSnvlY+gr8av2uKLyinKP1ZvzDycvtLcDgvQhESsGFhKE7KjOfNwjAaXuZ6+W7rnGJnD2QYnu
auyKb1MqytfOabBzDlOIbMFlvlFb/gO4VrpSmWdnnd0SGDy1PpxKN3PUlxThIYxbs+PqjQjaGEnE
w8iPPQcrmtyocrzkdaxUiVuy0fTIu6lcf5hmGO6qCgglKssqe49VARpouz6yhw6lWGZU9SZnB38C
F/Vyyd1q/M1ual8A5tdmg87BQZ+WLIA5jvWI8FkAdK/BGxNZ92OBErmZInKXY1bYpQfENHMRtuRR
omF11bw3YnE+XLXgzh2bftgGY2P/SELYqchp2Nuxp7TPBuXVoymZmrbLMBcOeCRk4c6vSqq45mIg
TEV1ImSPTASnt6cr8dkFjimjJQmJYXPNTVvuTOUb6cHjczHU+in2vD6IVuH1IDSFHHYaXmybcUIW
EbI6+g600ZfWtUAdrJkb7AZ94opVDapRJ42Xswqb5FAKd2p2pZSN2Kdo3dtNkqVYmSxtyoGAH2xz
RRiG75WC7MuGTn115HsXEDRL020EjFCyjV3/BmoHN4rarLP9pyHfTJG3FfqHWEh5zW9c8hzUjF1L
6a3FBqlwfFAjzJFfoHffLO2kfuJ/d98zfuo+x7r5s5jiJonCzKvuFaMJAzGOG9C5ys3upKvRkqsY
AdiGMWC5G5LM2rUE0OBDGb3S3eB8aoFNpTrpVut2Uy74OivaPu9m8B7Mx3VermQnSYK40mKZ9qXs
zFuRpFaz724ECNK7BMhv9f3kdyZFh0fFsXdiWNJmT8hiB0WuHdcmNMF232Ci1ALE4GE1KZLcdVE0
SAxtoR6Ldo92OdghUho/Ar6JY000yQoUOmM4dXNimtIOe8yE7UQ8ET8EiZ/N3VVPnvetzJtsGyLX
yO4GXYUPc+zS11y4egJLR1SW7VWQiJjIvmn4o7SDOIChTWH9CJFD0A+h3IM1htSYtNPaQB+BD5Or
atX8TZsS6N/EYZp6786Z2DeDmr+FJvV/s7I63omRCuIEu3X4VmZB1+N1CfJxkxkvfPLXXMOTcDTn
mxbeA6DeQDtvsrIJgaqacGE0MEyzgd9UV+mNvJR+ilYbUiSbBvZGOOmOCjEbLYWUn1ldTK91MeoP
GjIrHMcefipfBQsOLMd/9po2f6mq0Ztgxb30W5t0CHvTwuxXY4FD9dXsn4Vno8VWqXM7zjzWeLtz
CyzEVpPh6LSCYrfqNUsBjZRIogDy7QQ3xUfy9EQQW+c1+ptw6uYLAFmTWBYET4lM5F1eJ8Evt6yq
78jc6l8SaxzyMCDXdZNIq/LRIqBM7uAHmi0WGWfeZ51ZRWQqM198TxHoAHAysrbEGdpqqDowrjEQ
+KVzuEWg02Rdf4nKGAsXoHLfaHUXSMVoOYi4FtWVm8NmU5HFu0YXdMT8meBdTQ1Cfw/M8bPzvZZW
aHDo9IRSbf5MmJxva24rEBk7aLOANLMBXb3yNPuah6oiLm6GirwJTI/70iBUaNbe3I256eFxE3rT
9xXAGFZ8tEUpLOHNj5mUsXcqmq4F6J3z/DkLSqqqh1t2dTyH1sVjYYTYrtEFIuDuFCeDauNyl+DL
IX7PIxKhLXxpHeSIVjjK0gqnzSLHetRRkLtmxhvrcpA2BCy/j17f/PCgo3dGiX67Vlpjo7WKt64c
UePxJO+GIVU/7XrtP5M5lB+4HpqDn0oQChIumg656BB8lmFoXoTQmJtS5MzQZ6pHj6fDJXQxSq8+
ChSKFj5qt6l/ZsPIWTFVvdVGkIDxz3ypXeeBRQ9UcbX1/BuUkjdoqOi2ioyzfomWjEGk59W8r3DU
7gtAzz+Lb9n3jOnNt07Ocmfb2UKQfHUz5+tyRoIQBzfUVSz3Oq6bT693YUp7P9Mv68Apsw0J7tuu
/Eq2XqgkhjzLwMrPre//AkuDNA18VzzC19xUW6ytw75cx+aZSHz1loQjmmebkRjdCpth4i+va961
P8ktAEu8CYQPeUhwOQmtxQTgTE1RlEMRtFFhgo6/odPaASKLg12nxLwjLGI9VzwGKrKKmW7H1u8O
JnHTqzUv/kvqsdH73WJjV29EFcWhX33mqotPalrnOz0gsG9kgjt4WMnuQBi8tfhPx8Y/ZhcXqdp9
NaTW1ZlYZ0FKxnyLyrf9vbg622LHENvaJ04oGnSe3Ht+dstvSIoHpTL7WeV0WW0mdG+neK1pFjdN
G+NxYPFCgrnKbtd0K8YcS1fvCdVKJ5HJ9tAHrXMaWGWOHlk050z5PlEBJS+ytmN73lmqme8RObfO
JnY00o2Ee20mE6wef6XuAieuzLjBY1xdXaiVVxclc8AYJfSfyVnJKjB1IDZV1q8H2Xv4b7wgsX7Y
wlJvY466FqCEZOra0flmLUJ5qrrQ3HHB+EfPttx12yczTDY81XzvpXVWQ6244gIpN+xTy+7RiCZo
6Mcg+7Gkg/VFMSlON2nP1iHFXkiGKZln4KWZ3C4+9VFeka8PXptiynVRhUXQvA6edjE/NWIsd26t
m4cGudlVJ0BFTU/AIe5+QEVnmXfKbdd9OYrinmS85gbo9Rd+J/YFy2VwghJKty5kWoV+Sk1bmdK/
IUp32TNLt/uxgRVXyxheghIInxiGiTZBoJNN2/boEYXH84b0tAYeIYDc654NBMMHrV7qwTfxeHIZ
4TY8DeFzE6w1Nohx9B4pK1sRFBW3fpwhTFHgI8i+TqJx70jR1B9hGOvlXPTQ3McM4xdG6Kapn3KA
8/rNl0H6HeKh6/cNCQd/Ejiag4ANPNoNeoVtKtoiPphBULW8ijDFcutq893xAGXjMCYdB0AP7emK
zGnYeM7sPU6qRRok24JLxfG7LD2W1dBy9DHmIxACa6x37tpWx8l1qosZ0CEVDTxZZAWWfUSB0t8t
5RB8A9QsnrOU4MquFOOGITk5dfhI7sNmRoAjhk6ShNIG5nsbd+Y0o8LfJ5l362ocsvSJeMiuQwg1
uG0U+pa6fYryMZ5S+YiUiYMxt02cXFzwHpDYbIYrCCYso+Re40XGkMcVRtkJgg7UQoQZBANan7RX
43ZEUfac2x06XNwB3ZGbiQaDDPuExJg8/IT9rbLfnhsrZ8eX26PUCJNhjnhMQjJonAVIsMgm7/vY
9t4btzoot4UIBrPZyAUZ93hPbau/jAhhPnvEfWejF7kZa9G5jF+6/2p05V5WLIR7CJgK4arvvhIt
UjwrU6PWhRzHlJuEpftOGMF0SkH27zt1sxIlgXWdeELvMP9J7Osm2RPEkUBO5p36AI2k7bpBUwLi
lK3x0UXBbz9iHe/t504TnhLmDY+hGswhxiV1pkVJO2AZlIaaPEanS9UkOYdFk7wUWHxiOm5r/9sK
hPqa3hx5uEyo7+sYbJHWUXsVGYsv3uje21jZbDXMwUX/iioIp1U/t+V76En3eRka603Ha7HL6grw
KemHXed6PW85mPG2kv7ypqu6ukCjYfzFJAF5oDoUPKW0N4ZX47L0a5zuR9eVH3YahG9rUccHIfvb
lawL/zlpHGKhCQZYWhpKq+yweFi0NoXfAEyN3kp5X+jm3wSWoBNjRHbyPBGf+moAcLPUPG4VQnJS
aEiZIZRTXusYqiSE8CCDp4yfemfqvy24fEiYHSouuYX+XImr/n1u1+ZUSZ6NTS5MQGKDg04MixsR
Si2pWsQzjf14n7ntBPODAROZQNIem44aBBzlLrWRt1MtYrBw7zniY6ZlxNrf+tF1GOeXTKFSk9ic
c7Dji2T5uquXOb8v2nGFU/SY9mylXxLCKP6gBl9OSnfTz9gSzG6oWa4WS9EniTo1hhXPK7dSCzSt
mWjVN9OU4bQNlc+RUnI9fJIlT2mAJMh211Q996eNzNbeSKwZGCxRiLwtgYY6Tdkq7xdtzKdXCOcp
L8VMirigWc+v8+kd95LCeM0tQXhDoa9A7XF1bQ2Z9VS0G4vAmnJeDuiUvMixwvRBEba5DfK5PodO
Uu2LbO2PJgvX7dSo9RF9T39xZ1TPtubUkjS//3uE4//P0FWIPeH/DF09fhZZP3zW/wW9uv3IP9Ar
5f0lA0eIwOGXywPgkXQ2ffXD3/7Ft/8KyJQCn1ahCEPWrv9Er/y/mOadQDHC8RO3PMP/AK/kX+Bc
jh+GXuCGvg0a9X8BXkkYzv8OvYKI+KfYblCI1U5Mg9vGDVBLZYF7Oy4kXGg34igqdA75Mdkcx2lS
n5Y0aKKyddHozXhdcF4vR+GhEinRvr5CJRTHZGX+qILbU0ZW6jZLOPITH+Fi0/Yfi01kOjUe2XVd
Zhwkk/QAcYy5Y5Xyr6UTNk9FjmsoT2CViTMVV/KpkcHh0QeLKILyHnVP9e4iYDuIIE2uzWgAjhHi
kPtTzQfatpp7Ky7Xs4r/sYH0TxqGrt7UeUqFTj3crWZt2l2r3Xy6jHxqmlNHjOIQiXSJFPWbIDHl
IVE2jfY910VENMDQow8nXm8TJA5vWmGn73VDuAWgOcbmmXwLWHi+xgyVQvwZZ2NzV3gTOUe8hdfS
BXWYu8Ecp3jgnfRDffbyvogyR/8BL6IwfCl+xTW5Q1M+W9sZeSopOXVxaHNiBADHf/nWur6vxEDu
bkMRuTCrPkmPXh6EP1a4TaGTNqKbrthjb3txTcWDID1PDxOBIXAVj8IJewyGBWg9CsgNiEe+M6t3
itELzg7yyHT08k1zk9cj8jqzWYvDEvjr3i6M/cOd2vEgO+wOpiQaCJ+zH2mftZymM/sK87Du0Brc
5dJatmT1qe1o149Obr14s4sD0SQ/U9X+RIbXXKCEDB4Isx5UyMzjz0Fy9Lxg2XZLTAbEVA0VWMQc
gmZ69Y4XIz52cEkPdFSQV92bfBfMAD6eWVoCzlbEbWW+EA6who9OpVzQMj60hJM7Lp1sL3TIF9dq
IslqxJZ20qpzGMptPr7KFqRzLCQmpAMKgMdCshTQl+mP7dZtSEEovBn5BELjjTve3FVr/n11RVb9
YIunEKZGyZRO8knAj9ebBaZ464s1ZN6ZD+26ssprZ+juGP7jJUIPSQsrVc8bKBnyavqMSMLlVq4n
bFPtWxPIm8QeuWAJWIlA1Mq6JcL2VJD3U6zJBUfnENwVVp0mj8VSECIuGyyNW/z4vkOsBwPnOVc1
6q0gyJbhlcxDImCiSWbhbS3GgH1pWa35/tN0ONgpMPq26IaS9o9gGblQW+XIbYlZhdQWARm+T5Ks
+xX0CZzbKGMZYUWs3mp7yGciVXX1LRFDPu2NW+Z6BzRWV+cJCcIPfofBPc4jwnjmZnHA5lbbue/T
0s3vjAZ7YyEOusdFlvEbmcgT6kmXzd7FpdJHPbkrz14y5a/0Q6/h1sUVSkSF4xN8M/SVJiMN66BG
oUDtqBaQgmIEzlnbcWJmmRznVJQpgeCGYp9lH7pitI9J3DocSmgo4NhJNGH38hHbBzuTMPg+Wp6H
mo8kFsQWy2xN1Z6MFpnec47rQyudGl8U7Ha4W4YwuwJjT48Ix0QfVaM/p3vUyX37wEDbFAeU4Uiy
Ey82hKv081ChOl2bdYtTVBYvcx7CbxJJ1BTMXGPS3pduGxLDFveFs/EwiAD7kGX16uSDU+19hL6I
7nmTekpr3CSIqhnw5js08bLi26y98MFtwrh5oyVMZTtPU7MNiGAh2KbXKA7H8xzQe3iy2VF/IEIK
pm8uPAi/68FeMS2xy+riPk0L4NJEFuRPgAUs/W+sZS5BHvnaqQvQFa5nMpOCV6eZYnXfhXEGUN90
ndq2pYc4TRZt5uy6SZrkoXd6Msjc1Upbor4m/5IHpkBhvViygXmvW+JiFz0xoxZsPCvW4GIh1Cca
SAWY39D/BqiO8FLFvIEduEAbVYNohgtBUUP1aNBP41XuC6bWY9ETCHIE7sytx1BgC5kAaPj66N1S
TVsD+3S1bH50E+Yz8D4tBQuGWyyL3nZZUopvZZxKZ8sOSxyWtVYCBp0AKsBYTMGSx7FM1DaLG/et
U0734KdOQdunsP1fztJLeeQzwPXglRrsHYYNOGGo05wLZsZvE01D2d6jWxfkv4qsTLa9LGJMFqW/
9og1bfsqlcuhhBapnSJSQUe9DZAkkzQ3CA4h2c8i2XUM5HNUjKLqd0KYm4nZaVpDalnJP4yEpIY4
w6rnmbNIQlDnhvD17F63k3yftI9gfLA9BxyJMyM+kupIRM3sW12+pZtm1r9y3FbjsSWyiG0j4+Nc
2C4b+3Nm6dUbbHipRXphZc+PvKtFhkVeesMT2x1xq3pY6AxCqBaA93j++J4WvqbRqWZ5ODDrhN/7
3LYDXuBZWlExz94LeiAjjzloc7NNxlvHHOrrdjtLVr09XaoL04Qdpor0FQeflKecITmtJT6Y53UY
qhn905i1UTPGIzGWyTo4R/R0Nb+ahoDa+7gF6SYfjLxG4L1kTJH1UA0TEc3WEs4Ye35yID6myI+t
Xv3+kNLH8FTlniCswm5HbtaCkp0/ieqXl2pCenLXJUGb7gY/ze8zmUKYzFPifHQ+XfUI7XVnETTB
o36fksiK22KskhesBEv/zJ990hSLweM0D8r16IB4Ouyqsz1vrFihsrQwRESJlb4m8c2kUZdOj9iC
bmuCGiyif6JpLnwced2CDUY1tli/+9O89j/NpBrnYA2d/ZMEDCGees5hSDbiWtKfAd9rcE68sWyO
t9HDEDQ1EpzljDPXtl1xIzyMtZeEp3BUBdY7O43TrdWRAXUwCZ4o6reqpSH+AuUxB5lOZKSUqGC0
xgklvoodYUcs2vXIKjJ0hKliwIqvNAXm+jtBFnm4L5JYm/sRn9OwKfUY17BLM5SX4vzw3jgz7BX7
R+cuB9rSOnvnajskHMzvfHPBftUNX0GKqHVLKE3AWtv6tA5K174FvgiGpm3hWmV7Ki0rGDY1IhnU
ImXmTvt5NsKNrNx28+0SG//GPOIF+clEJ8adMv2EVKcx8bRP01aPp7BAUEl8mZu3BwwD5IpKwOVy
Z6VdekXyPtoY39pSvjPeYIXoAVbEeehuOazeYnx7Bx8QdAen8pb25P09ZUXFgop2OU48fBPF6PkR
f6vGrB+TWBxHTYuBnbi+rK6/Ae0OJR+QKI671Bd2T2GwohA8nques19SorXXaqzqp2X1RXCWg4Ph
1swta68dFzjN23LCvNB2KWQxvRcVIpUJ8xeoE9CkfjY2QjwcwP7KqBv4Q4dJJx3HDW+STIgIKsCu
yUhJ1XlQHOM3+AF7s3bxDBAomfnEEOHAmrZ9PAUl/t8Eiq9bLSIBol4K1z13iCfGbZP4s+BTzP03
u2jabLNiGbiQpjLIQ8WiU0XTGNTWfmIHdyNwp6W6rBTZXmvTotIXvnB+Z62LrnQKuibYk/QEMA/5
iU6wcYB76bkbyDught2AhHLd9fvZk8SspvxQRiwFtX0Hac1KIHjjwkfunBDPjNM8SZ7bYeqSX1VN
5dxRT3qeDp5j8R8bOHYMFzJNcbgBaUKqW1ZTQVxtmfG4HEEMRH8MwW7lgxoza9nz2VAH+gnD087r
Vsff1MRxYpI3Hpt3vYrcYPsRAW/CQvivbZSnzrkd+nSCBWjFosap6+xkOVaLW5H8P86RUYp4w7Bc
c+kkuvf10ee7hMHUCmjsJ2pfhVQ2uymy3NaSqOBnM9tAWLUdFATn422AqM55edykdrAT9YE2GxWA
gmVJPZtT6wFkkycLcLDCZ7TzJ/akGQ5c53AgRwG8Yx/7cqibHfHIAwEKRubJvs2tDgmbjPV89Grl
DZfUMcX8kmu0nFszAHRv1oUBNYIjq1v8NBBGO41jkxFsJmpzOwZwxNt1ZFZ46QLAt7twGBYyEEdB
mFcyJ6Z7SXXheHeu0pX+agmEcw5NFY7J52CXcMUFvHX6WCIeLp+lscaUjKM8DkiLs3k7XCXekS0O
D36BNOj3CvEpdqXbxYxadTNyp+EeY9Fy8xqyjAhx9STDSgLHB16mX4NqbckSS6EoI4EY/dJ0buWf
6nidKCbsGtm+8rUU40PqWkv+PU6tOvmY+oD2XFEWRCka4JJ2U2Rle20MXbJHDbZKZgw2q26H50sT
j8zHSJCPSn9+xd7cjR1jkWSid5fRulgK4/bZ5cwONjwTIGUTwGmFW9Wq1ONIC9O6ZXCEdVNOXTkb
Hfs3xxPse/FIckmpHmc/NFOUxyQ9kKbd5qlf7mrSI1PG9oBbZnVSnzw+PcmOjMVct+5bPKMLu+8J
xxS78aae/4UeUqy/QzNXQ//HQR/T2BDQq5KPOVGngs3DD6CuU7/qXpvJv+UkixS+caoH4jyCNW2A
C/zK/UQ+F39DzqXFnhHEwfjTlFBs4ieMPIqTO6L3u2Z5ZITB7bsJjSx494ci920cKBYLyC5zugBv
fI4fY5sMrDxX0RWEJjIltcNWZ4zkz6ZAWbtGvaHAAYLJtJLQcpN2qiUZ0JQLsgC0ACQYZolnJ1+d
nFkRp5CHYW+qkmaXunb6k8mLlCgLnJsLSSizDj+gB5yetKAMFUndcHFt3GlhSy0sJT50m4zZdrKk
967SXL80aNy/3+rCTjRm1wkp7a79sx0M6WGwVqcudTKfVDZaYLy+XQi5uwVxJ4IwDQBp8t/adiEM
dmLipAbboqKCQA/mYL6o8H5NrfBlyDnqItEv3EjCSNNdKZgQDmGehQk3jRTK4enqphcCMvKPgKE/
YvlAFtQXBPY1GWHyrcV6aIzv1vSd6/Laouc94iRejkNPcG4kpbDuJBvrAVA6++X4g/04t513guBq
76QuOYpEE17CoK9/dyNzSEL98ANLULFvhBHXbHDC59tk96fOV3nEUe2DPZfrb5Juq/3kNM6zLkV7
MgLOP+AYBMftWtvaomoqaUBekNX101Ify2nIfxsQ0WNtdeKBYcfaLlL1Vx9wJdnIlNHQbtf6BxwZ
rpOq9g9+AaQvfK6a2keBw0sXfKfo1WB5rwWdYRoXh+wXb4d7ND3bfIcv3VJTC7mUC0If42Oh0eZs
DbN4aZAwHHROLl4karYYLDb+XcfN9DsZcdAxvzT115z5KTGsvtkRilM81xrq8i5EynuJKxbwhQGc
3C+LxoyZY3wPAMTXR3Ifcxh3MIFkTUHKgaC0rdhPpa3yTe+R9u/71bnU8cztAc+0kvJSl7UZyASO
SUuEe70F293O1g127bnf0Uuqynuki4ba7gLFO2ljy1DxzbvilvzseVb5lAe3EHem/j8IHXF7jQ5z
JGbOznlEuqnm3TjfrGGtsSsnWsaOLK0EdxaXhFXyz0DSwzWfNwRV7J3OHpOd72YyY4oHtXuqyCyF
TEMppB0XuWM6p5fUsjGtFOQBcvi5bxZpBVTHzW7HUr5MxKebMct3mdfCe9ltS4bC7JW0Ibm5zxzV
1/D4uM+GceO1SwD44Y1EcVJK9Tq6rUdFAIn222WyiiOYRJnsO5a5yzJM/YFjff5CEvsJ+IifisxX
eGi75WkbXsPOu5J2REaw6ptznfXVW17mgt2hmcMI3pIEldlfFCn3MnOwNGfqKmsSnFDpEb12YseH
bOTI8fvrapwRX1NQWH2UFgTstBO559RHv7NWPc7cxSeH/MlvyTovL2ItX2BLBhALN31EyjJDkPZV
8jGrajgDp43BptclQZJu1j9LKLHXli5iZ9fn7thHY+hZP21t8JinxQMs87JH+2UfBN6mDUoP21gE
dRIivoSLQxBci8JWAcA8z4tAtmPXo9ri1lafpJ7CQSSF98xXox+sJp73CCXky1ib9HeigjbSdZVt
/AmkdQHTexFjnckoLoKP22yLCdRUV1M5aaQG1k6RwmUF5BI5IEdjcAswZF8N0+YBSpDtcB6/J3PV
4q7A0IwAaCUhlAv/LWs8HpRM1ZQg3Fb1zbQWajsPrubxAj4MO3HvY0qGq34heT6GNcSjNeA74yWl
uoIp5g/zEzlegTmngfeEwwNxT2qzdDb9t6pu7uyyurP99T2RXblpHTnv8j4740bg4XG+5mQkinNw
D4TnvOC9fLZVisFyPrseJ0seFyQpmuaF+rz7sJWvWO6uSZ1+xEPZc53z72U4jCT+fVRSw8s4e5+3
H7ZQxJC/FD6bviufuDHOCmV3tDrTe+nNI//ImhR8GuA3piRLEM/AhnCBS9ezMVOZQPZehexfpP4Z
eG25ywJbnebcDTdB7nkfMqjAxLU3zDdxzqFoBJl843eZJi8ZuYAR4/R3RssT5u/fTdAKbOCm2fZc
/hu7Zd2vcWwQRElIzpCQYUP+RI8Xchs005Eg6nHTjuqCF/OeNft/cnYey41j3ZZ+lY4eX0QceGDQ
E3ovkpIoShOEpJTgvTvA0/eHuj2oP2+aiB5lRaVSJICDY/Ze61sXL+2oSHlY1QIdl6u3YN6dKegc
OzrwSwAuP+whvHHK/gxleOi7mngVNhGUle+eo+xGlcdb+9Z3k+vLMtA3Cq1FK0zeKMfuqWXfhKrv
laHclVn9FPgOZCrYtUBfLlTglpFlbbxYfBfICSPd9eZVpZxFPQSkmDgnHyu+rMfHonaOlHfunkW2
Rti86SJ9jkzxTBVpa7kOnirK4EqDlQlDsmdE57wrntyaJBXdgoYiPbuC2MZW2wOgljnUb2SAYC3h
lNsob7Fv6bQkC5VdpeZvJEdmQw/3Rjo+KFHFZtW1FkWccRhJUXSGAYmDFfrFMRLPuYY/SC1PHHW3
ecwRkVPTeXSaZR4bqyoMnugE7ts0WKITx50eKVuq3kvUsps08NZF61APKnDsBKCPsAdPdBuDEEOA
kyuJrTsjLYvZo3pN4SyTV1Xuoj7YeHX5aBJ4YFInp2+BM08OE9DCrneISlaYo5ad2rwXQ7kXNjEu
CbRrDrtCwmMAM/YEtv9RhYPKLHL0FfCClAnB4bzQNnmDtM1xpRHvIRqEGceTjZ+VN1yfoI+GdpXz
u0RkLFUHO2k5rtOiXUz33VRqAOTdowKF2y/6p9SGntGGq4gmS4SAF+2G8dA79hovWLQxg+SxquMn
NrBE8VUU1bQkeVfdcd1aJYKwwlpLpTzZWqgRsOHtQp8SR40m0tFfFNHv0LE861ND282iFce+tWH1
m4DEWb/EnRQ46T7204Vvp+scMDE27s9igOsBSZF68t51Mf8YdsjUxw7eBNmSevLKVtOZU3Wc1HEL
rSgJrAB+1IfqWyiQS2QpogZDQVaI4J+cl9RDQxT2+UIU9TMKUQiRAW6eajTvLAJXU+9WFKfTmd+a
xlYO44PvQxNE0BZ645YCzckd2m/a4K8VXncZ1idDygc7HyHpBgMsK07+bEgc0T12JoSXINgovTxN
VP3WJlKiDpAHqwufRYozBWpUw1+2sNZ733/wk+BRsbJ1mGS3YrR2UTRCvI9WTmVfO7NXZlHAQmzi
JhV5s1Es94DM4Yl9HoAJ55BZyR7Z4kbocCBFZn2XgOpCRdloib+hroxXPnhKtXbnDgCOtPxx1K0V
UuJ5q+D4qu1LEQ6fttvw5gXdLAffhg1SPyNWlliVOJpQDZs3Svmdu0SyF+MlCchVZ127Uoo5KX55
EgMielqR9OFjIkeUrVZRp2Ayg5AhV04jj0jK4XIa4jVWe4TYxd3r/Mepuc5BeYMh9Y6Ya2EroTvD
97GXhfHk4WwmyZ2MI3TzFePdwbgfGvJRBsVLBlgzge5IOWybYCCh5LcjA4kXDyKfI7alqx9bjdkD
weiUEJCuNA22opavR1SjQunP2NxvUVzT2xAHTcVCb00BR7mjr1iEgCyjG1lrRXPpgdfgSqbajIra
mFMCuExPzWTilV63hCx8LFPKupHZ3hshL9Te3rGXozCEaBSwLUKst5RhslZpdaRmvCw5G2c+UZVM
kNJFHkNaFaEMvP/Z2W4YqHY2XHG2702QDnTqgojZ19kkwLU8mj90FDaZbz8Ovr22a++tbPsHRUtR
GFblQSm7I/a2nTDUB1e6eAPt0zhU79OIrdH9oe4KltmYUIg0F0Wp7ZxGf84iamNYZbdJHj0iiTsO
PdIoc0LZEvq5hEXG9kXFL+9mNwSPr42j4CQTJiDZgOU3vLm2fzPH9uSyKkmpLyKtO3ma/1S6bPYb
bWkW9dLpuk3MRmxW000gJoHtbomVzPSbH7Dy3ngij2x0lmHTIK6IfvSTZbRPu4dCtBtPTy596q7H
1tiMrYbGDztpnh3won1KiHvSNkBa82K4yMS0AWpj30Lfslzvyew9seBk/dA19jsVtC2U4nip+mJj
pMMm8BwkyTx6oP3ElZOtQa0PJzI3SM2qj0ELXqd/O6T+UemGPXrrbxnTdJtupW1p5wEKcRqlAIOz
TdNV13qo5kEz3spcObZFRHcRPkha4x8xO0ApVQikC7G40w5PQCKpnzDT6tbB9ulkakZxs11rH1GW
n6HvpiHVenfIYkf4Tc8KOs/azr6z3EevqrwaLm0yFgiiVz7MLNtUjjzF6Mx96PkWHlwz869dkn8N
en+FzvMR5PLJplgCDOPln4EOVm49etauUyGddvZD3DPYVMM/93h11i0CRQJ1xhttfmRuOAkoaHcL
egosfjzVoNL3NWgdxitx5/GpBE5imt4EOtIQBTKBC88CoeseLXwK0KjVtenS74gDfxHEOeSd4qiY
OOIzMN6K+pFRLZ9msFZGb67nmjOrqh9E69yg0MxHj5a+xX1zdWVTN85BH1FIJznF7eAaQM5OyTij
v4CeP2fNoKy/KFipLVtdh9TIbBXE7hDnM4b1zQ3kMGn/N83QPVswlmZlrH4CmyeCh6JGaVO1LnO8
vnFJNylSqkuIIbYihIH2s3bN2LkOZclZFNQcNwNvoOK+KYRZQU1STyoLS9MKe0HB+wwTl4C5oZ25
BX8dchBlVjX3AVviBqkvXYaDEpnNNlXYJjj6jubtsq5AZ4wGoCksPu7RqcYn2u3frZHtp9uV1VA7
w/hd6TV3FrNe103vrKTqvfeNIeeY+t5bhR+YZa2RvgA+Tz9wFT77utryMEo2hjabWOXdBbn4znZc
Lt1W4N8jxg8JN4CEcNXlar0jECxdx+ja4orA1bTjqamu/RRTBdogwCZxLexAhClh0eESpwY2x4RL
B5tYiazBLZjV6ZtvmlhTlOJgYTMduCeeo0EG0FNnPejj6zQBWenwVdrAmdIiekV0vUMBl82awnrM
Auu58qnoAKahoQ9gmfXUvcN0nHdFNi2H8NL17DhE8mhkzFisF2GBVILMoGQpY2Or92E8HUYRrwqo
biJVVoNp97gKDcVBeeWKrxAiz0q3smzt8Z4inpwYUANvnwdWYTboyCzZ3TMcFOw+9Im1pS5a5SFC
xvzWO703tyLGdhMmtB0LCymxgRMGpjmp93fftgEMZ7D8G41yoGq66RHYN1jpIcfFQu7dADwULYxf
wxbugsJ5LNp46VagsBRc79A3ZBa51CdIserK3HuGUQOeeJicZeaoYywgG4ejtuKkDrbcMfJPGMJy
TjQiWhtgqV/qMO9XDXvkrZ7Y6DJARXIEMiYUeNeYRxt57tIdUdtGA7lsbqJHbw4N7yf22xbeNngT
NByDnAoofMwUAlVSCjwgKrTGuSkF7M/SMMr8WYmGdlx1EQ4gKniNc0UCI2cwDGW20HK8MHyvAtlN
SoeirCSxQl4JFiTIddhGamwJc16SHP82kgICVVRa3lvCiDtwpiJ3JXXMbW1JSjWeNd58S+125JqS
URKBZPG15jiISlxQ1/rYbfvMLy+hDhBnVph19RpElNgPUQpWdpk2jb8DYkbHHX7TsitJizGNzDup
QVjBbe6cAvZg6Tn3rJb44WzEQuEigcM+IUq7dBlFunFmXwQLNEHyuI15zg9kkFTLvhYayklY8dd4
0PVd25bWREmPjpLO+tEziTP3elfZgWANVox8stpc4axB9oYzO+KNiDS/n8OSttAcpPYSqKO2c1XO
D6FL2dG3HH4BsXKrskSUA/hRrVfqgBKbPEblNe8067WpRXYhaTLaUaipBlhagKBGEEwPkd06xOqa
DSG3IxafIdF9qEGKPeXote66aYpik9bkeNcRcqs+lc5SG6Nm2+gQ8RYYMrStjsaFXguHKviHTxhm
h3lKwTXA4E+stF3BfSfDU0FFJa2ZwRsPGS6iRh7znhZKEO9CzSnmFrKfjZNbCzrCEeWFciOqlr5M
v+3BwcipSYKHkHY9YSaLODaLWZtqNw4LBESgN5rFjroPgT8btrvUpX2hpKsyLJwXWgLPtohf0pz+
plKeod4B31StM5vLk4l8Y5bULhyflsKO45jLqqArTPzPJ8pPvAh1Ny8ako76pLkqcX+rUxdWjwOI
RyI7UhxxtFJtXUAVaa2QhDUyFdse+x4Zt9+6PR5TsyKSrBRrnu9JUUWBJjY8IJxfyxiCFjnucO/i
uc8YXbR0cFdaMZBwqb9CJF80kb9uCrEaLP2gldXGU4sTFeCPUMm3MjVWXp49kH7nLvzEvsDEOlhN
BfuTCLONh8nSiSk62OOEBaHpSxBctYoVioS2Bv+EYqPNaaHgoDcJ4lSzZTNRZyDEuniBBoLdZbnI
9AyDYszSkPn6DVfn13TVXS/WRdVjwIEk0rIqM04XrtMzhqxl3WTrsW43Sq0ue22gJ2/sIBExVzap
mPeoD8dS7IZ0/E6AGkfM0ItESCjeYBhVF4NpKz97BXvAULc3tNUzxMD5GYT7PE/LhhJzu5IWbT21
QwAObunT6UcsJUykA/gYfJTKsevMk0Uiq62QQhdnJ0eFPSPtBwDKbH7MJ0/N3vCYvw0TXze3BRUV
iowlBnK+u6tI8D8Wjz3Ut4mmnxAGexx1KAbJPAIG7WkHnUFWIwtzzOhYcLfXCjkcK80RO1fSXYnS
+tq5JGf4waFOkosXcWLGVkpYvRY7Rx7zU6g6pwqn4qytax6PU2zGzqvXSeOee/6lmbiP5Co9+Trd
SkdcyUo5lEGzMEJvyzoYo+SQa2p+ZyCJM4K2kIJbdKkw6SJfQgHwrqXKOQi9VRnJ3XRFcEie1dS9
T3ySulRfdU1ZtcJ9Rq5I6ThAvZRMCSlQtXlISTvhuam2GF61nqIviTl6ocrlzweeflOQ2pohMeSO
ak1xdkDXYUw4GWH8g+YVOrGRpJv6QuqvmLVFvBy8+Efp64vKDV/srlvnUbgRBnq9rvVXhJTuYoKh
OD9vWu8iDf8l95GQCEV82tDfjN5YCGzMWVjcpkcV21G7QNq0MBxazemnHionzc/2qqadDdsjPTtT
Pw21W0x/kVFXlS7FVgdnrIKYvKhXZgpON7DHGYvDwU2cReNJzNUIl7B2DnOPlgFRshh9a/ivb3zF
S9oT3aPcFDvYtgBKfUkBGZm3/oGAaaFniCqYATDw7MKsu0zfA9/SEfURPfrkgZPSuRSMO6VZxeDb
Z7VJM2Mogw+sYMvGiRYaHo9EmvOI0CRf4iNzieup60fFdshYLDATIZK32KbIHcN9qWndSm3aBxbz
OU7dPX1ldpzIJKjbrd38wzEpwg5UMWdppM8rNzsVYfqtS+2qwlkyXLkIouxdQQCsDBnTLjXOoNuW
mvcJROVoyRJL91ujRGejajexEJt4fDeAZOe5zX0kLAifVWXeFYQWdqOuhOpsPIsTm1MWj66TbkRL
NpOwJihvMp/uwjQ+wl4uQFPTtozVtyob10VPpkPrsV7l6eSse1bK9KH1cjYb5A9yZP365xKCIF3p
cDkt0XLa83dVH6/DwYGHEe+JmP5w/JaDg9Iy0JKonTWwDh0n/oFWqdibqozWY2RtpNHe0by1B1xL
ww8Fhlm3oyqTlrMC9qJPEVEn9NhFo9Fa6rAT0mvv6AsMlANMMapr/nAssLyi6MxVXaXINJA4rowm
GvdsftwHAELpzZG+tXWKIfzyUJYuzLpTz1rHNCJs2lKztgtgvzJ39WqBfxxc4NnQRUYNG9WsaqEp
GIUqXwSEdaiH8QN0+oH9INCPuKdDE5VZtB447s8CkEMjxhfBTdHYiiJaso4jqWtHRJPjKqsdfVvj
4wNcpWMErOuKA28Vrnsts0kQCkzUWhFKDw59r4Nqwbwbx247tB6UDIcoGicMyp7jUPtuFna9EaIK
x00OXeAaeN1T5tCPb/3YhnavgzCfpYP6ZlLJXwY1euohMXaNnlvbaIxfcuL15Mwb81tAVXXUyNv1
Iu/FqYpn2AjtHA7vSlMnX7ehnoOojYk7xGRSuoAH05ZwaTXIkY24PsBAKMN4o8spojilw8gnkuMr
HhrCi5ZNo5drmMJwtSArMuy0rzJqQOtgw50xkZvbDBI+w0/GZxejCYVVNV36rUyPTeY8RfpksUNE
69jtmooArU6QATrfcEYA0b7Wla+G/B5qiamykbmSs8jG2WMH537VQte1URzX1ofF7m/hEFlp6VXz
WrURoYM+axBxbrSd6vqbSvKbJ7LTZKqilETfF0j9i22LN3dSzbioAeYhTP91NqXhWFp572taU9NX
ZHzaAG+bcGeE5lkO/YY4KO5CvxNxD/iu25qKuDm2384ydKn72qBybddEZditta8j89G30mQztGxd
c0DoTFpdshA9i3JY8qMiLX8kAhh/lI7NusxM74oj8E73DhFDjSNISRUdsnY+WfmwUFnW+K6rHXVe
fTKS9nQ3FxyTw33as8YBkKSCbfk7iX5kVrQqqydW7xmcRnUOI2BKt5NcNIc36LgjjnAgFrIYxLNh
JQ8cnuWqFP5738VgIujILGFEYq1sCneJXvxSSxmtGp/uqVrniN5s6Ij0pa6FbSYs4OhybBvP2KA9
0jorZ5ZXvvmaQ8ZaG80465ir0NR3ShC+IpS+EL/xETRZgUkAMloJsm7IOXOOA2ktQdCdh6z8CAPt
E9nWYzYFRlQoe6ZXxlrgwBop6Dv3QC9PcTgk88YgBCLLoOtCHFAPCYquuQg1LEcWxWWbdptVpi3a
i/TDmUJCK5YbpNDxwfbYj+PFvqscyOxp1Bd2euq87szG9Smi3YtItL6nTkd5sh7PujKeCFN49Tuk
sbXu3FWf2uzI3kGLhp2aj0eUyugE4+oJDSxhiS59Tp9YQnRGfvAqEmnftazPdtFAGYJQFuqRyS4Z
Qgh8pLEE5Rbn4TUux4upZOlc9pWBoDWzDrWrfrW6X80garlLiNWQzikQ4gljomt0j6qn3BARqy1h
fFzAhbs8t5bSrEp3Ua4KIdPxbNrh6Mz6JEU21VejvFKJDu4kpQbHAn9vzySJJwyfvtuCj4bUwfwJ
kik45bSGYXFZ8Cywh5lj82In4xZ8SDEr0uTT1KN15nInI5KaZlYv7gbGTlT3Dv01e3zxfDQ5uWGb
KxKiqd+k3bF3IlJp9Xyr4V9TDGVnGbpD9a/YaE229eRwqCu0pYZz0IJ4PQpk0mPtH8j4uWaq9aF2
5TpxWpedgySUDSTnKJQbM/oxc9BhsLup3XRb1wqAUOMS1D1eYgVYZtZTNOjARJConWwamwYfghQ6
PoG70Hz7HMTimVsK+JsJvyjGRZoWFw+IcmEaaO9V5CO9zs2aOpJtt5OKZS8QWnnL1A1PePdvI4KG
mVTYu8tII0Q6NK++Y0/8fNIcnDCjhNTJr9RXPkotOiF6IWoG3IkD/pQabPUxWZ5mWTQ5oC35w7bq
3YDvAubxXqmQy/S8aHQIYtS3SodjenQ3LeHClkcCIxNSz+GdTWn/SkzKi5vnJ6cV7A9EcouL8Q2q
iYJAIahntmUeAHWdweYyvBpEqJlgG2zPyUOkKnetSntT0rfMhveOhZ0ZhwXEOEStRwInB47hkpYC
ReshrV/A1s3Yoq9k+tXExgn9IwAKE1S2s+pHng1ohoJtKhQUfSBoQtISZtMMBwTh82L6aQxZRG9E
i9735mFJRlyyNtBK80cSddReYCYgwUShRO0Vfyybm1XlVivfig5+2q8UEiYxTIDEJWwAkajqs4XF
l6Rr6kUYVCKdJ5+wzhjbJNEUK/Rh++nL86osPKVa1sM9ntYKCAEZw7kzr8DElyOsDiCK8+nejHq2
GjVnmZi32AAuj2Ckdf0fdfXCJTvs/tU4W/U2xLTY2fZN/eHLZFGlzqklfT1KCWsxrgJLulNWMz2s
dl4+bgwT0Ci3UcINUYM3/kvDha6qJH8zqEcd2h9+7Mxaunm8tKPwqFNLRy73QXOaKpAqH0FAeO1c
NjD5M/QVT0VtWRrHInrwtBhfm9a8tthKIu5M1VB/pyWkksoM1GaDz4d5Ln2gqxWFNI21jzD5prp0
L4mvj3tqTyRAzBv6yDVVFdlg8g8rupRpRj91XFXZigz0E2D5mbDZ/I6ph301eZMi/WG22kGwSvIL
AQYh6i3nHr+rNu+puI2g86f74RXBCnbenvLybHoL8LlcWcnXVk2vC4DjrGpdUppQajZkM5IHcUFN
vYol0XtBTTW+2DA2hJFuENAuoHbOFbqPSQa/OiaHzbCuEI/mlGVkoq7p+x7w3GEhFWcNgqMfdeuI
VILRpoNr1lQ+47OhRVdb9tQkPXXDis86NS6IdqGYV0h/5aGQXkATX2RGe7aM5AXJ/dasqgM3wvSC
59aT7KhKTBb2sGxzVg8yqgV5WP68Gu6qywkoRYwhOLBRT0J4b5FMPVwGK7v6CVS53l2ManE2k3Xr
1m/TIFLUcBlTL/Z1arTVPezFNYIoL9vuKyTvk1h2us+C1l7zxGOMULh44oDefGH34YFQ+0tc5uay
6IsUnxYKQMotLi1himtM7fUlrG9Cd85dXWH5B30TE6xlafs+Bcjq9vk/r55qOB+u2jxNI4AggHZt
yQ5rTPFWMAWRcbiwbCKvNeWa1bxywxXx4xpwwRab9toljKgpAPh25fBuRN1DbLabZHhJXDYg/ZGb
AiGP3SKNimw4prxuacc6qbrNThPBJs1uloJjIh8fDHYYWtUsYq6eQ8w8obwo83pplDgEXEABGvlS
YYNzIkenN2wllv88ZnI3sTQW84DTZOods/40IoQJJkcgx8BpIGFuvMZ6uOWX7np0g3FsPyNv37Dr
mAnooTXRKYh2drkl9p00HmxLkXPDqZ+m6p9qn3j0kWae48BbKGAv46HepCSTCk0lN/BAOeodK/+B
GMUFBX62tPi4SfkxApJf6kk4NTx509G6EerTPy9cxHeroKvbvPKpcREyXijYjB0mqYBBMC1NDmVY
haZJl1/h4jx0LlkItTwwebWh/EYURNEJDHiMsA9lCNvlDXZ8bHur6R9FTbwG9L/PB30ZS+3IJRTs
u3hwbTWs8UXQvAjmSDnOasMr5/7w3I7TQT1PegJg2GyAq5yjsN5Gjb5HQTeJ9ldegz2vqO/Etq1K
Ld01SryeJnQRvJW+sda8H9NzYmY8Ts/EJz3WpjRuyZCzsL5g5E7Tx/SIzVxuwvFdpbI+fS6xQvSM
+CekQRwhFy8JJVi5rCmyXE0zCncYeeECDzaHErnM0vgQkjZSTKSI7BYwzfZgD6dpO0zDE7rFZy7X
rgUdYeekVdpchuGD36oAxid+zEzgRDVZIFDj0Qg1747roe9KObdM0P5+TiLA1ndtYLz2aiRzjGy3
VVTZC0RPnMj0BTKgLVfTogubT8tlNEbPZm/DhCAWpFLwV4JyOyaUxzlNbaRtPU7za6H7J9gkP8pR
3Vc2cipakd4Vdj+RKKeIgcUcSrFiXQEE4o0FJvAQR+THtaDpuPE5fSA3zZfTF4iNApTSXWvVOTOj
yR9jdbey8apD743oqPJ/p8fN4qtmSMl5cyqUidM8BqBqCXufUow+w3605ycxJVCuyeeVSgalrV3h
yJ2bqKOglR1G7tzIIA+STxSAtBeSGXuEJN85g7LiK7RJtaCEyJGxElSf9o7OVtE9m5zmIWbyyKwH
F03pvMi8XU/WJXvvzNsSZcppvzB1Cr7kcRZZ8g5T7b2qhmendr+Z+9BoKkZMHnyDJ6CiNeESZmpB
0kAiF8291qL5pHoO1UBznXfwH2pOxYt/xk9sv7ead9eEReqDjoSJG0jnZpF4nYDrFO6S6RcGAUdc
jllPVTplYHruxQCUrCWUV0ZOcQSTNPOxHHjJJvXdNANPf29L5Vl02RchA9mnSMQZjA0dHuMttSvO
CdVjp04Ouu6a98ODaWXn3NA+rU7dWQq0TUu3GWBZu0/a/iM35Y9pmNC//SaY+72JKWVngfPRZeLS
ZQa1O3KFhJ0/CnS0K3XMiBHUOTFB/wa0Yi9o5F7AQh26FD5UNL6GRsXOoHjwqbBSVFhxE7f+lCSe
ulCC1Fer1E5m4x0qN3oUZny0reZJofVt0BdBQKY8xWTN0EILL6rnDnvCao0VNtpdU5R3P9Jvfay9
+YZ+NRM2AqE5UYtBtaaGGiw0o2fKccuL15XntDdOOMQONlsDzhMXvSk1PqR7z3jDicdcxin+Gyet
2eEnZLkVWvqDPMk3xHQHjiukJjWpvbYqc1KM0q2NEw5G03vf5BYuI1wD0iLEApVzQWFgBgzsgjgP
AZr7ReVjWVsUtAM6jhhBXGqR6OtVEdZQDwfqOgWwWg7nM2hZb0ztT5olsiWP4w6slpwaR7vXmv7M
Bv5smea1d/IPPx8qSl7ZKh3tJZe8FBRlNct+igL9AQr3qibEqMNrpfXaWymIo6eigruwpZZbJD+q
0UQphPdvoWr6mvB2ykBB+TbK5LsTCDXK2nP35QAMsMqBdFQWnuYsbIjF8GnVmLXTL0Gl3GQTwUwq
6wNg8feCmxHXzTUHntL0KP/QaZ6nN9i2aNv0XTlPSv2lZ8dABiJHcSaiaQKmaUdeJm9Ob/bkqhjK
p15wMKpoO5JY9l4gKKj65i00JbE9af0mzfCDyk7Gym3SgGixyJifeMZIIXdgNVaGuq4t79m1qxud
/1Vu0NkWzKqmzO45watg9pWZOuS7vAJmh+y892vmW0hDzRgd2ZzdoLm8Y7jAJaeMO8fpECKbj9RW
9qR73GtUQWi6AdTbe7g6fHW+ikfdXAzhzhGvLX2r4BYHLkn28TOR5ii3fZDXA/sGQ0m2oRhTVGVs
MAotgBvNJBUwFSPcz+Zjg/7AiJjYiI0ABJrdm0ajVxg9Dsn45YTdyorGAUx/h98Nhu8yQ11IJKFT
lGR5ssJHAUddEuS9bYOvgfertUEg+A+WyAX56oKGcz2C2lUdzjudD8GFAAca/O21RMh+ppCBKrrj
/AGasN+4VHg2WIzDK2Y8pGDll4axZ4aQrHvhH4O+ho+oV3a6q5E/0MYeR9KVkKJZhXiwjLQ9xB4R
F9agoxvzTdLl4WjNiIt2adDClaoD3KFqTtqCiKwvqTcrQFCgIJ0rKQ2gOAnPDMhWjijqYnqpSbTR
ImZf37Lw3cjEItmpEXundMQqbXyFkMwu/MaO6iIO9rLjf1lWi4naM2jpuRq8z2L9WYyQowa4b36p
HMY0uOCvXssk3pIbdTLTk2ZUX/+ihfw/1O//ylpkPGHW1P/nf0P5+B9Zp5B7VI3///l+DTOfH1L/
q1edbGgU1JIDFfBpOwGxjaoOcNPhzm6I/fS0V/rzZ0HK/eVnwcn992dpiSdUL+WzTIn1XhuK7wxp
/7wlP8bhOBprNprRyj38+dOglPzy0ybkyL+ujHWqb2P1H1B+fChKnQDjA4LLy59/u/pL7q5uiOmG
/uvXg+/DKNTw6zEvfsV1QmOQdAFHXUynL5uG5hIl+SIs+3Kh9hMsi5Jvl9cXHLznQkni2Z+/x2+u
Ukz3+l9fI7AbgRodn6Vn1yV9MIfGQkukX10k0V8emzo9n5/zcBkj4ifEMGOzzPExF4xuurap0qu4
OibLMIHPKjx/xCemk3GCrCDf5mRNoOKwyLjTChTxf77M6aN+9RXA1/z7Msk/CbNaKyFti+w7baxH
WdLHJ6vwHAYGxJDBX/z5g373WKf7/K/7OYwEVWnkySJCN1Zg325ZVL79+VdP3/VX1zB95L9+9QjX
LJRlXSynHSUJj+s4+iGLr6Kqt3/+APU3NB3xE00nd6PaIEeWL1+Uc6cqkf+j8cMI1lPYbaH1a1Sw
Cc+ce9hE/j8/8+cJBN1d7OuhXHb1rh/LjdEE68nnpfm30USS0kZLyvbEOAZ/CWj+3VD4aRYhM9CC
IllD/uOklilygYx2rqINL1AQo5f7y6j/3Yv10/SBaQ5ABiQPilswPULa9HN4q8lLIhPnL1fy67lX
d3+aQqxqAOJfFBL3grKT7H0LHBeYqNkpHIhsmrkoVCRltT8/qV8PP939aaaA9wojuMs5AVLkHFFE
N5q17SeMdSb/8vL8eoLX3Z8misSIderD7K9ykW1EGNAEtBZltpocGhkSVfpbf7kY9XcfNV3lv14m
7EUFdZ9ULqsW/UT3yKf4VCqKajhIH+4m6FuDAz6x4FYUnflDVBRWbmiJpy9Emst+RDf55zv7m/dO
d3+aNGi/2aAn+DKhpqDh+TbNg0OoF5+n5W8cmxN2l+Qa//nTfjdqfppGjExalP8SudQoXHg42fL8
o0PshsJv6fGujzraguYvQ1T93aj5aUrBhuaIVovlEjGeK5Rtg827olA9YFYZHCCgU/0gOhKBKcht
oRu4kJRtkmTLXdYAxv/5mn/9zuvuT5OMnmmpQ5WOlzFWQA7my4zGfgqsyafON+Z/uVjtd7f2p6kl
Usl6C6qMuSwVs8nrQOYLNvQGg+FQUNu/unry2oGRNe/T6J6uPwtAkPvVLqfAlFJtMQgLSdlvTyMM
Bvw/P1P25qnFUUtm+86BO62j4peotDi8R0m1//Mt+geZ9j+XF8Li//ONAHw8lpUPxVrTlCfMLTRW
1xpHhykJCt6iro6npiIthLeCsSgrC2yt/5fXUfvNA5pyDv7jdXRcP3Gmqawau2devuWo04tx5BbL
8hILA0q/m91PbKu3AD1KvRM0saX1apKGwazHF7KxdcB0npOhQ6e1XFfYP1T3yzA/ot6esXer7de/
3KlfT+3M2v/5ZZEL6+TVRf89ppkQGu+De0VuzT+jehq/vD85c1WDV3YYbjIEOdxcFPXxL1/g1+u0
7vw0TwZaGfSl4KUayWEvY7T/0SrmzME0FehvOAH+8TqB5V7+5QN/vYMDZvefV5yUY1CBO+AD8Y6J
CEcYlz1qHFK8r6LZKgYHaDI7vYyiU//jzx/6m5fJ+WlSjGIzI1+ugbs+qKeaSrKwUIrq1TFIqTyy
Bk3X59CA+fPH/W5FcH6aF9l7wlhVmSPQqy+H/GpQ6Z5iH4vSe4XXtKms95zMXIpSWDDo3Pz3NU+G
RFE127bUwbRaLraIv62G0wf/4oV0fpo6bYEdGQ06pZdAuMv/y9l5LMeNNFv4hS4i4M22u9FNT5GS
KLNBSCMNvPd4+vtB/4aqYQERDK3EBarLZFZW5slzwrGnm1gp4g/vnK/gEzMAL/AM83lb0W5C42cZ
AFhtnIc5Aa2Jv8nvjfF+HC92dzaSjyPVrNXKluGqK39xM0GFdbX9S2TzFLymPSdUh1XERs3IhLfb
PfeGuXPXyT4t+DSykCQaETLyVZMckQVaB4jHcrP9u2Ue0xGcFv1fSqHWhCucfW7twSFpX8I3eL86
9o4TO8KOYgd/7u4R7VR4d7ZHlgQvq8jMa2+JmENBqy7HVCkC+gty87sxJLdupH6uaDvJM/cnzcTt
zt0pucEdwdnodt7PAfTufh2S1rQAgk+kgoD9np1sL0yQ2Loj+JcEHp7cba3Jt3jH5zNkhCoQ2uar
wjPYteoj7nU3JJFcNY7gV+aqLJzOJf6H/vdDNuY3UP7erbEsgGB0seOv23skC+ocwZ+0iWvM2cw4
plM+NDP54+4lL2+SDBxS84irplvsx7tnJTiLTgX4VI94y/VVMxCVJ5p7Rm+Ltvh/kUTbcZKytRN8
hp7omeNazKl1B9KB6b+wE4TAlNys+UXAtr1ysgMn+AMgE1ZWoHPl13byU6OLdPVDzVf6dXYMd93p
NxyrI3gFNF+7El7syR/V+cpNmpNdQpNJSXz790ucji26BYh6kHNccDp5+W1JlisNAPr2pyW/3BYM
f1BbA91PWOtLmlVhnP9WZs5X6MF+bX9esvK2YOqBgybzsNIQAGz5Zc/hg+fWiImMl6WudzyybAaC
pduxMaO3bmPp9JCuvXcgyNbedPPz9hQknsRex331rgMcMgPgHVe1FjBZ6jkKeam1cOBRoCUiJAxL
957fstUSDDxajEQzE9x/kiLNYuJ8uUHNKnlya/XL+2YjWHUaTC7aNhU6SsjwpAQjEzeLAXBgNYuW
J0FOpXDXh6yn6A27sAXrrg0DFkFa0HxwelcOuKEamg0sz7Jq/89jeDeXIDMRwcTJv5iu5aEP1TfO
v4jWa4esQ6Rne9Fk+yKY9wC3ZmdxR/qkpp/Ru/gEHv+YBM01ZK6P20NITrElmHi+2L2SxePsr/2B
SBggcN0lD9no7RiixM9agp03VG8BnPazr6ORiTvXzgkDWab55OBtx0b9tD0PyVJZgsHnJpRnXsI8
Gi1/QMziITXRy5js57rud+JMyaFaicNfG2QL02BVdujqrsm9mUZlPUbvqeyvaq/5RhADB2R0et9s
BNsP3CpoA7Jivm27SLBrMOXQKwm/wbK2z78rC2tY65F+5WAS2qoQI2KQOEyPWQSIDnm1P+QDMFNs
z0O2ZILVh0o6mIrG7q/PjrIHuhrriLnF35Ug9/MIdK6RpTvbI/GXlmDzEawQTmS2iMOZ3ueop2nQ
AMmheSOQWCifXOekd4NPu8CO/5edOMHyPc+OIZMidG2C/olmvwzCpfqsadE3F8637fWTWafgACbT
c2Do4EHhhrTmWjkAhYTN2s8ernv9hqM0BfNHoa4Fs0C+DLRvDfK/+Ezp8377x0s23xRMf4Rld+y9
CNeYfaSHdqKnYlKq05oLTybtc11dtseRLJIpmH4RWfCylmzERPnuUCdZdO8mc8sjXjN29lo2FdH0
aa5RSyIVdJHODpwSrgqXZHwJwGRBuAa8rN3ZcMmhMtc5vrLJLjXGCY7i/yVzVZjzwzF/0RTao0n1
bS+XxE5MwezLWXEA5kOOkFuoEBnftfAF0oM/SECAH+VP2M523luykQTrt9FhXVtwycN1L6Hxne7h
K7rk1vwva4e622Ht7d+elOSaMQXjD+FfdFArgTEpM5+T0roqMjAdZgrlCXLuCRpA4c5pk9QAKRT/
vUVgVAoVfBS+WZtj89B2fQ39O7qIEKhPgJiy/hBG2fRYxK5CkywsaDSJePaTFrXKzuNFZrWCW+jL
xs5Qq0EuoEw/Nmb3DIfmXhlV8m1D8Ai9Gph06hM6gZn9XUYh3CndrO2cCMnxXpVjXx9vyH2A2Cv1
7Id6Bf9rEzxUoXUDa/xx3M2USGzVENyBoifUAFTGUPvYrwYA7t34c65BTPFeXfmGNK7t7VMnm47g
FuDRVAILsCqVb/1mNSJejgYYopWuanuEVXvkLQdtCA7BcdJJQ7SMWwbqNMPIf812dj3E7WdTIa1u
mydlTG5gBLtTtNGvyvIIPPRcG+NPiJvvdLW7xJp2B5/s1UqOs4TF1fbvkp2S9e+v/FRIE4Pr0TtH
f1p2l3nah6yov25/Wraogtcwc2usYCeafauk2ckFlmO3fh7U/4DG+2d7iHXx3rj1DMFbGJke2Ahe
E8llwR1MeyAu4V7qrL13s2wKgouYZmQbHWDBlPpodobSaUGcswO3hWbVj+0pyM6F4AJg+YXS3CF4
c9BCONLaCZG32TbcrE17X7kg4pGd946TPn7XstraOY6ShftTLnq17RCjdkOU4hz0Oh5B6TfG0SDB
QaNHVOy4CNkQgovQmzlTWmCPvjLkL2Zmn2Z9OcPC+76MyZ+yzasZTAotOLPN1hvp9LvRxjPIyG9g
NPaQPZKLSBdcQrR0mtdYKLlQI1vj9pV8qKku1NNu7M7c8f+yjJwueAXbTdGHtBd8XEIXTzwEx6LR
UFArUXS4h9CJ7hkFbJRl09aHyo+/feYkRq8LRg8VZG1Wk77WFOJ7V9OvlLB73v60bNcFo0dUJS4h
Q50BKepfV1awNho+Dbm3464k1qILBp+YMbImMetFreBgzdkPelKOPfZONc3WuiuzXq6qvLzenoxs
nQTzd9SWHlOT0VCZf04n+kxKb8c5ytZJMPtRTeoZZj8MUK0AM/foQiNEYcw72QDJ6f1zC72yDmSI
UnUB5sFzABrPzv04Ls9jnp909dqdvZ0ISuId/5StXg3iRLU7OJUyAwvrTqRdzcL+6JrX9CbveCnJ
bmtCBDDDkwJ3bbCqKak3lv1CkrrJv6ywByhX0CSJlr1qr8wQ/4AFXs1ljpsqVuEn93MDukuEQ4Yo
+qR1w+OaqVZU86hVbBTUrNBnac6X7fMlOQTa+vdXg9r2QJm00Lhe6KpaCRgrKzjSvnze/rzsEAhm
DsOgZ2ixxXuqHo4TzWFK7N6wQbyxLh76udujSIzkTynq1SSmCDBF3Rg8qYyp+8OO6UFQuf1t2QwE
c4f1i86upF78xh3JMA7gEemYcj+Mca1+Qw2wP8J9qVzeN5hg7RAJ12qzMJgxWVA6KweaaE8dqAOI
mqG0sHZ2Zb3/3ohZ/pzAV+u1QI8dOEYIdemc/4IOODolE0X5DCKgYxiZy+cWVYOzAmfNzgZJzFSE
dTYoKkGKnix+nFTTKcnm6bqn6/48a7VxbY3JXklecppF3GblTm1HGWPxxyiC9MS8rBSSDV0Y29sj
m8Z6Rl6tW5mp7uhBXu5XMDm2lHuVRPkZIchmmrQ8bY8hOcvqOvarMYBlQKdnrXvjQvjq9k+psRev
SLZdFWydbudVzgBjDGg4Wkk9E/Dn0CYfMzh+qQFUy87NIrEZVbB68kxKHSHi7g9gMl07uUDddDtB
L0I6YDcvL9sM4ZqPKljtlRZYSQIjeKAXL0qjPEShdanV4Z37Ldh+1/clLA5I4dV5+qJ64U2SescG
csO6zc2d/ZatlWDybAVFElSH/LLL4VSBPhsF2RSIOzxY1TxHVyun7/bRklmHcOGjRjt5TcR0RnOq
HmorHq7pE7qKYb7dmczbe6L/B3uZDeSxB+x8UboIhfL5HnUORHrC8AQL4dX2NN4+xroIuUzVZrbT
sllIyQcnDjSN2y8rBmstBvTollTJw/ZAkvSMLiIvjcXI5mTEHcN2dtSmB5OSD5Uf8r8XJ4HU/lyj
8LGSJO+jqNaj9V/XrHuC+ZdBG/fuXCz+pMw0/0MP9rJkv5OJzp0O5rHw25rrovCvkc8bnGznJfP2
IdRFqGWmamah0yTtA2tJCvipryEuOnZ0/iPGdt5eTdnZEJxCyK2Tpmql+ym5wmGG+8dVn2baQRCx
2rlmJCGU7gk+IY48Ew2aRvfjhiaoKENCSgHP/oiS44EWgYfZmpDNhRwABs/tWUkAUroIooQtguYu
dR0yDVa9uXPJtT1NNKkEI0i07KbpVrwQ9AfgG80yOeZkyFHFuEk8FAkrLN26QxlxZwVkGyl4E0dv
+trtAhM+T0+7KQFxwzaEjCH0XqqOWiZ9OTALbU/97ZtKF6GRwI/NFK0iy6fmN9LnBOmElyz2Zfvr
EisXsY8DKjBWmIWWH+Gf2LzFRo6vBgqTQIiLoDSsSf1xNI3P28PJjo4IX0QfEmXaOba4s9JTw9OO
LnGzuc8iOFbm+7L4Fiufwz0Un2TpRKjiYjbeMqqR5XtOd19lw5cq7HbW7W0nr4ugxAW+0VZXE8v/
Q17oDP18sYIGbRstDHdAsbJfvw79KkQJqO4HTUB3f6gVv5Ksvovz+sM7t0HwEhnaOtmit5Zf69ml
M5XrCQiwWajn3kyvgFh9rIPuyrKa66bpfm+PKTtpgtNIM4U3ynqOO4PYVP2nhjABvoSuvO+hn4D6
77Q9juw6cVef/2rdKOnagzv1lg+tDLK7NcTdZzXVAfLfD+VDy3iJC8XEeSUu3BlyncMb14kr+IMS
9pMWVn/Lt6ENXckxAwN6fmg+AKo11ldGnmjyGbuHpH1Ze9RW/r/toWWrKgQbtj5po9soFlxA9lHN
FNrix68DBFPIuCGTqKNkN2Q7JTXJ1SJCDmdkjd1oCG3faq4mL/igo1UW1DMd+c7O5SWxqv9gC0do
m4Oe2TQqUgg0bWVT+qOlo3l7sSRuW0QTGhXqBAOCrn4R2LdpWn+BeeMWGkog08ZdmWp7GUWJ5YqI
wtnIPeRAR9OH1Bk9AtgYLaP/sT2HP82Nb5w1EUKoILdTg2MyfWdkx5UvCgI+gfG0sq4W1kvTwsJV
A8huT46q0LgZ75xxyUETEYXLOFoQvHPlrUSYqQGVbcyLRk9PM48PeCNPrv5ze4ayQyA4Ci1Ba9Re
YMcYiHGPVJ+OKFR0h9Lu3pXs0x3BQdh21kMLywCakr/0KV3Kyx7mV2YigiMITaU2lym3V65mKKja
VbhFh3gJ3vGnEa3LnZhAtkSC1RtDSzisM4MAWbBjCLlDrQ+fIfat3zeACCNE3g6Zjh49CdeeHivT
u43hX3P1ZecwSZZJhBLCehyrOgQOfj9qEPq58EqFiLv+WyFaSkSQGTt4hrfTirTm/30VmJY+qFXC
OLZOx0+iPBjVx5aiXzEEhwkEG3w6B9sy/e2DK5vV+vdXF08HyXsy0THvm9CQjhGE9RW6SUBpGuTd
dzZGFkCJGEM9GOwGWNPgh9m/dAUgt3wba9ZlBnE4w19Pnwfo3spd3mcrthAozBESCZmRD/R9/qxq
+6lDCmd7tcz1sL7hyGzBznMljNGPgRUa1asrHfqbSflF81nqfly7Abw4AThjXVzYSinMLHV0DiKY
hENDPSWGd0OmC1rT4rnh0Rs6/bWV39thc91193GkffZWjlPaMzKtoeHd+ORBgQ8huV+UN+ST6kD7
tULkrVj5rtJJB9gBJQv6mZZbUEh+5O2FWZIL529Qo/5/FWRBZtOtgFPnMQ4qKPUs//+WlMkUOoDz
oO+ew6WFt7jzAlhZEEi1YDH1dAUKUlMfb+s+hGK2d8OkR6pW6bNLTdqtWbm/woeGiD3feYNLjq6I
KfScEda4iIwe8rnHcXBPmQXlXfEl2U0eS+4PEVWoDHFhB7y2qVMoLyacpamlPY9r9/w4nHiDp/nH
7XMl8Y0irDBoLIQ+28r0TS2c6BUNPowUdXgP6sZ5ewSZDYqwQmTQ7S63ud/VoL44dPVBNuDBKz2d
E9e+IrSscWgGihXb48lmtP79lV/hvACNocgO8WFzByr3h0HDwGCW/25/Xrb3oomHFQ3wboqTzG3v
AD3FgwXt6zF3yzOMyTvIRdkcBGMPHXMaUNjl3ZfPD71OxgqhKyd2dzZdEnGJSEJTTeu5awqesRbd
pF283DfWXm1Qtj7CnV6bCIim7mL5UOd8iPTpUzkhrpYnQJRpoNzx67IJCDc6EsEl8vWIb6IdiTpb
dWUb1o5tSyxPBAw6uZE1ccvvz5yVZ+viwEZtOynMDvdORU8lBC7bB0myxyJ6sESlC95w5uBB6jr0
HbIEA2yE6U7QIPu8cJlHyByiyd2t+qSKdWh5+SDEGd2FapP72xOQbIK5noBXhgaRop2HKFP7ylje
BYvip078vP1p2Y9f//7q0w4qL+mI6ofvopTyBDQUar05nm+GKK++vmsIWzinaIS2k2JSnhsiBaLD
4DZTr5R+2DlFEs4Q2JH+ngFNn1XdqZQ13HJwTiniCW6hWWio0oibWmEK388EyVc81h+s2nZvsqqg
cd3T6+PoFcptbK/Nqrm98xaVvfJFTKRd9fNsogrmwx/f0qpbdFcwAJ/1+045RtVNUwbICSrXpH92
LFRmRoIHc+IwN5FUsfykeFzSH/3Krombh+yyh2cblNyOt5eNo/+9zl2YgYM0Gae9yeDL7s5BYn3Q
qYeW+TPcQE/bh0USmYiQSBj60AVfjWk2uzNiMhm10ORbX9g/DTt4KNIp3Fk22cEXjk0wtm6UOdgU
EiV0kavZpzA04KfsPm1PRPJ9EfzoakoxIAmGzdbuvZWlN+kCQRq2u/15SZ+lLuIfoYDl8Zk1ZOFM
yPiXFkIhZbCe8im9WwLrejb0r6Wh/IJY/kGFSbYxTeQzElhYs2Ln6pTcPyI6sgm0NjUQxvZhKv9Z
L58nYKlgpvNj5OTuaXuaEs9nCJ4PgnhnMgPee5HXrzTW3u/AgVNp++OyCaxb98r3oQ0zg2vSLd9x
gm/9op/g+IUfcoZ/zNs5zrIh1nm9GmKAWxYOVJ5eeqbf57DNwft24q5Dnue8PQmZwzEE+w/TKeuH
klnYUXs/WuFtOt4j4HcIICUGHE3UZ86Bb1jQ9I07z1eJkYqgR2tBsMYOHKKaygKwB7E1NJ1QYsIf
u4ojbE9MtnTCtcHKqYMJE72PmOKLsqjXdqBcQaeHvsTeAZC4NEPwAeaCVF/e8gynuGvBmmpdo/qK
9CaiMZgTalH3PQWHHf8p2ygR8ajEJL54cOPa0uraa5TmoM9IrNCL/XsVUlic8SHjXk9Rm7M024MH
s4x2CnwSZ6SvC/DqGKaLPgGTSkibWNpjWnhXFmq2Y+G98/NCBASDTwVrd2b7iwvfToYeCmq1We3s
2Kl05dYj8urnk7Pq+nyobD8c0vawxJ9jgnQdLb5MG1bu4wetMX86/NeBeBBtxHcdQBEZGcf2oBrx
ql0KNRaCXP8aZXwyGJXCdrVzC0kSQSIOEudDBk6h3jGWz0nSE4XpJ6j4ydBlhwAF8FlVzlPwvD0h
WaikC67Ccjt19NY7CXEN65QPxj3UZp9a04AhKXqAJvYD0Mn+XKToGWbJPdpU5bENpx+lleunAYms
7d8hm7QQScCCj4r7jCGYyksJB/gEEWBwHXVfpuWbobxoXbEXG0muD13wIaqdDbG7cEn2+VJeLZpl
HqtM2fu6xH3ogvsYSrhX9Yqvz3F3p2XaN0tTESiPLj1NQyiI1SniRVDsbq+aZC4ioHKc3SRpk9H2
e0cL/aFJn7oMtsjtj8uy9yKSciR1QEcrCl6Y8HU725DhQrJ7hKD6pktR8rBHSN8do4GEBwVZgKOI
ES76wQrddAdpJ/FRItQyUi34l3rmp1vhKeAte0wd+zE235ucFgGWKkJbZZ4PsFv35WXSTSQM3Ct1
SXecoOS+EqGU1uzOwdDENqeBdJUzXFZu97ijI6BuynzHdGSDCPFEOemd3i4RJYIFLXqestGUP5ex
e0nn7Gr7KMj2QXAS1D6hJi5w5nYYfp5oSUbEvvjSzPEeCZwsTSXSY2oTvXzE37Y/ug9wbq8s/zXk
mHBOHRXHWIMW1fs5hV+25yNbMsEHtLVaEqD2LBl1O9hbj4Me+is/eb/s+VXZkgmOYDIVR22gK/V7
ePdNaPl7M6RCNOnL0Q14KXXVwdUntFA7ROpdPb1yUNRJ69R59szBeLJXvYNo5afYnrHEU4hwy3EK
m9aryGnZq8aPiZmS/g92Pi5hpdJFkKWlzOil2xEPG2OCSH/8WJoKwaZ6gR/xiScJNEjuUzA/9fyA
GaryGNDsQUPDrAF5w6vufhzU3ymM+6mjXld6/qEogkvXKNduaSJ4EkzxgRPuHKysq9BAND+gxrpX
AJVslEi6GZWUISOE30HbVcMJXdH83uza4MgVqJ62F19yKYgATqUpdCdWiPgVSMka20S/4zrO1VOh
otHUXxSj3xlIcouKcE64mYduKm3LN/4IxczdzXqZryu+kH2y7Pn5j2gDq+tvz0y2eILvqeCVpSWF
AftSvYvc+bEO1Jscqoftz0seFSLPZtAP5kjywvazNLwQ8iHtkd+1dnqsZg8xnz0+T5lx6H/HklWp
oZCp4qa1ZLbO6Buqj5RarZ/bk5CtkeBsgnmKprZnEmkZ/GM6y+MURzf5uIfvkkXCquBpKh2d6Tgk
kAeYDgDQ+Ums1B0iI7xVJ1YO0Y4MURpILjU/XFAxheJ6e2JvH2vtP9DOJM3JNjCxeljFZ8ArNW14
7+rNM1LU+qEephwccfSuWAB9kr83SddLzlrFJtWAZo5FYvanuqmbqxI1yZ2b9O2dQqT67yHqyqxZ
yhR5G8e5VCGiHuDstdy8bK/X29apiUDObIxRacowFoK1nxkydF4Xn1evt9B6iELlobfQCnX6od8x
H9l81r+/eiMlSkbarAAEY5vKp6RrnrJYnw6oHiQ7jv9tw9E8wfydaaXfNzgBiKhOR0SHexhwl2/b
y/X2Ja2JyM00D525sfh4YkT1o51kznU2u9Elasvl5FjmXlJBNgnB+hMaeL0sxX4Qyv5nzcO6mfEu
WBz4yr83wMyWIC3CtcoQmuGpTsPflqd83F4e2eYKZp9MdrTYEzkeC2WIadB9DWhFMBc7oavk8yLY
MkNmEWFbPt8M3b2mVCb4nfq33QT6ztmRDSDYc6RY/f/uqt7L4Yl1nt1ev+RG8LS9PJLTI+IpXW+y
4wJtPj9FHYzEtwI1AGCjibtwewDJsRFRlejXIv+Zwbtmdcu1F0cTeqt7Zc637z3Y9/8+N5Neh7ZL
2d1vzcKCyt/pbuxmeYHx/C6llaG3h71ef0ngjV7r30NFdaqjHsg6uaqz1obRpOHxbcLJugauLWIc
iOXE6HW+b9WEl4RqVvBvOhT4EDhI73gUB0crLfYIYSQeVoRTag6tBrHDus0DggYoVyG0AMfJhxqV
QvhBzFQ7Gnr0a3sqshMmGHcE6Sa0y6zcn+exW9AS4l1xIH4niJXvGInkinUFI5+noA701jN9INs8
8BeIQVZBvdCzrmMH/mFFb+61lv797SlJ1k9ETVZxH4a6zXB6Fhv2QZk17fPiBhryCHZ0Kic1vG7i
fP7Q95yR3g77vZyXxBmIYMoJFUH6KhXTH8b5YxPRRDnEJ56E/27PSxIjaSKasgk1mNg1oOPe8FFb
zjHaZG49nyOCcCK+ukeDWuluZhulmOBdCXFNBFaqujkoPINMHNB4N3rOtamp51Wncn0frbqM21OT
uCERYmmYQREOjm36KNcXxxlBQIf3/87xk31ccA6aZoIRGzkPTqGvPULLWYHQayfakjg5R3AFNDlF
AzoHIFNKLTvmKDtfg21dboIEwml4LiaolNthZzcktTFNBFJ2NUEqUqG0QWSTeerzOICKDLaYvGpR
SAFgNTnedQGOpEO5qoqXE/xCqAu3WoGweHe1vVmyKQsuAy12U089pmzX6ZcVeZdX1cc6G+6WArFJ
TdkZRmZNgtfgOKi24xgw9Xv2T2tGT5o6Qu/sMeJKPi8CLgctM8cG2n6esx1Sp5TtrZgYfGjjb9vL
JBtACA0y10BTtjRNfwydZzJDZwN95iULv29/XuK4RaRlPwx2VLY6B89T0lNeBX6vWkj3UpZ3kUfe
HkTiue118FexdzOEfa5R9scck/JZpV3wZrIRFcuiKjjNwxSgVtMEj3rfIkO8PaTMy4l4y9ZT4D42
VdMH4NWo8yEzimNB71bxYoa/5gSO7fSPvFWlDzs2LB1S8BDKkGqgEzXTX6UCV/1E2hYmcAyIxVn2
vek9G1FDTcsFBrhjyRKfJEIxOz1uQn1mRFVNs8PSz4/t1L0v6P0bA6n9XxFauQXvBTFd6fSnyDLT
0+RRXoLVI9wJgCQuQES+lGXS1IlOANTlzS9bGR/NGrm1xMxQUbPH36Fufdg+DbJTLjiBSYWbzhjX
AN4k0AqNL2E6Nr6h9MUJVfEdS5VshojFHM3ILeOOQSIXEnBEGN20/Lj9+yULJYIw6xISsbkAW6Io
BYq3tv1okfBxiAu6obFOGiKM7xto/QGvLNUylapGZYHSU3ax6xhorXZHFFx69U28190l8WgiClPX
Qrc1kQ2Ddma6nxLnY+w5T38UyLfnIPv++vdXc0gMK68mG4SRh1Kx1S7moY9ROgVnspN9kW20YOem
GSg56uIUJYd0RDJ5fKhL7cf7frwQCGRORVU/wCS0PvOJNK/tqr7m+O6cUdna6H+vzZK1i9qpfL6K
69vUzm968Nduwat5++fLlka41BOt7rqx5PtLYdyWgfLBXlWzt78tMwLBiEmvmqXVYARzaEL2Zl+3
ljucQi/+jID6FVKFO1GkxFmIuEvVNRSH9knTh2/wNLT1iTujUbrHJXgfBg6d3r93IfKGYbIhrPdD
BHY75Ht5a/K6XNUQZvQ50XB+tsM7xANP2yvn8d3/IvY1kbZxsbxmqg2uidyqr5qwvTHa6McMPYvb
x/8Uq5qmSl/sKe2U+H17JSIyTbdPiy5eg7u0btCTHIaPdq8h7QoX+MWlEeoYNG29s2GSQycyOapR
1BiuQYiUF8nFi5nEbOxWFCWnTsQrWlmgq00PZnxA7nMVgKezvKs70P1RYF3GpNdOrtHUP7d3ShIp
iYgbbF+JYTVgKqpxB9Hpo+YV17DpwdqHguZg1D4P4L3rV3bQBV9TujMEcH1Du9sAX0OXNF/n1Pg5
e9aV4uxqxckG0f8+651ip91YMYgVIo5+QIQvvlE0K7lpqz797XVR5G8vnWyjBNcToT6TqmFr+rEZ
o5te9wBEUr+nnWvIjPCwFOqO+cqsSfBDVhw2qCbQqFC23sVbaFN3l/ZAzzL9oe50VvImvqmUqPpp
muEezFyWmhLhknnbDnmt1yYoXtpIjKcQ6XXqWwcv0ggz7630S6JXhyFpzturKbkoRPiko3p5vZSZ
CRTGU65ma3a+OPHc3Cn25H3eHkKyYSI+sh7asAsQ6fTRQj2ZafZ5sewPpgpGzq4RDO4g4N4eSHIE
RZBkin5ng8Q75zxvT55qwhLXf55QVQ7M7ml7CMmZMNZlfBVzKOqY0wmD3fZ9/+jN5NbaAJBxVRmH
pXWvpzH7TT97eaEq+c5+ac0QwpByzr0W4lM0Jimd6Fp7HKFOSMrmy4qpRvocEVcVlZH+kgf6ldvO
5c5tIjsagtvo8mBI6iHkmeOGj5nXwO8RlZ8GKtHbayk7F4LHKNu8r5e643ac59siuO+na88xTxEc
o+P88r4xBGdh9A3U1WFg+HUzJKCbwxdUuL5Ek3ccreYlrGDL3x5IslgiqBE6pCnwUO72EQy+RuMY
EaL5GAfa1fbnJVefCFw0YjVMlZjPO3YEFM1d0ODU3J3fLrEbkcBRHXJ4+2IOmJ0M5ISM/h84UI5W
rj1VZe2/bwLr2K8MR686fQxDxkDFPjkhBHxThdGwMwGZ1xQhitNUmIWyyjR2GXzVq790+sA9md3Q
MdZyp/b2GTq5Fz3pP7kL2k3vm5RgmbateBlq64aveQm9FEr+o1vmPYCJhFIFDeq/l6w3LKUZFL7e
4GGCbjmGy/KIX35Sc/XJaUkVxuFvJahv6ix76gBSG3GMIpVCc2bTqQfLQfEe0bg0Uv7pi73HryRw
EWkf6Quoq4jA3C/75vwHoQauIwlq9Tzmc3ucquFaA7m780yVbqxgv6FnxnXWUnCKa/urmnDuzWlO
/Tn6x0nsU+geKMd+rYvMo2RtODv3iMQxiXjGNM0B2dNaBx7e+qg48AGSDv3ZNOk5b5Ydg5ZcJCKK
EaHxyQ0KHlA8BvLWuAICChGFWw2HOqyOSIhfFHuPGkAyHxHTqBTtWKcBD3EDsNwSkv6HG+WQAfHO
df2qBwayY4cSLyVCFxUU21N1Xbg8rZ/bNLxX3GpnvWSfFvyHF1Kyi0fgRJCR3EPd/7Ag1f4uKxYB
i6mtDkuyFh7VMr82UGsgvMKQtj8uSxb+wSC/cnyFOWSN1vD1YRW2zL/Ennr1v3aE2u5ObDslOzP9
lmt7fkO2UoLbGGpN9dSpYaVs5wHd0NuknK63JyO5KP4DWGzMJeURREKkUz/qUf7gjvFdvaSPjmHt
pJBlZ1UweFspqTHzOb/Rg8tg5w9519gHc3TuhqD+nljz7+2pyMYRgvssCQh9DbZl4hW0KNdh/dUM
1dug++3sLJYkIhDRh/akTsOI8rq/0PG6Xkk2EiqOvafUKpmACD+srchIjJyEvt38A9XfmbYT0zNO
JC8I5D9uL5JsCuvYr87uHNq1N7kOrdpq90iUcOkL6xLmwR4xteSoihhBFSBV7mUY9dzapxHw+yHS
4j3hXMlhFXGBWk2eNk01ivx1d+q88M5q85NSxYfaBWa6vUASuLgmUjx2PHpTrSfjgmLwI6iBW7Dw
yPupwa3rRPfeVD83ARnWMgNHrsa3YTh/yy0KbzvDy+Yo2HpQuUVGSZ6n1VDcDcjV6Wp+znnOHRRv
+JJXxjnIPQTj7UNWmD8StfhsTvDPRMrFGZKL3bh+k6vTzq+R7ab+92kpyz717J5cUNWpt9FsfPGq
vRZvSdShCl4hDFvPRiyNGv1o9GclVpTL0rXhxbL68FvdR/Ft7ERrAdVIPm0vrcy8BP9Q5LVlBAVl
pSUezW+ZFqo5wU0JGtPLdOfOS/IuOtRp3u48ht5ePFXEFUISNXnWWqrVguDDuniOu0cU+fYhUUUQ
oRd6hdrVWHGCfiIXjlsl93CQuOFe4/fba6WKEEIqbrZijS610XK5ajM6YcfqKyPMzdewovd2e0fe
PgOqiCRsbAMyvBiHB3uE+mnqolE9NZUT50evmb3Yr8fJUg5Fs7TlMS0K5X3CUapICqnGMDsg2cyx
1u0v09CRtS3zJ6Ptqd9nyZftycn2aD0Wrzxtm1ZRqiqE1fAHfh+C4D6y9VNbuY9aoT1vDyGJRLjd
/h5DbWkDmgdyF07Yfc0BFTdKkgPNpog11PdQ+zwtNMhW0IeubS1pYu4BemSTExyDreZeOdFz6/dK
cnIT7YO2DB+nKu1OjZ4nOw/Mt+8qVYQd6l1Uzvxb4yytAzDkXmdh8Bx7e8n8twN2Qqi/V6+y4Xgs
gpq7CopobziH0XxYSAVarnlSiaBb5zJmX7e3SuIMRBziXAaqokwJPGiqcZv30AXHRfay/W2JsYoE
j+0I70kcZlTldOcxqOMrAge9TXy7am7WjpDtUWQzWEd/dZ6bKVQKs6Z5pqoH/cbuA/Womfm84wok
ey3CEBcbxpU8oiNxClyuBO9r2wznYHwfSRiKnH//+FazkzhugURnZvPTgIf8z3EqyvQqKaK9MF22
D4LFq9G8UI6j+UfNavMeiaPkMoaedt2l03hU2zjxi3mMdhZM8o6mtPX3lNI8C7VcB1ecF90vLVO/
tSQWDrqWXNy6OgbFdFXrxu+uLM8Lj7idgEC2TYLdV4OmjNCdA8WmrtFE2ksY5+UhmJedt4LEr4is
jnk9pmk40sWSJx5Es7EHf2j+kqb6vTKoewSssn0S7H4ppqRCf5J2trBrTtoAY2MWGNWhhQ9qGlzn
0OnFXuJB5qJFLGKRpc4caiorNjrqYR6VH2OaPybT/B2p+wtAt5tuUGlgp7vi4GQUFa1gT2BHYrEi
GlH7f86+bMltHdvyV26cd9YFwLnjnnogqTGlnAfbL4y0nYcASAIkOIDk1/eS7O46VnU6OyrCIUup
TFEkMey99tprsQ6A00SDlWK9QXv+eK1b88HW8841vGQitpMKirZFS2NUja8hQsTMmcdtbOtvwSTS
3In++v2q886Au6Qfxo1TlwZslpU9mRu7rj6Glu25aD6gyrx3jS4WhknTuSoRIay0zqtpVWDpEBn1
Gvr5P/v+F2sCepUKP8jRLz74KHDS4QtDoSkLoVb8wYx8Z8Zc0g+XuOtJmFfhym1q9ohmQL2DLoN/
3U5hkRgaAV/7z87kYuqTTk95FeFMIOzmw8DVc+KD6KTRSUQtffz9Qd7ZksOLrCCI/ShuZBfB76JA
0NwHUZApsbQ+euYAMydhIJ02EbFD+6zoy+B2GurIfFCMfu/gF+sCeoT7rvEF+HpteD1wtgPX9onG
5ZSqme2AuKWOE6B3i8V29fvTfefmXVIQUfwemfVQ3oqW/sZ12Ybl5YF0buYM0eb3h3hnol7qPhYC
dJFRIlJbYIdMg+4qZ8H1KSI8gcknIPn3h3nvTE6H/1t0EFJAYkjVcJiFiKT2hihBY+aQVIv3BsXu
t98f5b3V9JKOWBHIGbFSIagG6YGiC2jK70BykhBHzV16LNthFUO/no6pByzr9wd9Z4m4pCPW0EU1
7VCf6rewQykndKUFPf1IO+OdBe5S7VF0ovLlhE/njvoCii4UCZudKT6yr33vy19ECa2ahEADCSpy
Rf61sfVnaqKPypjvpG+XNMNBhdg2OT4bnc4QeVjQ5BzAIa6LllRETdbZ4IOl572TuFgVxhm6AAMK
QivSUH5NAYgAO2j+s5DjUmQL6p6uE0GKZwXb5bQeimykZSbDedstz78fQO+sK5fswnmWaHbggDoa
r0vm6kRkBUJcNF8J/36ahZXjZL8/0jsX6pJs2HudDnUFgLJCE1gSoehP548aAd777IsZrheCIpUE
id7pu0eYlt7o8EPO0TurxyWvsB09oTu4ga2miTDoFMFLwfHy14BLqJ1hvf1gHL13mIvNHh6kMtaw
g1zV0YM62RATnnUxeYQyx++v/zsz4tIsepgWkosA/JLT0sQ9KOCoIMP6ZIMiaf0wcSfxAZPlnWXd
v5jX8IgZbF1qjNoAWp7IX08yA47kaUxMpubX35/Pe0e52POjXreNA9h1ReqqPkojdOIP45RSDdFU
JwhVAk049QFe9t7Fu5jlA1zzatcH1bwDwzyru5GnKBS8crdZDVHzqRpBzu8aFfxnkZ9/sdvPC0Uu
0wLnlaHzFV41fUaLytv+/sK9s6pfEhGpq2eehyeBz9bU/YqU+fwgLJuQl2OXXP/+IO9csEsuIqw/
YK3dQYFzpjaDtzYI0V52WoVp6CdVyK4rGq9+f6h3Zs4lDXE4qTYtnEOJLzqFQ4p+tq2zg72PSGvr
fbDRvnc+p4P/LYaoJxGOXohWIxrksPGGfYRKT2pVXUfRj1sk9dR+cO/fuz0XC8EYLG0eRuijiqhY
E6j/1KV378jug2DovY8/LaF/O5GxmPJwAQsfMXn87JwmZLEcOZrdfn8z3rtOF3PfoPE58E8yFcYW
b5D2O6pujhERzRvmxKnug6sosv4Ha+Y7y/6lZ3Q0U7C+cwheyCHuYFKOhBlaOh+M4HeKLeRSExG8
jV6K0UN7a22iehsb1hTXwxgWbcJnv1Urshj14ng1G7MqZrZObL/YGq2jp8IxMJCarW2TM5P9/tK+
d7YXi4Ibk9kdHNQQ+akJPK70kowIZX//4e9Fr5dMQN8SYOCkAaDJ/ZTDbHkg8Q0kLeArUMDj0UsU
yJWDPuaQZHchUf37w76ziF/yAX0/DqA9AZizsoNuoOad+/neEEDeiduoOLjKPVk22zqgU/HjMv73
t+l/FW/69gdBufvn/+D1N93MBt4K/cXLfz7qGv/+5/Q3//d3fv2Lf27e9PVr/dZd/tIvf4PP/Xnc
7LV//eXFCoTkHrIrb2a+fwNK358/H9/w9Jv/v2/+19v5Ux7n5u3PP77pQcFZ6/6tEFr98fOt3fc/
/2AnKtV///3zf755OoE//3jkr6J6Vd//7U/eXrv+zz8o8f8RuEFEiUsYOtdO98K+nd6Jw3+4HhQZ
g8jFL3nBCcRV2vQchyT/8AL4tBASwr3Jd33swp0eTm/h0yg5DZqQMD/0A7Q9/5+v9svN+dfN+i81
1LdaqL778w/vtHD8i2QeRkHMAjf22On7uSG7bKImzdDEy+RA1vXUZq6ELdbLOBPAOaW+Lrzxuo/b
+4kqeeP3FVxVqcuSsYblS7nkwfNSOseibPa6bMiXCcL4CyK3tfBHvrOwAE+gggVoehifeiHoYeg9
ckCEOkGSUqZLE0K4ahws5CPj9kv5YMtwfGR9TUYYoHtkD5m/aAsR/mxSfDqCMAtV+UnuXc66m6Wa
D95k5ENpen8tSq/YCmo/2CrOdL9fL47rktCNqIeuSw+Nh78u6j7qOaOqeL/VVorDEAzTUYFa1xPn
2PIRdvYLHffeKOdb4ahNzxa9GQra3Zc9BIog8zCsY9PXG9OWXuLJeH7gYS7Xvu2j9Y/zlLLwsshG
aK2FXeamOxHKE2Vh1FNMMrO5Yx9UwcC0Oz/rUFr/20j9ORz+fvvPXJ6/n2HoE0ZCgDehz4gbXfLl
Qz0OcFXS08Zf8BAGYwNPdL5tmhy1WSJe0HXffF4q/0o7OVI9Hx4CvuTNyuTtkjmLWxz9qDYbZ4zc
VNmAXYm4+Ov33/Hf7kLo+y6LgHb7GPns3/ovyjiemYIF4wa4jEmXsG6Tbhq6G12g/RQCeO4ObSw3
AWT6jxAqg0gwo/x+rvtX46p4bXw2JI5Lw6Q9/Wo889sIhIgnNAOlnYlGNHFU1UqWJF/FiDchsqzm
234i7e7UxnUbSJpMzgJ0ao6HtQwq7+73p3duEvj1FvgeND/g6uNGAcPt+HWQNSVEFGZG/I0jNcQy
iezcTV9TnRkjqoduCPpEhkUhE+qYe6Um95qAcXb0a0JSRREShJ1cdoxYKLJPI5olaX11KqVCu7tu
rlmPERv2cXnvVN0aCkvlFfWZi240Ck9ssGqP8yiDK4dPulxPvYYHCcCW20LkH3py/xq7YCELmBu7
ESPUjwkN/63838IoREfluImcBrzRJRlalz9II8UDrCmXrJitXdvcT4tp2OYwroq6XHwflvAGhrj1
y0LQ7mqipkipk7tXMh+dEyj8EShzNiL/5X5AppL5mPGxj7ak4HJKoIXDDTwUvDduQe2qobOfmmIa
V5VTtlAOwBoA+ymZ9LzyMNYc2X/hfbG1BlNeokfutpiirwUXYv9jiqtZxZu2gXJOiPywnatrxy+6
O0ixJi2klB4oi6eUiUKsz+tAN1H2QQB/ppj+ekYuDUgIJ0RI0cTkElBnbSzyflLjZuh6dfAFmTft
xEdIxgX1t+VqmtMKy3nR3ZBGoC+1HXuYlNXTMVr4gxnW81UfuyYNOlJDpLHg2yUugs1Ml31jIrNq
wVJ7CAE5fhDquqfk7/JrI05hhHhxDMLDRXJofW7YwMmwUYVW146LlKBwxkPuh3FWt8Owd6LBPPHA
gi9TLXeaBc9mUgK/oL7mSGEzGTvgUQ0Q4oc+Z/MFYqAZiufwKHTsUXuWX7XKW/MAd4OHQbMGVVol
sQ2e2Wzqb1A5SrEbbqkzABFGd8Uqbz/UDPw1tzpNCWzgAeYCi2JEBpcbzCzqpVnmwWzc87bXpq2Q
7lNcH5md6T3+qoO8rlK37dyp3dih9NrHTSLnIrrDLt0Ca4jsUVX0afrQAvLXRObHV4uZ6/vEYwhT
LrW5lA4Xz7rEbLDZeztbV+WusH2352xw016V7pUKmp3reHpbzGrIArf5NBk0BE9TladVJNoVal/x
9BFl+awA/euw8MMwDhiuFv6PL+UQiiCmFKrq/WayTG8Ild1dN0Frxkkcv5yOS97ow4yEIU80o/NW
I+JKoDfCdBjeaceSq6qERsLsxctrCNhvrFiczQoOLJMP8Awgszk0zCwpr7VaDWMdXMHW7hpc9+lW
xkztOtkPmXRAuAIYGn73vBugfUnOlgl0j4p8lCZF4VnX9V9nHHknzQOME+ZhBgdBfFnUgydAjr1b
jxvTO9lgszmc90KbOmkAzu1VDqqrPz3wZtCpBV00ycP5GercRVK29S7gcHP26tsgNuPWI5YmHgdW
3jCkdj1RKIIRmzAInSdknJ8ZDT5xr8dmU2BnsS2MRw08lcuaqA0BPJO0Ah34godhUmvxUINCujNN
8eZVUZBA1DWErgv0VUvW1Jkb03A9hiTIuh4sfofJox7qe7D5ZMrIYBM/Rj4C1soLF7ez21YnSttN
gekCoS+5cqumhyem+u7r5osMh61m8c0wLpDWbPkhpJqvcgMNm7xpQRiKqH8IJ7j9VGzmqE5Tnsi6
lWtY95pEcFFlDH3xYVX561gUt3zEof26+x73zg0Y3PsCoymtvO+Bq3kWTy/OPBeHsXa2IrTejb/c
Uj2mNC+7Ne9KGMyDqZ8EMnA3Eae3k7Mv7l3l3FjTp6wFdWmYRb4TrL4aehzah2aCO8ZkJXTcrAKW
J9U+LKAFtgSjTuu8OY02sTEGopk8xIbtGnalZjfpTl5jHQT+EsmXPpuQI4+LYrhogqQjgjXlyCfR
jV/tEkALIkaXWeTjdGmcSFeMGyWtTrl5zQ3NhAB9UYkQHQYKd0+SI6K59aydJ+LHX1HdWA/6rc3R
3VUw2ibT3GaMDi8y4CTVowfOfhN/qyaTUMwYlBnxMJ6GXNnprQzVUxTmS5proOnMOAx5Lflrcrtn
0hi2dQqTNqBJYJqgpFYEkI6PfEl2GjOHz+pZDiSpGu9qJPaR8HCL7fc2iMIWDSDgL3lyeOU23gel
u1r8A3rqu87LYJ7mprTQzYoVGMKRyI+hitI+twwa8adBX6F6V6D82pEhAe/sCm2SIIH46yoY4sTh
gUowYbvU0ERIiW5e9D4T6kBBerCQVxV1kjvu59xbaCo6NwHZv4eh/B2knlXqu8RLXE9/mYsl0yM0
rjmkpbe6PKmZmZKnAAGPzJteOkT+U/fN82aeur55abEa5YP5Irz+YFq/znqhnlpafIHdxzOUhHbI
xVYx9et1oxVa0vpdq5uvBWSu03oaXooKIlqmj7bBHIgMbZMeqqTxqoUcSNJax2akdGgCdcMotSGG
umuWBKYZK9UhdO7VdFULCYmLPL/m+Ab7abqiYvETQBSPVTHwbMyLPnUGL0wWapJIxzAo6sft3OPr
x7wo0xzTcjsB3hTNtdSh2nQM68MQLJ+iquwfg/pZ+oGb0dzg5qE3WsSflCNefM8v0wgpXBI0SI26
4BtC0mm9DMUx1uq2RwPMStp4vkdVcQtvb//ZE9Nuoku3EbroV1NFw9f6SAThX4da6dXQLeFeIFY+
uOGyh6Sckzq2YDd974kdNaTbqtwht23H5rSDmNpj19drhLokhdqj2ZpT0FKa4JGeFiKsG86Dh6JZ
4rE6/E54lVZgD31tp7vcCJkFduL70m2CTz65Vx6bX7Rg9Cry9JJCqiL4NIqpTbks4WdDR+958G0y
Yw9b0140m6IIhm1TwSwDlVkKz2t6cAbJH9uZhwcXeHs6FSH5TNoWE96w9louTnXV5dF2rqh7E4Um
sXls7uYmGq8ip3vpVF8diFk+QZOb3heDR+5D3nrpZLthM+VXMFFh15zZ7sbxybxeKv6EPOFEB8HV
m+n8in4nCfUOb7qNIVOB7F08L6eduipcKIbY3n4OHbnyYcn9zYahkzSdOJRzSbAgzOXet6XJhr5g
d11UrVrcu4Trfl4FE2Rv4Wn4tfHrvRLcf7RAdM85BgjF7noslhIEuzELctPsR2cwh9l6aFKFK4q0
SHyZd49WcP6A7ll3VU8QMyp15mtWpmUZ1o+t28k7U5qVidtyPSxguVgvch4db+Nywp50FO3AhZh2
s2OCzO1I/NJbcY+Nvn+DSPvWNl1+JTxPJyGrAW4gtU3QxOoeF5c3m4hOessAdu5ZjqFvwT1IBy8P
bpep1dtRdkWKIYdNjpf1YxlREHAp/+oLOqPoBqG2yAvLQ6HjIVPOrFJTh/oY52w/d1gZEnScpraZ
whfkzYcqxGoq6rC56yGAuo9nr0R3kkc2PXa39RDP6cBq9Tp3rAJa7Qz7GPHOo3Kc+/PPo24ZU1kP
LGt5AdlKknc3XtV0N1ZUcqMF9xIeL7j56Eg/hE68Gbjb3zIGihjSp2DNc9Pf2tPPWsQDeyLclwi1
w7RqdLySbRFdV6eH87NmHZeu97cfmMWpV1gfglQsIko0b06Wv7m8acny82GJa7vCJKHp+Q3KSicp
NJg2oOzPB4z3+cA8lNcTHfsJFX1xdf4ZtCx/vvuvl37dZnFlm6MTrwvUBG7DCtutmV162/SuTBA7
o2+t9EiejBYdLfkAxmsZZecwupYUuUOj+EojOrgu/fYhbFV/7Fh30FyEcC+vRANsxxZpWxSQ69aT
vrFcyCSamLiLtUW8U9d8U2qaBOj/uWug8vAjqJ1ikGBPwE3Y1vzY9c4RgnfNZ6ckR9AaPSgfYiCS
vJQrdI+QDS68G0DXj2Yt+ApjGS5fwsGoZFjq8JF5NqGoeG+dqWFoOY1A8D+FEKO6pd6T0V135/n+
ci25zIDmyBmIRKYjIo8/XkkbqW2NSKCvBywWTuBinEdwr3N6bPvQ1AKLSvvFno9B6nKYWWDWVNU6
jNBwJxpjsijX7dX54fw2Pf1OZNpuXzQTtjxsbmNNRbLgehS8FN90btwhBZhwKwf/xVpHXVkpQ8Q0
5q3mNrpptULgHfgP+QzvJn+ueGYbXDoWF+4Ti0xSFnPxUMLVO6XLj5VIe/N0m9tiXqvQK47ImdQK
GVmfsTFgT8QJ1srpqlUQ8zINXVD3nKJ1vy3TmDVIke6VjEw6K4S4cZv1pUk4KzHOyu5+8Jm8BzJL
Ej31SGJQcEAqN8GZYqq7OzqFTyg0qSRUg7mqlGuPZnhazvlD51RIe92BP7i6xKrhqCCpnaZYnZeb
XMPpxPYAywYabLRsH3QTmwMs7Da6OuWULcv3uY8tQlauXPHaAtgsZwe9rAvSFavbcUe6/gnWlcut
7smbR9u/xsEtb+ZRmAxV0RydWXGTTl3Moers16uxcclex7p6oB77Ukiptx4Q7m0wug+95fyT07gW
ku30fgGknKGNE1pWYIH/OHZLXbO3Wuu0IIFCtGyHF1Xe6Gks9m7ljQjKI3lvc0mSpkLmcH45FvXT
jz93UQJcladr1oXLABkA9CkZ6HkivpTzCuJg+ghmy3egeePm/Aq8umUlwOHYaXTcZ6qvEaf3Vbx3
o8lZ96Z0odUCb06Z1/eEDsEBQh1XHeQZxkREtN5V0I2ZJ/FJBd99ki8bratgi7BR3PIIBWm3X3XO
wG9hPJospRBH4410xfQwPlJ8h2T2hJsUTR5dA735CaFB5/K10W7w3csNiGUVgr6hWWhmsFtc300i
mO67Hs6Ap/1BukH588qRGh1yNkBrKgv64IbOBB2Yeocbw14WmIOnoy/rjd8r77rvI++aK+Aqpw11
PLHNIUHpPo5TJHbKL+SmaW3z7FXTbQfVkLU3Knkoyh0WdejF44kHuzeg62RbiinJvdA+jahSHg0m
ZUJDTBhbVPlWlKS/75RaRyOPDxZRfghtjuP5wffk7Q88IaQjLNi7U6COyedzciNMDTnyoap3c+u/
ytjHHwdRuRkBs6VogTJXnAAjPJZiJPsBsOOua+PvTm/2fPhkrCs+d3lQbX0ubRq25juEzf2bZZI5
BEOiYqdQ80ZMXx0rD+ohiGoO5/tfMvIXs8cm7Nmzif352iVQ1s/nKjvjy4jiXGja9ElZle3nkIp5
SzkYFbKv0SZvlN37cGpbs4mjMw4dhesCi3wWi9DcIe6oEJ5YKFKfXp6H5/lndHG8nRvDF6Ot8mmX
Qyk240vZIe6Yxhe7oMjXTPGnpl5PVkE/s4WuJm6M+6Qxp3+8NLqv7rqiurMWNjldbqvH/9czZPJP
fq1COBxhD3aHiG5j3nZXEy47E/yuoBD8KBqSwtuqANUr5g/NjXsKvsqTv5VnqjCZEZ1eLTWSvULV
9Fi385N0HfcW/u/tBjBGkBBYb6XaCb2nyVFNiuTOe7K6a9KuFj+fnd89/libK1j+bqg7wioL/YX7
HwBy2ZTTiqlFr7lWJVoAZVOuG89HCHLayeaxBadkKKG6bvO5QxZRk5XdiBpBRmVc3MuC04Mi9YuV
o9m6PQuP0KAMj9DaWXbarY4hd0d0bcxSb4QavnnYK4DZIRU+MpE2A9HXtEWBiXnCwQbZ6uvzz9hg
on3JVNLN7XaSc/u5RvUJ06kvUBrS9RrlFILyL5DXhSIFUS7E+krRwIehbtWtH5VIGUZkIQ3S5pP5
AT0AiO3u/Uh/QUps95XpUMSIQfKGg+J1la+nKJiv88H+fBC5BjxwAsoRT3hHuC++nYFytRi5mYIq
jRFxP0xYq0BRKeWGCAn/Ozt/UQ2BJN1phSuRM96p3vYZkJooQygQ7ZGJyzrQL7oSznXZOm+kNlDs
LCNynH1htqP2FXrgUT6ZSFivC+nRRLe8wuDoUFKZ/CGrLbRwbCibrYMa13XIuiG1sGhfMcNDlhTA
GtaScJFVfbw8xpV715Z3cdd9L+s5uPJPW1c5euNeq9kkhSFfLeyKgB82ZN+GET/CLJgCQKndbUN8
tBd2HMGJDfWh8rha/ShIlDDeW/fLEt9U0H3czDCaS1ogrtcLqiUAr+DDa3WzlYMTfvLGt7FW4lFF
/GahLVSxS/Tbl3O8rKseHRkbiq1w/QO1dKAI3J8LXhZayknv9AobE8cNZV678ukply8mfT1W5CqS
sbqpYKW0J8Ddk3OsUIQ6XFtX3hq/irAPop5O7WjXqmXzl0oVSVdX+7LX/pM0k4BEuspIT/tDxcfu
2LwR9Ch/BXyQ2nrsD9YLARj60Eq5HXyOfKvnX7EJLlnUxaDQC7WKTuuL0ztVRipvyhqMR5BC1YjQ
TWNCggCir8tpfPhRw2M8U6DLp3lUylsooRksQ6g+1UyzDVLUeWWB7UL9w1nh9rAn3M43p/D9B2Wr
DcJQuvcMQVrviiEtBwk7qajDdne+WsQu9mA0h7Uzmx/OUSdZoppni5QJ+GHBnoIkkvbwVLhHEXlM
DauWtRypzM4DIlcKfQgItuyivYPqYzBtqFR74J3d6sf2u4iqW5XxdN+Es0rquoUx+RmGZrLagVsc
5Fcl11kJ3fYS47/bSUgvH1H4eFa6L1EInb4SNCjd02r2DoMz33P0+qeuGc2mP2Wy0IvV+3qJ/hpP
rxbAkEnJO5bFgCD2cY47P+RmN5rOgSJn9T2nwOEWTqf9dL5N55rfj6EDZyWFTR6qNuePMsxFMjpE
+Rbi/vOXxe9jyGD2OvXYRD73gbOei4Lsq5EPN34s9hQOvS80Rz1Bluoh1+79aLnZkCHna9jMuS9z
L9EEGyH2cOLHOl/2zFYSrmzWXnmudZ5zT90EdV7djQGZYb6ALveu0+WVpxoLvEOal/KvclYcGyJK
bbqEtSTP5Z6flK8KXUcQdgfyes4tAEHN27Ea4CMEL5REObW7adgLuIsLblDQ3sedkduqLh4VVpS1
g0rZfg5RcoZl+Rr1gWBv52XZnZ+pKFx29vSz8zNHQ2807JZ8VRHgX205m/upllWa49ZuRjK0J7QV
m9dp/0EuV6NKYmdRPQn3dHAU5lbziT8edAJQGrzU97YP5kM8WPiYF4rYZ6jzoOkpgP9DwF5FTpZ7
PxdmB8FikSosQYlWFTwPTzlUUPdwI6xKfwP1jKdzkdX1xe15Czo/2BJH6uvmuHRmhbKkeyhgF7AR
HRBaqwak4H7oXrc9dfaBctbsnPuH/m2sZYUsBulKBCrB2oRhhG6FyN1VS5PkqvNvwkAZIDrqC66i
ewMF2CCBZ2aFpEYGnx0vqkCnjPkBct56ZSubyNMi72JErEMfcBZ4CD9yvgHGwtthqt4iwYBbVHsH
oIGM1m0cQ7a24EB6kEg8T2WiStSiVd2A3q9D+fNZQf20bHIUF0M27WvpLKsGm9GXGJmnRmHuqyzZ
Z1+IaCsi9y9nWMi6kbw7kAZpFLCoa3Ss9ncA4Z1UFlPqoV8ysdbfC5HXCfRzEFZBoqLxwFoXUTSm
0XBC98OYZ8Kje10ZGLoYKG2jp1zWJgPeGaaxj+TOM0wePPtYWHO1uMMzFrnXUDplim0I0A10G/1W
3Ec5RnkeAmVVowcwl/apvwXzFQCnJTHo/zNSvinYDoEothAmUxl1kYjyoviMqvOc9DHMvmr31VFm
WvE535UnQMO1QAvdovq2eGpPIV8bsUquSpTvkkpUEASNFmi7Ry2kcfh4ZUA80XxL1EhhDxMgsUJl
PfHCEVA134RxVycKr5I8r24mZwbBGJAodu+iSqiVWMOhW3SSMZZryikANzGv2iZ/a/BtVy1Bx95E
IDTlVNsS5PnUVOhNVwRd4zHnqApMD9ZtbkzlyD2tUycfc+RaEcv8fjU7BDUQmKRmLYpTUTQgqI3x
maJAeQowBR9KsBqhCpPN8ZwFfVdtMWxffShDpcwpaIbGPtKx3eCLdd914VVFE5OjooAg0IBj36K1
HAoOOQUmVYbleiYb2Tb1KoDpJ/bFzgLiB7Ii4R1ZFyd/O3DaMLr5bvpezYSuR1RHJoEO4dC8zIyj
cIURnxin3fhyC4TlWQBZX0ib+sMAGLdc7ociRMzFoifkCSIbF+gvRFWwAZdMrYeRoBdo7J5C0CRI
PDnXVoSoP+RRCqc7d6UWKNGWIYyyWlTgxFckvV/yTpjN6L7WkHoC2yE4eFHcJVMV9KiERCnSrnGV
n3YrlNVeRsFwObsJhRy1M3FdPbcoLCTExJ8MQJpNP+df/V6gpisAcitIQghDp+3iFQf41H6b5g6l
PtFv4jLyM2z8dFuxBs0qgPoVN9duQ/pNM7M1Y4ziROi+CUB+4nFYrEnRPHddsy6K/rrzmLdbdqSK
nmvhU1SOqiEh0nM2EEcMkgIxXOxXW2Td32eutvOkuwz12YPf1C9usFzNbP4MIE5TfqtiPqHbTKAb
YC6f83r4SsU4Z07YvUqPP7kn4FyEfr6OHLbSMKRKwrqu1oLQfUvFZznl88adF1TqcOnrDp2DtTMe
R8m/oqb1MPO301yBTGQS5Y6TwNL4E5bMPBMaItrOKDZQlgK23/9VVCFKQ1274+P8akXz1he2TKGL
jrpc1EwJXCeClBXoU8hVfNSRdddLJFDBm+SKhVjQgnreSDtlwyi8x5PbVTKxYeWb5jOBU0m/BBXW
t/ZFGtMktDT3Xh3v/jdH57UcK5KE4SciAm9uMe1bUstLN4TMEd4WUMDTz8dcbGxM7I7UaorKzN+l
OyX501K3oWN5Hx1bd/xGVW+V2WSBNv3Zzc5pnQTME3J/tqxi60DzkGDDD3WhJXJzkjCKqM1j95po
9ZPdZz7NUBJkZb2GMYML4SNPljJCUyQUqkUWapD9z++n1UvXmyWMhvap5O4+kfXsizI723kaHwyd
PShm/eUmnbYZDrlFEhZMM084oZ3GR91tu71eVo/M7zXpZDHN18J4PoPk7Ph6IDwdK4lM0wwpUMNe
G6ofXu/EhxJhQh9GHyDZZqErqLszl0c2d34cBz35mtGUMAejcVO6TPJlHCv4IXdV1EjrNmgFgipw
4q88q2WoiC2f0Kp+Jl04oWjU90ESStMvbdSUCrULIg1HURKkdXEwZ+eig+KEeJA/9MIuTmldfwn1
mBrlHIx5IUDLfke9L6AN2oWuxYEo09tgyOIy8ob51Os6fZOYxGFSwcNHY2ckMGCgRSYDanag03tR
T6R1ans9qY5jXRB3CmPkrz2S5AFBDERSLWns8/uUbbd1gmOLHVXTDiUN7By4pE/s+1MMrRSW6G3W
uQrXSjzOFlW0NfV9oRYsfaYmN4af6ybA7fK8dNjx1rlxg+lnyvKY04nDpuq6+6TPRCDAkcJWLYJe
VWpfVrK/iBxZbZVa2X7yDCcyjJFjIBf7Pvfu2bT7p5rgXeNo8c2MGa8OW2KXunsmzuvYiJLrneSZ
gHHzztVvsH7iUDjNr+Xmn7Wa1R+sX2u2odkvl2I5sTFpiUTOjhtLMm/kqfWC2GcE98TdwOOIPAyN
kw523HlOFNvKC4VkCXttMnxlYILpxaFtWuUmewgYt1BViLZsDorS/chmXQm7ZI4aBWbY6brQ6fJP
mQ4dcZzshJjUVtsPqflZanWgxyotD2/FbNtUO4BYG+FOw45A35KExiQenCTUpez7farXUJ0Tn4PO
7q5VOhawoyWXukNEQtLatBRYfAEiBfEjQbeaS+AAVs9j9tpXJfnpLIZMhPPR57rweyPee0yRK5A4
FLamQH1gdXaMf9Y6RO6cJD5+jmK3hZh1igsUO7YPCXLPwPTuslKyi6/UlQgYAEGDZ+07Jx4OHJjj
Oilhn/XirFqdGw3DvCcO5dAuqncuWXxot6Vxv8zDfqUEAhuLB3C2I59+DNI11ndiaqJcSXHGt/O/
URPRNLkXo5D1kaExDQsl1gJE0Rf0a7d89EJaXW0/JdNKdnVrnMTymSdQyGviXnFFBOpUJIe+nALF
kK6vzUB21VIxq1vtZRiadZda88GpCy8s0+XUdsNnxQUZW8ybhlPCjHgzWHqlnwhxaEOXhXO02TfT
Laqod+xzM44pezb7i4RUjGZUVz7fe8Aa2W1vwByHSiF/cz2UKSGiOmFLeW2PF2nlAST2J4zosO97
VsIYo7cTedv5hlcux0qFZ0rUfLd2+cOss9GRpUYnK+/tQ+JNwBrqd1MaE1A96NxawrLqE1I8oyKq
VnivYuWLyPr8uxbgExoKw0KpQ7K+9N3SseFZVDJYve5WbUqZdUnOXmxDGpMWwkK0iufrLNEotV+p
6+nOm1Tid0qaZ5H9U2PtoVBUhegf+Oo0p/Ezh5gRR0Ot0qlvs0c7YC4cVZwiZKKbR2ei5SPoGaYG
ocXaIcLJFBSFHGCRFnaYjz2XbrtQYNUsYLmvdpBUwH1VUVV6W/sw6/RIVY8PXbburILWv2UUjpa5
fUYufWlWTwtcukFfTWhtRkE5bfzUNRZCwBRctDB1oaL/Jm3x5epGSVNLS+HmIEQLg9KUN6Yfr0W8
c6ZqJ5j6/ZRNXq1U6yDzsksyqkbgTU4fzpOo2Ytd1Hu7ncfA817WVpsf62cQutdlXq8aa10G+v7Y
ug2psbfZhJma7NV2LJOUwTj5cl3uB7UQ53wB2HNYXYo72qqq+VJpKjuPXf2l99oEdjWnxWSJC8pk
/lxyVZhJEChbJ2Ws3nWlek6yJSAJSzla6Q/6oTd6ehRTUVtbF3MTv5msL75pdeMjPHXiN32q+31b
LiEgNUkK5oAurMo+Fnuy/U3HdGqU+cZeCrZDTJSUmMVcoFCNS8kh+EWNBsauMO6nJpzmJqyL+Yul
TbvMI2Fdz8hoJroGHnHkH2tsYAPq4GBI2QExMmnkUhIW2dkHmlLaV1U8lmV8VpLqo2zv1WH4UMDh
wnFZB8aD2Q1KSwdgYRg1tram4b7dC60ZdqyoPyWDNwVJP1ZB5Qw0GL0LTTEDMEuBbInd0UnBOcgT
kUXwed1BF9/uqk8ESjfl+dqxxdHPtTaNKgf9IKTtRpIZJ91cA6vLk73txAwtLWuBhZMfDUM8A6jY
rCEmaVixrQ8dxjYoYIPCWVuIiFbfVQP/2DDN9+1SkcFdzSxHiEvGC/avet7kRmlGGcmMJBzb9Fmn
yG7lBsTUeqw5SoeOXY00ccW73RTmzoilfcit5rFPTQmGZC+B3SinyXpkBd8U4EWpDtTQXaLXIbvg
7/O62BEE1Vxne7rMGhtFrYa+juEkwBgEgkO+UBCPTroBXzDArTMdUrwaAQZ9PagHc2DomK5GBU4/
9W+4UTloqJja9OwhpPa7RRpQ5gri5flV1kQWtDBG68AicyNNol4Mb4Nph5ZwvzPd+6gS5CRO7h3Z
FqUHKQnG0LnyYPVZG3iZbgVaXfr1ZHyPq3cu1iEGOV2YNpXylFTvoGvG1RATZzCBgiJbj1ZA2xvc
pldr6K6Wd6/0cXsadPPP6p4LutZDr5k2FdBG4BeDA432sut0Sxxlt2ZBV50yVw2dxEXHpOsK+L3c
KfmM0bMW6k5TkstYj79s0Cr87KtosE9yBcnQarXXxRp9zTs07tnO/kaviYQz+hDUoSrSYy05jYVx
RN5KM/YnbL7a2Qn66WnRB9+Z8ASI5ICCPFgW8qJ/wWv2KCIidc52tvuuVZ8E5b7C537naeML+9kt
06Acp8BBUBSfPLY2V/MLzs1Z4fVhJ1qqJ5ytxu+7KZgW69A5alCCvQ+vYc4Xluebv74OPf2vY5eo
5b14aY03AcE2wAhSr1zaQQcNzG6qwFPswGb7VKphA4B2A+X3c2wM/URxVH67heXByd/aj5GZWqE3
iGDNknBW19CAXIiXjPl8woOwMcTEbqMV0rrWH7RXPaFf4gfOCMTWCjGWSVfPz9/YguJJH746WwS1
6JgDPkxTYyM2stMUHRMtlHYjeb2S3w4JxbVzz1JZ89aJH9KwWcyNWD5+bpXncnmzdDsYJaJDAans
gNCP9b6z1VDwsZQ1Dbu1JTGmC6GDw/ShN7TQovBAIJZmvqsRoKNwCDSEZFmfhXEGrFsVQcOgYuYG
Fi87kNqKtwCqJSmDYv51gKlih2kTnaLRBHM/B/lSBQYsZY3emDyAesX2Kr5blByFwLiQ6tDFPTKk
bSc3OQeJh/awQ/TY+2He3rT7vvowkailo4VmrQwbW0R8Yt9cR79DIqmYABp4UEZjDoBkAfuQ5prn
7bdvX64rvlZ+VZ2U4QLpOhu/50X+1DGjZ/OVoTQobvLaMcV49j2dfru+rd43hy1F6ZmtjV+q/7Ll
ZRqPwyzA7JsgRzttVuia8tIPvfGNHtUf1oZeodohQ9mtGju39C5AzBRYlBP+05VvucPw/JRlC6X4
VuTvDvBFyrHVpyxYLAcFPcy/9+PYhi+zjEH/oRTvVrFVQfoAh3CItvZ1UJKm64IFFAr5Ic7F/th6
80GP9aAViu9VTgDfwc5fStZQ+UXcRFX5NJq3hD/QrQdfSHdXgcYo9MDDtIAEmTvbsijXTzCzkaJa
vmP8NoBLkzCCyfumuN6bsRGw1TRYeudu1R8qbopZtcKFO7p1q3D56znn2wtUgbt14hXXyUdjf7TM
QLMjeaW3PLraHyjMif7sdc8T50ppAE0YLei6VfkI5xkU2hYNTT/dfRRjHyRb1mYBG8iEyFvpGUyD
lPxRVUPZlcHw/9uVMg5I971R2mD7V21CvFoU2qhOg0r7xNPgFiHSxTl/hPTxOwXAwvZRFEQ6J2lY
n8qWy0CRQWfx+byBmxUieliZy9sPo7wwXwI++nF2ZyoIZ9LC19Mmshwt0lzQSPbu9YDQsO2IzRhS
iSsIVopFAfw5qc5e35vGhD7ZC5YxC9Y4OdiGik6JlN36IbUfG/HbEJY/ep4v+rvt7/ccLcjjF7V9
3d4Ny5jDwlxCkfb+RJEglXNR8qBcPcz45s5CmjDC+UxpJDn8M0yNZK100XoBMh0acjuE7w2zugva
gZZtLhDpNQGwVGjGE7gY8BFC64Qk9Vk0uO71kFzOoKLVR4Lra8LcuZYTWEgHBeqDHoPnhmrESgQF
hnL3WGgt+GX8VvfjvqB5UZSPAYUxOiQ/d3W/4GzLcghbC6ZbUYM1r1gxw+/qwpKraNFRccQI0eQ3
d1Vn53z7K7ffPWuzsYsKX37KPKHtzQM5fAz9WQFSNRPUQA4D3LqgNgKkY0+gmmmsE9UCpQAeYMAz
USQkIqJVr7lOSFNl8FjXKcKuupuahpc2PrbyTk/ex68pBtD10ms3dQchgQAzjYds1t+u05ymzjsv
SRa2MQ9fX3ZF/qe/KO0Ko8KLxoe1+MoTQ+H9/7UrO+xc3nUuV7YXnltssBlE1va2saYJqRnS0sL1
iQVvUcoGNPlR7PR3NRlxHeOplZibgylyRRK62HJcj05tdsJBB4HW/BVVRs0y07Dkn0e1QMMrghZ4
yKLqmzzBonolbzpMvfZYK5Sd6lXFG2Y32/O0QVYKCMQ7HdaOz1prK4s7ksCmp0u5/Ku+D8ZS2zfG
dBgdSaFZQLQBUcqwp2ur+oQ0lyGEew08hgTFcj4zqb1acVXS0rXW1kRCZpTfHVpL97lDxl5NN2la
/kjGZVYgVfnsuJcMnnpIqA5CySV0qTyCp5fH8KPLEqAOdj+H/k2KjzalA4QdTDsoqSOUvfV6bYjh
4lbkZnbEJlFGBGXOfptZQSy/bMaSZByDiklt5tIs+1vv/LaKK4Grk0PSTqeu/5TZv6WJ2vi5GNJr
I1zC5XbG+KfIf2kKP8ELTeWUluljqsnVu9JCVYGmVnbbb9U3FINaaNdPI+TujJp9XrdueIhAksE4
NS/8/xByqzZlEdrL6GdMMepAbBW7UFp1e1Z1oNLkFGoDf5YF0E02lNjQ/SEU3M1xux/NhUqqHqYe
KhKAqvRHtwy3P01F1uLSxSzxUzMhOO8+6mLt/b6N0pyucT054rpTC0YCQHAeIhp1j44SsDB/zTpx
EUMHtpTNP5oFElR7yUEdQNwWz3cyj3wVD4Cd1gr82aDj6Ip1Z+a3xmn9XkRr7/mx3XIfwQDq/a6n
5LW1EbhLF5VxdV2Hj24p/IWyvf15mdXuuv4t+RqAK9r1PJT3OkQsvRNECLaHxqEu3I/1T9tIX2V8
HGAftgu1AgFIyoftqLRKIGiY2yyNNDRQKWy1lTrc/MwFnCnHkPsmRYuQJCeCoM6qWobGhklWxa8g
0zfTSHftXsflPTYsUMQYcf4dq64iZXzYhDZpNMVfrfGnKm8wa1tzw7mRkdvz3SkOMoGOBs4Kh6U6
sGJb2+aB9VeoMSMKxzCrg0Y2QW21KFDUfdnEZ1bhjaQUunGoA+o3zQ873mhRDiyva1OWSnbFhmX6
g/mktV8SKH9IOz9AJQ16qtCqMmbYgWJNF5jbvYNTLUvWVxeujWtgmYxdz2uqL3ZYQMzX5j+zoIFf
PYTCCjQQl1DiRiYZP6Z2/f+w5LqfWzxmHljRsaXnatp2yPLHgQG3Xt8kNovti48rHTrF9h2qMImB
gdWLfdrgCeRL2w5uUfccQuc10eigpf9T01i0xRL0JCbMmeUXrnLQDaql1fOao3Gqv3MV0EZfgKCq
Z8ue/mHO40iRHxPWmDh5ueks4tBRJl8q+c5Nf4pxjLbbPsmvlOztpe5VWILkLxVv03RqPVxqLyLR
sEtogUq9kj0H2d3owYddsris1HuyaZkaWs15mBlCaIQ4vlhIo5TpwiQO19Q+c/dRc7R3oDLaJF6S
o9mFto6Rp913Ax8GKEIDHMWPXPEvlNMcUqv3+fqbg/q2tGVl8ZxKNI8fgtxbPmxsPvG/rgZf6znL
jw1XUByDh2w9H0Va0pJYXBKgKzZN/VbwUuvPW/Vb5y3Qluv8hpYDVlA/pmuHmpy9TbUIu/KxabkX
6O42K7LJjp4C0FbVeUieCErtmWR+7ljZ7tz6aTuj7aQgbGb1EioElXqZOU95KaP/Dyqb6dCCiil/
hWPWHNoty1b8Lr/rUcCkdXLOe1HyYMjZmYikNbWUAtVCoCnIP3TjaVxaNGOHKnNf8bfUBl2u9ZYp
h3r80+Su6rSdY3t7xRPs2YDTeRjgRlz2BJbXrs+C7SsZWhGmFlMFwprES+9cDebwTzeflzXh6Lpe
WDt6sP2pHAVOx3btbzeYzfvVrUmkflnaAmKF5p2MiWR6kerNc8edaH/m+lPgj1dkubPXcr/yrGuH
rTMSDaO3q3hRFu7NgtFe0rGSUBur9tWQeRQTBmC5U4hhgr1LCMqh12ya2T57qRz8xFdsET5uJvr/
XynOSS6f5tBUOmQnuK23LwJLzPaMt5dRcK3a3T/8o37GoZ4getP8RV0PdvNTKE+NsZyr4XuWRrjd
oGS2bq+vUtd7YKCgI2tg+83bX0pEe1hXk/9ap9OuoXqk+dekP3baRCgc+q9xPVYj4wWsyMAvKTJM
IbzNhpb4Xv7ZyO//X51B58ljqVpd+7TydyXtHTt/KI4vk0Elf6wbVMmuxmZj4t69Odyqr2RycbR2
H1Ny5GhyrQ/MmEPg9C2anbvBfaSY9oxfkr917m/ugN+BvskaiDHsaTr5d2pKmwSPhu0BoD5o9fMM
CpgBL6bwRml8mZw5GsT79vvYfRVshZv+MFwGLEP82O3DJ2MWbo/N4OcaJcM1u80pdYong2mkA+aA
b/dA2vUodpjxnYqbMuXgZORcIninemwVJcX9W66/ad8FNv0O1SRyW15Z/i/b7K93c2Cjwhjin8lN
AR76EBl8UBg3LhJW5dK11QenQvvRQVotMnys5jwYkXnMteeP4yd6n+yglM6jqlPcsF3tjVbb4Gq+
UpOri70+Eap+b14jtTbPdfJhizjA4HpWJvNoFcWTmjP3IFjRRs5+EvcPotDOnPUhdFA1MOUTrgnK
W+5kr1KDAQC0Cmw/35WjQgqFe5hmMCdd4QliP3NlkBm3bEv+marjNJaneYn3JV90Q8fv6HakuGic
RLYXMAweJ6SJxck+FZ11alPOmfmKDA2gIicVARojGy7IGZpQVxZCcpbPKYdCsTzlB73BNY0ftSVl
h1cbyqZ8dlzlutbj3VY8YjqDDSmYsktVHZtk3KvwkK3lvdI/7PISwQIyNJyZHXguF9pxWds37d1N
vAcQ/N+0066xLF5BLd9SERJt/7z2/U0fhgdAwCfd8G5WytUOn76r6y7MxpUNK/g1C3Ovmtlue4gj
4RMqiBeuqgAWjrOkKc4+0Q0W7KaXArqn3iRcan3x4ueqbJ91K2xMG73NdFKJ+si89NAZS9RjAquQ
OBJiG6BcP+S/mbvsR+nd4hzqEU1dUxLy/04ANrxFRjxHfgTGjwDXXbTGwxb6pbVhUihBk6YnHcl+
xiEXRryjTXhaZvuxWodXcFVNjKeY1F4bPio10stgkhFkVrS8rO/TZ8TmUJTEjnTJrlPwKDHT7brK
PTtadccm9APx27fOPOmWd6s0UPQYJbVwGFSxck43kSevLh8E7pdhuw4tqQRUgYBUvb1aTNECfyDG
9OaIDGbDvalls/f67tVzDLzONSgMWRShk6p878wnELE3AcK8JvusRR9WFrfRM//B2B/6prhHyFDU
zats9Wu1PFe6BNiZGdOU0d7bnvtVgLO0vNbFFX39Sa3Fj+X0QWXGp1TxHryyhqFcl5xEguKCrRHo
MG9Dex0hhPpD7TIPuOXdTFui13PQmM4OIQ5u2hBni59M5X3fijaqTP3BKMo7tjYHIzM5Acis25r1
gvNqP4228DvjsnhTWEGKJWt76Nzlru/jw7jEJ5vEkpZkk0x3UTR/1+ODPkPwV+suZqYhqGMfi4rG
2AfajRSHdBcUs3VRH0uNKDQulmTo9li2ACsee3qaCrV3VZSEOtAf+SwHCBxzGy+BS6whWLsxNKol
ivVPF4xMIHHMzKd0uaDnCdhqsi0Gr3/dbQKDL0Wk1DjUJGMKtk64st6UWqPpzR6rhN7CXFE2z+H2
Gy0UyJPz64znbUJJkSf1m4hqGWH3P9YYfFmarxZ+e81Bf9LbQUz7NMsdi8EOksmjt/b9+juVz9is
o+6q4tlKDS/QbMGeW+mzqw60ad/rROpUTEH4hwpyAHOPFdBafRm7eLdUD6n2S8IOnEyyQTYwRM+O
TbiaxRTU6AfSI49V6SVhongwRGBzZoJEqHkc5zFyTfeHXEyUOr4+3wxsMmyEYqZh0aksw1gX4VBe
IdT3seKFovQOimEek7g8sn7pCN7G4lX56lrLvuyfWf8T9GYeDVlx0IwZhbzYTUb+aNXifjL6g2eJ
XU0yo4WQS2+Q7NtPloGd1MjcvbK+mX12sMzuTtWXA/Z/L5n2ZkyXZsSw8RxO9PoDP0GNvWioP1y3
P65qfcwU86H0xkuLbCsmFoiv5R/WHr90+we46F93xB3jVTut8u7kuF4NF1aq2+cF7/lMzXFppA3i
B8agpPLHkG87o7xvO3Pa64bthab3VzdvqZNfthCIRsDxy4bElxgyUxoAXf1bJZWoMN7o+QLN0tju
6wb19FDJjw51DmhehbYF+Rbqp0JZLnLuD5oABrIghSA+uUIYCUXUk54xjHinV/QvBVCYtnBvDM9p
3kZz/arbdTBa+jExlUOR/KZ5E7IZWQUDuYjO0qNZ1U9d2h/r+X4BUGcx/I/nIudK7cOwpre6iY/a
yhK8xp4epKn/rN2TmTMXeYXx6OrKh1m4N+LRrs4d/v63hHdOr79qdpsYk3k3OusDpGGoZH20xL8L
fNqsmweTDPwWHtBEwK0qzkPDptzJ/KyUH91YETIhzp/fYVI9QsrZQcw2DrQw+RJYOViBeR3aJ6y6
D5vQzdMZ8y2oWBf+G5xT6QZ/Hf5GYREwABfKRTgOuw6tYGMCiREiNUrUs8WpQGHIXp+dpiL91tQv
HJB9r/sL4Hez9ihpAD1G1lpAQGhMJPzirLlq8suzMMfz6i9jTHeSRHYrXm02LztoNNyHeslBHL51
DQGxA80FaVJLeDXIvFw6n2uj7LRupqlFdMOlNdB6OetLPu6mds9JQIMWxNM1wXIuMFbbSopV/NpW
NyRV/XDWEPPZkj5wlkFfg8Z4mW+vL11Bp4ukqcpdzNwepsyFBvlQS5x4w95huXb5bDVQZtq0b4Yk
LA3WDKWk+2DG63Do/pkV/VyCo88qjwjyI51Ix+0Hena6sfj4/HVKOgOPPxbKWZUfRosVRKp3dqKB
4OFaGJVgcsUR28kZ6SiODb7Frrmxr+GgdjO3SL9r2vWyVvku5sKRaxvgpDgk8r7TZNQXRjCOuBAM
J+QnA4K5R6KPvrAVHuvSCoYByeKU9OdYmG/WzEJgeg8WQ6uZvY89KlNWkocAILEigWtS5wMemSsw
6qz5ZyCbQM/Mh1WsuJmnU53mO1l4V6upHjQjxa1KztQSRwrTcSLEi2vLl9hLI5JErmk63rJyfdL7
5oH11892td4pVIx0Mi/4uu5a3b4n/dk37OSrr5WftJoeY9XdI+HqcGk2FcFgDOk2y61DCwvm3J5s
VBngvMdVItueDsOCBT7Jbr1MEWI8rYN9E2t/neSE8iwJ8HjusnqOZJocdmzl3uPEjArkPKs3vuZK
8pcX+WHFG4Ag+bydDMv80pM+LIGVOv4bNXigqH4hm6NlOIeBR7QdkK1sG9MG1tSh7iAdrpOLO6sX
Z5l++iV9qZIWAMUxAgioyzSq17hfTnOXPa+s5guchsVdha3BHZX3K1ppPyvYi7qEsQvbAtX5JhcP
NrwSjOSrz8KGJ/rb92QaviZlZZIRyaNMqiiJxRLoJh0cIHeCFbaJluVkeRB6bReU6npGDMsmdXi4
VRFTqLcaEtgZ35R4sxcdTyjKAkgS+wZLkM37BeKrrr2wn8c9TWxoKcMdIQG7xTVZtcAln9f328lq
c/3CCqO7ys6hYdPD7Ghh0ZW3UbbH2WGcV8wnRST415uTM7aMC/NtmsunLq4ug9cdhUj31tL5vcU0
xATMYPHsNjEQR3LpWkYlzVJPaPbamiwvQwdzykPhbWQVOqRatOx44UimgwrqkbyUZMmVawOLoQVG
QsgHaNv2eLaKXyvnfMR1URZvo4EZY7IvsxEpGR7hSUVhMe0VOZ9VJtqUNBxn/kvW+hfMatfwvMx8
flmTdEdcx8Uxil9Aw2pZL5VR3G2vn77ANsXLcJ8qSGkK6+BK85Za3hkN+F3RJMeMXRgpmGmp37WN
iu5avHmL/ZYU2i7GzUIZf1Va+42f6eeC7Umo3fcmW8iNeT4YhXOPs+8sKp6AvTd7VAReyUDVKONf
oZXHZpYYM4+E2tFEG4+1Ot3LNj8RDMliyXSXK8/OmhwKmFT9FTT7aIxcnKsjovTdlhlAX4W+IZfA
Aml/rRXPO5BeE67yfVmWcEZCbZZxKB3n5K3mBfPkZR3wxtvhoi4nRAIHe9avvTecVCMnNWEJd7UX
RxOVGdM8erL0ktbqPhHEC6X1a9lMFzpWbm0ZilGZ4WXjiwNJksGXkAJzLhftf4q0VGx/IrVEEUel
QazTq1gVXmj+ZwZnrTP+ybIiTyDWLp6zhmMqnzAJ4j4xAifVf7yu7v1VH+/ElmnSmG9Srv9TYV7f
nMjiuCPQ4Shs7+jlj0vsHStkvKttnAa6pTT+brTywTS929AsUdVq0Tg6qEKQu8AsWGbPujr0Z2oa
lQNRVm12rITFKa1edVTDVfpU2Rk3jHrC+/wIl3ACYdovxT9DxM9kDj2shQHn358UZz7Z8bCPJxP5
t/dop6y41LB0xnNIgtuuVczHJskeS8u8zJ12l2gqSQaSW0S5lrJ4KngWQ+IiYXxSWzvsLfeqj8t9
721YXUU5K48JAau+UqV5tIiOhr0cMI6xL6eQ4rYFCxVsMMDWgIoYx/V9YvTgtLUTMrvfcjs/2315
tvCdLPbwtSrOpSteMywrmEbvHWH/NvJjnJsvtiycTJG845g7d4t9Z1nua9ewzX6qv8vqXR2bo1vG
d2W7vlSyePZXgYDMchDL1o7zyXA9lZWLzvxv264D+eLOfl56f0qWfKhzf8R4up/ESB2eodh0DwOJ
eS4KP+WuN7jZsq1qDOoPzfutL8eHWHOejKx6Kxik8HodyExC0eVWqu89Eo7Iip2pPDommrfxZ7Eg
uZFXrig3CqL15HquGvfmYejLGxfBxrol3GyssyNZNufpSzh4H5gkUNwX0TDKi2XRgkmfaDBksjP1
u889UIYUaKbEqbBlAQZrPUTYan2SgyhlQJyBYcIVLVCrdt1AefeaFpVG8leiQLYnr4MhdQFuUKIH
s2bAMySkGDkXNdHuc2ONhl4J1Li/5bVymdIPN1GeJUp/w6yQl6fHac6u3eLw5oN/ohMjMyWH15DF
HeJJvyrXf+xXJUd2QTtBHjcejQOmu9RHYPw29NkzNNDqzOhHFrxlOSAB10Tg6Og8Nv4Ou/mdmeKR
oODnU33y2o4/BejYiFuiwrrloVYIsXbv+Fef/+PovHYbx5Yo+kUEGA7Tq0RROdtyeCFku8WcM79+
FgeYi4uZ7rbdEnVO1a69VyWZuvGV8t5KEXOHpmbwZR6VpL1i/swXTV69ZYp5zHrtNQa7keys6tmK
AyPge9Q4EAp0R60aTr2wb9gMvvSE4LMob2ZLuy75xi61wl1mNAczqc4yCRncxXeW3f4kzWmIOH/t
+jiq5qWJM1CQdu3Etv7SVSxtmDiXJnkIPxDPLIRYPXhbSzE/SF5Wy0iIrzqLr5qRPEYNc+KQ05L0
tfEauEpkyNwrfv5b2SSfJqMzMkKHsTMeAfA6P5dIy8bXnFO6LMFpecWRRKEDxeQkK/6laetXaCGI
huUertmqHcIfouMtbxwPiC+Lzzyslh3BkDh4yEFdHUQbHvKo/hJAg1w9SK9j1zMq9scFJz0vjc+i
dsm+Byn5s5rQX9OmL5K4v6b+XeHDrg0+DTlqAtMPCDwJw+NKXfc8MkWibsYYP8mYffYDD8doPHsd
z8KYYITic5w39qci4zykmtDFuAXOyhFoGG+tpR5qUf/6PWiplFX3tMjWcrK6yum1/Dm/x3WwMYps
k5U7oB5E0Gpn9KV1IJJN4ZXzlruz1/ifapV9tSk6h6zdUj38p2TehSnkMiSrTVzZF/4qOw/lShhQ
jbppLVkcGpqfUcZOOnw9n/gBIJRxsNZQDREufH2TG0R/iynjcRpZs6l+KhPvUUMvrzDEQSG8FNbc
Ij/jUb+R2UQlZ/KbqJpK+1CljsHP6pXvihLeZFz+OTdtXRmvyFS/s0y9DiAPTCxAU96dRTXiLAkx
AGAIdKBglEswc69qsjexZg9uT4yZidK7BNJj0Rr2w6I6xFHOuWRXH6DRznnzWXgeVA2Emyh/+Siq
IRjEvtXf4ty86sUMD8BcrCa0StjGnkPURdSFNMqMrr0eIggG/3E0d3FgbD0j2FR6s+PuPMdq9ERC
R+82zsB9zzrHQKYp27iyn1OLJCbym57IWMBV6ASe9YwYFiq2vpPT+hHr/aPWg69WloAunSXVO3pT
Sr/bPAYjOdoUX2EkXbWyIFRKYKKzxXUaN0y+QJQec51JKSYGlnavkrZywel+YIK6Bu27pBAStPTH
NGIWzn0cq6G1i4J+X1nlJq9xDsrBWp6ScxnI22E/0bNmks/QQnnY6MiFb1ySZtBBFHU/pTy8VdJ+
Kvu93H3JfQerOEg+A7QnhqsDjmPGsjahNmFImwZTcjsm26bzF8Ie//Vef2YI+IHzez8W45GZK9sq
wQHrDRyjoV2wUfeA2uwsQnVuEB/TpF+SbHCaPnbUko8kzp52tM7CNw7VdNNy693M8jsZKTwrSfOv
NsKdxoxYtOpB9sYDlJGj6utuT466yJTtaD7TXN55iYdvKN6MZCB6Y9okLQhYgeWlefpp46LJOshI
mJrKlZROmxI1zq/6lTbaGznKXV3fwyWjWxhOxQSixoxgqjWbycPYxRKm0QJf0iRrk8X0Zfcmd+Yu
gAYmpooYdHfC7HdVfR7W1FzlMGnzAPkstPStj80nmuptTs5CCUHdyKOjXMlPuk2cHLsCtTDzzXfN
D3jD7I3Q2nVucyN7dYI0zyFtqt3C39pWvi/NLZP4rRIRLJHye5m0p6CAlhrVa1VITiBbrie3x1iu
rqFZn0Pbhj/WQpdm2d7DEHp9qcOb2dnnFOEQs5KdputW5YUb9begs68aRJ96piyk/Tmuqgd3LR/f
Y3DzVG0fetLR0EqekezOYbmOp+AAcedrkuwVy2uPnh98ZdWfzoC17NUV6zhx1xnEwND7iT8ZQfIz
lvE6CpmOEKXAsBIg6VVMx1k1F/NOdGccnpshyPEk24ellvbX3u53tkmVEsiMNCx36BjEGTiPWsRt
/AwNNs8kHB8Fq9Aiabhx+uAstd95lRZqEx3Ntj75k/3WdBqKV75Xop0oyiMeeHxuFRmJ4JRYS0kb
sEoUeBxTJghq81Mm8b4Tw9Y3pnM2BcfpqgiwNXhauzE/dgniZt7/luF3nelMxf9J3ioEl7iAnWMv
powPeCFtFIHXoQzJo8AwpENA4HEzRTvoyYdt4Dakj2ZkkK5HKXR6EuuwYH5CQ4/XSYZq0ZIecm16
I5/Q81sZP2fo4UzHYuQ88HLmXr4hAcWruQ76eAXiec1c3vWkaW3GMcbzwQGH4oxGu1aUK1kKJ7Pq
pZBihwmhk3bRqiTu0GrVSiKJQsm+NGB8HJLSPNRdg35IfezVyERTWwcu/MpTZOTAL61MXYrRWnL4
6uuE8QoIA8cqclcrIgwxKKYb9hW7ozL880l+Ox3eaRFQdKZiowzV3WDh2xy0IOqw8VtKafsc6O44
aHsRWceShCI73E5wFNctqVxDxeOEvz4vyGYHJcah+rcp0CI6e6VRu1gZt+rQYPRZjpZ2kSvtL4Ik
FfZv3BLVwigKTNviqzAaPFNTwx2A16tfxXp7qCL9KgMIVZhfJma3a41mbys7Pe/dSlL23SBwzlB8
dTFYJjT3+dfhQWxyf9gzTthm1h3D0Crt+DVpCI58ZLWMeNWAWUNKfDepSa5Ag/nJQ6abSYGjt2HG
RTz1M9Pzn25OOCWuYnvLjJBZYINkZE/FCdPiRW8M8CGBa2qY7oFlxjETkuBzLMpx2WnhGTi+I8LZ
ZindueENt8PQTzysl9RNXauuwUcbooBjcPtlbftmVIik5Qm36sFIdP5nn7RMIeBaNVsFCpMH1zxN
lySlkD8Q1NEmMRPo+ribCvU9tiMqKvJvzDs4wMRPKH0PnWHTtcv+wuIMiqcR6xr51mUmy8EWrDhf
m/UkXrQEzeaE3IY3rS0Os9pDqCAgZN5jTS7gLEjnIRtvmpdj/VLZqWOsdRg+sbFhcRN0Y1DTg+KW
tdj7ojoZXQuNipw1CYDA1eT2XYvVeglk8qjAkAe83J/5UZa0fpspmdYijZEsp4tpR4e+0zZJlZ6K
GYgW4XDNfpjjruc+21IIT2raYejWRBPXfRmsIU4cG692x+qhA1zx+BmNJF1bRn3SBxTvdDyH/LaK
+aDGK1eF/ar3xba0yY9RZw0ILWn/I1fVJ/5SQ0Nc3mpWcSdqypOfho4bDfFW4WPU1xP9FVABD9tj
JshMjj6c7FnEfHVskVvYeXjh1DhSOnt45/Q9W4G2TWFujUY/AsfXx7MZV+cwYF33xIiybkxYroSi
CJRkvuJO8Y6oZp9I+NjUVQpLta+1nd1lGzVN1sIqXXos+sW/irtM6/uNaYhNkMTrwFLWUSrxbIX4
XQ2ajWHJ2GQnqyqqVeoygjgGw7hW/OZgF+MbKbS1Z/0zoEryGXelSd31sfU7QMcx2/DEKlantfX3
Ef/qZHlH6PqUTOklqcJb2HDCY4ASJqHA2XnkZej4nO1bEQ5njdmdAhGraS+EZNeTnzDpCvpL3AF4
DYevtsgvkkDwE7NH9FRN+OxqJMeA5g9iiIIinqwBR/B9IwTCQOg/Ak/AkJ2tpDk3H1PFhgQ9ixaR
MVwK1QcvClFNEExI82VOdtw7hNX3DFxUfGPFvoiVH/fbqPZWwpP3ZsawbqPa9YescREEubHIWwCn
YF2xI6KYkB+kWbbLp6nyGcojRni+jH+kkfFxBX32OZn8wOZgeQSpsuNI9hnLtk04kNGDXN/Npv4G
hfXTZtGDyNshHuJjFKmbzEfbJwFUMN4spL1Fjcf6SeJqAQVN45RdvYx9HNz0V3mORZxhG6thFnht
eph3KIu26hJFsCrHS7Fi887XqrzKsQ4Bc0M9Ind0hhzrRF0CKcvYaDgZFctEqy7eAjzNBW6pdOLq
l5MtmLMl1wqdNsAuf9UEzVav461kJpsRfdlIop1r2+IEjHUlV8VB524ruj95aJaazKLUELAr9pEO
V6OZosVRVgZQ6PLBAQ2xUupLov4U/gM8Mwo9V6KhEV2ELtmSLGjS2R3hkBykFsYFyJwkThIJrwVz
3VZmKpuwYRSXHr85MSiQEh/ZwZ+zoidCKfVeEXTa/aHPSKVWJIgMdZe3X41X7bHEtRTkvum1YDeC
dgtg21sMdLUr3WweJIBDF6FDKCNnrb/Pk/RLrY86eMwmuBqtvyzsz0aXnZRghIVjXeegL3vbHQnG
l5y0tdAcRI9gznq4luFvGkFFX1zZG4KHEwquiHbgOEAJJieE1X0VMOi2tY+qfwLFXsBq3BZecNIq
MFtqIq+VnCZB0BExpQO2Kbx25XkNlig4bEIzliIgklDhl3R0ock4luFwlT7BCOunwzNvGOCTWQIX
IiDps2G1fzIlXPdwS4xuPCW5yehb1RgbLProO27XLX4NrGg4c9lZUmrok41bj9XKtMDJdx9aEKzN
1n8uhl2SBYuRmI/9T6gnrTG4Ew6GDmsSwJcdL9PRX7IEmOedMWHxZKmNE6k0cdV9rJgzyp9A+TIN
egp4xBjvCDQwiPWBKxXNqqfBwR69bqLOInxKKA0iyZsRJRT3Je5BOWfu3qsC+CNzR3sllHlcheIb
IXiir/sC13h70IT2ESYK1/iu78ZDURaXqe3o0yskqQnb1xTgFR+jS5G0Pijt5BS0bbJKBPm3xDwQ
tnCMgWBUK+Gf1kuxkYLtNCirKGsJL4k1oSTcX77byN+ZmmFVYl3FkljqMZy6SzuIbM3GEW59Rn2T
TlrBGIZ6VVg91ryJgITkfaX6b5P/DYm1km1p08vlOsQcULU4vFkakdcnhnbf0SOS+dOyP13N0HyP
DU7ooaAdJD+7Y30UKTqgb44pR7tCldZdYa9joLPwu0GFq771nBoVW36gxFyJ6kJRrbtqTtcSb7yE
AwuzXUdPgT7WW6rLoenmpXq0i+Axm180nZAisweVyBMkrkCyLmqEoBxZAwECI0CijMn5SUzss+oh
83crWeKz0GOPMxGSxoEBSGPvlPCUSC9SwV9Wmd7CGo0avf+jxSXRqPWBNc4+n0kVZgTepkh5z996
b9foOx9xSc92FUgzs9p3s5eCMXE/rVLs52xEcEBMonQN2C31uCVtivAokboWab2pg+gVdLCz62CS
lgC5umUpP0qo64FW7aXZswfwh5W7eGKM0seZXbebKjb2tfmb+hjugUOkIZMMTp5RBu4OI6dNqea8
ZcAn3y0EJZn2U3lXJHO8/0mHgV7HjkyJzJaSywguqpG//JgPShmxTvDa5X+xTvdoUwdGrDgo6ZpA
pDeTawJdCpi49gy0CarF77n+FY7odQVOElyrHbOth6YOZ1tVzlnDfV0rKFwFg7elPcNQ2JK4yJT8
/ReHtQ+9tPM/Q05LW+43iVvm8W2yHZ8slKTz294z3JWcyFYL/nzE4lwiUQoqUTX4y6EfK9mv0Z2s
9Bp3JDv/yCkvp+mLjUS6YGp1bKR3by2wHgbN1bdpGN9AYvSsKmnQ6ZKCKSRN1hvPJJPtdqu3xi7A
YL9o1H1EjmBSgBVhOhQMPHvhgQ9pT4097tSAQxw2j2dN67poPiMknVXYxp96Wr1k/2JafbY0Ip1p
L258oOOAt5al0HZVwgidFmYW4j1SDV2DBQsi5vgpkSxVyM/WfrM2GP+bFnJ9yAvcV8ldksN9mZOO
C71Py/T/ZXqpuxytO5jd+9Y0dn1lv+demGDEBulLHao0N0v5M2T0LzctPQzyGkA09Syr5MdCsPDU
IymRonxIfPRngi4wrDCyhMZCVtjw5OOzbpI/iWFITEVkhQ8dv02UgjwosTSGobnvaLkAsynA+6XY
XMRa9TFOv0FoOZGYO0gLaWBqQXtgnbZkkptmU2m755ThYobUcShnYybrLhw5uMDJkRsMiozmFejv
vlkzrwyi38yS/ymT/B3ZyRZIQLDKerSHYjh6bpiLF0IH0hPthmZ7N42VHcDcitLJcIX7VbYWuX5M
Z8w4ZEDCzMnYrz0684qfu6p+NE1ZjUw9MgZ12ULHZo9rhIPghevCmcmUunpV6OaUYjW7u7g5H7Qb
NVEl8J+GBJx7dNVJX0bxM4bamV+s9pFbM4wFuRiMpdupFx48zfPwUjUpro7KX9f9FzkrPVtPJamP
DsyyisML9jPdDKXxe5z+GD3/UEkMIdmbL3vmjGDdVSpyQg3WqunAVD9PiTaBKlLzlufrQwVKX+xZ
AYpXnzWgyXUiFRv1f2n7laXb6WrEnCcMh6xF09O4HGgqFrX1WYTPhMSHfBVNCBjtlSGGxGCCCGav
5rC31ixUdY97O0HI+m3KzzlRJXwakUZbhdlHP2RbX+3e26h+itT/Bb7j9ma8HwhDHqd0LboNGVx2
GegWQPmX3F+7bDviMk3Ng8QMMv6y6vWNiDkDdirJalW4DTYEu56wtYOAo3QB1wNAL8sWue4k3afZ
YuuGpU8iIwprOsz2NozcXTchXeUc3ulN17bN/5RSxkQuczvy8cgfhtMz1fUaR29fKUolvgOoLqmu
E6P5ngK6kvDeMcoz2F6ipPLZZNIu4W2ZUA9V/W+g8Yo9sUy62k0sZTUhxmYBOrfk7dnftiqKda3d
w2nXdo6I9l2MA5OIksgEsKm939Gba0fm0yEC4J7rYKntDHMzkaXZUxf7PcYfrvjmOMqfI4CsMsKa
T24kfWFqX0xauPSTEhLihxZNt5AyuY5OunmCKFwHjImyPWPNmXqLmUwgZJ/cRD9m0cYCsh1v82A9
4kXOF6wGTQKX5OyACM7isnf/L7r5x/g6hx8IZEUVgtxatx2vbqFl+VwmYO8JjKJXWo04s4B2US2X
lfEhW9+mtpO9c1QSpyW84EwAq1WWkcYpyF0MTL25GpDJZkTS0SScZIDzMKPgAtKU7842BK938vJg
cBRybRQKm7/kJVzzZVhC5S3uSX8pS8y6+0i+j/krQnAqn3JJX5mBjj+1+brP/1gCVsgsV7Xnu4cK
AXN5HH0InE6yvCE32uPWkLSDxH0da8Q4m11nP6P0u5uTUGJc+3y9CQNgoZxs76iHDhlxep9TSBHX
T9fJItWgrCGf6vyQb4X2kJON2Z2idtsWr6Q52vKvFeyK+j5MB8nelsUJsuYiwsAwiVuQvGfGo7Yu
Wn2XtT3Wp3Mpn/3sLkVPSbwsXLDluSe1VJou9ujPmprQa36r/DuWdw23osr81h9+Bvm3nHdx8Wh9
q+WfTQCtAy7ZvGVYWqyV0W8n45jY3zYjJzn50RREqZbw65Y2AbP6YTaWI/8uCuvmNz9+9deVXx7i
km79EeVDKp/5beQuDia/URtIsKZXw/swpi9LAaF+7hWMF5rb9nzQ/rQPUsaWdDBGFrq5rq8TDV6X
yUYNrpZ/5OVJta9sgBN64UfNEaHaS0/MUjE2dXMbpJ+g3qnG22Bt+WMVnjydA73hWr/l5W+fnGlL
lfFkmz/cZk38TkhnKTHqJUsgilePPoOfwLbPYT0ueq5vRshj85uzLk7hIB1Nijxs5bb3LCfNHXCi
TIdAvBr/4QKk69K1thZwGiIqhF6ePRnwc/IdwYyueBvyN1hnjHL//CbBtB8vWvHGq+e1504hN8Dl
0BkIPMeSCAwGAi/Z2MZR2TT8ooScg4KNF9FaEo4WuP6xqy6D+FmWDPfoeVj2sciJK05zKIBCuBLU
lUG+brtrNdCI2Eh38bLVfivc5PWPICVp0OUmnzUs4PBak4kd7U/fPLXlexG9+cNWIX3NuzKIpyl9
zpSgEjcg/n83Q09OMUla/mZq2fUiKlgXMLGzBlZeDXLGZJ52iG1cJje9+xwwQNCQIZkQF5AePuVo
mW7CeYbOi9+RN2Y1N0Y/GgsqQ28Ytk3mQgJYCKt7FVybOfpdbV9k+ceC9FROMDItYrVI46TI+0dK
RitEodRYTVV02rIcLBI7+N+zeFFEMLyILAkPyy5gvww/eli/co9fhm1VFRthHXDgRvIB8ANQaxTM
kNUTg7dKmUi1NArjYC6Svl7j+HbUKcTBX2yAELsysZRIOckjIxHiOCZLAp6N8eiJNk60H4NREBdF
34Av6iTixlxnye5pezxxNGzDCVwWI7qe2i0gHUSUigNlIg0MdTzvGe6rgI+xFUoGayVeYbabsx/V
n1UetJzOkL/agBKAK0H3v0qwiTy1ErEkeVpVHecWFdaUgp4/V+Yr+OtU5WMqv+zu1POyRuqFSNG0
pDa4xoIWcfoVWF3NvvuZ2r2U5A5Os1OAqqToeAgCxst0zTqvaBMPuCdOUYGEFrA2kWx4BaYs9tfC
jnYRzYYfZm4sVdsRGhUMAkc3g2XBmrjIfseetQQsG6is8HmXRrj0DDlMath43qM0EFvTxELpP6Ci
OUGS7BTUogg7sVmw98A71HXoelVFJwM5G+7XKfXYBah1K8ugWx6wd/rLCWevTRh7nFSHPWCy+j4Z
d6Och6I+O5EUSnhYgxFOCZJGvb5viz/DYjbMeddLGuIQcaCSzCQWDC0lLIanIusx6SsqwPevhho1
rsl9VaE7f6eMuJ1SAHjg6pXxhtmC+B7fQAG71JsGh6NYjSbxNCM4ZrGM+XY682vs3xm2lQF9oOop
CcYNYy2CWMrKBNZI7BQi4ifLVgmU+G5MDEdOEfsNWAXRLuf6BD1pcRoNBLiArHuJuRwsHLFmuTLr
66gq+J3UtenXP5lWLoGs7KKIrjcDThDTIQawWAOybJPu9GPodmGP0jC6OjYms+6W8zYXRDCCdrjZ
mwCldiVLjSuzCWhk80Ipyo1XvDqWOCbkJ2Wo0jRiivbHXGw5oQCBfXNjpdsPGfk+gxlgSxrJsxmw
MLLO5+k4Aqoq1p6wLn7xkCqNJCWhRZNEpWStBpimWD6smwHhY/56Gm1A3CYQlRC4ZDpDE86NBVWg
flNDhjTdsdE39fBuFBdtCJyaDkibklXcKKtwDFd1udRG3dG4tKea9LzyYdPDzSkCsF1yIa4VO2nC
6rNT2NMU/wRYbtHjocvEy4mInU2eP4dxa2ONbdl3GAcrfm7Vu5eWtyyBjPn+0qraLTZ9F2fsxSal
O1SIilpMv1m6QcIsg3rxoiZYwNLOyQvK2unZSo/GDBmFEIDEbIpUQr9TLgDbLOT4AvCMa5bo6iC7
hCmbgNOAjS8RLNbeqdLxXnuEz6mNYKgfOmVYe7m3KvVoq1JqsASNLtZ3i8naaCM70sB09uPTGiw8
6ozAnv6Ijew4b+dVwCMqVOa1Gb9PTbJr/wVIxz08HT19G7uDIHqnmzdWbi4q6zb74jQwBSPBIbn4
R2rBwWXKZ1dmS0K6tApqSGeQ3qXkrBcbtsUqUC+INUvcIauJ2HiOZKjLA4QnsKUJhj9CFFCBFioU
kPmrAHWIQ5xcLMUugnjb9fyWaJCoPPn0os2H5XdP5xa0pPmYyUv13U7OY/2ojG0p7gaubQGupr4K
Y0/IyEj3IWC0qeRYtQUScLFyhXEfi2fVcDaaklNzmUkGzQfO1a5aoWR2yg36B7eO6mas0LM+cVVT
up+9OfPYstSLErZiX1OePuf/i6KvWN03bK1v9lb31ee0U6gPAnFajfUZ6O6UEXtSdHjGcwcfLvyb
D0cvrZS13owHxbqlxleqXRkRgOqBK8KocIpmGAp+cSKRrJTjfJSP7ABartHyvvvyU+tU2Jxs0hgf
rQGaNqY0baRliPsKIRsHoM8+NJxZFnfsjPoQPjAPhMCU/7fvnh1hYmLVQYNxCuxVBeoOuuqaVVzx
dzk8a/OQYKK3lE9+MmOaFbx7XBB06aDaEPuDCBEsLTaLsTov8n4US12ULfoDJGWr2EvSWU7vksYH
p+b75KMjV9DapznLAwENXIwGiXh+nhBW/GFhVT8J1pu6e7baF66tfUHBIbpzBnmyMM6i/pvryhJl
I2VffFATGPS23Kk3tsjCxuD19PVVHhGF590YMe/ZzSXov3lQeJsL7am2bwE2NhWIfpR4i6L7jdOb
Xdx96pOGfEIfXgxpGxD07UF6KnUNPokIPyiRtt6yd4e9IqwR7EIEN+RbBLO7z3/Q5A+evfk/B0EP
5ggDYnDvEpP0A90/mznnI6VbhWoJZI1B+Fk1LrZYswoIOjKIV2Uall61yxW3BeGHgoC3coPmatd3
LMf6cMCoTt8gB9eixZbuasYtYp2ZfDKtrVCTM8A6NgGbdMHCHkgxmZwZq7z7uimydkyGg2zfRMkW
m58k+RjFJeKgaXhKmh53SkIWhPMv5m+WrUC5OeFUcMJRk0YGWBhOS0zdk5c8I/BT/aZM/QujVoDB
CzP2CFb92SkcuGCvE5qx+RIpmk9qXVIOngIramq09HW+0x8H5j45MmlM1o+eg+aJHtPIE94M4Pfk
rhTWLAvNdL3AcCbGTsJn5n2vsN3NM8AWfWDibzbFJolfhVpPrKx4/CNJdYd1y+Sf2VFLC1SiwQxr
c94TFP9WxrMkZCwSZGqOHdYaVkmxDAtkJw8rnGb+C6oMNwGJ6lhnfn5Owep4p0pFLmNEPd8zeO1p
xVVujL9MSMuRwlPm5w9JAUI14hzkekTmsO21UT9kFgKFPpdsQZx2BIhfhqTNAFjwkVDVwtFHdrEt
VGQWvZllYH7e0FvmsYwXqIGB7aGusAlR/Qoh4Msk3SWFSzWQmG/PwgtSHZXPxO4E/aCG1/mGiNgc
NJJlq+D26AKIDTEDC+v8rFUSgZsLzx1cMypB0iL09eCyiH/zKeWIr4xzg2wvyn3ZzcHv31xFQ+UF
KmV16VFRNCUGB+7b+XdMT1bvLJv206vg75EyyOmEEejPI5/egUo9iN9xhzPnK3OxDGV114FfraLZ
T/FiOUzJc5JU5XqSNjnvkTdF9zRVAMRSTqf/+Ae/uqwoZ2zmtjM/Plb5aquXL94K7x2J22a/qpX/
herGnTAwRi+MYrn6lcRsIeH4rn75d4vVDOqXIkN7YVXS9GTCgTH2odZuGF4lTOn+Nlc+TYTokAOc
/1DZG/5YzF6+esVCiSk6hOO3qnyR0xmjeyF9V9lZNwHDvrNtmCHMPR1vNXEzadYlt/yJnlM0QdXo
09WIkyn14Z8HOn3VgZ+FLz1SFPGztQidAwLy5P+xAm9hkovnK1XW2R6tQwrxBm2tUn9q7KUKMPYk
AnqpfPi8sn19MEOKYLEKoC5RXZfyPJVrMfRCBSG4QAZWpjms+G5uCgSoHZA4Jm2jae+wbSgXf1kr
pVkSqvOqBqqar2OxawfeQ+g/Bm/4DOCZX1Vd+RnFmwgZKnLzQVFcTsYzVfc6f2WmqgBCguA0v6IM
IDYsZXGCZjPTlaj1OvORxq8eflKo4kcoK+QnlHfp28r4KoSvQH7NL+A4a/RBSzDAXsx1N5USKSji
wCOn+7B2QlaQz+8mvoic6p9kM6V8vYL27/Ba16ihaJ2dT+bOBN6t3Wq+CyjMhM067B9yBGQK0cBO
28/PY4MrpVGYyfCNcu0q+vfyNhNJO//ktze+BT/fXKvy6qlNyOWfbYRertSBOHn91PQGSc1HcjN4
2sl51b8K8Xo5QEdi+Q9+X57IR03sGSsWHIoYMIxsygs2uYy4FbWtZWebuqJIxqWiYsDp6PgZN4Av
4aWXgB2mSEN2AtvGBcphpt92XDsZA8xhDqFzQ6qInT2Pxui/uXn325m3+d/me5qaAlWN8LjYCypI
7Wp5Dz/YTdozI4boT885mcyOMjl2ygGIJWrXRB1qaXeYTHOxw+Jjb/jMyeoL+V+BE7wd0eHkziFG
QLfd8dfcuGG0Jpdl99+T9wnZ157rG24NtldTuCaLLZpfLAgu/qp0EEQrI/GtoaGbPYYw65/U/dko
LQWlDhDpxXzM8jjF/Q/vDh9OPrZJuHLnUh324DZnK5xmv4HdkWvwDIR+hjet3fPMqe2XVu89TNBv
IwuMA6J2Q9msjNBg7crewHJj19va3LMOdoF3z5lr/urgQ9HSBB0q51ShS67BQYjWu/h/htbfyN7X
Hke3wfk6uNaorSIdMtOaKhfzDELXay5NRP6jznVVdc7pPeYjPGImQ5z2/wJkpGYH48BbUs3PBW4y
0XL08thKPnFsPjGZLjlOQHsL3sPC8tXXy7eEjU/z62Gy5MD6TNrPyY3lba1di+k+R/owO2cwBzCP
dfPEghnzL6uf5Pyui7ONNz9KaFCct8A45/FfyBTCM+EheqmTiq9vNX/N9bg08yy6DqjnD/nwRaI9
evOzMfCrMotHg+Sr5QUpkwzgDA04vg8MchvPYCJOQCGqK47zaglu7Zl7j4JBSjfy0Y3/mumRp4xv
qhdhPXqEU+6/bJWtB2e9513hN/q0L0WCoxYC4o8RXO343Z+7eJBMmr9uy71tPK3oNRnBsmIh7ViH
TmDFSw6cna8ec6bZwD87j83BjBYZVOAfXCj6vyQ/qjizJbtyCpY2UToMwyut56OLO92gM9qO1TsS
BDcn3qvmbnev2PjIJ9KySKrztFCBc8CErt2n8UpTnxZGeNy+BNmcmmyzzEgBkzBVP6BAoeMHOQIY
StuzsBlxMxjOvjvjxb0004PUPZUohcVMI8ynr1GcZtlF41bgMxcnf0XM0mXzZlJns1WGpwNKnoZ+
xHIi4lWRjJcOGkNqQ0QEDDe1TEzRvTRUqEHFu6d8VS0JBYUrvcZqc/qPpPNablxXougXsYpg5quV
JcuyJafxC8uRYM5g+Pq7cO7DVM2ZM/bIDAC6e++1J9qSwZfvfE9aFQwWL+qtdWY9S340Hyzg+EaR
uDYIoRFet53iT9pdPeKPDqFcTk2HoKAlGUqFiKRw7RgUsimVS+c/WuNVO1atfkLWuInSNyO4tJyj
E1Yrf96KQLdHOmmspoUsdKhIyp/vUhv1BLqFsNBakz8KKnJRL7aVvM3mgQ7pvyHciJ5xGpVxI+Vd
l4LsGlES35zhklWE6tKv+fsPaiED4gq2WLoJ4BmbT6wuSEM07oXgduYgI6q3L6v6Kurt6Nx6w18Z
+bnH8Mz1JYge2CadwRSS1Zuy1lH9mJZPTJNjQERzR51B7cVAAVEM49ivoP9iCbUELxBDd64nxAXW
5Rk3cZQdGXcy/+0ZViBA4BrFDPx75zeA8DMQx217f1sBnjaF91dR4XNyXBjKWPUfDqG4PnXcRmVD
C/owwr9KzszNqFXfIOOExT3sBNUWq4hshpnKI5ridbYs+CytVYXAOWXr8u0r9pjN4LLm62Ne8+41
r4n9T5YvZAXy0HvVb+5/40DIeUD0pVuil60OEJnnlzxMWaH4Jvj1Lbo/GjDOHznQM/TjZDIQrEdQ
ePWzWXOYBXVvViclHgrOsKb73D46rCP2U0UTS18at3si0dowPjP/TV9oQAHm/KH/TWm8DJxu+VLp
/HJ19C3gkvO7HiDschkY6/eEp5K2w7PFkwP4Pp7/NeQ39XSXZoYXgJuokVKXQcQLQt//7jK/7el5
NZ+F92DByAiq+8S6lT7Zi/9GEt3I7wKHTD48qFTb2WYct12iTCz5OMhfUrKt5q9TH+iAUI6tfPWa
AJooubCDfXWcm+ZYBfy9gpCfh4yzS7e8JPIpVfOpKpwnypuKdhSG0dA5TQCzXRyc6Yk4pG3rtDv9
7FJIgG1DWsfvPWoMRTsY2tnaJJuNaKHN0I8b1/xqs+fIfRgsnb2iX8s2YbAPs6TfWpw0TY8q1D+4
WtLHUkEgDT9g2iwE30EKiU8cv2av5WRG1ijh1QghU4iKSXXvsI34KIQ4JRJqBrGsXZsjY2x+3CR5
EP7T4j/J6VFliPrACk7XzLC5hye3v5G7zNKHkbxgRsIpAi4hHW2v+2k0WIVRU02XDd4JLU0OJoxQ
2lc+CdMdvpwX0giuVo9Al2lnh7xzWwYMEjltc4aNfKZveNnZyurww7Aeg4h1D40rSLJX2WWEtgGG
uRPmPZQYNf+MqMphaaA1OXAX0Jaycd6JUjCD/pRuvAUP2xlbRJgr6b6U8TesEEbQSQFVB20UW0AQ
rJI5ghhIii4nNarUu5lOBl2asetOc+mjaCc6YqiQDct9rGOsmGbObBkxLb2Cfs478dor1yU9ipmk
fvQl/lL9buPmRtxNimv+E+jjBdejgiklO2zh5gPz6Nqm8ybXA5cXEQcXmlFBVHy59gtX6M6ff/Sd
CsforoMW0aINNYhXY2CCpvgAo8SLk7va+QRueJeEhO8QjtM+6is3ce5LQpfbSH2rRz0WIrmG47FN
0BEmthgNl2g8sKi0SwuTvInb6ON2BKeUqgd/4hDHlc6RMyf8Malkd4TBDzYNHNI9AL4l8F0UL7TD
NtB3T7ySvC92+I8U4hUZaSv9bun1uS6enIiPkAKv46xM04jWAJIhnhb4bV14r9cZ/c/pzaN3URlu
RpZVHvZacRct4PHz30RdUjqv9nzT25lRkqzr0lq8ev5JP0RcKcEu6FGqIMBbB/OFHCT2cCgmDL8m
bYAib9dixm+HF3oGNLBVz5GmgEAZF8cOckPWXyL2g+aIJOUuR5tg9ua6Yucyu2y7cMgUkbcWHl98
IGgc1jAfAUEYwckxd6DX2g5QpOEeERqXc8NO0k6v/z1nJe6tGDI573aWsmVCIpwqlDMR0pDku4n3
cv6RLiT696J7EfzMpUkqI6/xIr6LpybgNIwqQN8+vXHpSyqyZxXAPGBIwkZbWteRp5FsI87uJaBc
yVoWb5SsAT7DFx/Wgdes9VTSQ6DCq8OjyDQgrfDnIipjQ6x5PpV652VCtrXqevyj/Y2rHtDZWPg7
ghZA4KfrngciasCbPOuVnFV5ij4iBpzGjVBTUK1SneVTpR4nbn9GipQ0fvvkUUmQuncumsrqPUp/
zN8u+bNR1znUmG32EcqXYPzO/OdgOfjyOshzAOwzD7+r5JzwhUN9Yq13xnptADmToAkeQATrLbGk
RQhIOevvLRNnOSwyKh7k7tjs6RGY5Ovc81BP08l+10DnkW8WsD0hI6ax8t5wWsfjizbV5sMegOo+
2Mt9ndR3mXhPqGo68I8D9xbPLJ+Gb1ZELA/JWY9hRr5PHLxDGukD5Ng9zU+kM48lLjj9JVz3AatS
FmAR2qb+n52iNPR+FvZNfiqWKxvLEyucIh6LahB8FbNGxpurxdim/dETxGCfiO4FD/VltjBjnxaa
EyJS6xlqfg8iAmxrlEAwWjfo/p+mHk3sSFeJRYDXjoXy/+c6spqIkEesTLMLJGnzmTYc+bpTU78l
84Vbt3Cqi6PTmMMcQc/Eoura7dFHRi4eSo5u8/zpZG9dhkcSCgqOYpPv3U+gkjlqFPOeyJjWf5w4
5PS5x0bzHat2B3CnJoYTdYnB+o+FlW6ajpjXMNH6IiQ7A9zmWeHKmZmkU8jCcpSnxX0NSxo6DPOq
DUy2ydvpq5frNVHHvLRnrp1J08lENzER/kUx0mMeP6SMTfzg6IY7OACEkJrLwXuaiIt5nOg0zqvY
eU8IQPVO4GKkgbT/vq0rfScnZjQRPfKyuaTdc4YGT0CuNsCYe9my6ST9KYvMNp+agxNO4J8Sstds
A1uvyMRDMp7l8spSP/nJg6Z/TPALn+fstMwY8TiVQcdzFiCW03OMg7MEATwQilPdZepLuldgVPl8
0jQ0Tkc6USi+JsXNMo07XA9oFu21cplM0ebWH5MBP3UmYxvxSIDTyW4gD7tRDOyBLioQKjUTkc7z
QnFbMLqa91p83vbTOkB+HWI1kO1byjxfMoMtaF/bdXvHUDBckfTBzphtis65swPz3swYjNLL3GWJ
3mGxmD6bxHO49/X8G9DVF8PNFQCI+F4+BVmbXYiTXSePEFPM4j5Ov4LkFCXBXn6a/id+4gLFCM2A
eAZBZaOmd9as9NlHF54Jbb7Do9hZSE6uhf0WMa9r6MNZMWMqRVsjJFbsKPuhWc9NvS8qC4zTHvza
Sv/CELNGprz2mmfRvsI56bonu7uGOqKsNljAPufic2w/9DGdfuhzYgdgRlp0+qywNFPfRuLlBJDl
95SWZRQAt+7pvJdPdfg0uecgedRfmQR4iFGH+nPF8z/PzymOetMuPgOfSiBKHtM/U/Cl9PHZOXEC
wV/EzdU2X2I5uxSPk8dZPkPPQQsDRSIDgb8Op4aB/dCmAqxgHZDUU6FOQfafzMew2fG88OiX9GCZ
KufhV96deaLGX/y2jGzw4Doeiy/D+fLeET8kHiPMRtbgJOiuK2Z4J6le2gw58M3WLrtzbX5mij6w
7jYHbFjkQqGlG2NOgYfJWItop+8pmVIA7Vducda8/f6Ql+S5da+AD/gw/zkuLtq1plDP9SFbLa0e
HAJ47XE7fVB5Bel3HzxxAGX1hc+P4nesPsEcSWcFUa5H7UrNEHyFWse0Hri6PK1i+uZgRm14rZZd
wrI2DXieX/mBa5jfzoE5F99Z/Pfi8LqyVAjpbOoCEC2DrjJBDzF/zHjM+1MtscTXkDtuhLC47b00
3v0HnPgrh1w6sp2RrF0lYyZLolGlmraWeQPesadRbKbm3RTAcObq6ENN69CqpknD0USJl1b9RCgv
Z1agbjjM+TVoP5AuM5Hy1+LDt7Kt1+0kL0avBjoD8Idpn9qI0oPxrXeLldWh6FvgmXwFiiopPPnY
rLUhoxzeEMnO1bVk4GQhRnKzs35I48VfkwuxHsOfwXnDUck2EhKciahJ5U/eIk+Bc23CiyVuGVe/
6o9V+On0Z/0fCarJTD1xfjD6F7S2Moaw50UXyuqCLaLJXvzqYeyhEZ8Zrd+NlNgCPGiVvA7qYpjk
ub22zS2Z34kRu/vV41ArQjlZvXT5pxf+FeIWZuGqS/AxOKd5OAfduJbNrW6+zfRDNF9VdOWvtXyx
pIAAxgho5G65RvIE30J/nyK8ptXrAIjRhLk2rxqUNiUrMNpx8r3c6GT7z8aYYIB5Hw3gf0cfaQKi
fByK8jV1j/oJ9/0HJs8wSPiycobUzFacfG6G9tnur67H0Kz6QbA47jgDVXuMYZY8Kndv5o898aN8
rqC/GKV+rJP5MIrTZB9AcvWIsg2b8j38N8p9Hz+2NNuX99LiVif93aDbbd0pwP2LacwLTF76gTWQ
LAtliP5sTzS564oTfmsiyUqqF8lxI7u56Y9ALJWWt7D9XuDMZu73f6YN59tJ7o2s2CVqWc5K5ixI
g9oqMBbkB+enfKiSLYgbQ332vKkMveZcR5gBsMo45aZsTHHIbGVSCXLr6LZwKJ0Ri1RBv3FnBuUD
milqmJAk2fAWenDJ+C9ssCxJ47bT+JKvEGe9vU8Y7uQ9cagRcsa8WLvWV86OaszUEGjNpvCpm85W
9DOhofNgy7UoHUHDI52m+8poOHT2frDvlkMUPATtt9k8AjbYUNcTGtAyUEvXIf1U/Eet9c8v8ZH+
TtB/Scgs4NMrTtT9vkGfaPL8YpEHupDygpt4O/saD21ObgvyleqKAq3WwXfLU1RdfftSIQ7Tz7wJ
La/uHs0JXuWzO/2hvkzUv4acN793djVaVxn8Qy+r0ls1M8vPbpPzcUgZ57czgpOS4aIAbGokmxFn
2Bi8VtVFVD883V7yCoxsbcCKw0iXSRfoFRmEAiUP9HG0QIDSgOwaHOQNpGgGdVpBvFE9/VnDBWYJ
jVEOPFpsy2rvkbUhuHI5OTWJKrkYjPn4IVM+QJsQOnYoQ6pyftaEk5jwzqYL7dyOvoEhueOHC7m5
HImIYATN55qsrx4puuY6ZUjblv+CXRAKMenQzBaOGxVd9IrUOutljjjh9NcRuXMDOq2zQTEwxLUC
4JN82jIAKBiudqPxTR/ilJT/6GIE0OYJJtoNspJbltYJ+zziefaeLFBbzrHjpko2U0T0oT/ZD3YH
MaJK39pYberqVDRPUYAAgOPXxA28q5GCR/UTNnleZF49NLdj8seOAal1nQ7VPuk+fIb5+kaMIvvI
Ixszhq4Bbcr0n3r0ti1o4Ry0J3MuWpcIiyiXjUGvAD+DWANkpCg0tq0Xb/3yUM8owAjXEmRZaGF7
SFxryrUfCwz/060OH+rxI2LeO8C1xj+/ktRO+OZy5tzkz2IBTDd5kx1KZWwXX+4c2PYtvfMR+U/w
2JQ66uY/QIefp1uZvHWs3oKHtkm/WYL/TfY5i7q3wjcOfKetvvs8lxNcEvLj4FGnmy77Br5lqq+t
39M2oxqd1EbaX2NRIHA7+B6KgyO9ntz9izhEmGN4obw7C8c+LSLfWAVt3uEJ50eGEFjEcNOm7ewA
ZXPXg6LDbmSbsF04nV84ItYd3ME4P3iOtXZQmAZpC0I/3jvUeeHsH1oYfRXWIT3ao5KBEeffgTI+
zgSDtxCHswYxFn8K9oYZonrVF8twOEmN4X09gC3YdGBC6X0x6DfW1sBO6hlrhCQMAImqGIaVz+vJ
U6pfEJv2QmHjpCu6Y5780xdFpw9I6n4GwJwsGRt/lhzPt334xQUaOPQlgAjpMgbBe7w8C6NHnEpr
sR62nv/m0gQP6GDwW4DhLCBf6Jce9M0YM44gltwnvUPemvPb5s2j09UrpA4mRi3c59RwEveeX9Q8
LAkBJGIVmObKFVhhXoi9xMVCq5URPAcdpyWypWZuxkWEIEgPY6YbimDg20B2b9oECQbttbWRwdE2
J0n9OrGQcdwa/CMmYB73hkml/idG5lO2XgRIWkoJhoAl4nOVZcOVUAQdt9AUgmDrx5KDprhjHNas
oO+pTds/6sVjSOPDdlb/JGZU39rrd0bwCgWSx1nJvUHt5QJFIr2g+UemJUzHn5ruidk6+9biaJHE
OwgaEBMQe8FWzQpQTXTxtTRW31XF0FZD4CEYEhtPLWytrAbdCqP52lkN9bKaOIKG7neI/ynoGeOP
uKqJw2A+SbLmQETZEROTkIhyq1g8Nq+6xLEWduuBGlcU9lqv7zhdMV/8dc0rtz2o/1xu+YJ2kxbF
yotArTbs6phfeTYa97ngeNbO/qWPLh3vctG+CLTdhYjJeYFU5xYnsGOYH/ABF0cCBSAdYSHBaulz
Q4p4pPiDEpfjSKweUzk/jFH/A965NNQr+LMVJcEZ2GHYNfT8ZuNlyVKE0yyn7drow/UwE8zZMCY2
F8TUIUv3Q0xOnX2vf4iwGtki0WzRIFPU9xz/deYgI/u+Pdgk8yUpUweuS8BRCP81tmU6h7z8FQoh
BCruZN1mhpaEL0kmNLNVbXLvmnOXOBicGfMq+4UtjQV/5BXCYlOw7/kOePT5OAI5n7ZivOl5bUY/
3/+2ICi14cVFEOUsBjqnK4Ryek0+Zkz6TU22LrKYKWA+bR33MSmqTcJmEUDaYvc05NcgjyMszzr6
b7nQD0QbL7pi1YNt3mk4bvEhKHd9V92Hbfto9V8pCZPFzD7wDQu9vaHwS6wPGiwRs2ntDkdRQgke
8za996WJr3SBLf/Xxc/W/JKYF5Vj+584GVMkEcJXdOPWpwBmQq5jjey+2lr0jyusFZZuffK/6mW8
q+vjYr1oPfuIngD67wZlg/5pq38COYxooIncJ+mfXmY7Wpf0qwrEDkt69at3z33moALz8K4Av7X8
thAlAmi6A30YYlfk/DfKd71UlvhzlkLf6gwB60zZCR197dCfQsu1Sh5mjfxo6y2fDvfudU7eBT+w
hhrKGXIGVxZnqhU/E7Snan36enaMB2JF7hxU/j2ukJZOZtf8peTTtzVbP2rM0XtgFatdtitERSk1
qkHoG0Mo7g74PlIJPhtMnU0MWTu4Uz2wX7Q1pvUv9T5dHGP8IzMLlV41p+wilusCW5FwjQTOSWXo
8vqiXzD9D+gfZKzrw2y7G/3sJu4TN6SgA25VINsFQDd/b7d0JIst71zB6ZbWsN3ry+Y0aI7uF/ea
5DeE94N4d4stDfM0vfL71ASaWtxvlxTVfoxVyrom9H/1P78aESLpW9vmL/pRGxymNuiSwh4gE89o
7v+WBJCixM+4bz5gOe+BhwEvC5+N5oTLPeFH5SOI+l9KbmqB9YKin188dGydkfmu91l+J3Lc8S/6
p1REQ8PX3/CQmeKD+6TvbOxSBvM0Fi36DS7JNmD4nC+MMtFg8rN86geNv8tl4bOmyJc515kptQ7i
CU6mDOxSTm4efEuiuSi9lESnZQT+c1ewGrcBPJ8hO6uFPRfF3kyABMbTJkhIUxfkhDEoIG7YTy54
g+8cp9535fgkQfnkMRm6MyppBdhDLhiUwndl9cSdvUZztk/a6IEgk/e4a5nxS3SUePnsF7NkbFvW
x8wbbvQ8XRanap5dKg4yrlBqGejHlhvrurKdB9juuza394s/7PXjUgmxJ1ptTLFstRWQYo0SlBNW
ZbfCDURSZj8Zn0EEU9mSEvFXial0GRgS/giqiBbymm+Hq6ol71cgOPEY1X46FRRgoGtCqlVBFK/e
s31o/WP6UjOd8UISSgeHy9ICto4AtyL7D+C1wxjf5iOBpBRYEUyCoCGCdd4tX89TN7EgiXtlRlQU
5L1iF6VQ2U/VclkKhHvKpPLoV3RlI1pvoSiPBmpnxUxa772TJ7bFZO/IWj3kfXKgRTHh0yfR9dTI
5d6xWs4/OkR7ofQa0Tdw6EGw0tYkg8MZlYKREqsZHvqN3s7rS1xhIET3W+lzf39DI4SzJ26+jMIz
0FpP322T/RBAx+jDJsKjpwRbDFsc5yrchIv5iCjpmpjVuxANsv1l2zj+Twb15o7I0mob4AMIy5l+
flVgF+yPYOgQpkYNRRfB5Sr5ySfOPqWKvgIb7YACvM1uy2wSd1rvNcWlbiNmpvR+rax8cE2qPw+V
QBzQ9l0gpvc4UDO8AmBSkKx5PencOfkKnoEJkvvDobX8Bp3lt+i4I2AN9UIR0Ss4t+PEmIQV4ubN
0toD6MGGHTBka0pkMpEfzSS3qq2RYCFHYEw6S0N/MZx+ZvcxHLxtLf11M2ZneZE+EJ0B9HWGtJ4R
bGtAc+KXG/5/fOTzDAAUI4ioRYju4lM7KmZovsfJmAGU/DI8ZBALovfIoJIj3mFkAwEAART2DA+a
KlkDvWfoPEgEOQBgxYLK5wzTqic1TS7sHh2PXNHjqkVYVdXrNG8OIyMXB0nP0m/bTgDMJ+MXCH6T
A/JvwyM2EpJ5MV82al/DbS4YFFXHpGZILDu8gcxLQu+h7cYrs9Qp3SQmDvgkofRAtD/iDOEF6+nb
/rRoZVKJNavv8t905PE2IjDbbvqiDJz3RrILK9y2VfdJmuUG1iU8VU0X3/RVT3SWep5mbcdJ74c2
eyzj8T1jNx4G88RoD9uZdZgt7mjd+OeYonNskhsFzrXS+7KRY/SoQAwXol7hrYOnY6IaNIp/00RP
0/GDb8tgcNT1mzmhW2hbB6PJtzIjms5cgOxScInWuCfOiWlfIG5CfTX/SfTkLsrs96wznjJSfy1F
xV29KFnA9Qvo+fiHcqa+gS+PHJqjb9K6uJ2K8tgLFCnmdAIiBynGqsiJr7It6WEQo5gyxu3kHYzC
uLpReHEC8+ia4Y+YTD3jeDOKqV3NrbMc3B4HqYPng/Y2E04OcX6O48cirhgxKv9ciOzJRGG2NxTa
6nAomr2yl1/RbKcBn4ailXIpRLOycAEXftzs5hhlQ8yxIhZpxC4umJaC3YExhKBO5O0+gANj0xWF
7yDWU+Z8hXb35M+dWJs1HaIphkEYq/0Mg25VQcTg9WWnx9slDRoqgCCc/6qsZZLD3ow4TPUAQNph
47Ttwc+qnJBJ9KrLBBTbdHqfUJ3svQQERMd24xkEJwUOndxU3RuRe7YHa9pHzc3OwMZUTnhryKyB
1ZrdROERk1I060xw65UowUDRlCEjkAIx6rfxRCuIIF2kMcnElL2en3ITSoMfZmsVTFiAi2xXhDpT
jy6Dm5JeXlfLg5/XR7+ER4AGvMe+RD7LegDngVkJ681M0cVZBzd9i2t/ZVvhU0Yz0FVevBGx8duk
8nfgPB2b7XgazGneeGE2rL7DhVQ5Edp08VqEx949wJkONzh1vTkJdA6zBPhlEaGxWNvEnJttHS2/
g0eTOrF7gNocNlcEaT0XIdMy3McDiJ4k2IInBwCWoJTHQY+shxccjJVD+4Bz/MiG40ww2yC1u81v
5c2frdEPZ99PNkMafJOa8pcxQ5uLKty53W9ZDa+dN2eQi9srk+8tjwqRTaAKyoaObPHIunsSyqUR
Poz7oWlPSa92UU1oUujHz2V3r4L5q9dwyXyBwTzrk+jE8c4C0+l7bkRVLO6l0iJg1/3tFi+gkNBV
nelV7J0I3BeO+nNvPsvJl/gI42XbWqG1C4yBmVlQwznpvns3NtdjOJh3fstQPMv/IbF9nG3+QI4S
kAltvNgFW1cN3X0UMUZUH5FkhU8aSqNAe4NyP+Zprky5LcSCv4CP14t3+kPZzkcoFwaEt5Tm0YKn
sYnZwDzROgffQl6Wi3Jn0n/om7FEyFDKB7iy98bSGNsAviCx5BzttZIoKfWIxnnzIk//F66Hl7yw
1c4rt1OR4O5w1G+TtF+JYrbsBEmCdI9QdOQqmCW6+3ywqu2YO8e+9LZEjG8MFrT1gkDFaM1tXDhE
fVjqUAh2qBKj+/0Yd8eBjug5Q8IRa34w7PJ6a/aIotzZfmgYBlZVfB5mPPoif+smNa6zLgXyj8ES
cRNzf2tJD82MKkeiuax6oECxobNh17aK6500Yjp3K6gH5trO5YysrtqqDheMGBX73ZKDCqPpBlL2
Pa1sAA+8LLuxp/PTSozfRYY1wGJDT5DsSiX2BfyX7ZC3D53DEMMAsdqM3bVu50PgGbAaMmYRc39N
YzgHYiSvZ/LOhgwBubtPXZRAB/B657nCIoTNAZKHUaMqaMdo3+i2ETcDQx5snYUehpzrt5rkZK9P
XlTYHccIE33WY/0aGgvfV20z4uDLwRUIKHkuDmBLogUen4awNQ8yhxhr8haoBQhk5vpqh+xKEoe7
d2DL5AFmrsjDDj6V3jkx6mo99J7NeZ1OgtehaFS4URNegGRwi7XoSDVv00NHOAtTcwZgcSURM3CF
KLEYUYDadhaFEyrDV2ll6jNy533Q929pA5EEKgin84hUloHD4eQchJtau6gtOEX5SE1DiN3raaGb
5lvFc4qX7qDwd/jIpsIu7yB7w6ROjXc7H9W5c78LRgS6HZ7SgfRz62mCyqd9J7eysZs9FwN4JsFM
Fe9CLaxp24r4KUS4ty5882oK1O/FUu7miMSLfPZ3k/tPxDy07kJbshfMZnB31Ev36DvWixPHikmZ
+zNYkU9Tg/CqFs1bHyZYggPrbVE1qL6UQIw5oHuUaIPl/NI584cfI1Cvrf7a5XRK6EVwKomp9EcA
dZGJjFAqhgblSAstStK3lM9DNYYSrxzzq1LeOtIadV/6D5HXmKdcAdNYegDruGlBFG2kRsM5tmYS
YvWkWHkXHaq5sboUoXF2LerbWSy0oWnr5DFHfE64SIPEvTe1IDFshH0jHB/ICHRR/YDVJs3MdSjx
8ETNSJU6aC1qAfcSYDIgJdLaaT1OgppyroeIsAlytxht9V297LPks5pIdBsoloeAv2y6CqSLFd/y
mPMiISS48nz/N81ifx9lWNhSLYYNwl3fh2g4BrRGcbMfc7PbcXsRK07wrUweicjSA7p0SffG0Po4
zdtrOjGjkroeTsjCnn0Ito4zPRB4GZFkixi5iKZtE+c31stll3K+dMf/QEDSIgldHb1xLrdtEUaI
Q0vtEW3qTWMqTgFLGNx1ghI7rXVzKIIMI5fh0uiMT1cOhNdZWKmiNMQO22/SaHI3RRtytE5sZ2/Z
OeHuIz05J9gYExqXLHqZ0kCDTyQNB7vcj2Imwqa1i7US3TGrjMswcYAOYffuS9owSH3qda276zWd
U9neMeuA0SIMRIxpvi19ytxekYo6lsG9jQ9SBkm8Njvvu/bIA+/9mrMx4oHY83amhbYI5Oy5i5ky
Gd6tDxsGWjN7r6sIBSNOhNaTzK6hR3vAJ8Le1NY2O6lYeMiPJzqySqNHyQGQvmtDGEDNkltrVavU
3JApmIFOwGgeJgU0a8LOuBjmbh4Mi2nAMGxdUHke8T9tIbbYPBD4xfztmD0N+w4muNYPJ3Auwboz
F7CoDsAfO3yqUwOBIX1q1079Oxwus40HyUyqZzEegiLGhptNuo/cvDlzBGjBdCGYFeOy9uYC6Wb5
4ZmUgbk305Zpj66NMDpDG7ttJlh8zTLQ33H/ATa6zhMpt1XYyG2Hcw+JKXmoVQ/CnLRekpvU7OUb
NsxtLli6Chkc1AyZLO2wbFU272+U3nfx8peVNFxdj35sYxxEzRFCltGX2dBxolkMEMq72h2j9Vqh
z4poM0kZAbxmO/fh21edRS1aeEBnsz9ynp6jlrLTryX7gImv0HNBEabPkdUfTGDgomDwY6mKMZRl
6MTl9FKOPo5pOl53LCGUnOhneldot236ZVRMcCeP9jbTzLwjkAPzv0l/fjekCbI870PE9rCpnZT2
sw2GhAHzXechAoozjW2Ymc0DNDsIzmp1CAzMHHuOfD4kMHP8pXFN0mTTbMbEfkAmc7ZBfI1KWyso
TTiWpgHQAisEsmxv6tgdNx7E/VXrzueiG2Jyxecfxw5eHW8JSLXEcSfa5b6sFzLnXQckoe+8A9yM
N2T3/QU+Vv0p8ZpN0xwR0XXFOROkJ9gxPOO6pXzkAbIlmjEP9qNTqx0AivOYRI82hpc2g3gIU29Z
G25xTyOoZvGxjwDDOesoLBHKTBG7Ocjswoq1ossBqfc5uUzT6zjNywbV/y22ahauER2Jn/xaPRxV
NNtWEh67Mu02YCoJzSizf4WDMqO3H1glx03RDM9LP35bidh6gcE+afe7enFJM6pgt3YFzw2AwffW
hMxTL8xpTViaLNboBUjAQTDCZSl6+sq1a+xDVsbCmCNmPOMtmmjPG1poG7R0pg20GooOSlu6y8bN
MBM3UtuIbr1YiGoqoKVMlHFKpNCPjcdQacJr26HyzkuyOfxTwYrOkR27SMV+S9QE6z2zoXYoHyOt
iraL555pXWEZ09FXVXvH3sTBNaNdFdOq0R9JNTYGrAApTy+ZooUuNlY32wD1ZDyf+tc6CK9WOWDW
6hjHZPS1xIiDLs8yim2SEoXwGQdA2GqNfRGItzpp10PWHCw4GW4gL6Hk5Sja4lIlSBHIx3nIi/lt
aDyoWZfBK2nY5Gn0NqC7aGQBIiNpebGGQ0bKoLK4cWmLWdAevRdnCTZ2rN66Et1TZtCLBLh6J8IW
fDhf5Fk+sHfD+I4ZV9IE/B4bilBrGWnyqQGzHdw/dCanMvT/MhOfjqQlR0jfa0dc8FqW7leVRY/w
nTH0t7T/OxYyS5nnIkNLPTVfrs/QBWWClxQvLROzpWOcU/P65CM9+Qz1D6wezCgYg6uUlPnepaft
Qicrmgd/pp1uquii6NSAg0jhf4c/Rh484u3FYxBoATzTsbaZdyUqT5M6UzR/dsImZHsclPN9I4N0
rar4OZ5R6AnnLZz+VdF4JNSO7kHA9ljZRCzUMUthlL8U89jvRlQMh1bhjnDQQaB2yj6mBgqak9LC
U2DmfJ+PbUnSqaYADqAD9e/BwY1mMJN0l5nIoYJNRrKxmzQEh7L5mfoad06X/Eu8M/kZRAhFyUc/
9XuEzgeDUnPonH8QYRD3APeawwLLCeOJGaauyasobeR5qhaXTBhfNrNMGSJpjLLuAzlPgPcH+jB6
u8l1YXKPSJWxmoM06SymA76swRTOwiRhhJ4iRd9GZ+swTyUeY0GVj2psMmD/2e1v7JXPbjzfDXP2
Xft0Jn3J6iSDKNv6dXjOBmveKoblqok+OjvFltgPf0OMnN2A3t24Pc5oYXBWxf95R2NsX9WeWi3F
zS88kLIltov4PXL5G5gKGUEH/2PszHZbV9Is/SqJc93MCjI4Firzwppl2fI83RAeOQ/BMcin748+
2VWVWUChgURi72NvWZYoRsS/1vpW9RAm4FmKJkcappchXdcylVu3ZhLnWemTU3xyFjy3iwBih9jZ
YfUx4+zlWuKaC6K9x1dwiTAIg+p+0fWUiUg6k+fIn9dfU6ZuejbW6zoyz0VWg5sbs2Mex1eFLC5H
UYE7bdRdClu7LNjoRaXc1kN3jlzs7SoJ4A4006mtGP6hJRT2DPS9vCSyVNtM8CP4nEPdr3rX45gQ
AficQsb+oXeK6vgc8kRDjItGo68qTRw0Zf2PgUKsI6xtpU95XxFEeBSr9NZl/0wqgnld3FznNjeV
Ps+4SWvzHEfVc77gcXLgUyWrQIcwNFCf0I7N98wBPnWJ8TmmCnhT3O9gShfCFfcWarSZQCEbODQ4
yfZ6CsQ2cSF4CcbVxfAypzohk8I6Z24tF8es3QFPpK0EzyaKVDaCX9eWvmkEnS01HLYYY6xbFnez
474aAbKpFYfkKt1po9PxRmT9jYq5QzaNaUAxw5EGs9fyk62H2WaZZxGv5bosG/awTthx2+wIW46X
vAZwPkmGiCF5YTd0LnOmlixrD2HvE4XTwOEENXq67y8TNtBDIg72/GROC5rEjzmosCch5W2wsMMP
R1/MM0KuKn+EGXHDFubWSTTTao9DyTQe2sp51Kqh/dC7tEzrnBjdTTLh3zNk81BM3VVtlB9Mxm+t
7rII8sdQNdRSBPY6Z9RTs4/E0jz2S9u33HdKbzuFca2ztnNTfi1PI2Aw1hTuj+uxrZaGvUmS8X2u
h6ugH/aciYEfzQ8lpHZ7gqsqzGo7O86mtDLmQPFnYGjsqYDAMFzXucNBzQI7Xd5p7m1TdqsreWB6
OWKzrisnvqgG/6GNkyuj7zhihN0z3xcb0zZt8aXlziOv+GPKzFcbDIzrFiy0LCiDp8xrxeR8i+H4
VRs2E/IQcd6C6JPpTj93TD2cAt6VTuejHyPxK7/VuOIbnBgHt6W9BqNiEU37oeRjKrS8MWixuqD1
qz+V1vLkRJOunD64UiRssFQw5I0YcfopM2/cFa723sIgYteajN9lXn6YvU8XeZScBVaCmb4JSJ1F
S5dXW8iVY9FtMDgv3gCyXoXO0ab11KRauwNurcP6ORiY2FvknumvdeftFI6PYVHdJKneD5pDSEeC
Y2zqFzEKQKjyJQVZVInoc0wZI9DnCQ4TQ7CB8lHFZNSwO8hKv9Uzn0fRXgkrxtfMTUaNsd6EXoQi
CHbYB+snmQiBFr4wJ25WpvEWKHuTjhQf+z307ZYpHGubu0lAlgo8BtwTD62PD811v+LYuCtS4HWd
ZR/TYmaDkqG8GuPr7ws+BJj70df27MPxjaUlbRjL7aLBD4nHyRn6tZV7jw2Gz5LiV0/sk/5nbloi
QwQTVf5AsCiFMMyIlB5BkjMWAaPrqR8OEXfitTHOpyamgjjDAiZJM6V0ofz+4LFI3jIdPw4csC5q
jDs+DSXdp9VDyg5QCjtclSZUSuGDJrDr9FbUMxOV0Sowt9dHqyjvekiMieXtowEhX0vWbnpdOcZz
Igc+UwjxESpC/EUhcVsRK3MaRAMl9SlY4GmxcvCx6eK2WpLUYcY2MEYL9HLuoDNYReBlbBenm7DH
7M8G9SoGyDkFqljVgfFopMnM+A7nL6nYIQVpO02HuanP9lI25sVYeWzU+d8Jx9gVr8ION3Esr52w
YWjXW1foWB8gw3no6qVFSSv63iNKgWY9CsxAOp+wjbJutU+RMyC3etGTv4hcjYRUD0YAUuyNRzFh
5musb/BA4rC/LBN337v4cJSrDypyb7GGZFtOJdIJvqOWD0ylsN35vv1pNAh8zAgeM44uK9ze9Eff
DrK/ihdzQtFgX5IyvSYf2zRElLUX3tcGGpyjOEDF4VebzuUaYKbrPiZkPxul9whnV6pAGyYuOOYN
mJRSP5cPreviBCSaQnhsXbdwNB2QqGaFbwbQNkEA/FFGXt6Wrqv23mJnKG9HkZwovHdS+8rW/se4
OI21PbN2vAlqVeG/cUXTHZROXLClLh8oxu7hQAw7aoPTBxGrdd2Zj8opgPfWeFacqj46kB/ruKSv
ER73KhvNh1qZ46XrwrqClzCtZcGmjY83GNMqkUeJrYsp6/A69PXBB5C9IVqBF6ySwcFKi9VszQIm
wwiWZWBjVQj7x+p4eeLWMoHvI2MG02UzdQTAktolxCn3WQ4nT47viWDmARPuu54ewEEyzWeYtXJl
9+Nm1HbSTrdT833HVIeSrri9bJEmlfXlGBq8c4TeqRc7Y1J/K3C1C6H5emw5PeScyT2eB6YkE6Gk
QNSXzOT931FzfGXXndons/lgtZqghUI/aM7clt+sPGa32HzEMUCDluVs0zH9XnW58dbOxLSM7BjY
NBYNPpvTOb4Pcffh3A9PrtTuRe9zu+BcvlSR7vJ8caTlaKRuZ8AbCH+oDEdKJdM2aWaa0Yg+FmaM
qN3mCH3AWQsH1XKyjPupa64HRxk7FvPbFPBY7DlnQzXDxjSMt3nAQoxtwGGjTaO48jiue1e4Mslu
l4pqaioqxqtROve+WYA/GPtT4CPTtg0ZM7YtuLOC6Hoexdbwlj0FRQHQEVg4Ig+IXUI6lJ3Fqix7
ffBKeVVRmh6hCe95BzLBUdGmEahDHA894Bil2WPf6xIKO5O95w477phkP7xm40ocEIkIf7waKwjp
lnxnGpydmsncO4JGGbuleyW1GWHZysMZM18GPSj5eAJ7A/pUcFXxM7Jm2SEJAu2tT9A9ey1T87uW
Vk6rx7jXsHcpPoZTWbmYsNDKjpOgz4ddH156Ua/LJRhno3IzFLSZ/sFIEm2P4GDOJ82aAYUKAliN
Np0UV30HWG1C8RJpx0iDdSZFTGv9zr1im35Uvl+C0MQyWDhw/oX10HX0MckmvzUEAoiMztJlv+RZ
bPiFg+UYpvZ8hJNwI0YNqsz0WsxPyU87aQx0nA1lhTfYsc6Dh1NMWlQetMBHpqK4z6rkozLFznFL
BkuFB56YhZREvJ/sQxQ6g8afKCH9CDUPGl1mnX1wWQJbXzWZp36OPmSbX7f1SBEr0PqZeCjEPqSN
OTU+7ZjABh78lmijN9mMltObrufympuYegjKXhNQGiSj8B4r1/6RAiRegveA4wl07OZgRFzJbl6J
Xe3HlwO9ZrQcwOow2msdDnh1EWwtIC0MqQo4wPGrUbI7rVrFtLYkapfm1LTYunrOGhpk2oSVr/GR
FiMD8wTeJyymzRnI/kPrG+xJKPVbpzY0jCq+aVliqbYCgW9IGApu/YobgnsnYxaqo5O1tp2XXjjX
3nwe+j6mL0HRohLfWV4DF4fpN3uXYWMjEFLiZu5VG5rUTKlzmBczC5o+ADslVddBWZkvM4NRwQIz
SjuJmT13JjRe4zM0e8FIgrBIQaOJD4nCxU1XFMgGidPlB3+CZmNESKJT4pigB+q7PiTyN2OzvUhB
0axd1nAQA2x0BuytqST6VurW3g5hfGZ2cu8oGpuhdin/MVlgUlA05g19RxuNek10cKAEYlQkyYP8
tYiscBsqiTkD90YTtOFWA+Cv9YjV0wWf3I1uS54wW42Gwa1x8ndwt+CHmeGlzqvrvMV6anneGxN1
wAJRxr6H7DvDZyQip/LrVdtsqtE5UfsXU0vKc43hncYTaag6KbJtl6o718KSGXHiSBMDr7l3qmsT
K1HAzCBAyRiz4tbyyULhpnmvmibFC21cTuP8iM/0tp+Vea7CbdfC1i7d+mcaojMOdm7Y/Qsy+q05
dudJO5jLoC7sfKvDGjSGj6lc6H1RehwIXI6UUIZxc1eNAWCFNDxYS0CpXqHZkYhWprwoBL9+VQ1f
QOQZjKHeu0GzZBe0zXVgkHgiJBlEQbBFp71E+pZ0gTW7ACOS7ftP1Amv44WGZuNx5U67LXsHkXU2
fixfvUuPDTVtG5s+kXvTah8H1qj1YHfngfCz3zD8H9vRXluNCVEp+s7oWh6S5L2T0B1ZG4mnRB32
PvWVoqc5Kj3qFqC0yGDD1NknCh2vhv3t5QUuPk+hBM3vQuBBNDil4/BJk2QdDJO6dUKUO/p5cl9/
OWY07mwRP5vA/LrYeBK1yg98wFfzUGF+GnkLpTKGrRssXUolTnCie1vlJJ+t6G5LSNQ+qzwZaEY9
pnA8/DwetL0qkETVrLcBlnjTcnVFaJ5k4SWxWabwOfWOMqPaU6EbgnXitJw0+h7P0wpubsBJG/mv
nXlrWPBaZPZ6Clh1YJ+itxx/OPM9Gb6NAGq8zpm+45ZDkDZEqplki4eJGY7FD8+xxbhRyM7EV9+u
a7yzdJJtsT6b2Rm3nWnzqbCgJTj9S8kAoTAb/JtG75FBR5hy5Np1+ke7m3dugMwZRq9m2D4MNkc2
jzsD4BFck0n+3ar8eyh4oRoqfZYT/2NT5m+hn7w9Vh5XNOVojNqG+rVJXNIVS4i2WIY+5M7WkUvg
zr5RNR+uhpJQEvhXDIjgGjcpt4MhfUCOeRB0sToBJVTUt+0owY22riwi2hTCd7vmkomq4MdFuOdt
KY7si2VggGAdOdFJP+U4w9rOJXHj5n7DrB7YF0u72ZecJAzw5oWcD5FPYmkoxgDvnbufllOQYg7n
OfWbS+cw6hlpYpSI3TATvwqXQiDJ4kKLBnONec7XDOWuy9Qr1sxYSJ6YzSK1Zi9jgBASTsjBda/P
nUCHd3zWRym8RzNEbpoWJJOR+D+mTUzWSWgptXsQv7vGm+5dWHtxj7lgmn2UqduYQ+jWCFkkAjt9
twSC0Vwnr7O/mLkS0njBVGyKJDvBC2SyzkelDOaPwh8OCFX3zQh01R5wgXvq3mur60AmJYlZRSWk
+Aq5h42mTDazmynQ0S2qaYD3t625bpN9b4besfhMzPhV9pNxkXqLRIAmeBEVMxzMFXWa13MGx9Fi
iMswnmFqNbwUIbUFDMG4JTx4Ptf5VDOgi9hCZCEyx1C7i2si2OIZPHPw26mC/lBsqAwPkdnmkPQD
EC53MBR3SQ68IM80Yi8jJyimaBIfhY5htGPe0zXAOXfUm3mZA7VQTUsUFN7qoSTAoIDEkWbrmRCQ
B7JeM3ygOD7ekszE7thSn6G6V4p9P4NlBYrlTBlUPF+q/C1HowLhy9roMRkGugKWbj9qYhxk0cZV
pcbHgYqSSJp4M/z8OowuQ9szsSoTyrStdpeSizR5FGQRhwwnMZvWl98yOTQ5/gwrYxQuLOdg+91I
W/vdxMXJzI0nm8KxCllUTa9g0kTxpxO3N00El4u6MrYaJukV9pbJVLDtia2PioMXH5oe1/hcRKe2
9HgPWgzAblG4K98gdOUV+raWYoSPbVvbqmO7FUFbU2yKQtTeqVwEWegUMfcS0OcWrQdsJNmtHmXK
e2d4Izav5KSD2N2O+lNIj/tJuow/JRvDwDXQ1Z0lQmrnj7UcX5tZkxH0p5VPn+R60IDBc7wmeADZ
OlKEA/UyAQeq8Z3KtjuVWRJtJqt8pvtx7WKtWfXPcd49lx5LUV0DH+uj5nJyEWuiOBKbTvXmdkB0
5lpHa1fe5K2CmHbAjOZkjBjFbvYsdzMsJyeOhSK0PIa8zNwxu6/bzLP3VUN/PDgyGoqtYs3dih/d
NCtZgT7rcCU3DG3YmnJRBeTj4M4UY33npB7tz9FNHFdABcC7Vk396S4FAYEDriZ9onxvPgVYJHOL
E0gaEPmbjeo4pVhaegevtzCYttuVRf4zemk6qm41mVzLNe5aMrdUHc5btL5u3dnXfg2nYZyid2Yi
T07wNQ9DzKQecxxd1APU24AtXWjceAJxDlT6nZTdoxDN3UgV9UXpIUha4fC63DRsEnrURnj3eZqe
3aj4NGLxNadsQ2SGoIWc1IEzJshiEVsKn82BQVlO7W2YjI+Wm+LuU9Ne5eorF165KSVRxCZ/633c
7eXCgTD8MVhnTvnSLjwrabUfDkNdHHR01iMDu1hPW798Nr24Bctx187kEMmVP5ra02yhskOs303u
w0k53LpuS3W3fQyXmXxjVe9hwUeisd2nYWmETwyf4CcnktTxjlH7bDngC6EQeNRuMmdaZDakz44C
uTo9ZVBwxUzFcWAvICjxUVjqmJaIulaIaOXzHgkBiJWPYreyuExFuStEep1JY8vkk2HLAPfIqfI9
SzZ3pQSEek7/hQ3GQAbclVozf9dEa3RbLGwHZFeCzE9aZBn9H0AQZYaNSbncE2G/AuCBhlG45S6G
ETQV3X7ySVNObZZvmPM7vUFe31zHQ/VpF3DHKjPapgofmNcLEIaC+EI53NMYSSjD9e/CsXtp/ZFD
tgASa9LblXgcOrgSTR+YgOpEsSnxvGiaeBiZ/tRdsc3Kod5wJGKvLVV3MaBog02RvFrJJ3in+CIW
QFqmptm3nsm2CDtDWr5bbXPrDvJuSIyvNvd3BROSjekixVX18DS78OBTklurdhw/ndl4+/3LGDv4
RBsawjWl4I41Et216xsb94q2ENBkUp8qyZE/m1jN8K0/j9jb3cEMsM4oXL48tSzKvR37ccT6nGpm
4iOG9D+wdK1TQsWu9DiOMHDSNjUjk4NSyLEDDUrOHwaKJj4tQGlB89T09Y3Vtt9zh7q/PFG7BsdM
L96bwxZhPdvcZ40y3ASVvGpa1HtyGoYvGGkr8WR6UcdtJbrKOzxtXPfXyfKEhe3vyVZwXglN/jU9
qxkSfW4d47B7orY6prdJFRvLAWrlDWsqGwmfzveVDW9DEVkj76WPBdiSiWa1jUrMu5gzBLzNAykm
0BJYWNe1LXfSqa4x1X27nBwv3JHnkHo5wMH6Mp9g2nrj2tSsyuzCcZUs3MvafoLeTRJQjGe/QTeB
HKOjt3KK5o225edAbmYuzZmiRshone6f3WDeRIXPgssQzwhbubPUdAobDzIl0rSIOFcaqsY7ahN+
Dq3wkslWfKHB7eZUgCNnIB6zdlGTMWB3bVfC4mmGPv3wApV5rOn6ycJ+PVA7C4c0QoVhOfFmjrbs
i2D/ls5JyZUlFvZmh5M7jCqEypQpLUKi3BqR9RNIOsx92CxGH9tbNMvbkXrTPkBIdOg2YpxgQt8h
f9LayRNzoeSkKGcozYdZDvibOn3vVO66D3O5CxpyQVZWENON7F1U0tXt1rQmO9lRlDpfLSgLmzs6
yUej2AXz2TWccT1xZIcPABsrZ8SosxIfYcK7HCRshm27fGYaMUFHWaIa81tTjZQfuXSTFP0yQV7e
qYKm5pHgAikgFEoD/0BjaEqIzOHHWHpYplRuGo22U1Wv0q8OoWhIm9PcEHU8u2hi+KdzfAMRFclG
EzKOj50ZJySnT6ycO9qGPbslWTQzpwqMVK5mAdZs4HrrEoryLG4DtGG/Sjsc6EhBIel57U2veybH
KNaZwdaFePbCSvmoneI8pbNai16Ghxm501ATN2n9g1fpIy4VY28d7xeok02DeCgCanUUM7iULZfB
89TRQSmb9LpBbleO/Zp5Ln5FbFYrFcNXasr5PRp9Z2uOYFzs8bsWY72PcBFVYnYg06sDQyZy4h6V
biWmIjxFzUeLjnVhzkG55Z4+GPjqZAQCIvqKMETHOZpzMsFUJ0RzyR+umFLhQpsAzvnldV1vmgxU
cGz3tOXYLNq2DrD5AIxRbPfIAq7tioRBqAoDeW0xG+Um7zbT+wTD7kWwSE9tWz3I8qfrSwe1OvvJ
YgjMeAG3QaTp7IYg7TVL2Cox7d/ewl7PhC/4JFGBXI+bRHJUCVjFWKEo2gkfRyajdKns+uRR9j6s
Bd++J+peg7Lb9OSIef/T51yV95xLcMPyKlDroSdv6ZDcNlMFXdJJtlMN0I1YAz7Z3jwlMf5oR3Mv
rx32wy5Td/ZaWzjhXJmBd1OY5kYrirgSiOhAZRjhCvNxLgTxpQLgjJS3elriv3Ug6NMm4hJ1l2VZ
4fVLnvuEk8UcfpdWy/6B4itpQMbK1bOLNMwpd6QIoKs+mZB+VMPiILUE49LuWJAF2GLg7nM84MlC
cBg0gj3H8Trk5ZhyFC70CX/k8xlxHMBqD8iURjpCWOiD5pyQz80MRlVpcs7Tqt9YQWKtPE4PHNfG
kqLa1rxTo/VVkGth4D6Be5sTdSPd3NuLWfoXbi1oYWgdKgQCqW4aI78zUsJ2boVeVdKJ4Cc1HG5F
tryYuOlM3HHcCVFZWeUjo/RxPWSDv+ujwD01YfJuut5TM/j9QzQjV3S+dbbCanjo+izj44WDFwfj
gZPg8Iyyd9l3Rseky03uUyy6Vj4NvJajyVMjIbtu6DRRlrUzM0+/CZ+OxLxlRFKk5iuB/eZ29Hr7
4NC4xUVrHVqbNoTMTduzA5KTA/YSsJhpyTsKFyDJ3Kdf8MGvg5KfXU7zV6BRlDaOw2nMw9/wGLnD
MvTq7gJfA2bOk6mFA0BfmzQ6Z12GoyIMikuLWEJNjpJZt4fSa/rxR5gBmqSyV93xi73ryr0JLBEe
0KWQpNLUOyKdpqcK9+8pnqbXaphpYVBweqcyDdyjAQpp9KOr3/8z7eilHWzcF6EIsbq6XXSVWI2g
bYkNeTxHaCaB7cBd9AwmmaKfkdlezNFvScK40y4sGOvgSGdgYxYR6QK0zTSpNrFTUP0xjN8D04S9
McuIWgfXYwfZ03ynTLqk+U+ZZRg7Yeb3SgfpZaOL7LJ0GFBjEc35JEJyaPahOZPj6O2dberrwqmq
Y0htZjm5acp8Jqq3lhDl2lMGaVsmYbeWZ0GWShJr69Pzvjag+m5sdxqu8zKgZ8xEcNINpXXdqDGW
xnLZcfy+Neww6h2Xkrftce8fbFOmG9W6kWT2KEKsRlV4WUdqiYtx1p8CXb9Sxg0LiH+3NTCVXodT
RxSQvMkq87rlW3Kc2S46utfi1hBRlnyULlK5PdnbP1/02bKny1+PjPS87DoAxeVM8bSvO9LOumhv
m7JYjZk1HLPRSzlmBvHV6NAf9Psne2kv1RngvQFk+etkGhdDloRPBIYpi5YiujRHd1mQIIkwwQcx
4CWAzrNk2Js5B7banvSNVLa+4a0hUs4bsHPoumVm73is0NkLC1MKDM2Yb8XshvvEhu6AeL6NTJ8D
aoMhd1I0eNA4VT5MThA9FHdqWdBaqzMxSUFGn2EpKq9kGtc/m5FWkjPk1vTtGgMI98JguRIjK84u
WxL6TS+q62jETF40qX0QDfbVMcMo3rHxOsquwKhC4a6C6zo9dXZJReyf126xZFOWh8pIK+7rwL6P
3ExfwdmUO3e5crGtpKfJSY3rXDdPWKOnm7RokyvPz1An5JR8jCgsEOzw7WACrPbw/ZvLUidoNsvj
TgPtVgWxkpFtaki2PwQOk/H8kzTe/vnZNyJcqImJD4nJcMptDYyaEdHY8/sUaW6mtQaPz5VpRTUF
LQOvYoURKIIyUuTW9DxFqHC1pqEuwA/Tkhe5+r0QG2fpJLDNYs+necDlqdMDOhTDJHems9Pus41R
lV9G2nGXF7H98F9/KqMM08ryqvGB0Js4YufoWlW3H1v15QGg2BQFYUST3zIgQnBirS1vHL9Rq5lw
5z5uItB25icihqasvi4uC5o+ZOW059iy7n/fI9pNF+4Qk4c2zqrTLODuQow4GHFtvg4e4OFccIxM
sADa3SVXREXwFEB4+pgOjb0JBo/3y059LIuEsS1ROg+6m1EtbIcNFCMD8H62fI4La+UCgDk3A4Rf
GaMdSnVs0rA9Fz27Dz9Qt4RU7tiouzeV63WPiiNoXNTUzTbozQ4KnXam5uT4Ij/V2JQxCW2xJjvY
ByZ17ybNXhn1RxIE04sSFCfWwfhUc8vfJG3EoD/X2aUjgcrndpveeoG6toYg2JgirG6Zf5INoHNq
HbXLq0ER1s4RUfM7gF/NjjtekZEFSDj42U7jArprRv+2GcxjXRPTzKXpHjiyY87Kxvq50D9hPENR
rBbSv3MfhYFz79o+BxYnfXO1ptTR4AgcderaNwnx2zbEM7s7SccyziX3zI2RVmj6S1S4t83yFNZU
hyGf0l1cZ+ImmgGSevMsgXtWw1Jlq64Zd3AiMZVXbxPrcyxlfNANYaXaJas4ROW4dgMJacnT8VZ4
0fS2oKBndPFd5ZcELUlRW1NTUDhIaSVt0OaVNCkyKrR6JupXHdkxcLRxsOenjGTvC8BFF4NRpF9o
B7tJx8emq91HhbsWYIS0bsasv13cqZtsGOkBJRWwBW7SHAZ6+Da/H4vRypJTOM3iNBpCI9fA7Yua
mItmsIO7ZG2QPdqWo59dM6sytlPjJNSyw1nOgX2azSS2dS4B40WjdwlZBbf93BTHjmHLUU6YaeIH
wZhsmxUuaHU1qoPneM2urEsCFSVFE87iLqt1tkMrdPZz5vsbJwLrQoDsqjc53KSxyW2e8GDqpxS/
DcExKSx96acMBEbNxVkOZ42zcW1hkCJ/UjKcp+LmFzGBedG4lgR7HAkHNyLPF5fFPtfo6cT/ViIX
Jzjlxq7rRrGf5/ksBSyQRuDbTBBLN3iY+TCN0WU6UhlqeoG3Ug29QG3XRRttkd9ySZulRnPjZQHq
DxZcOhxpo+/6fYyvfc7NuyZquoNH7Gx0svyEhyvYZ6yjAEaVu8er7uzihLwHK2qyR2M4+Soe9n5E
oV+BhGXnDVwaq1ig0PijqyE+Zl3t7a1wPla6YVNb+ByF4OH3PjDkMFxWp/DDaAqgCIo4ddG3m1k5
cG2CaGe5gXMREIX3ytbbd7l4LS1gfQpSbR3W/mr2MQgGVnyIJR8NkimKxEG2L7gYyzQyrxI9uHCm
FT3FFm3Ctbjk3lZxLsNeVBrJe8EK5bT4onyTbf3QFjuXixLQUWfuqqUgsExe0cFAOQlJRonA5WTI
+74w3pLl/je18mbgJs5gVZ2nzL2KJwR9EYt5LQfxJJlWrXCnL94vL6Pm64TzWD/xdFAFcetUjbWZ
/NICOmXfeOV09CP3yKkGBcbmQfUC+iccw6QIwyCpHntL5mAdxTYkAW65JckbrzB+KgPwMAFziIFj
3m0qurF0hxNUJvllYAzREV7ba81GHXN0SGy6w/ZYV+VazBOh4vlHm4W3+f2xrE7bxCO0gmn3SlhE
yZK5ja99XuAEErk7ztvKGzm2IzuthK2R8BQVrziL7TBtLgOHog+LYKMv1J2ipZcN79LP3Hw1jOu9
3GGqhhOpdg2i1Hyb48T+RZcV3mE2feyt6sWuwnNnjl/hSIi0bd23gINb5juXvKMdbXrZ3tQS+7c3
PfkxEqmZjXD1BnVIOgFBalEru8JkXosjuGEQ3DlwpNOB9EFHzIfTPrTjDkSZxn2xihYCqmvWJ9/3
493gCPA/yCObrsMLKxEoWpkx5ayLNQd6IA3Lg3ZKP+mlTL3IqdEUcCtWXXIMRoEMZ4O2KGsSM1W6
kzm0n5iOkii6K1zdnXRi12tknJNdldedR7UOlZeUGxvTepjPRYHFvzGnY43suqM05WmyrOPvE8lm
6LYlRMlbNi7iKixN6AEAxoXJ6IMNepIT7mckm6+tdrj1Ml5lw2/uZYQnoFDDLWH8fE08+1hm+sms
fQ3yCaQsKVKqKCZxn8rpteUiXndLboXuPaCcDMSwGGavqmdv5HIVOhmdj3F8O1VifHVTDC/lZ+ow
BRwyExrFTFDZFYcMtlFXzU/uxHqZXPkmnR1tXMOXmQAIcSdeVt8XlADmwotnm5qoM+yAyw6IWevt
5gREiT0S17CN4KlvcjgH3NQwzyOFKAwbcR/fwkH5sBuGWnqgD4KU8GvpeITECvPGncSja2BD5SDF
xKfK3zA7upvWe3MoLyzZHYBiYCBE8cmWWZSPJupggPYZqicxZwkjZXhLG8xG7Y2w+WxJkkST8x5X
5U3mtb+vn++AXcsStQ0kybOW3zWrFQMpevZKdJffD1nVqFs0FLiEM11yiy02iMWhLPE1OwCUmMWG
dxGzo85NvmubMwQ1fw91k6Wn3OYMYlcCsx89kH/85d/+/h//9qn/PfqubiqyMVXZ/v0/+PtnVU9N
EsXdv/z17w9Vwf9+/81/fs8//4u/XyW0IrfVT/e/ftfuu7p+L77bf/2m5dn85yPz0//x7Nbv3fs/
/YUi4qSbbvvvZrr7buHn/T4Lfo/lO/9/v/iX799HwXrw/bc/Pqu+7JZHi5Kq/OMfXzp8/e0Py/J/
X6g/X6fl8f/xxeUX+NsfD+9EvpK2e/+f/+j7ve3+9ofn/NV0iMuZpm+6tnAt54+/jN/LV1zvr1JK
y7N9joT0CQT2H38pq6aL//aHbf5V2I7wAw5Xrhe4Ps+hrfrlS9L9K3My0+Q/BoFt8oh//L9f/p/e
xP96U/9S9sVNlZRdy2/DA9V/vtfLL4dpy+YZBI60bdQ333Etvv75fke5B99t/h9ZxIQrbSvYlYWN
W8bLpu5ggxk/6cgTn6It0SEhVgVrVm+AeRkT/3hU5U0zm+qJzJfeRF6bchIuas57qsJv4Kn0kI8J
AlbdZUBm8zrRL1Nvpc98+3j28FjtZ8K5r0MZGT9zbMpDMJkUvUUjQ4woyjf/7Q35x+/8339HU/zr
7+h5vE441OA9Wr5luf+XuvNaclzJsuyvzA+gzOEQDjxOBDWDofULLEQmtHJofP0sMG513uqy6Z5+
nHygkUkQQQE43M/Ze+1//Yx1ks6M7l28g/rxezB0Ue4BnNEubHvpU8M09DqfDHMNXC9gLO+wyDr4
reKr//p9/NtX7Tm2ZQokAsIUvhLL2/zbVx3HrFsZ/tytA6MIoC8um74l0tBV32pk0WF2/ge00P/u
06Mr/LfPzxzbRLYipSnobJj/+ocDWQuFRQMeHFD+TWKTKM6xRbggkt/A3AT02NaBo5yJbojb9hvy
oIwtjc3sq4EHhTJGWHedNw+ED/vq2ae484D8lt6CZOy/jbgIb0B8hnctqpQrgS745KU+WPuObAlz
lZRJ0uFhbIvn3MBAeaGmfNwRxod1JYp6yoO2S+cgj/Sna6OAGfPQ2pjS9j7GTJL9MLfa8dcWTaJL
7fKtrboRteMhNTEzXTqta+x6Zv7HLvWBvsG68XKCLzRifSbf5W4ocprljexIdGjRz2KfZRk3BOEp
YVXFsewwWwqcsb03aINSe2y7mfWzWUd01ET2Ar/UoBlIyzcxM8w0AyfM3m5Dh6CCvKKjWM7ucADV
1ps0fBz1BLqpebWzQWLMy2Zs7mlBX/giDRC1KdRuCGhkN98X0+LxnaQP5UqBMtflslILWNYeiqIf
tuARqOSUaXI7eWkJv4C+i5+NCJ5S5iheNRjrxmrJsKfeBuB81uIZPlF6XcUkQY84wPYCm8oT3LwR
q37nbsd2HA+9SuOniKe/Sf0tAUBYVNyH0ug+J+akb3MQmkfyB/uTtuMR9IgXXgW1bV/kfYfxz+nD
p7bExW31FGYvykGQz8268YD5NnzxpNBUoVozuecIgQVghECS7THEV1NUClVglocPYT8h1IgrSFuW
6fyWVhWswiKlXGcUcldlRbLJMwI3oUEVJKnR2qAl2b6HZRPfoAKXKKcFBW0jZ4k02ooIhTKir8jh
tcpwpH+loGbuyMaYfrPucFJC5SJ1B1sBarwpmU0rX7qryiS2Nx3qsT5AjlHvKm3RrKnARWkR0xi9
sDg51xZw4Q0FqWifD4YJeakPrnSIwiEVAp6giVK3qIzyFIZJSFEpzn67YUuVEK83fg40QV8DbDu8
XdM83bpROy216RLIXDmbGLYoob8j4vc+jSj37jx0ABvXcMsbt/DKm8im1ke9u6LTAZRkONaJqU9D
Lsn2Q2XOzEyE9lUycM+o3PaUISp4JzUF1gDC4fpLMubeudTCqP8bjXOgjgHVIvXcV9vvhkefRda6
hfr2MU4+DZ8wg40yQad+ZdaXHumJzFfEHgff0blpZjZkTjvtCEqhoDRql3n9XbMWA5dt5fkBbIV5
MGqnvAEqm79aKIG3eac0uAkPydQAA7uaqvI0cmwcyx6mnC5UeJmReV5cVF4sIAdoy4MsPYj7yope
MFiEq9kaFRUbPhzg5tBEhVp0R87e8btLybYtynbEsBTIL9tJOnJcxbjjsPDXhpLjszXZAqiSsA4F
oU8ULMasvWqyRNw40kQf0qd1+GCngQTKkxAaN1ndFaaM8cvPerc4DZEvPi2mBu9Kwa31KOdAGRsD
6uKm++nbAqhjAr5CNmJYY3ahgBr5WQQIKwnrd9826hsd2PlbhhI7WgURB2bAyg7WwGhQKOyoVMI5
Lfy1bab1LqcZgtlR5iPOugEAZQDEfMzn8rfyS3rMTPgqfL8jI5U9usjKE7dYotM0aSC97YbbHk/C
sZ2abN9gcDkKnGq7HK8X6UOJ9cKgQkdCRflWT/N4g+zIxuEq1HWuwJVo06UxHyEEJMmmxeFKzz0w
HqhpkWOA5BxdeFXv287tNsyj67tR+M4r7tDxXrc5NDNKJ97Rn8gbQP4bf81DVF+5VekfrApwQqIN
57axkTkzl/E3GB3MO2H2DKQu+LvnhXhwpPbYrztfTiffIDM8bob8g851hUXGwSppavojpk71e+NX
5NQVbHTp5qypQ/hk1v08V8+mizyrI8HNXhdVOzwJr4d8IfAT0m4sXod07PHul9FjYJOGZmiIKZdN
5ljYswwrfXSKkfWXE7vYGH3E/3u6vdVryewAEXvv3tU1idN6RD2woEDGPR7CYi8ilW9kDPS0bWbr
V9U68sWjugV+sU7ELvCDLVp2UO+FelGDX22gfgU3XYl8FZQmH+BibAQVsArCwqK1bO+E08c4SSCu
f8AFsF+hhsBASUDEbiTCFVATdmIv4Vtj89JW2cgKNHYZwMuWvouch5KuQZLq34NLZZMzd7AuuDib
+zhog3VuLUoFp9bGTTDVxSsO4OiRLyvHxRmT96BZcg/t3O3quTWuVecuVdW5kzvKAeCMmMni8RtZ
xfmhbRycQXtHXNfYQtxIeJvCb9QGjWv93fsAUbkIT6sS8YlDwToebmVfg1yRczAdZi5/B8/Ns33Y
COddgsUiMGCKHrN6xhXACLhSg1nsJFeWBzR43oYIm/ymduPmUY5ziyatLZeGhbA6YxcL6noXoV97
eAnK8bfFlfidlBmbNLUOdUHv1kTu0gT4DjraFXEAXwwYfGRfIyZG5SvsZ1Ma5s2Yxu0aKVBz6iuA
wwZMDqQPtWF+lJaqLkPHKL7mYm4541MN9nkMrz2M+EwZg+Kg0X9TJ/NKSY07Kk+GP4xbXXfeNaCe
niY2ZdbOJFjXgSv1uyI88qklW9sH79gbv3M/1+Ri+A42pg5Zr4P+cdj6SCu2Gh0WBUgBPKTqM9xj
iRW1OzMM6rdMUSOhZsg4B8FiDh6yFt04GmbgZdqhK582uKVZ5HXHFrktB3v5gkIE2UQm6uQRpaTG
bO3Gn8JKiIIsPDVn2yH1xIfWkwaYbHcJdooyYTTJmJlUVjdu3KnCs9Fm+TVjBrYL0aEHtexhY7RN
gJFMhB+xbPK3PgoH/MDVtOKKNV63BaMHuIBB7VwxGJsqpUiJQX8ksgETiGmbESebOW4tI8dkrG0z
eEZCC7qOC/59jlDtyKQXX7OfqOhJ2xA9KUPSr5lzOf+isip39rSs0nvlXI/pkKPWi730lPcMpqUE
4FpCRfqVxw6LfVV7312IfRtvJ2ylCs17HUbTSzrBvCXGlLmsSglwaAdv3YmEgbkapizZC5VGV3p0
ACGUVHuGEIekTyzBdZ4tWp+8SPcqdIg0suE2tkGSPjFpao6WqMxPRrBm09Ql+SehPR0kCA4yav3u
Bk3j/G43wlZY8fwZjKk5hpfSyeJTVVO4QTVgUw3vmqp6MCYG0HiEs2JVbXadMPE7DaPX7hyryG6m
mqkxNmrt/cKOtjCtKH3vXSyeG6ok+FXMIj0MjdQHX1XuDZAKsZFlOF96M3YfmcvitoYJwzzdT3YQ
B7r7QilKD6gLqg8Dhgu5v4ZYNyYRIuEiqoblGIBKDgjqZoJ+P9V1e+0HpXVpOmjnaQ+jkaoVKEic
ZIviu8B+Q4RsYQ8YamIjK78ZAq3bqCLzBWO2fRjCaFiHvR5uaqqdYOTpKyh/bqhruZP5WLbzjDem
dnok4pOjbg1h1LQ5ywykT5i+UiTuuw1yIHXqOCk22GPCVZy3HYcaSp9op0Q4ezdiQWchGgyPFEcR
PM1J4peUpRZZEBNW8orpBEHY9yLfunfjLHwF5QAGdALydVM7E8l4A+3Ob4gHJsRAJikUZ6elwlQK
Wzz2Cgt0lNg9LovIucmaCUuTN5Q2LEbKU85qqNS8M7lGbSrJrMCcK1wTi/iFtQDzJ4giMKdlek3y
OgFDkzJfAIJ1t8yQoaYEopInFCiRTQZiklybURVs0h4sF+WS5lXmhvVlxAKGiCYmxDTq9nNM8+Br
kJX8rJga3AFrDq5aHRfvTlLp+9CfaXx4ho/QzGXorDZ1Fo/PoJfjfuVkqb5Gxs2ERQ6md0rgUX31
Urso0GyCaC+KoDNumiTKPrEJT0dn7lF3YjdmjqpnjNWOXWTwi6hMbNMqcOV1IVAgY1oLXVx1S3eA
xkWd1NDQLCMBb1qT7546ZnzArRd2LDhC/7YsdLPSiT8+RYn0HilQcI2srQ57eEevvud3f6h1AigA
H0Sy033oP7t1qtYt7bFN0kqmxKr1U3g486xeUU+4OBBUhPLRMjp0xwhhdn3Wy+MwoxoYu2wkpL4Y
tqWsgRcWcfFkG323zXK4vAh3HOrPfUDvmrE3/w7NrtmPhRncDFViPxtcwm+cxmS6OucdWvQy8XdQ
GRCdmlVlPTU4HeA713P8WGWmu+UqzhW0l7GzmisOf1QE/G6FiXkOqi5WqMrRD3WW9UxrAvFSiiJE
m10Zp7hwx6/C7LPvuEIhHFOP9yhmhvKaQNHh1kQVEKynsIAtgrW1PgZO1L+hX4oeTa9Ob83Kya7l
1Br7rMYfRyfQGTEP4M9FctRU/dFPhYGj7mQY8tJM+lUnJBT3dKl0drV/cPKuXM/Km8iZzLKPoWfC
Y4m+u4JfuiTHV+poox4E6N87EwZ5bRyCrhHbrJy6awJkqjtRo5WDHmTgiycUDt/VuMKcYp0sZ9SP
TVVXT5NZ44bzizn/mPHJsnazcGwipw42iGyy6hKzmrP1QgOyHtrBjpADpeuH2bTnTe+ZKc6+Ojj2
VOqPcW3rjSw4VAbfMA/MYyXeXZcmMWsrDFR9ao/HopmjZdUxEp8SFQBempyf3YrxnaBEeAjJKhNL
06d7rErLfdGlQdgbH+HZGUhJRxZymWcTXXwrCaOPYEbPfsJcptA6hzEIk65jpj4UyWump2Id+eTB
R9mC5keZ5dOi4YchIctFK3Xhhmq4AWRFR3CSjrRWwTzN6bryHRwxCACDZF/lA1WFpAro0yS+XDiu
CyOp1Wo8NqWTfNX1En7qFlF0dDEFcrwKLnoouMBikvPyNSdV8TuXTbXhUt89MTPguAdO8YZyxFIr
2vuAf+rQXAo0SWqcCrJmb2o0AGRKseC6BBYImATr5p5uZ32pBT6pNBPVTT+wtmN1iIMtzSbAxlPl
5b9dGsAQ1vr+iTUadX+gn0TYF1h7EUE3e+TY9WoIzfGACoQ1L7//N4wJdYP6AbZO4lOfaf32cW4w
Nly0g5E+e4AGaAjNrLQvsjwq7vAzs0BzsXf5TV58m5OZrXIrmV6zrhlfnMyc1kZn4Hudkqm/BdqF
WRts9UcugD9MCO/uagOBkRORGj8JZTUXrWdla+WbzSMWaQfKrleGDN6Zsy8Ns/kGURN+OgP2GKyd
s7Pu3CGC7t3qr1FE2aY3dESCxuI17VvE1xg2FB4bWzXELrQNw44cQATizKBYX+rCustVla+ZAhOr
FlUCX+XIiYDaw5mfMoFim+jvYQBHNPYN+UlRiztY9p6xZ2BLd0ZjMtjiarzXnvbwNgCpzryweM9j
r3mfcjmQPDvNJ5FQLcuTWzxHyVVc2PMTNAq8QkVgvXrgEZ8dSebpQEUL93QwXuG3KD4ql/WztHuU
/zn53TUS2yK+StCq3IK8FVQSjSWZQFTDA1JGRpSwb+q90VQjbos6PSGAkAvEIC9hY3XRuGzrWw+x
r2HZ264GToQmlwR738CSYRKN181QFOn/9RDuU3+DaLO84Xii69Ln4JJwBlskSOtxineocNoNJw6G
e2ZVg1wz/ht7YRf5K7vvQQjgomzzpiAehg4tP1N1jcfW2kSROVJw6LvPxovi29oyDESRKpHfsoT0
G6VDdO3h+yAYLZv9Z0BAxdNgjcMj+oXsd2gQZNFS37+LuHLcK5ozO0uP5qXqTXHrFi117bRp7zWw
Q5D0gTc+E1AXbJPaAmBSWGoLrs1Hczq4D1ED/swP5u6jtXu5LSk2cvrMtOzdAKMXPNwxuM5LemT9
NDvv2MIW2YBrzzedlYoHrC7iJUg6ArjtWva7qBXyMA8F9S3Tzt9d8hAYLALJ9N9WyxlkGKhGksJ2
EBo4gDvKpF9WmWM6HUboNQj4HIDhc4p1wS+gyLN61zSERV8/tF2bZZdIt0cJ6yFdxAEUOPA+Sbvc
WTNu7bQv5i15MPm7F8AlLIsRDEvOnAylqzq02VTt6h6UFJxgDTbTNp2XMWL1TAfVu6lRJyG1XE4/
7U9AzfoKG4jBAuCzzVoizFAiJMuyHMRC0CDkMh1OCTsbKwXW1Jy/+8W2yLI8XveRTA5eEdA7v5DW
mD/Qbq3Xnq9xzzKT3+VRg6fRJ4/60m1CynNeaAIQHVwH/X3RLYLrqrmfbWIzupQYI4UIc5cTNrqF
tptfcpnrnBWq/fF7LAYwMyHysA/J+vgurdLh1q3sYcXMVyPGd7p6ZZJicsAdmjFHDuVwEoZhwgrS
bboaqMseM6PRV2iUOQaCrK3gbPf2PcU/zNfKEciuOay5nFuxeGot1kSSwpkPzi12gG+E5sGXqY9g
S030cbRQxm2VCdAvpl/31h06KE7Q0Kbkf9HO5rARmL5xcCOhLlfok7sRUQ9XZrI1RxkcOKctMiuL
3iJnvjBoh/qGnm4z6ioHb1Y2+jeMYTm8w70xAVWw1WjeGzZ+T9rTJLykgXptgPDlSLAJKw4EmPnL
Mo3jvS36dpe0tceCIBGUrbxiunbCvv2oZE51wyii8jnDzLgZKnCuUyitV3M0TQfnXI3QrVX2dvLB
C5jOhCvWCkvU434pWg/xigPcoocw8M3KZgRlNFKNZOGg9lkXWb9lagW/jDAhv26CnlR1ibEZmYrj
7SxIUmAi4ttUlkbvnjmvjRa+skws51rnm85t0nvWk+OmcSGpm3gtv8xSUuo2eCt1Nk/3YVqXQPKU
fT9SSHgSyikps4Ft9ymc484EXogxvdolWViA2y2Njchd6EN5n+9SFIsvtm1FD3Zd5yRipP17a8mJ
1Kcg55hRqJJTAWOwqvzslo4k3CdqixQxMLxS3hfdWnBaYWVLnYUgkI+akmZBKhjym3hdR0O8K4rU
vaWxKNJ1aCn/a4idbB/ptHgqJgNkRi2M32FPIMrglcNJDeG8DXGc7EU4EjM3K/M7p1iZXPoiIX1N
+f2h6nJv3yYd5pi2J21VTEZ7cARFlNIkTZUxw9yaDcdRFgi69WjF0aKFE/m42hav2q8C2iBJ8WZV
dQOwPQMc6mfTyYObfcMJ7D0iWRP3kdd1d1MizVPCb3cou7h/6GKK+cjFFKragusN/fQ2d++siCHh
Yp5C57KxBZ6uMNbWfWrV2LJkQOB4WQ6XGWl4T67d+VxiqDWnk+EjaBLdcZgGbL7JDN0otXyWH37R
US6puETXURx+0qmkAhtbMcEohd8Cboo69y6bswkLv2t9qDDHoJTlrbu2gkrdm52ksgLG2NlTTDBv
Qfvlt8ipqxMFhfKEngTs45yl894GkQTaKcc+nTK1AtbkPjVNk793hjPBhVEo1i8ogLQ4sgr5NHLt
WDtovi6tPEt/h9PkXk1c6IAICOcpHqxwhx+j+fTsslr6N+RL5HQTwrDVB4T51nXZzfoEF3pelV6c
3s6Ivm57VKi/ZCPnx9pMC0h+gYX4zELmAk4SwLhbMx8JZWasHRv/c5yWDdSpqAAIBnu/nR3cUhRt
945R4dPIR1scnYKKO1+oHxxthvvtGKXebdW0ct9SjDxmdo8ntgcM1Vlxsq6cioDvELF6ijfiLXI0
TniaX3jJhHsYpig5oOBNnxJPY+QNGvsK0iK8j0gFxos99fKVl9G6tQEA7oHkoXNVZcD4asHv9cr4
rS3j7HrmVzgWfYhMaEbDWUzkAOXV4F5IbXSPUwP8v44DiTwHwzVVTY9QnoqwZPAby2IiU8FzEo/R
qYkc6Bmq1+6DcLP+Zo7oR9Apx1rqzixeDFMMD6ZVQzG03C6wiMiw7PECSjfYllAPqMHGuF3Qm9Hi
dopTDj0AFUhyhAOSVcjBXQtImMFlQh+PUMl0cg5dL5Bi9gE9AaDA2S5S2LpmD3Ayc83gcyx8n1W5
Y7ovLsPAo8Doggm7qBpKyVm4nzys8RNOhU9G9/JKJ1P26KEfe+l6D18vEangqg0joRVEgfvBGw0y
dyO0pGQS5KXz7cQRcWTOnMzXVg/SEp6LMd4wdQ/3KtCsqFj4IChqJ9v+ama9YKU7Lr3/cx3K/5vI
5Kb6VTy0+tev9vRR/f+gNBFIQ5Dk/F+UJg8f3Xf8v/63/viMP/5FoLK87Edr4jj/cPmnUNRKS9rS
9P+pNbHsf2BiNpXATidd0uR45i+tiSURqEiLejHSCIVUBXnAX1oT0/0HVwJH+ghEhAA5/D+RmqB4
WcQkf8QmaFkcuqK261ieZSpP2v9JiBBOijiMBZgQzrBMp+VUUKLZQLKPL0eB377L0F3pkdXIzCNX
NnfUQx84iwxoHvtR6BeZmXeYm5e0tJ5Rv1ZgN0J7ift46RTrEkoxe5b99WWRT7/GhF71PJKid+PU
JETG5zWtq49DiqIzAo4YtllzYeb5HTOspzz2tzIbuZgdsEMAgqAUtVoR4YFl4SPs47VpYjCp8hSt
beNcSzf+KnvsNk4dsxONn4d8Uk9ATsKTfem2T/S0OeXtnqCokRObYZpIkb3t9LtMyWZHrH3w4o73
k9+plQVi5ZJf9IsGf7IFQY+JnHyvqChOQTv8NoqqP9SgnYMY76DdVUe6W2+tmEPoe6Rz4HkNPTAW
lotGG93ERlWJt6nf+zjk7MWlWTJ7UNKmoks3DhxWeexKUL80MksKtFENNghz83XnoBbMXytB+ORU
vTpO6e9pI4PtNWI02IPGayLxNwF/F2P3VSQ9KaXtfnaB1epfQ2X80l1/1cryKm4E9Hr0t5eucNFu
VN227WH1ppAJV/TTxUAZIPDElnoBRrL8F7VqCXmSVFrI4iYr8vmQJ/KIRwy31D60QMqltCp9U1Ur
E7nphV9Xu1WimB938mPEqm3011SSH+MYGf6OheBiZzTvYghszOY37exddS2hoRiWuGxQr1bZ+H5B
TgcYCtOO31fA6gNqnSTkUEUkC6sxnpLvCFwbfdjXqfhyqvaEgfShZj21WpqA1IiopZHThnog31Yu
K5HZcjxgzhSVYu+2p2twEe+8WF0wIFu3ysmeInJfndO8tGSH205g5QSqkF9uZlm8VqGFdt+mZTS/
VwUEZNdN7rAzJpdZw1HUjgVZreZhY8Ym9dxhK2asuH4wnKB9nGyHZEGQE6Yfg8mlxuBgR89q6461
3BGAULyFd3oxWkR9OFXuIqMLtrMx0SqQUCXninA9FgXJtu3yjzZPXrEeqE1RhFuCHfN1IxXKEYN0
HnOAT2WTSQV+cA/BTF1a5h2rtulYphDZ050V1m9+GTChLfByMV2eQoDhk3aj627eGVm/pQywJbmS
7KuOZVUPCgYNT0S8Vwa9hIV3hcWtpF2bi+ioXfqsuTaTLSWpRxpsJD9j5MLPfYE0utm7FlceYUnS
CBz9jt+PoK1qGsjY66KNUbxFGSkE83BZDaVDcvBNSvjHNnE6MguE/Vn6/mdj2y9AoFPgWeDL55mw
ua+0w7+UQggLwk8VoQ8zd35/rK1tj4BzaosCWTJAV7Dy3fSIoBOmCmGNOCFasG1lcZyQx66DUr5h
+vpmagDqo+abCJ0SkCHRpLVHbJcg45rwIi+58yh9vsqmJVEt+C5ynwJcQs5bPs97QRHnwqRJhM53
JKJsYKFqipeGgNsk+erc4FuTGYgU+qmrsyOtEPeqyjVQelIYVSt3WOOJa4oLZxfQ2E0TAQHOMX5J
0mQNoJ+3TJTXnk6je3obt6pqfoFwoYoT2u8DYZwZTbNXbBwbpGrfhpxIEErIOClnjV/P0Zd+z0CN
XLei+kzcU6eydDuUWOPhg9ZEu9Hq+JXUmdpLmiQrBBfM9qK3vm441UuY6u6SCEC/he48/B7zKXBa
b5NRkEu0Umsx+S/ovlzQ8wi3sz1y/ochaW9d07oGEfYGcmiX+lX9JpFSrkg9UpeqTncBxasLjUoZ
I9cmZ+G07Z1U7DqR+VcmgMGJ8zhxbxPffz+DBZWCQJqMRFM6VDwOZreIcAgC6bSzR9pERgBdHHtm
p/YA6t/LwedPCtWE6xL6B+wXqidkVT1t02iGs9lm5TGJng0p1mUJHHdle8b9PNb6eqCCUBP4zGwP
MDlVoQnqyoDGZCOCIw1ztdHKNNZEGnFBQd/SdNuoZRXRtjrckgrnHVivHOmTs+BFp0lMnNASGbPP
5DRrmm3GSK3C5t5o5uTNJoZmxeSWMnxBLGc0k0VVTLG9dQ/RN/5MGYz+IdNEEYyJITfV5GIPHcpn
T5HJLcT4jlMkwo1YNlduE2v8hnqbGEFymVO44ioBCy/VwXfNGXU1oCy4AGWbP9RYg45DGc/rnCU6
i7ToYLQ4MNrqBFMyOdgxMqpIk6yZsZ4fWyQekZ/gegibYyu8euP0CIuACAxXw0z7P5nDX4kYh6uZ
60wZaI8vYpY0RWcV3npt9iTmCgb78miM6rUi5+HUkCbAxDgZ9zSqmTBQfz+4OO6oArrmgj5mSEJf
B7apPJRyLA/ne3Mx0g07Pw4F8P7LEnr6LiFAMfNctDYhoPtDR9jrX3cxztO5X/7T8/iSuyFV6YkR
FbPoWO6BVlWr2ulgk/Fzrm1qKVsr8oxnyDNcHFCEYyviYUsBt8okYWt+JB8bwNmqb74VjKWd1VK0
7UU1Xk2sDCj8/sdjEmPga0yEq8dRyNNCLyie5enzY5xL45WsLHens+aqVG81qqvjeU/n5//Tluf/
O9+YTYc9D0gl5IDq8vyCP9uetyj8BCb2+W4JB4laZ3qgtrwJZe7tlNU2R4y0zVEsN38enu+d/+/8
7Pnh+ab0s2sLu+Q2T2cyKg2oLMWQM6uIBK3loax8pi6StV4yw2kk1eboQcjfo9SwrzLDsFFkcS+P
nGNjxOn+vO2wvODnnl9RqwhFvQVxc5SL0SwK6MV4RIXcU5SXe6Wx8zE3Kl7QLV+1s5t/UYMG3dAU
6X3TlUBdsxCn42DNm6KcFnxsc2UvO6phSoDxSpN7xwrMnx25oq9eAjf82ZE3Mbp7MIDu3S7EfVDh
fbWad8+b7eBxMAfnQGnXJTnUUgc1ZsUr5x3FcNSENXAQUgBMFp/L/0P0w+gDZ3p3fmjVxp1VUGZ0
CRe8q8Px7vzfrCrj3RxThIhJano1cH8gmlv5KHvvq7QJTk7DoamT+KGrqTTlxkLztnpQpcv/kUYW
nBRbnJ8831ANzhigLUkIHC8QQRRAbRc/W5xfdN6HvWwh61vH1VeWje7XDEpmuh/hFJW/TL0gNcw4
e2gUMWGCBIa9aq3yJpxS47KLs/59ciZmCUBS0gKm0KbuKyh5AaOS4RXW1QgY5io3bHNd+yJ/Dkf3
3V027rng92jeP6YgMi993L23M86YgNbuxnBI8mlgy9xT5gFyZdfWgWJrsXHl4fyXkho6h8pn58Hp
G3/DnKFlHPCI68WZtAIjIt5shgyVjOUvLgJ3DWz6F4HTfaVJCzlpX0xHptvRJorL9snX8e/zpj5g
MTTw1efsM4HRU2beBqPwdmZqFDCI9HyHZRIXUeU3j13RnHCJjPTw8vlIsk/xRDLXAF4BE2xEPvVT
oAxzxScUhH7xrIFGbQMMMdzAhSmeoBxgbbcC4gCXh6pA8FinHYPp8trRbOzjqDkCCN3LaVoAeg7i
6e38ZMsK8TY0Kcsur5wr0T9wxbo4PzrfaO9pmsbg4bz13HW7XvnJ3XlP2AmeyYntr8/P1X0CMiKA
XHd+XTLgKHNp/f98gFiR894kU7T7eRM4vNdI3zXhHvzdDKP0Niw9768PoL1s32U+v+XyjsFGl0cR
ECZ/3hgL3XiqEv3NmWpfOor4HZUlnF5RG+JT9WX+c+Mt9/Ie7wFeQffv2zi0iNPVefOfVxrlXaKr
Bp7EP1983s15C79r8ysvkcv5e37aoFw7pOnH3/7oz90/r/l5XJPYfWmUAz3b5YVQSvir/7a75al+
dNdzglD7/Oyfz3F++LcXx1aoKd7y+y2v+vPsnzd6fuJ88+ezFFnHes+hIfRn9z9v5s/Wf54ZzPm6
K0W5a9roGm9EvQ+LEPtdVVunoXbVROuT4KS2TeKtUakoOACoqcxWnwDRj/RDmJlujYHyaKPqYULR
/c9XiwAuB6XMYv23Z85PdxKjWq3Nw88u4MK6e4mZjgjSnobT8qfP24mG04CpOo7RofPQM//Hvs/b
GHP45mtNXX1KB70luaO7kmimfh4aQWetcYPCzBFkwFCCu8qdRt8RQqHvZFHfDByjV81Ut6w+vO42
mOviihxDfXfeLAmtu6JD+NV3dC2Bxbv3HgLO48/DJggfa8OXx/MLzrtMEv1U0Ew5/uwyEPJZRVS3
z3s734RF9NqOIv9rH9bQv80UN3+2+HlbqftOI8o7/PwVP9GfYVdZh59d6jz8DsDf/fWwHrtfzBLJ
4ji/Q8/FmOrQiTj8+Zg+kuqLVjH1+utNZX1yMbsS8sfyVZxvBnp6F8KEZ/izzRhRRqCWJPbnt3Te
RlNPRmkfD/ufv2UaE8Rileu/XsPECf0/rty/7dcg4eximSD+/N/5i3Jr6BOIYvzdn30jcQGCQylz
97Pv3uqBTJOMvdMSBynyNU9yGZn73c/7c3IPRo85QDo7/3aJFaoL+hh4P5Zf9ucXbGv/YvD6+K99
uoA7KHJWwXYROd14/4es81huXNmy6BchAt5M6b2RlyYI6VYVvM2E/fpegF5fva6eMEjCEIQoIPOc
vddGFh6VUtzK8Raa/P2DOHS29bQ5bU5tGemJvSFqGMGt1+LLn05q0RFqOp8M16KCBWhT2w7VhJsJ
k8v8PthocqyCcCtgYa/ntxLRx0cyYd+lQ9PLMwUs8dJxd1llUwlgUoEEVrt2LjziEm/ddt7IZxoA
uYQsSa+DXSXrogChNv1oMSV0SV5ccgPtuj9Gyff7AsXuumrVZlWCxPIS5qIiT4PvvVEzMi8gcVaF
lhKwJogimz/l+4cbPQsKGgwnU2Pzn9NdCIe0GTIQTX8kHkL7/ox5daut/aWItI8OIRoT6v893SLJ
olWphMUmDOpf5aB0028ScrBWXhsJHomWNyUgFNpadUTHGu6Tzg0vE/xKj1v/gg1pUYdbhjnFXdO4
Ogd96tDelKSUme8IiZprCR10Xt4mMWI5JsLVYl7VBdRz8uRwyahwbZUx59PMO46S4kZYUHEtoaHw
ExnvMj2NzIvjWD9BODD2OdK4+/wQouJIwE1tjKh3Fjp6lDvciOHkGc1FgB4RXW9eRDfayLS79kgx
6dxS0PciAD/gx/dZUXenUhZEBDq1voJpubOIQb/ERmfdadG4Ny5AUtr9ylYcc53R8bzk/VRKI5kH
WQdJh/QVMGEU2s70+A+1IVf2Si/uQhfQwAbH2FhK016N3MWgquyDrhHnUsK7KpKCyysZj1cZXJrw
rZ22KrGSZK0vT6XTOafYIhgi0JbzIo2MEiWoGepRdDljK9gag/HmaQN274whHypz2MGldpNdnJ/s
wHtVypJUgQrtBNW4yKp7bHmvZSrov2IZw2NRLWHAw1kkMijude86ktlWto69NW3lIDT5rsvg2VUD
6yCdh1ysUGXqXhJhHms5IdGgr1UvfQA7jDHYof3cqQRhiPCNhJ/xNp/COMZL4vhyKhVUD8KAl9cb
5a3GirVkZExWCxCIO6brkBH6Xdfjbl0ro7XSh0y7ClDymLHie1T40R2NWny3OI21QZz34PLnSk29
uY8dmQeRDNJtyJWti3tn2QyWtnYQrq4qO9W/n0l6HWt+qZYZOUur94pNnQbKEjYTicmaNyxxmBob
viTiwfaeM49BXFNFO8QJ1nU693CkTColst1lAB1IiU9Jm0FsSUSCWm9DoUJXsdp7Uuh/zOSlR/93
Ap2w9DsRfzR1oW+GtHa3WNTse6MWnx6OvbRI3v0+iPZxOI7rOHOd97jOzmndJ7u2gA5LjQ0AUkcD
Vvicfi0EaIhU/5Rza0CDEjITt4As6NhCIq94qEsnONt1gNaWQtIG4k297XXIuEymlJMRgV4a3OIh
BCu1RNKgn2mwI6IakvhQUhd/DQ2ak7IMPvSks6mwJvp2fqkQ2CSWOmXZt8zss70qkn5dI0p9DzuT
1BaneOpcJznFkWkg3faCa+wo/cJqcybm/VjfQhT1V8QG2OkTqbw3aOH5k/XBOXeT5JES1oMRNoQd
x/24kzQcQZF31our4WFXdXOkzZnleOEg6o2Zu66SEBH5SkdJxB3nd+4HxilTK+PEPd/a9xVGGacp
t8HWqoJPbZD6SRr+uWgDcze/Er0ABoGdC0eAsnbb4TfiEwTulQqBOR2J1m6pThdmd22rrtnF33N1
5vPdNKmH+S3WCI2pLyQEn1NIH/vTzzrx/GaSJtVpkvr9u21UV+SUz69/tphfVpXZYRFSmQH+rDNM
HzV/3venmLmXwx7RP342/nvtn33rygQza1MEcezl5/1qrgL87BoOBhyOgID57w+ZP29e/Wed+RmS
W7FPuPv9vP+fLz99v59DmhdXtfNYjoq7/a8D/FnlezsHu8zaRNfynzMy7eZ79XkX/3UM4+Aeu+7w
X+/MlZXp4e+DLnsTLHJFos/PV/7Zbn72/Rl5iSjfHfpf/+/r/Pu3nNfOI2Jnx53jYllK1s2wzbVk
NfZq/6lG0KzK0ewfEYcYG5Cp1OTaZjxbZaOsCK9bFzHmpCKwmmOZK1+yGdo/7KOwhfk7nDRvKvWO
56jo8rU9CPWcR6I6lH6M79M15d3NsFbTj+k+yNU6iirq/tghZEVcNZ8GN+AlvnT5YLqtB7KmYaBi
luZpNFJz3VQ1MpOeOVDQGNAoaBG304eHYQg8ow3fPGMgvkIZmmumBe4uN0xnB36/vc4L5lWYoD7/
54in/wMT0WRODJNh+cMTenhzPUSBeZo/GF6Xt7H6rnmYD2s+QGmHtCP4zHiIj5W02w8u6YRFSSnv
81dUdbU6zF/bHqF8w/gzaOPZSL5dx/qNIFIdovbPdN5c23Rehhy2VtR3HSJk8q76zk93hanJm1br
9lJ4SfFe9MHt+ywR+oriKoK2TKhCpjvtY23IahNVuXcUge0dHcKXN62Td4/w1BmeIuv+R3Oj1XzE
dRvd6KLRmgs6IqBECnUKaMn3w1D2BTVOFIKUzvGWDKR62Xl+ybUo2I8e2LXRaOAZJl3/4qqiXDWt
2Lmhpl2zGo1WUktvnSdjsVV838GwArVeoR8fZMxnpVYkh4TQYct77ClOfqZFPK5FbT2FI7a3xPSC
s9bRsTDaTtvmrQmadejExmkd5WBDoz1QxfoYamlsoTWHl5YQxlOcK7sKmT03xDZ/H53qPYopwsja
WDrcq7co99J9ghuUaFVdnC036R4iswRpWBGgiCkScq/Zk68NJrqvPXfjC9VAAuMb52osTDg75OG6
pJwEHlLyrEm0l0yYh14znsOW/VRpnzwmA4jzbKy2VZnjoK6iErkNlBhiTP3JGwbh04gYSOWUDsib
f1Gt2uPk5IJRpE0TjtG320pybWTy3GLafa4lKUFy1E9jR99ywtt63hMSLu7lrwY6vYUtJFFhGK6h
MO2SWJxctUPe2D1r1nhpDeVIYx39tY/nc0IH9MlS5GKrOf2zxc1v6fUdd3sSR0ZRfDkW/vTWtSZs
6Ver0Pyk8IwozhzutjAOqgv8JuttgjxK4pRtzEjZu+YFCR1lLLo+IxWDQWSRxg9Cdq8a9sjYGC9Y
6tGd03UCUJTkgG28FSUSsHkDdCqlOegj9FO8ncGmjoXN0B8IWEU4rk9dEdOf9dgYOdeAQvW406eH
Dn0L/zRm/kx/6KPA9b8qO7qORfcUBP1DTI7mIs6SLeOER6co4faAhh9K7UBk8qXNqGn3rruRyZNT
Or8bRM7kAdLHGTMsC9DiN1g4d1Y3GXmMHmSrHvg7zdyhwvZXyFiuhefGa51Od1cywumYYRJE6r1R
wtxpXRHsO5f+s2/4q6gD7p6lxl4jFd0byAlzTbXfGENysJqYbEIBTBoMvTU0q4EJB+ZO7UI3f7io
Z9lZVB7LPj5X3NH3WkRSAmwvJnZOlLyqOqOozs/blV6esqZWTpaldOcZZZeNT26OpRoHS/ma6AYa
wkRUWyVQxoeS1mxZFLDNNHpWJLJAtywBY8aF91on0b2ENnYn41p7MD3naPnQ7GsjpslYjefRLtuV
q0ew9WWnwARFlj0Bq3cyV+KDrg7dP8aEeO4jLX6F8HtsMRx+iclm4lfMW+JRJ0yS7v7OZlIELo0h
L1dCZdVUPk3AVg1vqfJke+0YLCFkJPeuAeSm+zvp2P5XFWNeTKr0C0mTWLq2NG4kzpm70hrkLgj1
/N5G8U43w1/VkONM8mJ7NWoJbBpiMSAw5zUwC05RWdLHH/Wg2GQT908qDNJIviXTq+2aTVFyh5GU
0VKo0A8+xtZqSL33ylcUhK3Cf0SFRlJtDmXJaVrjQHT0Pci88n1sp1iaJKr3fWzmmL1gA9UMZuNq
FQ9GfQpqa90jXgGAq6r7EAjPIUjGS12UlNz9mmaharl7vSDtAFrExsjK9JWx57jqBvNAmcV5cAZk
gBRhPmBQucsMXvfJ+D/vU7B/S2Xh79XSIPwkb9tbMNT5IVeL+mxONF5VKpNw0iXBQscBpjqpPCSx
lR/wzGJ9DOobmr6TEhBNqJPfeLKYax+b4VnnEnX1Kur+JaHIhyovousUplBj+lCCbq2BQ32vesfb
jgSnQubgpSzHezvaOOTzodhphhC7pGnT3egG/l0hFaAY1VelH+qn+YGYQRvUF4mlmXMsMYQ/+5Sy
ZJJQ9a1gaMl+07dVsQIS0u7AGAyrNMSsP6KbaRhFH5yuNE60cFHC0Y6jxA8c1+j8V346wXYIjJe4
c7mp5ll2UhSF+m8Jz77OSnOTNoF5w/ooz5qNcYgkzKNe6x0BTkp3hPr4HhT2W0nDlNKFP9U+kgdd
deOHmDo6P+db5sE3HMsyPFT2pAIBBPuAMJgRj50Hx3asmUrq5SNkuPHatZQiB+U9MV6MPH803KCk
sw0lt4gxN9txCaJE0/ASu+NWQArZJACFuYRjV6K184WFknmvOTpXT9TKqs4rZ0+T/80Spbhzb2sW
1ms1nTtUNUg/mMXtZKbr3y8VIj3aNENdPdYEsXv1SbPqG7744mT0cXhDoX+VA6M3ucYqGD4VmlXe
Sa9ZWYHmP3B3fEQ+iQg8ctQHxX9SnVhewxTjLByWRWdUV47VJNk5J7O6ltHGSrF6do3VbioPsYmS
BgdaBZc0zJ13KloIz+vqVPpQNKL2HE8Uyri22qc+jp7apjoUplq/D9brEFvmB9oSYsKsCOGuj9hd
Jvi0Kww7B4l/YU1NIiCACetvnPjKuqJ0cZwfgBckxyZ6iUJ9mdldfR3pztwnbeENsiaJuRnY7sJY
Yc5tH6ogeLIy2b0bmmzX3aAE+/klAywz4wJdYCO6jbj1GkvmbyiV9A30sWRfbfmO435MfXdNqwSU
uI2gswhy/ex4rna2ixDQvEXL0My08qhJClxuaoWfKTKTBovBGvV9sI77jLplVVr4voh2tTxU/1bg
I5PIYW1LjbJ37tfA1jUf4Fs/0A32JLXBVN3LsRhAgNjZWUCzfrCY7i0duBBXN+JirYFwCcjV/shL
vH5JrSwaWg9PnMxoWYRZtrcKK0EDTpfSxz+wGXLicJrY0PaWEOmm7KW5N4Los7c8/8mxS3gBnXKk
4YPrBMUBOgqX+DgvV+4xsV+rsSJAcEhGG3Z/n280py4uhXGRg2Ue+W10pwCYAilpfHd3urxB13im
lXIJvEY7+mUaLkFfMs/PkwwVBA4AIxm2javjDynwmnjgxLM82IxhF6Pi75y9IeWm+8KoF4a4y+qL
Stf0s+efmjFNsBMdmvkoVye2p71XEwDrurDUS5kesYPLXe7IWwbzlqw+1VoSR4DfK9b8ZW6CT7Ot
ooJUWCS7GJ+rIpzgqai09uKTzfoUUbunbun018w2sR0WinrgPsoopEiSHfJruRr0vj0qOgWooUis
k1Ju7ao0L1B2MDaMJH8QdnaIY9U7iNjyth1GNogBaJCHwJWHziXHBRiVuUilsP9x4VGhlas/PCsa
X5KmhNzXSP3TzJwvsAtXoH7DY2x9YmHKHxyfkQLsQLHG41wwIkIOY3shMceudHekbEE5VNKDIM4N
hiiu2I4EjN63u2NMa4Lsg+jTLZEoZDFQrcz0FppBzGqntMqhVBpGm7bP8M0OTKAt5sCIjeCxVUfi
D0WssiYJOMRg3PSQCPoOKIVrtNs26DOSnwiPrltP/eW2U6pTbt983QHAo9f2Sa3LAPmY4t0Gb4+4
rH9MciPeaQB/Fl05GMtAALtFKe1dwzb6LIRh7luJ5YRKJLy73EHSVpNLWxTBr4LgAvippAEFtdmc
kXsQkxD147H2kTmjSjR3KNvlzU8Ui0wHwPJ0lRlcTVenNFbI8qwMclMUT3grQm3CzajZ9aOfpRel
y4M1yVPF3knILNTACzCt0a+DFolHP7XWnZq5T3ZvbAg3IrW4y0sSR3tzn/phAnlv9N4Hj5RZHTWO
o9g4CUzKXGaNeyUmVOWGwPBatgR1m6NKvA831dRRxt+0tO+94wwoLYiR1DDorOU3YrkHi7gyCn/c
ZuWthSCe60BtVT16k3o0Sf1s+CmKmRz5Q+srRP37Qe2/MJTLm4SreiZK+MJfnhlHG0YfNCTvrhIN
n4QYbBy/PCdqEJ/dCgB5o+NEHiMX0Wed6kelfje49L4TWujZzbLwPbALXTGsS0dPPjwn4uBrIL4B
vGPde/Ghi3xZEZZtKGcDceTwNF070alpcZ+GfQQ6XEK5lWlLw7TRQBqYhN/qCqIvkuIxe+jOR4uN
44XRiLkMIy+4KTJkJoUMd231QbYAQJ0dq0MfN8YzQfA1lRoabpAki0Z1j4KgerCg5dpTK3HobcpV
/YOT/0MuVEVUHBSuStXRRunygAGdFqKO6H56lY7FRQU6s+nFmGEChbXpkxm1zg1fHgTciAPcOlQd
ICDnV2lHeysORclfu2Ny43Sflt1SPI4a5BLsh557RikaDzcSIUgFWNBRsA9UzGvFBeE0/0Ol/gLU
Y83o0JwehvYQZ78UzWz2WemeUmoqgO5siDx51R7oO7Z6lR4Uwg51y0YeiVCQOJzhQPMSnKhApacQ
60GO4SprT209MpSJA/8xQKhGudRb1arXH0109SBlbeDpaTIp5RG0VWS1IUleEdOwA4lWxtweSugD
+6LcoD/BlYQsU0VHOhT4lLyB4kqAwCAgueZg8dNyVTNcB1CvlliZKXyX41Xk7VtH4qFef5pVdI36
4aD02QoxzIvdWRtDq1ZCejc/It3FrL9ivmWfUV6G7U8Rpt3pQ38NvYOplZgmUjtbpjEZ5GVRXVIY
dbSDgu2I8+OY8Bm1NyX/0C3mQtUdyKTBDC6jXaxOyZzVuh2iZD0S3uw2xpcRcnswugys/l7EqHiF
vklQCjIZufiNxASJwk+26j82GA64rtkTcHqtwUEeQpfYipjEJfmht/if1cRNtil26YVork30Sy3Q
eFb2rxwURp9U0UGSPBDrHyGRJdGYhpRjnF2lwSZHZfYuMCsu2tzZu57WMp9Mlpha/YXqAgNmHnDP
gxH2RBjQsNPdHdSZF4gA4FgYZS9TBateideVJYCoLu2InYgJTwh+HRn7JB7WvPwxdtM/DirihaZj
26mLDuVCFj1UroH7wvG3AWbFjQjM334Is1jJQe5iYUFHnVvDGk9Sg7nSz1ZU2v1jREE19N77wF4n
VtVBojuj/Kr3GH7XwhavfWvE284ns1pvsOqDUs4XcBFwmxJYpUdHs1fOwtLKLTUMMjraQ8FcuCkL
bc0YG1yehc+8SqD8S/2qTcS1mPmNKPxny23dE/ARb49zezviPD8BZvrfB5pRy2CiqxiDipHEUr0V
dyhS4SpMMNLFjlZPD3iNSD2KKWBDAsHkHSobBuEkpEiPJHWkI4X+ylD7GvbRMVOSx16WBJv7cpH6
ZCEJlx9i0/nbcPT+odlzFLWwd1Gt/ZPyj1KNWrUm3IhIGZNoLpHty8T5Q3f00nWDuktEEZ70QLzo
qk74lBMz95keBozQm6gD30M+UpsmAjq/+lJ1WJjCJFlZdBbR52TOos7SF7OmeOLl0E5wu8TUa7uW
srAIUM7Y+VJVjN9pMmCbZUiMBY6i/zHx1KPvNuUOzC4p8fN70egZx/mZLTzyXtQCJ2IAg5KbkO3X
MdpsRjlqZHtLK66JM2K/epwzk4qzfiU89w29DVeCeNxZbXUKbLfazbsDVWV+73h++fNhf3+4KX1v
F+S4e2L+b2n4mbiK4GANanMY80OsRPExqygiFrmN/sZ2yqPfGwMBbdeILFikUtSYscRa+rox9W6f
pQ3CVn7yhcx/K9NR5PhEwwL7Vz6dZMj9uwwlpxoTQk4YspmYB8uFmWFGBC1rRRWfGoq8eOvqYWWW
ZX300TuiKR8o5XOrWtFiNaZ0qnQx1ji+dZvgEssn5SNhQtSp/QGzL0isHD1/jBwb/N+6I38D9QbO
v5LfoNrc21bsVaTb0krxQOX6KoTQtLTqgSEoVe2jndD7asxJjAxpgwvK1cPUthW9cuNXRfyDVEF4
l9eU4abemQZxoHTfmQhvBBwRgAwOwY5khqZggSUEvAXEmQ8GesqxriN/r4lgh7Y1XfVFJtdtmwq6
iu2r6uW/cW/HT0LXXkw3I5/Zz5lh2mLbECpL39jgyh2iwjG4LDsoMYG1eGvm95B7yuLRNwxcMi6Z
DKUuCYTLiUzht3KksqLeEKDCcYf0+hVK7wjo33tpoBltiWOmyOZ6yZPvlZDHWYEpGi5hZUwfC6JM
97ICzd3LSnmlI0dcB2tolMSWJoO96xg4CtM+jap05iRfpAXbvqt/6VFJRBxSbIL6Cv9SYjFYzlsG
YbZOxzF8pwwcb1wNKoIfdjlEIb7OvAaZ9iAViuTZzCYkN1kpW4t777MWNbd5BawXkmjUur9Lj6Q1
E2gdlxTbeR+Zc0mnNr500pmWSsgwiPtRdQ4VJkfzpnHyNDRu+RlYebKWVdscm5gKv1BS6/vDtcQ7
BFwVXiktUMGg87Ebu8Z9jPLoa96DoVa/MyzCj9xa872J3QqGUqi/4sLdz5+d1QRCq46jXHVPt455
V5GfSHnl06csMB1cMEC8S/HknSzogxesmvL71LhNB+E8rd+rkLHbKGDKOFw97qj+mOpNmzZe+KiU
uXh2jTDYhYXqbCU0ymeyZ+7zvulXcBGKSosfYyG4vRfA16G1vkPKWDmEKz0lefDGhURdYvjvdx5z
anR09aLsBSPRjM5A6Y4Nl1dl13VPkeMTPGLCDSuMcNfkQ/fq+81HMALDxFq+RnZYMzzTywvZSZ+D
TC6j3Xqfjttl2Ddq/ZKSUYa2EAoNeejeJ/jFAzma7QsR1+lO2EW57fokfos1YuqmFaqyC1cmv6lT
ZHMGwwI19NgO7icJlC9MPOIn/MzqnnQj5JXdqH3Y8jov79yA4Y4qYyJf4vgh8yl6f28I1g0bsOdi
AOZfQe0yJsvTHvXyOdWb5sOJzGTDHa3bE+JSPfVp+Dwv93A3LLJI2tc8GpWT1DLa+NMxNm22AbPm
vBbkWW5rgBO7KFe0F99T9vMKLnEay7wv3DNJ6c6FoOOEKhPnhT/fNYXj8FygSd45Idi8qgaJljEp
m7f0Atmsmr6NTlbVu+CGwV9l7iUv6+wx44r3WI1AexRvVPfzS89lGCD18tf86vvBpm4RV2MLf3Ta
KgmjQ+CRxgUoziqWce7fc5/pBxfW7DGCKrBLIsaiTW385yMAPm0APDIbmtagUWdvHB0Y4rz3+T3T
f2iASD3M25iMKtcQEFD0TwfotIp1b0ic/PeQwd+kZAQi0Kr6IxcVQukYGke4Dh47FGBYHyRNuky+
lkBQj4xzAC5ML7O41NZaZaM2mV76XEFJH+ak1qiTXpv8wQV2+6I4oX0VtvI+77ltMF+4IwWOeRvU
iCVD2rzbz9skeLszpWpuAkTRM/Wm6RonXyHTl2e80x0Dfz4IlAqBRZWJD2N6mWqgiEui647zPiCp
bYO4KB4rpgYPoHS/j93Ga3cMMuIS540c6Y/rUVM1fh4cbAA/g+p965/npbV5jdECvXSIjK6VT6Tg
tFLf0EazpxLy/DIs6Z/KIhy+j50xxbN0ze5m1bJ+1gYSxHVGAbFoq6Pt4rTnkrEflbcstR4is9Po
Wr8JmrQnwLqLpPRcbLuuZJQSqOexEXSQI4cpWcaXizqdLsO0YH7288CIvVs2HcCfn/dSrUeMN79u
Bnz7aZyQ3v3z5vfTSqGKjW9h/7OhUY0DRePokjjUHILpMxO8jTQFpk8WRIIes2ZYJ5nWkyg/LZ4f
wkxkUHWS958j/94THQRrXSfcWn0S4zK/PfvZ0J0hVnTn+eX8TNbTmElw059f+oLU3kKbCk0a4YCA
gxfZVOTJdVLTtUK801wB3D9O3adMPRG9HZ4pgtq4+U3/UnNj4zcCepDg4I9GdQI2qmlS9c3wahYx
NRKlWkKDUBmV5ruqk3ujKIsFgw5mAU2ChA1m6XV+8LtaXsm5JBMcI/bfC5JEJ8xMWMrfCwoXY2vM
wS3nvQSouK/zrkzM6WhZC6rr02fM783PtAYyn5+b2t8LwtGp1pWCFuevLbw4xtMWx8wy/u+uCPkw
VqFL3OfP7udV8hploegcdM3T15rfmx/G0E8ZNjfh+q8FcYt3g15m/fcCdIUwcrAIr3/2Mj+jAM5V
SgvpVf57Eudnao9LsfIZUf61QJNIOpnaUYb5d4v5MMDQmItO0zj304Kfk+iTmLUgMkh+L5iXzlsM
qkNxpI7tvxegLabyKJCW/qw8PxNGAYNiNMa/F3R198uxo3D/1wYJ+q22sZrv9+sRWm0btGdC0Mjy
8ey3HFAcOH2uK4gWEnT1OuiiduvUtEHLkairoKLcnwv3DmXZC3Tj0uMnJEC4oVfkrgZB6SFIumAt
KDQwtVAvzL59RIYM7vm/81FGM/6DfY+3TXcxFErdJIOkSw649dA2eva+5Va6csN3tSHJrDUPBjky
p76mSO/dzEHoLyUNitpy6Vd5YX8s0PDjNq6tZZtnOYY5jJlhSt8KD+FaH1fcxIsdHO56JQlsXyjF
poq8iCkX+hblPa2efV8Zgd8CtbQaGqtumYSUrhhQV5hUW1KvG++4dMI/OnWSbdlW6drqsHM1d7Ai
iI/pCi59L6lXg4awZ6BuQago2dEL8tK4dFTaoeK6uFBCe9/hGYd2kqKPSopF4ypvjGh/M3F/pQjw
pVPAqihnpBbZVXpiBvvaA15TVOPmj5NQnItVYSClLJ5UiZ/czwMq/174nP8OGrV5VrDZkltPNbrd
ANonsUvldiDjnvDjWMMCbDxD5hUrUEvJxlWzP23e7oo8BKeuEnnkjAvHOanNLXC4F1oRXJsicJVF
mfT7yq6XPbyrIWSM2VTaFcFNsCL3Lg6K4Ar456zjNJuIDYuErDcidrlk2+iUYfQa7X5oLnGqEYas
0EVVcIjQuV1wJoKBekaoFXyDyPUzxtpCvudnATo6WaxSpO3bAFrjmV9QD9jxYWJarwYLZ/LgUsjS
N0Gp2As4kcVLXjy4QE84xHoClmI/B73yR1YOuLVhun7aVGipri0bbtYXzahgmaBbRRzddjsZhc5J
MRku98LiRHHppQ1G1KWWTK1V2JwuvzNHy4sXvcJ75I/Op0r/D1l9jVLf5S45zC8HNTykittjXGSp
1oAxpeVgruZNE3KRN8wQs828tAe7BxNEutuWxLFDmAK8DYiLmzo67ZGvbT9zfphFioxAg+klzWvg
yp0KJWh6qXru5Lf30rPXVM5zXqV/LJJvz/NCalCfqWOJy7wsduSLLOPwSux5jjKiKdc4Mp1l6ppf
ZiSuVdlutAIVtyQBfVOWZPii+rW5aYZCP1f45wcQWSaBto0dbVLIjcN/r2Dk9QocentEYqmflc54
DePB3nQD5pI2iHZFnf4jPbyqXTNxAAbasPixalTgnu5SE6JV4nB/cBX3MrTJFY8yyBp3JMGJm/sq
zKifp59GfBh1uR19GGROc4jskyXjQzBatB5Gb9lRya9rney/NZLoZw9IC3XYo6uIPwQfrbR7EyPE
gdSGWntLWc2jB8QdpimFe2bcBAHO6TJrrTZTopjoXksCEtZJHN8SqlgLz6Nw4TaEAKf1Iq+V5zan
Xqzkj74YiPYzz8uOARKQKmSvuMFjDPMOB1e62mJIEhxbDjJ78gGXoR7vQQdvNDXaRWH5FivhxQZq
4wXxtQSOheZzF5aKdfJqmsGYn69SMMnqSVYoIx/mqYBjGuC9zQL4Kop/K7LoT90r9F6i/giTXT9g
Gwqx00P1ArO/E0FDFlAhnqKm/kXcRLMA37QVsn3Qc2djSDRPPYG3a3TuzbIqLHtpZj6xf9kpLsc1
w6K9RyiabbkfauYhQi9SRDz8hsb6MfEZ0qSSNPPSVlkVQgzFYPhPPfBXtEcHtapvIPPw7LQwuxfA
fsKtDt/SrouTrMDkMLR2dkWoo1JKJlacvYKCjs7fV1XCF9JfA9/UjIOzsKvgUJFoPAT1e+am/0Ba
d83fTi/AC/Z1AO5Sn0JRjUWDkHkhi8QlSS8c6YdOUWa0XqGA/dZBuCPhZyCXH/2o3ThJMW5rwEkM
W9YEXPRL99FrFLmKRxjspoSfnZe/PeEQP8IQiiGE9o8vSWFTipe4t1dCaR+mnJmq8TI8vvXCqACH
N772BTDf21ZQ6SIlsMBuTaGqrvshou7aI9R6sl1dgulnMuqH3hkYHR1LGDhU2ZMthfbqQYv7O/Ca
X0xmKLb5REMXQbPAGhzc8jDdWVTtF2Ru4w7uH+ny4bpT9N+YxI2LZ+A8Viuy0+GdxjQo6a0+a6Yk
JVpQaBx62kQL13UCVIlobsImJU6uXNsFJKHB78slpMMdnfFlQKzd2m/UCm0nydf5qK2h5a9sKmh4
BBeQuzbCqsibei2aJF4HofGrVIPJNI3wajLuGk7zRZ7sgx/aL6nm/wM+laGjrm1Hs14hUUSIGjYr
QE5oaNSo3zbKWNBdNftLEib8BMe6W42hLLkfjMh1C+80v4oUvTzPz4J/n83vAcl/q7uWApFF0zeJ
y7M5du/YVLwtESbluZ/2FeZWcZ7sUxthl8i5pwXzuvOzn4f5PYkszFCK6ADTyaHehGrcQf11dmQn
zjYh5a19l1pn/g9nZ9IcN7JF57/i8NqIAJBIDAtvap5ZLFIUqQ1CotSY5yEB/Hp/YC8skR1i2G/B
oPS6uwpVQGbee8/5zuHt7RiQplYgHbXl/32fgYL54RqcZYgKToPsnKgyXRc15YFsCwcqCSOBmimX
cqb7IdZhQCZLvt0HgB+LSvuFlXmhByZWhb3F4zoSI3kPPbq4R8dvnwY7O0FU+yWlFm0qaaEWASgS
OmmzbwRCw8BNm1VCJ2MV1sHafZuy6W1wA1rf7lLBbq1rYXBz5r8jvr7mexAS0Yv+hcb7ANQj8nep
ZgTnwRM/CcTVrih2zF0H4I1IZXjvpoSv6VnWNkOIiVY56rWFnyjwNAKbYx9jAfWTzRDlr15GMrI+
hcMlj0yxL9R0Xzc/cz01TghSYUlhFbEpFhlmmAY5a0VA6kpLh+NbT5WU1GQfTKJQO9LDjwqu1V2Y
9ON90DYrfPjDFSrjNmQydguAsq3nSL7lOGmrUa+Q7KRdto+iql1nCWhVL5iPtI6Oo1XryLjzq2Jt
mymCaPCAnIu04UH1+OetMgfex5Sa5A91M8R9lGYvA73aO83zyqeuHbB95dHt7U9RuNX+ITfRujbG
yKPrjunVqH7FTqWd6zR8VKMEc4w/+C5vzWSVBJ7xEvTDIRuQ3I92UO9NLTVWVhU0KyfASKhzeWva
i1jQXfCl84+W3ullwh8cDrJ4cQr5hDIPoN30zYwbeddQYGJvctyDphMIgqyEWR1svmfDnjae9J6q
AUAco+WIA7rnE7YZD1GxTyogX8ocDyHSnCO+YYLyer931yWe44XSiCEvDCs+AAqzdixiYHps2ECt
rGGm+uW9RUy0joj4JayJy4XKVlxL4BKrCQ0iuQsMFUqX8xtY/PQVI+RZGFH8xekePWaqF8xu7WHI
kcAVWXJRtbV1CTS4wBiOb7pWfilEnJ4YIVbDQ+j00TMgHcsSTHcl7s+2CP6pIrvehLPkyVBTvYmV
VZ3mJIggLp8zM9b3cX+HBic4pyHXBaA8ekrowBzdCVO98DwgKK4ODYSKeiuHrFrhQG/us1L4u7rz
y8eCC9h03egABncvRmPIi68i/dQ0Qq1gEAxfA0Q0BhwEzwqCX1aW/jK8yfhaCM1m1Ld6C+yFoO6v
QpRn+77y5bJCX77u6KmuGY/rl4weJdOeWz0ruzJG4plVBPdV264jwuBv89+kHY+eLrsX3EDJWaMp
zhm10zYykd9UaeintCwtfPzUGGg2y6z0yOKhdndKyX8l1FzWS4MUTjJc7uBAbvRoLH64AcC5HqTN
oXSbJ7CbxaVpMzkP3nKicDDtK5OmsIC/uR764GY4TnZwQqfBThWE5Nb27t7PW9ggtrdoZklZrSjJ
KBXigwbG/Oijel4iPAaJGtbdrg7NbBdE1bAWKa3Sse3K79A3niZ36E925pGPk+bqYhJ8a7DAmdq0
S1TqvDiRdmmimOGLPvm7uCcSHPHQI/d/wchZ1NRAQbqLRKdOuZ6nu2D+DYd6iqBKpXuNQZkWIDpY
anGqTpoq7yQQw70/hygi/XZ2Q00DMG0gAelRrK6FqEnq7bp8yaElvkPyIEA12P51SHhFa9K0tZ4o
cmD9gJScoogXI5oPHy/otkU5vxoqM6FnnJAp7WMECBnjWWQnHIVObRlZjX8amNzDZE1dSkX8dVVP
ikQ8uHC88lNL6sFZzLtCO6up8vaFLJs90yr5VLbf8gSDBVHl/Z2ai+mU2bMzTtegIrA8IwlsBcpY
rJPWa/aBXrabtIleIA2pW1+eysKOX3AQGDuiHcKNRGz4jb76xg08m66R49LAN82bbVG2ozJst0Yg
voKcKG9V6DxnjABRDeicsphVrsfEGZcIReWjz3C7MBr9qwF586isNlqYWbyxhNKe7JqbFKx5zYi2
+KoBkn8iA+NFOrhGdG8WaGpiJRHLbt9CsTngcQTx4rPj4MJHn3TpNOsyqMw8eQSgRWPfIKwicWJM
z70dmt+wOyabrPO7va8UJ5YKWjOdhAIRdB7uHM7YqCF6capJ2TnVWXwbsZaf60SfHrKGEXrTPxp1
AdDHFkudBlpfTNbd2w8vq05ua3pHMnDiDbQhQUZFVF011VLNAUHYE0HRACn9Ryvin11PqFfumz/i
zvTv7UuM/Mwiv/Ph7UfUZl+FYxJCnDi3eEJa3dagtSoDfYHeReshMp09uOx2DTo02CK3F18EaVw5
v+0FMTkHVyeS3TLwoIVQ7V4iJAqBEbo/apVcBlf490Ug/glCK9u4xP+tbIanN0qCn7qNWa6ZJaKp
yn9CdRm3maofmQbpSJjDs95YyX7G8JMdxxyDjXnO6WEC43nNF6sO5UaWPBucxnBn6tJ88m1x7iZL
+6E5Q7togy5CnostZBGUiYGu1IiupLW1WiyQXzfTqnIb80qwM2TLmVbSIK9s4sp7LmOwl0Zk790a
Gc+gmebSwsn7Ixp+1p1BcDP2yr2TejsReslXyyz1bWJn0xrHyKad5Y09tJ41AlxnWXfmwUzq9HyQ
dtOA/4S6ZepspQRgX+qcQFKWDRT6hot3B5jZ26OkAutLMyp4DbNzlsmDL+g2D2Wj3QHscg82BNRV
MPrVQyLjXVr75j0cn2YVyix+DOBVRaAuDiPih3M6i25xwCTnXh+WTKYX+IwvWhW4z4UQ/bJIYbj0
UQStlPRqJsxwd9UYQkRRyyFxH9JJFhfP9NapGqY91o7s0SA8wdYT/xpSIXRdHa27ND1EzLSSEQe3
NDaRocrnpK4I9iXZbDWRY7P0e70/Is0GRJ9LcasKmlVBNTQHtw3ULoI4uyABr1yQFpU9GaDODoQX
xktF6GM65eoVr2pQK++fzugZRqTVtuFtrmWngn3cut16chv3a1lfBAPqc2iij6KmRbkEnnMgwmOj
HPPBk3ZwxPUab92A/l4SAd+tAdVcB1KzVmOPc8mNOmY8fWnvUPUYa1q9KflX5BJ5LbdJjuYc9bOz
wkiVX5vMPbRRx2Ss6cOdZpKObREqu1dzVyLU9UcX/8DadAFy9d1BYlqzXBHct3ZXPgkzpObCwM1i
NEIaf8ks50YWbp6E3xwk+/QhREw/oJy9QGbwpXDVJi5pIk4AXzZjoyg+oiw5e/n3OsyrL7Ho6y3x
KtPi7UdoNcZPSTribL1pXYijRaDlm2l+eNnohlVMyNfu7Vl++2Nf1NZaC1MS0lT60tj1isG1fAhL
5zB5SXVsNXIKCy1KmRbgQ5mp0V97xkK9qgkAAf2a6thgtL4pOUDr19wdnVeN3eq3XxDQot8dtqQN
NBdj/pGqWe/FIBAqgTvNuzKU7vk39BRLCXzqQpbRg5iNJLrVaitsCchSK+PRVuqYytQj/DC6cZuh
ovG9+j5vXbwVHbAUFHInSgRr32lZvGLE0+y8rqhIhIh+4qCKbo7FaN8yTcnX0ka3SNPdS5N5iHaz
FbIlh9K4TTetAfQ5k665cTK+a9GiNS91TuJIvH23qXahlp2+9/EaO3B7JRV5QJuYGKSHA38pa/2A
DKl7HY/1aKm93020f3phHBN7GrZB7T9YsyUETC9NYprMvdkVp9GfFqQoy4dohBtryXFfjrSbgwaV
IZ5a8xxROS8TIvL2DGLbyPO/x4EZrAW77rGsauMqUbYsnKBTPxo/vkvBjW7JD9KWaebRraG4JzFz
UwZls+l0ergTwRxwJPXHsB+pm6lW3NXgMUrTpe0fsRJrZE44+guT9nUaeMWTAKFHCpZ2Jt06oe4e
7Jc4LfDWT+NrUClzMQVjBYKBfqw/yHjrFZg3h9BJnvyuGw5OzTElY+M1zdR/bllkM+XIZ1OpdN2x
np8Y25vnYYDSXpN8MqG5fOrbMdmkJS7pLIpCIPGi2wOARuXh8Dl0Gu3UsG+/dI36zqFa3Rku/pLC
GV1EcXilWi25uXrh0REKdVoBefaKXF5c3n7E/tCd2rJA/c1mEFR+CRWJk2Fbpdpu0lv01uT7XEKk
nyhMfMRs899Job51nKKvc55GmqfOk9Zb2ibu2gTY3qHyG4wq8w9fc2gj9rokzWToHjo7hHnUtRdG
H/Mhyzg7Kv7aWjUygNFA5EbwGZIZ39iaxUzTj0y5cIRbHb00DvYa4XELfZAGD3UvUfV4VRs9x0XN
Ka2C0N+AQ9/EptceRBM9uIgBzm8/lJY/N24OfToi0ddpy/FroM1LhUUTwhuSOwnJegN+wDm7LZsZ
h5/pZAFqWJNjgGuOEcVK5T70RPLIitak15TlcqnqqnxqiipfeWy6KNbMl4mgmjvfmqI7cF7DTo31
92g2IOUIUk+lKL1FoKCCB0U8335oY7NGI943nzDHD8VlDCwyCWOQ4kHvi20VkjVQKZ7esbkX8qEb
8cWaXiXv2elRDXURDZDUWnnCV3dWn18ZG484BeOV79potRPbuUJQXKVdq91yw1hrzQwVZwmn27/n
dIn+nE1nbbnMf6QGZhDj6vLN/6OXKT0NosSWruTMGNvmcA+N63Ukb2nPNNVfhoYfAuOjVSxExm7v
TMmpq3NiIHmgJlwRm2Smw9Ic20iqNMqnERuZ+k7amfNQZ322yAQsVOh36qVIliHi5BeEzq9BMtpn
w8ImmiMtPOd9XKw0yfNWGEiMZDnU68ITX/hAicWtinpZ9N/trPEXmhY5d7NL+xB3zZdqEBNvNOBh
c1CnebppXIigNGYHnneZhqJh/8YvgCTZZ6eHQoq2ZLwibSK4RWbLzsywVs1WIwtWahPity2twPhB
XcUOVnQvuEp/BkwwrlVSc6S1qCGyuL5Vuu4jRs4uQ67UpW4KsUU6R5HBseGYQRyIjAY9UjCc9Trx
b+D5oCcO2k917MLxKlnCnqqeTnMek2PZB9WjFir/KorpgUFmvO4ZblzicTsQaUtbOlL3mZ7JF20i
HaWCH3gj677e5H3dnXQUY6shRlzjPYZ57N2RFkMaK67Oe3afpW8Y5PyA8Bk7Vh1l9tUKx6ZzaDhd
sfak40306DJ0jegPxoz4BZxJPlYlhxIa+izy2ijQCcphBbNDbBlxFVeHqNUhVeNzbEZ7N0l7jKmE
60RBReaUOScj21Qcb5aHycJu5ZI00Q8IIfoq+hWFLRFtGtFNkCr0jc5iuyxk3ezpGsICoGGEfTqX
NzaN4IrheGvlFByAcV5Cv8fX3b8gHKVCKrQfsDSB2vl+sZFmjHNYfjNAAu8NVyciwrD0h5pmDQDp
QW7pUEDyE1X+TSuwTZeYo7apGf6srTr6KhRzla6jheo1F/SWrDtN2H11jcHdkg1HaCCS1GVVSnvX
am6/AjZvbjte85aH9ywDSFW8ZqsbBarrynpsOKgUfM3faMOAvyTs2S+qoybpI0G/a/ZqYNJIyvW5
DgFmTaJ59Qe7OGpRYZNcrAXHYTL1hUXEwaZBMXSnktYGjVvNy6r7Ksp85TA9+NW4zmJKX9NqCMmK
QCuW9SzNXj3ijgz0o9k9OE5BaOjY+8u3ZZbCmoZS1b2oUm+vgYj+mUhAzoYnuPlUcE7Y3qeSUWo3
eeusbbUNNNkOQhKBaS4z8XXp02Ge3MwljS4rV3Vv4zDuknwDPWyTukwFycXs76QXGzt7TAZKb++L
3VUMwzq5TUiJOZTT9BV4B8whMqGPgaieNHaFZeaivircUbuLG9c6NC7D2xI7Mdp7ejsaIcpFYz0l
UYbgKy6ABasn1yutH1prnvvavQZl9XYejQ6DZew6ZwiObz+EAwY498pTLmvrIszo16AI20L0Ocv3
BszBpXUsQru8vv0w6NYKOBcXx0cM6QTuBnC0f641vdr6Ic4/cly0q4+GcBvpUNIA1pht2L204BM9
Rhyt9uSA9n7woil5zKODSKbvLS159m5RnUEEX7MqLNZ4NZtr4qhnYArRptU6ch5gWRCh1Ryrugb4
i514QnZ4HUMxXBU4f9mREDlvQ4ZAsUglvPAm6EC2qsrNW78lyut6razSuWoxSyd2VNDAAWCqGunw
GT16sxgpmY5kWt9lcNMOzNnQlqTd/u10zC58TlpBnLZoCefBhEwRRZxJ20Sv9mDbuwLvES2Wmy+6
8kdGB3lVt5XBqqRBiwJhSCbhVsNgyBFObisbD3ljKnnKBe1ImwDvjRPbpE6RdSg5ZdS6CQlxjNdp
nfpLerXOzQsTtFZhyWjSoX+lj9PeSMv4kFduRkmU60ctznfKxrAsxbnsUCcH0olhZBfUc4NLb58r
TgZ7M+F021BcJyeTRjhUp+KIC9BfB1zxfZdnyTLaTKImYt1q5aOq7a9gioZ1mbKTZFN5z6yuYpXu
XgKbd5JSBOztdtpMnKgZ2ip/18v6Aqgmf0hHYuTNHkMmPNAfHM6xO3rVGasLN6x0iHi0mgfU59Z3
mfIkaojJQfxFv7A0+vhP9fDekrPOsPO9Rxe0WZVwDMEfk/2I2vputKfynxDvjln7wT3GpniVJeXa
hG38PaedvKQUi68NcoWBhLerSd6dN+C8bBzrVjnlD8De20qT/g7S13eXkLiNhlj3Fjx0ucPUyA+7
U0Xe2b6zE2sDJggxrVZweOwAk+hIaAFtPinSYG8j6aWoe0lkhCVmX5o6+ZmG4gfxJ+IUMlvbOA37
Nskk1c61w4kcpCbZeAbDDk7/8B8FK52Vf+ln0aHjNsaeI5e/6HzzkKuxei2C6ifc1/SFQFZnAbcC
HYvvwxeum+jsT8mrICp10Vuhs85A3sE7JeU96GkG67bH3F950HPhr0Ikvzaw2knkMsGT1MPG7Q1z
WRsCiXQMV7nJfXkNycfYRnR1FlQArSUx6bluj1MKaDEJkhHxYEFl0PTX+L6oA9wuaA41XaNFVwGi
XPjHBsTzoWja4Pj2Q3aOuXUxoJ7LPmdW347ecYxK72jMvzXdpK+cGuAoy7mJ8PbrBKfo0KP+ZdMU
wWNaTMlFJ/4HIVU43LyOj9m06jlisXN3xAmPx4Qwr5VpoB0HgDSQvmqlp9YdXoMGSypBReA2HGM9
kfa+SicdsYjvtVCGDVQ3Od9XBEHpDkFdiAsyWeOLPHbegCEuM67N4MV7IlU5h3DSuCRSS+nuOEez
gl0FBLpYYdtwNl3LqoViQBChwqJpmp3AjoHIUeOpz5tsIgfWEjsmm9/MLjvGjQgeJHHxrMSExIy4
sdbKN8ZNlEpJqqckHIxCBWZ20NDRMaJ1nHfL2RWwYpVpbwm11J5sky+FPXBnlrmDQV//OakZK4ZN
Sep9fT/pNf6EDC4T/x5jS2/4JWrnVKqWrTYwfjWtgIyU5sNOb5ZMoLhvItOArYiNWXdekiDXjoBN
94TdWLuh4rFmcNSv+yyYn8W5HA358rps0WvarjUq+kSqADcQrMpKY2Q3ML63ma/K4VnTk3wFa6Ja
xnMgKVFxyKqp8fH4L3+L+QDYMQZF/j/yLrsWJKE2//t/CvI8/ojNcISQwjY8B6WMhUDF5f9//X6L
8oB/2vhfU9oliaXQGZie/MYoVMJ/iO0jNRXL5WTZO6fxwrWSnB7xGYZnjuQUGY3ZXkCbTXv6nj8D
xQXFrTnH7JhHjltbB8XPlZokutZFs5kmz/qum3iLQzjcWyZOCF+8aekpMiWqHPNWFyf6ma1DP8PC
/pFIvqRkMAbqWqsg3yK8cyuprn+/cnMOBPk9MGS+cmlbNlFRui4oGf+88qKeUkqwkt6TKjUOs+60
7CetvBIkUm7wtAYbL0+NfQ6ANgOYPzdHgL4aECnCaCDxM/ieN3rK91rE6DUDOrI4eOBuDcSFB954
jWxJSTrWx7+/7/kLefe2HWIhTV0alm0jovvzbXN2qiYoDgWn9vEM98w45FG2H7ppXIkEVjSN/onk
Jzf6Nxvn30CY/7hTnA+vazkGwSoufGPmIqb+5+u2sVb4qRUBIRmFtSHCkZwMemsGuFxYO7s2luu/
X6j9Hy8oJMWGJQjxALb05wsmRlj0ThhyoUAn9722Mqv70OgQuhB7/8mHany8OslQxqAuM+c2uv7u
MZCDG8sm5rQW+UN40LOxOOfNeO8bmF6spLCvZu71LOeF/sWymBShuRVtb598ZT5jAdHvEmIRGk1o
+F8TAAoMbT65Xz9+7w5LnuRLIEjHNs1371C40rdbX9FgoZLaYwrDZZQVBxyGMHoEAxN2vQu0g/ju
71/DnN7z7obD6wlYxHalIRCQv3vhvkQ7xUkRvpFgHxm+eirPH1kLmdURqReKzroa7ktQataDB57G
h0NGJkZXL1urSG/VaKpVJqtk8/bHDv7+TTjGY9B8spL9x1foOrot2KI9BjvCfvdgUKd5Yddk2bKZ
Ep0OT1aceDJ+ebWDd9nDwWDghb3v1FpDoB+lIr9H2jyt68ZIjtTY3gaSkXFrf5XEaBCg6m7+/jma
Hz5HC2iPYZKGZLgEqIn5fv9tpUVAOZjSmEhBFN3RZM5KHlDp7QsnNNeNlc8Is6jYIhVM11zAryLq
g0dfz77k2hhvbGU0F3T5zaWwaAqMVc0YmNY69EdOk5kS7UIvk3SLoVUcpBaue5VtKnT+r05FxGfA
jGpjJTqy//ks2uTD6u9XZ4j3dwm3iOeZDjeJpNo33l1dYeulhz0f1mEjHyVaCy1ofia+WtEwXQeJ
vg8So/nVmQuzDpNvkcyecvA8jzQUTn9/J+I/3om0dYsb1fKYv71fN0wq8SwyAHomcHgrUA1Tq8Nr
UDpRKgTHC6BURFxoJ1uT7Sn28m9Wk969kQwmMhvxS5Zbn2YQCR7OdiS36lm1CpBn2l9I6N6QRaP2
5ijCVUim86FUcX9FslthutWytUUqUSYqJFC4Br0kHpfwPZDOG0mwBwP6yYf+dil/7AWWCUHPMKjR
TM8x3Xe3PEQ+Jphz04nSAG4FN9je8qodIQHTkYm09qA16lfrVdauIJ+5iGbduoM1+U1Z4Q6tv9RF
yJDSzO4sdz+ahn8hiW4/DrF1k4b32fu132d0OZZps9UK+ikcOOT7pYQZZDaxadChG6b7wqMYM5L+
ZjTxtEhgJ5PGl2CryJx4R27qI7MlUvE4Y21NdJzkET0Po2+/FB2wJ9OxhyWo0O+1iELohhJYnk/s
DYpfGsKi3JLyOae2V4SUpHRrG+KD4IxwKEaGc/fm1u3S1qH4H8p91iYh0g7IZWnPNzg4wCnaxJ2O
scqBaOaB3NRguzdhlYMqs0CWBYibTvbo0QEUDQjEMIz3cTROy7wHoWxkIahV037qiz49dU3/mnFg
X/ghvrrWc9HTadFD6Codzp63B2RQ0nMeGUCphyB34Z2I6JM7xfhwzJO6gPImvXkRZ/t4t5k2yOOk
HoXZkm62RVHqM0j9FnFoKRi7/uhTPVwaUmXHoDdyBAAlh6JR3OkkXCD7/pVmmrwVmhD7vz+r77Z4
YdocZVzXNlg8GGG7795V62RjVMQuMdUzVynntGzOgzbNGe/CUFmfrMD/8WrufGayPd2SnCzebWSZ
KqqRmdGMWhjVtcvWRcNBIhyIS0rdpv9kPzLfrUPzxbk8m6bw+Oj5df5KflvveRAiYsxbf0HAzCLF
3r3MfJPAsjJmMjCTrWu7MDZ+DtBC6UN6GaL0R2rrF7vx61NjFqyNTn7nxAYwRad87ZU46QghCi8I
z3PLbkjHjNz5xr4Vrd18ctp7t1n9++at+X5xbM+Q5rs374+Utg4pQiAM02qta6TpZdHUr96m2aTQ
ZSuiW4GPCXHDozx8cvR7v5u8vbztelKanMmkLeeF5LfPbrZoGYygtUVP7vTWGfVXzfXHb7kNoyL2
1JZen7/Ra/NBR/Sxt3DqLpSV/Ci7VlxhoLuffJcf7hxOvobhWOzauvnxaJFksUe/3SMosOgufBhv
rQwWeOfooIb85Fl9d9CDg8PNYkM+ZorKI2u9u021Kal7i1dDToIgwRftskcklAUbkTwoO8YdM2LR
/vuD+PEDl9LQOT4ZiGJYIbz5E/jtA0fy0Ol0OpmtT5W3HApWgU7oE2pSPOEu0Xxb5JswGEa5m6bx
rON9zNT0q4+KakGO+o+/v50PHwFfvGVx9ieTkBXr/bspvbgNGepGy6w0XNBWDjpvBOgxSkCsq/M4
qevt8vD3FzXm1ea33ZSbznQcjmfcdDyylAJ/fgbSxUNbesh/bQiC9/7UD2v6CeG/a5LQ+u+FMuNd
yAhqX8GI8+Z/4JO38K4m/fctzG+AfZ0zwvtDvg25nYSrMlpG37Gq4XAs9Ufl4P8xWq8/DWW+NuwQ
ogZIK8fsd/+Onv/+HuYn+89PQTA+sXTDkvBvoOD9+Sk00qlVPAIYFZr66SM6WHpF9zM12W///kIf
lxghAXxbnGAklY31bvEPx8gozTrG7OTE5HUmT52Or3KEYlMDYq90j/qieRXQ+//+uv9xgbZt2LoU
vLpnee/WFqXT+uFQoS0Gv2TgOV9hqiUxw1B+++Sl/uMaXc+lXpamSQDIW2jpb49V6tuS3hWz61IE
47KosuEqlYz3UfBVz/pnC1HhuWpia0fk7uwc9d1LQft38bbadSacAhHCzjTLbK/oOt4jHne9k01q
8tlqBqzufgB/plDdOil6D69TtiUwyFuWRiTuk7QFz4DGFyjfJnCL8aioxcYggyA34z8rd1YGiUOE
qOkCeHWN3GHntJKQbz0i3QIb3MoPRfKtJqQXEwvhyS04UzcZuhnocyW3aKRTnHT3leBMZJpYBItC
m9Z+UKXPjU2CgRsiSzXdBAxaol9kak8XrUynT77Rd8U7Tw0eJZs93dDp0JKL9+ctm7e9W8ZNFC6h
oZgYq4Z7p0YG3LtPmYvA3GNg+sn2+PEeQo/M04EGnnL8wz00o3+GPKSaMKoe1bP60mfdF53f/37/
fLx9LIsTEmWVYdiG+/7C4ihGrY7Gf4mJmIaDYT0GdjViQIT22/prK+iXWlNcLFRgn1zghxWYj9Ql
ntfBGeDwyb57SKKOE02foPUqNULOPI08wmjyL2xXwzLyTP2gOhutr7v++wV/3IdoyJlSoFsnToje
0bvXnUabrAITgCt6UGhhDgmmdlrSpWXUcbTbASmZ43GSSliJ87Bifl57/aYdShycEZrGIWyun7yl
//go2BPZhFxsw1z2u22hzzH4xQKcVt3kGZ7PZFWh6jzo2ugB1HNvYxzp+1Sv0nPItHwxOuRiT0HF
ULcoGBP7mtzAUjtGyrkHfB0ekmycFgB5+93f36g5V3t/rtyWw4Pg0sQlPZWW2Z+PQQa0Dx2ECDgv
2AA0M3hCgauGX4Qr1aPQQRSThVq2SbAME71ZFBKAB8tftZxi/3UdEl63rD3fXOV+x3AY3PDozFG7
E+mzkWabuwk+GpV1xz9qo0TXu2D/9yv4+BzzMSOPMnQk+lzKu3I2y9Ky87BWLKp6/GJM/T5qTFxf
dvuFf42QFeuTdePjU0xctEPDwqKM9z6cMo0YoU8fjhqAyuHtKWaG8v/1FNs269Nb087VqYD//F7Q
SA30gjvIAS7m2zHovo54wWAj1nhigzVarHwV6G5CriGjxL9/pP9xiXTvLD5Vru9jxa3a1g2EQX+b
XeYwL1SZHuHf+2yh+vjNcc9ZoPwMWtIOrYg/L5EpTNS0FVomZwrEAbi0hvYlLPwrg+ecuNL25//r
ZTm00Oh7cJdzRn5fOMoQV1PcesyEYTgttFIHFk5yzurzK3s/Jng7jnMgA4Q+r8QsSX9eWlfGvWaj
uFmMjbReCkRVK+qB+OQVo1pnOpL/GFfl0u2y8NUErNfEAQ+Y6z1XbV2ekOQ0xyh/JP70yrwkIDJh
4XV+BKA1tM/ZUIGZmWBU/f3jMT6cIzk9Ojo7Nf/jmXp/tho60bg2mrxFF5ZA8ix1P3hZuxMCcI+H
RXNlD6WzKWP0ou2Ykdv8kBh1/Ekn7sO9x5vA6EtePM8yp6B39z0Jwi5HE8FJYpamoBe8d/XZ8u25
8SdL3/sp1vwl8WKCCzWFLj7sxz6lRBFXzIAnxuz77h9U7IUV2NsJT8RiyiRkWspxCMTqVx8yF89o
4Bxipw+PXtOem7bvaPNgTjQnUB9WVrW7UA/za2mYx4Av6krRjZk566hBsL0mvTd+M7Sy2xDERaRj
Xt7Zs+UnxOB6qGlRWWGuoxdP8odwolnF8dA4TJgIPtstP6z43JZMLBBCe4wvIOH9eW+OuHWhbar5
3mzxHttGw+ShJ23Hs+7swNgPZWZsiDQlx9GgIcm5OkRZLC44GpN7c4yuZeud/37rmW9b9B/bEG9q
Pq14Dud7NqJ3D0wTKPzSIa2DDufYPod9iKjwm9uR+1Rji1/QzLvQ/g42KrLdBS1Z4wTfLcy7q9nJ
e0t4dzLo9B1gaHjIUVjc6EQ8R3mTgIlEBBb7X3u7zlbDUKgHoZN3LWOR39FJg7Rvez8IcjDvKeJw
HyNGljFBSM0EokBXu3JEOQufD7yYK9Quq3uX/XCWOnX4KjTiuVW+anxyDeFjLRV6oV0ZEChfS4Im
MpbpSzUoKPY9Ew7aVkj/e6+8G03nZ463/Zhq0Dn70Ttok2+tiUeUCzdDxhf1nLqbMv/iaOfUabN9
7dXhSjHfomffvOBRSC96EpGV6vjnMmzPWehoV1yjRCEwdWLkTmfZ5BEyof5RubknUfbxARTina2V
9c+VqtRx8uzpgLncO2ZluEVOj2tM6k+90p47sIj3fVVF98zs/3FAv/0f6s6ruW5jS9t/Zcr38CCH
qvG52JlgTqKkG5QsUcixkX/994D2+JCgsPcc3n1VrnKJlNBAh9Xda70BbJCbxE6DKwt4ExM91+tc
dD5mGna/qxPw1oYWTUjm4qlLGx064wR41FvftdsoWVew4zdQtGDnKc1jkJBal8h/HaQcsKMY4uEx
EDAShka9Ren7ueyxgiiw03bVAq6Lrllo46m67waGZLiRE1srNMSg2HNJulEn4ZMxy3+kfp2f5aWo
1jL3XoSeETzH7FC1Kh08vIGHgZHHFwThAuKZegntSXpIs89mNaZbM7K0S7tIb+wJmBK3WF9j7OBd
OIAXRkWTLrnp7GJftddCKeV9jXDzZWTHSJnnw6GJ7Wek/8wzvY04KXF36qnwrV5UsCO0MtVRM667
SVHEt5ryqz9sYnDW561c3UAEEJTsO21fJED7RMARTG7b4EzV+naTc+EmNww+Nw2071IZBg9ykDNT
4WueFyVmU8NYtNda2J95yJCAN3ZGlOg1ZFkaW7nWrOiL5gw98r7oOoKz3CAw4Z/bTVx+yqrHACX0
dQRx8tKuhmCn+E11KBPAyraCELMzJvF1nIivRprl105s/jSNIL+tBQLCWX0tpnJekck/rTR0Lu14
fNIBCALbhqmmiMtA6XHkiAAoNDnS3aN8aGVruEcIR0BW89acDr1Lb7ABmwfVVylwEkzaS3Xll5da
eA6Ns71RUKO5SSsEF0tQkqvRdoKDZijxjezAdBGddCq98C5n59hUGUhoUTLlYDLfAgUpXRSFLagJ
WPH5CseEMgCGE8oquqnJyS3o/c2F9qbjiMVhT6Y4P8ubeN1YyKZKuneyj+tB3XC5bsndaWZ1cGLA
joACynXG5n/V17Bty5j5aISfWiPDllrKvh2Pw/NbC5GPpIOiEg6mC+S82ohhYFJZHgpQRZEite0h
Bh6pWF9wDtD3MKWB1fbbMewfjzc773WaJXlJDZ0SIBiFOZwksqUQmj7NjogzdKlN9J3SxjaZsztA
xscbe5exozXw1w7VXrZ+ao+zq5mXhGojMPNetVmTn6Ns612EClZScpMOm8xG4wB1OGWf22BJVI30
hASl98QmPN+Dp3fg3MHBV58uLvOsIUIDTZjnDfr8HeW1PCU36+eOvnr51P9+A78Q//of/vydWlzF
tlfP/vivhzzlv/+Z/s0/f+ftv/jXZfgdRE3+sz76t/bP+dW39FnM/9KbJ9P632+3+VZ/e/OHLVLL
9XDbPFfD3bOgTvbyFv5zPv3N/+sv/+v55SkPQ/H8x2/f8yarp6f5+Bf+9vevzn788ZuqMab//fr5
f/9y+oA/fgMGGqfPuI4BUHz3z56/ifqP30zzdyoJjAsjRBEMg+ff/qsDrPXHb4b6O+dSZirpTstA
V4rjU5ZzBf/jN139nVVjmhxhOFWS9uctBIhUfqUZvyuqI/NIw9CnzN5v//t2N3+dgv4aNnrj7z+/
hl9BGuKI9uq0JIO9Igv6kkqizkG16O0RLpL8EjSmgsKzGnoowyAjosJoNyUPwLYG53w/Cd3mq0r0
aE+bwXQ+8oTMnomkxhBukTJJESSB1E7Y4aZSX1boUuRbrXR6DaMeWdxWktajjmLHaDlEutCdT50o
unzrydrQXjqgsybbSEuD+C/blbilQgzad9X3pVxui1buOgsFE0/Nn51yrMUugTPl5lUjeWhiD0V9
h/ieKtxE2EW/cdBARkIGPrWPLF2t4y0hSiBF11B8BCJII0Kz6UqLYqn7luamUQOew9LSAVdcSFZ2
E9bIKR2QiqqRiskhRoCkl2N9uJeDrsInzEYL/HrQtA74RKlweglT1Uk+CWjXygqVezlAOSZAWgtt
D5lDEEZmGm4QzIP6GsR7ba6DQAz11oZFfOcjQ0YdVyAiQILTk+tnrNZDZKnRDDBc028UUqVIntt7
Kx5KGJ4i7aChZpHgoCGh6bXp7IQDdxC0oIY0E72LccClAQmOwd8aqQCIYoxD2aMNqsKNigs/+hH7
HVqN6x4qICwvqGwFjl5tMbbokRtyjtpe4mlogIEV6Y1kG6IMmN6igYy+i9kGkpe49E0frXX8Rzpl
JWTUCXqU+CWlK7fY2DXhHlGO3L/0zXb0doVdmt6F1Uohzm1JX/qbrggB5HlgdIwHIfWdhWZN01bO
1k8V3blEVgexsUyuPcgs5O6RJa8dXEmb0eyNP8ljyxi4KH7srIJabbFJg9aXXA4DFnM5MHV9V8Gt
6M9QaqoibHpCv74vhrIur3tTAe8oM/ItFxYW2NMYp9Rq1x05XZVkdIjSwMGIes842KVc525AWrel
MN3K4Q9glWDAEhRzLwrZku4t1cnPvDaFdJCmQx9uRFvVxWUIBUS7kqOkVtaNrxrhug957rpvK6TW
RRChldokQgE+06TObdnLcnqm4/1i4G7roYiPqCt8gFSNvadea/OzJLCHdoPm+WCdR6UeS/sA80wN
rocsIAzmMbJnayFVfnfFiZSKQlKH3R06/Gb1GaCsaBHKkeLhVpMDP24AhZs48WLzR43dCWUuLeTt
BCJ7Xiq6gwJAVSNd58XIMSd+ZNyTuRuyT9SMNQE8FqHJr5I82AEOt32agWHOJedsCESJiwlzLjv3
0QPosQox7H6Pm00Zrhsz9y38ozo059phJMunRC0iTZQ/xm8tNnxn5McSBTcMriUrH44oHixFMGBa
niJhsgbtg0dAAIkDiflmKJUVapbjU1rLCcYMOXWIVRLK6dMQh/a5gZKidZb4bYK4sTOO6LH5epnV
l3hGFnjIjXFdVeda2uASDdjVTve67hNmtATRFez69LA+RF5UmGto+gkZQKVV2nUJyTen3Joh4mRX
TlCsk7C16quOv+KtAkAcAl17MDLDSrPrnsM9oGyn5ktH6Ek7I0QvCddeAz8QTUh3AmGjQyqPEjn1
KB5jnmBmB452UriaeB1w6hrvFjGlEBkeM2Ix0IXrMMDorq8cDLJUUh5rRLk0LlkUDDHHsdtHW5X1
S7ApPRYfoTewLuLRv+qojqIKnpToAV81pa4jggP+EGeGzkna0V4ZuS8y9brzuHLF54VhF1wmyLOr
wr7WgrIc/jQCA1JbW+OcwqUnBhO20tEu5rBhyV64geIfE8ElW820rZXKyP8wj6sb9D4SdePrYFRB
NlI/jkEXJAwWMjAEYhMpH3am/KaRCORqJYvrOvHlg1njzJYAJfle6OjDFTDUysqBCh8OzneFc227
rYoJ266Onbr2RKg+qJDy7tSxcaoDTeDC0kMc/Nr6MgpF4Nw4CZZBEoTbsEux1/O7AiSh0aPtdYMc
zniDp4q4iUaWCvubHDwGtlI/eG3p4Pg+Bv4+UHTxWVPG8VBQGoc2SF4pQ2YrE5/1ThbBfYmenHOv
mF7yo0N6nAja5OOlqnXWZ2zdLYm5IWMLYUejD6u4jPPhGiR+3J7XKUipZ7PUxY1nJWnwhYDvPRWC
esp6KHGfZ6jGCocTpQmuRs7a9Lzp2F8hZMrpVoMUegn6F9KSwIZeORheCQ7PDyPWUVp2WXrm9INq
niG5o96NYdFg25CosOh11O5l6viRdNHB9kK2e5SQ5xBNNZAzyIp2rwex1uxCfCo31AsdvMAy9YfW
233FjcJp4pVG4DrIZYVaPBDAz07SOTeIbNBy6wXqHYyp+r7qQJI4fUma3yzN28qCD7UKgr4Vq0KL
2s+wKrMd29s4MYmK69ayISRKjme7lZImlylbroog1IBAlVnWzwGOKpdyMaSoPiXQ1Ay5+WrgH+f2
lBMeFO49Z1qFbsIqKlJno2jgZ/mFwq6DLGfZOehKhbEA6qTm6rrvvf4Ae669LIvA+dHEln6Z5viO
Yjs/iPS54jp1O6ZoNFzlbYF1nm+0Q7UqydMgqFkUBVGPHIJMMSy1g5XtQC3oDcg0kMghpTzRFx17
pJHU0QX8DssB6YQPvWqjlNdI3VYOhO9vJRRWgs1QChjTzZC18Eu14ZstEp1PHgwYKTpqrkTB9Gfd
eVJ1GEMuvbiXVConA4BG0VpDxIEZ5qtYxSjkQtWV1HEw2+TtSKrEUk2CsoZ1ULjnlDE5rox6dOFB
CD4v8Wn0VgbyFSDjMck0tyhk+dVGo5L10LS2020NAH5ocmV4VqwtOHjJip+Pn7NeN0tyNDJ1PzOW
Mmyq+wZ929qO1EdbgRG79s0heaoJn/fIBuUXOB8pf2LZi1a8FgTUEFMH2sQt+QQbhYwqMvTmAEej
k1ySSb38UMSSaXF60iuj+OJHQ4nQX+HXav/TC6zhSQGC/ZQ1wBNIk9ljvckoJCsIQ/U+JDtmbWSc
gWPosn0+JfgeA7nuqCJZXSKIGzjC3/lR1nc7NR6NKevqW9p5WfSmz5VUxbmsM7x20vx2wrre+NrY
tucIq/MzwCbdgHVMrbQtZ1SnQ/nve+crkC8RCw6Amhp40ID0i616l8Jk9KGHAOy9l0K1anYlAmYQ
E/1+MB+VOmz7C2w/9OjRDmLYjmgXXUfc9Kgh662ePFkIkk3VNLwFECxNhv4Z5bRWbENL64YbKbQV
aVP1o46PUSKQoRgiz8ZrVIRwXci8hPLGCAbf/IwIbOLA3Q93aICOqJMUvpofhtQZqmsfGg5qqbHZ
xueQHfX00CtqXn6HcqzXByUQKLeZw1CCLaySuDF+QP8PjYu8C1tkBptcea7zTAc8nMGjXed9hDap
CnJoQM0vV4K7sghT7ALkkqPoqCDzthscG30xHWeKZJ+EzH9k0bH3+4LKNbBEmG+lbSPgSQZRWdVN
UzLH61gXpAuE3PnRJh8ttdj2Jsqwq5FsCptxx5FkK5Pqr7bCr8EpxbiZWXtT6Km4goBhfet8M+6o
zrZO9WT0UML2equUzkOumS0xKGkVokFgpjdm5E/GPLz6Uyw3KE2sUsRHsu+liczeWRzVKcr3CFTa
lxwHFOXKH+LauQ44HntnSWRCKH91n/zFDW12vacaOSG+HMpMpBkcyoRv72fG4JFQIAW/xTVmq8Qu
43mihVntbN7CPFFlFmpZSz0tRE7roFs/9gk6kV2LBgJWLtE61sZeQ3jfqMwTOSJjdvecYNLA6xzy
F5oFB2j6/St0CjUQz6hBvW0LGVZUskWBc9dYJwoCv+hAMBLg8rlLQ1txZjkaA5FYzqWGvUVsAO9s
JyqJFn4e/p0heZMgeX2VfoEkvr5JA+l0oClwLOPCThlonoCz0ExBEAovj016bl1fhgf04rfjptlj
BLjjALVS7obv4YO2rtbFGmeji3QT7rwTBVdl+p43r6GDjAa0ZhoAfqgazr43lgxLAidsbBHYH/9M
fN1/Ui2vrZ4cPxQOq9uDRqhJFR4cBTrxVWPBLE/zA7nQ8TE0TNKm+LsV91XU6M61GHwU/apaRkam
MJTqS59ToT8+xZWpOjt7ZQoerEMYUbywMyvUJZwoTc4r5lZsO9SRd3gBbe1rZa1sMV3ZWCeaezch
DJXqEAhHk5oAJenZOPlDXQp7lJytorfpRUOZdNtFiX+ilXkJVAZCCIaFGUFlmuq3OitJkwOIh9Fs
na0VFP2FITr1BpXH/lBGDgHGSD3zq97jjQ2lV/6zS3EZA9tQPOmIeRT74x38bp1Nr8JFdiJHTNSU
2ZQgzEeahcwj6h8yxt+VJNpkPeaSjpolaZrkr1zh4kp4P54v7WmOMhX+dZAgb9d1YY4irSgCbj0T
1V3Nj1oKHiO2tI6DJ41sJOuytgIMIq12X48p5FdnQJQ5lY2N16hWf+J93gU4XofUlmNSDIZcpU0T
4lWYifUkRh3YcbY2O+lDhYUpHox69lSPoCiLYAxvYjGW5X/e6ksCnM9nqlnzTg/ldkLfmR77kuzv
QgR5V7DbjHXjxSlkjUBcEtnRIz8+1O8m97RdkANHNc2ALTdfSjga+VJGYN3W8ohtT4YQZQIf73gj
70LMSyNI1VtT6hnAxdsOxY4lwtSYHQO/7VUfYzTPpQuSrpTflSq68XiMrbLJHe94s3O6ybRTkV7U
NUXTWMCgc9+2m9lhQcqwc7YIiG7bi+7K+a6vq+ty7z9bjyCzvoU3xjq9Rvbi3voSnfjoadK+CVI0
rqv0rKLIjuwYs0XUNqYEHmTKUo1fo/peDSKwh+dgAU585byo8PKVgFInwBf1Ezr47VeiOZyMHiJZ
W31vutkO16UVzPh9tW8Ox/vzl180lQ3A2E/V8lnYDWpEf7o6dra5gX9kHFCVQaxdcpNMNPs+qsZT
qJDprDLvwmmOg5SYdvt5uaSysDCTYRZurXuuFoR5GOmf+vg2u7dvjCt9QyDeAHNbhxBqfvbaiY49
1frsJGWS+gmw6MbU7Cw8lJfhftgpW/lcnOjVX47fq6+cL0FdjaJKNFM74crBjWHvo0parHR9i02b
G+W746M4p9a8zBc0/SfEtEUKwJmtxjofMB2m/sC5Q98rO2WjrPCFPDc35vVAd8YbaXMKuPY+wpOM
QhKSgtNEYQZt8XaOyuDaGr2IiPCX6ZW2ITNygOB+Z6yDbbKvTnzhu+3LlCmCwJAGCADs1ZiVKHCh
ltJSLiSUpu89NlSuTSiUfT/eje9jmmJZnM7AnE4zc75nBVY/RpE/SnhaIFiusbhzvK4AkSWXI1rF
GkLxxxtU3odqGKHsjyb/g/hgzQJKneKDUneVv5uiGflqZQ2IOdhZ6/yse+DMhYPo6lQQ+8VXAsfj
iKppZGCBEL8dty4ZbA9HEn9npi5Sx1VarIyiuejRMh8deZs4webEV04x+e2aB4nDyFEflYFJybOZ
AooXOaMmCnbdut3o62xTrvnG7bDTttHtSfju+6kCf2JiXppURTnuz1prgsD3OnPyaN3I2Lveqdvx
gFUHogbxASQW4pJ73CLW5NFOfOY0B99+JgBLWtWIpxMTdbYIrc7qKKuSoBXb4GbciFW49c7sC2uv
bvJ7fEJObEbzaj+L/m17s8kTBKHWsdX7O/U2vjJ2ygFrUsCx7BTyJtpKm+LEOL47Q83amwXPMAk7
HGtpzw7Q/Mjsg24aOzW6KhrroTHGE61N03C5NwHPvZ2mTKc0wgTL3+FruCeZj/bB3fEBO9XCbKJE
ahP0vuT4u7YQD4Y0XBfd8HS8iV/MRWDbHDf16S7GhHz7EQgQNQ5a4sz8QnXDIVqbWFRkjdgeb+YX
cYSp8KqdaQW+Ot4ivDBKCERPc97P9vLa2kl/hltS3FjNphuKEOpqODg/Xlr9u+J+89dgzAAAsz/+
H4v918Vzdl9Xz8/15bfi/4eKv8FALVf8P4XPdfYtfVPsn/7FX8V+joa/k4EH0Q1tgaz+hML5q9iv
yOrv3IdgiZCVnbQAWGF/F/tV7Xf40yCEiBvczji1/1Pst38nd0FtGHAJGxNCIep/Uu1/O+kllQOC
bvO86eevZghtDjliI71bkYYu+niF8M3hVSf8PR1eZz/eTvZ/P3q2NwMsB9lUJJ2rmOWlYmtogMRA
y/yvH3v8bG6j5yx5uZT1bh3hIxWWyl1px9eh0JMTAXXp/WeLFAyGk/RJ1LnyoG0TBWlSLG0RY0RW
8/gXMPCvQtq/O2gWypxCgnCuBp1rWM2FoyTxutbEAX3E+7DvT7Sx8BHzHKFtoo6Jk0XnNoav7PRa
lbZapdmU6zPpRD8tTKH5bbbPak0uVYHH9pBYqyiGHlqGsXRiG136gNnuSYFFHkojbd0QZdOtTXYV
7IUl7wAHOJvj47D0AdP4vFoDACJCfOTNxh1kbjgosOmSsz/+6Okt/71r/TPEL+DwV4/uYg6kXjy0
bqLmyMC1wIUwPIbKo91YaYf+VpSaDSIpgZrFH/ya6StfNdnbY9RnQ9+46dhttUG/KR315/GveXtU
/PfXzFa0qqZFIhDqdRUn8H9IwK/g31bOPkOrNHBVKCubMBJgTRtEAf8jxP4/bb5Iq7z6HLiliBfE
Xu2OhXWLreKPMkenpFSM++PftDD4c2ykmpRDgRiycH0K4+0+y/Qu2HmtEv/40PPnrDGnrjwrqovG
zWos6WW02iPr8/FHLy2NWYBSGgVxOwVjshIYhLmqO7m8VYPa2Ebm4H9wcc9i1FCATxhE2bgVyJbb
SBm8g50gRHH8CxYi4IsuzavB9RO9DmQpb1xLmPdeUV6ULHTEN+p1Olon9omFSTvnLWP045tw3mjD
Ry1pAxBMWUnoi3xqbS/EvCvAA7dDadbRlPjb8c9amFPzJFhgYSlZ4FDjKu2I5h4p9yrbkJSLTmRN
lp4/C1g2iKgoRVHI1YAi7TlJlntQAKd4lgvTaq6voA51RZWOty8NsOuSdt2qWrtKmmFzvHdmF5V/
lvQLWfDVqJuJpyQDepRuUw7OxsJAZtM2sfviejtU+6Kqb7Sq+CaSZp1Z0uPYyWd2XqAhHe+Ov8HS
lJjFsSJubCNUM0Kk5Vx2hOGDiX2EZNhAPbqflJW7TVPkJz53qbHZOQWX7TzzYrl2dVnggah2An0T
vEEyiq0dfkdlc8YFKzux4bzNaP27b2cxoZdHzRLUmV11gF1V+Y3by8p3TDTPHbzhsbE6w830Xi9O
snKX5uIsQIR2PaJ8odVubMFq2FMIS2/60BqzE9238PwXCbBXk6UjK9EJme4LzczY5p0J8CUKghMB
aGGuv1TMXj09kRxcTuW0duXUKc+NGm3yuBikL013UmRrIca95OheNdGZBTUlnQ3AKrKnwu+eoAOt
scQDaYp8yfEJvdRJ089ftVH1MRjLghVVpN0DIB08Yc2PdtFssXRNF1VFYdcu7oYXQYPDiiqth9Q/
MWGXRmC2PChtZzyfeaoPdAkHoS9dE12hP9N+cIhnKyKwnOkMyQR14lBcdooi7Uo50859tf7PchP/
LLqXtO+r7m8UL+nrCOlUp9qT6FmpaL8fH9iF3pmz6Aw1AsBUq5VbCmzP72LRbfCPObG0FmbmnB6Q
TRz3IJMq1yjFPhmGM1UvNmMVPCAXdvax95/Oxa96puc2LGHqWbk5ylmrRNa/1MBhCk97Ov78pU+Y
fv7q+TJZ+yGt6srtG+k6jPIL0IR7hP0/NVXy+LEmpqF51QQeaz5+4kMFbehHpuK3Ak5oHB9BTn9w
GGaLt46ECnS3r9xGFlvJ87eZxE2B+rOfZSeGYXrUL64h8mwN50UB2TXkGyxnvDa6ECzs+LHlNS+8
GQHgb89Qajf3DbfoypvUdIim2omU+NKbz1bvaNWx1CRh5SqxsSaTtfKRmD8+sEtra75zObI3KmbG
9M/j6zRPP2EEvG8N/cS589dvTjX07bwpqqGXcr9gaga6te0AY+8hAMfb4y+/9PTptPFqVhaqagZl
T79otrLOKeg2kXo4/uhfrynU8N4+ugVRVKVZXGExql0HkbKrIsVe4aQDQsYafx5vZOn9ZwvXMK2k
1kwCGwXdr8GQ3+J4sjv+6F+P6zvoUN55uYk8CJMdpgIES1DmmAGdOHovPXz6ntf9jtapsKd+l8ar
EBavTwWP3McHR3W2Tm1hoVZfEM549R9lFlorezC+H++WpR6fbbRD1wPb0fLKjWrOUHZv/imKUyWd
pV6ZrVJb962wTCLhWoO6r9HnHvrsfBxP6dZNM+99+IJX97bTTVGgnacndIul3Xm+cdFZ0iEvcOis
+r2pFCdgYQtfMeVa34ytLSlIDxDKemgW8mR7DvWgQLwIac3Irk4ofCyMw7zSjYFwKJLKqFyvUX62
8vCEOdfxEV5YuPZs4Tq4zBS9YBREYQ4ryExwr8wIPe32OqziEwtg6fVnCxcZdrmGuMgCyIJz8Dr3
WCR+LGLa07i8WlsdbK/ISTmPmIHys+qhxYq0KU6cpH59DQMj8vbhedSPae9JpRtKNylFfoRTo/ax
Tz6V/dcYaPzxIVjqndkCTh1D8UfsKdzeH3EQaGNYGIX66WMPn61gDrINWngEtgFvLhU6UnXqSr70
2rP1K5xRip2KJ5tdsTEQ5U2M2+PvPCtF/e/ZGIzM234vEFFvwJKXrp3BdDLCLTe6Gx+Z8FUeYO+J
urtnoZWPTvR90Wi7shu3kKZXKrDD42+wsKqt2aqWW032TbQR3MTSodpWrd98pTSJ24HXGNbjhxox
5lMXTrPX1wKvA2znVqHT3lqDfm/EaOkcb2Bhbc8RAU4FLA78MZtyVawaDc4/YnQy3nUlsO7jTSx1
1Cx8pALH5wI5bbcKy41RNcgldyRmPpZWUqxZ4IgFMbVW7RKJH3DhroEwmf98/M2XOmfW+/JoCjkf
eXNdpBfw4A6aLe31eNjYycdqBOhtvp3GeoM5W5ZblYuUEKjYwcH7ABOa4++/sPzmsiSknLtchBwV
ZZhzZ1icqmvMo9r98acvjessbJCLd6DYTx0vw2LyniPlK8SyE5Nm6dVnkUNS274LcroenOtWT3Ic
fvoTC3fp0bPIEUdWDb+PyFFnBkSr/MqIhxO3ioUuMWcxIUb3sOsLs3TJoa/y8YuBlEeW3hzv74X3
nusMKJ3fWEFJf4Pr3bRatc/wmj3+6IWJbs6WKDqOPlLQdEnYPpbleYGbVN47WHw0JxpY6pjZIpUb
QmKhGaXref7aKZV1V14O1ikU8FLPTK2+2uDxcktifGJK1yntdeXHF7BLz473zNKjp5+/ejQu2mUW
mdCpMYfV7qzUhH1VID//oacb86dXumxIeKa6EC50uLGxAJKsGZvjT1/q9NmhAW+obhJQJ/DqytWA
bRmKeA/C6U5M9mly/OL0/KJ8/qprrF5gAdKQ40ToxbLXjSypfw69ooE77C3nhzxiWbyOywLxmuPf
szQWs5hQjV4QYz3FwjWVja2LP0uUmk88e1qhv/qYeVDwyqFEWIfTs699ympokNTvHpOyfdA676sS
iq/aGEvYoHwstQoj5e3EKhsFiTU7LFEVKFy/Dd3kZD8trOY5bHjAmwOeBo9WfHkfSMlBHuVzvZJ3
Tmh+qHqqGLOAkSK4qjSxQsBQL6HTHEz4BV4q7Y4P9MLENWbRghx2A/OPq0zdJU4PIbVOr1VKaysl
UiX9YyFpDvGsFKtEm78oXVNBWWKQ7Q1bDjjWtDnxFUvDMNsf9WbseytgupZO66plfmblylUUof4g
lcmJJb6wJCZU0OvwRLomVlvE9NyyT2V10yFDi5nUWEBi/dhQzNYFojKqHqUcQLmgretOIGWkr0Jx
f/zpC6+vzxYBsheWOUbMVIyjN2ao4DncngitC70/lxT3EDH0B5hXrtdrew+rvvwKgYUVfg/b4+++
MEn12RKg5A7btiZ2CwnSo8CdS2ibKso/+PjZGuglBStvOa3czhAJ9Uo9DlZqgYF6OYjw+fgnLHX/
9GmvIngUBpHhJUPhDkPio4U1tOditI0PPn1q9dXTbdVz0iAqS7eIze+SIW6RzPrgVqDPtrZhrE21
wdmd6p3zZxHaF0hdDCem/FKvzNZtGCRS3hlMyq43n2MMQwq1KT747Nl6laF05LrJqBYl/LNt34Ve
iEyTIsbb40M6Dd0v9rE5s7KssVRUHaIabNRDYxdPQ2LvcyE9HX/8Qt/MYV+hpCWDguykS8XoajQM
NzdPUTYWFuwc7oVkTQJt2udCn6bnxgCIWcWW2bfdpj11qVg4sWizJYuuNxpDRVW5YMbj8kXdoDx0
SgbYflTxogf369voR/SR1J9Iay2kh+ZlZl3xTL3VGA+SAig/4rsRFtJmbOm9uj4TuvzU4B74ocGZ
F51Lya8brZJLVyqD8yoor1tH+vKhR8+l1Rq/0BIb7zg37MqfnZOLTVRp3cd24jmYTYK8UrdiKkZa
xpqFEa8TXFM1NC82x99+aWrNI5EjdY6K1aqblsMnEEDnBeoettn9mbf1x7KvLw5Nr4JdpKl92hak
AT2Yj9EqHWH8BaZdnrj7LSzrOdqrHTH4AS3FdTjW1xF3TPQg873Vah/biLVZXPJE4ZVxRg8NIriR
yuqbVWFlfbz3l2LG7AiBLhFKpwVzB1ecA/TuByvQThxDFx49x3mZYESRtwp4tIUOFJNGFdrdh956
Du+qceUsYgiFruGXPqbE45XTfTBNMMdxZS1WbFI1cvTEpzQwv0bZz+Sj3a3ODg6i8JMotrhqI93+
mfzPFj2yT8f7ZGEdzRFcTpMl4P477ixaf4bqkLay0AyrK0xzh2Z7vI2lIZ2t1URPe3CNFm2o/k2Y
dddZFp+ow8x40v/kjOfCc4kuRN6GrKJGeBtJHc5QUmTaJBt0SR+lEAc3pXDbQrlHi4Psh3YKKvgy
aX6xK8+J2Zzj9GycEhSh2Z+1hb7NWuxckUzrMNXNoo1JDeGQqWmzNnv7Cqz/zokwmzZHZ4255vlo
RFtESr9WidhoNX4SIRWxTGBUm/1QcnEha+MXe7AOatKtcydYZ4XY4wF/DiNyd3xUFraxF8XwV+FN
7wfDwsa4dKOwWfmKxYdcKN0X1RLojkiQ2U8cX5bamcWKsFSVCr1KMjlWsjY8bSMyaZ9k9mWMYfMq
jkz0jSVzc/yjFoLqHALcjLWS+Rb75SDLmyy1Nr0i39TC/1gEmSOA0QppTbLohWvHzScnUW7RIj3x
6IWFOMd+SRiVdTUGcK4DBaIKq4c00h+lxt5IzqnE9FITs3XYI5fdas201rHYXnWBc4ad4KZx1Js6
OZVFWFjrL0DOV7NKqHGs4FVJQqcP90CNz5Km3B8f26VHq28vH3kobKuvycTCwd3KcX7VGuWJvXJp
2sz2yn4UdRQpMbem1ghWmhNed3hLBpF/Yg0svfpsDWBKbYTOyKvr5A00vCdwbPjYSWsO+5LqOihs
m9NoVVY3lUDDqeiu8j4+kRFcePM58MsuBg2lI+Kr1siPgS5fjGZ84ny1MB3l2dE9d1qCXJsWbuLZ
X9skPwSBcWX30QOSoJ+OT5mFcZ3TcesembJ42t1a4e0ROitXehEc+tE6MW+WPmFq99Vsx7G7TKO4
Ii1HHN8ZeV9/9URXI36Wyrd2LJ9yL14ahennr9rBGBJOVkWsDkR21rXNlakXJ24zS12kvX00Np9j
DY+ocPNSu7D9co3a5KPm6Sf8d5fefLZoW6NH6G0k+ptG4W8qFUH92EfN/Pj4Ltz+5uRIHa2tug1U
IlrRPLR5uW1rPGPDct9LDY7q+nDiGrbUSbP1ywFD0cLIKFyzye4H27+OC6QzU/kEmuHXj5fn+K+g
6XKsxkl9WEP8I03FhY9UkkAGeHW8m349Td+J+ViNGtl+xzS1wubcb/q7ru0+cS3Ymmm9Pd7Er8f5
nXyAJSVtjrIGF9U+2IpY3aS2cmKQHWbi+5MWKN+3MxRhwmSQKvKVlVQ1KwO1s8hQP0mBdFuBIldy
5eAX4ab2PwYURaPjbXudVyNnYQwkRKjLZ1Vzm6fSQdjqtizFKaTxrw9F8lydA2kMQ3h4GLuRYaA2
ifF8G361vAZZyfGzI2Eyf9o9dWl2zVa4GarFKDeMvpSJfWGGd46cPJRmcGJb/vUaROr1bXe1cZy1
TsjBRSj+Ro79zzVZkLGsL31NulX89oNr5P9x9mU9kuLA1r8IicUY8wrkQlZVL1W91PQL6mUaY8Bg
wGy//p6c77tXNZ4mkfKhpVY9GGfYEbYjTpxjHNH5P5KPGg8sMYVT5Pwj2wkOxykA+cB9W9hw8qKy
QM3X9O0l67Joyv1v/uTsdfhvuIeJF5vsTFQrBxZw7ZrRh4wHLYckdPN5Lw+28QGzQJTZUIcAAyve
QbMbL72IAzQr3bbLxv4xC0MKMc9dZzz2qwA0CLJOJPHj0t9Z143YZGLcwtklUBQm7aWH7lIJ0E83
eM+MiLNY9/SENpzNBLtNNR8ooiqy1lNx6tcldergYeA6T9gUsoi45aOCfMtta20shMkLxis/WDOc
qhdwZD0RPV8C6u0sxJapjMAEXI9nVRWDqThIYTy+XtyqPIRd++RNHj/cnv/Gapvgt2wmPR2Cub0E
XXUI/DV28v645Huvzq3hjWAkCcinBwLUG3rejuCu/oVHGkMRcH25Pf0t8xvRaA3GwWINbKSl/2DV
9btC1OfbQ29N3YhAqHtYvlQh8vCF8+rl4W+Xj48L9fbqcltTN+IPqE41umdw7tDQB2s1eACjruV0
Z/NsjG5i2zp79avFFt0FHJUXVNE+uLb1/bZhtoa++t2b26m3aMtDlEBBscGVxQp7CNIAprAz8Q2z
B8YzoQrlOpYo0l8Unw+znR3ArP48Bv7n+yZv3C56uA6UOS08/Sao9WX5CWiqL/cNff1Fb+zSua4r
gc7uLkiVRqXrAWG+R1WzZfLr398MLRhK3StBpbJEzeldMHgQ4vO8PRjY1uiGk4aglQageYITudYJ
TUV/D1bw9bZNtlbT8M+5qymuUwgvYgDpvyxit7IOpbezEzciZGC4aDWoVVZDDhd1li+9rD6wwn5A
zfU9ynE7i7r1AwwvdeymnAcXmx3l3F+lx8/TwB9Llx5v22fD9CbcrANoIVssHLahV6N8nj/nzN95
yhu0W/+bK/2Pqo2rhHIB1Ly+IsvyB2sGiMpCjx1qFh2wMbbbx2MJXumw7d5lYnSSahFoB1Xz0ddE
79wWN36fiQOpXT+HEBjcrQgLCIfV1gQSfLLXgr6RDrZN1JuD13eIdl11kaM8dZP1nWrnGbVfaB6I
U4d8atXY3xRpnq6Ar7Uhr7dXbWPf0evf37gjWC1cUo94wOXuR559glJBzOqPo72X5Nm4Y1MjkgRE
h1A7wNGTy/H7Kr3hGGblMyU9lADEz0AFe2fQxu6mRlwJc2cpuxa7O6T6NBaghJ9pPDt7Kbyt4Y3A
EuRowgPFOSow2ZGiWA7phOfJUTuxZWsVjNjCZd8BYwoEk23lMW3sD8IrT5lWD9S9L0sLvrV/LzRj
PFMO4iOS5bZOXA0FDVQ3rtzReRUtC6l3wsCWoYwok/tu24RQBgZThnjs++mgyyJtLb1TNtnywutT
+81+LUJeaU8Bx1QUQzwHNWjiyc4taWtoY6uGDuJKK+EKaJiLO+pCJWNP4n5jfU1oJXKoFVpQUetf
VUjJtzoY128u2I7GL6TCfWAB7Wd336XDRJJl3gwO9ALrHLbiwzAFabh2x9LLdoz0T1b/DzkN39yq
IZRiSBYioeR6h4KJ1A+Cx5pkj0vjHiDm+9G1vaTMpicF+ZqBry/cvyrQ5e+yHnFZsI+349bWYhnb
OSPV4K4O6hkB9DBKXz+Cf2Bn6K3FMnYwIrHOmh6/sKY9SLPXB+64l9lxvgRll9w1exNqFgyFrvwO
iwQu7Rz3n+VlQNUvuj34hgeaYLOc83CaOGkurc3jStLuefQE/Zot085JuBHTTbAZGqMg+TQH7cXy
pBe5S5+ELH/MbHnyUfVGqeZw+4dcb+F/2GrkukBvfB2kxsWygFcLDBYu5C8hNfoRylpLHoGnqu0j
0HN2Iu4Jr1+7juwxDG6sPjGiQJF1gM2NVxga1JwCLs64UAIoHjwFergrswxW3X//rkHLNg81crLT
iB8zeFh5qgp/Z/k3PMNEozVFV2R9jzqWnKj3m0N4BWjeSd+X0LeJ4f9gAJ67AJWDixhZ/bmHwMdL
A9z4jmMYqs//d9Mjhl+DLYJ2AUBQF9Bnx61dQYvJKj4OlrVG3AEy1ssO5aCSSeN+GdoJUfYxn4pL
4RRPahGHMaNHtEE96mb+CDbw09JmJ3Dwp9pe97oHtuxrhIcZcmHVOqJQO4JU+0G6yoIeddHvrN6G
b5mYNseD5Evn4wEzI3VrtTwtIVREocQxLGgXK++qCtgmvA1pVDFBFw85t2BQn/sWUkQK5J555Ifl
Xpeg8w+g4A/+ayLcpA/mc1mEzaVbx/VU6bb6sqKgnshSiTjPCnIIqhkeMKOf8xHI2PZgceL/sKwg
Q8Y6BB0PtEHiIAv7Q8ubNQblYB2XLvbEIGfc++vQPUxz4121pVVCxvHvGrI9p2qUedqhXh8VdNVf
kBHKD1Bog56fxYc5Qb16jmZolSQBk8W5C63qYdXumlBwDCVLDsWRuS7qOFyKJrV6oMAsR8+Re5Uv
EV2lIK40htFadUs0+GUOKvfQSkFAN5wXAmU9kMKEUYd3StyPGVqQi/xnzlZ5AF3McAo6CCMHVucm
bKztqNG8SNYVYnT50r52Utdnn9TdO5dX4sD1PMTouubx3DZQFSr0EuHcdQ/QcKo+Qu9leQDTdJ/0
lmqgBnIVEw75F9FDnKtziYcFdbO4F+2LrNFyaPekO9oEnyKurhKSQTUM50TzC1yyXuzzLk+aZpFx
L/3gtIjxhw2dm+fMzcYEhU6wxoA7GJqG5FfOGKr8EIZ5N7dO/wypmeK1lWF7gkii+wR+6/4M2ass
hsSWdVFFUUJ9fQxPgpFP7jL+zpQIwATX6oeQ5EU0K6s9Nhaab1oLnPxOY0HzpFfZJ8tX84FQaCIK
i2RRIewh6t1CJ4se12SFXPOOw224swmtgo4eJJPyNkyH4nsP+fgGkka3j6+Nc9gEVmViakOaNWEq
IevgPkD3EjKpe4yBW9M2z0YOivq5vw7uqgTFc9wsyc5re2vexgk4edJXusHQDnrCvX5NQnDbQ11w
J/ZsRDiTGIu3BUED1him3ey+ktb5uIA9BVLOwanP7S++JaYd+299yHiy+YCm5y40ldKCz0AqVX+X
lfie0ea95etXrYLn28u8tRLuv09zkUGXD1JNYUqsLkJ9mIZy5wdsLYRxFjo2KYBBxkJY+lR5Yewz
FfliB8OwNbhxjPkrKtqVI8O0oW3kFAmIcqDm9NddNjGBxkLMExv7hqYB7gcxNEtF7IAfbMcuGxY3
ocVkyKwqqEWQ4vTvEwbS62jlc7WzPzcMYwKxIBeYgRi5o6lV+PqQQ3TwOQBt3pm3kDu/bZ6NO6YJ
xpqhUEOroKVpbQme+tZQn6UFUjioh68xzch9xES2icwKleVCHZL6qciyiPnWQWdWrMY7Uy7/dMO/
uZ+HUgmoh4x+2kmosjffaHZi7V5H+9YiG95bhIxNEKGl6dq3EMX8Qafft42/tb6Gv5JM2x64rGg6
DGGblLT8QFq/SgK/3/GsrdU13DawUHGUFvGxgbJTPWaxEO1DP/Uveo/Nfss2hu8u3gptsNz3U+32
uLNBfzaaGrTK32UgE14vVd+S2lnlZUJrr7QC1HztR1k0OxmcfwB1f7oWXhfmzbbpp1UGgIyUl6a0
+hec5PYFekxuSkZZ4RbRhQ81JM4eHB24f3WV6z2IPFj+cpQevy88aJMO15Cdn7phSFMOwFU10u0F
eh4VUsqvhK7LVSFViZ1kSYhf9Kdfau7heRoJpNUgEDs2cc/ry9o4iQtqTg754AVysApRHSigndTP
VprcBOZXYSM7yGqGqa4i66t+x6pIvrgv0OlTf1kXj0T2zhbf8CEToQ+G32EsOnyotfA08d/3Ho+B
B7lzVYztPWZOQZE5DFNbcPax9qX7jPy/v3M2bbinCdOXDXgNILIbppP+3o2vdv0dcSBqi193eY+J
aswlLYi/Tn6aTdOxzdoHKF+963r/+fbwG7M3UY0OQ0ucXWJ43U5HMT6QK7paowNqB1S3kXMxoY3T
KFoGPJSf8gWMpeWClw8jwa8WhAfhlB3DUUHdtuJ77RgbG8mEOXZuIKCeGiJWzpNO0FjYHO2pB4cK
VMgP91nMDDcLlJvHGqeU7X4cyOcqL1NHPa+yu+++YF9jy5twNk3AP/tS+6n0finFoQIVxgX5fHvy
GwHK5LSDdLNw1mLx08UBZTcT2j5AdWzvib41uvvvqbcBtGZLjdHLNZgOw+qy2MZr6D43NiGOFoA9
vTthq84ceplafG1WsmPzrYkbEWIgnPC+xhHbNFJ9txboyMdTL6z+eIfZgWq8BvQ3awpZGtXPo+On
BZC+R78qrjK9wd799c8nIIa/Ot+b4VfOaGFzC/ey8lvDV3iVExV46hY4yL3yq1BdVJfyJ4M4Oe3c
VNMyVqW1c/n8o+3w8etz6c3HWTUCjePi465TkGgeaRNTBjH5+yx3jVtvRg8VbYTjMD+FUilkgWsy
EjBRA/T2+77xDW9GG3uAPvaOpJAdTlCCiPNdfrc/hlYY5mqwN1OvGgc92U1lp82UH3Dlj+YaJP9r
kHRVcee+Mi4EC/o7JrRy2dhXsDouAbMb7oS5rWU1fdkpZ+iW5XaqMvF5VfaLqvd2zNW2/7nGwDDG
hbaWvCpbPq5poVvEzgm932uY1KHci0NbHzDcmXpjOwQrW1I+sngK0Ye21PpbX7B7ritXgc1/r2xZ
d+Oqar6mwxU0UMgixxegsnsEbl/8ddfGNNGAshSz64lgTqmmT1TWhz60d4be2JgmCnDhrY/q8Dqn
yNrFAyGx4kWMBqiIqT2lzI3dY2L/1swqSZfNmD2UB6JpCT/R+S70GaxvuKxEzpflSKGms9/yA1ey
O3KCyk05WSy5z/iG66LPPOQWJCGQ5wdv1VAdJM92XHbL+IbLUihc9zh8pxRp5YM7ke8CGp6rHbzL
Fvl63+wN120AlsntIsQnnO6RVfOp0XeRl8D2hutmbosSbG/pFGWtJOh5yqBVlev1dHvmG45r8t4h
o6/7YuRj6sxfZfUeymCR5X+4a2wT9teAhHQOnEynK0hxbeDnod19XO9LoAL1b5zBgiyoKQAdhC0z
Tc8KHeWnvmPDzlNsw5/+A/1rvHr2uK3TqQuCxGVlefCmPTbxrcGvW/XtQaVxfhdi1Gnvl0dL1Q/5
5KT3Gd3wVSrIXLAmH1OARU5orkl5QBGVhx1n2tgvJsHcCBVB4qtmTFXdVxGpf6IAeqkd9eX27LcM
Y/iqmmZVLZrqFA+J0zCQJJjy59tDb4SBwPBRFo6szQrsxpk0QIpyuiCZ9qXsPgEMxnaMvzV9w1n9
WThDZzs6rX2/BZlylcciZHNy+xdsjW4csrUSYMe2Z50W0npexXQsSvrjrqFN6F8A0pnZt4VOxxU6
LW1wYWu1s6QbO8bkmVuge18W/oAl5cEHsF4lxSyex2xPSWJreOMy7Ldy1Hio6HTA22H2IV+o0fxZ
7RG2bQ1/3U1vPLUXfJknC7MnnUJp0FJnkNx8n1FivG34rfGvf38zvlOJDF2rrU5DvwDrIYu9Melk
frg9+saeNyF1cqgGqIeHOrXoGSglGTqnokS1Sex1d21N3/BXV1YEilQTQnzhjhCFn9oZW77wUIdE
9XKkL7d/x8bON7nhZmgG2U2odSpWEDZ33rGSd4EB0OBluOxVIp6vdTakYdnGqKke7W4vu741a8Nf
s9VrF7chQ9oFVH6B4Al9IDOur3fZxGR8o1QFOKKsIV1Axp/YjIBDYW6WnXvBxtzNnp6Aj0ILv8Dh
Kpy4Yt6xzIuP903c8FgP6q6TN8Es00BPXgioR7+HYN7YjibCtyH1VaHA6lO7XGMFKSDiDYdW+zvO
umUUw1nXEolNb+JDSr+x8eA1dw57/dybGBDgGRm2FRhenNGK/UCks84+37b1H5OBaCc0/DMMRFBQ
ZFXSMnhda0Bq++G9gKhCW6xJ1tMIKmI7P2LL9Mbx6pF5tHkF2+SD3ybZXLSpPVrOuR3vjcUmO109
UyhgVUGfdsL/TFT3NPDpG1hy9h6xIez9h1eyb/grRCAVmMKXIUU/7FmN4xiVzE9CB1AKq3yBmPsc
L1N5UrZ3V30YnZjXmbxZebefvBD8in06125a6vJd4HXHoNkTkPozJB3jG1dkzgNRjHk9pIr5sVQd
uh0+0caNbaRdnPClte2omrvEr8rItuXx9p4zZMT/PwIMXzUc3Jo9CNVxMaREZ0mfA8+lFFIx3blf
hwP3vVQXa5Qx9SgztfPNjd1nAg3pwDomqqFPczZGrVfENuhKluW+UGsiCn3wSLjZgGXKgGHqSnoA
TdnhtrG2Jm74/rQsYOGjogfEwSVn26qyRHX1kASl3JP9uZr9D9vahBOGlkQhDlw1IIwU3mUCmv+7
7FnF8cwelXvwRDZSqIOjWnCfuUzyKqiuM/AENF3KFpZU0KFxofF1l7nM+hgyS/B3AKxSb3p1VhJn
0I9a+R6Dy0Z8N4ti9sxAW28zlY5OmGR0TnqukvsmbsQWivsRt8C4lXaljDRYSLP+E9lTgN+Yt1kQ
W+rmKgKxqrRu8vzVtSsOVpXK/nHX1E18VQgC/AxCgSr1vd95XUaNalFA2sP4bM3dCBa0p31WCIw+
Bl2TDBlaiAdm75V2Ns4/E+tqL82EtqMWnruyrxBWKKM6HGJFxUfF1YlZ3eNM7HtAwQh7xk2yBuW6
xcaqT6W1tketNI1tIe4it8HoxgYqrWGuaYcIB1UOO/Ipmw6s0HvypRt2MkGrHCwu3O07uOxsRT7A
2geP9HG1VJ9WnxRJ7bCElXvscxuvEhO7imowtGlc1aVhdvFRYpiaHCQan8BR9Xx7x259wNhT+awG
gp5QRIlyjJph+dqQD5nLE5sEOxCIrS9c//7m4B54MXcSVZ60XkiinEBGJUgM27b9VUx7p87GdcTk
MQTechlEwLq0gu6Z1QQpJAOOnHYyEt70S4S4jaxOEE9tpnei64YvmmCKqXKaYgVbe8po92C14nEZ
99JSG0ObNHKNbixQn8PNlSOA763O+bzX0LI19PVofbMWouN5HuYVFAlqd0hIk88HB0xvye29tHWH
MtGO7bUj1VsBSG6A4Z09NKUHaMcgEXDpWXipIMWsfsxOcSRLf18WyeSVK6baLzJ7FsDeOagrZrKa
vtT9Wu8pYW9VL03+OKxylvVAsKSBehWDlbq5+1C17bl3AWqp65dJsTNUAV7BOPbkax1plNE8Nu/s
so0rz3/I3zjzID1j+WdSvSBB+TAsIP7L3J0L1dZuMOIkL+q1G0kRnMdGQ1eryfTZy6x6J7JsjG7C
IhdwRmkoWNKz79FoLsJIFL9v77OtkY2ruj0URAFsPZ77pQqPYHF1EjTIyh2rbMQSExIJtE8X5H4+
nmcyII8NFhAniwh9zGgVObS/FNX7Ya/Bb2N9TWxkw3oHCqWweyVBR+UrcUQvy0fXF59uW2pr/Ovf
3/h7NU29C/zSeC665VPtesd2Cp5bK8zv25//AUVakJhpe9jKz3QI8YHynW5BaAJiofN9P8B4lHsQ
EiXTHGJjrnpMGqt/disItXSq2smwbJxO/6DL3liozvhoVXOgz8Pgvyvc9+h0fiCOirNpB4GwtQTG
VaerW9kv0hvPVtXGjuDJtZaJBtidXMLW/A0fdrhaLHTR6HOIRg+7StHYGenqsQ12pr/haybCS3dO
PRK6jGcbxeOqF2ljTzvoq62hDTf2KxD28maCozH14EjnANKU5Pa22XpXm8iuFkVSl3M1nr1aflB+
/1mV/aGvr96cNypuiPt9dmqetFc4nKrurCybCK+QoOOn18145ut8ZE77XjnrTjjd2Ee24cpjXSI3
BVgoNqrz5OZ5FXMCZL/fvd422UbYM5FduKCNyBSP45nS5TiPbayXb6OPhIdlXSY6HADNx8biO20X
W2tv+HUg7aJRvBzPU7/GOd6/g8ruwz/Y7r9jXt/ZoCcqsfQy1wfeeOAiU+tBdXSva21rJQyPtkaR
tcquxjMpJuuwiPqylCs9QH/l1+2l2PqA4dNQYBpB5VCP55VbyWy9jvKnx90d1/iz5ZmJ9rLZ0KAS
gcG1JSArUQLa4hxuz/vP2RNmIr2yzllUUGJou/0FSutoRdvVtZVJhT/Dfu+Z+ueAx0xEV6cVNFXA
znUWSJtFtSWfMkAgOtv/3jn2zqmzZaPrt98cCgodq343S2whYce6VYnLl514fQ1u/80wMZO1Tvh2
Pjr4dw49jqbe7qUhYzxajy5zzzmRh3XcSy39eRcxE+FVkBAVoAEu5q3k2NhQ3678/Gs77BXmtxbC
cGFZLz341jl2ae6+6+kU9eqjDjzcj/ag0VtfMDxZySZ0++a6DEuQCDwnSr+PgtCOcrUHXdgykuHL
tvZEIyYsR41s8jJ7Z2foH/S8B8fdGt7w5IYgPe4AAnCerRLtUms09j+ps1cM2RjdRHp1TjhaZS1w
JKzvJBoFid1FM5okb3vz1ujG8Vy5Y+OOlqXPFqXx6nkR9edonOodR9gIFibOy1bdAtF2RNFW+XOs
rOAFjZjHxVk/8rpNpcN+3v4ZW98xfDnMBS2dHD8jDLsfAbOew2l9ckP1CKWj2Nftzj1pY6+auK+g
ggZXU+EzYNh32MfAHSMVPM3s79u/Ymv4a6R6E5Eqh6/UBuXVmXhNNPrvK/+1GC9S7FzFttba8OUh
59QfZuwkVmdRX3RXspE47/e8bCOeMsOR7ZbyrpdMn7OrYg+rlj6uS7L3jN2avOHDnJUUZKl4I+SU
Nuhxaj4Fa/i+J2Gxs1W3pm948TW1EEwdpo/W/9O8WqcJV8jb67oxdxP35QSuOweU4vnhqr86wpNB
8xlA4j3Wz63xDSf2tDeAH8XT59YKQB7AWvcJqpQK3dvOnnrMn0lSbGbCv8JhZQBCoxVa9fq6Ctmq
2ve8DXUW+85YZS+VcAQ7t2U38RNlrkK3eGOBy4AHds6PGQhW5qSmbTlcSqsMONCY4ZxFQ8nJfVc2
wDj+7T5+hXNwnKoeZ2H1U8/OM+/xBoZ26Y+7ltEE7oyl5Wc1dI7Pa1v/tRLv0Zfo9F7vq3wxky5r
bDzCA7fsz0JVSKO1P0Bu9jSx4nDf7I0Qua61Khl6DM6CsgGE8/nPkogDmey9g2rDgUxerMbOi3mF
kt95HqGhTMjaos6V750kW6Nf//4mNupRNf2gYPyJujNaCqQface/q7HDZtQIjRolP+gQYu6Zz1/t
YUq9zjrdtvvWxI2wOLrFykeSdWft5gnB5QPSC3flRZkJ1QlxQXacATtmtD4WQldx6CMJfnvaG1dY
aoRDe2orvwDTztl33O+VfpF+nyLrc8zL8cgKD/Xkvd6RDQMFxsbMRp+OUs79mUp1yMtyQUDZlSba
GvwaMt9sGzbarBNh35+dEJp9k2+lJX5UcttGW4Nf//5m8KLOfehGT/25tPVhYqgXr3nHdhbgz091
ZooL09zTvM46BFzJT6vMcCOg8rFDe1Ms8uyRrX4DyjbyrrLtu0iXEeONrQpKILsGYvOfxwR0SIqm
Gb4rUd7VYonhjSNciJqXji37c471Tguh+GO+4DxosnHa8Yitk9DYtTqcwEUNcQqgVT4XPI/CvD2V
+s4LlIkwGxF6wBVS6bMIiXwIodv4N2Rh2BRJp9/TstnYUybOzEGKxB5svz8zCS7eSfY/s7Hd603c
uCab7NFeARn6qnXBZyLq2KdfxATe3CoBUwtvvt/2iY0VMBFnuCVYclX4RBYGX7hLf0HH6EtAoE1/
3/iGQ+dD67RyxfjOPF/8Rp9AV3xx9X2AOWbS2tG5bBofPBvn3MH2abUFsbS8/CEhjrHj1xuB1USg
1ZS4nT15/bmYyjoivvjpoo2HuOpUij4OZNiA14DeuRqGRw/etHZFS3pIF6FQfo2vo5U4QO/eXoyt
zWp4dKZAZxaAzvXM8qLAxZlDzFGrvfvc1uiGM/POa9BdDktJbUFGcE3qtjvfNXETZ0YbS4CoAhMP
i+qUUQmGULqT9NxwABNiZjdzQZdh7c9k+lai03EYI17cV4pBm/K/Txx/Bk4JRAb9uULLfS0fwWoU
zDsT3zC3CRkTNi9bGmBsZVP/nUS3FG7n7t5dZSP0mJAxEWpme67uzx21yjaqqmYEi0rbPwZiEalT
8OwJjZD8vso9MwnpXHAys7Yf+nPviRPL3SfP2+tX31pg464Y+q1aCoX7ylrVTUyG5l3Glg81aB12
QtzWQhhOq7oAiq4D7iwlGU7DOCa5dO+7jJqQHMup0JVYYWhoIFyqwkvqud5BgGzN2vDWDCwE6+iN
sLgV8qfMpsXRqyy6M/GN25CJx7k2BYCL2Za4alnv8ly9Qif5a66RRx2Zc3Eb+rWX5WvNBnafN5iY
nLUmYecoJc/gWrPdSDNd+lHt03Jvh25sI5NKzrcWKfyqlWfXFRfZu69BNx25WD7djnAb/mZSntSD
26msVP15qQ9EWREgWA/OUsf4asTGvdTnP3X+P2S6TUwOF33YK6dW59wCq1/1a+bdc95CDrod4mYJ
n3LnoSI2gEafc/apdOQBDMNJVukkaH8sdfnILJII4NKXXfGbLbte9+ebS/mCbOnQQdb83LfOCW2l
xzZ3PlIx3LfNTSzn6ll+V7brfC4yxhLXcdrj3Nh7L4qNDKAJ5wQ0vQegaZnPLprUCmd8p2eRoJ3n
i/T3FHM3/NTEdGYlxIAcVy1n3nvyaCuUCpTFiuT2ttsa3YgCoOnrUAfP5nMdLEMdOZZ0q5hxQn/d
Nb6J7OSyKcYKmaOzVXqxnsSBqj0U0MbFzIR1NqWjC6Qu5jNSSG0ZWd4grESUqw86f9LVa9z03Bk+
dUsGDNIAOYG/b/+kjQ1rkuqts90uqHfMQIB995cssrov87yX2Nga3Hhcr7LOCSCf87nJcOgWf3VK
gOPxPvQxMwVLrYVAyYLBZMNoPzhTc4bS10cCVc3bltnYTCbSLFhWqx4KZz5Dm6TAe4WW0dSFO2bf
Gtw4xnOSNS4QnvPZ7lvxmSERCaC8hJ7Azin+/6zwh9hoospErdB/XobtWYILgHzqnIBf2Fz5wyNS
cFn7MgWOKz71eVkUXmS73VKJSALLUzmR71NsuQiXlr4bogyqCTIlvLIRuz3WBM81z6bwKnSni0u/
zFcQcl+N4ht4NTQ7Vczx2AGclT7a9Jx6YI9Nr+RwLG1ojRycSdnqNwroIOm1ySAa6JwiJiSrgqJK
PFZgeEQjex+OJz63lfc+71urP4XuvMp0aNeSPk0tI/HqL/N8QDX4MtYu+dI2q/4RcEae+DMOncFe
otkG3Pi4NNL+WXCrmVGI0R49e5DVAtFdV+sce12ji7CZOy9P1ha1IYi2NqR5cYQ7/l5nsD9FxSRW
NBravV4uE+lV88uznXzAMPyaAtFe0RYP6Lur2EMNPZvlRY9T3rxAMWPRZ7CAMPmoF1WNMR0rPN25
gi7Kh7Zss/xDtoq+PJQNGlTjMg8ljWsvzOwjusgW/7JmvOTJ3JdsjfBybtcT9GTbDyRAR8zfYPcK
vDhEpMtjUpbqa187WfYKdfjxrwKiKHbqDkxlScGRpTsVrahoNDR01L/ViG7ADwJNX82HCYrWLK2z
EYTT5SBlFQe6YXY8T/7KIjpQKY9SUArJhC4b1qTKFPHBZWAhG9Si+VUd16UgMi7c2QIoeR4Elm71
wIFvT4PjIC8xBezMKmp3p7qWuX/iTtjTJIRps4jj5bYcRJWJLPE1XZvYBqTzXTOOTB40sI8IGSPU
jvNLj0YjdtTLkAF31HpMJugA6cZYqWV49P3JdyM1FG0Q5Z1T/LChUAWcmAjWR9EA/pFkbu06L66u
rOqcTUWjIxLKqkW/hYWWhUL7gfM1mJvAhlnbsYgtIUP82D4Q5LjIjrMIt0nQPfvzumZxIxv0Qvtl
0LsH3y+oG8uaefAAOs1ZPI7dusTzynMeDYGP3sVOhthjvVeWNGF2GY6fljXgQVTMABiiQ9MPO3B1
+pwcWqqH9dzai3Ljuna5+CA1OtEi6Fao8RTICedNWHZafrKoqoYqAk7Urs6rY1fNe2cJ+QwCXTSV
NH8HRdiFyQCM73IosIDoLprRmQ8Ge84dQKNz/eIwWdKYqWYOknqhVBzBHLXa0dDli//e5xNUOOMS
ikbrAUTwk26iqpNTlcrcY8HRAnUVu8jaAndGFtoUTDuywP+XCh2Vab/Q0j7apWy/Qgn7hSrnsGZe
iHyGTdRDUI01/zywKv/kTIT/WO2hLV+HltVVexDDXDXlYepHUn0saFbJ3yhLOvQAWiWX6Qg94x69
zIMHVrtIjrnPZVxCP6YFbfpgTyHYa4R2Hltqk/FUTtT3H1k9lP/D2Jftxq5jyf5K4byrWhI1Nrrq
gVIqBzs9b9vbL4JHDRQpiqJEkV9/I09X375VQKMvcHCwDdtppZJaQ6xYEQNcjRmWhCCAvrhf8+Dx
9baBLnmz7zjj9U/YwPx6wu0gvPmaYTM0lQ7I81awdl5BxuUBOAgDljrWU61j+C5Dc2aNK47D3v52
TLHpGpk664soxlF9HBVDVsJkvrGvXp403UPCRC12tsW+6Zmnfc72fFEhq2K9MsMKrcmADSAbzxFw
hphByhhqn4aUHQqZaQ/iP+fwMAkgWcJlmxpKUiWGa4xqGuhPZmlDdiG8xpJycnGenHvPM++JyMR0
HJkrCezqO2ogcGiLbnsIIQRt8YALACYRbWtLHVG3roEodDffM0/lbtcvcfa7g+pKXCQiSfTdRsb4
yyT+DDkQ61oG8TKh+0MTWtgUlHHUFwRLTc8sWn1VJEESUjHBWTjNO3gU1Ki0xzRj8H3uONljezgf
jvGSwskJWedj2bpzbpJuPrYuyo9hNMV4uDdOZppnXPyGcvkwVF3EAjwkvTe85iFuMLWr393G/fyF
a2AfgSXtZyh9Ke5HliVQ6HMJjKcg7eanO89BwP2ku2xxBZrnwJZa9hu7Hwjz5c2ARmuBjDNYubSu
hwkeHmOWNGe+xaSCVe9lQ8g/w0kPVVi6JW69juCzqxBX7SxayrSnTQVXv2Y6i1EFuHsGybJwPQwR
6TQGE6E55KcW2rK5zgvhZOdT7rBoSkUyznUxNRYUMrUsDT/JyCp7RZheJfVdusAjHJu/eWXIyMQ+
54NnizDuIObeehmWKFKADdvJH0lwtoRtYGhAWCgpDLrTGE6YQah3E5S8gBJ3frJczVsDDfswMiNe
pYVfkVP50tKGOMtpn9YkPPKGITrmNRDycprnJisSsPizc8e9CWfFWdyQKOldRJNmTNRv6Zape01t
O8YUwS7uKxkoHpX5YsKxnN0QsEKQfFAPQ+P86do1CRgAHqyEQ2zwY0f6uvddffFxrrN+N3mj7CkZ
0qYrF8cWcuyw4ge3dKwr3Hp+WwdFHIWh3Xthl9VFK4XX7ydIyAd0xC6a/xJlyfo7RiSX0N6W01aM
RgRRaWMEkLu15eO465wYg9MY8zreu3CQoDiayBTAn4KgbEPMDmimQzsUWys9fgCJ1PYThfLxws++
Ncta8GUFCX9VMEqHaLrRr53ERva1p5suPgcyyxcYXeADBsEBcrrvazrHXluCEreS+yYBDELhEZST
/ba5+DAvKJJ+64HMl6zYGm8f16tKC3iyi/2m6mi7gXsYRAkzIRdSiixQqJSgwmfubA1HI9roHHc0
rqGLeu+JTfS3xIVtgqPGh8UWbWDMUKxSbXo/Qjq4PakUEm9lgpyP3NtLu5WIZ519HUDb9go/AMO0
wGniMDppVuwmiykZ6gNcKhCCMTkfSAlSVhMfueLK0CmL8LylnTb1OV5RL1z2mLEoo/Asof2C+Zl+
Z3LL3B2HBlxS4iltFQQQuLYQo1+kvELP7oU7FSpQmPCUD8/YlIWgV4xCkB2jXNfL9RARy+8csrL3
4+sZTK2Yx/3F2WnAJsY08UjQQEcYWDvPW4NTNAdzDrrVjL1wXI37WQTBdCzo6rDDZ5xmrkrkPHS7
wMHk8DblEC6v2IgTA/A9kE3RefATgWqjZ/qyw9JHTNc6Xt9Ate79sg/8Lq2Gbk3sAzReSFRC6ZSt
RbBu0Bch9ciHwnhT6qolVd1AW2dmbzekbImvNmwrhUVcR3lcsjGfcmrbcAwKsyzhVpopxyeKQosn
FzbXqKrFi6P7hVuynaexmZv9EPVi2UupHc68sLXeBUjjnLqw82MqGwyr94xvQ1TWTNvmFZBECKeH
UcMbKnXcf4lBw9VVl8Zm3MGtrwV4nrJJwEDX6PEqbWASEPE+vsLoZyb7HCyq5mh7waNfdaLD26bm
g7gxHXhPyKiOfxHY28GMT3QSHprrFo7zlYZDTVTViAo3JBnGibpgCP2DF8Hks8K8ii2nboXEWtkP
vo5LJC/26OZgza/CJDSc5qHOg1Lb3vW7LVynoEAV0MLQACUU35EOvcENTCKGdJ/pGDyLXkZjt+9s
Pdi3ASbBECB12otvYddsV0j/51sD02BtwuNkUqFg6spHXWWE9NGtFyYmK73Z2O9JrARagZ1LDuhN
ZgTZLUiR5vrcGxUNBemuSdz4uAA/iCq+OojlwS0+q7EdInmyY5A7qQskF13vtETipXBJzcLKzG2G
mOqi9Dts06CFtbOu/V0rERjoDP4YL/y01f4utj2E8vicR78HrryPekK5SG2fjl6x5ZCavqpZXOel
iRd1jerT38M/BMfaLUzDyCOFMntaM9CTMt3BVMuf/IDmQZtuNFItbAPksm3hSdRL+tTOcJc7Z1vL
WRFkw5TfNKiyhmDfIoN4D7VEawcT4mm9S6K0vRDaA/LSLWwAOZJxcRsPXqQ/F5duDc1YlCQlR2D2
D5ggRtD5w5YG6oIh6HayXvsernIO0UAB8kEixlPSUvDBw6nwQKRAK8jFUNNmBcfl6JaeDAXLURzR
DBXRQ58NYwiLCcbeY9TOr1nLTH4QMVdDMQzSRPvahuY8L6u6Gw0bvT0C+gz/8vRyztZhNem+SRMf
/VTWt80+G0dpEIaaKb5hjb/ON3kc5WkVmMXa+1wpFr2Lpp2/NjwWP8D04GNhcAphK2O3xhSTJZks
53pLg71UIHdeT0uasD3B5ee3sW/jm2iTBHGwW8iDP9bmXbtuE/t1TqONxi2ASyxwyjYoBaB2UTG5
iKYakg3tR+wcZCT9zkuDwma5M8fJqUwUadfJ4JdQnQvOZNlgI4BWCQTfNpexLJre4IQjVYqLeEAC
6ZFyHKArS304u4gqYjyaS6V4PlQpEXN3MzZjzUro4CVylwR9UB982Dvy86yDS6aCIiS54iok9olg
mcceQfOywVPYTNP81drZTr+6gc3pDu5UidmjdQiTW1QuIv9RXYyrxKZOQCzt7eaS2yRcADKYoXXy
sfeZ/AjgVRm+bVOiyZXXTmn+e7R6NCgN0cMW8dD7+S5vxjY6pcZHMh1GWKIWo+cbKPYLF0Ay0RNN
EN15uee/o4dENy+mieW7fhb+dAXd5sXf9+BgsmrroUN9kSNfpoO/BJ2CbSj8m9Dri0AVHhbwe0ih
uSQ6BxP28A4u3Mb5Rm5o6tFGxlxW1jGzANFIUg2L4GRhJRxamXfkunGwKNBt++LcNG2lJDl2TBYN
PncRJnMgbzJEybCsSZTGD5vwPVkgXWgDS3culrt06acd/gExtpUknFV11gX5D5qz2OxEOsTTwfMz
sPUmswbDw4am1KBL2Or2uA5BGjNgNNbTFYHobP5KEFA7RgEooTbLUsVD2g6WfEtYmKvjNHqhO3IE
IgimeCLvLE0jPq/XLhHyspjLJmu+exNASZBsvXzQMEd5F4EjwD/arXV0jqP2a237jB+ipPF/sT7K
w8Jb/RryQoFFKzwuiCOYDKYOTCn8qaEcN39NdzOcXLJnqaBNfBxkDPFmX5M226fMC1Gm1Y2InjN4
uodUouHvy976bdpd/EmifEZYEVv05umWxR+Zm4AX2HVa0AxrhwH5wsKt2wF7CUa6DTy2/8v++P8E
yP7LdBnXx/quHrGGCZvSQ5ryqZyAiRdzGsbQhArlnRhdss9y8r+ZOv9PmOC/oteBDEafK3nY0GiV
kKOHLMem/zHP/rfP7d+b7/HuP6G/+e//ga8/R2lV17T6X778+9PI8d9/XH7n//7MP//G3/ff4807
/57/9Yf+6Xfwuv/4u+W7fv+nL3ZCd9reL9/KPnzPy6D/fH1c4eUn/3+/+ZfvP1/lycrvv/3xOS5C
X16t6Ubxxz++dfz62x8X4Pff/t+X/8f3Ltf/tz+APYru/S/v4usvh2/lvptx7QQIDP/50v/1+9/v
s/7bH0H+1ySEpzI8elI/iv9cLzHff34n/mtKfIKaLPJTGIVcZvZo5nT7tz+i+K9hGudB6seXQie5
kE7mcfnzW+FfsfqfkBSvl/s+gdLrf13nP31Q//3B/QWeRHdjJ/SM9xX8Oaf+bzA3DfFMB9hHIUEI
VCWK/tUsMEVTsoUJwRNqPO/e5z81JGTvu2b6FZhGHGoxvTZkchWquvooh+FkIaf9sCpFzn4dVx3E
Zwo+zzn2D6CJvIwhPzRMlq3jSekW/1O34+XpI+o6twmFlow7THncP6icTHTIHThNHB66o+m+HWJw
a/34wWwRg9oy2U6w9LxtsZDTyGx8RkL8VDlH5+YDFwNCpW38OCj1MckVOIRlBFZcd93M1sd5bIIK
1u9hmUDL1Gta2DjqVtJ43HihuCBlCOhzg5LqlesFFu6zrb6WfQB7e+DTW++vj0mbDlXcd6gWLVJf
li3HySbpSVmVR6CFHOMur4Rl4grGg/aW5933xjq7z7YxvlZB01RewCP8xXjG6q0BWjyJ+hjxUuVb
+x5L8j2y5sVJs760PIbiRlJEHftRqzwzTOJLcAAMzZAnKG+m09xN7zxD/HW2wSSyh5LMAtEAuOhS
NFX8lo93cHos2IYoyn0YljT6OIyiP3jQ/fcz6CMgj8OOM1/22dp1QFjbpuCO2SocFMEtaQpMthIk
u+5XhD9NvSx/4vnM8M7rrUwwchwhO8v9/NjbbDqkgYP8D/BBb81ZGY7sCzvnZoeqf7j2yUAzYw28
w9a6Mlg1bydD0c3C2QsgJEUaApDc2HuW9m0RKTZiBd4kO2CMDE5aXFKYCkDn3OSc8myeT2FjrkKS
fLsxrFHJftaG6EIIC0SkRuucTV1PHfjiZcItq/Axqipxc7S7lD8HOfcLTeXEfvXBA3BPcx1ItUuJ
BcC8XmS7jf/kbUl71cBiagdvMFmKCG7g6zqeeuB62CFkh3mT4W1EtqXU8VJsaMSrbE6WQkoAMmGK
RDEKXVeEDP2BbBOmbbKzB7TuQKDyDRI8wD5HubXVuqLCy3uBpZSLiDJEStxtCzZZMesfscm1gC0J
6jBwgylKsmA3ZxKsGN2I61EnQyXW0UdpwbK7oIYKAlCBU5J41NV+X6p0HWg6infSgJIPJUx71aKZ
L+cFID9AgJsK+Tc6Ji23BRik025YFu+EecVQeBheVLhH81XG53Oab3s5EXAqugpKo8t7a4fSy1j4
O0nXYMdatB21LURuyd6TvCknqCXgC3bLU0mx58aOkigH5zDzNGjjVWiSXlqZ+UcFXXVqZZNQ48KY
ki3+lfHJBzS+ZXvT+hl1ec6OWeBe8sa+wy8OVRlzKCXW5A0QEqLNfGOb9Ggn9k36TJe8HZJTw7dy
naaPuFbN1WbuhPbd3TIWCnDbDsXBiPe2pLRXEaed19/Pje3fAyNOzku2ivBJHmM/e0ZFeZSzlM8R
am9ocMxA7od4PCxzc2ebzd/VHsWKrrjmIRBKzVPvPhvEb0VWqJnW7ivm7gGDAP4RiOE76cWBrN30
AKB8Rk8snoEsjyevESkQ0vkYDUBKcj8ELCD4GxQTPqOhxGjmUULtqLGLPMe6LkSy1pSpy1SngXeV
W8VcYQyD5ncRKE5ygaIQYmXo6K5zEFt3Q03SEvUbgWnwMFbdpk9Cm90GazuITzbNbiLzfTK3bNep
4Hsm5HmJua26mI2nZNQnhwb+OLyCLT6dkjrYqAywoe0WDsTyZ1uMocr3cJTzS0zos5G6XkIMTrsv
M90IZkq82g5dtaKjY88sTTHXwadcmMxfK6av/XE4j1DoOdhsPfey76j14DHH1firnbp71USo0uv+
NhPLYdH2x9b2MY270q8dqDLYu+KKHZjKviCC25VNrV9Dsx2yIHns8+BBLjfOBD6tlSjbZHFnu8BY
pVU4HQqIef0wobM7hBLEZuCzolBjnF2M9Z58shHADFlwDfi7o9rvwhIQ16EN0K9i7O+6eTwhtxXh
KMtF5a++iP0Sivw1/MBLeKovECsf4QywcJTJ7e/a5jO1oSU7d4BjDY5e2uLTDoL3rJWcmgmhHXM5
gpixF34wX+h6N/08MMCAINTr7oE5uRX+RCzCIKuOeEBlNbjuBKMfEOXUcBgiRa0K+9JrcHynfbMh
GAcv0TJKKpR2BVTB3mebvXckuRLR1JTepL3SEP45q6lDsmti9MhtAykK1VNftqyQgI6py1TRLEtP
DQtUqUy/0byd7lYJ4aBBAWbczEeLyRQ8IQNJWbTcSRQWVxGP7sxlK7SFpJ43d+7Y9O67hYzU5rMv
EnBwD4YZoQrabSvfBLhH24v0SDVP7rGPPQcRSv4z6fwLhMOPcAiXMsuboxTiMkqs31M3neOsHqEu
C4gt8eobOEysFOQ7QDtSvXhRetz8WJ+G31kXfSV6kGeXnLsRtyhDrC6xifK7HwEnoXEyhduQ8bpJ
wkcdw7GgxwFfgSfsLMRxNrVcpvOXCSRgNAoQdw9ECMNitqwgkc8nL9GokDC5mXG84P6xN7zbDdlh
CDg/hViLsIn9DLHkvuSuK7J0sZD89779qL2DhyaGLBN7nLMQRUh4Gj0I2wR4WssAIOS12fWqD2m+
JWtR194vJ9lyWYN47pytFOSvS8nRqIxDnwM80gdmYXyxunlF3DUpBngOKkhjfd33xEetgGuC01UZ
q+kZd+J2yTFFYCb6FEDSaUCGZ2EyeSBZDsMAgJ9lbkdWDjH53nKOnOovbbEIe9h88x742WHNASsp
rX8GTH2pCuJHoC+nNDFyFxCMfcIkoAFE100t7gjmIPVkGlh8ts9ZNvbF2PrucRKijNTyymcNbDrA
pABWzoYGONO01qIpHBg8JVb5V7pp9qtuN1bCZHXeZ6mF26j6AQgW0ln06x41FnayitrNIbXJzPar
CosU8/Mi0xZwfuxDW0LnZTT4uK0ZgpIG4e0I3GXfrVOlYvKi+0WfzEKuVoAuJ5KtgsYhOaKs2s+D
WYu8aVXhz+ObL0IM2/y+mgL13fatqRL/25AGRAdrXaUYCU/8gpVirHVlXCOvkAFVVQv9Nlx+OnfL
Z25nr4JyQOT47xoF2RaiywWgVsAkGRp6WxDTQIiCC0wXUwW701owFKMyBcrJ1o84YiAktOHNxKc3
4rIDybfzWpsvtipgFczHCAQjd2q2J4XHLpbexxTHD7Nae9qL5Ald/1AtQeAK+H1b6vv6q17Hr57r
no4BAqCap1/RxNUJslMo9UilVhrrVxbF3X7s+2OWbS8x6R/r69nHfvOczreeC39Y5md7Ly1g/IyD
S+r7DL2mkwOsf/36JlG12mPNF3hyjnfbnDFkKnOIOZ7AXzj6W9RhThafBXy4zssWXa1xf9cTtRMO
JOakPRu3JGVr+UfepNluddvOF/3PossGe3tQ+S7QMk8HhQJpAORYjJhkoKOI75TMbwkK7tZkdi/G
5j33s6WKPHePMfUF5KkS5nYboigkw20hVdgWUx+8zRYYGzChVE8wcWjum3zYxT5EdCJ9H8/dBZD5
HNZ5N0zuw2h2O/ne0e+SG+wWucIEGJfF2DquZ/KVEQAOucs/XKuLdo1PjeKExs2WFwlrn9ns7r3J
nVsAkEXWeRCYCq/8UMe0w4yzsq2+bVBWjsgtQJfBDO1pwsWOY1xUAcT+JXl4Zpimjij+QPTZk1GO
tDENK1CpG5rC0S6r3xtcXmtmCr7GLnIgeqUdvgmCzn7tnkSu08rk9bHPgUNtsr4fc/e21mibJvG+
iOxjm7qnNFJ7TEYUNvHHDqG9xYfJ/TdEyXs7ThmNPQ4Dugy1UZ3Awklnb0s6dye/fhM92a4GHXIK
bQhkJ5V/xJb0JQI36ncMiixqmg3jiWKN5Lk28OaFkBEmR0ila9TCSZb0P9pt14MRZm/Z3lx8SJVE
JEBj9uAjz+/6OjilKdgo6JaP3pB0QCD7D5NFDMhww/DGxwLj2fch2EwpuHuMVnYVMG8F+34ugyUM
D1ZB4CYAsikVXtlgllb0Fgm0IelVOyaVmpZfhjNUXtj14cHGCsC/IBCAOqdvMOEOriLMM+EheNsA
US4g6fawrfOeEyz2dfJGpIhRs1+Ohj8S5M3M8nrnKxwDxIkbYx3eEtDFHVgq6CVAVa9rwanfxuCm
EIQ2svbDvp3dM2PzXWv1BygCW+HW9Gl07XTVhPkvZWFmrJsFgFI9ejvp4Y1jFNb5Od9DfREywNuy
VbWmYz/deJHNaYD1LjojHN7YFEyUzLyACOUeR1hLgX2Qn+12Y+H+W6rNqmIAxwPod0onr0nAQI/3
8IkCZWA2sHzAgGy/woDmYBSBp3CqYEecNxf9jPxbhE30bIJcnLiDKAU7K+dte6WkKYZ6a3fiz+JV
tS0F9kgTp+67oC26ZMROamP2rQzivY+JNcru4EqLeijJZjA1sfHP6NF20Td6Yz0m2dgoQpoppR10
FSDu48pKzJ7PmQhY2Y8ak3cwEwT4Y9bvOCgxgcaWEFpHUnSt+hVhtIH3nRF0qSkKls27rsO0oWFP
pkLEXgGdPlTfk3qIF9SjbKKK9YeaNL/rdCXwZk0Pm9O6CJL8qxUWdEo/L3sPqVVgPRqW3R0N4BaO
Oej2hdWAF5OhO1l65FqRJhjO+BbMpNZ9EIUEBDE2XZgoegttzqsWsA16aHGnYgitctWGuyyXr97a
UBjkggMJzXRsQNEsg0nsdoFulV1x0PkL6RA/QBiqLiEfNJ/D4LNSQ9mQRoH4qRuNXB1lVbxalGp8
x1k3obeDKDL37M84cKhotj6IC2bfsHosiGxUkYX9W9qTS56T74HAMArTdqg4QQsa4mMIvDP0rjDG
DSZIp8lpiUrPBbswDttzC0Y0tE9sj4PZjumbiFKFCdA8PkGoB8uAIZqSkYcDINex22GaWiNFzV9N
G4vS1SnqYLRCuOqFTkzOEH67/Cty0CMR9mpBv4IUix2/7Sp3gNl7LzZ0SPPHFYErZBqAjZ9BJFSd
U+QeGJPXP74i95gaeHTaxlf0h4d0WkihIUOPtg8W0+vwJBhDq7AlsJysp9fLMhVKCABEGhtV1EX1
zebk15KIvVtNBMtzTPpAOrnGXYDerne99C3y09Yhz6ZPiVmiaqtTuVv9z3pGbzXid8QElgTp2Cd8
LrEWGcaokJU9bdDnyVbvZeBAOjpmz2mAIDvnw0nG2/PK63M+9Jwm4eCKzSMvi7pfGdQbEOnachYb
TniGE2YxKEb4fsU195dexaAQsFgh19i3rNPx6GxSAqnvDzj78Pi2E63BOqjc9rEtmTnLS30qpvVK
Ybq+iqCAJ1oMwg8T5Zy2Jc8MRNhblu0mHTa36/qZJMAhxIrz1ri1Sm0aVlpcCrv2LQXwDDTDbGUr
kyr0sUCnt58oiWXVoniixG/3ve89NXDdPQw0YRgtOE/vWzMQqomed2kcn8DX9HdzAGoGn+6l8v2r
Ok4Ba2W8CBvRQQBNzMVSs+g0xDDcJsHbiD9ZrLjJSGv4GAMTVHltVCWla45NciEnjhgXo2KX5XWz
6aZYm1EU/cBRlLqwgM4K2yeujXfZQDTtF4XkgCn8uImfzH36a7jt2DCzhyZfd1H8OXmT2eseTUDi
c+RE1sHVp3c7SMs/QTkHA5S6+03a9oHn7EIYSLpjz4Mi3JKg6NyE5nOSNahPVa1q1Ma4DxR2YTsB
7VZaXwNIygG1QF7bACiluKLScBSPTThlAPc6MB6Gd4ymGT5IdfQ9tKEZUOkSE/mWjkP+bgOcpXB4
DmwcA110QGJwlX2Qv6AFQ/HNjxAWzmi4gA6BeeE+bLEL4LMZNrzecM1Ao0rrKaT+6j2D7OsgMxjt
xTwISuy1yduvKUjWG7F8L2ZGUZX0j5BywFZgFMJQagZPxpi2HEZ8HBrhcu2axz65HRgbSmxVgLtR
mTgWVW5aXrateW9AZZw0egjSZb+WGe9YuREdfTS8Ym6XgY0i32cV7rA4/5itc7yf8lPMyVr4iMsF
9wE2xsL7Equqd8vw4PIs2jkJSghcFW+4wzKFh0FUEbq7bFK6wkLy765Jv7oa6cQNHjqQ9VKOXWjM
WA9PVzAo/GG+BfKL7snMPhWosuyFG1BrcCKxYzbTZckKjPvhjyZgvOqbnwQ5JEcTlTT8gCnh3qYA
FaM1aGiaXSBD/DEMXOQh5aLycELKjGwz4KW6JAKJFwk4K1DhPw0gXmQ4PeXM7ZueyAvOLW4IT10h
HS8YBsTo+AKM4psA/LL5dUFRlwJdKpqcl2BjvG8ChxGDauhbhb+hYgFWyLbFNEU1R+CUw0mpXPMS
obML2wd0oA7HHX3mTMpURLwgqKvBxxpuIX0ByNxHwrU5rAY0dFM7FECZnU0JhiR4uqKFTFe/vM/g
TILBCCxkQbfnpnUXqPh1bMSLqMGplSgoMT+fqWrI79BD8YFyOgLn1YLY793k2XQ7hlPp8+UahKYb
tDiSooRvilz34AyAyIxR4ZOS82ke8x/ioR3PdLDsUg5bJ4zKUT67qvdS7OO0YGT3ZrheZFPvTBh/
mh4WqZ5vQZBo0O5nEPgI/fizY09+6HdQz0fBsEVZIUO0KLUAm6hFHdI05vTn//pkBDMFj3/JIuDQ
Xfc9XBCYKWRfWHKvSxW9eBIv3K8o4TagPw1YMBcaU1QsHQ5MiPi45btlDSErg8l+6aVNTSFJAkDK
oQHO+xQE62qMMEjlk7nKO0zvNWJ9yQV2qyx51FrQBomPJgOev3HJc9pmLzb2hr1JLi59WIdp8/Qq
Hskn+DpbQWqZITjKqwn5nOZMP3WpeawtAB8Odk65NieQXNHD+YTvJhCz6kz9+P10BzQS72FFbTvq
CXkLtYTIts9NpYCgs7xsepgy95n4AEET9N0lZmUd3+Ysnkqi+pXqOb+D38hj54m0RLc/gId1R1hz
D2emPeZK4LGAhlQkOQ5jQXg9U8HHpcx1OclY4+b3oHKvM9VDGFCbwRYJzPJAeX4BvnJG9VqDyOY1
dJi6CftzUOsBND91kSugiprR3WBTOFGu8PQhMj3oJL+H6pGjOOB4fgLvOc/xlDtEMwcONnqp/0Pd
eS3JjWRp+lX6BVALOPQtEDoyI7W8gaVgOhxaq6efL1jcbpLdPTVtthc7F2XGYjJDAA73c351tCJE
jXUxy+aiWooFiRMlfL4MyK3aR2bY3UqNHOjEbxBvUom08FaVZ1qhXak7p4jvlso4YIO4S1yu22hr
Q2hVW3ewvvX4u33kwai0Ul4xH9iv55NW0vlbzfBp+mLdtdSks2jeYvNJm/T63Hi+OU5+XET5ZBAs
RkDd8DYSRBSQ3bQfPCrXcZdOPahTI75V3hiISnNCxFVLYBXqpk+TdS59tfVSYyXTbgpHtWyklTYB
ituXpOLburH+dYYOLADTILmRNtCmBY0QamihAjSNVeO/6XmyhEOX3kboEmo7fWmpnciaAzIx8571
Sy8Haba2TLacovM+p7ysrueR2yuj5CNaZBbQsrGjT9/KEh+YVnVvUQbBxwQpKjtdBrnVb5yWi9ZO
qVxL0zoZdXdvR7c6VUwwMwQi7EBGAo9E7EENX7l33gtiAYno2BdODNNTuRyEthmvW4efyVndj0Z8
SEv1WufLJu0rjj2TiO25ztmno5fZ95PQrT1SA2pZrMqrzO9Bj2N2VQrKFeYGEVaZ9+5lCxoFYMqK
cwN3S9qGmgLenq3dYicwWC2T3hYJE6SnKS6R5ajp3Ghq5VuUjtcU42Y4+Bnq2FfTyCyyqtKjM4qE
XlywTjtRrdypORqVvbEX81OHUQYFjLQQ88Vh9IxuY2tOxb2zahDMG93ilBNta4TNYm8dZk9SWOTz
ylvKO01P3mQsrzzTSRC8cU6ivkwDAoIvlREaVvFQ9txgBCNfuckf4oqfioQ2XM8ubcnN6JmKjRp6
3M3a8K3zzw/FyIGqJ9ql2yVvnXPNrRXswka21hDTgurGO5DMJ6jw6z+fH5OcUnqP2pVwBnXxid68
gHYaFXIH82GaOKOGaMoAxTdJzKqeWsqiNr1JkPtI9S2dbXMVxeLarNX7XKUHrXfvCHt4KfPeW1Nv
kc5cMDMxD/ozIOG5EMmtVkY8adPK9ql7upir7BdAGURQS6G9lYm86lk+oUJntIq07OQnSPA4uVDi
tOKkHOeqTdxVmnBpZybdnFchG9j5ZsGEIlGrXvRKe54Ny1wNxZDTrFPbZTKh0C5JpdS9cNGag5GV
x7iWJGpX53WNI4JmXiP5qL7QF/9F+ezWM1xDoBp1mFzzNGb2Fi+PzkFspmuiLlfE+3L4+PEaYaEX
+tV8rBMd7Mm+W1Azr7UKci3jvhuT/jqWbUJJbE4rBKohHt9pD1mw4uF5qUdorMYbwvLcwI3I58qF
7xZrCYpvI79F2oKZ36DYdO+juDt2LU9S2XXeOkUDpU9If3Q3Iuwq4zqP7FYgM3dxm+6WhB2rqjmM
CiM69Lp86zL+hjWcLeY7TTPNfOrJ0JlJVO8ckCv+oBz7Q6AACpKWHd6YuThF5H/LxnssruH3xxXW
WgSDW2CnbfM7BEU7J44wwtg3XTw0Qeqm8cbE7Q1Br20WnUmTA8g5CFRgL74BgAkFNo7aZ5nxvDAG
cKONjRZGMw+932bbxcANZ/vutDJ829i0KIuiuEz3/ouN5iVUZvxUE39V0p2FzThM68jPbioMaHN/
XRbs8jKSD3k03Vix84m4/E519bUnSp0uCHqj5MOrVlsYbSrXzBzESeXSIqeafGN+LoYeZXwQza6F
i9TekrbauDo603bo9u4c2RQbFX2TZz06+kT8qyPTta9XE6dnn4DrDB/9xMAJeIdN4c1P00BvrfZ6
DYfGKUk3lZjbZFQ3UecfLXfciIZp2IWl7xotuXfR/iujWotC+wCp2C1DcoUS+rZTabNazPqiijDt
RNdMxOU2OsNmorpd2eqKIG50AlZ8XAb/UjX+hTtEV0vlHYuG4zCdTm1cMQ9OvFQICnHFXaAXFEfO
sHWTW98y33aDSkedZrxkngaOG9shNeoLA4KaMPYfvZqqjiEHgd6qPhQzTzGZYRu3uPUyEqvs1NkZ
DWYgmjzuMT0zKikaxkwt2y7FRjUHnRbnGz8fGJbQmiegq/cGXmpFDsndgigZkyuQBJLSV2NYa111
ZYhmoV+AD0W7S5kX9/VBGGa9dTJvYyXdy6A/jvT3gdZXV0vDw8gAvDezIs/T12YuaHY9jcI5xDpw
h+VOPJ1UaonovZWhTQFW5Gsjf0eLQSHHMuU5oNp3l4PmMz6vjzU02DwyY9fOu6al7XFUFzo19bTl
JXfw1s/YpRjMgaRk57TqFh3BhaaVF22es1G2s4QEysO459Q/77m6M7D5Kue+QrtQxh2tsj0RsOCP
z5iRaqADeseW+QXkSIYLOMjK9aN1HmXdusvh4hmbTodhRhCVzhyW4oExc+baL3Uacm8g2M/Y1O08
hsreZSY7Xh2bCaWKMQbDol/ZksGDw5nejKfbRFaHagE0q2crLKT+WvQx1VjhnHWU0sIHUwZWqb21
S8/OivkEyQQ/T+V0FgPu0Sc/JchyQ1NraOglf52qF9YKqtDWQa+Snc3dtNhojwML2Tonr1utxp5a
XUTmBsfZuKcXl0j1N2leoc/E7WOW/Wn2TR7HwuMJ0Oqtlac4F2TWrPPhS43ncjeCuaoton8jZExF
0hSbHNwlwBW/m102Q7MtVs6otSC7lrtSnCBp2aDgmR7VrLB3kAq9irsfwXD/r1V1l+qjKdvyq/td
VveLEu9/kfbOsMU5+Pzfy++u2o4guL/tu77pq7/9n7+tu7IB7Psbg3GQ5P0sw/vxUj+UeJb3h+ej
xbEt2zJ04yyq+6HEs5w/PNtHT27buFytczbGP5R4tm27rmej1DNc/5zB+H+VeNYfKHMtpsyb8K++
Q8j8f6DEYx/4NdmC17GRDfFmuq6jFhS/RwFUAAYNNZTz0NjGZ7+Ul3Zi3zt6w27gYn6KFH8aa/BA
y4svhZN8Mac7AuOZN1LHQ5cdjKnMEL3lFx3mLZBQeZDpwdI7wKrBv2kdoa1mA4exVi4A8Sc3IlBC
TmKlSk6HqRMIQ4A6ROd5ey32Ew4ELGTo10Ld7uMt5vVtblGVDk1eb8piIRc1ByWdDTT1cC9iW4sp
Ruvlngqz2k6ynS/4vhcopO5hPC/aAeGQmwFtIMi6ci0L72V0LX1/PmZacRyR6mS6eeNWkDHzaN3o
Fa5wI92gLUPYYx7pMbdmBH2i/OvZUBLcE/eu71V3+Sz3beK9GFihjN66TSE5V4ilqzX88q7JU0lj
E1/3KP4Ah25wAL/3Zfa6EPs8lMv17KkkZFza3mx1JCEutQkxD4FMog+7PU/CWsB5FEzkGfLv5Fpf
BNg+ECW4LzzRWtTyAZIuMROADQZ/uZW3F7n2Fhu4wvvsK2mfGVHOLOICpbp1UovcCHCePUF7dHd7
U7RPc1NhXtBNGAzLOUSivCxLZa9IuHxXhneP2HmXx/qJWbV3OnOlw6l1TpGlHTBgcp509otZ4Fc1
0gvRkhGi2W+1bF81S3ir2FRf6A2/9CJ+zdV85ZZXyliKbSzwgmpLs+5jvl5iYOeYJp0NDZjLWF6z
PLrvHVg1Y4E/d1zoAu8lVuZzXWRfjCzXV8rL7nFM4/16hVRywnloATKc7iM3LmOnTYK80kccezBH
VvIplSXhTB4IHC4CIoE5h1m2k3/Vpfl75GKWaeziuiU7gi4PtrVJphOyOH3Tld4pGcj0RNiCp5B5
hp2styWS1CB10B8llQe56czN2dN9Sxx/r4ZoPzNqfgUk0NKMQar53pysFtIW6ogRmX0NCaeP6qMY
fTvsRXajxwVSS1Pc+JN1U07ZSBulXtvBO9Um5HulxWdlOOOsJACTltEe1oHqunQN32NT/XAf8Rrg
cRgB5fKt3SbzdrDWWtvYMEGGDDXsSWuSMw+Y23bKlQtz7TpY264KTTO+w47RAherTy2zbnxXO8j5
1kL4z8Go8lAr469Ci79Q7Xzrd6oaaUhBWHoUIiV9xMrMudqtFLfZVOwlnlmeq/OdiwegkamGvYM8
gkNYk+L1PtpGH/DkqLAzDC6Pqi88lX25vrixN8wkhBTUY8pQ3b/C3rufmcUb9A0gYP1YGtAPU5SA
nsbkoRj2hi0Ls+owXHYZgoK4KKwVneaVbh+TRF9LMT8ORKVsh1LzeCrm5/jebKt43RSavpOoVb1C
TzeOLKAN41uf+VoT8BjeZOgsGWev+Zni1LmuSFse6dfmsFvpi4xRMhU3atdaFM3JVNy3Q7ktbfWZ
YaCTunMabM/cx61Hm0KphJ7u2vXeHMlqANmpgWrQO8nKuhkdrw2rSuzRZ9+kZfI5WHuokZukljoj
HhxQh8XFLkHKEPBAWbuPgou/nhf9IrHabdf5WuC4TBVmEDsDpO4dZ8ByONfUEBN0BaoOxrCWULbH
qG8vlT37GxbPNYDnEjSVUVBks9TrRp3cbl5Xs/HoW0g4CxndR3Xyno5q5cIjkxYHvJdwI9zSQ1jX
F4fvCwbPM2Ih65Gj7kYzCrBTD5YHj+1xTKtr6LJLTpzQTFFmKIPJe5P9Akp9SToCZepY7CNMzwGW
+jhoO/YAe7K3fpHcYsohtaE/WJFCL32e/cLh+40pfiH+j2rt594ebunaLvlUWllcD1M5rmvI6hkQ
cIrLi9oanpfEOQkWbtCQxbgzO5o0bcCdjOd7V3bl3YR9Ixi6AqxmKV9ryG3X8TfppJ9mXTxGhJcE
84i/2e18YLrGD1VXEMzAO6AJMYKlxCXNQQW8agVYjXhIJCkQVuIEYBkOquGwYVQHQoP8QctHuaoK
0JcRzd5ECGkon1qb9I0OrsjTgAodDcJkglmxPHudac261S/FmU1s9P5SeoA2FeNV3dm/b0V1bdCG
2E7+kMv+U/fdEy0jQiMG1yKW0bBN6T3G3hk0uQStNCf0xD12RNENYTrYYdqU11rVX9YZ690U5AnX
+MDCRD+LSxtNYTErTwhuZVjS26JG0suVmXVN0BDEsCpbKAiRN20w0nCQh30FeO2gdOAJMyjMy0fN
mQUIRwXiDT5PeMQDAoVbp6ZNSxPiAeR0qgkcCi2drYuKwh2rlyb3LozxZLWgZlP3SmPAMhvcu3oM
I2PIYZMLYN1N1OfjSseLRag+tjhDQxql6Qw3MIGJPWzemmsDy7r39ajR9qkY+KCfRyz97SaqUY5P
dDiimfZVFR9Mt2JH4bfbrIw26DuRh0JdsGRyCNzArZtnzFTPxth9OEih3J7Pqsyeh7YgiWUu7tym
qqEUMhVIa7hyYxaDP0w8PtnTecpDQJIjwQfOxtYnsdZU7q3agQHyercBiYUt8vHLOfcooJBwLRx/
QC3PddcD/zinuIreLCf+ijBPBqXlNVgyb+KhfHergQm3eDeCLMZ36zh77G4TL2DvBwyQUbrI9WwX
V+2ZEkuX9H0y20sj4djKkR2Gwn9rcZMEwnfhFHnZeGQhd6O5LeL5kTGZX0sTvw7l/GC7z9WExDsr
5kd/GC+nmrl0iTacbaYMVCT0Cq3PpoyzC5baRZ3zolSYJ4rZY6oF1EnTGh8+yu5IPNouivazGFEQ
e9N5eKPzXZemj7q2PFato8Jq4LJDbNHBLycibe9nu46YJLaJDNleOb13wQns7jUEd0GG824b6axF
hr+CS+gl6pGko8tc2g118sQKKVGJ6o63s1O1I9bF2Leg+zBS6FRtHJOTl+2sathm0RIdSRkJjEjO
wMbcBMPST368EXPZntm0eC0gXpU+6wGdmgonjmSzokhM7B2C6IMuqzs/L5BP42f2sGyBCxMNZAVW
Godp7UvWTdeGZCN9s8SIpJdzz15Sa5VmzkmPDJSqLlrkyQuUHoPekWO6rZkIzeyoteiSKhSattYF
tVUh7Ds8y9IXKogd8yvN0q+xr/ayabaVAUVd9x2AqN3gnFBzODrCPFRR9lp9kcMtV1JYE+iZtivV
3KycOlnZ6ZKvSNInDsN/IJsVZHuxblL7s7XKeKtoaSEL0Vy1t2Q4hCQMc0E03gLrw2qKnPvUXA9N
f2Vxrk8ZYklhUBXCYVE87joLan8o7harvJ7s9LUyEOgXajfLylsltnqXMy/XnFkVp1sl9fyodeiP
OciTqZ5XyW4aJmgCE/6QMg8tgyXSle6+N85zhAMoXzI2ZHSqyHJQtdbNiLclDTJ0+bCDr/bYPA/J
DbjkO/3yvZ/7H5EWf9L0fErT4MjJxnY1t9nHKLpjqUbubRL7K3IrisBXPNTRVFxn6fw4i2nbe8mm
Qxfd6ToF7tAvOP9MNzBRJQR2i9HEd7Rvdok4cTSvoitSKz81HRFMjccnAHN+5eENSR8Ka2RUIVqT
WH5qkg2Xu3sfae6rXcUlWTNCQzfZPk8jURFp/gz7+mpw74H2yR4iXwEyfH6csBdJ3gJ/Rn8omTEW
oId5xl/w6SX6tC/aWy2F5CsMedRqjjDLbj4GVsnWsYdrwkBs6E2AZE5c204/s0l+zZPcdJ38XM7S
QCNn5qRxA9IRw3onX4RiIcxuGLMQc1VqB+3F/smaouvzcwUHi2XIY0MgkonDodIQxS51sCvd6H1Y
Jrhd22UnqFm82XyoxuJdl6O1Gr5FvoKD15Kv7xcb0nXferKhJKAsrVRY9O5DD8lO4M2LoDXww1Rl
+9xm+/Jz7b4/iyEbvX1UenIkS47b4FB29IRhB0al0lAinJAjh0Qx0yzqDnpMWU3341w8VGyhqwZZ
UTA4doS6DT2tfo7VKx4zYZFU1DdqKwglSnTkJos8WADh29xIXusLCPiRUXqUXEkNp9dOTRBTbk9z
l1IOgC4TMrpVnO47Ro5FYUJq8zaK1RhUvn8XjVAPx6G7IANGrjotg6QgYUHXwXnRXAV+QrFtatNj
qnq8FUIde9c4VQUCvsZ30aQURy9+7bDzBDxrl4IqhovymXXWh1Vfuj3wWe2aW0qmnJM8h5luPYwD
FNi2ld7ASMfrCi11MEnro63JUDqf/mHfTo+2Yn0jythgs4KbT6uLZnCwwWTtc471Dr3vre8ljxLl
lLJBppi0/jUbmLJo6RBOhxQFXGlj28u3SnDGUS475DH59yPTidF6ElWpNkkyctnU8Fy754Wsy7XI
sgunXh7tfl/Oqb0iG+MVoumePLUWnt/epil2KiQCEB3yU6XtczFR73kOac6mBt1ZT7e1qJegljTh
hYLHImaaIJW5SdeiRR3vIJUoXXNjq+pxjiYHKQvVG2GHdEMEbgUJckceB7BdegOLczuxMncNTp1v
Nf+uQsuCTaLqGBuj3+gJchjHfZ7scdwqN4XzmJ9t8qqcAh/Sua8fUJwHM3OxsSjcjT6uB8hchfc9
bzlVVHw+o031vrjZs9SQChOHEE4dvEEcIaVU7Npeh69FGuTCZG58l8N858rdGpb2MjdsBN05c3Qh
GehcsTmm/Cyr9LVvicjpzG+Nb4iV7qTDOm+kR2yoe+NK1stZil4CnlOlmtzSyxiPdBhNVFFx5N0v
Lk5cv/IfpYOXx8J8VABLhvawXd4pGhvVEiohKEBsBz/56Ffd2uGoCVpsT4sLSGxVeR1oY8cax6eX
keqy/36SF7KU4VzGDzJClB7bXw55PsmA07jpBexhO22Tbn60CtOjgqegRBHfbjNM6JZHWIu3IMHI
B/6hbF5KDkhY9tkOyf148tETbGRBsTlXZGJp+hrx6I4xCjcMCrijHzr4s3uPPOuqW9Id01qyIGXe
vXKslRLnAAFCSWKXjcCV09Fsr3AG5cg1kIq6W6Xf4J49wHx5q+/w4H+EpP7PYNJ/+6/+P/QoGw5u
7n+Pkl6+sVl2qm9/AUTPv/MnHOqYf4Bp6o6rG6jyQENJZf4TDrWdP2wS2X3XcHEmC+EAlP6AQzVD
/8M0XYPewLFBSjEi/x0P1YT+hy0AV33BgDhbd73/yJr8PVf8H8ZkD/zTNmxgUuLFDMMwnbOn/afc
2xKo054yCBbyHR9JAro2XRdUhNN6atuNXJS7nmsDeW7lJ4gB6j01wY1T19m2hAcMxPmAc1CXnCc5
i3fSS6BqjBRYJF53WEaCgqg+bAywuJVHAM0bYwB3GAkvnU4d5sZcxa4MPS+/rVqYx2oSzNRL4zd6
dwT2cY2eCvkQ/tYzEIMYRQ2I7Drmd+OjWgPP7VrDIxCiphntSbyLIgCrcoz+IovT/NXY/+dF4iDm
Rvq65QJ//XqRMq2EZCJkOZw2c2M4ASiJCgajCIt6vCJlL4ydBAylpwXt8WTLY284J2MhsByj3L5h
kgQ+2MvZFuUJc9WlXjT71qpIWqjv1DI5uKerLZda0nFMd0jLRZBF0UGpRAaRW1xUytn2kTphU/7I
M3Vfxu3mp0X7w7H+s0PdOIeD/7wMLO686ZH1YZvCZ3GxGH9eBpGtJuylGYR25D0pvz253AkMFzBn
lIEomrOm3yAyfMdMt61iZltPH3/xEc65DL99BJtK1fWEbzi2fn6Gfv4I4DFky0jIpjKermM/27UR
vU3lvH0TnOKjwIlDQZmXzVp47V/EMn9H/X9/c8gFzzh/fZIQf/v+hVGLUp3DYZLI2RBcCGR3qS+v
eLXD1kUzNUNIk7lX1Ct/8taSPmJBEtboDfT2Zsnj+5wGyOOkE/Cqdo7oEALVHm9dktdKUiZ7o7wD
5woAQEooxDL+i7xx83x1/ukLeGwVPMyGsH4PGJAzGdB6K1HxtR/Y4mmL5/EkLTWF7kBdnsp6ZwuS
QxrySKES+/bDqzbRADaFhujYmhN8NNQchtNCIH4qYTU+8G0+6uNm1MZD3y7XpcuDnYBpBXO0zRdx
pyb7saZU/IuF8E9fxRUO3nebm8HDJrzftqQiQuA1Z3iPrMK5FK72UHT9habsJ1Lx3mZTEBesv/Wu
/God6y8GO/zzc+CaZDR4vutavuWZZ/bq50UolrY0jEGiissIbicj5yVO9bA06VcIboQB38tsc+HG
iI+JzMNVg+rsv//63xMpfr2VfAaLj2BbPA4Oh/Kvn4HBrpPFjsZuogyQxqH4YpNec1Z8+OmmdMVL
m5svWj/ADo/OtV9Tu0DPMpRXQ8eLQXzlR4Lppzjr2XTJMjDqGDbqQqunTW9/TyGws7DC/NVg/uJZ
/FjMs9y1S96lEQ34oGcc2YpX7VoCY5ad3WFQiH01hkXDikY1TMwf7p623ozTK8KIQvcuc3F+Zd35
YLRoRf4Rui1BAC85dgS7hy0WpoD6CGWbv6FXLglNtNf2YL107qUmp8s5N5/kmN4bgzoSJXDMS/HS
wcfgnSZp2Xpn54yXUzd4l1plIIlrL9C7XpV+d6sG/wM6/cnrnI/EV/fSTg5zdOe1dC3RcCul7MNz
gpCJgoiW/q0e3K+2Wqjr6MoDsjavOw1lV0PbNT7WvHDVIF+xUhPTSXthip4K3Hxzx/SoMTO4KcG6
hbFZIrFtaw87rYg5kgpn1fVG6M/2B/EG+8Kay2CEha/TZaeaDHEcd9JqutvBLvY0/Otq5F/ktndX
V59xBnJUl6vZTu/zXB1j3X+IgexkJtdpY18O6GWn0rk+/9cm4oUs6J2U5gveniTgeaURJrzCfPJb
KwtzyYWTNb3pbdLwcwdlPJ0Kf9kSqKA9jwOCxQETHZA/Na+ukNcrlOjWvB7N9NR47gMZok9IfMjz
7I+p2/A5dX6H9NfPort3ou62SXk28rrj0JZ5MClzV5p9wDQruCO7SnfKQHrirvvKOtDB4MqtvK10
hmtipLgKufwaIFayCY1DlOsvxJO9kJxKN2ZZmIxRIxbI8XL2mkEsWN9j820u9W8tCBj5nPiDxHDr
ergyWkWnE/Om37+jnXSrxtSOXiW2tqOOeUx/32ve3vLS+2qyn8aREB7nxIJ/ipxk31Y63kTj4PR6
h5OVK9L19kfSjmGa02TXIj5mc00wQsSzLs65VW38xc7+5U3GCwM3O76rUoE54iUay4EzQsRfHooW
sBZjlRMggXf8Tglea8D3gTqjuCrr/JiSfZyOyZOUOyaMUpVjmJllMhBNRH8dLUj9THJWbAl+UU7l
hYw1kD/fguC7sFtjZ+U8iKNhVWg0K/T9+ts0xxUQ7cHTrjIdOTsAYFTztr2Gtl4jixegcrr39A+k
iTbt/KRC8lM7/OZ4lCrx5vV8+rbKDmODfHwm9zKMzS0OkXqFQTjaCj1fjXIqgyKm8QC0VmV87HS4
2Uj6DwzIVeEMgSOnm7RyPiaruygVvjEx6tuxF2/MDbwsY41RsVG/MuZxIDaZ3BnLP5DUtCAiT+Kz
o99F/xSicCEEpXuN0WaFWm29RY0SaK7002C+2I770IrpG67trZlzSS2LaTCAd4n5MtSyWaEZI+Ej
FacyQmfkfnBGNOTxug8NzGdhFUQzNReEbd50bwKnPEY192FqrTd0mliL9BsVIebLeNBiNyxa6xhP
rPtFU6iwPrrJua0XLhbpIr4lqIesjyqWAvSp30GJxQGBZyzovrvlc95ZZ+GoWqnLRE0np/UDGLPr
2NaDyQPd9USOnCuBLOjJM6tHkiZKz9pHMbuv3txWjbnGk3zh9Jx7mrWec3flNNpljeehnKIvRtYC
rClJQnYG5o9ZzDQAP4GnA6fS9r2wLk0vxreSxaBymJPKyF4XkPSIw8J8ehuYsjFmywVJw6Hd2YeJ
LoPq3fogdHwB2a/hXVFXkRRAkFWEAWpURhdUBK0H56Mnz60XOZjRCmXfZ5ff2t3LKIw9r3iFCR/b
K4HXXDb7Sff8y9K4d/AVCLe4YpDkwwSeFSSdeLKd6Tgb8XaY/Fu87CyB3EKw1Fio0EBuMG6YK5lh
B6nL6PnsVIGW8x+Klo9k2v2dlSSbwoy1cGy6CUAcwCuhvTcScsNdgn5R30ELZskjLt87q8quyfKD
ifCvI1FcGSQnCXtru/3df392/zbm1BPUK9TOujB833RMxMO/Ht1+PfYk/eJ6JEj4noBeBeVqcfiK
TWGJLSTGJSG6pLjzpPvTVWItJ9Nz9kzUvM/YTmPXJP/q783o9Z/13891vfjnWsp0hI6mhh6T6avG
b/XMnPaqyqOuW/WReMl76OPU3Lk+pd3JbG2F4Q4X2Xl3XFrrxas8wsn9IPdQZ2CPNTH9cz/TubjS
DQT6A7kD7dkFkddsjP/9JzW+Dyr9pYKlA6UB8QzLYNCr459blJ86UccmizLuLSIyrXHd1PVjhpZQ
mMmhs/jcytvQecGbj2qXz/ldr+GwSmWIoe8qb6snoy9YgR4VWnKyGvwynTLXdmUFpUyuyJMnimhg
3+0ebQ91m9Qv47I5iHFZNylQ0hCH/qjjxvgzd8FJDBZmczuP8k0604Mw760Yy/rQxxcuoLQ+dvxP
a78QFX2d+VttML/ZE5tR/NIXo41Sf9rE5nTqCU83KvKGvUOnvc9NzPW+kZp31UQ5KZDtMWJaQ0yv
HRFDwqirdenIYyOmr0H3NlIQoJI6zgvixFdQx3zdeZiGCrKcJnk3xD0GecR6foFIRO2Hjkj8c9E2
bwaeASYa7jVi8IIWeeHkG8exZo01Nakn1VtFR0Os+hX6vsDqfHLV541GGOlIeEKU3QhHu6iN+KIa
H9C/XzlVxnniBXl333Vq41cFSGVx09fFrZWi7LBIFDCMs7OAwPIH9uRdhPwQ0UrkThvGJqyI6F1l
o7PP95SyJDxsANwvHFu71M35yy8iJnqZ5gVzSJ2IQ9jDiRM19r1sOPyBLxUH/XSC3roxa9SMDfcf
yATO3pOXJictxFzQd+mhaOYwI3OJJLi9l34KWVXBWVq1+PgtRdq/e2Z1qLsFnUR3XVjArgvqU62H
80su/Kk7taP9ki7LjcgpF9iljJqU0nH23SAah71dI2P9vuT/I8DsfxDo92/Rsv+t0kPTAGr6aXc4
Bwv+kvx3VzUo2ecfUsP2Z2jtx+/+0Boazh/suMjenHOM33fZ4A+toWH84aNLdHTToJFjS/k7uMZP
LLZEfkk3PNPQbUIIf2gNnT9MBiTxOia0vCVMz/yPtIa/7r2aMM79m0kb+etG1kCYDDPhVkwDPrR2
8REJEnZF9FAYxlZr0FhV5cEfr3rp/4nAcp//dc7geTP/xw76jzf8rWHMy2LIBJXRftHNVU1YsOj1
GtupQmhWvf90J/7FiWKY/+ZNfjtJdGmcw/HlvE/723GxaM455WxCtIi7Gqb3yKPOVeLYmGdKAJoV
25zFYIO/ePfzIfCvvuJ5UNFPh0Pm5AYjS4hu1ZNxW+ZnHF4LS9LPjDZfuehwaH34wufB4KE25RdF
/lfIwK/w1D8u7m9ohOlryi9qrd1rnkUA8bZr1N4m4UNK/PD6cD3W7tH9L+bOY7txLNu2v3J/ADXg
TZcASIJOoijfwZAUEjzh7dffCZWLYIZCr6rxxu1kZWVGiiLMOfvsvdZcZITA8mLoEH+3LX71EM23
4acvnKj4aXBL5t44uNZVe0ivmgds7ud7DjHf7b3zA/m7i3qx4wpSKDf1lPse8GwkkRZ+Dfgf1RXy
SqfNLSdkhP/N/fvq6Zmv7k9fJxp7keJoGDzUYKsJMkbETFXxZUAt0TUkJMR002qXdVtSUjQFdGxW
ud989Fc3cL7CP320DguDhl4PRxFEdideN0CltSpYRxiLNXzfRc0VVbelCQCHAufPn/q74EHWgMvg
QdMahJx+X+MlDHeL3nIUcaBMUFe0cRyGyyt/wsUCAPvPHzevo7+7lZe5g4zvwEXOkuLisThF77g0
+8FGnug/VHtcRZy7/8sPulhrEr+KSc1RSs9CfJQrt5k0m9Ktz8dnYkXDf1cK7VKKlTvx2wWOecQX
3+9i9dF6X8DiWOVes9QNO7qXHs8cKvfhKSrNZXh99mT4UgZaIBsuypuPcWSRHs57ciWHLVXQmx9v
pdBlUEcReNDoCN3H15rw0u04IS9YKwNlX77kh/wmbV3FSdxypWl7wbXselnxj49wmZq9WUgPczLC
8CC43eLNpEngxINj1utG2dTY4OicRk80eW5qcy+5kp3vzMY2VrUXu+Na84StP3rDEgsZJuHluKo2
uduISzIuvPOaqbNfv4X76kDGb7Zp1tXButH5iYQ9Lobb7EZYtlflNZ4v3Kaq/xo/KDuI6N2Keco2
X8N9Ia0Hbc4P8neQGVVO96oyEz0fhA0KR3Awq/PKiLftuv4vV8bLEEepz6yAVBPZUy1MdRDA8IKv
jYbDrN7F16goHcnHR433w+TvkRd99wzOi/5v1q3Pcc1Pb7Sg9KDdBpGU3Pn1xURjSBbKZlyA8jPO
fUR1vl1Xz7ShOMVQ8DXFdRbJ5HChE/72DTe+euUuV2gdxDO9KN8z1a1IZSpmFg5FDhNWvKknn4k7
xIE6fSB+aOtndHBzLdhAuECmXAPYR3RSFxKYjfNs+obfpwKtqB2iIGgSjGSJtEFneVitb2L4QIFF
lRvI3exRjZaZGrklkAH2xNYp5fRKIF5h0WOFRa4p7bK+RRLRZ0h3gJJhbSTi5sEYIx628S4OJG+I
zHCpKRJqzXZ8is7hVT0wPm9ShGeBeg0ibT+eNZgBablUIKKY5eQgK4gNIzuE3dkhBtnJovDEIIrQ
jVpjvJGtgdKWILMwHCBePJzh4FnnnkiF18B8lppv4N5flSGXUZeM+K1Uhd3h+dE6Lh8tK3idnehD
BJS94ApOboNCfTT3JuV9xR1nHf5mE/tqTb/Yw9qQxAGNPChP8svXUCEDwCToSaEE8PErBcZ29nM1
lfLdmv7Fnvk58vnpMVcrk0xo3M0eCR98Nc1HdstDPu+aEBduwm5cYF0L52yfOFgbhvHN95S+qD0u
LTKTMsjZEAi+B2/r+kx07bnAw0Z4DHRZh/b+Vp22nXY85zffbCpffNPLDE1VyTpwVxWBth46og38
wTuo8ev5psY5TXBh31XptSaxU+vyFsWS5f35k7+ogOSL3WwUzi3QFT3edKa1LWnriVG3rS0slPq4
Lfj/cxn054/68qpebGG5SHsCBb+MFEi8Dn1xY2q3s5S6Deo7U6d7oUdYFaaFHKbflT7y7xfKmbf+
c+kzTHV1xlcleZ3fbAXEOn5/Y1ojwM3ExZiwjVgN/dG48iltNX6VZITM9uevK5tffbj664erpMkp
aUTJN3TbhNgPPy2WJpsDBl4SXuckQSUX71XyJxcJzc5zmGyz1LrK0MiV1eE8Ddsp7b209J8KJWcQ
Y8PTXSkIlkow6kKzlmc49DJRNmW9zPPtOLEUrRIw5Nw9aSmA9Q1bAtMAz3EkkakMTGGmpA6ssuuQ
O+uT30WX+azT+wERCTZl0d8o07YvXnGfFhSJdCe7VcU4x1xjVRiMNekI9DTEwc3XrIpCtNIp6NBp
jQhsk0dFPvTZ1lcfNfWmlW8twKvqR6PeZ+eTBKAFFqDx0TVro/a62hO1pSitsmQtZvjL51+6DpfV
sJK6tdCtQzSwmqeFa6FYxoD96MGiWUTdX8i7zhw5iHQxk92zsI4V5Sqp2ttYrnYKcuHWnw4kIm2t
ovRaS1nrY4lFBCpJBBm4tbwucMKuPAxj4k2xctKrZgU3VRSng2o+KPpdl59J4xnXacAeyuveFOo2
TjUQJ9EqNOGqBfHCMMeTleLOqRXzAwDuzVibd2pzkPLKU1L91lLO+zME3MYKtwbBdZLa4zwOvbHW
3TCtnABgewjmRLIEF4P6Wy/Qt6PKyerKKeLzyyRaDQa08BgBlRynkTVHvcvSeDWVaKdjLoZQg9GI
TXFH+vwtSkVSjhZa+h4CJoF/tKjL59r/iII1ooXUctIZTFUp/T6c1ctatRJzbULz3aMV0ddlwKEO
qT5BpciFzU1PlBrkETeDVzSWom2CGeuKvl0EI4OlTRmlzJjMoxSCZ2kGtyTZyyojtwgxnLPdhPKa
CMATLqErpL4o2lXKExEbSA4tcuUP5XxprjhT3jbJg5LACZuQDaGgNimV4psk69+KMxq5swjNtPAM
tSV5o97rqeiOMcNWzNCHMTJRWg8n8NWl2jPK46UBF9PbRqbvu3Eti9GmD7DoDfTmRv3UBwYBHAPs
vcZJRHkdEssHmWrX0F8cr8tEoG7Ujp3Y72QTN/sEvVVsVygNmLNIa2JDPU2V6eeZgAKus5G0IwTw
ZlNu4zZxQ5kOpc/7OxzDAP8Z5bYfY7BRk+iFFJAlgatI+lpUJI+srNAFGK5E15IefbdPfrXQXBRi
JGhWai63c3CAN9VwqssO4W3lRkxmSXlYTR8ZAaeNT0mlT5vgu9PznCDxuzJUnn+fn/ZnA8uiatRK
55lKZvuBvw8aXvCsW+bMq5SWEWmd2iqI+bY41BpG7AyFLIQiCj5RP5Vw9U0oKgaajQKZiVgguMEY
YZwbt8tIbfLXcTvnXw6LTCHWdI4dYG6mYsQ6P4ki1c6PCJuURToE00D2SCyFprAiwQyw0xkHTu22
CD566xh06HBvEqPFoVfaxm3WT/Y3i/wXxzL5oiSaCJzCmBYknhKeASVv/XSTyrdn8YkdBlgEucND
686ymC4Y7GEEfIC8mZpVhGkjEkIyeOKZ2FrIX2AViyZyLFnZUbkdslJ3j2ESfLP5fuqYfnNk+JyT
/HSv6BASUakllUccmxeyCRsCLjfgl9hRGvVGtA4VijMDFUUiHytZ2pnnzEvOzU72m2XWGxidQEYW
15G873B+8ZCRLgqUuSy4zEzZ0M63rbqogLo3PG6vLWGUZeqvanA7SWk4Q4yQyCLZCqif7kOM4hWf
W/MTI8G8JBVCcOdxjK4xHWPFKPPbDDe9NdlzmKaovKXZx3wE0HQRj9bsH0qQ9BjgPSCQMjU3KxH4
KUnUzYvQP0tEXfXyrtCwwgjjsVFGsNziQq6OCXEVoSfHVyoESJ3pmoQZ1xRQ/52jXf4wFM0yl80l
SHAngmtQ9pY9xvXyzI+vSBIY/NQNMh0izRPw/0Vm3Krs3urwarDotrAm/vxYaXP59Zu7Jc1v3E93
SzBIq01qiXPzzmQUgwtaXKWyfo39E0omZqbE05pTi2C7Jy90eCrDo5Z19iy8H/XWnZiTpk19q7bB
0ky3ceDUSYQR4/OQtemN8aTBVhrK0MZXsleIsGxx8xhKa4+Wv4qTCqgWcRDwBubE5EzHc4WOXjY7
JzRHRyHQqqbb2TfEY8JPKjuQRVhCYl1DfZxtEstYJ+DU4ox9VTujWc9dhrWudAZWqAIPpxz583Uy
vqibpbms/ek6qX4lYcz1K09Ln/xaxosDin0ctyJMOZWw69TEhhbB4WrVH4UQ3RKtFRriXubGJUF6
UKrS6/TyKFWeymMej8LVpAMFxkFch+qDnNWeHjTEYsmOAHhOtxJbQ521aLqAM8mTXlc7dAFbU8iR
5hF9NjMRURSxl05B4kBJXWHYcEOexvEsXAlpeVUwBgqIcAvLyi7bdi2NzyoGvYw0LgyOrt4M+8KA
HhsV6whof5bhC+J/EbBjw9FXIrDi+L7EuqDPJ+b85McQXSsN0yEWURIkxWSVaKYzVCYn/+8Wj89h
6e8ex4tTQh7IDA0U4jejkixoi4y0oj62NDBNv9uOzdUg8I9Tc1UEmlPWFlJBBVTkAG23uS5Ha/V9
W/Gzt/K7X+XiEDGNna/SAhA8JCF4VitlK45XqKsk2plYIxPS1Ekk3qVGf0v57SnTqfGCxIROh3Fp
FBZW2RxJPhNlMCUA9cbxYUzv5ll5qNNW6LPXrJ082vobxsC2n1KDms0NMEio7SXQAmvdawD6D39+
fr86zH+O0396fo1ChTjTpzrcfpXeWPio0NEq0FJJtoqHJiZSoQnuUeFt82GrK4IzNRhH/ssPvzif
JFMpRWbVMaahITxiLSjP5jYvrBfwaJClwCaNHbrdwJ1voxWn24rbKhCk/s3nf3HK/rwoP3359Czp
glzh5ooz46oq/K2CJ85vk2s/psfPxPqzd9Vr11Me3//5M7+oWD7Vjz99ZJUIligNI+BgjrVnhkWm
eT2f6+fOSUppQjYM+PH/9u5eFAdiBKQcnofixXp5p7M2a366LLQfcmhtNfM2wz2bY5pUw+pa0Mat
EU5bjXPQn7/qFyf7z1P4T1+1K8+SpaSy5ulof/pMX00ganQsOHzNOkHUVH7be58fmN+8kxBKflmF
5W4aw6nhnFiOVxK8B3L27kS+43xlhVZYVR8oBaGjYy9RgXyeUVXruC+0WPnuUfqiFSle7APnc1M1
ClkFXsJumcnqnATGhJ9eOdcTgxo8ahizKRN+So+EX+vP1/irqcMMlPl5/0nTTqp6dTTBCpFRYjzO
727p39eyQYEzbaGfI20XnKFIrsv82+v9xa0VL9ZAK5IQDzPB9YYWvjd9wPp8b440BuCtLgRQWLq0
TjErMH6I22BzNtXjEBCW0Ty3Snwd0I9WKhWh+3fDrS/eKvGiy5KWSoTun7N1kcovfhe4taptIxF3
F8QjGP7bShi3EnjHb676FwuHeLFwlUrGFLlDZgrX8BV3tZPp1absP9crEySjDNMkzx8iDsPffOJX
z9fFCavWgkATTJ5wjTcnUkXUU4Wj9I/gSohkrq/7kWZxge9tJQrBf7dWifKvz1YWttrQY0SkYu+2
wQTsgmlZyxs8L4vm2diKDCsldt1vvuNXV/VitWo1zHpVogrQqsftvGDkvKfDpLB7j1u5Iu4Idxns
P0fT/L9/5v83Icj/QdvULFtn7vnTtf+LyuMfgKlTGAGRfzmDmPrX3/6VMfWvn/dPypT+N0tGwAHf
SeXwNq8B/1B+QJnCV8X7j9qNCL2fKVPK38Dkqpg8JEn7h+Pqn5Qp5W/UPKIFEQofDP+18Z8oP5TL
uEcgUyqwbdHCiIGHQFQuFkZd9lPoy9F0NxbllSW/q6O8qcLzMa6kt1gQH3pjeos1ZSuZwZLScotN
jCmLPz6AaeAPjyc5DlfY+NxW0fZIVSFw1HT+hH00hTc+0PcApk1PWoeWRvcJ2Sy2Kc7ztlBGRBWv
NbqDbgermOCegDbgeMIweoRDey9idrfggFugH8ZnM9e2ZxM/aoS9FUb/SJAKXX6zfmiZhlt5/g44
jrlPTPCD1li3SiydMqF0I11Yd7hvObpWpDB0T4IpP7DaA/5UdoNsEC1n3OaGcIsC9MrPGCCY0bps
03VrCutqyJCQxq/nnMNCkb7BXO8XoQwzIEvy97GfOwe0p5pDaaGOK/TqNhn8pXrGCA9PsARuy6y3
I2WxrG4aQzrlZzpO5Bc9ZZwLing4DhGtRj8E0odHGpj4NT2UE8Yj/DoQzG387Aj+OLcCm7vj6NyL
GG1b82rem2sN7F0iNzdCTWtVqpd9Ztzn0fRKZO4ay9axDVCC4w5e0edbqqq/tgp+bl3VpCSr/ams
q5Uct/cE9iCV9j/knony7MaBMnHKYMXo6Uj2V4ETgZ4kLca2tM1cXKIAfVbF0hbnBAECSPinfpTa
bV4S0RJnRxn61KIsM2r48r6bOaGSaaznnEyipBQcOsWmkRsOxfwbIk0PsFXXsly37I6cxsy6n6eD
0yoOpasSipTVpfbcgC2GzGunVz1V4IGGGUJxo742g3w3BPLs8eUOT3V5HwfTQ6/47igKV/Qht2nM
sTgUpHULoUPoxTctxx9j4lpZSLIEvLyubqRWvyUA+iBot2lT7POpdkgZpKN8HQXRE3khkl3X53di
qYELmMvYQjnvm9n7hLcXSv30Us2xY0ZEYE7ORCZPbTktIFr3zapv1HE5xOODFSu7JlM3hBE7Whtc
c3ExNsWr1BAsNJjCRxtiuM2nU6DSfqtH8PpkozE6NV/O8uioAuj4okwpxXwBr3jv0PxelpKwljrx
oUvL+0TiAGTk90TdH5HC7kf5fCPlIFD6PLtPjYUlDUfZSgl9E6ZT2GWrxgRdkCvOFDUknI+xjw/s
xF7dYWakGRyq8QZHjNOZpDXI/hzdLbhaqO4smSapX+NHLoXKUaQOPghPUCVvhTA5dsAkafrbBihK
dCObtqzeO5OEPlNyo2U4yjsp4uYZvkmwC7zn+WZ0hG/WviuYHfQmmvydUa7umnO/CxsCt9rWv1I4
Qdq8+U9C3Kz4fReDNn7IUr3qZGEtxulahD0c1fGTX4C/bQvXpKfU9umRrEKEkXNgRE4Q37msdmWP
GL5DAxHBWUB/WTTZ5y86RzyMPXw2zfxI5kzw1PCqFMp8ETyqvbRTrfB1FLVbSZG250597aKRKLIU
SAmmTzFZW0pxU2OJFEthrcUZcYY8YoIavgq9uSm1AED08Jz35kdHfwGT1EaU5a2q7Ntmuo1zhNXa
+FwE4aoas81QyJw6ZjZfuDL+iZH8Unon/Vr8z1hBVnzAhiAF2fcw9f5arqAojLSgH6Y7krThCelg
MsriMZZSYtLOQP6K4K0faCoRaTr5553fhxvNn5tEJLn0+vKnjfT672eOn2Xfn5/276PI338bKDAa
5l6Ch+Gb/PrbZGityrKqxDsxhpk80BvDcWkrAfQjQsXXZScwFEp3RHaGtX8VF9lzBk2jGP1NTlxL
5rfXPdCG5pz9fRL5H1U6/2961i//1P/BYgdypa5qoshjTIGh4aX9Y+FzR7rW+4//OTUvzXv9P/sI
1/f/sDOmZAgGv9O8/vbH/70OEiTN+htxGroOkJUaCePBvwohnULIwq8MO9MyRXX+nf7hL5fNv80d
K+jLKqZmjQf2XxJYAec5f9jiPzENnLD8OfM/KYVmoe1Ph2IuCj8dw4uI5Jd3RL7U6hRq1jd+p2RH
wF8EA2i8uENXxp7FnBGmSu3kYzwipjRfG7EpYWrOf8nCTdhmoff5/+qxfzoHENrKjN2gQH8PZnbs
bGkoVNvsco6eulQyYZN6mtRDvvn8ixQ3b6FcBEDWwJ6LhqIvKgPqsqqd1W0j9VfEHYgbny+wsYL6
H38554whJj8wnH//s88/x6DY/K65zfW/vDKMybhncAGIjTIujnFErbKHRVV8pMDdCKqwU8/hTdyE
O3ZBoWlOnBgdI0oOiiDtZW061VggJhq2geWyKZOmsolFcpuU3Vntbw3GpnluHUsj2kiJtW2z5qHN
B4YCMOHOr5HaP9UsyvkQOsBDllHVHqxcX0XSPSnApisp1rVqArUsINz7U7jSlYhe1LAjHHIZozbq
VR/w8ZWWtG7TFK4fqG5u6Hajd+vUJ0xWJIZQbbZQj64U8CBSmd4o5/Opb3Lmqel351Dt16O/jtgb
Ihu5y7BcLQlny8WR2wixXVqCOV21kZdnKL7OGB9kfQ3pIqphfxKAVe2gmkYPTOdzevYdDjn0WGSB
L2oMI2j6iV8Vj7L5UGYro1prwapq3GqOYljjgWp+cA2kcNt1mCYdHHRQxhuRQMVVU3jx2UbGIN+j
lY020YDXCteWrb8rhWMVTkH0zMCO52i0XqK12btEtBf4a4/MC1rtEGtXphdhpNb2+hPEZTeAMrsz
aRcMFX3ynSQ8yv6PPuYzqVOJG7+P2n2VeVP4UHcPVv/c0MQ/JPVGZHLPPIuWR/IQYxb0afl8QIDx
Ie1FL2K7Kcdtp95iVxleImE/Vsda1m25PFblvTWtDfxhJF5Wi4DslpdsPAU//GQH4Mya00sW/Q4n
7KF4CQEpcT1KGw8wKPnaQ8330MrX0wehfBswMwXBtU+knBvxYciX0o+O6ZGTZx78ABkKrsFM5Aaj
oS66iuIyeCgMHqZV3i4F3mN1NTz9eesDKPzLe2VKLDnsxQZHC03TMZLP791Pnb9QquPc6DXxVrvq
lvVwFcqL5IbUkHXspOneDwkTUM8EhBbk7z5rJPpleneI02FFqpUjTVS7cxN0whm3MPTOK9TGaWLE
jboBjpfMSUTnhGzhLxIwQj5Myiup7O1wS+KYFi7DiFAgkIgVZK9m2lsZRyphp/dbMGoRjufMlTJX
FpaEgWl5skgGm3h5l0NJ9oj1CF/+MQBFv5iOMLhxaGJp+ZBsjNU1McX9R7+wftDUO5K76ZAtYMt3
CtE13nkTnRAONYMjZ0tp8Hz0pcOTVezwuSXtId8WhNtCvsXZVS2UK7ECpE4A4yLjUHoLKThk6IWE
NsR9eE9pl6qk1G0mAth5anBe3evPwpb/OCZjw8VBFF1HibQoOi8vXek9IhmPK4PZhm/RO2O6zMq9
lV9LOQNSXNcL32KeQ0jpLt1oHomE3I4FucyvuWPSq1pUjM6hVtrxCl6X3d3P9T3u8Kt0ZdpmYWcf
5FC8p8mqPJXEpPPTqHPdfqevVe1qGJiHLxKHTGJIf8/qSlwZnvRurq0Nbj/4gDtrg2csZqZFYYbf
F7YSL6lu5/qen/aYuv16XPm2QGPL1aRtWEBLBpYVuP4isOUtWUY2Mg9p3/obpTi0wi08oES/J+fp
6kw25Ho8jjZm8MZl0l7Tktqoz3DIgiWHxDE8gKdDxnITPYOwhYL1jNLY9r3a8NKXrvoxZadB3lwz
zZzsCIaXYXntKl+lmNK32U6yId/nS3x2/CLLut/OWTvXXK4V+lDRyW7pvi2IQtQO0bKGnbuonNTr
yBRr3R/CNRIMc+UvMrqyBf0Hj9QJApqDVe30jrq4wYg24AJ0yPyz9uAokx1oik7x9FJdBAInVjuL
Yb3aSkewiXeO15Vy1fq9NzUf5Jlm3XHUd4b0gstONQhD3/qGa1WnBIIrsXa6nS6j9+IqJHTFRe6w
GpeKzQkP+MWufho2o4OZM/dy+8wQai0R9PZhzFLVxbRp38yrnkSPj/rH0zCzOB3N1ZUDScxC7iSJ
YzqksSzRkkBAuiNq446s0mXP7OKeIO2SpIZ8I8Yr2p/ReCwGNPAsXYJIrBmKbkQ+636pLpm3c+dx
iDzwWws3TWzLHRd30fcnM3DVU/ygk7kp2f71WWNI2e2z4D2rn2v1NBq7BAJzT5OBXDo3ckOHQA0n
DnlLltUHiYPrxO0PeO2Q5KCSAmZbExPk74fzivOefjKJKryOl4qjfgzDKdC3Qr/lwfE/8LA0u+Ka
dNK4cq3X/L3mnTAUr5S2OoENIoDQa+JApWY7o60aaDDv89WIHRIaYTkzE+sgNm/PDyjrCm0R3Cof
VFGl3SAfD4sPaI9n9E3KislPP0aLWn9WSFQq+mMJqKu/B6jmwr2Aw3Ornj0D7XamLc82jGz4tRUY
iXP+opBYaSYkfTq57wbWSc8+cGzSk7Ctt/JgLY1tOfCt12deoWgpTo5ckzwHZqAl29JjoBdbt2Ow
8W8TnH7EYnGBEI3BSyB+wiagc6/90I1DkHuldQtSXbWe0nDdCetoAoD1EbUHn2BLw6I5xuoxvVoq
7j9j1xebjMBE8iMIOaFzEzyNGPMVpApy3tgA6umTaAAX3JoIdLKDbRA8y6IVF2Y7uGF8PeYb0p+x
Xu5Rl+nyOo5XIyDYFmJF/0M9qIc6+LZ2+bUi/sf+pBsUmwpNUvGztvlpfzqXJEtR8ou3tVvfV5Er
IwFdkbEdQdjeFR6ROiftQckBg6Jqc3NzR6iRbehXvXCvjG/RACPjPSExbdIwExtO115r8S0Ze7xE
WXF2OpZsc9hMbLw3AyFoC+VZ99eVv02SQyO93oTjm6kQ3jzenOG9UgUJS5Eot2NxwCPwbnRuDrla
cyZgqPuIFXNdkkeBwpteAfmJ7O45cWHuNGywhMo5C2TyIZ362K4F+8xPGFeGBtzQKVYNy2xzMthn
AaOb0w142aSx4VqDmyAgySd4rbjJoR9XxS6SXvkXPPTdnAbHbAai4oMFBcIlotDStrVKKGuHcMeD
aemQ8+xaw8ZsP6ZkWUFhGlbquM7yDcSCTlrwShlXyi1i+LjyQKZ2b0W0APedW4e6vlZTUB3AJyEQ
8xTaFmsKJuCFRCnm6NGtNDwioxOWZHyEbDvO9B3eRp9r03+fzcmBVI35XDZbDRVRhvP1a31SgYyB
j6goNwguB2s/NStT3GjFvq1fhfoRMesI2t2A6wfPqrsppnv9/BpLN2XxAt0CcqFK/kmHfMdq3wW/
BKtwbNu9oewtn1V87+PGkzGjkKoLxb8Z7roGpZGX+Qs9vwq6VZMRfGh3ZCTjtZ0z14C2XNXgAW5G
r3ouNKdNSD5YWO/+Q3zszjcxGBqfxtUC1OV03qkHQXfHJF+3abz9c+Vm/Xog+rww0D1wXZq4Ly3t
co7G6Xok0q83b7iHEYZekMO0KYprQX0fLI8ce8KEXXha/eCQrtforkDkAsIkfxVoxyw6TrqrUhAM
dsivKjidvxwozjpnnDZhT3J4S2Ck4tYZhU13UPzbRn2RHtrhaCS3EbUS8qJuH8Imx/ygE5oYXVk5
7DPgzktjhLdpJ7UXZLwsm2lwOiqE/tZ8rUFiQinT1ob0mPfLrLFFurWQkMFltDHuicFWS5cs8Ulz
dHhgxNAowUOu3Y0niJpDdCoQM5NVsBh5yUV13Wgn+OUTtA/ZnchU1pyid/vJQZihXOEuFG/MO2Eb
PPz50l/0i7j08OnoGKv0L2gMaOLF8Kvoi6Q1jDA81u7ZG3FAlatuXe8zm4BpaihKNqd/6Nftd4vh
5yH3l5fh4oMvGlVDaXSJNgnBcTqNRMZ1DgLu89y8dViNldv+qLyNJv3qBbEw7LZI4KiPMbcK3bK8
i+78XbLT3xQ7ddNNvIWk/Fi/KTQ82RP3QJv7dF2YUOiNRwVXCnUeMu9n7bq1o9KGmJHlGPAXdBHU
e167ZJ2vwtfofWBhgjYR22fKLGUJebFp3YCIZsg/1qryQNIzy7CnW2Nd2yHJZTTl7c6NbygiInKo
bptDd2fly2oVXbUPUETW5TLcmDfyerrrDrS5IdaoTrOmC8tahoHJFjQ73UzP2ktzY21Uh/MzxEkq
Xkd9rA7+VsV0BnKOYSSQPgddYENdVNm64SLKnSsXWMnbPAFC50CBZXzSn5SNdJwledSfZ9ZXVwif
imiZAkNVFvKw7B/Nx/424REmNVJfZrvBReLlELbHqKJ5zq/lteWwAlIurOmaXg8F3XNbT1ccow1/
TYPzz8+f/KuA7a/P38WAOUuGNNXhleMpQbwNAnBtvCl8LYjQjrQV7IJz9ALj5CK6rSkDIHZyA0jq
fQweEVbSFvrz7/OXlejiqbxozcQdXROVMdJR3ETraKN7IEpdcWv+vRv6ddP4L1vBxedctDFUOBJK
kvHaoYk/9PfM0qQtIE9Hfwt+yAv5lb48G+yfv5s0yyP+9MrN//6n+kMv/dpQse4diWoVTt2O096q
xrBpByuS2hcIHdfKS7X69ste1D1/WWMu9j2rzyDNqVzU2IvWYBcWSFi9cF3YkHNX33zH7y7shSCG
OaFPhjOfpe+lZWhLi3yl2qnjO9FKW5FY/U6O3DfX9RIS+Zfvd9l3aJUyUFpuprryV+cnCD/VtXnk
b51hPZ5tZPn4twfmc7gzU+JMbHQo7xULGtd+If2QCIJldKbaHMwZApLnZT5o7/KDce1/85tKn1DP
PzwCl+Ko0dQqGR4ar9uOuBXVDhjboMFy03aj0dhDvN/Km8ZYD5VbEJPa7BgfMwAGXrvyYe2GNuvA
Z1XFOxpfRy+cArTazUfWliu8udLC2HVv5qrzID5l69LO9hzG6rcmtAHLAJ6PANWJPfbrAFYzhjbC
5BckZNaBqwdIV56Gj+bFQEnrUBQqgLXJ/7TLl+m2FFxV9GrOSoBAOhc+ikBm9/N4gkUlX5HRs8mX
kEE8c8YzLoynplwod+pO+ZDf2sf8Mb7PvLl6TDjcxLb6PJ7RF2444Cf38r7eUu9y5ltoz+lD5Wob
7S66FZ7Bj4pvqKlyxcbarB0n+3xDLVA/9qw8pNQ4Xe8U8jFg3ULSfq0uMo/hKHCjQVuWpsfySwk+
VEuFXYx4xLv0vnrR7tUt7VWU4Sbcp0XxLLky9oAfJLutGH4+9mtybJ1vXol5J/3TPb/Y4utaNgOt
5rWnARasUaAvi7V2tI6D2/AGfvdxn865P33cxcZea35t6lIWHqUrWsf+6ArjgXGoxOTQpfB+DZcl
cekcnm31iiNpubSepef5KWFPTCJqcjtzClvzvrkK3yx+l6LLkPxwK2x48mu3Ct3RZUekOcPDcOrc
cF2fuC3QDctFuvq21rnoS16uD58TxJ/W3UEpypashPBITOMSMDaGp2kdOm8Di+78/BYOC+E3r/on
NOlPt+FihxnqpvaLNAmPuB3syZGwrC8JkpntA4M7bDW6z8ldtZ5h8q2t/qgYtwO2u5N/wM3DXeDo
4aEkwIR6KHXLejO/HkTgCrvio3rhtAcidlns5R08DlQQWyQXDtG8c/DTRlgKP0pX1Rb9UacFiWsf
6NaKTpy6QaHPirwVvHAvLIEgHaan6GRCQnLNJYeUZbqSfujPZQrL9BC/k/m1M92WHx4cNKcDJs5a
RIWP1+2bbf9Cx/iXMuRz6/zpFqWEI8BeYwlPvcYbCCcDAIA3wu6OAKfW/0vaeSxHrmRp+lXGZo8e
aGHW04uACEkGgypJbmBMJgmtNZ5+PrBu2TAj7zCmq8xqUXlTOAG4Hz/iF99vxT/rwN8v/8+c/Mti
YljihVnzaQLhoOiYd6xGT6F7Vh6Ha5yfETocdumTtg08+rtH31VW5UHxZjgyhIw7ek1IEFt78Y4+
XYEnMi7Zt8GuQBzBBQC/kz15Fe8i7h0XiArANTpFu6jZdbRevdb9PPUOe474E4+r4M68hiMXhbZO
gFZu22fmI4jGV3CMv39s2VIuBKKzu7kOgfWB1ljOwUBfdGmjLbr5P4WMdvjKfC9eejaVW2yz5xKb
y4N1JT8Dv8sCW2OTlYjEkYA3DhYVtRveRltkSx+Un+Z7Jj9h686gwvE9aUfX3FWPKeKXuI/j9Aay
uUxsc7pHwz1jZHFbusENv+pt5RUR01fpNjxOQPaPviPeTO/8WQVjMIwZSmepgoy1fNDUVXvqryFY
tXQj3uYd3J35pzispOvRxgAbivZ1eOzvmodSxAgXm26neyOkJe/RntkTgoAqCH039Ay7ilba1fBm
PiFoS2/iSqEApKhBTBOP7Vcj33R4cgxXOmAgFChwN7lN75IrHB0YETREKrrNkBBMp/Tx3VxRD+gS
Uo40WGdXPcy5q3drlFjv5mtuqVsJ0216sdTFpPg0ZRiThhxpqApOCpAIY4feUZ/9jfqmevBd3ZRG
8E2103c0bPhpfU9D0PU5ISjyRm4NEbbFQcSYZtzlsivdz/4qEl2M16hoiCnhE404bZ8e12Qwh7qG
VrKafiG7sqeyWfnH/LY55g/Vz/hlaqlU6tvuEGCqhV7kc0j3urAFN/xY8u3yZYx+GSC4UBLdmz+X
TFhlYvLRBat2sCE2lnDnnGZy5czVrCssA+nrDLzuegUsJXynZX5Lf3XTHIsbfROejBvTDg/kEviU
JqpnUa0ZDKocPYUPbXeGnQpe8oHKW16eBjzYJ5XyDlkH4qZwMsyPsIfCc1Bw/x7yTTuupwRl1j09
kca4lzHTMTDqqo+Ii5k0Bb4/NJ/A/O/C+FlumXVqDCnWDDgzo1PfKBvLxWpm1V6nuyWV+X61T+Li
N6udk+XquAHOvnQDBtRUkk2jX0fGD2XwWlQasfFZ0VOZN7ozeeWtHDl5isAhcq5XIvbIkXcxW13q
gu9+mrPEJRLTFAFHcvnGHVxms7jPL72JaJ1sq/vWzk/ZveQmDgKY4qXXfiFUfb6oLyHaCOEsyfPn
a+eRuT3hDi/Hl4b2rZjY9BwvNGI+lQ6+e9jlJ/qyolaZSdD1BMcadc2VfDU+Ma3LXvVT84rRlnIn
HOlIrM0b6bZ5hgJNN6F/XIKJQS1FYJIP+Sm4/AnkC5/grB42rE4QZeHzPSDNeNOtE0pFY616JAD7
f7d4O1ctyNR81Do01dl+MxKUNQBTuzoFO8tu6bo1N2nuMuau1xcXvrTTzipjQJjKiNtqeBq9else
RkdxJDI08uS1tBa9gDkFAmSbi+teqIw/c+kvHz3OgczOBTuczvNKtrFIP+HRso434U53vz/bn9TJ
7zbY2e2rN1jN+SOdFgCMTJxrgtkax/qJ6yCy8cB1kJZd4cWOrH0P3fVXkNv1+lLuo146WGfxTK7N
SsDah0TrIH/4u/Eufu6ZVNS0lVfjk5DahWkrd5TBuDKth42wp7wMXhUPz+g1bOHKSa8x1V0nV8pt
7oPnpDFL99QdB4cxqb/pHLoYq2zwBOdSOLIubJJzVRadwymXMR8rwVQyXU2CW960x2Q/HhDV3ENz
BsSJviYY7fgumnD+tUu2D/lMsAkYu9DGxFhGv683sHwx34HmttOuuXyP1RuXDpJdCXavv9oXJXGB
Ya9qD9Fx6iYG/o/YZt9Et1xcwaNyj3Z7V6+aXbFnBu8Iz8a4tp5LDKzulFfsiFaRkyKeT0I+uLQ+
PPQ33Pjd+hU/hFyxOSOBllrTKFd39WNxr78x3T4uueCqOTBqvVgPXkqtlbMoHqtGrwwZjd7GFd66
NUJvXnG/TP+XGfu/t8fPNYIsH7gctrTLWvW2ux0PxU6WPWw66HauBsfYAU+mszK+1+9msNIuVdoX
Cj3lLIanahx10VLoIQJ7k99kjJ4jer3RTbhZur1U+Jce+NKKZ/EZvxh0JEIemNaMOq1UO3GThwQ9
2NV8jd2rm7o0hi+FrUu9+3P9L3yXUjWL6SgsiXx734MjshCIuMpmt4CwEDlDskUJgXEWrtkyCCV0
VDjH9XiHBagtbUw0u8DnrzPUsXk38b6X70UneKK9C6pJ35JO2nytx+zQHRDEfmnuhzvQ8wKAAnKw
X819+Zjvq0PwC+EcfN2qG2WdrS07XTEQpqFQWnbQ3FuBJzrx9XQojhUWXheTJeN3vtAfNeOnYt2X
4J1g0DqFRrHUjIpX7ZQfdIxfBxSKmrulllWv5VNyPQKtyRz5itGn8szklX2wBSfh+NvSy679B+bX
Jj/zterGDpMHkPLCE/q2gki6Dl+7PagfIiiDtf4sHwkRI735XLzSXuKfKHFJdno7v5MKTNVJpXl8
lBiGpLspPoQ/1SNAkkO/SH9cDz+VC+0UdKS/zwzOh5mZr0datNzVgvmKcbcGUcO8M4ARfzDb/nzE
6irblKgOuAgl7KWH+CX7od2pO9ktj8kLsHzpCfFHd9qrP4e9slVP/kl0MxdIg7IJb6qP4jFkCNEc
5R/NPtyi8Blk5ANoTbyL2lN8aCjNHABaB+Mg3JWSg1vB9NFvER/1d/5J+xVuhTtNG51IX6Xb2oMR
yJyIRubLcjNIS7vHlo6a04a7nN4hnQXTEyPujuWYLmZidvKKvhbygjZNjSNDPXD2cQBWCB/elWfc
Lxkyxc9unB0ALT9nn5LUwpvAAZdyEK7yfehZXuRy025QyKiwtD1I1FMrlczOxIJ0ld6AOfyB/rn1
Zh1VG221N/plA4oR+s9WXs1vNIfnwa4q16J4dAKvs5nWb2es5G/oEUBj8XGOsJANYUSzgLqKj2Xw
nd8KN/lt9BS66Tq5mzADkFYiB+rhM+SZtn4ynup7XKIL6n1vupooJ4Ag7YMX6ZAf62ZfCO96zGnC
t229qOqs9JVy3f/QQSaux/GQFF4Q34jRDQiXrMWfdM9/kcq1r7sBFokGDtlbNXwAQF7/UBmlM1w7
lD+waN9SDko0hRYO/QJV1Gre+kaybnr/Bp3o+bYxNinqcg2RxOXUr+UNtdpDh62BxxafY4yN1+Pw
Ig9rpfs1J1fVAh+7nt7j4+yDJ0IJZRcel7OF6FBIzMHaoN/ouP7G9nybLJ4pL1a6tlSPQVqAYNyP
1i0O5M8+kpZIrWh2CfCIL/gr/GlZ6I87pqCDjXqhx4LEYfGUhM7I8P2xPqHwiDU9TnboBukeKem0
hUIkbgxHxTHCiYlx0cpPNqW15sArx7Dwpluh2iSv/oNyE56KH7Sx8c42qifo2PSCq81k51vrbVRs
8aX7YDp5DW/Yg9cf4hDIjzutAGNY98zpUIMp9jjh+o5pIPYIWMyJY1csmVL1r2xkl1s+8J3Jtzld
V9GtvmsehY1p092E+II3l83cpaf3ToJQPYJXPUE2K8pdbPMj3HesnHjhHpu88L1St/K6BjC4I6E4
NMeuctv00QBxdmkMeKnMPVcxlRByN/WKwrN1egc8lEdPYUfItKs7zA4u3ZrLPXyeCsvyQtnQTBGx
5rPeaDUaMUyrz97o4Grzj4Z5CG1xw4aPpSCSACzkYo0h/02ur6qmrJno8Rmqop7lQbmfyaNiRtlJ
2Ohukq3BYG8iVyAlYyTM3Fla0+VRj4OTIxkargUPy+PnC/nRkuOfPfhvP8NS7n25skBmCV2Y8zP0
NBxzJ/b0XzVDGVBmzTpiauwotky6GNCjt5wJ2tJw4dWf8SM/L81PijY2CVAMoKn8/hMgHVqbctsV
pxSoUDoMvlv289ZzIgNjyrDmWujkQN1mydxcIzQJuNTIH6Y87fZBvmTNVWchxI/iWw2ysVelJ3PK
h1M7yPW6rpfjsfxSL8LK1dSBHT0Z0XoRv8TkF9kTTTyalRqfjLb0F92yORumQ0yBaYT9XYGwF3b2
wAxidRKdcNTANg15v5tzAAFz3rS3RuBfi3qvOcGkPHz/bfBmOPs4MEnYiwbK+tB4cORbdu2Xj6M1
chgUegT2AX6ghgDFtThrrlSdkB0RAnA80E7tAh/oDV07OwqkVXKNskBjV2vLM4I13TDu4oC/nU+e
eZvtw0PxWIeOgQvCKnrN7/FPcEeNbARxfAG0mwFQE9sUth7gxCUhx8rEEREqvincLN6CDW5PuFcK
TxkOYqvMBZznzvKNwoRS/jA/NMiXN+0N/jnNrcUo00P3jE6YCETjBqBkugjbbSqcDB6SXXyM1la1
buIbCdQh8wFnqE69/BzNN7QVq84RHottuqHMRhN6Vddv5UqCdXijekH6gua/wJpLUNDv9UNHB1gd
nuZ1Gm8zvGJtH3yIcAWaAbCzLd+NrkY7UtiBIwUlWePKzD0B0nrApgEg20r80dEkTRFbzWG9ObXa
uGYH6gHwbOMqC28MCVGdH8pWsjVBP0ZTiPKt8ZiOZsamsI7itgKZzY0LZn6yp+qljO6V0SU9c+VD
9qsVj7kbwoHwV+O1YquhIx+KZu3jW14diPAL5Azmi2faorHLnG6LX+gufMi84ZfFrzE2hobCxb0X
7vO373fZH4H2c5NZiyWIDuXZ0s8iQF8ldRFloXJfufMT1Fww6AynqVNdWg7X8833y2nnkfZ8ubM9
DZW/NAYcP+5n9VarQEE90staMqgADVcHFw8stDx/W4zb2r/HmquXbJ1xzyF+5apF1kpaUwcwm8BH
orJBmBMC1LvuuXd5/8D2+gf/J0Mqux2u0PfbNpv0waAj71jbOnaRKRyvSOwgkN5+/1if8kpf4+j5
Y52VXfmMTFU8Bsq9cbd4qLvSBuzcMu9VrsVtsk2vfY5TQhOi2s93368NC+v3GH6+9lkEzccuTotl
bYnqCY7GwUQ8tX5ST/Gh++H/EBzDoX1m0MYyXXU9AXYlb91jl7FLn/WPeAtqHbjcYyZt5216Z9wu
FepwsD4iWNbsQZSA8VaBILgCqLvgnPuPfKPdqo6MSRDfwzhZD/IzQOfEnneYgl4vvf/yFp74UK60
9XJ1dvOSm1B0mSDUaUpEF5sK6t/Gyi/b+Kxh1wZi2dFGUu79B6gCCsUEdVa+Q+Uu2VQvdQkGcEXT
Og5vGGRga72p4L7KpP85jUTZ+IhdExHQ0vZ/ZMd8rW/ytSR6+Zr5yXF2B9ErbcYG5N/s2MFJEPNA
4nelX9LHOe+unn/Kpcb6EvGNqVZ1QEDKfe/9YyCWrM1D69JdXVtOdgFl+Qf243y1swZgbhoC5nGs
hhZ5mtrTbUTrHMqzt3SJhOvhIcqwDL+n8LgRNp1rOTKWUFeFO3r9Qd4JK92e98iCgnNoAofZtaNx
TYCrA3atbN/Kj8GRKd5XmOxsW0bqWIy7IgXKKsvsCalzygi7ta1dD7h4QGKUwZ64Ctffnw75j6e0
FFGB6C4T3XDztNBz+O2dSrCTrcLUg+euPtRv5tVw0mibvebqLWq3yVLFmSNC6iu0q/u3oba7XQBc
3putld870h19Uaqp2N8teMh4K1/xFwaEzyDByA4SDsD8rsWTInjlU4p4lQuxMD4EWMg4v1CUPbRP
/P/d+IbPIj06fCMTw8HyZj0+UVEiHN16A0OqHX/cOihH66hP9nzUjjXjzEdhbxyxLvvARlzfz6qL
o+CjdVSO5tqi6EQRqwfd7KeOfOLfok06v8EYPIWHEd5E4GA1QoEBgWhwIwwySNUTR0FZwZOaFwF7
a9+mx3yUnhjtYRqYOjPCzrGnWnZkkPR6OFqPips+Dx91dRqhAI/gg4C+tJDvqXOmA6N7Z0GCY/ln
jyu6mkDFY3kjid02MQVH+Sm8yW3g9YhQlj3EGN4eCojGNn8bPcm8Gr34RlZXjbqCLyJJrhBfdXCx
SD88EaxR9EMKMSxb5R9x6M3lXRO7nXaTCDMTL39cOr84R2o+UEBgall5KoZdpNyGxVtYA/PNjlg5
iP2+TD9MtnTqDBDtqvscEgKWlEyya2ldIwS6gpPA+BN+hn/XPhrr4R4Q0Vp6ny1Y7de1infArHgT
ZB99W8z7DtNZfz1WN4axnygnoTWOysmK6KmU10N02yiPmOGtEulm4BtYwVWTHKZmi86eUf7SG1fE
CpLR8AeDXjyWSOA6VAeQRJ2RHLanYB3mbi9u8tthO15lR0yOc3s4BY81hZvhKTix15AZ7e8PyLnZ
lnp+Ps6iQFsJfpDVU/BMAuAZFvj5FQcAkWToWUxckEKE8Bq1h5DytLPNnfxKb2DHdHrkFCMFsDXI
Fqpt8zTepj+FdhV72kHfwbf7STOFtqf6kl/hyOIqd+JO8UDKPmS2OawZlpN1LkPs7kpBhWQiDnc6
QqU/a/apbquHUfeKZzmzs5sWLtf3T31uH0GmcxYWzuYOdVjX4zD1wbNmrDnMhXTys30zbU1cF1vb
fw1wh6dFICHj+/IrdJfkLDzAXrTQ+Ssecwt9rz15uBja/Ef5RdHdyHfHm5hxzRbpTjLP6FBboF/o
ZAGUmzdxSGbp+u/kh4DqPtCqeujvAnHdoZ0LADl1onk9qhsIWfVRblboKGkHBpxDQkuKN3OnJXZF
uCp+ivVDYtz0PQ6dGcTN2xYQLhP/Nlhx5wLk3ZLWIt5Npcus4HEYQEoYjNWTQyK85sm2oQFhOJV+
i54j7tECiqYI1vJftVvpFHHQC/k9HxYaFg4Yry3cTQntc8Tzf43Sboy2uvyrSjxZdzXlBZMCD3BW
sgJEOa5paaZ2xfeWPaIdcPzmGJKadVdJ4WT5Ri9cpvZS7unqFcN5gN2oIVz4rOcX6NlX1ZYW7ZcL
tNLNtC5TNnPjjs6CKJEHe+nASWQhsFH+2zChz/VMDVdZSROhcpylHcMoiQMKosFz7y1j4aUioZJh
5qReng3+7bN9WevsIutbcUi6hLUal0rsaUHLWLbfQcQFZO5EP/6VV/llubO4ADanFTR54IAAR12T
bzvhEWkxabcM1IBTXgTknZcG5+/y7EQ2EyIWyGgHz0snFZRM7o2b+fQJQ3bKk+Bcms780YA5W/Ac
+1qHQj8bGE6yIILLr/Cvd9kpvUG2z1u6ncUWPxmsWxDEgZezbPELofdzga9Vwz9+AHMhsMtYTKvL
F/+yWzHRmEarUYLn/PA5692pW41Zb7m++G7PRxPnKy3v/stKVS/OvFnOxfKowb66krdwMV1xE16w
T7/4TGeVUFoNbW+ocvCsroMNOusOefhW9dLTpaHTsh2+e3lnZU8v4W0s1eKyULtVNhH8zyXHvLTM
mZzLXxeF+X8/0tkR70CQd7Txgud/EK1VIHaUQWS9EHORFnwPnEt6EJ9ip9892tlJL2foOaRc/zgJ
S5YlbfwbpOeXC5diDCfXH8WFYuDS2zw77VJTG74RsuTS5lE2OBGshTXDo/X3UeXSMmdnXChqJIVU
Plq81bwFu7TwcC/3Vi8sc34N9Fo5hVowL8tEm/zYbqg3vPaq2Xz/NJc2u3bWwjWDSMytnMcRd//c
7BFEhuJ4KV+59EBnkcJAOaTpmOzyQOYu2UVrhQZN5l1a5uIDncUJPs2ALvDni+u3wO45VCqg08vD
0j9QAGcRSTuLE1LZCUk88eoglLr9trrynTdtLTvZ8dKe+4Pmcr7UWaQQctxPBPkz+CFzsMVda5fB
2U7WWMIeAFSAgSa6XxwqXIi52lngKFt9agSVdynuWt6luc0O4YYmFST9C9vwfJJw/oBn8SJX48mq
TB4Qr6Md9Div3iNzYA/byyfrjzHv+VpngaJNRqvXMu4saFceGY8j/UApja9n2NZa91CG/hFwov/t
ZzyLHLE/GkwKeJtMS3YIbW/E7WzTVSMxuHgvnzeTzp5RP8siU0AbppSylnlVbrNNfETQY01qzYW5
mlZM9b7/fhcOt34eRbQwUfzhM/YGm4RDF3Fh8govhPg/Wr3nj3UWRALDSLM+5yZbEiz4gvaA+Qrf
zVibXj5Smn//WJeCiX4WTEiNcU5uea7lhv4nzQuCy/7iSpc+2FkwSRVDGbNEXRKp5QBEJ47bTbqH
qsx4sweu/F5dOnN/m40jjSWbCGrhnHT2cOKYG0j7WcEzE9GtsUfXzY62+XXmYCX8L+7IL6udPaCW
dYGUlQKxZI0sg4cmi7ZWnyun2hZwY+DTd/juXdiWZ1rsf2U+XxY9i5uNXNRVavGIywx2KQCqd+s2
ITNO7hsUMoAd/Csb5suCZxEzT4dJ0Up/WXBwu9sYmQxjXTiodl0MJ5c+31nI7Iahb7ByWM6CDLod
oOVLuX9DiwQEOCCUCw92abWzoDnhlh1GprHkkOYa+yobQquDl8QWbMDuUsvz76/WL6/xLFSqk2HU
QsB3i7fzYREVUj4hqwsQ8K+1/lsqfvdFxv/+8zc1vv/6z98sqY/le37X1u/v7dVref4nf/uLzX99
/jYux4tK8G+/cPM2anGCea+n2/emS9vPRf76k/+/v/mXu/T9VL7/7//5VnToofOvBVGRf/WWXuDd
/+vrP/+bKfV9+P4/Vq/ha/banP+lv7T4DPk/DEo6NPUYSciMtdnJ/xAlFkwRo2pNRVCPpjS/IXOq
/inGZ/yHbMiGZWqKKYvYUrNN/lIllkVMrBVRw/RG1SVrcbH+549384/KgRf3/2QbK0tw+lpgLIrE
zPpQBNSRTOak/14OFrKsjmlXR17U5yJqnqb+w5Ihd2Y+3dO5TianRGE2qgZbq3CR9MsKcQi9gsVa
Kemp1WPrKh+aeFcbutsq/S6ZmoMeAaAS4/BxCCwcIiMkwAq9Q6ZUyp7FZBZfEzXMHrDWqugdCFUL
UiYP91ZczHSt0khZ+1ZtoauGcms2596XD/TXG/gqg7lEjrMHlvHx/oR3KLL5ycD6Uv+WxezjfkLf
Shwray+bCuDBsQLe0yYGxkrhpQMv/s0bViXm78i6cDegQPb7G46FwiqSokm8pFFFu1w6cKLfqE43
F8Ehy2fLG/PsWVkQRW0EKyvUwlcTgdNrfTbWlWQ6ct56mlrZqpI/yFOC6Kn6XJSpO3bpvTxiPZtJ
yuBWYts/ipZ0P3XNvSk3nlHL3AeZhRloNu+yTtnVg/jTn43BQQwNTm8srLIphb9Q5hqKFam6TxBe
WMmy2TxqTZm9i/5cIJzSFK4kY/aotKgDCzVdxF7VH3yrOqCjvA5jYJbGhJKXJkJZDs11NqQHqTCw
18U7J6PFLkz8uSTrkzvRKtN7IWMupPoSTrYFludj1pzmxIAAPTLZxuwQOK4AaKk2J/MVD4XerQSD
8am58G7CYvaiNqoOgkWvU5GjwKlrbTzqZjC6uGQ1OxKNq7xDA6iWq+lWzQQJjQQVH19Ni1/kQsoc
P9F9G0E3tqbRKoxxhCFy60mDagYxci0tIst5kFAWNIJ5EOdwwBaV2Ukh1+22goxxb3Z4y7ZTle2K
UZAg8aLNW1RJlNnf79XlMjjbq4yrEPEkfqAhuwSIr70araqjKRPb1AuADaAFUmh0cDuJlljxoGb8
wEOWXEjV/ljSkECamAoeHCim6+fHw6rH2Kf2Cz0F4W+M0j6iXN4288dcC3AMwb9k1qU+kfk3a8oG
YoZojKiyIZ3jRedqNK1wgDXqR4n5oJTl4JlhuQ3z5qFGhXkf1LHvNSZKfJoRqbs+VYSCfrz6LnWj
uMqTiflsI6rwGWd/k4+Ddgx05UoYcHqKhpAhUML8ZW5xhNS1zgP5CZCzRwXUnPyDnPsJaologW4N
swgP2tT8yMfqWcnrU9wavyZNqTD5Sx/DZnZDyTA8f5zpxQ+mv8Hs7jSq0zUxPmAg3DHJkQYR4SvN
uGu68Sd+xBigVQUHW1B7e+56LBdFRgKCGDmRP3WuFqQSqh5Dl6z0LDjqmvGs4Je3SnwGrDiiSwGC
5GZyM5qdti38NktWfTu8JW0KQjKWzbvRmJWdr4B1TOg2hzXGl1ki31mZMt1FY4iOjDjFxZUapACe
msUbMdGbJ3lAmxJbKigBQfdWDGW7GChIW8kynjupQlpZ2uiDsTObit6gPhX3lmxCy5ZhElQgB1M0
OOIOOGIImGcKMTzEdOhRlzPMxlT/UIQMx4Ou3Ruaghpdhg475He6V2NGUWhqmHcpuD0ORj5v1Thu
jo3Yp06pclSLCj3vWZMru+zzcZdVprrJETxd95OV7qKsEGxLGfB/sBiNpH50hQHmM7ZVqPwFiK50
DLBuU9J/Ty2jYI8C++TEipSsuxwlOLMtozu/TwRkqNA4t/TWUeZ2seIDIhXPueZGja6tfGkqVkGU
P456ntuyiYp8GNbNKopnwDptIF0nvsA8UkHXqgmLbRIBr4rDaEDwsNomfvJzKmQDiGimOqUE/njs
zWe8X9bo2TMJiXs76eKnMsDIbom/+O0EqS2Opro16hxix2Te4QGYOHKMZI1QGv7tTIN6Y2QDOnBS
8zPya1LGjohUtrGxFjIMBa1p2xrQXAqll45xKzbPaYgNWuOLb0T8/oDLznjdxzPDXUtEhRJzxBeh
YoSp5lW5bXtcUL8PXYp13vRQDWSsyGxEBTFWcp+zWnYck7aU5az0pjlBn61NheAqmMzSwy1921fF
dd/W5qatuVlUvWpW0tzka2FACd3IzKsZ4RpDS6EeFQ9WV8b7IG465Moi4I+6gSNV2DGyFc1jmMeY
90RIavsmwqVI++zktq0cbcS7tR719DYRdPMh7wNmvpHVM44NZyTFR71CCDNKcHtvuaNUs7EURnrx
tYnilK2UoFwiUYUWMoKmDwM598TERNi20DGT5/JzpFBRHppUNT2pUsEW83VK6J+j0Z8EsTWhGJee
mCYnteHqw+/PurIScIQrTBsQtAk6ea1KjIHLsnZEtbwbyulmRPV/aNutqjQvsAdAImTDCbn7U6X2
h4y/Icb5iTv6x6DJnqmKIrK0UGdk4alD2CoswTqnsZvNdB4V7cFU0ptJLh7HDu+6drj1DcCJOTYD
Q1FcBQNnZB7RYE0gw0BYClLtNZcwntVbeZNomt0o2V5j9h3BJEZZ71pgXh7quHc3Jc4BQq/uy378
aQjyUx3rrdfVIeINao8gj5RCgYpE9PJyE9SBwnESahmCeliIh6EPb1slhlkbD+la8fMWjfv5yWAc
7/lV9QxKcz9XgOxyq4B8rvjINk3WewWAQMr7n8OMPn+CxlxftTtjjg9pJ+1aFe2RKDcSVMjA0eel
8NQnMK1VPSe9mdV7zMycOAU3jlBjWzaOlWoTXhixwaAUeEc1NrnTqOZ1m+c7vwG1XekQ3XtDEe0E
c0gbKV1E0s3qYODbXg7kqYTVpzYUftWpLrvTXD1JjGnLNtmRPK/zaRla1Yu0iRjedEZ014uNnaUy
QA3zuUplT6nltaLrO6tW7uQucguGoUlY76US8IWiDM1q0IUbDdZ93Qi4Q8mnhvtHzYyHoJyGQxED
iDDRi8ynea/383USAL2y4BMk9SbV+vs5U+1JgPEw1LQFsIarpcqV89htc2leFW3hilOxmfNPgcf8
rVu49Hr6c6yUtT4m+7QKka8qko0SZ0j7jaR6FT7bofpRlMoTb/uIvakzFso27YpNL8/XchqhhzYA
EQ2lzMN06Zk+liPVab0acV6eAWZgnIBGU80dG6m/LNImmCXbpKM3WeubKQKOp1bdIbIaPE4VXDGF
yIM1laDukD8G6YDGbLcTssadhejOIkdTxvKlV8n7egUug5/5u2CS201kWrYljBshNKT11Ez9KtWD
rTr5G3kmRitmtgnHGkJRcmX04DZH1bzVAR1MKt3tEdfbTrwvK8GRi3IdknE5InxmMU8Z6Letpwo1
eiQFbaSo3+POARxX3pWJJbNHJKbdJa+1HoBn5LoFMqWWweDG+gn334qrHE23APsIvW2OcaKP2wrV
pZUkpJqbzMOwimTEDow+fsy18QGRazRj2uy26uhP+/pbPo7IjtWcQAE3EGJCjBIrPjN23CKPE/V6
/lgHc+R1vfTRtzpzKSsTVpNohiBeurWYgbIo5RlX7Fp8JDlYxDYVwHi1lOzayMSPoxsTN4+ne0oZ
wY41+SCP+b7RrOcpHjIv0uNgVcM70jP5F3jkxcZBMAAYtbu0it/bDMfbaqCjYZoIpo8IFwV+WVwJ
FVk0P6e2KSIEyeowSNdqNX2kbbXPLPGg58pVVRn3Xd89pBpkDE3CAEUmOjhjlFU2YEpnBi6clCg2
CilqGFWKfmimH6ykvuZf2oq98YDl2L4Y1DtZAkKTytOVRlA4VhE5uTZZOYYhw6s66HdB2HADjQSH
VIoA/qah8LPP6xccnGsnKXpjxe89DpNposWiTbeDhZ3ypHrqmPQXrsilsfRbds8FCVAAxRsUy2ke
nl2QoR8zycExG3XmfCtVSFREEQBsJP0qBJ/y5MLA7Y9m0HIhf11vaU19qXxnzbD8TmW9LtRXQQ2E
CuZS8BSNz1rfOrEQH8mPrtIabZXy5fts4O/W5jqSsCOg8DascxlHK9YHKwuyyotKctC+3FP1ecmS
zhY+HYLCOtTs3HqADiWVwaZsn7//Af6o+g2WlRV+BFlS/yxryESKSBXiGbN5eTtaTMzkg4jMd2lc
wjX/0VunlyPRV5AVQ7d0E4OD319zWmZJ3Lfm5A12S29dtasrdFnsbBtv8DO8UK790Zn9XA1OgGhR
JKqWfNZd0PQwzH0BufaJeRZ9/Pd+hq29tLsDm/yeMHZJrFb9s1zTJWXpF1nwZGgcnS05itGUip06
eUETPvWU5q18x+VBaRif6iLZZ4G+SkLDmQvxttSGfRkjZQgiyK/lF8sKRaeVzMKOUGTtTWU9pz9r
YJU+mq9Nn/+w1O416dPn/0Paee3IjSzd+okI0JvbYhXLtO9Wy90QUo9E7z2f/v/Yc/ZWNYsozuwD
3QgQZqIymRkZZsVaamu86FKwz5nj7Mgf4sEEnfg9y4RTA50BPIdoszkuo+E1SuR+mD5C0gNzVvw1
8qKTaNy7Y7XxS++1CeS/kt53yF5ONJz3ta+tVJTmLYfpE5ztx7zFLA8jqVgSNk4rP7fljRatSjhe
htKyTEYuophAGYkj/PFIBWZKrElo5+RB+aRok0J7ijj8cCyS4S5THtOGuLNhGp5k49/eG5milSFP
OmjUId/Lh2c+o+p5NUTNiB0VNKMuIGdfPw/KzvLW1jiVMj46Q+4Mk0+UHmSIR+dVsnSUBV1llMXJ
FHVbwvYZiPdN4K98qgt0Pj5Q1i0T1RHF4ATP11Mog1HIWp47QsBA3HgTU4hsdIiDPI5awmjTp0Yb
HCGdMhTUmxGKFqXsQYJ7WIZ6tzAMakTalw5Bkev7/E7n8HH9DD3J1Anx0VP5ZXapBKsfOyFIc0fL
xNMoZwzwZcEhQjwJoqLil+zBfVYOr3UBvK9HYwMkZgzuNbd8any3flVuG/hp5TZ7KLv8edDHYyGq
KKNUBNpe/6SmI8RNobhvQ3VfMHDC4Mz1FSz4PUWhQIGInjjJC81dfNwmZtBUJD3QeINJbGHkKWW0
6gCLmlRY4qeionw1DtTt5ILhWeJF6jgrv+LSz/MjdOQe6MUh62fMnG/YtAV1MT13KFFuLLCF43CU
1c/V8Nf11S693ed21I830qt0k5RqWmzxtUPWq4pv9NzaSsVj3K1VAZds8XRLXA/Um0CIfbRFEd2V
VJGjUWn+/VjKiGRQuwr8X7UU7QJSuOtL43Zf3MWPDm1m0EjzXioHeXA0vRG3ZuHfEfEJ2yBx7/ve
ovIRDeU+Nag7jE0zMHsbvkal5Xhj1952nXHUXe9noZNOVwiVAZLy9mpSfcY5HQbExa0k3yVqaPe1
+1DHxb2Zlsei7O87t/rSeUyWiEFwGCNoyHp5AFEcUKvOCw2RFeMvPSMCT9wfftreIL69UySD9kJ6
EzcImrTjt3GKCDXxORCUetcG/m3o+699iN5ekROIho5Q+l/UyH0OYkYYgyq3YwMlwqZlVGxMB/fe
G/3gW6a7r9Rz2m1jBe7tyMX63APPA9zrEfzrrfDgauW9RvUF3bEQjKcAPrcuX/QMqrwshItKKppv
SdsdKS7Cox07jUutLxq3sVjYhiJ81f1sW0k1WwmVNo2QKfTvHtpmBN/dA1RNhBTZvArsc6dvgS89
RGa199pIZyBbQHRUNHd+H98VXvncJRJU9eOXUa2fU2gry0DdKDluQhGJrIpR2eUIpEeVccdExC4s
vlVucvCqV7HVv3ouTGcZNPlRs09zht/ovQSNSQThxd6uF+IvhkvYm/ux6gyldE+z6F5uh/veqO+6
1H30KuNJmVKL2P9VIZRQxvmNRWmcWspGVLsj+o3oEJDKVQxrWhDax+GnaXs0qpHknjY1UHoJL6X0
qWdUsEvNfQrUPKXQb/DkS550KzH1mXnGRo9v/Wnejg6KGluIKuu6o+rk4VZTHYIso8w57oLswXct
yO4h6imGraTDQO8nyUF39V/iwBB47f0sFfkkuiQy0oguRmrVTutFENypt4XQM2yB2B4DSjX83F1a
70h7kMZ0RTA0ek9hRXkNBnIwlTJ8YH2hYPVY++XJdaUbeZT3Zlu/pNoIDSH9cujYwwMwi40v1y8U
uJgiH7ewGdtgPdFj+J10egAYnISwqX5Uk5pDa27a0kMOB+Jdb3BEXqnU8Ey71syHhA7VWOeO5LZH
z7rzx/5ZH8KT2Lo3pVTeTFp2Zp9A/oWKVi7nTAqX3pdQRxXG6pwQXUPQwm8ieoKK2O6r3j3xlj+E
YcL/zELFxtsL9Q8ZprwWJZq8UakXaj4xcnF0tVMqop3RSBVkQOgkBiZK0mP1M+zLbwMDfMxzQRTZ
G+lno5PybTWKFNN0hBXU8VQGzVZlNsUUZLuooWJFESZtf2hl+jNKrZ/NyMC4OqqTsg40hOkD1cEd
Sbq3CYX2QYHIMDEUtEPc/nepm5NE92jYkimPfHr1GMb570KrvjaCSo1BQESmiPe9JjlDUt14NeOA
Dcqi6CAUto5AJ6E+yp1U85w0ULqjKKbFrmK+v4b7GA0fea+P7VOl1fCWCPHtaFW7OM/gFewVyQ4E
MO1VqJ4KKuobNYZ1ILPgxZe+hnJQ3qSFgj5E0sCcLzNspqEBY2aQdAQKE54RPNlDFzy0Qm6HpfeW
u8JhbIO92ol/ibyDlPd+Z5p6GFUBDRBTiSh3abdl0qW7ymI0oO4eZcm4NeQJfx8Zu7rMdnWXH4LA
uiVafBn09DkOUhD+IpA5w/rpxszgyfqTGFc/WrEWnKGJITq3hpG6Q/iM3OQ2b4x7sYXZbrDGhzzn
YCaq9pdRpIh8ZDu5DpzUaxxTUJ/U6QvLCrIhnqZDsQkFoSAIv0y3ivAtrXnM9N5dmX2b3s6PoZAu
k1swv6VJxGlzEFQxDHXqBdHoaNbBQsdLgzvw+hO3EKvQbSdLI6LVdBShZtGWlxVBoQ2YaIstGf/W
ArUj2FWxtfbmIXL+NeqDFIFcSWddmEV+b/aiUhoaEebNFZpHO3Ov7jyG+6mMMVdP64o5ozUOlqW0
8IPBWa6v0KDoy6AcHf92AnhJiHYiu6PcTUA5UbbXqYQv4/ePK5wFXoOR9YGZFKPjZuULooaEqRrs
e2m0Fihf5kIfDc0ir2wI3NSUu9ZR9+0tRBnxmzduqJThYZ7gVAKmWjJBxfS1b8Nn/xBN3L2r33Pp
iJ5/z1ljVlF9o+/8AeEThLmQWt9I76yY0f5NKZ0JafYPyLKmHZxfi3ObU+h7lopZAlp9RsEZGk79
FiEIagoaeTHcVfJ2OLiwg1y/JO8zB9cMTnHpmUEtF70kDDDY9474LCAG/Vs0XiD4aOAOHeyGqUK4
xiDcbIAG2IANJvYa5S9mptI3LXkwB2gpJ0ona9dqm774yVWuT+onquKisW/eUkgdUOhL9EPGMMnf
gzn/Gtz1fvGojEgW9RHpIq3MkjTII4k1hFDsoEi2ZzR5b+wn1r5gHa2/UBmRtT/W3ltiZztmWshQ
Wzlnc2LkBNy1Kfb6UfqZ7MYNMgu0QuwBpvFWR4/blle85sWowGyp1szH8MaFLcLcowMlpnxyRCbP
E/uthDZpi1icCrRilT98cpMXJ+RsvTMv0zeqltPIGh2FcFVBSC1vw5s0+hqU6JaYJ730T6OeHK6f
y3fUw6VV9B1pfxCzarNz2dF79+SkHp0JGzgeJ7xl8vVI2TL+2jseZD8ToLthlo+JHfSeIhTboi/w
mzvGp+u/ZNELUI4hpEVOF/6WjxdEdvU4K3o+t4jSmClDFNytWFg8UGcWZnceWdPAknLcuOtrN27c
nfzQjhv9WACDSX0Yk4AFXF/T8sthADsxmHQBYDZz5EUYCrS8qpEzLNrBIU7v6D4EDM6pDj2hcJr9
jtYQIJdZOz6dATOFScRptbMvmlq93LaSyL2BfabZoQqJ2km0yb9FT3zJtxalFQcP80VN1gKBRad6
Znn6AGc31oN5p1YULs30To4UwffMu++825ErUxn7ibdpZX+nO3FxeplARw0aSaMLgI1qjUUh+cMI
+WJ67O4namr9ljjcbvfrVO+Lr/KZsdn5ict+HPTKapHPGXe1mtwkMuRfrvhwfVGXx3SCPVsKSsN8
PNmcuZ7MMoQEltrcMWry8ILBf65iznCS+zNOSrtUpbXvtmgRxSwFwiSZGahZADfIgVHHlgtR3ucW
xppbmHFsyEL7bXRTvvSS/VZ8rUYI/hApWo3mLq89qwWuNIWmGkX+2Wm1FNB5buEVTpmLO09D7mmN
Y/jys320MDuVaj9kXjtMFjrIz4P7KvyhK6sEkZd7+LHMM/PeaenWhVK4g+PeTTOHEBL8KtNj1d4Z
z9q9ClmDu4Ej8nUYn9t+n6yNVixZ58TIomgYJpiv2S5GqlsFSV70TullOTlXfSdHCIiQxJTqTefW
G79aAZXLlx9u8md/TM62dYyYawOx2jj+0dj6sJ1AawcTX7HXDoG2KRA9sNB8mASYwpv4lL/C6N6/
BrSWd9evy0IVmh9CKkDvb4pL5veliislEkFJOcUuuqeBIjE84+3Ub4ilPiGCtwmRIE2ZjvgH4wPT
VZy5nw+mZx9dNSPQf0PZTx+d6smXbC/YKPx+ojS7bm0hPkBPnC4YL4lJYX/mF0qrlMB4BbxVavst
ENSjaygQ8tbtUZSzQ9pm3rYpq31UVCux63R4LlZJ81qF8APT8yvKcJAiuwb5XTN8V+uHwPqqmJ9K
dCrrduWFXlzimaXZmTLkCCxOTWMxPE6jawE8pLrzD1Sh1uzMHF5fCYEVQ33mgDnbvRO0bWFgDFCG
kGzvV3mQX2CiZ4rXpVoqbEzUM1bO7NJLKZKXT+V9yVDe44azl7L3VCWUqcAQdU2iIcAa7hLOTrUV
ncyBRWT1oVxK9Ph8Bmr2OvgxcxZdWUOc4jaS0YmZ5IlO5U10KyAuAuHX7crSFvZWVhT8EAdGkcU5
5tUsQquFyG36hnBPfQ0M+MCQJ9J28NU4qKXSLX7xD/Eup469Sfer1AFLIcG5/dkrbY2qwmQi10SQ
Ni1jGv42QJfDhG5oWu7qxi6bA/dPK9GAUm4W4bVeG4hey8aW29FhmMdxt9LzFN8lTnNYoxZaLLUo
DLT/x9rklM/OjSbTFordeGpQQye06w8108vWvoS3VFgXa1lb2+zQSIYghtH0Keuv/RbOURvGy1/T
BKSP6MMaY7m8FLfSsxRNCfJoA3DDx7Wpcqsn4JWoVG1gfP3cvtCYKVGrfXW3FNZPzVFDX2MHfQj1
gKkm8Pt3dZPviwfc3mblDC8u/M9PeWckPttmL9QFKZj8EBWtaS5sPMjfoE6dGKPEA42albd08bPy
cFmUzyy6w/MkTOhlPTJUcAdGeZoqTPCUIIyzK8e74lie/N3a6O7SVp/bm/nZrqhSJam91olFdFby
x36As0iv9wmq4ytbufBEyuemZl8VPnLJ8gyWhrQREXpwGp+n+Fw//IO7eBnpURP8s43z+VJFCka5
8FnW+IJKktPcG/Rs0cFCR0J5ZySc1P7gY7y+xCWHd2519i6LYpQUKg0uamj1UTrUh+g4vR2r1ZeV
nZwzCmY+1RBr2kn06femsIMm7ICO+dESdutEPmuLmrk1FZRX3yQhNTkzIV+uUaVrvqRC803Mrfus
T+4qvfxUttG/DwA+fMGZfxvFNCm7lnx8mv6cRnaVSQJjlSN2IaL5YGbm2AZBC9AIFhreiHabDSSL
1Z1M1Gqg3Ga4v66fj7VTOXuQEi1zY5FJKacbX3U0VZTH2Fup4y6bmIZmUbwmCp59LTcXkzCWc0pH
+dce0J+r3kqRYf8v6/hjZPZtDDdJY0vDKZZFl9u5oH8tW/EHWJq12tuS99XO8uxZMlOhn5tIo4m8
wzH9ND1yJBIb86sHofJ6VL3kCs+NzVyh4VlBCQR3pC4bgfCSmzsO/j1zWei8GujcX9/DaY9moTS1
mT/1ipk3LHpR75Sg6R2avuXGt7L7SB2P120sF53+GJm/XlIitHWu85BKtQ3l6inzNpAMOfVGIwBz
RmgB16KglWUZMxdYxX49ijVFxMwSnUKAYUhfeyKXjvjZzr3DLM6e5EzJRK+SMaF1rXRT14iTpO6T
0MD9Xlhfszo5iQCTi6GSmOMCvGOEObLrssqQnVEh497u5NhbmfxfcpLnv2l27bpEjHz67K3jml+r
4sg81dY1H0OJnZbopQxQ/UXyyi1ccl3nNme3sA3LgdlSVOK9RPyVGHT3O7H3AXqiW9RHh1DS9teP
05rB6cOcbXxuFFlYKgalxA48Rf5aBuG2RoKzKTZGFKzUvi5YgVRT1xVQchoFUwOd7NmWFkXYNakL
VSLjGXYr3GnOVHiHT+GHkN0okzzQerQ3P1oUSSk8yYzoAZXTLpIxYchzawyN1IEH4wEVzzsr6ybi
5gGAvaeWP7M4Q6aoKoAdQCF08kXX+hYNzTQ2GaiPArMRlOiA3TSVc33rL0hBpvKtSG2Msg6jyea8
MBcOvQBOoQBc12RfedHQn2vhrRuawBFq2GX1zPtcyxBNj1BO9y70gor/WzUGwS6qkSq6hSgDtCLx
TpeLcZdX2lptbfKO5/6M+cIJHcbIMwooEnN9Hw9HUrlG46rU1ozsIe3Gz37jhB5zyME9I6QOqeBK
ODn31pM9MgS41RVpopSfPQ2tCwBhDEE+l9qgbXSfgbh8QJyuEI1NxsTeymW7CMwne6oiqTLD47rK
GOfH9fWCP1quVYHyPul7l8RZ2BnjhnSSNBYi9DXW9gvXPbP3Tv1xdtkqObaiEbiF0zqGYhtU05Tn
4cF48h6hgHlybe3T9ROmzIPKyeB7q0AjZQcuOdtQUy4D0Tfbwuml2rNrq32LwvrGHJUe1IIX7pXY
t570oo0Oo4hWZN+7scM0Qm5bua6CKWv8DVOX4bbvMwi/a8nOmdgZQagfDFCSILJCnSanVj1VMbTk
XRbrtie1t8z2OHGUBnvRioJDb0jeJ8NVhWPuJgnMlUq3vb7OpQ+pg1Xnj8IQHb2ujx/Sl3zdSmWh
IKaI7pUtTPQ2E4YkIpOs3RpF0fw5ZFM/GJv56FBJgkztMDagkOOjMtdRjL2+oItsebIxjQRSCiTj
ucAxqqoRMJhhsKCiNHZhMv4WYxfNQr0NHy0FlQEmFO5BT4e2XPvmkzT0sW2VUXdksvYu8yTvaFSG
csMkxmNZqPeKh6CyJOSMDtaeHt5GutB+UkewTHGgdXdF0EFPkg3STeGqsR2E2pfr65m/MlPfQdSo
oIhQbpn6e/v87OAnlWqVoojfF4caIQxEcfO++s4QeLjJ+v409MlalHlx8mcWZydCH00ddIUCF6G0
zY/i3YRZmbKBo/kPtKEvnpiZsdmJGMdWHJQ8C/ZmP96OdPqhFoeAvV7JA+YByd+7CNCHgQmO+dxd
ebUYliA50Uw5BgfpnbtPd/LV9OnifL+v5r9m5l7K9KpaDfredPS2tCsEwIzVsYj5uzKzMAso1bFI
Q1luXKcLVNTI9yY6MNcP3KWrnZmYspCzE1caZT0GwPQd73d8BEz6Jh0Em0KTsZ2I7tedwgVd2uzj
zGu+iZL7pjD6Br1gSKUzeZ/WdzGdivJQ78YKsnjH+i3pm/xpnRXu4pmerXV2/JIajlNT8YiqCCEM
FWHj9NCKGVp4xcbVEcuV1ZWXc/nA/zkis6gRQKIRDiHjvGX4vSt/KOiujEwZXv+GF0yj8y2dpda1
p4aVa7KlwP3vBg9eRTUP73oBrFRt3ku1vrfq8TR07tZq9fs4r/ZDbx41oLFWJP4osuSh1fqjbAS7
NPJtQfd/KAqoFqVaSckuwpbZ/s9eWfCegaRVg+GE6ptcv2WuxvgNLHlDd7i+IysO4L1XdnaoBcUY
VN8HzqvVrm9LYXpsCvFzFDMBUUSi0zdpxUBvf8yip+uGL1Qv559iFin56pB1Shuk+6l6qznVnfnY
oUhs0QWsd90ts+S2eZ/cmHfFl/Hluu2VsyZPvY+zRY+WLyhl7upknq4didatl1WfQjVeca4rXm/e
fxs9ParitDYdslCGPes9Af9a+rP8KJmMfUBUxFTN7KAYfY5Tn2w079XS8Ua6Bw5ndw//oFo6L7P8
/cX+2JpVPqqxKRrNGOCo0w/6XsM3AGqMoF85Ddvxzt+tNmoXN1CnR20CK6Y7NPMJiqr1CdxEwR54
8Em6DbcT3au+yY7j7m85uLU6/qLbOzM4cw9ZzKAfQyCmU7fVFl6TLHWaaARQ/VdfoTIxvv0P55C5
SImRGYX6y+wKJF3eMfdfuo7uT6MsAHzLv+rO2v1/WZkPyAnQX5IGwVDQuPeGO4XYvl3HP68buYyX
J4/1Zy1zBlZNCTW9bnWeeNhGYKlmyAlZ1e1UjpWhN1qtIF0oYr+fxjODs+c4kvwOQuAKBtaHSQFh
0i8Fan5q9u4RxHJ7KHfTEKb5dWp1dQdJ2TSHteLcoh9hEBwgsyZpQKg++hHPGk0YkmTDSSL/k9Fb
jxacUFJQrLir9/DoQ9I87a0p06ug1UOpQ/loJxqKmvmu3nLANBkOgY4FC3xYfRG6Ht6JroCFKZNP
ZjCG2zKMvb2mopBy/fsuhttnP2EWEET9ACuRy0+wtOolSsUX3a8eyhLAlstU2div3IwLsMj71zWp
EnDf4Fq78J1JLAapnwPU33eF7SI59Gx8Ee6Zz6A+maLjq3974z08ml/b5wKlRgig76DwWif8XfRB
zLIBpIBvAjDDx70XOh94vxAJjpsMp0AaNo1abq/v7eJjb+kKZWq6+wBTPpqIibEY+07QlWPAQ29b
GNFCWy2/5N5f1w29P2wXB+nM0sy/SZ0piGKPvHTWAd6UttoN0zCg70Oa0BFqQ3Cs3zK7NPUP81f+
so5ZXboyEsRDHGLJhBpxtp0B7DF5T2HK0fWvafSg9i+BvvImLnqGqeFNGUwzmDCY2ahAp2pdRmRR
7SQnusnupQ1CMjfQDWy1+/SlPaCZoUGRC8LnExwuKGV8X23QTldyvtMyfWmZpIpyyXwck4BCSaiQ
kCy+TwAY7f+bAECREkYLuIfXKupLh2jCVulAAE1TnxfWutqC4idpLad2UQwx6ps+q19VDWEMxK+u
H6PFTIgBEYuJSCgV1XnWqDSVZKoxmXAOhEFHa4uyU05S0kSv/6ziury4/xqc549KKFA0NNnNHIUQ
M38ODN1JAf+r+Uo4vPiMQVSgGNO09wRv/HgXC6NSNcE1THKubjchGEIEgb09cqE7f6c/X9/IJd9y
bmwWUGWClchqTJLfhpYjj4PdNfr/9K0YMlXR1JyeqdnbIVqNolRwXToDCp71kQE4RC3VF30zwVv8
3doxvKCamBw3sdp/7U1rPoutYzPpa5g1/w5ItVv4cW6ngFSiibRGz7+4faqoc95l3uA5js+PR0Gr
QsVy8uFX534XERD6H74P0wtQ8tFfAH31cS2Bb40+LFmWA4OkNg2LPsRpuOKtFh93GEr/Y2QenrWp
EEsJpU041vKdpT1Y2Z0x3nYmsnkask6yTXdjI6y1x5YiXRn+U02kkwHQfHbOpVJJxtENDeJbdKA6
ZGsM+D5jKFwCV32u05EyrRGvIc0XveKZ1dmBj9umMM2Geyy9pMf+LwnyXcvWJx2ySUxhvVd7AfV8
P41nBmdfME1qAHWuZrzD5ia+Xz8/MEy3QyWvRjcJRoVmC1MHozT7EF445/r5uWhOzczPE00aRbRR
ct1ySsXuoPk5yj0qyFSNNoJhj7YpPtbcwezLill56fH5s+p58BT2rdGrWpruJ75o1QYb9B1fuTFw
YuXd2sjCUmR4dpLeX+OzC98NWVKNXCCnRQu6KRwLlSRP1HZGgY7Lv8Zmv++oBm0uTJUE//NQOFNV
3ysHbksnfdUDvpmyq1Lfvr6Bi3GSDI+MpYIss6Bt/Xjxc12ULMqVPmXRidYl+Z4c6k85Rb/oRGVo
Ryl8L911n/rv0Yu8ittZCpHOjU9f92xDqy7TfTcRdEcvmQgeXciCFFvX1lpVy2bgaBB1YJ4XczyQ
9GlB0FAKG4TuFvTO7eip+6ysXq7v5aKTBp73HzOzK5/Fed6XBXV6z2seRjmItxk0r2uv3KI7O7My
u+eu1SeK0rNnQlo9dJXm1Gb+3a3Htxbasg1Np++CFKmbANCV1bRfEosmUy7vSk35kTTlqffHez9z
n3QoM5Tc+7ekx++HFjIiHc4K0BzzAD/SR0UPcuoYtfw4BvI+yRJbahK7LlawtMvb8MfQLL4XY5gN
CkitnSTWHpu87+2E2n6pQ6umy3exrDPOHq8qDS3VoPhP/7u8+VvCNEUW9qT+/m161G5B7N3/jdj7
B1oei66NTr8JhbQGu9osnCmUcoxLbcofos34PmXnCwhe/uMyw6J3O7M3C2eMNJKDVNOnFP8oAZvQ
9W7bi9URejw7Qkvy+mVZDj8ZviZ+xvmoc7IRjw5DIw0sj7Ea2tWn4uQ77aYnMmTMdD1puJhafD+Z
Z/ZmviapPMEQJIHoc9/tRPFBuUXh6Agnq2O+QW1LlH3qDmuSDYvR/ARdZYHKhKT46OCErNXh4lQJ
q5IDUnaq7NmuVm/SNdax5VgUzjVriuTR7Z4dTNjwKr9ImnQ/GNVOD6rPehoidBoiPBNaJ/gZmQmt
il0R8hcInj/B/rRW5V68G2c/Yeb+6kRt+7GEWhW87Abc/kY6qCh+TU22VbzndPbnOadChUjWkUuH
zXlWR0iZvx2iJpv6RYP9Tn22N7+lBi+/ZCtI16O8fP24Ln3Ic4Mzd5PJeZ9KAV2KSGi2bRwd06jY
mLAmW6G8FjoubeS5rdm3bLvKLISKmGZKzIhpbP+hRuU4czxnbXx/6clSoCcANk/Qf4HhEAXf1cUw
58nyo1OSoZWY+sPaANaKkXlK62exm6AVZDld9cMY0w0cjyuP4mXHn1SM2jIlCFZBWWC2ZSOcghLc
zkSfZq0cxE76Highyrl9uVWN+L7Wq3afimK7aSAq3sSuFJyMUOy2ag6Xs+B2qq2K5W1S+DaCzkc5
jW4Gq9orzXg0K2UrG+Gz7rWPYwJjTTiWtPzj26hut//DGTtbxOwCNYkFosawDGTsUe8M31xCynb4
0VrRmu9dvD7UM5iHI6Wk5/DRLZWKylxzYpmMhqqniGJyZg+PU+5abvTDJN59fWGLB2CiRET4YaKY
n3lBzYTfWO1dw6mM4M2V0yfRVw7XTSyFeArTHxrUj7yJF0neAB9tlbU8lh3iscZjpMAgGq2Vgxa9
wJmV2RcKJXiFi8D1IbGptkb3qtbiBh6V0DdXdmx5OeBXAHzAuTgvt4Ox65vCCELIxrtTJWVfWhkd
CQ0aouvbtvgK40K5M5ZJBjCfruhNlxnhhJrM3021/wwJT+dgvWKyFGEo4PZg5uQtvFDEMEOtyQpu
rxMoJyO4L0NjmxqMZLapnQ7B8frSFg/dmbGZxwYAFMsGGgOOCbeyIf3wq3pt8+aDY1NIcb6emdep
OImj0RANdrG+aSL14EnxBtpZOxTQsDecNlLBFb21YbRiefF4QCtIs1CUNEbKPt5fKfZFOdI47YL3
KpSfIquGZWp/ff+ms3zxxJ7ZmPb3LDdzg0qykrQznah9VZVkp3qfU+kIL1CRwysv/E8n/szctOQz
c5qWQxwVczaAuG5i6wSJ6yaKf1xf02I5l+7qfzdudig0Ka7GLscTpbdTUwDRyVfv1aALLzv1vvsJ
59KKwbUvNTsinadEaKBlRJ1l/Ta6Ugm4hTHRWATmF2w9Jbh1/XaPdKQdpuPPAD2jUdIPfZQSLuan
RupXoF3Lt+LPBsw8mA+ks5UDNqBPgt9yBecpzPkrJ2exFnS+yzN/36ptXEPmbDjq06SIbKl2tBN2
U6Bd1LuY8Ew7Citw85V1qTOcgwSdX6SoNOzVqLsDtPySGv6KicVSydmy5txKcmFmvaSzdwmoxYk7
Yps/MBpLVtbCDOe8TQ0PONBRrclsaErwN+GdsZL2rpynORZwFM3S8ltuPj1DR4RdTgjiQzCsYcxW
Lr86czC+HKNtV5Cc9dZJ7oMdeLBNAY9uPxx00K/CYeWaLAYkf+6lOnM2FCtS3RjI5vW7acZvrM9Y
pCADWZ/yW/MEc8DFMIplm8Dl7IwPSHr8kDZTC19+0faKbd6sP33LD+3ZCmeep4gSUalrPtywV08J
WkC7ZG++9wsy5qtWJYTXzsnM7whKqGauESTMpqmHDMoao/rpB/Vu5bvJS4+ECSCAewE5zXycZsiR
9yANe69RQDzpvEMh/lbY/UdQiMVlgR5h0H7qJs3TXMtXtUZqFX/fiSnqGuhuFG+FJa957cXjCEoF
jiU4BcBEf3yMmgqyzhFKDqDmmpPKtlLZOcqO7U6zR/hTfqX74OfKTi4mfWcmZ+ejMSpakB47yVit
ehLvaP9PkNt/RhO3uI2AOXTC/0kyZXa9R53S0jBizDB+icG+iH40a9Mqiw75zMTsRouQMEjNSIrR
Sm9UkXaCtkaxvOiPqVnDzsRsinrRBw5rKRFR2gErgohbFyB0AwEiQkhQ0SAQMW5k7UuhM+kxhjvw
3nJ5Vw+fteyza5yQlbCSz5EI8082oMyx8gAuteVpP3LbDeYN5QuudGbDkXhvAewUpLsl7R/3x0Rm
EKPTsJvgOvnEjhdu3hFe8jYzX/tdge77Gnvc5WcGS0ZmTy+UWRmYjz4eY80IQwklnmTPCMh9HlXH
2EpJizp9DUy2aEij1QlvMOXKOa9BqPaVr/qUDof8xu/GfR8H20RZS1amK/AxIp2gcfQjJh4s4wLs
EKa9pTVmGVHl3Q1aiyALWrxNYyeu/Pv6bbw8vB8szd1ah5xEKaolAQxM77rlbdzh5bqFxR0zwKKD
C1EmerGPn6YsGGmPikZgDshzYimyJa3/DO3e7rqZha7gtBJDhPtFJ1mZezJTGLJQ0BHboSp4KsON
exfcA+hm5NG97Z/Vh+DWfBi28mY4SN9WTF++DR9NzzwaSKdeo+OU7LUX88k7VHua8eVOh0ZwIqIs
U3vF3qXTxh59fzCUyCBeuAOvq0M9c1vGJJ6Q7jtIN4KtPDMcyziSerPekl88jWfmZg4uiCmcZTQK
nA55v0hwHaVW0VdKKfCu9a8Wj+OZqdk9FsuxFXyTnWTI/EkSGm0T6ta/Tgym3YNai9yIabV5cDvK
ZWaGCpfLkn1b1dzPXr/WH1vICyYbkJ9MlG/WBZimssrUTcZwEpmJIc1F+XHbFSJKJOLJdKH3rirg
yVNKkvtfqtwckLbJ7gfZ3Qd9cdRFYyXqfE8KLhzKn98zL0xqUDZKZVVQ/WyN7ggNICI2kvbWFlZn
W8mYbaNUy3exlhj7qo2/FHXF6VWhNJIrFxr8oj4aQv4j6pDjI+cRdn6dD9vK7EGcCJJD5fCXktW2
kLv3kBUf5E7bBNX4Cva/2NQKGlGlGcGgXe591zxaOcqo4vgcZt1vNYCusveFvZB5f8Vd9k0TzDst
C/dqkyRrHuKyiPHho7x3Fs4S77DzmTmN/GiftwIYxLh5DhRzktoYT5Wr3rlBeMis4aXy227rp/rX
lVu7dLan1jPVQRh4+BgfHSEs470fC8zLwO/ZI+6OKnLPvFFi90/NVrH9gTrUv6X4gDhOJmqQGBwF
RcqI5kebZNVSSJlBd5Q+uw068RBNXUrvAP5mJV27zKOwpDO2RddZBXoy/fvZ5vrITKbMZCb7vNNu
0/qmMCLbN6x9HQZOJxkH1Vhj3FhIbD6anC8uEf0yF5oERES3026r1/6LuVX/pv99zVCFWwl2Fm/1
2RrNWertdS1kpEGWgF/lyo6fphqiManQPJM7bur9+rjQ0uOJtA7TpxPUi8HFj7uqlWo0cmeo4ojy
RoEA25dEW0Bj7frZXPLwlEQpVOpw78F9/dEMtBSj5lZ6sh/yH259K4Eu7M3HLFzlgVl6uc4NzU5J
GaMYq0CIziPdUVUA/O/Ij8V2tCd+D+1ROl5f1/sPn/u9c3uzI5L4GkK5GVqX5bb6DbU43LnbYGdu
xRf3xX2gFLYbtuahvFs7KosOl4yKGYDp02lzDaHcFxGfadRk3zrDO0eL/k3dwoK5D97znWKbfxYZ
pD8W22jf29MYarJX7jsneox31lG9G07mc/1NuC23/l3tmPvxUbg1vrVrEjHT+i/25/9I+7LmuHWk
yz80jCAJrq/cq6Qq7ZalF4RlWyBIcN/56+dQPd91meKIPXfeOtrdQgEEEonMs/z5mWS1owXMlRlu
SLBZQhp2YRYqIeTb97uYW/v4Yjk+CMgX0aFAumL1GYGMW3iyQvlUhE4y3cdQ8YUij0CSlPSHVI2+
/vrLrv1qckvadjEoGXtQEvFwCyaYGZjIJSa81FGs1uLXqd0Za+sEIffEXyM6BCzXdeqeA2VizMij
zelW55kzlr1vZvBkhk/a17PaQNGjp3Ax1CodyyS9ZrxTrSAhCQ8bUYJib/HGBUQ6vR3MNHPkWjfd
0YDw/6ARRyjEzxrePRRqzGFcDfdCnrTf5AmVvFzlwZyOBy6lRzuVXKaCHQOW4ORqUAJ18cliwL/4
7ddT2LoJL2ewimrFBIU/CTAtPKKaO24ZsBUROyXMrW9/OcQqJaddVsJRHUUvq36fyckuozrPvJra
ziCk4OvpbI4Fsg9Y5So0ENb4DiVLEqiIYZ+1NvudJ6YOq1OQy2WWuPi/QM28gpz610OijbSxuc2L
QVebu2ll0JnIgDdA3h6LzvQNlL9oObh8OBuENo6lcxctPHRoarg2zH6aRZLBFnMQeJFk6OrCInOI
Z6/udE9h3yTQ7rNrvYrsRg8nyEaM2c1Y2840RW0Mx/pC8vSKuLaKClsl3uGEgrzNeJlVLVRs4UDe
KDB0y1M0VCXSIO4fyKLEbz/CK0SeTpCFcexihG/g6EhxWBTMb3mUF9rvhBZeayqOUmoQQYc43/CK
vrTVlAr+/lmtas+qYVeWvsZt43TjdMztDIbRfHTAvnrQsleJ4L/PH1r2QtIfg9EDgJKBU9k7TSI7
MVymWrgqSlnmFQnybdH74It+V+fEzeD1NKY/ILH/PAw3s1T4y/8CCwurkv4AOI8jw1fe0GBQq8NH
GL4qlgZBENjBDcpJFty1NCnsMxmv8vIGhIGTZMa+HJtRr2fuFLNrXYE7Bn7IKJKruC2uLdG7RSfB
jGJ0dDn2+hI24N2vtIJnYHzTqfetgJ4Ne9W4fpV3aMpncOOJdVft7kz2Nsht1MjiXovFSSpzVHnk
QKbXtO6vQEiEJkPvDJV9BRROWOQZ8ybKXcQk7mjcdoyJwRKwgu/lHR9gbmOqmWOMjQ++Zig62Zng
xFMbkJ5vxqsigWfpVZrcwWT1TLr0yi7ugLNxyGj41ajCFJY6E3wOkwlT6M2jaMZoaFW0e9B9TL5N
7U+evEH88baBs1BmFUE60/ssu+21xJnKR73HcNXvxYi5NjvwUKffNhMnMpwhwwWXknc9U/xhEcOn
xGE5yoIw+DVL8IWKIiqtEdYAZ80cILtsHDMYWuYJPGeq+Krri3tJMn1koXDGgoBBT0/6XB4RmQ8k
+5mDpM7hEz7CijODDJA9egV2fq5SKDwl7tS98mK8y2u4AKkQWIHZbFI95UUVCSxsjzNtwa56Zsgk
RnnxtjmyIvbB6YEfdIOXkOT1SnIsmvMgSuyb4l2WxVtBflt1jU2nQnFY8YZOPrbdL4G1HubUVWGX
1A6TE5MOfRQlSikLOq55PekdlTderwmPavn9aJbXVkdcVtXXVi2OygBtDZwJVViRrApfLobjIP2s
q/5qIIafUo41wbtCuy4FPYgcywNbe2Horly2D6YKtxU45RYiVAsmbmZFTHCMlYPSkptj1bRnShTp
Cs54r6ae1dd0TDN/QqIT9iD7R4o9ucXIgkL00GSIOQzbbRT8muLRgu26BzKsOFlWEzskz34rvXVj
1SgUpPF41oFLn/P2Zh4s3a+6OguyRrnSuxhQFS5CpcdOzzKBw9ZGsZ6/Wx3zJAEnKVtWkkjmbICv
Afx92qS60k2gTXslP6RMTn0yAe7jWiypzvKo/2Cw4T1kpTZEZUqATAUlOcrULC5dIhajeDt7hzRJ
441a6Rnc8oy2fVcleDolWRA37DEv4vsC/8fJlDqHispXYOfN67J1OOU3plIFlp1eV7LloXXkx333
lrHi2NrF7PDORlLbFbBriotXIs3n2qoemCxuUti5eiYn2g/QlIXDUv1pgpzKRJvAGsywsIUGgHV9
iy+oeyqDFbHdJr+tnt1IGeyH2vnZFlJI0yIoIfDDc+tG7eu3rlPfAL3nTp+0fjWN51IvfqmqeFIt
+shVDbp9xk3Laj8F8Gli+mMeDcBIgcVZQoLZMuEaIX6xQvi0baJZIcEARz7NBDBaMc9MRtwnJUow
CbYtR8yFgnsxHVmmByD1f1dtmD63pmtRDfZMVXmMB3JY/gipcCK60ZtK82ej5TpOLP3W6eOJTCkC
GzUQatQbq5PuEsFf6zx9Jgl184T/7mot0kecaUjmu1ON9c8VOD7Am32e2oemad8o7zt3GNKbjI+A
38fzQelaWPFUchgzO0xgOp1BbEAq+9jP9dpyuEL9WrZSt2HwK7Bo1Objo6x3uMVKNargGpHPCDRd
R3Hqy+kEF3Q/i+1A0u2TxoBnkPL8Zs7ls9zCoAlOf+nQ3IIM9wxbPq+hFBqMyZLqkYOtSIGRcP0a
fzyNWNpGfZcCg1jW73B7hgCuYY4Og1eXS3oClwVapF7Xw1O4qouzRpB9SXmCMmmmvuGhidagOePn
0wzhvdC9tqse8xqmSHlBIWlW5Mk1pKD7EFhM04lH+ltIIpRU1WWmcqADzCwraPq4qb2ouqSQcKf0
3Lb5jT1Pj1oKPV6SNa/5KO6HXDtpvEC9p8nlx1SOAxi7krBkMERrJjyjhximWzbaC9KoW7i42sIh
PaQEJDuBtk1tcZf19QNSkedJQrajjZorybBGH3Eeehv/yBw+vdISsQg9AogTuEqx3LNjkPAcWWvi
FY3xIOrsYNk/iV25vf4A91V4Utc9dEUkKFxa893/guLh0BQFSu9DOTu0THxwTrxx4Cfo6rhFdW/T
voL9Ydx7ZQLr8Zp5ikp+tGlxEgViS8P6m7iLvTHWgkrNKl+MlasPpjPBo6jLc82pNXvn/bmZ6F4k
aauSz8ynsVQpEOzMSrBZYVLW76hybz2sLtPA1WNAk7NWEjOSryR9TTi8yKDLU4DD/3W6uTePVcIO
CUTN1mI831CefTZ6OXMHu2c7g2x0ufCwQTMJyF6ZaJ/8OrkedyaleKDFnWt6g7soKTchNh55G9/s
e3jzhAostB1+q38INrHnr2e5AZz+6wesmyFar3NoHaU26urlAaUCh97avnpgijcCq10EQwT8Vvkv
kDN/D7vCKDajDXM/CexHHaqFYL03ofaiR9ah8fjjIk4FHAlIrTtz3arEXCz2WklxHDMILcmoRsKU
HjgEWOkYJ8mdey89ELc8ytHcvXw95PZW/efzruufc00Jm4mFaebDz5nLj5ROd7qRPH09zO5XXB2J
ScpkKDcDIAMfhANc8z4Eq8OGHjkw2rWjnOKjdF2MO/XPzeLgQl8Co3/xz1j3uaxYnawZkKZAiq9h
LEGQoPlFqN/rJd7SxwVyClf1aO9kbtYdLkZdFdTU3q57W2DLtiZKKZAsTR96tXNGugcL3wAeL7v0
z/xWpTSaazKzIZwTDB15ga6m4Uk27qU5jX+AHfodbXY4KU6PkAp3uWzf5XhhtLr6NKo29C+l34Ma
HzSh3Qqz9OyyN72O2vBFBFUAWdU3y0bYoonmVJNy4JXqS/WuI872i/mfCXyU7C7KQXMiujyFciJK
clBNd82r+aqPlvLtGIrUMXdC/+Zuh/C9oUIS8bN1r9aMcwokDFiRLHP0/l0iLzz//vVW3yw8XIyx
KnIYjBSwxkUdJdd7jyYtnkuAv5QoAM2ZZzbWTtFhA9mDLXAx3vJ7LlawAT4bkn11jvq3/L7wHrhf
Ps/H2Z8e/gtW0N4Krra2ZdRZP/ZLvc7I3H5JYolxQrvtMYmnBzPXUq/XladphBldwyHIrgO2iZqV
OpvXuag9QeO3r5d7s5p8Of/VEZgJOAR2Xuah+YCGQwAPWul3D1UHaOHLXoq+zlG+Ei4ckisFF9jX
g28e9D9rv+7giaahyQixvkAMttPkR+Q0bowsTOwd9O1lR8vSUkGOBsfv74/MK5io2Mi6AhgUX+Ul
v0ejOSwrK/x6PstarYuzJrRP/meYVZRmmZgQBnA+bGUEbtJwCSLmMFuuUp8n9muYc7fmO0Xavakt
/36xfwmMDOyKoBvG54OunFuEqrzX3a8nttmWupzZ6lR24yxNeKBCP2Hycw6+F0x6Xy0vt1y59hJn
UZX7N6gUkDGBDkKAhtTRamPKcLOGUaRugAJ1HAiS7Jp7fE+VfYN5heP/Z5T1FoTzdFbXOm4AFQTk
44W/p4j2Tb02v9XFYKukyIYb7FxXYLLqeXeG9qVfGCU0cKZg52tt3goX4yz/frEnSovOIse5A5lc
PBJvkRkXyDBhcuX9GwW+v1dwdbZYGzekYWYWFvpZ1nnI4sisIc47H63Jhovxnq/f5gVxMbnVIZts
HT7YJSbXoFoRGycjhU8IY05Of0n5885K7n2x1enK1brXSYre3v8hqLs1DMbBx9eC9HHhdC2cQ7vf
OW3bMwTnEFKrMLc1VztfUCKLKkXuLFBgrVnylE/SDRhSwksaojs1HXcuAXW5dj4FLkiuaqoCkw54
Jf69YSqQ8CdlRmdPPupBcWxO1XGGZqT9xHuHH/SzdN+FcaB5ZpgmkMhC9QF2EwwAuNnpjlUEmfCd
JdgOOAACLf19TfmkXI36UZKwpZ2SWcbToJmPDR/PsLyOUJZLz2WTXdUagBgj4LeyGqNLAd/nfEpe
LLPcO00bewDvNnC2od4BEYq18iDKKTQlvQqOPUeXwJn8NIJasmtc48UPqfveXziS8WlPwHhDVRN+
UYugFpjYaLau260FwIGz6ATEEQLtSLwiLJ/ziN6i6uOlj7nPb4pn+W6PUriVDxG4a2Fcfen8rMGA
Mwo9yTDPQHRAkyiLkmAaseM7jzrQZAi1fOf62npi/DXe6maphnbujQJXsxayaBphWQknnqV7TtwK
NTDFNWbY1u5lHtuLezHN5QxehMipkEfTHNBwHMAfAbhTc5kcpn7hpq6muqNrOcytsN2DvS761o3z
14RXKWCmC2kaK3TWFs4WAQl9uv2PreM+bB2wmK2DfXGMVsESGiaDXHdTFtp29Q087oDNtnolytw+
mPN0zeO68cexNkO0hN71pL/O6/pHXc8/Ry2714zqFwSymauN8hH86zvJFPcN1NVg0j5+M+eudUg1
OdmUo5FjRRBoidIhtRxKLY5mRB80A6BY2SRmty2sFHxOOXetUpq8qiwHpwfj2bdjERpAFjjl2B4S
mrIw18xQZPZPYJnCjqJYOcqaDjUAS/a6DO3HmjAYmk/CHds5zKzx2yCy0u/Tmv6A1Ck9jDnzzAGA
bzn+ReYG+GCQOWCMKH2Dr4BTdVWoVi+pKR0S9SDDUVjNnjSahHVLHHlSvscmKIGVapSu3JuvM1zs
U9X6NekPrNDQQehdWQGYrc3dUZsqnxbEzeP5W1/Gh1Euz0WGCKGVp6J7IGUa1TV38yGGNfktunOD
Q9CyU7XfY1LfaPRGT/WftHxCZAGaw5nkWzv7LiYUXevhCH2LEGA7mN/VM3pKtZOLB4GKp2FcV8y6
ayQttLWnekAfbM5T4UJ5D2Jak9OWJCpK6yzyh6yB12Vh3sgMgFv6ZjEl1EACqeLJF/0jLwu0Tblj
jr07F6kztIavS+hOTXMUx9MVN4eAg97HIIFOZxQje4CsJqDbUYsEfdtdcIw2QjHPQPUCMAqAftE6
afZuFPotJO4d2ljPwtQdLdYedbgJ8FZ+GxQlmHLTU4ofcR0HenovGzGcgNMbUFZcBvNhCyjrmUFT
IEHpdaAHLWufelV6ydQ+Qpf3bLejq/bAIsTyQbMLv1S/DxqMhPGjdRWY8clP4sprjdiRB/ncJ+SQ
WPwqzgkkLSxv0gYva3/NeFJa49IEaA6JjHQWA1q15GRgrlgKnproYCmLR5csrsCkgZiwDDd0KBun
400/4/6XYKmLLmTSxaGMxgDUON0aFEgGPfHWah5FUxySRlwD5nyMmTj0RvJdGopXq8kfNDp/B8nW
g7tAWLbkqpDMV7hgg4OIX9n5ENl6bgrph15OR9Gj0iIZz0lCI87VuxG0Vauvw0YGNZam+fdci38C
qe5xPp+bXA1jWzxMaVlGUiJNTt0WV4mB3Tzpdn8gY0l2LukPeZ5PacNFdFmlDdKo8RKaNAAJAKyW
Msd6H9HVwJ6CrViKzpRvn/jjIkSf3KtwcvCUymG7btqbj66LH7G6QHTemBWUY8CVOaEpGrVXXWAf
922jNmSAkedejLO6MWYu2aSWkLybN/ljfjud9Ss7fZzf0rBCXqR6PUNR1ZFjR43SB/OwpyG2N83V
tQFSQtnPAtOMD4uuZHoiYXOowz2vuu16ACjYAGIDIyWv2d6a1gJjoOCbflyMo6dmt6mPr3qGv6FL
JU95Xcp+6MnsSy5uXY1Y4n/GXiuMIbFP424ZWzD/f4TrUaj+D4tmV7R3c0WhKwY3YsCZPxlH8kkM
MICB7EyRaoZPac8dMcXHesiGpfvTukZZn2rDwgvDfIZ3S9TCLUNKys6BTUQbCqEetUyzr2MhbrU+
/gUg1W3e4gA7Xz9CNpNzY8nGbKj6flKiTDLCsm7G29vI33sLctOWfavT69r+lrHXTJ53TvXG64OA
0wDpSwI3J30tXAUEitRnKFqgYzG5C0dRXVqJ8rPQ7rN4jxSykZ8QuD1AYROe3nAIXL2IuzbH279B
qbcCDF+CGSNcEeTkx9cLuDfI6jk85HYlSg4utEZvGblKrZu43WlZgcXyOdMCoQ0sL8CTYeSyZuvA
4gGJbIpOgFHkD2yahCNn6qMhqWFbNZ3fUumHNajekMfniajXGR+uulGckYKCkqaTV9pn7yKzHAAV
cNmm4/UAQx65QvtOVyDnZRaHkY5wVzD0B8AffpgDTYHdGT2iVkBOQEi4nNXYI+ifOkijviWG9Shb
8lVvlFjYUj6psC8Bdkazormxf06S+k2Cjt4Uy2Grz2ZkcztkEwjv+mSHaouu3nSomP0KZFiQxvVd
nf1EBcg3BmgZtXI0yMyVJWhx6PWzQsuziS3jinFwFQXAJJbdlUp3KFM9qkhzlHgVosz627Lm0LRY
ACndX0mZHuJJe05pHc5Eeqlr2TMF+PDzXTql3jTkrjEWuWOoZUiRRRZjdSRF7WZ2+2qb3bNRpEfY
3C23nDg0QEPRNj4nKcTOKnt0Zvk7Zbafysh8JIDVTPAArRztIPtYtWiVlKVTM+bPo+kYKFAQBvMA
o7Uj2+pDM6eeScqj4IVLs8LRGWs9MjbIbeANRZvWkQvhxDT1oPsLwFXnl9X8q2wHiLfO+SNc404U
33FghW8Z010q54YLCmdUQFHQTcUYdlJyDQwQsFvmmQ9pKNnvfZv9rtrOdICxR2Ypkw7KA3btzhSe
PF3F/ILKD02JhoLSt0jT8gMKmV6ctW5hxiGTQG0k/KcJbkbfl04T63e21j6UBmcOSEw4wUiJRfku
A0rXDkBCGHHU9T8L8LkHYAp4nd6UlgbggPI2AUmp6OLIJxoseuBubXS3zdQ9oPfxC3jqkCSD2zWy
DQnwFDIJFvSQxgayRExKe7SdIQRXFSeEsXCEcxONuzu9o54ExFTcIpP8+mBvhSo0pdArhgaG9Ulj
C66RRdrGuJIboz8K2S4cNCbuOkZu04E+Qo5y7/G2EYpxxv8MuH5OYVUqLsHcp0qhzcsemq5w1GHA
MbBcK7aQFO/ZUG3FrssRVymWrM1Flyich7YRWQBqtdSZ0Ur+eh2Xn/1XHodyGmgksFaxTKjK2CvE
NO+qhqiWQO3OVv0GO9rMd6XBl0j+1RirSN8zZPVUIWAPwUuUXP1HIH9hdyXHXX2pvfmsAn7WUih6
VZhPcoBvaeoWIYB55pNyX4MD7+doPVsx1Mn9r1dxSTS/miHBv1+UFBKNVqYcazjQMjAxw6PgKlhS
YbPnT/8pb1l9rdUmVEQPVviEd7N85FFzaqPsMBz+C5Wuvfmsth6YEpqlJkYKU4Olt1jfgB5+sA4c
SqTEBWYLaqQwvd+tzOxNb5XPK9CYolwCCrwcHzpyQrkvsHrITsUZHjI/+gSAS5QdB1IcRasdFpxu
K3BZgIzVxOAq14GmPvG49UYqZzuZ2Pa+Wky2QJUFIXf1BIitFMhBkmFFFKVzWDe8jcMe53NvjFWe
b2vl2HNJgEFhPxVV7hTSHth++7v+mcXyAS72qQDcrCKwjwytvHYTq3HiEmWZoT202sPXJ+JzFfdj
q/4zlLEKLHWnNCaFHX04JOJOycYjo32Q5vTFSLPv4AYB72x+r6v8weTWCTJnPoMZlyXIjr+Juhy9
z0fzz+9YBR82JBqhI4LPUtSM3fqBvphvbAS42JH83lWD5Co/Gz8XH9Y8VA6T6TSyw2/2qtqfmeWr
9VgFpsGc7SZJQd1BZcbLf8Hs3O9O/W33mgSSq93osAJHHqxGcqDAEqIMu6u9rhr5dKGsfsI6SrUA
LHSkSgFObULdpJ6a5oHSZ2fKh0Aq7FetRVWO6cek5LdVndzYpPsGX7ODxMgxa5Jnq+oPRa99h63Z
YwVt0HEQUQKJhaaRAgUGqU2me1Mzf5Nrfoh1PahpEYCTs2DuKFJRQ0IeZiHFrevOZen0u8yUnc+9
HUH+fO1VgJysXpBJb5erBgEy5CEwVqhdx+HXu3tzGCjuwGYFpXiEg7/PEevAnkgoAa8TlesmhPvS
h6Pz7m32KctZvtjFOKuAyEWvaZ2sJoA3e2X8IwF/XmmhlWD6oxJ1Re61Ah2i6wx5SN9ojl5964Zv
+fBk5sDDd6379aw/P9JXP2cVBCUr5UxSbB4Ox6UNXISLiSn6fai57BYjNoPhxdRXwTCfay22VVBn
B1d2m9kFbF31l9pS47Ff5oQzkvjaXpTfPCEXg67j49TmIl/4uqXGHMaBiaAPtv7/7tL29zquaWqZ
UeejShKIoRx7T/ZT35Ic5b714yg5xk/TLqpqOxj/mdear6ZOOamTpE/A6B8Dhh6WnDh6A9FN6W6h
9BcRLHd29srO1iWreEdVOg1mjiPSByQALwZUhQINtIWUN96Ru+YaveLUM972Wx+fEXOr5V3FObUt
7AT2GpgtXLs6w1ka4XNUXqEynB4WEYMsBkNll0+7vXlMWKR8CLkaq5sG3mRzNlQd7EWzlxjqlEXy
RAAu/npdP6NKPyb3Z5TVuvZlMwuRJkm4+C0eykMZxNCnH6GZIACPvoaEwXzsrhfrKetsX9MnUCe+
/gWf24SrX7Ba3rkmDUgWWF4kXNaxCVF6uGcHOM4kGHQfZLAdCP5MeBXSWZ2i6oDOZJjaD5QBwC7d
fz2hve+2CuYDq7SYNhggs3WcRDhlxu3RGocdddi9YVaxHJ0OblVIR8KxYS6jMMsjb2XC92L09rn7
s1yrGA1H2Jmjv5cAtpBCMASgtmP7bECVS3LB+Hikjuoov6WD/uvrRdz7SqtwjfZDl0tcxqaYZkeZ
Oqeo/P+/EVaxuWHwhSYcMSwX/IeklXd6XTx9PcT/JXL8s3hrxDTKdv0wlx+LB5NpE7BXQCJsEMzu
QUD17feSBcvJ2gNXbh8pGAYQG1UewB5WH03n3VTLRbo4SS3vLQVIxDQEaeFc/hcKapuf6mKw1acq
ayvpi3ZOQmGi52f9NLrfXy/j5k6/GGD1pWrZRG1LpzwEqcWhHZh6Wee1fGfHfe7KLHHon2EUefXC
0ONkVgcT2Uj63h07yPqhhw/Ww00SFGCgd9/Zo+xlXnw3nqTbvafq11MEG/bvBNC0CKGxiu1eyXfC
PA6o8hb+16u4PT9AgKzFd1n5pJokDV0lAT+chMbdoq6RPGRHekApNIoD7vY+cQnD7miuFnuO3R25
meH+GXx9EoY274CbxAR7oM5R1LApOtlOE0r+6MZngLyAkbgpT/QthvcmhCH7l53Zb+7Six+wWmEy
wCoI9gfI/+AEGHvVuXzJA+ancLPVGh+On/0PNdrNOjej58Woq9tVIdbYoYOdhAuNwBBOwd0FRJe6
1fcumKZgghMLGuMP7eDsiTvsTXh1rfKkMcHcNHHPVdCtKzkiaLV3OWxu24vpLb/h4v2v6s3MWaYh
M1LAjQUfBW/u5kQ97k5BokTK+4IT3MdzfsgFfHqEQ8lKhx8CJAXWYlYDhLpB2BqXS2nwxUvzA7IV
R2iws7vhpPr2d8h/35KrNrLv0tvhYboWmVOeF7udJZ1IncyzD/jPYXLUd6j72xH/4petbmW1B7JA
SXH5N356bgNYZZ8bKEpSCK+0g7cEEMnb8xb4jEBaItfFoKtw32hwADc0ROD4GpgRNMed5ilz5Zf2
GfHrfdEOaa5sab++tmyhrz7DKvJL8cjigtX/SYx5BEbcB0Vm0d6n0I1OjqaxRyPZHtKC8JsOl7tP
2l5VnMD3pIVUYVyoh07AyU/OfDtDZ4az9HnoTTfh2alK+OtgQpK1IlMJIVaSu2h77rU3t69Z48+P
WW1/wEeVMmnt5dk++YpTA7iCrQ9bgG/QbrjaVYZcgsXn5f4z3HIaL07bCMuhFKWWJDRvlm/Mj3X0
0wwnr0Z5p9gRiNid22oji7zPa94PNMiFmx9QTjvWrVMkXuXB/9IHG7PaG3G5X7+a3moXtzLaPZli
YDcVDfw1dcPPjAJaBehZmYP4kWYwp5sar1SyI3SNwn9zPywEHvPDR2Ite1bPDMTgRZJsqQ/wSDXc
5i4ODFjdQ1xwuRIBUft/Z5ktB/di0NX1UCZTzhoDU26D8tA/lgHEdw7GdXzWgsKrf++OtxmvL8Zb
3QlT0yaFOiMFAAgvgr0wxH6oN2aO+tj6S5iIn+g92bl5t1+YF4OuT4mlQN6CxcDFwZkLDHa5cSA7
+KEMRb834M2iggcaH3BRz92VepXsw183D87FL1gfnEwCFMLMlvj4PzhJA3KAcJiCx8FeZXY7Gl+M
tjo5es4EGwQuxVh15tqTDYeojgEDNpgfOUwEckBBrnaa3v2XhcSLsVdnaOznjDTAiIVdAkUKIlmO
3E6nlCK/KSTrfiyta6tMrodS3VEN3K7lXYy8ugsW3TOcXVzJY2BMjgZuX+/op+aaPO27cpPNbBIQ
6kVTBsnyGmQO/13N6GdMkwzQjGD6Oem1ALI8Ucqmsz3WNzmfri29P4+ZdlTmOZRnCqwA2LKkOk9c
vVXz+Ps8MCUaGhLyFHBsPhMnL8ogK4FIZDnqdQBoeYbKCk9SsWK1cTRSZfBNlO+GsvSTOY/KCU3s
BcA3SCcGYzZZB6y5Mp9mtObpojqyE6P2pr3aWUpmD1Yj4fgu75PR6w8l7hvUiyW3g4jEQQsmjjxn
Me9IfNAM33aGXz7hpwB9seqrzWVkY82hZ4jc5p2A5I6n7CLPNyWOfS59dPKgCXJF0MorXdtDX+3r
0ffmvtpfLfrhOjf7BI3YpUTeRkOwRKy9tvx2aRP2y8gvAEix14YbMgEQtpw/UssZ/qTuYh7KTz0e
SM2vBtpfuy+jrYzGluHBAoYCvKHWIKlUKJNCYgABkgMJZiBAmcd4BAGgqLjWglb8kqN4p3S09TS4
HHIVkUkHgAGVCjRuyhdZuZ7mnSxt7++v4i01+kEac5Sm9LYC1gX9zezu692wdZFdzmB1EmQ70c00
hots2QL9MvQuUSH88vj1IJvTILJCIJmsmbAj+Tvf0oTQYBvSIpBnpdu0yKrNvQbB8ifWRwr6p5pm
IIEH3W/1KoXOi9yJCSldP6DDjyjNkNJm2f2Me8IWuff1hDZfJ5fDLRflRQbZkBwEVY6rST21nnUU
QYA2PFLW3lfcl//GbG17fuYHKo/Yn9zI9ErTWR1jCW20mUYa9dUNNbIIiuBA9P/8enZb4QmWtRDZ
xLtQU9cZHIHRgwpHqSRUOuE3fHIYmN45pGKYBDGj7E5K9zwzN4PF5ZCr9VTgl9n1MeS9F94HXGs9
rQig1aJB2ngxH9N/7ZNclp39acdczHKVwqkz7RPUFZeUkb6KxxpCDE0IhSZgzYdg/CYH7X3ic0/f
k0LcvOBt6JgTzYR9HQyW/t47KWxZVGNgAnGqOptwzFPuFmaNGrHd5vbm4+NyrNXxZrPSFXGVArkA
LnruiRsA6RauHNDCTplChHvvYGwe9UXvQUb6j3bLalXL0qripoD2bePT0PgN5dLA9lsfLAgwssBI
bY7NznNnc7dejLj8ooujqMDRdbQssEXwbn9R9OEooOhLoQqrD9l5IXIinal37tDPDCm8N1AS/mea
q29owbeOAvyWfpSjzEDVITBquotdCcTnAxiidVe76fDWs+5yzNW3FEUlalJKyyN5qUWnR+Ojuy2O
ezfpJjTjcqR1vE6SmHbLkuqKBxE24IwelgQFtJtTcmNBuSO7TfzpALqhN/ttOMLEYR95vnk+gTyH
RPDio/chTHjxXWFxBqmLCqAIXjCnSEsvs9+n9KVjeyXjzXeGfTHSas9O7WALPZ7TUOBVI27JtfCy
3zYwKOxWChd6Lvv5LxR3P3YQpP1V3FjaJwc32KqmSQaYdWhAGm+Kv00SmFvz47+I5Ivd6X8GWYP3
DWVuNbMDcIk3EGFkxilrxtDqNVdItq8nsidP0k4E2AwAHyZ4+G7qJ9s4UqOOlUvYpVWDAnSX+awU
wdez2o6gF2OsUtiyHpUGynkp6CXtobhj/qJrq/jdzb4J+PZ0cA+C+GvDGGO1N4AYTqeqBFoqqeJA
FLX3v0n7riXHdWTbH7qMIEED8JVOpiSV7S7zwuhqQ+89v/4u1IkzLUG84ux9H+ZhpicqBTCRSGSu
XGvKVlazmIGZuGdBa407l/F8/czPpRLgcj8G4R++x15ujWfJ1DdyEmxXNm3xPP21IwJKSRljhk1C
BZ3jrYbTeKj2ytY8ye/qcYaC+ghkGxiB17BN1/uH/o9M+PwyfwiIgJy2VoBHMhFKgtDwWBY/hXr4
vLKy69zo0gZf+dkOFkUSTp2Oo1RobzMEm/fE5fqLEiiVivEUHXpg6j0Z1b3IWxPiXIgdl7aFUFkW
heKnAfIyUHVDZhf3AX9HJhvqKqEtP/NqUOxKkrU6KXN97V0aFs5A4vdalXFAVfRjhEw7dOn3qdM/
NAD/AHVgV3jyJO/pozRYa+Cnr292mTldmhY8Vi4CXfIDlOaDBIMCKBLIvvrUsQ5zwphCz0YHtCj7
3Gifjai1UjlwQSH4ahqAeBgTXrmGPZYS6AV912yB9kgk0PpN3Qg6YP1VMsB+mQ3GJ9GA16Xz64qr
XB+Ci58uAnwwkQ4K8gHRKTzQZ+BeuhNi/TfQVuafhtM5ih3WoMEqj+DbvG35+pRfGhbeJ1Ebl1XZ
oMKdEP0t6sbECo3+mNUgzb1taMUvRHjPUNdNOKbwi1AP3kNNBRHDVN8lXQXlFdNWJM1Lo/L7bZtr
ixOCZGPKAAG0qCI18ibKgSPq4x3rvdtGFnLZyy3koebsmM9mKaUGl1UAxzqzdU/ZMqcOkKxrnv+6
Xn5ciVxfoM0zcz5Iy0gbIC5nvPxIvrV4VN5e0fK26aA60RiedKawbQVLh8RUS1T6UsmdQCaqkOR3
OA9r0JNlpzehnPKl5CvSBwRzMbVSDd/r2hRXMrEC5b0JCFiba/f2ihbecfwb/TXFf8rZpkXIM0DK
lQOnV+KZ73fRKy0TMI72zV6uTXBDmBhKZkl2zybS2Rg/GS0isY88Mn9FE9jMbv+chYr55c8RorMR
K7SfQV+OZjnbTKfUAzP+vtxGe8MBc+Zec9Ta4sAbJOzAF5uqtXo/ECz4Klbi+uPkjAyyH8I3jjH2
EKPj6GMct/kOSJiX2LX7PzCwyFmztuiyZ8aEE1JpGZq8NV57ZdI3Vg3J1IrFL7f3dNGZzmxwpz77
wjIZagZ/ioC3j+7lVN1NcfmAWuozSuNPt00thjLokWuguSeKIdZ0wP2mhtMs4QTWJ1pAbl3bke6p
wDxPhVCmTa1z297ieTyzx7/l2dL0fpQKow2jTT4plq49acqfhIUrh/5aPwqFdlQp/7MqwSOkBLnm
HGKWIu6mj5LoB5rKKILPrq+U7qz59liNTmkEjxoov8Ju9uKu3wWtbkeJjBP1rErZNo/+FPLwfHv5
ywH27JcJ7pODil+KW4CsME32B8SU7vyqvUQvum28RqvdnWU/+rsNgh/FptGV0PpJNnMOeYBuO1YE
dNqYhcs+by+LLKaHKDoCEY4pEdC3Xn5WCrkuBeN0/1OSMD3wKoSglD7pvTXvoDxSHCFugF6sfwc5
O9u/lzbDLnhQ3YjYmLd1h22y8oOWc8a/P0iE8JS4o+ORv2wHG6TUigd6hd7BPKkbuJoTfx8cDPj6
ILXfrtXk+Qe8Ckb8LGFqHuglVQiHUa8Xgz+gaiGHb770u1TWAtBy/D+zIGSlTUhHGik6D3fUatGH
zTZSLgEajl7dXeSAE0MKVk7tQi0WB+rMpvB9hz5T0FRCXgCW90L3uL5IjUmRL/gAhsv8Z2mDYuLv
1bXycHBjN0Wex460GgmAHuV2w5dgCwKATfVzeuNtfUBiNrfdeNGL/65SLMrmEDyYYh+rHLLqiQ7d
N1IpW4jO7+KxA1RDHVbuzuVocGaQL/8sGho07aH9gKoIlxwOAX1UPnmvyPDqj/WbazH0qmA2goYN
cNoiDqn11aFMZUQDqdJ3akw3YViefKavTKFcMynw4HtmR8hPlCwJul5S+NHDq+m7/6f5rkcW5GG2
iWRx2l/5MH5IAPsc1whUF0qGl6aFwzeZwQipANwuwZ/BhsiDggM/ypahohw7/sGRrzdDuw4tWvbS
vzsrnMhZL7tCzlEradz2MDqNPW+DY4sHseqS1zUnXb7czvZXOItgM2Na2SJpBmvkAE6bl6+XqYtR
7vDP9OB79LF36xMkZdzoWVmDjC1eKX+Ni7yBII+mAwU70WZKHWOjASAIIFGDtiPou+2psPyf5Qk4
Om/10/Ir+yoSaKrOKREVVRPPphQUSjlUaYo9lm2IX6Ru7PGSVA6pPTt9TDdrie2yM51ZFA4nBV9m
C4Ee30t3+QMXPh59tueUYPUJk10bidb7aJXVZXF/z4wKmQv4y8FtL2fwYPCd9+X4px/bJ70wTJvq
w/fb4W75kjwzJiQjKjMzDPgjug4215XHM71zYslmDhq7T7pdgQHoWLyy09oE2fIVdmZYSExkXQLX
MaN8Uo0rakX70UrseWNYiOt71CxWWryLke/MnBCRgMugJljvUcssI0epQVLjf2OrBCLL0fzMjBB9
Gog3yOqM65H3ZUy8nflwyvRT88i2uZNW1sRP+a3zIMQcOoF3OZB0fDtJBmNB4EQgaDFzzR79EnIY
sc0k4tTZmqjn4nvhbI1C8KlJrIOeCS7D4taZUuKU8w5wgKx7xJCVZZSrWt0r514sr0fgyo10Ba5S
OyMSuNSJHs2n0uXKZvkxPa5lHF+1m+t9Be8hlPN0EAEJCzRCCdlVCHuNGzyNL80x0qzko3zoD8OG
j/skdnAY99SNdhoinoKqboGSeHbnP4GyLTwWnrSbvw2fazRICy5sqvhRvPcODmoxrTTautRiH/3i
Pi+sdjpU2u+5eLodDxaQygoa7iqYhqD/TK9ULVMojIW9iZuFs2obduwBrXoPqhUn9sq7GR1UGeB7
TpBpHJQ77BD4GPkkYr5hdv4t+ySbYVvb0k75dft3LcTEi58lhCmzkmfMkiXxRoo/2vY5qoFNlg8s
DFey3IX0zwQBpIK+Ksbcr9pFAaimxoJfrCRsjjQ4QOXOKopPHKRH1dCs24taioHn1kTHNgAN9QlF
VVveh7/QF4f+pPqkb+hedbGJkAq8bW9xE/8uTheKo3HcjWqmIzVSIMHUzC9z8ZuZT0r17bYZbeG8
XixLuDUrY0ajOESC0E8AqmlG4FVqtu8mcm/6aml1Wr6R6tJtNag8ZYkDYZA/fZlDTNrfDrny2sTF
bgrKBygGbXuIBVkpxqkVFqPBYEB0CaAmCVR2CXnxlXHfx2xHy+heovTQzroXzvOhqbpt3ehulwBx
Zqi/EoT8UTXvmNJuEqm6m7ppCziGI2fyqxp9oXS3t7fgKwcSQsjFFgh3uCyBUiQqkQ7ykNWd8IRA
E7l8krerpKVLN7iJ2wssXgZVlKvWWZcoZVbPPjqc6R8fHLWDbD5BvEqxzKnzyri3U7DfmUlnddJr
5gdH2qLR2wYmtODwbJvLj6Ccoe6mW6HUjE5VK7qlBu/oJx1AJ3QX5EB+QlRLIZIVThnIJsDXmODc
Bf3syKZkExkKL1JlYXhwA5kGK1aCfa52jgHWoor2rsZCpzTBzAQSy5i8lVXyoBifCvgvoR7xBPmY
Yzvqz1Bi3c2y4tSzBsGiyAkxWsNii0w/sz6xfZo7c9PYkq7anQRdbhbeDxHZkBGiM8aw8TvoEhuP
6tT/ipRfc1v+CVBQalLIvZkAzs6tg5Kd1yim3ft4NHYYGM/3cwBSebMAeV0Ndo2t1L1w6bGu6lH9
0VyfmFYxFxYGrKwomV4HE60XE7SPd804ujFNnvLydz75bmo+h01i561uJUCPjTFKnQF1CeiU2njc
MbXbSSGEIzNQ5YTfa+W+GT7yUsUYZ/MjI4nVjjkIDUGUueKB17cFAZMZlCVlU2bouguXGKvbEXTb
MvV6D1d0aGPCGswzSOfQBIL6SYowPayCJ3gYvnR7btRQVAOEwWA1E9KfpE3QKosjyNewH3OHflMw
ubfXtWwBGCbCdIM3cy+fywQfNq3G0PcCP3gEqeSdnK6Fr8U1/LUgZIp4VzEcE4VCyOvbEEFzEERH
t9dwHYexSwx0dkDuAJ8kshvHLSD2hgHi9SoBMqhMQgdlum0ZNLWlq5B4vG1toY0PGWcI14LRGFTy
upg3xC2f156NL573cpfcBZh6KSGktsOk72YV5cEvEcEFDFCXcLCFomDGR7hkBlDbylkRmF8cv9Np
3k4PnDVxQIa0ZmuhQ4qVgYnHRMEfU2ki9tXXGhAytJCGgQb5BmTST63e2XoEBkUZilEaKJBY5iES
e0zpjqCN280hxKyUatOO5GSmKajfQLEY4/+cxmDQKsFsZuH+tCNOdVZB9YEV4RsNkt95oT+tfJXr
84lES0MaDcQDDot4PvUJ2uR+jZcCf3hlT8nWMGwqAzqWbJJd9xL0d/nHtF3Lba95S9ULsyI8AdiL
GtPrSN7Tnb9HhEb796Pfsl8gOgSnOT5UYJNX+iA5zKUYdXhof8crWcgCE8zlTxA8JAsCdQK7nO5V
br5rTghNjZ19qz4KCBYhn8SAY7VTvyXPELUv7nUkl+ZubRuWL82/u/9FaXhWdTN9PSGzPqF9e0CK
Ymygm/qrSayusCHxDHip0eyYlzjS+2oR4zqAXa5eyAxGEuapBLlRfIBgm3rhvSxtISLag3abk6lr
7Ym+r2Larp2Na1YT0NzLoDi74mvp5WCUw4bxejG0HpBoJiiGzYd+qzkVwsCEB3/kRfkqJcT1Yi/t
CrGUqCWppqxNN1kf/5gZ8Kal/7hykNZsCHeOJtca6n0IAIMt4dkNhjUMCNMniMC9aV7mDXd05dm9
ZlB4diclkDZ1j75CX/eWjEZrJ68EhzULwt1dtGnbdmOL2KDrxyQGaDVWndvbdv3QufgyIkJDU8s8
VcccD51Af6yMbg8hAi8rVBcA5GNdpW+3zS1gHS/tCYe+HLSiVlrUKvRBzZBlgg+lK2YH02YvjVr2
VlIP+KfhCDTvjsTaUyEza1bjw5QBhz3/6krwPgca2YZj+ZtI45//k6ZyNZsZ/mLe6Zs4R35TUkuJ
zbXrc+ns4NWtQoWAUdAE8n8/CxUl+D4lQBSYN22MTT3dpW+jhx8OuSDJxTUKELN0WpdYX7BqyDpG
kDRwqqKjLexXHZqGDAFm5uXzL1Ijbfa69vftb7LwSMH1qTNIXBNdMwzxCjL9sPa7VDE9X29/QHkR
qAUj+tHN3euAMSLwjNPCbtWitNpMly0yrg0fL+RBWASmoiCqxXRZzBZVoMYTswbBo5TIdxBs7qym
it6HSQ8c8LLWa28yfmquMpMzc8K5bWQKxqqkzzcGyCweEC3uk21877+zAzj03WBnWG3ICf7cxKMP
0z8/0hxca+jQ0VBQwRa8KJmjbIJ0LfZalqy28aHnuzabsVB8xPdkps7nMkyCaaBLTyVKT0qpi01P
NXYgMrP0A8YzHWLs1D3brss5LEQpCPESE81eEwqPYsOX5IlPFCnzPQWeAr5Y/zR3mrx2/Ph9ePXV
TEOFGbgo+EAvF9XPLJDbODO98MCFDRUCKhffke9njGxDVTXy1rLKhaoMttFE4xYXNT6W2CTTCswk
QuvN9IwjtxgBa/gfi+H0X0CwF7IRYigAYINgmjFQTwsfLqzkKSyLCDTXx+J7t58RX3KnqCxoRvBk
RHbYJ2Dg60ozC5fAhV1yubcj+FsZmcxw02PwZEfcabRlZEDfjB11wx90Px/jffXeHiOnH6yV4MP/
tvhdz9cs5EF0VPOJdRAM4xRyQ+9UG+Z0jTs4NUgAY9ASbm4bXPLWc3v838/COCto39EKz7qRI8CV
1E6bNRDuUjxTUDpE8RRj0ldSQjortaRvoefShYNdp6oT+QUYJpBVr8o3Ll0P56aExCoOYyhuT9Bw
MTTzZ+yn6G6y+JvGVO/2ri3FTOgiaZihgSKP+tUgO9s1yKtJkirDM8tUHayWgJUzlkyILXepp4FA
u2zS+yxI7oep/jffC/pkisnNXpHx07gv1XwYqdcxGSLI4TfdX0uzFiANOHd/bYj1VzVQzKopQS8v
f8jKvtxxpaECCIPP3m5BQzH8Ur6tx5fFQ3dmVDjsadh1TdbhAVDWePCPtQkQRRrtwwlMOmb7m5Jy
haB90VfODAqn3DSBVZUoyr6RWvxQoB5T66ZrdNnLbVdZrDOc76Zwog3a16lSwif/ubrPYow+tyWc
5nRIWTTXsBWi2U7sttqC4MsNDnzCK8RY9WrzeTF8nG2icH8Pvkqisqp8z1cTN4kGB1zSKyFxzTGE
Mz1XVVOp6HN5RYt72wcerPU3mEZyC7avhrW8djFYYYhXAR+0ivuO/5qzkz2ROGllOkN+e67cpMW0
Qji+sUHdRynEw1dcY+kSV86MCalXqlVNUvcx1P8s/uyN0apEZsLvtjB3CDRbrLVm2eJmnlkUnlCY
4JrHpg+ol6vV+zwW+1lB7CKl8poklYcJijWUMV/C1X3GJznBVUUxHys4CG38RJq6lnrmxMXR8tSZ
oUWkpjF4jEfUv/WpfCFJK60E6OWTcGZX8BqIs2VBVck+nr4K+iyb3Ou34NRB6cqqwRn0uE5IuFh2
U85MCq6T4SodobKYYwoj3Unb5DT9QH3fAcSG2vUd/lO6pATMZzqEe9Pp9uah+pR21SdpVwsMi7Ht
7KcIjjVKTVvVM2jwwef2YgTRO8SynhtNcVcceDFbObMjuBObJbXSBjwCyRFSmY0z32mA3oEHpHA6
HanZWoFqMdz8tSdiFxuz6nA7acxjrLHNDsqDxUoZbsVfqXANJeHQmb2Ex1c3Ehv9Ikvzw+2Y7Ee/
t1Q+shE2zsomLoYcE3ozaKrjWqeC35B4roe4RcjpPUBvd2FpRQa6+dJT805BUzyOu/a4X2ffWtpL
Lu0I2WZdZ1fkG6g6yC1va29UTbJjwE30fxXfzk0Ih3A203LSImZ6PRjafsguR0MBrsNeofzmaaBp
C/3tymYurkpBYcBEFwGc5YJH0moEE6rqUw+MLfbkgkXsNdhzNBSzAHLjHfm1VuNSLkjwrATIHuau
mCby2qRJ5bf5JqTKqRnogar97EEgEl2E3N+invqSgj37HupAK766mFqcmxb2V5JCX2JNZXpfUrXy
kXPTKOAq++9aGEuHHdVSAC3gqvrVcHU2+Hk99xF/cv4L+h1+0MSLQ1UI6BTAOnCtA+RDcymLFImn
MvkOT/b9fOKiiP8V1c+S05zb4is/u/RHc8qMsIUt5ZnMO3S+gdvTpk3gTr84wVBJjnh7bVY8dWk7
VWBKdDShTKxTuBk1eaols6fS1wKTO676yBsNNRjX1seJlu79c2OCp/ikMHp1Rp6Gt5hlZlvd/4y0
n35VOLr08/bCFjfzbF1COPMZx/EbLNtUwbwFgchGNdoft00srgalMYVTGCCBElLqhrYjzTAetZlR
nFfkg4rLTfb66GUeeuu2qcVEAvUHaJ9SjVPJCMtpaJ3NhULzzfzFkZ07IBUAiUGL7jinEXXXMrQF
cCUxNFnH1AkeYXB9waBUS205QOloo9egAR+d8bmyM3tQTz2vwtk+A4Z0zRmXvhlEymUDzPUG5mUF
XwRwYUwrhE0vQp8e+ouK8Xx7G5fuuHMDgv81kDzKyrbJN34KDla8y3ultcICMqBG4d02tVg2gjYa
xbwZmq1X0u6SEmZzZWJGKN7p3sj2XMHViIDcDLe5W9rAw77RYSetypMvrVEHEk01dCgcXsmTjwUE
p6S2izaq3zvQdPXAtGHrELu0Kj1dy6sXV0lNGTN1BrIGWRSwz8eCyFmJ9jVPcHX6BNaJXb4FdL1w
u9TmZcAWlKTxtNrKXvKVc8P838+CZQ01CCMpoUWNlGIr1yAKntO1MdJlG1TlIgpwSRFqWE8ty7sc
JfgsqQ60KT6npn+97SZLXwvY1v81cQXXNpJqCPQQ+5c8N0hfAWjRoOAVN+2KPy7l4ihfohcPBT1o
KAoZyQi1q3zS9XATDsPLGKXfE78D1Ey+v72exTL3mR1xQU1kxM1QIRkwt2Q/AGEAnrp9tuP3yTp1
22JYPLcm5MmsaPUqztv/j/rzUmbOMD+FkhuVgeQXLDbge+jV0OcNJxBZ2uPzNLq8SIpJT/SLEZJN
djIszUP1O3TXAuSSt5hc/xJlaM2A1s+l02djl2WSmmabQX3XE9NlDeQ9uru6XLnZFvfVRMFbMxli
P5C2l4YqnUyQTMNULhcpiLbVxnhQnjTHf54cFE23/lq9g/89Mc06tye8FBPoKmPSBqlPnYPvldxH
9BSMd3LwMUEy4LaHrpkS9hDQgriXpQrK0+PzbFAr8Ss7B7dTii+YY1L8trXF88ApM1BxRuPiukNS
5sSMKEBXYS9/h0jubqoNx6zJMxQKH1BL+gT4D5rUiZc0be1KbfFeZVq5lj5c0+aA/OTsVwj7C16I
aR5KjCTT5/6gbmtQ+c42xB5Xr/DF3T0zJOxuQDNJgugcPmSo2zT8UCNXzX4VcmXTeW2OiR+1K6f5
a0ucPatUJQAr9b/LzXkud22L4+ZUNNSu2k5VB0gmSkbMoyGKZIC5/0zwntMslSIZ4vyIa6iQxToO
Lp3/WOSx4OyCI7MczCOJfU/t42MT7mhDnTTcVRBjNJPWNpX4bvbjX3X+O+1r/Fd04uOCVyetBLDo
qMptnZzm4gM8la1/SHvMzfrHIFOsecqtVFnrRSxMlXEX+/t7hZAxDKmapASBUdpyxI72LX1Ld8TW
3GTPnHQCo6Ts5KW9njX+P47YX8uCc+cKnfIixbdpIXhsYaT/GDsgsawwb5n+y87q+UIFF++HRpMI
Ro08ycRcsv8wdGv61Ut5B0ANaH9wUcer1DGbzRY0fmhHAwNiRxWwq+X2dlhaPKZnFoTsKYCMXRNG
mMjPou0caBbE5a2hQPGgyqw6/H7b2MJyKDTpkHYoADnhNXHpyWWpdSVLgmhTE0icgYdD+/MPDSgY
aubcAiDXQZtWFR0gaRqECbB7tEPZQoGPPOjmtLJjV1cvZtpAU4fLF48iYB+ERdCxqCKoapWeDPQh
K5/G9iFKNYhHvN1ey1Wexu2YmAHFDB9EvcX8ImqDJsF9XHp+2G7VmgI4zp7kiv6+bebKAfiIHiUK
3v0M2yZW+5ImrVulxnL04qVLdx0jbi0d8PK0SmjQ37a1tHXntoTPU5cTC5XILL1Z+9VmhcNYsNXQ
q2+UyLlt6crT+Kow3Q7ECgWgTvS0PKlUmg5h5YE5IOqPQLTf/vtLH+f87/NiyllM7qYYxM85/n6q
f6+a3KJguzal5B/nDFgGHt+QbAbxm44H66WZwBhSyOTg43QF9I6VwonjXTbc68PPcNwWNSTWhsM8
GZsUnH5hsHKYFIOv4uKug3kQF2qApYOaEfnfpXmj8fNM6gFqkgg7TDImgVUylW6UZqnVlfF476el
ZA1M0g9MI8dQyTel6QMWOrBfzYQx14Yyxa7C0iwteDPmeX158qIpBI5/JCA4buvWDXTFBD8pe5pA
+2Xnev/W0P7Qjv5dQ+QdkQG5jNTQk/XhPSkxxJSO39W+fKST/0ZIdxizutoHY4UR4j4++SSEWGJI
flTp9Cuq1cckbh5kTK1Mhv5NlfJPzItDlZrMH5mu5Z46pbFXm6Gtp/OuG5W4sKTIaHBBFkeD+arD
lPEzMhuQIwRFuGdSZqlyd0c7HXrRceofYy3VH/Soit1kkArIddX9IYQidkiYM09ZtmEsL51QC3Yg
XsDUhWpW9/0csC2Ioco9rTK6003pB4FGVV9M/SGZ63JnGOC21crakeTmQGJpeijNnGxHXUk3Y1TW
XhlJnTfXtXIcgUWe01Y+tgpEZaax0n6MdaZbDMpi1txDIl4uqns9M4MTU6LncIIUdYvJDDM2rCYy
0U6AMDf+P62thCY4+OccftaYT2E6cHnvbVGMDxmbX/K5uUM1wTOH8WfW0sQyhvoxMPNveZq9yamM
+WYpc5hR76JWn+ww00JHo21g6SBIgQYYBedXo2KqO87cItQfgqABwsPfBzFtnCrsHmpVR5GiriDY
LcdbKS1CSxo0lOlRuAvU6EhZ9dlQ8Iip4Su+kzcR4w36jIGX+UiM2laHMjDm1dvcA4Fv/m6ERuVM
xugmE5ks2ejeQKyl2HEP+PYgVaGlhtAWYYa5Rqa9EOIMcOMBLA55putwSruZ1CahtVeke5IVbltD
uwKbWpnMux2CrkMcsHiyhvcEkCyouwiHMzNBFd4Y7eClASTBQZtYyytB7vrxp3ATnDERcwJ4XfNc
+CzKsSnPgjzvBw88chztBO73T6iAWmmF/j2XHFnrp113ELhFkGRjMIXJnKHk0iLt1bTuELm/2iXt
SwfNyuQwHPojKCRWguvi/p2Z4l/ybHF1DMpbNc4GjwTVS8bKbaKoaxt4HUAvlyOkwkxNQo0ZWM60
H9x+l2OKwS63nSdtxuPwqb7f9ojl73W2JOF+BW+UUfo1ltQ6SmcTV9n2llK4HDcJ0PqRUGtcMXl9
D14uULigJJ3oEFSDxdkotiSiOwPcR40x7W6vbOFUoeCFZjZuQTBiiJDJEY+uuk/Tyqsy6XegxK90
ao+NaXhyoo8rScq1X6ganujMQEYEjIDIQzb5nCU01iqPyL4dl7OtldKK6y18KFU3MRjFtcwxhiM2
DEromiXgPaq8mgbvbaUfpTp/SPowt7JIe2D++JH0ZJMAADRQ8lkP054W2h6EDisv5+vPx38HnrGY
oOawaSGXlQf0f8GKDDa8+HdWvlThoYle/vGnuzAhZErK3EtmHsEESht/oGIw2niVnsZAHRGD1+RW
FtcD+R6A4MC4rIm9CjOgehcC/ua1Yb/Rs+kxVWsvCfzX22vi50jIizjM9T9mhHOWVCygfqVWXgg1
ovBJ9SE9YkDuBJOMg/IZt79um7t+USM7P7cnnDIfLNKkb2GvdhSveQoyKwTYNWBf0h8AN/R24UTO
8On79hrMduHkwT8oH7SmwESL6GG1Btt5POFFlTbNfTIUhYXRXWpB1DC0wgrTlLeXuvgB/5oTARWZ
nmt1GjWV15CXDqpmxvDaGmuluIU1AdDOmfHRPQbyUojKWg6AeVQGtddE8iGh0QGTHE5YTdBRkxXv
Hy/owpbgKpS/d4YItrRqPo4p5uxw6v1VGYu1JYkeEoCiuo6lylOMJ9DHu4n/e5RzKyi1lamahQ9k
KOik4GpGQerqVQpgVWB0BqKjBE6VfD+olYXuy4oXLDk8xARBH8PRrOSq/ye1qtx2BZYjbavvxanf
QTNxo4DOQHlK/zBwjwRvE8bfVhXPeDASDvaFXb7NZzmB0aOHhcY73A86KJxmJTnqUBKUNlw5utje
do2lW+DCmuCHQOGTkoSwRh6TU7RFZnyEblH8Q7FVV95CtGhFTGfJSc53VfDF2UQs1vmuBuYzJjIt
aZRQwNim/tPthZHrK/QiKxBbP+pslPnA8xBtU5wwuFfuQHztFh/tc/dDeYlmKwcTGrXD71mGvmBq
OPlsyS/pfp0mnm/h5Qe9/CXCBdcFGPoeIPHlJay3avMxD0dLjivXz0yMwvvO7YUvfNFLc9y/zvwn
C1mNDh/yvZyTS1lozoOHhGKYu9gNO3mrrXzQa2T0Zbr89XvO7CVSJsk+eAKRX35x5t2psjX8hnrP
F/k+5AlRmki/rd0J1zEAq0Q5gCIfA4hSrEqMedeNRlcMaPN+k6u7uDlJ0fPKTl776oUN0YXKqFKD
KsoHr5lQyC0fqg/MwH5Vc736O/QTuMhWfUTXZu1ZsOQxFPU9aPUAhXZVoyxoM86oKOEFkj+q2ofc
/A7IM5htbAycrLjL0hqBQUWzHGkmSlV8n8++Xoua/oDRuMGLK/QM56esazHaRd0ppZvb27n0xQDn
wxg70NgEr9NLS4T4nV9UDH4JGZHa2JFqi8x5JatdMyI4v+YHvtxyI7PyWxuYVdEGw4MrQXNxz3T+
RIRAF3B1wkUHmDSd6kAC81796dfqhumhReU78CtYt7fsupmAs4VK9f9aEkcvU6UPi7oyB0x+944E
pTWoBPPHr7kBaqNapaZbDJrn9sRvFEa9liY+D5pcR1fbd6fIzY7llnt9v9ceOGYQim+vKaahuQBq
cydv1+ae+faJ8fL8RwjfsAzVuVYa/AgZSn7JHtO6nOJwlb5x4YK/3Fz10iFRMpV0vYWdeMd7RA0Y
2/u7BmJ2mC7yOLmYgbHuckNWh++u+p/CV+VX19mZK1XZR0oI/+GyWN2Gg7BHG3pYmzVe+EVHRe3Z
ACKMmqZYyagHjHOabTB6hAWPOuja/NIMLRJuWLNyCwBfc/3VMCDGAE5BywP8MsJu+oE5K3mptED4
RF5izKdEZnesxsDAMG0bNKhyXX4HKhQIDFThjnhbOkSRt0Ws/fJN/y5NyCkNWL4NfDaC+jnJncSf
mTVFIOcJpOcYemZQkWodLBVlOUn+NFrNDcd8r+TVnT62J8UHfEpu/drqu+jRL+OdX0TMRqdyh6rm
Y6xMTqQ1pSP1Q2rj8nCSKFMxTCzNr7IO9kNG94GfG3YNyp/Mj/oNofGfpmHgEBuKO6kF70rDjJde
HyurSwBFMyB43Hw3lcjWKf63nsqnCZQm+5m2TtrSnTJ3k2sWP8u4cgYTBFhp8GSUvQWVAKdowD4x
ancmqVy9AQ0OLdEiNTqAA/NX6E88gY12tliWWJHSOBSdlzSQtmR8gT7gVlbRk+8bk1pUq34M7Zvc
07spgRwU6V+z3LRQqbNkGK9AoWONVbBL0+woF8QqNKwYcu2KKZ2SIDxOzezJsQRqeD22AqgGWmpn
PAZV/jlmpauRx4bmR1amVqX8YV1BnHEejpXW3Rnqy5ARLi04qDu1TmypfJuq/L2XX8wYb0NmtOw1
HwqoPmiT73RGs1WNKn8pdHSN/ab+UAqQq5eSO7NKcuO8v5fDTj0EDTv2qLSqceu1+rwNS1S7pWg4
qRR9zVqpjuDpl+24UU7RPNqsUWevb6rwSVbIuG+SMbD6fLiLi2a8UyrQqqtDe1TNxO3n8TRM5JRk
KHCHuqnZYIdx9dFgv9tanh/qPNJOQZC3u7jUPsA4kbl9P80ujdL0oAQt5iqZ9IfotQo2hNQn+4CO
pddUw2PU1CnUhnx2Cob+oBAwYQSJp5JiQs+gsGKjOYxNtZ9Zgp8zgbWrIIqtY1A/gbqiZILVuIPS
c9keAm2K9mWJUr0csWgHHOqGqRq0FzTzWEXxG9SN/i9t17VcN64tv4hVzOGVaSdtBQfJ9gvL40Aw
E8zk19+GPLYoiLOh0Zw7D6dqSqdmbYALjYUVuu9NFdo+ixzo5vDQZNOXsR8LfxmhIAXSK1dvlW8V
9ICdVCq9ltQ3nY7gtkfe3p10613ckw8GmSHDVCM3pyEYrWl1nklxXUlt7LVNh56aEnkRPKwx36yA
Y5/2oMHqUzXIIR4f1KN2ZWQU9H1D7BKochlEDmRCd6BcOci5CqqI9mucj5070PRUjyR26ZxK+6nA
VtfzrjCzYa8skO9UiL2fos5DS8G1oZB+10rVX1ZBDuoI/YdooSBTso+mpJ3s0vjelfMxmzvLRdF1
lwHQ3EUiu1ID1VdJyB4pO3QhIMc4zCWKrgOq1IVN7uoumk+mKRVHdDDhR5fSuOuMKfdl5LC8fJR9
JZXfF05xQGPplR6ljNYKKhAogn/Mlcpx1bhfzjUppiMxJohQyDgeTTK1bj1myhWpJxBExy25JvoQ
e7ODQgUgqlErO1B7uXDTNj40tv3eKMveszLzU9vjvQOiLxDdylG5s/AU8koz/bzY0Ne0p9JEdS1W
XMTv77RqfGic+Kwrw7fZkD5pkWT48qhVx4lC9EBTo6OUDkFWk2NjGF+WRCq8WJEqDwKp76WiQ1G4
aiGh0dBDUo0VAjsornQF+x8l790umcqdjsZ1d9Iyy8vQi+MOTgYt9RZq7ZQaH3oZVaiePnSd83WO
4o85ZLvcvMBc1ILqSWZPAdXpoZWdkzLbrHsaQX7bk8h3MDflpUr+bpGHA0UhbGpbRCtSV2LSqTIP
EARE0ibWvKmJPMN2ZvAYYaZL1YzrRVEOcjt9zScdBGJGt+uI5kkUN0eFPhFlOKaLFii5tqup9dm0
qV9K0+duKe4Ge0KhSTPvUXa/AkPCWWlAcq3Jn8ouCnsn/rlEnzK9/asfzZ8D3NlX1DZ2Mzp/ImPi
y/Z4JJWduKXU3A6yFQz5vEe16DwmGtzuPc00V3cKX17SU2LrGKNFHD7b1I3N6K+xiU/pyLi75CPG
/VyZ3FBSeWaTuVIx7B1aA4zIlaw3nlVkTUBINWNIbziYSn9txe1nCUVVCHMGUfbVNlKPVmZAJAxl
gbUQu+1hGNM1GxCJ4URgCMae6tNMsgNY3rxmzNwyiX3VaYIk0kBer4KkXF1yV0IX2U3q4IbJQSUm
QTicRJ9r2fpmlbhHTAtka1nmUmm5zUswY0J8Sm77Bm9gKRir1nFNUNznkeSPNN1HI15wZpT9sHT1
KqtvwDiZus2yEMxOdtcDjb82enLtQGFWt6S9Ui2nCA/pBMQdSZuFVX07F+q56TBhVli+RVM/lui+
U9uDnE6ncRr8DF3qeZKjbnddxoNPBvyXLWNvT1pzWKRFOygWZA+L7K6tqpDEgGQZF1z2l6aOnqJf
1dNwo1QyJLQyA1NsCcZnIE/YTV4U/1Ult7NTZkHfxu+KqjlTLbsusgkHPv2ILxQO1NyZce3Dg0OC
C3BBbgBtJ016jqzc1eZlT5EBBA11DOl5bcrfaWNzdGi0j2h0nTjT3u5C0kIdUfo+WJlvZrnfFeUB
LcipN1U9cugqiNz6QBmMgFhtYCvluTb6T7GsufV8xqH0dJLM/iA1g5uUoAOVvuvydyO9Q6E6bDIw
NU9odkw/TlXmQfcdIYbj2sqNgYxa0dL3y6yd5a5SvDxPAwCzp5vX43icFv1YJ/bHeo7d1ik9c/lY
qaPrNJM3doXXtt/tCJxV1rWWyeeixKl3lH3sJK4s9V8U65TiBgX7hacp/UcQqPmJ84UA8M0IHGfg
OCCLa0BADPHQoSmLB6nG/0MeIJ6D0X8yXcdm86HDFFqbK2XQzAOkRmhnB8Sg/e1I0k/ZSB8Q7J3j
0UG3WjZ/T9UZz9sRMVeDuCHWjqU97ScSB1QtYxeSfh/BUxt5kPe+77rIc5xq8pzFBr9q1OBaLqRw
rD+hq6dxi7n+jCglc6seNIEppka77AZzCl8yDMxCJBp64HSuAcxdOJq1n2p67iP2HA9FRyA5bOg3
dZyaB2KBolZP9UBFP32QI9oZ0ylstRENScYX5JRAvzRnVhhb2uLD3M2g2MgdxYqyW8YCZM+ZqYd2
06u+1iXadTo5oElEod4zMuVWHyzDZ6Ntftdr9wl+fqDI0MyZRtr4VGt0t1UayZ1U66F0qiHQrAQn
qvr3r35Mt6mYccPECLoIuVd/Ysd6EkcmioB6/Lmtih1K9YkbpQSIJd1ffsRqG6+QZ8bY31fPnRRd
+Q2pnD603s8BqhQgw1mYCH187KAFDIo5aCwUZ3i4V+0y0HqpYQ6Nhwj1hPI47+139R0J8p1+YuOp
d8Ks9UbGAL8OgCkzVucXbCtWNy8D7jG8+JRPdb1bYkDfz8s78HIuAYRzaxvcDvRalRjFBBst5hKI
Vx1JKHmg1cNyExAsNq7ycXygDwKr7MXFvaPBdycjS46GN1yg3ItsYZzPkVEOqNhY3xjvu7aPkT4I
Wn+C/hcU2kUN4S/HdBixHqaa0dUPWscXHU+VE001TesBD1s0nHtD7UPzzdMTX3+UpJ925Egjgdgo
eyzzq1zb5LIFWUVII1PYrGgWznJYZ6Ug3bPlIWsL3D52mlGX01ANIYJ1jK35XYzMCEbGBJ9r65is
zXBZAXA9oOgRwUydI+rxW+KhpR/iSPr3nHgochWq2x5YziV+U8vDsw/H4YGGl3JjG9hEiivsyjmx
dA8Iq5xdvpf3b0jdPjPGnQY7m7Wq6rFQQm+0XvJiPcJtIZgDFbkFS7GuQKfqICtXdVjRrCFmxZMh
1hdP8MU2Uh5YiG6jgg66mBekWGVqaPk00OFvFovlpGDYQvGUs3jIe9sH/5jiuRhzeVGspW4xDV1I
V/oMqMTrSTaGH4IlbWSeTRQkLdvGAxBkk1xqM9ekOR60tg/Ho+otmOszQLiI7gO3eWCcj9Vtg5sR
0FFC9ER0ALbWiAwSRD0xfo3pQs52XFp4N6RLD+aHMdDvsy8TXgrhL23kGjzEeMK5YoqCrTQgFouk
NNo00eT6Ii+NZ+pQEqMHaIGLH+oC1kNxRrfrdQvxwdjTHyikyPb5TtRTv3Xe13Y54Or0oaRdD7tJ
E53p1L8bInTmqA3SM9KcilLJm5v7dOPzOesuT7suhSJkOMZt4jq983mA5hFwRfkgcCH2u3lAXscW
LPu5OnmgGnKWLLJ61IPM47jDXrrZgR4ab3bFDVQvGUIfr9anSIbPWC8pSRoT1uRjd8AURICUAYRG
rAcJwzSedVbD8UMNgnR7X59LKHDgLfFdsOCNdO6z+Ib7kHO12Hpm4SewSmN1HPbZlbTT95jrFAGO
4CPyvXB5EpuTTfERDfDs696IVnnMeJk3kRtjvivG7C1GOgW33xaQrj8n+/vqc85mZxioKSI+QlKp
74MJEbRgA7dMrHDU4b7hiPRrbejA0SGM9w3SSF8kxEXLcfabd+37JMQBFFXYtqqka+zmWV3tukia
KoHNX1xxeMUx5jYmvBu56auY21iYwJ+L9Sq5MEKlvTFjOGaAm2hhCd1BEDD7CcncJvgV8WKA1kOq
SrS7W06ztst9QBRPl2yOcBOOnuxNV0aIKSgWgzfBFPQfaI2chUsC0SW/Vbp6tsHsZ638ZjQVs20V
mGUx7/QdKdi983Xy1BAPpF7I7yxyIS6mkEmjJBjAGsIsuu1RAojsd5edVGSAjycWI5n7DP6SJYkr
QXFA+XrZwFbb6bMN4zojqraeU6XBhk1oTtDbq26EJyIFpFYjkv3v+hgP9Hx0k/ETkcrgPxrn7t5Z
RgOvTGB8yD0m1zbs5+/snUDBMyx0DbaSfz4JKIs+dw2tRlmzBHs+PJKJtCguhKJJODwOaOcNmnqd
A0jqQgwBCUmtBbsMAr7ntmmdTCh+4BQy1Z0iIKFSHNhCSzw5p3/PvPL4IPodtlkydzWMSrJkUwm3
fBzKvQmdMAmcAKRPzvFrd7ZBviK4IkRby4FMhIQ6uuUQW3cOyNsGTLxp6DBTvbYER66EyCJvRa5z
GdcsmcOXvurrGZ2I7JnZXbFnnzZcE4htGTstiIZr8Zz15aP4QpnOoQOdVRUGEdG5tC0gzxkKjoNo
TRycjLVRkbGFCQ1qYRiw7BuPaRvbAwYHNa+uPfGrSHAjodnxuWdKkGSPMHnx+0ayhtWNJIO3QHwO
RavkEKcdRhMFCqwyvsYcbliH0z4DnwajA3t8ZopGr/4hP/B0HDiUycoYfEHsUYaKV7AUXhHk+V2G
fgYmdz8zJZtx75Sij7l5AZq45yywIGuIgZ9vrLkocyFl7O0UNqj17J3inKIM7HXoiKr8CB+ZIB21
Ez/atu/AlWXOjWIlQY81aBpw/LsD0vVMa5ipQM0HSKkIuTY200zGyhznQVmCPKlswVwb4Gv2rmIc
nNqv7bNkHJS9FXSBEmgo5upolgRJiwAINo/lyjrnTabcNhll2zzHimcqPyBv4l0+lo+t4C8ujpUJ
zn8WCS6LUsWviwOg5uUI8af7Kr+f89s5c5Es8aH25GsTRoC8Uf6W0eOkhhHqIoKfIlgs35hDMHUr
Rxl+SQox5HZBIF6kAvIKgdtq3E1VLNOotiluKkeJ3Xz+OXdQ3SvnnWBPRWa4KypaSpQzE6xE35W3
zjcVuVnlWgfRtrpH8S5gil3kB6a2TrUX+2ZgoDx0lt9Zn9XT29KHT5+Xf96gg2TKraIbQjPp3i0a
QWEM1O/0oy3hN0Sjq49IGX2gkukXCISWtvrc19HXMaKCWE+0JdyNNlh0jBwVnqwYf9UYcITCvWsO
ojbzzcTD6rjySfjMWqpWL/CB512PAzu+W24YibTpkRRIrH5YvNlP59cIr2y9WNE6rbHxEgjw8But
Y1rGhIY1EHGUPxSI8frinNvqTR9p50GyTkZiH41+QU1VgMXsgL44wCvD3M4uvVQZkQbDlV2gaoVm
DyVxlypQrS8z+ZqPyalBs8JlD2cge8km+9qrh4himUvWoGUhnAf5AHWWY9f8JUNxTAc38WVL21c4
OhvBrOFAYYtvSrVKUEui5PrrIVv6TPVOPkhnsgdvL5SW0T8gMLi5tieDfIdqqnXo9C2wnzOyH+jf
fD98QHlh53hdULKXrAG6oyQc/r0SMYtrV3Y5bGriQp7sGgvF465yMfsK4E2/zn7nNWdxim4TbCE3
o0MfW0ZzJYtjVl8wIUZtTANwwYo6NIPZp4w2giO/vZFPJjjHNFJbLcsIJiTSnPVoP803TkMgkFYK
Zhe2Y4LVYjh3NEaVyJ2BT4Z6LssDoN3wQ/KxDhyWMqKuiIlRaI+tfLV5o1FieCXCp0ogvL2rwQoE
4rTb6TgFHegvREHAVjc4PONpI7kYxKiQzGGKzngNjI8vLO1UqwETqHXND8auuyZHdboSrnLz3bMy
ywUfIH3s87mG2c6n98MnEEfMeFtaYRF7mo24AARrflXfKAHLJwkftMzdeYiBWoTCKBk1zI1yx2Fo
pBIVxIndocNhhqUMulm/CpnUPIsyclvX09qayn1RNFaUTgtrMY1yVPiv4iJ/XwxqIACXrVtibYc7
duMUtTYdZ7yzwChVhin0lrQd2RehaEGbj/K1Je70FS3E9RZ9wenbl4fxOj7aV68tpGxi9NoWd/6U
uQR3S41VkStUGbx5uEnDVPF08LOUQZJ+fsVAMduoS+7BHcG6bsYk7fDB2OicjmcdRGLZdER5nT6+
s2ZRKWULMNdr5A5hZkmWNrbYz6WGtmMUe7Uk9Pmtq3xtgztx6MtT1E7FoljSNkLbrHEgGjpO51BG
f8ZM3AUvDvQvBFP2HQI9qjUfrPi9+HIQflDuUaAU5ljKDX7IFEa79FNxHE5GAMUlz9lVYUGFtGeb
iLpaOV+Lk6eoyosOHmSeJzTla/vpJIFMF/3iJzGB4uabeW2Nwxa0geIYVlheekj2A3Fn3Y1u5dvq
W3TVBXqYHuvxg+h1IzqQfHZ8SbpJyh0s8Rc//6qyKczcKgJH4medpxZjNrWJC5Gp21U/Ryh8S9Ve
ui73xUH1IbBzkG4bL/muus1OeF0xrLxwNB0OeYY2pVWCHjIEMvHerND8H/kRhuPpgfXxCN/IImd1
OPTJzRFkdgPsgUVfkpCPwIUcUt/u3ap7vJLFmXgBGDgc+tiLqec0RwAQ95NHwXMCKdzLN4XIAgc3
VqtWupnDW5xIV6HbFkNuJ+ljUeQkgFGHQ5yuzMDnhpbBEDMMmJON7i3QpUJiuocULHAm88lRiHKC
m93hwAUsdcokUSAp2Lz04x9BTGuHFI44IbcVhT6d9ReJcZCG9srwK6yeAwXCB1HTHKKh8KDbHkLw
McDzX0otjD/8LBDUCx/gW1HU2j6HNSZYB01Zwg4zrrTWBb+QixEMAPkjy+6SuUdQQRmZT223nF7D
oHnZk17kyyslIY2j4wewWhWbQILMmzx8NqGdLu2aHeYz3AKNe2/JgazXzUU6apmbzkBhtg30o303
Bj3EzLyc+M2hAlWuE5Sn5TjB5XIk7yDQe1PudcwHoU3tr//ocS/T6QvEsuiMw8TqZk6YhjTdMR9P
9+mxjPeXT+4/4BEjYMAoJSN5eh5LkrqhI51gjWltJKBfQwPEGYmAq/o4gpk+c+vJ6wVGtz/yH5u8
lM44NGm7RDhTEO1x5/mBFlT0Lt4OkZ9M8I6slhKBxsaAVhKWUsEQxZ0cA9yZIwGcIsyw1WdFKFS1
jVBPZrnInFRGE1kZVtZAO5OVQkbDZ4OwBfLM6K4Xtz/8QyzyZJHz3LQqNKkq5d8LJR40luChMybm
shvRORHtKvuwq6dkCR4kkE7B2FzstCIFKdzHCi2Tl11yG4OeVsTdkLUumerYKAg9JiOwbQsdi/rg
qmV0jR6Wo6UOdzJ1BBcYu6BeRgFPNrkrktJpKUeMY4RSO1+VloVBnU9K8U23R6/Lflxen+jI8fwg
LSbZtE6GMeabOpxkaXZSkHjs/TFBotITsaeLzhvb8dVnGyfZyssBn81xdjJmkypNRAO1WXnA4N9v
GDE4GFGdCQxiLCRmuJ3sLWPxcpbZ8Km/eMltvq/Q5ofb5BXCdNs3NIgWISGtqCDLeb66ydTimmrY
TlZi1WtI2tQYOfeZnms+H4UBo8gct5lRrKpFzVxFV8EnVwJMeiiSRndz86lr0Rs3edClx5RP6qtF
6b3JdZ7Wym3zkMhNXjG0RllywrNLQuPkLsPsA54feijFr+Ez3T70f2yqXLFeMWfSFGDQCWl5b36c
2fc95SECkls9vscInjsfXtFJvI2kT1Y5ADfaWZKTRxQAqYDqPS+GvkrKUfBhHxvNVqdE0+0obxt2
SpCD0KCtMd8ybY3hrXVBU31aHYfa6qjlra3Alr5L9nFyTJGTk98zQbIK/Hd+MwQCx9mGgCeDHHLr
RbQkafZoUAvj1Gt3Beqt15ia8pYgdvCyyvHvggLWP1xOT1Y5KE/6tJ8rRLTozTPChT5fZrlTUtEy
Rb7K4XhfTalOJiyTvZV7w7c/2jvF7/Prab9c9/4SEOd23g+pL9hekbdyGLSki1HkPeyyZrLFn5ob
1mD1S2KuKG5ewTIsssjBkNzGWYku2t8WUwSjfyy21u4V7Qmi88FhTxzHTqGZwIFHXZ1fLeItfWwR
f8X6tl9Cf1yHr68i/1CbZglr/VE/omGNlcbYewClsegw3THRj9dtrMCF+KortQn6HAkMg1aLJSQk
N4FUtFshBjff52gw3UUn8ctPZJULHFN9qVSbOe6ItmrJOkqYyVOoLPJTAQzwdb+q6B0QZ+H+mJqg
ByUMGp5HVhHIvAKTytkRpfJXLE5klf19hax2Nua6nKr4lst5wJtdIiIuu+347clb2PauLCREUuKy
wPaZhLglptmUdnLb9Gog6LSqjHeXj7toPRzKjOBlrmjHUKY5V6PhjakoYhMhp8YBitSr2mAz5GSX
0XiNdn/vl9TTq64jAZjwjNUSyMPUuYPPY7Cl8+egCHQ7YBXoHh3wKphv3prpePpiHJqAQjGzE5bx
b/xoh+lj+QvT50iOmYcRHogueLIPchF9Lyw1sJP0MtT/Y5in6W+0SBk79vhkV++zO2kAw8orrl6R
QS6S6Y10jloJ3sLiU8UMKIL9UQ/Ar4XOihScvIfL3vkPudunFXJYUiz60A4GVvgidyuUHhTa4gKZ
JVLosrC3zAtb4jyx4ALSORhpZZprLabKw/bIzgTEz979Ej8Tdxj+wxvtaQ85QEEuCGPSGDkPq2AJ
yyK0QkwsHrqgKkIQN8BPhK0DotVxoFKzh7w+vG0nBedd59BlmqepwwzOr6/GdtJVrq+uFG+8ecVW
ihbGRSqmlOqTHeGzvXARoTsKgJlPZpmx0aY2uwZiDDXbVuw6+u3lwyWwwKeurCFvDFJi5yapwZDe
Q6PI4WULjy0bFwDK4PBCLmW5WyhM6DuWQcpvkt1jHeTmvz5lDQ4oEiUyS8qc/N9/GRFQ8LOorWZP
7cg+zRtsiT4SBxTg7aaKAc72R1sd9Gx29rHdRalv+yBgAEvH8RXhsQDmDQ4xYjC5oV4Oo9JJP04a
VF8X8KF61k71JXJ8RW+p4BAbHGA0UaooHcv8vXmARXCS+cRVBSKRqIvf9A0FAZ3BgUZpK223VEDD
LHs/RntTv5MnOSyW66ZsBbk/oWtyoUiOWCSVZ/bl/n3zweYWaqBfglIoIzXnvKQewK02Jjhy/6sk
w8oW5yDT0C6zGiHsxiRFWAQFxALuoEsQ1kfo/XkaEUDj9j6u7HG3ChTKlMSWsDaUyn7PEP/9QHzF
eRPtJOchmVnFeRS/aSfZRr1A5NXCOAfpIQ9qJpmGhK2h+FTO9rFyO6aSL9PeF4D/Joo8meJbC2hh
yGmLBkkQnQTd1XATH5PpyKSDKn/pfXHzBPO3C0vjJ+8qsyLlWLBdlL7YcdiWYa1//o9r4q6ZUsFj
xhqxJlbQ0oMEfA8jeAQhSrePfREX/PbLabWDXEQ62UbEWIOHMPph7mSwz+OxafvMnPVDXFvfDhRX
5ri7pjNjxekM9sGQ+eHzlK8a2hC5CAchKiG2VRN8Mnln7mwp0EAjUZ5QYSpCFLU80YNJ4Px890Bb
9ZB1mLCfy3zSp9TT248pgXxcI3i2bF7aq43k0GN0mjR32EZaztFoG7cdP132Q5Grc4BR2W2S6BQG
HO0bqahLMzmwqO5etiJCQb5hgERZozQ2zLy4Td74IvqzZzY/R1dChNdsa/3/BXHBusslWRqSpK2F
e/INd9dmcLNaGYcZfSyPsi79faxAQ6CuEqrO+IqEKvv6/wyEIBV6vri4sJMETDkg37AcDxxIbTZ4
kXNVgMnPfL9EjSDouOyMNj8zJ0UpBX8xzMVWiA5Lr5wCp289gS9uNnCudpGDClLOGB1xYIX5YnJa
TvaVdoxOrwhGL9/GtszFGpW8gEowgSe+CO/FXn8ZAG1+Ti4hjgXaSvgGu09QAdP2DihtnJk1wwWS
b4qmjrZfZKtt5JADI5MjtXMsblaOQwHS0eV93ROXxjcFWnOkSL22SObVot6MzRh4ZZYLO6pusiUL
o7IhOlf8rG5nFIq7s1KVn8qe1Oi3HCqBw1zGehSgnh+COgd3Q2liZ+MU5D0ghEKp0x2ZYgsoBC/7
puAAPMLoKmMra3FeLyVccxpONv1hdPcpebhsQhAK2I9/X9kgOmRFeg026Hxg3eDaFXJv3qAetON8
ENcsREviIKQqmmaqdZjrm495g1Udc/v+8pJEJrhooy91S7dL5onz50k70/wj+hcFX0YQ0tiPHf6r
bcO9OCo2tGcxL+Oz2dfWGygq+a0/lDuwDnriHNHlu99+7C5YWZTUSkln5gw55qAqUKxLVODZwkVx
4cWi5ITxm/5z5fw/P1HApvP8OI1DZRErx0a+4cIUgOJjk+1qCw2CPSxNgAUDRfsrY1toP7OmuTxw
UjEGC/CebwqYNdkmdgtzb+GL2m6BfkJCXiEoiQYTm4mPl4K4GZNykEYuoaqKwe87VjN/Vb1T4JN8
O4BpZy3IeRHtjN1VkfykJP+P50zl8AKEMVpJ2Qv2rQkc0ZI49KCNTEZIiA9hKd0Ny7kBZetleBIZ
4OKN0YEIYc28okm+gsfTreNWYEGE6SoXaMR1rpLIwZnCJbW39vGRgkSFVaHNfYYJu9my/ctrEgT0
tsohR97lo+6w1//LtIb4DhFa4zCjjHPd7lNYYx0MDSRDdnYJcnhpV0Cw543tzauTxcUYsb1Y+cKS
8y9eK8LkvAiC+ZI++HkXBzqCrKYye0poIsJ4AMX1VXHQUAd7eMVYlsAf+Vp+o6MjjTJ/lE7mrtS9
0megkXjgXi9daFaCp03UvisI2jSG0ysclkYw8uY9rjJN/rE4Bfh4Y7cC7XMBjuEsCwS+KVogByFk
XgqSMpBqwj4gBfYUWJ96gzcEBkjaCOZAd8L6IvuPXngqaexHrZY4d+k8KAQuWn77rT2ewWSh+rAJ
pi0RpYnoTPBz0uWQW/JY4TP++8eFaEM5eBkgk2KWzEfj9oeaQOh0/o8A9qKyP6Ar2WKxziOARYcc
7RedG6dXrGExxUyDf9lHBA9bvrY/E4hczDO+lqFCpMS5y2uotdunPEKYpYeYqL9sThChahygNNUo
gcIdy1OG0zDeVunVtOwumxABCV/Cl6Z6KWaWyXnrxSnyQJ1LfUhmikGQBhb/PUwKPFDnAIQsumIQ
triYgmMfLZ1mJorwN7+RLkMCnYmHv+B4VLO80DQF4ZSZqGAQB9mZbB5ykglcYXMlT2b4XHbVm3ll
1wZcISGBPnxSI+lNh2llgvsuWj7bnRHBRLS0sjvVEihWHOtLaziHyM7k/dgao7+k5rvEmZUwofZH
a8D4TDYL91S0WO6z9QBQw2ixp4b1V2HfF6NAX2U7Bl4tlYP6OpKSmTIDDDf02DMephNg1wApJ2jy
XBVCCQdRhXjzMlvZZIteIX0xy5JVFLCZyVVgTdLkWlVtevpCIJUABRS9XESMBgLf5Ofj0qTqR8jZ
DGGB1mqrbdCVBhkKIoJhhuMv7rDVyjicT5pJgUg4M6PG7/LZ2jfWXPr5UNfBYpDvlwFLtI3s76tt
VDTLbMDBgfPWj2EtDb6tF/6s3/Z168ux5F+29vis5NdmySaqHAZ0TEDkypnDgHM2jvhqMwoEYFf7
IEk+oxysNaTKJO9bO4OlFrmy+RXd4lvHYG2bOwZpugz1wG4b5E5V+5yOg+jIb0Ufawv8OVgwr/SY
jNNqJsqeBFZzR9Wf1vyza4FmJD1Ozc9qOcj6vT1QL8HgweX93fLQ9Q/gDkUb1cSS0KoD3ZzjrPfg
Ff5RvkWz2V4bYT/imctUjqoPMGLp7+pDDwE/iLXMGDqjBwzEiOdgt6KEtT3uPECbfelmyN6HOHr7
provI/BoU1eVQQov36lqJ9hEkZ9wR6Jf0qTPM9gzauiHtaBK0ERHfHOueL0m7ilFUBlJu5ZdDnHn
RWNz3aXg1LeZrmtUKq5h67Fr2c2OiQN7Vd4uO4eOkFAwJwz9ZIs3lso3SPR1gWOlD1IeQdUKiTHX
LDCBeNmlNl+165/KRU2dskh5GuNz/07U/yKShpLVThInb9ghvAAQ/MWsUYl0NSuuMICIT8kRU3HH
ER3Vr4reBQeWLzErjR5NLVvbaKG5FAOVILPyGa2zoYdq2Bxf0Vy6lZ1abSc/vQ49J2sgA768fEz2
7Yjk5eARZIqCepc9WKKpnE1WsrU5DpLIpNiOzsw1Pghd6A1hWjLqbZEVfjNDpI/sUL8q/2Zclezi
qos/yKPtlfZJ349CCsjNs6WoSE6hwwQzUdzZMgcyF3LsIO1ofa8y8Fqo+k7gr9smTM00dVt2HL6N
RY5aE6yWuD5p/XdCrpiQkJO8+YZ15lvJK1jjN4NwrOePUQ6jKvTopHRmRv9HHPVrY9wmFr0uFdAo
RH2iBuWQlrg6OLkcIc/kpqeu1sRhlGwl7WQm+FYvnrbi/Msmxq9scSBTVzL4cXoL8eMw75c8x3qM
fTpa71TrJhpSbzGkr45ED1E5Q2Sv24Op3Y+7BbWM5oAmTlcuMw9KNh4udUE1lG3mC0B6+mU8IJm9
VVUoLWOz0y9LbbrE2rUKdYsGUkxWcNl3tyK/1Yfl4YimOhqJFdiylV2eYfTBlm96IvmLbAgUCDYD
hdWquFhogfBghNcIvq3ZeqRNrmOZeL0ii14GAh/i+TOwe8Yysu/6MkH5xqLGev8YNKwiE3MZwewg
v9Xa5uWx2kMuDqIRmeeU4sxnM6ZV5ACja9kRcN6Ah1X2k/wVPKwiZ+RgJupJA61mmDScG5rXx1w7
dGoRLuq9Xn267IsiD+FApimKvuli5iFdOMiL79RJkFIRbYbIPziMKaxcaRy2h/8v/sGhzNxUAyiP
Ye1F0UscyFxamSLjn+e+GBcNRc/h29BTZIv9feX39VQuTpfaG0gtXtdW38bvM8bWxSEH6L0M1Umx
rt/h4N99G2JLl84Xs8SFLpOSEXT1wtKb29dE+8jhh5yRuQG10Fv841KUwhbHgUe1JG1ZGzheGTkU
MchiiepfPsAXYxJmggOLwVG7pgV3yMv7W/ytRDvHoUWaFTKNBoYWmH/RrlacTOJYQWSLw4zYmOLK
fEQm3pZwXZdAkG0hBxiy3OiZ1gAwlCl05O+WcqS1AGc3M8arA8U3ttB5LCYi/3Hz9t+LPWy+sVRN
1WxdhRgyX7JuaCkrciExQgQlRNfwrsnPCcoySiDv9cofRYJumwwM1soghxmyRnVJ1R/xST8q5KR+
mULcKOCbLzwo803gki3I7SsqlqKVchCiQhfh13Mjpasum6J/ZZfNdnprtVAOQAaQ90/EwEIfr7Po
XoHcI5p7ZLw/oNtd3X1jLQFgaH/FUjfRcmWaAxSjj+QqHeBG+jkxT/ax2EO28mCU2F0Q0RcQ8BZR
5bBz9iIyXlnk8KWsdEwCy6Aop3V0hczXjUZBgzwpHsStboyk2w8iht5tSFuZ5GBmRLdFl8Uw+QJm
hEd/O++xssXBjKbIIzUU2Gp/9rnbHeguglRcD5pEiEC8sU1xfUg4rMlasOl1Kuz970Khp9XxBe9o
SswsY5fDm6wJziFf7KZpqVWkh7U3nsPNK2K1Og5w+swajIjC3gs/EV9HmwHRyhaHMYM+q5Ms4cxP
6ceyRktaO7pNWvnGsrPtxh2lD7KTXxeiYqboLPClbjkvyzir3uovoi/IwYsl5+gyymHtd9j3r7KA
Amh5VO1cBbS4uSQ9rewmtKR4P6GNsJ9k1+q+koYi9QlZYftmmZH+1QLIzHmSBoJw6io1cdW68uvY
8hIopFJNCS6HVJvhwOpTc/AjRZVpFy0uzkYhrmR+WZQPtrm7bGM7HlgZ4XCnKM0K/bTY6R7sMov/
yC7zi68DfD6vmncXXB18XVxrSdVgYAkefNMGNQUrcdhjEJz6VQ7Nt1A5i9OgbKcu3B18mbxuy1Ip
G5iUq/ghnYrjWMnvs2lOXarHQaUrgmBY8OVeFMmnrM4TC/YcfQkXRw5VqQ6axAgFH09khwOeZlaL
NGZAN3sD+LNaT5FdiIy6veri4ofKnOPnV9rtZaubb4knj9E5BEr6kUIgCQgUJa3bx6G9iEoi25/L
NC1dhyKvzCsv1gZq1A1z/FFOgjZywtauVbfKhz34XzN3oamwkWLTpK7Zhq4iOnZ4TcD/Y+26diTH
ke0XCZAoiqJeZTOzbFe1fxHazMh7S339PaoxlcnSpnp7LzCLAbYxHRlUMBj2HLWqe13M8fRvpzD/
PPsCG0WXoFK/UEXadOivkuWnMRbjpPdDMr08HsbtSjmhn8CbuRtibH63M0HrK3bm5YwyGRnsf/K7
4iY1n5b0d9gFzDMBkjXiDUySikITkwPGGWzQLgUoN0vzIFHH79eNcNtvnQmTrNCah77kEbT57XR9
8006kyhF22Ee0b5p1/PDXHGu+gCOCvoTx00bZ7RT9qaVNuHjz49zvfxn32ucSh0qWq2f2YO3jPb0
NfUxs++k9+yhOZJDelc97K24bT/zZ0pKUTaNsp4kA67eSkukuUCua+z6pseuOBiFd7GV9450vZVn
Ki5mMYVCh8WAtD6wACzR22Cv9AHeBmbf38KVOD9Q6albtKoCXDU+4G8FoZtB4dlJSgF23RaqZTKc
5JtBqd2bvRm/vIqSnzfLrAeDNThGUt5k+fcVcVwTj3062ahqeVa+N2y040nk503XRtbmRjr5bfhh
0Xtb7/5XCZIrMcaw5qLOMCOS17Y51KfSWt7teJAdxyu/Y1qntkPM8YFIsNLfARctsIJ1b3RvTHS9
M2+ij7PPIzsO3UzrQkFInmmGs+jDgXEl8koDlAx9ubfesRkSnAmTvEauk2kkLbTi1Xc905zOAFBv
sjexv6eS5Ca6YsYUAcdzqVfD3aSBQSZOvaJWT/ow7JCab2fGZxpJTmLCFniors/KSlO47nPwo/WN
2VbQByE4y7wds9gMT8/ESV5irnNuZenLw7LiLv8dEPentZbyS9xzqyO4Zh6SowDgmUV0HX5+RUUa
gGGpBxT1k13XvnNrZcCWyRiGJUoZvtlD/Ei8FUiLPpqecofHxE694WaXiWTHBcr4LUMGCitS4Bb/
93nxjtnLAC5KIXSLWoi4s/Qun25BoDeOew5jJ0aUgVvamRZLsb4f/0yT/RUjMkBI/gs8CgDJX4gR
9w5S8iAL1urpOP31ctHTWt9T0H8GFsKvcNLv2YnkQbKOTnW1RlYcI2umETpRpvg7l2xbIZNYmLgw
0MGR7nRRTEpPatzpN5ax+zhuf7VXUdJ9JiZ2ZAoNRpgo90YdGOrPggegqcZa/Y8drbZP7lWUdJPz
LlOzReAmT85dZa+QRZn3VDl/oxY977qq66eoy00/nXMRhcbWKe7Xnbbd4j+66fLKuxZpqPhWOEYU
mVcUFSPx1vZz58bDEwAowba9GwDvqScFAWVchcnS/aveKwztPnjF9S+ny82/CrHaYmYQlbS5Y4Sf
83ZnNOElJnrr5V/PT7rCTRbNc8Nxq1BJa73eAPij3hhP6mTMtjEwO5vHo8HV254V92mffzC0irr5
TML7KDYRg3dp7MUzeaiLGUPAvUBUhKnEojN/plV/T8zqSZsw44lR5FxZ3qlhWtomQagbKi5g/o68
H56tZCRuJGqggLA8tzUtrey+IRCtB3VmOapV5qhuRX5pTl/H0pj8RTE+7tyRPTuSvMscje1EFcSO
K5wcU7x/4OSKAmH/L03d7ZmRFKtAM0KiDidPkvkdT1Q7J40ruvRzq4TY5s2ML8KM36mt6oYLOfXo
Ye7M9PyHXPX120vebmjrVItaWNf8sF4dHbtXldPbABoVLgEQ+P98cySfZxazWYkFKv/OfNh2/PKq
neT1+NTNGe+hXQrehBJreoPf/QoO9s53lDuXA1aFrCSBUm/ejH1vt52Y/qvTS5p8lpjSchJ6N69f
DERKmBZfEYV7FdDii9ee2mAcDzvXYk+g5Ou0JY/qxELYbsT232A9NZp4K1gPlpX2Hd5/SPRfNVzv
6ZmGYN6Lliz7vdPcufMvCx1nspRwaEixlrgs1f1raZnMXwB+5LQe8fvpqQ/26Bl21ZPcTLvgAogS
Ccp/byzboefrSUr+ZRot1mYatCuiO4u2drscMzbb1w1k54F6M8k6Yd46H1YnNj+A9hfAG6rzv0mQ
fIbSqXU5pVCDlLXLzNg24nRHif+Qyr0eleQqZkzoDhH6uC8lNEDd5u54ED9nVP0rlMr3I4idWyXv
5qcJ7cQwQie9fsdP2vt12jpxovmZ+DPA7H8vIMOoMWEEzBWMSVY3jrMW4dhAgCbj5+3qtmkQZ6Ik
qwuTkCmUQbUpSexGKexayb3rFrFp2GcipGcLjUbLTFCi87NmsGP6GXO/YO7bMbttIVR7OTGiyjjc
iZFVdcEQV9L2tqm+N+ltbO7EXpsPlPEqQgq9JiwBJZPWoFQ8gYODL7FTmPGRkBEIy/XwBWQAH0y9
/TbN5Q7q/55u65+f+b2oVzpND/GNwtkjRWvn6p1Kdi/VtiW8qidZwrSkQ6nm8eyTd0t7bL51dub1
h9qwEf1xp//I/fqu2SnK8LdCmUo0DTyf66CSymShFW1nlWIrf7Ai/S5S9O86Mz7mPNJR8FdvIl6u
vFjmraEsX+eFueZS3wDnJlBy3cfSxaHsZjB6hSdLS25UBTGtIORpiXLEYqPXpKk3GctXZlbPBsGA
65IHcQIQW32JhK1YBVxFyYOurdCfresfA3gVs0Inruh57k+dQu2Us1NhZXfE5CAl7xK3xjquU80g
stUE5U5XWfdFM32iTXZXmqVn0GS2tQaV4bEeeo9NOfK2CngKQ3yrxUrvJhhQt9WuCzSt+UpK7Igs
EYiho/hhYtkPmpg/FlGrrpbVil0QpXLI1N+IVme+yWKXsP7UpZ3mtUW+OMh9K6dJxsjTafwjzWMa
hBDktZYKII9mqPBLatDvzaVyGIfqD1LXN4Um7LKud67G+pkusxJ8RgpfxTmjhm5KVzzM0qFSDFyN
qdBtKz30+f06bt5Yv7GfD0kGoJS5CepiIj9gOimmhROB/FGz62PhpT7T7Sh4xDA9yH6y0r7Z6y5s
migDAa8KFlodgHmXty/F2qQVW5C4xFhVypNbkWfBdQ+5JcICNDYzdM20dHnePJw0a7I6tEJ1FV+n
uBn6nV7rWw/CsFSiWhyMPqrF5Ky7yXRrTCgavBH5EqnB2NfuhN2D61rsCZFiTxGJfOLrGNk4JEGr
LU43pV4ZJ951MZuHdaaL9D06YrLBMCHGWJ5pOeDGLzuKrNYqW/P5aa2/4MzfNk1pdkmG0xrRdxTT
92gE/ZAJxr4+cuY+24nZ9/SRvLtIWiZoC2l5SY4lUe/zODpeP7KNzHH9/hRUTppOTYtJAVM9h+PC
WoSx4R/rwpjurlXbzGljZ+Ws3s8ct03hX3nm2jM5O8GsLMwo0xFmJsXiVMUPlAHdfm+ubk/Imuid
CYnHiEdVBKVMbfzSKckxnJXKTpa93aw1Yn1rDq/KSHadRMXSRCaUWTjQd0itf+z76Cav2FNmkBPt
QxUr1cnOy7gxfXrxyWSG9rnpFzVm0K7K3ZU1JcXEEALdyMsc5atluSuham7YvzCT+TbaZXiMNQLk
GE4o6OEvz7VXaouUa1suPrJT+5JgraxGrLJzD6ayZ5sbb8eFOCkEyIphmaoF4sTJ+kFXhz4ezHvL
clBacphPwAA8zoGm2NXeEW/cvAvJ0qulV7ledkuO/qMPoooBXO5DMB7S1ubPK1ntdLMX7myqqnHK
OMghmUGlkx0rpec0R5BaN+/Smdn9lNosWWzS/3n9wm9qRvGSrFMoGpdxxWlM+gnfcfLhWt5lvP1k
jsr/KELK86KQWG0U4sk3tceh/NIM//2TpakGXkWVYZvfYtLt5uVIaLV0kx+x2h7jm5gM3gzGyesH
tTEdAWM/EyNd7irpzGYyIKZ3Vcfwy/fjcQoyDJa3XvstP8wf9p3j5sc5Eyk9YE2UVKMV9WiMKM+L
WBxVCd0drTZFMF1D7qhphv5mDIkVkWF2E77/HTspdgwQI+tpdAQYtYGg/CusmW+rajhHfCx1hUgg
qpyyLlZcRkWCHCU9isYhXnTqyUOHqeP5XgGL+U68ueH6L6RJPsOM+ySdBaTRqJwckmNM3aQA8BRi
7yTXjyE5fw0DFtRiOkVMIO9SAOKQY0wMpQb2dQXYSk7GUxWYYJoPbX6I3+16w60vp6lUZxzdLMOU
XcTSl23SWnzysU2qIYB3czd0o0ALyo+kBSpJ9guQ5RtwrDATHf0zfDiC6yA5wq7qtMwwYC7GA8qU
fnYXHpoju4l2gac2tUOnzsKGs87gmi6fFsJ7FkZCRbqHlE+fCo+k/o7pb5kGdOAc9ILMgPFfiugG
NQKtwrI+JyuV/PTBPKxrDL2n+uZpOKZ4wopPOzK31DqXuf75WSRiqqmuRFgZ9ek75cHwc5Tl1wmr
7Djcrtw2ye45btQlmYbrba2UhzhGOWOItLnV0JPZGBXfrRBtHSjSEt3C0g2eLPmbpQnABuYBgYja
f+D8JsQQ8bI7N7nlPnSdIm43KGVUTlD6UU0peJ3OK16DW9uYX9wtyr+gQEpXmqjIHrHQr1noGktG
mKs0y/KQzy+DEuOzWgHNvj9Vd9pTbt8Svzgyf/1mcfC5vDVqG9yj+xdhKyK/+BHyuxPmYS84fkQj
wFlr4abbayV7RHEiyMFcC+b14vt1M12d4hu9ATLOcTFMQuRbvqihEH0FkUX8uU0ipzZOXNzUAHy5
LodsXAeingmSQgNrilSNLhCEeaH4vfA69ASZ3TnZ1yJCUSk9Zk8D1lJWCu7ptsecyvxxid9ZWFfZ
L+BvBLMXv0XKfOZEyUBhac0opbKAgLwAqC8H7fSLuHobqQL8AHQHTAQKIvIraDRMmUZNmf3SKP5Q
8zm02wHoVUa12LhgJz3XuRs3VeUy0T/PYNUzc/Z9GdtTR0LVFxn92GvaO32wplsuEOyYnZp/vP51
tj4OaCzhIREfmIacCrIcdBtlhJ9IAAGVAcxw3OsArEcq25mm0fUiq3D1Mh5fSQsGVAlIoEF/XGda
4Bd/YRBpy5w1lEs43iuLAprj0ul2LMGSXBwJn/PJG63UHzBwZbNMDcJsH1p289goCstkdbpvIKCY
zqeeTIXwe8tmp9KvELbZ0a1W2NlR+wiYJCdyc+pe/1abXkKjSMSoTiFXxiBmMJoZA7ziZWatdLs7
lAC/jH+jl5YftL0i8Iav1ymlgAMDCgnV3zyempVQTA4gqBeloxaPQx/UqrkTc28c5YWQ9c/PXsuk
DDNrQK3Ip+xerz5GRmFfP7Y9LSTLEEra1IUKLab2O4v8tLvv253sZMP4LnRY//xMBxEyTssQIhrg
0mlF5xi5Foxt7Tehf12ZjWYXQs+zbyIFZwqrCUspRPV+faTeclhzk78mTPfZa7Ys7kKa5LtDlVWD
WC1AuRk84cUYSksC425wVfdXcMo3IKUutZP9s6KbXEVR1zfbE1Dx3RCM2JPDTlOAQoBLweCcOJm4
t4L05hcG4jaie2hrmuv4GDY25FBg0grUWZoSpng3eQQsFS+kGH8Naf4aGe5GoHMhUXr3iQl44EGD
vv99Q/k/fMtX7aRQOCnQKQBkJM52Ut+Xc4ENNKqUaCwnT0ZXuCg7O4Tx235eTkvLJrurxgMQGb4P
WhPtWfHeSUuXvpuYUsUAfv6LZ/1vxuy/xx0X75dgR7aC5IuzlvxAOtSLplWQ+RtnvelzDGRR63Y6
HlfJjkmntUXbw5JWCN876rRftAPH5i0wfKOXsbZdDN9tiQiZsd2kWfj3pQsyUx6JKB5nf4od0dpY
EAOvQOrSyVYA6QIfIVyReO3uAvX2sSIT+Eew5CLaQok1o0bl582x7uYeL+0cKZZAVvAqSzpWI54m
Mrc4VuymeaCN1hEszyCtxg5+5iVB74V2nx9rYCRPuwe8eVVfZTOpiB1NPAOpDGT3LsqDdulGp/KA
HTxXHIzjjpNf9biip5xksa7iKUdv0UfS4JQ0SIVyuyyVVxHDHvJA9HfmdC+GKbIj9b3SYyqf2+Gg
fFbzDxFwWJdiPsZd5rb1tBOCbD7WpqGtE7YogsgRLR3GorZUfGxN+ZprWF61ih0J2w/cmQjpLVVC
SySKgIiX6YrpKfPW3MDMMF3BD3WwywS9frc3Z30mT7o4vdUWkTlBHs9r1ywOGLuxVfPR0PHgxZFT
lrWdVt8tslcl2LInRKtoFSOXxs6OlHcStUTqyUJgchzoaTkmp7+WkX+JPWgj7YEQ3dQomqTgaZHu
DRlZaXS1quLeTB/BRw5wwM7NHpH0Ob8QNKxfSD5RC2SEhqoDzJHKY9hDO+qsI0RF8W8mdrg4w2Kz
Cr0ye53snb3mkY4OfPyYoV+xN6X4cg+vSZf80VIwmtV0zWia3EkzZTi2fWE4w6idwizhs2NYAKGt
i9xZwiZIBr116iJ7Vgza2kSU3lh0i9OWHFVSMMwwXgf9zMqDmaKxHvZjfxcb09dS408F6yM7FfUf
dZrjtQwL1+KzabNa8bQRhaVZQDyfAqXPgZpMVEBkYjLU6qybCDmFQ1RkXL0KXGFKM1dD/kAa449K
W1ymk+cmZ2BWb8f7xmAfum459nGx3GAX5nPUZj/n1lDtMC6tQzsCpQt0E6baTh/MHDO9qZLfogdw
Kyb1oUerb+d+brgminzWRCmZW+xNOwgjd1mjtKl4gX7UDqvTjQFGuDdqt+Fo8I5RJFJA78WzLd2O
XkSRGvbF7Gud5VcZOpPE2Jmj2RMhxV6KEha5xXIkpr1+a2honYX1TuqxJ0IKucSQzGavQUQ7Yj/L
yOxcEGfnrVj9k2TvFye1/oaz3IOBEyRN9AxFhlseaK7+CTPamaPfiR8VGKcjp/Ljk3KTfRdPO4I3
qhsXgqV4iqVkHPIRn6j/MbrVPTdsC2C9C/Y7M3Ch1l6x1qmBTD7nWGb9BZqEDTdzIV96KMqec4So
yMExbh0kN5nXTO/4+yVoKjt6LL0yMNwcDFsMIzI7Z74lGeDPKP+j1EBQKL88cgLg2koo/ewPmFJS
m+auTZnNxwRDQLsdqS1ZDMR4Fto2cKlyTpIo6Pxmuab7CNV7dyhczV3RilXD0b7Sn50r3N5puJ1h
wHfnA28Z77lk6X4YfdOrWSEWfxadLdIMozXmDnTepgi8RxrQXTXG5TG9SdHAxhqVs8+N96R5NzYf
dmx0WwAqb1i+QG1XLiSraQVSyihc+1DhqbObrxjaGe3ero4wkA/tjFru3kLw5gdDU/cfkdKxjanO
BbHmxe8G3R6yn3EJUKo0c+Z03jHDrW4l5bqx/sMplvkk96KHWSWyRUd3CDPyPbdJ5qZ+2duApPU1
r1qRRNAfYqmz98huHeu54PXPz3xOEbZFGFYRasd1Z1vlceF79HVbp3guQXIuUxsBa4dYGO7WYxtl
T5ektaMVj3T4c8dENhKni0Ncf8mZLjHIh5fBgqQGpWlv8hb02FTEmjpCpNkzEmfJ7N75hVn5jcCT
wk4Qk6Fmyd+ESahLZW2o4HHotc43qO5aY++ZWu51UeJpWXQ7MoSfmRUYZJcGeevROJctBUlaxfXF
0NCi6rzim5rb1EEfR7NzbteqnTizg1oAdVhv97givuFeP/MXpyW/WefiJQeaamKeuxD203nWD8yx
pLb6p0DV36tKd7iL/drrc7RUtQ5gMViqOUTO+BXceMfrP2Pzy//7AeDOL798xxkfWxW/QsRA8Wen
rNcdwZMdZTfvypkUKZLhE4YFqxIuaBzwDC4/w3jw/jc9JI+jzJk59Cjb+MMMKquOO3BNTkNa+7qY
rff+9aMhuL88rjERU9gPeA/SJi7sIu7eZ4k4DVx8ryejwv+hEHDgLHv+dKtudXZPDJnKtbBIm4Tl
gr2uOzB0/rU6Hbr63eKECL8xrrY7cL/3ySTns7RKU9aRgvS7mhyhZ3eVTl1RtA7qg3ZbdzeYL3di
q7Y5ovq0RHRfDzYKhMggdz7tVi8eylvoaZgY1EML+/LQQ+Cel1EI76Se+uN01x9yzF4BfHA34P4P
x/wqSfaDumnlpdEv6NO8jGw0AXdZ6Of2ikXCD+KQzsF1g9oqHV0ot3qpM9crmhGz3skAi1qnRKhX
BU38uPqe350SAVkHMNt19KIQckjSpn7K2zCHgkb0YTaf6nK2efn5ukpb3eQLIZJjBZ1By6sB4Vr7
mZzWxbV2caPK6e6KD5Y3Y76y+BL+iA8vkxvBYLPFXh54ZP/GlPLFz5AcbJmlyOHSCnuBHYjDeOFm
ewNZmy/I62lyyXnSIa3NxZgWP0IXd4iOWLGYy/f14CvGXgy82vib1+JMlORB0ybpIpFBFAHBot2E
AiTsX+gs2I6D274CKMdgrFuDPHnapi1JmJN+XID+s4I0pCD3xIZedPvCgdkcYu93slyMpvwrULpz
mJsy51qtUauo/4jmT7rY2RHddGRnf79k8lpcjzktm9lncb3YoWaBMrJu/es2v32NMR2KLi9+MOpL
l9eYTSElVTxjNrVIbJ7NIG6O7aTGGrAaJBZ3zPEDjVR7md8l6bvrsjes0ED6gKURUyOYlZcUVPvc
MENVEf5I0KFchps2vwkx9stNwFB0O2NmW/H2hTTpcs8EnUqc6IJN/MlTMMIwVRiatkO3QcBN3AXF
l8wGcepOnL/xFS/Eype5ZPlQ6qbwNSSzM5pFU/v++jFu3DBIoCis44lhb5vnVj/xzogWX1s0N1bD
whZqf2OFoIi6LuhlN066y5Bk8nWPDeVNeY4ZXkPXOyMU/vKAURelDyphY5r5i3GDzf9AfVgcOjjh
c2XZ1l1+v3ws/D3E1w2ir3UQbO2RoNWnEyodp9VTI65QIvfHz5pPncJLPLAUIObFSPNaEd1PCbdq
2uciZZAUgY2YMVchkmKaw+mP2koTNQq7/aY7v/CUrwHfm0N+1VBGSBmLMe2bVcP4GAZZgVGi1UST
98KdnpXjXjK45TahHYYgTIrTfENWkid63FnxKPCMZ/fzsXEKNJwwc1EdDacG4kx1uG5E6wd6ox6z
NAJ8EhQo5OYaVwUWWCwmALHET/qBH5ElYn16zzlv62USzLjpmPTA5bj0a3MFf6PHkNN59FQ+Zt4K
bYM3/E/qr5AC2ffram1ewjNxknfJRFEQwNkKPzJvUJEOhPW1NMSOL9lVSrL+VC2MYSaIDOJjfRT3
DUYTaw/QgA6xCbhy9gKRHaXkrlk1hVyEgyZ88EsHs3pfh+A62c0n19TjjUW8Hp3cS1kmkvdmindO
bVEWd1TPOOQ/VeFp3ZE5TcBc644DQkd3lBbBbPMFCKwGAtuXz7h3HTa99dlvWS/nWVAbgZA8yRRo
HOWowAzV+Kj05qfrprIVZhramRApF+s4Twozg8IroJ74NgS5k9nCUV+C6NWXrXzGf8H6NbiFhW+5
zLv+G7ad2tlvWA/iTFG17Jd4WD+t/sADAG7cJHfpJ+3dyjYsDtWeIW0/vmfiVks7F8cIEK0SqNx5
7bGNAlAGrQ1uxTE8LfQWR9yi+RGfdr3AGr1csy0pRuNZQ9ggcGGWH+ljcQgfqVt+mwBuhcTzty4n
B549yOfQo5HtOKV90eTGIvzsz+QbOxmHGK3P6XP5p3Ar9xeIyjbvDZqPFAuU1gZgkhJGtAJ0vw8K
OmQr2mFG64A84HX2WpS8dnutW54bYQa2UDCGYmlcOkssSI3UqLIBpE/KUenbwVEWekg7SuxioX80
wryxNMMTJH/QE+1rj9lcwFCzP2pe/BjNdLDVUL3HtJXHrf5dQkDaN/Gf18164/oyDKuSdRyYozEr
XV8t1WajEOgqzHQGmNOXzqp+4ytfiJAur9GmwN8cMvE3yOh/T5awESVDIAapQUVL+JtRX1NQABFR
9OzMunGz4pOaqS4PP7TlQW++/c7xvYqSHrGEVSGZ9bU9qAKs1UjsPvx4XcKm7zs3IulZjhTFzEdD
6zHDK5wwoE7uNtSuZsThQC1njz0YW8t7Yqs28ZVT6cVe6JGvvbaT9qyayH4BfA9oyWDyBUxl0lcE
Ku3YoTSPJRqAYsa1o89HVT01RnKz9NmHvtkbxtwafjHIS6BlwjdYcieoLgTS+hkOsHWbjyvzhP7Z
ssefCcIS1I9RURid8KYHn+Fe/rEZM5xLlu5EbeglTVME7ViqWeG8Ozt/XnkEBLAL1znA3aH8rZTy
QlfpcLVYqDwhFI+oVUxOqaQHFuXHIrT8oQr/1HMTrx3TAQPMG+R+Ckerox9U+7qlbWYKFDswKjYd
kB7JiW3T8Ug1dFQ8o2/KQ3LT/TF+ar+nf5YfqV+e0HHTU9vYcT+br+q5TOmsh7LOG15i/3d92akz
BFFmG9hWUU6YKg6s3xLHUJ7GCjWjppxAJ1zLrHbWl5eFt3VkLDy2h9mxghwN1L0Vyw0/hJxLoxZW
mqgGaZdP+BwLMPwZqPcNfWa6M1d/FKb+REZLoHVl+OFIjjtfcP0b5Ut6LnH19mdBQ6+YDTOal4rO
6BLn/8XVXqgoRSlgXkoGoUIgz1YwhtwfpqBQp+PQPujhXqi5eU0oBogYsfBaEXkdjQrLSpd1x149
jUfzpnBG7Iu09+oK7bR3lBvtKqZyXcVwPZhzUY6+PMolIZUVA8zH1/XCHQDin4vHRCOAnv0y8k+N
6hdo3jA675SwyIbRAEQC81FwsWhcyNmeEFkSAfUbo/YgY3YVImo74WPA4uxo5eSWj8bnAVQLXoTK
lhOB5tCmbf69V2awu7cU46z5bVxPD5qmeAYrv+olR/SxHJax/1SYqDNMFfEHpk12NIyWTYigbqhM
iltW6R4N7Ub4s141FU4c0c+bhFLRaK6B3EEFuP1gW+Qmnk5V8WVKhL2QxCko/jcs7vUrsPFMXciU
HuRIT+rUCLXZz9HZa8YPxZDaZuNjtGnEyFET/rgubstnXshbz+Dsxq0IZ2kRinXUDFCiXudEX/kj
eNSdFQ8WafMX5f11iTsKyhkmWaF10UsVvqh/qsMAOJz3JZpD4mAmz8Xwx3VhWzfuXD05QkfKYyZT
pa9TeytH2Ct65D5S5V9xmeS9ELNpoCzANib+JTmT0TSiagGEoF8tVDhKk96XXR8/6G2WBHoPPvqI
98Jbpvle5IhA4HBtMs+aiy0ZoF8tqPz0qdF6DPgAHMOkKhJ/B3F2AcSb8etiYZ4tCgOiK3d6Rw+z
Ytwqy/wtZl1rl02KnKrRPlZ9y21atQKrNCR67K2J2S2pNMdSq5uY54aPjP5AwyoFPQQq5Wn4I6qN
54KSIDbLoE/VJ6WJ/wxXXpOJmf7YJZ+jpPf0ND/xsDh0ZJgcBXzt37QUWD1Em6b7ZTCDpGoN11D7
d7quf6gaBVOgZp06aafUASDtnHIoMmdaKjSQR+BLtuA61qq5dwTpsauXMs0eQsqPam3Uvm6k7FYf
GbUTmoNVvMWEUBeSe00fD5ieaJxZ6Z71yToU8aTYWWklD5M+p4UddkOj2D3LTAA9RDMqJpZ6i23+
7B6rs+kjTdXMm1PC/KGIzduyHhQ/Gw0KKlsDTbO5NG2uiNntBzLcADHoVlWy0AHDbm13RVJ4TTmU
91NWLrmtkCFz56i/SwjafFkCukpuYrWIitQFtg8DRXZeHZSMIOY1yLNCSs2lDeBhzEwYAQbXEiCA
mkFMBRBis6I5TVpfHFIsRJX2UE7GrWEM+K+ok86DG2sl4n9NHx6nuvTAVTIBrCgp7nIg6rnLkt1l
M77ajA00azxMkxAOA2mnG7HioVanFWAJ7fK2dQdwXJ/aMkO5L2+A2q6MDuYNj4qIXGMsHIC7qvZI
jOxDOpg/Y5An2dWoA/+jb5/rpWu8Lht0F8Wh+Zai098ZjXYXoXHlCpDVHtkk5rspBY4/UOkWJejS
qPyM1C8b7KTr9HvFNE8xwD2yogvwXCVOtwjV0YYUBtHemPP8Qa2WYIzb+3QUnjUYwyEh/INC4meB
c2jjDDgS2aHr0b4SifoQVhzpZLU4PUYyDlY6gaiGh+2dErY8iMPhVEcZd0s6u4I1JzVvg7KxhLtU
Zg9IVBCsd8Vwv5Bc+MY8lU7O8s9ZbPoUCPORNR+yAT/cWrJgnjDeQNTFrhbyaGEE1uprGNEUngaD
MjQQ6G1mcTS2p9spxSL7tLgJsz4KS+8cEpIlgFnrkzeADcMjcx65SVXdIo9/CsfwYdFKz6yyA+70
qWmXxamBHnzsDPVkRdZ9p0fPMbgKnJAUDytlR4/t609sKtU/qqgb35GU3GD2Gj2NOjwgQz7Ei7bY
yqykbheKwqOE4LrFGIiOdR376E1t7UTcazgmOzxsTGC/CbuC6ps+RBgNqhoD3Ms3zdwxhx96utfC
2QgIsYv1KkGqQJCl4XQIIaFEkwjjksbNcmCKDYL2P8unGlzphr6j01ZEb65D3hhn1VcQBilwatMx
SUG/iPYN6mTabXU32j8w3rLSUfzCKviGghfSpPd+mi0aVcOwSptB3oPc+I+1qIP5RHs6Vs973ZT1
CZK+2IU46bmnSZ9g760XvsWPaVp7NFzsof50/dXdFrIifNEVG07e7dQLWlQWRZmKscEzcuBWpYM7
NlpwXcyG9UGXVzGSbeh5DPwXBjHWoNm8/5FnvzNZciFCsoXejHiqr42g8QfGzWmONZLKCV1YAygi
PpZPgE32uXddra3CwUUYIemVtywBrPMCbhlQzAC0wjOeanZi70dsXBdYAij88N7UXZE6xQ6mzvo3
S9ZxIVlS1yow0r5QBdnrcELb0cbMkBpXfm9qe5ds/ZtkSQajmg6YzLULJUkqjC6qFYENB+OZGXaa
AA1u3XOob8KfjUs+p9/yewMXzvqt7hc7lyxdOGJhSDnBIKsfZjYNgA/oraBM89PweYWgK4PmsPM5
1wrANVWlK1dnyNhzrJ0jZYcNjccFm2WDDyY5HUjXkbtblN64fVAQu+GMYV/lzQhSwRMl6rHjjq3I
obUBygRGsHitu9fOcr+irOZe9LxrtNtavkqVjPb/SLuS5bh1ZflFjOA8bDk0e5CsWZa8YXgE55kE
ya9/CZ3nIwrN2/D13XijCFcDrCoUClmZvYwnbyPHeAx7azeMwMo8vFUFHV7aq+ggFrIQrZJzoMhu
SnDI4DOaxY9IKd0KPcU5EjbxNnLMh83kvCUa7FSJJ2AO9RAgkzeEEHMX88oIhyvQEIgFn7YunWw4
T2NcjNYZ2V8Pynd7UTCNI4f1gQmdRP5UuBUm1g+dzz4eiK32DN9lvCa76vNlZ91c7so4+8qr2+Ay
pnapyDFunzNJXUWrH7Oy9i7bYFvGxwOW5agmzlc2HfjRhh6PUBrUUXglhepljR3qGHoEbSjmR64g
XDmNj5ftbd4B1wY516TytCjyghun4ULneN94JLACxhMiC5+6t4oHDNlgBAhUtsY53WSdKRY6Feh+
UDzuzV+LYISa1eKRV30vxilsxQCoQNBdBlQej/ncTrZV2YBmGFw8XRKjsAZhM4rBtBAxgmxuIHvJ
U9EKhE/yuPWeQDWRdlgUGxnFfe/0z+gbvRFforcccG2K/X3lgI1aRxLRLZzp8oOqd7jFNqKjZytT
rU1wu5YrjaPEGjjDus54mcjJTB51+WaMXpt8OFrL7KLT7Tn24KKeD1O0IC+749YZuzbPeeM02fXQ
JvBGKS7dOvoRpbkXk8k1ySJYqcgSlyJ7TR4yuUrwjNRdj9GXRf2eGZgbR8V3eUUbCtRoeaz8g0uS
U9l2msYeyFjBUskBXgYBx2NkgGyAcPbZg/agexLF247wjXLTY8BCgOd12bRsfvKMKlPStg2MM6VG
BX2rzi134370qJ8lvvOz8P9AlY9tHZ/DrJVR5mMrN81wvWrH2VzeumbQ7dB8Sg/FdYtgN0Lbna8K
v4c+UA9ikb953THXttmNYmV7tmSrsBwJNemO7KUIrJKxH9cP/+BwE5+Cwffb5Q8s2mIuKHvQs6iN
hIxdZ1bYS7dLKlQ+2Hi1x6JMGxS6NnvB4YqkRlWKOC1ZUA73qhku1XTs7T0ZZ7+BFkLSFq5j2ZBI
wZBlMgaXl7f1XsY8B7Tjso6SiUeYQZQj0xvmv2z6f/HtrwzvBRyu+kab8QcPdJurfTfI48sizc4J
YT3Qdlce0As3vWVfnorDm2T63yAisDxLNzEFjhP37b6xcpgRzDqDHcHa2cS/+CFw01Xw2ADORx1t
c/7RcyCqMnUdHvmqX9IN/coQH7avhAse4ZQgDYgY1rJxgTYZ2v63RT4UB12KTTxV7agzusP4lDfd
fSG/VNF1mRDwyU7hWOwVGg7V9WzubZL6l71HtGIuHAe1Bm89cME7OrcPE+5OeHj9H02wn7D6gKg/
qynS6xmsgjiVlluKOffLi9isW1YwCv7VpopSOe1ZCLxrcLaBBSHE9k8mzre+2cqaw4HR5wU5bB5h
LZu9LrCP0w+WxDIPXWF116KrI3p526qU1gZZQK52sC7LiCwsBKbkqZGPi/2QivQFtih/MfOBUWtN
Q/cIfYmPNiR1KdLKYV2P0Y9VFwPpi1/6ywltysIFnWAcFK2vBBmwXSKE5RbY6oNtzkOUAdrjfQTb
Klqovjq78/M/odf50Ja0wIn7wi4rolvfhu/DLHi1HA3cf8BAfVyyOVfgiXMWeI1lBVCc/FybqeBG
slVcfLDBxfec5nVL5RmwgV12Px7KXew7XvVk3esH4JLAf51+cV7juzwUAeY2fOaDYe57Vk0Prd9s
VHeprnuWUfu11PiloglCb6NK+2CG+3TU7Owyh5TXrlac1GvTYW/U9KFoySEbZMFBvvXa98EYV/v2
aMUAjItu43w0n4ZADsodRl3tW8iuH9Ba+g6ZMMHytjLLB5NcvRu1WpZTDT7S/qMljAZa+7kOGvQE
yINIUlDb3k0L90owRAKyztURQ2MQOmasv7lnBFjljhwdTLcvn6X7LKxC7VuMFnL2FL803rjvfOqb
u/5OP2W70lM/gRo8bK/Rc/qBgQjnEHnVX1Qa2Ix/fx6vXkWGVmvmboDeETaDtfbi/FqmIRs0AmP1
vqqORSnqP2378btNLkjLBl1Sq0A/OwcF+GMboYeJHvqh3Ks30E+FUtGn/Jjc6KLOPYtLrkQG9xeK
AIsNegCO/TE3UAukpLqM706PjPgsOhjBAEJhhvMC157Iy7a++9oa52W5anVmpsCxx+9l4qaPxgvZ
6wGTQKHf82f1ZQDS4k+g+1sZcG2Xu2PZrT7omHb654MaUMo8kWBEtqd+vh8ex2vxpX8zhjG7owEb
CPpYjPF83Fg2IS9nVAd8HxDpt3sW6+6ZV+R69Jw7E/QRjmDs/61qO/uWYDIEdwIMgknoo0maOjLe
3LC7L88TYDmxp3wmbv85/txrB8XBU9pXALymIxNwysF/ehrak24KB0vZwi78Cr5qTsp5go7TpL61
GOWv5a4IQbW6o4+9mCVrAz1j2e8r5kcyjNFpSmXEd9XD/NY62QcdXZzm9g+GP9gxcmlV3PkmU/ai
DEZF0K0meMOsyQ+8qkHkJfrcRd2xTyUfrasg7Zo7hU5eU7U/wSpzM8b6j8sl4FaaWK+Y/c5ViZQk
c9E38sTOchrQeNxLlhOAhFyAD9q4OX/YWO64i1LQxUsLxQUhkw8S5imd/GfMwP7Zq20lgtwnMsbl
oCKrrSFZkPqy5QuJrpqpdqM+oCpukWq1u7x/mxlo5TFcBsK7gpQtE/IdTrzAhghQE5/QxvXM4W/u
qx/2kEs6taoWC1AkLOlMvja6MqawoFyeeGNQmrvxPhGyNG0WmGvv4Fo8clulVjNjJ3s/H1FdDuH0
TX1kBI/2C9ONjjOMoqjXl7d0a5r6w0K5vKMuNQiyBuxpfJgBrlT2xicjZBlOeEfezOPvX49HJRkQ
PU2rClva/NJ/2RMocSLfQhavIndMPBWoWXEbYLNYWW0qD06qpKaIpgVGSa1gAsPwZLBHAN4Z9Co4
cvLnJioR8OFiOr4cl3gyir0WfNdto7i9E871IVYAMtXQXgYJa7ZIrlNrfiFDGpZ+6p0SgrxS7C+Z
tjfpV0spj0NXg8IqwQYWDZgHjPy+bvrXJYl8o0h8aRR1+kWbyqU2KdGWzG4Q67Rfros+v2kBVhG4
yPahYKugwEeHAzNtXNoiS+vUKRI1BdRZueogAZIdoCx2FJ+82xH+boqLAWkCKBcgw2k3WfMvg9ju
VPReLtdHzCYLEtdWyx0XKsUEh5BuY7qZy1xNkZhSOiAbn+HWhD2bza+0MsUlLnCDDQNUjPC0lN0v
lvHNmVXiXv5K2wXEygb3lRStaYxUxlAOexaJxxAiHcf0O17SQib+mXxfOtd+hB4vrv+YgzqYxBXd
5jbvkesd5b6eRjO769hsde/boRwUQXkbL1DhXcAp3vjRA8X881fja/tF3H3YdJzV6rk0VtkjOJMg
3baTnU+y+pI5kzsWRxqJuMU2j/B3O3xbBfzlTpZPGHGwB9vvDRpUmk/GTvAxRVa4+tOA5BV0SPEt
o9H6BPSHm9lWqA+7yy4jssLljiWzpNhgx6maKGFbVVC21Ha6VR4um2Ff/az6Wm0ZV/WkcpRbdmSA
CcW8KdXb0QRjiAVO/W4g+6o0XD0RTnQK4s1hf18VWlmsZWh/GZjOCBlDM66jjet4Rpi/zcCgQ0rc
TpRO2G5dWiaXTkrwuS9gL1ABPH8TpP9SeIDBhfYuPTp/d+XHXUFhIg0qeLy4TU20fARnP/x9/K58
H6+KYxFOd+2v7FGFLoKw97VZQK+scfvZgxopmhV4PdAOeeRWjseQJO0JiqiZvVevoCK5F2a0/5Cg
39fI7WhcY6YFr7148wLo0GqBr+9rCHwmUfwtVoYru4u8uMn0wI6LyI1mPCnmElCXl733LLGokDU0
0PpWUEYoisOFYlWmqT2WePzVKtuTu8UdieKmpemq8v1lS+elGGeKi0ejxZtXpcPU1JLRLUdzn+Xz
k2n0J6rZC2gqpPvaykNnmh6tRHsSWD8r5DnrnEcp9QDBTUUi4bhrD5V6o7gkUD4NIPyaNb97nUAt
FOkea63ajiewfeZfnG3OvyBAIWvxKDUh/ItNXXag8ytPltcH2SNr58aCkuYsP3D2OM+iYC7tKzmL
Q9kGGt/p3VbkNiILzK1WGUhPjAFzk1hRPoR6U4B7ynIFmybyTO7AT3MyzOrY1KGa/hxAXT4sqleB
2hLYueWgVl+U9gulxDPj3awfTfI6G08DoqYSqVpuLhW1IR6IAMA+S0UtrkkThvOasG77xJXK6kQk
0S1TZIP9fbWdiVlnsRLVddiWA1QkSr+3BQ0YkQXOJbpybLOmJ4hzuX6oO/NaUi3Bvfz8EZS53Wqn
OKfAYHGizrLZhF0QhY0MJGrssxCbfROPFz7xRWDD8xTKWeR8JK/ybhljk4SsGTod2CzbfNMc7BPd
K4Jjnm3Qh/OPM8UVf4NukDSBcG5oT8NnYjlXC8ZeXTJP/+OH4iu9dkrNRkHsVlb2OJXjQTZpeDm0
ziqWj0s5u6mOkurMEamBTO9+KXn+zSblXVlLYA+vDyQZnwbDuL1sUvSl+ItqV051b9VGFVJP2U0H
xWVfygkjfKlO4IeCL2Vy54wDsSrwK+JLqfL8WFD96ET9fVGIiNrYh7jgECZ3oNjOpE5yhgPFTqPr
ui9DE5MIBQ0T66pufjrqHCadAFwrCGKTSxOQ6uwn4ORrzBcWVwOxD33TBZc/lGjz2N9XmUjG6Ims
5B18o6dukVxNILoes1ZwIm7m9vdMwat+y71UKGBIbUMwmVYW6Nc1pHWjsgKouO4uL+j8UZXzdj5H
aDFVBgveXuRuYkJhZPqRoNXkY8Jn9PKvxauKa5snu8PnTniGbR78q3VySWNJM03OcrhiegBqcDlW
IMqxnhi9HjIi3sXDQeSVb0zEl9ySyx+qrS8RJtWRPzr7BMUTAlxrhX8GOgSNUgRKsiRumU8vDh32
VlzcyvocDHEzupnTPzQLWC461YMqC14iEkJAcNzgKi2VTxje9dBq9sGRs68azBMlxLiuSIN5FrP9
IrczqEwXTFPVRfTz8icUuD0vJqwZi5IA0wpiIRAvRuS5xq+4bEGUniyuDJ5tp3QW0yBcelqu6d4R
3aSYw51/IWCUHAz5QUqK+0JGX0MgrB1x2Ptz0P+Qv+QH9N12DDGUGJ7+xr4o9550EB2Xm7FtG8DK
g4hrQxPAjpUqTtQ6LDs16AmQGdrdLCrzBUY0DpgB6k4Dja2lDpes8wb1AAZRV0leBN9rM7Del6Jx
30u1tdrIZ1hhpUbXQqQoC6EY3AdSKBEvDYb9IFKt2vxskLcHVNYCsJqfN5jADAACEezeOJ2m/Frv
v0Px1K3y+yQR0NS/dRzPPGRliksbc9+AiJtobHWTP/5YfqjQcNWhXSd5WOTksQTyRx6yEWmQ/gIW
AzKPGPjmac6leUkoLdomXOywGWRPrUXV9PnbI0RGVyZ4/6Bys5jWlMahASWXGlPdXrqbwM9dlifw
CnntUd4PIgFvkA2cx9wHq5y/5E1WmemikrA1K9ltTedXjfZMXKuAjZO9IQ/HKKen2qrzQ6eNL6ke
7aPJvKmK+LnrnDu7k17avFBwa02v277b6VpyrPUh8UgLcGpW3xYRJv+G8lZbHG/O+ruGSLEb0xq5
M8ZXnDost5E6z4rtp9GxA8xpBoYSA6aoQ4IkAcfGUt4ai3psKQYm6+JmmrPbpq4/gQ5acxcnSq86
U39OifYVqn5XRqr+XGbybGnZ0dHzQ9QZ3/G0eVdk2b2Z68/olkJxsI5GxHhzX6X557juD5FqYZZR
9oo8+2l1Y1DHys6ZitgjSh1iTL70MexLXVomVaCCi9vrSfaqGtixybZu6xpUuETdWVF9SpXhNLXS
jVP0NzJArGbWYSQ4/0qKOPZbs3kmGEd1m4WAXMiyvhQTNQ4yKa5Qd/6yyyx38yW1/LTJw3is/bzq
8QKU9xVGJMvd1LWLNzqYEqZqdTNLoGrGpL+I6mOjBPngEVyVCKRalfWjTMI4vndUtCLTcYfna1eJ
ny/nKpEhrk5MDMh9GfNShamGc9haplsJI7uWqd6pM/162dZG8v2wKBYGq+qNxqC7lawBDz5O5KqJ
7ObWTisFN5StiuqDFfYrVlYSSxsaK2oa3LpAlALG267yiP42csje78trK3XHMA5EbQ1h7mBbvTKs
AUOcVB3Sk3yH0Qhc+NCq8u1bKzBCfTd+EUPDN9MGeEYBagI27VytII21MYLcQxjFgBArYBnKRQX3
xrGimisT3CcbAa0h2USrMOm/WaCoM8vBBWbMLauHpXOCy/6xvYMra9yngyorhVYxFlQ8sy5u46U3
yj7yv5uu4qWgzzj+1+NALN2vDHKfLJq1CZS0UxWOlnaC+tw1cs/h8qK2PtKbmDTQLBviQ1mZli12
sQp7PfOi6dHQREf/VgizYV4QP6mOATnOj37XEIcYcoyrXiSD/VsPbQck5FUJcoDny0thBzt38OO2
YoOiFHRpKpbz0ZA5LWzgcSEonqAhDfz/ALDBXM7+EJcHNZVdhxQil2CJ7pJN/n6Uk6aolIi83VG0
DKNNrMTAnDtaskDuiprtW19rvUSutlnmtG/1zCEhKIO9KP9E286/vIlbEbW2wH2tHGrcpVlrJMxa
DL9iAqhsdtHw1EqznxmCTutWUxtVn4IpO1DMyhC7/fjFCNWaPMWQb1iY1CdxBDDKDLk2GQQzBpQW
1fEANeTOK1r62o95eHmlm365Ms7lDjXTKzUZ0NRL8iKkiRbIxU1hYo6+jQWWNr/ayhKXN3qJ2LFa
y1VIpsWdxu+JLDhURAY4z2/1qaG5Di9cptaVm58LRn0ub9Y5jBSpCFyCCkTskMshpvvxU+VlA1l6
rW9C7QZwwq9QEARp7eSlAGe4mS/qeDEvOwurlTWuvqhJrmnRbIO1Uk+DzHqBIDlUGq7rofe14VD2
EG4R8dOxj3DJJOeLxaj1HS3QDa36vvFma1LdXLdDbcGl/n/cS87zkPM7mptIVLRu/WUsr8n0c2L3
8tZS9l0m7VW79WxS38Wpg/FopTksqO4EP2LjEvjhg3JOibdDhCQkoEM91HZpfMv6zfZV5y9Bqd6w
wWhVgEjdzCyrb8o5aRclxTygcxo6RXxjdbWXY+zHzWP5NiqhHxiL+kfbHxQ63arBpgH465hdKSDM
idDL0cuHtl78Go04qjz91Tb+a4W/kaWtQSVMPuBu5OMuDR0Rr/L+bduzI0CkAfUfIvHdIheJRRFV
oFVBhma39+lH56GTSX6LWg++aMZAaI+LxaEd7HYs3+zhwrNjkS8t7nfIakDHTjG8yxu66SUqRglt
UONDX539fVWldv0izyVF5C9ac+jkycGtqblzqHxIpeo4lyCnuWxwq3uF3PZukTtTOzp3tkzgl6xf
wJ5Bpv18Yxz/5Blkey9XtrjTtZekTgWNK4r/HYRDPCDPv/VucjCO5VHy/2tBMpay/zUGqPLHrSRd
7kjEwYfDdXln5ao7A49yefM2z9CVCc4XqywawKUE76/kyp2cMSim3CfgT1KFbR32X53lZ9WAng14
fcD4yOcrZ7Bqe4njv3it0phLn9uyQUUBwLUKqbCPO9dFFR1Ne25CNVTeIErltzrAxItL/dQfT+SI
YrJXvPrEKv/KT++Sm/SnHYC1qnZBG3BVe8O+3TXfRMTd28Hx/ru4g6Ns8bxgs+KsjyCe0DrSPSbP
G3eipu0v1uRXsyUo0TYrC3RZf+8Et+uyRMnYzzMOYkjmJvbBdkRy8+rmZmsqcMeYbpeRKz9uNgjL
zIqyx1XS5He6PCu+lI6WS20ZuBwyFA9NHX2TwfoEqt7bvgZhYak2+1xXbhQwW0hKfp04huzLafFa
KejMa/gMWvUrShPzxlmMp14qtfCy22/eNFY/mUuJC9XJAslWfIe8RHs/2WX9rp+/jaMKMp/a7Rfh
ab3p/SuLnEfaZul0ypQD/rFTds1x2ROwmbhT0B7nfSOadxQtj3MzbZqWap5xY5P1dud0/TUokgKi
T4EZlbGHollzG6t+vryn27lxtUTO1ax6WWoH3CmheW2HC2hajCD+pHhM+kcSqg5uRtLKGFeMxGW1
GCpBI7Unw0ktrqr4U5WC4w8cLcW9YGGib8cdaf3S0EgZdJb0WTZJdzOe6nZjoAV1mItg8MJt5I6z
qKXjhN4lO860HXpmWWAfnK+62xyA7NSF5YHIV7gTDeIStSUpSMtVF11NqvVFUixfUcv9XKqfGqW5
UXX5++UN3cxJ79+OH+KC6PCIedIyDjsMGJv0JV8G/7KFLTAGUxD9nZPeaoZVFUJmCySGI+7ZrMay
8NKJqbl/q7oMIpGiqk60Ji6jyJ01auWEm7BJtSCppBlQskZIrSbwxLdlr5ZVTsQelRrL+ogj+JOH
us0b3GoH+RxSUMCnHZiy4ztYdM1RPZr01AM4r1WJ3+qn3P51+att76GBtzk0gBxgtz8eJDYIxpWU
IIFIaeGh6Q3Syt1lCywFndUFUA/9fwv8W2pHTSkDGJCElhO2jelWWjCYpXvZyH9wvncr3IEIHVnN
ICZCqmzxPEF2OaRswUvrzm3mQx970pSjrF3b1mcJeHs8q1hm83f+//4TOHfMnVzShxkpK76C/tsu
3xn34zf5NTtAyiXMImE6Fnw6fnZbLlUzt3W7CbPeei5k/UlpRONr2xn/fUmcQ5om0UfdYFjNWHKn
OYVQwk8N7+92/7NeBCAadnpc8hPuKJurrhiVRkarvd2Ny70JHbGJPDTSi8BTtuP5fU3cKVbmoD6g
DYJs3Gm7Yk+OeE9jPCTpaT6ZpcApRBvIHWNOK0mKgVHpUO6ushpyRemMCQwwx5mvBsat/selcceY
JC3SaEVIiHhcwrgCJmZ7b8HSKr8Ms/+e04VdlVaBzaUOI1tsquk4UtgUi+TGAEbu4x0eIyFTVmq7
eS8alN50eF0Ft6YOom6Hp2h0lNJI1ALeSFrN1QrQAilfL+/gZq5aWeB8Y9DYAZLhIh1rz1QvAjzR
AaSyBJetbB7/4OiG4BMuCSofuOjt5yShSBRZpt8ajYWC5iWn9530tbGPY5wIk+NmaK0McmGspRm1
tMRowvJK2cXecG0fol2CMRbygzUiiR+Hyo2IvkJklItnEDtUjpIj7/cNiDRt4lHQUxHnRxfvLm/n
dvW2Wh731UgSK1qv4GG1I1MAwITraGUAsHelJF7UHPSidMHRHMqgoEvjvSrCe53rzbFAWNnngjyx
Z4emBNubHkDG9dgDZGN6ysnC2+tp2us+qlagDPpnNnMonvDaLBpW1rmgh6iYaYw9qvKhi3y16gBt
qyTHI3O6r/TmaEr1cbLLxSt785dg49kF6ixlr0xzGaBKLHXsWfHA2qH5sEcbI7Cv+mAJpmLP/Eo0
1L2dAQCJNsFyCy4+7pQvJZMCE4u1Nlq0Q4/Nt23BKbSdAd4tcId4PBu1KeXIAKhWCLHcfAqGSHgz
FVnhbqaqlhp6vrDY8Mc3At0MrMk+E5WRlj3TYaL7Wd3PQl4LkV0+EdiVM2MeIn4bSchLDKfaflpg
Tpzhe6QEkGmwfftJcbjsKNsJ731T+VQwxYM5W/ATquwXwOXNfheD4ii7ScGFrcfp/rK5zUMXesa/
vYTLB2kkt0aL9mTYU8e1l+QQFU+LfmuPN3Qe/cu22P91HgLvtrjY78BzXoNmMA4Ltf4V0+7HBOJn
14ih3FLHolJaZIwLdTVJ65yAYTus0Jh0rMZThy+G+dr2dHd5VZuAC2e1hVxkl71k6qqGC/E/CjG5
nw+fmnjPJrCqBKrpxnN6NCoMlV79BWQQyfTfDeUJE/RBlsYS0LdQMr8PuvK45JaXJbHAI9+eGC58
N54rYQFaSspinMHUAzvEM3gZnjJPqT2DuPlz+9CAMNm8AgUhAHC5axwZgTF0Vxs8VmP0zHAhfO6A
GddrqXd55wURanD5h5Isl9UaoTJM+1aCXqj+I4uFc6WbjgQtNkcF3zVerLjPCzdqe43icbUy0BF1
5V8QmnXbBxKAn2hwpdkz7pzQBPunSEhjM4G/G+bbEDRXjbJvUKHm1tcWA2+F8Lq+bQHeaWsKYIW8
hIxtQ8zT1PoqzA9knwVl7C4nfMNTH+i7Ppy/Oa//teIQO/7BzvzbIheVjVY5aR/BomIfqsj2hrx6
brQH2uDeJynPl/1DtDzuy7UNWKBTGXirUakguPGl739cNrDtGv+uhtfcTqs5TXsNneUozz2lcF4J
lA9l0u5p1Qh8/Xy8+ePO8awwydAoKaQuSGhgjPqeCTxCoPcJXWv6Wv4af1UHhB2OwuiTdNUJx7vP
2FI441ykWSUUpesFmbvvUA4jlrU+87ShCNIcvwanVGaC0EAvv7X9WAdZPQBCWOh3ycy0A+lXXRq+
yXXzgMeF0DAXjHHKMf4ZIxHtuOiDcLWCSXulh0YHdOvLn5IGE32PFnro2JJ/+csz1zlLie9+bDPX
WzW6Rq1TI9kC1m2CpJ4McQ3VAhtIcahAQghZKQVqIoDqPl42uoU8RvQ4wDdjUMCyziiXFCUzHIJS
qG4PgP96HZSEYx1pdwQzSNyCGpjpbvro2Z9mObhsnK3ofMXvttnWr1asWyNJlFSvwsKu3LRr3bkQ
3YK2Lyer9XEFQkoTaSx0rI9JinbqgRyBzrCwNtU3YiglywLEwOYBwtR8TBWgrjM9OUyMyZlWzYAH
ybVrgPq/vWtyIaZ6s4myssIFTz5NU1EgTbxNFDBUJHv/rQ5/0hTd/EgrU5z/a51WaErZNaGkVb7c
Qz6rLgWJaDPEViY4z28sZWhSguOwgPB53MhuZ5s7O7dds/l82eO2+5QrU1wpnCVSPToGojnKS1DT
OpDKvMdlZ+eQ6SXK0b2e5/42l5NPWanunTF5sCjeTbMOg6CCXyLaV875a1Vvm6LFSWLcjH6Uu91d
8iXy273pJo+T6YJsxboVQfG268rV8rlo6GYS9dbQo8kXmiFUyq+QbnflDQkS6ER0SDmMaU3IFsL+
17M4X1nlTuiCQJh0LCEOreYP1twB7UXcRtqnCglq8uvyvm5uqyWDQQ7oCKQ07oBGsHd1x5ARhRTd
F3H5ao216Pl3M8bfbfA1MuDBlOYVu0+V4E/SNNcZr0YqhO5uBjkSCeja3nhIuY+l43WlbnUEOeuU
ssdFvJ9O4Bdqj/FR2CndTpQra9xH6kC8E/cZbm2k6vf1uLiR8bkajKDvUAmnUA23rUDq232qpqUb
qfNVU4hoLjb9ZPUTuG83ZmUR2QxaCSUxKNiVV6b+CrkuLykkqKCCX/Gyq2x/xn/3962vtDp+hspM
oPGFEbBSjk5yZgVp0R+nVoTZVDYP9vdl8fzGZbnY9dxSTEkX43UCz8ETZ+9bYEKp5gxaN8Vt0pEr
W6G+TPXAMdMHeVnuaVPdLl0UONWSBW3WPTk59fS6vicy+EYu78R2WoReM+vsQoGApw6KrUqDoh97
WgYiLMaAjjKCzRLTVbJfYEj4KveEHJPbgfpukst/NihUQJIKQCExRm/pUjdRc8Gytv3p3QQXQGNU
E8g/YlWEPJr54GWkx4xE6Zbds7l0h8t7uO1N78a4+NEkatfZ2zvltAfC3+uku7kT8egIPxQXIoNO
lbijbzlhDiQd0L3fE/cYD2MsmaJ+gMgiTxCkSLQqFxYljKj/g0VMtP4JWJBt1Nlp8e6LPEFJNGU2
ONvVKpTk/jCnjealY226RaGzL2fjldnKei+xAZS//AW3UyCYOVm2tcD8wJU6YP5znKoEnJbJAvw/
DAEwRRzGwCFApE3IILfpMyuDXOHTjwrQhA4wOXpI9irmausDUxpB5wOQ1ljdlwVUXolPPl9eqMgs
+/sq8fUWRq0gJo51OjdR04aqdXDkv2C4UBkx/u/N5OKbGvqYThkrvOtP6YQbDaaQLy9jM4OsLHDh
DS8oKrCCY/em9NCWILibDcH8/X9wCabNyQSiwYb/cauaIhtHfcJRP2LuqXkb5+6mT9C29KpdGi69
ALq2XaAB+fvbHtdhTzpF73udrQkt/c58BZsLWvp0twS2fa+Dyd0n4OR2/FSEYd08pFaG1Y8LVWtA
5jo8EwE+yAa8xr0WSqG6FyFz2Vc/C+6VGS7E4rSQ0yaCmaY8OWBwyyEqGlsPtQjAtO3i7/vIRVaS
Wv3SGvhu6N65Un+QoZ0qhFYIvYMPpKobjCxFA4VN+2OYHkKeHr0dfM3LhgPGvUVAqXOhZNY0WW0f
F1SFI6UxMgYQKpZ8F8366FZG5I1JFcamdiolQ/KIGj8peJwdjfFzqVmx29d6tpv76WnICsO18cDq
VRqGNmsDHNZUTV3ZcV4ZcnkaCHJtY3mQ4btXa5AydUkwx1GYz/PPy6ErcgMudGlrTvUko9LTaxXT
BJZXWldNd9eloh7X21z4mcM5smUjUThQm+SOZdKWmLsqcB9AH2dvSdmPkSEbUlrdNoZ6guDrTiFR
585x76Ew+hYV3QGEOcbeGUDmXff+MKdToLfSXd4ppmf13Svp6q+KAj5CIJSlLruT8vinIg2vejMX
0OaVPwGxVLh12p6yuU+9rtZTD7dKUabYDNjVwrhKoFCTOGoVuIKTQycWJKCSk51s8HHm82fJUV7S
AgTtQ+E5tPcoRjFiEkMlFxE3QtabWo6nS1ejhPd1OoVgQN9d/sCb8ff+63jGmbLJnBRivnEo2VUT
OOV8iIgGxdNKBHvbPARWhriEKQ0QiDVTBLoD9oFCgZKq8eXyUt6a4hdciKeX0ZUkicZZqUJrkvxc
MQMKYg/gCr4MS4U6RNdcq5WvCsk86dq3y7a3VwfRVR0yLMqZWldd15FRzSiS2+UXWIFsOxG0XrZT
GFAQvy1wGWVAB24aGSyYoQYhNe0OYRFC5NnTPB1ytm0oKnpES+JCf4lobzcqDFL6NYL08lQIid3Z
WXX+wd7XxMW8pE0LSgLs2oSLs52fUnCdj63nhGXQ5Y/E/zsozmoTuVik6jj24Opkr1k0YFCcPHYL
EHuY7nAFaOSNaCxJ9NX4CR5IS2uA1KFMYAdPkhzZwWM9gdTXK3OAjZQ0uOyH2+H8747y7BuRTJUZ
xJpAsERK6MzXaW65pRX7l61sngpQOsBUnoMpGn60EhLPKh0auEYVF5UfJ+mLDnE6u5seSD9Igupx
O3++G2N+uiqCS71HFuzRqJXmh6S8baLUn3vcRCfIXRryfiydfdzbAqOb49jOaolso1dW5U6WaqtH
1u6NMfVkQm4SMIspinJYBjxcV/mQuk6U3S2GdbLm8gDhw0Ca62Cmk+UmzSgiHtkOlfdd4MK/iPvR
shgSIj3U2ZO1a0L90AdN9iT7AJDsBlG62exprdbPRX/bVh2JUX2gvo2OIIJAB3D8wZ4a9Kv4aEBx
4bJHvYGez1PB+/q4VFACnW+A4RfZ5l8WMu36zxrl7KdzpjQZkz6a4kDb+v9Iu67luHVl+0WsIgnG
V6ZJmlG0JfmFpb23zZwzv/4ujM/xUBiega+3XlU1TQCd0OheC4+sn4+2FBU/RJsFcpo08TAXEFl6
W9/L2fgPEt6XzBw5e7lik5Cnmxr6htFnyk6dmXgp1PoCcIli3eLlpHdMEH6aIw+5a8VffxLD7GDb
ZXnVUfgWUgzW7KMFQeNMAq8d0icRzM6JsRwJYgEIsp+gfnjNOFBQv3o/bLnljBUFXMgyrwbMDCHK
RhPlDPAqAZauOk/O/YSl4+E+3T4gwAl8VggxVOQ6BYrgJkXKPUmBJQxPas5JtFaPR5JARAduD/Rk
MQ4lifNomIqw3PhZ8tUwxc3QZ7zyIE8G4yRqKQ1GPwM6kaofiSBZZPiDLI6Ii1UwbqE3Z6Gqghqw
acFfUXSn5W+3/QBV0ivbXPw+o8S6Evl12OEWMLfbMc1BgHBShMyq87coRZhWOV1svA1jFDqc4xl8
ZVG5ATArHggiWyk4C1rLAJY7xrb1A2tg8MUI1k/Lcml8HpmZ/lEsiscyAOvOub2Ba2XAT/IYZe4G
EjV+AmA7+hiBii2lyUnAD+aGW9q4hmIItyTB2UWdxq5FrAwFgB3MMZRCnnehKKMBPuKtatVnX/SC
bQWuqrFKqwoiaHjIIxdozLM3O/MLRd5CP6DyNNui0+rAZvuDh+JPG0pXv1idNiARkOmGJu2TmT2m
wTE0Hm4fGm8DGd/QZtWsy4MPcC8xsWI92YZCziuQ8WQwvoFUuQ5UAPjudAcQQfRPYto0scsJk34S
EJbHjXhQeAQOq451cWqMt2gNo4BewB+Zc2CZYmrV4PpU/R+3d29dN4ABhAYFTdLYgdp5Nvs8FkdE
JQx048k01karSlFt6bdq/9dtWeu7eJHFKEMJjMY2oAiBTZtayqzitv79toS1yiL0zZB1FSSi+GMM
OABTTlyoHQUhBEjKR/42exIeoU7ZZnqgLcNAUBAtweENia0H94VcxoqlSNcAMke38RNi7+8E93Uv
f1kiU1yUauBvlPJQbsLOsIPsQ5w3Ayhvm+8gy7AiYvxR6L2IYw6tArj4nEtYWa8/dcpT0DzfPrJ1
Nb/8PmO+ZMZ1XxqgFIZ2IuqBmG7EC1T/w61fZDDmm5vxmPY11jDYuF9o58FxGTeAEBx38Oq+XTr/
blGM7WqyjjS5mHBGQnYI5h5PSrhzlAknAvP2jgn46MEJ0zrC3pXFS2g8xUFtdbx24LWH3U8mxYT5
uhpzU4knDHWChTFKi+/qJB4xruXh/vrUhIUNkBBAsCanODCdbgTdJZoEhIDy6KTDj0wtbLHyH43u
3Aha/iOG0r/b7HNlaxFjslyIyWjCIAITMyD+ly6LNhW3WXk1pb5Y+NkDLKRMgIIPRuOsQ/9fpGee
vp7ToqWsQKzkMYWsxWvkhIr7hNYkvEby3z+pAVxnjr8M5PxBC4HgXWl6JVTLTSfuJWK+K5n/IxE6
OwyDp9uWwfPQ59rBQlQxyUXeqziteKd6NUAyt3gcGVWQWKElD0E1qjHKmHkGgjkvveOYy5nKayG6
FCYxqXp6hNM3lASdIEodveXOP1AHfGszGW8zKHM2FGNLT+/P8OJX1yVLugSyCzDssuO1QRbkaLZG
djIKe3l4N9QfHY90Zj0Tv8hgM/FsbDJCMAR1nvprMcG7MRy/twkQCutNVmx5Z6WsdM4ScSGQieSy
kDR9WSOSE3k8DkRyVT/9u1EktzclG4iu3xPdeAai7UdbRl8akzz7eRRbGK+3SU5Oelzdt3V8X+mD
Y2aZK5Lyw0ebqR/GnjGAE0vH6G5YBVtpTl/SuPnRjuIOFHw7pcw3dRZ/RIFsT6R9q2vyMMT+92nA
nFc9zU6iaE6MRpWAtLu+J9vb5sE5SvY20HZyamptWm8arQImdGcT/XWsB47HXE0hQAyDVlhDRxcn
E576tCrFUcNFMQgSR+pHK1ZBNxjJdifca4JmqyXH6teXdRHIBKpimIKC9LiBTAlenkJ1G4jDSyTp
nN1bd5yLhTGxaq5bvE+VkKMkVufKtm5iXCz0hgfNmhyhPPAL/TyRZz1eOJVRVIJ86nHDacCq+6tz
hCIN1uLZV3NzzVX/clkkO59mJEoEfH6Yu7IZMJ3jVjBFLDkFDyexx02414XNba1cT28XIpn0lkgN
oMEMoOkqcdLb4DB5LlSBWAFaju1ErHtUc9uDEgijFc7FaAkjcATC9O32V3C0VmES31aVgXwCLNiN
XCh2E/YvYjgi4zWVb6OuPfUxJsdBicUp263NXcIP/VJdhcl/Ez0yRpA5oQAJaGc6c6keTKDqY0zn
i49husEzrPigFZbyhlvga+BMJsdYqYCrcCIbqgHMC4r8Rm1roWBVmcitMmjFxhAQrlTDEhve8a5r
1EUEE7E64OtmcYZ0lb7sSA6eGIFNgi5MYTP8kzjdljsXsTaUgV29SGQ8UJN1sRHnADr/WaBMHcxA
fQj1eUyRbmsA5t4NDCh2Y8CS2rcV6X/Y7EU6447yoBTFWtKQ7mRj7nT1jIu1Pm0K03+bNf9rVoBD
d0A3XZaeiNK1VmmkmQ3sTRNX4/Lfbj7rs6ROFsIOWQmtOSmmTZthBsWhE72yM1UoD/OKMrz1sxkz
iFJqtc8RWynpYAm8Mxddy/RFBJASv3UfWncgRBZBN0RUorAlKFIUchDR+/FPKLf/Fr+NQ775s+L3
QhZjsVo+4GF0RIbZuMMZTNnfzaffg41bzZsXohjb1AU8mGOIEVePEBPv2uskgvQrtE0uYeiq71sI
YiyUTPJgBqIIto/iFMV7ILLjRmnnKtgBMA8d9xwL4a2LMU+5M7MUCH/QyUx2a+1HGYCRSviWtrzq
wroqLhbGmOI41mYI/tx/ET5XL3ILiYy9xYFkGFMJiT9dz0/Knt97LFt13cQwAHljwN2xE5D9rBZj
aCB2xIpk5/5r0b7c9mSredVFAGvIlUmmpGxDMLARM7LCNP86V1LnmArhKARnJeztt5WlqBEIipGV
FoAtrCKWIJZfbi/m/LVXkW6xGibLyAViNIOKk1Hq8HEk2t1cNl4nTk4YD44wCZsRjIFhi0QLoNUW
R/i6Wvw6q7OiLsKsGReRaWZIcS5vqPOp2vmHlOuheJtJ/78Q1cr1oPQN1hkFrRtrh0lLnH+5GtYx
+boijvHZrCh05sXf8hnEeKthXJOWRkNShQjlSg1WrxR0nanAqb+vu6PL2TDuCP1UojwAbXRTBKOl
No+llu/LeLRQltxxNo7q2C0dZPxRJKYAXpfPGwc4v8DKHWM3/YNuCS91f+fFaVXtFFWnWBOgzmEn
E0VBmcWygGO/qN3vEoitB+GFLOakfAEv90YII/4ZGH/Syv1eYFyNVwtRzIkFfVh3voplxRJMONiR
7mPE5APIMOxqepW4N9pVDVFMCS015+YERt9zJewyf8axoSh+F5sSmh/R61gF0gH4OFyom9VDA5WM
DoQgTGCxc/1ZhA6BuIO0SwgZHoAFfUw3f8DPh37OiyjGJ/pVJPmzicrcrO+UcJ+rb/XweFvnV4PI
QgS9HSzckSBGs1IOSGKEES29jeAY8z85Sg+3paxHehWAn7oq45BkxrIktHMNhQGVoGMAP5vM5/CF
PsoY2wh4B6X0/CcSNQA9EMVEPzE77zMF8ZSMlNuQ9o+V+rE605R1aC7H1AEVWfF43WnucOU9FhIZ
C5NCMTZ8Wn+gbKyUcZ3Wx/j95euWvJDDmJce5qLemZQ67Jzi/n8seVU7FqKYY+uKXNKCgqK5qIab
KqbnD/JWakeO41014IUYJiuTgYBcyTF8U1uPHvimE8pOUr6DSP6PAv1FEjvsIIN2LchBCfmfq8iF
XPNPryILWdSRLEyr7OZAi7X8v+f0Mwz/nsflbKDJOApdDfOqpaoHznonIIElC2jMJG5AePDt67Xg
xaoYh4GWZ30SDBS4M+E5AjUeprQ9v/jayAcj+pb6d2FteFOY2bn8lvNGHq6WKWn6kkGbsbDGLOM5
HuTJ8/3GTkdgwk1oPB89Y/7K8R5XTp6RxNhYE4KYJMx12aM2htvdZj7IO7Kn2LDqO0cW/a1PfoPK
IioGE0WFGCCu/qwnZoWneWnswJkNWRlqlpg+Bah6Mb31tgiku2k7xm5UuhXZlprNI0G/rnEx4hkb
B4SzYvYdKOXjO4oURQdjYszixg5abFzhCy2eymBNCTzl1dzNnMVfORhGOGP5I5knP8mbyUsb8pRV
D22HdslKf+VsMf2Zqy1GlFM1ykCHPf68xUqbYcY0BtE7xeKZHVz7BEvNrHmXfSsbm06Gz670BehD
z7ruFgCq5vid1WUu5DOKK0ypIobdNHm6+W1MjqK/0zH+e3uRvDUyaoRCoV5owzB54zQ8SfqMHp9u
+C7P4tPctB4s9hX8sX+X/f+7VYUe4WJtjP5Ura8Oeo+1hRow6Vq0nIWvbcobdF3dQbgd2TDORH6M
M42HqRtkJHmeMU6iNUjCto2yl6RReJPv17hNdD0LSYwvjUzpP6bfOqKNWrMdjVb+HFZu9SUUnKSy
FCe0JUtqbNP9eTWovwTPvj0ABFOsXAHTXl8M4dC9Grwkikq+0uLFlzGut5IbH9QZcH8Tpol2ukeb
/tGlbh5nt/D4sH/XEPDMTjBX1Q5uviGqCq0NrQmG02xj0KzuiDNv89fWzV7iZ8MB1KjpUtp3PEDA
O4L0/rZaX/eTM1/B2G6Dy1Po59XotW+d69eWhrdi3+ltcOoED7Nb28IfTK0yMhl7HdWBZEF/dv+j
IzmpM5b7snTQT9mC0mNyWrvtHGF45E2OrGo5OCqBIQVWLpmFK5I0HyQHUwFw1VFxxADUAYrgSeHM
06TVkLOQw+h43QvFaIbSBH9Yhs40b2fT0va55++gT4oEkEdrCOET1fPANXeYhCeeUWQ9TYRazwmN
eJNLodcFTJIUeF+yGm9wJFfcJq3VgUqY97C86iMX62Y0WiIyJYzXgB87RlvghGh2YdSDVSl4PsrK
1EO3+V3iBz96f+A5sOsrEHQKzdi6TJkyKKsCE4OCAcTqoU4X7W9Asz5pGGyPgPwAfQKp0TdM7XPz
3avyzGeZLIwHyXPi1yW1nQrczNK7H3D6L6/TQUYC45er1Ci7OIImiY8arnZki55ZW/57AqiCgEsW
xxesecDFHrLYde2IBCqh6/EBtO1E23lr2jIYTW1hL2KOnKcu1y9VzOoYRUWsmQO5jTtPfR7Pz1Nx
aBGH9qr08AOGNe2aO9kpj9224lS9/oe6KBKSFsC8AO3ls7rMdSVHpWnARJXSUcd4G9b1w4znsFSP
N0BN3rUTeQBogU0KAl8k5v+EIpD16pL7/rtmraZ4+RImwBtobkR1FpvehHZ91+17J9g2G2zDo+lK
mySz06/mXrVLrrWueUNTRp8CrY9pssx4/kRPlCBLcCWMEw0QAU0qWJVfHTKV299F/TkbWZeSGH8/
ZbIeofo3e2FkFV/bXftMDsHgJhgTrCJL8Yg7JLZ40N81DpbWava9lMwccyuoDd6Xo9mj0/e6JW/w
DQ+z01ixFx2zL4I9eEFml6fEqY/5kSd+zR+aRNLQlitJ8hV9XJxUk5T64exRKEPKNz14eHnd6DuO
3V7181A7Wshh4o2EgnTU+lhlBovtRlelTLuaJ4nwEkEJnuTUmqrJ9TXpjSN5VXkJWLXxjI8BIray
XwjxpKSo13nzvX9U38IB4G/tKwBirfwEQkNv/tHa2b3+zsO1X9XdhVwm0uhBL/pzB784pvU+L5FC
ondBKzg9oKv+XZGADYnBGLCvMxaizyGI5AVlAlcxcH6JaPWEI+HcF3dlGhj5OlNWaVekS2qREkp5
3HmjB6bl7iPHQJsAisHkpd8Lj91u3KDEtrl9auvLushkNq+fmrlJgrLz0t48kGiymiB3/50IZufQ
0TJK2ginVie6N5aFrcc/bktY9SmLjWN8iiglhigHOJsZT3SFUDmp2NhigxnMiQfzxNsvxokMekCM
QUSsyPrUCsZHLeBmL6ueQjEM5KRnPBLGgg3Uosc8wV1gsFunvStfpo95l+MKIuU7bVe6tF9BSlxg
UCSesBN4jTg00F5r4UU8E4iVNgJ9fAJHpT/3DmW+aP8ybenxe/Pdf49w+Rju6kcTOUAEJh3Aru2E
f0ZOprO+x5cvYHRyqiVV6PDm78lC8ziO6kPWDryYTyPprVUySlmWva+phY+r9A7FNThkwW7ei37b
ihbxHdNt3fqkbZXGFgBWdtIaTjCiP39LPKOxA8JQWfuk9XJ9R/z3wj+m4+Nto+CJYDQ1DAZfkGku
YQYPvgbG+FNDeMFmNUlcqCqTr0x5VvvSAGuYwBpRP9CCFm4Xd82u3qRHborIk0YNZ1HlNYCeCE40
6EX95h9rmITgyrv8B53EjzwurPKqhmiaCEI2BZyvbPufOfoNEBWhIbWj3w9bc0shbelovOriacMN
vuh2sTO2qDlvOQe3qv8LyawDiNVC6kjVeVErPUnJXNnVIBUWyJ2J1Zfp350wvgiydIfxlNLNa9F0
e7kTLVBUnEqxBh+bKLWHOVf/Jno3YPydKHY3kd5GkoeRdFOx5SwhzihmrowG5lBrvlZ98aGJ+c4X
ldGK0LdlNaLvKhWW20bfS1O06779PvjGBzF7q2vkCQyYqD8Uk78Rp7625koHTVk4f4Q6jmbUnTgE
OYWs3wvoy/DCpPdtQpS3YIj3el89S2F1B77Sj2GSO7cdm9C9vYXX3e80C1psIePEollDHPeRZVKg
1twBavQpQqO7O++Hu8yr9wkqLMFXHt/kqsktpDKOK0jiZNJNmBzwqsDALtrhNGM7eehK64nCQg79
joUh6EmXS70MF61K1oxktthnX9RttqnASQrQnS06jTF75XD2dK1Qv9xTxmeJGAbzRwKpygZQascC
9MeDZ+77I78exj0/xnnNrVC2JI5nVMq1zZzBuwxfiVNsErsBnLNlYGRim+4jLrgoz+gZhyZVGMHJ
BZxgrpS45BbaQ+obD5HpO2FTb6I4fTaFgRNxeebOuLUGvMcgU0S1AjdusIRtwbtp3T66db0EkAAF
flGvEOJbUJ/KslF0XhK8DWBImlKwdPLahv+HVv6SctUkFY4x7XuYvRY3LNrBi3eNwUr2CWZfB1S4
xk0WomB7e2nrm3cRyhRFdBFzvH0LocU8uNp0SJH93ZawWhWlhSzg9aGr8gqEvtWrKUAX4OiJGMqg
tQl1S4lgzMfSkh3kQVwlXF3TQiCjhKM2aEoUmbT4nA22kGd3+Vz9uL2qVZVYyGCUbu7Etily7BsG
rmoLY0lO1AC0Vyl5t7PrN3Tqii+SWAz6HnTqkxriQjp66QvtgBV34RPa2QEIwitarVrvQhSjDEne
EaOlygBG3sSK5tA1tOIJYW8rx+WdFOqlNbfjwLGu9dLVQiwTr9M0iPNcSWYk7EJqhw9DY2VPOeYh
TFs9xl9xUZDxtth/ab/xvbK8mq4vhDORzhCHbAgyRLoiGDZkimdLaUU8Yyq9N2hzIlugFS28WUR7
0CCJ1twloxtoNaghcjvsir2aKbtgKmw1lvZh2MnupGEETtVOTaneaUa7rZMwdopWNDh2dUaqvcqB
F19OzWARxUhfznKTS7ju1qpmNYQcg3myh1LZ9GREhVoGQqcWRhsAnwlupQm7rK7ux6DJrKBvXucG
tCljKz7PYgGQpGx8UBrxGMvooQeX7nOeyl9vW8x6/XXxvUzUFWYgCkf0yjClP9oeQwryrmpeVe2v
NnzP0C0Z+42b663X+btG4yTz1Bxv7RUTe/0eQKJ6CRWjLTb5fbSZPMmVD7xqAHeNTNwF96amVhWM
VbV6p3yYjoHbWz1gosUXecuTtu6DNCKpqBahMMVsaBwqiZapExSgMWykSZ5hFjaw7zjnRr/5eu8u
Ypi9E8soksQEa2pc0Y6eclxTYkd5L13tPv8QHfqqFeK6wisr05+9JZbZymlOkimZYJiZfppbfVcX
+kYGyEUohX/fXuF6vLgskIkXTaYLZRU2o6eFso/ZqLK3hHLidu5SN3ZrQUzIAGzuUKuJ2J3rp73g
VDa6g4FliqcrkGuE/DnSazqJc+j4tTD2TQVAg+FYU39OK7ZjeJcDDiI4UoKr5F06ksrqG7RLRF5z
4A2Wr78JoBr+H91kWw8rs+lqOUQCqh3LXenNB9+pHP0ROEI2ffwo3H91hOxry+SXRWLSINm3GJsH
2YOPScHbIlbfmAGW9WtJTKQAx2IkaX1Gw5Roq57wd+kV37XYUk/TPSSqG4zS2dMh39Mn9lywum2+
4UXodT92+QbW5w/gYJklfIO4j7bStt6qG+RQXM/yP3K2ixzGtTRNIVW9TtOb0KbldnAhZKC1aLed
J9l4QPkyvJovt/eXqzKMn5m62e+F8xl69YsPmnB33iabBk/ZruSmrv/Ee9w9v8pcW6SpqwAJU4F4
xJyokAaoDtAbGfG7L7nff+SxdErL0svj6CUm2WOQzM+lOr2oaviKYay96sevkZBKAG4tXfAHO1U8
eaqZ7AkygEgpXKk3nsIqeu9D8uiXiqeqID4Mi5zjk1c8FprLFDRYGPh2cLvB1SxCv5YWXWPodAzK
j61YRIfQ9Hb7NFZiyycJjPeV/SmIEmCNe22cHGplaxbxTuRhNqy4+E9CGMfb+5MZKX0LF9+0eMzW
D2ROD6pZeRUxOAXDdcO5HDVjOEGop2MS4BKSjPpJN0FfADsy7xMi+TYYd9wiqcT9OGgbmZib21u5
nlVfRDO2FJVa2oAoHqsUd23fOySWN03VOEFhWiUGUzOF18O8enjgHsdjrKErIL75rB6KIqfG6HdQ
jxDvz/FDmjzHQcHDvF2JZ4Ys6wBCFUHfqrFTQ41RGWmTw+dOwGKAQ2w2cA9vQ4EuvMyJPN+9vY1r
Pmkpj70fa0OfykYV9cjhitMwWsFj/qyfKocCbfqH/hv6YhubI3N9J3+tkZ0nSotRJXILM2jc7JS/
j7kVO6ZdOa1L3WDxjPeRiFspWkm4Pi2UuQ+pkyFWc252aK0Ro73RNV8THQ0nZQbY1CgjhZ3OPQ+A
c9WjXA6TdYVK0eZl0WFzdX83te/Z5HPCJ/f4GKWs5oh64XMygptH+9KgvoFHA6fBQNgTOGGRRvKi
5Vo6/mknGdMbO1k20xirogPD9YO0DY7mUQKxDm7Pzzw0de4KGa88FoU0SXMwe/JR25SKTak7KPCs
AGIGS3SkY+Rxi4ocI2R7L8pRbtGQDplAEhhsbW8eQq+3og5XDhlGyJO3qpoY9NANEYUwkyUU7Iy+
wQskVNPsDxUBXkVeualZYpy+drpY5enMaoBYiGMCBBDTojIokh6P/tGTApi78B7FAXQ0HkwXhUxH
GFFAQlWM2wXAE8zk6oMcjpg2gbIax7i3lHwTmZBeHDUHkxKmZW6GzMMwfbtJbW7BZ/VIL4tmCz5q
GU3IvXBXnfb0kaY/RHeD8yGjaSi1Vee2g1v1b0QRAVkpGibaVT9HiqgBy1AyYrRarAp7VL7UXQe4
ZN7VhyeFMQy/B8oj2th6TxaRGav7ojkaAU81Vz3YYilMxlJppZrrBY6s9buHfoz3U/Rxe7PWOmAM
hFWFjumAk4R1kuUco4CPGUJvAmHX7AxP8jcn3wlg07Aqu7DBlK6iKTCwozf1yx/1GH2SzjjQua0M
Leoy1Ib7yIn0+LHRJSeuFd7T7vpGXlbJ6ERXzGZaBg295/RO/9I9gofSDnYzXIpqS9+HLbdbeN2r
XCSy+oH6mSLESGdbB5qIIQZySBLL35k23rCd8ETQ2xk53V8SrxF97c7xaU8ZpSkSoZh6A5kSvdPJ
8NhdBazw1tI3xMUkw323va1C6xFpoUKMR9MbX2krAZsb7/KXbgOWPbvfq3vfovbNe09bKwB8Wh7j
xhKtz9Upp+b92N5hSrTdRYcELcloWXUIKDxP4XYCmw5G6VzOOtdN/teRnk1peUMpMKmRCgMthIl2
/qABLIJsKRjlfKKd6OBrSSxuQzxPKFO/7qRkJP4MPzP5LnBKrLb+m0glLyit2sfi8sXcGitdCbMJ
rAOeJisWiB28Zhoskvv3g9ABKzLW9kMRveeSqoAmdHZ0sZ2t1Jw2vaKdhFHiXAVXI9XiaxivEOR6
588hNDgvH2VwXqhaYUt17SQGD3t6dXcXkuj/F0eqgMhvHFTqF6oyc7qWPKPda7Lbsuc1cq36A5U2
ieF6qJssR5tg5LGQdij9mVvqZ/2vcuq2jrb/WU5Nqh2KApuS9u/8QUkVIi+SaWxerLHwzU5PDeqJ
ctFKtc4Ku7uqk3kqtL6VFzGMCmVjaqTpjENLqx2d3ZidMLVTp7B7K/C3v726dc29iGV0BePoSRfK
qB6lIbA4R7CX8/h51x3qYgMZJdEmWEZTU/9Gnib41OiQos2kSp9+9iDzga14a2JiRz6SZjZ9uDji
C3ZcSLYp8RpK1upEn7SCiRKtP2uBkdQ/q/rJU6I51an7SE64xwSzJX6kjr9TUN1U0335oeoIk/X3
/HHIEbQO3PSQt2AmgqSxMJedei5D9k4ebmSQhtKQ1Q2HzkE5fi9ufS74z2pOujhWJpBg7rvDNRg7
QO7Fyap3yZ4iMmcYyKB3fe4NeN2p/VJUllFDA7tibuawjywFB0rYWH30NPaqO04Z54a/upvAq0LX
OmbyZYNZ2DDoetGmxewlamGlw11icMokq6Z+EcCO8ZI2M8o+7bEU5c1X412nAUFhSDxOvKUegyll
GvJCDBP65t6sKcrKf266O9NrbFo9VazRrd75VsdbFeMnmyo0wH8BcbMafFdj0wOeu5sn/XfOslb1
brEsxlFqXacHYWzQmk/+QqebwmdlN9qS3T3UX7hJy7o0MFPpuk7AGsHYOemMXJ+yicYdZZ8c5q10
0izJrq1+wy9OrOo4Zmv+K4y1Y9E3cb2F5s3VuDfI6yRruEigC4wLm7YaTnU0w6KNAEVulptiaMw2
1woNl/ZJfKllwQE1maObSrgzDN8bemWf9RH8Z/WSFOn9HAqbQDeeejGMbc0Ez3RSKaldNMLzNEVP
tw941fwWn8ZsAu40kpKJWuMVqmi1yjfS/5EAFZNMAC3B6w1jF2kSoDWRVsrz9G6IW3Q+hRwPsta3
QxFpf4mgWrXIGfrOqOc5RraiS1bzVZAdWigw0eRYKXb2Un8FRyAd/OOIpY7pyuAXUlnL0CZVjnoE
WtVovDJXHXMYrELMMTsV25WCiUMMbok83E95/cAui6X/XyxWmKc2IvlIL0x0PLmxjcGuX0MnRaOz
8EonscXY0u4oJ2Nr1wqeF8vANt9NYo08ovK1vhFsPKakJQ2T0hgK+fwtYGTuAkOGuSpIuzu7vGt9
jFw2R/8BM597pXI0i9h4HgsthGL+Caz6wIt4NkiB6KVugxYn0PRPvnKKVLz05Bz1XXUSCxmM+oah
ps5GDd0K5bQ+oHviaAb9i5JHD3VM4j8JVQthjCKXcjx0+QRbmVXBNo1vGZAHU9jMbZNf61tZHhth
NHccW6Nve4gBCbC8z07RVvkg2/FVcH9OrMqOcQi34H74QXk9f6M5kgq4Np1fekMYHa6I4scAYKUd
+g2GEOg00VG31U0MHC2KK8i7VKxf+hcbSzVpYTR6rIH4sMNlmJahta/DMdnQnpD+1NwDipyzv9Rl
3lodVamFsHzu4lRNEFdCSQO1Yv0U6YeCPAtFdhd1lSf8uH2c61XvxeKYoCn3ACNTTSQ4FAQ8xMRz
ifnG5whzN76FNrV74YHfMcYzPSZsZDOoh3XqcikaVYmGlGKTS+in1dAoKTrjl/SoDhbP4661in1S
XMbfRFlrzkODYyxcWqZK3AgML++jRV4Bs5p62fcEix7d+ACSR8CRHlS0IWRWdRC821u+Hs9/6S8L
5ZtleNEY2hRvNXQgOHwbNMxYdOrWUHe5wi3OcayF7eMPhU6LWhD4AYvaphR+QWwne8Np0QOxEZ0o
tUUuqDZPpxTGExkS2lITETtNMZjUu/heR8uo8dKjcmR4vmhNW5lXo14PbJdNZbxSauoNGXKYDUC/
LHSu2InGKWtwlJZ9lU3Etg5DH24n8U9mH1ldt9eC99uqwVsF42n6jCJ9FjCMEQ/MlXpKddG5LYHn
zBTGv0hSHuEPV0GqDBix2wtPuA87wiOmizfcohP9tStvBk44CWPoMrJl1rs0JjB8FGgfLhrWUCj7
2HzWtMCTCe/RfD2dWIhinIpIdNTN/OCs6K3jb6SX9C3dia7i0soMSuA/KzOgNviNELFq04aqqgQQ
OsoV7IuoCGKSaH5HxyO/mHq9HUpgk9TGsZwMtyi0CFglzVMc1rsqQH3IEL/kunBSG1Jb+iwkztQk
uynXNt2U/MM58FWdWnwac+BCFJQkL+gsQWQZk41PQkNX6IG+y3fFt9kF3RWmQThCV8ZwMcBnmIap
miKRCSNUIuiyaQUcRrfPd+odvYqRPV5QuaWGa94QgJ4uJTEapqW63/da3OPxocUCdWekMA/ag25X
O0GxMC3xE0YjcpIHgExwSbhX3cJipYzazb02RK2K5z4ji7ZD4IlzssknTmq3eoYY3pbRK0TH45k8
Uk+FyCiAv+upuMqlyl7IeGA0q8tYSGBc9kAqCrCAOpw/AFcnm2wUpUFNxuWQ5K2E8dOT3obtbCDd
oAxGMkxz/Es91e7o1lbmhG71V8VTRZ5E+v9FQpU2VZBJBg6I9txF6aEAPJ/0TfRqaZe7gqM6zWRJ
3BmlVQNY7CfjyVWzqVrJx1uGalG0CjTXHMim27X8cbk1D7sQxFhaJiSg6I1wi5LQzKL7xBXj2NXa
hpOWrsf0hRzGzrq8qjIzxnWpBeUVZVGJNDhVCt7eHwfLcLtXXvvHukqqBupHhFb3mHytGzT026I8
7LXhIZ7+npKnktccvX4fNn/JYPlGZFBeyyBk7D3l0cSoVf5gerlhofP/m7GRHGkbHcdXgo77b6ad
7YS97zuJZLXmbyRN62p6+RLGxMtOnvogL/H4lT535KDoEe8E6S9cxeLFWhkTH+c+zAZaBscAvzOc
ci/ZkE1+CrCYkOOv1pptDXkhizHzYNL8OR3o3X5DvNKrjnOIkAwuZ8wiIt01APiGOe7ImgB4UVJC
QNnNj7yMfzX5ME2Z9u5JBkaXPlt+4w9gVJDQn0i00cGYpjMA/UEYa08lmccJeOvHd5HFhIEokII4
rdFpRrm/8B5kG8Eu9CJbNHb0cZiyKcX97rZQnkzGQOqqNY2SvmTGaX83j+VBraWn2yLOHXLXSvNr
XexlBflUE+YDMlIayMndfPhZU6XNULzjkjnnxV5Vkl4oZTyNgMZs0F6zvNgKdfVVGXv0aMeZ4BZS
jybmNP1OmmgXJlXuSBVmnIRQ3/4faVe2HDeuLL+IESTB9ZVrL5Il25Is+4XhsTzcN3Dn19+EfMam
0LwNj+fhRJwITbgaYKFQqMrKRI3+AJrgZ2Xpv9bm+lTr0BdcqsQti/mjlMo3sdQ+aHH2bNiZ5PTo
ewZqVt63o2hQZTcP/OVy/MsHKPZu7inOWE4BPJKInTskTgqA/6DxEJFPUDhzBV9I4AW8XokqkchO
CI7aGFjh7Ok3jH82dVc3fQHo0K1ckSS8yCD7++ZCjfSxhhIvnlo9QT9nyqe/5skSPLb2nymbjeTu
zzSZCKU5zlNyY4W//A6kbAdxLV9ojbtEF2Vuxz6aRhRBZg8CsFUAaVvGunRjBcV7UXa8f7H9OlNc
XFpLEoGgCxfbnH82yXOUBXkm6uSKbHDxSCnHlsQyPpKdWs4AZHuRYGJLwFQhMsIFIKuyY0Vib8ml
DKP51o7uLUNwk+wdKGgaYPBUA/WjycvSEKmuo0qHH5TE9CPo7dHsuZWDrlMcOqX+9bO059lbY5wb
ZMkSNwVzgzyXHqU094x1fLlu4lJ94IdIw88FcR+/lgqJqhY+vnSoAOdZz9YNOUVncThlm89H7u1i
OA8glVqQxhhRZhqJayyV02JkDndvQp+gGudRafLyohPcg6Id5DyiBWpd0Re43ao/ydoHg34SbB9L
HK6sikeRa2omYTiYkkAN2fuBETRKmPmEKJURyAfjwypwccGCXu/HTbBTZamuygmfa5Q/WXIwLd//
44K4rExfxnGIUiQptT96bGx8toG4WEMZmVE8BZUrumZ3MR4bx+BhkLgjrQmydyy0MujK2r/SXPYn
Rp4AVI4Y+Si0yDZ5s4nlmGHEMcOjLwHxr+p2wJXgu5HbFTVmXIi/YZHt2jU3YZFrY9GaFhMTlVgj
g3rG5/RkePNp8n7g1EU7uu8jKPwAAM+I57lkdyHlnCcjHhFZl7kV+VyVIlbfXSQgUQi48TTIAaAV
/HY91Zq1yqrjkmdVes1XDuVjHqY+ppbQiliAWTVAMvApuRWVj/ci/MYuf9yIjg5driPCaxhHnsjH
2v5aqSIZIJER7ukzym3bLhMgMZ2dfssn8ODRMfXjev4oOGu7Hwr1OcADUINWePi72Y1zNdrwCobw
h5oRI3hlhKAdGECB8Kdg1BDBmndTC8ZH949NLgwP4Fnq11dEFWjp3CiVDTTK5ZvcniDzlU5eRMq/
M416EEs8SiQ9DrHxzlKmULD0vXrE9mdwDqTXBkBrKySCFRuU6essPza5Aioctc3dUdY6p+76M3gg
w3GZP8sAPQp+wF5uv7HPo+KLJMGAikSQ86izZ2oYGimTQ5NXH+VJlPrsdvTx2pNtoqqaDGq8t4dF
TQjUfBZ7DFqEVAgWde6EWdnGl57i0aHv+jD1ijrQTEfUu9v/2BvLfAKxKlNnsBYsYzkcJdc6kltW
IrEOmFjxxsy7/lV3N3Vjjssl1MpWGmkdSZCSB7mZgeiiSe4qZv48ynopMLZbAdpuK+fJfavVWakC
zMPkSJbO0Sw/Bh8zg9i0n0nr1KxL/0cBaLNEzm8xL9W0eY0dbVbwgK5htEKPR/98fR/ZPl3cFhro
T6HsAqlSnQvgfTtVIOPG/RSbuenben9U2kpzIdD6AkVEL15r97pBtlXXDLJAtbme8kKS42JW16C1
5ZAWuddbNBwVTCBb9QdJNUPQvglMitbIHQo7yyasDoeiaXDN559VUJ3oBsbHtTu0Jpzr69s/CJsd
5Q6CnsRa0ZuwxkbXoydG5MhytPwzRuCEDfrdsL4xxh0DdDdjtcLoVmCDPryMTy2w44L1MA+4/GDE
NnToH5sKD2kuob1Wrp3EHtlMurIIaO/86FdjAPQO7AmH6waZW1+zx2WFmtlnAA+hg1ouh6HE4IRW
YyaslZ8GFcAko3u/jORuILZgzHb3JtZ+LZM7COPSzmnPSq5p9rE3/LH+pJDg+sr2TYCGVVE0Xdd4
xKbargDORTCRdK1TDX45I+XVBVn77qgP9B//scLDNqcMynslIy2yO1SCarkoXFtKPo01RfFfsQ2M
2MkhJN3PuTZ7kaG6co+OoTE8J8BW97V0zlblSxrLJ2L3flQoXs44T0kjmtvc7VpufyiX+5Betxa7
xi5Ht5NvJq/dSpRKHyZw9RyMex1zcrPfuwseBehri7o++yfn1zZxblbNmjpA0RvUGW3vtev9NIrG
LfbDzi8LnEcZZrSuqQyeeVu6m/LBtaxnqTyabedAmNW/7lq71+Hmo3NRNamT3mhlJKuxahw1uvgD
2PXSMJ6er9vZf89sDHGxdGhK25omRAM2YjV8jc+ZBw77kLF86U9icnDRHnLBFN9oxCQKQHurXNoO
mSu0iaVbOy2ApFh1J02H8PoChceHi6hx1UpRlCBbY7T5IPLTNAf1o9zvIXj2TfqrDg2PgdXnd43p
kkfylTY3ohnO3Tiha6j8vOZxr6D+zRWJpu/SpnaGJ3d91jCV3hkxtMP/ZFgOgjg/rXBbqyd9O+fQ
PcZCo7BsXHOE5HweNr6l+bJnP9HQqj1bwHhH9joxW6vc9qZqLWl1F8+Bdhvdshex9lUB0zH1pNoZ
vhAoX6ZOI+OdN4K8sQxTd/TT0YUc9TK6mg4tR88EdgcTIP2TfPNn6HDgGBCfZQ1jpTzoth8Hs1rH
Sg5s+9bMFc+cHuWqF+Qj+ymCoensJQalXh7+KeGjyHOMTZBPVeRoPuhJHEhJYSbD7cPKFXUTdw/R
L3MXcM+h1yK1wyGK2HQVHfy0lh0anUuMgBjTKljdbijaWOPCeoqUkWoZrPU1vc+6+tCMU6DMnacb
Itb83RhuWDLKDxDzMHiITVzVeRmhahlMlerQ+SmWRJNju8nIxgKX+I+gMcCmVTMYMG5nqXKa/rlH
T6NTDNeSHmb1vVrYgoRr9/RvTHJpfwvMdxub5QwGFsMZoYxZGADjCWrL+7XYn1ZMmT2aNzHGVJAB
gAmeBJiGc6rsHoRczqiVR3v+Qtp3VvK5VT5X9dfrwXXfNf75XiaP5ajWrjXtHKkdBJO8jt53reyS
/oMB4PV1Q7uOAe4LPGswynhJ2Z6WdhLHeNVAro3NxtBSkC3uH+GNBS56dgntF2liYI7ACLUuMDC0
Up3Lo94F7AiL6mz732tjj4ubUVYt9jSsKCJk9uM6dsdiqB7KAm9sCPc4uYb/2bEXafFdZhWC5GL/
0t8Y504Btda5IznOmXbb+dI3zQVi3jVeSNg9VH4eCKdZdi8JE+zSGOzH9+Nx1sMIXvdZY5sLvpIb
GzkG6DZazw6Lw29ANnfP+MYalzsNdTrTtsHq5m+M43O67RW3fIf/8z0BY4pkohkGoIDssTqG/TKI
EtH94sLGPpdSKVUCPsSEkFdcEPaWJVSRCw572z63SIErfzpoGOi8fkR2w8zGKufAirSsCR0RpoHQ
u5Ni7VAgAbCl43Ur+wfRIiqUYxmfNncZWDJV6ZAhm0paLUChwWtLQUa6v45fFrg8HlxTcV4UqCfE
eeJOFrg1QG/Z9/3d9YXshi5GWWVANQplEu78GXqytDq7Q2Wq/F10UUhSy23rjrrQyxWdt92K5cYY
d94wHtKXaGOyV/3ogzjIkRbNRcbgzNGndmHSdo9rpnm9MXjXV7n7uWywIlmW/Joavr0VGqCOADfA
ZqqAjMjd4CvUPlw3sfu9Nia40waosgy4Fl4qeZt9Rg/Vpa1ykJen61b24/PGDPsZm/stX+i8JJaF
lYC6l7CZwr/Mx9X9ahymcydKpXfj1cYYd5ZWEndSobPaJ1P4Mg8xaCfWBoD6/jcaPPvfSEeCamLA
/IKdPtWkKp1s9MdW+06RX5ZGdNeIDHAnSrbUdJKNHnpWVuLQlDoK/SL4OrunCexv/6yBexprEDCf
VANhYcK0V+WbwRS767l3oFCTOulD8hVMR54C/iHh8Nn+RboxzfmfnpRqhyFKpAYJCoJF7iJ4HKZO
CzCs5Zo9Rmn7zF+zl6YSJD+7LsmopE2U5yGUw2f91gwBA2Ki/CODHWf1yhPADy6bplkexA8ZFiL4
KtrGGJ/zR4VVIjQCNgtSuL58zkAPOpPStRYVLyxIIGWGIO3fvcYgG6YD3EEIXpVchFznUR60oiGA
ZLn6AAlDaCawNIGeFsZ0tniFbx+RSQtciXkjv1BbNjVAz9EbxGvq7UHvrEin/Ywmsmkc7Sh7JnOE
BU+e2R5s+0uCAnNiSIrTVrJPpG9yLwhn+8u2gO8HoRxq6Pyyp7WplKSH/chEuATlzFo6CvmaysQz
m4+0CszpUzQdoBrqTonlFg3mLD9e34O9kGpvfgJ3XcjlkCgzlXHJRl+05FtsO9BCEn1eto8X+4wv
i2EG1bAMfp9XJTWKiSW82uuzvTM3jWxV/cM4Z28McgdVLsphXAkKdG3Xv08MErZyJahG7GwcPJYY
GC6GOBdO/VvfWdoIpU0NPilp36R2dHpSeYPwKto5iras4D7VZOQC+mt2vbmKFlQaIt2UJhTQx5tU
d4avnVt+6UfXeioCCwMo/RPqG73pFuhmiacEdsI5wo1pgv7R0CECwB0QskClhfQw3/kAY7vKWcOs
62Hw5q/gfD1EbvyX9uG6P+5aZPYUQwX8lD8SZWPO0dqiYx9LxqHsoSFoCK53kQXO46W1rORohMeP
WenSpnClUfBAfoVYc/6OJipR0SpXIGx2kbnqtTbNJkoXciZnRyuuijM0nL+oRQGmE2vSHXWY5NMw
o2Q12EjWszqibtbEaNOtxKESGcCwA/BWM9ooH7Zj5SQR/WspoL0McUH9qZ2yY5Mpj3aKOdVsTW7L
RjlHNcj3ZDTrXW01boDjOJBSf7RjCwOQw6FLpYeq1MyvGl7rR5KkJUyDCDmPlwfSmjekJA9dOuVO
YsmTM4/G4JYRXd7beqf4KAE0rj6BTHDIcMmtmXQqpfaw0vq9hNDtqtbUeXgP4D+SMP3dj/e2CRRY
ARhlX0eAoTYkTBPML3VT8r1b88Wr6gk0eqOh/l2mbfXOSOcDmZo6IGWHfzr79i+dCteKDNpYjTAO
M8z4vz2riVSORK3aJmyz22EgnhKJauiXSBPOBJczjou9diBXiMMOGSl6Hgp65xiTRu+jdoh6sNe/
W2p6VPtLb6irxrIXpbEn252zxqY7YM7B+n59zcJfxCWWCTWzfK5LNEgDJWDDPUt8Ar2P5BsvGnrP
7E2aaodDpXmTaKrwEv7M7QYXHMfaNqd5aZqQ9bznI+S8j9N9e7TO00ERvBIvXuCvpgyMOuD+xnHj
QpQ+N1Afakgd0hGL1FVnUjHVvNYHmqz+1FehnoClzqSeYHsv8nbOLudTChgE+97s2RIX/8cSV0xS
r7dM9OmPbNkWyLM0U9dfxwY2t0Bjjp1mp1MTNgY5xQsUXGnkGxXabOp6O1Lbie3ekSSGYdAD1Rbh
O9nXehPOXpf6yzy3xWZDrHFUtAZnuHXyPvWX4jzFmIMtWq/89w8izhq3sa2S9lasY2PZqNM/G6uf
mO+UgsfXxe3KTKGGroPNVyGoGL2NC3NsjgVdrCZEYzXxGqDcg05uK6hJmIcpUw6miVOcqiIk+CXS
5q1dvs1qjEgypWxuQhxSJH2Fl0LfcM0Lt426E1IOb9b1Q1qZ/jz2R7vKT0Af5U6j2q6BLjte8tGD
wMPYJ+Q/sQIlV1RawAaEZOPtTsQl0pl8IQhfaOigssoKScq7AURHxshEVzzR1u/51MYgj5BLTaMm
saLHob3oTtdA+Mp4WOqnht6MnaD8whzmYm0AUeECMA0Dhd23a1uNkpqW3WNYHtVPa3BGVdStvcgF
8T01HUpplo4rhvAjV0ZLidSMcQKpomPTLce5+ZCXtSgKXDx831rhh67yVlIlNcI3YuP/U3NmvZ/U
La3QBlgqcmSMagIjUh9K3RF4x16s26zPZH/fxB9iNyBCj6Yflv85kv8h1m1tcRUECQC/sRrgGIwh
jokD9ocpGI7GWdzbutQL43aUC2xUXjJLIVocaiGaiW51Z/YOtETcBg9OwG6Iax1Sb3Ek49++HTi7
XIjrx0bqZwn+IkPqqgGsYiq+2tR2r3+2Pb9Hn/BViVBR8Ih4+9UiQL5HQObrsLH+GtTWUU1R+Vlk
gUsx5MS209yU4jBfH4kZWMJezF6A3i6ByyNIHynNLMFAs4wvQxXpbjtmgZ5WqwOixNQx6uGumXNR
g2YvOG3Nsp+18Xc6tFKxTiyZ8yd/fGED8fAPwIclF1IsTEkEenkQMzyKkplLzr1Xz/j1zbg4nOnW
pEpL3YbJcXHzD4mrHJI7cAAMn/XQfKc+xL7lYRD+9kdlP3MRrqk734EXohYx1lx2bt7+Fj5EAxtm
yCNV2akfPQWkR2UOPBqjaSy/5V4RRqKM9aJ0zRnkwkySyHm0ZFj8gmHA8dje0gNjpIVWpuDe3/Vb
zMcCX4ziy0Xdx6A0q6IK529pVqCDHjMRQEJkgP1940BrHPWNkSKw6Gri6O05EkFN9j/OZgnc4bYp
KoUE8utw0cXvH8YXRsVsvTCBJ6vBRLgIkL2XZmsbe9xRV0grp3OKy0eSRn+eag/6DQ6qY+cieW7L
O8P61ogEinbTpK1N7vRHRkKSIipbvGBe0YOemp1tJuXoRef+Vnqoz8lJergeNC8rrcwJ4RUg+yKW
afHTlLZcxfZqI+TMUCOsY6B3rOPyUoD8vA+n1fv3LEmcPe6+a8y1adOlal/TXcb1p0mASM6ueerD
2DNFkMzdVGWzPO7KMztJb2errcNZ+1anp7iMXSubBAnDvvtbyKg1SGSofDYpW6tNRxPO2WggeK5e
aBtc/0r7q/hpgA9NFW2ieBgRmrJhwsBqAeGjG2gfCS5QkRUuHhVrgs5jBldIzOkkq4DzaPpHKRdS
j7NPzCeomvFrNZwL0FqhZpMmCfycBPl5PjSFAbUNFuOjFYKHkynET+6Z1FHZ0/CmlAGA4e6ZDvoz
6HPgOLNBc3l2x0P9bUY7ARWLHmrxidAg8yt+jZD9QWUP763LcmnRVGVSrarEkMDqiQmER963JQZf
oOyR3MmFEyR7H08HGgsqcSj9XGT95UyK2q66NCyk9dAZlos5aa+UhZDtvax8a4cLjEWZlakFekks
bPGbz4CggQjR7c9Lg/G69mivPqOKzdxJBC/aLbJsLXPhMQVTZUWA73v9huUhPkGjlZGEajfSMem9
6yfu/7EGAQzF0HGwLe4w9LVe2PM0prDWRE4TzIcoYDMMZYOPJ0Jx7H+8X8a4EwFw0TAmNZYWa+9J
/YloJ70XFGl3b1AdKKZ/FsRFwiyyonxWXpP/qYXsVhuing53eU385zA5DVr4H/eQSwuyqVrw2pfZ
2+ZHaWM+L3d/XhbTAbsxTIPV7zXugNeT2qSAwaShZN7mFXXNCKVGbQTX6idc10l8RxVBUrW/oRZq
3sCn25fNgqSK54iCsOrVH7PknvFHKe86oHsr9e4VACN4Ru3e1bqlgycLzQkZnZi3aRYtyRrnCtyE
lRnL8tQEDPVJJ4b2WbzpIIseBuwfvIhiG4OcX1Iiy6lKYVAmna+WYACrGdJ29IquDABRe5bm8hRH
5QeS5V4j0dz5Ew/a/ADOaQt1UjVwoP54mbCX+A8PoidxYfX/+Z6/dpfz1s4mSo/YCq1GRDbU9Vv3
TU2ocEU1od1Tb6EZaWqgrQGE9u3nTAa5TzPDQuq1REccRcxQej0hglv9//Gan2b46hskU6Am2Gct
/DQ9dNAtqV36yj5fQp4B0jaGf/2j7WVD+q9l2ZyXNgWIzJTCjkOUTVc1dQG2E1i4BCYgiUTzXLYw
E4F+Nk/hrOSjVfTz63UeH4ZwPNi3ySEDBEI0YLPvFEgNoFql4YnM48vRfopStEPZkWOAt/89Cmew
hv3mo3D3yG0McvcrFIPSarFQe2Jv8fkI5qsDi5m/5fG7Drixxd2oxQxedClGfP6fxxceykHGzezi
VsV7X3bEdVCRSb7UMIFtwLQilFCU5Vs9qJ/GoQjrmYiC827Ct1kad7Y6idq2NuBssQLv/NK54xnw
YDBLvr5qRK/F/TP2yxwPIZHkCSrhYDEPs2N/XNsTVF9diC6jTNm2XhUqmegE7O8jePN0TcGrw+YC
Y182cay0ONSsWMH8MvPMCEbVj3poBMth/pxojkhHavc0GDLrVhNgOJCMvY1Y+TQlQyJhV0keYCA/
PhuonDONAApxVK+nv8GZuBdNtia5K0heTQrSD5qGekrOca+/s9Lu+XrA2ttLgA3A+koMCBzyYCOd
SOmYxvDJqm4cczzF4ELp5+N1I/vr+GmE95BqplAhonhc9ct3e0KZtxAlJCIL3Mehg1muY6akYS/L
57aZHpDUigbmdm0g5oKuERflhZIYcK8yUGGIGEM1PBSG7pVz5Rt1FMSj5lVZf4RsxQdaZHd5kd+P
q+rHqnqr1spzBu57TZ4fmj4N4qJ9N+qRi3/jvGbpyZTrszUugdkVZ3tNBO2Q3UzeAHwOnAsq09Dm
jkoRm7OyaG+q+cudHf5O55IFTD5fggtZMnrv7K3JBdSqAjUbGXAv5VOPWRV9OY7VeYjvs1aACtw1
BEwjOC3R6LnQMJASmtZVx3o8RL5VksWzRsCYZJo9RAtg/NEcG4JUbPeQWAqijYlvj518e/SHeWqn
yKJ1qMbv+6hy5oE4ZvIn5RqAB39a4W6/sVfqnkoo13T0ZYoopv/QvxLRrVt7l4NhgSlIA98sIXzw
HDtCaK0hWrd1/KmtwPTWJqeV1AcTnEF1OrndSj4gbQlHBakuSQ6k1ypHg2wtVIy8msgvSj+fh34E
omB0ISI4OKixLW4VRalTDPriLDow8VXjgN/Ug+qmE0uS32Wxpy6aXxbRh3VKA70c7ud1dmMZL2ip
co1hOtXF4Mi0fIhBdyAlsa/hKTODuaZR6fu17B07y+/JPLcO6RjpdCEfK6N9iKXuOcuqU9HOd9Vo
vAOVxHOvA4xatE9qW3hdNnu4RQ6rWZxA+IP5scIl1AqLVvW1RTlOWhEYyodM6YJobT4nquEYqepP
LfRzR+NBSRNnTNYPc2XcNLECzv3ui6lJj9pgth7SWl/+AykaZHhAVquAK4KE40LRQasSqPwBwxLq
zujJPu5v2RnB0WqH2iGKHdEFvu/dv8xxtwwx6k5ZdAVpHhL/SH0eMbidCqdc99o720VxkUidy1Yt
GxT8o7oPaTsdpbmS70GnCkpOMwYNhT4frVqRBUd3NzsxiW0RGRHbRMh4e3aTzFaKVcWp0rrkQ5vY
R7qAbiKKA2vANDEBhRlG4dsuP5lG43R55Zhqcrh+/e2VjUzo7xDo16AoxpNtyFHbDPaMI2XNt2N3
o0LGocscOxe16EQfkl1gm07EHEdWsea4oOqivelnTEauAwan0laUC+3ehBsH5eJhbGt5psooYpq2
6Wqypyem6LOJTHDBUAXtc27jyR8qd3MAOhbGDxt5qUsSV37+PUkm0fZxF9hYJbTVIgy3r7l2WyXd
Fymtwz5ui/+6Nu4d0CgoyeYGjsJqQzqQib7Of1Wf5pNyUiD0nHvVd0NQzBDtJvciyBKo/pgV2sNd
971vM6ecX667+O4x2xxvHrAwanpZ50nTonv7fbZyn6a6u9aY2Z9zL1/umylyIvKgTsVNRQeIglPR
Hb2Lgdv+Au6gt1lUyY2FXU2OFKkHZKw1tJC9Oiw+pah2s4eB+QIA1+qRz9cXv7e7pqwiwBiEoDrF
hTY7Hpqs75jjNIu/6PpRjpOnPzGBOxuC58jUeZRpW9K2XFfahoOEynYt/71WGMT8bzbUt+GDNHSS
+wWn2pKWc7pCGYVGAj/cO2ImbkWme8g4JDg/HGhVlVYJSTeruDeUJ9A6lvOHP1nFTxO8IxJqx0nL
nmmm1N40Ekh8I3kW7NRut3KzDh4kY04TcOJWDh4MUPaOL+N98KtgBvZ8IC89U1QAZXvD59dbm9zn
GadZ6hcbJ4xBgtCif8SwMRiKUT3zRgzi0zA/0nfgjvFsT1TV2n1GbG1zHg4eEuQ8dZqExkJjcOKU
7WEp+nM3WQfJpKeqlFF7TjunlMtzTMiJ6sIG8e4hU9BVQkXUsi5YLtvMWFV1alklr3rASHDYzzfQ
fkOVASpMIcCKSNRSxb3uTLthDUDTn1a5ayiSyqoYmdXsqGM4DAwPkTd8xoBrQEM1EopV7z1ttua4
KyhWlLLX0oUBXNtz1T2UZHJK4D3NPvYXkJdfX93uadwsjruHEpBT95GFr2p3w2kwoweJFoeqNP3r
ZnYrJ9tVcaceFS4iKTk2sfMTSNzhugONQeMo4erXgRU72RcRfazou/FNY6MnNZlimGSqx0zEKwO4
HkNUdgiuKmSc3n9b4usB2qReZjfng92/LpGVSlG5/GSCs59NBFfvba/8JLAn+HSv69/YI5iaIEq+
1uFy6o+J4hD90bABIPohGj8qh6Y6kQbSUqtoZF7gonxFQTcHdGImhL44vk0hJ0HWe4XGZ7VbPao3
on3dTZ0VvCw11sHG1ff2TpKNJEELClcr611Dtq8D8uV/wKzXXtpZ/qKBoPAoak9cSnjhDWaqKGeA
oQL8eBewhrFOFtDvMJ9ljKOpP0h/m+P3iuWgSyB7mT+sXh+7eMtGbmb6a3zC26H8689C768fwnty
bdXGGk2o4NDZeh719EM9ard6Hn9EznEzG+Sc5stJMcovrY5x0jRag+uutht3N/a5tCpJ0sKIGVqY
mnf6lIJp4l/Tjrzdat6X7bm0lnpA915ZzK9UQ8JI1fk+Vsm5qlvJoWsRXl/S7k0KNhUIZNtsfpkd
rs3hUepxmboOmaIMcAIukkPva4F6EMF9dnduY4a7O4jc6wsEC3BShsxR+2dJ+3h9HbuHY2OAuy2G
KB9ANrjEoapHN8pYAQ0Gx5zrb2uyCHoKorVwV8XU91KHqgTSe9l2R4W6qzELTOyGtM1quFvCgMwE
rSAxGCqYlIksy51sw40SkVzm5SAmc7dfdnSO0WTJ8ii3VCxlDFAZAggrOhreD2U+LSiD4tZ+uP6Z
9u8/neimpmqKfMGdOGqLPkegHXjtx4AJgOGcgS1lXielLiLJgaiCxGXXNTYm2ffcuDiAexBv1Kc6
tNXiqYuNG7tPb+ws8ixdNNm6ZwqkOkCKQIEUGsNciF5HPZ8g4gh0f4NsZaTax2Kgh0o27jDxkAvW
teckmIxGCkjQ/7xApqxqLFU2u/f0rg00WgbL+s6q2j9IjLZWuFR7WaoxKTLcOg1pXTPr/Qb0j00s
0uPaOVRg38ObDq1VVhniQqs+y5Wtz3iqNJpvdaXTVKIn3V7ijjlc3GLQD0XazL8ba3Mo5tXC9MkY
YNbjtB4Ad2fYL3oCnLLzrju6yqIA90SBi1vg7QLOFu7OBdbSjNFhopix0azxttBnNtMSRmPvFvPo
tbPpjWV6XBU7LFv91AyRa6XSKSfqscmlcxX354loAanHM8lXx8JVtpLJHdLhpqtVR65BACAVXhE3
bh3bnjTakOcWSdjtpDeoipuGZcOTCXid3x4cbbXNeK5Q042XL9r6NVFuovhIFcRVMQPozvcHlSrB
uKKFzozN1wXH3Ippn8WgFHhsn6wTk36pH5XYsT6a6GNW76V7YZ7KPJf7QpZi6bj2NHQyLtDQuWm3
krb2Gnh/1ZPiVV6UOcWZ9YbrQLo3Plx3iL13MgACPxA7THCac4hGSdK0UkodWh/BEN1E6btWBsXG
aoDNIQpo+TjMJ5DHu3VjOzTLHbM2HOgWuOUcCY70pQiaihowEkliATuBnJH7sMbYojGkjfgp1nwc
1fVUmhJmn1obdP/4DGdQmjRO3Mof6EwgUgZKi9XQn/PY/ryW0bt8yA5KZn8tOvmYD4OXSN1f81ir
ghO0V8Ric0VsnNiwL0/QqpZoPVqzDlL2wSeB8rC8H19FiJMML33WVV+8bDn8Bh38TmR9Y5nLVuam
NlvMIetBdQORGK9937rRZzyZTmAVc9avY4ipNFVQDtq7i98Y5TKYCsI5tNZhlGViIIuK3FVzBxR6
0e3RApB7OMgGs+zfZxoQ+wNjFApQimzxeLlIrau8zRdYTG/S7NROHy1DkGLu7uYvE3ySoRURCEtl
fMe2iZ0inxxS/L1qQgIgkRnuBlFHPFPoLNvBSMuD1WnU7cDXeC/rEgFlq/KuahLdy3uKdpXWOsaY
nuS8P8fL+rc+FrETreiXrsl4uH7sL2VkcdY2G6xz92fUr4qSrbIeKIUL6XU/u1Mf81MLicnvCG/J
0+zrbgNSgTKQZeyOE32oIHH1GzrIbP1vwh26PhATwcgnfg5rp72N5iAkA5XuohvQ2BqP2Tc2UcNQ
s/pT/ygsOVx8C2bLRmnTIOgnXnR5ylUrJosUFkKr7Fqh9TfDzdq+5pC/a6gqqL+Be75IvTiT3JlF
bz9XlzqNgix7bIv7aaZnXF+uIVfB9S96cStyhrhzKq8AjqAdGwUIeZaHocjVN0qwlDSdBTJKrTxo
vdULTukl0I0zyr05YlBsre3Qs49nnRjlKPVZf0TMgXNZLeIscU8PVUbdMl/w6Yob46T5yJpd0GDc
gCuSaZIJUtjL5wCsqQARyKrKyGD4myhOxqFTyhIyv7dKMALlVrrzh/9pSXvVrejOvzyNzB4jJFMV
NhHLJ+i1oXfmYmF1rBYGzbx49hq06u+To3QXn5UD+Eyc9mYN69Sp7UcFRH22N9+D1tW/7kR7BwTN
EYjcygyLbXDemhhmReKW6MG43pv2wTKnJxoXz39gRAMGxZJlTbtIeLNOQjTINFzzmI7v72gEuthS
yGG0u5SNFS7Arb0Jnrc1iUDFt4Kw+b2sO1E4hPM5vTVuLIWxU7Fps4MoyOwdePBU/lwdF8+MWQPJ
BsXqmuYuGaaDJD0Z5YsSiRocF5kpc5mNHfb3zfOxMlKUelRFDxLb8JcW5FP55+vfad8CHuIEcgKI
0fyRywu9K1asJF161S8lDXrXuojQf/8z/TTC94KUJR/lUjfswOxbJyreZcsXoxVBrPZiI+bH/lkJ
3wsykgz8HzXcmqIXpObOMDuxj+l9xwxTyOnmnn3M3vdu4ouc4RV2xN9uW8ucFybKlGXtato42PSm
eqifZogqyuiE+NZn+lHy5aNygq4f+xFB9ohEyimg7FF9FwGFL4ulr+7yaws4t8yWVJXmnu0zJpkg
sad4EGuLS6iKJN7ogHv01D/Zp/KoBXaoehbgJcIpkl1/0tEdBTRaxy3MXGHjsdmsgBcjgsc2AwY8
9JcuiQVxe9+CBn0hC8QywEu+tSCRtqcRxZlv0UdXhrZ2crI+XD8VuzcR4iMwphbYPyAA8NZI3+T5
ktL4/0j7sh7JbaXZXySA2qVXraXqqt57pscvwqza912//gu273GrWXJxxvcAxhj2gbNIJZPJzMgI
DSRM8X35JTmWn3OMIA/P1RPa1851a/sOtLHGOJChpLFcY0rQa7/np+y2szBjcJCC8nML3uc3NtXk
1P8CrXbQeEjTKK1p7xkP1Tcu3wG1dOHKm1/CbK4uJ9DaiUJQ+B+o9vZ8Q5mnaP6P4WObJ5hyqShA
/XVjjX7qjbPEDbC0S4S8CfQxBmjKyuf6Pn1t71LQbHUONFdBpSwvaKqmLuoMnFzq8tHDWGdcNYO4
e1wqmuqFL8pR98q7GPx+oi8eaXMqdSPvj+E6jEHm4hXkJS+y2cQry3zqUFnpcy6khX6fa9+PSRCz
JFXlXIAJmmNAvsxWe3RKe8xXDSc61W3+MQ0HsyYmOZR6AiAjgetG4rkbKwtS1ZrJuaMuX+OMEeaS
UhvwZw2YgsCq6pOQe7LkaPbfj4g0sZVX9QG0q8iaPHLDC+6XfBUfbb/pD2x8dBAg49oUWfimjt0X
NkSaEpcSDYOo5SRV1oT0FHNHPu9w7N6Z72eDLUq28lpJKfAbXlt+yVHsl5eXLuWEud00ZmODiTtg
0YwJBPZMb+7OQgWRGPPrFJ2UvOGEbF6Ae0uNt5tYTcPQiKHqCY3TBqVX+aOV/4rRoU3cAqRdJ/VB
Pc5f00Prm5A5p7rdoV3jxhZ46A3OAXlT2d78krIIVzJ0b640uWniFCB0qaFmgnqOamOe7CcvuHMd
iAkzom4sgrIgpNIpCXBlzV2QAUQXe4ojH81fTWGXnUWef0Mqdv/zgh0H16SIYioTDAqlKMVE/n9r
zR5TUKt7VPwjCQwLwzVWflROCXcI+LLC93Zi3s0yIaGCiD1YKWF29Mogwtrc+al/ovJ1NA4lP9Sj
iowsdyVAkj3esXkDeV1GwHfrTKwQMBUYpVCmw/O/PBW3bWXNCBbiQcEDD1khfoY7eFGDt1Z82wUm
uj9vNQHKFQ7iGc0bfTQzDpWTeFzf2z/S//w0Vliu1gsjqxVkLhRPnBym2S7O9UEDUfrL4BgIX+VZ
ux15lN77uQyEoN5qmUhlmDs9A3g8laQcdV6Mj9E7ARRGGLmlNB+lLwfXc5ndLHxjjLnSp7jN1KyE
MbMc7RHIeakIOgNUU4viVBGvg3xZ2Ka+tjHHHC4jm9VSkhCd9acayKAYGM7wHuR+HvEWR3JwoLnv
+P28YWOTucZbSQE8mkQhqhTmqxS9zWhmdtjDlWim1P/MMYPLGXrZjyIbo8xZThKgzpoCh2r+njyO
9ykE7Owa9YHiTVCWZkg6Zg9Taxas5Nv1T/ovDoRMSEfnFCMLTDK8lk23RvSaCHX77+gtQSywdycn
vqH0V9fN7Z4S8AP/zxp7KQlZW0+FaUI4WXYn4ooZKibyy3Uj+276boQ5E92QZ7mY0Fu9UE9JhcGI
WrNAQO62dXPIicHJ8LlbyByLWBUFZZKxKHIM/emWijANXnJveMT6DQpZGuMuYuBmC9lTMS9NIxdI
yuIgDUSqdXGDe+6bDJoL5a3wWj/mLuAdkEryeSiSfzke71vLHI+lGUYhruAtVP+VInZib4GQvTU4
UNC1irv0Zf5y/WPyPIY5G3PdZ/oSYblhGNkzQXlbOVUDp0dCv9C1PWVuNXMQoaUlYlkliR15WC09
4XEU8kwwV9dCCpy0GleXrky2moiWUXBGtvZfXO+ewc5hZ0qerTL1++yTfjc7xlE8qXhgokCOl08R
oAvx1bgBTSn3VO9WkcF98r9jzU5kr6EB2tsQ+6f4+T1CSVD+wkQxYLI8FDjPAU0mgEQTJICK+c3S
7HSW2gGpBrDYHbqFaNiZ9+tkcWvJnE/H1nbBXkRKkcAmZdCjYBYhssRvBg654OfHpLSGz7zX5BsD
6YVHgkuGts/oJCTjkXHe5IqR41suxzJoHhNAWL6Q3Oqf9UPpxR70Y93Jq4JMseVfRgxim9afDjLn
YqJGrv0Ixmfram0kscOPMJTnUTso6m2dk4NZR97SgzVq5JjbL6K/L5p9jrUdmoZNicu3dzCtqR3l
1/U1/jEGBmjboHVZ2JmdoNyWP8aJnSABkMBLQZM5blq/G2M3P4S5FMHdbFaq8rb7y2IZi9XUN2Xi
xEirncjVAU4UV7sDZMVwoDH0Nk7CVxnae83IaGBArQW4FVVndj9WlJqUHVoYnat/lz3dW3GQ9XMV
4GlqxUde52DPyzfm2ATW1JUR5b0FSXKSYvKaWNDH9K7H8t2uzNYGs69tFxVhUfeht95RUD9tQouF
pd92OElAhf3kkY/trwmZFegaFdBrMJlA1UZEnuZU8ySCgdLsrCoP11ck7T3DZA2XO+XDRmGUOaeg
1gacwKw1bzgqD6InvJqg3LZLhx5R4Wd2qkF0ZkdBcyKOhGwAna5jd0Nu9GC64capvbxn+1sYh6nk
eAIhOnp5eGIvnoDSBYSRtSAJRtCazrbijW5zr8JbuYXh3QtgY1pj8H6yUsgNaNYNhCvZoz3Z2iWe
DAE9bsmGuggbk7aWGBeSe1KF6YRG2yue3KcSpk4j6l/SYThc/7R7icfWEHPTiD2Ano2OB13RZ1Zn
fBLxotZ4VzbHfTTGQRdc2EYd4dARH8pl9nQ7YFT3rxj453i1Nc+4id3ps1I5PMGp3arbdnX05GxK
JVG4rEujtJoX/jX8+nvurzwsqaW66CP8Il6J52P/RQ94EzZvMfza92PSV3FYqsrUZkyKHZsGl5p+
I9xJdoFEMrObV0iXfupQd3NKN3rqnijP1/WvupusbxfOZLCFSMYBQ7GalwZ0smeGqpfuhxagbyi9
8/Jl3udlkte2lMoUTI94TULQogUIsVKDNsycdS4469qNdBqecCYkNBRFZra1SEHhmkOA0cPYlD31
QdXy2pWXMEc8x8GV/Y8JZueEaVaEMUXwJkfjqEC7IsEzMT50d/9FGIjaAmYTtAog0MY40kf3jEmB
jp++InBr3THTlMgSxKI9jKt4KEsgvbOUPEJ2/tgr5plUPEHG3c3UFZBPmaA+uaDAN8aqMGLazBfU
7K7KKmstTZ/jh7txzITUCTiuAZRmk0qiRjIgsIXu5SB0Mb/RovNCaZm/TRbPC3evXQhUYcIC2Bmg
FJjD3vRakk2DpCOTmNzudn7uzvqj7MeHMbNKlw5XcBZHwxZ7yLcGmc+X6PW8kgYG57k4aGnukOSm
MVRrFb6mojuEi9X2d0vzrKf3hXmnVavD+QF7mSvdWoAxINwLyPRH/1kBSItjcUX6/KaMrNmdL7jr
c3EMHSlQ0R+Nj/NfiOt8XtfdyLo1zdwbAPG0kr4sNImdgC6M7f4k4w2WoYIE5Q47v1Vtinjh7flb
cftizzdLpt9kE9FJOveVttBGdY+Xn+KWudJ6dbGWfxmDqt8CN6x7Q5z+MKX6oBvibaT3X5dhTex1
KI+YJg7ALfKlqCriKoWZW5EcuXUhPagCuCvHCWCLrm9EMaihRu6MycpzGd4XY3w0LQXwWsioLdJZ
IONT8jCcm/PfmsMyNgxYYXs91/b0jZtR0A9yuXFAr2EACpBklp1HLyshywp8MF1b7s3pIQRorx/u
QJBnYWDmIFE2CGP5piSVp2R/1RMnz9i9kRTjH/sscY8OKpXY6HBYCGZl6FWcnDtPxdxe4QjOf8ny
VUCTcUMADn3BsgKhNyGpdRJ6Q4YuIrgodJXzituNNiBfBaklVYi56OFrAAcvA8TVUAmfXMGK7aZB
PVOxMuiTJs5wwyu976W9W3uM58xN2+hzj/2r5yczku2GhE5F4hORFmtYuIyBNHax7rI1x8Q2cTEz
ioXU3853+Cn+MfiF31tZsOCewDcrM8vkfrZL1D8uxK1V5vI1B1mYEihheuahd2a8/+zyybzBaCCu
+ofxGy1FLB5KquhbKgfjVbOkgPLtgyrVKz5HXsy5vuiespsAkSIdIEyIneGK/BhspqLvOwgmAaeh
VG5eIlc1Ek5EePP7azaYJSeRsWTLioiQB4avenJm699SZwHss7vt/BHM1cAquutL7Cp3i9OiUVue
JQugArs+InEE4Si3LrDnahiQBDmVomgSREE/LjuCcEwBmUwTP0n7hV41gH6031l/HoBknE7VD3Ox
8oPyLXF4ra+9HgEwrxJemBRfeDEBJAmt3A5JnWIafh7s8lm4Ex3pRTxojuoPAPePaFYD8Ovz1ryz
ZBAumCoovFGHulASpJifsVfm1E/X9LbRG7tWxWAdNb9qoSbeqe71m3vPHB3rV3FtQ06TTYuSNGxH
jBikvqSNZ2PpBkuBanmplU4Xi546Zpzoq+ykKmDv1sH2IBHMA2iMJ69J3iupiUxBzoFKWQwL7JIe
GkCNnQvSc9mmNxCtu4Mswwv+b9BdmofXgbSHeJgxihvbRlZiSAaNmlAFRje09KY7h4nwAES0ZiX6
rFuqSFC4avvIagFwcypjfK1B4JRmmtOXegBeXi9ZW/ACLRb0j9yqWgAe7Y8o/sTWFKe4tNPZqnMB
k1i9hRnVE3S9nHzMOSkTXSdz2j7sA3PacC0KjVi1KaiD4udoNj0pV25WJeJU2nlm6PffZClZqBGl
NgVQc4cvtRKk1Y2UfLnuQnsX0Iel0FRjYwOzMpnarXBZvITc8b68G9CQ763eBQX8o3Qj8qa1927w
DwaZwkumN6GptUkGg1DztGlsprgcFU3Y4u6PtRbowXh3WBZvWUQZkYQGxvquc+JRt2eVN5q3dwhV
EbgCHXGOTk993MC1Jm2TyHHml/1klUJpAVPsgeuv7iYni3g1kJ27RNtaY+5vIzPHpRZWunsr+NrF
Z9rGH+0EEQ1RnZJ9qzxgE88kc+iVcSJdlYVw9gUCodV3wlds28kqP6yKOU+TREaj0Ju/V9Xe16Wl
BTpAfrMv3Ct8JNNeGNtuInOuSJInNVk6xM2HAdKS4qGw65vxSNngUxe0tby5gd0dBLweTPcmGJLZ
0X1gNKu5KPIctLVveHfpJXXwxMEnIyO+mXTgD5rshQ713SQ7pJ92pUGqPAe8obgD62Get27Yx0dO
8KDfhY2DWyvMFY+ZgTWfqe9THEf6JbkF1QSGFcTb3Jp/IYDY/Yvg8NIp3tKYN2PZL0KlxWXmi6Hf
RUggZ0cXead6r3cG0dF/vhlbDe+q1GjmKqXfjPJnoNIYH7OX77kl+PWxBWLqJxfZsOuWG5PM2W7V
HEliWNBTMKIl/UYjS75QuUQQGWo3fLjtzk7qgA9rQEWZeM29vc43sX+JJ6lZhCHx6161RAnUfiIo
ZKFEf91N9s1QLSvo7+Lc0X+/MZOE8ULTxMSXw2NS3LfrX2IUXDexc8KgT40hDiR7EG1hv9ZQZVJt
tD1MLL3bdiiZQA70uom9iws2TPRHMIyLSQ7G2VsNWQZ6bgnIaaLmiDqMm0Ob7GDm0NQEv8FdrhLP
lIanbkg+JQDspfW3CcNtnM3cc8wPP4Nx/2LI5rUq1QTvX6S1iSW5K+olitXhb6G/U7r/rUzzwSZz
xyV63+lkjVI/+ZQHi5scsiNJHUi438mPYB8Fiu1HfRSCsrSzkpdzXoaYD6aZQyHVYKxIJAM+WtZu
uryUKve1QFMcJophNgevb0wkwYlY/1T1MWxKVHvAhtAGdW2Rn6kBQjprUFBn1KzZ7e1FcqvaATPQ
AtWf0OV41o73fvgBzPU3FqAKVaIQ6hZ/FV+hr+4W2GCqNTTEgHxT8QIewGInaflgkbkBFXONYq3A
kdQxlZCmbqu+QL+jAs+pVve85e0aEyXUpzGJqJvseBkeTHFXUo9Fq+21+bqecqiT5FYJVVjdnqD8
ItrG6HcBn/BkD4FJ+VSIiVFvTFuzQz3tWOplrk3Y2Urrf6gC3ko6cDlHvYcCcEaA9iCyJeBYW2Na
B1o4+2uEJmDhg1CMvAjlGBSC5EV68pzPUupA7+IIvuE/T/O3P5JNUochrMggaTjRw2ALWmTJ02pN
i2hddzOaWF+4+ftesGNBldINYT1D2UDxaeFMcGWfkobxUGu7zrwxw8SnWZWqqhXhWmQ+xzJmUvSS
s5CdrOPDfjHRSFzmNFlWKgYzy1ZVdw91WNtzvfgkbjjRVtmNDZvVMOFnDmMFeCoFF0uiy140z+h/
DRCP1kAyl+tzbWlRXoBYOCodcVw+lUZ+B+ECTDiLVp4ADgHC36OwGN9LSb7N8vWvsDKfIrH3i0EC
RRw59ZlR2PEkWE00u42cBPGYnzFiZZGxOc9l+gQOKi8WR6sTzBsEMFeU4vMokZ+NVnQWamteZy5g
fpoPcWJasajba4+DrIX3alo9C4Po9RpUQkZJdwu1/XXdo3YP9mZzmIt9IV2P6g94ktTvS6HeJbXk
Kf19EktuOP28bmrv2sOEJpToUVdBJsFCuFvdbPu+EeBWfvGpBKEm9WD9JQr0B0qSY9zyeK72UEWw
SEXYJEiC4o+PaQsJ1wQj84bpaQ9xICEoa9YKPNN46DzjbnVRFaZacLElH9GAvqVsnrnd857nu76+
+RHMaYJ3lIVZYtmYAbhrFmtOUM2k2jZ4OOT2BNbFU4ihYAH8orx8hx6jD/GCVnhETH4ZEsr3AFd9
XD8CptyDKB/6p0fK+KDjlYm3ZnSiOgpE+o3q2SUwgloEyQnARKYqymwjSixK1Kb1DHCMQxkkN+uN
cZKP4U3i8Rrb1DEvlrYxxOwqEsUshXLR7E1RC4m4F+2+NhdO6LhsATOrYcJU20pmL09YjYnVyKfk
uNwXQWSPPn89uzunQ2pJwXQDMEOsr0ayUHQjJoC91cieQIT8iFFaSGM10bM+Nj9FfQKix+y/p4N8
BvCR4ykXER+qS4SOIVLdQjyaGEeJNDPRBFWePa3ILFH+oqmcqseuAbgiVJaQ41+UVUkFLqGZFBBz
J4XT56BlmSXV4Nwql0VjuoyNFaYSFkejNpoNId6woBiJ6RzFBRWXk39efYxGLNaKPt+bGjUXX3Jx
MzOWmQ1MdYzDa3EierExupS6GpwJEIp+HlAvlYbaXpEwxXl0Z7bDPYkf8lGz6km3wuGhMwMCYd18
1T006G2lzWLOx+X8NoUBK3VQHSTDgl1RTYQ4fXGUfLZG8UuaQwY67K2uSV1pVDhWL9GNH7eEdWil
zNOEtDDbQuDTkVsnAtfSXXuCfExiza3TY3aqPyh3DdBbbnMKw7tivhFdwMa4gzQc71OYYLGKUjiH
DZZbzyl4eLyc1Lw6Cg0FTDzaut5b3X3zQh6kvFWiEqtV/CGTrJXc0wwt8ztHHcGz6tDm5p/3wOkW
4y6F0Ch02y/uNzmdoSgmhIAv6Y9d8kmFojHRSztqHwvhRSofDQ2AB3GxOvGXUK2HEEOHxWlsM6vp
Qzsr4nOjSM7Y4L1SYiq1jKxo7DB2Ysxfiq545lz/1M0udkjHtY9qBUAubAlt6Y00TcKRoPyvAfgx
9z2aHvoKsK0K8Xp9SdxOGIgLIQbgChsh8xOkQ5zfQC/8K7+Braklca2HTSjO3hpiRoJouI319NwS
s7XUvH9O8xXqb0CFycQJw8EZZp542M61RQW2/rcJ7Cx2WYnocYj4YlStQMZvMEAkrcYBZ517Rx5u
IaIljcYdgOrYh403Qp2sMhrhzRujQ+lED9KXNnfKzxi16Sobb0YfVBK0UNpXXkjc+DT+eZMAvrn9
CcyLuKrrTkS5BSt1ll8RMgETYOYqGChOnpsNXM5OMdaY17AkCsYkwu0wmFgG+WCnz5Qwl6KM1sVW
/fgRoIo/fycxRpnrJl2ymdD5KS9EW6IzHwst5jnsXljZ7iJzryQJ0WuQis1vMBHNTr25diFZm6Pw
HFFK8Pt85PgOx3XYp2yRrlGXD+Hs4ZQM7aepx8M6xPib/KAPQTzdqKjXXvfWizfIx21kX7VATpFJ
TbFGkFpCYuU8JUagK0/ZWjp6xbupL8d3GWvMXVD3Rte1Evyyaa3GsJtPb44CNCZmpiZbe5ael+8E
GHcKXx7wJLPU4JjfUoogHjblsrTB/BT68TentJrmIgL7BL0zzDuQ1Tla6+G4Yq4VvLW+PIGsAH8c
afWKD/rfi0RI0DUJ/yMQ/mOMJ2XdaW0H45JW2Mky2MPaBPri/5dv+26F3sybJcpF0jQGXWJMVhD0
47WfxEoAtUHQBU0HrZO4Qm57d/12XUzo6+psyJYZFvUn8/vwtcOThxJ0Fc/5V4jVYSN5t/BlVfnt
M76vkYl0RRO3CzSYiTe/aroDgrKDAFbwugC2l4LPedWZ3Sx3u0Im1iVoowtijhUOqOPKz1nzg7hU
Drm30sLBTRaNvibkwIX8TqTdTeu21pmg18cZNB1oXF/v8tOALhEaGyBizC2M9/fQ67uH9LRNGa0T
aAXGjr5Y4NlUq/vkvrpPH7hoNp4bMwFyxoxCDGJa1Ee8CINReOfW99kx8cfWanMrvTWPuZv7PJJB
aT9m/fPN2ZxaivKhN+kupEF8X1dW+lzcYghhyA7hecUhlg/zCfNLMWQEM18/m/2jbKAEbYWRC+2o
v9HXvNB2CQT46IgXGbc0ZWSShMnrPd200nuRsvY44CMsAI36nbz6ErNELSoEKB1AV8CByRRYQJrb
6lUiYUA5tpOvLaC9ZXCeMBv0Qy1t4aB+R0ZKmfLBIm7nvyASIz2FkYM+x5cxt9pb4LpcXil+1yE2
P4mJ73JcJjXKWBjHEIRT0WHGERzmI3b/emDbDTN0/F3BtJIOvqePgW01R3BNLbi01DC3svoEbS3O
tbib02h4LuMKoNBCtl6GMZt4Bj0g7v4jEZ/703iXOoYzSoGC27+C2Kz1O/yGF+VSfNKtVeZ8S61s
xJWy4FJCiHHEFuptRfVrWgnQzWH+usyVl04VZ617H21rlNnNvNMyUQJDO6TkxWOSzcAGqYtbhiXv
Lbx7RnSRoFNkoDMssRrB2apFhVQq0H86jSAQeCuJhY58fiuJ9b9TEruo/2FD8TyTAbeiNt8Sks0V
KA5Jn5UdLNYK8AO6TjsDkKuzKzERnvQer8PBHL6P+Cf1kByEKLwp56pzMPTw0kRSZi91elBVkGom
cffruhPvFZ0g7g0OS/xE0Oix8LNJz7oklPDb+lfaIq9jy3iuTpio+vnH40VYPQrdqAiaqHJdFAZD
TRl7Oe4WLx7bk2LO7mK0UADkJcw7x/KDGeb012Zf5XJCQD0soUonIwgNPOTY3n1vgjpApNhEANDZ
zKlTurovzWHBy0b0kD169bfWXTFv1vqRw+ss7TkswGhofwGkrl4GGiMZp65sZumNBUmlAEwMvgP2
OX+SHFSNuRNDuzv4bo/N/1EnWqHVNGPks8/dIm4DorQOx+12nuHbNbEZf1woCNEd1pQGnWYJ38IA
bIBON4LHhSJZOdZ2gssHa4xPdMVIlLRbJKQIiys+Y1AQKGncCZgpNo/TU9zazV3J5w7YSRE+mGUS
bFlLFrUNYZYi/EFLdDN7yaE49geq9NP7QqD7hsfP6/fSww926QfexBuQ86OMghAKh6GaTolb95ZQ
HXWwxqa35W3pTocV3dvywCVc26nwwLKCCrYOIWUoIny0rLYSGm0NVhzdUmL4MBi88LWCYAyv+L9/
BDeWmEtqFKt5zggswYFuMx3vYtOmnHbk1AGP6PIu+8spPhq9NvaY+wmI+yWTlXWBC6X3gzvZhjvj
grQmPzp2smX8iJ8UKGaptqw67Xm4UYPrPrzvwv/sLJtuoopqTkSdFi8E28+sJo6UGvYqfL9uhbet
bALZdmB1Axxs8WbI6QWFawiWdh9/nrz263hOzyIPl/gvvvq+LuZorpJgLnmLdRlnzV/c7KaEVuZt
3Vrr7eAoHjmkZzkYAC3l7OdlZ/DjB2XLtZpU4G6V4UA0hpOz7LWJo8x2ClLt0JpeZqsAHme1s/v5
a6zf5hAPuTGIVXKn3nkfljmsgix3olFi+j9t1JMUk59juoK7Wuo5C96rNWBmm14hQD6ZgFN8PJt9
T0It1fBpO5cqlCSubjyPGH+t0AyUXeObhGJSYJ6ST9pLd/PHohTY7Y1xtuzaZdqYS3Aub+6fYuOL
mPKkSXYdaWuBeYgUlSK2OdJWr4LvIOqBt+BBvmlewHGHUXDRbu6zAXcLt4Szd5Nt7TIOnE3VbMqT
KoHhvg2yYwzcdYsh0fzIH2vcu0+2ppj7JBwXTVaqBTFALb8DaX+KRaA0s+I2zorXVeNVqvfygK05
xjMxWT8XpMXKejTOqrT1iCCfOfFmJzUGSwFyYlMDdybmPD46pZJHQ56u+GoEygTELb2aoJcLUbW/
2adGv8KwbWiPXzh26VYxbYAPdpmKjVoaaaWCjOSNxk4BfYFJQFIKaDneyfNZgTYe5/jtbuZmoczN
aIJ5MZwKgpGlqEJ5Wg/ihTcGsBdJtnvJXIlQpzSNXsIVJXTtsWqCVV4OKTeXomGC3TkAsUDQAhwH
WsbMOYtHIzaLql69Ij3q1uKGiBeomh4nP/U0R4GWBB42JdTg2+Nv0C7Q03TNOnPajNpYFpQcaM/I
awP5ZrzRHOMpeo4fqVYld7E8c8yJWwtRFHqhWN/ADNlhPegAXNHCO+SWbF4Zce/7oflPAFeDOjTe
Yx/PAqRmNX3SZiQY+k91/qGKZ8KdMbskVUYg3hphnCTO5DyN83GFFAiEcBzxufwuYbY9L1Gzo4D2
fLF9qFejS97o/m+ULvdimA5cCJXONo0LqaUpR8urHZURM/V46q6OWdjjfe7IKcAwZm13r5QXRZ0x
Au+XPjdr3Dv2W+uM+zRk7rMp61bU2xcQOgN1K9h6DvpAA8XS2cd5mf3rkYa3XsaD5jVXanDKjl6s
zKcmMdF+MxMIG4pZZlVxCdld4Lvc6zb36kaAgwMSTiGTl3UjIk4aBFD6FSwMQQfdCMGKUop+xx7H
IDB0AH+vf6MuvRfj4LgwqKkqHcz+6MBr1CpCktSoJcSDq2ig1IPuCmdpexfG1gbzBUnRAwzTzpOX
pFEQhRgzb0to6KTemL+IQmf3yXLQiOyQOiAmSJ+noxTdQS7aEmrJKUceoHzvzAIOjzCoqhgKZWGx
JfA6APwvOE7lj6p8qjsdSkMcF9qLuJiBpJVGXcK8HnWxzXOujqNUUUrYkPzQr8E1JvpN0Pu8G2p3
KRszTGQwi7VWTWWFGUjZT/PXNckcmUcftAeoovOz/yyGLnazmKmdAY5UsJgBNF/yab0RbzULXa4z
vyXMWRBL0QM6sRosvRHxjEw7CMZgN9FfY5XxUpiLBBBITiruJWMMA0MLbAUN7aa+bmtZRkSjk3DQ
HRgP4oPkoesAOgTerPmF/zPW2KSMNFWhVaqMCNYH6w/6wu9u5YNYHQynj206Ap3PwW+wMF487RnD
dLc3H66XxixaiYyYEvzNnoO3gy+66ZF36fJWyKRmYUEmeUphaIGkuzreY2jWyjrBG4XH67GEZ4g5
V1q51kOmkNVTk9xp9cESV8UCeMwhKc9HLlyR2TzmbAmTJKlKPlBwwuyMQXJMfg4o5VPcaekWT5Gj
Pa4/2sm6vsDL4u6bWVp6hnMiKjMBeTBTrc5XEe0ouRr8KEmfzTRK3HTqrE66HQczgCzBdJMRkDOK
k3fd+v72vhtnIrUoJ7k6tIrslUtnSYbgqLmjGJ4xL3+aWjOrZK7YVBOaoZuwSkUfD3louonJw3bt
rkVBG8Z8k4dk0ZGxEHUZBhwpkq1sHYxsOmsAYTE7/RyB1n8BfseWnNrPwJjLcdLL6i9d3btpliwD
t3ykJPpEXUc5Cq8KGL6/K1b/STjSfh5v+P2SzIUxx7hMow9DUUIA2JtAQUhr24DQaM/AhFIWQDk9
6L6K8lqsWHEKiunrHsNdK+MyWYTZcIgOIbtvEU7B+C8+U+0IPMtACij4jfcfmoV0vRropFWAg1DJ
Z4JANYzdUM8K8cj6lxFCCco8Kgl3EHH3/G+sMOc/61P0e0Kcf+GgP42O8KoeouNo1QcqykhO2oH/
JZVdn93YZG7aWeribDCU1auEsbTMXHJjvYeWcxHo/cFc04PQglzCvE/1wVPz5ECE/KkYCsDevJ64
g5pZsnTOhsoyeq/RqBa1Cj2ElcJ2bbG9NefplOG/ENffyvDzilhdKJ6yfCFZ6WXic639qjrMBxWy
1ZupnRAI1mGQJI9ehLVwcxAICBKoDhpI1mJcEUH3uitxFs+WS9diKEEyreHUSCBBHMo7ySCnJSN+
mYuc4MAzxZyYTgFUWyzQbs6l1sKgutUO4ApTnsPp1/U1XaTXb64K0XCg6tATZofUBU0AyK00MaAo
fgvn+yVaeMn1XioD+U46K4H3J/76eMergxJKWSkTr89BjV2ATBEEqItFvMopueCni7QWy9kaY86E
mrZpPNLl0ExGvukPNJ3Ijzx8yK4ZFYxYhCboFxI+bWhmGC4DLlsf/d782WJCNspHKyx6C+6xNuUh
7XniTfTG+VCloEvb2KQus8mV8m5qhzKc8aUOyjG7yZ3ZWu5pmttayEQdbtDetaeLmFXAjl5OzvZj
qg4qpBG98GceYL7le3aExqYNutg3FBsXbEn94GJ9G3tMEpoVRV0JMexV4eCqpLfm+R6kDG6efTNi
jsbFvi0oy6JgIKHpyoSxNFOHRm1SaNpleDLX6XxekuQF17RP+hT01cT/81Om6v/YYzU2DQl1yiKq
RKzNjfoXSeCBHS+fQNQ7NhaYgNGjKbiIRQb01h8/gXZv1K0t5kY12xVjJQp272+wQ0fo/I8tnylp
EPkdsMNOkMKsFfIkyALiY7GvobGXMKDZwfVBwWel9VPfc+ZI9jKUDxYY50t1E0JHBPfaAgZRWsHK
X+mfiiviCST1dhbINsjMf6N2tXPMPlhmnkCDmatNFyPSD0fDF8CMHAZ0gCxEsex3cDiXzTgJfbHN
XjJhBCUcrVUWZA3qXfZIORkoRHWC1CImWPiNKN6XY4L/BLaleM5U5CiYzrHlLm0sdAC43r/zjvyw
KCbsJ0sbl7KGIQBNmu1h+mwoT2nzOkReJoi2mX8mVeUsRXD9UO/kXx+MMkEkjDOyKg2M6uCzi05L
etJz3sv86v6phNCFb4I+xHnDuRzg+dKDcNffi4forLoYMQCSmKqw8Ic/rvsHLDKBRB0wDIxRE/gH
eOdwEqzmJyURMP3ZL8+8hullg+3NGxWQsoHsDbyojDXDFKIRLyyC/mF/Sl8zFwP24Q/zq2Ip3008
RvqfFfTdBKvgMa/sZCX4eO+GmRg2xmGeQNmMloxAi3Zq7MI2TlXwOyWjncvmgykaATbfsF2mVM0b
AHmjHuzEneHndeUIPVhe8tpd4tH6L275vjImlGXKIkoJQJWeoiqOKKHNHQm1r42zyjHE/XhM6Mpj
o631EqEkPQl3CzmIBvRlOh+4b7sEg1tji7+G3gVmmF9X/Bc3fV8lE8Z0XBShoME21UowvqZ4N+vn
6dQ+SJAo4uVC+6eQ3q4ipUK9eKkvulZOJVKTSQYpAkDJ4H22r3+1f1nQPzbYJ3kzGOLYoMMORmda
8Wv+omDn6jQFLcZCeeduJ3+FS74bY44dQIDLOqkIK3oyuXp+JNM5NW51HeU3002ln4r4eH15nB2U
meOWxEIaZqKBZLLN3DZZvRAA7/8/E8wxE0B/UlU6EKaG2NmGBMqtVebUEvYj/vu2MUcLeWLTjXS4
oZnk26oZfXmCikHxen0hl+20t6D4boY5V30pGw1ESPB1Iip/3IKC/nEGKR7g3835/0i7juW4kSX4
RYiAN1f4MeTQiKSkC0KURHjv8fUve7RvCfZgp7XaMyNY041yXSZTeRDAwJzcVq0p91i4Bvjw8Izy
os8cQmApCWViitZjZUfAzzAeOcMESObyRTkRysvS6vwmx9C1GtpDZA2O5PA+WJWMT9cvYtsmANeI
uWsDsc+gsodkVhe+wZ6JC9LiX3v9+pF7wmgfoTnwSkZM2NTRlTQqiZD5NJYykcRasbBrYzDlMmY8
68m/oN44GGN7PxCVMnBCNBcdpnndhLvJw8AMCuOmgT+p559TW4Lt/pVxg9fPBM6tj7EHPJcYtiD5
1+Ait30WEOhQerPVx3IHmMuvbFfJ+GYCnT9wLV9iIROWLnuxv9T7xAas5mfSCi1rLKs2g3P9iKwT
Up6lroQinAdoqcQ/zjr6n+K36wK2njurj4Zl8493yC2jLGCcBPH7dvyWnrlmCS9DFJpkmYudMzMF
kiOvEoZsFJXJiCEQvbn74q61Sgtkr5+zQ3mMfDBfaAzPeQmhQRzO32qJCeSPAoWO19tah8DsiBfw
TeYaznIr3QyA2sZOyWtghS/X73TTka4EUq5F14xJEnUAmJQKcGD0bC+AIcJQGfA5LNWg3AenNEo7
SVCNDKVlA5XGZbm/fg6WBMplFKGi5gGpkUhz8yQv0gmgQP/JK2GQ4+O3WaZaDTUd9hSHgPWYH7mG
hW8gMU5Bz9EtQpw0bW4gF27H4yBzN1Vw5Ae8tA3QLOffMmxaVXNnackDJ32LltspuxerZzkqbRWE
mVWW2Fo4O2U9WYqAiptYWnIqPuMj23p1MsRTHwQvijy/LCF/CyJqNw0zsy9zAAY0/jRWpjTILI3e
fBC+Kxi9EC21Y6EvoEY4NxYx0eNPCFOym+xZEI6su6PdT6uUQxZx+Dzls8pFdiWxplkZtnL2Fitv
oI2R0nUljFMDsLwEEPDkpSpyxoURg/vnwASan49aVk25LPYhkifQ0B/HTjyKcn4YBPEmG9ignptv
r9XHodyNqCxpHQNWHf5NfJNsQsjUNCDbJOTvPOtkrOujXI2WpVViZKgIC5rfcRqWUT73mMe97gcu
h2M+elAaMFEI1X6aFJIrpe743N+DL+4FwDHcz+5tcqqH5Sdy+MQcWYe7nk8INL8ZJ459pQb4bErK
2YWKQQFuxAz+N9lAyyXrnCVj4YlvPmZX345yR7UylkA6wEG1sriVuGlf1MtdloZ+yquPWSbsGBfL
0JXzCP1K+4FDyZcN+Xxdbct7/iaxOasFHayX+exi3PbhZIC18cDXv8A3qOdobnO5QWzHPnzFy7si
e5BVzloAaxC1AUNpWNIozUxraarUGvlmp/wQy4c2fcraEJNcuwhgG4xrJG7o0r51AZU/CaPa9HKR
noydHM1ogkbAdT+n8JyFthtotVDXwWaDw5C3bXXv8ih/UhdCKUxq+15FwhhgaYkFKkkjapvAf/2J
Q7JAsbad8btUyrEMbZxVSiIuGOsI/bx8UbSINXSxHVjeRVAfLZAQjSUySNKNkWjJ1fxsyMmptho1
lax2VuxEa26rErBKGKz2r98q61KpfEYcwEyjTRh+4JbA6fLF5nr5UIgv16VstRKA2ERQEbFYKF3s
oAZh3Id5S474bnICIGDdzOd9VmllM/C8C6P3wkQt4gpVgxH0GlirjP457LX9GCyHqk4Z6eDm9a1E
EVezciXJXMg8t0CUMaAKnWNU08jNWfYY17fpk1diiCmuxKRp0IbYliYlTbL8OHpYov9SPQIfBbvK
QIpzRD/AjPOh99UHhuhNj7ISTb1UsNgbq02OLka/J3O440P1HZg0tmQTSLyOt8iKGLoYlfevt6NJ
+FsJpsw9aLsuHypEhUa6m6fbpj4k4iPjcJuRYCWDMm5uEEcRLXGMEg6IBMb5HfZXJGCr5bYRKIAs
Ewxe1QEt9vErtkvW5V0II6gzuzuupOmIOyx3uamZK2HU9claqYcdYFndHCMMZaxZQXosxi/XL3DT
Oa6EUPdXL8sU9QTFLOsie25bf1bLPwozKxmUd5xkNUyAoE6aS8knUG0eCGMNGF0kK3EKi+U7tgtl
GAs2MJiM+V16uL0ZZb5oeiSSwin8Ft0RPrU5tORvzSdMGLmxhbH6yI4WMybv2NTWdiX2wFgZCsl4
LkLr6kdQb0BelIY+AzSIyx0w4RDFZvBVgNERxoTIzV7Bnw3oTYJAY+queOiZhJWbyrOST37fyt8Y
UrTEOlb63bjNrDAULaW+azPWtBFDCs1rilZXJkUNvBo/nxJ1scL2FOaZc11Ft4tHmohpEaAFYLaC
sro4lwGpiq+KcpXuodDoSQ/yp/Q4Abx69Geepa6bh1qJo+xOjfsk6Eq4LdkDO61aW+W+nUyptYC0
DleJLfkE9iiZFXNOhSWZ/H310VA/xp4pinNu1Cq3g9q86Z3yJQKSNSPH3AxGqxNSBokwFHaTjv6a
EYJgnEetmHseJL9I0ENMTzxr8591LCpDqSIZ9X2MNLvNsG8Achso/hyyzrTpyFZnogwuDLMWyQ++
WsYD5DYG4gcT23AzK1mJoGyq0qQuLCryrpInu+wKu8F8GhZnzEVmddE2Y/a7KPqBk4+KXAyoc7v9
0nkTX5taekRmBkC13K8bFiLn2YIuvNVKHJUEiV0CNHzMXGPeywQGV/MJYNuYxsxeY4wBdCQ5YUE0
bIfSlUgqIapBfiSMCyD5CJWfjN5WsMsOhke4USWGM2Z8tzPK0Mqs8H4T62BAQKiD8F7NfmhCuBeG
l0BvfIanYn02ynXkhd6U04zWRGP3WNrOs/1kR1Z7Y4D51dDso26YYNPCVCsr6DFMjMb9UIA90goN
VFNLsXgTgERcFexkvL9+PpYUym+oSzBpqYSL5CJMoch7MW9tncVUzjDkMxrS6mslXda3FbGyuQud
ZRB2sdy718/xD8qHET1gI26shk1Tkkd8pfxZHretfu/CKE2XMxEEVh2EtQChjfjHQZ9sY+7MzFAZ
ir5dcAI3xv/PRUVKjKL2fJdiqEB4HN8qWHHr6bvOH4BXgHwr+AxmAp/VINt2HjrQhA3VAGYIXeWS
Ci7vhBmWrN6rUPqaEMhhLaV4BrA4ejssVd+8zpU4ytEHSqWXGShC3KqXwB9xEviHfH4UmsJmKAn5
LhdOcSWIcvdiEKCMSyJKtBvPC8MlxkHa74ZXusaO5aM2TQvISwIAi8nKIvn7SuuVbNDqhsep9FRS
zLoeHbVaFHOqa+/6scivvjzVuyDKhvUxQK2uRO+vQbdxxoKt2eQ5oEmrAPS1Gh9ho3Z5nqR8t4gT
C+OadUgqEYjzgAdfKhIBKYycHDMv7YRqWqMwMrhND7K6S0pDqjRJOkVCehN0jW1IX/OxYSRQ272x
lQhKN+Q+n0ZRh24AnQMzxUIAqJzcq+0+NsvgzKvVvrJWShm3Z1Bd2yVRAyFNSBocYKszwCLRFDz0
4t11/die33k/mkHlAilYIZOlPx/NyKz8uTmCNYZgywU2kDnf4h7sqVg4u2EtYzG+mkG5yZksZHRk
Wi8AaFUtROjNsdwjcX9XdJ+eGC20KB+HELrfgjxYtRY/RlMKlMVkrLJ54sAOwUgINvOB1V2SM6+s
mp8KReAyWHUxJM4Ugnw9rKxcx7bJkODtx8TB3fSNBP0CC1gIAuen8UqeXA3CEJBBd+mkfZ52zal6
TOzusDyQhwuo7Iqv0T5k8mduKqYBJHdJIWBANMxZkWdKlo943zfg7FzmyNSG2M75V4ZibpZ63sXQ
+i9ndTUpekQ2Wz7uc7JjzKaTXImibGAQxqA2SpyI3wee5HOO4HEeOwne/lx/Xxyt8opUNPJEJoeG
6n6ov4zxTx2kgEnCAiq7BGQhlbjVeei8QOe1jIuhF7XQzadCy3ULy+C1pYyF6ICUM9kpUqI60aQ9
oAX7DI7QzNTyEmNtIQiGwzGRrZAvw12NpMlKuC4yoyjcl1ztlVPNesltGg2Ys0DqoKoa+Fg/Gk2T
T1UddFij4BSusMFA75aFoTgYKtnr2PMz9ZpFTLf9Hd4lUgFjGQJt6if0hZNm/lyXQHKboul+ycdj
xB6+2Vbjd2FU6Ejlhed0AXPy/34mf9Olvt8kvZZctOOAOhD8Xah0Xp8p7sRljJ2JTdVC+whrQgjc
ik6/PDCxB4BjwmWWHHswfYE0Fx2cwBInT/wyjuZPLHjbEh512g6pTDda3cSYntpMete/gMpogqSu
h5R0WTl/wMJk60W20Lvzl26fZeA4K93RR4pRGzbDH23p6VoupaeltmgGT2aasGnbW7Hf3wS76hAA
dVg2Y8C7wGMctMRTX9h0jUQh6UAmogINDBYU2C+YfCehGwKeEACoS/SVS9WXhPPSpzyQElPm+E+J
rP57vFe4kLVIKpSV1QwHg+lEnJa818FvQ3CrgF7jifYk/wZa1WaOtZZIpcRGOKDEW4UCsHZ34FO3
FjvWTMGMAL+WlHcE9YXNyLyZ/ayFUso08Voi1i1eUOO+fMZCsR0DG6ywDCDYP0uRNSH1KbxaM/vC
51yGQm2lJ2vZlEIF2axX4QjZnUseHBkyyuBINIkwFoV2/sKQt+Ue1vJot5eP0TJnqFaMVu+ADcqK
99qtAXJzBLsMpVW1dCZWz3krsq5lUt5PUHRAsJFeAFZOvDQSrBQ5ehgBREgEEJyG/czAxP3/wYvg
XSq2pz+GlHAQ+wab8ciLYgkXCiY7UFWIrFljhvJcIBSPcdQMXQMbIeCPbWtiGz3NAH/GOaC/djWA
vj8ai9V5lccaONpKwdYHpJLncGh64PnACysKOMKsDAOV7chqamyFybUQKovQKr7SARtHipJPE54F
mSOkXs5slW771f87N5GnPE3f1y3fEueWYDr0mdh9qphxA37T0FHt2QVPetIfCTASG5CUJZvyOTkg
JacQQ8duHslWnzVAx6vNaFFtHJblUq+bHy72o1IWg1RVAgGP1oEKWqVAqG2ZiR/57v8cKAC++1EG
pomlpiEUIITEr6ptMsQ55c4ZV8oLAJHgXPcpLBWhXIqihyAeytAQQkn5GDaaHRihiyV/2cw4LmRY
9bmydO10lDPpR6EaM6IpwU0jgvBsnM3iE3mqRra4y7FOfpre5h5M4WD5ac3rJ2VYHD0e2WPALxuI
I8vqL0J7EABnPJZ/ltr8bQrnOubqPVdm4KUFgPavz5d0VvMlvu8OnRl/AkjBLvxcF2Z8Yq0xb/bb
VnZ+/vtKaiwZBHAcgbfmCVpdYHIFsHITFInSwuoB+p9Gh9rVhBYoupNddc/Xb5Ypn/IzS5cZZTjC
mVU8hyHnWLd7HiOoI4qakuLr1dxalcH3dpgMXjSnM9gkFDuOZdYc3eYnBnsQHiE6Elt6DS2La6x/
ggHM5dsUm0spd4fZx95MF+nn9RNvegKQKkkG1nXxhKasdJwwPpS2KBPEceCo4wPfirs/kCCDnkcT
gesk0lB6GIc3lKnBA1BZHiVcVDex4Kk2z7CSQEWgHNjehZwSCdi0bHiwxg2C9OO/nYJSjBgFiKUn
Q6/Z9BJ036Uita8L2KxlI9H9+57IKVeqr3Nl3XMFDI7zFxf8UD7YySuH5GDtLtsHgcVEWWLdG1HC
lUTZiBcjSOChB1f1qk+EQkR7kE+oOvsZ/FZol871M24LBFWlhDzokl2+QBUsUVqEnUkLzCX9HMTf
/pMA2jNybT/qVQzP2PXCURSirwBjz1mun3zqC9cv/30K2jOigz01cY1TiPez1YHdM7c0Zz4RIN/E
CW2ZMSV2yURCnj8reZR6z2nIC7MEEyUvEbKKN6In+xLvE2SwVr7TXaxL3yG/xCcLHP5Bu4tbC4An
rGNvDRoCPwbb7oK2AbcH8y50iWydqByeJADGto1uOQFWZrGVtAYliIg50fa2b1DXmTS0pq9/2m37
WMmn4nuhT9wyi6ng6gZv51oFKx+lt4ILrG4RQUprfB5qGQg+Ivy03v/IhsFXIqyEifUD45dsZhqK
bEj4NYQrnrKbOua6PtZRRiEfZNhxMkzV+66ageaTuR6yJZ8NDmv5bFsqpoowMwtygfP9rKw1WyJN
qUijHFSovblUqhUkQmuOdeWrlfJ4/YzkCBc6rrwLo5wRUISmsQYioJsBgMWUokPZ9J95fWBd5eab
bCWHuspkyrOhCOD0ZlQ7cyfeqxaoid3uNazc4hDH6FkDv2GyMtkUsTh/F3n/7Zzk0leXmvNSUWA/
Gc3r6VFX7hLpS6MxylSsq6QibIYlDC4NiAghtSbgtnehmzMThu1S1OomKfNQ0kT/q5C4ix/mZ6D/
50CmD714F38qbrv7zkPGxmqcMKVSafBYyAG4GfH90Kh80z7Hh/6pfMIkt1d9i4HejnU0rEX6178Z
OckV3aQHVBSprDEsjwtNMGdjI4O1l1Y2+VLBahjeFVNfYdW2QyvzutjN4PV+wXSDo2girA0RsXP7
NVJFq856hjKyJIgflTHTSnC5LwgsGL/xUHnz/6su0uMoyCm1uUgQH7FfZUs9GIWN20VW7es3tV2M
ULE9rfHGBkQqwKJaZLAQQxxkrZrZneEOj4Qua7A0ULmHiQncFNlnVQk2vclKLnWBk6Rxsjxg92lK
ZYyjYDVpSkxNP8TLa8+/9vOh4lgTgpvWvRJJkoWVAwmylq8kFVERqvfY5ca+G/W9NrLgt7ajH5n7
NXhAuen0pEMQpPEY9ehAxYC/RHrYWrJ4iGxC7rE4Y+OwYaFFclsXdqaLsigagGq+oBAKU1XtMglh
rsDQNtAAP+mR21uETSiy1NQjJE2oLWWugEGtASxwDqmKsOCiiXe8/BGKruiGQGBhKQeDl3umDgSE
qWnR/8lnNLxrVBIaweeF4qCjic/Q3c3sDuL+Ekg3LqJhELmIQCuEb9mOd+avhOautbEMQIjm2Afc
/rIrgVTDjw/xjkwXpHch4BX3sfEZA3Du8pDvioos9DbIJli53D982vdDUoZSgswr1yLAP+VFOYBc
b7KTYJL3WtvfiZOSWMbQgtSu9LQw+BZ1qEVN3HxQUxH7XE12SMJ+sUM5fwvn8K1uSuxNZrU9jRqa
zFPjKTVQIsOcRa6w/TZfXRRlaiKQSrQxxY8mY3sd4OzBEBT4hNBKDjARy1oh2P4wYFlCTxtYyheQ
t4DOH/iEpHmKaLVOs9O/pU4A8PB4dsGn8TsdgE2LW0mksq6lkzuVS5DiRsdilx4ID/s7nhrLsrab
HCtpVO7FF9EggywDzU5f937BvoPd8My4SpSuNxlxe9NVruRRudaSz4AACSLBnSX+s25ED02CRDbt
o878ExteSaJSriQfBaStwB77hQcmiHjZ/k1+Jv4O+dlWZ1VcSaSyr7CbE1XtE9Sn/zXaGesaKY84
9Lqu6S0BVtMeS94Zks9j4F6/wC2nC+oUAH0bYHG+QBMsw6wMSjK1CjTMzM676anjMajVdxg9Ryd2
tqUJXfrrMjfNbS2UUg85r7J+KVCNEE4q9ibQSz1pwJspzuyJoa0wkpStXAGchrKoABFVBrzyx8Ad
1lLcgsoe15j/5CJP4wIH/CbHivdK9S2rM4urWOWPrS8nIxmWAWGIlyMN8gdSiawXNYSWKXpS9cIW
sP2N4v71eyTXRAfMlRAa2S+N60BC5RaL091zjPUSvd7n/I08Muv7Wyq/FkRdYI+MZJgDXCC28j4s
JP3OVt5Wzo9xDMDCq7wMzEnKotMoTSq1hK8CkZ8zJsuhbYWHWWi+cE1cmUpgHCqhbBlXefm6gevn
0VkmaFkKtISKOPkiYMAIQ0du8bmz1X3vwYncBv6xR0stc0L3h8QwgouPB4EiRqjOoE4yyrEfldLI
hFjuasNwe6myumK4q+bQTvPwJmO9Zi6j6UdRNLxTWeqc1rQQlezUfYVQ2pm9rQDhrALpByvhOO99
f9BKShqlLKK4lKKaQlr3vfsy7qM7wLm7kgTOhtRBq9k12qPYg79I9tkTCxdmR8kmUXeVomdzkIwJ
MEbcbDDMeqrMAUttKA8xvt3F640SQymLwKO4GQ6Cgg0aAas7YGYan6+b9qYEFH8UUZBRQqVr9QA1
1mMuVxRXy8p+P+RSgX51EjAc4/a3AssDaEvQR0bO/fG+Um3AOKTAxV4/m3JjlY7qaW79JCdmkJiD
H70Ep+qh2KtubqO5ZV0/4+bHWgmnokAQiyXPxWHiKWJoculDNxcgLBtYZ9w0NMwpAskJEGb8GYFk
pRODKGmpvuixlyFndcCPeliOuVM8GreEoZHvQEVeWaAuZMm9cJpESVZyqbutOn4eI02LPbDAQ+Dg
D/vFapDmxzZzM5wli7rKVsMrOJngvcJbwSUWHvgFCN5jm/2guGyH4lyKomClQZHQo6ZVMwjHgQtS
CTrzYdFXdrAFYMfKedG3+B02lk0/pqgipsplrOhdAAkMRhtrtVJBYUzSr2+tX/CQmHt10hMLwGcz
IijA28OTGHXwC+pHQW60cUyyxNMHe7DJhk1zivfDwbCk+94enpfnzvv3TVFyuSDV5VFrJiUA4hdW
yppENerBywBl3cV+i9nhyP6OIXkHvtpjnZD8L9pRr2VRCgpUyFatAzhqRQNtEGDUFRZX0JaFryVQ
ajnyapVKkRx74iybefAs9pUZlQvDG2/rxerSqIwBl4k0We5ir3UCD8RA0kHfLfvRHn80k8kOMhfp
JPlGugS/gd7WJWEYAErSNmp6GLb2NCSvsfBVCO8CAU0BgCQNgqnMrAb9lnmDmReb4GDsxAAklSuI
OiBWmhASu8+DXd9mWJuTf0iNydupa/y47pUvk/Pz8f4WRjfWtEoqQKrVxl7+TJS+tjCbS0bwwPTm
NKAdYpcoLjI+SiKVMcytmoUDD4mdjfWl2/5pegmfxJ1yH3qoyIDkdbFat7wZfFQenBCTTc1NeELM
WO6SY/7SlyzPvRUxVtd91reVEWa11lRF18Re+owSGNqzy2F6TT15N+0FS7GyvfYlxjI3SyzJGi7s
8f0rnz/MSmxVjNj7hI/zqu/Ko/EddBVmiXwpG4E401lsQoVtD7cSSBzESmDeS4VSdRAo4W2umsgN
f2CsBWimLRbXLUAE9rvMYW8RbtvPu4JRfqfTpaSWC1wvv0/9dC/v8p3kREyc/IuXLaVVlPPR+ZQr
VRViIrG082G2I4KPVD+26gNf7BhGs+npVldJuSAjTblJJyrcAnPWAq6uvseOE/AODUu4L2MzButq
47HWW1lSqVJE0BlL1eZp4uXda6M8TSPy6oS1qUNy5mtqSTufoIpnPoF31W8KYOwKoAzkT6REimeR
zWrSiQxfQHd8gnZe1LjGkZJj/Yx32C13EE7yff1shLb02DrpreLiHSGbOhoMevykgYHAxSgipoXA
VUya8rXP+LaMC6C7QVkbi7xS4dvO+/xWssN9dgBjqflLGqtWcVmq+6i253ruyihTuB45IsFs3gN2
1Kq96pF70I+DRWbM+9fsKzN5JGZ+5QPTnSJgeOnoFeF8hj+h3YAvHNmBu+wl6zH5DXfPUFqR8jpD
N0hCOUKc2Ame0h3mBuza2b9mrKCukXIyyrgUvTjjGmUvaMwz0JvTOOUOMM1A4/gNJkaWllDuRlQG
NUX5PPbIUvaCwNneIB22BDye+EPLAGY8B+Fr34zyN4oW1tgLPPvQble4g0+CZOT/RkbKiEpng13p
45JOosgRb00m8knS3d5wt7pN0LsKp/nJ0kZGcKDLIp3a5eKkQdxQJVYo3I+SaC3GTVg8pADxykPj
wehYI7KsQEgXSPI+EguFRN5SwAKLOX5rvtQ3QC1yuNkcG3vKTFztb+zTX3ZPP2qpRGU+UyuHdVlA
8Ih+UPVJdBTkGsSzaWBETPza5U2wPzoMh8bIbySiyutPGohCLciQWgV7+VwQKhOz00z5i/oDXEno
MuZ2ozvJExP5nvF1aSg4Qw0nRVRhlbzHzxZXmJOLjP3QnaQj2DyfDEywL6lfFOefwDFXCBme7qIU
EPCkpgLxdf9dar6PPWN+i3WxlNPpBpD5gog58fjFB6AlZjgrLOpmplCw4NiYmkO5G0PF/FupArlW
9iTBnC2xtloQeOSWuqve4mO6K26bh9Rlmef2W+s90ZEox9NxrRKW4RTjDT7YxM3NPVARgRa/m7xB
tZgPYob7kagUp15iSa7a+v9uFU9iAKqG3oICou6PPseY4GGFX4nKdqohNaJAInHjXuktGSSz6VNq
9S53z3njDmMnbKxzhlbS1F6BPnd5ouBK9ZsbuNjd4lc+iMa+EV46ECmyrP9iuO+jz6G7IXETJL0o
wPqL0NO1yFfBiCZGr4S/dxKfAuEuAGpEnf57mFJKLuV1gj421P4c9++lnX6TfIKh2wDHfWh86d7w
2js2pibra9JV/TZv67Tp8DWFE9FW7Fnt0xv5pHmkwR85yNS9676V4eBkKrnRAdithiQLkD0CGj/4
jdOC2pZpFoxsg55LzFMuCJT+rKbNMfVbL/zJn7gbUNt72hfW9DCx6SvJhkz5mkiNAUbXQlik9Ec1
k9xgBvRyP7tlxPkca02WVYCQKRejjFWlSuQJsJyKnfgsmAR3VTa1CFSwZCyDVYdmCqR8TNYBb4aT
zz6GoCbCi/5EcQfF4dAq9r0vMqLE+Q1z7T4pH2PEFadFIZSkQ2GxXkzDlPfIrEy8hSX31x7X5DSL
OSymCHrtykyZtJgiI1TRvcMsm5u0yPFN1Zve0fcyWM/M9IazQvDeE0YtePQBE5m5TXyQtBPt3has
0gZo/53w47rNbKqXwQNeXERR9wJJL0vmYIl5fO8OqEIF/ypIKVi9Q1PtX+r5+3VZ2x5hJYz61s3S
i0tEcp/WwebJXv5G9u4bRzeh2W7AozjPaohtuveVROprN1UvpNlU4XlV3RSc4CV54zIOtekN3kXQ
AHkyP01SQUp2v2A/CaxWYCvOTArjj6zlK5LEXGjvShiVsyptVfCZDs1BKmWFswZcMmlXG//1TFS4
UDIx79UARjkC3YozsbGwT8Frv1j8kT0At2kNqzORLGSVEY9RkUVJCxWsK+1WzcrKrONIMxV1PIia
wXq8MRRep4IEeIuCSMIqixd8nZ8rV8Gwrhve9C7mIZzOK+30jgd8V+warORms468OiaVnwr1MPNV
TR5Xv1Z/7eWV34EIwRZfWRGK2NE1LSE3vrpReZCkJSmh9UoGhLw6qDNzqIzHdOJRU9D1gxyDpqlq
Ahb6PsPadCp4BENmhBWp+ungiK26723CqCyw1J9yIHFe/1UOUwwgGraPSvkmqwyk50tWBJIrrT4U
5TMwHjGUzQgba53+WccTLXKrl+KQ3wsHBdviGHfN9/Nt5orYxLcVL7xDanoIbpM9t0cJDIqDIfrK
6k/cnRqa/x6K6+OvoyFSqmZKxSZFZwz7anru1IsjAAIssjuQbps8Ov2KOwCJgeHkNl8C73dCIwZV
jd4XItZxoLyzo1rpfuBN1ZZByFO6WmJGe1ZB/nIbhzon5YJ6TfgrmSOxgnRCpl13VE7Y13frn5xV
2wL2JSz1gJ7nGVd89rMb5uge69iUa2q5OYYpQRVGK73tdsph6IClZWJYi9DowE086rn/H6+aclDC
EP6V8BFOlvBQncCy8WB8rb6FFm/2r8sXhjyGQzQov5SVYdTqY4mi7y7wQOoUmcAIeChvCPkfYe9J
vwPAdwd6AdYnZgmmvFRSR2MZannicWnlpK1u8uAZUe7y7K3WNev6KRkxhu6bi/WoZgaKyd7U3CjK
17k0/Kw3rKDJ3OuCLkd+Kb2lXJTQ60rCEx8IyvPoLj7UX7vjctS/oZl2K1bm6C5OLJil3T0XrZnc
kmDD2T2L2YfhKA3Kh0XVMgqtgAgwxqGZa8ekDs2AZ84SXnf4AKr+GGjQqlTaBE4ZL65zMj0cK3c4
LBU4VwSrs4TSGn0WjB5LJpUCBSjxaIYImVX5lcs+Z4XI0JVzT+Gfw6fOU65H0TRw8pX4hMBMcpvI
nJ9KT7TGB7J0vnjqKcCweGobiZl+UQ/xydj92aPob3er08xTYjzLNUf6EOC10j3Z4UJTCk2w8kyo
9Qjo1yGyAF7suupetxFwHn78mKGaYky5RQFNlgz0PsYKVddStjl9RiPf0FjcrazvSPmdTk60sEx7
9M+mwFJAatDPMeOxxxJBeZhYUsSEI+67inKrqjWzS73rd7Zdklt9KSrlSeqim2TSrlbvBVdFmEIk
Rqs8R0VuPjDXwK7nkDpPORdxRK+TR1BCAXBE3BcAoIcchMBVcjtW4WH7Zb46GuVD8q6cCkBL/BKm
grnpRr9TH0nzEZjuXnfDSjKu+yxseH3Uv7Y16ryM8bXisTMV6UnKfa0SbcYH26zAvZ+K3iquw0lS
DVKBS3bTkRSJwFKKMpHos6g2WcehvEjdKdEwka50xL2qiWQO5RtW2xnHYWj4+RuuMv1cmYtBH4ij
UD4V+idVZ9H+bNdLVvdFfsFKAheJ3RyQBuxoQcEXiwy4Ra8RYAe7lwrsWsq+tHkzSW1pNPUOIFEs
Z8iIqPq5gbT6BZGqchzX4Izn3BO7dI39az9b8nvsI37rbwC3j7zMUfYtWIt/ZKELsBWLaXzX8xX9
3BVY/Y7JKJJEJR90tIpd2QIfyka1yuvMweEHU3vL/OaePaj5Dx5GUmSFrIgJF9XGIpGSxJCIhwk8
+GVrAvLuYhGQ6cpiMolsZbwqQAMAVaFvwCbz8SL3rYLByV8YYIDiv0F0N6vnc/lvF7/8gTmu5VFW
EgSynIc1WinDsoBCh3OH/EGcwv2QItkdwScszJ6sIO0OeSbC6/ZZNWzcCdIWqvFQxg12rIgriH3u
NcIoQ+fMdrrrd2S3nA8ZAXZzelMFZuf/BVLuWxGXLNcLgaRLEuCpdgLAekInt8ST/mmy6p3sp6fe
x2YX4/m2FdnXcilPnhX1LOsj5OZGGznd0r7JsnJbCy12HCc2Bx/5ZnT+tBJHj5FwXBeDGGz5pUPD
J+AE7EiHnD+COgLrTgwNIpd2TRqVD069ECmRDrMMbtTFl/fqXrBLsI9ymJQhEBv99+Ut/VG7DRPO
dnNeRsWahE6WTLSLCe65AQl81RAGy0dA6ic/WhPrfM4APA+ALAMB9tgcUdN2Yqd6Icxl807SLeF2
duv+N+f/yYe8uIvVD6ISngXFXIMn1kSwoEhwG3EB7IrdphhsiGBhD+ztBk2/kkvR3Bu/xOh7ySek
GYCT27M87qbn10RNkXU4PnLFH2PPpKptarQTMlIAMGuvfWpq7gw2JSBcjW7y0O40ABV3b+0u2fOa
Ob5gxMxn6teW21//CMpo04ZrAVxw/hF9bne7dC9+CZ35iZRcUFdz6p1kGZXLRqjdXBBYS6bMthLk
WsrzkbzMhcjmnRT9s/ieswb0X0EhfEh3MiKdsWNr9jkLohVJQxVMwcfFappCXOcq1qWYhQwqAaKz
XbdDgMVZJ8vwBPA9/1HXV9Mx6K1oCo/tY/ohEM8VH/F68lfIAQlLaHGYeSUbp9U+uUdpjfHC20xt
1yIpO8mFOopU/VzzaHb1XvyWYfCSSMwewLDJxpzcygXX8ihF1gY5jJMYOlQgQ9FzzuzF55IFXLKZ
KWgGVgklFawbIn2RgzoV+pwDj3TcL6VJpgVTq3IUMqrcYNmIWR3bSj7X8qhbnNuBK7OiIOYJSjq0
rc3uRPD7olsVhKvLE3f3JyWjtUTqHsN6HtJKh6qo7YNmaGac96bBPUTd87R8vh5XtsLKWhRl9koj
hU0aQkXAs2RhbM5qu5OWgKHu/n+sXceO5biW/CIBory2stemt7URysp7r6+fYNZ7nUqm+rKmZjaF
BhrIc0kdx2MiWl2wm/Tpsritu0RKaRhI9AhYKBkjADl4E6sd8i4iDI6hf82675cFbM5ZGbII3CsF
LxyVHR5p1TkPwM6YYCVG+pXFbuFgU8UrT8NTtBud6SudsZJ4+Gpcqcw1AkdIqUFUgqmcQ7yTU+A7
AurNAVAKVqC9FCsy2lXDhSjcctnrozKOs0+LopnMOfHLZHKBVG7Famin2ndVOaiC6l++WI4wdoJk
LosSgE1D4le9alVpf2qDbyYeQ1p/387fLsvaHD1cnYydHxGBxgeq0gQRFwAR5AQcn/3saV7HzW02
9VEF3aUqSboGIIyPAaDotaJNoij1VT0C4LBs1Y3A8cJbFoZdjn9E0DRyFWMqRZeSJoZqhOI+TL+P
xdUIBE6AcfbV9RLGDufqtmongNcgwFJEdvtptbUWmjLUhCyFJqKqdx8BYYCGNMUTd9EjR9ZWkcEA
PpZsmKZEdLamrtRpJMVSiJ7pPji0Pu2dUtiyPwjUW5EFGGAmGviUUoQd2WzDyCBm3CU+kftdGiZO
IQLAMRisyZC9BLtModQ8qHrhBPWcWnFk+mmpXg1KujMSVDBbQeG9cji/iJ3nFNMojpRJSfwgOUTj
y5hfGzLPDLYS0NWp2dFNEi5ZHeWQMXjtr/opzq32sbRNN3ma7ibbsPJX9GYwLUH3/XhZ6eYrbi2c
0VsxFoelzGjyYFrVXgb4rzJatZNcIW8xEsvEBgdlm1hqK409buqypcZAJVNBL4ileo0N8nOsRZNa
IjMLpcKJMCnWaMlObgo7m8EAWN6Z9dMY1oAmFmwz5RnR1rddC2cifikoo1YRaJusPbWAQQ+DfTvy
EBrfxgrZ5HMthYnygOScytaA+26CdD+BbVfLzchRwR1o9UGxb8FHaDWRCg6dXnHDFiTiUekOoXEt
ztr9tEy7RsnBUG/uh5b4tZJ7XVsclkXaF+Nil0F9FNB7suc4OA1N6cJwXoYoE60iwaSTuZx6xXwW
gvghS5rRCtUmtlqju1mq4MVstKs2kq40I+A0nbcvFlB3WKw0RJOlLZlIPpmjDoVua3SVC3CyyZWr
m3+RZJjYHf2vFOr0Vx5XQXm1XUpcbFqBijl5LtXHy45vK2qsBdBjrgSkMvoE4ALFl4u/NuJrxMuS
NhP3tQBGAedEiuO0Q8woZ4zAlle5mzjNsXzpnfHU2RK34s77Lowq6okMAo8RwT2Nz2nU2313WBJu
TZp3bUyS1ARLZlZ1iSIY8J8oaU2kHVpv9hosLM/PZWfJlTXdXP5U3KtkkqQ07YDnqMb02RVfgdEa
lcXSLp41NH2TncTfmth2XP9RPoLl5Y+6AT4vDKP0Eq22DSdaoBks+uLKb/iFA6oFnxwIgiFAXlVT
+7QlLWmjWaomnltVAz4j+OQKD/RBxu7ykHuXr/GNq+6SLObbZYoBlOgIbazBy69AjkPHRUB33lka
Fl/Gn/qx9Cs3AiUtxgXGnXgFyB8Ehc4pXKWzpG+86MQ7OvNViwDkTpIq4qU5Gaey7905RtdZzuvH
MsszTk61qbf/3DO+6cdP2gQNRgcb3CuZEOyQ/pbc3T4aTP/9ekEA81GENDSdJuUweApx1+1RsNw1
RzDX+LUX3/Oel5svaJpF/VYc4EJ/lEaMKWhJi4/5u/pNrNilLd9yX2JriVeV3fQtK2FMjaWYxXqo
DATTBYWsGbuKwX2p8CL2tpmvpNBvuHLJWo1UzMhN+gCjgHK6aEXYjEKl4+oNyDa0uBkK75OxQUCt
UrDctokfEYzYmpZ4pjPEIXEA6bjnM3bzrpEJCX0rFVI/QuOl5dxgdQ67+gtvaJB3JCYMKHnQR9mw
wKrA8ox+fHRPHw8LuGcs8Q+29DYXTNZ6yDiVtFm6Pp1hWPSZJwKodXoWbPEGE2ex3SO7lKxisnrR
Wn5c9mY8g2a8RysFoCUUILcDe1/WF1agfLks4W3D8IJBs13eWmzzUE4HsGMTq8H2nCJYIwaMQitK
bR2o5TsMP59Eh9KGa26GPQl7fo4eY9A02PORN067mcuvLprtBlcCsDbyFqgWIPgB4GJrlz/lZxkc
nh64u1F/lF0F7Rmr8BfdvXwRm095dNg01LZlGXjkjJlUWRQMYwbPFlfdbRNAszDY5+ppuDeC8BwP
+o8pV91EjfbYa+A90v7lM7xLZ6wmFFI0VWVMEoh0hQkMaBhbTs9QMG0f26onH8ufg4W5f4wWYD71
2NuLKz+m11yPS53cJ3XAG5kAjwmNMXYprVZlkhVqTAsao4upSid0Uwz3da7pG9684027bRVr6JP8
v+IYbxiU/SioIjLgQkW6WO3F4pBqKlC2BydVSk6BYzucrKQxn7gsxTSfNaTD00v0AOIsbBf23vSL
Vu35m/1bTgN9euAoAhpOlNHC/ejpSykAoUKm0lXiYr9gtgHMhzeU0HS6ndAxwPjgUUv4kFMbvhH4
PlQe3mzGp/40GA8ScQFm2NtSmlGDNirYL2hQB1bZW38HnPBBHqO5eQcCyUIyscCBtttwwlKaFT+a
tlrBYDUP+JR24/GmbremUT8IZQJAF+fxGNCXU+PkVwZajZQgyxv99Is4WsITiEjEl+xOtNCSb3fm
SXgQEos3CLHlrD78CCYqSI1c5a0GZ6X4Oc6KsvQ+8wLkJ+E5PBjO6Blg0wG3ErpgBhfnZSPMfhDO
hIbEDIZIaSC88wyfYiolXrebdt8rdwEN2uRXj4T3Qtl4MaxFsmsychI3oNtGqUO9ptv4CSZPaB85
v/mDna6NyPdBFmM8GjhDSQq4xbctjhE4B6Ab8OGKUcipPe0IyP+/cA4fJDK5ZjOYc6hqCV2uJB6Y
iPzkOvTzPeC+rjOfl5Rt+L0Pwphck2DjAZ0TCVmgOjpl+1REKKgYV4H+q+VmnBtPkA+yGB8bplOS
TkKBKYcvs6/5YWi1d7lbohutwf3Fqls+UAp4LtcZVX8mlEAu4KJkIEaBzoX5hJi1SuJKwgMzOqVP
SmOZL9GrMFigk8NmLvj6JEu+RaPjCTTSGRfwZFt/3oUzX1PIpZ5kEy54FrOruSUHtQ85qRNPBPMN
UcAN5yRDilt35m0fDjNw2/RnTlaybXPv52A+XkMGCVyhKoqbJw0oKvIu2NNX+gS8rb+Y9/vwvZjo
COxywUg01FbqNMZ0HN4m9Z1Y8roM25r/fiAmXCRqnIHHCZ67zOfrNMMjVdBAZRHIp0XI/HiWJYtz
hfTVe0kPmVgRxloGfAhIFA8gFgNkQ7OjPZr0mpu9blva+9mYgFBjLE5S5xBKh2cCsAPRT3O/79vv
umoRm9pY8NP8Ib9ePt92IHgXygSCJS/FBAui6MFW3+PpXOv7tOGs+WyNH6xVg11ykZax1mNam8qQ
yBQe4J+uDQtFXxT1eUBsW0naB1mM2wiGXE+7FLLoTC2eANbyLfRNUF5Gh8znTZNwbJilAzaBXFmC
BxG+USsxl79fQo4Bb83MfDgO4yXaMejzSmxwdScT20ADBf48ayocYF1aAl6t9X7eQ1GARi38wLjZ
/k/A1rc2XD/8CsaNyF0WppWGS6XbO+Sa3Aze5MQ78Rfd8DVeU1t4bE/paQkxtklhvTBvd08rZLHH
QxDi2AjbijPaTgxKrQo8IRR2cVR4mSneooVgmQmvSsAJQCbjagR56Qu1x6HpYxKUhuD5wrQOTVlk
W8XsTHGIXMNtXrTa576jeIrFOJ0F09qKTiJ0ZiLJl4veDRbptID1zKqC7FlSdFdTyYOWLQ4hppNN
ywNBY6SO+nO5NDyIVo6LMBm/FMcdEG87WjXvQatoGGB5q5wm5i0sbD2hP2gZ44p6MuWiUMGawJhz
H5SNo80AGr1ayso2Q+hbXGDZp3AEHtXM1lD0SrDJFj6LuArAmo0vPYTO9CJch4XTf1k8bOJhU9Z0
MQa92OmJFC6CNOVrELmNia0HPPrLqByYGJ2SJRbkWp7yfkmww+ktoxSdsEoR+VJUJoc+FqMXzazU
2SK1YgIUFBssoaE+6QO6wuqSunNQmLUFkL3sHnDB2VlNhB+jjkR0BN650zXDdQ0kPKsWdWKRQI2s
TuwVm8xK5gxjeXc5mmy/rN7PwSb5YhoL89iifAesqNlqD9pZOoAKw8GY3ZO+0wPbvFIwZdfetDlm
zQMrTyxpR7mmOb9jM2qvfgcTBhrsHph9jw4cxVYZcjt50AC5RnefwYKM3jJQzkbJAhw76O9sMv3J
A57miJ8Sh9VPYHLITM2nKK50ehXSLwUZs/ZAaQlCu7r9Az6MbWlA3Qba4hsQ9sdyAZjQls4MUNPU
7weHvneq5/HFsBQPsJYOj0toqwwNdX2XxriEMhs6MJTP1DeqphXvMo/OFCr3vVPeoD/DdYibLmgl
j3ENslKTvJHooIzy0MDfjo+dynufcm6QnXOuwJRWor1Cgxxdio1do7JaitUAlhjhgXeFm4Hs/UQS
o6BKQRot0PvUj7TBjbKuek0zSbeyUf3SKy2PqXrz/jAopuoo6WAojUkjmqAPSKZhhjuKv861YJVi
Awo0HmkzTwqTJpRBkSbqjEDREP26GOvDFOsnUJJ6l417MzCvDkN/xqoHopakrrAmA9ueCzs3n/L8
xiD3WvE6AKU8zCvrsritoTdKH/TP5TGJAEgb5r6QRTztvcFRDnREJD+H5+/Btewi0/FoGnBZJO8i
mfCfkqENQgJjzrTESgzZihLNajvuysSmyq9OxphxHUR92EU10ozr3k13MCwXce4/2DC8osXWAPSH
e2SMWFfLvpFaFIA6R7jOYks4do4ZwdTodL/5dXxpvjaLiz1Mhw+lz7lRjcaLlc6UWhD3VYKdib76
MYfXZKEwrZygs/3Oeb9Oln5WNzvRKAv62t4P+/EndYkqhUeyii88+vDth8FKFv20qwNFIEBaghwH
Uu/RayiwsfQiusJzfijfpq3Tff1C8M5XvlOkxvYmv0bu8O2ylm5HgdVvYLxKJuJl19D+qortl/yq
94ejegYCrS0B3MZ0/s6JgRxN1tFo0VmXGSLCDUOlocUivUbadYkd2uAvICmgo+8ymGttS9C2pLQy
LAnlEXwTvtxUniklDufqtn3Yuxzm6tS4qdNZxdW1rnLIAGOPeY2ksPpXHS8Luq7UXs/H+QSuAIf7
uKB/+1NigpFJrHpgogJEHB9VR4tIJzS0KAT6rAgDU8VxGcyTOeuDNUzLoZTj52ocjxizuhHy/EWZ
0HPIdd3p5oxTA9u0yvdfwhYG5CFPMbJIPQLR7Gj08i45F6bMu2zOgVm4C0kFj6RCsX0b5PdeuIsy
8OSgCoEtcE/xALDPb2Nv1yFWR2MUSZP1rg5jJMLBefEUd9kNVuW2J/o2BkCAdVmd3lT/8yeVTcQo
WQO1KhMwgEGZEzWBaQwv4q9rgJiB0RVr5YIl3VRYaUFKZqudAzA6wDJJp8SiRMW8Evj2x3z/DUww
GTDb0SeoAfpFN3hhOR/CCqimi7y7fNZtrwOOpf+elVHfwdD1qiqRV3cvbW1rT/05P4s/FrCtAVv0
2Pjtt5Ln6OjHunC9bPSQ4rISO3TGYK1YxEINUMWOu0uLAI0f5Ba2lThn3BaoKyIWNwG5z46FxmYk
KVUJ95CZwPXEHJL8Dbi0jgz43V8IKD5vzoje2ecDvstjUpw4rUmQgrXQ7zusBqnfzGG2p+W0mEe5
jsAhi9IxICc4h9wscmgicMo0AydlpyQXtV4KVNqRfVgl8PEBEHkIXQQ0gMWi8/flD5YLt5JuAj51
DNAQAHu8teRWQTPPpGgZgpa2p9XlBvC0pYaS7tva7yGRDm1v5wPG5WgNjbsXteWE1rIZ8wjVgpg9
iPGwzlPt1RNFn6BTZfEPCqKc2VyXsKVCa3mMmfQ9escG7VZ32K82S0t5En81N5TRLQlsHZAemMqw
klvReZuq3lXhHzAmbpZ0Vj+CfVPpgFLrhU7AJ5bM0c7z+aURFkeLtGeh0dzJVO7xoZ6rqroZJ9Pm
6NdWDWAtnHliNa0C1jdk0PjautVeUWhn2TcPfALVLUVeC6KfYqVWAzhua0PEfkDUjVY/vYi8zHJb
gAYSI2IAzsCgrnclQEQ3SjDBcegL43OGZ4AyjRxj3HIARAJ3HWoHWBBkH4gk09tW65H3BBHsMAJV
OkrJkV+ak1WYmdMZud3XE0foZpAk+PSmTPnAMVrx8VypGtaSMSATyZPONoTRaZtveV44xaI5wCjK
rXmAdg4voI3pJV4c2TSQlXDmq0W9kCtyia8m3SqNRRdsA1hkRClZExfQmC5HHTcdwEoe/f+rjzj1
QC0qRhz2N7Jg5ggJmOgnu/maoBWS+SGX0JFeH+vVCd0rwD6JoXyiotWEqm7TCQbwG2C4tSMs/wDr
avLh3x4uH2/Ttb7LYlO5JFMwg1OhQqOnmWNWqSUuJ3m+LqrHy3K2sgy0hA0NiSs8OZvphPgJSaPC
jaYDlu6zObKFuY8AiMeDytjMM9aSGIcdmWEvlQT60YBKRcAkcHzb7L7TSZjai255IH9k08ZXB2P8
tVQBCUktAWmTnfLCjVoH72KPttgb7NY1TnZHCQJ57RSOUDaxKQTJCNppRi4co8mQDOpLFQw8M+d8
Mo2xctUsCuBaYvlskhqLyF/m5Uh4uxCbBfTV19JYax4x6NjqGFOly+XqTuhA+BL6dEQAyJoulkpc
kDIh+aagpOkbG0/hTz9zrs1tW/k/+qkxVt5hab9fShyWEiiNPjkGjnijg+uZYPBQPKatfdketu3u
XR79wiuvAsq7QtHrAQ3xaVdgArN40dNDLPDSCfqA+ORKVLprZ6oE/zAPjCqfw2WoAzivOt6lg3Io
A+FBCporIcQd9qP86/KxNhVzJY8xvhATq22ZYL0vNG/S4ZyMPHDLbXtbSWDsrRzLVAhVgS4Q0knq
BPuzcI+BU+wW8EwkhzjgPtMuH0r91GfCrnDUavAobfG96jtLnO8u39qmpYHqEztHkirBR35UhsUs
q2XJxNQP4udiqKxYRiuICxO3GThXUqhKrlROURasaVTIFdIGG3NAECJ2etZOyZPi5d74TeAWYOnH
/qR8OlbggRwhajK76xxjPFCRAgXV670EdOcRVO7TCWDDgE6QDzMoHsxbCq/8B3DWm0ddSWbUENx9
cRunkNw58WJj3xiNleBhOoD9GywyO24Q4MljlLIu4nzKgowy1tRfdW/Zja90AVK163t+z2hTHd8P
x646T9GkFFEJwBwFu4aShsQn+d8jtplkJYHx/MOQGFqv5qi6RoI9Go969e2ywm/W5tcS6IWudFEs
jEZBgR6vnKGwqyXubSOLgLNdK5GnhMkZZ+wsIcvsqQbKaExSq4iNoxCGL+aSPixBEFvTkoh/45TB
q4hU2lRQTWTssF86rdcM4DW2glvJ4jdl9MNZvlODgiNoO0lZSWJsMRqqoMw1DH4rPu3CDc+SYAU/
5DN6SqhLYJmhEfaXr3yzxYvJYNHUKHGkqDMRrpxqoucUtBotXj9FZau7n58IuJziRyw6Is5R6AHh
F6bARof+J2pulaX/uPwrNqdn17+CKvfqw0tVAlLoGB0t/X506yvkto6BOfMG0z7KDVZ2vxfuvAMA
AmT/HyUzHzeSi26pTZyf7jCNmjXFFu3uBqdatkUP7V17fJ58evfckWF6tZ8c4erqma9dZ6ZSTZT3
4Q3tHvhEmJZWbuTb4i4DOnlm80rFmx5iJY+J+pmpFVmc4agCGgxNpFnd+MC5zS3fDr5cnUgawVOQ
HfMcB0w5FCBwBgVqsZ/2y3F+LUDaoUCPKDBneB3YrWvgecTLaDYfn2vJjOtos0CojQ4ahAqt01pA
KgA/IhCgZbej1Iw8NrLNjs1aHmM3YqOiTEA1VvGJNwJ+HRwaxXXt58DmrVzsm+9DoE5dSc68k0H2
LGM7iFuj5R6aMZt0quWglwA/F52K/XhFl0THm3wf2tqOH2BotGLVdX1ixlKMCQvZ6oJvCyziN9wE
2Rd8/lbvZhBYy2HMQsQz0Yw1mMXLU5tZzYO8A2j/j5+UdkL+Ojz+AVYOT2sZw8irohnECIYxA6DM
OJOb+dB+RSURYxCma4QY4scKsyOe/uCwWz5gfVg2JQH3eoTWPcXxHJziR3sbY8UmPr1hO2PDkQ9R
QO3g0ldkc5K8QywwUIummC89Nm9FKzy34HIvPeBEhpUTuP83n8DWEnStbIuAvmlGuzZsYIQ7Se1q
xFNdCle6pFbjF359zM5/XSReXTDbLSItRtLHEN+WdjU1tPtLGEmMwb/XZ8FXARUc8h07x1LYQdIe
0+ZSFE2/KzV0cS1GCmNJ2CsGjcFzeFsClx3BhdIYKZUbkK9Dwrl0jkazxfismxWSzhhySIy90JwV
8SBoX0b5rpPPS8wj4aWGf0GlTMYLqWGYkkmEKxxJYRmNuZvVyRm7LrKaUX/JKkCjdeNRD4OzmZe1
RZZsH2rTPhyLU2C6cc1LozYnANffnPFUupYMS0cDK540TeiHrSVYxlN8iyG1Bl9ew9gfEIAHIFRh
OCJzxSO/OcFTAcaJNZOhamoC+C0KX4kL8FWfgv3xnhj0z1y6esZzmYmgYNlCASu20lpVO1yr+X2Y
Kq6i/+RY8Vb1cX2njKPSzFRGVQkaZd7TfZ/S1q8o58i4zz1e+2qz/7mWxfiosRzBhpFDoeiUX4jr
63bSPtyrV/PP+LH30geaS0To1o1HoICoN1w6kMvXCjJ3XPsqHW2A7Cc2M7xyqjsKpkSd4Uf1Nm6Y
OMZDHbo1oAQWC1tkgcP7optvgPfDy+xSfZTpoRaLcFj9AeD0e7ILAIbUYzVGcugkATdxuqypMrtW
P4lmNRtJGHjkvjm1Vwke5QNKbokH3OJrEWMnqp99pTu/IxeFebNqIxFJBE0skkWZ7YRo5VCMVRKi
DnWIwWn7xuZROt9TrHaJTg5A0vwbR403fdVKImOXSYWl1iHDaYNzcwKn1JGCCCgOEM8GewKFduQG
d9xEnyeUtdK0bwOiQp2CRxMgyE+iq57ax8CRfmjYwhxwVuM4ilwOB+71MjZL0kVuTVlAFMAOz8tw
omMp9GEV7iU0ol2QVnHps7ZT0tUFM7bbtUStkgkeaQJcCthlj5OV2smT4Dd+dubRZm69aFb6w6YW
WWWmSlEg/9WT3moMYCyJoc/RmE3H934gNoFA2znXChXBJLyaTr0f7Ac73ws+neXhkddSPfjkzVei
mDfM2C26HHUGcpUS+Mahqu5jDK8TXfPmOn6q9Oj+8tk4eslmCYVcJJ0pYES/Fq8r8W4aH0ny/bKI
7XfS6kxMctC2Q1UOJACV+n9oMftHGYN0qCt8E+zyZXwB9jAFFHjMNDCZSHf6PjqovGFg3jekF7Hy
54DkAuxWCj2JDTu/o6C46pfmF60yVlxwvm0Hvjox42JGrCPXGJOg0Wu2Fyeekf4FDhIvPIFFFKdd
Xrzk2TlbzlfEBWebkGF3zvg264zdluZIcX9VG3wmlM6xLzlZH/fDMs5Fl40+aEM4tcaRRqfXrMIJ
sVFTvgzH1E4lqz4lz+RQ3dG9sPIISCigYpgOj+GNp8KMu9G6EMicE1KFSkBAVr+klWlJ+sNlJeZc
sMLmA3GpmEFSwamNtgmWI+kxwdYqLY8VGoav5h3Css0RuZmC/KNFGKj5qLLBEohp0NAM/iSYyEAi
LK+AJ8PVwD04HHQf8RG8ErwS0eaIx7tHVdhsoNUjNQ8CeDuat/bnDiDVM2ZKMFK35xzw8pdTWBqV
aiwnTR4RnDpHOoS7wgO35M/iWw+H0Fwpx9gByHzFG4zghCdFZNyRMKVN2HRYkPy9BkasCbgPMaAm
wdLhcDmBN1/3q4/I+J0Ye/nTNKEB0LpAu5sxjUUrJ3RUKFfcofleAB2Uuy1zOSgqIuN/kgIUaeMC
r152T0v0qnUdRze331erY7H5TD10UW/CHJRz+PSGlA9WRWUfftUOhZdgJwl41B2GobDfjfVB7Fv8
uKw7bxCS/x4oFZZqZahDMg10AYI6vGFfXlGG58grrrVXkDu+yIf4ptiF5+EY2+FDuQ9gpD3YwuW9
fr+8mvfCg7lX7i7/Jq5mMZ4orlsyLz0CnXI7uzTTmsCfqYBsxsB2MQ+eiiftzY5XES0s475JMAbv
j7Mb7ygn+3xtXJf72Sk9PuEbx1bfRuVX0urMKIkSwxkNYWENGCnIAtQzjIajWJzQqbydeiUnCWZM
NVHGFNGPsA/nUUYNY7/4bzDZyLi45TCOl337QSuBShAtoCOHE1IxMVfGD8ASsZpK9giYuTj6wTHL
txizEiVkvSSYtEoi34d3tEddn8EjWwGm/ncGVP3kzSj9i52CnATjNZr2CSheVcTMrCdkIqql+fMT
KgT3yhOKxMAk0c99bDVXxTcgZdnZLnFrYse8GeJN1BuJvP8AxtuqA7JZQuLAo/R1AmyUOOqRgghR
8CLxVBySA/9Fu62s70IZpwsiNNCkSPBOlXyXpa/d9K0XCs7X3P6Y7zIYHwtAyAjrrTC/Qbyq4tGq
KoEj4V/yq3cRjJMlkTZ3lYCPJ6IoLbnZdXnAREMLVE06ABPvR6yyZbeYIZ4fgKvjGl+qR16M5t0k
k+KRGhs+Qgg0Hy3/FSWjA2omt5D/qgW31hLGc8oKcEMFGSdt3QXJ5BvaJS16yJKTuxTsS8DKMKDe
sfzIM5F/8aP/3DI7MrWI9VxMKhxArHqULmOgEGelVcYWrYhHB96I1ubalARUMclQVEVW2HWNplei
0aAcPua98bh48U5/LvYyPN2bWTzouTvu0/sBM31ca9x8Bb2L/vRanoOmGGcobXAWccnECt3maJ5b
4P7JvBfXpuqsZDHpKyFpOUg1fcpaCx2zL2gvxQYa0oPy/e3x7Gkux8Hyjid9zJi1fpH0LIFI8n2i
6bIbFRYKo0/tTYVUiGOe212q1QFp6rdy55U+yR0YA+iTgKYgrY1XrYbRsBn58vRYoFo2czO7bW1d
CWX86SBg5y2mBlk38OjVD+AuXQv2LFuNDm8g7pqBc6mbfk4yJZBOoUj3ibVC7Kda0QX68Emfg+ZL
0T1e/mi8v8/4Uax4/qd1ELVYzR0bJ5puL0vYzilWR2D8qJEOtTQDuxMfavGSG/04HQtMjg+ueeiw
GcAbZeCdiPGZI8YF5yEC0NtkdHZnqvaQPF0+EXWHn5Jf1EsB/g94BoN9GSLNnMaaco7RDl7t/yYZ
EHd/5xpXchh7ioVE6HUdF/f/1lxeCWPMKZAAKR7rWOoCWSkdBnN7bzxJO16pZNMtrcQwBhQIxdyp
NN/Lqtc8vZnGr4LCmZL6JEICgwG4DIBTSzaQ/vCSn7JETUVvqQFw8ZgLHgBsON6HJ4P5NE0q131S
TcAtCkBapQLP6jscAy8bp6r6QdGYkzDfxOzHUK6rnnj9YfGATfIgfpEOip0AUB/9n9CPVG90GqvT
gQzD6xp/nktihDNfKhqzetCzhXhBapGX0ZWd9rFwxCe6yt8dQx/6AazV6Yq48Q0AsPDKDGzCqVF8
smX6G0zwHmnYpKBkSx99PJ7RYYgpM+KVGXDuuwe9e71syp+dEyOB8RatGWaTKJcECTJFN5IMV7AB
ivJ7XsY4ijtScKjueWdikq0lzPIRsDvEm4rBDmokAgB2vXyqT48qHEoj2D2RUCkzgeD68do6Ga1C
AQ9GrwLcYhfZivLUDz/I4l4WQz45wjc5JoVAAFbOJxgEE+co9RD6GcjizzzFZFpCzkuK8aJEqa1R
W7w8qG5rMh11JX8YC/NUN9lRz5rbNtKcKrekIseiaq3uljz9lZEg9Di/8FNKwvxCRomNcJS6TFOI
J2v7Bs28zDOcvN9jzHWfctumn7MDRhpz76B7GuqkhzQRyH5Vju5L6RdHDMq3noSVUW6nckuVNPJ+
/0zwLgOxr3St0zz1Prxqv9LN/+6ou/F++DWeMhcoVhzd3XJ7a4GMPYYkLbpWlDBvJSV20d90QQXC
0dm5/NW23N5aCmOT6tJ1PYiriZfNiOCGbtVoXtEKBAqSQowdn5HnBai7Zh2tJmnIsGSkWCKbmKtS
VLWjORGPTkSnO6AU2Yqjg/2GYm5xS7ybt7iSxqTmcrHkJBAG4rUu5tYkt/brwTU6h3yZvcAqXPFb
+4zFhknlxZNPG3zQT102FVGHVyUAVmb8glrUvSnDXktdrc6DKHVei5llWzLa2m/EcDh0lbprQAfV
z9Uz9szuL3/YtzIVe8+YXzbw7sLmlsZmTpVKzC5McM9539uDhjY+JgSXkzS8JuR26npLTXaxnPvG
3WXBWzeO6gtavCAQ+zxAXLdF39YhfK4+gSu8Pcmyp0vPl2V8fljS210JYawxMGKhVrNS8wAgAYSz
U/40g0astANHEG04OzpSloMTHcRCyZkH5vC5Q8JIZ0wz6tMyq0tIp+tVi5PvALiDHQzTpYjow211
5kFmfH6AMRIZM63roTSzJCMerQGDSqL3w4Ng6+fyQT/TtCR3xGdZ5oQ27i0z4TNU+qUHoxPq9l7+
lH8NUPAWrtSr5Ln6VqBXUoOrGnxc4zNGfTgIdttKpKmGTkclPg9qy3otyw1ShSUw78dI+ZkbDZDP
Gy5E5lZYBePuP4KYoCWTpZXEOdU8+rKdAst8rh/RMHWXQxXZ5AD+Xb8/Lq81+phpYfEy9H/RpHfx
9B5WD2tBDCplSKBJINZECCM70KgXx3CPhQ2wgQmn4I6rSlQ5P/mF1YkZ0xklTY8Lvda8oLKDL+Q7
nQvJYDqolGAb5ay8lA/RMXXG49+8FdZXzVhN19ViWqUzPGKK9pC5GHYUE8/A4hvH926ekEJJmGBs
NbFQ9PFSWxmkYiBWIl4VSfe5UN7pZQQjyQ3JGwosXM6z2fxvWZOofb6LZDsUWlUFcoUVaG9RsDeQ
Go+mEV7JIrejt5WFrOUw4azU5nAqFjhXou0HVA9njEEHTtZdUSKN2QkMi59q8WTSgL7SUdLPbRpF
yHDTQrcWcYetS56jocHwk06uro8JligTykNszBpyAu0QqhYaEmRnYDtKPfSDTzEN1B+cCLKVra5v
kjF8Q8l7I9Er5I8UGOs3M8gCkhA/2/GvcPPps5bG2LkKnRyB/Qne+rcxCX1YjUkkmJngPik33wvY
4gE9HBAZMbfDWNuYFoa5DMg/Wlf2ykOMf7FysZN3aDI5NRKuwk1ADedqu3HHM8DPjfU3c3gXzoQr
BUQv4J+EcLpnEiPH04E4Ijmpx03LNz+jDhgOHaD/CsabPypnp5eKIETUIMb7Rv8lR8DgqmRLqgpL
LFIrIKE1RKi0adhMnt3LOrRpGCvZjAqNY6enhoJXe6cIhdP02ehHtVjyjIPa1yfjWIlhdGdQ2rSo
gTTuUTYFuvcQOTgN9h4Gn98j3I5IK2lMeAgAeSGloUG8urInJDeRXeigzaHcDb0j2zqgc3e8LH3T
Ya9kMro6hfGQ6y1kZiJo9OLnoBId0ku2qJZOIvydt1mJY7UTDd7F6HChio/gp1sEMzxhgL0dmkkZ
u+ggK7wOAU9VmJAUTvPc16mKTOoFs7XPwKuD2wYjsj89ZbsO3/GvrhTQNLoKFF0RS0of7WKJ+inB
PioWD+rZ7qbZLszCaqPKlhfJnggnXdvWmpU45kpRjxD7oeygo1hpW06/ke6XK6ClAjYq9UIMRV22
PZSktsxiJZK50ixP40GbEZawVQJcY8wHuMasFydlmqL72GyAr1xniaVndW9lreiGIYA6ql4eHTBm
EgcsGmfsULpgaKwx9lzdRALAChdB1azA+B/SvqQ5bh1r9hcxgiQ4gFuONUslyZblDcPXsjnPA0j+
+i+pfn1dgtjC7X4bL+wInwIIHJwhT6ZyCGcJiP6wBjJxAtFr1vVXiJ14PbihugHhYVHvYla5TMmo
rRppao+9+apIxIVndPIJT2QCPRm3NAtwoildiI7JSO2+tTDKaUyIf1JW/tAgkHwYSNXZGjN/tSOS
GXjsH4qylJgmyO7yLPSNqHAVuY6ucwMqN2ZWkaOy6LVLywdLKqFcZGWFvaTxPU26gzUQn4Xd4lVh
9zUa0spWOgxTSpV8VqviLunQWrUS4Ecm+SkdKXj7w/6qhNWl1eufKPSCjW/JdDutWWZrUKQpM3ZV
qOYT2vROkcdBmimHauyfdE0yHcQ7xi6M28mnQ28FXRJOdtsSt5FSMMB3166XQFuAEoPDYv3QKPMh
adUS//H8ooQmc1oQPtt9pO0MSdqDhWOwY12RbUxDjbYB4m5gFPJfapzWTl8UlpOFyms8YY+yca4P
S21ZNkt6GTqYs3WRZqPes3kcD+CezB7rJGd+JOWlI5XIASsGzWCSq8Ewl96UKTOqdXqx1/T+lzGX
bFdmMhARuKFOtcQNVFRpdicp5uTrS/NLnejgdbl8jaf6oNb9k1WVX0fTPIVJBWDaPKd3CjKlE9H1
eylRdkM3BVEcuvEAWc85hYpwORKbZDM7liPoFecEI5CQXTdxhAPahsq3qU1NP6ELcTN1MqHXTCHb
ssjTqZtl5ZxiIHifJPp8nCRFijDI2HV7Kg+hM6TdckiaavSUdvwRsTb1evCYunE6ZK6hZrLXlK1y
r005SmLW5JZqEcT5cAxr/ftUSo9yB/FdZX5l4/ilhfs1S+tYt/j3uf89WMWTJoeHWJ4urbycczm+
dFUUyET/OeX6/WBEsqMrzWue9UEUxgc5GwIdClJ2ky73sRnep6D1TqQJVMVReWlSSDnmIDhNGHmB
bnkDtlNrcsYFsEIZj3WYypUrDZbpRhaksg0IQTvWGM0+1ZfUXrLwqJN88eZSuc9iE4PlYX1iKVyZ
mj02SSfZyAQq1EKnS1cXXhIXfkHGoKmrYCmKXZ9GQTcN7pwp17QwXky1uJtI61QGPRt1EYMFonud
IXzqz3N4XxDjbA1m4YQlqv+dspspoI8A9T2HUe7W1bRPm3rHVOa3UDEFbk+PgikzHpQqjP25SH+0
Uu9VK+vqlNVw8Up3aFL9C0hze9dYmvtZAaGUobeQl0rbZl/31eCpkUkfTGmIcZeyyK4a3OjEMoI2
pYrTdiYmP+aEnI2mxIiPSq9508XHXksdyIIyZ8gGDYhQufxKlHI9xCGQEkr2A0jOwbOqOHkshgZa
tVbRGIGlYQjC7lpr8TKrrO5jwohdp70ZSBD+VK1sX4zSjxq07baeaAH+i0ea619KPX4Zs+i7vgyK
zUh/6IxrZF1Ykym2LE/3dawT20qmYyzp/jgb9FGrVXKM475yQ0n6Jkf9+CWTwtgGRWxj41c1djlX
P0lbPIBvonFkVuzHMpYdOvYX8HPCiUsPJCoWW06TzJPl0vSakQEWQvQeq9VUHDwmgzRUW5qgG2PV
XvS6c0q9IoHW1N+iruxtKqf9rikJCrYN9Ze5PioF5tGm+Bol07c51+6WlPxq1OY7M7S9HJLET6wE
Fzn9oRqVM5phMBVJ9yiPkB8PWf5LtorcVqLot8mgnDAw+qjg8uO5eG7b/CJPw7cQ836gRb5rLOlY
WJidKSvyc9Kjg6aUvaPlmjct2d5g2p4MCUAfVnpPTMxKmBBO3lVRF9kZxhZtCIe+Rj18lRmC10ox
rwtF92IOSWM3meUvU/W0zgDbRK/AiqiNB5x4rDIOIaZtyqcstkwnBO2JYVoUfxMthdMN4XC/yG1n
91I1PId5PX9bDFUKGjOlD1FZtycllMvnrFRb3yyy2TFZ27iTzmQPxACmLTXjqayWnVo2z83C7KWR
vGyyvBkZjoMIPXVJUn+3kqZxmKr9aMtY9eSq+Qstz/PShphJi4rUWxTlahUtsslZKj2DtszJiEps
HP/IhR6cI4F42Sy1HTEHyVmSPhjq4pU0prfQCYNIpXKu5/5Bw14zpdLsUsHMR9hamDkcKp92oIvH
1Etpm03lJbqe281M72ONvRhN+zCP8rFvrH27gKiolgZgmw1M8M2JhxOe+gsG5G2ljXbaYkS2oRsv
RatfNHOe/DrEl4ePNPYIuoZD11gH3NVjp3XPeDXB51i0DimNak+U8SnWpIeZmoG1FEdJbpS7xNRP
VJ5cM9S9qZqOrNBPRja5US553ZLfE2sMzEZP7KI2/V6xHuoEWky5tQt1GQW+pvfUJNypGXEgAGkv
ibYfwRFQRyrktUOjBZs0sKGyecpMZTlGkvGtLPsW9TP9d0oxnz2qgSX11zRK8kCnGnVTeZ5s2sTL
EW/L6KnF0ni1DHiHtHw35xri09GpTq0XhpcAfjq56+QYg2iGepFKBBhxu7Pq6YCxfmo3KmgP6+Ua
SskUZCqTniLIidrGWN6rNYKBWW4wE1Arj42Ru0MSPiJjTQ5hAm6ooW1f1DBzNWrEbrpYDotk2xpa
3R3kbHI6TXdrbcZEmJH4VTtSJ5owQVrR1s6T6GrJcOxxZfW+rJX3VDJ7hHrTC6mmJ7Bi13YzRk7H
5FddL37AkkgcZs28PmRmlmyhym2skEMuM4sLNtT5ghK7MTB/GQ2fSJbfteDazjCGWVb1fpGTh7jI
oH1CtF3PlmM1JQ6aBedcM4KuWvzPo+LNNOPmB3HJGwAztM9Rmfe1rADBxdKfCzLFgrR3s/Vm3ljh
cgs1S62E5eytp/I2gSE9KA/MV7zCt2pbRD4g2mQutagyfc4bguikZ891FxDyTe6eP9+2zV4JBcDE
xKgKoN48+dDYh7GVRNi32DD+omz51ZXpvpVS4pIwOoDODU9VMbyWUfRUpNYTUU1BgvgRvYq8gKoU
DRsTDNEfcC45K5hmJoaBwUSCkcuvq9wDYpcH/cG6hK8q1AmgYvjSQP43Az21kBlk3UT+JN+a52p8
LCyKhRbITxmCIQuCfkXzRNmTLp3kvHbKUAQQ3jqot/a4sk0BvZRliFEvVc3apsqzQgQ3YevUUEh8
Q1JCXRNgLjsMzarTaIu+Zrg8oTy2w9w2GoCi4YBNK7oKphwgJ1BR4G7Cmo2oSV/p/lLmd20NjHht
mR4iw1pw5zb368YQdwlAnNxFoRGioIZQdzF9VLBdwR0QmeB3rDLSgVWp6i+DhWAXJERgQD1ILeSg
68yjRJoBIZD9JJVe8Lg6uEqjy7r8hzWM51qRdp//nDea4PcnUicaCLO0VUHUxGfEib2pOuspm7Ip
L0E4NrAT+KGPkmQ8TpPsxgli5KgBtdp0jcHxDZjgSUrZZdTnw6JVD0yensCZb1dZ6yVRe55C+ViS
8JiXxSmfTnmjPgwMAkhj7LEiEbCCbxd6/1Ql3u75zc+WR2OYohB1l95/gyUYuMXqvvdMCfO2ayFb
WGvdOoO33pi7SgvRkMFW8F3zgQaaw845tfO/sjMou/dtMF3y73kgHi1aT/b7z4OGx80bsJ6mm3Wa
shoZoQ6vvJT9HhqOX5eO7vO43LUlKq+13nhjQcDfn7UPjZZeIA20kzQVc0ixfh36Yl8O8z7MipfZ
tJjgrqwng/9pYEn+96Wka2f+5qfhsV5MjHCgsh8jBqJe1SJyauyiFWpQbHrNG0tcNyZG6SOT2Oo1
nUzyZPUwnYrrSnY9Ny7B0JpxjFKMBtYXdpf4wkHrrbrw7To5nz1mppVLY637+al8WmJ71TbPf1M7
tOtr+l3UqhTtKnfMzCYzkmZZ9DXW8QBFWUAZDB2tmAje4k03ZBg6gfdeqV8/uKGmAxX7rPsapM0h
Swdw0+eeZeu+gDz63wZ4maehMYEbyHBfstBLMBY/n+Xy2+cmNs/FjQnuXJSlok9mISEMo98KCaKf
ZbnLhgMppWOTPGWTIHjYDMhul8SdBDme50ltsCSQ1+/CCMOTGXqre+hEudPlH5SzRVvInYUhR2Vv
KYG9YkUwIkle1EPeiHR+1c2TAA1pCBwQihdg/RU397jvKquqaKn6kqk5xVK+UtSRsgg0TBGQJW0u
+VNU7Kq6BA84GUonLrtL1YE3YwKslqS7gqH2Mso76PqcgYl+TYnhpn1zyCU0+CLyCJmDgLVhH3z+
8bc2Z9WKwSQHEE6Un0/OtNRQ6ylSfRWC5trk1UNnA7shmEgWWVmP4M3mQLLdxEOI+CZqioM8mE5U
xq9EbkzBbdms7Fsy4KDoIaxMZ9xXiJhVtomK5dycLTRLVmpH8MUdQKjkjonoQK8HiHfht0a5x39G
/hcPI5xNDqQocBgSBkYMd4F2eHtoJ3sWdqA24+9bi1wkVyVyhiwAy5zlA+oSwP+eqWN8XzlCVypj
Bc0v01noxQrawz/oD2+1MS1lTT2UFYHLo8WGWuo0uTZX9DEGZE7Jgd2bwdrh+weTMVv36tYW93RT
WpixRHCv1LMRpKOzgoxXcUhICODpdtuDuBu1mWDd2uRO0dRDX3cGztD/F2MtepjY1JWvLj6IHqrt
TwnyYA2j3aCT5YFvspmOIaDM6+GZTlrmKprTJc6ouqjodk79uI5EaD/jzk5bhyUo1KK+6IvXvOm/
QHgvm0CgUIMY3Es2tSoQJzG+6aqJi19Q+tMxA+nKS8zsdcehbLhOBjZ+4uooalX2yjiZnnOCdplw
HGp9Aj7cKCABUElFVK3wtJ51Og5jW8TrB0C20hzWjq78uOqBVo1bBoqIk2szELZuDHJXOJEBp09j
GFxJrevUr5zCMb+szIgAmqLEswfH7+eOV2iSv8PqJIdtjw1fpV6JiyYUYbbhrkBPmEQVf7D/pyDs
dpmcH+71rK2XATbDX0Yge8oObLHUXbV5zF+xJ+rqbgVhEBxAqQK6AxbVuMAiD+twIFGl+s2yq5Lf
4UiDtivsMRMxTWzv5Y0lLqQI69KUrDBTfYIey791hyQvn50MIllJ/g90hzYXp+krNG0VEn37STdP
mlrpGna6gwtW7gqpdLoaOsjpyzwMvuCgbD6eN5Y4D8jmokunoTD98Ev6lN4nR4wlIm5+CU/G3fQV
/WB5fWJE51NklfOBZjWB7zbBli7Ea/dTOuzoLCoAbiJvUI34exO5awe1GgZMI4ysD4l+WnbKhRyU
sxgosu1mbyxxt001iBXSEo3LVQtv9qLj/F0/LrvlKDl97cQ/wgGz3o2PjdyTV3RBM+FU4laYjWYV
PDzcq2Lw/KtdhaiXTFgrysgeQTq/BGsOND1MTqSt/DOxDdoQEBcpv8TP6OYremOcuyAyOrtk0jPT
L+Jv4/AKpi2BOxMZ4IJsBmqdgTRYHTrOnRQ7LBUVlbYP5J/9467B1BepmmqwgFquHZHFjkygE7RM
sJDtx/9mq7iDj+6Apg86LnZ6ksERpCBTNS8EFIH/w8gbyqgr4g0ye8TEU8e9uQPqL5YJLXpfUadT
Nla2moX3k4hHevPT/LHCp5CT0kToV8NK02FGHHMFkZm4n/uojxPxbytZcckgMYan565XSbK0jfRR
9TND9+NYOlOaQ/6ojCAXLjuY8wGOBd0//GGeYlPdo4u2a9nQ2J2l2pXZIdVpnck0j9A/OFSYb4hJ
6kV6cjajeT8s3eJ8/oM/7sn7eh33kbWBqUVh6qGfyU6XJaexngUY24036b0JbkvkLC9ol2lZoEDy
s34Lk/XL8G30AC3YIYjaf76ijbT6vT3ubR/1JdfkMcuC3qd42zNPuiyXyZECbRf5qmCScsNzY0Se
QKICw10YM+J108xSsnJDHta8sbsudXjMkMfGIZixGSS/5ORnX2tfrSz+jiMtwhhufLx3trlXY+yZ
MQxljwM9ZPfDMrkqjbzPd/Pj6/5+edzHYyHY+YZ2Pc/aCB1vv1AfWfrFiARTU1sf7d1SuI+WVVk2
GgW2EcGD9y86WuhA7Va86yzUoBEtinM3FPzi8dCiXxvL3ZO8RJd0SPezDsSILqopbX4iyCGtuwj1
S56+Ls2nNqMV1tUjpcklye7LXICp2zJhqeglAEyqILzkrnDZG1GcWKPsS91U2aNGLnGuCOclP77a
axz3xwp31lQ9T4EbU4lPs651zT78omqlKxF2roDA89MisukpkyAXv8vn6dky1Jd67caxHuy5AI+k
f8V1lkBxNHsc0mmvRpZjduAmMaEt1qJ9LheN04Zg1BoB12t1n6BZpqWmY6FOC5lHQKLAwiwxmnp5
DMRJL9cPZCC1PejZySDxoQbWwDNZ8UvPa+IMFLePpUocgANF+1n2BUbk0gqDlhazQT6Lbm5XtfYS
9bvFihE0UkD7dLc11Stl0SlXMCxTK4uths1eqVpXL5mXZHQ3pqrb9Kaj5PghRaJ5aCWfV/xcKl8/
v3jrV3uf+b3fb+7iobsyA7WBKSwJmkFq5yYaWu+Qdxe98hunR9eRdquKtsWGn1vKmMl0WhO+lRKq
fqQSyDD/Pdy7tj4WEW3M1ovwziYXhOlLG6lskdX/hzNvrNMqBwUthcWT1ynp3FEzwSu0bhe3ne9M
cmHZUhV5H8swOdIUqDUTHb+jbPzU1doeWyrY1I1vB2NURm+R6orBhzPAZCwta1TVRwczb57j4j4K
BZd+0wTRVWKqWxQtVJ26MkJlyp9r80XPerch2smcKv/zU7h5Ov6Y4ac+Q2Oa0KTDti154+ZLAqDM
j88tqBvOGOJ/f6/kA3dpaPU0BlWBXzZFaVcEujdR7S0620ktsfuwO47EuoyR9jUu5CelhSZgIgNO
a7LGs7oMyvJt7sqlGiR9uFdG4i2x6S4KdTNziRxASFpH1QCMLYxUsUPA1PtaEVR1t14vHcorBJNL
CF5VPuqzagkEj71ivpUwDEfZFWfdy20LIQegrK+f79hWyPHOGvdWyhUB8jPDWNSiQktKj4gDrXib
ssxjIzlUQ3Rlen4oI0hwhhFKOQLzH4ueyFNRVZZlzANjSJWrZqSGotWQyjbxVI/uG4vNQduvcyLt
Wcjv8bGiDFsAJBMI20BUgWci0usG/eQsNH3tDHJZVHVBteQN0Kk4rdRH0r1ozG7LTdzY4897noMW
hcUGsmNzh3qDM4IGPyX10YSKMcmZoGC+dYlvrXE7KSlpU6UJwxgheySV7CB18CJNxEGwkfK/28QP
VP+mls3IrwA/ONBrcVlD4lWyvbiaF+0Ok76gl4+9bGWu8/6BcMWWC6G6ZgI3gg9p8vUhq9PbWkN5
A3cjDCw/x1RTFbTHGvw2UoBWTijUvdxc8K3J9SfdlKQ6yhKCyS1UZKlTY0ys9sMDsjCQO4UuKJf8
lfuxCG3zmj70GHMAj/HnV2TrFN3aX7/7jf0qMlk5yaA+iUiFGYToWSLfKmZ9MYvD1IqgC1v+89bY
+u83xpDPDsZUYbG9mz71+5VjMrv2O/2Krgt0fusvFQrTQvjCRjiI1t6fr8qFJxg2khep6wjChmSH
uZ+3+sAqHulWumeuRQJQ+lousaFNK2puba6YviVbwO8QPqbW6rkEYjHS/Dx50JL+Lq5iu2x+1JQJ
Usk1D+CDBhQ116zuzRB3jizS5sCNYWvXYjg0DgPmG5jvFbU+ttzArRnuuERsIIuU6sRf4vF+SZY7
mWhnq7X+hxDo1gx3UJpSyqA+JGMFbe0rqR+z1xKAfr3G7rH6v68rrPXgv7eOOx/tYrC5VrEmU40g
hmyRx8Kov35+zUT7xr2DYL6Jk67AOdDryi1TTEhWiA2AG/n/M8Nli1rBGpLIxPDz/tsIolapcogl
0gPZDCH+bNhH+mZAiME2rK3XmHkAjoPyvz42rhSAFvYoZPjbeldvrXEvz5iCixt5o/ZmTXFz0CAY
L6tbRKIaADYoelc//1QfKJtzyEeXTQh7hTk8YhDElfXhO2W6CNn3kc0TV/V2YVyc33cTrfrEhILP
z3z//Tvqr78g0mYbd9kTVOxB8y3q7WxwPLy3yDkJLaqHyIqwNO2McrZPdhbUP75YTg+588KND2Cj
ZfbIBE/MZg51u1DOadBOrnrkMSCcVIiXSZonD3V3VpvcM2tMmubzt2zFXVtVL9tV2Z/HXgooktWq
aQRRzOde8gOXs1R2VkZlifhNZ9p9CrbY7ncN1oXJOEDxzKmkp4K+fH4lN2rT2HQojppUJ1DnNLjz
2zSVUUK3ElcfMej8I0MEynzrUF/FT93mS3djiktWMVQn0WyqNd8KDxnKtyQ8kf4KsKjd952X5CJ3
s+0JbgxyRziWWBdaSqohYAJpyAuI+ffgt7uE0OQsqJDLYgux+W4rufNbVxodxzEBT8BX9U1tVHLi
v/QH+b7fFbqLeopHDjJkFXugq+35GIHftP6mFXZ1FFGZbQy/v/+q3JkGmoJGmJeCV8qd8Cp/ZZf5
rANVgSHCvfZo4vnF1KbbPGKMqA5EF3mj8f/eOvc+SqPOiNYWGiAzWmsjXoU6u/zaHlcQopeCFQvF
+Q7omQRyXMXzdK4D3YU61EUUW23Qyr3/IdzbmTPK+qLONLCLGAfFVY4KsDr27IFJ0zUfNDfb1z/Y
SXtlvnkYg/xLt4v+qv76/IZtOuyVfghAXiRzPLKlQgGNArwMrxZDjWtPUwwIYnb0cyObmSy9scKd
vYLGiZ6b2HJaAJ5I4xF6V1m1m4cZk+RVHDBSn1WMcdkZ5vMwpGo8ff4D1M1I/eYHcCcumfKhnSv4
kcnH4MVO/RV5emHrnuqVj9oX5Ekgwk+c4jR5QHkc1OfmMbqrIErDIC67E1Hx/4er+GfTuRNYSos6
hwp+TeuGwXx54051MToqKc6gQSg6gSCbfEKWdqbP7M4KejBQGKCIe7b2Isml/3AI//wW7hBGQzkk
qfHmhdbuH7hqIftnHlXDkbxwt3IKtE56QG/Kye4PGGO6S8+KqPW+/cjdfB4uwusK1jd9Bd+L+ftT
tOuCcYeZ/318WWVRxIQGb3WaDwH/jT0u1JM0VupSDAdEzyN4HEu3qRwdggj346EDY1VuZz/XqX9I
lYAjS7Ta9bDzxi3VsAhVTQgM8yiRhugjqBZhPEJ/UE9HNyFCIe1NG2TtTQKLgu4k91UhXpyo+YCv
Wp6MGeT1a7YI2T/rTUVX/4rpr9IR+rP1hfywsBuj3FeMOjSR5hzHerlLLvOBzW6+N30F2Fo3yez8
sXAgTP5t+lF+NYPFa6HGgku2+/ymb110oFP+Xjj3Zbuor9sJM5z+1F+l9Dsy2526XMzMdDKAuz63
tUHAhXzxjzEeyt6alUwpwbHFfGO5l73cLwK9A5JqRIS9amsn96AXcNIMKExhyUyw2zy8otBoPNfd
2xl+Y9DeTbgz/5LBawNR6io4T5QLjmKjqWdFb6lvJajdKl/lWvDdNmOC273koqE0Niy1aGMNYmhg
xbjP3mqOnT18KZwMMbYEnQDmr1mLGCuy9Qbeml4Xf1NZYXI6pvJ6Icf6LtIudDp2y8PnR2UDL/D+
qHAPkIV7kUHZWfNVsBToVfFcjN0RrPruYDLLrSfds5TpkILjwEWVAPMCSeUxDRUlBrIlrYjOS9fd
zz1j9tAkV6NJLhZmxTOd/coX66Gkmv35D950kRa6DmBPtcDvrHE/mGIQJwmLRvNBtJFciD/GNo72
uMO0hq9+e6ODvAdwD3KpfSqwvZVo3Jrmnke5lWLSNrhWWtDuCwguYl7czw9CciJ501/9WSLnJHtN
y7MkLvEK0Aj9R2h/jlb+DLrkx1lSvXGYHDnDALdZz2hfsi+CDV6vzEdv+cc65y3lXlOnSqpAkHJY
QdTkGcAsm94RJ7Xlo/UksLZ9gf9Y4/ximsz6CKmhNXs1AtNvzhj2ke+Lk+Ko0LyV3DyYReU7gUke
htPQpUv1BCZj/bdWndksKAsJjonO5YZjVHRUk96OSb/vglXWFMdS6Po2IPbr1f176/T1Q964BzWV
a2voYGfNQSsottF97fXemqK0zgyorGikdrO4cWuR84WLNKBoQ+EsyF2f2MZvcxddY3c0EbAOPubX
PTTa6VHaF8+fn5LNgvqtYc4TKoNk0mjBUntXnsHcCd1pd3xOvGmPcjrqVMtBWRsIj/MJPA//AJMt
uJH8xDYU3BZLXePA0R9Pi7sWx9R7NHKVZ/OoPK/EaDWYQ42jckaJZz6JYNiiE8U5nlmOVH2UETys
gmPkCMGIQPEQ/Aafb7PIDOd3qJbP6aDh8+b7Hpqq/zIjLjeLXLjOeRjShmmVs7fQXj0AUYYABfW/
Dn1xjCIhQmGu7lQlSBSCf8Axty6Cc28rcTGGr1G9QQDKLRK9XvA/sBaVQNyafl98T7wEQoDmeVWG
UhHUK6+hY93Hgr3dcDrvzHJrhviQBq5CnKByapwRPDn1y+cfT7Su9ePeeIM4Ukc2r95gokFITym5
yw2/Sg9MFBFtnJLblfDBpTLPdO4M5MwgMTj32cMcV35SnSO2n9XfEUCGaS1iRd4IhN6Z5Dwq+kDp
VDX4ZmRs3M6Y4OIUfRfJoG75fBO3PNw7S5xPHYhmof6D0odxNn+W93j+jsUXkKsCnxi7q8hf7NFL
CXnsh88Nf5RzVtHT/nMsKedawx7oU1PG5wPJfeyMp5V0Eek/lIwos1dNw3XiQz1WvtLgZYxBHC7K
uLfqfu9+AudkwaaZS20JL8MO4HTyo8N0nRwQM2C8xHJFb8lWfv/OGhfHgc1gSJmEOA7kKqDzCL9L
afyC4kPmL4y0djKAwCcNk1dKtBc2WYFBpgaEXOFDDBbMcIjcrGl8uagPYMq5z8sumEG7Zmtx+GQm
ILCv2bnucsElFm4R54ijMKtSg65b5Eg0WAsCmIByNZDujJif1XbCUFDgNijnrSxLSrOswslv3Rq+
v/SV2qUvK/E5dEvRLfnL3ItmOET3m/NUE8kRVEa439AjOyi7dreGL7JwaVt3WlUtIhPrreTAff9u
isBrynDgYxL/GM1Zs4Fr2VVm7X9+s7aSYePWEPfNylabpLYaNB9wnbt4zzzFJVDullMb1NsQ7lbd
PoA4GMQ0RRXdTW9ya5r7ehJaI42ZYY0M8mTVdRWXXmVuOz+9SGcL8siznTe2KAMX7Sz3Acuuy/sx
xJmh1mM/SP4cSn7GhNMwqyvkH9LbxXEPTh2Dw4IwnBOw4vtg/jiEwDfEP2Lw4FquLII5C6yRNUK7
ed60pUwwmw1r2rlEJa70gTzaG3erSxbHe1uh9e2ZIdyDM85U72MV1kpwWlzZ78VdWeIxI9I6rTd6
qIv14nh+I8h8Z5R7e+RcilKMbuBGIPyCAqqfOetAmHoUxXnbywPbDLGsFT/FAxhCANuafn1P2cG6
K0N7HeUsgLmcNW/VWcQHvBeR328eyhuT3OMyTnNDIWGAtB2sdqxzMrCrRaIK5qZ/hmzc3wvjnEor
KYjSI/jn0S+falS9EE4eLEzE1g6oIkVlts0zeWON8yy9JDMV4pFYE9hLNdTqwcznxg9oFDj/YBRT
tIOcM7GMwRjrCaHJvxr0wBP5kvMTrWXA/MBo58YQ9/ncda6//8MNv1kf50gUlublkuIWjJgPMeXY
SSPwCWIktR4ElFgiS5wvmROWsI5iJwuSu5gJsY0JFGBu3AnsbD2nf84HFNvee5GirpaEFqisFBSN
4ekymKIa0foV/vOeqfwUsWTVkEWd8NookhmEDVrxrEAX3kxfkMu7QFg8fv6NRCvinMYwZ5Cf1LFz
uvGrUVrgV3efG1g/8mcL4gLTJFJVWqh4wxCI2RQwRBYnvpp6Xac4tYZj14qg/tsvNgHEEwMtpoy4
+P1XmrIRg00q3FOS2/FTdYHe7NoLiTzo5gC+d5J9CuhlcTfi1IvO/FZyiimCP8a5DQUjxID5jG4N
8WTnTYLWCfdkF2E2EfCyBaXzVZO1zFwRrHYzIr61zO10hKF0PcfQmx+fqgbkWWvX95E8J7u179rv
0AZSMBq56jSXAWgDtdMqAD7sRJ56qySMHbAMRaGWDJADdxkJODhbuVjw8lzrfXMFsS8znFxxqi8a
4HVrQrCqDJN95OfXBUMy1zpQj6Je5H84BH//Cv7BT/q5kqMU32H8Fv3OvuoAGd+X/nJsjwpoHeHW
mz35yka7QjdM5Nm3Xe0f29wBbEEQ1izr+zhpsV0Pjyn7oaoPn9+rj28VkQGy+CNRyL9VMYtKMHAA
1HcAnYxvgKtC8qwfZgDy8u+iobQPK+KMcU/VZOR6kckV9M6boXGHdAEY1ay/L4YpgKJ/8EecIe6V
ynptUUcLasZMXuyJ1jaTBRsnssC9St2gFHGhQZ6QrFpT7NSJKinCL8NdgHQy2kxOIQ4/+iiz/+th
nxx0X9/iCDGWVbCiN5TCbWwLNtB2ptCcXWGecDXf1fvlskB9M0QkMR+b0Pmv4XDvv9IbvOnGYk+L
BMk5NFLnrsf8QofpJ8kjVDRUt3qsd28HZ4bzpXkUlQXYbKEyDbXgC1m7raSwo9NcwYmss5cU4IH/
OlPgjHJuNFOhp20skOSMOvbY68OZhPQrYO6XtmpB6d32f63k6omy7KO60+xFZb+N+b+ni+J+xfrN
b3YYtMyT3jVTGrBcHW10dHYGOGlHowwEbuTD+8wZ4tzInIFNcIwS8PVCsHgdXKwy0LNCfbI4J+cV
UVntl8Wp4LHxY4Sv5eoJP35h6IVQBbMnCk9WImkIEcM+wnVnP1rjRMm10869tVtS+SEaHzCloUD3
+yIpgvGj/3BH/zZscpFc14Ic2cC8XpCezDugzv3QhQb298lDsCXkz/iIA3nb5D/WuAch79qiYCrk
ZPN9fs8eVhoWiB79H2lXths5DiS/SICoW686SnXZZZfP9otgu7t137e+foOeRVumNcXZ3pfBAA04
i1QymcyMjPCSnYD5UJTHfl7+qOvR+tMcc250I0tHnQagOdBvBpHYWYy0WOQdT54Z5qQEbRz1bQYZ
XijnvA6uYHW3CYUfQfZhtMOtsaWcoTOvmPsdO8lsJnM04hJqK6oJmnP99E9+FW4wjLHXNtOWd+19
B8cytpjTUbcF+LZ6LFHxwKrroH1KGWyERyoSRMBiExBrwtwJ51B+h/IxZpnrtiLA8WmNFnnJo2iP
R0rhM50i3CGSDZ51es0r1oj5czxLHZQ1pdBqH4INGtbdzK1C8b4ycyNjHKsSFAUBYiI/NFBsCMFz
ljxfdtjv2RqzYOZSBm9qXRMMK8CVBjc5Q8tik11JGPShGvWdAx58bQO8IganuOvjhgLmuja6LG4A
vKHXtdyhmVTfhZsqdrQ7VNg2mBznfd316/rP6WQbIIWc4YGnIsWBWoadqJkj8PRnvxdovm4ni6EB
nhmzvSoNAO80qM/3VL1HkvHWbx+hduUOosUTE6ZucCGSs0iauohL35hoWjVdG6K88fsCMqzP5Qwi
89C+7C6rLglon6QQ0B2qMuOSko8mWN4jeEdGYwfCz356Ef8qEV3YYDyyDnM5TNFA8ArQ7ZdVYhXR
j8urWP9KCxOM4+UTVJtykFrT+Hkt2YpdecCy9VZqQYmE2DneaSlvdvlbpYR6xqdNhbn38CDyVXWC
za6LbH/Y611ozxMgo2HB+UjfX8IfpjSTvoMUCUW1rynMGFIhMJrKG6PVuCB3cOcd9cPeAmu5B3LW
/QRYNh/29L0XxhhmLghRihLZyHHb4kDjXZTdAoKazw7YG6uXfofSb2VFHzfUbKLrbzp6dC384Bbv
v5VjmV/BXB1inoG8tKQZBhovILpxEc13OHx7Xmt4PYBhcFeWAMsTIXX8daP1GrzWQYuMlWquVYEF
bMNWC+FGdPjGVPgQvbWsTdZlyA2g/fKdAalooEMEdRpcCXs0+i0ULgFtp1AmPvhyNXVa2mJymRlP
4KGZhNgTU4c8g1MPdZRyGx3HEGBiKCsBxH75WK4FF0xkgF0fnOjfuXwyPzPEctZiTxGLK1NLbaOB
QmbNm2r93tyBfyzssDCiqJ/1oSmQVMc7TN045pv+Fp8SDyKrjugMd1prJXfD/725w1hlfKWMMfAP
/ELs9UW9L/sekgnlNk4nTgazGtuWq2M+WzUKRpSKJPZap4Z0hxWdIf/klKJFrvPH6Ri8J5jDuPzh
VpO1pU0m4GR+l01A68NVbnPJyoBoymzTDqDRsQ12PcgZQPz0S95xrK5dfEurTLRJskmo026KvRDS
mME5aSwa5shTdDWdtDsoAqcQd0tvhR8z5/5YyyOWhpkAkwY6SPJbego1XPLQq+uKhhfDV23gujZQ
Z1qhg5I1lIaNSIy96nd2rdgAlKNJUbuBN/8edjH6+jyc89r9JC8MMtduI8d5XYdYFOjtd1r3Yvad
HYXvrRlzjjlvZczlC7GchOQ+DDVqaVfFq9GpFsczViOJgdTRlAA3xajX17g8FZNR1CNOuIJWf3uc
9r2jAjYun7U7ed/sZkzg8HLL1UQaX+uPTeblMIMarxsELIsKC1MUVuBConoTuKY9IURTTTxhT3ue
/3dKShpZFpaZpMxo+64hNLJQGszmTDFuvSUkFsU2D08ap0yz/vk+18n4CfSNtCytsc6CvNTxbTM1
vK9HIxSb0C7XwzjIMAy9VivUQVzzvb1P0T+IIFRseuYjv0Kw+uJbWGOJGwYJQlltjt2rHRnd8GRf
vEYogCKBoYP/YFi3VJBPu9ozZIKoyri0bQ5RaxeixSter76vlz+FuSJMJTHlZMTCxf3sNFbzgDYh
BNE28S3PW+kWXthilthhBs2YbgpY9AQK+w7DMd2mvFa2PDMcX2Hb1Rkpzagse0ToCXtIrkj6xjnp
9Ga5tBD6CxbVumbWIrXMcNJVqz7i+eqOaLcg/6r/a8l39dL5PGwmE1qgvgR5JvqN+k27g8LjHLkY
7XMNh5R276p27Na3yamCYtqWr8/OWy0TYyJh6NMqwWfrN2KK+nawby1y27oD0nnA/J/+3x7JhBaR
dh+MBB8Q0LZgW3n6GYhyS3vGDJfHhUzRyHHpWzKRJURTq5wjGBts0JxnVgUMXb+loqkNxjdp+2x6
opPREId2LrvR+t33J6aZTMSpdBCNBQEuWyWe3UCqvLQotmUc7mfd5Ji67D9gq/7qsJ2QJ8VAT14A
pb4Ywl5VHNn11NmSDjF6yPhdXtn33uSXy+GbzhDmHgoRBA6xN773juEZexM0KjWIUn+BvCraC5iF
0UxrOhaO1NjjFSoU2y7HdBGv4Hz54xoiDfqLgzrIBspZepR4uZD+kMGcJpNmU2vKdVjVvRUMxVHO
zefLi1/Phf8cViQ3X42WERIeJZ1jL8EAXmTrhUVxXIaDfnhqQ6Qru/loye4um72cfcDCV6vt1Etq
J7Sxl+YnqNISKNg1kOu4bGT9FbNYGxOI4rCYA7mC3J+wHTfRNt1MiOI/xB/AUjbO4ICI903V3RK1
YR5JDW99TBQqfOgvkgQhMK/ug/h3OZ1i6C5eXh7do3+PBeBU/7qHVZUWZTFhddOQbYrBk9uBcxC5
J4MJN4lkKIo84eoAbxjKc06+w2upOigenVLQKiqv4gKwetJvTcTXGiW82cUE7QOvXsFbKhN8YjPL
MqXB7+iq13we7UmsOY8Jztlj25RNJMdgIogTzx87qx97OxavAxmIoL6zgrRA2+D+8tdbrx18Oifb
pkyqLDEmXP7IZEYcM9zKUPi1ugjFNSjTojXK20Tecfgo1SziCxEmI4UE4z/pt9DZQgZCjcyrHNMj
r6M3z3QOGyxVvCtS5ny+j61YGNa7SOoaSC97wWPvoEvgQIpXRPl8oA0D0QA0oMJxjH7E52oDZjrM
fpcP+W3hEBdgs410Dq/yB/GgbDHB8F9q7JzD+hEiFz+v6zKjbkr8PAr2jAdLj6wOVSP4c61Z+oSE
FoAYR3xReFGCk80aH0WDheVMCURzjnHTxUdt33kzagIU85aeW0/nRFzO48v48I6FrQDaOzkE5mga
OGHmvLGyF+Es3fjbfi9usFRQL/gfalyTyDlbXMdjItWQQhVKyWCakm6Q+wFu7gG+aEvvKYbNjW15
3dq5F7xdPmG86PWxI4sVQ/MxHnv6SKJXG3b1BoxW++AaAntu5LbbNLWkGyrR2N0NEDMxvdGDQiy3
8sP9GUzwEpQkVeUSwUvxgLiQ3MpDsyNtoW9uJxC7QEmNjh9md3gxATTg1u8qRHXR6sUMs3d5R3g+
8DGKttiRQJMa8MVhR2rHPHWVbZ6aV8jjOh/X/cl4L8D8l14DhcnPXDlJHUtsCAnlvNQh64vnFKVg
ghK95PqylYeW/ia4Nf7flnF3BIItanvpfHnhnBP+gQpbrLtJRxJrOWJtm77U2pUsXmkpL57zbDCJ
FKQT8ObpkSCP72QjWBXGCwpb2/W2uu/uJUvcBg5vquX76ODXzPXj4b5YlwpCfG3sET9oCwOaStre
KO1yp9ndA4S5HdMdNulrMG+M53hbPwAPyiswciK7RDdl8QNSWa/EesZ7REhBkllcyRWnlHL52WF8
EJwuDcyzApZ8eKwfja6Ba2HKXJk8+xInPPK+HhOiSI98raSvOGKe5vA6UDVL5ek38mww2dQomHMY
l6W/CaPXxEih2e3q3e1lT/+XKwXEtSoBWzVRGTccyshP5AEbppnNvpRvxsi346FxJmFTZNA+K9/T
5iaEm0Ri5Vy2/S+R7tM29ZbFx8qrKJxNBZsY/R43SYGRZ/qKekhjNLRoOy3adDHQ6pKlPJe/Z9vc
q7hZTUdzL/8Obd0rP38H45VB28pJQmsqfmM4vtZdTZNgQd7pVNTlIddNS5v1+7YhDyKoyfu2hT4x
YOamuhczY1MW2tYMDVc1i5e5qrwIby9Jmw4q8MCGBh3a2HekwT+2BcRtmtFO6lm1Sg29u35y/Tjd
inJ7VUfZWyibdiqBZ0eA6GRXeAUOYtyLz5BH89qmgpb44MU5JJ/K/BAaiBJ5d+oaZSdlyUHpfEAq
kFzLxkFTuluxUkCREoS3Rao78gRucCJv6zYDnly/hZa5p0WSpw+tB2aMt3oMb/pA5l0eaz1DaJwq
sipqaEGxIm6VH9VDXaOT94Hkw6CucBUC5BFxy+xrn29piDkng5CHgiQCb9FP0BKhxIpWlgg8cu61
jJ+ycotQcUOXnkUCp0TK/bSGlRxqH5Pa2VqgOYP+kBcnI5KtuOS2QlfXRRToGZtAHovsBrZtVkW9
XCPj90DVAj5wqvpRb7t3WhRLoDjFQ0KuBgOFGERHZ0mGyBVzELRm0go5xifTT5RlaN5quxbyWnBy
j4tpXovUS1vMk1dO1H4A8MnHNN/gBo+TXd7L28STX/LHbqNZlCUgcOaby0d9LaSCQFSEQBwBlRY7
keCDi1nFYQbWUz304tEnR03nMHv+S/b6GU2YhcEtGrMxP+qnvZOcMb5kyQcomlrTpnGqnWT1kNLh
vZlWAQqQePwTx5kLKZkmrUwrPEivKlfZy86MkXU9uqcPJTjLBvJkgwX2CBSNeXnzv7xMP00z568k
GiCXERacH+sjgBGYJGzAH09s0FE5EXepa8diuVImPwanzlzmBW4szMxWVknCK1XIOMjtj7ft92LJ
nzVpTE0x0/VR6Bo0QrXS9j1Kda3ctMB6aM8q6rTcRJuzJnbKo1NDIiqjQZ+UVDmxsZvJkwvMEFK9
RhSi78JpHz5cPgvcNUpfr9+UTOYU0O/WuPhuNnoWh3fNKpB84qPxbgOaR1zaUCbPgKa3XEr0ORk8
zpseGK4YYDiMtGh4Lv8nTWf6678ZBK0WkLigxwE759fVzUWvVmKXU+CMsW+89lDobrMRN7Ir7JoC
z3PObq6FFvnTHtv0qsw+Mcmc0vcyZSAJJmglbhBltsRrjqWMCWWrP/OZElc9Z2GWaXBJwiDreToA
4T0M1xVp74Ng/KvK4cIG4yhRZXREjMrII2X23ipyZEGu74mzf5zvxTa2CqkBCr/qsJDKnqGWRxkf
gcdHffkMQU3uA3PtOl9+Lrqvi9xTxsAi4mUfoeIqet2ASYNi05H8YCCzyjUZpK3m5vIK1x1EV6Gz
hmE7EG4wFv0GShvgw/UMchWPx1a+jWXO62fdGT5NMJG40WcTNd4E0Owg2s3pbEuYxb+8Cp4J5ljl
mT9Xk49jFY4A6zZQOqtz+edlG+s3ivlnHWz07TUtK1sNRqgOSuYGrn8vglOWwgjpgPPMsUd/8/dQ
8WmOOUPJnGhSF/rmB7U42YKv3aPU4jxMD2frNOYY6X0vtmVUoYnRR9127n0D8wng6Lm8eWt5lbzY
OybQKqk26ilElVA80ntLNKZD0aoAfpX9pplN+7KxtSUt8ylmSW1QD6o5lehGCycZNEixyeu2raZT
SxPMeuIwBxUthR5CIkjyDC/+YW7ULSDNO/PBTJ3qqGEqvHvijR2s1r6WdunSFwEi1DOjIgZSRQVo
PUswMEUiuO+0+AZtuCOoEfEyRS5gl1fcwvtapFiapv++MA3RUJ1EmDb2lNIOisMYWdUZ7BponeSv
ibCv0NncZMj/ubAXupfsQVgaZlLXIMFsxZCh7oUKKEWbFnb/JKM/LT0HH3OOXD3P9a8rQ3IGHIyS
JIvMUgGTx+hKDG8lmOdEISw4lJvxTb6muUH6m/xWjqVn3vA6p6upDx6mf8wyCyVIIqMS1J6QwWvc
YCtv9XMK4izMQoOvQeDMlqwekoUxJvCLUyzOFfR6vGKu3Giu3ZQXWdbXo8sEFIAKfXEzh6SGiOac
ERyS1ukdiiulnTZ/a3oFMn9eEe/7UCzKiMrCGnM05jyRE3+ioP/fwesYuNmjcKp3oa1uiyuUhjEY
S1zzNjqGMwUsCrfEFbe8t6q0doFTaWrI3oAMBbO5Xw+JOsk1JGo+zmd5T0Eq470CgZH6qEPWRHCh
xX1UbeKBjFG6809gcHEFpziIokUZg1IbD6HLoXD9G3z+IDYB1CJ5Fusah0fx+mPu5He+M57D11fY
27cDJ/ByrTF3lurjeSuIiBGqMd51GsZlxq4WNyEEZZ2yNgMnBeX7rCeDrfkEGQ2ER2S84rX81+Vl
rzm3SkSIYoO0SVPYF3UrZsh7KwVNExXyKsarOnIqlB/DzWxQUiUDlRciqQbGJL5+aFIJWtmbKIPQ
QkFzHkOruy5uzU3lCRgvEBx03vZUK8E/SMf0Vjw0iFdOdY8GpVtt6itzl4LeldceWwvRyx/FXHxS
KZslSEFjb54g7JI/Nej79Spn6asHbWmFOdaGEYrzNGPprRP2VpLswh/66Z8ZeFSF3sPzdNSO+SPY
Bm1jOx1RtOc+TWlwurT7zFmfphCSZxMeiToGlnQV+N8SoODhF4pH20jZXnam1V1FFIPAFCYt8J+v
nxoA9clMRUXd9D6kAcW623YxuVIrThVoFcSiftphu/dlKbdBLmBRFMya3ZJDiKe2cdc/0oqF7xZb
6Xx5YasZ7dIi48S+OVVSk+m0k0Y2BMJHxk35FoHpOcQ3S69EHm/EWhaI6w3hEUpoCvSkvu5kpDWw
RnvUenma5jcleYJct62OPzjrWivy4tLBhWAiBIjscFbXp6HcQQIZADMDA9vRXrrRwceYnHgFhNU4
oxi6opoYsIVC8dcFjZMq14qO1lUSDZB4NKTHQeHhtVfd70NPzSQaNAPpvy/yrlSvu2BGAdSLO5Cu
mRi0SU27H6Pd5U1bu7nUhRkm+QBCy28avAQ8AuXvagRT+1hIN2kyqlYzqLklk/RUZTKvpLXqEguz
jEtMldJqeoFPRZ0ehATVbX6HucSb+CkBwyxxe8/HmIZhtYpzeb2rn25hmH2VqkZc6AYeCUGaYAAa
vCwzb2Bv1YQmKYZpYGQI+cDXLydEbVtEBr6cmGnA32RWnZacVazeuNC/+2ODCfmFPiGHmyCTCi44
D3Qkpxm887fTRoKuDPkxcmLUh6jDt8C7MMfEfkWc+rrucbGOhnGs6iEHDGCsb7K0KR1fFebfpiqc
60iZnagC2CqbtLdcGhrL7/rSNYsgcZKMvIhBdZO35k/Mhf4qku6YqeahgUz5XE52KhteSKrWEsIs
sRJhesiJ8JJMPc5XXRyaQgW1Svccxc1vNVd/6AFkQS97xuoFpylANdEUDgqZzKlOJlCL5RTpQfPW
AvhszcJrR9yHRyp/QraC7W+TAsMgFH7cv5a301Gy+JiL1W+7+B0swUrY15XStdjsGHRj1W3gUtVV
/xRuxW134D2z1sLM0hjjrDnIJSez0QD3L8B5ZyBD1gZH5wo2rJ2JpRnGX6UiCGI/RoqSyhkAY7MI
mFISu5e/4HdKeIT+pRXGTQMSBFrWR1iMO4GqM7pGSLNnYjeVFaJ+B3JeG90xDIdc9RgR4QKc6SLY
U7I0TzdhEbI7MolCSfMw+RTelDcQXRJ2igVWOrA8hKi46rz1rkXRpUHmjhB0xQB8W0XeffI9xVWf
wlO6wTxyac17SXI+vPOsvAy85wXvazKXBknTxiS0T6+ElS3jlih0XsNx1S9x7UlUP91EnPu6l0I+
pZ2koQ2uD/7vSvZvhKB3645LHLqaUmoqCH9w8EWJtWOM/WgIVehvJA/z8VtyKI/GPoM0QmvJHtE/
qGWjjRlbPDan9bzPQCta11TFMNj+5mSUxFdlPJqErX6iBQ65tUywy2S7eKsc8FZwUs47bRVyA0mn
PyaZ76ZGetM2tO+heMnZfEcpqXud8TwMN9JueCbXfW2JG/jqXgFhtohRAJ7D0gPInpDlD2CufU2P
m9Gk7TI6RIU5aQVwbYzXoRsIKJsOBRlug467zcyFn2dmFc4BHClrjknzOsqam4rHJnmaMmh9twRE
n0dQo8yCamV1a08mYPphwtn51Zi+XDjjzkGkkMKokDGC7uJedny0spOd6VEqfb4wGf1jF3aZpWCR
hzYtwujD2D/SOMMm3GYbXrxbPaIi0AdExYMbYmtfj6jRJtoMCFfslT7emwNQ8MpjXLxyYvpaUq8t
rDDfT5UkMkQZvt+46R5paUXcFTtyJXDpKtYiwdIQ+4mSdEzzHL6ZAdcXwPvDMXYnSMbLJtXC/HV5
XatncWGO5QvQKz3uEzoN07iiLWBwAUjGH4TY99NLsE8AOopUN3+tUDLzX0HLGfPGNFddEikdvhuE
Ur/rdURmovk1xj89HxN4j/2RorhNWxQ2AojOSm49d33BC3tM8Kk6VZuGBP2gILVEG7OTTuHlp+6a
AkkEaDcNxxY3ZXNS7XwfbXj3yeqjd7lcxlvLMgCaBp8UJ7DdiSNI3SI72uHUU8h6glhrTJyEcjVr
XppkXLdMwQtKdJikNBRhiWrF9dCdB9mrbiklaecAG/TTJw4VyB4h5AfO3NCqX0ltEbe5U/czwM1Q
tBtdCciF3OZR965mD4sPwjh8jKJlJYwgFplQLOqN8jYu5n075jtzIt5lb18trS+2gp3JV6CLOkpz
QXPr0Yl/NBaZnQl1fC8CqiC9Nn+VhV0GdurxsCirQepzkazmR0ZCQUnlIvGaJHHmGldbCIXCYeTd
bGsxd7lAJsGNi6z2xwExd7DV9162oRIGvXmLbKvBbg9gM7O1TZVb5LW8Bl7d496s1JfYmL+0z6S+
WR8WUETCBgc6Xi+Qyysz2wd0fE/VCQ3L3Ct4tqgW2jUhsou/YWamuTeIHXRZ1nQgmpgfUM2tUI4j
IMT+VZdamDq9bQVaWoL50fV7b3wBQz/nWl3/uJ82mYQ7KZJsTmI85qUa5N3CT6RTtkkCzrdd/7Sf
VuivWKT1PlGUXoMku9fXz2qvWYPwbqQyBvtySwL1SdFLVis9XT4wq3DU5XYy0bLR/HBSI3xP8i7Z
MqBb1Wz5eAamGLUwdhXQ0N4IucEcNGfq6PRoCoLc5lnY5be8a3412V98WCZwqhHe3JqBKCao57J8
Mv1HzlLpH/juup/7y4TJWYC6MakjyrJCNtEhhfgHemCgeR0d/7d+8AFD792++dAfwXzoZnCojFSF
UnrumZz22HpM/PwtTEzMs6YPhSwDW0j5o5syW62LTZkEmyavbi8vezUx/YBfmLIC6iC2Whkkg59C
PJpGDKqj2NjRCGwenWbo3XS2ctfc9Twe7tXlUcjH/9pkopSQa3Oltyi7kQajUmNjRXJrNxAynGpe
U4hniokH5ST1NUiK0I0HR7WQVZasGFYCudLC510uqx66WBUTBpRpTjulRSpVC/V5CKfNTOIbuR8O
g6q9qWARsbSutzUpgMg0xHNrsMLk81HTohOq/hEnJq3nOZ8vV7b11idFj2c59rhxfa8/GSirl5gZ
onNiZHIrdEeAMutOUDawx5Ny7kSL17Nf3Y/FL2BqOoqYhWmoIhSjq2EnGu6biYMr5Vlg/KgINQHt
c0SnkqjQvj1OE4/jYzW0y4qGcj5Qx2irfg26RqmNsjwjtLcRVCGb8wyysEngkXatIlW1TzNsXhIa
eZ/NmoSmVkYCKyqhF1X3N7JkvsuJcJe2AMiGw7NvhNdhjvaxJKWnthSAWs9Psy5fw9nsIJXuBjQM
/86r/+wAm7no0PBuKQLak27bY36TQucAfKWWf1cdA9AQ5NxUad1zF5vBfNWuiQTTgLgrsLPJNSR8
yCZz6eE919vZ6xxpY551aEBRLaaIWIJj8sIT56OzyAGt7wUpp9NmkIKyRPO35D9Ajca6HHhXr5vF
KploAXX0IiFSgKy8kLbQsbVqBYg+/XEEI2pfc6GE9LB9u91QWjKIhCKP+OGBi+yhIFmrVuhXfnQ6
VDT3KEsb9Cv2/Hf/6qlcmGIuUr1DmcuQYSpIh2spFzwp4IoQrj7HFzaYcymVY17WtYFsQBFz2xfJ
1m+yq2EgSDzT0+APsmMYaIu3WQO2hYrTiFh3kD+b+eHBi81sIYg5lhruTBVYzFK96pKHPnm/7B+c
XWTbN6Ja1xLJ8CzyTfVUB9Wb1Bs8EOv64/tzGz96EYuFaG0iDEOAhSje8AiU0aEHi5AK/qD/Ug/i
7RpzFU/zTPSZji9q5o05H4LwrPMw6vJqkrxYEHOqcjOU/DJDNRNyGJ7mt3YdQRVdN3Ztml2Zne4k
Q3BD9Ay3RbBLSox3FSB/TpVtYeopiKjSHchgHaXuHJ12hkClZumNjoyhMPa9iuELxT+ISXEbmUD1
yfn4MDWYgR0F3TWy+hBDeUzo6nMTQkk4BOn9bN6CsAmi4So6NpUZb8OJ2BOo7S77ynedcvrqWVy1
zNZGWVKq6TjRkClvyo2/06+qHUXjcUdUVt1yYYnZ4DTQclITADblk38bbZN9C3HVGJRhdLShfEk9
8UnnxeNV4rfl8qhnLdzUJEQI5AhuKnm9U11DWHJTeOQ87jun2VU3kNo+/A1AbWmS5pULk2laTHGS
tuh+aYId5j8l8Y7zzeg3+RaRFztJL4iFBWXM80mfaLqIWkT5k9IjkVugwzDI3P/6D4OuqzeAqkpg
61R1kJUx9tI0J3nUoJ9H9WGiQ9vbAd5ygwNNn60KbFj72P+GU6sZeH4CaFXGbtJv/qoOsvgRzN0w
xVEWibQAg0FRK07PZoZav/k3SA/wxv5ZKnM7IF9pJzVOMA6jKVaV3ogSsfwst9Qu+7uT98cUC8s2
yzhB1RiEMzrgfupb4lHiZuXIBx2tPmQ+18SOwwDuVfixRO+cQXdyU7YwumpLjWp1xsxJTdavhYUt
JgPzo7BVCT1v3V7z/uk5U6z5P6xIvGcC1xoTvDCsosaCjncCitw16FtDR7khICDEuCu6Ery8i2uO
iWBxS2pjHPAwCiMr3RkoZAjufO3f6bj2+G301YLYYiuZ0DVMWqpgaBlPXcSRNNQtzNVaEvxQS8pt
Wx2k8fxXceXTI5nINQiTH2Y9stcYTxUbfES0u2Ve+1t9sqt7Ks3Cw52u3wmfFpnIIlV6NTcD1pjE
z4N0NJOE55CrFhbXOrOLcakHmW4ipQRfemrlDRR2ofaDekypWXWEmFnbyAI5Z5tnlNnIMjArqVbx
8ilzP7bKQQYcW5c5qeR6SXqxNGbzgqqedE2uaf2ld+rpQHtLpt3mB91TQKXhu+JLe8tvSPKSMSYQ
mznpwGaCauIwPZDqSVTP2uhzPttHjvrtilusjYnD4tyWwFnosWe8mLnVb0anvoeeL9jfncwTHrUb
E7rQg9MAx9kAJiCCEIx34dDtu/ATWBTLqPhjkg24cCo1s7sY7zl5cgv5HCkPeTt4l88ex2NkpuJR
aanWdhKO3tQc0xRU94Q3cf0vlYI/Tw+ZCc1NKAVSN+G7xUeqyCA76ra7Clz6JI8ka/xNkVed1e0l
Hthi1WEUEL7oEi3ws0DAOZekKDBguDJiW42JZZagoB52l3eQZ4U5c8MkkVis8SrWW0xSdS+aChAl
dx5o/Q4AYBLySjLK2+wLv5FEpUxqZLHmNt8N19F+PmsWsVGh2/I7uutr+jRGvWaZ6ImxP6Ilgreq
+EtpfgaAResBR7iOZ4P++8JGXOSKPOtwcyUbNkk7XydzvGnblCOrsvq8Wuwb83mM0ajnHDnPRxVB
xjh161I9Tx6wdf09s7DDBMU8Fw21MyHZkPrzVklar47Vs97mdmsGtj8HTqsUv0hT3hayzgla6zv5
Cb9jznCdFsOQB+i/yx1awsGjXr31SFL/xs0/jTCnuAf8RK81tOmK9lzUuRUKd41++/+zwaRVQiPk
yqAizymbxsmrxzoJraHn1ddXQ94Crcg4d1kVYxv0eCch575JgugQlMX95YWshvCFCca35ao3jUzD
PRzGoutrV0WyDdJ602i6F4YcRPB68XFhjPHwuSwRbmYkoxj36h3QbCl7EKAif6JqmmFolweqPy8e
B7BXPmOO4pmLEKDf/tuNtfgFjO+TIhagoxn+806jV2Xo1IcKLAnIhjfFXx3oT0dk0oCUCEUkjIOP
MU+IGEDMmSKg+JhEdEFWv+IiEWYsFY0y+GOUhV4JvC1YJOvJq9ruF+kNT1XK6UiC2bCHYHYj3x89
WTYKdBTT4QZAUFsxS+lKisoeVKZB5Y6tlN3WGMAAyyB5DWpxJ6AIKISmYzTT+6xLEL4QDjO50YP3
TH5O5Z9VN5RW2szogOji5JSVf+i68kFXQagznTMtUiwpmettI6jPwKa5Ex5atiD6ujMKEDpUtPBG
h3J4kQmvKDBZwATaSgYXFMObtCptpXmL43citM+zfKX75VlKG6cQITde+NY4xmDtBYeVEd7ClV/F
tE6Q31WC3TXxnTqiqypOljh3p1jJQF4YWqIQ2kqseUYwXDVp9mKM7Y+sny2tzFzFL35GCaZ85FE/
BUa+nbW3KCzc2VA2ZjdJG9kcJrdHaxwMaEGo2X2JIaR50k9jMb5WvfxEddKlvnxqtPExi1CX8jUw
YAfJ1ZRqnaWghzsq7aFMXuc2PFak3+azuY8y4qRDuU1IBv0Jv3/Pi2rC7IR2Mw39IQgwmT7n7jwY
Vm/U76MZu+BbvxeLzqmkt7YCpc8ck6dq0o91Prt5Uz6ps4BhsHp+ChsCmmGUqnIFOmDSPmkmZ27e
wqLZlSBAikzNFXXdIcF0M+q/hcaw2xnsd/lG8PPtMBVO3XaWJPRuAfa3zMivpGlwxeC9y4vNIDVW
XLwVLajEegG8gNBzMoZkH9eVW0/+US3AGYfeqgaRpwgfVQiMBhM9AMlq5mPZyntlLB1JSc9jfIJ8
GVLZl4Qgh8zTQ5K0e43SddXmZKGWf+7zbt8Z0WYe1T2cfTvVmSfG8tWIqSAV/F52LmP4eJyMyq6D
dIcKtp3ngxVEGVrmqrktygexlO4AQt1E4+xo+r3ogztXTABRNrDeEHyP0YOiDnC/JLDCodmUvuhE
05M8PGoYAU6mU9EQCyTjO3kavLmUbJGYtpxB52jSM5v4kqPWue60Qr6LcYvakdIcgz6zRwUDw9F1
OZS7LuhsXRr3ZWTuoV7stJ1hN0GwywX5AEGbqyLSnMmUvbmYPS3od/A7t5zVnR/9DKRpk9aKq43m
KdPx1/umtcRxvg/6O7kbnCTKQfL0o86JV0rGblYbB+hAp+/QgYz0W62q9hpo3lFQsYR5eoYa327y
QaZnkk0+SO5IcryeJ/yc6lHQyK4NM0yLdOgujPY8FtYAH++Kl6pV70OfnFWFeJUWNfjezWMsm54f
tD9NEFgJ0/wgJ8RqgfUZ5xMxKjT2KrcKN7n/Nv4PYVeyJCuuJb8IM0CIYcsUxJQROQ8bLEeQQCAE
SMDXt8fbdFt1W9eqquzeikwIDee4+3HnLCZzpgc0zQJibctOPZh61k6/b5x6p9x9ScxOuBjxJ3UX
c/z1UsAYS/B4UMPjyuC7iR0yDctdDZGNe4cpD4jZuvPqWjf4KVZCZQqtwVqfVfg+h0g6rFRshlOA
qmZ1enS0F7eHZHvAD26Svj+K9d4xNA3rJu6sJz7VMXNEwjbviNWdDNW0W5p3BdPTtf9b1pey+lzD
E1Dw2DHw3YSodRCYjoC3HEHRLuu7AZlKiMFO4UOVIXklDQdWcOtJbPvWvyjMQ7YmM73MV/G0SBMv
3N5T+3Mka9xjri+K4GMzk3TgwAibN5SDiBR2Murno370+GeDddT3LzVHUpxzLzG5oLBinRolmwxi
RPpeZDAdS4+fJNQjxqX5iHEbasM+w0vC7bo4Y6pxz8P9/DCbm3hojmHrnk3aSyZSxsw8I2+4WGhb
KP+zKQs5i5T2GFYLTV4FbiqiLmkNJEYcKUC8iuf1jQiQ2xjTKxGag00Z2Q8m+izFi18+9PglHBsk
zlJ44adbgXxdPqsax3t9b8TDqF5UacWaRRnjQaLcIemxXwJkpNZBEDM0KbwHGarx/f5Wm0hJ8y2Q
trTYbwL2dwGWpZJIzzSvlt6L7TJVYUq3OTHintTPdG7iunxhvk639WOt0BljwIp3QdLBR20MMm/+
cuUjaaa4EruAf4bk6hKejJNIhDrhu+IawIdq7kffK0JZ4nPtXbXdfqCDlhqutNEToqVj1zxgYOa2
HtSEKQ7+VCF4tWND3MO4WYZ3mhbleg4qXFKeHYv2OOLPrWnv2jmLdFwHcDYNL5MdpW6owH/DJn0b
T314x5076NYxcfq0LcetHVJb/spwy8z2McGbYJ7IbrWBNzdhWm8UF92b536MsAYOG1Da4Oei1ko6
P8xap86k/T2L39JHtiCyo3kIFmr73kybAjGOTR0lywC3dtxmdvQU2X4yaAfOcfvQ+hLLA/NJXJZ3
EmQLOn6kkctYW4jQm5fY4ocpuAYdxPNcAu9wjmMbvnRgc6bld9A0nmxQJgQRvkivwjNNr9p+5fS7
505i7GOpg5RiDZtFFIx3abvBA9/0dzNdklF9MCKTUc+Z23+L6tF3Hn19odv7JtNQfxJIZ7B5d7wM
dt1yjMI/lEDxiEvFEtFBwIud6zp2uUijiiWz+o7g57liKoWHHbIHP0Io6KLGflj6t9rg7cK5x0LS
Y9jnuuf7Snfx5qEsxXE0934cCrggE1CfDGWHWb5quKBiVrxQbg4JStJhs6mqiW3vpSR7S75E9NqE
+xI/rhTnVqDAmFYMxVR71taIlJTPdGwg3MAPm6aEu1M8chsv69QJ/+itMpYK9q/lmljrq6gvfDz7
i4wbd04n/bnNV1pefYolZR2WGUwsnImba+1e2bIbqye3e6LmPcCyFjlkDaw9WvCu2B4UF0kzfC7Y
Yf30Yc/3cwPcZsBBoO6s0sURaOXM/YjMd7V9zBrz1daVQtnowcerPvftneguo4ATnXvvkOfOR5rN
WizbyY4+hXjw/KdqfdY+j1csZNb9Ul/EXVj4UOPD9T86reV107BzrRHotX1yAX8k455X/2hbQE+d
A/5K7Z5c/24pzyOHrb3KvQZVXKReW6SQ1YYlELSmUxOkQVvlxCtqRnfD7T97K0MVlemIfPiLmzZu
G0dBk5pRpTRaMrhOxYG3pCwg2QZ5TkvHhDpTzDGq3kPZTsYqNoLumtkuSDmnFanjFQ5OAtWdmb3U
Yt53zXEwY05TIEeBOzzmJoL9yLXekIlGaUzkxVNgQsbH3sn7totDHIrV/NMhG46ZNQkrfVDsvpLY
M+5xFChCRj+t+0+c8H/wBYv1jbSBRSPkacnYF9xBBCDyqXFYLPTVhfTPsCIKHwfr4sNrsA6vqmNx
gFUalj8OJoHGAClNBCW6NVzKcszdyi9op5+WaMulB5vwhm1NtuBEWsoZWvPHkRzYug25NYoxdlvy
PfkISvHeGhc8bVs042GjKllsmqHqTlv4ulTs0cJxpbv33v2k8M6cqnVndyzdkFBuHHgAaCi7rf1m
4cbmmLepvlrB4kY+bBOyCn766NKNdaIpTXrUgrOhSa2RLlWbWONs1IpdWY0x1elhJY+yQ7Voucka
4LtDoeShtjO+SFf/akqSmqVA7GTcSTh0AxRccGOUVMVed09wGAUlTDwiUcDxE7WhTZ57582sdxZ5
Nu3H6p/q9YXXn0s3ZRwxAkgtjkmzZRp7AHqgRPh37vzURSJ1ORaT9x24v9sIpSD5cZc7WcJQpwbj
XKWSIWOb04uvPsb+XYcwS74Jcme9ayYM3DQ48ziO/jaZnfdWBTgx5zyMTpWnDgF/dVsTj9NVIovD
enGj8xCdwvLsBGelca2o5xbtAuG4hFAwsDCKvRpuadN7peDPYppkbD4b76frcK2V9efgQ3en3CCr
pHcIJgD5vZUrp8yJczdZ0xWVDluGnNYcNznSre03YFppzVHDWk8seOn8z4r32bI9y7XaC8eN5wE/
/rZGKcJaBYG92NE4WJstxG3T87JC+bw+2k2VdvOji4tQVu/r+gRro9irIJ2N9GnuqljP19XrcBdh
4MJScWNQHIXYlR5it2RzXcLDMBZu9SPldO7w3CjFssBUJuZMZQtHbyKvDKV8KafE8eckwnls5LvL
3/GQOxI24A3e3OY+8L9t+iLmq7Q+qXjtsc6IvG/871BVD6hhYmFAApA+acWjLyI0rLndzKjbt1xF
Mne3Ni17GQsfO5GOOe3Av5Mh7pTGkckKCvQXB3CFGnV5nZbvEqnaXc9ixn4dwvPQ+7FLhMtWSy4Z
hhENzwbrx8Ii38Qa+wuqQiPTCS2xj8q2Vn7Mg4++jxK5oXFSuOvxhbkcnaqTTqgGObakvYZphRFp
br03VReL2iRkyIKBYLN4sfSGxGNX46FkjVCMOF/d+uhieE7jWrTk9+DuB9nhQ+asFl2y0h/Sva0j
jLwj+YaM3FjLZ4exx94WT8hqwqXoxAzVOI3aC13u0IFhNb2M6lWXb9NiF6Z59bdfpgVyN76Yc2kM
7LlhMxLhK1IjKhWkic8wfBSyyZnur51fpqt0HkhFLsZajmZriok/aoU4u9vDYTd71atgZL/1XVZV
KlHwqGVdy1DKg64Yp2IZX63Jyhz+RgK0mP0BBa69XqsF20ZXfeyG52Bw75bafxcYcI8pjlm/OU/L
3qZ+NqN7Fe52VFOV9g56CjuIZzR8AeaZG3nqqJet1e8q6qQeHqOw3tVSxxv6BUe3CZ8tnPxHD8q0
0bFOUGqjimgwtewFJdRyY/9JGnyfyIu0or9ueeTNF6+wVr0o9yMr9UmL2F3IJ/wy3gY7rmmZQcl+
DNi9Wtw49NrTKkzCCa6kfitqVIphqx6svovLvktGHxMhDQ7aCgAVovgmmUc4RFgAVAQkAdQ0OWnX
xw03m/Q3IC6ooAcEM+CwmnFoLeuWTN57HdQ5FJx3mMlIzIjoFIjIqekv/kD3XTNfnAkvgm3XcDwi
+S+b1vVou5jPUEdnfughmm1kl/r+11CRhNr4xdd9JPipQQLBFoV4ni33OgUtD96ZjR5fjuXOXn4i
XgI/gUEt7lSl/iL8w906OI9t6BNQ4swnN8JgTtXBHqxLARvxGPqTGv/7IxToRYdm2t3WxPXc2GUK
PE83IRgqqOCyUqNPWUxYJ6FjslageG0PooG/EXuYvOBhHn9I+7ABadBLFgBPHIINJda38F4rdHWm
+2T0h+H6wKDuKMGXuVBjE//Nd+rEgsEuYn+bOKpUA7tdxVEJqilbBG2y0O5gwbvB86Z3RhxvJPqd
Aj6hhnbscxjCdnFCLKo3roW0+cUZy+aprPrqe2KyLzNaT+gILZsVOEy+R7Fm2O3rudk64cW2mE+h
pjvvVkOoIIQbZzjO8QIvXjQqY1phSeiwf4BfbyL98a2hy6+mVtaVUMt7lbdclMX/yFp9ur39YjOC
Q1KefG0ebT0fSEVz4ZDULv20tPs77AWWlaz7jqh/aLsAnUC7oIziwfDjw34769YFohUTDYdOyku7
YGCKm97NMbCPSE8H3S+6SOzzO3diOnUCILV6xYk0NwPZt4arworqDM5sWSWki+/OvtiOKmSpq0QL
/RipL0c3Rce6a0NDBCl3tM+crvnreQQ3JXvA0dcgvAi645dZjg3q1OFhY8BoaF+lwunvp0Hdb+Fw
3zLd7aZg0vADHO6dBe9ydbnKwaKBU0ACzGqHSdi1p7oHXddbXpmWUXkm6wj4LcgouxMMlRZprU/J
cagAXQ9bs6ts/cQiF7cObGUH/SoMKqdest/A8l5076S9HnKMXhZTNOxKu755EInLoJw9Q5nWChir
1KM6y4EUdg3bRWQR8zbm8weHbTc1fiFKxBZ5L8wAGxSPFuYBsbwtnJPMyyHWOfsUy9u7lu6SOWj6
G7mb3A/t+LjjPXSJYRxyYJbe+yyBH23A0QfcKWjThz5CI/K8mHvO7ONS/nnYACPOuwF3adg7J1gA
FJheT/pSZJJZAKKw4DZr1wFeiSoMm1Q4zAFpbdHjREkyAXpVzd3q/TjkY3CDVLpFZwDH0r+Jc9xZ
BwisgCC8u+gCF23nxgF4oGPqEKDFsphnr43XZslt0Z3r7pO7FFu2yuexzzgOMA6kVDo4yOiDo+17
b6vPNuQHob4a6zOkzYlQDN7w7Y3Q3Pc/oPVK4Jue8PLNYdcJYUXR/BTaGEgF4I21lngDHnPqPp0W
2STCxWODzGqfBc469twaG3dyvQ9xIfOpjMu1TVv2psaHMZKFlDuM/hxKN7h0C7kTw3unf0eN9MDN
gl78BDwNaVe7tZlzLu08akUyWNjvCCflZZt7hmDT4mwl6nnDq6H+L1xi00mgJ4d8mo8692FE0lvi
ZBSPS/cy+KlEvg0lbyiaE6LRxLNRxhP+NvKSYkSo7T2oHKGmyWZ8cNcEsbFvyuXppGCyqbzyocL9
FwBbCar1YsS4xKGrMPdVy6+Ggovyum4P1ITQz8GBoUQ1zGjKtswqy11U1YCsIeEdMXzKGO44K56s
CDDbpW1e2IL5aIimp/l9ZF5WrvrMafdMWZtMQZfyCmgR8mf6SqeWxf427r8G3H5R65DXgfsodJ+s
o8lnBU6gmsLcmfRDYMK9HyLFdTWpM4d5XWPQJ/L3Ia46+IYUZLnnEBcL9MpKmZ3bv43R5OG7F/vV
2XamBnIOvZmJzqPt3+BkQL9yPwornzBtAWL2wuAUMvhBpnBiUiB7LeQkMrAzm6EXstpzq3Au6uU4
VZ8kfFidp6WDRXWNsrpZfm5Yp27mTC30bARsoFyalMAwHVudymjBLnD3cl4TFdJ0NOEh3KZv28aN
LaZYcppM05vFGuyxKa089PG6uwswaIARjXjlIEXQx/SdyqdqRqWGve7DFwPQKRy9EgG0R7pQd7bb
Ds6cV69CeFv5NVH+vFT+aarLO2t4wzEDZ8Yqo6Q9+YuPLfRe4+f30984nakb4GoKCqcOjpWuDtsM
ecRkx7def5NzEVnNabaqnQdEKtTYdFVo3uBFFZPIPjYTpgTDGVdhh1DhlaF6u1C7/3I8milOgKZo
97HyukS37DivzYGGzZErcvBldCwbgIoey9aWXW03xO1edslSWXsHt2UL0GL1vF/VfZD2Q+hoHwDb
g4HUrrohS9V7Fak0bHelh6glCfH1tpCvKZBFJDFWSQl2V7kXAgy0niEgtrzE6UXWT+ReivY63mqP
sc8tjhFurrCe92wbYhtuvoDDoJlV+exeV0TzzVE+4yGxWHYLwMRRfwa4SCz3iVovtZxjp33dLJK2
t8A82z70qLim9ocpQIgIgPIUjkrgGeoJU1z5bLoEYCvaniCBe3GylkBv2JpNy487shiKJkD0bY4C
OxmadWdZW7pFVxKKJBzwvfMnH2+3Begd6myK3ksl9x6atgHlsIewsgXQAOLgEg7Xxqp9VvYXUVUy
4e6nz2jRU2uZEacdpQQOiIbbaROAcwbDtVpzbMLlYHs87oZjAFm1KH0USvcb5IU0iJV5Y+Sm5apj
bVepwmEwjibGDXLYohkxqLwIkPxTgZFrG5JU1hXGwUlAFO6ao8H1FfbghqPDVgOBwqoOoieqgcYe
uavxSZhjwzmKfuEm4qL6YCpAHChbGnLsiUhD+RkaH8Xk11jLpK9/V/5lLVGqg30nRTzBj8Y471Pl
Ze7UxAsC59vtsIWPvL6H6VZYDknjAqtn155BVT5+c8XzkR5YA4349t7DxmZtkJM9Azd1GqzaDwHN
ZscL18Ep48J4CnTZuBvRYQO3jWorGeoLc92k4jITZMfDizCXcWzw0kzMMIJUDbtF3fnlafN+neVB
D8BlaplSvetZGfsdNqL7aqF2tKbHG+9vlzvXBnFEzpa5OBHg1JbivIMPZPBDcKW1/L0F87b8RoHJ
NL3bfATC4jcKebqwZ2bJZHYF+oh7W10i/7sOwzOCXg7B/CqhMmy2+7F5q5syYY6XKHnvdyLW03ko
H+uxRxuLgePmw/XKQ2Q/k/BjZksabShcQWtEuFSI3xZIzUxEv94Z9NG0+7G8cc8JiKEQ4YLyU6g6
VyVBXcjSeXFiggTLujr3ihS+MnGPN2sPb2MY/ozovJrhzYeoYlb1NQJIUHpIGEE3yWFj1FWpA+AL
orQCBQ9CInMLlfUIgQf0fbkX/nY2ygu6HkI+oyXbLtq2i7W6M16YgcFM2QxcaB2SEfxMOZW40u9r
zH/ILab0t2pQotgk8+iyc2Z9pAqKiDVryVH6WM+oBIT148r3DWMCLv1a3aOFUBVR0+d5sn5NfXI2
9YgFi+05p56FiQH3vbNrrN23NiTxstWoNVm69k3sDzXw3PC+BQxbOuWDbY1JtK4xyBtswtcZdFA1
qThA+z70mFQN0OWHukBlA57z1mNdehB9DgwImuiPyTHzp+/BeY+Ym0Z9D6C+Slb15qwgTUpoIJbH
sUWWnPge/J/K+auBIbTQsZJ6ziJzmpfzQH8kWjo+bcmsIUXDjDl6NaXB+iHyLbRYZm0YeI/uLXWi
kTzWIO+p+9aYOa/VszR+yvzb5xVSf6r2Gt2AUG4SyfBLOg5aPAtIM2YxSnmwmwDKgdf/kEI3dKS+
D+D1Rba6iNTZ90xM1iEWSFh1R/SeGPGwS53UYIW4CgvbrvIID7dhIRFR505opZ7eAAfIdIPkY8Mh
2aArgYtqPKMSK1G2EMT/+HOZhVS8NFEL/1Y7KQGENAiPrZqnAKeLV5VAGoJsdgGquICFKyyTMQLc
9zstb4i9Qdc+J5KfWSMBs9wT10lrtIuOAGejVb641oGzP9D2CRXWoRSysKcIRyfOB08CShsvcrZP
tqbpBNm3bLbEEMAuEuFnS7vnYPHCs90CKMXhgAQDsFMWeAQkFxWLC1kgnr4bhkzWfTFN4aFyhnyg
U+aHJI1a5E1yP41KmUTdXwPUTlCRBtzHnQJqC5R+GwRI5QkSJDLc3xJeNJKrO420rA4qTiazzhEZ
nddcAbo2eGpmdlSypKvfSnAlvT2BsX/20DTbwbtdgxZCv2KcL4OHdwO1R9gLqk/90mrgTFB7aDgy
zGgZbkRli++nRTVScV1wAsvP8mMDjkckrDsAlMla5OugUoFk28r7UJhOr8G0r/qr5+jVBNgaHycm
FkQJAWq4tYlzI56GofB798dluKkmeqit78raoAzF4SC7RLR/S/Mg4WoXBo+rHJIlgvubHQDA/dh8
GbsV9hm2JUY100qh+EIXN6F68/lT0EAcYN02zJaKrpC3owbInJxl3HMktaMMd6Y1CRb5welrSP64
e1wFyTssSYV9qUGUcGMlhr0OnbxzynnXYWnBsSfuB3kHd4VsHsGvAON0mikh7MfWg0z78D2cEceK
fiJAge50wIsHJ1YjyXm3D+wT8vMKwX5La8bvgGMatXVA4PfR/spbCzSGD7K/YXVh5q1+RtzwFUk7
YG5hLRBI0LJTWo4uKK5TGSoUk0h9n0GVVtEbdYasWRCD7dmZ3n5RxcUNrlB/fW/Y90gfSUmBqVpX
JxI3GA7nln+ELdDRR5wAFV5iMbgfgbB0G3Il27rr5Ja27praK7R+3seNZC29P88BU1i+2x3sK8YP
5Vo73LyuhQcfBkRjl8m6id2GF7UhscANoA16qusFyU9dHADTdCqs51tD08EmrAXW4+Agxe6rZQR2
Am0FpimaDhbR4uLUPJuaKOHgk0rnFxo6PAtBnCXPnG3GBUoTPT1ywM0KrByKM6qgXDAPrq7TeV2h
6AA87LP7duryCKRhp8ekBhzn+t895tsr/3u24MQBa7TV+iW4nIO9hsgsKOGusBUcNbe5wcVumSBc
Ih4xs1KGz5FcAKxYiYPuxkDuHuFys50LOOHWHv9DypT01ZjdADkIRlHAtj/L0b4Xxs0xfSkGsZcj
Rtf0k/CfRXTuyfPI7+vgIcBrLaMg137hN7+ucCAh+O71wwzcpgW5BX+CxJRwqg79BMhZJroJnvkF
JUux+ugeNlzZ/q4rPzAinNmlF5v+C4QGCgQr/HXh/EErFKgjPkx6D2UwoZ/bzdtuwVfQyyBfvCrH
ZWIptetAOnLjxT178qIv3iF5JTSJG0GLxHCjoL6L/J0Z3rijd7T+aIA2DqBrah93EsLRW3Q6FHdQ
l5CR4F+jnOgzVMQows9h21/IPGez0vngY+QiSm77ImxxbnVWUW1VAQnIe7M8O9GDJXC0A5iO4McF
VDEQ0Dq9lVD86OUc6h9avqohseshd4wofPPs031fyrsIByGRPEVaZrbaz2oFJAU7owGok9U3qag0
PsBAewAuvbHTnryXAUv6haaYykrcCiGys8qD9nUiqKHrNg0owrLB7YsV1Gj1IcrmZAN3C8SIerDM
ZYBDdJ1j2QU7hh3GwXg7NjBNlOoC90OljrB7y8oKsLAHwmnmmQH6N0So5Gd+oCRMgrE7khGnKJdD
vMqqKO07INVwf8ANhrPSswlU+Qx8otl2HhBFWwx5E9jA6excWtvHuukXx6DV3uRTV/XPm4TWokL1
3FcPYbcUohszEiCnh5cQK9DCIJhoggAGEQxp6ZxHjMBoYiN/6ceJxiM4l0L7oKy4/vK818DXjxJk
4srRZyzimw1LMjMbwXHt0WPzfnC6JDDedaHXDTwim1E/tJdNkUyJQhFg9+zWtU5YbqBiLKAp/aHy
1lzabjKBHxCA77XlofbqHxptpRV/L4ET0nkDqQV69jcgYWx5Xto4QdFS+MV3y76N/tYV+iqc3SAi
OsShkklAmXxYJDKdunkXETvhDcJ0en7qiBWbBnVVo4FqQ/LWwG6tfpyhtfNdSNvBww4oEkqvvOeT
zryBPjESodbArI6CO9GtREThviGrUbIfMNaQI86xAmgvJxdDiSz13bNnEEPYIYYQxe7i7cYa0hPe
OENsVIuemOztAZwB+BoPCgNTI0Zbgtn4EFMVy/ZaE2unZwnJHqAVAM1JFC07gyMHEer72n+igZs1
JaaWxvrshCQRABzGzfmWHgHEBrLBweCUD8/H9uw0y9G6LQaGYx6nExz28CYUaOQe/awAA+l0qCNc
mS4eNjXC6U9O/6x4m9qwM1i78dIF62vAht8Btz4aALixUjBX3M8FWFcOZVeJOdPByyzhnyp7ARAH
a82lPI0MRkId9DAOLxyOA22FeZUPcGED5TUCDOxDaPy9FTqBMfF9QCb9dYQgOqyh+wi9/9gZc+ul
dyeo4PCusbv0OD/cfPgcIGGOj8oJQbNO6WVCtw8EfNsyhNDJOGBMUKf4tBhwo3Mw9aLuQB4Gzr43
Wy5q/8fblhNYGayYTzEj4LB30wqMroLfiQ/qiK0Fh9ilqkNofsTRtRoARs7jqIIH0gRJ6DvJ7AU7
r62LbRwuZClz2NCldSP3EptTQuJVtijEzYIKBRxdOMwpF93XsKw7t7Tj0SA6VQdHS0voWOy4mw1w
LPtgWgANGznMZjwyH2K3SBW8taDy0vclBRzLmXy08X4WWBP63foHohjGPgJ0A6+zcbxWBNWrpVIu
e8g6fxAMlmgVFXR983uMAIvfCF0xZHwsGYF8paQCL4yCiELWOkWnthzemh4RltS588xK4Mg/nAaf
JgzgQg/BSztPiTedF3C7gSR5D2IK33IagdpiFerCtXWehnDbcdQP0pTxUEMGNy0H2PamHD+jCf5w
smRVhNYPTE9KTPhOb6gTS+l4hAljOiz3ExopEzSPFSISNkQnU6gUOrzJyEOJ5th2voW4bSu8QoXi
mYJ361B+RrbZ1xKfvTkX6pcvlJEznwL0pD/EGtFxTFkAdtCgbWmguBvB/2iwvDUPMaqJ2h5Agk2t
dLNNbizxRG8SIns+eX3z1HkTBnKjqwVaB2xDMhL1xD0M5LYVXi8J/tbSAfHlpIHXfMpbr6eG8odD
fVRVKHEU5laQRuoDCxbr3iXy08Z96g970BfAJidkFyoQF+ZRmGUXYAcr5HP2DVQTqrN+p00faN3C
xmmGNrFfRQGN2bJTqjy7NdHJ5IdfMx4+02zmaYlyoliEb8P7AIihMWsNacX84rP6Xizj0V8af+8I
94DsT5IumrXgCaonb9geRrqal4WN/W6w1h/Wd2hy6/mHOPZdp1FyDm2LbOlpnQ4GyWEoNe0qxnSo
HzPLwKnPrh8mqfJuAzRQzWBwZu8Eoct9yN29EeoJHcu5vLEJg5YMQyJSFwvZztLzAeiP2ImTSadg
xZ+XmLgDYEaSLrjV3FUAnsua95ajf1AmDvEsUJa5QOwSXlGe2K1zIl1wqBZ3ODujDThWImcMYBg1
x5FBiPn/zzz8x6fsf00B/A+5/D9G58IBHLChNQzjkPd9s2Xquhj6dOTM6zts5XPwL45Tzr/o8//p
1mlvYPbWCdQt1O+Zl5Fi+G3O1fOcO8n2ibecIdQ9nQ//ljP1f47b/PdzBv8Yt3Fl5a4eD6COIQiw
RlMhZxKb4O9fXudtbOP/eZ3BPwZuqC1kGayYIbEP/p931qmbgClIXfAKMYRz32uKEurfk+j+byvo
//F4/xjCIZZNWtfTcPNEKZsGeTDvUNBi1OJoZTKz3zeVNHvnv0i7st26cWX7RQIkan7VuEfPcZy8
CHaS1jzP+vq76L5oa9PqTZ9z0EA30AFSm1SxWKxatRayBARaa3n9AiPf5oCOamimLsmSRggzPSO0
KjGTAt7eAPu0F12kcC1EjCDylruDKzqgDvrCANf22POHVWaMJu/EpEUlC1bRlLNU0M38Jpo3Li4l
pwj9Bm9JK/8l1TYCRFL6SNR217/45qTaatnMFE0lyJmMw0o/OMRB/G4HnUqP7HiTarzdZaZaRrGq
UhVNZV/CGylBhpaAre36Sngm2EiQlXGTS+D26PMIOGWMICmle90EZ7PYIdkRANRMVTHEpU+SrTeG
3UrPjb5YYXtPzD8yBj2LkTPUJW0y+Hx8IHZWdshNA2ETJxJ98FPhUTHY3gFX0K7ljDhtB7Z/XFFm
jn6ax6GZAgDlkwIwyDmq8dqGEmww3HcyngGqhvbD9e3kWWQOfa+AUTdZQHRj5MdlfMnRbIgBn5GA
8BQBMrhujPftqPusJj+ruolrM2r/Hsls/RRnS/nfHV1mwggZ6pjIah94S7urUZQro4LjhNtDuSuP
YGJGIwuLKMsxPhTBS78CCbk+/4on+RVOvw9M5FWCEu169NhkUQDSrhjOeply5CIleuF8vik+3IUJ
HEMIaN2gg8wA+CfoS2fOZBXHGRKpKZe5ept7cbViJnpUmSTOZYRRv2w/u60tPNIrovSbnXw/Ong1
Ra6+v+4tnLj8zp+08pZUJJkoZJhuVaTKqXMdD9FdGKNmLB51QDdpReu6we2Byo81KjQOrCzmZrjM
4H36m4dQuJUGAKstOta4QNm6w5lHdXd4RtpORX0jF4pK/xUFwOoXMClGNBhJWNXozs/KIloiBa2l
6BuXBcEzO6T5PYeW8F+St398SGFCjiEAytPhzQ5BhPG5tQpv2nXWZKM2Tyzk61xOE+4mMxGnK3IZ
NP5AHXQv2qG1arv7vjyM6KS5U+8Bo+pSahMZiN2H6FsnWMrZ5KSP9PhfOTUKE4WidtGEsEfIo1N2
Y6ajJKXg6aNygh3nLlSYKJQT6CCFGULEtJjERs8XSExJ5qyF+/mYQKRVBuBXGdhGoj2lRAXo9IB3
hJ3vBR+DMFDMu35EeItiIo6kjGELaQlMnFc/DCFCt4x3CDkXksLEGWAXiVrISIZGodl3XXpKMMFX
CCjv5ON+Ggf/f1sQk7EMGhF7oangDOXtmD0n6KldN7ApRKp9HGmWL1MyVQmzpyEOmDW6xAZiypne
IL72M/bjU7Eb3Nlp7Pl7CXRDwrNNz9IVV1eZcFJ3SiBW1NVxIcUPKG47+Z93+nD8Cqv5wunm+IfK
RJOuFuc6T5BjpsCmCulLpfzgbCf9G64tiQkfczYXSz4g/1P8+gYjezKCc/Q22TOKBtYXSLo5d6zK
RIsG04jmCECSPx+qvX6k0fFdZH1X2DzXlziRSWVCRloJRAsGvH9GG4hdG+nzI2qUtnYbWJS/NAbl
Pk9ThWeSiR9jhzFQaYL/V/J8ksdgLwvavm1zTqpC/5prX42JG6jKhXE24o0Vob+g10+jdoMpXbw0
a07U/ZynEIh8ySaY4wxTNCDTgF+yusPTAD9rkGbFQ5MZ7D0ofj+WNpWjxYzAbjnHDo9R/TMrEmOR
8cgUg29KWwwK6LdH10DF+Ha4DV3Brv4aHRRZQTiuKqB+5aUKn18ljF3GM8cgMkY1xch/1St/hWJ8
QjcfTdUwxAi3+tBiiidNs6NUq7tuyP66fgw/ZfLUtiKLig7BNp2YzPdsC73soylTPIksnooiaBR8
D4SHEBxvYvAUiI01Fa/XTW5/2ZVN5mbQDD0lg1QrXrTvXdFNXfQrUfSFNmzuoey5L868A0k+BRtm
meztYJZqYib4tBhT92SAIu3IqXbDLgadl4RUpZstKFBYuDqOoEc79AeR+yT8nC9d/AZZZJJSUgAF
EQeV4mV7CGumduW10BraaY7qA7iQO+EjirFPaEOf4l/kDTA7noNf/9aQcb08UYEIJcrKwLcWACiR
suBWVcwnYCx+GwHGx2ezvoNmx73eAW1x/Yt/ukzeV24CJQ0mYDTxmIM1ZWRJlGbE95VboIdmlEVU
peUY+fyUY6wwxwjqHTVata3iBefJQchFGxuEw9BAtvVnIJk5CdunQMhYY0I82puGLHdYE0nFR6WI
f+TmiCRYEB+KWKh31zfwX47Mxw4y0R0NKsgCSo3iaffdHlNO0gmzVZCXiB7y3xl65Jbp8JjotsOh
8mGTCQ1CqaaxYHSKV7sDQPm+hNpl5Mx3A6jieow2WjL0fEMvfru+1k1nUWVZVRGS4C2Ml+pK0rQB
+vJe1RmA5BSYwhat6yY+v7fpx1vZYO4WKZYn8I4g4tJCnfod0782VUstH/nPpM+JPWOLcX6lxiS5
EeDTzQfxgDFWMJ+i13Yu98kRuMKdur++ts/8d4w95hgQJQXQU8L+dR6AN5AaCtESt6Q39W35btwB
jE0FWQKLcjIumA3ZpeqZr8H9KRthfgRzOgbdKCTcp1AccOWXZi9OFsYr/eSZ0p3R54z6R+A7LM9z
mEMixFEEwhW6cpDN0irK8F1w30vtyLqUY3/kPUC5e80ckQZiB6MZvGcME+TetQPkSB3Bnnbit9jN
beVdvgPoHShaOeORL8a7GYRWfszcpCCjaWS9Ro6kq/k5EINDVE6PEzqmGPcvvOuOxdtd5grNhF4p
Fw1nJsIAvaJhPrZ/um5hO8p9LOc9UVqlfEYfGQNpYCIcHcMHcbbs9X55Dv1WcsRf6iHAIITPq6Zz
XPU9VqyMplqWQ88Y53PCCHcFmKs5/5AbbjTlbN/77bUyg6u2aKFMT50T48/hLvO6t+INg+SYjXaA
G931g5dyQikv9rz/+cpoCQEoJZpEw9Nv0V+zc1fahVBFghioizHl2OHS6tJgdvE8uDz37194ZRAj
kVO+GDiCjUMN4pl6Bn2EDXYNMPZhUO07x2NooP5kT8fcAyrmqkIU5rIwlAqzICBWRMouAheB6VCI
m1EFucltRJvvLJ97a3SBK4PMzdFUVT2FpaR4GId23ss0eCC0tv5GI025F5FEim86/g2CDl4SwFss
c5OgvC+Pw6L+/T4BchBj1VbrAd9vKbvizHtQ0tj1eWtltPA0YpJPGvDQ4EY7TcXWdhHU2qQe0Mgz
iDIx06Zh1IJza20nG1Dj+39r7NEHI5vSKzKha6ufuz0AjF7mBU7o04IACNOg4tj4vLvyc//5/Wt+
WGXcR1HnRMtMhV5TwMHCKjTL7lt/OWrOhDtyvBWPwBrwn3ybwWC1WsaLBvQc5iGG3bGUgfL9iQkN
i3MyeCYYZ+nlsGrbCM6Chxx6v1oJOgir9DWHipkkRzl1qj+8UMqzSf98dfrnNu2JiVPqzdlBBYzc
IDNnWRynfC+8rCyEhkHE3IQFUc6BLt+Z6us0PKQglBsNXkF982JYfSQmnSBqJMpphKOu/MQzFSUI
KFECEmzDGOVtBZLZz2zlgfPdeCukf75aod6aqiEH7weB1oEjG2x0PmXbTSHZCGQOceadcqOceR3L
rdUaimiKOngUZaj8XNoFHUNddw2O+1SBrQUESBGo3FLgiK6vbzNlAopMJTKkU2X1k3Iq+AZTzcA9
KCzg0RbFGCg5UXtKifhTEceDApINsBJoVteEQFROQokJHRC19PnOyEHPk+UlBrGEm0SWvSiWfw0R
htRaZTcH8q4RQ//6r6WLZmPg+scy+RU0DZMEcAq4gI+yAXpHo4erjZuCbFaA1naYzSf13HZAUqA0
YKAtZZkLKDV0eXkblMEGlgoMShbG7I8Yz+JVlreO7Moy2ylb+nwukgIXdqaljjIJTgoM3vVN5H1y
9pJWZwU8CjF2Ub5VDsRtffMmegvu0vv5HLsoUkIkUX1uXiHlgefkckcK3sXJWyS59G2lm0tI271/
Ru2vEJpanuAqVto4QI42DwMoTnGvgW/h+rq1zSP14eoKE4JbAOyLfMJRTsLCtHJl8QOhuc+z1NXk
0pJBxgkiw5uiwVD2Mp8lBcwB4mDsYvIGIsiixFRDX/lkVp/yHlg3TNXVs3iqY5AVGRTX+gts6ujv
A/6BAUVh0p5DolkDBo3LEYOoneHKBVD/9QgKp6g9YhoLTILjTukAnjNbm2AwQp2IO2LEXQVAwMSQ
RFqoTmlizkIhp6l7aOvladYljKQPYB41nToDurXQ/6D7tZMrCKAk8T4RfhGj24Ud2n9d7sXLaEXk
kQRPqXlOUdW/vqWbL4S1uzI3DEknM+gIokfjvFCS3NK/i+3RqywVbPwmt8e5mZagMGqqmNlD+Uqk
n3gVjQGFnUp1xsEcvBH5bOoWxAXMGMgpTMjiVQnxXAVDb1Z+y1M13XrarS0zt09VC31QhDKedhq6
081to/cYUaYzof9VqmBg7AoNLFEWic74aZ3nSdRjlNiTHukyBQsjUCienWR/dKJjiUIB951AT9zn
wPphkvmOSWoGqlRgddPL5BCURJC373UfLCsuP9vaLPesF8h8RWhFmGCY0mlyafjSCXV9dFZHp78j
O95n26xCrm0x3y2T9EQ1c6xMPNAeYf5zAtqvPEGFyTXveHXtfzkPH/vIZAttGxhyVJoI36CutYBh
3YeNKdx2GagG9O4lI2BpqiIQpwY33Wy+CrJ+BM0NIAFK9VjnAudy33xvrhfP3Jc96LeUZMBGNyUU
9FprPlM979ah5II7gkT6f3Yk5uY0OwxLZBW2m+r20XiASt5Z9FTgC/93RzKYEn6Bryt1LSK64oNU
5ltpo9ZDHen3FxxpO/f459MazNtkKJdqTCLsJdWfWhwAkc9UB5EiSEGn6cj+8IzRyx+qE96qzvUw
u3lf6hivkERdQxBiTPcYNpYmAVFvrHWwL0/omDQcV9m8G1cmmCsZ7Op604Tgj9YmBfTtxFNATThj
3uv6SrY9cmWHjW1di0GyDrsI8uN9/lAB6QRkuwuKEqBTICzOa+Zthu2VPSawGWJaJzO21GtlEEVj
AoZgxBonwioz3vuEfoVPMXRliolqplirgaBjaeENBhYO6Pj6+qGz0a7ntigJ3aZrtpioBrLwss7j
AJ/rnNzVeFIeBo/8BfyUBcoqXz+HT8sNmBidfg8ucoTx1Plvz/pqwUywm5N5lmUaxrsXc/YwQrej
wrJh+151Efj94E0fNYgkG6ZpyDoL/DEL8OiUf18b/V8ggqjukjti1/cAciKmRTGmJ93c+49BxKhJ
4Bn7j1Vmq0lLzDoXadaINmEPbKXsY8U+r5rEWxyzmYECaigMmIPA3Tx36k7HWFw58vK1zRi2Wgtz
H0SFOMxBjcxCPKhedhv7tPLIb61uxquVGeYSAN9bPjSYpvCgi4j7DumLzIE9EM52seCfLgm7cTJA
GxaBXPQW0wJ24OfQaFB+NKJV/9R3NQqdmPSKn6guVOiBakCB1JcLUmFMXHGCJ/02n07jx3pZNFCu
6a1Wt1ivXLR+hDGbapwOy1K6NYQN2l6/4wTRzWxtZY8J1pGQjOJEE0TaWEFV1wMzAi2ytnvtGILI
yrpuj7fXTMwOk0mN+gB3Q6OCVAmEtk0J7ubFu25ls/i3OmgsIKiN2tkURpwAggk0q32OfoOVLDzG
KJB3bnhn9Jh4RG01Ryjj5m2b8XS1o3QLVu8KI80CGdxvICJ36VgIiPN3HaLKAkAqnmH/uVjaZUxR
mZiSTTEpJsyeQq1hPDYReHXSyuVs59Z1ZCrgTSCqKOERwQSUsO+CTlBjFUk2aJFd9MLPClJ6qpjM
i12f8VVYz9oWE1eaul1kJUjo9gVgNrLac/kNarzOYJd7bRcdwNIw7rgiKVthZm2VCTMGNi8kBlZI
p5XAM3Vf+zTf/FXuS6cAYpubTGym9yaEM4HPIUQ32ERMwNBpn8SRioMHvYqztJN3AqAyFBk+faMN
FV4+TTbXuLLIHPUpMMErqdGdVa3FkzC2k3gqRudzC0hHt76ndUjk81751BzKW/2A5uY5fwwfeSno
ZkmMgr9AymBqAG8ymz1rWtAPC1w223f7zKNpxoxpGkDG99cddyuYrgyxnYdoLhehaDMVyyxAzGSe
6gQEZQQUtMQ4KILiXDe3FdzW5pjcGlws7TKhyAa+thyjknjUK8+Um+e6lc1n6NoM8x2BniNtFsGM
sDN8+sBudo1LNVYb+wvpIf3b2AtpbY2J2FmLEWAN07s4+7R+APDNbbBHH2WfutEtuFswHRLdNDeT
n92HXuSPu+HH9fXSA3/tB1C3XsXTTovDhhD6A8CPAqFSkIPrkQJ5lxqj09HwUInKfafXPC/dxHSt
F87E8Xwqk3oJ4KVgkHHqh/yh93F07mPXcMCRLtyDUh30XdY3xaMZcc0BcX+GJNM4+HFI3stXq2VP
kSjlWoFlY2mZPYCgr8rwSKz1/VRorjpEJ1nTvolde5Yr+WFIinOdajcQ4L4bxhFkRH18I6gBOPqq
Cdo5OSdv4Lk6cyPkupSnQZuqHtoNu7bEoBoZlvtgEDkvId7HZ24DU87iFKMWiJIS+EojawowzT+h
gac8RxL0kMKIc4Y3u8DrfWeC09JqURjJsBjSCUtEST/8ljimR59DkIyw2xPBkACQvv1Rv9N4Ny1n
X9+dcvXVR9MsBlPHV89Oi0fcGrSPdOhi9/6wtVFmAR3MjcDxtc2L4cPV3ov8K6NCuuS6DF0Br1ue
hc4TwHl1/QhvX3YrC0zIMhI0pZoU7hL8pNdr5oQ/Y7d7D1vlXXeG5ALnM75DiD9HDUOUDVlR0Jlk
Tq80q3kvD/n7ZwTBvEdFa0EEiiJraEd3EJ8C3k2+AcWMA3qsWzor1J1NcHA5vWdikrZ3UB/dVQcU
YDh30r+E749fxiRsiqQ0ndLil7VutY93kOPadxa9/6oUeqXcdJTWrT5thGmYGpFEpMQqc1KlbCxR
uMAdSPFw9FkN3v8Dzdx4QMYN19VFER1MBVTjwBYycRpczKaszvjGVRQcwrj6K6/AdYhK5MI5JBvu
CkMmoBooaYOsmnGmJMuNQRxKXAi5cJyGwum6ivMK20pRdEiZQDISBQKVsEhFSQ0zKWkG1SvK2w4a
CyO6don4fZiBd9uN6KMY6FzGesc5KPTbMx/rwiyzNANlCamsYJa0vwdQMvSzCSKeyBIMDsR163q5
sMRc6wB9jOVQdaqHl2XuNhE4AQocidxuf6m+4sT7+En24zvtCy3Rze9HTMNQDR1YUI2JsAXEFmoR
0iMINwloWV50SNVcjzccCyz3QKbMqtj2FQ4/8cdygSSRxPlQm87+sQaWZiBTyrknMtaQJ99n+rYM
bpvi7foq3sekP3vDPxvFkgwEaiEmYgJv0B8l5Ou9X9vaD5SHvwsPqhs5y9H4sRzjb6B38+jwSXcG
4vMlupfvkpO8j362oiVxrv2tphnc5uMnMW6jEqlbRtAGer29eCJmTPF83y9vpq1Ypl961Tlw5yMP
3L4F8b+wyoQWocpTqClit2kOGu4wgP8KQmbxLzpXRMfKT72DikzhzrsCVVJQtx/j23J3/WtsPUwv
fgR7o+iRpJsxwk4Xqac8wsUMkQ8ZVAuBm6nCHi+rWwHC5WDnKR5lzUzswSzP+gx9tXIyTVAYAYMY
6cXiXP9dPE9krpN+0fUs6nsACUZpP2gvZuonRcpZPM8Ic4moudgm9YxoMRN5L8XRt0IQ9wBzc8xs
vNcutpjJ9nIzzgpQ9aqekT7m8U0GZuoMchQSxN8k8nh937bu4QtjTBhS8rDScvAo4R6maJzUBYnF
WYEuagYXljm3/nZg/+fcsN0lMEfOqqkjImULmq7KYSk0L4hAipo8cZZF9+hK0GB7S2jrlEuQYFkg
0Qn8Aq9r3c1RyigAudPt5FnwMzerLXEXuLza5VYzdr2lBnN9oZ2UtxBJMTGmEfiVl/uVOyM0UcQk
r5TOtcVEoi4g0AuQsc5kT6FULWq0s/f3YHLEeYRsdZou1sXEn0bPm8mE0BNcRTtQV8n94AmUmcAR
akfgLjgVaa49JtTgeY+wEWJt9f+T9YANLAYRQ3uS0QPqRYuXLm+nAzIea5Kh6JLJzvFHzZLOIF3D
buLdgWGXCFjb5s10syMdZpiwVDQkHeNBvqs48Wv7Q36YZmFK+tQhGUhnbC4UDQ71IXGAYqbvHfIF
dMI7Dcin4yFrOiZQkBDLIhNiZiEEGyQ4GbzwdTp1p+UEgb/FEc8TtFst9Vf0m6DRLNgQ1XxGnz22
aLm4PoEQ3bDqp/62cxe3v/0Cunoz9K1+FxON2hHYl2J4j0bxK6r+uO/BdflDvWkx5AS6JJQbaLWa
h10nm+Hiwy5bIssgVtbNPfYj2eev43PzowUI0oamibvcm264j2ob40DouTuhozqgR36Rbg07cKv7
yO18KL3w3IGepSsf6N1dVo9R6p5qHeAHgaPDp9O1FUIYSAOPUDx0i7P2xisS8gwyQYuUsQHp4hE7
EB0rcIRJUez+NzFZ0UVQvygEVH5MYXAAjawwdjrUSmzhFvgJqJmBo9ebjgogTvAwcM7RRqfzlf7u
9j23Ms6sz5gME1zB9Hy5kgf1Joh+7bXIymAz90yFW2fezBVW9pjAHCm1EWcR9hOAuIGAwzsHpGpZ
/vOahY7J1n+2lH7VlZvEtZ4kRqBB6qDNdoqS3WaUD/36d9vyDJ2IKgrVUH/4hGfFICtK970kQbrW
j0loTyBuvG5B23id62sTTDga+lAtxl6UAEJD09sqf+a+eqM47UtsG07tz8ChVG/xYaYlKFsCvgGi
j/fApjwIptPtou+TNZ5FIHFAN734ug+u0Lv2sfIVMMnj7V06pkPesj/1Dj1LE+EU8kPxbfBgPJTH
0pV/iT5oxn/w0oAtB1iviQllgrYUsiRDEjJuvLD7Nk9Q8vrO2beNIGHohqpLOEyi8g7PXH19AB3r
NNcjAjJHFbTDI2qfOWj+JKhjGLwnD/VXNiCtbTEJdlHq4HXqYwKkrtO63b6D8rsXObGdSf7iBkc+
y9tWTF5bZLLtIVFKUe4TAGcg0dDGgRerT4PUOFDgdvoOIrTVw/Xt3HJ0kMmC+V6UwGZsMPnGJMtj
K4gD8cLlVh8gTqb9vG5gM6OhjHEKqjaK9mnyUwCjjJpB9sWTgZxzm/3fcQhoJ0wxYGcP/E3c8sK1
RSbsmbUi5a0AIXJNOmTpbQgemTD8cX1ZmzYMSVNFjQAMzEJIgyIaRpIbkjcVPxB/zpMkekL8/B8b
MURFRiUKqHoCrOplpKtRac/BhEm8IdNBdh1Iz7lOdmUBAu/rhrZeuADgwhaKpgYxFMaSlGVir4+T
5IXxnj6KFDtMMOdFqRnCAFyRgg9JpC+Q+220l9d2WQBGJqqd0kuZiBxErG3ihoeG3NKcc7oR9nN0
y1nmxoG+MMfcxm05l7NOeUHT2abg/w40xEj5OgtC8u/ZHR8Tu7lCxSDEVDFWBbGHy28oxdDNqU2Y
7A/FfrxZjtINnTMZv5JJUsdm4pWh0TsL3oKxKjY21lm5ECUvwY6IvlX3lB663YA5xHaPEcgzbyxo
62BfWGOiYxYmagwdBMkDFA5oh3imdXZHPi+2bIMK8gv44s3Pt1ofs5e1APb3ZdNiAB2rr1jcuKQv
1shc0mCyIXorUYcB1xVEHf0AsiTzbKYQ4IpkK4rxPIh6HUoe6EImKLtdd9iNKAPzBvIPsHiIIluL
BvZeKMoOaYgg/ymhMRZ1XiFzLtQtFKBhYA4FI5Am7lONORQKBCGTYgI/di2pUFpVMwhsRJobteFy
o+ZQY+5DUPou6iuE728TVYe0UHggTfqIwH4Q0mk3wUfB9Fs/9F3rjVok3JVF/UsQNdMiFYYLUkiM
9kFEOJuzcVde/G4mzI9ljTq5NiNmLYDrgvA9VSp7nvRDBdZqsIba1XB//XNsXJYGXiHwQDQfANZj
Ms/QVOrS6KF9bmSPpQq53KXkrIlngb2O81KpwOWHpDA/ydDSBVvC/2iBObXyhIKUJiDSL2YHRQin
a3gg4K1nx8U2Mcc0klDCiEvc+LOv+RR6hbnLw+iAKPoLKIWtI7L+JswJxd0J+cFpxHoiKARBNmmJ
IeABVZPrn55uCxtaTVlWJJxFA7OjzCEBLHc0xCAnnlhACRo0+4L4A+qMBITl1w1t1dlhQNYxrieK
isq2LwVoyhnhCFE57afkaXYe2vVhgviLL95B53ommBVMUks4JaXNKwlsfjlgoSQVLTa0Tt9D/iq5
7krFkHsZ6aehg8kRtOcnyDSfpQqQNlkf72RIwGSYLbOXKEwd9JD8XEBUakyZswlbH9VEWRxHTaKT
i8xuS2bWlpD2wR6g7qUC9qX+JiavP/r+tzDf1CTgLMYUtKLqmsa4jlFBcjyeJ3zTe4pvUXfJbeuP
Pm6xfbWLgQi9p9xvBGW3Y7LvdyKX8ner13jxC5i0C/DkCm0BaH6WGa7ooBAhlgrh+ByzHiqGAgPA
Ohqoz4jQ0TvKAxSQrvvaRgRdm2ebZX03zmafI/kHM7/YzE5tdL5ImlPfSoBmpnaQ15zoQ4/+5y2n
4C/MXSGKMvFNLmh+Yoj4sKnmmYv6yyS3RAATedPvSRHurq/vvR/MmkNKa2hoXEmYeWDMQUgkDurW
xGNRNN/E3jw3SVXt2kmqqeiVq/dguU2T0Kesbrux1xHS1ar9nWtN7XTCggg2KeD4zDGdpUAoBhPJ
N43auAJIt3ZKr0PuT2juqqV2hBp1WrMAv37U4JmjTmfNmJ6Eqhdski3Q7Fra36Mk3Ej9coo0aNWG
s6C5otIqGAXUT4M6jJAPRqe576CG2oyvbS/fFdIMECKsVHFG7Kkf/tRz/geqrj8SMfo1tMENuHbO
tY45UqWpwHMlQnilBRVp0xd2M2knFdqLDsTDoQw2Yb451wTpLICzFSOIzev1rd7KBk0Zx0gmoHeT
NTZVEcuumLVS0z3lPn+Nd7WfI61O9+QFyj5fqF5u1Y4xdC7JBFgnWQcn+WVe3S+E3tM1lPb8bi9+
g6gDpveCW3Stz9zpbXoMWTdSQHmOHMlQCRrxl7a6QIqFpWkwm4zCZOH0f6AnIXtv+rG0h13tJIt9
Cl7GJ0jx3qm/r+/r5wODraT3DYIh3s/sMvM6qAu9MtDTEW6a+aavvuXQ+YMcYzr8uW5pIxxSUyit
yFAmx5lhwiGgHabaKzDVoIlTv6JYqUPozMf41ZkiNeWbaPB0gJlley6s+q4OvkDb8jn/ufwNTECM
NKjCSIFKPNLcxOa3KuGUdD5f4xd/PxvxRL3P4gpVEA+oObcyvy9K4sTBzbC8XN/MDSzZpSHWZaY6
CKVUQOk1suNXyet+L4Jd/oHUiGZVO0rVlFidLz1DK6a2MpvXdNyAwSPmEeP9CkXZWWeORxJmkRBL
C46jT7mn+/NTfJgAMx7swoLcNc5kchiPBqd99fmgXFplXCit40XtJlHHc37Y1371znZd+TzM9uf0
4NIM4yVNTdpggTKM15rftekpbV/kcM/5gJ/fmrCBYIbClYFLkk3D9FBORxR2sJRT+kqJfVLlhjIv
YzgIUEw3O3NpfTZ8X6IFAh3kbDKYFOgvWiVfZDDkshYFE3AtqqN6RyEOFHaoHqZn84BRdp+HC9/y
0guT9CetTBZzlLeg10KZMYfSL+D3pZsb7zjA8KeuBLqdB3XpQWR435AaelfAQdhLgVH3qhQliDiO
tdumVBM1bzq36bvKlYwhOIw5pIrKXvE534S6z2UcRjV+tUPMdV5nQRJpCnZI8aHQeCoxkONQJEri
UQIU/CC7yw71vrP5W7X1ccBGJKOQKeugLWVdTo8Sua3EALIb5WFKIOXFI8vZcGo8wf+xwConBBXm
GROcH08zlHslTXeQ67TrxLu+hxv3yYUVJi6pY17WmRagHyWMbl+OvghVOb2SfPGlyEROONjcNJOg
riwRsP6xI+jBQqKoJ3RJwI404/wrMKX76+vhmWA8OB4nLW4K0/SI2HiS0Lko2D9dN7EVSyVdETX8
Ax0fkb2D0xI406AyTA9lEVDSBJMIIWLJyZcOR0IW79u5kyHlCS5Fo7gZiHmK+wx60yMgu1BOhDBi
0B7zwnzAS9Xl/LSNKHXx05iAKxSmFBG6fArxzG+GO0pQR8nxwt/LT3D+O9ftbeDStAt7zDGQBgm3
jop2JvHlFwwgnJq9hGl4FPedxEtBtBTuIhxHwQ52kOB+xZP/vgUN+bH2Kt+efH5NkBpkQ8LHt4Ga
1mUECzBkXAshvk12otofxr730jv+XOWWm63NMMcmaZcB8iwwIwe3PSBdQcADLm5kJqudxTZeLmRI
tBDapBLAuqQ9lln3pHbVXVUg20yWh+tfcSvSrBfDXDQFWUYSUdiF1iBRh1SWIv+aBbK7bmWjmEB9
RREVJJX4L/v4Mnt9Kcscj1vI66E+XPy/TEO5l93YUzmJ3QaMhVrDPzoILwhYWi/3rxcyQxsyBDYQ
j79C8G/ZUzZggGf2wYlivSVXeaGqENJo8woJG92TS9tMEOo0YTbCSaPQ/cEJd5Scs3mLT8lNCMxO
7NW7LwznbJ/8j/Uyd2EuZ6YKmybax6LdFu50Up7Hm/Fb+204kn18Ch6Jl7lgA3MLt8QEndP8KXxe
v3frQsZjAfkKUiTpE1aalMVEKg3hJxZDBzwVVpIZbhJjsqx5m9DBFDC3cd2rtl4pEugLgCjXUSWD
c11+5yHq2qzrwsAj97pTu4Zf3qS7cbIWKz+TO8nvXKoylrnFDQRDwcTKYwjevg1WP4A5qJo+NHOo
BgCDYnoPSk2/kxcokByNO5qroYbijU+oWBU+j4Nk89SiNAc2b82QwOl1uXAQ206pocPBDVOC2CrR
DhoKC1qe8opvm7HuwxCLCxqkPh4EA4aGHOwmKa6xoOdAOLZPzMoG8xWbWp+DoDMp9oiqLqRHqLpj
BJImcZpHP9wXxiE2T8zKJvPhkk5K5ypNA0SI6LfpJUC8dyDNVf+i7Aohl11hY/IFUWFlj4lI8aCP
WZQgW6XQn+BQeCVkaxGGUBWZT8lhwf+GeiAn6r4nop8uxJVVJhY1AhR+IbAZYGeLu+6EYcfnSXSy
u/E5PFL04mCTX71HW5DZDvAuAmWgILSSg7FrT+0eTQ1+rOI5FBOqGlkaADLA5almQGtHAsiJe/t6
WNh8yaw3m16vq5dMo3SmjIrj31AnjdLrfQsVyI5CziMHGavohfbgV9+gjGKRHOz3PPvUea5tO/Pe
VsdWmmnnAODCwVE9yLxYgNy+UgIr6As711e7HQrA6wdiGhWxgNnQoO7gx1MWeKhHpikSLnSKlPI/
H3Sg/vthhdnSOZT1UO1jnEeomqIV+RCD+DHuBs5itm/ulR1m65ocrN0dZgq9v8lXI3s+0JmHwokP
lJKcyODiKR0ay7mTlpvZ48o0kz4vfTSP7QzT0wtaboHV3WG8NH/nGwJx1QNlAQL269v8KBduwyXr
+JcI8bHDTEiXMgVFUwHmi1PgUzGMxLEqQG7pZC31G43zHuP4DYu2kIS6wzgY/IYIubdACIIQyzQG
zhXN+6AskUVdaK3eTAhBnZMNlvFX5anfoUKcHlJKGuyqoIGM7aq2JfAjGw94O10/HduJ58dXZVVu
oGacgsgf25pgyE4uMNCvOTMoHs1pF4LLg4/x2Dj86M7T9F3E/Qxg4mXwSYJ6lkiODnp00nzda8+m
jY65L8Jpv0CYs+G0F9aYc1mHgC0qBMuDrP0h3IEX5TaqLKgHQTsAKtTPEL5H5heiRnv7BfICejMz
gQ7WVQm68VBwAWDocq3qqEghVMk15LrVfjxDcOdAq5nTOfR42eVGewwUAStbzF02i+Av1TrY0ucF
etOAESTRVLmpXByNEULSXVw9F0v6ZCTZTdqnvCfZliPBPhBDuDmI8anuPwqGVA9DZgA/O4AIvrUo
zTZlo6DsedzpULpzn3f2wxr1stUVVvdCkAlTpcFa4Gs26rVHsOHiHS34uRfelm+cY7LtRx/2mC85
1XJeCWMDLVO06UVICgT77AghW5cSaQ429EssHXI5br8b76Uf141v2saDQUEtTQM7NP3z1VrTqkRC
QLCzgwdaaGiqYvLQ48siblS78Cj5xwxb7jfzSgmTBTDKSJtex7puLMks3LGL32K9gu5FnD9cX9dW
YnthkUlsU8AduzTPDSSZwot2n99MqIMbTuXq94ZVPoERlX+NbJQOLmwyjlNBw5IE2v+RdiVLbuRK
8ovSLPflmivJIlm7qqRLWmnLfd/z68dReq8ricIQmp4+qA/dpiCQQEQgwsMdm0mIfCQXWtYgKkgw
1ARGObs7kkdo+SxH9vWlMoLJhVXq+OBaDHgq9LpfyKqdZ7EroOLEO6SMB+aFEcoDzLmZZvU06b42
vlg6BPOk3NUVmJKdeq7RLeexFLHv/ObI0L68KwY1VFYdHzAD7wPkhu0Bw0WtXR7+4k3C20TKl8+l
pM6J2YS+GEytnd4RwUWibzP9KF6RK2MEF+9q3hnlbSqVcE2rUujduGBTHxcHRAdHUpohGhfTA9G5
GEmPT9wVvnBn/Lx+ZhjgFnj0ze5SCVdZLOq4lvies7947VeINp/Gl/xmPcggQyNvsAQK6ve84UJG
s/jSLO1ueqszFhM3hDSLlZv+nSgUnGUQS+A9wJhflJRAQbSIVICuT/QguCkyudH9yMhdcU2PSKLf
VDXiTXEzo8XGDnXpMXAnZCXxoCkEX4n/JkUI60yorLPXv5hSYsb9jT3quheVEhVy14GrB9m5jkqv
AM4gQvwGvqD99VPC4F/B59rYom59DWNpRG6FmUHCVjF/6w3Y7YXWq0qsNS+/4u3jZobwqC/TMTTq
bx02GUO5dTmhL44JsgrzGt6cNa4E5JKkQa6mlRUbyKWV81OZV8lCJcqQTRk4BLr8XI9L2mSAms9y
NvhaVtyJqYRBGzH5Fc/6YM/rdKxS5ff1DVJ4ZqkoM8qCkBUNokz0Fv6aoEAkO61ffYl2yo+wxuyn
csR4OmBMBigf+t9W8GN1DDA/6LeGp90PQOIJJ/HWQHQAMsaX3cznFasYw3aEdUI1JUsGU4NE4+Nn
QVm6RoNQe5YLSE1jJVi6et+I3cE0ix8JGq42mio3Q1KdBTU6JAPmycvxuJb1ixQtfpWIT+qoP4xT
6xRy4kaatZPX3Aub+JgJ2R6jg3YYpUc4E/CLynbUgc40hOeQuwcwV3ttad5f33NmKrE5k1Rc6K2p
yhQL2VKa1o6ez3adR1A+e87r30b85botdhDaGKPCQiGWqt7KJDW719HYaYBRX27DW/KgCM+88jXP
Y1HhQJ4l8JtCncsfWjDrPEv1jRXyQg7PW1F+X69Es2viOARZfPawxvYA6Si3hzLHWVns8aEEM8ts
Fzz4NOuBfeFIKL8vl5qhNY2og7OARDoBnI4zeupg2fXinWjHB+Hp+pdj7iWQ93AFhgW2PGovpcaM
BK1F9mAVpm0Ak5xP6HbIPFl4hRyAT28FMk1jYJ5V/DSvIVZRlOLJSV4moGM3LFtA8ifLB1U8dSj8
jXYNOYsDZJaQA6LadyxkN4qhiKi6omWvv7sn6356XRJb8novccAVCgHOBMXAllu2Zp/lj59KFx3a
3DCyvMRPDdEmjFPQkMeu5g2Dkz6QMV+Fl2Iwj9rGHuUb0ZkdwZMm4TEup4O9QJEWDOuTG2oEeRNB
bEozq4MS979jEUXnORPtrgPYE2zpkBC3Uk6AIKHqyoeiaxHAVqihDIUtCAqGrtD+BKWVc/3IMZB3
iJabBVOROa6HJGrIBqvBKtsqKKPA8xNUsi2h65P4EKXlVO+Zh3xjkArPy9AvRtOijAQYvLH8aETN
zhIeUIG9LE2RDby9geWjJ9NyZVjjpMsMiAJM3vok2YRMk0hADXcZmWf0ONtIEqZPX2pjj/K5SQOM
ZNEmBi4SYLhgjgGJAemkQxHgr8a+SWpwzR7lKoQ1MRc9rA0kVOFhOJEnsOiijMLngeKtjHK+kloO
qtWlZCehRQG8TOOMN+WOTFUvNzzGBOaB1xUQ/Ghg39JNyuXWKIMJEYkmRhM5JchYQKb2b77UhwmL
SrrkXoiSMcXLM97rUB6JUGuXgu5IxHz5fNHk9376TBtjlDsxc3ko1AgXmOi7Ai4MsmPyLOM9UZjp
hanKGCwxkUvSGBOr7EN9AgLFn3r1ba7jO1FJPVGofOgA3EJVk0d2x7zDG3vUmciVJoGsdBn669C4
eduB79fwJSiCXv9WrHaUjPj0z7qo41BJlZ7NMcEboQlGSmj6YflivPZ7QkM6eeIbYWMDsdFBdKs9
xJfeSPU7JrLrx/lc3fK2mfk1//k5Fg0XGbOqN0aSOKtBuy+8cYeDs5e5wH7mJdiYoQ5NY4V5W0Lq
w2+F0o7B7gaIjnt9Z9n+0TSApVdQoPw07KcKSzaPKZZiAM1ZQFQRWgJBdJoUJ4xtEaRy/HFN9rI+
TFIuMirAZdAqeHNGJor7beTryjNnVexz+WGC8oqaIVT5YNVo0t53X7L2vScyQmtjMfYrWsPiTrnT
gS18uW6WtzDqNgDhpUF9Bwub9dK0i1AFy1HOiZrMlG3zvaib0EnlUggaVqZNcpA3xq9KSASnAHEf
qICKt+sLYgz1ISkAEMCA8KZq6XSZXsLQgSlDaMLPW1dHB6Y4lTjz+qElI+yEdnB2QDR+EIL6oDj1
anf78Vz4vOvGAktc/Ayy8Zs6b7VIooACl45pM9t4hUruTXQjQh+KzNyaj8ldezAOxpfilofSYG72
ZvnkmG3sLhVaNVaL5yeqNLf6oO2E5hhHEG0BoOr6Tr+PrHwKEBtT1KXQxKWUB0xzwMNBkg8wFODl
NT97gOAOooV0VEAiH7q9qx4gx109Wx4p0WDSJAGjC5LvuxKbf5S8CDLht/KNsOfO6TLD/0eNgq61
F9C1bEcMDSP8S/50JgKM+lG/jVHhG3br1+vbwbpJ23c/tRsIbgtECi3dr9Dxm/N91fPGPlkeYmuB
8hDlUGfroONkJ9EpT0UfVNr7ZP51fRnMiuHWCuURlm5Um9SKDN8EgyhhY13uir3k/U2GweC4u6yV
UJ6hXLKhEHRkgoCu6eBfyg4h8N/QaroXPQ0dmcKpd8XRCuYV9ZrIkU7zs9rbvKobKwMBT6iM2XGg
qlQarLum4NvtavjAvtvPCaaZI/WQriBkKjABFcre9Q1mBeKtNcoxrDE0wEcF+6sGqFrtEuC2SFrF
O/zMUuLWDuUIurYURUGHHUI9AZUdcK1M38il7G+gt+5gbGefuSngY14OVCK3g8l6jG7N09chH2ZV
jlEfJI+Kd2HZexOgxGpfwloODpb/365Sd6OPGkwW9LGJN0W/Tw5/lDn4ySoz99gui7odSVXljRQ3
5K00efoXomei2s0RUhKOvLO4vEJce9QNSQZpWhoBLxjxUGPUfzzmeJwpQRbaXW0rX4TkL7gpmCF0
s0iauC8a5FAVR7gycnSMnfgrqn1xcn4QlJ/pZ7d5QMSGLFfaG/vppfQy/y/a7axX4vZHUJmkrPR4
Yk14lRLdGO0Gc19OtkcR8sC7Kcw6zdYSCSObkKkteiFZc05uyh+ddTJVMSJDQPPZrzjJEMfZmFTN
YpJ6UBNjMteXqq5wy0b7HkWg9p4z8M+OgFcb8f31m/G/ONl/3JtJOZwaj7guSrCRA5rAaGAkXtYg
QjeHdo8un1/eBESwu8egJxjXYru+5yMCOT6PrmhEuZJldQJfRMD6hJxDOqAKueMBCVgQWcL4/F9P
blJOp0uFUMJYvO6XNYRWtdwqHCAC3VSaAigye4lYeZ1WeHpqnebqMdVDp81rp0UikhezrxuWBxq2
+7XIz+YwBBhjqzypKH3QRHBeh/9LlP34pZS/GqF8avUFYjkBQE0BGRxAIdIuH/gIfmYqut0VymdZ
IxoypqqhNLvTg9VVn/NX0oRUoVyaBfkCJt3V+zuSG3bG8rFKynsZIIyFtg8yRDWon0YwuVc2gYij
FvsDApslUOJEtplX0GI+vVUR1CGmRYjn3o/J5kLXFhQMVqikgYYh3RNEXeo+xX7bOUNqjy/hTx2q
3ykGNYyAoBQj6BiYPdCf+kP0gqTn7mdSYqiF88VZW4GKNTQ3TZQ5wDZ56WSESVfSTG+SILYOfWy4
szDaocRDgPGsUHc9KlZ9FIQ6CZIBz4whddL0t6JzOrCsTFeHMDWQQe8jgtRXnXR1beUcZCDqhHdN
/kuD77jus1jtCyDcQWWF8okGsDuVvJTJ1OtVbqRB70YP+V0JWGm4F/fSvRX0wfDSAs563SJj41QV
TTs8Gk1wrNMsrlFWjosa4qkgg03N1nPZza3FU/rs13U7rGCjglcPTV48TwFnpy6+tcyZIIS4EuXR
eCUCjxq6JJjSkN0aQwq8gjVrIy/MUXe/MgY0bKCNi/aTIGEWZQbmqHDMJ7y/nqBi2Z75ORIrfbiw
SZ2PRpYWCEtGpEHfHpF1nutH8EqghBjuyaRA9kSou2UXMjuuvCMuIHzg4ltJzKbeptvf8J4db1xA
bra9PvTVf2robkHkJM6jYwWYxzrxYjorxF5Yo3KVUDGrTGgQ30a/e9MeMV7sEeXZ8UnM7Om5OhE4
ErTOF8WpBiBr410bDN8jHrEiy9Ff/AyyKZtFx10WTnGG5HRyJL/267v2tnAK6KwDeooBoMUFlhfg
Wu7INW+zKd+WhWUutwMyDPE+OYOo/ESA5+OCcWtCgMCbgeZdoXfNp80yl8qMw6zFmV5vu8UmpMsx
ErYKNMFkgIILcn0n4712lihnVEnDMugFXqkz3lCKC3JYFyLthA7xpiRdhfvxrsHon7IjgsrNQdlV
AYFvg+psP92WGVTzlsce4wXQkcRMEnJn9UY+4rZzXBjxHNd+JpX8LMmwajGYIfyq7mwjbF0BFb04
O6W5bPdyxuGHZiExLg4b7cgaASwVJV7N0o/ogRD3Tl531oPwoB96X3vt3XpffRFe0YDUIayZQmEk
fKxGu9gXvZftq330lD1hSvKL4ijP6dkCSOMvUh/i3j7vCTI+CazHGngeL28ERCvaPldwVNAtdosH
TMx7qV84DXCXIEE5SF7jN3BD4g1XqJUZULQPy9TXsNoVBJMgJkc5t9yrmAGUXjCiCU6Q1gYl/uFv
nkys9Bef5MMm9UnGUQX6vIBN5ZG0/Asvj+0YgqIge44djNR78uMECMz6Kz/BEX7l48F5i6aiTaRr
qTX08IOKeK6qh1x4HKen6wGUfco/1kgFF6EZNWEZFcTP6mvYiXYNeWTVsk0Z9ATDz+u2WJjW7YbS
/bbC6MFMUr5XOOHN9+CrgL4ZSridu7gg3Ipxk/ldS+YKddTLCYBIREfs8syqUpkYZQVvWuvJCaR0
gLNr5q96Kb8XheBWYeVdXyWDDhuaLx8G6VVqTdTMdf5eY5hxUHJ33hFGqPi1Oo17MCejbNMkfwQn
/ALzqzVSZvlB3NVn3FjR5oUTRnp58XOoYDpp5bqgrIwoNuAl2leOWvOQA0y3sFkxFSjFTBC1YYBH
F7oFJML5IAaWbo77uk9OndC6iVV5ALjx0lpy5z95o41ZKk4OkNkKRaXEl9WUGtRe4IqY4jnI+sSf
Td4wI+uJebGPZJ83YVKdZzXsNXxWUv1uvyaHdlcdhQMJSNxBYHImr62M8rPLqKujJGNlf4qa/Q48
8nuRq0bP+26UU12VQcU83YSpJaEHK3DiTgKgHslXYDI81QpaHmkOO9XYfDHKo0a6WE6xhoNCdKv6
O+P7eGNBrlLyDAy6cqfbWDXbi09G+U9oy01W2eCTGbfgVHCH/JyCeKjY1w+aI+6yzoUgHi7f4Iy+
6USPvOk6hirwpSegXE8eGfHYdrh6amAG78PrXnEwBdvwZjTPxp26n5FCi0e8HCL8kmlXu9rXAcz4
8911n8QMJP/sO9zg5dm1wj7EBB5+iJI+g0neNovBTSvOO5bt3jdWKE+jV9mUzjG+rnjozspLUtgG
crckmHz0pTpAwvpfy463yex7acjgWMfjFsxs1Jkq4xD9FQlWSWW8vSNFGAV7qt7wi6gsV6qBGgIt
PzB3GvQzumnMQdMS1MPa9NugWLY6//i/fyeoe2OQRcM/nwRdRT2LwmUlByaLg3L4JRiFo/CYulnO
ZWuE8tb5UkimnmLDUkin/lEQtw78jgnzsm/tUO45ljuxFFIEXqK41D2U5MBjTLq5U3f8T8OKBYjw
pE8N8tlPerCGNTWqsSBVKrroqTDE34mifamk7EZaeeTPrMuESgrh1TRA3fqp5BDpSpzLKVrRYuMY
Ilaky/Y68vhVmc9P6KhoFrBk4FXXqP0Lh2VJdAKSAOrczyW8zFRH2WUBGu6vkx/vUs+6G39NNq/X
xKr3EQGXfwxTkW6Y8lIF3JEYBuXXXniSg3qPR9kO0GigwWO/3i2+iOESMsUGxKP10HpakN0pnngj
PPHDFHvDP34PFQ0Ly9LXhCCmC8200zkEnVxkl9Hv//vd266aCoZDFPfGUGJWYNDm2CmW4XdZpbGt
j7z+KPfDUh5rStO1wddFox81DK/wsvsmu6nK74KHTreHwxT2tpg9jYO7QLaPyyfA204qKpqGVaQp
4FT+qKzuZKEDDGW0b5le8zolrPRiu6NU+EvkvB66CZMeRT48a5G1Q5/cFSv1R9/1b71gHPVVxjxW
eWyytdqFq3nbG0JiZ1pluWYb3kR1lOJbh5hjEpvbRElvwen3AKZM1GOiBIogY5SAeVj82aizrU3x
oSviXZXhLRgDjHv9dLBc/2Yt7yIcm+xvHYcx1QjoJllQ4M6BSJy9/58FKnomspl3Mxm+K8p+t8i/
RJNLzs8qLG0XQXl+Ne3/A7uSbgm9DEZvHHB7vo8X8yldeMdcp/yXKqzzWgkAcAqSLbY2GXwtPJTv
AuWhP0w+iim77g4YXJ9XuWFGnu06KQcWTfFS5lA3QEqQnN9FkFzzqfMFUuy+4REGscLp1hjlneIF
4yfihGlbkqv/CadCAEHj3fXjwcxztnYo/xSXQqMtNbwg4eQHNSymteudctB3dcCTEOZ4CJ1yUMky
tWW2YO4+qc/p0gHH1u91lddJ5V0pyg9lhZm3UwxArIYxg0L4puZPnC0jJ4x+Rm23jHJAKVRZ9VID
ejLfy45gT7pDuGFanEVPgdCjAqpc7tgnx+nRg1yVmBTqKuEak89UnWWgpKvTn/FPMLGjZeyQMVoU
HkQuZQsrB9os16A8iC6HnSnIqukn4INRjNUXdPNodWASsBbO1jKfNltblCtpczirVX3PEcBRBzwu
Rpls+Tx4ZP57flFu0tIWPO1E9O3qCOJ91h5n6dz9TA+8QUnWiBjG5ixLVGRV0jHtdPm6KSIo64oG
alhEnSr9Cozeg3pX3M+YAHV9AyDPYLQxJfa6ekRxO8eVIbCZ6FY/VxiHT52beN+8XD96zBu0+UnU
2Y4Gq5Am1KR8yM7vaiATVgyNSCLvtDG/OHTvwJoFSQUs/XLlDcT4lKFGKzoWfbW9lZGMSS1yBr3l
hD8WXx+QXB+WKO/Tl+Mq4hFp+M1v5KFe8g28R362OtCu0C2nu8cM/K3gqZC4m0Z7eeqf2/v0wQLv
ubwzJnTirSAv7PyeK+HIDGmY/EcrGOyqFt0HNlJDjfEy1FGjnTzkxzfxo4WfMbn9A78Vx97uD2NU
XBmSLF3rCdj6ctWdzhptMXpcVWtnZbzSFjuEbdZFfdncrAtzJXNZox8j4fXXXQZggUaaQBha4eaE
zCC2MUd93m5cQTv0x5wJgqlxpwDO/hdvQuKCPnnkjR3qqraGobRCNSJYnsjnKg7tdwx0HvMD/0XI
YnICjZ8oQ5IKhNvAtl9ejlVEbTefMZmggXxazm0LLxV0lfCtlBsxgjil4QH5dSeOTvIaIx961B+u
OwFmt3j7Cygn2ejLUsNrQT/qNODaIPtRz5bXubNnNU4FMUzlK3LZ60aZX3Kzairr0qAS1HVLhayr
3SnaW5wN9+MyHbTQuNOtwhaQHpsrp/LDbNgaOqZ0wCln4RLSn7VP5K7tUBiRBntaAIuq/Xk3KLYS
2ZjUvIcY0w06mB4R7phu5JfsRdzlzvrz+spl5vXUUegHTgXyU3R5Jo9kWRjkjpTb5uMAWcnkCzIL
ES+sxckeQJ/tETXKcB/tq6N2ILWI8FH6jcYDqlI1x2Gyv/3mx1A3ypqjXNdGdMxzIJLGPSYIK8xL
n9VH/VU8Fm58P0lOP/GsMu/Xxir1IWZBq7IiHgHVOZBGbgj+RtInxdwz12VwV0jFOJB/StkgwpZ4
MCrQZBJ8cW9LBymowJws7hJuQZWZW21WR+VzCxryjSjDYmJongFVje5XHBV2Au3CWXYqY+aca2YU
/7D3Tiu0ffT1g5GpK451jvdkNJzaAjOvJW8Gl2eF8lPoaoatMrSoUs+ZUwjJwUzb0xBXPMgU+0G2
WQ7ljpZYQkbc436M/pLb4QFdd0C5xt0CSvBdjlGf0kPi2J7yAy9MvzuAT35/Y5rySpVet9I0EXxe
OTqNuTyqUb4rdfk8LUCPRRjg7ormqHX5AfH8pZia30J7qsBvjpFkXXpUwnCXT4NmW6HiDsV6P1rK
T3QTn0He/lOzkO7k5bQ3qtbXZJAXFxPamdKbJM6HsSrcrIZYajvnEHKS48QW+mz1MMW43rUdhgqi
Vl/cZWl4HoDZB8RU9X/d0fv92ZyeUET7wchwWnvXRPch8foX6MPZ5D06f68hJQhyHfTu79B0dcyH
zEcX8Gzs070CWENyy0PxsRhT1O3PoTKKCMzqQjsuf8qxmm/58xGYOaK0Roio1i9pYbf3/B42i8Tt
wi7lCDM9EkYhAXqQQLxVJ/cH9dzpkOjLDoKjutZp9bRnZInpXSLaE/fQs96ApqipUCTTiU4MdfKk
BLx8uQQ/rD+PLtr4gD1jyRmAU4bpDHf8hgRJAumjvjVIJYkSPNS0VgMq0fWyGwXDM+XevR7pmDd5
a4P6lnXaLp2Zw0YH3trhrb1TPUL38yfGLnvjN5FL56dUTETE1i71LeNcLJYcpHxgYu7eEyrs5d6C
IAyYoghRMQnxw23+IO/y5+YO6Bx+T4+3vVSEM9MSslak0E+gjJIL1cUfskdOcfkI2poHy0FvfSVd
BhRG0NtT7M5Ln+Nn0+F8AgaeXt1uBRX9CtFc54I403hf74tddKi9/stfqdSTFV07UFTUA5a+AuIc
F0jAgzYYHP2+2hESigzNtfIFT754sZd38hVeIY2VUJmiCVlXDIcSmO1lBj0WWrEkKtlruF4caluq
U7syfir12/XdfMeYfVojKEiB4yTz3vQTXhr0dJBKhWDCivNyRhU48eYbRbQtTziFu/gBf94O+xJS
I90O7F14Ahlu1drclJ25ZMI1Y0K/EAqm1M1a4lkGASpJalCbB2ndHUQhXN0VvgF35SfoVZP3V33i
4ZuY33hjlrpYSR2aYZun4LYwlOM0+5mu7eoiyGNM4HYc8k7eEqkbNDSVmBuJjvMkj8pujAYvVdIg
6qXSSYo+5KWkvKVRFyVXAWeUGu1P3NG/pADAZPd/GJMlhwy+QLUcXJrCz+tHipmevrMG/edLUtcm
jcSmNzrYJXEH2roYD29vwMxB5APvM9/a8/pm7+ng50P8z9mhhTfiqJLNJIRXTqyzMsp2U+tubn7L
MuDfwRZSyKiWDHYn/yug6map7wWyTaaRd6FhDGJmvuskYjjsiUwkrC60DEDAqMooHKgY4QBklecg
mM7449gqVEa5qrGypBP2uCvAZ7kadmh9vf4ZWSn/dmlU+MZ17EGTbhi+LNVuI3TulCl2BooZVCyc
FEj5ruVVv3mLIv99s5vQaMulcCS+SO1iVyzBMJMsFmduiVnggZivbqgaNHo+DTBIyaAKIHnEtTgQ
cKEByjX5llRLW2fZ8bg0WHNvRDr4H2vUmlAJia1GCUngJs0DyS5BWy44jUsq4e2p462O6WM29ig3
2tW1MZcNroKs2cZx9iUrUICgvZUA9M2CEiqvVoZRSUyEuTzmJObn25imXKkqTmKlQWnIN4DXncM7
Aw/862eS/PhP93xjgXKgojoYXaTCWSuZaYfTPk93Zsgzwuz3bD8Z5TfBJSSD/wTr6BuMfIsn8r3W
0bUCc8enWWNm6VtrlLeUq6JtEkAowOE6eajygg+48EA+Dt1n064f4gd4zSA88/kAmVWbD8ugyb28
bn0zQKq+M+E14xlc58Zae8U0PAlqc1bX9LVU+9Ufy9pFRT2QFuO+FDF7YBYlGLEaexygLqoizTP7
Q5dKEETTjKCYejTQLWM8FZMioZ+qeoWW7uLEfKyGMLSX4vX6gWCfdpBniJCwgLwdlScJ+pxEcQI3
KE/g+JkXd2wfIWLlKisvxrAP94clyuFCbLVo0wKxexLRRFK/TtbT9aXIzHANJfr/roVyuMZqNcJg
yoZfkVkAQuYpOHVhgxDyVJ2UHeoFkT1rSDjRqH6Ebutj6WTfl4P21LrVztrzBpGZnssCLFiWVEkE
Doa6bGFl1hB+kkjRInvv5cau4S23q4Mm600eFBzPxfqUW3PUrZvNdVSqAqdxsUQXAhZ2Ot22Xe7k
XL4HZgtta4q6cm0Sr/JST39y3toH2+5OfU685JQdLKCl/nBbjF5oR6847cqdimwYE3b8iV3Wodr8
EHq4p1+qprAExNhI1TwpnFy1uL9+qlhRHCx2JlQ9QVKPf1/e8biRdC0ZcKiE7DjP666SSrtqHtRe
tCWwAsyKxancMf3Z1iIVBRpwRylIHVBwKrogWc0f6wiaX93KtHvBqkd3UMUHa0yDJZRjp86geaV1
P2JreEMGvAT5rL2YjR40qnWehQLD0pbEe0CyoggeVVB3BDMZ2ZrLPTHmtUTFAiGSlIfaO02EMjMR
LkH5x1YOihd7w3feZBXzS29sUqcblfthGjBEB5ZRkFylBWqmnC/NbAVsl0Wdai2chUlQ4AuJcmN1
b+4JUxiKTbGtvcy2BfRtumtEzDHl7wKS9SE+/BtI6PtEIMSBLUhQ040AbZSVFFVVjGgfyr1yXG+k
M9EpkU58YgZW+LqwRR20SBOTeVbwGadD7y5ofmNeB7V2xV5fFb8DYG/eJScBg3qH+Ly4KEaCyvF5
9gihHnfdDN8N2T8ZA56g6gEUkvLd5mrlWq0CmQhgWb0nBG0z9CZDN3GMYPDrLxPsx14e8IIGw2le
2CXHbpMxN3k1mWZC7OYHYfw1otm2aLehzuXRZy0QXV4RWiWSCJ1t6nApTTVFrQA/kilPmf6USf5Q
xXaDI7QUOwuRSVUwaYoJqnmCYwFHWN97QiTfhvKzmbyB4/e6W2MFJ4KSlEQLOufoMlN+LZKiMW1C
kJKtWfsjjAvDE9TEXka5hsxzOIFNtgy6yhd1ZIjaXpHAYJsUT9ZU/+L8EBL3qZQUP0RH5cQS0eqk
5bC7fEDxU4NEUBYbO3DATLZRxbeqADJUbezcJqpzOzPao9jJnrxM9tDIkWMOEcepMfwLpA3B6IhN
0UTDpPyLYYxdlLcYZa7Nxe4i014GDpKdZ4E6AXquWwOcqYZRE5BOKdYpTn5w9pJxyOCUob8BiVDy
ValsrtWjrFNjC5wnNpGU6jDqRfhecJNvGsh/LG6+02+Wm4z7jCd/MfURIRWLeWlwq+BBSAPmajAd
i920aO/q0ArGhsIdhjBQIeFXcllY/Qtb1JWV80ZZZeudTs+8j+/GvQF+oOpdOcvEjBumEf7CKOOU
XhilrgsaxGbTqdA+zZMitMN0cEyjh1xOI9tp2zxUI1TelMY6Qs38u5amjW2p0yPKnzyiYlZ2AP1V
SSeMBhiIp1EjoZFWpdjUKT5xke1MHcOVCogUssB6w9s0jx31R7Mn46XGX4AgGIH/wji19cNQDkko
gMK4kdY3pPP7VatbOxYFzjOVVQG7MERvd6+AUazAKv/TeXFBVKKkjvhzPUgO3kNI2mNeRYiFurgw
SsXDypxby4rhAiZHPcSY0SygYpV5JsgGhJN2MDGG83V2ZL9wm9LmnzFGKIIKCJyQqVuSBVmry1A0
KnMPofM0C8TpoStWOwVXWh//yqDJdN1NMByRIYFg0yS18c85hjKXRVFOE7xEPdql8bVcao4zZUWX
CxPUVk4TOOFHU8MATZz+TAQVRHCQWgGOJQ+ScvipVIo/GEpsWxlw6qqECfHa0EHQ3qU/BFCtXF8v
cayUcwLeT4R0LWiiIcNJHaa+gNLKkLdJQGCuXTBiJE31/xXhJczoEEYGgwphkLj8fmIp6f1ihUmA
GvWzJJbHPubyvjIcvIE6gwKWFgX+VqViSCZYU5nlchKYIgau5MdMrO1+Xfxu+TWm369vG+Pls7VF
k1YXoTJVcyImQT01bjGelOk34PfQwzmMWW4rS8E7NJzFadQGmmkdxfmMxSW/F8d8Z/Qnc/ShC5Se
L7z1XvpGvpvIQzEwvc1mVzXi/DdJoDFCT1UGm3iQH9vjCvUfZWc9iLfVEWRIjvySOzzcJ8uPbg0q
lwaLqA17tRaSAFK68/Ql6/bp9PX612O90S8+H+Wr9V4tY3SJkiDfQ7rdLTCy7LZPMcBjZW/nN+0O
FKlkFqY+CG53I+7iIHyQv+VOe+IhSln+Zrta6v7JsZKH5QgFoqbod6U1uWXxcn2xrIrjxWIpf6Oq
UxUC3ZiA5WfxiIAMZoX3ZDpTBAHHdVu81ZBTvDks4azNYtyqSVCsubvUr4XIuXdM50kGAsV34WCZ
rht1Uy72YmiCD9Bd/Rjtn+aUBRMIA1DvDvJnLosu+zR+2KNS31KI5aRX3lMK0UHWaMeDLRQ2jklX
gq7EBHAT9IeD21WH61vJ/Gwq0L+E4QeTb59dZp/BYS4kzAP+/AqkaABiwKPilUj+99eNsUZq4fs/
jFG3PJSkpBnXNH0PA8J33cFgWiw4A/g4kDx2x8afB3d+Dgv793wuQGrHe+Sy/Nv2B1C3vitkc4RU
dBqE1mNlHlPjVZGgTTJ/jY0v19fKwjwb5C2DmpWkGZ/YLjRprgerg6kJvGY+9I3Qdc6d5LdwbH0A
C8ksXIWJAuPbcid4Ft7YKwAAKygiJvBiOcoB4oTqv2GEhlazJuMT4Kn/ic5gVK2516M1DcwMgm7N
d1n8cX3ZzA02gZo1SWgU3wvEm6sJyGKoV72UBO3Yt6jSQcyyXzFYr5w6YFscqDH71w0ys3E8tf6x
SF2d0ex1pRFQjJuItEZlo3ygKA6aEIEgOtopg7ykPb4RZiPha+ZyB2uIW6Mzm615Kh1oMNEV92GS
we2tIL1xVMf8RUgbRlAbl2+WCX1bUK1xD/L7O/KKXbpd3PSJCSa9NQnmCGQvohedVxe42acMdJuj
Zqu3ZfxeDsTj6BD55ndhz62SstzwZul04zi0Ml1KhT4NQJW4eM0DkUqF00og3FXcCQfrS+LzCvos
P6niga6pBOoBzvFLzy9k9aDhWZcEZQKYPoYFBCjv1JAL5hwqBj4HhHUfdqjIPatgSNQnHKp0352l
XQzIF5HuVG9445zvo3+fvqMlE/Qzkemim+CFNQB43GZQBM503Z7Q1rWTITrIiznYTTPuhwaI7xrC
fXOzz7r2Va2/pHm+hzbVvkM3auiyszyj+g+StDoayf8igaJEj+xmVtyunl1jrW7Q7DqI0nzo1vw4
mZKvwEJWzU4n4PlRdPP9WpbnMJRdaZztOMnBxa33P8vCqm08YOxotLxsAeJSCooWg7sqnra96rSi
5QEyVziZhPQmQU0o7QpIvcw6YAppZoeyMtlrI+3UcBltfcXIhzTa2po/TLrsyJPlLwmvM87KmNXN
dlIHROlay+xH+B9xVWy8RG4qaPSt6ZNeVn7a9LdhlnOSEVbNGqAjjImAzJKUz6igVk1x3IyGkAaF
Zr/POO/mI5klEk9w+xiSxBddwdVauO1D/DZ75g1/KJf5biaXAlo/qEhA8+fyXsjVsJRdgyhOfkB1
qIJZwpQNCnn6Xgva83BXPaLM+bOFzpwYKJrDuS7EydGHWNMMA21REQLXBuWDJ3C7DR262MH/kPZd
S3LjTLNPxAh6c0vTbDve3zA0I4neez79SfT+R02hKWI/7aViIlQNsFAoVGVlknXLz9KnilHdCJPI
BPLk1I/gHXtGD/a99UFQ0x9YUWEpEM3NUzG4kyul5MoBgSjzrK6KIbjN4nJczAhnNmga3rTF8InW
n5c4Os1d9p1QRWQ/e7syNUwGMgHyjDXReRkn916r1BPEtbtvQ/JUcSyEMeOb0SSLRBQ+LjPkJ2h1
P2v5B4+yc17j/hQGc6gmK5Fyk0cmxnAVcgBXXIWm3IVIcZIEnQFP/ZLeePLMc8KjsM8BXE7PuDyG
PdY+UpGcC4NI9PoS3KpHeT/ZQK4ARO2b6ZsK+i3R5rcCZxas4tkS66KGCgQ6DaqCNhL9cFd1zJt3
ahe74r0IGNcOhu0cU4RO+Y13VDwAA8ACw533VTx0L1zqgNIdYBZhx1g8CT1Xm61CMRhKFqDRlKnQ
lKmD2qdST85lfDOlFlFlKm39FgNutSlvWZfZ4l7PzFHBlxe9Ng7GwdsUxc7jAT5MWVxRf9jYy4qo
z5npiaRnUYsE9mMcIVBMsMOooFVmswXasdv6roaULzIBBt96NXDM41HEhA4TwMtaKklUZnluW+qe
WldYau60AZE6tEHe/Ilx0cKZMKOr/ShcJtXi4tGZbS/1wk49ARFYRPIuo75lBvqWSPIRLCRgLKni
gGiQPQ3PWid1sQya1ybI4hFaJ+VYg/KBL+K/6INpCtItlNM1XeEVai873YizBkAr8lI6kgngwEah
MgQHM9GF5O6k9/VjsZREQshLMKBZB6l0nrqt5Dbom3FIYreOU7cYKrficBzb17+wYiCpM2RMMOg8
tXPhwHkgx0QtOa9yqwmfdMyIqA0DjbsYxGdGqKUIXOzHUpzHLpnYasHpWkHK419QN143l/BalHlS
IcB3uuIu0pM00n21RQ2Eb1y1zSw/Sj4UpXtW9CZAfpgozpAphz4Lfiqi/liBa4CVY1zHMvITZEkD
zFvUrtrTQZqJk9aP2E9naC1ClqDb/R0UA0HMAHAqq8a0ALGEPbwrSUqFfjjdyItLXewCZQAfVDB8
tpoKsCgGqc3CyBOMcXGfQ6ThZ4jibtTCvRr5p7rpQlMejb9a+OyHUEE8jkelHOoCkl9mBtEcyCl6
trgzCqvBq5Y9ZXt94sm6DR4VdADYr5AlAy7otBE9lIGi7i7nq7eC52vGmq4fzbCBLP18PcriuXA6
i56NOAxNJCixW/aamXCtKfI5APm9qY+p+78ew99NUUGzhDdrA8oOLthfLAN5gCg/REBo/Tcr1GHH
HFcPF5CVTRjvym48IbOy/LBgPDUWJnd+Xwx13LlUVA0l7mM3/lmA6sawyFgq5ITMsnbyyGwcQlLA
25Vr2BUrp7keAZN4Q1XQGTt36OAav195UIbLKn0E358MNVhodR/ig7/3vpPnPsS+Do1bnbR3Vmp/
nXdTVkkEnLmKkPV5MBmor5QOmcBCFe3eO077yiTsexn7kr1y/9/tnd/rM3uRUktKmeM1J59UxYy+
V3exE/p4KaOwZOmi2YLF9R4Aie/rDkQc5LdMjTJLNV5KPY0nQ0A2Hg2HCKRKgZqZw7DrjVcdScW6
revQRhmjIooeiXw9TST1r5UXRRluxSrcSkIcWGqIeoquRRuc0GOgeE4rpzu8pk6jxL2t/4qrGED9
CJLtzDZaSPBfRhoebQrKVVyHoXrAW+o3n4mVY31R8veZoakFJp+DRh3Qeq/QKjfbeGScy6tbmCwF
4kkSsDwEREMtJewCDEeSW/if7iahEBTQJ2B2xxe3bGaHWgkHXqIAxIJo6QKHH7x3nI0xBs03UQZ7
nhKwQILBHeWwe4j++qyQfZU0UWskf5/tIqcVOucn+FyeN9ptucvF0qqir3WfuO5GUFaoaF2rzRSW
EkqK43muQQAHi7r7p1fMmiom4erqxM02kwrZERcKE6GjdseuMeXsJRMHp+Jqy0hvIj03lZZnXHrL
XoImOFJcMEqcifNmO6ipWTFGMQxqgnBT6OUBQxw3UabYOjIQC0IOP7UUI8hCdM/YVOJ+1yv9ZZgu
FVdeMPXygASiemsBE67donTRedRc0Q72+gPUNfgHhsllb7mYpMKZouh1KwzorhJPJfw+Wb4DRbsV
TNBP1E2Miu8SxeqZ3SwSudaWSkU2yR9kadJyfNSz/rzt34vv3I9UNAljk2Y373+zzjOPI4+rF1fj
76dCFbPJyxq0rWW3g9IxGYmPLaIPHN306Xk+zbfTg8rI+hcj2swqdRNnumIUWgiywTGIQQUF8nSe
AWRnWaBuXYzUy0nZoJ6YhIo1tGgiiKzjsOgivxYBmY/ft46LO27UfCVyY1BACfJtn+Vmy8qYFg/5
zAjlh4PPj5VE6qJZkTzqlf4SDP1hHMpDrQ6HUOKffZ6Vr183OUkMm9mkfDBNer4CXD10z3oIwh1/
jyK7AKWC/IS5/cox3NQtweKSPUA4jMz8ssowrJ2lriPPkPOky1S0dCFl74OxxsjvipGlqXsNAqTW
Sd1G2uABxtQinilg55vs2qoKeyrPFabBCfHY3YqfSewwh2xZ35S6iQpNb4FUDiJX+EorlCphOyZo
ZSLbJGPg1WlrW5RQcSd7y8aIsXaXuqJinxvUPEM6kfkd3iuaFaEi0/m6vR5aWGaoyIIWRq/2RkjK
swD8KB/6+Bopr+s21k+5RhdCOF1PQQ1WRa4Y7svuiYtYVXOWASqMAErc+ODdxZXn6Y4AcQew2Kwv
4Ro49LsX0iwrPOaztL7Du04+8Rg7ywBYl0OIy3QOHscWYSTprZCxb2Tvr26Zywk/ZzGzm1wacHtr
EaIKN9xJHOAKR8O/l6e3WGaJjC9vIFqdiI88wIKUr9dJkIu+h6yrFrsT0Skzwzx+XN/C5fN0sUE5
dKNMbRa0ETyt5J0BlUVhOo76Vye7cgtoW8fKJJcfktrFIOXaXg7WE6VCVZpQO5PkACN5ANqj4jfs
PVTlM6ff1pqpPq+vc/lEXcxSt2avpxpwAnBGoXEHrbEG8AAL1c91I8tvq9niKJevKhSwMNIBqoW9
6iobYavuBJcwWxD1HdZAH2srab5IvjV6CUzgZCuJsGdtZuAczq0ARPX1EXrK0s/8PCzTV4xklrGZ
NFK2wezRP0G45F4T9aP2vqnit/WtZJmg7lGlxMs0wxCnG6X3DQrCo5SYusJIjiXyPa7P8i+voKde
wL4aRJ6M78XxGLng49gqa+1OEqOboNJsXcFzPKoDUy/6Gv2MHACdyt8l+XTPe8pxmpqPMsUMGhgh
biSphcCUUR1br35Vx96SAu6Gl/vYFET9vi797ZSGo0l4Kqa22/SKclcl6luSGCdJGG4zqbxFKfcE
0XZwHMU3nNBt0k7YY9jqyZj8jPEByaleWzeJPLMY1nsGp4BQIHJV/mMsBytIoEwDQGmoZ+b6d2TE
MI1855mlCJiCachxYYYCiEbkO39kobquuRPOl8DlI1IhrA18ozNIygWpBEg+kQc451YoEDHhPsTp
1raNil2tX5a8H2Ax/D74TtppoaXc85scqkU+4F3rO8c6AVTEGqPKgAyehhTZS9whNfZCPZkCSqbr
Zv6QyV22j4pZIUrMAy9gUUa8aXw722Gc2gHApvoEpfhoqi0ADOgupRtWReMPufIvy3RXPeyFvpB8
3D3cYdqA4QI5Mth23WxHWlsAcRgmhmZys35KIVPMuwoje1g+/EAsgHkQWD1J+t01QfvPVejThBAk
rfad8CB6e749jPJgV5piGVlmBj2rkbF8HC42qYPXCg0IfkUdgJ9SwZTTDy6rWd/zCr10Pg4XE9SJ
K6Chq4UVjxQ1iN9Sr32LdO+xKzwU19R93QU76DfYeq7bSF2/1n3pGpdG2aaOYlxKfRNwuNy7r+lW
3mNgIzaho3CsLYxeW4QuPDg0L/47KB1Ifgb1ecYPYC2eOqGh1HFCxSNlIlr3xKWqGKYbQFBwKXZO
etc5EEm2a3AOb2vQDDN/wR8u5cv2U8cWo0OGVHYYAUMAx9B5QiZn4o/8R3Oo7eyMRMwxjo4CDMOb
/5ALXwxT51goOiP2Byy923R2jGqLVVr6u4YCffjeow/OfmouF+wwgfx/J+gs1zcL7kUDiU6ExH8S
kOR7CkYvQo2Zfm9cVrA4D4lcx96LLeoxX/tFx6lcRopKI0DS+j7fp1thI0JFriFsVnZxhCwYmMxi
q3JSN03N4FYDCDIDU/MIgSx0DFzdMezGBQTJTG2UiJzUhkrhXWNZ4YY1YbCcV19+LrlKZltTllId
VyGCSwxGwW68GYtnQZe3JdQHi6ABWV3rrLv+8nVxMUhFs1ruaggx4ui1RvFDLpNHIwVJC1+8r5u5
xmCQI47hRsy/yTpozKjvEEdiJhoZ3Ky3mtzUP6pN/lm8TW9E2A4SSQ+l2z+AMAmEV4NmR6ntfZWI
36wqxzXwl/oZ1P4aUz54UHAl4BYCu83s9rm6HUAVS6a1qz3mVEAM5VnGHfOcLW70bAOojZaVSgim
ElVGVP2OVWGK39CXtWUQw4P2eF/vAH1hh5XFR+fMKHVvyIonFlwDpQCAfiVLDbLATjVkpirHa3Yq
J3j5ysj417/1ckiZWaWuEnHiuakgYzKKmb9k3i0pHxPISR4dm2/tU3P6ywLLzCR1g+R8riUZwejz
4IvjB97qUDYLQcWyvrTFu39mhronaq4cs87LyEdsdtktkUFXNzwI4tbNLN8GuoqjbYgipkapoKz2
IqIAKUGiFN5a8s/6J/huibCfitFNjDhbHf7xQvpFU8QICNf94vMR+WWbfh6GTZAU/ITELh1N0QVV
27tvWA0mkP4h7sxKq/uZ5C6I7G3mlCw5BFfR+rJu+oU4lr3a8SXqu8MmeWp2wMJ+Ntt0J9rZfblh
H4/lJHZmjwoHedPyPZjp/rmJ8NYKTdHx97KdvVQOQfpVJ47JL7McCAxAt3UQyYLF4PcQX4ttyeU1
Ziwn5SHRTuXwasiP6/6znCLjv///NqhsQmxELe8MDDtJt9nT8Ng/GzXYYKGL3T8TWPoA1dbyrvpo
fmAYGvQMzyKj2cBaI+W/lTY0DZeSllw4mF38pCLgqQnjGf6HOPNrlXQekYbo0PY9vKWyjQToHtRN
7oSHBqmE4Ijbwf2LUYLz2bhYpG6xcZDyXFRwfYzi+xRDCKs5RiNL+Ge5HHT5ejQCU+t6wUtiBLMI
TxqIKwSP/gnkZcQlJSe+9Ut33V0YX0umrqZEiGN10GvSVc92U5HtYmW6FTKFEVlYZqjLSFN8NZNI
NzgfudLC4NpWNaJDFcFF/tt6yA+ZJVF9OFb+VJbwC6yF58AQzntWCRWvdTPM70RdOl2vcYPeYd/I
tDtYwcmM8rDnQdgJlkA2ES35766D48X5qMAhy5wcQHUQL9xxq8qDVQq92XGRFcIR11d2PYRK+TkV
P3StSqcmJTtoxzcSqCiS3Eye0geCnDUwWT+5yg1J2SVHgexz5QYfhMobmbK1/kOWL0KwwQJXBkj0
Fa+OH+sVX0KUGEjs8FsOdowATILTdtqq9lcaQKFbIXrhLJg78cSrnZ5ZpT6sCl0sD4rhoduWmEXg
hudQ5hgRcvnNO7NBfc2Rk2q1PVMlEO4czMt8klk0tPzw9AX2c0tOe/9UH4c90X6vQKjP2tzF8zj7
BdRH7nS5gEQngnSu+HYALW1DsRrvZf0LsraSugk43fCTDI0PNIVTs/Qwl5Som3UTy+fwshC6nQM0
Pde3kUrOoWaC0S9FiS3GG657GW4Ch5XJM1ZEN3IKAahSjRzDCNTpomGGxmSvL4jxYc7rncWvSq7H
NunwJosS/5Q00nOYazYylb8J+7Nto8J+aWRjlXmAUAs1Jg7zxioB7OJZZ4n5dch+zlbTpFEPcI6A
O3MvgAO+23qbxhntCCwzvs0qzrE+DhX6AUSGMDOE89wCIxsB/wDGMUZsZH0cKjZU0JjLIxH9z1aV
v1VN67aTcNOE/9mpqfigt10/GMHZCapvhtZjqltPbrxg/AxqvdhUhbJJuO4WCk13mpC4spT+mEpu
ZKyW+fWoIBF7VSzpI148gUAOl82ffCe1fMHmNyP0oVmHi7W7VLiQYSprcjhLzm8HgCfr4FjEn+vH
i3yhleh+Tp5nDlnlql5nDbo3ug/dobEw/f5T5ottrUeMyMTwRhoOHvBpAuQBViOrbyqUI7Psa30p
ZDvWliL+fra0XmjjXME7UbttdsK2OvQbSIfsWVU04mtrZqhI0eij0Ps1Cnat4NtVhIdfrFlVBT6K
EnNfRcu69Zf3DXPwmAcH1wXdX4uFJBKkSidVGuVrwBhUiWpsaHlPgGpgNjBFGXS3vpHLGY9xMUlF
KehGKgNGJMmMEGmKNo/aq4z57y0QOK664wUzQSMRaMnoXKUpvoz3HAyZqkmkfJhjBMun4PJjqCiW
t/mY8Alu5toBBT4Ouo29Vp80qN6mT4TAnLP11IyZdGDL7nSxS8U2VIFLzLxKhI6j2mWb+KN80LAD
waY6ZD+rAxCqVmMVg0nI8Ifhr66ji3Eq4NXAw+vV1MH49BrHh1QJHE+Rt+vfmeVZVDiL2iIRuhr3
A1qsTqEntp+d1i38IWJe1kGFsASoflUM8cxJoLH+QKYVUeZ7ijGr2N+ys5Hlcs3FceluWCyogVgk
PkJAY2EWajfsCDaiOEAcApVFxZHJQBQchlWjWo6iv5ZJz5qiBRYF/gD2ESEP95kW2lwIGgMf7akg
s9e39EwAcR1/LraoMAf1r1SuSANVnSDiRmBjviPcyHfee/vc7ELz1ndC19vqj+9nzET2I7lXwaXg
Fi5LNYH4x9ovoSKhpiScr3B4j4SKbLbtg18PViNvhuHd0KFCyD+ur3y5ST37ulRYAp/MFMc8Ii9B
iStbfRfuSBTitxHDbRkHg+bLlfpazxK9gxZ1FGOuDbg4tELWF8OILjoVXaqyD9oxQFTjlNrUY0hp
qLtG2fUt8FYg3Osn8KWyifdYfkqFFSUbdT4gWI1+/9E77ce0Ta3J5T4g1OQQLHNkfS9Y72fWZlJR
JoyaMVBjxNEgHJ0QbcRQZQTL5RGXmWNQUUaOSslIRtz8zVe2q02c+VcDSMYeFUzw+f8L7TVyxlY8
36Cgt1U7hlXp45EFKeyNimJwdxDvSK0t2PJbiQUCZEVRg6q0tQNoxRoxIBQpum5Vd4QqEoXLvfwW
SmbhsvJOhpcYVITxJz3z+AxF2VGX3K4YrLDTN+003XGqyBpdZdmiYsiUh12l5ijvNVAJzm9UNFwJ
EWS2bRwexF7kfk9cFo0SwyUNKpCEgtfWgdSjJ8MRsN67MrCqsSwHoZIWhSuUofMQpJNjsTM2+Qnp
odm9/DtiT9Yekr/PcvhyaPOqDXHrKWUq2doQCFYgpAfeKz/LqGNhapYjFxh3dTBVq2Bc+d1a3qQT
5ljxCCrjwO3TbufHrd1DfjgdSowg6kC67yLjx3q4XF7ixSjlkmHT+HE/tbjYi/amTovToI+HNlQc
0SgZwX+5I4/62v9fIOWSw1hAVwX0A+dKZngon+EnLnQgTonL2svlqv3MFuWJxqjIUqMiP6pQNRVs
/4BQ8qo5xYu+4bePmcsafLjmWiHFzJlByjGzZminrkjJHRqBmG3HGSbpSBpgKJzQCgHVSmtzLnfS
foIR4NnD8fvbWttlgyl/FespLLQRL5pJfY7k2JR9GSSaLA1fspLrGH2xQt110aSlkqciJ4uiIyc8
1NLPTmdEL/JfrJmgrjataSponeAS1zNw9YU96urbTtppYMxJcxa5M2s91CXXNp0vqgmOQNDupf6l
1G+DnDmiylgRTbvR9Xkc5h0e6Xj0pFa/h4wrELiaR4bk+sRqfLgHRtdsTOTLhTOysiLWeaDpM3Oj
9wGpBMQ42sEwBuMdDl45QbBmB+kFx7flE8f4iH/IHn45Cs2cOZbhYPg5iMBqZ7DBqGerHAaCB4vI
YyUf7ZalAvCHPPZikAowYzJ5kgjqcpQ0UysDmkWYXgqjd8res0SUH/3SjisomcSBvR5F/5BIXCxT
4WYY1KpTpABZ57bYQbdvH1uCq0GhlryimQ1s8r+tHA+aloITFRGAXwRS9XRqX2QnP+lPKPyopgJ9
hcJVHabcJONuUqjIEgajn+QCEqWiK3eqKG3DrHeDTA/MKYYw4qjtUzlLQcnFMzoYf3h5XnaWijYp
J6JxUGJnG7uDnhRwPDZ3o9RW8RkDTpOCrhArjp6H3ko/1z8qIy7QU+W+kfRaG2GmVROaN57jt5Ux
7Lw+uF03swgP0HhJUsGOJYD3g4o/ucflgpifZ3RFoIWIQGB4z+fABBIGVigbfOSeLTB1mJYyqZlZ
up/hyT2kpn3k9vLHaI2Odggy8wvjgbVJQBfMC3lpN+fmqOzG02qlVjJUmkHJJ48YYoWSQ+sK2a4x
0xa82b5kZh+dyy7WswxTGU42lYFRB3hMC8LPTHjI9MIcK3f9Gy4dj/niqMBjJKnglw2ia5vEtl7E
dukZph4WdgVYdBaDUm7KHKP9WLe62Lecm6Wijg5COUlua5LkEHqa2mp2AeACUCKrnAHEexbpErO5
rJfusrlZsuOztHjAXE4DzC5y8Hjjdd53lW+24L22ykZ/SELjcX2VrL2lQo/PATJcZwgABA0lbEnO
COZeZjl0sVU6XxUVaCRjkrRGOmen5OkpHeraVEBf5JtQG7xB+WD4Z3Dvw4PocggmJX6rRkzy58V4
N/8ZVOrTFsB450jkcGn6WxWxPDtWO6jBOrLdb4Z7/XGCulzyg9WmZe0yFYQE2Wvq0MDx/N+IAhhm
6K4IqCIrudSNf8xIB4Bjj4C2bVkA18VC+2wX6Z4Ix5ddHhd4S+V++6mM0wOYkCKQccWumhmHIpNN
ScE8TVVYeY+WpGS2Yg/GyDzaVGO4keUANXelPoV+coPRt96uQZGUtcVzG0+vQ9I8CGORm55cA5Hf
P637+2IuMf/tVMAKVU7NUgVZDKEsVM+4VQiDO9F23EKv641hjREez5Da2WHmKq3KfaMk9bLEhNyN
GUWjxemFHQ/byP+UwVvLCXcxGHI1XTZrDpx0AFeqkDoQJmf9txDXptOa+cKpcFaIURB0A0mi0MXX
8q80PHXw9+oUQSJMbmIGwfQifm1uj4pjvTxBqIpD+IwkKzvmBy820xdpo7+oMjSrOqtx5DftHjxO
NVFHaQDEZo0EsDafim0CP8WBWOKd4yf1YYqEl9KL7SZhKgOw7FCxLY0RRPUOTzYuxXdsfwbVz1Jg
dXFZZ5uKXLxSanWu4RJMfNAmjftg+Jh0QP25RzF5GqujOvxY95elNHj+/aiY5VdVwtcDgonYJWYI
beUIitHrJhgbRxNUFJg7CyUd0RgCiaBNAredP5otz5pZJN95xfNpvmLF51LJJ1WttPZfyyY/iCjI
m5OC0WRJtP7bkqjw0o9Vn3AZbm9QCVl8EptJhBHNWGHs3OKLc/Z16AkmIaszwKpwurhD/EJYAVGB
DOzic3LJCzCZTPYdvvjinNukIkikGphNT3GLEUomfQ808d5HhTC4AaJx0/7v7K6o+czNEe+ZxU4+
Qg49hqgcgB0O1bmtwJIuYHi4RMWHpm0Mw/dRNTC4b5z/PjCpEpZDLjgAeU1VQLxOBQZ/UjWt9AZg
0JrnqitNP5ftMK1B2JXrz1PK3yeG8rLuf3/4SBebVJxQeqmsMRWAGr9mkWyjapFhkc57FG95ezqx
25esVVKBggs7KFJKId6QmBkHMXV008rVqa2El0H1dyAQksymhmwJY6HLwePXQumm6TAF7RBC/RxP
V2Gj81sZJRACjC5G0LBwbjCiOgDRumzzH+1ST63R00bBGNDOi3bCY2NXu3Qf2Rjr+SIDKP9Soo+x
xTRnrxGKtREEwKu1lSl84Wl33/8wUnOCtC0S58lBvwEN4nFL9AFZuStrn6nXV5oQ7jkytc/H+7j4
xkN2svi2vqfnaHUdoS/fkoosXFeKVdLhph4F0J/rQz6Yodzj2IBqIxbqxsxU/qg1047Lqm3tc05R
SnbTaE+dVkKtKW+2upQ+JRX/mBblJhiVnSoJn32jfoi9/zxCKcDS0uxWVMF9q0JiXetPUTK5eZJu
UkO+15vokOfJyY/TT1Wrd+urWy5BSDIK84qi8hKdLsuqNhqjVhFIRgj6XRAf5K7+PQ/AEV5DmTnd
TMM9exBjMbrNrNI3UW7ITVSpKFeX2Y3PZRtd7xk53nIyPbNB+Yau+52SYxwLsl3g/8YBTJ+bLShB
0VCsXIU1ur5YgQQp56+NpNwE37jNffKINOIgNfs0dYc4s4RiPGpF9ypWwQ9Ji5yGAxmNJDHO/fIL
VlegbyFAKVGXqWAuTBJfpjUqOjEmozHbb5jRd/+hvPHwT6v/0Wynvf8ddLxJakNMGnqOKC79C7VO
El6ujsrsZ1DxXZuiIh9lJXA1bt/WvI2KiyskykmJh++B+tb5PHqrSnjAiIMpiqzhKeYuUMFeU4RA
EnrsAplrgIrLZHrAdkW2cQM5vE/tI7oh9efwVgI29DMazOTEikfiomPrBg6rIGkgpqV+gjEZed5M
8AIQvNwEEB2CUtU+uvVbm99pED408JMwgog0KNqi9r6Bgvyu3Q+K1bE63IxfQhf5cr1T0opgA8vq
M+i/KynjfJGVXH1r/hIWqQxoyoC7hVARMiDXcwvAbgVX3LDFYZaPMXSyJRXSGgKUen7PtNqwxmin
hCIeIWbhzMzuPknj13ATsKexenmLi5oZo7IuiHULQSSc789wG+/J/J3gRHsWa/bitTUzQx3XthVa
Sa3AIpLFmCSEWOPQAU0ssRRDFjuT2swOdR4FLxvqsMLV1e8rNAmepS/xvkVPlMy96ziKghW2tm4T
itbiHuSeaWGCpnXHZIQh4fzKV2a/gzoVpdGVQUnCk+wab63bHWTQwhKK5Mhh888wNpfutxme7rVj
W0KOZeq/slCxjaY7jJHPKE6yzFCpFqcApzoKA0YJk84MgydRgT4sVEbW72ficCs7RzfSoAoZ1vIE
729yDxDNaHyJB+NIwCtWUfr368YWM7nLZ1KoGzNRJFHFxAaKymJuS55sYcbPajEZype6KXPt3Ziw
0PvE09fWR92afMrHRidjlFdtQFzNQxzJKM06PqrGR8IcFWB9MvL32aNNTUR/HEM06ptCOcZ5cdQS
75RkIgvtQPZpbVFUFBFSMSwDoPjdyreHjb8NgDMnZVzR6jc4aQXqxyx80XIeN/t2VEjxoc/TcuB7
RkPA/8Zb9U14qN36B+cQVr/8DqAmNgM7y1+o8FIFwuTzKWBoXhZj7tvAAPa3qb+XpbsKgFSNxdnD
XCMVRpoBsrIR8U/FVF2ZtK7QeXDVyNQxDAc4qmQpAFB/sNDpjGXS7MspuMj6zANwmC/Rrsp+quVR
lR4lRbU55T3xfcaRX34lXz6lSkUWWWyUTAxxc3Njbk9ythnlep928UYQq9dBQj2687XjYJTHSJIf
w7F9T6vwhatkxg9hHBeVRPXZcclyyDxNDSJc2T/HMljXGkQglIrXg84iNmh2SdEa0V4fZ3wzkTGh
SHiq6uoUKPJJLL0fcY1uWga99xIMQLnn9Hr3zPnMQRjGna9SIajGAGdfk8upjL1NJvOHINZP6qjs
UdO8lX3uwUuywhz0Yac1+W7Q6o0SxptyHE7hAKCw2uyivH31Bs8pOnDtBUrAuGmuhZRIsemSVNIT
Yb2vBkWv4CVTvemKGUAyBfKnBK4o3MfqFirE3/wdGeILHBW8y40dsTAsrFyS8gRBChsxBB2fW7Xg
1ZR0dMe+rXvB4j03WyJ19chaUMtGYADXoMbbUUydcQQbMCY3TkkyOOu2WCklTWDoNS1UUA1AGiTA
b9BYjE/8I3THjsE5Jf/fJenI55udZ+o60FtFjQIB0OfeMm7xFHWC2xiPa4grgg4SQ2obJkqEdXKp
yyDKBohntuc+UnyjPXpu7xYY8wauAESGOhCgBRC8TKuL33C2Tuo6SJtOQhsRuQoGE97Sbw16l6lV
bfUnguJFn2Xf3LCBtaylUndCJqkGn6RIIKBevVWT3Gobfh/3rJHv5Zr2ZXE0a0UPAGCqEWbuxuat
5Hv5QKRNUreBVi4Xb0mHCDpi637K2E+arCIdCrUvBg3s5oV3jIbCLPgfmSzfgcqPYWnxfEMlThMh
o4A3DnX6qnLCoz3G6QsBYtCC16r7XF8KywAVYyVhrDiuQoMIY1BmmkVWLrKGi5Yd4bIG8vf5bRWh
klaSgrkqxTc1QqAnJk42JgzMDssMdZj5iR+QoiIUhl0KHuMbznjN+836bi2jO2bfgzq/Q+5VRmbg
GVoWk6NoyPyzUHTztnjTk+EhgQ6K5BvvadHutLL4HHvD6eVqCzmc57wRM1PLJEALJ2atkIT567z2
ssXUAe/6xivkDmIbhFxZ28QOSitOA872BA3qksH2vXzrzTaBOtmRmldjXeODjqBrh/ywldw2h6ex
RAXF35FJxGBb3Id2m9vBPSvl+0NS8mupNFohKKt2gjAlGHzviXB0uJceVMzn6RuQ0zuMr03yuZVt
pUuwaiGpY0zeeMAPf1d//EMZnR/BfYl85/u6seVc9rIu8olnp8QXNYh4SD50e2TU4IpJfxPAzoYx
GQ1yzr74NBTBqchl1rdknH8aahA06mT4ZII+PtNyBxZ6nJyFdPKLzCNwu8JmIkKXH2GXlVIhR+0M
A4TYiGnc1r+pgGp3JlLT3lSp3R6bG7YSBmuNVAAy+CAouYT0IhL1R83Fj1GhsnC1jBMoUtGnToNQ
yDK4CqGjlOxpm6GfhFoiRnLYhRTWgqgoVI+5rEQtjGVi8i5qKGRnvbXujn940iE70kHAAd426q3j
KaC80ivkRs0m2wk2QF7cVn8PwYnoYU3Bx+hZsm+qrCO3xMeoCRez9DGoA6MwCP7jzLOF4mW/6W0i
XMWaYlxuC8wsUVdrzzeAB4ckFcOgu9nzJQSoAwiRKv7joIEPtsR7J+tyM27FTZdI7vr+Ln7CWVpN
HQI5GKSiqYbY9Vood7dfIjcx7qrF+3BmgfL6FgQfEH9CLj3Ukg2pCydKHwo25dviB5uZoRw/yDN+
KiO8RWV3OJI5RUgW7LP93xG9zd9alNPrYw0gUg5DyfBaZl9D6uplZ65/FdaeUfdoAc2VVIqQS0rq
16SAmFL5UWUh42gtP2svLk59+kIY+3RK0ILufExa1nr+nsnxUVdAwgnK4yBpnKgBKl8jcxZ/sbyZ
y1MuMShJp/Qispdaeo+GF6F9GIandRPMY0X5Q1IrReq3uFBSiXPz5qOfNCsHtY0ebBXhW5E3tqFG
e1Fn4W6X7+rLrlLuoSpcE3o5YiJoJo8hmV23s8MIUoT4lpmDkNBwnRdcbFFukhtco3kG3AS46WoX
O9yDaiv39UY1J6cBXFq4+4+bSmVcheTFesAjVkU7HOJN6k5uufP+hTQ0wzfpWU9Fa3q5hmL3uXeU
QZBaADU2m5x18ZxdHJGe8fS4bszLEetpgvzYRL6FD+eoIc8IgYtBdmaGukzSHNqdVYuL31AnW+00
O28ZoxAsC9Ql4meYFKgIdradCjuMv+vq3zCJzC5Eenwz67T/myvJo8qcoLeWqoyqOOtj0FFByjm1
89GLSlreEfNvkYgoJPFbhg8vmhGheCarKrqTMuXDUSMIYUMYS7qo+sz/H2lfshw3zjX7RIzgCIBb
TjVXabbkDcOWbc4EZ5B8+j+pvtEqUbxid3+b7oUifAogcHCGPJlV9mDGoND3FX/X6/E21aRdX2im
pYHjDEfw2Qh634aE+kVtg9AyqObGfIjW/P3kjT7d5PcfNW9JSZzxUQQlMnkBDQlMBLyYqbyJBTv6
HSiYg/jWLEI3kyDHzjpXyqHTHuivAe1PAydeVqVg6OehXeSZBz1UdPKy9JDDuXVhvtMb9ChzYx/k
lQs6yJfE17eCt6ei1zor5boHDrBHzOaehrDzIGjr9gKuI2TPWcZ3KAccG8YqAJojJ6zYjurDqR/N
aUv2nCU2q3QvSv2DX7Wgq0YvlOd7Vkrb1syfaarsG8NwB7wgZSfj3NT9Srb9FtB+tXOz+DDNsoAl
Qws//8e8xLv4YQJyBC4mObRzcGscQse0Obf+6uyrh+hSTrUYp90G92uI3eWy4dVXnN3zjvdl2Whv
mqdAjKtvNGAYm6l+DA/rWIplMMOVtfmdZ2HCpQ5F3+I5e1I8BAuKxTZvWYxLnJIDziW56i/l+4Sx
ajbtzzUk/XIV4uoXzCKIvkkqkwsEyRVIrKOn/CieJiSn5IKbZ7B8IH29FP3b1cR/8Y29sjvzFFkb
qb1qtr7Xgzihlu2hNLKzWqYAWLUPaQIJ+DiLf2gympGa6BvkreO4Ejcvg76u4s2ZG2mGqi3iEAWr
2k1v4h0/QC79OJxBX3mcyn7q/XDDb6cSPCgRHNWbyMZyO9xo6J9PnIWaYVXnDPxj0X8i77wKUOeV
iRJyhGnVIPKRb/tJZWpv3iXoK1bIaP9BJXnx5TEhbYyqoKIac5RorwEdFtZQHgVCnv+YFONjADCi
x/o1VzYmSHpTYDlX3tNP3lKlqiarWCTsmZ80CXsfUmFgtoU6bgWIXWgCNFPzIrF6M7s0yWq39lNq
8dHcHOgN6im5GnLDQHm+c6AJAJRYtku36WpR6VPtZTKkajoeJwCDPhHzkjTDt4uQjEUtxdivYRv9
ayjdKn1q0UBYJjgGvn4MP328mcFZAOnnFUlMSLp4uazdJWazhwL2ytP2OYF/s4GHVtFMTDHK88vK
MEfYQZ4ZiRnbq0C1hlC9n/L36CZ6wAiaBT45bhsPX6/sUwAJqzqwQIwB4EnpXLaShEbXaz20mt9n
lnTvH2TvK3bmZ0Mf0wwzAOpkRzzpvqs9RwfjW0sQ9tO3ETvlsTqj/h9ASSlYF234FMx8XKY2e/0i
aawlRYV5eR9tG7IZppKr/qKdejs/i13i6JAGjW/WKpKLq0YxBpcMGuPszTleFQmpHzUMR2YyGwAF
FW0wDuOtDxOumZm9L3IBuk6w50ybO/WKAM78jwq10y5eLWd2ROvKSGI/ItCJt+G/oUeVgGV2ohsH
bxYYGhR7PIHxbTV9W3Jj12anv1/tYtzyOkxznNHaHdzukt/kHmhY7CTCJDzB25nvhWy1h1Ww1ZI/
u7Y7S1FZwWQoicGuTAHd6YLaCcPRaxriDU1om13gSYO+G6MHfWhXns0lhwMWLQYddQ0R+Fx5NDWL
ICdCSjcqB2tvLCBha67ADj834vA1wbhKIPPAoPAxP5wsZu2AE5pNp2aSsDQO0zOcmW97yr0QQhan
NXTN0j0ELwvRCRToISA7neSrTylaqrAeWuNe0IrvfsxlC4IA28gfv33t1j6HmFjcJKvHgDQ06aeh
DL3OeWz0cjY9txBTn4CV/aE4INbyLyM4x9cO6dIVpFQzFGrii30CV2pQAYGgqpIh458oS5JNi67K
eml8af+ATdbfbJhk/s2CKNE7EzPC3mAGthhlO6iA1akfv969RSuaoRHDUFWCxu/HrwT4SF9IaUw9
GrDnIYggGxW/xprkfm3mMz4HH4m925m3gsdcafo6GZjXlWCYATru9BCgm9GCqmfHtust7rfX7EMS
NDM4ewaqriBB0KjZNGFROH/JJSMenZRNHGA49dbSd8kOdxoNDunJ2Ew6MlJsQVAWJI4/dUxfiMPa
lVi66tebMEuGjKimEKU3iNdW4Qld+Ock0teYA5Y/KIOYiw4mMlyHjx/UDOUmMVlEvTrCO4RsFIng
DaitVroqa2ZmYVJQV52adhrxOvWPGvwJ88ip1G4lqJ1+66dvqENsg+qYG4Mk+8e1DIC9J3mKtSiV
/+SbpRdkya4pNC8YGKaQ13q1a+Zmjw+JW0wy9wrIWiFpnbe6HZsHU9sUCoaZgZZbuRHTx/5qcbMP
5SuBWotMx8iDOEwAl+mdi/80A6gIGqCS1kgSF8/e1V7OPlghD4qucSPbaOqxUiJHSfq1FS3vnwHM
ua7rCs7ex88ldC2hEIIDR9t+9EZHeUife/zf9MAI8BeQU/fyAtzwax55eW3vhqe/Xz01RtG2EBDC
vVKFcdAydiY+XSlir5mYHUVO6mAgnBGv0dqNJLIbzuK7lROxZmN2/uTAH8dOwkMGTUkAzlG8doPv
kh3Zya7eFd+hZ7dmcfEW6+8bNzuDg1xpRAlNHIoLcXsv2hb3fmyZ59oLn8BQ6oEEILxdO4lrRmcn
se50Q6WZTDyWB485a+2sa88sU7dfb+fyaTQV2dTxUiPX+ngopCFMDYUg0a5iyR2b5NjXw86vyW1d
sF2orM0NfFaxmh4c/d3ezLmPfRByaoRwvOAhqG+R2LnplNlN1TbdghboNEeTXCJmtd/W4tc39N1n
Z/JufHb1MpEGBHyJxKsTxa1R6KiU5iYdm11ZtBuWNLdkCBrLl8ZNqxW7UOrwyyQH3/5WImKvZP53
YK+JExeVG/TZo5FAYqcEUiYsoBGj5rcd6fdxFDgi46HVCfPoy4bb6MRpzHZvFOSPqmuboe93xEcE
2/bxVi9LF1XSDZqdkM3z7TpV9yqvTlHS2REnN2DT3/Z+59Wq9KLnCNYo7LedsZVDDmJnhbYWJJOf
mVJsjEx+Vkj7PZV6ZCBVea4wgdpL2j4q/cb2k+hHmg0HJaau1rCbXm4MS1bjlQdvunxf7fDMx+SF
nEDQQEVCoJg/1WTi9KyAYs2CfWis8UIu35D3rzlzNmAYLAy5wVHi/DyKp4RffHr79e1YNGGoQKxg
QAiR8yzu01BY0RMZvlojPzHUi8o6KVfq0Ivu7N3EfJgqjjMVeCxCsIrUaooDz57/pzXMIb4QFVZ5
FFI4EhF4gYFZ4dy3QxZtvjbzGdc03eyrhcxutl9HYTTmgnlq5xQ7+QRKLVvpMOjJtqG79pYt5mrX
1mZXOQ01jlEnVMwrpwdgLHc02TLuOrvcNZv8VJ2Cy5r3WPSUhmEyAMcM8qle2aWqXyd9lG9ocJfG
oVPBYpW6qfLHzP+9Dt3bZr4bm3l/zYCKRj3i4DUIysej7iqHqRjb/fGtCYwt3WgvK59v2rBPN/dq
ebOjTmtWlT70FL0uGUcrUoL7PKyfCY/tNtKOBtFOMlUPbRbtRznY+IR5hjC2acpXmnmf++8flz4f
cI9LUXZNijAlDfifPCCuqfYbYXYuNAnuwZ3jGMpgVzr0fEzmfL0Jy9f9712fQ4Yiv0AKYOKq6CN0
23IJItx8/FMP2cPXdt5AaZ83e3pyNdQ2zfnkIfH7vOuqJJ9g4sVOoHlnMad0oJj6glb87uZmtOXj
lCxDz3FnOKg8mC9radZiRYAZ7z9iFkjVRZD6BtiKEYjmO3GeAAfkmO1Abo0Lu2ptOj9fLXkWRMWd
GvgUz8OmeMU8VvyQnaXQ0Z+gXw15NwbcpXkb3kVHltpJs1svRyx/2vfFzi5Uksmy1HEwIyep2AzI
a0EAj1LLuPv6yy5783czs1sUyjzVhEioV5oyuNrQS/XXBOqWiwTv323e8s3UDuI6YUa9ApWpTcI3
I0qMnuli+DocXSW10q36bU1lYtn7/b2wOdXnIMuqOiom8XyKNj5Ty42KdrBVG8a5C5D6pWRtKxe/
GPQG0CpjVCHzy5jGQa2roY5gLa8DS+38c57x1zbVVhCka3Zm71and8pAwWWElY2/+hojl/GY3Wl1
n/+nF/JqRbM3a1DipuNllWMIUrVi/YiZcofEsUXrvTbp4owgpEL1KmrAEReRFd+2fGyurE9H9yr9
62NJjQ01p2+kBd0Nh1txOiufaEMQc4NFYyxXssHFYPDK4rTzVxZpFYhOibCzo1m5SajfGqMGIER6
rMJxJe78/6zOpGApJYosz8EZScxj6GDzKa8I7nR7OEHy8wWc6NBcicAKCVf6Hy46GkT/z978EnIe
a2C/apkH7QhLD89NtQKZWjyWFAKqKESj5v5G6Xe1eU2qC0LDgHqGD5CdGNTfYS79zNvo59cLWfTL
V3ZmjrHMBMioEiS3+dHw6g1DuU9x1wc618zMHGPMBoNLEVKvdAfZiz11jY3qJN4aKHZl1+YtbGiR
Q+dnemUC3l7MXFil+Zo3YgU0tfx+v2/aHFefFwkiJdoC6w5dv2mAYFAP/g7Eg9ymdxqmrzInKRzp
yB0ZcBGKy9Ueovu1ZtriY3P1K2aeK5UD4WfQnvGypr/NleieG8br16djzcTMZcWS3JkiQj7nj/VR
F4qDQuPL1yaWQ/mrZcwcUyUSIkkcy2jkEHn1QyQxqyaSI0agT7qfZfRC28rm9CnWf8R8U8Fjtllj
/4+/Yuasgk5LGZVSOJCKnPxY4ZC86m46BppVaowW2D+cVI3AWxgMB56TbVGD1K8yD4rW3nS5+Ndz
U1MUDAYtTUPeaUBr96Pv1MA6XZgqfKeIf+vVQyVWMttlh3llYLbrbCy7KkLU7+knSKO5BYESDQFw
wJ2gF5J4+Qc6HIuH6crkbIs55sCkfpD+agklbvmoa5Z86dwJ4kqd5iU9rQ4OLnUsr7dxFuOmZlwG
Y1CYXlY2j2pAtySillFlrhmgTq6Xr3EKUs6kvyTmaqF3Kp19inivljuLeKWu6mPKkRBP8bV2jPbD
TbYL7G7zD6Lr6Th8ZWvmxWlk+imleNzBCvY8ldR4c9Edktq9mwZAEAUINFYSteWvqekE/NJgBpr7
wDSWzUrvW+r5YO6mZXVPBvL89aVcbk/hkcXoIKqQaCR+vAVBi6c+8HkGPyuD357Z8bG1KodtdBdo
sWnKxwo20hmsmtsOg8uhl291K7nJ3cput8NhXWZscZ+vftDs1nC9k8oxbrJN8oQfYWfueDDu2L0P
YSN+/w/O7+TCP33XK3uzK9M1Dc8Qd6P94TVHNAsgIDtVOeiGO8k/ABZMx2RuDk1oNNpl1UC7c1YN
hrhLXHVSmqGqkv3ooAr1g0LBje1Q6ggeITzkTnSuvyq74zY68Hdff+2lFMOUKWjm0Z+e/vPxYyth
HxVxx8AhqRSlxYKAQx/YV+2KFLs+Yx4Vle5+bXIpQjVVBZxKGBFCS3EWlSiYFyWVNsX+fvKHjsUp
SDsvKfk+CtcK7er0qT7t7buteW+3GtLez/mYbcKdf1tOermTiogRQQApBlNOt4dan0MszSYX9kwi
q7yJ95kz0dj8a6VRvC1Xq55P/5rjEEEwSFe8gOpIUmO7A6v31xu75BxM4KiAN9BVDSpnH79lVrU1
9CMHwBlp7ig9cwhfQWssnpYrCzOPJyKBs6Gj6yly5Ttt/AsBXebYaEcdDHN5OHj/ZUFT7Q88aMAQ
zi5iUteFHsdAK8pdt6VSu+N5uPvaxGetuOm7aIoBoMZ0CeedQT8LDWaEU2e1pD8aTPLcm7UEQSIS
qbahDQdijDekLBAjtWfMPe+bAAgx3e8dU4w/yoH9yft0sAn3oVAu2RgavCRSlDrFmJ7DgR210f+R
9fWW5sFtqwyZnTJyGqEe+vUyFn3I1SrmLrLWmrDLEM6VkGPTOFJM/D9LXuMEU349Httm87XBxUt8
ZXD2aQxujHWcDdTTu8Hze0QwCj9nxivRVla2Zmj6+1VKFjdlq7YUE64h8S0qOwrZo1XslOnKy7qY
XlwfhNntISyTKimCoQYa5jIAZTFy9Yt/m9+0m6msXkL0J4MqI6bQz+l2KnivpRbLS4VuBKNEM+V5
W7APWBflMYovSkQCwPPTmzQMv7MuxMiAWCnALB+Yd1vzNIZFOTryKPhmrf4zUdgmxqCLNPLEMuNh
ZwKpPfrJw9dnZrEPCczQ3wucRRZ1GuaqUNBF1hAabbgb7/Q9XvPGSjal7kq/a2fSec4u/FuwSi26
WHk1NYb+/wTEwlzFx4Ok0z6IfaAzEHvre7N2xkPP/0J9ujTcR85q8XUpbLkyOG8yFSAT85G9oMuL
bslE8YJ2K7D24Fv3mo3prPKSrNmbxRGqOTQJq7G7ygV0Sna5H7edhbAFKlW2DBnatd7M2o6+/f3q
agKmD+HdpEf3AqRYoJ2eitkgGKu2fJe7+abMV1zBqsHZ+TFHsIyGIECHZNwk60nAbRo8Tuo8HMlM
uOIQFkOH9/PylkFfrW4wpajlI7Yzb6jTmztUH04SXcXaLD7aaHUqBMEQoCkzR8oHw4jrcsICONoz
yKfkxyyxtAyg0nE/OHIH1Q8/+29hHzHxsBqoISPW/3gZiELltjAQgxWguRPRSarDXYb+v2R09sjX
NKsW13hlbeZsDK0Na0HwjgcxBFiN8plr/RrIYdGhXdmYnY2wl5OWUpTu+kZRbb/rwO3VC2HlFCRi
fdU8kILcxXL/r7U7p/gBRL66DIAsmkqzZ0MZRdHUBMcEojgW60pbXxN2WDyIJr4UQQBpkjeAxdVB
BM1dHgNeCuyNlIWYBZNDe6ygRRWoobXmoKcv8SlevrI1e22HBCmtkqMxXqgqyI8bN6trt8NwFI+K
l5FIXoThMtEkXo8pDok/pJ2wAX1AwSR84uZvDOnZA4RrZOOos28jz2/zcaMVqHCq+jkAt78xBGeh
kssAp8/BkRoahaOFqhN1+9ZMbzT/ZxHltpQ/Q7TQy6XR9kF02cqNy/sXVj5gZGsD3KudD6UT6abV
li8JPZuAsowmsRTos5vFVmf+NtQGK0lbVzSa10e/VFJaISM3kYrxIy67sv9Ha17DAtzPPlN3Shxa
ZffL7wSYH1V7IHddofxJat2qRsk2DL23MlG7VB7B4RHrmodxudxKoQ3tdXl/Hoh/kIfUxbj8KaOD
DaIIh5MWXNGKV9X5pciIQ0lklwEEZNX+VYf0r6BoQWb457hxatvUCoYkt0zF30dJZtdqdcvIeGeM
5OKPod10vi2XitONym03MAymgjOFQTMrV34VfX/Tdv2ZjNkhFrmr+aGj9Y9x3e8jwZ6yUj+WUWgr
bfRdL5qNjqFqYQRePvSeQZP7KqBWhm+VJKnHaGRn8bMaHhifSPgQ9NaR40u5FZRixwU+tRAexLR2
AW2sStXsqlIdU9N2fv4DVZ8t2HTwjwF+Qkc7KoUj9+NZBMFe8FceyzujGZ2CvvD4blImUTr+ksnm
1i/GTdeElh/fqbGMEcdgy+qnJKSWxgyPheBcrFObaPkRpOS1VZXxU01DG5MULi+yb1no55bgox1A
oIkFqEYU6JR3+Urm83l6brrnVzdjds+HqI6GvARoNxCOLpxJZD30MMAd2uJGuUMbcNJZzi6pTX99
fSkXrr+GkiQqk/AxRJdnrrrPFW0QNSI1o8RoehMPlp5GSGDrNTDJW51+dvk/WJq56UiIDhKKMSQ1
v8v78ofiQNXrIXW6b/rO3yV2Ctqv5BcaS6cBD4WzFv1O8dcn6wp05QDtwSTAPHvlfV/GcYoN5ig7
9G1uq3rqlEqOoQMfPuRer0ovkv61LAg45+Qrq9OzcuVcE71PAXdA71gZkt4KiXjIwd3jykaxEnAv
fsYrQ7Pwcxhr1mHtAFiXT01ySYfLGK767wX3fb0afarMXq1GraXIlzPsod+7GCV2w3vmyJe+AquZ
7v0ncOsHc7Oj2WnDWNERYAYVXkX2kTJJv//D4X/fNX12JPNeKJwEKg7EUO3VrPN4eC5x4b+2sjT1
hoXoMopvRIVy3+zZy/wkHwjYk6ZKrhfIrtjIT1rtwCU6/T4/t+yuP/0HbpK3s/dudeZSSrmidREi
QdCSoyh9pxrBekq+fb22hdjrw9JmB3yMwFSoBmgm6Q3AHn569vvq36PpYAJAeJSMgeOZl1CgDsoz
GfGtZ1RVYcWt8AogH9e+kba8kncz09+vDnfcxFKkFIBghA0ALWkDuMfIthUJPLPinm4oL0ZLRwv4
/w0eRjttpE0e5vdjaYIzvRr2gkqoyqupIwl/LzUsQTTCdwkZ73OK89vkwUXP459jSx4kpZhks+id
PmQlAoDujkbdZqhy0zVF4SFGe5Wr8dwU/Vbj9aMSADpUKm6V+4+1ZDwWjVFZdQ7xqVorXtFp6h3G
VUzajvLOHxovC/lWH6THTCDtDEJHyqStyAbV7pTKHWPzl0mle60uDC/um0soVTdhC+r7qqvQHxPA
Y/HAyiLw2MgIc4IhbJymaJIdYfQbjvEpGIRkJT4PDnKSswP0KywfVMxJ1Ttq1wzI0PrHgZiN3Uck
eo6LUrIkUbpjkAKHBprfRvinIs/vaSvbELKOHquhR1EiUTIvaYttoDT3YV66KtW5NWbjK5FHL+GN
Zfr94FUmEIg+qAigsdb5smbzLO22PNMFBrvLM9f7LSuz31nP+XGM5dswTrdtUW+JHFRW3BS7iulo
elb5nQgGTFOUgc3C4VfF6taGo4AyKfPRqoyyXxwEZ67ZUBlBW4bakMQuY6w+kJIALueP31le/cgr
+oNF2NmyppItwIo2hun3rlirUi16dyQABuRNkci9VT6uzibXSkUhESbKdLNAFILgs4jtca1/uHgD
dKbBjIzeDJt+xZWVKEpSmSlolwr/G7TurXCNmnahAqXJVwZmftDMkhpPMAADrHmUe9AMJSmmmi+d
lrlfe6Wl/vMHSzPfh09S5ri21FPB4qE45RP1Ijc5Bb+7wIrGs7kx/sEwxuLyMIIOyBQxAFeZGfVV
JVQHE3g0AxQ8KWpcplw4anSI+PPXy1uMZRh61GjSMcbmKVssN5IpSuzjNHGrbBvwkU0Tt2vAi+Vd
ZNNYLxArmEafJ70Do70UA9xUuxzU4GfFmiqVcDtHBXix58rKvDVM2uJJxygxFod1kXk4CmmZXKcR
nH2pFRgEr8aDbpSv4CrffL2FC98KsS7mdWRM/2FebBZbjDkxk7ZBcQmUKVNCWaSWnAcPWi3tJwaD
lddl4WbpsooJWnThMM84H0DPo1EvggbHESfju64KkLVEzn9YkK5jbhLBrfJpsj7x/ZCZBVxEXKOo
Q0OnqXuLxi0aQtnufzM1u8Z+WhJWFtPkJEQCW5U/RER9lit2Lgb19X8zNbtSGFjR0Y1q8o3KGuBV
Iu4Eag9NlL5LbSGUfsVvLJyKD6HGzANKZVcEtY8oumqZbbAHlWt2TxUrjFaQYEvI+g+WZnsomClH
Yw+s2V9AgvGgnFFhsJVT5K0VUhevFHqv8N0yhq3ndX8UxI0mxRVH6sqfI6l2/dI0bDZKawj3hVM+
EXFQ4CMwHAyihY/vh9AqHAL0/D3aY/yG1XiFld9fn4flfbuyMYs3+7GnXJ4mEsJjvjMAwBjPEwCD
bKV1PoUp+v+UMl7ZmuVUiimSWC6RvOm3wo1/5WjYpN8mXteksCDxuXL2VnZvjpGXg6CUVNlnngJZ
ELk1HZVnKz5i8SQA3YF2PN53sDV9/EADHcpQVYAo6eVviCks2r6GawDRz0S8U9pxZWRa51UU0YVR
DEqTxPRMFQQKOigoMjvSzogC/SOFntZ0zEHCuwdXJ0TP1qoMy7nWlflpD67Mx7mfthF7g8R2ILyp
gTdwEG1nmPofXkWHZkXk9NzT1irti5/vyu7sQpPU0DnAwNTLsvtQBwyg6Ve+3qJzurIwu15FHWSC
tHAZYXExA5ClyF6oS1ZZVCuv1doxmd2x0Sy6TvWnvLs65t2Bmm6S3K3c42UbDL1Ic2qMz5HgdGjB
Kwzcr1dgtP91dMQ5vwDuDnCTDUI12QEepbQwQWF/bXfao09XWns3O135q9OBIcUsG3P0QDPwJaTi
d8QD22xHN02eUlX69+8kbsK7sfl1IzwqYw1hmhFpt7zBcF5dIbg2Ayc11wbGl2O1qxRhdjoSufIN
OUb66td3WuXoP6Yh2shu2a6sXfN2kiVOv7fbr7dTeYvHZhs6tSb+DjvmZ8UYQ7MVBVxKzXW3kJUz
ugk3NPafpJ79GgIw6xn8YqQF6ov9AYOp6FaK6JBQ6WeoSdQa1Rx82WIIN0Ek/qC1uiVCNawxMF3I
IOAUKOFvmQLyXUlQQZjI9sw+fRqB7bGaqnQHUuZe0huFVUJfzYJINWQ2QJdSZvYY6+4QqMVeqUmN
Pk0BgTkZTGQYBjc2URw/Jbm0TcoQAS2Rz+jv3Kh13lhoe7ht0eyqFCOeVRNYDZNcTD+6dZmBIRQE
MKzzmBn8jLvyW5EG+2QAmacw922gqFZgsD3aQidQ7j1rUnbPC38fKszOY/MmJ+VDUio3BtO8geV/
JDHcRWF3o2md5vkZZLUM3QH3zK2iyk+NWb0keYT5+z5wU7n5EY3NNg51aiUltOB0lHNY+tCibM25
vKdZMFUFTobZuKI17/W8li2MrEQWpiBuzUDvrKKLdrhzf9Sk+v31IXhD7H11BmbvJGJ2VoZRbXqg
XnumtEai3fLBQlk5dvye5sck1HSLa6S4x8xX7ugYAzkWEnepNgB+Fgf5Xk39yI50gtZd6ckmdwMJ
ou+tfhPXKggPynCrUYFliXu1phdMj6TnWG7P4D4896O2QSHvuxxEj90AnKRUPGlDZfelcCOzuK/z
6uRr+h6RHSiwywzKsZmh7KqowpdXim8skF5JJgO7nuPkgAb80Ux8yfaFHDkC7Q4ri2tQx/Wtmwkj
s6IsuQnl/DVVul1Kg13W+zd+Vr/wsNpno/zStuSnIfxbopcqKkCyb+mqfkKndxNRdiRMvatbcRf2
ycWX45tMFidRGo6q5Q8ZbW7KOka3IzszXeR23tX5Lh0V3+YohNpVGG3HvKDOqEhka6ipDoX10pbj
+hmQSgdU+3bctt/zbCy2cYoKd039NeX1JYjx9X2fow5KIY9qpiPNYKnbvAEPht+hV1I3QF8GBH8d
AUpz5Xy9yZZ9OmAIWDCQRED9PY9gUy0K+1itMJjBTkqDIk0W0hCknLe9qRzlvPiJ+NapBaKNPD2p
eOSDrrHaWEUOdOuHmKk29E0dogMG/j/0pxogH0GsqTXdnW78GgdIJeEVCumljEe7kzPHr5VNm/3g
yiVGlMSrVyp+q02zlXPqDgXxolrakCxQoXEkgwyz/lHmGP7p5T3yaAz24VwZz51yJxp+l5tqiUqN
2A3GfYVKGgUBcZ2dZV1y0kA9kOZBzQR+k5waHs2hw6uziesDWhH9tsQP7dJL1VLMlQ97Ll4r7Wco
RfvKh4y5Qu0hMLeAEOz1mqFxhQF21KmUhlttCppDmv4xVNMOM/mkiHNcBTuS6hAXOylj6YQE5DAt
hbopOqVot6FR2aToHQi3wvgiJ4OTNslLVSRH3qvf5FC2/ZEJq0kzK1QMt6S5O3RSb0lxsoPsgt2C
LMpiErd7jW+FEU+jC9Yw4J/Fy8cDt20yJ+8QSbdki1b9Nz3irl81GI4ffhkxQDMlerDT1+2RjfcC
5JVjdVaEaRO807JkOsIf73Tw+6VRu0npANREtSmw1MiorbhAe7xoX9NQtVA+tmU/cdqKbTjpXjDs
YJsYPghEgWJe7PTl6LH2CVm6M1SJVUL6JVaOmRC3hlaFU58UHUl6SLrx1FXC4mgxyl3uou/bl9oj
D9V7TBLfGIbs+Wj853plCwJ1i/APFahsQsM40NUHNQ0dqLCA4PwXGIasRlddQ6nRXmJWQxMrgfaZ
rlJbrQs8MaalphO37fdEe+45WpFQgitEbUvjeUheRk0/+aZ+lGhmtSGxuhoXTHyLO+iIoxYYMzSw
asQvJXH6iSMwFgedZvjqEL5I0e7UfkqK7rHgeycB2swfU+NVCHQX1dZBzdSjygXEimgzkl3URAcW
q0c/TQB8ZvExNl47cZMW7FXWG28onhU0zSHKvR0k5S4P+IHWwWskqS/cFI3bjWQnB+G3fkRNReu2
BSSEjCLHh0SduVEHOwWfBi3QGT4ZWeuGId+0RDkYqORHjbBrXMiha12wKDwFIUGb/ybKzW1XQScn
QYTr07uIlz8xpXNumtpttHBnJCCgkosjacgJmed5MPmZtuOtUTOnSsyXRICxwRxFg03XcdvENh+y
vRm3GzUUtpZpjmGMt/II6TsF4gGmujFM/yaSg4vfC6f1McggPWU1yr75eJS61oIs5S4uGJ7kOy38
VUKXRkmesxKCAyh2j3LvVkPyTSdPMQvAsUTi3E6M7BvkJe26l++orNu59Hv8P9K+rDluXGn2FzGC
BPdX7t3q1r6/MCTZ4r4T3H79Teqce9QD0Y35Zp4cDke4GiCqUKjKyqxmlyC31XXdBp2EY5Dnuk8g
2VKMVw1JrBqXzZTmewUAW5OKFmTdfw0aGCyG11h5oUtFwWsE3EkJGkg52fftS4c7RpPoriDxfgLb
RjTKbq7ndtxhqwBOwbiLjsZmspDH0pyckL5CC9LRltYiqmiDxszSpvdei3DHidD4IBBkugwz1cb8
gSUr8s0gN1CPXBmiqG4Lpm41pHO1OLPFRLWodNPOn2ZdWmEZeXrbQlNGfIVn741icrvMQCuk/WXM
mF7QxHt9ET6GIT/g6KIzUllxirCRL4YN8bRy3xakekcfKbfSQQJnrjACsaeVj3JuTlYrALw3ZoM1
JdHkpVpd7yNp+a2mcKixnUdr0Ax4X1h36PEDAUEl5XeMeWxnVCj66QkCfwYiu7Efnaapg7yrXWPS
3zQV2x6BV6/JiCsooPdIcGPL8l4lobmXBIRLxAbg3nYYmXLMgj6BWQsOIwlWXDdHychwoo17ZZiO
ghE+K0kDuDeyk4x+ttgiFTDflqbICxfLxFEPMaE8ziq+8lXXgBp3epXyGuQjNyFyjzmrIMZzKHAS
JeRPkgR91Vn2yJp11DeNMR2i5JGqYKtpBSsJj2XeYmIgd7S+cgojtzKxQ5uisjroqU/pDWTlXxVZ
s1NiuIY6XcojngWJ/DxTI1AEzW1pc7mEqZ3qxh6VGqtb4REttFWKxZKawQOewypJhmJi5S215IJZ
1Z2K5WaGolssFI9zkwJ2qKOvbQoAANLHKk92pR5iwZNTFqWXiJNToysk15E31uZvtUmcpdN2utG6
kLB1Z+R6jYy8Qa2ejfhVHD+HUriU1MoW1HoPZQV7CadgSlvUZxdcFyUiPrXGOnX0FKcVSBTSZm5H
J7+TwaZQPxVhHmBC1Q31o9DcGxPAnsAsJ6V+LQ/F1bpWcx5B6w50QdNZxSBai67eCZnglnX50uDT
5eDRkGZEgv4pnqkly/1ugDR0bRArBDmLUl6vsU4cyZs+Eaj8YZZfvFW0zq1xapv4vqHGTTmH19M4
BKHR7tpM9ZLwmeKPARCiMErtrmhdRQLuJ9PXfllQ4waOq+FG6HIgWya7BhxFp/dm9TEmSUAIqHPU
uwwRQAVjWj1Dm41o1hTqwRDXdt+VgZhLfjf91kj2MAyq3aSDL5TFL60YrRhShAI6mKOEgQCq2oUI
2lGlsbNqvIyk2B3637k82DL6mWn8OaRjkPbTbpqV266Fwg+yDUP3I7M4KNDPNMA6Kxqq26Ew3ySL
E6KjFpnXJBycJDws+DV51TjQFQ+gdXuMxxSXcINm5G4xBxCK1QckeF6MXRDC6JAbyJSUjxi62gMQ
Z5Oc2WZUXiZK5DRF5faxaddK41bVQ52DKhy0N7H8XFWDHZWDEwMLREpXLVMwKANQkgkPdQKg5ij5
c012BUJ6Hn2E3VObiQh0eAX1iyUW92Dn8cIx2au5PzfENszrHEN+UjFe1ujUUCkOqkWwlL4Buw3o
f9Ix9hWzv4jEz1LSdo2iIfyJQd1CYqrWHgqpsnsIbFGzdqd8cWW8R1v8hHRteDb0vgPfRlIrJYBj
4RWVQcCXl8GY6hdxVJW20oOPuxQdQdIdFX/vkW1MSefURQoW3Jo4k/aSjK0tiuIhihDGh8Wrq9Aq
Ua2QRHQA1d9SnbnqMiL7VluX5siOKI0fhTi3BDPymra3Cmnx9fRZSC6hB7BDX8WXoceVapNtVJqr
42pUQihXNp9Eyt+kprpuIQWGSHsZh9RrBayVSodcvpeL9qh0PS7NwRVbEQdfsdUltKc0eu4JKFKX
BzNHxZzWd0mu740h3UMhzoq0TyXsjhredmWc2L1QXMqG8CIb7RXt7oeqcwstcqUkAv6PWCN9GvC9
ammx9OJNwEWHBECPdbsG750OtvtmBgQqh6z3hPkIWQVbaaoHgNABtDg+NvSxbNHZpZY2IP5FQ3WR
JjKo+TRbHBp3VeyUKsRk5AahmVojyW1jGHCDT/usvU1r1YJcWYlc8r0oK1838dtEKE6HkWWk4C5X
BBscDbiBXsMFeXVT4NoSbaTRbp0mtlaEhxb3Qx4+a9niNRhAHJFF0lwFzbdwL7STn+LFQpT6XqbK
Q5YXL7SZn2uCR2X/pOMVF5mZVcjv2pIHwhrc9PBSju9o+zrloI6vcNO0mBqZQWFCwys97SyUV/w6
ki2KJ474SdT8oJXGseqGa1NCT5sK7qQluyqtbpFX79sMhMuVeqeL7bE2qD81tU2yX/2a8KcGxnLz
W0BE4OoYAWswmIuKqSaMj3oCvpQ1E9IQ4Umuv0R0sTv1eVmTHnk84mHvZeR+XihOf2HXEFSsaoBa
RGyPMPmz9kiJeEnIdZkAJyg9h3DAKi+tCVeBNUrRocvnIE6i206ZXeRwuNW6YwkeWn0YHhH+jmH+
1iWKXRuCPfVQlZbfsx5kDgBHAJf3JoB1JMy6oNLNy3ysfDP9VJXPohvxMpL3U92/toLhxrRxo1R2
KlSCzf5Db6k796gP4Fpef6wyLxeFOfyeaIE0MyW3ySSllipUgZS2zwYuPT0b/UR6GoXMHYQ2tdJZ
3ne96IajGcQFpzO0URhVQE6F6QgIbBDw4v61Qmko4BKb0ZL1VCSvo2lJCyjUpIxT4t2og8KKbqDJ
CrKtHwDtslNLmidof9ZqGggZCSAsIee6pSNrn+b/s4IRsBqn1piqa4pRVkyVjrlfShAUik15ttFZ
CWK14ZTIv8oPbKXg1BJTchWifF7yWEr8pVcdKty2AjQBQtMp5jdgS+xluSpxFRKl59QoNmrzCkgq
iAkdEQxaGkwJrBJKUxoEzCst8Zs271EPtBuS4TjxcOibx+PbEKuFE/aqgf0zYz+W0CLKq+Wpn3so
loC76XzV5WcjZdWhJWjVYEmQRlGZhsY4GUaZdNBzmPflfXuNg9EiS5ityQ4/IvBVqYK13JEnHgnH
z5lKxi5TyIYkXhpOJuyuFPGls7zXXmetZPtJkIMRZ4U6QKTcRkH7UglE6HfUNnplXDKQnwV15ncw
le10mrI2DsG/P3izi+hxk99F+xX9oPuD3wl/RxL3x8f9MimbhqjJoIJk+UHS1lhKtYVwT9sNBzIL
/hKF/iJp73U2xHabRx6K0C5KqE94jvpm2GbHWtbxyKA7I5VeSKc8nj8EP44184OYPSgxag9EGCYr
AC2weg2ygd0DLlwL48ScgPSzsMiYYjwoJr1ABZWAPd5Dyec/asBIYCqMgy9u6kJvxj+/tp/jYn+1
yPKKjKMcJdBYSDG828rWjFeGHf8yV9Z1Xw7M2wW38E3ZeYurXZRHlRPmudYZAIqM8lEMqdZVRNdS
jnjqrSqpppVd5FdVY80v0a6rrPZNcic/4U6rkTXi/iVOMmtnIrIa9oMhSXAyPNTDGXxltQeuk72y
Q2oQ6LZ2rR7rNyQe3ozZjGuCdjcfn/q1wed+BBuszVRZYgW6XoMH/pjLrLC0PQbL/P4d3Gmmu+yh
RuRFKKvdJtfEIU/N0/kTwDndhLlqZzoBxpCOEDDLDwDJdC9kORgtp+P45bTnVrk6/UnLsVbkqa07
SASmhXyjh6GPwZE3XSnfJ5keFzrpFjTUjgMmo2IJOeLSNFcK5oStSlcwEBF58tB5JFQPGeAv/9Lp
WIHQUizlCoXKVbdGW0clLzTZwom3u13hgODxIXw7v+Pqj7yDOXdMcDe1EbCkEJ881bJDM8n3tS4H
SkwsTesOYH8MlGT2zbI/9LJ47DE8MsWdow7ioya1F6ERgjK6Ly1V7C5jobHLBW9a2iw5xjUo6E+R
v0z6sS/pMRGil1CHzlHbvSf9AKQ/aa+raLztIWOl6ZGjZ6XTgIGXliIyYNVD5nsoxO5BE5SLOMw8
rRxBIqKjomJO3b0QT0E8DRf9BLWSCC8Kvdp1zXwr9eSYNzQI4+GmTKc7JScf6TTuqQSCVEB/eWdp
84KQ8cgmqkEAM2TcliQYfl2iKMH3Em3JQVHtd/YQ+Z2zklWUr6WtOuav859sDfE/ju+JScZJ9TqV
+iVdIMQ2mkAegN46w8tLBYPxKpN202n9MaTZx3mj25fviVXGNZN5lMcF5T5M8Xaf8TUw7AGkTK7F
q9mjO+WQ7nlpx88BnPVknlhk3LTttFkyYNMXb+QdCmXgMFwuQgezGtfJbpX9KN3E44pXrbt3bneZ
JCur1V4XMBTjo5VtryOnWbZSuNnVrnLq3/meB69cb9Ef9kDe8N8MgzAXepQm0Ain8SqishykQNut
lF35nosc3Q6tugJYvgjef4PZTbmp8nSeIScKQaz7EupjoMZQg8rH0Ncq21JC2PlyvVV4+I5NB8Fr
4//bZfYzjXQIfhiYsjdm6Lz1AIuTekFXNxFuz5/Q9QD+3MhvQ0wgS3K0nsdpHecfIpQZS+N3SHkj
S39Ihb+NMF9rymkqhTmMrJRkjWveATDv3KM15OZX84Oxm6+0q2W2dHCKlLbdBOYOzQFuRi6tqciP
tX67BstbFWXJpFYSbol0R+zYLu9C5yPbpUH9wPPCzWNzYolxe0qIoACYmCLpfcrMuzw/ItG1FYxd
nP9629nmiSHmfKqQui36CmRv+UH+gDCrv8okldhKuMMcYCBb5ljkrYw5mHpL2lbGPLvfqulxHPq9
iZa1EZIbGvE4KX9STfw1lH1dwicZByQeMXcWft3qoT98LGC3z1zyMCG8JK5wGYtWCfGkNasmB3pV
H433Mfhn8ocnO8yc3biQCxWQqlX6dgA9AcCTVy0InVYmMvrEY7/h7S7zeJDS4b+OklfyTa01DsrY
UDmP698oyPecTylz/EFjxuAqI6btOCOja53BEW/759EV3QFgiA5TcSsXg36BlvJNYQ+2eqM89675
iqSqBQ0QQl5pzU7h8PkgNiP7936zgPYhDc22oPjoklCh9Z7Kj8NQBqagXOfVWrAfsifNHJ/LUHfP
+9JmJDzR/GM+dK7JQpgv0D5EJ8supM8ZfFLnLWwG9RMLzNcNqZhnDcFDDV1C9GZz22yKw1RlnIVs
76ACij7MVYjyVzQ+cZtBTttuKdvEx3CHLUulbQLRIaeFBf4erzC1fShKTl955xe3XWeRv80ykUEo
gZ7vwOMDltP+IB2QArwaO5SULdGDNLWdePkDDxH+k+niK0J822Rur7FsqzQpoJNa4qg81i/l3Uq4
NrlLYo9XgDbz8tZtj/m2x5yRWF/MqS5Q2CgPLZ6aQAe42TXUif5OEYVs3lbftpjTQtJCKgQNn7Fz
R1eD/mvZgVRuslfFP6OweCnc5vEH4wtBwcYE4xhjrkNjY1oEMJxBZRkt89LWk7vzJ2Tz+H9bYEt+
4MEaJoHiY4nzAwUKUlYlqx05Q5Y/YdtfR+J/62DVr5UR4UJVUH9Bc/qwHAo04a+7z3Sw0UB2tF3+
iIJtB6R9co/Km8/LS/+Q8H+bX7/qifPpClDHyggRQfWq3BE3cyHTdiQ76o142xgXwo7cnt/VP2Q1
3xbX1PzEYkOTJRcrPEUbF50Vb4Wp15ChbK3Y5abDnEPC6mV3fSXJw4hPmD3GuxUULz9FLmREcqty
JpeAy5hHD8SzuB6qk9XNnaCoU9RmqBJmlhRe9xOHv2YzWioG4iRGX2VMvf3VQDwupNbmPsQMGjiG
j8CI7yDixz8YPDvrQk8WoowQoI6jFC8W8J/MOJujm6MZ/Jy408X8Uhwku7Wg4xdZ6gO6w3wxuu1S
2clCmZ3UkPjOdYVEBkNwb+FxdgWr84erlY1I/AUosm3u60flObIzZI5VQG7M+/MndTO5OfkBzAUh
F+PSGxMe/UV8X04dhG1Bg1zsE1F9P29o+1rAVCERCTRnAbb+616LUxu1WtNBC9JfXSLc1QGF+6ko
sf8NudLNI3pijbkUAPHpZrNFBbQ8yHerTF21X52wt5LWEZEjgQGNcw9tRtITi2ysThb0n6BA6yeT
+DtTF6AxY1+rFY5rkM3r7tsOy5MwC6U8xsgnEEv/M4OSG1a1N70MpeXOU/ct2FtbN76NbAwXexht
nnXr/KfkrJRFzPadqoLJHBdubzxkEKExALMJB8KxsumbJ+skfz0vZVv0S9wgdUl3xe0qdC371b3C
nUPlHBSFCTWQblRGk6A0AyyqXcWKVeYc9oztIu3JSpgoI4yk1ZMRl0EPjgbZK73hojmClO8IMRp3
DTGmYuW+EPD0jjZ9+8QuE1x04L3JWOOkzMubmoBEbYYi/VBZ9ciTXuZZYqKIJGImIC3B6jKGjSsu
xieBzEslLA9VIfGI+3kfjIkj5aDFczSp69tPglCAFQWlFzoaKAa+8rDujp9i8kwywQRiSJ0qGDjw
tRmUQGeBD+DfeRQTO4ZOb0AhI6IOmgEZtXzkTY/OMv13EYqVIDCGvNQhh4FsMnmKio9WfGmQs/6r
lahr9Dq5UQvM0+aiDq9FZ+IqGRPBbxosRFCzknMQOGfuC9d/YmkqWjBqEHSZquE2J0+gWXf6ND3k
SuqcX9If/BcS8Cu/ChANjB+VohL12YTXr4hiw779NR9jO7/LDFe7bt3xAL7s9ALAWtCHWRpHOGA7
1H6bZhyrVwuSJWtu17SP6nIrThdk+Ti/vO19/DbB+FMUZdliSohOBp72WtXaNSSc9GhxlYLydpK3
HMaRBHUGR2gzrc9RCRJc0PH5Vfg6JskGl0D5QL+nF/Lu/PL+kHd8r4/xLQB068mgX/FCtIfdmvyv
4o+6D6GPq//znO360AGo/b9HhZ1gqfqmqgWC49/T6jlMZV8F1p+zoO2L8dsG42IU3aV4FJDajAS4
CVEM7UErHXDdVRQyapXwGyNFrh61bttJrz01L0a5xJxe56QtDYR+vI6mxhl0gFqn4jmpFv/87+N8
46/vceKXYlQt/SLAL5sB3xcA8ERZPB1kHOfNbFdZT7aaubiFNivqAaM7uAc0P335ryjkyvAOEcH+
Mt4vvCi93cY5MbneEydL04q4I4kMV9EA/dZqZJIYCcvKPhDi8iJv6YsZQsRJphdEoNYyx8cwVg5A
oF6aqvymj6Dz6yknuVg95kf5/OQnMbEp78koxBrazL36ezSfRqgsL3u9s2rAogWB82l/Ek4zx5sJ
RzLGMGM5wQ3Sue2uQzcdr6XmprGTB3CnOvntbqXYRxjRP5tfjbe+dSVqzXYPfEV0xavLck8AE7lA
zdlKGRjofXGPOpNX+MA648kUfo1hm7sm4Jy49f87t9dM9CqzMkPZecYLZp8EtLGmC73aN0ivrtNH
jBqC9EVIXRlCr4mPUcri6bz5PyT+337PBDJT6LJ40CrwDaP2tEDHNgEGrLaGxEse0ifdNQ46mGdS
t3kCrCG6WkDDUDkLB1qy/SsMdPmIZJggtGLcTi8SE1xIuAx7Z20YdXipGi9glJwuhoDs9JvRGXdi
YLjingKzbs3WwhuG37ywTn4B44VDBmCo0OCzo4+LMVayKyV6W/S1H8vlw/k9X/+rH1/8xBTjXRge
i0WjyzN/rNErRtjMQSv170wwLlV1cxNGNRxYn4yjiMri2Fa8a3d9Kp1bBuMojYnxGVlCY3byQt/0
6IPgdi8r1q3wgCGUXs6vaPMCONk0xk2SPB0wQbAiXzBJWJnPfQRo7Fhw9m37Xj8xw7hDIjYy1WQc
RAOTCjs5CMFQjTFES93T3d+o1HBWxTJotCkIQo21BaLc1DvFF+3uVttjIP5mdvUg2WuOeewf60vh
uGB8cjc6oEuFJ5YQZDy/u5wjaTC3P0j6e8zi43do8C7deCpAXn3eAse/jPU0ndxypKdGBrECnJYw
BMgf+KkFY1maaEkq90bl7SoTTVItToZJQtGkgtg4JBbL0sUD4kED/QQZTJsk5UXTTIe6G27kvn6p
ZgUz80kDOQIdFATqSA9tau7Or3+7aQL0MoFyA+AFbH2DpJKQzim2eHUXNbMpxnn2Kw/WguGWexES
G6Vi0Xfel+XaZTYeosKqNpvIjtU7ZExefiXYXWphABnkpTNIK8QnabQKTgKxfZ6+F8t8gbnIZd2o
sFghD+1Gm6BOYHIO1HbedLKh6284OVHCPEgoiK0otd3oDp76TF1w+PiC24IwbTe4i5s81z7vvuat
jAneNC+TqZMTnK15uiJSc7G00u35o8IzwQTvaZwmcRThKlGCAStBWI7GpHLu/S8s9I/o/d2hZCMP
FYw4MSEi5E8iwezSdGEItV/TzhbXWYJCUt9rGSC0doqhCiCC3FF/xSTFcZDKfRXn1zp8SjCGEiQN
nddo6m7syluhHC+qvPCokT5Bb9wewHoI3i18DjofcAT3dUqvkl4qrGVoMbwElmrBqB4nEiMa0KMM
yRQlxkjvip7AE+c9idV816jpvtZH39DzN3GaCxAPgGtiloOuqa8isGjXurbD8M9Fbs6/iNLsjVD1
aJ8hYxrAYp0aYlDN4q/zn2j78J1sHxMwBZAaoF6EnFW1whv5Ck31t+nwHwmdyQYEV98TC80797zZ
zSB6YpXxZdKnXTfN6NwV4H7sOwxrhtdt26JFzx1L2DyEJ6YYD251Q06VCm/O9gNtjPhasHInwpta
vzGh2OD2gNPzVredep/YXH/TiUcrUSJ2mBBdH18g5gQAoy2t/8hrIVDdZHc87M72bX9ikHHmIlfN
tJVXJyjV3uukAtOW9EEPq4cRU1d1UgcdlR0pMgIaV7eilhzFLOQRLm9HaPD5yQCeqeIPGeZh7KJB
m4EcVGp7nMFAhVcHknAHLeDYzmJndCK7taH47Zw/Tduf+NsuE2dMlDzznCA5BFrKolBagPQCJ0iv
6dLPKPNtgskRTUzz9ZmKrDrfqV6G6272JJcPheSZYZJDsDKasbkOYAxVeVkkiWQVEaZMS1GyylH9
iKkZ4J8daQ7vz2/hH07Q9wKZfBE9LgQXcJADIm2FfgkXyY5lEAYraGh84nVlt3FS30eFLba2Wrws
bYX9LCBSAcrb2VVNC5w5+XRXh9YIJDwGTQrHQNbTOqDDBaWKWaNOamnUltHug0gC5wtvNxtPfhIT
CaukXMqpQK9P8WWvs7sjKEDSdxxgyB0Cy7grDhjAdIwLcJnMqY1kz7Brn9QuL9HZTPpOfgcTG4c8
reuwTjIwfRNnHKkzQ/Sp1jn1YY7PsMDCskVzl0JC0jfoG5leFDDacE7UGljPuAw7TVcNsUwa8wuF
JtoreFEKUm/tMVboVhdXHSdT420bEwIlMaK9LmXAQs3eQJfHkkIUVyXe+VVtX1z/cxN2MguVxQKg
VrzeqlG20NUJhly8LJodMHf+eUtfAwDn9o8JOWQRBV0R0FZRr8jnAKFfiVilQ48rKERxI4i85x7Q
qKjoQaO8eakv2319WbqFx6ex/MOF9r1sJi4tA6g5agiQ+frdDP0sQBlv1/ts9uZDasV7hVPX590k
KhuN4sxojQT5AbpYz/EBhdvMqmztxTjMXtE5FUB8kSP8u2/LYgtntZirZh7Qom4PKjGsCRVLYO7B
rnT+y/JWx+IF80TQqTgh+EVv9W7eF5fpC5h0IFoIpi5jJ646zk+8qLKeljOniR1fALvNFNF8zbh6
eg/8mT8mkm2aK/Ma2fUF4VzJMsf7NSbtouGiz/OoIb6IV6mA4ZqseiCQLK87oJgNKEmLfXJoR7Cu
aG3qmLF4SIzI0jX0eafcH8WHSACPXKjbVClskU6WmN5A0eGxUh/zDPzumfZr6JHfh4kj5lHQaa8G
hsM1SGgUz1n1q5vH4PxX2x6Z+o7L2hpRT5K6AZo5dARhlL98rHBeBGZ0gHSMYtx3LxnU4won8khh
tQ/hU+J073iKizy3WN3s3EdkYlwuQWgSPKVAv5rhriSoLdLyKo61S9VI7hJjDnCBg9qDXGpA31Nd
vJjAFQFGgKAHrfJM0OMQ9bucDA9krDjbw8lcNCYHA3V5aFQZztcs3Ujmxyj68gCiakjPddGrqP5K
et5m8E40Ex8XWVBNVfkCB9FHWbbljyiQAwHz9+7HYq+jg8kvyAM3Fi95kXiWmWiYLcQUMxVYnRVf
LVzJ4Mp3aqDYSGphQP6xuA8t87G1oytpd/4MciMHExeLCbIApETkWB8W3aWGOzV6FaDfIu/XWZL+
N19mmrNYnUFch+FsROWCrk4J2hh9fqowcxGDIEkawCxwx1nfmtucOeCslOoyVokaNogaVfE1FRe5
GPoCHdJO8JWL6I7b/VxzunP2mFxrQfCrRjpkGLReM5S16PKxjuWke96bkJNvsY2BTO/NbMGIjN8D
CA7SrVjj0pBub54JvVNRNUCFz4TcvhT1Is6+EtgoGP38LnbqJ8lft84ULB585g85wbc5Jh7GkZJN
Yoi3igQEWbsrkYx0SJSXPfHWCUYegOwPL5Rve0zwU9VGohWoobzBkzzZST3lRXdldFRkdw5KHm38
NkbV/DbHBDRZDg1ToXC1dDc/ykHsDRYEce32ll89/4Nbf9tiQtncFFIIdrl17j4KwLRCNKvxDacD
QFV+hHZx5lSgPrN5WPSvKdufx//bLhvIalCzziFCaI+6pqW8DihWdLaXe9GrAiI629hphxUEDN3k
1+kyvy0Bm8u47Nt/uFm/fwYT1cSwqRpVBQahBcifWPQ2GhzQBa4dRHt0LiU3vKgO0fX0Vt9isoQr
zrp9df3P/NfPO7nYxVAEZkCekGh3DWTQQR1smWUO/l6zPegUpIijqV9pwLWD+olwIvp2dP22zTw6
5cEwzCEUYl+VwSszg2xx8nIBLClyeqNpMw9pzjPHxDslwWzvWOCDr+hIavVO91Z7yX4KAG1/nTBp
CeWY34nHjRXbj7PvZTKhKQLP89IriBXGcf409gsqjJGru80h2YFWeK0KzQEXbMJbLBOgiDQ1ZlwV
qR+mwH1O8q1sDOCOXPr7yDCeiBaDo1jfNaB9TxIQK0XTYDdS/RKR8iIZaA3+wmHXZOZ11CqYlxCU
QGqTQMkrUH+0/gBypGxO7Egx7aIQ3D4r3TyaryKo4CQdKvdaas7uBO03awSxhJOnYNSpQeXULkGn
L04BZRtnSkQNxNTjy0QiyRWgYwvym2RfEbB6QokuJL2jdgkI3BrF5ty02/fR9xdhoikp6gzkcgg5
oi9+im7pVLZsfMW4Ab36rsQdb/PqdNuP52+bTEgtMfkDSDzuQBmjYlr+EimSU0mPHdjSzq+OZ4iJ
p3ToW53EKIeSLLImzMAKYFZFJ8JSy9/nLclr+nMmhLJTvZBbmAvoyq1ECsltdkGP6bFx9SvTaQLU
0u0Cs9Mh3nWqb15CX+loOBn4J13lI7QISNBdMAzx4zrP25h4qk7iElYGKkg96e2ig1SwcAkesvMr
5xygr405iZpykcnqIqI3uSx3anYzAOl83sDmWAyGpSHrDPE8DaI+2PoTC82S5dIyA9GxQlnRZUw/
QIgG3TYThFxWtJMAZWnt5IoEamqBB9znmN96bJ2YZ0uUUqNnoCZDRTQGqy84PDVgaV9rbxVCTnbR
dYaU6kb9BAeO37xzTK/hkD1Up6aZW6HJRmUoe0zkdO4E4ku7bvdrPgCachc0f1GGEg/PNzdJUU5t
MlcD+NfpIgDt+NXWBW+zQ28lC1WmnXFQrLVyL4LJ11PxyOWVJjYzyVPTzO2g6lIpdnhSYbkhYCpW
eZcdwbmIzFW1p8n+G/rWvA1mrobFTMUkzQAc7VwMlYDaGJP/5YVwJF5ko6qfcd+MWxHpdIlMuJXC
BJMsPQpoQ3eTjE+TBDBWvYCs/f780dly/VM7TIgdx1STwOub+RmIH4c2vsD4im3IJafYupmMn9ph
IyxVsrIa8MlmW7e6SxVCWKuIqLnv/4maInB1p8aYNFUbda0hMSqhIEQ+gjP+Yjb6i4aG/yAXOzXD
xJtUVQpBJ+jadXJ020N2YICIsEKRHJmmjUj0dv5T8eIbW2+sKBhr1TjB2J8ZIfkzurWsY82VOViN
/CQKSA1E2ZkGBaR+sT93kiWQ3mrCfS8mbozEYkHRC/SG0L27mOaO1xDZ/saSLAPVjelDENb9Nf6m
aWlAQ7iAW36uWDYQufxGa2+NBamFgcSAsx2bPnlijjm64Gqe4iFa1igg2vm1hBfe8K67Ky3A0iD0
8Na36Son9pgj3DVqhQkQdEAWDIYr+Xui/pozjjtuuv2JDebktqBRaSWtBigxCVur6eiORNNT1JVg
8w298xvIWw97fDW9kUcRAVwDkWtBK8tI3uSpts9b4ayInYgthqGeaUoTvxKvSPahz2Asii8zkad2
sP7aH1egpOmqZAJoJLH9qVCeS3UiQJOmuwQjLCu+KA4IkJP/ZDnfZpiLoK+VhcprEVEgEqQDQA5v
+MWEaiUPlr5en+fWwzgTSUQh12Vc6asO7XQH7vvIxcthJ7sCqCEc3nW+fRi+18U4UzpQLaEm7gEh
J15p3ocT9ABMXidj3Z1zi2JcKAHZRaHGqEcbafhWJdG1IcfO+Q+0WRsB0ux/B4FxocgUTDUuovwr
LGCaCQ8VZbSXd7kCVw/5gIoRGqXgj+Jkn5tLIxCshkSSZIIQ8K/Br0QpGzQz8FzQM7pGJj6oxnLz
T5Z2YoNJuepZ1kK1BX52zUJUr9qjsbEW0bpDt+uBkwAZ0pGb1m468IlRJtkywbw+AaS80hBJrWPc
xASK550f36GMfDE+p80lQHU4kbxi0ybSyDgxzLoaQMno+SjAh7+C0NqXD+1d+FLYUFg/QPRdstcp
3sjpePDeTU84Mcs4Xj/NIRl7TGOT2ryS5l6xWjFpLKOXnzmfc+speLpAxudMcdHUUkeRowMht9Xk
IEiuVJAgtTuSjDa4n34LLc5ppylQUWmn0eXY37xAT1bKeOPSTGIaSWhLRI8EEPwVxGW6w558rHQz
ArddulkhPV0v45kVNbTSNPE+Q77pCOoxLmIrpO2u0QY3Uh861NHU6EMH6av2/1i7sh05kW37RUhA
QACvQEJm1jy47KoX5JF5nvn6u6J8zkkcSWd0V1+pJatlyTsj2FPsYS3l0+WziqyTi3X6EBsjGpqp
nwP/XZPqEei55iRwAey+zrzb6T75F25kzVI1FDDPwnjs6s99g8GU4rXNs11M9v/qPO+wN6unrjFq
yxgZKEE2g+UG5s4CpvllCZsoD6uvRThnIzXRQhMdpwk+UX/eFQAO0IDF7WG4ZNml76g4wnaV6AY5
XxM2XVkMC1Ks0QkerC8qJsKXPXWbX7llR7eou92BFgDQWVR0WIEpEM7XjABKb6sCYb1zTZ+B9UWu
/lhjAE12Bz/zhY1ZgekT/c9oIcspDS0DB00ODXA8h/1722UfCqeUREZHOCfTF6VkzSBUQgVXdhh6
lgR2xfwAPmIAIAhUhqnEJQPgHEqh5ZGGgjGLT+POPJI9wHEO046VXSonEWVIgsBEOHeSSSDUyQI8
kaOD8l3xFJfsK6hLiu6mjGTWqw+gYxDWPTYRpdZ2wbmStFuGsFBhelMtuYMObiIEeh08afYsd6Wz
6AVwWGbjrRvGH0kvHTS1ewuM7DgpYAOaMCPclvtqVG6g6ccg179WNUgOAgB6GsqVuYB7py5RbAeE
5pyE93qq/2ilzmlQ6Z+j6Fuh0pdlqN4EH05gdzwIgtaH/WBYyMtGZ9z1t9UTymYHTOqjlYM7dBUH
sBK+cS8M8QK3zK8GmHPfUE3FJ6xBQYcnY+QsNtiQGLrL9EsGdk38JEp0N98JKqEqMQ2AqvMYQKNW
WrqUv2sNs7zgQHzj2PmitOnsZOB2JqCsBiy3KSvgQvvTwMdc6xazItRrhwzVwNYhs+5c/mqbIkxw
VgIDhJF+c4ooZzE4nZMSTCvRo6w3NtVEasFy1j/sGYegmHnTQD+roUvM5bSNWUWkGkAu2h61Y3oV
H+f7/IDWxlH8/jj7LEyURTV8EaCZ0PcRilVAq4x8tCwLrGMzSOb7DBQDo6WZdtuBoQs34HbYCHAi
U15AJdcJKejP3D+kA0LFwDI64NNl3kmGQzyaETUYUzFraSoqJtYCV75j248y/kfoRc6jKyeRc5Vp
idpeLtfYbMbzjn6VX1gQID75pV2rHnOXohrxmYlzAjlvWTX11MqGCZaUBHXEgLSeRYbnJsweAFT7
I6bl02XtFMnjtFNbNEOrA/AAmuZyPebtQ19l9xmGumNJSpyZ/OPFmz/Px7uwuu7DtMjByJfIL834
MuWqwNzOy1tMArB9FBOAZZiW4D6ZQmRQ0yxFgRxh3GkAK5OwPGU3O8nPvexGBFWwZd1radz30kNt
UfVxCDxAs9pB/ZxNr5c/EEsxeONeC+A+0EyWuV6aDh8ofcrRjKkxgGaEAi1gv/KCEP6rFMEABEZL
MbySqjdlCHvKZQVEtyD1KTHUkjcDA0cIFEEmfpYa/Pmp+LgSdw2wyjXd9BogcigjeFoKNK/jfQc2
u8u3KPhMGpclq3QuzaYDtNbcjA8SiR5G7NMKNG/LN66+FI+p02mkDPNoBLCyhsHFFHQsczQ9qPPy
JTOaFmmH9WT2xDPVSqAi57UU7h7Z6VdeGR9NS0MTklUsaee341dtV/qpEwJibnSLR2z63IjGsjf9
hq5o4LKQgQ/Co4OMGujxRrBJenrFBija8Sqr2itgsr50htMFhaAreT5Lwo6oa6Yl4w8LlJN/HhE8
nrQ2GIF2hFkSt++v1bfsIO8qr3aGPbj3Juz86JMbo+SCXk91jHaijGTTEFe/gLtkSdUoUKUby4N/
tsuSgF/xWWkz97KiiqSwv199yjpr2gA9AFhi9V0qvkjW/UQFxr5pCxQFWFPFKjuAO/4UEY9lCpJA
wHSZi/6WAztXGcL7y6fY1siVDM4tUmKmOsD4sQicImNMsyNWL/zJBvMdAV99YIN6qrsRQ+S+D5Cf
OTKkQAbg1sBu+x7PV9eXx/I4ldQofO1mcGGFfoDtKHu5Ndrbsn6LVDBiKh6mO3apfp+i+4yHCBiV
W9fy6T5+kh/Vmx6P5sDBVKJLXpVD9El+jH6W3yp3+d58Cj3rWX4zCkeufCylLnfGaM+PRHesws4O
2Q1ok/bJARRo+JcBJP/58qVufjesfhsom1Jq8rkXwSCwHoC72SulewMDBiHqTZclmJtWvRLBfTbM
t+RjrBmxP6Hs8s2qyMxYtD2rXTD2MFUHox12Lakq8NKquasYNR4iEgWpQpZh16+oQl+qEnCjZ1S1
NUnuDmMzgDo4XchXKSxxiQvjWp26zJ1A1AWQBBD+qnFMH8xcJztNtapXs8ZfaE0Ccsdc/jK17bWs
ou8xZZidGYI7dQHBF3jfgdkXgluwafZoiVxj6fCxYFyNSRxiJKLCDEYM5P5G6cFaFL3loNqTy/o7
9iE/g8/ND/rY6zD4Uyrx3aRmd0sJWtpUfqZVCb7A8nHO5WfMjzpFqTyGKWgg21G5AiIpdvvpjdVL
GLoGpo8DLjkvabN9UhuPSprvanW+HfvpShqx+lSP/QPaH41jTNpNEoyf+2x8tZLqOARsubou3bJM
r4a+ewa5Vu8NWvSKAdkAq5Lx8+Wvel5bgO/EMwfx2wBpFOFf4HE2GL2mwHP1x+KgX4OS4hrLJU5/
J57m3NJRlqPr7ymYwYcFIi9W1KJr4ME871DRSG21Sn9cPs+Wi1zL4N5smiKRsGXU1YrSXxty+TS1
hrOUiWiobis7Wcvh/KQsBVGIbNL0RgcQSs9AHIgfGkApOnMDDEeyq/zkBm1a8dv3fHDi/YOdbpEz
w17v8clAY+xhvyI7YNT/p4IB+NYlhksAdVI4wlEN0Vm5LJPtP2mFngUe1bD937x2WNPz3tfldBd1
Irc1EoBsg9JXGFa3n1grn8OJHqXRkkdqmV5WH9hNLy44nQGwAjedlPeWv9yknqg9uGkSxkkoPxtq
6OUShTNuWPapX+UedZa9eU2Ode6pe1GRYfN7GpZKTSzQmmh8cg/0RNXmKOxME69Idj7FNtMXFPGd
ydHpFSAzjnIoSgnPanwsX1qJ5BLe2erapI5wQGD3HcbbGlO/yy3akg6YTIVdyS3tWQvjkrMQqwRw
5bDIJXxMRzAe65WtTT80Iqh0bFq+ClZnADdgZ5YvdHSYjs/7Tre8yTrqyxUmK2gtsPqto5grEdy9
RbMOcFhlwJNEBoxQhhKfNe6m+MuEeP8BN7aSxF3a0NHJLFD+8tJ4j/EUF0WGpBndy0I2VW99Huaw
VwnR1E9tMDWgsuu8wZ0B3g2CBmm3+IwNBdm7eEhx057XErkMVsoWvPAVC88g0MH6hge8JvTl5gQN
0MUB7zWbCs78SBOcdCt1WYtlH3Z1UELHwMyROHladq/nHSh1rxr5uUkAsyDle8GtirSECw3KqEq0
M3BGtlOs/gS0EOhRP5Fb0BAzfi13QnIIwL2D6A1y3mx9jwyyZiqmjKlayjlLUsmDOlWp6em2FjmB
jylvrNCNDrAxBif7Gv9gLlqOvKn0hFVgppB8bm2S/8nmN4akPh7nEMzWcCmszIgczp7vWSKBmuZe
7FQ2CzlreZzXlDIwGKMEDFBNH9x1qYvC2w2mBv3myBrKoygGsqB66Xic5WdYwu+NGGjtBfkR1une
ikc7064yoEu4bZ46AhViX+qSOM78E9nsCoOohtcX0rSjtVzZtFYAdKk862MIogu9vE918xr1zldL
7z4Z7Xi/tAsI3ZL8F6iGI7vQsmMdj58GMzvOkXqNXGV3+UduX8kpceTUvJF6IJQ0oemFywQ8j6V8
VqrKKYfMVzUwfet9fiW1mujtyC76/Gb+l/3waJJTJAUliaBnLF1loSty6TUraNO9OP0435X5M9d6
zxRWfqOj+ZDOA7AAdNVh1jz0O+tA3mmBGLdLDtBM/YHpOBsQZixmtuZV2BEQ5iSbDuyUOr+bw+qH
xFLTWLJU5r4UpCCVf+oM1RmrZzm8RTdeEHv+wrZOd8xp31xWVtgrQ4FO0uC2jy1iAhtmj/bAWxKO
AKqbcXt1NC4I0aWpGhKMaAxLmDfOjNiRkvIa5ZRiR63mMxj7bstJrkE8rn0aesWTWnlfz+nBlGMU
9rOyvxlU4yFeAJyToSDvLNMwO6C41zH8PwwHWa5BTKXE3wA/sbMSUGPTMhFNxm57v9ONcWENj8vZ
zGK8BvBZGE5V7Uyfy9HRsKcf2MNj5YsqbOfrqJxmchENxH5KZNJcQtY47ohbO0p2M5R7a9ftgM3f
MyA7V5XtwJH6A+kE4XRbQxhnMrBJwNnI12aXJgBGkYXa7PjQuWwNMPKyz9UOU2d4+Ajj2qbNr6Rx
zncC85feLijvMfAxJisEbcRu2plXsx26uiooJ27G75U4Tv3HEWPOi4rsOEX+nf6sIszS3Ru0FV3i
puKv5HCK39dyYOQNqIXZBHxtgJLcbX2M4gP5twSBk4VUCKO/RW2LmFhFgjltbTM9b8sSTRAZREVV
PDgt2NjNVjiQIbpITkfjtAvqIUsDLyruOjSPymMp70y9t6X0TVsemrG32/BaSb/E8w0xn3L9RZpv
psX8kD/TDEqR4UEpZS4vsupWUZcsBp3idXH43QI9ZSaiTGEzdJ+E8QFKkRStTyQWFtEVd2S1BNqr
AbL5Rem/Jnl+py/0Wovku4x0otklkWguJwq7CDAKLCeK5hKP8sE2s/tu/qabd7F1VelfcktExrP9
glidljNNyeqsVq9K1L0xzQh8PszchD8Z4LDqZbvqk/J6Oec4H59nbm8lj7dNFY3kIW/fA3LnBn7w
kn1hHkjbsUcs4Enmg2YDL94ZO0ThD73V1+I5k80B5C5neMa/95gle9VjRgqAUrYw7m+b6v9U972U
vor7gdEYfa+ksW9pqCpHAcY3s/sY+BeCe912sSc5nKlSUzKqqEb5uJ731I/3g7oDrJ1tKMfZBeqd
sHfOLuosjVt9Ry55TKtEl5QGnd4ZRNdyeVPlAicuEsBVyTCoYxQhY2lv2i+F8hh3In6HzSrRWhc4
r6JORgxmWOSGv1888ZGVUIA98cESykoUX5DCqy7sqJHkwPUv/XHurq28cadUdYEO93xZE7bTsdOX
4ctRJgoCahDUlmdKcm8rUg5bsmrPwl60pejAdC1qLzGxpx4uVzkgXfROvqqq6q5d6G1Ilh/LNL0M
lel3VjbZ1dK+1URHCCuGZ7TGUCtsDHdhfMBydBcbZedc/vnbBYbVz+ccUp5iZzeIsN47P1BfXoDv
kACfAJ3x3jFt2V1uxFQY25qgK4C5pxrRUEiHsq+MVIpTksgJjGdVLyyu8gPqhWBEFpUXNk11JY3T
bGPs9Dma8QJquxgMH6Y9p5+19GfedXZoYNYrfGnNwjEtb9CBvB6KqDw3n30r8ZzaA90ztKIUlqvI
v4rx1ihvVJCp99mnFmxRlPqC7yk4LY/0qYdzIdcGilFdOZd2Rso91RFNKakPQB/etYt2RLMZlFR1
+90cOowpphlqO2X2KPghLHieeazTuXmQ4S6QBrlF2xQgvGC8kG9CvP6UwS0P5v5vpLybD4qVNE6N
izjMktQKc9/EtpfdPyRPpRP69K4H1sw+2VniMb7NF+ZKIhdZa0knYQDgTETypcH8lIb3LQZ9nHpy
8x0YKRwlcvRjOmH14mMJ/ko2c+YrA5rHqMsrC2EVwMoHGdCreyy3/a+YM4wCJ7EZVFfiuPwXYwR9
WZcdPLeUHsLmOu98UrWHywrD7OCSvnARNeziOGyiAE1uCTAiMUFKtGTXkdU7DQEr4jy45kjvcr0Q
7T6I3NF7H3d1m6ZmFnOAaROMe2iZbV0Fh8FZnOp2PGh7kTcSeAOTc0baBHibuIwDL48MWKbsp2De
tMd28SmI3ikDN2hTdX/5ared/OoDcj4owqZ7g/hT+NkXEFzGNvwAuvZomcAPfJG9Ekg0/1ZH+R04
dZLGAH1cPLgtm0ZOhblTVvSploPld37oav/S4fAEkRHkLV0GR/sRhyOwfovzN1asJAVNW3j1vH8y
J3LQdPqopQnQB2fzVYnr3eVPKJLHeZtsSQzQcEFHK+1Hk2GMXUJsJntVGb8L2Xy2qxUndeHZIOsZ
PPRRBntnm/Vj6ee74NAd2Vwo3rx/45UgCBUW518qIGfVcwFX2h9N/781SsMH06uwubaZ5q6OxnmZ
KsrQ2m8w3FW3UW+nalS5QySLmHpFUtjXXHmUcSSzmYcsqbJkGxvMtpV+v6wPIqdlcY5E71GPoAUe
djN16dG6SlyJhVfLN/di8CFBALA4/6HqWJM0K+S4hkZtE1P/eXAThVQQZi7ruCqz/ZHVrUV9XrR1
ijGnQZWcaGgXR9PGZBdH5edRGmpXy7BlIbhGZqfnUcdA74exclnv7/WVTCVQ1SQsEEn/7OyyZ4kY
IXRbLU7CuLC9KIMe0pBYHjESLw3Jj96yRAvb2xUG/SSEM6ZGn5t5UTXpPwX/ZZ87wR5fzf57Jf+/
cBYneZxFqU2JUuMQoVikgG3csuUbpoqh4sreDBYXYVzZdhYneZxtRf2USoUG22INDYL5G+WWFaeU
G7Gz+AsjO8nijKzRqFbQgdmxrx0x67P/r6y/0aBjHvySJnI2RuUxTagqoRn5u3VCJ9C4MvzYQvGX
3ft4kSCm/EVa8L/j8c/kKomzXJNxPEzGsH52i81EYIqBN/aJOfv3xszHvh/VQImhYxuF8oA1E1Yd
u6nNP1IG2G7wUjSysRitYsKB0xXwpcvVWMBvTR72XtB+xNnodYsFt4q6ij+7QErzg1IYZbaLAivB
nOIYTZZlfVMBvDbDzaoOECr2OvbQhv1yS5BgznfLUfaIE39J3X6v3AUOa3QHO9F22qbjXv0OTqkq
3aqVImxz8LBELxU2Ms1ZnYEf/s+ZdFid8SSIVyVtMrQ2JfCjLITH71szv0vGzI8KUQ43fcBKGvv7
lddu6pxGaZj8nsEj1793dJjP/mgeu5LFZXrLkmoSoMbxoEbrCCuh7gSkc8x8APPdDUdP9EAQ6azK
ZXqKqmAvpwktL8scILkfg5f5oQDZsWoCzppBpsGVV+pNdhQVa5mjPnNAq4Py0Qk7uwoJ8TSxgkyx
qyzt7XJpHpS0xoTxaHqXI69AM98taPUJs0JaAKZfSN7UPowoygSjZwFL/rKQ9+bBpTNxwWmyZCCP
lbXkKZLblJ+0arZTUCwNzzE6RmnQ3Szx4GZ0FmQyzLwvieX8DklyIwsq5svHwpmlqyU2nQFEi8Zw
mA1ANupPgnNupjEGRrSJBjpEwqPQ9ItMy7BEx+YjXf7tuLGSxt3qQGurjGJ0Mz9eM2Q3dnajK5Hc
jVqAGTQipccbvfs6da2bGb6MQk/bSHtj+fIvb5Pz3pnaA0KYmSCDVVnNygRXYFdwFdFO43aasToc
56Utq+uqUVUsr5rr10IzDkGJfRe89jrQPuheDbyQaJKfEd+cMBu9ITQF+rOZmJ5+AP9WXxSa51mH
REAZTcew+t1kvgjudNNlr0RwLjuM5w7sKkgTWfVfh8v+Xf3/W7NOzEVeUBb+cZ4MVtHoMSs93rC5
2+Fu2SetY4CvFSMSrSMe0xPdH/tBK2fWFGZX6+xwaRLYgZkCUFvgLt8D6KUzcd65G5dZkaMCuPsv
0X3lFU9kTzxwCLu5r70iSXxRPczpP4A6sgADk7D/JNJR/o2ugJQ2Cwa4tH/evdl+wqx0hfMvXWSG
ah3B/lDJuVG83y+K/zxuo92H4t5KGudaDJMaNC40aObyIwK7ity8xRb4I6T9ZRPYjHgrOZxXGSZk
+Gjr5H4eKFdzox7rQSrtJFAFaf17x+mSqnDuhIyTbg1zFHhgqYE9Ty7Ifsi+dDBkplwBhBUQdGCN
AVxA+ZyDI0Z+HICILnqHsm/01z8C4JR/moQ6KGaVWugnBtnnIb+byK7osDsU1aIQfzn0afwY8xDm
pbKk78auHa3+mKMRq7kATR2BCueKi+/sM106GPs9K1ufukmvKyVDb1Euf2SL9iIPEmDRDQv7H3p3
0xX0QPpIe76sPJc9jCZzHqawln4ZUyTyVhM6CvlWaoVAbQRWp8mchxmnpU11Cxf528LZfMA/mUi9
bA7a2XJLaLR1hkeFp9QPaVH7Ue3llLqXr014KM6VYNgitOYCiVEXumz5Y+nABiA5mDRJwSEy/62h
B9HJOIdCoyKqRhnfqsFaIwAf3fkWs/WvqZOMbu+Ch0a1yzuMM/8QnFUkl3MwQIIFmIDW5X4RmndZ
PntjOABBbTadJGgbnyTz1yDMf6DfcdOR4MZaIlTYouFpVprHOaKv+WCI4EouR32NnyTSUpMuHcjO
z4s14olqgSPgB4kWK/xPNeMjU0uCu34PlysvoKcYvIxmfONZH2wFHaO6s7P8++UvKhLCuZpObo2+
ZB80lQKnD2d7yoBMEpb2ZTHbT06USDRLo7Jq8DCC1JiD2DRS1CVVZ8YIq+aEss86REhkDIciXgDn
3vDFDId/YZ4nyZzPsWSt6aoSZYPg52k1a3DeV7NYbBKO3W8ryUkgu/LVd2uKIo+aDpWDBBR1I95+
nrXrgdzDSPd8gG4Ly13buehJIOeA9HEeyqBEzSAjjzNiMaoVO2mXkkdWHpkP4m7KttKcBHLeJyM0
VfoaJ9RVasfN15qOTioiLf2LdPAkhfM1CUmCjjBU+A+kgyxVOI+4J1lcPqMaoZYUCVJP9rj9XYUl
R9R7xS5EIIkHm02XeTIHCR+rbjvADj9I+pegfTH0Byn+aerfgyy0TfXxsvVtfy8w2+psFgblnT81
EkwKmFPXUQjJq9gO0tu8OUjql8sy/uJznYRwnmQG96valbBw5hv/fH2J5jm3GwIAwv3vgbhUpa3k
XJ1lyBrw9jJ/tiDIkH5ioOgAGKhFWGplHuJcOU7SOA+iyZKsaA2kTRL2CGBOughX4y+c1EkE5zPU
cRmstsPM5oeBcrbD5kki5zQaZZYzacg+UiNn7uDS/XHuomymPB1Y1c+MsQbQytEjmgLfRn3MHGDD
3aZK8E2gi9se8XQ4znUMdVDlQdJIH8wzRQrCeY8gXwozzuEPzfZ719/Ky6/L5xHYLw+AuLRKV/Zg
EPeWTvlcoEFehjq4rgZNtDMhEsQ5imapAzIV0PTRQGGYofGYHQaIS0fflcj1sMwM1CZxPBGpP4+J
aJhZSTHr8C/UX6CT77R5qyAN2KtUWUK0iGbsE2PD91l9m7wFfI6MyxGp+4htjaJi6Gzu5W8p8l08
JGI86cUIeD1meOtF3/d2sNB1ibwyD4g4poYaFhmyn/8vrwyXrBsEYBemztl5bKi6mtDI8NpfjLm2
BeD9odHtyYn2wbcgt7FkLLjLTcNbSeTsnI4t2DkTjMhUVW7cLFV6t9TadSlpj/kkYSIiz+xSMm+L
KH0dsuI2bpZ7LaFuOhRXU1a+CH4Ni3Bnfm71azg3YHRGqQRpbHiNWx2KV/UT61K3KBIEOTK/f47T
zvphJ3F8JhHQRWmKsDe9goYN2qrpbtaMx7Htr8uEMkrJQyv3OshNtMJuk8QlevUzGAvNzQYRn9G7
gV44OuUch6yTqrDIhHJ9kYFxMApeMGq3K9Vkr6dAQCDjUy6VT3GePRUk/xla4Wcp1W/6xgQYYa2o
dq1mfp0b/tQk6NGQO4JdAb0Jf+E2v1e6+U1vc68MjashC10lyWYvkZTKozV57Kj21Ug62ZnNJ2wi
+pe/KYuCl87FJTUAaR5bi4yBV2CyNpxQPigxVje7UlTsL0vaVGVLJaqF/wBwzqU0ST9gEkWdDQ/Z
2mhXcfKtNiXnsozN02A5jOpEhhT+K2kZqZNkBhhgqQ6VndHlCsNdP9pYL2zTyojAOrdPdJLG3V01
RIu8RBJFvoSycf5zWo7/7jjclSHk6pa5BMCCxMt4kF5n9C+H6isFaNBlQds+e3Vx7KiraKF3fRwG
w/L7efDf6bG/u+G6icVkWhZwITFVoOBD/Smt7wG6NzSYXS+j/C1b9E8GmsO7ENhF0dARpyiq3p4q
8mC0/eD0ujnssJpcOMsETu6lN9+IrD8U3SDY3mBSz0zh9Kv4JKQLF4kUDYM/0GR7irMdMfwWsEuS
5je1Z4T1bilS0cVvJnIroZxfQSdzjGgNlzofZYw/DxG2egeb+MF3Hat4kit6KW2mBSt5nM6mpEqq
rjKoN2fVA2gPHFkH+4U837dVqNldUP4QaNbWAS3AmBIERxkjYlzMzFWrpRgYfJ+P+V2eiI+oHdpt
tCM44QcHjtYSuZhpEkk1hhr1Mra5OfrLXs2/ss3N5jjvU+Xrvzwfp8tqqgZWnaGP2+7y7Ih1YC9w
gSMc7npMyCipjYr2TiCS6QSvqKcDGnxbIGnLSdJaJAUfSHm2fNxaFqefZZ2FiMJoQahvg3o97rLB
kRiJkWc4Tfvt72HhbBniWiano0EUh1OgzAFKaZFNpvJYWJg8wiA7OJgdFW2BKkAAqUREnFumsRbL
edu8A0Jc0ZWBp+coRy6hPU6oq7d2W7xiHPnyNxRdK+dvJclIiNEqAFgZ8r0svSVV6l6WIDoN9+Cu
lKIElqUM3KtlsQ1yK6vzjWxUuwEkwmXZ/VudZJF5FUCKVKniqcfg+Ad0UnQ0zqVIpFetiQCRVj4W
9wNYHfeMnlj5zNpyowugN6C6OGNhS4DNu3ypm++4tY5wvkVh44VzAOZbS5puA9m8W0xwEASSRHYD
SL4ouHbmtIlsjJc807S/wmeYsN4oHWLFEORTW0/Z9U/hHM9EgGm3NEnsR4P0FI0jUpAi/QmY1FBw
aIGu8j2BThvNvAoXtEJHINCFoOMBuHj3kUC4Os77O2+lQEQuKWiSMnBUYdiPIVKBEgtEdDYm/Hag
1h7tDw3ArSVybgZ9ujAps87w0BSoDsQdgOf32roRtQnj+RWhK21rLZUBoaICDJhyBim32aCFFiI9
rVEWwoxDnqLYhl0VU1XtpB4F9r+ZZFnySR5nkYo8B5VBQsMrtPpelbObSalup2UEbgsavIX51CT1
/axG36I5eqzD+A5Lb0dFWlK7b2PFpZoQPoJd6HncOv0izm4BZaMuSQgfYeb3GWsdVIiVqTOPTwuI
d8V7zOdMg3hArq+As9ZlnIw+qJB7oNozOvQ4v/1e3GbQFQkkY3G7dSUfZRBxyWfrKbKWzZlnXDYx
AfwinjuK4hgBtlrlztbG0Q6rWmCgm8MKK1k8DpJSWT0BPVL87hDB33jA4BMA5NK36M54VF9Z8pNX
duebWEm2scb3IBr/EOi2wWUJIAMs1HZARiKXviopdlF4aqYc1RCQPJYIcUDd1CPA1jM8VWZKnLRO
bftmmmC4Wpm91XUe26UVABPakO8q5OxlEt8BK2SXTctzsSyvigYeINmyQf7VOxX4Ee0gIc4s02wX
5Uuwq4s6soFJ1tp9qLslrXadHIimGTe99eo3c85GiiWY3NyiRKwWdh2B8zl8a4dfl8OTSAiXwTRT
Y5Vm3aFgotBdO883vS63tjo0olRps+rG3vJ4Z1vEsvjBAz0alXjp8NDO1PxFDcljZFShHVqLI+UT
8gsVkDQtfSlN/bO0YG9bip4vH3Xzxbr+Bbx7y3vdknMDGZT1TbfuJdOAqqG/quduCuSqxXwC8OF1
koFDVSH2ks3+v/wBnDfTdYnouQJvNljHwZVsLPujtOM0y015aI7gCttdFrhpY6sr55xZI1W5PEVK
5isaUGUxuhloux6EtKH8XSUibAb2j5256pUwznthejmjJsGrJs73wfCWW3u0N2wU6+w6tz5NVBJE
K4E8PsfIknEYDAOg9WTykrGx8+FXll9n9CFJ0UxvRbWoTUM5HY9PNlSSNGBmLbDB1kvHUgFbT158
LiIhPcSmp1IBjQzvDHBPgzNIGdhQQSMneN3n0WM6tVfSYF73mgXOFutYa2RvUHIIZ1mzFzVwSKzt
Jan7ellvNgMRvgwIOTAqZvIPcBIONckKLLMnnZrapCJ2FHd7eAlHW64vi9q81pUoTkUDKgGvrgAa
Zpbjmdg8x8bgJuW3y0I2UagsC3iNqm7IBmA3/3xqJLNeVW2PYfr+uKCjMT7+7mxA6h+dDXFIZ0p/
ZhQrwZzLIbSYlqwH1OEyDvFDvgAfzNCq+zasrlPD+CI3YYQoT2+CyBKYh/DMnLNJwQ1QDRj18ioT
b2CSFJqdKt2dWhGP0PixkWviNpICPDigGal6dNWnNLanDqB8YRY8DYOU2vmc30950hz0GnjRlz+K
Jrga7st3OY3npQHqUk+BALR8SYF/dlnCphqvLp/zSLVKsT/Blk6nOv8RtFXnz3R+qJTYs4zQECjy
dnQ5SeMzKg28FikpF8trjHDfSOFTqbfXkS4D5bHQvpiD9ststGOhABzPzKjuyvIM4m4gVQpSuzOL
IgQvBZWxAQHxDLXSP3V9MZI0CdkY3BB8VeOftAAVqrDJxP6RP/SaE8I+7urp1U7aqANl/b+d8n86
tHiePHDyOANegBQVmD0mvX9vH/6TzSPR/XEmWxlL32NeCS/z8sUYvbQBXtKUCFTzXFveD4SWBkE6
CjYX7isp8aT1pY5uvFEDHgqvmgO5MW7K6xkTUX+jwbp9qJM47nuhBtHJKjDHALlKgQ8ZOXNtl07R
gVQmPWBROrEB1oEstxWc8yxIc8fkvhsYWWZMfUEZIxTI8vSHFJWu1H8NtGtlHOy+aATyzqstEIjy
JpVlSwa+LN9vbbD/owKkI2DvN7aEkBXOO1gdXnPessOzTbwau3W3a5GcIyN0aiO1gG5Sa6ePuh2A
AnZGGfeyMxNJ4ZyZslAjWwzMplQxYJUe4Fs+AGLz5+Xx3VMdcZKkwHN5r8j9UwC67QNhpBoZhioD
ovFPF9IlhhZTEwfqwtuMvpX5J6v/x3Ow7wc6yeBseQTHXdMFcFNsjR1gOH9s64uK7KIDcQFXMqUa
k54Yn0iznxEBOztR7CETgcJsWRQoz00K3hNVkXlOuaK3mgEpqOQR0A6nGirdWF52weMXXWUypCZZ
rD7ko5BI4OwtgauEg1Atk3ViMc/w5+dalkE3y1jHGoUZaYzWdNhhsq09hn3yPaiqa0LCh0iOPpdN
/lPLm/ZqyaX2adFDUCIT61XLEkS7gfzKo7Z0kjgK/cv2cZZpcb+Ps8I8r6IqUJvAk4LMzlDZzXbS
CGirO6O/KkM/AtPrZYGbMWl9I5xFmmGnllONgjzWZf4x0tLm8cBFY+CLE6rwrfAymQBdXVfAwmy8
rlUcM3zU9cZXyXcQ87n10to0iHeCE6obUd5aCeWihhrWZoglj/C9wBrvJZAmulT63mBuV7uOjqkh
2l7ZMqG1QM4nRDOJk6aRQ99CJJLUb5TuMMbuXT7WpgWtTsU7hdlS8lpvCl8CElitVM6i3ExpaBfG
fakCDrwXBcHzuirTzZVEznYi4NA1UtvhHtmgN2NPoIyWInKNXYSaJkbIoswVFzNFB+VMYgIwHogb
KRS0S2y9mWyFfMvjF3OsbXSt/4+061qOHAeSX8QIEiRoXmnbqeVHmnlhaBzoQA+6r7+k9mKnRfGa
u3v7OhuqBlgoFKqyMv1S2RwKmstoy7QQ0oko8egqOMaWWY2WZyTvWgz+z2naeJ52f02y9LfbxA2f
ng/znl6YWvgm1Oo5eqgQ+2g0v5Fku++2EunVHO3SxMIbm6hPmJrJSZDtm3N/M3fZe39m0W4e/wtE
frGghVuGFHkS2m9gRQVWeB6uT0EgYgThOy/9Vldq5aApEPJ8F6FUML+8cA3NkNigW4PkS6CJGsPf
U226Gej4rp+0lW/0wcoiQg6DMQxWCgeseQGXK5w236hUrOV7lyaWBAij0tcikyoWkJsZ5m/ILjsI
DXxwKOq6ovoH6qHrJgFEAQuJQWVkmR9vQm61STnmaG6x7NeshQIVAVQRZPnXTBGQ7epNfdfVj0VQ
OiOaZprakroD8dAqNa2IgiTq7CihNo1rt+3ur3+sdSvGu+QkVF6WpB1M1YFChl8Egr0m5K2RbkxA
S67b+DzCrqqKDPGmWQFPVuly5CXUmUw6fYzeKdsL9ZC7RmvPxG/oiMrnFuiVzKk34v3qwkDcDkAJ
GMA/Cde00HJqWYxCgzKdaWnZ4GKEyt7Wk3g+novQh5X9sTLfpRcvYl3WWZVUco55L6t3KgnS5bQp
TLeT1Mdca7YaOKteCOYkiGgYFnhEl04hDZMoI6uLg2rK7Xqf7iBKAmq53nwDqYMNzRfM1bgbX2/l
1U9NDObOdAfQplsChJu4wIQ+UjowgY+eNMuSFs7M6wJUjuzI4DjfLKqsXCh0fh4gcaaa/KlvI4UA
CJFqZPAXxR/2CnxlvJ0hJP3O2l1f3YqbwBQya6oRw1KWqiS9EVWtUCcWzOC5PHdNyWXjFsRiJSJe
GlkWiQyMCE9ZVBWBptyPkuwxOvx7b0fRVoGusUlRrl6WOnMMZcRoD7PA1M8yJg4Hz+BbQXftq1za
WFxVohOhUMOQBbPWBN+xQz1Cu1JxtJO0j7ZI/FcO1ocFLZKnVM2rqe2bIqBa+Bil5C4vXoqoeUDX
auO6WvMAS8dxMqFLg//mZV8cYV4BcE+SLAqi9iaETIjlhZtE5Otb98fGIkyYCAxjDFrPQLsfIEGO
zusdijCe7rc3xv66Q69uHDxax0WlymQ5BGo2KHlD8iwKClxKUW9r6bHqjgmhG0F9ddv+2Fk2YmQ2
xXHKxyJoZxZlSAqqnHs401sF1k9TYqoK7Orf63l/j118njCOUqsWZRUk+26f30ZAetAASNrN1vRa
bP1gafGRwi7JS0WDJeVHtzdeZyFa6ln3DcTp+Q+g8zb8btPeHHcvVsZxOZmNkf51K5LGnw2SfetV
k49Jaddyy41IvhaGLrdy/vcLg3DAJq/nBWrTwWp+m2q9taSVt8eHLZyd5sIC8JtmXOmw0Lpm0PyG
9hEkI5R7eV/vpOfRJ2AIyJzCi561DUgu2XD796nbC8t1WKs0mS1bOxLM9Grpjn6vb0Vls4PB7fpY
Qvtcf22d+sz98Sh2usduQdF6iP1NbtQ5Ni2Sgg+7sIhd0Giu+7J/34UesmVVUH6PoHmkOOWRBjOW
tUgdiGiW0ELcvDpXvgBqROi1y6qGhsCyYhCZgA6YeMDj8d57dVNCjjD2dMX/MUvXosjscNPu9Z/c
jUFCsaWpsfIRPhhfOFgBMVIdkogQcLbal1Ekp7jWbltTdUhPNz742un5YGvhakISnCsMC51pg4oB
RT7uzEx6eFWTXQxAX5JtePfW6uZ/v3AxiPn0YxkruMXn0S/WHYgZ26LltiGP3vUgvlL3mSt9SLeI
CfnTJe5d0nglGbI1X7XdXjnWuxHgNvm4Vbv8PzbxbztLJDtI+7u0LNQ5tcOcknjPJs1T643uxHep
m2/65/oe/jG4uGwFLoywnVDqkYn5gswSbNoFAzV8Rz3Buo0PtnJFXe7icpZO6tukmwYFr0QALc0+
4Dr058nj9U+lrtztH6yoH92iUoxaL3u8oCoanie5vk3YMNiUdg9N3XyFjkpvy0wFMzrYVfumcqdo
BntLoIuBDNSBDU3AaQamNNLsUDR3pZQ/dCy7q1MT0mpd0GT6D5WmJxWl3khLX5owechFe1sqiCmk
HpxpbI9jvIWzWLkrUMzRILStUJAVLPPiloUD19DTDGgR7SV+iFLqX9+4z0QIqnppYpkVw7IyiHSq
4HxmoLq4bS03l23pAXzdkExL0Su1+XcTBEtbRdw1x7hY3BKF1vARyDDCcPP2esA7UJsBYnlUtOjn
9SWSlZvgwxIXKUWeSdoEVckqkKH3QP3iMPN96q6ROFCheZzFooDvcoe3fg8NbygDqjYJ4vMX8lDe
bCHv1grX+C1gAjUVVZlVjj/6adnrogfXL8PdDFlQPKqG43hb7c1jv1M2ctC1GtoHW4tCUwLcvSxr
8J7GU/wsAbfqrMTbclfzE4/55WZjdT5kiytXVwk6f5oiQx5+CTMrVSnWaY240nhy+bPdZ/6cKBr8
KNzJ6+R/wqO9ekIuTC6uA62ShZCbGIl2XdzLnXYaG92FwPiOmJjBStVjlwx3sei9sAtPdV6mEH8w
If6jpw9dsnmY1qLQ5QYsvm5qDAmgO/i6BohpHDyeMVOC/bAjVTobZEztDvTwjhVTn+bjA08tsNL8
a5X3+UBf7Mjiq3NzkqPUwAMRJRnbCF/lrcfA2rWoWsA3UIqZvU9PtUYTXFWMEurVuPNzH2pkB8j+
BXTLfVc/7YWdxbHNQsOseQM7M8QcdFNOyPYRIHukheAQsUsnc5JhY4RvNSZd2FxcIzopO+QCiEmF
JD2BkS1AtX2f83FjbWtLA9sUtkkzABVZRgEla4auNbsyEOgO1Chw9/rGw/AzBAluoAGJoiJxAbxA
m1d6kSdBVqEFWl2GrCAOf5I70T4MRDAcB7tzwJM0p2iJjWj3D0pVa6fg0vTiTNIEqoMMqE6YHtxh
3zhz4WiOcXnANxgC1jIZbKMpg9kFpM7LerAqhqyEDGoZcAMUsXQvjLcyfq3L5+tXyIoZUASh5EzM
NXW4cSQkZSTBm43kLh2ZXXRftSpHSvOvR2JV9dLS8kFPiC46lbIqCCPuMrO3DfpKotzV0qfrS1px
QQOlKpRlMeH7GRJsSBBhUgUUw0R9rsIbqb+//vfXtuzy7y+cQCkx1ThMUxmwFO/oIRjZHbF+SmHk
X7ezlj1/WMgi5nIWoS6RWRC9cnpPwahAqtkQ8MRoEbG1lwxP0esGjffX2+Kag0UgAHSiQS5Qm/3/
4mgZE2ihiQWLYxE9yTTXHEqrr5zJOgYWpadKSg2vVDO05ytut+nX0ox8M63ciDUOrwAoL1ST2DEv
hodR0NdWg1ZbMWG6YaizHy2vdXtEYu6X+Vi5llTKjqSob3MBGKO2mtcYFkbTwaxLwafIixjjKbE2
sRuLW6Y35JqyZzKPdlYapscujgvwAobeKNdHSdLw6B26HZX4WamAgowaHyNST72ePYdNdh/FZf4Y
WdoAbR+p7u00hPBaKo0a1IW0UHYNqxB+K1M7J2UKFjC5O1X9SB5EKk0On0TuN0mjAulc0dEuSAT0
gYk/pan7lkrEViMptiPL+l21lReFA3GMJgQQCnHeq7liBRKpbuIBg0tS/xVVhB1X+u9VrhzlOjlw
ZdBsIY0/R2XKHGi0eqDDPplTp9p9PwL70+7LTDlJRnOudfKlMOIGSASIPrFWCgqz+C708cbo2BeV
qfelOvaYUhoORM5vzYq+4vHg5FRnXsaGZ6Joz1C7fE6K8Qa3932qZJJbRemjBUZlfex3OrAAPpAf
gJgoQGzGZfnCpOylZa3XJVbiJAZ/TVP5Sy7r39ACNvHO0KdgysfbfIx+qNU4+lbXPWnSyO1YtE5c
KgeNxbWdDwwsH1LlDRF5JDo7yGp6RhuP2WRuI7OsftbB777PEutFU+sdOHNQh6vrWwkn/KC3lqtn
neLG5vBdH4edKkM3HWQbz12PSeiYdSdFnw5TKfl9Jc5DrAhX64yHtKO/hBnPzgXAljW+tjoxb8oG
LpbmGVLjMTrFBCN6CqrzdaGj65bo+JnKfhC8PwopMQOQVe2BKDp1Bb/RKuucN2B2okKtbbmtX02J
vvCp7N1eSEfR9T+LTo2cKSavUcJOYlBDu52oJ6na6OiSeqOE0ylqw51mapgsz6KDZExPyZRbrtol
AbgvX0WrHzDA+Bh2TVCUs2K58jwCPWiPleiduK7vrQR36mSVhzquzik34LUMQ3eMyqFddWHt1qLw
tYjckJY9RR1ASjyR73o9RxNs6FBayPrQS0J+SLpqtHlcYqeN3E8K7tYZhk9int83mMy2ZdEXNlXx
2sRY4a5nuVtyarhd35yZMr5FSvmlpe0tAJR4chT8kI2Vp+ddtBsUWZwM3v/mTDJ2dU7vEqJ9TYaU
2yKliZMN2l7OtL0edwcrqgNBiR8Wyf0gaHNkSQlK04kfwaRRH4kOlGSlmp1dcBNlA+Upake/Lk0X
Uh/3Natvmozt+xa0/z3gCGnvTFp8VgcBmo74aWrm71T0g1O36omMxW8uhUc1V92+BP0XyQRodhoc
w+lU6emp0er7eFC/laTf9VF6AF5kVzWJb1Q/LOxOJBe7yMzumRIldisPXmqqJxXYwzBJnkATsJfy
3NZaMN6V9xo9ZTXoe82voQVIInlso8esRahgX+o+xGAKaPVFDp3b3BH9C2Gji/+1GVNv6pBUh699
9qbijJvaDJ+8mabaUUEX2JJbiT8biWIbAl8tyeyyiZ1kgvZAKdudXDkG6CZGM7RHcFUWSbYjcnwe
dO6xisLx0Ss3b2qV/aZMHAWLPbROd3R6INFgR8poa7p4Jczi6AezuzyOHuXRam2zTSo7maLDAO3t
cqQ2h2c5NKK3VWmmdkH7oBG5x+oC3wdxlIcek3BKCO0cwvM7xQg9EMT7jKmPo0EPbQHCBQkKzcXJ
yukh0kvX7G7N/C6NfvK0OabTU0fKGzmW7iMuHF6XntB3pOucmMW20UD3GCGzS4Buyfq9qqLX2yRe
1CrORG57MoBXexdHOe7KITqLabqrBQuG6sFg2EHzJsekrhrfJ3nhaaHYhdy41ztqp+mTLgCbNVBB
RnSpssQz1cYdp37e1MiucR3pXN+NUupC+CtgknyYVLmZHz2vDcYaRi77GhoVbQMRN0UuPEVTDkUp
gLXI6nt9kL8MBgJfRh4tvfAg5aq7gF+i16nXO5rEZyg6fK2t8qUtOEAH+LC2OtbHcGxfQ2L+nDtw
bhPFzyFP/B6VwVS+N6Y33F4nnbdfB0JfC7PfJfJgG7Xqjol8KlrjppuqU1T/bqGGaIEhFBHfLiNU
qKfWTUfmxPhDAL0GqdGfci25t+L6Nm1vmJzcVj1KFtWxzOmDsEafDdE9r9WDiqSgtb4Avm9zM/Zj
hbt5dN8mUKA32lMWv2aRGqS97nXdA1O0HfB9+66pvfnPpdktrrIDtIGOBr6WmXxr0fYtotqWamHz
BCyKOuBLVbIfutAjRXKoqGW37Q9Nn+yh+S0nD5QZjhiYY/Xg2GsNQDOYk6S1ozSdJ9XE7WscrDi5
Cw39zK03PeXPk1K8MKUg8HBMK1hAOTpdZrpM507DfySJhrtF8sjQHgxD86SB7KEu7scdiF1V5QhU
vc+I5OkcxT3RY4KsPaiSbkctWKUBCqwE3FGKvEltbKV7VdIpqLNTkuYuibN7maImDqx3NNQOw2y2
lvB9BEHRtPnSACxQq6k99Jk7FoYNmKfdkGGvlaoz9Tc6R6YBRUujfOgqeCd8SoNm8gChKxVkS2b6
SAYLDUVyZwyqK9B/y3D+ACVwpOmodq1TiS9h88p66KFj8E2KMYBBFDeKf/Y0Oai8uB2TbzJkIdpe
9VRae4qOofUw3Q9a4SbJYxXG9w1ugw7kA2UOsdVptHNhuqEY7IlbdtE/qjx24hFqJyVcnLTelGLe
MQLdTU9cJrgnEF7Bv+W0WenQ/FUfU6j/xV4cA5he3Fio26gEx7e2jf4HJhrAKZ25GRW2BslUs7Kc
URQ2Mfg5H4RDee4MvenKGB1qpR9tU7vmhKaHWbkdCKiiEenYKJ+EeEiL1C/y1IuB4DIsTP/carTw
QgxnmqF2I5C3Ifi6XY6LJLL7EjLj/M5oiN3pD6YUurSEmAyj+5Cptl7faUjmMGwDAg3LUyh0XcLY
H4tmnqt3YmNwYosc1RRnLn8zC2BRR9zRbe/HIeJ69gvxwq6YhGb59DBF6r6TNJ8hlmjls9VXXgfM
3AQseYlDa6n43/LcS/rIheCtA4wdon/rqDnovHTQDsuyP9CfDaAmqQqEX5ztJkiPssGAutY3PZ/2
IfCwSuNlWVBDU5jijtJK80gq/iWXmrNuSA9VCyVuzdgZPLeRtcCXG4haJI41JHdZETtpUx+Kgrot
PhoaTLdVWziTCqEUbIIoJFuDYi3eiQ4GuG0pNu0JBe/RlDyGZ8BY/TCR2PBJ8idR7aaucJq2sUc4
W4O7qC7rb0qM6y3vbwnDtdr2CLGRm8G9RAb9aP1706ODJb5gAiRo9cTNwl+N9YxwfkJQ8kOh3JQF
2XgqrtWI8QpCIYGaKhray5k0nZO6Eg2a80iwgDtV9q0rqQ5G1W/Dve5CrAmYKHFqoWqsbzSY1l6p
gDRaeGcZhm4sK4oQvRr7gssR6IAtUHuY2jkW4UYxZg0iaqDmQ1FiJ7L+SRAtjw1WxmGWoqAl7UaH
nyEI7HboVc4iYpNnHreHQlbWZaL+QwzdguVPk4ZE55NZclEEZg6lmapyVBK619+paw9j1EWAlZtR
4wrup4/PVAmjZ42aTwXKMIBIe6jUEVTPGnfwmjv9Jfk1fL1ucHVNf+wtSxci1juZjsAiGE3yMGV0
xwrco9dtfJ6dB4DtYlHv9fWLt3fDNCPLBjQ329fRUX3wJAYhXgCAQ0Vu6eESnew3/Ud3KPagjXal
xN4CYq3UNfADDGA6TChnw2s+7movtAZ69hFAAhNGwiuMoA9h6Egjetxhi2v3+nrXavgfzC3KKEll
yH2tp0Wg3uoH6KOpUDOo8AnV5+GN+1uwlfftW5Q2PphbFFNIRGM85OGXjVd2tuYNR7QF99jW+23o
xfy3rtlaFKotbvRjDIreoKSDTaqzXk12TyI3yfYlumrXN3LdOf98tsVhyFU0WImUFIHePY/4elJY
bBSiNhyDLtQfBinpUV/ActRxCAwlDgAoDgRSF0G35Hs3FkMXBaheAaU5JN5x0ijynQQMBeTh+nZ9
5uJAHRIkYCaKx6amm0uIo+DomI4TnWu4KJX8LEZ3Bs9rToNHD7o6iuyBTRPVi33pMHerqruyPqAq
NUPG9NCMvV2csUw2KgvMTjBe4E6cnsVW0XDlW30wsDhVcmllTc1RNk7i5wp1qgGj5aruZJtqXPMv
Xfg42A0RFBXcYhCLW7hdXBOObFEtA8KAJVI1pwYSuxZb87xrsR6gQ5T733sX+hIdKlttmhsjwC5z
tb+RnQoDDsoZbWlP7wA32UaHrn6iC4Pzv1/E4ZBVaHNhKiYohxc9JEiUtobuVtdkzL0LMLhCj2ZZ
24eAGN42JVyw89mu0b/OQxvqeR4lbJqvM9neFmxn7WNdGiQf1yRJdOoqAq8YY9OtDT/kz4QrGxF9
zfUMqsEp4BIKxok+GlF1OZqkqKsCoexGBfRChfAoKWxdK39eP8Ory7mwtFgOxOwwP5uilRCb09mq
Uwew0qOUmu51MythHFqTfxa0aJmlrOZlaWZQSpDSt25IH/XqdSL8kabW4xT/N6+4MLdwvFJMUdyr
aRVM0F0Fud20B5Ns4qjUBknMvobSFd+S1Nv6ZItwJCYrBR2pVQZ13jmG1tpFZNpMOYNUbOOWWrvu
P2zmMjC1okXjhIOd12tPc8/zHapwMgLipo9bYIQtB1lc9qKPBklFiTSwitKOas+Ufw3Z3XXvmD/H
MgDOqG7L1NCPxPjBR3fP6lpJUYEtAqbchAbQB2Gz4X+rFnQM0siqqcnGcu4pzZIEBR9A0KSo3snl
6PQN37oN50O5WMVlWkQXRwksDoVCZciCd77xOj1BzgLQkc4r8fDf5lFe+Swm1qGruqFC1Hg5pyHz
VhNRA9A1CfI9cazJz/1h90O3kwcy+SjQeNtqbp9Jmua8GjgjCpYOMO0sw5LRTQxalHkUZJ24Gym7
MXoUT6QiRM2+Qo9Fqc/hFzlPpWcGeknMkWsvwsjbn5abnarSKSj7rYzsYZQGt0swcdFrwwSqtHbH
u0zeaNKv3Qwffuzic2AlXaXUAOZZtHdCcLKioiD0YJbyDHjTkb0VRZpdhoYRJOAPcGpz+JEL9hVP
7kczbDfJ8Na+2DwJBYA0Bep/CRQs0ePpRYrfw00nPRMv9lK0IgFJvEE5SHHml4jlyp1fbXS/1+0C
lY0XETKl5bxBNo4MjON4lydFeJ9V4NWu0+yZW2hI/OtTDLotEwmMBmSJusShSVLDpqFRANXi/d2k
gAiHbM0vrlwjlyaWOLRI0kZMf5IoMFQ8UrW7zJJeRfqgYeq5sfrH6+t5f4suD7RCiIo3uIXkYgnA
APF0nZa9GgHaOZwEKNg0GwSUh+0X1ZzgXTO0eOSYvVLShrZJ0Iy3RjHep10v2YkcWON4GJpuVxn6
raby4Pr6VmKiebm8RdoJCl/G8xg8GkNXPOZSuWOG2MhjVg+hgmgxT/gjk5GXK6ubvkbNEu8cINmQ
O7tl46TO4KR3MzbHctnWNbzqIRcGF4sKlUKehFajAWiehd640PIOEqV0xSg5chttrG/++Z8/3N/L
W1Yzei0q5aTE8iLtd5NVUKyuxwMz6XedfZPJHvVotnHIVk/zn/UtSxsE097FFGF9kblXY9VhOXPz
rvgPMQNoUhlPQxQw4PofL2SRKLjtcyMFfvqbyDJbgnamVm/t3loiM4NW/zYze+jF+yBPC25ldZ4G
0m7y8boKyl0F5QFIToFDemuIY+2QEdUCPTmVdQWvoI/GwikduBjGFISKqi+AchS+FLTBVnWErPnE
hZ3lE1+YSSd3YDYOKryyFJceDesp/Fr1XvsCimPlO/9WpZ71kMm2/DXG83jyuNu/GNVzj5yxcfpd
Wb4lv5TEu37a1zf7z/qX9YCoJCa4zrF+LdB+E49hfLk7oAmzZw7KNg8b1taSoctdWNy+ugZdWyO2
qD/rpk1u5krwIBfa4H7sVy/Xjb1Lfy+P4aWxhbuOupUrqhmjjfW7+FIS2GsclFjORWGnDrsvvyvH
1NFs7Uexb54yL7+h4Bl5qnbXf8Yamm7OjUwD7JOKBujPRw+r8k7IeW6l/4tFbJxp1wd4ZPvvaeC5
81RvfmWrP6/b/SyBi7Ts0u5iry19smqeF2nAa5tiAvN+5i6YmVRKT79FWPc46AswmDk7fHaQ7tSv
13/A6sm6WPdi+wGnEX0MLEcw+N0p97tdvJcCsts6Wav38eU6F+HCAJZekgYV6wwb2da6+JYYaFgJ
w9oXFT/Sqi4cA/eNCxEH4AIGbSPaK1sLnYPzRbwqRDEavYWNLn7PHBGZm7ilP3/kwvlLM8X6MnNF
ANbgb/EBrBZdCdguMdSrWconehejrlmbt00WmHWkOBBLQacjKyKH1WFkl3K7JzEuhcgCuKHIAZCp
A0iWbnj4WsaAIW0MNIPveH4HfFw/Hy0uLEBGA4BfHbWKnAY6mtd9af0jmyqeNEDNIWFdOFPUCI2H
+gDoWN6fw4ke0Lb8OUVot9VqfYuCSdChWAaSPv4yVPVWlk5Wl3hhfuFjis7Q6MlgHhJS+/FeA1eA
8mjd/vXKRpf7a32snnU3vpmHQq3DcBZ7stt6c69+bBXNGFxVKlU+0XSwNC8mM6dpYP1FPvYePIdD
dZq+tJtvybUlXxpbLJkrkR4baa77lSS7qimAEdo8uus2MN0/t5gwmb4IjYaWZGVG9Awli8FNd5k7
yDbZ116JUXjzO6j4thUVVgoyYDMlkEcExBnvgYUjsXoQ4JKN+fsQxXxYBfH1u9KzvAaDBm0gu/WN
lHjdRjBcY1D4YHexnSMzJZ4CnACoaRhEjrgBgUJyG7pQPUFmIyI7G5x/L6uEKwAvWvl96B8hYk6L
LyITV2irsjzNAuOx3kfO3HP9gXmKL/Po4nYhYH2NF+bmHOjCXFkAxiokC8HopnMpxmGTR+usPAAp
CpR/coh+Eb4VF9YS38sVzrH5wiR65tXUZXEWROqvHFhnAaL+qu7vipIGndJ8bYEBUY3JT1PDNimz
rR4iAqHsKF3vgXJrI5va+DXaoo+jDGmctCO4YIC/YZkro7oBUMLWmueLe5nXXKx5eWok0GKmshzO
CcVMCtjczwTn4JV14q9kt+lDqwfmz0fV5l9zscOMNHFY8TBDgoipHJd9m9kHEyd2QKUL8iP2aHzF
qOZp+tck+u++q5u42vC4/8S0WBsllzqZ8SBu0R/NzMouhG5LCSbzBsVNy8y/fsWsrhP8JsC1U9BW
LHdVAElZmWhhBqMmu5zLe9brh0rpgLTrN5AJa6AIE3T1f9ta7GkV8VSnPOIBua9P/aETTruvHyO/
crO3PLOBExzdFvn3VgN69RpFzDM0jPmAEWTZ19eSESMlMqJQtm/3f+VkM+0I2ZkbS1yN7BYIilAn
IQC8LyIPRE2bPNJpFvBoDyy2XXPmXv9ea6N52MQ/JhbRBtI4Q9QAfx5gBH8XavUNUxUkuFoUg3yf
S74iYyt1ip1VyamRrKe8B/v7yNUnITVBYsS+sFqnn2qvqzkAYkA0J8rPQRoMG+yDXmqhKx+2P8oW
0CUMa5+Kiu7GUn+7vozVWgjmQ3SCgoiOW3BxB4YltCKaBn4+U6UoyB0xngzwK6QGJUhIZ7+Ujar6
Woy6tLfwvbiLKwDhpDRIzeQw8GmngwZfA3j8/7mu5UWrxwA/SST0DdxtkJI3f81K8iCdMea4gcnk
/5QLUzTHNAqEhf6JOEMOM9A2V4hUaY50RZIhgZNp5jN4Lo4CfG2SlB0lE6WXsc5+TWb0pa6Gjb2d
XW4ZmU1wCetgy6coei7WjC5Gx0oA+31D9QBEd6f0CXgTTNI9pkbsKpv82Gs3waW9RVKhc24OGpGR
zPjxG9ulhzgwvs1qVICMbmcTsydeW93sWZc3QT9NMuZywFDs50/GLty3NsQLH+aSXbTFALoWPy5X
NkfrC1uoYUEgptT/OhUzYxFjDiDGKIwwZ7pJXbEbH6477Nor7jKcLDIJYGutPCEGwgmtVQf4Wow9
AD2fkD7CMKgepARzW3l6ZvUm++1adfLCtLlIGyjo4rushbogxu52UQM9mpIC6B9HlTN0I4e+e/98
fbH/xw30d/D81CCvFYZZkvd0tPeaM4Zcc2ztYOsoB0wOdfht/qyFbj444j+8Fi8Xu4g/mS7CVGBQ
IWjYvZA7Jze2SnproLzLm2F5DDHGK2XagMXFGTlE0hQ5NJ0Uu9XoWaHpowDQs+o7ySYDQflJLV6Z
lXvSaLwoIwDA8yifC/TAFgPsWuDVQHGMOxEAEkSpjy49TDQXdER2LKUdotNbRR+6br/xXdfOzaWR
xblp2siIhwExMNqnb9NpZvoCEPs0/vgrW8tu/sukOHqnf5a1vOmrsqWagMXxgJHex3Y3OOM72+Ic
47cur1UM36W1xaWvWZUBQSVsYuvqQX/QDpqDmfwn4uQu84AhPw2/UWk5EHf0xT71t5x39ba+tL+I
EtpIpUgVpu7rNzOkScGhQUN3QDJMvzSPsbtFdLBan70wuKwbxzRM5RzAxWC8b90aORtwRpjD4ScF
pxST09TZ8KD5jlpG+UuDi3wk1cKyJR3y4NodwMITHyfTHnaG1/5GnghIuLuVKq7Goj8ZySfZikQt
07A3KRg09+ZBsRNXBMjP3PqYHXsf/OP4mDv5Qd1iuVwL+JdmF65UQ7LDGgUSr3kWXdnpewqkxD/Q
Nl67pC/tLFwmHztdCQewPtMKvCEKpmBC2XqrMQjAh/a5mop7oWuvVT9xm8tJ5ZNGx9BDCFKV6192
LTn58zuspZZkzAcl1BokfoyMx4aNL1U4OLTid3Gk70QPKDkY773rNldLAhc52bIVRhge23GN6CAH
2alz9d8qzumcpSgH60Cd6LClnbNajdUBR1IA/8J87bLAUyQI3SDEwf3iDYWd/ZR/Zbnd7rJ3qcDC
z96QHfnWXeHPJZD/QISMKe8/xhcJGabkpngCa01Q12EwyRhYKX+UxqYg0VrCcGlmcZUYvEPNNSoS
NJN6j+1yt0LjangB6tYGeNmtsa+mFx22no9rl4shz5sK6koL9EYfbzAz75UE01t4Ig8AKNA3tdyq
pW9ZWJxJM2UFlRLc3MpQORZwj1K+QUe39sy/XMPiNMZRmOSKhae3BVYXJ1SMx6odjqVePiVD/Ou6
98+fYRlK/9hCMfXjfqVd1hhRLfDa7l6nbtoBZYGxqn7rjK0Fskszi4g9RPHQTTk2DRoG9/SR3s2V
GvNX5ra7DheT9dzuWujChZ2d+v+pPHRpfJHOQQtOMrsUrth28W95hJQjVdvc7mo5vwnn4UvSyQ8o
0t329f/Qdl3NcevM8hexiiQYXxk3aCU5yJL9wjpOzDmCv/5rrG3tGlovHO6t83ZUrlmAwMxgpqd7
St3GYGPFsm45eWztc6U2/Trr3s+x/F8Sy0IiC7bB1z4A9x7L27SGy8POMBauBtSDR37h+2RHtte/
9MXS/Pk2cBd/NOVEtWnFvA4ITz8zuhwIdARy8lfSpCiNnRvjrr88NFkR1RNCtCzvSWn40chIBxWv
N+tHWvQfLYgavCUSZnVjTPKNM14Wc6K7UJ+hAkjAxfzEVEBwplhAw7xozCwYITYqs2RbHL9ePH2T
HzCjtEX9KmwOf+WAzoxxu9zpmN8uaVOGY5a4CeRtS/mT4ENevExnJri9zaNOq9scJnofU6yqa7j6
x2UfbU2oPFMvCpDdegBlBf3HCppQ3nXrF90fxpVUkPWiBMnXguLe7kDPivd828cK6AfWjUXHh+s2
Lr6OgNIjpsLKqi8Kq9RSaswM2jgT3uQBle/Ktds+LMBYgDzCq/xW9elGVJy5tDIQEANnaWIS64W+
C6XJkKI4jpVpNKxjtHd6RVAzuNiksxj2H/+BmoTvQ1JKMaXc4SjOLljs/yveaiH1K488Wl9adGLB
Inc3ekhinWxX3SL+32o3zQcR6uDiCwGlVWDdDDxzX6igy6CUSaISj3kazqAk2LW72I8PBFP/2+Q1
8buDCJVzMcc6t8gFzaqqx3XU2wzrll2mkKyDNgfkWSOazv1d81AKvb5qXUpqz21yYdSKSKrQApWu
qgCvHAZDFVBXyOhCUor6tbk6NQquct9vlqJ7u6y1m9b0MY1JuEjtf60afzFzIFwiTKcCXB7liE/T
EuYZm368mwsofRmYvMyl0EimzdJNH+1xdVRAYfrKPqi9fCB1dSdnyUNuS9AJ7/HPbC9XZydZY38F
JD7py0CtO18vWghSqG9zff406U9xOdzl5RjM9XBDMxrKZRoWEvUsTdqQ9MtgjW7XQkMSI7gZ+ZwC
EDJ2TxhNc6e22/TN25H2Tt6qgFTc9Qtk/IbPtHxYhunWBiMA9FdCui4Y7LwrI6C90W5aMtNV0fXq
klsNeM7cWjcdPVCbvGXibmMmf53kchdPe5LQnd3eaesc6oXGWMd2IFNxR1K40wBvQ+2QxLNv5zaG
a2PfMMEVIFUB7VJnKFYHCg4eRgE9ZqQzNQxiG7t8al/bKcpl5LPWtvt0Kt2FvsPtdIzSdrX405CQ
Xdu/LTsTjPuzT1vjMCmWSxbqmstbNPIhWETexCXJXSVevVHB/1S7fU4eKxkDpaaRbfMJMAOaSH4h
AfZA56CNdK8FfI/Y02NqAVW6THEwKsXDrNdf87R2p7QBC8cQJvESxtHkxW2OsPUwjQt6d7LbYLOm
JL7LO0A5IFijYmI5G4jTzpJL2YD4CtE5bG6OQWJjqbZWk23qvrxvpdItusKRdTjoeQisBPrkPYgG
7OpuSEGRYZpY2OL1fQvn+kmuxp267tfxVbR0d1HzCVN7Tj8m23Zc/LrOva4pnUU1MLIaezaEtkr5
3QoiCGxIaGrvGzO5y6cBJAdfcpzdIn63VMNhbWpQOWQoJWGoZTTGQM7qN0vxSe3LO11V7yZTcu3B
AKNE49jxl2yuthOUUtLlTjEwbjPoTykIRkg03ncJiHnKdpOBImY1KkdR78EM4CuNGiCqu0mf38m0
3WXRyijPd+W8bA267lMreWtMHUpaJNSHdKM3ozN26k0yPw12vY2N/0Y93gyL6dnKBFJdDLvbU4gJ
0MjJlgLyojnEVCJXX79GyW3d5PsMxBA2Kd02yu5AJLTTtUelGHYNWBsK0Fjlk+mRBfXJsQRdyk2W
yU6jrk5aFcEI5jrFaJ3GML0OHZWx/agREEK2hTNFj5Ti2JLZoSlGnwHKuR7hXryOmBb0maIflw9L
6Fda6mwnYWevodLMozd30dcuzSzMgSvv4zoT9DqOIO2f8kzOIpcEWwX4PsG7hCHngVQHeMTF1RTA
JtTaWt3EBk9jFRl7ZKJvMIuACfOJOnrTHHDTQChjyB+lDgPck2a14GbRnXptMdpPzVtSAxegjuVh
IcNthYJk36feQMiBNADAVO0nTALc4NTdS30pSmhfBGxuSVzqLNNqkCVjrMLmE3WpDx3tB0ZvLb2z
bAdAIy/xqSn4biKT7O9nNf8uzs261xo7IGbpmQ2KabEIJ/uyOsAti0vvtAJC0mWxVIiVyzH5Wfam
W/r1AbBHt99qgKeNDHQfxJ4I9fwSj8jZ5mqzYw8c4GRRO5AX3QeGCa8hOjlF3O1nMkduoy3IKEn7
vscbOzAy7d6oRgVzkn3lassIveEZuExafI4S0EfpKfOUtrQdBuuDkbWeZeUyjo7kKaNwTuZlls/9
dO7lP0/r2jYGdAgp5kqW7Yp6YLr9Bsn9DUkd9hGuXScuocmbRh8gMFsdMToQnvZMhhJlSgUynhXs
y8SeJLjDL/M2bolcRpOOUq707WQFgxGB6wjW66RFYIxvmrwPUln1p754JyXaY12DalmiwZyooKMx
N9e914sHyM+/g28GKeBGm9dsqlBPj0J9M23GwNwNobCS/aIQwtnhvGRfdHi514YZZDm4huaunB3Q
YnfelEutN2iMgKZ/Bbmh12Ncj04+gW6CLE0bJJiZ8so4Aix5rL6YJjhvZhU0Gtd3QXAEjvnnmS/I
FLNKW5DIQV84c3MLhTygaqZY4OUu7wHT5gGcDkVvbg8gFpCpVmyZwdwMik+s/N5u5XvAJlmddnl3
fUkvawTHHT9Z46KEJEdzFcmrFUBG+MG2iFMW9KZfrd2i9JClBu+9Ld00y/iW0sVru+pOYP/ynp7s
cy4dHB0AUeaQMWdc4QQKXBiKldyCAjukgFu+M13ZqUJMfgjssnW9vM4nu5xfH9pMBQ821MWYQtZw
H+8mh5UIYtfYSKB5F1hj3+yaNc7DR924ptHa2UEXVNumDMDM5Vf7EpKCwSCUeBJ+U3bCzs5ph6ku
c6iwNmatYtaywLr5XWvsC11bG+eGQaJTgg7HRGqLWrrqKiqkASJPvlvx+UBpnwaigoToyHCeeLFq
tahBDhdMdYFEXwMn64CGyaA8/ONX47yvkaZmE9f9D6Hgda/cgqvKVQ6pJ1rT5fTw+TjyLYl+Sbuh
pNCVmuvcybsvsVnfkP6dNq/s2SNYl+CLHc/P2fmIx1lW9cpAVMGk03Qv5/heoMh6xcoQo+SOH/+8
YfizlzmG8jOLTCJkbYltBUbhG7vx1bLp6p3pYsaCNe9+A/UpuN7HwHpmsNMXaZJ6XLhxZ4XgBtt9
Ew/sMN+aBqLevsBjH2shZ8YwlxSbM2CWYZM+FHnh2eauKBPGGOr945fj/Aj4Z2tk7Rb2EWBW3C16
vGvk8P2uJb7ITwru2rFNera0zlC03C5RQs4xAN/vK/VVUr8WLEr0rTgH0pZjtywyvhVzxX+qFPyL
rPF00zjvMfdp3sYmrNkdig676B2YdgKk25PtqMES/vsWcl6kJtRSLR1K7aWFYeOkw+u0Du14FaRo
L0uoP9+x4+jN2acaMn3KoT4ApB7D37rkY/yQobsgEzTgLMcI5I213AhvtsCXHLERZ1YJMv5Kpojf
9kbbQRTKrd0fV41FUpGffDm4xK2SHaYze0kqW1HGPl9yY4Saqz0UT0uwesjJoJuoqVDm1oIZBM2B
qIf7i5fS88E5/v3MsrYUa5kx2XOkostNeWsGKaaV1hB86qpveX1ghsSnDoDmG3UjP2b735kMZGnJ
lWB7LDef/YhYtlDJbZGuYZroJq/SbaTFgeA+shtwzQbnZKIJ8VypJAxHu6DzhKKI/qnblj4akw0g
oHrYb9ddgUDog/M5EB0o0QK53CUCrXEOGm8rUFLNycovKxEsT+DRjgjesx0c5LErJ+hPB3UD7ejW
gtYOBQEdda7vosgM52YirWyoAVB8yIQT8u5zP0wOBs5FAUHgO/lJ/dVerbjuZLyBd+DJuW0P5HX/
CVAnX95In21Bm/qYhVw5GbywT7umtBirSgqmYNiWO8xngpUcDUUxwF/gVgj3COqaZWkrCddcA6Tp
Oakkh8kHaSDF9RaJFgm+F6/qE0lpPFelZAdNWjl9sm1Q350SEdGDIFPgJ8ZoB97RLo7w2lk3JEA7
/ImhkOPOIRuoe7pq/yR7dvwby/tFJeHZexF2786OfRyNKzBbyGX/n7J0wnmRVFnktM+By8DMpSMX
BFPuhhMRkbcS+AvC+YuyTZK0TQcketMDsjAHc9ru9Zss+mZcepLWVgPC6bgOW/mpbl6BVXubgk2z
hwbFdUMCv0s4lwHesHLoGYUS+hapizzlUVlqHdjbvHcq3Zq9pstY90YkACBKiQiXoSA70Ze8xguO
ZQ45KGWhgYJQygS7WCyryeb6Qi88dlDXgAgZpFjBWcGzb8yFXRhRjvdpZazBis6OXUJXTr2JRtkn
U+5ft3bhZp9b44k48jTV7QxAiMDQ9rL0Ziq+RkZ43cSlHfzJBueuZnleYnBzWBjETDdq+pWxHM33
ky+jMfaKghldEMRetldVlIYwnIELrWByxmT+8+w6U2PQ1KFHW3nsbBRhV+ugmVPl5Emp+qvWvu6o
YjjqFElOI+WpE2WyW6/dfimMu7VVMgdaAIKy1SUP89NP4jxMu5I2TjN81b/MBC9+17Mt4BzMIIEn
ZwBrDipHk7TTWQLofqp733Cw7QA1Nu4bUZC44AqwRFsDpAQPnxfDHDjLGaaeUzhREGfpoAo3M7TQ
VSDU4/bvvvCzLb4ikKRZxeYzraDSVi9vwYEMGjxoAjoG4+BOH6QI3N5zqGLKApPNc34rj7bXpYKr
+hIHezxop5/BnWxj0oy5SvEzcurXX9vGBzOur7mS5eAR40bttukCUBSHubDMc/lSnXb7+PezMz5Q
FTT0RWwHDAu7oLP4rMU4TF4VRrYgmbp8oE5L5e7UuJaFRHI846V2eLIT+KN+Gr1CsgVjaCI73EXp
MQfWqJ2BVGMu/DwDjjhhhDarKNlgv5fL1s5P6/HBeLZ/bSTNBZApFvYv2jXS2yTQgK5xoPAQoOxC
P6eeJmxlXSh0/mST3aAzm0Qiy9z0OC7JTYO3/Lr5UTITF1VF28jF5TLqQGDN6o4pJASYAExgTq8F
fl20HC4kx9Q2ojjHERx31Zbc/EkF8FLV9qet46IwZjuyzKKwxcog+k26W29/tx7NfvaVk8GXCpTZ
GquhMpJwLCYJIg0gHjLH+bWN9MybyGR4kLsaXbjAyhds6IV07XyRfLnAaIa8JwlKj1NAvwJdAVEb
YK/ZYGHxWsXEKRSKheAnwUc8UsWdnUnazBU2F2fy20dktUC2sRNqPcLyhCBC8EUCfZZHJbYRBNWD
6ZiOvAKrlyEwFY5J3cqRvfWQ+MKqyHFM59oH5VzKVEuDJKtIB/Bq2kNog7xdLACCiuVBourHxepr
p4YHSG1jZ3WG10PhRgZACfBX6EHoKhpZdWCbzReAkD+Xcf7BotqDVM4PHQT/NDK8q4fhLW3XXdap
r8uhq5y1H+/qSmkducnuyxYwHqmVXumsIFlFLrQG/GGobo1KDzANn94UVuapev6KSH3sQJfjNUm0
zUC62FOoemfUeSM4aKLvwJzH2Tefc5LPOpmB2bawkMAsIaiiA030eP08i44z5+6AiIxSJLBVGMtd
YOZ4hvcCLKvIAufl4lghiV5mUdABkza1X/Xh/fUlCNzokSPqbKdi2qyJlRvwAOSLBBkHWr1fwEtw
3cgvksPn2MrXKaocMPO0QAPgW3IIUg3nT8qEgkXxhQp9zPBEyzopsDrFt7ViU3aqb5BGgO4U+Wy+
TIFvo05gu0GZAi8niJmAmzY0oE3hswJM2wqeGYKzwNcoSNXKaoVBviCdY8lZDFyuPhY9d3/xtHj+
VHyNQqvTFPEBa7I3Ffg5csg31+58dJmllwE6LnKaoo/FO6/YoFILfb0gaoNRf9v3T40wjRXEAL4a
Udak13oIygXq5DWIrmxADqrJdtjtxLUkUebKFyVAu50Ch4EyD7RsIOrj6TeguPIrCLDsrE0eiJo0
otvFU6po0iplQ8faawcKsqc/bwuJngV8rSKzQCDWr6yQ5VM/L7byh2o736book/m99Z9PG47cW9b
kLrwtYq8rYscaHg7sA4ATjrKRntf7tSvsq9sbF+9o0Ghhoqfe5FPRl/gxASHiGdSkQs9KeM5YRma
Feo3f5LcCuIXT/xBUnjMfEA/OJmWIDcnD7BNgGZBFtBbIgiGaFmsxnweAUDRTFRI8P1F4ik6qRr3
xspBfteaA3Kxn+q6+sEA27U8uGJhEqFFzrtAcrSBbhbc2d+2TC8HBVS3bNDWM/phLmTrSlwPwA0A
UhcaIcAeBsj1nsEeQsjUhQ4AIFAna9wTxVAqQ6sqYgepUQDpOy+fUtBkOY0W+20EcVd18SalAfA+
VRMXygiDC32uIAK7iOB2XHxunv0Q7v3SgjG4HlW4cfZ+YS33yak2BlqPBKm2+Pl3MRiezPGQNChj
LUAO4bvOQ4cC4i3R/yYxOjPArs3Ztag0Mo99FoEqsOv/m5P6PpZnCB3JggRPdFx4VBlYjoZ+MVBU
YpMSbLYn3jUb1ktMA30r+Ebs6L14J5ytibt+PSaauyiF255N91v3G0wzvd9tocQCLddwgmJigT54
9BsSQcKF8jdRRkNs7PMLj2lhF/HyrT9bKMs5zj7egnpsU7J2jho2W+IBhn7oA8iHIzZ0YeT+sVQQ
q5KdmePeAT3cQN2yPLBW75a6dsuidQWf7qKXPjPBeRVLt5WVkOfy6o/yALtaooRMuHucTxnsWDcg
74bSSvFl8KCPumfd9QTKZhhYZhmTKIO5GNXPFsf5jsyWkrWta/AjWeqXeS5umwrzGlO/Qpxu0LdS
PuwG0/i3C25zk7BFDy2JNMN5lLOtOlZO1eQQnutEflHw4WzOjyyDaUWYEPtWfphvTzWk3yg/CJyi
zYVyqhZENqO1groSWvf2kwHhlDxMbyBVazmsUVu4+aPgYAoCED/bnpIaMzU6QjpLBRGG/HkJU5ch
kgZwQQzTRmBPtJ+cGwHh6KyOM5LdH+Wc+d4MWTlHHGNEF8Hm3Ag0gzAaNuB9bwNo6M7vEuxn5Jm+
1AD3zcjQRB2Gy0+H002wOU+idl0nTzGiASt6J9ax6G0+MCgsGOCqcBVxLYtODOdW6NB104xB7RBc
oo+DFN0atfnnGic/u0eb8ycmVKS0WkKGqR2ixWm29p5R/mKOyHyQA/YiEm6jINDZnEOpJ3MtJItt
483sM6odIKEmp0HdAQxm6FZAvyBu/F7yxFDOi89ZUM9C6QnMaRhU+jn0DHVHq8qswbe4NmCeHV0l
gUx5I2IkF5nhDooJcWvktVoJgtsCmpWgzIBI5OekKITkK5cv+GlB3BEpqwxChknxrSAw3zIpJgNo
YnblxPifl0Jdx7NyssadFbszdQqWVwjrmu63eZjODBll0PdOQuH377+hcP/af56M88emGtsWWtGo
470ywmPxFtIXkEb5Xrwd71IhW7LgO77g0gFzl1H22N1Oh7jfbPmQJvB6pQr+ym0+L43nVG/ISPqe
Le3P2wu/yPROtrgwtEBqXGnG44lhoMA/yVVE28dltEUGsMTaIvOqlkBq7iTtCcrd/7h1XMSRxnKh
GPC/kLiKUy/BZdM576EPdasus8pmwdDkvB/DMjTeWADbgT/FF+mtMB/x8jlw+k6cD0nNOs5kjN0H
9mL4eEgGhCLO1QeU+gV7eDnBO1nifIhkmrCVIteapchtVfvGmN+kNZSLFcxQVY1TqR8EH+3yc/Rk
kfMjc1KNed6A6pENlrBOZAvtLtMFsz04XDBUEnt69lFg83JqcrLJuY8qj3KTVs+dplOqJ/aTl+P2
symDS17BMQoy1RhCKxoGijX1s7SIatuCk8grKEkQgU8WGZeYOQyCfiR7zys75vZ/w/MKts7gXEYE
ntvOmuYf6JE/cRm/yOpOe8f5jNECJ6e04jB+w8L15veJlWMRSv3rIhS4iSBpaKk2Of6is+do0wyr
tSzwIP+H7Y8zc5zDyhWalH2KaaoxAqug7DNBQ7kWQXUv3+nTojhXVfdqrU9KGgX1AEV4a3Iwt+aY
KiiumncafW2XAvjpsS390l2dDHLuKh7UHGPw8PUUhbXVU942n9Sd5AA++ZH1KDRPhkB5Ckhqx+bG
fqOWePmQnn4A58UWzAPpSoXPiC4CJIgPLItVJq/eWhuxtcsp7MkY58BKOlakkBQQ6ijmXTVkmH8v
O1dvAG2CdtYrTVn+zmWeLHLuS+8lOlU6lsdhRL/fC/Ek1yU0P+omzxZ5IEKRGHHZdph8NtIZkHb0
6Gj0uq1Lv1/IZjTknk2i3yRGdI9inKfJrZfY9T5dgNrOJmccy800faZpdH/dkV92rqefxc7B2XWN
E6PQzL5B9V25VSNMNBSGoJzDtvLKUeYxCdKw1tKiokacbaEFCmKmzmc6JKK6yi8ysdNKOFcHEleA
tqfqeGJ/vLtwYn/z1XU55p6scX7HajQTvgcH6G9r7ccwd20feR9kGIYlGZhVkKYlDcfWcGzTDJrk
M0ihdEeX0fevUnq7ROljmku3udzeyWm9STrq6nb5SpasN6lFN7ax3EU2vUnMYt9paOU3zQoeCjNj
LBObvs/eNqv9UcsXgMKb5jGm83srK916Wj5pavk5mXqcTqUEM1z0eY1SJ5nNzyUmb9Ah2wwD9exx
8CKaga932NDK8Ie1c1Ktc4eomJyuWLeVDrWhpN+rur6LOgNNw8V0xzXzrBJYewhcOaXS3i4NYIf6
fxbQnHoiEqy7nEk/fzyd+3hjJy1UHXDoLes+W0A5YEIqxlb961dLcPD5/BZ7mioDlKuD3KLKjazM
yS6OinVTyNOnBdRhDIqCOaw6GfaNZEcC6N0vyiunRXIhBAPj39Nr/U4JUBfeyFv2mASiMvgbntTj
W/ZkjYsX9qx2WWliXsLeWOGybUPTX3aKSyAa9hsMBYLbp3MBwx5NabCsFTOkpstoWYvMSf3Es13s
thow4JGozCI4Miq3m6TvDLMecWTWVIaYD7pOTm0LYIyCA8PP66R2W9IuZx1Duf2aQhGFgsHXelrX
fF/HQDwv40EDecz1UypIbXhQDLHxeDChgBnMSGkq4CXH91nxftJH+AMCmhQRRafoXPL4mCbK6oUW
MMhAF6zGgm7vEf6HGsvfPjKfzyUPjyGNOkhVcQz0fz5xKQimPEZGVxK5b0u8IyzwyTSV4tKsca5/
LtH28ciYqIlBG2GDbYxNNDNmdsmEnBqCAVTzkg9EkB6IoioPkWktK1m7FuZ6/5uG/PKo+3JQ+VWY
CZ5hot3jvLJBa3DeRDj+tZz6Zjq7Nf1yffNEFtglP0t2MklNDDlCVt2rkmOBYb4BAcx1E5cGx87z
PB4Qo9kNSeXk+8OYsS2st2jFwSOJLi7zOFfyAR4JYylZ345Mc1KantRudsY8dWWrhNYc+bcMjkfA
mCNYHy1W086i4qPWmTsove2yynofd9BPVEwvWayvNpBNnmAvL7/LT5eXy9IHKwdcA2D1UO16NPy1
mbpKJYdrM7vFWr+Z+m5nz9qul5AhmLN5o5fzU5dW7fb67xDsNA+GGWk8xcsCApRmhaZSnAZNae7A
jxNkeiGI2gJvzINh4oqQMZoxQd3k8SFFuKEK1HfmxrqzjPYxbuNbJbf/u7480R3nJYaGMopmO0Lo
/PZk/6OChOBdyaNiklEzKSHw/hPY8vCuZDKIyNJtjBKLeyNHZ3jljmicS+njuUmwNmZN31qMgSyp
G18C3YwLlQLbMZrFqyp1s0gaOHaG1fRL035ss4xAm7F5qKV6l8Sa7BrZWDsyuvp+05EHOzMGR1GG
3NXjzAY3nfYAipXXxSr5S0KhBBV372Sz9Xuj2pvQH9Gldaur6+CltTqL7ojg7cz3YLR6avpVQROB
0YlOYOYDdxm6k8QjmxLl/Ch5oAGj3Abb4j/mRBqXEynWhBH1AofU1ttd3cVhH3UhyDYE109UDNG4
3DKWC3lQF7htacOKIZW3boHlAOHtZlAwwZeAa9O2wFei4UI6NUSxRG9LQdzQuHTT6starg3EdegY
+zJdHFkTNQ5fqrj/nEDzQrhSnRK9reFkWFxft2wCCLKGo2M8LEG8acDCBUHedNODBXdwjWEfe0Pm
EGF6IbiffI8mIYWiLixf+nNfIEh3+TYNBKSyzlpRto67oAWLYnavW4xB8hF8jTnIO0uIgVz3dCKL
LN6cxf9Ebvq5zVEiwI10oyR3DAoshP2qICXgEIUrFaE6B9dt/qIE+xzEdK4uoc921+MBzloqs//E
qss/hjLeUCGDsSg91NkWnC2xmaw0gfYKGxVUAkTsYABQGxqHBD18eVPFm+urE8Qrvjav9m0U2QZ2
tGrU2zRV39BW2XXUPiSm4YJLcIcZesErSRCN+WK9EaWtrJWQJkryD/qIES9j8soBmj2aEEMmuPd8
pb6ZV3mCSA8+Hd0yyBrIN9Cfcph0cAr10X/Bjj2fF4M7L3KqV7ZCjyX7P50rE62P/f3ssORpaZfD
iq+nrLGzgoquTAWpo+g8GlzKnYO1wYgWVP8YOk3zoy2KQL4dMtEqyRO+LQXey+Ai0qpaha73aCky
8ZS+d9a99dZ6o7iqY3zEKPD1sy+62QYXl4w+UVA/Re+B9LsZTMANtGHgmTNQ+4JmX5oDpIi5/k6r
LZeRyCamYHNFN4ELS0oxL3RIFPT96lujuF8a4gDP5oyFADYtqH3wQ+wqCsTp2OIbUhlKO/kXSd+v
6eIJdlOQ7PPD67KezusEauTnusCfYC8EkcBkB+ns5BvrOMlVipNfZPMno7C8TCOHJqIbtcr3FuiF
MdPg1okm6OuIXocmF4FKyMFmKURfQhM92oOR5B2olSO3IhDMXtLIt6v1carrximqJKyKTDidJDgz
/DS9IUlSarKFD63HMCdqy2SUoKKUu/RTq3mN324jyEMIcyjRbTE5Z7NSWa+Ghp0iAE5KNTTcImD6
u2u2Je4MuInogXwckLiS/Zuc79EWo4IYTScFQ9L/V8rLZ2WCxufcF75pK5I/Az3uFsOke7pmPFkN
3UqV4o3pPDpRjkl3hLIp6JW5g/rprGJaFGzAQAc9NWW7OLmSbQbT3MxV99RqSEip/JSBb31qUnCV
6fShSYtXapnnnpXg22LxTpFb417p9Y81oC+9BlZrCDA/yqWq+/rYUKeee0GbS3BxTd4dEmKM04Ke
09I9jWu4ru8T41FwbVk4urbJnBNcTGLSKPoHTkRRpmxybs9MFKssBmTj2kHbGaAcQuV3Rv0jiHdD
hPFTA23RGiI8yJB1F2HHzQpfXFkUxE6TS7SWbjBpMtVpSNGUrekhzYVUmgITPO7fTOtyrRZUeHpf
ujPc+RDnDjoxn3oPXAyll+xsT+0EMeXyTNypT8krE9J26LvKhgbGWDaYp18bebeokmfLxWs9yj6N
XfM+KRW02ofGWUneBbTUw8SaAyUG3UglIqIV7QHnMKNWMUlVw19lVe3k5PWsvL5+gI/NnisHmFcr
1Ce770D9DZWgJtl3INlxJOtzknR3jd1JIcoVntImeMQv0x1+zTsyQ5BS6edDPun+qE1gAZ2DpjLA
E8b429solNXMNewc3PstvlNTm5Wfm/lDq4GRXIaAwNoaq5P3dEdW851dEzRdx/nQkMgpjfFDYtrW
21LKNmBDTkB7UdxkUrsfUd0yezSEiyXKHLsnAOrlujePc/ElHrOvxBoGpyN09FJ4NG9JsrvCLNow
jvXdmvSGM8Xk1pz0fZcPdXh9By/R8Z2XPC3Os7fqWqxVjvb9gIO5AXfu6vQ5SDNyl3xQbdxGHePv
b6D6IyhOC9ybxfn3dmmiIZ6QMYC71JWXV6uB5DLZXl/dxQMIhKusQR8YqBYuUyi7voomFceDNGbq
0KgunFItRZMxF/MRYhjYRyIbIAv6OR+J51jBRDm8aGZsgCoBNXpZ+KBrRGmD8W6Twr8pHCmkDIhd
uJ+vL/FyAfBknX/0Qz6qJMOCgYvvRTkG9hjb3wR7XPxqZ8a4DVXGtF+h8wngvtW+KnKIxNWS5a+V
Lgh+lxMOcBWZ0CKGIM0RkXGW42lt0TdWjYdU7+e32FBfeRz2qat+0gLV6R5o6Qi28eLKzgxygYkW
5ViPGfLxH6AdhnggG8AALY9gHGfsfHGNU2SUOzndMCVjkbBKsfVmsvUdURoQTAnDwsUwf1obD19p
0JacKoaM1lWXTYBjiooVGFnLIVz98U7ccb3sVs5Mcgelgs6Maapw/SeTfQiCicEZfDPyf8/qxYLG
mVEu3gxrOiSNhTddNhxm+mSZt6X2amg7r7Y+lNLT9RNz0becGWObfnZCBwkUtzKD7g9x4dip7Q6J
5l03cflun9lgv+HMhrFWELtnSURdQUi5M5xMW32LplvN2mnF4Jf9oVwzNFf2eSsK3pdf/2fGOQ89
M6iKzT5h75OgjcGAMm2kLxo8WRkUoyeq015OXs7scQmvUgDSXiEsBLrDBgwTFzI1Cfjy9kwhVjlQ
QGGt8d0/7jCXARerEuuphTrmGVQuVn6zpXH5e+rEUmXZtk3L4u97asSrYQDcfmbtt4F5l33oyRo/
OGaSRdEQGUFiExMwDmbS3rCng2LMd/3Q7NUhuRlWA3wqpd9FyoR+9xpQEt2PvegoXbwqZz+EcwbZ
QqG0zkZuu+FtMQZKISrAX5Im0eQzC/zNr0nGROEwEBFO5lGfRHWj+Pg2ttEt2nV+/DCBx7vw2xzS
pSKIqejD8sNlkTJUU4bBlmP947xMnIpnRtlaXuS8Z2vlnALtFwlSbd85StbtOWf4b8xYsm9zzRrn
BYpGMaysxsv/xxjbjwL4XzbFzxbGOYC2tCZUh6FubsWtU7ayZ86FOyzvR+v99Vt/MeyeGeIufV0b
WV0QOw3lfnnQTLwawFh+mw8gX7xu6HIYPLPEZRVqA6BaxnikjIfebwZgPhTk1qbywFAfwOsEa/zm
N47j5QtnIumFRKGB2f6f40Y19HmtmLgObDoDMoWoUx0kF9I235R8m528MakgHrKv8/KgnGxyS8XP
yCZZQq6tYIDfhFzYbJQe1UunGAROW7Q6zos2Zd+XqlRVoVx/XNs3UfNXqFf9eSl8YySul7qt0R4F
Xc60VfbdhgbEl/eiFuwvvMbJDucXJQzBZmkJr/EXtG2XvcbJFuchM5CpkWw9eo0XyC2xj7rsNU7W
uORITsFmpim9FSyBEpibNpQqSDew0k4TCkm0fnHLTtY4j9itMumUAakYWj0M6iSBRQzgKgjmQXBw
u7jtFm8vcVX0shs5meVcI14tUZv2GggSQX0JFmEHkAVPgm6fwImIPh3nF+t8ac1xAjxTd5iaQu9W
byQk78lttsFDTOAbBZeL74skVTOOJmPqXjvo+92n/Zt/XA3nJywwS6sZBR/qDwjhn7QK/kfadTXH
jTPbX8QqJpDAK+PMKFrB6YVle23mnPnr76G834rC8A603he7ynKpCaDR3ehwjuiIOFMBdKOYLDI0
Q08jK841i4EHMTUFNZbdPTNkg+Gtauqwt5y5zas67jscUD6jY5351cRcwa7tPuE2IjgdkCI5zAdp
Bqr/VY8Ug2G3gPBaOVk1G+3cjjCg2bXmG3mcB4nnMW9VZBrX8dbmc3oLxoLb+QaxOMM97h0TdIAP
shW5iiAttG8TN4I59TBJb4bKuE7rMOkp7HLZzuPYKTtQQdblNQLrQ0uH56TBHuShjypo+0fXbfMF
nM4swCVQqPIChNBd0/xT4UVeeD2tNEHkY+ebx8tHu6ui4IUHzLSqqIwPHZGzVTraQZxu3LbsZzWB
d3URrGk9rTPfvJHBGcguDCIpSTFxwMyfANmx1fBbxO6T+rnLhWXcXWtlmAQMvgztinyJf0kr1HCb
FzaixQsxVIu+rOvfdHehkLHqpXX7fGWv0tav2byQu6Spl9qEDY4mCbh20Yj55PlrCHZWTUn9otRd
uVSOcwMcOrMGzSu7LZfpa67pukXAxGoNA02sOWM34HNwy0q/CiZq9yxx+0S6V3Uwq0ZjeUOGBfjF
ZTiCe1REnrd//q8r4FylkrMKOTzYw1K6Ns3cCtFHAxZD+7KW/T/36lUMpwIpaly4zxs4ivfH8esV
vXQmnDlEpaxU5HXgrqvoDVgbbaUv/cq8VjNAtLSglP18eW375vd1aZxtnIagnXIdSysNgDyj/4gp
ot3bN7+vIjhzCMq+Mh9NsHGYkbVSIdCfygHIfI4GElc7cQtbWD8SXSPODuZRkYOuFn54nQvW3RwI
G4Gj3mW3EwBExO0QuwHb5tZyRq8rkcBuJuzhvx+733ct/+wl3yvAAqNPwGK+piVyG+QZbq58zlji
L60mMHv7FfvXVfGdAk2JgXG084P9MM38IB2+xz0CG0WzRnM6DgE5VVR9MqXhsQonQUwgunB8twCd
I0XWA6jMObyaLhygE1wBvjNA6jD3Fa9OJKVoY6E3pH2+fMdeEu4XLjXfAaBRCb33MV6y63IkK/go
f+1d1Zbz+5WYavoA0gwQh8fWO4YDBZePbwUYJgAFdwO4M/50XG+/Sr3RG86iFGDjLmqtQ0VHUmu3
D5SvVCpvWVlfdabuhHrok6EBRHk13jNZvaMJOSqmWsN2l7bc1J/oWIDOqkLVUyedZEl1KVkkUYgj
B9mHNNMrSwpTQ6TtIiXgjJRpaI1hzDAZRLHkAAR25tV0mDW0OzhhjFJU/lf2laEVQiRXYKr4mn5l
VDXpgr9tx78lRlsN0SU95AyVAl7jpBlN5i15ZUVJqX+kStxYZChGO1qYH5pKYC15BDywIX28fAkE
G8zX9MsJ3XCaWaG8PjQoDtfpt1wVce+IZHA5gWkuDdZrOMQsGp+ltL3qtMG/vIyXKa0Le8hD+Slt
OaigsC38rLRmtFgcwVZ/PX2OfP0rppbBGFY8stvWU04xuuyfcr92iD867MNArPp6bWEWcxOK7Atf
yQc/c5/Ma4fR2tikVXc6qEclOzUOC+YQ0xAASL0lf9We3yFaYF/4Eng7qB2VelRQuXnydzOD7jfF
v9oXvvitSnFalTXwz0B54OdudNd+q7zkDhzwaKnCQyNHmqQ6TR9LLDuzjT984vzjgiln38oOnNTj
6oL/l9RNQRCXHxvLOIibbQQBLuXM0iJ1mTqqCAej+q4rPrZAjNREzlYkg4uWyJzLipaHOVL/o0sa
J17w2kfFKnJWKJVWumusFPydwihNEDbxBZ1UW0gAIon/ZfB+t4ev2yjOjgsMH1/NaftQz/IFXnDw
mmPhrdzW9VEVUpoJ7A8PA4ipkALFzJp6YfZolN9KUd+H6PevzmTzYGvGDFSA+ANt/IElmaNbKYlz
2b6tCnXBvPEv6kGtgkLJUffC4K9pz3r8U2+bhyTv/8I7+DoqFEFTu0D52LrkzZIK2uspXZOdbZ5l
tjoZhypa/KjEZP/lhe1X9Exd1whD3U5m3FUqk7Lt0V2OMC95XAG7UWlyJbccHlf82vkoTnHuxuob
gdy9ivRAKYmE6Z2FRR/jdLaNmpxGqTjRrhI4V+HiOM9eB6MyGur6EHYHp0ufTa/2m8PotelziCSX
eO5999z+WZwiy2/PTR5UolegWfTTYHaKkNhV2h0mTTiWs+tfNnI4l56PhmmOGqz9b9hzVGPs9FmB
R5Wdzg/h1wRasmuUNvK4K9ZRDX1uw59BqInWtv58o/ttAS/Xdi++c2WDCTHKv87MWu8kKN+1Hpul
cVet61KaMD0MPPmERLgl92BlSW09fikuNBY9RCelEPV9i/Zz1aPNGnVM2Hf1CnKe5E8J+y7ldxm5
VurPVfYc1KNldvQk1bda9k1wjmeL1TRKTaoqFLk00+T1czYC0kiyYnjhr95dnNYKB2cdLRvvF3t2
wFkuJgE+czKrSEoACEnous38ceZynY6GZMDJBP4K6qb473Ey549jTg53jgpopTBrPyMhCcQJgM0e
5nvt9D7W690lMYUhLa8RReEHIJo6rcLMQIPj0F812QwloeOXwayfluWgd5mnGeVpHobQFZzeesve
eKF1ia9y+TRH15NC0RfMP8+nwNec8ASuRHTlgTXTQSOLLZB25vM4aZyNaUa91JgepS/IAhNa11ZI
3cgzb3/kxwSoTzBudnwnIhve1dDNGjlLg4a5uZmDyPSaOP2sa/2HkeQPl1cmEsFpJFKjs7mMjemp
6fCN5dpTnYgI1c6cHLd3nDKurERy0kLpGyDOs6K2FgntcfJHc5xFSnFmSjhRnCmRazgDjY2mF6SP
FaK4yGP2uNxPbu2JkbnWX3ZJA7koP6uSaogmaH6q4tFWTtdFvtjMoIf/dkJcUKJpM8s6g8FMUeOm
6noP80YfL4s47w3j9o2LQxQ1jnI8ig0vijAcpjgUjZIlZiNnz/CS9K/qdu2tFc2gCCwHPyUAYLMh
VCvsn6lIdphejfNXWZ3BS3Avpx+64D4VgQ4JDozPL0Qy65LEjBH4jJUT5Z09mVem/kmwl+uNuaAW
fFO00aajFkjEwEs78CPNae21ZRhPfeaXTjh64n4UwQXj8w3lIueakWHqs2F9aDG5fmqIbmXZT9Sk
rMurWxXh0uI4ZVzURNULE8potpMfFdL3rI9uiy62lDJyIqN3uygaBMZXYHspp5xBM2ntFMMKpmPn
I9N8jFXis1q56np6pZhMsESROC5OBolqogcy+HfVafanDkyxC8yJg9F9hrm3y9t53gT69uLxr04A
Gf59B9KPeFh78Um5nWxqwVYiCSSsOu+bR6IxhCCUER4WZTAjg40US/tfXuL9Raq9XUSUY8qGDsZb
1EahSJugbgllNg7AovIwDmKNgHfNCfCuZtVK5JsunQQx5HmdEvu4Fcd5yjTu5axQYUvWBMWK/FPe
aODdK+zWw7Xzf4NGr7GBdCxdGcPmoSdddzehpy6WqO9oz8xsv4VzqRi8wAt8gL7qCuaCNMUbKulz
NrWqQFF3lWcriHOsc5LWgxZi0ZMHAmWn99ekxYpsm51GS6SqolWtP98c6KyUQ0EJ4q26CDJ7oAGA
F0MGbr/gD/wdw7MGakoYUfmp6Iz1RkoHGfzXU/l11KMjmTRXcO32LOZWBue6tag2G41OaAq4oX5Y
ulHrrjuIxv217qhbnfEZ2mq+o6lpL97aSuYMaB/GUlekmuF1Ez2WC6nRS5V+ESxPJISzmLKWz3pa
yqsLkuGEwqvcHQ6dFX0DEJYdO8GDyLKI9pOzmWoaVhUrWO7n0eOgxXZlega7Z7mo0UIghw/6pbHR
SNCsoeQU/IorIGaG1XXYFzdtkwjGjkSiOAMm02JM1WJGGVVlJyAuxlZOlR9LVx6GmQhk7cZfG63g
i5lTBwjdooPJWA/MyCxErtRibkXQC6TY7X0ZoTs/LB2Bnuze6derxpc1Za1UG5MCPRpwX6WJyC9/
AKiPN4Mls7AIsbpvyw3c0I0ohbIX+W2XyxmuIGtmo9ASE6uUn6Ru+pwz3UcoaKPd9quptf6QAcqz
bv+bZeELnemMKTUVeWy/IcNdFJVOEJeeYEv3or/t0la12pjJ0ShAZZpDbUBquoLT5BVaySRXR4OX
pwMJBEAjojh63w9sjpGzKYkUKrTo1dX5UV9xXtAeXf3uZZDEZ4JNPOf8W10tkhcqYbKJhjDuYtSV
kYzhHKw5jAx8r9b8NXEMydIezBsZz4XGTkIbVfLMFmnNrlXbCOZ8vBb0Ie3qgXoBAAJsbawe+jH/
cPn8dm/ERgbnuyd1lqKshnmuMU86AVBW09hiZbWIbU8kh7sBWdvlqRpAzpycamBmp2liZ7UgKhIJ
WX++0UWStiPDYaFNPX2c0CQ2fgqpAJdw10pS9NWZlOgU8+xvRYSprCT5QjFTgAZQbYaRlH5I8s0y
lKJgRySJ82kRSMy7JoWSd71VhW7WuuEDKFBd5gYALGOW+tcw2yux15899NlmkZx304syV1sNos2+
dIpAt1OS3ySisPE8Qb9eLKqb+EulpiJzx5URs6HhBJ2YdPZUBeNxUNK/IpOc5C78lCcGgB8V+Vcw
JfdaWN7naEPppcgelUBwB/Y/hCkGwnc0NVA+dq8nuSKgek4xWw+kmIfMK58jB9OM6NJvC2s+iKKH
3bfCRh53sfPWbLswTgqM8F63wxMhgFo+DW1iVaOoWCASxd3vgiUrrhZyvnlv3lK8xpe0vjbDJbZo
XnxFncm+bE/2bfNmbdxFj/IpbYyYAJHpSE/9zXDQrfyaWoCmR0ZFFSAkilbHaZAusWmokCbygCSY
2Kj4P0dSD/zrgjr9pN4lSiMIXF4QcPl8ANssj3N3LMkGjGWBfiiPbGqPHwbH/CyBQ7D0mysgVzvy
44CA4ofmz3emD+4ljOUEgKGbDyB5dwxZtNvr8Z1/DpEx0EzQbylzN7UfZ6YMcoqnFwDw6g/zz9Qf
v7TO6KgWmN3IaEl/YmLZPwJfOuQ2JnbqRoDTEfgkObpJFBMYQ66hioand+w4g59l6PaFnT2jkmI6
yq2tjnapngB5bvxipDKetqIH3p6q4jVpIKuumkxFFeutLTcSucm1uTW9CcWJwpsOwJnrrOTb6KyI
tk0hOqzVYnOH9UYedzVCRdaKQIZ7wtyM1xaAJwTq/5IoH7N4vmoHE6jOTfgwR7o76GDsou2taYah
FWCQOwVDWdNnTwXLrkHO6VJ9cgUXdyfaePN13F0yghAU9h0ahdaQHIBDqpt4K2hkP15BrZ3gSj7Q
yhcIXWOnS1vCXSeA01VZhS4zLzo2x+YODJJ4jIJr8bbzRcGw8LhXY7JRXXMMjEWdld8tqf+W2OVc
hTF5rKkm6l46ZRqPxElLfTbCJga9vA7mN6JZ2vQcBrFzef/OYwRIIQCkQBlKYcggvF0S6Os1KZPA
AJBS7YCBIVInwDE0kitZE3Em7ZTYVlmIuk3DILgvXBjcZXU2pASX8o9mjVcX+FYx3krjXGSlosQ2
DZjJ+w2A0cKWMnc4rcDWocOe/mAbDRgcDcUSA5zCb7cxK3RjpOYc+53UAz7UVJ0yVSwlnywmTYLn
xPlTUEfrEEH4iEyhrPGtWkDbopgWNWAA6uS7PGU3rG+ORAbJVYZx+Kh+IkH6Hb0s3y4v8eV4+A1V
dGSXTFlRTIU/PjQly12noLD+NwVuCcPitqcVML88hW5sJx8lbDLADGdkEN9FhLt3popuyExFPhbR
M7fNc6METUzRkLG2/BoteAgS73ei0my93BMNwpxT6mnYaixX1zEKo8t8Yq0dhibPR8BfAu3WB1LF
8wtQrAYYPsBVSPaPubhbcWKrNe0lDG7PzekqXCNURkypnlW+O6KFgE5dgal8Olsr5QKwwI7kdgGC
S4JgqKqFedjzaOityPWTNgaOTFWvapqc++EUeFIhWwALOoTtF7RRO+g3ti5r1I49XcVhf2ETZJny
7+KsDMpoTjX6z+Ddf8PufznMV2mcQcjLvJ+CWl73MzyMg1P7iPFadyU9Qou4Koao29XWzfI426pl
WmwOHRIbv+cKAYT98JsyoziJexrPR07X5dG1WQIhj3lWqVBDzH2Oo/ybtg25ht6nx9YpbpUZBDmo
jThxZ6nfRRgZe15KwStW1Q1TQXqD8/lZIOkkV4FWgZeBP2nKbKlDodm1Vv24rCy7Vm8jiPPzckWV
spuR45aIwqzECFp7MbqbllAfyRyk30DwCu7QxA2CSrTIfTuwEc45/iBN0jYCFp8/teTYpsCizcbe
Licig6gmHSyEos2Nroa9Hy3yXdyYn9Ug/Ei6ylWz4nbMQfDRp7MbohTd5oNf9qK2h/P5gJfTfz0H
7q0fdkGLMq0W+UtUZH5amImVJUYG0puF+kaVIeG0kBQghMZRbtgtIpnBgnmLLT2d742ofDDr4LYq
gSKY58PHflRKB/XJzGUjJihk0h7zMfJongueX8Kd5Sy6FMj1UpVou1nxxnW7AOa4V/8s4EMnNz/G
CZpkpS/KffcjStzkORME1HtKpcomA1IH3Iry8qzf2LtowNunUND8EGanLPvMEoSOjWIF49NUaPjH
3AazjndZkXfDoK1QzsjqSar0IzzOHww27bkQFYOhCq4nqJF5HDAjkJdgqlPJA7icWqc3IdEE2ay9
+7+RwGN9xSwLkq4xkIjIlx8zMe+plh1YJRrC3XNMWzFc6Einoi6BTFX4ZQ3K3gbIO9kPVn4cp8gN
FFdwQLta8bprhHMUAMIN8ryagUItmTeN2VR3WaR86Wh7yM3+agyNGXD906kBQ0ZZmF+MqAvtJgke
xwa0xX111+bahy6fcothOuM2ntSvhlmMIud5/vAButvmKznvooyBZMY95kxVmZyGrGcgaU5caSm9
pkAnrtRPgBfNbvo+PRRFcmeOg+juivaJU2SN5cCWXXD2a4SdfgcXvC1/W7u8MCWBoYH2OojwElPs
0klOIpO8K1tTGEM8gqvLR4KtEoxpvj7wG+V6BP92cwgX08LzsmXXIEo4GsIK4bqffPiLDmcZJVaD
KGcpvhz1z7KIMebzxyRRu/HRViSniEs95MBqgcgtC9bvweV3DNjvhStbaZxCRVHFoian69DJb9pS
OAY0cWu2cXgHQbxIGqc8KBX28kDIb2xtGeCEwye4V5ucSk86qg+CK71rP5i8PpeoAdwlLkzJawL6
tA7zRWvVGvgfd92x9QNHfxpcBcPgiy07jR+4yvGy3F0t3YjlghYF4G8TwcPQm9T0Lq4RkqWBZhMJ
vB2NGpa2Fg3f87D7KrWdKnBtu/GgupHNxSx6V/Q5yG5XACrDb+ar6gd6Hhw0V4EzsQ6d0Ruk20x4
L3cDka1YLhCJE0yghCH6BEpd+okGiEPeN19NAL+6KRnv66AFIbOp/Iq6uMSwXGeTLvQlbZlvy04D
ZhxqFMV8t3SojWSBdgxV7WGSJs8cqqNK2w89rQWjEqIjWn++CQG6jCZowMIsUFtjoEvprSgnltLl
VjM8FMn9Mh+MIfyPZ8N7zULqDKR3AhNN4/FhUd0GM2ROGborrhzBWzL7KZObxB5Eufzz/OGKrPrP
NeA5MvLEzMNqjjGPWQ6eFCRHvHrvZSn1pkL+bpbZh6go/rp8BfbDnY1MzohNRg1W+gauO7umvuym
J/NhTdDJ1+pB+F7ftdEbWZwJk8CrVEwBZOlfs6P5ee1qAhDvFe2txV3Jl0Vh9znaL8Lu7YZyVizU
YqoXGl3tSncN1+f31XM/2nnvsPoxbQqr0w5aYpv6HR0OhqPfIa/udDeRYUe+fABvffxpvMpc+VCC
VeAQe0iEGw8TIHlBxvIl+dB/AjGbZ2JyFPwlIAkMT/KDehN9TdzwUfmrv8qRUtXwX63/eGa8uZRT
w4hQLoMroH4MxIz53vQ18Fe/wxHsxjFMo2ixQ/nsjOEZSUGm1/RlXuM/E1S8nJapAhZB07Uz8N0g
yPpQWRB5F2OETlbPVHrnj3buVQSn7XHG4rLOgbzbn6ivXaPj3TGugf939w6Hvb9zr7I4bW+0qQJM
OPvfzOS/IU3fC/M1YN8qCpWBFck/JNiC2MAogAumqp9V81nRPKkSAeyuW8MHWIjldIIEo0YIn1+c
plZmS4fTWVstVybHdet+j4CKO6l3Y6utNO6gSDWBIaGgr7n8/xztbKVxR0XispznIQG31UE/pVfL
YbCCg+kH1nqlRN0te8HOVhhnlBqsbexIgQ6DIENHhvqdoEK1gM08bVjqTLLy4bLS79UQtvI4a0GX
pIY3nws/qJPjPOiRFQyTqwbECkxRR8uuIm6UhIuoAjzl5w7SfLMFbQLii58NxmWsPl4ykREUieIC
qKwC5SbmEwq/juzwe3EEoY0HImRf+hkPlmKH6/yKGOZq71JvN5OLnwwp0Ic4BkgHGDW66/oUY5qs
rQH/mmFmRqQpqyZcunJc8BPpoFrrV45MYtwVyaemENVhd73/Zjk8YWqvV5jtl1bDgfTOK0Hf+4jf
9xUR9V4klM111ultLNcYQ6k0ch5406CdjOkZqWw7HX3Myv2JmUfNDOU5vAXVMzjLyOwycwR16h/k
cHZvM0GRGSvC25PvF4oMfIaUwqOYk0dIZw3yN6mPPUZBf85ENnhX+zbCOO1rqjwqF4yZIJ6Z3eEv
sDzfEz85qIf0URis7SofZuCwJs1UDb6VstblTolSqAYAwAFL4pY+szW/ulpz5OvlAqHaH9VUVvjR
/8nkTKNOm3COVmj6NfCeQ7udQI2HAZ4Paw+4wtwVzQG0jZft4/4l2EjlDGS7FHIPZ/3mEsQKuOSz
wzt6G/eC4O0aORPZgyOtSPX6pbfxA/XzQ/wBfFyxag0umucO9EF7Eqxv13Nv1sdZSkVWY4rMyO/b
8G/hVoS7yesoYQCimqLSJ9YIvJ/CiU+BZ/oqECpaQbPO7iN6u5ecRZlLIOli5Bzj7VbnDY4Keg47
dgMUOVvvbzAOsVXej02oho4chFsq5eeh9KCfEspgXf4EkPKl4YZ3Ajr6UlUDCOCKzkPzoreriOMQ
+AdryBpfgeTsWjsFV+8I9fdM2dpnpOkME8SEB+Kj6tzSABBUKwR/5wS+8lT9QG4CeE0lcoaG8QKM
Or4HGNXcFY3uJhNTPKqO+vFb1wDo4b6vJOQadDV2yxFcK31xrZYj7mREQJYkdbWLPt3RZp3xiQbH
SdU+aV1tA13JJ1ntqlN3XYAPqCzykxEN3jAA0LWnyykwUHxKSH/dNfE9uFvdAjiVltq3kU2C6npu
hkMrK45Km+dgqEZLIwmQj7QavMM0fO4x+mylRB+8Rc3R8qz5+oiJCtXEc6++At+sFSjLRzIWlpQO
plXngAMM2S9KJkeaVBRrGmK3ZeINWfVFIsNNFcvHbiFf5TI4piB6z2LAVWZ0vl6JpED2Ylhx28tW
IEmnXJKeymZGN3Iud4fWqI5AarpJkhH5GRDFD+FTRPNjmS6NNZXGLyPNPMBw3KlZerxsPvb8gK7q
KK8jNaehL/bt0TAlGYkytgBPLkKrDgobHFuiWG7PQumqSYFRgSop2k/eyohpRHpQ64UYRlY8A1dY
spWH9Kh78kG6Lg+XF7RrNbbSOAu8INVYYZi99LMEkFzZSQfY1oizJ3PqyLJstbHhDIEr1b/6Eply
plj59GBON4ClF7ie/b19XTe3tzJNYV0UGvp5Bmq4zie5COh+tbZn1mOzs5w1NiNorzyz0A+CT1Xy
EQTGQ3eV9fcMRIn/HnMWD/jtxnK3OMHDXp3rPPLf4CJpN4PbWNH8jiaMfbPxz/7x0zOsovGiSUBX
i2Yw25HZbSIVxzdaLftGp8gWKM6ummq43jgVdC/x/YRJvxRF2UfVC1+A4mROcN+Ao1dFb4t0Xwqc
2160rG+EcbEQEuKszjQUtUMS2APYiIaR3UfselkGT7Cu3W3ciOKuX4ksmVJnBjicyh8Guy7qT2Nf
OGpoOEwJXHXA3o4UpqlwwUX1GPYHJXoulx9hGDn1/JP1459ci833cBeUdOlc6zN664qwuAWp3cfR
EBH1rks6uxeaDodqAjEDRuetxelj0mFaP4j8bLnqMdVVytdSKOIMNfbP8FXKqlCb7DXT1HqJYgmx
UAgGVLTvovssyu2guI9Bj7I4kmyZ4ZUUWsjZ5G5Z21lvG7lFP9WRD7JiEN2rX9PYSzNrag9Zc5ji
K/OxTp7kjyyxwbo1Eq817axAZc2KQ9fEIFBiyxiVHI9BP1i68peS2FFvzepjlFlj/pAHhzbPrSX9
tdAvNHa7WzZaqLvkSFOG1SdQJBbZ9yBOwC90mtKrHh1cQKEAJZUgJt3ffqoQ8DXhNchjbCiK1Ofo
1APia+c3qWYDIq/GX5f1enf3dYVQPF4IkIU564o3zWhUjIT+rLPP3UJNe1JBjlbU7Jo2vaBvejfu
BYL7P9I4S9tOYdItNWwRntLVkV2tM/KgagG+9zu47veloR8U/GErjAHfF54ppK+mGFFhcFOAaRd4
KHc5oEIauxBmIXa3EeguhgGqsrV56a0Syxj+GqZuCH1N/pgrV0y/ZsknoxJ45V0btJHCbZ+uTMZQ
ZzIQuifcxvhXLHnS8mRIfjIL8mH7EfVGFOemxpLmypgugTeeEKdZ6Sm+AanhofFFVfDdl4L+KonH
Z+i1hCpGC0lrzfbfvrx27xTCdrScElUz+W4ZOZ0nQ9NAvxQQyV2SgwTq1VQ4Ybn3fNU3Uji31Acy
laIBNKvrLCAaLeEEnR90uu2ddQxiPCSD4Lh2YyRwJmB8CMGXzue2B32OGCnA8qxRw+rL0NaNf89b
vQYurzL4gh8bF22kq4pToNMeiTdWIKtNbeCBvo/2e1fZN/I470OCeZH6lUSqQuelo7MEpIntMRlU
aqszEsOGiKBkP+bdSOQ8UTBkoVREc+gv9YeB5ug9UYABEbpR09kVOCRrMjhhFlpqkrrxdBdmutsU
k62aDz0JBaZy16CYqCnhVWGaCt8hnbBa7QcFxr/Qf6KsYOUp8CFGT56/X7b/uxdiI2f9jo33leYw
QaYJ9r8LC6udDmqaW3r76b8J4axjYNC+WrSm8Ksq/wn689iKMyl28kAYfe4uB4N0aG5RFXI2C9BG
6HyJc6CKBV9Hl54UXD1znWdBzdIDPTFScmK8yt3LR5E70oFdoJ3NBORG1VZajOdDsWTuWnaXChEA
y7453sjgVLON435q+yz2c/Rr0jB3iulW1U/Ao/OD7rGaU8vMcPOXzrp8crtrYwgzDVQb0TzOndxg
VmqJglYAdtv21piIn8l/EsgSGb8effnI3PAZlbgGrWuRxsBmrQ9LXmDqhjr/fhFbCdzmLXRKzbrG
WK9SJXi0YqIRnPCXRewZq62I1SNsrlGa1Km5mBHxsuILkZ5N9kVGE6bMcqsL/7os6hzUF4YYcxPU
BDMqHh18HqhXyUo5NMQvqCcD4DcdzeqR64Y8A7ya1YzGGNkxwD131Qo6TXZDqo1svhYylzUpQ3WJ
/MHTPHB8H8LOWTs+mlN0MgrBue1d5q0wzgPUbboMcQpCabVNjuaY3EUJFN/M3MsbuisG+wiiBtMw
KR8msoy0S2h0GHxBV2QdXGuhbnepKMmwg/aA9BB43dDwiOGTszbzSp3aEAhbL3xK63TZ4lSapbwA
buXLPfOXmz9Mw26F8ua9Y0uL+1sg22D4i5O7v8F039cHsbeRW2GcsdDKNB61uEv8SQbPZCfZWg34
g+7X5ePaHeLZiuGi4DYq/0aWBvABc/XTdMw8BHOlG1rAczTt8FQcCEbCaYV0OnKL72FiXVWPfxpv
v4ELjwu0fPRNV/4OWsk15iJu16fFH7cZbmS9+IaNbcnSSDWAYgHC72vZ1gGFC2gxCvBw3SOTFXui
gqq6Z/O38rhrF+tBlCwlnk1jg4GERCf3bMIkmBma92rfd4e+MBq7rQyGZ3o3W2MTP3RN96Pp2WQX
MHmPxTy6dUzcjA4nNepvK4oACuCUzw1DYLWEz21N3UaPaysNB4EhFn08Z+ulnCUm4N7wMCLfppSh
RSYSWCWRBN7U9wpCYeR8PEBwD3ZDtONUTpPgWb77KjJUjP5qmo5+T51bR4dugD7v0ZCw1k/WOc3U
fn+3xQ66B2zTRhq3pp7JLA4oBqaAXzK/sBvq8UGxQnewBmQEgE0W2rWJdi+Rsu3G3FvJ625vlBuI
RUpOqxHtbjfssf+oQ7crMHxrR4b26+igXqGdbA6E/SU7I+xvV7zaso3cHBPcRZ7XIZyo4iWJ1aG2
eGzR/QYGZz840Kf0Z/2M7BAiR2BCpVZcrA1tmdvcAjTZo7YYHkd4CJytXtBmMEj5GvIPjyCsd5ov
xvOKJoiL7zE3LgHOeGxOYjhqoWDObktZPXZ0APEXJsncdR4x1DH3adXOYqPcGju/qKuN1vLlsh3f
d4iAw5UxtavQs8kOXa5Lsw6z0teM42+HKFE4xNBdKwtwiM1J7BB3L++rTP4Rmy9A24gTJKDyuP2Q
68gYN1MkgkrfFWKgQrdGhHD03H52HQaESR0iNVsBA6jMrWESDXjsxZtgxlsJzlY+Uj41qwRKbsxQ
YZQs7qUmtevui5w+NOkvs8n8y+e0u5qNKM4SLWrTh8kyB95CmI0V2UpqCB67u4HDRgRnfpKkMDQj
xlM/i68DeiXFn6pYkDpbL8+Zw96I4OyMCmLvkPawM/XUV1ZF28UugPpuTVP0Ay/wh8t7ticNySUU
vg1UBM8QKUAgO81Li0RdXCKXOldWEfQ26LRsM/ujvMxGFh8eRGMkD5KkhS8hOf3Z2vQo/cxAKJ65
/SI0nLsvgK04LjroujlSlSEofNICfiFR56pF7XjtkguDiV33ZRcdgkkdM8tQoy9l2sRHNRsW/FgV
sV7u7zIDSgbCFfVsIiKryJCYU1j6yYRxRmmyJPVDNfxV68+XT3NvIEDR4IkxYUcp+GM5/UTtelSK
ulprWrI9dW6ZWbNbu/Ft/gDQE7y5WgcgSOFop0fFsNTPiluiSwXDqpe/Y+eavPkMToeZsmA6FulK
f5gkh8qa3VX3VZK7l6Xs3Pc3Utav2HhG05zaOTfq2Ed1zWrmr0R/vCxgL7Z5I4FzdKVOkryM8eCS
qpvmuBwzhx7xjgSRM/NTUBLIgimv3fPTIRI1DjRnIzv0dklVqi9BQSCQFsZNKFd2CIVppc5re7Oz
lDT/DoDUo2lGH5Cmimx1ye06jlAPllWfLnNkkf8j7cqWo0a24BcpQktpe1Vr6W6vYMDAiwIGRipJ
pX3/+pvVnjtulxuVYd6IIMKnVUvWWTNt7W4x5iBR26gtioNB4/cDTd6PJUZuhkyWxrq00ee/V4Bc
tSGkVTqljqr10Pfpo47T56l9ZvjbO3HhAoENQUXfOrhf8IgID1Wm0GxaeCahKa9o9jPWPvXqMZ0l
SQOZFSFey0y9r7oUxBLl0A+7rE++xatxtTbzu2UqPm5/0cWV01FfN3UTZDZi2nRopnGhMb5oHj4P
WuKhfh/LSEB4bCc8JVi1ZxvC8UV5SzcHYqEPB0P4fBRpCjGdLqdq4agi2OHk+rzPjwB1xLxEXlqx
W83wVZ7YbUuf5byR1lei9WvuF1EnS2JduPloaNLRjQ8pFLD9CceB0l7HJDxFnoyhjGrUIFEZdtv7
c+numxYSfSDfQAXmVaWiGqvUgRxXExWH8dDsqsZD8f6aj7DBsf2YyyDzwl6ZYBhBLhhlVPNVblZ3
6NRni5ZEdvoR/SyetjRe0/SHyaZQzbyd4+tk+f2337RgTMdDoaNvUMDPwaqyeMrqJlrZB0fvfHuA
sJ99RH1d4jWd/pJ4QM4tCQexMPO4sVVYwnDNjktYzyiD77RoCYuQ3ajYPwwp8Xpn8tAxj79dqgfV
38epl3alXjw6aPjAGKuBDiixjNxqTtO0FsoIDHHj/L2ZYsnbJzMggAhFWzSdLVw6pR53JL3th7+2
T+YFlMLQho4w2AKTuSmOV+aqNZgsUZuoNH8yTDkkadQamV8Nktfv0oec2xE2LaMYLpyztQGnuUt2
FopHrZJ+3/4WmQ3hImeK4dj9bKPlx1oRTVJ0T0grEvwNEg/f+XcIGzIXMzMqipvV+kugY/i1wsS0
8U4BN5HrL5IY5CJsnFsT8m3unI2laWJPsgPdG+s1Xmt31wYkRJq7jQqI4UpIAS5l2c/Pgxgp6l2D
ct+M7+NSseWw57JnznXnr8Fi+MqnAsT+TZgFrm/K+KwuvGEvLAveSqkZXZqMsGxamJfLH9L0Hekk
LpHMBt/dMydv0KwC/ItrFWGOE4waigf91sjNF8nTL9s3k79xZ3bWLK1K01kaNDqP/uqnO+0xj4hn
R2XQfjQP/+nYnyYdz4zVblZl4O1H/ZZ0nqsVuxQdRNsmLoU/LzZHQPdyLloTAdBT3mg+gGjjsNzx
5P20l3HuXnq7zs68KSCFgxE2c0wWzAn19NEpc5+UucdI4w1uGWhN9dei32dUFotfxkETys7WqclZ
2DFd12qnQZMOGF6s234EGU2pLF6B2jjkT6fPkuW8fA45NxyQ7rVn3ljdlDENPk7Lm1q/qV/1o9qB
SRIUw/B0yvjBCJa9dIZYZlU4/dCKWbRcy9NoNgtvcBA41qunz39S8sFhef46YS0d2lZJnqB1lVfL
nE90z/vuG/Zl3q2Bc1VDOTFz30tWlP/N17j8bJO/DWeXYILidJMxVKNH9J4A9jkw28t3CsVGdEEj
hbs2peRScKjfMinciTwlmpZVOjpDyOe1aO/N/Ib0+zXvfad5ny7afvsTL55QDd07KtjqNOTZXn4h
GdO4ztMMbiqaaLXCSzWyA3Hu5zWvZF7HpVcAnDo2mvDQGwfma2EH+6U30DE+0VNqdPwRf+MCgbqL
oewEVEgQSJsDtzggoPSZpLX1EtK8MC1sZIvG6xTJRf4Azf6M3HR8MG7Mo3M17WUcDxc28IUpYQMd
NTXKcYVz1ah3yoJRgnjyc9X0Mv2dYlzBrQ62d9C44KC8MChAm7XWNHWTogatcwv5w8xSIFNWMMy/
uF1+BdlatIC2+jc9t/d5jBSaUk53FbV+UGfJdyZD56ei19fuvLyf4xmlCZXs2dzVXkEVn6IKPrpF
5TdG52trX94otEJFNy31fQoOWc8qcRGnuPXqeog9TH1Ou8RV2yNmI9ygKAjxYxY/bH/x5d0EhRF6
5i30P4rBXK9YtZoPWGIOdOfvBq/wSGxdgDeEcf/aEjOCU6MtbV7h5GSHmu30oIkUDH3sWrTTnshQ
OAo47Q4z+tuGuVsp4IClIeONLhjEqyCufXkx6YSWwVnDNzL9a5p9HbTPNhm9CfCdauG2qUukWyAU
RISPpjdMxIg5diXrhmbQEUee3DPULBwf1Bw31hfrMIKBWPdz3z3EGSBW+npccmpe2ObX6QxioVZN
1sKEn1HzIZa5yw/T7B6KZLzS0vmHTTpnR9uh3amLHpqkudXN5rpOUGHaXoNL26yDNshFyIWgXRwI
UUc66CSDZkKJhxOtC3p6rRWyYeXXB5ePm4Ab/0kdVVOFqwreOMuul+SlGG8CHgX5QPsrh0cwJYQt
bQrui3zJQSudgHs8But4bRiRlie3tTHs6myMNMtodvXaUMlSvsb5k2m0uaMUZVno3Xy5pVMVO73G
TtrNvE+CfCw+c6oZF5E0SjhPMg6nqS4Z/carx0wwLCwvxmX1cU4xK40yemCb39Kqgg7NFFjVsts+
Lq+PrWBKWF7WaEqiJ6eddOAiX0MiO3TAGxR7CwGTye839nJ7mALB1KSBB1TsXzeYWugDpyf4/wjg
GTWmXOWKg8sL8OHWwMlt4rUGN4bI4hij689VihyiuuAJu3KOT2lljJ3z6nXDwj4aZDgrMynsXbLM
mDpcYfKJEQHZrB1nYNB2rfcmekwe+G19orCBNLEH5F7Apvr7Ql6vsAWriYFC8AqikxLzB4KPhc4N
FTSqEI4fxo+9dRjs740pWb5XPgBMYP7c0UGZAj9GFJRO2LKADglfo1ioqNBoLYnkxF/6iHMLgge1
mD3muvROCY08vVPd/DhpcILh12xfLNmHCNgxzLUypS3WqhxS31AhhdJKMn2vS+XCWgknDSQOk27X
nLcYSTy6/yOFXtlnCaetJHFsTynGZRjqlkN3V2XSt4X/CfFAn2+Q8JDSlRWZtuIIpEkwwbHWdPBn
8kSLu8vWA8jFengsvJDZy6ltZbaFE667q7HUiauEQwUmp66HGzqOf/dDsq97zKz2RlMH2+fk0vP2
/LUo2r98Y3KIbfZN1qBceUj22r6HCrcW6HspQYC+uaqIkV7aGZPcVS0IhPzRQMVF/+D8q/ivOXOG
krJEEN/ztkZQ3hjXv8Pgc3Igf31eLJUD8pmtYiDM7RdwWXf0cVw7b1ZyL9cfepaFdp14ZhENRR40
8fvZGCPaz4Gpy7qVXzfLvLiKmPZ5+RvioVEMpcG10CF70ekRc67G1GMR+Al4sxDuSk6DMQkxJvso
5ZvgR2RrAQSosWzoK8a1g0N74hdK0HYI8ZsbORXzJbfkfFcFwKFasTqDjlbOkaGsYPWeidJdjNRM
Tx63b8XrDjBhQQWccdq4sErOyzSGNL0hRdChcb8dvBy5ErrDKDrYyRW0CkobHaXHSYAfQhoS5wTv
N013A4JsFuhOMO/tj9wnypadvP1o+0V6NZFWGX3KuoU7KSNmDc2aMki0MFCsLW0vS71e8hbOtlCM
Aoe5yOPFxbP05J38v0X1LWxNmgTaTiBxdjHB0EyNNoZWUtk0w88GMkKRa1CUK7MuIsvYoc7Bhv3Q
jNBa11vq1X1b7ebG1r11da9WRFHmWF2NyhQUzIUG3mqEaoee055isHz7vG0/a4iTX97fIi0WBXon
WaQl79OYevinv21BssliGLyonVbmDQ60loeDjkE9sEktUi5X2fYKOGSO09qYNXQEeGf3dIvtfc+J
xurjGxRkJbBzusJn2wu9iMVYB35F9b/T4aEwv7Yg+8zcY5kfMTniYWTUs+cP28soPVQCBvXOmhtl
YTwR+Uyrh7F1dBXpmON0dwn1MArLGVOoD2nlY/I5v5P697IlFpBJtdymbjnTzmJhWjW/Sjjlwgge
qznKQ1kgKDs1AhitHUNOuoOxshx3TjUFY/txsN5J1pT/lY0H5LTmZzvZrcs6aQ5OP3e3eMk48/OP
kPiodu77+HpGN7ePIc8d8m8TqDpkkl+Su6cLHtBYZGqtJICkFtNsDcqfjS37QInzIzLwGUVlD3rO
A5d/GPiegs7Ws/byhIXsBTk1Hp0tJ2Ko2WGcAZhE7YFzZ6b+9GUI61sdhfYiSr5Ltk9yInXBAQJW
JUZW4CL+PqbL9krAl7nuLQoOTcgM1wpyr/lVr95tf822B475uZdIHK/12pIS3pw1E783D5P+UGY3
/fK9imUKshfzO2eP4UlJ+myj2qlYUnPC7VL2/8/vFOD6JuBydfwCtBsH1YdM5xuaqy8lCc4tCyDS
Lx0Ul0q4bALfx5uplyRAcup8P/tUDOutWVvhYQDn8GgzL9NuFvZ5e+su5pLOv0qInizHHPUywd4p
GE/ghEtPEjbI4r+BDFLijIpDZ/lq243jTlkERvuPud5NAWYSB68r7G+xk+uR5Nskl8zg/3+2gJDT
myGy0sVgnSZH83rdP32bdiOnuZQBiCF4I6QnDPVxzBFNO9uj+6K86fcnZmsSLpxEqtjpuayzQbac
AogoM0orlEG2+anpvvOGGuGTr5UefN+gOjQ/GDitBz/L/T/KCZ6dm1Nh6Gxt564q02ntoeYQtoce
47kh2gHApBUsvgOKPlLuJZspuX6GADLNtFruSjEP9ISYUJTzfitHJ3l/DMFpSax6hMJTkkCd3Qib
BFGMc0AbB7qCwyocYvmKSlxvsfNKrY1mpBWGDcbP1Tf9aITGnu1Q+vmkvOuwuJCu8+k9Jx0YB2hd
SVZXdlUEpwWqNTZqdScntDz83hic5D0yRMQZFpbTGNmTPvvaat9mmSSZBDaJ4Js0bd3oDn8hUiXM
dJAIIemf/jbbystYlwjQ4mKYwqrGJg7HLt2jzdfwFpPe2lS5Y4TJcEzyvoojZIo6LbOdcfcV7Pmr
r33Qvz7R5//z5v0jTS2PcmWvAxEQRk10lnSGxd+836f0+EUGytQxZ4EOElccIJ+yrsyqFU7RqwyU
dPrh8iF5NiXAdUqUrCc2nCLa/G2ouT9pj5gh2klu1WXMerYiLF+juSMOCrzK5R243sAr+g9fY+ag
b4T5b3iGLgd4zxYFZ485acc6B5nyvLxVCjtMJvCY2o+q0+3UWLtJYicwswUMSh+2P/X1LO/pQjwb
FuCZjOh7rma02vMeZ+0a3bmQoq/3MTRjx0BBemsKjZ0D7jD0FCZe1niF6ctQ7DKyPP8GAbINXbGo
0+A3pBCUtnMn9tBNItvUyzD9bERwAy2tGSeScjfwwHU7+it+++RFt8t3/tmMAMizptXQWwHzTE57
P1fu1fGuMEaPTpDPkKXvZesmILI50a5b9BL8VLbm2+gPs2dTchUkJkTuuoQkuk5nvN518YUlIP1y
vmwfQMmFtgVAHteSaZDuUsLE+cycwivnIF1kzrJkU2wBNSACGU8xRUxKbjj/qjHfZyAEitFLivus
go3VT/z45wxKLCkv1S8qR/8eCLGBSV9dlhcDHgF3r8LF5Jz07xOPk9LzGr48V3SK4V9nGJ4N8i09
8/BoqlSTmiFrM+2qTzO+jMs/0Pd1yIeJ6XV1iA/0urkmSJBDkDHY3k7p5wp40k2JqYBQjhfK4p8L
Z1noPpToDjGDcQkgTEJv5AUX2RkS8EMd1KIjNTilMu1nOt0qyd3Y3ku+S/IkiKMZytIpjMWYyVej
8qCZmNJNQ/3QB7YS8Ab/NygzXHZkn/dRQBII2mU541KpAwjA9B1Gc3nzYotFnMadXKf0clDybE4A
kwXUc2Vl4hGP9crTqo+5e1044LHKJUmHU0S1cT5FujE9mYwMk3RxCFnDfTssAU0/DE7qa7kBqa9u
uTagHKykXerp5nwFFQLmxZhMNQiyYtr4XiOLV1sQYzE7nxWgXUGSrALlStzlUayPd326ordCuW0V
kDa11vx91fTjqKWrl7F8X5v9ldnSfVY2qrd9RCSnUJxxwxh93YFIKg6t7n2ah9Uczppk7X4Rrf67
SY4AZEWRVsmY40xYADIFIrknxyQ59ZAAx9JAFi9KkNMRPCEzZUuRUhhU1WM+J0GsDxE69Ub6VaUy
6Lgcyzx/nABc6FRAhRbNRidXZL7mUui8k2y5litMyVxWcUzNTC1CshFCp7+fx5OdCwGd6AJV1abH
Ehog4XDavc7ezfGP/3b2BOdmJcZiWyeNYe04mQ+NCv7n/Pu2DQlAOAIekcSa8rICE1U/XdHlxnFu
Kvu91Uq6bmVWBBiCdz9py8hQ6YiPlP21xp+77mauZK6TxIwrBJtsdbS411X0frrNIdfb2rcnVD4J
U6t91umSjA//0RuQ5wpOzqSuw2BaMWrU/cFJ+yirlB0190NPwRVYeYn211Ixf3u7+G3ZsilARWmp
eb/wLGTljl6CIRMIlEkQ7xdh5r83Vuwgmub/Z8PZskPvgW9gCJtrZfGykG09ytnfJXDkChAxNmqG
6wSIyHtQwYIiCgQiu0L5tHTXRfV+ewFlYOvyi33mSHWuxSYzbqHqVvhcoFz7kAcpCBc1EvLpgT+u
hz+vpwAVyLHaTsLLM2oEJvV1xyvwLiCQdj4X60582TX4RVr+2aIAHHFMLUp0nBKuDsnFyZ8U/lA6
3f+blkceVO4Xyy6ggCYmq9PRKdDFYTPXyyfnDoXiIIM3gH5jCXDJwN4VMGVOc9LpBhD498F+2xZG
ugVg0a2pt1cC2iCuLk868MSvewfOPhogibzDc9Mr5QPkL4/onNAYCo34spX0o1e4zh6kWOi5b0O1
mP2VEXAy99m+a8fItMlD70JGtc+DUZEl77ahAL9EgJvcHk3FXf9ZYxOaZbPHGbl42e8N6ZJNVwHW
BLckS7tCn214hSdFoCca45UXht9EY8x/+y+hFNYE1DHKXHfBkfvkLKwHzuD21GT657WWf24kjAmo
g4xPAV1TLGS9PK4E6fmhRkPVjbnK2lNkZ0cAG2aYZcoG9P71/hR0GqqnWUijqrxb0BWH+QR65+wk
iCpbSAFtSLeiw4R7k3+Sltx8ALGQAsIMZCgmbXDtMB20ndZCrI9J2RhlHyQgy9IkzmzzzGePVVyC
0p9RkAvWyI0qP5lCaUOEZM/ElqIMJT9ajVoW6VbDPEpHd9+PbQi6gJ1tKVcssz7pcYGEpWo2fk3K
HSVgrcqcgYFPyvy6vZ2SBT5B4dn7mLAMrNsFMmq5fU/axuPEwNsWZGh6Qp0zE3WSxyXjTgw/ML9X
3th0LVz15A2cmZp1N3VogcSdUd6s5eov+eJZMcp/I/MRhksaijeDAlgTIKUeSQ+WywYE1UyPCMLa
PMuCdU0lAaPMjAAmVQNSgFRVkS43iJeBAklXYo9YEvdWZkVAkmWx4wo62pDkcb8l44dKuVFlZcRN
dwHrJSBHbHSUFCs8IxuNEFWZwN2rr5ZkvXYTK9o+dLKvEXDDcPvYRrM8voZ+nOz7JrteCsm2yL5G
gA3oGq1M4bDRsaOblIHdDZ7ZfFam/fanbMYdLrgVXroHluJqiesAb0mOZGDu+E3chuvytaep1yrm
ziJXyBUG20Yl6yc2AKVKUieJireZFr2XJTcTSA2ldL8yf0Ns/HGLAcyq0KI81ZyeewSe/I1YhkMS
nBfbflSL1kbZAhxUaCWA6QMaR0/CCW/TIJTh3okh9AyM6slKWpVnUf/AY5V9G9/PM1uY5mVdPv1T
veOe2/+HaLjerIxuUvJmiG1AqU7S1VGAe26JtF3lXjdTKblc0qMhYAVL17xw2tPinWvAvi3dLrnK
YrOPbmS524wI7RMXCqJuCvbnQxv/bZiTt32tOOxsOKEi6bTS5GZp6EiM6GV2mO34LllalEpGSLEk
N0iqRso8SnIxspUU+34m0Eb1Czk5vr+/ktvxtquKbT+L5mZ0UXHJeijL78br8Y5zUaLVtAv0EPzW
UuVt2TUTm3/iGkoNQwMQOYURzZFfagysvVFTUXLRRGEm1hC9aZeahxFONB+ayA7mI1Rr3lY+kIRI
YqPPaBUz0XVc67GBaOpTiDS8+dv4S7JxOsUuH2aPpEtslGB4GXlGiGQHJpJA+pUsIS25BmJ7T8c0
m2UEU0OkeFQVxW+LLjToo27uUXXdm+3kb1876akU0ASjrk3NbKCJdbOAMtweTyl344ZLibwp5S5B
FEPwP4Zy7sEYhItuqpWvFlFRuphm/pjaMkSRXm/BDVkwjEvrBJXC3rddzwwpWjHR122+AwtsUEeq
TMhX8mVih08P2rFCUyi0IcpW9w3FCjSrxyRG/KPX1u+SfZPcNrHTp6vHss4yuCHFgVHM4K/7HOSf
EQSmfHK97DsicRtlB0Xs9kFTX9O3BhrPmgUtrnSv66i4Qplv9FHD8JFEk0v3yBaUh4tnT3fcMltP
Z54OrXTPyD60IFibR0xtd6rkGmz3ibhQuHlpitpDskwDWmKUfe9ncB0jO2wiw8bM1RKiVwSV7XCA
nKkFNUTbn4DWMtdB4leK/GC9rhhm5wLQ9PavTsMUZvvVbWU8V9vVc3wnX/KzJa1bljI9xS5aZu21
rrID04DnpIdRO/b97E1qhJigSGbPtSK0FHjMCpr2u2I/9pzFxskg8Hed27nXdLLzJQF0IgDRUJig
2yiAfCfpricPFID+Ng/0NbUd7wtCo6hhuI6K0XHBWqXWILYzcVdbti47NljxbslK6pUVRCdNMOt6
cZnWQZmB6anOqwe3jq/NzPRdd3o3lekHVhUfhqZB87Ny59TmjZ3BdV762gKh24S+1tFovSJL783B
QXjgBqvWSBymi67m2RcIODq1JXEUEOOGhVtACbX36Bz+CcacmRAAlIF9AsRF8I/+JJ918fz/a8wW
M8sdLeM1VdEiVo5u78HF9RdGLY+UViD5rIuP+ZklIas8WKU9WphzDFkRg8brO5vvZv2eNkZoq7ep
1gUmm8LKWSVR1vaGgXjr5dVrSZc7LBlAuwadv7y7T7VEgmKvSUtenGpbzBtrg2oVRoXu5+HIOzLn
B8MI/i8RFqZQZK6XOywpFK/Q+i1rc7v83p6tq4ChZZszc1SgjcTZqE691wW9I+gP5vnWYfokm/a5
7N+eGRRCu3FSC9xcENr/fvrslHp85QGe2RKAsygMmrgmaASyQ3uojvGBT+GQPWbDJMfk8kN7ZkmA
prWf1YnYuNjaHW+CWPt/PDI+0AEBV3mt6nJT05lFAUrIRMFipLfgvtyTow6Ofs3PA/64t0HbgOAz
DdKPkjt4Ee3PTArQUqius64ZPyuuF0cDSG619x0ayc03jMhILp6YVW7Tehns2HFDlsSB00xeY/7c
/hyZBQFRiDVWRZF3ZeTo7Y07WYdqVX5sm+BneeP8nS7f2cOdLihlVlMPHTVkg5abyQhi6fAe96e2
bAj+Vlfms671HVeA5vJBYHrPP0ET1F/mK2PH/ASA+Xn7qy56eM/HQMwTG/FcLaXVlFFijZ6dFUFu
9oEyfzTSJti2JNsivr5n60ddCO41MXhXzXFg4bhm97kyyAgiLyYkzz5HAIkmVrOhG/GGIfvY+6Yz
hNRZ75sEmiMsOyD+vzH1JJycWuY8XYwGzgwLmGFVMbOyFNEAR0Ku5sJLeI5nvEkw6JQO3DonAl7k
Q5yO+VxwguolULzuK2s8CNrqn7qvfNzTqr0R4ioqeiR27AvoSoLlMVa96TF/3N5T2YsjTps6BBGQ
PkA64k8cFNlzI6ab1cVSW0eFtac5gCelq7cxVfH92lhhMcnsKqnb0wq33Yi/Eafx4oQGU+qGiQkW
inH/35ZRTDZXWjP3oB1FJ0jQMV8NOOd4byGu47TjpPL/LN/8fFzFfLOdZg3UBuFYFmAqgY7XuLeu
510H9RkoNPuarMtb9qSK+WZ9wOyzaeDAdkcHs+wrJpjiPb8gp6SpNAsstSeADca6iUENOCZ59sAJ
HXEjAyXIsgfOFfUWiR3ZeRGAB9MwEApR4fgZq3VkauCOTQDF66y8b41w+7Twy711NAWose3VKMbM
ROLNTEu/cPXrpkxvO6VKwnmNh6BZ17t80hOZWySBODETDUevYRaXifmTuy4BcjEbnatZPapOX6Kj
jQTqVHwFYdUjwoKo1pcgzZX3ej7f1loleaRkB0fMSIPufdbmHkpJ2cFAbw09gvCJy4typ52FVga6
we3dlDzAYlKa5qZllTUaBWPQKipxvUvN27774Q6HbTsyqBZz0epMVmI3M0IT+4Gr+54k9awP/BIu
hzeMRUuOi5iNTpO0NVhtZpF1w30ZY59/JJ5yA/pwIIwrKXfLngYxGw1CgKFMuHfWHcnxSWP6Sa5P
zpwjcWTEVHTJ+q6sWmBLXYYJ0m6dIeMH/8XXmEiLuCaBjJkAX8o6FqTIMKB8loo58VI44DiQZbyl
1gTsmhZKBrRx8FKnA2bPmxJyZMWVcWTdzRs6oy+fi+dvE+ArNtXW1amF0iNnH6oV+rVx6MNgDpFV
WZ/ynDC/HeJ9T+iXNI+Pvd5eDVX7XXIbLl+7518heFAjdGjt1EK9n4fKBBoiP+cQQoKlX0WYvcge
1TDZ5X5dX8tW+3Ki03i2LAZecV6Plo22KLsDLxFpv7RsaXYF5nuNbj72xnjjxnS3JuR9TJy/40nb
r2p9sNvytijZvduAaVSv/+riOg2mzg4MvfBbniRLwZzoba/S5Uft358qDmdBm3ZqpkpRQm1cdo6z
7IoFFTMnjioXw23DEG2b46f69cP2bE4I4rpOo5BdQX2O2vVONWpPn7JgVj5tW/kFxD+b4Qf0LBAh
bd7Xy4Ki3Nqc8ujp9Nt5dKlNIbArIe6saiaKPE8s+d2ut24cH1c6P/AQAZzdw5ftz5QtJkexs68s
CtQ/LRSwwmH5QuyPyRxW5E/6s55Psi2glOqkta7zlkyzede4f7NY8gmy4yfg0uKiRYoUA0oCUwO2
6CHKYsUbMaFTEr+IXf+/LZiAS4VjgAtRYzSiSbpTrcck/TbIZDskqGMLqJPTkRTQkmNRpx2tDoJi
YGpv44ckkTa2ySwJKEPVzK5Kt66i9OBEhl/c0XfWQWFeC05CEoJ4wrcPyrRTPmwvomTLxNmrZp5Z
g34FDAUkHwo12WGm31PT2leZ6oG7VYJPl6n6nk+gOBKFcd6YuQrvqQPfhK9aIac7UtQdj36Tne6V
O9evB1DfShslOUhsYJU4KMU1gJQ1xfuhoNae7xOotw6hHfFHQ5F30XN42LImwAcz84L1JcK17ICs
EIiVrv8lEUFCkmuU5LPEo5LghyPgx9RN6GnvUlw+TOW6wy36+KFyKTkuv3BK/8VicUyqaEy2GgQo
xdlCcvOcLaQ9voEthP/qrYUUIIU799bMG+NM20b3ZYjhP3/7Bsi8KUfAET1xZ5I2Df42hVT7xFAx
VZfAtRQfbzYyoCFpWs9wQNuBcD//vG1dtmsCwJR5ydq8SRA2VV3UFcTHC75zxlXykbJlFNDFIgrT
nAWEFqo2eiodoApt7Le/hP/SjZ0SB6i6Ki8LcBaUUY6aZ1IeXVfx+gYFlD4HojwuGL7cNiiBLnGG
akitcVnAaxEplR7Y1eAXoxnQ8cHFc0Blrc2Xqe+ekcsVnBBQ1mgW0pDP1B1945veU9K3wzHZEU8H
VnNpYvsNY5eXOTnP7AuIkhfQLW2GsQS1/Hw0uv4nuPDesUn7GCvFfFsNKTRaWPFJdYaP+jp+18zp
2tToodPAZ6mZj6Or/LfHXpy8ogMY45iOqd1Erz27S64T56g3B6UOjcKRdfBJzq84eTXWCtKnGprq
4q9TwN7XD3biKR1aDca/ubJnvRtwPWXdKfxSbJ1oAXsca25zxUVQZ5Y3TL/urEeE5F65RqfKfgWZ
yR/bJ/oXJbN/0VWssSMFNnTDgiirhTYjJlpKr6LOpzwBqaOh6/5gozNHZ18zaGV7DgFaSOxfdEJc
FPghzedaSDdiRc58UN3ooLjSnnpo68OcRot2KNxjjkycccOLabl77PoDtYJWTt1+6YEmKgFdDDE0
qDkKzmmjDdDEZNATs26GT/m+ubGD5OD8hfIWGAtkZYdLsEs0YrrQVYRMg5itSpQFcpIGEjioDS3V
jYF4UlYbOuVLxOODzzGgCE0czH0Ji6kolW0btQuPTsuvE0J3LlnumYIGjSYOihyZKbKAjRQZ44Ye
GUATnOjeaA1BOvfHZkzRudx9LuiPutNvu6nyc9f0qV4H9fRXD2aKjuj7xl59NqAxy+6vGfUJ667d
lBz4dEKTf2vb/xY/uMJjBf2SoVNzDPwmthopqRPSVaYWKgu8xNG8gliTMsVpHDajcRgX9NzMg/pe
dY0fs1mBhAZvsz/3U5Bq5p7R7HvvKPdTYSUeJYZMRenSKYHE8D9ZHU1ssLBZ0xmrCSqSnO4nlGvc
eV9kheQZk7hUmnhOkrW2FrODFXCaLmgld8FqCr4w7Y2spttQCjXMl3e8dpKMlUTNInvoIjVlD0ka
P27jyPbLrIlNFUoNkSZWw6kp2ukTTGEgd8TJxlV23qXTfNi2Jl1A/sVnqKVaTQxJdwQVXdAewIrB
6erz+TOkhnZlUEYVBKkkFvnVFa/2+cEQsGq2k6LLOPl/G5aHWAmsHWT7kIDTzQCz3JHE2nYw8Urv
pVWMOs4LoHKMhrIrcnzq9Foj6kLx0Dm1121b3HblNJXv7/mCLsmwIE+ghLF77xjvJuruSOnctU2o
DI8TBNq2zclOpAArU1KtVqvhAtRqusvIXWL+N1dRE6WeNJq5E0g+kGyOHxaTBf34Ny2WYGnL3Ri/
3/4aiaemic0Tpgo566nE4dDupgD68knlIcat/BFVCd7Zk6vXTvFBzvNzOZDBu0U0PtnjiEBS9JnL
ehe1dF6z4yVt7VY78vkXeUr94gk5MyWACPSWDZbWE0yNebDkVwSSX7n7M2WI3sEQn0jv+MU7cGZQ
cH+NIosL0r+oJC8hiHas/X7xZI2lFx2/M2MCoKBoPbqMV+uhiO45Uxm6RX+zFPFdDq6zVYGLMpSZ
5xSmBDcvtxWdGRZwxTSZrqVom4qemhIyfz1RY34J3taWIPtOwcFFQnhwq4V3C5fkmzNMyEv/bKBm
6VYPtvKupEYA4WiJzOnlFNDZNwrg0jVZr/QTQSWh2KnH/roO6ddxrzGvPz7lgOpo+CDvtTvV5V5h
9pldAWWMvv0no0vcPKQKeB6TZj9n85441bGrKGcB8ufJvXUzK+io80GpbT8tu3edM4dOZ1/Rnn2g
en+wczARERWCUJpxVFBBnovMT1n76M5m4jtJyoJpBsGo1seHcjU0D7B2D91QGhiEyVLw0uXke3yG
1eM0aAVRcWQw5Y/G1r/KEEH+oTos43EokFUzkFWrd3YWyYi9LqL283qKMFc5CuuaVS8jijmE3g51
VSYWdLlr5syE4EG7VQ1Rqf7/8z83RlhknnswHlBd2aehu3MeNGQN+USQCea+ML6i/oMMCy47pGc/
QoC60VpYXxjohSOREfKMF4jies8o72esLWdxddP77RfkYhR2ZlHAOlePFdvuB/4eJkCZ26S6WvQf
biVTzpVcf7GVLDbjKXUmzLUqKam8rkMFfa2vWm26nnTokKUZJG0hZZCXh//2fQLK9WWs9bRGphI5
FSjyfcOlOyj5VdFXEsfiov9+tpACviUYCUYWCq9UqX9q4uuB3lv6X9vfInkIxTHkjBO66pzdMXNv
RpV6igVqULqvm2GX1SkSv5IQTPZJAoqVbBiMXEcIZrtfq/XeIMdyfLf9STI/QuwRq5qy+R9pV9Yd
J85tfxFrMQnQK1BFDR7i2c4LK4PDDGIW/Pq7cfprl2W6lO6bh7w48UHS0dEZ924cRQNeoIVBsd/e
5mBhCO6/tx28H5LYI2aHSuq0JbyWj5x0BrAQ5dOmkqslJjhA9U7TIkYWTbP2GM0c02HH86MCsLn/
sIemSYiugasWhG2C6UrTIUnAmZjALC/jb5rLj9N1vXeOZSClpV3rzjfBuGmptm7ahoi2mxvmFDpg
VA2s8rEc0iuilp4ZHyo8PWENyth+OOpMdSO98s6vcu0JIEA/oZZFHWKLWRSKSQez1FkSoJMKYl71
/0SpQsDxazlggAR/qmAqeDH1eUlSLI0n4J+xXvEg7CKLuMV4bPL5wCyyjVTjJqONV8q6/NbuGnhT
daqbiIHw5+PTmushePKMIQnQ7HehoAPCDdvwNqra7fltXL1wUBXVsAwVqEYiffIMkDvWEs3Z5iMp
XUUjF3FltJvaqRE967c0dG6q1n7VdevADQXtBnkvOcm1p4AQh6oAUzLADins86DTikfjYG+VvKnc
YRp8zDgaHs2VoFIxLRNXfJNZ2rPhFDvJ4pf3U/TLiEVsBzGLZtrilUR0nuSz5oD5+zkMYq/2ssul
e4s/Ln5LK5G2Os1FbFB4gpnScjQRoKzXkojPJMdI8VvDtuZu5861p4sqmAb4EQv8K/o5NW/o/dl0
79JL+HbnF7x6aU6+YPn5icOWxNE8GPZAt5y89n3t1rkEfGM1ijhdo3CYY522VFfSJR8CJxWzEBXw
pl6BogiUMvTqWJ4WHaRu0uox4q6ARA+WiIhGqEApYhhbzG4tbhI9hntMN7utr28dhJ+5B7pJyeO+
mvYhJxKXLzrZyFTPqWE7aflXsPTvOrhXT+1EmOCTDY7CtFhBkZAq96q6rUIZ8NqqsXHA2wT+OtOk
oi3VQtDdGgZuYMpS347zDYgYb5VQ//4ftO9djNgu2du0L3Orc7YaY3D5Kpi0u/MSyJpLBFPiGLjP
+EssYswlGL5jbtnbcXLaA9MxEFP2SulqaeGb6YxOkDj0Kk6OGe3ua8dI3LRtd7maflXH8IfGq/1c
0NjNzeSb2n8rmtSNeeyWRn6TduinShlI/fCP4razYJdK9EQYPPZiXiX+jDE1Vw2nPXOSDbiLD+OY
X1d2ydyl+ulSG+33JN50Uf1Db1rqdx3J3HmwY7dlExBQVPo8Tv0PovKbKpkfF4D1yAyvbNX0J6d2
XCCZHEkbEk/T59JPxpwtDt/1iPff6y36pBT8hx6BGu/8lq6mlIAwo1s2pTrYkIUbnUYNUDAVDhR4
a7pXzPYprJTaa1XCXU6SZ4wFgaKYkUM/kts0V8atU5JgHPR9gw49u7FK12hTvpF81XLBPlnuk68S
3GtWDmgwbszfjDPZbgZViREsFdA/aal4m+M/J014jek06qM5afZ2SK3eJ0y/csLqJnGcyJ+tAnOo
JgC3FAwKJkm5U3TzUU+nbVwQz7EUNzWna6XIfTPnuwJoWWWTb2fH2bSmAYr6pr4ME069rmOpm5fM
B3Nx6FfEKb2JK9C/2bnrs3aA1+GEHuFJuilGnXhx1vg6RechIBox6ivDzVlzVsGoSQAupBnWJ8bf
KBsivYFrtCVZvO16BlTjdlMNth/akaR5ZO3OWhosj+0ga4HGw4+2lKiKRXtDdbbW2LvaCOLMFMRB
GsBm1Mzl7SFPJA/xmrmzDOSyDVwew36Luk+M9zK4PPcpNFo1qkeg6RQui6PHEakXiZIuhllUm1NB
wnM7W0as0hJKuuBQmJ7mtiMa+TCDvzTyscMfNPKtVnFPRQqbyY2snRYC561Td7nX2c6jGmlfeoc8
DI5juUazEIprueJacYj0hRX659e83IRzSxbuZaUzk+k1WvEz6zgpAP5V40Cl81aznA3rqGyHV3XH
wJtFLdtB3lkIdUwL7xZw5hZSQG1b7PKts09LN7O+sNC3N71vbm10A2Z+1nr2sAGEhezpXPUErJMv
EDwBVhQK4QNSNITdNPvwEQWgbeIxeqdv2YEF0l69ZUWfN/h9xYIzgOtK4qmanG00m9+0VtXcqkN/
PpowNj3S3yw0j2laPE2lckPL4jAPhayfZzUrdbpkQa1ZXjl5ZmIMkN4NF/WVBih49pS72T772QXR
tcy9W4sPTsUJKl0BCa8i9oz4wCwuLSQWdbMNpiR+tqvYU5TuRaEdYBUjSSZMukxBlbUmtc0aiAR/
Ya38BW/+uxnhj7BW1vw82CRqICRBxlIMxUq0X7S9Db6VIQc7BxjOIi/tiCF70NeezhMxZAnpT8wf
H3QbqPr8t1UCuyTbxttyt7RYEAu8utJB8/Xz+3tZRLijeNMmp3JMGwj0bv8L8A1Xpmea4JjcA9/I
X6a6OvgTlTv5C5mNdEBbsqtEuKAULqETdlhu5GTWrR025aEFUKZrVnkfOGox7qOkIa4R8WQTRQyc
xg0tXNLYua/Xiuar9Xzdm872vJ38bDcMJBUsh8JXtXRbtwTt6gym5pVOl6nMZj9dVp7i5e7slbdw
IqQtJ8sv+2A0BGGC/5K2HNS57VABA/i2JDtQObq66sfVw/lFLTfxnJjFWp9olmWQ1NDTEZNsteGN
yc4wHJdPL+eFfFInrAWpCpuaqm1SQ3y9E6Snp8FWo8BuNVcHwbZZoOktvVEsYARBqbtLVksOa1Uk
3CCkkpDnQM7p47oK00xzJ6lrnNVCqDbsjMDcNoGMz/uTpmJlSMEQCvRj6/MgDy2UltnAlQxIGR6t
RgVQSJn9/Pe7dypDULvYBjwcUL+iYC717dSEW9MGPH+pmFtTz7dqE9/FoVq6Qy9DmVzTDUuj5uJL
mp8LxGY06GpumQAkcr7E092k/VILGZmzTIZw1UMr0yh3oBo6RSeT16WHkE/e+Q1cvbinCxEe4DYB
PxurIaTdhAFt/TZwgCKzNwIwU+1S0FVJLtWa8p3KW7Tm5FKVBg8pSXCpkFZyOYYbHGfYduMrHUcg
LaneZI6XCpH45J8fvzddfD+uZatPpCa1hen4Jo3fSnvoad0Yzd0yYzxvWiARBblXhxJ8vzUbdbpO
QTMnVobFbM5R4LBfdnVjYoJoNAx/6iXvukxJBFvo5CYCMAXnx/PrFunj+ZiQw3kdkR2ZYAdzNnEN
RbTFXvCLZTx7PvyJvZCtRDBLJq3RH9AauMvtjRLa4AZFIbs3JYtZt0p/a4JYa+3Y7ExqXMVBWaZ+
jwSIqUqUTXLybynqE13r2ji3tB4NkSY5pmg/R2XEDYHzBJ7Of+37fFTrt8t9IsoO0xlJd6j1Ei8s
GOOtAvorfwKtXKN66i5U/3+3V3ytnMIctDqHvQ2n9DEZD5oa9NZGT19GGwPC9TG3JJv5OQIUlijY
C7yIilIyDuUrQb9SZMAmjPxc+aIU361y2CTZS9telYmsYCE7RMFgRLPGVOJAGRndcX6ldugfdtAe
Q6S5V5lCCobCjoYeWLt6FKgH6sae3vuL8xR1vvmGocEDdWdJWXI/hfLCrgpWA7RpbAiVrg7eRkDB
Ew3GtvtmowTgvvpSXsoGvd9yoaIrBR9AdQzURND9KdztckSWz6ZxHOR6nnpqmV0mbbbVjOwVEGip
q+tK7uo2WFswd8BY6DUY5oBPZ31t9aFxbcCpuWHVeqyYn03W5W4YFtw3EQOPMUcWtNQ3Jgfdtc1L
dyr5d1YpmRsVKAk4VGtdI0mObTOmvpUWg+QBXT2+95WJ9oQDFod1Ouy8ZbPdVKteUxt35+3v56LW
clonMoSQYwh5mU2FFgUNcPCXCmi4ty7IYb5Ex4QkmSRbjuBzJBNaypsEy8HTtemzbR1zyYZ9SqkI
i1lU88RmsWy0mVItJoQZWzVKXwEHjhqREWCq7CYJc9nowepNPtk8wYCMNesVDNPCRpbH3tHcSovc
ERzsoRGcP6bV9+tEkGAy9JKB0MbA1hnOdWag8Sr7Og/T7Xkh6/7aiRTBXPARxb9Ggy4AxdevcAk2
VYB0q3Yo9uN1fKAy5jDZqgRLURWz3lINN7dJvzrxTgFWITBFzy9KpnSCg0HLvHP6Ejs3GcCZMH4o
Cd3//yQI9mcY4fwl2gT4OzPz2/o6UUPJWyxZg9h7wdDkyCizo6AaHzQDM0xdLJEgMwNieVcvMOEw
DzgKvtW29WHevT0SfNMclH3c+f+vHRNheZq4zcKBI6AnNXcLO4j7+/MCZJr8CYdnNuZpDKc6WObC
da91ZzDjdi6cF+DjyqrVUmnL+Z2YHZ0NehfWOJ9FGu6N4c+7t3tjB/2X+KDL0FQkZk6cwTHRnKma
BHGOZv7gzUumMzcJI8xDwrEljcSmfqaa+mhUReh3ns+RZU9wV0YPjuA39Wu+V9yFaErxOvUtE2N4
audNx3/P0iJIFuxDWFtVVPW4uynQlJJ6W3uxr+4XkjKnCRIpetMbWtIZT0JE4olHOARGNtcYXxv8
aNcGsW/u4210aW7AJPYUxy5FGq4KMq+4UJGCo/tG3/JqK0vESeyiWGQO50RRpxLPyjzcGc5XB5QM
47PkhnzqRvq4t2KFGeQBAyBysLdR9zBlNXA7p8NSKG0q9Ps6txzwhfVwrPR/PUXwJteiBOS9pm2L
aMCYN0mYE+Pup9lLbrF9Gsq4U94U8vMxvosQnrFMA+Jq0Wt1oKCp94J9Kf1FcZonc98deecqnvII
CtK9Ehib6S7GkPcUpJfRL8y/HGTz7Osn+f4pggarZmSkM3HQul1ctcVtVt5Il7v+OLyLEB64CSVj
AJ+odUD7ux4AxlOnSx4H2SKEB65IK9oYNdSxSsmBaU/MaA9qKemYXA/GzL/XIeba6yGjjJQYLAwz
EyVeLdmRSvlekdifWaS4WUoukyzzcsu+b9L5P7na6I1D9US1ADYrrJGlHao/JdSymTE+Y6melr5K
btzqQb2LEBeoAIKy4RGe2LcCHGBIyRVHBRe45tM+PvRu+YP5EpFrD4Vt6A7uGvLAVFxVM2mopnct
njy0GA0/Z23L0H6OqgnbpVtEhcskdOPqia/spe2Oi68t3sIT2eJyzTjr+ol0i+wwAPp+jthz+rJA
qlvD27CoLQvnP9X7YFpOJQqhTFNbfJw7xt5yzwUaHUzD597oh8dpV0+SvV2u1bnl6R/ffLtsCc15
yYJ6Nl6qOfVVlb+qcXmw5/5+HKb7fug2549z0cFzIoXoxmg4OAANuuTKlscpQ6fYAp72n9yZ031c
FPnEnQkts+fEqRhwYdDMj4HK7KBsWp/kd0vdST4RtRZFncpb7M+JvJRzs46aiAWkvWRzejStH840
ehONJBu4/KJzGyg8DIUdGyRcFMRBiti5ZHyTqv8hNXu6FsHgs5GgM6mDrZyGxquBzDJ3gLlzwPYy
y1BaZOogGH7SzNVIszoOdJTFlnmSdgsQOPnEt+xaCaZRa6fUVNuavfl/vzME0zUNwuO4k3l8ayby
ZPcsod5KnUQd1MJgQdF326x9NiIlOH+HVn31UxGCkUjSoiumMm6Cyes3zX2xKQK2aS9Clx0iqUf5
ucfzzSRZ6C5y4JF/qsD1jBi8HaFxI8AyEYd4Y/Zl2I0YSmn3XQNI6MhPuSQL/Q9LpHjMbBslU7HT
g9SW0gJi7LcdnPf8mI2HFna3OSwtnvkokbd6fQEGgNos0VGMF/QjjOK0SCNA/1bO0UbHTmoP4Cyu
vLSXdcyuPinvksQnZVTstjKb4feTophoQgb7/FW3jN39flJkj5hkaWI9vjK7bqIOZ0i7fE/TJx3E
aFqLkcJeNvm6GmTZJ0sTnhMALlTlQHBmyyDC8HMJssDqu1mCLIqx3rd0bTp5f/BOr15vNDnYDqqp
uk4Ei9X2ZWXkxcSQANS2/7veaO78gwTgaqnMPpElmKxC5UwfYp39Tg3TtwOMv/foRUxzn4EnWeYT
rBqUE4GCbmIcWwH/DhbXOqqb1M8UuXaJQVndv6WXWiULKsanVnWVmm2ewWYtPlaxaz2+4zfLCMm4
0/YSWYsWfHrATmQJL3M1DVPMLOzf2xRh6i5OQOt3aNjdFn4egFr0vMA1/acaxoQJatufe8YsK+Zh
mpuQN6cblX0zOtsbK7AMRbosy7C2tFNRy89PnIDZMBQ9MnHVlsaB+sB3ivmX0WLAhpUarTVX4FSc
4Et1WVM5AybAg7ohR+TXgrBNL5ssuj+/getiHAMty5rtOOLcWR2G+QQ8TBZw51vF91P+DV3B50Ws
qThFB/f/RAh3atJjElYTdEIlKpJPV+A2kWjBcklErTuVIFwiTgDrCCQY+GfE9Jzmpa8e8vTSKJ97
9qJU3zIu82zW1e7vJYn5zsiZukG3oHZoVfN4AqgIhlAdetcbsqhz5UkBI4vqYCgLd9cSH6+mLJiV
LugvDPM0foLrm/ogUHcL8DKB300+kr9mA3GXMEJjAblnmcf6qOhDF3W9M2f1m6WvgC+K0mpxyW8X
KzjG7vRd2lW2YqE+SBQ0RO0zC3goOL+MIharwj21lct5xMjZrB+XUQdYxsbxSw0MUE65m8gsG2H9
DMtlLAbkfdGiCiWAo5jHcDGSKCvAD+r25uuy00DnCjQPMeiu87RN4+UPsp7ItdT2qWzRqXQKDbMN
BFf9vcI1X9V/9MCtKC5EmVRD65Pl4DH9eLb9rJRoM4WoER3qWnrXNw8ZYP7QKye5kiuX/oOg5UNO
rGWTVgXLBwhCI5TXk2GjhbXEIq+Yrg8iBD2NG4SabQe3TivKq3bIn0liPIL/TeLUyVYiKGecj5E1
cg0uwfxE+4emuj1vHmVHImhelKZjbRQzjNfwOtYt8IdurR5lXymz7bIfgpU83S8xoUpHzVHmhuKW
qcRrjK+myd0oecnSC67Jurf+Qaf/VrQ3FIWT8yetXvUwML+djsVpW+ZWyeGPnA7JCRnCy5zkUQeL
FSJkbrbRrtyGfoLsGHzSKkEjauNqtSuflpVon4hyTgr4pZg2hVq04CKzIncCvU0rw42Vndmy9JNt
TLRZrfmEh0ZxNC/HqMhYZV5aBCm/pMh7nNfEtfICNARIYw5x4C+KnuI4InjpFaxJyZk3V9XdUKaw
w+xqaHtfD8fnPGy3FJhxVDMvQBt3pc/ZjTHQgzUTzHfCy4sBthYmGzLVu4KHW0uJXiuDfIePcYFe
LZe0syX56PVzeP9mYYfqBCnLIbLhwFiPDVAH6BcdxYLzG/MP2vwuRDSbBcmdOCa/X4f/afOfTWGv
K/O7KMFwzk1PnBEY2IEdF1vHBBojejjOL0e2ZYLhJE3d132I1SQA6XWSyM/i78yWOWXrqvu+EMFu
Rk7SVnYMc6MqT60Kt+wBzVNA/jNcTVZNXX7VZ8v2LkowoUOvkjjJFnesdbykTTZq8zNRjeuQYQq6
faikma3zh4RR1Y/X0mLmZEUJXre2oF4YozNaNg3zVmL+5zVZIgjTnAxzUxVYU1HEz51RX2KCPXG1
uP4+VknuUtD61HVyZVTTQxXNm97ugz41/LECRU6Tet3M9sQZnlleviSOeTfn/X42wi9Kpn6dqP7v
+zBPDAc6qz/uhxYPSpctDhzXfsb57ZB1fmtJsjiSS4iBto9C8kIJyRx+cJOWNN98iYkhiazzuosu
8Y+imJ0gHHfwJnPkSZd50BjIW/rXjLGdI5seWJTz3EELtkXhaQiuaHield67SP+6SfElH38ODioR
0WPsON5kb88bgLUE3IfzEoyMNdK8IAUswOJxAgynD7odEnANwvR0A6BiWbx0/oIilPm4ny0g1nWE
aPBxphGoAJlLgYFe8e2ABLeXlTLTI12fYHuycYgM1YBraAbAWerugKvk89sBebik3idbsINJNnQ1
gjEQQQOqA8M+4tS6zdIm1xeD8BGmozmMO1nKbzU+AxYiOu9VRMwYOxE2c8rUYayhMI0fBn8nGf+q
Wy05KqnE5fqKKnoiUYRkbmpzMMNs8XXAmUFNL9sAQNPNR7BUFdsIhBb++e1ce6BO5S27feL1gI43
5xPP6yCPryqKkQYWlK0peQVXleRUimC0ClVJkxoV/reygY4GisrLPOPmbU1bGf3vqvU6lSZYryoy
rdTiOLWlSeV3FvN3kCe3XjINESGV56y1orLGypZeqR5Z/M2wSwg6Q9q9krzRPDpUEowtFuOcighW
TK/1cGozuGFk7O4wNYqxEzJBO9utnVBJRCbdS8F8KdoApHWK9S2V26UXjAHLFXXU5gC0Glkd9TMy
GlIDpycnGC+qDcBuid6M5e/2os7nPphaFoUhm2La8s1o/EGBeu0ROpUrGLG5sbPcIpBrIFCj4fNY
AIn7kYGuMU5kYHpr9utUlmBT4ia3pmmJM5b0B9+3Xrj/7zBDb/tpGxhHR0pLFfNLNuYplFrF6TnV
I0ekG2poW+ruDO1aUyvXSrdjpnk0uvsPNkXDVLGGIoL9CRa6SdUeI3pwUYYh3gzjFxsTdL0jw79Z
q6fZgOr8W4ygmuABbqaqhPtuBrqnuMrsw3PwwvatoT10QeN0MGUN7at370SmoKCF04dgVoa3Yieg
z0kbr0K3W6//KHNZb9Sar3K6OkElua2MHcYfUXgfn9vhIYx3cXxtFk/qyDZAo3HN7r9UFD5sqKCZ
lZaC0gQTlmixW9ok03HLd9GFCiaTgW3LoNmeV5P12/6+mWKWJG2NNjJT3AT1UCSe6ZVsBxRg2M6x
D4xD6DZAE1o6+0pld17yWlfY6Uo/pUwUFSP+QwrVyaZHyxy+5tScj6HZ+syZDl2ZHfkYXg8TilB8
9AHSepym8BiiT92qs6OR15uadMe8UjalsXBP1I1bFeUujNRNltk+8vC7uq62WjkfgYBxf/7r122y
gSy7DUwi2xIrkblh1EpiQzWMa+tg75wvnTui3P8noLGr+n4iSni4m7aMsYglsuwMdOc+VfGDOj3Z
WSfzENbCPO1EkPBmqywsjMSK62D+gVqnN6j+8OT4xQUFlR0GK8ubRAoTuer6IAGDkqC1YCAJrs8I
xJuZlnhH++yQ0AtrPNqOpA1pfVXvIsTt63LOrQ4nxfXmlg76o0IViQO3KuLkEgkietDY8aLHKtIR
UgDkCyag8/q2WJpP/saJBOFoiDrnfNZRN1XryDdC4HwVFWBnd4yDQm3GGHrBJNsmk7is+cQpTYeG
zJmSsYAyoCUwsKsouacN1074zBrUBUqZsV2tSZxYW5FvEBPEBilGmL4lqCCJW2x00De4LZBKU83L
9tqmI36GgGqj+uqOjFKKStmShccst2MEbhU+ILdSt04rDzDvXm5fUFCxaJjzCGXGd9UNOTlV4SWz
OAWRjYFHOu2Zq7a2B2QIw7h0MLBIrnP1q5LswrJyK1mJUrbQ5ecnZ9tZpaloOZxzpXtGR7dnNznQ
aoK+g681043OZQMG0rMVnrW+z21Np9BfjG3d8hRY6JlZEXfsxl9FYz8CCahwe7N9Hu3stSrqByMK
7/IUMNK1Yt1HZgwc/BqYU+h2uTWpabuzjdoYptrP37J1q/5+IKaQ6Jpn3Zq7GRuzeNrzPjq8edqa
lx6no9JK7vSq7cMLYtoUXBoAmfh4Co5iVcowLd4Fe57DZ5BpkEYa9S1f/NlwvAsRrnHFC866CO+7
M2/M6DpMdpkzuDp91fIjNUoArF/08+35bZQtTAiOQC2btemIheX55A3Vo0ku0o5554X8g0q9r0y4
ra2ugA6lgdFdovSE+uUP0ECAgCp8gxoOOhehCg3McP9HOYL1q/suXbi6bRHZUaRA+u8IAnSRhz/u
MpHJEq6rVvKMQYcWWQsoau39uax1y/C+LOGeOulQd+aECdw5c3ZDUl1X2fTTJM0LUMEwf1v/SDRD
Vjs9LxOULx/vwTQjZuIJ/BsrelL7XZwCv7I81FhvTRNPmWSt5f9wy/+3yE+A/xUp27BJ8fuX1pZ/
25e8Lm3Bs6XOEoeJwyNZaEaKthRT/lfuXvqRljyufKBz3ZvXgXanObq2WBVhK8txnEr7LRzjfuti
vjjaCOEY4F5NyX1fjwLfHUexODiaGaFWixMkrkPcpaEg1z19dDOPe7QBY6uLZi9flxXwFtv1ybad
iBVsG7CU9KHsILZq86/A6dmzlj6ftzIS31v0SfIqb9K6hCmzs4s6zQCSd6NHvYsxfMljsNiLc2sR
rFkf0bKkCU4uDgeft/q2AEdROfRuGwJMsZAsa10pT7ZOMF+ghgV6X4grwNQZJ6blj2llBantbMdG
f0Qq2adlb7m60+2dBuwNoyJjd1/P2p18wmIWTpyQAlZl4YSGE9IntZdglNwr63b0024e3HFwfg7l
dKvRSHNpPAcNK54LvX6wqN1cU32QuGIyVRLsnjqPqVMtJgeU67s6zm7a2pAUWSSqJPoWmjNaUUXw
Ekej+aQ4QMgy+mpjjxEH5yscnPOKu/oGv++uCKSt2XMz5REUt+xiP1Jea6Xy9OHXeSGSXTOFuEdR
w7xrGDIxlmI+jzS9LcdCcjCyXROcpMIKLVJyaEnvZI+xURyGrvRtGqI+JSXplO2ZaE9S1TLbHpYa
ONEJAt6+Bp97ton95LL2R7DrVA1AZCpfjpnwGxT7zP0Xx/CMAu10+rhk/kmaBCS3f9ppeq+OFHN5
ttdGx0ZtNrEa7pNBdbPyUCjf8F+26HIM8mzyQp24Wd66eZJtKLvPOaKj8ghANgTuh8G6ncPGb+18
F6GnQtXvzem+4JnXDUA2pNc2cmjInEzzVzt5GbODbtWgntSQm/wZ9bdqh464+qZr0IlBHyrnXp1v
apVsxpB7Fcro3HlWuvuY3A8AcZ2/MOsJIB0aN9xkAHOVahwwfeH14ysryT6LcrczL/Ffij4EtZXl
pirQ/gGWqZNjkoQ7CmyIsbufjK9WCNzlht7U0eQq0y6iWcCVX0o1eB1S/JgtchX90Cd3BUEXtjki
UijTi8LSKtfu7AS4n6AlGewFZ6iFMwM6tOGVjZVXaqXPATvqTM+NcjfwCkiwKBW0/aacStfihVuQ
u7YEuG4yuV3yyJpL3iuexckGBV9X56k7xs+mgZDb0S71OnW78qbjlqeSG9V8AucpNBN5OxvnUV7F
85NWE8/un5X5Rx5+TZzCLUO2yUdwpHDitjNz2fzVsA56prtdWHqReV9kIA2gOjYdVKps9trkZz/U
296+gCUOiuGiVTu/ia4SBmq18rqbHpX0ouI/2+Sb7txAfy/m7mmKe19pj7RNNzZ5VStg7KqA+J1d
o9O9CuDopeGBnwM4vWNgsl9Nkl1oxUs+mm6BfhIj+dYYOZJ+Qdg8RqO1mebQMxzFn7MXkC36um4g
Eu/8fkRpnnzNQEPTVqVXt5WvL1Cy893YhW6a/xyn44gu6FTfxXXsKsaTxntsbeLaav2iFo8Jwng7
BawLFLW+AuB2Ujk4zh0dKj8vvvYdKJ0NlGxTL1FAZxhfaDTbgFHSHnufZ/ExzAFwN/tVQXzSGZuB
PBXKuCnH3ZB2O5U9g8rCHZrmeztcKU01u6ODJik6XBTOGKhRT25VYEf7U15xF91AQZgwdxwNxavq
xGVJf4ji6AawH4mvlg+9dl0n9/Wge6jLu7ZWYqIi31hOHxDOvJwOt7WKMmEPis2+3mrTuEnSfYgW
t6zAxYxz1466xOPAC2iS2CP6bhiQ0jC3Rq9vS3BgVN20A2uKl0S3NnkkZN5Eg+q1duxlIDUxnYcG
rTFtGLssrQO1JQ5Uj7uMgs8zfO3n0tNnIBGWDw2AABOl3/bhnZajXzd6nDBfGPKFoKh2JyvesxGH
U/6K+9e0eTW0G6fU3RRdw3E1b+YemMzGLXPQTzbc8enO4i/a/DLno9fOjjuZP0zloQc06Vwe0nBw
J+e67nALwBaXJhjldXIPs+mXvQIKW+d1bIk3xXQ/lW1gxflujo+5OeeuoWgYwcXb3qXAiy84fTas
+Al9WMc+yfdqYnxL6vtYbbyhMDaUa4dE564x0y/gXaJ+VN9PaH2e7WRvawrsG79Oy/KgG/M1NcZt
QfFBjfLcOTbzLTPEpwK60W7BCPPCO3IgU3KYGzNx9aENjLrHb467h2ZO90nd+mr0c57jZ9UKXY1o
Nw3DHEanvFKTXURW7S/8bmnYUuDMYSyWz7Be1OUA5XWbsXPNdvK0ttC2jlG7pLC2toXpUrWKvCqt
rnXzIjUqd0zn2O3aixZ4K4Y6bNCscqG17ZbVijc2mmv0F1Z1C4hvNwMufHEFyFKPAUKHUPWaOs+q
/WTbxmUyUj+21ACwqUHWH5NM+6EU1oGxHzy2AvB2b4xE3XBFA/Ml2GgeKP9V2XST0gVMNgkypd+1
HdS8NlBb6K+r5LoJv3VqdTvyGU0KqgesVo+Es1eXPyptBI0z9xP7UNJjiVatZvzJWy0wgQbVXylT
fNThMIV4qpjZb6q+g57H2xpTJLqV4bSBM42tGhnmIrR09NRG85nBgIUKox01KCta5bar78so9Yp+
9tXqqgf3YTTGXqHdEPsVUaBb0mt1vI3Tn6xh7sy+RpZy5NODnaUHJcTkbhY7L4wmvlWrj+FEv8fd
E0ki6kUKPYzpTaGNhWvlyS+ecS+xzC9Wbt+kk46XNZ+26pgfNGJsq5bvM00NkpkDECfs9hW6eYEb
Njd+Wo3H1iY/O0Pz7Ygzv/8/0q5suW5cSf7QMILgCr5yPYt2Wd5eGJbt5r7v/PpJqO9tURDnwK15
6Y5od7gOwEKhUJWViWqUUfXKUTVQoJTGZLlXlul5LkucIvUY5kjncWHdRQ3kzM0umM3qecnLq6yr
BycP529I0q4GXTu3EQJoHg+P/QKRu3m9XmPlIUzGU1fLHom7e8i/f88z45SbzTnWKY4bgh1tIPkw
j7+yOFTg5h0wJnRNwPJYJZUtY9p16psHgLxvjD66idAJX7vyuZWUrx3I1miPWDWh2+T2mXStV/Mn
C5zfa5hqrj5En9UJsWkYiwlRML7ps+QkD+F90oy6HWr0dlzBReZkxZAP2FL6UwqzOxpGFhDsyaEc
10OaTL4pkes5yo5yEx/THl3jCJ1Iotq0S45Gr3n4Oc6oVL8kc7nXuv6G5FP50C79kURVg/0pY2c1
wrtBGn4u6qi5Cm4/paEhnnuLcjDq+ogz/BV0fxleD/ik6XxjLuZDsxa/iZF7ozVLZ3RHTTvuwbY7
TcrsTvFwKvReim2aTXJhj8DMZGh59WMP1pNeOy1l76ahdCcb5Q1wUuXNovRAohrSt7hNc0ejtOtt
cKMuuLsHdbBXXUextipXPwoLr4lQVyPVA2irIF07dZ/jpIBajj4eNcnCqGHsZ1Z4xLYd6r6bbDPU
ZtcCr2Q84FKJOgPq6aDbjxPDacfkBvKLp3E1brUkP2lAZGWa5NE6OU4GmiXK3OKdDYFVrUbRUOrV
g26WN0mBCWtN8ddMtftoPEEjBlGuXD0JYSUvv4/rYheYvGrLL1b6uVaI3aAbnTd/jWp5HZuHOf6e
qqodQ8ME+jxOuPR2YihuoyaxPYGvuQVjU56uNkgbo9DEM7hzKmscHTRxHsO2c0tdwkcD47wNMgu/
wwfvzAX0UvcN/Qv776ALFEBO3SGL5Fbtea1i28g+hflfSZvYU3cTy5lH6UNaXU2QJhsjtO/6AlIj
6q0sd06TrMepHG/y+KFQss9h9cUYz6bVf87jzw3tbsI6sUPrXFfaIetkL1p+RpZ1XMPRG9LINuMb
a1LtVF38UB0O8lge9A7Tnt/N8t7qNG8a/2oinLybMVR8jL2i7B45NDdtrYFcgaTc/A9UbaiEOxJ1
Dqt2laFEKoNwZv9PnymFYqooby/1XcJGVfQfeZo4nZL6MREUqUWvFPZi2ryb1yXO55qhXSz5hjFN
tnlr94NIA0xU09G4CkHeTznSLryI+5+DtyZ2jOk2h8ho8dutNwFfttqpVz6FPy4/KQV1EI2rCsQ1
3sjlhDcYjbrcNiYQaiJWI1xp36N8Dcq4EZFKi/aTe/pDN0QLUxkLXc2ntYjP62jdhu2Xy8sSGOEn
ZWNDGafKwsy2OrVfCFTY1br5kpmiFu7+g/y118m9lntLDpH7sKBGike0ckq7U+LJ/chaXo1wz2To
YS2GxQAteTqvwYIo6S2D9lldZFFl+P9wwldTbFs3vp6SZCAVGzyTT7qPtDz3Q8meTbt+4ccv/KQ/
Q0VRxGC4/7FerXInjERjI2OOHPX28lcu3Q94fWSmYNBNZIM7XnU9mXEGme4ADHlI8+5IsTrTB8t8
0N/BMKIKYXbOt4dwWjVMEzfbfpaGIZE/6mftl2r+MWZydfxIklLZbGBMq1qHqYonOcjtswQVgs8f
8cBXS6xhsnELRSuaJGGtn658NCfiS+bdAuWay0Z2x0MI0zH7e/NMrrrV6GSSY7lim0d8/dDeRffW
uXgqvO46vdXc1TFPDaSheicB7Ufr9NfWt/Cher78K0Sbyp3oFo4I6iZgMiKt8mrDtIcsdQiOQK78
a90UBlTbrJc715Jsjo1kYhByyOIAOJNobe2iHR1oTF5e0/9xrF93ljvWsV6WeagmLcCh4T1TLyPn
+fBzdmYPG3mSxLQP7FO9r669GuROdAFoEehh8CnfAKRfNHeGPwFI78fhV3vc6W6HbNIWFX3kZa79
3qLuAr7cy5u4H0BeTXAXpTSrUJqbijZAGuKkqF2BT9G28Ey6bEbkf1wEGVdZCVuSNEHW/6h6Xx1/
LfHDZAggrgIrlA8dSpQ3RdY2wTzlA0uJgUFoMieSMW+cErDCXl7U7udBaRQaQcREYsZ9HqJPxEhn
NI4SBRqxoeRLS/uRz7MxwX2etuiytWhxE+c6Hhuhak/6YS6fLq9j1wc2RriPUy5N0+SM2TdeF5S0
MjTdxvIOzPuroNkuMMT3LtTSAEULC+3qfM6L66S+JZUAb/RerIuFn9fF8B2Lgur6KHWwweA/6CC6
U+a1lg8G8oDR6BQZHhZHy9Xdy3u4H+Y3dlns2Fwm6zCusWGWf8eGVgZVpO5bX9QRQ+ANxFtLL3rs
rxW3uAU1jBPdWifIpM32cv7QFMDmd3CRPq+VOc8sOGVp5P4i5aekj31lEsqPsb/nXSzc2OHCvFGV
Q15U2GeGm+DnKTJXPE8hch7255sNtsplmGt5aoLSfFjrHo/oB5WKjvRuBNF0iMYaoJEgvBIXNWKS
LzFLCeTv8DO7bc8l3pSYyRYcBRYb3m/fqyHuKlmmfpBjFclhRh8tzMFW69fRAp0UfZAiEQnH7qKY
ng4UTimGbbg8h1qJUvQ1qAQhMh3jUWk90BbNnryGHE1GE8FJ2P1OG2vcQYiiXILEZwQmz/Wpl9Un
2q6A3ZKPBMaNFc7Nx2SVS7MAE2xT/2VZq03W1c7R47l8qkU7xzl5LMcWKTTkMpN+tvIr1jSLksEO
Qf512RD7i965w2Y5nHOPZA5LPO2aIFUHf1JvkiU8/v8scA4HMZlEzdE0Ciz6VKeWm0M97/9ngbsO
i67LtWIocECz70Dp2Rjd8S9b2A/um23irkMtbfJ+ZHwTxtPsL54KwSZqxyij2r2NcqJXVkw/9lkk
S7N7WDdmuQsS6nwK7cBjGRjDk2w8rpMWVNL3OPsLqVNweYmC08O/8E1ryebOQgBarWBCgbGablYR
WdoLTfIFb+NR53M4mt284K4afeMkfS0OzeyYll8Fpd89gf7XHlzZ1c64sZzsDt3h6ggGEzFBoMDp
eV0quRgNM9IjoMTC+RoAg7t1oILtFJngwsTcV/24QK0mWIcJNchnJbu9/L32DYBHCdOLiqHwKgWo
l+dNLKOTZk53HeSYZF04HMOc+v3X+scE4bLa3ioU0mRlG5TNUTmxkbvYHdGn+F0+tofeS75Fn6RA
sdmdK9L2E6zuBf+zuXMpOgoSLZG2R3V97rP1NBSClH3/EYfxz/9s4Mu84cZEFxPJythzsVYBu4QS
JZs7pTp4KNACDO04sgeQ+Sad4P4VrYxzDHUtysqI1yagevuYUASOvCfzx+LV6+LYr9gsbkGr06wK
hETtO9JRsED4QwPZN8tBA8QMpMKNnBo6pnYqcPv9gAWhCl2HdLvOa6djdZBEZLgsLBOdicmJVTS+
1GuzzuwMIPGPnIFXa1xUtrR2CpUFMUuSbzo5BsxEpHiyHxVfLXABOF+mdOnZoB0YONHvdWPkMUb4
9fIyBEb412O5WA2JJkR5BVMQdJ1tw/yrt1bBPSyywiVj5RwSrVRhpZ0flVkGBxamoz42mQgZ6P84
AOWSsLwZavBxwwH+iytmRDJ/xl63nyO9muJOUqYuGekq3Ml9m3ptYZxHsDauEcRoNOJd/kL7YL/N
srjzlBn6WhsJbI1+GJTDgYVCxhS5eokUfPjRAVQ9NXVVw1ATt7hUiciwJKwYCTIjtOa7xCkmScaQ
QSNqlexGpI0pbm2odGaFKsHHNVBR1mbhVCIhkBcA7bubBMmKAo1hxFueQTSbidJ0rCI9SsbPtIbY
U6w9kWhovREUhPbcdE9WhwqypGpPhbw+06U+aEN3204NhuF0GSTkUWqveFU61ExvV0oyCF9PCZjl
9chtY1AzzyqY2EmMsZtFfiLFISql0jHlDKQsIFHE/w/chl8n9DCn6JBHqiWIRbvHa7NEzvHlobVS
Cwq8AQR23LE/LDNYDHrRvbjr84issgqCTaLzshpJNJVDLKGD12XgfaBuag12TBZ/XQRoz12nYGru
kESVLcqzFixqvVggAMcz0XgMrQHUD8lH4tGrBZ6lQLFS0BUtiEdadD0Zd0l3ULO7jxxb6BMTpP3U
MHj+tHJde2O1kEawKf7Orv0qswvQBpgB8cLeLh0qCBQvkg68p2v4OBbq2qB+J+yC3Fy8IOnIpSRb
y5cqUHYGYMmC4OdTCrmH7t6UoRsiOfKv2SEOkE3X6am8lj5N5+xRd8br/Luc+J3gvfpCbnjpF3GX
5Lo2M53yCG+I69mVPcMhh/lx+TwERSA/AkkYPmp+Dlk0p3lMv+eByGN3Mf3bHeGu0FHuCFkSjG+r
tnyqj8Xn9lj7ioGpOAjPuMZtCpC0E5900bff8+CNXZ70cS7AmFjNkPSUSjtqnCW3l+vcHb+kzxSQ
7NbOvkGb+lZEdr53QLdWuVvWyLsmSTWpCrqWnhPIJ9tF03/N1vxbj4a6wL1ZTLnwaV9IiTbOpnT9
Ms9rWMDZVl/xiM2wtVBQaY5jEJW2qMIn2lHuThrzvlHHFJ60REXQdMNBEjEyi3aPu4qkzgynaDKL
QI+HQwZx7ajR/aYBJHPORM+bvYC9/VLszzebF5sLJv/zBW9P67kdBh9S6faAyqjgG+1vmqkoTMZR
USlnRiuTqatqWoLcY/KGm+VGf2ZE+6Vhy1etUzoqkGkCm/u7+GqS/flmZVpEIlquChJwcwQab1ys
U7dOtjaa2Zk0ci5ww5dX+3s3fLXHxbw8LyLDMJsqCIc4doxwtZyWVPM3rYf+SzaUKCaMNeSmU8TD
2bjVR+uIGqTXKqaLlHSyZYkCBhQfqSHdrgDvYeAZ6J/ssM7koE7ZuU+Mc2FmraM0o9s3JvqH65kU
9S8T2ut2Fac3vVQ+ANEGl8/BPqpXgPqQZNaA0l1/zlOHCl2jZU6ZgdE+lK5IrHqFhfl7WvpVIz9O
VXWANulhVkMdfNzRsVlxT8y0VF1D0fCfcK+7l93i5aK+tGdcVB5miyzKVCAGn5KDEQAaNd4ClAPq
VodV7dsVDKbA6ceegprI4moH0L4J3GT/ALx+Ni4wUwp0vpVlILQp1uuazG6btEBYfeTBq6n/mOHv
+TwkcqjQoQomebU160ebf768l4ITZnEht28qECWvdRG0pfXJUrQgVaAxftnG7gNguwrl7Zkamtlq
FdpCFIFN1paYLzgUAfJP3/ArCRhEexEyR4nWxYdbDZib0ZRgZpgB2Z6vGsX6JliWwAd46qGqoXUD
LZ4CjWUMoQL7C9SDV/xOgh5D6vqTqdloCnxEGR7Nsu12clFx0fJsTJeaddDBNXjC0x0H7gx0OWiB
xof5KXKbg2Cp7ERdOHEWFxURm5dWafEFmaia/Dn9Oc1HDFQAlHM2g9Ir75XOyYgN8sH5KfFFmBxl
rzKyXTEXJFe1SyLa4Gpbf6p+5tXyQ+H8HKGzkQUDKIkqMBJRjziFW6Bdh9z+UELpuXViz7wT3Q+i
j87FnrYH3nlcSItKwJkAyh03kddVkn95w0VWuPBSmFRikLEiILQ/DdFXomM11Pxy2cpuZf51X0Gy
9vZg5hppDavBZTf6FfCjdg+472O4BJGXOZjA8RIwmJvX2EZBBL/8PZHpv7Ubjd1kojpUBmZPfhbA
u4PU9lR37eOcscfpWou0SAUhSONZG5N6UNNwnUGiA2GF9lvyvT03rhVUUNAxnoeD0Et2V4haiYyu
NmMG5lao9G2/6iYSaIwiyU9dVSQewQBBgwpLY0y+leZX6ziea2DKbWAf7uLBeCQ9IG514U6rdBMr
8pUJGL2trO1pMFSMKWmz6WlanQIaOzaOVOApoqZPQ289haBAswu18yldvEg3fhRSg7q2dDYygF7H
Fco31YiGaDjqpxgjUxNVEzvJEpeUScQu+w5jG+uz0kHaK0+sEcylmLJpaTBXMqomeeePRXaOZYTu
OmtnO0yB1bfVsL8boVZgj6SSD1TWJxeDhotN5ZV29iKlDwJvZTH7XRDSUNMxVYpxav5ZTTMr0pXM
LAMja2XbGvSbaBlKO5OM227tPUAIMIRolda1Ok/3tQVKvWoJ6iV6pnr2fPm3sHj35qdAlcxAaQkd
Z0V/LyWAySJVjbrURFHkqZgXtxsWD6Pz7miJZoPfT+typriAUyT9rAMJTn2QnR7Vq+S03BXHyBmD
DxzLF1MalUFXZpmET7dpv0yjgglzP4/1Y2kpByXqvkVakdoQEHOtpBIkv/u7+GqPu1XCGFT4gzpS
HwrwzSlJ6OrWqUwc+BdGWkTMFO9SAm513CUyWFnaQzHE8sPuak0xGtb9vuwU74MMZ4H7VGURt+pE
sH818k3tpONj9Xbos89lHCRXFEVFC+IuidCq42WQl4Q9J22ifRryr5cX9C6IvV0Pn32OVaIkeUIt
Xz5pxSNqh6F036yfiUj7XeAHfBI6Zwig+oR9CyP9bsiNr5U6Pyb94FuyJmIaEmyaxeWi6zhnGlXU
OBj08EdRo4Ba64vIEURGuOyzqDVztkIsaFiOLEnDJDFeQnbsW0613lkBPaO06l3+WMy53oekfw4T
n41a+UJ7UzZNX0/ic7xiFrhDHdI2tSjE67X0m870tYWIlvouKHM+or+9yvOaKCbK05Y/YVLZa49N
BAqW2O9tzHAofngGe4J7eaHvyUyZSZ0YIF/TTNXi79a0MMx2aRAR2XOC/u4cepR+57YU5B7Gx4Tm
dleo61DeQclYgarQ2xWuURkVWUkN32pPPXTDsjNoDj3FOK5Obaf4kqI+4P+xQGDekDqA9ZZnjVRU
CSTMEfgYrEN5nG4wsPhg2EyYo4RomHB9LMl75zjGC0MJCHZlvs674JiH1RRXeE0rDsa9bzWo+qqe
dCeytHvMDQgzqRqo81Acf7uRISF5pdQy9VGXcLRMdpvuwDSMlIPAQXa/GHs06yoiBMrXbw0ltFfU
ssP+addMcBpPs9zHGPfV6ryII/+BS+4u7dUiz6RogXo8JxX2ULvGePaxCyLdxXVp/Go9sHm4+GrH
vrEbMGQ6grXuW9ZNdLkMsNpY3K3Wj1pUzeFLeoAbJ/Hqn8opOycnkGaZjmGvKJWr4H0SOynLYN+5
jflqmLvsLD2V+qHoLD++Ko/sqltv/nvRid5/L2CJ97YsHHlVBRk5T21TNDRW5z6xfAkHIjmvZ3qF
gdOzGNzyHtjAYguFYoyqgrRH4dlsEiuvU1Wr0iC8HmNXfxHWrg/6NSqOfnwIv4iTrt27YmOR/fmm
4GjJWdPHS5gEslSdgRu+J0REcPK+jcCtigvSpmRWOkQKLJ/BPhvTVwBswJ2EQIZkvgOfMDiFx6vl
MInck/3F7z6cpQCVia1kBeO3i2uzSoWmxoJnF0WHsT6uVoRZx0BwBtid/d4KGHZVAjJa2eQCyzDL
U4zHVggm6/I4H9eD4c6nCTCN9g/KL3tLguob2IiJAlwmjx3qwFhZTWOM20eWgqnEMHxBCdRDDBHu
ejed3FjiIUQAQbV5VAEGbR00nOnGYZq9f34R7C4MCFpDBdU6Phm3i7PeGVU1WklAafKIIfcrtA6u
1fjfN17gjKyYjyafhX42r/K1QMnI6sKpDBqPNV4yiC9TF8Pt4E8VS9ewUM+7xsYYj8ybJbXo1CY0
wRsLKgpZLn18u5spo98kXbntm/VXC4oIO5mTHwKn3LtWt5a5CsBckCIfm8by50VpQAMQHWQT7N2G
dZtW4V0SFr+6WX3AEHWOSeRSdC2wj3Vp3VyaW46KNqGcz1II5js5Dvp/fedPniJ7txCGKRRTZu/G
d51bKhVMZgGXwVTHdmTc6RPK1amvWr8v7+rei2Rrh7t0yDgOnVb0SKyVxC/Txo1Br2HNuTOjjhL1
ojbo/i6+LotLJFIiQ582D6lfeYMHfnfVbQLl2HsVpAAcjMMKoXvvK3Ivh+Mfi3zjtZyaqgJbhOXr
iuPOiNbGDGFJhu5k1U+PXP9B8rLvqa82OU9d6zDPhwJKS1Nnfs6X9rM69td0wJR23nqJ0j6ZE8VA
WH3brt3ny99z7/LbfE++CQsu+qEBFoD6CTBuy3TUahHMbT+KvrrmC6x2c78aMQSTJ8CP/OXenM70
tB5zlx4hjTs71G4KXyzSLDgML0MnG4ukboeZrD16Kqqu2HEn/wRI/Cluah89EJGL7t192x1kUX1j
rJPniMQzHAYEJodRcjAyc8MEjemBIasmUSq2ewBVGdeSpekYTODMafG06k2DRoA66jdUHQOdVNem
NQepXJyGVDSgs+sfG3Nsqzerm8pcXoolQfELYxZLFQUrSAguu+Dua8sETkzDnQf6WJ2794y5zLU5
Ltk1y15b7Jr9O5Udgz9IMPfS5q01Lt1LAKvQhxBvk205r7WNgziz3P9WSNGBQEI6y7+TTWOEknFY
QlObxE5DZTcJE3vNQ7uKbkqQWH1oH1/NcVcOHq1WX1RVESgzKG+kYYToQf4VsATidCE5KEp+N6vm
QwsCIlcewAMygngHpEvKxz7o6w/hPiiI7yjkD1Drn78SX/OiEwbV0SVSbJYOiir9ux76UuengEq9
K0qr6WqiXg/vmRfV1drFQXX/8sbufsZXC3wVTl7Vdaa1EqL+8HWRv4bSY6U1bgTWq1h5vGxq/yxo
cBjADFEG42sBJUmKFl1++vKoY8/IbdLwoViyMcYd7tiy5iia8J3yVT1NBTnGXfxFXubY1sBLBSqX
L5dXt1chMzf22EZvgokarVWXWHhpZUp9ouWXNvqlZHdtBDKWKr82K0nkiLtnfWOQy1bGTinyyPrP
bv7LJ7JocVyqEkY0HCnFw7X4K/rBqh4M0gT0CDS2iyAKispWcr8FjaE/HIzvYEO6vLe7T0xTJyr6
A/Ced3qKppUsSTPXrBxQozXs1Zk/4o05BYkneUVzZO1EPTm0gajuSXZXvrHMRdRUIn3ZrhHOx4EG
0C54YiUQCaRkrOLq6l6z+JDLsVvQU32sFrldNncfRgXoyvQWnzi9Mk4gyWK1T4ZBkUqv8iNXCBfa
S+s3a+WODGogSm9keYgiL8qeKljDnhNDNNa2nzJtrHAHJS4aqZZj4DDnn5PHWDDXM9h8T9mnyMnQ
MP1IkcDUKbt8MesIHea359Lq8zhpSy30awVYNfTUjE+Jef8h//zHCF+hk2qDGBBmC3Hv/qdOtjiK
80IYHruaG+twksU4igtluxfE6+p4qZMQ9I0Q7M4tHD7FS8fPcqp/6ObdmOBu3llt5GqNC5bBoGd7
xFiTN58Iip1/Uv/YbUhuPhdfImuJlZhpQ8IPFP7Y6Xn3it0sjDvaSljpcgc9Nr/s7qWwtGewiSb0
20dcwyR4ZhgqMd5RghdLqq2ZpSElMx9Z5Gy/lV9BThEAB+9ZXgIWSVDJX4k9gx3Wd6vDJYtmhq4S
qEO99ftOzyrJqlAP7+RPPU4xUBHQuaydRhPJR++mEJbC9PpwAcp8zWqGuAvS+SkJiuTroIzghf2p
Wo99eBUa+eHybu5GYwv9Y1mDtC6A9tyiijBcVDOi4LCWv8aY3wNQ/RCNcWmHYf6rWiDfSa1/PYWB
VzNKqJDiVYj6XiZwSJs0VtUJl098rsijlotUcfc+1cYAn4OB1XFe67RGqzU9JUBnJBGYHgHJWWTB
PSoyxL3FLVA3RgsBbm3qwsFTyfhsLlCyAwOkW3Ttp8vfarfaTRm8ENuGgTO+I6O1ha50dRz6rTs5
NGjvGgdTinZAAjOYbsWR/iV/5F1+a5A70Cbe4VnfjUAY5E6CFwDU5dpvrWvaiweKNxgPJ4DKNHty
Q3sOzN9d40JGwgzwmv1YBwOlSF2VZd2QKd86MZWuW3K0GH0wJdlNFNld/dccdX5eeXJ5DsfJQbHJ
TgAVqEtRbvieeYK57MY4O0ebZNTMlK5siM4KdEZg6b9AWYe3yYAOI2S93dUOXbRQ71nTL/IA7QsZ
6ZV02weiKeldh8MTEVMXpvlehEk2MmJUCYLfZC2+2RiuVFen2dJOFXgnBc69dxVSTNyi94fW5jtG
qqTF9HIRATXT1bU/KusnWRPN0AlM8DxUq5bOfaYCl1tmT4SotirO6tlt+s6HX1dhcke0hTj4rILn
E1CyGRkukyjKAkyJBhU02oTIy703BMW0EiXUBAye721kowlZLsbNz+oFGCs/kxvWAiB/gMrbu223
prjDWU5Vq/T5SH2M1OblJy08SYZIfJG9vd9t3mY53J0H7o6KLuYIlAKApAZI/hzMs1tQDFS+Gj5o
T/w89QRBTmSSnYDNSZPAgjsDZkdZSbXz6In+yP2YnS4GUFixj6IXyd4VuN1H7grM8wR9hRFRNc/l
hzJTnvMMvMQp0rOhuV2qzA/HLLi8yF23Z4q8oPCS3w+0Y2DepBVrrcup4hTN/ZjL7mULu3Hi1QLf
jFqKqSlpg5dH0aj2AOZd+T5ZwU8/CZLZfSf8ZyUv2efma5l0ipSohtxWGgZKbNodPeWh8IWzd6pQ
7TOAsUAr791sm2wk44xp1zQwred+zU4EqmqRnAcWOM2lkU13Fy7Y65zGyjEVmwji4G6ZBc1llOSA
10EbjLnsZpHQTpDaOEYKnR/7Y7GeUrdwzCcA30A27EpuO4rOwF7M2hrkjnYMrrClNfFCYFXiuXkx
KD8yPERuuGUQCoVk9w7d1iB3zpNpVUc1xwpB+P8CwTiwOkB0xS72eMFt/pFDtzXInfIG6IAel2oI
9tbnBZbmw1r9BTJyW8UhpyL+g13/2XxA7oij1GJN5ohHnZa79bE6MdlMI3JnT/+TIsPe2duujcsV
qKZVeTSpSApfsGQYaQatGDhx9fTbfDAxR6G4qJE7bfnMaKoun/u9YLa1zT3O2zVbw3BAfTMiR/Bx
2gQ89ENxm2Z/lf2dZDxetrZbevjHnC7ziPSU1GGNIqTld7ju+rv1UDj9ybCpDS3SPwE/XTwYsMdd
5kBEG1CfMiS/WBzAa91STlm97Ko4Vm7Xf0mEet/7KzRkC2xVFvqlPK8T8hNq5aUc+ibYEILVzX8S
jLV2rmr+IWBh726wNgbZFmyCTTSCNr+u69AnBtpDsuEo6b+lU0Euu7XAhbPBLGKovuGw62CNzMfP
SiTqcu2Gk80auPjVmJI0FwvcwrhmaEpi3gLR5enXLILNxZ34cSDaNC5+0UGjiQpyYL+GlsFYNA4p
/jVfL7drXMQCJT0FMF2Ht2FgDdK2h76c/r/7xsWpSJrqNtRxerXrTfMTr6p/mp+i98RueWjrDFyw
ypImVpQKziAHRlAX6JljSvRcHP+o1foyEs7nk1trXHhKo7aKLNQrkR6vPsrND8r3Gf/GAxP+oSmY
YtH8sn7Rgb8cqdjOXTDMA0uSuSeJDppPH6f8YKQQ+LCQ0kppMOuPq6oILnCBO75MkW7PcB8BfW+l
oZ9Fn/Tyd6EJTvB+RvJ6wHhWp06i0YQ86e+i3r9t/OzHQApJBVUGDSdQi29DUt7WNJlSk321v2ca
Cic85HjW/FkjdBdVAR4GDbkWVVWL71qncoXiL8HqRr89wjXZmw3CDmgWwCYwoaj5ORHwJIKsnAWJ
dz6yMcudcKKlRpinXRmAxf8ArC8UL8obTa/9y664f+Q2drhTXkIfUl0bLI9tZ3ZeD+uNGUB1xBez
6e4uCWKGANViM1E0efvlpIaYclWhzVNEX7XiGDeNra3CJ9uuu79a4cttLV1iPdaz6IV9OWxsaFKh
j1UFFmYckSNf9WtQX38AnowEgKXkgPWZKIe9XdqaynTok6gMQMFjF5h1UonuG/oPbXn+99/rjSUu
RKaVpiy61JfBZCB7lK+BJ3cignG0/ABlW/eytZ29hDHgumUUMDVUud8uS02g6zGy9nGEebOhJE+t
kYuix64NgnFuVM8BIDe4LGpR9EbuBz0KtvMOHcp5BoRT7v5wDGAnB9dlrAcoTPCQKXz5DgPXC9hC
dHwvWfNjuYEoj/RcDsU91YFlT+9UQ7a7snDUWbleCBVV8PbX/Gqe+4hNs0YtdEEAlxwSx8p/U/pv
WWQU+mZ93FGr9LzQ1M5MwCB3DXVqp8xF81d79V9APRXTACCTmMC0vvWNqgqpOVQtAmLtoNrsg1kU
vCrwxvl+9Froef7BQ23n4nxjkwuKEYjV1zxHUJQbDEkBoETkHwppPar8WHPRO5T9ZVwEfmOMO9Op
OodJ2hmh36u/TetesXK7UO7K4uHyGdtLQ97Y4ZyBtmE/GXpSBhKx8c/ZNX31MH7JQyT2DHmifCnu
6s/dsRXWb/du7jemOTeZDFB4GpkBIRng8BfAl2abwZfYe0kc/vduUlhDhQkAMBTN+eYfpishokcR
TdjMOxrQ7JCjYP/3TRraWeSCbBWsI4Fgg3cPO9IFEzFMhcNyq1SqHq2mroyDv/Gs/502GAPxWN1e
dqLLqqFj0ACPNAx5vj0V2UoGc86TKJCD0V280h2yQPLWoMKbED0mSL85gtXtPG/eWOTcZ+iBTktA
goWWKgNNYGAl8UJXxfMmtJGcfAy38MYit59AR2GIvXiBa3zAa3a/HuD/GAJGqKF8ETvNlc6YQrx5
GbGd6SeQ1SyfVVB7FyhYijZzB86qgzX5H2MscG9y5bXNarlVU3y+EZwmxiHRlusk/Jkvi722hV1L
AU1ivxh/Xf6I7Bu9CzUbs1wsrWmHLA9jW0Gb35bTqc+L+4WsARkOYXMbiZipdvIwncH0MV+NexeJ
+9tFJuEg12GEh11uZODsk566qfg8ERH/8AsA992qXu3wZV/0PQuACyXJN29RiD12h+UEebZgPJD7
DEKJNsvIGB1X7vVPjM9U7KqClfIFYVIqUwgWIMtfirOOyR8oehJR/rJ7/jar5EokTSSPyCWA1Zdk
t/N09Yq8AHlMaKJ9+bPsZTd72Fhkv2jjpCqopxZ1okVQ6cpVJyVusWqigyCywR0EHSqqyVCjSNnk
rhZEB+hsskKzUl4BAYCaYQThQCGYZ/8+2qyMOweNVhNDD7GXkBYsj8SFgo4teYwnhHi68eUPBhjZ
17nko1xGoZWmkVsx+ivs+cOmw/5ukbG35EfYV1hatlkfdztEcZgXfQbUotzpP8Ku/JmYBMN2I4pr
YOiIwSqo39bq9IDMwzO00l26zLSrxjipi7L6aQZtnMuBZz+L2/wi7vaQOr1ouxY7zjKA2/n4N2qT
2ipegH+SA+z7lWrgxUkN5N3cDpjyvCpUiaMXYkADYg3dEtAjakogYsmoPT5JbvEsWOP+N361ya2R
ZKqk5zXWqAVgEI8hR0aP1U+0DYHfn/5g6Fe0Ri6+RpOCjkLfSv7fJffOyc1T5oSyC4ligAnpIT5R
85NgkQKjPJft/5J2Jc1x48zyFzGCK0heuXdrsyzJiy4Mj+3hDu7rr38JecZqofk1PHoHnxThaoCF
QqEqK7OKU3UpJrxo5KPtQP1yO7IyxeCkRcTkajZQHk6aqCO7ezcbv3eWpxel7QrwzISdfUdmJVog
+8onUW8Z9VUioMGD50yejmHjYfpgHbQbNrCwDm7uQ9V0Ogh2dT+4o2Kh455kOJe3RvOpGiZaQkW3
3ijUDMOORMVYuskCrSMIOkvfZevZ0sJMKf3MKp2yFP2Afd99/QFcfJKLEZLRpMTrGPHJuH7N0P9k
EmuvGIT49GqNO51bBXwU6V+Ajqy29m80VG7eG3kJQ88g8cHkF3eLYRjT1Kd1+VU1/MVNwno12gvd
hQguzo7cWZg/Mcac68R51lnVh2ZFST6FrmVio3uCCWfVhsQ1iczskw5qsYp673GeE6Oc8yST3WUr
Rclw8P7xWHJjeZgeKg6a2xzlSBXBEXfzSLZzhD1zztgNVFqaGrjj4yBWRqeVwjZdHd26aakCit4H
q3q8vMLdI3lijjuSZgE+SqC64wAioKZ5K00iEan95xQI8dg8gY4aA+eQtT4s9lxZFHkbyIHG5g6S
tU5cVU7X/FBHkG5K2bEpfuokcycww6WacVPGtaCYsptFAh8IHRWUf89IDuhiNGZd62lYF6tTzA9d
fqMroo7O/tk7scKddGr2GoX0bPpyMy4HxYkPKwZbt5s5sqPL3+2lpsYfBwVPVPAZExNHmvPMPtUG
c5iUNCzbDcK89vpRi+1PUwHkb5/5FHO7ipZH+HeFrjikiOW/llkLlg0a1E1CAzzTnJTmUPDN/Wrr
ANc0D0uSetq8utOm+Bkqu31RXo2g9rAaegXdIL+18yPkwJxYq46rLUfdCMBe1furNfp9UiR+noNw
rZCiKrVvJIybJ2N+VWdZZBDTg1gVNL3KCPLV0K6Nryuqelti+H0ae+OkfI8x9r5kWaBI+pUxd7em
hPtuHh9j1X7WjPl6rBfI89bS1abps3N5M3dTqNPN5D7cqhtSL1Xgb1hs9UuKWQqn0Uo90O31A+R1
vb6qK4cmyTGfkqspVw+9Un0eFMvLDMsDI9V73iOnP4c7MhYqIEs5zukLETLzo+VKuwEzrXVFQ08R
3E97EQD8OpYORg5imTwMOR/jYrUUFJAmW3Lj+TNGkwXby3aPd1WUn1G90dAxACj4beSW5wW1/Apa
x/MQLPJ9DQJ9C7Gga/6rriZS81M7XJJoTlLZW62NKfJFdc3OdOTmDprAl31lb7tUiL+j5GygI8bX
MpRWqct8RuXEKoATHTun1d+zjBML7BecXHTZsuSyHKMqK9NPseUR5bOiBZcXsRcOTxfBBQ+9mxKJ
1jOGYgnQresMEpZriLcLvvtu6D81wx0rOuRxOapIaHt/Bnl25qvA1UcjclnNz4+2B/7ay+sSfRzO
09RFAl+3hWKBCcZgcMOVQo6vvev5dEmcj1kU7I8xxcNgaj39GH/SbxiIo3f72a9d9BSd1QpnCPGg
EioGObGff3aQTjyDpUgnntGNq9Et0gTo6SbjESIVhr/asV+39eykZak6y/KfJbvYmVJQCTVUTWac
d29NNktpY7oRO0ogVb89qMrPmITv+WivJtS3JuIkL4tU6/PQQp9vam9bEVPrvre/GuDS1EbPs7RI
cWQBX0SdwKnRbdBEvBa7Qe5ko7hTW/QJJf2EU0vAcVLL/iD/RTFm182iy2Hfx19Xw51do1nldarQ
PP/1iOqdaniu3cpd7xbo0Q7TneQpg3f5E+1mNqduwJ3kIetbK1Hf90rc9/LXBXKHWAfZa54P+Fw9
0PDgVdz89moA1prpQuZgjvKkGGSvy+SJi427icDpOrnjnSf/wt0YGVYPwXOPsdwCMMOQAsgKkPEr
VKB+ueueqiqjkot31Nl0jtqkqV1PLQ3tvvsk5dWNnMlRY4kwHrt+82qGL+UaRmNIctGDklShnjTo
rpx/vewlgoXwpVp7Ncpal2gSak36qehANtR+hzCiAHy5e9BO1sGFi35KsxgUsTRcM4x06xgxUsjy
cc43kElD5u/ykvavsBNrXOzYqgGUHBpIR/vSGzxyzL+wMZXCbToMtHbH1I99gUX2+8+C/IlFLpBs
g2roSTuioZf4MmYUx/sl6upjhjEY6i8jqMQuGxT5BRdPzK0ArDyDPXCrfM6z6SMITzbRNooWxcUP
MO+ObUNiRMfCGX0j6MMYgmGAoS1+kzhd+A7ojYGxpn/PFC8l0uhJ39BKwVh+nh0xrOgCKRZOrUik
U+geXLxgNOMZmjFJmKXooC9e5auWD1DuE0EVJF/f27o7XRqXBMRmrk9yhZ62Rg6ru4DGi0GraX7U
jkv4LiTk6U7yjDTVkC+pLldYofqoTZ9aInK/3XAPnwaoyLTQbeXCPS0UY5UmGw2DxSx8tcRM3bBi
Oh9zzl4T54mTbfN1FmuuncwZFDCnjzUqls5SqvcJhuTcYdGfFVTAHao2By3LwjK12yt7Ua5NHF7H
UL9kqKR0qE+3Trd0jiEhspfLfWWvn5uY3Mxa8nVK2tod5Rik9Ot66JspjJd58tsNKOfqp6K0P8a4
fNak5KFB1T8hy9NMB81ZG/JDnYo1MFoadWhxupeP5v51BMpJQM0NBVL03Nkct9IuBtKBIuF69qeD
Etmm08jOd+0ewgbXuCUkIXX1fjh4Ncmd1FqSaimPLfQxM8spwBjSa4IItx/AXy1wHxzz+jXtZ6CF
tBKsBNmXRf6WKZ2T41ko2L79qPNqiTudKt6BcarZv7AR/7U+KfxY/MFMjKXvFjxz2+qKzRHDILr4
k/kIfBCYxq3Y+wPogGCJPA61pbnaDZaWhGZ3ZBPt2Us0KFk0+JOhSYF38EDUMTflNF6Aw7AS9NfS
22x6R6GOkaz+4/E8EDXNyGS1qor1DPfG9jXvrofly//PLXjGn3FLVQsMaQmEG7Ko3Y4sxbOfGJZ8
mDANI8QzijaN/f3k2aYUCo23EljhrO0hRXw7ZCLJY5HvGVyggERUbtojTi3D5STQo0KrtwCo8JoB
vTFhboGsrBENW/6P2+/1Y3GxwgLF8biB0xFIGXqo6APDepsuFNWWJ8a2I55G2cUfnboHFztAMxlv
kwKLbF5Zle90n1nUDLSXQSULkvJD870JhXFYdMq4QIKxlBUyhghZTD4AQglk9GLsr4GedgPtD09k
cP9OfN1YLpTYaibHbQ57EI1yWvXGNujztI6HVFM9DLqL4iRLYs9Tzt/mCIPUnDjolCu9PVUvqK4k
yhegumqXgTlv16BzMGp6VHTRZIJgR3nI6KLk6gyIcQJA1y/WLYBFMXWjgdheDOkSHEDCfszJ+mxj
liyzgzEDBE22pXtTlgv2UHCpEe6doA31WjeljKOgLh+BBPTN2byL0yYoTE2kCcC87exzadCDZLzo
6N1wtgpVXe05QcVWyduAlMVt0/TusHZBu0DjWm38YR0FNcldhwRWH3zUNjg7+S5xnK4TXq9pFipJ
BVWszyN0WOTBH+PNWc3gcnzeX96rLe5rNUNct0m+4o7ZbihUwu3uI4W0JX1Om6dUVM7dxatgK3+v
jNvMRbJGW1rMOkyNj1b3PCvPZl9HW1YezVV3W7P0u8Vw02FzTdJ7MR3cy6vd9c0T+9zlUEi2kvaS
gc7UuijuWoA7qC9EnGgs/J97zOsiuethk5Z6W+UkC+dcdw35cz23rqWLRLF2YbCne8ndB3G2GYW6
4hb6dxqn+f5rGkeJLO+/TOOI1sddC8W4Qu/awvo2Hdro1IbyEvG38T2Y79P1cdeAmQ5DD+a6LExr
Oczt/JBu5PGyO7DIfulLcZF/KjdKIZQcB4vyt0J+IB1yG7Ts2uJKxclrtm+AnAs8cDd0vXogP23R
tPU0FQ2+WtKtjrJ+MIs7gCidfBb1RwWuzus8QGB2UTXwaYQTWoB54vVx4V/evf065clauNhhmqnS
AkODOLWWUN2Q0O1V9VgLKltLfa3KEn+Z2tKX8aD1u0ypnKppb5mWoeA6EP4QLqzYfVkaiY5NTRX0
CWymGeBOBMxggA75omrHfsRkOTNabOhxc04DBaWsGA2MeFpV4TULlIivkBpZtUe06zQVpej/I2T+
Nse/OVTDzhS5wSNAeZjd7lD5aVD+1fk26lN/UJJlO3V+Il6tcR0IaUolU1+2LJwAevUkTV38Tp3b
607qr2ytBSdZU3YeejZRl2ZXZZ1fS001gm28qNAU6QWJy36kef01nINJhCot2tlpqJP6CZiCL9qC
Tnlp5t8ue/L+WXm1w/lPS/R4snN2LdgVGNHkQBbVg/+Hi76a4G+ezlhsqe+zMO+yJ6LQ2xx8qy4g
8cekg9ZsM32tBnpDOutTWW+fR33oBadVtJfs7ydpWWekljFNUhr2Uxs12fTdnNtIkZSvl7dSZIa7
lfomnzbQX2WQlQ2S9aupV4BLZN5lI7vfS1eh1SmDpAXTNG/XUifUqisV+Z8+BKtde6WkC3Zr/3ud
mOBun6RVegsMlozokHF6/5cZCNFquICSrt3Sj2xgUtbjj2tW3EJwUNBH348ir8vhC4urjXfxsCEp
XwKoluWQVgaNDoRyfB2KGbZHZME1JzTIBRLatdlajyiV5IckMiA/Elpe720GhB1euLwb0QfbjVwn
K+RixabTsqgGA2MPRytk5Sc25soAcky+6w/geJrgs/Fc1129FC3mTO2gXpqPo511Xl8Phhfr9eI0
sTR629DVKOzVBlAFZe/oVL6OjeQDlch1tzU3VZmG26J9thDlHNTOvqWF6idD86AmGkqr81epWiBH
WA4OkcbVRUn/Tl8qG7G2JW5j2cTtrPZn35S31Wwc63qrnLwef5RV6dvp+lEuq2/roJvOMDXXi5Ec
1QLidZr0c5xMz5oVoB20z6iDHtO5PObKfN1mw88qiY/azMQ0i2X106089s2oOlNdHuqyiJasjbLU
+lKxETm8Y3tnUxM9mFDp9erJvI2TOiyTwd8S9UtD8uOG81PrxXXXFF+RFC+ONU+Rze5NoERvi778
NmRyEzV2Ce29RgnUeUKBsr3BA+hRGbQvUiKhXJSZPzAKNbhVRx+keboruwpzqeZKgpWOT81s3lu5
JjvmvDxLQ/0DCcn1Qma/NKf4SWpBJSAN5TczGdEpJqQImqJUfarZN9sEPYlRRTvfSq0fdqE9ApoU
amkf6ZL5oUaMcVs6OgtdIA5cpKFJWmxWJzkG5H4tC1LzufVYWuvNVNnf5AVZvtFoB8iLgMN9iCBZ
d58Q+REj88Ey1LlrNhQNzqGhXleYjUPXWPM0u5igTygfLsfH/dOH8R9FttmR4JO/QpPzuMqBa2Qo
9f86Yb4b8k+McSdvygrLHl5YSxDDWvlojk8m3QTnW3Ta2N9Pri+7x7NKIQMokRYI/+DxFk9fBJsm
MsHWeWKihHPIAP/tF7BHJ7psbnfXTuIVd1EWQyJJeY+qk5E91aDL76+pEL0gioncPUnyUVkqEwU8
8o82U/Qvk8c/xECi3Hj/UXqyKu7alNtJrSs2nMzUYX7xA7NHKVB9YRH+8yidB1BEiCiJ9reTKLKG
qXIwuHEfr57WrDMShP80lm7UYrttrTKYqSrISNldfJYf669muK/WrMZSgSYVZFKN5FECHUxopVfH
ZACjYucPRuH08eNlR9kdCwOY9/fSuK8oGXmfZAXLdjAiKROnd8y/jOvi3ryaENtc9bHNnPZxcDNs
6qYG6wPECILi8+Vf8T++7Ouv4L5sp5tTWpopDQdiSWFjy0Dv61Xjb/myRIWZd2Bas77aBI2/TbGC
KRsjcOw91B39oJdWHdRGmxxmKSnuMMOdBI0ZC3Kclxzm0rfh8qh1UOtm0JDjSGB5xGCng5IqUDrA
EZiRAqKhfLhtgGWJIUATPIm74PttAQMzOuDnsQAb5VKese3zvM87AJKPL1yFz9tfA2aSoSbraUfV
S48GFO30UPBdWHQ9W/Vr9OVJIppFb9NKg6ywfj/VDmv2442xQot986GF9iBiONitX7ya4+sXEGrq
520FRG00JMeiX+EwjtLkTm1vguaU8BLjXmV6LQ9xSlcwN2zkYwXKPQcDJ+5kVcG0mYdJmY4LJVdF
M9/1VfdYlutHtTEF+JfdO+Fkudy1M1Zok7cyQ7OZd2pvO1lbee/4gBrA8gDsQ1ULb6O3147U2XRu
QMKB4736VVSHk6NtDmslaf4a6cLMfC9SntrjQpgN8Li9WHIKtd5b65kcQYkBqczkUCmJw9gul9sM
vVON+IJ1MvfnHfXULhfGuqxQJ3vGOmdXCX7h9RGlD3+C19/tlUFYVMMIhGpAv51zHWXWKJHMuAiN
OyUYHkEUD9px+fvsKX4X/oFk+84hBJ2rBe0PqFbaKl+xNyuq9Bgz/SUiyR4fhbuFjBfgj54ebKe4
nXxjjUu4zKouLbsDAeW/ld8NVw/C3HCXYuSUkMOEEa8/ImLa8R0CDhBd001Q2GL06a2vWnSQ0lRa
slBqHrfuc9zMThmLOi57fcc3VjgPnUmpr6ORScF2lx9ADe5vBBsKTRpvPtBjF9pfyW0jOIZ7t8cb
o5x74u5IqCmtcBmQpfbE6R7HsP7YO3kQY9xy9izUhQOIGX/DReuNkUh8Zyeugo4f9MgEAkPQluTM
K2M7b5aRlmEOGkXDfq4JBBUq1VkXEennTkiDJfC4gBBPUclL5eMkzdUq3VqUQkc6tvUulSlMFILN
FJngHHSZm6FaLK0IM+2r1nbQVe+dy9Fk1xEhfIFED/qmkJF864imkut1kixGMFDZLa3RVUY0wPPv
l63sXUGQe381w30VaysgnpO3JWZDZJDUg0AXeET5sAYkSO9FyfNLgsCf61NrXIpFcejTojOL0Hr+
MoD9sQQDpe52dxC3iorZodGEJjiNNsyoBUVQ9S4kttzLKxb+Bi6JMrWamMCtFi/TMMOH3o0/WJ5x
VVJkmpOLNonfwWyGqhHj8h0/t4Isbtd1ELWBf2ecsS9f5MQ7DQXA2aGU4mCWm+s2WcAqXSZfLi9y
96yd2OBuh6WottSoFawxayJVpT/SxOgcvJUMZyWZ4MWwJ9YC7S4CH8V9ZJtnzXdkL/Kk4LyxwKK6
imNOQZEeGA6GPMweBWOfL3mT9iAk59i7J04tc8dw2OwtTharCNVQwdtgCeJQixielmmQEkjrLX7p
p74oRdx7KhA2oQr1YaROZ9NyTQqOSlnqy9B4IGH2ETnpc1KAZJ0xIRguvTdc5Yjh7qMIXLvH885q
HpYNujsF5HPccV2VDBMUNilQxKG3ZBhuy2r6nqT0fpLssEpz1N1S4hDSH1O6PcUG+aQqRe3KW724
qpJ/UysrNNPtg7FpISgHowEd4shM0NsYGu0TpfXkkAXS12YaXfbIvS91+sO5k7/1WVoXklWGpFhB
3qsORdTLvdM0WliptuCM77k/wJ+MnY+RC50lK5I9xBhBK8Kx/24OeEAmjdujBpnHIikM9rO5gAaF
Stw0yMUwi8anCxgOLXt76AGJwnhQNzfH2pyduSgxDGlHWYIXyiYcnmBOfWYTZHkQaAb5/Rn9TYX3
wVjUL/Q3q19DSxKFhzHoviWuveCJLHR2WWCPBbSTgJX2dgpYMlQVxzj+GafZbSJVH8BkFuaEOmky
fymXMprVBFzeQu3tnZQaxLava+XSMaUvgO5cqwxvv+6gRcVN5m6uFNIjkze47KE7hY83prgLd0v6
xFzlEqbC7sD2NDuA0j0S3YF7seONHe4I603ZSiMbH2KE/1CD0DLHHB1V8gEeRAvBfG6MwK68Hvci
BOa2r5dXufdweGOeO4h9bWk0iWtA5/9VM39DDiXuJu8kMqYqYwKdqYKc83sUNiDf6gb3MekjBpm6
/EtXhu9YFOTlVJVJQSjQv3nrooOcWuBfhxCIrNHOr8na+XqtfpxkpQS8qCSORLs7lrM5GmbgoUvx
IAPM2Krm/LFfLRFQ+MyT8HiANA4mUzWQP4LX8u2vmXuzTcpcpugMQSv9mIWDj0H0438f7eDscOUY
xTTWHJXxCpnM4gFGaM2H2LPd+lBG2XgleaLU6dx1OYPcdWsly7bIFNKxnVfcyp/APdPfKlGMaSaC
+lxxwGhVsCSIQaKL/iygc4a575smPVWLesTLVjlaW+xlwxDUqBfaI/1+2ZXOvJWzxAU7dHb1zerX
OgRF7t1mmpGqDQ9gIxB5rGhFfGBrZ3uULZR+ej8O0y94v1uO6RdPI4TDaq+BrrmXPkkfRMFctDwu
yKXmsOW45TsoDyH4bIPTaTdSYQru3/NCIbeLXIzTJp3GvYVSKhJB6hcbkOQQEIwI3pkJhqidCrIE
IpCr0Du5yGZa2aZrqKdhS9MP2vdyclhETb3vs+3Qzhn81csd+mzkjsg9z19R3Hq5N4Vmz/0oLwsK
ee7sKx71CoyeYnqXqbhkD4Yg4b4cX0DH+ja+ZGOMETJtqXBTJZEWDdHMes7im+rspfJmVWAPfWtH
TqUMyIYJLd7RJUcQNiwOEwiYPT3ojtkPpkgouoR3/dNmk1Yg+Dgfh28UE2M341aHWnujGN/MHr3h
SajXcZa1sYWdWOEOudKOy7SqFdtA1ZWcL+1fTDw+i0hznSyu7aO/6xuQjcq8Gpx/h8sR5qVt/iZ/
g3XCSGCgkESIxueM5hp3W5XjVaRDlitoPqTfx9ahLIBvh7Xw6qPaO6nmVH7/VIRzkP1II/NTp1Tu
H6hdnuVXwHfJeP3LgJmAhJOnH8ilLc7awmgQ0Wc/uwKZULTc/xnFyHnm8WKLgBZCBznEmVQBrmF0
bIu1CQs8E7sNVO5bxOTPcwL5c8jYuLV/eafPIS6cRe6+0lstHqEs3fxDfIGnPghUjKN1NUeV4FV/
9jIDDYyiQP0F/VMDZVKNiz72uumtAvQ0bJnO5oFv69Z4SD52IPphLYvhynSlG8Ovrm0IUJS3hrv8
pK4wBrKL8NS3+F/BBSIMRbaVquNXzG76yGac2eRG+ZkFCHqfCeU8FD4UvdgDX7LMqlTsRL0NEe2k
l7NJK7xH78pDcTt4XQZ6IdR0CswqZW6VOYa/uIUVYYADSHxRuDi7aHj7XIgyW7yx8hX2p2AN60/D
oThKfuOTB+24eqxhKKpinpVueYucT5GxGjdIirAdNjFL6CQfdUxoDtH6ofcUd7ofnsWgxTOhOwtZ
rYpyJp72JlJLmXOuqVOlSkppEaaoFkuOedV8GP8mx+kHuE+D752ffjOOBabfgjKyQdWe+nNkfB2e
UkHWwq7tt9719mdw3oX2xtS1JuSmFPU6kR9L7TArUZaB5mkUHV3mOBdM8ePl6WaQIp6SMuxnHSCc
Xg3mfF3cOktSl2bzEUj+z025XrU2tkAfvl2OHC/tk7fmUTZg3aoXSlSwkb31a+ikLWh/vnxl2a2j
+J61dLJIA5En0l2IGlbH7a8sNO9br74hgIs61h0KhzeWa39tvPimBizXZiOiY3T5l/F54wslzesP
07kDV8tESSdMTYT2FCc3WdrK3gAJOc+2t8IdNOGw2VkMZQZtpmRqE/AX47Z4uxOosExQYIfrWXXh
5VYw9I0/Jp3XGnFI809r9i1Njlb3SFVBRN05aW8t82d71EygYucCiL4SPKNumniZX7mygtYvdBaI
A35YlxJX9ELncxB+xdwJn42mlZYGyvMgAGodLZ4Ub1apcdTGRpQns/+KdzMbF6+ugHNXPxNIJ1ad
aBYKYyhvZB/NYIvkr6wtmrjjnbhqeX56sZ8nxrjc36qVkWwz9rMvHvR2ikr7MOWgTh6Bbs6Fc9iC
lXEvgEwuIM0o0ypUOuDlnLjrSQAw0PBw+TicJf0QhcXlg7uHpVOAxnCR0R6MHk0tXHi9rwTz32ag
XNm+/WT4CUhEtVDGY6p8Tn/KggGms2Tmxa6Nqp8NxRFMmXPrs/um6AwFdldc+PQRo4o35HGKdKc+
TGFBHRH6hz/3JnQJwA4Fqi5Qa+3QatmKnHc1OL316mHKVAwrQqVAS9x52UROeZYTcqY4P2E8cMZi
YUqcbSlx+3D6DJAwXjLpveglw77Oqf/zq+J2Md8mifSQgA4GC+e4qt04D5b6plug1FetDmkE0ZNP
V3h7nLcUiR2bEhSzwPsKAmPU+Jigjxq962NZUB9neoBgDuduD2rqnTV3M1qdFv27N+qDmeUUCpGN
063Zz8sngD/VbEloq6LYg8k9W+MFwesGCLtRAZG8Tm4BHHNsEs7JVWv8lXT64bKps/cgZ4oLjERb
+zgmfRUSqflY24CHdrWAP3bXhA7nNXGREagCvL1twFKnWNYC8mVMXjl6/RyLNKz2zhHKkP8a4BVd
yybvxpwCxqmt7XGVGw+SxT4SWB9assE7tgs8VwaTCVJwgb5dSyVPGug+obWaJ4bbxV8LEOJdtqDs
nR/t1QS/mqkiNm1MoDI6bywd1d8iLZ2devti1h7ecTeLPx9AKmo6LWYB88cB6PsmvPwbdr/YyU/g
bumtm7LMKipI3g3I99PvJP942cBZBvLi4ScWOLdD8xqaM3XPKIV/yTutH6rDC+ZdWGc8C+u8Le3t
N1OmsSzNDrZ6f5KOBnS/oBjo1D30kmVPKRwxrHPXIQ08nfAwlvGQYtnISXclnqHdWfaqGchWelPP
wyfMFERyNgMOUuaf3rOVACWaTL0H5CicSyrSIBltA2zbP2pqxN2iP1dT23UNqMGgrmDb53QjVZW1
S2xL1gvrdRb9w34FtttX1msh+9W+t5wYZft9sp92Cu43bQRbKBtrMQBUYvIliUv/QO5x99OZGPBW
wTJ6Pjitp1WOgAhTuZ66G63dfAgI/UBa0WNozxDe1yDwZUSRZ8lGli3N2pSg3l8hgge9QkAB3SUw
AlRU53t2iaVRNV2J3518JsxOw6ld7rqUxgqyRANA9pqcOIt5o2CKQcjXd148ZVYMBX1tnRjEeDmT
J1/MmslQtv1vTWoGQCHXbK4FmvGeqAC+GzJRdCMAsOJqxgvvrX+oLTXqtd1oqFTG6o2J/bWixX3a
ar5EgZ5LNm9gLAm6Daqaafa3RrOdMY/vMVDma5bxNBSqiQuj+VwkTRoAjy36hXun5vQHcmc0UeqZ
jrlUheUSdGyMIv/rchTY+6onBvgXXZx1UAy1Nino6H3VQwDT9mVJ9y4b2XNZoqHjr0MLHlOkXFjr
VHNNAFusIJ21+TPmS0C05lnkcR4Fz0SdhX8+hzy1xB94AkxDPvVSkBDMJWFEt/Uwt/Mtm7XPdQeh
PGr+zLLxZjDnzamt5mEiypW61uAcQKwlZeXFRnXbjtaN3qeYvtEDBV+aNsZD05R+oyshppz8dIzh
E3X5FXlYMA7NTdzUN1WyfMhsJZonyx0rmjmFpkbUzq8zrbpqujnIV5BD9JPmStT8nFRq2OL55diU
Cr7obtAjGs4qsA4K2Nq5awv0Bs2odBA0nUanOeh+fJB6h4FRllDc0N29JE+tMQ8+ObApbbplHTEe
H98kmZtFWwRgLYRbjsUPDD54ZfiefBrXCKBFJuqMZ3gOXVq6SbdmKGHlau4myeRBNlx12x4pR5oX
IlDHfow4scdlHGveGHO+KEmI4UtQoumuuj4yuUDiVHaouKzuYHsTda0WuCbR+d9L6E8Xy33L0SCS
bKK6EmDuy9OVu9oE23V3P1HJyfMvl0/pbig4WSj3JW1ZSY2OIMCDjnUjfmv/rVKBiX1vObHBRYK2
rWXamwsIRvXKHc3xoTOkQ4z6g1opftlrEV3HIK3MgGqp4UlKGUq9GajTINJJFy2WCxRGk5vmJoMY
s9rM24Gaod5Id0Ch/ry8pyw+n8Wjk/Vyb9pOSpcht8ckVMc2MuP0vi+6vyZjU9CxXm5qJT+OLfiE
s0F9B2kMS3x+HxPuaiu2rKuNDfoJw5w9WUBD1AWNisU6JLNIDWg3vJ+Y4i4pRL4mUzewBmZx2bqD
3VxLknFF9fKqmOqHyxsq+G48nKLP+4UqHZSNFa3xdSl3NPt2M4Xght175HVJ/ERhrEp23mD4MVjv
mXjhdLdFee9mgFOgH7+4okLuWeuEJVcnX8vmgow5QOBL3iBAYUfgnnL1J2hQsImybnRK0MQWLhRs
O6ABNLczUdEXVTl304yT5XJhpsingmw9GyebjhPa1WkhIgIRfTcuuGTLBhYoYwDr1HZIloPU3erk
v5bh+E1kv+HkKqJ1YcflhFxGnsCnaqQ+Y/VlXFoLgOx+fCV+r710Hi6cb5sLI4uUg7BRguvnc+5D
KQq6Bp+MbgJ5/ydt/GbQa6o9NqKcTRRFeXlSqaKDCpoMMJWZbu9bR+tbGaTegKJSoKIbL879/4d/
6jowhnieosL6dmuzdKp0cF/agaffGM7irZ8y+zOTS68TOGjiE6+KB1z7dsi2WQRuYrHqfJd/W+dJ
QYounY2N4ApOmqu5v51aCEFunSO3d9t6vW6iu2H/NLya46oY2QZMHmHjxJWGu72ButbivieKvVrg
jrtSWnk+yQ3AYMbfcUNuMYvrFLb++bKV3ccU+uv/fjUeCdebJqhqVNS3RpAEgL3xuH5gI0+do6Mj
JYyZe6VivNgwnoB6na3wM6mr0aZLm2AgUQV99uGX9PCIltjBisQeufuNwBxvA9OLNzc/B2ilabfq
OSLWUD5TvXGV5j3aZ8Bk/DbBXzXQYcOjXoPkA3BLt7az3oAO8Lb/bvQsvXXbQPrapsHlL7YbJaEO
qloE2rnE4C7t1NarkbZgX1O7azpdafF1ar6jqAqlnN8muJPcq102zhYIKmswRWrpfWw9vmMNDFUq
o9Zpowr9NlTolYzMYwDpWddFVXlLVc2hRORsuynHiRHuOhn7Oc6TDdTZtCyPifpMywEvAMMZatGk
1P4hwrgiGkumgsjHpXB0hvTTsE6/6C9NvG/k6hsTpIuvMm92CuXb5e0T2uN8YOtxtOwNwZ3NlC+H
LSLecpy95AUBLASrsa/Bh1YTzqDqGFbEweXuzIyMirLJ4A/tEm8JkqgCOB6KtK+EamLV8L03zalJ
7s7saaZ2UwfigdzYPFn/AuJNB+pq7ijd4xFweTdfMCeX1sd9PaI0YLxgvAO/hgf1J/qdveIkZxlc
JjAMeUUTT7kNOqPp+geS1Lt3NSYImdyWDhJqvv0zgJF4bSUd+N9rcK2VkBcDSg/TMc8ElYCwY9wA
gstFZPIMLhGb7SLHmv2i4mABAhPUYW6+RC3DrcBzJYZb7rnRySpfahInqVc7tvk2S0oO6Jh+ZCus
wgKD4OktdHi9xFM+XP6su4fk1B53gZImz2uMkSRheRj+j7Qv65ITV7r9RawlBBLwKiDJoTKz5umF
ZVfZzPMg4NffjbvP5zSd1/TxeejutbrsEpJCoVDEjr13EDOcxUeNp7nbXZ/nV/crdnQ1qXI54MKr
1UA7F5kBoP5/T5C0OrmFc/M7C4r3EBv6UeOQkN3+i7/03zL7XPEAlzNbeABtUorB5JjZf3oA/mvW
jDVjWTgAzaB+xSeMOMOddTeGlsOLYXd43LQgtc/k8yoS7tpz7nKOCy8AjOXA2wQjdnu+H9Vzvsm8
yqGbXr+b8zfNdsU85zVbep3L8RY+vBxYLtUcEsq5QUZREWZ3II+kmWGnieomaBEy23ZXZdlDpTUn
KlM3UIfHMbIes7x6Cs1x8la+6FpwdvlFi2u/7Cc9ijLY1EyR87MSMstErq72yv7+8MkXziDsS8qz
4G/JcbQAgjkcAEBy/lty/F90Ja3MbslF0YRT11fziLMM5ixMOfP9ziK9690Ha57gB3/JxezwjM1k
Qv+IKu3q8/Ji15akW4VSBkOfoOOpYfongFfQ3tNcrgzPpKb7oWk9ytMb3OExur3UNfbYa62cxuXo
Cz8UGEM0gAYl8qo6y11u1rXtM8iYFtAAtRMIkju8TKlTNvRmrKrboQfEjRvNwxSBm0JVE7eZys4Z
JJKVRhbsfm/R8+C/OWI/UJIX28AHi7bxrJ455s9xtxsgmfD7AdbcMF24qSlOIV/XY4TZqH664dms
1vFYq6MtXNSopaPh5+YP8a8RD2vrEADfpvaO5f0bWs8VD0UXHkqd/FQ3syDw/GQPdQhBiidS1//j
rUkXXifJFTWw5pvsv/c68/r8wx5QDyCGCmIDME/i5xf2UECGi0QaKmVBoh2TAgIa9FPLvw68h5BP
tDKxf2Bw51STCaoNRM0a9HCXCpl+UsWtUU2Zl+EsvETmFO+6pP9iDconmuhHJ4fmmTCN9izD4klm
FmADcXU0rfwx02QjWpjWJtX6XdDVt0bBuGOCdltotcJta+Q3DRnvstYMbYaoA1R64b3eraWmr1sc
J6ZhAasOVOfieBeK2rc+Z7E3+riHM7Dd6zt/q3p9KkZH365dilct7mK4+ecXG8TULk4JymteHfd2
LxUHteQj0daY067754txFseWyHFU897wUTX4vzTE38foXyQAr0YWF6Mtjq1M66RU6PRnTuIHoPcf
Rn4x2uLUBrFZSs2Y74PvAKJmqchVJ45E/0bfKSRPQJG40zP0v+c3fI+fbCy3HEW5DXZo+H7QfJch
6jHPsCYBEi39Aa+8SLMTxOxn8trsEAp5awWsf2Ayf5yUi09euICxiBOw/yf+5i+aquHhkrc7xT2y
I86/Im+5mrNEHuU/9r1ER1eaxovOgEeYOyLDt9yJK3hUSJ4/VE8K/oOEqQnhYw8MK8r3cbVjasXe
l+qGg67FQ8whlo3jpWN5s3Mt15pL187wj3r4xaHKwymz/BCZ0bm7NDR/vIP+G7mR+fD8xgD1hZed
0KrFlQJpt4glT0Qtz8RSN+FYvoTBsCJGuLZ+C/eU5MFUqAScokN5Fw1vnfUt6UJ75Y6/Gqpe2MjC
KRGj1QKa9Mqm5c9a9BQl3xM9d+SY2zJKBUlAhRM2NuMeQ70ySxXk98OXlW+47kJwkzCkmEyy7KyL
p6YZygzieboXoldmO2wtu/4Onn7VLkA7Ap2p3w94NXLiP8ebv+fCZtKmrUoyQ3qLVHlmmQpihGm1
q+767v0cZGEopAMOA+VUf8P4ToLYZXKQcFFF4PYiqeCOqt048yKuFbL+P97/57gLq+kIesqMHoU0
Le4e0g4TC6PovrIGX+Bf1UzofUP79GmU3W2Vo7VWId2aUV0/JD+/YWFUak2LKB7g8po0bt2s6U9B
2LpaKk+JHj40MAOvYHKn0+6+apqNScovOilPep08671qN0AcVuq4Ei+vrsziXux7VrBGQ6bvDzIY
y4adv5z+zxVY3IpQfZVNpCOHCQ7THfitHEIhZky/Uf2rIb2yPSbAHFJ/ZYprhr24HY1MCSYqS6S2
dfRLWhPAO6uPgvl3/NMB/pzZ4jpLp8SC7jkK+sgkeDoKtflr78wdfnF+nHn4B6inafaQ3a7b9tXp
oQ9JIxaYPtC+8eu5NbSRsX7Euc1D6hrQHGTWmpT9Vcv9OcQyc9jkrV7yHiUcs0E1UZ78+lEx+1Nd
mivO/R+9ej8s5GKk+UV/4YRqPktgg/wLl/PsHBq71lOBJo3jMGdFZ7klTr+sBSNXndLFoAvPV/WK
HrQJUTYc0yvZjhpeTVeq0FffIRYQyuY8EJ4Hi4n5kz5ZI7Bu6K2/jylkqKuoeS7Nqjopg/Zgtn20
6myv3WLWTAQLzPDc07OwDJ9mWk4yGP6s0BW/qluGlglFaN7oUBFDFfNr5Du/v0SuRh4XYy5rsjXJ
uUy0BhtYvAVV6QzjLYgZnGkC5T8kg6NejMqOlzuA7GL2sDL4yoTZwnrGZBxGYxiVzR9LY147fJfT
XZiOPkKiaMrAlBLEGrP7UjupI5Qifz+va/Z5OcjCdqjSkTAoYoSMbfymZyPcJxi5s7BbUQVem8z8
84vDl6U1K9KZMqMNv7LkWK9qxv2jAXo+3oCvM31uxDJR+Ph1BJTSkj4Dla+nBaBnF9nBCBwdNK3f
2QOo3kZXc+aM/VhCQWXuz808Vtqg/1NRhkEb33or9NWVnXmSdTgWNEksDEaVJFFo6mdeGFCIIA3b
rkudnpHa7tKKfNWqvN3yqHItKbWb0u8K0XW+8jVlenqCKvsxnroQyCnAqX6/41d3glIDrOVIXQCG
/+s6VYAY0wZ0SfguHBiy4ejN+JMR0D8zY/zBorAIRqBBFYB/EaTYAX2MwEcVFdnKCFfXFr/9PyMs
AotRaq2pTKjnaRGq/ZE3VAhpVomurq/Uz1EWFuXrCU1YmoVeWv0dUCqmAGkkyFyL6RZJsj+F9wBh
8H9TW0QUCN0i0zd57JEgBOYz1o/QbHUnxbQVqts8ybYVyxObhKNrKmvEKWvruvDqUafUakuQaOa0
cNssP2ms3xJJd/+TgWiLnt7Al2NFZoip5Y8iKh/9fIVU+PpVAaIHVJdB+YmOk1+N3M/0iowtarCg
/K1s7Yc4hpF6c+PHcAr34eD9wYx+jrecUV7nKcSAEcXUKRxMDHkHcxUccvUGuhhjcXAlqGWgJor4
xQjF3IaRfqhbiLk7mvEvK/XXQrOZLePvRdQWF9CoEcXSGoh3abCEeDi1HXSKW0MUbFjxSWsjLW4h
Piq1qUictAIEAtFjm0EmTO92TbSWHr56pC+mtLiGzDoBjtkPodEzphDLKtF5bKzcqGtDLLxfXkKm
K6rhXwHEz8oJpbg1atY169YW7o9OfRLNaQQvA5jXBU7oFG/AdVnvi924+7NXwKUdLPxg0Ula1PNh
IsEm1pC4R9P774/P6owWXq/VMw6eWZyfP5HT+Eu+aPmkupzRwj1YOpovSmhDbjoIuO36Wn1JZT/Z
cWPtO5neJ0k/iSjupOi5X1dA3aexx9u4F21cPyusl86ombFLe1Cmy7KTbpPymyAiLciah1cwmuNQ
jk9qIm2rr/Y6S95afXwM2vGlNfQXlpW3EYTVkyR4DFvAiIIubBxZzQrdxWGS2d4ErUIWc1C5qPKx
DvxDXXV3ytSBW45ZH5ZU3nKSnDkBo0kTSTtFgC78oXsiRdiJqla/l3kZ23lrfcZlK+22BqNubaIJ
ptJqpwZhqei48k3J9PswRZNGln3PSAV5JN6DMKXs7gOd3Gp1cYjZLQeHSiKyWn9WlV6xoyoFbFB5
mwwQ9OrVriBlZUuWP5XcnOVdNwMFuqUxwCYEXXNXAWgC7Yvp3oyKfZQFN0qSbtTMeJiM7i7w1YeO
W75Q+vqsFLjeutb0pOY/KDWkJfwK+a8Yunes9T8Vv99AqO1bWGvA2k63gYZk2TSCqTdn6lmPTNOO
arW2La23/WqCZHBVTTcJh5A8cl3bwSz2JemfmTrsDd7hkYLoUC2BjfHzdD9azQP4TqmofCRKZJ48
SGZq2JEY5DlGgbWNABYwa1FmoLqgDIIzAVFywQvrMUml6rIEHF9KH7t9m2yUoLv39RysJBU4znL9
QwbtF/TVPbWkPdWxesuT+KWNenTMMT45YE4NxIjuh46ajUhTeWiIEQtpVm8RrR761D+a1PJCSOIU
vfWtNLJKSA0lzwEiPaWebkOtc5SgvK0i5kIf/Ftb0m0DYhTQhaIi0foHDo6SpqsHmw+GV+XJtynu
910c36iQ2RhUBoBmiVCTIDMe8Z3W5oAbJsmnFYTPVpS/6UFwo/o1F0EVQVZo2jLIRaYZKG7L8jHI
yPu8TuBvtRqXRwyEkkXx0MC805qHIi2Qs+hATaD1+Oxe3gcseSCVVTtl7b+CxuDTVMtu27ZNAzab
eMMMomzZ2MEW0qaw+3GI3SzKM9evIAS44nXmG3PhBkyAHoGUMs2ZVX7hBkbSZhqIuELALbUNQOL7
AHl7AC3jw3jgubMy2pVL7nK0ZYyQ+TWtrHIIkX+Qbv+ZJpuZrRjCB06/HSgSlIoHeczxsEYNda2o
/svAi8Ch7v0py0IMrHvg+lO85oeatmUB4V/t6r2187/4iqPs1JUw71r+75eBFwEEmD67wmBTeCFI
MJ7/JbvX/Lt+s5dLQYI0a1GmDYFvnveS3UzbIPk6YyZ1hBLgMR3Dx99v52wby/EYiOSZSWZS+eUj
p6p5nGUJVCPrjm0NXTnlnRULM45utAZWxHo3IPLbUI8roe1KeLEsMTEtMSIK5g2P8XPsv5R5tnYq
1kZYmAsgyGgxGPQC/BujS7+oQj0E7/wWTSD3yh58+ZPD73+/lj8ALIvFNC7u42VNqRrYVEnDR4SB
nneDCKQgtJdgz28nj2zkTeaMB80Gqu9s3cAF2Tro0fkKSPlq050FIQs8TU1woy/r640ZKBWRFUJD
cPFNN/KYHS1QKAXCeEfnrau/QOxlw126L6Bxs3JSrhiTcTn2IqCTrOpA5Yz4l1q9PTWVzQOAXLJn
kkyCwZyb1EmSze8X/Wo+1JqzJabOZjmdRdDdNrpvtIMReE2Jbu45oRwNSChnfyeUgU1dr81efWBe
jDnb3kUaCOW1tGsRH3uxmux6pTwqkjpMV7crc7vm2S9P52JBpzoISQfp4R+EZRkI0vwt28cCxGTr
5JtX3mWgbPrpCRbhcYSMJDD9SEb8VeWooDb/n6aHGeu2llGef93irPwy3CJUBqCD0rTBtlnZU6ng
do3ohsiN2mlOG40rEkHzL/vHYJoOdAu4hv5Jra9CdRFxUVB6+VgLxsG11Qke96cIbOZa/Y0Hq9Ik
V1fzYsTFnUHrsFODHuTFM1Kzqe10029xVbWu4imBHbvdtvuDrAfolH5OcnEQCB+h46FCBLcZ6o2V
K7ai6aJvV+oP167/y1EWpt/mnTmlpRl6UfIwjIh2snsoNgIC3tu/N/4r/vuX6SweoEoVAiZEk9KT
MhW9aToFVVd8x9pcFscrmvgYWJkFf8UKBOA7pFZIQUQfrTjltaksjhYEfQulKAAHHEIFoCTOH5Ix
/fL75Voz8cV5onqY6lqE86TxpygE158SO0GySdj7QL9b4d3vR7sm//HL7sxXwYUH5GpNWIgOby/6
Dr7KnX4idzq4bRH53iMJvwn2is0MNH323uQWjtxGX3//AVc88OX4S8qevMgVhap8TrVAw65tPnJd
uyGI0X4/zLUX/S/jLKIIMyZVAxcceoTsocpmJ7NmuPu/5Ch+GW7hNgpDy5mMcIaHPHSVwcIz5g8i
LwwB0lwGsrf5vfDrzo20D/qRYecMhd4WPPtMyLBSybsGILocY/lGCM1cK32S/8UYO/eS9mgBHuy6
sVNE7a2gYDk3BcqjHtG2AQhlda99+/3OXT9z/zfNJaFXJgsthBZB5NH22QLBgURW438bYbFXU9YP
UUHhCRlezGjiRn7i6fcjXOtH+WUdly4dct/hlCDOqB0Qls40tKGjnjoHqizzeyBw1h5ZGqonV+/K
nws3//ziZE8RBzW9xJO61vihU/x7MIkFAqCUvVUnEMxt8RifdkiAfIsDxU2y6h0ULk6cTEeadjve
ciegEselE3poPFKjKETQ+XfEys5FOe4zo95rSXukVngO1MbudbaLWu1UcMUblQIUzsl0x/RklzL/
gDrZjP938ig4arTbmvHDoLU7Ypzk2B+KrIo8q2C7Zmrx58woAkVunNop604Z8awkEmDLcVJjtPOw
2Oihaoelue0SskkC0M3y3B7iGPR4iQja8MVH7/gwNyFHb2XBH6qidtHIDrQfZaIuJZTuqTuO9JDK
N5OOe1YW4EEfyw2fqQIyKQYZOlpcuJUiXU66je5LEdITLzQ3mpAcaU3wYKaTFKUFpTACoWVzADKK
iSa+Q7emqHhsPAdd/9417RMfTMGBjU0DsudZ88xacKz18Ycf8UFUEz8ESmfZodKLGHqGQ887O1Ai
/NO7bQuC1+ILi4FQLPPiTY5AwgZVcsutAhW80R2m0e0t4y6kUBwu6Y6ZwVaP4we/S9wWoiScgj0z
D29pHm4tTfGGpN5Tox4FYxqehPV9bPAACeFxFAYdX7M+cwEeOfR6bfMRMMrQDiQ/yhZ4SsIPtUWE
ln8prW4Qalw41fhktbo3+CfTLADjAdfepO7yqMptVD6FEaLVwwhRGooqoTPLU0z1MRyYPXbTXql9
Lym/Ql20x1AmFX5MDJEHyDg1k/JexHfGQMAqG+pbCj2KaDhD9NEiXLCJOb35MpQgIQ0gAkZ1ofZg
0GpB3DVQwNTU/TSOdg8kKMrUj/6cflNPVv+pDem9Gltb+OUDsRrhN15cmkLXvxvTZKswrSbObNZF
Iqxv4ugpI89xyERSy8c+gNA2vE4bSzcn7T0nN2pdbcawtCn+fNfsdFCINZbizBRFtNj08yuNIkAI
y4PffAFYRgR94lbdp1ICWcwTt4MKW2QwkfJaWCnzSPqcqE9dB8y2fJRlg3QbhEz1JwaTThsvROYs
ZIHQa91l4X0Dz6uowMbF6pkOyU1UHKuKO20ViLJBHWF4S8xpC+igsLRkozbvbdQEAvz1Nhu/Tp1q
Z91bq/WOkjabFgeqjpidgEO31Cth6JmjJaVtFOp9G36pub7rsJtDMwjDGKDO8jrvJ4hpNj4393rF
kGOsHZ5+tuo+qwqQDyNzqEqHtP1Jq/QdCV5zSkQVorQdPPcmqAgGQPzy5zomYghPfRbd5D6Ez2Lw
vKYfo6XdmJUqkp48WQU6ZxTpJOawyQLVTpTmjoTfwZFiq3nk+GZ00GPuTCXftCNzoZDolAZBu/pN
VumuGcZuHtB9w2JX414BJqMOWVBLG3aJ3zh1qIoa8AVzMl7hW0WP1pke0GxdgXKAkYi6PUYkh6pt
tJPYtGo8FM0749C1b6B3q3+aLN4lxkej+aDVTnPPJz7YLCc7Gz/LGtsTG04I7sHMj7cm8u+q1D0j
CUSSndKwva0USG92r5lf2BNqMlrDHIom/oGaNuhGD4OuIlOJtuseuCCoDXSJJQq92mhB7EX+vVVP
dmQhAiU1qUSdPlU+AAagOOJdL/CcspmauQEcaKRDyh29Jy3MDTl8r4zBTxAeU2W6ifMW/QH1CQLH
7lTFSKJXe2JOjj/cguXAUQgkAOrENrpug20BbUtr5HaF3x0Ut4pxrxWQ5Kib3WiilUy+ovLgcnYO
q/4+q0cbRoVz2wqwtAo9gGAy5pWTZ11Kadd5tjGML139BEHZowncjIy4U1ahKH1AumN7COShTlMR
mYOTkNjW4tzu/cyZSHzOrXc4vDcWmaeYUs9MhxutV85grQ5EoREs4vfGhCp96GZJbZP+0SgrECVw
O6kaNx1fOHbdpIkw08kmzDiVhNttBSKs7JDjlBrQxYgHw+lafVdizUjvHxTwD9L0rHeJQ+lt2Sj7
XDukQ3ROKn0zP2XqsvdAj3TSMjTz5gm5V/12r8p6w1PfpsO3JtcPVorceG0Jrt2CHAzuHtL0QbVn
FBdJHt3l5psf43axHiIDujyaWzY9aE6eSZS+FpPZ22bm79K4KOyShy5KHVkduGqCBZbxNsmGu4SW
Au5bNFLbmAHbY2OlhduLHvEGF31fupF+GKqPNsRVUkJMYTyG8mOI2QuvHiucECZfTf9dLw9Nxc++
bJ7SGJ+Ipg0DF6sK2rWepE6TEKcmmTPQbSRrWwMpI0tMO6xC/O6dkcvnamo9MN9MAhw1rpmoW70O
X40YKSy4RBqYogqU/RiZou4yJ2PUgS6Qw9k2se5LtAZqrYWb4DnBxQsFaTFJ08unCCg/VExUvLST
xxLjlbITvW+JJIzxRwag9BLwfnyj3S6imPNMiVNoqpN0UHBUT1pufU2a9COAc2oY33Cl3ejpecwx
j6RzaPLpF/lBUSGQLu/G9iOz0M1inJU8fidN4zTwj6Hf2ISDgSbkW2L276rvyXYEaxqk5cAqS5Tu
qWtutTQ6Z/FNCsTl2L0gR+viqFjxd6u4o4aB691wxzIUffHStrpbwFnn5X3jy0L0o7FvU/yOwc2t
8r2Lsp0/GrZBkxs5RXbLsVaW/oXXn7r8boG8rdPewei3CyZIMXdMKMNXC/kQNDRhiZo7P4AYbWFa
gpbcqQp1V/XncoDKBLqbEmPYZjlzYcA7BWiHoL2l6MWs4+GQcm7zblvLyEMXzllLwk3ete9SnkNK
hcVA815YTg5oW9kGThOVOEUNlEuh7oL7AolmAxo6VfRu8nzTKExo2LHWhIpHczO3xWnkixyO4Kze
93ML0EulK6KuG1eb8oNRwI2n6IsZyHtinoEwEUqJYE3WToAaqM+3fgrQRIsLTX5naS3SMNhNnbHR
ZXiaw8PBeqRId4PvKcHffPL93i3N5xH718vJ1tEHE1AFi31HtFAULRWdrGwWJzsLnUo9a92qTE5Q
fE4zbZOgahjl8b1mKXBJldPXoeuXr/nwOial6NpvptUh3qxF5D/ocNqhjrpgENiZ1JxRjrYRPjML
1dTinWXAH9axHbVv2nBXqXeTbNxCBSKwvyExLpVwFBPLQFJrvUoQcA1mYxca/Fab31pFDUaPV18a
ezVVjkrN4PyS73x60SGNBM5CYbbBDc3qh4GWzph1OKUvmkRv5Jih5Hf2ce4jREiRRIiX47RmOZQv
Iy9LiW1MwGSbk7CqzzQA80DOBPTsdlGauV2LyeQbWaImW4fKIdN13CaTm8jaHYfMSRW1tFv03EiA
FVT/pvVznGntIWP4KmVCeyQaB5qI9Q7UAhw/iZ2h3BrwH5RWG+ZrXkO5XTadDRpRQQjejebgEcjo
MLIJ/NIreewgoLCVtN40oLa3lMANq/swbg41mURH44Ouvo+6dIxBPwfBg2x94Y/UkXH63IOYlkHN
pO29gkjb7wB2x8ZMRYprX3voFXwRQ7u8md+UVjWbMpLa537UPoP4Hm16u4m9xvLsZ9zuBiqKPBSS
P5sKYPtoNCJ1ei85egWC8+Df+zR2ZduiQeI10xJhVJZbBWfKh2efaGcDlmt01RkFIIeO5HNq8IQA
aWiZMW9K4FHN71WGCqYuoYiI1KkeCRUj1gZUE2uIwvH2CKwGCCJLx1JO0LqwpQF9vJDdcHlieIQ3
/eiBogrsPzrCOGlHxRNvhoPVbVU+2MO4hco4ANk3IWC+SfiGHKYzheehpW5UWFCgYodW+QZ4s56P
ItYAlO12MojtafrMCDxqettnZ5iIm/XBtjdjT5YQLu31raaUjhYhatFjYZU9/Lyx7YCTUMh32UMt
l9yN+XHC9aaz9z5DGBx/6rHmhHFhR5MCa+8gHoClzfw7tTc9I7KOY/TKINYQW62d45SnRL8hI0Qu
6uSednIvDTBN+sQNFe0+zKL9/PApyniDWjRy97cBYrUJx6lDNATrV5QJwX9l66bl5gp3J7r14R8A
tu+GAZnH/rUoLTsPdBHn+JQ4fJcTkI59sId+QwRdYaGVryyoQWKZPAE36Bom/2Ch/i2l6F6PvgTY
lSEguGg/fO2Q5/d6+kJjy+FVtAmKlzwneBAgjVrLM/XDW5DTuYOP56pVbSPUscuyUOwQCFC9+qgk
vW+M9mtp3MY1NjeNhWLkW3Nsn6fREoGSClClp0l9N0bSq+htVn/F0+DQDTgWoY4AcULJH52EXXxk
pLUnrDzrs3p2yxumpHaV40hW3QvIIQUPLKduYyci8iZoQU1HfUcB18joN3i5dGLQx5OVa6Ow6gDa
YKXxEemIwcDB7wQshjx27xnNrV7j0Rrh7ZYFxSGY0BEd6s40KodRwdUVMuiojgc0dIZCGT/D4b3h
CFEq08mzZlfppltF25Jrj32D5H1N7bHaFJK5xEJVCfqtVfs4VoZoFROx5HvkN7chXgKjBsRm9QmN
z43G1a1BokNgKETIDidi3ts0Vo+tArKdqIRi91ic+wESDjUcdJioMWzHv2XAZYrSjFwFjKRjloug
/MBuIe8pqCXrbV7h3IAzvlEzMcZ3TXpbVEqFtzPEUgfouifKRi2xCnrqDNkp58wD9c6dEdW7ouxd
XW2PA01ea3aTt2iFsO6iOH1kVviFTqDOUsPnKRs+4Gm/aTUm0yfTTjdawF0UJ2vvp+TVgm/MS7wW
2pgDFJMYNkz3HJTgo+FvHK+gKVYFr8CuWe0aqK+33Hrz+xZyFccRMjdt3+O9yB6jzLRN9Z7iLuiH
p1bb1QHaznHxJ5QcsxA3Iz6+hf9N8sTVub8PePNMANcj9esYG3arZscWb+wSbe19nZ3q5gNFAdWn
myoHeqdjLwM78RzOuYamG4/scQB7zMTvrOgliwrPrIoNI5UX9Mdg8t+DgNvj+BoEaKpED0BtPg0l
P4AXHi6ucxI4EaN7GnA7qVYqlKCypw4auAAbG4YncQ2MGnNCdgwQeBTKmDpkIDdF2+9VXN+Kio53
6IBl021fgfFZocBtcreRpav1EsFKZyslSpe4TAe83no/ddIscCwj23CsVh9+1SnobsB828RizA7S
n2+kV4IUAg2ih0bjJzPMpM2NQiQmUFVAQn1OMUSGgnbPu/KU9slZl6ZxFzEDQBKAh7jhIuezxzsT
b6gM3c7FeMjNeAuWOtFZBm417hk++tpyxDyWtlMKfmMFfNMp4Y4lyPZUM3lrvGmmDPFB9d4HZukA
ARuKJFV3ZQvMgAy2Ad6WDBDViiCqQ95Ka0Y8r+L+vQ2+NmbuMdy9IIBBwqJ6HbVW6Pi6Fvg4gF8c
JFo+moqZyMzhBW9VHyOeH7pxhIrRA+UTd/xp+ObL3jXCJ0vP7S4cUH1INhOCqkKRN8MI7n7/W5bT
8xwTafRdRxATjS81nrBGHzk6+rql1bq5JLg5y8phVeu0Iz9SDeAogoRe2TrQYbhXK4C/5pe4gYJd
bY4HlYJPmOSg0A1OpW4IIxgE9ZUP4N1Sp+aPFAkWZNIQXlq2kSIX1zTHjLy2wAjxRIP1nPP5qDem
MJvYNTtEYz7Dyy9R3tRolzAQ86mntoFAp1pAxw6nnRSb0vTxvyExi6bU3rqF9LhNst0g0aaqRG6b
PBhduYmJ3CYQ7DK7V5wEJJ1qB7cUrrjvNQkckusib6Q7x2As9QbkVn4klnDFt9GOcX606I6GYKgY
b/OCwj/pRYxEDWVIMkMGMjGPDdxsmIKBFQmu/jNLy4eoe4WKwEHjx/l0QF1rQDx9mih1K/gnbUy3
TdFvRx+Bf8m3PBsM11D8uzDa5lFjm9aAFFAFxk78ZUCKnrUyfItx6XMKMF0OwuCylCLFgznoc6Sb
vNJ4KLURgpvj3IHkFN0o/h9pZ9IcO5Ik6f8yd4gAjv0wlwAQOyO4bxcI+Uhi33f8+vkiu7qTGcVh
SHcfUkqq6r30AOBubqaqplbLOKuDPqWrWd7rxkvVm15EaTMuIXu539616D1T6Ki2turcOoVhLdNi
Wvr1fqhSLtx5MVrK0pYL8q0HxXyAKfMqpFiRcgsG7SjtEk96WkjQ0oX4UOFahi7syqb6M4thoRGC
i3lbDc+8y6LtPPbqx6SVpE/dyUcjcaIOeV2W7PIsgoUINtUs7fKuX1Udo2WV2e3CdKMFmpODKkxU
OsqgA/SwKVJ9PaZvPiECyM7NLIBlHXOPUHINfohMILLbHeOcbnj0Vs6us+m5mW3i1zodS+f091Sl
vzP8e7+bF4OpuHq37oVw67h1hEEq1XPtFiknEODFD5dqOyzV8I9icYpQq4GmLHLK9FrGGUQc6uKY
m6/MrqYk0bzK33fDnUA1G2ENjrHePIvtIKcrsJZF26kOkc0x9Z1ufph2d+zRJ071vi/XWts4HeXk
EN1rGlaN8VpStLUfKZu/QK+Roq25G1TLk7IqdSMp3g2ZvudUgbAsEyXbh0NLMGxpo+cPkNo94E2a
NI8pV8Y8Xo12sgFRmRe5mjh28jwnb/j5Oq3Yh+FRpaUl6G/sUePTRS5IgYd76rLIkA6CAkpDv5SS
P1oCwAYGNGSvQd8A7jGYWx+8GCnyUPxJWp35JtmGKdDgG9ZSaDdznu2l+Vb0QNOCdpkYCm1BujAI
fVn7kaer73I1X8mZ7zVNtu+Dg5YFjpoezXx0x5wfwVtu7cCTglffaJ0+Ghb+/DXyv3QVE8knlUtI
JfPVDlLC/FXjQTeam1ZdzZ30AAbvhpSfGYfTeooMjs0YXU0+LQ+Jdodt012vp+z9nn5OivxSLMbS
crXxxI8AKNg8J1iZPL4Z2rxSmL1cKrprBPnGyHpPKm5TULmyTY5RQPgNiJJdLy9i4L4oUold8bKN
Oi9X1V2RdI4KwpfrLfjodQniN2sYpmvUYnL7EciFR7t2FW1mhamy08u/cEueaGVFaD27dBPGp1Hv
6FAR8VjjsDWF5Nok5NPEAB70uiTGKfBJ3GdOMo47bXwYBaZlRrxTE7H088YxI2MlN4GnSvOyh0Bo
/Ooe/52MegaprT6MK2mUifnzXWP4PV4MoNXdn55dN9q8+aAB2M0jgKAYOLO9iwO6nmvT8hRmAc0W
ObFiFK+2Wq4LfEqy4EmzJMqjemmRuNBCtR0mrgIg/ki6Mk73jUULc2BtEX86WjoeOrW5H4xNlzXL
tNKc2QCXSPLsZcgygFdcD3JtXWjDfasNxFLKj1KvvG5+12ZwHSk46HW5ywzLnYd2MWSfYf4wRvUS
NarbTF/j2GzT9NGomFqtx45fkqC064D8pG4PfasfdKl6SbKC+7Fnum1LniAn98iWt/Zo3hm67/Un
MbadXOv11C2KUn/WB/9FzgBKkOaS6oaurEdHJK2bKOdmTob4jc7JP0E27eu4MBZhLz8h//CEmRfI
fq+nOV744DZSECyksFyMkr8YuMtENH2kc3Fni3oVJ09A567aRNdZpnXLLKS84bMFC9BqbdF0zaOS
J3uzmNedbh1Veau1TzKbK9SnbJFRUMGyOBPRJsygpgpxrRUY9hXSzjbvazqAWso0rtxMwr+vRQId
LzL1WdVg0Oi9tBK3zfZFnN2pLWYBYp11gNkmJrVg2LPmxMr9yNWcRg+CDC3oMOYP3044ygk2txVm
XtUvco4jxvSginYtz0iZ1dhyBErrXIrcGjba4hTkkbSPMmDcDFpxVoAmEtRw1ezY2cHSCjcYMoB5
QIr+ybSiraGMiwRn9UR6+AtHguBi8PM6NI+dfJO0gCHMCkil2lM7qmkaq1KNYVh64NbSq2RwRfsf
Jf8hgDmmTGObQ3oIyenwJ20Ouoo0YkqcodedYcC5Ol7GsVgNob3QLRpUROLKgBFWye0QqttiPBq0
SozmsJw0e08xzks/BIr13oRQA+V6NuYFEyOucNvbWhOw7yQoooBORzN+Smj61LXGtTp9F9qP2HaC
Dpaqo6HCXgxS8RYVb7k6uL4o3G7CV36QHSohd450vvdI4OzXllEv+qZzi+J6tk2Myv2F0OM3qe6J
6wfLpsYADbCj1zRRt3IWH03ozbZSrotTEhFmbpnw7YuQUSAHZqF6cpyvVC1yxtOHFKM45HqylEsZ
Mi0AeoYRmP11QDRJVZDlcNlLDEgCjmuVftemylXUdmyejhSQFq/R66AFS7sEgz821ggQI2/UotqF
fegBSTKeo9zWgNzCP2RG/NAg2yur5yTElTxUXpLuOmLEveI/DqHv0F/4oYTW3jeG1yGw130xYJib
UvIRPNPwqPjFjWVbEkkJY6Ei4fqxuQTzPwCcH2v7euziezvR96LgQSTjqg2ltdbIn4NNO2c6fEVq
tNelZB9M0kEJa68Kg5uhGrwTF9ph+JB2DSk+vK3yMHavI1hhN31pwwmWkLxUHrc1BRlNE4tef0ys
0JPnyJuL3pOnyLOyYuU3w8aogn1qlLsyypdJMa2atFhmMw5F5VwtmrAzsOqAxEQ8Pi9KEex6Md+B
TxUuMzAYP6+EG7mNvI7WiwXzFdedP9zonXgXEtlibi/aseidtDI9rfRrz2hAy6RhPerp4LZhcGB2
GPcV9KYzR/6jbFevUaqo7M/gJrLiamvAJyih8LeMid/6TeFRzt5VWlcTnHRHCbGhE/KJxdnXZbYF
hHiyM0CJclpOXZ97lDlHPZIXyCOITTUYB40rrq1Ox1GA2kyIBYx+X2vyE6qoBxNwoCnKYyDB4UZt
BcKRd6+hyDBWGA9Nhh6wNCh/wjh94qbe5LE4lp24V0+kauBLzyKdmGQT009ihl4vhqveZkxhn1w1
DaUv5MEr03AYvte3X/JsvcxaOMLEtsPaH4E6DZuqoAEuSbLW05LmKTS6YwUlkmXNSmPm0cJPZ8oC
1RZOU/gOXaFXALKbKfc3RQVF2A70UvR5+yzy6lEbhYv46cDIRtdQMhC1lBnbfTniZ1RVd5bZv8ZS
eOz77sjY5qPZBEzAaXZWqt4Y5hS+Tz0wM9UMvBWZGvOSvFk2cI9MP9HZrjPd2tPqsJf5zZ0/bmX9
s49pB8nLXREVoVPQuznJ1q7vYUWFoBdl9qQwDJ2qS5RF7uuOLBpBkwS1GLjWE2972cmmAUI27mpY
jj7VlrNZP7Q4wsAoWQtmArmart8psNYJqobEF38MLdsnyQg0CCYehTH5XG1+wAw7Y44SAQ7CbRgd
QhW9jQyTOZX18F5WnWfpEiNFyNqacSuVEMImw5ZSI+WExIJaUSS7SFWd2JS/0oT1sl5sU5AB/AFw
LIe1TKV3syzvphMbpdb6QzkHR3nMPEiBDV1R5iKoKSawSHJ6PbhTQvlLpCG9VTMNmtlcvgyxvAzh
0Jpe7FMUDtze+SpMlXYXljMtE9ZJpVGHT00K6WqKirws+qPOOmqFqrvyh/ZQGdFr70/YO5R96fSz
rl0ZcYolQFfeye0AiFsW/tqOB7FRIu0Gl95FTNNPM+joPphb2NXTo1YlSCHaZ188m1a1Gud4HTaT
K51A0Wxe6dy9aU8D+ex7Y8ZUBNjouZS9cQz2SWVdYTR8SECKsnSip0V446BumFu4nAdjYfrVCvWQ
F4kPII6FMjDRXk63CteNas+bygzfYoW+Fx0tDz6zO2WgriunYVlg+mYz/VaM2r4iDPqd4dmUtdOo
QMRrpxGCTkJ9V0iSE89mQGIEnx31lVPW8V6yXnv8A3SBYGHOHzoYyXgYZM+oJK8rAEGVWNskCv+k
9SP0u2tWw9qssk0Vvc8+8/s06onWPGbq/Di3831XojcGO24Ua2m2wZMp0Iz7yrKP5c8R9ELLAIFS
v78xxnanh8amUfOVUZjLEbv+lNDCmdkU0GzVKHlEpWOgztQOubTpUcUyEObRRLpD9kEqLi81zd/F
Fc+vZgt9Cr0QM5ei6hdhOB6yQqeetIxt20urWVecsg+8Vq+dChhQB60sp8KL04qmJWTYMelQOruB
ppP59OSywVLqb800uVXVknuTWN2XO6PT/5iS4onRXpkAVVnfeMwi4v4t3AkcegxUdF066hBGLafj
2gi0Fej5XmiVN0pim1uDM0EDTb6xmFocBmCze+JVR3rc0rIWlyVcP4I0ni+jN17rU68tJ08zG0ht
unD86Yj0i3MBZptl6qJj71PKrRU7XLb9cFDYjTr3UdC0zigHV1VtAyRrWzRjIQKY9qpnzhMqqmsx
m3SfgSpJuStyPjovIrWVA/94KLmQBWWgC69dIGNBIJatAVtQsBZSgSp2gHA8SXR//a1havEmUF+i
vnSTQHr3x4gAl6zMYlzKk3/Qevsxnuyd3eYAZEOzNtoT0fkVRthJJMO6CHPGJjeZ15Oy5uXwylzj
ZTUAIIHovpLrXivmMC1tO16xXz6TLHzLleE9N4r1PHfQ1cWWzp6Dj3fSIqaGcE0bcjjgGoAOIUr1
KtKWqp655ut9V5froQr+RBZ/Wpky2hl6+paHEfRXsRX9YE2lDyOWfs1qhHBOeVcmrWfUSbROS6qs
lAPWl9oTXZfzIq1UaVf4J5HSMD2ZSfxR9M0TU8f6tRTzBqpUVxdFV8Cvj7iZC0Y4uFo7XtFHD+2S
HJWR6X99vS9jmHvNctMePSyj5hw1UpAi6vZnbAw3zN27M6r6PRZRsalSY175vIdlORbRRq26rYgn
Ly47kJZcBVCTC6euKgfT9m2Ny2BtdBsh8CyDOMn7fCmItyKan8ooQ2J10wTypiGnlnU67ALT3EQx
Wo7KPsqqdJOX3Qricm/0MN+Sdh+F/nVeVy+9kT8Uuu5Oks/H5PxP7UPN9eiMRniTqiZNphk9nfHw
JIQSe4UKjGUXELvZLYorpnX40krNmG5E1mpkYhd1/d0Uhp911y7DQO9oP513g4QobqJHMJnFEb7z
LtSkdRqLB0Mbr82RJLdqltnYHAnExGeKJ3tybAkv9Vm9Hi3TK5qIA6NRdNvzvsxmctjAeqhOWJSs
ZeCE3VGvguuOPy4BhmS8WA3PC800r1tRrfVcWSdT4qXp/JBV2atWQUC3Qr2yiaN9rnhBpRAmtJPu
YBmxxWJZATluH8MkW06gQWYzvaaZVq9mS7m24i5fpG2UOELKD600OHQceIUIbkuegzHe9To2bPp1
TU9qgUBUvdmVgNu6muYOQx53gZ1f+4OFNQrDnJPyKsnlr0KSV1MegOzZOwiEx1GBBZDyaZPh+YMh
RH6DICZzc1vzaoRQej69isJ8g0eZV5FmU1PNHQkF1RsDscNFkCNb0bTsfcxHIA173kGCrpiLtcFn
xgMSuvFTKlItJWcSSXTvC/1ZrcfrIqwRPHdXcS/yhVTIG1MPbpKuPhY1zp2nUBH088H22b2IlaOA
/IfCrqYrtDfTQ5yMzE6H+51ibamrUG0KClUAE2iXadi3g7bJonRg0KC5M9Jkowblzp4nELK5AQW1
Gneqkltj0LfT3CoMgCS7L0rrQ9OV64lTnTSgQ/p0IrLswxRVX1kbc4M28spUrEPYFFvh+27B7pWy
0QZum3kdaros237NiNx1UarbTiu92E48sx5WiAaMhdQbt8wV9Go1WHOvMhbBSNdZYmSLKq/ZCkAM
RSYzIokJabliRu6knBRVabetOqxejGgtY79UjSAKwrqTWtKv6dEvXlGAcjNHCzt+Vdn6clMv677d
C8NfpLVPMbxWjYFoy0x0nZZiGXIjgauNws9OLreoYhOanJmBecK0QHf1uoKNP+EB2jKH+7A+8/jJ
qhGWgMDGc7AcuS6aEoGn6SiEKUWsNe3eAoDvpt1pT6NKtpVgYUl/MuwxdHXlt8G6tcdFhtaEkUIz
I4XiDLz7ZjwpemGhK3WEmj8mBS572dEaaMubbDSDb1Vknb6UGw2vclI4dF9tLLGK5+hoTIVrxEsL
BNBs1+TIC0OCLOAsFowmzqLamVPBT9H2s8CiZ7S800KqBDLfewMgcZZ0/MRolc53k43wpgzdjkwO
kXpRz14FYhGVYNnj0eblhQrUmC5WXdgvyzmDFFlPLQI+M3Z4f031rhFGkzl2deMxqATrACdVd0Of
u7U/wjbkrqrSKRbWqArTxQimIfM3ivikq0FL16KqMozFOBFYW0YOjLCCueZaTMsKtT9FnSxFLaQl
wy9oKGYLo1jmEgvNzBUq9GSNO1asJkc5UW6nKDtGorryKSLrJnhuTOVpCqtNNmg7jZJdiEFASJwQ
tfpWQTTHiIVVZPRXhCU2D1f2IM1rytJl2mTPiu2v4BlWNTt7JyXVG5hRl0LFNPsof7QARCDglKZ6
K2ugo0QnX5oXmQxIkMKi90r43MTjktZ/urEJhMGmjzZhGDit36/DEE4LOjlTgJsEGNRXKn1gmLnP
7dGlsT5vHmvCSPQ5xv3GIB1M9D+qELtC5y1m+6h814W8tot7TdEfZbEup6vBuCkJO2Y47uN43cEH
iLogwRpXrXY/2SPVonHjo9KpiispF25hlA6jSTFXLleqvB+tO4H4LjzM0KdFWez0PPdqGS2Vvcro
8Lf8rcw+CY2tPBNpX4L6w67anYB8VYvyHf9k3B0yr6UoYjIf/SLdcgquQeID/dHmZDeh6dMYXyzV
rnPK7ImX2SNAo41zYY/lNpPrRcKmHsdl0d70Q7JmRiSdak8+x3qSbOiJ6oojWfi1Y6Eonh7kiWCu
ZJQ/4V5VFLK64m7wDSc6nQ5Mq5oS0F7PSBbWVovVLiC16N6NkPLZnK+6/M2Uzc1Q9K7PTlMZvGXa
oFQKEXCi2BCwJsY6acmhR/tVqdZaUt50annjd7t+vLPshn6VldowflBRX6oYbqxP0NVHBVNoS2uj
WAT9mYrCSoxjnkqHVg17x5zKeBHQnV5P/q0CkqtV67BGecvQBFm9jxp9GxabUZoWaZnPqOb9ja1a
R7u2DlCJW8ZYqnwzUlw4ocR4NqCRTX77VpXL6xxhkeCcD/Qp1HG3Fhw2bE+VUVrpxUppD0HzYUH3
+FywjMBBKFbJy6ICxI6dDKUZmyaGBiy4DnIm5WLesQZt2XfZkbLEjQvYIWY4ZhZFb8M3lleVfZ9X
YquoGX0z43+k55NCUDE3PTqjyDyxBSuRnMR26xr1DKWNlyDhxZtiGZOuWn5BiLC8YniPxtOvSj/m
atxFRuak0Gwxcl41VLamXRMVll227wRoa4w8fiCeN2AGSr0NCtWJIMKitl8IpXcEbEwc31jIfCP4
OcTWYkC1rYz1ZzVJGTlNDb6qYD5Rxcfej+/00ARDAriNKACpf2LfjXuakqUyQqQSKbjzM6FNspCO
yo99xjw6xb+WTkmsLMM+KMHWsrq3MqstQl95G05WuNCF9SWidHS0rDYhZ2WM00ar3BiSfz0mzRek
3CEVSM3EqUYYtISdhkwAl4cgH65KmnlHhVQRGcBcPFgFDiD1usm3aIULRILFUzlJa1mOdTi8et3n
FEhpZO+UrnXj9KQiyTOqj5peRdNXkWapCSMswA8QBe27GcVr5m97O3iuLJ4iGoqtGZ7oZ8P6lGsz
8ITSJXhXAO02FRCCg9oHeMta1yMgInMx5FsSW+xdIhDdQIWjscE7BnM6+Iq2T3Iy14YQWmfI7vX0
mPRIj/n3I2bD40POPoDqN3KzkvuBZHiNBdc1obsGZBUoisdaO85Zcj1L5qpvtjYcr1x0e1mePUvD
wMXqrqype/FndaEG0xMsTOoaOX3tOTWejIDUL3dVBFBVJ9dpdWtTcSuxvOHv32PkzHfB10R+6qNu
o6pLYy5AwJe0y69O84yNATkDfQ8paV1qjx/xdNOrf1piUR9eB2AJcy1zX/3JTwcnVPZBFTrSdHPi
AOp0Fcl4cvfIjsGv+Ju5/alGEvrAZI3Vxo7Gy5UU3Alb245RDupCa11nPKWdvDVzf5sgxTG/Ug0m
X0EP3lybbeFmU+cIugKoic2p3SvRR0dISovbon3O0nRVSkjaGWopW+whYEpCb8dMIj/ZF/BhIK7e
kD6qxouqfbWooorxOi8/6GnZS82qHIcFcS4ctnl0jK1pxb9aT9ttWj7o4dWYPBeF5Ek2dNYtYC99
/ItEGp0ZOhKtQnXbCZzvhwRL4HVRbAEnl3Ot0gvEPUGHQHs1lO2i1msvUF9to3pRghT2/XDS0frW
XdvZB9QEm7jHJASicwiGq2A8YnSyyFPxMTUftnkEZqP2OCpa/hUnBSIONk8m4TBjlMo6ZajDAuwS
ln/GPc6cdnasrwylnxBloQmoigqKWwTrmisFUkaBdoeL1NEvj/Lg1jb8kDbQaDvZN34zH20tdmMf
iS6NDJ1lfVIUfvR1AfE9pNcTyvpTAtURlpP8ZdJNaipjvCKDz9Nm458IY53J5Atsa0gU67dZk7kN
hvxdIMRTsrJxc4nBHxmjwEzyDH8aUEBcRSAoafHe+RQuzACx2EVJjN1LfdQp66Ym3iVau8irq9Jg
unk8PiYnafs0g9vWd7rkPzENZme0FrVKAhTkE2NN9Zg29X46IaH15IUI3dLyJWnXSacdc73zqqR5
aAN6pguchaa1MKIvwBFuda1fpkLfKW2UAw5Lu0iracfKHrn45qD40n2tXASZfxUHzVs7kjkY+gvV
sA5IGXHFtPvJ7rZ0z/spolOzpl+l0++rcdsN3ToT2WM416jFelLTTA+YuaaBrnRtd212903V1+7U
kCPVE/p0JGsSfpNledvq70mh3ctFuZKSxJPNmS6PHioqJdeo4KNNtENFkr6Us9HRvJWuEit/msvT
AR7dOTBPXWfXiY3qOfmS1eA+V6X1742RP5oH/N3Dqp71htf2RM0Z0LhtI5pV9ZxG/v45zwimSGmI
RZfagH/uNv67J/KsUTyJEewMBuvNVoJdEjwBBSOC8d+f6ucW7r9XOWsTF21UB9S36Oi1ZF8nuTfH
VzPuQV17Z9JzEn39vtyll3jWMS6pSOSEVFN85OWnHSVHS84fIgbWoH1UPpW2u/t9PeXUrVqkU1Dk
m4//+39wLhVAit++2lnncRHXnZKa8LA94/ICuthcVFyl9wdB0JKBPOVWuTTs7Ef/jL9XPHeZ0ToR
yZPNRsbr7ZUGlm2eZLR6oEy7qSPIBe6lo4XKjh6TEZ7Kj3aNkC9Yxv5sMvBfX1U76yAPAFTszGTv
pEP4MDTB7aQyAxMlOl0n3YWW5B93EE74psqQFVWce6FEYxzEOZDHKqTHJpMOsU9o95emQk1YLcPu
/vcv+mOr8LflzlqFManHekVFuhHgfgW2qGFVbmS3vy9y6ZnOznpoNWWEOV20aozBrRTQKeNIl99M
s2ql7S1x4RCeNuG/bdJvz3R21CfVR8GZY6bVFB9mcIjVgyph9ct/z47t6FHt/f54yo979NuCZ6d+
0Bow8Ppf7l2ZFy419KxMWLPWWKiZywur/RjJvq12dujtQAkrfUAxmXVdTNuZ3S25hJnD0yMrUU/9
gTrlSLhjNsvzaNuhU6bqi0rrJeoftKbqYdLHC6f0xwPy7SedhQW76IQ0KYS9BBZnEAcp+NIbKMiP
3x/9wj46jwVyJoaiDbnTAyWTnUo6gYNakAFp2FBtkf0aN+Ve1/1LPiY/fmBDZoqlop0Opn72geWq
7uegH9hBHorPTeWM6/lwciwb1pcMmC6udfZ5GUxkSt2IfVjZVe+ymbwz3CxaVI3tSYP/3E2WTkNo
+qYr0bJvTQjaJN39/pov/oSzzxm2HSoSoypXRriZjMnJwPbsnGGswC2yODZ1vCuTcaM22jJsB/f3
1X/a3t/etXFmydvLTRTSTMXzM9SthwulgAXmuBBmLz3jufl0I49RP9j/8sAbNxhYbKZjtaGH6OIn
FaeffB6Qvj/Smc2EqWB1YgVc02YOhyKF703am09FY2nuoBQ3cTU+SnK/+wtRSehmMPf6DOGidZjy
mFTXFLg13dCp0o20U5qrLkP7n2uT9/ubv/hOzrwqSiWIjeLkkkdRxDb/77yTn2L091dydu+E2piY
tYVhto43ZyYLJ22/cl1bjAUNHL7uEafT/8k19H3N0877Zovh23HkZ2aMsqYqrmsbzRAFv8JgP53e
DMqCzeAHF17ppc18dhWV/qDYYmKXKdJ7meLBQfGSPF/4bKft89v2OotOaeMH45TyLk+edUq1LbAY
MR9Qq4Egu/mqvTQP9seHUlRVJxQqQpwbDkZiDq0hwbhDbQA2b1NUImP05/eHOn3/f3umb2ucvTgf
YWzZY8cBeRc7WgNjjgbn9yV+uk2whf+vxzh7bUFpZENt0fPa0ZTY0l2ZvhcRDo3Fqqze8TG5sNyl
JzqL63lvwFHpbAXG41DvtnR4fP7+QD/aa+LXjoGhquuybp+d3w5WTWln4ky/xLHMqejjtlyUDIt+
F4bLU0ZSLCP/3naLC9v89Kr+/Wv9vfDZaeb72JUsJbjEl+MKsyXEBrKjo/XGJJKWw0t2qT+lG9+f
87RBvx1kPY2m3KzSgmEw6BpQ/RgBpGFvI1ucLtyFP2+Sv5/sbB9OVpJOxsBSJfKdeDSQGo+0sKuH
TtPdsZfg6XTn98/4l2n2b2/zbGMW9ZCJPNb+w3qJSXZuABoKYbUrVv1ivLWZyTXtx5id6tIi/kVL
D+0+TBpxLXWhMc0bCANJsrSe1YMOQ7YW4RKUI3IjdQ0ZbFw0AT9tq99+79nOBuMcNYCL0+8dXY3J
4mnptrsGy9P2QEcyTXxPv7+hnwPQ3x/lLD8RWWmqfXRSA3fZpu/6e63PV1bf3/++zO+72pDPMpGy
VZHz2uzqGQsiMV5Vwa1MezmqigDw9/e1fo4O//lITHz/55bukqmmh5mjm5r0UxoQ72F/oUz58dQI
WQhbpYq3zzMea7RamWHsuPFFqaMy0Bbu+lkrx4UmDZdO6I9f6Ntapyvr2wkVpab7xYyBQ9xV4Jsv
Ux7iRiNdeGmXVjmLdzplEKC/zMWX+PtKNE9TubZszf390/ycFn17mLPoVuOMpHQpMUAqum2A342O
oKtHX17fVb62ob/B0UppiUjLCcY/vy9+6RFP//+3F1mGBsPXa/aFbyyR8LtaQ4dQal6w8r20ylmU
67LB9uOcnDsv76fgaxCPif/y+4Nc2n1nQS1NNSksTodJzr9y84hXqRvbz0opX/paPybb377WWTQa
qyZkDA5vDH9yd5ofaulzmm7a+DlXV6m80lAz55dcKC+9v7OAZMTCz/uA7T6OIV4hIPDYkNufv7/B
H68igd3byeTZxAj1n1sha02ztrWAWy+W1qP5JWO4HJefRfSadxxo+VKJ9GNIEqYiKwKnQcM++2Kw
AU2iDqAaSUaT70Nd3P7+PP+fc/X3AmdfyppDbCFCJVxlo6K6dhdtZTV7oFtkbxrTTrasZ2suvCE2
PSvXUef0qws/4McA/+0Jz94ovXCij5rx5M0HMJX/EVvNkTGqcHCeeDIWFk1J72KRuIGbXIhcF57d
PL9bMMeJi6giG2QsjDdvZmQILoZmjraXNuHF+UE/AVRYWRH08Zc3MQj+59bRM9ofhcpqg6Msxw3S
pc0Jv7B2cPAXEqYfd42Bh7OwDYYH/YUgfwtYdjEHiFp5p0VGH6gpPaK8u7Rxfkw4vq1xFpBjvW0K
eRLcZM5Mpqu46Lav5ptTxXMy6G7+l4909vbyMUyMFNuc1TS9yhiC23Rg/b4Tf4wf3x7oLP6qkVrg
40JlKuXHLiRTMz9F9vw/WMNE26LhvSWYz/fPPZCaKRPcYOa5xcZwgZsdkkbsK0RcXQocP4b6v1fS
z/KmhEGvEDu8L82O8IPIwnWTIAFkHMe7nM3L3x/rR0qC9oD/fC79LHPyM2ziLZ3sc3DoQXCgAimA
adB05aVwkzvLu7Dejxv823rin+9RxkZBVuZ/rSctQie6aa58t8cpN9zVDpNl339f8dKCZ1lONycj
vRbcnKgb88FfxMXo/L7Cj9vv2yOdnacu8cuubbkyKeil9D6PFQ8d2KUPdXox/1YmfFvl7Bh1kgkQ
orHKuFSWfuTQWLj6f6R9WXPdONLsL2IEF5AEX7mfVUe7rReGZLu57zt//U3qTlsUxO/Q44no6Xlw
tOsALBQKVZWZtVlwFrFBLAFWyo1Vre4blWVBpBJETWRm31JwZPGE1wpMfj/OxJZF6ZvX9209ii9M
MBs3xWrU8Woxt8Nm2Y7/RHEA8A6jW45b1tY2EPIgkgJpAJxiNgHIujIo4lGZpcR8V3UhNGn02h6j
BVZqJw7qV9dXt+YVC3MsA3BMBE5Qpg63I6kxB/oyTAOA+6/XjXy9gjVeoBKa/EQkkAFkTi8GzkU+
9ofcKeu7GmXArM2gzoMukQ/UQtDp1619dYnP1uYdXlxOUTMEwNyEgePz7hiF950o31238HXToPyo
UlUiGB+kqsiux6twLaoBkqYSFBzSQcVAjRh+v25kxe9gBUGNV+AMMmH7EX5TkZgCf/CffsTyPv+L
fsRnW0yWVhSyoBEgN2ELAHsUhQd3LpT/Ue9jdfcW62LuqDxrwIcRYcBnptyXOyO29M5teKM2zyhq
zKT7kRNtxQn164vh0wrZjkNWi5k3REIJCrIKU0PAVM3cq6DAbKPJUEsrCEVgtUpdLC4TsNZyuM/A
P6hEu1GUwFUJ7CsGpKWe3BXyEyY99BRolUAr7CaWQbT5E8Qxjh8/BsikOXIHBSkgN/R6JCiW3crZ
kQpvvOzbI2a5wa2cDLlJqF1iZqBINRAvWBG3pxVgPqDh7etdPdRAsDS5jbnl7+BcAJWaF+wmwN/k
arBkTzN9/PgQEz9B8JTlVt6+cuJpCKGVVh+BEM/KHV8NZgExrAowhQqQfM7/lQIU+L+5KFttCEY+
BXYDQiqVuUw5p1MGdYq/sKXI6M8LFFPuAmVulqYNs0zM6+L3cRgO4428/5Nezlq8WppiMrU09DOB
NJgKzaV9UgmG6hObl58kTNl0k/Q3m7i0Nv+aZbzqAOEpFQw//Hv2/m1SbeftX5M2kCgv9pA55klE
8kb2kFO3Mih8M5MvocXSvfrcRjK9dsSXdpgjjlfslIolAIhaW4A3D9i2TnqGttx1l9A2lqMxOWgQ
+JwYedDQoUp+oDXGy8syOtZg1sC6VAK2W2V8E/vRHSrZTEBPGbfRroXSo5xASIJk08WnZyUhrqxI
hz4ZTB9NN0z/a6AIbsBODaSkf1HFwMCYJEZsh13j90YZB24v/MzDXx2Q5JgIHoTKjEERHIOSM+UD
MwIjGi8WbqMAlQAsGOeHtykBrXccOYCNgbr2TRVuau01D0DoFRcgciwwpiSoskFb0J33moPhf7D7
QbZPO3khJk+jYwZQXCLPTGyRnUsq8HOgM8D4fANGNYJxeyjt2RP1zxSaIhJ96rLE5SYekSmyhVx1
swnkihr+CiA9AJi0siYDBlrW/V7Yy+B+AR3jQF5TaKRSwNzaCEPk45QawNKYYeEfgpJzqFDecXn4
lqTYvxB8GNc/5tqtjdcr0h6ccIySM3cqx3ux6GkoXPro9VPJ23NesjHhs+qVCxNMYlBpXgd8zVA4
IBbwy2/FAIaaDcdfkXXCCVvYYPJRpWi8HKJ6sCGGh1gj3zo1ANFFe4g6MHD6ElhGAWgDx3yP4W/M
ckhCimFGAuYPrriViGcLg3aU+GhXCe0RBG4big8rXWqklLxAZBEqtTJhj4zXAEfbFE35XiTAaOQO
kyw3npveQsXakBzB0PbZC7FBful6j8FGBXLlG38yznzjeuACwHRaxNXil1wHBt82fxFMYQIzVQRK
U1/blgmXxZ6U40aC1ABoijvciYMPAkRe5s0AsnPEB8sYTe46vnnNQ3U/SJg4ve7JXx+rEjYXUXZ+
lUgqmqefA/oQNpgXDwrN/qrQhLx3U6Hpi1sz5hiXa4O+FPOZoh6AX7CAHj3oKTe1ubGo+Ud/etgx
VuZvu7ilGt9riqAI5ndJswvo3tupj3gD6YVqQEDNmSLrfzQ4L3thMJGaACEXu6gklrJvbwe3wiC+
geBoAviA8LXhOlvbyFz6ch2JWZtWng3SKdwpYFP8p0L4u74q8UtqwWwjc9m3GTgjkwYQdfoSg7gQ
yDwMFIPs98zZ/R5SDqBJNAU9dxSTg25IrlPfms4EgEOL3og2AIJ4RHsbK990WCYtoEIXxL03c/Cd
Zo1IQTRCyzPBgmcAeqMa4B1wrm/Dl0DA7AKTHwQSQLE0h9QzuIpIf994T9f//vkHX3FW9lUriGOU
5XmBbwkegxyPdFJC50LR+eQIFR3QsW21R1c/KwqhqLppKqDVzII0cNNWsV9qIDwtXgWKpmXKHyqP
1xsAZ1U13dBJW/XVD3NsFIe+hzhMtI8cYTpPoFctQHPplc/XN/GrptL8lRSK9yeP++LLCEjsee3o
ZRVnjw7Zp+IpsyNbOYJ6x8jrk+huOcWXbG42pwpEw/2Etxo72ABGdtXL1A66wI0t9E9tgVFVND/a
rYO+6nwYu1V5TVG+tlgglpBB0aHGGQsr3Ws1kMlcru/cqgUqYOc0gkLBl3qHV/tCPoqZMyg/RxEq
Ec3WPbdlgbliyKhMQcWVkK1LgPSpIamjE5Bl/m/LYC4WUC8XnjQCwhcD0yqCNr0LxY2Duh56Fls1
L3QR5TOqeTwGOjy7V40B4+aeb9QOZ0HUGfRcdt/8QfBZ8zM014gowglkeNpnk74GZZdJgoAi74HD
7ASl7BLI5AS0jte3T1j7SEtD8w9ZrK2FXnRLIgiZQ0okNCBwZMeOdqraiwZ9QcGCok5sa/WG7t9a
aFgaZS6YIZRHdPoh2CqhAtvey8IeagcbC1u3gdoUVWWU9FTGMeLGB/mlrAKihcYM9Y14D7IQ3bsX
DFGPrGA/PY6ual43uraZCtGgHTq//jGg+3kzU4h+930wyXZLJYDS3jQAs69bENaCOHqgGJxA21Gl
PBPEg3wEM1qhoWBt+Xf9GeSwN9VbeQKtgJHpnj69jG771py24t7qytAcVAWQ4qOOzWTF8EXVjzgJ
ZqFa0oDFWpE3XXHtQlQWNph4IeKh71XjCBKVe89Rf4hGYECx21J0dEQPjQWwohvbUJzdTE5XD8HS
MvPdwGUtyQE45Ox53HQ8y29gojTmOyS+NEZ8kzhbGKC14700OG/34tQpo6BCZgaAw162/T48dlyZ
o1YGDnKwehnXXUZa+XbwEwwY4hBoVHsPbwtjPLBzY9QRxY4q+Rzl9R0Bm4UpkPQpT1VoaBWpDYDO
QzlBbYbzx5dQnYmTNLwCh9LJfe+fQgaRGR8+54MYmpNQQzXF03mwWV6ExL+tRXD5ydpeAtSep5yt
+fGtOJagJyxflCl5oF0EBHUKGkfJw6xKHSnnBjnO9UV+fTPOJ2KxSGZHqzrlYomGqQMJgZukBNxX
FJJdQhqrqIJGp730S+OrS+g3jdUlo5UB0szzGUDLoH+IUayc6QhLqca/htxFFwp6bJ0ALSovbnbX
f6uwEpqoqiBGqIqE+5cNE1OueUKmtvj6aIKDQ8AMbuJHlNDNwBXdxIFO0WnL4VbCBkxqMgU/PRIX
FjikghZw8AoFsR3IWxDs16Brn5pvfg1YMNX4hzEABcPGMudQxCS4n2wy5xkKHQ1opzHWOnxLLuBC
eCCvsAYuWc/MnkGuA7yrkRZ685INerLnzK01r/k9+EiQqOEWUNFg+3zIBEGohrYaYqcTzj44Iz20
LDeWuPolP0wITHFvoipPMqVMcHvOX7I+TW9oExwA2jVFPbHSG+gACRuJ20rswOTEfJBltN9QJfm8
rG6cOt9TudgZCoyykSMowcEKi3H+KTavL2/N0vJMMZbUvNPkootShw++gcLOphrAwpjwCXr3uqGV
yE8FXiEEZSkAW94vvUWEKlq0+MK2gMZfj8LeBMQ8KDIKAO55kDNm4a/K2wqKXxtXiBdLk/NPWpj0
Kg6DZgDu2NDlIfvuxrfAiqWYmkP/QOJ7bSOXxhhP7PIRzFeCptpFfEcg45KDvY2beeiiyr6+k2tn
TpBUCXsp4nXCdmZLcFPGQpelTpSD1UmTrSj67tMnMch1xSMGAYkHhNk2jK7dn+h3EIyEzaZRvf+8
mWJDIU7T12BXRnbcQlOysHPw7XwHAYOT2nl66kodXGEb7rl2viUBywTVkwA4BZNFlhQV8l4qIkcC
U7keC9IdxLQ2Ls+vk+zwk6URxk9IrGRdPcA1idM/FcfgAsZzYJgtzpKt8MHvjP6hvUFbZONErN4R
S7usy/RKAWYpYbbr7fMX6LMB4Y9pKTAjYHoe9NVIk0Cws7Hc1S3FXC6P9yCss49CPyGZGo5d5ID8
AcJ0aLxwonXdQ2dfYG8FsNz8NsHcClkTq74KwnSH1zAcDtqLe6BtFDBHbs3krh2FpSEmqQPHaKQk
aRQjNvtu7TTu/FgDM7VzfT1f9YlnDxEViYBVHTeswnwpTLOJQu+rEUAv+FKvotE79aMH3AvYHKz6
mM1nwATR3i55lDdOwFpckTDghnqEhK4E+0rs5U5U24hT7MoHlyS0Yb2sB7OO9xh5pN+661b3k/A8
VSgVUW1hngBj1YIRreZTRypNqOOc1BuwExjhvnOnQ+X6OwEif/viCV3nP0jRV71mYZzxGsnLAHDu
If5BwNupTPSHBDKNPok3Pua6GQmFJPT+cRMx3xIzgy3RoJfpEPBeBhp1oITu1G24oeG++t3wS/9j
hk0b0mZsoBqKww0xcN3T7vyRx/+9ZVG4cZ7XymMUpHq/LTEfDWyZYU8GWbEz34LUlQ1eUohnO917
iVps9M24tRpBFgaZD6WKTd9TBTPiymNtxcUZFEWAIYPXvrgFCsOoINlpbiLV17JbPG0I/pEw18Xe
BEraZKMfhrEjqYlNoyA2C3CEGrGYQ5KgcWiD5BaPczfFFGAOdmEOXOtQwwUZQgDZPMh81M8K9OG4
BvSvoITUkgLVQwBrJBtScxC1UBVw5aV70ns2RGJOKh1ecS3tADWCQkd0508qSITLZwoaeLWpPZNU
IOOsxRxKLIB2meHw3IEaK+owSZSAlrTLMZPVmFoPisgsgRrPqDdJCZZbEdSkvGhDvAtkfeBI8rgK
YmyCfAe6okKXIbncZBSyDznIsEXwvIQ/xAjUtjIE3grRFCv+lEMKUWg0/DXEhDC7DVw/6K9RvkfW
z4PeLJLyXat5hvCuDpOBrQQUlTOCNvTcsiiNSqlskvu/+KA9iKUKhvY+OasJmPMKAl7fWFC3LrrZ
Idj7ADUuPE5lHh0p9nU6hULr95I4FzSK3RCa0Lt1odRj+N9Bmgmh0Y2QuRbFluZm/13kfcPQkWEC
HfX76FrtQLfpz26F+Xa5tqw50izsYKA75KVOjQFFynZjooOXxqlc9YRLQe/vQ3trXe8x45rBOeYs
DBYBPjn4TmOHS0RbwTwQEb9hWtgClbHRJLMswY5ijseDcsTGBbgWzZZbOp/OheVWoz7I8iEP3dnE
6SCs9+S7Al5B5MHfqTj13B5U8fd0I4auZvBLs0xmJmhTMwgcSGHBoGX5h/glNSAnjPZT9rIV1daC
2tIUcy0EMoRVygAyOCEY6nPx3GBgaWMT147BMoQxqwEdcxd4CYo0kP7UFUe2wz3UPhQQLGe6aI+7
wtnymPe3AOsxBMmLTDG2QTWV+W75wDXyABJpp/lBb9t9APIsS7vHnWcBwGfiQt+Dl2w/3aUn34Gm
0R331FjyP40BESJLPKm7YuNorl2+RFIw14Z8BnOLzJFplGnyQdms2CWI8MYfrXrX5hs9qbUPuTTB
HJKqGdMuJ+DbC8L8Tp6UnQAdjOtfctUEskCQNGiIaeywL2j8EyINLdDzyevYPeeQKbpuYPVOR4n5
t4X5FyzOmw/SKY6LYuh9n7JOB9DaBVtpYUEwyBUet/1k3Z42D7QpmCcFcuOzvb6hAM3RidrBMduB
8n4/XubaaKUr7t/1eeeL/F9r7zOSi9WVqTT6QaXhfbDPLuMj1P0AJQVX25Fz5r7yJoR3zevQYNEE
pA2i9KXTUhQQ5dNkYNYFwA9K5TIGr/4Wqm0tQi5tMG4XjyWHcQ+KBlJGbYnz7bpWIwsiiW4BKaKN
Y/R1vGc+04sVMee6rCdoJc6MBiVuVKhd2sJbYc/AFBU1dMGgbngDmVeo1xhbIWXN95eWmSDGSZCz
7doiccTmZ8sVIHpMNVm/7v5b34vxxhIVCGC5aexMEkj1oMb7pHDfrptYvVoW62Dz8zCk3gRhsNgJ
jtSRj5MrnNOdb3TO3+UjS1NMgk57OshphjxhfufXToh8BEz7m33rjS/zfsYXp0pSO+DUlR610GgM
9KrzwQxHNubKZr9i75PlUuaUaGGjFAWtVOUihl6eZNUUHKwQVgVV90MzpC9jkdjXv9LWkuY/X5hT
xKEd0MIGl9PkpmNkROX0V65GJIxKEAWdWGZBbd2MyIEBHwLNEXhKLxGItmLyen0Z75NWX7ftwwqz
DnGQIGVWpHOmGJ/bs+coQP11R5DgWpwB6W8Lqg+yrjmNEd02TmzWh62x5fWd/PgFzMWrgdKxzocG
7u6/5gkoKMjWC03cMsFEQAi3xcqQ1iiUK8MrinYUbNNxehYBUdiJifzQd9UNsDP/iC2YdAc+hnYp
IZYHUbdAg3pHExV3JIPoH5eh81SAfiANHoWqeeQgGh/IxbnPyTlFadIQ2nIzN5vPIPuFUAQkYCBG
SQDzGJ89TeREKAcFYeKMe7zerMnNDtLeNxLrD66/tTwQL3aqqDBGeYnxuakJSi8e5Pk5xGk6scBk
YdTfoMVkljecuTVmsto2k8HP/K+LM0uTZIF2Xopoqt5Dtsz7pz1npm/FxnQbnkKgHagumul950AP
+/gHqcX6xfhhnrkwgsIbMjV4f41JtuRGP+SDf1u43q4zeDv9HkK17ZF7UKy/OHLAxkGWjGq48tky
j1ynaZlBJ+e936vaaMDZ3rF7y+7B4WulTmVB/vabbABDd4J8FGSm77duyrVn6OIXsDeML2d5x2UT
ipOQvoM2472MhKCFuBKY1FALGr0YFJ6SAN15snW5rXnY0jRz49R1NtV1ifoxuYUasF068nluxoF0
3uzdrYLyamtgaW3+NYsoLY/eoGFGK3FkHbLU4ICBboVBdvkRaCR9dPONO2gtzizNMcdHheZbF3NN
4igomJD+uSnurvvOmscuDTDROvY7FbyU0Huu6UXMf0IzMiNgjZW2gs7WQpiYzEGNtUIgiB2RdNWM
6bmvCbc1TbJlhInK4MipuHqCK0D74sI37bmfho3G/JYJJsBwVZ3TCvh9JwAzcEfvp60PsmWADSH+
6Gs9fMyueiSEcf0D+gL317+5OHsNewFghohHI1lEV4StL3oxBEGHKMObDrwysSvZM/JBlw8TxlO6
/fBPb2r7uertGeETSGYA009vtrDfq0np8kcwC1U6DNANCWJltGtA/AemndgAW7WoI0rsIae8sea1
MAF8vvyOWOWhjvz54E5JogFwh2yus7MHiMoNol4+ZZf+BYAZxEf1xXdkx7uZLBR8Ar30dN+onE2M
81pOufwVjPtkUNOLc+jHY+fHf7zRyAjeNK2T/9JSHc+pb15iANeo7au72PY2ron5iH396h87wGy4
5OUgtebyGCJoP4oKsxqIKv89GRcea+rMhwDQGKWog37eZnXieLmTcT7k7FvsPfrNxrTA6ut9aWA+
P4sAHHaCrMYxMv+kOqFhoqtzcTvqjQrqXuG0L7T7rr2AR9us494KAQe67kdrx3NpnoljJa1pKs7m
kfFYPPVNv+w2lriaQS9tMK5Ky5p0nIQ9RPPLUW8guGv0lmBmx/hcPKBFZVETcjtn74ePiUMDciUY
RN5Y5rqffnxGxk/R1PQq6HqhipBpj3wo7YqaHqY+g5pLuysgxHt9V9fSh+WKGdcUKqnieHV+ztnl
ObNTBwKFDjls1T3XT8DHqpi3dlwrUG2RYYbz9gp0zmtozJbF8/W1rBqRRcJL85jml55zzHWFMPT4
eqr2OnAP6XQJug1E0WqPFo2h3zaYLKREKhXPSDybnFpoZOm1HpmA+xfAzurZs3iR4Re5GdvZo9RZ
wWmrsrk2tYkxVExfaaqgyF96xESQGi8JkWYnx8lUnPiudSKbO9c2Wvq64GTn3B6f/c12/jsg7UsI
+7DLFtP6UPImP1T/f7cjM/NTdYn3GSjZ9eagmPOqS7Blz4m96ODN5d2RjSr9+sf9vXCVSTY5EHBU
3PxITytbnWpdEQIMoogbp289yC3WyXzftuoT0Pij+dHZDXYYF8QpNjoUu5q77Y7/1pqkzxEVyDqw
/QGE6TRqeW4i7kgg/6h21UYqu+U0KhO5taqA4mIJnpSZRLG06C1vgTfPEH8KeBNCgRgUM70b32wd
+jl2fPEZvLsFAStBo39e/uLCkMdhoMl8IylprXvFWyudwh66O9AzBnp0L6i8dT0A4Lm3ZvKjB/j+
Sl2Y5Ah4BLweHaSQP01Ja8o+Hl7ciwpZgASkg5jeTlMUARo8gCe7h7xpozSQ/3vga12NzKLZFwSD
k99j7V548AMjVup93IYQrpCNRKzconY5PGWVyMgCVxvsTBb1QANDS+xy6U3e81B11WKoGw2WQOKb
gDx5taoXceFWBNPHo5u1wz7qrBGkgtAIEicOUp8VHxp9DfhqWPMnjnoWKFbvGuJdlEGqrSASnpVW
fOFS4M7zdnJKGaIIcjuKOu1mfKvgndGWRjtaVAo9ghKIHZQQw45IwJtJ3kA6OrWEOpHNaRBvCz48
tBLvTqmg6aACFAwpDnaaMt3wWRzqYJI4AptqTwlfHb2j1KNwclRpf04G6VnNc9cbITCS8rYmPYz0
lyaPNyTLDqKXvkpDvQvT6K6B2ngegeoXIIBBRK9Ya4/epDpalL3kmtS5pZy6wQDOIT+Dlnoheyeu
810aKXrkF3qb2FmA3SHQEBkSaIPJjpAKDjdyhyD9SZvUzUdIqwhl9S4JrgHDbCRTWOrKlN7mEyaK
c/6QN/lD3g6nJmoeeQ8CemVg+2L/M2s8A23/U95EbiZlbiNAgGuASCSHip8gZmbqQ5eCz6zcg2x3
X+q8IPwUK7CMNpgHwxjhTIZ2gpyIEyWCqbQNJF5yXZWn15Rmr/IoW0JYWl5U6XXvdHx2W1D/MOVA
UmNoouIyV5nac5L7tl/IJ4hoWE3EH5sMSK24ciuZd1Ru2mVjvgNdsKkNDwPdZd5TO+YGr+BNEKRn
KSig4lOamXoEJsbTOW2XoWfDga824ru7UoPaqeDHD9OQ/co7aE1JAnQNvYeJ+0cRzsIAgvWjnwpm
LaFGCMaHmD8HiQIZoO6tBTBvHH4kkEUdoGwztUchCxqbp9F9AkH0lNecZOROUQ7YJee9RVl6VCgq
ajScniBWelK6FowOuaGJg+4ngtUEkq5I2ikLun3QYE5a+lH4PwPB9CCCFmKyogYkv/Amd2qRMsLp
5oMEoaYojjDfvQuHXco9N5cmgkjZbUmP/A3yzSm/iwlnBGUJnRvP6F983ISj1Wlob+4r7kID/Ac7
LujRlrj3I2eU7rPsVJaWLzSQco+xwmMu7EdxN9DHTr5k6q5OTooPaiUoEcijIU3PPcgmhocICrCp
gVZm2PzyIVGb2GUJ/GLtVNhK/rFFSAuilzgPdYiOhyNGlgpqlN0IDgrbA55H5EH6rCsDaEs7kyLg
cNE3KKlDJ86DjrusZ9/BrxBPVhW+gPqiHHUv/yXT14A/dBAfbowSLyUC7exwOMsg4JB5Tq+z71kF
6LSZ9VbDuTHkT+PvpMPohdVJrx6k8+QAKxABAi5VPSAvAVTDpK7Vs/wMhU+l0f3otupPXrTr67cc
bC58By2v2jO8EkKMsqqHwVwqFSAjWtniZMqvdWInEGQf3oJvSvu963Qu7Fw85UZyAqZM7/xZ3+7s
3fBiAPVYGzI1kFErpSdKbYXqrepy2Tz18tZq+0kMIep7Kw3Hui/0QngYILY4VCAfheIcBldmGfZK
uG2Di0Iu1XQXD5DfMuXAErBsOdSBFBAyF5LRWn1ptZOgGKTZ93jAqpURjQ4vnXLhcSz9HemgtQYl
u7IwkyC18sqRu5swBbAFB029QfjSW+h7Shvv3NXLfHH1MAlKp1FOCcSQs+HfEIsfLo0Q3st+W27Y
WasbLUYIWLy158k5qWURWa6IQWroKcqjaLXUv5FastHkXq25LW0xCUpSa5mihKFi93gHEeALPDz1
XjRrQEIE6BpwQnfC9+t3+NY2MrlKE7aKNhG8fyYhv0kLNOYqqT5UWruRyW/Zmf98kSm0ncQNCVgm
HWil6hWe/l0Hnc0tQu6tfIR5UKZpBW0LSmIwd6ovUZTcTrR+uL5h69ndwvGYF6Psx2rvkyFxvMf5
sZrcQ7lSvcsO5F7azzOU4P82p+/ts/+2YXhrC5m3I8YvMj+imJvBXOwhMf1bchHO3B2yGVOyiluM
JhX69PO60XXvV4B3IZi6x/zo588W8XIwDDOta9U6SfQdQpw6J34LxU0M2ZYhxvWhmIX3V6LIdm0J
NqfLrvwcmeq5NCcszzsAjqFiFjfZeH+sb+nH8hjvHzuSSDLKHE4M7MJYg00JkmMKGazru7hlZv7z
hfN3WQ6FpUxCuVb50UMiUW7ekKfb141s7eD85wsjYKWdUq5GmTHxdn6NYdux1CMPmq/97XVD6ydg
xlEDMAkSOZYHsoFwM+8XALJEXIsneZjuW187eI0IQbzRkSa8VSvE4RGC4SWHkc4pOpKGhx4iX1oT
pPUGj8dARfk4NhLZ+KCrD0oqovypCTOKQmIcVpmBURmHByUaMVA1LEBBMrgDUrYEZOLUjrfn99Zi
ztIi47lq4EukCzgZQZs30PnDWKgemGD42QUuEMZ7bbfVlF23qGqajMGeefzl85eu/LIo0lIAnQtB
OVBGav9fE/ehuEnFDwtMqNFoLvnJiDiaa6oVloAqPWP0duNbrS5j0Z1lTsXQ1WnMg5nHATs+1Foz
HWCwv7i8lw1g5kwI0IRXegHlG7meMh1E2O6YNDsO6VIIvcvrx2JtOerHqfjCWUpoLqQQFQONfGEC
V2MG8t8U3BYWmJQHUMlp8mIMtkdVbveA5CXEN7Vpq7e8CmFZroQ5Q8moJnzfvreyJ5CE7AWkw7r6
NreXe5tzylYP8c82mnf+/V8KGIv1MSdphs3QFDgotNBHa4TC7HN2gMLebef4nLHVoVitxC6MzZ9z
ES6TtiBBkWEzG4XDsx5FgSmc7oKg2ZcaSlBBfpsOEK/OBfO6m6yREmAY73f0lBm3T7umBYmpNE/d
SjbULSHwnb2jljknsaivQ9lc3m3Y3PJN5hzkk1Zz6YwibVBvoWl4HgNymxbyS5T6thxxT7IQ23Xa
PLd59QBlb1sBkdUQ0h3t+A2aptXJheX6megVSKWglL0IPdgb/zzRHT+51Q6i0jPW4FuV6NGT9lib
jaJPEBnXK8AOthx89TpefAEmujWhzNGqxW6IGhSs6+C5k1IrqvyN9sZ6429hh6nCT14RTA1992dQ
TAd6aM2jfKqTuEBTqFvfeD4dV04Py0E5chXRushPHP42eQdOBabvoObxDmPann9b38R38lA0wsCq
9vn8YJQ14/oOszVZsyfBvZZXOkZttg4Lv7qoDyvMpwq0eqKdEiUopRa7AggDlFAdgCiMreLp/5HU
fFhiPpYgj9D7i7GeOQGlTzNPCGoJ+J/3AOlwR7ELh9zltbF1mf8f0fa3YbaG2kDIXQEdpGIHO88J
figKJDGnQ+POH655qn92GFhyRud6RFhNFrUPo8xVIlWi7/E+jsBUAZ/S3I/a3geDfsdvtaM3l8dc
JjVJMSLWItzJgd5gkKQvD5p4qTDLCJFit7ImSxOnd2TF3x1zCMlj+AuoHsoEvQHszeKgog2sgAWx
xHQ+tJ+NDFXO/34rKQ+KNxXkggBQMbcWJQnpxxFFGki3xkaJmrWY1Zj8QEbYxNVG9Fx106U15tpS
Ai9Pi7llOjqKAzavh+rHYIuGZMZ7aibjO7FNVvwBsc3qJCDm2jBzJslQj2A5FGlKSYBRzXn2ajCb
XWbSXtcF08YUFnf29/0jRiqMwaovNTC9gS5/h5rx1vTVqjctfwTjTVrS92NeyHOy/f74NgmHwaQ5
3R4MFMON2GxdIfubRBWvX2FGqOHNw4S6ohIDGSVqHBbodmfxXgKP51/40MICE+bSsWmjWsVNkc8E
1sLbCORXloHcq2s3Iur8W9lbYn7J/7sWJsylLRdF6BlgLkNCpRCpnEJ/PO4H0b6+oHU//bDD3kZy
k0+5KOPwEYfum0t1n9y0p8BGkwK0b9QN9tQVfm0T+axR4IFx/Pf6WNJgn5QU81fpHMY7cE0XqGJC
2yH/hUfZRPU5yZBPrZk/zK5Cz8FLamt7zLMdoOt662+S361dkstfw7grSEfVBBAC2c5Aa6KAsYO/
UGWjsrY6RbE0wgSgxGvVXAE7AeaLlH9Sy7vQn/kJQl6eS3a1zWMsPcLSVIw51bxeHrzXxNm8xNbu
6eVvYMJSThoPeneA9dbhLu2OXdmjM+dyKIZTkRrATsbDj0jcQOysptJLq0wqLYVV0FeqAlK3vQjR
sPrXjCQLzpIR4XnSH8qNxi7ZWiVzo/iSX0y1Nh8eMFLHr8KNtOtRYgB/CEIQNWflNGoqR0A2DNw2
RuyEO7Dru+UpuMnc0Z4bv5nhgYM8c8ClY1cnzg7tzcnNtWfUoiDxhUoibmU84VDU8nLvqCWpUQ7P
goo4iU5POcRmkD+lxTFEmOTGjTfw+hdZlF/mHVy8qqjnQeUOsBy73beWbAPUu5PuJgcqpKCAyp+3
cPSr52thjkljUt7TiqhHnSIu0XkYxOdM6ZwoSO83otnqli6Guxn3lgGOKHgeBTzi5Ofe8XatPY/3
d6e/YgrFNNnHHDnj07QdumkiSuJIYwyeCB6ET2p7TydcqdcXtbp3C0OMM3NpNw3xvHdj9qPpX0DA
PPY/rptYd4eFDebmzEMQ2QPDOr/oyV7ct6/EAuWZr6MqaSmgd92k35h/9JfrbWGQuUg9QD+oGqN0
keeXMgoxb/AzaWENjfmNpa3GgoUl5iKNvQizD0Km2ON+LvrVp+owzojkTQa39av0w9J7VFqcKXkc
hYT6WNM8iY2e4AzzBIP/zj/hxWzWu8xCLeY7t1mPWd9LKvESCv9fhTViQYQS6Oz0XVJDBza5SfjA
4kZ/V3vC8/XdnM/Pl89GZMBZebxJwIPzOWyo/qByUoE3kC/wRjj2eqFcrluYP/w1C4xjlH1H/YFL
FLvxIr1I4uMEsv9IiN00Ed2RPw/p23WDq8drsSTGP6YIDI1NiPdkOb1qEdF9qbH6RNpI51ZpbsBe
IooKptcFMKp+3rlGkjDti4Hzd+eYtYTKX/EjkAj8zYyoDqBap5fP3nnrbbX6wRZmmQ9W92MvAXCK
Edv2JSxBP8dxGytb876ZawbMsJCrU1nsTgXI5yjmM3Yn/VWU5iDd+OSXOvzNhbU0w/gFYCYVN40o
MPiibMQqPahpesYT6DhU1NUy4ZBpk0UE9fj/ODuz5ch1K12/imPf04fz0NH2BaecMzWrpBuGpJJA
EBxBgAOevn+W3W0pS7Hz2Dc7dlVJySQJLKzx++fah8Cc2kq70dFn0F8Slvn9frHRQE1HV68FUeRf
pvTTLqd9J/1ep34qiiLuePEmUHBey2aOfBvQ7T9fnN9e7NfVEB5D1e3s3OTQjmNVDokBnc33Qe8W
MTRiYkdMb7zSN//BtcDKw1iUjQGMc4+cNtko9dEO0nx6tAiaDnqwlyorIs4lbu03mwF4GxcsHxut
MID7nHnCKItoTELnPq2HW3j/MX9y7wVctWpdpEHC0bCFXp8tSy+ihJYP/mpdvl542S6fXh6QEd4k
Bw5KeuquWufDxKyZuXFWjfOB7noUhC/tv8V6/HZBD9H4Al77hveUa9qgDPDLx6pYVaaT2ONWLK6e
9uASTH3N9YqalwaUl039Zxc9i2bcuh61wkbxhHd3rTJDy61WvrO3i3oDnG/058vmm0oenumnWzx7
mdRqQcGXmZ+aB3sb9MiJQdgmgEaaGUtnQ9NLj/TbuwNiGxQ0MJJ+QwjVltDRNz3Vq1wYoVLdvmPQ
a56L2LCnuL/U+/797f3rcueDZGXXwP8ieJjLVIjGoiKF0Hacw9hAy4yk07+fxMDj/HS9sy0P/cZZ
MYOh0V2reChIu2F8/rebhtF1agUg6OIIX0BMX7eB0zea21HXTW23j6nP8RjvSkNL/nxl/H6yWjoY
TyCdORjuhRLM16vMUGBgGgMBkMwBCQfeoFTgtg1kRvgF0/XtS1okgdClCP6mfn668tFzclfHvpZb
lRIQFLykwsjdsqcvJwu+SW4tN/avq53dmCegsJmXZZb2KFYDyMehwpKiIw69d6ssPKpDhK7ECw/z
d7/o6zXPzj+bEb0LalatMgnxIWrVEHvPnRqQ0Qrh+3zQsjku2+bSg/09oPp62cW+fTKY6NmqNc+g
2T9VLOgWzXW/BvUvu7G/uypfLnWO669RQOeU2XRlFn6N7rY6naHmc8Fb+c54uOZydjvgh1jnePkm
DybQ92zA3Eoji2Y3N6Kp50AoqrKJzJajwlcEF0KQb2/MMpDuwoCzDfLK12cIFqXLh8rxcQa8C3Xr
gA715xvtmwIWHt2nK5wtDqgoQNxWg/DAglOYjwtOYQGIjBhovnit5fA4P1w+X+tsRXQegycr8gZZ
LLpG3uDJfLKOS0YFhZFt2VxwgL61If93Z865eK4xoKmpK/DspLrr6S5wb7l+IVv0vfFAPcAAwtYx
fXf5Dp/WeMuhw+oJHGD/CX7l+xvCrAokjoBEOXd9eqFLoFE99IEKP57zW80fY+le2LbfGgvbNOAV
IxUOZ+7rHVV93+eZ5wNQMsufetBMaO0vU1P6euT4zZunQd4Jg+nXF5bht/f26bJnfofdQj1LIgCC
VIRMxurXNHJr3DC0BYTWtk5IdV1BiO4yIfLbNfnpwmcuSDdiBGbucUZPKd94u2xj6DziiZn6O4pe
NFpd8mC/3dJABJnQ2HB/J/Z0OGvyHq38q1bQeS0aQsMRXLpL+3r53r/ttX9d5ny6yCRTbbY9C4D9
stK5Sw1MVREQpo9LUsvf5ejzvRB+L7v3z654tnKEMxgeJSj6s/onuL38vpuOPU8kxtizg/dwYcFc
ur+zBRNUsFk5w/0ZJz0yUUX5JTkzn5ahLRRY8uTSKfq9pfz0RM9WilfIbBwAVPsPzrPv3QTMxAF7
5Nlwg87sikaUyCragfWKSrURi1uMNGMqI0Tj/sMvSYt7DZzPP3+k3y7MT9dcAspPtmxoc17UvMpS
CIkpcs+sS+7+twfopwucHWbe7PtdN8AgB/ZNgQRQsXAWs1tWolDcXCRxfbscP13t7GDL6ryqg7pY
RLT+UUUVXeyEOuSRUEVoUy2yw4Kt0VeLVvdIvyg38U2jNw7WT9c/O+x8ojc2FEOhsAKVUjCXV+OV
c0STfVQn89qJjZNxYf99v0D/dcXzcANkBXMsWvq/smH/jsP167N+2+yfrnW22Q2HFmNQOXQVlCVJ
GibauM7rBJjMnyazTtIzVn09YIorWyF8vRSlYjj0O2Pz6fpn29+GcS00zcRa0op1X/IfhjJoLAZS
hIFLrMOg3FA4aHgKzH1mVokNCFFF0TQT3JlBGfrzkxrmVCgtZlKuix50zVlGZuVFYGKEgLxEevBe
iUOFBL1ZnrrqVASLhKtMDNCzB89Fc3t1ENWT7ZSRlRexyn7o2b5Q7rbpgki3hygXdugho2S6GIka
h/es5akP1L1H9DBowYB0AUfUg7UYZzTfZavM1lakfRkyFPsderTknU36uDGrsOzaBx+TNtydwhFT
6E5GDzZTwPX/JO3dVLahGYyhBWRsXewldE1a+IlIycesaUPdwtLzsy2qd7Hp1IfCK9+yBmccxd97
BmZeaEj060kZAO491OymrG6Vq0Ibko2ADyU1JkJZ5YOQamNyxoiJereBWByGYlvVftg5rz3LE6We
PAsSJ+ZJDWJjYJiI0KU5QobZNEZBxQ+YbBORX2ipI1+D4tnl92OB8hQtI0TJaATja2ayVI4W8OR1
2EtICGMUtkP4V09GWJd+mhHU2/p6FxSY0IWyjytfPcY35dyvHKPYBsUDfL5kIvYaqcqE2jwpdRXZ
DM3lGua9WiPK+Qx0C3zPgIa+qqOxpVHWv+ijCIupDZn5LAZ68psRY4rmfSVImAuMs5UY6+FHVQCY
yU/Cxnwal9ek2Ls5hoociGF6cufmmNsp3u2gXS9PT8fMAGDyXsViinRbjdEd5RohmbqI8ipsMH1T
suBxFOYq4CR0x1k+uNnUxWImWVzZ9cHkzd3k6s+uPjzlrl2kVacB56xB4hHqqM8W8aFyNRk/Z00d
paldMRuMaT0Dlkpi0qcMniq92uFRrj3om/aLFpZGcIdmqMp252DarSIoNrA+hOJklGc/BqdJbcaO
TTumVWFG3JhTrSrXCKmQ+iHJrDuY5pgjQU4Un2KzPCqyKzn4kdIpD4MZ/ZyiPbiuupucVycgfiRU
W0RGdrFD5LuzHwRH51fkEkBw4etJ1da6qjsq/3E6Lvbcgsy5d1x6uOrEfnUvpDy+NeWfr3d2lJQd
m5rCdrVUzigGT1C4Y0641IPduGiugpU6XMYvfZe+/XzNs+OjUV5VOxWyfyVhPELKc2M77YIAjntu
Xezg+sYLRlYM/r7rQjLcPOeHF20zEMtQmBj8DzCS3/j6uFjgWz74HXBxzl5foWczVRocRU2vN+UA
IISlHbh3qT/lmyf45TJnb02zSMAGWII04BujLdb+uKLI63vtsP5zx+nShc5e1YiegdF1cT98wJJo
b3LAYUf3xkD39p9f6Du3EHk3DASgFc0wvPMCguHkeT/LEnQXlAkXDSafPQw7ssf0bmRFUNJEb5Rz
uJQ1/S7K/XLZxXP85BnWvV7UGURP4Er5KwZ+MAYGNovnBON2Me397er4dI9nri9av6qpKdHw0Rp7
Q+00+ui7qwvP8RsD8uWGzlzdzOqKpoK0GqAk9spIQXI7uGjtcLZGwtC+cdFgLd7Qmbf05XpnK57a
zijcSScrc4jbjX4A4CIyhl+CJiz9px///96m/yLvzdU/Prf/+3/jz29NO3NKcnH2x7+f2vf6VvD3
d3F4af97+dX/+9Gvv/j3A33jTd98iPOf+vJL+Px/Xj9+ES9f/gCpZyrma/nO55v3Xpbi1wXwTZef
/P/9x7+8//qUu7l9/9sfb42sxfJphDb1H//8p83Pv/0BxeEAFbRPL3u5xj9/4PhS4XfvaNVwbf/e
i/dvf/P9pRd/+8Mwvb9CngdbCIBlFL492MMRv7P8i/1XlAacRSkOBQJE6X/8pW64yP/2h+b/FWoO
6A4EsB8Rme4tJbW+AYce/xb8FRRKHEjGkkMGSsS3//jf5/Dljf3rDf4FYrBXDa1F/7c/LKSpviwZ
d2nuWWDIjmkg2/N7nt02bVkNVtvuPE88S6a6dTuAPE8V79OmHNR2Vk2i6a2IMqucdo7fPWhiQLBP
g3uVz+Pa5PTIcErCdemapIccfWwoQm68gbwZYryr4WpFM+F63ExZnA/KiX1fvx5k/UFbF25B4bOk
NwI3bCv0XBGqh6rh+aN26qHFo4rBuJsNMW/MKl+VAkRRUieBoem3GL/BCE61UaTXr3XNvS9H3Vxp
U9PGedG2mGapzFVRNHNoSXD1St/6kdeeGQeWij03LxLfbCDRoTozqtwuWFHljlBcLfJ1PWXQEHMb
tZ5zAjm4uh1jT3tGbRxA/yILuyIookCWKFmZkl0r3oWBJup1KYqDppsAAbi4ZzezHqXmObsuK/VI
tG2ecD8LC6+LQcS1YzSzrEtvxjgKafR1AGUXYza0K0sXkdSkGRU63H3XxTChsvsQvWseEji5BAdz
JLEGFZ/UnS090if6NtUNW6O8V5/IRPZ9z+0VYbABiAtttLUabKflzgOn+o3SgZJQgVwBel2tK2i3
75jjynR24P9b0zhEyjb0O1JSiubRJbLIq3nDxkFtmuZD9ZmJUoKNrO2A4XLD7VPP6OYrqxw49Oqd
FErI7xPPg0PZd7uyKNWO1BaFLg/p0yJr9X2+/KdrjPcGUlVpPw6HFmoLe2+Y9Rvp0tuCM9gry4CU
fe1NDrBiFg/1EfyAYIJAKVEz3fDSec4sejC4nHa+q25RVQGXpK3NreLa2g8g0YkmxmazNGnAHzft
9VCCdkUkyBOtnr0yiMxPcix/QE8kCpSGBr/c0K55PmFAv9jzijQxsEdYsXVjRrKoqr2RcjPW5tl8
EMCWJ0Onj0lZ7H389pa4WHvuJPZFYE2IMvA7CnosA5mLOwuTMrHuNmCpd7dZIavjyGyAMaYZwIx+
aq51rmWxwHC7S7ifDIbZpm0TzIkVSMRLk5sndsHmtIBDP3pBsbZ7IKQx3LRH1dY6jQpjkIVpJmWd
LTOQdI95YhY7XYUuEdMYUl/lEBT0BEbItEptWNZHLq+7zYJi3RMbUQ+h4BBoQVffVoMLX7vO6D4r
AT9gpT7FGaZ8gHupqgc60rRzOj8RvWw3o5mTpJ91bYuiwrNnGSKpe41i8HXsEnfSQFJhnR1OgEUJ
7g0rBOv2PmirJiqlsyeE6HFLsPH9mULXFlIhAl9+7RhCrWYe+PvRsbe8sx0gYk2xN7BTI4joFYj/
Cogxw4kLXdlA9Dnz7RusKSstta4Nx57oK0LAzfQz5xYF32dRzkBtQOAvqWqXh/aUORvbRRG/7Yxd
ufwnyBXEkE33IGfMDjLunzrPrna1Zd3XXj3sncxQkVPyRFR5s6NuDVBCF2sLSMbp+bXDQPP2ar7B
437rWA+aR6t764G1c5z7MDDoYURoKQGTcWReJqzImg21ejsaJI2GjAGgYsOMDo4DmJ9yqkUjGaTE
Sqx9g+3tGmOwIp8+pDkfbTSNxwZBVbcRRsxbgSSPEuPJMbokqEp06jAv3wzZECSlrxuxNMmQFka7
RQg4QfAEr4YGvp/gCWMbB/KlDYYDU61KJiiWpr6ujUfTuUEyAfG2/ej4RXnI8rJKbUlee+qCTNHX
YIsMcqeP1ssMzZWjdePLmu0zrUs9i2Aj9/2mHQaSQLmOberiri0eu85aJG6Ecw3UHeLpGeO9oObg
aXvsFuZm3vnUS93GLSOvr57b2gKQRu+uRTBaO78uYsk3gqv+sbTtq8or1CJAWSaDNoZdns/3JfIz
eW/PB33IMRmi0XwjfX4XUAZ+fDXX0YAAMaS2pYDsKQ6ZZz1ntnUaimkKgcj5oZsPHXNWrqH0SMsr
MzLNejOZ5pAUBFoqOdNK2HwkI1SOI0KZE1ZGaYXQWIOYy+z0KwuzfiHRyGGAxLzEBvQdW0uMTPFd
PoBMoPNhNQizjAdHZSHcj1tmkiCsiKenOYPCbs+zbaE/iWoikeawLs5oVe06hrOANlqfdpab5MKC
5FLAi3AMkOJg0s1i3lho4lPGTwlIddRjriSWvZLQmCNukjWQpR75jHqG5feR2f9oG7FngNrM0muj
odFwQki00EDiRVqEHbTRuxnBedrJ3KvCucj9MCiyE8A+rMDCRhNF1DJDpFovV6OtAyCGdxxrcD7C
rqzshFBRr8AGcqPGG7A+ayfEEKAZ4d09QaA3D8cSX8bsx9gezEcciGrLKjBbTG8YQ62qaAg9Mkhx
9k9+Kd2tcK273HS0hEN3Z+C+F9Y2/+H6I2hHrEtrBXTLhOg8y10IrIBrGCmLRg36yQ5TO8UUhm7j
tdr9zJiKQcNoIl80pwwYnENbc2SaajBTNGokQ80YwDXHuh/XFkSmYjdnqdk1ewDMu42XSSS+qKm2
wUDsGAV+GRZFK3cK2oExNwaE6ZlA4gfwsbWWBf2qJ2iNnnQBYJONpFkgqwmHBcm2gFGZocyltsvk
JFf65JuRY9AibIw5W02dTcPOQA5JeI0WVk037NEKpa9RsdqxUdqhyV2JL5CTuG6n8caagY4and3E
reMIaxBac2Yfeg/ei7OYJHdoeOzS4KYxinltmldBZ7LEEb0Jk2Xfotmvj7sB4FcDR10Ovwdz4G6e
Iws5H9rZvM/KJtRlHenWex2w61IaCTXcW8zr7Qr2UDfAiGzII35oTjjskVZDlWhT9HVK241jpo2I
Ig9l8haWJewhIt3HJAttPXYxJVFGEp14Rw3KUN2x8H4EHshIMddPmRXpMsow8FPGBXp0UGNvwkK8
aB9Dm/ZXBVgVEi0F6dD+DCDNWu+A0/IePG/nGSeAuTIj9FjYQVX0zUYirloHi57TlsitfqrNxLVC
Cz31FIyjA3BfpY4RH8DjUzXH4hVEIHOI2jJREGxz8CrC2YYw7KkrbgprRTG9PIVYYTPokRAC6MOI
T/fTC792rUj0e42nsAfcj7t+zSG2deP5UeavpTOFRhkiU9o+opOyCRmNc3pbPnNz1ZtxV+6bp8gz
V7NKXYqSUjhVG/sWDyqT0ZTtHT9uINcFVBBagpEOq0PSxhz+YHvIwAGjUQEykRdyFB2eRi0O3vMp
BJ6qvXH6V8CHhiMcTEh2avMKbBuaxUTs6ONg7ipQHF+7RwlZKKCu27Bs9y6ItmhV0iKdRQ3ZE7oi
5R5Er1E7eVOYKcD7VGixRBrAYWdtbODdwrnpo/nVrSIEDZObZjsxIfuXOAql1NNkbFidevJ59G/M
CtAnCFcxLW7nFVYE7MfEwaA6dmUE3zdi8L61kL3zPHW6FfZcaa4WYRp6knjxdQr08atNAUgZmsht
ugi9eWLMoGt0hO6eGVznLKFZ1LzW2E+OFhYHSL2aDThVD6xK8zKuzZ3drTLg4pDedQ4eWfe4i62c
Y8rRxfTUenjXMGn4hjv2wxpjv0r9BjYntEBiYWA1gQ4HbFjov4JIlOXxLMO+inpkSWyg5GLkrnXQ
nsawemsxIVOlc7Ax0OafhfiWsNrzqyi31RsIUPwZH8CzPW1DAN1sK5pmNEOH4uA6Wxmk/nyYvTuN
XimSmiIRoLFjtNt4GefN0NxJdQj0WBTHgLx3GY8owUra+fljxl+tEvnuo7DvHedhmG9l8FjQXTts
Wu9KjlfoIAg79YDTZVYk1Od3f0J5IaeAMT5189s4PGTWc8tShvHbBqlxw1jlw0ZNR9a/6tAKGbL7
nr955kNt7O3phtSw8+W1X107kIMp9y7wVpV5w9G+p24HXYssOK8du56Cd1JDZ42d1AQVg5jwE3TK
9n75PMKPtNfqStejWocmu0H7qLvJA0zomoYsUloB7TuaBka3MUu3YVCsaHNEdoqYt3XmqLB3MxyX
hlibDOVtWmY/69oZQUoToYK88h5sGeF2LCT5tUZfLLsB3bZ5c/p4RDBVuxtPFDHmOkM00e77Esd2
g/o8ByiM7bXpMZ0xPVvAOda0qyaDG5yXUd/djuqtGT8EMLoKRYVcH0KpgyBqwiQMI3x9yJfh/+X8
UE0f6IfClJ8dZ2QvnFtGno3DBLW21rvlM3S1YeVczUpiWw6AzAWxocPXsftIDUU0+QJuOdSsMNwq
NVg6MSZea187CINMjOCUWR1hQiH5kFzF9pyts2xc5fQdiqDT4MOKyI03OweSk1NjD1iJdhw4w16W
Kva5G66FlqcBteMSQR7FcQ8ZgrABQIzRIAbvFdHJgTgF7MIHqkO8hnw2to5DNShDPJV6EbUV/srA
VgMfxkOm2IY3SrsmdioLxaPnjN1XvIinysMd1NGUP1owt9iXHbYwWcAE7bvQ7zobJDvnhqnH0n3y
NNRGsN+wNWZCIt+zwlI99Q0mz70xzOom1qsxBP/rrpraRDFEMZvGBbOVkUhXPzv6krcPmhv33cH3
xqgM9GjkeoiKRUzhYVBn3AT5bVFhL6oiYQSREdsM3a4uDm590NiOiMfIDfqQIgrXQh1EhapFFRc9
8NL86ds/3YDGDfh70wxDgwyCWDhaaGASYQlkIWaPmXgEWC9l5alqECCMRWg/BcNDg9JH6+ggw6EF
9IG5HzOmPyf+3nZYOGU8Wpt+PhXTuuzex/zVaG57xwqH+hUPoqaH2dm46hUZFk++6mKd41nwfKu8
Y/Ye0BXF6xfumtCU19vB+wHCKnDYr37+apN9A5DkhD6ajSHXY72Kbf9nJ3es37XwV4oThvh6d5W3
+1HFprfVXWRY0nmAM4CwMB4XdJu+ZmOKjC9sHDdTqMNDnzLoIhvmH3NFAiDB7ZStY+AG/SyWyMgY
LKrbjwW4oG3r3Fjnat5WfYIubYmaUOTpKBmiUwRqdGp8pX6PUeqDxV9FMgW3LUkNtZlQGCSpAgbL
fs3Lx2VtkEfXuQE6CtCvhbBkP7b+U84fK+eqRCAmobFtnhqJ8y5XKEtmE59hoWocm0FYW0O/qjG2
LYcKdN0sr/dWraGaU9x75oyh8YriqCdQXfCGo21ACqEKA69Ny7ldWvzKISIu4HglHaKS7DdF3W0n
ga/alfeGiWov9I07D4dSDKrhFV8sj0bTocsjwqvIE2VYWtezDpPKj43/iuAZK2GO1fxsBi+mW6OM
9sS51YW11yRy1tYDAoOBZwlpjde6hotfaNvZImtbaSk8EsyBx1T3NzIDdZMfZ/+nD6JjtcVb66uE
gYgURG13nLtHEyrF/qvl3ek81pfExhtl1269wW0Bp9eM6VC8NdiUy7nlbKsZTvUusuGFsH1nXtHq
BG801xBFhBoGopvEzxPBdnCqqv4gkVeGHcLXajje124CffpFs8JqXhN7g0ceFe6RFDhKHs0+ipbP
GOPhOe9C3d05dxaYnDK4c9BOPwP1EFevgxsp99hOUQnJDX81Qe9mDId7nK+Fisw7HQqWE4RDMQ4+
fARkLYqEj1uX3/RuPBbXbZMaJjI02MyoDc8vJn8KrF1WPs/IOSxeANwnUobE/ylRuwQgBGXzWoKD
DoG74oFUSQUOmh6ODpq0Y7+8Z8C0jhF8BnhCHV95+S2Oc+sF/ZeNmXjZLbX2PtlH3gvKZD5gEhA4
NeOySlBhhXRd08dw4+wWs8Idy5Cvg3lw858V+MQoRRmI5irtrXLIHi437QwrFLKDxmUngI5NYqcG
0xNZg9D3o1asbT0qRdJjUZN0yEJUQOHTuF7sOQlg7jVe0XzFURr0k2Cp2qYquJmtDQpeFBL07Goo
rmoRwzuMHXmw532lRcDdVjRdlglURoHGETK2SOSgvRpcwGY9nuiVfHMQWr0b2rrVMDeyUfQB1DS4
n4a5y17dFhV8QIM2MCVOZMuoK1HBTfIHC4Xo93HpJYBbAR8Lw3nGRsm4HTfKOS6z/H08mIcBHQYs
9qaV/mrdI6uLl1wiPwV/GttgYDv/Ub+TyAD8ECzm9tZ79/Ubv8VRsqVY0jQ0nNDEBCw6lfSbubyb
QCh2ErjSnkq85hbSP8XNlCWwHEolMKqID+QQOXD6oEY1hCPYlwrpjY2dozXiQ1oIbHFOqPcAWVIb
ENpY9Ylf3bZmmBVbXYSL91yGbb5GM4ZeRY1Kab/u8QezuPGsnZFvEQZHa93bCugJlgXE60EWnbdl
e49l6nZm2EMuwcBbXwierDrwYQOJ5ipLsBGwyJ2Y02vbXJozJFZ9gmdD5hszeLLGtefBDpAEBGZH
h2cN+z5HCtKe3Vbkjy3QwWO+y8HiLJO6euNsFeBsgjrlYyWvJndxtqC7jvxOmE9RK2NdfozyYchZ
qPXo3d/EfHiqurVRruEbk3lvuicbrgwkD0KRrSmilm44EviKGn5ivmfuaS6vuXNdwdfHgXDntjik
kZFu+ZWv32buqYcIbfXsd9th2E8qUdZKeY+av0Pae6gesupQ5u9+poXNDAQruXP41chXisyh30HZ
yvhBOyzbjQ2cgFZ9VBp4ff5GoHVkFFjse8K3jbvygyeDHr3mmcu4huMICAdi2NCQPBLdTyFeNQj4
WJCyacfEAci9SRWcWb1NqrfZgkJisEGGCm61KpMRHRD1uis2A9QA4uaDobWijeDEI0KY8jV6IUi+
g+1oMQ0PiGwJ7zSP6+AIw9iUdzWs0TChIpD07nPsD2nQ3bhaBJ+w9H+YbM+cD4YQCSrAenfL5ld8
OhIlCklR9wrnMgJbnd0QJxrukX2g6kZkkPEdEm96gkvknUYrgdavU9/PSGwggTHJkzVd2zTJ0OuS
bVz2jPAXaT3PDiOkijO+YTac2HQMMDifWtVN526jXos4u8JK7Ow1vI+01TfZ9F6SdTSNBzN/6Ypn
yGvR7JrWP7BD5CWVpcD52h73q760NLEbOsaoIOm41Lk+13QdI29R8W/KnQhkCyA1pJRFp0PWuAK8
EzWIjTGEhbK7K1W8OMhFtXNBT2MOZ3gc23fUdsao7tx651s53FC5tUpnPyFI8lhR7TQ/IOgpMa+y
0tu3YGnuapHfdk0xIcTvEVIOYkaq8kYNLdZuVryO+Y+O8iAy2jbVnRK0QQ/WqIfjHsqAmInW1FtX
bviIFGLbyByPxgbBKwAXGnDdyOC1dT+odTcUdGWZZDMbDZAEChKtKBdte4IKka4jBeDXmA8bJnXo
NeNWAAhJ9bK80ST4njKfeezYHVAn0DHr8lFLMdRmwwxTvtZm/0rP0M2qOpxkdkEfJFUfRuv7KxEg
0YO2n3BCy+22xcRNrAfW84uvRWD7Q4EaiX5dbu3maS5ubOOmnED0581eIBs+oPqQAKVsIaDE4eRv
s+pHt+vpqcjv7eyRZFedtZHmi47kQLeFmyyHq8gSqQTN975z9pVMRLd3yzt+jyRB89pqPx3/fZyS
Gd6afcOAv4aMcmhtKuQyi4i2ySDifN6iqNOWO8PaCsS/jX+Ax1zuehW3IDZj9xpILURzixHFlZKH
Huzlcl7gxRr5qQFuVRzbCo1igLAjFwQbsiJiY66RX8DO73buHEcyR7CNMuRhrL1V5Nz7UMsdtmJK
YGJ7H8lkDPAz1PRC/zj6IV7tsG2yp6GB2LqGj4G7gRwqol+OaQtWdtfIrCV2ZcVqZOsOcOgBQnhF
qV8JgpTDmG/rqcVg57OYrqdanIpRggFNEatCfQPuFL/P0I/mI0ao1H4wgZmHf42mNPtNN2v4hGKO
pgEUFmPI912vlxu/xDszkT/MTArPynLXvW4ZsQdPy6oR9+z69iom04nohwG+DN6kiTKW2yTu/NzY
By9Wpx8QiCv4tQmiKbxrD2nSlYfUkYu2My9KOTz4ManJ6/8wd17rcSNZtn6VeQH0wJtb2ER6OlHk
TX4UDbxHAgk8/fnB6p4SKY145lycnlLVVxSZRACBiNhurbWxF+16FnZa8iiZwAmvO6UlBZ/Zbixt
UrnHqLyqV2Sutqb0RPPyCNzoaN0nHeZP+XZxIUgZ/gifhyKF1iDX7UrCOh7sLr9JtIel6NL4ufa6
q043RfU608/v/GaOL5cHHFKt3UV1EO3jMyr4W7yJ9PFchkN9MM3veeLqzf5g2DNK0fjlh3OHSp++
kgQ/xbDsXJBeMbvntNGxaHFkp9WPoXukYKkMV6NEdqC5IA7KiU09DWoMZvrlirjFgeq16NfbsXZf
TsF8FEQwkZObfavS+8EvtLMNyC1/NeUfzfnGaGz1XrSuOJsrvAmLNNSY31b0HlfqJ9JmrSrZJ+/M
Ma0N1M86mNHU6uLih4jVHi8vmNryYi9x+CXhZscXuV475unKRG1e56QVbUEjJVaT7ELKVCRvutJY
l+1wCxWeHONTqw346oiua6tZooSgu4N+MwOmz3nVLgrj/Dt0K6btTD+CwHqLV4iUo5ItTWuyMIWx
o6OG5AxJ0D9w7JEpT1+TNsCdiqhV5kGehwM68C1oebcw1mm1rSpIB+nFfruq0yNlEKn9NqU+G1GR
iQHCFqfl25JJJacRKOTnqL+PLyfSCaY9Dj6XdGIl6PfFUde8WFnXlSdnt2Q+MpdBO/KQgA/zPBiH
Y5YdjMp3hVuOILABZ+sq0Z4y3ym2KnS0ywhIMb3uqJ3lB/JBenp7JqVmU6tMyRIlBzfS74TRSxtf
y1yqgzgXF+MobyrBxVfiZayMdZbT72A3m5tRvBDlO1Yd4DU0Ly3citypH6Fd2o2Ojs0TCHCKlbZR
3aVn1zwfm/K7TAq+3tI5at8QQj+3z0XtkWAT0iACAlHStrz2yFtfjcb6CzzXZ7UdnQ7HqBRQHIVm
o4qAyD7axlnU2rzVGpBVaXqTmiAoNTehMz25kXzbtufHbFA6e2oogXTRTUw1OVJF/zLkPdELxUN2
54QiqVtMxHAtvqNzSWIMzwVYRVRThnpHuPwTcPMBPvJfKJ7PgJ/bquDfzxieD7if/xbp8+FTwWu1
IGm6z5f6XwgHsqhNycYf4UA3rzQezc7/QcuBp/Kl+083eaqmc/+U/MfVuXx5qn7GCP3X5f6FEVL/
AUtHgrFv0O1TVUDo/AsjpPwDhTBFoQWLBgroJ4yQrP3DktEaoFU1P9HB7vwXRIgfGcgpmyKqBqZu
Svr/CCEE9+8DQEiQYccCEdKMT9g1bR5VIxlSZQeJbtOsu71wEFaKXbuUUs2dvF7+qu7NvU5W0h78
zjFW01q6aamLHvAn9zSs8crddD+tTt7FRxTzAC4SbSWApet0mz3lIW0SFItQzq5DNThvUi+Cqgqq
xD8B+JNpRK+vhzDzhpXqnPkaPGxQu9n1aS17TUDLV2dymhVuDPL2gjdsFDcOhRXxkSutEnRAJ48W
GIG6bgLUpV0y7H610tf1TbRWXIk2uzRa5tDeSSDlwFz4ml/soz1NQSRfcYm7XWFHqEjjCHOb7YxV
s5fXgDQCUis70Jeh6s7rfJ+E9FRAE6ALctB9xMprc11dnY7CPr/J1ta+2hUrbC/ahIlDx5SQrJCH
FQ6A/4do3hmGXSDolEMmGpc2VNkdSGeV1OCPYk0c5GVeymVpNWi/hl7nnvxb+lg4UqC7iSd7pzeO
fj5Rr/T321A9QqW7k9sEeDArbBmSXZ54PG0v6ySogoxWwoihrs4BJW1/9AGBeErQbnBIgnalP7Qb
WrD44JZcZZ1tDW/0jSALJfgk5Wrgt8br4ir258C6ItzoQkruV8CiUKbCiwYtEhBjO2UwuTCk0GVL
1/E6XYONeJPW2TF7kZ+tx35VcR+48fb5liYEI1J7hjN42rrbjr5+qELVJ1D0kNxf0fmVVvbnrXF1
OkxbbKAronmlOFSaXf2QXovb4mX+RmxNeBZRU6YxIWXuvei2nrZX4L90YXZT35VeE17eRL93tNBA
Mkv0k2O8AY5Cc22SPSiagsT0052601xU+JUQt7QmH35jHI2Q1q/MNo6+k/lzdizXiau5aZC44r26
qtfyZrwXwsKF7sDNgot5Tvgar3ylXhcb/GkwXZzPjrlXr6UjKzE4eYmfew37ROR7L+cNKcRj8oP9
wyfTKyOcgoT2WGs1QMzrkN2ku3Qrr6ms7KqNeZ3i8MlBu01DHNE1jd6+IJkqxgIP/Rs++vdW/xSj
jdVZJo3eSDs0Hz2wxRd0GWtouXgcNj2QuIfWfXvrgwTFc93Lwzqk4uCJHiB97LoSKjb53af4SMrd
wddxe3/0ZBTMM/tb4iY+5VqYc7JnmXayok4cssP8d3gvdIjnxMPVR7Q4RltPchUfT5xefY2rsMr7
jRqtiyBD6e/i9HaCJBqJxlV1pW2kleDpMA2jgBT4a4GAtbHWFt22+UdxN6z6DWli4gH7skqC6VDT
pFNwssoZNtfES47wTXVbvtevTg+xr4f5hvKSc3KrO/Mh2smhtI+Srcla2ukHFmQYhfLtfA00xuv8
YW3sCmMVhcM62uabeQ/J3lcPNFKrjiafXrpgpjaFnkBz8Mm8y7If/OG9xpnabxDxnaeH3H4uORVG
9gKJH7fzxHXvKvbLW8rvQ7d1Ja5xckwndSYaQXAlrwu19bhNV6iScbCa+2bV+xdX84cQjAGhlEes
4iQ+9ZNpZbEehU10z4qjicQTiasQUWpHh7QYOS+c4VsVTLK8EzblllK6CxfWIf28sY65g4/mZfsZ
/RHTM69Vw84Di+UgB3KgvUv/ZW7ukXBy6IQTCodpvYyb76YfERg2WkPZEUOmXuXHHlsgbFaVBxxx
JXq0TUVtV3apUKI+kDu617oAox1pk3mio9gJkvqjTXFjIediauh+bRf22X6LsAjg0D0qzG4Z0l/J
JfVihSmfalbidbNKHePWeIjcluWXfKcmykZVQvq5vHfnTnk0gkH3dG2EZ1uxAYmugIe6dEy9i9wv
CYGq+JHh+Pc++oRfH40kg01tijsgcDsS6XQ5RvsXqdpmVaBrxDtp3dknZezwBEzl2TG2MW+ixFZR
Zue7gnuTYYDQu+PLhNn41tiaP3mF/YLeLILBFbJMp4B+J+ih1kG+nlbnDc3a2XKoGrNlgYciVvNo
oug6+Jhmm0K4D1JvoSN6rZ+DmGLZLEaSH9DlmzvEuOLRIzYDxjEkNcBBBYGMo/zkUa23xcfzmlCV
C3YrnTUmOsX+4jd8FXNoNl7HH+JgkJgwqhWbTkrv38ielvVMoOMCCub1kp66VrlQ41UriyUhMwzN
jJwLD7tcvPGkMGWx9O5fD5LiKAysbvAhyCFSiGVVpiG/tTOd0THoQ3vm6QhWHCoHPHK2X0QCNU4W
Ti+enL3hV0/pLddnXhfx75One2LQ+zPzKbmFl/CH6MyV11yP6WZNCcf87uSZHo32gumN1+LU8A6m
H6JoRzek5+K7bgNA2lWRy12UGsnhOHpITthJbJWzk7ZyvE6LZYrOAXvWVTn4SN3wbqdlobsiSqIT
G2dyBN7M8rNlzs42Gyygtxi2I/cWwwgtkI2QcXBqLGUjRPPBX4QSKs/i9ySXjvA2Pc+8ApL8lgbp
7sml7xaPs7hK5G0204qTgLdHoi1ggviEYC9Lj/w+k1eG83dzN66BFtIk5eKbvHv8iQAC6TYOu3Wz
LFR6VAqH5U0bLt3vOAMMFnDkt0jLt85Nwd0LXJ4WVc4bCWUbNqMdcypQUHqfC81OuWki9PdJ7rn5
jP/gUGM4FJ/s+syC5XZW8qYP9JW+6rHKiygJWp8bzqCNcBxX3WpiHS9jqXh5yx5Bwt2L3xemhKkg
W84LqoNWd4SQMJXRKNCw85YlUW45m1b5spI5XUSWWMzhcfLaoGeK8TucGoPVefP3+XscLlkVNw44
rlbEn3SqxNRTlOHs6uHQsfJErHLzwwq1kA5b7Fk5iINxJbCLl5Wa7M1AXg++sGr9FUiXDXnmVRws
26HnI6UT2wonMA0EcUNiXF2OaEdYxWH/rHIMW9vlrFrUVCeWzLIsR6aWgJoZpZ7OELQG4wjUnclj
RiH7ilfm3Xil7jnTeNeFK+0KmpcS7nIzqpOtcH9drmZnLogUTr2Tg4+EHlBslwFUUhjKCZ+ZeP6K
E8EMRt7LuJf47eXgp5SHu3pmJ1CmYCNPzoChYF/gRouBudOedbaveAWSBxPTOpNbPwlBxbFW8Tv0
V/1G9h2vX+ZJOoxLyrshkcJ8K6wUw5d5Uzlqp6ibOu3q5NJPzrd4zoixpZBilkuxn+vmTHLvM7Gu
uKZQxlsV31f4xZc4sRbLs+zWyZGWY4hqQMBOhaKEHiSPXtjttkPfGTsSM6eNA2zHlWwZrnsfM424
O4vV41aGLRwnF6FVG5jadfxS7ZepJhXKjeZMw0L+M10SA7jkZpDennCx60MRNDgqsatwPjXBvJn1
XXkorqbXC8ylzu/xbBLclXbFycFWR7ifj1l72lYPG6ISL2cfZ7tonVNV96UVf12TSVxn62hd0Rtv
C5EyPlw2za7bda+LMPXkWwFIdwcnSLSLO5L9QbLiXuhyVMEzp/Ufjxi7Y9A4JEJ2REXIY57xkiqY
4clqxoPCucXPSQkpEpj+LV7R4nZBY+X/8fLHh4T6IjgRMQMlQnS4Tbv2eEH+tDvvL1v9XV2K8oln
Bf3SVHlVm3bH5WVPISo5hcrJsfb1itKP1+CyU/0I6422P91SDuz5Qrwx7hr9jsq7vsUR82K/uNgw
KQglgODSgjfkFpkWJPI8/XbgMAl75DKqO+aXhQJN+nAmCqF15XGkSFrbyZ0aynhwyqP6Yt6qR/rM
Eh3Oq/SGwlmoPySv1r7d6MciiLzcR287ARDkgS+JrgQPcOmqoA/v4mYufqgEJsSLEOxveE7q907E
t6Gt8HVuD87ZPdnP/SrDk9ICvoFgeGcf8U2fyiea6tErMdsm2wjmrkOKMgA54eHmQRx/UptV2dqI
+D5qmh3za9/lm5PoUrj0+aK65cP4fMvrFZagDzesBROHhAZzWIVLHGa9vzeLC8KleFIvGxgp0MnA
onfb04repnZ0S+VMDpM2nOmBUTmlmz5IrIfnCy/x9Dy6o3/xyIEthwLIO9tkJ3KPhmN4qq3bOqur
c2vWbs/fJndxQwfcbvoWsKki9jiq17NTmJlNzEV4KcIsk/0FJjY7k9Db/Rv1XSoFDihHQLrRrfxc
hPA1vHiP1vvlbfJb78Rwi3d7StBt7b2GEXKuLzOCyUjchW0FkbkSrihz+o2/3AZql/Q6tKOX/Drf
T1Gg+hXGbXHrcII41iiLO/WKQJSWGKx2jvXIT73C1dkPVD19oGU4niXNHhYXmLXrPPWOgqHl5p1l
09SMDnvg3elO/MXZXhb3vJ6duzfygAyyTNcSgvQ2ITSDTEuB0RHvAQBzyWGdc98tJnu5KQ4UG2FQ
nglMBQcS3jmBgMz30DtiysBuY10sF/QunvTi1YGnRUkkJxgtOexcQEGYUcr/75NOGArduOdmz3Qw
g3SP7DMqCJgUaxGOwR6afnO7dK62wjy4BC23P9PwYfkk5te5HDQeQF1Za9bRbRMyXxil0eu+zX6G
79E6JraXRpSBuaqJNjCkwZJ/6YN4OYa9ZZYJATiUcQu2A7XPNwTRfcGvGSj1QIHg8dMb2O25YRwp
mk+I62SfhouPTSqaAolNBKLSf51QGR+hfiXUxsIs4eL/hUaX/JF1+bf7vXz/J/qoKVySAlqntMNJ
xdMsZqcksYRd917wUzzILRM2pFQcAgBegIFnNRJXEHSyv01OKmBNdN1a/LPFzZ3daJUfF3/rEkqL
XQjQT8MqSOSS8Ezt+XC6O+1Ou3ZrHdpQ9oZwDCQyHBYeK1RxtCIHf1xr5Iy6b/nt5IFaoSvHEmnp
nNgipz+JmlWx7na5P2zaVcl/ussh5CU7OnOHy4l49s2bYQnbuMPh/nJ/sY8GRqgIurvZLg/dLr3p
XhczIN0u9q0geQPAeyXRCYgj5srYXOzngc1dYA+Wo8qyNf6IyzmPtaPoyOlAzSG2QURgOhKO4JwP
p24MYQ0/c7ErpttuBE5DyTXX+hvNczlXYhouc2infsnkkVgiSbeYFCp72xEXlfEdMifO5APAJM7o
FqfVX4zShf2G0DCDI4yINT9dXei/QEGURANesy1/A4mGQV7Sd7IH7peDbJkIbGkg0DkFdMb748Q4
n/SI45jijXSYERXrDFBlXSpXnc52tytSWVTT2bMjnjQnOSCmMjiTIOp8/YZH5xgALOQN34SrmY2m
eBdPWSeE+hpWe1hhmIOJ81Lx2BzEWYtKJMCQ4IL/0/qLH2m5JR7i4mMTLfAMoBUdrT9Yx3on3qf0
RFolIq4eQGS293KIyHT7dZwCJ6xeoABILbutu6xJsIkuAFtxM20i/y7FU6QGbYOX4YzIrygvxet2
OUBWS2hLcM2eHXmPOOY2G/CwuIhn/J/FxVO8RvSBtkD68URuaHEML0zcOVy62y8jW9w6JwJuGZkc
nLpa2S5BCexCjtTl5OIc256e8310HF26YXtLyqHgmCnxxr5UmH/vafK7pNMnZZUiqzUUeUxjd3qV
DqhyAsvBT8bfu4OleKNT69wN/uwujqzJ0bi4lpJfHoXDSJa5f0C280Y7Vhuyalfzc77l+2/Z3vAV
BN8Kz1ybuCTx4UT+ePEeTsdoXd4Mm3ojBcp6fqvIb0b4PDMCXAavOQl1HMN+SwCNG0NoHEKdCwji
/HY1HXJ8Df3Ybow76LC4pV2I0fSydcUSSbbFFkyftXvAOHL0u+Ie7gjrygN0EspH+aFfF1usEA6t
jC2DvUaSsyE1QbU3tK7MyB2f6T3chI2v0mbAOuQh5zunOOlzMm/KQd53GyMk9PaWAD8NrL/KUP/f
yjr/Cys2kOBhA1rkX/7z38Uh/+ctUDX5d98CWd5/9y1Q0vr33cJfz0/x8Z9aAR94/PZT3D4lH9j/
Er/wV2lOE/9ByzVZtmDvL1T7v0tz/AQqGoLoBq0tl6odS+2f9H1Z/4cKMl0X+QeOPoyun0tzlPMQ
mZJhX2pQ+I3/CXlf/6j2YIhoxNExFWETna6zqOp/0sbKtCRKh75qXKtHrKiv4Y3TcjCytrl6Pdfr
E8DF1kyccxk/ojYeFjJkw0S7v/Sd3StnXzpFbqaet6eTAiyaNiIoPaX0Rh8sfOg2RzFlChMCsky3
fqgXfJU4tzuCl7L7MVYNutC9A67F6ZTYaTvi/Ir0ZpaBj+9uCl0KmwiOQoQg2Vh+R2weGEJrZ1oZ
pqAcL9VsTzKtLyQJdeIpNCArSCOhdH8KhMzcCRrxfvvcx6I3m5qr5jKXg+4B0uB9pf31sv9Z0f4g
gMBK/Knk8a85NFUJ8V8U4sVPmipCpKRirS7sqfRukJ8FrfbEOQp7JYKtgo80NFCdZTfRjD2qnMAj
I5jzcTiLzxmk/DrSN6cLGSYQu9kJ3l5TAGbj2XKyRzqpKgt/H1h2AmI+1W7jlrh/ih3D2rSRES7d
JOKFegAWBUS4qRy1c/ksprn354f8mI7+5RmlTzADccxyJB54xno+Ng0UK+2rnlNLgehvG/7rCJ9W
4nwetUwZGSGn0KUfdfPuRGeOPz+F9NUgnxyGRobvL7cdg4RGRecKkiz4dES9OIdLeEW0En4pSfOx
JPbXk6mWRjWdXWZp4rJ+foopdDlF6lplaZIUxz+GyU1cXd/rt8333suOPSUIAyDyw9fCTL97az+P
/GllDnqiWVkSN+i67WchQsZB8f88o7+bUA0pEdQ/kNqWzOXnPz2bgv81DXPeuAmUg3PxdOpok21+
pcb4u+f4eZRPOIKsP0Ee1hilYhRZeEyj1v3zc7wv4M/L7+chlpf404OYXQJQTWaIpW2ytE1IXVFP
9mXcpj+P9Cm0/Gs5aBR8+AqRWNn89FJOeQm1dyoWhccJXQ4n2gw31FZW7UN9AFdwPfrRS3U7huqm
3g2vw+O4+nphSMuM/fK4f9+E9Wk/K4qstaZaLo9LbYH6SR/C3KQUIV0ru4l8UQF6yf5KtvO3+++n
Z7c+bfJqzqypGHn2uJz2uVSiAVIQTQeTdd02TynAj+JEN79CAYF42+hXKrTM3AgRNfmiUC39dkmp
S8MCFRv7i2r7kOUnVUowfCNgkZ623BX1Y0q4tkR6ZNhBIvrqvYu/nXMshLH0U8Luf8otyIUIkVCI
Gre7GOuk6ZSNkVACzzn7B5Q9dd2OjWxbKEDyy5aKdEWdq6o89GO254KE57m9iRAPUWBcnioQWxeo
4tpDfMbkGhbUl4VcfnEks4SDCuLAvISM6J0EKq36k7Uo8tST+jZnwnNp8LrlYitGpV9evkMrDzRZ
d0Z0KNIyW0Xjt9FAv1ikO5gVreOGUlenbkZz8vJG9PRBv9W7fKP3nGbwoSeEC7oerluMMJWcrC5x
7XXFsLsYCMO021H/rlYySN3Gn+H6GeiaSUW1TSc424IRGBOR+ijt1ROsKwPhZBGSK4D4qONgLmdH
qkpXP5P2O6epPfQ9v5zZqXWoq8eqQ2DGUK44n37kDYnGyXia8vWoREEMcUg/0QlJztctTA50TFBP
EFZlWQflYK4Hrmwa15dRRrIRhIIK/Xlqj5eZF6I8TugmJkgg9kqJeDrClHEfbxDV3SWi4mV9c6gm
xUbRYZu2Zmgppd9XS4O5MkRK40bu4KjoKyBXXow+YRmjnH+K0Op8iKU7g4zSOYr90hQgXkyWfzZz
f0afI51Z+y1lBfgpVS8CcIfkpEuby9m8HfO7amn/ciIhLohhJl526uWot+16QC50KEYabl5qyS4g
a1zSiqpZYfpzfB93pjeffojxa6kDj9CWR35Ayvk1huFuJtXtqR8pCFgUp6ZCgZ3M66iM9DGWIq9B
clLQL2512tR1cdNJkBLBhb6cTw1crofz5cegTk9NrW9wQTapFj9qzZSjxAnldiAno0qhkJubXoMU
jW4efG7YkqMiosaDDL0h30wXYStFCUV4CKuZNd5k5fxQqeabove7HL1UpxvV/5k64nL2Lm0aNETx
DaDQuIwfT/lUTNtZ6BZ3d4Qm1KEbkcEnS6DF9kCSK1UGGWlA1BSgErHKEitIp3AqYAFezLs/24F3
AbyPR/DHe/l0HFQzCunYz8UOwJbcL3ir+h5iZGCtwWYGXzWA+s2Rz3h4+7SOUExLVz6Nd1G7GZhg
+peFuwxkKiS3owxUpVSFim0T9kF2SChWB1886G99hJ/OveUo/sm0phKCoZmOrTmv9cDv9o1zi7on
h21B9r+nZ92XguK/Pdx/GvGTVyLMg5WXEyMuIoD1cZG/HGx9uzQL0Jx8/XX/m9+bE9IFCFKCx5WV
T894ks0U+Q0md/i+QFKK/TkQ9uX9UgQ5b/t9S4nzi1n9rTUxJBrgShZhoPjJlEYG4inJMiI5uNtk
gwTtpr8/WqR7Uc2Ak2RHh7cvxQE/Shn/03f5adBP+6cv2rkuEtZsGiqL/zyv9G0Rak9f9/OWl0t9
3B74yj8N9Wm51udBb/ppkbHZLQgN5fkU4KEsOe/3HiTwQin7wu1/EEgsxmvQy91fSa3/NrD7zQ79
eAufXupkSHGCABDuc5Bd605+uICSFENkkAJ1U+6+bOL31Sv9tGznsrWsKV18EnNY0wlLmtO1oUBp
v/5i7Sxz96e5XW7kpx0ZSV2pJdX7a0SkiEQ9yXoy9CpVQnVbB9VXztZX7/KTc23o5aWZJcZbaiXL
ePlhWFlI4MpudYi/6kn91TR+irfMdtLEVnrfGQvcIaV4L4Hnha1py35JRlvx8Ki/cO9+e8iRyaH/
FU4lOogfp7Q4W9OgQOyGHg/RN6MlG/TuL97b7x5saaun4rhraNF+GqPUsqS0rBmLAYViPkdO01Pz
0+9lXKo/r5BfR8JWMJBmWDR+0D6HdempGBpLbgj3ISKfGwSxLkM4iDtV6b/Iniz3/HEpLiOptPCw
RFFDJ/njvAlaOydmhY7P3KDOTCFzukUqAfVBzxDiL87MX83Cx7E+7eeqHwWrsnqiDwrNbfcWN9v/
l2n7+2E+beB4jrUuvzAAziy+uxedHxQVS5t8//M4ywr+ZdJUTRYlUwb1r31aCBEUqrOakFFAi9LO
k29zCTl9JG6tbuYZYSdT+mI9/CZoZeroAgvgF36mKn8asc/EsYl7NL9pbCXu0210jXAQiYzLfbdL
6E5wQCFohyb8d+y5Fx0RwPmyq93v7+En5+2TxVMatY1IEzWuhC4L6bQOSqt1kNDQqIAFX7TcTmrj
/gK3NUG6Ph5fh9O9jAdfUMoaZGslJYpLTy1blS679ESkN9OZbniRUD6olPaLGWNb/u4l/eRvfVpt
UkE+KD1fqM4t7ZfG/IzG1wCNGPGx+TXL6Cch7tuo2cjWmWjjPG/Psra1yotH1/cQsT2yoPGmFoVq
XzV+NtYwdgdE8yEXWONqrArq8nX8aEzwF2MFb/ksTJCOm+8Fwd2YCraWDrZWWN6l+J6bsMlbwRkQ
L8h0qL4ygVr8KJVV55war0jQ2pty5YQm+8lfWkEgtI6mYl7Gxzgp/ZPa7HSze8rNNDSTTUwTKc8s
v2E8bT2/LoojibtjmYDian+ckCORz68CNMmpwrU2kpcsh/pqENsQcHtIvT5IwnSQBeVKj6/jGtwu
vLKeABc5P0Qaum+pcDfUV5kGc/78gmKnWxnS9anvwlRoH6NqOmjRE2J08LNogpbFV5estjXrcmWd
v6cXCTJogqS16hTnwywd6wnDnQE8RCKvRnP2PJYIbdEmdwKmUoLtr6zA1PcyzRjOJjBqOQ0UDYCM
CcdVebNaitiXnXXKob2hx1BJsEyBgdQ/TrjNhfWgZ8YxKimAlpLfTUBKKoA1lJTLisgViS0RSgFJ
DxrVytqqI7cBexN9gJF4+06VqgBVhLnqbjOopHNSfjsPineeyQ7q3qW5QSHQbltgx6eXXjoW42CL
0QFhUzeSrir01u0aoZS2kdYCWqexRn1ZfDk1YDaKFBm75+Y82Z1SouwC3KDitcCY1wqUbzEXTYpT
laKR1Fv7svbkWthXheaNUebUEiV22M9afvHGHvwtIheRPtpdBaL7Apb4km/7C3BpKI/ZhABb9mzF
d3MqHlrrsdSabWTFzxLCt0WvHrI88ydBXuXzeXMRdS/NN+eh9OMOOGnbOilW2orioErEcBKuDBbP
JbkZqCSIerdRx5qceu2aHbRHU9zQfnHbVqtcSf00v67xzmxxOtH5KQ2Ear4zRSiNJqXXCQk6+KTV
INOoOkZ0Td7UJQIu7a0cH6RcDGF3ugXgBBkpYG2qN2VOK0el2Iwx5dVRcweUi230NUE9Is1h9NUm
bWMUjSDSaehuIe7E+xKRAaCBqielHeKQQT+XdougU4b6SCMWAZ2aUCGpnTGdtyIlkqzLt1n9VAiT
P07KTdOqG0nO72tq9pIFt/1Uq4U/nhA4qOdAZLEn42ukoUAyfc/FwkP270clNvtTBC287ei3cTfO
92nEYjD8CiRUggZxS1fuS/zYy3eKfiujtpZzzIilcT8rS+a5AGaK5O8EwfSkqHcGv1xSUUEVCjWv
ctuV1a1cqo9jU93TRACxy/u0yrZpZXminntmhoAbrYzc7oTWV/KDpk1uWgAaHx6UNFpdLkKANjSi
ZjMMWgyseM5emr66ido6yKaEBTTcxD0E6tMhkhZZoWfx0h2yurUbodqNNasBfRytK34kmv4CVd9H
WLhKzuyRXVcK4XhuNtG5QyYFf+SMgMjAwpT7o6noO+t8RmQCmEEBWnA+H1Xt9YScWpXG/glex9Cl
TppVd1OR3CJUMMhvaDVN4+Y8XetFfDRGWDyjaJs9/ABl8gegc3UUBfVpI+ivY6P7AoRPC5asMALA
E4ToxjIjTyGhMoqQuAi2UhkYFNk3LVG/qyMSd6YQ0ihddCz0YdocuDQNLqCSDAi5GvWjcdZQ/UIV
U9/MarGeU8AXlWlnYv2S9yDqsj19HjnNyYMmVqikj61KUQklHzQ+NmYPknfazqgW0Yr3Zh5yvyaZ
a5/R7MlSzTbTzFHJOqUdeM90Z8X3ZI3cCA1ltDHk+kahCXTyKAjoZwmtY5jbxQ5CPh6rx9lMtnp2
LUo3FohKUQH4YqlOVF4pLIKT8dZ3VTCll7WgxH6dQtIu0ZeBu9U+mhmyKBDtpbKtnLGP9i3KnGIG
QseKbrJYua3jSlpk/KQEOJf22o4ZZb87JBa2YwGKLsudeUIqDIJxlvwoBHk9mU+jMq4jswAUi6+R
AZu9oL2RPFYLtBHlvGoEjUQxR9TK74OMhl+UbIxTvpVom5BZqELFEE9G7UE2OtdaHPL+xmQf99Fd
Ll1XHaC4dJTow5v7naQioQ0/ZHgedQOUZxVXiGejvFRJBZhTfQJFb45IHumn3u3QD8h745uQJHTr
mdPX02jWXoZI7DkvITHnayUjvddIyJgVXXGfCo9RDY9aTL/KZ8m/+hgyiSyLdI4Bt/M9gv0pkEub
Vm4ucQKecIGPR7YCo2npwi590zegyr/waeRfw3/jw3CfXJrkIgglsucdAfECEtcO0neEhSSgywv4
t/0GbDN+SgKkJ8Aafg3L+01AbsgmdWqgGbK85O8+BgtjQVgSKfjXI/AuFepEfGhX78BUWwX19FXK
/v16n/xsGVq1ZumGQqVc/+TPW1IXazGdwNxxXW/7LYdcWPr5DWLb5HUukGrAXkaHbtP6f/bvfzvR
lmQufF7RVAknPz5o3UWzMiqn5UEhzoUtMHEIrrqtbEB7O6SBv81IDpE4Oz3LLobR/fP4Swnq1+f+
e/hP77k6CXo2qBa23R+2HVhoOmQhm/FVzPybMAYDScrMVGVRFz+3/R6MpqWduQL1IY0PiMfu42h0
5hqTeqb2hrChJn+xYZYb/+XBlhBdV+ij+Eu5UlfjwerQE0alAs/yQTev/jxxv32in66/xNU/7UcF
D1WRmg7FXHO6HcQb0UTTAs+zlMO6rjbQvZ0/D/ibihpSz0uaSlYkwufP8bMiNHOW01SMNOApaItt
RiFLPNKe2stKR/XFFQYBXMYXkfRv8p0fh/20QuIpiZF2Rkeu/X72cjKs9IoK5qsFl41glpccvlqS
v937Pz/op72oEIhoYsWICzlFXwMMcTPYwO8Fu+vq5qus9XK5X1fK3/P66U3y0b68LEJ56Vn0Yi1b
nVsLee70i7QRQqNfDPTpTIs7Kj0lfZPc/PRsoAIpoR0+oHpdi8Az+1shuhaQTM5Dy3ox5u9CBznj
mc5aSDv/H9LOazly5dq2/6J3KOBNxNF5KG9YZLFomy8Iuob3Hl9/Brj3lUiwREj7KkIRknqrswAk
EplrzTnmjRClM7YsqbWoDbDh7lwD4g8ND259Vz3Hjr9IynxrSw+afh8D7ap/5yTANSjr5XLlE2JW
3lvGk10KexeVjJkC6b9q1HqZltdhel2BkPVjqj8OxHw2y2EisydE51vnOARrcV50pPkYgTmPnPrS
75DZLPRGB79Zp0snsBdF8BCzTTdfODB4nO9IbHxRxOKeNDequpkawE578ZJurcc3YikiBYdDYfvq
RQ3TV+mhDErufaBu4jKbyQBs+RALwlowXnysq/o+z0v2e8QZa9Fd6wARbo9WdBlBN5MifyMrO7Oh
1xAsM9mZNSAA2OQCO3EBoJfYeFUVO5WzKFv7VwAGChAKFCghfkmLF0+xn1JAW1L2y2zllZ09eNU2
ah+CZq33FgdrDzC4cq8b976576RTTu++f4tVtNPdk5n0OyGTFXbJLZ6NuaRmF3FSiQvP23pWnyyk
wHRmSS+zRoRNianTyWdJyj/QZRdmfWto6Gshw4iI941mlUMkrjQB01G0RDUAIgxekjlvjeHsA3NU
igUQTvayqPe9Yp+UZAOR6iWPSOzm0JRl8LejmZtzKKruDQ21QVRDVBNpQUKcLaHO1WTx7VsoZp2e
XQjms8WDoxzAEQPwjXQh5ls0OfPc6xeKnc5b8uGCclMoOG2RRLcQaJDL0zREvWpXy45TX+U8Okl7
KVvtMeW8K0Nd6eXwFPs6xDRa0JjPm60pbhSrA/IrFehc0/QC4T3y4fIFmHJnv0gFFdSfF0r5TDmG
wokiioPkgrLmqHrUem1G1F+Mc7bldD4DiHBqTDxumEOxK3nIx/EjAEgYjPg6/Afk4JvBIPLzz5Cm
fsawHHz6Qghunhq+wy7X39KDvwblMG9W6qq6wbY4NdaZKi6XrKsqQhPyecZKk0Koq0hFtbXIXUIJ
jKeiiuYmebrmXWfBvIx+59VDAblVVqjN4DUNPeCUHZJ3Dim66k1sKv7NpRMOAVbEUMGKfL10jejC
yI34OdF9t0R7tY83CQiIwe0/eelnV1VEFgiTJEkR5dHXImjbSmr94SU7BJfRxtlZ7Jqco/MXYsA+
usoKyH5SqNmpkUM92q35amG1bV7lCyu7JWpkVmH4Akj488w5N4GpyJuyOuyZVHgyX29f04R609l8
KEpE7IVDV0Odu7fChjiGTXKwL6oVWpoMt1S8dJ/EdDuQFn7+Cee+wdxRaWDCIGPjP339CXbDGajy
eIKDaEbNTdyzdAAX3arXbDRDQ8SaNjXmmb3olzFHL4wLbLdo7TwfrLhccXLtOsrOXVhzGXUHKIw6
xeH/y0e4JwBjL/Dk/YU+IHylT5c9er5GV6RQuuBeDQnHGOJWRrLTcQDitFmDml1n/SmSnyfu9fA4
RxsQUbIURQScwxZ5rCqNozqVwrZGWRdd9g7RWEm2q5x+2QCpdCxxrTXqbdpz7qvlGfGLa1sUsVX5
OILKJaz0i3ZIUwnriXbNsK8b/ypYU+iSOWxa9Ie+zgAioBKBvix9brPcZ1G7IQFq4sLP7Lwg1P1r
iGGP/WmFNHKhz2OBB14sMUhjcTLkHjvUq3lFVs8sP/hr0/GXU/u9ybk9XPmnYfPaTnWBINaFnLFg
9vi2BPvg5NlaiN4lu94I3k6xILB1yk6x/WWaUkOv7yeu/cyyhYhS1mlDWIr5B13l04/oZc/MCoGP
VJO8F8pNrv8uAlg60ZElYV7nj7nwu9RvMu/UZTc/D33mrjMya5c5KMENbfRqO5pUeEw5RrZY/b2k
ASts3SVVc/XzOOdODgxkQYRCba4hSPl6n4d4e0e14UkPTsD8Q3gXo3zGwTkgC8iSgAvoT6yd5zbZ
nwc1RnJHM5Yqys4NH/+DiJgAIcGVALhIXbX/gfzk2ztiErk3fHtMCVCHPn5zE78P6i6gsi2Hzkyy
XwjkmloUv50zP4bgMQ3BgGxnRq8hki2RPB66zS5VLes1Q6FVUc9TY2ktWTCJBdR4OSQXkoI05c2M
KFy1+Tbump0BD89X4WlI+ioqxIefn+63xXr4Xfgd6OWa2BTU0WfXSENd0wW29zE03AggaN6plDJx
d4rSQk2DueO4F12rT02qqXFHp7VIsrM+SlNKgdI10dZu/0p2LPFhsJjhaVOanw/Kwkh6prFxF8Ge
SopXVxeejdK7BKkNNBzBnCBsemtyOftWMxvdktGjSlM7Vp2YVrraFpeR8hjl1oXnCxsRKnwuRbB6
EV4m6tZWtz8/i+/7rdHIo4U0sgRF0FRuigKcUWzvvLg4anjatfaYQHsu5BzqfXaswIwZxtTec1gv
vnwoRoOPXvMOpwv5fswEn4icJqy3ZSwc+p7qtFoS15NdRNK9DG8nDInJmXIEft8rfR1dG73vWRor
djLcdMOP91GFqM29VFN8ymyRPKUl/QO6M+GGmtrSIgMWICP0FuEoBeg6nfe6rBcK1PRIyfZM6VVG
ZNnEwzk/Y9mVMxE/dE5fl8GgcbvCDXmDU808EeoG+lRa5akJCY8sokonvStchH2zsnOM7umNVGuz
hP25p+EChWpddPFK5mRmpOUxQSz58887u75YBpmi7GjVb5U5UapKzdPQaesapnsAZKl5G/Y3gt2e
5HITJhN34988r3+NN9rkRZXRJzwxUi3hdMqFNYewPA+zdpGXJN0r+tySrKUa7HyNzDva+Y5Csx/k
nevcNPaDZbxlEAUlECxFMYORv4RA/PMN+Vi5RvNZkRUSWC0Lwbihjn6hYSiJ0JP8TvzaW6P4IGdd
grP8hS+1S1UIho6vyuYAcgypTxbw/9Jm9Y/MuyII0do6dIg2hZmsHJ4fMhS4zDSJireCTMZU2qQd
8CRPoGRCj7cH/dL4l2KydUvgdxWBBuTcWSUEOzvb52W49m1g8mE0d4H9F+5NV560vudewZqzNfJR
IT8JxvHnO/D9G4ojTbZUxNRYSqg5jnYIkZPLjuqh1Bn0qt1zgScb6Bk4BO+XvNGmFq8zy+aX0Ub3
W/NMUsSIEl+0jx3oKWfnPyBOptY9haz7rov9uC4eIDsSlJTyaKUKs6aqjA5pi35oF0RDPTRPA+6x
3xWr4oJd1zqL8UBLvyZu57cN19dhldESpUZNq4YJapby0TnBdELGcY0QGlGj+po/ixfxTtgG//3n
mQMFUcIKJQGKqaMvQlsaaeWlgz4JmJoC7WIoPQwcw5+v7dylKaKJSO3DXzHuXig2HispRqfmG6+e
89ZGD7EyUcj/vl3n9hFcp7LHosBBR+jr+pnneqmWJmPEFw4muiPgGwwcxauyw8v15O4mz77nJuTn
AUcTsvM8kk4H8Z2/ZSe1oke4zbYURCFr/Xz3vu+Qh0tD269aIt22b+I7wdarMjckIrYGZNFwAPLn
AzMEXS/IEmObTjvohzk+Xt2QtWimCvVV+qbCi9yybspUpre/E3cS8FJ/YZ28pQViCN4OTINiG27U
TXDjXAkTa//ZyfJp6NG5C3i+zD6ZoUWvvDB0eKLABNwwWP58V6eGGf7808nKLDPbTiRuat4++FDJ
mm5lV3/Sjf+tYvhbwW14cpyedJRyBoFfo6Wkj2xDIycAjANSh/4GiASxGwi2KJP+fDXf7WrDSCgb
FMpoOO/GG+0C6VeoJxwUO2B7yqbdVCAxyImZ1LV+bzANI8EIFmm8QjBWxjeOulfsGhS3APwtzN86
S7H9NvR54ssYPk7KeXyyuzS8S9+m46cxR9t5xen7zBnGBO04UB0qYEy8eBHgm3AJDLiYuJ1ntjuD
D5vTmiGJWKtHz01MLaeUREoOXvpqEd/Rk5uYkpemEZVDE3GGTmXq+X047EbXiLebbHQOS7L2rR7t
iKnBrPeopGh3RSb/inQ8aGF1snLtXpQynE0+VfZQR8STptRkFWDJnN1MFwqEgT2x1O9NhHpiSxyy
dxRVeyu7wiFUvF2rtTe99KrpyXXR+gutNzZaCkAJsbxj76OmnLM/nncoqfzCGhRUp8Z/rxrj2YsE
3NnFIqav1NubWL/1LWuWiwXbZw3f2W9UdncuHnG9IzMyAa9EVG6YqTdNRIAjgSoRgjK1PInubzNv
bhEtbEv1QHtyG/rFs2s9VVL4pqN7yaKTSUivJGazJHNPReJsE0Wc+x3IFi3au2rFBdxLjTRT8ZKa
kvpo2qDhidlArjxTNQkdDdIMBVOHCQW0zI/km79pfkGQLEwbDUqM7l+0rbjVje6ok0NGBOqitoWD
LBbEudCpCYiCqvaJ2qxc1nQe1CxH2GfRXAKcbHpEUDzk3ouFfK+mFYChaqaG+xrdmIWqMSEpMKov
IqwJNEV64ymW7+mTzbIGuknarSRBuhD4zLYOOVYWidkU+etymdAp8qDsqLddYy21QCMr00TqmSxb
MlWtkARmnN0SZ7MgJAcaAFZdE9Wkz/qmIgsKCmj1TpDsslVV/i7roBIeQb7qXKlIJWr7G8OlZ0Mc
hkcyfNfTMJKLNRqYXaRlhLCz4XSUbGOiNg3QMyoGDKm4uU2l4clo8S9RB9BFPygjzNDWj9lQcmVH
LunwWS3tUWMhMwtW5nJbK+3BxLanWOk2i+AnB+1FbUN9olMp1OgTwutUvW87THmbtL3sOgINeuHW
FuIHxSTSh5AvUgpnsn2TlHivAzTMPqktzZDAeymFFw55XQJ2RdE9mhnkX7hnuLrcmZQRhqASJ/oq
C5e24bHxXiIKU6RmpUgn32gPofSeedImzvqjn6KYSqy5JdAMVPe6Uhwk45dGqmyb32eFtbGUdqVJ
xz4bzF/CVZSWK6/0Z0JKMlPZAcS1b9sW5buq7dT+Oplpt20pXxJS3kAfaAzx1OQCmSX+tRlHV5QE
yRsIjml/Yzl3XDF6K17U/k7IvY0u/C68a1GjgVl4Hc5LeqQWJWTSuIimk99a48nRIB6phKRA3rXs
PcbheVoLx15r9oG/acK3PD3GtUwy21OFRz7zXHIPTP/WL5qrtlfQg+2kDDo1xeEuWaKZNHqODF50
55TAKpnZRj8kgCFAE7WHPt8KWVitor7da43kAnEjfdat11Yt7iurPNnxMVQhWCnoCa3+UrT3jiz8
9n1/LtEdtMKFJuhrHZkl/snrmha0295LDkg9ud8XnEIS7SApNwLpJ1plb1PNOFUB6SuZdNUm1TE2
YH+b97kvkQp6dLLXwv8dBQ+SggTRsTZZV2wU8dKoHNJCLz3fI6vnLu+vUW5sIlPd9Xq2Fl0ckukb
SuWVHOU7WfjV1ukiV4BVBleudzKZXqn1YDnXXdhce66yyqpspqj3kvbS9I9lepWb12SeSCR4gwlK
7MvKffcbUu2UO3yxHurHILoVU0C5xqFX7mPXJUwEUqpREXAjchdBz2GbtPq3KACBUZ+QPbqEfaFf
dUmFGVJZm3aVm+JbqpizzkSDqMu71HBnLtpOOUJ0zevmdsOJbajRKQSv9MQQC/wdRwpnq6DubzzJ
eVRzQqv6W1355ZXJspdg8nnOyvKBrsJ1FE3WIZgYHQk52p2DZCAEBhzBRsU1G7fya0x8leaze9Tz
Od6iBYyStRJVqwRklY+IwCkebcHIloH0ohUPWeUR/qZdmBpMzp53hxwxsVtIHjQ3w4BSV+kcxWIr
ReNc0BhHV2tkl5lB/O2QYtnsIxcoKonhCfLs2Aw3rl8ecvFBtqlhdCgVvZtGeNbV/pU47mWL7TrX
F8MCl7NkGJmHFBz8beEhgCQf2977PqSudqeGby0H40Rc0sIl3ZOUcpiySBJ68uB4uQL1uoaNTktc
02h6INOTQtD1ItJrJJpWFS+9lB52DNJLBw1YIVlTLkjw1vp9Y2GcawvCUcyTpA7FIWvTWNW+hJmm
8TEiCcjH1QwU37+2SdMTABda0ilo3gP51kiCue8+G+pW76L7Kip2moO52fM3fnLvsYw3FqRNg6aF
1R7a8rLvQZM7IOQEXhXDXNUtiglJ3Ku1u+xYaryA+lhooJwQ9FUpXRldvGmRULJiIVRYBRKpPBZR
0LF9K5HalVmPPogWEzQc9M/SyTeVYuxs9ajUz2ERMOU9cqW8ldTBuGR9CZGTW6W7qoR7R3iTfTCR
4YtevuR8vgm5CQhQ7pt1a1KBIXhIMneKbh/UrN6ImbNK2o1MInYlHuvgtS5gwaa3af2u24Q29Htf
fcrBbtkPoX3rtoB8+5dOg8LmvGnRg5CQDoVgADu5G1B4j+MbLeh3Of65QryX9QfTIVG7QgdckCWO
CaIcOlms/capQK0vqeldrla/WsJtvLDvWNoK0HBGcVQNa6YjHrVaf+bIAdBKiGWefZPDn0/qV7pf
V4JpXwVSAqitlIyZauhQCMPsSRFjAu3i+kkiJDsXso3hRoBEWV0c5ybq6rtEc6j82ZDuqmNbiCLG
EXujNeQ/EueY5u62KZ6zRLrubfuBu4iy1OnI4SmkbiHYSIEFeSWjy8+B2tfZJpTFnRhemlV8WxAl
mPkXdkvqs5qTq5pnm54WIjLwIgsfM+WNe++XcHT6pJ031V3pkGHQS0+a8az2zIVmZ+kkO9qlhNzi
vcj3MHxWsYTxM5FJyga8pw7MHRS/mY+GVQd+asvvjvnqEQQc8QwapKmGcJUkJ9ug3JCaK6s7KW10
1TXFVWX8tl3mrw5hG303jvVGDJcKzMbihniRXR4u25ZcjXhVEYuekIbA1DOlgh9/UaTFuklsAp/D
hVw4c53Ma1XwThURW35AeEK3LhQY2G3xGBr1CbadEMgn0ejA1GmsRRXKDNeTZya9J81keyA/qLI8
01TyzxEJlO5vKTy4NmjhVvtl1BEbxgC9fWyjq99UurVTcnFhd5dp9twJbCKsRc7/2LvsuaSLpjm6
pFu69VHysrnoBU9twLcgPpRusHIDcRUK6LTLmUwsgKRj17B/9SKMeaPbJwHmyEjbluigHZT2Dile
/UeMZH0tCPBQk6OGRaDVCTDXsUdFvzQPOBv1fVSPS8mN0P1tc43g6pKlxJFnepDNfGktc44pK/Ha
FaNZoD/5fL2M4gkjBTFRt1KBNKQjYWTpBq+y2RwTuds2kYpFA0i5it+nLfe1kM/Cgk17disk7oEI
MMxN2V3N+2GEJDn2Hrn19VLw3bUW0gNyf2X2KXL2tmiRGt7OWZDWZNGGwUPfCvsqocsMBbQvVgbY
BN1HIlVW2yzbJmUMhppkRzqIM9/ModSaQ3KzsECVSBC2Pue9ppxMyjm6X+EmrvBmiRcII+ZJ/YBz
DMm0SqTbwAaI0HnhiROCNzn0PqLDa+xqjmfOagEjqhYcfI0JYxQKHy6A10k0i0A5yXKyTCPxTsyb
vSHtUqy41W2iH7qu25gsNaYDETbc9vijDMijw8EGWL7Rniznt1S2czsn/TkhBk4IxGMX3FlxOJP1
W1H297lJSAI5TY1ZkfN8AfngotVZasmJrllCCUGNkmPtPMrVHaeuN5HPhKNT+ISwTKiaQuGuRU/k
X1gZFHsSsLAVRh5vqqPNBaSRXYKf98kSVIroNU0x2iFuhe7rzdfg1Zp3Sh+RUj7koSAeN02Qwb1w
YXikguUnLQGpoApXQRS/N9Zt4al7O9/XMSuh3axEK1/ncbORsnzes8fz3BcxuR2ORBHtNxvPckx4
RAA8ubvz/Y0TQbRQg2XfUnBuNlqB16zBV0CTaNGV+b2grC39Ug0ga3POr++ZvGX1Rrd/aWj+OjOu
y5CCfEesnWISbBnfuSaKs7p/89QN8cZYA8ujJ3QZMe3kQMO2cE1ylTVY1ft0cBMgncvzbOkAO5E8
HcmVsw+4E7YR9hw4ml2Rq6uYVGwdGXmqX8hI5ts2IXZav+jdaC5Xl216HYWcy6OIgE1eHWhewiGJ
jyKmKtdsH/pGmkcuPFwUim1nzL0q3inRQ+CxBybAMGAD54QPTnwq2IqHCaRfT7qsyrtY8HnZvHdv
UMsJUlwvMoGAiwLnDklrGQ4nIekWFuK3yMIPm/TDj1tqFOltj5ehzXV/VqSqw/GTloDTpMY8DiKV
XG2RaV9qD7nEqTGTkp3i4arqOj7qmUAat2SzEeEGl25yH7b5vuFb2hIRP1FtUL7XU4gIQ6Cko04y
vvXcC0MV+8KmE1gXGGLEmhgznC0Ius2T4w8z2V0bwJZD/y3UutuMzXyVTP2GMyXGz79h3IIvDTHs
hYCzC+Yg7oC6iPX2IHn9LNFJb6rSI55jXgdvbfJp9IHCsUsiMw3CbGbOfNpCgaQtIvo/QYBBqwm3
E/foTH33y+8bFZRVIzJbReD3gWaZN1G6ENJ24SDYFCzC6d3flXooKoeEcXmiMnm2+fXp6YyhJFFo
VVKF0mShDqnLrTHPw+cKvpqHJK9s6f6U2AYDZS4aOMuE4KAV20b5FbS3XQqCVqp3mSTN4zBa083F
GojzsQgm2l/nqoD89RqfPlO26O6PKmSNAzlEdWiSaDdDtgtWMwwgwIo5UaCl34kreRHcTDIuzjWR
DcpEqqkhbifB7GvRNnd91ZBLcWBc2GvKY7CgoP9ysRQBYUVNzIDhbxtX5D6PNqo6eoHZqZyx6cig
MCcn20XUDhI/xeshsZGeyTOCARZ8rCfGPft2frrKkUKAJgf0EJFxB3kZamBk2wDvh+s0N+JFt5lq
PZ3Tp3y+zlEXiM4aBByDu1oLiIwHljVJ8xPXNDXGaL7InahKFPYB7V24R04X836fvA73UZ7tSP8g
kWFiwHM3EbEN8hKVRh79ya9Txc8peMUmA1ISX5ZvbDwgWVe/kEtfVDfCVrn9ebzhmYznCpl5ujJ4
8EE/jp5ZL1O1UlvetyQ5DvumMI45XfDsVCDd7q+fBzt3Mz8PNnpgfoXi3JEYLNWqVSvbSynX734e
4lx3V6SzrfOaob0zx+LcyrEDu4rQIwzSTr6TQ4+r3rS79p6r+w+kpOde7c/jDS2AT/2YqoPV2aZ/
jodFe2GctGuA82TECBP4keHRj5+VpQHNoGE4NNSGqfNpKH6FouRePnQ9y623o/K6xvU3PQWHn/zT
OMNj/DROkrV9GPmMw5Yg/8DpOe8qzP/6OV/H6ykl+ZlJociSJvPtZmcNwfXraLWai7bvYvyJI2jz
wk07qTieGmE07XI/KWW5QHBMGXpTa0jKqql1YmqI0VurZ2rWdQ4XoeBLV8WbAMHazxP77AhAMlRd
VPlYjNtXguiqcqz7yDqrJ8G4zNCg/TzAOZmVIssfGl16Qd/U33Im+bGtcw0ikfW0qoJDiSgCs75M
c3hSrXD2euD/0lrX9SEJ7OtjV7rKi8zhoRTLAVvvLV11U7/YFyWhQCW5GhyYVtbbxCWeeYM+98eU
kVahMdDbuH7BXGvzlz4kZ6DK7th9bKQQs7JmPsRqtfUqcRX4hN2bp5iyfqghWOrRwZSlS5pvtm6K
m0y8rb2JrcnHJmD02iFRwhUKnQQU1oeX8tNrF4aBGdouTdfQIijPk1cWcr+0orTa1equc9mrpOG8
4zQWFMYgs6JsmG0Fk2ohjnEBsWkIPsXrwB6njw7OnYQiolcU89hK5gLAUV+TNnoiTGCKznxBFJZa
rLuY9lC9jlYlR0ZjJTtojcOejkl2pdCi81ExdViP6iaamKXnOtOfRxum1aebJKqCKcgFoyUe+VTp
qdW8jegoc0V5mJgr5ybo55FGezbbDS3aX4xkGjlRmKy6DeUU3Zv1mX8Q22YBJHceVNKd3RNGHJI+
QPiLH7+Jfrr++aec2c99ucOj/ZyU+EHnKsM19z3u/deOFqk31cg9O4hMvx9HhCRC9/16Y9PO6+zG
wVE6iDWcTQQSTSB+g0SaZ2VOxMJGv5xSN54ViNA4/ueYo6NKKFdaUYWMSfoaWV7xIthRDlkUhLso
8/Q6JoDsL9zJTwOOPta1EnlW6zJgLFz5Pvq2+MH+rwXo6Aw+X9TofRDBZzaQoHgfkH/oBzM7+OaE
1OTsUv15jNFb0AuVZ4gRY0g4DB2q74EA29P/hYFn4WXivFOzWSPft4m2NMR69f93E0cvhuxGmSki
i11o0u9arCjyektJnBLeTs3H0aRXLKGwIpVRolhdADDg3+5WNSZ2pGeXE0wagMgA1QM5+jrrTS3O
sxxKysJvITMgSWhwisaqt8ysqQs6q8/TxIF4BrtygDp+HctWYiH2Ir6v1k2+UnfDqSw72FuKNys2
cnOf4KGGlLz//mF9HnT0mQ1TFU0IQL5FGdaznmqTjuHe76aW5bMyNq6JnSnTf3B+fL04PBeJWlvD
HmseCUSO0LAfbIjtXCaMbhutiJD/K+o8jQ0EMkAV6ewYVVlKbSE1PQTtostXkffuiCRZu8ef7993
ggHXw5dNNEwDjd43PCVYlzxsbc5j4tOQeAMleBnhtFRJ0FlEczxytG7IB9OChU7Q5FTl4Nz8/Dz6
aH6KAULWFLXD4rHoD35y7Rlb0zz9fIkog3g4452Hjj6PeHOZuPSxlUXSIkQeKQikoHq2wP6YMSHP
to5Ox3lzS2keOKSvFd221hA8yN6ccv1aFJDtZv4GXciqJ0o19NyhB8xGBE2vKBdzsXGPTkkspKnN
HVM7VLq0s6NdFlS7zIevUhEXkOVbKY4vAi/ySVNDNmHduFjkZoD2yplt6HMRS/nctXB9+sc42NbB
NWYeq73VodrQ6SL4JsMDK/f9k9ailnDfDBOOWCb44UUlXcTGTeXiBCbVDzpYWp5kzoBZme8cDF89
8JUaXYAbElsF19js9rV1b6n3uK3xEM1AVl9UFbIj4sjbHI5D28zkmhjgXNjIPSIRhWaqk23FLMKY
QIyY/dKERB9l2Iq1eJ6X+i1Wx5UcZytfMvd6/2Ylz1IPWSmy+kNXNZucuqtaOVvJa25jyV+0UYJO
ihwkCyXAgIETk6lzyodk9YdHPa5eQihyehuxNrWhIYx0CJ5yiaPMltl9u1U2WIg3mA2uMzIIX2lE
XntrY97vMryYgNQX+qm8jIhmjaTlxBwcJvK334U1URNhQOA5Gq1TVSkUoCFQMNkH95gR+uiR9KX9
HtKdiCWe/aXRtMEjRiUZq8/X1Yq3XLWiXkUUJM3I+CUaMYKJPW+XQ0ZVNqCkFz+PqJw7eWBz0rEa
WjidxnVHXOihmQ6yTclHg5C8lT0W8bKc5zbl/OKYSe08hvXWJTsqySldGYnSeivcCaDBW2r4iXmn
u+8mQjPNJRVVpS1k3gEEW6JjQgSWzs3kMcn3ORM3y9onOd2YZCkbm166tDIgQgRK+u9+8SqhQ3IE
1Z64vnN1VSJc/nl941yNzDHjOO5YqIbAu5ww0+A6uEvW+mKolVVvtCW2k0fIYU58mzPUG1nQ2HGJ
49pVKkKOwkE6lHrqhbHyluWDDOatXYcvjrNBL8fQJVmCChoa717MJ8oxH9+0n8YfzVnTywylcHim
g5HA22Rr47JqCJLD1AKoGbFKl35UeQeztnkpHc2CWDEg8SQygnIQJ5bx81+qT7djVIMwejsOcT0M
5dfh1c7WaBXs20Tay1uJ3EJx2cD5QToy9w9mupaLSz9ZTSpQh03MD/dkfIhVnRxRQ8U9QYqphLRn
KwoVbXLbBcFrKsQTp8GzZ2be4P83BT5aEp+Og6FpRJYyDMdWeDVUEUwafIdB2CQR/wfW8+WPKpm8
qR60hTgLVgXCrxsfGsZpqpB17hU3cPyaMopp0xiX56SgqEyh5v4LEERb4dTK2s5ruqUrHVxR4POj
LeTG/P3zwnL2xTMo12BhppTyTWTv9ZVBoAL2aq12L9BwbRx153fFVgn9VV6gBC1uRI0s3SpYKrSx
BYOo7BABi44ICfPYz7/m3HaF4rWs0+XQgVOMzj7U19Q0LxCMRinKU8FB7En7VyY3KTJWPw91djvN
howlR5NMULWj7XTehoYZwW5cpI/So7dJSCFcJHcW5IvsYuisqHtTnNmnyW/H2Wv8NO74rSdiIaN0
P0w5UpOfVY6t2dw8BsRFSktx8FE8D/GIE1d7bnJ9vtrRy21JedDUvj6UzoW5Bu+z9KO5itwxyU5h
cC17EOQ80o61dyW4VFCiOvXeNi+j4EpRkqVq/fK7Eu/s1P703M4RTz8uetWCrjEGi5mt0xRibDLn
A3+uCxEZxJuJKz97vwHRq5Q+h0bFaE5phqe59vBl0W4GQkR5Ney7h9DhdhlsjR1WKgLZJ+/38LeO
1zFe5H+OOlz4p4UFIzIZThqjdjt1F2z6vQ4rbcjqxZWz/iucD44Zn8cb7UhsoRCtxmA84+qDK75I
Dt56KLrLF/lhypR27mzNEc00DJoJ/GtUd+kEo5Yig8nkBQ9hQRntVu+nShRn2tBc0L/GGDZ8n26g
J9uxpTi8Jj5BryzEtGDkFWrUxSTV4kwHRiF0Dnq0IsKaG0e/xU1iEH7xsfXQd+kqOEhrbTd858gc
m3gNz0139otDMAK+GPFbucD3zLrXWOIl2T+kgUs481S015kPqCqxlxmKqewWx1dTF5GM5wA0oToo
ZzifaNqdgX5Pl5p5oV9PvFxn7p0qsQFW6P0NoX6jl8uNs7xLhvpHHPZHQe3nbmuj3y5PGMlnVXnZ
oW8JsBnU1JfszpvYh5/ZwFFhpVzGLZXoZ42WcK837VT0EIWyjCxhnKL99JdwROeRbCz00p1bzl8w
BH8ZcrR6G2lidopT56DTWaxCfCceFy14q1YXZ+IA2U71PybNf5UpevBe86RIfpf/8yUh9H//B0vW
a5J2uee45f9epe/xTZm/v5eH53T8T375PxZfojy//Bdisb2yu67e8+70zrGi/Bjkz7zH//QP/8yF
RHnx/o+/vSZVXA5/m+MlMXmQHwNs3/7xN42vEFmWf9jKFs/l859/dvkc8X8DUJ1Xxfif/yNNUlH/
rtPkFi1WWHVAAbE8NO9F+Y+/KfLfB2aIaFkW7wByXt5Biomlyx9pf8fWZGIXk6jGUKTmj9hMfvyR
+ndNJ0ySdcDgK0SK23+TJjkmtMuajn5coU6HTXjYx4xW/wiBnZmHmjwfFBTZCc3Os0rScz1Q7Qhx
rhbhQ8G3IJ/Jm2Fzn9/Zy+4lefl0t45/fGw+5zGOW9nDr6AuOZC+dBD55rjlZ6BetoKGXzGoRoaI
n4BcMwwwJKBjjmkeJq2hw5r86aP354AD2IoaJWCm0WrQ2Yqct0VJ5vScFWc40dD2mgnkuxGWPP3R
G62m34Yb3WUnU/w2sYnLFEKXaKwUQvf9xC0craZ/DMFx3jQ1iIXfUF0KgVy9I0jKvFujrSeyY0g/
CQ76W39C4VwTQa8gwcnSJXK9n4c+e3GfRh7u9afvH1oYd5iu3Ev5WmreUE7+/Pd/JBV8e1gDDo3U
U40j8GhHKFe5rwici5mj7QIZIJYzEv+0VRJgvZiB/X5oiSaJtuWluQlWDj0cJL/pmpLZitYKNZ+J
3zP64H/caiyAvLT08nm3RxccmH4Yp20vkxgP0QubwmKolvb8Bv93vNcuQUCv7Y38yAuz0kEnp1Ml
pP9j7z2WI9eSbdt/ue2DY9CiCwQQkjIpswNLMpPQWuPr7wB3PSsS5Muo6t9GbSvbIlcAWMKX+/Qx
v/vWNCBCFBM5z0R1CSQ/vPHU0JjZI8tlcNCZzVwHF5N1hOJ9uV9+xkL0nBRyV7fR5tzTryKq94f/
OPbqJCsMwMpYi8g0nt1kvGcNvDTS2b+/4nXZ58soq8NLH5K+UsRCcdRtcrlkreZtsaccvDlvPXXu
gVazaxoEKQgnXmZEpnv2Ia1IqatG45n29+9WyYf3tq46anM495DDZEcOLwb/QYr/nHllZ55DW4W6
Yjz4+YgvMZNCdGSHrkTsaY3WDjcYnjvTZrzIEkzS3HN76bkHW60GMRxyGHOMKygPGg1WfV+cmw3v
qI71DkCXNpbMi7Tui1RMrDGlEEoMEPS0Qi8sdTUEjSI+ZFJsIeAIdITds4SNgmb+CSzFHWZ6oFol
Euk1IrdepNar1Sjx1teGwA58opfJUo9hkpmOpgfj78YIdBchcPw89anp6LVgeGKTizth0iaU8DQu
CKE+Ij9PrDup9+dtmakWSyBqHFMwsoMoGE9+N7iR1L27UgReKkJ5K7uKIyVqJkdn17hOR8zzIv79
rWqloTOqVbrJk87wRjCFjj5G+15S0/04sLO1hV4/j7FFx15KX5chzWixcQ/bKWM/HctZEch/1OYD
tYMXpcm2U2b8NpX6mPb0DOVKRauVkuy7OLts0lS7SeuRFsalZafxq+IwpcG8rSqFE76KWqcIUUJD
i4WemffRyUilvZVL0qYve1rJKlePxUPkN1xvkujVMCMKI31m2GKD++5ktjuzSqVLYu9fYSfs09rC
ZRrjRr3xxC66nk3SVbHg1Za0rQYhdUQfd8IslTyNzgJWxY63/zgFoNubIdsEqjj8mqfaP/ptDSW1
2fdmBRXe9B9mZO/JLB/Dqb/U8FZ0/0cVIFeUnSU5VdX85ub/ptHy1OQSvTmYOP/PQEg2hLRto35F
gpqPOyHobztxAC4pqqdIiRH80HtRmyFmJqq5wHpOJaIVmm8nPP6U7Legalf/AwJ0KMRaQFXa5KDE
YwXuran+quirhiOT63bbg+r8+5Jedp6Psx59DJgAEmy6hlyJ0PHzNi9RY1IDy2DMPTKFQ7tL9gv7
42x2eXU1IlhgHBNpErQA4iF1JYiYpFxKuSgr79HXUvKLYgIG6rSU+fBD+PtDfYn1ltEYjijvXUmz
Ps11ozArOVxcXw7LLpVYDGg5E869BuvnbD7pu5f4Ybj1vjtMy3Jd5NbpXvMaKDEaDDkY29u/P9Yq
d/P+DgkleYkIm2gSWh1Y/56HdHgAzmL+6UzEXq3eSibm38daH//LG0S0xqci/UrYvBrr33NRkyhv
o5OkG3OZh1kl/6riKaHMwhz9+5jfvEZmIaV82oOWe8Lq2BcCgxhsUCVHPCjeojMN9sL2P5iLytc5
/2mc1bNBaxmzjmYRp/cUb977eyvbd+KRPrfaHd3CG3Zzmm/+/my8sy+jWuRxTapx3Kk4pZdf9SGg
EnsjLDuf+7EVS49VbF3PLYiv1gAoIHpzp3ixkKHWSZv7XhDFqz422htNE8TjGOOdMM/ePMu9Eymi
cIXbEV368fCcTP5zJ5bYyVSJF+nNSZz6Y1S3jxIssDaw7spxmrZB3ik0XVIC9Werd+jpiLa6PAXo
yyAxZ9L47BuNcLTC6lZKWlcQit9GRqirixNtRs1la+D/FHTh6NZGcVTKPDzIftHv0kySr4IoaZ0y
qwa7Soz5capn3c25o2+qoLmXivIPJQxstzpFc7B+uaQJzXd7zQBnHaEzLzS9fAJbaPexfLJ6677X
sw5mNxiDYqgLDq1sR/n7ktwYltRdSVdVhh0qq2SLu9nSfGPSNAyHyTB3qVUqtpESrrclDXdl5Afb
WrS6q4jCsjeIxviYF6J1WXHIUDAvfomzdmdV6bZMKzrvAut3irWiK1TjfkbEYCd1PeFkrKq7Jgpv
ignuRJoq5YUsB3e+Mm2ldpIAaKuUAEvtvyX4v0enOuuPSw8dlMaaq/XvQ2WWjaucM8JcDgtJQ1lD
hxjN7zVQKhnLGql0w+WIkTlr2uXQ8Tl9ppl7GKfR3yexst7FuUObXP+4RbMrMItXKzRNVCvCkUZz
otSu3G6n/ahP6XV9oib6oHgdfR+W075F2/LtdUFYJ3sy7MdlUYEooBpMR9tGOSMpWW8a65+0WsxB
MrblHNGM01KqzCaJrtB8hyOireT7qqeWWNHWFhS7v7+J9WJej7r8qg+L2QDpQbqLUYuBtvb0iEPT
mc3wu+vJx3e9VtdmfkIzq8+7blztCbLHNj3Sr2gznc/et6TlJX2MAlaP8/7dPzxON9S0xtNu40wk
Ki7lN2kDBmyHKB48tvka7mC8ANBashbnSh7fJYc+PeYqAIGhGLfINGC8OnBTJps+3q2KkiK4yQ7x
FRTpJ3a1zbCZD6O7ZIe6XX1x7kd8/ZpoyHTSZgulSeHK+/lr1lMVpFrYqY7R3FjGXUrD79+ny7q8
xp8OgkZTNCioS65NW37BhxecUCHoByvXHP+ndD04qeZGO1SFVFg3tZumB/9VcTI42ecuTuuQ4X1c
0njQ7YHqKtpqwcaSb4lFzdvNCaxL4xZHlXigMby6/fsDfr0YWktcJ8IAt1QyhqtsgVr64WD5oGvS
5kmS3RGgpqidkUZ/O4ak0Y1C4UqCR/z5HcpBqtBbX2rOrL5NhWLHabJpp3Tz9ydZy2jfPxUbp7yU
gamErLHtlaYE9ETyqVBWgZPE4Rf7IspVOBe+VuQHCEjObCbfLHXs+ZZZodCHqRAjfH4yNdZovqXx
3AE1CzwdkAkmLXZ8iYnPzpzPzcVvZjuXCxKh77lYymSfR5M5zdtW7NUlLzk5wa5ZpA3qj94NdzQL
Y4UbuucSOueGXE1/DR9cWpUYsklf4+k+OyceWQsml4/26ZlWK7jQ59JMtVElfQcw6/2ZuF6ElaMc
pg0L6yz0/pvJiLfWe96cqxMNRJ9foooDLjhDMhISvNERTKPW1E7Vyuc+lsyf83lnthQD2h/7BlZT
aDM+j5Oq9J9qoaYwG8sTXP2j4ASnyVMcWOPngX/fjoaNKyc7jHljXcosUl9s/ZLR1JvFHXm6yPCV
kju72WOktTnrPf81ycnDfRhu+TkfdsUIL9JqMP0lA7dA/DFQPKIM9NLD2RX2NUqgT5Tt3QLlSQJs
LaRp9JIOkYzk+CIZEm+CS3mbXZYeOT9eKHClJ6iem+xOPoUH/UxS7svqXq5SSPDe/X/hN643lJ7m
kdksu6XwMG7K52ZrvndxKr/i88+5DtDWY62mpSQVYzn7sujkJ/Z7cJSNt5zceJPiCnZmo1ym3sep
uR5rteboNghLGTkD7zSnA95ZOnEXAiB9yUtl+rxLynoXWQb8mKtYZR9nCFmSn5CH6XPjtVVKDEmD
Rv9vV5xuWoTbeKxRCaDvcT1VyPOReO9ABix1osYpr5aWUeXC2vZb8dE6U9hfzqzP7/DzYKtHqiV6
evyimZ3e2OvlrcK9SDUfTGvbTub2799rvQTWz7VabOI4d2aRMFQgRVdC2m8bkpm0PHXx5KThzVSb
t6rw9Pcx17vkeszV7hUnjZTzl9nRmxcZcyGreemGt7+P8WXvXw+ymvNy18Z50TIIscBiDaFiOELk
Kgb4cODGUP4H+ehvEkyfv9tq7veZaobhzJhLInzeQIq6X4p7xb7YlPfngrgv0eP6CVfRVZhqftgt
s0Sd2L7mTY7umk7mhKSzEyJs9jQHUg7Gf251tg19fSSsx15FXbXYpEUXM/boBbuObocNwdBhdhRn
Qcfb50Lx/583SyAuqvSvftFATeyf3diVy5vVXlW32kqXOsIdaH30G5+LS86OtnqzpjQlcjsxWrsB
hRXtUg8zVZQMjvgf1Wi/X+7/frjVyzQwWDL9meEEIdxHYfYki5h8+299274Glbw/szK+ngbLLP33
cKu4sq41yTcKhgNhyrrfgUB89H+MrvQg7s5O0u8niiFZ/zhLrXkVaoZPWmAyWLyPdqaGH84/cmUI
wbAnz95sCLG+HZHWTm43usT5vXqbgi5Fgj9BhUyi8GczTc9xa6qbRu/gome5VLkFTMA2F5GAKyDh
sHG5NXPhpe0BHsoVuaSaSegWYHISSd0aItr1OjkMPmLrMd/maKRBW7apm7EE9l1UJ1d5PmAoPgym
qzXpTIXE4KKqmMZGDetdaYr4Uuv4uuZHYazUqzm1JrsqGmhDSXIcZixwtV6N3b6ptllRmW4mNzsk
J61dzvHPUp9vG033dDXAp3eB7AAZreAIWSaE00nG1rgHXNWH6k1MX61iUFOx1OQ20xR8tIOLqeq9
pNWOoWz9LMSOIg6dt0aLvzisxBL6fR+rmzKgBbHBmRhoj4p32xhsLDPDPLAOKiiV5LKqNgp3vTgZ
e3hLyaUUU5IK+LEgS1V37jMIPFifuskg55DPCjpSfEHahM0g7roqF11rFKbryDDrCyoiL5OaXLZd
orh1pU2eIHTIg3rxtovF4Toi/oOFWEl7Ls+BKwsD1e5stnFqvmpndPlt0QBny/W9MFteqvfXWuHD
VADFuQ3V/rlqJk+ywP8msWVuwbtO121iiJ6UJLQONUCulvqR4GeRU1BSipfakkGRSabYBB9pM3LL
3AjigkejHpUtlalyqVH5MriqSdaxf+vyGfDMXBygcMFTXOpb4qShfaDkRa1wjxMEJvONmtoGZbHI
t37PYo6ZvPUyCJzjxVJBk5damkCnyk5f6mttQFFPChIBjVTW3quR5A1LLa5bqnIa5bm2J/6uBdHw
JA1kWiCAm4yXel6R+e4wzSddSJw2CS6TYNCPaHY7p1hKgMlSDIzjxOQj1064FAktqoVm6z/R6n6c
y7u4Ul7BK8cYMfu1E9HIZnfxdY9JoJYp81ZZCo/xKFPlh8brzDn1zUGxfD5IYNidmYd4LyhvqVG/
daJwHbD8nkuKOm4JAx0823gaqqg4BUvFs1lqn4JVvFlLNdRc6qI5BdKhqX7XmXnXLWXToiCBS9uG
x9bxJ19Kq7k+v3WCkrqar5W/604tnFwuXTXH/g/InjEPB1NrT0LW/DLF+bIahfmQ+fCVJtWzhu7n
SIO0VdCzUcTHhpnQRdZW8tOnsajtTMqcvAg9Qf9t0hPVDuFm1GiKH3rXbwaarsaDoU1OPihua4nH
oGxcOXqqIYqpku9wtYStGzlDpILuw2HNSvZJlLpkky5MZt+YZvBUfSfPmm060dTWSbtCDJEKWz9y
1nAniU46iXdpX7TberRwmw4uFJUeTFX7nYfCER9CSF/1rtLoGc4VNzNvwabGthE81i2+ENWV2Bo/
LbXbdlVV2NYoOt2Yb8opoTaIabZhCr49LYy/MffCcDq2/M1Szx4oV1N1rj1fNTcF2RmxjR5yYcIx
XtqoXedwX7hueo475uAUCHCPJ1tM5pso0vdKoXticJeX/G1I0qElA/h6rXxK3oMBOzeEXpUnbtyK
hxDBkdiM7JXmcR4yyQMs7KmRtaNDh6YuqDLdDzO0dnNLJz74zb6HH5J2zLKfooZnK7lHNUsdSwYg
J2c3ycIvlSILcGqmHIShsi2hhf/3UrXSoaELfxzeRAHvzRhvdVwkk23dBSgrFG/IfhiRQTu54fSd
SekX++vEt9WJHrqArquw26Lg32a95cYww/Thl1XPXmKAIjOb+7CNt0UxONRndkEyP9UDGRIx3qjm
01xR56gpJ6Y/2zLY9epkZ77uTLDAsIgX7ZrWuS7RT3obYYbuL34b7LLG1lQiRgEHBkCZep3X9grm
lqbU+pQoGsI2eAK+LG9qk1M6jnaxQbOWfC2r16ZebvUhf+EzbUK2DnFKkMyVz3KhibZsBrskHE5L
/zk6uhC/zx9hlV0IWmDnJn+E+Yc/fXBjZX6OYRsWgoGBl+Kr9jCOz1ISXhmtMmzCSBUPAepQVx/A
kmp5I7pyXpjHtlSj3ay1AduWDtc7C1pvarNir3SWdZqVybgyO4lHFrIbxY+uNcCMnkmNeZ/KenQf
lDGgIp1/oZGT2u78qsVodWazDqU3ZdRTB5bCsQOmZXYJVOacXzyHgTsldeImAUxhTQqFWyUGB6AX
zXAX48x+1ct9dZkVEWZWWhhmV+LQlZjCJnmJxsLIPH+gZEMdS7eDDBRqPWjbTk4qSHVgrfFxa93U
bH+kkv7SdNO9KtV0dCTNzvfnyxHw3PVQVVd9y38uFvBdY0u5CoNuL2iQ9QLD96Kp30Kvu5jbmmZG
fVfCyIUI71+lhvFrCvynzO9+dDItm+moxIsF7b7otSM9bJepYO78LH3zAzDejYhq5ro3fd2dtewh
AfksthaURmiQspLu5I46v2VwkuT8H7UK+XJqcVla2r7ulMEOW+P3WIXWxp9BB+tjv+u66s3X8naP
qnOwJ2Hy5JT/ShzEfSMFd3xa0S6D4HpqJjfiDCnz5GiUw7GMgbfoWogWIQpl5m59GdecumE+99tS
yqSdOmt7s27f6kHY6pFyIFUZ2KGseKkk0HKNsJlmV461wd9HZr7Te3mnCPIunMDnzrHvJkmyLcZh
n+C+OzRxcgoV1BZ+cVSDCqJvFP+OZKAcYWexVs0fYieBNI4fggHEvFo+iHMRU6OsH8ZI3xRi8Cep
zCd01JeDJN7Lo3Io0vk09/FvrdNDe446tpVk/jP4+qumTaldz31pG8ziuOKfdwksxSJ0S0Ckdp9H
17FaNXYetK7pB5PTTfRKKoLk0garbdS6DOxEIiKRdfFBMJSTX0yd3ReoOdOQy1hf3FXCvHmPJ4oR
anQgwVQ0M3swxmOv565WtYBa/RcfQrllWjvgfzdSDzG9AOu8Sdp835jyjd8arw0bQ84MG4vwFoXl
hSRhnRv4F/zbL41g3YZFejkMjSeY1gUZ5EfZig9yU+yTMb7UcnRlsnWXaKXp+KZ0F0nmSzf1gz10
7VMFxZAl0Ro2WCB1Zxl+7zRS/1AK5Q4HssyWAineyybpy1lrLukym+mKmUygtdHeD8E8z/1Fiu3r
OCf3aZI8D5O8nUZO2WxC6N6jUOqyP4Fg3tYhS462zFdO8Ds94+sWiUCnZGmGlEnLC0mmNj1BtFXK
KX9sIOPvJ2v6OTbTXTko20nXNq0+eZMAjrMBvZiPMSFBDJEz7GUYzEyCGENeJgJVt3FjLRNxHIQ/
uTn/wCpqwBKzvlTm6bWTQb6P1HRVBVNr5FuHTMx+i+IIIzdyo1lNnDqhybpXgkMbDsdJUQ4siAOM
Y3PjGzN5+JINk3Mf1HiMmXaqvuDG/adnW7LNrHOUQuF0quYjUrITuH1hRx3amyFs1hOLRxKi2Fbr
6WTphWOGQDj07D6NQcoAtjxKQnNhFNlWE9KLxHjLRk6oVivv0gYbgF7gjlApvW2VMtkgrFTr7gWE
+4MpBq9hgCiq1LHEthThgT6emZsqgJFROVlDcREGlRMPxk+NIziplD9RLwm21Gh/fBFfpi7+Ofjc
gmKJOrZRCPfKABlbzqOLYgkVLCH/UXUJnWzmtQALtgyjhKZLLd1V7QCumBldd3RTC01S2Xg+7X0j
EN06SoHflensSEP3EHO4CF3u1YN1M1vjDcDla7WOf+Zdeq+adWmbibUbp/Io4+OSicomjfRj0NKt
jiVBQ3HdfDYKdeaU9LcBSEd8Cx85TFCCSAxqZtoDtYsW+3PKzXM80Js6Xeh5fGc0I9jmUt+OagYH
vX7AEB5sZV5dz8Wyzufslq3+lOeCp0X9hqM/2QRpfpwqYWv25hWeRXtJI9iKNSJDTpwSv+M+cHqx
9kIQygox7tz7u1jpn7gSwLCOttEkeUkOk6cqdgGo8tBsH1vDeqTqslm6guWuOFZRetVW8k910HpH
MdOY8yt8CuM+c9uCJ4oKYVsBji46hdIq3PxKWHCkOvHDmB8rIfoldSClReVK0bvXOqYPnnW24LKV
dpOJqmlHI/2xWvoWTkG0HYXgycwnr1axcWevUHNoCsbSZyKbKsdrz88dy4HmPl65kwoBWfBJeEaX
6Egtnuj5DAu43FaC8Byp4XOMW6w1SH+ihK4VfF1vVFTXKZoHL+5ST8o0mOLpQcwHCzld5XvmREOq
VQ5glP2KblGpKS5VUvFOXZie2ibbslce+kL7OUkDMFGwnsyxS7PSHtEDCo4AxdjBvQm9s5/d0Yea
HUVf+iPzGW2yvF4UpSepQf1QWkaCl0ASN0Sffp3/aOrFQsGsIL6COSF1E/WXektNq++mcCcI5o2U
AHWJSm68atlkjt9EL4lf5V4pEig1Oas10Uec0uKwPmVx/jwFnbyH0A2WoJshLoZxfjnwrnG90Msr
LaJPoYnw0lBZZ9Srg+gt1apHds3HrLQu5gLWP2v2QoTaK3WUN+I4upWjADsHbgcU5jZGVXt9Fi9Y
me4i0WgHgjN6n8gKrc4hrOLQ7MKt3kXmho35tjOKbVSZJ5EnNCRITWNcXgd+uLXoL3LiiEAzV60r
gtCtnmK4UVTCjdi0R5ShihuLQfRLy5iKY5mWt00Sp7EtikscNc4/RdPikFGrW62c9okyXoXWrO4G
U4AToQ0zWx/BqtiiMBfl8bFs53tloVWPu1abos2s5RH4N75xFwvIOlPwOZXsykPgjSN3b8QkW3no
T4Fa7Ik6nvpgvg5Uo3MVwbxTyvRB5QhJRnEXDeYpTqtbIYaJYDEvs/w6HBPcdeunqMdtRpOFCcyY
+mtSCVojQ6MXPC9uFKF0A3/2Kr27NXrzWKrNTjT917Y3OSqVwJETvbfjPgUXLN3EIZTlXDTBGkO3
ztHJjknDtRdHvrkMT12R/Ei1dluGBj4NJeB73A1+mlJ17ZsQxWsjuqrFMXYlCfx8Xw4h3U6AKjrQ
+1mRH9gmT3lTeMbU/ch99WkoJXrWoTA4quLTHTVaom0l/S+1kC4HK/ylBsXe17otO6oTzvpFsNz8
xMobcwBcc53cwHN2+BoTHze8MpVqP6bjvm/rrZpirIKrSF5arqTWXitC6W0sdR+mpWX7ROM2weOd
ZjWPUlLcpEJ/YS7RoNwNh1DKX/K0PU1tuG+09jZdpFKSbORE/ROlHIFVlc7yyYfUPhvmto2bm8rq
tzF9r22g7INg1jc0X1/XQ3IZmbM3heYpTaqT2WOrwwlqTyMTLJ6zn7D4b7mib+iqSG3B8ottUoYU
trFn6XvL63Tl1Qy0x2jEp2bsrFuB5n9WY7AtUrWxxyWpoHJpcdBIsefBmnUK/Ms1kzSILJByqWYr
dIfaeEtNEzMV9bqujV8N2jin8Wtk1VKeOPmMcX1KkG03Wezfzh0ukaGRFW41oYkbjcLaQ+kKnLFW
/yAQ26eFdcLVu3+sl2ciykpPPlZGzlwIoSt0SWD7lfrSZU13kc49rhdTcyi6onqSYiRRnUb9xmDJ
uzNSNyrD6C7Gnv6FoPlTBg12Jd20KfuISyAQnMuOVJ+dKgDFhRARXbLI6aRFWGep5FriZRdVO2jc
zaK/K/zqslkUeZgU7Ge5/i0i1WP+4soiC0ezVP2XSuYOrC/qPpQYnDiL4i9ctH9pWQPZRw6ocVKH
yANNvz2GyAV7ZIPtoh/8e+L5m7IPJVZRki0YOLq1ljrWpHlM2bf4EODMMQOyfsv5mcrSO45iVTlT
8LtHorrU6+R1KwIWTPjhZajeB2f2mkvtpO1ib1HTDCfd7p4gHiIWwrdEO/Ns35RzaYoxlo5VwMdo
XVZZ50mVytwg7nov/QTHRe672F0O+/osk2mNI0Dx+3msVQJfj3Kugtb7WNTjT4lb/HknHlORHK7Z
bvBy8rrd3z/ed/U00lIU/+FWilRcV9q2IMyHaTTEiap8uVcdSPvz8d0TEhODO/KGm+zx7yN+U5n8
OOBaPh0bSgvxnAFHrz8tHopo+Pfp4ayD4teCtbVAHbAzxB2PBvtV0U6fa2HsYiq7C+GkvCtuGwRY
yUWzET1Oifbs51vaLtfVXay4EW3oEIFRcS7//IO+IRvz3Oe+LDvm/YisrfTAAdPHcbHIvvKd+qPb
kPZxrD2ViF+VV140R/mc+GApYK2WyT/+uUvDnoFi5fNPqHulgx9Okb5DWgdQFZGmj5gpf8BTqIWn
0uy1ypZZKL77X3/UTwOvZlEcNXWIXTDFeg/q7bbfLb7qmXdW2fHNO2Yc9DFo4ul+XSvP6sBM/Lpg
nMFR3mWS4n52ZqSCC+roXMf6d/VCQ6LGRSLLBB68bmXt8j4tFSEVEQcsnNXYo3WHjBrfkQPnrjtb
ff1mJ2U8dA/0yCNKW0/ZfgrysItnUmk/R0w/c05W6q+RI2kLF2dfedxkPE6Rv3+77zZXwBuGQRs7
ghXoyJ9nTUqaLcM5QXLUi/FJPsyb6pD/6F/0vXglvoa32IJtw5v4/pyW9x0w82m2Lt6m6mIvzdkh
8sSfx1WKRk/nEkBZVNvjq3BlHnAxQX0nOP0j+VyX/wHUwt+a9grq3cbzuQ/8RWLCD9AN2YLlIMoy
LdWff0Ccy5NvxdbsVDoCPL20sWc/83K/DiFxcKnI/HTwcIiRPg+hkzwW5po9PW8fxexqABFw5ut9
2ecQOX0cYfX19KpXZkVkhBaMD0WbDcy18ki04JJkP/quUp4bcTnzPn+3zyOuJBjVUNdlpjMiNrGb
C2WnMmi4aMFdyY0Z1RHt/4AqspaPLb7MH59ztZ8PemwAFWHUheCdHJZzeNgsjTfnNplvH48thjZc
pPiAYz5/MvKqMSQoBkpIipjhRTjfKkOwqaVdpPz6+8f7ZglICgtvIWgC+BeV1VjZ3IhalLUkI53g
l85hoXi0uh0T0hDHbPs6OmOGo2t+wKlqOClucqXe/v0XfNlyeKumKIuApMEO6e/hwYdDK0gFq/WX
4z+Mf9aE2XVxHRXnorcvx9L7ICZyh0XxipPD5zcaqeoYTsM84ReKPSZYAMz/WHGRK9xGjnEjP7WX
+qsu25g8/RPe/D9+xP8B3PnhS38BSDz8yrtfbfeRIPH+X/yDkIDu/7+LPlIXiY3eXcD/P4QEOY3/
JYphTiKRBzC+nIn/QkjQ6v+/dKIR4WsqNADY40ymfzEkBJk/kFPLxBfEwJKYq8B/A5FYRaUgGyDE
IJDmUEBMCWBlFU9Mgpx0ddWP94sTAVcakk42q0H2AAjt44tzpFfz8yb6r/GI3BgN42Zg+p9naMn+
mZRZM+ICFECpSOQXVRn3XYP/qmHR0FL0ezFFxCM0rqAkJ4R8D8UQ6E5Zzm9T07hS1lwJFn6WKtmd
qh+2Q5o8JGX1MxUA2YX+gMhCviny7EkJzYFsc9F4WYcJmy6NGHtXJJOnuPvVF9K21NuerNZAJb4u
LsnH/ckFYzhUopXYhtn+NqUos0sjV7ckVtvFrrNEZZE9sYOnG1VEdye1crVNBfWHb+mvELdjx5e4
GWkNJT6oEWBlseeUJ3W05zmnBTnAyxTUw4hworGcMsL/yAyz3BuW49Dvu4cp8a+ViUJXZWKaoHUp
GujOt4WioNOszPe6DPg+RSZjjCZkE3jwbSrgvpQM3VIVvB5wRbULo8DpTrYefCnczNL4GirFdQpl
7cM0v/7nGPpE/vh8Trx/yoWLg0sNc5lofHUedrEih/2kDfeRJT9IGco1XLEK7CnxHz+m+BLqUv9s
pfu2PXdZ/LyX/jMy1CHmvqmR7FqPrBtxVdL32t936W5xBzal67E6h674vJcugwAbYhRo8SYdvPpq
puLjF+mBGfX3TaPXRIZ+4RQWzDJWC8aEmnyC2/EsN+Kfou53mjW9KQOO7aLR2Jlq3DRT/lZYI3qt
1ELJ3qI2EUzS0EW8pEpK9QW/6WLToA3yqikIaHYfrxM9vNAm9dyhwEbyIYpYHoTWGKT8XJSWzWaN
P4uDCKRSGVX34ysuwqfokDiUiLzphIB5e06vtuJN/jMaUR6oY3YnQs7VhpKPKGuCxCzusd0KaCY3
w2GxssDZLVDJ9aTZvir9g9rPbifTl0mCZRPAQ2wG/A+LMttIRXCbdFgGhBmVI9Ejp4UzWRvcWHho
730hfG1HI3S1MX3qEQPd1CVe1sZgnBMsf44n//Uc3NQVKKs69+jV7K7R98V9MhWUsw9SnnpVcK7t
T9K+zmNgpBjY413PXZEW1s+boVWYyGfKtrrPIhi+daJfZzWlB510q9TE19Q4KZdisGpM5Q/K/RHe
m8Ytdcq73uqy/WxkgyuoMea4s/EHeZXoiDgl2hEmxGmPS+Rcgd+orGsMDV0xbG+DRropBLneK5Xy
lIt5h8BN91AtHaoS7CfdyJ5Qlcewrt5k3nVTBlDGCciUTG9w1UUxoXYkVBN204D6u+xHxS6acskW
cmyqfCiK8hTdIL+6A218FXeJavtyo239uLXc1qDsCAqmtjGHuZiRAR5aqwNxaUbFPlXLfTuod+y2
08UsZ/iD06LqgKnfUn7bFr18Embxdiz7V4Kse22Mb7UwxXC1L38oPrTyKOTtyHipqYVx32Zj6qid
X9tFr/8phrkFkICEN5wzYIuluSdx2Nv5SElO1Z+Shqx3Fw3ajlLQYRJ0apA1V9FSKV4MI/J3oYbz
5v/l7LyWGweyLftFiIBJuFeAoBPlSpR9QZSqSvDe4+tnQT03rkQpxOnpl35QdyUJJtKcs/fak4jX
UxEBISjRBKsDrNq0TS87X+9h2xMxK2kFKT6oE+Ia3RcfoieosbXV/JekDVdqJ91OJaVGUwZymD7q
XUBQKb8LtAXPzgt1ndKkvTAwJv6rmv41FNFDYNM2DfKVrY1/ky56GNXpt4Ggy6mb+qomLq8ZUUjK
0hPRmenNQOZgVbQPUdz/kdKgXuudZqwqbOaerMQXej8r3PDGo6+W8saqcJkXjfzYBNmD4osH9mXh
1kqo74zKuK1TKXeGMupckFcEVscpAbxSshqMFh1fZJ9zcX+uVL2/a+whuHE47IDGO33XIhzDcmLM
xX28I6V432+zQ7PD6H/G6fbNYWc5c4AiYcvQlC8YUn0Qc9cmVc5hx9pkv4ZN4LVb9ch2C/w9xPd/
5szPWezL0vtpwJNbRxRnckzTO79XN/Vh8hJPIa9CvUnfaewEJRPj7J3Zld8RRv97aXx/mJwdQeXp
LMP4LU68D0NUKHbTGcn9nJny5RwQsJcTsf2KGNpgt8xgZQ19cmG1YbXkeO5yP34Cto3xSUsQQwWF
smpzIn/nAIJlZv0r4uzFmNXUm+sgepFR5k0FfYpMGp3IslrEsbG06a1gwcs3QnPUUaoPhPfG7tTz
hg3iKsjrp15pLzqR3iP6PRZhuM91cxWp9Z2cWYjlAg45Oa2PtTropquNkol+toL3Yjeocn36eIOS
70nPbe8RpVykQYO2TNX9l0YJ7+xoejZSuTtqrfaroJmVquFVO3GgLdoD84D86fRh9JnSlsFhr+tR
qxBeHgF/p1UYqm3qFPSYnT6aa0dOZVCdkforCvxFHhQaBO+2YmPL1eNUSI5K/8qPqaeG42ZGcFjJ
WXdtwCsZ8iQlqdy+aZr82FWoY0HECJKW40MxyLkjjdZd3RvxtTL761427wmIbkiALQ6KWu6bLFsP
SURqaiORYUXTHULtvB4gxbutaA6s8KDY8WKtQiPQCf8EAqgNAw3ReLzNVXErCqKOzTT8Zbez6QWZ
dJfpEg2rWPolSwXoFBXHc1/KN5LcEewQTzPSq2lyK5ncYjXOj7NeN0g3MzKz69El1eIxrKI1EfDr
sqxYafU039KJzMhmiGcHqLS01WP635qSq+skFO3T3MQIe2TAMK1lzas2NKubULdeY7Wgl0Taz7K5
VFn6K05r47abi3ZHCRWhj4juqphVKfaVh740R6KEasQUNbhYtdKKPU2igLO2bGbwguD10u7R3KrJ
rtSysdY/vz/fbMk259MFOKqa2KJOTn1poqeB0tnRfRsXh9jyvTZpD0Bqzgxz0u54f0ttMOvQM3Eh
cpk72fqLFDV9MZjR/YJSQU9CAVLsFpfeeb7JSbtjGYt1lfobPR1BAfA0ra8fgiCWEim4F5tgO7x0
99l9dCnfRLvZG6+MLdjpi6JY/fwcv1lrPw361WcftMj+/OD+f9IkSUh2lxARY11uaCefq8if3kYA
Ib7fokE6c2bjSPX5LNUabR7rU6YdGzm4DVR5m9ZAkDjW9OLJmP62RvGazQepPVfaPN273sfVlygs
Uxgg/E7Ou5LejEnXRNpxUJNHZFUotn/ZOTonM3FmaXTLALQFIsT/8vEuw7KZgX7EqCHjEf/8ded5
GCQZLdUxsei6WPt0Ha7Fzl9TGnTpT55vmqnic7mOGzv1CJJTNeoZVOqpYX8eUp67FA2Urh4L+rWV
SN5KBcqb5RfQQ2p096Xur7KuJDBxYjkvk2lfqL5LUQSiXzM+9CSSW5K+1+1uL+UZ+shRWZdoievc
RHhCEJHGHd5tzQSKZSBzzk25I5P+7aOt0ew4Wctp6W+MkNtt39FPT1KEcXafTl4r1NnDT3WT0vyX
4KT6CbzBLPW4D1/CXAy9nk3C0yX1KU5SUp71vChuswTBU4GlvhehtBKZHXhdhxS4ryL0DElOFSAV
z2Pbr/PIv5DyZNNo6n05hQhq8i6/Ikp5R53/xlayLba1yywAaEbv+U5B6+hqs/6Qagg5arLbddGj
nW3FXWhkOE86YP/52F4FJgX5ugh/VymXwSiPN32b5Hsj4TzYtpa23KAvUzprdUlQQtRwy28bGwWK
PG3LBcgRYjy5rNSSw5w6y65S4h6pG065MtUKpzPrPyFVkF1cqjdjjfTRjBrPNmbTVeXiMYuNej0n
jYbcjcy2HHybW2hi2NiNdTObKhqotuo9GRVV05CwLSryR2Q/egzwKjiaFPH0tbHeRJoB2DHr/sQh
0gTcKg/jiFSHszMTQ/ctlFOR7cy+/C+bp5i9NkOgh06GncxREaiu4GtO+67kDpEl04rcn5dKoLFS
W+Uo0nktkwl8aH1/o4bGXcCF4sYItIvcQD+ei4DTA1NDajtwip0SrZAuFdvSlMK/Pj7ovYpiZ4PE
imjZTLGcsivusW38GusWj/kgN/esGdkuSfhF4mGgNdv1B6b0q2KEsxc1VFiGfOBw6A9PeYAqb4qN
q1gYv0vSNPd5ZPj8r4feLZT8d6dYJAhE5qYe49+CItbQphgJo+BJhUXkVMZwGY227SbTcOBW+0tB
e3Vny1FxPY3+ZZtykQtiSrWi2ZjzMofJpBAWaiwERu6oNfJVMsy6U4f+oReFYM0O9lqfP+mjHhA9
wyZPp+syE/zelXGpC0lZROIc6WZetrKLereVm+1YRhu1i8prtbN30qBtES2lKFlJptZ1ahaV8Vua
sjvY+IQTVPEztZHrsdG9vF3yc0ptl/pcBJLmrc9kT5FautekbDtCVMh0ECX4e1lchUTraRK9rKxf
GRjHnNBAvFeO2UhoYobapLKCVWs3ZB0guAc1J7A5iHBeRQ2cuJ+Xym+XLYKUBdFIkKpPiT8iAPBE
Qg/LVgeKDklcrtprWbGJl3/sSJf/ebSTVub/XSVJ/bY0oVsqdd3Pq6RdD4KzUaEe80N7EN64DQ4d
lB4V63Zw3mj5ze6jLyVksGwwxb7YOoFMkdU1ZOpxaQcn2xCNI/Yot7tKidWI7rQL66ZZBzeI2mQ0
nESlJuv/Dp/2P1/4fz/CyR2nGbhkq02pHsPUXMUz/bDG/KeO8bEpirszD3f5tz7ebd63oA9f9+R0
pufUHDERqselBefvx7+dvgrXsBT++E7tVNdF7gSdAypz8/PAp/e4ZVzqpzCalh4S2OfPP2oiJwnh
rGjAZYmocEORqFZzxPh5kC+3xf+MQjMAVA40qNM2reK3WdAPhsKPqa37m+aqq5zMLb3aS46oHZ2q
8s614E6PuwxpyDKMQoDxcNTeK1QfulJpzyHfaDhG+EW6zYc3FYVm1J3DbSxtp5Of7dMoJ1Mk4Con
cXxSjurEJlRHGz1Agt1Mjt4jk/41i/zMW/jNPAHwhVhKIeaDDPWTl7AfyliStVk5VhjdWDGri6HP
LSfXFYxT9ZmywrfP8MNg6ufJQRVUkSxfUY4NPDEivqdNHskHOT4XgfbtOAD3l9qFan058vU1FLI+
CpXjpD43Gqh7bXEw1mce3Umn9P19NoD706rHQENiyck7VhInhpMmlY8WWR5OO5mvBhd1B1UTqJ7E
LpyZ2lc1jQhiTf+uncQ159816Z/ClbMMt5yeX7A8ripA/ZM2uWY4ZjQjiz0sR9mjy9GdiTj6cr9Z
JjHnYA2xikZTwDo5C49GlxRzYM9HeY92vndkr/tnrYIXY6VvpL3GHf8C4M+ZC8c3K6/BNRHAO1FZ
BjfFz796YGrFBA9zPsZ1w6qT1u2qKuO7QUcU6QNKW5ldyekjvkSTfmbCfTO0qRAoyKWOC+QXqHYk
+kmkxcTpaFNTLrN2xUGs681ZuOg3q57JTLNgAHHm/3K1ieuxGFItVY5z7Zd7ax6KVW0amaMn3aFM
CxLfc1C4g40hs8Hcu5Ji/X4IJooSIcw8o+M3sPp/Py+S37wEpkLziu4PxCp0gp8feyKnHRwWXoJE
OijSNfrWsT7zy55Ay9/fAMagGEkVDUWSfLJ6RGLWi1FNlnVYxmO312/SXfhsuPM22GDSAk1hXUJ4
pJgXXI4ohvbtW2k42U5exZ4sO9IZmMl3X1nQSNGRZDLZToMPkQvrxZD387Gsn0Kc2oUVc7M8t/l8
c39emEEc59h54KmdPNgphrbLrWA+BpZ2FeYYOsyiXl5pK3CGGqlLEmLXi3zuRoOZvll2eTa06Lv5
ZtLzZutESogm5PNvi35YD/TZmo7idvIWESFKYCIEbtD+u8Z6whdPeezMcvelEMPiYX4c9GT1TkJu
PEb9Pmi9W/LEq6cZHiBWb88+/jx33wUtJ/sgxwc4s+87PQTKz19wVuTEHxJjOoZRVlHTTO8ae1zK
wBKVQLPKHV2hJxPEuOEULNWzGmM0GmcvtP0ruo1vTAUUy614wNpwpt25DP3TR1u28A8Hgbq2WsWU
zOmISJXCLTHOw6Na7kBSY445c5r6dix0k0vVhP7xaYXarrTSmvJpOrbFeEGi6TV9vEPcmZeD4r9x
HTt3Jv9mPCr+wEtldYmRESfzKiyU3qiGfuL4oWC7MIyjWU3U4cv2JaUvv5Ib81yCyzcHEOITheA3
pliC8O3z4wxSBagBqrfjLAfWagAN4RqZBDWqDPaJgDnx88z67huyI+gsWYL/1k6Gw04DiDAqpiNX
qou4QT/ZWC2LxGTi7kiI/BTzmbn8zR6EooV3VEOCy8HxpH6J/q5qg1Aa2YPaXU4g57Be9qCzqulv
1oRP4yx//zAvU7vIzZBew9FHpLiiYnwfeZmrw3NCqek7xTNRpWcVzcuEOHkZeJLLzFxiuL9o0ZNB
KUxVMsfjgiFaBKnVv2iT7Yy1+nruAP7dZkMQn6yhC0cDR6P58xe0J2zgbamPx45T8ioM9c6JcWhi
lW9Z7kJlkxshlmH5nuoERKlRXMZ++wZ9Q3gK6wK3+/h1ztLAC1KSLDURYxwNp/WYtO1qjpRknYvu
GDXge+tiHlf+2F21nPAv+k5KHklkE5ufp+J3Mx8VL5ghkmnYPU9etkYNZpyvunxk4nv0vx7SWj6a
M1ay2Agefx7ru8WbrjkyEDRS/Oe0+Gr2clfFlSof8xp6QhGk/7Q8KGnbNPreMnsUrqb9l3vomtjS
mbpkaHCC0e/PfIpvNmiI6IYCCpRFjd3z80/Y972S220jHyer4IYdG9dK0AQXsTKH1uIRJkS7s+VV
RwHNkfu5WzcjyY94pJH32BqUGCuvSleJy/C2VH3r3M7+3SsE94muJyqdxfvw+eMNkRY2eaLPx8bT
nqBcraIXfA7PoyuegK8QmDsP7pkncmZIezlsfHhr6zwbgh785vsLVIwrEDfbP8JpLdD0C21Wfj0H
uNLODXky78JCBsOGy/hICkR3EzBhnNjv0LO1/aMou0d1DPHzoflaW6m2ruVGujLLIHZx2f/r5Fi5
aIbRILysfqakv5/K6bKoh8Gp1b5YGb12I1lVs5JmeNllIt9pInjJmXoO7RbNKQz5Pq7a4xQTJh7N
8IpA5IAcyM1136S3lWmfu+B+/205+ancfGAwnky5WvUDITXKfJyU7dQ/jkgyfv4J3/+FkzWQ95d3
amlRqV8aVGbYWU2ZzeMxKxNz1SXD4HZNZ/4Nxqlwm7ndmnrXeVGNzmuuun4tEu1+novk3orpB4cm
vcm8NmxMphJokNg+VCbc0LkfkN4a3e9CdOt8yJvdPIblWpoi02Fpwl2Vq+cWieUE9/GbCIWoLTiw
NPPgYtqnKxIxIwrW1qo6ag0EIHvY6o18qUMkmXxmZhdS/w9gvACcbqUDOSwUzsLVf/k03z+DtgAr
scmwp5z8XoY5VH0u+eUxQaPu9HWPplA76AFAegus1hwNKwkFHRaoW3MadoNUX3VK94Zq/2LqES0H
3GTr4WrqqKBW3bATQbIujW4XNYUzTRL2bHEd1qaXTvnDzx99OTqcPj1WWEXlsssV8LR8OsBmUXvF
wkgfQpAv4KDL6Wa0ywOf0f0vAeAsnstajhKKYibSVloznxeOuTYDxETxeAR55PoSxAzlbJnt63z4
PMby9w+LUxY3UVFg+jwGunEPtcBBU7OT6NKUTe0IWEZJxUOeHgM7cSu9vQJqtf9vnymfAKcLykLO
GPgiPn8CpNv8pZcGePfR9YzKVMG8rBnlyppir6Cy8vNwPLcvPyK1b5mIOIbk/Pul26z2nYgHdTgC
xrhse9RPWijZTtYhbxi4TeNdMF/LRoMjb9AeU83E2odzGa2KXM42AXfGve93wgkn6X6sLeVK1D66
CjtDSpAV2P+rG71XMWCrAcQJfx7uRhT/rqKMkGxM+wpsBPETFokCQ+Vf5RDKnMqOyh2W9vyyruvY
M/yABBcbMpEWqLGHCYEoA7v7I6vhLu76i24w/rC/X/vE7Lhqh1m1rCTzioQAxSk0HhkajN5JrHTH
K/LQUShzpMa6r7Re9WxdwmovsvzajJSH1kA5bCRKixQ3e+TK86DFNYwTXcpWMdxQtw/aLVYd2fWr
+K1timmba760K63kScQd8gOzui410BkB+hvXqurfch381fUI11J/N+mlsTLtTN3jmnsdyhKfap3d
qfM8OxM+/8tC1XVP0+ynOYof5H4qn4qcap5tlI1jyOm/WJP2kqY8Gxr/jxq0p5qiqe3rdNMOWOp9
sDlO0jNVJZqgboTIZW2P4Mkic3wb6vI5UwHz4NNf5eF0h2UF6k5gvOgCKLUmSYe5mThrGO3liO8d
YNLwrIEYd+qkPASF3LhYtkmc0yijt1mJNSMEMNQUuVvo6l4kM2UgyFq2/KxEWrQIccqtYWfRWs7D
R2xpV2nT1bu4BQfQ2tOl6KInn8+VD7HsWXU8OlI8kbEyX5kSEjVDIu83Ckx9FxdhkAOly4izeI8N
QvpsTmkFc0e8aX377+c3YlluPy9qiDoXOwYnbu7ip/elCM5MWIVWfww6I0CNrV6SfgltVCR/fx7o
dJ9mPeNkiqdNwQGgk3j/+U1v2jgch3buj2q478lJhWp17qz1dYFe1Kmkg1Gy+iZbe6BkrzS21h7b
CgygKgbfHTLjMvQFL5lm0GmWpP51Wn5W0tcj2Go9gLpEDE6rKsVa6IPpjDSoHSJHhhsg/ZOrF9N4
/fOD+KIHYQekcaLogDOp0+rvf/+w6o7BaOdp33fvR0LtPfcuuzQ92Fh7a03yyZki3mnLYRmOeB2O
vTju8MOcbCR6qzc+zbnmKBkYfATEGLPrr3tgfE5TS7f9QLUljMozC/u333Jpwy03ugX2vfxYH75l
YnZdoQZWcyQLd6McICrSnepdQKhX9cY+S+t8pyZ/nsiEA3wY76Rs0xBgM6tCb465ZbyKMnmOq5TC
aNC4WaiQXziWxqVSD/hyFaX1EjN6bRVaBkFckrxtFuyv1tDuS0NpV2as4wccRXhf9Bo5M/HwO9LN
8Nx0fY+kOvnIC5QfqQyOQGKJTioHkxnqcjXl9dGOh24zQrsj4CtErSyKg17FsoOviQZtMT6JzozX
jcGt1apaghxkf8fZHpSMGEjQscZ7jqeVQ7DM78iWkuvWVNeNPqB8lZNh1VIixcsPqi7s3ooQNceQ
+L9MqJErXzce9Cq4zJfvWVZAVc3EKPdcHeFO+PNb4Y9oPsJBcmWl0++BqMXbxhQEJyXlvdENcKoM
rBumGr1NOWkwnRrV99IYVE7hB3tsQMamadI3zc/Llez7T83cK04vKU/dYD2DZheXbTPtlNzyHR2e
jzYBskTz6M1dEHGsBu4W+Ea/Shcx95gpHJ19v/RIT+MimdewwGOIClb5WAf5LlS5c8QtnrZMuvGT
5K7O9Qvyn990JqJTdeINa2jiTlUYE32mXppq+YhO40qOS5gSlnw00Jr7/jXvZwE2ZXi0S4zVRTRc
p0FrOVWIpFn4i2WsHg1HKZonDUYG+hI/21hxHXmqDeFrtM3KE2XfeZM0Kt7gl4gnNONvUkqPUQjU
SmSZxvJKxmAKDBZCqwwhhsuqE5fjdayxB7Kvubnh55uom+J1CvlpF1tTsNZzG/0dC4VFMk9qSBpc
Mc5sUZVBLzZ1UJqKAWekRl9TDSBLciN1lHn5wDzw0YZk2ARwj5JkdKHlxfvO8q0/ciPLO1XljnJm
lft60KJBR9OMftCyAJ2e8zVtFP6sdSUNarT5TrkG17vTPXtD/NXrOa/FsnmcvEm8Cpgs6IOoFM1P
1rgYTSiQiRIC6c7fK9t6q28U7/9BP/jdl2LxlklxxbhFXMLnRQ11SmMBJSrfl+4l+I3IXa8l4ldd
JeuzXafl/T/9Vh9GM09qB0moDiUyqZIltF/ZT4abE7x4/5/htIKsnHMKvi99d/YK7eOIJ8+xhOCU
dHFeUsscHpYSSejOePlBVq96rzuCrY0T57+jMyw3nc+DLg/9w06hxgBXJFwmNC2DrbZtL5Yfr938
17XM03FOltsc2pHamXw56xJ/wnreLu4fc4+97+xu9KUR+5+xmJPoTGWyqU92Pz0bCWSomSh2x6F3
NR+Tfc4mdEQm2GNXrt1uC4g0dcfnM6+dfVp1XEbGRok6EV+hidvp89MMwzJc7N/lMZI1aZVq8Uun
9Lo7GOUdLpOneGyAUVEVXGEZRGyohk+KnNVOmBUxFkDZ3maG2rptliB87+bbvi7uNGmePRtdHQVV
Ca23mjip30durQ67yLc26ahv5DHYjbk4SiaGj3oC6RH55rZXxztDSaRN3NZ/BNU3TErikAzmvdr5
V1Ak/6UVzYiiAHEQmdw1wnsRsEWosX1TTsjR5z58M9TkfrLnmzZXrzDtHEYpfoJz9NCO4kqNzF8o
s69tZXoabLTWwvf/RhOQJMm4FjFYqdIXlz7Zy9swzAHX9v6tEMavoVMPQwi+sbDFk5/021yS91Vd
t04rlwjZzIcgHJ/xu/0qlXmHV+LNMKaHsmobSnfRQeRW7FFKoSvVBQPfdX6LI38zjhxsC5S32qDc
Yce87ObmaiIHb2gmlADp72nA4VnqF32DwUkbX6O6+DMaIFkj/HEAhDZ2wEVqVtW/VkmYK8hjadsC
yXQgfkWw1bTRbUvtpghTwxkLLJXkf2PG6zkmJDa7HkS0bsgJWl0+tdWg+JBzDTKg+rf2QxOor3Qt
5PLNbAKDVqZ0nQ4tqEK1MbxUUbh8m+yzUnERtlhq8L57k8ohYUL0T4WL47OSmk6ADsCbMuM5n/LB
tZvhth7VrR/5udNn/YvKnzxS3EKXuJz7eNR/8QkftJ5/mLMniTnNfEni3S18ML5CPL22dimtCnyn
aB4V1PWBmq3rLEhXld01d70pdWSbop5N/UK9RC1TOUBRH5TRblf2CM+prQN292Emq6OTHkYNy6pV
5FyvNb8AqaWnXqyE+T0fvXRSNlTXNwA44WgMiRRJ/FVZm7ZXWGg5ozb7p+loPEcBLRzgGfrsvMzd
Gc7SVqg1OdiYQxyzssw/vTFe2LkBRLZP670Y1f6MsuHrvYxwqA/FppNFse90Jc0iuzxOEtmiyqMQ
87qQz9zJvlkrKGkSRcKmyb3pdDsr0P7h92jZzsoIMWbG/W/dyJQ3VfvMYffMSKdbWVVUYaFXnAYC
0PhN+tfG4NFRpqj09MxI3108CDVHtrNkoSnoHD8vgJOthErbBjy5IcLdIrlKDTtZNXe15OOlKVdB
Ad0XQbLTNYQbAzoQ8Woui99nVuJvdu/FY8X6b6OM4cb3+XOEqkREwDAXx3rCuxgK/GTlqi9qzx9L
zoXJJpoNd5ikVRlFqAmqbZzAzSuUM8/jmydPUx/VnoFKnmvG8jE/7K4Ijn1djHZK/7XcxFXjat1D
1Mw7Xd79/IW/mbG0CqEfURyVFyfn54FyX2mDVi6yY9G3h1xrvAYeLqBu5+dhvvk+FLHZWbk8fIP+
issmjJE+V0fRAhXW5fm3sLNNBCI9lu2zmoivVQtOecwhBI/MqC8HS8q9g2XiWzvOvtgWNa4dJT9E
QAehsNZdcVcJf+33vovA/JfWVCEZpcn1EFUPmt78+v/44h8+ysmK4JfNMOMopXhP1kPUpY+TTGmI
xhoWV3FGSLbMzZOT56evfTJp5rGc+sisq2M5PaZD6Opz5YI2XmF6wE+/HWqxRjC0/vkLfhGFcHT5
NOryY3yYqoCEKyVa2hNJUd5Uc8La1/3Wu2Sni5eABdArkmF0QZZdzXFHxgDzS4blL9r8pRTKS6SY
D6Z1LkDp2/n24bGfnKd6LY87C7780V5I7SW8BAr/xibTzpSFvp1pS76hKus0cU9PjFEXhZZu5tUR
StN2ksyLcNZvf37A7z2D05+VJQBVxKKg+uJ/b/tCTqwhqeh/Dh5W+3k3hNsazd7tEqulPGj77lis
pq1/VZBpRGlaAMM9s0x8N7U+fobleX/4kcue83KhxNURHzbXdGPnW1bhSIm9D215LSS4gnLX3Qq5
OrMgf60O6ph2tEVUTCo6S8fngUNFQqQoG+Wxlu0HOJ4g+eNXmj3UXXuT02Z0ZuH9Zj38ON7plpd2
sUWVmR18aJARcxr/K9ftztbSc5pi6rRfX1eTCh8dI7yuiLhObhskmCBKj9viKA8zUO5m5nKoqy+B
P10QSge/sAJCN0134ZgeYqV/aRLl90BwsyOlze/WtO/TETIz3hjPzrK72bBbNqJgdiOYuU4WFbdT
UT/BeaRBuDAjVaCfHPZGhZpMcePXwwExenStZ30M2Lz9bXCkWqkJveW+aCDzC2ziGvpXJeYHjq21
LUkYkpanIvToz7tF0s9AgygRPvte727UOLyd6/ZIo/BNDQbg2zOljHZIL9LGGlalKTeO3rW/56m6
0Kw63PAvm64cGq+Vhrlj0OfA6cb+V0IL8mDMHNoRllk0r8kIQKthuraukoEjSW9+T0qPYVvX3Pid
VIFTTYl41ya1se/7yXLtKu7Ia8E/kEf0sX2ifMoKgw3NS9khK+U19LNd6BvbUM+v62GEB6Ba2RZ6
yuQpafk0SKHlVjKYFKMUF6D9tz5ZLF7BPRtgqIoKAuCr2xbhXq4wZ4lm8A+FkH5LoaidXquk9TSS
NIZqat0VE5eLAN8QdlfiGaC3gzvA2l8SsrOANCKvLIZ/hh5gvDVbD7Ju6LY9IZ82YJBO0a58tftV
NQhh5DZ6JQq9oPflP+fAnh1broGnoB9fD5qgzd+If21v3lapDIptTputmuiZl2T2vW/MaCYS5TEi
CtylrRXuNWi7uzQor6cuzHZ9X5C0qypHXe4BhQIUcaxaexka0+CMmd7oYxuu+qmyPUOPOSGE6XWF
gHs9TCY8PZuIhkUgRMTK0IeYjGr0lmWibqljWy5an384lLxMD0mHjuT0Ih+U1hGq9mz2FU2imIbe
bAaz01eQYkUXwwiezasoLjsIUPWv2ZgI4RlUAmR0rrl9Q2gOwTlzDu+4pXCUFY/CjHBj1fVj3s7P
hkHvwEKjh7qoP8h++Idk9/tCFNh9B6gAVTXQQqtMa0vIMG7ksiTKr4r2kwZ1jZMX16yZAAA7Alk7
h3IMNNy+iev5qsz7VVcQJQIqFoQ5golEdc2+Bb/lJ7MT6+W1Kekrcn29QZIkx5fjXRgZ5I2Kfrwa
Gm6JSBSTsPIJmMhXoyruphBHcC3l1rrSBbxyQRBMYf0JJtJKEQDRTYIoHtZXYWLBzeZAKufUmG2N
dysT2XzTDyR7iFTskSxsx94odpVuhYTijKNDMPotJex+yQ/4B/T8KWvsAbdcMrlwInpYyfKfjOCf
quxfRvYfeo5J6q8bcntXpdTe2CJTnbZo9XUdRqT+6FZzWRg5XNxZvrEJftJDfGetMVDwrPyLhCoV
IHl8f5QrQAwlkdhlpv/XHlKowQGPoS8TsSp8BAJNswqHYDy0jVTv+8Z84Y5/0PTA0/zwgJjhGea6
sk2SrMm4AGsk7s6h7qXjtBtHyb5MfIlY5nB6jqRpl0rJrSTzTmlzmK6UcdK39pB1jj036gaMhkS+
EylnBJS4sd14eTTcBHbpUeT/Z3KpReh+Iff66KVLRzHVagUdQxM/MdEpqJmlRETPcGsENVL5FlVi
Fj/4EAycjCrstm7r1CtklDZhq6WPkWW4cq2t59HeKx3CeiyXM9AcTVsnoGOCifVKEy+5nd/rfHvC
+2q3V6UNqQWxm0tavvaLQn0LNItIFFERuG1qF6VuP2fU1skDAzc8Rv1tF2Nm06hkb4TRXecwGn4X
aM7dnA7Wiuq5uUp9qfeQbfW3olb+ZWEJszAa7jgD7vo0K1Z6FtqkWQ00v20ycOAQEL2SBs+sWdzC
gSc4pRKoK2Y1bXA72IWC5reaKgcLMyBhCflj39m8cVWmr6J26fTW1BlLm9k09eqdL5VXlckSLmUM
pjTlvtDMyoW9sa/G9KjVWIPKLmS9WwwuvlXeaM30Kjfir6xkkjtlcb8S7IgOiPZylVfBvT3D4/Zp
n68wKtv8tvSI6B0XrPMUMWwBpz+LjFdL7rxs0n2PFHZMH/KseVJFbJpaW5qXqnh98aNmqyyp9+mM
2N00u6cwZeuN7S5aSXX1khmzsm785EYkjb/KSZW5+T+knddy5Ea2rp8IEfDmtoByZNEW/Q2CTXbD
e4+n3x/6xNkiURXEaPbNaEItKSsTaZb5TRiWt7Wu4T6Q7IaoQnWb6yuqM5lucx3i6lTSzZaNZ1dC
Ah4zm0HKroaueqkCt7NDvV4q0/+1EZ6FhN9Ch1nbrOPAir5SZQ+KD8HKrTZxTmM/AkCDPvZlXhtX
YRzcNUFyRADFbsu/pb+tVLALqDZtxgLQE5JGPYZHJl7q0gd3NSqGI5ZJk+eLot7Q81+IrE6YhSQK
/GiIaIDjISfMGSdFk9CxwKWKMrXwQSIv/VJfLTuAc9xiuWez7RYi53OFcQOtOQ3WG3Rz1ZpHWBF3
RqtRKQlbfx2Gk/Y15Vul2kgxumct4ggKty3qEOwTaoKEAYk7FdZwSZK2P0fxJJ4n4R4cMpUuNw0P
FLnm4qlZmWDoxuXBLQJxWKkkHDrbbN2IF4GcbqQSHbTSS35VLUycWKMLFGQKVWchKbkm4j9JOk6e
Ot29kfhs2xFxc3Aj1CAE+ORDUgMkNj76JnM3qTuqr1UQfqhJyFukQ15uw9Tctn6v2ENt3WqBlttC
NHlDSRdAa26SErsJI/JNxwxwDsoRRNsEXcXVpLbbVBivIx+AniIGj33uXnkqjiSCPPn4aMdoKHHI
aqm2ghoD+4CERmKob3KXeI6oAbHSo7pdaT3yRT1B1KovMZoxxXo8anKU7HMhiXhACtkJhRq1J5r+
dmo03gek3AKlEkq2N1MTDg8oC8np7l4ZRVT76xBUrNrdUEjWVgNi6ABlmgs50Q5dLVOmz8dNIFEG
941Dr/bPkuReq21RrkvdLSlRyrmthC1XcTJqGzkQf9OJetKtEU63t/FqRQGGAICEAs2bn4v3PVH1
to79yDY798ZQ3EtLP4TyoaBuHOD1UW8B3wy7IK/eIHIFqxHXHxBDr4ka/VrYRafpkC6iVDcVyGQJ
ycPZjo4BflDBzWPyMJtMIHnPH4B92NFVS+6wwlsHBWDlQsEEPLaVh58HP4UkMDaCYjKIE5FUdzZ2
Bk269An8HjpJXVneL08xYD7fqfhEFua953ZLlYVzJ+brgLNbLjUF2YMYFz9E/c3Q/rL0+qLwvLXA
Q0P/dTIlW6feCGd3WP8809MkcJop+fZEzJuIhN+TztYdsRsTrOjBA4sEd4D929tjWS0M85cv8/0a
/z7OLKseGi8q0FeLQAvqKx0Do0p9FaNbV9M2cUMjoY1oDPifRqEN68RnVyJkNcgodiWFdQkEAT8x
tPnEyvl5+mc32Zfpzz60FxqFYjVM3yrvplaCJtarsn1Hzo0WT7mwCOfWGp1+kDVTDwxu+fe1RmfQ
HSui5wcoymh2DU6CEZbVtAsFyLPXL0hFRUOiC47lvMCsAYSLTUWLHrDpWNfjsFewHwr5rgI4jPhO
BhQwhM9i3H7+vJhnKts6hVUDywPKkYw9lZC+lE5EKY+UMpOih0rvsPXTCeN4iYpw2CZkSWXfPocJ
Zj+Gv9elYh8FcPTk9pkwcPfzDzl3fA1A9IYIfBf/8lmltxtQW9HljPqcIeUrIRfXfS5RzucuRLIs
9t8aVd7+POSZBxgAE3JEqKPRrTh5gIm8cMWkm/kgDeUaa0P8FQNH8kTHK9q3UYlepRD1vb479LV7
QLHyfbTSO2/UQIE0C/vshGvB7CbxYujHU6WOqOD7d9ClVrBGqQsfXDfbe1pLHt0nV13XrbNSIzvI
PgA7EuviDZQpK6N5/fdrweuPsjHYWRpS+mz93aSrsS3pogd/3zrDOnW8CytZCTbmaJhS9I/x4xKn
4LTApH8bcVZ7jj2xBlnWRgRcNVr7+r5e+7v/AF9hntlaqsxFiSD9xNKYn2GcaaQyGjhb2uAdzaS/
M0oMiFvjusuNvYVA78qKY9CX6rsZuCDmoAbTfS22OpYoZW1dxGCANKy+3EK+7JXgrY9yrGFc9wNB
Nixe8gtdSz8xQQOFpCJLlGDpGDaYlqkcklSFmqY2f+Qo+hMFePtYvntbyeMB+PI+EYp1rCk3tTSW
FAQU7VJpcXYd9PKukLPXxBzRWjDNN4Bix1asturkwldU2TaVtOekNbc+jrqrVo5usrz9E3XVVTnG
u9YI3goqNytQEj7SKugVJULQbcqMnpCAzuUGHZRjNRD3q2m6k8eKv90H94gUYs3WCyTyhn+LVx7d
NMG86XBzQT8o/dXLJFvo2uWrLiz/WKnl2jWau0R9KuVIZETHDg0fF6XDIikeBPxQ8Wl80eLmzpKT
57ZP7nsF0TtkfHZJ5F9HZfWZRuabKiSvRSAJtLEy886MkyOKP5rTpnG89oqeVulAMaEjE84CuviF
nn7SbX2gDlrstBgzXAzbrlXfeiul6thL7R/Lz6HHv/SB9l7qkWZnGUDXMVPwRx0rcZNYyUYr0OYa
4wM+O+ULRj/mWu9GogYzuBR9Yd80+NP7Y6zZeWlWOEMOl1EAqaCz5OEyA+C+cQWT5Doq3bVg+R9p
hJhdCSsFu7/kWhSoZNKFhtFmSi9BF+Cu44cq+nJmaBsueIJcjf9EoXAk80EG3se/evDC6zaV3sYx
PHRiiEp6mFwNGFZSIgquqVd8VHWEU1F/pdQGsC4L90Mi2ncY8OZGDBGBHXwUmDR3sqzbqbjkrcQu
+yMrwUvs1wX3RtlvAmO8zCQyKk9WXmSdWkerCdFGETQMtLzrcCDS7PSbUrY+UrNPNkFtyiuSps8+
xtXo5/vm3OFXgDxB8Z/kMeYYfVyFJdmrg38O/38IrpqurVkMQ2kbejfgfND583GCCt2lFJguiLGJ
3whFZmetu420zm6WyJTnpjTBZKAAIAx5In/ZJGR5geCH3KATFAhQ/abaL/uzTA/ybEa8kjLgahV4
tXwioSdW7OoUh2bIvyu9pNa0xH46AzQyROR8wNmC7z39OKUIxBMCif9Qb8aNvC625TNVwEnVWN1M
OKPACa+QIPp5R0in62fIBjowyKARAfHJvr+AEVKHdV671rGUew2wEOiaeKg2ciWTe6ftUY0LQko3
uPZl6N2FmN+EHoJwRl+ba+xiKXjlpEAqkUscpLg5TGS1Ag3JdDoSP//W0586iWHQ99EmXeGTYEVL
9TYostE6Cjp6FFFIxKIO1Cg6hZOYgjGaSpBHzQP6I5amubRSp5kHKsQ6FH4cejCTmq9Ur+XVoNWF
cfTd9nWQcszjAYmimqPQITeTBIrmVA6r6ou0f/h55lQZT/YfIIj/h4JAwOHkRCWRgkZc7GpHVQ4x
ubXkp0gBQJPGWY6or3cjGf4hi8PLtOp3rhTE10KottfBqFbU3EcLWVIDk0wsMFZJ72EAX5aTvmW8
CiuucGMqvLv4FhJ3O57l7oZOf8I3FXt4WbxMA2Tm4rFDWCu5pOV4b46RDgrbgiolePvCyA51KCHR
ripvluJ+9EW+zuVWRsFctmtdLhyRC9+GZyE4QyG2q1xRkp3Vhy1lF2pvILE+awoKzuSg5VTlQD9e
dN+ChCZJKw/3fUTJU3D169zIL5KpXl6Z3m8VkWhq6x6mIWKOZVtovksUGFYQFzBgFvCvhCehrEbd
eIIz8ogUxI1FRuGEaVXbIsbAblKvK4FQiygUecyt5040NK3VbS8oNmMux4997L1JZnKtoEusVYig
GwGe3WP7kYausq7K8LXpEA8dfPF6Ek1R8/w5sUR88Cy0SUUZETf9Ie2yd2NQbmE2gmuW2DG8p1R1
NR8Hv5q+WYpW7MJuOd0skyrABG61aA6faE5MPaZssDT3GMY2WjXFXXVNX2FX0ybOn9JVv84c+fJz
Ea5zeuszLKIqdKSpaVGI+H6VVH3jYW0qoZ9jcSBNlQamiTOAk1tKtEH9Dt6wnP+GRZquBtncJakR
Qk6y7hdmf/5nYF+FhxWmuid0Oz5kgx6ge0wP4W2+6S8pz9v9EwAhe0km7OxCwyYldeQFOqm8mGU9
pEi/uceoyzdF/suKx3WiqAvfc2mUKdL+miwaZZyIcuIeK0nZN4V0OQbxXVMvEZxPM3w+35fJzF4C
bZIy0qnlHWG6bzUjuE9EEdAl1LhVF0uv3LQL9/npm/ptwL+kii/zyvWCloeWusei+hyHt0x5/Hkn
LKzbPLtHy6LLSnpQR/qCjkwrSO+OiCAsvAtLo8jfvw5UC0LTsHSPsfkrB1grohA/IlT581zOvX1c
WLSQINySsM4SxcI3AKDVxB+i3GL/qR4Ds0XY2RRu6bX+inDnXnV6fW0aizIcZ/J1uEYa8AkLEis1
xlnlpwpzOm46+bpx1O/cbeoI6b74ba2Vrbghs4rWTbV4sE6hOsbEN8C8ZSrVg4T4vqhJmcF5loPw
oae/bpuav5N6fQ9JuKb50i16mJ3uRIogqChCrYJ8jq3N9+HKph+CtuqDB2yGNp4WUnrQHEUVH1oT
lUm3yFdS1+2SJoXmZ931krdXAFrTELz1miWUnzJtmO+hpimCepyEHQlsqQt8/zFEGAm+TpYHzE+g
Cu+tjSy71qW+vk8MnF0Nr8Jquhvv80psLz3dgI8luAVCokq6q0tVhodZpNueyo3jC3r12sVt/Y5O
PRRtE7mAodayg5kH4UVf5ZldK3lybYxFts58oXnpWzANkZw21wBKiqsmnMxn3ER8yaVKe9HYh0uG
YKefepouaTYIS+kUuSoIdS4Xse8/RHiqEtxEDuWvDyPDzLQlPPjXdymj6RK7h3cKzvBsM0u94Xa+
yOLK4ClW8MB3vS8DWqoX67in4eL3kWa3NlDUgQmb3oN7ZV5oz+Y+2AO1e/acJYmp0wtoGgh3bBMo
JZor059/uUaTJKh7nUjsQSCGkjF4FusHMV24q5cGmVWlFUoVPe4T3kPRD06GTZAeC44uv/98y52p
i36fy+zzpOMYSd3g+Q/x3gRgcIvktG2sUb5/ynGH+A+EPs80IL+POPtMshv2Ck7c3l99SgMfZ0pJ
NmbMJKtCtBYc97/ZgGAXwf5N1I55w0RqeyMfaKM/1PJtlx3KLLNbHFEW1vH0QiNbVQzSVdLiU1lF
wQp9eexS70EalQDATc1SGgCH8UxwNHrYAFba0q7N/ikQ0vGiHQLKaLwilybNWJhvie+oRbmkGHHu
qBsQWLEgoirIU/J9p3pKl/VGHHoPmR5gdFV50Spya8/WGsyqpUUJxeminF+kKNiIUwnSME7CYN3L
2tAqDeHYEQVDg8CC09+gKn0YHFKAy2IBaXsmlWbRv4w3iwS0rmnMFJrDsd2ML7ACU3TLnWANXmDX
ONYFdIZ6PWzGtXgoL4bd0vB/RXh/mu7s3SjTICIUMYVjyEk9CLFFpUkBwaLWNNIVD/kzKQsN4EDt
c1m6t1nToCVpErGYTZddja3yuzbK1E6GTl17g39b+gD8Vc9SNjLuLjuZDedRL0UCYaiarF4VUjLs
wzq60ivzGukHp3OZW1kkjpWh/B3rZfniZYGwtLfP7qIvyzzt/S/33SD6rk9XgWX+MLeqbV2OO4gO
Quq0dvqUr+prfoCwwrQmW/98qpYGnl20QltLNcwz9hMqlbDrAYhQDkkUZSHWOzMOBQCwvRQapmhv
dkwGS0yDMneFo5dE71VTPQWamKCa4O9aoXr4eU6nQb/JWKiBEfYApJ1X6vTKT4qYguSxy0JwoypO
dVnxYA41mqfJcMx6a+GUnHlIJMJIEaoKzrjmvC1QD1YbtUYvHH0zWuGopFJr9t2nn2d1JmYl86OY
qU4WrRqiot/3SJONTRxaGIZ0dvKubABzhk7CS1KvQSgDYXj8136/E/mRMYElU0nj/53ebmmnwe32
hKN2I9voeUCT2gYTGNtG4SLfCgtf7twuoZA7NSim/5kLxFZahSHSqJN7Bvm1lIL6HTM/oB4nHAaA
JAunbjpUs8tF+jra9Gu+HDoYyAjLCOT2SuyjSD28BNK/1aOe1g+RTEWyVHP6arNv5lWqV8mF4qLv
0R/U3NhkkW4v7IuziwbmFJc9BVcfc5ZXDMEoqB2+vcfhrvrj7ZILqjCIyBl0aKD++pfDzjqAtr5Z
evXPLt8/4861w1xkXTqWl9y6VR/0WtzJMDEXro1zJwtJqP8/t7k+dDIobmKN1D3A5rj93VC/iObd
wvotzWP2xBndqEVeyjYAZgHoWLZ5VB3KBZaOHDwwnxoqcwL6Yum7Td/+ZPt9mdtsb4jgZmXX5btN
JlcTBZ0gZZVejna+6rf5donZsLSU0zJ82e1tPuUpFcMJNPQ80N5K6kju/c+LeWYvYnkqm/Qs6L6D
9f8+SBU3Vk+byD1CRtoozeWo5FQIXbvHtum/GUmfBIYn9f45dGX0iixtSkbCZB7kLCJXGBHxmKs+
Hsz+kg7NmUaGCRwIiQL66pgDz7PpfAi5tjBEPLpX/kHfiutqBd1dAFRBIc67ldbRBv++BW2U0wIJ
8DlKnjg0Tj3neZVCAgemGEPLyS78l67PfgMA9mgg6zfKKIRrPCx/Nz792wCS78+re2azoKhJKolx
LUIw84u4CFTP0OrAPebjbdC/GikQfnnh1Tz3oAGVQIISTXtQI3NN+0iQ0zYDg3WUjrHveDuLE1DD
W3itnBAxJAelyGURAV7l03OHsznP2mTOS+drmvuXg5DouTmONPmOFnt1DXGXqDbK/qCjYjiCZT1T
hFZt8HqSXdWNvymquL8sUmkfo1KymmTPEMhqUlrfUWtrERrAseQ52hCBxpfuw1GjZh5GW7PVuzXa
suWGhn2xzjHbvOoTmbe7S/x1ZA2Xoi48YjCdgVeu16kS3YdV+qdtFNceUv+N1/i28uJLXelezEH9
zCFQ9356MyBCMoTFZWxEthZA9agGDBUy/6mt5UMCDjEZzLXqYlmmpNWNGtAvQLaqoPuvX1ZD/2KN
hWwHInzOKkMaLr7rlMAmWFJtdqGCcEffX5hCLlwpA3p3Yi+91WJ/8FzjT9CL/l5DthOFXDlyRtW7
Msq2dYqUhozXtfIrfWfvV8ItswVWDu4DbZj3PKwwLPHV9yE2qcSksDMKNE4xBNMezQygkC/377Xm
D6uygp8vWvlKrlGZCXvhk+6dt45j8M2amu28TIOAnfr7OujWegl+N0ULb5upbYsnbyWsW8//EEvx
MQjV29yF5J94xiGtBYR9YhPxmly/qNLwr2VxFaGyVHk8kolFf2gUi4teyr1V3xlbN85Jz3WEuQaJ
qxJ150+rKPyLBmehKxkvun3mW/RkNTm5xVL2rSyKC6Em5+DOw25CSQEgVMUrDQNIAkMFd03rR1sK
kBSTvSZzTDy+NmNpvo81HkOSGVHIVQcML6XKX6dZ3O0RvFK2jdh/8jMxsbGuKj+r7+I2uAaz+NqX
MZjZwaSOllxIor+tjRyCTlPTRCKzeR2ywinb+NhmwQMwfRye4CLa6MAPK0DjjlWWv/oeuHaHfJk5
PEbj6G3KAkt3RAxXfg/koCqkDwgtiC328s2o91iJhq9SidtnofMNkqzPdx363xs9w+rNVKimt0WW
rOOKRY8biP/aMBwMYF9469GQS4sBSHypSStPDAGrj91vPyrVleFqEpRrvVnhHJ1c+um0ldGo2/hJ
ft3HnJGK0l9c1VRlwmJD+pduekkDjBq6HriSUFkpQW24qN+IyQXwh+iq69tPFzWdVWqmzUqN2nab
1AAIrcHst4UWahufU7+q29F3UlA0aOQnW1+L3HdP78rboKz6tRWjQuUXsbSpFTa5FQ7hDgy6vpLV
wroAjksnGJ7aKpHAYqj9EG6Rk6xXSUsn0nVx0Sp7rdp1vkR2nPWuaaPV128TC1A9VIdmV4VyYdOP
7dYNrc59ZqWjo/uMKXQMohS+9jKKburEA567OE1XN40YhMiMi5+uYFHJof6P3lops5Iyja8Au2Ls
OivHHfhpRufJ4FOyFrVTxDoz1WSnK72y6kT90eqk36EYvMmjl9qqN5CuIM1ru70M70hqzf0IYWED
r0qE/lHhojj6FOFN+bHx4mDVSU94Cj4FjfcYS8hf9KBCNkg3YJ6UmNei2xzjIHjPlHojWECBesv0
naCr31oXaSBA1Kuyc9/NAgNXlsUWLPd3n2LZXKLyMJTQz3XXf6j8BnWOUWyAzeg1tLrwAq4eSAv0
OoakfIKkQ28+gmNj9sDXfCNr17VKk3RQ6NyX2MCqoUAn3dWGTcAF4sggEK7aOsYduMt/i+jEXkVi
M+5CUytePaEeVnFQmVsJqaNH37L2Hi2JWyXprUe9swLULvzbcMBrUxIi3CEN/CQ+JEtvYBl73R7f
6cdwouBUFkgCHfbaKkxZWjlsblNf2JRacCM2KDZ5ZvcATKJF3CrJtqIXF08WgLF1Z4WIe5QXdSPo
t8bgRtdDEpn3ai4jxaFm5SauepBThQCAXfUv2MoZPWHs1EuE8damgHi0KAzWFbIaYwsBuO13XQq1
aYiy2C5aL3hWQyPZFqKC7ZZaJeuqU6G+GeNKwcR5NYD/BWaGZEbB9+xiTMDdEOCBXz81UaHiVQ7M
24862CAC1ymWEb3QdXfQUTeVKNxapdmAxGZPStRnNjS/dDrF4mXtiZFjpCXCXGm+hO88G4uh0DoB
PGAXEJV9f8Bjz+TRkwXzGE+RmC0+yetqG26geSC77Uyyxf9BJnymqEBY+8+gs/C5sPSszgcGVe+i
d/2i2bpOeZke2x2G4fi+rdqrdCsc1Ocl3fEztPMpnv5n4Fm4grmwNpJrmcdqHb2LE5xyrad2jzwQ
H8wpV+PjcIn1w5Jm1dnozCT0I3PFIOsE0krLJjBaQF6kJ90aVMC23XFj3/XrcgVf2DFul2r+Z8rW
KGKArESjAZzViW9OLlS+W1UZxT6z0bbIFQiO5ZX9K27HPMOI0ADlGSCC9AOm0FEN5xS66UYbB52g
Sv/8OQI+g6MmoZZlDDbAeSonZjVeaRWmAD/2SABxiIqxt/XafDWF1odoG2N2l75XRqmtVBEwRTAs
CRSeRuAMT0+UEJwmJSZJ3ze5OODWpQeNcawm53pff5EgMNuD2j2VefOZt/j7hJZrbRNpyA+BH6G6
3wA5TT3YEpGeWkcZENkHyFhlKW89zZfBsEuU+oHCIQs4r2kYiemjB9Iax+4u3acUKJ3sCuogFzDy
iZnTP7I5nJ8/xtKQ059/CdkNNHGwtKyN46gMB0h7u0ENFnKtc+v9dVazY4arBxU+bzAAI1FKz3U6
ju0OvO7255mcOVbT6rGn0HhHOXmO5OgwZ+lq4MLHxrcBuPo2yF2CIyd7AalTrxELEhxQoUsf7bRz
933YWZHDDJqm6aTKONYKTycqJRMLEgHDIUdLuPLG25hsDEf6/n1QpVul1h9/nvdp0sX4MjZIcBK4
TuZYw0HN65I0xDhqnUWMt0qQc+30cXKVX9grZz+kjg0S5VhgofNirFioRSHzdhxr81fMW1YZ9/34
8vNszn1FmZQVlQpmRaVy9gTpglnqVRQbR9KJnadssi1eaW/uTXeAM/w47Kpn1Kd+HvPMvNAOZOXA
yUrUIGYbNC4UcRhLRT/iMoRom2BX0JiHZaDVmbM2lRsodWCIAqh2VsLpR8U3R6mWjwmvy18hOgE7
4BwMartWsPeRL/+99B1lQurZ1DimasAJEBVFerEv0kE6TkqCU/0t+w17eq+sg81Shfn0kZElpobK
CH81IU3O7lUzqNRM00blOEhlbrc9rpaQJJE/MkeiOEF4loZ1KKhUu4HaXPaNMezFKlQd0ahvf/6g
J0eCX4AirGKBEKDCMm+JgL1C+ndM4RC75i0OITdqLMMGsLSNMoIA/W8GM03Og3ymJ+LRuDf7PlWO
RXsIaVTGEUBLb4OywcIFd35W/zuQMl1EX67qocjQw24T5ejm8ZXX1g9RiGC10N70ZrIECjypj00r
aFC2RBQDWMlcxNMs+6QExqscJ/UULEP7bYVtD+7S+NAXUuV4PkAbyYD8G7cPP6/nySlhaFDnbKSp
53NS6FTVCEETpZOPqu7SS4x2dbvkHqecW0oAOWjucDLYKbOTiMAAbiFCKB/1dkRPz7TlvKPPivXq
TnSpTNSJUSP3XdUrXQlcJE8UY9v7720SDrZejZ+j1gP4N34JYjusR1piKzloHou4349KCLm0RWLC
cn28igv1V6e7T0Pm6o7bJe9tE+NDnJCwlSnCCDIQ7TxNtXUl1t5Ox6zmSlCTtatQdO3gY/+8tCcX
3bS0k0MScqnIEszJzIgohHLSxvIRTcdjVysfgVQjwIh648/jsFfYi98q8IykQp3gJpBAec6fijFv
hKgoFJm7AOHaGla+Dbjhs+uUfmN4iHSPRaGty9YUVkbV7dupIYUew68Sv5JVG6f7plN0XCvbO8HM
JyqVQt1v8DEqSHFBstLqQcrkeOd39aUU9bvSl559N33s0sF0+rYcV1nlPYIXjOw8910AtB7uzlVx
bfgSFr5do9iiWG06S9Vt4GL8A55+K7sDupXZo1EEez2NkIgUdMbKrTuFGs6Yxuaeeky1Qh8QE+RC
+4CVhui+L3ZQeIXLNOrfkhEZtyRCMhqQdG+3YnEwIhUDAD15tZhiqbdPUhzcdmF+V1TtRdXIzyh0
IycrN7+MrNPsqhAPuWptIzW/T5vu99gW95UnmVjKqtGm7IYtWWdu+7Hy4Kv5Rh7zP2FaH1xD2CdF
9hjG1YvmBh/UT5xRkfNdkEo06dPh3RPbV9OzUJgSNWTuk01dWLek57t6TEjRlafCaG4Ha6KQY4gU
dv5tV6f7Ts+lzRijftAFlNTKsjh6pZZA+TY80lNhJ3FVEL4bTu/mLxb5/UjO4zQCOiQ1Kv6hirrk
qBrXPoSAq0jKItT7i2w3xLl4OyK3uGqCULvoRUpelI47XFYKarjYD1KJUFsnlUy7ruWLZqzb9dIm
Pd2jtGF1POvBzdELmL1X+J9nZjJkI+lfubcutV89x31fOMI2RgRy1RerxYzzzLH4NuQsVhwKHdvv
niGx4NlKDqRJRKi2yp26UXfDs/G5MMNpBrNT+G24WSwFCxenSIPh+JeevPJRLD46xB7H+jYFNp/4
hh31JDbqsFEQ5Pl58DPX+Lexpz//8lrpBQbdnsvYnnxV9jd69/Tzf/8UwCLju6Yi7QVliER63jcS
oiioUSwej0PjKrZCTRnvDLsWPO/eDYLPqupLZAGMg4RGqikoo+23Vb7tdSCbnrjJEyVYtZaHTo+o
Z05dghWNu4veVIW9GQRXaa+3h6a2uMcxZNx26YiDau2WNj7x+lau3T/Qv4MnEcGaqz6iMK342ULe
dGYFsdQiTMTUTldO/OVcfF5T/JClo1g3dm7cxcGSCMiZESbk/ZQygWY9yTc9UcvFLrbEo5TAUVRC
0UMWFx3an7/UuVGIqxXgKQbwsvk5y0LT6jVXF49R/iRqFAX/i4gBHMA/A8xOVQFDxJBaBshHba9W
/sYc3QVA49IcZicJOW7RzQnqj/EA8S8UoYqkSvp/XKjpR3w5MiPCXUaru+LRCN61wLJxN1kY4UwA
8G2lZplO1oU1KnyslN51hyqSofb06WXgLcrL/M1lZlcPI+GobcF+sk4cW2VX8zF51EQuV3M7Hv29
/Ee1Y8d38mekpax3lOE22cbvbXfhWj8T2n0deK6+F2Q61APIccdhWItD8tZ68TNBoC2OC560Z0Jk
laYQuZxMXe3ELbYIzTrAnwYKmf9Y1comCX6LXr0iOkxpEQ7jZV1vfj5IZxZV0UBEQsYE9QKjbRa2
jmnnSWqVNUc97w4y/KGmKFpoTX2N8g7W8y3WqkQQRghfiobPkPUY8lDwPrgFPVcDERIC3WyDkllz
YWhhvSm9LHZ+/pHy6QdQReTPLclCA50regaagXzSRh2VmKNgNHeZgbpJBFkaXRfhsmmtEuA4jK+i
zd/EMnMhYNVbKyj6lZxqe9+T76Q4/JVV4S7zm8MwJr/Q4fN4olx3V8bhhZmPj4DbLwKvuS2wZwNY
jMwNzadF/t7piVexAaaMBMAfSOwcfVrXmdmbY1Ifg0D7VYoVCji5ty60AgUudKOGEBfoQEruaPAc
6SZI9CnojVYhfkSNckhc7fPndT37e9hnsOO5SU+QwFmICGyNI+bRTZN1X9w2XbLw5U4RqTJT/jLE
DNzs+qneZGRfnFkkzR/Cl9jJttWbt7ZsfC/s8T1d4yGC4t1Ful0qo/2F0n+/MBgcQDrYW0izGNV9
v/xiAt6itcTqGA7YxcaVEW4x93jOA3qeiSR4WxO5SU/JcQoI2h3tW7uVw3orTq1dSagmx0vpSctr
hcqN/6Rp1ZUSb/NE3VF0QUIoL9HLI+qx+0aWbHwSfSfKi+s+E3+rUX4jZzVuxJL6GwPzDCart/X1
vF1VuXC0hiixe08sHVl2+10+LLmxnV7K6iQqQnVGJWeS5ztNT0SJLnBRHQvXvETJGc21akuWff/z
BjqtrPF5v44zeyYFL4qlMWWcydI1fZCcwsYd1HY30oVxgSnwznr4ecS/R33+Tb+OOHs1zcYPQ9HP
KzbUsI528c0NJP+N5ERrwk3fgUZKn0VbT72e8S7aalvMCS/yaO2/JZByt8KtufD+nblBv6/BdMq+
PLFJ67VikrAGkzmJutUvxPeURwmXO0e4A7XhIEVwk26XquynbwXDgli0UC+j8TEHbw2j6+fFGFZH
Nwit9Tjqz4KPZBl9WmBVfSyshk4JMbVBsyYLcZX/+Tv87RucfAdqxMCEQTydQKwydN6GMTJLohc/
vwqRAaOlgWtcNXjBvg88UB6YAdl0LNeDmL9mLrADjuPRzLOLFkl4JfIOfhpvLD+MV7EpfnA13vA8
PQlRpa3dVlG2WtfJl5qblluInddtWQYrevOYqlE50eL8Wk3q2GlEcwMA4w4UQGB7VXcvtsrFkAlX
UdbsEDa70hpvb43WQZXCWymsn9TE+MWC+istHm7iUuo3SVl+jB1En7zkLpKTetypQ6rsxaDZKbnr
U/42vIX1O3dyKAujAMfpMxHNmt1NtZmKdeFKJYw2AyujVQRKP+BO9O+jW/HQ/g97Z7YcOXJl21+R
1burMQ/XWv0QGGLiPDNfYEwmiRlwwDF//V3RXbqtKrWZ+gPui0xZZDAmwP34OXuvjaTwX10w/+NT
QudiSUD6TBP3T4dTC3bZRO3fP2p7FQ1XZAdfzC1+YO2g545H5oTx78/5b5/L/0m/2rv/uiDUf/w7
//5sCXPL02z40z//4zr/7FvVfg//fnnY//u1Pz7oP27lV/M49F9fw/WH/PNv/uGB/P3fnz/8GD7+
8I+oGRDm3I9f/frwpcZq+M8n4ZVefvN/+8O/fP3nX3la5dfffvtsx2a4/LU0b5vffv/R8dfffqMF
9Q93zOXv//7Dm4+ax+0/to+/8H5y+U8P+vpQw99+M62/XkaV+MD+M2iI0+Zvf5m/fv+JQYwXwnTD
R0EOoP63vzQtREQepP/VRut26WBeNHGEXf72F2qz33/EzUjdiIVNu8w5zN/+/ub/8DX999f2l2ZE
8pQ3g+LdXP7SP5zzQV9h8GP2cxnvMvj6p5ILj7rjJjIdMbGPVpxqThZh9JnCRTgQgoTehENLOgfO
oSoYSgjIsJRQ/3SO+SQmO7QLFWT2XGJwKwowl6aHAK7QTpUzHGmfwcr+SscxtvwqXFc7IOvkIHTv
0Njt7SX4MEwbcBMZybL1YEZGYwWztZ6LNX/NVBHOyuxifXmtF9pMo3xML4oSKQXTfb8JhDGXkVTU
UuXqkoKwoPGZ+uK6MazvftGR2qF5Om6u/V7Jxgr9CuRhWmQqLD0BEtc1Onjx8qPJei8cmHCDsZVJ
tHgUhYVef/lG8bZUXZyuebSu7hOhM5ExQWu0XQSmioVvJO8RA2C53waPiRbZu6xQdvliTx4JayMN
3mKXzc9K/Bpm4IlSF/e5EdrmwoARhPR12XvBgiKnWGQI7edAY/sssIJprbiimrlZ5unY9U24yuIX
MThHgkT3i4ugZetOHu3PMHVFd5zn2rmXJUxNr8q0t1led04rjr5VpK8LdurrPvfkssNHf2jcpw7E
aVpGzgjnQzt4jjqKZMtqZG7LrlYG889Znv3K367T3HL3qolryDRnw+n6eMwUXVRHl/drvUHqmSoO
BP9w8/x+ff7xevwfLkcaaxc8CfN1ark/brLLbNSF3zG/Tq4XgqQ49cXW0d6Dfttp5997av9/1fpN
vwhW/u3vC8M/rVrH/uOPi9zl1/9rvXLMvwI+wRWBwJ+FgVnt39cry/oruYMwXChH6JvR8/nv9cr/
K7MQVhGs2xqP1qjWfl+vDJtH+QZKNxxGzH8xC/z9Zf0v1qs/HhBdPKcmNRDYMGy8/B/7T3MskQIw
z2sEeGMpbpJhjGTah81SX9X2v+ja/Knc++en+tMuWnL8LGrHQ+t38u4rfz/5dF2r2MP85VeP9dHc
66eNyLHs9K/AaX+ahv7zU/+p2m4GrZROsjTRpbsMaejAOTPooy2qIv9YATRV/wqQYCBz+OOd908f
LV/hP5a3TrEYlVZnbdT0KDOHtbUP6Sy3m0q41hpuXrXCIUmzU+LkqdypROv3m1t5dA/SZW8hNzY4
VdnTJf6yfTJSu5seVn+ZLV5tnZrcyLrKj0mKfHSd6vEhLV0ZYe4j+aQ1+2Mi/TW29W27WW2zouYf
7f6Ok1z5vSJw/mWV1RS7lGfxAiHgnDHqP1UwlvfWNLKbWCWycA63cdujoa232Qpq1dRhAk7jvd4y
89rrMvNQNUP16Tj1fLeNXLFkB2x52K1mx0DLSfY2DPP7qRDTw2QANe60SnsSzeCHm5716bnSneU7
JSgoj8bBViuDFK2zr1MpTPfGdeQ2xmlnZOC/bBPFrc8S/1GgWLagsxvbQ9VsqmcycREMtWVnLFDD
LJWXsLCryt2vtU/sWzdArN6VjVGJVzx5WRKaVq0VkV8kWx+v3paLN6DyQx8kNmKNkCxK03hJmFbW
cYrQ+0M5xjTF8NyN5sn2RZ9YmLR9N9+PxFR2AVbdhDaK11XfuKwktHtN76uwISpSe+q60nCyoARI
Lynii8n1D5Y2DOXDlI1y/rIUKbiQXTJ7dcLMzjILUrAq6i4sZyJsXly3cXV4Zx6GXnrac+35zEBl
N4eFrFOxG+uinw4elDvkkc5KQKiF89O96ZFvM48jCWwLS3tSzBXHRhNfq6/sforV6iU6NF5zSFt3
P67woPabn1nTqeOwbcfA8srtzvT7ckN2Dnf/upB5adYPbeeltuR8RNYkzOJu2ZqdtAsHqbKy7daU
XCkAB3BiL1OpuTG5DaK+SWHCA+lvSbYYAqTuaoTkk+QLz+Z1RADMbpPQMTBqnaaZ7PrtQzjMvkJ9
U1DyaCXU6fDaNJXj/Wpa2nGQ2ta89tygc/1S+0E0aeOFZkdIcGA7wCDIYzPqyimgP6t6ft8S1Y8R
g0Uh91vVkDNAZga0FHb9tJdXamjX4g68UGbv14ye2OtoLOMU5bL3NaB5yFTmgPgZNX1t3lRV4TQQ
IjFcW05ZMaMaHF2RXN72WVeUkUomDWozrp3+tJE7VXk7p5/H5LbmMGVf0bJolkcoyr2QIUFrJlYv
3Wi7z9K/2FN36UbMzScWCqM9cMaxrDOe85thRjPdTxuK4MhUadP9auzemjH4NlpBGHiPdOelFa1V
3VZQ69RHAiTS2BkzOt4e+8PDOE9AIwKE/bPz3F6glc+iFswy16qW5nlavVRFedbMHddGm/ok4E5T
eQHUW6VDSEU1DDU8O7XogrxYkertWdCvdgD0o/PWj3Luk+HZ4zriqjC8qXMB+CF/SQNRJFV3n1cM
E4G9Z5nbfyjyRQxw7qrVrZss2bQ8OxeO8ofsBpySfkm4cwUfN4lcM/eFdt+xQwlEkEtTzIzmSSUa
yVZNbQWyf7QB54N8zLJKWiFk8NnTArLs6K5w2DXG1g7bevXB0g8smW+59MCylXmpRdnc/pzzcjI1
IpXIkAtLMeIhKEcrG3+JtO60LzI/Ru1Js8u5dYN50wr9YBrcO3TduLEzmlKdaZk7NdcIJIK2M+aL
9Bv/7doGzVzbYuLuUUPOz9yqaY456tb8lhIt009DKhwSr9XUSG/ZSU0zeN/KGkuVgpbUUODelqPH
qAkwMv0CdKAbrahhyqeQpYMQPOxiYuVGI1DvNe0sl+F3Xw+A/9NWP5aVZ+damKvew6c/K+Imo9wh
ZRLnx4IbhA5apqwj1qfEjUsEEkQQp0sZTZ3J+GxnGBD2f7VTPYvrVdL/TYPKLPvmnOhau90NpSNY
tehxp0O701rz4kEpSbQFuKIMf5huNcVe/7pBYR/jVSkdNYG3HF1xiQWU82qnx15KQoPLzSmdMynr
wo1IAd/Es6EWpz01nY/4AoOMeQmILDbR7GvKqwbLhkKreZ11a7Gyb/au+17Nhh/BJhX2Q1uN3han
i1uu0WqPg/dSJ5okPkR09fLQXcQswey2Yj3OvjLSh8FLpvK4CWdxwrG3RvPQNYk2hPD/teJlYiC3
fMnCKdqNpsvieNepfpGdcmERVannrjdFKOzFtu6KMblsieXiG6eKFZP4gQkBKc1wfyjNb9OaNj3q
BzZmIO/mMt22uSaMyPOJasb7O/X2K9d12gPTLLTmZMF9KeLF0CFhNjLvh9ss0YV+tLDAlW9d4acj
632RG+Qx0PnZTrxsVztsU67nV0wYU+eowHuLk8ZM1uAoZAm0xCs8XCvQTPQAodOYckKP4dUdeOJF
3RZeln6xwoi7zBSsunPXuk2Iih8I5LYkX8lFV+OBHS3CET8S2NKMrtPUsPTOGWjPZNP75xz1xtGy
0toM9cVorxE+lM7VgCcH7p2zAm0z6ITstIpQSaxUcxes3gAXa7LFPWc27oRGZH04O0X1bKbrwLWL
/eq4pVnysHBwc4lA05t9T1h6FlgVqKEAWXN/9ruaD0rrUPrnamk+nBabw94dcPkvlTFjFlN6smta
XCSK2fKxLAzsPxRwLeBkMVwsDUbWs5+6bo6zp+SaCjppWOST1MNT4Srv2CMT3y2DqE5ciYxuOqez
H5u+1jHkTA72AM0XjX/o8nbVyCgxq6u66xbc+BwJjpWTEdtQdRImLoY2r+HTgK1X9W06HolF1a6p
K2bU3kVvAo60NhG5y5ToMPzGwnrJsRZqzw3hLRmH53b99lZoYrLhDg2XZdIfuJrqo9cXIr+xmi05
ol8iVXzKnTcf68TJAMp4k83N8mkb43rXW0KLq3oprm2T0LwBXTaikW0iM2gSUKSrxQpHYq4PORXL
zSLQlLSdwqrod8I+FeB9DkZhrfdUcsaNbk7OgYWQDPJyqQ6aaJ0hGmvHjOy8Tg+sP9krY6dl77gz
dl+b3KPUnouwsoZpX26rjFVVGvEwd7x26Yd65+wSXxDp6YjirIl6hFm7WAe9SY1HM28ov8y1MR7k
wACqzzvvDh1N8gLfvDjD+iuIqgEiGVie2+0TdEH3iBJm8WD3/G/ITpqwa9jU1sNrm2Xp9I7bZal3
2H7SNvJXJmWEaBDefr+5Skft7fXpdwkgkEG5NnhttysSdo4DGSDdYVznju+zTtqfq2Pd5M6ENUSs
1qNiF35anU37OS9Fp4VYgrJ41CYrlO3l3ptI4WmKC5+X7W8/TxVkR08t+DB9eZa0fMTTYJqpRx/I
Kg/46OB2LTPBe1mnx05te6STlLjFjMLW4na8uJim1a5OijiJ62qUPsIKY/lh1oLg91YO5LmVGTo2
wneexZosIxDFPi93+uh9dHUNp7n03KvKqmHLmPknLd4L/lc4AST+7M7SZ6xeMzruoRcOwTDa3Nx3
dUsMzAovz6z8m7w0zL1hrnwaWf0lsuZX16bufl60JaSOKd5SSzdj1nQYsl0KubpCsuGC0b2uOrFG
vbTqMLXaRe1YekXYGxUd58mcGeOOJHtPmoyHdaRbVBc/8470gA14ok5B4bt7p8cQNOfQL8beL/cU
J+QgGS2F9tRoYeUtIJrF/GQt9TPVdn1XQm1+6YVwj3rh9OEytGxlYsXa2jnQURCr9cUH2WuIzer2
sSwvcUpDcupW+kTz5QpQRvllC59A53dXvOCYFvse5hjCKuDzk8uErFonbGh2/8NJhqON/qx34Tem
Ms8iJ3HGuDbX5wHd5iD7w1TML13vy3jWySqZlsR5c+e6P+tVgw6p6dWjYCH6UYlG7Pw2eRa9rJjB
qQJZnDSfjJxXtGXSvYMNmh1Kv90eRnsrD+2YiefEM5MdKuCUsFdtYsWkD0ajwr/qob7uK0ipEabl
d11tT+Q5wigsV6wouh9aVht7II1B2y83okmO81bunQ5gamXmvyguTokwPgHTvMwaJypneMzy9mFo
achT8RB6Bp9ce0v5A76iBTn1vP/ZxHxHxtJDU/kEEM8/Wk//2WT+fV/RbPT0S/xqBp/Kuis0XvX2
RV/yrtD9m2xbyA5qQpbCkGAtBtCO/V2QPQl/PC+7sGW7xXt6glzyXFs/Czy2y1Y+0D0JEu918903
t5l/Fgrfm4dJrzbiDltA0rN4GjpZbvdrcz0n81uRLbd5mz8svXyjdIysTiMkxVp3Lq5VL7mpkqte
1eRyfCiWu9QAKKeFhn8zqHeEd2cpvn3oukt1l7orSXDfZs3olJI7FrVz6GkbdrAqfPck4KDn+65B
vWu3KPPEFPdrt5ed+UhldUPRdu7H1NxZHgASLbvlDPW+aTgbbXf8UVYiHlRy0ontirhjz6sSz2Wd
362d/tG4iIEX6wVpOC9Q1Xf0Ha8L04gFZ6N0LD+IoOnA+7bV3maoERj+dHIzcdc7/cPorQgEV9bx
EQWulXPyJ5Svqo2jNui3np6+dO363hejz/m3uypGGSyD/+L11k23OdkZUR/4c5/4l1lVHwhnPrLF
2Knef5tLOIOsWbbP4qHnxxxO6+gZQYJHVlZcbDhYp+opl+1xUkib1ZWcOxqq70722OjmTnYDZ5Q7
bani2nAxTe5XreUWQAdmxlb+VpolnyvB6Vlr0CrI46bCjLx6p6S3wkFzf5kkBNXC4lh49nCOy3I4
ZCrh03pEXhwkzby7VDyp/1FrHP6sQDikdzgf7VCHM02NNm9DBBCQaUHuIddTqt8V7V1FVuVm2Qgq
iFbqyu+GGoR+zdXUp5xGxUlOeqyh6OjNx7njmzTvFPVH2f1culjJp8l9lajbpvKRxvkV+tNwM74G
I3vUtf7N0LiIsxokDOVPCeAvEck+7b4vPHwkmiT+DUtz3QJuSsox2W3Di4nFvJ/L5lBKQQRhaSWB
wWkiFNZndxHBq54goJUsP18OR1G0DzMBsiue0sWPjHnclWo7jNu0XziyTmK9kf5zmbNTJMXtuqUn
3LYuIYHGN7tygRYXWXVHVJe94jknpMZCSlqvfdBqW6yNJ33qY3cjBKksoqTwq2Aqnt1Bgn4/wp3/
5eOwPMg03U/bL3v7eQm5TxxbPjgqmZ8dNu1bTtNRqhN6tU8n3F5rQaXrKYPQRZ35v6B/f5VTv1Sm
fC2T2Dblgz5joh39aEgNjLQygBEYtc6vtPnWkf5QmIdd1kS2NuGuK27K5aivxt5Z1oOF0HZikIoC
MZfujvNTqJMlQUbiw0o4DXCsQ6nA6E9LfgbgHKajOpbt5fCNrXSbs8ggNagHPbeNJHGylDA4iua+
RN3TGvf9hOKGowEss73WKoL+Vutb+sbBsgV1MLR6s32YSH5H0CZBGI8c59kcMvZe7po8tWIOniwP
F/yyu7MMdaxpH+3ScfimzbTLmvRskzUjsrd6nn7Czwj9TN4OmR+N6lxh9aAcC5xZjzPTfCE9M0zN
b3y1W5S6TujK9MHR6lCXIs41J5J591RzVMEM3Gq7sjMvxcZnJ+5HOhgVSU4GY5wdviNC7eo8yFaA
TIvZxrMhTyyxe17yrk/M+2J9kkt17PMG2dx0tus6sMYpMOotznQjJqWeY4sEbjYywxnvNOkG+TYG
mHyPppdSajnYTivsMXP1sdTrLu+1WCksDuaSBeNsh5WRH2p/vi4WL25b51aSZkd+G9GNrc09OV15
fIuu45/6xDlR9ccwhY9UMAfSkG480los9iNT20+kemaIwy4+GCgZCWgVJrlyy/CMcGrX2ri7SM/9
Ae+DXYEBeNdr/dYnC4FwhgCM9dnLh+teDKEpCZvbuiuRrNG4cqGuikS/SvKNJxAsNH2Ks857oc+d
GSOidLLH5yTSqjkGpEARj7RVGyJzuGzcTMZK80lWdagoSVJBXl1D4eZUUV1gZZn8T2uo92q4BSMb
0EuYATqADKD5Wu3n2g1Qes8ZhXD2Ump8HCYlrfnT8e47ecMRl0jTuHCmaDS/VljBYIL7+nFKzauN
D9aU+p5MQroYj7iyA45K9XijGuD/7l1fgHG89+uZvpoFx7vYOdQegzGCi15DOT2o9nOan3XM9qpq
T+X0pvyb1Osj+jiRcK4Ugzm+F0gEJNSkiDyGNNoY1Dl8fOhxgpTTmic0Jm910HrDV91bh8xtCCi0
rnRnOOMvP819flJcBNLwr5LMRdqu3bdG85ivIyIOKhCVn9AiBKzF0ZLKaHALtPInZdb7KQWfuHnX
WrPui36k+AIa5cuDlTVhXrAW5NVt2pVXOEHOUm8enTL7Sc/trl6t0J02+Pk+lDVtkj+nygWgsL4Q
o1DzWbAoqex1Y/vIa/obuqNizVse/JHMsgXaS/fSjN7rlLhF0K7ufb8YT3h8z5nNI+fsEmQ3QABe
TPJGdUAt1vDikSTr6ssBidPMx/OIuHk/u8Zpldu1Viffo4DfrtkLb3+AJPMO9OFc+/2XTnI3Gx9m
3YwDlG9095MjLhfTdW+xf67GrbDG/SyHK43MyZ6jWI2zFg5/aNnloUzGYz37MT23sDXYLZZpeYXh
8UMWWLEpFekhvI4atmUboYy22btxGIJkgLzS9SLS5xTHws8iyQNR9ZyQ3ihZ4kEvdkkl6JNaQ+jB
iczr6jzJhZMQfkwDf0lCU31X+lsW8KQH+DI0LmXQe3nkaY9ttsQEuz0pM3tM7Z/S8mgUO8dhJMbO
MK9pQFHEzPmdm+vPm4XM1NZfTHfOI7eg7e6lUBjKKwPbW9kjA8zswMdixFH7Ro42NV1FOdFVD4a7
EKiI8TjIfBvAhQvsRtuMg6pEZBAjW6T6M0cttRvy/eDE3cJAlyM7ZzMoMUc8ku+5Zdym6xh242kx
6czaWU6ZS2pj/bY17KJg5qm+uZXUheIw3U12/dosgl1kWV6rxPzppwzpc/0hn5vAHdWjREojNkCN
s4x8pPXPVlG311NDlE2eOh+0Sd/q1rpkbL2lC37M8ZIQwIrjJ9YzcKfPAd1P7cEWssdoGGm4b/01
dIeg962rIZtv+OT3uhr3mk+mjYE8iAGDw0lFav5tXrokwKntXfA9abW5h09wN4sxHov2Cj/PPhvT
uJRvCxurNMxDXub3vl5KDCnZMckZaJFBGAxpejvBFlOlr3ZG1y5HYx0a+mKNc2cOVr9jCtU/W1L/
yKfuVuTFrcr0q03vSIlWIZ9LWIlfjRThuHXgYiLpHKqUUdSSgfJZjvBB32fNvrGrD6Nf9t4y78t5
PcsNPEhGfoGyd3beXKX4x/L62nWe2BdDk1m+29WRWV7SnK19m5VXzXxbZ93dAFuAXuGeYBpawRCP
lst0qAvAH8fs7hzh5H3qfba9GaLTD9PWummL4ToX+As5kqjKQdY4R4u73q6wWGe3plI1uc1H99A6
YuZkWJ/x2YWNUwUesWhZMt7243zC5kbNvsTOJPBN0KIhNrXbbn1PPa4ieeIIHYDtueV0TXPMDxdt
pf1Jk5sg7BTPCBtmkKHDHe3hRkzVUavIS220p23Lj3W6fNfuyRVJ1BJrKoR3wBx0si9JsaMHtad7
rj1EZDVNmgA0yldVDhFBWq/+SFBuPZ2KKaet00bbUJ7y2fzuu3VvsrUY3bETY6AI79k5LBfjhegz
a6Bhmnidt11qHq0ee7yrBctMAKTZU3dQU7vJ3pvlu9uqK7TqqFFGTu5QgX4s9hBV8ou5TYgM+DQ6
wz1pRYHWy3Alj3dNsn3LkT4Hr1bO1a1OwIni/DTpFUXrlSzgh4wFvKphN69OTKzvNWLHQ1F6oSqI
ENCT0N3WX2Bujpeup968ucVb5lNi6/mehmygtJtaxisQmG00dwbH98R/9bN9MtVB1RJP2NhxS/d8
5ZKf8oyacjqVG9W398vD3+YW3f3CFqETaJRZGeNsPy5tTdJ5cN7ryY+SkTdeBwRKPeg2lGcCOxI9
uTXdLOr9aMnIbeN1a1u/B/60n7rqTJPl1pns64ln8SXSPQ2FYrUGSdmdOkvbgy+J0lHs59WPWswP
9kSB1RLHjZIwW+nfbhy+h9KKjTSf4sEajcjVvsdcC1qOZY2yScyk7TlCeBjag18UAdxSUDZMRsGj
j8YWcdkcW+vgbfcF1qTpV1b+oONIgXynu3UwWreZe+Csw1nxKGnEruQ1jVctlaBDP9xTAYgrTDxt
mMkVI0vGANwP6MF1PWQkmcKw3QtY1H1eBMV6rD0GnFYPGug7FxVjGAgsiG91SbnOVT6V0MhgP9hY
FJsKffrw2nUfZf/V0f1MO9Y4DdCO9dT6BWwz1EdMoBpFBLd13gwzbFbaL4Q3L2w1BkGX/g+t/PTt
b2HvC5Z+l2aPpcQ18eAHr4b9FemDyWpPGKOU7Z2qrXjwvspV7BZd32nqQMPkionhefPrSGrl5Wxw
ZyWfiYOaQSJgTb2rxF+uHN0PurbMA4vuP+2uYFDrG4E+oIwkmDWarmSLspeW26fBXKpfVpaMy7Ga
NC7zk2b7s1K047Uor1U0UyT0KRG3eRrbBs3N2t/BrDqP/ms/MVFHTeDOr3JgziGp7gktXksWFJvP
cTwb7j0d4Vp+JEZ1rBa48ECjy3YJdKe7zfhrfQlQOMkiiuCT1ImMbbRzKfN9o5Wx0ptTm9m7orZO
JPfsZoSxglNCpzMxtavINawwG6iqAE5RnZ5sMzkWnQqq3IjGZIoE0e+mpSK51qeVtlc9FPGKhXRw
LyqIEIA/bxsafhJe7mm9eS0cEG/2j4wzQa8MVoTbUe47hsydHM/uStNVQxgPz9i+K0r3JU+NZFfT
tWoW1ZwZ177XIiGBsUvfF6t9qtYeHcGkPkwnYZtv7SbIu40Ahsk9eMSWTZ1xsnL76pKIFXpYXskP
VBW3LDm8pp/7e3AajzUiR0pp9bBUVX/lkCIdLzndSJwHnLuJdgvsXvvQ7TkkdOacGlsdJPOKmmZD
U7CVANU294MVJKgneRpMvF2YLC1uK0maOFKMO7PrtnOejV5kzn5DdbiQNKNziqdYIlLZTArj5NfW
4+Sk1wSt/0A+bx3GHnaRaax2G5Q6G44xMiludeBQnAbVUzKrDMGvW2Vo6w0L6NZkguc66q3A/toJ
AH47Q27mYw2D6nnTWudrWZh8OBymsta7rg1EC7r5MTGo6V2n2QkuqZTyHV1+cdjK7Uhn5cVHyHKY
S//br2ltph1LlxXODa1pYrXvIR5cKvL3njNivST3WbaGeNB2q+bczwYthGw5WVvf0TpywjnVdlJo
D5npnpp5OuUeTjiVD/j3F7ljDHhTpG6kvO1Jz1dsU+VRjNVnJq1PX6pPZ/RjZxxu8y67MvtLL3n6
1Zffy2pRpU/XawnLdxMqarFDP2gcCUqP6GzdimVHyDKyS2ZNIUKYODV+ToV1+QKPhTWjWSxfpXpH
iHKbDOnVPHbnsjcYJi/neS0/003eM8C7tCzFC7CDOPGl2GXV5QRmP+lo3IMkpa9mahDYWgmFZLzW
0iyenfXVQ/u5Ey6CTHv4qXfq0Cc1XcE6RDiEVAIUEepRt/XitZ5uZ9aGioTppDcP8Jlf6Y2mYVN3
r45sCgY6VKcrMVtxK+wppgXD3ZZ05U5D8rETzcT25Myhz2Vi+5nASSnDjJ/AVAwcRwQzMYWr6iSk
tOEguvXENDqYPYv1l0xt3aSX+gZxPxrz7MHBFY/bKSCUfO9PZgzhj0Hb94BPfhFUW/wnY5B7Jqq8
S4/lyr8VZh1vywQvugpNe7zWO+sOwUGQz5B72/zQGzTH4S7zhgMWwyhj2JtQh9u9H2dVea8r/VBk
gABFyQTc3bnTz63Wdv0qmbltc2DkSxukKXt0ppMt5jQHm7tk2uwDLpojUPwrQ2ve6ZzeeHkWNARU
S8h85ljQb7Vvm7y6HNS3E7CDwGI3N52G1ci5oNX2yZhGZI0yvyaNsBDHPH3iw4oyXbtdGxiAdXnW
iSHYZ5XzTQ+aLpAYfjke870cXWg13W9LuhwzYHYNu/rDXKqYTekHbZCTb+BryX3vSXIz0hawn7Ws
YyjJkVme8rFYfuVWGqO1oMlq010wRDyu+s4piF+CwDfsiQVBYiKtI7CLJehtpgT55Z9b/c6XRXvF
x/CLsiMkH3u3Sd2+Vy7diVLLdVrXyc+tZU1MKldgTSsvAxvyKqdQb7arNV3Gg6e85tF3J3HoGEK1
4NDkqO/nUr8ZCFs+Z+QcvqaXB/Q0YNwayezoSMoCTiyhpjPPQTD0PJkZ4mBdhnKUkbF9lVxU3chs
NBF0HArnB9ncAylh9PyAVGI4yeyXwdUfp7X4qRLGcvkWNZpxozPIlTTKHTsdaDaZ21IGvjfWoTBn
M5w0E/b9XOVpqFfVcmN1inxKd6bSt4y3mXl4OG29Fq5+f4Xqo3oxIE/tqhSoJ4fd+oI1UNYcFyzd
My73wZx3iTYlR0Nblzu3zdPT8n9JO88duZFlWz8RAXrzt2jKqFutdpJGfwiZEb33fPr7sc+9e6rY
dYt7dAYYYAAJE5XMzMgwK9ayxuJoNLV/F8PleIAPkrLhiBvzhaeMjr0TtUq9n6rhtcrjNLN1hQKu
n0OM6Ouko5KP01UWEj0pC38OmjYegjT7kkGOfNSqAQ7+vib+DNSHWfH7vTwzeDT1QYJXTJ+D1i+o
FjSGg7Radmx8X4IlLO3gb6wAnQVS+d1QJumkmf703dLgeu3GAWxVkP3dyVlhq+y1Aqv/Phs05bGG
juJTlQ6SLSjdbykB+DKjpYsCNwrCcBoaH+CdAxenDOJrMcHIERf676kl0m25CIhgKtkXdnZ65Cf7
1EQiROzUpNsDj1HA/NTf6JaBCQk6IgnK2YUdNZ14KpqamqM80qUHZVO4UZPK91WsVA+IeJJJaBFc
ChToYxdYGEWyWLYcCBdrL4K2VvP90oWBNoU9sfsVFBVA9tSoXkuSRy0K5k+iAWLJYSTBdKD3kJ02
0GiZCBkj9nKsBEcDYNO9USqfRJ0MoppmEjjRNJ7MnogZfPkHWmm1JwB//47W0B1k2XeiqqPAngdq
+UTU2rlCBYopyrpnMAbQKsixYCfiHO7TeMm2hKmmuiNlr4EW6h9nZoY/jSZ0jNqgxp6uTx1yuEt0
Z4R/lRZC9kKrZ8+pNgPIB4d+GmajEz2h6gzHGBsFRCa9nx15m+LMlVU8oMeKLm2rt9lfpRE8I6cK
4yjV/2qv1br1Qkn/C70hwUtbqHarSs1d4Pzqx7icU3cU69nVOuYyIXhY+pko0QZDXlG3NlTAiz41
TXhDNYMniu3TwKpEba+dpi430Ywto/mRuGWAhEOv+uSD1o4T6ndxOhWehHLkK3VLIMOIzyZFjk9W
K4NhgShAAMnz8ygmMxIHwCoAUeA8IY5UJjf0I2mG2TeB8y4yB2NCbrQf4ERZIPRg6uO8n6R7FCyn
6r6aNRWELGGh8LkB1xO/TjN/5yTKCQDaXd+H3E5TCYEN0BgfCMbR1ZGTRz0WQ+tg9hZKr7JAU6wg
Y2xH5QGM19i6tTgl6oPRFRWeU1GSzgNi0iHmmyVy9JxmxZCRefYlMDcKejiIqqinU16AzN4DN8Ub
JapIYULpNSq3aA9/adq2kXYU1ebxBAQFUuRczHNGn6VGuyvEjCkOWREFaESH+kcKdsSOreh36ePd
vMKM5SfGTesHiiXqAXidsE8KMbEZQQ7uG0tPiVdCaCphOvDhVp3J8cKxgiylFp9FEGS7VMujHPlM
eE+DNk8eiYnyk6Fm/a5tefP8XNP2KcQl+zii5QhVmemNqSa4Ol+OGWkfpk8ORKV6eVZAMzkGUNEq
AdPM6UyclpD7M1Mn38nmTI1e7QKivDoHlbC8HoTVMmwjGS26TC49vVWS30Y4KgemzBRHD8AJ8/r1
Gb1vc/q7Q3W43fV52z61hMCPZpMS7ZbBdJpMyppFgpo5EsyF9AUu0vAoKSFBNieZSY42j1R3NoP4
Xkr60QFtplISj4LcrVXa+9Ts2nRhk40McaekpJEx+eArWlg0zUHCEqbk+i5LyCeNaG52ox+CrQQR
CCSu/DUVaU35L1Ff/FJPP81x/lOuI82F1wpXnxIjAE1mfkLk5dHzwYQzNqppYNbpU29INNDq4TQG
jewBNJ4dNURGuU+HH5ZOAUlDg9bt8YGwlxI6hb4ifcxUJl8DQVYfsrxG5BAnehCZdSXWmnvPMvXP
4DT0vwLFmlEpbSkG45oc2lwKlcog+zQqvkKUDQKK1txsumENnKvO9c9JOTK9CQPu19Qqa0fr8peO
JGWn+eQbkc6P6/vqVzeLzYtQUow2W/+lCOvkkwDXEkXEmmsKBHyIPYqp2SGcKKuWUofKvBE5OSF7
L8YnVapi+k3odRyyIH0E3YsG6CRa0m9/bqV9QQm4VACR1qOvUQ3QyuOcMpO46AbBXDuH/pcWme1n
DuNem5anD0pVOw9TBD8K6/ugTi/wIWY7qYB1MgBt61VZ2RMnjD+FzJft2aewUCmLXHhHdkCJgYVq
7HjQhiZEr+CpplCNj2jDzV/9VE6gXwZA8xkh2MBuQk3ZJ7gER0mo4s3tozkln81Kjt1Sml47cwge
hSJS4eBV6CEkVnxakEy9EtzpFUFmX1TIosr+Vz/vEEGppL8UNBBVNU3svFaoB4NJaOPyV02rxR60
EFH6UX0cs2w4Nnmo/mBGrT40fmb+NIAhR1RLy/BOGI2Xtg/73yITAu0OrGlN/SAXUQDPyofEpH2c
yR1Aibke50+xT6kKpmFtP/v6byOuGeWdRZ3OftfalZKon4O0ZaoiYPzKVKDGasRONB5BE0a/wGd9
z0jpyLzNsP0tQ2F9P0VjcvCNCBFmsIkMearPglCT8YFpLmOvaMDTAezOhtEZ6BzCmdtLn+VQK50C
pVAaUcBQHOR96ejDYsKCO6nV3KpJzPQgiAa5MA/v5zAI+uA4BAPHMtaD8islshziomRYmqefzEn/
NSaAs+WgVz/5EzqydSF/zyTfJDsBV2p3gV4mO/ptZviYChHd55lZiQ9xO8cQUslm6sR0MvYm7JRL
YCfKR1NH+Wdn5vCypblCk6L6VM493y9onwrGdL/M82iQsUkNFbBZ6H60rSQeBbUo71p1qB5VqU09
Jc3HvdKAQZjkFAF70Zd2Uh2PuxoosOMLZQ/1uAaQwRR+CSMCn2KVpoiXlw/SPI2uGar3rUjbJoBb
G673VjxGU1x6eSeVQCFbSvOJlP/sKS/swBc+zJ0vESuPwUkxqske/Czf6ZQtCM1B4+OmmM4FKY6y
bgXNP0IoGSFcGOoHpa5ewsg8mVPavCRlznR3UYFcmuuJ1EFgNo5BgS/z5FNla/Lxt4+shC0UWgAN
99DG1IItzdaapeo8iT+6luNbZkJHQjr8VskxDrWpfOeV0D6R1cueHqrjndSGsw0iKT/4FaBZWysT
OPe4mukJZBT5X4Wic1iK1DskKrqKRBhrkHg4ar+E0CFpUtEjNqV0BANVJktHv0HpfZfWdFuiSFVf
43yp3Qx61LiQ4fZ221GKyqkG4/AUpgmKyR0BcX+dDJO/x2gNMZ3iCzRTIsqJh0So9XuBKIJYA2jM
LxocX8axTQDJxJTmpwbQ8xSiZ5wXGUgm7lah/5wiY3KRLgeIjE96Tmf9Q1EqkI3lSgAnV2wZv7NC
iZ66SaSVr3S6PTAecqqUJqFfwYtiCGWL15Bje5ak312aaIw3aIojF/PswKNFxQCx5HA3+OWPse/4
NZA0VbvRLESaZhN8u3pEbUbq6nsz8iEzGTsGFSaTI16FFtCKshLq57Hrqs8UzjtbIqi11cka7Mr3
QfiMAjlXKA3KfVNaP02I9p0ijoojc/fgnXtZ/hs1JPWUAr/ubTHys3udS/VcCRCAMAEBzX7Vfi9D
QgdFrB8ac7wL5fFVEqJXeHHVvwSj8n+GhgxMFkoIpkngSLKlFM78Sa1JXfIQfU2IJ6FqICFZekBa
4yW9JRzHIZpeBKWoH1KjTzzDDxrdTn35pTP61i0sydNG/69S15DDiX9TeWNFrfo4l+ZPVCoey2D4
RAU98WjbygNpQwCMS0pnABJFKEa/yKkrpg2KRqMyT7L4g26b8q0pQunVCIrkATpVqHYUYJ9maQZu
O/lMYg6B9qWsGv9YVwIZfO+Hn0uY8joeQ8FX7ow0TkScjNofisYELYzspFElpD3AogfBUp/kZkH/
y0Fy5AeR909mqaq7s5nCa8Ocq9liEMnME8PnaejIulqquJp9H1H8M3omoJzKbZ3ZsbzsMTgJH9Uj
+EX9wdqDPPnQU/54Mj9aGww78sLG8A9vwf/M0J3bXn7bGVuDbmTKOBZMCpZO7yUfR0dyitP8ZYSm
KjwM+2Uivv7QVLtlLH6CnpzrFAR3RCXDtlzfMjp367esaG0qv9ebXGCUsPVmT/PSZaIPsrjBUz3G
tpzsy8Z3X+YDb9h7I9E+W3vZ+nCljHrmDjYyH4ZX7duIgRhnUdGl03AvcAJvm9z42tJ6WBJsllxJ
TCyO7alm8C6V/yX9xtuGQre5CNWqEjQY1mpDLatKA9qIjH7a+h6EkJ0/UDhMXoP9QJEfEc2YUsyp
Y0g4+HF7cdfmMS9Mr/bPV6zeUCUjdaO2dmb4/dIBVB9lvaqduOsf0ZvftQH8br14bIyjbHm3f8Al
y8uydAsSN/1tLhpih2Xw9vwsEzGokm9oviOTl1SaAjbJ3MXxz9tW3g+AXlpZ/vzs1FgWmVoVKL5D
8Bs5Mzyfe99ojIOYRajVMDrl3ra3Ugx4v6yVe5gmqygmnc/auPop+I7chu0frYkBW9HL3ekDNeBt
DdtNq6tz1FQkHyXioLik3lHhSZ+H34JbOZId2DMQYvBanQOpwBaRvrzMJl/eSr6vzugy4kkK8uer
XWzMXgyEGo+k7QYXdZx49pLKVn8HFj8idiwwpHQPdtmLPz2HT4SoDPtuUSWtZG//7zc/+xGrTRbF
VjD0MIhwDZDY2NKu1o6LeGBxLBy9OAqbJPHSO9cgiRCPGQySw4MBEcbKYu2bqPqkLBulGxr0yWG4
L735wJuOFsV+cUj/hZzU+lOvbK5OlhG1SLOkgu8MghtmSKPGm7q3l/yYfEgY+1iMbkLQsZBPrTze
KGkoV1aT76RH62vpZXuxQ3PM37V25InZhnt9f2hX1haPf3Y3U2g1EoR4fMdRnq1nRhmZlIVIhooy
zW5UZnNXPGxJ072fgF+Mqjg2VeW9gCbz0ug05Roj1ksF9Wf8onmLFF7oKB8RMExjGGwGR3amA/Ks
2Q9xg77yvcddmV55XKScEk0HOOYsdGLcDoLy58qB6tydDnVPwOpt+KLlA15czkuDa2KBcp6nTlH9
xSB0fG7oafFjhdIgIQqJL+niHxnUCMjx7CjeG6sV5nkjELC+GRxcBfFepXQjmxa1Q8mRkrdze4HL
LVuvTxchbUALWmJTl1t6doDmoi0KYjXfiSWZLj7cGmLg+AFzgVu651f37tzUys+Vom4WbW7xjpyK
J1pCrukg/LQDfQsUePuu/3/smZxSZFFESCsulzY1Gbm8xN1oXOaNkF42P01/qVxGiUvhbzGSvvmr
91/yH3Orqxhlg9GV8fJMnnLzEGZe/EvjxAQu8xZuBtJrBwKw3YMds29v4VsQdcvyiqFhji09zicW
qu4B1brjQfqmnAK7tKPnTQqK917bEmGV+M9HXZ2XdO4FBOpYZeNmxYeMjvqxQWvGfAaKAMsyEw1M
+h+2SI4Xv3xrhaujI6JgF1k+VilYn3ImMOug9eSeICvM94zEbCQJyx27ZW71NIH56ybGe5YPOt41
ezqKngyb8r9UUvift+L8Y66eoywvaI402Fl0KapvC2ccWBZ7OibPWxSm1/bNkvhHROlT1/TVvjHq
oLWSWpJqDIikxpo8fWxHQTluHMXrZtQlItVFFZ6+yzsXq5Uk1KSiZHYIe1Jl+hwizypAhSfpHyBz
crbVZq6+gYyf/sfmarfkGFQvGnLLkRxc3Y5ov9LnpUK0W4bwDWRuJLvwqCQATb693GU163Nybnm1
fxH1fVFirNhR5uwxiwbbyCwozA33tplrp59PKQG04r2V1NWTEENbwXA3nB9Wm7+MUmiLMO2PNKGD
+khxZGNRV/3mmbn1k9dONaA7X1+evOKz6CYuKP1hV7vCPvMaNDWd26t7n5GzrHN7Kz9N8UMfjIYX
D/YP2yue8pfpO5icQ7WPZTfaj/bkTNDrNG+RePFAuWLagc3b3/4ZV/fyn4+srd03kyMcIiILI5Ec
awz3ApO9nOeN1V57b88Xu/LVASrWMLlElB9SgwkioHOxLEL7FZ4mZd6QbH27be/O59maVpdeMPM6
LloOzqwyw1ZZdxb4kh1NOHIaq9zrAUOjky6Iu9boqG91UoKYqH8QTWvfDeIMmcn0t6VAZkQhWRZC
R6//goXCt5tS6byxrcFdg5jtRCcGxN1P9HXHxKFA+rGAhUGW5Z8Ms+/TMpAAKAz6YTLU8RX6pvZu
Yg7rx+39W3seXnmiUV1SdCJwBFpWlyQIxSKQFMFwWK9OSbZX3CQUhsNtK1dOiUR4r0CJZ4iIGa+2
D9k8YxjTji86ALoPxS75XKL79c0qoo31XHmDoG/RIIdcbgeUwZeeNBXrMJCyAd26JL+ffFhX6kK3
+4YZCsAVoB6n+XPRRdbPKQnVDTmzq6s8s73ya2EWD3IY49fK4gHyI8caIlvMko24Zb1j0IHR+zMW
3mFVlc036uCz0JORJMqMFslYoqnDyWBSDQnjwfuXG4YRC6plZGcgADD1FTFYodP41sKZJ7bNv+pW
ChCvT38olbmxXe/T2TdDBpSMFiQV2roMlUziOJb0U6gqCjx0kW2QzFp246Q6c7w2fcz/Ip99501W
RleH3hSFqJFhgoWoKfaUUfsI6OWJaPAYGuKGf3xfppCXkw+1JJ1YS4aa8vJAjuD5Br1jga0Hfnuv
OMO9Njvda4Omtr4v9oY9eTKgFXBuLu128YvlbIUX787l8hMWjRlTQsnOMlY/IdAgmBp8fgJkSt/C
8nMkfvEL5eH2iXn32kJwh74TgmSQX77x0l1kRL1IFw1uEK44TfZdAUkYXArZJ9pAMZi6sbpLRana
uApvldcLT41RchRIqmWITXRjlVLHOVRgeUIkmArNzrDaez9p94MunKKyue8G1TO76Wse4JvTbsOl
Lf/rW6ZXZ0iKLQt4DKyRrUZbcGBG1ZMy3gu0NkDWtLLmVFE721PZtbvbX/r96WXRTE8QjjJWjRe4
PFFmlMF5JTMUOjAst+uz+Vc0Wd2JNhfoUaXbqitumVtO15m/0fKuEwuQX04GPKKPR9WzBgBaiFi3
NijgbuPCXDmsUOQYYNM1CdZ6feVER9jA5CmhLi2kvdKj8duIolNSVLEcDahn6fy7j4kLRbgEenkT
HKopmfLl6mrwP3Iz+7x/nQvp2qNmfmVa6kNaPP1rO9TrWJBhqUidLrS151+xDo2uzXzTcCID6laY
Wie/QUYpsedY2riJ0vposiZLpLZv6qquKbQ0L22poGh9Uw5keOKYgzJI+2CNbafjyAPYyModSl5u
zjw0gHF0rsi2QQIo4mzH1c+iAO6gqU8lE+iIhm+8Kuuni4efREqDjlSxNFz+KgxQzSlrhTBVHcE0
7lsLae7q9fZnvmpBkvnKkG/Bm7XaTmnODFr9sgTJqwpaCuhtoIDAgHJ749xcO6Y8jKZBtYnVWKtv
rMiKHM2ZT9kCcjt4fHez9kNnTOL2clY6AKS6COqcm1ku5/nlS4wm4+BSebUlTyVJA8RkOiXAlP8X
2NOLPMZ24g0//I+bJZJlQ1ZOjmeDxXCWNPggV2EA3LEgtBJzeZ2lbg9Py1s9yIHjp35c0tL/ovy0
ZXL1WEGAk0pqgMnmZO4tgmcqULoz2gyn/WkwwNAVRxJhHwsAlbi6mVk7qpOQ4l5qMQw7Vy/NCmo5
RSnBkqRmG5A+Ml6xsbHvwlT50ujq+MiAL6CTYZWGb4Jb/jXrH/vE+gZ+3I7hBxIAPZeD4t4+TevL
wWG6WOnqMAmQ0hRTE9AxGf9GarkGIn3bwPti3psFlRxF4XWiS315XJtAbqNSwkLrjd7SI7ZQS/cE
t3Zlb/Tvgl+K3d4H3p+cU400n2fRojWCK7+0C7MNAhQK1wSmU1fwKak9dnsEwak4p9Nr1RJDbuXf
7/N91qrLso42N+GkvNbYlNqmNEN/WSv5d3QogPPA9mB3zsJiaxR3W6WoK6GyglfXDW0pOZOvrV5G
aQSeHAlMM7YO6NfT6DA5zVQQLffBY3wQGQd3a5Fv/vLSAZBYSm9avtSlUCK//LBBYkK4moaL/wHn
7zRwYR4FSL0XEkFqG9YiE0EHfC531Rjv8r3mJOKOuaW5dzc3ednE9W9RJVSrZAqpGh2/y9/SQ6RT
w15GHICAavlJ+dAf2t1Ep3p8hdBnK7S8Zk1HLEkXIWlGnnq18rnRVSubsJb9HlyoDW3oLUJHPk5f
i0/tq/TXxs157/boYZ6ZW92cUbUGXa0wN9jhC67erfahM++ZtvEWgYHN5b0P1y/trXxBDII+hCtt
8ezcmAclsxkljuiBAVh0auKB03CnuH1g057/k5N8sdjVSfYzeHnh9lp2svgt2kuHKHLFYYcE+af5
7+1H5b3jY7GyqFjsmQSsafVxtVFKSBIMy5ERTkSasfCPG9u3vErrs2mISPaQmuP61r09BXn2qCzf
HN+iJggsH6AwPRPdK/flplzidWs8zNIi60nwenkTpmhKWhMMA5tn/ZTd4ATTEWT8duIAbHZuL025
9vFMRVG5cLoFXmT18ZjjBGQekD0OtnoiUhTp9A9uOntG6NTQJe2IZ22weBycj9GJGY+9kOMB/Wdm
og7pKYftAcIZu3Un0M62+EctK6Kt85+4OsyUJQofkhffgYEAVN+h2UPd8NL+Vj2mx/+gkbsytzq+
OsBUmE34Ikv/AZgXFBppdVra/iKp/ByeFN1WvYKiffq6tR1Xnh0I4SU0FqFtJ7hfwx46qImosrHW
ZRfmIzw5NjMuz4tSJrqlG5u/aW31ZWUhhwJPxtoiVMRM85uLUD4aYM3Sb1vtqvdoCvlybasPa/qR
MbbK2z6WR8lBLGGvHpV7KInczBsO2Y/bR/vKySY7olZB3CeSNK1CTVUK21hLcUNQYtqm9WAK/0sD
yxtzFr2nPXNVgm5aTpfNdgf8toi/317CtaCAb6YahgRsQkJO4NKExoBJljS4ttELDgZQ653U2IK7
+B4KMK89nIjO5kt89cOdGV0es7N1zSnssnMfL9AbiMschuXN3SLDM30FS7UrbQtc5paH3bK5/PmZ
TRWe+gqZsf85iYt8utw5sEO+gUTmbwxNUPxwbn/c90G6cvFtV54vzOcBLqzBojWtec2+PWh7ZqP2
Wy2U941ojv35Hq4uWZp0cTAsn1Pdiy4j9qGXf6mc6ojzmp0ta1ce/gtjqzs2xWFFzwbOgEZ60SbV
1aHkDXP5pAz5Lgo3wprlC50/i2/VFWpz6F4w6UOt6nLTJF/LDV+mupKq+ieg0rUTVfVHVem/3N6p
LTur0FBRpUBLZLoYUsuUszAJyUmwyoxJJGvrUCyb8W5JZwWjldPoBCFdAIaGE0PpybBvF34QQqZN
1GA8+Q0z0LdX9q5N+1YzOatorO4aMHcTxWVDdtR7BKHDTwhU24H7U0OkDRLQrwC+Ng/k+69J42SJ
ZHjukSBZQ8xm6kO6Ti7idCITcGTeCfoFkIT5PSyIuTlsXLN3j8yyRIUqA5BMC33ddQ8KCQIG+UaW
WLmTzXCgHT+Yd5OnuJEXeFu4wXceE2tcNotqH8UoyuGrDVSjKle0qGEu7b5zNU86ZLb0UdnjLjPn
MBy2nOXab63NrRz0EDIfAU6ROQWjP07QMmjhfuOIrHOHtYnVEQl1KM8ZhlQcE241c+/vS1JuRNEE
j9nr0S0o02zdgmur0lCU102kTyT0aC4vdtL7szpD3O4ogQhTD8NI6Ihy6zZWtvbAy8pId9GVxoGA
tVrtlZJ1mSZCSglIefZmJ3MRxKgfuieI1PfBHuZDqlCw7THfI+7CcbcJ23l/2S/trzavlie1hzHY
dIwH5h/QGWEGdodsjZPtf5a/gZaC/nemD1tf9+oZPV/36vOiGgHHeQSBUesYOx8xCbgHgJ1bLuNe
Ak+fE7uQVWycoyvX/uJjL3t+9sJWjWBWSCmjHy/BnrLPq5bBuhAGfGkvyox83N7bqyfIXDyMsWyu
vPyaM2uJ1jYt8g+WU8L/2yZfy+b1toF30eTb4TmzsHpWy0SJ6jrHwlI7JT3JXFDBT3MJMELBqdmB
h6DYbZtXP+GZydV7JzCenJQMBzgoHev1qwYQRJo2bGyua/XYWePcDqGCEZiD+13pjR+WqhOVriem
K8kAtzzYtUXpMpIdKCDK9PdW9uimZ1HeCSbj+LI3dfC8QtQlBJtZ7bUTQeqMqjLlQ01cPztV1BjD
FDBR23uKl96NxJWAciG+dluXdApuAmerDLL89MvHnELamcnVfin1DFFAUlhOwjSpmVZ3MFTb4cK7
o1dO56fI6AmH20fk2mt3YXP1OWO4pkJoXMk69oqXGM8LCti8W5aoNa9odm7Yu+bCmLbQVMqjGoHQ
yoVOsEK3kkEINpsJ6hCw0AjN3ZSMXt/8iSkaTxQnqYkakIdeXmm5bTquG48CHcpv0A7/nOCpgCOh
Yt6qP97+jFcOpSrKFl0uyEMMSVl1JqxsNtsmxlYi+p4fR47YGg+5Em2YuXImVXHpodG/N2FAWJsR
pXzorBCFIVkaf/Z1bRx50PMtfPaVF5woWcYNomEOiHnl72kxpczrkcXFNcVk2c093/E9/YE5RPDL
sNI6t7/eOyw6vlHlFCKJaRKV84BfblURqtHYhjwwKSUM6UeyJ4B9aMHmjAfBhuMFDynv4KP70dab
iN/l/726dBe2V4vVo4ymh9yg/OaZp6WnhRL9B/NZ9uQD7Itfbq/0SgRxYWzZ4LNnZiLbgXRwXIy1
aL8tmFQY+/8kZOYgUpFTlpmQdyFsLFZFQ0ZsOpmo1/ZkSN1LJTM7vwzHbrxrV06+tvSsqVqA0aGR
ermijm/dGBOd5LH2nyFYsENdc+ck33ifr5qBkpL+Iw1GJtIvzUyBjMJXjplqhjOqSaC+MHZZXG+4
pysXjHP/j5nVQczj0oJEgXucRqJ6Mue8/gkhTfnt9inYWszqyLUMT2tFx2LS8G6e2o8yokZBEf57
Z3GxltVZU6EnKqXFJ03C7yh4MhhVvr2MrY+12vo0DNuizwsTYCJIIf15pLL6JxaoLNLRAq6wHo0b
hxxCt4YlaFbyYMbisUuNDXjC9UX8Y2IVllltUUd9bxiOrvgydHE61GBwIfzRp/rHyuotylMx1hWE
TZAFG47mEP6q/PT77W915WXV6P0DDLcYGiZiubwhNUoKwzjzNmiRbO2iqRqf5LgTj6bV6PUuMnQ1
2Qj9ltBg5TkvLK7uZK6jqG31ugEBbVycTFEqvzVDrHyhIpHe5zQOockU+w9gZMen/91aV9e09me9
kTXWOkiR+EEaDPUzuTyqcq0VuM0wRy+37V09JGffdnVhxYGUIXtjcK3V4EWf2vAUakgC3bayHIJb
33P5FWePQzNXqK5bHBIAgYh9WOO4q7qo36N9wZT9gNaBFRWSc9vo1iauLvEky5NuRWwiyBz9AGcj
zOpK2L3mRp5+CeCZcUYrQxpwQtz4tuWrXpCUnUIcqE6qxZfLzTq/KgE3m47ld3bef87GTwBcNi7e
NSMKktZAHnVKR9pqeWOGCmHO5KIzT4YDC8i4gxwNtgkFoYTby7l2Rs4trRwJ4oa+WSy7ByXiDmA/
RBr3ty1cOx/nFlZOpMoN0MQQYjqRot9Fs/rccBx2rR9rCBHov5RGer1t8OqSaHETsFPOZ9T/coeg
Sa7rcXlBxsH/DGOzZDOmPP3JDknU3FD9XeAEqx1qrEYZB4FVxWmceWWcIz0p98K+TZCnur2ed6Vt
4kzSKw2JMqQygX6tjpwpjW2H/DGnoYj07yE0pfca6qEf0IOL78sC5tcc2Ubg8wnwgkmgkWi05dGw
BGXjql9z1ksdiQYmHptk6PLLmons5wHzfA6c9vuhq2BPG+qPeTF8tRC32/jC17ZRAzmgm0A1GANc
ea8wriazQbrEMXsBVojqpSusjfVcu2bnJpafcOa66kIILFHoDaeWR+VJZtDLqcxS2c2VH2wcyneo
nmUTCTc1emQgQZT1bC7z3fB/5SxnGeaE1G8Giba0WNXcqxx9p3pMNJjwqG7X365E70CzEMgWgdqh
sbzaNVRpI8aUNHQ8ISFCZi+fpNqsYORSM+uQ6ko3d8jaDKGAl5FBwvha3zG+BJWZ3426euhNPK1s
51FnRM8zcxDRkwBtsgiZ75w7CWqSOZoNc1ENPqTHrTnZTd3XkbtxC5bXcf3OnC1jDaPL/V5AC3fh
qrnrXIOSs/ip85aByvC/KONde1+Y55DVpb69NAYvT0YHwTtEoBql2VbQ3aoLRvg308GNECU5ymm2
iIdIsgvti/Bye53Xjj0YFk49kATl3cAV8xWVITZc9g7dpQOsqwPqlvW4kSxfX99/rKzDLvTwxjwY
ZxKTovT3aR1MdpoKhWOZ2iN0Zl7ZStqrniaBc3t1127c2erWriyvVGU0G+z6oz7tx7yCCUXVhgOj
ZO3GErdMraItWI0yRtTZQjiE68OYlgIiNe3wwDBRveFHrvnF81WtXJXVR6NhVGgvg0AqwHGFzGjr
I1zeCIx2HwI1FTdq+huHZI2rKhRdRHEXR2yp+qOeCwg/QG76B1tFDRF8HlNN5nosoEgzMxwhUXCA
l9enbAakrqURzUexyjZmXq86R8z8x9bKRfmdiPwletRgT0xk3ZycHuSu2Pf6aZlKHYC8tCNlWdN8
3JpAuHpKZB1UHjRl6OAsf372BCjRUFtWj+WM2Yu/y35IfiLPrP2YfVHdWOXVU3JmahVqdRk6oP7E
KQkg27TrevhZjShUotsOb4GAoOft/bsWd9FgXKabDLz+OlBNfX8OxxlzE+rP96mU8lKXc+QGeh2c
UuIHZwr0P8kYAXMCml/qpCBJLz+nIacopSccGpEZuAxEtzxWG+fyWuleA7gJMn1BjWPl0kaeKYjY
VCUe8qTvkwO0HcLO/4Uynrozd8t8fW38yc79Y3HtLZGLEYR5+ZRlLk2nqI4Nrx4QNVLHqfluNXHy
dHvrrlUWGZMG4Q9DLXiUNdZOsAaxiFVRBRwV0JWrIthYIleHcHun7+InlCf+DpEW/ONWBcah2JDp
7DKyvfJmRbPU5jj+Tt7HDkIZh6EPDpW+NXf0Dha7RES6agBqEBlWIaa83EdLKPNRjkNyOAAw0UE5
0JdsHnXm1r5l3xA9gN9Uc1FnRdXvg4mqIEicoKS6udXMXs7Lu8Di7HcszvbMBdQFOq2ySNmRAgrM
O1aSnOLQNA/qhMo0+sKB07dVv4c2WLxLDWvrylzf7LdG5YJGI3y+tK82vQZIMWJ3i53wE+xd/TLs
A1dwtfvBQR7TU1WXMVc3PFUb79ZV5wfNh0T/kOlubeWRjL5tJ/jqdGcOvuchwhGLmJS6UTa81qth
rMykH2UuswFrZEKSZNWMVKb6hivX7QJuLK+3F96U/J4Tlm0s6mq6RDwLI5S5TMhYq1U1kNZxWrHX
e/0dTQAIxxtg1guivDv4/PcfXFZWR8AG15/GO3K5f/BAdmlOKx/0WPMZifn7LvrZfqjUL1nS7qJ9
+FFyzS8JHIhz+AvlDMP8/K9/gApWhiYc81saHZZVsFrPGSiaSpKd2kk+qna3n6AiqACwRft539GF
sFCEcgJH8DYMvw9DVAaEdZF/IV3gGl+uXKwTSQ8VRLaZbEEM3GXW+q3nguADYNXSFjexlO9PLEBy
eqgkoAxIghK+tKiNzdRmjBORsRlS71rGWI+oIUqS/0GL26jZcPxX3hrsLVM78NgavDart2YYVSkP
UY5nhQF6m68LUlQ9SifdKx6a8dN/0VRaTsulN1qg8qS94EEIutYBScBRisQ4lMHLLRhc8xgdw0O9
B/64cW7fu71LQ6tPOaj5YGitLLuK8C1LI7P/kFFmeLSkUvk4oUsoH1LBCMIXtMDF6GkRaIm3hjDf
47IoahiMmfOIW4qBk7jcTh8C1wpa98lp4/xYSf5JTiNbqfOvVgSMvvktxrmrzB+T8K5ti50BrZV1
MjNpB13t1k6/C5eWn0K2x9if9H/Yu67luJEs+ysT/Y5eeLOxMw+w5ehJkewXhEhR8D6RMF+/J0s9
01WJCkLqfd2ODoUUNLfSX3PuOcgP8xGfSloEB8Y4ueKdrPpz62nfyi3dssKaglAXjCJiACpgQKHR
o7F2Zy3WAr0Rx5ZGVJgZFp17CofImiFqr8P4ESRpeYyGcb3AtryK0fHO2jSRw4GThvf3fL5BYSiN
al7ODOONLupxk6FJ3Ap+zo9YdG2rsKYgOkARREczJd/IBJn3Dpz63YwHfvAY2jQGxqKxqx25rR9i
34BjrzjGBzCT6Z343Iur2NPl/uI+AbfHoyGKO5XgE5hPQ2uHd2gqcNBTsB1ekN3Q7iDtBWKdtcVc
Ao84q/yDXgggJGfjntB9h36fwFA29b7dKwFbVF3fGWg2XLmKF9cGZ5M7SaNWSLLSw6a4mw/K5gd4
WdiRVSjExT3ErnyTJViBXOMufXMuNKitKUAs/0ltJb6yPAyapzahM67UuRb3PYZ1aozbsF3dI2zK
YSyFlnsX56BJh0R7vBYFLnrgsVXBnQDMDE4/3lKdO4D9EEK3OxVhZwsVY2M/bii4exBTowtt+/lS
LR5NZsowTSSPFbDe8+5QXOeT0ecAJRNjgCTfi6Gu0pIusjtg/lTg/OBpRt8Z0GHnx5wIcDITYs3H
hoMZ3Gqu9AgH+wi5630jqK8TCOv5/cN6TxQ7UWfPFzNtoW0YfwAww595qyGiXE0CJrLS403PGk4l
6auijBLkrsenz6fy4vOMBQOqUZZYPpobKJRFpTGCkIubH8zddMV62bLtD9xF7OWBsvJkXshToJ/+
P/ZkHslSDXpGJxn25LsrM4CvB9hRuymCHy109OknopPlbaKe2+S8O7FVEzWNBNwjHtBc98wDGW3x
AZLeuD1B7LGt3n59VmV08jJ8hAp2BN7JQot9lBvM6TEg1z7fhnfJprwJD9qdoqFJevszL9PinMOj
Y2gn1BaweQCqOd+xKIv2fTrUGCQBtt4uFKsVPa0dyHOVxlq/dlsuDghnjnsXCogySeZAJMDHtNa9
6r6w/ot5nz8PPgu52sDYRd9aYHfWGgcujhOeK6JqvI3oojsfZ9oV+lw2oYhTAXVuAbqnz02tQ45K
FtrXlWVcHEUcfCweY7dB5QHRybktCzqcENgKEToeWB+x6EF+6sqAa1FvgL8F/jW7idxm87nVCwOE
UfgRcDHAr2FxRkWBNE0CNiQXIUPmpEKlbEp0MztSPYprp3HNFvfmxSO0d2JwsuCag1bCfbLXP7or
Bk5SQZjXPzTf6mAV8yXz9xubVDBCAPMF0hBN4RYwz7vIghqHeGxYZoSn1Qeb0marboSt8fj5ZF4I
ZWENuS7dMlR0C/CNSaqYJoqV6SIQZpqfecK9/I3tUETOARjdV4xdmk52j+Lco/Ag85cpQit9MDu2
X7Z19oRqsAc5Rjt1o6A5pP0bu2yS1a7zS0aBxAIBjYx815KAuDUNVLsl0Y0TQAIDvItagnKUKOT6
hmEKRW9llJcW8NQgd/RZYg2oPYNtmtFtb8WP2DW8HvxuyhN5WgNzLp0llWXw0LoDthJwQC1wZo02
xxE6Db3oC3XBbApgoH7Itmwuf2JzMi/l7PFl1pD7Z5SqqPSJbLJPMlmmHkPvXBMhVGVPjuzEUKLL
wAQVBUaA0z7l/nq8uvBmEIsju6ziLURqG6Qs5yazPATLOpqSXGXQCchb01vSNqv9O4tFYwSLiMCR
pELLiclfZQJY3GtdGCHGfRVtyA2SRg51whshkDfDftWXXrPGjwk9GUXJxsTaulmjAt3It0oAMSk/
ulkTBVi+79zYOB9GjFRaoCEV6XinPAyeYGt7aS84NnWg+BH9hAO63JTnFnnYbzODsmyuYJHdm+U3
ZcP8JupVt+MVtMLtzw/chQ1yunT8hVlM8zhIbOlU4zYeersY1LWL6+J6oc+KUSuA1oBnO9JVQSFQ
OUOqNACNhNc50U68hXJhULnRzVqDx+X1srDXGbEM2MDYgE8PGZaLUpS/ke4jh3LLjhlaWRzof7GU
ZryjV2sRw9LNxYLBj0dVmHEJo2P53GQP4ih5stgcBlA0cZpAmkBf/IPYLXmwvq3VO5YpaXh+aItn
7eAGgzZzF4lGMZ0Kxa3MIvdko3UP4lP5CnlXRs5B7GYb7ovyCtoUUKf79dVEthj4bQwWOU2kjM8H
C1BBnw8NylPSO3U1P0EJ0HDia9lnLOar7/ni/UHWGyRP8Hbx9sBL4kaazkqiQixeRNycbOraRVvI
fqxAOOohqPVyTx90vxAgPV9vIPa32hu13Lrn5rnXqKLRPFEd5qOvSJF40ka5ZvXOfou31l0d7OJ9
4AbLOWcmnE86mLAGsFBAtyx6Ud3qwFQGQNi83uLMlursPeLscRdprTTC0CVYyvBKAlV7FYSbaqv9
nK2LM4nsOzousYxA551vG6lp9bwQMTZcAgcoMgaqi07j48jWL7VLBwTIPNRlQJUOWgwe4qun0Iio
c1lEUBYG7U34pYJgAiRUWCt1CiXrGNwFbAkhBr/2PC3TamxW0XIJ8jrRADqFu4AKuL2mjrYv2FZ8
K7Tlr355Kw/u6DL+7QRENhR49tmW3QF0EmhIXt9Iy4VFw7+BBDWuB5au5E6NhXhUb9UWOQy01kV7
RlPNiq/Ddj1iYnvkfA8xUyjNi8A7SijSn69rJOlFYxrQ3DND9U7qh86tUPmsikFxGk1/m+VXIb39
/Mm6YNICyg6oM+a7oc58bnIiyASnM7KkRIs2BaqTIe7dNt2WZebIjf4QD8Na9nn5SiLOBgEjCo0y
oNAmd+lBX80yqkzFtR6wDgvxKvUzZ3gxwUcib+IdQgv38zEuQwvku08tsvN08oxpsSS3IK9C6t0C
2Ufpxz6BdoxbfmGJPDrYK+YWwejRHAIZsC3K4D/h5hQ3wVgBUzFh07LqFJQIP6LetYDugCKfm0cO
fQo9MVhj7WSn/nz3sFH+ZZabV0rRnQ/vfHILYkGvPob0EGjsJDcuodcNrsFdUihrHs+loeLVBPUi
qmPwRrgdO0aSiCpVO0He1oAAXThDOz1C9rmON4Isr+2cReKX1S3QWiUiFkIphWftmpph6CCaNrnC
qM5OXmiDkyDxv89LCFqVTSajjK8m1E8gamrZ+ZyGr6ZRinefry8b09k8c2k/7h1r9FAoJ/BZQJ/W
RGoxqndGq7T21K/5QpcNgUsKnTsgIuLdScUsIXdcJvC+6uEdGpNbNdRvs2mthWOxhhgP4NeoNbK0
8OIK6GR1UssqnN2mEeUP1D6j1z5WYy+LGjMQEqX79RCHWcSOAf0aGGDBS3x+HuNa0qgRIQMNkrDK
Zi314Cc8aEFop/t1v+fSNJ5a415mKUPtsR8goleOml32ZCsWwHhpa6NSFq8yNyouuElbEXlgGXZY
tM1CKZYvZa4rY2AgzwVUd7SguDM2qdu+0R06s716Vw8bY3jErffICHPQuueG3qpWzsonM7kLSYAK
ZKdo+GTCRrhhnpfhWcBb4L79O+RKaMhFZRFIcUUHfzCkVc5Xt4d0agTAAkRj0UFX7Sq40dkhBIAH
ld3t2gW0vNs5a9zqKhYcaDnW8YD5+k5Dfrr2EJs4JMidVVsLn5Kzxa2wUFrA2jewxdaquO/hCjSu
EjTbFOs27FdrGyv2dG7dJjIoA25eVn7SA/nInFU9kY11p/uZK9yu0qxd3CegnQZBITLigAGcr1zS
pWM1lY0IkkkfBj2GcMjCTfNiBAp0eNQ1XYdlsMcmFMEl2PmQvF00AIsZiu7CXDP3Tt1BhMATNYRc
oD4ClU2G5u15TXSBrRB/d58a5HaLDgVqPGYwyHqpS9/ctl4HR+7Xc2HcwLidkk1WWiQ5ZlK/g8wX
PPTxXrfDI+OatV4QZevyyaiOFb8T/2aMqy6baliTkF3fMS2c+g2yFS+iW/hrj9KF8uHZmh0P5Ikx
sD6QjkYwFm/1HZRztwQ4vWYrb9YKlQs/EXOIjBuYZIHaQk8I984WrVSXshojMA/N4q0LO9Qw0rwO
147ZhT2BTAqEmVG1h/fEu8C6TpKkM3FfEd16zGoIGoOo86CRAlwoZf9YD9pdpcMNnvphBb514WWC
mKmKvS9CWBE9lOfnjUDGOEQWEHTV4kNKY5s0t02irbija0a4Q00TIzImKEu4YQnJTVN5qUWyIan5
61hV+PQMqAQsJYIlJGbPRxMXsUHDUmGJFCbsFztD7SPhDKoJxYkaV9hO9587Ysv0FBwWFkQATgLC
KNngdohYosgGqQHmaDMxPW2f7OgeohTYjhBk21u3a+ea35LoaAF8h5UM0KwILlfuaStDKVNHFi11
5dscW04zFcHnY7pkQRNl1JQZeQYKR+eTCH700IgjKK5nmqgX7tRCxsQRhspo/c8NLfAibCyotqLr
A8GfugC09aosiHqeMMSKvCOym2D2YmKzlIzxtdhKXu3UV2s1wcWNf7QKFUYdoTRyfDygOdUUGmkp
oulpaGantUL9bhwtbdPL+W2bk6scOsS2UU+dPbUSjpxevQ1x/GDoxK8ifcWTXzgPmgj4E3N8NVah
hM4IN9uRUooVRTZVz2YH+U2QqFqeqQwOG7+4X8unLhf33Bw7qidXp1SSTpxZsr0aG6+J7iZJ3ny+
qouECUaEih1jKNExLrBWnZsYRjStC5C6ceNYtSMKLWgoweqyHxooI+iVA7nqp1SmW9KajjqidXS6
b1PZBtl8Yk9Cg+i0to0pdNpMvDPyIt6HFVnLevIBx/EzAurCiovQphSZ23MyDYZSqQUp8BlDAAsM
1PoKB9zAGxBwek4NAUfxDepAK7EjfwvyNrmVpn0SCbWAW9AobVaT1mLB13Ly+Pn0r42MW2BFiaSc
Jmxk0p0O58U0tlWzE/OVNtMLg8FGQtpGYaz18NfOJzDRE1pR+N6uMUR7tZb2qi5sGjCOrKwUu85O
/QpMGl4nRjLM0IJIxZ3bIWE90ZxYomtFoNhp5W/gxK3dfjY7G0ntu6peQ9lemD8YxLhkPPcMJnlu
sB8UYqm1gKSt/FiT0qnGXTwlzjjRlUdxURf6MbS/LHGPVZqNeqmz2r16xwjkEq94SgINbi59Wue/
XBsW5w02sViIaQpjVTI7SSPWdl7TrahWt3qhuJ9vwUt3GpK1MnCPTKEJd9v5HBKQGGiREDMMDUtE
SxtzG39hmmIQun77P9riBpbU6CQqc9hKtwj17liop4DEt7z7dVIptmCM0g1bHjcGFFHPhwW8AJGq
GumsQb6T2z9o8RyZ/spwLq3TqQ3OVYpydDXrSiqhQEK2wrP2DMJ7657uBlf10426J1eWYDfPa1nu
C8/C2dC4O9sKczDLqjCrlORKMCQ7HFdDuzUb3JUhUdqTWYMNCgl0Bo/JIdOpbxl5t7Vr/Gk/vq5M
5qXL43Qy2Sc6ueXBwiSOBbjgUIy3keURv0d7ZTMSO7rSIL3zh4Z9Ym7mq+rBul2Vr11bSO4ezqWp
1AcBtvtd7wER6PYB6uiBAV0BI7B2MpjvI38NDrRwR49blL26BpCVcCk4q6VmpsbQYIvm2+kL7Tas
cZdskoP8Uur2/HUM8t2aQ7rQ++Btspk4meVcmxUwvMAmK850dv1Q3aNN7NAHM0x3IHkrUlv5Yu7T
3U+ABy5O88mAueu6nhWjQiofx/9QfWm3ll9AmvhBuA59aZe85l8UNKiphq3c/p2tpaHpDslKsG3x
nXeR3KWNmENXmhX1u/sxtvu75s78YN4bQfOLehgItP5AY/nLFVs230B8ofeF9REtUOVCNgKRa+Rs
vifIBqPBR7DNR/VYD5828aou8vLcAk6Oaj+LhNHwwhN9tV2rJ8YUzfCVwqCJ7CyyLdkeghCZi9Gr
zb309Ov095qIejhiK9S7EBiAZex8U/XlmGpFhjx7o5c1esVkKzftXuvoilPGnqJz/wJ4PfADgMGB
1aV58KVuVHKUjjLqMkMDJXazO3Sk8EUTu5ZC7kwuNfBTW/ef7x4+3GeDQ+bZggMF0toFLHGWh57x
t01uDnL/0KZaPgL/RXJF8VMyVNN1b3VDsdfhrc8QcB3S4QAI89itZWWXThyaE1D8R7FPQj2er/3H
5pwZCprRUeP7NsyB2Gi2Va+mLJdH9NwK97YIGXQFoxJW0ECq2VDME5HVE7yCuJ2vBSLq/uqheBie
15IqFy7Dc8Pcg1PGfdVpzDADFnVohEh25M2ELg/LO5d/lE/6Sg/8qkXuwQGxEKVVBYutK/nZJvPQ
ggEaN2DbIZl8IxI7D9b4lS6Es+ej5K583YyjkRLYZNeBzHC1LCXcu/3BRGlRSFflU1dHyV34QtWE
s8G2TbxFH9p8SHbWteFBfnfyj/n81/hqTSLz8k41cGTQw4pnjTM5DSSVyqjBMTXbN61RvhfUoLZl
pWtEMxfvA3Tr4Mpj4kp8OJ7FSRgSRZkYMuW+U4fCVowEXHLdH2pVbOBAb1s5NezP74MLJ4TxEf/H
KLeEXZqiQTiEUamrgwllIdXa5iCuylAB/9zS8i7HzXNiiZtH5L9FIB1w3aVTel2p5ns5lNHKaC6s
FVBTeCtYLxKeJ240cVuStKnTyYXAbOOEAyFoIGv0QOrBlfP5cJYOHgMqoBUSOrBYL/6VSGmoZJqG
bdFR8S6Fu2crcRXvxLR4Arqh8zMRQ/3c5IXRAdstgjBUQlS66B0DW4eKNkIU8sP0WYw3zZzhmV9L
Cl1YJhWlCKg1MStIPnOvH96rKTUJUlQTBExUD1oFkUciW39vXOppEE2JR2cNHXVhMk+N8iW6uKsT
yHnDaIW+5Lrcd5EOmoab0PwqG2Tz+SxevLWAsDZMsF0gUcT3zJRTWFpGkaKBarrKZYBpUKEMLGei
zzOAmO0u89fyfhcOmQqeBIa4Zg++zM0paa0eSoFIa46JsBmjMih68Qs1SrfP5r+xR+CDI7OErYLz
xD08gBIJyN5iW4pNc6jTrPeTuZzsNpTXUOSXNgqmEE7SESbPl8t0ca6MZMZV3LSdLdePY77WNHpp
V4B9DScaEmVIinCOWJ2BqUyoKlyISfJV6qeHAVRfidADHKR9m0Lzb0zdsQ5iArmC/7jLA/kcJYfL
BwpZjQkfZSUFS5PQaPdtBknUv7EJ4c+CqgnEKoyT6fyYhXNkDHF2fDqB5nIyTx1svNF29cgUQfKA
rgWkzNXhvE3UCf4yyF2/WaSXNC+OBgcvfWH4dJbujm51v31S7z8f3qUNf2qMC40k2FJ7CmPCfFta
fhd+F9DPVK/lUi9uwZMxsRf1JPxLwrmuBUEY3aKYfJJsw3ZeW6dLd+7pSLij27dpobbMxSHvAxDi
5CEXXDA2oJl29tIImsu2iOq3tBLjrcwf/7hklTlMLXNz9CaxB0n0VHA2NNVjE66SbbEL4ZN9oXNZ
H5pPYqGxKtLgmAHbiJGHuvCGSRCqm8i3vn2+MxZqqwhATvehzvbpyZoN7dSAMwz21CDa0AcBmxAz
2NiGx3D305ZRskvQxnMIOGf91eB5bbjc/Vgi7MgNdgzmG8hzfT3iuQFNq3VUp/8WMvY43r8CHZPb
QEIJ7lEhA19frbwL1rbNK78IxU1izU7R/mFUXyYJTBHd6JS15n8+15f2rgWuCARZeHzQmn0+1WWo
ovopW/CGsga5CbBjVS8FkFSmnZCmC1d8rwupV1OF84XgEulypF85c1OjJdU0oLW9bmf0noKr+Nqo
+tDJSqm8FkB3EBC5B0+GSJEsEUKkg0aUWuK4XMtksmPPb+nTD8LdPjW0AYuo0dA1CQVPuw6b0hPy
wrD7WI/uLLkIvyeSXO6KSJa3f2PG0SwGfB7yM0jXcjPeC3GG2gWiWrVTXUi4e1HRYGvRtWd+mcFH
IHJsEGCZNoZeO7ckZdU8WxNauFiOj2HIAHL0frQbrbduXbKGCiGUkMFQBCJUk7to1cQ0M0CBEcoe
S83oT4twYEeHyailjb2WEl6gLFD9BRQPTdoGKtusmHc+upyqcOBjlArVwNwVuyx4Z6iYn2hxZ7/o
bKtwhrjbKOz/3ZJD3OTa3AnPIZLCsyPTn+jGkRfnEREJkvdIZIE6BohGzp+Z07xsKw3NHa3b+j14
EqDjuJu37TaHamT+OEO8N9uZu9pP8MA0YGsIpdQ7ugPrYK7FGUE/C/LTJtjKUc8HGPl8hkU1niTw
OzZY0Q7qqJpsd07qZkEcOgxCJnnlDiwzjrXtdmve8PKi4Gxzq1uJUynFGmwzTT7zSwNFPv1Qbfvb
abPWc7WAJWrMFnDWUJ4FcGdBcdWnHdpMirjx8oOI7E+JDi+SOkVe2EklfKdVuRvvGESDYQ/HwUae
JHSKvZI788M0WE56pV8N2i6WfPNqzuubGPKBkPoe3pNY+uX7E2VGBHdA48B3Z73150tiCdHUAxpa
e9OufFTcGQD/DtgzzYm91cZvtq/P9v25Lb6eVBhJWXXJUHvGAxLFL6z5s92YEhK5rCcabG6f34vL
C+RoD4gHtLgzqBu33eamMotUhD3pZvaNCpsN9HRgGXQZnQTAtqsdwwvXkDPI7bGZqpZJirH2yl5z
QfnKkJ8gFHWLq/QtnNLN4EreeqC3hJVwZrn7pEs6i0CXpfZCw1G+Ed8EGtx6lnzZA3mdKw/lUfMy
9v6scP3X+/jf0Ud1+2Ppun/9D/79XtVTm0Qx4f75r6vkva266jv5H/Zj//m28x/61039UT6Q9uOD
XH2t+e88+0H8/j/tu1/J17N/eCVBQH7Xf7TT/UfX5+RoBJ+UfefPfvEfH8ff8jjVH//87b3qSyDl
7z+ipCp/+/NL22///A1v28leY7//zy9efy3wc9uu/fqRL37g42tH/vmbov3O2FUtpIOgWonzj10w
fBy/ov4Ohwh7ALo5aM6HBPdv/yirlsT4IeV3UNgowGYDY8B6tvBDXdWzL8nW7wh2kZ/Dy8ta9IAv
+ffAz5boryX7R9kXt1UCaMs/f0Ood34K2Tlg9QX8j7ccFFDcI15HStY0aCBwIqWtVPhNYfZdrors
XkbV42Wg5TxvBWKN8IhNXGRukVn1vRoa6Vdo53ZSIDW9CdycYPVAD1WTI7amdJ0IKn2z4olu5Vqj
6OiDJvuUFSNulEJPfAHUxYZdSpG0qTS924GOztJQkSfVPgKfWu3lihq+zrGeVW48h2rt5kXTjDZV
SCd7YSU0lU8zUm/Sqelee9RREs+yCHVLRQktWyzDybUaKQvgaGsb1A/i2yoyC5dmfQE5w7p+hata
+CU6NLaNOJGvSRnCRUqkOI5d+Bn5XjYjcUeHqjqopNegqjKAOtCpi1F7b0ehivG9ApCyM4Bxhd0V
IgSxes2ouysws8mSXc9V3wfCVEk3mTzJgp3o4UA/6q4PK6dXlLrwaqGdb8UeTKrbsLNKgASwISKn
0nPcfCUgU9UtVUoVL2Ldq4hOalVJApCaRzmoTcqstEdljr0pJdOuAxWZE4ViAp+h7u/ajILPlDCp
+lnp4ACn1gRQT2qVL/Jshq9D3nZgc8zbYbR7Ua88axINTG6ZTbdAeI6WQ7rSiO3Q7LJvVh2CZz9p
c1SGdKVDrwAmuraVqBBcJZ6b0o4Lbc7sAp0xhZ1PWaQ5Uj7r90VfJTc9a6w30zi+TlsQaenCYDzn
skJ8I6Ki3yFL9ZgSDNbWxumDRhkI5yH/OB2KSgGFnJBXg6OlNSAUYV04GrD9rxB/sg6GELX3RRqV
xDPUKX20uhZS7jPm0oUCgPo6JtSyrUj9CKNKvK/CqghMYdL9ThbmG2p15C4WTdQKslQYg2Hu0tpO
J5kcBGhcP4hW8koEcdqopWR5Qi/2H3UVfpOIUl2JY6PdhUocPzaq1Nu1QkJbm/LqnoZtHIRliufL
UkaAL4tB9kioSXYFhRGnLdLElg0Qo5ppgINY2pkeAR020tSuaT/Yqkq+WNJQoXknjOyhDTunVZLe
bQcjt+U2fk6p8a3PkKye9Gzf9WAy1Lv4OslDSOgpoeKlRf8wacIjzdPMhtR0beMs1PZIm2pHzVxz
xVSzthnyZE5axoAL94Zm12YiuCjFQQpWVkDz0szPagfFz3qeBafSzLc4qnFkJwGqERMtbGHu3rJ0
fi/7JMOxmhWbdJFxBzXAyG4067HqpD3UYR5xFBUb185rqnUIxfoZWEKsrVdLWQcoHC1tMJfvpDLD
7xWGHnS7SWsLpB0cIkmtrUWAN7VR9CZ3wkfbGyPOZALR6imCZKEYjo/zaBR2miRPcUbAzo0bJ8h6
WQhGI4b/SOcooHFU2JVJwwOxlMiuSCMHFvLim7IYDHsqEPm2VFGd2ioTAPRC4ihV09wrYljvtXzI
fJwIqBlXDTJUYlf4sUIKV070GxmqNNc6MiNgELOGG9A7dAhtk5c4SQcnr/PUpkYhZN5Uin8oWdf6
ZEYbupHA53JQCZw9s9Q0N46G+j1t+76zm1RHm1g4Ssq3vhFwTSpl62U97e0oMl4npRpsMwvV6zgE
/T+i6WEjz9H8nqstrir4j+5E0tynUdUdMkK+Q8IhdiVVTa/GUqRu0UeQVAVzkh+WOtlJSoWaede/
j6Y4Dg6g/3WgT/V03elZvymInl/1CipqNtsju7Axwm9mLYQSgIk9qPLiVnuWx6rX7CIaJofGaef1
uThuYzF+sjp4pXmeGZsxbg203qdlbQud1ji1Ifaeil9si632fZaq0BMAmD+AA7y+K0rzoUB/pWZ3
dGoLZxIQ1l8D3a44dTbkh0aV69iT0GDyXNAx28uDFe3RSdM5BZQKvNwSc1cw0vgpiZLGkbO8cGYQ
CtmdMIEmRYIS0mS2tdvBQ7etbkz2slAkf4Cavjz0ZJSmQA3T+G6WwzEGeCAE2M7uELDVvhx1ZHpX
AOzPHSWb9Ls5GkMw2MnUaj8SLIenU+NWonjPNPyKnQ4Ga0eQSOOUyqQ4khxBQmOSW2cuEu1lCvv+
mmYVyJzkRMPQ1Wx6HCwlND05VmJbLQSi2aOkpu5o0MLa5SBLtLXS1N+tPgIktJbzOHVSaZiVG2WQ
IwlmCP4sonncUQ0sjvdNXU5XzSTIKKGhcj8J3oiHPN5lslimiJAjOakCSciU1GkHMxrdMYPqiJNq
iXUPAvOy2FRyrMVfKM1U3E4y7UVpsBlBle6IZDJlV68bCd1U6qy0NogJEDPpJkXTcamla6U6vsx6
rMVBUgPdqZASADiB855rkmWhnCmQ5nKoK35tb+g+uhI+skOxBeE5OGnCNeguFxvDImNAxuKyZD9o
cDhXqKjQAChQZXQqqwP91RAndmdNyK7iBKz0HfDZBdhCWwWKkUiNIRzH384DrZbIRDOGmTpqYLww
bsR8j+jz5tfxMswS0DIAkKJPXUNzKpcPIkU0poqggcHk2BY/bqJt77JGGEbSuoZ24EKeozEIEEP8
lbWLLwjOK0GZu6jNR0cslKus07Zt8eXEtf7Tgz31WPnwZmGCS/GFozqoE8T3MHOKX7tmEO1ZO928
ozsKHlgdHC2rUAouY7uwyWXzxMEqQdIMm+YfYAY9ylzexQA2NK2LZl/3J3rel265BqHjvyaSy3ah
7ywXiaxTRwx6T9d8QkHo66bfoLTstpDek5Cx0O9B1YSDsDpcFuWfROaL4XJZgF7KNcitFaMDpl0/
QcM9Kzs0oIIr35joZeEOm2QrOQSsQkiTr6wvC8N54yDARUqRRUAqj54NY6pCq/i4vqwqxUhpB7/b
riP35Eub9dQSN0wZt3ZbkRqAGNwwsIRivQPPOXRlbxgdRmpcAEoCriYHJFFNDPRK5eZ4sOxKtNcO
Dl8RPs75yYfhyy00BbAio/gwDMcigZy79lknZXILOAEQ+bWzDuhlJ2U50yA+AYMTUMoiN35Q24fG
ILajY0HVLU4QyFAPOxICwvWKgsSlDYVo9d+W+Pa4SDNmks0YHPjsQUsFSlRf9+v1pr/lOQWZC7wZ
1DNBEwGg8vmtKjUK8lcg18QkQvYGfQbO+JY5SNyKiQ22HOYZr23X5SSem2Sb7LSWBKmKPMKNBJNg
DpRbuG3HNGaB0qZwp/0xVTaki6F4vVlFuy7fq3PT3HsVI88z4uVkppN7GS2OyNt1L0ifHdoggSyn
GuRX0vbz47lmk7t9Ta2w5Az4DycxXiwQjfde0vufm7g4o+AWAH4GxHDwAM5nVO3SYYwMC8JSqCxc
CxSYruY6y1Y6OJaHH5OHNxEc8aBHBY3LuZW818ggi7BSCM+j8dCQlRf+0kTJwBKBeJWRvB7P+8m+
6BQRyjoRlMByMtitcKdHA6QsN59P1ZoRbvMhDG60kk1VHIa2UOlOqOmO0Pwipz7uJsh9oiEEpPpI
jAAMcT5XdVqZXVqgQWsKyEu77QP2Esg3gzts090v4nCOxlB70VG/Q+7LNLgxySiPCnSWZ6fLje9D
29+kU/4An/Wx1Iob1Ls+Pp/CC34m4p8Te9xGIFM1o0BGRLwCUApgz0D+QDfSnYlzK6m2eoi9NTqU
5XV4bpI7RFMxTXIuJyIObnHdBxSV7v6wzv17wck8t8O5LaFUZ1aTY2jqsXe9Ax8nWIrQVre2Zhec
snNLnLsS50yclGLRZmR5DIf0IGDQnXGPpIEEXUY0H7woDiTIV1mfLh1jXUKFBbVBXP28KIDcRuWI
vmSQAQi3jfAOJofPt8fF34/2eCRcFWCa+NJ5ObT1KJiD6NQjsP39V63RnM8tXHj50YyJTmsoO4OO
HSnf89NFkVrJ9BYKZ9Rn5SEGw3Esr3OZ6HH5pL2uuRqXh/SXPW6titCwyDBjSBFSFpl1PwwvKyO6
dIOfjoi7L7JxniDFctx3Vu90YP5COsqtgAWOOg8BcvgOgkg/9MzUWW0PWDrOZ7PJ+1EFnUZECJDA
bl3qMrq8JoAEarxNfdR6QPihzHgb++fYWy0psrrKuTuFaFdC3R1k2Kj28es4QkqNGFWBNtYD6Oft
/krwmJ4UYK1euotXnq+Lu+bUGreKadYkUV+UM842PcSO8aZSSPZ0LmPLq0r0Pdp/NnD+f33nN3gZ
Jzt8Wd9pvzZn1R327T+qO6r5O1MSY2cXEAFIZmIZ/qzumL+DlBiySqj8opVcYpjtf1d3jN8VE08q
dKtQawU2Bufjr+oOhME0lIoY0gG8PMqvVHeWJU84HoxXkfFUMv0N7mrJaB5ZEGCgR3C87qR+Z6Gx
F0D1EsoS4BkzaLdym3GXi4h+/zOL3LZELzchZg+LJQ0i2XQSkbgnc3/740CdJQC4E340IYMpSYIK
DnAMPLw0b8I0i7KTQY3QE4RP8sSa6ZSANdQpHiJTQVt9bfh37odtkFSgood+Ryz4+V2NbGBZNvHR
tuQzmg9rfG8SGZyRk69gTi0rdrXUw9Su4VEAOzm/X9BsDOJbxMMsOSWaC+iGgUJUHlKxdDtDKYr7
QqoT61WpR5ojETEZzSygIyAkoWhLU0Ehs1mAc4NUjj53CjL+Spk3quiQRnw1s1ESnRSOq2rreapC
H8mE1MEblAWT/NuAEoJsQ3S4nDflZLShC5LtafYFqZF12yBmViV2O7UGcdUGOetNm0yQV+zjyExn
VIbE0HLFGswa/lDlA2pUWZZFt7PQVUbsh7JUNK2Tpl1ibPK8kVskNrLEMEWUCGgH2rQCJQy61YSh
RW3ElPrif9n7ku5IcbXNv9Kn91QzSCC2DDE5PETYzmnDcWY6GQUIhED8+n5w1b3Xxm5H3/1XdWpX
DoHQ8A7PcMwUr7IYGko3tmk09MAZ0XftRKbuYU4gsrbxhExuxwwF6H05arT2Z8cc5rBlhokahjAb
cEaFPX3zDZ+XN/k0dNUeaYFCY4ai6beB2qvCLdWTDgSIWEw9q+ERNtUlP83UmvlhSHpNYp8lHLJ8
JmdXfLBUe1P6vMXNllUij1siKH8o+ql+yozStcKqqw29N6lb0iu0u3zrAXpbKPdK6usppoXi7nHQ
s+hDP5/QHpqY1l8cQw/05Petvi98X4uw8NCTurMa04BOTt1nsAergScXgcbk0aizeQdt/napDY9i
En5AlOGbgVSkSx8MV/YWzC/zprkyzTaFggPadH7QmcprNg12ch2PmS36LWLgGrm5lc4BjHccfyvm
mpmbtDbcBE5hUy8jx6xUvS/bmbCoSVjH93C/JpuRT4euLQov5oRbXwuj65IQtSsuQlENVb5xejXB
G6s00GFKygrOVDDyS3nYQRTYCJwZUhtf6zFvqrCZZaFjrtWUoCHG0WbAvLg3aKkWJO4nolngWbUL
hdZOmwhjATis/9ROU6lbp6Xwg02b2bC2kx7SOhSM22Jj2AhKd06eEBO83jntwqp2hnZbOZMcD2lq
pKDwNcModqnrJzroe8pgAWfQvob93gCBtNTIXRaaQ2mfaUIzHvUuOu0BJXImsSZOmoepm9xrO2/T
5643suLL1PptF4FOCEvVrvXRfNMtK9JDil1mnAba2LAagttRODBm1GGeYMXDNQv+MWBVlCA4o0Mo
ZAxErAV9ZrsxoYXRWYkVgxRpZDve9TbWm1cVdagqApEDBV8TOygsMx2w7HrZ3HBXo0aI53BDL6lb
c6McrsqAevj90JoFhDwHW/XymqCF+4VOTTPFAA5mPR51nERkkxIWywoN8W9WYlbjncLXnXQw2eZM
Dtof+Y+sycsihCg/bBoYHYWzSdLZZCen8L16A6BBneMb12gCoccGK8HESYGS1tM8TNcpAW5/13Wt
VWxZ7VjDtpLEBQQ2n+hvu9Y8bAha92Ex04puoY5nqbCURuFuyVgxhdq8p7vfVcf8Msb7Mvc3vDlq
dpzFOHjbupuL7BYq3rAz72AXrEFaMmeUhqt2gN1KVhePgois3bU6RT9sLMD6ABzIEQUMLqSsn4Ss
FdpFDanZnO77CT4jyJwUkBLxUOSF9zCztrDOk1PN/XmuqQVmj8fhTP9FYAlOPEho16Jp2k6Fm3yb
wB/1nqTKNa0CpRuKViCKHBYcU9ramObp5FpgZogrNnay+sVlbSUNUDu6tdqwl/h6wz5xsBpVjKCP
8wPAOcOUBmBPWjgIGBt5eSrQoRT3Tj4Z0/fcYtLQ1wZMw2sWioG6Db1JlWtpsVk8xgx6ZbhNa7Zh
5hAxlUfwG9g0383F6JvpHTdYrkCcc3Pb8MzNBOFZF17LxNJJ+Y+d3f/ElIgpEfD9n39Bc97FlIem
+/30FmS0/ME/mCEf8B+YHy8e7PaCd0WY8W/M0GKzA0A34kMfZB7EV/+KKp2/FgMsbDi0eVBysvBz
/4kqlygQWCGwtUG/gKT3vx7sn4DrbxzXx5ihdVQJso0Hxs0iHQQ4E8B0qyornDDy2tPozC0eMQR6
5IkRuOCVLhIXCXqUF0LK5cHfJFbr8VYVGgaZPFSEMB7ZtnsSAi3Sh3InJhyaoYyzXbtNPBCFIa0z
XTT1cl5Cutdp3Wr0JfZ/XeBVUw44HUDjuNQS2z4MqayGXWECFtAH0F/sgB3pe0eFNTb4o2FYyXzb
5LxOQm/0Wm8/N6NRR4At0B6XoCj0ti3rhB4Sowc07aYf86KFBqdXOGMExA3pWeT0xM+BX8mYEbST
UxZbYqV1WaF9L+W4lz5szpJwrMrEuTUqeBKCr9aOVfaDjc6QFD87X+tYMIpz3Kp0rY2nuirByQ4F
DMTFtVcDcnKjlWKRGOUEdQBa+/TJ9FsbTV/NcC44BI30venqmh+kV2VGJIg3Wzqwc58NRdxbuSj9
IGMKtn64IvUsd6TzaB11tZl/Na1MEHwbM6ntL7rSGdsbfp6ccSKxKehn5eIgzJPiPjMy+pVDeCMJ
WO+n+xYVGBHYZTk8+Uk23xuzSJ0rIAn6SBU9yF3E1+45dYrkYR6t6dF0BWAswOiUXjBVugNk1u7s
KYCrqnlw/EZ9L0pKYO3Rj9e1tt1TW5qAoKgKt+wZDX42bxxpogzha+buB42Ks5bNuPF5020rAkjv
ucoJpBH7Ksf6bgFi2nDGu1+8ar1nwEvKyPeM/oS4uz+zHiC1uIT0C1SyIRswBO44qDoyeJEgbgZ9
1zmQuRr0NiMyf5S4/dtgHPgwB0naZxvhgFM5FYgYg3T05L1lpPW3no6EQDeqY2ZIhZQKoXPGv6Bv
5oeGM1S7TnvmVZIbzj3Sg7vSSrOrsZ/ZdeuAz1HaVgv+2IDmf0ObDR61ijWwTV8Um/OAJRCOaIXk
12nJ0h3FJfBQlvNwrUWmULPOs81iy40AqUfkNaRj4HGVwCfXh2aqPY7TBmCTAlLZg7Ht59Td1pwC
XUuSZA/FSRLbaZ4dwYKcIwJ7+a1vY6ZwHeehmPzqCGqbPLhlZmxpOrAoQxH61PQADvEFXcRTowkG
f26ifMEgTXmGls6CTaoN4h1rOwNuvTFoMOdOs5kXbNOwoJwqljUHviCf8srRe7+o0g3PfBF5dp1u
x3LqY7HgqhBjGACLNMauyKpuAwpyiJArRdYzkAfdV/rAdduG0jOmYwvwXlCWBTs0WKNXlSjTfdY5
1k01V/W+qpLmlpppH/igWO4SPcnQtgVk99LRiAtsz7hgoNUMGS32IvGrOGFzvSEGYQj5iyyoWQat
6Arq6SgNtmj3DS6QSz0EsiqT7pWg0zMwNuZPt7YmTFU/nIhhekBEGi5Abqo/VwTkMyrlBtAs76FV
PN0OY8MPVZM8drPUjzodITNQcbnXRvqDQ14jKkbLvRYI1U6qcOkx4Um+79JZbmRS+1d2knEnMCbW
OGECEmt+J1xncH+1VGpQ3BXOn+vuBfQ4C4FXIMAL5pF4AUZaaU5/4VQxlugis7wgUWVOsPyN+pgU
ZD4UC77SmDrvW8LNVISzI427dkFhdkBa7gUZk1ODUO9bmtjoNJdVdoeMkuzYC6ATqV/Ug5YcwX/Q
c4Cb8mEybpIJJ1RP6R9buy3WQ9Z1dgxOuQkIjnIoi4wKhyawpCL5bnQLwnT2FAJngOHLLfom3qZe
cKgeCja7xXvUC2CTkG/yuh6dCPbY9Kbl1VPrQjNKl0L9ZGyybsQCd508PdyZLxhYnmFODhqF/eKQ
vCBmcQwpHjvlMuud1N8yP2P3OEdRHei1L7bVZJbA+xPZ7NEMGX5R/F87WELLUPsgDDy3RepzeofE
2nQvCH98cIn7kPdCuZmBB8I8d1XJMCtasQmYX9RJRwj0ABa4McL86INNU28vtSpXpQtEDG8GW7No
mQHscd9iMJ/+WtBJjfrzKnj6qCi07oStR1jFJAjYO8hPYIQx7I7TsQLM3oh9+PaARwJbBvvq/0P0
dfnN15HBohYA+jbEIsG0QnVtNYW1lGVho9aMuAQLDQiJrc8DH6roqPiSK1gChuof9dz/iZf/98JE
+n+Hy/dN1fCm/l/7vnqqf/evq7HLH/4dNoNY/hfkHRD5okcJcVCskb+jZgjn/UUhsQkLL5jTgXGE
GO6fqNmgfwH7jmYI1C6WZiOEP/8dNhuW/dcicw/DaegroIQKhZj/Jm5+G8e6MJNCQdjGKf7i+4nW
8NtIshskTTyXe/dUqNAa80BZKsqMJOpQGlliIB+waQieNXYZUn8MSudRlgeHg5uRJtsyJfGrKfxo
07zdlv88kIPuN4w7UVF9IYu96lE7Fs+KZiy9+xflc/RKLOD7AdcEBxzGIrviBx2D1riEmHjbJ4Gf
EFR/lqzGXiBpkOpahfPFQHLdCcO+Fy5k+FDlgRfqVlByZfrZph153Ps/pjyJpQ/JI9PbA3B66cWX
mf7Pzn15BI8C9YK+G5CF7zKYudMjSVFhvXf8BEgJVJ+CeWB0CyylGQ+2fqoRDQc5FsyunTsnIpM6
gVd3SbD35Yu/fo5FadGHGyyEZrFogXN8uyLEKCB6lLTlfc1Z9ZBXLEfEMI6BRgHL4L67s3vUT0q/
BJy6bL708/QshayicVpizNwXm7bwILtL23STuYmKnKr96aNYGFUzLl2jlbds1hdcchfyy5vZe3lq
yAyD8+ksLajVB5zc1DaqrCzvObDpodoDe3/fQL1CBmA0hcYBiGPY0ejdJVzacp6+m61X4y7769Vy
teYCkqUoJt+rDTvUm3JrweL4MiHzBSX0bpzlHDGxQpZl8nacjApXI5Yv78FWBidPU1gCUB17BmqX
QykSxBSkC6bR4VHqka8lMZq4Le0bvyZwNtNufbRQqt0Z1QBjHjkmIZK/6cEvnC6GjLXeVU0D5e4W
qH06lfe2kH9Go/0F9gOBBVs7hCATNKgd2Rs+yPvWlbtWdA/9CAk/1sGqvZ/4bZLlKqBdUaHkD0Pz
xrLKDRQMJURnTWvLxHi3cGjD3Ib821R0e68wnWtbo409+PdjX5xQ87pBFSsyZ/6lTDMTSSw90FlO
O4OLOnRMfovsdQiFIGe/xvornfo6a+dD32JOhsk4GgVWWKOy727mH7KBKcDJBxFiwxfYTKjGAt2M
MvUAUwmePyBYK6AU08pooTyBWG98MwyzDgbX7HYjcf5kY/ngYT7CpqZ9hApuFZYLXxt8RGefFbKI
h8S9zSwL92zRPU59lmxwpj3KZO4vHA/rcxrr+2+mJgIkCyCk1fdPLWkllIjiPp+NLUrvSDLGjSBw
x7MvqeHj5Hu/qBlAQgi6UU7BLbTaTBCs1UL5rXGmemHXQGwuyBZhvS6nD12h8WEKODj0yDtdde+7
1f2IlPvaqwiS0rJEXwMrLTUdoEdMUqBkmZ6hfxhbg3zOnW7TjOyUwUTIluktk/2PvKhvaQ4pDBfM
pj57LHn5PHvZT0HBqECMc4ueR6ykcZvlxh89GHY4SDBv5jqwZJtsOS3PvXbi1Oi3ZKZXPlKBePLq
ZDON1fOY+H6AHCQLrLFqYrNVLFAt/UkSrIZpUvuk4hAo9bIvRZuNAWVguSj0HcK0NLaQQ1dh05Nv
EIJuA7eod9C5V+HQuY8sR61XtjcoZ9chvjsAb6OpgizjD3IyfoB4cM4ou9dZ/dw13Y/Sa69nlOX7
cm+o5H6qGitICXDjXf00e8VG1MCOz6kIxAgmBjfLyE6q6wkCIRbtHkDVxwPN5pFZ6KaMvfye29U+
5RKENUfcOZneOW43x7AP/j436RjaQ3dsQR5qxtwPE7C9gBfnbYCiaYNv5/6A3MuTYJpEoKWJrSNh
72iRr0g0kWFV48+U6TqcOvLHk/bvSXZXrV3vvdboL7VNX5btm2MNgQxuXRzZuHgXmOTbY81oQTkA
AZCdmhlHCaCm81aWo3fsDFdFrFLZhhXwZcCfAnE/Chn4ZAKPn9jpUaUSVirwMIkzasCpnLv2l2aY
mp2ZgOpgjyK/HiGUc/SUGEJDDf0GHenK3RSu9O9YTs0ALYBZhyiH8+vOlelR15C6Nt36BoX8ditU
6RyMkWRTpDI2/tQ4wc7obJUnGwo1MjJKS11Puej25pT6MeUqjSvZgQSXlOzW1EN1lLSgh3y222dN
CJqfwnC8W2Iq8cWtHDBnJKWx18jhdpy8X9Rqn7wRbmWJmssDanAMZRGoM/hZf5JEfq05F9u+NKs4
R4MHedroR64/oBxvCGCiTcPcogSrAjZMR4NMw0+Q7646c0C7phklOJKNs5mxbPfOyIdwlDOPid09
smK8TSS0L/hY9BGktKbYNAsrLC3T22a9Z8eea0SosCVRkoHO5+KpN+0MpKXoyIZ6ECopHfFE8iHb
FDhtt2hl1kd03NzIE4tQczqf6t4HEakp2y28i3TIxsqIEY8WB535YPmzHkKoxPqBDhpEhsoW/RBY
4aKCm6lrS5zAmvE3BbxxQ2U13UO91E+ahcHUpWSOlbbsjcHRgUNH5hmMlSbOqZOHCT5aPFqKRFU+
pgddoyIBXXl69EkCUBPS9/uhkGTbDdwHMTHnJ8POoCrfwbRidoYD51ydSkO24ecB7ruAYYGFLbry
Jmrl6CquwivcW40uzMI5Yeh9D5zdIo182TRuJfkO9OAyDjpaOMi9xQ9hlQhOlqJzkTr2SUYqD0CD
Wmw5FI7uCNXNbb/BXS327RkyCkDfFbGxNx4+f9EVGujvJwAABfhMBw03xKVv97aJVpUzIqQ5oRRS
xzAbf8xmn115pHHAKVRcH2bDHLcNnK7AflMopKKjGYqCI0lORveHBcjtt8+faZ1cIK5GsgN2yyIu
Bd/A1aRAIl+4RZl5Z5WTNkBJ8TbJrfv/fgy0ItDbQCdk6Uu8fe1aMzQ9teeejRbnORpmZ6Qb9ELC
8tGLvB5kBWkRacVLIZGboXcHQzfKn5LqYhzw4SDIhsDtBsYWIdDbN+mrEpRjTt1zyxaTeOvYb8Hv
24Io3AM+fidLqBHBqCr6fP6WX31zJeAbORRME8DVFnfZVUaq+AxTwmJwz66Pq7ibAg6wMi8vzeD7
PAfjIJJG38pDsYSsoXH5CADVbEj37BiTHcB0AyLUi3Rg0gnIJNpfTRexJNgDu7zsyW2Z0zx2JsBr
qHfsc4TOWQP3PlldA/D+aNExRYBJoPqrygT0Y+0FwC08/fcz8/qJVx9de2NhFJ1wz6N5rcHqJc33
Cdnw54OsinDYtsu8gH6xgGeR2Kyv5MaBmUljpRgFMsqLmjGgkrf5dsES1T8uufms+mjvR1vlT149
T1k/YTR6y2+K79AAB0WhCOXVr/RBPsmQQT8SeqmnSwO/X2ULQhfVssXiEsWG1SqbbECMvImRs1Eb
eyTBO3Oufpdt+evz2Xx32kPLF6UVD4LJOIpfyj+v00MAoYrRdhKCxo6VRMztrrscGSqf3UMtzV/C
hhB6T6pQO1b8+cgfvSDKGRY8cGBPjqzh7eZtwK0fpcAL1vSPPz4nyS01LpnbvT8glrfzoZJjOqC2
rOWIyj6jCFMwBslB+ixIIEGB/fw1ljX99jR4O8SSqrzKryvAXeZRYghVKsih6cAZ74p53KL0ALcJ
Izbtn58P+PG8/eedVvOWEWfQU+6SczI46MEgehoWJYHT56O8vxxfFsZ/hlmm9vV7Ab0GfDeG8aFW
8KCf+Cm5Yw/zCXEu+1XA8DRpLiyIlcLcstUwlfgHxlIuqCwvOMJXQwpnRI+TZfQ81DnguXqwd0RO
sCK0pj5K7HmIIS31iwl3CEpl6KON9tLegxnVAzoXTSBccuPmgMaxFh5iXbEdK3Oj8zK78MXJOtWl
uKGBGQDdDigDKDGtvgAa/Ema2a4+qQaZpZddKwUrmtEPEis/GuVjVX2zK0h3NnbksUcx5xEXv3Xx
rSk4YDZZlIzpxk7qbd2KIM0lpB9IXBZH4RtArhWhMqqTzpMvqFTsayjdqT9SVzdugqutZfvS9+9G
7Qb+mOyorwIn6a8dKJEkudj7/MkEEgtwGnQo+X0KT6KcgM8uLqmYfbQGl27kknxDFnAdpjCaJEkv
PHJ2CAIiYgWZPQcUsgqfL8L1RC8LAgJQ4PoC3AuC8Soa0pCJRBCZkbOszKBKDBy2m6msgbC7sNo/
GAjSMRa+K0ohOA9WA/Wa25qjEH7mFdnlKb+treqpsNxdw9I/n7/TEl2tzgvQAdGZWizUQNZZDYXD
tE+rSTtQ1XSO8HHqAri4/eTACwSttk6OMZ4/H/CDA2qRz0IRHe/mkbUUv2nkEOVNpXMGYk4HEByB
HEYCy5g5A/PeHTZIFrFWy7G+sJ0/OHvfjLs6QEjSghfPhHPOqXdTNsgjdP3r81dbcXVeTow3Yyzr
9NWJ4aKPXFp0cM5EG/NeoAYT4sz/gWJUF2FNqW0jrHwpSf9AfyPdtcCBXXiCD3YCngCSQsv9+Z4O
CjUEYnW8xuz+AInBBOUXqjJxvi2Qz9z2R/67ggNl+vXCqB/c2q9HfZmXV+9tt4SWhcLc2mrWEZQ/
WABUU/0lt8S3Hus8GCcIyxTKmEInZU6Q+x3dybrzHvy2vy5859npUycEeAEQWqCjgqLtD2pI9yBG
XtjD72t1C2L/PzO0DpdLm48TY9xBuAZJgvhvhTQ3gkXnlXjmYR562yXL60TAo0WlOo3cCzvg45X4
72/0ElC+mi0BjAlVdeucXQF90vnaprvPv8eFRbDGdgHjTa1E4xVz2/pDqnEOtJkCyU/15vOBPlzw
6MlBg9DzgSFY5wSTL9OBVAVOj4o7t5CJ8kD0LBL74FZpGhZjfqNMLn/ALrTa2aRJYz0r8+7zh1hP
J3pR+BfnsgeNLmRfq01XjS6Exm2hT4k9BHr6Cvjl5wO8iz1eRliYISjtosm21nnIWrxn73N9MnYE
3GexlTsUS0MrNKMiTqNLbjQfvtCr4ey3p0jvs1xWAL6eBLvL2INu6gsRw/oIfnkf8Jt8aItCKWNN
zlWTOcMAATNWaBB0u2/2dAJALBrMc6XO6XjhhlmvxmU0TBqSVAAXceivwpN+5lPeJ52GxNCVaq5T
6yi8C92sD4eAETYKn4tY6loutYcOCGIgfCA5Ljqi3QMvhkglyePnC+GDu5Lg9qd4CcQZWApvPwwj
qPspMtpnhqJ27T1nbn6Dy3azrOkcdpafj/bh5kK2YC/9RQdqcauFnVmiT5N5ts+Qq9l1hvqZSedP
IvPnEhjs3EXc4dpXsqc/mNFcmNB3Sx6hDlqaWPKQHQEZbp2pNOUg7KpW9sspOe2dn0nkw4IU/tOH
xaP5Ug3j43cF53/RigFH01tNrdfPFrc94PNH2UZpBlqJPW89yrcv/SXb35i+uKlzDSmuC6fxeu0s
b4oIC//ZYGq9a4TOk5N0aetaZyvZz1mxqwkOLnWR0rhs2lWchYaUhcQZ1b2lZ/127bjTMI3pLMyz
dL5YwByNnKI53u71dONXzsNUgG5oaIRCY9DzJgKyc//fLycExwsmedkliGTfPkGOpnRbs5EiSM7C
sv3iijirhsC2qltLWLsMfbGkhfCAmi4s5JfzZPXuaFXAYha1RBwCbHUCcHt0oFTU0HPuojpRQQIP
UNXKTEOiJivoFs1Y60sCpT+LRV0DBAMkClEcgI6aGfNsvimlH80VTCo8M1CFd+3Y5ab2xo2hv/fq
j+0+NwkJxwLSdXMPHoQJifPJuXBmfrQjlszaAWzWBF56XZ2lIqGyLnJ6NtXjZJdRX/wca1JChvqK
J3so2G3yjKOpKg5d8ac15F5q78J1+0GYhUeA/o+Jkw4lv9U8VkKMmXJRHJFozzbJsYA3icyuCpGF
ae2EjeqCOnn+fNmsBFZeYlosW2TWuPmAWl+Tp1Fipn05+6hZ+FZQ216EuILlbURqwAKzPmRW81TD
DtTjf7Lk15jnG7fz4yTnoeXMV4MN9ImZnmsFJeS5u+Yaem0uaBz+nATwhOqK+YKB0fr2xH5+/bz+
Ik3zKrpiY91aHrQnz9q7sj2QsS5cZ/ZLSvRmOUPwCa5lqIYtGQxb2xenpSdp5RaYEYf85uOI9qG0
J8B8+u8tz9meZGov0rwNWWbtndbzd+aY2luwHa+VJm5oFx1E1no/D618rkL4hKFGYKOVQ1Ko8fki
PykuHnnCD+bs7/1qfpYWe04L4xoIekgFuuJc0farOwPCnNr8J5ds2UHel6JKMqjgo8KQ5a6+NRNU
XyuI8EOrHWQ+/7nK9O/aSb6BUbRJpUL4axkAVNbiG5vd24QOz5xNd4NltUHT0kjWNSQmC3YnxQBH
FQdtQUIyK+hrfztABS0gDMk89PTw8DvYo1y7jdr3dvmnq+yfo7Zu7cYLQbT6VboV4IJtc4sS/LZO
0tOMvmGnhodOQJdxgqem82vk7CitbAueEaRE7Z3XzV/H3H5mhbzWFoG9vFl1V0SX1u2Qg9JFh5pt
Jeh6wF17vzPomvmDf4Y82tUssmuWDUDxDdm5oOkf2olbw4Y/qS23lkFOPrfAcYCdhFUTgKortiOw
UPG7MizgZGbPakPBlApwKQ9BPWQiNH168CbzVCXiF0T4j9AruPMyuTG5e2gH6xefiz1nED1MLTea
5XAv7Gabl5gYCh1Qh7hXdpXcyUZa+NERtkjmrQ0GU5DM9KCL9i6rsTKMaTMBReI33p2kIPOJ+h6U
ySEsXfpYdv1dn+bQqezRV/cUijZlnrkb3tlDSGtaBqrMHoFNz7CnSnNv1U26ERzk/TblYHVM7CvN
CQHLkZ/YzJ480AiRbdVbELTQFlTA63fjgnvMhuPskuOQkW8tsM9XFshdgcvzPbDGfpgrANqUp694
ZnwxTXQBHEhMxfAr/03y5k7WzqEAsj5SrlkGEAu99sp8N5rTATg5QAbYz7awT/DoO9Tt/FMJNQHq
kB+KZj4s6FnhDRuHTvukrEEybNKzUb1kjk0fmp3P4iJBj9Nl9v1EwDDttP7O5uQBREDv1BTFDhqU
oM815l1C1Rj4sDkFUJ8dS6/7AtLHoRQjuBPDAM27HFyBHDbYEbG5gcACpYahY+O9ssaD4SRTNEJU
cvIgUNfMD4XlgLEimHOglE+xQelZWXZEWHfqKusHwpSfpjM8q97+TgR7TEuRxX1OWygbOvCBsKan
sZRwyavIuDM9CQyYVXTHhQR8Xc6zcwLnzT14s4JMaNehw+zQsE+gtTEMzDn1GRiVJfi/V2WXg3Cr
hwuH2fqwfInNgYlEOwfYFRxrbw9LoDPsDOI30wmUvAfi6vsagq+fXyDr+Go1xBo2DKaf1bIe4X/b
VwdDqq+58raAIlyofHz4JjAQslAWg8XPGu/TZ2qcQMHVJ3+CHJAPFmjx/fMX+WgE24SgmwmAKTo9
qwiuMbN8JJRhrmQV1n0XWCjifz7ES6Ly+mpZJgvZBSIlpCxwrFyF/FhiuaskxliKE2CAQg+KHMwn
G26DCaTq0EDbmlEdy63e4cY9mBFoU/Hnz/Cuw7Q8AxQAfAodRYCj3VWUQUpmT+giIJmKumN5Hm5A
nXZDyN0HHQT9ATgIiB3z20tZ73qdoIaArgsyK5ym6P44q2E9IB1mMOKccyogSF2D8mxUGxdRwoXX
exdEoVZhA52DspOJpt27eAYmfNBp0/bZLZMp9qFTB9XmJtba7QIfd67lZ1tQmcFH6WSQGfYJ4URz
zE3RhE7uIuCqADQpCZwAUtP7lhtdDnOdzLiec+9SZeM9SBPPiqeFYSlEC9x3ApNT7QtTNw4Szut6
r/bqdoBtACwZIWn8yI/9cVkLChLE8OzYX5imZbpfr0R8DsQ4iyMXAiCkZavPoVIlxxEp/Rlqvjez
rR1g05o2FCVGdhBhyxSWpoBE9gCx1Hk8NxVKPUMDjFD6o6X9Jb0b993joGjHTDQ5QHcwYYPz9qDS
S6qaKKHPdXae5X1R+QGMw6J+Hi+cI+vaCDLBRf0C+w+7EOKNq/dOx6mzHFhBnUeUiQmo7xZfkDIz
Ip4qApt2Z+QXrYzWdQW07V0HmRmx3UU3ZI0bGLtuzlKByES7IPuF/q33bTq+CFOE/TcNCpqIACvs
99Be2jsXTrVLYy8T/ypcFmKqkZ815imxoPIzAdWZg3HY35ROciKY5c+X1TsQwfpVV4foBDdYr07B
MAepbAsZwStW3LQyGB4RfbyI/GxYFs2Pi6ypkugaBakJHGFYhZ8/x7uzfDXjyyp49dakcAAOzkR+
HorxzmU7q0oupCHrY2Z5UX9RGEEhHsfou29qEIL7nZKTDdgSjxfFVn9Ldt6Ffbrwi9/s0/U4q+9H
RmKCqOqQEw3YtvyyKHYtWsqBH3d7CihGYIS/IC4RmQ965z1ku0U7rNz4kX11STtpvXPWT7L6tAD9
t1PVpvQESdk4JeaddKpAeD6W0nRNDXc5OS98xpWUC+BHq1lefUdoSc+ATWGWEapDKds+2DHQF+CZ
htYNYGrettqp68sKuR8u41dfd30cCa9A82KYzVNLf89Q2xzqBqLb7kNn8G7XVu7BLiBcmYHTm3bo
f5oPY5n9gTrng3LSKLWfZEaCTjZ3Y2IHNSiAHZj+MAz8fJGvVPEwOw54pqhouVBeQel1XeetimYC
Hq/UiCbGuHtww3nnnYFIDKyQ7arTuLvE8l7f4cuAyymN8cj/Je26luTGke0XMYLevJIsX13Faqfu
fmHItOgdQBAgv/4eanZH1WxG8Ur7sjE7mlAWQJhE5jGAcEwLPRnNesFbhV/I0EFNPlKgbJCqxxAa
CksHyS9i1vUFNfn00y6KAs0Rp6CackFa/jUvSP8jcuzvthHtW1Ab7tsu3sMYu3EFlQDt7WF3AaxF
J+uQ34Y3KCvxyA0Nbm9Z0j4ytTvhsgNjJ2TPvOkaL7LMLYUYHjwb2mOmwrEqTOUXnXcbB5uL5tAl
tWu+lnsR7zrK32QBV0lTXfdtvEkGMBoy+Tzk+SlrxG6gbA+paFgCtOqhZvrZaax7oO32kV2fCAs3
sao9dRU9dAws3qh4g0UDSIlZeZHr9KvFjN0gi8AwxBFEyq1owp3ZyLtS1tepBoshJbpwoANdSWLA
3LMGGFb6hoLm1qi6dWni2rBS2CSExcWIm4CVA1r4eI/refl9CGUZCOFynzBlHXGyI61yzDryJvrK
G/QOLgKkezRUcepI/RVSRLlrgS3qVkUPHy0xfNelElqVkjkad5onUWnnpoSCpQxGaUBt+wdt2YvS
xdqmtOvORTt420r8EMpmCt8GDt3RVGM7hUGk26bGMZbbb9D6BJBZKHdS7FwSR4nh/QZ9cwDKY5gq
wX0Omm2x5+Rqtcqg8O0qFNYMkc620ED5Bryk5mk2yPt1EfTZcJfpigf86j5PBqi4DKe0L7dynm80
Fc4RLQSJhNQd07LZpCFqGoW41J36JZZGcFooowMu4yIy810dmvd90oHDIYM1HF6YqYJZLsvbOJLc
Qt/g+5xScHpZue3iOPH6xsRTND5Qbue+0qhAzmfiKTRBG6+rmLphaL9zDoyprkp3eVnHro0qrFHQ
g9ZYGxNyTBaVX6wegjA66Bgdax/B4YFKUTOcegaTw3SAPR5oUS+GZK8qaq6csj+GHNokAlYXNHXu
lVIGHypTHyAfuc1BwfdyLcWbBW2KwaQn1cgeUNjr3DKTcXSGSOMcZQPy3C4j2kvLna+0rc8W1yje
3eHXSBk/UUXApwrNzIWwdepCgZCsh7p5q0vnQecOnE6JGq+6Wk5h85BoWycbPVai/hgZBtk2LC/d
OkveVQN+l3UMr/ZI2mIHgyXR7Rk+O+wFiru+1Z8bmgtXMSMoROjiR6aMaP2sGJWBzEOukmEPyefH
SpXeWqMw3ZIqcBzI4ROeZ6cW7FxPKWM1YBosGVrgbb0szqNdZ5EfKlOjVSb6ZFWFcgPxnOpZ6yH7
ouvJytQrVB0iPQZvX4CuZQ7D3iDOkwIFA9iRdBguLTzRsdrVUwn8jsH0AUj5UoPJAUfNeNdS8qZD
FkfrlUNrl0+1ZZ0cgsJoGVfqAV4Dx/HIcqnO1tjG62bQn6kBKQKIY4ntwsE/bTZMz8ZJEivJEB2K
xooVXY3C9NFeARwRjXkvWy9fhgsZyK9b6CqXSiPchVFjmZfOhnQGh7kCqnPFMzEW+rxzmer1nTt5
G0M6CCYthelcykoH74RstTbeNRzJITWCNjYXMqu5FPE63CSxSkqBcmRlIVPNas8k8SpavMQ+QUen
32mSMlHeSBaFMO+F7+tde472bB09Diuod4N3vIRn05ZGNEmWIklI9RBT8zLkRulCLUB/S0WPxywo
P15YgcVuMyUIQVVQAbr3E+CFANyIH2PIlK0dqVbulDB5LZj5CNW2J1WCIG0e4j+DhJUAah28FLyO
W2K5mY3jdkBlfwDXDUwaABBkrHWUZeLK71QoGthZD5wWsdBt6mNQHPt9F/KlhHQhBZ82vOpOSVPo
OThgDtj7f5gDdKdulwoXS1/xkwUi1YjFSzwmRikdxc99cTB3FlRDR/FX1VrIfBbDTZ7CCYxzEiQz
yX1sCeY65RkKCY+qqEFBkfp36EQFY+Vjr/XkodNgRdnr761qJgtnzKfFhAbi6GCmKoDVowY6Wbpw
v0JFsjFYYOkcCu1V86Yb4YI+6qeT5VcME1JII/ED2MaPrzQq8RwrCNoMBnmV5RzKG+eUPlWqtTCW
T2nrJM5kY1jIWiMnklmgRM6JRCEDhpVvuKys//RcHgNBdwnTBrjXJ5xikUCzsSeCBWNCPviln59b
vMjAsYLW5Z8itlG/uw5mTBphFa5npjqcBWVzAR7Ci0nQ5d9uj+jTmTzGcCxAYkZ8AjCEH7+QCp5g
mFuEBbqUnFOVP6gDFyuQjfjJHiwfvkO4Z2+HnPtYKMMC5QFghIpC4ceQlQy5tcTS2gClu/MQhQEA
8UEvyoU60GwYHRb3o6oAEAKTXRZlqOqXdsMCtd92YEPaIGY2/fvtscxtItXEV3IgS43G8vgjrq5O
k/NajeQYC7x5VUIdTl+5fzvC7DBAmgIJGu4QUC/4GEEUmQ7Gn9UGVfe9h00qVAla6fufx9BQmVUg
JCZr9uhzeD0KahNbEAhpBFFuugDtdeh+VAZZeOvPzRWOGhmvWhwI2hSNXaaOERUK5kpFU2XMH31b
+VMw7LhlxuIfaq1jD3mKTQ070Nm60KHowJnwvoJ+lxGtFaNYyeWPvv/x59OG4xP6rGjmA1Yw+fjy
ABNGnVk0sDTJK+O3huh4bf7NAnBUGLGgc4ETdDptcanDEWzQaWByC8KIB0WCjZW6sCfnvs11kEmu
VJIQJqmtQgMG7D+6xUeIDS60kZZCTO4CrdDo0BcYRy+1azVJDvZgLMjpzB1m2OyKbkIUDP2Xycki
KkhiyYlAqxXEebmothHnLyirQKWx05MRQ1kuzNvc7ryOOA76av93XWsCZSVjvXUvlfxCyR3Usv4m
hgXeDjbmCJGfTJxjidbQBKGBMGKvhFeg5DSQ3Vq4QueuaigKotQ2iqygo/hxJFYCY1DIv9AgZUni
6w50/UyTPCvcttZSWiwN6vNqQAoDQAr+ByXzUdPlw8SlGg2lFPrDoLZUe0uOVbcllfPHJ8749+to
BahjL2QKbu3xNJaiNCQBfC2Zk+wLyfnTJw1AURA+RLcNeCJAaCcrrq+hjdZ3NgkiGCyMdm1J/1Vj
J/S0fWynpz89bxAM5RMcAvhC0Dr/OGcQVe4dG+dyMAAnxGGaaRLoVmXJ4+0ws5/mKswkmaprxRxw
hpMgFdaOUQXQFvWPz4KPI5kstl6FqV9pqSTI6bBmA+RRo/7y56MAERhNp7Gd/IkNBvyMRiig9EGu
1t9rVMOEAj76X8RQdeQw6HciiZoMgxXQzO6gPBBAgAqaHqpvmOVCBv35gAHqDrhGxcTOHIN8/OaA
yzRpGrUkSDR0DS3YRSjvajNsbg/kE3rTwDqGChniAKuqoW/2MYwlAUaSS0MbwHmzyuF4ScztQE/9
8DA2cAkE2VowBh1WLOzQueGN6QAW9YgtnPJkqj6xAShjbcCicxPVe9o3UF+Rd7eHNxsFmY0Dk8RR
YGoyujbh+Lsr5Ddpba7KcOWkPzSp+Zuh6OgCovA76i1PjoICQBLL6ss2sJtoLUTiDrXj1fTpb4by
O8rkwrEojzIS521AgQaiYbWH3HGuyavbUcZV9aE0j+UwPm9wCuAyUKbg4bqB5WofZW2g9ac6PuVQ
/LDIsaTPfdz4t0PNfpurUOrHlRe1WSGRPGoD1TzEpnVU+SGqi4Ve3lKQybfph6TPCThLgSGdQxRF
On2fO39KLhv3EDI0kP+BzIdHzeQ0IFBCSds8pIGdOT9oiAqQdFI7081LkGJuT9p4BH/6PvguOODM
sTc5uT31pAGcK9RokEHeJBHRRktkqKHDoy6BnCcjLdp16cKa+Jwg4LrGuw1MAAA9Pj19cyTWcM7F
ja2QXVu98Kp2GQ8w3NtDmwuDNjqIc2ABfH7vcJNpbapnJGhFDO/m1DWKl8IgR56//FEgIGGRGMAf
04QEHC7v6aGQgKlMwG8ZAnjHuQZQrfDAdRXl2LZvtwNN7tNPgSa5dcgVNFZhyhAQSM+aafvYDPyP
bM4gtDcZy+SWwFWXc+rg+O4z58vQWXetJJ4kni0d15OP8ynOJDVQc9boOQRKA56qbmN8afmRQpHJ
BIjz9pxNO5//iQQDamhKYFNNUzdTikvBKnkIwne2Uj31q4wbfCs/pF8Fqqua7tZ3ixSGcYNe7apf
MUESHu38UDaAoczHoyhtaIG3vNwGyXNJ/GHdr0yvPA/bdivvtA2UAtEBBM/Rg31B5NGDtL495rnJ
hTQiFr4O/Bv0tD+G1y1iymECBXgBiTKl0g6OaP02rC6DvgSBnh3pVajJLSInpCBCrYdA37Qwkss2
oySLul2q306RaP/MKPYW3i2jUPn0QaaHViegPDwEfX+2N+AFuCrfxb7uwyxPRZF8cCsfjALpDx1w
/9kQDhx9oTmDigMwRx/nEmAvJ2WK1QdSaK4b9EjRz17Yc3PbGmUZ1YZmJZxopsd9kfZVPRBdBHL0
koTOulX/zFfwP4PAmw+Gf8j/PpkjRpFDNSpYHyRM9UgPUj6aW/qSbMLncQCcpoxdf8iCoMQ0OTuc
BLxdgMzbQMBjAmpckD7j1RJ391ep/uPeGiFwIxsaMicINfkgqtNkfWzqAwqnBAFy11jTtwL9LMuL
1+prCMt1H+DVtxhdvdi13pPz0vae5DRYi/gF+FZgJ0EHx5oWuRQ0w2lC1CGwq3hj6/nRZoAZUz09
aF15H2vl++3tPOWbfAo4yWx6UL/A90BAfdN74U9nHe0TT/7ujPgdv3xaGt8kx/lPOIwLJtM2qnmT
7yinFFLrsU2DvAtfISYPJDJ9BBdh4ek2G8YauclQLkXla3JIWpzRBPBTnFLpk8LMcxnBhjLNFs7C
pSjjWXlVV+lBwaawVR0CSUIPOHwUJsxIIBxx+xNN0br/zNnVYCZzlhjC6GqKc9CM8sqHf1G5giB+
vpbKIfVrq0UCXzYApQ/QyYN4SdekO52znU3R2Dal/Sjo4w6dXsO9RHtIE6I8SDQF+4xqK9pkGzwH
TdcUVeQqsDPybv/4pSma3MUJg5OOXuBD5MbRRMPbFj/TcqGgthRjktJC476rAD5pgxiCZAwi9CaY
Z0VNF7727BH0+zPYk0YH1C46khMcDqr00NTcHwprdXuyZje/pasOcmYDTeHJ8aOjoRFmDsfmbyRg
DUI8ZOMO0vwMQB1XsvNdFi9Zz/4qzH468q5iTi5Z5LeJyCg+EHqjlQvD1gvwE9DWhc9ofbI7V3aL
B+4uIbg+X+045iCjIQMYgfeuMXkakJJSpR2vXI6aGuQUH8zQjlaFZj/VRLxzOGgoXfnUgc11e4Zn
MjbUJwF4R50awFtU3D5uWaY2YL3wajzh4b+srLNDfo598xEmE41H9vEKkMU/e9b92r6jbjoKiFDF
/MTjitO4ZJWBzFqt3o30rNcXXcRL4xonbPoZ0akayyMjmH6qDkVTtZWzscXTEetc5CApMq26Z3Vz
Vw1V4hVW/aorvAXUqHw0reQulup84TeMYtqffoMO419IxKMI9InvLYP7UhUdjsMIVpNR8tKXgPvY
ACVBSKnRmV+Le7gMwosI5lL9Tsm414DUZjUoeHyB8ZSvV7o3EOvAKFtV5IL/6/ZmtuEG7NYoTPvi
b4yTrS2dNYDquJVtYbKxu70+5o6SqyH8GuLVic6NTiK8QEamyGLtAJfX1Q9q3ixEmTtJrqNMVr/B
HLPpVakPyngIKqdhUFDS/2LVXcdQPy50iN0NhGp4OGYFBfYTMEml9bhYeAfPz5eDCvloYvpJ1oVx
CZUGOIsGvHnOW8iqYij6wmzNxgCvb3TIhELjtHqdalabNyBwBk0VSOLZkb50fHv7s4+30HT3wAnv
3xCTQ7ADX5ky+LIEDZRFAF7Lzjhycz9XQEvL49gBoCynbq8t+VPOHYPXccehXy03VhhFqPQK3o9c
OxLlZ9qCdke/EKJB+jLeZGrrZf3P22Ndms5J0gJ1lMbgHDFFdzBwKRvHslhYFeNfcWs6JwlLZPHa
qGFdGJiKDolA+O0UwgdJz6PwVLs9mtlQoOJCjgkE+08ZuwNhUTA9eR/kvNlBOw6KKlF+1xTgZdKw
jBaizW7cq2iTdRKVdaWwEL1Uw4aecmKUPVQQa/4XOdNIL/7vmCargsdUL1SG6YNe4Uoz71hTrSV+
uT1xs8vgKshkGVA+yLmUSzRA2fwR6soryCnCjdL+H2dsshRys4QwB5VxoBbUC9HZ1PWn2wOZ/Sbj
Kxp2ZaOGxLjHrvZQzoGNjknTB6n+U4aUHm7/hTHMTtXvCPok8au5aVNtyPvAsVqvqgqXd6kfZi+3
xzEfBT1GLOPRk23886txJASQNsvOUOkDu9dp17xJfTlfgrXMJkBIEaAuAnFnyK1OPgiahDpTkqQP
DOBxcRkDbnIpAQ+yY7evXH7kj/Qhzlz1/s9Hdx128g6Isi7mmoPRyfQZgnVW/a6qX2+HmDsKrkNM
FoJsCofZYP4EGehr6XCszC6oBn0HN8TV7UhLkzh9CgirQGalkTbohL2toUbs6o2yYkMRwoTIejKq
6ksfah6vJD8q5Utc5ncWGcG9RvVMxGAuLND5kUNVeFRrAItvkk+QNJQGLNI+IBB7Dqs3y+ywRvfG
Emlt7n2CxBkZHpI76FNMZthhKODzJkTeAjdPx3jnbedCd8sro3MktwuDmtsPBvBeUMBBLmlMkVFN
EsIZnncoSKMAArUTN2vvJGkpcV6Kon7cdSVgpYliIEpJXzL6ZqmPxPyL2/B6IJMnRwXZQoD7I2zs
IvMloNarqvP67F5Xn24vy9nPczVjk9vJKC2LlHqFGhkMzFZxaT1YqTghYQft3rRhjgZzwdsR585e
2BmBHQU0C6rB4+xenVlWobeqARHBQERi0xX23qqbh9shZqqzNkwof8eYXFRqy9RBpEjJiZ89d8fo
YB1SX3yJ7jSUqHq8Vbfwft4sCenMzuVV1MkxmbawmQbavA+GPoVIEHEhXQFXx9yVwfnOioX++ew8
mqO+MjRzAAuazGPb1EYFgZM+QCbDPJj2bhLYzS5sqNlTAixfaP6haYWn4seP1ZXQvu9NipMfBhCk
g5goMO0qnl3yEu1xdlNdRZosxByOgaEmYThhSV70Vnq0nXxdcGspHVsa0WTa1KINexYWyDNTAwpj
CZCnLNxx3NWrVm42txfi7IoALR/NcxCDUTT7OH0Gg9ydsDCotNY8O3lR4Oxs4h+T+DRoysK3+sXs
m6bQv/CBgNPNULKjIVRqCv4TVn3nSy98I7awYHhmZ8lfWupzjx/o/aDkPbrEOtPSetgIVvMK66K3
srUh6temHWlnpNhWA33MOvoCS7O/OBOvY07SAXTShzBSsj4ouq+DsdUdw1ets+QsSdDNbSwcTFB9
B3gctbvJR6t0IpsAPWFslPj96CQuXm8vi7m1bqIXBqyRiZ76FJMC82yl6hosC42+JPU91VFL7Z5v
x5hb54CHISsECAWfaLLOMzDhSxiZ9sCLFqDKnbMQGjCwLuWwx7sdabYdAIszgHngbgt0xeSQIEUe
yXaJCWuKVbmrZC9ZdQf4tRO/KuCNl/kFuEXb20Gnngi/KmTXQSfnRSoNMKpvNBGom2iba65VuSGU
XFbSqvPAm8pzt3Q1r1jndzXEu1ywG++WfsMUW/Sf3wCnYk1FtwwWEB+3d8RgkJ2j/h0karPNLWGA
U6yYLpXC58QWAP6BxubCKudLxvL7toLQ6cIkzC5V/d8fMC09FUUOhxiGj5zuWHynveTSvo5XRb43
NE/eR1uKBig4dD2sdE03JL72U3PgiOLm+ZY+jlfgUqtm7sADguK/M6JNskrIbUYZCjxoHXZPnXHU
wVhEPz3PD/kSsnt2fV9FUj/OfQzWXYaumAi6+F7OM7fndNvmxCuiJXjI/CQDoQYYMdyapndgbNVW
Lg9CBIlUdW4R60iStYWMZSnGZDVX4ELUBrDqQdlHkDF6cbJvt5fKbEoErsC/o5icB6kWWyAWY78k
z9mpDLRjdcn2xSbc6mc40T/Kj+aX/qDsbked/0i/g45/fpXriSHT21Jw1MhKmFknOLSTk2Sn+26x
DbI4vknylXNFUhOG8fXgq4X76JCtklUBg85+bb5I+8rPcAka/u3xzV6DV5M6uZKcUlItxkyAheLh
S0YgZR8HHdfWrDFcBuJqUj7eDji7v4DkGJ/iOGmnUo210jURg958YPEvlbrrIyz4HoXUV5UuSSPO
XlJXoSZjy6O85RXoRwGtAVWCZ1sNrnOrLyz8qY7MP2cosgigr9C8Ro3h4xKRWREKebxtxdrckx/a
kV7Kh9Gkgq2rnXok++4OviH/j8N7PIo+ZUtXgSdrc2hlmzJZBXvd7fxkW72NAsvFrt+l+3ghVZ+f
yt9jnKzNUBENHgZUBIVEvbwt/HbUOOuWMEyzq/FqRJMvViYkdwruiKCGwoNTwYAMsgDdF5q/FeyL
3i9h0Oe33FW8yfUn5DYEQwCfrgOgCEWheg19AFh+rHTfxN2rrXL4EW6S9ZJP48J0TmtrER52HXIm
HGXGY2MdCwvCpQvLcn6f/fvFptURKwQmulUaMBO6bp0QY63lHN7vsFUVvd+JBULX7On/eyL1yV1W
9NWQDb3UBIYSH3NM6CClT7cPjvlc5SrGJEmLLBI3jRhHpKiXPlP3NRnWSmd+sTJ9LdSwc1VJCRwB
wn+SqC+3o8/dA6g0QcsNVI+x3/hxk1c9TEWgbNgHVQuN+4ucvJnpfd0tbLPZKABB60iq8TaZaiCj
vKYTpQCqqJWFywDGsUpzrRqtr6eX2+OZW4G/XnRA/vwi+30cT8+h1CUPLfhRorkrlOQVRliXmIGA
/zdxHOi6oe+MTtnko2VmJw+Ngh1tJrXich2yksSAjXZOl1xz50f0O9IkASnCoS1ihsQtF7FvF8Id
IMxZykuOaUthJgtBJxKAZRISVugb7iNBYQpkQHRCVMn7/zZzk9MdXcFGDDTqA6YKT2/QQyC1iyfr
33wgvH/BAR69lqZQuUELnSqHBEuQOGIHz9R7RS3OIvybp6/9bxgwpj6ut0JNk7aRxqfv8JoIfT+0
XwFyd8tFB4zZ7wMhYW0UrUf6PPk+WZqVRVNYItBsaS1gJK82JXSuo83trzNz4BmoWIHJCF4uCD+T
dd1ENq9TjmWQFTqczZkZu2a51LaYOQ5QATY1ZOwmuFJTirbIuKpnFjJCUMw92DHnEOhOfdCOv0Wy
uiT6MzNxhg2VQJQ0AcxE+eDjF8rKvJWIgmyCo44uOtOtEwKpEXlhvc2O6SrM5IpHG8CB4yMkdySV
rGSWQtY13ZrmV6O4v/2FILePXzzJjz5M3yQUi0MmQVCOB3D7+5GHNkx7BbRPorhAXp3A/Dcy2vs6
yV76mALwkxrfSZv4gmHdNBGqrWGseTTikCfc1K21V5tmG+HIZ0U1eA2lAByb8qaNqkCO8ThVabSH
195ebbOzqUJVsElfbZb+qKXyydbCr1krXqUo33dZ4vcJe5ZQ5/cUYo8yuNwTcdrtyhiQEI5uXm61
KwHVKc/ICMR8CmUHv+A9uJ+7Psx2Wtbccc06ABv6I9FR8oMfxbmQy20K32kPZZJRkChZN5a2k7K0
8DgXz6Wu7g0Afr0eiCovz5IEKk35RnaGQ51mOzrQg+OQPS+LDSy337oBij05XPZkuoaF5zm0SijU
5vklrtGXaKNB9USdHmIjPkq8tjwjJacYylyWVe2GgRwS1VxBMUqsQklArVat72EQesrbKFxZKXzb
iTibnbPidgPW5HhxYzK7H7DtWGtKe4oaPPCEWNlaCalefhFaueJSvmpgwZnF2qpKIFXeQWunUL4K
DTLQXbirwmZtSPxF0vi6a7JVygAFz9glw5fr7Vp2hVN/43BPJmW84xk9OnK1gvEtHgTJQVLgDq4Y
L1qW7mQar2Si3yW1dNGgJWNE4gLJ+nWY4NsxmGpDSwc6zF6py26cNXDyBewOv99mHC5QSTKe1cRV
82TfdQzFKiitK4Vvkke7oD6EcI6dqX0p4IACU55TVqixVwED7Koa2+Qm8SDLjmvS8gV2HwDmbmXa
0P2o1yg8X3SpORUGXFwSw5Ube4vSmWdB37rSNL/QuddqkL1XpI1l0pUKRGCSiENZ61vbxlaj2paR
/kSSdFeJdwWMe70xvVrvDiGkk5P0mRHd7/JwlcQU1S6t8UIkIRCGhAV2HKKEeFcT2UsZJI3xBtBg
4+kolzgtfFn91qZQcYHIE0nlcf3h2h3cesh8UdVPivmgEQVyYMlJAetKGV5JpK7AVnG7YccMfYV2
78HgoY+9fcd0eOqUUHdDwUdE0apCRcrRuM+M2M1H428p2RtQp2orHaL1zkMP1+sqbR9qMyiM1FMj
tCuau1ZV3CGuvFCPj1X5mqexV1fSPZSG/IzZ68SAZIpir4Qlb9TQCdpB89Iy2tEWfjrvCsqMHUdF
pvGTKvQ6tCZqJCu5c9cl33vpq5G9kxhPhQaaigW+RUP9nLxkyl3fH37pkIWtJ5fw882/Fc67ra9M
emf1zcpGRTmKfbj5QLYbJpZbqhyG6KiJY2hu1czwQh4fwkLy1VFkibwl1UnXKg97SNYuWbVXMa8K
ob6AbsxwrPmhsXe8fnJSKCvVF1A2vc7xtehigyZjDS70wZIW8O1YX1WGsjK48hQyfqCl4aaF7nM4
l7dx7cn1qXN+ROR7CyGePnpXnYPeOFjD31t9O7Zm5FVV+DYcaI2Dpaxhy9U0j1Csh33AXalsKF5L
Zll4LHns+n2i+3py30o/a+sRiPuhTNw6fbC0V5anXpqKVS4ea7EyNEB2nWMOOdjyNYEKaN/8JE7r
2jG8BWoNMtThKrO3kbI2DWklkYMannNxBwpiJjisxlMs/jVvH3v6JVSerPpxKJ+y/mjBwCKDBrRT
vnUZtreBhRq6fb8vzZVZbJjylMXPSvzgwNERP72Fsxxsnj1oRa2N8BjB9rALhrKEoDfUFOE0n6SN
Wys/FcJ9tYOeXbFO2X2KUgJsNlZGn3hQcWeop4lRrsvEyQrgjTqAos8hzGfidCKjYXh2zzMNjhPP
SgMZUB6toqp1jfzUigNJgQ2CBxOHlHxlfe969dB3EE3PAXUOk843rPrQOIDcRlBMM98axYR7HNvV
7UsjnduMeYN1SnOojNFNy+5gWO5KEA1zSu5BQDvyCuiRW3n7mHThRkjhRi+VC5SX3+uq2WQFb/yc
sq2Vauc4Egen7yE/1yiHKEN2BnDba2hUp1ZhMLLDIafTpFynarHu5Bos0CxNVpYMdfOWFt/kroOS
qJF+08r+wJU8cQHzgIOzhH+dD+M50TUHh6OJDR0D0+2c8snQ+cHkmV935qnWrecis0+DrACu1yXv
gw6uXAvmbql3AD1Chmqwnss+BNnZNI9hDHQuCBNezob9kFbPTmJd0tqBB3sFKxUt+yZrAz4Y1NoK
xmE1nrF7I6lWsFLc5VIJwe/UwMWA6oVGsoXcZj7hcGBAgo4FGo6TckLb1YWQhpIGaFxA0O3Nap5u
5zQzj3pkNP8GmNovwI+7DYWN5CkH2yQvH9seBODyWYIhnyp073aw2UxtbJmiUGdDOH6SSSNbFyXQ
NHi69ecuwYGOVEXKVbdyEv9vImHW0INQLRQGP6aeUs9qyYk7EQwOubd66oJfsMkVbcXLhXLuVNhy
LNYhywWdBnowSN+n2gY2zCKiluMd4lix5TXVZujaEibkjeTjdqKeAQCSqyZoxzDBLD9pqxBiedUJ
t76071sF8pRwQTCIUW2hHYmzFHc8rm4kaaa0JRqyNW5KP2Ur+xq3EVT1dH7Xmc1FQGzJLdFOc1kL
KdK0s3JXazVzTfU6X+kphAN1mj6TUaZEKgy/JPBsUXOfjBu5De3XUQ90Wydm/mRyu1oLOTmHJWwE
uxCA8Rrxi75zNg0paghpQym67SFKBTJs6GkGWYdpY7mVXSELKooSuGJLXTtEhnW6UTDXNuqAZeUz
CcWPvM3RDtWBi6KNEeGqYN+T2rrTB+0dU4tMJx8Kt4toBpGYHJlBP2ycVNsAo/3SS6G2GcKw8qFI
j4wiI46fSNn7X6yVq/fDZI+xWKNJ3gxw0pBf+/yLbSZ7M7uHg/bCmpzdar/jTBtTEg7gFGxEFFfL
cwcXCuPUyq95dI5xhtwe0cLDa9pxaiHQpXKKMrUWPiVYJoZ24EtWBEsx1I87TBuoyUiJHSZpzyAC
uLV2keD8e3sgswfG1d6aBMk1LOY+AusuqWGnEH6XUsUXMcC8UPy8HWl+OJAmGM8m7OTJIgBZNzOx
R7EIoPLbnaP0rV3ySp6jiOCk+DeGOalYNApp0hYpcGApbvOsrRU0mXQ39GFRC7IkLFhhYZi+sW9L
wIT5Wfwdd9KArDonqlBIEUGGpFEmkpuaJfwWuM+H+/9pFs3J9ypxv0qSHaP0oybbugoveBlvU6Nb
ICrN3opXEzk53eMUFdnewrJIbbYRjnSCYNcC33NpzsafcNWli5I8jtII34pVP9qoXJntvhDPMVlg
i88uu7H6C27/2BIc//wqjNr1jW3GDDvVVE563SEphqCs2SwU05fCjKO9ClOphYYzHhPGwBtRIfbT
480dG0tom6Uwk4KPijxVZi3OBLV8Z1rtAsfpQsJsYavOfpqrOZsUYbjFCYF+M+aMH7IiIBzuL/0T
t9WFU3Tc8p+KPVdxJkeCBJVpqDEZOK9Z47b2PTJyV2Lv5fggGB6TUsG9+vX2/pld2P8NOdp5TL5T
a4ctLh4RNAlbww38LgVX43aIm98IISaHAZMli2gcCztMtDtHbfcNB5pcFsPCklsayvQoGFRe5hRr
IdPpHUA/a7hNfb89lKm05j+pF3y9xvqiBa+6ye6JTCtNUjqeAzsNKvK74YAn1E/xEzTzL5Fvr26H
m4PXQE3md7jJLtJhhJ3KILAEKswXUESod0kjXmPafVEKeMzUKHy75egWJEV7naOzXgww5k7XQgcP
hRi8djWOl53Wi1fWiFOjyajioFuI50y05NwwO/1Xv3WyFTM10SFsWWPx2tSFPHSvLyzVOY43itU4
s2wZkhqfYJA8riOo1af0l6pAd3ZkF7Yzje6a3I3uKJxvICQNnJN9/3+kfUdzpDzb9S+iSiJrC3QO
drsdxt5QHo8tEFkIEX79e3o2n8243PXc32JWU2U1oHDpOql/qvtFTBfXeDV/m9X/LNBPv2C2R4MA
ispeJ8Mtfxw/QMSEg9GhOTheMD5TBDUF6lEdpwN5alRA/lO98Gns2dRLmi4Rorfh1BTXQQKbNt/5
GNFm+XnKfQcnf3nJsylH07iA86Ehb+1D/0Ee3cfRWqYv/obc1h/yFWbc3Vm+J0PQ/Jfj79PjzaYP
KWFBkoxTfavFQ+lvCUcvhewzuGL8/IDf7kafxpnt5bZfEK/JsEsk2YNuz+iXyWs33Muf+GmWzLZx
mogKaVxmf0tGD3H3v6r+mbMqctAaYvFtZdD/QIX//M3+os6fDlvW0yqXnY2cOJLsmRjN0LDIh5D1
/67Nh7gZVlpoPOE+PcdyBCl06wIDuDWae6XfCw7+7Pnnz/PdLvJ5iNnnYbFRkjTGEI0Ne/0ps3RY
wab2yiz/bhJ8HmX2hTKzg33+BCrI4HwItLt0de6bp/+vJ/m7t3/6KClAFW36Xn/b0OnVn4SO6Ih2
+8+DfPMgMGiCahd+UIDx5j4kRLGuqjOw4sDRBigkw7JEIkDxH0C8L8PM9r2kdUqBSGOwkIoPqJKD
vN+PUZpce5pv6qwvw8y2OI+knVNSbK+aIZZmSi+xAyuhHlOj3vz83q6NNNvl+Agx5VheDitwQxGy
y3i98DIZWCyJfh7pmwn95Zlm+5pk3ZTEJertZEyWxQgbHIBDPw9xbRLM1kyOBohFqwIdNZhZjLkK
KrSqM3KN53rtSWaLRrcqRTQWqmA/PuJaDCuwa2k9YId83TrncT3mrIYjwklI5+XJnWlUScTAAkcD
X7/WObATs2DPeS4fRuFHlJMVR6xtUJbpoyXJo08TxC1qZI9a9R6Oh0CGkn7fpC2AEO6hvzy1JGyH
+gmFxdPQJeXCyGI/iDPIa2Ib+ga4kr6WY7/Luf9QFmo9mWSfW9lDO/gTWsfVDalR5MkcUEi1rIrm
DL/nQ+8Ub2UylFGcD4uJ6zuZJi/9iJ8xcPsZmswPYVZHVsuFxwQEwp7Fg7G0D07sv2pTHijTS7fv
1opO66JLIgW+RGAJC/ab6Aow1rQQ2g9PLDVXWqQvvU9vYNjmR91ET/3I8kWelHHopvYJkZXrxKje
4dtAo1oYC2zjJzwhIGp7h47hhJBOx1waeQl5rd/ugVXoJYjL5Zr1IL5PF4zW89oTs5MVLA9+1wOW
ud0gvniQdR+UFIR1JfVtRsrfRZOc2q5d9725hWspD1NWY0+AEF4zKw0HgkpsJM/CMm9GmexoVb3Z
YMQFtGB+AF+7daoQL1ANsK1LNRrwbj/1h5oO01MD9D40++5+VHzVWF4bMtSvYaqGk190W2nCfb3y
d0IZvxXPP2IPLSDejWu39S54R4MEHXscQur7H1wWfTBOxkK6XR3mHl3DfeVG9OauyNQdZsqh7jI4
4vto1JtuAxgwbdC75GWU2fg7zngBEI1xj8P17LtxGSKydE0bmS1j13ntkH3SGwi99Ut+K/0Ky616
7X1EWdk+j2TWL5OqQuBWOlRLvzB5aLXwo0oTtEzFGMuF9AbcgcoayZ9BNxrHzkEj383Gm4Tpp9i/
DGchPyQuEVFTdFkXoKiIAybVQ5dkCugKXZqV68GtSSXrqvVtgE7mW5HFuxRZKoupLeoISEgXdMga
/lXXbr01Es9cN1OVLcxhOHlOf/CqDJEsHrZxgLDvqjA/dALFGXMlLHdYY0MdCHkgg0FNOtAjrOw+
SjaY4ai8NshTiMKp6tqFPTbQVtnj2TORBlcroJ8ObnyhZXdbd7KePAkcauhjPypiowjGwgAY6aD1
xAsURDAeboK286EbsBBWMDF1Qg4M8GaRQEFAvHilR+8OvAQc0gUcR6zSvZl6/Zv3yI0WfpVGfjPV
23qcsO2Neo8WUBVokr1nTc4DGzjYGuqlYqHGzgqxY4zBgK0gMEqThSUQ/yhXotqb2rSDnqcfpcr7
ZQ3UIKRupzeUCUzzjh5TfF6pHYDmqQUnDl29Gm3WbeOs/U2pTEJHde6jWddAQN3hXaCjG7UetAct
XKQfew3xPJXkPYatYkjMCh4pU5/sW93ypY+wIbCjkKJDMgDyDj8aRe8EblfuqSheqFRwwrOLR3hL
f8DMFLSzIcNH9n/hEYo1EkbbIBEwbo/hobxgSIpfaDM7+saAp+fTQ2UjYqfzpL8s885ZZ1iMgV12
EPYj+icwZIOsL7Mrg8FrHjPh0gD9mruY4SBpa98PTS++ROrCczprjD2cVo9MVGuVpA+jV9zEbZYH
hpee4nb4VSDTOEDow9ak6UttQUs75lYE+Y29rmNP7kgx3dVucRwmGL0agiyJytvQS+QQcvcvg8A4
SDQoO6ZeOu5lAZHlphyTo0uM176X97rNCqxmPEBi91BPcH3oYwCpCZsQ1tz4AXKAVnFuDgvwEnnA
snbLKLK56joPYV64NtzmvmJkg6r8qRRFEwqP3bW59zal/nuTkOfWrZddRf8gGQwLNmPPydjcjOPw
AUoeDXhpLIFFbNrR70LQDp2oHpGg1LQKRHob0L8BZrbJAF468ZMB22Z4nSUrfKUDz2Iz7EYiMflb
tF4H79aYrN+WkbxAo/hq8qkJc+TBdz4mMRgDCGsX5TudjAcKVYsv80hRf0s7++zWuPTGVg1kX0xB
Y+kWT9a8F131kWfGSyxsEfZ4dYWrN3KwlknjAq1X6RCKvD3IacQbGyKH011aJkC9lb0pmXsWEnsA
sUDeGUUVWNI9Cjczl1k3HgBEAqUDyE65qlbtUNDQoN4ZLJxfSE4BdmMUu4bDo7Ewqh0Meu64g5Tl
omy9wKm856nCpByReNY3D9oXz6aCUleUyM62+g8pOgRWJvyOQ/cXlBVbuYLsqOvBilE1N7maYK7O
ECvljr+bgbyl0nuE2nTXctCam/44CfOQ+ej6EZAUslIts4n/8pvqDgm66yZvxf1l3wjzctikboWI
RWfYpcztwr4QOw1kqifqobBHoFOpfOuzfqcq1wVmjrw9k+AnSYtdkrRisC+qd14b57y03xICDHFS
5Zth+riEN6wKwOCTUeOLQ9nUeAHiSBTINPArPPsteUMQ6lrjNhB0lUDKuQ1GgZuiHw5PZMS1yhCT
fVqmONIj+NMCgncFwnT7cdlPnRFoS564Al7dF82tWUzpSrQj/NM1CqMcjDpGweFgtYmapX60eJ/B
3hjAVmo6iMx2tokfb2QO5XKp+2zhItUSQaFmDPSs342NPFkK/jKkoL9aX/gBceqjaaQihALnnEtA
iVi4UVWVdD1Yeu9oOqEt2WtkjoEe5IKWYfbNuEC4A1TrruEGsgdvwLY1TLGxYmjbvRrdEPq8vo1z
es4pIpmK4WForRMt5YFxIEWeyI6kGU+GzHYZiiW3mMoQAcg3RW+/4OITGrk+wFDzaPryxeC0DJkx
/HGndNvUE6B6vpZwh+ta+ykBj0bj2ho6qTEGlcH7sFDOvm2KV0XGl8wWfN2L/gXWuQnuYumys9wb
y0EcRZXd81jueTEcyVDtE+FuECFiAmEqq8BtY5gg9ZDLcITLmal/Y8fOwjcxhcg07pRJlrHd3ZWu
d59n5RqJTn5Y6nyjBnEH1sopscUTc0tc/2E8wtiwLnVjBE03PUgYKLU+/3AdmNVIL9kwgO+B5eVb
hI6WYS7lxlT5ekoLsMsQABtkiFnSUm9p29aBQRE3BnPj91ZPa3CX7/1Uv3HabrMJTKt4vKW6f86s
BnFkY8chPSveAMvoMMn1L7NpWah8865xJdD3fIKfnNusJM6toOwdKxAXAlBDPypkZipzWBoOO1Jj
VGE82ntY6F4cEvyPOLcf4Eu9LZAZ4XnkwCyaYzaU7YY6/QOozDt3zF+9sXajjhvTQk7QINbgnqFH
8dvO6EKp9gmuHwuA3Pcwb3pPmvaE2MxVU+kPq5s+OseLmrHaO+N06lP6grDCOyrij2I0bxKV4Mpb
Yct06bgBbwE2RkiCrybymxVkMQp3mxANtLdLswUoQ+3CKo1q6cH2L0CP4Rr19HL7+dT0cWZJXXP8
X2BiZ5ZExpMNJWS59OHomqzl6qracXbZ+2ec2VWcolwrdNGmd00urWiA/VFE6lisnbazkA5Q00Wv
UQLXcelHFxZf1KcCMdVT4q0Rj6ZgLRu7gZfiipL13jXnh7m+Ab/ORyyKCa6FidwL2Dd+hRPAUrNQ
8iJsNof6CzzDFV0h4ypMFtdibf993V8Hmt15wXioUt6n7qkwsKE7hrX1KaQGsQirIV3xyYCzYv2A
hXWlc/TNDfXrwLNbcKaUaDqkVpzKffPqLeHeG9gozAMe1uF1n9k5gjt/oc4Mn4GazdTd0PO7SyAU
QpeRE2w+67CPSOSujajBv2uPaM76l5cxTVBl4EoCJ1NYjc8AGz7IrlQSH9FYNx/8lS6tSCwhYoWw
FtG5yAdaFMWSLBFFHdD7dmWEKpiAJiPcBa3h/rdx/3N7w/53yn/9PbOmwFBrgzaidU+mqw81jidh
qQ2Skw/ILQpGrzw3ArFqClW4m7/LXt93Mgd7N9tUjdyAtxnCPyGCF9gWanOEsm64BrkYd3KqyZoY
7S6FqZ/s651ZaOB6cHGo9hPpQiPLImE9KMrWWZwhJi3+bcXOFrKXaOq8UCT5rvRFJNwRlrNwmkgS
AC3+SjcAAlx9pcczBz/++SjW15Wl82nIHNI4J+YqVEDjxrZNsFvlssmmbdqCHJY4a1e7j3bp346g
YRRx9xLb0yZrWkSRilVsk4M7jEUQIy00gr3w6efPNDc++OcXznamFrCB31hgHNur4ngJtM7CdNNs
QCuKriU9frP6ISWwCDKrbOwy8xnqGrXwina8bDN8nW3TVbahC3I1uO/aMLOJlxW1NGRRTCc1mCvm
0XBC6V8NEnH3h1Gq0HCdRYKuypUXedkkvx4l/penm33qNK/dSkzURjgnXbZtUCzSF/gi4W6wZSsY
imHF83MMid//amv99xN+fq+zT+irQqKZZNonLn5J46m3rkF4l63jp0ebdXjFiDumUfcY4PUSRG6t
OdpmSOG2FmV21Z1gbvb0z+PMuryUJ4MyU4zWLtDb2dR1kEdx5EGMjDoIDpGH65Yclzf00wPODkA5
1ZaFgxnLVB586wkk++DK7LhMup9GmJ98rUNqie0bmd0krO7qm2SZIUqShug+Xi03vtt6P0+I2Wnn
DL1r4/TxT9mEHOPL7Ty+JH1eNa+4Ms78mEtq+OI7KfPwUBplS8iWl+0jqwJnAcuEoFwQFbDN1WJq
BgPMJ8jczLZKzBLuPXi8ZINewz2NskV2Ykc7KvbolW6Hh3TJl9fk6vS78/XTS3Vm20o9taqh2vFO
9Vu/gFZgxV+sNX2qtnxx0T7jDhYUfmBh8GtH+9wk5J8Hnm0t1kjM0WGZ8XdribduKJb6yVt4KzPy
SXA9+vfaEnRmO0pmy2ZIbRqfkn1yPy6QKxMKlBBoAFxKGLnKV9cQ7L8C0x8WyJzz69KmqX23MvBR
yXZceEswSZfuqsYlKkSg5pktELbQhd3eWZHIeb1uv/FdFfx5A3fm+85kmcidx0lorlxUwcMawdmQ
YsO8afPzZvDdsnHQ8kAo4cUn5+/n/oQxxkKPY2l29qnD3dZLkzAWGEZcgea/O48+jzL7hgDKhlaq
fDrpIVlWDHuO4L+Z8N4htyOQFxjXeKvfzprPI86OiWTMtKr9GLvoWQMFCoo16P4H8qcFYfHWREFR
vhe/f36V3xX25ucxZx8tRcqaJRobCiVkVuRRCwFE5B3cN2sx7tqdev55uGvvdHZOJGk2xoki3ol3
aK7EJxPBnjrdTDJfc/Ph57H+OhnNV8TnR5sdGYhcQPrmhMHsVb0xAgTirbuDv5me/I1fBunGCs1I
Xu4vt8mDFeCiHFQ38lCG17afOZ/p7/bz+YfMjpMCd9Ykpsw4ARo5DWYUb/tVE/JFkK7a5dMQFvfT
qxPau8vV5trg3+59nwafA/IkZVPrmGOMweu9v5U3A+5uXcQ+LhUqj64d1N+sTZhLQYwMOaoDlu9s
DqMb3ttWoe3TUNgBEbd+CvCjPf/8aa8NMpu0xcQ6OzY756StLMrd41g8240R/jzI5avMps+XJ5nN
VRuOOzLWmD5+t9f0o10VTR1CZY8cR48/WNd4fN8cyl+Gm83WBipQ1nPDPvlulAoexD38q2izcaZq
+fODfXdUWLBcp/hMkCh7c0tVQC5F17mNfRpxM7QG6BkbsmsLtYqTap1DmgBFxx2oAstyfEGmTljA
Ctel7SM0o79UOi7rimxo92zl1aJqHAQ0QumXXmP3fPM+QNCkcO2E/73pebPrOJkmDtfxfjxBS/2I
BBKI0djKsqHmHDN+5VN/90aQBIirPxQ6lw7OrEBotJamRP/05GgBKYsZuFaDwg9KRQVpVlavCb8f
yvS+YYcKgtTS3kxQIY4xR9ucoOuEwMgivo8dvdCJvaqmP74LLPB//2xffuTsQCKw4UXat2uf1DLf
eG/ZGupESDBDfsjeWZgHzb7Jw345RtUS2HoTQQLpXSGEf7PwvvyE2ep23ThHnD1zT6l1Qu8YqNXD
VF4LMf2ukPgyymx5A0GIHVIl3qksu21PnF0fW00US24sMuCiQdcaNxVg40hqr111sXP++U1/13VA
rhLisTzkA0FRP5t7qoBOnPtqRF3eLyDcXVyKN4hT19XqUsSRNJCBDNktOcrD1XSnb87IL4PP6mQn
67QS4+ieJs9fIJX5zYALcdILsXAm/J4KBDuP7zSIAF1H7gqzXZm8xSKFEnlqS8BzxiKpp0DAd+Ln
1/LNx/dAQ/Vshzjok8059LpFQq7h1vZJpHdF5Ud+gmJWulem+XejWDbiuhzYqECIN5vlXsYay4lb
GLV0ENT4bxYYAKPx8POjzPmelyMZqbz/b5TZRJZZN0g2Zt7Jfck304VzE1xsWtE8DjIz8k5kOTwO
q3rVrH8e+C+VZ3aqfBl4NrfzvEGYt7S8U0crCZl36oauOUFf2ggvcirQl/ACTu1Up2DplPqERJA9
fNmMAI4ZezEUh9ZI64Bq0CGKiTeBeek85dlHoqtT2gNsrSYNjLW6svAxr/45DpGAhN4TJB4muHfz
yFSmc9ZBWDadrLiAXWnl/TasYc1T5ErpwSkgXNVq0Vv2mhXpa105bgijzudKIeMYzO27rJAKT8Th
FGuSlVslL6AFQRthsXFVscle0Sm9pc5kB1B4gi5SgTTTWsUiBx22VdN7Xsc3pDJDEDMWVWW0QdWN
i5LDTkD2zbsd6zps1FgsZdru7JYcR29YpZ550G16snqYMDJCl6QZdsAZjwqyI0MlR+2rXV0VD4aA
RHqqz4lylzZTK4aEAQY7c0bKXzBHunVN99AB8XJNaOab+phpe9k4PCop2NYCLGztHETr3Y5goiOL
zTyzkT3DV+dOx/JZmfYCn/2i3SuqpfCgpkUv8r5qyz+O5ki2lm+6TtYpV2h71ezJHgpAB7UsDn1d
foABPwQQVB5qj/ZB4/qLzs4PCbWzCFmlCYAN60OMLYIj/YjbEm1qQp9E0gBssuBfZnq3jqX23Dfu
4Rr0Igq1dfv6TcjyntD4ZqybdVVmewJ3BKnTVz52Z7sRq16KBXXsVUbkMYuHel1V1rga++qud9jN
QPMt0UMVFqa7gdR00019gaPSYADcax16ZvMOo4Mlqn3wXdqRRLr1zr0DZWVrvsKU+zbtreepKc1l
5xIv6I3s1Ar/HnVqG8SkvrEspAUia8vMp1+EjvtioiC0keKR2VOYJ9PWqNkWdKp7XknYTtBjPcJE
v2kxbMnsqO3pNo6hmG9lvoRb7BABppqWBp2iHLCaRRLQ+DqCtn7Klm0h7voaxO/YXjCnBRJpOMdU
VkNQaXoSjisB7QoYfaExImDYazkPrMxvBo4qZBLJOk/aZWMl8AIZWAUrheLkDJ0dQRDyZk+yjpKc
3iZlApa8z55EigBTldHfCunHQAdtK6y0fzZASwvEkORw8QCPAL5m24Ibj45mW8LAD7JG7YTETtyw
49NTUsN21DV2NsJohlg/1mV6yypzOWXZWTpgkCNd67Gy22PB5DMM5c88r2HCaTgkHNPs1LX+O9GA
CjsQkURXHryiB3qmAWZn/sFnyNmxEv4KP4znmmcvgjdvFkGRCPLOExLFuwVPyBBp4qziNn7HLQAi
XODTY+etfVVvwEJa+dMwBUYCj8AO1hL1ADp7mtsv4A49w352JY2huQFaieYIvAsCqNG3kz3trJLD
9MFu3WAkUPh7fHyRpeOuc0ITCe4Bu4jyuzLUbQnWU1Y1YYqyLfTgWh80rF0NxAIVR+kQoIG9UL3C
OUh+VxmiiTnvQRjCL+WNujNF9trZSL4cUwUXCBSzlql2+ZQl4ViU1VM5jW/Z4ELRWZ9Lnd4lk7ly
vAJpZFhdbXok7bAWQh3yCj4TMb1PzGTZ2HetW0TwNbqhzsXQwL7XKd20DU2jpiiSqFXQtgvW3xmw
5+jEtITQvt1I23wyGu+QxeXBgmp/UmaUgJTbeTVa7GrL8vqZV+JxGPlmQMETd3AP9wsQDWuFg8K9
Z9K7h1p35XX5o9v6oeED2YY3TxURPq34UOxLx3uzrQFtdCFALWcc1rAwlIIzifcyVgm9SWE2FuKu
o1e2StcuGQ92pk6O1T0UxoDucXU2DAWwjwwEdCgvDSChXsc1W3uNdc50bYAq4S9SUlgBwqrQYc7o
Wrf9G7fq9MZPlBf5lhZL5ot2CXphBVMbhFPCxWwnRudZDGmEpbSGfK0A0p9t+7aqjiCLyUgabnkL
0bXe9CSzbz1Mc5WXhxxu4VC7mdZRe4gOje0WcUtT7m1o7D+aHjjU0jce09jQC6qKfeLEUJVReh5L
ejtl9ZmpbgN9sAwKkL/ytparobSngDf8SfYXe5ZMRJopEIgo6HysPnAfqqHShHWKdMFRg6loERYU
S5u14FjqxGeBVcAegqSpt3At9zhp71RAou3y7IE1ubdrxuGGIF046FXhBIOD/DpWmKu+qu5sAhJg
n8PAGhK4I+47XcTzyzcSZfeHdSBK2tQDuwrW1oHp6EePTdusuOycytxWRqlhfpjfNGNib3ojzcOE
5VHhdRFkXPBgHAwjIGMK6FuzDYUtc8Q5jqiyNdaqN24dRqM4pQay2trFaIH7odMaO3mCyZ/ZZqTH
/BFxA0bYK0VDmhUgbIhhX8u8WHO/YEFK9E056NDCsAEqBPBbR7eLbLOBXWcMXxvbq5JTk6h3HI9O
5MPxpnORRmeNh0FA3+eCUQUPHOBYE8g0l+z6wORwC6kzuJikcLK3fWu4c+iEOxd36wXXYLSlFXeW
ce5Vu7RgHE4s5bAUhrEzePZmjsVZT/oph89bEMeyWsYe6qWsYttY51tWZc5ibON1UhegmsUwG0pA
GeRuZoUGqN4LT0q+aPOURpAIOqDgYlPToLDj4rkrO23D1i/JI+SjvYL8e5eR9B5GpSqa3P5Gt9IP
vdbow9zy4WGXiDe3RwkEmhJFVUZA4ZiadSMTdwmfQmPBPaJweelhHuQjwAT8R9jPu3zlNaBxp2N2
U2d6o+GNF3HtySBVtl5qNTy2AJPwMwwn9EtmBQMbiqcUXvKhnaNkUDghQWE6miq+Nfi0n8Z0L/v2
lMj+FzHA55EQRsN6vntPx6LBFHbNRyTenT2caQZJygDOGxI00AYtzqHSIBX2GXyhKkwPf9nGIDs7
8OjzRB4lqX+bCm9NlHfgrTowu1l4PQ2LzNx7Jlg6RpoeYmblofL4pjMqWNyMmwYihDX8rXbl2Kxa
ZZ4Lz3/EbnoaGfxPhb9JGrWwbGzplgvjko47a0d3x4KqqLHSp87gD2mqztIrwdfCCg6YLX7jHLgh
HdwLlFgDtFzHg4KbUgYSDDnojmy1RcGVNXbIzjibfgXWDr3lgu6rWi9bp9lX+aRC3dHHnPN9lZF7
buIKkONssguYVRkDeB21uRRtuS0piPEcYTo5Qrea1qlDCc5cmJWmD86chzineJJRB0vgYEj6baH8
BSqkO1J1ZVShfgZB3zzhaChhO2HfJdgxDCte5TJfUX/c+X6Mdpm2dm5MvIVNx5A3HRycmmLPMHEO
qTXhsSk41rwosVGnyEGC88Zh0KD9ejS+Ryo2XC2ocaqQwhkgBh5+Qa5jR1WiJDic/bgDyUwEQw3v
nsy0AmSuB2PNN0Zn7FJQ+J9hBFDCaCtmrywxbgYXvuYFAzPfMRAfQC+EZLMkWYhGxFaP2YPM6IZl
yFOTkmkwxxK5ShCRGNlDvGFo0BU4gkKv61d1jxNYV+DGIZLgZTBz0K9JCU70FKMebsBcHTChcI6P
PXjSufeny2O81YmsUwfIM/Z9Y5Ar0pd/NFUPIyfIswcNm/S9v+8N9idmCY+Ul2DNmmBr5rlxn1gF
WgQdvP2y3njxHb4Crg4GmTHeZRaMDchgv+YCnjQxjJgMHAK4Mxdrg5srNLxA88d7Ull/YkYFLTfs
7IO0z4yQJeoPT+lBDNl9LcY7y5PPndDLnCWLQdFV2omVaesHcOfe4R2ywirAKxz5r9YGSSSulnln
NU/EaPQyc1WzJCk9N7nxnlVwLsEz3gjT2qalczRbNPyVtbaoWNY9v61SnBRMTu/a4ski6+wDj8uT
P1nbruxGOPQM51G6iGu07zvQoxJBItHVZ2HYLFCJ/4sKpQLkTTw0zH3wRbdMLH4oY3PdlnDox+pR
Bm48drbup+reN+FBZncQ1nAWyaE7YslvLFt5F4b+pqzVJuUM1iUWgcwi/SVIumxlsrGLZAUaKqj6
ZHydWkjF4wnZh2ltv5hCP+R2EVWT95C74gN3lK1XJHvX9/Mg8ciNGqqdScQhvpxchsi2agTvBWTX
soTdJMVnGV0JvUi5ZG27zfvER6BZDQcW1FVgeRKstCJzdnbsttBQurDsMl6GBqVX43qribsnW01w
KtPH2I0XrWh3JUJqQ4NZKLrBL3ZIh+tQErJJrFwOQQpSit6EgYmZFvSeoKqVGZqcTX7xigKXnUF3
vai5ftEcTH+UrfCjGrql9EGDFmpLhizyanoqyuRpGuSyLpBX7DoavG0Q+J2HstK4Skq65nL4lVMD
9z/wcJQqnhF4gbnN0XwdI8vmh6rq7kWSbJnuzok7wTdOWLhlFqncZVMZQUCzc0ZshH0Ll7AAHHNZ
B0jHpZAh+FX0c/vi36bs1ybArEkNmxjQUy7v0tV11A98hZidfZ3gOLauWZL82wf6OtQMNOG4Z7sQ
d3onkFmb8q4BUXx8+/lpvAuN7Gsz5vMYuJDj/z8BiVWdktGecuAIafnKDLAWaljFOC3kAU2Wg2Hc
knvFDG+jXbWoeH5fSw4GsKHM0IbxrizzLbYV5IB6T76yVgQHlmnnNzj0EMZdZOuyhodWboHrkeXN
xdiui1qeLnNXnVMDO4/nYhBYP2ZhbKBoLppH5Or8gqldHGTQRpB0fBRVfJ/Y1RFEaMzNjpohoTjR
zRp7AuFrjv5KaEAo6A3ta0xabwWiZ4n2tZEs2oGBBptebAibvn0tve489s4jePlPFrjwjepv/o+0
8+qtG1m28C8iwBxeyR0VLFGyJdsvhCzbzDnz19+PPsAZbYoQj+cCg3mZgWo3u7u6wqq1pG6cdr0M
pNSoCnR7zf4rZO7XfiU4NQKWShW+ZkP5OHUjfIMGgWBqajEiRl5z/ngr3u02RKmiDDsRNXi05Azl
cidETTErXS8owNd7Q3oIrTvl77GqWLDIRxlMlGFLW1Z145I2R9OBAIuAT9XH7vQfrOpWAffdHZmX
IqKHSBbFVJq+KC1yny3wN+Po1hS5orhmRIuhBN7G/BhUW1J/y9l86rAkiixKBjA8MzMsrBmDIs/0
KaNr3nY786r9JDyDAs1vi1N8hnzxPD4qv8wf/fXW4Ppchr24OtilZKZYislYNPXAyw1L0g4ASZaP
rlFFOx26STqMHx+JdQuqCUmvrips2KUFwRThVdCw0JDSxT0TIFn/txXtP4v4x8TCnQ2BFXZizamj
yAyaNoSskhJRom94zfe109mOYklMK4vAFpTFUrwANH5RNL2bKsbnpoWKCr1z22q0H4xWnNq+uS2E
/Ek3aFBnEpybwhZMe/Vb6kg20CRTSCkX1ytjXnS0Ro6+RFVE64VjZwSPf71dLE5Cvp4OAS2gxYGQ
0R/TRD+hZ1JXDjE0bbPjxxbeF+0V8a2JP+78jbsuWyNsVYNVMD56hV7iVX5bPU9H4XbYS3v12j94
n4yd8veeCV0redY54zYr5mLvfBgGAqLjwe0t0eGi3cqTtbPkcMPMe7TCvLg3dhZnMRcCnZKYNbje
l3avOrChHpTr8gpa4+TAOOdeuxoAltYWoGOeoFPkiqI9Mo1s/ww2vvPKYdHZRwtSv1k+7M8vffOZ
oWIP2L96dFvhsfLu1XYL1Dt/soXvuDCw6IGYvjAr0XKzwyfpK3k/r6Xm2do13M5HywHZD3Sp/KTs
g72/0/cfH6L5GL6zzUs/C6JRY13S8mSeODZw7Y0uwuIPhUchLNCJf8FInPpaekpr6aeS0XLnseg2
vuuar9alN7YXnT0e7rJj5m8EFTYcpoN2yO6G6DD3FpPr+NzeUBi4hnoX97BheeV11WWEFpVZvMV8
p4PZjIZspQVnK1GerO5eKF7N4efH33U+nsvv+sbEn57um0MTZUoMsAcTkw7EZBKgthXze+Dr4OSn
StwHKAVe65kkbJGubRle9GrVTNSCtDAGWvckelVtV+G3ljR1HIUdAti23/76eKVr1+PtShe7qDSA
a/2YlY7oCsX6j0TZAJ5tGVg4a7kytKFCeIEjCgOrxox5+PTxEt6DgnA2MKFpokLEpRI+XL6t1E0R
Qmeixq1ryy104Yc2IGbSCrdKej/k0ZVUNqKThsquS62DlDRMjg6umGXGxgP8Hn62+CELV9BQk9Ry
weuIyfACys08amE47c782rnbQNC1ewArKldAt0w4XWbH9OaQ5kM5aE01v/fU0FtYRD1ZPUv0XjY+
78oO8tDK+HPum06gcmmHyX4EGZNqcEtNOSL0PVF3R5pz1NN7b4zOMvSbXVSck9G7Vorkc1MzAFcY
ioDoLs0y31BPH/+g9d+jz3yLoqVJy7fZHIOkastiviPwEeRnpCGdf2PBUg1kzSEMXIpaB1ocWQbF
Htf0kmtdbr8PVvDzYxPvURl0n1VCeCYfNLCfS2iZmprUVgaxdadH5W7YZffmUdrR8WQChUZ4dgrP
VGRepL0v2cCZnuPnj+2/dzQEbopJFCMjN4g8z+WmimYgZTI8sW7aFQ+eZz4Xsbcfk3KfRjV4iPY0
CsXuY5Pv9w2TPMFEHiAWEGG5NDkVQj0qSVu5fQ+KVjT3hmBuhG3vrwQmdKiNIAteSbz8QFbNnLFU
1xdPpeo7ptjR1tQ3opt1K3Ar8+KixLycXJkRiG2dTpWbC/dF5taqZKdo43z8tbaMLByzUE1W3tVm
5jYCPaD+VfLvWvPzxzZWdkRF3tQQEeec/chiR8TChxJEKdgR/3dXXPvjw8d//33yOD/RbDrcE5qm
LulRUy8WVAM5U1fszKsARiO/f26hi1fV8O+/1ltLS5LUmvl0r0qHzJ3GnknJsDiriXGvBOn+4xW9
n+Uj6iBuhu5VlvGHy+FINYdOIoi09M+Qg3nVnWtnOlEddnhtCGX/JwD+ymec1Vo1yaJ8yDjfYpuS
Gr0JZZoG1weZkvkDXfaTpseHpNrAxaycB13nCQUVY4lzvHx5QwXV84uklQgnK9FWklsFiZC//34X
JhZPZACBQ5CVmGhQ1i1+MmW+8/eC0znRp+wB/YHn7NhuPWDzA3UZzcE3AKDQQlB1JV80uaxQ1Mij
W2bGp6RPAQoY3VcvzI9aVx1aIR1OSlwpd5DrANipulfJQ/OAx7QOlXxL621lM8knebl4SNnS5dui
jpPRhhGvly7X+7z93ummrcHhooCB+vtvDcuiSP1Jn+nelqKqg1+3VQdnpKvdNTfDjXGIvob7mTi4
3cE80X+Wd9tzEyvvylubS7pq1et1wDvt4FYz6Y/anaL6t5FMTtpXttyClRHFnx8vc36pFrsLmx0c
6pDto4m2pPM0AglWj4kcaKQKkRdHFTUDGMQdH3zhFP41IlyRLqwtzq9JwyTKxGwkYb1t42sZrZ6t
wciVW3hhYvE0I06jNJlMxirPeCD18xhvTS+tWqCsJ6uGMUd0iywjQRqoTGE3cXPxpBXdPhWnDT85
e4p3m6JAKqMD6ZufgEtPospFCQGgP7pemxJWiN/Bet1YdfXXyQW78cbMfBrfhMBJYyhtJVNDgX3C
pm7da1s9grWFgNrSGSuhNmhpi+A3roRC6IJscPP8KbVuPP8hKw8fH+C1NwX9LjJaCeIy8B6L7aCV
hhUYTnhT2v24F+zakU7zkLZwKx+ASp1gGNqIcFeXxYg4TpEMGuqNyw8Xq0wclbHZu5L5Q49i2zMi
NC9+f7ywVSMKvle3NChwl/5HtAogdaHXQy0EDWDf72oIfjp4pP+FGU2WwdXDB2ksz1paDN0E/qJh
tCF7VOma7SUr1ml/bvKOvp/64/ZTE/yvqcV5s1QLIau+a9zkJrnXDsilfG/b3XAyHsKb4EHZg1Iu
XP2HsKuv/1LpnNL4bJoRB9VA701d9hTagqlNc5rZ3brrevzci0D6keX5+FOuPE5ol5DqicBi37MG
wDNXlPqcHVsQEPkjnCl1b8vylx6hnY8tvR8Pm9fDWI0hEw+IgNMvT2Be0toRC6MnEEhfYp+p3ujR
/NyNNnJoTn4IdxYA0Q13sXogqQ7Rx1ApXy8DqTaooB+qrd5V2x9ldK1OnyrteWNd8+9eej5iqLl2
rBNsqHPJ7o1Lik2gAwzbcugNB1Bf/IDAkbT7I6BsV6M9qnvBNb+i1cbo91Z1d9U2JTnSOtwJJepL
22NeGsUw8k0TPEf5MgrBIxVRqq4oNtXilqTm2isCmOa/1hZPYQ6krx79EGv1Z8iYYNTb+JSrp/GN
gcURyXzI77xC7ymnDLvoXobiaV8ekW+DlgvSrnP4tY4dhr7+VeD0dmWLa66b9EJDCcO6ZocPsiP/
KmMbfkA0vvXEUZzyJ5pu38V/5cjerHdxdHgF+haGx94laAOE1ZjAjfsHLY82Puz6xum0b1SNIH/5
3nRhX0NErdeu0TMt1T1l4IQ3tm5+P5a3gJySwSxVkQnNFkupvSKIqzgis2TAXYCP7FRdw5rm5D9B
aGzc6rVj8sbWOzEis8qBO3gQYQFkD4zaLsZf6MrextYGOf37cQd8loFr5H4T5BITXN6vSoEeKAc6
5JYzPkdqfOtQhHBPinIoX0Whpp7VkD5OdetJxdegFKGWNHxzR3J8rXblcCi7IDhEPj1GhmKyk6cN
o9OlXWD3itEDchTvoxwmlEn6a/jB/MMlVWIGjUeSdGDxw8OgNnKRT5RopUPf1aYrv88Qovx429eC
/3mgRieskFV9mT8GRh8z5DYXk6XaJam508pE2wlKwIB80KCCOsX7dO7of2x2za2/NbtwREEzlEoe
E2wie/gkxcEusZQjzEIbZZ+Vkh1f8c3yFv6opMLZlCN2lDGds5nkRS3z3qEZIDnwV8WgiZghaYVq
J+cdnHBt+VqIsDB2igmotI31c6Po7akfs7M3QwobLs4uLJXfldpu3cCtb7JwYYHUQ+k5+oUrqL9C
s7IhYxM2k6E1R/L2gyxuuSDGfml55uDWFcpPEPV9kkrz+P/aXHOBaskILBUPKL4rwaELgqT7glDr
xgFaXwe1UFFE/IsRzcvrEUH5pYSmN7iDH7FRv4GpHD5exZYF+dKCaXSx3Ffy4DZt5sqJds6j4fFj
E+s7/s8ilEsTY5DKSRax41Zxl1if9farFt7//0zMq3wT20j6KBM9NbnrhUwQwuSZD0jc+VsDrFsr
mf/7GzNen/WSPqgDMN/ong7nXRohl2tG5ZePl/N+lH12i0TWeFYKMQyDXRoKrAC2PKXOYdKAbhUm
jQGFo2P0CEGrM10VL2jR7FF5vTsVR6a7tpq3q+/WP9aXJzuNYQeVPb5mJAy7wnoVI8gTfwlK+m/O
Hq5EJD1iJngZ9Sq9loneyERdJgjwTP/0I3n/8Ydc9fvEu4ZlQQULK/XldzQmySjUWMEPgBayPV9P
92oNHDFurHon5JBtmZlRHiAC/TcH8o3hxbXqlayBDYUN7Amt+/C3agrOoG5crLV9slgZk7OE9Ja4
cPtWWvd1rFPySVDek1InklRg0mBH/WFjp1YO/oxCmiefmRdVluex67s8g1qYUtbAn+8Tir39Vdlt
fLSV3bLghGNFaHoTyyxOvdIBsjRrPlqkDHYjBMdGu02R9xumzyoBteVvuVd93oZFNGgRFKDYQQZL
+rU4H2PbJExxtLlbGsJ1nsMZU2TnXpPgrO72rQ/c8GvU3meyeJWa8k3lSTvDy792FXjYAJiRCWza
lENbDmoVWdFS3Ou5/NwwS2B18FBWuh0zkhP25kMpZNkhNDqmh2CpzMrmLqiEuzZjJEhwe7F77hgN
qcZ+pxOSjHpxXcAn1ckgdVVbYfwlZsApkbtDlYz8hKawKxmgfBQz5QbRhSG8RF1J0Ti/NkpjD0s9
+bH5JbdAj6ojINbuoR5eEz+4U3113ybyEZn0jadKXnlJ6GxRuMFtSe+b3RGRThK2sH/DWmvt6FJ+
6wfjeUjlg1oejADeOM8HDZ4rt4yrfQfsfkV8fKtXOhyhuvCS15JqB00GUiRAYzYf6kM7DntZrfe1
qP8cUB+xE330bWFkSR+7ibVC18Vvn2/aG8c+wITuM6xJcXg3gRe3jTvtoJyYqzhET5Zbf2ag9Erb
iNrW7pREOApYTKJ6sgSL5XLVGH1DEXxAfkAs4F5/McWtqvB7yoX5j7+xsngZU0SrWhQt55WNjnTI
7sXb+vtwNr7K++Tg7cSfGpNSTz7jQffpbjyVz+NW8rjipS5+wfwd3nzbyqsF04dR051EdV8O6N7C
LNzVL1Deb2zj+gn854sudjGem4ldFw6uHFluNhnfEW7fyLRWN23mRFJkizr1soii+IOsaSEN+ND/
Q5b+2U+Nq8mwdh8fyFUzioIRisgAdheeUK4oMYwDBcoup4VLGTRoBHjyXz+2Mr8PS+8n/WNl2Zvs
UnlKNZXFMOGj7fq6U9F6Tn60DSNjIBkHpxnj3vnY5vuVyboKVS/hIA1q7U/17c1pEMc+bdI2yVw/
NQ+TKUERXnxmIH4jOF+B3lzaWZy6wA80/lFTtyr08pSgJkQ5WCYbSjx6TAxsBdanLAwf61q4N/zo
RhpHGIT1X9OwFTRufeXFG2NMWpcIVcCRya6V+rGQLGfsrqVescew2n/8dVfv2psdnd+7N1/Xz9t8
snRuQFjZ9XTXJHeq+jpG3z62spZvcjD/ezz1RUTPcEZpejJLUiQ7OzOmPN76rvwzvA0dns0z6JAr
SkSOfh3srXtN2bjm748QLu2N9YVLqyzuXwKG3o0g0K5iSGH0X0W8EYusGgEGI0qgUeFZWpyfYRi8
Ie2oyArel6zPoXKN7CiIN/Zr9Wy8sbLwWEVb9XLLcKKbQiUy1J9rJdp58IuXDDQMvvdvvMoba/Ov
eXM6IEcYpXzEmql3dhyEjCIx/CVNG1d81Q2rCpRHVM+1dzUdgLvUs5FMh9HtOWBufrj9+Pit/X3q
10wPijAr4SMvl5Giv/6fFpEO53nYMiS+gZx9v/eA9lSJ/iB06tDTLI63YnVenfdl7loyglQk3vr1
NG2h196vAiOg40SRcFekE3m5inyaSnCxckfoGf+GXuSht1L/rzcctmyahAawapBUy0PcUqGV6vkQ
U2plAvmXRGefWtFf7/ellcUh9tVBqvSirt1M+VGX5xjlmL/dcBmGKggmWIsCJm3xqVrRjAdelMxF
/sSBvsCuzS0T71OPSxPzbr25GrpXdKKgdpU7dF9Ts76CWWFvDQlk0KmTYy2GKeHjRa3EnLNJOmY6
PSaGBRbvAloRAD1UUGeNZVuvzF0dJ8STLarEED7tYM27Sfb+YdgaxnjvcmazUDoSqEgyx+JypeSH
gyxMcuVOUrWvi3Cw68r/PlrlJ3E0G6eUk43jsRKCygpPvYqgrCgB6V240l6tRMFXxsoVynqXBuFj
Z7SvZlZcV0XyKw3THVftsU31H8jsNHY/lUedkrSoNnfFYMi7liI1QXRtI+gg7dsYPu16MB6qIf/W
ZkyQf7wtK3f/4scuDrOFupDutxU1e0Qg/KbfNbF/gyjJRmtg/sqXodflN1m6YjOjrJeUFTMW5pVy
So/hWT2op00O2tXlaBp4UVmWqSYtvj1UOG1BDaT6Q8n64w9Hce54N/1h2OsH77qAl1HZig7m6/hu
bW9sLj5hiw5RLPisLbrRj91nxG322j6/yc+k1064iRhYvUh0a+noiBZ4VXXhHiI/YshADCtSHOlQ
nXVnLLlI9QHxIae4GvaNUxzz539xTAwsUpjVeCsWl7eMjaLLMp/vCtmDR+zYR3BUpOX+X5hhxO1P
hWxGelxe1lgCdB9rFuhBNJvFSHbqXLTNrTxg9ZBQ/KD0gszjuypZoSk1wqVy5sZSeu4YOfWs6iik
Dx+vZX2f3piRLxcj15pa9BOtt2qnXiEXv+sy27+CiJl9o7WeucIuuN2CE69MM3HuLcC3BHHcgmWH
yfPGKTIbr+Smqb+VQw1jznN85bszf7z42O0pL6Ga8iXYCFJWhtEu7S5Wq6hjgFAgdqOzdmju/D3j
J/QZhavE3RqFXF0j3QFw21wAumiLWy4i4CkHEYRmCHLsIYSCYi04SNcp1WJYfnbtffOlv97K61cC
GPKyf4wurnlqyF4bGn7pWqGxg60FrpV8w0uuzC3IFzYWblIJM7MWyrx09VtIhU7SSWCGZ7pC7MUR
zlsCzMzorXkuy2BqCSQGk6sLcyNqi2nnzcUSX7vJqsSzcwnNulLn1bKzoGRCUv5Dv6UwfJeVE+xJ
PcSAVho9RbH3rWvr9hOsJidIAe4beSIHy7rI9obqbCL4pQqwt5iJETL0O2g29FkyE/nhc1HBPuy1
/mvVz1I6kCbYfZZeCcP0pEjdKW3i+yyuK1QlhhdKuyB6I5iptPhg6RUsMi28Eq3f5rYcJb+bRHjt
kCMMq8aVoUyIs+RTEDBInvbHroC4Rle8l6QvjOOYkyMKGdBEQ4yOMTMTvoTod93cQMx07hXzSgMd
majNVduTMhfda2TwN+JwrwvTEbWl41AIJ2CVT4Ig/GzD/CZm4B/Km6+ppd3CHuHbVRGdzFz4pHaw
aVjjd8GyjpnlvaqWvzOsxOkUJAn7PrUToQ4dsQFFoQ4aSP8mEn/IVSLYTePFTkTd9FQpteQoCk1L
xh/OEqMWdtcH4p0JfdRTnbeM/rdDtKukXrsJBr3axTRAI6WsnFIcIV7X4tQxvRKGjT7+gpSHYquN
nOyjuPFfNDiTWKmoIZcYCZB+6qbqQF2F8iC6GDZ4zWDXKnnCv6LXOld/mW1T3kpK2Lzko+GhNGB6
0UGpGekWlIlARc/HM+EkEnH0B9HuEmtU3NrggJ6WsgtEAQHNqqHuVjevtQrVU677P3RF+x0PcXAT
hl33DEKmOw5ybh2SwJDAjYXC2TNHSN96oXR02AfPQ9BVjxnjjMdaL8z7vICGxxmRuHXKiA+uQg98
rZiRtS/VuLtuhQ4qK7TWdhpsQ0kUuTr0PvS9n1AbK06KJ+lHGEH90wgnZkrLFP6icQx/aX2qv3I6
fubIQF8ZM2mgXg/RPg9CeF2Ay4dD3drMt0MVCJfuDlUzdBfF6aEzw5MpJPlBjjMAaY04napM/KFn
crEfA0WwM11qDorI+VASX72S6HUe0qi/o7ocQDlBPdzvo0/9yEgylAuTk1XqwH3xIV7KsgevGWGg
02uiiyR8qfv2dxLClNqbxo8osDwo/oydXJmj02RRabeG8MrQ+pM380yp+Z3UNA/aNLM5xDBAyqEg
26MCsozL6x+kQv8SaQT+8aTeZj0wCilRekQ4e31Pp+ooVciP5ZmmOUM0XedQbO1FJXOgC+XvdTBe
6ZxJe2pZY6x5lVPXamZLIaJbQcHMlyJmdgnhma0X4nMINMqxDA2C4LL6WhXNQRDbe78JYRGSB0dN
9WFnxtpJ5ULasYoIoA6Z00HJp08Uzq6KWTFS47vbU8ffgDlQgZ9PgkEsECXH1Jo7VSy+gbNFINyD
cc7rqNFk/b4Nh0+NBsxaR43UiAyYZnTtKbaisypUz2YVHa1BfUhE4dFMw8/D1KDIbfwOZO97Hnaf
jQQdg2yAwE6Y6n06eWCb2b37HM4vZ8SFHIqyoFqviO0xGwBz6MbIV4nCz5LUPBaa+oQMHZJGAfjE
zPw9lP1vS07U4zCiXTaIsbDTsn5WhMjgV/JfjUznFojNwZhQL/TK0TtDF0itMg3FndrB8jXotHon
IZl5Oo2CM9heJ/L4VPRpCrQzPbcDF0nJxfvCh3Yn9OTvoyy6RiB/g+ISyVJfFGwul4s7THdmfV9I
OyE7aE1CfcmrnwexeoilSG6A52flLpbTBK7I0nQapEj3U8jnM0pIrnJorAbOZmUk5llQqJ1qs9Ab
ABeOSlBkt+ZkGndFMXV7g2kmGHEgTLI8mJ5EOfCYXou16nGESedbWMUKZNAmIwlQZIQ+Z6W5lkrr
IRrUq7w1y2+looiPQ5vFMLN0rTuOzNHGiD8XKEWeAPcoxyoL0u+okErXliUJn0UhV+66tjNfJ7NE
QszP4GHtw2YHeYuy1xu+pVh0OSyhEMLCyon8Rw0hTBBU01XfC5PdyuHD5PnhRkV9LfNm6Iq5fXhP
CdQWIa4q9IKiF8RJYfHkp096Mjyp5akSz70v7zU52ZgkWc1G39pbZPpxmyWjGpmxG0C06InSdy1Q
0U+Y/BtTn0ljYjOwx0Ep9trgJSdBjtSDr6SZXTXEjIrYQeIGaiVD86iJlOQ01Nkn6lG3Qq1z6IQE
pvsaXbiPQ+c57lhkVIRBBjzvJpEs4exl5Nyr2VjKJvGdpUc2VGFOymRX0wa8BrJTWO3jx+bWiudv
7S1nJbo07CclxB7ipsWZJ2umOrHFx/xGchqnua1/WBvbsgJgJtIjAzFlJMFUdTk7KautRdZhlm7z
ikjtnf67/lR9k06WQ6v11bhiBnj4Le5kqPu3wr4t00u+A9UMA5hoCTK7Q3MOzt6xBhUYwQaABtlx
cuRDvuO9m5WRjhvfec4S3+0rVUC0qySokpcjNyIEueKIELer2RO2Ca9Or+0ue2g2pXbWt/QfU6p4
eYTkJNIBPo6lCzr2pRN/lfVzmSLto5EjdyQJlfTF7LSHWDAfhCBBqfZrKL9sLHclvGaP/7vcJZop
j4dIrKDzJPSAUNJKzlV2LQduI+UOThFynnSnwL+AsDR+b1/WBmqw9b+o7zAdZ0ogDOj6L1OlTkiE
0EjL1g2SYNfnLtRYzaaRtSNFRfcfK4vcKGEoKKft3zG8nuK8+y+QHu388a4Xx72WNBRhoaUtIQ4e
n+BVvjI87XuV67Yw3WoMIwb5L2L1XyAufmzswJx0Lg7cxe9aJDgN3LlSKfct6Nd+j+1HAJ/2LPiH
EsL/cOi2zM2+/01VVUQYOWrEdCAHBm7ONGJ7mKtA/1Ez3MpH16oYb7/5wkkyWulbTZF0bswnF+rB
Ngoit+DXxidcfa/+2dqlt9AnOJQ6r225SFFkMxdZEguaTouqep3kX3xBuFfa9CwPKqNzbfEi+oZj
TOJuGDS6q6qj+uWXJjaeO+O5HDa86Mo78XZ7l2IOcq9bglKOhANtf1NChNr0imNUj6aUulk9Hj7+
FBsf3FhWOPp+rMlkG7ecQehKAUdkZ9ebGMgtM4sAgQ9pNWJuNq5nRk5VQYEsoMoKG+3Hq9na10Vc
EI1pIyQZvNKm1OW2D6WDnbQRb59kwAw95GQpBPlTVwUbn3Ft0yi7gYAG9U6dalFKHBtfgxy7wzMX
jDu1PzTje0oGVBs68O0vHy9y9jvL+z9nr3NBmCmXPwWQNxfSqAcGkvoAvJOaU9v4OmT0GsUbS93q
nq4sigH+mZlLBs8FFPfy5pN9RWGWxrk7FhWtYEm4qgdd3wd6+LUtu5fQTD4h2f4oE+The5THXFEa
x/DVp1IjYw1zGjGl+Nufwi8ArngSclep6fJqJMt9498p8aw6LWSfyZqLvTIEX5AxuO2T8cfghW4R
BYek6aodsNPhOIV+6YyR94sILt3FftztehoLNvlVjceFrTnOYsQdjGznRzDYhz5MkoUVuQ2q3q0X
DzATQgwrKeqLWXtuDll3khSf+V8PuT7BF824xRhK45WQFOHMUGpRykiUjeO5Um27wE0sXpSy7bK6
E5XUHfro+zQ3wYapuPv4dKwFCQwAg/FjKBn2hWVvaCr7PJtiL/ozHDHtAif3nT+QUwQA49fxJD98
bHBtUW/saYughK8GYUbURq4f505tPAhaaX9sYa2C+HZJ2uJ2NUoaFHkdx+6Yyw9d6bWoFadosge0
dmqzfm5q76XQvASSwJYsHYZd+G7Vo0Yv8+NfsnIj5nEyk8GWGdOzhBr2+cg8hWZUrqgC5bGCw5T/
kqvSMagCmtPrx8ZWd/KttYVvbgeB6koHE0R07l/UmeSKIHauP0sOlUvfgW10CwC4spkzLEpmJBXG
JzoJl1fez7XUn0oSucjsHTmpDqOYbLjKlTkXoFdEypYsGsykLh+4vKhJvgJsEKZr9rhHO3iHSlxy
wGG2X8xzda3tw7PlSo68S+tjdoQbXrS3eJ7Wavtw8amMdKMdPAMdLpdaifDxCt2YuWM4tXtFg51V
aw5V1l4D+n1VcnUkeSakKlNjsPuiePE7cWOHV56ri5+wCK0yqfNgTdVTt/GH05grsLpTeUHoI34B
ezVSFUv2ndb8/UTLzG0zI4GZnYWdY7HJYi+NQ1wbqRsY5yD2j6KyC/2tyYrVtb0xsji8Pamg5zd8
3lzMX71hpB4+F0LSVHgUw7S2k0GGYrzZ8H4r51cDmTaPBdNue8fHlnnkQnnl02uLovumh9GiGuot
iOLKA6xBB6UzhMTr+G7ymDEIHRFzWDpQVJrKDgRcTEnUu26L6l9sFfJOEpPhgAtUaelw5FFNRinU
IxdabljXu71opbtOi3Yfu5qVzdJh4YSRFjADImeLu9DJg9iPU5y5WQXPOdPag0wGadliVx7q5E6f
NvzoqmtTEcah1wW45d3UgDH0cR4EZoE8cwfPrwNq4gyZjqNBH20Xzraw4JrnfgtZVC5ve9qFag9F
Jntm1Jk96dppqmvypaynqu56YvD88ReV19LHi0R5cQHyPgzR57AK19OsydZzOGmlLLuerLF05AJK
xlIf7bpUz4Qqx6yKT2aPcIY1eXDMG59HVRCdBDCGTceKJCRToVOvlXM8tr/U+TaVbf9b8sSfaeE/
6Z7K06umLSUALTt0gmec49JEHiFC86ygybAP/bF8rPUYrsQGbzpV1VfZwr0EZXOf6tKTWUAvreLp
xDr/NMjttdGIX2qlT2y0aJhllunZxA1TZVGqX0lJmjpKU1yZTYK0Wlmec6RDdrgs9aRa8UOkJxyj
uESoJdCupWIaybHa4rYbrJ/qiJiDOv2WxuYp7sdbL7N2CGV98/xxH4eiW7QjClP+XhbIrsFxZmV2
a1XpXdEEUEgJ1HeHqoNhf7qOtOBlCJWzPpCd9Z10IyrjvhiN360Wfwb4a2s5uYxmJGddFg7mkDxm
qnQUJyp/Ux79ZOu/dAkE+yovTxTcxJb35Pf6tGuq6i4LmvtBDukzJzC4B0rxqYtHDR609vOYauhN
1R2yYYlybLXoPtL4f7RIdGOd/F/Thp+AneTjNFLyEvPv3ODB1tBdDGr/wYqVr74v7jIfBuU0E27H
GIYfGUrxSfY/lXk92lE1vOoiatdFLvg2nOkwGxXJrWYFu+IPE7JSJns6WGfZRE5oBIHdeOiNaIV2
FlP1Hmnw717Rokkg+ldlBQI/k6l8xvkvWLN/cVRSB/zN/ThGT5Kn3VSV9yq0DNipZrGTuoAeXkGh
PyvUBy+iJ1C36RFC5iupE793ifyoVuPPPIdDwpCOZor8guIzDJGKnBTLi86TkeYoY6DjO8mf0kiT
OcTSr9GIv2SlfghCpIxDLXRKJf4i1pPhVGm9U/US8vleQmyjL1onFqTjaIhXVZB8rZPgmxSLPwMt
RPwmUK49rwZz4JHdNSZwCuSt7osm2akh8kle1TPsqov3VZ8ldjYGP/QuGO0sT35keX6ofeHYDBWS
BHp4LzZoc3TF70k1v3mD9a1QuswZTP8sDfWt7kvPCGpZ+499whp44sIlLJwQvWMLaSy1oFTY7ebA
h/fjDxWHbvc785Q/+puapitv1YXJ+cF8kywyDosklWnlLujlR6v2rkPRHHddoQVOllb/Apd2YW2R
MSamkWm+nJWuL2WnCD6OppgdjgY30iH0NoAFK2/9hbFFNuWnSjEpYlO5Vp4dlYph1/a8sWFz7rJI
tQ14oucHSjYYPVtsWOMHKckjz5Rm93v/WjnFR3oyn7anzFfQ2JTO31ha7NOoRV2Ym1Ppisf4Scrt
kYbYefwCss/41Fx1T95jexOdklN9Vz4Grvrwf6R9aW+kutbuL0IyM3wFCmpKpSpz8gVl6IANxswG
fv196HP1vgkppW6fK21tbanVe5XxtLzWM/w+0LOf8kv0xbwJt4EgWRGLk0BLFQcKL59+DwAu24VP
uZit3lRlqRGOunERf2jlMLtUTaHgeUhhzwKKbwS9cdjXjK/uGD8WDtwpuslepTG8cYEs6DeqBjQn
LW4nOCywIn8uIEjtjwPfMDO5NSaId+tj2KfdAY34+zIx77VuBEIanSKv0dTMQwOG+E2bH8DG1QIV
3I8VSUrbL7UeRoYjeONGlcN4RRIjcBxrA/cgyPJMq15OuARdFLR7k4/wBoNtOP73QT3CEaiyayQw
KvX6KRm93Gw/ZZ7fZXZFvAp9whAYldxT476BaHyFJnHaBCCKvGX2cIB43V4ZCcDbIoGtBwU41YCF
BcvQyZro2EJYA9dKotLHRMCdXILzXXXVrZUbBx53T/nkHgBO1rzBLYcVFBf1ZwZvKUPNXB+ZNlSX
lP3Qqi/tkMFthcJJj+faWw/6m9fb+mGQ5ZbUSrGGyXS9Gs36WrOqu06Xf+xauxmqekM6snKy7G6E
VauPzs4Odi63olHeFbd7B+L9mJbjxurqPdKSO0AKVK/s2Udns+u6LR9UK9mnuQwbrgQWNfesTp6E
LCJK1GTFYA6X6vF1ZlrweiuMu1SpV0krrnEAq5420dMYo/JKIfSMuZdvfWft2qSFV0VMdm48bJxK
/WCNVkLyj1xnxXA9WSR0YimBwugooMVyqwDuoCj8ZGgCdTjZXcck35l1Ba68kQRNTBvPZBCeSam4
GmP7KYFaVawOe0u0g2+PRhn+vgMurf9Fig07RQ1MATTdFUMNVGbt6hmroDgWXr4Tv8QS+OkLC9j7
1/Nk8bS0VAiX2QI7Gha7hy7KonczUqL/h4NrPgJ/HpGzrr0JcumPclOZztAQJy9PYB1dme0oggqu
ZP5Q8n1XJbCCIBOKyhJU7jTPZ5iG5TuCP/J43JYFnHh+/8rns27sqv/7c5bVqBiPHNQWTQaN//jE
D9k6W01rpgInmFyZK/ZAAh5ACJy8wfb3Amb2zBMDn/x/Qy+e1RCIk1jddXlqEuG7+lvZdng8wfKN
jAG/pH51rgX+LdrieWFwXK1mO0dbdWZITvSA+pdoUEQJ1Dt1p/jFGuxoWEVFZeWDU6qu2hcaXuq7
zhfDL7O/JEA4EKxwVYbPXaOpXSTEg1YgHhckuDCt82h+i7O4Hgu1NbKyj8tTObYbvc0imER5tBBR
2R2Ad2iLB65rYV0qhxaCi3APERdyt0sDXdyQlVZqNWTAIBThwlYUtBKz0LYm/3fxV2xbKDhCKAKV
KZT48R2+pGuMqMOoWrQ89TXsr/DaadXOT/vxwmjO3vdfwixOhyGFyaFdCYSxxDVM824b478pXXwb
yqKVBzYGjERTHAxtnPuq9QLl3JWaGpdWxtnzB9p58CJHQxap2vcvRm1p9ah2CWx497o4qh7wg2uO
DkNg+vmqiC51KM+USkD0QNEM9HbULn6UDa2EFTjw6pM1iatBTsfWja+prT47Dh6Zgh5LATDT78v/
3HQBNw70s45ODOqy38fYQRlG7+ymPnWdQ+F5Bh2zwk0ukZnOjexLlKUsva3Zba8ZkPHhMEztchCa
a/j54LRWd4adRYxrHewOL+pxzD9+ubUtE7wgBwSQn9W0qhuhSOSQ+oSnoN9bhu8kj6XF9mnqp+17
LreAc15aNGdiQtlRmzEqKHj9YAC3ejxAKxrshhZsA+fP1HrmHmCikPp2JAOUYLNjC5ZD+sfe09tL
6ojGmQ8NDbWZkDgvoB/ct2ESQBY0KFKCuAOj5zGDRzEwSfpE3nWrB72+GkFJhgiQ0agADM4WdtAo
QY1DySfP0PTE4/2wGuGdB/+uzQTjxhSJI9BekVLDY280Tq4+vLmE36cSMEiHMgdNkXyvmfCLhWlu
elJzQYA7qoRP69ifmuEWOnqhblhAx2nmW5crByAUP1jtPhd1c9XH7h5A+OuUxtcDhZWuZgxaYGXA
4TO7WVfwMPAcB45avy/7HymTgYwCXwkK9FB3/mGTQmSllPWA4mfF4xwGBcCXto4GoQb1uUOm/nuw
Mwe8C4Q9/sGMoAi6eOrpuQ1UKx4AeChv0F31wVEJ5lzy9yg/hgREH+qe4PHgiEcvcHG+O42ew22Z
aSf4W6gRy/KNM8GUTWi97qXAPvv/Hg6uR+Bt6Sa+4t8y7JfrJKkImvvKoAJz5u66enhrIE9sT92J
2+UFrsS5kUF+A+ww4KDAGF2cUabRd2mOLXfKpR4UufbRGe42a9hxyC8wO89HAqMTzEtzzre+n4Yl
VDxUkAhVHBgUZSnTc+2XKlGOQjn9/vV+Hruz+IuNnj7Qejo6Lt8DaXD/NGMB3lVcO3bQdGLDCojP
/B7kZ9b4Pcg82i9TxFmsOGbJcba3MOJotpXzlGemZzrEc7NLIvlnbFXAdNIc9IZ1CNuC2/s9WqEO
OQYMmpWynkI9bD/EloX9Lg4pHLDU1fRirKFR4ov174M8k5Z/j7sYJbqclj01OQ75oNzwh/TODotb
Him++WLdmSf9M/Fh0t74Y3RJB+nnUY/IOnSqLV2F9M1yX5dJAntjjsh9vRF24ueSHodkZ+fRxOlO
p3Sldhe2wpk63/eY88L6Mqct9AdQH57JbPVm0Dy4i297J4zXxrsWyg39MPY4aKXnXFhKPzcGwqKj
ArlfiDFB9+97WDPnbgtn7vo0zgB/zQ6R2LVAvpvsEqXtUqTFdI5ErSoB98RTU/6BXS/e5Td6je5t
fynzObc7vg5pcV6isS8NuC+joAjAvT0knmy6VZYJjxV16MB58vd1On+h77kIviBOSk2DtQD2ySKZ
ZIqQrmgwcWCPQiKpQV0K3SnrArDmjDLY9zDa94lSC+nkeKPWp2pV782wi3pkPsXfzLV5IiFbZ4Fc
kz0Pk1DsHP5faIMhVUbT21DRQDKgVvs9vs7RyyDShpqLuEJhxhcTkgAYMho4eH7/oOq5lYLGpYuF
aQNwt4RuuFXJ6eQoeAWEcG37VPf2Gpy2SNuwh/rB3Y632lqu1Qsf+Ez1AwP8EnXxgXVewe46R8I8
QivTw4TvGkhMdOLWQFefO86B9CVaKyKC/+qFPOL8iKHeac9daJQhFhchhA3gvN474kRGP46gYhfl
b/SUBjOoAQwRv3xhL/HqUlJ5ZuUCVAEmODSP4fqiLTZKzCQsYDktTi76aJSgmFgMelgYcAz+fUbP
XIqzwwDkyuelg5T9+9qB7nUWWxqUgLTOOBWEb6m4BIuAvv68Ar9tRKR+uKiQIUHqAjfVYoUCTFcg
e6fZyQQtxCO02/OMykhNVLhgzPBEaOvAyiaNb+hQg/3uohCK0R9tYTzXkBlz4uROY6j8VUn2IZvx
GmgBaEja5idxIcdXQ2htUNlHrPZg78D8CkLyXqINkSMhf8AUzyLTFRFMB4JvuJdWHSa5PI4gD/l5
jR6ybG/7EsrpJig+vQ6r8QzuU4C++9qU3sTAt+zhiN1CR7itPdKW13FZbrXMcFYVQx4m5HESveNr
3Lhp4BLqDdCu8ioXGgLgypM1DK2jWJnA+SzriLmiDIc6edYrB71BUr3WmlzDCBWF2cab2BVYWqAr
HN0uBhTbBYWJoqqJhxzcUpmMtJbus7Gu1smAgpsgB7fOa08bm1Aj9XvnZrdoiMJ6nB40Pf2kQBx5
DXNhnsGALY67UNr1oWAaHCXhyYha8/QMs9E7V47HsU6OkDecrxc9Cbq+3DAnBkNJu4k1EGT68aDZ
vRvAumVt2dmpURvfJrOBtTnc8wJWER2aeDRNbk09u7VBtpqVPHwkq9wjnZP6kKzfqjOSPTbu4EU/
BqgoTHOJ3fKZEbuAl49woRZNvmEq/+haCpE2InuvqlQ1yBq9C8uRFYepYslhAjbNi63c9OqcrRSR
NjAoV94HqbGVSzolADQF1BlQxQT89iIdYuhej6eNRwpxrcfxuw4hJJ8Xzk4xut4HOavyACgQfgf/
yU0JPO/aqkBfdM0czEETPLY8vxESVlW0yMZbQC8492wbPhkZfCtsGzOWqbC8RZeWNdmWyuEK8FG6
Ggb3aJnTE1xRocCTOp3flnM8lyjhxEwI3ZoSk2tVWTiY6NJOlYuqf3vUBHuRKSyJhApulGrPmio6
wEx6sRny6VqZ8F0yTN4x71vNM8Cf8cRoaTsC/8xVrhAZoZieY/WNRTjYMfMLNYZCByqYnpLwozsq
E16KEzm6Zj9Gseb+SSy99uMEIviq0PdTTs1103cvkpCtUulvYGMSkG3BBlLcNmgdUEPh5HuTxtaV
ZbwXTcvgdG+F2uREtHLBLByzMHZ6kNuo2WwzqfLArFBqcLqx80qjuht6+9Do+juQmzursVf5ZMP4
NwWWo6CCrWALhrntAL5V3fKQirFb9QQfyGXNDbdyzQNi4eCk7Ngnzg3658zPYt4HxqiydVM074rp
3MOyvAiqViM+ENeQpSjSsG5me6QCJEvFnh5ySuCq3qTAqrJHeBYHVa6/291o+7QtPkgcgz4tWbNJ
rST3naJXtpMs4BdvxG9JUWyoYr9CVcFYF0q6BnQJ4oL4LzBTlRp82OQGJg251wr1pIxwQdaT/DPJ
indaQnhvEonnQILKG+j43LsTfLSYE7BUFuiPgNZsJuYzieG/PQrIQ+DBcRg41pbZ9xsbsF0Fl5Jv
K+6xG9pNW7vbJG4gYDj2OHWMFF0InEy6Lhm6ZXoNl5P2MRPuhLVnXOtN7EYVpX+g75sEk6v3ENzO
76lC/6BjDksJ5FIBNdw9wJgBVMFSLzXTm6EUpQde6iugXteO7Pdtkq3zFpRmiU8szatsIO6mdsrb
JGMPQp0+FIkqWsbXg0OvJtzfXp/af1IgfwtevrpcfppNnYWM61tFF+2qaDWQTzlOLr2rfCNPdiWA
vgB3R7EtXpWZbdgw/AYTjUORor3iCGdTFeU266o1TslH/KAgn3EKZmKtUJyyr1ooKgOOkD6aMfpx
utq/CT3bjLR3ww4Wvp4xTbWXDMqq6GG/54giUK0MBbG7HOtP0aAz6Io97i3PruSBZ/wPulsW8NmW
8FTUBVctGMXA+wz1ChUcd8US6fi0x+lfxbBnj+0qWYl+fHQkg6aTnef7yWT7asj5ekIGWmv5rY3D
acXgFem3OlqmiYoKRToFNXWfM6OKchBt/NYCvIY295Be3NUtLgGkX1sjgwJd4yhR2bLQaTMUysV2
yugd6K5P4MWHdZwnUUGlvlO6+AnKSaC/ctUvSnSnwOxkAVWL/FZpmBO11HUg31iCpAjuKYaS4qmR
/nHdpPNQlQGtbZDPjQkwR2fEo+/CERZEu+y+1WnvqQ255SY6g+N0YFV+0xhxCzWY9FbqguIwL++N
nodmKj8GLdFX3dj6likaXD6d7bc8XtOSr+jEHjONhDrBWefQ4Z4WpAT8dgjdsX+SaeFit+cFDjzy
5LYKTnIU1tqcvNtjZnt9C6f3bNQ2fZFuUgG6cdVNaDPm9gTW7WSBfVrKFU1tWMgS+VHqsvQU4ty3
OMS8QY81r56gu6lkvXGsQEhfl4p53bi4MNweEtgwYDpRC0TquEOjoHGrSDOHVZ1qgS3TO6XpAFMQ
ogavVomcTtkrAnlCXci7eGA7nTub1jX3PcwxvDZN74uivC+m8mBlQ9gMWRziCtv1ZRq5lLwwOoxB
QkYVlxpKlr2wbfz4CiB7nMUUZqKwGYVXotSeuSRvfNSDqWgjh/iarmwLQ9xMwxDVdRK5jbGf3Il7
QrYBTrEXrjl3InckVqW9cc3iquuVNZ/ZIZaL00706q2mpbspLlAjHqpDmltHS+tfINY3eQ7PjECn
43tt6Xvkx5UHcuYG1gOKnyiml8Ra5jdSeexkAz/1FqspsdixU8Zr+MKfDEFPTuI8Eb0P+DTc1ll1
U3CQz+NWjdSuuodQM2jCFQ8nAHs97A9sWsX81MaUeESdblTVyQOigJA1SDioFcrOdOuQVFhJwKOl
3Ai01HhwOfVpp27ipvVsfVrFA+oASvKpDtNG4WJvyuR+KougH6HCYQMxxsbb1nGDuOiiTn/r0myD
BPTYMgueDeqKUzSngbOKJqPcQhhVRZlomOIbY0ojq53uG6NdA84dTbiv9IGsEuO5zfpD13U+MfG+
04FTYxw86BiKfw9A9b8a8R1p4A1B66jA5d0pJZJcK2D9FHVE3Xbp4JVoM2qE+miG7xTMbjo517iI
AyN+rIA1sBxQ8fEG4c2NMgpPoSwQqfUheYqt6Wh+nTiromwjVA3WeQyipBygdht7TvaZjkBoxZ+c
gTo8NPvcBCWoAB5DDJ4xZ+EQvujzfju0CeQfPhpLrnMd41fjVcfVVcp6P2+0MIsTv4JYQ2+k/gCA
myidg+Fyz+hs6VsZDFIhIXwfm82mMF2cqlWUjmCV0VvdRXUk59j6kLBMn3RgPdIYAoHlO4Ft5MzJ
IhWQ8FwLdBXahQS5PItDwqaHwiXXYws0hsxXlSm3rTuuSUxCIpJ1iQMqM3RvkvFLaSfAYUwhBJwC
18I3AOiwqI5j/qQk6RpcxlvVvJmQRfER/H+rCxOhdyBrnCz7gPI9rja+au3iCo3vmVjs15W5L1kM
ZC7gHlWabnVS3RbIZJEcRaWkQTVBVjjTfFWhe6q6o0dEvUc2fIu+1sHVeCQhgtCWGezhE6+0Z2ER
ZNsqRGdwVqDOvrcS21P7ai1mHFw37AgE2qRMfL237tLJXeXmDJiIXdubyvHKjuNVpuAYo2Cp9/LP
lEO8RjxxCJmk87aO+SrmKg6hMuJQfjRHO5QmYEauHbjGswqVXhXCBXnDoVPc+EOPy0HixuF/uoSf
YLS1jiviG6SDFQGEf/GQ0DU0JbJrralLPBLqG6UtcVN1EHqL8WLKNlnfRobIe28om7XOD0WO/INw
CIWp0mtSHkKGybNHgpUJbxv8xbQTPrOGd1I2YP8DZFNm6HNP4fy4yXE81ax6ItoIHA8IckBJWQPM
k9VTMSSRTYcAOdK60YpVrSe+GT+6KV1TPkR53QbaYHlQdT6gDo+2/BDwmh7GDprEYHn6EkoOrCx2
QMf7BDuyNNoVVBieG9COfBPHJ6Q6NnTQNlpqgc/crw0hbqVs3/tpWrvW5JWOhReOFUxNttYorFbZ
uLZ7cJf02INI4FtitSvoTr3oTbsVFLotcb2RxttYx+vBQA5o2reD9dYJflBMucqNwYf5d+WRPFmT
zPWcVvVVIpGH0NDNwYNJWTAm1hqiKk+2aD6IDpRtM2w5rrQ6V1YSMi5ZA/uysnC8tIdaMMMOsm/r
RPcHpY7c5AHQK2Dz7R7SJO+qIDhoyXti15+s6AYP7Zk9w1+xkuw6nyCD0Sdr3tRba3wogO5JCxRs
deNGK9NtUushbfJwakkEgf3buuyuSgL4KctQauW3vSiRzgz7iSRBidPNyQIHaFu8nfGG1zy9dsOp
f6K9EoJ0ti8csioE3Ss6Xckaj/6qBYDJwu5WIUdB7ixFrAoYYQBrChR3BqfMenjSbCe0S6lv4Ggs
Q2YY0KhQ7qGD/26ZqK/BlS6Gw7Z4hU8kEoEpvxNQ7MEDvX4vZ/j+GJ+GXL4zHdggW5KHSYt3g2Xc
o6BwN8geGqUoHoa4YjmEIdCBU9AM9azY0VaqLnfAPaLcwPK1JXHDddYYWrW6UTptq9Pq2uynx7IR
H5PbXA0TR89NrYIcwiA6iQNaMLZWLdzAo2bCwEHZamXihJk0noF2q722S6LUhYpe7Jy4EuONlqL7
m6gWkOyi25s20IKKw+/zFLJDnNYQEqf7TmBLdQ4S9q6BIGGXYbvNijSrzMDra7KxIN1hXrEGnPoc
vEFUU7lFznY9WhaeJ/zGaMsK5FMZDMR6SYz8IakBz0cL7bkFszzVAQlPK75GkynSaqVaCXt4rjlu
nqlM33vB9q6DDoPSXZG0JJ7d6tHE3Pta4ilvt/YjjOlKXzbWW0xbI4I3KKStgRFtJqVHWUMLhJmv
S0cK2D/3nzrt7B2Lm3sl1R/GwnkelB6tTkV7jRNzmxTWrm+NVaEaO2DmkZ3b+hMIJspeQHl8oEog
427Hc2MPjaW7AQanagJUc0dCVEPQGHBb7LL8VA9GCFex61aA4KxjRSf9Ca5oLnzRa7l6x8l5JLF7
RBPbWlGlemz7eAs9VsVTK/OONcVVm7rrZsR1rSfj3D03XOjpQHtqUNKNO3S7mPXPSIqpV476O7Po
azm4cVBk1XqCa9J8NCfrmjaHnDdXRd69DxYyj76unhPDlD78RR+kEOwgRmLgJsGmGUnbBNMUoxBS
j9duAy3dqbXWgB5y5OgxCvOifEw0jqufiherq17zzrrXrYoFXdoonmTGI+7Mq3Zo3gFI77zaoRt9
yuqtiZMUrCdjI1WjD91E2dQM6rlAOF2h9I66xgCC9mArm2IioNYaw1tRwpom1kYkZVDoierJuAHA
+snoyshxx1PBwVyxmvR+4LZYAUfwhCLUQe+Ymnh9Yzo3eQepqhrrAN5s4skYcwsqS5Kt5IjfGDMW
jY3ygRKT6SdSwvdnrCgqGUmDPYdnHxvsHmhw/lnaneVPWYdniamNq5xnR06snapnyMnjeDOgr8uy
clvhpWf12HI9ZLYCvRhwX1UmWhjxEaRCK9sKnRx6y7xWy/E1zqAyVU+vcafbsDBoDqo6rkGi+nCl
uTYh/HI1MAiNVjHZOk3phkmVxejZD50vc23vcCfSsulkT9RFjWqEvVejYZE3QC25aeclNL9iAgsA
et1v+dTsYKsMCALtDlNsF6teNV86Un86vL5Je0Xg4M9BOhonODgYEITiUENYFeBgvv1jpXeuwc7G
FDCmneu9ixosOLbUqOBZcyK1/SnS+m2y/lnIASH+ysGiVA6riKW2bW9IrpSOQ0+V+kyB0kuVbuPI
+ELJ+ifbaA4DdjaYVEByo5n7vWZtpS1tURHO0H0cAjxHg1kYhEYGXN54SEPl7vcP96Np9T3cUnmF
jp0D8pQKRiygaVxk3vy2zEw8Gmc6c/X6e7Qflf85Gmr+4InNdLslHZwJrYIrhkJP2kg2JO5RGVQe
iKQ3/39hFj1N4QqUemyXngBSetTU/kZOo287bPV7mB/thXk0AL3qf1sMgAR9nyrR2XoCGB9GMyEb
tEb5AEG+9kKQn4TiOcrsFeKg9Ipy2ALswaQCKrZBZ5SotqXrCo1oa29GJGgjGlxqy/6A+6CFYcOx
DDLkABwBAvF9SKVeljEuM3bKbWeVwA+ExMquZRBZFmnrQ6NgXxWXSLaLzwjGPhwUVDBs0QmG2tBy
xQMhqWhdJeujxjSPZuAxoUr4+0z9Vfn/0qP5Twxj3rcAYeC9MS/ML11uZru8HZioj3Jb/JXH1Hf9
2tpUQbtSov6mvlefL0RcYP3+ExEwY6gez1Y5P/qWmlbHCrASRyNyIrIqQ0jtDD6gUEGxRQviwgDP
fkMAgQjQM/pPRVXAiNPCbq3q6MJupTNwlU//HsGAdRLAhCgFAjyzWBlqX+t6BrG2Ize2FT0UF+fo
73ZZzNG3CNr3OUpMnQKDgwhsg3rKjYwgBiC6oDGQywaQs5ke8UZp19mehErUHIcIj2R2ym5j2wPw
TfUNPDOe+dvv87g4seZp/PajFrtPEFh2l8U8bKQOueFGLkAKLjhgv4dZdmL/xoF2CzRx4U4FlfZF
nDjNhrrpB3ANymlTS1TtuLiT42tbZb5a2w+ac1MDnD514DsMnhhUX07lKnd26tj48Ji8IJJ2bthf
f8683r7sF30wBFg22JNTuoe4haqus0vaMWeWrPE1xGJLAnIGjIRssUEGFOJgamSXF9RpFnCaH990
gfxQa9TiVRcR8K8rC+hys0ze80y8j7m7H/UURZvaG2B2dGEuF3fq37gAgjgW4Hk4uZeqrqhI1Sot
KQ4biB61x/a6uZ/ioN3Zq2Q/+EpUR4KG4yMoZ/8q8PWf0MAn6QZkzcwfJt2GOblay5P6mG/ajTsF
GYgEltds8q2CVDL6faBnvi9qojgODALPih+Yx64rXUjPadVRFBzKLo3fpZ/o4QbG1Ppp44RMrVaq
XYe/Rz2zbkwCzQfAhuDmoi6b+klWAT5VlNUxl1NYQrXTzZMLu/HM6v8WYr4lv6x+7mRdAi5vdeyS
q9J6Sbu9blwABp7b8IB6zxcSEKOQoVss/wRWs8LNeHUkW4jASa++7u7ZNb1qwjEc99pe3kL+Ec7P
F7Ukzg7uS+DFrrBrlheTmeP77dMjebDXqEhB0wYlKW/2UpGtb+zkIxrov0/bmU3xbbyLZEkhZktM
kWGxmM+gJ/hZc63nWaDroRTThYV5dol8GeJi/uB2Vje5waojV5OtAxipxbv/YomoQNTD0h3KNXAZ
+L5ENAs6wwmjuHCTAkU0tnWb7B5qjRfOknMjQSYGKUZkEWhPLlaJCog7XBmN6lgaqLpAozQxL+HI
zk0Mbh0DjX8CMe8lzBJVUD6YQlRHWcd7OtY7yWRgoHrSOqWfigsvgLMDMmcPXgBYkDIv7jkCiZB8
GLG15vpMO7zW4v73dbYAcc0nIBwD/6J7AcZ2lpJCLZ6raKsl1bGxTDQFUXNXoDc3qSBD/vkvImEI
rjlraYHP8X0JKJVFFNASy+OAOuoU38X2g2sdckovLLXlC+DvkJB2wd4GRx75YbZsV03J+mSCU3rE
DzLKb90bctRP+tYJCTQMLoQ7M0Nwx7T0v+sB4KzFsLQqpWmJgtdRSPUTrpwu2mbahdNv/n8sUj0X
vNTZElubtfIXhwH0IPIBLw151KwsVDP5J2vKNUoP/xpGh/E24N36fEeBdLMIQ5S0dq2ci2MaK4XX
kuJ6KlDDkFNz+/tS+DEeBLLgEAQwK1w/IRf0fSm4jPFJG7TimBp/RncvoeMr7JffY/zd698+GrJ7
Dek9kGZgW5FlkKKMeWdkHMCxa9Rv3OvqVRxsCAbvhydjC8XrVQVf9mxfaqf4yeN31nsMS6zSVy4+
Nn4uSPwSiCLBzgXwUxdL5ftwLZNBc8LQ82O6t6/pOttaGwYp88AI6wjozAsIyTMf17TQR4Qbt2nB
5mMRzYBIROd2NT9Cu3pHWRMZjR4kKvn3xfItzLwvvlz6bStkFzcNP+pFvS0HXFQNX+dNfwFwfW40
cIHHGjHV+QCc//xLGCEGzoGGy4+6OWFNaiWaTnbyKFih+L8vmB8noU4swwBLBJUWfLrlFSU1Inok
UtnRVi0/M1D5jOXKaEr0oC6pDJ0ZFExNUdCxZ4OhH094qqfQg5mm7JibDxAdA+PrFh3V1e/juRBk
WaoaRjhLFjXJjn15rdov+vCamRckmc5+MrB4IDUFQSYMZTE5ei9ctx6zY0deqsFdAWHp8FfLuJSE
XYoz//mXRZDUCicpKPPHaSj8TmM+6Z4VvBFS88LBdCnQ4gSEfaTLoFyfHVPtIc9daBCeJh1y45t/
nxpITEFqDrU9F/6R38fDa8eouAFoRCU+VeZ6ardHS+1CBnlmLGAyYlIAVZ65O4uUS9fMJBZOgkUG
SSGrvE8gJZ+mAxqPyoWVdj6SQ3ANAu7743qCU3Zmithlx5SgyazyaGiEb9adR8glCPbZUGiu4K1m
A0KwfCs2nCd6AteEIynNV0ttR7+enMdCyFvbAMDn92m6FGyRF/dZUaDJGkNtrHeeYlf5RNcycGPj
ltjwufg91pndiqIenoWmiXvRcBandgbo9aRJKA7pSX906YSalGEe2rJ5/z3OksCC8iuyYw2tPMjD
mS4+4fe1B+sOCk/qih0zOlm+VahdoGT0kUnzEYIWa9MG6kuULmQQneuWWz5gVNJPMjsDIKz5zATK
KEV2yWfx3OjBVUDODlkLzO1iQ9ikKADwk+xYZs2dQuJ10rYvQ39RQ+B8HGSFDuiZYM0tvrLWThWK
ci07aqN470bnrcljEETL/sLl+CMpxEfGJP5PnMXlOIwOJKZnE3odNskwxohgO/D8+0SeHQp4f2AN
Wzqux8VRZcoiSwqHs6PCXkrt3YBEQM0uFYLP7QBQk/8nyGIHcB0QEgWuGEfdaNBArFcAWfmSXwtx
6b275HX8XZcWJh9sUBRNMTff16WqqIIZY8aOeVlEEKQFnkS1oerS8zTooUHmVeNfvRFpodSngK7c
V5f4ZGdnDW8hnC4qag36YhVqtQ2oicQn7RhdY+8ATtY//D5r50JAbUidydh4oiwp7fmkJKIYc3p0
6k8Qgj1g6X4P8Hf/LtJecK3/N4L2/TtSDS/GrEYElgZ0nYdpAGihC3KK5gFB61+Idm4VzvVXY6bf
/fRZA3xIqbJWY0e0M6P/Q9p5LceNJev6iRABb26BsnSqIilD3SCkFgXvPZ7+fOCcvbsIYhdCmouZ
mOieYNYyyLVW5m/Cqvo0ZE/ycBOBzx1lqGpy84/mwo1Q27uQgqWsYLUilhNKU9oZpfXnl0W8NP/9
NbOxZ4BvtS4Xw1Pl3VvJedD+6azn6yNeGLCpKHTjeI+9Xd7m0xtIdVy74APTSWxN3kmyD7pLWDkO
pq/3/SrSKkOMwDJMaCFoeb4P0wpAJaxBmY4ef1O75UEGPCbUgOZ0EbWVlXS1FI1Dlera5NJnzu9x
tVf0YSMP5BKwro2l2uXwk1cECKxvqna+PoEfvwCuPDxMUFhQyfhz2UtDqys6F6R6uTz1zSkDiXQ9
wDQ1s6kjjci0diBM0U+a5fg6srQs7clZGv2BDQDV74XUYBnv41sTjqL5SeZNFIbWPykuLCvfw8fd
wfkFt8mgwMvdfk4QKzVzEEKFJKZZIDQMrdxkSBCmYfbz+hgX49C/pyZAD4TS//vtMeogoYUOHVRL
aw5FG937AIdL2f18Pcyc20tSZjwYv/Bw1ahazzNiq3SunHrEgZrz1IRavsnH7lZwM0cfo3u9L7Y5
iksS6FRFLm4zw/zMV+8DWxX7baKBvVHzcdyFEUiNxlR3PqSH679waSIoJvA0pMJtUld6PxFhaASB
37rBSYmtwRGs9DsiBuM2K6rd9UBzoMHbVCgADejmITZKIf99pNiK/C7zreBUbtJjfqps6dAfik2/
7X/EdCjX6P3y9Mvn21ihcCFhb40VxvxC2OlhrspxEJ6QUzJtWS8rOzC4EEESfomi+MYNtc5GhwwJ
SzN/ABhebQxf2oRYDoE24gWT669uWX/Hde5OK62fwIdHW0KqS+qgugUZQLYorNRNz7F+uD5Xi4ti
UuugPorEw7zeAZskcynKBCcJVKgUPQqSarvmSn2HmuvCDAGXoXuDXovxQToFkedcRICJk24QAEe1
4BcUL9wZDRi/GtEAYWgplpfAhcX6nFkuiLpSQ8EyKx49oPOOmGeHAkyCnVjBi5c33iYwINupww+6
RRshDDepBLJDUWvIwlb+OSuVZ7dQaYV1Jeyw+gRgrbPzEUezsQMPaeY7Mg06yD2CTWP+KOF7ahfI
pbooEdhaiqI3SgQCoCbUsGs/+BH0xuiE0mBsjEorHcsMvqJXnTpZlj/lUXPbBfoh9tXbpE23qWpu
MgGqmV9BErFac0OYOwzpEq7s/Q2/6QWY1DOKd4em4FnUFsI3v5Z+KRKdZy+S7lulhX2nIMZWHoyy
u3WD4ZsohT+7NECNRJIfxWjYsZbfy9a7c+XWu2n16qYsKdaixPhP66FWZGTSMya/R9dHtxSzuyyB
hSgPaMjqz57Z37rj8FvGw87pjKnR1CJPpurj9wZEGOhLJ3ZVYItNfxNLnrfFtSsDXS2d+nx89ejE
bQ09v5PocFijcNID97mJ69tMAI5sjvSuRHf4XXXWXdQ0hzJpHwOlrLeh1ftbIVCP8ZDcuCVEyEgC
fTrKyj0QCtTfJK76+tfIVeJNrsi/W60XgJbpX2Kdln9dFA+VUT9FdbU1gOvanjG+NEMPKCCpWtRK
RRawi34AqgOVHVc/cnnivWiedQuC/4tV8OS0klGBtq6tyZ0t1C/RIdImrXaJkiy38PcJp7YSIw6g
Dp6UQEfQtJB1AEZmBE7YvRNLWQGAHe/0KHAdudP/kTnZnmKjuoV3mzs116sohLGluiOtzPbG7dx7
X6ludAnm+WihoZ3vcl156LoWpcVAgbtspurKSbxw1DMCxApIXwZF/1nKVHpBVsuE05B29U61ip0S
rpUHl9LkuxjTC+aiNIQf4KjyqCNNDupPTwz+icxO3potROG60p8gzSW/KtoBTuajRRlGg3qTj3kH
7weZHHhCKQANyCRSHBVb2ZWar+Tj6i5U1OgGGWOIAWIQ2Inb66em9yc2rbfS4UGb6EMeI1Xq1DJ4
/dMcU2eHuYFhZq1abXgaLBOIfaE9FEH+y0zcX6bV3Ipefx66CpqjEPzuDf8lH+OnOlEO/Etl0mx+
NBkElmnoaWqfM0XdhiP/78HQfvk1Gwev7NqGcf3UajinFVHzBQ7eq55W1m0eKBhM6/6dq0ePNZzb
TdxhAV6FqWZj+kZaiCGHAqb2nQIeodNHxq3fhdqNnAztY05L1vbxCLezSIWU6o48Z35VknpvlMEJ
zYECAz2AjJnr3XgkRqSMtWwbpN53109hOoj8l1l3z1nG/8AsMQP3SmL0VRgMetDdy2V1AsStwVVs
7ktV2NV+eV8n6Y8ehFofjbRhTf1TbvT3QZNDC2hByHqCmLPIUKbqzr8bYuyD4SjpUDb11oAVGVjY
h5Ciuf4lGzHuqmNbqicZcC3Cn+NTnlrAuwsw1HSaD4UYHUUNVdZ0GJzBDO/GRlDtQAdNXGFybljG
Hp0+rEdr+JhqFt3mtfuqShUk5rT51BVQdiq52OOgXm+yqmJOW+mLwl/elnW8V4XxLqmlH7k4+I5Q
tVgpyocmH8++TLeqA27VuQbzbt7pAhKnXtD/nLzCd7gNPol195gHo7TxuAna1TBmjqfoPyLYFTY1
pjWQ5cJ5zgkrA2eia2Ma847CKOBII0HC5k7xSasftPquU1cqyYup4iLE9O8vPmML/qYQGR6vgn4Y
bCuPE6DGyt/ko4sgs3zUCoafCRG32aIKkF2PHF12t9evPh+Rcxzhl3M1y0eNyoHdtrCRO2fcNT8w
nLw1nNax9upO2ZJ7VyGIc8+N6WL6LuIsfchlRNdOJWJu2egAHJuHaBvcDNEGnPO98ah8H4gcbZqv
dWFnO0js0hat0JUr30JZ8f2vmFWKiqD2Ah3LrVOx7XfxMyAibOXVY3QHkWjnH+ItBtf763M9TeXs
hvxu4PMDMmpNoQjZlm1LCd1/6LlmjuUvY1XzZ+GieRnInKSkLzZnJCuNXNfTmt6oNGu+9ZZd3yFE
sO1v5ReSqvkEMAplwNLG9nr1JbDyacz1MmCopEXTsGv1JD5lXvvQB/VfzCRtSZDa1J4ntMH7AXp1
7LmtO/inXovuBO8hkoJjaAm3GcZL19dsKZUYItJ4E9hK1ua+U4VVuEJREglF4GZ4sYp/8jXQ9NJq
oX6lThhZIABzqSTFapWKp7N/ogQBty7+XrrRPVbBvyGufXI1VHrRQbw+qoUO7xtEQwGYhBgOU/h+
AmPLjWQ1HP2T7ArPvqYihFtmnAxSvR8l6diFgr/NJITgwg4Jbjcobw0Rc4wkCVaav0vfBNgHA7QX
dRwAKu9/iGlmhi9gZX1SrbGzjTg5mX33dRyl2wKMx/VRL64lEocabcyp7DbbNdzxA6nze9YSaHX1
Oa7vUOC+HmJp7xsY+EyoL7LqHJFQqoWSJknu85JMUJz3xl+aiJHv9SAfx8H9i1I9V1SKNx+hxx1S
EIZLDZOWwaasW0eKvhVNsAIRnWbjfbaaolCandDi9Mhms1XrQesFCbXJslJQSslj9Bp16yuT+GmY
HK/U3Hj983GBqKR4aKIbRrXt/V7wSMkhBMHpXuk6YpFgnv49Y1dcj7I0LhxsqLdNQHiuse+jGHKu
ZEOIGKCpNKDDaw3b5TL76QX+a16D888FZXM94uJ6XdyXZ0eN5UFCorYXnrjuO1rwgig8/hDRSinv
49ZjvYClgriZQIfzTqPXdILmI+lyErX20LfJfapEX64P5GOmIgTNLuoX5ELADe+nrtLGoIHNEZ4M
oYFbrJqx41awNJvgt5sjmjBiJVOusTA+ZggZ5AESWjo5EkrJbL3MweWNgLn0KdP5rDzlhvrijZ62
+6pKv10f30L5kFgg1ySTEp1B5ez9AHkrAPGDHsFlSN9rn7qt7KQ7/8lElP+G7oTjxygz2cZv86dm
bLOv16MvLeBl8GkiLk7t3Iw6sc0IXgiJkwa+ozYr2WlpIyron8FuQswK3sn7CHrh42zjCsEpyAao
0TCUBZj7a4WAxSiAmHSJJp9ELeB9FMM38JKRzOCUmNmDEFvPkQ+yXS6a/V/M179x1Nktp1eN3Etq
IzgVKFS4Ptr14ZrS9uKSyOgX0tUQwQHO9oOHIEuMlAIhzG+F/CXsVvo/i3+fe4yiYP5GjFk1uA8C
uVDwmgDyENzwEDrG3hq6cHE1LkJMP+FiV6ml5qUy1zGsafqd2YQO8sbbBK7t9cVYzKoXuXs2klZD
yEZSaGK4ne/ZQVBs20R8MmjoSZOrxBoCeOECw5d6kcWnGsXFsCIhF9FopjEOp3ajOpXjba3HfFsc
+3s0/I5/MbipY8hpSHFrjjltpYRzUCIFTb6OfQZXL9eoFlZ2rhWfxnatSbk4l/+G02Ybu0EiSerM
jDTrC5hoqJtI4OwdZccdb8fyx/WxLe6Pi2CznFChq+NXHcFkJfxp6R31SK59Zt4+/3dxZgvWNq5c
eRYIgzRCTRaUZiNRk+Xycj3M0hE1NTtA9ZB5uFnO9gWi4WjXkUQxQNhgTlsgJKOhV+M/FhiRNe5U
YiyFtRbe8na8CDvL3bIX8gFMfbSJEjJtR0D30R7jsT0+74JtbK6PcjHe2+4HLkq5ct7nQpmiErJU
Ck41zZ36lKd2j7U9DVAnCW3xoLysxFs6hC/jzcYncp8AC60Gp8F1kbUb5ByzEkpAo3WP49GN1kR7
A/gRZOLmRxkOR89IfhRhQ3FXfpUy42UYpNd0QOfq+u9a2rzqpF/9RjmlPTtbbdSrNazrgpPsPWft
sfTOavv634WY7Vtt4GXoIaB7KsTvaOnaStQhdLLycaj8zvlde9L5Rl2Sa+9HGkBs5JaOgN0Jk2N7
gPo9rLGxFmcKj02OGbq8H3Te81EfkelnpiL5jM6ANXyKs8frM/UGOJ2PAtArFwuQggAOZquh5xry
HHFEx1FGirHW+ggZFWNjSn6Lhld1ZwgyjnYDxUfqsXt+ZbDLrW4TyeML+i03htjIEN/V33JabgTB
PApteAeR/5OXJ+ciEKqVVPGRovPGJ5e5c1HqB1g2O7PcdBSUDhkKKJzeoUDa7md1P93ymg2yfZ49
3qPmaZ0gIG5XJmopwcP3mGYKhWRt3m8U41otY4O3dJWGxWEwy2PVmlupNI/owd6Yvfoz0vqTpPmD
LfTeQYqSneBCF0LfYJvrwNusIr7Diu62aLA6MaW6t4c4moRqdGyiCgrHxWQ/aPT1zk9EyQGTrG30
2q2OWROstDWXMgMC4MYE65oIM7NFH426K2MR+E4t5CDTXPl3GMq3Wh6dvWzNyHJpE4MyIZQEVoKa
wfvPvc4HHFTrJjhhiHurJsEnLazpJKQrtd3pz8z3MaQtCak9a6qNTD/j4m5RZZbcyJUYnETB0+wo
8SXbiNyjDsnrYA1I+lErsUM9QQE0WPGRWxrhm52HzBDhU81mM23EusReixHq7i4cUMPRpOhz3xWi
fX0PLi2bwdEBTQPS7wfgx9hLYqko9D00RUPVcki/+4L1T+BJP5U2WkkMS2fyJEQC5w6GwwdQhoaa
YY8FFj2WVrztjeRxjHMkRFBQarFYDLvJxh35uL8YIDlksoyHzTC/uo+aEjZRBe5JwL2mQ7Ks9po9
72NHWpUhXpxLHf4CJYWpoDbLI0aGjUXPNepU0Q4rB9luTWQ7UHHylJWduXRO0M4gt4Io5lUy+wDU
qJJqfWB7mCXqojKyZMYaCnslxLx2rFmTjX1XBydPY+OZ0g2K5yu83cVN/u8o5ueEmybx2MoVpx2K
fvFd0H9rpZWX/NooZqd2Efoy2h2MAg/xh7HRH5W8PF7fYIvHx8VizAEvljq6kTCQjZTGRgws3aDl
sXGPgZMbADG20n509B2upfXD2hotbripRIGMiKJRzHyfoOIe/LHU8/EqefJqKX6y8fPunjvxXvDy
ciVTLB1WgFX+N9j0dV9kQ9+rtUJTC1bLHenx9S+qWerIzSbxxut9bAWMYiXi8vAwnQJhzYNrPrHl
pBUvAf85NcPW6zCM1SL5cyqb565f85hf3Irkv/8JNe2ji8F1KOuGmUhq6tMQBkC/CYCi+H56uL5X
lsKYCvLSpCLIpPPret3nrGOrkCG0/FFHTxTNogHlUf3L9TgLmdaQYAVNpEV6n3PykSy4gZtKhn8y
EsWpxs+eBbSghiPZoo2M22yfrLmhrUWc1vJiAhOzoRZcadTUAVwLODDHFcjdfgDjImxGI+diIq4k
wYXJnDCE03VjIj/NMfFmFeSVMVDGpwVvV8KjiQdyosYrt8OFTfguymxn8GDRMs8lSiiojo5oZdcY
m8Y7mebL9TVbHA6nIqQkJAW4Fr6fQddE1sgLKloxLSpTRbRPqmGbJcP5epjF8VjA1XlgUCOe3yyM
xg+MCQZw8gvtaOTl81DxPCtbfJCbfOUDXhwSNUbYjBPVak4X6gLF6ksjYUhpzhOw3SVGvY1J9deH
tBQGWgRAHW6EwPZmabBCAauOMBk5KWivIUCJBaepPoJ/+ossAf9CoVGGUYXxAQLsDpmv+qXvn7y+
d0IaqG2I3uCwVvdZ6MVj8wGTALo5HCSqF++3gpaEjSSXgU9PutkiSPtQR44LHF7bV8faqfBRdNZg
mwvZHWo4yHCqi5MG0exGURal30+Kk2ASH/rq2VNRKpBuUtS4rfTH9eVaQPojWqEqIooZmOx8aB9A
U2zVnirAyb2Xduq2P7gHYy9vcidY7UHPY0FKmnhDYPzZGVAj50XoBMGVWGgDAQiI5/j4AMBdEFLr
ppCeeqF+1ENlU48YD6gIlssrl/hZTnyLDSEK309MoWiYzJbRVyT6qEjdnLnzIr0m1u6tWFnbSpRI
kRiS2mPcn3S9ajfXJ3j2PbzFxaOCC7byRpCfZZI2wwBg0CPM49Bf1GOlPfqW+DqG9ap5+HR9ungh
/ScSUeigTUT/+eU6D/BZlYUp0rH7om69m9qObbQEZVu016HFs8vc/482vVagICJ/PhtXKYZViT1Z
dOZh7An3zfDr+rzNodJTAHC57D+UTgzs8GYLpsohWB7kEM4Qxx7ow++kA25Q2y6zxY18WEdIzD66
/8QzwCbJFEkY1yxxlSFL2OZacAZPvVO1r6C74Eo8tn5lyzjaXR/dWrBpt16c0GYJbcUUw+DcqTcx
WqN6odpS/EuWMkdQ/qzD/jYwLqXWROcWSSazgZmhbqaZJgXnBEAZMDywu+UXdZW1sLhgl3FmYxo6
SQk9vt2zGMm/E7XkBelX2YaXRCKDwgrM/kc21rcNOuxFw3uvCc3vRijeNaq5uz6781fAf4bMzjQ4
h2CHzHtqVp+OQ6yU6dlVFSBEaT4eEFX/5Y91v5XcMdhLodt+ClqQt2pIrw1fCNnGZMa61yARUs5p
zb2SIYWVU7feBpZXP17/hQtZgQQ/oVekidU/v3sWZS96XRgH5wBYbVOjwO+l+AqsAeIWw0zcC2pB
oH/nxIZSrMQm9gT/nEso3T5pAmgO9en6UOYH5NtkKxdBZpeyzhXFPJaU4IwAg7k3dvmTv9M35bbd
JidpW3KQrFbaF5K5ehlyGvfF51OlOHak2LSf23+8B+Vb9aA7dWp7N5Yz7FRK4cfkWBwnx7j1Q2wh
7xEaYIyIaB8mebOvKaUQ1RuRIJy6Nr4VEuGfRlsVs5rO91kmp2SBmw1bd0KUzIY3dlopxqEfnD1/
1HdGJf0m0J2YmsfK827gFNxFfvrcFuiHX1/Lxf1ioYdmYHVJJXSWc2NMGlrqstnZiEy7880NNEAn
Bz17PczS8nFocAlQqX6T5N8vX5ICdLJcE3KFEt2gHNPasgH2zRpu3bb9eVN41sp1fmlCJ40EIPBs
VM7I9wG91i0K2VWFkyw8DVgD6V2Hn0nJLeOTjxGFN4D8Ddfel2/Ii/kyajxjgbySfZnW91FHKcCJ
qVYE2CDjrvdGW6ldNEqgPTSaB+hEfy165NG1qEYdNqY4D5UBz5SD5wp3HHzPYSw7llx+z1PxmOTu
QY6kPTSHoyyID66eIv0unuO2+inL0YsVZNhBSiuvuqUbm4qHpmioaKrxip3txMIKU/KU7iIPKGOj
wqUicJR9/UN8DnZrt97FA0RD0ofH8sSPmj+UyzRNWvoP2Tn6beF0tZF1W+Se+NS9YAFDb9fDYMmW
VzLx0tYAdMQNn8qups/rGpJgCZKRdd5ZCmkxqD1kU28DxtsujcrJTNxTohpjA33lE1g8orhtAObS
VE4qa/pdFylsyFTkx1vDP4d3+pnGi63fGLfu0biP7vNt/UNyXFs+rIFdl75vbt/UfWlRylzc3gdN
Nd9XafFG5zDqtsIIxyset7Ci1s5fhb8z3/mXcaZ378XgcGIzsZHIhBNA16O7VzbKIdwIDshaJ/sl
H4zj9XyyPKypRI/6ivgBPZa0ZZfqNeEC6T6pEL3HlteNwpVRLUbhSjqRM0GffKiQGkU++obvnXFJ
doZStbXRgNmxJnk8zc2HubsIM13zL+ZOwtIFQedEOLU9kvHhxgvrfS6KO5VC2PVpm7Lex0i02cCN
KagXznaDLNVhLFWRe2qawIH5YmOttUl7zE7cci+41f56uKWT0+Ajk2k3oK42l+4i94kpSmHRWW7a
cMOT60EwtLWrwVqQ2c4bKllx07qk0aXiFaGJcCu9fu3jXcoZlyOZHSe+pwm+WncRtU8Lu3UPZVYz
fI7GkBJiPZ5z/D0sK3ly+yJbOaAXcyQNY5rraAsgUDcL3epYgodFJJy8lNpeZxoPwWet/iK0ykmV
6tdxkPV9UYxHL+rvJbHyQHVg2xLV4h/SOaZbH3pvyGyAp7VYpykFXGzTSnR1BORT6+RGR79vdiOM
URMKyR/vmXdRpuW+iDIONednwitTG2lk5qEFy6hKV76DhT1D3qfjzGE9nQKzc1oNDERwTT86j6oS
Oj5ITbn0X68PZGHLTDcASi34h08v5vcDcVMhrKFWh+fGqn8q6PdvKy/ERDylGJz4BcL6Vfw1VzBW
kRPpL8ZHFYmntDFB2efA/AI5XZTmR2zSVR6yuViMTiXKKy3nhWTCAP8NMnv9qYiThRg1uPRnO9qz
3meKwQdBU/ZJYXHFUf9mTNTuTSKi1fBBZ6sXzJp78jSfbbJVlXYfGUH25xmfuh+10un2o36oGWV6
ayEqW7qnAsZqd0rQ66lWna8Xzsp3QWb5XojqMXY1glAWqkd1Fwr1Ad+/TRTqwDW8nStzH9Caba2q
Tw1Yl5icaaR/cfOfnqMT5JES3YcqJ8rSAv+8DM+pVH5G2k/dYCLBmW0JX69/CAun6LtAs+FWWACG
Pn/6LKnxC/3bG7VQQxvY6vYv4lDMoXYPpf/DGyop6TSnbPxzO9UdKlyApBo5GCN1Vzb+nLQ0ZcKp
zsAOEXm0qfNqbVALroshY3g2JFs44F6+zT7XB8A2vVPdaU62EW8hbK0kxqX7I91aIB5YtVsAlOYJ
RRe7DnNK9+RjGDgIJqrd6NRD0x7cFl8MvAQw9UixpIvqZmNl48HFsExPD/gpbcmGW7TQVrgJCyvL
L5pK5Ly0VJAg71OcitAItyEqrF1uHDRXu3VL8VBVxd+EoWwCLoue+4dbS6HKPmLPKgvbhrvB7865
HjxhMft0ff8sHApo0QDIhslEA2heOolGt06lTg/OoQAuV+gD7nuKuLJJ53pFb3vnMsr0Ky7ONxHX
IMNs+Rr6cNCeorF96AKZnWPp37KUHq6qNaeoUY1tAcDADkcY+//dMKdFvfgBXVGZNYph+E8HHcpu
WIIhorUmADVHRr4NE/1MOCto9wJzn21W0Q+LJMtEbDxUYa8Nr279PPavvq9srPgVXdquebCw94Hc
AuV2rRu6cDIZlDLeDA+o/L890y+GaEYoYBQe9U9Zwe958DQQkb1sOrqOi03nf7WwgF65pi1tHhVU
H9IqJlL2825oWotiPyKHc+5ELGwU61awoNheX7nFvAPsSlSnFEDymU2qWpng5MwuOLvlP72mOgrt
1lJM9kPU0lt+NPQnQAL2ZNykCk+C9cPHn1WIsm1hWmvJaOEMm2CMMF3It7TLZo9ZFK7G3hU88w34
LW2CrSrYNflv3NZ76xTer2a/hQmeRA/RPqQ6wbE1/aCLNZXqSur1OKV+7kDAP04N2te83alH/ZM7
qVQdWuH32tPi48OM6rZpUU2mh2QCg3gfM3at0dTrRkdcrzyZFt5XIKWbbTaieRyL7Z/1UflkqLbw
np1e6oh7zi84fEuSUDeVctLMQ6CEG8n6OkL4vr6HPk7jFASxJosCBJepWcruhcAYcVZV4J6MWzlI
btpI+TN6y9s4YI5RTQQcKH24WCDtNdDNbODHF+YOI8J94e553awM5G063r9lJeTQgG8akznMB5BF
Ivm9kBSycXI/t5thq24zasJdYWevgiP+wmsat8KH9re+mwxc9Edd2npr6L2PV/z3P2H29FQH2Qss
VNnO+tA4cSzvEv9FinpHFP0DNH6v9rcutuXXV/CtLXVt4LMlLPyyqQTAMuf46B2Er1jM9T+th5w2
rrIfNtkmPQe75rZXN/4KTeZjEXcaLnA3nHhQMJ9/DgglUAPpR06OmKpLT51f/Voo+barXkpkWtpw
reG/cFgSkcK4Sm0QQuKHDp2gx36T0jSL78pjc28evaNxUzr5fo2HvriSFD0BOgHMQMb3/ZfeGV7c
IpcQnsuie8ap/JD58EvQQ8Y4Lsdv02pFDCqte1lEiub6ei4kGV41VAQ5FWjGvymVXCQ25KxzP1aD
4GzQTSnlL2qKIWXRQABZ6QouBgJ5jtQqi/ih7983RhXSuAnOaicdui5B36cND42kf6Viv/J1Tnvw
wx6ljGhRfAfWMD8OZU9vk9LDTanrm37fWlhlWtLgb/RR/ZJGEMVi33u+Po+L3wXkRNQ5gXdxP56d
EC6W3FIxMJHTCRH/qhztJ0i5F+UBv/U9p9ImO2ABF6DAsVmJPL1gZqNFfwUm84SK5kkw2z1tn8Kz
txreA8UmQjo+2eeHyrK73cQ78XbF4Xq8he+QfcIQJyl0eryzY8kP5S4mxdJ2NcLc0TCv9nLlyIPh
WZWU7/jhfXMDlAWuB13YPdgIgIrhWczD+AP5KrO6wqp082SMWGnEmm1ZX6M23Zu4z16PNM3WfDYv
Is15V4WC4S6O8dxy6uw+ryLVHnTlW9IP/+WQ5hUaTRWGwHdN/VTm1a7lHhX0Pg7ZIvz7NRjb8pjo
NtBJlGjOzvem2edlVpHIrFHedp53rJESEbp6pXuzcLqzSP+Gmf79RS5Rm3JwYeoG56jTN4IqOkWz
AqpZSslc+vjEcCED3DjfB0Mw9FpJkeaktvq+057NXrS1GoNlLQBclg92WPH2LdtfRlGsJJXFSQQi
Oj0DkSaZX5DaoA1l9e0DT8at56U9OkCADrs/Fa6ZsjFj/DfQ9L1fTGNsZa0sSLwEs9E6DpNxdypN
3o4r41ko7RKHvC8iesdDWpvtCq4O8igEXnCud3QnsRaYTAjhj+2qO/0wHLK1tVvcHqZKOXISf4Hp
9H5ckdurEV3P8OwK8gt2J58E2up2lCcIDZcZZYsqRuWsFn57tfEpzlX48bH6GTPx0El54TxERrl2
m1lc04ufNCsiNnHgGnkY0fjuDDvWOfpihMlWWfmL2QudcWARnBBYHLwfeVMZVWci8YbBCwI7Eo3N
oUJM1tjkytfr2WsxEi/ACfCGucdcfs1tzNITMz5BSHE2eB/czLytO7y2Tbxy7KxEMmb81Jpaf9KP
JoiStL2NhvAIxPiL7nePteSvnDgUxpmgeVLma6euhlKJ+eG2PaiDVeSJHJwHN2+Rh8vxgY/7r4iJ
fs+DFpmQMUv3OhaToyg7lWydqlYGSNCH1X0ippWIG0iR7AEItDdxndA8qMONklu3iDBUNqIM4f2o
GHdj2zVnyQqRN3TbW+yTIlS41FdSDZ6qcvBLKkaEANz8px7IPysoK/jomsZ+1JUvWgdM3e3F75FV
7SW3SagtVK7d1A26UM1wHEwBdUOSfDqRUPEnL5rK6SLr6OXi3aiUG9lrUQxshnbTJp61M8WkQMNM
QOgw/GzlOiqB6VkyM/1YC/pnT2kwbbHELapfz4nkuo6XafUh6c2DKegbMfE7rhqx/iMrkGSv0qJz
AhO1SfRCBtzHk0ODJTRicvV48HJ5sn1H8Ky3zLtGKeJtqhidTZHzpFf9rWZwi7Iqzwl5NzrBKNMg
z5snz23ufUF2b6S2Cp2qGT8PWeDtRsP41MWjrQZ0RatAem4r+UUuusdAMl7CxN3FhfFZb8bvOr5o
cVEDdUvHHxTYEEEbM22TIPxxyC3xWz6YvV12Q4X4JE6AQfUrajR3a6hJ6Wi8Pmx3Am96evJbD8z0
3AiasA9L+Vl0Jwh/ZX3T9OAl7NZ24pSiPuzDqf6PdAwI1nkHs0mEUM4yzccMNEWZujULp4yju1T3
voMwi3aDlKkraXPpumXKiLhAO6cFNi91ZCYgyxb266m16NC3qGga926R2mpxTlGdlMun6xnk7Q9+
GOO/AeX5h62mmmE2un8uuM7alTz2G6suTEeWuL+WIip1gWFse4oSWy3InnR1/CQnGI+oKZbMktUA
YgQcbTTjr7ay0k0k6k+mjmZGnkAEuP5bF9PCxU+dXUUloynQZjL0U4DpSa12956ab4fqz0v7+NIg
+0RlH9AypYX36VvPZaQCJVBtgSYCcPVtLfticIO6Ppj/Y+L/DTNl3ItzPyxzPN5dTYfOLTo4pPq/
2uMbzizcJE4NlCFBu/tY79vPxUuwW3tGLFU0Jvcdg7YdsCXcod6H11k1xDQy/SQ9+c/xKTmgN41V
XfrVQL4XC9XiLn6ckLDBp+4QfRWOwp8XoECGI+WhUBeaqKTv46uyUPHqLRUs/6Jj48XfmiQ+RnX0
6/o0L51bJvgXGJ1AAj68Q7EuLCLDCMxTU6BpBQhyUI9DIWwrQ9pej7S4O3E5QNmdCysVr/cDKqSx
NKU+UE4JKo5t+6BrU3Nk5cBfDkIBa8K6T1W190HaQkv6XEmZNTO0NfR4adLYKPmtbc7rcRjPLA5C
HrXqJwqsBOtJdJD0gOcmbA2n2ph2dPIc8bC2IxdDGlxi+A+g2vmtiTqBOYiKK58a5TkqegewuS02
a0I1C2Vtvm56SBIF3klfaDaDbg/YCvdlhc/OkDbJQ3+sP6W7bD/dhOMvxTFQ2PR/Dox6F/TtnXPx
ratmkPWNPiqnUah5Kh0N7AeaIPuLO5pFdxXgKGo/H3Qw4qzmCG8KnpgjkKikOItd9GkAyVeI8srb
b+mzsmDPo9IEBRqnkvf7oxkEJVB6ZjFWI2fUGkzpv2eua4vDWj9u6UCEF42NNERzPMZnkWQxDXOE
gImUvbgj14hKcgReBq7U49F4FAb9zyvKExH7fwPO3mNJ0rTeEHVs/TbbVqmxVf0U7OOazudi/gdY
gAw/DoC8kGYJuB4rz4w8PjGweZotOt6juJ3UGu3ICY6P1b211dDjdJFO366JESx9aohqUZezRNQn
5v2yAnBRKsKkOgVdQiknb50gNPejB2r0ek5cAG/TGLuINJtMIPD1f0BtVQjtu+7Qz5GLxNxpTXpo
4NHeNFLwZbDEX5GqvXq5esxN/ckVFMf8f6R9WW/cMNLtLxKgjVpetfTqtmW37Th5ERIn1kqtpLZf
f48y3yRtWmjdeOZhBpgAriZVLBarTp0TNoqDgdCVW2exomCDhQEVNAxLGuLkXaSUHJEaUTreG4f+
RLfMMRDQ2HYNNLj0/L00NP/7xZHvGg5aQJBWB3gBSHbkx80armj5K/5dyvzvFxZKMv5fJDOGr2WJ
gX7tBbxSKzfBbwU2MT+8XIeQpuD7ZZCWxfljbbepiQR2cnhlnj2C1Pp7r5MA7M5IFPvqO7WN576N
dKfvigFEBgqktsZ0p+v5T+jmnEei3GbcINs8C2t3mobHth8DCSy9ctFvFalJvZKlB5YaR2nKwUTZ
Ti4euIDpDsZKoFQXwxfUUeacAJQLIr+cOXQA3mSqGhgSeNfAklJ6JCFfQcAEm8A+oziggdWuv1UY
3mVRtyH95MXgiQYQxI3tzJdUchd2+ay/1/pKXHyJIi11kFLekRo80/mY7Uub1K7FtE2RdwVo8bvv
18/W8uf/uwbhaEV9U2KMQNFnxqhdKA/Ppcyoo+rtygth6RFkX+yVkKjZSVKVWaHpQSLXoO9WNnao
eSUYvibGntB/W8FfLHwadCXnLABVt49Y+iLNNAqaZSPQS7YD6eWNPUwtFL0xtMfRkV1x7wXowNwE
/WtOKAlZDNwbchThvbUpb5OjcrR92iPLCe80v4ICy/b6R1uICrgxZ07ZGRL+QSmy71nXTxynJuT6
L0Pu/DDR10Lc4g5e2BBOLAF1YqrlgwaNSCg4eJNXfFUAJvZCr9Uc3bEcI/ZMPLdd0rufSOJA0Ism
PXREZ54EISZhQAwTQbWmBnX/vU7wjijPnK1J3i2Ak8BFiaKpCVQ9AB/ivAVuHC2G/oQeRM/aa+cN
Ht0px4cH5vT2/G4KUAtbJXJeOAbvbAqOEhpVHrGixTGIANgHkhkicJb8A5TroMr99+wKIE5MBEMa
FWUHseciJ10eRgrWV9D2rqjBLxEae26wYwd5yesOuZQPwxZSOAyRAHQuEvuzRJLrQZvwxd56P6NO
6zIwMnmZC3798G7yyTzlNJWbVYzF/IQQLhZ0eKBUgEFuJPxiuzWyTQB8tVbFZHC065+y7QzfB73Y
bu09r348dL8xDijG4r2LpEdIIaMBo3ISfAZTJnLu9OgaPM6iY2zXIfV65L07Z1wmcco9qtK7FKAW
Vz1hvPBkBmvn4+PZBAYYon4GmFzwbUWy0bAvK7nC3EagWdRD9gUyl9GhVuLolrmSey2ZwnWEYQxw
GiFPF/JLhda5ze2GBFZ0sozaAeWk0zW3MZdXDH28iDSMQkKXex4CRJ1MeFElBnR7B7hykE81MgPu
KDJ1tHYFB7lgZX5Yq0AYQzT9w3IgazCGMWIqxLjyW0k37lCb3BMW/nP2j8k7BacBwF80ZcQHdlpC
osdo8YEyQ3oae+PWouQ5j8r768fuYzSZZ7ZByAqfRGVCnEUyMxzw3syNQIpyb6hTl/anNtQh9oHa
rbECpfjo/7MxiH0BfT4PjAk3eFUbNsQRmBFUDSoFLOpfirL9en1BC4fsvZH5R1xko5VK2jyWKTK6
4UvUoqvUA9aY9R6pyF6rYxc9ZhRPoQaRYcJa1u8oT33MYDsowLtmxG64nWwHJfK49BUkh65J6dmo
GTBQrzTRXTPna4wzi7uiY6hHxVsP/yNEBVKYJTQBQ1zFofGMBt/O7nN1Jb34+HjFpugYYQeoRAO7
sHA0oqkoJQUOBa7CGNwsX7N43A8qpkaHyqWG4Ujl2tNu0bH+WhSpnGKC1jnlNgGr4PchUpyyG70R
DKZT32NUpfKuf/WPMebd+sTI2lLAo3O5J4GSUrdGAyWxQH7AwMj4fN3Q4seasXgoymJ1Yku7JGAP
NApCAnAEAo4s7aixhi9e9uCZJxmsH9AzExukSosKVFd3Y8DNkDiEarLTSFns4A2Nsb2kTB1u0ciB
cBiYjWW186UaVKOhKWEC2SoLz+qGyelavcWBJj+TjBAHOcMjU8DpMbUYvjd/9vH4I8S0Jnq0EPbg
6rASipe+PqbwodEDBRQIgAk+jfH4oq7MTg96+zbTMPWRow2lllupeWLJJz7JpS3h/TF0qtUoRqkH
pMF+5INb2smKey199UsTQuBKx0lLkQHqgTYUxyErd0Vq7K871sdrBR588dHnn3ARtgpaW1oSI//X
2IsZdSgpYWome/3fjAhZcRFHcUYNhJqUJW/2pG+NzNpNvfH2v5mZT+vFWuKqiysWFQZUVUefWtlD
GXZPEN5ZaVEtfRUZCQxAETbqtGLhSiYlbdoU10lOmDsOHHlMvvnESn5jq4ABAghX+PAmwgkUoC3E
lQYNSIjglHnhKAlbCc/zhrxPQfHxMW6JhGKGyogYD3BoNrHNCxKYtQZBhdqTMI8OlRWnBYDz+oqW
TWG/gF4GlZ8oulmxqqKYJzJApitvwJbrjbMyUt85bVRsr5taCgJIxf5ryhBq9yTt8VhGBhoUAxRt
tAp9gm+Ef0dP2k2kf88ysYXgvQECHgruH1hsLVRKAUDF+RkhptcBBATNxluull6b1z+ur2vxqF6Y
Ety7G5mZZWwkmHeHRlj6c4gHh8n/3mScFwTM8qxohxlEwfUiVsmklyc9kKPO6zUww8mSg0rliust
fqQLM0Lc6Sx9ZBZDmaPGwyMNI6cuIzDn3lQyPQxW/JnzhJsNz6y5ESEqOg9qbmSxHBsBOlRuKOee
ZLZ+qIwri1p0cjykMIEL1MYHwuGe1JRqI0dNUMncsfzR1F9U60eert0Ly3aA+Jy1voB6EdIq1kCx
HDANPajiB6AJnEY33TQ5dPnabMdi/oZB2P8YMsU2WGooXS1zBG7ZwEmVnuNOd9Vad6uaeXWauumU
rzz9l5xcAffHPO0FAID4QDQ4GqZUxZfCfNKxavtnZkmPZmuuFImW3O/SjHCWIOrRDaYlkQBl6k1j
QIcwqpw8+0KV3DeTX/9+cDFQZRio/sxQ2fnHXNxLIzqjXV+hUlnIkNaUwJBuy26VrjUblu6lSzNC
hcZqpLbgEfK3fkz8koN4vNJs7l1fy6KRmaESwQEs4CJjhWqEeh1ijjLIKWoGmXLbSGuEjgslGUzb
XNgQPo6hxhBbjKgeDK/khT3aoLwB7lH/qj82byAj3CgAi0/etPKCWzpUl1aFr5RlRafXjOKt0tJv
AzHuklw6q3254em/NyqxwL9pqvgsyoucoSXS68HYVBUo2sAPUNUpcSXWvNBQW3n+Lh6pv9bEJ5FW
9yyPNaRFo1k95Hr7tZDinRyW2+ueAdzCQjoxlz0VBfARBZ/wvZ+n4SjrrYpDRZL2sTflm9TK9gMd
Nkzm51wrLKdj/JQp5nmMtSecvp99qu+kbrwvR2hnNO1zVqNEi0fGN9WCZnPW5Y7cKsc4zI5M7n8k
BOMt0kC90KpVL9XVs0KBJdbNbVgODxRwM7WTvvExC+qi88tM+1JCIVeB4DxYRtJnyKedWjo9RLF1
m9LELyJ1U3Wa5hA9upOT+qHQgKwNFfakYPJp4HMPuduaRqS7UozoOiVepXQ3ld3tVYM/QHT7LKXU
G+PWnwBF04bopo/UQz7lu26aEsco0RiK4u5bhQIp6WJkvTUmZLn+lOogXuFNve3t6gv40KlP8/qA
OQQ3Shq8VdNpj3GXB6UFlI/YA6C/HAUs2pjGsavstxCCs06pGUCqoZints1TM/YHNRpuxro+t/KE
ngFvfKYZr1JobrVQeaSSpTp9PtxWlN/q6eAZybTT2wHxiFRHeQS1Ix1sd+j1U1H1D+C13uZ9ta2N
FlgOeTgq5tC6shYdwk7emqmdgm69+N6N9NZUJ+pYdrLrG2jzQlZ6n8qVnxPpRR977rbptMtioIdG
awJVWNKdOTSvZTQEKZ9OCkleYnv6YijJD7k3sRfQ4+TDeWKQIoW2JnHruAWfaozBbAw33TfmdGMl
002ZJD9jLe8BVh/LTRWaJRBy2eQgU0N2lJ3GyqBOxdvRaSJt05Y98+wiPQx2dTMmRuXoWrbVxlB1
EinbQjTwm8Z032jDk51DANrs4mPPB9XROcUcI+srNwbG0JHi7pUVOSRb+VM9Qtl7UKrCb0vmsNTe
jmVjQuvbeOl0tgmJ+s1sclfP9HTTmXjB8Wofs+x71Fcb1k9uBGi6RMfMkUvrVKj2uaPKXd/QZ0Te
84glxkO9M9R6p9jUz1WECWhQHegQbgc73SeT+c0k0y4m5ARU2h0b2qDQkQloVnlPu3430PqctGrp
UIk+GjHdmnIKitr0tkxGirl3Wm9lioENJo9umo8/U6N6BOUoFkN3wAj7alse+yr+WkKuHqoz3/Gh
TuEU7aFn/cBHY9s10o05MeAO6TFEkT5Ooq09tgeQIXyBsvWNZiU7RPivBlheAaqjGzTZA6lMbhHs
tqVCvkHiDdP+PE9dOweLWc/Pndze2HFygiz5a92156xpQWJXqDttIt+Z1N7wUEI6Hx4NJn1RYl1z
o34s3VRW9mqGmX4a7vn8UVRlOMZVcoIk422jAykx6fZLoZvPgwmCgUEuiMvzGFJhdt140KhuUK+t
UreudIjXcRWEjka8Hwv6szY7rxzUmzzJt4QPfifpB7UrTlAEP1gd2+dStYMmcORAXSj2yNSg/wLd
bHzVbcq0xzwezF2TtHuoNz8YwMuORfvFSrvbxogfwj7zaGyejWoMGJdkD3Dp5JDKuGoq4GndqKnv
oRm6V2PVjwi06LQQC8/kQ2J1wOEa4fcpl/cDBOPwAi0TT2rsnUyKhzCJnxKwD/N4JJg4SoLcjHYJ
4+CqZMmZl+wm5cMeCrp7MipPALn6pEluqNydiNY+81BTvCmCmIIGgXWWT/cFt77pRvVq00hzpKq7
hyw3VMqRMMW0epblcD9xmnkFmdb4vhcztIvLRH1/mRhW2PNIRaKRWPKmmwqMhY3VPYv7c1MO/pSu
Fb4XAIHzpfz39hIePnwqeVxETA9SxWgcUwcxJZv3N2q0fTfZrQ8I+EvBMASktMp55MoNRvTgLVEI
YF3bPVgTfyPg6HDUARgAOZpmUWOt95PWfotLoInRg/lEsf7yJwuPqKiNYzqa1hAkxVnNNSfk96jE
ba7f64t50Tx+AupTbI8IAkaYrBq7R/eIc0RPHbq1UXGv+fDglSrR/GoRqxEQmvpjSEj7lDEqzGwy
hgAHfgdhRKfNOtcg0DljPybl3ETUK7uVxS0gIfDVL4wKWR/gEVHWoRAZSMzNnnOK/1IPkBr3ci/e
JK6hufI+OVkSUEmDq7iqp2/gGP+Zc7W9tWGz3ynShz0AaAHMQxg4w5Tbe6+v07BQSxW9624CN3FW
Rbu21k0nmehXCQlxRKrbqY5OylBozjhVBDRq5DPp4sVPED5DVehVbEW4SKcoHDGgYv2a1MxPpWQl
X1x8SVzYEXa+sNtwgPo7iJW6DMlTsynrcOUxuTDzg6+LbZyH2VEOFuenNEYTJRqIFvRG5WZF69dx
+qzE9r2dv1qyK9W7Lsxdz9Oip9qoVuo1iwfnr3FxtA7VcbUAo/oQMOspGXd9bOxDJBZFtLLK5Y38
zWcJDlVVhMxnUP1uQBQ+BDMNfRxBp6UyVstCi0ZQ88S0Luon6Fm/d0xTQuQtIsClIf/u0VRH0/bf
OXLwsS5MCNEsk3gJeRo8k6tU3uT4823y0KjZ7no4W35dXpgRjpgMpQMzNLQhULdQQXLr+9qN7zK3
8oe30Emd2Ld7599hL1iaAXoOBSEfbEfCy4gULXh/Jrwtp+ELpOHT5OX6ohYvy4u/L1yWeS2nEyX4
+6mEueZwqu4kOf3FIWBhdYr3/0FGvPimvDAouENqTXqaJohI7AWqqPShvyVfkAnB7Ypny6keqgMm
ccJbstKtWPTCC7OCi+BfqDSxZoQux4Z1mZdS07++k2sWBO+Y2qzNo0HWA142HrJ3kGtpw1rdffGh
DGwL+t4gBgTl4fvDlPZpJ/dNhgIHZhyKLMtBOAvqmdFIC18Oqe2HcjRsCi1tV/ZvMSRdGBb8pDTD
Vot0aYDUUuuDTm5PQtsvqoZuirC0V4wt+8jfVQo+kqtlK/Ex1wOLULdPzri4fDBxudc/2LIV0MAA
NY/gINLPGKAxhyLqiDacfBspeFaPb3ayAhJaszF/z4sCnsog/txVWImsfk3MwKrvFXPFxOKXwRQI
6HtwTQGl895EqAHPqJfKEMTo+NT5M0EhZIrv23wlUiyHvwtDwlrAIWeanORjgK5FBFKJegeFP78D
bVUf6YFErRuDZU/MnL5BUCgD8DAjXjqNu6GuH7PcOAwSwPWf+IQXP2lODC+2t7TSktQNUAKk4gdj
wqgF1TaAMv0zshJB2IToHdCHFrpYwqmLjJjnOdhagOS13HC0HE3iHh+CdlVHZdFfMIdAFP233J6w
oKpkvaxx+OSQciern0ifuMB/O/++bZgGQ68eBTfkN4LL5EieAAvAuMOU9F4loVHY3NJ2pdn5e/5N
zEgvrQj+Yia80NROJlD57Lz2VvrRFU5qOXKg3Jd7jOg5FZLixpX26i7HQp3VOeo5Jn34AWDrAScs
QHJg73jvHTaUAzOaKegUad3RjqMfEaEozRi2K3HQWodZ/I323SHph0eqNTuqdKg25NIacm3pigUm
8c/PENLiSQaLZFENBL342mVJ9EOPUMGvmiz2JTPyOhatRIQlJ7o0KHxewHJHa0yRcdll6ls68lSM
MkBiiK0Jii5deeBhATIKOHeA8oQ4jSmMRusstOKgaXTPWP5gGP32uqsuIFZRPQLOCMMekDO3RBI/
zDwMY98i6qT7bi9BsXXbB9kTCo5u9R3UXUCdO/VG2tv8/rrh5U38Y9cWesGyxbop0hBaaK7vGtT1
eNEcxkpbCS2LzoHTjmkS5OEYgRN8NDGLXDVKLM9oUIRtjqVkeyA+c8qSQhFFWrnzli6LObj8nzmx
wz1McTkkBmBHkvImY3q55CdT+1qpa73gZTu4kFTQrcyw7ffLGvhYsipU0HGOy7d8qDd6oqG8S+96
bVi7l+bo++GYk7+2hPNllPO7w6hwzJOTXstejOqsDoTckbAbwAQsgkqr/j2Cash1D1n0/gu7wjFT
U3BbY9Ye51oBrB/VHfoZiA0Q7392UYigUkLURpqfTmnZuirkMKamcRWw/19fyKKrzxOecMF5/k04
xtDGKzAUWY9Bk4CzjeqPVWnvBsxPfcLMHIiBENCBHBFuUTUcm9CiwDka+eTaTCtBB255Ezc/8xwE
PvqPISFXrdVeHSnEhjDNV6NvU/pSo7/a09qM++K2zYKnUDqHl4ujMHFemmC8QfSjBY5rTP2uN12d
Mv/6ti2WF4F3/mNHWE7XyBys8EANWU/MC7fQ5fR0grFBB+yI4U/QmWpbZCSu6qR+tKGKD8IEc6+v
FAwXDzSQMajiQZnlA6mYVkpFGRMcsozIbsruG9JvenilHX/miQO0MpRIdYxk4j/vQ0fVAtdTVMD7
dCFz1OlpijGbQ+/CKJhKcGB+YiQCjZF5FhNkwiDdEpMhsGiQvk2wva1vHJpgPE07sE8c+YZ2TuQi
P/GMWyDb10QVlrwHxRAMfIAkEbT1wjJpZdpNkw8AHGJaS+vZLeP9Jp/WhGYWs7CZDwqKZeD4/ECZ
VtY2C6mBjHLOwqzD6Gc785hhXrL7Yj3a3+ob9j3dNW7xNKJR9mttVmHJbS6tC7G5j02rr2ewTjkS
P+OFU0LNkRBAPtdEPZYu0ktLwn5OlSpNtomLFMwguuTLhrQD43fhGq11W4ZEWQn+i58P4C1txopi
nEYIZn1i5GZpd/NrfzqNBpRSqFrv86b7Z/A+vPPCjnD4kXWZelXX6C00X1UGVbbqaDLrU4uZ6wmz
1KEuctebRZHZpYmazJR/k8ZXzl+K+ul6FFvcL4RJuDrICQFMfH+qiV00OrNRatQi7pkADGb9uVVS
/7oVZb4RxVwASSJA48AhG7YYPEKpillSpXijHjCgftPfdufsMOyKH9ppcslB86GOciKlm92tFeoW
PR04MaxwpnwTAcQKtdVJKQs9aEfovSb3ClW2kfoAucpPfCzkb/JMLju/RgVHR8oB5p8kQbFznhoH
wYkacQfJyIqZpfVcmhFyj2gwrQLtDwxzsxBV7tjvQxvA63NeRCvpx1IeBWl3xF5MpJkfxrkbNAWB
kIQlKZPR9UdfUn647hZLzoehsJm8AINMoKV973zQ9Zb13rK1QK7eGv7GJ6Bz1mCJi6u4sDH/+2Up
opKlskHLJej48D1KypsmpysbtRTiwPsBglvkhCC/F94KFUZims5UsFHyDWWvnJH2UJXac0zDo5pk
4eYTu/bXnCa8gIYmZ3lToAWS1M90Ura2QmH235nFICd4YUUIpFrV9zw3MbEXD1/qloId3UYrYpWT
WV0IDDpCKdpyYOglIiezTG2rIhEKp1WhbkZTd8z+zRwjT6lvmgzjCkD+TIU/sV9avlfoJ/wPnQ8Q
I6A+h5ky4ciO4J1EjxQ7SVLQSpXSJmz7Y6I8/fv3QgaDkwLuLwRxwUrGbZPmhaIGfR46mZT69kAd
o6g/kcYbCD2gLwQe+0NVpTZzOQrtFJjE7IZDPFY1U6fu366vZek0GWgZg01Wg6KP+CRR7amh6oAW
n9H8MtBgtRn7hHdfWhDOK+ON2vQlDpOJ0uGYlFuF5MdqXCNDXDqzl2aEe48zPY0bE9cCCyevzKpD
ktzGgNu0YetYabG/vm2L2d6luTmqX0QhVS5JnlPsm3xob0m1V3YUdBjskO2TQN+wWTv2Kdnou+il
O0XntSb0Upy9tC54oI2t1OxeRdPUthxwaToccC+zk1eupkXngArnrOmAuWgRxBzmvWoOMfrMvEjO
Ztwfyxzso9d3cmkpIIPRkA4BrQpdpPcbCRQeZlrmNhXoljDCxMGckjqyylZC+qIZqIwZgH4r4N8V
Q7rFUUMGIDzQmwQUMGwjDU91Y26vL2axiIabFa8AzPPitSN4IRTGe12iiH7pDX8zX7Idz5zyxI7h
hu6rxNU3w1Y99sd4xe6S888M6dhAG8TsohQRAM0U2MoQDDRd9Gq133TNl8FFi1cP4u5KjJ09W8z8
Lm0J57lKxmkKJ3RaKGMgXkOleXIwl+Yk3dpoorbkfyBMngdg5nArolXHjOax2jC4+TRCiq6zGifV
adDXRL0J1faBh0XldCV5rfseUDVlCiRb7rexIVGv0KYCReDKl9XaaycQ5ACgVDtGR26kTmk3nJRn
klfUsdOY7FKwzLQ0uWHReCxk5dUqqxC0jdk5tTGAXSu4Kmvgzlorjc+lkWS7omhfr/vOkoeiXkOg
to4SLMZg3x+EjBYNHRSQS5nAOPLbiT3w/P66iaX9vDQhBC2JmW1T5Rmux5H5FolOWRi9XTextIrL
T6a+X4WuTVnUzWGYJE9qWrqyKblc+37dyCJo5NKKkGeqBuMtj3Ca1a21zXb9qXxqjo0/uYqvPI1H
fcXll/bt0pzg8hjqrk2F41TXOYYrwtdIOV9f0OJ1AjoR3PKg/JpVD95vmwGaOz1LYzClnPN9ta9v
Na92h6MaWPvkqdo1vow7pRtczHqGrrTxrptfDlsX5oUFdhGnNCkR6KuX2pcByX1kQevmZ406aCK1
qIMBdX0EBHutgrgYTPAgwSi7AjyVSJ0VFXYjsw5vLAWgCLON3REExnq+jdei1uInxIAzXiC4Aj5U
gUxqROYI0ZzAUk+ZfbKjX9e3cPnvz3Qw4ABDtUn4gPKQ6WFb4W3V1m/GFDRkxUOW/z6ulRm0Pw8E
vncQ3Ls9qKxx4+Pt4ygpyi2Jvrm+hMWjCyGD/5oQHqJaL1ngBpyvyPGuURkU4m/b+Ot1G0tlA+gj
/bEhXMNpXagqZVgGOHmdXEYL+YBi2t6ktdMX+YEpa5rwizfjX4Pi22riiS01HG1zNJl+SEP9KGvQ
wdDZTsWsod5YK9XblT0US9UDzpDVQ/Mt0PSfRsnddOTgtem967v4u9/34Q6ecbBggUB9QqQIU/JK
M6wRgM/szbi3tt3NsAeGf1uWDvEf4tcWjPvhTJoNpKtnHJttcSLB2lt/0SMRq3QDTz10DIXEjY82
kbQaGbBVjw6eDg5TP+OQFxbEuyQDzRVDWTeI+A8KdeuuelOTFYdc/GDzMDr4VAEHEEEdWVnrvJ5y
fLDpSzRVTkW+Dsnr9c+1CBk1L4wIJ0vVWFl1EYIDo0/MlsAenPhq/KUa9BspgjgRyo3dJCOTiZ1S
bp3r1tdWKBw5Rqc60ebqArBmThabrgm5UyNa+VbzX/ngkX+WqH0YQ6wAnVY4PFLPGqfjvyKsB88u
PL92SryPmxcWqv71ha1sK8gr3sfEdmqZZhXwwJBuSSg5wzyBDew9AyFuqP3qu3t16B0beVtcSCu7
uuz9//UbtFHe264B3huVDLY7S3G1FGj0z4wk/nUaTZRfg0axrUYjnCY0zk16ruhBA5bi+hZe9w1U
v9+vAjNBM6QeWOaImM+gWOYOMnGv7uK1VH5tu+Yfcvlc5nLfDSjpBn2lu4Q9mNNKSri2kjnRuDBQ
0rpKK1B+Brr8WOtHE7wifTusbNfyKkwwsmD0GuT5wiqUcghVDtxQAE7kU5g1wRSujUEvgr9mTvn/
2hAWUpiRFPccCwFp38ZwyTE/T+XO8ho/foiP6g6MaDn+7/11R1i8ly+sCulFBR1bYgFyG7RGuDEN
24noWzlFLjrWbt1Ne2NaY7md1yEGjMu3iGARfH1RyutIw1S+uemndGso/GhmyS3mi1di05JvXJoS
wm9hG5QpMjS+SrCfmOlLZ76k3e76Bi7bsDARDUUhfD/BNZIsxrSFVaGGS2qfEO4kSlBGmvu/WRGc
A8iifsjLFLeVzRwzOoLi1g3VtcbHkpuj6PNnLcKnmaw6rYyQDYFusQ1puDvRlWx2sX10aUL4JDEq
pxGgK4gH7rSxDsNjGkh35mbaIY3IPXIfP1ib5jTKTnqqV+ByC/yqkN4Gqdus1GfgxheWB4Y5pbPm
wMqG8NjYo+rqQ0g8jfVQC9UOWageOgraXp5gulR6vv4Fl+5JCzw66NAB6qiJTfBQSqtykMCOPeFK
bFNPrr+VXe0MhQ1Cz/tapl5E1/Agy7t9YVTcbS0iukqR2WfP7bMCaZpNf5rq3xR6fEMOwzPfG6HT
3mVev1tV952388NBvzAu5B8h1Yy+wqMsyG+sEbQlDggK5Kf6KfqWnfR962FgGOxEz6nhxYe1sLZ4
KqG2jlYrqDLAlf/+VhgyU66lAp9abV4NpXIi7VkCk/H1T7oYyS6MCLtbNNzWGMDPgcnl59gcjtxQ
PTo2v9KyWIlkC2TF8N0LW8JmlgWGNaGgAd/10H13q00VO9k2cbk3+daueeK7NWDByhb+rlxcXKw1
qDF4ZzRzEk73eHVsIMO6Ldtpe30Tl73kz5cS2/x10tvR1CFBMFVpY1WqF48VaniNl3QHuVJW4uja
PqpC+jb0XdtlMZwSpxCsrd/77XSU3M5tTC+9RfH0CPmRlbiz4iYihpMSTTI7EMUFY45ZUdR0apTt
42dur3UvF3FMF07ym0Xs4pNVcWJDzRq5+HRnneyztZUcUAWf9xjT95D+0+PgAs6p+Cr45By7ctZo
Gn4fqw9HHqJKII9BR1kXZ7oaTqdJGhFv+oN5x25meEB5UI7dDuO60WP8MJfBAZz/0qz10hedFX0s
Yv1+kYqzeVQLZQkze1qAIXWIQefkxV6j6lwzMX/mi80tYqtN6/nZW9u5V5HdqEJaBNiw68dh0Vlm
bAV6ImgmiB1onmrmmDFNRQ7B3GKij13DtoXJvTyxVl6niwv6a0qskBCMDEd5DZC9ztK9VtReraV+
h4Ts+orWzAiPNfQtKOpa7RCY0a3ajF6Gya5RXznXi1HkYi3CsZbreAKLNQaEpfhmIKqj1CA0iDAi
2eE5UMT+9SUt+/mFOe29L1h5W6OWjzXxAxTyrO1ctI3lh+5ouhpIJhzNH8/xffkDqPuVfH3xmfAb
fPMfB/ndOrlwQy2EDA/SQYxG+KM/6w3z0o0O1l7ZKm7kSlB+3cWr2MTFxPBivfM3vjAK2mY1swcV
WKyh+tXWoKPrkxXWnzU3EY5XR6mVVpmhBi3LnDHlLsd8RpHnK+drzczsSBcrMSJShuOAsk+DnMTq
ModVim9aK4tZoO7GdX2xYUJqYOZjWk8WvpJ6375FO2h1gbUYZcHBp17sr80/rH0eITnQ7bQdhh5P
Rx5G247QfQlOjusuv7JvugBVaaGlgcS9HoIIWsYGdEtnblSiZP51M7+Lhx9ukL8bJ0rrlrxLqrzC
yZq1S9vbuPH1EoUrD6IroGeY0FDtdzTbxmdr3256L3IJ8RrdSZ/yQ7RRZZCcuFL4PKgbjGpZ0U3z
ZHtrsz0rIVoXYk1cjDkj4RyiTWxBuAVhjNM1r7G6kjesbbkQZJB/SfGkNqhgg8pzjH4lzWNirEl9
rBmZXeviPCS6yuJKwsOyS2Vfq9JNK0V3BXhCr3/XtQMhMhUktTZVeVNhEFoDgnvOYNE4PqiB7gzZ
DsobeAqtqVysfSchosjQrVNixvD+SJXniHS+isF8m8aRk+K2Wzkfa8aEuBKiotHGSQs4DW2gxad6
mDd227x1ytWpiDVTQmxJrMicSpBeQ/TgWwycJ+ed09uqU66qja3cqmI6Z1FbmsKsA7KZYvCDF348
Kqd+hmqM07k1qxV2g5WFiUP5ZdYNaNgA4Mf7aD8LclYgx+ml79Uqne6cc1yJMmL3MZFVjKPOhQ75
QDbki1KcVCAEMr/9phxngbNxo3rdid6ZvZ/nENoBb7A7flnjQ14J20QIJKSOpBTFN/R6w/FoyTI0
BduVi2jNhBBDVLuUQRuMR1wSJhB6bI710DxfP9qzu13bSyGCQFkMalGVrAa0ZU4RbvCMa+zYlVBn
UNLYkZNP5fp/rwhx6DAxp37UrBpsUqnuEOgykv6pBjz8+rJWAiOZnfUiMMqdCTpnhgsP3RPFlekN
BmxRrknWEF3z3Xxt+4TAUbaZZRUlsvB0H26rTbebCzP54XNZuA0Y6G+VXXHIL5NalWsEy+nHb/kU
/z/SrmtHblzbfpEAUYGiXpWqqqtDVbc72C+CowIVqUBJX3+XfO+ZqVYLpWufGQwwgAGzSG1u7rD2
WkFdlYFevP7Nmf2zyHKiL2dCJ3WjIIZjbxTCoxp9gVbhxodZN+l/F1nkE3U00jJO8GJ1LeQJCMAf
zZZqwGqDCaPe/zkte3Ezi5KnKteAlxkN1YlC9SAGsDWgq/SaFZD3kp85vZWj7cX5Vny6tbvFhRUE
kLlxwO5s6ye4B0H1rXn/3Uda3Ne+ErVBariEyf429KcI4sYpBt+uL/J7/PCDWQPBCqZvTK2iBPf+
+ihJTc0EEwmn8Od4o900X0eXO8on8DbcVAHk+tyEBJp0KPKW1p989Xa4zx/GY7enGxHlesJ08UsW
z2U5QS2hFoDIgQNYQM6yK8AfFPkzZxDcVKkhhhRfIo8+Xj+BVf8BaQuiQhEVPaOFmeYxeKjHEMtO
ceorUeWbEiIio7q/vszqm3mxzMJSpzLSOqoi9JfoJzMBf6tSX68fJ/0vRp5BMfPPfhaGaURRbeAB
Ae4VzImEfY8sEBWOG8/VasABVu25UK7Poi/vraYpYtkOHFZjZhBKjsK9YXLw2ad+CkLTMXT/5uz+
s5q5bF1PBIMkCdS9IRSYgP7ynFatA2X6aUuMftXF/7OrD8h49BO4YDlymsgYHuPUPJgdgxyBDi45
CH0/tMnnuPgFpPTG9tYt8N/tLUxDE+FUgDAOITcKjjM1p5GNcJYb41PXPxlAUItPhhmalEXwj+O4
10z0EOUAaPwXMC07UWlv+K5V73hxkgvfZbMJ/Iw5yjxglHqS6bijIcg8r1vF1rHNf37x8KPJxpW+
wMU1y2YnwvQg8nQCcRwf/vz7gBwCvxQofJV+GHCrlLqoCK3kaawR6tbino/GW5IgSbm+oZVDAxEd
NN8xfaZimG5xqZIiFmYZFfLUVJPTsvtIbM28r66AOzvrYGLSZDliTzMOWh6Ty5NQhQORGoeIr9f3
sBJkQgsY7/EsfgF91MVzAoBCWU5k6k/NVDjtSJCmKkgRdD+PSmfq2G4M2w1ftFbkQ7sOeowgC8e/
S12PLJ4UC7xN6im+jb6W04PyAM5HX9+HB+qFxKNoVzz0L91JO8YbidCKCULdGZM0YAxD0frD5CqL
eKdoSg+h7QNYUF2efuHT5F8/0rWPZmH+V4Momgbq9cXFHYsxLqsCZkHBHx73A/AyW1qG60doA/cH
ymGIWy3HHrvBznimlzAMT/qGG7s0egKFUhxYbu/rbi78hrsobqtH67TVdllr9czSOQg+1BlYu8Sp
xZg5tjMznktJaPXEn4enxB9etR8D8N0zS2Dk2pvYuLUvd7nmwudG+ZipJEEKW0IQvQZHX5SByGdr
CGXl0cfODPgNHKqNIcz3LiqpofxuFSOmSUHhdB8TBXmQUv5Q+h44QMo2OOzWV8P1BjhdA6v9wiF2
ID6EvBaKvxA5gHokCuptsx+z567hu+smuX56/660zLmUwZjKtiCnqGicEHX0qnxi5QYfyJrdYwl0
qOb43tAXdj/ooDqZEojKWdCdcmlfn0Be8PYXG7lYY/4NF29IkbZKTlrEMbRAe11Y4In9CXmyjRu8
elwXqyw+TDkMM8pVSgxEim+ZGvrS4i6T8cb331pm8VWmDEwjvSq0U6bkz3oyBKrBHypd/IXTu/wu
C6PmTVNbDGM8p0w7FdTCVMfrsAXWXjXlixNb5gJJXbVph2Yzp5AKV3tM9wLoEmIgNkk3AvMtM1u8
ukOqjg3efPCCDiAOHk31e5lsEbPMR7JIskDn/o8pL4vytjZmNO0Q6odicoZS+IV9rKN7Xgk/r9qN
cGV9Q3iTID8Hggq62NDIbRDUYUennj+SEVLhnRpcvzWrKwBBbwPpMMcSCwtQ7YYPZhzLUzQ9UzY4
ynYZemuJpQHouWUNLWKuIQh3EjC3fe4O58abWWwC7gFF8SX/dn1XazMrAB39u63FwUWj7CuiYU3h
kSCjfoEiT+8Cc/QI3o3uCQODG19q1coxo69h2nsmnVl4OLXVGsAgQ4QPEHBstdKVSumK+GBbxcZK
a/MjBH2uWQgJJH+YFHzv6HJCOzOBRvIpLp0hGDy+D0s381D6OUBLjzrEHZ8wPJ8EyoatrDUUCDPn
EX0MyYKufOH89EgtEdr8Di0G7zclMAj9d4Or7LIbhpLGxk5Xz/RiufnPLzz6EDE6sVTIk2Z2sWMY
04NMK+jJFeWpaOOt2Gz1YpsUuTqwppj7WHzBLrfqRpqZBKg6e4uq9JjUEtzx2SG1m+curM7XTXTV
w18sN9+ai82FfJAWhuvlKQ/Dx0kVD6wBp7dmh971debb9cFfUY1ZjEINE65ksc44qRUfrP4UKvdV
pO0oazyzPal6DST1DwikbNQsVm87wiPM1EEMzFyiQpCYjowbOY6xeKFg/BrJllrI2smB8wA5D2Ix
DdPn73fUJn1a9gmSxSTVnIHdTTkqCc1G8nN1ESDsF73XtEBPTkoMaYX2vWV3WOetlZ+uf5qtNRaf
JslLzQRx9VxH6g/4+gFK+ke7tjce+TXD/ue8sJVFfFwzu9LrLAZxFBV7mb10Q3hjqqi+xbaXFFvE
TmuX9nK1xTWq6qHJKglUUAcGVxtiuqPVeHoBVWa+merMv3xp25drLe6QMSSdIWeODZpFwZAxp4GO
pqFX0AfXS2A7dfyA8tbQ0yAqyyMADk9thTfuv/uK81e+uMhxB6Z8qqOiZVqPbdXtUgUwS7lFPbd2
rS63uvSFcVP/Lwt5izN17Iw+kFHbyL63Pt0iFrBog9RUGuQE/V4M8J4JTfZWnHhGvMUztAYLRkHB
toDsRy78gTVN9FCiNEzwRI0Fu0ljVDjBw1IplRfFmUeN0CmhJShAfSq25oNWDxIUoVC/nbO4ZSrS
gLFfQp1zOJkNhHzDHtXo7i+yHRBT/bPEwizjoap6kegoMtHqZminIyZjNnAKa90ScrnGwuo0tYMk
RVwRJNrS12+RZe8tfwx033htNqLq1YrC5VoL2xMibMcRPEAnqYrK7SL6oKujN0CwUOb2vm7Vmyw3
PUlbt6qKgz1AoqDGZ+RirB2oGQVJk+51UXul1T1fv3tbH3NhsYmKIq+IWnLCDIkbc9vV1I1IcmuF
RfDKUzCud6Um0Yp6ppm4UzC3fn0Pq6/AhbUsnzOF5UYfIqNUOwgb9fwsrfzZ/qtU7+IjLvOWzKBx
VKtEnpIKsDVAi2su/bDdGMlcfWv+3cwSSjQrVrSigkqJodn7NDoNAtymprWbFWVEtfH1fwOHP/j/
i9UWL1tlD5gC7nAJGn/wVD8D4iv8BKKEuntQdac/zgryMyVvU3maV+3YY1o64DbI9Y0bsuo4L37H
4s1rqrZEGwiBam/AOcdQo+oj5iU5mpWbvLsr5qKpGHsG5ZOO2GfJrTHENurvEglbbdygIG9hKH/4
ft0iV2z+comlqUAAJO3htuWpqLUgNUCoamK+YuPZXCsVvltlEf1UQpECbXiUyH3pUzfxGbjtTvpO
9cRNesY0iu2Ba+XPd6bDb1I4ZwyjLAl4Up5AESxKQdYsrcSxYu1XNTQbVrn2gcBtChIhiBugpbbY
V2lZCnglSXJm5LMtdopymyi769vA3/Qx8pmDUmRjqA8iX1k4voYlEYpQenIGbKdzGl3tg75XIqTv
xuBC4yD1+jqcubYVMEJXZTyrsnG3tiguR86+D3VJMdIUowCtNm4ypneZVrQOwyyFDIvPmqT7mleV
k1bmqyabb3VBFN8SIFe02p/5NHzLI3t0bZCsFCOYrq3+IYzBKIOhwycVzMyYUE5qh5cT2IAkEg1Z
mehfNo0EPhhaWa2O2VjTOKpFJnxMooHDMVLu7DB60iodU5EQ0K4sZng2V24JEaMTx+VT3hE/q/vP
Kc2AYrPiDnOmyeA1+UjOzA5vIg4STWZMe7QVGieGqztnRT0cldHoXhRdwT2ZBOS5o1a4idkIV9f6
LxOvX3WLnbgibtrCfoqGPHGFqYAzS4GaWkuMt7gaoTqP+QFPCfXQiSFe5wiRPrMwvbN6tEutmL40
EH7iJDuGVnVfpfq9gWIn3kAVkLtGAR+xrr7GhfihxUYQ5cnkWqlVO7Uy1yKaGtXKtvSlySTcBoFO
W1iEHtWb0cuj+oWN2oFUUXhWIuXUC1CvWKEi/TFKzq2t39amegI/Y+Fft7AVF/DOvhbPXlImgtcF
h33lhovU0gvjLUD3itMEZxkEaE2w5Nn6cjIMRc28kkxNz7QE2lS9nVTDIRBjS7bepJW7YoCqh2Aq
iKjgeF08sFMzcBYPaXqebArYWZE5kvMno1a28IjzX7R4jsAaTlFAQIkEzOyLSwlpZcXmpp6eJQnf
OmJ1btg0HDcxSZxqRHqij0nosBoSq3Q0t/q0a9WZd8svv9kETq5Jj7A8YLyT17iRz7wmUIMySIKt
SbPVQ73Y6/JQyzIM+3FMkSQ0GPNUvCpRXAz4bzjstWXwsM51ElBToOXxPrnimsxAwWSk58Gqfxhm
5aXE7Zp+S6h4Pprll7tcZnF0LOvBpYgJwbPVQxpxHMm3RMlAfyzZ4KVVc+ZDmHpGmmxNs61tzwbx
IZQ6IPD3gdwO7KR2B/E4djLAD8in3hlSDO20r398mQ3IaOjYIVpYePreH2IWKUOELnVyRnS2G4r4
GZMhj9eXWMsRwF2mQ7+KgJblA7WD2WqtnbeKhdd8nqSud9W3iPkAkzjMifeaw4NxH/pgCOisDRNZ
XRpqDyC0UU309JfYRL3I27JMYnaq/SkQh5o77CV7aF+LY97t7Alkx4nHfGq57HHrFqzdOfty7WVq
BBZkPRE0OWPecjeP1Fp+eTsPhYB72N2aDlyxUtuGWAfyVkTyOOb333FQACYoOjs5Q3L1UYIdyxns
cdhTMeYuITw+KFCjs5VxI6ZfMVLbBtmOasCHzgHH+2VHMbVGoUV4JfPhUSo0wMyya7Jio0y1UhNA
MRv05hrwTsjXlqiWMImSqRtFcm6MIGm/yOw1kTcNOxHtaxKlXq1AVXMj0v3NFPT+4qPUC+rRmRBP
AyfTwr9IQicrSuv0LBCGeJAtZW47jJVDs1I8q6297wF79RImQ5fKBuqOqBA7gjUnEZZR0KphipeY
Si9N9dpn2TSCMl2rbgoj1yHVionbPM1c3lmYhtVq66Dz4mdTkiPIl37awvQ60txOlf194NGXqTAE
JmNqkKQR9ly0GT8KI6tdo9MTv83qeqelsKopuwPwwyVK3vithmkLI7P8HjiAo9WTPjBoaB3Vvko8
m1ZdoA0qmi2xRg4iVCfPHkbLGSxJ3DRutppVKxcRhFomsWc/ja7UEkIxjYYYtS5B8H4ubnvPfBpK
R/UbNHzEfhhd5Wv60hwAs/25NWU+f6XFV3y38MJ966MJJWFopZ6VPva0hDgCxFa6XfpmkThZumGo
H2Oj99tcPH2s5RkYvNrknNjd17TMc8e0hi0o9MfoCIugywKNEKTKH5Ai0HeRcZghAOPJTdVo3+mo
+IZdRhDwrbzrvnvt9CwL4/l4Geb2znI/mWVD5hZ6DLWIIWOuBwkrvCq1drYVBiNLN1rbK705Exif
f9ZbzkC2LOnRdCQWhBm0oCkkpFYTzdMU7b6noTvQ8a4xG2QX+pxDMB01pJK0GCwyz+OMPr+++ZUa
gqnO3ZF5fBaQlWW/QmvqvrTYlJzjgwZ27RZ6LP2DDiKQ8GD7dQlTcmpvcruDcbQLVwPcfmeetj7B
Rxf7/kcsnhHaUtvMIHR2KguMK8eRa0jbyZGBXN/s6jKgt9XAUYnW4ZI3jUhzzC21s08TGDOb5xr6
v/mfczwBjzjzhQOEDCjVMv0VvKltplSgCu+GoIT2by/tg11t4TtXXl489hSzx+gxaTCmxauUFX2j
ax0CDmVPd2ZQ75g3837qv7UNtl7eNZvF0wT7IJoBbaDlVA4u3ZTKCidnOlMwdz5JEiC49gY/3ZeF
E3naVljzMZnAYuZMHM5A8v0BQQgMVcz5nIFRJJB5XXgcGn8KBJ4b9kUxv4uwQS+9d68byNo+gW5A
bRwUxSZgS4viBbRMOGDVBN0bG/h0IpM3kkbHBISeRn9XSS8jbvF1LJTRwSDzSaAgqop62jDTldIQ
LuIMwtOoysAGv/BItJB0YDboaubidttD92b8mXqx6rRO7yc/TIzm7a0tyObK5QCXLFIN6DLhn6Ub
lH2Rc103QFoIOZqY3dXsV4iBuesHvOLWNXxV9EY1QFA/Jr0Q5hMpwI+nRqH7Ps33Rls+plp+sPpq
w8+uLsXQY0GVEHD45SGW0F+qmrHRMB33NNbkseA3caz7EB/fXd/TynsIXS7DAq0JeGM/ULyoPeRv
pkxCagSKMQL4UGon/vUlVr6NBskSaGVZBGotS7pWAxeh6HqomSTTV4OrJ7uwD6QxN6x/5cppCHOh
fozTAhRmkSfRWOhQg2fxmRfKcOhiO3aShj0kavM9zhQUlFv+TcS6dcpkWP7NDi/Wng/5ootYZVoX
WwYe4YI/hxL4WjC7tf1G5LJ6jBeLzH9+sUiEzi+zQmxAV2s3FDzoLR7Y0RbkYO3+aqhPg3IHWcpH
CGpPoe/KCRKVMgbXB29e01FziuGxYzao2yELL8nOCvG81wPxyrEOQDjo9mm7A3/kRvKyQseDAikc
NgUrDd6JZb+vjIgS1cmgn/RcxQS1NHVPVWrdqUdzF7f5W2GmtxgpelZt5dEW1VntIHlUdQds66Gj
On6StbfT7s4mzbdpko9/btiA6CKHhPQB6O0X/rbRCyBJxxroO6joVRADpfH9ZP+N17lcRXv/3Rte
JBGxsIqqZY+N3bwMIzuKSvukGNHh+obWnAFIneYLBLXuDzDZkrdlU5TwOnoDf13E6eem2VJgXwlY
Z+ZtVNcBxEUos7ingzXqaj5gDVU/61Z7Bsf93iyivUURIzfln9PpISZG6gtLtlQwdS2+EWsUjD9k
AJYOnXXC8OiTXpINM1g5NZRbbYTF4CWGuS6W4CDLbedxwZOi/yriz0J/++Ovgimi318E7vMDcKuc
CksHf4Z2Cq3CAxhPd2TdbTJfzee+SMPA+avOqie4/uqy/kmb1I6oiV0IT9zmjyjT+9ORuwYe7eaH
tt8ar1wLAfWZvNvCfN4cMCxOrS/K2qoy7GoOE9QXfizd0OtdVHwap91ttsFXvOe75Ra3KJRD0idt
p53SMRDQZzzHgaE7OSB3P/hzdBh8sB/UvuKx0fuLr3exz4W9iz5vjLZrYR2a8McehSXl0/UV1rzk
u73NBnrxMug5pR2aqdppvOkyUJYVXm44yeB0ZdACUii9ElAhR321qBsFpb+lw6atBCtzS46BaxmY
jI8RX54pAmPSGqi2tNFvDb86sF+NcKrbcMeP44vhZ167b77r5/TrmOBZBpNZ/yskaPAmFYqLW7a1
9q1nEjPQCxrIM36PWl6cR2rJivAE5zGwzB3Tl37M/aHaUuv4uGuwpJkInvBUYmBiGW1nWh4hpsoR
DVb2zgbRxN6QDehsSP05JvZmfWa+D+/vJ9IJvDFz+xOR9e/6zcWm1ChJK6ZhU/GE0Uj6GiZvDHyt
xHhOo7ei/C5TNGGbwpVN71+3r4/+Df1itKuRpmH9D5DVIldJgTEjHXpfd0oF/la+pa/38YO9W+F3
cfFib7bQQzEkuCMVh2RliDQw7YK0/PNR4ffLLFxOTFtdEagJnuq6CmpzgkyhHf+4flgrVqHpFISF
mLsiABPPW73YisAvqCyKQegcrGyjRRwNjdOYfubh5+sLrcRp+LsuVpp/ycVKI82aPGxS/UR0DASH
8rvasfueFdxDjbD20kLNPPSEjyPPPAxtJd44FUeD1YCJD/nkjPGwMdi4Qs2PXwR3jiBVtTF8tjjf
rOSTPvWYZh+h6xf+IhoKiNwv70bpNmgTA8EtHPlg7OFl/R6gAWgvb2Qza4Y0nz0KwuCF/RAv6hrg
N9BaA0FEVZ0Z2p5OaHT3iDa2Zh7XPjMIiyiD6Nn8qRdJLlJcsHowbLU2S0eB9rjgT1P9q+Nb0d/H
tAaDQgwNScwJwsl8CJcmUoG9XJBTdoj2+rHdj4ERaMetg1vdjw2OCLRAUd6zFp9OCi4EBCkIgCmf
S1hHPjFHG9Ep6PgfpzHY0MVKi4e4TyJTqzjcZp3Y1GlkAbmREl0ntHuuX5CtLS0eXkPSKo5sLBRW
7KY33qbseZTdvso2MNMrcI73O1o8v+GI4RuI8KkoL/We+KQ4FIxiQPTb6GU5kL36Llw73W29uquG
cXGOC0cD3hejDHOLnIxdtO92LZQv7BuxGTit3qiLZRZepteHySotBbBSynyBHio01B2dTxuoy1Vv
dmkWc9pw4c16gryuKjE7Ot6wGygedCAbIH7iAlKEFris/UL60ebgx9rTdrnqovfAO60lYJHGiE4r
gLd5MLKN2H3r+BZ+ginxAH5H3CvSjalT6MXoZkPnxyYtnP/K3NkC896PDHkiqronVSTcq4vya8HI
zxlc5LCYJO711X4Puy7CkctrvIx+IDNU05qDulm6yoNypDvVL2AYx+hsRk7+1nhqwN+0V3D9ub/i
301k1Fw3fsTG4bKFK8Hrm6klyr6nsDjp5q2Zj/8PYo7V6405FgBd5to79KjfWyYae1mIp5aAbwb6
Zcd6NxyjOwt3+xaQJUf3qx05lVsabSi2469dHrAJNV4GrkfEXkvgi56kJIxrmCbpQubUpbwdra5z
xonfs2o4k0rjbsHQTLTq2B+VlDhD36O7G36zu2pvmgrgTuYQRF33klnaQzxKiSpOBAKFsHbANMyc
IQS+bMyB7rdAsRyqGM6Oux9qxSzfjjH5NBpzrTbmQaIjPcoHgQjC+JQaqTu11o6z4YfZQ/uZgk2L
JnIP+pIXaYSP+QCVi05hb0nBnyhtPsmswayTNrXeYCPmYqT/KdIIAjZa9FSo+SfSJ9+NBHTHHWTv
CqMAyUnb0wDcD16ai7NSc+pMVnduqFDv2tx6TPPhjbEs6Edyo5qzoDsMrtcjt+8Ic4oG6g1tlt3o
fetnY6LeZ2kqAoWNpQMCOpCEFsljSAc3nKobJrI3o8UgaGE5U9b/YFxFzSt7EwJTZlXPDrFmlU6T
0G9hz+50XlaOnK/UNGUPZqsHY1d80eLC63RpOproznUCiWgKNI/LKvIpRMiJXYPvLhpb4o0lFI2R
K1ZOQkeBZgAb90pv2V6G5NDNI7U55axXXCKSpwii04GOXrMjMq4GEyVuHcl7IewfbTf03vX7vGbl
SJcQvf3m+QY69b2V24qi8pSWyGZ8Cl6U0cl6cCbXO9uVgajd9LG6B3ZO22+RxK680qjvoWiOyc6V
4kYELiJ7jArw2k0mht2h60qBOmnuJ7XfiAdWfD2yQSjaIW5Df2LpsRRZp6mlYFZWTD/7WsMG8+D6
Ic5v1OLKvlth4Y8yzWwbM8REC2EA0WMimw3NPuufewG9PvYXIei71RZ+Ca0nAFVHG7PfEIlQJsce
iiBlim//hbzvnEcboMOY1Zg/TqGxrhjUGJHURH/FmsT8UbO3wi0GpPXT+3eVxenRoVaZgOrRiZNi
byn1XRRyL+btbuzN+1LZkiXZWm5xfIaI00jMhkdl7tTGawxl0ohDgzzlLhmjjadq1fhmtCSCeMCA
lmkh6VKbY0QYaWFrHuloPxKjfL1ufSuvIdLzf5dYRGoFilupOhDQyrWlO3DT4RXGtRHXXF9mayfz
uV4Eamoux0zTIhS9tfBYmdMnkkH47/oac9j14SIBijaL0OO/Zau7zEmRSzpPndckBejszayDFjMJ
PPxB1dd62NLoXnNC5sV6854v9pS1UinE/HXs+HnKVVdKiYal5nVWtr++s1Wru1hp/ogXK9mEa3YB
LPKpxf86WWnCD2kICpu4fC6aUDhoi/95CAocCohgZoIUdKMXnj02Far2IyL4qpAHcN544WABpzwl
W0zca3sD2wXMe9YtQ8no/d6gD4H4IERGMhnEzbKvHbHvitrYh5y5iO//wtkiNgIsGGNgFqZV369W
k4rVyuxsm+ymB8trSnNnUD/l1G+iLfqQtat1udbCPrpBA5PDrFUWyq9AKwHdcszZVgC/MhoOlfSL
HS1tQweteBZjR9nt/w1oQ0j90AXZi/TAj71PXXr3/1CdWEkksawF/nQgBtCPWVzoVi/hmATKe9Id
PM1tXH4OwYDlg+CzucufLb/xtCDbDz+LCrgTd4vOce3uXS4/+4KLG2GISaJsg7PtDf0mTUag40Xs
lTkA3lRDr+P6/VuLc+buJlZUAXMBIvL9ck2IoVJbDCh0+J2PCpXhMmh5gCs5oJ4MCuhD5IFw08FR
t8jTVoxIBwrF1oCQhHSpsTBYxgAtMMJKPXHTCphiernSuQ2xNjzMynm+W2ZhqxUtkz6vJTkp1p4W
yjElz2jD+THLtlL2LcNZOBaryBNSAnVx6kENkf3QDReFo+lT+SXfGV5y0G90iPp5HBHzQ/8z2mSV
ng1j+UiAssGEICYOExNB779kFxtlPaitejLkY2yDzqMAuMd4k9bPuoSUMJEb+135fphYh1w74Dx4
e5YjDxUevkgVIQ52gmh1/NqiKEF49xeBgg0uYtNAjAqWqYWVVEkVF6WaklNOjGOlRzdarPzxzCJG
7030RsANA8TEstM36ZjOz9uOnCzOnCk1Ias3FY/gEdp6xtceBNwwUDKge2BAD/P9FyJk6tpBIOKO
ouaQ0iIwOnqvFcDg5YmXkOz5+t1ei0wul1tYvj20ZhWTEpIWo/0cKy2Izamdb3yfrT0t/EeZw4/q
MxmoaEPdSVTbjxR+5KNSQcAvDWSfP17f1cp9Bq0jfBZA4xaB63h/iKABL7Rx0kFerStHjEk9FDo3
Aj1TMrcK+3DDP64auW2idwZREmDjF5/MyqD/nOQMaSD0ezOWgwGCOnUovOubWv1UF8ssPpUVN7GZ
YBLnFGW9x2GG9lZVdn0jGM9QNWwDjbP3xzZkEg0OBbIF4DTfGxgaNMrhOMgt0dQV2DQuE6z7P+vM
n+/y+aqmySh0dBxqHzxPPnQtfsodGi+HEk4QiTN8IMhc4s7busVr3RZzTsgYAKEaxk8W/s+uZRNH
4LuH+x0C+RL+ak/yK/chDAYxZO1BvIRvsvFAperZt91xK29fuQeXqy/LjRXe7LzrYJYVMLbmZCU3
RkQOtKIVaPGGwSUlS/78ZXu35KJHAV6/2V8m2Fx5UirmKKaFSOyzWlS769a5YjvvFtLef9NwsGkt
czR3ULhA4Yq7SHi8ttnKQNcCvnfrLC6bnaKWZkT4guZT2+0IzIf70Y0cdhEez8GfvpKfYhd/2er1
rFy+d8suLh9i9y7BXAXadEbkjVHuKpuv2Aq6Axwy/xrnMszqea4r4YCt5bI6lCU6PTG6Wx5mzCyn
UviLbM17TON7nVY/hoP6E3ZcQmCpqTfc9W9K+EWU8O6HLO8nenRmA7DxKXyujBeefc+06Jhr7c+Y
1J5Fqh20CEPHsvn3vFbeWiEeNRHZe43W+ySP/IrrN0Dd7YpEOYxD+6pM1pchDw8QLMSgUIMnUwiy
Q9UCqbZmv2hhPrj9pO9bM409KNg1XmP2t42t3HVFeqM07Q20IoWTNSIwM3bfKChr6n1gSlxaW8GL
bP6wOQ9A2P2rA4A3KOZCiErZZ2WaZgoG7mUsNF0Tt98pLFH+d5a/pPGudBKTtLah1JFW3yrV/B5G
2Ty5Um48M5D5xh269l1m/3LhN6HMVodQlUC1p8lCN6zVHzQkgQH8piQWhnHGA+vUIRBmd9MhapiE
OKX4A4ODf7rh7eiGVvs1zPmxmPoDqXWPNKkf4jluB/UbhqG+5GCydJrIupWZ9ZnaceVlxQydUqo3
RYa3kZ3ckDEMVLX8nGTak5GphdOp2i4vzD0Ff60sJ08lkKWgGNOJ+W6yxqOYCoA7ocbBa3NHIgx0
mKmFtk7Pe6cZbOjQdyXz6kY78tJ0DZR4y0S5b1UrGAojEFJDXBpPtyzvAyWPPdGl37RYBKKvnrPQ
OMa2CuqxWkYOL+I7lKe/6KHyUFlpcW+YPYNib3UktXFgNnsIKXLdHs3TLq8sDHQlD/0g/URGN0Of
h96UZa8Dl0d9lOdigqZvqjVfdaJ+wa8+JaTdGXkEaLYyupNUdmoTeZPWNA50ZDLHxry1Xxl2gGJC
7ymlCclDpnrRZO5abXhTOQaiYtrdQ4fuSASAvB1T7+q2OIlhBMrAjDHFZ3d4/KYjMMERaLGGo9C0
u8HojhN07F0bfQun4HHiQkf6GNfqY6JGQWimHnB0e+RnvzhaOTpRdqApOVS1edQzmR76REK6IFP2
uuTf4zLzkgzodcGiz/CkmPzOoKxddlXojxTkyr22g5ObMJFsPWg2jx2aG3cDMSLMW6XfbMyEqaaE
yC78TjXjIXQoVIGAuf8CLZJ9y6NPRUI+sYhGTpanWLedvsVAFTutJT73GibEmNl+TW39rI5p6fYq
wdcX2U7vlQee2t8SUQ0Y2QfUWDfK0jNEHx0MHck1o8/xKKiTlM2dFde73ABZTtfkxzZKDoyCeNXm
snLjznwJjcS3RuMGOXvqGo36yVDY51JWn+tJv5+G4WT307SLcom2kK56Yz/fE+WOtmihhAbw3IbW
3qpD+jUPp58ilC8Y+23dWo3QatFBN6O2d1piBDBmtIfiNyLCL2rO9rWS3kIu9VZDrcLhtP1SN80P
YsjETUK0vEQEDjI1vEnK/BBXZosvwNDaiVQ3VYsH5BR7teoLp0hBSzh0KBMC4KfUBzUEnUdi+LoM
++D6e7352ixqCIpSWtDLkTMADQbrgBTBL932prkt/O2CyZbnWsRdE4AfEnAv0KHKVyrvwB7byQ1I
wUZwtZSF+B/Ovqy5bR7Y8hexCtzJVy7aZcnyluSFZccOCe4rCODX38PMzI3McKz6ktdUGQLYABrd
Z9FoCc0DhktLBefWUaJ110M2it9DjMUH7OjGYXxjQu4sr7I6WaRmYWP1BjPIR36wGYgquXtjmIWH
zPVNPJfv4AJ+rsIUyPnJMRlU3zW/jcabaB++DoaFssCnYWbZTVznjLDfn4e5T+AfjR7J6x6uOFlQ
q6njJ8xUQjOx5I1MY/GbOWD86HjvOtb85RQbLoQ7agBM7XbY9SrHpTFVkQgPGiFCu+pvKektpnFX
A84mitduQ5iCoE+bGDddjzOFSPoPXRlz8gD+f9OagufqnpZcVVLBUfUYlQecxPAGfEO3GDmO5jvJ
LYrb0msKowF+DMQ/mCJzUDDoG6BJAwR+7jTlR90obzKptlJ0gBHQvsFdRPsd1bRs1+jNh5uDjk67
ER5VZQxPP5G/5gYD8jUhh2pwui0Eu28E1+JWcYH4UkFsQglolrUovWmkUWmTc53H71TWG73pfKsp
X7+O4cWtcjXM7DyTpTloSaEADJP1G0dAtgvt7IJbnvEvTx0VIm4ohgInD+je58/rRAOeIA5aexYc
pHQz8wda+2xUbzzdlj4sCJpQbQNRGyzjObu4ramskO1B7uSQP453/akxPOt7dIg2ZNXf8bW20d7i
h+rFDL5eyYUP9mnc2UpSQ8BpXMtVvBmf0xhE7kr3tfHW3r81ymwVq9rudZVhlFFKr0ORvOsea/IP
PcTrucxvBX0UZa44GGWIy5WIeMj/u5w4Ging2kDeHp0itHA+R4MpstiQKoqPckTLRtlLB9AO5Vaj
Y+Hg+jTK7OCqynRoYxTJzz2FvYaW3NcuuUGfW/wgVxOZ/v/q1LLL2khGHbArqbmeOmierRKPgcD0
D9F1NczscemUgwr/c8xEtnA9SnLks8DiRP8glfn5u8yOHZ41rlmZoM51Eu5ARu36eNg8qnI6DGGo
20r6TWvVQBXolvJ2gFvykIR6Tt++nu7yhwMaaTr+8JydhUdvyDivcmxiRzDPbO+a/AY2VFv+bn9G
mIeGlFYbV9NGggqO5pewHTILD9+u+aH3nr7RDx1YIpkvvo3A+Lyqr82D2BiXsjqY21vyIIu/BT1T
eIBMLej5bHWp6aLMCMHRAaHJVIe2S0ZHP9aQbv/Dul6NNJu1SZRhII1AGBF4hIJptu2pc+PbLVwp
mMef2cx2RC9as+j7kpxL+sTdn231s20+mHkjcV2MEABEbIQHlM3nPRmzVjpmwBjzzMsOZvWq4kfp
TQ3txQ/zZ5C5BMFYEAXXlkPOsdvmXpqTwe+NwvKAQ7jV0r411Cw15gMZcbJHuIgnYqFSrNXKvM+V
JPg6ABZyVnClwV82oAqH4sTs/hh1mbYyxjmSpKnrA46whZ4IiI3RL+HiwmJxcahhVfHfG1pXoyJp
/nxIdkpRVQAskXPD652CFA80+bWqKDcmtwTttaa2J+aFBrczJ/szTVMsVPZweqGPvSrCDFUQP65W
4CggZQ1aXwkiY32r3boU8CjK6+Zk+AEy0OzTFU6h9w0UHM893upckUHdxRuuibVMxA0916WoRwYF
RUJwDDXIKH1eSBRroEyYt+SsWxQiUI9t+uvr+FCnvzCrlkEAHE1jkJvtCYj6eQRKUDU0NUYg4poc
CzMyvUqpjECmzbNptt+7pt6hofM2SudIVfauJ9z1v/4Ji8t59QumNbi6UVFtiIwuw0cc8pd8cPCM
P9gKqhJqsv56oOW5gsQBJgIIFqBXfB4JnoimSJpIwsvH2kFR6K0wql2b9HhIZUiBsy59TLKWeiXK
FJ3uHKOysW7dQ1Po/7XeE+QNvwKQwXkiZGWGUovUkEBD1tsS9OdHFYblxTGDE08dts/JyQhYaKyS
fXlPAfIPv16DhbckRv4z/GyxeVZYw0Dxufs42Q+G9Ww75dbq9Ne4d17TmPz4erjFb4sMaNI0mIh8
s+MHYhV5puqjPKsZuxcjPBAUOr3xbHoytfzW951i9a+1/TPa/Piu+t7kWYTR0i38AAxoH0M5zXfv
my3WeYez4EbkLr49QM6ddAo1MIDn58/IkpZHhToNWAJ8AZB6GtCnfmec3HUeQpSGrvgaxfntrZEX
5GmgtwHRtkmXx4BzzuzSZVFcKFYykjM8PcFmSx8ljBcaSPvJixImp7T03BCtMr85yxx2Gu3aPdvn
mxtqccEnpARoKnjqzblKGRzTLFpDOEB2kOOIXCjTFFlBPCLg/W1ZYPG3mYGojhXdh9sLKq96tS4d
96OXkNEzWdbeCO8lbDueGBqe+UDCwIpils/KNEUTBKZCZzQWorXllw/Gh3Jp90aQbalvY014CHvm
B/pQ3sdBRm6aUyxtsOsfMHsWsniMFFoK+yyUbBOja5BmLWzSJFT8O3dv8OH7f99hGnTKAO9Cs+Yv
7HFJSkPE3BFnE76dUb6K87vcHQOYst4I9sWJIdhAwoX/2t8403qoqO1gc4lR86m0AbmAQ96jYu/r
6Pkf5gQXPgeRDUmUOdxPweiVovf4iO7JaBDgLfehdhtWxa1n1tL9qtlwzCLIkKYU6fONQK2R8RrS
eGeFrZ0GLQ/7Fp1F1ZZSMA2cQROqRJOGzmyrqiZK/9aIkDTiKCxN61XN+UdSwJOlGvufbqlbK6OG
5FKi6DvTHNCpEg+dka9x7T4VurmrEvXQjnzndiyGGKSzquX4DEbkOk7tTU2Sd2iPbNI6PTo5ZV7f
kWdBIHZNOViQ2diGIKa+0VE8gT5Qw3WBwqSsfoGv4l0ex3c8ikdPum0UNBYAvZKTH53jCs9N+zdS
Ng/Af+J1xIfXthwfhAXl6l49qYCJDFa/lym2eU7oNxZV90VGQ9dEV0DXXmqYTxIUQ9Vm+BBp89J1
A9jpVUH2aT6gNTk+Z0aXe5Ha7mtNrjrdDTVFF2ggAKdqqZDXsVq2bY0WQrimdUd5eudqxa+2te/q
yK09wYvNODUq1XLnMNOEnLASct6nvujId+4WB4gbwz3FiP2qMR4Jr78RvNu3qcbcdWbL7/A+OcIb
bl/oAxSD+letQ49ubEBC6J2LoZDAZPhjrWUkkCu2NRR3rMcoRiPGqsyj28ifcWnSA3eYz3UTTBgb
3GXQU0PTSJowa2vFUzQtzAcIGce9cqGq+uFARNFru+YBUfIWm+md3TZbAfcaUCLQ5HMS51Q2t6Rr
lkCJ1nXwTRf0VXJl2apCxx4B3oR95TnHdluExVEJncdu5f7ots1JvJjbr7fvFNDza/h6zNkZDN6U
ADC4kmeaAeapKA+MxeE4Wquvh1mcG/JiE/gvEFnN3/9/NTenYWVXRTo2lgNd3UgxAlNhmZdG+pOe
uk9Z4UBw3cqbQAwUOssi9zQoavjEzldm577mZdt7qkk/vv5ZS7M3UOSy8CJB2v67EHH9qwSBqvCA
wytN86AiiZ9oW1Zevh5EWzq4AOKbRHsmOvS8hDDCL1eaRSzPmszPRS1eAB8kng04wtbsbPVQE/qA
pm7lqZQdTYjI9CmYt5VX2JC+hjODq0TpOoeq0YqmIFEjvak9J0ezMqqtImAdrDY6NfppwuYoVbLw
61+/9ONRAjShJAZ4pfs7ublaoiQyVaVUQK/SFOT67vjQUeMWDuD3w2Ueha6uQ9QAo6A4PIvCThOm
UzSFCTPc/jmyjJOm8/JEeFuuSB3Xq7yBKKox6luSx/AutYxuD3PqfSTbjTU2L1/P+HdaP/81199r
lnerdiYNptYSZmf6irxmu3Yvvtv+EHRrinp10IckcDba3g7Ge2MNLMZTe3Tfv/4RS8tuQEsDOwZK
qrBI+nwW5B2nRFfwG3I4hEXiQeivXw+wlO3/5lshLzWglDZb8t6BAR5JTHm2WbrJY+6PJB+gPe+G
rLdvvIwXpElsRA/IXf93sFmiBf4GZ06G2VBAgrzSlDFUSUa2c7KUh6NVvuTE+IitPuSK03m64qCW
M2h1EEEAohhkOPV6cn3SU9TNd6c3v9MmuXEQLn51tCSArQQIHlE4W3ETFQQIZzoW2CaU+nABir2G
yRe9R2EpZUz3Sa/V8BsQEKDv9GObsm6llv1dr5BvWs1XkgB0oedwJW6eCmJsOrVOvVyyn4Yu61VB
QcdBZvOSkrG4kYItIcig9AfNO7wVXWiCzH56WzJzcAfklcPOPJVbxatXwzHeZX604UAZ3TUrsu82
t4xil3Il03ShSACNBcicTg+Oq5Mh7SynAafTOoONtJGm/I4Te93SYguJ/J3dGcKj9Y3DaArK+c68
HnK2M/vC6TStcsU5S39FSCV09tOF1alUV9mNQuliuWoS9ZqUKVE2mtcfEuhjKopiiHP8rJwAah/W
yYpse+GVr8VjCbpv8vEPXH64QPwZUvu8oCQdC7truAX2Z7drKmb4amSvE7d/GcFH7USyk45zhDzL
TbHGxU95NfL8U1aRDQxJb53TXOvDzqzSsDXIpZIWDQvgf0+TFfddYwq6Qj3tVWTlGgKh+0Qfn63e
UVatKKNQpUTz3LHJ3zSq/xjTzr5xkf59WzsoIOpoOUA0zPjLn9GCsxU8OdB2VczOU3nijRawSv2N
MsjyKNAOxGGF+sQ8rGkDQnKbKcMZ6liBUkY1WMTFPmrK/zwO5Dmv1nwWy0Xf5HahdtbZjY5d/GFZ
lyG7//qMX9wuEAvBYunw455DOvBIUePCRgwXQnuOmbkz3Pg4JPk6G7MfiQOE2dfj/b10mBKub2sq
d2ja/BoH5doq1RphNLAszJLSh/sjYEu3bpOlq+t6mNltUjWWnls1UhLi0jgc2oKEQ5TFpQfQIgpk
hRp7pdY4vh2R9K5UjSB1gEKu6xR5dequ46wKiiY7RVPTjKr8lpnc0s+DFD9K+LA7gE7o7J2qlbEL
/JY0zxFZOwC3Qobc16KnRr8l2rmYNl2PNDswLAcOmiyW2LZbYzfBhofGox821NNIMII19nZLpHvp
nICKiYWyLAisf3nvUKpHiWxUHPlF91JVzqVTzWOhih8c0MHWNV/s2rp1uS0VYaeSFW6YSUl2frnl
I2TxezXHvQz/ojQrPVrsZHF4pEMeDOAMGHrm2UV2I5QX1xYqZtj/k9Ar5CM+H8aKmetaKqdazal7
zjZygybWpjiMAd71AT3dqvUulidReAALnoBgjfTz83glVwc7NnRxrsLsuT6oK7rpHyY3rHYTU886
xWftoG3Gvfr96z2rL33T64FnQWQTIAoSOr1OCpf7RR2teAJjpaJB+mJa1biyU1X6k3Cy3+nJg4Hs
zEeZeC0muZ6se+MN2LKSHFJWN94obAZEshrqZruRA8Ozut2NAlIMrdWf7EYkfkr1O/Qv4J8j3oXe
n1mqvdc8W9kke4Uh/UoXrADnj63yVFxKZr8o1LqzNDGuvp74wheerpM/B/3sAG7A1vk/gj1CUeIg
puqvkkAWaySi3Aq7zcMuLZvVqKuBnqim3xRK4WmM8m1mwiGMGbm80W/4+0tMDEiIcBlQxgSfZPaD
+rouLKFl1rnvq9wnTXIuTGCLYJpEXQS50ne2Z5n5jVrh0qFtQwjBwZbGC32O/UndkfYpwaEtrPZh
1Ia9yhBwFOXCr9d7+vXz3O1qnDluheSaRG1IQ0KlnnjyCAL0rS27dN1djzDbQglIiKj+47oz1vpP
xfXizivP/Ts7TwqWsNTiD8mmWemNl+xu0VcXgslGEeF/V3EOme8aWCqzklpnXqRhxhW05moU1Vxd
Jr6rsI1b5Hs2OicnU3xmwLSVZ+86J12QJ/GNxOL/c5T8+S2zbC52ncyMotY6j7vquXtNv9erRPP5
S3xkuw7A4h2sL3Y9sNcf6o3G/2IsmSYwQ7+pavNYAtmWpIMrrLMJ84a+eygAWOWIpq8j6cYo80iq
ecQNM9NNACXeHbof+60DSPjXYyxd4vAnxkMQmMdJDeXzcQz6bAvMQmSe8dGPkXsBHSMAFhf2aruv
B1r+Wn9GmjfCODOLmvbIA7X7/sC25kbfqBtI1sFFjO9g4LArw/7YPrnbf1BLR8xC5ReMbw2P3nlH
rLN1g8ZOgZ1vGl7acjiXJHicNzeWcnlvTJqAEAYFQ22+lk4UV6SerlLrWG/HdbNOgN3hPnDzXg1f
n1vk7qWDBv09WwdbEj2Q353lq3dpJPQ6kxILWmXjekhqVMpV618gIWjjQO4M0qJAgM7KJ0D7t1XV
IMkDFGQdoRZk62t1dG4s3VKkQ08VwxD0UYy5uoGT0qZo3AFTyetz3LGd7lT3xnCLRLh0cOLkx6UD
oQ0Tmqmfg72xjZRrVo/6QdJvGnqvo28wTG1JWKLALzb4h4ifuisw6zFx25HZ2ilCcyAzzM2zsu+/
acJDS/9CnuQbfXJfcVwWj825OUE07End3hh5OvnmdxAuukmYYvLRmrd3aN2lULAZBIBlibKLN80u
hwUExDCyeJ1C2yAO1PLG9fr3pY4t5kB6Gi8W6L7MGajEgtIWLAEF0HLlpiHiohvxL9EQvyXuT9AV
LO+2s/Bi2CBLtyBwjrx5Hpxt5daJlQrznGdPRn3Q+0tuPny9lPZSWg5Izf+OMc37apfFapskWl2j
d2o4D4lt9ytVjd9GMx6CXLbRUTc6eKGjnaqnUeq5FAaB5oAaGKkaEQx9Ify4NnVPMunXYIs8m6LX
cY734CEy9wdTOD9mubKHwr25hfFt4UltfOtzlkN0C381bkvp2VXD1oo7QpGwy9Ci1g9p37/iz77V
tPwOWt5wGqqaekmXQrXM0O4GpX0kkAG2CnnoRLY2o/wOoLswr/QD5Lk2krZraiZrqNBuulTsGzcF
tWgAGwqeKGjIlaIJnK5OQXgST+h6wuFGqdAxgDdtglKtDf5fZmqJ39h1yDtjz9ps3/Y99CXaut4A
ktl5bKTuipqk3dz4IH+FNnaUiS1l4MEC0Mws+Zm4nFnZKPoZ3lThMKLvd0wtE5C479p/VzPEUOhU
kemJj5LjFH5Xn15pqwZlQajXaCY9ddLY5z1LPaH0NxQKFq7GaSALRWPoJQFpP0tkmh55zNDb/IyC
/9ugu9u+ju6drDwVbZ/AysHcd/rwTdXlSvbQG5RcA1Usgzp6NuzQbgA1fsjrld2jQWI6Ivr29Yov
3jNXO2B2ahp4PvRNHyPZoZdCf3DS71///aVdDGYcKtLoTsFZcPZF0RXlAzqtKHP0l2w81tlLNdxw
Vlhij6Ni/GcM7fOn7HOzTWqimb91UJwdfyxVT4WJbIDQhnFSdEo2ZUg8GqijL89JiJLO29ezXMwO
JjUUeI7BIQn/Pv+ELIHTWUYxzVokxBec5QfVrpWNnUZhL7H7R7iRGXa9lW2yonikBKPI9tIy3q32
lrz24pJf/ZYpK7yK7LhxOjp0yJxhcbdSmFwPOURvZHvjobc8zJ+e2uzLtjq+a1vZWPX+MpgPdXXu
/il4rjpqs+N5YINs4cuFK0Ar/X5858MFBrf/kJ5ct+1mOyCvmcbgZmieO2FsapD84AlSEhHeiJAp
CGe3tjPRqeDuNemhzKU3nYTaVC1NKI+rcELWj2lx0lqIm9ml58hH3bkDbMcrxgSkxDSkyS1ZsIV9
DpIPrLotwBBN9G8/BwVcMVshU1s/m8ACRL8M0He/nuDCW8PBua2ig2PAhXteNm26hCWZaDlgQapf
Jd9kA41npOJd199YyoVE79NIs6gQcFJxtbg3zpVF94lVB51mBpq5ziOwF399PaulZZuKoDD3AOIO
smmfl22QXJdD0/Cz5tQ7FJMCUt/yH781xPT/V9uVFJqRumltYB/BNqL9xov//p5F1v1nDtNGvhpA
1lqEvJhA3mKAYOjwrJF3w7kpAHFrGrNTB4JCmiS5q4O3av50qdd5bgfxOe9nHxZnBRzhlZX66Y28
dCkUrqc2S8KZ7QxdZCLo9CFBnynzuvpHTB9g+ROAwH0j7m7NcBZ3dUyjilsFP0v6GinvQt56rt8a
YLZHuyqFxCsbtbNAnokuxBuX8ePX8bzUxEYwGLAYhDg6MeeueLK1bKVMEdB8RctQB/UbCqm/tBDp
3A7O6n4bkm9Nt6XvquUVK3t7Y/hpv8xPwevhp1PyKhY1SHTUY4wP1oX2t8kmVwvVTfTeBWOAAbPV
LWmXJRbOp/nONjBgbGXvCNgxSANUcXUAf5/XHImeiFtQ6BldVw64dClDQcnod7BEC0o12sRNCvxY
lByi3P6A6d1lZAS0/DZWj63MjaPN+bfEVbZ5Xm4SpT70Jd8WpIn3WQFv9xuLthzlf77ZFDdXi+bw
hkVRzjCH0Vw3lbtTrSqwi6EP3EItAs66+0bVUk+NNPiiGNAVgB5j3Rt3PNMepyrsWOsBBffLq2Nl
/fWPmw6P2QfF+9cFZvI3yW4ujhKpSa8UcFI5J3BaksLrkjcl+vh6jIWrBR1sF+JoOpi0gD5/nr9Q
9WSAp7NxhnzUGnZ/niXsoIBehGslq6+HWljqT0PNlhrEAAdKRNAtVMSDyjWPMQ4nJ2hEZKmnpdaN
E+XWxKbFvf6wbsYgCJJzEJJbQAWhsNTtm0y/z8u3r6e1cLJ8mtbscG6LWFAIR/Bzktc+5EE8yGp/
PQIgPUuRgEQKRTgV5gvW7Cxuhx7pTevA3wxNkA86NAbkQJHPNPX4oMAmy8tkdweL4g663/Wa6Nlx
UADHxrf0peueI2aEWlncgZN2GYoh8rM46x/jCStWyHhDdbYptPisN0PhkTbvYSYMKWoNMOdUTBqg
WavvgDaaiOM2HLazdGXqxgbESTBzBLrsrXBXpeE8wpwtbASDIg7aJDBVCGs3f+JJeW40Z11RYH4j
VKhI9FH1eTBG7YZF5BLrl6RsDglgliSjTRCZcBRum+o7+vsBXm13fav+ZIPYZSR/rVQGUQBg8aAs
GwfA5p242R4SYrODmrorm2ajH6mQBxIq9De7WP3BSav5SUV2VOmecisPbV7A92gIrSQ76dx+NRrj
nmRQYq415VRGUgUJtBiCwU0dvMXVMJfpxpBu46Vk+F5X+snInJ+5aQajKTdV57zpZnwsq/EEpLb0
epKc9RYtY8MZKxSLulVM6otlibsu6+6yiH0bNGhgjfGLk2o7UGU2rUb2hau0Ppx/XbxMx9dG1mCj
ArcNtBVS8sbI1mlX6IDRmkFZwCdTQiRaQENoJQttHcn0h+LWq1KUrxlTD0nP7k0Sv1ZSitVQkh+W
AKQK7eb3vlUohDrowYCc+prz8aBJda+lI5TwZOS1PXjyg1MhVc6rbWFaj7TSBpSZIXwM7U3DSxzT
z+Gal7vJkff06GR62KbFG2+BgRAk/XCG8UdWSvCo+jpHKLoXnRLEEKS/VAV652D0HuMRGjGmkt1D
UgUdYeIPKYFaSCWeiF0xrzKA9e8Z4qetioMo6TYbmsxPM0gauQ4ESwYeh51MX/qKUyjO6S2MEvg6
qZtnpdQgkETYVMjZQiH6KKRyTCZwVpFD2z456kn/Vjpir+jAkmpDeskFL4MycVZq5PwsU/kTkp+v
Lrc/9AF00YpocPUmx5Ly0GpkWGp8iwr2ZXCGneaSxHOV+ucg9J3UBj8DpthNyYPLolOXdtCTESRs
rSoURYLM0G02utLvq0H7LkUbGrSRAeDh90JVhjAqky1MdJ/U1HxJIzJ4cQpNojYf4W1dO6+S6JVn
xyMe2LGTeBIbyKsJzAyzAndtHT85rHwncax4aBHDiruQZSCcoQ/rQQIuS3D9d/GuTCLFKwtUQcT0
86o83TlJsSIy/YV37EFrlHulcjdjlezwnNlkmfpeR3rp5VEZwJvs2Az1fZkMmjew7iTs8gnyXCyo
G23dF9kh74F17PN1R937No/v7MlBLYr8hBQXq9cuScyPGosC/MnN4ML/mBXsV8tsn6HAAEcC+SDb
vvNkBzk6FXl6zPdGNK5do4e7eoaWXA6ZVzxHBB1+AmSnFhueWj9dp3hqU3kC3A5Sm2bxnQ/Ahysw
mNAy2NHReMWAVvaiUgDToWGHk3gfl3aDHkZKwWsha6hOvgFdeYHi/iWmzbfGzraZoDIoqjIYVeeY
l9axasqzxqtt0tFQHbNtwYfC1/LkrualV2UNlCfEGniwVddEuTeoQOeC4Vh4hWY+ZbHqkaF7i8BQ
82Q72pvGqIDVhZWwAQuDjZZkasD7BuR2F9VYpzz1EZxMovhi1Whz26xF+ZuBX1O0Oqx2YrbKBsgs
ZgZ/HHooI7mOC1BmSr7nEqgvko/b3mh5wBvH8k0ioR3dJt0eLayL25VD6DbanZUo6gZA/3ea6yHE
AUGU4Fm3ago2+A5DuZ0UEHgQmv6tGqHQ7ECryrey4r3Qm1+Q1ltbTex4dpl0QdPInUKgqYrKzKUp
4uTImrTbMzJ9AdP+IaryAsinsx2cIn+t2wQluGIKbQUF/F7xtcq4uEVFUISEHwTMFxyjuW96WLIO
KkVxyU6gMqVZR6MyvyuxWHcZdGIZjpVYy2QQQwHE00e2bmMKK/rSUHyrjGk4DOy+VYbWa2LtIEi0
FbH1Ay35SzKOK4XU1Getmq3VtnhzCfB6XFfTdUK0NrBz6QbwIC8PILehwT6UYtUxG0kevKw8p+SQ
j24VOM8T8ZIR50M10wZi8Dr3c6P6UNOETP0Xy2+Fso46uouieq85EJeqCDTA4NSLeFMvrYKtSjNx
jKr8AdeyDs07gRzahv6SvUqbDHEl7YDp5Qfl7UExx6c6cU9cp1Dgiw8OoBU0717alPsdK+5GDbLE
MY9WCdE3qLg738Zh9CthXXBCggSK2M+Vx3jMX8zSPjm8PKgA5JmFqwejbmW+C5FNT/RFHxpDsYG0
PeZnpblfqZDuZ3l3DyUTuJiYo+KnVfwE29x3t8WccpBUGrcbjhXJGq+vdBq2Sf6eOORZtbIfjOcc
HhYsGGz3kif82e1L19NB2fT6bLSAwoKO18jbrR6XRznQx8KBYVWSPrHfMjUiukt1GOBMAhOWfuxB
PMtZC5G2ej2YZSgNd1cYyVOvogsaGQzmWrgctQjzUcpmwzttpcUi86xYDfkgzaDBKxacWya8iLCQ
U/eYq9DsMhN6JHDfWZW9TTxkHE9QKwbHjkBJC2cDoCoa3idpuUvI+DI6yd4UzRbm9lu9zHscEnLj
imZTJm0omb4BtLEKYtKsUMNZVQZ54VHzvYvU56QCB5alSXHKB1KhZZbfw3nwmRl2Dm5JkfqaNq5b
1dnFkzKPrJgeklx/5ITAbmhowtbmFyWyT60RvzVasoaF247XAlJeOaxLxkBGOHMyhnuQmZe8ag6w
M30Z6/6XkhYH0+6AqQGzSGVbmtGtWUUbU8S4F1MnD5LOeVdIvy3KLmRMDkjLzdpHnXPbKxJ9EHGC
6sBD5Sp7g7IfuZWtc11Sz0H20eXamuG5VDqZrxlG2CVy10BlE/cidBk0+6AN6n3e41YvIbUTp+NH
3MEAKCnXelHXYVm5rxD4iYOqSmDErB8B7fTBvl6B3zx6qQ1JJkWjOCdp/pgNE5ITljOe6nRnd9LX
M7kearlteHhOll4nVfOilRHo97r9OkSAG9Vx7mEbgyGhN/6YOFsCCwIo8SEVA7TRGyz6oEsV9iW9
uy1LULVc4x5PoZcaVT6f2ulPCA8GTdFdWIZCYlyhve50uJIJLhDRi23OOEbL9V+4GpO1yy3iFQng
Z5zGe6YSJHjcR+H61YTnm8OrJuiL4rEoySaJ06CugBeAzneolybzCtO94HJ9tLryXWajgMcUTDil
YYqLokyHP9iGsobMLqcV9k+cObjh6ZM1DlDUTsshyCStkPmhSjMWvA8s2BSgwYNHQdrV9jHNECOx
AvE7PIq6YBgieo5NAyR0TmCq6iAjdpn2klhJdwKsfsOc/p7j1U5q/ssYsRBVumcy2lQ8hy/VUJ21
3lKDGq6Xfh4LvBSYM/o5lDy9RospggT0INZXqFWanG9r0UN1u3K415ER3cxCU6AEK44KI+4OTlfx
Ck3KB6bEhjdqEiXbKienvECq0Sc3hSunQtJfb+qrl9Ss0ETh/JPEYKqcYdHzZOgjMJj9jmRu5RlR
GkIQBu6czLdwHiLnVANMhX4MjlV5eZYDVgzgWj7Ic1S1cB/K7XNLtYOSWGGdk0nMq/baCIgWoQxr
fUT+XtkqBRfPXVV99ANthY2TwRQTe6/w0r67t6sW/rlsPMVRBOG2vPsf0r5rOXJc2faLGEELkq90
ZSWx5LqlF0Zbegd6fv1Z1L2zmwXxFM7ueZqJ6AhlAUwkEpkr1/L0sjnolHiBgoekMU9uFeEF0cjg
xDbGFGc+/hmQoQWXlHFQ0P9Bqh6dYzO7FEWFsexpbzayBdXf4HEI++hkmHO8LzJaHM0ugeB9je5N
K9Ulpw/3+a1tiIpkYEYE+A0JCljXb20xz6eoy03RF3NzJ2ZvJEViAjKubgg5T+EPic/r7wdTMlBw
0HIAGIGlT4NCUztXbdD5aZAZThTIv+oo+B7XFD1ekDFmudRZeTdgeopGz2VH/mvCIJjH/BQGGoAw
R1vseqW5FJCgMpXON5q8taqMfiGg+dTNZuIVppZq3aeFriwt/76qXwS0TqKhmYFNkwI/atDlapVd
aYLNqe7vh0xwZ0hkQ5sLclGYhAXnotS8U7xEb5cePpeglvUCnaAQYN11diovAe4kqDUwjJnyGS3V
A5V36ERy6lwbVA7XVpgSigTm8hGXXg+Y8uwAk/ck2D/yQ+2lD7pzez2fa1CwBLA7pOIxxwOdzOtd
nbW2igel6KGWNt4RqcCT4MecSW5RS7so4zRPP1dtYAzIMDSlNFWEHMC1MTolBZ445uIs1UGVJjDC
jD9vr2fr+wATrAE5AiYIdIKvTYgR6HGHBMdh0jQ7Vk6Drtpg1+E449boE+Apf+pPzEqEpM+jsc7V
DxFJGXknur7gZ/uV72rwW7Q2MuAxddKH5JK8mM+Ri3dH+RA/JXc8qoTPW4p66J8f8gE6WZ2Kdka5
cqDR6OfNjzgFtDjnLJVngNlQqU6FqcessQ/SfDcWgKqFa/LwiRtR7HoZzOGea1OPgM1XfR3QBCDQ
kAG0y/MFrDp2IowHscV4sR7jdUHC4lUvAi7fNfziOrpc/wDmHIAgDkqAiK7+2J807Uy0c8FrjW0N
nV19q2WrV99q0NuSDDOcpnUWkq4G9A2jYKNFb+s7xS2fuqfo0p14HvL5RCwrA9QWQuOG+mnEJEZh
UNMilErrBMoE/bFAjV6fL7eP3ZaXEIRVHa9PGeNfzHnI6x5XsjZLftp/F5ViV9HycNvC5yt1maL4
xwL+73rz0lGaq8xoJJ82g0XDF4EEdou5hvjHbTtb27W2w/i7NhZGRmfkQWU+fBXC5l3Tyx0yiy+3
zXwgcViHgyK5hNkFGRc3C+nTzDCLgh4anL2sf9OD/qdMxV9d1H2LM6jAz72jGVS3pRxcodAYAjNd
Zr6gtfJTotqunEoIvOqDbKXKHJ7A9TmBf0A4SJpaoyYWekRQvxSmYul1+a0agVNF2a4E8spI77Vp
BBYkbO5ppM8eDcf7KJJAryKihBpWKKzdXudGDxAoJCCrsUgkRJ/U3qk2D/pgZAPUFsI9SrW/lC9h
CpmHxmvOwpEecy+6TIFtOphncDi2P39L2AZRyjJFjolEljxzTnJw/+Ql2Ko/WPEiW4CsD8hibNXC
c9QRvyvTTis9XqOYZ5ZJqaMybAxBEUHjLJHJIsFwEuvsSWp6znW6lbrDdQC5Bs4CNx7TBGm7RE9B
2Tv4NSoLetK9KUl7KMriRIlwr5r0RRd6XqTePOgrm8zawnnM4XP54GuEnvOA3udt9I3z2ZZY++lo
wGEwwaSoSE6YdRVgaNHbGDagfe6orwXkiz0QYNggmHhsdbva8Rxlc1Erg8yi5igoGhLBR9XyNx4m
dgYZO86aNr/VygQTIKECmxlQQxv83DoNLiAL4+A9KN9ze+Fwkuz4rYsdsk+94B6NJo7trf3UMZWL
hiZEn4DHuQ6dejAKXTxiP1tncKsKFVor8lqrdcGC0FnQijw2e47JrWi9cBRhXggPE4XF8CqdGA9p
BpPm05h5YGbAe1J+wWeEmn3TW4oGoByIychJ+BtpahODb7jsjGXCW2Nu8kCdpKZE2wuP02+V+lyo
nFO3ubTV31+caXWLj2FUVjkkAcExhkYCqqKk+haEp4TvM5uWwDQgyVAx1qEweG0pEKRMqlAl+tBH
TzHjMIzWLNjlbplXnN0Aerd38VPznRe/to4DtH/+Y5dZYU4HqctC7CAobS2lfamGjHMcPlvAmCAo
+cSF9s9Axft6ZUo6qjSeuw6jbIkt1MU5y6cdxwWXE3UdRa5tMCmllJOZNObU+a0wPqkNdJZzYZeM
kdOL89cOv8DqxcQHc+BOG1pxJ7eCinpufqoq5V5N5XuBhDPEaOunFC8kSKwMftJxxVR5G8F84r6j
EL6rpc5v0v7OpM29GrcZ5/x/Dj3YCMBvFiFuHAz2iYcS44BzqnZ+RvEGCYXXWZmPKi12dV/tIwNF
a1XghfCtdQHrvPCU4eJHIef6A0OOhcTQxu3guvG35CexBw2gEFusLAgDuZqNdkOJQVRuqNu2C5Q9
qB0WFB1zddAOGnNFlsi+OXom2ulf1WPllbZgpya62Jf0ObT5Usw8o8z1kVbpIhMaLW9OGXgR0l3G
tOQhR7fcGRrC/1kZc4EIKmjXpDRFF/EQIxSY7uARL/V4GkcbjxRQ0ELmDpS3QFFDcfX6y1GBoBAL
Emh/OuqWYdgGVDtRr3bA5eBD59FwtGLX2vKp/qIcbp/YjbQJaFEgg5AQg8yeLSWVglHPMZILPx3O
KESij/SYSTwu8M8xFcvDvWQQBJ5l5O56eVAkk4p5XOodgL4DeOUCf4MKUrCf84438bQ4GxuB1rYW
v1ndFGpIc1UEBsKXxeTQJDVIH6QvYVYdTan6VkNm8vb+beDCP65bXLh4ViwawNf2AtSKkw5qYr5U
jeD+Iu6sjV8xXw7vB4TVjYROOwXpgCYAhqQwAS4qDlgMBbspoRlaVob5/fYP2qBxXAa+0KXAR8XY
FztVk4ZhkBSgb/KJXlk5uS/U5KGbMSEVtRhyjF6nqNhjxrSCGp8kgo67WArwIE5DUziLhddh+jVU
X2RkLLritSFYCSYK/qvicvtnbvjd1a9kjq8yZK3QLSWjAVtTxhHQFro9xTxG/Q3PuzLDfB3oEc69
ZoCLXJ3e1QJwDqCFJjSOqcSTWtwqH8IBVEPGhBqSB3ZoqwHTqRQKkQQxn29Qy3rvYsmeusnpMQMy
aqBmzYK9YmJenMSHDA2l2/u54fZIjxSUHNCmkDAdd+2GYgj4SwptHB/d6idDM1yM/VghlJMCqPOG
//0wtnFljbnmaVN33SRhAGHslAuRG6eck/u8KzgV/e1FgbMF6crCbsPEDSXpKzKIAO7LHcRnZ3Cr
j5C6AqNdIj9EScvZwi1fWYjt/rHGRA4AbeakTGMsCtJM4XCOQt0pMArVKa1z+2NtOf/a0vLvqxhV
jYCFRX0NBp1et0LtSYMOoQh8820rvN1b1ruyUlMtGoDXwO6lOOo0tDFFRkCNGOuA7EUVZ/c27mOA
5/FuRMRZQg/jgDWy/zSeiebntd/UL3ry6/ZqNvds9fcZl+tIpSVgoCM+RcpIUJtpy9cBhcrbVjb3
DOLqC40ctCpZIKoIsbFJUlPNbwfZQwHgoc+PBRRxyhKT8qgP/TtrjMeJTaNCUSIBt04O1RSw6kra
t5qaaIN+HzHTetvY1gfSJcwbm1geiFCZw9RBOjsaJ0zeSTI9Qy5gV7W6e9vEZgxEUwwpr4gk5hMT
td4NyTyNFfGbMGnOWicFeHVOidXGQW9NdVTbqbJMWFSZLXRShV66/BCLNSdsbLnKmqCCWWlVUTPu
8ln1lTB7mgsUztU2PvadypuJX3yOyTWQrqG8SzCc/rnKW8bz0Ddpsszpjs7sgEyotkyMjAu73DPf
eByYGx8QOb2MgWQDaOzPXHtKqIfoU6u+GKv3OdEsYSg5t/LGq2Vtgh3yj/RJLuYIxfJeAYQFaMxB
CK0WylCybJcDBNdzTvq08alAWiOiLbXoPXwaAc6hFdxHUQGDbbFLWnU3TqEbDp132zG3zWCEEA8y
MOR9THCuQ2Ggm32ZZiqUEb4BmWPlRu9OFS/gbn4gfJl/rDA5jVaFdVMXKPqb7bEFUl6peAxoG+EJ
2/XHApPOhCbgoHguq1DRgqImMGwmSjxaKFoBEbyiFznb9tFYZRwclAu6hsgOrWoMo19fIX3dQpII
fD8+ZHWgV+5kkN8Dt4S9MCO0buxDfxQYvT2v2rP5uVZmmVg/KP3QFaCx8Oe2PdBKc0hq3AF0/jfO
tzLDxIlMEnC2c7SfWvq1Lb8SgB2SihOLtp52V1vIxPhBipMhFmBE3IEi9Wtz3z9Jp8ABQvTr5OCq
RLfSPPCKSVuPgCuryw6vHF41i1RJkxSx4ohett1hDBEj7mgCWPpjeA4PjZMfivvuoO7Th2GvH8hj
DF3Xn7dP3UZChd6DbmC0DlHlE10qLWMtGdoYXUwZQ4/a05w90ekcVl9vm9k8FCsz7LEz5zkN52Xu
shZf6hrINrkfPXmcd2Zde2Y0O7ftbR3zhXkbHMEmCjvsQIwiZiXAVBjikhbQkXAXx2+3DWwtaG2A
Sdwk8BbOnVyp/oABO2mcgPLtbFUs3KKdba0/3La29ZXW1pZfs3IVmRqRag6l6udhC6QYRojAHyV8
a2deT5RniPlOhCi12LSYhZGU71FSHMr2JWoUL6x7jt/xPhATJcGDHtboWENWNYzshgCnLnO4/ThL
Yal9SlkLdQkq0P6o/ATzryUuw2G14NbJXzxg5dXXYbkRlbIToJ2IoctAFO4X5QurCuhdO9qBzOXX
3Aq7a1tM2CVDJE8pEkfwIn6TY4xaNvtZ/IvDurbBxFwAxGags0fs3KydgQ10VDG7Ew8TdHuVHmoO
f+HboJoAgwuqovjvtW9nDfQgy2SZtxTutfDtB+meWt583Ja3ych2wWahLURMzB3Z0lJWijwigEeh
i6RGxcXoyV94NGiJUVsAERxSW+aMZgFqzYaEh0JMh2OSS5ewHDguvRV0QF+oqpjtwiOOjWpgP2kG
2g/EF1QQyIlNCUKwWBOchjaPAKQfJpST3NtfZ8vfUPUERe3Hx2Fpzamh5VOQoWZhlL8w8gRwI7Fo
zdMr21oY5oJMSKlIGMtn5+KRXlKi5J3qQwL5OSRxbmEk7wfVzN5Wq05w+zow7P9+YQoquToo22UN
qjzXbieDZc1QwAvoJ3NhS0lyUWb9NWpfb1vZWBhAgGjk4I5dRCqZOx5D5WoYp7j3WhPNbhM49ql2
8xaXuiHHtlyknFXx7C1BcXVRZNowlpWUjFDeMi0TaFoRRFJi9TBmOmZRefW0DedQsIcgUzAWqnWV
2cMyN1pMzMSjnypvAigbU0zDDf3vv9jClZHlbK+WlGhTOQ4dIh7mZmxdetK7bteVwn6ib7T8dtsW
b0HM5wIVlzElI2Z8g2raJ5i8EQzMmI28RynPDPOV2nzRZ5Aw3zqp4C4DgH4YNECeC87bdyPqXX2e
xVlWO5dmIhRUDEX1uyH4mkeRYX1MgP67LWMyBrkJiBQOuCzoDDGM9iKTEbWR/z7buloJky3oPVD9
BpqjfiSEe4DtLVU33EmPXCN8px2PYoDzeTQGUaWbI8TKk1nxyyr4FiUypnKm6hyovBfv8pmZl9t6
VWw5DkZSsFA3ql9jmEIv3qkOdXbtLZV5tUyeISZpwAtKGcFohOxbDnYmWOx0WbMbiKhUyCBuu8Nm
APpzWtmwmifCrBUKXvGR2aAWHGmYbwX5kKWOwCMn4bkZeV6+oYkBMBNSfITXhfeH7e6IRYVma0Qg
RCmNntEUI0blpHFfNeP7BG4KuzQyw+sw6mn1UumOpvpQNtqJViK+q1B5aDcYGA4Ld6asvvcNGa1Y
EyGT2IZWmEeXXukusR5WOzrRzCORzOEFWc7HZyf4z683GGcbiExoI6IlIc5kJ0V66NbQsLCjIcMs
qxDHQMiCMbbKoKRz+0ttR4c/hpmcKJhF2pQ6lXwtwohj3qYPglq6t21sn6Q/NhjHAwF9o47xJPlZ
s08GEPZiPCIAAdttK7yVMNdQpseFUSwiw+YUP+tdE1rRXPGYUDe/0woyx4QgSQwxIVEC7KDuynvy
Ot11d8rsDNFeobt819s9mvfBBFoXDJkdCi7HyuYRJiaOqgbdRtDWX8dyfCqlhccCa5FKdwBhFmOy
q0EjEBjef7+Z0AkBLBZIAXCyLZ90dWkYcanJbQ+MS2eal1IMf+AIHf7GBLgLgN7BqBSbjVeSNJkQ
xgCMzfhaA5wH7d/bBjaxlSBAwkACSmLk0/N/6EpMWUsAlZE7SIQO7ux0O1Oyx1N8Jz2ad8FD6rf3
5NT+EnyelAXX9vIlVxuYkT4NqSmJftx1kFiEZpQyOVGu7cc8fgCI7hwpHabt5xcTwl9NbfhhEp3S
uXNKjLBPgX6CjJ2IeX4MioxCoXK2ZuusgFsY4h7APqs6G5/VuJtLcagB0hIygpFTEXTaas8j8Ngg
g0NegdcWUnkRBGesu9a6TARzQWAOGBC040fTw/zgU3pH963VU4zW2RCGd/Tf0wGjVBDt83iYie3P
AFQfEnw0/1EYvf4MdQqa8bzALwDvAVgU7/uDeJc8BBih/UKeZlBw26AksMXv2S/zJxditcQ1Nqjj
WYEmrwGasU/QchponUzVj+UPrgAWpvQSLDqEOzDgfefyvS9L+WzNBKP9B0KF5WtE6TLVTeAXwC+P
Rr16oYfCy3fqc+BoGDS8Iz+TV9lrbRWKtakVP8iPnNO2xNdP9kGEiq4iaMXgWddbLYjTMJhmuCCZ
6aGxhpdukTairoLyuk0vpo8Z4Nsm5dsmdRb0HqqxPKQECMAkdAHlhaic4hVOjSoFSD0nqz+aGB8o
IQO3W4CVGJN3sve8XXSBObfoFrZEwTn6/4v/JNEwCRPQ/cPiZwuiS/G6HShSusP/o/fPnem7pjic
xS8pAbvfoNbF4YWPKUCLXe93jYg66ckCQ3xSnsAnRL9iOjeJHOM43KWX8pdpyw96vhsmL4wc/Yix
2zueBOiWy61/AhPkZEo7ERTPgy+mR2n6nU0eTe6AotOmV8DabQWk07cXvbnPa4vMY6aZekESJoT0
wZa8pY+Hpdn9vvNkL/eyF4FzDUpbR3htj3nXdBNNlNzEJi8Q+aU+P3/RXGIFlrGf9jxl+K2seW2M
OUF93gmy+bE4EKtIlWbp4rDTMOwz0fKo5rwqwdYlsDLHPnCIOegYjsLXC4vjVF56kODe/lo8A0y2
ouU6SRWCiBBUipvobeqWs/IXWNmFYfqfY6AtX3B10dK4CPRMk3q/zwsrGn9QbjWctwwmsdSUOgXd
D8DaNYl+jLn+Uus9z7G3UuT1KpbfsFpF1Xd6pTWIZEULyc89rcAckY+8KMVbCRMypibVY3GCNxt3
02u8hzfvczu2g6dFI7l/4YPNOR6tMQEibMcpypQFG9x01Bd7TbSLUXsyo/ZnEkMhWSvkgDOBylsj
EyEk0pmRpuNrJVn4o4rSb2aZcqLC8qs/R14MzKBeTYDOZraxAjuBOjQwocsQBw0iJ5aJFVWY+Vdf
bp8gniVm/yqMnlfTcsEZTXKQO+N7NIGUCmwYDcixbptafvStRTH71mBUO4QqHl42VHJDJUutTjS9
Och/3razuSRgt1AcR6aAyexrTwebVZiAZWLwqfJbB6oRA3NemkCqUoieblvaDt4rU0zw1su86/Ql
/0oOxLDz0IrdwDG/jfbkgMcJZNx7jsElEnzaw5VBJoCPNaVyqCCi9p56HM/5RbtXrfwg7MDK8X+w
x9nKj/R7FTSiKZ+0FJy8fibeS7TaVXl+UEqyV0HQcntlW+dYRwaPCjlmDMEzfP3RyqrX5mrEwghI
NMAzaIFhDpSMR10KUUrh1SS21rW2xnh9glGgssBwlq/HGqjldEzkfKl65THUDE6w+PA29outTTHe
GKCLCg1ts8f9DqGv30JuN7vQFd/C0QrO9bk7dz/l/Shj7oiXWmydt7VlxjkNULSiWgUNd0qfW1N1
pPFOAS/K7e+2BQtBD+rPh2M8kjRyXFIFW1m7kw0Jle4xRsrU49XVfwPFil3ZocNr42wBKdZGCVPM
KsZYTcDcOPjV19FL76O3+ZCBHtMyzvJDeZZs0DoNT8OeVx7mfUz2BdRNLdGzJQkffwgP9b1hOPkl
8nRXWqRWQS7iVO80dea72OFNyG0MaIPR+c8+EyYLyYyqKsBMBvSymLwqfaC6GnR7HFCllOAv7faD
pDtpOT9SRIj7sBxzTk9wM9atf8ASmlaxAEwrmZzk2PPGlcD94dCHZayjcZAXd668585BcNyXMAmL
Pgh6ZpqICKhSDi70Li4gfoxf1OXlZYPU4xmbLFjcfd6KsHjLQ+lDRXH/07isiPQ4MjAF4aOM2Dsh
FM1wWntXeK0P/WVIbbTXOPNs/8sR+mOS+bRqOBoyog+GsSgY1YZCss2ZPuSyeTDL/mFOosmqBP0x
qyEShfcvrs0GlPek/dGms6WQEoyIIw9IsyEmCn8DVxv0k/Hi/0QVEaloGpRFIPraU3HA/P9L7Nb6
ufsx426T7vpf5ezIlBNMtjIrAyOSEtCiBqZQmEuAykJXa13d+1SmzwNoDhwx4BftlkcBG5FRqlnK
jrADOMC1I5tKGcpGD0cmWQOis/toFrxOOWsxBrTRIAnj+1h7NfZcUe3NLV0bZm6dPGiySZERKqnX
uYo3H7RTnDr5nW6H/nDWXjDchvGl2/F56wG9tslcP/2EM9QHpP/gyVD2/X7wov3/4bQuPnprU5nL
RjWDIm6yj+gwuNlbfDHwbM4P06F/ASsqx0+4O8lcOo2e08JoYG1+AH2XbbxCfsrR3fKs/dZsivIL
LyxsBaM/26iydSB96lErb1W8AavMUWbjmZbtLpFDTijYrDet7TAP2hJqMmO5LEyzQLQGutWf04We
wcHn5LvkCxGQM5R3BIA9w4r2/a58Ko6hVzm3fYa3WCYe0WYyK3HAjzDD+wnsULUI/oKocG9b2crB
1ktl7hM4ZiSHxoQtBfdp0JVWoVxKeop1DkHSdlD557iDjvz6uDdtSkJtwLMjwzhpTyo7E37dXskW
1B2ym39MLBu6uhoh3gUthDnE3Rz3UG7NFBsvccmTkq59nXW5sJKMtOcZ1VNMfoF4R8hVkKkmPEb5
zdrV+ncwAabroJMF7md4j/FDaWqrJl9iTMgU4l2bverA5sbJTktCdCFFu9cSawDC7/ZW3A434O++
3okmlxMRrEyDj7iqyy8lSCaHCZhT4S4TIGqGkZ2Y8qDWm/fnetlM7AklaNGZS5GwcYMdKBab1Bne
F1aXwetkSz4nFyOwwRjJTVF4LsyEoWWhaS8GPYbsjZ0EIaVT9ZA9RA/xJd3lh+ZZGJ0GXKYnXmbP
W/FHsrhyuKbVGymOcJP0nnGcz9Iz3p1+fNcezZ16Lp/or4HLYsOJuZ806jQIDAiTiptk9BQv+6Ht
00t8F9vEmpz2MhO7sHlBl7tMJhCBYJyURvlxqYSPqt36+TF6WHLOwWme+8cE2j48XTnOJ/04Yqud
xQPQDNrlvpQSEOCh3U+dHm5uKXF/qsucE++3Xr0rz/3Y85W1fFJCo2hwYCFEbo94wIzj93bA1QlF
w6R9u302OYHwY7dXxhAC1QKy0rM/iO9j8QqIJ+fwc78XE3/QplKjusL3kt+h+VodQFZpBwfl3ngy
TFS06Yd2Ig/fvvkoW28iG3PmalAE8eP4h3tzQAcQQ66JEzyPRzm2oHtvC5odgXcYkQE6UZxchHNZ
fvQHV7sKNZoYEhf4hBnmaKP7eXgPp9+3PxzPS5gwU4aV0OWZjpMXv5sRiBozwxaMwjEmBRCo539l
jC35gIUOEjhyI4JuLHhSRmrJ5Y4QDWSd+aUYeOxEnN1jmVGisgDpPCSZfMH8DhCPE4NOvAWX9e01
8RzzY0Ri9ZFCPHTmfAkk0VlFvii6gIg80b1qdU70GNoYQudmjDy3/Ej1VjYBCyiFdpnjp84IEh1D
c6hgg1E0euqt5Qm7tCznaB+AlsnrOAtebrz/PRsHwuL6GhYqDEIXMdar6S+auY9AeAvkkTOov4CA
pw2v2c+7G9iHm9oSjFeMH/dReQ+MsNfvhcaSdgAknNRT6IBngtfK4nkOE2vScjQhioJzN2EWuNUq
y/wl6rz+L88IE1rSSJVyUPMPvoIeWagAYTCHYLzlyb9u1lZWIUxmMhh9VmvA/7TeB7fTswzpEU8w
22k3VfHvQqeZA4boZ50qp2BW3tImS+ysNPZZV/27VJlVvW30fo5ECSl5SId7I+wOYz7tOUeRE8zY
sUIAVWqNVgZOPJj8D6PTP+MdLFrlTnMhDdC4smd41TFyuy8KJ7JxPiY7wGYqUzANEyqxepgdyGw8
VKDYz3QemwHvNaCwWQskP+KC4OD33uQiHQ2PBuqhk6e4tcHNQTcvdVAMgCzEIJLOViTDqk0IxFNx
N9A3TbwzUw5skPf3mcVIwF7XdOmwtniPGu37PPNi1XZwXi2BeQhWmtiZcgIT4lHzBvBFI/fxKjw7
nfI8gspzVq30wXwTeXC+TX9Y2WWCZEKTpon1Gf5QyW4HbKI+/Mw1efc3Di+B3BXUP2htsIeKLFjv
HiPIPi16q07v2jY65S10s6f2Lqbtw6J5E5rpO1RA3boUnDGef7Rd4wqdAmWbGFMXU3cZ6Mz7XZtl
sD+/iz2IZh1ClyIAdfQUQfRhREuubvepnLy0g/5IzNIGb/7vIR13wfCDhKHD2ZbNRHtlnql0BB0l
RZoEM766caQH2U08C/djbJGn3pUdcd9Zo2/8Tb69Msp4szZIcqFnYGKah+wY5+pJI9B1Ker2Z1zJ
FyOaOdFu28X+8+3ZmaO4jcJ6nFA2qkIn1fu9mCZHXY0eb+8lzwrjyESBRAYQDHiG5m+0fpvb8CBm
Eiel2A4Ef5ay/IhVOgM99D6H6vuMvBC0Tr3i9RVnGf9LIPhjgrnSWxHyIDTCLQjdr0N9L94pexS7
EmC8Okd0ksqmL9mON1S32UsCg8k/55NlrGonox5Djc5+nao71MRPkGg8RXL7OxF0qyHZuTJafzRA
lgUMo0LDr0VAHo2wf4VEoFPM6HQRHqXKdj6w+k1MPgAifGLQASRJqPgDbwZ588oFY4/dHKA8k3Dp
F3lnkXlgxMaEwag0mf0CQV4KULiF4IkKpn2dF+w5llSmcbc81ZpgFHvQ1JJHAEX2ZBRfWiW6BIr5
5fap4Dgsi/5VRIhS9RH2kKJrk0yp04n/0gITTXTsUqRmOHddlR/IWLlG8/zv1sBcjWZszFQdFdR5
6uQ5ytSzNBNOiOJt0/Lvq3MtECjP9AlClDIBnVP9LPECu72ITZDu6oSxOMJCliJgMuTZ75LqVW1A
81W0mOBKq8kTILQxxRVUy+rv3Qwan64HJKQunWluT9McO6NEIEQzPRiVvtdCyUM3w8uH+gAQc8/p
cPJ2ggk/RAM1XzmOuJFQTbSBZMptScu4HACce1fVrzccEmAKmUAW4gfClNiiHnhgALqUAtBSerPP
xWBf5OGPLEedONOfkPEnTt+JaHIo8W6ajB961hyg+XvOw2wvBYuIpdSA1y84U9W0TQ2MFrh1fuli
9bWI43uxBSo8jVvV6cXBtEnWV5agQO99qkpAYjQD2kNtBAWm+lcSUQjzxE8dBMk6CapTivGQg4Jj
ykDfokA2T0j36VT1p1yQXjtM+Vm1kO+6AZrTdEwgtD3mgq1i4toKm+zQiYNnDDpU9+ISRMPom7tj
EGmIoK1hQ57+iMF5q5Hzb71Rfmnr0U0ARbKysIfEzxjvoKAN/bjhfjazFgIdeCSL6hntSr9YusBG
B3mBsDhMrXDQa/lcT8M+MKsj0pcHo5S9MWheu8F4invxvU9TP9YmKKqNXpWID1UIoXCl7UNHBAOS
MynBG6XC79povw59BYoucy+05TlR1HetVu8wmyNjUqeqj1M3eD0GfvqkGkCXNkHRT9vJJYRxZuNe
lKpTqtTHrIHwk4pRrkEXUfWSIycPa4jhpvuwyFw6F8cGigmFZD4kbfkoGhmm0qPU1+r6hVJwMlWj
bJmQAIplye1b+ZAnih2kaPHn01dIwyyihpdWFxIri0qI4PXzVznBIEqioKwwDe8qVbxK1qBy1x1B
CX2SyvlAunYf99pT2ssHTDieYtV4aBXj3DS624NhSJsMt+tUG1qtiSVEWmvpo25YWqW50Kg6GFrC
ueg5+YrK3G6kk6AF2SCViGfMpqaveA96KqRNbocdnhXmUoM8H0mmHmyGYQ/lBlBsW2OU/e7qpORk
RhxDLMq1FQ01DzTcaTrwGFWbHoS2uZMrXgLGuTrZKb6+jmWQGeI+EwJQeI0NeHgmS0XDeGg4gXC7
nPMn/WARryRPDSFuQIo6AHlRA2m/Cw6QwvGMr6onoogbPvCKuMvH+FSwWllkLjqi9TlR0WUFXc5g
qd0bnSHfoz8bbWrX5jFSj2XHI9zavpbQtjVB1qgTgzAZbTYVoFCgKKtCiXNvym4k2/Vd4KtvOcD8
jYMRr0tgaaArnaCG+QyhX15/40Ma5tOqV7+AuXE0PRoLSQMNV27Kr7SD7hrInsB5W0E1CS9JaOnE
iwAU5G+rNrNHWnVuTZrHQjRcPVbP9ZwrR5Jo2hPExGc7Jea9VIT3mMf16wKkawBmBc89GSrIghn7
tJZUK2ihegg9cKcj5rFQxtaLOw23KlFVazZxGZAaAntNNULDTgfbcZxlx8QIJMi5Da8m+GtsdBgh
IUmnp3au7/WpPEE34qKkoWBBivGu6avC7nqMZKrClLtDEYJ0C+y9RCeJo+TGroDorSpU34vZxIRO
FEN7KCenPj0NhgaaTK2WL6DFDJ2JtokzVZnqRllcQfAday/6NLBxk1C3zuRLA/HTriyTu3ys7iGc
Mlv6lPBYj5bL+NYXYi7rtsCAV7qMvCRa/mhI7Ummw3ttxkcdso+9hOvtL4LWyiPY0AjJwkKJUR2j
qBWBwM2ipHNMlZO4br+0Fn53HQAnDSCY6xxECnNjbkKUXDRrcHWvC+2o2S201p3THLTX4aksoKzr
8BqmmyFsZZbNNekwhOmIRJDok9Pg/iq6HJRVF8Bu/ib4y6ZBFLB8KYSlPy6mzCg1s4NWEdTxxhbX
fK49S63KiZSbKePKDPMCMEutq+QA7Qt1xjyF+QzqEs5CtquJ4HYwQXwALj3CXGNtXLZCrSMrLbLS
ypVsB2Xzgx6Zr9CvhYp6aXVR8Vj30Re09iwizu5th9xcIcTjFcByFcw5MgdAS4o2g0YwLreOfKHm
+KAV1LttYvP+XJlgfF5qhXCuRFBVC4T8aJvsdZyk39At5Tj9pvOtzDAbKU5TT9JuRGfXwKuzsUlL
T0QJ3EriqWNz9ox95CZFoNWGisssjaGKPN4rYv83KQdGA0RiaqBwZ+k+ymGS4txoer+RoHNEkb+Z
kS0ab7c/zOY6VlaY60nookEz0xTeDbAybb/8D2lXths5riy/SAAlUZT0qqX2squ8tv0i2L1oofaV
1NffUPfFTFkuWDg9LwOcmQNnkUomk5mREaNt/Md1zLyLh52sCrUgJw6xqBLMHo0O4MoSc/f1fOZi
ITMPSwPR1iQygc85x2SDoa49MNhrDAqB+e8AYj5A5xfxq1e9+sLmzN00GZbgIkAEsrRsNej3bVIj
U1sqMF516n+tzKf6Y9aKTIwJ0NfdexDk7jBCdhgC6A2EEP+TM1izem0rjdyCep56siBMqarvQbzE
/3h1LQYB6tayQaU21+yzm7HWpI0DKnrQWZHQfIiZDL0A+J4NJAqWSGqvmpuYJpml4uH4+468KHz0
dmGGUH2Hdzcg3k0M3wS3ZZXtab4wAnD1GF0Ymh0jpG4a0nUcI6M1U6c12/cxTxcuoqXFzA4ShqBK
OmYZORUFKuhceJX2MympG4slQOnSamZnCQxaMaTR8QyxmsBwi5hMqql/9XazKLyAIWJ/HuuGYAJJ
85KcRHYY2xvF2sfdQmPr6vnEE9gEOwAgx/PsX7AIcrWphAlB9qXecaePjdveLP6CHAdKKP/YmX39
qI1KEUfABlo8OFqxscobY+GOXlrK7OMHVprnlgYTCgO3oopB3f4gEAy+DgBLVmYfvrVjOigFrEij
dIV6k4+hh5P534zMoqYirZBXidWdOnSgzbA696ixumq7POd7rQwHYDtksqFQg4t0Wu7F8QftvlGC
XZGc0m275efI+26sh23pxitr4fNMGzN/Q1xamnkAa1HgEZP8h8WLF9ZnyLk767a3+Fmv1H0r25ea
5+9f7+PVx+2l0ZlPWKHMiFAgvmK9Qk/XN/fopazJS72nXuP5lhO66S7d1G64Ql91qcp/LUYgV0VY
xdSsCpHOj3uLFr/a4HCRkzqAqLLs/bpZEoC8Og9zaWOWemOQmUV2AU9pLOIm6OKFoNBSyLtSl147
PsikQnCC0oH9F0kRNPaQdengWwDjz8e16ZKUY6BEiLRgUh8rBrL2v4jllxZm/sItdVQsRUEdmnBf
owCUqmkM5DJI28FdvPDgnPzgk3OCkxWECthNc16NxnQABG8YjOntc5COgOh+14dbY+idSK0WbF27
pGzKUGpR2TTkoX/cOqo11Qh3Qfe1eMG59FqVO6OW+UW5tKprsQqZMQhsgHhmdE5giMK5EhsC8kaM
ZYA/f7fS3qHjj6/P2NWtuzAy+05dUxZtTdtJdYY4Y/iUEtvlMvdD5F9FsrSkzw9BBpYPG9yOSPpt
E+qqH3cvbYPULuoa47PKEG94ysE4lQt0RVBoQcnMeidNQA8pio87WsRvLTgZ8nwJDgK9ymsOc7Hq
WWCRIAMylAZbi9J1B8669EkJjXUNXcvYNnwM4/+qYxNQ70kxPVaLvW2DNjxs2k3I69soLHcx69Zs
JMdwHEAuW0rAcJTIx3cEpV9xrzbKrdGq94VFtjaX65ROEHJD24xjvZMCovJBFD4mhoCu9OjVRnXD
c8Ud+nRndMZNCUEMiChkdxlqTqYiGLCSgJIMg1MN2U7y0AclOAaXeHhvAg976GOGaq15Gw8J2Ras
8uNKvTMG69WAKLpmSQ/lnzNLEog3J+MPyHI9i1xDJQ2jdpZcWZE5uFHE77g0uWP05krE3Z5NPFpG
Gx5Dab1LWZ6tQelRsK2Jz5UeoPvMbletUWxyzX4ginivAihEpwoo0sCSdRRF9kupqn6dsoxAowSI
KPx/EBIeuxLzjmAUs1ricQFUealvjQzqSiOUWaPxmajAsFgKMWFdAVI6Beq91Nrvo5SBw2xWuVER
5yu7a6UT4Nh7hgIh9Y6IFYojL33ED5CuKZ08E2gMRaMvY+oLBR8py7VvNo/OUdHeVmNxbGoUGaHp
XkcRW/eQlYDKPOha+7AG5o+Mu7Eqt+XQ3iKXP+a9+tbH6dZUhyMiJ8ZWqph4IlNfM0N3o1SUrsyV
PcQK/EitqYPGROsMdX0z5iA0Gas087U8T11DgN08CgwfbJpewGP0JwrlMckn8re8vKcKqJ5DapUQ
tyj9rDCfldZ6JgqY8VHMfEA2ZG1UTd0mMZQuaw2kpi05Bzau4BxTufnIwfCH7kgrvglzuI+SaK00
w8/CKF+5LR7Q8CGOYYm9lYuXqrUmCfoD+OBayH1nfkCyn3YGZQGiwNUzrdhCwA3K1xVaXDo4epUq
cWyUcZyC9phAUcVJF/ED0ZOjSSC9weoMXRDbdDKzOqdVbDhdMTyoI0/cZDBv0iHfEH14ycziLRFG
74ymeTfYivRDNnwPaxVDY+2gOGzMHtW2O0Spci+FdZsLq3F0KLA5Td/hxaH7aa8cykDZyxL0PGqP
im9CQHdqm/G9xeN6sr/Kqug4YMN0JQaXnqW8do2yk2n7bpuQgDdADtc2EAlqGZNuWgEHgcd6Zmm5
W+f5Ny0zLK9SC+lrmj64dWXGTtGXiSN1ewRvOxjHB4rKS9mSW9QS3pO+wzVT4idqhXbEuKHtSjuu
vaJth1VtoiqpBpBK7HX13qY8RKOMECftzROzlG1bNwCkKSoUi8p+RcLhHLedCyL0XVJAhDOht0Gs
f0dNDfPxTfwiSLuG+O9jrCSPOBQoruZCOL0JQaNubAc3HjColuBziJFgcj9NHkNDPORWfRADABdZ
u1frXB6ynku3blqMtAz1nRLEsatK8i2121OqWhFkVcJTxFrNq5v+qWe57pYjwnMQ1AhFeeBmQbcB
58NDEPMjhgv2rKZuk+Q3ImtGaOMlOyiBr3kQgbpqpG9lT6FvHq/Nhj8O8Xg/RulKC7PGLcAPCMI+
2ThVY93lWhwA8SMQTZhw7TxbF+gtikDvXa0GBVZQQ+VJ6V6hEQUWCSI4cEiF6vV29aAl9Y0U8bkf
LMRIwoItL8pDVIMKpiiaH5paxU7cTwIDTFn3Uk8diIuDBYWgxRAWj0QUqhP0FLV5u21BtqGY2yqs
pNNEebojfRg4SQKtTaNBbwNyiu9VNXhSTYkPJoHOqwpyDvn4jSaKm1L1W2IybWMLilYLutxuJelP
EoG3m9lN5ZIsPnBSlb4garsKeYfUteipk6J2ujLt9hZiDge9LFUnTQTUrhL2XAQCoqWVHfpmG27q
OEMFlbG1pnXadkR7+1SJahsT8ZRwtByIEW5tqeNDDR26vF0l3DQed5qWnaKBpihUNzcsp3dYYO8O
Haa+RfYTKZmnxKAa7ECWsLI1/hM4Cr7mEwtqHZyrst6HfZ45Eevk1gyHGxvTdKDzAIxfJKPxBha+
aAf2V8hrDDjcqI54LaTTkIfR1i8G86cB7nkHgPwKgl3lS8ON1hUCtaQIfE2YvFYLyDphDhojwVDp
sob3UtFustp8LyMTcn9Fp6P0nQ0rrtlro510vJvRzevyF7iWtbWVFj8gG/GsNsmjMUwcmlpzHwf6
bRZXq47y3jWH5ilpg5+YKB8dmeAUAh3RuXYlX7ReAUdzIDdtramOJFG75nX7qHKEAyNRQOFQFdsR
lJmOoQnQYpAa1HTiJaFiH5aq7hTG+NSaRuSlph6sWsX6wWv22hfVmqV5sS/AVPQN8dpecZOJFaVQ
gm7su8gCRlBOTswgRrEzDKtxW51TVzQWHgEpRE8hsj1AbAaDZ04p6NHOcQaUPtUcrUK4tlpxH9Jy
nxpUwpHZq2wIgqRqvqI1ATWkkN8XYxk4JI0xd42qO06b3I5x+5AaBNiTdmdF4pvKmoNmp+eAimPM
AAwYJqdQ9cThXYnQWQyPzKgOoUzfaiUXR8vqFdcY8xegXY9dXf2gRBC3zXs59ey4H5jGvkzJuo5A
tt3yfN1Ewb2GYO7rxoAMKAC1AsCKxOnb+D4sunVY1PeRZg0ezRlxVau+ydXqEGnFMe+KkzaGW27I
3NXxClznATRbQhpk2IYIw8el+aRZFFwNdqK6lIYpZi+DU6FZDx0v7VWlYshdtx+jWKswLTDaK42b
YOKI9VUj4u+Ai21AlLoGAOVXqKk7gBpWJgVuo0v6+77RNxxKy04m8x1vA8B4MbWqyHyTZaoXJunt
kPFNHma30gx2tWzXEUmBqU/J4ERh+4aBb29kHImkctRbK3UqO7jHg2YP7Ya3NO4PUZdvB+QdUits
pzcihNDhldTBPhsge2LIyg11/VhpuBJzJt5aFQx1luGTQW44noadEd+oUeKhUelp0vDSMF7ZpQ5q
QOOYFIB9YPwe0adeqXVC3EFEW1CWg3+HViB1ZFV9ZANu8t40VioLdlagfatS61Ar1Q0LzBvcz/us
qr8NGI0H3+umDMfMq7VqnZrFcWjYqanbxhG6+hIr415VbMWpEwTOrtdDZ+zaW2n09AbFilNGaxBq
M3ykqLMAgM4fqKbe1j17UFR9pWnoF9f9ykww4WS046EVbYBHR3TmSYL9b7dmG+xKvfKV2N6ockS8
AG2LQjH3YoS/+hADqMi0hG/nEfRWIawSQemBG8GNrnWPiYkWsN6cB1PbG722YxgJcpW6+w68z6pW
wf0XpgxBqWlXypgcwToBiXSejUiBk2OZBHd5NyKvKctDGSrPOie5o4zZfVGKVaZmEpGuAGOfKbeA
GBwTBnUrqnWoXKX8GzOrQ1+WJkQ8y23XlhoUh6LbpCGrylDQ4k7yWz0O9k0sXkzVvmllA3ZHBV1k
brXPWSffmrR45GN4btPmuSoK4bS5pa6DvjuWtvqE/tzeaESFsalsYxbdpo+r9ajYtZuO9TEkwY9e
kfexWt8riXjUge1BFLktI2Ov6VDbTvBywcPLFxo/2m0E9UZoCMWTZrtm5PuCiB9IMX6ogj1A/GyF
19dd2fBVnxQvUd2CUbVgrqU1qYv/9dw0xi6L2RuT+q2uZ75u8r1WFg+NZr+YLD+zPOBeQWO/oO2q
V5rMb+vxl53SX5g6faARJl7AeOVDpfumzIJVE7WbIRW1O0DZre2iCgAheTNAen2CBkVmu8UrRJu0
3jpf7caDYpMVaB796YaLI77VUm3dtrHujgrfM7CIjqmRQl25eSBhjghumJ6ZY75G0ZAYZty+1ar2
IC36MwrlLqujfVQh0Ktmvhm1/KdmYygHdP7fI64MTqqat+kYDrikQGsWWNZbRAG2qFukc0md7ksr
XleD8a0zGs1BNX6rG/ii6WhAIVgnPjXqO4tVmN4rw8gBmnBp3v0qs/NluWBW2hx5qmh5ZwCQZPaq
M8RqDobk3nb1cOJNt/UI/67JttpY2X4Ryr01qKea9ykgU8TXx+peybv1WNDvfVogYvbiKICnjxmr
oLRZAmcBKtKsjkPHACppTXJUjr4uRVytrBhgTZqqKmBdnZVN0dywyqCvu1PCIhdQwjWxH0c8yUgz
LFSBp7/0qV70r6U52KmsaDeKSQWXrrM7fcO2w0oe0mX98qvlWYb6PyM6BYfsrMymNsGgFxwdgFJn
97GNlwFunyTO/aTVH4ZYOweYlGg7iDPGySOo9JfYCa5WkND2JhpBkRhsMB+rLXnfCRulaALgR+6m
gXmgBRiGZP03tb4LM1Ml9aIKTepMD6MQ21naCdRcHiYMZC/8Igj9rz3kc/kI3RQogv6zoNmGUiRG
VmMW6kmYoaNC+j3LyckOotgpAaYMSbStU+YNRrrJQGvU8W4J+GpdrRxd/IJZAWvsWdHUo6Ke1HBE
fy/HKKLCQZTWlBuZKGQ1aR05cZbuBfCdbkaNuyLoky3pY8vTlfLIxtoPjZE5eQ3Rd6Gbx7FTicNJ
+MwjCQ8pa903G71zoFtzX2c1drSi4a2UeukVJf54l473QmS9ayf1OWHWjWBa4bKwH31adC84nE/Q
CvIyYq/HJNgQKCJDmUG/l0YEzdFQU/ZEBS6HmEruFlwtnFo0uUdjoa5Qcok9K4fOK9fLW53luOYV
avodLlIvyuVdxqwzVE2/FUP0mKLViSSD3YKP0av6aj3k2R5SUvtei59qMe4Y4288BnddlIZHzA35
kECv0RINOwcgYV+tJeI78MrOoOLsmc2NLZB06gbf6UGWulY2eCWT90oagIrX2vXgF6O1gU2o/ZKD
stbEpV4Zb0oUvVpqdsAD5SaPxhVoFEBFpm6RkQKUXNTrqVzQRnRliuFgEkRfe0QWzkMDE5cY09Kh
KD6U9rbExYPHB/UKrVtRO3oPUCrzLKK7SPgOGOHfhTZutbJBvDfkS67Yvp7qz0VnvlnojqDrmj3F
VI9dhPlTYqI6oIwH3lq+XpRnntNdI8NN1yQPioH5S01RD1aMgYgEn42KU2rInSbCxs1I/Vhm+vey
h4KQMoj0oGa89NigokDLqiR71KJA3mCaeSI85d+AjcYVN2DuKtMD+PzA9jm8rrS1H5keCS/vNUx9
BpA+BGT2sWipsRbpyF1D6xNfj/AfaVCvlVrdMN28a0fk6uO4ldA8EHX8Tozgu5kbA9JiKfbcjhMA
d8faC8HRDTUqbIzRRYXTd9pz13frwUy/JXCgdapBSuXrw3+lH4MmFwWHL0ORHw2vj1HGFFO3XUfP
ohxzFLaSdYmuwtcmrtxAMGHieGP7IFs+i5dSqHiSBQzF8Lp2m4GvgrhxdZ37nVgou1/r/HwwNYuZ
vYh4NQTgMdA63bFQLMimCWBUg6h1tDCoOJYeoD4o/8YL23h1jSC+IDYDaxQYvz9uY5Oh2tZVdncS
pHJVQl0lsP0xrt0Mss5fb6d+pWkIXnO8THR8ODDLzG50qDt3GrAduH+UFbwox0MbgMmijHu3MSrb
DTFRpg4BWl3hDzaOxgZUf9nGMOK1RqWP93y3ikPjNq567vd5V3qoJ363tSpyu0Q85fk5jup+b8rS
WKc8ehItEDCjOIgI1IsoveIoVibxB0l1t8vjzutMINxMrdp2edV4VSJvWS2jlW6FqNd1yIC/Xv+n
rZ6aHWh16MwilJI57KzhVqBkJgresX3qUS6ayu5xitphO0ZL6d+nq37WWJmdjr4lHUa+0FgZodpe
jq0XBBynuvP/YkkX/ZuZ9xCzUVJdwkxqZ+ei6tZg4/XMIjgXdnv/tanPR2S2pFlCm6HQPkRZM5y4
9mCFlRODQZPHv6Kw32r1LbMeMA8FrNASQ/y1nUTT2WbQJQVz3LyZKBTNDGMBs3UhgKORwCoWvywW
L+zkp3DGVEoMXQMbIhjZQRj38RxandXHhEfDyRTaD5aGhWsNveJ9vYdLRmbZSjtkGMGHtsAJBE6O
abyis7WQSl/xcSwDtDmQDYZM8qcueW4g2einyau2Lp2qB48f6reKE4/mttO6csHc9QX9a077uGut
ngkW94AWQ68egkY2XuVpxPjm62274gKUAG9LIckAmv75wU1oZaHOAURsgF5H0aJ6HOVOEyxRXX0K
j5MLQIIH+wZk7CeFuiFUFBNiOWAq0HZijHcKLzwwaIOfgbq0Uz1VLMB4lgzO3CEFm4aEOlN/yjl0
OPPMTezXBl1yie4FxHQwCEoWQuCn9jLDRD+uZYijIBXEzf3xe1FqNyWgQzjD3VsV34NyGpnPKxl/
4IL7b6bM2VRmb5ltq0xaLDHpXGE29/rIHRmCXROyB+MoFwBxVxx/ggBAXxD6TwAWzyIhZJ7xNxOc
X2kX2xSw/xapdKL36WtAGv78tUP+1vT78GKd9hH3yO+gpJtznJ/O2sCsSjA6YbbLgyG26x/ifXUW
G+BB85XhTxSmukv3bXfbbZZIr6+cug/WZ36TSAzSyBjWqXjL5atMFvKuK+ftw9+f7WXVdQmuScxM
q6hc9HQYgQHnDuvxj6/38epCqG4CKgIeAyRgH92xVNJMtr2O8aNsRJVJmh7aKYtEPZ+e/dPHurAy
/YqL97Cthq018il8HKVfrsQm2FTbxJmYvpZGjpYWNLtF9MEget1jbIs1KP91tFgVcZCu/vddQyES
9QObYtPmNyKNC6hs2YDPkwLCiJGp+rxR6IKRa+cJYqBMnyhAbEhbftw0RUszTQuBBo8gqWwZVQjt
K1J7AEPckY5Y3tdLuuZxl9Zm9wgf69pmUQY4q1p4Y4CxR6qtTbQV/sIM6Gx1G2S8ED6Z+dsYDGNd
ceBMTYs7dnZMi8Tp5FJKf80JTEQGw4D+GcUWfty6DvJr7ZhyQPVR4TyTYuSePohFM1f3DEpXuKqg
3PpJe9YCZ4+ZYgDhpLPvqYgcwgGh5O//+45ZkAyAqKOlfua9BwRU74waiLgxB8witx2haq61JJN5
bSnQukIn9jc38Bw3OWY0RtUKD73Ilo5hP7T4LrG2FG1mVhjREK+hZQoJKRv4XDq7kaooqCPWKFB0
oOgHpY+pTNaR7X+9YfOr4ZOV2cEZdVT0TaMQvym65Ju4l4/8XP1sn/O9ca4AHgR/LfeSnWxBxDou
sT4trXF2kEzJCtYWnTgN+pkNL7J+MJYUlmeR4dMCZ+7dShv9m0lmG5W0Y9bG76Zd+GhM+SqKjv/b
BfHJ1ix094MWg1llRBKRl3tFjkDqqNuvP9jScqYdvbgdArQhCcmwY2H2y6xfwFELSNNzGz99bWYW
FP6sBGggsH8DaocA9NFMrSeAwQg4X1DHThXc1vL8tYHpD1ykJJ8MzJ5nHJOSgZ624iQM8oLJ5F+6
WWcOmIJAMKIVd42MHr82eNXVLlY0yyVVaGXEQVhDrrfRv+V59UiL4CmhZCH5v/p9/jHziSW5Ev2A
1iw2blBfQuT+6HEBmXYOljD1X+8fnU/3hUrY2UIMOLcxmn0g5ySt19mPRfDdVv/HUas/30rDTCxU
P1Uk3bOt08moF5USilNXPSnRS50+R8Xd119n+hOf3EGzgUI3p/eMPnNrIy4zWQEgd7IV0API5ICG
5ol0FJWYiIarHAVqHxK7yUOoVf+jgtL/L+9f29MnvThSKTCjITCDeLKXgEG24X0A5OTXy7vqfBfL
mx0nDdzIrB6t+iQBs1MKfigBtkELdYHb6eqpvTAzO1RgUaXc7gWqAulDl4vveD+lf7MSCPLo4Ftj
pj1/sddovhV6OYpTH72pqQrAYeSIYgnafvUUUWZM72hL/zTcR4Ra6iPQaSdDM9ci5Ec9BS6lGJpn
DmDs199mydbs8+uVDO0y0MSpKU9Jdx/gViDh09AtTQ1dtYPExGBQeIFQ+czF7UotUzvQJj1R1ZXa
i8HTVaM/2cHCUVqyM1uPVED2U5eVOMVcc0gSOX1WuX0KOB3QXF9v3Vz58c/RuVjTzK8LrQGH2hg3
JylddlZXxDc2xrv6nrn13ngd3fRm6N1iBcLxNf0bX4dmKgrD03NsnvGDNCCTJevAZxq/NNEj40vD
PlcPk0mRhiEFJ2TOy5pCW0W3LBwmpm4k0Rx4/tL2LZnQPkaegmqQ+AmKGjSJ5rfyB3Q7PYaBTMiJ
/JjEjJYffPMx0D8f7GJRs2wI9Mdh1CrYNeM+vOMglEar79F64Ftjp+ysPdkvqRdejXwXBqctuAiu
Vd8kXMuQEpV643TEj23h6O3T1354fR8xxoZnMz7Xp6OlBKkcVClOVXRO6nsLvJpfG7i+in8NzM4U
nkOJipeYOI3Vsc7Akncnlm7Aq2uY3kVM14iBDOLjRoW1NapZ0w8nWqAKDxnVeolY4aoFGxkdfBnl
Qnv27QMwIdhiNFDk52hmNJCUqRYqhPORqz/udWFi9rWDItCpArTeSVVW/A0FEmudHsCgRl1ceyA3
7ax1P3i5CaEg3U2c+swXR82WVjkLs7U9ArydomZYytCh/GAtTT/N2fJ+L1JFnWGq8WOskcz2MVfg
hApFrmI4vac1Kz1bTWWaiZyuN1a0c0snLp3UhwKq9L72w6vn99L2bINLmzWklVAj61eV4quB07jD
TwENY5ejrAcQmWeXK1DC//ja7rVN/T1JpGHkC4MIswwwjoCkjUlUn6A2uU6Mcgco6vZrE9e3dZpW
+mNjXoHl6Ujxl5Xq97aWqGNvAL8TbrKywURj7jTqBntxLI9Ls4nXzvbF2uYZDQCGY1QDewlarU2e
vplm6Q7a48LirqXrKsZsEZwo+qbz9rPWKkzhPdpCjV9ueeBba+pPQnlquQaGE5D0TXq2Pe1IF4fw
542wP+6Kug5GESHohFHEj4GF2qTvMwIZ6mnKszuiX+qAs8srbpuFp89VJ7kwNMs+60ZNGRrgiC/K
keQpKnDtQhi+mm/gpfbPWmZ+WBujLMGeN5yUTeNDEWuFBjtmkZyi96P35ru5RlTxwQwWjt74Er8v
fMRrj5QL67+j38VdlqkdBybdRkZwttyJF4q6/T3lXiPQLwZhr4W5UumZsSubNWRHvKVy7VVP/Xf1
8ytiGAfWKRbsq/pdkz8bA35DPngLq5ySjvlT7HKV03+/WOXATasFThWCssdgbT3FPpoTIIlnGKrf
hP95TbNgCnajfkyjsj6pmJRRdejX9Rh9aJY6f1c/HTJv9BhNFWxkM8dJiJGmJLUABS1Z6Ng8C6CF
IHMHDqutSq08N10AoR+xMfNoSR7hemT71/gcMDjaiWkCMwBchgfOO4CUbzI/ASbHAXrXMV6Lrf6m
ORz0v+uvP+VVf5nWC05sign/2cnPCqlhTAe3cdtHhy41gPMCvLtiIVs4l9PJ/uQyaEJTHSrwNvLx
jy5TGSXNtBotC5MfCNUOEkNgkDIC+Yen4Tgow1K37urKUBpVwWyE8ZA55feQ2IRnpT6csjbbggDu
JlKI26nxX7wxKHp0tgnQIKClM+ekIE/lcYpwMyQt8IGQL+hevv5Ev0FB862jKL+jqwStOVQ/Pm4d
5mzMHgKZiM4UN0O5ilbBgamOOAuXQm0bd8Ldf7Q4hfGL8y3jhP2RNFfvJwm2bh155KXfMWf0U98+
LXn/tU9FLQjo2XjyTuDcj+aqGtSAVqqAv7Xk66Hkk46AH1WAD369rmu3z6WdWdjq0zwJ1RFUdjn9
RZXXxlzIba/ePZcGZl+q640Cw2MADwCL7ukr7mfNa8jcsVpbh9YXvurTDTdugcctVLeHEtvC9Xp9
I5lODc2wJ2TBx400cMyFJtBGVcMnw1IwRAuumyXm/mtxkqJXh+YJxvvtOYatKDrgq36Tvf2mhGg3
IA316X4pVbhWo0ARxNLBTUYgdTgLGFE8NoOs0BPs22+iHldG0J4wFfsSYxrka7e4tmuXlmYvtzxP
SGiEExHVOBxoXhzFqKKLFkVL1+b0+ecH+dLQ7POASaWxUpAG/NYGbTESiKHLXbizXWOt7FSxjVdL
3InXPP7S4izfMgNq8jQGWVDZ244xSBcTvtuvd2/Owv07eYTe0xQEkbTCLT46nZYXhexNfCgwrxWp
U2/zVeCxLVO9SZYg8v9qTRf2ZmuSlT1qVMAeq0a3S8G0uShYPQWcTx8K9AFTQxpxdw5r57SVhZ0X
/W9mT+qmKICMa3tdrPLjkkjZtdNkXJiahdoyl31bDzWQD+tw06wR/1Z0Va+X7vk5sP3PV7qwMztO
cWqhi99U6K2qdGXHIIuX1MnzJnJ5GKcOht0YhoCSnSgM/AKlX+eELoTHq8548RNm5yyIkgw02vgJ
KiZMWf1odkscs9csMIJhCOCq9Knw99EVVW41aFaiTw0lwy0J9W+0XLyNF2zMRZWljNVMYObzBPL3
zpf+0DiMQtEc82nyR+snd9C96UMX8xAL5+xaQLxY3DyhUXhXN9mIVn+yzQMHM1/Wr2yXrLSX2CXf
y9FFQaF1M8DVXLn+2vTVJasE/WVdNQ3QYX7cVsGZllt5BEycNH0WVNDV6kTtf23kapqDJvY/Vmbn
2qx7tS00WMHkPHnr1rFfv1PPiFxzF7rcCz3Mn39t8lrgB/Ulm9JDQAznKDzBJAN1KaAAg1X8KFmi
OA2NH4MKDGdfG/qdos0DCq5lJDgYPELHb3b6pGXbo5UBE82GAEOfvfra1hB7Q33/qSHmE7ODHyk4
xC2GIbJalm8yZw+xAuCchYqDCMGJIdqNQdOdold3TaTdsrF6sQEycCoMAqsE3NZKfZMlmDO3xvQg
m/aAEYx1lsINaxAFYzjsuQgxn8ztZ/6HCXuCJ5XBuq4wH9FH2WsWsGIvcrBpRE2pOCEYaJwUo2iO
5B2cPCLQtVnVVAWTQ1WkG5n2oCOpUu7FRRo4uVWcs76/EUS4xjCum3bYKrWROuqgvCZxvW+68BvG
vTC/qESHXug3UskfzEIpboqgBgdEgPF0WeS2ByYw5o9gJdhwbh6LnNxINTxjsGMJD3QV14CPbmgW
nnuaPq9YAUWaVXIC40+hdwDZw946dd/xFTyKcsvoa47cGy5fKQ+gu1tq9VyzPmVPeHihh8XsOeap
1uVg0BaBX9mwc75VvdQbN+Rnfhutyv2w0jqUPzWvuo/O5tZ8+NofrxV8zP8j7cuWY7eVbH+lw+88
lwPAoaPdD5xqUKlUGre0XxiStsQJnAFOX38XZZ9rFcUQ7XP94LCsIQtAAkhkrlwLIRUoETULG2C+
owtLVgKRSiATrSKfh/E1CP1Lu6iba2nsfAjAoBEGxBoD6ILDrFrhlPuICGa7AQlCXKsqXpzA0c7C
ZCbXsVmC4AZhcuONPppWrvGc+WG64U4AZRhtC5dfdtu1iFJbOMdgF/+YMqrU8lzrQpZ7SuUIzErm
T+Vx8DjQgCDtziCggn6Ue37VHUNg3Pxsg2TiteKA1PqigKQKHt/ecFv+1Lf1sT1WV+BvqTdrKcal
twPQSCZialRNpyPp/JCNRxpEHbI3CA4H0ylBKuNGDv2BD/MUb4SfnYzarp+73d/Rbf4Ipucr8tn4
7GUEJhF5yJCBQMCTPVtbMUyiY1fWbbkD79SGXSTvRuumtTteTCoz2R2qhja7hwjbRl95Ty/Pgwq4
K2BmYNyaw0ooT4KkbbFI7NA/1rviuUOy7DK6Uo7SZXFXg7/akX3oOrj5plp5Pi35h4onKOqvIHzG
IpwvgR6wOhKsxRIUHgljNDSuPQHWLMxDIKUCw1HWiZNaMjTkjC5t1rx8cQI1WUbJFbUHQCVmu4u3
0MirOQi3ald+N64m0ahxF19LXuBDXc2hz9q7CnZ6yxUrt9zSSwBJEEQIk3k0N81cOBqMwuQdLLND
fmf5aOdytE1yg65eH6IpK5f3Up3jzNrMZ1U1lqGOAGvBvXjvHtCz70a+fAp37fvoVX60X4uhF8KF
M4Ozia1qxqtsMpgpg1/lkWODfGoFqDwFOfONCJlNwGhUHXtgnk7SwUIVAVQB7m+1RbtW0qDptM9e
1QD09mnZ/qqq4CLgw8obbuERgi4iaqBSroCC05otHLoidfA0KeOpNXepkTgde22t0k41ik7Tn5m+
J+z6+xtoaSN8tjhbPBnsH8EQRuOp0p70BnKf9X/wqseY0MhHUYebapnnmznLBeMmusFOBQebiYyu
Q4pXx9o4FoLyz1bmr4Eu1bnUS4F8wl4Eo86TBPxjnN33RFnbXEveh0Np2tfoUaTzc7FUSFomeJni
iM5VG/oluKfIr7R3UqcEHEA9aAVoKuO1/oo1s7OovMsy3ioxG8Hdrh1ZXvmdkK6CfnS/94cPbdm5
45ug9NfQGTUhwWfLJZW1mSPSHE9pyo40RLMvlIVcPR9AgCiosE2te+Fq8qBXcQKKMOOBy/QxZKoJ
0hf1JczRZgophm1iNandW8O2yMcb1awLp47H54yDyTqrwpW29MUjyFSnGBLYaPSezD502MqRDCql
EfXIIPBGFwW76w9RDPCPMRvSteBJXTv3Fj0OZPposASYHe5w7tc0zxgB9dV4ynrzIpHueq3Zt+Su
ip6+X5HFHQpG/al5DG+WOdyOiDQGm186niQNj8qRdT+pEqyc4YvOhT9NP3o3v7RBGXKXy1mGsSQF
24ML7E6Tqyuilbv/YCifzMx8eKD1YMgMZsyK7o1Q3epyt+IKi7P1ycTME4gBHok6hSeA9MGOtaMs
3X8/hsWgGdiPf8/VHOttFkWqRqSABUm6040euJxeBUqiTm4sAfzUCLoMWaku5YJfjE3vqRHtnXqM
uNugSOIEKvRLFL0Gy1z2gLbRleNpaSUt8L0igLXA+fqlQp7zpGdgNTyVWeKMyR1V92m/Ehou2gAx
KirU0xPamM1xyaS0onk5HUVXgtyCty5KjBWPXIxhJvbVP43MqeKTWEd1v4OR/pG800OI0qZ8qz+K
E/TR3bVYbXFEU28X4k3Uj+ZNV2B3GxU9w5pmhuxqVudl8ivTVyglFlzTBDDXsiaeYSBSZpe73mhB
wRKc4ObEqyZN1HFQN/veO9dszK7zRAQk7xIcFg3IlGSktjt+972FhcDobBSz4Iu2plrWIPE/deWD
NfE65OmuNx4Viv+0OtukP7+3t3DMmtCHw4bDSYsu2pmzJf0QBMjWQxcrBnthW2gg/hOgl0LI5kRI
3H9vbcERwH1uWchCyGClmhduJA3s8DmoFCHwfmUUWyG/5zD4vY2lGZxQuUAlGURD4uH84qiKulRF
nwwnhTYgznskULKxVGdibBoUVLkfvje3NCTEkwhUJsDOF8llqczxlItwIlQod8ll7pY9yDuLdG3D
Tu47CxxMk+gI8PByQ+vQzDGiWJQmaH0GZHGs2hWb7F6+RQ6qclQbtYc1R18aFeJvLLMCFCFgSOeT
qEqIP7hJ6pMofikmVP/kwxgmKyu1aAS7Fe+AaVDzYyHUTbAm9fl4YkBsCc5dijhGLdciiaWMK+oo
mDITsjVI7k6f41OZN40AATYi0pyIlsi2LA3bodfA+qVCZiQ0yKsKtI5jIuZDxsK3wHLgACzghFQ/
aCGgmt/7ywIEArVtHOsqULJIA8+lMyrQRYggjCuE0nZYOT0KqNlW+1HpjnHk++jIGjt76n+mt3Ql
PPg63TBswijGRb9WTXln6b0AwPsEqgdp8NPxLmZr4JKlDLAJWTKkGtGsJQNxcT7XGS9bPBPS4aRy
ClilZoDXhSVeaJJbIQV3apolni7lIAblkIZszOBREdQXpnUN8jbqBAro/+ROSfY1zSLfbFX6Mmiq
V6RgV2xRnrtX5CjYdVVT3MfdCNLrnoK8c9CclFQgQuuL2K0qMKwgyTN6aCbMDwoPfkl5eRlBdNJl
IAKCNJO1U8xqG9Tau4hbHeR87KRwOdiAwfQ2NVGyCfIQ5BKybiup8RRYuVfm2mUeRD4Iv27SOnoW
IUEnex0jdamQB8hfcjvi4U1TaHtWst3QA8QgUZArtXW1SXTroQmjwM27UnJiLbzTBu1XZdX3mmG4
DQQ6iiQBm1qtvBi1BEpZdbxsGHDq37vekgOg0RrXI7obAU6ZtdFRCXpq9YDTd5LVi0zQHicEVcX3
/z8rMw/QhqQgmZI3Jw0cmOAiscGa74eWsXLdTxfT+XmI5O2nwajnjtZFEjIIUA8+Gbx7MWLpCXzU
ihvJoW8l5TGQ4iPwxQ8jLR+/H950fXy1i+BvyiEQ3ZgdJlpI1SjMJ+SbRO2iAY+fZZdgNyj5vRT9
8y46DBKSNOBfwJv4ywlJ5Iy1IwFsSak0R2vBx9Qb/vfj+RoAwISF4u/0tkNf02y5srplYWmh+8yq
EV6kiU2D1tHl26RdiWy+xk7nhmYLxgN5sKSpiROPLbDWKsWlsMLX7wez6OGfBjO7tmhbgbfP1Goo
xUhQqn0gaeKK6h928SN0OR/JNNJP90mgBiNpajScmfxGHu5CsXb7Lk8VOsWnNymcfLYmcd3EWaQB
bCXxrUheUrLWbLpmYLYW8qB2QhUA+mr0xuLVTRlo1//JSvw1hNlK6Eocmej1AiyNFDaVnlodJNvp
Suy1NozZQtBBTookRh9R1ufbIY8OPPoPHAqlCipPL3fdmCMk4twwmgjaBKcRqgGDhFKZtTPxJv3n
k/XZymwcJBMS1xVMVlyH4GcC40a0VYmy+d7KRzw1P7oAewCJIUIPHVQp534rRTqrghAkoKAyBura
ScDTDGjOBqpHDmf2JAOTchC5r0qbLp3VCCIR5ckwi7jy3PBY0AZsfB0aOjbtodm0W23T7Phm7Zm5
dJRpmoLrG/hu1FVm40vLoAdbZ1afsKecPnlqkCXM6qce9eXvZ3LJ7z4ZmuPzc7MteqaXaD2In0HO
B1bip+8NLJ1jeJHpeC0bIPyaY88i3jRFLWXdqdd+8Yk3X9NBnbOSZ1hclUkPBRyhFA/m2RYdOKh6
kSrpT0odvCeg/jWq/kZC/jGdWI+1UTzwHhINhaqsReSLC/XJ8szfc8CRkAkw+xMnwwgWQTgilCfs
GlrmopBX+GW+LhauTwN0CzoUMyeWoHPnq9CvMWZNNpx4dFP3b3r08k/XCn8fyihTTwHWa44Lk0o8
C3VQTp76vAX6HsccHoIliOi+N7P0rP1sZvr+p0un77JOxhuwmYYBChEPOJVNSC0bl8VGxfvFsOLd
9xa/OuE0sMkBEekgczOLdKQE0iVNhC4UI69vsqS8aszmduzqFTdcWB9A0dFLgx5arM68FMRMlnSg
QR4m/W/fLNrtWIYriKyvc4cL+69YUZu5AGTsAXcs4/4EX3BI0CEYz1B9zhvPrLRwdzEW/7z9GBEb
uPpQggc8C++u89WqCOMDiJhL6D2i8TMFT3dmrZ1CH5fP/DxHIeFDxRR6TXO0jap2ARG8K0/RAQwI
V9WzAO+4E3uQiLgG5WHrKRtyp2yKQ3Oo7tSDvo08tlHWUA5Lk/v5U0yb/ZNjxuhZYBVvyxOSLOZl
dJec4m3uKz+km+hFhY7Cq7VJtuN9fNtss5Vs9IJpRMWg0sEMW1+pbiyi1TnKXQA60LiwoddS4kVt
QICmyXu7NNXGzUs1w9ZY0+H9kESeTf2Z5VkARZScWiXNxMloxFFJm3voR0K2ZtglvNijenrIy7C0
uyHb9ylYlw3oQTh6ZrpQbCo8hQa5TWRObc1qQGekxq1bMXITMVl3tACopIbrp7is7rG4flyN99BT
qZ2gKR+NRgdGismuqZehHfPiMZf5E9cM1MdapLe+PwHmVNhTpAt8gAFmNRQxkTiYBaLtGJlxaKK4
KG+mCjvx5DdQ4G3NU/Tate7U5gOZvEP3C+Iabvykv4hf/b30tIaEVRfX+dPHmM12kjJciDGA0WSD
yzBOd81xOJqb0u19Da0yrgr9Oj9yU4fZ1qY6WO9J7ejCgRiNK1RbINLZs83aJbZQFTufnNn9mZaN
CR0ffKra7V0ItzjBaWxQpmzQ0lnb1S3StdLd9wtiLdycCrKayGShhjhlHM83m5wKYZkZ5SddCO4E
Ei4AMwf3bmrlaHkU9Fdr5cdR9HsW669GkfZQRRlUoDx6FBmRbCEFZC5KAvJ8yrJ7XYC7tyzMn1qn
yDaHwoPdNsoBal2HjBeVn0Ymc0JRWft0GB+DMdsxfWzsJJX3o4FuCVm0jjIxq3YCUlbQokEdXeU+
gfwU4cq9JJqrpukfuhJbP0rf+0F+GKw6hUYQpCmlGuy9WhYea7nXXSs2lD0oBF9pUf9U4Fzg5H/p
9WyTJqBdDizQVnay5nOd3YIISoBOuSptuU+grwMpqERBPToHuxo2RyU7dVdBByk3nutwuJLAdexQ
CIcMPIQGUiWBJTwaybUctyVwpGFrG21M7LrPsk0ZVQdpICEuCR7uGKAnbg9ywSuQCE6KLwPdFFX/
s4RakJvowcWQRsSpQzY4WqqgTZMZzxISkaDujiq31jtk9gJQQld1eMU6eS2cn7x+fgZNbFUAUECx
9ktPU06KrDeYyYGkah4mULV0TB3IjrjDnboKKvsaDOCS1lGPQkId0Il5m8JQU1VGtR+6BbLlWjXH
lKM8/ut7917ybktFzzdCX9QI5l1aLFSMnoNr9SSX5p5W4inR0tdYifxeWS1FLNoCNg9VbVzPZG4r
VVJQVnU4wTPJ8NPkoQgvBI5lUWnu94P6Gt8AnPHJ0HS4fbofmx6YkyKEIWhfOabo7CZcSYUtrc1n
C7Pwpq4rHnQBLATK1sr3ebatxUoQvThbgDKaBnLHCNVmJkShiIH1BnzNAstSGx/b7p7rR8n6j2br
L0Pzp1WjDmOVEtw4uSb8pgqcOBT/PDUBXrzpMY86Cl7Cs9gsHaQhbSLsmx4yK1YM3Riyz5K1k/rr
5lRB12lSyGhhy3yB5aiJbpRxzk8DKH5c9ANcB329a4m+s0j5MpTgMazpdS4VP773NtVc8LfPlr9A
dYrQiFiZcQD3+wtqteq2r403FXqLJe0MWxLk0kiiXa8GFzHDid2XyXU6FrltjCJ15BxA/z7RW1sd
sm4fjSXI0kP6i6jduNNEf8wHeqwtDa31LDi1AkSGhLYbbCSxNZrxKmgou8hQXrBKpOND8QrpIAZV
OVhPxT6NgDzN6uGVEOUiBxmGY0pmZUNKzLQto4feTw89KpXd0iFLIDuYv1lFAiXEEtuGyEMHUZri
vYnZU9TxwAvl4Y0OJSRFmvgiSwAkE42CJTXJMxKdr1YkXzaBzmzIpdyB0nrTFfkGtehT3AXHpO/3
vQlu/ULO7kIp8Qpm3JskemWlfMcbQ/e6cLhv0/62VvMLOZlE7dLhWpLQ6hyBqL0SBCTbfIt+xStz
KJ4hUbEJDXYda/IjOlBHR+847oAawBjFuGwl7ZBmfN9k3KdGdscUaMEVXfLQgpAN8an1Cg3Mbdvh
OoH4T+sxKQKzvSmdYkHvgqx4a9seYmta/gS+hfsOmHKPjeYF5bqnj6VHE+bpRURxBUIOS8T5VTwG
T73Kj3Xc3UBoeBNl5Y6r6i7IgTHqx2q0+zbkB1lLG88aQCiUVRzA6Eq7zkYot4QivOdQMZG7BGID
au3jMQ+JrkT1JdDFQWax83gZg+u2QoTVaY9DXvtJQkfHUMc9j8sXcLK7moje2nx0TYGGaaEbb1oE
yK2qbirI5zgWaM3M0pKdakRIIkKUSrJGveaUPat9d9cz8yRb+ExmZl5KfHRB8x45owzdrqDqt6RI
twUpWlsKzGu1TG8NK3zMDf2uFMVTaZivScUQEurWLhqB6I3rU9pKaL8toKKALq7eVozq3SwIZOLo
bSNKeskF1A9JZb6oLP3JpRG6ETS87LQASbGyA5JU6S1c+sObZZZ3gOpfZpbugHN9rzEZ/VmlcYer
/7Ug6Q9Ljh0eVBtC2BvQLIpjasFmKMwjG2h97HJkOnomnmvOLqNY2xSUHLQsVqBVGcR2bsjvXLN2
0Oz7hXQ2qAOKJtlLde3nMQlQmIxCp8vQLyKGjdGPuyKG8BeYV0lfvRRDd6uJsnSVBJTEbSr1LjXz
h1oz7qOifEFZ/M1QoVVIu42pDHdpQGQntxC4JInxo6qTX5EVQ+CueiCadGFq452W97FTKsEeh8J1
a0kX7dBuGrV5jIIxcYicUj/Vq7cYTyVHAXE5+E30+9ZKEgi+prFb47O7lUo6h9ZU82to8Loikp8M
08o3YdBxB/W/0kWiYTgE6sD2Rir/xGFTg6OJ6kcSl08AuScuCQlzGwKtqBLPeJsz6/H7Q3PhdsOR
aSCtP9Hrf3nmSNZgtbKOIzMXe5KmdlBfmeqNlPxzxjAUjWQEUAjZ0LJtzm7RdKB5r+Ux3jHVq15M
Cnpgh2rXoIzT/TWLC5FAw3MYIAiUeudpAchDt1yCDMgpsZ4N+hBIeJKEN237UuBY+n7iFhosUCVH
C9oH+hSQjlmOqIKqbkYysF4BR39QtpL3SjeKV1+uYZIXavjnhqYl/BRFcSiHMsuIYOiQ3hSyl+3T
zRTrytwb7mpnuFgDyS8EVVPjyMSfikLhFzgRFazoZSmoEfByR5VKOIVsKyxamcGl2xpEwFPL2QSD
nufkmQCgjYZWDY0+lOSz+IkWzUq8s+TdCHd01JGsqfFi5nWW6HI6di0KbzjccuqBaAXXmR33uv+9
N6wY+nCWT2tkQjotLVhXoy0RWHjlp4qTw6rekQpzvze05OET7h/oUHj5F4Rclis1tfoaHDxSVCN1
kt0UA8GzDmwr+KUrdJRVKxaXvEE3oaU1VTBkJJzO3S+uhoTVHauhZaDumqI5GGjKBWRgZQa1pSk0
UKDBUmmo/M5RPlrWmK029ihgmtJrInTNH4sQhRmpuWdJ/TqE43OlxPuQFdedav5QtWDPNemlVYa9
jnJB16nEHtCgTI1oMyh4qotnU3B/jBW/yMJLFoauWpT3JkT3bLkuD6PcXdZpvQmVwYsC7ZXxUHUT
VVcuRj1KfG3Qt1oC4F4P7oc/knf/57X/7/CtOP1xIjX/+z/4+rUoBwiaoWxx/uX/XsavddEU7/x/
pl/7fz82+6mr8i2/5fXbG798Luc/efaL+Pt/2nef+fPZF17OYz5ci7d6uHlrAIr/MIJPOv3k3/3m
f719/JW7oXz7/bfXQuR8+mthXOS//fmt3a/ff0O+/5M/T3//z28enzP83oXonmP+5Rfenhv++2/E
/BdqPgSntq5QkBRNUjDd28d39H/h6YUsmII3BThMJmBRXtQ8+v03Tf6XAjCqiholBFJQNYL7NoWY
vqWa//oD3Yd2BwjGo9rz278HfrZEfy3Zf+UiO0H6mze//3bunkAtQW3eQIENYjQw9YVdTmktoWSi
425cxW4TFY6EekRTOG2zRjM3a+T+wxTKAbhYsOvQuDjbcRNkITAH0rgxEkqhZUda4fY0PzCKkFFT
nGSMkb3pwKBXOLHy/GlB/hz353HOrpvJOrBvqBiACA5MOSCaON/vKatF1QBG7Mr7UBwMv9pISK3U
iHaR7LqDKPMqWduiSQuQSDrJL+GMmQ3YDICxp1LUuK2PvFG2BZ0ZOh086J+Dd6IODuVmLa86y2D+
McpPJucH9tBCGixRYJJsSuqpXrzXITLpTc2JNVjbMMgbercys+QsOvlqc5bBrJsmHKGh2rhsVyiX
6jN06F3L4Z7YNfVliFaC0F2D36+ZnKWPTSJ3UZzEjVsO0HzQpkdb8rAyrCnZ+1fQ9eewsHI6Sln4
18fqfrr7SERKQ6hpg8DcjkEmydz2pbWVjbGJn6DVtl1buxm/4J8GsQcRmoCM4kvkxUNND+Rp7Yr8
GEL7mUI8c+cqvuYCU2jvyF0wYV4dozha8h4weXeddWPyyNmYsUtw8BBg/dBCMfPYuDLjWibAbQaW
vu0rC6y0l8Mge0ECOXoL/QH5YyLxlYBphlz/GLiByjg6idF6R+R5vZWxUkqSIG/c5DD6hj9uU4e4
2U52ZXu9C2WG1vxqbZa9G8cebEUM75jgsncbO90bF5Hb2sy2q0OzK/BUXu18WXBXA9xRCN21pdeI
Ct1VWUpgssAjlIQQ+wp3K966YAJkjShXgzbKmNCa58dbXVpGgGxeA8WGPbLbDjYhuAXjyC29cW9d
y666Tr53HkJ9zOSZzdku1PJcj4tSYIfY8fNUMIHmcoFyCbHJa7RFlqlx/gbL68K+PLM6ff/TvmzB
n6cHAiNFxutx6sFuQPLEbWNwBjdzoXy04p7noenXUU4z/8me0lk1ReYaNSDN7OxRaTe8R7v3GPhZ
vgv7eqWPcunWOBvf7KKCEng6KAPGx/1/j2+iNSQMbfX8b7RlLW2/M4NTiPBpgGULPO2gwSBifLYL
t9p2IsWDvWk+wfO5Mp+r9qYJ/2SPKyOkHkNMaLQrTOcP1p3YAW/q4BZ/w96Sl07NCSjtgfcJ3b3n
5owil4DEAitsXYojIZLNkWCKqn5lB34kmWdnp0nAgombXkEj7NyOWhVmVOmRcIHzRRDDlEsOaIVr
NBxKlJmJfr8kstBihFBwh6QNs2Mpid0ohJqV1owvHDxFTisUKCnDy4bwICCwmOfSBjxIl1mm74pq
UI5y0na3Chv2jTn6RTLRVKgJ2fd6DQIXLcy2Q6eVdt7kE6tKLkNNOQXLWgCmDInlvV8oJmKrTGOX
hVBXHHdpnk20qwKRDilQlJXO5zlNO6kvWgtM/TJJUblMf2qc/wCf65p24Kyh7GNHorsAaXgoIxHQ
Mcx2CGkzKBQb8hTkiMqZMgei25U/1CvZL/zBjlSf7aMbzStX++yXfPfM9GyvKAz496pWcHn8bN1w
C2XQX7UHWIaXud12jVlh4UxHGRDxB2CjiNHnyPuey3oLwTPci8gq5Z3qIolsf39vfA3/4aqfTMyO
8NzITAUv7cZNzcyheuIE7XWoe6E+rhiaNff/sWgWtt9kz4Q22Mw9AOqIu16nONbczos0G8rbtQ4S
F/DE4vAGZ6tieuV19NMiNnoYYn9Nu3Bx6T5/gNlQU8JIF5r4ACkDtTH1UV11YqfCq9lFt6u7Fs4t
xRkAsfw14Nk9VSlFQwMCe6CDACFGoONGTp1sB7XZk+yWTr5JrkN37baa5Rv+nGe8J00Ii+K1Oc8V
mnQMZDEaOM0d+qoyu7pB8hYYNgZdY8meGNin+By5f+OntdF9skUUuav93ldAaVJ5wotQfLAB730D
HKV/iE9oBl4n9Zome3ZY4iFoAqeOByjo/mZ3AJSgqyGWLVDK7ovGpz4SjUBZ9NT/e3fOB4riO3uz
oK/qEo2FQ9C42q1+DdUXza+eATzJPGVbb6XL0Wuvid++N69Q4oA7SO4avmghsj4b8CyyVnIGItYR
H4Bs+kPut1vhl8f1ov7CIxsvbOQEoGWCZyfIPc9P4UzJsiAVCf94c+pOtbEgFOtMJ5SMVoPN96fH
0nMT1tBOBvwA2F++tE6MVkViM0SnLgiL9dFRUSepPQYUUY3OfmBVGPf5Rmy/N/v1XJwweESdUie4
2efnIldZkkJdvHHr8aQaaEUarZUYZXKHc3cBjzxeYFOTGZgL5u3xcaS04CuDBRPVKUUGQolSGzgW
6CRsczAkyBnxvh/TwqX22SSyBecLJzMS4EELk9xnO/BWOCU2RQvvxPYAg58OvtRoL7ZrLH6LIwUc
GekYrOMX0ITC0JYM5Bl3a0XbN9XA8PqEwByn9D5WS1fLK4/JfM1vJi+czy/Yq6CGg+sbsMrZZVCQ
sq+CEofUBPgi+8Fr8GBpLyzPcAbftImPQBe8aWtw8q+bEKA3QFFQjkKJAxi48zlOLBBKjhVuO9pB
3aXmIOpvLHvIE+hlyb7Fg8y2osArdXL7/eouzTKy9RAJVLBRkAw+NyzAQ9cbYYeQV2vIVjLZQ5AE
Hk31G5VHT1gDzUN62P3eqKp/vd1NXAMoUAF5jtf1HO+rRUYnZJYIt+NUAKYQVvdiJJbYo0fOVIFB
F8kPpUaFtBMD3cdxEfws1KFzlWEEIbYq1J0S03xXpaZWOgi56j0L6L3o2V1otjdombqt03Jbx/I1
4mJ2UeUM1ffcB4qzPJgoMd0qipJftFlahLuK0kjYIjWkqwEgdG/UdeZ1yP1BzDsKQY6KHKRVF/e9
gWZYfdQbu1L1DMCyrNgblTI4aHQ0wQEgvRKmJdsgNnB99wky6XS4AbEEQyU13nNeV+7A1dZL4rBw
S8r3QUegvZVQYoMr/rWI+FGKlQPky3Nfaiw/RfeEFCYPjGSpI8XFCSkQhg0uKz7mlvnE6G5Vhfux
JB+wjjbwxW5S99umTm/1QLsyjfwq7dQbocg3SRMxR2d0X2fIZVqkOyb5+DNqklNQ1U8skO/ySPMy
jvnjsW6rRnUhJeCoAOhisAMTQohEBDuzZr9Eo54Kml/jCj2FVfZLNerYlQIJRfPB66V8E6WW5SRI
qjjNGD7rbXRFUyj+5n2zBSfecSA9FBVBEBazS4MaB/DK21Cj84KhegFeDk8I8Zib2atSIH8mFzc0
HPdhknaoIYlruaU3am/5PNUlh5iQ505C842aw77S+tpNUgA8WBV6jIN3rxw3fJRejaHONhDLeey4
eWnw3gENUIRpD1WHFxkAdHWJpYqSl6iTiZsq/Wi3shE6DSF36OWM3EET97wVfjKCx47rA9ZCD11w
Kbd2VFReyeTbuAUGH6CI3TCKQzOO6GyLglPKyQ+JmghytCDz5D57rKTyEWXhA0tL9I5mWgQ6QEJt
RQs727C6DJ5laC5LIuJ3fQ2Zi6T7kfZU20AGxXBYnx6aWkw+0F0hVXew+vjQZaatVuENrfNbExee
3eD/OlFnXVaFArojtSN204U3QW6g0ULqJEfI+U2cJ36rl/cJlKvsBqCPIJQBTqz4QTK0ZJ9VKuTa
SfSj4eoz0bnpVTrwtql1jCqZXAZadRcm8Q+uNYqHxWGeXPP6qBgCfGqUPqosSABIJiYgnshMtCG4
FNWMFT7T+tApolF2CiH2CS9fFKUofbMfEXsmwAtIcZVswhyT0LMut3lobTHl9WbAyxZKx+19WxUX
UdKYdgVGMw9ybKBUioZxp3Kl94yA5Y7F88zFczXeVGENlSw5qzfoMzy0Cb0QEbsMS+UWsJF4+giX
aUQ1LwziYGd0cNJssJoMHOpp7hoKwJsNLQcfXZHFMeyGwBcg43IhNViu4Nr1Dzaos2sHBRjcOIjK
wd5nfmmXGlJDkKzGtaYkLcu2NE57gthfKBaudiFM7d4gTXYL4uFbCIc+9WP+M+pwzrAgfSmAjfCy
sty1NH9JtL5CfzLbp11x0gq92xhcPVS0BTCsz/1Q13ZgHDGOtO0DTxHGNeL1eKuYaenJiGhsNDYd
Mz37VYz8btACcanw9r63lBNqBqd2SC/NLmNOpeZbRehez6LOTYz8NTKj5EdiaI0fNEHhq0A1uWpZ
okuOKClwHY3VQJTPiA3XquR+O6ZV+1BGIroaBl13hqouNg1Qsb41csmNS0X1k55uUqELG44ZHxpO
2x8sq9oftQq9ZicesvK9qvnWKtgvvO0rO8jHdwCXLka19AiQQPA8j6IwnFaZl5fZVjHYsSrb3NaM
7rkxjJ+AINtxFfiBMK/jGhrXRqGlQDiTlyLnt1GZc29sw84hHZoZhOSWMVgtqxRADWSJIkcCfdgm
lbPHhKqAfvVXBa8uIpq910m8K2TVD0l9EeCgIEWIiU4urDHdUKO5VYPiyJPp8IN0TVc8ol3qklq1
YhdZA5gYWAnGCDA1Diya3pFtT7NNV21BovJaqTjwas1y5QZs57FwWT9uOovb6BLe8QCBYJwTt2zQ
mcALO261DZV/4G5DUNHY0v+l7juWZDeyLH+ll9MLVEOLLdwdOrRIsYGlhNYaX98HyaqZx3w0pnE5
VmYUxnqBCMDhfu+5RyynVAZ1hgODPHkRa5x4fOaAJUIVZQji6BX86940ZLDJkhXaPPVcyPMlwYa+
KobfI6MhVgK9TSF31mdqpHGQdJPdFb7Wrk7C6Qk4y4PTl8ZVXBUfvqrAXLtzFMdm2H2CdGBqWom5
MFQLcU00jTPzJYOZ6qTAA7VhyzQg29xTl8rU8vkhRHFblZM1am/tXNkc9pW5V6hsRGYMnnTUofYL
bQgjyLx2h7RssIfFhI+TGQG3qckriZ8JvYlxPivmmtWQi5SdYtfVQofwAt8ldKJXRQ5ZuXL2WoDT
jplGGCHHWoB9ZZlSvlEDsBnr6Ip8zEA0AkH2yyjUmLIp/KZqh//jTg0NCtse0mOVdNVjoUxExf7W
xRkL68STV9HXVpszGlsZYozJecJxrY9QKxOLN+Vqa11rsgAu4xq4svIDC8GiyjmJCd1OmWOcXnhn
inYXggkiFJkX8vBADl+5efWKQYbS9dAWH6iDaIaZJbJxzayEo68x3JMa0TZKQhI1tWHlwbY9Ae5w
rO5rxoFk1lQpqXidrGVty8tNkrKPIZHpVMJYAHOAJnw3Wm0nCgM15tchg+FX07NGlk3k0JOyvld1
xxQO22+lsn7WCbYJgweUEBemNn30MX8w9Miqhqukgx6wLBbCm5hSJg4SQK41fn+aFY+YCJpxfU4m
wTTG57EvzcqYL9WSkqHoHWQf2Qkg0WRu9mPTArFrXUUqnTlMmFp0Vz69K3NjSf3IDPi6Kg3/0S3i
a58YK+qOgq5C/VBmndnPCL5Weh9srIMqbnbqkWYpxUSaYXxK9ZooOt5zReKssG4OUvHajfOHLNZm
K/J0W1jSXLIp9hBKwfisN8shxqIJqiLb8e1HVxV04fZTGlGu7UkaviCG1Azrl1HprEY/8S1kmwXL
NrpZTFfpQ+DBfdBfJWyEafYspgrNxdTpwQMzqsNQv+TJ4Cdc4iCcLuxAM1lAqJBSEC1DhIqYdYO3
ktcBSGxuPWmm+JNo3FUdR0T1KIrtGWoOv01CqqetZ+T4bqr2OGzVCojttMoVt54PJcrFshAczKNb
qi/KTRwba6xbW5TP1VCzBL5+nAAb7El9ROQ200YJG35T+nHEvxp4iedpAO9D8AcldeI2cnq+389t
g6McA8jVE0AdzFPlU+u14wK6oiJ+TCresC3gkdcR2KOmFiwZT5mMjMIktbOVvwp5SjjkRos6yP7q
05ro50mV2NqOVh2qrVnPn1JfggyakRkKlLnm76hZIxMxF76IwTJ4vDPtldKTmspq+d7Uk8e+uVcL
t5va+Wzwtxr20Mia6dSRjeoCWg0qyhZVfCkcmo30Mhkkx6qGUwisiC5FmpBZf4zGKKgSJNUkvV1K
4BGq/V5sprepx72euLak8pIHBdg6NNegDgJS7tT5sFvmZjeEw6NRtzSaJ9Vs0zIzB5h3iKoCU6rk
eW6Wc6OXOtGbKCVlDpLsaohw8NCTwVLEheXD6E/9RpiVKWLc3b6JHD0qXU7XmJjmmSMUgpWk2S6d
S5sTpV3Eg/mq1uvCmlrQ4Dm/vLSZnCKbrFJYqgAy4xQIYKcZxhGxEhUo1MZTK/YviMhxEy0/KigG
BrEfnZRLrkkPNS52+zdVgidY28wo+OVIDMoBhnVjE0oIlzMiHBYNJ3I6mcFhAHlAXDXAiWmHyrUd
ixRj0gTeCHM4j1iJfUfUGuzfNkz1IF1HngpireKlWGQGqAPNg5a6QlMeh3Lqd+BYVVim4RXf121F
ZbQUtT9xvRKZKa+BAgL2cU3VYpPxNrpBMzBUzNngZlNuxsmWZ7mxtBhMlKrKKU6Y7d4MPC0kBWha
x1Ex41V3DGGRqYGgBjcKPR6eu0nLdoIyVe8hpECgeqSdCaHITojyzCzj9TAb07keuMZuQn66jAZf
04mfNQcuHb1tQEAD/HiB67OQTbhNWfWh5ktg9Ni3wTl2Y71MLHjJ5rtVEAvd1vs+lYjcNpF6iXCL
JxiWZznY4IWWWUk/9MehWIuSjZNS7EallqD5XWJQepMB2dBVOEUPkDjppzBMDJDRpMwv42R6rvUq
ZYkwN16JbLcDdKgaMv/SFfP7cEjLgM8mYacNTRSUU56Bui9Oewh8whiybynbcSqHF8gQ8jqYsmo5
4dBoenMMpfggw1cwUI04s9Y5Msg28HQGqYr29RRJEl0mAZuU1C9yRqIR3WuLwKs9FquwJXVFol3w
kRg6+rBoCGDqhvaElh4OVuLILz5Xqpt5dB/upWLBadx2bbHPW+5DFOdy+ZBG6AYspYYvjm10amtV
eTziYafAuT01r2FiLAqlrphT0xYaMYpSnV/TRtkp0vICDkzCQUUkq1AeZDlMRySk1adms/QT+NSp
OJmzGnX7WKlhjVPzSyiYhVFHp3Li4OHDC0kommUYKQ9jFzUOZJYJhKbV3P6gMf0LjBSecqICAGhz
ofyN5dA0kpEKejnQtUQDNgL+C1qj4OgMG3cX/sMr42CYa6V9dDIUTvL1tBi8piq1H2Yi0obp/akf
Aeq2RTMDOAUxCcfGn2GhFo5I4yg1A42FbA7AjL5ryor3bVAWs5nBmlZBrSH6ZmM/zR4e8SGZFmOf
C03nyXPPMi6jUgF9npqIApO41WCCFp2qqoTsSV3vRdZB2wPyobkmKSj58eRmWdY5iYiBEirYCgrB
6lWLahmyEPXpB/jpd5jW+LKM2mhXuN/qNyi6H/QtYUVEupqxwo2rlnQ2Z5zxXHBYv9wcK2aslty+
GOWXOUlPUppPTBe4zz6OFtNQR/Ulm9PuCILBYIFWF8j1cuwKeTpLcaWQakQ4nTyXsTvE+jMSlVOr
hNXSD7DsXwwONh2eIoCggoDD38x0ypqblLpeQaBKhARgkAJ3dz1ChNsQV7EMTMCYr4NcvaUCyroq
5kH61xrxNFWdZjecVJ+0tsvtao1aKJK4Sx/NnQlwUnB4Kc9epahdqNjGt1Uob39/+3+fdwlwdgXd
BB7CGH6r3xfXWiUdP0ktRixkpDzLKbeXKaQzds4ii/tBsPY7a2G7mgIKny5tWYxf//2XoT4/64ne
KUWHSUBoj27lbXUn9LsLJjrwuky9n7Dc31bXtwtu//2XCxpjyElimHdUBJagyu9x86Mr+IZC/+n1
/HaJb3PmSE/jfCzxm2S7eUHMgZXZPLQ2yC4THeUnA58f7+C30XIjDJBe9bjaaHWw1wINQz8a5Iv2
UdHoqbB+YuD/hoZ/+3nf309Fbmd93H6e0rFoztCGwESML2ypaWmZXIwZacZL9sMb9ZdXVRWwJLAj
yOCd/vm5qWMBylCF5/af2CDJ3mKDfloef307f7nOt9spLPGIgx/XmbzWHZ5TysHSfQsy67dgjH9q
IY+563Y3f7net7s5hUOobIUSJpqqt0XmJgjHMuzNsP6fBkv+frFt3vDL4lcwS5SEFRdTSz9pX0bh
SYXS9YcN5LchzdcvAlV2m9bDHOfb6SSvY6JhX9pe6YUJ11iikj++ro5KwTJj0g1xQf1J9LuHf+vw
/xGP/P83hjjyhXgssf/5DxX7N4745QUE7P/aQQSWlP/1f6z2pXz7+O9fKeP//oQ/SOOcKv4LXmGg
0vAbERN0Iuxvf7DGOVX6F3xdMXPFNAljHRwW/5c2Luj/ghckEE4NHhqYr2HO9G/WOP4LeORbpDO4
JBsZ+h+xxr8ZT2FwB3tU1HOCgmoOuR9f08xfFqDWZkkUlYsElsHEosisLcmJv14x7mR8oiV2gHu6
v9yv4x8b768U7m8Mq98v+m3Vc/PUrkOBi6aB7AkHiJUd7rA+ju4YbNmSkY2gx4PG9GP+apwTopqh
s3oaGay2AfP6KxcnoQqcL/hz8rL9vXr9+2+obJvX/zsxfv+G2+b3y21B1vKsVtC+Ug2yWgk1D6nu
OoxcCn97h1TkPfeQ0uJglByBJmxj9ur2FqATU41UARxz7PnBQMgvEc4z0U10BNhHAI95uiMhPURg
mifdwPqqLCgLhQIZLxh/Wy0mIe50+vsf88XB+P3HAJmGPYWsGN+nh3I3Q8tX8piUBKUrEpG1rkqq
W8G43jUSQA3Iep32YQ6MxJwrhC/R0JMT8kWtOCCyQHg03vLCap+0h+40OwbRI7q2ZuJCa9NasF+Y
LMkDiATHW82OnZXU+y4Y4AVuDa7+yJ2Kd/1RpPOWJrRVLc68E33ULiVBQAbTcQZjGma3HyIU0D3V
94k1+cZPZc2XLe7f3YRvx8ikCl3Kwd4KC13F/IO3FeNgPM7X7jm+THafUAlhUo/rQLiGoptAiJVr
xGzuyQD3T96MHJl1dn8Z6UprK/K3J61CA6C/I0Narc2GRh+RC4auLb5p3kpgrdeIG/cS0TGcWfvy
4CiA7wGUOQglYSI8SeaH/KF93SJRQlN3yheB5XvuJMJS7Ki9rLcmNpFgviJzwyyO410TPch/EGU4
wJv2U1JI+uGU2Z73MfcZbxPVPhskMMBQBZfNnlIzofntJ1+Vb6Yzf7wW2B9RRMPsGPDTt9cir5tq
nRbcRCRT5skLjxJ4NCEQj6BOaBmmlvvFMIX6mGKA5edOeuI80Z9oTwDcOrH99+v6q8L4/kghNsH2
uemypK9H/stLyo/cWC+VIuFc6+4b02KwM6/YTTtwteZLWCG7aEaGUkjC9wxw5FGFnhtDwoPgZde4
MxUyBKoIWxrjVFxV0Fva3cQDzSVI2uIHa3B0nqh7TBmBjXQPAAV+FFygRfyLfebXn/Ct+NWEGQpD
EWAAIm5hjN++RtWRF66i4gPnlJDElVulcZi03FYVzAHSylwKmUDAf+cg3edWW9WLC+gvAAVek8rO
RAw/SD/YwDi5Q1Qy6ZEHs7RzaggeKtMw86tgwYTFDe3D6moOAsGnHYZB9ozHFpvZuR7JHFT7JTdj
ZE9f24L0AbTDBzRnJEFfNFjhakrJHhPOyusQBNMCFSdNSgrNDD/w9WpMZsQMS/ex+Kw+50eY/D52
DVHtGaw09Tl1YVazi3RgW6R/DG/jYK7HBTj4FR9Q+Y0PK0engBDaH1aqHaMliD/kOYDGszCexIqu
MkVqOqhCE5ALdGNU7nyxaeFQwLR034ANJ8TvDRMih4eAHLbp2FFkJN3qGkbYBLiFtYa7Mr2FEr6N
3fdeoejAjsTnqcUMIEVQezu/GGriSZM9DO/LHXGicBB4Uz3jML4NTKHbXxtWsdLt/HvFpCcIwhmG
3K7OOEc/KU/Jp8o24llKGlbu5P2Erk0FHa/zMgQlI2jC42j2MKJU3srJDm90VDtdbG4ZttvcgyAB
WyKQ+ICwDQhhIWXMJg/fQ3sErxtcCxEw7K157Trss8oHYHQwZPuVzJ+IYAFtfmW9nT/nu/amVkD8
zIoBFebMhnFWBdNFXxG2jFRoYYyDuoVs1Vvwm1UeF5hLiOZKF5g6iOiHYdaAVD4z8zFqMKzkuX1C
7p5bzGaGXMTZmWaTuwiWSupLdOp24G/EF2Pf3LQaZyH+sQCub5Y0ef46LDs/LfEHJX/FgJ4gHsIR
fK5yV18JqhN8pG/5AVfETjJehh24F7xq4pOvsBWwRtd4XDyeZEBjRS+Hev4NHskh4/cdE6wSmmMZ
AWH1U/zOM/WlPepeUmAlD+dmX3mRU52qmWh+BRk+At56v3mGvcXmSPXcOi22Tke7LRiIwOaIrfsO
45GKitvBbrAiWAm8HtRLf2/Z/MkLtIipgt/F4ZTcfqQlbecC/P14U3odL8vLtM8SpxAtYLdZROAn
XdxGuIXSuCPwzsPrAyuwW7z109Wus3FHjHOF+1w5S+aHmQ/vXWQXhuhLWZg7K8DCDWJgOI/1+ois
QyXZntCMg5Vwj7KndY74CWKLEe5WK4+Z1LoxOBYwispJ/ba+K8me3xvvnFvb5bNwC7F3XDt33A/B
+Lw0DMC2coxdDb46JAZ/HYAkRDRnTPRAMhebPawSdJAH8mAczfCzD9ordqlH8TMaz7xX96zmvM2l
ha8TU7PwLc4KsMDPSbdbhMZ5KAN00sR0QrVz6DhTSA5Rxtp1MRNASJXFDUeh8+v1LGtBZ9z5kbU8
xsnyvog9RPtwyUJyxFQPFPO6SqjNPCP9uN8ksQcD+ZDIqliDHLPv4q3GsWw89xLDLHgNDOxxlSni
RRnpSIstw/6CzRSDzh0PctqAiJxwN90TZ77MtDyKbDuL+RfQKxnAjucczyQy88MUEYnih2cstTRf
vEuiib2wxa1PoNva7rC4mOX7YmCRYl146QFvifSKpRHdhNehAT8KgayJLXh1izowdKsPyQHFBUFJ
FbawE4RKqAJzJHvk+wzfE/woh9/pK1tesrOGSMJg2CvQg4sY3oLfhvhpuqDUAgmqRpY3xXN1UwKD
GPAHTO09opM73yD02iONnRpub9U2Ng+oEkvUVaWtuElI5ifsq1FHxLPwPkMJd58fRxQp915hMvzY
3zrV7O7YPOHyEuBzW1PfbRGF22vjKk59wXIVM9Q+tTvBKjbz20tha44I4q3BmGxq59XR2OiElmyu
JLyCYGXKR41Ai00k6Bbh7oELTaaBOypPGHvYYNrEgpl4lVc9d+b0ot/7yaqxTURkrunwvE3wtpd7
O9WnfcJgPFXylHtAMli81+pHAUSqGuM0ujyPbusCMG8KigHHGsg22gkqmBtWoDj5U3LP9iIBRziQ
LtE+9OoDQk5xtJmbNVzEMnQW3Gkr0TsLX5fhuIhNrMzL8qhTAcHp4bvozp4gOXiYUUUQ+AxeGigQ
aneAPZkm28YcwAcNhvIkhiPN26zDCgORX/rOgJ1Ji/0uPrTggMJWf6OOCzYYmlfU+wcBAcjgaUv3
hQIpRroh6HmCSjWDGZ25fKRUp7D6gHfD6ke7bpeB8p3YhZuQ0C3p5unAH0AByP0EE89L+ZJqeAOr
IAsWXC66FYHBwG2yegetf1Be8AhkChaGvRyjD9HFj5wwiccs/FruwX16Wwn/1D6oALGhkQypsvvS
QxxKnPUmTJHY5IjQTPV3QC8v8V6xm0f9IkOp0cL9g8EOxYnBUM7cBeG5NKMlDnGBldhAUZ3QUbRz
DAlxiavsNyk4FyKZEVJm1s9GZmeTFdEycuLZjKJAWmweH3irahrxNIEs7HlwKrB3dls3mmXECCCt
wQn51B0avJIBLCWFBlR3EZWy7A+ai+7Lax310qQm5jQ9Gz24tBgR1XLSu4IVfhbw3YEdJ4TL2Lyz
immDV9JuH96x7GS4EpHmBv4egDRYGprCWX0SsOEdaywL3B/N1u7DNTvih4ZYd0jaIq1OEHSQGoiS
9UCoE57BltTM+JAftHM1YwZH8wv2rSzxRlQFKJiTd8kqaUoLNGL4xHN61wjYF26N1YcsW7NszXi/
NmT9/Oqvcl+vbnIN1Rq+9fqaeYNdHzNsO7CXMVczcRpYN4tYFNtq7kDbBiznKvvt8wGc0fkB/D98
zdRBJ/I0w1DQlE1hv1bIK9QIchmfkl3x3D1HTDlH+OyIhdcBisMB3Wxhc6jtLJxhdYtVhoddNKfG
NVRzupQGAVWFD4Tchuoc/xY9aZ5Clq9szPGWMwPWSKjo1ifkUcO08Lh6yRGtCzOeytMMt0HMhlFX
ktTPz/1dwr7xhq+4HgQyHFPFxOCxb8yqclSf82LNKqIjvGsyOCySCnTuk/ymeAPiSBMcEUR7j13Z
M4LosvjlaXwGO0l6SUZPXPwZZbHCFE+JZ4apScxhN0RIm5JfhvSWcw+IisBsuZHZCiIhili+oZ10
1op9xLmtQQv52Le+tm+SfbctGpqx+NI7cNorLwr05+pxdjTca6zj5+i2PVWOACm3UD2tzqQFdQjp
tpnHZnXSP6Dv4j+HPVjSD3AtkiM2vOUvWgO9jml85iVLdSLtxYt0UpGqPRMRrTVKCYwpMIu7ZyNB
Hm5zmGFGmpkYt6L/1uVztOAddHDKQhiic2gxM7febysj3asHuFOhrnAwJTMCMNY6h3MQ4gxdRI8i
NeJNRaGhX5/HHQYYiBsuHuAMCdfxlaVmRotjzoYrHpDTYcFH7mLhnwIR/ysZHjjeZrCAVHjIai/C
i+DJ4aHurJmDYcWlq8zyU1QQAEYVJz3IUJB+pg/gZtSil97Bb0O5ii6bwgNTegFNBMCOYotQ1X+2
pc13+Ds33KJrvje8vnCm6/qSPHbvtUEqKNKlACNFVaBg+FYulEA77N44UGcS2SgZoFmHZNbtX0ci
v22KlDfsuMa+ZpqNUDzOC4LU4rAN64csMbcFPBADb2GybV018JopMTGHthH3ghcEBTooA5ZqqT7E
aXbjiGa/L2hk6SS/1bfqEhHI8z7GfXJcrsUBrQrnYVeCxpoqIcuN/bxtDesX+pFZg58GUWkXl5xg
Y0Hvg6v7Myr+7jkng9mCyob40A+wt5KDjhU3mYXI1H3amPEJjT3l3qtLbvd28ti8Cx8iqBuv5a5H
sZGa/c4AmgvvR8iu+qG2xtyD1AwgTMxGBRhDhVkAmgkCoos0hsjSdXsP3vLgoJLpFb5Qn9F75nIA
untbuZeFGb2BP1LifHNryj+gvalh7en0sPdRzwrBqUVCnw9C8Ig1v8gCPL/aVO5jvYcRQxiXZiSR
8lM/dIHhTQfeUUhBezBDg830GCQG2OmjtpYyz3jGZpdqlD9weAYxxQ6TYPg0+jh2RBgdRDQvmOyO
RD9oOB69xi1PPZgGXnqr/ISuO3yViRgpBes/3YGND3GHJRsQIR25q3KN1rNk8iBafOg2yj20LfvV
R6PNQA0ZKrI1P4WJt4HyRIhQNnHOaH/tO+WXbrb8AKvesOqJpTuwOGxhIDBd4yuc9sFWBSNjVoDw
SraT3Nm8BfD+TVgvKNVRiEkmytj+kWclPr1USed0rI5RcaoEpwE3XWBZh9YZJrUge2F244+DzU1X
NbK3nNyti9TRpi7+1tNJdtK5HHRgbkGxtGDTn4QIeOQwC8FyQzjAvj5jfUBrPwWpEx3FoHVkc6LN
FVvqaWT77UEvqBF5RxbRZqaedrzF94nisaLwh0ojJaP1GaaW6I/24kQkedwQu+KIxY7Not3HOj67
OrTNPtLP0hhovcUbLse7vO7AtnaIfTwW4FA9qfBhOJMNBp5j8bjiSyo5m1vSfKguqq1NpQ/8bN1H
t5DWvv4u4axE41fssHNcpludIUkXZ9gucXAWeSgIQ+nSPvQRDlCzA5X/Alls8QTXOOyasl8cS6bi
cOkJro8zxNx2LoGpPtR5OUNrLdJNHZczkLZM/ASn32UAnYH3pRhXAdbg7ZD14Df4nF98glaUHIoH
dM7TaeveJ7ZGoOFSiM04p7qPFv7q8KfcXjdbbe1p8EKiMsMtABHhFoog5BFta7xTL91tKd3cE+/E
GSqi+Dm/9bFTWKhlRrsmuc39M0bEHwCdiAwJzOTgoQkLhm+4dVpGUQLWMk0B9MbQ4uBkYpKH9HDn
Jxeub3Pp36+FGcWvGPmUZIVhJLhWT1co/6BRI9VOdTdbjdiLb38P9n1LZ/331TbDGWTtYPihfhs3
TlwszVkKELsDqKWjkVtOEcw8kNruKCyyUc5gLIgoVhxdjVtZxvHH37uNyb7DjeIv3+AbgpxmKSja
6rp9A55Ezh/nfILewbBLYPc/xpD/mVTy+y/+NogEkYUr1xi/eLSKPVLl7MjVvB6o0Y/z8Z+u9G0e
E4sGqExI16VlsCm4Vqf0Ffymxf9JCA250l/dRKxMLE/QnXjt2ywSgu+unxGtQ2uZtSqovdFOizFh
qOBq0TH07WNL6+PQWSLTfPCWlPg8pe6Wm7yYPdrNXXcHQ71+k54mGIwA3MPRV/pReKwmWmmYcFQ8
shd8WLZrGjiEE4YSVOOs/q3zilcRDIq3/slIEaMCVe0jzJI2f0uzhGKZdp/v3NO6wwn/ygUoGLEz
a355TPYw34G2GS729aF2Ex/iDKCYb20AyAyQFYV16n1i6J4Hu/fVT+Ew0njwAGyOaAje+yAmnT2d
k3NN64noz/rCgFEI1pZqP+OjgAqR+IgoVSukKl1QBFRm+Nb6gMGsqQbyJnq6x71qFkZOrwq+EFQJ
OA2LZ/UI4wqAlOYKVA9jBuHBrRCVZxp7PL3zon5tsZqfW8ArwpO4X62VRvsRjVaGUwmwz0tMMm92
zNwK7WrfwqBGuRb3/Mq/LAA0gfsEvB1fK4aql8kerJ5s4TL5grssUN1mOL/rh+2PinfuYbMoQb/w
ootkCZ2IAfGwmlt0UoF4zGSPp2CP6M1N7TZjegE86ZAFktejHoMWKbbG1Jve1utWVoPtrB6Sq4bi
FU2Am1yB4Dc7eI0DRtpOf9JisjB/drAtx0KB6qanKipQxCAeQxfc0BZ9vmwC8Cf1gkGhcVfgd5eY
8DMHss3ANrr02TaPUE3tpFrtLb0h2cKfeKQnmxq618WvcwfHCNAyrGD87QrNE9p5oO/jYm6DGk7x
E41xBdQLj23q5BMdaJo7Um5mLo6jaSv9YmbMHqzQUaTnFVNW0KGO07V6qgaUcwTTJZTLSELLSckx
UOjkxRIt2PTTdJeeFdwVET0bVMWbORFJdqsNdOyroMzt3AvPP411vhhE33e2LWYZlEvY9v3mrIGI
9ypSwSDGzra5FOVWC5KAWQZ4B1ixNzDsqj6yHbZZj3ebYMOYcIailoDrIptvsTNizoNjlnN/shhR
tzPk777Z9zMmiuJuRW7El9nAtI+ciWkYJOD1OSc+AE1v+4oAk88YraJblXC3EtTaUJWBspRiVW6D
WgE9gYz541t004MZo6rJaugQKAQQO5L2fAPN0PhYAdbHtnCSz+2juAex5JJZiK+jf3+O6dpfjXzg
WwY18uYECuXzn4/NLtVSo0kNiVLusUcHZLfloYXAulNAPka1jWTcvrSa8qHUwBfmvVSixT0+CnTa
GZZi2LqdOfkIdK4dmSQBMrUmbZvAKCX4KQsUv29wD+6W52h6UZCwcAMmqeKUUrFVoealFVzSPgrH
6tGAkZKGx7lHV9ucYWzGlLfoIO/aU4J5F5IxzFg2JdRSlnYcAMTrpLhPJwXoc9KZz+uj8igFivKp
ewMwGTc0HoTm1KUuj8ExGoKXliZ4XrLdu/CCougSgGRXJgp7T/CLc4stljvC1ncnvA2eTrA12tjo
a+TKt5TT7UHb7B0wjo3hvAIkLxBcY2TVawRnIgDo2NrTQx0BxdO0TZBH+RztUcwGB0RxZwGsk1IF
fVkIHjfVt+KPSGb32j81ftTaQG93Doyl0Y69wl6atrasmWMDwygeHBjDqV5bCJl4ohyNoHlNnxsn
323wlwBMy+HRJ8NQYcRETD4NDO0AD7UIDhDtGu4nR43M4YE7pqjaUztmFVjA6KX5cCcu6BrMKpg3
HTiESJgLfe1ImRWeVTCMJrPeacfsAaFVGPHO+I6KuUl4UYOLXrSaODimiU7FdkhiU77jQkh2ABAG
KQCp4D/8GhLeRgH6un3tjoHh79YB4K7tpkMRtQNNWd8vjoGjL3fjG/RclSNdZHjdoul5yh5w73w8
aeBPpHLEbCeZoAcDFV+tcKcF2NLwB2dLAiLQ72a7JfVu8kO2tTih3XVYyJKbB4I14YlXjvCoon4Q
ndyeD7MFpneDRkb+rFEPR/fxsY2paOt40yQsLdEDJOvyX6tAsLaZD+BrNhHeWz5XWqK6nDEHw+wN
vjcohGBthLW4YdOGVboTgEpUSACqSbdrbhPD+ArTrtcW8L8UYLh2CDGIE70YmxPkBSgZBxvaA/1k
DKQ+NpqfODmNPAM9/6pjw1gAEXu9DhpK2V7G1/iw4bUT3W/dbnzWdbtQGDDXHlqES76wOmRJcksw
sYFtq36QhYcZZ4uYn/nQkRSv0VisnQTJbWuW3YSHEQAchibodxqqS3uD4V8WGIB+GGSyVHdIENST
vSJ4C7CS7IrAD6HOXalhVfhXALajWcgPkuQU1blOnmQ96FQyo5ePHU52u4yuipvlNjRLKrQTJnyM
xZVMK9bC8IkaasQ2Gn4sBEKpHg8g8zAFfK9eawoWDXRM/8vdeTRHjqRp+r/sHWXQwmz2ElpSB0Ve
YCSThFYOjV+/D5g9XWQwhtHdt51TW3VVpofD1SdeEU+0V+fVeoTcsDCrhf8aXLcH330yPvQOi+5D
faSagocg3GhxlWmenWW2bt7VVwrQ5g54MrN8g7+11ecxsH5yDxGtumTeAYPuobFM/Htef/0SHsPG
vdQuxppkS5st3451car/23xezalnL4Mt2QSVyfrJvGqgUFBX1hdgoFHLixZ05YaNlhBw6K/9ozU3
1yP2MLvNfnsYBPNs7iBC4rpCYXMRPwdX6IRzyJxNLWbtjpKRtUn5pSwTa36jbNp1OhkupL2xeVDX
NZWJK22vPirJMthZ19mjtdcvs3X63j9Cic1XEsFPNevhXewA4wsLGiyNojSfi44WB7kgQam1C5on
O7gPlSktafepV7a+uFWKpY9IAG3BbkkXMDpoFxAwgNNclRQPgVevrTn8eAnG4pVLRbGmr8O9CJuT
UiwSxMGEytZLvrL2xk31DmNqHa2rLXR4QkfYe+T61gHR8nW5iA4jCmmMRNoZIWGOEB9pNKXgYR6/
t4t2JsDsqLfyk7av5tREg4n/nABzAp6jbex6Ui60G//+dViNTRIIX2P0BJoJ7YArC2vVtTe1t8AV
VGwJKRDc9rOObql0M/4IyhNrG+SKvw03PB7xPnhx3alxV6/AUuD1g0g9IVAiCM2yK1Xc6f5cap/F
s6lNkyuH6PB30YGWWXJXahvF3BK8BRGM3Jv0Hd4QlTREPErlSlI3jrz244f8ol933dS/JmlPJxLh
I/27Q43ksDKHdjHN+hvzl08rrLYXXTqNWKAEqs4UesIEgIeWTkuK4d7EehpAnCF+f5U9SNuAaIYO
WbfMtpjxlhZU8EmxQshroIylHpwnpsZNmbG6OaXdg/oA901E0EsXkj1vqcIsinET8tqqXPftLH1v
0rkeTLDlKW6lq3rVvfG6KlfJiyxP1Wtp/e/p1PzJHnVY7QDGLc2Q9aNEy1IFlt04fAPPBTZL00db
SktxVsLlSGb8+zhHCBa777VBCQhnxpde21bUnJzlKFKjnUEN2qcDp79ndFQBaPymzWuLGY35cLIK
No/2nN7mzP7lleAAnEftUazFDs0FAoeZ85jTYqnv0UARa0KflbXN19KISPiQZEn2SDW/yVe0v4ZN
fBG/Owtla9OVpbv0K343J+HNGOciXgIFa4lezEZfEw3RfFNnySU8jIQKUwbATaD/1IFFNlfFLeKM
2+GXNAJX4ObPqvt6TVl+9RFB/q8G1Sqjr9//DKndvb08p9mRUDN/4g+EVjP/MlUW+w9qVjNGQWXk
MhAZtQ0NjOw/QbOa/hfeRKg3IkD+WWhZ0/6SEdtHn0ZV0fBFNeDfEVrGc2Dc039nJRZ+zOgx4apk
jibTQM+OYHBwn5RGdWJ6cRgjIpBhZbPG11pizVQK33NMEZYwwkcij+FMjQYyS6FV3c5rrYtMaVZp
5kN3C7CKa+qGQqgv5Usnq/t2Ggbdq6ploLRDm4J05u5zGVYEnhbWosYnwkLdYmoMdT9r++FVqcFA
mYYnUWqAW9ioob+HtK5NasvsJn6QATTSibT6UDOf/ZQycJVu+bT3Xl/tXJfEp4jwugnnuh6s3EEs
hpyOoKPRnW4177oorXbTZjotFmQ8ngxXqp7qNOj3qoDplLT4PZQxskKiBLcjx9FveXCdSyvOqbFj
2z5A9DYAeBV02oa+cOam2UGw9AIp2VSpmi/6xIueVK3AF0bJleZWcgB0DLalzCx1JHhKmr8uTKiI
ylAOE3j/2VqE9HxKXyNVMsxDK/xq2bnudRIOzg65GW+FkRNZdab0PEylAUu2B1BgFg1AHU160rJi
nQf6rvUhUcV+2Mx0oYcLL4vUXalI9QTxvCdfxdWjLIpyKrvqraQ7uOLKzbsvtd269gjKRx+xaeIW
/WtRtpuwlK75V8Wi1sNkb7WghXMB5S8K+ZW5bPnXSdd2u8iLf3VGB8Qj2JqZNEwijdBP2P6LVQVA
9GzffTOaor8w3UFbaC7f0BqsK7erqLQk4QsKkfTOK7ncVhLelY0vJUu/bqN5UMQ0BREUWZXoNiKL
YrkXRiDsGXTwOzskK6xyz4AUmeDq6wO1U1JseZw+GSZCNNHccIPmNoz5rrbVojE9pNpa1Wk04vYk
1pJRNpPRL3OeFUmBrQ74J61zDoVEkyMq8TLBwsabDgp2imFf1HMR8IPxLdf2tSFgAaaspNr14IEV
t3nyTPXBCQqI2mWgH9wCx9ImUqzrMgH6ArPVx8tBjYO3LDByaiaWPvdN5ULJTYO/xH6SNMCGhu/t
EaZspgnDrMZvIzfRiy4l8taGzzSDnk+kOhgVsho4SLlx/Ts1Mnxfi06aJaVhb/q4It3Tkm6aa0Jb
G1UJH1gRtKv6kCpiOLyMqmGT3g8RFcg1xE7iML1XZLeeakXykvnOU6fbJbHt8Ctw5GRVO025HUpB
nNl4UPQD7dIPbAq2itODUUktknF2pDz4Dnw5PlBihaycE7aTkGgiNIpnVe+f7di/aFXjADt4b+at
PwtECGDBs+2FqVX0fTPI8SmmFM9+yentyxjrHPrFhobOSjlu9y5NYyAocPoLCqMCurflt4Cupfii
VNwdjOhXoxwvIXvup+VeVrk74qZ4i3TrMgulrRb6Kx+ksZRQ09LoQKakfL7620lQks+MPJkWUHU5
3UNJbZVwmGuqoVXnAmPo+voiitRiKvhIWGOidlmX3SJpEmVe9Bnmak0AINHKABLQpYzjUpsEYN/g
nq4F7PCVOkrKeLXUT4PUUxZxXQl0Ijx4VPhzgP7S3+XGQIVIKh9FDGIttK3nIvY5npl1VaotwNOw
eUwaQEFRjpyDH9BXNHoaMrZTxDMtal7LOt94Dh1xu3Be/FA9qKULGK8GCCgNoGfiWAPn5PSEcgOI
r7p8azPnutPEK/fKB6t3rwQ0vkrlOWxcIJPitgzzO88lpMX3gr+ly5tJ31nyosmACaGCg0OiAX5c
aJEzqVNum95uimVZwL1N46DaDMHwFLnAfTAah0Ho0iYy03lkpW++Y16KON2nlv/AzVxAeY/v/VS6
9Sz1pbAcuvJqs1cG+wJJ0a2Q+QCmNdDNM8uLPDQ2MZlGWyYHrajUbW1XXBhBf8AgqgePooezKmlX
Saf9qnTuyM4rrpvamCMa407KyFnlOppQDQixzgwQPxEG/PlIveO1DBGgai8bn5I2EvVTSddvIy0E
k2iAy3RalYTZjVi/PG0W9RAcqrhdYDplzM0esyCB2FjuU0S3BmO8WhxgAr62Eap0V2Uc+NqTrgfY
3UAbihXc8lXSi3llZGvFQLYqGa7slCJzbK8TtXvNuuaJy+6mzFhqXhYKYzjORtVbrJUXcmxv4zCb
GSH5IuppN66U/TKDhPZcm1ItSLR9Emo0H8oM7K+awmYoxZXnexwmhxBOIvFpQNyFABPxEvtl2Op7
Z1MxUf3nfAAhiPX3BuNK95AJHumhtHZeYcnbOpb6K6tsjRvcNotZKHkzYeApRv1KteN109gYjYH0
FaPpjzSwdbAIvQuZ3yQNJZKQKrzpzHyr5NFCzbqt5oIRxA9NdO7vNnfIb9JYhTuLGpqXl94ybhpn
XiB6N7rBTYvYoyo0+NQLc/ki0RrgypokJlUewoc3srs4AEwgF8VLrRfbIZBfdCVHgNFeZFFyW5jq
bMhd3tcAeIOqrW0NNGjcZYsy6R5bO8vRY+Ob5gMIXS+nCuWSU1nVrMj6ZTUKJhjNunCSgyFHNDPK
G1+BNdsoATxL+xZTFeDi1i4aaEX01lSrSVxjoLeC/NFUV56FjVwsX9rYqE2NkgtKxJd+WsA3VoxZ
a6iryIN/aw8qrRNourmP95aiLGMnOhipoHmUFbeuHy9lJT7ICabfQWKv45wXyjEohjSUb7Q8+O2C
yoDXPlMb3FxwLOoSfy8VnkIUVw2LKrT2ktRvap6OpYhAnkKvbNe+nq0j26B75N3VA1kom/8przqJ
IqM/k+3iOrbUOSIPy1Jqd5Uv3eT4GbSx+XsYVACsJjiSUkNdzGy8CZOaq6T8ohxmRZPu5VzeO+De
nKZ6cCx7jYYJ3vWSI02cengb0PmfakF+qB1QNVgRIxGVhs6E62xVpLTB1QLgam8B43KRMLKDS27L
elGJHh56emvCJUiJUYtMeghraZnCeJ40plOsEGOgOIXJm9yIDfJJy6LqaNVT4VSlmWJIKysC06Bj
qdrJCz/XKO8gVda3m7p3l4Nd8FkfobURdRhTfcyFKWCXUTwzYkTH1QdZRLghz7EpmI3SVNgE8v+6
66qpkNVGfiyd1SECUW1m7IYOrY6HodUIL66VpLhziXLBTv7KEDXpy8sMG+XY4Q/E2calTa91k8LP
FnmM2Bk+ghpdM3O0sq1QogHZFbz7OA/3IKaMXWno+0BXoAqgeSQtSwrW0b2WvrHjwKDetoM006v8
tmnRdvJ/48dlJA9FuZUVfa5W+oWd4O/zkCfXuu2tpES56lD48RJKB8CYsQ/d4LMFBru50gU4L0Gp
spWnfdnMJPnJa958E6gKFqlCAvBgussae0X8YhZSmq5UD2wjCerQ3I9UebXMJ639VIunvn2wG5x9
X5EDmyra5egKaNGV9NdmeBO7BPeIZyXOUth3vflapHsOTdrutOzWqd5d99Iz0GDsaUEirS9uEree
oM0BFANyRmfeBuZKJk9vnrrsvS1++TpTgDn0poiE3iQxvjvRW1SHvBjMLQpGHgVW76WQKYrma88X
6y57qxTgdTEgvJ7qYo0sB9ovdRLd5aCZzV5Bo+VacGWVLygydoBEdDSFfHcbGmLh1VeG/xiwTVjX
OLpJASHZsbLxk5XZ1PemCGflKFGlAnJroOk4SEZGB0KCGQpaadvPG6rJUPPc3NhVvbfRxrvfdKB6
uPyvN63gJ3WdOdOHbhY15kIF1WdFPNDokyq73H8LwmedFkGms2SHhkITWkBTLbF48xDKA7XnIZsi
RY+6Ik9yxb8xfGUhzOF3RCxSxux04y0DDqkhORYhzS4nxBpxMalMkO3ygvThuuBZ6XUVl+ue2p1f
oIeUrBJJu8AkKsh2Vh/+Rlxphk2cOjOl/KqM5YTFwhjEmBWucpHG4W/L3Q3q3kBHzy7ieSrMaQpP
yDD6peFlS1UG20HN2pcAVDf+Awosv7IGtJiMDGOtXZRg1bzLGPCoZsFYo2HkmESb9gEtuRkerg5C
lSH/phHBXaMna4L6dVY/GQiZQnxSlGkpUd/2dwVGjbAgCOE6SGmhg/FrsGyKaun3xuNgVRu7x2s8
itdxba16JZ+2ikTkNcwy2dqWCdbWkf/o5+AbFecOIbgJLnslFzEVt7hrVGwfvUMbgGKMqytPGfpp
bpQhYXaKwJjj3CtAbPpmWBmlt3L7YVHSQy9yfxHyiMaF/C6HwbOX8X1D46K2zd3gp0+otFCCjd37
Mqc1HBo26WgLli821EMlmYuQDWVb2raraK7mxaM+WEvFSOxN1TjrulPniVztVX+4SYS1kRor52VE
wKfqwqfBVbmyvMs67RpEI3m+1ZTij02dsUiCYGaXMkhjAPh1+FtO7Wim+u4SJZp9qwMDiHhoWemp
K7aJc+hCzJn89rYs5a0nuT7zjF/dPJ5FfTrPI+te7SlmechmpqoHrYtuPbSmLLG2fc8WJXt0213t
0O2OiwT7RYDQvbftR4n5PvO3Ukc3EEmsurslKgc0CV8sHl8RMY1EsbV6+madtegKVKlady9T0Gxp
n6AiYJVAz8TWr6FUNMGyNqmKqumvnHAti+AXpdYKRSECuQtNS5DbKh7qQOwQLdEmgtNSZvJTYbXT
ilCCUOlQZSMyMO8vQ1d5HwIK06p6G5aKuYq0YWbaKQ20HcahS7uRUIsED4FknVq8DTK2sCC9mvja
bajSNdcyhT3TEEsrbDeyE84pe06GOJ9rjfTQaOuuzA+DLLZ6ZkwS371PS3eve2T1WY1VFWmLZt6m
iYkvKynVxFQqZ9bIxVzWCXgbZ+Hz/An0GaUa7eJy73nmxm/JrmLC6SwDBdykW7ehyeqhileBU0DW
hg2U2fuc3BphFtKmWFpY6q9eBsXHhTCEbxHlgNbeWTYg3OaK2eHkgpssTU1poHtHiDe3DaI6fWNE
7t6PyoViPKYpnE7Hgr1W+nRvm16+bSJv0SuIceVhDrVFPvhtbE1kk6YO2esyow+SvmglWAPDQYC/
nXhRsIw0e9n11H2Det06tEddGczwhRiarV1EdIH6A/rJ+0pr1aliRXdBzpPRxSbE3EwQP2bogSKm
F8yrGK3DTDVM9OXyfJZ49WMZkZ0Jq38oRC0uTa+JEMukLtXFSDp2UFVMb9dnYErldoXmzcoogDxo
+S/XH2HwZT6LrKKbt3nl7ussyO9qmVjHzqyUmr+izHK+AVeG6CZtFB7Snr62okQAf1ogulJlzjAa
hBPJ9T4ViVgNoDINHbA54T24/qqgY5tod62S6YsAdZHJgGrtg2vHYm115iEyFGmL+8x1GpNl05Hf
5538rss8GI4WbJyUu19oy1ZY9iSzRqXBEm4zRQCSK5d0OCohYRlBaa3sEutTT2aX1zRw/aqlP+Fm
1tytRU8xoGBzJ7ExE7UezCqh/RYReYMTtzEFLE+++FQ0vfpTgPzMq1eOdE6oS1KNtKDlmhYiRN/E
+BMqj0XrSTKsQneZzrJlTfy4b2cqNH661P/BaKNPCoIScIFxKvgKZEBlzHP9DuS9vyaspoearqjQ
Ab08L8rxFTVmfUyMKek6Bucyas1HQzUhFUyrqMHNqsm87cDiTB46/U7khxLbxJ/n9b24i6jCp7GO
YH6kR5mfxozVtgSS8l6HNvPzCOpXJOH36RxBQGLV9bm3GIKbCkmoOcn/NUQMuGjeHMFh2Img06/N
SQ8kXdyHW3kFVS49t35fsTXff8UR6g8LZ8sOsY+Z9st0bS2gpsDQKnaj0dvIXv15zso4p68189FY
F/NMyukGpbujOTcZWmZ6z2jyZiS/Z0yYJxmaEcrC9FTypZjGv867TI2l+G/DgrPBTEEDOaoeAWJL
S07dnG01lSmPpYLsCR6GGz1WyYUpv+kyWBK7OzPXc2MegZZkN82bMLBUYBajO0m1MmiI/QvKOOOu
P54bJiyyYnD1qkiEfz2AlpLHFPoNZapc1nN6qoRU2HYRuXeQgU1gbWgATK27nxfy5KA4frCWAJj0
sTHzGfU72LZe+66Ny2OnTNzkxqea1kh/elwYiZ42szwW/WE+uo3HLyNoNkqv6tEhrChK27oFYn6E
oIz7BdHx0cxqPBPMC1nM5c/TGttGXz8mI6IgN7oY4Pv0baNkjdpbZhmbLFq1DubNiwKPR0APXCIm
MB8PRTBDWNI6c9t87yWN42qaDBKMZip+H1+/Z9JJoSqPM203/ZTk8QNFbV2QIYPaji4xlzmzO09+
208jOtrXESM1q3LJq8xphYHPSFnIDtJ8BMWN/WGDJOHcgN+OvmmwR0czO9xMVHRrvg7YVokhRhFM
niXghYBoywmE6Jfxy/ZgMWuunD/0g5+XVP32aozj4mNlmMAavxt5KRXmEJ5QcVtDcR+iiyeu++gh
6xCloNI8XEq32OqMNMDqZeC21aKHnrhVz8sZ6um0VRalQyYMkqRLCItAOVTgT85ugG/X8NGvPLot
IpRetSqkQGgfMO9Ypwt4ZdUE7uYyW/jz8hxD4NRiYEpp8Jhido6BxtfFcO1QTTyyhumoJlc/m9Po
2gK4EQHaGO5xT+XKqCeAo9c/L8axbRQnmtjk73GdEYP+SazDs7A8zE3GNYAhQbCHbjcJtiMJ0l+M
ZkaCeuKUgs4SLs9/tAOB6wKGYPsZmnm05eXMaVNMk3VghvT8piWB92X27G2DjXEB7orirAtlaWbc
+xvp95mJf7swx4mPuk+azWb8pr6DsYdr08wZxx6PGyR4F1fVDigzSeN6pKpAAzwbnJ0a1ULEj3ua
+Ew/blE7gz10tG3hYi7NpQyHuqqhPelX5UxaJgvX3JgPI+z1zFy/X6LETopO6GwaKm4wR9/Zof2j
9L1qfLx8lkLvCA42qBiAtkArRg5c80vKbs67Mn0PffnKlmKZGsQXjrt99M63IqOZKOiOy4AJR1sm
fQLod0Gye9Z8Rjn5bTFjwbaOuFc9dhx3fUWHZgMSqFlYj048Ld+9FSSyJRh8lMcBKWG3KG/PXhQ6
J+TLcz9O8e9hjaMTZLa1GgoUqNlIbj8l1ZuYm3bpzqgm4LS+w7rurLLgibfi65hHn5UEr7CClG3U
bhITVOJo6ZrsEFtZcptf/gu+x+P1832SSPqQUIyX9lF4YVu+pGbjgPmsR3vGWAC1mw6zYV1MvV/N
S/gACM17UvbRgpdKyydnNvC3DGr8xvhNWCqWa+o3/lSCgKiLqKExRXGcWi1EaEi+8KcB+ABdPfMw
HhsFf9yJn0c7uvpToVGzTJNxRUdGUbygzDSKiFkwVafUa9Homsbbmg0FieHSwH1mfma+44H89rk/
zffowJZmgXZ3gDHAeDGOt7JWEWfpxFm8R1t/Xjz8POCRghRJx/iBUXbWkbzDYVM7igWc1nBq04zG
s5NcjMoZKcxtcOjo2yLRciXmRLP31NWn9hSYQPZBQo7fwuuzp+nkSn/6IUfZT1yN1lEWP2QMSkaN
mgGc8AzhroVMpfHcxXjyyvg02tGrW3VmbZbjaBBrvKV6Q9FojYzYfGxizavqI+n6F6wLTz32qCNj
Pf8hESofnaYhLiK1RSKLr62NwGrKORNaDjMvXL6iNDOJAWd86Fq22ebnhT4R15LvgbqyFLBakB3G
2+zTe68Jj7qs1fLgoQH8OszK6ah3M43f/ed25o0SACML6+dBT33lz2MeTbc2qOvg7atPO+PGruma
YJpyZl6n7ie2LTG7gi8jucnXafU+jV9RmjrvDLELlz5HFVKedS5cOnUwEf6ykFclbsbY8+s4fFY5
z8iBiF1l7r9yWr512/FkOstmKeiyncu4Tp2HzwMe3UVDV1ID7xhwrOZQ8l6O1RwwEJBKzvENTz1k
n4c6unRsKSnksmQoHXG1POaek29+3ghH3NQ/18znIY52n1BAnIC7GYOuDsU+ZUJhZa4sR1/Zkcz/
82gn9gQWRDpUH1VTKFAd7QnFCSvu8ViDHSHW5QfUdsz3z6aoX2maH5NiHHaeqqJSK1tH2xv7C1OK
24xm2zK6AfaC9WS701fnF+jEOVLIg02YxART32o1IgWQENoAotqxjayIWpv4CRQUM3bUM9/uVOBG
BZEJmVglYpl8dA+bRp00ZVyheAbDgo031r4iOC+jc+DiHP/0VDzDaJSCyal1nKSPtp4yGGFamdgI
jC9uCwOyWEYHB9lKVH9QkDlb9jqx1b+Md7QPXSBE4RAxH9O7S9JdI86dpZNL9WlCR3uijSpHKz4m
lHQgE+tlWiF4gRTIz1tcObXHRw1yyNfjnji+ztGJ1cs8h4wkxKoouMqtpFspi1EfuZgZqYRUhj63
1R04Q7wm5nZMfoPsyOS8ZPKJSg2JBWbRDoUhGxHKoynHwG7sNBsr7UvrdZRWyJb2nRpCWhhTKlqM
uM0t29XZJPLU8fs87pj8fHrRZCAdgC0aWL14q/cXY6m2XXT32eXZy//EomrEvzJ3imZY32tRcoyb
TWkZH5d/+OStEoS1gqm4x8QL9Yd0ae20qzMLfOLB+TLm0f2Paanp+aTQjCl2oy5WpDz68CTlRTqX
08fzR+Oj9HoUe34Z8egstrSxEOtnlnjOZlv844DUr4u5DsMxX6tz7K+W0T7ggZX2soz/Sbm2V8iB
zH+e+IkT+uVXHJ3QAWRA1bZjouyme9vGfTE792nHT/fTRI82bBfFli3GXFy/7mZjWdH7FSzNCSpb
q/j63EP+UYD9NpqlEyBQ3fluimEkbCwqLQh87FyuuWHhoHRHHEHNdKZfDZTdoj3BHxAN2BPR72w9
8mDTPd3Inz/sqTdY45b97x+ijefp03kpAs8Yfbr/ZDfUcFFL8uEp2ZfUNRfnEotT9aUvox0FTCKJ
/BR5BkoPAQUmMov8plon85GZrrh4GGcLmByU9ea+s0uhOP482ZO76NNcj05PKgYFzgBzdWTETuVy
wWGa/TzEidrKlwkeHZfI6hW36hlCKq470KlZKeO8uZId+9yTfPIq+DSZoyPRd6Kx8c4ypiZZCvLW
pN4r5YMKZlvrgTKD0p7bKydKtV8md3REKqsbaN2Pq4eFeTWq4ZKl6DP4AhkVDsDoEOSrJRKu57Pw
U+/Jl7GP7vWyp1cOscCYAsFKd2PwGy4EWnblIls7+w7qfTRS88/smLPDHkWNVuaokVZSKxvVFdDr
HZUUo2k8AdU3dZYo6MFZrqdnM/6Tl9GnxT2Kt+LQKjPFYxthNvmP74xSnYJut74dNW1+3rRnZznG
FZ8ugbhUdSA143DFNcjhUZZGnzbIb82x9x0ulJv83X3k8l0Z50Y+kft+Xlb96PrpcbB0qoRl1Zdj
7ms81Bc+skKwsW8ajMvm2pw+9crfab/PTPncwEc3URNSMmszBub7Pib29MOlviZcB13h5HC+Eev8
01A6+5idiqa/TProHupF7rgtZCg2VYrIs7ZybkaOLT5s6Kv8PM+TQQrdFWWsgn73PFLqRPVjk6Ha
zHtoFXlp++Wl7xePPw9zIvAkFfl7mKPLSM7UQYEehnIHQGnsvDAgBbFfNpNSl6apdRUgFZe66pmo
4FSN98uwRxdSaOFrLo/PyehuIgE/oiyHY8adtzP5nuhZIo81O1e/UE9tHWolYyqkInSkHp2WMhA4
C1LGYPncJUgf+uRTyLciI/rTb4GGX45KX6Mql7pN35xZzX2J1duVelOuZPQGfv70R9zOj4RT+/Rz
jl9w37cpN0f8HFUEK2949YFFAaMOsM5LoeoUwy43Rira65lxxzU9DmEUbMUVSlemYmpHT13edEaO
hS2BiUCgepj50/RyQGYWUyZjKW2QH9n+R/Hv5zGP9lmBzbKQC8b806YpRxmZiHpLsS7oIniL4enM
JE8UXEankH9O8miH+fTD6qplwLEhhijGChr/1L8Ajrf5h3TVv0UZ3QevIiuz9+q/xj/2muW9CDy/
+rA5+fuf/n9za1FHnbD/mVh6yySfP3uzfPz3f2iluvoXsHmADGORY3Tq4m/6J8XUQgaHBJN/TedO
441MM1H5//f/aNZfGhkwSRmWczplBP7QP4xZNP4+hcogZnQKsAiLFtR/e8hc/dnc5dE/f8ZygWY4
OgSEi5STACQAXLF1xzl6qF14em6QS7yXlhtAcPdcLrpI0Xtcc2WwinaSiWUQNO0CEo2MNaltrmWt
LwA9Q3HKExgHZcw27lXz2jbUdh9Eho6quIoyQRRRvpQlZLErLS9jSrMFcMJIEK5PpAJcYCZa986z
XfPGCvHQm6h5Wc6Ehwgb+kj1cJuoff2c28YQAzuJs3YaSL6BAF4R3UaebyEGDCm0A8IbuDeB5Yf2
uk7Mwr1OIy1DPF2DgfkQtaUhzwNPCjUodHHcts2kLjULQ+yy9tr4tS3i3LLfNacOEoVxqr6+7WK7
7A9hleFILgIt6BaBaDWgp5WPhe+76uad8ly7UF7vWqNv9kXiVuU8ia26vOncAqh5EvoGfi1CqLT1
K4mi/G3bJw3CM0rd2Chn1KmUXBZRAp/N00r92is7bR1ihDXaUgZB9NyLtgD2F0dDGt1HSizpv5MO
ssYkNSqYprg+Fvkaw01v8Cd6GqginFZ+5axq0dqvjcgFyp8tjIuJ4ub5W29xj3Z1pd3nUC7n5VBg
tDY48puvOdW21S0xz7Ravk1Fqh3CIHIfTdMJHpI6ypFtjCVCq8qkiBU65bUeDmW+l+NBerbzXNxh
EQyCHrPK7sBqFzlsGwSqRd801XUYCEmjVNR61OVVKUHhW5YyZKygUHuPaBTZ6wYf8qmBafrG7Vof
pxp3eDVMxM8Vvw2AazaxAo7bzXLNm3l2ll7pSR4vlRAP6CxFEytRehIUDz/gTkrMm7ZMge5hD5hG
azOWe5ylhYkEShuGFbaM0WVkgMswaQG+2Eng3quKFsMTa6xGuXbaxJNgJxSy2AciGDHiuNcfujbH
DMLvKyOC00A9c+LAro7WkPliZcF/jQic7vuOuqkCLQ83emEp/WGA9Kq/U17q+p0HVqu4VDTf4gx5
hRpdyn2pLEJR2PtSd6O1Ew7hY1rWtf/bKDPfQgVeaqXFoAY4JXiqB92Eg6PvPX4iWnWtzZsRj/YR
8JH3WEnl91HUwBCRqnKpqg3iFpEr3cTAQh+MvPKAYUumeIfppjpbJ4iNC486mzGX/M69gzauXccJ
t9o0aCW7vHF5LGFiUkndZIFZvGBqlwY3Bs0s2DFGms3KzCk9opMWjWtdxNdRoXq7rgnl6xxnyMta
j/13aYBm47aajlRtocuPRurpt54WBLs+1d3raFDcYmLKkLztxkgXbcsGTjwfBxe1RqG7xOl8nlrV
ey6V9qIZZI9GXe15DjbBYLwn2InH8STs1QgbY00NbodCm0iJuxIc2we3dcttVqjB3NSK/rGV3Wrb
JL6xMtShX+TZx6729BZEteLJ6Kfkibxphsa+kRwLbgZul96uybLuvqxtaRFZ6ihq6yivfRslW8mT
srneQFIWEVR2qzSeY8LUdaX5/abqK20JtzGcAQ0yn3L0HC/bzlOuIwF1UxNOtZcGoOFF7GB2W7j6
si/adiX0otgZXSwtTWfkCyb4EVyXlY/SayblYPFjWR1map14U72O663mKMVaCBSZs1QzUZ3v5OfM
kf25IOL8XYmuuS/Nvp9bZfiUgRje+0loLrrS9+aZpLQYXufNDEPZdi4X+oPvmslVhssN/CBToHRd
KRJw5upOj3ELVwI8CTo+9STKOxRwY/Neb20FbtRwoI1wG8kOgifu/2PvPJYcx5Jt+yvXevzQBi0G
b0JNBhlaT2CRkZHQWuPr3zqR1fcFwehk9R3fNivrQVXmIYAj/Lj7Xls5jLWCWBiTpTr5oUfhW5Jj
Glpoyk8hEOOYu9BkOQI9kz/4RpEvdR8bQTO1DmWexDOvRrBEL/W7UyErloziPSvIATg0VqKuqZ7x
vcVaJ5IeXQWl9mDgT96WeHTI/bveoG5P05yEk6R9IF6EVySl134U3tBd/6vA1hY5qcOsAbddSLFy
69YI2hy9g0pstMOy8PHidunpF9v9U2bIeEro8BNGXs4sDSI6ZZP2I9f9H32KM0pdN+aFZxf+q+Yj
h29QxG4zz7M22Ln164jgeqlIoXJJtwj4HKWFjxNwb8m9Wnu1crlZVDQqYftsLdN4cJDTVD9NT4/W
1gCMwOigx6lduEuHVL3Wqqq5yVoNpxAcj3euJaFhkoxfbSEVF3KhOgAFoV7DoaS9NjdSpFOydNHU
KgKaQeg6bKVihSh5sqvQRWGOURhrLx9bUMCucqEOLWO0463nAjuYFYrs3JmxEl36Q6EsxsC31i3T
ZcGkuB+dhiJ2h5xK4u/tW7RmmeZe1LrXPSSBDYKsSyKhccrfEX7oD6k1gGzwQm/vesDzRwVv4Fgr
QRJneooAUi/WXq+nl1KVAsHvALvD20Cx3uV37iDd9kai7rvA7N6QfRaLWi6z605XiqXDLJxxuigL
Pxnf2rwltm1q5P6Z6l1lUS2vNauMAVt4GhayY7CKuoaGQ1WBH+jJD2Zc0pcmOaDjAlu7KOP+1yA7
eOL0AypTmgt3iYwHqWtmiGgkw0JWxllaRX09TzKtOvAtXtNO32hRkG2q3LrXC1zSOdNqxEbgrXLX
u9I890ehjECCJfDfHgKCPLPuhiJIoUGbb6rnvxSdhmemluCWUbdzGoAwQS19axMmcKjSUNNp3k/b
PQFNtuwC5DCDHSXSJqpdRClFB32rUR3pPSm7976v5Cu3xa89TbynEK+/WdghmwPksRszOnbDogNT
OFY/RLH53m4dDAVC6EW8v4ZvYgQ/7MZaOUqtXyUGAIOgQZ6s5dJ1XecPae7DJKXFeYO0EzZUD6R0
1PSLkKr/ZaDS/e/LsM7qqLwykgFYblTQSDJysLmefAWaULtw1epXanrBh0xdUamcZJdYXc0n1aTL
QUH9qbbIrVpv1Lduo7TXaltdWX2AHxMuLaYfYe41or/0wItQ4wLMP2Yd6VXHmiGQ5ydZ5r4b5Kdk
8GB4lyb8wWzELToabnItCpdmrvWLAX50ngz4sRSgtKvyqkL+a/poqrO4u+ol5Z5IudyFSVE0G2/Q
iV1RizUdYk8WxVU+pu5ypKZcHDo8QmgtwkChVt6TxL6LOvsXr/OZJstg5oXRWvfapV8bt2ZdAP1v
8mtPCL/diMCPzhRvZnjBZZpWtCkKoXjTla92ijeBi6OZF/hv9FNcDCnWbBFC80rpqWEjP++84SVG
jl4oztbK8AttC8iLaNYHo443eeMby1TxCRVhtAnBu/kpfbcZrnC6u0J24gXzAD4iHEjMzB98p25X
nZ5z72SSrVwhrA+FxL50zbtMiO7HEN0kKnwEtyE0RPW+FgL9Tkj1a2XIZkEumF1xZs+lqnqUTMeD
UJux3nQgbFGt3+lJQumzrJOLtGxxt2B3CEcvn6kGMtgkb260pj/kAjIgmeoPIldyo35XwFv0n9o6
PrBwSUOYdbZMHFgRAmAwQDLwB2RQneOps8LTClwX/PwS621ICC0sjjg1yssijjB2wWFx1uUBqkz4
CUGW37WljUu50w4L8sDjIskaZ+M0mrnWBKIhgNWAIPSHZ6EBK6E4qFH7bttxvNAF4MHRQxDyAvoQ
t+AfFDgQlV+jS86Ma2ZluU5z4y0qOdEdOaXN2W6teRRYEGRDXrIvcBNSDXiCsBzrjSStNjZUiiIr
NtwTUELbQ7If/KqbqcSGMNqM/pE1xmbQc0nAwRj+rgBh1AKJERmavO6oZs1tQc2Ao9DPgHZcZVLX
sOU7V8iCPjrPEWLkcZxbMDki1947fWEsUs+9KD/RHYNMsCq4HkpG15AS5DeyEifpXGpkEJBFT2Q+
64amWYoUyqskAxopZJA/syaRmcsxWTMoWKEdP9J6BMEk65IHS5aqgz/kpj/37aog1A67DliunobQ
CJpGfjXz2t8OYcayjos+MGZR40jypm57OjmrrO0fUy7UeCbwJ0iLe41/aWuFUPLGevjSanhkmYIn
05pevRvkgQ76UgJ/7IHumtEY7l4GuSm/BcUQvuTOmF8jy4K26sXJleVn41tsSLgMDKVd3zpRGd0o
NM7eRJk9/giL0brDLBdFWBhW/cYTOB4RB99GhWM8KLB1HjO7sXdtLid7zlP3SpcbyDRySYdm3TaE
MXrLerezgDfj+/kIBaOv35q4yq8NLvZkS/UkDVZBp4zNzMpHmnyKwkJ36bUGPBQrLh2wxHjposyv
S/MWnwXj3h/YjyjJ2N0yGVrE7LmV2cG6DCL5V8h2ytg9nfGryky7cuHIbhlyJMrGh5e6w0HiP0Ho
Wo/+XdnI7SbsxmEfVZzvDaAg7Bbk4RF5frxUSqVacc2pUBvb+SoaBvlH1ucauzVdgUWp3xUD6AlX
a2Kk/jK2LI4fPfl2agAHCk0TTWhZ1mBSJS/FRq6t7xQjN80ZdJvwyfEqf6VrJk6XxNTAjpXaDB60
MW6GdSTZTr2RjQF1q9E1LbZDZUUXQwh2CmJyxZ68ZNGO4dxqYZfE3Ng/EoR7KFnLRDlXmTqtgek2
CRGZFkLZJDU5yY82oaXA6LHQWR/KfQULdLzAaM64DPawcCloIkmk7/ciO9c0f5qEPhrXmtQSMETX
jMY1TSpi5hoHxcfhwNGJ2not6tM4ugjLI+tDOJmat+dqKKfZ0OPBJ/WEfvTIkbqaM8fyzMWRSFbq
xZek2F/Jp6/Jpm8ej2YpTSd/JRoqpvlWQyZiy8LcAvrtrq0Ld4ui9P58xeCbfDIZM4P0tiiGIj6Y
5HXpbYp720Q1K1KeeBY9WGAthcrlXFH/m2rw8UiTbK5ioZFvEPTgZVZdGs+gAw7uggYR7CoFDBqj
xGQFE/TSP3BP+fPL/KbHiLGRQVF/JxNIFp3E3peSV+rH9RBJxKnGHbhZbj9YXQRrPHqYo0v0DS/J
men5zQQ5GnBSwLRGU60Sv0C2XMO4+Rl6T2eeSPzi43w8wGqqRraJPMqkU+v4iezIjkbf4rsJxZD5
BrJu5SxbNAzyirol5dH0o9r8ecxp9hMB2NGQ5Fm/vsRIlvpQkjI23AGjDOVVzx5cDzBa7qLKyc/M
/++eDy4e/xNiIRLvx4O1tYpsKXDMOVfUusdi0TsUAPT//ESnexfoQVovhOU3DzeVXYV6rlb24GIX
mfUERtadaTcHvMEvLOTZfx7q26rr17Em098Z0OXmBlMQbAG2T+0K3RWsCLRluMFBVVmJhnZ/eXbZ
fVPTQHohFLpkwWX9RG0ZxkVcq4jmaxyiV3gWACCcmViJgYrFr2d95jHFJDiel+TnVcdiquhkJafl
MreVvMQZGE65E02yorwbfJA4mqe3CZ48Z0YTCffJaHTj0mtnC1miNR0tSNMavXNsz0H+lu9CrAdL
+uBRmUPUI3SsmBpp0NgXJiqm8mwHntgcj4c3qbIi2xItmWhPxCb+ZVtRuDaSLqywzn1QAJ0mO6xz
liNk2nV6mS3Il52rRn7Twg3gkplvcN5qFHknyz6HHdn6Xifg7DBqhZ2Msxd+cRbdCQT45jp8/R98
UjEmMi2mD3bl0xOeZElZuOTJGTMH172p1rSDzgscMek78RbmOcn8N29VN9mkaZNRKLZQtDl6q7qm
2rKau8xYtjYDucXC3SqXQnLRbceHfH22LeF0GxDDIUimjoTIZdqBmjtyqHlJgz+ZhgsSfW7c/a6c
Jd6Y3kJ6M50dVplc2dekz+ZnJvDp6jweerIrFKlugtCQbDrDxNyluLwuMXrBd3zXnNm+vzkEGYtW
UfqhHUrI05CiTMYwkBV2O3mX3ts7HcdgWCQrH0sNKtjBKjlzRn3TTXg84OThTAmSaFryXrs5BiXD
ssUM0fhRfPjhlYVjAcZm4S6eS3ioXgV4V6DlDLAl+HzD/1tn/QcNFl8m2+Ktfvuvj7QO6uHyLfn4
v/94+qjq/5q9pdFRrVX8md+1VqC9BnlT0btu0HaNPu+/a636P6nAyrDzsJSnJVs0Hv+r1qr+0zBU
BQmJSqzPmcK/+letVfkn8iySOybVW+s/rbX+XnRHe6us6QaUAAWgL6jsaUsxHBEth9jZzuvMlX6g
P8M3vff9lZHF48WI3p1OMGg11/Shpju57IMntUusq6EP4w9XstW1RcqWXjVwivuoaZJdVmnpsFdz
qzlAOTXv3SFTrtRaSZ/iiu76RSKE6DOjrSOSXOlAU7FDivGpVTEkKLkvzjQ6nGfOSHZI4z/xG+tW
dzMV4z4JI3atfDbhas5SpxZgfevF9K193ZrbrujWIcxCOYRa2QWXTUPk1BkfuhG+lWW6y9RmGYBF
9IfwQFJ/5WbNreHGN2Pe3Zed90siDxyOOLs2oTB23jcqDg5KuR/b+MFS0/tMRvLXuldqal2WUrSs
cm1mpjiSRs7BzJTn1IAi4WiHyLcvFYUSAajbV3QTeCMEw7NijA8O91AqjOFr3RfUrfBZs8e9HwE1
at2XKBufuireukq9zsPuopNcQDLGTs6Va9vFMTsmKkN6aVFRSIHRj949fJ+Ptm/XnhNZVGbch1C3
fsqOdd2V2DCOsH3cdHhQBvvBxdTBg/sylpjzqYHwk5JjzKGsdCUpgF/oII/rbFjpY7WDpDyXSLDn
XnjTQM+VguqDmtobliwLp6qAt7XL0I+WPVryVhRS4N3FqgdeViHp0r1BCUPdbEuLdpDubLN9oWq9
1fO8mIWBt5a7aqOG6srrizuja3GkhBtUSph4p9KPwPe4G43SdeyqazkJSd3kG4h9EE6djU9iLg36
CyutD5luPLtB/FoZzVbNsgOYrJ071C+B7l9URrAadf+uAmM1k9PoTWqUt9IL9tQLn4NYUrat5BgL
jTLrXIlh3do9vope/sg9ENilTQwceOFbIOvPbuXAmHZIiCl3Vdr8NF3j2muc7ZjyLdQ0+PAy5Ubr
nJ0ukKnZoN9VFUFYle1SM+Irp/duPmBdGF1ZZU5x2TPsWWJSGbcoLsxK03s07HRVWfk+MrD1siRS
5Vm+Vi1SGrZIRhn63Cm8n3XtX4UVNgCQzagOrpw45XGTbdmnz5Xc34x1x0WhiB8kXdtKUfcW2Hgz
+21KebOnNmzfU2/EoLaK110vP7pFe0mi4QnO+HusDPg2RWNEaK6+kT25TD1qaEGqVisv7HEzKCpv
6/gUJ2T0N5gODi9W4O/Dzt+bQ+5gN24+1GSlZlYopJQOcKHSvWlyCNk5GT1/BP9k+E0yY33duaF2
mWQ2ZtAu8EpnBo5pBVtpKZMvbmXvMa+yu6DvFVhPQOqKosaDq5OFTTyztXNLf626SbuMVCdaKkrz
0Znjdoy9fWja10SoEQ6EVFMV0ok3Df0XM7L8/tqRvA+vlZsPN/FvjDrEOdW0Nm0RhSuQxS+9lb/X
tI7ALjVxUYnjT3RXeReburQO4KqTbHSq+qZWpfGqDDEaUcb4khxmApCv6K/7FqJkTIKMMmQy7rwQ
nF3Upvd1UuXrcMgewspbRThq9ErRXLg0F6yaBpSlVGjL0scPi5YVmANIQxcUxXDzc4sXrVcPY5WV
8yzKXt1KBb7cJURFUDVnrTMcylJ5HU3ryfEbdJTN6N7lqrN3B50raeDqc5KB29B336u+uGzV7GfX
tu9jo937ZXuRhh1EOi/a2Kl8FTb2r04ZXnMzd9+yrE6RPXUZzuoGPRf2z4xcKkU8ucRk2ObnlngK
9eDqoKyxRaMFXFuNcVe4dbodk9TdFxVA88BRbxQtUpdFmRfzgUNsFalavRpq8vKKEV/68LnKMH0x
0RoPQw4PXg2UGchAKoKFjZEIdaqZ2ZNpc+H4+WpPV0FBIOPk/uWQj4+pFl02RrNp0/jgyd5G0+uf
iZvqC8oO8G0LqhSuwyszWnnX+ZJNRaBrsRBBJeSDYdhLoYQoLmw2ahFEGwpKwnckvqPhop9pXRHM
27i6HMIcOG3VvJRNOS47V48ge7rlpst5baZhIRTx0gOBbLmMU5Pcq80fpPfY25dNcFVVkItnFhzN
uVPZ6S9d4sQZ2N/mRlOhg+3A0YWd3B3adnzWrQIIXyvqTR7WLGEFBNE1or1Cr9VF0/bebpRIoYQK
9XaNbiaqFU2xzGo9g4XpPRRJhO9xpQaYLo+rAFTXQubMMhxphLRGUSuvHu18VDeyT2nGHSF5Vbr+
y2xHyic2tm29lhOOs2fAPacsTUVv1klZPJMj6SZKXcQ+hr1TA8QFkNqhClD/Xjah/RNS1D3EOy7W
ThVcObKKfXPYPJhGA3zYb2t8npGi3eZ21R9oMUw++qwdnuqyAPhCnnfV0Gu29mr51qHNY8lenGy9
PPk5VGm+KjXHX+SuOYBa1ZwHKnt8Mz+SYZ/KfdcsPKlqX/sylq79QnvqTa1bxhJ77P9JMvzHUCr1
hArWndTW20Hmw9tSbQCVbbYFRruRR2qqz4dDn4floiH40JmFapD+vqT/b0z8D1Xkwf597+HLR/Jx
ZGnx+d//jocN/Z8GESfMJugRFBcsMhu/ew915Z+Efgh/EZPqf/2bv+JhERr/Ff8qKiYYtgzUCqdX
uEHqf9Jq+AlT+hL9os52UOPL/CKQTjhnTNKynlr31Qi4fO5pctzTp+LHXXhhy2NmLioViOQd1a3Y
XqkFv2TV+3EV+otGroC0ukpiPxeqXOKvrPogC5pca80NeHt72LPgdWNTJlapLdWg6l4bxQz0Ytbx
8OE2MgFovlhWb9NvUVSYVmdUqppVn1Tg2ueG5QfqCvqxO/748hmufz/Y12z3VJh08ryTq6JE41Sq
F/RUoo6i3L5JMfuizj9uj26F/x5mNUlTnYw3SS9mkuspnctq7ObUaG87UtHCFhP7EKLsi3M+OdO0
zclwIo/1JVFkhjgdwI7vRRP5jQsU+5ooIOYZ3U2HAZShYh9+Lm8zyaD+NabmsJtzFKr6JI2iFo2q
BFXbzzN8n5vwsdAf8/TMd5sq204GEe/5y4PhvzAmAAJ7AQX7ZVzhl/0ksBVYxK3Y3ayLcJVfSAA7
2mV+Oa6FgzYZnAr7nnNPO82vil9iaKxQSrncaUkGHv+SrE76ekitli+Kf+NztSzvtQ1Z/rnuYOxm
zsCZQ7Q7m5ATZaajhcrrNclQk40z2Rym6dXYkzvZpJUVUUK7p3dz2e+ELMpbnVMVT5JUfERFJZ0K
5kCmQZ1s9fHzjanXp0lv0lZj1FghQVD2ZhXM83jWRLGytdwQGcCfV+VnRuj44SzQQSSM2BJVi3LU
8Zi1m5R1aENAAXK9C7fCYha37T25aoxrzblC/38/bwGVjevi4FB0q7btzsL3TZ4FC2lX48MEJfH8
Sz9ZvRZ5LEOlOMXLIEMhpv6XWceRnwQ9hVWkFsmtgVEdwQIoo/JWjHuu7DHJMYvVg7W15hjMK968
MXkJBK9hEXQMJjcPdXuZOaBECS6Hy7BW1n0cnXnpJ8uW4VivloXWGE311FRbdyLPCNK8nresXXzi
Qi8ipCUTEa478SO3f/7Gp+uG8agAaiTtFXqdPvUvX9+l6Wktrc5IWK7afb91nrylkLw1i/RCvFNv
nt/kD8rLmVG/+YIEXhhAmVBQTvlzjjUk+NUk+GUgiZKXydLdphvhEz8+/A1dn1gbx/OYXn6MdCkk
QT6BhHU8X2pNoYgu6/TT7NvFwGjYJ9LBCPNrwClcWX4CV67CnYOk8Hf+8d+fNKfr9njsyb6UurUW
6Qpjj+895RBjE7wWO6GcqZcqpOBbej6EEepZuNu34+LMZOqke8n2TtZIaTsjzb0WnqCLGHwIaMGV
KP8EN8LokRgYbAByqXMJ7dPAxeJxvww7edWaH+OINDBshWPL1nsLLodluZc27QK6J8Wu9iK+EJtx
py+JfIOtipYdnv1ce4lW51buN3P7+MdM3r0ZZnkWtvwY4VIqzRJYrjVbtA5TaFiA8tvhaHtW8He6
XwikHLlTpERs1lO0ohNlsS1VfTlvhkzCjVRXmgdur6Sk9H5IJKxxvBbzib4rR3WrVTSQnFlcIlaa
zHY+OspmhzyCcXIS+k3ke/Rj0URlvuv6k2Gc+fu/e61HA0yiGavpRt9WGaCbR2/aypwHN9FDQeS5
EIQ3eVHf5K/D01k52OnOaB8NK1b5l50KkYsdRwPD6uv8ngxsDTEc90CMeefZvVAEG/oisXGNPDep
v1lKXweeylZdBYiHqjBwXx6sArfV8FnXH4zYO7dXnAYTPCGHPBgNUWmbsqEk0OKFKnoMBcko2dHi
fKjAEQYL/VyN7ZsdkZEcWA6ETbR+TIJD6t5uWSXiXd5YM4NzHWGAsE4FDnhn4sstsB0DFkQPFhCP
nX55jnkpVt5kjhJZcF9iR+Ysn5bcCk2lW84wGT+otiR4ZjJ9vIZrbrqeRHvvnauzfTN3qPKT3xa7
oQas53juFJxBJvChkn6MfOGO6qLUaHhJX1IPH6jm2sVX3uuhjUnhCrI1VYCHwn/J5RGT0dszR9/J
bELZ5QjwKm6FBHXG5KpjOICuowYjcX8LR3dJNZVKo38nQLrSulgJ7Kp/yDZ/HnVai5PhXGqawvVU
ptkHu8XJqGrQAF3HyIephf/0p7CxusmhMVQHIG8vYkvEyhcDWU7GtQjczqncpzNOpSrA24f3KdpV
ToizY5NlniubDIYpaUWTVrcSXLdz94BvhxHdAIRtBDb65Pwxs7zH1IOqcR7aM9Wv51l17dT9AqEZ
/jo0H/qcQXiL/fn1nmyJ4ulU6GPcA/iAJ+1aqtY0I8s6mTfxAkclaqwfeNmJ60c/p2Nb1ubSGu3s
ykxm5y4GJ3fn6diTT5vWqZZ6DW/2X8BAPI1X3tpiMgXn27jE3/Z15U5Hm8QVkRJaTpA4yTyJf/WG
ThPLq2tlh5a8YiMXZKb9TaNTpgub+15rMEPX1nllrNwwuf7zO//uhxhgo+BvkcahXHm8pH0j8xIa
JbC5G+1ZqnD0jOnqz0NMe9ag46KW/zLG5MgJfX0o3EJO8AdxboqOJOOg0wGv8Q8yNfSZPdWtEhYm
kfqoV8tAGBT5xRY70kWUCB8kIJIZzslYh575aaePzxWBxktCDRpQjOlEr5OgzNOCpK24l+HjTi+I
gMk4h/AWDNPMXypn3vfpyiILpln0XrB/UZidvAu1sHo/M5T8M2RPV+62WRXb/xyzxzs/Gmfa2BkX
hWu2tpuxPwaXxicDHwDmQexPf4uCf/oiGc+EnW4CjOMcmByFdux0VtWo+XzYOc/erT/v1t4umNNd
nABFzAHvn12x09NIPCLbBLsw4Rn/Px3SsTzb19uarElhk4lfCjtoifY99BIiNE3wa7j5eWbCTM+d
6aDiSvYlfDIqW8Ib16HIcpCe1UeMLg1he35A6zIXHScGfek0KT+e35OV6WkvhjYRdoubCE1L0zxC
oKUSekBDTB24iTPtAoePv4wGZJpNccKYIeA6z5iexlPTccWn//LIdA5kUW+ZOYeeoHh/0vn4pn+j
Ee3k5XKXFREbqRJTgfA8+aJJm+dWro/siiXCytBZZpRgVWTTbfNs5eVMlvO5VXa7vM+WjtxBlS0X
qjXOmmHcBB5+ob517kia3kNU8ZM49JlenEcn2F6Xfs3KVdm7nLvkl77TFtqP++Gy3+iLaq88lpe0
E8/+FgzuZHYL7T6bJmEGI5/0b6HotMeqj9iP9uZadDWFz0w6jsJm0SHgAm31NxqpTj/A8aCT2W2b
Pc0uNoMKOEiypDjLTl2WnISCl4b8qLsS912lPZxLAX7GjkcnIg7WdBYTuOuiHXDaqWL0YVXGpQTn
bmk8B5fBm/6qHtS19ixA/tJlSf78tlwCbROr6787nP59huH0fTM+KHXyg/Tf89mPZ3kyKEOnVozv
HqxnZY+d+pIDa69fiZa58EK/6C6U7Z83k2+H1GTdFuE0zUPT6S4Hti21tA04xQG1JM0WD0l19z8Y
g9ZKdmQOOn26aZjKqJtJZdozT5IeIrO5UAb9nch5/+dhpnwekfIS5P3/HmeySbRh46goCO2ZaDfs
LgUs1LyqtvXhPK/w29f2ZajJl+K4jvW85rW5RThLuhvKnaN15nlOjjMeR2AyaOiHl00+/Hg2AK8O
Y0SeVJf1dNY1BaZg3pmt5fPvmM74r2OIxfhlXy1KbhMNaP1ZtTSX4xW50X5RX0vZLPnkOVnYoW6y
vbEDnXJb3Ru4ZqgAW8Ld30jtTY4WVdHFRYrjm4wLFTNjkuLpRiUl44JC3N8b3qL2FyLJhqWtdGEC
tlN+UVn+of3Cbfa8dmLyNU+GngSguIfauRIx9DBsC/+5c2hz7m/+PDsnX/NzDId0En11v1m2x286
CHA8zTPVpBvIXKSbFn/0/3QARxYJZ507ocimT1ZybY5ZOICNnsnZL4UeIy1Qzty9Tx/B4Z6vUEFw
TBKdlvj3XyZLrTW+EqFRm3nVtVzzaTJj9ednmC5h3pIYQkg8yHY50GGOhwhGve0qQteZ95uLJ83l
bRPQ1posgtVZStz3D8TJxt1DsWlTPh7N7uoc91BGq7BmlqFC/Y7d/ArLjmjvVytAcQtpe27cyQn3
+yFp+sQkhOnA0x4Pi1+khLlzx622+Ol6H3mGt6GhzaxKPrO8T0Bbn6/z/480dTXwBgACXsnyFqBr
d1fNYzzXALaB4MNYaEl3TEd71PJcuvbb98qBIjBbRA7Tbnoa3h1HStmIR/VXlz5k1frP02SaA/n9
BrnD6Lw8wqJpZpYT1EF83tgg7+R5tBlQCRgbdTmu0j1AMQJSfzF0c/PnsDJXmnbxN45qEYV82Th/
/wKKsQp3NpkM8WSitlauJW5C4jINZoJV3j915FDJEVTb/gELpf7lz4/8/af8MuBk8Xn1GPVhz6Th
jtFfCOq2wiydt3OdW8CuJMvT0sJ/LmH67Zf8MurkDBpVtSg8nxedN08S5ldWdY7e/91iYPVxbgtS
1InfR9sOTm5IJWAQ1ZpLdrwsK+MpdOILKc3ObMHf7S4MQiuGQ4innBQA49gK/SqryDYfhFNNd9Cv
38e5vE9WZ1v0T48Uan4s7k8IGXqkyWnGBY0nMz17RjVZnQl9B3Idm3BOn9XYMGgPtkt68Nx9VOwc
k1l5NOrkILMCLVbgP9gz46rcaht7620Hnu6sWuf0rD5+uskOFg9wC7qwFZMx3+LqheH4rlrDH1hL
2SJ4UCgc09v8kHVkoc+s/ROdI3va12ec5vCdshjDQecZIwzM6aStDJTiFOBotTuESrrvw26dBwO6
d2B2/X8Yy4p1fzT65JQd2NEB1UQ2fYZQLtVsg/vYwi30MwfhyYekRm1SN9bwRFGYq5Ppkyqlmim0
PrLB0X64weqcHOv5wGeacUQAoHC3ozcAVzYFIvbkQ1qoqkctJCqJ9yKFHa/qjbsKHymkbtz5OQvN
k6X+WegnkMVXjwYtbfLuPPhdXuoXxkzc7jojWrUDLa5VNLMc94yTxOTKzHOhXDMNNE6q9ak+OD5i
faTMVYQ2e2bn1oORQROiWXwNmOOxKkHPysL/21n8eYs+WRSMSRBBvG4jY8NgZzKmozdp6VONyEd9
WAC06NZB3DQbrU7kGWA2591XS+NMTKZgPTpd9OIbsp0hMCJqPgmc3TKXwsCIzFmta8N75igO9/Ih
14KrML3N/VvbwW94sNeD7rbbpI03VgApJzDuslGDQJeR8HQyxLx6Qj9zG1/qrfKjTqKdDbltbrep
P+tC9aagxGJ5NVoDAR/CcdwxOlxYG4tsvBte0YO1Ghq8UAp5gUbjogqLm6QKXuOq9Je4qQOtsfE0
rtyXQcswTS28jUm3boCactGbw7WFv/LSBS+wtVU8gEMp/XCr1lvqrvVQ2Lk/V1I1mxtpemsHQ0Iv
b3WTmq57yDPzrggkI545aAfClelZ8aXU6359VeVNAPSqgf01y9gN7rHlM0GfS5JBfrX2I8J9p8Xl
3hqX0WirK3UIupaX0XskHFSb4w5Gp7s3y9j/4dipdpd4br3s+h59btvnO8x8s52qj5BWAF9susG0
Fhib2HM3k92NNsjte5jSayvpRXUVNG13JcmxujZdL6QdNkqMD83XswbuxYAohayIvTQb2cVsdzCv
rOhRaeTmNqoHZdHadX4LwK1fmIMczPN0n5vaLASsTJduXS/wKHDv/JLW50bylB5QR2fuHTe5Cikm
JMaYPRaN+INKVqRPQ5nI74WkWMNMK329eXb9yul3ha9HNRxxA7Qe9806k2yLrEAI+4SA3/RUmkik
RCl/goXqQKEoaVEY/nyMAfdIszpLfBk0SmAE8LaaWM3aQ9InRr53/CLS7lJ0PvFrMWY67xaOmn9t
p8BRaLzvM/a2DEUbzCStXVRVVJm7JEpsmg1GKWCriC1/iOZuYxTZq+eYFc5JNdCOF28sShJuKAIV
TAWlCCaHwoV26yIPLPulTTLYyPGbl6v6ceyM3l+UIFMQ/JjD2NyXroECZOHVrk6z7hBGVdhfdG6R
SMXCNmmd3jdtYUBTMVO6vsF/GO1H3QQw2NTY9yWMidsWwJEsDx3nXW7rNPkWkhavvFaxk0sHGiDP
R0u2jDmjrcmumu/swjBzOIpMdA92BZwwfZ3YQVEtXBqTPZqS1UIFhzHSij2YvJ1BCfUBZyHLykas
ctVxdPP2l6Q0eQFfwoIlca10ORyuBURL33+QOheozXoMQSK2i7SNmjh5jMH/WfiLp4UbvfedFOj5
PKlrPdkgayiDX1rd2hJHaQWabdE3GrNKau3yA7JfeNEPYEC3OJyXyaEI5U5bUKortU0jpTqB1MAq
g9RXJHF4rUYU7ehdddv2MdPK5F21gYXNda2hkVyVm/LZaMe+ezQUwJj3TAVqT1IzFsUi8x1gk8YI
z3HRdb4GDDIotTevtCSc1bOougjTAXPsMXYRRkFGHNh6PNvaNeTfcZEmKg2MlJRkYduLoVbeqlZW
b4G5leuSebbPRzvd5VqZL/AXQmPid8q89BqYmnCOlW78f5yd13Lk2pFFvwgR8OYVphy9afuCILvZ
8N7j62ehryZEomoIjfQiKfrePgXgmDyZuddu3DaufBsZvnrQQeg4Je3sriDozUPTGJh7Ny1kMFzh
64YfVJdwtVIpqxwSXqVbdUr4Nll4Yy8JI9vqLOqvSTOfYJNwq9Prxp1Z3I7M179RZyArZT/Idtaq
1i5vzVRyKtlHfV+HzxPCmys+uXzf9W18beAuZQ+pKDrFOKSHEHGI08Sq5TL9iUBwynZ8I7mKRRAC
REIIM2w1gS3XdZGO7wqMQHrWU/k1k3RSYpoEVDkMk8LWtKk8tbW6gMP9ymnwMnTiOgDyQSuMnUUx
iAq5hm03I0XfFwJ/Yli5ehVw/XeBd443agWLk8blGh6acYJMtwsy/0pS6gYWV3+SmlJwlU7/WgnR
jdIop0UQ1c0RjY49NxbFYGnrIOF/GVrnTSo+mWX/W4mVnYFuB9EELuhYJxjyPuuAfpW0Ihaam3Kc
VNGLFJecatHPMS8EW07kp8zv9igMME+Z920ZQFItvHnEjh3G21UmJvp1FJYV7Cw0hEPrpFiACsH8
bLRi7HRZ/a3xSxoBAzhn/6DZisqJpfgIccYjZEJxhY4oaIwIX0safqchFY7FPFMh7F/nHAmJOdmR
gAHEaDxTCHAEFQ/6KTqavTK77J6INkYQUsWLj2ejjKaP13vVso4aDeSQmgfwYBd1x5uR9IMTdD0q
CKN60PsJorulD7bgy3RFDkqGOmIeHGKQftcpvvEzEYw3/Fo6t59l/7rNM4ttJKHSFUW3yiAk9tI2
Zrf6QPKEI8WN+zx3k8ao7bZTjtWENi6IAF7Waefog14cdKMTrsIi9NkL8pdKz56VtNtzBAx7La9T
jwTx09SZXjtNO7EdovskGOJ9pGoFe3f6lCGpAI4YPwsZJu9CU+B4HYuMMsz5PcGJcDXpoXUzKyFC
4mbM9nXKztuXfnbla+YjNuTfKT1NtMRyTRr1PSmtB6PCkAWWkdJLbzFKVjsqRI7zvKQwqk6+U+rp
l7ToiPaT6RTW7auRY2I/9TmOu311n1ew2or+V9eIoqfrDSTFLLOcOJJ+aFXoxUbxLATsu0ZjHrVC
pKxBh7Uy/pA09JitKSLC41PjqfWot7kXFtZjo8kP8JkcaYb4Jc46zpupILtzE3Z2IWOb3oVo1uIs
cSJa1pxZjot7UdUApKmp5MoAGG34hsaDJqKkFuf8tqmhSM5Z0bhdI6WPSUEFOm7TBKhpGNuCEvZ8
0OBPlTRwB9Uk9UwpA45ZBZltNYWyTwLlpz/phGFB+cgKfTJLMFtRnTiwTx2j43DWheymVwd4YGHw
LMXhq5zXRCrinmSlZqdCdlJj82B25aFJshsjC04CkQ5YQyVxrKBQ4AjrvzQp/wJTkZQDRC9HG6Gi
9mgO7pIG3yowdM1BD4TrOhy/EEdwHct4vzjK11fK2FT3ShyfMlN7Rjm1lzuyzSJC/CoI7pVA/Bm1
/a+2S73JnNn9xmNaIUuKy30LIZe/wSvU5mUmStPAu1mg9Jq8/9NW0RHjV9p/oKaaec8ara170l1/
BU22YAS/JAGyIW7MfIToS5yIv7qWPUAIK2/U9bs8VR5KtfyRT9JNWyZXo1jf1SmLI9Wx/jLEyskm
hcv78DQ33bNvCndKmd4jrvjqx9O3uu5x7WnNEBys/nPUa1fVS9KWuuUjYFV/KKm4Twsi3FEXBVug
WpXFeeHgpIp4r0qfulFAHCQe63a0qzg8+FYC/DOnyXPCEgS55AGnzOa6CIBcql0gHiszakDcSj86
xfgOPLR1tXG+DdP+Le2Se3+cKrsth+8BjfO2qc7a4sjcwLLK7lVfui7m6p5s61WeFy8VVDNHLAbt
GhLy9zakZbPLbtW8whpZKH03jIwvUT3dt/C07AaTUtCWkWcFbECjGGJ/rurzYQywYA/lofQgg7a7
UhK5xkXKjziecqL34F4UhJuhZZJWVl7v+FnZnrJ9epeFg273TZM5YiyPO9NK4NdVeecNXR14mZ4+
q1b5zE5i7oZ8KN1MHyRk3PxrvmPJpemzJKf4UPi5vhf6NrhNQ4XWDCa929Z1AI9ZYEwp4lqhld/S
aijsSUSSlY2ggrBZbfLXLEyBGEzLdSdST4imv0yp6Wpxf91IwteEzKXThYqAcRIwszbQXv2B+wUF
2t9hDrMSeuV0QINL1kPWAfjSCSRryQkQcvmjG+hMoz3bskti1H09ROS0hIVKVkxfShBNbqwSN8jg
xdwgQfk5GuZNZgrfNUTsB6GQ8oOfSr9MqT+Krfxl7OInE6nq9dggEpAF/5uWGT/GcfbkXvimZ+Nj
W+U3etDB7ZQWyHik7E1dupa19i0yYiS78PGmJnhJUcmylIbAQ5A2u8pEpw0Iietkan6qLcrGtBDo
W6tTzkgLEK6o5FT3g5SLQBEc1Sb9Aw84tJuy/GPI5sEHTulUaH/tMlQe/V79nra6tlfjypNTmBCl
NdlabWSOVtAMYAgt2EJsD4O42vtR4zvRJP0oG725akQJX9Dc+hnPUbQnj3ZnAlXeBUJdO7qa3xjD
/DD3s+WZVXsdx8bvSs+vjVb6YqX9XWz4R1maruqsfVNSWsGCthDtpCmBgvoHrOE9RYnu21o5Ka3x
ag36nVhlvV0q6eMkFwlyZT8+ovr2NTuzqhYwLvdaG5uIwe77uPweRNPPTjDw/s38U8JD7Xywn27T
tQd2VMXOhXRC9V4DDUiA5tUAxefgxNR9SmX/UWnCvZbm+IGqyZPGOcaEV28tobkVrBErVrT5D0JI
02uvCT+6kcK2EKXzvhkl5bG16uzU6jm2sRG9/D37iJoXN9LIxkou+pjKylNfcnkxhwRonXVK0+AA
J/K4BAe2YiaGw0Xpd1ilOyNqMWfUgT0XqN1e4M83qDcHxZs7aabMEXXeCL/WFkyNaTqNX4Q+Ex0N
onhKn8ldk9PK2c5QeeKyPFqF8FJV6svga+6kGV+6PrmRG7m8SvoRbUM1R66Mh7JUzkciSwid2N5U
9ZdYqvGJEZtnNKCaO2Kpd4wUurZlVN1aKE62pOe6W6rtrsmiI3ha62ueiGz2g6ViZWvUtWeUCBs6
QxPcIh76L7o6am4ftZ1PX6c4PEVRo92OohjeBejrrxo1b65G5J+Ro1RGQ6OGUUKi1CPFbkwp+a0p
Tfqodkpr2UQ4JlqxUvV4h9+49e5TRf+hqWPvJvPQ7q2RBInZBnca4mBfAhzoN9Fzo6mFJzKTXKMH
2aibzcuoFPdpRMyYgCXM+2NoDChJ+f2doB76KAjcPExOAgBxywwPRRp7Y0uuTWwcgI8iOML6QYSL
CXkVRFa9sPfaZ3GuTjHq5KhldnOfdHtD+krF6lEBhCpVb4Y87Ti+HajqSMJRwClXfdq7CpFXFmng
F0Sqxi0qqrC6tiwiYgacQP1Mg1fXd4FSP5Um5NDyYWzaXWv4O76NbaQnXfdGI3QN+WurEKiK3H+L
NnbE0iqcTk9gkynGm5S3iVtYqB8C8aoIsx+SFHka9ZCGQJhW3CHvv7aSZlux5gVW9qzj1BjO+C/x
yCFkbc2YboqgeBzHggWa2kUQeSl3Aam79X3jaxbXTtrJbjj1D1L4MlQHYY4IfnaNGHhB8TYFQBBA
wqKcx08hsZXefxUK2AdxZR38OrudS1qT6vFRai0HVMMdImK3H+qbUpQAjo4lcVadZeVNoyeqyzNE
rt6xQRp0A975oEvJD1mlcGjrqDiWKXGpH+aNa8TTV3M07mkJuitNkmNaNl9xHkfPWRI0diiEWM+Z
wgguHMsrtRzuck29x7whtrs6P4qB6fmjdSjN6IeUVs+RNH5tFgR1mE1vvIXb2JrSR5HwfS9KwqsV
qlcVTGpbAEghZf6jL8M272tXJE4ijE8fusls7E42WsecGuMKsHZ7U3XGBMM5/ZH6/RUpmV2ThF6S
99kBwSw5UVme0CuL34aRKlmmZt/YI0x+HhzSWsEOp2n2QaLejzmm8qk0gpRIMHUIDGID3DK+DkmT
uVk8F+7Uic+Tnk/3CEUItEFTohzraZe2aYvXLc55E9hJQlJM4zyYkEyX0otZjVAwk/ZRwoPB7VtS
pfwcgI8pYgpFm9BLGZ5WHS2fo0G6mRC7WwcDb4Aq45I36LcjWmz8pa9DsAGycitFFXB8DWzJoR/S
nZ8Zbo/Wyk7i8UZXjEM2heBJzWE/NfI9QBVe1yC5o0V5Mupdkl2nAXZIbgJZqCYU9mHsDimrMJ3n
K7UMHgtmQpLk16JcnYaiBiii3idsiBbhG8hsT5ULZHxUWb3YN57qdHgotNB3h3KfdM0ujpiqheK2
/Vdtekuin5kifQlGLCCrx7K5b7Lk2GjiayijoUniwzBMdNGHX3qpvuWssy1aVHVjJwjPeuHh3HFI
wfZN6Z+hAYvzVukvtCtx3Yg9aLl3WX5IY9MbY+sEwtwmciLfGzrFcF1lmm2MxezMLP0RQLCd9QJt
+so9wvTS5pz6XQwU20F+SIeqG67K8XZMf46y7kos3xZjAXuQ36bRulVT6yes8ayF/l2Nu3QowT4h
Tm4EYO38QRNFImK3QzJp/PI9ChMsUAqIauXY2Zp5w1px5fpxhtssyBlSD4Fb2q6C69BJjWu18Z6f
OKu/ZHknNNVpDMVbEnUo9UaPTAJ/pW5r1Usl1K8VUZuafjPK9FoWZRgxLW2XBQweWkX4QeZIWDOy
OSffNP+X3iJJKLPCaSQWTFAYbmxhKpLCoiHUiaWQDHicnGThRy8Htpk+mxyeod89yFLncXxc9U21
n+boPhISGMjs5uAjRrIgqfZc8Y8kw+8qi54jsnR4V1SMLiNE2OdSNTtmmECNuY4Cr8OaQDGhHOsc
psnkRFJ3F6Sah3GuW5nXff8oVdwq90Z1NeqsxkB4E4w/+WxxmbvJy2Nvzk42Bx7baVAKxNb+vm2E
Hfl5tqSKM7g1uWBkfT4fh4hMgt+pDmwKuxmLJ2Vqd6SQbGoSXKDZZyPTHZLq1kiIpEusBWrBGX3T
m8b0JsoItzgayi63E1n8Gne/oE44SnhqRoH8EbkuSOwkRaAqaF7aDKCSDb6psatrawcA2JUywHbD
vZlwlNDAXzSwsEcnFv6oKWDX+QhEm2Rci8hdfgwJPXLYMSp3Qh0OdmKR4x5fp1T02oR6t0Xv4Yi5
uk4dpSehPUVXhmQ6pJ8OM5ddSNvEqr0dSYI9zhl0xHSubMPnikQqyLfa21RJjlxIbT+5Sks9us0E
K7vXYFTvRXoNCYd7DMiwrThWKdRx6iyD4CadLv5WfbpED4Y+jfekRHGXV/zfchC/Fh0cQbtr6uC1
JxTZ96VR3X1eTlpLzalhKRyjiJINna4oeho+1pPMuhwn7g1Md1xWIGfcgchJ3fRJQNQ5gqUhtLlt
91u9G2eF69Woq/bLLGzrIAFOYIcaGwtr16yOchR6nz/cWV8BoyBHRh0ro/Q2zdUowqR0ZVcif17q
yI5KuGCLjb4xyHkRcBkErYpCAy2NGqviptVjhtHrHQeeVnm1Ljs5OKii/pYE38vsMcdL5vOHOq9v
fhhv3W0D6zopuqTX0S+QqvbhPe8L/66cXj4f5uLEePdc2mpipEMTZT3mCnTKqScMH++yh6XlHF3D
M7xf17/dalhai2L+TsX3I64+V91YaqjqjKiBY+K2i0GPnVxR7fd8ZNpuegvTPw5s/CmCzS6trbe6
6rQRjKG3+pKv2MlmZwtyg/lWGVBQKKtypyRRv/EVz6emjAkZ3SEYg9EtsgZ2tDM3FgPsrz3U5m6q
X4Kx3ihOn/fyrArhKw1bDUQch6ZUswNTmHYSRa5DNaT3damab1HbtK+dck8DgPo7la34Vmzket80
PoBFP4NYJEyHukxENypIcnw+tc7f9VLC5gav/BWHrNsO0lhI/FERNHtOoMvTej33twKRmWxIGyNd
eMvAHQD2Im3VqYku29C7XkIUPuQh8TizM97w/E3rHz5/kgudDTzKuwGWR303QKg3Q6S0i+Xawdwn
h+CUON3OWKRb/0Hfzfmm+XGwVbtGiiXHmFOdJ4P3rM1/BMvLc3ljXp5RP5eehvdPtGruqaKeqnfD
IEtjPPWdFJ/X0HAHdBBkbfBYird9dJet5END0WrM1RbK8dPPGtos0mCuehJvAq+3sXew9jhvbAoL
z/drHlBdoDu6Balh3YziF81ApiXUbdUY7sNUvVPmHfYeA/lMJHAkezIxfft8mlychiArFbjbS8fp
ahoKFcrQoNOxCRisB7KAh5Sg/vMhztszeKp3Q6wmYpoWKOngUthBD9dsrgPim3l8Qq0EFay19poV
7T8f8cIB8XHI1XTMugbnspw719IIXwR2cQvEZQ+A0yPJlXNE5PvwvxtTpZUIJZSMr+jH9TYLZTPJ
AzOlRxLjTF63J+oTPPEJK5PwwHWKg4m8yFb7y3LynE1Qukz5dAsOfq0xSwqljXxUupxMg0elwwlO
aPFPvo1A+LAllrj8Yt+Ntjp5aXmLTHVaXCVuqtvxaTE8Lj3/iXIIrrGl033b6r/8y73+7PlWJy+U
tGomFabRaQdC+W7eqV7y03en+/H4d/SDcesfWs/HIiE9BW5ij7+6q84OHPlQn6Ld1u853+hQRtGY
JmJpQLf+usdJ7juOJ4QrduDrUAfnSoyHG3irsXEcCWL1w8ZMXvaXj49PDAyyy6LYC5d7rYEQ9FYb
BqGEMxF4i3n4eDCHEyVOPGF6bzFfVpxxLx5CNIbxHk6CR8PHxk9YJu5nP2G1fmvywRb5Mx0sOeQH
f595dHI6IlhNd+EDmfGm2u38FCaOVDVDs2gApK1rNcsEzDDnRKZWIeriTiWVqJtw+s00+12KYbHx
fJe+qKr/1SXQrgqq9+O6rUyxk+eI7jHwT8cS3GfV7Nv5+fOXKJ8vUx7JUkza8ZB46OtO+yzQFByZ
eImaDSQ3ckRv2BdvOA7vrO+qF3mLiUPpCTcG8sVKdrp3AOn/U1518bX++zf8bSx9FxGoUtEPjc5c
IukuXs+F0Nc21I5gT2mteIqzTN2wjrj0apm3Jh2W3EKQ8H18taUyVgRrRM1JVCMqfim5nwr9zeev
dmuQ1fRMKzXDM5ZBpKa4FpM3jNKuwv7X54NciKYWbwoJLT7ieLJ1q0fpwE52YcgoZO4Ps/Z37wEL
y/IrKk6TYHY3BjwPPJYBcX6hWZsgUVwNiA95PdQKF0Qjj8TBMZTZj4FkigGVrpHqrBvQygJ6fFQH
6HLRhKFczrKhkZU856siZVtb0aXZg+6fU4ZiwUK0/vgxM42GUSluQDtI8b0aKb/MtrtRKo2unGDj
frBWZS3XLUgehqjBIcMleS2Foh4wy+aCY1b39VEL9xk1RdUJRDKYpJvp7qM9Ai5bf1goLQLOK1xx
oTR3B9HfB7lDSulX9rTVeH0eKn38Uavws4e66tcGxVuB8ivNta7WtRt70XmDPs4kODCwVXD7AvO0
2vkUoxqstGaJ/q8pAjn+K2Ofe/n+X7bd/+ducGFKM5apw+WiY9c4F6kA+22N8u9YixhAcSmCZQ5K
s5O+S8fNvvXzdfphOGt951PDOaYIi7ytO5nAmYHw6tFGyuh8jqKuxM9TRkSH0cpf2cy7Hc4UfUNN
FJjKmS660lTdaNLtOFl3s6p5n69P+fxU1FX6tGhzlsGAiOsvFQTy0A4NZ5T/M3rJaTl4sGwsvcgI
UBkmPvlRuZZnPET3fmFzO9mhonoI37Y8UeTzSYnyXgasScCJfGRNn5kxxh45KpHh6POdaGZ3vTRA
glaLKwRsd7Suzg/pKEO/pf3QUzttF4rKFTibhLTtmNJMR00I1uaPpPF/w628D0fjGIzBk0QHF1VJ
eNQGXSCHaiqi+1C33jbe4vnPNxZBN3cdkV9vrsMbuZmbBt9vXh0oFYjQ1AZFu3oDE66qrumSrToW
O0S/qp08xaotHvzv6UG/ShIn3m8lec7vKTRXIR9kdyM5xxL8uMFp6iwnWYiRoJIJXoLSm5aiWcDO
NxlpurI29rgLy89cThITyopxwbHHmGS9HEfFssVTdDC+hSDcWPaughNJvt+S45y/Zwaj2rmkUmUN
XcXHZ+vUKCvylK6M2U8zu6eiB1DbT7YWxfkaZzXglgOdmUiKIPnjMIMRan3qZ1i3PfmjPZxo827Q
MTa29V3qbZw86Z50Eng5WBOWdvs1vqUQRZFNM/7yKbD23LgeXXrudz9oHfLIXUxpK0t9OiMiZ2h/
Dea8+3wKnz/yck6z31gqIhLA8R8fOY+6WMmorWAW+i0qrjPzlyh9+XyIC+ky8jjEpotki29orU4F
cxSrBZRL7463qJPr++5LBNB2b0Dem71Yd40Ctsf/fz0wKioOWQW1xEa3GnXs5JH2ao7WmH6Qtvuq
9Nl+kq+l/G0Ut4hol94iqR0N3MTiznOWc2yDOByRMlC0KCjRWfbgv+jtFt9ga5TVt+L0wfYrZxS9
065o3boV0/iL1koPn3+v81MIcCssFOYEGAPgER+nRJbFCU3dREpNfd0rrWN1MS0P2cnQvn8+0LkU
jI3q3Ujry78QzRpQT0aienoItXAXdcUX9JqhDdL9IFbGnV6ZL0mVvXY4Cnw++PnSWk4eZaljswDO
bsKmnvqtbhac50XrCWO9a5tu4/5wYY9kDI5ZljAR0Zk6Sx5nWYjT/B/5ruQu1nD1VbcT9tmOYtkG
SQ6u9fqiy2hcVjhMRQv17nLkv4seJCWeqllC2hYVnIwD5FB/BmkjI9dCPEC1Uba656Rs78tMc6xE
ssualDQq/RBXCWLBqMZjQX6NjOwaF2xJPKplZ1e4W1gaTVB4GBhRs2t0fafP8Q117ttUDAJHL4cX
a0iPRttsbH4XpsfHB1rN98oY2lJoMeNW99UtPSe7ZL/gcdSrLT3kGhxCwP5xpGXlvXt1Q172mUX2
yx472m6V6BiGNCE230mW3AQYAsTVc4F8IVbak6H/yvP7Iv1ixQXBOtohSycJHruNQq9PXF7T1LSR
m7s4Vd992GXBvvt19B/qIeYYJnlU69D2v2cz2TgFLs9U1Ls4/IAphw7wcYhOx9gmE3nVZP92RelY
xkIjwoBS3UnTD1LFG9/2PFjhhb8bb5nL7x5Jx3g5lJoK2IFpXFlBcy3WRxX3i4yaWys/fb7Uz/fN
j4OtFkY/Lbd77J5pTiHT1KGxEl5R6my9w4uf6d0zraarrrZFpEpMIppiXNzF8eawldcFt7PcgFrt
P6hbrLFo/0zcd2OuJu4sJolJcAuKAJth4LXxddp4+VH1UNK5UeOZT+mV2oEKkDwcPb3P3+tfwefH
1NrHF7uamBEpF62ngcked/Qx6F5Zuc0tTQfXGo7Rtvgy9C5NhzR9uYv8FYCM2l3Vp+a5fzBOIXC0
ABXaTftAK6Z6tVUHv/A19AXphRehRGFgXaDqhaIqR4M2WbF/0bSZBqUt1OClXePDEKvHVzPJTMF/
/7O9ix6O1zIC8cSZhz8jvjZQT0ZH3WW7RnKy4U96k0/7rUv9hdhK160lAue6jYp0vXDDiUbrqlpe
7V7ZDamnWk7uKlAlI2c+CSdRvDZfg83Y6tJ+8WHY1fpFR4h+bAYlslQoQtzyIqoiXACA6u5x3NqY
aMuLXM2zhWFADEkyhRhr2U3e7Rbq0HSZVMgwBlTf8ekhzSlxVhWssnErg3F5KFI2Mv3g5MlWe0Vd
AHZpA3NRxtN3GpHC+YO2irtw7WU9qRNPOc04KaPEcj9fTBfmK8/474FXu0dhJQ2yLj6k0owvRpPQ
TsXNfWOQS9Plwyir/SJPhbA1EcEzXULzUNJ2GRQQqZe9vvXS4CHDXUcvKD9s+wJcfEBgH5RRF4DI
OrkBdy7S64w3K6TjldirHgq5ja+3/PqzeaIQcalL3E/i9uM8KdK6DyxYWXahZzvdoKOoLu2hHHef
f6pLgQmmmDT3MMjCo19NkshE92kGtFzGx/ZaO4yHbpc90ye5Sby/lFD7MNJqViAkqxVR8JdzOX/u
YKiVXvL811R4s2px4eWxsmDmGdTiRMgvH19e3TZjzulFBrb5PlcoA7InP/jx+ZvbGmO1Y/qCBUBg
ogNQrH7l800j1DZJr41ZsHzl1Sz48CCr3cLCYTqbWh7EaqWbxFg8o95mOndb7VBmt13E/9RU5/MH
2xpzlVxF8zEEbBu8PPU3DfbulN8ZTQiZtYDkPLqaXtty03ufD3ppdpBzovZM+oy5uMboILqd5gb0
mJ3GP2uIwrrcO9VC26vmg5xNnoUwsCRNJqlPYfr/9tzlMi9ZXKFkSkOoHdajS1ANxUyJuew6PJ6x
mw/6X+x4dP8f8kGXZfXxw1KMMTnmIN3R17A2iS4gYISFPJBy2s87c8nGLCVUJN7WHoKOM73qG1eq
C+EVbrQq2XzQGqJ21oEWtJMxScJssdBpWRZ1t8rzneImp8yRHs1fiZJ7g/FYGI9td72sysA1NybW
hZL1h5+wbkorTSonQ8NPaDx8huuvQenbqjcfFlbRnNoSloBBc7NNfz1fqqjsFZGKH1k3JtfqRjAt
adsFnWTrIkh5y7zDtrG045DG7I1ZLJ9/VmiJtFRhs0Qmeg0+MztrmFswhnaeVbr8RTMwxh36PpNs
X1aCb0pEz6Y+zvWPqR2D1gs4t+Mr3QiayB0suZ5tGWjEVjR/6fEVkro6ZT+qRuvHj9gL07bHs08K
HnXBsg3pucyVjUc/PxJJH78bZHkz7+IasaE1QKkYZKYZHloDaOaNES7k+ZchKNiSlFLohV0difh/
S2kxNpZt3sin/jq6sq56hFaegCV47i7//b9kGtEdb8wdFbhstxWlXnxONgqyt6JMaLX6Eak4DIhO
kyUtRrNo9qOcN1JWF7+Wju6R6pNM0W11IOOcsui8aGjvU/E5aMSvadGfiKc2EjrnwSEv8d0wq9PY
apW0UEyG6SwtcPIw/hlF+gxkI/vOsbZFf1vOjNV292G05aHfzQ56n1Pf7wuKC41yC+blBrOz1O2r
AFY/FAQMCkOvK82vny/Hi69yyZvqNGycN936LdvvnPKMjclyt05t9mZ1Pz8f48LBxYukqYr7Ckuf
IvHHR8tJF5uyzyBovu8zmvua3YCvN4zn/+Cucn42f8jq//0x797jCE8CQiRJ9DJ15p0IJKlQ7eaL
9Vo4pgsEio52bqexZ7nio3k7bsC6L5S4Pg6/WuSFNesD9QufM0TM95KbeIufuk/guJMOAjwx+Igi
0vDnpbUx4f+ju66OgDoPW9W2C8fZx5+yeu10/8z06PEmoq9wAo5Nalcv4tf+GSTHgS7gZofkx3/C
TN7dvt/8XYMfpzOdqYSXy04Em3ldK8vFeSI1Rg3nH1uyhltVf+htqmK79CAchY0g/XytLhxS+pyY
YiLYzNWe08diPVU16IfW7LLMLoVo/FnpanKApSIg96+UrdvHpXkGAlWjyYIk7JlToEorIo6wiFJS
FIW9gEJ/Ng+9WcKIgHtthY6BqDT68/lSOt9aeUzIQuQA4FbRjPtxJcWiD//Z9xkUM+NOuha7rSvx
xRdJsEWLJbfTs8aJqYVCOf5lSiBWDBbDY+vWsB5Kvd96gVsjLX/+bqGC1cGoNI9QFkJwWfxAKK3a
uE8HUeN+/tbONzkTAzfOIoI7zt91g0ZcTL04WTF1NZArff4nzcEGaNr+81GWd7+a8XS/LccuTQrU
9VffRsjqABEQJdIc0aEXzWiFdWWEBjUUlKKimPRCt9FBcOHBiMbJlYg60/4M1RwVpS5GDXPQVAok
QSaqz5vclNobVevKrdD0wvfCEZNAEAodxN/1EpPSXBtEQUFZ5mCuCtY8dNGfJ8QUhiPuOvMQHtID
WZtotxUVX+hHo/DMyAuLl3r3OqIQakvPLRXkzwDwGJE+tB+0wHiql+ReZ7c6pZiKjYE9jTt2+OSg
9jSUgrQR7K0y4wVtBT9F06giLU4y+pokKgRjrCKFX36KtFsUPqGra86oHMfJlZ+KI1eEwySiUttN
xX9RhP8w9iogkfK0HCIchGzd9zR88TjbfNdwmmkHUBHSwmGrUnJpfrHDIcuhEE8b6epWYFHogPjF
gNLwx8wUujgFO1FePl83F7KLyyv99yirI1MqFMOfB0ZJj+1RfAs5FulvdKrfdD47xUZQ9zd7uF6m
f21LOJXoEFuH+lobIucwRvQ+wDCRxyi76kT3P7m/6FDt/7YUkeFsDtD0xM0XeiEjB794MU351+jr
Z4V/otT+MnrmhQL+IcYOVj0JY8Tnuxk+k/eP9cXmvF3+4s8eexUMFGNfdVI00XlMAwd2MTelcld6
xTFlvob9Idsq+Vw4qSiE4ssrch3Rz/JLqT8EohH3vl0ZlB/1xgnyrXrypQ33/RCrAyQrx8jXMobI
/kyO7PS/u7dsbziDW9vdfXUNlpAm722Y/MUnUyXsnOgrVOE3fDy3qryk5y1FYavM7dMUFy9FI29c
cM7vAswSciy0v1KswlDp4xBmMxsxanVcGYUCE23wzOS/kWOWIOX7xMDRQY/vpar9L44T3VgyTAap
l7N7VWoWSdXToG9rRXyb17FsV0L6NoXm789X/KVthWHoEwckvLBFPz5eXZqz3sDEsvPC+uLLC1Au
gkq22Z94ac7zJOSfl0PyrJAgqLFsNbrBxnJtYtSTeMGp9Nqvywr7D4j4l+YFL4227MWL4qzFoFLn
OcXc3Ych9CrBjjot1GfS7W6enHLpQdwBR/C27tqXXiX8UuIN1G8LGf3jqxTzwC99/oPaNniAWvE9
1DUvCuPd51/s0l2Ch0IVjJCAHNFZTSYKJkwPdbaPh8Z0dDTYVflmYux4aPaC06IxtvPK3AHpoaTh
LD46WzvYxSc1MG6j5QbztnX4IQfaqIKm8e1iRossZZYB3ya8auotf6tLi880NPRboNiXh/74SpV6
ynNdZH2HZnLMrccJbzhuSkKFsySIMEP4+vm7vTRvaOhfjHpoHiE8/TheVy6iZjldgjjltu2C68wK
NrpfLpQwuBzhuMGa46airptFaskvQdWRksnmPnIR8QaLw3i+M+I8dctefRnTOn2QsRf5PURac/8/
3J3XciNHuq1fRaGbc1Xa5U3Enok4mWXhAZKguakA2WR57+vp90qqR02COMRo7s4OKdii0ECiqtL8
dn1hD7WZ7y/zwm6NRQiXBaX1YAaczyBoPY8zH8Bsg7/E2k+r2k3K1jBREA//OAoftYF3vx/ywp2F
5DxIxdhJL0T10njqWzVENGzq4ucpSQ7YQK8McWGywOsU4OgidPiV5ziHQtgC1aKTFG4L0gEFj4UA
kdRdnPUG1QouXApZiwodNSxl4cotvXR9LCclI+19Ia4SVUhWcTzSRZEhQ8FpbrfSGF2bOszGOzMc
4FPjOMDDQ3vL+XJQAVgq/AHZrxTa1vVN+J7nxm9uvb62mV2IfqNw78NY7G5/cAlbEOUyrsdYsqPY
ECotnqZuaxxKazBZDZMF+EGKgIr1/TS5sLOguV0HigNYN1SHnS34QIJYccwz2ci6X+pjs1ZGqCbw
fnztVl6aLCIQ6ahhh/I0jtnPlxcKSgzJVAT3K8Ar0pL0O+0+xx2FkAOsluwx6alu1066ljeK+R9c
44ehz2wlo4COW4fyPHQeQPa40aC+W3Jwk8oG6o7/wVCo1Qd6BFY9qoY/X6WRiSk/y8jb9FyYQo1a
jPJkGSY15OmGsFCvgVSEC4EYrD2WZAaHHqfv2REYiIDi5skMX8/Lxrtko+7TlDK3UCAVBVlCodJa
24+Q0mCJqusRxwurEOEtRJ9U2IRfo9FDobR8ENYcKZNgPeXJTsyrK5mpS5f4cQj2FT6sCzlo42Dq
MITs+I7k9m4N4vt1MQk2Cc6WOhR2WIcFZqeC6N3ZMDWIi53G+XhywTYuOSiFoNdLqm0dGmPfT5IL
N405lQCloMUM58HZQ0uqKZkiNGITRR1NpiYzaw/fj3DhYjAJQbACrgLw8fPzpoBCdISgCWZ8rrZk
UnzDTNtMpHrit0TU2yvO+aULgogIZLlQT4dI+tkFlVkkz4mK9KgmC6NE/cQPX/yah6jU95d1aRwE
HtgmiTrTL3X/ohIpXIYAIeTsoAsdlxBGy4Xb78e4tCGCZ8CcclRMf/EDJrFWxz5VkKiSFQiVJoNV
JUJDNCBFvx/owjNCmvXdH4ZZ96WFvFWMek5BCyQyhFZp3oSFmbeNjrr0diOWyd9/ROhPE9/znIjP
nSeU63Hsx0DAxiRz8UJRclMHCfL7C7oU9lbg3EN4GesVRLCzza8XtKCUYnhuuYxAVGzp4b6FKl0U
UCOGjFa81sLnmTeWvmr5cm9O6MC8MkEuHDLojmdNeJiLX/FtwhjBKWdhVWztPG3bCk0/MpSywmlY
RJL0VHbgSvuRfeXCL8wZhMLxDAGagmd83mFUDKlaaBDiwRYVuEPk9iHhGjo/B45KJrN/Qrn1xNF/
A+1zwT75NLD4edOCpCJXQHeZbf8IbDyxzhTWlqreX+e1XIreYCwA/2DrsbKjs0Vej1WcVCGOmnQF
lAgpPURBhWfOQocscJoBb4aSzV2l+ly8tSIqIFgUjuEqPl8hLxdaGeYTakwr7Xmaqm0U53uhya6k
6S4sRkRq4N7BNb9QUM7HPowgCRenKYG8wWlT7QzuAfyH9lAbafhyZcKw5/L1sEEiA9pPyNqcb5ij
HvpxBwkTaE2telUwi2SfqKcCbOrpUQA8IspiIk2S3fMOFxfX1umFbRRH3V+jS2f9fVM9xcjjYvQH
KGlZKlrhCtr2qKLl1oymovXutYq/C0/x04hnh+vYFz6nDxHYC3qwzJV4Y/jNo56JV7bUSxcmowsX
zFcWGzs/9iqAI9RcgGx1Hd1BmBm79/N/8OA+jnBmpCdirsx6iRH0tfTyp///gmOW0XNDJDu/H+3C
5cAVh7uIQgIIRpxHoKdC5JSSU3wySYmVdI+9HFy5YZfsx09DnG0gPnoMazFFaKOBVd5Iaz/5IQ0b
BbpopuplXrHzu2VeWHXkKilUmd1+DQDclcu8MDk+fQfp8xLXSxTKpD6+Q88rpppAZy04DRCN/v5m
XihhZoENxPaQS2GOyJmnM9azH8YG7iar42UgqHGeSCZwVvwyu22x6GlviWa2FeaHaTiOcBLSzgyG
49WG8cuP9dcXOZtDqDiAOFKPLwKtwHxbQYqPQoC8Onx/vZf8yU/Xe7Zfo1K6yfgOt5WVSydWtc4j
W3wELpLyJirIoEOHfMa1Qo6L16ZAdgMGLg8j+uwmT2JQ9cFoICxttFu/MKwsSK88yEtmBmijv8Y4
u3+V6itVa2AMNmdzgLwqwY6UHUPuguhly+1G6bzvbyb72mf79achz+5l5NeMLYxIY8Kt5iTfFFG9
SGvoAKe8qUQ/vh/s8qJUkMjnAVMFgerszGuESpnaCKHbbtGuMku41w5xCAEuC9KKZuiqLppWJIKy
5TvJK7bX8l4XjkINhUt4fgLKfhGD/7wcBwNCdL4AR2gGeSRHc0MTi7cR9A3DSb5ilF4ojsGa1NAL
LfJMPuCL05VCUxCSKdCTFqkKWnQBMFs/waBoaWJfO4QuWTA43kUk95EOF4EG/XxlsEyreNQReo+z
cYTyY6EkUDtPUxtRnsIZksTw4kTSlpwEZlAIvpHZj3lgAyQg2EOTvgx5Jr7OJQch2kTtr9yLS7sg
gsvIG2no1PtS3dApCYTcVEjxDcpD1aJuLeYs5Wqj2aWHqyJi9l5DASjl2cMN9FwI5QwpOF647fXD
KGAj5Gs7Vx6/n8MXxwERDg2BLFl8vg/MAXwodYBycpUmmutnBdgpuKIjqmu5w1xCE/T78S7lUTFX
WREnxLG+CnKBlJDIaYoERBQCgsH5ZtPlN+OQH6QwFazAn7Z5x79Aw1Sg6B1kwBzxzg8M8v3XuPQQ
UVGO/g1EJlmX7OcZ5suZPPcBwucdlwT3mPENFP15pOP4kr9ydF8cCrW6kDVAuOJL0c8gNXEgKT0r
9eoJKBYUakO9PNnfX9Cl/dz4Ncq5FIQ06DGfVxglEYKah1x2EUHXc1Tb+sqd+/oAkb9hPUwwszFt
vsDs27BJQwMF85Dd4alkI8dCx6WGtjzJivfXOqbYSv+0n58Ndmb2iHKkFUY3aiSVjhEkS+BSWlOY
UUkvCOil6APmSRzNVwydC4sCRimKjGV2hV/2n9qfEggVognAaMJ8JU/1vktqzYoq0Sqq9orYzqXB
BJQWwm6EufMlEskFeiPlCcpGRqmbzT6t+YWBrOZhlo2mA3+vTq9MyAtTBVqU2MYl9FEbX3qpSy3h
IJnXsdTwhhNqM9cq8/vJeMmEQ7OLrqOHH1VGwLB+Xl6lXGayXKIqfKAKrO9ANafX8abCoZEweKhA
eJHUqE3nTB1Fjt39tTTcJdPj0xc4mzdyzXeD3uALCFvdyXcVOvtRxniTeSy6Oi2vdR1eCGfoOBvx
jy4ZKBk/O7CUkNPDQEQ9JZg3wSpWSp92ABSBAC2pqykuG1fGSvSSVByt72/11+XIms+AaURBPE6J
LwndJoRdgl5hnMzubI/e7BpUcjQnQOEmMBn/wcJAXzIWvoriIqQdPz/XMONUgZNxMLeaboXq69Qn
NEEAp0Zm9fvrumDI6YgOaajDRQU18h2fR9LA9pMKboKvURSawwf8xhDKdVCULTSLCmw+/jW858Wt
Bukj1IMrqCl8n1IfwtecNBtZlmCr0SFjj7ZqUBxm1YobXntI0Ctj90EmbUENqsFDm6prZQBfTgm2
0QHjDm8YBRtfIqZBPKdiaHQaGbo4twcOAulVXea2gP3P+/7Wfk2Ts7FQiweVVAZjOhdTiOIxSSA9
pRH5CZiSKTNZAXDiiLcjVRb1m3FXup0pI8czPPPXiv8vXuevsc/lFSB9nfZGgbEriUP5AfKC4Oyg
aKsXp2to+S8bK7tMpBxR/iqxLvIzdzXSR4QWuEFDqYPoNlHsiWL6oypFqGtdc3W+zFY2FObrO4IW
JiF7/cPcCeYh5qsGV5UkuKO8OD9xIMARXRk3TZvt46H58f0z/LLhsAE/HMJn16Yh3MCNHCbroEK1
ROa9Umm9oYNiktL+SEr5rolr6/shLz05gzUti9CeQ67ibI+bYugHatWsEUltl7EfPbQT/1oN8pXT
6eIwrAIAhwdyPOe3spv1QOax6FB7lphjGd1CnNhKxOjvnrq4gVhtfw1z5psGmVEG3ISrgYKJDSHq
H4Az/QDPadcWIHN+f+cuzQ5MDeQpNJy2X7ZoFYehmoDPRlqhhgpSBNyZn+yGtrBBT1jVwtWe068h
BeiJYhd7L9VQEGFnN/nDfCyhpJUnBqaHjMNP2/YrAE/N9h6yesfZkkNUv1712b5un5+HZKvxw5Cx
MSvSrGLIICWAw6gWUuA9ym6DiKBusLZAL6b1a69ZaMZeFCbfXlVDe/dVPhuLkGSHRY8TGE75lwJc
VWsQo0O0g3DLBsIDEhRjU95mCVbOaiDIj+IDF2hgxDzM0rnmjX+dtyoqm1j0D0UIsHnObrlRQDOm
GJgcFPbtFZQNAbPiw3TZVV39p3n1X5905pp//jd+fylKoFCDsD379Z/r6KUumuKt/W/2tr/+2uc3
/XNbvuY3bf362q5P5fnf/PRGfP7P8c1Te/r0i5W3UTvtu9d6Orw2Xdq+DxK8Fuxv/rsv/vb6/im3
U/n6j99fii5v2acBBZn//vMl78c/fodH9mFpsc//+eLmlOF9m+K37JT/n+a39JRjw/zzI/963+up
af/xu6T8gcpV9B8wLQ9WH4iJOLy+vyL/gfoa+LksTgt5AgWv5EXdhniT8AcWJzZw6DIgtYC68d9/
a4ru50uo5IKjyo5LzCtZ+/1f17/7c/L9+WhwP37+/lveZbsiQg7wH7+jFAzr4OMkxeTAd4IbyCR/
eaijfF4noCh3HNBuI52EzoujVVVLm6AsnotSnKE5lNq5Dx6IpN51vr4ADGqhzd26BGFDTpaCBGnB
mecftVLQKEiyJJTG12CW7CkLVjKF0NVsFrpvCxHulfjE+cJE5Qhqzd2UlrSpQM2DOtwKMs6oM9A1
KsrVSZSBAHTjGyPeNokDnO0gk6m0Ae0A57lYGKVZN46iLyp9t22RpNa0tQgYbbgC2QcgT9nC6Q3E
EdiOogDrhXCtDcooPFBriq0Ujc0AaJQWL5tltzOSfdRBZP7gx8uotCvQt30TkELAxUjliMkGoA9D
9tKbFDrIsZlufUAq7yT+ANlBnmQBxU8pAV5yXqV2aiv3iB8AZJQ96ZNT3oBnBb3FW04AWYpWQIlE
r6FwyG9qndxW6abgjiKC1oo+E2gEBcBgQheLAYLAIHb4WgfhGESUEUR3kEKiAfSk2fTScVUblat2
e1C8ws4GBmk5CCTNmdBfQQSnQTJYpGNIu4fphXvinqYX/v1P/v1P9jM8tW9//gxP4kv7Jr7865/+
LT4pEBCSX/o3+UVBGwsZOHEAAnnTN7Y/2YZTJStRi4lsJASxMiJ1MEwXaZk9AevU2DwSxWLxiBTK
rJkQgxAf0pMMa6pLSXI7mOFh5L2ktULRIYC1eQi5jJk5BI6BMhd/m6BlWLEH8CZTKCxsa3jy81aV
qCTu8Vma4OAnOsGyYqvXriYVBIF49GKK+JFD9pAD5c18HMFzN0idIg8GeY8K78afyQ2YjqhwNojx
BGXRLQ4A/D0dmTMrn4j2BPlRNy5fRB0ItISEkLDgoTVKNY2qoy1BN2aH6wx9CsJd0prybTEQ+Xba
hc8+bxvNLgOsJV+Mopsvfcks3RBIGr1hcniHgHsJmm2mrkQv7ezAwduL8DiOh1F6UvLFDvLHMfeA
qRrIlYlsDhWC1hQh+MrH+IYTzmQuMINQIxlasrreSxJzQp5PXtYKyvDHXdi5Uu/wAPBoZsVZOS64
UGyc7dUaWCGQGRNCy8BR/LUEkvwKMZ/RlhdFu9L3Twpq50GtB3nF2NYt6I5gjmFR00m8bbhd03fg
8CD1Vpsxv4t7MryFt9Fmbdqmni70N7sazYLbDKc1aDkRMYC0oblM59mOwn0JDplMmw2iv43ZzJYh
reqepLfctg8tfCIQX0pgNZM1iiFp/UUqrpLszY/u9RBN4pMlc6uByu1p5HyrgfCtzEuOiOZqGaom
CpBKpQAMb5TTOuJNbeZcI1ymbQzez3Ogd+bYLOp4lbSrPOhQYbQyoHHhczz7bmC5lTv+FASASRPx
aIDQesiqtwSklGCCGMFogYVdHGa1pcAmmvxMSrQFB1tRXsD3cvMfUbEUgQZC4pPmSEwWrUEFTCna
6j+2dpDiq+GJxmT0IGYmEdQACaAY+ygl0F6NgbtvYztVIMHvTdIyg3woKtr04DYU7mVdwZU6OW8n
+THnj3xqlf1y2ugnEdz4JkQpCUfFeTGkS0kEEVG3OoCTc3Dod/x0G4tULuETrrq1dj9gPxRIsc/2
kNrEv5NMuPf/yLfdulm//2/8vz9f4bG9Qg4hJzPb0DrA797/VYDhfi3W0QiZNA8b47yc76cBzack
GXkIaQum3pqg0u4q1N35VJieMe2lyOTG5wb6k3mzUaYUM+me461ANqMOa6pSSctYyRLiZ/yzkIOO
xB00IJmCwGOoJxnfQsu9Jm4JxNLJMGRYAQtftMPSq5U7ALKgMICYDRybeAaqSfHVh4bHvgoOWHnA
Xc2ReOgwMQaiBLg3zzqByE9nGhmZDRQxgfRAasC+UXMKrhXxjfIhHaCEC53hpNdQWhgS46Su4udu
oGARU7lah8VGDUB63wR+QIzc1WMQB8kc2vOmRBZQpspMR/Ehr2WznQFnB3HMH0cr0rF2oMCqi7M1
JeIO8Qn8DjBvdUK/pZUvFCzaqL2XQfwqZcMyWsUGWNuKC5/Rxt4CJaVljC1WzkjcgQjcDmaCwLOQ
POM0f4yZzif8LSDfIhopiVl3/C5ra8vvVMqjrHWe9zyAbHrQA5IpER3R604WvCYH9j4tlylUc5QJ
UCguNbOitobhbQhWenOfcIODgq0E4NTQjo0dJ3VouRHkiMwBNoop2oNBL1ucblhjBGJXbXAyEZp+
KRrbbLwRgpGgZhT+kWwh/GvC5MiJWIKQO/SzzSVOx41PitBvklhYjUq61dLxmKXqDzGXV4G8DfPT
uz32t0zT/9+MThk5LVhh//Uvs+6L2ekUsDd/u+mef0QNyIwv7UfT8+e7/zI+0fiKKlzIc7B83E/D
U/kDEQ8IdrCAK7TqPxqe0h+siZUVLrMuL1mXfxme4h+qLiKKigIpfNa/vt2/YXRCa/iL0YndDGXD
kKpiTsp53VNUVhwTRedpqKgByVHQZbYqMHWyijpNOMAqX4NbnwT7FCkEayq09YyqMZrBOpuK8g7Q
8GOdA3GndGFPJnFYTV1xFNvyxRADtIMFaM1qQ1cOQ28SyteUr5YALO0UsXnulWqPzFJrZnO40Wtd
y8HUi0Z3nuuQgDjav5R938REnEXhbsyNzlGUKt8oXKEseqlr7sYQYVUe/Oxj0hhZiiZGEBsHpYOA
e1AjSlfKCuTtAmOAGpGihdu5jkarncE/RLJ+KO/kOK0PSh9pYElDVhMdBRz/1saQbS5SKe/MutKq
kOrCbGyFFEUVPdNOS/MKMgY4KsQYtQViJo/rKh+qR4SVhcciA8K5brRhEQ4Tf6M32Cv8rrKLLnSl
CspyVeKFQ+kOgr5W0uYx56NlOumOFnWCmw6BbmqJL2/UrBkIx6mPfRrfyHW1R84LVX/itPPRJmNK
pZKDzgaEYBmr6IqXeqhZEsEPypdGmhUzVmDMCXLZeIKYJ8cSISGc+7C/UaxY2yAHPY0yqJD+VN40
wcS7Q59xKwVMLUHqbgpJ2cgdKKzowZGjGXZ59MCJc8LI1DeCMvnWjFsOEzlQHlCSDYz8OIJdDnxO
kcP8NvzeafgGohxNCtEODf3D+CaJjXBeuYwHvzxogNJTI/LDtSRPMo14eaZa1SC4CuotepCYVnlQ
krytfpYW/a/egVhnNBr0kSX5f29Ct13+/BvkD+D5Nh/3n1/v/XMLUpQ/0J6j8QZsV3RCoOnqX9sQ
XoF3i3EgpgUPGemCv/xfUf1DRFJW1qF4jrwJdq6f3i97AWJNTD8YjVPo/5H/zkaEws7PGxHUeZBr
xTgCFJMgUn4u7dzKSo0OkEAxpZuy9oqJCjtQoHRQeQcozSzQdQDPRUhhwqKZgvkxi6ywVMmO5MpJ
gO8OqLxnTB5lxXqaU59CpZnWlmh3tvoIZfWmhy+Dzm+VtjaIn5CTSW0IauDUHUmXgxOMjFCEHtr4
savoDMeIMgo9cOaE1eKjjZGViuE8j1x53+HotjWbKWfKmPxWtA+WWWpxN21m1yHSH1a2EWlTw2iH
AwvBaCIfs71kh1CREI8NimmXIKROiEJhDd/4JqpQtuiGNgtqHNg3wx4jucmye2tXEbDqHm/FD7M9
m+gsiSzfjGt2lTZHp11kmBDBuMs96FnCdHIzlSOD2651a9iPoNbt6wFNmKQAJVilBUc7naAkenRk
kL37BbxwaKWGi/7Amk6zyJlEMnhgV++j5wHqIxzassOcZhuZdvtm9Cakdgy7iTeaD7/4tSssUI2B
xASdyIZ+F8p5Nmjp9kQU9ZT2BGb0UnzEfYlRLPxe5aPZQGtSZZm85iWZ7sRFtCw9+CYO7LPmMN/j
zmA4AZu21brTOkc49KZaB+ti0UADxYBMaLvUVao7ItXuCxRc05a0Vr00gAkbbNTtOsECtfhKS+oV
byEJzD6H9wJQcJdhsNLs6l07cAIRF5LsOcIDiuknk5MpAoGLD4ZoN9qQG25DCrz2JJhlRkLoYnog
DWCHdWuXO6Rv+aldpm8xZk+00hxw73NIwuirAGqaY2p2jxAlFA6NiVboVfSkbEI7ozAl0Rqt0P5Z
9LoXhq9NbLA0HOM02IyopkAgUjRhDR5LdHkUN9x6PJVH1S5Pnanak/JD99dBskp24DQ/5C63b6W9
ihkwUdULvAkSLA9C7AXRSYSCiLgooeYKV/ENEg4Qo7rpHqM7Br0J75uURvDRV6zkt1pJyHhiIiAK
WXSUK0zRqwJHF8zAX3BHDVhacIq3YD0GJPN6im0a+aCN4rAOSc0RzekFR8VWAAB2Be/EqaGOniCX
yj+gmHl2Ah0gdyJkZvMjPiD+ccIRxj92Lxn+CkJcZrhpbo01vHKwo1h6NEMjn3yLJU6FY8UtpAN0
ybPbeqnt31VmPNnVHNnLYEvsZCj3w7FBxAkE2KGKaT/dVekKOfG8X0F0uAzsBAIxIOFMNoCNNSTI
Wy+LLFE00bExO/FW3tWZw1TxFUCcsucRsjY3+UHBaU10G20Jiik/BD0eRb9PTOMR9k0CfHdVmmlE
G1tZtFS9b9waVYjjVnUjmysJtxrtYoPQsvDII3xWmDhvzRr9O6opvZQvOiLuCF8Nlpg/pBbyr046
0qD08sSqc9zLebRUdY0+4hL6llRcg30bGxZkr2M3XhgLyLLeVxqgUNUSz9kVn/iYgsvQLEWCh38v
uyDIAoMN13FAd1YFF3PVhARoAzrRMcMnMuUJFGhNtAXaqlniqszUYs1Eg2p2yxgzl4a7Ysm4X+1t
vZJMULfC3qof0FmfTPBwSBUv4BcIPzCyAHJ2a3KPhY/5s8hzmnvx43wj6MdwHR2FgjRvQDtNZlfe
R8aunHZi7KJ66NhGJJQPIiIRiIWM2p08rXXR48SKDMvUCq2pctrHpiVdwCobIxQ63sDB/HA2Xoiz
nodZfx40qCFDdw3qjWScdR/TEfoMXexxBq9e3usORwSzcyAshsUqIdxWRA4UOGiKjbEKr7SnC+yT
PwR42cgQIEFyDp2ISJPp7Aj8kAjRC8B82qqXTSQcaYh+7sph7YjcGoLIqAXUdteS8ujqvzLk2cU2
aYfyPKOTTaaUXe/yrfBSRLejXWYUIhziWj2EXpeBkiW+mQJni9JaQNk6kkPhDjHMdhU6eM6YRHv8
n9GRcBZChmY6lRGj/OG551TalTSnKvSoOiovZq9weEzBgz+Yre4YITjP2GXQs3snAVExWDgRB4Cc
ckwumiz9CYFA2q9KO1jIFltPTHceRfM4orPCwddCOCcFIB07NUSbmbatEtNoj5OnOw2vnW4ikBF7
0wQ5aZzFRwZTp8oLjhQKmVNE77bTY8QKhZnCcG9VKYDrOG6Y6oiaIqXNb2cAOvAYtph0tr5CqMPA
wtqXz/N9heg0SOk42IDrWbK+jPQNAcGidwPRFtlXwQH8I5a9GJpg4/vJJpDwprpLQOlj1X+vw6Fy
hoFIPsXBtJ9vYxgm7U5wQ1OzICpqh288Ih3jKi7MrAOARb+pl9gAF/OByUyJoP256SZazRtWojLS
8pg/zyWdspOcrxBISSGIh2aRtSY7MbDUOEIQJSUNQpIBqT2A47ABPLeLzOG9EQxN7Wl6rOGSCU5f
4RsyVUb9ViZM7bvy4mW4qNx0gcDmCgFnE/zrnqmYWLyNUuNjjHbL2WonVMkz0iFnN0DzHpj5oN1k
9xPI4rpp9LR41tO1aPIuIio33F6iPOEQfDRbB+oupMLZgLfXax3hPn414AAdKYcIt2DFECxGbB7W
EzSnp4dhlZnTMlxCb+COvbOkqdPcoCQIchisrLRoSYICIhConHzdPhpet0N0kakT9LzVeZAQH9ix
6Y4zRTmxCb8VG32Cfa688yE7jsMfHL36rq6pv2PNueUG1mOL7R76+DFlNMceRG9MaO422opmvMdt
oaWT0m6hLjq3tYOtarF+YsljOj3gDliG5zdUjR+V+XZEN6z3pzAZ58kPPC4fxajZjlXj86a85MzJ
GUCnfNQ8qG7Z4ib28hflp1rj3/J2/nemAn/6Nd/mA//vc/fbumsQo/qVCvz1vr/8IZ4VEqPlC4K0
BvSQPvhD77IvSBejwNaAHuUvf0j5g6mXsXoOJOyhb/IrHyjiJWQBga1DAxKaD/9ePvDCacEa1tGS
i0o5dDMquN6Pp8UY4/BCE7dkTotso7kxzMjOFu3BlkD/jEy05FtXTsavhwUbEdWoEk4ptHif1eb1
CHFCfi6A8w/xVslWmegmSK7GU7OqsQqhsre7JrNzXo6HM/HzmGdXyXd1IrQCxsSGsvAdDaZ0S0C/
PLXYPK43O2tXBzw7hLWMF0eBx4ADhe/hhOuB+mt1AWUo0RmR1DKsdKe50SFJ3NpOb+eUxrfZRDh4
e+wAKhPa3hQbw/b3fknblPI03gWniJU2GHZ9GwlOGK2MwYlOVUNUBWk5hJ7hGeBsCBtL8CUiIv/E
A74jmfJ6QnzJEUCmlCOcmxO6zbdcU8HpWAiNJep0zmwFdOJ8n0pIhulPaVR5So9gsEGLffoITdSR
aJCf0xczjkrdnMrlaEomFNJpEhya96dYlm7S4VhFLSIpsff7MG9KqnnR9P6dBVvwAoDokNbszPxu
7kxtL9uT6pVO9yyaOkLprTd54wmlGSGp77RduDK2+qLbI7vJS4sSWjQSEbChw6+dzZEFBm3BMMFp
mQyDzjLCUGgWvVEHlx+sriL8WgBJHj71fjRTr/YkpAlQ/5luw2GjD4/aEn6hi4xI60WGJcHP4o7T
eKvUjnqCh+0J02s+7prjjJi2qR6DJX+cQX0LHOZN84t3gbV8XJa3/RYuO/W9aCTIrFSJpT2LFl8T
xu0tnNLN1lpLCsBdNRqo1DCQAkHMXJhhEu+QJpZUpzuEMuXXEG9GLbMTIZ/TDG7kMnMiDkxNoIhW
Rctgwx+NDmZHfFfAfJ6OBXijMmE6YP0O1yEAw9W7xUNyl29Z/IFdbP1OIWUzHf5TXrjJXrQwVr+t
nPoZIQWq1bBg0mW/bGCdFsFifmb60TMCErFTTMCLqyEp4AgMi3EhEz9fjfeCTznhEJutWwJbEVCk
aJjIdXyD59G9zBQcW7vd1Gv85kIQVhbNpF5Lm2Yd3c0HuLyaM1vlQryvVoOn7bnFvEC2HuojgcOt
oXcKzyag0qlbtU6+0e9hvgRrA2ZJze14mConafbClLnL3FP+zB3Lmgg1aR7y3KqbZ+RMfiBfyK2D
FYSgrRSEj3kz0k6E/y7aUoi8sGfsU930X0qYQJmJT0NZTlCQDGKjvju7+b0+kHSJPDkCLBsk6Dqq
wms/oMwAlsOq1R4MmGcWB/LPjNO/3keP6osO/cfoAOiqgva+NfMce2vYNeYEPQ6m3to6Eohpo2Fy
yX0nCixPHoLvqyDugcAlDGRghyB0XNwpeAGxA2i+QHw0PpYbbj2tYBVpDSlLC/VovhnC+KGwz2DT
wXcGALB+7vA0EAXdd6kt0HDZwaBwCjN8qh7Tp8bLlypuqtiYCHeOdwzHprowisi4mZ3BRIeS3UP/
AVliWK6qJzmAc5jzkZllDdYkPEtzdEarQqBBJBlMHpdzud24LiIregBAxUM4BlJ7rtguJKouhVOv
PbRv2jvFrF5UnrYWNFNyUF6eWpEp1E81Ym8DMQbU7ZJhizhAFR3i0QTLLY72VX7bqE4deEUhoEMY
XmFHhReedid+HePqK8TxX0FmhP1uB8Mj06FLT0hWppyJn1gFmr7QNyghwfbKQmslDO7UG9Yw4VvR
zIEbbG3sP4yzEoO/WSek3MQWZ/IYy2b3JpC2XTvVJPIB7cDBgLYQdddj5mW43zCOExIrRDgVt8Hg
xA0ZYauuxjdlj4pOxm2LHhDbkp7Cg4hmBBjKdyqy5PAtXJGkT8G2sOSFuJYDwmy9HjYsHGScCBop
lC3Xu7w73dTYluFqz1t5ouifRpnEZLVes88EMIVrL+R3E6py6ACHe4t9v32sMTNxiHbQB1+3t21o
8b5VTV4HL73WVtIQU6VFWhSxda3dZqWZtYiCoJqH+P67/hQ8r6Xq5AMs1k6nKRgRd1nuqTFkI2X4
q/mDzB8U0Y4Eor0qnVkobnSjwKAHxxGQ3H6g35sH792Vn91XlEALEoLEYK7LKJv9bJC0iaJlRs8h
QfTQr4zb+kHdtA/jQ3DktqLVrxqyLdb+bbAqVvVSeTL2+EqUcJT/H/bOZLluJEvTr9LWe4RhcgzL
vrgjLy/neQMjRRKzA44ZKOt37w+KrMgQUxnqKOtFLdosNxmSCAJwuJ/zn3+4BIZasnuXNtBk96B2
2Zm/IG3+9FhHq4j9jnDQZX6Vhk6GXYh4iq31uM3AXsW+PX4jaeDGXC1lxH+pbPnz5b6QRGNSSZLe
51nE5zTJgUWqxgw0Zm5z8u7ZTrZ//ewXatoX6GB59v+8vS/cMFfqoT4geFrXa+esfLC21h4M70yj
b3J3/ll/QVu2Er8wg/4OhfzrG//jqt+Hh38CLPJmcly1XFV91ufuE/bXPQO3VXIRP+OGw9ezXX6B
eI3v5E6d/e7y351DFdv4u+5Q3LkLtYfWa9i6ZwSnH6vXKMjPcJihKfMP0+5XmqCf1sxYThCihPzI
Zar64xLVm1pzwzaxeEzgWO/Jpj8WQR9gMIprc3o20LD99Yv5+SP65xW/PiJzHpRKsM1di1toYmvr
CHp/WX5kJ2cNpHFYrGXZojiI20vv2Q9+D5G305V357KtL4TTOeCkPC0o8KJ6ic+KR9h7CQieDMwb
9Sbuvv/G/78v/J+EIOFfhHyBgRXxtr/7W/z7sdl/3GxuNzcPm/X//h+PsEA/agb5MGp/aBl/+iP/
GOjTLOnoMLFmRPy6xI39MdRfcsuxgzFxD10m/n90j5b1G6wAf/FzW4TBqGX+mKdZ5m8Y6EEFoH3E
U2KZ9/+NwT7pFj/uGD97Fn9uH+u2s+q8qI0gKhAeIMPZR4YTb7JE6NeDZz1WfpgEvlnci1y7Tu3+
AcLKuotgpgg7PdOtOFvVndzltbjAeY9uBfzEby4y1eQvnjeGQY8/5aqYUP6aZmTu+hHLEpPDKCN7
EBM5Ixy36O8+p9GC2JX09e3c6GRS4ay6kiMC4by4GSq3gpgZh9cc7Vng9qV9yIz6YhzbC8vJ91Ne
PkyDXA++H4PK+AmMor6s1U1txsRwjgaZSV0y7qYBInnuGmNgyHRbji6YOvSqwrO3fi8fszSulhD1
KRAeELTW9ZumHmER1smFwlrGqJydHrs9av46sJQHNJvGF9j6Xsxl8tD6yXWqGeeWroPPm7taTHjO
Z013LnrGk72whrWXVuTqmimkAdffhaGDl0QDudaqik96+DCoo9QgRt08L7r5fJp1mrTF1KboPQo3
Xf9o4vy18XBhjzwN42dbywJvrMW2KMJkRc5wvMor0W0Md4rOZQVVyUBjHTcZjFPlB0k93KLBfuvM
aN5h1zd+1I36nDpj5WFbFkAkN2C9yuM4TDde5X7LChsEH7LTELqXMsk/u6mGYhwyyqhDIrVkUa5i
YwiPo0r2zlxuoy6nhUrTnIox1iGDNVHbHJBQN6vU0UdIh3q3kzWs0XKM06tu9Ga4XYZ7OxhvjhOF
dyQhMzv1JMWa5UI71fNxprlIIp4gBgebCv9sOr56oDovhbl2/MLYRYYsT0XFXbj5t9aM3G2UFfM2
c934uVajPFrzMJ8ZNlS1mTjWXghaqKxttkzHylRfVWa+993i0hP1TeNFW+nSnY0QxvRF8u8wGKl3
UosBW2P/hhzZo96AxJuf2kA0oYW/Uh3t2nm+yE3nkPbNqfKTrWOlpzpujt1obmw6lMFUFxVJ4KOX
72SXHx3JOJopa+4w4dShCyqLgWuWTbcdwls4xdM21JuVXUa/G0P/v9nXl5/yhxLgvwehnwrn3+/N
/yt/e5U/bsX8/d83XtP4TcemCcISiU7fOVD/ufEa/m8EYiPKJfUEXeBCMfgHi9+GMQW5anF9J3vw
x33X/43/ZKHrw8MAkxbT/Fv77hcMDR9GlHPo5bHrN2BZfLV5nfJuHBwR0inn8RGR8ocu23M4Pqd5
KvZmRt1vFVcaFCUhCjTfGPp3WfIRKkyEEuettem3azpL3HCJjZeBPyKDc0vn3E8eBst5knnOFI8l
FTDD+oWBkgHj7Muhga7Sw9wUWofJbaD8/7F+mrNx9OsQ+peMi2c7ss4rH8gBmMROp/0grVM0GCEs
8X4ZtRagQQlDco0geS380KY8O1M9zaODN9k4a5eqi65dMmelPnyEWJeGkxuk2Vyt9EiCf5eQiHld
RpA12YOnQvusxTBDuFEb1G26Vrq3lqUkuXY5fjzJ1tPDldcctWsUlIrJcC8wCzqh5npDLQZgY2dI
6TObaWKvyGfJ25fYwZlF86dqVWsazMnbmmCxQVnGetY8aEh5duOMTbnxM+GtqlDuyqgn70Q5I35j
V53H8aTi0Vs3afquDBOmyMB3Xwlm3YUHTBOmaaAb5SHV2ewn3O3PHb960Ukmn+p420aSI9UFEKgy
nCTt3rmYIp6NysDJwrQ89XPBiVwBW4QuYJr2ZmaSE6WTDQ+ViW7PbcZ95220KLy18/Iin+rqpmRX
nO36ZpwguOsxbIPehJI8pevIXIbAiMrWaayKYBKK9K+8viXRJd5rwjhHqJqc9WZIl+KhHIGztitl
eMobA8EIyc9JyQCmaRXvpSlWdcZosD7IiL7ed5jfp6PaOuZzFWIIqw2pRBRRLtR/MLVs6wtQJIUf
w6xkCeXfPYbs0askg0q8/Fll1ntbA99yGolDI91C3RzDCMMiqX9korlOO7Fmce7bpnnTs8Lh/u1d
0zjbNjH1oHIQF3fSe9Dt7r1tRnPlRxa9HcdEBmNn8rU7r4Tt3Q+PYb6eE+0A0SwFO8qtvemDVySd
6W1Cp0mODrBd675Jq0Xs0eMgIsoSQM0rnrQMSAWNQ6Voc6J5OiOCBcbsq6a770ZNc5+E36Q1vCa+
fzOgX5Ou/1icRLGsrVp7syP/Mm+ax6ib7tP+rM3gHxpz8oj503YM4wdX65EDjBReWqsfS+osBVyV
p4xBRdmfO01V4lJYM09KiyN+WzsvMi7NwrghhwMiML/lSjM4XQVUOvVgVt7IZQGYtXm6GNv+vE2q
l9BqerBL+7Oa1CkxYeFMtXUXz4+O33VYTkNosmIwAp1yQCteRR2fTxipasI59oRvMQcDE6mG89Dx
zzMjX/vTQ9+En/Fg8I8rPKWWHyPr68kdIESLzVBpL6obXrQKX0qKs2w1aZRl0UKHdpqH0SuOfZVe
V8aFbDWIEfAiRR7XK6e+GqJLbSBWqS7EeVGX3winaDaTKyZGsicPdMYadXzxHbjuo9F2m1zD7MUa
dB5WeEQdcvQxBynD6DEvQwbChRPEZn9tFTlT6aR9mkqoBJXj9KtihC5iOOfIrjL0MugQnR5Erx+a
wDW7kzYP9x66Z2giELGd6RPT5WTVWf4h9szXtq5AXDJWyFA9UCnslESBIUEhKcO8yTgOqrnWsYld
zaXcREWyTXsJrwHe2twOK1NCZFEdK9PMGiuoRpicZXiyJQFnE8SXCE3FijxVJuHTZe+Gj9rUHjtX
7XJBqmoOlR1c3v6U03Yoo/vJLuGODOl1XKidX7GrtNN0VXf1WZ8Ub41WnIV9fCdyJQIcj/igk5Os
tUclzed5yf+LKPzGLJ3XqUuNV8X2WdEm8MoH6rAidI+x46j1FLMJOWm6F0b/WFmuOkzaoZk9CDGT
rTbCjKn1nFcvi54yymr8Wsx7VfmSvD0sBE1erFZ0lHUyXUHrDboZwoClX4TM8EUJ+3WSKyeLtk7r
f+PpLL6cxxqVNxHmQGBWgeg1NhjSxzFDDT3f6yMCN/r6ZqNZVrXpLefdS+r1DGFwl/vjTIxaBDQB
S5VAl+yQN6q6SbSb1GI2D2s+wBa8DUaNM8vt3BdN9nd90VibURjXlgVpuZU3bQrtoVMjTKEIAlmp
nY21/a3VrkLRbpIiAy+ugizJsWcpr8t5XMkuBKycmDrzqBmM9CHuLZmTrMxwtteDaW51k0GJU39K
R73KFLFPKx1meTk45aw/5pF/53d9fWYUJK5k2nxU7fTuDh6FQ1kghdLtcy3NxRnf5atbuvahwsIe
LYcT1DQhW8+GPyEbXNfnMqUBqPA7LzRQiIuE5mb23q2B7STVt1ro3ldpofZibBu4jgk0ry4NPDWz
dOjP1g2R5nU35Khi6ecMZd6Skn0LsXg7eXEJDxfyZVsv84bY3SN5inVN25AiN2TutiojqhHZv0T9
ZWpvCSYEFbIqa+UkpVqVGDQgQ8J9ytWmFYHIb+SpzpshRRFDsME6nvsNLcWzPfEFxMpsAHGRFc3y
PVTVeaHU3RQmaBqgTlW9eZ3J5NIyNyMc0H07DR8aoToHlXWBNfDPpK6GAJp3Ecw+4d7RXlmvqYUG
DrX9vRYeIHR/xiNjuqlrn6vS/daZw4XQyxe3id4rr5+DxjjYffo2W3a9jWq+3LmsnweWJJxy9Iji
zIlH/O3cS1ufToNbX3RWv03KjPlGlEPpIgkSwHjT2i6TGayyV5FTNmvIrp/WBAWrvPazwTob5vQ1
thCv5SW/q4FgBWMQeKcjarqoEacsLBm01Pm26WoRlF4JsyN39qpN9aBUSY2nrXtTA+Kh6rCbjT14
z0ZbX9k6o8jawmO8mtEDuYXYFFOBs5qvX3fK2pQt4stZJewqPjMIhkiuN6FcQsgpMm1fKQLPI/M+
Nspbyxq7rbS7bR/6/fWUNtedJU7d7J8XrbiJsRfsrfp9UNE1rvfsgwqim13caJP1lNjuvdGl6B6H
G79Dw5TqAFkqeuxNiTyziNygWv6+gM6Cp9Im6lxEiqhbK7sf1uXYtUE/z2rlDN2dayefOKtslRUy
vvCZ6WRFDujsZgxp2jjWYbx0kH+EiNjNs1M76KdJbxaxHsRB3EDWdY8SrV96OadSa+eVVU6cs6/f
O5rxWci8DaaqXlcC2tPQOiuzK9+LyFKrViRM8xTjT7cDg2um90qpi9qgmZPTraqoXSeXFImpZgxY
JEPgD7UbtENy36hwXgkmAF2ZL8PfpgrMe7fJFaYkFPa5Bw8oHu/zsn6lwNlkdtZt9BjoQA4MdXyz
Wo9DtJfO+Fl3jbaSXn8YonmxcJuInqsZwoUaSsyUUcQ81pDsI8Z8c1jbK0tluzZLipUg3oVtwvzm
W+lmLjtkmT7azNyubjOjeBoph4J6ZHKG+iHIRLruMOQ6JsaYkkqleesYDMJUSBcTgbDRR5QhRk/b
CrWJW0tshGKmVGadG4w+71FiEUhy3VpLLH0jPW8bu1q2b1I0u0ahbbMMpd/YilvsBE++o4qT0z6n
uiC6qM8e2YWftEJ/FBNz1zarNh4O1Ksk1aCTXYk8b448LGaKT0WTfia29T52cRCVYbbO54XTrHl7
nEyQj1UaOfaduKi9+SKTph1UHnuJGCHE+qfKQPeY7pPUv0VU8pL2lL26+SbNTsdfRL3bboQwcCqh
ktn6Pi8Gk2kLT4PE7yRM1lk4fIbVdDmF7l3NiRxkuhzWlL1rh7pz42jkhzTCWmskogdtuO2riOto
t06Vqv3g+df6SE1FFbvG511tnND/yOzyjp1uoyRNB1EhBcJlRomh1+g82qOR0e+kfquverM6pUjY
MLx5dCSs5qKzGVp1Ryul3egL9ZZ3YAnfu8gs688S97xwnfGEmfdLNIzGOXKwxwgXoCA3il2RZOMm
LvMPTaqrSWifw+g+hs2lk8MOTwrjLPfbZXsHY/NzP+gqcRfNipJKMV+NXJRtYn41B4SblZG9jjoz
PN9+s832YGeJjhtlYQTP6aPIQwhwXXsmWgmBs+1vzd74ZowMCm1Gi117SztxkbbNbWtLFeTTtzZz
3vuKqnL0EkZ1jn3lmJkBfZCZ4qAzTGkqTP26e1+kO2XV7KvslY2pfebhs521HT415mOIBtdU8XZU
47WNC5HeHKtWHAsrN9hTnHNMxr0QCnPffWSyQnK6/BCj87aR675X4aZF4WnVmN0wkhOO/RhaVovQ
x3tL7craNxnKPyM2r2bnpZSMG+dKxSx/j9IuZq6Qz7dNI/eEL6/ixrX5AG32Hx/BgXBOsixefTOB
n6fyJy1GJZ4mJzXA/JZat+H6il5WPg+wGMzB/pZaM3FQfQKzGgZEIo56bB96CSK4vPqMRWqnZYom
wlBnrl2dZjXf27l1QVjBWzTNp7iu9ssvk4/qEWbRRQVPOBnv9IYKtbbk05BX0XpKEGBOWrFqPHUv
M4/i1imIxe7Ee+QCTnR0h8Dfl15av/sxGa614T4kfHpakp+60n0dYg2cTRkbMO5AHyO59yEyneXl
ZwmEua8bszx0PUxQ+8GeiDL1HHlmWfOTEUN4LniaRTxuh6Y9UQM/avlQbMbyQ4Ygc2l4kbJbHkIF
V8YrZg4i19rpzQAK4HrHse3e+5CdNc0qUFZ11freHBj541il38ahh/BAiy1YB9t6sYq1Z1QDGou6
ieuTM6RrPxKvXefdxIalBWia2WmYFVu4AZlW1mHlPnFjgtrZVQ+xdQ3O4aED0HlCHCorvvxAKuhD
1gDF1a3fev6W6MdVajo3Y+tjj6CJ586YZ4ySkc5FxcgCNUJo5oWjVk1nUsmhKLHj9NJoke87Xo7i
XOn3WTJfC7vhw8YuBtUbVqXRdDt14Y7/iH+B1VNx+jBV7KJ4dkrOVS+5T5LsxdduVZNCVsjzW1Hp
1Z7CuzkJqcS27dLxUndFH2iNDB84IB5ruq9j4iytZNUn56PCfiXi43GLtH/OQngtxB+r45RyCJJ2
cdfP6TM0iqnOb724eiptdTSb5rXOvGctodNze+/M1AuOoHxIUYklN3WI+2Xx7CeSexmQ0DVNfhZP
4O1RAonJKV/zpNylM775ve6fR4LPBFPPGf+K9MMp+mta8qtoJBdxpmGMipS4YpTgOY+vyrFLDZlZ
kHQCFAPn0x+6oDUIidZK/bbPJZxVO7/o27jiWYM3aRIKae0hY4bNHuvRY1LzMJvQhkES30eLB62W
lHy5Dtz5Su3wSrxX4RgkCgqQHBIBrK9fVhbpOJ1TIcIW/L1oW9XwiKFlFXa3nyr/QdfcfZeIU+oh
5i4ePfTqbZgca6s471X6PhMdtJrz8cOL6+GQauW+G5wXC6FFp8n6jJT4dDvFl3kJs7cw7H3iqfQ8
GWRyldHFrEbhTlvbhNjgxeJQgdDwq2n9KQbrMuyyWI3FBPHENF5ae3iIF1PMBJ9Ti10QJOiQ12ii
fRemh1+/19kjf/shyaanah73nphfXPb41Wxm2zmx99DjEQhVsPwT2z7UXb/PTTVvm54WpgxHOBYy
wrRjpNHCJyFwWx+b/L5d6dOR1M56I0tK5zq2L4xQ+7BzBgGWDhsZPxGKF/jH7dihGRKwxjKtoQ7U
7pXoeffFpBMAKh4NX9lgf82lXxakga0kmTNrpJ7uBm0lSUnfvNYBhzOSaKvNzbDy4FxkIrodW1Mt
j+AiTSF9dPOKQ7IL5rTFtZ/yD3Wkva5r90Qe7sqqB15ASyssuNk653frwuEwoYwvXBkBuDId0HTa
n2hO4fztZAW3p9bxQx6aS5Fk100fqhWb9CrOrbcodAMAp+igO9dGTFZgppfJuq5KqBx6/NiCx/kD
69QxUlRVdCsII52bbALfVTak6CFEeIFdb6CHWsVX8lRMHhX34iLf5dqhaGWBqX3/NJe8J4qRGpmK
VcPPt1WSrFWVXEsnuW6AUxVPxe61yzprr9Cnmis3Y0NxC/j282g95BHdfd1T4kRhed654hDN3SZz
hoc+braGsg592l5m3fjUzNFra7KV5P6d48qtZQ4PKhmfsg4CHFdEf5N+6Ka9rWzzfjCjY+wlH36f
NgFadwkiSKWIsUM3YvehYJnRwnRw50YiMlbJjOZjaC/HUtzUPhQv137s0supMWJs37pN6+kGfMLh
m9MQPeEm17611k10Bx0Y18ZniObjYlDa3r5qim6XJDVIhtEhBTCNw/dra+4ItVvVRZC7AC9WwcFe
GldaxTGjORZqeN/a9aV7n9nTSzdvRTzs7U6/A4otV8rXIO938sKVnElCkS+2kMTq+gxqWGshvvO5
Feowd8H/5tvMwmiinu6YgV34iOhto6N3rNq7dHjW68dJm++mOf7wU0MAoJYR9Py19Ai68nxjm/mM
BSRiF68C38gcaaMpBj01UcYxzpTxfEeMg0f+S4sUSJp8D6EbbzSEaYOb2evcJZeCyUEwJpGCFAUt
SW/Gpzxrd8wW1DobeVbiM5WC0AwF/dHXAHS1q0X1HWBlek+NgkqoEPCXimQ99Q4lQZ6vE5tPOVaQ
p6qs+1ajyNZNE4KaSO8SOYIGhPx5irckyuuE2mH5GkeoUgNqwLKrz7XubfCc22rmfWMCisxIEGBk
Zzia5H0NhjOAMbckTkR+aAaTAmAm6nur23xe5TBs/BlAP0vGR90Zs/UwArVNZnqRqwpzBHfe1p0d
bWToXdWaw8wudS5Gna//bPnMTP3BDO1DY9fnc9Gy/AFLglij/9KikwIy0e125yXuqfebczMfnzwn
sc6jy4TWt3GunZSBIqrxXeN1zdq0Y3M7R4fCTvULL7bvuygmErwrPwDEz0Kdt7cgLpDSDLQR7BD4
JF8x0xA6KGTdWIdlx9B9hdAj03ZpyqXdGIKZhWeOkaTXRe15ZBFacJVm99ZsL0KHr8uL/GsNEIHv
N4qDQc43jTEdOJyPlipkMNrLZiblurAiG9LniFzcWjspNamWv41SgiThDm8MbMUkcR4rvz+F+X3f
sb07+PHoU3M5kMCtCu9Ud/E1o5tVVzO4UKzprNFR8nC5VFzMMr52ZisN4pkq1bR4O+10WYGOmhq6
jlCMT72flKvS1U5lDmHR7J8m14F6Wl624BtD3MzAxj4RhBbFs5cgIywcFzGOI5OPzm7OY73ZMi7G
tKZr0c4PLJVxjI8zX03pW1CHp6daRlhCuUBJ0TGPlrLd2fmoic8qP9/H8/yc12G7yYYMjF+KF7Qw
yw/uEpbeytG7J12OQNjDXmn8jYlk0Gxod9FYbKNYu0uN+FrW1dYwkuPgDw9OJft1qfc6RwwtXhIy
eEBy76Q7XzqnCkmjUGwWXDCS6rbo7+Rsvw0jzKJcrqsJsyBTYEUk3oxcf+mTysMP4DKSl8WQPrn9
s6OJq7Fv9rbuvjDTIsoz5ajyFwjIcePrOF/XjOUN/EZ8jwoo7Jqt63DRZSVFbG9Dm3+ENRu4pIWX
nnzo+CI4U9iQjHh55Xm0iTJ/O5jDU+hGH7o77BsK/kBm8XVTNTtjxMpBGx4sszlniHIwjHqrDasi
1EARNba/MJ1f2kb/x283lQcdM6LR20QUY9vKbaZAwwqbcgrFSrbtM2EHZcMfEYX+DIr6qTlOCZGC
tesUnrPpvZHeWyTYwOyNyIl3Scp7TiQsNsGIRXL0pstOSpeJjZdh3dshcGSa7uJKf3EG+vxRFN+m
jK9V8kJdypUxY1yW35fhpjbV9eQtZ21KFeBMOf27iHfM/r+FfrLXU366EaVnfVoSC5PPT07ibIbO
ygPJUcAmJ1vmsFcYqqOLAvz0448CJ228MMyt5mC65C2LsncJRRyn6JZQ5FOOgJ5PebHXaU9+Saxf
M3344fxSdDy8fraBkI3pTCYWZxzXUQIDo3ndtiND1EZzVn38QUb9ljxEBjnWwQrVQ8tyhKg+Z2+c
WyfLqS+WN9MPLj9cXcp0vOF4FNYzlMODmutzo4zP8YoJMr/bEId0HmvDnpnspmf9lqhiezl9y6YZ
Z6bkw6jmO182D3i/narOeQtDllrUODftOOA2I523urWfegAPFu1tmsSnJqwvtfm5bcsNFKabOm0f
nRptNZulJoa9G/K2Wnw6um56GAw8UXr7JDrwfNeJToljZQctBe6gUbqSYXzUw244l1k08mVgkaSr
M6fiobojEn2d4zXocXtzLaymLO8ut/Jz3VieudnXqxLu+HJ82mba7kHcrmPRvGXOZICvxh+pMT7U
uriJ7HZTsKLtUD9ljKP1fjgAU/SH5dE4UXPuKRaOmvsH0uGilV0VOGhFN3nMbMkS5V3dV4Gh6Xdk
Ti1whH7n4nTfSePFcZMtdNddF3WbcuKXGl2e3bILpVnyDArfr8gjCYwYfUA8Oadc8KEmEwIw7D1o
HT6Szjr4tbhhmBjERXrtsFcy3+ZX9S0mMPW95aH3dw0GKDmStHx48JlyRbSIvQlbBfU9RuRgfmwC
U24efHFXCrH2Qwd4wMSbqULNqxd4WEKY8Yr2spbD07JRpIKiL7WmO+lEd6HaG018rTgIq7b7TPjJ
TTgXmy61b5Y7y2f9ZR4FVlFQm9psi/nIJXdCu8I354t+v5iP04e3l4Jh+nqKZojiJpZBjNiLGZWw
FGqLAATnLwqDG8HgIBavGrC/GJNr0aTXNMN3rtDOJg/8hzQWwC6s+d6admyYEdg3ViTe2rooyaKi
odPnU9j3Dya+hTRhwl8PZbdeSlOlWLRVuwN+f7HG8WF5wl3DE2W8wEEVZDTg2cgXT73NVD6OjmFY
4iHoBdlclkjbi1MfefNaF2W7rROBnYC9JmMPin3hP8UqUhf5eDa0HfbYiRet9bTbtZPZLeERjFka
p0Eby6khIpfiSzbalorqEjL33+dn3pUF//tuu/kHa+c7GfCf/+//Ttq3+ygXf8zm64/6b8gHMhe/
y3/PCHr4kB9z95H/QM/8/m9+ZwVpwv/Nw0CTxBpsbQ0T++r/pAVpLlZKJEq5S8rC96RUSDv/IAYZ
GDDBItJ9Cztxc6Fd/kHI1OEFQQrCBt9gz8dr3PX+DjPoR2KQwBbd44e4ri10iEau/0WJ3RV2b3Zt
j7lEWBaPifLb84HJ8jtktmT/pyfzE4n7j0aiXApXKAxWUHYj4ltCyn9k8QDnsMZjiEPFnE906PV7
m48XkyhOtJtYXHrtr1jQP9CGvl8QdpXrU0lDYfX1L7Sh1AxlEYbMq+KxDSFRRFG2yvu+3v31ff1I
aV0uQ5gNM3q43eghYQb9eF+TGHM/8jEzdEw++3ScbmG5lOu/vsjyu/6T8y7g3uJfRdwyyZsunjje
8h7/xHmPdKfQZVoiCFumLKla+yB+nfPgTG9/faGvC+Lrhb48NFC8cdBccCRDNKuieR1yfeVM0e/b
CXy+n9vK/ux2oBxD7MKNDmHnl9txq9Fx2miAS+FMq1p/NOwXr4khUj79/bshmpsPRncstApfZJV9
ZQxdPrd2YGuIR1Dso+RT9iixytHqXzHV4OT960vyTZyKcB9Cv+t9WQmwZhLP1eGdefecQPV5eP8y
b238YbIg/qwQOfVBetFukJb9LpX9lbHCIu/4cZEQWu/oKIpJV0A5/OVusWVuIq1wraCpLHUdVeIC
hBjmENMuhTyo1TIUSPP4/NfP+Ov6B95mgzMsiyVKLLjPDvfnpWk37lRainRWYPxNOGtXZjv/4hL/
uii5hLWw/wRL3za+LMosBAwC70CEJROcuVMQwCp0N7JvfqEt+dmF0F7ruGCglTatL+uyl9XsyQSv
ncS16oPbhMia8k60t3Esi198af/6DXjovNF3k59gwHr8slpM1TeN3cEnwuG0uewE8rBkcuMrbcYE
WZVT/4v991fXW1bvn7YQCW3QjkeNlHiJAUaCDx3hZtG6bxNGo6b5O/H3b3zh3B00AjoG1OL/Yi+u
JUnaW+NM/9N5R6MrToUh9lo373pX3f71AvzpS/vTpb6sDrPsKnoWLDQcP6pq2iQXFj0Rh7GHrmDK
3//6aj9b7n++sS/L3bHNOR1GPIsjd672adx4Nx2Uxu1fX+Vn94RMwzFtJBv44n95WSLBHJWEUrx6
YRk6m3aoWmPjVsPwrXa76eO/cLElcYIkEbI8zC8rkVhiT5kVtnfgbN229NLPqGhg+Sbhr9I0vtYA
y16BjxtBBti9UQ992aGYzkURFuNWoIauWmd+ou2sAqRCLM1vFz2XQ7v563tbXsfXPZETE/8DyqXl
ml9WfU9CRGemNmyFHASEvdnU0k0JM39lSQ6fNFm8CgG1acHELyqDn75EezH3x1wHZvjyNP70xbUt
grAxxJ961IH6GgGsEZ3lIGt/fYs/+7Ap4JYYAYjJ5CP/eJl8UrY//h/SzqtHbiTZwr+IAL15LbJs
e7Va7oWQGdF7z19/P/bO3ali8RahucBiBKwARSUzMjIy4sQ5XkfQSkfmp+u9mNxXo3YozA//P0PT
/XO2HlFBzDb1TQU0JgDnNAGqCZGVC2BKstKVfVu4y4DTw/Fn4S2ios0OtQr5K4gzsiox+TUkn5WS
OnKY0Fuov5jaMahXAv/Cqb4wN1uawLO2Kvgt4LQEO+mH76JH6eX257t2frSGCYUo2ExpnDb9hrPP
V5epTtcN+mypcRP/DkgCsLvMMihDdUVjTi0GWsg7vYunGYT/PkoWUu8rD+ELWpOAAAJFsKlORIrn
lvPOF0EyQNwQFgycxE1MQ0TlTFhjbu5MeHpXNu/K8Sd73GgcZcnQxHn0CgGCtDReGcUEFMjhussA
WvWJsPJBF8yQcKgTXQp66oYxC8Uownt5IaQKdTMZjDAPEKr+RqlJf0m1DwTn9kecyRCRgwPzPjNn
TqS1Z/tXDamUiMqE571vHWEjfJYOLhTeT+59kzNKDF+9kz6ogD3oNKIUvOY+i6tFBI33n4nyoSlf
mu+yss9Hxvps2FZf6gBaSDWCzNbKvPvbC706C7xYmVchOZfh+OVleGmoyGu9BAQEPgcaa3EcvqnZ
uJIdXB0FTKDmTky2VOZC5kdhBM0QUj5TbRCEFWg+uKONcvTvfUurjloaGY6YetXKBi58QI0DgDYG
j1BOw2xdnmaGnhHzAYcYpU7rF6WUHOWK2Hu5/f2u7fCc57FBzJ8WOX93doNZ+41AEgnpKby3Msgb
LQgpbJeDbN82db1VmOLW5iOiHcJVc7lVZVcmXjQO3DDJEDA1JkAD1ctrFDxLC7Ik5kPJRERqBbNY
DGgML3FVwTZlhtriL51yX0jDH+8OHTdZ5pJGkw5Ds6V0pS9ZCTBeWxnL6DgW5ht6FhYYp+LTn34z
HhEwW5vME0kSjnD5zZouV0DzVqpdRt3waWzi4CRSWP3jndFwb6CqfK53jflLKxGJUG2CUYTtvT24
kfegAQy8vZDrbQHkIULEy2klLhgzf9Z7AeFziQcEH9ZT7sKp1r/v6wJeulpz/bU3+7I5VZcktgen
nZkDdVZoBdhX26qTGIiPlZl7t5bk7i3INQADtxc3jxCTs2msavqDJOB9Juws2I5tVEZMQvA6yl/k
9kcOM7cq7QXguWMYrdA0zG1ZzJThdCaEW0w5U1m73Ku2lrQB3U6VNlypOHVb5Z98hhY+gMeR74wk
DV87IRLfbi9wfnTnRmfhvNWHoStAWVMTjn7Eajfu3LhdE3laMEL8nsqFeCJZ6PT3Z1/RTDSZphDP
iDFtn02hdQw52d5ex9wtWIemQ7zB/yhlEtEvTWhgF7WwJZS3tdztQkYQ9lWOMm1r1t3+tql5GvNu
CilHBAZQQ1OlmQfmIuJItcdqepABQL6STd3xn0JqDuH4R6rJZOzTskxZo9gmUXeYx7xshPw7gafT
RjzWOACCdbeJaTbPTB+Uu9vLWvyC6D9NE5pM7c8v9lbtpxsyoGUuQ+QaGHoWnAD4juOh7+XkeNvY
0jdE80vB4Ym1lB0utysJLD8HlAZXfuBDcZWpWr9Hycl3tE5VvwtmZ60c5AUX5MknUhclElKDm8V1
hgK8Isl5Lw8ZwLDnuhAMEIoMVkorjrhwihH5M5lgMbirTG12ik1PaKNcpw7FREzmjE357GdwvChe
v2tSGZqpfFzxxwWLkPChVICqtjKVOi6/ZdwNRlynBXFj6D0Q5f1JEKGjztuBIe+v+p8WmnFJgi8E
fiJ05FPh9NIcE3TofbUa/J5QRDJFs0mVP/dEvp8Ftl6G8wF9hUsLZWyKRRlRZ0uzfm8NzQe4fCro
Km+74IK/k0nDqz6Jl8FjOPMItA76LPRrzSahBjfRMhDzmoMUOikjXFS3bc2f/3wzczpVUGFw02P2
ckVaBv2OkfLN2l15bPYtVFbFsdw3K1fx9JPPqwz/MWNIhFoKlaRjl2YaF20tvYjhb5XS6BSaTZl5
DjjUqPlcS77n3kdMYA+QzJLC98cmiCF7ur3QBV9kof/8gtlbyAx1s6SfbdmJPoD4+AuUjZMmryZ5
Wtu2f5irvS+XRFBiyom31zTSfn6tZIM4KBK3ly0pPYhGpmVCxi5cf8XM4uadmZltnjtm9RCHCfJW
j+5p4jnvdg2b9y8uyYluE74U3J5caub1XQMLRhcyzyOUQ/aYGTIaWwHzN7c3aNHrz8LT7L4XoYaI
ywztOU1vYmi6OBjPWa0N35Hr/pt14f8svr7X0eb+SDItGrwHyUDlmT8OcprW8J0ItvpNPsH5Dyv3
RnjKPiWP0SE4oc1zAquf3cvMQx6zp/gB0qOndG+u+OTSkmEvoIijcv7Meeh3SyPx+ob6F+Ax88FP
/e+JZDRbLdGllQxu0RKCD7CcUivl1XrpkLxWk6qlw2iLAcSCkgsWc6w3xaCveOSSHQXBTkoOMtmB
NbODiKIiiKNi2mmrnFplmzKHJ/TBv3CVcyszv68UKRiRhoE1RPafgyx/SgtSkORfeYnKM0VRgH/x
MJ55CQoscmxkYOurbfAhvxdtGUaofAfD3EnZVRALwrLApGOyTb+PW/lQfYYW4FX805rwFExUoibM
RDwxr2rCI/D7Ptb5piGJwlaWoIIXKCB9g7fE+5YnEjAH2azN7e3j+F7Unh+Rc7OzxfOwCmO5ZPHt
Lvlk7vWT9rO+77/Ad4A8o+vIv0wGIACXH5mGTrfhKUUUZsWbJhPzn6DRdZ8QAlDETUy/52G0Foa+
SBlyfI/ZQtSKuzGBzLQHTbkp3G6tgLVkjsIRrwHFoD+ozMylY5VrbcbtLqniHR21B3cs79yoYJBV
zyPn9vd9T8bni+M+gsNE0Wi+ijNrhYUgT9RTZBT9FHQKEoVgxkDPpEN3YPDrQW+A75LLibYRliuB
R5rO4Q3j85eCHAsFdXZXQGCgdZrH6BTttRcJSjM0wg9rrrTwXWF3If+bklz56vIPrZ7us1oYlB7l
X12pflfzrNqiPU/vtWDaZOXDLqxtIpMhm+a1CmpjFh1SXXWNXqYyriXDeF9bCkwHgS6+5Lj0TjG9
zB700rIhBvGdlImph4DKwCEaYx8OdhPyyNu/Z3n1bDQdDrjF5g0WySxlNyrRhygNYdfC1mEkwcFA
TVhRHv/cEi8/eBQlirHa3KPyqimCrqSqnNMDAE0n95/NPjuERbuS1y9EeYoA/zU09x5eYGQJmUiF
qB+N2hFFl9J5VwSwrw5wq6y17acNu3BWHn6QA1GDIAGBmG36wmePdEgHgs5MG41hdst3KKkDnS2F
lTUtGjEM+IagKZIJAJdGcrcI/Drg4xVW8UV3ISaNI+XPbQBamrA2dLRVoEWXNnzVzZnvIrEXvRez
gPYMoo7bLnC1MxIQXYkJDv6UrysAvqD2hkFtzTYghFW935l87yrqSvS48ujJCAUuUhb2g5vxchke
tUErzrspU0Ort6iyz61efK3yWtyWqrBW1r/eGAk6cFIXdUIQGfNqcSuauVrXfLQwe5ImtTpdX1nP
dTSkRkhpi2UR/IF8TRHlzME0QXStJCymq27cTVIWEVqmDx30k/W++5H9uL1H159vskYijT711E2e
FnxmzWvUmOoZVB9aZKKJmY1W+d1yzehDboUy5Mq+8cdu966hPvVEsIqq+aVBQULf05O5RjuqQEJV
fzKjP07e+YJcYTQkAePxAp+Z6DxVbCqTq7MTlIMhyugGjqgnhJIkrYTT9/B9GQ0uTc0OUQOjBrxE
qW5rm/xe2TUvkIY3n6pddgSM7KAxkcDs3Oz+aM94IGskzfJEoauQP8PyeLFnhWeKY9V4dMkB6D51
NEOPboRWtS4P8g/FHPSVFtPMR67sTef8zEcGGDcSpQMdIoXaHjd5i+vgcUyCn4JhrISM2fm6MjXf
OjUM6ARwvmBhjfZVAvbFq9K1GC5PQeFs267MGJcr0hg/a7PmPZ0UXgdUipjx5d2VPFhvxgdjC32G
h/rGpDQCXwfT4wf9w+0tnHENa1e/YOY4lSd1ehQyRQ0RssNYwyGx0Tp7mTiOEYFztJXvOgvFV+Zm
BQetNSupzGRKy1oDsLIyYig0dM9PD1UN7cLtxa34y/yJ7nlNU1oV50/1QhiSlO6olNUXlybh1oIO
5Lax90La5V7SkzQNKmx0BSgdzeJlm6RJWo4MxJHFfQQ0jy5SZSP1u7O21gOIe6Bu8HGvsTdfOypW
mRACkKuIvDBn+8f7LnRh7QTkpqrw8onPdbB27K73jKQGfI8umpx3qomXTpq2ViRJLvAbwfTg3/ee
S+gsRkv6uvIB1+zMlwKlQDjqneeoe++QnaJvAvhi+2fDhCgPgBdQ8ZKdfL5tdDpgs02DYHmq24Os
QOlkfmsHfavLHoLLwGTvR6DFE3nH1ywt4MRQmq9hq66Vp66dkicrmb3IlhE/55lvYCqZ7OUk4gHM
DYXCbHVla7C8wlF3e2kLnnFhaOaPBYjqiIT/vY5yIAv/WsXB820TCztmqUBX8UDa8lcN+Ua3Aiss
8QzR6t9EQ0H3VX4TGmvlql40Q25FAgqaE9TopQMGnpQzTEqqO+muB8EhYMKwGX/eXsvC57KAQ/3X
yOxzBbHchVbIDWoMj2KJ5CYzj7ctLMRa/cLE9BPO7i9P9hNFgqgPzTRUQU+ZDfnPJJFFrJ2kl7IV
uMSCpyH3M4GYIRelnzzzbYlJ4NAsaHzFRsTAfuwYKpKOneYwb7q7vbRLU+8lUKr/UJICV6MmNEdm
V8wQRkGg9E4QJHutrb4NPkcpjpHGG5O13uFlgRdjwAkmOmqVhBtozRw6XEE55cWKL9hpn4gPlSxX
R8XTg73QealTSVWH0rWgP6l6YjmUxLLt7bVehozJ/JQ40nVjsRacrdPfn++ilhQQSDDhngZ5mu3g
eLagBRsML7StQe9fMopRgROYAsobty1fuuj/WqYwAhgL/JM+nZMzyyA/TZgves9pvKc6Dg6AOA5/
boGi6wQ9mPSgprmTcwtl2EntxCNhu17/nGSDZXvpUDm3jUjTef0n6P5nHWdW5i/lmAqW2kqBj2zR
VGdBHpY6C2ypdnjyV0q8s1v5b1v4PsAaXJMH0+WK1DBth4oXBSz6k/gd0+DkOEh7Hv2DuPPQZQKx
esxXVngZsP42Skiki2RM79qZi+iZWVHaMV3biKHDLPVCYyYeuujQy7OVoLLkEyq+CNIG1XV1vmM9
c92wukZIU7QD42Nah9hIl6wc76X1EEQo16AhT7FHufyIWVinolYiuSsm7ZcwV+FebfedsQr0vT7Z
3CLMqYAMoLVCDfDSjjUoVd8HOLh4QhvpvXXDNh3+UFph2h+aHFTCQNcCgpHE2UEKoBOI6pK5uDTY
5EfJqdCmsR7F5w5pG/cO+tdV9cqZeOW1ySmCnp1dWN8rIPpUNKXX9Oh/tXbw2e2hsNuk383XSeEP
q/lKvJhdOH8bZdgLyBL1Lw7ApVGrZLYSGtjpwvEQbZgEfAonOfbb/1w41sfbB/t6+yh+SNMTnsjM
82j2WRtP88aapjbm3BMKzvtJK0M+hPvbZqY88DJ8YIapMMIvMzrAUy9XJYyQxvu1i9iz373BdfPF
99RvlZFCzpPCxqfWfs04ubGS61wfNMIhywNnTveeu+fSal4nXQEXpmsXcu9Xj0bnCpldtCGws9vL
mzZltjyq+sxsWaTdBi2OS0NeB3NOPKI4L9ZDxgsszqKvWqkrHsAOK4DlNeqz2lbFQX29bXhh+yQa
CmRZQC5g4ph7i+hViR+0PqfPO0Qn/ajtUbM8rW3fklde2Jnl+V4HqU/uIicMtTJa2jvugXY7iYKi
72CrP4gqawdevg5gJPnTUImuT3NH84BcBbhTY7K0STrWu9M+i9upTJI640H+Kn1ot2i62AUshYWN
RCZdm+IHI/W7PoXu7l8cSgqF0KmbdAOpnsz2l9AEt2pDmb3YSj89hNgTuzxUO/jcTjUKzqufe0pc
Z/7EUBJdR2IdWK5pNPU88mh9OMpj7vqO96njBgxO+lckR4/SdlrhWld8wXkxRjWNBhWlr3fB4rMw
FydR0A2dQZizGCtjfKJvIOwUjCB86/uh07eGWQmdHWS1pa9En1kN7D3agermEQdX/fvIyOVCeylM
DXkoYBx56B1Uw1+kH5MkcW8rv6fw2h3WZrFm8svvFpm1obBPLkYrY76VrhS0iWsqvjNxsW7Ho/Zk
PdXHCCkj/ze6QS/hB/m+eCVfW/Ghq3Sb3jz8/iT3xCNdnG/pMMaZaQaW5xRK3L9og6iUuwyuHHi1
6yF49EpFXCm9LUQ/GkfTUCR6NIxgzs5s1Cqeb1q97+S9NrrOOEj6O381xPG3g9DSLl5YmrmraMhl
Az0cPBgkbMmH0d0Qir5GNkwvX0JvA6ud56xdXEshSQcciOEJ6w3e7NJ19AICCOhVkHZmFvdjdIif
4LOFgPRhREG3eoLCZK39N+t0/sd3GALGY1WTysr8PqlTeAnTAD6w8Jg9NvtoL6G4lZ/WnWUh3Wa2
lIljCtFkPVdxXR9l13OtPnDSe2nXIG81nQlkkikMrwXaRVu8cYFOcXcxYzZLAeS+VdxSFuBWONFW
RDbK3VX3UGfzvF0rni6dPmC3wEgZcIaxaX76OrcZ6BwFoRN96p9ap3egtdsDWckeuP9/60+DA7Xc
t+7zmuGFGMd4uKyBqpNQTHr/BmcxLnElJet7JXTMDu4wGEVbNbV9PbgrYHf23dWywfROnwXwC3tT
gD+zFwzgly2vQDFT+SvO3gyp2DXMoCUj84q5aatTF7X8mXvuSpRZclFaPxLvSmWqVM3xQEIoMTNu
Bch6QT3MzFHhwWoT7wVX2zItdAcX6Lew1qWdkeenJnFfbkeChZBzYX2WjmhGYeZaHyWOJKbP5dA+
SKPy67aJJXdlzJ+UB3QDALz3vOHs0zJgNCbNECZO1TPcTfGnfkqh5lNbY6NXX7Pxs652JyWbGENX
nlQLHxepZlMRaf4zIXZ1KgVP96wxjRMHwrxSe0bTqpLvzeFjp37QAmRF4vsRPMDt9V5/UpVqJxBK
cAeU/+YIPE8SrHGU0sSBy2pTiZ/DaKXZLl3nkJcWpl9w9kFVVxN6sS0Tp3bGXfI4Pa2CrXXnkd+p
r/kndNf32avlwJ+5XWvZLATxS9uz2MOsg6kkeZJQPzb32i7ftQcUaZzoeRJdX4+r15fwpbnZi86A
7QyAMhtoSqcibOFqGdFhqNTue5p1/sq1eJ3AYsxEDg6A+YQ/mh0Gz9fRN4gyHLWJv43SeII0cl9E
FPb+hYec2Znd86ZfI0HlQ0abKR9bZQQUMq6sZNHxwT0jMTY9NWAPuXQRygdKX5WUItV9fz/VfpDz
FU5otexvL2Vpf87szAfv+qgq9UGDhWxwiy+e1gLICmsYSeNPpd+u+P3SwTq3NXscmhBQ5bBpUWJt
5b2gsbbo7fZqFr17Sk9gpQB0ylzG5WerTK3Ix+79s4m/ETN3irdkr+wtWPS3Inrm+hpkaNacnDKU
qXLAQCbnBvDH3OdU5DLT1Kyns9xtkW/7YO3CnfGheCsP8rsEc7uf6gj5m/Tc3K3lR0tf9Nz4zBGj
LDSCKotiJ6H7n0rqBrGzFV+/vscv1zd3xKKlbt5hIi27TcCbsIltKxptHdla6H1XrC1UgC7MzSeh
YIgcNarTCTrhPsTUNkrCyDHfB7b/OKkepyfI1Tt44z7fdpwZZPF9G0HtkYtxyWiguWahg02UklBm
mS6tmc00hSpu0TKqMopehm0elbtor246iOjhbt8MR/UufljrUi6cRQtQB1B60ErkajPnVaooLcK8
oP0watt2zOxMploTf+ybj7dXu+A2GKIVxWAjlaF5uVeputRUOwwFIdMwaNSJ7Ur8WrIwAegmGxhQ
lMtzmMteKid1h2MOwje/De6Ag+5uL2I2M/yfLeMNrfCs5D17hSVC/qWmcQ1haXMyXsGXHieVduut
fpp02GtkMWz/EDnU2fbar9umlw49zyCy2yk6M8w0i2QGE+WiKCTx+7MkRRJp3MI2Km+lg7H14Np9
1j61v6uvCfWD+oEKWLBb85WlSEeUgxgc3DtkP/NGuivUUVCrI/SRX/pde6z29aHZqU6DSHjiiIe1
vOGd6eAyv0ZWjdESklyJ2aZ5wS1ln0voEKCHhbjuBTGeHfSCR3Uv7UYHifQ7+VhulZN8HH7Cin8C
/oT2s8d/S5KKtbfF9T3PEWXPAfhSAmeU8dK73CJUrI6qAjxuzL5nRyUhUYuebm/ykhH+ffLd99LF
O/LrLElrhZB6Yo+Rrm1sUfyESFiQHW/bWPBhGrUA+iTSXICn6uzIc9/6AkoUMWUn7ai/AC6B+Bkc
0l8SEhW5rW+EPaV25LOHfeM6q5s6+enlpk7mmbKiN6LTuZiZd/vEKutx+pC7+n66LlGSfxAfigds
2crJOsmkoMDwj9YhP/EIX4kS/8fy/7E/yw4b18gSMcd+6Ui7eF9/TY/iFnQ8JfjsS3L0d4UDAcY2
36+u/PpaY+W8TGmVU8W9qvdZSlOL2Qgl6GAP8Mza7a/sBUlrx32i1Ig38RtcJzi6lMbabYE2DX+I
jnxXviCTK3zMDrcdQZ5u6qud+Of3zIGR0FaEloxipCPuo09TUYBK2Q4s7n7YenfWXbwjtKGtzaS7
k9+Jx6pBS1qxqRqirHUnOGswk+ur6OLzzAf+BjK1TBSIraba5mjuWL7hIlfPvCu8iHn0GWLdYm0s
9PrOwCbIAlKqaRB+3ofpjbyV8qwnk1LfuDI2mrLWU1245Sm6iDoxk0o37eFZMsOdqglxlsf0VNNj
8ugdjDsE1aK/ks52j8ELJUo7u4fVma4CsgW2AN32w1rOthC5L37EPMXJmZhELA+nhzCX7fVtJFcc
8146STbH7WStFCWXPItaE+XXaVyIOHMZLAOGQLjAWLOAQlWZv9Ujakntk4jKELkd0WYlbi68bqfe
O3nxO3MfMfrSoFUmYS4oGAyPwaGGC+iH60gfhmfjzdhrn5LdcKccqSDmhLPux1pIeYfAzg8SKdw0
lMg9Jc+rvnnSWEowUqywiiJSjsATSn8/NFKa2wNKB4S4Om2/ikWIsk+o9DqqKGlu+dbBl70SYFMu
Jd2TBx4jshO5NLMdVvz2mHi58k1u0SH6NXY5hO1SG8rdJCLgu8x66VmzQ7cCgm4la5TwrkBQGWnn
xlQ+3g4UC7sJll0HzDxNT9Oavfy4RSPUclzosZMJoV37lW1ZDPZELVjqh0h5MtXvt+0tHMoLe7MI
rSCSXJQ6+pqdWP+sPdwUdOBa0j95xGzPLozMku/M6zw9b1lUta3v2yNasqh3bOM7a5/t0JwVntcq
sNM5vzLIVABtdMpLVHouv6JqVgYMzqyqQNQhxy2ZNZODX2n2a3R/q+Ojyzv49ndceNBr7BtEOtz1
VJnnA3sVgO6y8K3pQW/S9m3J1oS9ekDbceVSXchbGBEgO4Jukix/fpNAQyRk3SDECDspd0mB5pVK
LjZ8ur2eZSvUA1H7UZgZmPz0LDuiNVcWI0KSTiIUGwUxM7XJHPi+drfNLJSvCSb/HOf5aqTatIhf
pJ0eFSuUI7/I5AdohToQv+yZcNZ+d/Alb+r9v8xO2DSOGV062h0ztxR7PWBOto/JjnLZMXbu78p+
r9ExuVaQsfxGG2xnkbusl2UWerFQtp7Znn1fpu3/tt3Z3dbf97vhO1qPh1belLv0GNwh5ihviQK2
RZIYyI5k99/NZEcZbxVJsLDVEwsOQIKJZRYmysutDtuhDkpItJ3eskaFQl4TSw5ahuY3z1XStYx4
IeBMpL4MmlJMJ7WfXVe+UWjo/fGuQSZWYtWo0Ou1Y9nCtzCg7Sx/Fn7Fb2tnZindmeqF8CkalLjF
2U4ndS9EhdnyuOFBobbfmm4/IvtRNiuC2wtxh/FWUK0TORMNrVncifok5xb2U4JAyZMt2vNk2/2r
HWNad5oRASUEen22Y2NZDqpvUgUTgzZGCwsSsoyEbp+4qKDePqALzsFUA81Ouku89+fPwjgMZdqr
Pv0Ho0qLTZoMSN2FOQdFQi7stq2FRgQcihOfDDNqE6Rx8p2zoMNcSBIEMUEHyUf9HsSYdDeIUe4k
ei2eNL8XX82QKfBmlINtXeX6T5SH2q1ehPVKNJ8NgU+1h+mXMO0FuBLomi5f/hIjH9MhVrhAgLE/
B4d4Fz3m9/oDA9g75LYP3j79jfLnMd36WwRcHmHI2K3dYbPRo79/A0GenwIOjFH0y99QFbVrZogA
U3mUdjodBBMZRQfZqF3yBLRAWVnzwsFUYDWZkirqnHRkLs1FhuKPVoG5gaI3ojEBQoS393fRl1gJ
jwAy0iuUXh4FhhdXU27TRtvaQsKseBbcw20jS8vg32d2Xp2S4TmzE2QYjVZODQmtPlUaiqgI6Ny2
sNCcJ5ScmZh9qdwMxBouFtZR7rTimB4NSsKCLYEo050SEAJ+gajSWhBbqJ1OdgFFSYq1gN+xEOzI
B5eldXb2qYaSgwft3nTG03A/7Jgc3AjrmIDFz6kCGgVpa9CnmEXONvCtyFVoZYXH+li8aNQu7Pzg
Ire+DQ/RLt0GiFKsxIGFaA366h+bs7sx7eDzTyctwKR5U2J0yNOtqb9llry/vZFrdmbRejSR2IDr
ht6V2P52Y/mkJoYM1yLyipGwRrg4fah5SmpQRGMmhphCzjE7XmGJMIyHsYwGcpj5Tp/2zqgbOwnJ
wAr10dtrWzpr5+amtZ+FUqmiuJgrPEKtPqVaWvfRvdVE6d610rWmzOJnPFvZzEVKlBMGy6PUAp31
ptaPacydl343vHYFyr9UTmL6lpqwMZHPQUZ4uaiyVeUOQT36f1t3Px5LCbJI27hDEoJ6sOio9+Ob
+SN6Lb8Fq6W0hZudzulUWCBZnRLvS9NcRTVSYnxPMf49qB+1Id2Jyl+VIG/E/GvTooWiBytbOLn5
lcecmZx5zATup2vBagE2f0WXG+lu+GQ2fifAdq0ZR6kXtkORf7ntOIsPmYnhAGYmaodXb6cyFGmy
wjrNia8eJ/xqci/sS0rca63JRRf9x9B86mhMOsFLEJV2WveU+B8hNtr4wV+3V7Pkmyb3GQAxYiZd
/8ttG0JZy30fjTxBiHeTWvVoRidZLR7S0VuBxtK/WQqW59ZmF0NXIZTaVTKSWGIYxQ8hJOj+yTCS
Udr0XZB8ssJOHnaJMIbGDslUBckdo42+NEnb949omrzASFl/C8NSUI4dc+zK1s/b8HuQKwiadmLR
IUarNkNxCvLKFRy50KqvsZTJuV2JSIGhZSiH7V2kGCgJKrAMUgExjbp9E+XKc22hNutgq4SdMpxC
uHPTne6bVchIYIEQTT7Ud+OoFD7l0cgcj37UulECdrFosdeDmDiN6AznJyW33P5kWGMRHoYob/Jt
ZfQB4ui5OALuN6r855DmopPFJsptclQ3uyZichntCqUqNrRVSmWXJVKBDktUF61dp1Uh26qeF8Ym
Tk2Jl63Smsi7Jn1KtTQOvOR+UD053SPZkhR7/L9xN3pWttx3Rq59HBrR736KaBlFd1Ecxe4pyxqr
3U1qIGgmqXI53vPkKHRH6S1YCvMmQWAwKCUzOySVrnf3eaDCQtbGNKJQ6wFcadcsDwhuLrnNXVNL
QWAXCGu6RxGSvvyu16SJLhfEIczR3khRPxd99JOT3Iir+66Sasr8RYuOoKGmjUFKlXVfms6KTZTN
u6LYVlUooaaIfJZQfo0F1frNIKjuf0U22BAfg8Rr01erqLeGi0BTipiRdFKqCf2UxBCKHlOLUtVD
DqRNczpDCRXQVxHK3qkHFtvOeRAkG9ltQ3arCTUdldC49j+NXp8qm0418/RjW5ty4dQ1KtqPKKr2
9dHwQ9KXiWvF+67B6vnRzBneQG2OKprdW2b52rDFqBHWudA81JmgffNyQWefWlXr9mqEUpndVwUI
9MDzYNJCBj7+OCBEBf2Lz+WD/lARd2+SVfN7PfSTh7tKi3LzUKZ99SoAsyqPoyu0qd3Qi5c/kuG1
FUp0nTeIj9BaJMJdZsqD6aRw9L11RSWLDhl8WpwKryUx6QsZ6SRZGyZ0VpzG5pFh8+6hL/LooxYH
qrhtqqp6LrzSfez9NkJyM+nHyNb8zH/TFZd5iA03jOjvAkHrB5Asw/AaUiiU0aRXo88j7bP00DO1
3x6kwU+BuZSoH20svdJfg0RvoYriveShehDUtierQf7E+VMfwBCU/mtejkJ9RI0kFrdBOBTa3oi7
uLhnSSptiN7z6kNXKGJ8qEfJ0I9hwXfZpfEQxvukjTvdzvBAzU6qREeFOs6TL0aBrKxTd7KY28gd
S9LvpkxLEVG1JDMNp1IGt9uVCpDjl6ymPWTD4FkGG0MNrFi8m3CXdY8OcBoi1aAUgfCQ1FL+Bslh
+FNMUdXyRdfdorCkdXavdQbJdKDqr3kaNX+pxeij5eVn0kvg9q63z8asQJnLN8xkY3W5+L2UK0So
hxRlxY2rdmjbMj+PDLI4Buhn9eM2T2KU0iVNzx/NCqHOjVSZLUCOMayqTZ64jLi3WWb9UPXGqO4Z
iskgjQJiRMQgNXgTOz8Ei4GeU4nEs1rJpzY3Bv8+raS2/qU2yM7urKBuWzv2tPKXDkcygvR+4/Ot
CpSDHFHqU8OOtbYZ7I5qjLXhOpdQYZasIXSkHmCT7ZedWuwHWuHih6pC0B09ZN8qHd6dhLxIQp5q
x79YAJTtivythPbf2gZJoaPoKWrt10TPlMMgyOEpacvisUJg+euYwLGzg85//OmZA9q5BQLk1kYt
mizeoPIW6AdhOhZqWjapLbdJhIqZYXnqxtAtdB2NpMnfjFBrfsuR1jfPsthplaOmeipPDJiNz4hw
bf0SxkKSoPdGaJwkEEjHC26YkcKjoKtvAW+GabTlIS43GzMdw2cNmguRHxMbWvtDSRUGcRiDE3+O
uSo+Q/JvAjEdYPX40CS1pr4WoxwnW0/yFeNU6JprnXSlVnFVaMo4iwPUgYgyi321bftcHjYayqyf
a6vumn3ZD/wmEyGbCvG1QjXuvbYaviMq7pdbMcgJqlJfeR/Tskh++kIhI9ZVmFZpx0otP3vcZt2R
Ro8LJasnV9qm0wXxpCABl+0axeSDthROnkfBBBOqBLnUHnu/a7ODkasxooO8ozaR0HpHeZR9sdiY
utsmiDUqwVvE/wUJQKlXqiNGY68e+6QMhUMTFMXBDQdJQ308aGnYBmbUbH1J6Y27pC78gXpSYO4b
rufT0FQ0Hao4FMM7JZAF+SRxl8sbNMZR6sxkow0+S3lhyU9+V7WvlZJnf2V5inzomNbVM4qtuYkB
I3ns5bz+aBTV2PzWZHoWm8FqlU+9a47o4PJjKGbJNWjDU2lqGQjUqLG8jZYFpfeoVE2mI/beDSNS
zboYnxrL6gUU4g2hVNgZxatOmtd4wK1dqc52VSLp3WOSDEb+4NdeVW3zPk5FO0lgbkNzwtCirZ4r
hfQYdF6YVJBRVVl174mBF9iuYJqJshkMLUudts2b71E5CE9UyYHGw7ee2GrUBm8QUscfArXVXvJc
KOWEBge+oO3apAlB2SWeIuXoCBZSjp55PonAyUh+bypPRFJbyIKmPKhVWbGrLux/m7hjhvc5EXri
zSaJsmjYBUhlRo5qoTd5jBEQlV5K1bW8Yw5w3/0QDIPeoljnp18Msc072Dq8xHDyUeyCDwOizY9h
rogf/MBo/vIUNEPDzRB2aveJv/ofxq5juW4cyn4Rq5jDlvkl5bxByZLNAIAEwACSXz/n9SzGllV+
0170wi5RJEHg3nsSxsRMTSEc3UVnz7/CirLqBTboqisp4jLtUntsRbTdsLnxCMU8jrvOBb+H1dVA
YxowLHYdNHaTsLbvwgyDykHuDWfbgsJs4E+aKDm53lW3WiYM8kGWrZNtatc6Rqal+cy144h8wUAW
GZLwj+ifI693tiP8abjd73UzEWNA1WLayk+4WRk0N/0BHtpWqyYRO/aMZMCB8DDul2H2rmrtzM31
KiEye+AO1w3LjBl2tkLKvnCZGYnHdVLMYzipkQXed/5Vj50pXp31p13bwMgXStMpGvvEceubwWi7
FL7u+VzD1lIsQ5v4LUvIKAAEWj0+TBsWcIPn71tWPy6+u+sde4eglqoYerOsuL1ztTbzxg6PtTfi
UJbYUcD+Qb8zEZVxl2Ui4rlrArM1vdrJtRKlHXYDSkba5czyEB9vPaO0dpF36z5zpH4lrVhupOWK
GFtY6Q/dVW9UPwMW6Yy0MPBV3Xqne58mczC/LaQFV7btkd1IXKi3YdeORKjDMAiFr0VnvRleLW2w
xbyZUSeYVUk8HO3hnLuB2g8+2a3UOpmbvNVB97StYMx4As4pvbqLZhztfSiPlHZP0WIuMa3pCT73
j8FIbjrAkMXkkHc5Vw8DMlVQpXrPnrmq2JmafV8tPz2P3QVbcy0q/j61TcG5j7Dl2f3U3fK6dghu
HhkyEzDa24MxU9h+V7Tr9gmr38JVTZOPlkqB6ID76cNTbcXBmfhLs/P08L4Z5g8skTFFnd1mW9cg
/rHGmRn083QYNL+H4cuUoqH46Tb93l7pVkSkts4baBM3kYVWtDbext56dwcLeaWugxOy/1Wp8CkQ
0Qkm5/hnlY0QzGgAjGPN+4HJIQYzI0PebBrO7SMUO/hAAOPGOjRLi/B3Ni/lDO/h2VY5iqA3iTgi
7KwnI4BgY8HqwMa5xr6BLA4aTn4Rtoj93ah+HtfQjt3VQvgr8ixS1vsmcomVvF+p4V5Vrf3BgIdr
NIIlrR07IbaTj4ycmE0TuAY+6WUsXSVzv1/SFd1x3LIKW8sC4xvHaa3Y8TrzcWUdIpwVsdFTubVl
9THrJeIqZ2C357J7yQXe2xL6PbAbboh34VkUxzsKDGtQsgxd44YqBI86TTdmdYC/1DgDYAMDE4y6
XnZwpo8Nau8sMhxJPxaiHdLJqTIsvKuhYyesp5L1XoGqpBDGMsTtND9o371xGn7b6U2Df73gJ4W5
LfzjIoM9YIlCjFZMAvsa4nlkQ0szTLGIr3h3ru2MTxVubxbbDoYV/jDN6he88BO3ZaceabOD0d3C
jvc6xB4o1ylRKDpdiyChlN5qav5atvC4LnRKW8elCWoPJBLWLXyJKZoDezywvi4VTimUxLmU9oPX
q6MO+yyUxg8yOyenaxoErzZ7S1qx7vF5hNhEI72YsYBVfkr5mAEHyMyN5ZsJny93sqH+x8kwtsgs
tTxV2Jy8KBPWNosqRhvT5aB/nAdyTck5CtlmNqx2u2dpyTs2TywmiseIlEeeKC8aK8jgaHdCp1wK
2zpxz783R/dKGeqApNICps6vrI1OwybLeVQFrIJLra0DSGmlp+Ytsc32uqtsNOX1LpJLUbnIm3aQ
WDcsV1HLDpjR7DqBCHo28V2nOySvIxA8aNakr4ImGXmd+zrc2ZG+lgHSoUlzQOea9PD3WHo77aeN
xmSBBZnv4gtU+r6zuyeMp6+DnjzXtpHU7ZouzH011gGAMPJluUnenbNtUoSY2r7fu9BRaBN8PTPM
p9EuN1IdqN3p1J6727ZiBtgF7j6yVFmtW4F8kV049YfJB3dGKdQlsBjtsE9XezNYfzLl39jzZMfe
pkcUat4P1K83KFghNuT+TWtYLQJb/StlRbvQGxRCxqu7sIan8yivoDubb4canz9guGFMlqpmGdxg
4PziGTyeOTu2WqPedd2j2a9vPa32FpvgJUqNgx5BOFwZoNCxQ2RNhOAkPjR38wjhH3SJx6Xykwox
hbGnnQDjuTYbjVECyLCNmAXDTgbdzkBeZtHNYQWrUMwhXHM4mV0fxYRYMu1c83HkjhlHzTQkLDLc
vPfMxobx36COXPiwEDO4Mz4LgxXY1PZuRM9FNGYvDtar/LFiDWIlL/erKx+qLdgeKfCrUzvRrB+3
J9/abhe28dT2GbA0TGWv1OZ35dyZDWLHJ7qf+q5/FlGwHq0J+PeMd8Swq6wj7ErgSV86E5Xeq4Qf
qVewwTLCl4oaTXWNhs/ld8JtVo11aFvo2KtBzk9AKQn6NitSC/tVN4u9fHg9et07GFu27Uc3GYqm
xoQ03oPmDYlew7Afj0r64ZIZYUSc8uwN/FpZMybjQSXGvqjGYe2Q6ov0GXQnk+e/t7BEtOEYzy1x
RLwyoVfI65X1jbUg7y2tvImzWDf+bMUwokC0cmcQ+eqbHT/1WLKiHB2ybfHZeFnBpG3umqvIXVee
wfAb9SCvBTKSG1eLLl4tACAxehkX7rocWHIcOrPBC+D7/SMsE70OwcJDq1NYRck1a6d+MX4E4ThA
+OIoYmQmUbJF4disUFOR9dymcbY9wlINmw2FvozDCcPsjJ3TG+5+s9AlvSINj/fP3lLBlNQAVvoW
uqNb4vHNLN6mOXwV64w9lysC198RG0LbOOp2jAz4e/GagFcH6BSfcIg3GcM7nl4pvDSaO8gLPdgA
eqe0DrcQmdW1RM5ZU6kE7fkLZhPd08jDoZBchg/hMLIdSpzgfY4W+xo/YCgFq+z3FrkOVwFC3u9R
XqIjaCAXTMFXQqb06ndPiA7A0GJqnbJ1udjVQqlj0yOddLJgy5EKPbsqDqOugUWH7dB3u597K+02
VPcpgF8I1N3OqNe0IWiH8cujNJte7UCFiFK1VcywaqP0PGPtkkG4ss7HmVsvteV3RzlxUSgE0yST
dPwCPA/2IFHRvw1weT0/Jsaa3bYEsAUzLUMcKsc7bwEzTQI916+Uo+PZFCaHiwqYkwNSbH6hi56S
qvHV7Yq8qVuyYryauHMkd3030w03jqA4mNKM0W5SQ39Vd47zNLjyxdxMjrFJq+kPvOAVznn4wKgR
Icx+Is1jUyH85cTmcCWZpVwvXjF+PT+yIErowIHRuNDsZEy546llisSqEladu5zUMuFGWLenhRKm
Smtg1g4BLM5J676+J4QZd1BHL7/EZFtdDCsfM7PxMRc2phgpMFHrcfTHjzUIUer05SDYXtGgj5Vc
rpi2MonSVYRzGVTGDRKfniivOfh93Q0ahDtYhSXOOGDjAjZMV1AMSZchxOZ58KMPa/bs3Vb52YQq
aKnrY0OtK3uqdhuGgrGCBgFdx4c7bo/gYt87rQeZbzP7Kcwaj0Oz4iyonk1E7yUaK/eeGmY6I3Ow
MsHYHUXWNQEs5RpxmMz2tql0Ka3FAe6je6TVBz8UEssTbzXu/IA/EeHjKwj5TS+9Lp66NpMC4I3N
nCCuOm3EwWphbGk74sogFfZYv7MOEV93a2veuCLKTMZLOo2/jMG9co2+9BV9xlQIrVurDp7yUqY5
FKiwE74PBji0YJoWYqwy4oU5CKQfquEXAteyeuafbbUcaKuea9Le1OfDeOsmO4HaC+Y4a5/PUj35
xCilVCzbKEmcQD45foviYzmCwJtz2G4cIOP43DjUJD1vrlkARnegF1Q9WHJxM4tbQ+MWu24Pq6hf
mOvlcB/IV2MVsV0vS6wpfWwBY2FwYcm3ZuvZydsg8Rb1CBEYMotiNgZpRZHB6bDh1l/rJMQ0/4Dv
AYnutsDvHvox8cwTbn1Gt2UH95b+WDRL2hk6cY7JNeY3MeWY3w6mjsotcGnqB0ylwSSWGOH0p2YZ
oGjwlEz8CiXsWPu548g7WbkHeB+d+pYdA74mg8dLc1ofV7rczmZ/3zfiERZoMPLsP88joYFQCOHJ
nNstAyjcozI16z3z3X3F5ZMXkYfwPOjG13Iy+/C6C4YriPOPjUA7TBUpGsMXsZxt6Hqn0U8slIyz
H5GMTi5un7VVgZYCC21x4Dky0rINYXpNrCnmJLiD4jsf/O2dUZUsvSr44p6Eao+O3eWW1141A9rw
UKgTIoyjuGERzAhXsMyqWbw5QzvlxF9v4RskY4NB6aAx9EW1Be6nh9LP7N4qiVVaGdad7S4/e9Kn
VmffKJM/4Fx7Vugkej6Bp0bsJ2wTRRc599QZujgcvNPsQ8/uWw9jPX+QMHwmyJicapJEcvD3qsO0
MwhBI+3VjrZRwkKnTSRbnzBigH95MxtZ29njnnXtI3gyz6HiBGbgGzDPKGjieoMgkWIQVXToupxU
1R661D444xAg7mK7jfBx+6ivfN0+doMo5sEqpQmNLVluCUa18bgCTySUrunM0CRLtDlthTEKcGPv
NA7Go+EBx4Lm3IithiDrBj0xwy/K6I7V8tVedZMsAb9zGY7oZjMeG0VOyANzMItFTY7JQaqrT3d5
G+SGJiBIGnjw1aOJ4bN+gCXaCzCKlJp+uYG1bJo82dCCGbV9cpEAsw0fIOfFpH630RwRt9ttAjK/
cbiF98uhmmuc0cjSWqLHZcKQWIVZiK9vjlBMbzJpvT43UKyeM7KxEGM7gMRf9ceubXJJkaY7EFgF
r86xcZpy0SvQOpGHzuOIEA4vGhIXlWDYy8fF2dYMa76LKwoidVT7EB5p7xrTS3EF25qfY4hGLXKb
0tN9Rn23QNDxrfR4RqLpgGr6CbAPyMfvnTmk8O9FkwJCWG3kvviQYkDpYt6ahplHQBLO1vIOZSKp
mU6NZS4Gcb9pfc34reXbybQE8eSBAolvTMAEPvCWX4zeV82am+Taaf1TtJCkicwnYlJIytajrUGi
dI4e0hTNtUUb15aGeVq6G6Gnwq38tKkfgKPE0lhiW7ZH1VWF0Y03engJ9E2on+WyHp2oTTp6q/jw
oHWY12Q8BB0mUsAGz4f9wznC1GvusJ3CORJHt1PvPa0P1CT7ap6ykJJSovWygj4JZxRrzlaVG0AN
c2ng1BUW4CLcuyHFeKlGoi3x0PXi1VlImZnuWevm6NHjoTFxLJlph3GTHbR3tSMzzPf29tKnpt1f
ez27Yn23N0zjRfjb3hpGjHmKSOrCEVChyp1mVcm98doxPwx5sCedV0vBouUYNTpdhhVRnl7a+/d0
QAlm1E81XRKAGxBFdDs/hE5jeRdbixh0HwQ75LbUazlbGI7U092k5PVCzWI1/Csw0XNUjoeKVCfJ
xF4RWTZ0SNHCFDVKxbZCFMKMJtnwrloP1AVEbhAGdcDkZUKRdLZCnOt6D6SraAeU2xLLpdZ90jnS
OPp6iYO+Acun7vabfeSremABAMfzHNQyttxbxmvXc1MfL2wajEJzaWWOLYLEnYw5XzHVup0V9faw
KdybW/Tizd3RNzFSI0CiC25UkYlpOXUwugUGFk9BYxa8QichfUnTQAp7x5l1Q4n74jQo3tF8/4ei
4ICVeN1Izc1rzNdeOQJF9hO1H022Tjk6C75nM63SIFh43re8NxNMpZUfb8jgK6y+WSCCRDLJngqm
ANe2Qt8E5mICvF76aDiYoyaHqV4A3yrgzG/WBnl4OixEQilaW2sfr6MD9ZK5zrc+FlPOYEgIvjwm
VGNMnJrsUL+vXgYuJcq+RfQkzFg4AJx2fJnzUKVG4xyElvRGr727I6tcS0qNrrAX7eh00GLboQJw
UkqVsTvHwRZuh6KXtWguYZJ6vbHhMQJZ73qc+vp2VKFRLmrhd9U2YevEi0Cx0DTryYtaWm6jE2W2
IdWpCtDTI9UG81IRYrn5Vf+MWNsSZYzlXAnqSrIfYcFhXNtWY2L8s2Je+mTCyMR+EkCnlhRL0bYx
f0YmqH/fB5uEB6km2k09k/OrYDMYB0UcE2V8AYuFpucucogAqyA0u32DIX+PVcpYPqOliOs6QMqB
61LzGtkTsNHDmAaTok16btGEM73ZIgHPc0XGu3rsnSnxMWgBJIg+/hNfv3XqlQOQH7nlr5D4EgGE
Ilph6rCSwzzx5RXX4K+yNreT56/dmfOEvtVHBaNiIJFtNo9yK4N2wW4YkMrYzZg8ZMIkPhRQdAmO
oCaw6w0r4CE6M/ttA8mqnjDGT2CH8qNZtw04RBc6921wbnlra5zuFXDbEhNebC0ExmxNMlUBKkg9
0hsKRBNPvl2aN6bhjBiYoisN0P78eMac9hM0AIzVtyDKZdu6LSaWzCh8YCXnyZTke6AiojDlyEsN
dP2aS3t7kHVFc9/ozhmI8y8kxL+Oi3UTgjkU2z5aXKNx27T2fA2MkVTZAkvGfGjBEVmBuh9DPVOM
qcDdQHqLzHwbefN0tD6cSgPjor2H5maBMRg+PdBm6rQNqZ35k4kNrGvxwS6QUqhh+kCihSonVFLJ
XMllL8jE8masjaI2lwhod7Bjwxxgn/VeppB2SQgeHCob1qRk8KCOqyBoHcC3yGxeIykQX9I6+V7c
A9a+dXF8T2XoD7Q5wU4a03KbhEsSOOzaWazXqF7va2SDIx+Ub1g6AJkjvkGhYGDG2YznehXffVD9
sji9jvq5LUau9vABnpLVANtojB6WGriBgLFM0ljwMLVMtOs+ua/nqM/1hu9coYndMD0N0Op4dtvA
JMRBi8TRUQKfbNGYgEdiVMurz4ibCpPL3LEnJFPXFLSxrjq10BSDc259KnTvKZKPaRJq2FTWG4AS
giFjzB2kSeLS0CPYdmLSGX2yGJZycYJX1yTrya/GneDDo1ELK2OynZ5RNyogWAC0UW4dBZrlGHa0
gD0J2io/Wt4Wx3gNkQ+KDM7op1sZR0bRsoRbtSXeDFpFFOFsl2QL44ZH710ryCGKpJuh2TQOrk1q
tIeIN6hld+jr5jTNRKJX2FCceMDw2lH8gkfNcQtQGntz68UAdn8sc435YTC9gkgMHAlbOhoE/eCI
OoxNSkKA/j32O98BRgOQypvUGJsK2t4AE/5KVidjtPa+N7+ZSF2L2dx+oKIJzBQF6hIWYchQCCnD
FHBdgNOte1htA1rCIUq1y+8xWjpZsz3HFkgRsdssBYJJrydLrSnyQZCwBoYNJtcrjUeMHRwFrZiQ
90w4VTXgQUDMFU9ibWaYr9r2jvoDcO11lZjZyyEZFqPNYRk/YnjVT6mpDP+WrrV5b87nwT9IxlbR
tSakJGoGPrnWoEzgAcPiDh6pCcTFI35l7Qc70zL718CX220UGUA4wa57CKXVvzadLW47H/J85VVq
SuQaWPcAg4CizT7Ze6aBwasgw14DhUxAgmzvjaien2EVpG7DHv+unVDWNnywP+CwA7nvuuEXX1ES
QJLEyHyzbZieoeCmIgA+N9k68Y3RD2PXqwFiOY0LXtcIIO8xWjekcVWc15go6VEnIefsWlkDIv9c
y3dHlJJcvHruKIDUSg8C0sbhKG+i7dBRtqmS1asRgqHlYCAZicpJewx4FxlXo2W+SQOZ6ikAHwDV
SM9u4t5s5I9RmGBo+1HVHZi3SQz429pLQsjS3p3IsHaBK6pMKW28+1TqvcKo9dZeg/pkUdNlceOv
20vbYMbuzMTKo7rCDLbZBDjTW/i8YHaTctgBxbjt4dmT4CUFPQixTd+1xVa/eZg3foDK4KMFcrBP
WzMIKfFMMObroqapd3D5AjiLTyJd3LG7wka/3dBtRMJWJRYLJ4HiZj4hTWM/cFMdg66lhQByg0F5
R67shgc6ruzROJGoZj9bEZAD7zUBesHrowkI/tqYBvu9CTTmf9wtVtQxhQA5YScwXwODF2v9vHKZ
U7SjK5NgRkQ7NFJhTh23OWoh17Q1yXzkUkcngcX+vm46eOm8DQ0c0cwrTTY4123nyc8BuxGKW9/8
rLaeoua1FckaG5qOOIQJXLKGi50gD6lLp7CCOauhh31Pbf4rFI7zuVgdOSxoZXG+oDZFb7qho/ZA
BjkTDyOxWncDte2SLwDceqCoJw706PV8ltFEWCGwfMtoA5Fuoc8Vpq7udCBzuOwCyCfD8N7223Cx
8tbpYWSNgbk+SixiH0w2X+x4OI0gOy3VuKarIKSP3cBYdyEPBXwch1rdS0dhtrpucOyM9TSFV/bg
WBLoAeX5CP3K0aZteL0gv/UtIh2mRuMSGXcSIN3b0M0mkLbFCR9WRwyfVQgHdIxpJ3hmusKLfvJR
YSpMB1N2uZilgZ50bqd703WGV9IFcGDzaFufZlgvGrHoIsxXqBDVAUVY22RgI3jXI+phtwj4MLZJ
HWr4ExPEiv3o7HC4UbOlh9joAeFnjanEhEUK4n/e2+2AcfGGCdv54AQ8cTZd7ooO+uMNOQvhOWB+
Zi3odA5iwxLIr8x76M/IloPNxox30a9t9CA1xo/vNUHg5Q8/mBWKSN1WubcivTsjIsSgQU7Riocl
hD/OJW15SPPaMTxnB+kq8o9nOWD7qlF3dj/A5dQAo/thMHNjJaaJ5DB37tKR2DjtddNVW9ZG8wD3
eFihe30f21MEVqwOZlGX9lhX3tFuIS9MHT1L6662g3XM4MAB6KanG/feQXPClFfiBHbLdZ6DYQCl
xsGYtGkmhJKts/PcN3DSiWsR2nZKG2x46OXphDpu8WAE7hmGbyHPk29zuoY9IwldQI07LhYCQM3Y
Uuh1S+EDvcmaGoD3gYM656adtramFFMLyNmvNgHYxg8mSFbHDgP6uOnZol4EFRykIvBUHPBmVj8A
9L56FjTAGMeA6IgBTL7ADR7uhjoYHP2wWmf8pW1rEDBUv7hrMgtqvjAM4MnOrWXVFW4NkREw3Ka9
nyPQdk8enWYYJ6BqlSeragvT1QFOaGKObzimvX7fGMZa3bRg9K67fzOZnbPk6CsdPPyNynz++98Y
/Y5o2sofVrQrJVI1sgUGNvJ2OZ5TiXAy7rddm59TS1hsJWY6ZtORH+syKtA5Q6gEn5R7P6vySz4L
30q2QijqoEMDlTH6mt5q0x7O+6yHOVKCPn3vlEZ2tlIwCrOcLtH/v30Cv13ri9AApFgoiX1w3XQC
QZSzpxlJMcnWeV0urLhsIvGt3gA6LNjoeLByhZP5n488GGbWT54hU5zEW45T/p4vSXgTpoDXMjAn
0z5dj6ClFfQiOf47vcHvl/5C/rewgber14xg4VflVIAamg/Ib73Ewf9Wy/T7db5IKlbMfjvPxS2a
hc7W7OxDrA7iMKRGMRZRirSwC+v42xuDfQAUZljNoNP++UwFBA/D1FojJJL/e2Mqw+5zUdT6rXou
9NApoxLALmt/4eK3E5qBWi5j6hctiYFTBPlWelnzQAwgpLG4+Cj/+4l/faC/XfHLByqF15qMIDvY
ixEHKj/BGQ/yOcfVyb7Zh+mQLmdjZfzvl0ko0lwELHQu5cZ+5z7hoEpD3YqbRjbVl49EeUutDOGc
P8iz0TGcB2/H57OvtJ33OQniSzvAt5oHJHpAYIEUQ5g5//k+iVnJiLYWNDkj43eBz+t3U6pLsa7f
JBggTh5mSA6kUz5sXM/L6rfdLzLrfjanbUxnRNh/qJ1X8p9z7IMoc4UhEyyzwzFmUGNeur3vliuG
yecgbN+FLPLL7VkBq0MQY9FiwA78bBKmob8EmfKCavFb1c3v1/ny2giKSt9EKYvrQGdXYBwI/buf
q+KirPS7F/b7lb6o6yAeRmniI3LnvEDCPU4SpHpl6BHgfgavMAmeSsIueBZ8I8M5WyChgj27swCw
+fPtdWOnlDJgF7b5PyL4q3Wtnwz+LoAf979Pye/MSZBM4kH6GUHh5gRfnqMFimGEpCaYk7CkJ9np
THd/gT4z5QnaTf2xXnc/rNvqxoRwC3+GC2fUN5qtPy7/5eESZLYEk+Ww1NLMv3XdAFNbEIdgkLuK
3IEnRTwOoEe5te9dWEHfPmIonCzIpuGz81VfWCk5m5EBXb1b0eeJoBESFGnANuqADTDEvx/zt7f5
28W+fBWhSwaTdrjNBqJR8PucFlSzrck9UO2hofD6Upt1fYhArt8uXPrSfX55wSKQUA0YK4IYFT/C
Z+C6ZnBVDtYPBBJccis8/6wvOzqcLzz8F8GoHuLoP5dtSLhLF4XFBGqvczfVwxPCFiBsMaGXUJVE
U9D43f7fj/YbVRz2GZSQZ2s92Dp/+VT6GWa7TosBJ5cfgXjRlihgw5D9+yLfnRJ/XOVLZVPXAybS
A+5syJCEBFX7UAR39Pj/Dbz7rkyErzAkJpaDs+KvSB3CeiBQGu4oa60wvZmrK8iPkPplBCeHyFNj
1tceXEozsPdPam1/IA/wQt3xX2Hx9WUCEAYmgWBSF1/pny/T9nQN/hXW7DlvZx4zPxH3/CeU/OVZ
XJc6ibxHzsQuem2RfUKSS5l/3xwkOCNBRMJTgM7F+3KA4egC9ebs53cu6KxyLMfMxfZ+saD7bv2g
sDJRYMH6DHmUf95mA/NHi/kQ2bMjWZNziWVkVCfcSo23JTsXHQgWXW8xkPr3kvrm/oD7Y0gBjRzY
VV/tAxgafh5tcLqDewi4pvDtIz8m2IlVDeb3Azg6C8sGh13YDf46zDw7hEWChW3PRRj7V1kumA6q
x5hIw+my2oHum09i/vHvG/vuEmcVLlaOAw+RrzLVBYzFYK4Ay2rxw+XHbhEXntxfbwz3gI8dmQKw
K4LZw5ddxjPqDeNAOWOg/wmWatKbN5Hd5/++i7+r0y9Xsf9cF6GIwkHV4/zfsT/cdXm4k/s2dV9h
HAZaEyyiQc69pte6bPfGZ3R0Lslj/1ogX36BLxsb9cGtCzsf10HhDz7kyTsgqPWIFMpsKtoUpNIE
5SqcCYfc2XdZV8jDuKRtTA66jI40jOfXfz+S7597ZP+3w/8dYQYtriAa1JU0mnRsuIdleQSF/d/X
+Ltu/e+u/+8iXz5HXqnGQiqaTr2IxUIiVFHlQe3m7YzMXYDM4PwhzO/WBqPciPr9DEiMT1nEnkmo
wdrgF9ba3y3t+feJAnDXbTiK/NWvzxQooDOvM1yNwqLdzXMc5RTGeGebIffF2EOsezwHsEyHSxvg
N98R8uLg3A2B5LmZ/vL+AyOawgV6iXQ5i1C8j4tW+X+d1tCq/36BL2caDzfg2/R8gW0Ak8MAowqD
qT0EX/Di6DTUN5e2hktXPK+w35oSDku5yO8ifFOIySD+i5iu2DjGlXPnRxcW6/dPD2mZSLHyLP9r
KeIhJQOcayxWQdVxAggEoseFS/x9N3BbdQPsRTD2QwLIl6KO6SiIFm9aUu69sKF55DgoKqTGBBKy
sNsL38V5u/njNIa/zu8X+3IaI8SYQdGpwdQtWFieQ2J7mH7xo66z4ROJPOmF6/39sf9xPfvL9req
msAHdRYw09FZDolyZlyRBwk/XT83y8+pXC48zb+dzf68w/8shn5bHBTkFE1bXLFzM/XR7QDlwfbU
PzY6YWM8J2gp0+7NL9eSX2hCvn2RmHNiLgfPg/Crp5o9b8bmMncBDAezZC98Wgd9hebgJuLuM0RB
84WH+1dJfr7T/7veV7dkbo3wWAtWAcV3s45l5SySZx7U+MHBRrln7cwBgNWlFfT1i4jgIYaPAcMr
1DkII/vyRt3WoRpYEkVBRa/sfZDLIsowx3rpd2YKUnt6Kcj8rzd6viIECti/zk5YMKj583Oftmhk
FiDm/9xsjRjhvLf97dlB1jhFhZfg9Mz1AW7UFx7vXzO6L9f1v9xpCE2mBhBA0yU35Om/aKWElJBK
2/fnU3uwYVN30cX0u8cbWeb/cHZdu5EryfKLCNAVzStdG7Va3s0LoZFm6L3n198o7e6IXc3bdc5g
F9gFBlB2FrMys9JEgFgJ0KI4Y8a3GSQ082EMEoDjDS4kXEnWvO23oz04xlbz+IxoX4nU0iV8qbmQ
yPifMChrTUCz6Qvdpb0ZH1IHXXaUusvH9C31BN2Sb1vXRFWkPGZOuA/s4QYIgeE2dsN9dqN/BnwU
bvahy/4m5pNjoFstsxBzrhggmezqXbD6m2wfehiyc5qdtiXEGgFgDNCsK67LYr8AaBlRKaH8YZoC
eisW6dQsw3yafOS2SuAAHhrV2UxEoR97W7Y4HykMOJ9Ie81NLmR+IZwsnJbUyhmWXGs4Lay6ByGo
btAlTrDuyXHHNNgvvzXVjdbTAGwOFLuzct5QD9IE2EFMVwEGGYmfO26lDQbLgZBb2nzMzLWjXIhj
QcHyQk+MSUMOH6ryJsRYGp4yHKe7dnJLEUwWH2GvlSR9i+nN6TgDjYKILnJuzrlx9DDovy8+T1dl
wRj6I1q1vWnpBt3fV3gZIk8Gc/GxcD3NQQ9vTuF9p8HN1Z1pZ4fkNrADgjo9qizZC5ehlmMQZ9BO
QPcYohGaocLr0LJ1hSVdp3IGJwChpYVxGt+9bIPs1aYmCGh9II2JlCdPZPJRDOdhlL5AlAwqjJJm
eptbsww4Lj/fAm3mIM4YIo1SjfMF12LlUirzBY0SSyxZDam9kFpyhLEt1bRqMC31sshRcM0iF6LY
iqCB4wwL4uND+ncqcjm/Km21mzl2f15KOj3HrxfQwiY1MDdgV17Alxuu6KbCRnUD13AS44YWVQjc
Bz84rWU4Boo5GgZSDIJizuk9KJtCm5MQp4gbhsYt1hxFF8jPPwTXfB8DqyXWbEefmLhPwGvMw+Fb
PdeFcCYcA8tE1KcYwv36J0Y2p/EIVEqOmZzF/C/rXAhhrDMzcpBrTxAS7xB3jqHdYoFqr7st5tts
vNYf8gCzQDypq3fiWyphQnA3l1EoSzGyKHQhzJdoD2rZI/Zt0dElQKenXHL9dQs+qW0bc2SbKxFh
8UnZ5CrMzdTEQjE2izf+nrJdUHLOesNrP648gHHtFyoyD3KMvTWYFYoqpwbAwqCiGImtrEYCw7JW
eMBudUOsWsRYMsaTAcN1c+lmMC8VpFOZ8gqUfJCcB++hoF+1urK97JHOAR5BTqoauojAaKJGySbu
2hyaRqLio2PfXAP6sT0cpS2c76uBITpLv6seC7AojJzKzEqN4kQsm79jeG6oBkxxOcHwTpQetTT1
dsTsB0VkI9N7nP3CCueuNdxCN6zSJDboS2/ryrjBo8pTMLF8+RhWLMEE9hxeoqiCI/thvlBvppEv
ABzNMY2uwWJVeBUS8hqJQDCUfAp0tSuS3usbk8eSTv8wk5ScCKY/bOHJ4qzLdaBrjTDBXnbSW82O
PfMYynYsgJyWcqjpqdXahbYB0lXg/YVfWYpnO+NV5Hf4DBAPxBUbuOwYd3vtZpUX32mD/YKWLEdC
KXdFXAFjHgVibQ+qSPBEdshlW/5V43xIlWn1Z3RrM0xhV4b8hh0GG/AN+9KoMVT7OMR3QxvupABr
1T1mI1H2xHpFl6GPGz6IsXSNHsh9l1ZbUQrvtFTjhEbeL2Pih4o1h1oUcQYU1TTZt9v/9Fp5xfjz
MAVeQyC0g/kFY6VnGbyYjoEejqioDABRT6XKHtrCCuLfBNtKsUh4X/ZcHIjRUApH/R2FvTMyxUiS
QopaCwpQN5ctIBZjUeG34jQbgGTakwICMSywWMSO0b4mu8uX9rzDgybZUjhzaxuf6LFRQFcc6QFI
NVvyw9xQAPV4UzocWeefD4DUGCDR0E/BqbKpmwkYqbaqO0KDo6u+zzuscfZXJrg9ZnQ4QheMRG50
gz49/h+PmOk8+msYddIA8Q83TceeTp2EP9Zmrg+AD1OxwqUFsq1nL36mcb7lmhT0igxU4ygxJzu9
AkfUKeqUYAsUm3x5GdpZj3cxBpQ5J0lzlVNngDMEUwo9SQXcpow26gTCi2aMNAcVxdHJP7sNFriB
Nw/IT/+FP1G1phaovNAD1Omrj+2ldJMqDlM2A3sNb9qESM8yZgStFGhHnGzi/CoAIxanB/IfcETL
OnPBhxSmKgCAAegD/asOlEpgpw632QDsCCV4SIOZQ324opiOTX3Uh0CwCc4yNl3rh6QpYlEHIGHj
gtIAyI5A7xh4TbZ1MYCtpAjCMiozjPHlfiEJBGLACWuJAAposZ8gZLzsc+V+QZtvMfR0F4HQwApR
XqYQQ+JesmcAO1gENLSuWUwRZkijHzlRNgDBf5NJ93HZItc1pLQdmLsTYSinomWSppJRQrSIHTai
zBjbLYrriu5iXBa04rA0dIJhI9jhMGhX9lRSF5XAGEO5D1vtQOSyZuBEjo6ABU/gLwnTVd8bKuYK
OkDGho3/MeqJ+AgER4wDJ+LModRhlWaqTGygrBIj0wNayhzmyAVg314xizu9j18uq8xeClYMcymq
oQcaXEnx0bIHgqWSQdgPAJJKZOVKJea/92A6erMgJkI+C7xk5kYYOpI1KYGfNCOs6A6/ZPl3Hym8
qLPiv3SZ3jk4YhntdXqyC0vNOxENC9x/h9yEt3TCj5JoSb9rK4br5xHOnyXK9ADR3YbjB4MFWjGM
tLYBrGwUh7QaSPkjMc6E2lXp+bvOk1/p44gC8/Mm+th6DCOUrV3VygBaDkNJHACYFEgbgqdcHzeX
LePsEf8lBIwyBrIUQJSzLKdyrOfwVoCwNrAODOJg3Qvcfis/6j8mT3bKDa+8vKrUtzy2eO83jYyN
KS1x2jm6jf3iOVaGZ45O1JyXsY3qRDnlYR6YQjorEgwDsJFUHwzlWJjZYKgO3C4Ai9h0u3jPG/ta
u8BLUdRMF2bYljOmLmOUrsd6b4Q//MzTgB14WZ+vhtEFfVjOthaVI6WoscwOTIFNYAw3aOJNlhyP
ikWyHGNYavhQJ7JvpwCnwxjMZgzqHdazHhpgDQObAvte4lRgAjQvrnrA2FqqVDyHo/raZ+oVmcCT
EAQK+nBlVXJ++mrnZHE+hDkfA3NgoYAirNO/gk/yUdpmyEh9B5XF62CDksZ95qFfU1rBz8tndjZW
+WUDGIYDvw/lTGIJWaJBCgC4FIHs7xpkM9fZpsdjp3jkP3bYuh4jiB0VT5oOW/QEBm202HbLU+yw
+VULMtlQ2k6BPnG861l96Eved/eL7aZ36Zghl2pos0TyxGuM+4Cyw3AGLwLRN3xFgYa0ze2ArV6p
hVSmeqkKUlQCwQd2bloKZsaQ6IC+x6rfA/sfjDKtOYlFh48tYKZTS6K5AYSUMdkt5jg9/QoQ23bl
RJvwPfkc/sFn5IlkEqycxCrJC/iMkXxUwINI2geORVJTP7vFiyNk0o6iRyMVND00hgxu/CZdBdfY
KbCaW/DXbXludi3iL05QYR5l3SRFM2YKEqcCu6iiXsfz71EHstRzIOUci1y9AN96sWUFv9Eiqe4h
Crg0Fl5nwO3CFMTOD944B7jqa78FscmSFA9j7IsQJG7Ane4U9+UDySxlM7q1JW+BO+9F3t/E4MU5
svVm4M4DJzaBTMBYAJ6lBZKFwfGRbPGJXuhFv5WNiGllAPMMy6AOwG3gCEP9gHaoYuUDVrsHedgq
goxHbux7nONcl4vXnyxKGE5ki3+AYOpEM0foSlLL2CSYF6R0lTUavZMTXGsWna1HN/223PAaMGsf
0pS+JTN3bYrnWCo6Ac5KDixjvFbp/+Scot7aDTBlvNQV5AJIFZkbkKjAABYCtLGrIQYAy0cU/eib
51JRMcDLSUbXbsBSFPt0CQsR3VOImqMfEvmdqEeKbFbxyrWrx/ZHI0Vkq2rgmAgTAMg6mQC47nQS
rCQ1XT8RPziWcfnoFJF5LvimL88E0+QOtnsPUm+FKIdqt9FmvKPzeUCw3JV2vQ9d3mWTOYK/KEAX
2ZRYT2YzaQHGrh/SXesBzBq7V+J+coH1gMYApXvpXke32clv455W7tJ9uJ9d7N9faZx3/eVvig2X
08SOSDRvKfBTxqo6YpF5I+bGtjCrK8EAUNPlA1+LPd/2o7CbNAOZIjXNQ3DyioMr4uFd8RoMvIOl
/744WCygZ/rcQ0ImZB7QHCg3fF3fJtJz0b5cVubcSvHyUzRwpACWElePMZ7Z91s9iEasI9AJxw7I
QEoAvxxyW1bnKQlIUmX8B9zCmFJhqT7LKjWjWTWwD5BaE4a6Z2zDO+2+2BUOkJt4Fd2VvOtEHFvB
qtNCNksZ4qJnzOLd5g5wWTbYON0D/8tNn/i9zpWDXOrHxlW8bnN8pqZ0xHy2C+T6elBbwHJxLn+v
s305EyB/i3Nkw6raRzlANyAHvVPP3wDECq9agLI77Sa3eUXUc0OkwtC71SQsqZ2Rpfqk8zsDIKqO
rv2UZKBIYsIkKUqrwHKAmnH88voJ/k+Yyb4B9Ahsu2XZllj9V+8xcgP83VpMrb6P/n1uB7VQrJXx
X4JqKhPR8qnHInwOtbIviu95qzlgdHik1Gz8QvTqGX4LY+tXAci6gyztSkct4k9zMp8HwP9Kqn9d
5eSQRLXMcU9nBTNqIRo4ocAyIWOEl521L8e6rEgLntYAIHag92l2PQb/sIMn/MZY3KM6Nfd9nLwM
ae7lANjxBd27bKNrGn//ADRWTt0XdpmwEj+JpaPJ4w0ZhBdAYgC3aDSugEDiBCm6Kv9eINUWC6R0
b43tSTdloCcN5fTVsiMFMlPtRzF4ULCdf1nOSvkF29MLQUyWYigB6BVULP2I+2irg08bNHu72FLc
B0pAy7t9Zz1w+iWX4phMpfUlRe4ayizppYfg6N9lx/ANgMcOPKcFruni4N8Uj5TUkuc/1+7iQrIu
n37CYYL37MF44aTT8Nn0IZDODFA+5LzC4JqpLOUop3ISICACGJ2UTpUqaDjO5hGw/fsaqPdA/W8B
YFRy8kyeYjS4L0KrH+Q9Vg+hWJjDhdXoQMEaR5BQXbaUFTFYaUYtQycoz2ushwEwW681CjjTwvBd
Ca9ioccMA48JlCOE9Sw5lvbAboHuKEq3fYEpYh1Y/CAYKFRvBstFywk9q+J0bCwhFOjYzGKsUaSk
AtUMZkSz0AdMRut0gagAwJmVDH76dvkAVypCWOb7lsZOOCbYARsb1LhQOAE4C4qcwa7ayVt8MM6D
eFUtbA2ZikTr4IQxwbwVAqOboJYfv6jhbwXoXEXD5SKlf+W0nPC1m/hHCuM5mlDIUbtvMChnR0cg
C7sJxsyDJ7JRPeUXFiM5Sp3nP3TBlHJlq2AgR3JHtV7YeY4dC4xnjNNXCRzTclYMtGaX/Ojd4A0k
gY752PLK7mc5+KlINuXqQxCMdALwdMxeApprC1BHDF+0AKg3Ys71OheF4jcq+wqe4uhQsO5JBw6O
gEHryWmCwe46aSuA6Rhv/ZfZlzix5bwmCjCTpSzGPhoddEQTnWFLD2Vvob41vEfbYRO45Njup4/k
UQWIzAEgtF64uXwHzp78jGTGV9XZpESmGU2gYNKPjdo+mkq/nQ1ghVDEf6Gb9groCjmWQ2/xiaGe
CjUZzw9o9WRSlJGuf7U7aZtskp2KzYtme1k3+tsviWFOFZB1cpXWU+cQecBeexL+qsKZtxe8Zibo
K+MK6FhrR8Z3eglQhWkU8F2g+NSCTw8QdGADA47Odd49XtbmPOfCqS0lMeoYeqUMUYWRjqFVsy3Q
PF2lynZFONwCMzGxwrre9aqMia3Kns3mVixiznmeeTH6A3QRY+iagf62xvgX0mdxlIzh5FCcXjnd
AA56AOffZTXXDHIphIkAkTyIPSAMIUQsnDj4UYSfjQ6KoeCVYARd5ZUQ12xkIY7tqPnyCIoxkeDm
oZINYjO7KHjV0K/HOmOHSJGxrYUtbgyosI3JtJyaBlMco9O+AphLdDO32YA7YZP9UgHOI3sE5PB0
B0h7BZS8LbzJx9EbtgJqlzyXvWKsy1/CXry0rpqoqXDxSh9YqWWv3INzwe2z8MesRrvLH/L8FQm4
OUU16foxHapmq4kEfKug5IBTo3BAsh3a+YPvfGS7dJvc8HLJ83YsI4xqvohFFZhcenxMimQBTpf5
0GwwrVlvzSe6FVPc+PfCQb+drnj1qbPckopFRQM3A6EQz4JTsbPegqqVrlelplofkm6Kr8qxRfk+
8nNA5BpAX2sGXrF0xX2qugwEDaKaWEJSmXuozoI29y2EKgIwLlXT1908VKJ9oD9p0RTbhoY+STaB
SCdpcoHjBFbupy4i4n+N7KCRytzPqZcqs4qbAfv60qFo9rH6Dmg7pymAYGxIHsAOvct2tHLES4Hs
KGQO6GslkMsBcPWVJRIPuLeT8SuNfo3D/WVJa7dj+TEZG/JJPmUyyC+cKSu9oFY2oMiy8gR4nAbP
btYi/tJwWJ9QlXk+wG5A93EwfmgbDTWIR/EpvNF2AKvENkBnAbltD4hG2nfiuNgVP34im9Ez0sBJ
J85154x+hk2qQK6Mt1kCBOEmrsuJ1yhcl0aX5mnwUNnqnxkLQF1r4f16wEnGwZspHKPpcPnL8WQw
QbgMkaMKI7w42AHR+76SI0AOE079d92haX80+QrQCx+DHmumCgrOrXHr3XBdbIxD9Uq7IrIDqMWa
kyStRCZ8pW9pjE7RVGL8RIO0qfYUcGZUJm92ck0CLZaqGJ9UgGbASMj1vg+l0cCXSX/UxcuY/bz8
Vc5rC/COCwHs3A+QoSdgN2IPqi4fhfTGSF1FLUBdBThJcdxo4N5D/mkHsbLxEeJbwFRqcebJQ+rJ
QJFJxckDpYxTZ7rF+WFr9gIPBvw4E2Pl2Kw7dduAaiF1nmegyvJUw5ac1PNB2gPgepugAzu75jOY
E31X5RWRzos79EQWghnX7deAiwEcPrwn5oXKx/yzzi0KtmJYQDFu78KEW6VeU1WT6E4sMLPwNRh/
DQptXzOCbnayubiKAHoqyNjFAcUX50jZUXITmi3kKNTYFpcD0OXBCKZo/O20SkBQIMFZt8LvcYpd
Ixqu6kDZ+pFeuK2EbRUV+1a8b7pmzRogejTUkcHvrtI4svgBIeCWtKDMwP+yK7BIOGhWY9Mta9Ua
wNG7Q2Ll8NYyOSI1RmcjHwUtkXvspc0iAF93SpU7l491JfjBaYoI9gAjBuEw0+Aj8tho0wjnmZim
awhAJa9aH3wnoMcEk/BW86uXywLXVFoIZH3cjDmVDqS+g5ML4DQGtmqh/bgsYc0g8YjAUKdGgf/Y
lCkvtBw1f/hqP9mWw++kFUEdxHuqfO3wszn3UgoT49ok6/SioVKepn1yFD6CbXRV3oQgyLB9z7gJ
vvCN2o0E7Nqt4DTbdCPfX1Z0NcYvfwNjkXJTggPY0EZHS8tjNCdblABsMxK9rAm2AiFu1chPSVyC
+HrstvM0b9seHgBY6tsOdQfTGD1dCjHcG6Ucz8z5BgZjVmhOT91I4THiWnyqugksd6P+LLSE15I7
X+SGW1icAYtVMWfgxzITLBIRwHB0lvQ6mLdN8gBe4c1kl6E7ArA02su3ORDYdqDzUibXeCDX4GSs
Qek4OeIHcTsV8EiZFzgZx9h5xyCfuozRz/3aB6KPEyTyvtej+06VQbUtPnIM4awvSQ9BUkVZwu72
OWAh6GmxcRwh0AoipvT0pKbdLUwfBtWVMhhXU58eq9Z0MVPq6WV30/vGx+VfsKro9w/QGUc1zCAH
C/IEBII1pptnyQOsPOYeOKPLqw9dnfbwAI4ko6BFf8bCBYsqqLxaA3qqd+bN8F7uur2xESxsYx6j
LbCFMmunH/MtcORBJfzZ3IIEzBMB6aPvuDgJK88UvJG+fwpz/82+avJZgeOkM3GN4eC1lCPMZ3hq
yzf5e/UoH5LX+gfqJgJ3Nvir8HnmfBbCmYtfFBoQhhU4HxmcKqHYI42ZjiBru9fU5D2upmd9Tn63
poQtDsPBWwtEJ1g+NNRhL4YgdW998zMfMqdU4kNE4lslC34aHTIUBIgbXUSmII/5uzCMe7GV7y5b
yqr///7p7GtLHsnsYzK4B4tat9fU+iiGvLE3evQXTofdZ6GJ+mwCfdrRhupmqpXGKjPjKAT6Yc78
xrmsD08Yc8XDXpqzuMUD1TeSGKk06a4yAxOwIvF3o17wCizrx4cWoUlApK7pjNkR0kziGMLl98Z1
G8pWGvJqp9R2zk/vjwSDsS0y1CAnkSrkHMqbJvSoSmv2FEyvRaW+ZT0nq1v1G4tKAyPMj+M8Anvk
6JCuugVD8Q8QpB2DyHy7/JFWHwrLigaTpMoA9AcCN+TMZPbyoNqJc/IexvpNgUoGEfBwTBLNSaYc
y6/F5GE+fddFtVt22r0ZZwfwbD0FQF8k1XjdRhXnIbbuSv6UW9hNXKmOTHmMcJtFAsw6qcvutKS5
MRLjTk2qo2K2NwC+56FicE5eZ05ED5vcjEk9ANQ695QQIMVa7hDycPngOVLYPACdKimM8SRx8lCS
XV0ZYk9Vi8ou8paHucg5RTYRALcOuM1ViGqKxuqGxjbjyQ5BggwX3BpAUWk5XVieQObmZ3rZV2WI
QhUReneO8uuRdDttKnZqLB9bdU802b18mquXH/DAWESUJYyYM3NOGfizs9SnhlKBxbECR6SccC7k
6u1fiGCUwhVRzFxFDwBkkE7lH7LhLjCuqy63QaRzWZtV2/gWpTNv5KEZFOSJsEDSxMfSj45D0OzT
uHy/LGatrYH29Z9TY3MTUCejfQJSKUcy07H3CIDubidZmV7DQcmuKqzG/xariPxGHXW6lTGVPdkD
aBrxWhca6Rfnx1ClGO+KhxbBt8NvQrOUUbokgT5EOtKGGKkcgG9G0c4zczOCPdiq5OENnMH3QRy7
WQakqREVZqn3xDi+CyPuMO6KNS1+CqCXTpMpwxSLsaAgMtNG21RHLGPYAhD9s0PvKjZ9zf5V7FKB
oSXBfoHUwTh7kHMNQ1L6SJkaUML2vjtwn2XnHXeaCX/LYD+23/qY6CQZjKq4GYM3FcBrvgIup3Rj
mO+SIDtjHDlpFnCygJWzBOK0jEKPhM3kMwArte2lWs7L2SnAyNgjfoEgorEu2876U+dbCNubBlKC
FpUSajvpQfFGQHVEGqglrXpn3GXv8VvuAWFzFx2Kj97VPMzSAZdkOqjbHmjs4w9pXx/5myg0SjDm
DL3pqBYGRTTJZNKRfBzbEY94FY1WrAEBaJbOAvwDHPFVX7GQw5gOSMRVDYxKihPuMHP2HGxBHWb3
wEIrr5KdsOk305ZXe+GJpO5/8dYA0qISqgFEgrTaUhsCChrwbY0956uuOtyFZkwcVjEhkuodWEOm
vrOS6nPuG3R5gTY/3vY8XNbLKsksLmEtmnM6NCihiaJ/KOIe03vN/ayTzWVDXb8M/zMKvNNOTy4e
U1EgCRoqatnvfCAuYqn34bKIy6eGCcFTEZ0QqGWiC2gLtfdyeR9q82MsFtbYteBh4uVnq0XVbysH
QceptCktBBl8tRQ/EhNzV0JjB4Xd2+mzCl4bq3oAJ3m/vazg/yMTWA5Eot0wtrk510Omg00NzLZ2
/Kh7kasfZUBIgt/Nw5jebgg4drjuOfVvgcxVBn8PRuRS2gZTwXAalsAESUoCVjPgDoh7kpmVg7S0
eEXWA9ZhQaudJIx46I4rFnoSk5gMBxTpWT0BIMYZu+i9z6LHOUxfBi3/iw6VLoEfQKaZFAYQmVtH
W0mqH5lIcxqUSkoB6/NPlHvl8kdcuQhLKWzJuhPacuoaRFhNA8kympDTjyrLio/LUtZNBTBDqgQA
GwRWRhkV/PXogoAeipYi5CfSII6D5naXu/JL/wtEvvZlgatO/1seq5YWVyMQVpD46mkPOma0MsF/
YCYvs7btsE5EUWlLiYdGsHbjDYyGAL4PYRalptM7OASB4YPokThBIO9NudqVEnjFyWcmvBGN55RX
O3FLaYwdTkOpDYDwpbX+7L7bZBtyrYOC52vojFtLWntILISxQFgieICF0sTNU2LRKv3MKlr0uoca
qFCzo0xPscSDUaNZPBu2lxLpYS9iG7pmSprX6Cs0AHrUgE87z/ca4GnDbeJN8z0vlK5+O1w32TAA
9WCwmb4YRYVs1AA7SKYbOW1DlJcEO5JBhK3dhlHl/nvzNBbSmNigg/A7LEx8O4opmOyTDdlQcC8e
i8qKqwJJwx+lDCbKDYaSKyDgwlcr+g/Jn3+N6nwnpdHbZW2o2z37VAsxjDZyr43jXMAjpliD1VLd
MvQNKPzsoOc8x9ZuNTJzMKYYmDVDK/3UJgZJH0mBLVhgsNY7mspR8hn+ou1q42Qph8mr9KIQszKm
eRWGSDGdB+pSLMsnaKP1vw3Lf0CtwC2v0SgFKhmodyy15bYsearSf1+Yf0uwApK1UFWFhNJDN8TT
9/zkeNUxL1RlCztloEWBjMv81YzFYKDqFpvmrXYHR3bq6+mKN7ezEm9gkn8+IVvTqTRfjsCCiJoO
ilcW2iKmHSZl4ly2yHXD/yOFrenA4edFMMNdGe3BSJ4ncCjPMie/Wxn9hR1+q8JWc/p8qKYGPthR
gH6h7TUbNaMn042x/K24FLWV10zjaUVd5sImwKtY5hkYWZ1AAlVI2btJqji5n3Kc07r5A3IP1UgK
g6TS37GQoxZF3TY0WHf7zqXvGAO+XrCIbpl26/rIJ4sbzOT0GxDLbvtXw/4M9zx/vH66ix/B5Hqy
7mthKuNHtI7+kX4CQPtnv20t4MluMAOpPPE72atVGONbJGH0LlUMXqYFkgaQznv0ImgHwPyBIeTf
Y9vRSYGlKEY7Ix1QxsrhMg0goUka/AeAdaT5b9IgA/kj6LoMEPawOBNKMLVgJf+KM9RhajvqMP8B
uRzNNc4iwEIOE2iUpqJEmsh89BsfeKf+rnSL3X/Ai7mAlfRvXZLFRJuhy8zB17881uCGQGT82W5V
S7Lpgk7i1L94Alc91rdubGZg+EYKBlP4kia9jeIfYcGb51+3u4UERiOhC1QiSLC7VorvJU1zgtY/
zi3ZgQ/9pc4CAJ6m2YPfqIfAbwRLmDvjb/zl4hcwlp8TPcToPVzZVLbbotG2czscsy7kVG5XH3AG
UIZRsAQjDrLkU8+CzkmEMS7YIx2HRTv0JthMnuLywwz9wWdG8i1IYRSKsJajVuMIBrfG3CZC+BMR
fVuWwHS5HGhWwvRiMBMopYxCMSjGKtABg8ZZeZuayRuV8W4etaMQz9ddUWzFUHBBQPR0Wexa2D6R
y4QCdA3/22Wm6IKz01iR2141HoWOka3QlTljfyvHeSKOud/xKMVxNkNNf3gXpAKUSbcAHOac5VfT
k/loCykYYzo9zEkBSZxhFCiMAgrERIcXvOf78lZxYofWfSnqrrnH0M8OqzX38y+8QrhRZ+UZgMcp
uhd0Q0lCUeP0JxSjrPiSX2jOQLBaY5MPCr1N4e2jDhV3j6JpyQCAEnbhU89FBaIfjdF/KZzNxcxE
lcp0kAbHfJg9xcOY2nF687fCBtM5t+o9x4RWfDamtcF+AzAIoqtsm7YXg7hJBANVvQFogHiHVJgL
KEwsnAHAX8Y8Akfeig0t5bFN23oSp1RA5QR3f9a3/kbZhqj/YuaRXHeODx5AIN2DsNi9LHbFe5vA
zcPuI6q/53AeAwDBNTFFZDIqgB011HR7+7KIlefPiQjmLqbmWLdqDRGdnHiVcl1EHzWZHIAqcy7I
WqBYSmJRHMMhyHNpwBFqhaYDFkFvrXwC+I8mfrZYwveMPG5tLbrtg/YQFtpj0zcTJ1KsLRmc/AZG
W2X2ZSVq0L3A+H3mYNGjt4vWT677YTL2FUj0bLOqWzcBm4HTxIIFlmrJ8Ysmvom7ubnCqINuJUL8
mLWaq2bFvx+CRucK1KSoM1F4E+aFiLdMmo45/dwgkCqM2xKz0OP8dPmDr1nytxDwyp06CTWOhEgp
ES1HPXwZm/6KpIqXDjynewZ/jSQRIxQYWwWNE+rH7NR4mBpdmaSa6Uy2cSe+Y2Of0qCONlBUCPCl
6iNYrLGByrOyNR+4FMuoNytq22WlALTHXRYBSD71RitB1222peHZcDoHiOsUU6sQf/Ly1dWT/db4
6wIsXh5xm04NOAmRhxTkM86AtleILyQPOHnIqlNYiGE0jJVAScJcHrAgYjYoaYXXLbiXeOe4kqhi
I5SAgsuQgLLAPkLBpGaIQYaS0rTHeKc9/SpsPHbfDTAd1xthJ3BM/2ssiQ0fS3lMLiK0UVFqBeSl
YFRsH4o7oLyBZakCxCseTjRwtZtEdhG7MG1w3b3wgueqH1zoy5xq1IxJXLS4e+1c2Z35WOqR1aCn
3YZ3l+/fSjHy+2AxD8womrZ9OpcVmoyF/zKnxJbNmxJQjbn4JkajF6P2f1ne2lv0RCCj2STHBhk1
CFQeUOEqd7nXI0wC6q3/PUT0c9r8dem1XPlEKJNzlYEpgyETBdAsaPezYbwmvvTYz6NwmMy63hYV
oNDD2pTtLkqAG5ACnJ6j9voHBXq2piMvOasDzKFWS50GMGQzALVObFeuBlJ0UC+EFiXIi/Tt6GI/
cf8XO6vQ/I9cNg8CO2Y3h6KIEpSpvDRj8zFoyi+ObquXk0KY0ZcxOHeYQJH4sa/mo47LcqCXU7+a
ryjdWrjFNCaW37lvPGoiZ5dzIY/JbUEDDkzbMNec/BDfhjYWfp8ie/Ikd/71D2yHo90XotTCjwaN
MMptgxOcTeurEY1Ny+Sg7uY9uJm8+Mnk+J5Vv/2tncxoFwmkbYSQFpqn+oA5uUPQGUAeCjacr7bq
uAF5gsFCcLlhivg08o7xgDdcSMyvbXtjH9rA1qNZJF1Aau+zm+6Kx9S9rtm3RMZOximpZjPVNUeX
nrWgsdLqecyeOWqtRtyFWszxiSKG98b/qdU/ds/ZNtj3tv9QX320LgiWHeNnfM2b/F55u5poVf3v
MM9gLZphEEmGKChGCOZtbTfCVo0zsMcUjok3QTQNdqJw5qM5quqMqmB7HcN+UFHGkzUAtX30A/Yl
J0QpYBZ2EQ82nmMvbLU5IUI06uKMev2of0ai/+x3I+dpvHqKmHgB/LEIQki2pCEBIXvOJmBj0/GS
ZtOjJ9HsRPBCcWxk7blGFnKooS6u9NhiKWUG1QGysvQ2xxC3dJdbChKxyCG3l2WtntpCFHPL1MkP
Bt9QTWAajVhYUCw+WeGqGXyLYN/ZQyT2BK8VugM2uP1nTeFH6q9kxdiJ9c1oCxshsmO325q859pa
49RcnKTKqCcYvq7XMWqvJYlgdW0IADGM0mC0XExLC0sMudNpof9TIVFxwJzYvtDLn7oQZdaUz7yZ
Bs5Zsy0tPFd0sxEJchkzSW30liOAnnc8B7NuPHh+i+BVxroR/RwL4yn90qwIKbFqDzYx7XneUpBV
CXyB5YZHfEEv8Fmgw4zGf0Wx5IzNmPlKHuOC19LslCISBcF0iTZbg5DampRYsjDal+11rRpmEmwx
UiRyNAdNekcX6hWjFKUClolQWgA3o2luZZdijU2eWAlbgqpwuuFiRq2G2D8ysUB5KrOLCynGogsa
WXYHPkiVdn9QQGktWtCUtzxE7XWrxaq7rqkgDT7DWld0PLCBx0gnKIb2QAnqBcz3BMqBEh8CKZd3
pqsm8y2PBYVIo1oivYnvOPvJW+2D4EfRH8x5OIhCvQcaQLIv075z6zK/z6sawG5988T5rGs5kwbm
A0whayZg85lYoVRjnKU5SCvU69YJtrkXPXVvlGeStnwVjtNbC/QLYexOf5ZXxCxVVIxD7VMYGjRk
CrtIXi+rtHbbF0LYvEzLKiUQRA3Rb/Q3eiFhCqUgPLiqVVMBIQwQ9zCGAvYLarqL65DhdaRNJc7N
f8qe/Q04TIAQOqTALiyc0OU9+1YPbiGN+UplkwzKBPgyrHvMSCE+5/oTBST38sGteZWFSiwdYihW
KpyQjspXFe+NGQ13aZTR+1Glm6aJbnPZHCyiYAT8stjV74WpJdSTTPAIfZ304iRbMdE6rCPpmOip
H3qply0fHIIc3Vbdl/YthR1GnM3RKMzJwOze9X/6rb6TDXhd5paG6QbfJo+Xtfp/DOSPWgrzgB4D
IwuGAmboj7lTYaM2brsrNcs9vxCstp9NOwmyh3LuP4Mp3/n1+JpI2l+dLVBRQDoCHB2UZ0+ttNQB
4OHXsNKwe1WDZ3n4dVlLGsbZQKQt/j5jl6NZB40WmnSLd84sbIDfCUrVWLVGfs1ZxHkA/R9pV7Zd
t25kfyXrPjfTAGf06psHDmfSPFrWC5dkyxzAEQRJgF/fm75JLFFqndzkyUvWUAdToVC1a+8Pc3Wv
rK3JajWIHdyUw5qMKOS0rR1ys+mjH7Wx+1DHXoGMC7s8dtd+ePQgUGHbSGJbuPjeTmFTNUmnqfKi
KXeNwLMQywOpaQVZ3z9/PplHLK1Z4vyy8qkN7x/5tX8YbXnuZOWPwjimu3HEzDp4qFtmK7vESbDm
IUXjWB3PrXPCM3qsg+xDfwLqGAdYLzCbrR+ShPpQqp9xmwKAmUGUwC7DsktBhqjIxrWy0yFLT5XL
j2bwP7zSftl1V4FYnph2KRWihn/wAVVX48lCblnH4uXfwNrg2kTy2PIWRNsadJmwjGVJhxMGnpzA
NV9y9ePzXfGhe/xlYI2yLIihy2JAmoEU8lCx5lQ68ulzEx+e4l8m1jTwo9Vn1egbiI8dFSIxHWe+
H9RdF/v9kYfc+70HhSwIo8DTQwzkXelPkVExHzXBKJuy5Ukcj40dlvmRKXv/8Fl0uNBVsxQobOCH
3h7ZzqUKb3LbhRW1rU19bhba2Ta028vO2g9UHkup/2QweesH31pctuSrO8x0u0SaykRJM0yu0h0/
b87HPK43Q1xclt/BcrqhmzwNeFxt23g4FdcqdsL2XG3V3RCV59lJl4BX7V/Qs3i/tG8+2Lp2Xg/A
jktBQavfIYPT3XfD46C6TX6srmq/36ZvDa1mIG1R0229GY30rNmnNhphweD0UJs2eIWMIuwhUOLN
F0k3xEZxWOhDB4ZWSv4waVAldDJkDQuFss6lGXf0UpjPzAVq0+6jmp5BIDMc0jmQgx9Y6fOAi9ti
T6P6Olp5mOk9ZL23M/le5t8q98HB2CyrPQxeFzX9cKIGM6qEGedtdhhsfff50flgQwM5jpSEY4Jp
wl4/+kpRKZOXphc5ptiVo9jpunqh9jEVrSNm1j67dImZdMrUUa7v6PS9np88cgwM/P4x4oE3nUIg
ieCRB4j12z1MBS3TkhcesrX+dnncmfvkYsm7H+8A+2BXvjG1bKZXx8Xys9Sx2yKJCJ/DBMkPP7HD
1FNB3Vx/vj5HLK2ZgQY0t1VkthCVt/fKPzD1mC8todax2PmD8sWb2ft5Pl4NqbTtseoqlKSdGw0S
uuFc+VBIQk1v2vgBZLfBqZlBHefz0f0/VhGBo0DqQSRs5elYWUBsyM69yPPQvOdtAC+Yrro7L0ZH
WOSeFGqHhs3oPzS6zPmroXaktGpZY6jL/brgxq1n3gV2RKCIjXd5vU2ecnpspO9TgMv8Al+Hq5ai
330Vhsm5FEp2ZQImJfbALowduba3SH5sah62X/pvqTqhMdklodj0JDg25vc6WMCpvDK/7ids6NyL
clyW1yBnTTGFGiX2tACzgl1sHdWFDvQwbA9UzD4wFsIM1VxtDXQgzwMJ0W0VDsQ/5VJtMsqgNQs5
bQmYTcPuK1PFM2QEjqzR4m5fXUhoQMQp9vCaW6TI/HetSraTgXGtx3Qlj70fQm8WpMOg0ATLsYp/
QmuMIxZX/n8xCHS6+5OzHLpna+/BB+HYo1OBRZy+OMV1Lo4mSz6ygAt92ebWwnqwCusIhVzb7MIC
1h3CTGNQX6Rg1TgHXnXjbhj4y27yzbETtvIfP4dFlz6T5ZGz8Fq93eugqZBAIhSoyMvxRlZFbKb5
uZ9WX43Suv3zawaJFdSxPcZM31nXsg1Gs7qsmAvdsIWthjiRAQV0b2vFzhBBJe/IkVrdKcvQ3phb
+Q7Ds/tKy9SPwPI4n8l2SJ4mMrPrwpzVkYLE+vX9ztayXV+5jESjblXYuR8p6AQUbb6ppvSSK/1F
TOSEteWttI2oInVM5PjVsYwfRiKfJD+mrLKu9777HKs7TvIcL5Vll05ov2IuHFhRR6ZXgT3TiUyh
NsK75OYXEPYcmex1OuAPy0gUuVBrBX/DGndnj9hcwH/iGRmyCwKSUo3UV8hD81u2G5vwWFfKGsb0
hz1QwC3yitASWNdek4nRSU7cXzplty1KGfO22wvAv47XXVfh9h+mUCf0Haing5BnObivFncSMh87
KrxonmhAFxB75gYzqFZUP0DLvb7//Jx8uG8R2yPscjygQVd+YGQcbXQSR5J32aWZ9uemzr/Mndp/
buaDkw8E7S8zq9RGkzDwqwyOF0GoPnA44JL9bSvAOGc2R/bGB44NbTZQJnGgJwqC/dVBHO22TEcH
85f1VsgH3GUO//75YD6aMzQXo4kUryEAZVaDcZxkAjkw5swpTlNCgordgUr6yBWwzs/83AjAHS+v
O2DDwN38diP0NtWJV2RL+twZQoiuzxENmjM/6iOdbqEEGfGI7Y89vj4aG157fzz4kERcjU0DgN9k
LaxO+mw2AzbdT8nd59P3kf9CQgHLY4J/FyLIqyUqG4fWeEAsnUJghpV71CDHjR9ZW9FvIAK1nUCh
vP3c5vtd4SNDYi2oJjDeg2rw7WTaEP3OsmayAAxx2jApT+TCYfm5jXX8iBV7a2R1dEEn2Hd+BSOI
qr5lWCOU+3MesNh4rIbDH/QPf/5KfWtzWc9X7iIdiTJqa9mLUluPJRusPnCSOTvYTYJ3VJlYR/KG
7zcINiXCY3Sio9GXWSuHIarc7CTUrSPfVOOWDn2JZFRygg607Nh8vncaMGWB0gM1QIBe11UBmgvR
Kr+2I3Pb7jmc7aHdZQ/ZhoXOdo4hHaB3DCyAx47AGtX9cx3xdsP4bLzf7HdyQxNTXurAbh8n286N
8h/LIyTpgp90aKHxpDfJrtmPID8BNqVrg+zQHHs/frRhX32Gn3fvq3Udygr64VIg5OQLrNtHj0oa
G2E3HaZNAcR8Hg3PyTEyjGNGVwezdxsyzFNvRS5EEpEuCJh98/kZOWZhFbp0KiWZU3TIMtvkLjfn
yzRDO9HnNj48h7htiAU6UYprdNXVLJy5MVuN9bO3kDj10IlrhM3DEBEQG4T11omOy2F94NN+9oj8
0+Zq6rCJ8p4B6BOJCPHXvozSxwV6b1xlO7Ir744d+5/38tsnyVt7q4kcp67rlYkxjhsd6x7JMLTk
4h+8kO2NhIzHsGsf5rs/3af+98Pxa3JXntQFV1LuLIfjD/QI31poBDaP6p6uXqjvzKx8qfAMIWYC
M+SwgFTEToJNEi/S+Mhe+dDHvNorK//Z+0YjBxd2RFSXoYwYrtnxBpVxRJPKC5HB3eQP+ebYE/jY
8JaP9ep4d1OK8uD0z1lcMDjZ7nhf8AeB8tttsvLWbWo61rxctSICwRX0znMTrSFLRRqO6/gD76i9
VfiglJOmCcW45Ld2v3TDQImUPi5gN0Sv7fbYNC5/7t0pgIYHGhPBuQ13/XYaUQUpdDMNVmQYke5E
NPZfSX1ZZKdGdUIsdYSb7MO98suas/Ir0hM5nSisjXYvN+PgT0HD2Rg7qXs22urIFXDM2sqjJHYz
g6lutKPMvu/5fN5lTcCyNqLmw+dn4MO96ELxDn2XxEOx/+0kov3dMXq/siNDXzZlXBqnxiBD2vIt
wrR4arsw0c+fm/zYRb+yud4nmowAX+vFi0gTR25RYXS/Ohzdss2lcaiiadcfU+f8IKLGYVjeBUsK
wkFp5O1AFTMn2xHUBuVKUDQBv1dDqJ8WnUQ+BQVQak/2xl6ITaPPR/vhpffK7uqwm14HtWhwzEZm
6W9qlAkN5R4x8WFU9srEag372iRa1TCRVc2h5fbG6cy7KuluPx/JMTOrZeu9pGq1xgxabQHEZRp5
c6yHH58bOTZdq0ONykg+TTX2Rj4+KvOuy47laj42gKcAAXcG8CarK0wyAyUtDQPFhP70AKLvoNZN
kvwIPufjc/XLzPIxXvl4EJjO7ThZdqSAz+H1nrQFeh6dGrgyFZJ5/FLO3hezsjf/zvT9Mrva5Wma
2ShBYo0U04+joy5KRnafm/jQNQGH+48JXG1o3hHu1SlM6OpmuaMhnhQQ3UVpPf+Hg1nt6xFCP3ZF
MIcuII8TxOq9Y1msY5thtaXLIpU6H2Ahr+658SgNfuQZs852/wxlIPJMQK8DIv93ajMFdTrejvby
nEivzbMsBkdfOEZgoYnMF+85jUFQ44DmGNoh6IUjwXRjwgkdTYh+NFALU4WnFESg3lWkZNVklcrx
Mcih4XsfIrFjAPG3CCzLgcsC0sdN/i8wunzo6l/bXe1HQ4/c5csS0pv8PLsc3GC4mnfeucEBPCz6
ANRsxeFYr+hHjsoCzgRtEtDue6dIuByAmRcYrOu3p1aLHA38IsRbjqzth3P6y8w6IlCUVxXwVU6k
yI2Hsk2b5dHnR+2jgUAcAR11yGXhdbHansyfGC/A/gjq0CYYm7NEFbuSFfF/ZmXlckH4D9J7H/Qx
ngHs3WjvjTKJG5n+G37j1WDYKoBS2u1HbVA/opYR0gEn2uSng3qxzWNomY881GtLq+CJak8X7kJt
mPjeV5BIPlmlcSjaZA6g87n/fPI+2gQ+unKAILaohbztWz9fLsF84iMs7Jpyh9fRqT+7R1L+70xA
G5uYzEedxnGB2l+tj8/MkmY29pmJfGb9dezuPh/Cu+la6DVRLEE6E6AbXItvh8B9b65GgYQRlDEC
Mm9rD8o140nuH+sqOmJorYVNEi4KShq8sUDe/yRqlm/TEYcGK4PQyGbNMbT6+yLFMjRkAsC86kD4
ag0pmjqr101VApKLfNzSwT0GfF/8C2+tdyf1raE1tCijVe71E8jFsoVTCowvuLgCW798vlLvdgKs
YBxLx7/pgCFltbE7t+6Z13leVPdGbNAqptORV85H43htYVnCV2GLII4UKADM0ZBnYTt+S92XVF9/
Por378SfwwCSEq4NrD3rh1uByseYDKiozkMAhsAahFHpYT4Hfe0fvGJ/Ov/71t7aURNa1x6ZMG3M
Z+UZOEmMiNnesYjv46n756jWVNKqG7LcnTAqltmBhEK5mB/z/M/6grdDWcvXOGYhgdfSc+T23S0Q
7/sq7Y/1jx4ZyFrtxbGEtpnEHugGuh1Usx9Uf6HAmvz5NvjIG0AF+R+7wF1ttbyusDV6mHGs74qh
N2566Ugddqo6cot+eGr8Rd4CWVN0hq5cNHEd3WkwREdKQr9EtVvAiI9E++8zgMu6vLKx8qEII7Om
t5aK+pk4pdFwlttBhcGcUmhDbMstXpz0GHD+83FZZDUulAbScirQttL59sHi5FxX/b+zRv8cFrRu
3rqDoWmnYTZgAvQbweRufIehAckN2ECO5G3X7yXkSFFgxescUTJW5K0OiflfaGjy7TKZQJgIlvS0
pX2YmGMWumpUu/9KsqLXtB9RuxfGeW06p4y3R4W+Fu/5Op+0/gire7YAf7jnj1kSNR5Y88QXOn7J
9AkUPqbhmmTfGmgdND0QK0eO9EcjB60HSK4BdnbQfP92jstRj8zSkLwt9gKt2v5exEuC7lgZe91v
D9A1Q4nql53l2L9y7YW2RG0XQIq5E9v58jmtnyV0LpPmpOP3xugEBjEDkZlXSj1luRMrrw1t73by
z/L20Zgf7e7O8W4UN49cOe8uaXwwwK3A7YLKI2TAflZkXn0wlK4syRl0FYv9uEfOcJNvva0Z/Wlx
4WUG3hhapc1z08t7jw5D5HPq7yaeTk8ZWoWOxLnvfMHazCrDoHVX8YZjQckh35kZVAsOSzVgjmUI
KimQBxpTIP8saGhtdHEWryaxNwCkB252iJrxrs6zGM+iI8+d9bWwsmCv9qn2oGDT6imJCohqa/LQ
+BeN/adT8msrqzXiRTrm6LcFc8iDv4VMygv9Ylwjab1ZGNiLWBzGO70jR7DUax749c5YYxsxNISK
uYb7vpo3JlgDQASzpREDCrAPUaF+Fj852/LQDepzFSYXxXUagll2q/fA6IUo0x1ran1X41lPxGpB
gRFBLmzERDg37pYgecB3QGnFctdFfO/EZCkZHDgSWNuf1/J/f1P/k740yOHqtKn7v/0vvv7WtFrk
aSZXX/7ton2pb6R4eZFnT+3/Lr/6zx/929sv8Zt//8vRk3x680Vcy1zqq+FF6OuXfijlT5v4DMtP
/qvf/MvLz79yq9uX33/71gy1XP5amjf1b3//1v77778tsdZ/v/7zf//e+VOFXwubsqme86f1b7w8
9fL33wzX/SugkOgIIxQ9e1AhxExPLz+/5dO/4vJjSBvDPS2gbJyJGmyS2e+/UeevPl57CwTJY87y
a7/9pW+G5VuG/VcTVA+MIQFBgM4naP/6x4d7M/+/1uMv9QDhLKjx9L//BqDhsta/bib0wDoMYAwk
rU0ofuJvrm56j495XzK0vVtd1l3QPhsgjBAQllrM0MFgeBIEr3wavJseSUd7l3L06Z1TbigwVqXj
BW27H/M87tGV+aOQKjWulMNSkOVoBTxv1rv5D1+lW1bg4UJFecMsemFPmJpN74Kg6NpmNAU2NUlI
vecgdTJ5UOemWW4gQdvi4uhTruPaknK8rbMinZHrJp26r/yp7EWYFGh+exr9pinDgfp1A1xE28yh
QacsCWY/48WJDVbVJMhrmoprkY1pv1ezmc2BWY+J9TyiNN3+GPs6H7eOlXPoQ2bcUxtpjHoIPDa2
ZZxgGurrsS3AM1KDWOqacNKhXUCyrgyR/ZqcDbEA5ER3uFchGdcQ3gbTXIzmliKcKYNsdl0vbLqh
sSFdhIYIKO11bhPavFDGIZnSDLD6bHTLfWbXwLllI/qU46RMmyREIwAKNDz1BpGH1VgT4QXK4HkV
o7HRbFF6LmV6KBCuFeeFZHq+bzJO8vQb6Sv26NWiLoJidAVDr0hlXDmdg+YeaIn4oE/kdf/UJk6J
/xmami3tP2TMAmGUng8kdDHZkDmBo3gUUHyBJp/qbaU3Q18nxYOt0Wp81gnosO+lbfMG2dpmxr3e
W3m1K+2sN6OM2YZAqkQ18xfhWgWNtTswaL7WkIsuA2Z0zVwHjPTzdZk0FNvElGS+HSbSfc1TbRQ0
6C3kwqCUV0xyY9h1ay4bgEE40ZEeprTsuX+Z8XxMwraohXFvdDg+Opg7ytie65z8MDjH+Dp/Krwt
mwRDMz/gosahK8fSjitJqbED/DxHttSgus9PBzQ75si8oSX+FHs0GUOLNrQKoH/FtqPHFuZ0oxrE
njocXElVoScj0EZOHeAbykL2O5qkTrbvMtMHhNieGuvJqqcmQ5HU05B4VwNvrlVO5zy20HPvnNqg
t+F7HFDk42TRtk0T1OPMQYY6ptRyIkekIsP34S/CkY8s2zpN35NNV6JyGOcDy6dnri1vfrRISZIw
twzH2vsYW7apfFLNiEjsEjR9EyNpdsf8op7jOfVGL06sOfvCkqmkT10uSvaUyL4Yb/XMhXpOvCwl
G7Sm5Nd9P0HTWE+M5WGdAhO1n/p5ck4cpxm8SBusyZH51XjfB0sTv4xdq5zLK+5nZbYHED1xLg0w
9uSnSZ/jZ8B+zIotcbuaAeiM2Yek1VAVPPL92mvbQJpUu5GZiKGJyawY2RcQIm1aGfSD7/a7PEn0
dCqHMeHXPO21FZUlOO8OQ590QCqURoGqWKO64kuaaX3S89azw8oey/u01SaNgR0FPNyqvSHf99QD
jxjxfaFPuIVu7ydr+c3IMiUf95mgSgRWPg4vvo8DfJoVVV1Gc1tWCRKN0hf1zh9AFAGWRsYrb5vR
AiwexBotZ5Oh/dgpg4Jw7Z0MRiu6jcEHH32JKtXdV4i1OyhM5l5XoAsgU+XBw0d/9nui5EYks4cG
G6PxUWFvmaq3orHsNBqV7ffQlpggMFUGpUK+87qa27b/5gnfvyWFWbbhXLvpSUoVtUKnaJ0vCTrU
wdyNoke672sXZHi0KxmoCEoxjfHgEsOL+wZBdGC0rfGVZzarAyKkG06mTCA6WnnFduROd83gcOpQ
zAkI9hw7bSQkBIgYg9QdzZMqM0qwWLSJyCPKe34y1GkGqH07+ieWadaniQS4JAAKpIpLr6TfM9vW
z44SJA9Gtx1PbZkpERXQK7gRdmrGekzUZY/XxxBkU9ukZiCnArKArZ24BpI83ILCTJn1yDDardQx
5SZPYpensn8qR9uvQ/C7IREgbLvHJWA2Pd+BBoXx3Yxiu+cGwiR62hapW6RFYA0aZJsCIkTQHTUg
GXZwJ4gk75LEcR+nyjTT08rJWJnusPtE90N2uaHvemwFWYXS6WkoijmDT5F3vpmEqckugUu6ltAE
UMztQlJPB08nVgAg0a3q/OvOs6fQG+EEUW4A9bENiKJyDC/kfQUp2r4lO2Ib+S5t3O6QVKOMyZDS
pVX+Ab0dl33rb+teXhWNCRBZg0YGA/W/aEpmF+sBebqilmeGTU95lXeBp61p76f1Bdrt7wXPbhyq
oaCny5cpV1fd3KN25JgpFqJ/SZXxlLruRWHhfqpAf5NpSx5oD2UdCXT8KZmE/cUyawuqwHQ8iBIh
5JhlJ741k63TWbhcSh8irZ2BM9J3aAM2+M3UshO/sFEekhzvwaZuY0fJ9IE4KYCoWJM2reXW4Yl3
KFvobFGzSa8kDip4oeoW4N5hqquLiboZ2dBEAuWZtd9TB8mQzFBomxB+G6Mo9JQbPD3NVN/EHg4y
/jLjaK2ucJuR2Ya2disvdJZluK7rc620CgRuiOsGOuAbHzrxcPnyCQHOg6GpGxaFdZgqfmvkWRlP
WOutUgWahJzsiTUdvUDxS26TZgKoLbehU+s1bEMcYb7IQvGLOZ9+eFoBW0h0EQ6ldzAg/GnOFTtD
/uFqXHpueVNbWz4ojQPeJqFs26ey4fa1RvvlPS6a6iAzp40axZ0HjTriST03zhaUFCCzwyUZ5rR+
1kL0AdRiT2ej86KeVnU0WzQJe2mkQS0If+5HclaW6Bqj1bmc4Tzrrik2Y9J2odE4boy2+6eMp12A
8kYRmLNgoYbimpfORYw7PcIjpgklGJF2ytYbc8gvMXXTqY091UwSoWLXvlQ4CcFE252o/Z0U5b2Y
zecm63ZFZ4NUpi+hATLDxzEnYrw/nbusCLkpwNzrQA+rrC95RvZD6n2zZb/voZSaWSjNskRtJoWm
HDPbmlkG9SyDi92Upd+5hwihVpWznVRfbQvNHkamDOxpuvXQhgKmjmarxmLre2mYDcQM+YSWariB
a8TiN05qniRze9qniQ4aCJYE2u9PVJGG5QAfahapEUvXsUDzNvJNYnCyMwwLR3hsweKS2pULJAvp
Ni1L2S1ITpubBtmkL6BmGW9SS5IXVmfJTa7roQDzoHD3Y9EsYXCi5YFBtpPfDa1ErIQ+qk3VFL5e
op3shFnKPk00AtVRDMPTMLbqzst9fo0fKS996cuobp3sLJMCF0mp2g0Ccf+l9Ui+sxBq7WrN2vOh
mtOHUSaQmtVchgBPuT/AxM4vZT3IyNVd15wjIuXo7B0oRbAsRhnKeegfWJqIclfTeiZnamx1EaRl
oiu4s7npw6nQs9gsOs7DvkY0/SxQDqOh5acWul9cIy1jW+jxxtFZDs8/Sk/vcQxH8O0MpZtj3+Z1
cbDcQTmPTZl78hR5Z7eAl7Cbr7k2XNyzJcm9LapeNaAAnU7rtEXnqTDcsKcs9QPPp+lVXvZY6aZL
K1y8nPsKLF0q7yMyDeRqIIM4qz1B7nUuJG6C1j4ASFBriHYJHwTGwFBAQsXrE4CEWppDGafE6yia
7Ur0W69HH1EoxGBkOzstu3IjEZiynUJ0YwbQ3qXPjeF+KXxax7apvCUEVDgz7XSRe7j+7PwlUeaN
qAp1kaQJ5PPQ6/xSTnW7K3rZwytCz5tOrbGp0soNHRcXccMt6EQlDUr2yBYe4A5uS8/OrpUS3WWd
ausEAbEDN0yQyxvJvhnIQ72oEqoORc68AFy6sa17KZxHu2zdC9NrbqrGp4+Z2YoD4ltczlI0EA3t
ph01jBfWKfdipuNTM3vPE1BTcTVxfShyVGdAo1tfOLKSJ1U7VtseB/YMwWyPyxQKtmwqpzvAdRCr
zk2+QXxR/QAznN7Ahc9hUeXZBruyXF4TA71q58LZSXvI4sIWxjVeFSSe2AjEIN5QCB8r4ARYy8Fg
rRHY4elDjEOfIqwMiGVC60D1xh46l9iKXdFv6672Qju1z8quaAPUq8ZT6COIsBI+CJVs0mS3rCbN
iTO0CagTqA/H61ZnvguUNZXTdwhrT7H2VbHN60TtWV35YWPJe/iFDAPzN+VyWSRqOK9s57vXsdC2
2M5JnHDUJQ06ml+nlvVCtf21dsabgU5Y9xzCwQj9VJCM7KsEm2KQtzlYYpuBxWXngL6kMr+aFhA6
HtrHAls0B9eDl5mycQ5rF+/sOQGxde6eq9Y6F4a8b9tOB1WfRUKld0iK7ZJ+RFOLdM9QSH0azP7B
rhE0FIReJLZ5yvCfko77mvjbiTZTkFDd7Djw+puZmBEn/ozH1oRutaqaN9ptzsHmd1uPw3dNehrM
Uwt5YnUmNJFnXo4QwEq4Fbjc/sEaIw/8yZ1wR5IzNF7sORivgorPVjxaooNYq3XipNYW2qpdMOXO
XiTkVqb5dgABa+DaA96dTMqtMBKQhNrNNwAoOjwp8iZKcImEnot3YprDAxZubgU5R7hMU+qE4G20
Ai3VowVQm/A07skpr0PSirs8de/kIkvZ6BzY2ma4TSREn1CzClyLtFtQ3I17mbEhEHCw+3Yqr+Ss
IsFlGXLcDTEVyaYtTLgMozhnY40KimYqFGPB4r420rCt9H1RDKdEoie9Y+h6kwbBPIFoB4+kWyG7
K+L2ZNs0KQn0VJuxQ7pvyG1ADtC3ruYUnGKK3NoFu8SL8GBm/QWAg2FWFyqa6jy9aoXVboqpljsT
j9egMI0mdNDlERBa8svOrsG23gseuoU5TEFZDd5pWfQu/lKehylx9WmTu+BycWoka4aMoPUkPx0r
H/+VkTkcDHI+O96Frfu9pWp8Gl/YoaNbXM/EP2GNs7GJtrelzqu9wJs5NPFMS8pKRzP17p2ONSEE
k4YAWpLXjTedjml5pnlFA7wodmANvndsHRPDzIJ65o9IHZz1jv6yMF+BJhLMqLMBOlRioqO68nfw
ee3OFzmJvSEp8cJVUwg9dkA1JsSoGu4lAJ9lHXR2knrLMa3PWo3EAS+T27FRZdxW9R012tMKWakr
mzbJHkpt7a4rTb1p7FJEQwrKDUKMdo8ortt2dAKAffCGe8SqVhp0AmSOSLSJvehHpJhpZ6PrmxFl
bZx5RAdIKau+CgvWgt1rnkTy3GmoIWZc0nTjtBowNGm2yZMcuBpiP21nZ0csB3eiU/ORxCyDwkIw
cppvWJ6M10aRmCf23IP/xjKQx0TG6jb3cYiSXP8wsGhb4FRVnFq2vqhcO9kMxtgzZJt0xeE77GGT
ghxl5zVjv3NcWf0oqeEcpOuDG4OAIqJ0KeA05oDzZ+azrgMJ8SIfv4RnWjDggYr6OpbZmKdsizaz
0Q5QEidwMySpnAOD3rp1wiven9mmMTxU1BXNtuAULtv0+oruGXrHtjnL2QkSOBM7K0E6sK/LieNE
MZ6gllQlgJTNVn9BepNczGbCLrPM1fl1W6he7Us5W6dzbmclJrgWBwVuh22XKnJeUMQzW2PKU3A2
1nZJIUw4ghrI0jRw8Zw7QQChYpFL9SNLvDrGowoMsXMDLQBpzaD/dKQBd+CZgWEUV44x69OcVred
Zc4nremk92U1oTcXzOQXqSD9DRXpVTOPJzr370zRi31jIljVrrA3dZ7cZsW8wXrjHe1aT7qYzE23
6IvbKgW9uE/voOx7laTd+SBBYmEN/aU90CJQjr9X0I22VbXhjRU3Hum2bu98L4v2QPEyGAVas4BZ
D6QSB6gikrhwGwiYFBctrZvY93MdUmTNIrfqoY7UVQMeewpk1KaLe891N/9H2nktx601yfqJEAFv
bmHa0TuJ0g1ClIH3Hk8/HzRn5meDfYjYe66p0GosW5WVlRkooZeSh9L22ok7QtMbTJGJ8PX4W91H
1wkhpAPWWNisyQEb6xs9sU6CoXlCjaRBb/bTrk5BFTPfKh7oM28B+PrElZa2QsoDgWcWPqUIk6wh
VhFOb2tDOSWyFN1Z5AV3Wi4jBQKoUNjtlEdceiq/TtWlEuyuaN3K6tLrIdTIdTNRvBVENXbkpL+h
7RMEISxzpiXT7CTEsSEtrjs1PJhz/6QksRcE5UMt+znYMkw9NI4O+CEmThsJV7LfvChlq2L/kySe
j6CPpwstl6CqRsdSVzJCZ/846KVqj7pwb7Xz12aoLLsf/edY4f1V5fZVqIW7OGnRkzNG02lUsN9c
lPdxlA8Eee1tlxu8bH62pBR3wLNvRc9+NvxbI8we4lH2JFnbB9P0mELqptBe9nZmcK93iXCUOvlN
EOQr4OLAnnXhB5pK3yXajY5xFBduLZAJF8m9PxnXkz7dtIF4nEPzqz7NnqJGL00qHwBN3VpujmoI
G2rGGBS3ey8268PcFPHR9yXZMYzhZlLDP3TNnrJ5vEnj6qHRtAeunQdDCF4Co/qjaempAAEIMGm3
k2y6q+Qk38czeclk1H/6xGydJJq+yAhVcfZvDKDOpmx/FwsM1udfazN8UCoDkc9cOKppB/Qp3AVK
+qssek8YFU5gs9OG6kBmTNjC8moK7iNFBvwkh06jBddizByNCID7rTePylEGx1fj4n6Q1ac00mpb
1RpcjRP9fsiFW0UJbk1TOarjmMJiyo9tWbk8wT+acH5MfHK9ieCNqS6OUxVdR5Z2VdTG10gxv0ct
mZlVldAgofaJlBMcyhNoU6MQeSeR8JGfTIXt+4JiN34i77GVPga9oDpJyKNbSkb5pVlYM1LR0Ftd
E0BW5QuzemfG/ambO6c1x0Nc0OPeE2VV/niK9XRnqtgVm5WnqqApRJKRO1dJ6IyTiFKqEn3NcA63
g7wMdlagdnYBQgvqaA9a8aOJhj2B5ktgKvs5Lt7SCTtnsb4O0u5nNLXY5MnpcxLXXj2rXj2Wd3Gt
3FVpFPIYji7AoYsazzUx6/dYjx/S2HfSGTwma38YgybYFOI5jHIIViA3e/QWIjsjs0r76q4Nw69G
GT0XSR3Z2GoFh7Cofxew4rwFhSfEkdwyi44mGgZONFpvY+O/tYm2q4LwWWmsH4IoVWCRxICJOB6F
cLhJgvSrUhaTo4AH7CwNuLfwk6cGih3zO3zxY725CXmSqBuAASfkDnaY96w6N501Y9NkzJXolb1+
P5W67AW+ecfrdt3SE++W8vhbCeNXS/UrD9hI3Pdx+70H6t7rKgR9rrhmp7bmfa6SosYphCH13k8b
wSkDPLubZNS80lIfI0MWuZ/jk4bHhdT4syNPHUDjbGLb3t2lplaQymVXTTU+JkVpd36Mt3yf29Os
pLtBGktzF02FdTW3s/S9iyL/ZpLBc21/FidcFslQH0Rxlm6EQq53xFHKqZgyxTHHObiNwzhxoBwm
P9W+l5yebPnVDATtOJUS0b/iz+q1Dtb8RPFmflSLab5R0q5ZqmPsbBWO55MQddIROGu8znSx/knp
IW8drI3UkjDF73d+J47fWqzQDxX5/5U1j9K3ulbrH6Arb301ga4YC/YCx8QLVY3nPIxgfPcZFeQp
uq9TOUILT3iGi5vvc57lwtBSx1AiLxi67sYcKuNARnqnlSIAfjfJzixKJA2ZxrJEiOkJBgBxbKDx
L2svki9yGegWqLnF2QD06G1ygwc1UU+SUj9REGRvGua00/NEuY9gYdjAo+IiV5a6UyIirFDpeGmk
eWVnFc43ALOPQlGadpFWrjWbX6dMr20zSb7rsfFGR1vrdGGiOUrZVwfZ979SEHFTs6CZJxbHNz0y
XqfQFF61pthTVao9UZ0PWSs++pL0VlfKr9AYHXTuBHxaAAzUPvk6jaPogM+HblzJBVauxNySNotH
bclGR4FEvY5YvrFXjmk3PxuhoAMZtq9tIlwbgXzX9NJtWyH3xE7UDwFlVCojUgM1PMLnPcxSW4ia
yNZjbSfl5ZVhRYdCiLnxq/kVCOMuM+ofqSg+RVo121JXvM36JN5KdX+QVPXJZ2dR/gTAHxXqgop+
RF3oNE6VSvGAYCbzxfqggVd4ndrKbqSVkZv0/bQ3VH4+kMm9OhWVM40lCBrKCN/FesEackPdVXKm
/S6qKL82lU6yOxgKxzSQwyesXKKnMZ/7kyYLAGDmMN6ZrZ8C+paq/FtnI7uUBuO7AMjQt5taLzTK
mlYORhzGT30lB7dSJxRXjdWQ+DWiLHBrqlX6O6tDroVB8MU3C4ke26wsioHsVseE53yvp6EGkt3J
npJlwZcAV5nr1gzDIxYo7Hk9G0tpxyus32qAs0fBKNT7udVpFi8kDWudQiKRaCgrJ3YftgvQzs+T
lRkx7UgnkgrN0UtlsyNljNrugQrcCFY/V2350IUKz2A+AnzYqThJxzGqQTtpuLez0Yr/1FbEa459
7DWM33x58fJrpS+Mk1JM8sGyhOyPPCjBVS9N1YMvIU9gh1HSMCjtiuXNhGQfyxSaz4kZjMdkzquj
pYT4KvqV5iWtJb4IAfwal7ZN6VVJECJKyxqVqKbLkVkrhL0v9cPBV4pmL6l1fVVIFM6aIDfQV7Yy
iOhlqe8yaOn3wlRiJBprrdw6zFL3kimF8kVfkq/GLJnQXiFryOcWJEHQott+KNWj2qEkOJh6dKVT
quYmrAxeYaXH7ncm/k3EJj5qg9TqdljJsdsXJi97ZCQ4jZd+evSFQHAEGXUCRwwG9aqaQuVPpgWF
bE9pq2SO2lqJJ7UBQfmM+lLxKKXNJNoBB8iuZmIyYJ8XibKN6fTBEH2XejH8QoEWET7qD6WrViHQ
EMryvwJszN00UbTvilAHLr1CfGY0jF/jtCqISGPxJs7GhqDWNIlUVO1Ojo3hvtbneHbTsoh1TwQC
203diINto9Vcfab2ONV3Apw8iRYguamXEqk5IViUGMMJ44jgII3tAWdRPN78HODObns9dkMKk+mj
VqHVv/PbJA49Iejz35KvSL/w2RtOndLN30Q/lVWnz/3muw8k8WVqM4EaRK+Mk93PkXlTpkooYaQw
x9+lPBm/56FYaB4xTKtd6ZMl8PRlVj1mdkM7asUPIHuw+4FuB2CjjIh8KuuBaEipJd4Jo1foABoV
rfqV9kE/27kc1fNVYIRcCDX1r+pIsYIwqg1ngzwl5LI6hqAu047TGL6YJOyFO6mpArEi57HxugJG
814KJkvfGZ3cB9AoBkKnoW2Tfdp1E+6uitWmbmqBAtoN7duZF9W5ItoIwBKL1hNFPrvCq5i82hoM
Wq6bwOwpn8n+mxhbUelmUrMIc/UF0ZTGw/7dB8FN7UgLhNDxy3Ssd60cKOZpNhrjQeyWTLAn6bEW
fPpgQBKAPFA1acvb0EkTCfhIGL6oycsPmaLMKI/JAMm/ipyObNsUci5bXe+6cRdkHYiqFqiktfwR
Loei1wsk5c9Ekp2vJKonqbzRbpN3qk47lZlnVyGvrknBScuqG70PzOimGEGEf2hakmo3Q9GN402T
aPm3Ju4G+FylnFIlkfhpkx1UGl4WUDeyamwJjibf+i3nk/bH1/0SFTIQw+aKD8gezLAXMqcBOHLi
Gk6EI5jFDH4Ce6SzlaY1kasX27x3Gz9ICk8ewJOO6Oi1v1VBptghEraIbhrOL2gMTbaGa+dTbakz
lwbySj+zUe1Kr2ytDpe7NFdgh2SWNT1KLYG0iHUR9iFRRLBaAHw7UWh0o9v5PoQcURdMcdf3SnOs
xDJDPYYCr2M1QiVifKZ3tRtYEWhBG1hZ76ZweUgZ06GMbGGqBGy6dL+7oRPArK4nGWrLYYbKkpCR
xTLi7UUFTq0pzBy8l9Ik7kmKiHg7quNovBEaJFyfCllQA0/TovpO72ZDoIWvjTVHimB43BsxxDGP
dI7ni5ZxuUVycjIomRlVQA4cCyOBfWSo17GBw0ErlP18lDKgwieK31F/I3cBzT3xLNBjnuk+O5NK
HPSOQctNaEqjSNaSAhqUdh+FQuINqsWdLOmEDJ7U5wTIvUEXqF1AtrG8PG6En2GJjON1CWcHMETq
QZjQKo5/jbMBRanVC4JILZ52Q1WYD71QpKoLgUfvYd4koeJIIaV/UjmLOlMm+hY8l2kYn2AMNQFp
2BS/mPMomw9TMKRvsTY383EwwrB6zuBDSLtWF8jwxSYoQzqRjcj/kurymN1IYRPBLuF/GamghR2v
9egrDQFRn2ffDGEJhlQhDOKdYTSmZIstf/3aC22MfKA5hAbgdVzrjpGG4ZdeMkGvhCJu/Hs9l+df
Q9X5s5vJPm14rRDNr81kBPG1D+lQwkajtgSKDdUg3ihx3f+sQhI0H/DPcIQsB+Wg8l/+FpNKkB1i
39ZwJkObervgOiuIl5WIlLngA4x9Kcf03lVqRaN1GM49AY6FBOA+QGjmqzUIk3VqBxTKvFTtc8HJ
TEOOlxXtiJrmIMJm0Zz03DaxE4AVTpXA4PeqDUqo5aiHgNN6RSujOUGdkXXRjz0oLzjBBYGZAtRJ
tWDcDyDf/rVvtVw0KpF34EUZHGfE87v+oRaZT5valfUWlKJwowfC/DTVgDbMH+UQpxgNGZPsNrME
uwI1WmgO0m2v6P24VybfPEadZTiQu4iwxXgsMmcyFd6rMShm7VQKmiV6bc/jdktlTLyPtTQfD1WR
qxPJcg7i00QVCXegNjMnM22k0RMH3cI2VGmpXQtpGtmcFm6BiS32KPaoqJJs6r3qqTxsS7EnlMed
yrnwnzCKozgkzWpnHJBvppyLq46Y2ImiaOCrgTVNCMHqfnjUEnNurwYUhGqnmn3EPHsr5t9Q945V
p7aqWXIigJzsQYbVcG3wZpysbEqavdi35Q9qj4Nit1zfpS1J1DJ2GiqO0UuaRX7i5mortsyDT1w8
1enIfWLOVk8c20bfFIxu1CvS8vwh7Swg8kowakpTc1tMXtf1nFxyZWono1xPPp2P1izuzFpsMU/K
lSbdC1KnvsgyVztFl5wHJe05e54QTclEMC/SKOkUmTmRJnFO7RY+NuQTzMhNZ+xNYvY5l6TaGejM
vYUwYvh7k9PRAEM0c3NSxmawPAw6g4mKetiURzUiarezbjSgocw6akfTEDYwvJl3sKCsE+GioLBg
XrVhFEinsAClc1Q5KyO0rCtoAy/lUMfNAbuRbnSMopGmE6QsDIbtdBgSULFSFSDCxGWdlYoz92E6
bXRYyOcEblikOpqPaCppf13EjHWDUq778Ih8yCv9rrgFh3IW+5HIQmBVO0Re13vBTXLELtaOvfzG
xIThG0AgWomd12xQ5D/wWfkllkbvvaojdocC5TlZfWrVaVSLJN5l4zehfmPbbHzrh94ina5I+Lc0
qdNTQdPP+QBNGOCSKACGKZ0c/g6lAB5UG9Gji0Bi/lD1UiBvsOM/djqfDSn/bXp7R8Cfci0VQNxk
t/LmnbEb9srVIpW++NZIN8XTtlbg+XIiXbAacNVmEEvBnHLiZbcF/EtLFH+lo28+v2NK/z8y8nvy
8YdmhmUUNIwNXUEwnzldsf4hLw5TITexZ95oPxcbFzhUdv5nxp0j9aZNtYyFyfwfpvN/f9T74VY9
OGEcDr5WSuhMl39iUEIek6uoLXDmaa6t7tvGxy3b4Hw0S0IsUqU1n/5XZd1N18V5Es2CrvyV3+2f
GwxxKgxDfYwsxMMmo3/d6KMgUkPzPXRyhelUFzL5+xYNIFE91fQ69hYTqfYZzLv7M7ryD/pSd2lM
a4Fo2f7d0OOWmj800W7Lk+fjhjkb31xtmDwg5GtjWpXFCf5z/NpKwr6eN87Bh0EWsVxalSUJi2YU
EldU9Rh6gByZUeoVw1tb0rgxVVQ1tmQVPkzl31F0UTUW9SZY8edTOcd5Z5ZBpdDXi7T5KdnPp/iA
m/GGCs/5PcVuXA2z/P3dmSbGMJRMLLlGhFMi/GnETc/KrRFWe0KghpJOMR/SeNIOCqC3CPnX+2gv
3Jiv460J3fm+HTf8ZC+v0X9mb9V5OQ8kxmXIZ0lynd7KIoDhwu51kyAxHz8/Yhe/b7k2IHTTLCGv
LmKzHlNyhEiBhQK8WimnJvK3BPM/Xr0sE60RrJekox6/dvuIFTlqQXZTDpb2k3CovpfsgNcMy7nM
hWq/s9x5q9/q0hy+H3O1cBZQaxnGJgiI9D1BkkFRTkG95QZ+6cvQgV4MOBRVNsS/fUvvNiAvJ7Y3
ZZf8vTKGW009+G7oGk5pm3bzXDt9eKi+fr5iH+VuDfFszNWNP9TRSJ0uTDzQ/VPdIRuW7LudsM9w
z9pvfeHfDvyzK3g12mqDyK3U5FUHRGZ+n3eEyU/+qTwqxHAvlJHyY3arLwp+3vQr/eL/RNPVgTT4
0FxXz/J1TkcYVJjj599/YWF1ugRp2jFo+RHXViu0K8+KCNnT9UV4WyEdE9GNsfUWfIhP+GoVuzWZ
nkeaEtc7Ng/0PrKmVKHV9EovOq8sSZbDX1UzbXzNh/d0NdBqm6om/uedJCaeLD8b5auPJnX7FFZ/
ujR0/828/eeTVpcK5dJwnrSEk14hBCRFYX8w5AlaqhiOvz8f6uKx+O++K4Nnxlj3Q4GdVguwubzb
8fNfx7A7iCEph8K3awce4rct1agLD45uygjyLs1Y4MPL398dRGwVIxgmfJ1qZOKjYVI8V6pKhRhE
6Qt2hb/LA3VyEwn4ftBqhA0+/+RLG+bd+MZKPCXN4rwnUVJxWzSfpDx+naXyWMfdI+4/GxfApS3D
zWZIlL0sEWnz8081RajlUARozajxhKI2MqSal+Ip4uuBHfhbgfOl8/Z+uFWLeVb7RZ7VDBdaP2Gl
oHJN6k5/0+fzd3EUpGTJwRZrPmO1O8cmrIQpinlnYba3wUtlca/048YZuPDa6ea7UVZTJ6o15G2D
UaI5u9MS+T6UjJf/24espisGWJLUNERmmLTXTkaM5IxKg3enkAH834Za7fkuoktfWebMGO/r3oFc
62md9s/jxfdTtpZrnejqsfRpmbLynnYjW+iqE/H607/5FIJFtE1UuuCX7fHu+PZJFlCtQKxsVjrq
8H3+raooB2TBllvE5X32n4FW+wzyQodKCwOFcX+fZsarEfc/VKvZuNYvb7T/DLPaaEVvVvM00z5V
hKrT5lRHs2z/+ZStjZiW4Fc3WRsceWiLldb3gJ/5lCGFOCP2MPetmz3SGe3NV7pTwvezuy9K+Ffg
E6EABy8hB9wF0VSnOmJC69BVeKqd4r67hy6yJedy8fp//8tWZ2CgeyykimO5Mt3ai2Krf8yc8KuC
IUd8KO7SvfH8+Vz8zVrWUcr7EVdHoYAcJlktczGdBkBJe6BhxmuP0Ul3zSf0Tr3w0S/s+Ua+CjeW
4eKGovVYArXh9VmLIxR9zpsyG5YrgtSLkeym9BzB0fc2vnBrnFUcRhECtKoylie1SsHN7fxZdayr
JZDGbQX7ImlG6HdrKT+IUvzdZO8+b5XItSUNSeVsWm56VApbsCE5ZbXT3WR71TYejImNJVV27jRX
7a1xKtxotzXBF4/Su1+w/P3d1RBSeGwMOi/dPgrG2yoxi125mLZ9Pr+Xp5ctZNAPjgj96sAqghqH
lZGzgRoosyIgiijQN2ptDPNRvXw5tHBy/mec1dGY606N4pmvWUQGy2fjFWb0nkr+tfoTjVVXf8qO
dMrcgs86phf92Toofw0qPhyUd+OvDgpkfsHoZiiRi+AWxTGkBZ0CQAwjN8//1ga2dtu9ik/DDvsf
B1LTTfnbuJcEeyteu7yq/zsP+ipeKs0uCmh/VNxkfIuy2In9TW2xi0tKDzzoPSrjH/xsTEuB9RqK
lqvZvWuQlZnoKaJb4fRe1Du0EFW7EPxU2rj6l53yYYZRO1YkkW2kr2NfkzodlI4AJcfmNy3ZPRp6
wmNoPRWWsbGZLs7hu5FWe0mcoFNjCcH1Fr+oRNfZ9OtfHArEExYZMAs4YrVZpmBMY4tmLTeb471k
HXR13jVKsvEZH+XGOBPI2hkKUJ9BTWlZyHcnPAt7qdIiFsp6Ko/Wbj5YjrKP7n1w7sDd0ma/tDxo
oy5Qu0Xa/uG+Dlo0QLOC6FkZj4i4pbbcFHeVUbhCLByHztyQLrm0CxeNCdQul4O/NgrRytCK+4rx
MnHaBVZ4hdHFnoZh7/OlujyJEogegpoyBtfy+STCmRMKaPPoLOCoRMvYXXazODFInv5124RBupTu
WMB66IORgohrE4YxnFshy3iNzBQHeBSuThXdoW57UG6iY/5juKYRoX3hUXz8/DMvbfl3466NF6Sy
N2oICpZbtpSgaoSptW73+RAXYwkwYD4MgBTQeYWvhH5kVvLAi77cG+mvhDjpYboJvN6mwfTeelim
VE2cbWx9Oa/rmwP7WOqh6MDiLbQ6bpVA5vI3nqcrxVbMn3E8Oar0J9du5QxCU/5v5tKkc1vGeQXs
e3V99EGRyGHAzvShbkkwezP/YWMqL27+d0OsvkjIDBz7fMLgPkKcq4EakFcldcXmXm+Nq7yQr2Ix
erQC/VEaxAOth7dwxhFkK8KbMUifpqrd0s67uIH+9xcZ4urd0efCoo+Fj1YiiFAJpfNjYAbF1h5a
wqKPS/k/c2usTXRqORyFGfKLq9zpp/H4V8n3GF2zrI7yku+3XtO/xj+fjbc6/W1VR0OcLpjAHj2F
5kSjpjcf86f4Sfkrh1RhIfdIie3Fv91CPrZmdBUh6lpc8NCyxlGSuDOkrJj25419tBy5j59n6oqJ
bg/tAKsXIk/mNgsnxoCZ6Jp/Mm88+If4sbvbvto+blkZH6Ll6GPth4jMKhBMIZ+2ZUajZVHemwFs
I5O2JfUfPwoyAI6p6BrPEBjjas5SOam0NERsjNIejC+aAKCzUAynTXyr0vpRV984H2tZv3evq5gl
hh8lnUXESSf2gIdlYXmRF7ohF5ktOea8S9zM2m3VkC/cowg6avgX0txNSW0NyXVm17dpaSGQZc+v
+bPujOqBVvDTkn8qkHvuLJYTMe2rLYugj0/82cBrLG7o2rHX4kHDC7f8iqLo0hgf0CRDo3lHU1A/
bXkXXNgzmk7rISaUFAE+LGfeKRZVNeyAJgtSSfpAv40NOOd8fgoufNbZKKuFBKeW52nijDdh69Ta
VZg9J8KuHDA7Rrzh87EuhBPy2WCrE4dmVmAgI6WyeGR+ONA3e/+YXhVHdP/etrLMCyWN89FWqEwg
41qjZn9H693ginaYg/IAt9iWD8Lz5192cRY1nSgJfziNos35cRi0Lq0TPBjcOStsvb1vhNuo1nZD
THbQJhvvwMe7ke96N9jqidVlGLtTiUYcclW2ItwW0tvnX/Ox/I/Q8PsRVi9sL0GJy9KCqtNx6VVx
u8fYzfaJExyNvSnbyT/3ajsfcF3x4kmeZSHrMy9JflnKw/CPBXRX//8q+lKGUWvh2GD5s7Cv5tle
dLU+n7QLSfDZpP1F1t5diaMxSbkvD1BzQ2fG4k7p7HkHd8KGmUxD8c58RimndyyMjaad6JLxCA/6
LiIn7799/lOkZX3OX7bzn7J6CSbL6KBOhMs5i27h6O/ro/xlAXUMT3xtXMmhh/sBPron3G8Zn1yA
6chvZFVfUhPuaG01dhuWZaO0igClze481ZERrHEyx++BCRO6cp3EVelA2UKULx0KlPIIigh0UTNf
rTAds404V7LgquHrJP2Wyq2I5MJ1jKI496GoU2+G6nB+xCcahqqqzGOe8D+oZ2nKcyi9bqzbMjer
dTsbYxVwockujyHNZp78kD5Ttdhz7ByaW/dLVLKdtV56TM/GW62VnxbIpyFY57W79hry3102QsG0
6dPxygN4oKc5aOwlT90VbL/Pv3VrOlfvTm4hoaeZ0GKK4n72j2aCTNVWXnfhVn7/eWsJfaMaUd6L
NcWFWJd7hjRcGXL6VbPqmyyZrpHv3yR2LAv0/19AUtjzTRKqfa0WKSOm19FtdJgP+B7vhAffRidv
07TwQr7Mg/O/W1JZ5wNJE0h9lzFag0bOj/x6cU0LXfVoPYpPnavu2u/hFYZf3ucrd+mEmzpsQkvR
gHFI1s8/sg3h4RhoI3jSnXha5FqTk3ALl3mG9KZ4+lW5/+eRLfcIoJeJYZVGKrs6e3mOjlI0y6Yr
Wk9dWyBa87Oo8w2Xy483yPkgq8PHpwrjGHSa63fm3gj/jOFW0XNrhNVxm4HwQIkZAe0jG9cmZ/jH
PkrG+TesThVqdSHyfUxU6Weu0fu7ua32G8v/cY+fj7EK4uqM5rpa7ARXupt36f0CYqjfip/qa/0g
uOIWHHlht50Pt4rirDmc5qhCfbFQd82X5BB4tYi2kB3Szel0rvHHQj/qNG88ocv/en6Qz0dd7XFB
jCaLFi7TDeaE6HvyEwdBjm9Rm31LhuDHv5lSC5IJxgiLyeoq3qpGTnmY9r47/pTQ+9xH3303/bMw
9Hktm7etVOZCfADGtnhbK4zFa71awnBK0wLOsOC2bvAIhOKkd5gETjfpjvqEeU3TuBd/kRzRlQ9K
f5OYGwHshTzgfPzVmppqFQt+QKbauiI2qzTSlC415uS693IPoY6to/0RAzsfb7WaRldZ5QBNzUXR
VkMDq/LiNDwlvik6FWJUJap/W+/bpbP+fopXQXojFZUqVssntmgmIZcjtf/4BT3/qNWmqUdrliuR
FDyjL3iMvoUVrWtoA32+Nz++08soeN2wTxRV+svkehfVtvU4lkaiyO4wyq7aXReFedCE478YBMMj
OG+yjnnWan3qbAzVqie3RgQld2n6mm0FSsVJNPp24/q6UHvE8lyh+cECJpEta3UJawhfiHWu8Rwf
B68K7HRfef01+EVih/hk6k/xW2tb+9ybUdgl5dl8ti9sRo46pEVJxD3oA+xk0eeAZYzJXWk1Xh8g
CTtZN1jbL83Jjq4hhjQ0W0/2hevsbMzVgVMXM2wY3eh57dtrgPXwWcMRoLR1yFPlo5S7VevMWFqp
9jZj/cJJOBt7tbhZLxcFIsQIquhftepLFD9/vnkuZKuwTN9N6OqohfTiT2PFiso3k9NfQ3A9xK6M
og+GzYULC3kTWbjwBJ6NuDp6UhgpsWbySeNP0cHK5KqgdN07g0v9r95veThcui4XKzCLWpkiGcp6
y4oQVhq86TPvddz5GBoJnq2ycMJp2z324mJRL8NBDXwNB7Lz2C4cJqETYzaKmf9J+m9h/uXzxbq0
EXlZpMWEkRxx7TWvVX7UxVJuuhVNlXr+NZK+ZBRCUBb7fJxL3/F+nNUK8fRJg9AuG97/2s1IpHRb
+eDGCH/vmXcXo9YhVKMbfEnTSA+WEPzATnLrEbkU/FC7YR10biygpdVn+JM5lEgrIavUOQhiHWhW
Ulq7fhOPKEw/E4PhkP5k/fp87i4cKFUkEKWAiv2cLKmr8CCd/DpAEyjwxp20mxW3VA9L/we9yM9I
fXS8ni/C1pgf3xnGXMBBNrmp6Wtuf5PNBS1DvJeVNzmIBbup2xWOYtjhF9wXHulZt4PisBkJfcy4
z4ddVvndKlYhiptpowoLUvJD2SVehU6907wu3Cbld7pPvv6LuWVGqUdjvabI65wNVA1FNiSx3GVu
G7t4wHKNq0NyfFs9RE/6Rk3gAggKrfndeMtV9u4Dg6gVhh6VJrqRJ/TZeVmnoPIojbt+JYjXcdeg
i5PUdEpPhh2UqHbZnaiLzsZnLxv1PJ5WRThlKl+M1ws8hvOfIUdovldogHn/7fbiu5nh+MMx3CFh
2p8yAOBF3se0A/q9X6q3lPtt6yd8vLTPf8JqqRsd2wIq6uQPrn5a4GAhsylTPsm7di98K942vnj5
7z774tUhGvtqjEdJDzy6Sh1zX+7GQzNAdNxFzuzou/AEvLqJqnxcbhMpeg2uIxkDao9re61c7pAe
J2DzljLzTGQfnfzd4qtDU/px4ws/rOlqrNVbYSLIH6kBYy0dhYJNFO+iZWTthhuDBhbDLt+6nWnX
KD7YiWsJUAI3lvTDnbH8AANLAdWQIO1bq6gm10srUnwt8QKqXIqGwu73+B8/WH/HwH1vYZNA91kt
YyxAT9EzhDJmf6RNB0GrkWZicsJS3prPDzuG76DxjquBt35puzs/I4uxaRuYsPYFlMCw0jjiDeou
ZNWhZ/+kCWoy8r4ZUZqVQqpQ3+e2PKbmU5Bv8ck+4oLLL8F2UjOINyRj7Q0ZIZ4hgWIlnronH62A
E34Zh+g0HizPP6iqR+FX8oodjdYWKsD/tP2KwVUJ71z6e2Durt3HAnqoUaVixscC24uOl8EN2nLL
xvXj08owBs6XvDaWzj28Wti5yQYhLNLUa7y5sA0IQuVBvps6u/UGN/eGQ42C8/7zI3Nphd+Pudqw
Ha4PiAa3mafMO5WLV9bqjSOxnLmzW2f5qsXTxqTJlt6oFQAp1FbYolKFhL/AmShLuXGCOr2hb0mx
8ykQ7KjTN9CLDyEdQ5qMCCJoUEhfNzi2SKQgnsVEqmJw1EW4/OY3pN5Rn/j9z2fv/UCr2RsQwKKZ
ucOuflHRHBBySn59PsLHC4VPwW2VixPDePgy5yfQEDjrQsEIkvJl1u6a6qbUNwKASwv0fojVRyim
X9LsGqeergn7dsig2RkHo/wpWd4QDvbn33Nxad59z/Jj3j3+St+rDYVr6FtSXL2Goxmf5k6VbDNA
m6pILeHw+XiX9vf7j1tlYqkyoIxjMh5ePk4h1UD6Pz8fYWv6ljfp3Rf9F2nfteS2Dmz7RaxiDq9M
SiNNHo/9whqPbTDn/PVnQfuebQnkFbZ9nlxlV7kFsNHobqxeCyg1E2wR2L60FR5TMMGT7JTKR8US
H4jOmzflLIdVEB1B6KdoEdwBmufh8IuAluT2angGmL52BOrtEI2h1BulL5H6IJcVJxysOjStHdDv
QIbF1g9RQVoiDDCQgYA5UiuczRNl5769jKWbIXEH7yydbUPqzuLnWko7ocxC6lXG+zi9B5iDAgk9
mm1/7F6wg54JckiZDhkzF2Sly0oO6ChepFqtcERwpttRoHi3F3MeTr0OoddWlGsXi3t6ZKCz5MWy
LQqeCrho7ICurHUDCZJsQDRjFDNMn0evcEPfcLrgqGJwHBoSt3/IsuzHUbpcLvWeC18HJ1cY9qCh
96rBJdvcD9zWBrwA7Dxu5kLrj2ePns7lwtGB1iE7rWOi9toemJcGAn6XDDfi4I0v4Nd5jQ4pHv5B
FuHOeNgBfMkdoWbi8mrplcuYLvW3aSYq1sVopjoJ6dQJBqLdyEvQwgkeDK/YSZ4MIlabN/C50J+E
ajfKHuC+gK5BgX3OpC92twDnbjJNMNmkz03uZ9pXyfqpiKE3VujW9pRTE6zoEie5WR7Ia6uMC0My
BxILMWimimxf4I1azL5pAFnf9hyeEcaDOwKpA2CfkQQAFmwrWetlpfiSJNXb39jRAXvBe7+CHPna
YSYJ/O+YZcdXU59CHWSr2oveNZzFLB8rzh/qtxVmNRU4OdVSg5XOacCc0O6qfeyC1EMAoGBwwXJ1
BCOLK9rxfviLCoN+rt+22SMoQp1B6EG3pjYd6tWPQAdtoSFxTt769/pthTl4nRIRZdLpPnZUZs2e
6ndwBXGMLO+a66UwRyzIUZFqBEsBuucIxhvHNHT3tj+s3gMXu8WkG7KaQ0olwzpkM3DkDCwyaCjn
qPDFSvhT+dh/ju/vPWNSDSDjwgGsRFChQKFLDlDr3A5+9iBv/6LMvd44JuWYyJRAHxeWsrfuo34R
f9HhmmgDORO/2Q2+tVGcDCW25vC7sRzHYBOQKE/DSswwgJagoo4JYr+q28Wgc47YuZ5bRP7fH47l
CBIGcBXOCpbYeNDamMAJ74Ao3iUexn/dCYdu2JB9u482k5/0jrg1T2hgnIwjxv6+Zq61KzhRkuOr
LFNQ3yQW+MixbgM85IEGZYf587arrl+uOiI/CkxrGbvMOI2gBgIyosGJTrTxB+GCh9QG26oXuTx2
hdX1/DbGNirAJlXGGsEcGIYAFKCuqgiKY2MIoAHnkC9bMvDVC0PsCYwheF+bOORD+KingGTopj+F
ky2NkZOoR4jnOHXBqf94i2NOopqDAHWgMRIvbvaUYVax5d2a6zkZHXITwVKBxwMmQgJlW1kDFFLQ
PhzvQP72PfIskMDuC0dwVABPFAfwA5AARG66qR0MDjYOzyeXD4f0Hrr4DUwABSV7AsUL/AZhazx3
b+EPiLq44ImDlIB0gp7Wm7CR7+YjBjvAWveUcY7EusNemGc+LcU9F5IB83jC22WlA0Ch27jCxnoL
vkcuD8a36kgX1piPGpFszKYe1sB358zSm56CdjN8zYfvhVjboXoILN4Cl6Ud3V9QLaAZI2KvmdbF
2MtZhCsEWcudXIOi1padbFs8oYHhBT8U9FDxBLKnUbZBs5xzblYdDHK76F5IsrSkFkqrUACPN5wY
LHpTDcgrOBZ/Vo51au1kN2+Qhm7C03zSNhTKJR4gaeuMX2+HpFUHQ5kmn52MNjWv0ylQGdZanWAD
/kFF6E6FpVeviWM441YAbZ2d7UBStRW3MkQvQHTPuQaWoH7s+uUPYD560odaMIr4ATIeXzx1P7ul
nzyCEPJ9eK/uRBcaWlw02ZqjXdqk/36RhptpDeG/CTb1rvShovgRlCOVElKeG3S4bCjFHKUa+Tn2
hbfetdsV84eUiABtAwwTXJsWUz2WNFJhuTW0UZ466QfpeU5N/w/2ZgUrFvqYFn2+ZdvHIZR6xFBA
xw9MT6kfbaszk5r8mWWIWf8JFLgWjikfkgUuZQ14dOYjGjUoJnuhyfDMQV8AMMy2fyFH+sL0FZRI
X3mBYsUchhMUKkuuARvLjkXMWae17YQJQW0QHo1o9ibp70wYkNBFnWHoIhN48fwN3ZkAJur4KZQ/
av3PJ4Gg6U0nLP7XAnPyhiyOlLFG5Rvvom2WutXGdGuAoCAmi3CzvX3O1yL5lTXmC6XGIIdFgwYD
0dsfSWQ+p1P6Eg7Rpzy036YyPqRieFcWgjvK1UaptDsQeXO4wJajXcyKmWNnQKcSfSH8htalY9pQ
BAINEw215g/MSPxS/dohvrwNf/K6GiuH7nLxbK+omGOxhWogorw+e0OMIi7ODpZRubc3eYnGv14g
W94Po1iHagc7CuqD4LVH3Qhi9BJnQv11RpwBWV0eJIjCgCHUNtDzByu9jNuF573L13TmlzBVMsQc
pnxSsNVNbeubEGrKGAZQHwA1svMPBfx/XDpF3h4zgU0F2avUU3dGvuBaAeRlLV8nPee64FmhkeEi
crdRPUGoEFYSUfPinkBqEXC6nFPord3MVw5Df8aFmSoF+iwRsH0Quu0hY+dAksXtDds40Eyw2lje
vNc/QVg0ufGhf+3uQw8FA2Q9bzvU6moRIJAi4MXIZF+lZqUHQ62KdpEsQNVo+m7132OLx6a1Gkwt
WQNATcbA7hnwfbHWHDy0eZPBSGp+QkQGqtWcHGPNAFBvkNWlLS/NYBrOfTOVhqHT05fMuwpZct1G
nI1aDW+XNhh/N63MxKAqbNRncCe+0dHyPo2N4kX3vMPFWw/j6RV0dMUpxYbNVVU5MniRoCub8lZE
AzJziYMXC21nvIUCE8M+qtWkHMwefFVYkXAf7C2/cs79SWD7u7v4oAC7gWFHDPL8jdNJMuZG0Z7E
OzTLX9VFhgLZWtTlEaZftQCNV0OGUpbm/rlvg9cYfFwiJtMhtnd9xFKt1ka5w/piK3NLUPpkOR7w
oYl328xyXgGR8NIOc+k0cYYSJoYd82jY32jRTewdIFro9JYe9PM2nWhzM/u1g/vbKIZwrxdn5AIE
mvLi3NvYZx+Sm+0BfbwrMJOE/q73ALWRaNN6QIE4rWpb7rQZtiWU77gERnR1Cy/6d5ctFvkziOkc
gzgOJRWGw5pNi35VCPZSXnqxeiQUzLvhO4I5SGayJWsEkXYBNnJPq8X+uZ7L8DSqveHd/parR0IF
JgLQNEqhy3zKDhquKBBLHIlSBEAgdodydoZWtKXhaSx+VG3GuQfW+vWg/fvXItsLywtjDHILFtUN
2Q7HzOlRmel+uudtIGdpbDNMAwEEkcF/7s299EWEiq4VG9DvJPeBBVmJSHTBYv3HKC16Mi4Wx8TM
JtOGPoEuARLQegcgjZ9sFLBsqNu/jCkXppiQGVcBSNBEmDKlFyt4jOQ3OXu57RxrhSQuSkpcBRiJ
arIMy1WcCKoOASi4uuJbh9i3TrprfOs9xUF35qfh6kfeTbD2hASbmEtCKYLzzuI5pFrq1IYA+TA4
ObL4arRD91N7nFzMUPiGm+7/HAWMj3ZpkTlppRAMptVRrMUu/NFt+kPnT2BMBZP6no8a566PqVGA
hemTIYY1/Zu+mV0ZAo2CY37FgBnmOTtkt+6wJV9uf8i12Hm5QuZiaLQQmbkGm5YBdb0SOC71C1QT
OdfPaop3aYYJJoo6pRD1hLvIj2CBvUNOd6ClSHJEa2/fHxofqrm74VkAbU9+1J/43S7OOlksr1yT
ToRcFzovzddQ/FpnD2P2511SOAuQRug3aBggZa6htoGidCthjXr5U4DYFZ5DOdfrWuC/tMDkdlAq
A/lIk6DOMKLPDkKlmZrvbvvD6g2umTjUEgUUwNr1ZQqZS8CKSuRblGgs7Z32xYSYpAdd+0MCmRLw
AELurNlEPi8TWlvchWE2BZunQDVT+jYtQsqtsqB2ZPy4vTZ6ftjrGc8BJsh/KT2PSn/BRe5dQuXG
hMwZYtaouJb5ZCbf2wovIOPRnFReRrmyHIzUoOVAkQxgeWa+FUTB67qNdezjI9q5PrzeHbczFKLR
enSsfbon/vR0e31rQfnKJnPHVBja1CJoI3nhTt9rh/hZf8AEA330oMyN01YHXza0fTheudxWpHxA
daOlK2K+jcV1G21QJCUleu3GHJQdM0CUqv7QmY2LttzXTrM2t5e5PMrX9pjPCNl5s8wq0JflSuiY
8a9Olpyq48RF6ubXvnJthP6IC19RZpCpq5TkyKwaEwIh81PRQwpHb3+2AkRvgypw+tbahnPB+4j0
dl5YBhIVXFwSaFxYjhe9hjR43INGqkUno93J4OmeD+1W29B7R//ORUms2UPzUodWgqgvR080faoK
uQSLmlrixMtQNYWoIJ7e503njpQbEioU3AHjtW94aZT5hnjg0sIc6E+39TGiBfqJGSicYqO6UCPH
mFTotSfZzu55FzrPLPNVIdWcW+JE2ZabQHHSDoWBNo32bGacSeMVfC0C6MWuMplDkWhaM/YWgGV7
sq1DEDO0pSd2toGxs+ReA79Tup22pgNFre+3j8f/xzTw4agoodlg0PN64boQQBoKMwfXWeNBym12
6wd9AgMnVf20C8d8aPcdxDvdsnfDR26Otr7Dv40z+UQOUPOQUU4+UjkQwhhojpZ/rz7jN9EfN8kd
heKT0DYnl7NqGtvYY6Oha/O/q2buLamdwtyk+KLgG4S3Huat+kJpMIadbJdHHrv9MrjTr/uvMZbc
uLIw6A1ZdLgvaf16gAyq0vAuEHpB3FgQS3fRDb2uDyZ8NaorSA6l1V3b1L4aRPelApXIWgH5AMRR
I334Urezo+kCb0tXvyXeTtBHEkEVfHa0C0fqS4NC7/FGn+6q0/BN+x6fAWo0Gw16vFKVTnDivcGu
2kTrCtSAVMGFRajVklZBlRPOG4m7XmzsPHuWEi6Jw9qVpV1YYU6nNMemJoSUeyyDeiKqzWZjPSnH
VLT/oeKIDzXIylHJYASea3zVUy+MM+dTJzWZ1AkciP1771IGCSAQ7fSDFk7/gUFixVUxjAPhMAye
g9qEBTyTQqmDgUZaAXLLjvhLdxon24A9rPSkX4rTgHSEl8mt9AfxyCphvAwgf5C1sMPucjiJ9dSC
/7Pxqg8VuAvAC33pV+uEXuDUPufkr6zw0hr73oAZJ4i5/GNN8iEeu5kPgUuA3qFEUPkjcXnTc0uD
JiU2RasYw3OSJtIPfHEukjborEAdE6/sxncSiHuAPbzbi1qmHyZqCQ1SFTKijMw+KkYxEq1gKmJ0
C8zzOGjnD3d8muaVL3VthzkIYUpAf60AsGIoHbQMdTcqoAvWR24RgdtKb05m3+xGq/VUYXzXrSYH
WWzECzQri6XD5woV+sOsz/lHXuwnpOcUSMyeF9v/v7aZ+h+6Piv9pfOQ+792aCZ0YUfsBlNINCnC
pra7DppQaMDARfjbuuIgWJBpAnmqgF3NYO6irAkgk1ljVyGGl9VQosz07W3/oN/l+nKgS/nXAnsB
9Sok28cxA9AIp9ue9Oatl5tdFhq+Ypo95ypa+z64AeCFMoSZgOC43reglvpxLLTYk7oQOu+KutFz
ktuSlb2OdeoDfnVXUx5mUgh/fraxxgvTTDrRYQAtHokK4TqQ4Ph5EcubRAKJ6hBBJrKGVjhmX8zZ
RiP0bcoJBHghOoEWRg4AkRlS/dcx23QGlyN6bfuphAya9uDEXkwW5VMdq1GuU0XKfrKbMNjKJM6d
0Jj81hR4kkTL24puwm9rzCFNyxl5uwheKjIZTqGdwvwUpj9m/dD3HLdatSQBJKMhZoJUmWlhQMk+
nQTLiD3dPEEf0QUpz04PX5LwLlB55If00zEujNYyGFGoxhPsMbbyJEDTGnyL3pSHyhuUHAHB7zJ4
USkkjjZr7TEhJH5IA0ve3D48yxyDUjj/tsyU5oZQ6vlQYZAxmEpA2QxbAW3s+H80wlwSkiZYvdyZ
sRfopZNYUPEUa2/Mit3ttaycTbBcGEDy0lsCzY3rs6m2Rlz1UGBFTBvvmo25ox3zdvPnhRPUAgGb
kmQFFx8AiNdmoN+iQykGuuCFBhnwOnMT9Y4EBq9qWvsyl2aof15E6ETOCkntIIsVA60Q/MrdVnAg
cGyAUi/7Wn77Bbnz/+vKmA2cowJKAUAeuVH7lGaPgfIjS15uf6OVxq6J8X4VSQPY8sD2ybh6lDa6
NusSJmc723rvH/L7EDPCvQdZC8tBffIfKEjWdhIanEhPFANvwSyJalzFIekDmGz6Vyk8FAaEYqe3
v1kXenZop2kyXi8ZrwjQRNQlAKc9cR9tc7d5zV7JsbW1TWlDHhk8XrbG2Ur6P7JBA70BkGTIMkCE
BvO1wiJsh6ikCndi4pTdViNfNYIXzZiztJUbHCqjmDbCyBPWxt7gTQdVZ2mC8lzYxnSuHlpJ97c3
b7kSlDEgJgbPLUCvGEW8dvVSHuYZs5to7lutbxEZo7/pvgeBUd2Rp9umlr4AYJpMPQE8P0hZGVOz
GKkaGQiQhvG+trZZBKznn68G87wWgNYI5GDHZjKeroRyCXghA9cs5UNtQK5dKp/yp2yqOYZW1nJp
iE32UzIXUCPGWpTR72sM2BzD9OH2dp2BQ9dOhoL392LO/34RhQTAYtHQxWL08Bi3umSnSe926bzD
qGhCHosg8/II1BnCeCim77eN89bHXBulhWlwLUTV3+S/NPGHHuxH1Nq3baxk/VggVW5ERMIxYlsL
ZtCmuQSlZjzSYbJim/qh2whgqQ+3GK74ykviVpd0YY1Zkk6qtCUG2JAIpLMVKIDJ+mhn2fvtRS1P
LO1SoGkKrD8SY/btPZYHUOZ20G83+sHuzFfZ4D1Pr60D24Z8DxegvHjdN2tBi8H7L7jNvvMU9GKd
HJ3RnfRI2bC7F9muQptfwK+tC2QBYFoFZpk+yVzHCTSD8fwqgDUla1pbmBVb7n/d3rkVVPJ5GpqK
TCARAx3MtQlVLqZOycBNFxyDDXgJJJCMOZqENgEootGOtWa0Jvpj5M4xOsHkPeKKa6xsLdaoo8sE
JC1ST+be7+MpFvKsNF2thta79qyrP6P5j0M6JtepAialPQKpJWNDGqRcTajTgzhW32aCnrhJ0WXb
25u5ggW8NsPcUEYViGpuwgwFMZSSjc7SqT7kW/0e/fuDQbhQwJVXH2oRaQXeYOCYbOwVM1nOZEpV
VbujK35UGJrot5V75up00Go98OGH6zYpbElGl8cCx8K1ywTaUBhSgwngwZHeoeo5vwgY2BAcHW/V
Z+BzYNqRr3Ai88pZAOzlX6ssh3SnTL0gWhW0eFRovxeHuOIVJdQJmNAPDBaVXQHCwFr0zuUMEKxW
oQyhhR7aRdz/zLpMRBrav4e1+FiRljfJuXbbXJlkHAaa6bM5gY4YDmO9g6Ztg5FYOgJMpdYawgn9
awftcn3MdxMzSUbpimgC/JDXGrVLAiDdyJ8XP3DJ39vIticMKeyNzMA2ztIdAbVT8Cn+uYohDfRA
6sngMBEx3sVErbZujEy2kECJZHDKWrfDEIwUYPH88wOtIqXR0ENFyxi4zWtXR21F8ijJ6HOK5MuN
LbV2DzQxnUgtS4wjEZDS3Ta58pGuLNJjcJF/iKUhdqM+gitRGGw9jTHb9S3lZwE8M/TfL8w0eZyr
QV9RYqz5XfLHHymVIA596YkOHWHmtvLSzchjElgphqyr1dHE+MIsep6TYoyp5erfIHwH9DKESEGB
ioBpq5/z7HXP0HnFNe7e3lSuXSb+d5h9EaNktlygR0ER3xgYvgld6Um3QQZDADsGY/x/6AWu7jLA
xEDRgT1lUYhVUYGhe/Qj8DEtT4oFV6jUU1zkX28vj2OG7aaEYVURqQG/Jpnvw/ZZ6z+E4fG2idUd
xLFWwOtHe98sIlBTWzzFCBM9CdHszJEbzneBK+9GZ/ba2VZD2xp2fwNno1Nb/5plYYHDnDYlxm6I
l/eYj2pNWwJMSQmFze3lraVBV3aYgGINVTorJdjD8gjidqqjbYvBM07ibjxEr8arthFdDCi1r802
gfscxO/Rl9u/YO0bXi6USZRVgDo7yBgQTwDuK4t+CDmAZlrDOwh0HcwdRyHukFembB4LdlJ1IEOl
G1hnj1M/PJG94WR3o9c/RQDR3V7RyhAK/Xa/bTGHXS5VSatl2KKcf6IjufU92TcAwDwBSDo/FncG
kDBS7LayHzi8Udm1OgewFMqKAi0/Dexa16HG6sZkgswMAR6mdzWAkc2djldhSJ77oDJ44ax1JXeg
1IaUAg+wH2RF19ZmgkG0uW0ocAN+o3kYdkMCnQ/IxKBejS6P9VDvEzfwCl7OufJFryyr15ZHzRAg
UBXgi/rZqX4oHs0dKP9cvUc842FnV5z0yhb994vwPTazXmSGhTGinvgkh9glHlRMo+Ncu9QxGCe9
MsM4TprnAEKKBqrsVvDE+FvUEseYXqqSc+bWgtqVIfpVL9ZDSDMmAl4IPGub7+bMV39S3HjgdxZy
MBBkh7Y+u1zQDT3Ki+WhDqGeQh9IGauSJleN0MFXgA3rQQcePKgotfTiTAcOVgXObq6v0kBWe2aK
RBvyepUosGZpFCCN3O3bwq5p8QoSutgB0+jkkMBOt1UOZHzwwTkTq5/xwi7jmaBBVkIyY521qwFw
A/Gor9o7ZX8RPK2xtckTZVdxRDt55vV1V5cMDCMe4IBfAJiLyaulcraGXmsg1Rk64l51xghcicC/
gHYdf6k4/SM/3tH0mf2sePDWJbx804/LHA7Ayqey763w/GxLCSuUTbPjvy+uFZlAmP62w5wOmo9m
mJcHTMo17PmuN22wpeh3o0PVVyXAeza8xutaxXdlkvHYAU2pKMpgEjiC/I7ej+WzHtsW1Xx5mU+Y
0PLLDXcmi7tS5iv2wxjiCJkh4KhnHnmcFeJleBGg00Z/6zUXO8sUSELURgMAMeAI8tvQU1Mb/RAX
d1WZ2fon6FVtsODlG16LbN1Z0TfVMD2CJgVbwyeBlbclps28YX+eY/QqjD+E34HRAAwle8a4Gw+k
QU/ewlUhMwsqUQUgQxYXMoTmMI0h9OqiGozWdWxXAmcyemVAE09TJrplqKcxUMd2XPqwLYJWNsIz
HDV0pEP4Xp1yNBvN0u4PgO8XRzV3AIvzZVsWMI1a++DE6V+bHsnAXwSiy9/C+BHpZKWSrTzCbMl4
N3/GD9pdel84Mqb+g+dqZ7yZh+lQcS5meiYWe3yxAYwzWUMh52lfy27XRH7TYoDR+lF36CuLJ9Hk
pR9rofZihewjE0TdNWkIBnpSBi/8AYFaENIeWhssNu/Zu24HtnRMfDK7t3eWZ5bJsUhc14pVglQr
k7Z59ziNol1rha3ylH5WgOlX3sQK1Q6BqIPQ5RwJogljtgDG3tdbHE2qf52/0bOpY6bgb5jLrg0z
d2eBmTYyhzTYvlNmfZ3y/JruvOm97AFzUBgjq7gzbetx77frsPM1lh6XM8QrEIcIeKQ1CNGDe9fI
7MQZQZ3tiAEKEd6VuXp7Xdhkbi9JjnUwOGOhqSE4RdjYSvzSVCez24XhaLfkpR0SzglZv1YubDI3
WQZe6zwEpSnYE8AHgk5i86Sg+IFSwz2mAFxgyQc7qwCV5SGsVncY0HxQ6aBliodK5nAKSdg2Bh6t
EJ3il3EX7evtJ71AwbnvgASDE4DWqks8wKFhhcoAPW42GOLlvi4rao4OTJmqHR3EN/lD0XbVT7IZ
wd1Q7/MGZUKbbMbGppPB30NOX2kl5KOKBqkiChGw7rJJZz9UY5d2OEFGariF8SMAfOZ2MFj7nOCi
BO4Zwz4iFbq5zjMnTRA0qdJwc6L7TXQXNG64q7VvlGx9fp2+qF9Sx+KhBugBZMLslVEmNRHzLpul
NKCRr3qLvza4aZJj/FbdVS+tUx5FXhN1ra6EQbx14i0VFfTCdczSIqEKgyGkE/E5u82Ig6mUzujR
7KDwOLtKL6flAv+1xzZ3NOBwIeCNXdVAND550WF87o7Kl2FDW+7JTkrt4LOHdrdTbkYuizLPOBPg
58YEh4MF4y1Go7sPyhjzQlCS2dnrvIl2FtoiRWhPYC975R2aVXfCowYODc4o6PQZ4ERDuqpW5TLy
gtfwYXYTqM/2dok3DfScBle9G79FPq9WWplVs/RLo8yCi1bv59SAUfGxdwW05I3vyc/uKfVJYpNj
6fVeA4l5yK7JxA5/dgCYJ8/cxsmaT1/+CKYXJM4JxppJEaFJo+8pT1CERx31Pj/lXu3wpW/XGjVX
i6a/56IMDlNF7Lu6jjAAX9+Ze+hbbsmrccCongUuPN0Ft4TsK7j0aKOG28BYXS3e3E0wfyFCsQjD
UlC7pgtI5I2fyQclQk0lxziGHxhbsuNHk3Cz37XoT0WU/7VIvf5ivZIaom9lwOKk+uGL6En2uK1j
B5qhkkYrcT/xlT8XxwUMCBhKgEokNIpkFogRNBnAmQOM4tXM11FYAHDegtuMTtlU33lFxfndlg0b
Goh7MIN2BogxN1wgNSCFnnFyhW3zS/JVx0rQ8UbR1nyjvH+pHZ8kyBM50w7kx9sa6GyeG69kFFjw
v7+Abd2W+RBlk0gjs/EFmiM2affyg4x3hQ46EMK90D1yIuXaFXdpkDm7Ax5/xa7DknsfjwtejtVu
BOefll/ybGY2SvPN/9Emc1S7VhqqIIBNcd+9SW630R8ivIjSpp8DErcjP5mgidjiw541Sg0oFkCD
9dp5OyMEf76AbVXEz7l9mPRdZvIE79fybXBKUyHUf4wwV3lrAeMLhfvIUzqQpc13pLa17z1essc9
ZdKJQNkIJEDOna1ZBn2qv4qKUQQ4BW/a7CvvbDSBkEN4gqaEXrCPUft+dtBJpWR4oydh4MaZttyv
uKhjqFUgUdGrRrdIY9lfTKB66m6I6dmsyUY1wfEHZq3Y73FCO2Ordk4EaIIdtNDP4okGLKMRY5w5
qYNUDGXbnpes+FQyppQ906VyU5qjdS4KDN7JXLjQtUX2ZtV7NYP4IeI9tIncqr8n6HLWPQestWxr
wAocSMLjKUaiMTJ17ahF1g66YaDqbi27e1O9qXAo8hEAQd2uMeFXYtr7jxsblgxUNuZQIV4K1QKW
DaSMWmjTKBiSTkMlvyuCyXqYItHgnPpFaQ/g1FmzCTwEgAqcV35xf0ymMGQJ0mlvSIofeR+DJrL0
08J4ydpoH2UFp8pefi70iQ0qwoA2Cth9mI0cul5pcRoxjqq9a+1jZCb2kHOC5/IEXNtgDnzdaEU4
5UBQRWrwlA5WbLe6+UXLDBC+yc+3g+YiTmMq4nI9TMo+JS2moGLIVxvBh5p9t0DudNvAypGCBVAs
SgbaavRZ5tr14rJvIHKCQUTzOPvNib71QuFqb34SJ/bw+Ozdtrf6gS7MMflEi/GEOU1hbqx6R4le
KgPbhxh528qK110tiokTuZqOkFfEMJfWSnZiFrbmi8YHRlmHaOaYWqbB+ESojYFaRt8XAFLmKk07
uZxJjhk5FfKJ4ol8yN+kzwlX6vylPqSH+C06Khtwdb1p+8AuIQz7FwcZkDSMJYPCXaFYxesvKIiV
1UFMCxLnGKO3QyW+I8bIYclb+iE4kaEIggF2XDeg07m2UQlzm1gl/LAo8RwhvURcohQ2tcX/C4Q0
QiDYX4BZZskag6439TnHOLdmD574UYygUiCbZKdGwEhrmoushOOKC9eHSVMFVBAvH3jHxQw5syjS
RkVsmoEbIw2hpH929Wp45rPkNLsWvQ2uQdb5qZYPlFBVoJklFMUsIVEwSGGlxYbgzvcK5BKtAhlm
7BunedP+Sk/SG/hZci7Z0mLOmVq1EESA6QO6eeEfQa2Mc1OPBKzxvWuhUR+3oBSJ8CBR2vWT+jy5
kA2GtIPMOxqLQTLGMluPp4ZI0tmaiDe0xJMGYgcFejrV4MSQcmqVzIGjHkIiPGU1J26yMfpsGew3
KhXDRPeBKYiLuc2KIIDlrFfdHsV+0lR2M4wg7eYxWKx9VABpFeqzmMlghUVqgVTirIgo9YtfWaVs
ghFTWLPh345oqwv6bcViFgTKLDlKLVhp01fMGB6QTtiWeUcaXo25agihzKIvcxToen0o0AmcDMDf
iNfMsjMIxLam3BXa73Gf7m4viY0p5290YYn+kovUIC0rPLb2sKRV1r4MA2+sa04nb1GuA56IeRw0
8SBopxp4wrm2UejZ3JoDoCIlBFJSu76THeku2ICJzxGeEshmC49DsyXQlv4PDfFFSANhHbYRY3kY
OdIklj7LTGMkrPOIYV7dFVO7sVPXMACKw1ecvfoJ/E+b7MvtPV04I7imYBDJqIWREgChr9dr1lUz
tkOReHp16qP7ujqkMee5ahk2YQPjETRZxdcDEJq1kfYN3lAS1I4g8lUdMcHCaGNP+1ah6ySCZIob
OWlteFnJQZ6EkkGrOnJWvDqy0OtiBmE20aZ/xPzINnRqMIvvWtBEhAcVf3BccxkzGXv091z45px2
ahKqMwasCrsnbvAoO/NLg9xIwHLxMpc4teGCGnajo7e1uf0NF++BWCy4wpCQ4UbXkVwwZ72by6Dt
cgFjUHHptFVhF8oul2ugzQU3n9XdqOm2Ue51MNm3YfWK91B/lkpk1OEB2a+n9KLfx91OjxTHsE4R
FGWnubahQRTLIs32OaFpcY7pz0W7Bq8TYNEA59j1XolqMplhGqKjS55GMthG9HB7QxYGMEdHh5gw
QooX30UZD+MlBh7HyBelvawbLgpf57aFxbExMfdvAjGNUKHgjmay0jzW+rIcDNEVjKey/1UXtWsS
Xim0PDhnK2BlU1XUe4hG1xsVBqpStIElAhdY7zpPdiC1fUy/qPDiaVe+mhwqveWiAJekiF+MxmNQ
1WLSG1HQolQdM2DJkkDf1mY03hdxTGwzDnhsrWy+DTlebB1SGoQerI+Vo2ryKMRcQiijAg9wMvW2
kXaDoYCGoxNKOw6rZDtVnGOy8ArYpBSdGjRdJXTP2G/WiFE/N5XsFhOeo1CdT0PFuT54JpjMuisb
IwxLmKiauQJNOeJu6jQ8XqjFkxdwVRCZQgKPFALVHvsYFJSYTZ+gTYhGTt7b9UviJd/IVvXoq8W8
sR5z8E9DaqrZbvlInIWmEGucftqLSCflQ1GrQUXpr+vILl36YIxZjPfhA3zpnnKK7gD7lWjzHlck
r3RZ3M9n6zq6y6BbtUADwOxwg1mk0MTgE97BBsEbn5tX7T47UYqj9JCajvij2LUnDZiv2U0dbuOX
PSGMdTZLhMR3Gqc5rHdW7GQm2WRm7Fg6/uh2jfiUVZOdtJ+WIHmktDCcDE7DCBKcTegHUfyYmVCA
Ll5L9bFRU7cgg9sGd0pZ+pUMXXnttUgkTq25iCDsD2ZCrVlD0rZQS6gYHiUf/NlAoqNNhMbXU30q
fOHP3/RZg8w9aBVBnNd0h7TOLlLAfdEr9sN7fZfa+Vv6UZ/AVLu9HYsX7fizTcpcaQLgg9YE45Fm
XJXJnOA40Ie0FtRevT95OphAozMXIhWimPdQp9mG2wyCStwW58IrEC5RyWP8GJ0xTHwxm6y1aYRa
BYdOzw9RiImuJHGKLuAsk40tYEWiCva0HsMLM+RCr88dxB6KuphhZegzR2gUmzS9e3snF21FvASi
MwDmAAxpoq3IQvuybhwyGQRIvmaTU/hg+NUGir228Sj7VCaMskjetrjcumuDzKJEDM0M5ZSBtLX+
HMZjIkCbo/y4beNcgVzmgmg+Y4Yay0K4QMNKZ/wjyCMlmtqzXtHgWRgnPIF4/ZtwXzxlb5QyFkXf
UXnq8cgMciKwyqs+dEq+lyBK5OK26Xpu/BR2fqco4zbUy4L4vW/upS1lSqEvYrym+9JXsGIkhLgi
ABhYzI/XShDlUJcGV74g9Yk7gzMxtcOxNAaPs7ccSyqTokCiA5AMlCx+fAeJ+V2wmXcUg5rtm59t
aGOmYNzqbu9NVKM8hiaJh7851cfcAbfX7Z+ydCUF896oLkBuheLtHAov7qUY5WcWznClNrjPMOFV
vVQTDxDBsXFu7V3Y6NW2lSAMSPyyfMzBIBhjsKf7CgqA9Jem2RSL8Z+opugmXnsNlgZsMYUTIuFc
LK1X5DkK6tgnHzHUpEFcRKHN5o7cUcJx8T840KKe0XDDXpqk3/1ipYophBgHb2JffBRrNNhUp9kQ
HeUDxAPoGydejFI61wMJc+L+6Tgia5x+hgvjeS+XZTFUsS8MarOV9SR19aHK/zzaXa2RHY7NFTIo
U1ERXz2m8FywVmMCDYMFXyrXgliR8tMQbPXptpey3RJmaWyErftBjuO2JH4wvKrkGYCHyfiMeWLC
q37622FYrllF6StjLnEqR/2n2It2Fj5UGVf65X+Y+5IlyXEsyV9pyTuyuYEER7paZLjY7muEh3vE
heKxOAGSAEkQIEh+/ahVZU23R5Z0VM1pRDIPIWZuNOPyFn36VK8F8/vbkqIOhdM4UGR0Jz+3J2JA
M1rxXu6W3TTm3dUHZSvnHkNNefibxda63S6y8Mvq+deh9M+1DXt/+J9u0SmcJV+uh08/CP9mfeVX
C5bClCb86BX/zHP452sHAtYVcQb6myK2/pRHIB/AeQJT9R2y585f+EVW6oQVmZMJ6C9ukz+X+Dix
sDsHyx5aGVdD8vePQBPGooekLinHtwGBpi0lBrU+AKj7vzEM5NF/U4/+6/SBf4nAM/5Fi/7nn4rD
/5X7BVkr8DV++qmTon3o9EpKVDZla82unk4BBeWsXn41yryCE+/vIpTzaG9xNcHgwAbj+18agREU
8bS7ugm6UhyudEGKpMj/ddFxsOZQ08BuFatJEFj/Gevyl1jG61aJ3bb438agLwPxMPb0BngstjXi
Qta2qOG8TemHrdryaV1/kaKuP+X9T02BkF6pbQkeDVj2vv+pjtBQ42Wkj/pVgx/izZ/R4UHtoM0G
84vz+ucQ8P5Y1yv832IoX+NVTgLHYuBMuGbLwvFxq8wv6rd/9IsgDwHEFHEgwlD4/VGcUEM3Lkm9
M+ODqbC3tMFpdoGSVvBCRPuLm/If/CSAlRAaSK4TSBzx/cEmz6XzNFos0i5roG9oPzePUbx4NIeu
B/1/KIZxLbD/D+gSOj8Yfb8/HOOS+5whiF4Fu5H/MocheyHy/rherpye7ob+i7gVmI9XIA+lKp59
EDR+KqYq3SdJyz2+wwb9QbKvVT0e/+f08w8q/PeH+CloBkMlvMDiEFepvhaN83KIEDP9fQrPBAih
/TKX//KIP930tJpXbgyOGCf5cIRNAyDRbe927U199OAc0jz8qvr9B5nh/Y/86d6HgLsnyIxDBg9s
DzoY6PoCFYu8r8Eb+idw+wB3wk/PNa4bhp2QlEyuTKj3d8rWUbc17cZ33RH+WGDzcNiN/1W85H7Y
/0rI9R88chjawhMPdGfgnOwnGGs2wVSj4+G7PmnyJj0l4QZBYA+b+t9V9PyL2+XPKR4Gr7B1RAaA
wSEc6t//MjB6ek/S6x2ZxQ8etnNZXh+wVXcczhNYQ8HLMObJySugl/h3rOffvy3/q/7R3//tBE7/
+R/497d+WLWoQQx//8//vBHfdD/1b+Y/rn/2f9/207vuhh/qg9E/fpib1+Hnd777Q3z+H8cvXs3r
u3+UygizPtgfen38MdnO/PUg+KbXd/6zL/7bj79+ysd1+PGX3771Vpnrp9XI1b/98dLx+19+w1n+
9//+6X+8dPsq8Vf/W33vtUaP+7eP+uP9P14n85ff/N/BVAkhO3blXSBaXDUv3I+/vYIh+HXSHiXo
chFBEDtUrw3/y29R8HuMSTmYkahawqtOy2//NvX2j5eukoTXD7oO73y0zn//Xu+uz39dr38D5/u+
F8pM+DZ/tRL4rwcBXGLkVZhwYtcaAdODQfD72wV7QMREGrLCI7ksXdXfqApDQbSo0b7nCRbMJ6g6
aqH6fPOszCbd9Uc6nRIyi4dqI/s56cyhmYKS0PgUUdbfVuNwaTTzMz3AuzDtCHilUVbX9ZmRcTh7
zkLjq8mSyEFMfoCmcCjdkBMagPKqozmv6XYDpUt4W20j2+Gxwhr9Mn+Tnv4Szvprut02I/00k/Wh
Grp5D8Fb8JtS2EQzcdAYQPeYVhyC5rZytMk71WK2QhfvgXjDd+2LLyQK9iqOduuYgjitv429u7hm
7yXNgxdjcNLz6GG2BgOhUZ99Jkk+Rv3JmSYfYt/ebq75UaWwTu5hYNCDhUSHEPOjjsQ37RiVMsC+
iCYOk//ADHkQ9GaP044FZCPzltikrNiyX4X62hJG9hGZ5WFh62OnvntIjpcwFLnrnS5Th9UHPybn
dVr2VffUDR6IJxsTO+nDY7yidgN0ulS1yreoLjD7tzlv5JpzLFW1zpy1H53RdB90srBsra0qu2gs
TTWdcE7a3DgNgkASfhLsI+hOVTHgdGUtlftkbfJReP1juvX3/pMv9FvVkmflbATVNNvgDQtKBkHf
bKX3S7P2R50SDPwthlUjxqRZm7hD2gfdodmsn4FhiJXBYTttM1N/G1T+SwHnYy/x388x5F3s+edi
0v5Hf32ep58/6v/DcHRN2f9DPLKT0eJdPLr+wR8BKfkdRFaAkehUsJULys/fA1L6+1WSEdM3iPxd
66fr5uXfA1L6O4ZzHqBSODHA/PRaB/89IMW/Q1bRwxTKvwoSQX/mXwlIIRQF36VmMPqwpnxdUoaS
0l89in8qqZpaGM62pcmrupWZB4fe3TDDmIBIsEEruZwXsC8YfQ4WLzfVuh7rlfCMLudq9ucck+VD
3/WQDhoxQjVpWKz19CWUPILQN7DCjqkTgyNNkkw2H6DOk/tiEFm40WNUV3e1Fz8aK1jR0+CTpd1H
77qIzgNUjzz2QHJZJNiGdldjAcI6IfI0FA8gkD4s21oXdRCwvBX2stbutWLG5IFTcbbM7RdGhg3s
lLHJz2A20nspfUx4maaZBUdokdg/arWi+6V9IpXROSRMdkFvnzuJua6e0zcW+KZo4tocTX+nIpPL
WPm3YNnDUKFKj1RUaZaGesvSoYEMcpQOmUoMPyww9crS9MR9G2a6fprKwWfi0UVzptI7Lke9GzCQ
zVLopmSIEDwx4800bI+dt97EMfzUqPwk1Vjt/bp9gZoRTpZ5iYDulGReobXfIN7QDpIxMLvLfRLv
hI5tTr0PCyJ5kaxa7dt6LGRVffXjGSRE7S50SFhOQjZin9jagnAPsbTvC6ONLruQVzl1cGiJ3VZl
SsVTEQXbZZh5fwyMqLF4DBsXK9RBQC6nSZOtkEPn5TNz9cVICLetncu8sGnzzWCkMbP1YQbhpRDh
dsEYE6545rvq1iGnhryFW321jL8mt7alhV5TKA2FfXBJRAuOn2mw4Firb0I0cb62sikq7hcUghq5
rhBIteZIM2TaIMN4GptKZfMcbMdUeE+hVLaA5a0FKco/+JOSuEJpkDOzwlUzrrFCMk3kgGR/0AE+
iWIJdyPzLlobibW3Y2+QOKE6DvJDA81ApSSsBmy63Poca3pV+ihN8phwk+Rdn7Uxw++Z2/lgwaoL
YO43JzQfSGxxDZIJFIfkgQUqxeZKderR0h4mFFdZQpTOPJPCCrDTRSMhF92H2ItjcfujCtL16Nfj
WE5cRCXx+2mvBPgKJq1z06poR/DrM21mugsjfe+Fi9u5AMVE1MIuaWHpF9lRkyOd+k/p1jzzZFpz
Wwm/TC8RmIBlyiYNw4gF242LxsjNj7rjOrkc/emcQw00hJ58MOdtMMdFhQX0MQuCrS5IjxTXpZ+5
IFNur7zMtiePaSTXbI23LoexeL/Dg5OrYYR9agg1vbHR+ELQ6ZDeAu+mrc4IWzH0s8xhkOeQ0Jes
W1C18GbieHKmj2usMhuYB2sZ20PtpwCQPGGAGn4LApj7rDEkDeKmPWyjVzawqIeFTQwfyQXFmCMy
x/4xtro7PWUWPtG9B9GqybjqnA4mykjQTSUAlmwg21BMkOreBy1kPEcYlDKJFbJqeFw2zZ9jr31q
cPmKWIp2rz3xEGvgdSFchbN0wzrf2OMv4va2bqPDUifYdLZU7wlbmgwmIH1ZzeG+3WyQN20blihu
9jGtMUhPIBw0QqskG0VIS1W1L1Pnv/IUxVQTyu+diMD5Nxxm7I2AT1JKIE6RnpqUTGVQVX7exPrE
WVzvltm7W/X4OI8M6hXccaT/6mZsnnU47FvdNMch4N/DmJ/nEcpI24DbVY6QwwUfA+BU8zEgFg4M
CA1wEgrByWTxrS8jb2eNK5hZMJpOW3GIRfMp6sMKWQGPEUMpma1t81o1pjsFax747c6ObrgVAc2T
piLnfl53+JEwPZn8u2bZpUBYi4WAXe3rNMlSMw97pIXnrg1gmtzC1jStNHyUlldbsTSvQNrJWF8/
j3w7+XOAbtTjj4vtw6z1a3GpeF7R4dQ2w1mBBZrPsALYrMZu+6zGoh/TKuODU1eEKoBuqT57DJMy
D0GaMc0wMsPaPexh9oliOu9E2GSd4aeYc3pIVEMQgfybKhnCbIqSZ79PyD5FPY5nbUR1PsjjRkku
+tJqvzp00GXDK/6NbCAHzLpZ3PjyDs7hrCBMtWBOxHvNwhMjUbT3KnSEwmvygHbTJxE/Uw1Ts64L
stAb1XHG0i1YiGZn1voyrkYUQROZ0ik04SGF89P45o1cQyJagHbdeZc5Ul0mUz/bFvK1pymoph1C
aYO6d0AtqOmEGym19w0WBHBndScQWU6B16+50usdUUibAW3u4lFn0Fw/VGS7rZOKfnDmwtoGGi3N
itsVuo4ZTZbSGIyktgG2aFCJwBcIcNcMmGsknV53YxjuA0qgoIZqfpdmxjdfwhpL4tua1Md0gtlO
H8o7PA5sv1Thm4m6IbfE/8xb4Yow6vN6Gh6E3kp/hMxtGjZVXq9uj8Jn30LvEBY3ISuwYBtndNpQ
9c8vQkRj0c7aYV+bytwjnGdVE2IliMvjsHmgkWFXfUQQHKuGZcp6Zz58dnY5mo4e/J6ke+khMliW
FokNLdyfApGZZoDKcv/k+VrtANiFGRfikfeqOa1kHnfU5zavYOQq66nYxOBy3Ky+ZqWQ/vQQuCwl
sKuK+vq+HsEEpn3hS/sEGV+yC3m7jxP+NaSThxYHfV2LzdKMzyP0foYInUK7nNaIXtCZPqHKaknz
vFbpkjlcAY46YvB8UnI/QWVGsbPdLRmr7Gsygf2o2GVhyXRYInJwY3LUgh270JSVGF9nHlwmRfr7
ZOIXGOM+wzcgLekMxqZq2XGYTVK2C5R3e3UbDsaWwvhnJRADXKWQGk0N0W6IZYDIgpgUdX0+B5BY
WZc7mPnaXBqwg7B60iIOFmvf1QfT9bvZwfVtnFlurlsi4ZrsR75qXCAW7JaIZmqx6Jx8kENqMFGc
DcSRzMkOSYmgVIqbQ5WwT94zg9rCYXaOHVKQTaEvU1ab8C605k0hXP1JV77dNbK7ei6sn1HDYK2w
JkCIG/G8oQaa6hWz3Eo1B+Lji4sJ6LFVb8E8f6hr53ZBuD5506RL59XQ/5nvRQMXIxssuDiee9mc
ZGXYhtCUGwdzszqg3J2saRn5fL1suMHWwGynWiSkdHS8ahXguXSR9S5yaeJD6Mv6RgUw8um6q4RT
lY+aD7u2lg71RgcrN65UTkg077tY3NaLDA5R1GNJpJkwCUZ4QBNBbsZptbkDWowREvBbdO55UIfp
YwWdyciCoRmp+pNR3pPxPnmyrk9LckyNanaN60jWRTAwCs1wXHzw0xbMRToV05M/1VO29sPHfkIF
P2iWoo4k1Q74R4Dsm8DKdN4rqEDuSZx+Smv3nSz1JQIgsOOxv5+XVB553CGBbCo8N0Qv2Riz7TaI
oDdLzHRHPLlXcoL+WIWLczdVcPkha5cvo2zhiyPqqTtOVv+oBzh39IPNYsAHWRO/SuNVB9AQPwTc
VWBIt0XvxQdscNKs0fTZIyJErlX3FOhKTge/L8JtQ7GhMlN1h412z72qALGlFST0dNQXkTfv03rZ
JWk/30XANnDTtjdbgxUZKKmyDaE2nMYoJz6fdu2CqYZNfYQ3KaGxEYl154VnheSObdHkzB0iR0WQ
/P16Ck6dF+1ZC64oarLQ9xQ8CRZEx0bzPGgQHl0aErQxoImyRH9rIwFmyLa5O4VWQcTJnDd4Sbp6
PHRTN+wbfl698FoQw7ioikPEkrg/RVdApRlOFijL0aX2QIJBgyQbIe4ZnDS+sHJCgVziSWlyN/OX
3jvGWMfcmamf80jpt4b2UybM0h4TptIyWoI36kuVJXO/Zka3l7hG6Guth7i8ZrYDqCGVNFkIH5Ny
TtYXb5Yuq1iVJ7a/IxO3e9FsH2sFY8LUpTwTa3My17OQcnHyRZWc26jf10rt3Bh+M4R+hD7wWlQS
3zch6XPUmK/tiGzo/EM4Lu4QSngtoM7WI/Y1FIERbIT1FAo0A6v9AS2S9GDDaskAI6kdZc3jZgZY
njjIIpEe5yBin4LRjZmq4lOyYlV8HGZ0bP6HVThVyghj1zUN71vyBiTyyzLWxwb9QZwgmodDeJvI
87gu6x4ufF0/t4eFmwtOZ39mCkxyHeAshdErQYdcglZ1TJo62k0uugtk/QgLgrKedZdD/PKVpdsb
q2AzJ5Yt73QfZ4AIfZDZUIGrfgCRDW8cQ9SDwkPOWiboOcZQ9UYSDpEkti/dTA5+RODaZ/2TDVGE
u2Y8zi2r9g0EbEddPZEpaksDm96M3MytbQoFE+7cJGGZzn6aK8yvJpQ+RW2GO85DdnABP/RxghSs
rcq8zyGme3jbsBWzwFXmCf2xuBXHlSnOue+SXeASiG67zUfRE4M5gcHEcZaDzdfBe7R+6s4UbW09
2XmnEpiwSbUdl7r5rj2suiQugLFEwqPMX8kLRCPuusYilOoIqajFp80j2iLzoENjDxWLLm0f39Zp
Yu+6UBeV75F8QMDI2UdEw7RQHPD9ulGUn60mZVv7A7QNWeFm94SNEJg+TApC6LFG86Y1BHhXdMXN
7LVnDQ2SMrDL95Xrfh/Pwa1vaHuWg9kFcz3fT6jw78b5o1/TTEAY9aPDDVVGopmyKFy+2YTdksi/
n3SU0dvNmuUUEow7u7r3L0EiEEErB60Y74mZ/hs2WV3GR8QUWBFk1Xwg3gYtA6o/6A4PD5PsW59o
VAXdE1a+EG8m+wllTJuNASoHyhn24q+YISZa2CRakmuCZ0fXqK0g23JnewJHLK/aw8jhlaDNCAN3
oHw4QBCeZJUnd7rDRZWbyEiy3llKksJfHVIi7U6h12NzWNko7+uqOQf1ftsidFay2gBZoHclwJaX
QA2nOlJQ8LBwpvcTSNLqMLB71G0f4io1eTVh/tuHpNR++xn+tsPRXm16G/ER9JPwUJvwQ9DLrPZl
VSThAqfjroWAtJoOZJlO3Bv8G75ckkWS2/qmSQZ8HTWr0hvSi1j4AFg48XfihOFriAfdPIxi82/M
Clk3hsaxFumEQNfejEKDp4hrDvRoPHrfa45Jdd2c14AHpWDkEHPSFKAIgvtKHVaGrhclFoxmgKGu
wRo1PGvlgvK7b3PRDjl30GgZNDj+8V3TjxA3apPndh2hT4BpARIlX3c15PizKGn8EoJwpULFteNq
RVEcXjB7uoRN8CldUUmtgGy0RS0+j9gwNk16QS8Czms/7GJSHxj+36jfZ9WWQFKjB6gchNGXARKh
Punqk7VpzsfIy6gWKLmR7zIw2PLZQ1HSLVXRjQR7IU6/bEtfZ8MimgPctjqvro4L2xEaHUha3dTx
9DYRcxN5Vyl9qFNXNRDxKJG33TrfUAGO57zcSneN+tFm0QQN6KWa6qUWuMQC+1357NYjhr7q2Kzk
3MXpK4R7brZpnfJxWU62w1cmaNsBd2aBr5/lsa9IgljGfrQ9kGdRD2WERi/vPYAuMkr33eDDCK8F
/EdT+G37y5Y1fXNifrvlWNCu83EKDmjvn+x2i37xMGEIUEQbhvLenDzEYjlNCFdF1xC52/R451AA
56uHSjjxl6Ck9VJoTvRuTJsFsBp+WoVkTrieM6r8R8MSAHIdJgBtsBRctF3Wtv4H9dCEuJ0wIvyS
OrPjxHvoFaOHNIJNhKrY57lW684ix1WrhqiqaqZCLWm+ad2dHW93FeZP2ZbGr5QeXWi/MMsPStmn
GG0IKjVxanr/mEhZiG3IolQ6SLHhiXVI8a0PYyY/7NEdwvMHjRR6E7GZF+BFIoMJLyRulhO+3q7x
+i2bI4auePnKVpcie8QlNRT4KO4lNFpZRbqgAB9sLnks85gkN9BBcllE2zvcr2kh2R4y0HHOiQ32
E2le1om/wUxYZpZ032Ulnq032hNl9I1EyYkAflsa/6VNWxSRW6WziUxNtqRpVSwDS9B6VhQ7COYs
u23LpDizwSxZPWM5isOdeIyU27F44nvZ6iTrkGA9Wwsgee0jqDFRZrb6hBV59EzDMN95qI63Re1q
0ukcNjJjgfUKLGzGXp4YP3q0SX2nGDq5YaRzNvvtlDccCmSaVajHsYdYdxgUMe+1wWimwC0DYKLK
J72i/As+JmRswElAANBRl3OjUG+x4GxaC37wymLMX/iRbuJM5/Sh6xf/FKXuW3sfQAP2JURRFfPH
EHBUMWivKkYu4SuUlqjv26Ndq0+RQ2QIWHQkqoWUKdumLPVgmDrBybxUU8uRzp5rv3mIUzsXjrF+
h/nx0XHgzUh08jyn2JbzIbmPTUB1qmj6xW54z2a/eeP0KZir6kRyZYHtjf718Yz5d0gafJjJ9jWC
bUYRtzgnYHJa/mmML15Yeft1JODlgVq+osK/8dK3pYNDZE0wh8Zgse8g694nGJzVBvcec1jAmElu
F/iA4qa6JIBaSYMwlyQdtsEwsQeqoraDsfBdJW7KpD7iKcbmE2Gf8XX0Hhe/CPx+j9VQhNk6LbGF
dQzb+Hsq8QhOXuYRH9ifFRaoBMV0yrmzqfH9IMdz8aMGPOIRd3PbD9+2HgFJBIbmwiFx+uv3tt4g
XTyGj34dQ6J9sG+jRDXpAsgfiYTunVpP3rKNe3/2SNZuCnNPBu36sVHlQslHvoU3IPmezdD5KPHS
72sdljObu/3oZpSK1XIQLYJAwj330GkdnPCUy0z20QsDvHCbrsnFiGjJgOjYMsW+gg9ocKLzeJJ2
LCYTYw+sVw+ydZ8XPX6JgdGTT6PNMZ9z+wnGIodJ9dkm7mdiBCJVddtUzVMtAaNCNKwI8SWAgb/U
Ni4w/P2ajOvnemnQGrTVUxt/mg1F+Y6lnLKj4gJ5h4fJhmM5Bx7QyFTdKLJkHuDc3DBEYxR5eFpd
8FUPPyoeAl0xmBVIj1yRkwLKNE+N7asscG2UV/qz5YHNt8ArajkBnA5hbVhDIQjQhf8wGO/7CLxe
gkic+Urc983ekO2yzt4j19VuqfrnKaJdMdvWy7cYQoG+f6h7XR+v49lROSQHReGjrTHxMcqdI5yN
j1EXy0LSLsTVOQFj/tjhW3Z2TXZTM4bZwqcvcqHoH5K0zfoUnY30Ty5Mt/PqqhPSKSLDdU7bCjCn
Wr/wVv08e8qHtRTKWx9kNaLiB9q2x0pdry8NUgS/5RYAxZazTXYFdt2yRfCbNiSPgZRIFQgnOQRm
j0vbl42lD+zD0vv2iq69MgITZ3/9Qpv1LBF0aMv3NELkUmmN8//BjUM2buF957vDEKD7RyUa2mgP
L7kMLtws67EyOoEQldY/rvFnG9+63i9h2kwxmEBDCtzlSH19DpCzsMxz17fB15hsH50Hm7sZcjML
/qcTdm0ngeXk+db1CA+t3JN17j8YNa3Z3NTwUapvO35wnQTyUgPw8ORbx9Y2B55wgSYJvLCxD3QR
DD/VmQMs7L27ZGOfqzllZe28AKvc4XSA1EEeAE35oOAIsgFZ24drSWKceRKuvKggV3Bc07s4sq7g
TWx3UQ9qh+2BT9UobkYAv9jEhfixOk8ao+cZtfrSbLAZC9f7BuM/l5rx2HoQb6u85JGp6FFT2Gl1
gbkfAZKfOkG2zMpJ7Xmy3aawFAWwnnwOvMXe6N7fa8pvlAphBMswEJmn5rMzZTzSPQJLjXXgPjxf
F4iot37UyRw+VxRASDxjQD/hZEzWO8SOf6hGT+appnfJgKXhPoguNrL3y2RjbD5MpZngaFjJtNnX
n4H482zqK2CImDXYdvnKo/Gtx45yZqflICv3zPQETdnwB1PzLmUK33/063yz/LZuOlsMW3PErMm/
bIv5nEzDTetkWHb18mVj1WVLHAoVMtwFjTwA0/CBeGJqpyOdA1+DRztv+9z0y900AaiR1O0HX0H7
s6HVFTL9uKiU3w8LQsyCjH4AqI11wjWLAOg+jmTBqKYv4CGMJ7Q9Q238OoCN09K2khYT1xQaglWB
2WjEAIB3Xc3yLo1KvTIfqf46Xg0PzqM1pk5PUUdeV4w8fCt/kCo5kjU8dEseUYw49p7noJQZoqYa
uhdyDOEHAUZsAgsWZoHfzh2gZtyvM6ZdXz9gHSM5kxa1HPizJ9WBI6E2ng2DuNZGUYo8uRSOoKR0
SG8FktH93MAND81X+Lmxl8Riu51b+TBIpzLoMGAei8Fv2MUup4zfJGv82Fmiy97USNxmCEs7Dqj5
DHBJn7wp27+m3hocILWXczhLAr5rx0sk4WjaRNFT5ZkY0EzDDpHEtu/IZxBD4+BbOJK5FN0a7KGN
B1nvZJnu4CeF8Z5oik76rEx9i4ptmsDRVZDq04PBQtDS4VsOMSa0mxvnY0jb1xT1uy/1Hnv2Cyg4
6Nlm8TrTGFtnyN5oDZrnANB65kJu0AuKHHElyYLa+7b2yX5oILI96bDfo9y+jFQo3PlU7mjT30ic
Rah7hAdD0zHTKX4JchV8P6ornCARA1vvwOFzeYgwqLcW20tjJW4rxo6CVR99Cs2dGtLzegAEHDR3
mJ9l1tby0VDvVmpEE71AJdq22OWdfTgVJexVxY5e4kjd9BG/k7imIETrBqPk+mU0EYr7KsqqlBwj
Wt/KlQFMJ9MF7aU4ihoQiPXoZ9hjQRjeYu2oak02tt0rnp2kCCxSivPDB/ALvkc9dkZ9CvtKfK0e
978IAsiW2g1PeHxJOTa9YgJF5+RL7SRQqhAjAmwUflNCQ89qFAhMDtsZyhcfwNOYcppy3GZYR8Xz
DZExTEqPtIuOisIWJkqXfdM9YlzxnBosHvIFkFuy1QGGaIC9R/+6oU4CNDsKYC2XPUT7MU1Ch4wy
CVkaYrK6BSNdMG+HoH8As+wSTMv0IDn/kT5o6MvW80cl0F94bfMFz8Kcz4n4QISosm2K0/1CHwgl
6F9wj4Z+xzIvWJG4Zu95ZgxrqwvA0BrTg4iLFN1D32HCPsUPKEN8p/wdo+3LynuAmSnKszXcdiiq
kztsf71glpiWxvcuYSceLW1saa0HeCnYmpNavSMgxvUyh3WHphXMRY9X4X2ajge2kM86RZzQmFrl
gfJAcpr4gwcE+144FHutDzKUwKOUC/4m3PbFVGCSOBZ+iQNpL3FCUNzV6nW2Gy23RWNqtIEpAURk
OjokyQWnFwy0b1sKXlmXzhdBBpphQpkJPoQvKe4M7IR+4hqNqIBhSiGGZCprgT1RNhT/h70zWZJc
uZLsF4GCedg64HO4x5wRkRtIDJkYDIAZZgO+vo6TlJYqirSU9L43XDw+MiPD4bBrqkf1Gi6NRCIY
zWT2uR0YJn50U2hy0tmHI49jiFTRlyc/vAekQjJWOVVqy7KrjfanoSUwKd223ThuqbZykkh6uV52
qc+WPWG0HHR5emdzdq2T2AYFyoCJNV1JlZ9DppjI7dOt6Lg7p4sVcy3STF0UpQR6SNySi2fQ+ruw
+hAiMI9V65T7UajnLjWwt5s5jU0WPgjF3TNHM9u0fZrGub28OKVlxfx8dXXj+uR3l40vTc4ky6Qj
Ez4LC40XtHuNzOfeZ8ruJ2M7FRINt6tc3BCbBokaPY98Sn0KfRL4SuOBV4PxunbIju3sb/VSsb6q
zOUWPgWRY+Okw09fyw29X8DcM4OVanWxFXUnk3ZAdvdTE90o7AacSkJBQhFv1rjq3h4Lk7dKOdCI
4BTPSzuue7/s91wG7QNHoTfVW7Nj953rZufFexyHej50neDIoXMvNobVjRnk1v2a5+vGjkZzV2XZ
urMiGLrOsPbaMnr0eXUw5uZbaxg4n5VAceYq5t4x67Y5ix7MpTFOwozETtJ9gPJzIyNclMe85HLd
NOo7qgsvyd2Jqs0bUDQtBKhmd2eBLGx6a+kh9fEeRZ64qcsEHNQ8nyHjhs99LoNESF3rbRa08ZHu
IUGrsyoOvFuji/jDxs75ZK3uzd/7SleeSS1ZNYPFs5kHz7qwFOaRVcYM5OdcV2dGYACCwn8qIufP
lIoQH4s+huHUrCX1jZUxJOuNQxhqts2hztf3YRP8APToXUNgyDD4rY3GKVRCbBq2ue3a8Th0fUjc
BsnYmdYJgy5SEDTa56+W3S+kkY5tPW6XWxe8BqTHGPucSgP9vxZ4zwF6w40rVDeDPFNseEBk6uuA
d067fEXSinOrWi7GbSipZursG+N7baS9DRwmrxxubMHg51ZpXPkI2rN5VC5PWpTzu1+n9bQIr2Gy
5Z3cWO62b9NP1jmVcpgvM0ZZEk2Ys6JevrJUv03BMG3tqD7kSo1bFuIZG22blDxobW9ojR330WCp
DU4eeKR87Fy2rptCnlbPLfa6ujEjE6COKgM7niSvKV3veI520+L3W9yhLM6c/i3nNEjCtMTldBwS
6BcZL4arnr0VAZj1dOgc6Muap0AE2OG4mE4BY0u74HtW43JWqoMBWMtD6XGpUQ3kTGaPlDOPnxHO
TdJVt5VNY1cfo4y5qq/8ZIkKyqFn1WxbG037KUr7/lm2r1oZd/ma37ljuW4VPFmm7pew9vajMf5F
s2q3a6pQgx0GbVHau3JJf2pKijnp51dBdp305QqhIjaTWhldQtzzUix8OIIrRJ6/277XnYOKE98S
jMmININn8wQ263BujXq7TL8osx5irsPDNtQ84qVVeEf4iFOwb1aTcQwkdtMXIQLxED71fvfkWMW5
FIEbj5ytWxe6BiWQYvVq1+YGvbZddIkkAqUPW5Vn6nEeFAaVhdLDTQGFRZYPUWosOwu7Ly4CXEFy
BBBHt8VNhqJr0B2rxIyyZquWbQY3kaAW0xS8LYAqnspSMOG61sX2jV2AXx5Pa0n+q+BjBvTbF4H9
OBUzZf0cc5wky9niBWTJ9izG9ZJ1FGaxuTU4ebnHgq+legKo9ZOwXT8Lu1n2eUO1qqjvcj17VxhD
t2nIYFXm8zxG8x0+6hGukpJOv2zjwUGN6cr1stoGHetZM8UBL77FYK5Oh3nbD+ZJuMM5k4wPEBU3
m7Ik7WulQCfcr4La4Km4fYVcC0XN8ARIZl58RXXwK517tTHSkLnFkGcqwJ6Vyv4uY0CMvp5I2Voq
iFNCaKxJY2S0599QWt+G0X26Lb9ks3E4KkWHq+PITxPoS7u5s7UzBRno/ekdMSRa2n1spNVjTxp8
3/EQCc57lHz3Eui/0kVEZeSlG3kwcFJlu+y6Urgb7VOmc1tRgE5zmjwt79OqkBs/5MMv5aFa6qdl
mvYiqnbVXH5pt6f3tyheVA8Xyrwa896YEsefTlS3/ypEn55FeTUnl7HXL6ekstKdXfru1cZW2WR2
YZ1nc2Jq6ydvC+Tw26t1goM7bQp5A8wdhOXUB5fzBbUTFmqXKmhPcTtOXl+92i3396b2nsduPAQZ
TYnAmdixzhxthQXmMo7dKat3fqSa65T6MJ5cIfa5EWx724liS/AZhCweP4t25rvvO6fSfOwKPk0s
aDQiRcdN7vfn1jbA3vghkzSc1wRzgNM3Ej1EBK4uqn22Kwv3iJlLv6y/iPPI6Te5wHQUFTk8B3bJ
3aflPWLyz1ZYWJMRMqGWi8LA4XOarWvkofHnjUP8d2L/lo+0586NTGo3e23YH+f7Jy+Vaj/NBfzQ
aNYwdGprhCzGLBuHh1ZP244y0U1ReFz9HPs6lk6iQtZ3WIPz4bfVyYMBBv36XkyTVVi13pvsbTwp
hrfA37nZnq0Cz0i3zZttoSNDWfZh1h97MT4DO+7sMK2Bm/w3ngCKnsT6ExX6IcjGnzYQeA+mmR91
cFa8dy9czgyXUuo5OEDJmMwH86VUAU99zi3Rxqiz6I5id3P9Nhf+ib8FTjlVhNCXuNCDuGPHwYaZ
YEpwTe4NG3/Ncou7PsRsCUfE8ao5pFn5Va5TjDTq7hu5MJ2XFsuLhMMso5JVBdGxmBE+dcR53+QR
5Cj3jLhDEUp6t6Vi/3ZZGMuSURUvye90v5UdeDLBJzRyWT3aIGZrvrDVZVEHdnnrgxUuvD5MfRqc
66S4esNt3Eyt4FN0VPe1pC2p00y5S9fml8+gZDQ5CxtXGauo+EQgnc9591ShO7NQyt8Nax5uUMwO
meU6W2PkGHfTDM7PL6nDj87hknuboA4fAmVfllbzbFtue7ca5XbxLmm1PrSVyvcrNcigtNyrwRnG
rcqoA8idMTbW5bUKyUNMzGgcuLbod9MNlSiCTyUGPoV8Os3o3nsnbT0ulUQteoVPO/jyzl5cgvBt
L7ajGetMf0zF+lxJY9p7Fri3sZCwMOZpN3Cml9zG9oHl1lvg2k2v6vRys1kD2cc+uMi6Mnbr23Em
jWZ8UTc30ouizWyVXcL49+hxficmEjTWQ3FOo9y4NlB7B2cC6POqr0HcRlJfD7GO0jLOGeNi6tAI
gnnDmrgWXyzs46Rjzoka82B002MdBX9v/0VVlvogpvGPtjW1+zK0T7k9/4pW6JC1yJKhEc6eRBsQ
DFW/0Itwk4JDI6xjSxKJz6Z132gNMBN8ltatLheA9Yj7CETnVkPi36igMI+u6ONxJWaxSVMHth7r
0e9iu1v3RJund6tUrJMQoPE8qWxdse56uViboWaDqGjpjUApq1C2nEsh+XuEGBlNlRgmxue69GqX
QUtvxtT8VWgdbNqW+1emm6OzsMQA2t7dTTbflkJllyrsq91suS8kH7PNmmVO3Lv2GXVdQoTaDtoC
GwwZm5kv+6vKapyWNEg58U9Cl2cS8M9ZR4vN6l+XAXMgLdsRT5vdLcClB9gP/nK1rXaSTsGkNcI9
g3MARVn9FNa+sjtxHLS7o+QTvHbVeh82B9aWjhsRjcGGUIWxMwProJvJ3Dvl8OKnihdFWx4UrGJc
ZOO8mRq8CeZyXhA0E+Rmf16s0T4ErXcqPVq8HQbQDbteWGyMF6Uju9p1E6tK9aI2C/z/zvHY6xOS
DJBtV+77aXqDwTpkXODWvuEVsXTotlaCt2kZ36Lx22NrZ7+qoukeCRYO3kTPOypybAsTKy+MPu2U
9XLKmDgErLo/9amzXRr8yQnUYjfYVymC7I7H97HxhM093vcTb4l2cm7sgxpxkPEWvtMILZK7eBR3
vt9eGGdBIajPG2ZHkOAispxHXDboSqYtYSWlCmrd4sh8l8GTO9W/h6Gy917W4OQbjyOfYAL2ucZc
XpaE77rth4ei4mYb9KxGCSe5zaKaqn4/hRypj4UDQ9YFxzqd1HWsJ0UcxMj3GZGpnJ9+F/ly4DpW
PXGIVVvl02GSqaO/qlMesCNIl++dbc1AOyFHWbvgzCPtbnRp+oldDb+GgksJZMTCWaJ3EtdEjkBk
yrMfLVcSQZh+2ZjebyPMVBCxdGTBQr0N0kjv/tt4wwPW7qij8c6lPBFww7YP+BX1piMGvU1NvJfZ
4YTz2w/uGT9mpdSxDSBlTfs1bTChi1oLEJQ1iUbCXQyP/ZZDhInAVQNU+OrHfSSXA71FglMYrJgL
5N2scKLw7oyT04gAATR6boyujlV75F5n8SPNPwDPAGHj1lpCRFMkoaaXO3uxSbeI+Tw73oMyiIcF
iLuL/eLAzxD709Y1GJgMb4EdpqquAXocgJduiM8ciocO8ji2K75LPopH7fFmGsAus3L+PYiOd6kD
wQXnuzGw2lLHcB9KataO2vZQAVKHF1XTP7Ov5q3zvkWeI19k2tjJ6lOE2U23aPdK9HdFFHWnwtTI
WNlysXT2ZZniLpU5NZF29VWHisfHoAiR1ZV7HCLWT0VVHUuBVrMKjk3ZmWQwaO/EK+NVUPv2xzhB
y6Yg8b50PN4lv2W+YqWRNIDeA7gd1oW1KnQG87qRpd8mDor/Tg32uVtfR4dACfsGOqTo6zyEdFkU
5pVdkwDrTfinnMd8H9pco9cVDCa3I1bmGd3Zn7G+MOCHxJE/xtI0XPhUkXgIhqi5q514FdVsS+Uu
SaHT+8Vx1AFryOv6X0xL9oF3ICsjQuB6jmen66c4tZTBKVdxVy+2eQaSOVrriz3e8kaOxiqbbRXL
YvpGxPKohCQ1Y9H+0sruE//bhOb/rNbKf5yb+hhO68xRgrQ7juKLdQrgJAbrKfWjmbv2EfGbWAyH
LUfKmSdM3SOe/vId/9227fsibD+KuhXPwo+GzcJ3bN8LTFHrLZuJYKUF16Q03NlUS8dFEXW7uYQf
jxZcj7SnQYqLQ861tSj8S5CaYRzVdbvXhWRNLQd36tXHFpWB8rXyIIDE9dzzVLMSZuuhUybDGuUH
7mcNSdGbOgaACio2XI2agcwyF1i0sM02deoU+9bRI/ebIIvROxFgp97mC2/QiuPz221mFOQV9J3U
iN73N4kjomN4ly2Ol3A/4amqbMA+l9wqkdt1o4M+SLgKS6SkL79yffZBFggrOSZZG5G/olh1ODZG
cylYsAXf4nJXbD0uo1okYAsIYe36Q3ezxaWyx6ONzL01VPduxQZLXZjdZZ1PWb6snKRkfZZ0W+f9
3k1v34+wszb+3KjDiiVeG3Z2djS5pcYa5W5eJGjSl52PrNwcC9QAry9jr6zH2FXIyY7VXLNUYk8I
OKkxuJPakWenxMSdUqKwWbufai73eVQKZK8uOs7zssPX5Nukp2rrqfJvaMAjTqMn7ry1Tc8uj+pc
BPdDF7y1dqC2rd8WuzG73ex6HpyyLH+lGdkoCk2fOVP4J9D7w605stJOvdVNjppJ3cCgvNjux/bs
3FsITPEt+DPXqj50N03Jlc9hG64QCfWPx0PqhVVFc2HEte9+WazqITPIBaQ2QBmLlO2ieAjM2eM+
E/3ujeoaRbm/4VWAW8J2Er970JXZn7KAxEBmqm+3IFRSpsFzarQHCrjKrTmbThytUbXVqUFMI+NU
d0Pw3MX0fkxO73lGKVhajhfXrPmNGVog6Wf1JfhxPbXrBl/HFRbMnnFcrm564RhbZTSeUhfIsKIw
k6wFIK9p3kUtViyXONr5bblDluxOKspPwuKqDiYKbBxRqlSPtHC1nv5wwoosUYuumrMqOxkWbR0q
z0h000SnxvgxjVur+oQXHYipeZpZjBWOLeO88MgXRNPD6ETVoVmqlnDZ7xrT9cVcj10VPNbsE09S
4celMR/LlI/YjuS20FByZGFw+0EdD0M5GxxdVISlWi532YQf2ESaVpbJxMwfl21rUoWzZG17toxy
h7HKedWzcHckYnaIUioGRX1AEhnuKtzZg72k31npx/BSmKqO/slaet0a4tbcoaHFfX2j2zuoejPI
mp2Q/VUGq4cpNk2XzquypKpwbayJKFfYmhfb0hcG8NesKx6Ugro1Ualo2mVvoMcaTlGP8qEt6os7
hFABflNCMQR7Wz7XpbkkC8Frlr7vCXExQ2mwBt1F+R13NCbUrPUQ7N0gHk154JBq/9XQ8v9Dzf9L
x8KtJfL/Hmre/KmyYqz/e8nC7X/wr1Cz/w/yx6Ef+ZT1mD6dCP/uWLD/4bkuRY9U195StQR1/k+k
2bP+QR+rC8V6K/hiKxT/Z9yW/9mxEP0DvzGgesG8LX2gT+b/JdL8PwsE2bhBzSSLB+gop4+DiPR/
NCyYhBWqtvbR6StWvAIRXEXv8ShXL6kjT1HpPnsVxBEdPP9Lc4zD3+C/lZz8+0/2rdCm5ue23/4/
/uSCSC2+MQpxMbtzjFzxUhrli8chYq1/lYMCVQ93HpuoS+ki6Tlv5rR8ju56rzOmjOhUnygASaEa
p1PkzA+BM9+f+4dwzC5hfx1tXNt2PmZsIaa8MHZ6rjTEzR6w9j7+2wf979aK/9FSQanDf/xVLJuO
QIhiy6fQi4TYfzT7jEuW+maa2pvVjZbYskrW43KDHv31rZw6FnqN0dfU9HT+BFNEHHM99n5j7Hs8
ei5NXyzD2rh8hWN2w9txHFQZsRgyj+WESt2jJ07D2MVeqiz+f8FAI6O4GCsZP6Kjh/yW2VVp8Jml
OS5hbcGTVufC8f9kkcM/0CWuNEFkr4v6xGkFWyV0xcw8RB5Y6Px7inICXOWWW9EnRx8IcCeCjVHb
d0YwMfr/dd695nE2m2+2c6AJdxEnowcHBUXO1MAPPAxjGrtdwXWScnkj+svwxPCXG+cxnR8kL6t1
dNlCgs1775bj/dh/6QGMZqksApV9Ra9ujcbjBM8hQyp4syRjFf3l63ZsqzXbN5lRJKKN3qKp+2hx
YdGziof5CW42rvu6SVKFD7OG7ak3xznup+pCWC0eGIo2njLPJm0DYFvMT6Keq/uybwAFJmczULYS
m2RVeezTA9cHPr9SRKeim+eroxv0FbZE3LSDTuFqROCmu2pEQnGFux9Xlt1V6QR2Ts6KX8bREyNB
2La4G4lXHSKcxWtmC9DJIl32bu2useegMyiOoRafYStQaRp7TXfVsu6MHPG+9S1yHGX1voxznigK
ncgKLxj97fqiii+vHUAJnew5atORc5H5JwjtB5GzcbvHke+yNO5qt9x4Q0ujSX61O2dvSBMJEG1E
0gObdL75XIyD2gTdFB5Xhfax25GLLu+s2oAtDUnoZ3l0drpg5XcUAkVhsxCKVgdGiHET+ilLhiKW
2bjQEhITMCYM03lxP68vjSZahsnzGFXyDi8ShDj8WDLjd+qhyEyu2nplT57LWw7K+6sgTRPvdv2a
fOtIFe2j2/UnL1B7Q48H0xDOFTEDcqxZ+QGG6mHU+giWRwepk197lZ1qpzh6aUooUZOZ8dtnVd8S
0iRHif0sf1tWfgSAdmy8xEwJ7qmPedcoeZtek/tJIO+WTZSlDJpTwOA+ctG29HkxsEcbNUzIo6ug
Owb+IGv9y1IzMgeLZP8F2X5aTexTurDQ3TD8TdEU1q4zbdIvy3TIUlqoGj09aJIz9AOHnnUKu/FD
hCW2Qq8x/cr8rbBYBDTr6tPrXZeEGjhPXd+5VlTFrL94z4YuIfcGYj/3R1dO3O5uSL/d2NvZke/S
Cu51wBZl7YUs6buNNjUF+Buhve9GjE3st8SozaD5qEwncf3zOgS3RgVAOcI+Ee50vAzmnJRhexfI
Aj5aG9aBEwq0FIS+6buRn4cod1tVuzRcZ8DA7hlAbzsJ2UL+MdR6kjSXHMMNset105CN2Ny+HUJL
NC3LmTZSzruApLNPb4y/bqzbwG52GCCjuZx7GVxHB9DHX5rnvE5PQZP+XTPGaO1aPxWp2biuIKSn
3CNrz+pzdp91eydzKN/yB3o0AZxnzQ15TSk94HYF6ozEWNu8FSMkL+7ZrL5Li+dMEiJxCNemTafi
1pgfUvZ7B+by3Bu1c+ymZes0/ZYnY41laofoECI2Q3c4KjCIWepi4yuH4SEdkl4qcJfwS1gg835p
+W+3kI3+kZX5Wxnc3Lp6IIBUD+jT/XgP2fzlOOlH2oHlmLeYZealFJ36aRe7J7da35yhQVguzSDJ
jUevmL5Q6u0n3w8/GTQprUlfC5cPuA5CLC5jsHeq83fg8K+d4eO8Tw0RZf9CynPgss192CXRUb/b
gbsmYZTPOEBy59xYcJYL8KnIYKAMIidotYr3eR0JXRKMXQPrUSzyzQskSj3dSPuoOS7y3A0TLHLu
nttXS/FwQV7PVvSrdkI+20V+ago7AZ47YkoYxzV/DmygAsGrQ/JJgS9jK3xVY61jQv00ruY+Aq/1
a6yIZKclEIylW2uXeuVere0SC0edutDjdmrqJ0KVjMxETLRg+uiG5VDJ9DBV6qPzWS+opHHXnZs1
TXdsNEJGJ9gZlO3f3qnu24VbTEYqJMAP3FC78NTK+gic/wHC7xy8UXnkzuAsG+hxERp/5yJ6L3lr
bNjN9dxMa3qslXT2+MwryAQDdG8j5vU3LojvYbim8tSmigi3aRNIGz/oi/kYCdDHYc78btTucRw6
2FIBiOK2uGsO9RlRTyeKnH7LWupjpPNHG4ZlT2PS3UKYf2uu9DmE86mrL0YemHE3ljou2uJNm8gR
OdmcRM3priSjEgiKZyaERHPW9Ih0Nc4RwdLccL4KmkdKmZ27YARy5iwOXzgqY9inuKimY3OjNHoS
3FZdhnGoXHSYhRBIMwf7rHO5MoUOOpiM3Tb0H92e1IM/utQB9JSfYMxTlOiWRrz0JV/OfjnReOCC
dvIIyWCpto588PSkyYhZzc7x24l96+lTGBhfQx4Vib9orN0weO918NywsSOpa7BXDZw9/WJe4++i
Fiy7nMeFEIE9V2wVaWnZCyfasrLs2Er9KIcaA6iWr/nNSR2Wb2EH67HqOO85265jOy2XQtOg082C
KEd+HAvv3RLBp0Wf9GQOl5a+ncy0HjrNe0UE+XWVLPOI7FXfEKDvrFDixO88ZgU3vw9nTK92Xd4Z
PU0NyIS73GXjjNMMf5HB4fQ35KcNQ7BfauawCOeaHSnosnFf5sNlyva2vR+X+dqGY/dcaJRUE1an
tm6Diy3aw0x0ncyeq/dNBXDmKWbcfLlQRCCRrolKI+EgqLzgpT4bnQpRb9QvJenR4F22MfPhVzCG
IE2p9zUHcKKq38GR39dTEM96+LYCnW4zG/U6y0FR0M5jRzS/PU3DxFhEtIDMUYWMBKZkTuqpJS/r
Y51vO1Gk3K8/wxFIDVhBbNajmZEEAimj7uzGHYezePK8eav0gtJiF9fbD4ODuc97KE3P/DV59j1l
MG/dEC6HlhDFA90kjDJrGG5LDixGF8fezTPo5KKyM11D476ne5NinOdChuu5b9Jpv+T9a+9gB8ID
HiIxFftqycXBJPLnZJtFq5HeY7pA9sR/oiQPebOoLqINfRTvehb+c4eGQTY78Txj3indec+0nE9x
oUv7wpvkucSBhcYnDTOq+Ujhjr9j2H7rK3PcdevAuWC1L6iM6jAqXV78WmbJkq752Y5+JO2bJG5H
2p9mfL4C1Jt8xehsO36aTZ/kYGNMje7B7Cl+y2mLI58XB5aD9eo0buIM9o9NeON1Sf/2k097jcTX
rcYR5YPiaGPNsCS98bTimxqD3yQumxhjMoLHeahU8sLEa71wXB/tqeBRw565Wysgg8ZbX0bXMd4C
36dEze3fXbcOExoNkIb8sTvwK2MvtvC7BBn/nJcpVykvNkTkxkrXIG8G5GDUfDQKfMXUb0NessVn
HZytxZ+WRtlXNJKlWtL2G78oOjTO2kHGp8CDtfpDpcHwUImohVv2L4awHznv1ve2R/BdkVU9dZMz
osiJw8z3Yx97p5am3mt6E85WtPC9MvN+i4ZyaFI9k/+3CEVZIXOfvAWV2k+Tmm1ueCP9DdA9kEjz
s6WDi7Il+UMPbiMbQ0jQDJTWkD73MbwKw4klR1Mw78sGMRkXrEzxj7PCeV7Hfr1443wqLfs3/uWu
WCGSWjML2GUYtkRKIvfQIovf8GRi4VT9GCtlD3SnfC83bVSVJMGlCN8dIGgAwGFkni/Be/Mzl7zK
yC71UL57qeedG7oa7BuRlJs3dNZgqPvnf/iLSzmRB2iQzsTPZtN/mIQp94NgG2FLhKxHNvX1hzv0
yzbIFm7NxSEy5Wu1DDeFaAjPINGCSwi1TYv1bnJx2IkUdx5v+KXD29h17s2WXKI9rSZ0A5Q3JJVq
MMI62SnLdBtb/DmyExxzJWfBbDImhaVJUkh27dUz01eilP7TIrtXksQnORlQhbl9DIy7rKnW87z6
30bFsZMZxOjNqYJZoBiLt3yX8Vac7tkw/cN+eqoXW5Jc41pEp2nuolO2Bu8OyNJOUagFCt29aVXc
k8RhDmPG1DTqEDWpz4Ts8CYZ8poVwb6Eoi+JgW4NIfeqTVsujqjgs01KMY0eZJfbG6uAqGc95tkd
qdBRfWHue3P9GNP8r1yYkuVc/OEeR93Pyqgguz7aEvi8UyYMMcuW23jqZy9uYdriSgObO666wlqr
ZBnSiQogbTFQruNZhMG0N0xbHVG1qUAIaHvwMnUWRWO8mzqn782YrN3kON1xANeMp0LgGAIUgEdw
YXN9EoLlWOZbtXbskLenbks7FwP1P81ES+0z3sY+H+nogxi0ZoSpPTnBduJm0g2IrtZC5wnp1auH
GdsT4bf5TqI3EgfICqqwayZ70592NdkUrLDuakThi9MakpKjLyvDlQbuYfE3JEP0Zi3Ft7ua4gD7
vqOd5heUKm7gd6taDmwD7pljkK8wZg4h5AeD7p9DWNdAOWFDdJVaAfpVqKdqN/Vg+VtAfuAV3pvQ
fnvy8F5qF7umGr4FH7w95kx80wvuaXDPiEdyZzyPC3r2YMs4qkhDiMV58MPmc4iCPJ48rE+X5tFn
MR1nEwDCKAAdAuR2b71SC/zuDRiBvW3dNOvDPOTmvh6rO7cNfhyid/R5Mnl4LSZGZ3kLCJ55AkE4
6gk6zMgn8yom37llyKudLBbWafQRqL/Izl7BCh4LHi9uUIIHGZEAV2OWYOdCPZYmpAoTQ1Eo4lTN
+FEDNnEQ0Sr5bHFk+W3+IPT8POXsPhg5s/MuOBEwMS8yI31A8NVxRvowggy/xXondYci0mJXc8Fz
D5MHNsbDsAEnYE96lb43QWPgwLAUxyiLK2tABNoM9Q+W1Z/WwPDPaYG1Z+ZgZdWfjCUyuUsrg9W1
DpA0V9WwKQsQZJffkOoOY8AoyQDdHcKBXdphcy9azfEgsPVyqp5YK1BJ+7m1aBCUdvnXS40XS0Pt
//M7R8SRrXSyh0I/gkmaG/7mwb7QkTq1bXnt2q6/rwfvYK6CRgYLy3O0puwVKHU+1a0d0SYnWbWU
4ctCUdpPk7IOOUXq5xZMkdos96kEeTt6NUnq2ikZ/avxBfMwe1F62PPvdO08PoSd4R35ZQngXPi/
dVj78z//JcmdnlwufTypY9FDOqn62jf9frLgbuVKkM+a+ySb6nGnDProgjB6oH6mT9JShFs1BC9B
F0XncQgSs2/4atVWdKRcYu9m3a8RTvbhX/+Rur8GRdiFpIFpkydiowrEgKAXhY6M+9WWHCB2Ne2q
ydrLCHQXZCA/plP7h4whWHxA0CXy+n0atk9lEeQbk+asOA/1C94ZctKytT0r2LZRcWF8cbahId+V
w5cfqI9qJNl39xrDYiH2s0aai7fbxmtvf/jzcPFykoeRj1+1Whzjoug2t3lHnhFE7E2pPC7JQdKa
VXel3JKyCJgr0T4Mnf9Xjvmrp/sZ1+e/2Duz5baRtE1fETqwL6cEQIIUJVqSJS8nCMuyse87rn4e
qGb+piCOON3HU3VQEaUqf0Iikfkt79JhI982pIPKl26u5l0diA9NfhOXXWH7hvqalJmGfBpc2eg2
EOnpFYu0gijg2eA3k5cHc+LUKkkMhCyx+IWsiAqTin6LIXraBAZxalJqyxbNuglBBgrWeQtyS0Tz
qIxgL7BC2SBtJUFSdnCPcZHVAV1nTIRm+oQp4ydbTSP/Jiq4u/rCkMiio8YeeqYzeYvAiJqPnBOi
Z3Ulflt9cshSylcQ8TkohelHiQCyHWY1HFcZnJU4vfCTEoJtk7pGFboyc6yNUPCJRFn3IkykCV2O
nMqcfZUjMDHjQuI0Ksj7Q6NILlJEzUbAbN214O1N4y/6/Hx45CZlDSXekusHra9+q5K29FSxWxtz
fV9P1e+G1LeWy/6mHkUvFQR5o2Nf4kaVrYE39ZAIQZxOCLObKJu3CZhaWLbya17+ygl7Z+jwdLLc
ZOBqgAZJZooveh5f0iA+0OAUtz74cw5nEBGWXQ1N4d5IY1s4EZ0kFJndseMzVtk8NRoj4C7pPSiS
+KtGciFNE53D33+Y05wulxghLok5GufgyVL8eYPSD7G66Es4T7danDbssknbybEBIhAJcy1Tns0R
uVCrf8ltRdB/xEpFWtb5P4dRgsRVSrIdTpyGwGvjrNdAbI4oPC+LXGdw1oC+2VHZd/cFDbi2LdRD
ieskDVXTvGUY6ZVjhbpOSUcyN5QIFYS+BtNKrZDGpdcqOeSEJHPRVLU2ug5KQ4+R7xFjsDwREC74
74UvQajkLpopKEorUyBKxQC8quoIQYKcHgbBWDxNYZgdsERpuAFDp4KEF+hMXyVNeDBbH055btj6
aAp0lNsFIdXu4Gt0xxCITRwXyPFU1T6O+pGpvX+MGJHYxrAZ5ghGZfycFdR+Y4P2qR4NuwzegGbS
kAk8JQqie6CpD70BXYm682DpZn+jl7t2HF8GADy2Hk+3fdFQO0IM8BRV8sRB/anTG0tDjQMsSB5A
IpBHwfLiAILqnA7Ih6X8vmUjzRQlwVeIw9CJXsKRUwGViJMRDIFtIj2RpKhvq9EMsZcXOUPy1BNU
WJLwCYRTAfbbuKuQaLJJJONMOxZ5y5i+2cVymO/gw30rM8uZ1YaUUkH+I02PyjaKCnELx0xEBii5
HRJkxuDJ7Ysi+p6mkrHXR4EPG/Y+/KkbvQP0InHoxNXJaNPHKmrUQzMn90iLpPdFNt4JtQiRW/st
Vd1dHOdfmjY5CEh5NqG1jYKMFFZFTCeZb8twEm6L/BUCPXpGGmSIhdNVi2BjUgFVmURa5N5KlFIM
1Oy0ueAEAU+0aWhB21NgJTYZo9GCiMtYqqFpgm3kd787KduZgswpYFlbi+KHG51Rd6j3X4a5sTaG
AgwqEZij069zrJG9VcS0h0AGLm1XUJ56xSSgRwmCd8VAWsiQD0br/qaQYPp3fBiteZcryu+oNUMQ
6ENDKwYFGk0vvXKR/TMMcu5C18GeQ0ShHw9TMpZJBlEdlDYFaEY9R0jHQlND8TNQW3W37TE/36jq
rV5RAqJyRroLSBglppB5gw9zry9mD3SoerRIBOM0ui1zIDtFkb1EQ1Rtuei+WUWBwM5Q126O4Ivd
9+DAAiSDK/RMNlLC67HEFw2wVT3oUNfussr0klnMj2LEsgph91ArgO8tbqZa/SZGFLIMxTkFcvVv
rc877D+iHXufZlPA1WDGTJ7Q+thLMwVqNhQbTYoh/anQPSu66Yba5VioTo+GMYHTqTjumuhhmqFO
gchYUO2z4opq4Rm0A3KrGFmXBMipwcAe3cJvOfKZJJG8voXfhredPVVeLQCJTQYQaChT0CKRJLx7
ciQ16u40lfVdiUUSBKv5ByS+v0pjPSNA65Sgq1zJoDiQkd2cg6xCRL7/Zg3ScxeWLjMfpBmi+tRQ
muVt+21KGCTil4u3xMy0Jhi/0kLy9M7YSww5bNmH75ypPh9jLwNIkB91rXhKOk1AqvbVDKXGmaZw
2CWa+CVeioui6YatIj5LczYdRmF2LaxN8phNrYF7bUPK5ADYHQ1O4RAI9U/JQPMngphkI7XnkvGQ
Y6p9t22NSbrFrmFL5YSEsxGFSOcXd3PWfp9Ladp3orj3Z21A1kX84UdKeez4F7LBa5iouZF3rDYV
5HWEQ8CgD9g3q3L8UrdQciVDsRyoifok3yaaMR0UlFHnGG1902g09hL9TT2asEqphJ8Taichf9Ah
8t1JbFNuj/CERA901sTQd5oxvOjG0N+MKFG0qtLRDwk60ovwSUgkrLDxJ5aiv3UpWSc1Vz24DKTw
Y3AnJD3jlkKmT7tQtw3xaxJzKqo0wjPYCdyFzbYzx1PQMhfx/a4GPQ6BJyr4wJSBhY7o2226MnG4
U+kPLbLfQgQnTIIiUAGLngrTvGnp83C9pDRj3bCMn/txvitnoOplEnzHgcA6AcCC26AxXgzi+LZb
RM5oWZP5iLKrh+PXeCof4lqe7cgoHvC9fYh6cn1ZFCA5ArEbwV5FCbLJJHsvvgonkr4Iv0TxVMRA
SBUWfeFR/s1148vkU8IFoK83LZX9EFCAhL7ewj8xAT3p0W5IkGUBB3ZfAlXzLcqNsdDb/VzH9H2L
I+pqgj0wf9toaZlsJyQjsBlBHVMHbqSayFFMZBdxwAcTLlq5da28yFX1NEhLbyGPoHnrIxsq0w9z
Vjpgzw/zFCseg4UvISrFSZBT28UjTeAgXeCsvexpVoEMbHQjBo0nFoDDEXOMnLI6wnCvXcWgHTco
bjRP5q6uyxupbZE4Gelj1i1kiSh9pKGVGLOrieCVMMdxCgHmZ47el9H6iNNp4U43xi/WkD9ZSR6C
plRGFA4mpEPMbZsmIQm2l43TA6O8DtHm7r4vGMS10RN2US9iQa6hjxKAOT2mEQrCqkx9HBOVGHr9
rZ8pglehcc00B2RD38HSEZr8gX38EpnB3667swqeIA5nwH8wDApUV5yJgm6TV8VNCaLqFmRssQPo
ilaAVr8aKRDfFlBD1yq8WLN4mElczfaL3PWhO+fDN3EeS6fuER5WkmEz3tYYWoCxGp77CmMF0JP3
yHCVtALr10KWv6YCCnIpvZdk0r+j9ofTOQphszZlu6lEDNBKyRmyhAk/qtPP6dyH+9wSNSBIBYzf
QN76jNrheVYHWvN0Srjb0a1q010Qg/ICMMjdqCl7YwS9j9oMeqaxdIeq5sn6vk1kJj6p3/nuGDE5
NRK+eyqqya4swPtt0zybWfdHjPmFECVC5LUdf9bC9JjRgEK4sPO/QQmidSORkgnmA0Tk6G4U1QO4
vhkRMObedAeTba3AVIrK/Pv9HIhkXL3ELG0an8ViUOw5qnfaCOHZL2Hf18JT34DlVuHjQsc1aniJ
5UM7ticIfL+q5dZ+Q5P8f3jVFXjVYnL7f4dXOX/y7FednMOrlv/hf3tGaP+SLENa/NMl1cDQCz+a
4c9iYmP+SzRwv7JUbOGRuYYn8W+AlfEvA79rwDEybhMq//gfgJWm/kvDaULXSZUWfBWeiv+Bic17
kzFDlUnBRdOA1mHomqrrK8MIKQekB+OTNqJI0nkMEkYciDSercYlDNLKluJDlBWYqs5VtQsk6O3I
5Cvb3Cl2FDbhN3T2dwx3EETffR7w4lPhxsHqKRZAtOXnZ25wU2L5ZlTzVNZ0V2Dmi1SLcfg8xJsf
2pn5zz/PZKnK4jWkSNRO72MYZDtJLKhAbndINcEMao/VAbcvPMGF5xjt0wOdfnvJUffJtyuxV+C0
t9g0szATUTWA0MYqdqSFQhlXumaj3YEfeeQOiOfas61u5RsS8SvRVvixD9FWrlgxlLmh63hS8BUO
FZY9uYxQtjTVEB68VV8hGOxFp6fNvZFwHnq5En7549cLLdH8BI0oYwqrrh62NWQuVJPNo0pfF2dW
Bd/1Hi0Ap72hOcZZum93oVfvTPdK4Eu71tCxd1J0VD2I//4NVxYt97RtmXfYqO44EN6+9RuaLzvF
LW+NK4BDafnS1o95Hm31mIkwW1aRMV2hPeOODmnnC9IMdu1CT9qWf675ql16qefhVi81qQqrGpdw
4iHyJO8fF8py13hXFnEBF372WMvPzz7FBF7LqPosorxL7uie2IqHiqsdub4DEtoVHdmbf9IKuLac
lz6R8+fj1D2Pq2uGpRTLyxPQQSSFapLSoY5Bne/VhI5vAZpQKfOCADcG6785786DL4t/9tBzLkMg
rwge7/t99+Q7CJ98Rc5iA1h+W1xZ4gW5+9kS6ys/PlHyka2YiZbMP/UCtP9t1JdbsFoIrO0mFfae
Z6AoW7a/SDlQmUW/esyhv0GDgQ0Hli8aBQ+eOgnwUTPya8fHpe/3bDGWm/F8MaoUoCdir9Tyrs+b
L3Zw5NsXi37UBiHCTW0Xj5O3YKaaa69hecef7D19+cDPXoOgIV2H0CAjK3fekpryEYd2d0t9zUxt
RwsMB2t6/6fg/5j5YYz1f/GGu/hOFnM4TcO4zjRXO0CtBOr9nofOj4Fn3PQe58a9sGPQ4UpXbDTl
5f1+eMx/x7JW738kB221iFiatgxCjoqY252y7y1kBHuv6Q+68LeWfkQgSfKUmfJvNXQ7/alBf4qZ
kCKeekxA0mte6dLFJTDpH9NfETFwXKUWZSXpBm1Ozu1du2/uEXKwaYxspGcy2CtLsJzEH1bgLNTq
pC6WtGtaPvYawn99i976lVPsQgBLkujlA5PHIfjtEzzbSRPY0WhMIcIte5iW/VN0j7iVM7N/u5Ow
Rwryylfz5ia9eiRrSSsW7LYmi8pq9RAGjCohh9ETNaH6JJeF+Fe1qt4Z6yC6Q3UdclAsAi1s8Hvq
qgEZ/WE04DWLKUhdFu8GsRmZMXxtfsmZPOynqSpyB1X24RE1t+Qotpgogfvyp6/o2ipPeoLiYifU
2AF0jTYdIFKHqd0lrVojI9QJP+d6NhxtnrPnthF71DsQ9oVsZfQo7Q3yg1FNOU6nomZ8A8fW7Sps
eFBykptdIQbId1W0r3IhgFodiJkn5qi12nXp9997kHkAcwUtOBbxAtOOVX96AkhcQWWPUFOqZqPD
9qabD5VhldP2v3i1iiZZTKcUQxUXKsP5IYFb3xQhccXME5+tv7TB3HjbeiPcaViQu2Jvbv8fbsWP
JxMMA0gNuoKJsISn3PugTYUEPNrCmo1Auatt6SM6ljsfDDu6rd3OkVzR8118G64fTB938vvIq30F
FE6J5Iq21fwoHtCg2CpetmO09dvYTQ6A9+21nSwtz/J+JxuLwx1/LXmyvj4KKWVEHcUMjctQP0BX
83zP3CBdulyGTnftzF9+/0+irQ9DE4HVOlier3IxWCs2kTd7UK5dFOm4/N3c9q98qW+J/oeITF3/
OeuxqX3/LosIgPWc83yts6SnAPDghU3hwS83+rF1ZzdzzIURZWwM58revbi0Z6FX28iQR0nsE0KP
W2ULJ5+r1WHe5cL2ZG0b60q8jzmjIWqiZaqcgOjwvJ34Z6dgqDSCIQH6spF92De7FudydVvvwivV
m/TxQiOOSs7AtsEzcZ3x+1Em64VIHHmHvsCWHbOt9sUWmtq1d3dpASHFUERZJjSn9W6RY1krcjhp
tv6TvqDX3GY2pqabyckceHzXon28EXmus2irnVKGSNWFBdGk0+By83rqD7geG+Ege9cq4AvlqYFj
rGpROVmiySX8flf6Mx7h9IMh9XBjAZrYCgiUI65g9x5ius7gAAe301vsWYF7f74tLxwx70IvPz/b
Jn1vlFYrIoFjhU/4efnUxp8HuLAP1WXoBjmNj441fR9AqJhsjgUyVenRP0ieuh+2knt9DS89x3mY
VYk0G4hQK5MO9mDq7noRF++h+fP5k1w6PHgUEkTTNODLra95dOzQv/SJEe8jT6w2S3cE7LbN6HUf
etNefslv/5sTWZMlWk5cQZakrdsjCQUDGSNgCMwCHQpbO7u1MAwf3dyNttcKzQurSDB6lroGlQnv
ofcvi6xAGUUA77YGhkA2KztFvOjzVbwWYnUMZmrNPEgIaYf4qM3kSHsWD59HuHSJaQsVUNNlVVI0
fZXPG0iETk1EOpZKTr5XXclrvfSv8QT4Yxu6//HXq0DEZDeoi8s672hdMw1FBnbUZJQExNfBe9PF
aWeEdY9p3hMQ2o28RfO2gXn0Yt5d7Xssn8/5hUZwFUQdnUpInAY6cu/fWIH+KUMphm5zcyj3y/4I
3MwOYhcdSoCrlLEIue+v7cprUVdfG1I+hRTlRAWpYSOFAlDz59j/vPIe11vl7dmWlEMlKYFSujoW
y6hoMqZhqG1SlEQHtdoUNpgNgJnH2a437S4FGHelQF/8gj8uqAWLVNQNUyXhe7+gFhMkmYGzZCfP
guf/UQ+0sA7obH3VHxO+8ux0retyLeDqgyixP/B9tE0RlNMZJpsBAlrVtaNrfQr/s5T/fqrVUtZW
31a4YdO93S99ne/yrucwYZ462NYdgMOOSzv7Xdo5Pl1X79KLu+VsSZcVOLtjoJzIsaXyhBK+SvAg
4wCrnfz7ld2ybl2sH3H1JVSC3IZdzCMK3rjVtpmXHYodMEevcWhdfAf+dohvNefzqJfX1SD/0ZcR
wIejZkyqjtETw/2dv+t22Q5ILS3Oaw3HdWPun2f7nzDGqmugQFiUcLuEeYEzZfkY5vdh7gF1szPt
9vMH+tAJWIda7X+MOzVFiFLm1wc09HcA4zfSgczRzu3wSqwri2esdv5UCBX+gixeemz3iodBx7bZ
X08NLn7SmsgJbaJUZjG6eL//SsVHm42Zhq2czF3g0dyyQ8c8FkdrF9hIJXtXk8dL37RG/aSxKyRV
XgzGz3e8LCatbMYwZWI1t55kyc+2jGoXWlKawWdq8MwrOvEw+Frl6Sa2EAx2waZLat16wEU4shM4
h4KSJPdXXu/H38wwNLi8JJoqpBJ11eItKAqyNgM3XnWadEJCJPkmQCB9HHtcEeuwQh5GGuFtDP58
x/y2PbVaV2KgUxugvyZYfDl2whu5FZL/tG3D9cV8jP4btxjToHVt749+E3OZQ1V8O6KmjtGBwa9p
R8eCgiLfST8gyXy+HB9PJhNAiEyPCK4Ocgqr1RBD/GPgrEw2TjdfICHuUhH1xLm6kpF83OiEYf6n
awo9IoaE77eDUobxaOkjVM6lu7Zj7PQ2BLmWiVwKA3JQIRkhCIv4Pow/jVkk9niVC6bsNWFF5R5I
32Kt/xLW9d6o0p9Cpt/SKzp9voofEi6FTsxZ4Lca8eyAL8YcbQadwIrqz2iMR7o9l8GebOVmZhQ1
gssToAHX/Zhs9FD4LVtcpWnYbz7/PT6ekvwa9Gh0Exq+/qE7ZCpWhAR4AWIslxEJLMZWu4uCtjk2
eELDA1cTB5j8/OvzqB+qt+XEPPvY109fRfmYAsJd0pRO32AbL7uzV1CmbmaGirErOPgf/Kpp11zr
KXzcvu8jr87qXNDjXEa5evFfkL/2ZhP9sUJVeZCSEMT054/58eAglqxapJsMGWkPvd9coyXJgHqI
VfUZ7KVTHA9XStEPrYS3hTwLsfwKZ9uomjE3TwtCqDv/0OySHfq/HmAo5+rAafll11nz0uw3TZmx
/puOynmkToi0XsAHHArzNtyb9zJXQryF2CYcjd1y1gjXOpcXX9VZxFXGrIaNqkwLd1I8tHtIJcgZ
OYk97zAN3oCGXfqWL8qVTvuHgvVtQcFnUpPQL/lw7vRNGY+iQAJtnCa3xBoWn2dcDJJj7yo2WDAP
UUzxvhyubJUL54HOaUf7BJySoajrg6icuhoY5PIi70dnmR+2L6rDwjrtE76MV7bNpZU9C7b+/FpM
Cq0CHxB78c00qwaF08q10ubp8/3/Yea7LOZ5nNXHJnVVHMBFhFDNHN/Y4jTJYModbXK/TXZCx/H1
SkD5wiY9D7j8/OxzGIpEaOR0gTMflypk9hIb17J7dosDdfbKKl76vM+DLV/MWbBZUPpaRHwCYbLQ
KSzfQwbv8fMHuviiZEky+FvEuWX1PIbcBWaLZZydq781/8kaHxT8nj6PcXHL61zmpkEbTTHX7ZLJ
yiMlkNh6/ffqrj2GtHiFBxwM/kZfZErhlDb9tVP447XDxjgLufq0IYvlPcJ0WFYh0zGEON3tp67Y
iDBSMuNa+2Q9jHjbhXxYdOcp+0km3r8neIckjiNilHDJEfQBeJg703DfpKg15D805ebKeq7bu2/x
YMkDzQH3hE7s+3iCUgFHWmQEQg1+b5Tf+7lhOX3W/BVb02uNHPK44CPgEi1ucxjTXXuhFzcmWSEj
PdNAYmr1wKNvxgqMRLzCNvO2gSdwp3mVjd2p3bvG8wTI42q1deEiMmQ6NiDAtLeWzipmMEd9p5RA
z7UNHl/eUgUNW2GHru3+yvJ+fDpiMMxi4oq+/YfeURw3ZuOHMYI+KGkgL/p2sAi2YdkDcFUHKQL7
em/7QlADzqn8FnTpOb9/pykUnbqKaA+14m9deZ7Ua42bj6W4AVhOsSQTFB0jj1W5WpmkolaqTVzk
2R0MyB2eq2QNlSNuUeO9ARb7FJMOXSu7Lj0X8mOA4wDIoYWzOsOqSKvjaCpmRFqOiH2O2t2Vt7Wc
UO/ThqV4oqXIASZ9TLCbtrSsAR9uLnEVcoeTnmgsbrK9iiTqRvjP52OURO+KteVEPTuUcVBJFDPE
OhrvAzf8sczjfo92/atwluHYf36Rvo+2OseqGWFJzRTY9ZALYr/Dtgh9D1m40mG79JYM3SDxokKx
NHP1UO0ot5O8MNdCH7nBNBUnpDDE8Mq7+nhOsvEov8lVOSSl9Uilkoak0k0dl+5M2GPhrTSPTLyn
dtcMoqcG3f3nW+Pj3WYYFkwXmUoSyvAaPzHTetCCPsUYx3+EfIsE5Xe9vHJ/Xig0DODPHBPE4n5b
r5zlB6iaWlNv19/jr+NxupM2lMiuhuTUwcw3qM44mHXcZi/+r8+f7kJCt0RmPoUFiKzRAXq/ESsV
gqs2y/3bgXjStuhS7pC1OYRuuLlWxV5YygUxS/rIHpE/jKDhhAk430oT7pXYdf0wZJi/u8+f58L5
RAjrTTFRpR+0Ot+1oognq2Ihs/mUV9+QPc2Em6K+EoWx5Mfz4l2c5edn3++A60IIrJ1lk0yBiZ52
Qvd3b83RXV9jw6SNlVMsRjT5hPqZVmOajYLAdy2DmmYkAog0TXmChob+NcRQo89/G5L/peCrkScs
YUJZBXCIQIIkYgIXiTacWdyTmptcqO70HtblP2y3qvXwxUWjIR9PRVedQiX8NUhN62SyuPPR09+g
SPZlmVAEgtXvxwyZ29C86+XaNXSu9hiNl0wtQX8leBNyONx0SKkjFOEgPvek9xk2175TF8Ne6f2v
OcrrWHfY5RS73aA6YuZ7QR3amD7uwkjeBkr1NQ+AExYvpO5egcRXLfhejlFUjob42B2sptovvgzI
G2x6DaVVhB1npTtii2HNL0gdeAi/KM2fzoqhU92j3LhV0OcTfMtutYV/AUembD05P3TDXe4zGsG5
csoEZHqPfrPA8v/IM8KALdggvbj3q+GIyMeRHMjpRNR8J4t8MS1hI5b1aVak134s3bYd9v6IViHW
n9HwI00fjRRONP1zyOGbGI62xGAOxZNZPYWLI5OKuYyPp0IEqSHOaJthaZWK38SGlmO0TwIcqmrr
e6t9jQfTaa0veb/4QiVQEzjh8S8XorBCFB/bsLBr7FyufusTfOU+gH6pCV8SraUYsOanFt0KqcSA
RRp24lzeCcJwQozxMS4sfBzSQ4PcNkq2pyiCBTHIO1Sb7AR/F7P7aZTIv0OsVCFzCKPoWovmsS5t
q5FjRfSfm1Rx+jA6ZAhCdOk+iLGvRbXOhy6hBuMz9qFwm8L71sQbHeUssI23sfl78V+dUUmvk5qW
Wo80iHAomr9C33lAn17FflEu2OH3y3+BNFQP+Q2LlqlCdiGtn6ywOSXdA9YmN1nhpqL5PEBcHvzc
HvPkdai6xTh2Q/m+iTO0q+r8r58VLw3TtzlM+IbNg6mip+F/lxfDoijc4SviKAN+rYmGH+z801ja
mQvhHo6GCC2z8oS5vE1bzZWz6Ci0D1ObwLLEHM+K4HLMFbTMZEQReK81g52L90b2VVCgG2UBwL2d
nL0WiAY3xwLRdTH9hSrdzkzVh2nM3cmoEDMWb6Uos3vhR2p8NdH7QxRoOyIF1xQ3KuYigRTb6Fa7
RZDtRPTUSv3Bb3CEQhmsH47wS53WN7GUAb5dPHLXoRbvIVfv4u9mwgtr8ElvkPIvwu95flKbDM+q
6VvV9Qh+pMt+hvp40PKvSfhXW0bWEFcUSzuEaFIaGIrM6UZrD1kiY2lt4JQ5b6bytRpPcZ078G+3
HdZoQmh5yfjboMTAkR1dBVjWKtISUCeZE+DNPriBqTxLZftIcfIk4eAJM38jpaWbmi+Sj/WNZiI8
13tKxZE7YBifoDM8IfQT1j8h/N1WZuD0/ewJeNfEhfEddh2szBl3hteq7GzESHb0ExwsoHNdLTZp
8yhp40Oh5LsMFNYijghdVun2ZrgvYF8NjXHMemWHO6I99q/Yh2MFYgqPkVpsZ1X6jr7WhBxqnUYb
1QDYOsI8njqZmJrgGQuDv8JSM27TX3P8bcRYU8huylT+g/TfNx/TpLam0xd6OpmmWv1sgZ9J40Mj
iais6c8VH+dcwenFi8ji4+qn6iDnT8nwoCn5aciFh6BsDnX4oofd1prURcWcjyK9zTP5DsH4p7A7
JAoqDVRELp5Z0+1ctm7LyRBh87xB+AkGqHI7BlV5lOuoucGEVUNeLEjQPlKwlSxQ+DsCckpPvVqH
N2oiifsuEHOQxEYZ/9CsSMXJCXlLI5duYIH90KJptA1ZULgh+tdQ6m6x9oDoZD1mmo9gTm59xz7H
7TMTKwvlAb5Xz12mbzFiUXClhKSmZDfpgMqVtGur+qTnxa+qRewurH63sbXxy2MmJjtdvymbRyMZ
UKMQxxdg15x3RwOLanoPKIakFhoPyMrnU5m4uLTHblVZkiMNWuRISYmJSiLeMNDA7QpdPCEq/6RJ
ixun0X3JA+k10eTnYEDyQVWfAmxwMDD+jlbYazvLuE8rRrMJw/4Uh8kp7tQGFVWDjpEqyLug6+ND
qRaQlLHsekUxLIJXI2XwUIR62Vvx0INEG+Lk74jMC8hINeewahVdQxAInqOJguG2DfCfH7tAu8MC
ST+Ui+EEk2TcCblhcSCGXujJERRSLSuBaqJPhM4tXl9RbDHLhnfJBZkZ27nB3rHW2xpjXh0523mx
8Q4xvl8UPKatKU8VVOMYD4SF/jf1lf7VnJBwRUOPO8r3a1Sr0GQSMOK9HTH6gM2d+juwMT6aG0N6
m2rt7A2WWNtxFeEJo1glVgn92PyNAg1uyCQXuyouayfHStyWmFncKkWQoHmTi3hhowXep2b9kARJ
cDSqIXIrzNf2aGe02yQRlZndB/ndIbmjvMyzUTBPyVh53M/ItqJ60d7323lEzi7To+JYTWJ0q0Lc
/IYRzp+wb1F9NJqtkWE9lc7TUQ58B/qwhyXbaY4QzZ/b30XQHvugtf1ccfk6oBPmO2ZnGJRbfb4T
jT+Yv7tWi4Qb2s5bVa23jcLxik7+3ag021zuRXeOewOLHyES8PWcEzdue2WvzqPgfp5nfkxlEWYx
yNbpv1LxyKv8D8fU2WrJdBHVReYwNDYCyq8FJmr/RRh0ihhjLU1Xc1VuU6+GPApXYCQaZB06PeWE
SUuOGvPngT6WbovQzL8DrZpBKRr0eR/QwdPln2qd7sNGv1K2XVyxswhLBX6WMatlqhcUjygv9A+5
qTuJdDfItfP5Y1wI8m5OtAriR1LfC2PJnCxnDybSTWjC5OSS+TzMUkW87xYs4yiFybOMZ5H6JvV9
9iyK5ocdjkyY0+ZfcDSe5V95G9mi6Kjdn88jXZhwL6GoaJYWHaPTVUFThKKMKUmHYHjlVLT692+g
FXjr2OJQFf7TMr7WbvlYRb0PutrdmPcE4pATtJXuJtVCX8Xp2j9qf2WKcXkZ//1sq25VW2QSAm9v
w8UjOlBbSbkVxNuseG610vt8HS/s7/NlfCNvnL0xaL21iqoHJGH5UMq/uubb53/+BXDFuyVbUxMw
yh57ZSZAjWbCVvJI/0Adl3cINOyutaUvDCzeB1tt8znKobBLBENALfi1AOECV7ArhEk32Ls61yNe
XD5m+JJMq9b6AGPFfExG76uZIPrV4BTDZ1NuA/vzJbz07WIzRfID3piWxKoTkUdimeAwNoI6+4WE
xsaCOGGW439+0NGfshSAzQajXXn1PRmhJnfG0gDGAXraosZG5japvvv5s1xoqzB/NGkavV0O0ho5
iFRlKdWphLMT/T3JQfIA/VjgpPK23SEzLbx+Hu/Cl8QNoZuQVJaOvrE6vnFFzhUhRO5hotNAMwvd
GQw+FjMaA0HNabqyiBde1btwq/1XWwiCGQli9VV7tNR9hEtrY1wb+FwMAv4Aci8QA+jZ7y+MAg/G
FEnw2e5qBB8Ff1en0Hx888qVsZxlq7Oczp7JsBjqiUln8X0YJcDBtpMJk+ftfpTLHTrZ5NNoqAbD
jVH9RqjqyupdOF3f3bWrjR40SPM3cGDsTtf+pPBzZOOVfOxh7oorQwh1+aNWD/cu1PJdnx172Vw3
cZb0WEcOaJjZ2qjGX5CnlX/OCIJtmc0g/5jr+k7tcXeXrED5kuDBa2zl4T6Y0Br6XSS1wygjmTZZ
2f9qLOM3Llc4s0Oqseth/mF1ee3iwYpRQ1AbdoAyx3aczczDRK69QfwaScTSzH+0JfbsWEJUCPSF
yabAOG8jtFTgflqbz6WGOB7i9JCsHbMZh302hfI3AYnO536ETZdZeXHT9ab19fPP5uMWo/lpKhIt
3IX/vx6XIAGhhpaEoWct1d44DDfakKSoYKvzlVd+4TwgkrV0PjW+zg9g3jxpJaS16CnN+CNApqAN
c4e+8YKYr3f6wzVQwqUHQ2+Izi79Vi6+1c0aGJgfqZQ3CIYZ0V9VGEz0Q5M63AdaYf3HVytkG64E
2q2Aaj8grZC1JSevaJCDVNEfJyOpnpQQ3aTPX9XFFrnE/Adsm07T/8OJmhlyMSnLCp4W+jt8lJvm
VkBEe6M+9kAtAM2ffHvaAQ/6PPLyjbz/hni+s8Crw66MtEV02KBmaoxoj06YsDEVTLs+jyIp6oVz
YaHXWyqwDu5YeXUuFOWg6qEvcknIc7QtrUrk28m/6lEr306S/oBly09U4k+dhiB2Gg4mkqg6wyJ5
+s3L+VHLfD34GyNjV5V/m3T8IXXmzzmPfy0ltxPpaf6CR6p2KtUBn9dAvkW8GA3+NDoZy8wmHF/B
dsg0XunRYJiwt+jEWIpygznYT72ZHrD4dixzALUgaj9SgUbdaNKDtcqZHi8i/3hjb2rf/N531rbX
FeabESWoJCDZmGWR4CLvi1Kpb6BcFqP2m2Sy+gD1p7ULi+NWztrnvFTaTSMGDylyGE7bJ6rTjT17
twplGj2TeCf7AzOexYk5T1X0dFCYLnOZ+wF2H6aC/F9NZz5gcvO/SDuvHbmRZYt+EYGkJ1+LVSzT
3rf0QsjSe8+vv4s6uEfdVKF5RjMvA4xRVibTRuxYu8cicmp4f5tPtW4dskpclWN50Y32k59SfGON
lGrF4pE4F7ixidwYoayfE35v/Fn4UGeZvlWn/HMRJeo+DY2cgZLwla3SzrszWuPOFMUXKDy7TgJa
a8npzp+m3qG2qD6iSUsdNYFjhmKhPhSx+owH6oNa9sXVhP3FacCUdyeHpnFZ5bL1oBd6tAO8eKs1
3l2qByP+ska606KkcS1jMk6mV2tPWMf02yComjvbqDFR6eO+cbrRuLUjca8YPfFqkUhgBu3vSaY+
BB1oYD0fuHoE1bepwGkaJ08kQqH5M9GIWWsinHYxj/VTLPn4kDDYkaWYoJ4qMBKJYu3HiaxAjMJw
Qyob83JTDS56C2RzWQxISqPssktjDFs8m6CGP+kRqiM8jBodnzryGQ8dBhTxvvFmSmk+POZF6gNE
EpS4pLlrSDjBopA91m1wC/OVDyZVM6CIaZUZwM3U4thEKnlKz8AgyTM3RkaBtC5P+DEOTofdYePr
t3FVXuTZCIs/1m/kEgM33LWDL5PufR+7cDy0ZT77QX1XOoXu5Q/w7a7wz9s3UrNLsEfvDPztLZCz
XlKHW2Ba3+OyjJ5KM7ceyoAGlA7ET6PhF5Pp+mVgyS4Od9cqhc6XY2UUuMUXWBq0pCnKQr1siQRa
auSW0Y+i6y4se9h3UnJK2ui6GM1rUdfeNSHvrVLX0n1g4a2D/HKDneGFYdiPHHjg5acrVQ+vcXW7
8pv2KRcEuGBcHdTa/9bZzfdJmIdeh8xdA0nFtxpDC10Pdo2d7XUDy9G+gccX76kLcEs953DuTuQ+
qH/ET+ieaMIuw0ISo5E9BRGnLI2pqcI2Qe0eygIvvKqUiZ831lM1tbchCO8453bXhYBNgUg9BTzT
grb6WljtV9BNmA2S/QFMXLga/k5SaFzrsBOjTtp7SnvsRgnSN992oxAL3UZFJ29F5FMNZ8GEhVss
p+zksnKr9tN9KWqMZhNYlIH/ydfb5lQk3SPibiJRFghqLzkMGOLKWQuNM0+iTSGCL01Q4kZTf8by
505WFBeK8EXsR1+8wIRsPm7xJ7wsM+3o26Ob9dZXKLM/mgrpgq40myrC6sJL8ECavYxtL/2Smo0A
otUB8rLgyAYmcERTlrdKTNkzYc4usL3dHIrXGPGswdrdEJdNlB7iNnyaZEzMm4oSsil1KjynCKRL
VxGuEHUauBRHESGUaRDfiUS5K0coEJIQX+vGxOkFfD5l4dT4KOGw93NecpmNI0c/kgHQeew9Dj3J
maSSWOrwzCDfws4u4Fa3cvlittJ9U7IxiOBhKHkFWL26sUUbbQFy3iiNtktU7VrFyrOzyn3PzKj7
XmYUK6KsVvng+1RstYNBuarht5vAt3FjrNwhTk5DWn5N6p4IISbopT1UbsaX2ClDiq9umwLkx5xy
MHZN1X4S3Gs3SiV+9hCKXUv04WVEvuCQC7X7nmDLIyM6iMEsj/7JS729FJCeHaWnMqkuRi8i/9Ln
GCbiurhpSuOhMMr7QrIuWyV/rsP+dWB9ZZF9wgz+shH6Ua0bmM2RKHdq7BGYxQjgwYvMyBXxhLeW
h6W51dJEoUwnDBF+KFW0Nzrpths9QQ2XoW3ytt3FIV6OcAEJeBwDHGKqAsFOImfsPGiWksCJzD6+
tusYhw5NKSDxYx2u6JiMRVRQYD5EoQNuDrXZcGZE/laZ5AGIsR1dNqFvH/GMzZ6syawuuIzrp1Ej
KdfjA9EI06lSC0LjEAGt08IqAd0rs6n1AUawnd75x6ovNINocVggCpGTRgP6DcsyDn2Fcn61/+nX
MkjNEe4qsPrel7BBqQ9yk97EQrrPUv+LHprHjHiH2k7Xamffz6t1S6Wvssu0OSNYPWJkpDK18+4T
UEBj1/qqtkVe9E0JNPKSRdLsjEoCmx8BulXV2zyeXuIgfh6zcdwj0ABdC/22Tf2SfNX0IvPA2JRS
faEKOCJQAg/kbn+GbVu6ZmmkHL9gDhML9yBZTAG2A+WwVQw4fwpuEwc2+ODQGkO9zb14Bz7/ucU/
dEPV35yLwvYsaOXPtaalcI0rwKGGdaljoOaNNreGKryKLZJeNX4Ho27c2aTyXN9ory2RKkcRKt8C
AKlapD1J2AZKJutNHnMo01l16oJycGKFDFhTPSRB3mxNCU2/GIyvgWSRTLZQ6pgaXvDNkDxWk2o4
VLhfeRpY+EqDdyjSG2EX1xmQHeL3WU2otgQD25enfKTcA6+77yoWNHIa74zWpjJLH2479g5gwNmj
D8ehxgYcTX/2uY3L42j7N9g/77ix8eSaPjcdkG2w2nYQf6mkiqqWfOZh65gFh4p3U3f5V0/q8QuO
pZMWCOxlILA6BAsum7gZdyQaPlVjSr3xYO0DkvpcNV6SILqMOus5bMUnS+EWTRWitylwbyZ/oD+U
mFhl8EaHWnkScfgs9O4OOCMe4eqFpZQ3lWycjKz7HMnqE0YDp1LSbvSMkg4A9M9Jkt/ApY0caBM3
UqqXO+SnT3lakJkKFPLGPZBZsuEnEBfWnC5MN3nSQExuT50X+bvc0/eyUmnb3sbwqBqgJXp9+GQl
IBQrvdGOZoP4uOQwwYIIt/l0Tn9iPrUbK8kdLP25xt6oU9Xv+STdpAPkXN8ok+cxjDLymYbqcKX4
hKZsZ9ZquW1bUey50Zy0Kr6Sqs6VQ0wW+QmmX8LJCKeXsOwPaMrDvVJ5cEAr40roZbudAv0xlER/
MXYzv9SDsAu0reWzB4COPOA+UZXEbtNEt6LmE6XToQuqzlH97lhADMH3CeqshulyFpm3VWV9x87o
NjLSb9VUV05nlM/9iJuFJOJ7L672XihitBDRQ1/zWjbD5mIK0k+cKT86W7nB7QUrL9GdSrRnG5UP
swn0cTySe6HAR1MjbKfjk2mF5aYZ4m+xJH8mM9/uQOTelSL4yVbzqpWoW9te/dQPo0wk07xTZKmB
X4RheBk0P+XWzrcdQodLYK/7SGp3vskX0nxy9ImOI3IAgLMQ2Su1GFiiBO0+1pRnm0UYCVW78we5
xFjAP/oTVpW8UnoHXAVO9l6CzWRKXpG6h/iCnBl2eYBQEANYKpBo7CNw5jwYhffCYRy7QSkw7+oD
PHF67hqj2GbK8KLXXbSNaw+aVWDhXSkEZkF2krldihWoLnv95770Oeeq7lbyoM13Sh5ua9mTcNWw
HusKLwOPS1RbRXceNvBT7W/tTMelZD7KsRS+kHoKvfq+NQ6sLUScxXSPdCHaIJu4U6Y0gGBsPioS
zGdLqNcYglxb5mg5E84BG0wNOXATQqgaamk3U0vw60qs/8hnfkyNJx/RGYIiZjeyJ89I64igmtp8
UbUwxPg9e4U5Cfu64n1niCjdDjkB87D/4eUhUKM43TcAWzeT7V2nVvpYTjiR5Iq/NwoVymsIXjpu
u2NQsoKq8QfeQ7t4aJG28wwMAaSQXJXuq7B5LmKDe0+lXQdKX26rNsP1Q8ecZziaoXrf+t1LamrN
RqTyC5TqniCQVW/bgKM+V+GUGmHLYjc8nHHgh3ta6A5k/Ho5uKiM6rLOsy9sDAEijBFTA+CjjlpG
W6yPL0DguASFsGQw06cIqO6mLYH1oorwhHYlkogcszbydbrohWD0MUspd/AT78pMJldQ5mZ2E5WM
pCq3U6fN0iIjdTM7qk4VB3wy7xhawvPH4360LypMMHLuO1TDafA+Ie5PdR/fYCTKSDTK4whbZ1tM
yQ1GFTee3T6XfrH3fNzKMF/l3EprFEmcjschrrjqTuIRmTU+TkWIR2jnuyXTYRMMFrXGLVoanxoR
TBSsZtfHoHSUwLaucy072IG+6zLrELViO+oEAgfUHZC6n0I94uYpZ/kpjPM7qxzvCbfGmNdEyK+Q
X14qooK1S9H6IfQywa7OFBtKMT3BfL+zPImfQOKKPD32ReXUZ7tUTar7aBhT/rQSl26t4rbQ2tkG
B5XP/hjeJawZs2keulI7VQU5hdK/iAZGUko6ZAsTD/2h4DLVDSERsiFxJxV2GZUF9SG2m69DOXwf
JilxQ9mKT63C9bIKe67vaUPW1/9e5RmP/7R7bbP2pglq7tvEYp/MTHj37Ir5T+xxkscuK81HDdvC
R86+7mAo7asSDSmPiyog22vP0gbxGOUqT3y5QtpU+vehptY/FSNuL6ZoMq4r+OeO1k+RgSOAwTMh
77KIUiPF5sZK0aZ5SDMBwz9MpfqbQC+IhjQZ4MEPnpuJQcYlQuE5GYa+cVPZknXbmf1AzYTqu9yJ
OPUIuO0qtU/5//KHyLTEtte1ZquqiXzKgUc7BcjlPvYPLQJV3pzpTs4VpFBRtbNGK32SDHVwLewy
jyIeS3DtFqlwZAwg5WVuQ17Q505kmeGuqwz5IEXJ18mvvQ2mqhWBUN6hSc5ZHvFTnbI28gtT87OL
AKs2N+h1xY0bwr1K7SmOWfJ28sIAhb8myftKx80c9JzCTxmuFTWm1tMgoc71cjMF6nVRqZ9EQc4l
ia8UHaWUUejfe844a5ovjvkFkYtvWpFi2SDd46ar8RAW44khxEehaJAmTBYIKQMzww2cdxkEe9pg
bV9Yu35sTW6cqnbTmCHF2sLL8CQbBt+pQxLPuCyMbILpaE4vWPDokRu3ZqvzAmrjcevDMsYWaBjN
TR7pkFFbYwwwetX6nfAS4wVrxJo3DY+levaItfrxEOYjZ6kmHQeMdB2UKreziHd0QiVMP8meir1n
SrSaOkqEZmijd03Y+qaT8nb+HEi8ig42oo/XppHZhA0z0K7ssbYu4X4biFUQJ98SN1H2itrWB7Uz
owupSdAb4PIKnR+mohlhGyv7iv/UK4R1lGbiTTGFVvltai3zyWjZnOkRRnja5N2PkRl8K0RjPhCg
abFuxHOD451gk4RQbcOT1t80cp9feYbVurVXfGvNaroV/FF7LB6TrWhaYydSX3v2JRQjXmcoT77X
lg+Kn4X7Lmj9DST6YddSdfS17hR+66Dn6rYm7PUZz23eDD0hLztU7zq5uRBm8qIGo3BrEw46m3TC
oztnfpblTdbmd5OO26adsIZaaTr4TXnRexVBDHO41zru9/hXh9DyQ2tvVAbnbdlqjyFioqaTYTZ7
iXrylU/4A6AH6k+eWT94NZBk/9hjgaXkBLUG2/ZPFY7kJwzI7J2hDfZLahXltWlC9lckrnstRhNF
VfQnWYGxpnc/orqgqjppkFAWR4QYBJB6niekpY4qS1evm1cjSjAmCrsnOOH2xteAeSTpJcWqYtso
YX7wmkLf5CLiQLJ1DF+4NyDojB48bvW7nAJURzR9e6k1kcTHtQbeN93nKjC/ekP83Sxiz6nH+oUk
PnVxNcJUTD++grnGS6CGgSvZgfnKncA4CfaWo16yfpMQ25eyTMVTIOkwQOsAJwApvPUMgxO2Q8hm
YnuAfKznqSpeUd2PJ7OuvENeJ1gx2Wa7zTvMgNHxHYvGIwhH4CwutHpbq8DIe62/lVRpY8fDF7mp
r3TcQZ1BxM92Zz2kI08rqSBgk7Xe1o891HfjJPaGYnyNGgEsE5cAR23zl2qQ4iPOR4pjSIXAuQG4
+iRFd2rfPEP+3Q4tVFhCEU+iqcPNWGJo2EU4dCYVL4oEBSAuyaWxM4gPikKEm0Zg1KpXkN6zLj4g
+KRUMfHwhYiSXa7hjinnM0hX85E7SNOPQS8aKCTsV57S7fJGxrZEwqgoTbJ0lwd6xi3L2k6mdsiT
DlfnsPkSAXTAdNX6MTT+U5bkD8LPbsOkeqligX1dKQ373utOI7J7Ps5s7oPP+ZBY84rLZ61Ur3yC
YF45BMexWZIxBdR0TnTDLwXbtNVfWULz2fZy3o0RUe7QMXIPlXUY1q9qaLXbRI2KK7mFCYlLAmZh
G6rwS64A1P6o8NJvUm2or3yNCgm/N5Lr1K5Ch3glXzxvfyZBjd1L8M1DtrsZAvVVjEnhFipXQ9Mo
5F2R2tqdkUUA9nttxAsK16iVdMSfSQ9AAoj0qbBAeEJi9H3ikHK+pqxL6mGSdocpWdn9WEl3nG2A
NL9qGvC1SRe/b0DrJdGKsJpA68huO20wSMRGEmsmaI7yriE1Vjs8kdZKEM4lyhWVInpV/0+txftm
LcLnudbg4jyp5g8RyveVnW2RVX7tUMb1Rnv/cTfP9VIVtm4AXWI4l+SDhP28kHN5cJLOKXPvKa2t
549bOFMWaSkU4mqQq+aSXHtOBb5J8Ur9zHmMKY3f8nr+VdLmbXEx2uhX5HQO4mBulRW4x7mM+dsW
5zzWmxaTcjJqVKIDUQwCaWYneRtL8fxns8ZYrGzlOX0+RUcs576t9HWWMbxPxdFXQNs2OjGLcvLF
pMmxO4QlG6FLcovjTKSbyZBz8ed61eyfGVSaMoFHzEV8yh9wsyhqYUPqSBz0+rXxECQ2yK38Tx93
6FdK748OgX3nDYX6AEDcYigpdEUJo6MT3Xp7XnbT13gvQHubF3MhpHIEj7HlXYmJpWNtAP49DVf/
AxryfF8txULJRh5cW6hHCCtRPiXhoJC1sOgI/BxNF4S6vwl587AeVSfdZvs1kdmvWpxl5+k3VVX8
pZF0ed/5IEbga/ZoU9Vszmza/mgcS2GyxQ6JibtSIPv9nTe1iKCr2pAC/CI6444sUXnLfxv7XAIa
+TuKT6wryry15Ju+Gaxnntb+Iwl3ydVLlA5lhT2InHWw3TiV3TJVAMI303y/rcUXaQ4r6mFcX6JS
D0+ejQeQOliMAnm9o0+xGedVI8n9Rg0G8Wz29ngcEkiqfREmr7Fqov7MCanlJgVWnI+22MVNXxDi
nzzpKcQ3iIqbzuLpk+f9IVXny0msJZ81xeMZGoBMaojMHXEtVa5HiePAHD3706BjY6PoQXlUWF7P
2aRzVn889c4oEvjgtorvgG4SY1riYlQtIRAQIXTXTfCOpouoe4vqatbr73gfums8s3OT7G17ixMl
gylrtDXCK96XIXVZms0bz3A+7tW5rckWM8iPE9sGXfl+SlF/RWKuaKh/jbCzqe+onx6lu0T5JKWn
LvwbRSv7A3IOaoqVXyP8Zh8kyBQBFtDJh/dEh3mw9YS3BivafdynM2cI6fvfzSxkAb7W9bZdIs2V
kD4Lq7sN4/jy4ybOfBuI/oK/NIL/UDjfD9tYE0GVccdgLigHUCBuiZOqZRcrJedne/K7GWOhZh5t
w7O9ueBbNQxXobppatYEwOemNV1RNRWmLwpdZaHW8Fn4gzIwWmbauVb3yceCUB8xUCsvPeva675l
5VM3SVz/X3wtX5l+58fxd+OLT5XEXoQdnkroVH324lu2pw3RiZWVu9bIYo4ncUROQqERHy6l/13n
jmjhWPnxjDijRXk3jPOPeDO3cbr3U30weDwHuRsWJCdMr9wbfnEj+eXu47bOLFrEMBoUTH61+gfL
BDWDlDURbckRezEZp1y77HQbXBVQ+vhJKPLfNGhCogLtACxreWXKbI/wBpdvJ9d0iQcj6UEwXoUM
8CAkag5bhXCvdP9xL8/PzDetLq5NfUj1STzPTGWfgXPMXO8o+k2BsUSKCeDmL/ZbKhR+d3JxVzI7
rVDJYvAF+3KDX7w7Zjk57sH9uFtnP96bQohFMwTN/bDuqJAq1B1i+03YXFv1ZZE85lQk2tUKf+Ds
3LcwyJn1mqq9vKkMg5TncU+nvNLHoclyZanfyla4/7hTZ2c/orZZz4aZ6XKC4OCK1VlEp2SfqiUc
qVQJk9Hyvozjv9gxdN4/7Fc6YeblHWjQLK/N0oY7n2of1cG+jXwDVbd6+LhD58btbTOLuTdJXUX1
RyucXpwybP+kvSqvaE3PVSqgqp5Zb8aMSrUXbWAnKIORKmdYauUml9UxcwPXu6R4aZcfdUBIa3jN
s53C0YADi9p1W1vstoRNWFAa2XiRnChv8+pDLX/5i3F708Rir+3TuknMYCLYoD4mFMKiIIE+8Bd7
LbK///Zj7uebvbYXrYYZ69yIdOlViSMI97QdyZf8L475tw0tvlAsgkDkKQ2Zo3lDbrMfmge0zyvd
Wfssix1h8s0kVGaRxMR2YGopaiT471AM/t2nmTemN6PW+a0kl3MzFnj51IsdvaixAVz7OGu9WVyN
osTMfKOj0Gv072xfx2f+pVTWUN0rjeiLi1GQ55qJlhF+UtERld6ROXHa0P1XA6YvXnlEn+UQwiNf
H/vslKRhiVLAWitYWuuK8v6zaH5J6rFmvMzoKVVURwm+5Nhi/LuuLFZ+jOgtixLGS7BcJhZkhpSC
UOW/m2JL5ymvqQlmBvRF679wR6ZA8iVO/+oE+L369XlA38xjTClUClDpizS69YQlknRrK2uzeF5z
i6c2e/N/txh9sfJ9ssn+OC8WefoBSBU74e4gCMW2XrNtu2YF+Lk2BxY7AIkA6mjNeaZJycaw4wvL
+tqW3sqBc+41gexcnXlgszHYYmUGOJhIGSc4NBEQfzLYPeTFH8+zc5ebN00sq8ZCPauNUKeJwKfK
FXt38YgXaJl/N6De51TJf9zc2XH73aNlDVkdToMuJpoLNUEEGQ0DGudi+OdAOB5Gb5pZLNFUnURh
4wPomMFwQGd0lxVG8y+7slihpM5jMn90RRXXDSKvaHjSTH/378ZrcToHmZ+rPQPmUFaN/Q2vhWDc
JXaw/efNYA5A3gbSIhHrxXhVXjuVBkpNR2majRYNZLRudNI//66VxYg1CpntcIQJGOPYtKlacgZy
qT0UJoXzH7f061K53A3A6GEGw70Jb4/FSZAWYYz8EkbmbEoxF6cpeyRKxsZMndzYJi6Gr8+ISLfd
fnzJ8CdLney+2beuedIOa5e4c6t4pt1hS8NjTF/+lrYhTWNQ/+8U0VPjyzMjYKW751aVPQdYyWTC
8V5mGtQ4aOopiLiP1Cc9P/j2zeT/xYZHxcZ8j7eFUM3F+V3rXET1SQJPFuduncBhR6LR2WuRoDM9
IbLBk0THenTGlb0/KpLM7MQY8FAe5P4b4tKrWmIPr83+9eMJcu6p+q6hxYwPRionIVWw710i8YKS
Z97rV+1W4MdCbGjlbXK2Nd7iBLlkWRHU4r3vVm5oSdwKfLVng0efsO4ensg+uJ8RecFpFcx35iwk
H2OzouHICWsZc1eRE4qiGCc4kspP427cBU7ppHuQRLHTnEBuwfZGiO5ke+X+n4/ru6YXx3ANG2Ko
fRVAxFUDhOgEuPUqocjHEW5O1e4a9u1cbkiHGi1MHZQjQ7w4IvvKlGOppApVviFFqZL0PuAz5TSb
JnCUb3m3EduZ/q7988Do22aX11kMs/uuamkW4XL1k4IUdFLCy0+STTL64yE9+zEh9GMKZ6B7Wjp4
DV5qW9ibUTRM9c0xnO1uJr0Fx+5P9jYdEpIJSq1JK+v93JRFegim8xcclFX/fsqqCY92mY/p+Bmg
LCvPUQIZYwsOzETzHSHddHJL66h4gElT1NKx9Cieiup0PERSihLo41E4+3tmMiJ4OvK2+Oy9/z12
1VGOnAJ70R9QXTi4xt8Md/mxcZSLdfOyM1v2Lwzj/ze22B2KUMNWaCBpNSqPWpg7IwVeH/dnXgeL
A+pdC4uzEBoZ5dvSnBwewu1UDxu7n5WRMWSltabO7Kk60SS2VAj0ZOAWXzIuLE1Vw3Zy8uSnbNyU
6FR8/cvH3Tk7YDi5IIbgcPgjyBMOFBxQsTU6ba5t06RF21LdfdyEPA/JcshMzji6QMnnH5yIWMHo
z6yp/SCFDlI4hAegHKf95Bhu7CK7WUE3nJ1xps6lSGFz4Tq5uOP7nTaZRlmTadnKLtKrfXhnbP/j
JF38WMvan+8dwjo+u0CVsPxKvFZJ3pn0rvZ2yREwnnlI8HjuCNBdzS5h/0NS9OyAEvoD8weQEaPa
90uqLKa09VEFkpodqeAPIXTa1/5V785ea7XYrPnHmvOy+eMLvmlwcQxGdsOhX1LGF2G59dP3TAmp
uKUgkptwl7QA3PfFD52qlnZDUEq+HXykv5u89+Rgk6RZF2zKfOzcUY+8GWSn1uhAC69HHm/iLmaL
kgpd9pCLee0+EW4IHprKr271orMcEXvWbR4G5g4Ia3pQwYZt9HbqLoZigjTkC+u6EZSctfkAvzYf
LGdQ8+lGsUsbsVQifZKrLNrVRq1SPqVHwd5URwjaaaacwjSuHS2eX7b2EOzxY41vtSLvIkIpIjyM
eFH9rPTBv7UHf9h7cdnta9C5GyUe8vvcN4qnJq7i3RR4vhvq+UNm5PAh1FgD4qSPl1lrtbte1wXC
sKl/En7UHnp1Su9QsVkvkmkBjjLsro8pTvMSaIF1WGv7mq+L2hdl9dTGsbKyfZ1fHORWNY5cdmN1
MXf0sBgHtvnJIQtJNPRIceiO6gEZw6jGERd/EerHR9kUuBpxFBpLF5TUHOuoiGhuENd57nreSUwr
V5dzW9jbJhY3F9PoC4qEQFvZuX5IfGowtXJtC1trYzFqTKM6aeSQi5nb5hfV95mBCrh/J5kUjAJM
/kXGXTk5z23/FnsmqSdC1kB5369yqbGUNsJUjigiNXtTsylqVpqx9oQ8FxwHOP27ncXiHjQ0gHnA
zQ+GJnp1vOLb6/hkbOttkUHsBwG36jE6/5HL/eRtk4uTLTJLL1JbmizxvQy94rNStadUZC5byozQ
ujJV6fjxKXR+NAFpWKqKqsBYnNuDYTa2V1DBLqLwIU+mY4eW2YrbTx83M//yP3v2u5l5Ir0JmRl4
KmILgB5Tw/MHre7uP5vyX506cK7/2525u2/aMRN4bJxGk2PKG+OXC9SA1z11ajfJPb6N61b3a+O3
WGW4q8h2KAY0GQ/GicpDXAgHpFzt62yKxoa59R/WWELnFt3bPi4WgNaNdlxZ9LGiEH/on/1Vrs/Z
FlR5priQawVh9X4UfakUaO7mR0jxKVYuxzW009ndFojHfxtY3EdNTwIthpKacMa4m+1FvC1q5t7N
7pUDVYtrHhjnLqdv7v7L100M+ybkXQULydNQrnuPE6DfjdzhSg2pZvPxVD87I34/NJZBe2KcFX5P
DB4OMBjLt1slxf5vdaafu3u87dNiCDN/TNtKppmo2tZfah7E8V55MG70n/M8X2vubKd4kcpzFpc3
/2JG1PbQ1X7fza2RAI+DbSdTYLWG5FprZdEnS0IsLs0KvkxvNnED7dQfNyVR1Y+/0Pnp96Y3i00P
9C+FC1yHObbGnX9R7iXI5Jv4WF1HJyTha9G7s93CvpZAkyIj+VxsfkVWYEukIXHK40MPrDWioE+J
a/fjXq21Mv/7N1sfTlJwspR58IpjBT8q5V1UmcPh41bOLqU3fVnsd1TMINazOC/g6t7Gcr31g8+T
pOyUfFpp6ewm9KalxTbXxFGkDzn9GZrXkNoJe2W81nqyON89s+cG3vNVspbSVvVz390PNr7a1bT/
eMjOnn1YSlg6ikIbetH7DxP5oVJIDQ01/UsyxZvRfgi7yOnbXVO7UkcqlH/4cZO/MinL8xaPodk4
XJ0vSvNvejMZcPAM5ahn8LzokF6jBYqOySPCmW2ARa6Oh8EW+KHN43xj7v8X6eDZ25NtIbOTZ8G4
Zi6WmC9U3Rp7VNvzZVp6iYhQd9QEu/Fxft+OB4UBWHPFmmfEH51GDWurOIVqmNu873TYiywXnU/U
v413NhWkQ33IahTWQt1SI//xEM9f7aPGFnuVSFWVGmzEmPHYHuv6NaCeplIeo/C6lIpt3SUr0/XX
r/+jQZjSs3kU0uPlvTeXCkJGLQ0OLo8gdVvuo68GJtgJO9ffSD8JuBKdm0PjoJsW80cLoqaJi4z9
3ofKEdxxK9zV1hpW7Yy3yxzkhOqnWvh/oYV//8WUoKAyq8ioyDiqbrrzjvJe2oMJcVZDyPPnWIze
u5YWe7DWiZbiT1qqCH78chjbElU9CTfbZas+7Ge2YsOmX9QskLwAA/O+WzyDNS3xKI2gGvG7GVS+
k9XZtvDsfPePJ+HbhpZZDMWMVeQn0H1H/VrRqf/55FeHuHv11RltvjLjz2zINGbTHeoj0J4ullfh
RVZjTjy85HZfaDdS/BcBqncNLJZUIWdxmOg5VKRQQFwbGsJg+WRs1bbhKFO7KwgcOSL3PD2i8kqe
KcKLHQM6/MUg19GK8vXM8WAKTCJnHS8l6suAAKCZvCqIGDt9PV1Nxwk3wRFAOKVEzsff8MywznEA
/Ib4Gy4oi3M7R69CVM6fHCX7UQeHEnbWxw3I57qizh6MBiJTYhyLD5e2GnEbryPUfBN+mXNDxm0F
9t4pL43ZzXPbH4xp019oawi9M/sxRTu/npXE+skWvl8GRjL21O2Cp2ith0z+ahSPrcDxwbgFG7gy
iOe6qM19JBulWOZyxaVFZftNWGD8YN9kGaUAT1bqjtrKSX7uU3GU8VQ2Zg8sa+7wm1O1sbWmGBO9
AyUSu2ZZdRurWXOHPnNbMAHKUdfB1LP5XO/b8NMoGOJJQVjUTelnva+pgCz8ylc2Q14p2Ep0qvJq
92r4tc1GzKIjfD3++c3r3U+Yh+FNNyHQDLGWTZ3TeVddcRDt68qEnPuw2IwJ0MLgFr9kDUuIY9zW
fpprlHDPzz/sSQ8yK7p02y30p519bO2LVT/LcxME73LEJdiXm/JyggwyhQ6e2bIGKCqGbWMBC7Ko
FInstfTE2ZZmh3TWGmm8ZeB7HDyKDwO9d2pF+wIAbx9kxUtGKaIJueTjgTxzzlAwQbjbInB5xgkI
qLo9A3kcKocx2LB6a1PkarUJbX1lbz7bEilsOL8wuVBVvJ8SXSMHcW2zvoAkiWgf5BeyvzLrzu0W
VOIrGpsUKoflxA9HeeynnFpO2Tt5Rr2N1HTTtF+FuJ+w1ft44M4t5LdtLWa4UpHa0VXaUj3XrC+z
tXTquewH5/7vziw2dVmvJyXNGa/BxZ4EK4GDel1+M+/ay5n1jJJv7RQ5t21wMHPhoPiTPWqxNVUp
T+VWIxWRAFyTpHyveunTEKah44nu1s9rmMnVV1tfa/fcbDehT5nzhCcnt5gYcQfzIzS4V+km9fPa
kRrwnTQbkgz3H3+yczPwTUPLSpRcG4q4h9bkjDl4WasLIenFvT8eBkAEa7Tkc/PjbWOLkwuzlbrs
A7I5QZtMYE3+j7QzW44bSbbtF8EM8/CayJkUKVIDJb3ApFIJ8zzj688KVt9WJoibOKrT1S/dspIn
Ijw8PNy3700JIq/WMvpXLNo8DF5ameU7TomkApRQgxt+Hh7Rrhif/e//SLQiOoiSJIwXbvY5eZh2
5l7erDfMlk4ck4xkNzQgIFGa7Z06mWOmVsiyKfJ7LhOYaFQ3758U+Hzd1FOnlUO3hG2AwVtFhvC1
9zFvesQ5UzBmOPT4yonZXVt9knfJPndjqDs2qRHCR7Cl2bLxVwvri/t5YVl48cWNlpkZHGMNOZZc
3o3RgwHt6W3vXDMwO34jpMSBlo+961nZ53IyDlrG3XzbxsIJoOnh8JgGOC8r81J9bfaDigbK4Jop
QcSnwZk7mw4lr39hxpCZxiIp5Zk+S0DkYTQ8zSN09bG20VsZerYXwSpx28pCvKKr/tuKWNCLHUmn
3CvtjqsrDdP8oWoECUY2VJ+bACmSPIUbp08s+M8aa/wramERu21+Yb9AgoCJ4hljQ4Q8i8/0ZSl0
KojOWc05a94Xa2+Zpb0CNkD+BoCAEe/ZIjpO2ltBTRKQy7AzepaxNzWkmob0z+9l2P01VUdnU307
Xl0nZjBBvNhDyWka8F8E0Wb01Qc5N/d/vmBQYAFjo4qFWOQsIg4wOqZmx3OoUWPGHGDHSod/sSd0
vyD4FyeVHODaJbQCMQEEQzHRVUjYtpuw+vDHH0FKpoAaEVPazGlfW0ABJyly22dXNDS/Yp9PgLz2
6f9mZBZrWstOnMhm6xvnk9J8H7qVWf6l6jXE5FSSXzeC2sn1V7TtUNtOrfWuCsDxLomYDjKj4gc4
tXxXEOfxafOptmAPjvKaFyvMdJ+qKpMOgSZZa6MjS5nO1a+ZHeS4SRJ/0DwI2bfwdSHdnjx6X5sj
meIh2WX8mO3t5f3/GBRDgGTY1huEHG+KSIEnifw6NePAnby8+doOPWT0sqQ/1GVtPUhxmN1Jitq8
S2QnEKxn0PsWAVQyo5M8tlA/rOHAF+KJwzw8PkV5XwOAdL0nPagHRa6I/yNpSV3BpKWpKxFzIdNy
Xg85mMvXkd9rE02U6C1FRvxK8o96y/EYeckE1MqKFTDg0seYFK+oNNKweEMu0EkM1tcBDqZMsVuD
VUGi6/YmLn6LTXVRZuob5NPsqMNp6kh6oAJ8an8E8n0vnag3bqKuWAkpC7eMQxWacpXhQE42lw4h
oEijn5HH6YfmVB+ETqq+V1cR0YtHkgl2amPAnXj7zaJjXcWT4jRsf7fX6ABHe+NBsNy/asCOx8pY
+awFe3QQVTGAyygDFeFZ5ljmRuY1Sam4euH6RzG1pz0g6vA0kj+F+7Ujt4A+xxz1bISk6ZoBP792
PTAzo0fLlsdFPnzP8yLe03S4K4M632Zp+DEEnr7R05G+U1a9r3oEUnlFfk9NX/1Bj9o+5x3FeGQN
QgiWoJHzuhZUfgslVViUX8pajs61Yn13UkoOpqc0u2FKxu+ayqzYSgq15NlCygGaEOHX82s5CZ2M
mXnki+T4DOsdHC9ricXCxU9hiAIO3g22fA4z1WvFifSK6BQrh6I49vavEW7+26dnofWADZswQ6xh
CHR2euCPKhs4iHgK+R0MFn2U3BVhlQrmaQB9KElsdTPxkAjwupVzu1SwvzItftpl2lY6RVfnEIB4
2hn5x6MR9psOpVjVftKsz6VkufrwY0jXKokLDm9TT7csZBZEYWWOAB9trZocBTxccm8fEL87eMMh
dJPPAtmnRKtyTUtx49Lc7A5X0jZqpNoGzecc0v6bnHyYEDBA/9vVTXvX2V+T9PPtPX3dtNlj8OoL
Z5vaOrR2mqrjWtsN2/65OTkfxh0kZnym+YGajuJqn0FNPkofVwyLw3vL8GxLJXQCNEmlqNnt9V+C
oeev7pw98A47rlP0LF7ezP3aRGWS1jcEMnk01bDW4LpsMihQubAPRoeS4TYttOFj04cIhShmDhOb
n7Wn1jb0v9Gi8T7LiNj/FTN1zXC3lmdrKdXSfXT5s2b7XeooyZRqKhZf2VvH2g0kV4yNHeDuPgw7
bWfAXHiXfdLWIvlSuFBZC7qhskn1ZJY3wGEoSUGDX2foYMjDpgnjrbE2E7e46mClRRvWZFhjHpQ0
Xx+1wMKdS+c9nKubPvdIUp7H/r0awbqOTkQe7Erae9XYbrIG9R6Ejf+Fm/HY0hEEUhUel7MvrabQ
0UqD0MsgxbY6acf4gE7rdtolO38frMSppWW9TMdm97GUSmGZCUWRoLQm5r/NL0GqdD+02luLxWuW
xOm6CIglYNap6VjaOJK67aCpA1jEXt8kPsDelSV8e3uR9dIiombD/Qp9zbUteRqHshcV0mbbvaba
so0mESKDp+ldB3nz1n4oV7pgC13na5uz78uzSmktgYIU6b3qZlv/7B+sg7qFHGDFlohw14Ho2tTM
Q6BqVSgCUxKYqpYhVL937qVRU7Z1qOpQvSswqPZD+eeZ+7VVsegXGxgrOQyvYuBmch4j1Db60+1d
e+sg/P28nF9R/grFhuu/37MaFGIBYcOsDqnwTyM++/3P2yZeqf3mK8csDRkNSQHTBOI6u/iGPoNR
q4qIIpXGUMSmOgFE3MrSRnrJXaBNKAymH+uP2udkF31rV8r2C1czDQhSeLjdaEHwFrw23sWtB/c4
XT4eP7vsq/ISf0Jofq/tBtNdr+QtLSdldXAldEvJgGdnQIfz1y4blpPk5qFNjTMSYUiSaWvdiEXH
vzQ0c/zIp+AhRTyC9EN3b7rJFkX4dBOeRMYR/3n7kjW8+KqZ6ytDVoI+tyHyz9qnSfFRhsgevAFe
dC2T3dveshRFLm3NHD40RlQha95e8mBvO3PcltVK9F2zMHN5udSGGqEPBBs9FFv0Qx+vcMosoItY
LwZQgSLagp1q5gVGQPPUDGNQt/4OuA9Vh2ibTdvOHXZITaiEQsG/d3vdlj3iwujMI5rUkAbPAICT
MYQb+JtaYTqg/1o6zyipB7z7u/rZGtCxjf/VEQMfQP4L4wx5//URQxk7GEOGqsh+rS/qbmIgECGe
ceMDsPe3ay2dpSPGkLHgmgMQztP52poM88yoMpfnapL9YKTakxbmWytI1wbO3ybZoj8KUSkdCA33
n2W8RWo7ky/TDtDhFFPkg9d9tYtvIyThIdVgaXhA0OFfbKEYDeKoidHwOUvQEDLt2wisRT1OZCEJ
1SqYLrxC3Xmmgwy5dvQn7RPE1PAHad2+D6evK79g6WzAnyqbjHxRGJ4jnnrGeyAWiumXbfrdtI13
anRorA2Qgg1pJlNAez9ZyW5f2+nz64G0gXoZGBAdCZzrDUWmrRvD2oGDc9vvdNc4WsgPvIxIbUPZ
/y78NBzDb/65AyhP89WtNvpd+IGulG9vsngbb+X7aCeRFm9vL8Wim138qtm7o4iF2joczajda2cn
CF7GUdqXydqkzULyi5td2JndT302hiCwhZsdjC8So8rSA4WIfuttZOD59UuyEieWd/j/rTYi4Ner
HSi1WvoW9nK7/hFPCOv13qfbS7dowmI6GAI2cGbz8Jem6K8w8c110TLW1VtuZv8x7xCLBnyTtgII
QDgErz+iiQwvbDwudS/7HKZ/+eqvoVr5iMUgfmljdulBohTGjtYNrvVojzsYh5pTySCAvrGeIKXO
pp1+BI67ub10i7nSpVWxthe5Upq3YaKJdIXOPKU6/xx5W8f1d+gBOK51CO6Cs/6cHIyPXrpZfe4t
3iGWze1ki+YTraFr6+aQl6PiBwIW6x2Gj+F57DdJshEEyvKxLna3P3YhwpJ20t1F1ZhIO889o8xm
Dx3C3bD/PXUjH/98OMBRFKRSQYcoNPU0cdIvlnToJQjE4e13M718iFA/QU/niyMlH25/zev7ZhbH
ruzMXunFVPpS0mJHfSVBLRBtGgIdOtc4KzZtNyF11wx7L5mqU+ENCPpUFXqOWfc1j5z0BJX8g4TM
wEb1Gnubywgg5kiDblsZrvgR+vN9rkgooIT2vxgJYYEo1VF3ZMqecvT1AqEXNk7JQNIKB3t8z/S/
flCcQTkEfbL6SBSpz5tF+m3rtYJ3sRllg0IJ0hfjK7ZKDMGaaAydmLY/Vodwrdq5FFwBmHOTmlBo
8vSYneE2DVDBYvCW4pF/FDBv6PyLX//hH4bzf9OuDVO8LdU4ohQN2E8DWsspul7LUs2okqk4gW7W
T12lbhLH2SnFz3pNaXgBroAlHV48FNRBWM13DX23yLFDvi3SXIdAlJyMfWq5YlqkQw7xZJ0Bo77/
F4eJoStRn4YlCTjsbEV1VOwqO+P70hBt1ipwh/BL1z/dPkriRM6chOY7wsYC2s0g1mwR07iygqIK
qHcN3/RBdftBg9B/5Q5ZiD50IAUOH4l46k6zWKfoI+XcmIw4OYnI3hzHV+nktQVbukcEeyHOh+iv
Sl382iPsZtQGCdZlN8manREhZBZLDwgc5+D/bTdIq50pe3spVF2npaw31g88+V245s+Ae9ZqNAvu
efVjZtdLPY42WnP8GP0wbAM3eC9KuCgP6fsX2IFcPOaEKsIaDnwhIQAYorAAtoDOzQO95CT51KGp
gZp3timjz7Lz47bDiGRs5jBcVgDLGOdgem3e38zrRi1DqUbKuWCphQJ591liyPtL7PcT0hDU9Sbm
uN8l9YQg1G3bCx8HExrS2MgsU/Cdv0fswIdUyxM1Y/iGdCpdK366cBiu/v7ZtWJOnpzFEISjzJvy
okqR8AnbwuJOsO2VT3lbLOE9xQOEZxwnD/6T2U2QhjJEeA64E+cDqfgu2lu78NRD0xNv11k/5h+m
q5SC6EIZIJbZtDlo02PYPbcMn5kHaFcj7VHRXkDMr3j8/JTPjDizdLcwjdQyuoBm1Hm4rw/NnXYY
79dzjDcrhx06d8orWA2+8DmAN00qbuzOp0P4JFZOHCo0U+59BrHXs8S5y82Mzecq0BAa1ED2Wrds
+oMEYa2K7tltr36TCs5tzGIw1FDDNAV8UDWhTJeM3RaFr3PcVK4tgYXuJ5hFjROn7SWTGRDztejD
7V+w/JGkoTgkmPk53iaXbD3Q05TahbOxEN7OtXR728KbyYN/vvG3idkbT2uszswVaJvl7CGeTubT
tKVUs0e/OXyJ71WYIFEqoA28XVMqmIfhV8MUMRTHAObzZvxM9v2sl3M2UFJd35IOFgqQGqKoU7bi
/ouLeGFI/PlFujUaUj50gjVvQBis4TGjoAN8exXFPXkZe1+/xVFNLmvGKSCKuTaRVVWUdD0moKvZ
dOWLOY77KX03NMmzNvkrbrkQM+jOKAREm5cf5PLXxgCY+LpXQgSZZ7uiDZGn3DrJ8+0PWlgzbisa
GFC0MGOmzdZMlsccVW3SYaTCSkYQpyBc+YpFC2QdFMvAZLyZBIzsKe6gO+K6Gj+kQuGsWcHdLXk2
jsUMA4Q67Mm8naVnbWn0Juqp6BeZ8kE/6xCG2Nsg3Zkh1W91i/g2hch4uzrJpr11BybnKXwyC2gB
Mhc7eOFxVd2WciElr/S2BjrUnfwUR8auyAcUOFFJdlxbeyfDUlbLe1tCoHDa/fH2Xf2A2X05mMgR
5jo1zxAyGxt4UKauHKo3zwpcHs+AF0XgTd4ikOIsmArgVI0bf0bM6AGN7Z21S4GPuPJWlDzXKA0X
DHKnyAqREFQdbjnLVbMu1+M0zBTGmtFS0XdFthEwHuYsD9Xnmhj9xxP1yI3Koh8qJpbgWJj3ZBWn
jPwWYTTKRA922LhOemf5f9pXEEaE+I5ChNLeMiIhmpIlkZcrbpsloOXN7QSZXNTt1WIV3K2+cctr
U7NQb0Iq34ZTBhfSvfRBDJl5W+Wh38fvEftZxWe8De8YI4QwB8tw8xsYgRWYHt10MJZ+/23KH/OS
opH8zhkOf+rptBl4hwG2FFyX88xTq+usbgKEoKIMjUAUuRF1U/uPt428wdSITWLYlkohubX5pjuv
GFmDSB3krkYaPReG9cWxEbTZFah01kyY+bKyiZGMXpvyehvpr8zOSTGKpu4npqBQtrbHDR+6y4Fb
1eqawMZC4oYdMUys8oHgHGbxKq1RnnIQZKUgoVN82YVnQIVb2PmN1+6FuRKdFo+yye0ixAbou867
5PHUIUUEq5UL+fsIbmYvkkXLlR9Hh6qvCvGYt2ZyyfcvTYo/vwzJitKPJUK7jDFD5DX8jPbdsYMh
cjgU06ZZDR1vbzecBRZMOkIMBLxxmEyr41oqC8UNQjT4ShM0q1dXx9tuuXDE4PkQJLpiGpEKz/U3
RVmjyY3jdO44KCiBN5p1lmzZd1u10go3tHz9+22DS45yYRGyjGuLTq2OiAZDDMnMLW0KuAqyDYxk
7rTL0Y9e7+ctHIAre7NUx/a0uE2FPdEWUWjFWPKm/GS/L7cCuhzu65KbZi0xfftcohT432UFX3v9
kX6J+qFv9f8gUpVjczTgX4CdbmX3llyEfSN/g55OhsXw2oxXmErdpyGlUvjStG/hOsPEgs9zbwEp
IgVhdH8eG50h7EKzxIJ+EDi1aE8XS4eOwDkLftJyrfu69EHcZAgMAzGAUGIWRcwmiBU1QorFs7qj
rZRPUr02+LLk8ZcmxJ9fnGKzHHWrEI0iWv/oysT5p7DyX7rO30LI2m7/hbfDgaqqjCOIGtlsh5Cy
Hosx590M9uskcPPeKbtLNs4h30vbtXnExdVjBluUHdC5nD8h/LpJY8sh2TClD1nzw/7TwWiuMCSo
eH/IRCbBOXK9dHWtD7ZnEOPVIDqX0y/VC1di7NJhFW1bGRJsWtNzbsfEMxVIoXkElROjG6M2PiVV
dDIlf2VfXtWmrl9bZEtiLoniDD2w+fVBDJI6Bdi1m6rp2R76d2iWhC7S2mDJXmz/blT/Vrtj3r9Q
vN9KA588lOCI7zv5PFnRhwH6RqXV9igyO+3XIuC5S0n8tu8s7SboF34c/31b10GRLs1lSWndKkrd
grRYWmP5WVrtCwvzos7gBTUQbF6BgaIzwDp9rczxyOasDBosmRFXNBNMDBa/mZKK+gQq5AbYZdG/
xPpdgqKq4qyN5i0ca5UkGDg2wHzGsWdhvmiY9QkKBlRiNej3UaQ2+zBt0q1NJxD9YX9NuGHJnuLY
RF4I0qGOmJ0F3Q7M1GslsIdtsevz97zi0N0d95KqrDT2F/xAvbQk/vwiYPlw6mlx2nZgvmAVak7N
2tT30pVMfg3OhuIvc19z4MmoxFM6yiiVTo9ttYmf+0OwjakBu4LqW11tJL4p5RNHruwJh7n4oqbt
lSKYsCd4xaetsikPxUv7lX59u6V4vm+PQ7u7fZiWtovXNHqKKG8xyDzLcxxrmvwuR0YTycaNHn6L
pA+htkthxLhtZ8HXofr9rx1tlt2IixRib42WS9wZqMJbYETrYt+a4crVLx5aswB2ZWjm7wghMySq
Ul0JJ5/xjO5Rk7NtOQWHXK12Rqbu6sFY+baFpAaT9JHEE1PMV1xvW9IkvaYKjKOaV1sz+pkWH4f+
NCgfg+auzB6N1TO96CiXFmd3tVo5sSNptXhUeIc42VYfhGP2e1pmm+ld+7+Zglk6beAOHQaluSAA
8Fx/ZKVIse9VqL2DjYo3QJk/T6nz87aTLB44qpVg0cWQA2OK10YkpzILsOitK1ut/zW0MvOodmbz
OVBj71c0eh2q3pLnjjX9idTyptMwZdXnXMmsF6Mp1kLn28ojxS0KdJZoXUNkOdtXzc9DjxQFXKnU
7cLoXV1+6Zpn2ak30lqoWVpdgFlUN+mRK8TE6w9PC0RnHC1qYWQ4BN33pn68vbLq0jm/NCCOzUVo
0QpkpI24RqmlMfYaQ7lF87HO4veltp9AvfvqzzKIN6k0gA8AkAE/ZJR9mNLvXvcrGD8U4YOvVa6p
7hzfQonyhzYd6+ZrqW0NCSkOea3n9WYcRERCJhxFVYBuEYt//XPL0EkNRsh7d2g3hF8AclTOg625
NdIN9Mgbu9omD4Jf9H8xpLEYqi5si9T/YqnCvuF8yQCxo1P4KxV44vhYut2xRGSk+gV13Nd4v9bF
fS03zMOWIU4WNWHy+3lnrGKCyZIiZswyo6sQ+3SMYhvFuXS2nCbjHe37v6ZCaZ/9jrktlFBgIEkV
xOpjv37JrbjdENbe+0MByWcXIXwygdadutg+Mm8cn0KG58+eJsEL7jXqNsuSge6wbhP16+Ch8r1i
Wxla4IY9iZ6fy/IJsY67zhoMt8qMuHClQjV/5p5s3XtyytBTMcRR7TaKyZyfZHnxzm699GzWRX6U
k6HzNwyB5dRf1VDZ6HqvbXu9t98lsel/0fs0tRnTlvtH34nlc9NOfFbksLO3fX5pHy9dfna1VdwC
k4MGvasrx1H6u9GfVrXDliL/bxPw7l27ilL5DUVVyuCC1/ef56y5RxZjd/tLloo6gBfJdknIOQ9z
3BQPs2HipdsAm3QevYPuasfoMXxnHKoH74e0+kpfukNRdwRaTBB+WzeV4kJjvLKjny4BJFbel90H
NTgmw7ckfWnH59sftxT6Lo3NIlPYadCdSUTZuFYOzqjewR2wkikuBXJ4WwUvIj0D8LbX25QoCBok
coFimfo3IX1vwtbee9wv46Zx1mSRliItKkXQTiIryYme3RpeYHWjVFiNm2j0BmQSXzgkzF3Yvv/z
dbN1S4RHqAPfZB1K502w3rNJcWAdi3a4b7tmZd0WtoaugGrxQGeyG+z39bppsMRqZuDRR2qUj1Vn
gBk0zOl0+zuWnBsr9LYF+wGX/8wByqHqacYFndvsnUdjn+zjd/7BwLmDo3xsj2uvroX90UDpCbK0
V0jFLCyEaVd3o06SnWfv69aA1zHbefk3Yw1DutDhdiCMoPqL05Fbz3lv+4hYX6mMpYCFuXfuAhgX
O5hH6/fpqrDo0kbxwnutPUAK8Hr7X1xZg0p8HiuHvM/cZ0m5qeW10eGlVRPshMivM1EOf8TMFXS7
H201b91gUA9WbW0jM9v4prQX1F4rDiGO4+wuZEJZEDkhD0P+NbNlM+ykAhNp3KCjqReoJLTRQR9i
hI7b+zI+gCFpN07tffMyHa2HNWrTpY4EX/jfu3iOIbRbNZUcSeXimLxvTt3/7NFC2TRGAhzcTvY9
b86N5jWQx5KYjNmwpuL4Bnonsh9ONX04ohb/zFy0sfzUyxN+APnPNn8w6a4ORwh1QhC6yXHc2nfS
Sfu5suoLO0zPSKVjQPHH4jhe73AajplkT/Q1o3vtY3Zvgmcpz6Ub7CkGmcxFhqC3Cjf6tHYeF3z3
yu7s+OellaP0yW6n0Ts7/xQkq3zXS9cZB5F5d8NGaX3+qjCaGKKYjIhsvmt/OV+m+xrOPejVuoom
hSBAVZ/HY/EAlmaVSHbxRWOYEAFDRgIBw7yepgyETk9tQJmc7IO2nY72vUkf5h+ep9U8YeHk0I7/
bW2WuqbTKGWpsCYf7IOYlMnu0pMQa/g36CrR+QdbjQ4RLMdzdFVmtUEjVai/WuND2h9zFRki62nF
J5e/579G5oU42QrUQs8xInoiyrakTfwf/fFwn7/cNrboh78/aF4o87MUFWCDHMs3PsbmuAmoe962
sHTT8aCEFkmQWNG8mqUG+jBZfm3wyhPE684+2kvu9NDuOzH6cscjbO2LRPp5K5CKT764FnJjTJsw
CYAB+U52yuysOdhFmB+bsKROG3d1+mgMjnIG79BvyqCSN7aRJF+KoraeQ780z7mXtNtCyZuTZUjK
w9hl8CDHWnGfMt3x3EAitZ/ssHWjWs9OUl1BppoWzqn0kYePavlXbpQlfMZSqz/E8FwpAQ3BgMbN
N2BC/jlte3U/wb+8sW153Huj6tyN0+j8lPI2cSs/tk6tosFaEmcrz+E3BOFEWDF+D4UI0wjqG/xK
6Cn6pA9U7HnjHZVN+G34EP00ATfbW2aTqo33pdo07zx/UzyhjrbiBwueBosIwGODx+1bbt3eVjyK
yhVC0M2+9TI3KOTtbU9biHhXFmYxdZoGEtCAC8Qa2jMK59mWbupxLK29XIUfa7s8JbW+sqYLz60r
m7NLqxjlNMhtGBxCwzlZXX9OZFTdEu1w+9MWrqlLM/rsyaXXmQ5PFmas0f7bzpx9DFi8aP1TZzgr
L5OlDA4MjiAmRsGLd8MsEelyqEcBSzeg2uSt1fcHP7C+doG60Tr/OOH52zozS9bUOiAh+Iln9crH
LkWMq18wO8FAIkM9dF4l6gVVbLgD7P8s+oxiYCZxu6+3F3epsEi0hR8fWh0eTPM+I/DmJEIOVATc
blu8F6zkr3outAs2IFlcf782kbTkNmR5sAeBPRKR/jpGaXEeT4YnCtDGsxShNWTu0/Gvlc8S994s
EIos/L9GhFNdBEJg841RSF7z+ll0G+G03Eg7UDOHbJdmm7VqzuK2od5KuiyEnhnWvrYXFTUUvxqp
v5gL6apH5yXYStRn9X26161H+bg2TbiUZ9Af/G1xduL7icmQCNIzcMjyr+E0HbsN9C0jepkCILzW
xl/aNLBHlAZ0WkqATK+/rzDVQStMsWnRs+R8lSBbzzvl9C927dLKzPm9pIxBCFctaPF/uGDkkxgi
UJEAhexhJSgvuv6ltZkj9pFW1YxyAXo2NsWp2EdU1J3v49d+HxxTMl80vf78BQ9M6/cqzr0yk1rf
UntaZfEnJ3jUrJW/fzF+XRqYuSGPqKRlbpqQrNQP1aAwLElvKZPPfttsLTO5I+fZ2329HdWYMZ9s
JX1bCtUARIFW6/QfeTheewlzt1Gbjy1F7b7cao538kvjuder4+SsjjYveSRJFYAdKghQQYpM8uKE
q1MetU5PqUJkitKmdh3FZczYQ+ijR4mteEKHM7Y3axn3olmOARyyzJ0QYa7NmpIhGeogOoSFjQj6
9JQrG8sfV9Rbl6wYAPCAJfMf5s2urcQIt3Z+yeO78qZtknpM7n2SSE5WztuSGSoVIKocMH98zbWZ
JoziRtMoxHT7LtgZ+/DsuOqj+vGfJ8T4QnlhuxYqlwrfqJkK1RL4Aw1Gvq6NDqiud5NpNiCJy/F9
GpXoz8pKGu8GK2SML3GUqt7mSup5G3j8Efc2Ud2TgCdoY3JOh8FBqlAjEsXZEN+pAobpdrXa7QMz
6xNYAmy52kNlpUoIA7WOvzGCqD6ivRue2lBpuzP/XvPe7uPmXeoH9XHqLYen/lhvK73oNpJnKW7a
eP3RdqTmzvEqe+MHFZRzdSXvUtmkpuOU/t/5mNgbaEP7vdlbylNtmodK6YECxUFXiEGsYTfl1vjB
KPJR3uh+Od57UhT+UCNJ2lfRELhaFsZr5C5LAeCqkiJ2/OJUSEXRpyDpeG2e/aN19HcULg79vX73
v2ibLNyx2KI+BOAW9Mi8g1GS1AZBVXWudGcerH39Lms2r51rUcazTv6PFW9dtCdchvqkEKqdHT0n
FZjVMaQ48c5waNJox/BTcqc7QLAEp5K0Mia1kLSD0ACsbME+qSmO+DkXS9kNnt9LJph6R/E3cvCz
Cr7c/qCF03dlYHanZp0d+p0MitLyu3Fjx9meh9cnM9VW7Kx9yOxWVeqiBDvEKS+q6J0WBac6XeOd
XAj8V58yczuU2LW4SECr6ZNzBGK4MWTlMa6PibK/vWZr3zK7QZvEaVs4o1t3lL916cG0VwLvwt8P
SJ25K1mEXwDy15uu5uNohj5Q07jkmWgUJ91ek5VZytzItJl6hloYZzZnNnI716xq0KEPAnvPNAVn
hypRsdHNY7cT4lRrIVccjFkyfGVwdnAKozX72Ac93uuUFPUnOXofyF/jRPyP7024Qmu14At0tSkp
GorQX5mTDseQHdvRCDiiN75oVbUJDHkj9UfH+nzbFZbWUQyikJEKgCSH9HqvEkMtq8QhA1YPzl8W
lxfiOBurgiUGg39MqU4B4crazPOGth7yrsOaNUo/ZOkcSvJKgFvwvSsLM79Q+lSrwPjTW4xC1xhO
TbxiYDHjRToDBloZJOYbJuW+9hWtlwhpAUpQhVuctG38ZL5X201ZbcuAtAkqof2/qX5AwyKgubR1
7DkYE5yRqjNGQFPJrqJ7S0szMIRNvb3tDgtObjIPTQeTXjpA3dnqgZDMvayk9NVSA3pK7SRzKdST
PcRZvCuaULqzGOzq2xK6htuWX9sTs/N1ZXp2vlqEGqQ0pbyT9v6paK196hTbhgnKtP7ZtuG+ze6N
Tvw/6jbVNbcbW/A0WQ5n8uhKSAcrsbz14n5jVmcPbb6YOqQfkLqKCe7xRVMrNzV+6MoDKiFu0j5q
FZwD3t9q9NWKsm3iZCsPo6UDfLmSswQtlsMgiyodmYRUfdD05j4plCdJNr5KyRoZ58IVeLly9qy2
k6pjkwUl1Yesfpd633TGjrzn27uzBHAFZEEnGNE1QXCgXoeJUa6ctJqATjWwM6C/EyAt/JXnpVvE
brKXduVW3Vvfq0O1UT9QZnEbgYVfe66LNZu5yNWPmN31qdlnnaHwIwRuINv/Q8y8PmS1ZkaEmIuc
xfOceiwqYm8zQUYXv+/SelOqd218tNSjGTyX0RoUThyrWx82C8J2VNtNEcGuZqfBkx5O96bV33mO
dtca5jEI5JUX5oLDXK3jLAozwlOoYUlnp+jvpPzE+KG+xtW9lEOLAiAEXaI3xhDq9SLWYdo77cAj
OjpVH4u9d4KccZN/zM7rc9eLn3NhahY50jLWB10iNKJEfZaD+nNYWFu/71fa+mtmZie6LsxcHju+
SIupEQWHkGeRH6wV9hbixuW6zQu1dT14qRJBCp6PUeG2o3nuhuljPfWnWk4/3j7VS45OJR0VRSgg
4NuYfRG0D2Ew2dzGgugcbmuIzk2ICo3TbTMLVzKM+wB+mD5ltnaeywQ8GJ1EkXA3KwlcG10+N22H
lZtrqft7ZWXm1Aiptk4jIV76jzxY9kG5j36KIFHtouJBOqT75DCt4YDXPm3m5XolOW2Q6ozBJ1D7
pc+evbJ2S131q8+aOXcxFomVq5H8n5aLTymb1zK7tDb8s+Tel7s0c4Yh8wZ9LBFrNnTe1gTZBKR7
nK4cosW4cGFmjhLIxyIcqq5H010NH7u0OObmlz58UNpPaegf1Cw7GLGrdx9keeUlujB8DQ7stxu+
/rKLsJ4lGoEvp2NOZQPC5oBZsQieNcVVtBPa61tzH+/V7NTrp/Tl/3QAXnPwC8ttFuVelGDZmSz9
s6an1q6LDH3l1bWUyl994Ox69PJRk8AzUrY4ZKfXNnaxA2Nab7tdtpNOTrvim4seg2yBSIXFLMbc
YypjKJKEGlSicsqsZMNM6oOnpytPocXcg+E3cl+LptKbJ4quUsdLCxR6s2Tv/JX8zL5KL/E52McA
g8Sgn+EOn+SPqDNVO/XLuIWMa7vGV7t0QasAecAZMxD1JvseUwrOyihC2PTZMn8oxRm2x7sqe67K
tSrA8gm5sDVLtfy2lVKGyhhmOIdHw0GmIXZL+kj7fD8ahzVmALFJ89Tj8stmTlOlfhdbVQb24SzE
Lrpjv2cY77C2gMtxjGcTyHDQyW/QJHJvDXaYaxQs9xH0Rt4JhvpN8aCvjoMseiWD3gI6gizDvOor
x7DI+xLdx1GavKOvqc1ZKbJGjADGK8FsMfr/NjXHWaian0pmyQHI8neNH58k21+xsHymL0zMC/RA
JsO2IeHgWNsHMTHpv/Pv1Ud5b4C7WUuwl30PELeApyjUBGb3WeMUfWMm7JKx6bb5c7rrjg38Cclz
cl5zvGWPuLA1u9mostIkLrk72+BlqO/k4SEoz6Y27o32UzkMhzbKt4GxEooX3f3C6Cxm9fngqyko
NNdx/mJwCJAPnAD7RInbz3aivUSdopyHDhK1mnR8LUURm/XmrP02Ph8GsbXUzpuI1RWzw/1Dtm+O
Qu2Faa9jsOI4S2kkuGeKbwZIkDeYmdzKhs7uo85VpR3nZFPZ3lZFO90z7P3ty235vP22NMu7HDNo
nKTkvBk9AwboHXT3Dd2E20aWThqFaWK/0GJ9M+gx9l2b6R1Vcsf+aaof2spcMbDkF5cGZs5Y91WX
xy0G1IN9js8VYVBMWK8VEZe2hQE/YiBchBZbc/0qQr0o7YKcbcm68j3tjHe2EZ78Qf3p+621UlFZ
zIgvjc12phqNlGFVZgrrHSOfQfE/pF1Zc5w4tP5FqmJfXgX06vbWsR3nhXKchH0TAgS//n5y6k7a
mGtmcqvmaWbKpyWkI+mcb6Hkq9RR6sG4Lh8dCjFqblENWOHPv9VSgczWga5GbFeFzc8sZ415agpV
bux0r3mxp43b1NgRjwUCtg0aLEmyACZEawUy+YXmm+sy6uzYnNKk12o1wRIxgxwiALa+VzqXOuEh
F9tBWxukPBc/hAPuUx4x0Nh+wzJc3OnaqpvKTGDZD4fe1ze/lUuSt/sI30a++hdNaeg4/Yknd8hF
PB6OjRYqGJ68u1ryM0rm/OSBOHFiw9rSWdxvFlYp+pqgmTuz7ZCXSkkEQ7FbZqpiV96WfgXCEp22
0Q9QOn2zD1aRBIszCnFOtFDBpP7Qrp2K3jazTkeF8yy9PspNFHSEDh1FIxVoU/V5tRe2OMo/Eefn
99AOtd13kLhWz7KiVATFVku2KNlhVsdd80Su1u6yxuIqvQg52xu9GzmKqDgOvUStdnruhkEeuvyk
mW3IvAo4iqG9rnUvcW9be/O11kqdavVYoJQtalyyhzbzu8pOA2NgLdWA5A7SKkaZ1sxS9sT5VPhK
BGm2yhiBzxN67DftoASWTQj+n7aBV6qYjLOSxT8ra3ChFKfd94o+/kiVknmdmTfbDspyt7bRp/fx
QFiOv0z0x5JBrY92EWSBnSnEXEWR2CmdmrXUgFj2qUPOS/2u0KuMTjkIPn47GHkbfJ5als4aQBUg
8ASNeYhMz/a4GqWiLQYcoKN2cCBCHnJ/ct2/ONBA3YAIItyJQRqS6/RipxEUP8Hex63OacEPYyUd
weRyc3tlLEtHAZIjYMBSoQ0uHO/DcMvIOvQSYK+D9hWa43RQj7JgDdvBtd0sp2WeqwygUaUwFnqG
86p+3luQM+Mjpu3A9uzm952u27/ElHlrZYTF7I9XNoTGoB4NXu9sXEQotT4lqEb3r11AKgpXFhWi
WBBy/cpJ8Ls5sgasWtrIYNmCBAP6I0ToZre6eBh1FgoV1AMlPnWDo/h1qPCVK8LiXdwAZQi8Sqlo
OhfZ7aZYh/Qh7gjiFar4b+K03evkwZFqE21M//OlvngVlwV3SYgCHWpeQB210LRGFc9AY5vsuhMQ
E1Q9SEvncpUot7QUkZPgjQGdUfUDYHNSQ5OTAQe2rWQ3qM9RBWgLAjNpYxIr99IPSuroAAKw+CeW
/JQXuyvXLQtqCogVX/V+tENDwZfvzhiII8nWT7wRT3juEX/tbbO0RuRJbevQ+4XyyGxb897OM+YO
UGUzIArQQ9Yp//L5J1vKTlA0cVClcNFCm2Myp6It4kRpYValmYFNSqp36T5N7ZV1uDSQyzCza10W
AZUZtt3oJb1l+cxtVB+oSf/zsSwu9ssos5cg1EIKY5RRXD0wDrqf+rEfh56a+/a28sddtXZdXVqE
lwFnVw6r6AuiDuAuZ1DdCMk5njoqsohCHXNlaPJLz9MhWHkKeBhor+Nx/X4J2iixQ3oAp4jUi0h2
b5JR6ffuVcJak41+C+XRzyMuLgwo90o5Tog3zU8Ud0ohO6ay0TObu8G6hVqF55J45TxZXBYXQeR/
v9hYBqyiobqB2eqFcmgK5dHS6/3n41j8RBchZhPXjEkMpkwDFwTbySgnd+gdHAkLT8bao3JtMLM1
LsCgcJiLwShjZlMtcyNQ/NeAngufxYH3gAvFSDwtkdHfz5gessEucG54VnlrlPejwPN/5ZmwUDd8
F2I2DnSAtWx0BtScuRXuNNj2adTsMjuwU13QsKnaq1gNo7VKsDxjZyv8XdjZ5k2zonRLDbR4ea1N
3YN+5HjQ4vCIr/4FWWttkLOdi7RaqUOO81ai36UoVepLYszJjqirvJE3NV/ZZZPffZ/WrBAX3u3w
QMRXtC0oSeHC9v4bFkqR1YoUks4lI2UHBuxWD+rtmjXg4hBx8ENnBlDPDypzDXQ+baIYwFQr56zS
LD+Ks2OdJ1ejzndxv6rzvLD+Maw/8WaXKKMBHxsZGE+RLp2+1iAZXkcV71cuhosb4CLK7DrdKQRG
1w1WZ863RXGEriO11vjWSwcJ9HQVVO/RaPxoI0kSPcy1DhVMspMgLWmEkINe9xthv/adFqOhRAQH
BhVeXwA2v18PBjcEnDxwvZg65XUARd7LQdWidjU9D3AFbAorSPXMU4mqUp0lxyEBrtosVySqlj7f
5a+Y5WLehqHJoK3vCXfamSynLTFWzpQlsoR0MftnpB+yV5OmaoGm0m+SXxL03/mRUzRz0Ry07FXl
w6UtYGBSTcnqQeVqllO4SMu4TnH7HWuYVKs/Qvhui+Ins24Hx/E/P2gW5w9EZmlTDULvXF6JNQq4
yy1ItfAEnjh0nNI1va2VCHNhJSh25MNoY50AzHGr1Db5UqZa9Pj/GoY+28VuMzhJmrYTREVLSrJt
vaZPA/HrhUx/uQpmW7hKMk0UIgN62zZgZxMZ20lH39ZxUYIq79q+pRz2jpoSK7edWZT+oOXFN7dS
7jUyfgeE1Sdg0pWx+NkM8W3aTEBo5wE3q3OmtS3tzZ/wudk2lih8GDYWXgNJNNqP7FoXMeXYXUaj
3atpV1IrcZ51SMwFbm1D9qXNts6g+dyu+a6zQJsIp6sG0K1YH7d5Fo4nPHmUU22ZJXUt0lHTmCYK
L4iXToQ/iq7WgyhyMq8A2dA3jNzaAHJn+plmpx4g/RXFsf7gZHblKWHyPS1J4hV5+CMHgnyTCQYl
fMDxxtH1xmE0PFPLuo0z9sbGRsf+JWlq7meN9aiGtgb93OhcC6IG6Wi9ZCJkvm5EPmdh+6Bl+YlV
qJtE6O5XdreHthHV8+Zsj5mgjuARRPT0zWCFwu8NDsqmwL01bHZZB4O9lFzjRhYMSbqJiXIw+zLI
zerLmJknrqQnq1AqT1WqJ00BJ6EblINtDzciqneg8V9VmvOYAVBgjmyvmd02YsYEdzmA4sf+6OB6
jCv/HbMTlEGGBOVd/otpXURjWz8aRnJuWPGo5mZEnZrgrMp3Td1eTTUntMpAhdddEKpcQa7TRkMB
qYUUINH1yZ9ahd05pZ19de3+ywS5WFqPYgSfE/2DLavt1OeT0XhJHOleTtCkCaMo2yplG12rSfSz
01uVWiGe/KQUAZQvCtr0I1gsFhisgDjpHopP6iGKx11E2oMaZyHts7YKTMZa9H3072qfP9W5clcZ
zsmyUROHSvmDUWYZpHG0KxCr+KNe19BhgvsltZ3JtxvlYGntXhM11D3VU2hCcgj4Gfwf6ndYAn3X
8LGH3j1jtaSexcQdnKQDdSqGvQ2aLjzIRUPjakSNwij6ALeMoO+Kox6zZ6uZkgCfbqL5BIrCKNrb
viRnxqbUR4EAkENi6l+SCiNSQ8vZNSL+1oML7fVxB648gIZXbUeUTaQ16W0/xpXPtcoFkFH/Yaai
9tuK2KeimModOjPhrgL28iealAYNIxe+oaqzaQ1eSR+O0jPC8R4/5xB3yk9gjo+9032H+8kPmAj/
bN0Iy7NHrsyEe9K4G4D++OTo1blMJ+IrAjSlRHXP+sSCLk1+op14leTmIeXsmhf6996xn2wyHtVe
bTewfL5PNZT9bNbda+Ba5Ip1VamNHyf6Hh4l52SEfprSbpM4LKmhd3dKYpx0s5lgktPc85hgFWri
yoApd6mat6D/nPUh+SIMNwX+IQ3CzP1Ru+2xgEYK8E31wU3gP99DPWtUthlB5d7p0mvHgLnQEGfn
WG9uioq9qFypaG0aILExkEehO2h7Xe6C1FllV2BW3NtJVgYg2N0biXmCjIlBU1ZtTbMHraGYvg6N
XgJ1nEO8icS3ddbaFI+12kfjBXLPPYevV2hbcGstoefUONNzNBTXrV4+pWY60MFuDjYvz1xp+13U
xzDlTVF/H6YURmwAATtuyWhawMw5QlEvSEkT5Hq5G9CwL/m0C3WT0L7Sf8FBUvGgu35ohMWorsRf
G2M4w4Q7APf73EQV8nWqUqaJU24hcatdrTy5iXpOQygvDCjnonRS7LTU/tkaOQjXXfU1j/VHJ3aB
R071MdC0eifqYUPabqAhQcLKVIYVjIPIa7XixHKIf6BVp1Mlxw5E45Nq03isR1zVOYORowEdtQEG
Z1G7SbkF/fI64ESH62Gsb5NkEgFrmltoH76MdW96MJ3qadYaZ1JlGtXsCHcd264hVQj4dWZWL0Vo
nyy3+5bqMfJGM+5tnv7ClxkCQCwtavSYb8En5sVWFmFqLHND+ipAR9FjQAnVunGvx9VL2JrelHX+
1Ok3EMbaqDarN7DdjAPVyK6gVIwEPN7qRP2Zut39oBGqx+51Dpwj1WLtWzeAROHWLewBCe67QgEI
WM/cArQobERi1BaN6h6djRCabYI7hUG1xIBktV5AXBLqi201+CqSqYDLedkHboh/62op1Mac7AnT
CfvRvr3J3fGuIvUrH8YaBnPW94zgoTxY+FK4l5JgatF0Kx1yrYIC59Wj0dIxNu6IUwDv1N6rBXsd
KvtQoDTVM+NKA0OLskL90eXlD8VFV8Dm91au+KPSfA2z7DXtUd9PRqxEk+HpE/f2Tz1l7Y1RYn9m
yNjO+Ora4zYzxxertVT4V4UHHDecxgo5d1361XLzDRrtasC53vgVSrpbptQGbcLoaeD8OifGlWq3
r2ZlfEf7SQSKor30Eak3vUgiWiTmbZiQn47qbBOr3JZq9gTZLZyLqnMLjPxBS6a9ltjhTphtRrUq
O2kG9KOwKiZqxMWTQqYdJ+KuT4ttBox2Caqlq+VXpsN/5LZSbdLQrk9lbbMDK2z969C6DSqGqKlv
66IsNiEX2osSpqghqoIc06rPjqgFdzQZxpdyLGHeMjnmue+M7lHT6+qU246yH6HUQwc+lK94moyH
LgrhvxIBdR/0TvPLgQ883D/s2roX9TTel6bWnYZotLZ5XebnHOfyLgkNAKGb1r0lAxwFu3Aqv4Po
5JS0rTOpJKfj1i/QWYH0mAkdaCdKs54yIlzZH5HlT27h4lmoaMiEeXTD2kwcmNr0RwBldN/BEQ/9
KzGovsKVGk66kMfalTwvcK3DhTgNkxSzCWsBpx8f29Q8KC5kVm0BWpIR2AYWeolzALZnr4mCplJX
2Nu+cre1kdzATBZXra6MaaMU6AJnfj6RA8nQaWprfhP2Q77rNUU75FO3Jx1u4bpRF35ZF+rVqCjP
qGxu4in0rB4HGuqpYVdTyFwGfFTvhnrwI6V8tsv22E7sYLZq4wkLyj9ZCVAAM/JrywkTgECdIGF5
449OdcsVG6LE4leeGdqVnjQ67biD3oSWPoWaVfsZ4w+l0mX70YauYBHr2p6BBQEhGlPZGcpgYO+z
1JuwR3cNdgItCUp4VVFPwZCyL4XKq0eF98UxNYYxqJuaBE5fO5QpjXoyTAFFZt6UXjZo2aHUUHF3
qgqqrrw7cgacjQVNQ26lnc+stAyaHAt1yu7giRX7rC8iHDNTRFXBbmwAjmjHeEZhAfjV0ABpHCGE
0bmt3+QxEL2MYY2MN4bdRr7dl/BJ1rPmZmpK4EZH6HqYL5NqPnMRwb6v8sa43Th2kwV92MZ0GrLC
U8sID6KpaI5JVzzZJjuXVXXSiimheUn2LO8CUZ0d5vilOfqTUHYjjiKKzQXl4si1fNdNXnpucEhd
/cxq7NeiPbuDWgVN6WxHHMQkbHfmoN2giLiplBJKFGZOAdTBjk5xbEbguqAZKfrspWwNhgZk96M3
LaQQVIVN1IjhG9MxnNGk8oaJn526hu9baI60tFFdCEn7KzPNBxsajJYWH0F0e5zS8YFMyqYzzC+D
NsVH+DujnNPrO3VUv0CXJzm6dfQDR6i9nyBO6OWRE/lS68rPWw0smLh5yHtISkWjDtXEiN3EuLjh
tCYxRdoAZK/LVToO/CFqo/vEgOBrzoIyVAaq1BBc4RBTDNvhylXjXQ0gI0/HDZinV32qvYYO+p0k
Gn1mh+fYsu7Qx7sGcnOHJsAubUt3Fynplgn7OJjKV73gSoCeaw2dV/M5wkUQhHEISxZY6ilUH/m5
D9HXEISW4FsOOA9CpLEKQi5WKijUsuJT2wsSjG14VzbtDxy2V/kQbYAItKE5jTt/HP0M3dENCNMz
PESGu1rIlFltm94ARpwBS1TC0cewJyRstpFlZ9p29UtDtInWboabmHJfTPYRd/xfoZuW12ql+VlP
7rI69h30JHEdL1U6VJG+dYjJqVmYDXV0keOAdwE+zjH3aa8htymEU+BaARvE9WqlMLUE+XTQHP3f
AoA+e9biYmfngC8pbyV6CSKREh5vju3lSeys/W8Niti+BbUaZmBpUHprPcXlUpIOjixETFQwDGcF
lmaEeGesqhxMsoOUhZK6Q3gMTjbkr6pNVNL/d8RZtdhMNfi2xJHsiQ1Bey8Lqdhr99W+2ij8b0j4
sDsxgF+BrbDU635fKmPlMIyVjgZ0YpQ+yONUbdsjT1fQu0s1xssoH0phQ9+n8OCDgu6r6eAVGEIv
t7NWFsxiGeRiLLNvhbsngfMq0DhZ/eqWPdWGncJ2DE7kf1HRuYgz+0KMESsJQ8AHi+zcpxtR/fz8
7y91ffFRHCh+A1Otof37/qNAYrjL8aYGDAS9qeq+hCdMskdF77DOxVzq1L+LNdtkYV3zCu4DUrhA
jPC17raF53rGOdnjHQxiHf0r/Nu7kLM1N2pxnrsCq2FyFA03uALeq9yC4vjQ8YPbjePK91rexOC2
QmgCUhof7Arj3IoHPHJ6rztMGy1QIfAy3qJH4BWQhV+DMC2u9Ytgs0bIBBlWfSQVypYKkuhY6OgE
g4Ei9HJluS9WL2FkBcUhE4ZnczJo4pCudVAm8ZQMKdr4MigPn6/DpQCmqkD6FdhwYIxngApTmazS
zGHv2JrdL1UXt4ZT/UUfGzq5/8SYl2AzUpmJa2dY6KQQj5Acg2aEnpfjmrLsyljmVdiINA1UDAkU
ahwkhvjezVdS3BKzBDKJNqAn4FBDuGg2W/nkopIzme1bA6y16O9ueTVAKEkPEt9F/mbeX/HeUB6X
zroIDejjLFfYkeI2NUM5Rs0fLOcxcfeKtuYasrCkIViINxn0WFGIn1P53SmzkylGDNvJqYEnnKVP
m6z8741liETAKRhyUyBZzDuxMGmpdEvAMo2M15FyACNhm1nudiIrfZkl9IkLIBQ8B94MTOeOxKKA
VQxKm5Dj/wY39Y3uo4B6i5vFPtw3fqNBH6zwRxoGzXG4+3xHLWUihLZtE7IbQMXO2TJ2b2RNKvtg
VSABo6UvdtqtAesecHN8a22gS98Nup3gikNYBNAo+d8v0QA9sQuIFsrczvbTDffhhwhzvXCj33cb
9REQ9NMatnnpPJFaof/EnB2ORW6GDcoyaHb7Asrz0GVgT2AHpx5qe56zSW6k+M4aX1Lm1Fmr2wUl
2VVcgM2gHDZrSzWaMzhTD7WkXv2Vx9MvVQvK3vJ5bUKfsfRVdWWzL9w03sWb5XiTlMrgEI47WtIc
zaQ8pbUwaKa01621hhZdXq7Y2kjzgNR9YE4y2LhpKqw/0MfneyArB7iA7/NjspXr5k1d6zk+OBto
lW1WjezlUfxhYi9iz76mXafwt+6xVSSfMk1pY1DZX5QgmfEJTgj/QgtnLeTsWzpMHVH94FJ3p32p
N2L3Cv0Lv75mkNBbv+AvbRE8MJDTkD1xlM7Sp1E5+ZjmDe73eQMDPp7EfGvbMSrRoolfP9/9C2cQ
bGLQ00JfAOltbsygZKy3OcNjUuTlNo9dL2JfPo+wRKd5F2J2mxNu5Qqm2JIcz/fDg3Q2yfbxrjqv
UUsWGsEQ/4TmOFrBsI3XZl/JMAdVr/tRmhbfu9PGFFgb8W0Tv0TFGitjqcn9LtZst4XmZI+1C2K8
XIQSRpobe4FU4o2gZ9Rbzfz2F2TldxFnZ3nZDy7vTHypMUrphJ5DM/x3K1wohUFABFBIkNQ+nHZi
qEYzj7DwhvqxVs6qWGPLfMiJuLchZeDIxoEqvWLfJ/8cHrIhcVrhOePOTm37B2km57px1XrbEEN7
aEkd7Qw1j1ZICh9y4yzubEdV1thBCReorai8bQCr4/uyPEb295WVvhZmttItOOD1lYYwpL7LUUKX
1rvypRztrei+cF+UVxH8O4f3j+txNsLZ+wWmC4UJRStAxk6jB2GRTXQHflWAWvCbGvGuJCs3/Q9J
CgFhRm5B7xBH+QfDvz4PNa3v29arq+Y2HCxPtxuUJov7z+dUrup3yV4aFpiQkrMBRDShQvV+xYSR
DSOSSoLR1YJCQs5jluvx6jDVj2116srsKp++fh5yaS7fxZQ58+KKolmT1cZDC+bpHQcSuN1y9Gop
qs2HdJfd5B766SsRP2Tht1GalqGDh6qDhPU+4gjCHxe2/eYV+kt6ylpfcgpVWNMrDyM9rz0H3/bZ
fFaB4QIkGOc3YMezXNL0ddxYklSGcnL3y5q84jpGTcdGVxtg5xoaS86TsTFUXwTS9Hv9RF1YPaDM
QQlfd0DQ+/D61ccWJIcJwuaOBHRHA2XWGXp9/ufz+mY1MR8ngPGgTNiq9GyYXTYtwoymgiw1sjQ4
ql5L8z1AAuhllkmAAnlsApwRJAHx6qDZT4ISXCVgQQ7+CmhpYBb5rW8f0GFcl0lcWNaXP2x2h9F5
lYOgC3cfJzIPqOqjtMr3lht7n0/A0rqCpQho8JaFY3H+EEvg/0QKJukHEFV2x6BSp5UIi5vlMsQs
5ylhOJJIRYg2EH7jooMJxw8SiIO2qYsdJhQGxWsx5d/8+Fn/DGuWFMYsjsZshBRJvwm3pT/+TH1y
bwcoR/qi+8tv9SfaLB1IzZPMmvpRAg8OQF08T3x8Np12BRu79q1ma7XLdGUQAoOytGMMn9vEWTMd
XTh9VVBQQGCD5IkG79n3WSaJe7QOBerGLO2cTYHy55VlNMkJMENaAF+pZB28FFzuvny+Cj++MJHe
4JYAOCzMxx3sx/eBXW3q7VhHQuX+b3kLHV0HqO6QLQp5D2vC/x/ppQgH0wSUx3FgAK01GycJa5Gr
E8JJRmIBu+wxDXjqJQ+NP/goHnrkmZB9uDbKpem9DDvb030jatGa6ErKCunkAzBh7MI9VOtuVC/y
+gfUWfBYgFwT3iorie7DzXc24tnNtxmEMaQRUMBNNEZb4HicIORdCuGXBGZvTM2ep1jwzeefVU7j
fBeiOG/hSock/oFNayawegqhpgSgWk8LJb9SODpX1po8ylqYWYIJ7byUMjPAAjs3Vnyoy2s33n0+
kqVLBmwBQe7EtRQInNlxmHKztIsQX668inbZge90uFjjzbX/PMzSDr8I8/ZQurhX2BEzmQo+t0eE
SkMdGBP3+fMIH6v0WAhg+VhA3wIPDvnw9zut6OJWHXV08UlnmgcGWP917/Dcy00AI6KUkaPS1ndF
mIRfEs5gXFS5xqkZI1gGfv5LZKD54kB9Dg61oJZABnO2B5kLZMrQAGE6Qr1D3bEjD+LdujbQ0pSC
JiGTi+YogHPPxpsaViSgpOGRorw1R6f2eA9joc/H8lZL/DAYLA+IX2tv5rHvo+gu5DTsCb0PlW+h
Jt5G9E3V86jpVL+erpMr5ZU56PYVfrLKDltY/njSog4ASKDsFcxGWLFamChD4/iGIhFr0FcX8D3r
1GT7+SAX3i5I0ACmQxsQJDh7Fid01TC0pWBU2Zw68tqjsQ5DDaob48rpvfDJNKjy4EICXW8Hph3v
JzMhdYar4YS3WJcerLquYVRfrl1LloLggiubBKjP47u9D2IRS+NQABJe18XbAfPmiyhdI8ouJHzQ
Lv4JYs1es6wuoyRvcPUZ4WrpNPkWc/tYEbZxJvNq4tZuqtSVS8LSUQrguYbJg2AZ7OJms8fKNkYJ
l0OgPAoS7WAdyg2a7H7WfhUBVEmCtZNlafmhwodlr8l5nL9MCHo8vDWSwevYPQDYjf3IxP7zlbcW
Ypbg00ZMg+GCE9RynVYtOwJzQtWpW6mPLi0JpHcp1IRs8aEeO4LVHDU9MHbour0Z+LHz5+NYDoCy
iaXCnQqaHe/XXAM/XZhWObD8JNFzL0ofhPq1zy+X1CwTgUj8ZnWHrACHiPcx0s5Q8tJBhaHWTAC9
tXJHHECKWytPKGo7D4Ve/BQduepUJ3DcZOWcXLrs4zEOZ0rIgkNVfn6Rc/KCgI3AxNvNSmo9lMMP
cC8NKl0c6m2hPejDSl5aOtIAmpNKMRZM/lDaez9kndvCqCIVGC1No6l1X5kHkwdFDTB7uZ/A1klu
CSuueBwGn3/Pxb2G1zjkoqWPCeiR7yOT2G6dZHwb7RCgdbZpo0N+HDeIuSFpUA9/kRkhI4Pki97I
R/94qE9kDbR+wOUCVchLizzewomjWYny0StJVzQYD6jQVkbL50OxIeaCj10ydZ55hqbtdb2JfRMQ
3FPpR0G0Hb6m1xNe/f0pDD1zv+YOt7TZL4PPNjsDGQIPcgUifvovR+hPJnO/gyzw+ZeT2X2+Sy6D
6O8/nJpmghg2pMO0rZTr6Hfdptmv+7sv5X9MIaYSediCa8QsjJbX5mRW6EWjEZnBRjniQaQy8rUf
UAoWCSf3+ARFAMpjcff5CJdyzWXo2VtD9PATtirUZ7s8huulblOzLR8/j7G8/i/GN1v/KMOmqs6B
FCM7VNPfCHIZh5/W4JfBsKvXGJNrY5LTfXE9FqhtW3Y7dF6Uv7r1sQpXDoDFpXcxnNmdwO2UBMak
+PsDuR3Sx06ce/ZtZcrklHxYeZaqSyFi+TSanQF2FFl9kaNf/Jv7Bid3qLDfGYDE7tuNYBQALZ/s
rYkyaMGvnKOLq/4i9mxr1VFh9LqFnpyrvDbDky1CitoP1ZvcaxvHr6xvsb3G7V6qJMpbwT8Dnm+1
HJUYvcWAtTv7NbvPn9ltgS7yscClRNskr8aV/sgTj2yly8/fQIVkMruIPzsQSWZPce6iGWifhW9B
8bmtPILiQucrfhejgDru9JV5Xj4FL2LO9n1SG4OrlhizJDH35+gQ/3LRNYc6jzSftH+08X9/ab8b
5Gy3MxU3CqiI46VtgE4wNffQ/Pdrd1pJKh/75LPJnG14B0ZhueZgMnuArrKjuhPUDepjspeFmrj5
F+Lxa2t2tudLCIGVHcNUxvv+CoikEwCw1+uZ+v8YGcR5oCSCbvz8FRUDyp5rLYqgg+2FD9oBNfbA
8duBAvUOZhJgk+tt3MWgIDGjqYWLuqSBv09odhLGaqphQ0aPvQ+S+bZ6KGDAk16/ac0AfbMmzbKU
4S4DzmZTa5lKFNwHPTc8OKJGkqlOZlPdryQ5udzmSe4yjPyoF4nayEGhUS10wwcg2o1AfR2to8SN
AIXrpeXRTFHJhlGZ3O9rpd+lM+JPaHtu0F4xrvAmgsUBqpdURQVF+e8eO9gEUqMAMpPATkFS5/3o
prIBay/W4IwMh1dp1AsC3D5F1XAdJ/X21p3PJMoWKC2gUom602yFED3jjigABTfpEEjFKq++Aifk
Cldr+MuVx+xAvOiqe3NuaEqa/3JocQuKRmDWdOWjykT94adgtNCf0QF9m4MOVLsu1Y5g749baxsd
2y1IQffRHiTXjbJrj+6K6PHSh4To6j/hZodVxrFYtbdzo3gsLVw/a7J2z11appchZkeTohWRbcgR
tUFxbW0lWLuBgdj4LLEiUvjBOAIyvhZ1bR5nB1KhOWxSZA6VaIexBjRb2Rs3I6wC2VZToXa81sxb
G+bsNBLloIihwy0NLldSEgzkxTrXHkgTT14Ilt3n62TpgnM5qbOjqJiqAgJv8hIF1mWvcgpZZb/B
WlWgXaRY/9WDVO7Fi1Uy2x8sitwJ1Uxo83alB5J2As87EAz++5Bc1A5RMZV7cX42lCBHVLAghzID
ayiQD2FagqNzDf42rdxp+3mwpXWPRjZMcmR74kNvwihZynsY6MIj5VtdPjZa8PnfX7y0XwaYfaCU
ZVbaTwjwv1i30Df23Ubb8G20WcOBrY1m9n2cLsomZwRqmkW5vSUdyIsJ+FArH2gtyuxYs6K+cQ2B
Ibn9IyT4qA5C4OeztnRwXk7a7EQbUMmDrKCMoAt/CKfb1gI9y8p+fh5m7ePMOwBd44oKma7znIff
SpL9Tr2XPebIq7drpbulxIB6E6jnEMZAn32W/1qtsogNQLbXETAv4ftCoGTvNlt1rFRfr5tp5X31
f4zuT0D5HS/uBVBri3QoJOA9HOib2CtvxM4OJCAQPXaQp/9upf8JJz/qRTjXSgv0nbFvq1+RBcO4
31ptJN3JVBt69l+cWJfTOdtYndpNIW8BXBXtXhUjBX5pZZ1rS2fHZYjZduJOCZ0stNU8vsGD23fP
BhjgfuvFG20fb9BbxxMj3wG8fwslWdrs4RxxWvPFW2p2QITuz7TOdltXkCzpJEDX2HYkSHbSehZX
IAJRV9k9BbjToBVcaNFUWjk7lx4DEGdUXAV9Dnh+zhasAaW1MjZxX34z8d7x3XSId/Gh2X2+CxfT
CeDAAK+CPoV/3q8b7AOojhguXjlO4imuoElXrYRYvPpLyPH/xpgtliFKXJW4iIErMttnAbHgvfn7
oZE6wID9G9jo4rv0Muhs+Qwxy6s4RNDsUb6FQXosKds5aD/D9wtiG6u+yB9FXnA+40WlodUoBbDn
iIJUIQnoTUgxEvwhgdXhvlSo3PSNl97gMMCLYLqGFQIa4CDSf1MgmbaV9m1Z6/1dPrj4MbM5t6JR
1GGOH8M3MPYLosMreON7Odf/ou6wVIi/HPlsrsucT13XIhjkCjxxpe+k51O8W3cNWMziF6OabUfQ
HBkTcBb2kiqmRLvl6SEyHuru++ebQv7e+fXflaBMtBd02NjPxmPqnZG0POy8ymisBoZxafktC6d0
C+XdxPKq0HJ/9HoVrWx53Hs+DhCSOKh6Qz4dRW9n3qrrqk5rR9dqvAjOZDSCM25Bp6QFs7yxNZ9E
pYAeSgGk9ZTo8N7moRdWkJumMaRSqA4qqA+Agxfxvtw0DKDLPBLpYVKrXyxxr92ufVFz9qBwq4Rj
Ft4zLH2uClC6IQ3n/Q9lZ9YcKa5t4V9EhBjE8MqQ5ODM9OyyXxR2uQohgUACxPDr78p+Ol194nTc
h+7oqnA7B0B7WvtbIk4uU9RAMIkNw2OH6W/aKfnsxsHO4RI7q1tyz9zRSzeV5PS2DR25MCBcsDVe
SQxcpKt28/SEvehLU9XfemRgWrBd0lRV6bRsTrvRIFDMHaAreonTxbMYEesOA1y0PJSDtR9ZOzvS
99ms5bFx66JjfuGOIO02WvxScXtY1+Z7Cqos4tVuU2TfLergWCjmmht4o4unUsma78XS3k3BFKfA
NQRZtQ0pJhtb7qsBXL/Q+Y2OlZsNwbykSgQyjVr7wyRcpBPHj/IeDG1jRZoE8Sl0tqKK5BUSG5qh
HXsfMClgZDfMZTjpR9er0Gymm4vvwcUTDgO+VECbnAWOdwrD9UMs2H021hEn0sKWr7UGfuUw485l
g2mNc9vx9zbDd1zVWGkBSODozAJCPG2rrFvmIWWtDtIKQonUTRrEHuzFyLQJuChi1tICdxhWzT3n
u6IRSC6e82k3/hWBtBMT+7iu8ryqENKwJVIAkZqqGFBDpO40IRtBx75QmvjZxjnISAlchCi4Irs2
ct101O3vZWse2sEVeePL96AbsRaKNWmoWgYIJWX3EoNRsXNUa4A8GIAdrT6hpFSZjlBo1WQDVMni
ruzr8btT6rODgW4xE9rduVNVwxvR9fdR49Ci86UokjbJhlbZPR4wni5K3QUtF7CL3V6S5fcSLu8O
Y0dYLOds4jJbGb92M+YMQzfmoP3mZPiWCymwnLBb6FaG4QLSxRNpH4ww55CxvA/Hi+DjXeXta6Gv
vRVXG3sPmslHOCqniQ7ujXfb15bO78rrogPUYEnaetpNeYinsOr1L+C0MF7s2t80GYvaVeGhH2j7
ALBSWCyhIzKtvd8hDH5AVLR7X+NgB7MGnkWOzyAjZ+kID+dsjVmQt/GkcosmCNbAMbx0GvNhJC6t
MONrF4VHuTXvYzzv2ICmTmOWYxSrXaPNlJIpKpoQf1vzbkr5iBhipE5Xt/5ul6HJ/Tiuyn4Mn+ZA
lN3SJXhqKN/NEpeu85IHI9EvMdhG2jkOqXPLlfsSMD3kFSDdP9iWNFlbL2o3rIZjXQdhs+HdyzJ5
e9pQmoV9N+5mnvggP2BSVrU0a2Y0l7FPtRtI9djI6EkO8UlRcLeAvcjBFthDOw2qxEuszFFvU9lY
9zFKKCRZPZo6svKxom4IT/1ERGfaITijFfohuxUiSpjUZkHMm8IMIBgYrB+mw9h9wqADrtITKZbV
gbs2LhCJVFn1zgmbD9ngEgA0WGq25RptTpKpyQeEfKXzhVa9lwUE9DWHC5N6cygzR7y7DRb+A4Bg
UscmqHW79UnAOSYd3JqkvVdhrXya3sJ4gAWzDMtZOG9i9VoQe/pf2Eu5az1i03DxLsu8HMEHOPsg
JM8J7h1yzym+5hHSouFTatpkq3JY6o6Cw3/RnobaORC6/jIJLicgCD+B5n60kwdvF8jNUy0SGDN8
1n6TRmNQjMObBQUl2bwvMdsXKqaDG3X7uVr4DofZ49YDyLs57IGNzWPPht86rq9bU5Uu56cF3IY5
iO8JWEkenYumo6UGIhi/6asFoQQN7ydsBnSFj/2eLBkFEHVmgKX3LMCRq4WXjn13bVfwPTzO9qFf
nROnfwLEfhc0pJjdak+8RmYGYqq1SR4cA2KPUUEeG3Wd14+5hgwvTOroagUJssiLzjqp4AbMNEgd
ADSNw09cz5LO/bkKZiwBy/E1YrK0W/RJJ+9AWl9nQYDbjeDIgkfZzoLUoVwOuJjzsRHfZrKekzzW
Cy1Hws4eJy9iie66un8KQ/4UQRowutOxs+4OXlFl1ET1jszQs4Kk5OQJmy6LCos+tB7QD0IfOg7n
4o3xGqia7aJX9tkq9dS6gPSB1p9G+Ijp3PbQQfElKpwmWK8gn/X5vI40D3zMfAbxNVTgNgSk3jua
fMmgS1Lhgl1ThQoAo3j9tGtnyrH3uzSqeYBvwfN36FZdZtbtKE6KPSX6mSm5S6YaSI6Z46Cz6uCH
DN6DUYSRFlwGAnFDx+P02kT3zen4ZSari2Su9R61Ic4H0mariHOvis/OYIt5S+Cfk9DUzDFs4Cfu
ZZWz8gOd1WV0gCZSuOuzWDCATXmf941Sl6ghKuttFWeaxCfLwrVQ2wZO8tp5AN3UZejYOuXWKww3
x6G3MJO0q8oSMV89F4SWxUx54riPhHkHXfVzuoLT50cDyclfPCOzHhLAnPKhAYdAqD2YImEO+kEK
28K9TcZ3ykadAumxYyC7rdQg/PaaZCvaxoJIvN36nvtEZ3rwkQxMBK497nDktqtTH65CO+XO1b1m
XpWvAemKZVGf3PWrsmk0KRkLn7UIsk6G+6pNSutPH0HrP7OoOq8TiLUjz5saFCiJI8JdxmM8b1E6
zOF58+290f1ZDO1BYPOl0CZBz1jG9UurJrDNFkL3Bvz4k9jggMu72ckVBlnnig6koEI2u1guzV61
zesoMDFwYhXcKyK7HFi9sxuIKqt6xLueuuYkZhFmq+XipRWcIKoIJ62F72Xg25RDghYUx5W8Q2H3
uSnvWIdYsezq7s0qEC43RPXVlcgm682WwxB3JzqPHvIpJz4yz98Daf/QDxjMQlp+QqYKgEg94Uky
aFysLzOzPLUchCsxg7QUQ2LOFppxah5w277V1dKlnSC/hHKH8xT1J5XEl9rrvLu6jX57ld+ncGgb
03XSplgj0CrDZnKLCgPk1HrrrzWq7rzq1kv1p5eeOV42bcE70JHkGxCpabcsTpJWVaDTzo2BpuMd
Rwyb6c6wSH4IxmmXJTNdKO48ZX9zpA7nbpvEw7T5+qRHTH2dMHG+gljKe9fVBneDBCZp9pINtBvr
7EdaiRyP3RgACGu8k+KmevWnaCmTSa+ngUQMYVI2R+WM2IFxTdgfmStXgKNiGTz0TL7DJ6S5q2E2
tqfK4mUG/WVMBARZPwP3NeNImFUDTZTja9AqHZdlBJby2ERvPPI20M4/JPFg7kfOw33bJ6J08HQ/
abY4ddqDFpeHEsfSFGh7AB17wqHpB1lMtOiyaIvoXrAt9BB7pvndlwM7L2GMg48EJky5mJ1DT1mY
tqpeT2qR2BSYNEkpc+aiGhV53Frg70wcfyHFEcW6LObSLmQCoXPhCodkL8H8dEn/tK0gnwFTCiLc
sGKuv9oheBAefjf1jDwTvvF9Ii3o0nXzPU8LQkPoAzGWAvo0oK5aBNbVyQQiESRkEl+f/7vuNcg4
it6HkXqBkP4hMPWXF6z7FVcTzDm7polJnkk93eOeeJm7OIah27jsXE0Pomn3NEqeNfI8JpsePG9A
S1dHsBTrWxWOcH4Ge2zHu3bfRKDWC9pXxahYSevttwqnM0qfg5DroxsOP73F/eUF8Vh4M3heI7ur
amD45rgHm7KCQbUzpHU7eSkKCaDexDVu9Gtj4HW9Rs3vyi536NIiQeu6DQUPuRPNfBlMN+QkagCg
8ntcEOP/GJStEOcAaq+252hFzimlOm1+kjz2yjtXMee7qBMvm9UX1Ef4WW9F6JC8zcFy5nkbgvEa
oLqrIxA8ZyTPpOdgvw9/RZMJ0pShAhHWRk/9tIDTuUZF7ADNiuB9kaDgpWsNq+5tKZsK2Lw5ad/A
xbyKrkUuCuIgttNfV5QuOwfK9/0MuVtRhcnRG5w5bX0PwMj+S3b9TnMIHCr/PkZCnBrKX9F8eRC+
Iw7Dtig4lPb7rVrfnFiD1kcAfoFxhblY38R7ZAwgOhoJvymDW2de167smahwfhmyVwmabGS5n26Q
8gQD1gF5duXN900DGiSAUUiG3HEn6Sae8bgAAlkvKPXa/hNsZ+xVzPi2zJR86mZpSs5hbmKW2C1X
2mE5tbbVmxqa92TqxWngAgixWeCDTyvqlganprHqrgfUE8sc+qpbd8mTriMHx+nCXGHtJsduCT3A
S/FTj75Bp0DDC2lxSIFC6H5qxhsOccMtgkM29gYBu+A5yAKKG3LBjglKdFHGzDgpN2igTmH4vbrO
lbfhx4wkfnbkk6f70kn0ftr014q9jQlnU1SLb6ClCGC3DhK4tvoOzeYhakXs2kYbOdTztA/oeNiA
C2tUvzdDdPUivIxyvAcqwyqVsbhugDjCpOgKr/h9tRHQsrY79HG+G4IKeUOfg03RdOrqKMjk5jaH
QeK/koQDAsaX+SSW5gu1XZduLOn2ZMCozTe9fIKVRlf0rnmYJK6Gjn0oUEARPfE2nl9px6fCTyaW
D3BauHVWfq0WP7GMYtmDXRdclfWHMhSBgZAx7L88g1jha6SebdV/BiP9BOhiD8/qPankt1XsOa7m
fIrMp4kN6sm6TGqUN0uyHzjmjT29G+PpGIrQZIFpn8XKi44b2JyBJ+sSsI/lFvo4ruyMqth592v4
2g5VhwXAYLj6rf5akF4UvnKdw6KFC3xd21zZtPUn8BbRLKg24PUc3xQV2wbIL22Ah1EmVx4L/UBX
7ZR9NS6XLYmqN2K6rbA4LvNwbotbo4ZHbbFBohCP9dEEWLUI+IXbPnm3m9eWoUQt0Q9NnJu1dfet
y8UHn1rQ7RD6C2dzvLMe6/AA1F/EUyTz89fsz+bqW6/6zbDfxNN2NgI1pMU+mAGmsVptv4+IKS21
HyAwXxZkpQDhoqoJhIGilK87MzOQEocRRTf4AU4VOmlfDWNZk1GeKiDj8iZmOyjBv0JNL4oMmQ02
UN64ijK3Cw717aZRE1IbQ1E/zPAVN9ubC2emGJYXrRhPK7KnqKvzoY5K1ns7WtsfMGFBViwVzIhU
tKSr6XJLlQABs81AqRzzmqj5zo+mNkUSjKaOkHdBRzuwaEOyk2BLpwbNie84ds4VCkinXpHy8nfj
eO9JgtZOErxi7+8nFluq3CH4sFkst+XUS1h7DX3eTOpae8uDB/V9rAO0HzbqXUAb1YDv2re4w4bk
SsZo1+PdAPjKsRXqErsjgud97HjHVaylp/27PtQvboCpOth6Lj5LGk32h4ujYu9JONPidst6pylm
5B3W/ozd/hu0NriutzWUDi6/1B0K0R4P3fV2sufYg6hxFe0TEMEDGqvTZ0eSgxrq0qnNXOrKoSkN
2jTEHgbKDZPTTd3BPXOP/u/9HFZwJD0O0xXsmaFG9lgld1h7QMqKrhEmu5alQbtHDZl4+oi6x+Cr
h/ICG84pgOUZnrvUzizt+VfdeWfHmY+zpAVom1jIu5v1r8kil3VpzrcZidCrXA4muBDx1PN3dEji
yd814Aneqj5nBPL1LZl3FW9LqDUzjimYrT+T9Wdn7hr62CIc+6BggwdIYpJRl2eG38VIdKkLAa6Q
u9rDzQHwds/rT4m9sS3+CPz3iNkXD8dDQ3/H06dP73qU9v4KWjR/DGDhYuMv0KwKKPMK2XoZ/M/S
Kqap8n/V9Nm6sB1npa1oGrcvhiC7qlAT3Cf+PRzczNp/hJXamSaGjcqJQSWME7FIhHj2ediCo9tc
UMhdTGj2tGO4aaddBVuchHV7QyXYriJVLbjCAZoNAjRHsPhaipkqklcyHVq0T2eQlpv4vQvrU9OZ
4zYNOLCP4PmAAQsYfYgkPMGCzSqQw77ZGjRbS2828ywTyDAyO6OjDwLULlRJV9qB2gyXGKWvtwAR
jacPOXowxO+Il6BATwrcdz5lrcuCNOROFizVYZG3SE4j9LOMhpX42q+HZlv9B4UmUL543brH8kiM
xq0Y8sUZeVEnpDXZ1gUbVoTXvAOQqDCNmNKgqekB2PgIeVFD0Z8HZlh6oG3qOdjhkDC7Ss73tUXX
aQuA8liq38HmqRzJRJLWOnqAtI/kaDIVYu6f29G88LE+KQf7HX6C9scQ/269ATuMPF5w+yK5oqyN
smCIvhfwnMIetci6kVuK9kQH54gM/2zYbVLguOBJGioKs6JgU6H3opapzdAH/hFw81M785UIz4MO
G5BNWGGwzEbDOeqSd2gbt3L1+RVNUpli04ikXpUcvAmZk+nQgR2YukxAipRV4oLqPW/7ZLVnA7pl
l8IryXnoequOTtIUbDB+vka6ASs0Gfq7fhybHGvKpHBit34H00I8S6K+HdbVe45oi2Ykhz1AEwbL
nUIwvjAbzR8BpLvZsGxLDi9BVaBNup2SZvXLCeaTe/xYfLANTa5LUjGvoO7QoXeo5zlz0N2dM3eW
Bk4HOKHwxKGOlnyNPXSZuPkENRIAWe7Fdz6fgtM2IbfCcPIp2laOrKOLMYElsUp+tX6/MSSzsOjy
bhmwxon2ZJTw76suhG+7smNOYPLxMlWV+xQx0R+RLaNPMa7CvXZyuV/JAMKgX3Gic5QO3riD0K06
SqHNXtSjyDEV5TTtwW3O5DCsz6gUZ42utGy6lNX92GYCU/6TCqi6U6GFttj6n9YB69MjW7LrPTaB
otE6j0Hdc5JpjwxADkVU2IudFs7BuedoQM4o3B5CfK8KfX+3z2Qi+d1GgdtFEjj1qezJLVeGodIz
wTAY4p5OotUNZPpHtUbq1G5CFzSpbzZiTaTutDcwmOmZ2seD0Xewp13JUw9o1wtlcSyRssNBAKZJ
8oDFxe4BzYh+b90QPXlBhEYzeO1BwKbOkBsgw9BFgqw9pQ76Lwwylj16Bx6/lV5sZ1cZ7ydPspPm
Q4eKuGWvYmINWpLV8ISr+DHTzTsAVhnleH7FWa1WPnSIc0fJgfhPnGR+nBj53FoT/hyNrlI92adg
oOvJhONQgJgcZNbHUw58MOIC8q/oEXeqKrk/yTf8sUXkjvs8WEf5uBnsGaOX3UH7aGRzTx0LQKlu
2NMyenrvKW+61mEdlOu2LqUD73QgYVX7Cj9RuXdRWUHFx8HfXoX30cXcPZqpmZ7iaYA9UaO1PbqK
bs9t3/qHwU46D4Rtv9AA89BETrYkVWQRmIm0c2dTbCdixxnM9KyRLkriwEHXFaC/Wp+VAoU9HKDD
gI0DJJroxeMm2OT4HqtKvffcspMMV9gLD4C7r8Qx8G5ltro4fBkKto3TgVdjtJ8SG+TuEAe51wm2
G+DHDRC6DB8FIeQgQyR6geP/DqfBLe2yVaWe1Xx1BACvHFkCvPtcuswpZy3sWmH4QAunFvObxtbU
DjM/4Kb9BN2pqGu/5r7DUS2tRvQH2HZNAWMf0DKk8Tmepjpzb8z2XYgmJjr1OJZOKsZkTA9WldaN
+PvUkmqHMrY63lw2Tlg5UYdkskkWI1Tshz6a9qoa2QdySILRkEBeURLN/A6Nvli/szWZH5o59K94
l02x0BU2BZxjLFmRt371knzypk8X5H3H3j56u9SQc1Hws9kq9xJTwTTcmN2hmbgcahS6R9YuwYFF
64OzBJdhBWap9ZdvfitKx5h+MxO/tjekujCI5Hhqrqqzzjdc06LcNw45rQTfcyPllmEpDCcQJZDX
Yo8mayI+wJ0EFa7fYyLSKoJVg5rBMHZbcFoCdr2SCY9KPQKFPcx9EW/OJzhzBZuWe+pWz50TIk2y
OPl4n2Jj5TUcGYjZrYvOAy4HxyKLu8wlw1ymnTed4m7cYfn4wAjdboMDohClFgUuHk9Y/Tn2Ldlx
t4Utzshww5UG7LUcDUCZruieIZCIexkEPYpf1PAaXao0SjA10cOAcWwv/Rz32+cwJnc+iO9Zy9FJ
QPyDIfSE48W0SAAA+4hT1/g8nXlsoUZBe3xZD0Q2FzPxd7KN0YFrCOSX2j60s/NNBziakaEGAHzW
gPFMfC0nz2UnCge+XSRm0KiUuxxXfGA0tl3/BEOmEVni5mI06x/jgMFcZPvyZPw2hXizfFp2ywwj
DN99XxJMAgRM85AKRV9W82/STA9bwy3yP1hXuXBryCM4DOiwhY0b7sbeRB8UxsbluAw9Uv92PjWr
ovnmRPoQdbOfViacnkSLCoX7tioMKPxgJJsflaffzWo/YahhcdAMDfp9Zge+y/MkYrqHFuM82e2B
j+sDPL4Po9s6ZcD6CoFpOKo2LqaNeCkw40D9+1iCVDXEU3SUhx7czlQmYI157nQ/xOFb0K/4Bgz4
7acKcwtUVdZ356c5thWcJGj1VDV8QFIbXpee/Ib9g3McNSaik2/ts3CaDXqPnkbPrTbxRzfcIoqe
HObnPYU3T4LxZTqRQLrFxBlacFDn566s3CBthgYjJrsGCEchaYcsiMxWdkyLTDZtU+L/h/vyOPPT
GqHsaOKgu8dW5HhqBbopdI7QlUdbuUowYq+bndpIVMDLhh1m0raPDDx1FOoLmkw0alJq+rj00RU7
LXJ1YJPB19zXI2457Wl02RX8JLEtmnFpHp2ubs7cG/xM1YbmrSFLieWFeG9730PHOugeF+WzogpC
AS+CFlnoHLFDUvtmzzA9B4sM98OV9AkqnEX6T9ytNyD4pzWfQdLr0cPCJJ4QAf8qER40getErv3o
ntgk57G/08gWUm/UgLAbN5m2V/jKzvibrZvlyemndn4iTohVzAEB+gCtq2RPifYA3LDCgr4++RT9
m8q704zVz+O0YLZXK1Vn6F7Inwp5BIaUuE5dDecDZMLorlRhhw09jQ3IdfS9NIxRXMxN8it2p18I
qz+S20yRmiVEdwq+Qy1XoF0l9AdHdTd0TR70LI8tetcg4eO0vmAp9z5k1Xs4Va+0bXKLMcboNI+R
CtHSD6vuK+FdnEUJVvgx6r25MVQvfYt4Jf3qxQmCQ2D5PReQmQaR4GUF6eN9NPksrTv7jH6Mk9G5
Rfsaepq88WCHgQ99b0JZTjzJN4hHiq1bj2hSRplgKjlv6jZujdGUaI7TdpMpwgMu7LOKLnfW9+9h
iILjbXb3Dhny3ln3RHfVYXWiX/Va36rjWmUOvJ4Nmlz4Ob/ZCRlD28swjo+306rl95zYi6fq575N
vtpt69Ohdh/ZWhVeUj94uOSbxGugUhjPW9QM6aBFjorl0NVIa8h2TxztlngcddpI7zwx5GpE/I5V
fK38Lq+84ZVAFE0HsDfmNv4l5WcYtqXfjx9GW8j1RJt71GSG6Es/mQs8kB50qHaJAJF/+Fm71RWN
vbte0Gcvlle1tBCsb9uLvwRnBlcXtw4vC9y4GhaWHUDxK2Qx89S8upHZrbVfOgakDCDxZxKfZ4rI
L/19zcVl9CaMZYDr4v1fzg+Bw/ZbEvCMrIC8z/qE6TpC3eq8uGNctprCg3njOcbpc7qy+NiGYQOq
ZIBem4WNLGt2gcahDHkzuF+34tRzLl7fwFcHle6CPvDYDwdbcQwwluZTWoQ7bXM2rneEsGtYDdex
Rfki0J9Ro0GZiEEKBEUmTfh8ViTZ2xkhO61NEsIepjfeTlD6CoVOnMKlWpUtJ1hNEsmuXlBHJPAM
2nntPbRGe+TkmfVCwJsdGJUHgEigxPW3uwqqpz2O+D0U59hAMGOdz8uth7oxdYcpQ3hckw7GX6JK
XloWG8xSXH/IIAZxd3B9CnGSBCHeXvO2JRrJxegm25tXEyR07S/bmVc0tqciGqcOzGrqZHHcLYXr
1/DIqJHqVF61YeIujyTuywWPiJ463OtQGm0qp9JDGAt1C98Fp82rbvFRysb0gWzLz6EV3cFz6I8A
J2Dao2IuPD65SIpHt/8xWKT/ddLDSkElcxHYVqQIHx3SUSerPb0b4CWSQmJVrty7C3lXKtZgtFXX
7NfS1DgaCfCkiQP/qBYd3TQ0ZPhNGnuFzMc59V6CJpfvFiTpcuYzD/82tboYlOpZAo563hELbJgH
eU3WwFIkH1tMkqr6ftTx1yBrsfcxkh9XnJXQ6yxoRXmfsJr4sLXIFyDF8wpyncWN0I4TLQwozPop
4HK/huMDjMzIHrKwNetc3ApYka4wP8IMBS4TMLnekLDEW7NP/IVBgsH3aOAi6IN1naB2PKsAFT2Y
efwyhg4UL0Ss7wgP5EBpV2wU48StdR14G6HCZB60JyAL890mzVfV9suujgxSukQAhLh5LDdgIqKR
72xPQe/chdqBGEo0N8b/HJwoqvU9mnqYI/pNBzLe1mYRLsl7AlulkwEv58eW+LAiq9qu/hfB3l8S
9b8LBf8m1/sTerFI7FB0fndzcB0P7bHL0GbAcktw+v/TcuCADOKli39CgkX1v8t0fa8JsNMswP1Z
dE7Y8saU+fzfoseb0vePzwKlMxx2Y2hokvDPlwgBfGfDAleQpNc7p1vh3IIy09Ry979f578wDMDM
jwM3+WvZ6x8Mg2GUs4H7J4iupb8bMuzag45e0BKegPCK+pdlhn9KOW8vFoX+TVR5c3X++xfnaoev
+MRDtoQyjck5qF4DveY4soBDpf+iWf/nVwgFMMCFN0xtAIHkH9tyDkUC17Y3eardIC1EPeZg39E8
/+8v8L9ItnFuuglW7fFS9M8VHQfslgGAGuiM2RM0GZX+/wMD8Pvj2A1d1/N88ofIVgEQWusEnPTq
Mh7qYw9aETyJT/8Gov6newhW6/7zdf7YMxkUY/2ISTn2/dAMOyDvrO7WV5XrsjpboDT3WNlK4/0Q
ww3xelP6QzRd/NvCWPzPG+Rv7+LPLZQmMJDqtHi9OJrRVkRMRdunj7C40UjfPdCm617q2IQXMa8T
OzDf/JqAcCtAmh8h9tQepGceHGMeYcvp0pSvXEKL5gANcotE3htwMqyHdYzlEOO0VOzMhviGYmYw
Je3hsGPdHvNK05hMEhRZZhJVoQLzivqEwnsaqloShcOzxxH+a+S/Tep22uoyVPodyrIKVm3ry7DB
UcNCPYfEeT0JDAxuVjQ4s5GKzGe3a3/INnl32xGQwAX6gU6i2YRxPToZcHbMiDcdJKtIbvtpLMhi
fvkehmS+EzpPDiyqPngLC5saycJOoQ2U3up4RIYlgntHEKiLCuAyBdU031VxY1qAJLkteg6EJr6P
6DggZZOYObo+zBhjB4LG3m+PsEBN9nKeWncXCj/8AYa9lypMCB9BIQEw8UbCVOiuQOTp0+GpFzUE
u0ZszWswhUBZGNd8chDUvX95il3vHyfh32+JPx5jrEki+xNIXdFEBzJv2dcljIZAerjtScKR8H8/
zv8NQfKfz8Ffb+c/VnegR3SrnuLlRFzeILnbCRijrD43f+0Qb8e1Ts0lKtHph73Iv+0Q/+uH/WPP
JJ4cRB3IeP46jflPsYMlbI4ZRtnlLfin/7YLcvt1f48yf/9ub4fbf3zYlvpoPt5ezuRrEWTQgl7r
EgSf9P9IO9MduY2ka18RAe7L32ItXd3qTbv0h5BlizuL+3b135M989lVWUTxlQcDeADLUFQmIyMj
I06cQ9fhFZ20lRt6OVb+Hcvk8ZZh1HXwepjLUEFtpuoJdq2VJS0E/YvPJ01aeFXWGo2LCb0rM95F
iFVN1Nv3id1+u+0p1yNBmuratgpXrcsgvS3tnXqa3NiiqIBf1sfukB7qnXOv3zUrC1qgjATUL8gx
oYcSfHWSS8xJH2h11kDw/kqKCOVvXKHv/OJwAgSdt1f4NrC0J+Pj7eVp177BICjETDqM5TZBTboQ
hmzSwU/EDLiaO6u5N+/RyttjNdxZ+cF7nbb63Zo/LmzpuUlHYi0z4zG0yg4yiTYLM18FQcazNN8g
y0V3Mum/mG5+6IC/AoE1Hm8vd2nUg4gHvZztiEkTKcrUI7Vla6AjA1XmfQl9uTOqoCx3GX2m25au
D8FlDiRd6JkK2jan6g0oUtuNnUOh5V98uos0S/p0/Tiqo5M7jRDw+Vn9MBl2irYxBnfmPtt5W2Ut
iRS/+TKOXKxJlqUxQ3saQlBavqi67mlQKe91FRnHwrWrLcJr5bYreIelXf7rFI9USwtKbdEMRDRp
IxMUONi8GpQe3V5uLUNj7qWbqfxMvbKSTi1E2MufKn1oWvydBbC9gf0RzFd7zPaUUDc6DySfUbR1
QuDraSyYGlTNgPXfghRN5lGoVG8a2zwFEKsp70Ndu2vACIzNnx4F4tgCspCf7hPX+ZgM2rfbjrb0
HrowLXnaqfeq3mo4wROvyi/xqBhwjCSnJ0vgVwKTgppieq+0TOyjGlsQZPAOf739GxaOFXRzTJM7
kKRBIS4l/GE2BkCIIDcpi/iL1aPCa8UINib3NGtWAuXSuQJ/IeRMoH9j7O/yLqsYKI5KyyNRjstt
m76MgKFuL+b6buFTnlmQ7hYeULN5UgMStBAVYSaUGm/a9N7n21YW12F5UGNbmmDvktZhKfZk5zoO
etKtR5hQ35eDbv6blUBR4jkUfdCekT7LyCxrqWdKgyCLXT3atTscGqdt3jNsFK18lsUDB4Ht37Yk
L2SkIIfdNQRs8zl+Ehy2uW9uHJLpTbKL92skF+JvkyPRuTU59IEhLMwQ4jNLmcYnptop91Iq9mOj
Hx7UIgRwxmjs9lQr5tfb323JO+CLd4VWEu9B2f96IMNpZudQWENOr2b1cexbAuD4b/bTNCF1Q9wA
5QE5H7BPtqGNs1Ez2Hr6oe9gNPeNR+21IxtQKRWueMrCuLB42/5jTrjrWYqY0CRroOmnfHgIDk67
A9qR3uGcn4KtoNGqtWdzNQ+4fgVi07ahesFveFdLKU/SZgaqEWhxKKG5AYOfWF+D6FCOz5O7FiMX
spwLU9LyvF6tzFiY0l/RL3HhLGVa9tEGPvPV3lNt357WqAiEB8oeyifScRP29YoX2JkDiqfpGxUB
Ty2IKtN+B1o7d3Z5wbsGNgw/3tJoigMf7Jn2oRwPDAXd9tWl5M6z4X5CHIOrCerKy69KsBxNt8KJ
nGcYHw7ePvlA2efRuLf8+lHog962t3Q2bPRduXrRXrvKJQ0lTku3bpnJrAOGk5pdbcJ/W8cvv2/G
0YU+kYOyG2Wmy1VlI0WaOOkJNfEI1Bu5ZDoVsRFvb5t5qxzJnxBySgjjKS5hScpTs6yorL6h/kfx
/IdI/k+7+p0DC6G7BWNCnaQ9oOG1cQDo/J+o5ZauCM9CxkrEbnJVKXzHVJ8dSthU5PtDDWpwVNaY
OBctsIVMPjug/W0pS1K60ICnnjrMVL447UtcrOQFSyfc8whhvJtADMpkhMpgppEexKBVgyrfUf7i
2alF3VYPTM/vVGUQlYw1kYE1o7rkHtRwijjheaFPx9K5t6pXk4HhU/JD8X7d9pCFRxv5LbcrbLSI
V0GPemmq94Ys7jxqjzWqtCfUoN8xz3U3PM4xAhQNcTNx9vl+rYh3fcx08BVcf+Rb6OV58ldrki4Z
g6oG2K5uRxAtA+LWibZaaBcbden/uuPZPHpZIhq/nnTOUmtC5cBCJ56pyC1weT/5IIgNRZUiel0j
T1hYFE4OC5nmwFypvxWwzy6gDI1rhoGGEtTYg6LYh2l8yLVyLSpf3wNwHp1ZkXzDnSK7LISM2nQo
6YxvUGLa2ltSZHUPKv053EaHFRcRH0PaRBgF+GCaDi7kqnDsnhrN7lEoetNkqI880u6tJwYIXuiz
rKxuaQvpqmtwOnGRX4XfNim6FGRX7dvel1b7o555Tq/xi17ZMPEGVsN1jRykLdd2nLLKAJfSZpyr
V1qMOiCYxP7d+C5sWDzSLQNfgBXp8lTFSmuCWWEdaZn8SV38mEfNe++0Rp6+uBRb5bVCtk9VX8oh
p8bNgXW/dUzNjQtsRpsB1KwVw64TY1MlX3TYL6FzxP8uV6OgdzbUulcjPdJvzc/GnbKjrMmj7CCk
uceVTOcq+NFycdg311RpiLiycrVb4Yyt4dJur4ExQzxSomZZPXUg0pViXLnvr/MLyZqUVumDqeeT
grXoqN6nggJJ8AX2vm3u/nMlOit38tWFJRmUXKMNQng5JgxqzvygFcW+NdTd7RO74BYXOyg9/9qO
Rq9uOpWve085Y6OV7k/aGtHQdb4tLUR8x7NwF/HCMI2UR6b9CKzhCXqOTU8b+VjvZl/wHVLvW2Md
WlgY3GS8mSGZU4WI9qXJPh77ygIqDHiRCfeS+k2BntnK2V34QBdGpAB7AsxtVQNcKnkOVmvcGJa2
uf19xP5fBFRO0/kypFvJGEurBO1Q+Xb9h2t+GMAmm72/qkaxthDx52cfyCodqwJ3gRvwDjqBxVkJ
1m/Z2611SK5shUZbzaMw8Jody2P50h3CV8aPH5qt5nfH8dAeInoPa/fsUjy62D/Jv6umZZQodBAZ
28f2Jr6rDuLElrDf0Otb5yla+1ySow95rTdtgrmkOX3v8nYPVvNZzyZGrpy1ot+ah0s1iMAhYTcn
ttT9jqK5D8fcnWAxjQ+kYsDKBGn+djW+rxmVrhHTY5YsdQhJ6mu3K47Jn4x9+/ZxfJ3vwaZpu3Sf
PK4d5Wv128tDICeepcL7C/2eyi9/tnvon7bGlknOg/tilxvlM5OWe+2z/hDuo0dmt26fv5X1ytnn
qDhxFamYHpkyysqvKTORTvHHbSNrXupJcSRicn6ImEokbRphLk5RsQyOJmxa2S59to63rS1cmiTT
UE+RyrvkaZKPeqM9m1N0wkfD9338vmy+uUq6nZufdf9629JiVEF4xuIx7qEmIS0rCeepGgGfYamz
76bUyX04zU6721YWP9GZFSlE1gj5KKpBpB9PH+fuz/znsFpZWFuIFB7NrEDIR8XE8Gp/r99RWdjr
36Iv6vP0VVxfxstaQWXxG9kedTc0Kk3blY5ZOFiVklYwkRjGXxZY8hEhqWncjO6JAco1OczFDXTY
JgHJQVtacogmbxW3rCeEGrvc3ZYOM4SMuB/71exwcRtdZGg1ECxIHkmrSien1sNe+EOc7brgRzP/
tqKuiBQw2BpkhW8t2ct7rBhjJT4lQNSjuvrUpZDIDPmv2+52DS7CBmyJPHEo5/EPaRUtY5S9YZNJ
6xQPDQ5qcOcdhGxn5v92iUmYopjlUuOhAyDz/andNChBjqmyfFbij3n4EFkrKYy2dGW9rQZZcU/o
BF9u2XBq7SywsGF8UD64992j914//mx+5u+CDeO6r9Gj8/H2Di7527lFKSzUaVm2nrA4e8+ecTcH
LydlJd9Y8rRzE1JMiNoIqIqRVABkWuNb1YHF6oesWts78dfIWc25GSkuOANKSlCR8SJ4J/bOuLNf
jKfwGDw3cIUyS7Vib+1TiY09y9Lqsju5k/C8jotvcpkFVzcQ0inxyu5dN9mE35kupxTFMI8u16Uh
N5pLHngDsO+DqB4LQRdGG+7WGdmXV/SPIfHnZyvS7NEwmBfjuQgRxrhV82nbMfzf/3nb45aebrx7
VWq1xDnrCm8wVBrNJ2eiy3Wvv/GSh2hiMwaH+q5gr/Xa57W325KTG5QxqVoJLWUZqKfqDMAkARYj
uMHUvGOU948w2N5e16IRRIU1ZFa4ZOWKY6j0danFLonRvM9iEOrbRFvxhTUT8mHNbaQNC55udfnN
LlUgKHDcrcEHlh6IVLc9U2wUAMe373fmB2XTKdGQsJDi67g3701f29BYfnQ+nd4599m9c1zjw78u
ZuLi5xalo1vNQN9PORa1Z/dVqIcmz+mj9WQ8Wq+aDy7li3NcgzCIi0GOFgAxROWU64+C0qWzn+Ku
0+Gd4fo7itKBfaSuvlsX37jqFrIyG3I9UTV1qdZK13kJDeFwOukE9GHc51NfwRzJWG2R9hkjSI6y
S6zW3lROveKMi1ks8q/IJpr0gjhll+vrJ9FXY2LYD38AA4DI2N3GxMK3nuj6S2Qp9uLytAq4Hmn2
SMssYMdhLoeXyHDP82cHd9dD8K7aTnsASw/205raz+K1Tzfc/o9YhSuLlnYnELexM2HPF6srP7R3
FrKl9sP6K3LpzBF3xcpI01VDupINBBST3Eg1SI1M5sT+UuvHvFx5Pgr/lp3RZeIZxAp4KBgZLj+W
o01FNDtq5avw4Xi/GGvY3I5NSwY8R8XdHQH3llvH0BQbDOjOTIIriGyY/X0KnvjfmOC3c5RtvEDa
p37QiggNZa7f/sFt7+1mJfYthqW3zfmvASn4qd0wMkWJgXZvHiAAE0i1AOhiqG9ME9yR4D1fU2xb
NSrlLvDkKNowYdSDDu2ze9B56rYP+rHcQeEmAD3rEM2rb0VxW+DK3beTq8t4nhQamMpuYNEqcgZ2
Up0nxtTo9e7257qOuZIZqWLhVHaZOLPFJXJwftqv4R2zS48xmD/kqn7+3+RcrxIMxlhcQZUNroDO
+xsy9vxiEfo8U3NCacD9Uag/R5gUJhiPvtxe2cL+nVt5U+06s9L2DUJ7HkA7c/buDAA0NRPN/5sJ
ydetYdbNtitgUY+DX4zz/6V1vy0wfblX8nPdsMIOwqamI105eX7duA0zv27HNLBnhuX29noWPgzP
Te4pIAPcUvJl2Od14UaC0HuwjKOdcyV61h+jG/80Ev3bbVNX964rpDNF4xeVIduVs6TZy6sxygpa
pGC0+qyAXuyYTk/59D4q3+dwbPfwpN42ubS6c5NS4EizauytUwGZU+f+1ZlJsrHCAZ7BbHpMoJO7
bezqupDWJwWMMTT0yOlYn2s9MMHJfPgzDEkr4fz6dpesiDNw5uOJ0jqWCcUA+ADjq4MKLlJlTA7f
T3tjN90xFXZ7Ucv2yCVU2m6OpclQ3dHSHHh22EKYl33dp2dAPtH7zkGIvq01Lpe+lyFyFvFK0D1T
SiZy12xTU4cmy1AcWLi8Tdem35sOIvZ5VWBVfPuLm5eNPLclRUHXmx3Gn7FVVMfsqO9SlNHc+tn7
DksiYoXM89zeyYXg9BbdOQS0GVW53tfOtWGXLXyLZcD8k6kfp/y0cpivUk6W9CaS+18T0pLoakaQ
62FiCl4C2HW+6aMy7YlWZIBiMsQI2nI3pc3+9squn3Vvdj3SC2pKKjUfySd5Yo1mhV2IiOzXaQf/
yh7up90A4/gOHc1VdfDlvfzHoHQIcvdUtIwJ0vODf7rOJihc0pVbcs2EOO1n56wBXaLDJ6NCthnT
N9VgSMsNY+U0G8tf7J+FiANxZsUOs3YCb4OVAZ5iNxjuK2XuIMWtCwNKpvwvpIcnYwPJBKWGFsrF
nRtX40s7l81doWdQ17t6eDdPzVdtyNtPaT27Lv81nGxKkunPVayhyMlo/J0OeenB0xMV3i23+yOy
GBaHXlst4ROfGihO9FOVfwFc3X6xq+wE2zDcU1/tqoD9ao5HhLCdRrE3OiPF2ywP7UfonwUDfqPe
Jwz6/K4AlnCof24ludMw6rMReGOOGEvKMC/Esi9GuFZuXdx6/NXxmH3j8S7FmhFWrWpyHG5ynfHW
OCz+xObHMYHjtAw6iEpnUO11Ht+tHBaRIchxx+ZtyLC0bRFWJcdCC8kUwB7VT11gO8U+2jd7y9rM
O8auViHiS3eSbVL3R4PdEE8myb9OOtP/Ov41aY/Z6T47PUTGh9sLWjRBbmczqmUB+5NeMFkeeDZM
nHB2uuYnENmhP+b5ofX6ZuWwLBqC5eT/RxnpgyVpmLi1OCvJzDx5DlPzbIyf1GD6fntBi45xZkf8
+dmZbJg4TpgaIE85ZQBu30eQuytQCGQqg6R3BqSOt+2trUvawDzRw6kIcYiygAILbc5y38HFdNvI
UtLP3fD37skDzAgaZygNYAVaffdgM7bhJhv3xQEx5h2GI2C/R2dr725bFZ/kytfPjMruV2SR6wZ8
MnQRBMMYxMuem+QbZW7aTWYjbGJ2K8M2K3HbFtf+2deb25NuMmPDG8r1foEve4IGbWVVix/sH4+3
1EsTSu8YkZqxqoy9Q4O6ce/t4eftnVuzIe2c66XjWNnYMCeoap17g7duP33834xIe6UPUdTUPUZa
SPzgL9jBV/XIe+DfRPOz/ZLSA50aHCOewkz9OEMu7ho/9FUHX3pd2GdGhF+cffc4tTLSV4z0e5ta
+Xg33iugGdZG5ta+i/jzMzOWV5bufCLazcmP5gRxI3iWHi7T/+3DSGmB4uqwoE9YcYIRgv0KMhv3
Afza4baZxeN5tmdSRC3DoCnDjj0L9IOhfQrcz11zpzLQ6KX+bUuLpxKAthAGI7+/6qD1SaJo3TD5
UJFvtPkzz/j/0YK0ZR6iDe3JGQg19Y8q+tHCn/2/LUHarFY3Y8gC2aysfmzcZ3O1yrWYGJztkXTv
ULYdkTLjoyMk/EsMI4uGZvQAz8hqWrD2OaQrJzPgxXWFKdv4mKL74pkrLbLF0/jPWuQETm3CIa2Q
QvDTbth3DTIPMLmZBUUzCGzq3HnqyLCiflwJaCvrkmEikBApKZOeYFOccWtmp6OdpStnZikA0Awm
YwTDCSJA+kp2aRTRSREmlB/tCOO4+kz6s+JrSwfz3Ij0fWCXSNNSx4ge+7HytTnB/TXtOiuAGyg6
3vbrxQWJKUIVlDL1Wyk619XYjdCgw+diZciOHNzZ9SG0XFnRmhXx5c7iZtBpQzCWrKiE7tcpGcMt
dnH6enspS58f5MTfSxE/4sxIWKZZ0loYidQXPfnDTFfcS8QQOZ05//ulGAPNbZMzP8BWKegAvNaI
Z8Hl1qTFSiy7bnLw/jk3JMUa55QFugZHml8yZFLCOFs1d12LjkL4EDgftRm2de056j+Glb1iem2J
kns3LTpDEA71vkHnwNmEgW3seiNP7sKs6Q9Io5z+TVw9X6vk62ai180sNrWMYEj/wyt+/E9OYUrZ
2inrZxowVLspDR8ARe/gqLttYSnY0XCj16ch23zV/1AhGwvcHgujkm+m2c+KcdM7j1HyUSshuPxU
Mqxz2+J1c0I4CHh4V/RpdbRDLz3dNBBn6cWi+r1l+PavBtnL3I99xgPHNxR0/WltAGTxcNHd1lz6
mqCTJJ8c7LkvjKnjzmCUIH6NzTV415oByfXqUBtahcE9X6VO2zd7s/91e9fWDEibloKxid0TK9BQ
zCn25rDy9y/7wd875EqepvdzGQUamjzqfXCf3scH6zDv9Ic1JoPFkixWEB8Fkky3XgpzJy/Iyspl
HdN99CLaUs4u+tzvLB9Wpe0a6nNxUWfGpJiXhjNM/GJR5kE0itLDsI/u9Ls1hPCaGcm7dO3U2ab4
NqbR/lmjHFNuKmU07jIv/WkM+c/cUdChM+bTTsvhtfndqMe4kSAoEkeKKrejXx4no9byISs1ol4z
3ueD82mavZ+joeZ7LTV+3vbCxZvwbEMlN58rs5/DjHgXnH6O876vYYRem5EQu3V1UZ3ZkDz9pLfD
oCliN6dDkr3W8Jx6wHqmeTf/eXs114hyEYn+MSU/hmHdTbNeOKP5GH+270sIbRT/BC3kJ/dFMOkI
MidUGpxj/W8KeOeW5Sey5vazJgISY9mbk6rehfr0HJnmPoGSYBOo4w4K3Y8ry11K0pmeJ/6JRi3E
dpeekhjjYJdNDCE/XWgxYZvTbdxA4otic/uv8oBza9IS895T4M6txeFLXqDDP1TGk/XYvDvti4Nu
v66s7eru91QAugxaaVC2qajhXq7tBHd2HA94ZnTMP+vDNvsY+bCZfgv2p3f2V9PbWPdwhe6NlbfC
mlnp8DlNN/fhSZilc9tlqGf0/lQ9BubKNX0V/qXlGZfLg63NGfMGOykzal7wDsmhlQ28CmKSBfEL
zvLPDFywiWCOOAvOh/q0+W4Cc/P2xoOY9wvfGRM9ffTL3zbxeNv24uK4l2lpUeylyXppOs5Pmtlp
Xe83ier5TkddPx/bFSDGmhEpdHla3SYBNCy+OnbFe7NVSj9Pu7WqxFWAZBfFWDAa5WCUr2rWSRhp
vW1DeZ3XE9TkDTRISMTbx8ge1zDr1whLyZbke4PiqhWk0IIATNA6tneolEHrqD6sXaPXmuFQEmq2
zRioY1g2uuGXH8jM1dkdXJh/IZc/jMfme/FSQPsFI2L+qXj2HgRwqtrOvuX3n5KH/ns07NLtdEy3
3jb9cttXrrHG4rcI/iWmAeg0yM4CFDKaLYhiCWLGHr62Vt9NA9pwKCXCV2O/TQmqw19W+rQONb3O
XoRxFOIBn4tZQbkUFHoNbK1oWvmlyU6U9D9QJIk3w1cVdoJot5a2LtvDJpe7JQZipUOpz4B4dIjl
2XgcdyeGb733zb45FuAZ1z7z9XWIJQOAq6byrdleKciUnaembo8GBx2dffQCovEg6iu76dnVNv1O
jDshBQrL7efodwvfwrJm0PDjNgZRJt35/IuoB4DTIrZK6SPfpMjr3fabq6zi0oJMoTWczNidqqjz
FbvdxMUvxz6UzXvX/umi733b1EIMOF+MI11FjRKmqVLWPKk8FLQRcNENSJ0j5/evhAsz8vGv0yab
WwYtVG36Bqx78GP0cHe31/LmYRfZmLRvsk9YMRxruUvZgFoxM+3WXfWr32rb6Tvzb7vUn58aDn4N
A+awtYCbQV/THtZPnojOt36GdBA8kI6wWxKBUADxLftTMyEIlnwIojcJyM0Yrl2H4iPJBk1TzEtY
7ABI9suQl0Hqn9cZku86T4d0p33J/Rae9bfxtNVW+nWDCxuCZxZkKGAmBnYurSWzffLUFmXcFloE
2y/2XbUZzI0YfFb3FJtKcPOvn29/2gU3ZZwK9i0oCUQXWbp1p6KxKiReBn/qRncbduOvyUuRMfO8
ceV+v8ZYiCeKYbpcIHBbeJ50f0QIkrZlO8Cl+73fqjso3g7jQ/ooPCf/9i/6HG8vImi1BPmsd0Wi
gcRNlIbT3PqGp2kvtjHPd11jpVurybtv/2IT/3l8yYGL2QPHUWwkg7tU6GFtxvm5r1Z6utcFE+mF
J+Xt+kkr6+4Epb8YmBx+zHjhFqVvHDLI/A4S8k19WL16xMGWDsDFs1KKYq1nKomXqf9xSZNcOnhx
XzxfXLD53kWN27+9k8LFr+zR6ac0bUCe4UiBxszapOscMqe4So5oAj2kVru9bWLR489MSKfMCxK1
bUPePye9CbfWZHxUzC9Fav28bWYpRaG8bnCDwl5xTSLkBDDfJh0vnyYzG/rhbY68u5qSJzgaytyh
Gm5IeONNk+R/RrETfmrV+RtaPSjEIXwI+1P9mMZoRyaxrX1z3En9tPIDxXUq7/X5D5TqIojfWHmr
Gu1/Z0XzO+j2/IlzeToAFNA/iHpM/tw9A0v/tPadlz4C+BHqFTTUgAlLYQc5qxrRaK1Fmq0ElXTf
5dH+hHrf7SUuWfFUgO865CX6VaI2FEE75Ikz+hFSs/aACKn9I8tWHn9LLntuRNrGrlPqoThB4mc1
k1+1+74Ld/9iGTohEwC/AceelBdFpm7HrnhOpGgcpslDWH91wrWGzeJe/WNEJqlUqtA2Os0Dlanr
27pTfiRD5pe19un2WhZ368yMFFDCrnXgVOe+MSd9m8Te/Sn09rdNLN2jSA6DtIcMQueekYKIPp7q
zNGJlMHjV2ZERdhKnmP/yzu33oZ+ui38NYzp4uZ5UE1Bd2W78KJc3tyja0CPLeRWPLrdpfdH2O+m
2l3JRoQjyefVOzMipXqo8hjIPM+jb7s51NbeVi27T3Pu5HdQplkrUfINoy1Zg2uDwCUotBggkdx6
cvpKQz649atd+CO805BF8/u7aktV2NzEb+NuCB4frG/pxtrkeyXZZIdVkgBxp139CDaPeVIDhjQZ
2x1X03zqugGUZJvfm328OxUlCoHaS1oig0S17AWNq2iTqqcPpWGtpNZL7y4TVk5w/ybAHlMeXswn
uwkQ4hDvLsFFdzpoxpHCDpRHyX32V1iuHPNVe/KWx8YcdsYsgNHaXtsKWlr3o3EQ0yHhNv9y+5Qs
HMSLxUkR2K1NV1EjQfflDu9RUahP5QpoZs2CVGuZIQ9SERvjqCN1xtCigSTL7TUsHLuLNUiBUWcq
yCzpJfqB4208Y95zGX9UXGslZi1+GHyQe9wVFH1vGNizqphiDJHqxX3n21W3Cdp2k848A9wvut3t
qEwfoz68q72XyCk/WmOwVes1mnfxMeRzcP4DpIWe4tpupxP8W/DSborS23eYsYf2g5c3zOOtOf7C
swd2VUbUoBVjWlwOZ9E4TXNvU1OabNdH1QSuqhDimAItH9VB2y35jHjY10ExkYxHwkQ5VSu/YMF1
Ln6AFOrihrPuxPyAfjQp1X0u9S+3PWfRgEFkoXoEp48MYQ3AC2S1MsBAl30LuscT2jK3DSwEa4aD
KUWDj/XgFZNXUJlels0ZBAjZ2N3FqJBTsG3KR0up5mPv9fnxtr2FBTHhh48YYtbviufBGfWiclMd
Rp/oB4r1DlJxtw0s3aqwOtBj4plIcVOuCwVwY+TtVPSMqM9fBex3pJXmvrO+O0So5D7cN3ero5Ji
lyS/v7ApVn128Lqoa3gtm7Nf1MkuSXIfjajNiOCho78Gw7OH9oP2zfX+zMkkjbVjsPAJBYslLIWa
44i2wqXxWI+LBC5JclS7fdBO+lPeDrso6/RNk/4+hoBRXh0JJWgD+T9YMS6Njdbcp2Zktz7aodad
zsNrq1Z29/vnCkJ+OBBt8gjI7qTMSMtNZzqdvNYvQvqRCFDWH1a8ZMkPDXr6joWHUKyTMqEG4d2x
j8iE883XYadtIdDYOxQrxXsx/LDGbrL0KGZe8x9z0jFrYjVpJ6+e3mgCw2aDCiy9O9/zR3/c8bRo
yRLWdSgW4uOFVWkbrcCogsnGqugo98/hTvGDD91Rvxse1h5KqyuUjkAfovAWKbzSdKomI+PlsIJy
AZGAoQDOc2C7XmZbPOq8ltDUQdpAN2VAvDGzvGhsJ59jVQihD2cP2Hqraxt0rBFUnxmKEaRXa2n0
svP8bVfuxNZj0WeacJ4Q8v8+S7dxtpKTOAsB5WxlluSe6VwioDawMtXpN0BhtnP0lBV3SfPSdWvd
uoXsBC/5ZzWyb5pqFQM+4n2dBI9V3j5Zafmtq5SVZ8Ha15KfO2XKdLTbsmuCb9SJtmXvp7toL3L0
gvH8YBP61Yd1LvGlrIjyhuUJnS9aE3LIUtxqSqzJRHzoWH+EMGIfHgwk9N6UZxJ/TVBkaTd5yDPr
wjAIbCJSgIRCf2IWSEdwQ7fCLUMaD6CKZ38w4/crIWzh0cF0y9+WZORnkWXxbBVh7xdN/y4pijst
M56LwjP9xEz/DDz9DuW7d+1YeH4/Fd9uW186AufGJQdFaUApewunKZthM3bzxlqr6S1vpE3Rl3RB
p9V6edOwiVEZuczLVrq1q9PntNN37iqn3NLNbarQ4FLeMemCil9xdnPrQzM2VkDpRTjlvNU2850o
VToHZjwf1h6ri67oIqTAa4DOkSsPZzvBxEEMcUU127oHcxch1AOmwaIVCt31fg3qs1TKxsrf9uQx
7TSezbCK6MhFR/AvRwZKj8WD9ygmWMuD/dSsUCwsfbJzc5JToFBtO7VY3lDvleyxcn5QZN/8vuNR
jYObnzcO7T/ptYZMVWjQlGt9F93t8pvW/j4vMikOBT8dTi3mtAH+XboEfNZ2iJD97Ldf+6211+5Q
aDQ3KGNvBfXF2l2y1BhnUB+9PNFNFMWgS3NaYdikaQCTKCTvnbtom/rGQX1Xrw5ULOSJ8Emr0DcZ
tG+QA7o0ZGZm6lQVjYapJN0oyuyvRm2/a17wUOrJ8fZXWqoqu+I7AJh06Wm4krEq94ah1HhXJMf0
6fQeChh0SbcwODH//qZxMMOA+iXdB7sVwwsH+sKwtJ0zYp5JEaCEGDzG7w2E71JQQ/Ovf11Po4pm
88yAMkrl7F5uadbo0IN7LQ0VO0MhZ1s4OTCzlY7Kwqm6MCJtZWt0qpUKI6jovT9p3XdVn/fwyj3d
3rmFiI7ohZjUxvNxf2njnFaNx9zii6mxg7IH7+dmTQVxKf5d2JAOr6LjElbNnBWzsiiVUe/c1mAx
oBzfh3vl3e0FXe+bpjk8neE2B/5wBaMd57Y69S5NdGr7300U8dImeaqLaSVVW1iUTsVFdAwtj+tK
JmWp3BZqcw/sjPXMu8sX8JLUF0w5/eP/Iee9zulpfgrdTXj4BHBHyum7zNVOZglKNE+DR80c90UA
+C/s7obY+aIHVD/LAmnzXLf8CQniquq/3N7Wa8g8xQIbxQngctD0ubb0EUdFLYALCSILHyTZNzGA
HpNqw0i6KiFy7ZP01qiTIh6iU/wwpcX2fZ8inzAi/jndx920g9liJSu9DopYgFOdxguRET6QyxPc
2H2aClp1vw1OyVMaVME2iZzpXeUk+mNmVhSWV7bvOkBdWpS2zypR7i171uQ1B/tg8WIhFTZgQ5h9
m/pEaW5XDIolXBYndPBdsNM7KNwhWSLdynqVjMgCIWnzH55/27faTa9uNJRJnE276bZIpBzscJOa
xyBfVQtcyEGEeS4d8PqC+kRKiAM7tONKISCP++AwPI5kIcXDWPLyLTf6tjyoa++ZBac5NyjnxRAP
m3Y1EC+d2H1sUvP+VHy8vaVrFqQdnRBuDgcXNbBTRXP5c2IMv53ksGfoRokCi+oCd5C8smrM7tRi
wC33Zf0e5uMVAwtuT+iA+YOTJb6LdLBgpxgtM0dmy1XeIwq/dSNzm8/G1k21Ffe7jsIsxaStSXXR
oo4pHTCjMeexEyJV1AcOaqEcqqK+j7Nk5RwvRaULO9Kx0ovWhYca2j7YWvbZN+PO2+XgaAnD5UFL
drcdYGlRRAxYUQUa5ereH4bQGuKcgr5qzpo/OZW1PaEBsC2DJFnJqRcKK7pzbku6/mulOY1DKKiW
DsPnEyw0+/C+3XxpP6eB0C+lvLHKfLO4PHhxqSmSZV9FDLVTBhia6blYG/2eWYR34qKOD9qhObYH
uq5IG62xRy4vk4VygyIxhNdfunwcQTbXNZDEWPUOQO+0K7DpbutsO9abETifCg3YatVK+LkcG7lL
KTaC0byelqUnM+ktQGI/8TbudLQPDkzHyg7RMffDuPtXBKAw9J9blD6nq82aMibAFqOoeDG88iXt
qocx8DZj7h5ue+lS4KdCAAIW8D6ldunodUFqKMnY06cbgC1BNDJ+q1Jnp/XJwbbLlYxffJ+rnQTE
BCAavlHOxeX3i/pWUZhgqX13Ml9yM/o+WPlTF9CKoXk+ud27Dh6q2+vTlhfIG42690KpP4ecp8rV
uPfjXyG8ceLbocGlIcHR/FQe9Z/1U7JTUFUNv/y+Yd5roDUY0IKKVL7TjKjtnMqD0URQI87bYtvH
m//QrPZfftrAJ3fTNt9GO/W3J7dADoKsELxu9LqvdnmIhzCsDKv3k6lX78wga5GATKuV22HhW755
KekCqHAURy6/pT5VE2gfKku12WyYip0tStWeb/XvO8SeuuzrynYu3KfYE7MeOuUD05B8Z+i86lQ7
JGE1GioAef0cNCHSW8MWVaxDuh3u8hV8/VLSfmFSOoZ6ntIMzTE57qfdm36b8j72250ojDQZkvYr
W7pQ/WQvKT9SZDJIQGQAo1qjiDsVFvj353YbHLpDtDXmP4RJoSFgazuojQ1lsxbL30o8l+eSpAt5
GpDwRAA6EJffctZ1qoBRjbL9DnHoceOKSTa/hOIYUb54U+mbPEfrLN/GqAnUHBZ75V15fUgvf4AU
2Iu2qgOlbalBxcZXOP02wZhvmsHZ67G1Hfv+978sOjw0/+gxQgkCT+rlgk+zkrtDSlCodhMwsQga
tfSRQQ0uruT194uUNN2AwvJg5i1EXL80Vnqo2vfM7fmW9rlMP7ZIomYryebiF6SfCdiQPrd91eVw
7DkYxpSBk6lJ6RyVXbmdZ/L10A42cwIPe/QzQxvbMD5lHpTIjDigH+kq0efI+j7Z9r06fnUBypnO
O0gN77Luj9un9/rwsgX//Dy5GYIeTB2oHt8XgK5fKNUm8FauloU4L1qb1IFFjUzz5A5n2kTaqQSE
6Leq+W4oHWffWm794f+R9h3bkSNZsr/Sp/beA8Ah50z3AiIQggxqucHJZDKhAYdD4+ufObNEBIhH
TPUssqqyKG64vsKumTmR2A4Lrfsxxd3gpjU1NipwybZRSumT3DRF7IxlochuX2u6HVUq8VLVqh6z
WCoflLxZg2x+vjfPPuccti+HpkTLEqyv5hC7FvBHxVDbU/Fjwo43AH0Fj/5KNPnZj4dFYLGB+gH6
CFjU8/1H9DKEHrbVOnLVA160zSR6OQYPciVtvl5lcWrm18ipodkpVnQQ2OQ9DEXKI+n2UpLZeATX
LsnFvWQiNYneZ4j/zuGWeWRGEusTRONAlouibAdtEKd2R/co2aB+L9fTrwsDU4TSHq5GwK+xy85n
kBkxsqLl0DjWXXgrQeBAdOJpCTq8ewTGWmYjNbVqdWHZwCogWmCB7fhcuMzVrO8iVqELxyx2qjxs
pSLYRLKC88NWsocLLx1wfnA5EfnDuf708AxG0zJZrBx/Gx2+y73cH19kX9no28hbc+NxHj9vFLQ1
otYN58EUD8/5fPZ9HbM4RJaZa1qj2qFh1vtpmAI/j7ofCrFc5OQOCUN1alKy+DKj/D6Vmzer5+km
Y1SC4md300lJ4ahxm9+U04R22lAPHT2Zgi1R6zuzZ9fJZL7LGv+WEmuLNraf0Nq616Nxj048gKuC
60ZjujtYRrYb0mmw85r4Rjh4phIQxwyy+0at8Qjm/KqgjVc2kAEL4+vapHahcLtqU1fnTIE2lLTt
5XGXoDvVAdAIorJNkt41ZttfWGiv2iQ6SZ1wiordwNPX2EgrT7XCCTik9kWr6iuVFJOd0jG2eVdA
Od0w30nHUhf9Lz+j1nziWu8ziFgmExggqFQU0LoybpiG5uu4Ck07ozWomJuQ3LGAAdun5pVTT313
WXZC/bh+ILLmkRoSqYa+nYbsylSyZtcXoFBs4xKVJWx6O+vTQ1Yl2VZr+QOrp6ugL+5CMJ/YHDlf
FO76q062oI1nPYXcckNmXKYS/mRky6TpW0tGzc4I2Td99hp0JqIw08yv44rVdsOFdIqiwUusm7u8
RCPIJBfPMYR1inoCh3QpQ0i+CQwPZKryQTMAk5pa/VY3wtHWKQs2SpZXl1aUFhtTr8ZrIxlzr8ia
wR9V+dJgkEQtUimyJSUp3JaVaB5QuudGCx90M8pRZ7KKLZZjr8QkcuXAdPJGuw/aFvRuXVt6XcqO
dVlD/xGd6LuqiRzNQiksnziyfPFzkxX7Mec/orHiOwxP3U7M2MZovASEOQIcu+pR+mlwCeSVYdij
0YO3pS5+WFr/qqsjgf0RUjVg69tlPHvISRe6PDIlu6et6hh9l/mSMv5Mm+K9berCHeAHOfDvb6KA
d3ZJkt6tkiJzSByxizBUIoAD5dcukW+0ET3duTrZEU+4DZ48fVMnJfGCQC2w4MljUPLrkSHHzKEl
1iO4q5TONZmuOmbG5buEVpAeGozIprT9mbeGdl0q5FvHJy9pyC0JSQ547tDaDQ2mg0EZqCeTH3Wp
TH7TjD9RK9JQnw8YeCfxISBJCaJWsFQmSWwDmvBjUqQd0eP7uIz2oYEgqEU9s6m2PGN2FKdvPOQ3
HdgTbGbo6MRqer+lBGT8IwKiPhsu6lp5jQdUjhODgXdyCkywvqOTjstK7iMz9toEZAe5m4sc5E/t
MNV2qg+VbRkMTNN58ULZtNfGlNpqPblWYnmZjpivhhaXGb5zLfD0sXsaRuNxatlDU9Hv3AoeAfN/
+/pRXHBt0QQMNmcR9KL7anbXZY1Z6YWMRqg27Q4JOqlF339GAteg7TejklYQ/EtX+Zm9+VulVjmQ
UYVQLB5cQSyIaFdFjusX8jZeceyWHM8zc7M3H29TiygJV3ntmdwWcVn50D+wDSCWjWs4oscyAarT
xsoKtev2+7gmRibc55nXcfYJZu51EIgMFUdNarLG6cKyeIquE0spnS5CKBOonO0bvHnUrkAXUNpG
oBsrvufCJwACQQNtN7DVKJzOPgHYbhOimS3gHGlWP6tjpx9pQiS3DWLwq6mN3HsBK01XmnLdycua
rpajlx5UOP+IL1D1EZL05w8qHckYagE2maiZ0Yt4r+5aVMz0TbRf1QhRPs+38OT/tDVLbJvgwU80
C7aEmOnkirSfdaw3Fuj9guNa7LRQ+aYAd6B3F2BClB3nrlduGQPNeuyvPuR2ygBbybaBUeIteQ2h
lhhQWzJiNwy7FTdzwcuEXYGdMU24z+rs2I6TWlU0gMA4+LigvA3XoEg3X98MC14lOp/QImlq8M6h
8H2+aK2l5CwxYUKZXuvkmrJrJbv52sRCxpui/xnREEqP4Lme1x3ztsiKTKrRpwh0nwHmA6FWPoIz
RtqaKzH88s0DmCTOEmqdAMycjyeV+q7oOZZq2MS3rZ/79NJE86xiM2cdSyjm/9OpF1lL0Q+FNZrt
Qn2qJmRrsQvlnmwKqUztOKpvotq6LIxxLYJaOOAQSBJZLrjHaCCZjQzSMCMNBSoi2TU7+SCohEQ9
bG2zL22IEzPzKFkd+1YpZJhhig6FpPuoCdxSLf9+OHg6mDlssJXMNMrheDlKfVtE17W8meQbAz3/
K1tveYX+nDRN3CMnqCkJknYGGNbhzLxaV+Oj4MQijup2UAiR/cGhDt6DzVpssTaFIpd/YhSaTIEe
iesipTdDfD+x64g+fT2wxXGdPOjiI5yYAFveJEPypnHCgm1qU90HBj3k2uQnpPa/NrWUEDx92+b3
ulRElg7ByF/3en/kOyE7Ri8HlNKFMgh/L/zVcsfiFP41vjlrI2rEMdwYjC94DW91J9tUQOaIiwO+
7u3o8tpm/hoiZ+G2PRvnbK/k6qD2lYZxWu1eZ5eKvlYgW1m0uY69HnZ1FUswUHkgU5Q3uZds5BCM
yxwpTjGZ5UY9jAfr/usFXJtLMe6TvcI1NTF6DXM5JMTrE0O0l1x1vFvZJ2tmZluyQlysxjrM1GaA
lpZtoPWONa4YWXqKzxZJzPHJYGJLLqGWhTmEPoOQi7s0PNE/Jh3W7sGl3QDNHSEqBfaAT3LpyWiU
xdDgYTQ06BIjn5kZa2+Vgc86fz505DtEjQQJ4HlteyB1HEkjiue1h9r/9xEVzO4uc6XeVn4UqCVC
gBvJh95Zb0PXPyojn2wjHtBQTRQKdeKzncxjFuDJyqhABrRm6iBvGzyHMSuvtR4cG3bCAnRTj0qY
e31g9Vd8MKAU35bVtIlDMMIkaJva1R0wcoC2164+8La2zcJiz8wKcyeEJ2inRfONhrTbEGTAH8aG
yBdMzbt9ZVSjbVUj3xEW9zfmKBjAE620zSr25JECcjqhX5oEdhuZR1PlbsvVo4XQtEcevmWTX9X5
tZICCpKluzEJruIsAkuGabkjeAnaDKnnMt2MjG8qYiR2qRlenk1eGjNmlw1QkvLkohKwSSPkfgj4
mtEmTXMIcIQaCpDVMaHlTVL/7MvaDaoRFGmGbXbM1fTxVWnhJGU3XXY7toozST87+HxdIF93lLu9
5I2tZRdNeFEi49NOKAXLMmbR72rDTRjUE5VgE9DU0SXEs8V9FuroCIsB15wayNBUhi1H6oUVMwRL
iMahVINusHaTKEc1xm3BDbswQruJumtNqY4RG7a69lIn6tMgd16hwDdtEticGl/THxUj3TBZdqqe
OXFhIB0RuTmapqLQ7YzRJoH1WJT5O+JvBxrHjlxGO3z7DtZ9SSqZ3wp5icCI3jpEqK3JthpnXtZV
G6sML01evhHSeUkuHXKT2ZmpbDXSXDb6j96yfqiMXvCR7ru0sAMyfq8r4IfiwpfJvsqnyxThF/jt
bQ1082Fo+ZLMLoYy30DxUrcH46GTxgulu9Lq9G0wQMrYUZQPTLuoE6+u0F+J9Sr4jamURwjRgOKS
lD66Ft/TqTyWYX+U8p8TmowqtbzsBrQ+tPwOOsQQ7ChYAqmL8DXVQt1pVHIZFrXdldGmHzSHQplE
SnM/lMbNYNQ2by0IXr5kEbGzRPJVjUFCZdiBtPxYG/SYavJPaFdupaDdl5WS2RXlh5QnnV1FbJeo
j2PDd7WM3J4KKRKwvAzJtteeiHprtuwK8huuJOe2xqEd3yc7eRgQkneHXtPeQXNwizKjqyjlwQxy
RzYgBmEg8WDS0Sd9+cqNaRt0pT8G07FPxvvGzL6NGj8AKYkEpPzcWCMOkybZUxDbNKJuloGhOqon
u7IknAvzXinhEFXI/kPMA1TlxhXFfFSZS8OfJeB4aiDbCTecOL+WYj+0HhJkZsrILnm7aajb1qFv
dapn5rnbdzqW7Ydat5vQzL2uAf09oKabicilU4UGuzDaKrQ1mZNDFBbcDeoRgo5xNjylukIcBaEU
wmOiYtqoW1TNczUkOysKX2oUCy4SK6gAd9Bdg/BvYyrbhRTcdTLEQvNwmw1AQDTlPk+VwR6l7CGi
ZG9pw7ZGjGxPlbQnZDSux6ounT5Hkk6RmR231ouam6C3hipFmWSZ3XWl6nVafT+VKTBe6UErmScR
WrmVFt0aFUhNNdbJTt4xUCZa+F7+QorikMVF6AQJK9xcHd1G6tx6mMZjY4GaP2/HaBdolWzLrEdS
TooeqJxfqIl8xMMb2HVdvgxEl/yYJ3uz7XZhEG1DA949rpA+R/JvQL/VYByQ23wbTBy6VL9QCuxm
1bLsYJK8oIqdxKCekZtOMzTHZDA2A0FtSRq/QRBjOxhky2sVEOr8iD7cFzOMdjUj36uufbRSADts
rcsHlzT0x0iU1jbGfrSzvPDLJC9cFgeSHTfmdEx09bEyQE9XQIVaMyNkwvB/QiO5YiDgsAu1LmxQ
LNgEdS+71jRiJ4ROTmwZyLzin1csUmIvb6FB8/GyFEkZb1Vpuke/6CYAFbeQvewA/Fd6Xu95G0sv
bSDfdKxzI1O/AwbXkSoAEAOrUb1xqm75IBV21iHPB6EW8i0eq8ouq+wRLeulrYKL0TE4OqpCmVxG
pNqRRgXGNbYeypKWqPhJilvHFhpIu4rbBpNz/E/CL+NqeikYhGuoWnlFZUVbtOM5qWbaEh9QCWCl
E+Zh7tYjBNlHmQZ+p6Uj3hTdwBTHBOS+2EqxjgbeAcBbXy4n+KvgBsaO6a6rRkUufkIVtOvvpHDa
D3x6kZTQC8riqpKUCy1ON1GmbDQ5JI+QmCydMSxe+2ZCworFmdPQOneKLmE6Xkk5RT63zIYDSRPL
NbEmh2astOtEq6J9L6X696QbbjsJ9c5NkEZxfAT0fXyuO228QCKwfpfEuz8aWeNVpNaP8KbCxu9G
0K9D2fKFx3rrxrx/Mmn8FtTwgKJQQwE8U4fICyfwzNrgVLrTpjEHJ2ON5k3DyPwc2lKNl2pjfz0V
fWtLMaMocJSx2xfqAGodzP91PIRvvJe/kyI6lr1sPrGCjfmGRVnndaHRPRa5ATKojjK82ybPFCdP
uu6yD6EQYVRJ5MagK4BIiOolo/kjGrQ71Jsz6OtmUGBUhsHPCrRA8JzdMQ4+7l6iAG8jzWnLvcyP
HFlZakP9V7Zzq3qoY06mTWpVE3MMolgHlGKi+0jrCHGzjgT6QY5atLpUBUTlh6rESupY4pSCLI4k
1G/j/EHOxbNAogY7T2VuKGuRrdW5TJ0ayEHL7pts1MGLRgYLrELWEFrO2A1S5TZTn9ILWLGMQxtZ
CurgI+38gab9ITO7C9KAxFTuY1T1SoPZoG69k1Apeu2JYUV+UtFYdxRVQouYxS3TrprSwgNXGRSM
KVWngesK1BY2MbRRSMymIShhGhJt9E4ppisdS3ebUE2NHJoXUrTN20S6ktlogb2n0/ZIM46Qpo1D
FSpy3QBJqTAuJTHQqrsiYdtvW3BztLYZMmQ0admrNw3LwoMVsQIfRYkOKLIkfiHryjcwkkSSKEiY
92PRStxJTA2kK3nRqG8Ghu+1aNRFLY1I8i5rdBRoNI1L7jChOJEbUeKNKrhN0qR2W41ctlXz2JvD
dakFOP9D9oN3yYOsomAdqnCKANHPpJuaNZcJb+xC7y8bCtnqVL/uMigjw4uDmA49KoATt5V6SBK0
YUrF91aKN+EwbBLZ6mw1Kxrgengk8v1hraR2pkodKn6d4pRNgjSfYe072mgIp9LsXa2CchcpCYn9
LEg0p9CZ5QYB76cXjjOaeyDIi+KNzsv4GpjV1smqVrajIHhJFYOobmYNMXOyCV0odh00YeJWVk48
RdKrwJmMUbs3Bz0sPQC+5fsa3I1uosSVp6Sytucya1Zi1KWox4D6CpoCJTBJzynFtBY8wbRG8Scf
StznpG3dxFKHlShuAX5ADdBgKShGANI7F7ZX5UrrFCilO5rGwPoxtEmfOugIgprqMLDWbdTOuhka
KXXl0GIr4fDSEAHUR1EbpXQANWZxKoTpmJph5oAofgqsW7amoKOI9M48tEIHNfSIPxKQ85SqJOHh
j4OocmKzw3ahPbp7Cfptqig3ngErk+5zkhleqgMzHddZvWM8GP2iKdIdEqXysZiiDrtdn5CIaMf7
aaT6vTmG+nWtW4ODQ4R8sxAwV/wksnKwB46t9jBasb5SNFpKOOonIeKsqlKEgdQVA+5/iX+HQJyN
O2mTVNdp9jOwbqRx20Rr9M1LSwNKEKi8IXtrARt1HpTioBhQ7EGimCm3g3qPQvLfz4Sc/v5Zhses
AKxIGJIHIdA/mL+c1rY0rRhZ6CPAlj4ZxSz9p44qQqQRiZAmdHX0TlZ+IjvDLcLqEari0tYC28JK
B9FHM+F8z0FEFckEQLtMVF/OZ06VRtHvg14NhEf7kjyJTALcLgcQI9BJwL0qQz87onjhxqvY5KVV
MySAetBmgyLjHLhX9FOgJhT7pObsQkfYNyXNypldyi0BvaYagOYbKrIW58ObZK70KnhiHBKkrpTd
GkppZ6379e5YzC2dWpnllgChHVhnwUqyC3zqBrtwJwpK6+xWSyfr9Jad7ZBeifKqDGOUJy2j/sYI
QfQU5twpOz4icNFDT1c72QXuhOz7JtVfvh6oGMenzXJyyYsFPcn9SHmdjl0B8ywZ+63aGwCtxPlA
gMWYwv5eGbp0pQS0lOkyqSWB8gkNUiDLOLfIoAEN1zarADUApyl71OrdkMMNgy8Z92to64XNoqLr
Cz2qoJoSegjnxuROLTsC/nlkH691+ZCU18MqRYC4KWZTCBuoZuHFBS5qvueZBMZ+K4MNxU+PkOXc
gj8C1cf/+ICdGZtdxFksp0pGwc3MahOgIBD4dCt31sKGVOFSgMQRN68J2pvzKYPzBo5bAWdT/W4n
b/lWQ1t55K3qWS1NG+YMJTM8/mixml1TSZBwHuSAeBl4fnE1JhvtFnAXl9yA/8JfU8VYuJjECv1p
bXbd85GUcDNgLWuemuCOmo9fn6OlYqOqoecfrSeqoaLEfz5tTUIKqVXG1mn34bHZ1X7qq/0emPcj
9chOJruv7S1t7FNzs/uJJl1dDyPAeEFVw+0G8Ky9kaRixQVcuB3OBjXLDPfUwk1QI7WbBJmtjLWT
xb0dT+/mNNpfj2fppTwzNdvYgzShR4BC1py7gHwDzpi+xw/NR+Ib7hKighU+7IVr6Mze7GZgihRG
OaJ/J8oh3KknELmr7DQ8FPVRt9acmQ+OhPkdcbJc80pqMOa90hqTIJJHuuBH/654+l4GVgGA+tvQ
77z0Wkc3hh1Krhnaa7rZH1fQzDy8KFxN+AOJ9blL0NBIVeMagBDRTQl24KO8USEXgWzIaxACl1Ft
tmhX+B68f72o80OnCZUI4Crhh6CDAGQt52dCC2qjMuOUO/ogm1dQ3ZTteMjW6kDzlZxbmR1tTQ9k
JQTnKZ4w5YKF+eWUs8dqaNx4oJum1rdfD2p+Jj7MAa0PugVg5D5B9ZF1RXsSmjUdLaodIj+w8i1K
n7Ly4Wszn0qtwg4uLMgh4t/ApM4vlK5jWkkt7qiXw1vgu60vpFO0zm2g4IQ6kOFOK1Ct+c3/YRGZ
CwM00iAJnr/MVQWwWNPA90h24bb2m20PrYP1gtP86pqZmQPOqQkJjBQwVgTW2Tasm03LkZ/M5JWe
iiUzKto4EXqhrwJP8/nmU1ukSFmrc0ejkZ1o3LHKEdic1vl6nZb2+KmZmQNVlBGXrRDbQSly3ZYG
1FQNKOatWPl0PYpJOzUz2w2dPgK7NcDMLxKCwkUC57rD9Vjt8k1/WBNd+YTTmdubvS+slia9rTvc
+CD4EI9ZjKxjuBPqJJkPSOjK+BYXC5RmcKOgUP/JT2OIY1kCllenll8oJCFRcZTk71+v1IqN+R0M
lDpwSQ0esUl5zFrku2tgN8OVF3PRiK6K8AcNb5/SGWMUDkliYZ2IDuxhVGzNHs1amrJi5hNVycf6
nNiZXXo17dNibMUtZEvIadvKY76vAHFCATXc9W7+o9zEG1VexcovbXcNCoo6iKlMFf91fqpoSoI4
HnCq8nRbxdfNuDIwRbwJp0+VGBgarmVwYwK6iC7XcwM98gyB3quoRP40rgY33xKgI6bnAYIIsRdf
Bluae3RPfxZefqfcfr1DFmdVkNqDeAM8jLh2z42Dqp8p6YS7YvSlveTl28o3d2xbb8aNtOF4n8k1
2lC9FauLQz6xKvbUSQyGbt7BBFCfQxhOUD8KbgUArS9ArHCz5gZ/6lj+mN4TW7PphY8sD6YYYbs3
4d/3l/QpuWq28QVIld1usJNXdW1S14Y3cyITq5so1ybxrHww7+7R0ASiX9krr9aAGp/C9vnwZl5k
w9U41yIciw+u6CDaSVTS7HLkHlSd9nnpVjJBKhP68BFxV5Zx8WiYiGUMQA3ByzHzdkq1b6gWUuiZ
PcrP2ka0gjeH4XZ8S44i1UOv1/pBl+4a8DbDR0Dnivmpj69FEYgAH4jOdqW8nBRU4aWbLGvsr8e1
YuVjyk92ZyXJnEviHY1iL9CIWw13VbyWKFueuz+H8vEcnRjpO87aKocP1zVAj1jogmiD6PHrgSyf
bvBvoVkBftsnXnzaE0RoNOaOMrxKxUEEnVBR3oTUiR77Zy33mOyjegsU4CrXtjhWn241kEnAEcGG
wyt3fsRRQBg6UmISm7dxf9l6YW2Lli3g/zeAX+DoCaurLF3iMv5s1bRAfCOpuFNnl7VagSyhT4RV
dKapDkoZl4LmR7c/sNH53xaY+Dh9IF/4w97s+sRTp6WphBNQsQ0ZvquhtrIXF90gQe/wh4XZPILJ
FdUUBdeXkMlCPSbfgzYocFVw3ymuzDbr+bmllYNLAqJyxQAp2DxNgUe2KKc6kx0NsBPaTTYnzxVD
/WgtRlw6AmA8QEMf+jIE7cj5FtFpxhKqwJAJGmodNfdcUzdfn4AlB9/A60ahM4Z2Y2l2Q3FVLgmJ
ccpUn+8oGAfiHfGVbb0SIX3KhYh9AIQ68qeg+P1Mn1KNaZ3nqDlDgVTeUDfcv3Gv3AncdeGsesZL
4Z+ho4QEaDygc/Oj1VemHrUj5g2Sx5Z/KaVbFh5Eczx4ODy97e0CvFI2dRQIpa+d64U1A+8ewkDY
BZ3xPMBFbS8PiGxgoOl2iu9b8+brBRPP1ewAn/1+5XxPyAANVHTSaicIvCIIL0x2UwGvOXToLbuu
lcz52tzCVELmCUhHKDwsZDLj2NSggQC0QhO1CVAAZAdKcrS8SwfINL2C23UNZrt0JaM7DB6/YSLv
+0mDoBoktL8o0JFIdvFWtlPUqW9bCL7pjiFIeF2oitzFd9V3i64ALhdeNbB5I9oAxTU4xOexLqhi
1L7tcDWO3LhvILAQygZI182VE7dsBphz5EDQ9jBvddYTxvVMF2463050y1BNoL8ygf/1Nvx3+F5e
/9oO9b//B39/K9nI4zBqZn/992X8xtER+LP5H/Fjf37b+Q/9+4q9F3cNf39vLr+x+Xee/SB+/+/2
3W/Nt7O/QHIwbsab9p2Pt+91mzUfRvBJxXf+b7/4j/eP33I/svd//fZWtkUjfhuQA8Vvv39p9+Nf
vwmStv86/fW/f+34LceP7fh79q34Mf+B929186/fiPZPwK+A80T9C4UwEM7iOu3fP74kS/8ErwyI
gsBJB1lubPTf/lGUvIn+9Zum/RPgDPRpaBrQsNTActZl+/EV+Z8UWxTdHVT8HNJav/3xyc6W6K8l
+0fR5tdlDIQAfu/ZuQYJC/LdIKHDfYXfSQEpPj/XZjHprDMitBrSHyY6a6WfZb5ydZzf9cKEBhJy
0PuBfAF0L/MNLlSEmZnkwGDtxF3fbVGT2CvbVY/7/H38ZGeezQGNWAjOAsDfeqd8RFoRXk17hJSV
CxiOYJQRTXbay2rMJG6+v27Gz2ZnM4gioNToRkZs7jZo+gL6G8zk5sUvktjVB028vXNrKNKBmBGt
bBA7mr3NqhQmuUpgrXgWPCgA6yNC69FFK4jQN/CJV3JXMz/n1/BODYqH58QfJnmTyVLNiT1sAB11
6JN1jB4/aN5d07OuVz3FhelEl71o1pMhSQOSoHN7MgtTPa4h/Nc7KFM76PrdBhcq/ESMbvf7jXV2
YZ3u/lmU9jG6M2tiT52MTuW9lfMc1toWYQWAdVyKXAMsbkWMTCDAJpUsWDBM0T1bts8nt8TvZ/HM
+sKOFYwCKpxIwS0w94KAW+Z6R3IxVlBfXjSu6GLRr6XrwZGPqq08g0V5W5AV1/XzkdfAQAk2ClQh
wRUx57XKQxpwGjBgstE/ECLWBqZI01eem4VDf2ZE+BMnEyunAE1FwkiGDC7d/srgKtu1/tKZg/f7
Ap4MRnyOEzsYYZKaLQ5940qO6LFN3PRSdatdBeXpNUrUcyfrd2PCndSAQRKSNOfGQl2XI54Bza41
92F8q+QrG2JxP5z8/tlZMwdc9ig9QXs1qr9RCkA5ULlxB5GPtFkjt160hQIMZC/BK/mJprnJwhrZ
LxU7P0es2YPIkheHwLgtVtU1l0406KDxDCB6+azTJZGJtHJRh2DRNgFgmLYgVHfKnSDfWw+SPnBM
swsSTyzIovBygnprfqbCLooikBKETti7rTe5zAldcih2ipfuUQi1893kVQ+CpHxygk3txh/KpsaN
Cf788i5zhpf/4JCffiAxPSc7tNazGswKOAlARhFb8XlskyvF0R0AwJsnwynYUUjPr7PzLZ1zAWTD
VhXEVfPGrrFrAQit4tAhyvdKvzAbr18VM12wAZcG/jLietBVz73KEvfMUJImdFQeOxm1y7B2wvTv
UQR/nDu0joOBSxAlAa8xe2Lz0ARNkQSJA1GztA7TtsttNKuUu9ItfLA1tat0YwvPLDLm8MZNeMzC
eTlfNPRch/AkzMCW/GEjNGHj9MAO+tXoKjZP3SlZZ41cMonaGm5kbFvBvXVuMo9kOZqoBBi+x3bE
7n3Rh+Kjc0Ewb3nhnbxSY1t62ZGJ+cvgbIyGCqjoCNweHBe2U8FpRtD6ARFaUNtsoJ73oKwEOqsG
Z3e1BoUTXYlORkjAwuVzT0EG9n8zQjGA2VUAxxk65oLjCYT3M1cCkD0IIATQtQLLx3YMisI1J3hO
QVs89TQD8UDq6cEakePSiYB6BUXtEhyDAPucL2NQJeMIpfbAJuyyAQv9eMyilcrELFb9dR5Obcze
iQoIqV82hN9AkL+DJLwX7EAXpNiirxxsdG7ir0nJzaADf5hVwcIlOhDVT1crHVCDrjCfImkjv/Fd
6mEF5WNc2RqUoSuwm1p7UZXrXqTvq+79wjMCkpC/rM/uUZTW1YbVsC7OB5hoDtiu4nxUu/qq/756
OpbX8S9zs3UEajBosxzmeoc+owCzLy+b78Wh3uh2vUOt3Yne46evn4oFn0nQoCCuU4Fz/oRHo6So
KkXC1hFIP22b+8wrjo2/5jMteDGnZuZxUknyoGg1mFGaitzHlkIuKJFz5+vBzOo7f+yWP0czV0bv
h9KcWjEa2qKdzQ5vRUAWuJZjXeZA1rglCD7Xetz/PyfjL6OzTVLSus+h5i1eChlqEMnG8tJdjhSO
5icgdtDccQ8g/NpQl/aKgLeiVAj2NfBwnp95Hic0yTrsFe7SZ9nVtmKvmBdir0Tb/u4/3SumYglm
dwnEifNksNoMdMxAw4G9Em5b1Ab7jYGgei3eXPASMSSwrEElUJDVz0Y2QDCt0Cb0qijZU0B+aAq4
5Ju7zLDcr3fLDJ7+a7cIgSHBUSj8t9lx05OYkICJtkbZzX8OGbjxB7f3BYdx6RNw2FW7ydeOjTd4
wXa4LXfDMV2lSFg4gGg6hvAQPgnan+dPsFpS9EcSBFzSHjnAD8Ch4sLM7uvBLl2kZ3ZmL682MWgq
FSXBRYqQxUbC4J3vyn2vueSYOrKv3aAj0u0uY2OPBpE1vNnSITkzP3uHQdifQmIJwxSli+StMO0I
dQswJ3gciEfFLnzTK4Dq+XrUC4fk1Ko6I+KRx9FUJgXdihMZX4O42oI2qwBdXXj/f7MzcxY1tEpV
Aci+gEU0XMhlOKF1S5P47v9mZXbR6C3JoiCElaJAR14C+vdgtPNgZSwzed6PY3E2abNjIaltk5kj
lkowJaugFgg1N2yR8kk2Su8UT+CEdwuUdNtt96Lfgrctds0j71cuuPNs/MenENAvoQeJoOrTw88Q
lJbBANepYaB3qdNbBc1QWfSk1b3fQVf2b0/tmbXZ1KL3zpwSHdbaALIVUX/RDu0RuLSVDMXSA6WB
ehVcChbO/Cda1A4N+lk3YEOmP93hme3AmeQ1NvdAc4dcGgh912o0yxZFJtgESzP+NTt4FdpaJNza
aNiNbOVG4B9V0EmyLTpdEZxBUQ2VV+/ryVxKkGjQGvnD5rxorvRK35U9bPaAWdS36R5E1K/m3S/9
NnOyV8yJDTnzuf8fad+1I0fONPtEBZQ3t+XajDeakXRTGEmr8t7X0/+RswefutlEc3fPzWIBAZPN
YjKZzIyMQNUA3MEKiJXwdmJOXzu30E9Re2TZpr92bnNowhryoZh9zVXw0NODTVSB5URtA7k2wA7A
lOLRpp/fvo7UtRMwpRRNkZLika/tkr1Y/4lnBmoF4NZHmRzsV8zKlAFc0Ek8ghcQ2BjCJJJks/jG
5W7YqR3G/TGtbCWoNVJ0Xn9bYbuLd+Utkan+E92Ay6BsIaMEuh7VeTziP59sJ8WJTo61Ukmc2LMn
46sEpsZWrY/LUO6uuwVtwblXnJthtmhR+2x0+rL2NP05ip4nkQzN5UsPKCnNQQKGzitqWUyaEmkg
saw6aGLZoJDUQJxYARHb9z8bOX1wMCXdFf9hQacGKW86+W5rWkOw3EoTb9ZN35SycCv6f/8+P18U
ReUTGwT81SALmgAgtYUkpBbdGrsKZSpyBGH94TLTs1QAbamUCh+/iE16Ab1Mpx1rr8/eiyyMwNKw
bEGS/bzuCZenCNkkkLCqJmNEBf9/vih9jXWtrNvms/FPaM4u6A9iZC/H4YBEAmgPtXX8h3pup99u
i9ZOlkeMElt59WhG5bveLv71lXDKGfj5JzYYp95mx2xsGdyh1ovZubRBJQqb89fkmep5SSDEF9DJ
Z07RmUHGy7VSw2BlCoPFbXf7d2SQ7hQwNKFa4wkfNTxruPCBwIb0ERDzjPs11ugUwxYlGINo0TXG
8oabyXM6Vw+Nf0BPxtsxVKIxGwCxI1JfP98x1ByKTrPLBuQbkxWosS373Sw5T4JNoyyT/YYOjdMB
Vo6+K9v8kGa7lLrcSDzVqb61s+VCM8WfYiN2i62/jVvjMGbpr1yJUq+N5tUTmOd+VJA2QpULXxWH
7XyVvQLW1TXHR9UJeoVrZLPc9HYDp1K3Az/Vj+vmOGcaaKE/1ph8Q6nUDY1XLHaq4ZLjTaQMQZn6
RSo41AxGmxJEgHlQm6EEEeAklsk102KnbBcn8aQBd3AVkiytLYVLUEBARNS54HgKyiM29CUhHULj
buffcATKpkwGeAq4m2z9fRK2PDmbdGaACe6KXKmDXsiJ12jedAupiVD3kzfn6W9snOhdxMkKAdPE
5DcFq0+6y/P1LDmoAYwJH0/ekQhLfGxuwPPtfJiu4lVBdSf9wjT6dcfgJBnnNukTnNwtVq2qUdyq
sPkUmy5hfbt39eB8x6vzvrsTPXg5QR+VUFTTMQCJriAr3hF3yTZlfVd75p15HHfSfROkj/q/lLv7
9EJwbALcgi4T8BGsFxpDUeuQYAQlRP1oaihKVoLzxPM8BfXkT1pSAMKZFFBTa6PFWDwIKoxnc8P8
Gdharm8MBVUmPOmQ+0J6iXMEWR72TonlojfbLfEiZdfZ3/r4rlduCjzGJ1tgiXd9wZSJOqNBI9ps
aWebS2fVKgnBIZwDNUiDod43kW/6o48iwF5Vvwg9nbzqYnVQcwTkBAk7Eo1zr0u1dsxyUHtQJ/A4
PRDrZf8VWEZP3UuPQmt0Y1xaQ26rQ90BGohM9JMhslAMFXaLCsZUfMxCM3OdoPfVsAhmiLeJThUn
3kKT4H8W2coqYGmWUwAu7K1P09d1dafbJkwAvZZ/ZatbFW6D5E1/j33wHF13G24MObXMeCaIle1J
WWF5UzDaX+XenGSHJInC0Rh+RaAlkRYI8yjJvrCXZ6h93LdO7kc5ei9q+kXwWyj+XvnuFrPLxdqZ
cWKYiWdvVgU0RSSZo5v3VvGGsl9TeVpXzpCya0DcPtrbW987ayBvBYjNUseAktg2+ZFUABCxoIWS
xVkq2ia+G/7ZJibVUHpTkqx5TTyMYVkP5pEkODcw1Sv0QA2BwBM+wnmuiJyGRh5pCFFjXBG88k1l
NQi30h7kPvv0OLnxLSk4yiiCx75oypK3A591DQKWEJLm/Jytq7msqKaCEno8OhlKGdHTDKo5wT7z
vB1jN+jJAoumANt1bkVB5WfaKnDBoad9MB7qfXU7HOonsOyH1l1S4pSV4fguPNa83UNw1FGkRW6D
Ttu5WT3qIck+yijqv+i4TNJj5Ld+9kGd2SQQjozwQj4N/5DGCR4sNpMFG6BN6QtdQunLl16SX+BG
IZT38qw9U6N02sFPzefrH5ZnEmM/AHdh/si+mN7ABD/G3lugghLtbZu/O4ugfSj6+/SBT+7+Sl2i
xW7w9ztMaxXgrIC0xPUVcGBVmNw8WQKzR5At6OCEMCEfo2N5BDEvaiXmjZjlg+eD6EygU49Oq34x
SCFnvbPFWg8w92Z6mvII4WUXLFRuVopCLC+HObXEZO6rHE9gQCN04ZFQjPndiIYLdAEFn463IAdJ
O0yReCn7cB2SZi3scq683MqoglFLjmdrb50IlcNzAjz2iUAebR2Zfd2tnQ7CykSuvHGNvLkdvleL
89d1L+BFIZxQ5BjQnAI7F+MEpaSkjb0oFZQyXub5dQDNGcbpvOtGGI6Zv5O+Uyu00BNv1ke7G/oF
CJQZLSOgpoDxr8L2i/moo6aqAexvhxlItp5jIcMML4MiqD3oopDcIoFnFphKRrdsHRgP5C5U8z2m
2Xfg/fS66csWlH78IC5rcD7pmUVmsbaVaNPaL7G3Zi9Sv6/qd1lUTeU9DTCUYQAXjJkc7aIQpMVx
vZrWCsWg79Wr7uVBC72Ife8vASjCylDUYeQt6cQcW5+e1Bnki5/mUoxxoq0QJ+4gmaLLilMhxKoQ
TwG0xx3MMgtnRaQ5mYkKIUrvX7eQWJoB7iSdRBpdtsCCBMVJeR/7v/9L2YbkA2XMFkCVCxfmuYcW
rbMB52lVyEMhWwMSvIfIVxt3/QmKu9BBM+D1+pHghJAze0ykMvsmTYvOqLwJpCypdpylPQTm3ERE
2MOJiKgZU2WIcOiX7/A1zrq8RO2YIJ5UECe1YLHPcyLVmRkmzXC2fhzbVq88pajcYUNfbxJ8sEsX
dGRwUUA2DYEXrV8mXTJ16PGAfjn2NOejGTpXA00fRudELkj36nleTGZQt8A0r4FJHcYPosGxJKsC
kpqgqoTaaT1gdnwQYfmpcP700t/PjTFOsGjyrPYtQJdLtow7jPUuXtTZQ7jlGth05N4Bu3WmhJIk
Fc/X3e9yv2jkFE9XIPWQwLD5WQxmZlkpYLltHqXtqR8FMDLR36d/Pwn4U2bKDegZAWu0liCXNN+a
P66vgOcPBHHCPJCuImWnfz+xkFh6qUKgGohNRztokvwBvUPw+qoCejSRGcaxh0KaVUi2QQWoT4IO
StnuqNX+AvFNgeddHlT0rICDQwxCqxPVkfP1bBvkB81OAeD21gjzYwyNDpL1/vdVnjMzGtPgX1JD
kssErF0ESflUY9jRTJ8QCEbXKnuOULagWErj+TSbc7o9eu1Ik1rKsbc96EcCgm176Y2KZaRQKobR
cnrwIKBSwTAA+Augmew1X4yqMkGiE5ZAWTO+yW8JVLxCOdD2K3rHGA5b/f5l/mbdmSiNgwz8B4g+
d9c9kqFgoSwHvwGoU6RTMoBuLNwnb9dYraI8xR0iPaDTGRR+HNh+FJYHCIrflRBZFKpJXsQrFcU6
iK6Ak5Ked+wrckhTw5ntGkpnTx2a4/aj8qR4QMSSaM1eWDsRWaN/Pzl0xoQN7xVYK+jrxoDfRH4f
tuAKhxqKJBZMp6B+5kXM6pjkbVNBEGyDfhbReAZMHIONB+2OpkziUDRlchGxiMEBQFsV1TaMDbAf
0jArQ5lRVQZl8YeUvE+mKAfmGsD8CJGX4lksMzdLpU0JKNahMt0H4Moun2kqqNtXYO3zuvv4FwKZ
8BRyTaKSgW4Nqnkmm7YZ8ahDtQDJvTbVX1VVfRzSr9d9/iKN+eS9+GOBuZWtVctb04KFVpLDBuC6
powyMCbkYIVvasGz6/KAMdYY9zNBwmX0kYQS9VzvHFBRRVv0S0nyg6TghqncfD8ZcdCl4CTP8rdE
afc4HyGmT24BMBbg3bkrx/2jE/MRlDCY+yfNMeAlF1i5Mhe1q82Or1jRz7WbMWXuqALn4W7kiTHm
FpIgkJBEM5wzaswE407d61ba/vWt5H9dvDZNRBIU52nO8fRwt60MHlmIEHsomM+/V0hpQ/IS0Jdo
vxkI3Kj67XMh9OVyZRreZZgbQL6P5JsFBUjbYnSblTSebfstiO+yt+ururhWUaA5/fvMl9NAtFdI
Groaf6MF090M4Lz8H07auRnmcIMqMFqSAWbmuYSU5atkCw7a5YuPWQhzodrwMGhM4JlHECGQ6XzO
L+avMfrKcSh6Dl1kPZ/G0OCgDiw9Mc9dATIqW9o5aNJE1o0cVRh/uSlHEWDt8gSBZgLhEHPwYC3T
NCZ2IEZEcq9lpDGS2i5ULp/mLtBiKSjS5fm6F/C87NQUEzgMI6okLaswyzRXj802flRT/v9pgrmq
QGWe1PMKQm5jAzBjsHfg2Q/+yyoQTnFUQE7JtsXNElTf0aIlXgke4Cru3NEQpTD8D/XHBONltZlk
ZZ4AjGMWvgLtR+hvlp7+iJYM8YDUk2t9yPv2/fq6LhsjcDcMk/5vYUzuWy9trMojnZ5j+wYWUZeo
61o/B6JK9oedJAaD026cJxanFi2ZSYMhVq5vEMSFRQxnyAGq/eB2MQGwze6zPeSBhLNK5GHXDDLO
vnWWvZStjGkyfwspk4mP6uGns6swPCrsjV/fRRT+z4/vpGxa21E0GgB1p2nn5Wb9Nrj9bRWk+JbJ
UVjvv0BsnO0gSm3nFiGt1XS5Bu/fIM44/9WqT1L+EBt1aJXHXrnVhtVPJJFVckb2mwIeohpoM6jG
xcw6apeSY03AGIyQAEALK4KWi4owNY+ldlO1su7Xo4EZBmOpBGygvGhMjBfgJTZARgF+s/P1gtfU
GeaNyjeho3lWiHnJQHc1iCMdiThEhPP5vHuZpZ7ZY+6XoVG7zk5RX1F3c2CERWgfth8jJeDJg+nP
Id5wLqaQgxR3W/9D2keo8RR/xT+uH1ROxD77FWx0MNIoB/S48izIOHdK63bNoS8AbSoFr26OA58Z
YgJCacYrVIDj2suXu9Hed9Ph+kIuex/wV0wpEtABPDD4//P9ixMo0SozXMecMe3SUuXA8k0I3zSV
9DUfpB96DbwPkvXUngWlEV5GQnA3qi99cn+dm85Ns0uAbWq8Hp6jtf2vMZEhVY5hiX6I3b7MHjG5
sddi+btgzbyYh9OiYA4FQGN47rnheDEUKa4jguBq4fSw7UsUWu8WKBzLbvVlexhFysacLEJBhQkQ
TCSUl0WmpBvxJM9H1FSt2bwdVqPa51EM/Rg5T1zB4jjxFUUG0E+DK9zGU5xZnFkrrSKPaAEabnWQ
qXBMfEWYKILI1I2oHM67sM6sscc/GvUtoa6q/FR2oYRBmMD06p3p55C1XMMpoNKNqEHNORRU4nSA
OQEu84I9qDNtbYmo5VgqR6O6M5q/BN/w8rWNOSUDDVsaRkarjjneEFIZjWKqYwQ1KD+F0WE6Yq7V
7UBjL6xbcJwRGGBAgOg1DHJc5oS34wjtNTWvvCGc4mBcXQ0MeMu+2Q/KcQkMT/z5eDH71KTD3Pnj
0jjaIsMdCUtD9JAKarpQIu1fVYgJK7+uf01OrISoNqqTEJrGi4otJM/QZkqskXqE0xe5vS0GDO+m
e9kWEUVwLsEzO8ymoQo6ZFUBOwqEwvp3uSx22+LG/f3c77pB9DCge4a5h86sMds29cOoZuDd97bi
e748VPqXDPVqs3+BruH178fdLtAUwkkwUIpZBSalMOdGayGeiYL/COwbAH6YSjSBx1h9OwRuV5D5
XhYQVfTyaSLYQvvpknqp2jq9L2a0KAF/2xF9aLub79W3/rmHUuj6bfLwAv5wnvTbzqt20Y91L8pm
eMcb2h+oXhLtvGIwGzn2QwFZY8TkpUsOjhFOqry//kk5Nw/A3Ca4ADQUKVW2xLXoU9Kh7F9BjbD0
nMJxE0cLhvj3Yjhu2b9PzV/K/HrdJC9S4oGHUVaAJ1EXZVl07b60mgmAck8tPkt42VfMI5cuZK/Q
63gwPmbbFQMOeJ8SgQVmTbToL2Z0584uzD5CHzFaH9T1a1Y8ClbFiZSUP6gkTIHOMuubrdxnCsjl
0FTGDGKP6b+Q1rP66ddmZxyuG+PcoiSBjliJoVVAXpmXQ55ORdOl6OBF8Z1ejW407Cv15bqNyy45
SIpOjdD1elLYTcpoUpUWsTE7LBhhW0e//OJAat3oXDOsjqlfTYHAJCdAnplkzneTZ63ipDD5yTYZ
WFtY+EXudTeFO/sD1OpS16xc8HD76MYJbHOyBYANaYRUJ0ofVucjKpsVjIyopw0/k1ctJPQw3rej
axwBaMdg5XVznBANSC3mdhQdUP0LxQ8zNfMxmoF/AdxmduuluI9T2x8hNDrX3a/ZmF+1dRXY5BwB
TcXThIhqAFFl79dZ0cZmrZGq5/N2p43mXY/c6PqyBCbY+zTPW6MeV5iYMFWZDM/rIPB8XvA4XQQr
5V0ti2rOPSykb9ABnKBjCJJcyLjq8BDFdNuwxk0gAvdwz8LJp3OYs5BtpdXXHawCCnBwbpz3ZU9A
stnXANh0k+8iKADvpjtbJnMS5G6Na4c+JPWuEE926e4Wysh4yhXer+t7xl/cycOVWZy9TY4TDQYy
OpQRddDB+P1fNIw33qKcpP4DVllOxnD2lGMWNxVxWyYZDE7mIdswuKnfFvEW9PCZqnq+vjpeqDx9
lZPHnkQx1UpspzJgy2meYu1m1H7LiuBciUzQv5+YSCAzOaHzQC/TJ9RjIdl5TJXOv74OvuP/2SW2
cdPLZYR5SSykD5RwOWRf/y73krROs0t//oNOG/cwn1hkbpneXFolqmFRPg6HTvVaXM+HFsKCPujW
3PTnvPlZ7gsfUuRuTD4J78D4Erjp8R5m8e32XGDSRoXrz4Zr7kZAsgKAprzFy+NdrLniVwB///4Y
ZF5uHZqp5abDYOkAW15tIEMq3aH9uL6B/K/5xwpTrrGjWpdbmb5mnfuQ7AKKc3avm+CVMM4+HZMv
6klqYzWwoe+Gg3ZDJPDRC0jgj46gGMP9ZOgw40mIJOQCGrWAcCFCIlR5Xdu4ioKUbac1/+WDndhg
FjNKg5onFY5VVn4fqsRVJkHuezn9hAyHWAQxZoCZJDBGnR/cTpKWHqxw1H5dA+22CLXShWAsgaGi
+/yHYHN4yQ06G5hat/G6Beb13FraGkWft8AARnekB1d9SwOA2I597bYHGjssMB3qHESJBvcmwSHG
mwkVFxREWbO2M6tpvVJeU91Guwpv+OXJeloCKPGKeVwoJrCHF8OAIFVB1cC4KCjhpbFOmtpSBrf+
VoNtr9yXh2xPBVDR44h3i+jgU7XBX4ZlsQn3ptZZqgwLjm0GsEF3MFc11PDwnH/ZRiSIvjx/P7VF
h/skxK9yleq1gWdSjCZIZnyHnrlbNIJDxQ3xJPhhyQCrqHCUcysVatbzUtgU4udgdoAzy/zifUS4
hTztRl09X3u97pW8hQGMD8UxInq9KCCtmWltsYFXyxgvbmccmvS9E1FufGKSWac4NUIR/+TrqVmx
NP2iE9RXCeN71QN1yobIvlOTF6B+byzAmlIZ9HrFfbMTkTfw4u6pcSbZwCClo64LPuoEFeg0eW5b
gW+IDNC/n6wOyZMWY5QJE0IYpTyA9bH26yGqBLFdtFH07ydWWjWTU6BBK8w23lrG3RA/2ZUoHnKK
AWAh/+MMzEUoR5vVY4AXlZwlhObFAEAPulIQooHeaHyQw+yNiDYadDSeDEBT/lOoIkwKgaZAdm0y
9lVns7Rewa1iuJhsg9iA8u7AINEFdl9EHTFGJgb1YET9U2tMYJRyEHq0NqK/tB9um1sqNsZP+fHz
3X60b0GpcDD3BEtDIRLqhcIUnxe/bEyOggoaVwIQ2+c7aqNIp1XW5+2DOW0nbO8g5936c4ayweZl
NygqedkX2+t+isaLeR57apmJM2OamnLSwDIKd0fZLr8Npfr67+PKiQmWNCjJraRvFeRUcakEi/ye
Y9J+k03/uhXuJ8RcoqMBnXupRuA0FQ52JOFQSHfpTRX5s/Mg/c4NQWuP22qDLMv/7DABTLeXZq7M
BHwUKFiNXvxBlLXmU3uvB+Q2m2seAP4kvnnrtxlqx/FTqUCovENm2Dh6+jOYUKbniS5LYJvz2kD2
6ucmnPbxwdqRMIF8I6p+chMH4v4mFSPLuBzDxCiotRhF7RkvqwcK6V30zYFQ5M46FsfZXUSlAw7W
iNjtUJujnFJDzfP8PBgrZmibGPaQJCMfkq2Hpo48ZVwq4GsfxyU5mkp7sDbzqHcg9zekBJLuzb6w
gDJrirsyVr9e9y7OMTn7QUyAiJseqEANP0hfh12eDA8YuhXA13gl5jMbTBCQ69l2WtPG5bFTfxsQ
eB5oCt/P8dxZgj5zt5sSUrCKBylYxS12+p2478LJS5FCYdwQUHpUR9liYjuDv6FagO8otN6NFk/W
HxX7pdAES+VcYGgxqig9YciBWBTOtzdTlaydx7rGK+sld4JaX/wOz7l/vWXUxwStECp4oBVibskc
Gum6MYCgtwdFtpM/bZUItcFxCvx2nAmK2+DxY85gBmxtA5+oPbVJdnIn+UleBtcXwd0QaGiAeBkz
DSqLGc6aMdkGExtiJ3BrKwk3vb2Rnf53atiCMM1bjQK8FYQs0He7mCZbnC1JzWkA5iVq3K26n6On
62vh7fqpAca/21WHNLSZJp4ZrV7jTN62vaLyKfhivAzTPjXDOBeeW9kQl7QOyMXU4Dbdx9AISz9P
kfM7cwecmwjpp9Aw571D3WULDMcIh3jXnXu1lTVyk1pg31F3RJkVH5UnkqlJgtkVDniRazHhHxAE
TAM4CgbnLuDIPbg67MWYEY/u4o/xTUdmNu2NoB/RZfgnjzmec5zaY269fAX2ec6wd4NSBXGV382x
Kuia8EwQuzjigSpfEjPEnR5L6QZ+qa6VXppkjV2jzAU2eBcZ7rE/Rph16HZW9cUCI39z8fVeAlgw
CsbOztyPP0TvDZ7HI8ApOFAU69j3tpxtyNM1BIht1fx5+dY0cTjZgqciJ/HBaw0wFWTKHEL7pOtq
Y85wNQ3Fayp/z/QHPbtd5/vVKAURlReMTi3RDp68O/oi1mqpgaVoSD1n+QkxK29JNHfdBEviGgIL
K2bGFLSdWCjKJtm1QkwgXmI9m3bnJspxA/WcLK6k0n6z5wipHFAvYM7CQ5sJFhAShkrPNBEUjvI4
xc38EtIDclgF+UO7vx4AOR4O3S+0cAEs4vC9rpokrZVC84uT6mbqQRu/XTfAqxp8ztMjAJEUEVs1
AKtOUpYlwEOTdchUKJngHRM4aPLcQGJbBftcdvwHmlmcj4jmIwpKgC2heMBiGQo1UYcog1VrBkkF
UH5NOgf98jraD3r0ruE1v7T6D9DYg0+7DSzn1/VV8z4rFAshNQLmIkgGMNewhTZTOZZA7ybVU2Qf
7FQA5ef9fUxFgYYfrqjiJXPu9sZctqMa541XFyh1r+q9Mpqv15dw6fDo3AKbhG4jsPWAM5ybmFMb
dZEKgWIdMKvb/jXat/IEouNMdIQvIxIM0bQnpmip88cYGiq71IwJ30paQQ/3q+6CbhS9kC7vJrKB
3UDFHrbYxGvTrL6wG4KiAzy7AvlUHMYOlWEoo+ChciClQhCquEvnql8VPLKfAefBzJdIfoy/1D8/
g7mOW5poL+ciRZH9fm7ClV6dliMIiZfB93ytzLvAtOuqnyf4hgohSKu8SaWfkxzU0GiI0S++7iSU
H53HqnNbTP5UVcvYaT1AiXGJ5852LJpjg3n8Krpvp3tLbgXm+EuDlwBMjvyZzW5zQyvN1gYBiZHe
OtqHkr1s4+/JfCliS2CJU3ynlf0xRSfw5GJR7aKDhM8n3BrTefcp+D+HTw3G8kX0lOV7xR9T9O8n
pqSmqTSlhXPK3Y9ku0EdHqQ+/vWN4mQZ5+thXA8lzk7daD3RHSkWbvvqZvSJOCgDlZoI/MsJ+ufW
GB8EM1SzrDZN+P/cwvWN5HOIwmD8aWF2szrGoSFYH9czIM1CtBN4lLABMZGkrVo2BBE53Y61Pd7J
qY2coN0t9upnXfty/XNyt4w4VNCcQW2fHeVVrG7YamTX3jTd9Avm4H+n8s/rJrjfEJAciBUqgFZd
5NNOH6nWlMR4JYTDLeUB8eKVHunLZM+EirdmV9Sz4B1n5VPZBXcLahyMJ2I4maTWsCxbeTXbR8Rl
kLjsyuLJaN5a9cv1BfK+4akxxiO7aJu6XkWcioBdA9Zw0u+BURWcY5ERxhGtxJpiyYSRVRr91lpu
zFHzcLF519fCc7/TtTBxUE/tVNVamBmL5LmUjLtGSxfXTNsvWqqE/bz962oF/OFko5g7c0EL2OwI
DL5ug+FBCAgPfR01BXmpRdyS/C8IHkbguDC0zjLHWHqj2sOEGTtbvwHK2yrvlVaQW3NNoIaHNwOK
3mgEngfAfq3VaVkUjPBoNfTQDtMKaYdc8MkoYLNXlXJiRD03YqyqPijkbpVTeFWaHBppFUQFXsqk
yqghEc0JeAJpnSeBfLKsdc5tzKA1TgqW8Te7etDQRdL/Sxpxaoc5OWnfTQ444kF7XPR7bc6OqLwc
jGrSBYeHvx4M4YJZD/P9rHjCpjgZ9Eux9XrehRsq/w5iztg9pyCCu35+eB4APlhUxBBfLot86Ygy
jBLDkpze2ZHhN33pSmBCvG6Fv54/VhgXmKAO4BgbJprs4lEZH7fuVoJYV5II7iKRGe3cDSwlHXqj
w2LidXOzSAvmqQWG7m3qRBt0KblAmsAn342c/sTj1LnrctBv1yi5Ow/TbRnET9ON/gt1LND3otH3
sGKSQAqvf0beScIdi9lzHTLOFwT3w7SZBoRdGk8r7YNZTfezIYpvvHh6YoJlPIyUPFf7BZ8wkqZd
1Azv1maHjRKFUxb5mzEJyoDcHfuzIosJQEAjyotek7nlTk5+DXpoG3sJGOPrH47r5SdmGP9LjK7p
oP/VeN2gBk6m+ToeVI4mAk2LzDD+F5uL7sgjVlMkMp63pR85pZtLou4WB5hHFR6wpKHSQxTLzN0a
Nc6Y11WWfj6qiNEJJYs98HmutCN+Xl0whcRfFnIt9EUBVLlITqSoTtYGX2+xjhUShRF6OJHwRNEe
sNcEWq+oU5DA1wVRWopRpCGhF83gK+H02u/iv9DnmENiUlahJyYIfNyzdGKOOcBDJXWlY+LKKKQH
0znGseBq5W/SiQH6qicRwo6cbipnFELqjmhGPogeKMEQCYgUP3mHfWHNmdzr2hekw3ZiERB3Re1G
LClPNGOXdMQJFOfabZ+1tqdEzuinLZjNirE1bndGisfOUtqBtKWKO5tq/G9ZCf9WTf/ffjJOao3a
shoxCkBLfA8YWNkK/j4vZVZx5UMhnWjhdSZ0REMslzV5ZQRqwGSwvdX5NSe71sExkO+yTHAIuP6C
WSoMoEOD9KJNZbWDHNUNmi/jULlm9kUaRPyb3GMGvnSUBcEWeMFoZs7UVaJhv9l5zNubKVYx4ff1
eiCk9PTCRU5sMOnykJZ1tMp4HhIQULlJdyuk+sTSGrywDiYRiMiTtiqweueeaM3d1KYd8iTZqDEb
s3XDM7hfF38pwFyr2YsjOMzcw4YHoQ79WyTKYAg4N1hOygjNazhD7oKUtTmYXn4cfuCwfeipq7q5
L5xDJ/div6SOaIUeOD0T2dTZhOpBZ0kUFMPscd5Fh/y2RYOHGOdEtR6eY2AaAON8IGXDxCLz5rCG
uUHExyCVPZRQmtltGWmw+dc9Q2CERehbdVxNCWZ1Pc3CAdKmY5717hRb/2mn/iyGxekv6QgdehN3
pPFg74ZH4gzoQ43o+iDnHRbeuru+Lr5rgAcOfVnI9FwM10E1oswSSjFM8DsGMyRT/b52Wt+2avuv
LCnxrkedF1f29t3SNytIdDAXD1af79ISyA5F0a1/XUOGii0NkAGaAigzW+CNoFifp9oCOlAQm+pg
8lvmQLDoy2h1ZuITEHxyFUxjHNmxAVSYAfJF3zw2IbpbQP12mBoGj++yA1uYwIEuM0eYREcILWM8
WC6mSIZVz7W2njKvTbpdrt2tzls12f6ASr+RCVp3vOWhCw7lWBCroiLJxJelkyU9XiKMXJu4z+bt
iNtWYIKT4RML8h8bzG1aFpueJIbzSW/RvtW9a+zTp+EmCmXHtR9Iv6d8WL6kQj4VjsPCMCYn0SME
5zNkus5jmWVKi1IOUupVYASDfgAk874ZQT3iabH6pCv8H4qGZBGCzipqDcBHsAFGNooul+PGU15s
/KcGvK/wAcjwbFBdeBIGGYvvotorp857ZpSd9gOiVTL7CctcwumW2OXiw99sZKkvGtO5jG0wRT4J
ZivLuuD/AwJgnRoVptYyddfipqt/SaogzohsMO7STBo01eytBD9jDVxS2OqRu2of18/15b16vhAm
p9rGVKtzMoIyvJrsZeW2AorfEkSPy8zq3AqTJMzr5iQWsiuwqB6zCCzzaBxmsm/nvd8UP7VSdL9x
T/PJ9jDu17XFVuYbbY9meGs/uW0sKEFxivBYEkCdmB8BdgbPi/MztWlSIk8ZTGSH6TAu/28IU/G2
u+q7+MLmVJAB1UZ5ACPdoHC7yE03JIq5rZWEdm9UTCQXgG6ZjZsULlEK2vvch2hpL3jkCq0yr1zL
ADE/ehi4V8DiQv3eMA5kUDi4GIFLM8zmR97TdX/k7dxntgoiSgRLloS3Vmew1EVd5mFODDKQims4
b9ctXNJB48F5aoJxRqeduq3IaVEYb9IwiV/+Xn+nN3kQB6Y/da6zuj1SPNDuOwdNcAfwlgelVKSV
qgM8wCe66OQWhSYNFNKnEVea9K4Bbhitz9dXJzLALA6ZCaiZHRiQdPs5b9Id+uP+dRO8kIEclSS6
sAqHHRUHVNNR8nbGGpp5upHipPsxDc3TslnZTm8LUTuIg9ZEmnVijznM42Ct0myBTMAEkeDsAmL/
La7w7dDVU26n0ZoP1WyNboKhSb/LIzTRzSX3qtYCdfOam6HeLFa4DmoPsdQuE0Q2njdhrhx1O0Cl
iF6e+XWVQcjqHk/kNlgB8eihYqwGLfRokRjJmFjaUfmu9HNomDxuv67vBAfTiZgAiCMVdQGMYImP
eq3I5t5UaQpLAWH1vLjb3vKG3/WdFZiYqERPkF6zaC71wYTza2KATzRFx7mmzn4DeeSJS29LMXdI
4ICMxtRDsazQhHsFHeP1lXJSwTMj9CNOjFjOEM3lqAGSahhel1h+3sS4six3ad4K0SAnB6+Pzwoa
blJXwNA7K0+imE05zBGmE4wH0JAlKmYEFL//jsYnSFaMnfF7DkmSpvPkh+KeAkU6CCIvZ73o0ICp
E21JxHx24qhrt1hqkwqzxxuOF9jvJLcFecjzto3TTdn28k2sm8mX6x+Zc7DPjDI7KVng318StfSy
pCiPrdNCoauGYAwoVLajLLUiYn5OVgB7VP4guoKLiaAmjYsSGPMcdB69ryn3q517q726gI2MkKjV
BPkUf3l/zDGXma6PTSXnbQ6GycJFk9Lp7w37pRaxZfIyA3rCAddg4y1/UXZEHT+qkm3NPO1hDkiD
z8F7tDxQe16swUfh5bxogBIc8SkpqN1esvLBf9POrInGsMwOkPhxp86Bks/kFjZopezxGSHiWzOK
Eizetzw1y1wzjhlvWzXTm9sp37Mu26cK6BLQ9/llFf3bv3dLKIyjoQhEKr4oE2GVpVTkLAc5gxNP
7bda7b9qSZJ7htRiIF7KNSEqmh9WSeQbvKBAIbDNsmbJ1mRZMB2kP6EwAvWz4hFVjJv4GL1qT/rB
eNo82c+CeW8ciqP9U/P0vYgpmxdV0axDCAAPPMpBzFmcpca0swVCjqs+P0nzfNd1zkOhV4IzQX+G
cR8VcYa45okcgn0ZxnKSSp2igcC5vlmsyNdTkY4cdyGQXiGZGrRRWZ7NRS/qVbJ6kFX1hRu1bxnQ
RZv19bqLcI3gJUbIM6TlF8l4bklTO1q5lw/5F73XwfeSoBitSsF1O5zxHAiugt8LVD3gqAV5x/k9
ZMsABcgqxp7XY/9h/ByPysvgJ5Gr4HlLFEEQiGp9DPYOb9S361/hPbgm/oGwCG/j8DtIvJQIAFXm
AHaoHVfgy0TfePDyD5DlggBs1n3po/u9+uMBbN9hKgsuJV4Bgxb/P6PMSUSLJuuaDYys8pGyCfmu
AY8bjZCMvlxjmJne9NJB1FfhvetPzbKs8bacmmZp4aPbdyRD1+7kRxI1L0MxkzvPkajDgl4YMSua
zB1RjWkSlboJ4LF6u+qP+rgbdcGRE5lgijG2pOdZriKAVYq1i1PIwm59YMaGqCxKP5U92iC/g0QB
oiZKgpRinKRMcbMtCiSvQW4AnCSkooHbku51n0g//4+069qtI0eiX9RA5/Da8SZlWZb90nBS55z7
6/dQM7b6UpzLGS3Wu8DCgOuSXSwWq06dA4TJp8sHg72oN2OUO6ZqO8Id9dSJkXpH5eoMywwVjtq9
bIbtCptFUR449ANG/Xosajk018WhB11PcxICETROOqc9Q37yP+8f6KHP92+KY6OPCJ2Hof8op8Oi
ifbcQ/+jsXUVWb7OKcQwd1AFUw8wDTKaHOTG3XyutgLSoMuSyplNMDoVV+1c2GbD8T3yzd+taWOE
8gmpEmPQTRJUS2TaQ5V5Q6Y+a0r/c+lEOcCjildWZYcM8ACBEwCjX0iLzpel1AtEYSN4O0R1yGxf
hanXUQ3QeiCjpwiOGMiOD6NiN7waJDNCYtgVkGecZ9Mkf7/Z0KxNpUgwECGj4V4Mf83pT44vMg/Y
xgD5ohsDy2r0Y62jxjn6il8cUr8+rtdkVQph1eVGQaY/bsxRDpKKSwL0VkpmCZaX+IuSO39J6qS4
VnfWgiE+BGCvDGo383mlVaZzbmxTX1FQx2YZCTl7mX21BlQ8IRY8yjx4GqvcBI59+D5IAggUkzLT
LaWg6SvpVzrWDUSC3eYqC6Rg9BQn9/KPzRbgPt9YpOLW1ClZK9TY1CiHe1bXCiQl1vvxBcKELqJk
cNllGFkz2F4xRoPMDumlTIX+fpESyNz2eGAVqOjG+XWu5i7G/OywFL3LpshW0SedlKdJbxkINlqH
FuPtS9QJeMt1KQY6lZvC8DvrZ9jMgZn1/6ct6tKMEi0Z0wSC7Um616Nfqa544QApiyEEkQ9vD1nN
DHS6JPS5IJVEBobPjx1G+ptOIRK+akDKoEUAMFuJYp47uZVfBtrPhBdJWN6/tUg5iTUK6Hs1uHRC
6RDlx156XHhddKbrb21QF1uWRqZulcCqEIVnwmZSRDssDOMFmBUafyWu9CXtObcps86xMUqPzqer
lPXFiIV1UEnyVEcHhfVB8Ws/9bXr5LS4wot5U14TVrr4Pt3FB4EDaWHF6O0PIC3xTQgdtTGqxkbN
QFu7T5qrXri/fAqYB+7NV1TKMyswcOd1aaYOyhhXkdodS1n1rDXvbTXXdpdt8RxTpU73gDCTJ8RN
SF25qLwBemfJaXCz2+a2zeyaK5bMPOOb1VE3XKVDWkK0sLpazBxzuRrDL706uXL7pZJy+/LqOGeA
7o+uUz4mwCZDjGHC50J/e7KhbALiiNr875BYRMbNsqiLrmqGLtQGTIZUloh5WqW+HuO6sSVh4Xgf
b01UJFHnKhZB84o3tiJfxWrz2A3atan3HDOsAjYWpJHZLmRBEq1nUQ1Sl2g1KZYAtoWFoI1SXGni
X0SCyBXEwr5TedPj7MW9GSV/vzlaTYb0Do1fVExTAwP3KsQNkvVuNbKny47BPsJvdqivVfbSLNcl
qmppAzUQ8TirXy4bYJ9hTD1jaJcIw1NnGAV9iFITA+G42nj2ekBHH0stdfEa8S+bYq/lzRR1grNV
SaCTgAMlIL/JMUI+VpyARML4u2sZyPvfi6GOrIxx06ZokeGk+wT0+e2OoKVEPr8N+aWX7FBfvxKM
DAcTya8guuqBCLZgKFlwfiy5TwoS/Icz82UG6q8/K6P8IB6meB4MZFJEZDU6Sjt9r6NLmEPPgpcC
8D4TdW5jqZXLaIKpuXmMlmCMOT1IVgUXB/ZtLdSFX8tNA3x5BqCG4ZR7tTiQOVfdhVMYgSbt+QKW
/xAi3ixS13+PCG4u0uvuNYXbrRhrTLwkALig/lY+lUgDXMLJJXPeuOwg8ccsTUtXjCvG/BeYTSPQ
XC/Bst5WMSf8MW1AIANMFgCZA2p+HoiMJLVEHSxVTlUEceYbwkmpOeeWvX0bG9T2CTXaQp2Jx3P3
MoPDtEX7Fkq7AvDLeB3VuW0dAJH9/AF4LG6qP2YVukQQG1YXVR38pPPyRxX8sPPRfCSFP5yxu+nI
E4lj9RrP7FHpUlJVoZWDYg9nbARHeOcQlVogU13BSU7FiUgKN3vyBuTRODHD1mahVAwuwkYAbQdy
+gr1z1/Dkhs2WgCjLydl5RaGAHnXfOzuskEwIFjfqIp3OTCzcytgifCON9F4pocIKikbqyTXcAn8
Iry4RNwQ8wox+KtmT4cwGA96xnbaN3vUTudKnall2yJOd+l90SWFjVqhKzQGB3LMs0Nt7GCt6KQs
yHVW81skil5oZHanRx/aPvB1gnkPdU2RzoPjop0jExASZ/5BKqjSUUDygZ6ej9T+31wGzOtnY4+6
SIHZS7QsxBvtNw9G4gGu4naoPuZQifnQM2JjjrpVQ8jyAZQJ5CwYKJ/kRgntGK9qziYyP9XGCPn7
TUIlqZEBel+4RFS6SfSzCy2nXypOJGOm9Bsj1C1arTooklZ8qE5NwcyUmb/iovw6Nbpmi4AH25ZZ
vXCOFnGxd6nCxiR1m+pKO1VLh6BSDxilJ3TkgjdHYN+SIEZpf0Rzj0wGvvkifR90mLbLYtgb1U9F
eCObXy4viP2dLAKFRcYIcN75d1LmWU8KE85QyV+XYfnWL60zLdHTZSvkQ7zbNRWQSiDryYggZSVT
wWw+JlhF05+S5ltcjzaeLUGVS+5lQ+zQt7FEhYhmnoV0yITU0eorWCGV/MiDb6SHHCJBUJNFbSC1
OUZJcfvS8qgDrC5GVYdgjkedPQwKqJOtQbNXd3xKsH9YHkGlosP7fk55DUUBM0l4HOWn7JoUPqKg
ORHMTIYCHK9tzfQNtMyA6icvTJPaS1lf8xZwD8yvA98wH2b5rpE+Xd46nglq5wCJbSZhRpjANN9O
yON9FoXHNWv3l838w769LYWKeaOY6suQoOXZeX110w9OGJCCg/owWw/CHWHq1jjYNd7KyN9vAmAd
Z026mj1i06TvDcyR2qb+Io8pB8vOXRkVA8Ux0bqmyTJHkU5qjJ4B8T/1p6Uj7AahXbiYl+cdMvZx
fttNKggOjVkO2gx/b93ZzaCOm3jtdyiFJESXYcxt055uEiTgKw/YxF6thlKtCMQIUUU/39Vo7WRD
qGCZMEM3EWjpbdMd0VGV0KRBWyuMuNQAzMVuTFIRWOkrKxQimEQdHhoXK2bIssqwV1N0tKbiOSrT
bTbWSG65cZsWcadfaziqYKC0ScDn4b58gK6jHWv+CkVudRd7PGoszhJpKHg91KFmCAMaFl3/UEnw
IKN/lIbsU2VoPCQw2a53sfJtgRp1FchrB94vAj4Al7J4RXTNQzf/nj6pPmlLelWL6TyCwxPcj60S
su8Q1DEx4EXHGnDtrJOGq67MretegqvkebFXYg0vnqrkiXqwX1kghfttjgo5eZHiz4B6mRHb5ck8
tDexO8Nvguhx8Cc3tFGvvgl5tA/s0vjGLBV3TC2thHTFK2v0F2/d5+78WTFsInlDtOOFHv0uXjwg
K3n/Sd9WSoUgSU2UthVwuw+QVhxe9PnpcvQmPv/+3wd2FvAegPxo3sVhVHvM4KMRVAKlNWTdcdJM
e1G/qF2xC9PRAeG5A4ol77JV9qF4s0rdfmI7W2axvGJG9hqm2EqptyEgZmsKj9yHvX9vlijHNFRh
iMiMlFMlkxPnsV3xJp4k3hZSzlgaKH43BYZBez3yG2nxu6G5LmXdM9f6qM2ajTqyoym1rcqCbdaF
h2kVbxxi8BEMHgpVB0sD/ZVuJZ9Xc/0mrh0XPM/MoSDz+PsjU36rSIm5CjN+oVxNfiaodjbcV+kx
ATNVESHQW8+xgWfs+uPyV2ZXrwAjR0SAewGTfB5wU0EU65wUQ/JTvS9AT1l7ZLqI8DbmDi8EMaP7
K04ONNoYB6a+9FRYUS+KMKZbnwn4t5iPBS+jZ9cWTUJEqQKMB/aK8xWpg2FGeQmU2lTg8U9Ya2VA
jdHp8At/EG1eq53pvRYSUjIPj/YwdU6yCH9VakhJrbRw4ulrvd5d/kTMTcOYPWCvlgTycQpaUpaq
oOciym6Vbj5ole6NqvhsjHnw/5mhLibFFJRm7nA9hAuecVZyGLouMEQeFQdrNSoQiq94ONA1Uf6m
RJUmxlNbONIMTKR4LMXSNpKE8yRhWwGHnQpgFlyAPu9dMwJUCw67sgaq3nqs1J8Kj1eG6WgqmTt5
xdKCw+bc0fq1EHKwq0ExpQ/Ug+JGB/NxyHwrqNz8F++SYa4IcEWsCXNEGNI+N5ZJxVwCJgVxneGU
DcDjKKd6KJzLPsDyZQwH/DFC5Xpha41RZpbYNsV6wv7dzUbn/n8mqO9fyiiKNOqEB3dhXGvrfCtG
POED1s2liRhfRDCFqp5IffwiLttVi7CKRQKtpbdMe+iX2bHw6/JKWF9ka4b8/SZVTeJiXgRxAZ6x
6cH28lgNjV2k/v9nhKx1Y6TG5HBXRDj8Jhr6qQRweFSdpjrcXzbDfFhsF0O5l6kNyrrIqCKJQfqo
nAhVhOqaN6ad7pCXcodMeXtHOZrWxSZIttGmk6QXbXTUdrJb3kQ5zw0oTzPEWEk7DW4g1DfCkuLE
6PaofV7/O+UnOCDe3I2GExtRj/ifr4DJ1SOIyjFK5KpCz4ubzIt6a4aKzxVaI7Xc4+7M0gPwW252
hE6Pp7eHYp/v+EKAnN17/TkbxxtzqZuiDLtXL0JlF7HuKlMYQNZXBlKz/8grfrs46s4OmzTvuhZu
Lg02ecJHd4JjGD7KzoTOCOpyKa92ylwfBkpAZASM1TsVAbkQC3NqCR1yeBDG26LB23b6NlT9B0Kq
9maH7kXoc9QkQrg2Tru0PyRtTG0pjzgxlRxO+oGwtUG5hlTJ+TquWEsG1DwooO20STFnfI/u3Fhz
pLnZ+6aCIkcFu61Gz1c0qzWvUgcGj6o8qsu3TI6cVbgNIS5zOSKRIP1+TaYoIpHDsBydKg7pCBS3
RJik09CyxXJVT1lYRby4x966NzP0XbE2cwm4FsQkCFGB6ECU+5T/AOWip0A9Ay3p1p6/Sld8ugL2
Pr4Zpm6PYp3WPM4F1AG68DlW1Ce1iKByKy2PpTLvLu8lM9pCSP33XpLfsjnLlVqPa75iL81Fi7HS
5QoiVYOXaisPjcNsOoLP748p+h6xxF4aJrji6AN5+hSrTmfn/vq93zXu6KEqfIP05RkDB67CLUOT
IPHOZYhOKmpjOhiSqURZByfDqAxW43SH2Sdw19CV9+AedVfvtW8VXN5VpoduzFGnThwlLaoyVBqk
HsACjDnE3JjPM0G9LcRYX0RCdA70oqBCeYhQ64NeMnYjAQUNCSSkbhmsXy6vi33TAC9JOLuhHaBQ
31CVowroJAVIp6B7IYViMrQxxq9s/on/kTchWC7+WKNSAaMzV1EmLPhKOVxrRnUz55FmL0bkf2hZ
4DeCNptC3p/np0CE3JxeFThxvV/vZS86yMCc/B654aFAmV/OwowtoXwArJxOPrI4lAcJ50ASlK/l
rN2kGrfCxvT3Nxv01WIA6aQK6KE7xkPXOBngrYRffcbFCfnXDIVv3lNXZhUp8PT4vSq6WybV7bxi
wI5ACsr9fCq+iR6oBfzyKH8ZajC7SE5qNw+KRzDl8YnfaCL+Tp9wQhMJER5wr2j0vH9Yz1YrFSH6
Wb74ouIT9nbzXOwx1OSG97wXF+sT6rKBkXVM1Fk6XXYbwQ7SCQo0W5ba9JdauxIimUNPzgyXWxvU
AY+UbFi1Wc6cHNgdsEZVX8OAcJKHIGpbnoFFWdzKrYPxk+VKnKuPdSlsTVPHwYolNUxWLE/JqkOn
jL4FwY6x4JIFsnxma4ds8+byyQZ5gl5S1LxSfuUPSUCUYUm7jlewZC4I502BwiN6M6/OuzGUmKiN
ZJ0J1EfX2+Axs3URE/bzh3A8ugLFIJTLYI6OI/qqarmoIFedHMgSQw1uhaBpfZwdAlfIG/sjAXJr
j9rARa5REJhmoD7q6aeeWIAmY2YQRNuc1gTT3zfrojKSEOwdQqvATqmaXppFu7Xh5I4k6L07vhsL
VB6yCELZZW2RQZSGND7GXYuMQN7x5k94C6Hur0o0MnGNiIxc09yMqvK09DwMCbP2s/0o1K0FQczC
MmU4QX4CNNfpgnE32hkURf8F3I95gjbbRt0lq7qAJypCojFnqbOi1ziM6IbJdt4fI+WhVyu71JCs
QtTu8o3JPlB/HJ1+2MbGXOT9hFKNOBqP82Kh16j3mLmvby/bYfZsSPUUs7AYo4S61HmIEECeJgrt
0uAimzzI+tSIf72Np4yCHCd/ZatpeYpczIqHTqQEwMpECPQoo6MlDFkioRGnlTdhUKNMbEEd3jNi
2AQ2Ge1bHp6A6Zcbi5T7q7E8VeNMSl9S5uMNdV+o9UeC+sYE5fpy10yrrI5oH0bzrh9/6dppKXkl
vNcP/+4cE1lWImVmYVjv/HuFZjeFsUKatNKvPHdmCGJL1q0ig3C/8S0ts8vqtuLBrdlHbmOVurCW
1BpyUU0wCgu54MKD5Lc7ECrTgI/8IF/i3QI1WZQAfgPuQ6dDbhgneTmRCKIdIW7RQtkimn3URu3L
ns88YRs7lA8amQ7x1AIhFyx9kJiam2fQ8DtKJ37kJG/sUJ43mM2wygm2LpVfBs2NltauBM71wV4L
yKZ0kAPruPHPnSJtGjBmNFhLYhlf8naFHGWS3cTT6H9kzwDsBAsI1Kotas+kJSvNmIy+msiZhtWO
6sXRsu+XjZAf+84BdALrBsgI4DDK1ySrW5ZughGMEIMr6KYLv0bTwaw8of4AqBq79ccS5WqzXPW6
taLOZkJUCiAxWzU/Tbn0EUfbWKE2rRrRzGkEXFer4EviD1AqdLz5GGZ025igfKyy5L7vWwBxtAzq
7rCEJvXlj8J8mG73inKxsBgsQE6wCq0FpQApgea+6c7iodove/4cK3tFmgExTQh+4GI69+i8WItF
7TWQUUQQgKt6aEeVKm/08h8WhRKXCLQ7qKGo270YpHhohjZz6ufera6HoHBGuwQxEvDZfCF0tmP/
tvZuTl2Y2sbURzQtjEJxxAHSad1LJ1hOK17pKqeqy4wIQAX9tTKJFvAc5nrIphiunSUgtMrSeXXT
UfgKuB1PgpD9pd4syedfCnCXMQVjCCYTiq8aAARSy8lc2ZfPZi1UQGg0cBstJaoUoabetkm1n9Ph
ZNSQum1RhpEWN4xHJM7ic7xOn6LmvzPvG4RqGi16kAeiokBSxM3bZgQmKp5IP3Mwj5l2PxucsQsm
WmdrgPL1Xs0nMyb5rFFitJmktHGOp03svpZBTdRJFryyudAZpots1kV9uKlIjH4Z8OHCVSl20Fqv
rpsSw/+ECti7HD2YpiDHDJZYlMBxoZ5vYbWMad9PSI3SSprsRR5OM9C4UqbwSj8sQ8iMQHkHOIAq
0RdU16RaOrdwlSZOrtFXi+y+an0AVz9wc4AqAbSAugVGHp2KhuqstlJsoHQtjeVnIAZvJH0mUC7c
WJd3jnW6toaot4416sZcoVfiJHJxympM7YUfadluTVBBUBvjfl0SE93tarHD6EEiF/t6b8Sc/Jj5
1AAMGzAqZP7o/lCG2rxC+VtF4zHe6+uewENC0BL3Gmr9JcREAbzj5/2sbNIAXhmqzBjLxhPn3POW
dK3QLJZxttTVx2BsAPBoahehvIPCaMv5WMz7BFp6AJlD1hFs5ORrbkJF0qYWQE4qKvCRWzQgGQQN
52EVMX4AwXrpStzx6mRsi4TZGoVOQnFKDsTGYjYDpxoJ0K1EVRClaRTes0CY8RomdMH9L97znrmd
G3NUopEOiBdziSJkHS63cR455SruxWk5mZnOyZu5S6M+nZRFmVB1cJfc2P31SBxt7StAmrP3b5Rt
/8EeCD+hHA8skUmtbUyUaZ6zLnNwDBQLrVBSJal+iAomlwg/OW8vuQapBeYolpSSkqBn8mI91/76
GeTj5g3RGZt21q7idfWYsREElL/XR4USSYuVTCF5aFyKdqVHjjyEQRLzuEHIr6bTd8Jz+dsMdcoh
P2GtSoYTJ/WSHY6nwfo5Z7u2uY6yx8uxkbMgmra+0ZMymVfExla/n6VPsni78oRUyY+lF4MpNgt4
OQMMqq8sY5vjZdZTOwDlAjGDw7hvgnangQVH3PGYOZmv+q0d6hgnoFavYQvsJs1tKH7SMU7a1bGt
NyokU2+V8DQjXZx5q2N64NYs5fKNNVZSq2B5+tXgJbsmMN2V1Ihf9Ql5JRjW59oao9y9nztDDjvk
UTGuliGpr9Oo2FdZxLmamcUlU4b2NvR18V+FymtGK67KIYtyR3nQg2yXHExXPxlfR092gWVwFI4X
MtO3rT0qPa3b0iqiGEX20SfSwcauOkjHyOtt4WsDLklwjoLzwbvs+ky2pq1R6qYZlqhNIxD9/JUz
zq4Agmn0LnDz2DXAsq/Nc+AJ+b1zts9stpdy1V6qp2GZNGzv36SZgjP41YkMq/PHPZg+szFGOegc
S/00JFhmU/yCgsOcfDY7XlpC0ut3Z1wBLtJAxQkJHfX9ems12wmaiJjsDMyDshPw6YwiIDO6C//C
Jr/4kjXqw4WtWhRjmTa4sCUf0hMot7Y78r/961eTPHk3HOcvl92F/KPvjUIGg4jYQMOQOhLNqBkW
4JKNI+houjbPRs6ZjmWv6s0AtYeyCi40KYJCjlSIdp49zhYOWuaKMudjMRcCijwIoeA/YHPGQjfx
2LLiSAvjAY0za4jvzQH8da0UpbvL20VuwnfbtbFCPcggEGboC0bdnHZO/SS8tuYnY/kuC1+t/Afa
KLyskemAKojGMe8GhCmtYKjMUa6o81ShNdPvjSOhf8gBvhJPhf8RslJzY4o6T8ZgxX09kZRj+hRa
s931+3jkOBs7QmyMUIFeK/VE6XWsp1mUz4WQ3hLgmqnFV2krO0Vdv4h1sdOt/JtoQP+5mO+sSeAB
UhiBQ8cMtYg/qCSDGfbcURLZqpZJAB5FUX9oyidSFJ84Fw3PBHWStSRtK1Cm4mk2ottu9vMhX+Ig
C63gsjeyLhjCpwJZEEKZCi2087XES5aPg5Xk4JMTJOT4ys7ympygQsC3BlYa01vuoo/ARM+sUjGj
EBphSIUyBzHJk2AJfmX4erZw9pCRLJ4ZoT5TphbCGo0wUovpfZOMPsiRnUj1Madl6z2v18X8YoT3
BHM8qEvRnP56sazdPGMucnzWD6qj7PTJnr5kkD+9I30nTLZeGT9LHpKIEbMw9YXYiyAroYJEftUm
ZslVOI7RWuWOaMlX/YrhK63gVPtYT+vX0Q7RgGbsezHXSTSbNjQtpAMPokNmr4guYPldC+rr1laP
y5H38GRuJYiCfxukvKNBbzJdI4ztyVFrK6Q2JyDh50E02Fagw0zmVfAmozx/KNq0jXC1OAJegNlL
dE9AWCS16n6oN/E9iN0D3quMcZNhJ99MUgvrwiXp4lJrwIt6Y1bfs+pxyb4aYuRwDjXxbOqOObND
eX5lgCY/lWsU+rw6Qpqa+rkLpiREfmPxhp8YtPQuW2RcamcGqXCVdKkVlUS1tAxzu7BEJ2tP8io5
bX1sgM4Gv/0H7jUQRKJoqmFwhjB0nDt+k1ml3Ism6dMTIhCMBrvZo/avyjzMM7YxZZ2bSsdOzucV
/q/XLyA2FASeiijrUkMRCTNa8EI0v+hLepCzESW+FEn2CXmbVwWYPfBBC4xu9b/gaGI4/pk16p4e
2jkf9QjW+udqN3ZeBwgPSsLzTv4phR4RPHQ1lISFx8s+wrhqMLm1EUyjP1nUIhwTSWBCgAYCA1sB
SalXBL09YGr0G+acxY7/mCFn6vwswKpOhtI04FcxYXP+9VRxsloMkiMuD0BiwVPAetJ6xicrkN3E
55FSMT7luTlqc0NQ1+dygYH1yUmu+0dlV6HvI4E2wfjGh1gyQjOxhucofAdDMXQnJumHtGpKWOt/
SL4EEZvYJ2VpOwLluEzGOz7xoILvT/q5RSqESQuwU5GqADTaybPdlvUulcc97iARd2oYrIV629Th
7rLrvJ5m6iOaoNcARyuIx4EDo7K+Qi2NMY5BpzB33Y2lVb48909KMf9aysWtRcUdiu62h2ZVJmIC
eVUcoZP3Q56cVnk8NPWzrse+1q+OLgmevC52XK+9vVitWxbZrm6046hpp35anhRFeqxEiLhEH1Dh
PFsC5f1QCOswbI9ns6J/mvudXD4OFmeb/uq8vdunV4J9ku0bNMI3FdNQkFo4u9grnhCFt12RfpnN
pfGXApEZqB8XnCh+vHa7Kc53vRX7c94F0qCdhKSHgAlOo4oHv5B5tba6gplAUadRTn2f3Atx+bSG
0m4Sm0CRxC9CJu/0Wr4Hai+QptBfux403ENV2JE5HbQCBFxjcd1q4C9FnLZTY+yBKxHvkzy7nrL8
66LnDyoonw05ceW5PFpF9S2bxpOcyndhWFzlluEao+KvebIbm5dcw7y5lep+OEe3k7bcmYZ0pcSh
h2aur0rxXR83O7WYwaxYSp4aTUddV25W1Tga+vog9+teaftrQTSPnSL5Wq3fD8L4OIqjP8WCB0zU
LgkhloOUu22koOyagzFNJ9xqYF4AK3U+Qf9YiHwAkH1NizDf1IMCCHgcad5lgx6YULcsM+lKaABK
F+JPvYkoqoAzIgQWSK60wTfT9r4ZhqfLR4PRwETjwQQ2XoYoGLDxlF+BOEUfhmECxa9XrI7mJwfB
KXfZvlw/xNpzboy6CotetDAXa0ESOj011f06ctqV76+ms3+fRqb1E5o7fY9/XwFl6hIM9dWicV48
5CeeHxFiAlIp+IOZbIPKjYqkXeIohwk5IFX4AszSVtAHvMcw4yI4t0OlRJU2L1Gum+DsC8Irze/+
poH9a2SB15p8n6KcG6Muuc5Shnmtsai6TtAqjKCLZUkjZ+cYxU+EFgn8JGTKF1B7yoogyyJECxCF
1xvhoQCiAa7vJIqjQx+88K09j5fw/apAGE+guAqgOgqU0s6v7toIZTKHgUqjsbrr0jyP8sSpJ8jv
U3IwSGMpOlq6hJmVsjEMM4ZrtA4FcNC3a4LTyUcItOItsNrjZ9WdXNEdPw07FOy+FG7kW48iqDpj
b/kMQHDxmXOWyVk99038GNzlKBhagMO/G3RJxzqpF9A/q3fiAd7ppn5ni0BOSsciUFHD0w7tdV7Y
gI/sOaYZe21BaEaDwhraU3i/nu91VBtSZ4IczpHv5MPq1n5yR0TFkbsvyCTQPeXWAFgWcYOZgPvj
VKPgdm5x6Kc+7acMiZn+3ao+16N7eUmsfx8MGQpyBiLmSnOfJ/VUpkoM+Z5ceUnSr4PgXP73WbEK
imagYoTyCnyU8pxRb6sunpPCEbR7gn02jGcdIvaXjTCSZnQZNlbIKjcP/AQNlH6IJuB5wEBUQfKR
TD+Vx84tHpHpjYcRfP/iTuLphrw/FsQs3lbQTECXg04sIbC7LM1QFE5v6PYc+2LhF8PzPHIylvcO
T8yA/UCFmiWectR9Ioho+lYKzIjC7RVh4hCX68LsMJqn82gzWZ9LB6QVRx1ARhTuzjcyz6ZlqCW8
iV8lTh/SAXFS4kAlSRp6fn4RhuELgARAaeKd2EoehZKa1iifNbL2y8rKFsnT8LRIM9Q5qxQwouqR
4x5Mi6aMCGbhGKGVeL4qdHjrHoNRuJDVe3DUekR+YvwsvMpqVKrXVQjNLV7F4TXvIfAPF9ybaSrx
EJIuWxfCkqAGw1ONixQDWB6Jjv+mV8PyR0SmP+ukHGVcs2FRQhgzodqmN5+mEo/jxs1azhdkOeTG
Dg0m6sxB69QE2VSWSgqgjr07j6tnlMpdqmLEEtR1V8XccmqHPKOUa4pl0VZQ74Ews3WTjo+Wdt8B
GNCFByV56njtYNY52OaLVNgdO6UVUhUrHGLTb3UvmcmEECcrJZ/j3UHYJKXkc26illzkUGVUsaKx
fZ7Xz7F5l43fZtHPatlbRui19T8uHwS2f7xlwdQ5wJu1zOseNZpJru20n12oHrmyuj6KFuda+YeE
+y2BpNY2x2mdphVyLQ0QhL+HKLvckf0+iPzWv7wu9td6M0aty+jACW2V2MhlSoMsXQIkD/si48E3
mNfMK58KWEJIOKZcUDZCBOIIkQuIf5DDqs5ylXih5mgG4aDz2mBEfe2GVzZkRi/C4vK3VaqYkLdE
zpPozqVV6vZmbOe6bA/mEKSN5dSjd3kv3ycEyAbAvGiJIiIJhkPOnTKRZEGYswijNkDSycttXQWX
DbBC4pkFaj3tDNmwIYcFa6ceoJ9xg02D+Lhs/yvxN/J7qUN2Zo1KQPpJHFIolOZOeCVBraMKyl0F
TMC/UXJnaCGe7x2VhrTAzEupFKdgQvZ00Pc1mX1D6sqGt8BnPKLNA8MLmIRRdnLDa8yocjaXESSx
WiKDiIICblfqBgjFCfeuCjLhqECbOXwqOsmWhcMEpZ7oXuNxALF8BY0BYD0xkvp+IFUCq6YSy0iH
20y1Sdawxj8/4CxQ8AYqgHANAU1y7o4AoVtpLKBhNBwGj8it5C4EGH8We3AhfuftHgMEpGGEw8Sr
FySyGHqlbus21qtBJA2wdE/wbuNOCmS/gnbef0fiwJCOZiI4el576efLMkH6NhRoPzipqO3arPYM
AXo5GhfYzPL+jR0aoGVlFrisUtiJsSDCDUrSD9mHzJHLuzIZD9+zNdGtojaLxtwQCygBEzKJdr9c
zXbhVClm9WV/DhIufJrpfgaG5xUJuLB3r9JaAambigkiIHC+xAPiYn1/2fsY9wpAq1Ctt0DjiDkY
KhZGxiKSeIieXnuVajeR/tNQOVkN66KEDZxVVG5FAnE794Rm0Ue5sZbCqdefZpTaWfJcrdfp+t3q
V1vpwfwJErI2ea4FHjcLIxvYWqbf0a2+moneIQ4v61UkH5P8sKYWxr1n3uuM+Z3elkhPkjS5EadW
u4KSzkmH13oSUJ0pumzu4M9edwuLEUqvHLOM7OpsedQ1o05j00qTkDiqoEEQ2ptb3JraswVI8NLg
/92WBe9U83aUumvkLBYLRcZCY+hSmZ4pX1uTG/Mkt1leiXhLhNRNeD79mhnVyopisGI5UBN/jHvh
zjDq21RuXi47P/M8b+1QwTA05d5SiH+0bt+6mp/7/Q49dDxfAIsB0OyWNw/I8hOgqAm9AZA4Oo0Y
qRt51KKmgz5ZPLqLIjig/ri8JuYNvTVBfsIm5Y5QoJanGCYgAI0e7D2KR+64g2AxOlDq43wgPTYZ
wdHYSz/V5/IexXsO3oKZ/hiAqKPgIunQwaAOfJcNYRsV+Anz8+RFx3VX74QrCezkpHL236fnNQDT
/xijS8XFIvZpqbc441UOJrN5eEa/47sel/vLG8vyfHBFQD6SvJoQy873FQIGeiG2feqY8Vj7slwK
wbqM5WEUpM6tc9BjXLbHOgMQPUSOQ97zskzZS+qogzIt7E1G5yzFdV22jjnpHCuMziG2b2OGiiHL
IpQQvcK3al35cPVKzeXZ6HUQhvc+aD+pHOdgbaOJQQkooeMQvKvlWmrXpZE8YFnDvZx9F54m4VEb
vP++d1sj1BlQylzXEw1G8mH6gWl6twtnL24KDiCRdZq3Zsgn3By1al7RzavxifIewxHguzSdtct4
CvI8K2RHN1Z0tKMygSzGXG5G4yGrOatg3SLbVVBPS6vNhL418O+LB82XdkmANppfczEvLH/emqFi
rbgoswYSXryJotIeip0JbZNU2l3+8MyIbqIRjtoNOnDvCGQWI477WOlfM7Tf0jCvV3EHetg54EOV
mV/HQM0SFWwFI6TUhWgYbZOohQgkalXbSvYy80A8PAPk7zefP7YWPRTkOXWaXP0RqtmDiPLo5V1j
mzAIDw6Kh++IcJp86jEEABOjKDlKa9jmf+cdJXHszQIVZUDaZbVTO6aOMajeYp60KfEvr4HpXiZQ
mDJyZZR5qDunEheovYQLxNrgXoL4UE+r3ZkcrBhzo96M0DzysZapUjVid2Jp9gs1208trxTCvDzR
dvm9EPqeaVZDiywVGVa3vLIbj7u1dZT71ls9PNP+R9qVLceNI8EvYgTv45VHX2q1bln2C8NjW7xv
8Pz6TcgxIzaEbYw1Dzv74AhVAywUClWVmaCvE6Tn3IC8ssd8mgpUYHk2Y+MUNXR79WhXB9X+y0Ce
/p8+ENvEs80kT7t5gXCJsvhFNj3PeBdCzF3wiQR+YDDHpbYrQ4oieFpYJm5bNG6VI7LVIhQeN2iu
do0J/UuKRmVOg3K6J3ttR3bLQd+0205QhubHs5UdJvi3y+wUsQ07o1cf8T77PZf7owcB2Gffm2BP
Q3EArMp0nOA82NSSFEH/De/NpoDmz/gNPMSXvYB/gt4NMOtRIzJlfYfPk4INpiGOm4iuS74DvFtg
rrNhIHqTlPBn0xx9SW69yTkNvWgWlp4Ktua23ijmNgunJdarFlZIn/9EfhV0GWp8VbwZLWMrxRW0
KWt0jqP2qYzDayLHVxJmWC/vJYf0nlbA3pfKxLxythySx/gR6nbywdTmxxt9b+AkQxPo4ATWN+eu
RckxiV2jdmM7aEVnmvs1HcD5TTCCWAabo6Z6Oo1hiTNd2SeHBHUZi5ZIr88P+7yyQL/D6vYDFNQk
BdC08H9CEZqa33ihr2NaqAikLfn2GQIFbOrKInOhd3ECtcwRa8qTUHabpYaMhZ6o7ojBnsmYnszp
l+Az8naR8iNqFmTA0QBlPFZNliXpE0T8tPfGYPH7e5qFhdlGsyAeqIAed9wNpeC+5BtFmxJ9cRDg
qMxJj/USAvJLDCBqDO6LLFL90GnvL6+MdxQxXwOIHMjg8R9mK1ttLkjuwIad7tQ8dQ2TbEZzFKxE
ZIWudOUi80QiM5oQUoa4dIvmqPQqWOGfLi+F+05ar4XZr7c4nCtvLHfm7Nq5a2xKnDd0f+5m0Cer
oPGbd0RIYkXjIev/DtgJdfgknoFsfa60JnsCGQ6d6uqeKYBS9UAf+CB56j7O3SGgin36X6IpEO6W
rqwyp25uG3NsekAKK032iQ6NJwujfd7lLeV6IFS3gJIAf+aHJnkWdfKskBIqkvXPojuYhcAvuJmU
A94E20ErSwXRz7ljFHqvhq2Jp616t7wMRwq6a3zDcCno7jMoQipq+m6NfsmVG6JgpZlgKEGeboGl
Ia06C6xtdqAh+l7et7eo+sEnVpaYeGFYIYmJgnXR6/NE56+gMPQFOhib5WT3LqrsP0uofhp+cmrB
cgbpr/3lX8B1j9UPYC4/TI1OQwspTM9RUZIuPSkFLXp+d9kIrxV5tqHM7TYbUt/NCZwPikmB/n1Q
A7pM5xvVLtFMz/H1U3IjGk4XbS7b+B/xjFsiujZ9OxwXP/cXN/VLv7izfSMwXXVjHml3K/NjV0fN
aWc9CpZNz9aFr8t2YE0ylWPf4gcsN+Fdg6tACtqgAik7+mpiZSx+XHv/lqwW6KQTfV6ouXn22uOw
l74AjbiFYM7sAB5IZ4osMJoL3hzclsDqsLB1UDKUS5J2NSqEm/yxANAhRMvS+FctS3oaLu0ncz1o
DtiXJhULHECu2GMGxrzLy19atU0nQSFFcCzYRl6XyXGcAwLjTcavpn6Suntp+Ez+vN44Jsqg+h52
0lL9Hmabb4tQEDS5QVlH0dYwMUHwof9vQCpcs6MGa0jvVftJ1UQFGlq2/PA5VgaYq0VL5zKxe2xS
KpPulGoKlGBHLUEGEneuOmj6FtgQyZXqRW5caUjx1o7baQNhSFFNgm4V80uQtkLWB3MAYPpkB4CN
WQlneaCpJeg+IvkGBVbXQtNGcwTDzJw9Be4EGRCoFPGsZ090BUG/zHKQpje67eqGX6iiPhfHx88s
MJs655rdKfRVJdsIXJCSt3O/J14HkpGxFAEYRMthsrpsgfCbQVD1jMuvCQRYhDRwIgP031c3aZPG
4TiOJoYBq/vKwgumkP3LQZZzUs/2i8kM8lxW0t5Ejq/YQErKjjfGAAWNg+Cm5psxMGYIznoZKc75
QtJyGZQisgrPaQJDu9bmbT0KYg7vlsRS/rHBtj/aqpaqFo92DOzUR+dBPfyeDM2v2hbxm06Zp9+E
NSr6iT8cHQ0FAoq8Q3rFZCC4L6bGHOBvpeI3cwCWZAwcOh6yuKpHm6fdOr58f/mT8SohJh0PVaD7
jZFoVhnTTEjemjFsVvZDIuGZBDJtjBqa823Sb2e/+BcIOe73M6HLRcXGKLj2/PuF1hCZLYkxjTGX
06brimSrdaHqky4RCrhSX2C3FNA0wHWArrVAKX9uS16KRk40vC/yvfzs/C70nBTkH8OOQCEOjIGn
AP+PfK4VKaXwzhsYs5AgWyqwVR/cNJGWRO0RCCNIdTX54LXVk+Dj0QD0YXXvJlgvdUillUsRgxIg
mHz7ufEKbzktXuiSO2lfCe4YwXreko9V/EhaPdMSjT5tpelmkPOrEUN6ggXxXGO1Z29vj5UN6NsP
xiTTuWhoijjdTveMKyCH3obk6nxn/FbXCy5b5YR5Cw92XM50qAZt5HMfsZ15guSAkkIGBtmZHem3
ywR+hUwjfpllvplm28sGOTsJg5DaQDnaBEk+cwAqu02XliC4xNDXUuwvuupfNsChmMGM9MoC/QWr
fazyWiNKiyXFR9m4yiyfxpLFDf3iBYKNFbiQ7mjdu/Q+gZTBcDYiiYUZcAxEMe3VKB2samiRVHSD
9Qx9+CtJEuVqvAcobODRDuABeIbZnoS+pBMaNvTi/13Kj33wer+mz5/uRMEa+GVQvbLpONn5Vo5V
XhT6omIr7Sq/DtWpv04G+8+JBuhQ+7sV5u3nzHFTQt0Pl/O4xLu2Ni0/GVvhmBonYJyZYa7OYeiq
KCkRk9Q4c07GlDQBhEO7Gyu2xudOVVF/CfXuXrWq+WUZZfOglRiub1uIp0i9Iqq0ck47Ztiws8A7
ge+RLYtDiXLuZAOMJiY5mtppnr4Y6pfLJ4GTjZ6ZYBJ7uQFiq46wr9GQda40vkbDgodXSG6gUipK
TLjnerUexlWUkpiLoSkFGtf511ybCrfsc8HRFtlgHKVX27moMrjj3GpBNyp++Ym8+mzLGB9ZzKVS
pgQWuiF8KQh5WEYR/IV/hN93ip0u7BQdTcUGR7iYAxSg6XxtuG+BTwkPtmuiwyTskwscgZ0xJIni
pAn03D0ElJ9RW50kpx28ZVC/JJUjyB4F34jleTd6a2iIhejbVsgwIOMB7Gr5cNmxOYkNvhLoQjBy
ikkTNoka9TKukhyBNt9HOwWdst/sdqKIwds2hUL3dDQjNKB7zqNf7kzD3JEYTOvVY43wUOmHQpM2
pBBmarzQpOhAjpq6Rbl6mZvDmiUtaxIoKcaJOwcm1EGUAlD74RWMdu58lfx1ef9430jFFYUSKXiB
P1SAQyXU5HSRSi/qIvRnIVcmGqHlRbe1Bbrg1R0sm5FBAIzH1mWbejkW4bU2/HlXFpQ474tgEgln
hjIEcl9MScSa8qxV9ngvdbib3XJyRNMMvCcRjAE1SRFrH9FXchHpTR0DUDiinUJT6NK8LtE3Mk7N
G63nUm+saSvCQfF38d0qE++6xSorIMbRd2x+DM7G6O7zRlBI4Eaj9cqYiNfmuhqSErjQ0Rt8cHW4
3ZO9TzxrWwZZ7IqeebwjhWk34DIwgoZiEHOksnSEsFxeg0SgU0HG3wWJ9A28cq6ziAQnuD6+ssRc
fu2gR5Vtd+BGKisZotGq7NpdLMjZuR9oZYS59OLOhsaOBU6EalR9TY6eHWs+KE0quMjpn2GeOngY
vO8a4weLqdgqkgUw/fXIZrM7Ivv9cB1nh6bVBCvibZuGgWoDxOjgNGErWHMO0ZhorsHIn4D+Fw0H
aRSc27ekkV0NYJ+UTRl1sg+1Kxi2zDjFW0pHixlkH9AlpSdKCpLU/2FCvYp4QOA5Pvl6OepxlMgM
a22YCUpk6I0xKrQSD6wxUE9dMAbWpt9KQf/VOkH9EgSizxj3xIx/+DTuRK8D7klbm2cCVtwpUTUU
AA3rW4xeAtQIOigfWkaAXI+uUFSRUxTFox8QYtwoJnj/mCslHTBa1kOmCxSpE861cpVdD26xB0/j
Vb+7vLE89wT1sKGDIRsoEPaetDPNiNsQhOxNdZvGfhPdSDoYMkDCM+wvW3rTYf/gOytTzKmeCqvV
8jIsPceepl0c2t+7STf2zRRJB1Knnd+pNdnWsxYH+iTJvmxW5bXTR9+yZp6ukAdT1ngTVGnGJBWb
MDS7jUXqfj8Yc7odjNh0sWmltxCVnBJSJ67aTUtweRH0tLJrALGapdrgiEARj4m4fQ9FV70La68Z
i0PkxFdN7mynXNokfXcDNUq/77uHyyY5mnFwAUtRgDeCiCFmm8/vYys2oiFU8NrI9+MBDPObDGRF
9qHbFlutcC0g88AjN1yrX0BoKIr5vCBpWrg4TQoSAmDj3La9lFKOhi/QVb3tj5p6As3Hxlokwba+
FXw+7KttA/FHEcvgODi3MzlVIasULT+jYEk5sAmqlRQ6KWpl82IkUE7/GGLCsapU9pCH0GSKWvBL
qde9LMRM8hJCKEfQXdNBT8G+DqWqH0aw90OX7tsYkL2yswL1hk5oVRtxw453Ka+NMYcqK+WxHekt
Zi9V7BvjeADJye2iYRDBtEXTZ1xvWK2M+Ur5AuLEurWApj1oLwXSDfDitVf2cX4xUX9yKS+keQq/
X/Z/kVHmi7VTkSplCgrndqw2EAjexaO2UbPl+bIZnmOsAyGzNimX2ijMysxzQFebgzqrzyRBrOWt
RLOhp4mJZOC3WGYIEpfDmGmItQskulLr2rKzXTHpgiyAawUCEYjlDnVAZiHxCLSCXcAKVEVctVle
lNz2Uy0RvBXpn2FPrLYyw3yWxVA1qRtA+qLbXQbIlgIxIxkYfGO5k3I7CeRUJE/HTeTXJpngO2cN
psYXkMmP3lThrRXjraXXeGu1z1qA5wrkc3JhHs/1i/d1sgMAZZoi/6QfLRrqx6nQH4k1i84V7xBr
kN4FiRmdVWcza6vryjZpETGUGzBGvSob00uCZJscKX42D7L9EpCtCL3I+4DI4k00XyFGhXH185Bb
6amixzmgrBlwT+5SyboH2UH5IE9RtR07sESgvNz6f37K1kaZT5ikA4h7cmTDsvSQ2H9NyuY//X1W
E7RB6JeyglIR9frGHszDTETzNrwxSyiho1WM+gX2z2bWgNdPGpkTomD7A7pq2f2Cso8KOh4o44JQ
e3RcBOL0PgHVHp1giHxRMso74GDTQ54PQC3IqpgDblRxSswK2RBQ8Tu5bbaKFW6cRncvbyXXDN55
OhQTMbBnMv6RhGmRERpHumynS5TGe9Mbose5yAizl3XdzQMovKEubzza9TdzuiKa8d8WwmopyW2Y
ZlaaQNe3y11pPubTTVkIYEzc2ITv8fdusUrJYW31gH5ADW30ctUtbyktfnSdt+68MbzCT6/ToPRE
hLi8uIFkCRAHuAMUrpl3gmVXc2tpVCUKNfH5GGl+Zx7lUXAz8lqtFvD1YAoHec1H1LEGfdgaTxLo
ToffzK2xabYSqrg3Csgs/d89SJGL802CownEnFDt+YD4BNnVLNUj+PHHQ/Z9GFwFlFeS1/hQ66we
wZuwFW0l9wNC4Pcfi4y7K9mSEnCGI2sDQ3kR6AcNQMnCUx+VOwhjqA+UUKneivJr7sMSxEMqhngo
MJ6tHiZSrULEGLzltDgF+WI0sc394FV7OrInUrHlnba1MeYRbYEAmFQ6SL31qutvlIroXi936fXi
LCI6FJ4pmuQAPaThmcSCvIfSVqAhhaqoNTwYzl6KAUUOBZcJ14ZqAt4DfnIMndPjsSpUakM7Z0VG
zxxaJNq4gcSBa2mCG4V3xlBmpc8flA8x4XBuBDqKqTrHIJuGMmp0naj6XZOE0qYr+9CLrO4T8C7K
LgGBWuDvQU3LFhqWNjHAmpp5mvbT0a/tWoBU4KUz679P/321Z5jwRtUclJpe3TaWZ1Vx5y9mJvr6
9LCwySHGeMGsC7pRXB5MYGrVeERnEKsYesWtnNuuP+ax5ied4WrtTyAlBCFeZI9xbNkaJbuX6a5h
EltVbiBg7JmV5IJO/qhBxbVtBDGRv40AcqA4A9YYNgdYrHpKjFLPPUxF+3183RmLwO94zk0LMpRu
DZLFDnPLA8XcRJUDPYhs+SZZvVtKx2H4c51YA48RShKPmSHUdanzr7whmvM5JRKIx6f5doxe5RFo
ikyUt9MTwjoDipE21ULD7AC7V+k0DHNtoyzZY5rOJn8RJQ3sFhRJ8TaOMxdCh5jPF5TGed/HtmUg
DNGso+TA5wsrkqXWjRqKJyWYrJSjnL9cTo64a0KvB611QEvx0Dr/+7OSdlZDw/awoQNWxXbcgFBN
2Pzj3oMgtfnHDnNcMRfULVGLvdO/ET8zXdNT3GGXXxWtvwR5EAmJqnkb5yiAmesmGEDA5nm+sDrO
y3IkMJhaT9FycMrXyxvHc+v132cWBHKxKlZpjRpaD24434XAlkciDn/qtqzH0c48kmN8/g+0CmrR
ynLUQMVNUjFJmt5m+SFersPu7hNrgV400DIarjm2MGc3nbzkVoeZkVI7mtPTYjnXpQjAyM0Q0C+l
SkFoiYFQ8vyL9KZh9xk9Pkvkk+O4jYLBTVvXvJkCw5MhxPGJRa3MMR8IaFY8U0fsXW3ta8mvOhSU
/qMJ5nAOamwomd2CITO5r9v7CeP0k+D8c91stQomsKmjmowVHkmeDUYqQ/Kk8jYaBBUQrpetbDAR
us6cNLRLvCv0+QZCd37dAR9QFPvBEV1vvKc62DNMPNYp7a3B5KaNgxdSbMIFoiaeXD3/6aTLxqlD
xM/BAGRSVCTloQAog8Y/Bpmkh1SLPYANDZ0kN2u8+lbZ2b68N6BPVR3THaXtEAnecj4YEixKwAxU
E+47JmNAepdESxxDKWKSTT9JJbykAUVz56UWAY14qf6ZLTZbqGJwg8coapfmTj2oQRIU0Hby1Uf9
pjsCRQhNMcevBE7PG207s8qe43Q2RrVEW33YkP0geRm4op4kb/Ca/fgQ7/ojJBivmiv1E3c8qjuQ
MkFbEOPmbMvCDtOhyRN8y6nZ9RjtsXowsYfby1GDF6WQtWLyCQO5BtrsjMdE86grSQwxrnyvbSQq
JGz6xZHqCA/XluSKnmucEwFGB8x20PlUOlB3HhTTspsh/oUpCHDkbqME0KMJbMS19rWtk20dJoLl
cW7FtTmWOCopVKnLHRW8W9rT1B8XUxCuuH8fD0A4CPpKH2q2o9L0c09QFguNAXVUfCDRiDv3A9E3
5t8mmBjSOXNpVJSZPpnf9C5AcA5hjZ/DgRLL1VtT5Hac6IjE6N0e84WUVh9ITuvDVocJ8CS6khfD
rew92lmby77HayyuTbElWpIlMgh3JADg/PFVDsoNQTkudzGEfoPEyZ0Td/zRJa7zJpxSet1Owxh8
tBEVLQQr/hDCIn0GAI7usFIfI7veTf38I4/TQxeLBnE5752zFTMRTM+cMVItREtMKSabslUHf1HG
zleICkb0Ylj2GMqMtmPd/rq817wwvfqqLFDLSFF31EwYlqB7UGnJ3pZzWicWfFIeIIyikBVol+DZ
jeGd8/NdF52qNwMq4qMn3RCooIa3SBmP5qb8JrzsqCcy2eKZLSbjIXEKMgoUEmDLvgNNvg4GswEU
rhRBaQXk1XpKv9evwF3fSgdxis/d0dVK6b+vnmCWNSjgjUI1N1V+YUgtrEe3GAX4OpEN6rkrG7Mc
9lFSl/hq8rELW3RXY3RRQrX4xODO2VbSsL0yFKpjlmQybX1i8FbGXZc6z59wwNV2MWFs0UvJmgsT
6Wl5Y1j3FqZcikIw5SLaLiZ0yc5c90VKIOJRN35ljPcayglaIeKU5jW917tly+e7VWYkC1GTg+PZ
qPtNg2uFQTZg4AmVVRmCI7kdpPmDCl2ay3vITYBWp8tmkq24UsfKqLCJXTC/zt8V24X0HbAz6LnX
9+Up8kgGYImIK5B/Bb1/O5uJWpgxluyBHmr7GtonwYLGeIUUgSJZxXJW3Ct1ZYyJIIhPTlbPiFRq
eJKhG24LrmyBk9hM1DAskAYvCoqPbfFVjx/UDNViQ4grob/yQmxiZwmssbMrbQbyvnhtnilmPdtG
e+c6epz9PEg2hn/ZM0SbxgSKJlkgJkhH/AqlCSQrPVa6aAyIm7mtvgsTIqpZz4o4gxMU6rbSDE/K
Sjcy882kfi0zQdwTOjoTLawMXOO6he1LiqCHwjo4GsB+6FpP0F/M9tkRmj3/Qq6Y7tKlj8bED7tL
sjZL0JYBDT+4857m4SqtZ7cff13+Wrzq0DqAfJhGx7wOYhXOcbtZNijmZ0EqeWQ3edqh+Zkobvkk
yru5Zxh0yypQcAqkGd5+0irCy7NTWvOER6+8jPHRkka0iZXO8Wu9R58rpw3RQrY2ZT9dJXGp+5YG
WadcI4Vrm3oWXN4A3hlc/xjmDPbEcaQhXmrgNme3DDehonhW+gkj6GBA+hdjr6j0Mg5rQHV+CssW
b2ETYGBy6pynNNpfXgjv3K1tMH6aARJsIVvGQhTnUM2YjAuT3WUTvLY11Z74Zx2MVyokjupyVkGF
546goUBLDXOFWyoAaWJmePGKRz1xyZtSonn6xNQ6RvFRKcfrxgHLOmPciZW5GqUQB3FQvTp/dWpB
A5Z35lYGWERhZQykjSMCvIzxUven0t519WM5C74TrzBCQT+gi1cxfP+Bu1hWxiIZQhPD47H7N58g
SvR/cz7XBzEBEW9loMzBhCZGAI0PWiijlHcOODsh3j02ge0AMhYvuyZX0PUSvWC4p3tli22VQ8Y+
A0bHQd/mx+zRQTyykx8mCD8WeCKGgoPFc3oK38WgHNoPH3u8cpNnZRRRDvXhTs6MY5oKEjmuz69N
MOdK0+slzUv5ralLfPNgQfU89ufRbaDS5DUahni7vbnDNKA/jW7duCIYCjdEowumo0mJWsWHoflC
akFuWsEv5zvKEN5vY1/+ijEK5TRTSRTMbnxmVyG5TrE1GFBhi9KSg85bBYEsD0J7RfnUFkLpIXpW
2esN8y//WGA2VWmduVVmMBWPB/NQvxCf7Mdtg4oPccOHbnSrY3kCRBO98nEnzCF5CRHEqECMD7g5
0N9MWjfHRosKtZF7Y3oo35LI8osEqLnq0inYf5W2ck1CoBQjUujxfihttVSlSG4gYtvIw4PWLLdg
o95CCn6j12QjJZh672tQZEo3C7LNZpACqQ2vY0OoBsv9HWDoQisN8Bi0Hs+fC2qYhJQWHvXmzJ29
eu9cUQApemo6ShsNKFpFlz038mD2mCpxySrA4OcGjTgFEmOE3nK2lP5SH0yIBmv5FqPOggeJyBDz
MNDKpInCBXiPPspPYateFemyTyrtpY5qX3AN8nfxfVGMA8Uh8JOqg5xpvuvpdC428Yf58IY998RK
rKKVMRlKkVp66OSoLTjptAMALch6TG87GvAZTvfrPy7NOP9e2lzrmRHS1/dTcnobo75yPJBRP2N8
EC8s0W0hWhv991UqWCWRFUWRja5EFWEg907WSt/RqztD1MwVGWIcfxniYRkMTKJB+Q8DHttWvl+W
b1P8x/0ctDwdaEc4aIl/nMJ0otFsJ4KByFL/Bc1QaSkxGiltZltgh/PuPzfEbJxdRK2UjyiNlsca
oTPc10HxSMX0RKUt+sHPI/W5IWbjxq6uLTtCWVlt0yPIR/aTNOxSwxLNr368yc/tMDdC1EdTuyjY
uXSv5xBwbrbDLtxgbBWMDhW4sfq/ROg6TiIGkADuIMCnFBkpOBObNKNNFGPB0kavp3NTbg2yvy0V
JpwCc5NnLuoXnuB88Za5tsmEKbm1rUjPMWsfD9U3lFA8U41/DlG+JebwGi3NQZPbTVpUQZVIW0Op
fdNJj8USBYX95xhNPKHRiAUGCzgUCMsxZw9DPNANziAvVUA1K7shzQ9nEiS7H4/duQ3mq9p9GGPS
FRJWZXhTljst3JvkZXYeL+8qx0exElCNmBQQ+mFSI+nmNoecA6w4AGSk+a5onU2b/jnajy7m3Qxz
5mIHMkUgm0KjL49QlUx8KN+4jSoSdBD6JXO96JMWzhIdcKZEIJSccWrAUwcJN2Djpu3S/5u6Gv3Y
7DFf+yVzyQzYvnRRYVOHQmmeoL1jQuzmKbtugRAG7kT71TxW/vQreRBlCJyPR70QyFw6OokJ0XM3
7FslTvoUV4DdRkE/Jccuk4KhM3eXfYSD/sNpf7fDEm3PgF1hzAfvEioRP+wd2QXnJdhYkeWiWKl4
yXYAMWrohl/Saa+GfoT5le309fKv4FST6K/ARIljUnpWthgHXdJq6UOJlk3DbWb6bXlNIFX/S/fD
myWIhqtk3OS9b99/KtphGIwSLDmoQ7D7jHkchJkJTyXKl5NCqMnadk/FtoWwkdEAG+uXuIF3oscL
7+uiqfv2gMJblwVlEfDkLXk4QEQSyiQplNHb8akS6S5z3pw0hr9bYcJMP9YT4G1YG/22qtcB+hAF
VmBttSC5ETks9xvaKItRVhRQOLHDaHHezwSqdvTeoJDp2Ksf5qf+F706KNjCrH0QdIpAlvw16kjr
bBP4nw9sBHqWN9ADwisw14N6D002EB4RGVN3ngOs9rzLLEFGzbeIiWLwHwBwhJby+cl0YoukiQ2L
6t0YJDtIs98714sn+ymGxkTDG5xXLqK3YwJCiqcJZjWY2xjoWNsiSU1pacPcp+qHBSgcxxfzBhg+
cB8JPyPnKlYVDLy/IWTlD/1/pzSnLioLPAM9/dCdSh8uc5JvrENFqVz3n1Hewv0BrD2keiAU+KFD
j/qFoc4NVqiDR15Kr6VMcNty93BtgTkHXQqi8s7Jc8pvOrvLUXHRooNeFO4pDQiCxP9zpZzzJTHB
G7dxqI8xgU5gfTvbz3N0FRPBtDHnZsKuATwAYJNJuarOvTBJwibWFshHQu7B1a07JftGDAgxgJk5
EjFYi2wxt6BK0tEmPVowTmKD9Oe2JOl27l5LQ3ZNVZQLckIjuNEUDQMo8HyDpd7C5OSYJyMm6ZO4
dSGABcmt75ktQsdwM7CVFSZp0csltvUeg3Jg54ndIraqEzjZRqRH9bwb1Ozb5QtOtCgmqRyXOiPa
iEPVWaMPymcXlc5dFwmuUe7RpeP0qg4uSIet4Axpo5f2VEL+bTxN2qMhC14j/L+PcZ03pWWVbW7K
NXhxUgdTmbO2zbPINVNRJYbraWBJ/9sC8w5I07guVLVCNF8mdwrzjd4qbgxO+FluUOD++YmvghT/
DacHm/SrrZ7ZJjSFtC5H5FEsyQvnci9lQbGIOAe4a1pZYVytIQloxeceM5lF9WJHeNwYS66eMFmj
bherzx87e26eLq+Md0mhi/S+NMbhJBUU7TibuAs1VJs71EbtxxGpjT+/0adPoSCP5J6nlT0mxMoQ
KAitDvYmo3OXCA+AHHzm4TNpRdNPvDxDVXBVwEtAzwe84PlXCwfZmOcFZyl86l6VlrJkbKTA+T6E
ASjpIf1aPOSe/KmAsbLKxECgCCKikTT3JMk55Mm0lydQBBSJc5Ky/M+rdrg/AKhEZ4ImGmwqJTtZ
1KtSi2VoSvfS61bpK3Y37cBYGN0pAyY4L7sL9+utnnCMt6hpOukoNOSe2T/h0T3LrwbZJPr2shVu
+FhZYXxEkxeS2UkDnmEokkSYkSPCm57GB+a9dvYWZS5ePTVpa4ku5HrZ/NbYyo4jHmr/Zg6Cv2sQ
3oNJfCgWqWBHZhnpFW55HYreKBUkd52WbbtyOI7JJOi3cC8QkOv/bYtxv042zWbp8ZYnziR9V5RI
96XOqtzGGRrBZ6Kf4eMevptiomImhSGmMrGsRt5H5CYG83wVvzRR7rf2lVH+8bAHUhj8eoAf8T/0
H85Pcx31Ia4tfDE7ieOtlkC+Nk3DbksG589HqGAKxXZUdaC5A+bXc1NWnrSSpGnoTvWWqxVXpf54
2cGpd7E7h6CEggFwYHh4MZEpNSZ7UHtIh7ed4+bdtVTc9vKubYABTx+jMfbHUYTK5vkFuIKg/Ggh
df7wkExqWcpIi+3rq/xUh+2xsZzIqyIiuPpFdpizuxColi0S0s3Bvsn17+H0JR93l3ePd5wgj6vr
gDKBn5e9jbE3bdfEI64spcFb4GepJr6UxF43icR06If+8J1WlugvWd37Sg8XDxUTHLL6Sx7fklj3
Usxaxo+KiH2FF/LWa2Jcrg+1rqupd4dleIT8tDvM5iciw9oE82WcEnRV8YjnaAq1FFDJLHoSkER0
Q/AXAhABGuXQl2EvXVJ1jd1jds9TtRENXcipNsX+8vfnupiB0oGGDpz5AfzfzxqIGlq4GIDrym2H
ATPXzMf0WC6qIE/mWgLiGjEA8lvIJc6/fw1afyXDYDPAuq3iDcXSBH1lVxvbCltRR4Lj1cCYgdRL
BxIQHXnGA+JZq6GaM8HXWneA6u0x9tDQ3RjBfNP/ILOL6el4hwbjbfbl8nZyUBF0hF91kCOhSQ6s
4/kqnUIzE7OA5SHym2VXlVuoFQPsbfrjjyW8dWZMpkR4/orB87xSLWqG4FRCBgM+YxYjKGtTaMgZ
HgpO7JqZW+6tTQRBaM9Ve1d+AZktpgJUwZgKx0N1QwXExQZROpVVOF+uXlWlLYNVwZvGWyV8aHvB
OePlnWcGmKiBd3jTA06Qe1bsWlEwgwZ+r6OgZvudfYMuORX7peMOYyTIzjjuemaYcSF5quekjFG+
GJyD2c2uEx5HR5Ry8r6Zge+Fa1jGmUAz/nz/jKocB5JBBWL0Fs3rvseoFkoe/LZyp1d9o7riyg9n
YWcmmU8m6arVNx3eq1BXcyUNm/iqiCqtHLc4s8F8NYrQBel1htdXdNVmL5JQeoD31DqzwHyeUZJS
QE8gHNW+QNhl30EjSDmFD3SMNBKOkfKtOaAgoghphEnmhYwxsAUPA7AX/2Y1yILw1gh0V9oWoO4W
afRwN29ljEloFnVc2nrC5vWtfmdOUJNMzOBymOL6wMoE43ataWcO6WBiaR4TDVRH2a7UlT8/Qbi1
EBTQSUFvk9Wn0gnppV5FwE/AXdfVGyC+ZyKIt/yFvNtgHE3TsrYfKsSfEu0iw7gZ1QejEonG8E/p
aiWMs1mSOVrDhNuefv7wVX1adnh6POuRjxo7yt3VlS1CjIgWxiQYNtB1Ra2iIZotxL43kKG7kRRn
p35WJ++yM/wf737fROb9FlVTCSJ81H8k4oV3upej+oyG0+iPvuqLAxDfv/8x9wHeBLiNkqYIQAko
13LjkDeiMWnOgxSTVHjfYLAKIExWIUEbs6GLBlignMz9NR0rsh9sF43SIPEXgTX6JZi89swYGxvA
zk4MBcbaFviabNql5nJMjAnyLvUDkdVNWgqcnsOgaJ6ZZCJE0tdzOwLiA9ba4O2av5MgpIUc3jUO
FQWG2W9UTaP7CTQ1tYyxWwdveqqgen5f5Vkdy7VBdSHax0Hb19qjrQlq7DzPX5tgvHHuIyJpNkzY
xNxaxcbpwNEjmgXg+eDKCAtVibukTHu83rwyG28aBdqeqiU4Vly/0Kn4H2ZcQUjKBI3QtMw2mnKk
Y8pzb1heZV2FSM4ISrjpUrrL8nL5GPOWRKcIQWwE+jNUXM4/TWioqVPXKK5b04Oef29agddxcmpk
eu9/n/n0naPWZpPiuwzDg9N9AWOEm9l/hYMQzUO9lz1Qa0OMA0SLUWVODUMqAJbPdO4L9LSo+h21
2TU3NNkzHi9vHTfAU+Q7XgoYSjZZd1jSvgb1AdwhTdz8aN5RTtx4A3BxnruK57yKYXI871hbZF5D
S9JUWWugLGcZzQb4g4d0yr4UfYqLcgzK0d6qckL8y8vkecjaJhOpCCnB0KhiY1sndaXyZ5v9+G8G
2LgUSoWTVAiF9RS5UnQtCVW2RUug/74qIqgjBnVjExYs42cOHisn/+u/LYFGp5UB0hKpaxIkFHVk
tDvSzOXWkrs4uGxF6HBM3kLBizbJsI7xYLwsPpX9pbeUDmYfPA/jIPpMdxQjLe8uzoSHuJTMfpmR
w1ho8jRa4+ZahfJp7l5emegDMVFCMoghdy26O0TrE7f4H2lXtiM3jmy/SID25VVbbrW67Kpyvwgu
L9p3UdvX38PqO20lk0i2q2ca8AA9cCSpYDAYceKcmKz+NFp/zipF8TmY2sHD06BQmfOvtGAaDnM4
6AuAzvCkSPkecmq76wuh+8FGoa0JxhHKnERNB8JAAKwASl4Os3ZYs6c4fl4MwRuXd+FtLTG+kC9S
bac9XG6svxoGlF+U2K+nVPBhuC6no8KHEgFlezaYiJOMXdU0Gb5MCd52NHlRAvEyMJ3P3kQ8Y/Ih
VgXAsAhUy1vc1ioTcwqrbZ0un0svRz0u734Mc7Yz10/XvxXP6bZGmLiDFmmPlhW+VTwULiGf9UTg
DCIDjL+RVVkcEAAAD9IAq27/MmbB1xEZYLzNkuEFGq02JOkNsV9XIpq8FBlgnMycMwe6tnAymZi3
UdJ7ZBINlnHfESi7wbsAr8dIEeNhpVEqlRPhHeE8UTJbVETfLGjKFnd2uOxXQTmRbw2FNpACo4ts
saWTWJ/sSJlxm00QdqVMg8lTumt9Zwel6jcRQIe7fRtjzPeZ7NWImgLX9ai0d+OIGU/JiZ6vezEv
4oAPB8VDDXkIQMDnQW22BnWSAALyVnTpKmK4xRC7Rpb7wxr0yrfrxvjbt7HGrEhetVYZLVjTd3SM
dN6bqGR8kUMVOt/9vhKR1HA3ELSDiNtoM4D56XxxbTKaWkfn2dJYvpm0dW9Ei3d9Sfz9+8eEyYyf
IwXHu2iECXUEeDqL/lqV9rM8afdR1Yb2Ouyvm+NGNrAcU9AW+LI0JrJBwKOojA7e3vZvgxNm6aHS
/7z/AwrW3yaYuLYAwxCXPVYk9zMSU0sF3Lap72NFEsEl+LfDxhTjfIVZLVkL1nqgtYzvsy+5/c5G
tcPwNNCiQ1YGhNS71nr8b1vI+GDsQNbIKugWVj/M6WA4kxtNPz5gA8dKs+gwEQAM546XmWMyNTTw
SbpxV5HkDgrG/lyNf14IN4BNxDATji/UhZnYN9jrWI0JXhCrRDlI/WkRSTXwTywiK9hHaaOGdTgS
zYOUFnjgzaESlgHk0NHMP+oYEEDE23cimkO+PRMESFCBAvZIY44suEi7VjdxdYNVIZh/KG69S3dU
3Solrnj6hnucfltjq0KZoY1SpaBa2JE8esKxLUH2DvSzM079R27zjSnmW1mzg8esAZcws2nvjEh6
8j8nHoCaBhT+kGahVqKwe9cXnZZFVYWcLp0gJ6MP866r8sq/7tv8U/vbDLtp8lTmxeigQdgGa6j4
/W6ZHlNwN1KNWqD3QBRQ90JpSe6X2hhlto+08tAgkiOdM223Xb7ZUxEUq6CFxw3mAHhQOlINKFXG
+fSxTclMMSVFlYQNeSomDCiTvZ7ZLilEqQSNo2yuD+rJ/xljh62nQq5mhCJ6F0LDzZ1adxzAHzKD
yqwOna+deI6Wv4e/LTJ7mGexLEkEy1uW/Yzhje5TkX/g8jAAioA6AlDT6AyeB74qRcFac9A5M2oN
9EaGG8cQu08EtyA3SkCvFUJx+C/QifRDbh7Mprpa8mwDfoHSyehT1Fu+k58IIG9t+LHasQEhIWjT
YWXQEjq3hpekrjcd9G7zeHZt+XkqQ8GR4vkCXkegFYMMCZIx5k4anM6yEwnrmdIDWKh86SUOTH9e
b4lvhjKUmFTB84+/g5D0A0YGzPQXYPNGtucOfL+pJz8uEeD0OkK7Az2XAyXEhMJKcH2FNNNnnZ0+
ngH5QCfrgojXjHs9llrcVFoE/PyUu9Iq+6r0bRVRG/FSPjw3AZhW8aWQPDPfKldkLUsxb1X2zYON
wrjV54KvxTtGWxN0rRvnyzMJgxYG3KGJjrF+l7e3uojVSLQK1uP0sRsrFfilxvmG+qFbN0QUxbku
t9koJkXpzbKI8bGwiv/vZdJSUPv6t/yYeIb3/R124QEgT3zn4VURIs53TV0cKa4Teoh+RY/0jNYL
jm42er1LOcJSrwe+c5/uJDBrvM7BvMtDkRPycBIGxaABE2aATJmtjnetYxFCe075M5UEA5j0DgSS
EWbu58WFMNje/pQE5KQL0jQOERumOpDSqI6toQvN4jMgBonubhJDY3rBUSvfkQRNGdBO179YJX0D
MDt9Zo3xz9jB/MM8THSso1Ldv6GRMxgKrSNQC8L5dl46YELahYpq4Ql+MVblKEWclCkWl9ws62GE
mpuXH8e9dds8d8quvzG8PBSxXtBrhFkiAD02HSIDrbzKRmR5ySUClr7Mq1blplF0D/+nsESe3cjN
12oZggKEw248iciCOEefwv0wRYasG3qlzPUG4JIdLYrcemt0P04QzNOOxPp8PVTyNhQmMOQEIQPc
buxlANqJCWzyoEqYvPROgw4G2DbUr9Ge+O2PAQQi/+IbclwGfDIIzRBkgRCAyURNy5zsBtQ2dGym
f6ZljfhYvVmYq6p9dRDqoXEuA5tOtGi4U4F9ZhU3DJK0+apRLohm+GqZgE6YwJ+qRbgm0+P1zeR9
MLgIKBDBc3GJ07T6dUIggICokdgHe713FCPsyZ/rd5v4XHge4RhjCI/FMxaRbFSxCSuljPQN2o2K
iNuIuw46MgXwMfCzBvOBjB7MP6hxZF6dvgyKa/S/LFHqxvsqJghkUNym2m5sIc2Z7Wpce7X0jOWu
G1vXlPPdlD+azcuffxJECgy7A8mKAUJmKaWSpWlMubEtdQ1HdQAgc/CgKBdeN8MbBQPX1G87TBhc
JCg0pBqomrJDtJvuYkCc4kPxbQVtaRoStxe8HThX9pk55n6LVgOEopSPOzdP6vIqEUGHmpex2RZV
j4G0BYh+2Me+XjSrsRCQhvWBgmdXGhixu+6In+zlkyPsTtKfy0TYM2tMoWntwS0+5WAjaPvypqil
0OyaUNfTQzSDI5aQSDR1wQPdnVlk6k5pMtnm4oBSU/+rrE+qZ3rxSdvHP1MNb6J19brVHXZiQkWe
2yPvVumDD0Q/LAmyWmpl2lPCChNtqa4bjoNdhqVpHxenFTxbeIcYPoJ/IFeLf5iUy1xNtVdWUIu0
kRNUkPJI2sGtchEGgEeNYdvARuK5gozjoixkY1BBiSFA5qF54M795wGca5N2TOYfefOZyGE231Mi
kOvnjecwW6OMw8zEtIntFI2nxtBrSjJXle+k+tjkT6imu9dtcTfSxsSzhmweOAfmGi5QPknlinKL
rl2Aisdbb62eY4pKNu85KXsIKJ4Xqji4E1GeOc9ZIQU85v0I/IT+CDJbOcgBfNHCnnawQDkO0dD1
13RT48VpHK4vkBu8KIANuSKet+ANOrc82AtmDwiURPoAZAAppj3R2QD81J+k498jLqKeGSd+AWYB
eiZIouOaYSf+yiTTMtSw4TRk2EG71q8bW7Aqzmc7M8G4SKmm/TjZ8DyzLj6vOaZNqirX3LloRX1H
niXoeVG1YyCyMbFzvn3xtM7rsC7QVUykn5km36URRgvIkL4KvhNv11CqREcYpVEAv5mghXa9NEDJ
GQSpXaf64I8gX2NFfsqKJTnVCzSb2t4cfOLo853dWeYxMizykJN5uCty40eCYvSerNH46frP4i5/
86vor968UBWtbqRhooFGCurxaz8crejnn5sA5BySW0j+IW7L7HArK92aAr3iTfEMvl3lOI/OgSTd
tz83g14bNJwUFUACVjhqhP5MbzcyMiv0QFcNIyLKr9ksBbGLt1+oTdD+Fx5qFxokUaNO8qgvmRc5
00Nf5S7G5B7mXMS0yblqkLoh0QZBEhjI2MxnmXJIF4wkA1Wx/tCXqm/0Nvi/O7+dZkE2wnlE0NUo
fwurOOh+nbuA1UK+tMvfoZz7/5ElYF5TdwvKJxSDoRKJkWAbOVELUCbwCTm0Dq1flOUq0GPWpoQq
j1W5Q4xgSWUhpKAEVWDhxZ9XvLBFoG/Om/7cJnOpOuqc6mUEm/JuKtzBcZ17UHuE9gE9JPgLJbQz
aMj8iKwQBW6ByAAtGCruyJRTo5pUej/SkvRzdZC/UbkGx0sP5QgcZI7miKgdfOml5/aY8DmQbM0H
A+162XjV12OECmtDvl4/b5fxjNowALaE4NOlJFemlFUKmWAMmSXgEVF+xu1/M8Cy7UaKVSgaLQSu
a+emRdCMQtYOuu/ntzZdgw06HR2wuotyrd2X9dDoYJhytMDeWSG9OOM4AEAV9H6iSsRl2gNjGAiB
pBDVlWEnQ5NVB9m8jfUs4xfSf5GTyOtyP1GfFdu//mn4nr4xxUZ1o5jrvqdTU7+0UP9mvDQv1a/5
0wrvtsPiEc3G0Phavl23ynW6jVEmjmBSuB/kDh0yBcS2RA2L6sGwBGBmrtNtbDAvNRAeE7SUYCOS
Yq+ojxK0kK+vgv+VHJRtNIhMXVS7k7olmRph6/L61AxPkfycry9T+31JBe7NecVQf/htiTmkZWGm
eFCgx5LagO33NHGDYoCnu0biVZ+snex3NPLurq/P4bn8xiqThthWpeca7ezQty7ljZmP/0b3nXur
UBEcVPvAsnLJGCMRy0pidBiXR/1YNK51msFRtx7179AIo7D95NYRPJouL01s6G+TrGrMrDgZeuz4
dMTukWXdlQl6Iu39+ufTydQO2F4h+k3xakzGbZVVFcsULzbGpRvFe60CHkZEwkgvo4vQtDHCXFaW
00HuO6EcnVpo9kM4ADgvrw9SepdnL/04B9fdgn8hb+xRv9kkguMapTWE3OgVZe/y07qHOvYO+gR3
0HYBud+fvyGwhyggYrRMwUay3b827xVnIVBCTMr10AFVaC/dHw+R440OOTo81lH3veDsa9oWMyqV
CpJvp3kcTWVft11gdu2LYOd4l8jWDvOl+tmIG9DuUHpJDbgHgMGPVIdJdXO//eOe6fmSmI+ULosS
VVQpo+7f0nk/pX8V3Zfry+H5HZjfgJGDHir4zxjnXrRirTML76Eqkw4qPowjpZ9rab2JsZPyOILW
eRlFzscL6wCNADCrInNHOnjufCi+oZ7ZIV+Zsn2FBmOVuIkPfr0nVfGNowyh+ehOSG3MXenGKBN/
NexmsaQzdKMTcJMBbSwbLuUQHJ8oXVgsQZ0DynKK4aqhfcrRhrq+0fQ6ZA/4ds1MII41vc0h4dl6
SoFopYLNxjmYjSDa80Li1giTCBQNwOIKCChwV36Oydsyz6DUv+myj/jlZivpWjfBQ011M1YirMUc
LAitPdrDbWkLh1HpjlzuGN5FlNEN7XzG+x2j1zWz6pr3MTcdzHU1esRQjMYwKrINsF8bcnj9G/Eu
S7xa/2eR5UEs5BWVHsDFPS27aaPKm4siNOPGHdRHq2owt7+rFU2QgHBI1HHIN0aZw7ACB2/qESJ/
+/cwMSa23gbZBYu6eqA1XPoeI4duZxzSX86DKDDzPeb3kplTkTjTssQK7m2rrV5GUzpVvbSXExM3
XTZ9xG1AT0OR8rQowkROZKl9V0tF61kkuekc+xkNkVslNw/XvyINWRd+szHD+E1XdFa2thBWHEY1
vV8xz/8AenHNBbte5pll1Jx0s4wFx5szBIfPCEVUlHAxQY0/z89E3DSVDQ5xeqFiglXP9hStsdzW
Owc41vhhhRo01B4fYrDQxL7wfc1d88Y6s7XFIhHoFcD6EGpxUDw0hwRzkz8TX3mUwBjoyhgNjf+F
nCk371MpgQJWDcVAtp4G3oFFkpKq9UZTtu4t6MK+NOAqDupomEOSg3kxiRrwCaWtq69JiqJz8TL3
/VvWRy+2Wf8smjQTfQreZmjgHbBxjYDEkO2HOPbY1lMBB6CUl6sPRvAQ3fVw3qfeEvagz6fNdbEE
JQ2urN9tzTJHqYhts1hWqIxEjva91LQHMg0C1+Z62dYGc4uY2tAbuYybs4WUZrfvC18juMPKgFI6
WOMKQlroxNTuv6U74t1iILexwNSPV/SFWss4Ra05aGaNKoDqzrLfA4y2WH8OQQJwdWOF8eayAFGe
gelBT90NB2NP8SfjkRLQUganRGCN/9l+L4kJF5GiLUQHetpLJPnz2EnHZtVFMZ6XM/5ekCMzWHAl
nrqejLABtmr1lxHmwbgHUeOsAL4q74moY3Z9SYCEn8eigjhT0o022PIwCh4lbveRt7+G7gfuLciR
XtCfxqkBRUiCMnKjJh6gLWGnzwdbkkS1SnpkLo7Uxg5d6CbR0FQdnQ4rauEI6Z0atDvJ60OK+UWn
1hdlaNywsTHGZDXgVc7AVIeztcxG56FSbqMdp8w7Vb81jZNd9S/X7ylO3xZuvjFI7+bN6qJMwRxP
jSkOHW7ePFGFjxnICjPMwcdSCy5f7osPG4aaOSAqgDbQ5W+sxaSfSFwiuen8KTBxOyRhjAEVcGsC
nev4oq43N1JszDFnWJpAa4gBHFovRH3DCe0BaPpaEA9FRpiza0VrStIFRlq7cTWtxmPF2MuWwA3p
33Lhhb+XwsKadYco5ejgcqXSwlWY7wjU6FWMpVz3B8FiWM79eCSr01PpNohd18Poajn++Hndxnvp
+dpamEuqTC1ZAsfS30n1+934Jj9In+IbqXfno3xfgQ0XQC03u11/VDvps6b5138B3+s3u8lcYUWX
NsYC5iiAxKdADqgf6of5uAaUKkXk9dwzvTHGBBAMSBh2ZdGyVJrszAwFePN5lo0gN/b9n0MzcZw1
QwVjjWlfamzXQyoX0MpFxw8imrtxyLoQpE9/Xd8+Xr6+NcJ8v8pWonke8FpYRp/8amfoaNwubfDf
jDCfaC1kjICPMDLQsUzJl2ewTM8Q3H28bocfkzZbxnye0pEkKe2RTkgdScN5HttTN1egAJTlyM07
3d51mE7zlF7Fk6iVgxgJFmSXjNxPDWPaVeB0F7kn79W53WB6Sjdh0jLJhJ4jSs7lrzj17KO2pwRI
kAx1HnW8OsX4V+EmMNcAmS2wqGRoFCj35BflDqq9wVUaYFv0MMMzV0QnTjf1IgRsNp25CDqDjLaW
40wocfWYtnpgk07gQHSTrplggr+KjnYGQera6xowjjWD58TVX30sibr5otPAxP8EsrullkC4wHEq
zVWj4jgmpgNpe8OPnUxw2Qj2ja0ODKRXYznCvjXRN9n+No3h9dPAkWE4CyDsSLSaSWXXL7SNE2DI
23rVnxU3DkZ3cJO77Dk/kO/14f39WAF4ae5MARiZv5kglcKABgpQ7IyLmg5dNSrQo2qaW4scZRSP
mllcZOGa0YGGBAgJU08sGR7kLPNen6GzNcTjYye3x6GxQMhu6KcasAFR5s31RN0A/hivlUtMIfjM
qlqhx3nyLLReUk/3Kj99dDwSxipQ1s5u8LpbUddFZJXuwSaI9NkiNTWBcIdUJuHUPOTyEGjt83V/
ERlhzvFCwDogzzo2sv08Zbmba7GbZiIEKz88bXaQOcvL1GckW6gWDm4a2/v7xkZkhAwAxPZCqggg
2j7uSduYZI512+aJhkHMwqsxeD7PBPgc7/re8Z3wH7dgz3I9TTPeYwhQlY0pT0Lyz9rkvEkRpBib
WJB5c3MQE6Bm2TAoRxH9jhtnSJdkyJc+ATTctAeIGpnlfZSAIHCaUs1HJRUvz079cyJVxJKNUcYD
VSjktj3YDjwHZcU4G9yYfC60WyF1L989TGB2MUqNaj5LClong51CxwQHrIPwab4vnhwg4Iq77C5y
qRiGqNTF9Y2NPfrvN7sZT3OXOxZ6Im2+X5UvZBS0nPkZ8sYA87mSXBr0Sc8owA7smH7irXup9qdd
v4vRqw3yw+JTHkT7Tj+pN+W99GNtBEGLv0RwMKqIWhDFZZ7vEljkqsWwag8Ni8GVW2gqE1BkXD8B
3OgBhNb/jDCJpLW0qlNOUu1lQ+tWXWBUi6vngmPGNQLHRzZsY4iAxXSMGWZ+1MyuPfTZ20Ap0UDN
bG0B5+oHKCvg8BtTzKYRa5WswgZzcKsckv5ucb5e3y9uxABIEdBSWvtikaVW5Ehy6tDxsTz3uwED
zg8DBk5VNbhuh7tlAHFj0h5zhQDCn/s3yrjT0DplB5WIIZzkMhwq/Tt4sQXJDDcobcwwUX0mnT3Y
BNrOcz+gZtga3/NsHd05Xp8Sa93NZip4RPMDBRiqsYfg3MUI3vnClnGVpnbBTQwqWnnyl4CKhUve
+lisezozjiMl2ErOdBWwdChMAyboqNaFBG7Vj3aZ6WAxT6tTbFS+0QGwHodPg7fOodM+2s5ONHjP
+3w60LnQsQFSCgMm56tslwRRWZqBL12Crjr0ywPk+wRHl+eKkORDoxsKtLSkc25DmksTNXcUmpUk
OslFHTg6gHRm192TdhVcXgJb7EVpyFIZmzH8JLPkWyX7VmnabVpI+3ISUXLQX82+GTarYrNfI1IM
QICRzhgLoHnJo7K+aWrs9tMjwUS3Xty25PX6UeOvzTYpuxtGZ9iLeUmcZNBigqFue/abBRxUgECa
612KucrrlngRHZos/1iiv2RzaemdrrRaC0dEwE3cQZu/RHXiX7fB9byNDSZwjARcHI0NG7n5aul7
J3pY5/11E9zaDS35AskBGOcFuT16LqO9UKAZ9C5DK2x3VqDsKFdTCeE9UWuSt2lbY/TfbzZtUUkV
DSaMWWCujJf4Sa7bD9xPWxNMTIJ+LDJNKqAko52xgtM5g3563AkGdHixdmuF+foYMLOtbIYVKZGT
oLEG0JmUnRkaY3nTkukGTOuiEEHDN3uYEIOgswqMO2pczMKMpNSipIJr90boxMQFXwZ6cnbuKsp+
kARuwTtHQEgBT48bHtcWe/WqE9hoQVngoZHv6jBzb8ZQpgivO5/ICpOwxO1iq+Cnxml1zNAsct/J
XvVMDibTFJxW3knaroeJ4XOrzPOywFJf/tT6nekUrmru/ttqGOdGDdacqgJ7NpU/YmjHNHLhNiAR
UAVRgXeItmthHMEmsdXOGdYyry+Z8qjUn66vQ7RXjG9LXazL04y/HxVRdxpvisLxFlFRjrsIis/E
dQd2Izb3SrJGl1MFm6XLKH2ML4koG+LM82DC67cFFktoFd2cjiksjOEUSG5TU/KI2FXczAeB08FE
0ecZ9Nq+/CZ663JxoRbk621UjRXlQryw6qK4yU0Qh/VB8pDui3DcK3sHPHiQWftFUWWTKxok5n60
jUnmo02RbczodTVw8JNiBnJ5Q0QTUnwTyO5pJguuauYMLaulpvY4ojNTYKigHtwiVcI0EiTlIivM
KbLVodWSFWFutN4k/ZCnX4qPQJCRrv6zEPoTNrdQUo6qWik0kmJ6TSoepXYRhBtuYNtYYL5GjonA
vh1hIdFXv9V2xHhTzd4lotSUe4rehTvw6KNc1OcrGRe7LS0FR3Vpe1dVBu8jCiEYQcVoia7hOgCm
ifnqxlI4ydQj+zXWU7VULtCeH9isrQXmi2tmMpmxBn02uc7csngutMXXq86NjOB6YOOeS1uhAzIg
hYBgFJtlK4tUWg7qALRfuvqUhRyYLPOwgtefvlemfWd4iyCc8nxhY5SNQ0QbO3O1FbDk9K/xCCZe
fymIG1sf6CJtzTA3djKXqpFJcYfhqTRYFkS7sfmh2pZrVb0AlsvzOiCDIEAro0B08Z5dkDMUvYV2
BgbG7KCT8u7LZJWK4HUpskLzoc0p1SRpUJNOAhvznAfQ2jlYjUglWWSC8Ycyj9Mip6OlQyG9LEv0
tcw+ksL/3isIOp2vAmgLaSQTPkvdtI4rgcvDnazVr2OR4AIvI90aYr5/Nc71ANIxjF7psi+txTdF
rVwzKm4dB9efJaIf44XprTn1fF293krjnBtoWponySbuZPywF9Ekh0qDC5vz4mECEkkH9BEXr/3J
0uNIzoExzw7qcX4lBeC9tH7X/8x3UajsBsg5r8fyc+fedd50ytwkEF3mvLQbwc+ihHgmlSY8X6g5
LppSSlbjjdNJxdvISFxtbY4tahvO6GVNKIhRXJ/c2GOujmxdS7BPaxT2N393Xt9lhYAi6b/Pnhom
JzEfCPdLbgwyj0wVqG27KujYwNjfqfGwM2qERyv3ry9MZIY5zrOdZqM56Zj7MWVUQe9UUgSWiFub
Oza1/VrMiTbTrjImgt2rXg0d6k8n5ZVOcpdQOwf2h2Q3fefrYRmC//jlP63vfU5/E64ypZBSWQLq
fm0s31r1wJTyY1xWgstS4B6s8ATgReo4zYiKZZE1oDqNyWGIExFaQGSFOd35FJEJNRs8MfA//DbX
e3D+dwKPEH2s9/LiZst0NR2NwkxQFwXJBaQw9yTzI80FF5o3B7JfoixPMeFF+oEC2MZJ3gGwG7tF
Ukg46fhUnaX+rMxPY54cylkPLL0TnGaB078nJBtLUVODeZuW2sq1vnUizOxF86cSioHXfY9bxNmu
iAkaUlOAh8JC+RCcIWD29mXz3rDeWqP38+yTsz7m5DguIBe7b6vH66bpgbqM0P+ER5bpK1qIXMkd
viFYZL5Kw+iXubS6cV5j8AjQUi/L6iDt0v2c1N51y/xsTseAELIY0BixdVlHWuMqbrG57aq9JOEB
/cyHgSxe3RHXmJRXVcn2SlIHchNU0l+aCopCkXwe9/uio6OBvhRiJSy+a0qUqV5K/IQKa/RBrw2q
u1WB5IckWKzIEHMgl9bqklyFy0ZG42bD7TjPqKF9Euwo59iDoAlzQ4YBWXqLvevQF5aGRkVDBGRU
36aAvlyloA+rAoM0MgDWsa8drpvkrAuMF+CgAAsR+o3sBhbmoObj4iADM4qw0Z+zKPYTXaQ/JLLC
7N5co8u5WnjDRE78GOnj4zzYx35q/hx2DGIZTAyAHgpNERYGMSz1oOWk6aCn/kUaogDdM8FB5yQj
lA4I/JR09B4jXufJiNSAXz+OMW7RLEkYdaoXxc6+xXtpXR0vj8gj4umX61+Ihg7mgJ+ZZEKL3nWj
JKkWsAJmTI6VOg+hnSkWnuf6U+a0pmCFvLINMj5wAVPuTeti0F6e67y2CzBSD3lY2h5GJ8FPtt7J
AHt40FVc/Cronv8euRBVp3n9LDAuUZlKTD5c0haWDpnNNW8wZvI6gjKwgrqh/YDES0bipZ5EKHVO
xk4bZ+gsYUiMDkSdf0yrRFtwAqrEW0fIygKEpOeJ12ipr/dq0FciCD7ncNOeCH34Ypb3gr1EstJY
mxdwViWl+WIu632bi/j5Ob4CNIQM8SbAMMBexbxBynIA0F6Be6at5pbm4iVD5Jr1IfsAKRBEk8GL
jv9gcPOiKoFHQTPOOgAYHQYyLLPz83wMtSQNrjs/b88U6PWgVgTNzYuXrq1WEToVZYtH9UOfv1nG
nyeNzvbvZ5JiUwGc2irw99sghyLpaxRDUWz5en0RvOzAef/1Juih8JBhHG3AoA8Iqaliim991/z4
qPtUUZ0eIkk8t8R5s51ZYwJGTgqQhlnk76zO9LIQ2rV3Om4QSvCOcYmnj6wOyDP4gQEqCBYEH1lO
hfIKtXfMDh3A3ONefjLBWT54zc4W3MO8M6uCQYwqDmIOia0gaXibSS1BdFp2k3qUldOkuRIkX2PR
N6N1ASbsOiC8Qo8buhNg0mWurKptZGfS4Rn5+G3KfzTZvpt+qdZEJ+DcaHyt9GDWjd0H9lKjZxdy
A7DJjn4prZPq8YgA2Plr7VrheqIc1WPxLmwn5pChjnexyI05xlVSpdNUAJ8hSGS8kulrtNyNIpZv
rvNvl0S/6CYFb+IIqBgVNvpA9kBg7o0nE9RaAAnu4lCUzvCtOZiHxKcDPySbk+rJpBtdAhkXOqcm
o+2QHlHDPmgBkichboo3qQes9G9rNHxt1haDUlRpy/e19TZgkPlJOTWn5LlaPQNKhMlttRPOXPNO
AO5nVJvBGgPQNn0QbGx2fdlEI7TJPb1I3BGXlWLu+/qXld3a3V+mVLqkhpKajAERHfMOWYH64y6J
npv8Vh2CVhI85XjTc++zp+D7lBGj2RnNfo60WjVWyGTrjkJc21nVYASH+0MeWVZYS0nTuEnWLQ9N
PJleF8fVZyuzgAMz6ilMDLt7cMZeAvIsSx6rSaoqt8yK70WRF4dsWiJBTZPrHwbtsoPI+Z0T83z3
LGlJtX6CkkJ0G+3KoN7l3hTWB6owDMylIFjRT8EeLxPkUyiuo4APJoBzY6B1lGRSwhglnaes6dpO
B8G4qELGXRTo0oEWpOhfDMqe2zGbtGjGCN+gb3qosg29K/VOWAGrYCfWo+P0gTnKnpTqXjqAqqk2
9uYimvTiZMbO9jcwoUQt7Hoetb7ySq3FVIE0SmZQZTrIPyPzLRpsOWzGQlldR5VyQdrPXz/Y4ml2
hbYfm/ZIpVQ2WV1VXvpM+ekpsbV6v3prQCEUooXyUhIgCAFFAlkhBOKZj2pFtp6tVDMjActjBJ6t
NhHAJXknnJK8wWGAVgQ78fnnLJQ6VuBmaJI68/Ngx/em/WvK5C/xkAQrsC6CO4e/oN/mmAXFqzPr
uowFNa9gsL5dAqAyg9QDb0Tj3lEMmehY8OpOoJL+x+I7aH8TwjLTGBWVtJUXf5tBp1QGXQQe6zSg
3OC2FMqdv6i48ejInuiJwd1bSphCB4oQsZijoo/NUKEjhFRMn7xcP635bWK8mt0jKQVe+a5OdX76
8ZZBe13RoQ6KuWnGlNVXkDetemj93TSHPmiogLm6o61w1OnfaYruf2JSy1c+WX/ZIESfAxv8NCdT
MIJwecejOoOSAiigDXQ72CJf3i+mDAZKYMCqfqd36U9tlo5OnX++7kaXXmRjsXhIKfi0ANHRrHTz
TavUGiAUAcyyVXxpnDtNVBvhLUNBXcTE1W5QCrjzv99pUzmth7X2aidGwenYAzlMRM+NS++Ayhgq
WaDTQRkG3bVzIx2Qga2iYSpRatWAZARQdhDajUswojwfiTxEZI0JmdAEWLtphTVtPGXLMwFdcu86
yc0oxJjRzWdc8Wxd9JdsPs6qTwqRKkC9Jk/Bex6ybYMLaSH6KMCw9MmM3UU0L81JDLCXoMXFUAp0
KNC8PrcJaqJRXStCbVJKmN7DI+7WWH3DwvDN6lHEd1250wtoAx5W4YQF3buLFYNbUgEe10RdkFmx
rES4LSdMMa332Q0J6Hg4pUd0AudL9qx/pyPikbDTzPNRFahs0J9TdmoWtIUGRByNHWYsptrcYeLe
L/XlYVrD6yeNZwWIHToOCe5wkHWdb6yRZ7VU5Qpu+/VeylrXWo9xLciTeNsHxQZU0cCIi6428/H6
sYq1pY5QsMt/2lJgx40/m6/4Q3D58Nfy2w6NKhvHHAgBZEYDDfpcg6AI5WHIKPtdrQrM0ODAesN2
OcyWLePco4eILav02G2dHwr5ZdvfyuZYDzdjp7u6vr/+jd4/wjWLzNnOraWs15jyu+MdQuu4PZh2
/PIx/fIuA2u5XaB4nVs8On67T/7qT2i3hNGn5C/RtC4HsI3ME3KD4NxGfnRRdiraBRUUA79EeprR
uX2/ce6sXXJa9iLKbZ7XbE0xX9OO8mTOZJiammezOEnQj660ndYKkBacMuH5kpjP2ZB5inoTduRH
6zuO9lHygKDedYWb7DuUOETYLu66gL8xgfu0IffNlNWwuRluWNjr8iUDz+mpK/MbY3R2bT89X3cc
kSmm7DAlgJ+qFbRoCAoqZSW5BIOR5i/oHAqOBO/kQUgRRRQQDEJQhLlPRyOONGRCmO0Y3hroAyRl
5BqjKN3iWjFQrYEQjInyEBOGtTmaciU2cAxkdZ9UU1ArkuUaRP1AkmNu7DApczPnupQbsFMb9TPQ
Pu46DDuQGQrCIi/JQUwEyxplFb4YO1u1KsMcCRiRoS9zA1wE9IJF9XeeCZSJQSWPPoZms99FXtLc
kWfgCNN1l0u7QtSh5yQd72ND4NGG9hX43M8jrpL3eBrbdCI1L46IC4ExL56mRrFbl9VLrU5P1x2a
0yXEBYL7CgxOGmdGJZMhBBSVIO41iCtXdw6wcqDKUF7yXW7vtC6UHfQUSl8sN8jZSdAVgZsfJHxU
9pKJEpJT5vVo4hhlzsGJ7wfp0/WVcXYSNDC45wGi1aBQzfz9qDPJwzLRpGp1gMNM8axOQNvkT6Sw
vrXqYn4qknEUHFvOomiGDb0t5FSwzhyoIqEN+6qpcGxNv0yf/4+0L+uRG0e6/UUCJGp/1ZqZte+2
X4Sy3da+7/r132H1nbaSxZuc9gCDHqAbyChSwWAw4sQ5ZP0DUUgL9WMgflC6+FBIO/cQEuekTnuY
oE0Y+po2juvXoXMmv/LXQyH9wYr25uiKdymAuaxxMzR4ka1SHh80I/1a1qMmQMxxSgRYFJp2kPjB
J0Mp6tyK3Vt5kkK8AIQAVqj5UBHzpBtagqePTNEDl5Nu0IEOGdkn+Mc/Se5sMllJruB9u6ivmiun
94N6H0uJI+maM1uAcMaioX2eL+JuAuD5Q4+SjRrDEK3aZqDS1BYwKB2qUXHGNkjM6UZJBVcUzwV3
tligTT1nel9bWF2Rvi/jux0LgqxgLSzCBmn7WOk9yh9tNeROImdOmxancSa3a6cf29IWlDC5X+v3
3n24zs4B89jCSCCk00HweKdVj/LwUwE6HTyS6ZY7vf4lEtGdclB1cEbQg+p06BEVKyZygNIumlYD
9br0tTlOgX2nBHBJF6QtHqUTnsA4RjE4w6vsjR4JoHlxp2SCY8fLC/FHgEodEmkYzWXfZ4Oujzap
6spdT+kj8eMTcAbvlKlW8oQ168/NFLrg37aYM57YWTWsBMVByphc+qA9AWNyDTiD0BLBOWby7jNL
zNZmJTC4fY5VVdfbdRWUoYxCYAz6ndQbr0TW6I+xxqAfidsFDUpoDTDGqmZY5VXDstJVx4jOryJZ
nPTfD69C7WJnhGaMO/fsdS0tdPqdphJcSeUc9Ml1rrxcvst4Z4Dmt5aKSxqlKuZaGUtbX+0ZZzpJ
u4c8bxzQSAZ9mjimBJ1PtX9MO/26NlRBjewjVnzaQSB3ME7z0dVjwnJd5bJRWag9DtFLMS1BNt/r
ZuGtGQR7a6eoQ3X4KouqPLwApu6MUh/a7WjW9hVYcTDWnEnfiiWwECsv7yb3tkFKAEwSim4ARjHb
mTVg6qpmXKHyKQq3I53JbT3LKe+pH4o4rj4vB0U94HcgUqVjlEdjDldZW2PfdwkAq/p1lr81uqAc
/dnL8fvo8VDFDugbsdPT6OhsyhKB+nHWns1tQwm6gOywLdgznhWA2YHcQdvuc8Gmn4u0aegs+BoX
sqNviZ9meJIMlog4kG8IAAmATOgkAlPaqAYpr1D8w/w8as+VMfuT3To6BrYFPvD5JUeZG37bYT6L
tMRla1ewA6WrybNrVLhj37yFSBR8vHPk1KmArbT86ocseAx9vkDPLdMd2Pn3pvWdnSywPE+RNyZg
VpcxB9U+VqCTiMwfl9f5ue9zbowJT5Vsp6Y+wBhpXit0H2MbrHFp7RXR7BVDYM/hZXs8b9fxPIKU
HYIVWG/PF4fZO2XVFXhj3NwbceIsk6C6wP1uGuQl8KQ38XxgHkg1SaumB9OHq6YlYCGrk2iQbc3f
UjUSuDzXEo4spYsAhpFVKLPAp2uPBLijwX5ZysemudvqH3on+EB8KwhC6EbQK5hZT1lPi15GKMyr
/YNV/ozk40YszEt/ufxdOPkEHIEGO2oHdJw0B9h5XTLN5SiV+DADZnuUAP2cU3RdHhU/exA1PLlH
eGeKuTXUeMrQGptq15SK7000PqIw6VaxJUhEhUtiL4qp1OO2wZK0EMxRSFtyVw3r43YjfqyKlsS4
tZYvttZEYFIvopMaBfV2nxSCk8M9qchVKNsGNFVV5qS20EBvlxUMdNn6V95B1117j6qTMoax6hvk
eNkduMd0Z4y5AZultqzaBgud1f7ALGQnWozo95mCT1HZqdEmKLXLVeRUqMjkjeDrf06J4M94w1GI
IBioWSSJLSmkwWmCRFtonSioqfOh6XsYD5c3ipMrnNth7omsSCo8WwEdnyFhomAmLvFSKIpIYQd8
zPonPoDiKS0gIAVi34nSVmaGMqL609UyAhvqs111GocHQKGcXoE6s1QLghz90OcZHl3ePxbZ12I5
jJpVGzYq/MR+zeLxTc6vFfuUW6epCi5vJc8nKHDUhHej2MiC/RcZBMfVCsHprk5DPQkMpJGXLXA6
1xBXQGeQlhqBSdSZiDBXEpHXLALvlOKk7/Xt9FQgt7N+mt+aV8oPrR1qrwlFdXVOwRtmiY4CKvIJ
A9feeWzV1zJNDbsDq+230S8fx3A4YETjkT4OC3+9+vcQh3NzTKQYIkNSpZGyJ66VX06mB4DOn2wk
fRKqEJQEdpDZyLZqNSOPUBXUMI+HUdD8Kj2VrgHRitfJV/0xWFBtmg9IoS8b5sVZ3LT/2GXibDWl
qFWi8+r2i3XVGe1zMloBuruCc0Z3iPV6MEWAvYvKCIOf5/yDqau6rYuMwcY1eQMqqjD8YcIQ//Tr
8mo4ADR8qZ0d5ibsc2joGSNUIygdO0bVQutevrdvJ3f0aIuTQAT97bJJ7iGD1qOBQ02hDUzgLVuj
izHlCMqIKfH0zvISUf2HUzGmi/ptgslYEvASSMkGri67clY0jzUXeuc0Lqqg98YIf+yuFFoq8nqu
a/w2azDfbGtlqwO+H3N48tfYlB2QHPlD/Cf+p4G3n1bZAQdm/M/Isj7VUzA1NvXXaXgz59HBDNn/
aIS5UvolNqKMkhkNuuJHeOFiIxvoX/yBJ+yWwgQldVglM9djYHT6wunVK3SrBRb4cW9ngglEzRAv
CpFwB09BeaU7FqQG6xu0/UC+8sFuJXpKc4/tzh69zHY5bIQljG0a1a68+KTy8g0Q7eXwJw1MeLip
ApSDERQUChg7RbTFaUfBMnTwLnHVq2qDmuHyoZ8I4vDMF/XhuAsDnsxGOUKlan3nC1OMNuo2AwZb
VfZagAG7DqP+1Vdt1QS+x81njJ0pJkAkkj5JyQhT1o32C0nzlQ2EZfzzv5wY4R5aCww5tHAFACoT
ABWlJJK8ItBOaFboGGKk5CLV9+qXAf0oHUKUsRf/+6EzfD2wvctUQQf1EHYz9TYpFoLcVkleJDuM
4tG1i//VCLONVQ0l1tSAER30xRmUVgYTaisisqaPe/bTRbVbCxNry6lawb+LWKs7yXP6CxontUMV
TKNj8dYHNMGYTpO/3SoPJUDUaP+40fvlMMI95LhJMBeDYhnSASYkrpa6mdMKh6m+kJPi2d83iIqM
P8xQ9cmbuBjNu8D25pjgSPQlrvIKJI2aHgX4yMcZM/uXl8RzSlo6QNMTTSeAUs9PW6Zk62BKoF2D
IFvcXXf5kyXiOuLvGh24MDEKgU1jdq3BoFu0yBhBjv7q/Q6CX4VnHbsYFyQJljAXEv9xIgi6dGD0
gbQYQMYff88uNKbtEI3jAHt51Lu4KNGu+1abYYwZ5X+9eaj/IYVHXR3RikVujalRmkkHafOlO0rT
bb6CmkjwtOM97M9sMIcLKRsGamXYqMvYyesZ5JmNU+Sh3NzIkldJ11X7WOcnc/r3r+Izu8xp62Jl
3QbUl1y1mZ1eelXa+k92D+8TxHi0dD7x7009sCrKVKIcYubOYn5TDK/of17+QnR3mJhBwDyKeVvI
tMvmpwM7mqkB7VpAFDKolNrvandtzQdVeaYnKU5E1XTOgT0zxxzYVq0qNe9reJ6pebhQPWtM/32J
+8wEk8oMEqaGZWpC/jiw8/zUpIfLm0bP/KVNY1KZIooadS3x6ZX1diU3Y5yjLHu7kdrJ2827bIvT
VkEHf/eFmADU4PJoF4DiXWv6RjCKFRmehOQ5WsNee9SlxckyjC/PAu/mhL0zq8ypWpAV5MOCJbbJ
06Q8Z7pjjALXE+0ic4DiWckxHwUTcvJWjJBz61tnioLKvioN0b0kWA7LGxSVlapMBJtoR/mRZIar
bldddK/Mq5tBKEHXQHCJtpwFTGufx54hdU5aGW96pT5JzRpc/qSiP4bJcxrN7JatwcJj+2qMoSiy
OJ2Q+l9khHmU25uRaHSWwlW704KmsJE7kqj9wr1Hfrsme28lER5AOXWSqbohieoo2peyubP1NLy8
YdyoAXDOB4IVcsfM/ZjbEPXK9BZ2pqsB41+JwD24e7X7fSYq6WqhTJmJ34/I5EQ5REuVxp8aUYuZ
vwyU04FuA0hPpX/G7to15zKx5RyRaTAHp9Tr61ZWXy7vFPdMocz5HxNMZAJGqVlNTLYDrfLYbG8t
+lU1VfUrxlNW5n/ixxbQS2gnQoSSTY16ddGMwYKxzP7WTw/pFOaq6A7kuhhkhYHURO5lmMynWdAv
N22761wwhB4ktG2UznycpeRVXvTvl/dOZIr5PI08S406UnI2PXO0tnJqs3LtvnJaIRcT9zPtVsV8
pjUhqmXGMFUNJ8O8Tim7aqx4RnMk08/Lq+L69s4U/VN2TldNNabWyAqO56kLtu5G7e/LVCTNITLC
3hboKK9bD0+IrDi0usXtjO6Yq9ufJES7tTA3RkoZIUqJxoH22BnHRAsGUa9DsBKLKRzl8tZEXYOU
eIyDrX5Vbqw/wEngQv+9CnbCrbXSapsjMFuUYABUtcRJjTQc56suCRQ80aqrLHqsFdFB4vD2n5tl
LoQhVrqqpjLd8gO4t5NnKAdeYYzD/eGQ0TGAtpaBZ0iJ0x4zkGqK4TyinWWCuAyt5rVe6WMDWmT9
WlxPzW2vE8FzgBtjd5vLxIvZSAdaRMDYRhTdLk1/a1j/nmIRRBo6iAwAE6JiwowXRgPJVm1UGteo
XoctqIbxtTYhV99GgjSTt2M7Q5+KmL3ax20uN26x/DJ6Gf93o1mRdzk+8Nog++UYTDbSRUTOrcpA
ovA0fB28BVwd7bf4wfJQWSrBbBA500vzQh4vm+V9J+T3eJ3hssI/6Np3Yamw1TyfM7BHTni9y33v
jiKsFS+c7y2wMdZU2j4lsCAZhtOhmaNLQam9LknvX14K1xDo7DEYiAkpk93AsawRX+nbeVR6fxpP
lv1udXeZImIr45UJCIpVaFYB+AoNXeZLzVCJj9YGDb/ZXaDbir3Tw3wIaamRjnbOim/+eyJE+PrO
JBM0ahRXIl1H0CCT5lVT45TDiUSv9WR7+SIqEXP9fWeMiRCjOmAovQW9Y1JCYzltvFK3/JSsgqcN
7/Ldr4kNESXAREihECKWl2KM/CgL9DUAiMSZVMFblNf+ONs/xs2HvCJFs+EpjfQbD2wKV6Zq6kYV
DE76HLsZlFIg9vsH96SCvhjaLoABmmxJem6narBpejEBlV/dWNadFL1ednq+M+5sMFf+Oi+VVEXg
KoP+gD8c1UN+0xwoEBuT2kERSgLQNzde7MwxQTebElXOFQTdgfRBHDfXaV0JzjHXBKpvmDJE9gV5
3fOQ1EvlsLYbaMFko76NYsCURch1kQVmz9Ql7pWmV5GdE5JemeAU8FOlnv7k6+/WwWwVJtoBwOvS
ziV9NPqZQWYPVI5GCBCB5F32Au6J/W2KzZZkM0apZbFQJTDlh0kqAqJVt9sSCT4+39l2dpjIZ5VG
XEYD+C61UP+ypSDR34Df0b8Be6efdPQPc1HJXvCpLCbwqZWZ9m0Ci+oYbrLpLJoIJMm/eIE0Jjbm
ucFKw1xQ2aJOitGAdgmYO/kl6tosqObeOtSoQDyWKxCN0ZjF150596EO+KFnSdDhSIbBDMZYHYKo
Uaz7RGmsh3HaNkedN5ESIvdm2/2FzImwux4IzxYgjHn8jiEB1Adv9OIkb6K8nr/Zv3eCORfR1EO3
uwBxXZF/S8pjOgpONjfi79bBnIgKLGTgMsw66OyeDPkBdIZ9eq/PkWePotBLf4otDVL4+P/7qKwe
jLZJslpBm9vtttrD/YzShUPFatusDtb461heb9Lx8iEU7B4rDFN3ebFQ5SA3r/9SIzFVvej3maPQ
G43WKQVoYEdluhmL5irvG9Fx43sa5W0DlBczWMxZaNUeIsIm1tDOuIolXxpu15jOXHmX94rX0SQQ
4vjHEOPS2mBPZO11kLEGOGTgjNE8PaTz63RWQuQMfL/7bYzxa6Lq7SYX8DtAvl2FPGTFl6J/LMpT
DRjq5YXxI/FvU4yLz6M0YvQazMqrNB1GSfUGs7iShU8SwXdi2T6KCZlpRdle1768K6L3MXlNxv42
GgQnVrAcdvpeSXpF7hbY2QAxmzq/L6W7yRRdK9RzPx/WfzaNBS6ZkDdSpBiblhxlCDf2bnRUH/sP
IJbkSc+Xv5Bo65jsti6h1SNR1tE5Ha4b0rntlAWy+mqZooeCaPPogd69rbR+kzCyAEvp+DLmx8x+
S+rw8mI+evHM1qGvhiImXsCYQ5cZG32SW/JWtB0G1K5j0jh189NUQPeS5p45tt6sYOIDCLAoe1rL
H9nypRj8csS/i/rUUca7Rt3ue6tPoOOL4eufjVZ4jXqTGXOQN3dVfm+l9ldosDqZkTxvCrBPXzT1
JZZfjMQfJ2CwINiom3dS63QQU9Hs9616b+dEsEjO8T1bI93n3T6C1cpUtoIAnp6iYS5dlVbsTOtP
1Ig8PTcFB5ijbgvysd2OMiHQahMkuSbob63FoV3g8gCYVDDPTlY5kVcd+q+DL4XGIfHVyj1U4IoQ
xUbqgZe+Kd2P3XqHzUoGOZYoy0d6q3hITjUnvqYyy2UAroUmFMVHGv8uGWTi42hLmdUQwPPhTEHV
xVdGof40RxCZTNkhJrUHvi1BfUi4zUygrBPFniDZikWepO5o4R6IwjFMKCu8t7nVVW2jGNYfu9A8
WQGWLPApTn6w/8oshLY1h7q0GpybScY7Zl0PYClVXtSUio14cj6hUiHq0vAeoWc2mexZz62I6AW+
6wpUMq0bBHbpQMsQ8DvVfSpORSgkquAEuzOTTM5gdwvEJtIPV6Kliu4IpkzfOsr304fR+o6K2SuC
17bIKBNhMZ1ZafOMEzRKcRhbX6IF9QotD6vu5XL046XuWJ6GQS0kKyBuYc+q1ExjLcNxi2sCSONq
+YTOhelh9GVwwBjuwX0WkFfI3y4b5kT2M7vMCTWkbTTXDhXBtvwrKe7yMUEDXUQixjcC4LWGdwn0
IpiwR6JO6ywVbJmlfFMXVxs0pVr1cHkhPNQGVvLbCLODZNHkbNkkPLat6cZYJm8dRkjkbqhpSbeb
2jyPWetXQ+tr6ujPkeoL7PNDz2/7zE5q9YTxuxnsurM7eYqn4k2JIRfja+5qjuImV/01xdwm4XwQ
BT3e9oLBhWBG0oIsMNs103MFE6D2jOl1UCR68jC0riKR5M4uclFBjV7CbHylot4oZ4HZAKC684Be
xFDLmZMR3GypWoYbkb4X6HIJRq5VGj4+WQGNAfpwYBr4RNM5VKWdYBilcjtg9FXpsOUyENmvFkrK
s/Etrp5qM8NUbVhkR238blSjI2WnPr+1tMci/kZI6VHaPTAvuuWMCnd7mgAXq2PkDq3TTG1QG+9a
9IXoB3160nTB44n3INBkAogQYI6qCUKB8z0i1WZsnbxUbv8rCnsHIwC39Cqon6uTGK/Gif5nxpgL
T0LdCdTpMEZJJKvgbxLJTnjJcAIhBCg1lU4Ao2VKmBNcA446WgVmme3B6BxM3isOSbcxhKpiB9BB
LUKkcvwMTI3YOxuMWZ9piSTNnFW7xLKyKuhBCasLwt6n30d+aQDLj14BOsGYMD7/RvVUNylmp2u3
H9TrNO1OIERxLgeET6eSmjBpVR2GMALOpAXyVBTzUto4KjYCK+oe23Eurc4DGFQXpCBcU5iqg0XQ
mWDDzldD0jxuIgJg8locJ/PJlPzG/nV5NZ/DK34c3DZEQfgGnpBFZthrWslyQTADjiH9BqPz0cEO
KTGqmCDjk7NRU2DzQ1OCzguypmKNjPLWo/G/TuuNkhf3SY2qM94Adi8HgmV9ylAZW9RRdhnqOM5Z
1EgGncWONyc/xCfD0x+2X4o7UMrXF5Ew0+eLnhrEBmJwjDbJWIaddZ6ULdXRjJ3dKJxPM8jnqOah
5bVec9h+QcfBk46id4fIKqtEpxRK3kg5nDE76oEVUpI/DJLhZpJeRijudGH7Zvg/L+8t74ztVmoy
SWKZZnJVm1blGqqx+XMmpaFEREqoPNc3MRdOaO/084U0o7zeVRI6WHHa3Mq9FVpKe9xqNby8Fq4Z
XEXwf8phybIFDXHWj6kGNyllTGjbIHIYD3YmKrnwHJ/SL2EhaBmAwPzcGeNBIrlUAUU7ETDzDyqe
9LREvUCe7k6yOtE8A29RYO8Dz4iGPsgn7rcWfEykSIAe2iB5o5ZfzD4CJ6EqiIM0lJ5d5nB4DNyh
PobIBP4ZJtTinZDOlo1FSSCqcIYouyJV9YwHsGemyRejIoJP9RneCIM4XTKG/QxEK/ZbbUM2gVAE
gjabNHlQF06mNUjV0Irejf7YmEeDvBjy+2X/+HzpM0bpp93FETr6p3QZsAjoWnjDsQWdc4qHrow6
YBqIbsfP3QusCvT29H/A9XyiNF7LKK0LFWP1UzB5xDU/Qoh+u50sJ3OqbyJH+TxIRu1BCwPTwUBl
oYF7vrq+GBd7K+rU7VeHTlz1bvaUts52WxRO5Sj4h29Ded0TbCrHQcGlBvIdAu4HTMEzrtPVtWRm
NQZ8ui/x+7cF9DdOAu4b6PiswerF/8WUF+cEnllk0ql8UyOzRzbtasrXdBvgrjcqsJ3QDxKcCk5w
PDPEXNmyPmooFDZIQBT11hzKO00IdPuUGuKjEUxOgPQDJFMYoDj/aCmOnbqkAENkx+FY3aVhfjSC
PMhELC3cpWBqEkV2RUUcoV9x5/rKpM5FDp5713qRT93RAJVrBI4Wp/yih1I43BRh/v2yY/AsQvCD
+iIOOPK3c4vVSiKtTRG4LEl21Gm+advk7bIJniNoIJAAHgf9brx1zk3ITVHHZoIZgDx6W+swm5Rj
KXXeFP28bId7lPeG6Fp3u1cPadx1Sw6wTB6sbnyYH+ksY+5SNJCzbO4QimbKeadqb5H5XsvQllrX
Uoxt+az1mjPMjwNmli+vi/uJKCEzTi2uTRZpZOa1lm8NBhjydbqK2j4ciaA287nuBv9GKgUWHR3e
DTa6852bpnWpTZSAATMyNb85tu8q5uMjL7yXv6SonMxIbCwwxoA+8L8IwTT2MNfamXUmJKr5XOto
7Td4eK2F04FPCkHRq2SnWKmYilt6OtjjirD7S/jA5B1sMNWByx7vFwpiPV94ulSJHBlKhb2lutmy
Wz9ixlIGgfF2GA7dofcyEmp3dOI898S6BVz/gdomBJoxRvJptqis87UoAZgA5uQXGUcvjh6iSUhA
xj2AoLbCiwZMPCDcPl/kNMwQGJLxdZcAT3msDQp9t+VL7qZHKVxCFKyALgyEe0t4n3Vnlv733XFc
00hTkxxmKTMveR3D6aCG2a3qFifQ8QgOCW8n6QwT2O5RLsCOnhvbthhUhNBKcqFiegUZpat0aR1N
7gRmeGcRonEY0EKEBqMME8vsnoyDFGHgN5e/zUAiN5ngKPK+lQ4KcfBgALUNpPj5OloyUyFiYJvN
7Btoy52ODI5ttk5i//Xvo4oOTjrMf2M7PqmbQGOv6Q07QeAnp9aE9Liof0e3gj3VeLSDmhEUNbg6
maOllCh+9ZH8d2JFacGlW+3ednuvP9Z3cSC6yHgbtzfHpBtQHoY4x0wHVnTdKZc3y3qNcvSN0+54
eeN4nkZlKbBtKDJ/oq6fLB1qNBVuzLx6ndPrpAnj5Ov/ZoKudXdyIDKyZIWNtXRy2TktUXPHrNu7
gZhPlw3xIi/Vh7BlG9OGn54tU9plqblgLSPRXRXDqZUO+ZJuC1N7dq18EOQ3XHPIeSnxPyC6LLg6
IoMKcTasq9bQRDOVQM5VyZHb/Lg05tNW/WvVa1xrVHDuP/aYCGSYxSjXICp2IVTkgGnkdkpTwafi
Jh17G0xEGEu5arK2xeU1ah5JFSeZFcfK/K2AWFBgpDd6/rCZb6l5IFIWNO375S/I80bUkpDZf8zB
shXSpZXtrk7mGk2H3NP7t17v/FHE0MOrWGEAFhyrEEMCwJWtirWlbsdEQ/47687fJavt0XyYvdpL
fFGnk7siEHpQ2jgw/LMvlbot29ks7ASSevbqRHp6ynVyL2F29PLO8a5+8HSB4gyqcKiN0v++O2Rj
UicqmtzAF8yt0w9xOLVlYCWJG63K5MxkDJRiwI2cCdJU3iFAyR+KVbQ88WlwFGd7ivM+RUlOe5O6
rykoasct822SOM1YChbJ20xsIsFeouCICvr5IvOiiWtTTxGszPVQlm2oL6ZLSktAhMcrFAAv/tsO
c9JmiKyiMLbSB1J3pDc9NEO8zR9C83j5q3FdEYUdLMXGb+Lhcr4igFrVql9mxPmTHnQDVPdst0Y/
SFkg8SesDnzqRCGC7Kyx9DLVuK45iXEdlwWm9SuvfVGc4Uh58HW/epeP5MfqTZRASnFtwQXKu9Do
BDhltqHjDExgiW1DGtouQp3RXLwi1v0FjN76qIKqRTUFNXyumyhUiBQPNHBvMG5SZos92+CFdO0l
QYGH+JiB8XSj+PfFddBw0OoDFgVSFiYlmEk5klmLcc1sWYB3yAkRRSoq7w9cBHuGJy2dfQNk+NxF
5q7POyXDbUbC9JHW13O3cIbXIRQn8LxiFW7P37ZowriLIuaErJNsYI+YwAtENSAld/yqhwaYhEdn
fri8Mt5n2huj/31nTG5Ro4ipMdUO6xQSgv6SCk4y1wTkECmjAi5P9q3Q2GUEgfcBYx/jNN2YiZGe
JKtYQRuL99nl1XBLYfhIGMtAOo3HD+MOTUq7rS1qUr0/ll7v9G7ylINQqX6O76HSgfeW6JXAN4ke
FcI9rdV+IKd2O4iHrm73tAzW++aPFCNWFFsC4KxfH8F05M4HXZDP824ZUG/9Y5AJjGVVgm1QhihU
dowPDcjtlLA9FidRWOR+tp0ZxuXTOonNWUNmFduzl2YquomZC01D//In48Wk/WoYb1enRp8mJDy4
mzO/Hopj38HzpfRabeLHy6b4J2u3JMbZGyDie2XCp7JutsAM2tD2oQUSUrlHW+gY9A9nHisQLzKA
qEBl3bDYZGBZOrBaTnDxZguy5a6oBKsR/D6LPB5WNdnqGL9fRk9J/yjXB8Fu0Qh9YQEsztiqV1Jp
OdJQSvxNWWXGgJZO8EJ1Rb7GS3lRi1IVlMxtPB9ZNm5zrcyuKFClLK7tu+Uawp/3GoRGN9cIyiex
khzPE87sMc8hy1itUTJQQNQetBPxlYPlKWF0F6MwlApVB4XWmKikTeWyJjot0PvaSpVhMThTjy54
qkA4CD4sQYDgJTRnq2MerkU9ayCnxW7SMgkYDpz2BnQ5IfHWK0twfHnh78wWkzxhXKzZJPreQ6XN
pwBraBH6KdQyjUC+KqCFK5oM4sQl2rKHgjsaYOCLZA6x0W+QKUXv0q2rzOn641y8Z/LdZd/nVS8x
4adDfwQ1c4x9MtlLl0MBtbDSFHfwFqCjEiKHD6U7ypnipwfkvI/aXWO5yeNwa0GMyRCcbe4ad+aZ
EL9FkrUuGfoPrTQeLfu6hkC3Zv28vMjPOEEV4AcU8KgaOLrdbLObLOpYq7QmsMVeB/lCAKK3N8sr
fvW1U4GkEu0BUHBtX/83s2y3e1OTtrNWeAzkPB70oPSRb/t6qHzT7iacCEAkw+GPbCL7gC6gxtFz
HKXIHqoObc701eqQbkNm9AXQ76BOHSPQT5VPi8FCYPbHU5kNobQf/R+zTJjJ0pVMrYEYDfb/ayoe
vnho7p/U2zVQfHIAJNLvAGQQvXcVToqA9P63XSbgyM0ma30Pu0OQ3lIVPeNU+kmgUtlAii7OXeNu
ekX0cWchAanQOBN92niWCxTp6KKbo/ID6nMfkNsU1+419Hqfx6A5jF5yIAf7qy7yaZqVXNpxJhzV
c6GXSo2VI9SerBPGL0OQ55gg5Z096ludLkg5BVvNAnyH2uwhwfrxif+mGlZDOyxOoiYv77ZXkF4S
PHNMCBYxASmFCp5RzmXqbtaLOWwAib8LjiXnXQqf+W2BiTk5JIbLFYrP+GyYxoWnLsfUL8P/6M4N
wA8XhpPi+g9Flwg33O1MM6mmMsuYcs5gupjCZHuU8oM1vV5ensgE3d99ll6mNkT9aMdQPizFlz77
ZqGwdtkG994lMuV6oKIYEBk+N0JSbcmyFRmTfEoPzVPtpngl9tdGkJxEk8Y8fwAdGZ46aOlCSoo5
4Xkxrv1GKWzm5ElLHheRO/B/38SkBwXU4Co8X0pjqEnaRzjE23o7rNeyaDT2/7NXvw0wodEaW30E
7pfuVfRB0d16CoizqeqzqOzBzVHQ4fhnMcxmWU2sy0iW6Y0z1E53rAJACO7V297Ln4lXI8EUgX5F
28fEwBi+YXYUVmOsvjbcSbOg7E14YWe/JMbVRvR001yDAS0EhsbFtO+DdKd49YMZyDjBkCx3tyta
pJBBAoOh2R6kzPSdM/myF32Xr0StOd752v097GvEmjpd6RZ8ThMV1rZ60ZanVKSvyL1ZUFpVDEgI
Q4Pp4xWxO8R61slxnsHpO08JykN1nK7zq+WgPW9X2tfGn70VfI1Oc2NmjphYm7vCnXEmgsTJpHVI
XRBBlndpTEH9e2VAD0wQQmiUZe+v/RKZcydXHVHqElayY3McH5RDBOyXk1+nz1Qe00oCgT3efbm3
xxzDpLMJgLw4Gr0fhcM9taffFq/qCen7wbgVtdREm8icxAm8zEVXYHnxfK1EV5ISbpOItZ6bde3X
xB4+skXFSh+unYfOv0c7/9ExCxachx/0BWtdJd/mgyjp4h75nX8wJ9KcpIao1DltKfZJ80URyn7S
b8H6BrB6QB4C4/UZeTvHdd72ErSPwHSYxLelUTuDHK7R4l12CpEdxtOnuij7gla0qjyI09RpNxD4
WI9EEU0Bc7YMgxEAklPwISbimaRmqqPezmhcbjAolD0ooijJCZJnv8+kNJqZS8Qa8PtaOAH01x1o
FZW+Ly7vl8gMk75IZFIyY8CXp/2D8pSHc6AFoJM4XDbDKyOcLYf9LotN1pr2BWcAuRI3B0h4cSYA
kbrbQThTwLs0z6wxkaipRkmSCDZvdvP3+GCAxV0DT5ojf4G8hZsG8ZPo0vyYU2Ac/MwkE4waPZ2y
lpa0dEc+2Yfmi31svOK4eArgO3Vo+hreitrPAZcaru3amV5jtw4AbBAcAF456uwPYcLUYJG2rlLs
tBbSCTrzipK4jEF0t+G9hn/7ePnLihyICVjluJSKRV9MtKKrHP52IPGYCCf4nq2KiVDxGtMhEqxK
qe6kzbPaoyQC0AtMsGnAUi5lUUCzGhRP18S6TqT7WdQ5/kx7rYK39nfUYOuSmpakm0TvkOyYPuaP
xis5Vc9UHLv7vjxQ6nA5cd5RT0Clsg4soOdFM53cRVKJOEzvAnLO5t5dN2eVFANNPHZpMEzjS1YQ
x1xlwXnnmqEkmIQKbWDu8DwFbyfVHPrBzN1WubPV96r/UWmtIN8Q2WBO3BrZo93b2MvC/JkMnYOB
ZYdAFveyf/OSfZPslsKcp64GkV8bwczsbgE40UPplgLFphsx7ZzQFnOYbKsC4LbE11mh30cLktWh
PkLZ5b8YhRHtHnOgoIDYbUMCUxBmdpLlnnSzY5TPlzePe0n+3ju2Xyz3NgBvOYzIKspyyw8l/oNi
J6Xrhi8Drw5ILeNoabsq+UhxToOXPW9e6ZsOcSHq4kde44/XxEtOMb4WcSgjvyjoc5KNM+OMB45K
bi8ZKLwxD1A4BNgkdFkdsCNm28PlfeSlhWeWGCck02ZHG2WvpcN4vVvc0dskP2wH2/+hh8UjLf73
lmM2gjPG+4D77WUcMmkNLf1opA3G9yEi7rIJM16RCcYRs3wxl0nG+eq8KFR/0Ap18SbdjAGdTQa5
453ouScwyNZwG5TZjLZUc3cYfHP+CXI/waZxk53drrHzSYkyK2VB78TGdpSgCTJPhxjilQa+yu5B
DBHivS333mGS82gLjPlaZjbs5a/yL/W6+z/Svmw5blzZ9osYwXl4BacaVZol+4UhWzbnESBB8Ovv
os/p7RLNK+72eeqI7mhlAcxM5LgWiPDQITw3mQveZ0wLZ35xM/Phlf8N8+0c6C4Dn+vDLiLI2G47
yZ6RdauTFhin1EfPOgCyFsjqtuxtNa67ljV/2qskOldmlzXHNvPiwQD8R3aJ9gMGXqqbbDcDgW41
99aim2uBC/fiaDbGQCgcmAq76+fVm70eqGDP3LDv2Y4+u8SFJ6kwi1j1c+wxBuXb/zAqOVAbCR9Q
/t7uS685/3ewP8qW5IVnYaOCatbc0aC+8KdgTjljX3LNLxQGWGLwoHMFKdzktFUVXnuArq924Vpy
ya4coLyiZtvdpeqxVG5tbff5tW6JWLgW0eoVMJ9h6bFqYAwQ1e26D2ix5ZxX6hDX5rdEltP7tNXH
ue6BqagpiJ7nMYqBFITXCOj4JQ227OAX08Gf6jKPHqCirpnLuesiyrHHnEItO0/mGPOaLT7eDQEY
cqPEncn8yrDxxauB2VLsBaM7LLzpnPibAySzdnz2QxYG2ev6NBQdfogeOkAlGIP2DdNSuzQEe4vw
nbDyK/BlgZkz3vKx65f++woWlonU287FbJkMnZp8l2G1pfXy/Uy+gwrNtuvZkrew0CiVG1FguRsn
BT/I95mVM/k2w5mqoLrFvsDWN16bIYRW/T7gwjARMWlmo0GgWjiYSt9p8inObmvVG9iPKjvW2VM9
PX9uL+sv42+RC5NsZibQlOo5ENm7XZrmt6XQ95+LWGvcfjjWwiajedvPEPhuM//eiP5+9z9Nvewt
IvPSt4MZ2q2W9GpcfXWX+mKhR4jKxAAX7hKMK4c5TTVvZ0SZ7IiltfDzA661368PuCwMpdlYlAAD
mXtR8wDDnhJgr8wPcvrV8jVMNfixO53V4O2AmujGO7Lu8P7zAfVFIIAhUb3kBT4gbeygFmemB1n7
r5mQkcNeX+bywe8zjm1mXGZhfi+bu36T7HJDDZfE4lPMa1bNGRftiHMBQ1lQBUDk8Ua3VLF5NLdZ
tqxt6+IW3kROk8qhHGeqtMSti9C2ImLHGyOs/5+39vfnWfgQZiTCjuea4UxV3N3m/rCT0dBJAh1n
s19n9Tc4sf1o01HPf/kTP60vnAmy5DzWGayu7L5rSkZi02/6p8k0NtzyqhwbG5t4mjAPtZyX7GXk
5NLMfuGMClHMQ2+/Nfqdmm21K/9UEexoOWilmIaO3fzlTKvT6bSSQZroZnL5ZBcOI3a6BRbz51k+
yli8baCaN+SRYTyX5aqPZbkdy7BMkOfHqtjaSds6zkL9QEigWHGNoSddu6M6Jdnw+LlXWklJPh5m
oXoNs+dISJphGsxDE4y7mWQNjxfJUYPcsqY/Y0oM5YC0a54cVFTlVwPwKkxPRtQEJYpZbV4DhjvS
0h8Agb0rJedZb2USq3kw6Fvck2tf60rmkjVHsQXaviVktmijGZKNeW2J1ClwmeqNJ+zPmAenw3Lo
3MXQVSC9fExCWCUXUu9ALxpVDU1ZI9o0hVNXT8TQgSpcat7n3271ZFfyFnqodY0+djkDYUWT+3qM
7Yy43/d0DA2n3AiYVxKsGdcA383CFo2GSeSPZ1NSBdimKIK69YQeHsabkIKYqafj1ZJPkxtjaXgr
D1hVzWuZi05K0fC05ZONRwvxgOKlyD60Gy3E03VwPGkDAWolFPh4wsUTmdpagh4tPKFW1YdUNIVX
1d2hpfFrGlUPdu4ga6em5fUGmsGsrzq/nsqNGGH1yJaMbRsAUhqA11q446Rv2iYV2Tx3XSNgjg/A
0vPzx3mv97+oKv4ZuirytbRFWNfb2GaoDXiX8cJQY5kRBLX79Ne66wxtt4XEvObMrsUtIjzVcLJW
qrFJJOngrjJkMiZb0f+fz/WHEy2NvQfHksnV2cGAx4zyS4RdjfHf9wM+ClnopV0lgikxziGy3RSF
OfxybGzMQqweRIWTmDFM9D/2W21FioqpwnjZYO1k9SjqS7kVcW+JWHh+Fdj3scgBa6Y4s5tibs/6
XdZurpmsygHEoAZ9Nk0ANnx0HVlh0oEneGESVGZm5JAUKVKB4IYRLZzc9j05qFt6sG5IjoIdYOBQ
YDlpYUgiBnNGCwQiV7vMJPbpIT07mA+cHzZ552w9oqtHvJK2MCRwK41FTn89otzntqftpPvSHdxR
AIWzv7TBDMyM6Opz/795yIVB2dQE+p4J2Jk5bJyTe2AfuOpl5mAHHObGE7BxRnPxAqhTPqAki8gq
4gi2TXbigHXvZPfzM636iN83udywimJqK1qDm8Ri7AnLSWE82X91EGw8Ya0b89ZLYLlxVDsFFQJA
1keX0XosKr/eWkyev/fHqBoeAvBG/4hYmFblFABcmmtnudOSrLA0z2npgzJwHRS92SmTpH03Zf++
3PRR6kLn00JvHEtCVWseexkuzQVcTCVpfLovv6P0EUTTlgKuPiBX51zo/ZQ2raMxfK3aAjwq+ECO
1lfNQoVLOdC9fuwZUTf2rlYDkeurXei8OXamwWZmzPYn92XfAHyazEkUYHhJc+cWvp5thq3rqg/c
KmQW2GZfJhUqjwyF1gbQL9i9OoVWeczrDX+/astY1JwRKEHUi0XGj16SG1xWog7nGgINrNE1BjvU
x84HqjvA2dTNLzf/uaWGXotbRDtVCwzNgea1G53nRkQd0oD52q/Bg63l0LXbuxa18P8pHoWUWU3u
OoNBJHoUiQws+X+fYGLJ9er+FsHwMA2axAxaugxME2w69eVX23zKHOp97qDWTwOERQ0ZDBAuFvoX
p1knOEeYWCXFIY1VALHUD1k2bOn5hpxlJCOsMVfzGqYVnYdTEpHuFmt/wOzrAyOUveYtnmeWt2ZE
1rwv1nj/OdwvlNSr/KzWhimT5nQTUGCBIb0ye9wIs7ckLPSusXUY75xucjC4Oac+Ljd80vq9Ib90
bIyVYWb5ox11NuiyugR0kZFdeGBCJLGGhkXSbqjB/Jn/tJ/fYhaej5t671Szhx+ir+rkqtVbomJt
1qIudwJaA0Ev3kK12zrZQvNKs6Bp58zT3jRojLM6HtNo4+usgDbOVvTPsYBI8vH29LRnDYYn5+K5
HoLoya2C8pyixIYGhjs9Y43cRy9t4y5XSr+QqmB1e8YyABj/fPIrtYsiLKpjDwCX+WqHyqm4xE/g
5mIQOXeZ4ofkMCJl3zjrqiZeCV280XE7KHFlY+WKmgNRqnexyYi+6mOvJCxUkeUTr1OpwMDySQnm
vkB8qvcxUjnnL8qUH29woY5MKZq00oHCXDuRW6Y32fBW2htb6esXBgBmrFfpyh+9pdyMLMkpkFtJ
UbazcwAkRXHwuXNd1z8ABv0jY/4NV5rQOQOynpnJe7r0oA+gIaoa0aPhxzrRvQEPFOhvWiK9863K
1Gr6b19JXuhg3SR0sAo6N3TnTBhI0yGILX8thtINzVuZxJu/1u9TLlRPqdOUZZh8RaAmoymHxurB
vkVzBctphQ/A6K0XeOvLLRTRxF65UUy4VT56paqQYdi6vi0JC/0DnFxTJioyEb07ifRHbf7YUIxV
53d1ZQvnZ5VqKk1dkrslOUpg8sN2a4ke+HQwLzMBQOdK+y23tCFy2RtC272UjXFC3moXgeyIh8qq
PM2y958fbePqlm0hW04lq20NeAlhIoYtnJQU9bD7GyFAFwFYvA2cqUV0iQnrqK5iaHemGC1xOlMm
YPTbaGOsn+S3kMXbrvdSlsO/ly5wIF2GwkLMN/zD6qsLXJ1/jrEIJS0qSkwdwaOWjuNH2mGYzvrk
K2JfFC+T81K0G/LWVeC3vPnEV+5oEklqOL2JpFo6GUZC4u61ix8//zSrMlAa0aE68+LqQrOlWm2c
qcSZYmU4mG3sqUrxTRLdRkA52/gfActvMcsCrpBGLCbN25NpnlvErGLQ85r3bRbfC47V2Eb8ldO5
ErhQOUtJkWRrUDknp96AVnitqxux3vqZDOz6ItM20Xv8+HmqNFMms4NfU5rsq8S52ykoRg/xHsS2
/qiNG0a0/qV+i1s4ualk6VRyXGE5FcchUd4cqr0YY8s3jrUlZ6ERKJaBuj2dP5UWu4m276QO0Pcb
arf+4IGH/n8vb+neeq61Q4244df4qvApmY7FUQSa34Rbg3Xrz/qVrIUuDEpuxtYcVup3HPPu065i
pPiW/ARHwjwH8i7ubFfeXF5Zz6mvxC4c0sAHq5xMmFYv/Iz5474IJH8etyuBIz8XArd6/LMG/Glk
v+904Z+qIZf1ac6f0iYiepLfskq4ZjP1JGlqINRFJqnr5svnDmSOFj4TunBSUcPGKBogVGXKz0J+
7grrq1IVt2aVbESA64HL1YXOmnvlD5sJLBNThbdKHFowXbxhLhPwnyL2GBBI/cKX+Cah07oxoFA3
gyFh5Xwh0sZNWjZFZIswfSck4YJ74kme+MbRtsQsQrI4FxoSSqgKdV5S+xXMlcRoN97H9Q/1+ygL
d2WpWdTZU5S55RgFkeGVqRpU0yXiG3LmD/6nQvyWs/BTGhWqxNUCcH72txE8m8P/8a4W/gnAc3mR
z4MsZUnPhdCeVKv9Dl7PDb3eOMZyCT1uO0XNC5QKBBMXmTUPXby1drH6gABCD8vG4O9GvfajPoNj
Fhw2Foo5QzbtDdXaoXtx5FIvAInaeoCRuv3cVFePdCVvoWWjbbdRrZeAes24ryZDIIs++FzEqpJd
iVgoWa5PjrDmwkTT3BXjs2SZnlV9A7bU3zxSV3IWSlah41GmE1xBKcyviRbHhHZVWI7Oy9+cB/h/
gKxFVrgMjytalbKUosmtKJJbOHPrXibREI7RFmXUujL8lrR4LVJJ0tKhRUFgqMDpF6md3zpjqBbZ
HQefZzRuyVt1OaBd+Odki8cC8HxoVs7z7X3xczJ6INlGBIBB3uf3t15cuRIz6+SVz65n9LDCRksZ
C9T347v1bW7dx6fB14PkDTPLKCOywf9c6PrRHAxBoH2JiY+FhzBArNkXM4CdIf+kyNXb6YZ3D5/L
WO0E2ECj/l8hS//QaG2BNj1yzkEheij77aG5pWGEulHeedZP4OhsLknNv/sPz3olchHHKEZdjbn4
xWkyUx/NQM3YG9yES98Ss9DEgoJPC3iX2FWt7bOsizOPpxuwVR67QiFpHZ9FY2uEWpP7+ZWuu6ff
N7rQyNE0zCkxEHgWhiFnRM4azWVKVH39XMyGdvz6sFcaKY8TL1mFnZVIFy9mQ99HUzqa0la9aj1a
ufpa8++4ktOUIgInxzwu6CtoqWRB/KRLWDuf2bbB8PmFbcGmrEsEPBqYyoDb+AcvATZIsGY8IKae
sTKo4SVpkGKVVXjMtRWXR2513kqzVi/zSuTiSQF5eZzQ+ZCWFR9pI97ArPfIcunnX3wzE0Q0mEYA
VvWSnAAr7roJOBPg8xlTACwcTweRaZuqd5+L+dXW+MPCruQsvJVjsyJrVfCwVVTm2A4bzGOVD+Op
mUws66oqqIOKySIANzVIoQD4okgAYN7ao74DtmB3HCQlJuOg54GFscajKAHHD8IX7cBog4p8b1P1
BmzG401dOfF51Kl0D16TlihOaRteJ6GuDhYGSuBYsFvRm+necQR4YCdNMnafn3XV2q6OulBPdLq7
bCxhbQ5X9nkVhW3Z/00IdSVioRyKBu6nYm6WqspdXnzTzL8pKiDv/oUoNhNxfLQws7FiYRrI8UFJ
Rlo+hC1td7U6nOCbzykbNxzHun1dyVtcGResoqmJyNa40Gf9OZlBEEDRBZ8IGN1kV33tG//zj7Qa
Tl1JXNxgnpm2+LWX2zjVqarRgwO1I6udO7wb4eeiVvQBSAsAdAEWKzajlxDV0mihGzYHo7KkAVjZ
kc9yVWykBive4oOMRdQWAYu/arsyd7WxdSe1JLp+n+kbWrFyZ8A8BPUm0FE1DXOeH7XCyeUkAihT
7oK/haTSTVN/74Y3R2zc15aYxSs5iJb3A03BWzK+GPyWJUFspaTONjZJt8QsHkWLC1XVeni+Spu8
xNQIw0SgBVIivMWfK8Dqx5nJ9DCUYuEfi6iJ8jTvnWZEg6+J/WTioWA+Z/8+BUES8x8hy83bVB6V
Ru0R5ea1+G4ngO5uytjZsJpVVb4SstQAatQyUIyhZnkddKDTjtn+b+5q5oYEhS3w1ue7vHrbC2rz
sjRxV+BOukkbPA4sifd1H7/93+Qs7B/g2tgVc2aPEzlu2xcxyeve42P0N1pmOqD3BQzkn6RyGcbJ
MRSCZJc5T9100jG47iTPw1YJc82DAmrot5yFAxhsJsnyhC8zBNUem1lYJQeCp1fczFuE2yOmqyp9
JW6h0o5UA19IBw9IppjHzm5upYGFbdJvuIJVffstZlnLbOMRRascSt3R/tDXjQfu0PvPFWElO7y+
uGUeqgFSeiwYmhv58KTEp746qRWWq7NgKvu/8QMWoDqdGY3hDy7aKRe96HrM5uTAsMx58j2NncCs
tpK01Uu7EjP/9ysTilsw5/EaCPGjohLWAkoLVNOfX9qq77wSsbBSk+aF3EWzVovhuekzjwobDBMK
dg1UdaOruqpqV7IWljpUE2CEjDlCtRlJtcYrR/217qzXz4+0JWbWk6tb6xwz5pWA45lKyS8a6V2T
h7DStrqCWze3sFNuq0PfCYGGfl8QQ70XINHpjC/DVmNw3SFcXdvCQgG+VBeSimsTbu+393NSO7gc
K74xmqpARdyIDdZq8ghy/qPcy53YirfSlGA5B20HJZCIsYv2gMAhAGr3+LetNdT5lhbZxAdhi3fI
4kofaXSe8ah+tuzWEDdjcmqrkxnlXiTSDW1fv0sHJMw66JxAI7UQR0VUTQp4El0zJ+wXX3zhDbs6
A8qkGoBAanNea2VxDOHclUT1ozZKJqNdwaZ55DO5bbx5YscATkIaTjfaTeMb2PnFHqrY1S+FtHVa
AAev3S9Aa7CsoM5QG8sDCxW8IDKo+Nyiol5r20QdVAI6BiKGUze99tpjkTJipo4blZhR1vY85+Gk
lZ6uPaidhvKn5TrFq+6kmUvV2z4zjvWkkCjmpKiwVeIEGGcN9Sg0esdLBx2bAymp+mNUY1Yig3E0
97by0NgU3ez+TkVZ3Sknt3eGsMC899D4yegLNKI79TjZl9zCWl16HlqLuRGQl5r2S6VaYYSBbdOY
CPqhwGc/mmPrt4Cn6/JLbUduIb80yrBj/IcjOW+CyiGKjxl/L4zoRm/KZ7B5HFueWC6ooyQyyFhh
Emw3peWZdhkZEvkpyScyFcWhG181bA/2dRh1LdEkV+STb2XgTFObkCbWucY0cleqvqZWe9ZgcTvV
d3q909r4u2qGiR3v9C4HMTVWbnqNxKkRgrLkYmYAykQxRaTal7p6bfvap7m165yXsrstjPhuzN8o
wok2OZT1TxOc7SqmQKbhnPQvwF0FimMac7eMQZoh36axdCNsDERLd7V6lPseCPbHGn9ORBpRjBGY
+beafRHtj0x5YmZC+ob6Kntrsgubbmn8kk3NMYlyvy72xbhvVdnTsTSkUPvkxIHexb7c6KA2dIhW
2YRXZyf5arAxrOVA0foQo9++zJ8d+mopD71x4sME7fmBJPOcxD+0Qngifxdd6iXlK4ZBjlmFZL/h
oMY9Rnmzz+hzAs1gCNUGo/JTlpMhrkhnnwQ4IOyx8ZklwiR+z+0cZDKnpPwy/4VUHYijv2p5QSzQ
B4q6c+3sNJSxhzb8TuIJUWjio1K7tzGcw6KcVPVLGb2MYAW1yoYMnW+JPa0An5ge4uq9knOPSYwk
0rEsJ78pFa/Ma6KwfZFeDJv7ifrU5XpgFUPQKZ2ng+BXsYF5VkkEOZmndHe5zu8yOp3R8nBz+1xN
2qEbUh+jm4EkTae4OzAbJawElxz/oLHt261DqJIdNAvg4TXAxEzz5OQCPYzJHaXCs7NxV2Zfool5
I7QaUQdpxhKKdDvJKjEKSsC36vb81s7gjM0k6FooorgT4Fxt2wAMt24LwjhQr/MW/6toCIoLXh2f
JPtBJDUWAowgybBtaU1eF+2M8qfNg44eElhgVbV+wjT0IWKPi9HNytxX5Irkcmj2h1F+rtogkcCY
xPZq5riNeYPdDW+ybDLBdGhj5ATFZLcxBMkEQKZRx3HMBznVSVSNB8ZAWtJfqATuSks9S4MIe1w+
txqv1TFe1Vym3qzwkeQvTlXM46B+odNwKNjr1D/q6vOY4duI2XZ/DBL4lJwU4f5QZK7hPA6phZKS
dACjGoY/OJFlzeU6MNIdcRha7lYVe8p0y8fikafEd5nZY1Rk9FPpvY/obazZJUF17mL3OaHlMWmO
gMQiqvJWZNWtpJlAzn8rq3deHJMe768EJ4fJVab1Qcx4kBap22MAzpZAiMEcEisvmJrV1LCKdlPG
ASLzoxlS/F4K6jvqjil4IPUu8nuVeUZtXSZKvW6qvbH40mjHJB2JHrXEGGQiR6+a8WBzvEwd3ydc
u4yFfsgnEYrhixm9lPKTFQdjOpDB+Za02U0xip8gUw6F1Ia1Ye4xER/Ko0US+ZtePlhmdamn3ufq
nSpkt6DA1jWhIbmBMViwA1fVUR4wzml2pO/usvRoque4/DEJmSjR7ZTeRNJESikODWv0mgYap904
7GCVl4xfuNkE+WjvS6U91vbXnMOFcj3Qsm9l98i0F2Y0BwC1uv343PGnLn2K1DcqDC+uq3Cyf5Qt
RST4vZYuHaxddkXc7OsayCXmD7WMTr0V30nFPhW1LyRoZ7UTzYvdABsju9EZC3GqkT+lylOSdWSA
yxXxKbP2XfGSIpPBGN8+lxy8KgoxaPHdjvuL0Zk9ySbcl9FTwlm3r6l1sEcbKG5j+tRbxZs15Shm
jiN+p3zKUUEhUWp+7St2zzPti5OMrjbQ1rOYtBuS7klT412R1zKsNnuduPrAktZntuSmMuDGlcEr
dP0lo/mxruqbxhp3TLZJozRhrVSHrBlDGrfn0XQ8riZ+pdql24rmC425T8eiI0VfPsm5eKFjdlKT
iHujpXyd8vo71UdfK+t9aiHfSR3TjQ3noaNSH05FcmfJPQAaKGBFeqN/0nSzCUFHjUJclrQhikOh
JZkZgU5zQp3qwVGbjERyegPABT/NxF4dnW8oomM5Nu/OmV55ZYsyqCo/AvMmQIp4VtkUdh3WECeA
rDfqN6eiT5JMd6Za7mGLQUnFY8+Ui5FOE7HVCiBGHPuoWh0omYGSe2XFGPToH8oqDlSFegmLoX+q
1RNtlC52a57N0XYFMH4RYEfw+xK13cGGUQJKsC+0Ewf8naf0/W40te5OrjkgjOyqPzT22O76CK7K
jnS/ZzE8BQC2Eq3vCZatw8pk38uat0GUJZekQ+chokezB58oHvo86p+kqj4VjhzmA1iS5UIEZjtc
5Mk6gSXpqCQ5fiZTT1KKZVOh4Nfp5r5NTb8QxmXmnVez5AsvUsQMplv27Ctng6saIEA2Cx2IbeJc
2ahgO6l2pnZzbor8sRCOp8nVs5LJ91EJbEmrxJOXlifcHyJho7qUWPw3oCp5qx74SH3kZ4hamCIh
lINX5+y+apR+l+j0JU/iF7W2nvigHhOmcKIa2UGazMAeAOM+ZpXb252XxvJFLqN9wspdPBZBbEjH
dFIJ1/OnYWzOYDJUULfnA2kda1fYAPVHiFFkqmcW0t6Z8rCQ5VdM02B+rEwJYtM7oAJ54JdwpVz5
ikWnw6So4LKwolBtrMl3mp91kz8lovxeShwAEQqmdwflTuLKKXJ4oPSJ4ppRj9K+k5BkkvzeYL7N
8QviWh8JNUTiKbr0QAfQHNUqtvtNr9ant6T7olTWHpV0VyTjvS4pRxm9g2lsg76XwzEvFA+tMy/i
cZi2BQqR+PtSmz3T3ohnhXKjbNiNev11UqsQTIu+ocHzmqbqZTnrXSiAQ/iABkaaH+1yemhYxEkP
LAE6ooKWaa41byRHOuh2+ie7K4ljTCdgqAOJgilh3ei+M0q3Wg4whUzGymEfKaes0k9lFJ0lVQXf
RlT4TLUfMhYFMhIGxEtAhauRc5n6bcuMb0rakKzBSxA5tylFvDbyh7yOn8qp0gH9Swk+rRvJLUY6
29FzktxruGmTskx/Ak71hjXmYy8MicTT8JBnuWsV46PVZl6vDxJMM+5JY0fYMY3AnZ0iaqJ1ROoC
F+pg9bQ3jEPaZqfSdgI+0zd3Qxhpzn1T4Ckp4yOX250kxR52cQ5FpAVUbu5NkewK0YdSZiP6Y2Ye
ysbdaDsHXogwr9mO9+YJC65BUmsNmZpmp+aI8mgfDSTXnGA08teJabu802VgsE0PlTM9JeVwF0/V
zsC6iN/ZQ6ijcY5mcnOuZeuegyV1sMygrQDKWeg/S0c+NSYspquJsNrQMuM8KJx8JEqSPHOVZYR1
1dkerZM9ZZrXxvSrQsG1osePrMfIpSPzM4jZDrXl/BAiLTwz1Z8jw3SxtnrJK/XeLEXIWvkAmtud
sHPfScWrnrRPaIodVK28jGMz+oj3byYLeYWBByFRnZ8RrkqxSobHPrljju6bjf7QxM1PtcT+1VT1
e7DQWPgOfUNEbWBXr7LPeiX4hTXDT6vLTsZYB41knsD6HDgxUHFE9tRrEvwmi56QGrkDTb5JpThp
dktUCvA/3Tx0nbTXoWfGNMFL8PdcGkfftJqg7bvvNVI3tR5IlVh35sBu8CDsMhVXFTX8JzOnED+E
MLu8SZz6YRyTDt9UOkQGtqtGWz9bUhHKtfag9GjuSVQKAEdwyPT2oA+JREYm+0pnnC1tCsZpDmSV
gOqIvDoTS0yadtbjATPJEbKVphAlXuGxJyZFZGbAy0hqYhGpqmrUjIonrDEnfiFlns3QYETaEtJI
CnmOuA7n+Zpp2Hxw6D0CzS+KKZ5yGA30yX4v80IjqYVR0C7qbxy5eBF5/4KS1Iw64Vc1E1hDH2UC
cIVvPE5UIGpqQTJUR1ZnDxl8AhmN7EeWVzspSXNSS5ofmfpb5EBhclsmOeAXSB3Fj1mZCTcdcop0
wvG5kvly5PhYdw4dQXdGW4IKeWpvePMO/DY87b2nJse4HE8jeFIydknShzZCmuG85ngIa+OpawXp
0ptat5HfPSYDdRE1atpthFJ3V9/RAVm54uutzydfs3yBnLSu9iIaXBFRV2+zPVreYZTys268KKXp
0jSsY3AyWaAsbBBp5n6Ux26vawiKYjdFXFhK7NRaxS7WTyxuSK5jrchB1sFfM+eUia+lk0HVsMkn
o3whzBuLX+oBTLF17o2gRwJY+AW+F8vqmIqwer8yjoh5MqTEGqKq6BBpP3n0xaSRH0W3DQ2t/Fut
3ulwjGqHsdPsnSFmsaeAGt/a8q5tzi0dge7/KJJHJCpwmKSRcuI4X+z8hZmPTDp2+YBYCyk2S17r
ke9UMybm+L2HXxM90o6Men156Jtkz/BcOyN7yAC3mBQgmj1L0k97vG/ZrsFIYYXhP2GqKFM7xEFF
oJEDTBq6pZT6vDv1WIOPsCWO3rYbte99eacrWGxIEUSDJnTUAsnJPTl/jJPJj7UvMcbr0ZPydfOR
UzLQ0kXePHE5VMAMIyc+Teblt7eWfqtgIRxId4pREqlhSKm+Z6Y/Kanb8IcuA5vrMUJWkKT33RD0
SJpYfGxHGYyvIJXoT0Wb3hdTdKxsgA8j+Y5oIJn+II9kdGzfVM5m9WTGLq8AImFSlF+CSo8Ioscn
p8qxrYasJD0K65jHOWmz84CHpkzfzXY3F25SFZEX9L+uEjK0+Mj1VzDtEObsDCm0JoSnmRpQgUC8
DBkmWgfF4mTqGYpD9Y9osFC5lt5N3mFiq2SPKPh5Eqdeygp3EIjYi+HG1s1dPNd4hlNVvmvVuckr
MqU28CEOlkaJOh2s7LkFOF38wym+tJablH7n7CXY0tQZJNPwd/rbIn7TxtuGH4VDD4UxeAnUtK6Q
MJuEA8hCnzLPdPqdyOPvXZ+e6wjlKmF7wO0P7Yl6Mv4cp+JNlAc2aZg1KAc/UrRb7FB7eYz0g9Hn
nKOZncnToWAOXIIN99PeVWCoqQCTq+BfMYHSRn7oZc9KAdEjvwxlqCR7ubN3tlmStoaiRjutPNRi
p88OPq3wZyQo3E1njAShJmpg/4+j61qOVVeiX0SVCELwSpo8HufworL3sSWCABEE4uvvmvt2Tnnb
Hs+gVq/Qqyv6VLdZbMCdwJK/8UPpPQ/u5V5UPP5d2puaRb5Cgqwz18s5nQ/bCpZk/JG9SbxZ5QB5
BXf7jOPyDLcDhsJ2McVCNsXSSGBzx7DipVVpvYCHqNyilC8SP2Doh0Q0LCnNuI/r7Q2LeAtWfcSM
FOwnGsSB4spxzSGs63TTNDU6G7GoZwGDB87i7LevqyiM2PHxSsd8G34DPF2uoZAAHRADr45admJ+
rzyRinbLCKbT+g4HY0UQn53SEIlh/rTDkE3qOwc+ikNQPUb6xyHDU7McpfFP6DyyusGgIw6gJhMB
V+cc/QDxnu6WL6a8wP+MdsQFc9OdqrIuwvHU2A7JkVM2+etFhn+0HY5YhrsbgK5MjDoPmDGp9U1O
SzZF26OPK0I0/ecEpDQNpkmUjnGnoVZsptA4UraEk9L2WadRDNhZ4SRh01kWlSciP6ZQFHG5Fh0s
MCvqdD1iFKreTUzsNx+ruGJ5buf5xRnqPUMh8EqMD6t557cvy4Slgwp8gOvm23iW7CMGtC2JfNch
O7vAKMA6Zipq/cxsBT5XJZH9Y5vBGwELu2rziXgo11hg6NyzjEHzVbW9eIj9DeRyrDTIGEyXrXOT
Sf8U1Qgj1mB+wa7R9mVGEZ75cWG4RXGgnM6mQW8TYcaDIxUs1+iIn5vKeSz1kLpiyQJ+jrB0j+l9
g+ndUCi0FhHa/MwsPX4gMlfkB9YSJfVY7WIenO3sFx5ouw0FlaBricATlHGiqibvhqd+eJFoo4Z+
+7D+dlxjUGX951rzpGaAn80ziT8DHywfntlI9gnDJ6/DIeUcvh/j7hsgRODODe/Jal8ivD4XAyCw
yiWmnYq2QZpJi/vY/c+vDr5baH9OJw8LDMIiBtHUBgYmCARA6INfSeCBvDNz4iiRNNF5HXnKaOGv
HwqZw/Nla2GoV3+87oBfRTKPt4j9WXuj8ui4n6PzGJLjtkQnwh+d8hYblfggbkOLwtqcDYbq4Rfo
tjZB2yydGiy3PirvtsBdOiiRVlblNjz080Uy/kz9fY9uc/JgoxkrPHBPonOSAHIm7QVyKmzaejei
SVpNp7VHe4OYgDVMFyYzQuOz9WjSooaPblLz36gyh80vE1ZfLCgrIl86/eYQlA37Dc/zCcgjWLbE
9d6Jv5vH8xSrhOJ6MYvcrdEu7F6rMpe8y0UPr1e867sHvz2s4AHr1Qcti7uzLwuKm1o5B+02ON5L
xtwfNCB5XC1J0MLchQdpo1XaOeCl1b92GF9cFLpg7OERskD61wr8bYy8tqbK4sbZixGFUII5R7w+
ifesAdmEaGR93dw/5D7FguSe/ucvbmGHfxTftDT7WcaHzf4Q+jnhChmkeeTRx0JjcBtDahY8KeWt
nM69FGmg4pSJdudP1dNM8qpt02iaEra+ud6bp0Hu1XXWRcFx6NSIixmgEGOjbcIW3OW4Fh5rJryk
84dC+KRAaD7KKgYtME+SELu8bouWYC7Cx76f3GRg7m4cl5dwGH89Nnl72dy/zKI36xKd9DUmNDx3
t84RGO3701994jV6GeLyjpbCy2Ja77817n/0NuBQeH2AIuy9GgrCwcSqIIN4DSk/Rv4A9LXW+GCd
v4oMBZ9Bz6jpe5s85CCZYEtgwXvwR6/wWoZeynW/6xC+x84/OGH4zBscdR5gTfgQfFI+7MZt+BQQ
U+L6vrdQOr8B/mDs+l520qiLkaBYLH4PSC7vxc7T98L5v1gGT06o/mlnnA4IhASVgoeu1DqZDTIg
2+DWQq1CT9Rdo5LfkK7YoPNorlaAzK+ReIdHFhVDs8Ly/nVZsShygkA0TisY/RW2KEWwCpM5b4hE
PJOOtwkxrMoGQ19QtHbTTJ+mQF38Vf7X8+lkSrvzy/JVUnYLuf1hI3mNVfhMRfPc3ndeu32bDpXZ
GVrOOBtovtqWPcLSeGD1cLD9fKv58CfnEQ2lRTbdOEAe0mNzFY6finnBNWHmX7aFT+UM+N7U7qu3
OS56IHqF/frKV7xEcLP7vpwyp4F3d5vCLLTkdbljYo5l6I1foaK5HGS/B9y8BQglXtqkY8BwYxw9
Rlj3MFF6iALnK1DrrtqcFlpH84/J8ivo6psdRZmCzcNKd8OeWDSgSAoME7d1OaTTCHjqyMfa377o
DKLeq6PHfmbPsfEW8G3rz6yds1fBQTUTkyiOEGQXXeu6yXPFhU3sWD6MbQj+Qz4gFXLANvfYTbxe
/oJNdu8NUqbj+n1c1E7a+mUl9Zmsfjpv5YYfX/3XdgFPy3h68Eq3QLpKsbp32a31PnRonrU2fxOe
M4f2L/jhJKmc9jcOotvWB7hmSVtgzhMvIqQ37NYBWCHf2no6tfPsAaOT5Yn1cbUTMlxUgoUD8nna
en7YnMqBsuKC4bFV+0A1MIczBvwjWCBvsFZZXM/BvPwjvsWyTKLpmRJILgtBPxLgAnkKCS/LZGyq
6a2zNeystK+3LGSmfAqEX+9HOAzO8OuYswJ8PGwcwpTj9gBNWjd5aAGN4iWgRw+59cXWj8vO7xx1
CeYwZvmK8PDc61b5KZwtelwRx14mwTqbC2cSIfrLzL7LOaxe/XXoXtt5UfDNAACW0u3gQIr4MQQq
fWcC9XSZ1/LFgUG8aAI2FATXThb7gsLt6c6p1hxxjsSGhQzgXaMD0CSPjMyEq8dc1P70idXf99C3
sDmXjR4xDCq3jE4dPWFsfDnC5SXe12guTzKGXYSG3Vbi4QjcU7AyrDHtzK+60xEA0uZ5CFf12Q1g
czVIl7zh0PlIg+JfruCYkVKFcmdDliyLPx0dVgcXX7R4e5BbsAKSWfQMfm0PSJONv13UJ5It0Rbv
QaRBt5N6SrtRu1+Mb+AdZRxgP/08fjWrAmFpsIn9mwXtGoMpta9wzoVvMS7TogtatUMkDJiDvq0K
d+qxxtzg8+clWxNnW+tCzuVdD8d5i5i7piTy/qON+Oo8fPuk2fpdTWT77mBaH5LFBlAGxnrbBZ4r
jnhW6oPrjdgzarpu3yxgmlk/6ZwAAF45VYj/cgUs5+PmJIwFMu/mPv4cXAVOLpq2g2SrfaKgRT9D
lJO8X7c/43gcrCRd/irH9/xUVwGoHH90g4sIxqWwCO8/1LLEF5TYiaYKzqMvxr3brDj13Jm9l9C7
jwlQgf7bodDr53me8g6eAAwQYKunv8zYySrrqmiN4Zmp8L+EVixhHt12ogTZPY8+4F/Uz3kYO8Ne
4EbaxSvHd/TdljaLVmnj+1M60nW8mK7+K9XE0GQtMA20xnsQkYweQkvdE6hHhsE6I3PeSYgzWC+S
uEHDT+QOz0nf12WC3C/xt0YQL5GA0uxVgyavnyRahMBCbRyWcMygpn1W1kED7vE1l241nbm3DbnR
2wcMEN6vH5TtTz1SftOSrFljvL2D/8oU0mhTJHOvJ+MuP8I6eBQDLJfysdQQ+MsHr1T5+kNG/pKH
7RQflS71TjZ9kwdyFoW/KUkTy/lfvbpwbdRbd6xb1V2piS5iXSCID9ObwEt2JMPRV/BrmRR06kM3
ljlUduxN29IR0tbUkAM8G3vUX/RXKONxtCbTRD6x3eJj5OTRmcKEUbqHIFesaJtXdy1Q2nKkXxWs
RrtqzK4faSLiGKj5yVHzcfFANOiy6KoqTjYskU6qdTrE3vhiMbbkr/bc4GnLt8j4qTFjFixwSUK+
38MJPCahP2fh0uV+/Rmu7Rs+9aMLMOCt9sG4m0rpxPFW9PyxLd0z8YYvUKFN0nnBP9HcLxMY07pp
fgooMSmqLDCtGAqzRlkkwFhwIva2dEqMhYFbNkv4xKut3Efkbqn3PlDnTSIr++MuLO85tOC5XTKI
qofFZ06GzXAfwYRE7mZJYU85tRNL17HJlu156Oubx8iPbfRPuFVPvivAYA3YHBdPXc4dk9seeIaY
5eDX4Y7C7ZYsGt6CTmIlChdYsTUPibd4O2dsdji+uwXyku/+JyakqIj5aY2bnGwT7A/eacVfEoRL
EW7lg+ohAxJyb0Z0UYHssH1wLCv9AvPoyzzbrBnddzYiM0D6kHBNKg26DUrPavVzd/S+B0LPXRQ3
aVUBPLckmZb2qe/Kd2lNKmDywFt6bv3ZZHoOnhVw7yrm3JXshzmwz4EVz2sYASY092WFjWxQsgEt
uhcN8Y50+JdmLNq2FonbeHfOrHknHgbk8GE+67sC5Md8TmuX5WUXFSOgmCPcXJdIE4qGK4TqXTlT
9Acg4uzUS0gE3alzokNpPKzkNeARJg0wIQby2vV8x0EqYAp4R9SSWjf+17XYf9HgYCKtMmn0evQ5
vi8KaW5cTPpQOInqeDcP22mKxGlDIhOF/ZQE/fdmZLBr5g7Lx98IQnmD9mvZImi308H3fZ60o9r3
dXCUlu7hk9g7JX0TJHxCXd0RrcKklvjkpvJJNu03IcNphUJtRFeANixmDfZT1bfNOq9GbeewDV4d
5nxGenOT0OFe0dWizGfDgRYoB+HKIaqGwnyS0QMoeqwl8E9sMtTNF4jxb2VZHRykg+QrfFJhM50w
s3+jY5X74QNrmiuBR6kGTsO479ei68++oXnbBHgLG5Z6YfVcruwQqOjVjEEe4ZOAgmDSIKr3bSVR
psQP2uvj2LMrBMyfFfE+ySBAEnC6trkKNps5MGNEDsj5JmJO2pvgt2PukYAyQ+TZnXDFaQr7+sel
/2EHG/zkWLXll/iktglGrVCCFF7/eiOgqdbHLVbjEXmM13Wr76jMomVYXhf0rMXoG5mWIoJAEccA
qVo1uZUS/byGB3Jc4SOynPRXKP/N9xhJ+CkIPutDizDpXRwEpyr0r/D7gL1qvpvWOQdI/8Ja1bxu
RF4TbrIIjq/GbS61Xm/W7UETIk/7tnlNCKBJzaVtvXHfupuBqhZUM/5GMuxX2GOPLq+/lrX7sVbe
OuV8QKvACe/4pXfBOo5MPreT87zIXiUbiio4AaCxgKOFXeP2GmPULbHangaKabDK4cDJM6rHwOit
mapXuCs+V2sPeBfRyQKAL1Dui35c26T3vCrnsfSfQFxh61vI5W70pnzWZM8tZGfChF+s4VwlsQ51
1jP+2bPmiNL2EffxcIkqgqgwZ72g7c+wFfVNjXWEsanlt3WmG4xNeGuwOZpS3Db4zch3Tl1cB21L
RBoNEKsnwh7l2oI/nYIZrWT3ZGJ6NBK8lFufa4iwz1hBT+5qjdnRinyywLNZ7bmvq6y/bEkYJEpg
KlyS/zGlTMYY2r6habMIjwKjUYn7M+Kwx9k50S4CKqmP8ukvosrdFrXTp8F1K9eX0ovxyC0rnDhq
fp4biT9le2Rb1+ylglkPOcYmjSz/60OJpgZon4vopjzrgFh36yRcgM4D5sDHX6ov7VW4fEL9OYVz
VoKvUi4eqFZN73ePeeJu9I8H29GG8We8oNmZg/HuXlyeFWnKbAJzvxgozhRhR3B8nuJqnAq58sdV
ywcVh38ji39IjMwCDFrAnCQiJ+/sDFmuI9+NZe8c3Xc/TzwdG2D6VvvjpV1dZH2sEqo7rZBNGm0L
xR1VQ90s+9s8w2/hbwLX2P30k6jd8TYGeqOkvQZb71x6Z/AP0Wp6EDR+BbOnnVtnJ9sWPsjRi85m
NB3C1Rus67GYPY/8Gheoo5+8soZALGBp6qvypm01pbqFUgwckESuOGCq8DyoSEKjQNjmps8slu+h
4Fdb1e+YVvmYxsVPVIA7ytWbAYuh7Udo7V2Gg9/bjdsBa1Acm0XD/IN7P8opb4IHFNtjV8kyMX0r
csagjSgSgdQBTNLsAFNyl2oGEOzP9Rlf/Q0UPhc6/5QhvF1lgJYwspjfRLjkvzYUIfCuPBHAvGwW
yDyNzGozo6GksSV80IxfdCWRJNcsoJWp81xB6ptjdS67rjpuMIDmG0N7EgRanjQK6GlrRtj8iHWf
ovquqFvz67tavoJcjjLZsSOyXHFNllHRiAakE983JVx8TMYgX1Hj18WB9kXkjjRRYbxy5wb6ic+9
m2yb/WhnuCgCdnLhVmJievYre3XZcCwxzLx5PahyQ94QHQKekb6VFL1+qKtd2eMArUp9szn8iJBS
jlJBryaInz3LaUprhUgJyuQ7plChdS9LXD8i7QvOqEltO4f1n1E00SSKnX6Pm/VR11Fe6vraOaZQ
/jPF5yjaGaVkvUadwvPepEo/zJ24qyg/nnwamw0KOLs73cwnlaSoXVgkS7NbvHiPALqXcnCLYQWq
B6h2QAQ1MkICrpcpoTKvNwO4LCSEbBCoxapSuyFpxlUvQa2glGy/vnln/pQ4xBZbGOyH6ssV+hSI
ob14JYyTZfzC/cXBPj0oQQIbjUiAPYgxAKvnSKzDiuGg3OweOfVXBDelo4keu3iD/UyP0BHb9ovj
ABHHPMKX9r46Aq0E9mqv5//bE1Zy9Ut1XSZpAM9sidCvoCBVeHagTSnwq5HVx5mHeY2MArg7VMa6
8qjCYa/Gh8r5DqGftavM5+qVST+rJziLfFn4Q3tca7brK5ZWoi18YNPNYk+fj5pKXvis4RDHKB6Y
kYcIrdEAu3NE5GNYoqb79KhF+D4s99wx8+fibw+RSgA/aOgtD3KEJ8E3aSvIZdrKat+3kBGJZ5Aw
CDybmbbaBy7/pYwt6cjB7IAF4kF3CXonnbVSeeSYPTC8TmsHcaZkyseozdoIfnVHtUnpuq+gDh9j
U/6z1Oz8CWKzGLGjPGL/VBBTkD4lXjiYNRv817n9k+OGiBnGwFQyzBhrpdDIYmxCROvmmwfejwnn
6PXa4So54oLhbSFizkwwZFLfjBjAK5nMkGk3VergBb+xULkD+bjBE+iAshsC4Chh8mU9VPxmESKa
RCN8ge3yooBwTiWDML9x/waCdNj1EpdvH4e3loWJ7udrGA1BugwwaROYKlLK3L0lYP3j/7sh4Ftf
5PyzOgaUw0CqnZkbF2pAzLIytg/OhGkBMMDHLqI3UF+gWcJ95A1/ASdXhkw4BxtoyjjIHIr2qa6P
PZDKFvEbzl4+eG0KWJ1M6N68JjiXcNHO5ZR7FAVqbk/KgVCLwjuEPKs76DP13zCB3Ft6nagWlLPo
AW8/Y3uLPQcObJP1bgM+EejOC4AAH2GPhAwBAYEeqvZ3gCzWQ06ruhomifHTegr/cDnYWP0LO9xm
zfCg+whkTAT5rEnZRotwMteSv45enG7AcxuuESp+Blo/wI321QwgBmYYxCVE8VX+M9YBDsMjrGcJ
FZw+rRTctccfFup9mQ7JoZvCveZDBK3NpR+2N83XKAHA2+NAXIYQOMCP984EY7Q3HWuPpt0SofHH
qH7wn8bk6LZ9BxR0ogs1zAubt/5up4JI4TnjJaJDFvk/IXldYYota7UjM4XBEleOQ/bWGCRCl9Aa
ZyTApmZTb0tgUg5qCDZLjwIwzOu0h3Wm/CdjiiC8toR7JqgWbNvxATaX3vi7vlZQATSjOKkAHd62
hFmgJ9S1jWv7QgLiFX0b0l2wjdj9R91hH5dMQvymnpMudnuHjMUTxxt+FhTyohsI1ES+TI8BHXWx
NArLJfuRmFPjDuFuxVBMMvsWnJ1bzrCyOmj8RV8e1rtNvpl6XRh3jf6r6wbFGRRQ2nSuvkT+6h9a
KvwbhYq5pFWDClSNLc1GzuB0Uzhc+LhrnmrsostowOfbhPFpCY1ZiofVLGg8UK2wk+EZrW5zREyz
OETYBcATQ8f5MG2k3vVIMT3WwxocuFN3L/E4Yn7CLlqjY58kMsaNExw8EipsVmHse7m3ccBLZjeC
FPteqrg9jmMJDpH6QYNPz/4L4sV8iH7518px+AgrLP6CscC2LLE1THjw1HctugYxPMQ9G3HyWePJ
xFe9swe9GB031jjw61QwUbl9R3+wfs1D4m5Ltg2h7iTO9NaRY0vjBU75YDzOrGzxCtfyhs5ww5lD
Et6pD/sZTvEhPM/YEfMj3Z7cVI0f6ftwFDfdCl/gOoJAdeHfF0h5exeifsKS5OkWukR9Na6YvrF4
oM5rvPRk7WKWtIz9xR3GXeRAbOYLKR18FMOQAQZiL2UgwJ1gezv6/ECCo99glgejCyVUR1uK2B4X
dQItCAIBhhNffCj2sFeBOZCzhwCz+q9CFiGIl236IAq6MzZe8qSCFvuCxBAOyW5GW8g/YWccfkQz
joBintiRRbi7yavgG+88xK+xWOyqis95b8uXelAk0yAHK7G5BczCILSHOMIrUoiIXKsZpIrxkNbc
v/YuM1Bgg469KeVaaGoDdrZXwCi+41v4VNS34sgvDLEjK1NRZLKgNn6hNg/amwstbDIav5Su3qE1
jUxWbKAocB+/tRNnB1lV1aemBqI91gfBKrxV0yfR0bxrlGx5yoERfsI2DLIIqtgJc/Le3g1UeHEq
IVPHLUHWKoYpByZ4AFpt5D99V5FbFQtbWD37eV2iws1gn8+qGSCVONhjRy1jGZ5dZ7+y4Jl6uMVZ
2bmps4gy8RxtzrV0AUM8dIMB/PUXEw81TmADu+fmwdxYtqBvaNtA7QdSy5XvyF254FZHBs5DEETO
AQccm8nXFpyHxgxn41to6T5HQBNR9NnVDoQuAqrCGyg61BL5vXYZEBiHTNBMUj2fYpSEPSFRV9ST
K1Oq/C8+LP4F7wj5HQZQcTFn5eu4acSHCl/tAolQTFjDguOkAGeEx/WLFHz58B3i/pZzAAYsUCXc
wbPSiWxImQ+zU0OptuBDF+jOqHc1nkIGp53GNFcwt/5/AzrIs6bOsLNRJUDidnB8h2auHrFEJE7Y
fVGPx5nNlCvHyyy4OGrPD/Ke+NGGxqPimBCbzQL3YORVCaIwDUYJOpNVJGgv1WjlYYjCKAfWjzOM
Cdb5GAZY29xPaGM5RicaLeo4aXrC8khUFebWfS8BIVXf2BJMH16/9CRt+SiHvRw1f/DJ1L3JGZ4u
65MPVFw4Fy3VmD91lvqIfq7PY+MPJ3djMXpq4559Xwo89SC8d73j8yJahLi0uLLeoSaGOkGzCaHf
wuWONieiP7EbkMKzM8fJB1GctEvp/8K1AHtZWOq9mdf/OIhzTDkIeNcA5LGLOhrrYqqQWpI0tNbZ
uuCwGW7bHUbQ2FFtEdJpKrfexawar17XkEsjeH+2VSP+esX8Z5hdSxi06vYCLeDV1H2AIqi9PQ02
CtsCG/71OPFLVvPNOSwtH24DECUsBq7d17pU78ztlltIbfciR28umg6JLzCRMfnQDAi7ClGw4XuC
COzVkC4EKMxTp9Ywg6VlPERDiaGJcXJukeqwImmLu73jyjjMakzgfvPBvhm6vG/NdOjIJYRgXt0D
WcL/sCVnPxnvAMcmOgEN00Fg9Z739AZ27DQZsa/qCOkybrHMsAJgROdjrB3slV7B72iWBSWK4zxD
S4nLp7AFqYAph0s0lnvlzJij60eMJkGpr/V0xFIpGA4gsC6s6HvMBcz8qQ96nc6wgPgG7VbLeL60
D/3dzrXAzBQpDwN1ADxwTrnzH7SIDcImTe4eujpcU4DcvHRJzqYPuPvw/u4QqZvU6FCb4A16cjaV
2KVc1weshYqg6o/wwWEkIREgkxWcUq740pgfc2L+rIX6CmebqL7OvKE8V6K58Rpa6EzlftwqCCpN
mPZqO5itz6N5uarRyxhOEtycx2WZ3paNpHha3BRDATJtamwbE2RC4UPxdo3FCF0t8kp2IvNXruBz
LPdmwzSjr2C79PSBg3LZDSZ6cjYzw2PleVnHVpCfqn+IJv6kFz2dsbfsgYYgFzsNPKwpXhcqOZwH
sj6GtEJbMAvcyX33VQm4MojwoSOXXvvchPoENYteKtr1hQuOCxuS1u6xD8f+LI3SX7qBNX/y5i9/
BYpTQpxG84pXAXc4RgErLWHSxizkex1P8g9tFeIlMXgGODkLTLbZbcLoE/qpdCobcQlc+odk1lNb
1ruKtgdp2dnS+KoxpgIBfK9WzGZWPbxzHbszjmD8Eq9Cevm8bXCaDGumnRYWTIAkZKKAydh2VMhC
UQkz9/iMpgMOqQEuR0COGNuefK4xNQXP6cLjZ7+fMvjD4CmAqznBbsomV5p+8fE+B9bGeyNIug7y
Sqs+VybKemEecKv/xnFwdMCZJAGJjwKKddmEV4eNkDEZHCqjaTIHLvVZtp8N93D1tPzVL4MCavA+
bkov26R+DOHST7DVE8LPMrHXphn2IfKfAmjqMKHATunJegaYHV8IprVKvR2EP2AmjUC+mIcdZk0g
V80MZh5IAn67u9+1M/hA3njf8aYxBqIx59UdVwx7RssVoyKvYB5gyEP4UwV8Nxi0PtACwiBIBBhW
KHu7ulFfJbln6HGQut4WwTpWpb1F9QsAeFR9CWHJgzmjSiJcpIIqhICxmwhhHI4bN4eSedUoUQEt
NAAjNNdrO/n5CHcU/GcabTyMtKNzVHaDK2WA6Kzt1Y9bPDB2y7pSPktWWnj21VNP3LcVnEznVGNq
puZf9f9DFkDQ3yycRRXN4oF89bp/nZV4EM567Wn3VFfNUQGBI7bgMyATZhl0/dJ1PphMS/4tAjJk
KGCabbaf8n5zhi3S5mSN2oFFsqeAweNKfFyhsoHjhpfzRXXVhTRxLjRywbD84tZ7Q5iBdKUYawNL
VHpwr1T+i0SQ5kCjvtiWHhMV0bEZwHnhXT/agV4WqkCsdgRSKJRxd4JZa0MyAOuHvavX80zg/EEb
lkjcJGSziOUkQYHcK1ZAZOiRZBjd1tLxktjj8BtEXkGUvyV9hSsJWfXekQtngY+MJIO3vs4j3nuq
QkBxaE0tHtwB/MGCMocm7CTp6O8GBkJ8UnEyu3jSxtJeY89FPfBjmLxi+zbXKC3QuROxhHm0tX9b
JaF6VChdTERXWKK6lAQVvmNhAwpZd7F34YL09+hFITiWCy55vcJobWXwt/ZIBBPtdPgfR+ex3LiS
RNEvQgRMwW0JQ0+KlNcGIbWe4E3BA18/h7ObmOh+apFAVebNc28yboLtMtKt3otjPPzTShSrHrli
t5A1AoLIA+V0XR3YTvlhNmnLK8fJLYyD6fa/k2AxB/IHk6jlVA4Y5Dp5sBTt1OU6AcQKqcSAAMvG
doppI9lHvFlL/Q8PWqDGDDraFVwq58mt3TBij8nGGcwd49yQB/HdATetJ9ACLEAbt2r8vGmepyn3
+mK8gvWGglJMxVedGcbess0fJQNdl2wKa40jAm5hhJPOSPqkLdD7viHLMAP7BmnX2n5DRtOSf9ko
R84ocMq2fp7uSy4NHZG8VnN6a+YFmFAVR/EbAr4zxeXa+4j6aTeqO2fQN1XcM1HN4ZH/opoR98fQ
b6O+wU5/ziYeNA09k3g1HWtiXTW43A82qrBAM2vt6TUS5dFM5j0uzbBrrun0a7pBh0TSUPfk1m+2
tMHKilyOGrBVPkiZZLj8cy/hPRpoQy2QsYRHvUjYAA4DoXJ1Ne2wl6t+pe5mMMssgVm4LD66WX3t
MnNHgwX7n/hRUlH1hNJ2AjoyXymjTZmwC2ddj2uTPY+z8qVarz1kDR6sIhgecQAOtRR4X0w0QjR3
W8XJb3XkvtkFjEv+1OFiMvrBHxRfSkovBAr0QGrpU0/koWgHCkWbTz21fI1fWmNhuxEDRsqmxXjZ
bhZN4FVdAlQLzx6jC2B+CL3hxwb9AocuajWMgYY7plifBWyMwd5sc229FhI4snwn73lNYnzEmK81
jDFT/m8uV9zg/U0zyqMhnwWqDTWpD1SJ7rKezbHdIkDBw6/rxcJhpg9YRy/DIAK11JgVKcdOKTaD
miNyfaaL+qYy9ON2fHTy4GaMLhVQ/gm7h2G1Z35fJrzSH9vxorM7ayyq7SSHULGTUFGLg8vgrzGy
v7igs4tveV++NOUQMKf3+0K5RYpqBBRx51hauAPtHd68DQcD++btdpNl7c5pqI/KdrOqll8yF8fM
c4snw1damy3DDFUy1MOpnXwzh4qV1nKjEg6GYuH9xwutYdYj7R8UJYY09bW+IrAIfVCJf7r5ti7i
IlhymtWYODu0PUBDdSCstQLCT2HKCnf5R12LnyfdFhEuPKY+2pqGLBjZYbd/jZXlLxP9jzo3vBza
xsmZVcBmDszqo+6BK9teNZV7qpdPR1XfukgeM714wXd20uI1SKbT2DxodLagSi0JzTn326TcOyb9
TbKGSfVfAq7MnOJIPbNNs2Y7KxCv0W8ijmyU9lomgDXg0WPYaX/18m+2S6+M+nO0/PL1OHOGXZ7W
5CK11LcsGDqkSoE1o02WQGX2UOqwcgM1p+Gv1l7SNtbsDilb/yE558m6pZGj1RJMHdTk8b482fi3
aWa28/IcL+le1KyJS1lfpb20aCKLciGO1rOp+MqaRWAPS53WfbuMpcriq1gkJZC5dRMLw0Xsbg3R
bJUFNl0p/bRJNxJbAD/ZU7ikJXYPdRJ+j07UNocqXQJHGrQT2lcDGuNg/ou5/ZiE+Zl56kT9Qu7k
ZurioOvBEqlEBWrpQjyBMlUvrkXPlbsxbIhBkofU3c1IcnLizGGqfdqt4SV0GN3wk6QV5mLnKBb3
H9PcwEmtTafiK5VIDzluB437UXVswDCeAtySuAwBFOjEHTU+RMV7nkcUYswJE36HRj80AiRQsw9A
po+dHMr54Vbq7TS09eHOk7Stl5phEO8lQ09UQ0TE6NjzgnXVwJunXarBeW6qKbTN4qvnX9M+8geo
8rr4Xwbr49Bup47tj3Zz07T+p2sX32TaA1mDd971Jh5E0bcn1X2toD5R2AiW2VotDSPqmjAIGa07
317OiTgYcmvWqd8+OrsEqLfzDHxhhTG/ptOus8ArkLLGQjvb5rzlHQQKoZdecQkV487kpcta1zfL
eafxSPCrVboSzkP7a2tch257F9q469KEdrBl3IKfs/2okne3z6/kkWyUzLrM7sTlkgCOzAzCy2qb
2H2QpNMe3rnCaxZl/balFEFt8RciIyesKeivD+6ZRirfTw0pJM2KRVfZQo1+O7TMRp3SiSs/Va3s
Hhor1Mq4mbXMZwz9bmDwd52fRiXBE1gQ1vxRnrtzkC+vSaNcy1HZGqt1mODxnfFNIbHeVIfbbP4D
v3pyiFoG0VQCe2FvRLP6LLgsvUaYYLOFvyw4ZQke6OW8HfG+zhE3Wtluqcl22jzjRuSIoQGb+3CZ
vw0L+LznCdd/o+KiiV8r+Zqr0tOQV5rlvRT/Epwsqhr5j5utvJRKfW4754DSgbzmlcleN37dotro
PRU9Z+LU3B8xI9P0rlE1pNYzg94NiaRQvMUusguEbBrh9Fbaedglh6VLwsZ96qHI18LGBHVsH1pA
9FbYr41AtPkhbjeI8JkbI5Yb01vpMHUbwCsy/IUhvdY95bj5y8d3b/+hySoWA5R110t4wfJZp0GK
MXrX2NdSGJMsv+sC+KnYtfIfDSFt4I4dBCjkl7l7EhPWvU5sBXe1DpM47Bucxnza2ri1irvQt2Uh
gyKt/YqLS7rFUeKJSjn/6vWg1TdNWGGDNKJRYSMTODQM0Np8Ja/GdOpwPYv4YxiBAC7Z8IY9bakf
dDPH/upDsVTGT4+LJJHP5mziDUWYoO0bp3+J8RetWxbRBtJ5n+VPLo9O+kaTwwRN+rruBNJQP1eT
DW4p7Jz6xHPIcYn/DCoUL4eNeS5xX2Pj2LmHZvhZVSY1MqjixCfR6hZr6T7hbLbZXdbPjZ92WUfB
I/eomewep+5I2/HYTxxXqf47UPg3vdha05zuhnI8KH1yAYTdTcK4xmv212fyHE/L58KVmY0Tw69a
5/nKxo06j+HUMblrU1JU6D+b0aNuyJiZUI1aagBsSm4Gs/UKPqFW1ucZ7Lrq0606FtfB0i5ZmjAn
qrbNWoV9Oe4H14XAK97MQtzXQewHVeB/c0KY9Bm0o3pr2uJIGMkpcjR/ynGJJi0NTBMmbDcdVwPj
BwRuwVZLNpHj3a7qJztKT6pT3sdUfjNZCPr1tVjFc7y6ulcvyxoKGT9cRmO+WR+ucjF41tCH1kim
Wru8NuORXXd7rZnxuKwHN02wy80cAdEu1+kCLFjfugJe45uu2Fxsqe6buqwUrSiEglEdZgFPN43z
ULaHLjG2k2Kc3dI8gqdsnNg5Y9yHO82/FZxbVWp9D5X6XvP1eXrMehIh/1AxYj9R+rvWz8E0MVLR
WtfaAGuxzAaztmf39TUtWWM89tVBKNZ/9kLCoYBNrJP1E2P+TqHQix3D09sR01JvpoFZA12oI37x
mYQRS7SYRSfNClDWkoNsASAgLoO+0rdZN/4MpbL6fa9jAKCKK4X2kiXNWSkUpmDlblzsrVnmq0fw
0QuBCkGTLNsq5gFUgFUHSQJZZdwro7tMmRlOSgcj0SavprteU8J0SiFCRyxexvB9I6z5Cfx3H4OW
bxLHhbUatkSQU7gv74zbw3ZpQ83uLiuGirXgPxtrV6mOfB7TvEVaJqPC0N+gkreOC+phfKxZc2/z
HKXBWn2yE8Oh199ziwE7zkeCEv65Mt8NhvgEYW+93JjvuoJGR6fe5nwKC55kdExTHLrp+IBTjGXv
uCvlAjEhzp6/sxlAE7vsS1UvGfqF4F2vjGe5ZlsrvWX0MXX3WWHvTpIew8MjeHA/9iC4SOkVUk+W
sARmPnV8M+wU8BmzcV+iLcUfsf6ow9CyiENyOmx2hqBsqzet9WFGx0SeZn7DObKfkPu9WapPUJSb
aklD1iIH3SCfHlNMBMKTXYubBjGRjcpnryTBmvSHkkiuRDNgPGFmB/penVa4wcJZ/lcN2d6FgtXt
iqXzjoclYGek1MqL2hxdoQR6em2nYw6DXhyM7j8TlxcyCTac4aAwPAuY5vGNMkWX/7m5eXPpwVKu
XfTD2pEvVvccGWjOjAFThxwlcl9gkG9TTsQPk11y0AKtJ7YCOg9u4VIa6jal4RkHXErcZOBTgVId
1irBBnetso+YyVDWYyCOQuIq8XU9LZjRmkV4LUkk0fJe6z9D/1FFRxvFY0SB5N/fP2bIQOaD/e/R
nDTTU+zsZ+0prqdLRAtV8q+TVXTSrPYnm0/LdG/nr0QPoHj5QQiU5nvn/nOnreL25Ybl3tXwq46Y
CtmyUylFSDqWuWRPjTYHY5kioaNwqbU/uNZ+tBOv5qgjvNn8MjJ12ziA/TVTsDKJA6Y9B1N5rqYV
8wPopCEDvFkbrbeZva3B6KAOd/k9dnjmGE0msN2dTqWTymdoXWJNCabeTRl0txGfxiEKYlthOL4E
Q1pfojQ7NI/I0JQ5O+2l4/a7tjaDAXGpnJiNQZesD0tcKza6OwVVCbEQ0cR2o+Lp+ttC1Etradul
sV6Xdko30xxCAiokc5k8g/18t4ThaYvY525xlW1D1A3+yLp8iKUpfjjytvjhzY0ZLu9VY527KvLB
2d4KMXzbtnZWkVm6GHujsq4vRtEiKUj75pbLgS2n5OK1mc+p8KEAQTZ262tL85MNOv2dFodyHbwu
jz/4WwNLu5VfdKy9nJpwKZqnjFFcVi7cbMTMAGV5mUVX6xqXKqEQ1Lny7BFgl7naVDm3TmvPvXTI
LxP7boHqw0+VMP2u6DRoh5b1xsZzPxnNbW/KS+kMx5RVwnJ0traieITVfAF3HxI8qtagvuomBe0D
AU9YHznrxmZai22b4NRV88ta8WY1FZ13phtnJKxtNZYEmDmh84ijypqdkSHjm9ZygBXzH/8iMbDF
W2O7Zo+Ha2zqAfxr+ByhajNjOeQF25pjM6Zmw2m+FJQeXGJTwQAFlLhzh4uGC1JRslNeC7IOzc/E
UjZFPIe6nQWLWnlNovykuQiGrnqfl3qfO9Fz3HC4PPZmlah/ZCBctEb/VMuCAKbmojfjlV+DvDok
rkGZfUdA+FCcBy6qLGjhq1nHXxAP1GbzsS/qA+lJ27SwYzp6+UUzfhS5+1bOsU+v5c+Js1fRkHMB
ytJb1PkmAucm6TG8UYXiHIry7AF2u1eiXU7mGMEZ1adEjtthpUlR0l1NchDOeuC/Nh8YoFTMtmqr
mPHzWKeew5JE2/Zexv11SBmSwen+CLeKNnPa7/sB1swUJy1ptm1Nw5vnKaIs6Qokinh6R2qepvt6
1SGqDAwjhpw3TWg/3dqAUBufJXkFte52W3Mh4V91Tnalf7OL4YUpJz58AZEqQu7I58eoSbMwXIiB
CHSyhjRM1bZQwF6tu9q1VOb2ra+Lnt5MD3M9C5UkDqFyD4wAP7GB/ZssJh+zu74XTHoD4qfCtSS2
AR3guFr6TqxJFUpNiXygKO6IDk5MFi+Z3RMSAJ3h9S7Yuota0KXYZ6a22ScVRpHRzEjNwM4q8pOM
Ms4OWn7bwRNny7BmOBSL+Yy74EOSRsjUDrHUZihqneuessIy9j1TFlHEv6Uqw6pnyC+gjnPzg1vG
S5Uek63LGGw6JW2J1WMq8CuBaE5W+q1r86ZV9Sv0yXNbKCeQ2TGYMfviAt41SfXea8aTja/PZ/iw
YMXV0A0oaHqt+otbRgBT8bRO07CJefoMoztEevXqjj1mQ+ByVSZoGvUTiZ+HNO13uWN8d8N8E4n6
5g4UOjZjcaW8GjkxRLESPxecs9EoT3y8F0sBkZ2LjK/LvNAd//Sue67yCcpZIDxiXDWmZJfYOu5M
l9iuyGNIRK5Qvhv5/yYAJEjU9DITv8Ugj5eWO8ghlsY24helwdSixqFZk7SYEU6lLulh1cG78dOB
NsKLe7bafCoadYJmKR/z4NJ39eTa1V35lmvZRVmjwUco2LaDuNSZzO9Drr2v1nioCQRQK65rVHeN
dEYt10MaxW83S31TsXaTQyAnCWv5NHDGUIAs8sXmWRra7C3SAJgT2DSOq9hGgSuRtR2OrxSfAKyF
pMYzMF+j0ODRiCHMIq9J12dDwoL3lnktp/QFNI/zm1wObd6p896a6f+K8m49NDf4LUnAwLhUvpW7
Z8MuvEbH2uHUH2ASeHmp90rrYCfK16CQxQgIpkGeu+Mvo5BPI4oIk3Em2upuPxDZJGLELr03rjqn
QlqTsCdzkKEyEMTv6E5DZlv6eHeBBmgABD57hJm7Y3OyD3qYQRxa8ydHGH47BDQGSV5TTyHJZRcr
i74TR3k31uQwEES4iivhKYeG/Ja4d64qbkYIJ+KdZrZcGIpy5A3+qXVVbHCKzWQsmVDHUgRdbfEG
VrsBzLFKqmCUiKW9s4QNobFkWP1V2AxzV9l1TDSjmA0WQr3pDofT6tjsm1vOSj/uZRz9LW39Andv
bQq7e7IUkoxdumX85547aEH8sLeO9i2SvLzcwFxo0WtFSOrSUpJrxrw32/ytQylzHfM0AzPNcbyP
ivVmtfa2n15nQTWBiJ+v8855AGWtRY4NDyM2ywo7mqd22gvY7GFK+CRrJL1CvTV9GsQVLvimCAlq
2hci85JqQucm7qplVZFrcfO76RbWlKow8qas+rDy8W7Bc6py9DQqH7tiSocUTN/sDUxUaKxQrJ5V
rTmPIDwYKaF1SDSM622u1KeVy06QlpCUpufOWVhWb+uwHlo5/0l1eWKAf8DGtIM23vS8TGnHlFGR
G4wBQdv8KWQruub8vnIbcX96uH0/jXR6TrrlZ2agw/r2KhARvyqSYJ7PO4u4C2YG/jIWGP4/8Wxv
WqJa4kcuJnMPYdWINYJMvBH7brfvDYDeEu57NF5VNoapHVl53bRTGbpiVvVtROEVwnoZVphqiivi
SleG/S2hnu0EzcNBrPFBTNU4+7SXfpl9rVLzjapk9LIFEsc3E3uG1MmSSL10Nv0ht72VWAc3SYJ+
IEkBXcJtKBqUPoz5AOPB8JaMqEJ4ghmhNhX6bsGPTurBTpJbRWVJ4EjJI+48i2ra4/X6rezyaD8S
Yxb9lpDPohj2vWf4rvJrq9Z3V1MkWR9DWRDy6TJzdNlSYbzgY96mScpW3Hwzo0ybzX2imE/kbwoI
V616KDqGGATUxJwPibLujRhdzb0XTXPIa9h4Jkt1Tyqr0DY9y3xxX3oGJjGqT+r5v4WUi37WrxJX
6pypF6XHNBx/rRndaBdfVZNpyBJfarodZXZusZv/zPrCOD56cwQ+TAwqz2kSf0wx1t6u/K8prVtl
CogLuj3yTEzNvctcO2cZN3Mkd1Q/IS4XbyV8qO4eNzWxLmQLMmdgJFMxkqi5UTVTMU6uCjPCh51B
g9saxrN5ErYPxiTDx466arEOazqEHJSS8cTzmOpMV7JtV5D4AqthatVtaNoDfhQfY/CGTUfEUNlw
NYip7dvSEaTRksbR+7CGnzOrICQ6KiSMN2A7gBP3G0ka2WDtNM3c1wgrKP/jxNcU6ZgB3JEMMqO7
C47GZTWIUGxDB3lKS//DHEX0aO0ZpXXJnfwH/mevQJC40fyqN+1THat/oiiJNnlsvCkYi9oUY+PG
JlpOR8NOWo7nZqTc4X1xjKvIFhKEBl7YujEvOobzFuV7ZdKnReO3aoxBCaKs5vrexLaxOiiI/DQ2
RwZalR3hRUIblWNe5F1F1cqcjCKlCsr6s2olW3CmhBHtes1R5OxQPDJbl0c+rnALjnPTQdJIO7+f
6nnfJpmyy2wlZzqha5d+rW5tQiJHtLKyY581Dreas+sqDE/qEBF0h9PxMZUmFgisOyxmix69u/Go
+0PDHxpWdIeosQ44i0917QSjgRTQUIAVcbNLlC4sMPjjdrtFqUtyU70eGeYFTOJOxPfBuWehW3A9
k7JEsvDMtLL0C1k/5S3wBv5y3tvfuF43lDt+8siaW6x/embe1hIZIlaecOpwUWQnyavTKMnVcjEq
RPO/nBCeiRxuAfdkth+5yH+mqbiJlG2wDyIbdRmDr4+npyenBoDIeRfuw5yWcp6BLMzGWalS38Hg
a8eCTG9ygQhuPaYEhiFAUgpGhGRYz4KHOk/tc7dop5royYxJgZJGdL5fbJ/1RgvMqC5fZr5tNbV/
11E91JU41Ji70opo5eFdF7AtFE4DVqtkDolnZ6hqEAA7rBB5kBYWsgLD6JpGp7TXrZ2I0xSrpBtz
Li7lFtf3PXKG2/RoXB9CE8F2TJdfUtQoVTP+M5qGiMQJC0MzJju7dS9GZz2D809MM/H5GaIMi8ca
VFcyofqW9Yw92Zquq7Re2kiYAdUUVxBDwAELbDKYn4tbX2Bb/GxFxq6bd9Vaifl2/rkQf4XUxovs
7L9kwVtSW8PBZoC5kabkEo3yUB+sLVvt9p2lbMkRqPnRcsBVFb8uksxUPfPmWg+M9FOzmRfa9OfM
yJKy/xyjlptr4nm2N+7q7qZ0fNKHmtgLk1uy0DjqFyptCDVib1Lj7AzkGydlC0zU98xE2qbGzOLu
hMaODZsOKE4ZLDl8wC1au5kkJJdItmQ5Ag3qQ+VKgN7A8sQDNly6rHwFTO+vk9Y9qxGJ2Y0c95Hg
E3JavtlKrfaSusJr+32nPZQxhoGdpk+7fHZhhFeBwFy6CYC6Me6UvLB91ylgtdouoEydGXQL8oGt
9LjizgrnmCEka5s2YBdNQOpsDJNRuO9yjMvXcaytC7nB9V6dFS3opjoKSB9tD0uD/Tgq5IA+RO9Y
kMFE11O5cACxlMrWKdWX2ubSz10Z8zmSBEdiZk4pQd1QfZAHMF4sPR7RCqrHWDoptqihMSEOEx9Z
MhjdscaZ/7PWsMYAGaOxj0ixONqymr7dXOd3HAfD2TdrSgwVjRYMeKftB0FEkUthMY359LbMuv0G
RtPvGN+pJMy0hddZvUI8O1ROydzD9BzRoAKiOaSBPRvmLsuWf+sqskNJC71ZqsJsN46qz2j3nUYV
7BKwXaKe5qvFvT3B/E7D/5NM7ckvsnh6NiNh7KYWJl+Y8I4p5K4P9crYDWwscIfmV+0cMt8mzYH5
ooKGFpo9u6YItYw1RZBUYpKPGQofSInnTM6JXJPpROa58xj+xX29HCu1qc4qwTqkHfWfNc7WAIDb
3rOWvN0DCrpE18o57KYWvXfA8DfV2upNa6ztnVp0fkc6cgkojHqUZQ/+d4B81sjCDMisID5ztFIu
yrwgrUrwF/kjzCQVkgsGJvNY8AmcSyJGeRtDne+k1IXDobJyleljSTYch81ZFCo5eY2ZbNgTquP5
HRK/ULuSqWvK5gf6UarpgkzRVmItI2xgfmuWfbNkCgNoCKFktqZXMeXpTa7Cn69E/igDjBe07cJM
V7Up/iUpVdiDmJmC7ZQHBJn06mokIaVZ3t5wRxFioEWP2DG5dM9KtNjXMZvMXT/jPrVFbp/Jy8nD
dhrSiyk6gD28pgROc8cqdV5+xpmRI385P5XZJtfMLeSlWQXM01gS6krOM69z191x6K7v1Wy9gQPP
QTkXSqBwj3mWHf0kI7DmyvO/GXXX3utDmWyo6GCseDgDwkZI14TA9kzM1YEtMfWMREdsChxvlpw0
6jrJwHvUsrMUJMd785TaF6Uxx3dFGblTRtlY3zSzPac9JYFk8uDlIgHINkcdDXTSs23vIPDT67P+
wRy0e068zAuOiIR6sE292iVkC4I2NX/K4XUk2JKPZJYt6ssJA8lL3LXHmMIWrGcFEcclUdEVTJm/
ilc1Y1BWIq2ZfJw2iEsMIvBc10QhlgglQ1sRC6F6hvHVPqxlpupn/LFEfnW4jHBjU0Bo2q3Mbwv/
W7+OGFKtJaMpPzCpwd7/4KoKP60+22qv5oMfpwt89euyHFW605qQGZscv0+bYZwRoTWNfyVaJ8q7
/ejhbdfnsDwYafeVFNcZNJH8mojySfM5S8KB0f6EFtUU5P66HxYhY5K8s9qB1XG6UyxZ04ElglxI
U4jfdExOgwtxr/ap65NW4tnNsEvzj4n9DhPoQwb2SMFw7u36NR/lsbPuJSL82nxr3XGmlSEyZSOZ
4GNp4G4d/0lX/i6T+ZkOKEXtm126t7jqtgZ59Cn5kikYC95YZX6tJJCxxlSaSnZ1p1vF5ZU6+WnK
GNr2xAjHJqbFCm8Dh8/f1HEHMBEvdAYa/w0E284X6zHsADLKxPxUJxRADH76e82WXoN8uFl5X5Or
igHC7PLPZP7VqR+pd5BtxTPRYCUf0qqQZ1SRmoDUP9tu2NNDu1ofYOTa9IyBbfWvsO+45yAkHJDa
ARUdP/IMSj4uG2WYvyNFo1DEKdQo/sBE08reSR/f5AwzxHhWzLvCb6tbDWHtNy1WgCbXc57soJqP
5EpvMvRgCyf6aHKdyexJJdQ0j96b7Ae6gAzImphWK+gJiXKqe5lO9yR5ILJik2mHh5QqMuI8IXWl
pvmLAHcdeJlQTwWTAiFMiToenQqHJQ9Lw8jP7MuDG1lopnwbFFWbpMZlU9xI7IZScsfAiOHImLsY
CFZudXywTkvzYrRXEEQviesD88egbU9GfItbImsJKatnbc8sE4UdwDst9+7EpiAax7W5Yd1P+quY
mGpN/T4Z7Rf23BDEAiBXE/bQVEdhwIAMtbg/os4KuKxmaC5Lt6IkErAywsdW3b9qJi01tagwVhDm
21B+99HL3D/R2+z4F55YMkgsr5+I86Rg92MNT5/ucKn4yLp7m8ulTEeiNdSgJ7o4JWVMizlsW83r
K3ltevT/+o7hm6582ijFwnVL2LzywaX+GCkRU7QQiLZTyO9RWSNiL0+ZYE0nmYcL9qEWjMBxm0uJ
ZyKmWnbN6bas8TUp/iYihdOWIKM/FRaxHL/X/L+yZHS9hHS8i67eokl4aar5jMUwPWQOr26DzW3t
/6FE+xGxWEbDl7y4jP04XCMLV3L5UnQnWy8P+gO/fbCZfXoy+wdWsilNLRii/tRX7l24jwSzP54u
FnETjfIqzZcW3yPSOJkUb2QaHHSbKBvVGQJTlv+1GtAJ5msGdPn8RTwb3au+18jIbzH4Gbj+vMgg
c5nlsUHkPDN0/F7tmUdpJbqETeZ9/5XJYotN/7o0+KXq7rnCR1fL1M/L5GAb1ueYEdcKb1rZ84ew
spPN2qAofuyN2a/NvBktzJnnqWZ8QRjkrrXqTaza6EG9X4KKYE7ATYl2l/dEcobOUIUzqk5mqPCw
Z7a2U/uSAqu05AfBpzxnZLJVEUPQCBzCgWpoB+wfIygTaTinB6xlFX/Y3R7DegwYqY+iAGHrWdlX
TH1IJB87jlktENOjt6Sk9I/rruNvEyNrNdkTuX1cqIHBphWcqwly+nBInds48glSi4zFb0SFFLpS
+TbHkixKtFNTM96G5UAcGtIy0uIyv2YPGwe0E0r7V11/57ROcuq3c3xKhIpFofISgYcx4oo1FNQy
+lTWA+4attVkmXpSzHcNLewhES3uj57LC1vWDna+cwhanfQf6vftiP8YxnzSkfNYg4JRbKMw/Myk
C0Hl3EfBoTLHeliV30r/M0/nRNKr9Pgt2OK7Wwr7TaF3HFs2NYw43ErnMs7FaSF4mfk0o6P4nnWO
6qc19IK0kgOrNQIW1wURSLFWjV5Wx0EKPtkjxETHNKbdxWAViyfXAfAmBIhBodH8tgZbsgSZLSOj
q5XVbdyuQ4d5i+B1eHnCn6jZ4S4fCoAb2CYBtKbu2Xww4CquAhiJPWIqIp6/NGisZwmpP8HNLU6F
yeZZt1izQUOpyxp1FqLRxONFIBi53pNhwGefyszYIK3GdVKTfMC2K8PSkIcgLAd5pER5n3HBkGcI
jQzonSrDbRg6r2pWBtvRjYCRkyEfsBMSLu5dxlfyt2BKjEH1QPvgxyY5ZQebkZ8yXFzlee1fiyoc
qtcJ6WCGx67kqaNew7O4SduvzPqujRc5XFNWPqWr8qlxByqKpEmHNFsN62OZ22NV3FW9C3rztYJa
bSZShhx7Oq7K7KVUk1l8cgoksQRtOyoQlFOCL1EJ1WPHNpFITA9TK4iEs2/xGnda89xIYpiSkggi
WlKzab+0uT8l8Ix2AXYSpeGi3ZLk2Jg2HMKTNY/HtlUDGj0/Z+ENAyp8I7MSCNgToJCwWZazVZBd
U7/Z0Z/C19E4CNMYuJSU9gYRrBMgnM0PPRDhFoUXN8As/yXtXWf/FEkXfkWKuJz+Kau6xYkGmm95
Gc7AVTrgZe4RVnAsMPwsVoDxhcnEfyUWdn2+xMxNyYulnUEC5viceG9dgvNNKZiJVFucPDj9o1BC
mzvcsIawPyB1wyg1mYTm55mBkoXK+j+OzmNHWmQNok+EBInflvembXVvUP9tICHxnqefwyxGGmnu
bVeQ+ZmIEzZDOiYCaHP4RkxIvWHrNQ8Ww0x+2Khnmyr7KZtj6AX/oBExyXlDT7OvCeMOXytSY6JX
yA1bbdgqceoSKAkBIEM+Eha2qbSvbnhxiMWM03Dn5/aOiaeWPlXWH+YsI48x82A+KraJwMvL2cw7
cvVJ7m4iUrl2qX1F7S70jwHwVNOXS6WhIapdxBaLIDqJ9NeOr357LlmLW19t3a0wlcTjzsm/8T2w
OSPVJh72ExdItiGZJCj3sxdcrjpqMIfllqK6AAD+UsfP+BgMhykMjql0UxYrJ2jQKLCahnxaH9RP
666D9MpEdHROTr2fZn1cyCd6ibVT3577F9FckkeEuYLuzZeXdLzZ2F7ToxegO9Rwn2971mU0nFj9
vQxM9Ts8gmVfvLH7YsY/g4TWTYRillgzPKpl/BSUawOXbFP+K8K7jj+ANKBxJ+ZIPeRD8t1NYcZ7
zDr3jvygIY9qZLxn4b/ZzMvL5zCTS0VUOktCVsMW7ICv+NMBj2HDgEjGbxMyijiItDrjl5LRTmJY
BT+l9wvk9gfbVWddGx6+P+Qrf87LESnxLZrUNm7h7ieLUdgYPudIkS2H0AM7+cg9dItvA2KFfBg/
9cm8de06Kfn6Opy0AXK0p11qHdKGEbyXNukRzAhV+NYHv1j/925zL/3nKPiUHXGjzkJ6PQOp5mB7
DykoVF/YwrCqgZGmzh1qy2CiLT5VLfgYJP+hxXjyg3AZmq9ljrXF7t/Mrju3OkpxXhw+icw9DBQV
PrvbkmgzUzdWSr1W7jMxS/5owuTpeZPu3ElYrXGG0GdJR9/b8qPz4g12v3ON0b60uSewkHXDcTKN
7WTmR6EYoMcGnilv1ZkE7+ntxukPmklvTScZ+cmWK3dXEeMxoGkMQ+QpxXGy/w24YbSe/R4UODQd
A/NUrXzpEJpznZ58866RjTFMr+RENaRq1U9YAlyyASV0pAjT2RCLfaXXP9RaTfdhTMeq/0XqsCPZ
cjm53Rfzh2CZ+dj/M3bxjv1qYpQZY3bFTYKPDSFNd4QTOfEhzkkNsY1v5DsvfiJnG1PTURYm5ndg
w7ISP9ZY7CyWZJBJ4VcvNS69EMQcjydJQma56tWmmP8sYLrhqpWjs6S9x3xbsorZUhgj7hbgz5w/
Q/3hbcXrjESh3nfGV+dgMmI2WYJ7CgibrNxjyjjAh3jQsBRyGDL1q7TzNxVi6yZALlhHlH2Ta26s
FDgkzoSHD5LXczjlXwKX0LARP99sjgpSyp5ZlkAjd1AS7AdvETEAsjpL3UAOL71D3J0KT5wRTU84
CkKiRjsAhD7HKtajK0uJjSIpwXa7TWhAW0JJzOK85tSugl+o1UW8DyJxiVoym8rcMhe2bkHoY09V
dOqriioMMbF16EMXe2non8Ug/5kVkZNtAb6KJgSdMC3xsIkzzCkNH570HmFuHYOg/fSTBFyO7ox7
aZX9gjD4Ags11i+zMl8zi5DzSSCanqOaMqB3mbOULThSQHSvIUqqaRxO0YgV20v+pig45THof5Yi
A7SZ7ocBwd8o0u9mTMA7qj9tbH8Rg3AVTj0yMdFwN8R0kEbz54/x7yQw2rrVceDN3nhuCpQg+XWa
pmFjyxlshR8uuX7KHvaDDBjRa7+OZ78gQC9wufB0ezQhr8qlLikG6kHmlTDWODoqDoqgVNfQ7lGR
ecemkI+uZ5Xf5GmyQFSJgoS0B6toqeZjZzdw2RklDLysOw9t/g7WZufb2W+Yx5eky09mXe0pz+lQ
A0HUOBRl96Enb0oR8ckSQZYWUIRmh7phO3ADhZBsTGaMrFR3wpz+eWHFONv+h+HW40tgcdKK6kQ1
u4JatNHq/qcyzCfdNr+sPDiO+NtqJuKsmQjyCLGzYVKksKxJWmgkGoY+fnGtIGWSND6NyGR8RouL
hnwri7pp4TBwF8QkDGPwLtxyFSubF9rcZUF6brr4xfc8Sm0Tnbu77KzyKBz3OI32FaldK63vMtaf
deiLED1ezLQ9J0G4LlwEcllc3yV4lRUakj3n/aFowHa6QY4/GFoHCkTIw0RBGDU5TXZ46NzhLRSs
2e0KsaE9vIaGjd4zOPiNtxu19F/r5xrhcmodToS2FMbWq4ot/l6XTEfnXSd7yo9nCJEcN2XSX7LJ
gS8DPWiMYU51mkLqKb8nFdwbBlx1x0NQG3mLvgycWCKdc1gEl34qWAr32i5AjlGyBd5aavjW0oYb
Q8v2OA9PyGK3UVnDKs0Ul0b1TwF6IYhqxUSN50pj5yNqdGxjdTagDSDT++stioYQhx9O5EgevJRF
Y2d/i86mIMlXoQV6ye8LRhscbl4FyaUdsjtE/0Plt0++xS65ZwgPx6zETQE00CpcujWbQ7XNV7zo
tyLU93k6Pse9nu5Hq7n4PWVdL+An4JHr5ryIwb0QSMhInawMJ28eOa+dp1ggR117YFpOZHh9Kyls
TaCqOBw3komCEyMGFL5+Rum5HwDIEsLzjNoTkx97zMFeNV10CEhUgiiCtEZg7AsZJKrkmEqwWwWI
ZJfbsYSBvGhdAzVXGzIaUij4SueuXPIQVXUUk9qLmfWVD4eIWt/SuQkiUBLYgXZZwxJ7SiRRQuDT
g2pfNhFbM2c3pRaCU96goti7xXSEJXUy6p9s0rHTpPYJNy+4cfNRKhLY0K6LlGN7bMstHYtcY4rS
FiVW2axgGcOc4a/3Mt51pl5F0e4jxZSvica3sQxf6rz/9hCLJFp2A3jw5IYuPszuCFBwnUk6pCmP
PmQ/fnrk8OVVfEmHf1Cgb6CQ8aGbWwf8WN9l6zDwvmK3wzVLHqYm+i1qsEPQEjZXI9s2PRiOwakM
tYMVNpjBUPDYNWBRlqsmQGDHHx1GXpw8o0+93bQbox8vuPHWdlIcS57qRU+E7VBHjwyQZza+Wm69
6imr+JY7kRK34SKEcHBINly7+YS2qLmWRPFKkxKTJRmIRvZRjJ/32egfx8B5Mjsy80Cji7lgs91+
Jyv9YHjRtor/RtpFwNkYXdWzZmhfIATYuDhi3bOfjOpw49Fpefj/W8+9eYFPpl/4FIUoWPPxbFjy
Jor6mk5sin0K5Dg75eA1oowgpQSzgK20S5ymbMhdi/kx8w4nKNaa/RUVvAVtMoGP9Wdo3qcQ+o4z
AnjEcLSD5A3JCEGp0b1D2FUn1rGozadS1JvYO8OJOJuTuW5i/d02EnRq6RaF16MNplULX66gCXEz
Zw8C9Owm0aGfvYMJyWTGMDdmO83X92ZhPsHI2OYUyWlbf1Uygq7FTuiALcZe6nGO51kw8O2oc7Ei
fNcyWLMuFZ59tXu2AKoY2kuZ5f/SADR8FAnA9jbyddIRcO8NlK4AvlSY/cNJfUBHTigd3moKpGMx
QdzP6ulNCvQpYi5EMboOGyuxn4y2/Yp0dTPs7lmJnsFuV15Lr9o2XeGeJ5p2IGEIn6PY5UEeADrx
dL5lCYEFWQndnEgfN7m74/hVEWgH+zlbsCQHBmAnxzGBDl5ZwzJvhmUS2K+6GTMsxG5FAppjLNMJ
XBg6gY0qzZCjyrvJEQlFlBqn3kQixhg2cjtxIV77BYYq1ya2ilZOT2jNulm6CQ4ylPoqc/DjKoKo
/hVQKLfwKLK9FUkW57Gq1/GYWNsOk8XSgKSfMTZ1GNN2UyCu9RTCXoIKo4M2NmhmSmGXW6/HwdBl
qCGqCvqOZs7oio5UYXCVJuY40WnvAXIa2HC0lOibtJn1QAwJKa9kS3uvjTW563KQ/q2qpbkye+Wt
M/Sox1ibalaSyBlZDBdHeF+I7VNHuzFel2D6NbJUepucJ8qcxBD+RsbEYnYOj0EIgG2eH2Bv7RAL
jYnXk/bTNGtAD+klGZ1gH+Ky4ZKeon8qZEWoa920sUvl73pDaiezyms2p0l2Aw7kfpDspT+ZtVVc
KwFoJwsSKArU29fKhSTR+KSloGYEaUbYSMFVI1lcmOC/ppRTHIklJ25v8TKgR6HOZUJT4s4Z6+w7
cOzig5+J4DugL2dX6QUR1bI4TyXJJJnyoyuJr9FpgIR+1DtUI0wzCXwlIGY1hrOWN9KidwssJ7pk
/KRmX2kUfmOxicuYEUrCGAuyOYs+Ol6ssJXsGRplyV4COd+xpCmXfYpZulcK+6SGdNNmHc1kGTKo
JZhc1prP0F8GIMRDP3xqOyfbTx7qqtFXPeo6Q22qaGrea901VkWVmyBV2vEeZzmDOfDiG5vmDKtp
UF5aOz4XLdvDuEzdw2h5XF7BNB9FYReZa5aGNKaYCK9JGgyHFnMtb3RQv5cZWPDYJzpYb1r9gDqh
XuUmUeUxECR0o8xeWF3IFdwaWLMxf5nYwwzQFAwQyoj9o6/13qHCmMpXUWtTiXUa2uhKqBuKfd1+
SaRPjJkxq4Rbjwmpxc4iE4h9nU+/vOdDux79Z9//a4kigUGJEjQACI98khmru8McvPUYzU2TOhcA
L3yP+1iz3pyk36uMtVzrCJbD7FRoB3ObpQSavhJhjm4R6MF7NrhLV0/vOSOJrjPZxNOOjjjEKovb
2GYBei7MvyH4MZ134POvrQM/uFhOdsmksuZN/kAUS/tdb5D0MTYnaLDzThktvxO+uShqKyIK+P/w
rVyM2tgCNw2z2hFxn5OhEjEt4wBmRO4QMTAd9TH210zAuojOIt0quCspH5EZ/lqqvrrEM7pefkTR
9CUdKugysVg+m4x3obC1s7NSLgrdnkjWy8GsMBjvkAXFnv0jc8r1gdCagnsgq2vtmnhZ/Tk55FyJ
0U32cQLXC/JKxxuFUH/Vp35Bo1uzfsa7cpgip5z7hnBf1YG/MXTCQD0Nuy4yaDM3ntIcYQFbvGLG
2oVb33mAFCMDcNY6Q43AmElUSzodMbRQWGF2NIhvI3WnM4nz7XI4YaQJYd1AmDzGZ5mSnZC+hbJA
q/xXUjcKtEdBREHWk7xUP8Xlx0ypTEhzSqlG2eo/WXHWPud+HK5STd3slh+8UDtV1xuwZ+vUru8g
8q+1zkDbfupqngjTQdGFj48Mk0IPXnCXze4B/Fb6xQ4ibrP6yB59k4fVA7s6T5K+NqN5E/6F1AGm
YbRLQPYEbDxMiBa9f5qXC4o3tkAcSMoWK9SvjvNaWeZrAK00G+on9OCAxNF55OWzGXzmw4/yrx5s
qVr/ENxYYiwObjbdGhXvqA1Yo+xlYxHMWa5yfvX53U9Y1PbwEIvB4jt9ZUgZRUOIX7iyEJXUqHV7
PHZB/dODk4t7hNwcTYC5ULsToxejNdukFmCWCWkh8AjhHzvxQbKsdD5YRsImosjirk47IAmwvfUf
CXvWJh9Z6HvcPCy8OFWFIvIKdil1Plf2MuAItnjTdAxsbBX94e62v+ZwT4k47fP4Tm62W2BpICzH
LODYs7UYhvCQtqwgEEkgFyl7uOIkB8C8EM5L1rQvyWxa6sgKxdrkIaIqsJC5CX2LRVwSwi/kj2SM
IDbQ1onol4PaFZM4RSQqjd3RhNnpjPzZB8pgyLByGQaM5TrEKfG6dgtURsnWcsWuzKEyMPbT8SJ7
dcHqKQXB6TCPvUUTNFdU1xkz7EKEbGe6xeyHMweF2pXsqQp1Z2e8TmlJuwFQOUJybhxtl9lhWxB3
VqtfMSiI//UORfdCn4d+jIggfWJBslZhoO8QYOfMcvxZO1HN5RTrrbU5xbsOD1RoMprID7moV3H5
ExZYd+rxAiZtYSniil0dyx2eJagBAStCFTG3we+kGSZBOD8hboQ+BptJyRoIyH6GemOJwUC52ua0
KA3lqh/FJ9lgLYmCd3K+Nxaatfma1ALQqSV6xTQ+cqYR5GMschapIyFb+XBNJVwuzNKRzkJgLtP0
aze0m7B+Sfm8MvrXAvDK7Epnvbzp8UkHKCsDUvCQ7W9tMoR9wTAb/30Y4qE1Ju0tC1lE9zlcbJcl
jmUhQQTKQd876MUmDGjiOwuVdg9odKOFkumf3c5u7fZb4xd4Cd3Y39b0rncyGKxVpHdoYGxWNx5p
RKRrY4MxSo5CzR5hx3fWHbR+sY34t21samJJiDhrB0tOV+SRiCVGIAEtyMIakK59l2ELRQuoBSYL
n5PbFh9DR2QnlYXWW38JvMliQsRWd8R8+cOZG/RtCvFaJPJNVFTAyH4Q4sSkqPX22RTXov9SREFM
8Ttcvo3OWFpP/yCebHT6PnZzpCsz1+v2ANiv9G730MIJBBsFhKndfvfQR/A6+Mwb62ffw7Fg2Nis
bbllYHdEgsVvLJzfCKnypDGwZyQBPXueWLaiu5VVy6yhffZYBJKKM+2kQkvnq3e3Z76GOhkJ2GfE
u+1iCpjPQAt+WuI8Ce4M2kpsguNJ1/Ea9VnNjJRdusEfu8Ah7gz9OyNdtAWmzflhHctII7uSCrYv
+31b2Myz2TC1JsdqcpizmULXu43WyXSCRdOdOrzUjWwYgXsn3ANc0yZZVdWr5KnEBgFMfgNk6Oqa
yDEiykRpD1fNR/swEmmR/xGjzGqxfxeTuQ0stMiO8ROVx5AsvEq/kmiMWr7doKraZqW+wZ23ETo/
9PwDs5XLctQ4nZd+tVW+BMK+sKkA4umh18xt+N/nk79PbKbgLIQDSaCdvysE2pYKrEfjwtIJgl3o
NE8pTppkggnpwZNvPMwLal1rD0VWQ9+zeqnUfsy7I8kYbAMuaRQcJybFCdE6ISM4Er2eFYzvYrS/
Ne9zGHlfh5+xQHMclmt3ehbIIRSWW8dgNTIRkkqANBZ9RhymooSMFkREAeCO140FCxYtmsm0VSFC
RFa0lrHGCY5yyuu+FQ+sNG0il+vzhJUx1JD9dfQCfbklEG5JO3UiR2lR195xCOu16Jm+0QGirDT1
Ymd741LvLMzbYBUYGKu8QXBlQj/o7i0ot+yr6WhSdLd4G2V0TCvm1rrxM0BPS1gUB/lPZUEaSnkw
cxrZ0KJ0I7pZ8nC4yXTqI9qDmt2dkAy/+noEDT097FysIPwhs5pAlTDzr9Q2CqLfIAYwKOKBzww/
zJj8NqoG6faDYH+p9HkkXbGs7A8YmlnZeIQftQ8y0z/Cdl4x+q/tZB7RKb2kgfNaOd7D6pJ3LTl1
AqaYQ4tS9C9KDKuwYvYGxeA4NoSr5PxGXAxooUjcRI5GJgDRaibnuBZ/CuCLQwtEteqe8+IpMsXN
HNEb6m8pI21JrHoWTKes83HwIm5pwuf5Apj6X32CHMouqETcYYKJHcVOQFD1NLHtvPDexRjHAKTG
qGh85Z9Gw0apTG3Cm8V8ldoCpYSoQkJGG+vSeM/tHLQnyxvxoHt3FCiB2N2J4h9p9cuRjM6Kv1pL
eJGdcSrAjiN8xHgA9t8nIwVwz6ypirdDJR8mlp4e52MZoFFOMFxjBcb+YN6lLnZRItjUOB+2dsND
fooFqNDJWKfViClt+CRPhVtde4lVhoKWHZOe3FG1byNH/OV4NiKToVLnqKWE4t3pnP0i1f+8qT1h
hN/4frkjRZ6bnZYh7P/IC71VBjGvHeK01CVnYLjUKdF9OWoxjyGLm/FdxzMtGTcUCZO2twuCfyLU
X6X0KAUxqcJBv4ssuTW+fWx1CqI62Dr694hfKdB6xP/jtTI7TnjMc80Dte3egXHiUSoCBieiI1lj
y8NrTQdXRb+eXj61vvEU4qQbsvDsTWrhqehRzgaW2IStp5tH9Ayo0WcGXuB/mXgi0IySVJSc7ASP
nV20X13jHhw3LhZ9Q4IxSAZV/1gmnG1GeZn1gFKrs3UmSvFEflGCDMRjjS4PltvsmRN8pHl64gzn
HyLqrP5coX3OyO0m5toh0qjI2wdKwAUhY4PwNm5/tvHJ+cojRw4xRRi9WqrYkmnI6H9Y0Int8umZ
VJQd5KZXmxNoZGOsTXjDvO4+WLBzCG8QnnfAps68Z2WibGcQsUkM3AqA8Z3hp6fswt5Cg6gdWf0t
kwL7aP2Em950xR5U6nLiXXcssfKw3I0cjyqGTKKyz6wDdirNJ0va27I0VlZenqucehcDp5QkNQ7B
c5onHG2jeWODsaMh3IzxRxTsdfKyg057hJM4itlWTy2r6dd57DdZ00YgJzFpzSzi2NgVaQVY9bhl
B+qV0NzRV+SPrkTB2cE4JMPFR2NCG3spzeauoIrllIkZ6+DK1fDoz5WytbTkU5fScFvaFjStR7QJ
DgEpN1XxEnQxAwoUp6gvGpwkDHh2AlxhXLrghMGf0A8ddBBBqf4u3VfRIwJwd0kGehYnz2CHK1zE
i7GniRvttYkySy/9lRRXY44qBycykSDrM7es77b+mvnpwahBzaGaRSu7IasOpgOOGJijLIbsfQhh
yAw+KANIH/O/urFfQS3Zu4b3o5U2IV/FOdAU+2er/dMLDl0/x2tfwnuPiMN1v0j9mBZhIn+NQh6N
ATOCJ6xPR7OWkTPcmUSXK/ZCi6bXuQtN1NYoPgJOWsb+6rN3mWrOKyWzbNaOzB9UX8SgGM7NiYqX
0WifQzt/67mgGSbUd4MxUeviKYiEBxgnCF+SNLxh2sjWSvdv/oDTgBIFRo0R7/wU0GmO7Illu/2b
iX+kvbU3oxGfRpZvMie4ph5/mNwQ0U0Q98Axpx+UaX0FY7wuLRMvgzbxSU9BjpjbZBdSlSXm8lAB
ycfTt5vwH9e0H275SPIkf7a5oT/zykfPVoCIz3jgBtl+u5qBMi5rkTL6hRbg+nVJJxFR/jV6kBVr
wxs4ouTDExQdNlwRq2kOXqTRVWNp71GSlhVSymoCj9a1It+ONnrlqYZtQMs2ExYiw3+bCnHWGLrr
tXazaH+l6dMziEOfoJnEyo7swvDYeDnv5KHsWDiiM0p8c5NpRJgTx/hW9wawNCNrLqXq0AEy5Wyy
3OG67oHLe8c0oCJodP4tKDVtx4rd+VEFmjRuRoPmJnSfrcrqHzQrIYVc1C0aT2cqAp93hf8aJmdB
YOTY6u0u9zzrL/Th9Bl505xiNWYXAnyMNzA22q5x3eCLJA+GMs2ECrZs4Na4ku0wfmlt07Fix4FX
RivCR9+zcGIMp+zmdfADY6vMzNm2ZWOvjTBjqN0YxUlrrfwuheKuqjtoerbvoK+uxFFaXrWLnEZt
UpVqmynJqNdbiOJdwC+fEhO/1NvChAcYGy/wZtPPrsj8Vay16aVAhrdB7mfPhJPyvRG0H46Zsrdx
0+ZSF4IlZTZ2l65zRbNLi9i5YK8LLgooDBg4WCNuLf+qYGTLU3cDghbWA8lHb4j72GCtCiReuiHS
y0MwkqAgWk4r0rY0/AcyJ1kyz55iP2Lo4Whyb86AWRTlzGoGDG7UG2iHG4U9NELONAZzi5+wLvVr
zdoYNSjhpFPdxYEttxbgCdblmEFCqqJ621sO50kC/bLs+DE0nUodvzuQObhP72kSBZfUaa0dchtr
ZTqZf9FjdKYmxPe50dyV0md4HrYRZ1lJkcduC1LmZL/7etXj9HSYlAPGx7gCYNKcrSrC2huaRPPV
kS0WKZ5LN+RkT5Hdb0VQe88DLF0CZ9txF9JVXFTaor3qiubJ9nH8jkGnthoMlMzEHCAMnaFIhpgT
sU52CK1Rfya0CDtegvFr7LJqn3uuRH0BYiEFus8qjdsngqq7DnVy+Rw3LTdembRvrn8OvQ/F8s9s
OPM1Mn8oWeLspePWKMr+RojYTHybpUgfQr4Cmm1wU+F+VXhCA4vIoDhYWgRxml+hChcm0KXwiSWe
q5/Zcc1dP+I2FJ+NTjKXcwyiXZV9CI0ceIsiKkML7mtas9Qc9h0i8E12WoyV7Aw/ShJ31V73Irm1
SoYPGm7Jg4gqfCOORXCCYzOJGdO/BnkorncEIB4tnD6RzO5TO+a3vp+5STRozmYWinvda5e/DCYT
dHwF+wr1SMgqfUzY4NjJyo3BhvV0i8ZP13NgsoQVDqwyma0K61fPz6Uwriw2loO31higkfS1LVHw
23BSJrZXxIZN0a0ly68tv23/yfEwLSfqTQ0E6uTQZuoeWzCPJzMp+I/rCd53Z5Owlnzb2XORA4Or
vwcTuwZRlbD+x3IjEhZKHhiWCikV6WscZAS/ByTyNUyCB4aHfOF1V6G0b8K9Od6NzFpiEEHZwOdV
XSu5k2GybYMNCB89MZeZ252MDo0rvptRvQelWGIJUwPOxaF5RlTvogX3nd+Ex5DdEE2JJKaIL49R
gbfNSvY++VAAfFhTK3mp8o+2edZSwKM/DFel+iXZPIzvHi4o1d+DYm9Nci9649QG+FEgvPxUI8Q3
29rEHAsgIT1MAxCtmvzfnOMVoIkZCDlGbRbUSz8ln/vNzN9ilp9B+odNbYGDBFpjsYx58KzuxKx7
4YKqhmXoQ5QE6AIsGZXbdzedA/sHCeSqGEgTP0Uo7bTpHE8HbdAQS9GK2Sgy7iZAGpoM05tRHGjG
tg1+Y6pQ59mATtM7zG7CXdrBsQQNqZk7E73TyIg+1Lelka7gAu/DdIMFyjBwGgVsoNg5zIbbZi0B
oAvoBYUPAmM8kyyGSPFHeqc5bKJMXjmswMEiK9ZvlfWccPGWSGMy4LA91dYMWKmMB6OaMbPXyGGX
87PqTVuDbMP+orVvE/PVxLkUjCcZ/68DlKscdZtOvDqB/Q7Jg8kKeL5Sox1DT2BQnFgb09r1xUvf
1o7P3LX2cecQIRQqjf+K1J1nyWD/Cg6d4aLPBC3zHH4hKIz9lBcocnO1TwWzBF8JCBgp4JGMoFXK
LOdNqxDsw2FM9vBEyg3TIvgGco4JLH7JKPaMezygzWScRdI6CzOfv5/ffrQ4ZXjPgbtSRE/UWO6V
gmwp2QaV9c2Jmb78dQM0jNhbdP05QMtlgBrqka8G2FDdc4VKIrC/7fjmhK84pen/8l3ocri03IUW
fu4GUgA4X0xl1BNXSzt4TC79tSE/oRDlzj90GOusv7d4odAZM3H+gpUEwQzPIKCTH2hEkX5siJJN
WTmKmMlff8pD1jT8CcCNllHDsPSuFXx6ao5a0teYYlNkUrFxUmFH2iHGHffmaAc23Fnxhjhhmbtf
HkTl5ssGd6e0o03YqESvaRTHIszXsdw5RbLADLeaaKbb4UmrE6gA+EyTf6TkIFvClJTihePAnLdg
zt6cITIcCbMHxbXuWv7qInA0ivuMxk+HK/PaxdStJ/WiqOBngKQY3lL3hRRYyjZm9eWJXUKVfAcc
42KCkYis3IU7Oy+ZiNpYpeyyZQaBtN0kxa+r7k5w8Lozi9xFYdX8hkjjaRHUr5U3a/6+SCv94SV3
8LZVfMkcm2pAt1zb7zFr3sl8UhArKHzxavefCREvoTwqzAihfAHx+gCTACyepHH1Q2SAg6jbt38D
lm4ur4bQFW1dsqxjiRJ9N9lfps1u0OZ9JwdnArk8m7BqoHWfbebuMqPdJjgG26Z4StMWV7MHngFB
ImE3Ee9+kY2ncMpfQTQvid41tBPV1TLgKZgQAvSgYMP+mLdPUd1gbc0RGLGlMX1oNekO7wn0QhKX
a32fJqjB+m0/4YZp+LxQnLuMcrz2QzgodquNDVIo+U7pi7zwWcNtpDOrFvKBAFFF8LgbJioDDBde
JTalNDcW+wcAIvBVfKdAZzLsw5YkEfdVKzYl4q0Rc0asczZmMCIC3Ko/9RRRyP+kMZsvSHbcNprN
mB37kofAoEmviObDTrJT2tr+TzyP0wUl5fQbcBCxbedon/y567rpI3r+Aca5FUClYtBjTGgN2+8G
GyNfBNs21/279b+5sHqZoA1lsXMvIrHQHGJ0kcrzses+NJLDbIBOq3yFnn/RaL8scbZhzCgdmBro
cLMuP7p5zwOnnQFCKTmNeJO4AcvsEkT87jqpeDv27FvBXQ/pGhP4ynUYKJPhldD/UMPU2UTIRbXL
7ReBmbTqDnX7JxhpckfyDLPSg86bEBFr4s3cuAY7nhpgLLGeCbUgvxX6RwGPwcBYyxifT6BNfkye
/0Ibnv1a7AJx5DKKpl8Z3gWhCTHEYS/5djTYOSaAA6D6D3QFOlU1uLW5EBCmgMPxkP5VJySi5bAx
nwabgoVbnxk7FquWaUu4qcJvKz1M1m1SJzl9982ryYeDWhUjcah7m5KQ6EbhWmWz04Vow8FsuXsi
YNYerw1Y68x9aPG31U8oOablBHNf9OgTXTRGJMhPt8TPEEo+bH7OvpLb3sbsmF0M+0bY9bmJnnWN
nLP4anK2NYx3Jb5oof+FlEAR4xZ6DtrYc1L8RQTO27gz+ums/K8SuX0ChTu+AEhxCoOL9w2vwrkN
xS6kp2ydHnfcGyrXQ4m3luMKgsCWnSxrBoke7KVhNTR5amsCaWkkiXt0fC74san0lyAxkNT/FMAo
SNv2NJpEcOQ1e5f5wBow7VnRiXk4x/qTp78W/T9j0rda8wKEfhH5/sZDZpbauyC+WwPaFayqoIDj
hsI731YUVE5qv0UARZBpEk/CWT+zNTDJT2cDKnJ6MbJt7L/UJuY4gIfk7YrkvelexuHT6f94yfY6
4djxcfa5hKCUopbW4gFGLDdm12F0jvri07Y0NHmYI4tnz78O5vtQH4TINhafpO3qTBkItn+uKg1e
AioJdewRsGTj3qqjVSqB6g7wh14s/x/hRAz5wH7NhTNNiJPsK3cjbX3Nlyb0NqivZglP/SUOyoUp
ENoNVGCbwkRLXnaAAECqU417DAybHAZdkDyDqZccStF21H5GYsQcIjwUKQOdukQhOzR4YkwLWuNW
wh0XD4Uw1l/CYGPPsUmif5DW9XjXjz9TdRWDvUZPaLn3GrnUpD1L/R9NMrv+18qYOEPw5KGZkkQS
/kfReSw3jmxB9IsQAW+29J6UoShpg5BaUsGbgivg6/tg9TZvNEOQqLom86TZKqS7P333MURnRsS9
xYzaJ8cSBWtPAke0baE91GfSHNm5HU1oTG5KIcVcXlkWnHXcXgHo/HQ/i1cyAvhatr7JQ/X1yo32
FlpMV+wJhtrSYK49b2uxcef+yIxkwze+nLPHZXhp2WUMw5MGA9qw33KcBNZzzoQyMB+R9+xpzzqK
CHsW6MtbHzJ2eB2sfTxAiHY5onbuyO3Pvl5hr82X1rCP2T+PxjEFWjMg5LOsHy25SXGMmewV3EbM
RpfxdJ8QfSLVC8qnuqI9VRlaUPso24fG66rXRyt6dZilD81aIZgBAl2LX276BYAjncsR5UcH3B4a
cXBKnK0k/zp+HwIkCFcPYuH0HRVHMRw6rpfU/rEjPAg8oL77sbxp42KJ8t/i7KDrRFKSfxP7+qKC
ZZWdzSpeTTFDI3RTARI1/2VwSUVhrV6Btb5GxXsVbFWE6VGyTflSLpIbliqVvolZcihnkwzYTwn9
Izs0xDUbBNB933vuXe9M7FLKHhAA2VLZX/AEddZEXnrO55hn9ykicENe2/ZBcGCTokKx321mTmik
mLflAk0RQASS0nWXYQcDzGl4R5SJWuhSMFLVhiN7zKyHCDeCr9BumfUgItchz53dr0PGJX6gVJ4i
f2s728Q2TgwSdjEZFi5e9kTxVSiszsktxT9uVF8Bt6EMWG0i7lNwKDlZ0C11z775YuPYmPeKDeD4
hE9eQe7MBwJUmOJnvOKJBD3iuEdH/JnVIzPGtcaQ1ESp4PlPpFEvKIpZVuCRdAVOWqac5sFiBKvj
MzTBfBMT2WBEHKO/ODgb+spEMFCbbyPEQ6hknRasqJ03otr78asRHnJkB3E9r0lg+rL7cskUZMFh
DDmBQPARwz8zoNZUtO31aoyuKfJnRp9tkgGM8QDJEG2Sf/fYOgcKlKzLTnPiBdhalw4UQ69e/OYc
0g4jGzd/sRUvBEgxCGBxSLpPeYg6snaqp5G1QGl+aczeSSwsqvGUYZsBnE8p3JzY7qw79BI5m/LK
RF9cPcgqXI4B/ivcLAG4jng/yHpbB98y/0VsttBdkjupT462XWNH2AoTLQ3/2qiktfeZGqrXCOci
wT5deTeY3us+j5bboaLmqh2EmYqR5Ekhmh3oFStsgv6byj4FRLRSm7WCtBZPIx8SW5Y97cbuh5Bg
TmFW1eTBTcmtAeAniJ4RznuF/3eOXK/hCfnYuLlzxD9CtwhaWNSU08VctkEmQOrR2uzky1ez+6iT
exPdsgEfHYJpY9eiSeqzU6G+Ju1dWoBJ+jMOlLTYS7QrFvGaWOL7nceHIw2Ymc0sOPgbIpurUc5I
47J5dJygIf0Cqv+GE66d9IVWEM4EV2U4l8mJmtINDpa4ttqWOf3OZ4dGIx0Jbj2YZ4SJSrVNi98q
fAuHuxduMuPdrV6mDtlyzU/Sf2tomAzjOfE/dH4+cnpp2dY13iWkPg1ZGBvRr5MdRnKkyUnycJeL
QH+J+5eU3kY419jHMgoIKz8paCVyVnpy1uhg+tCmHaDMj+12xAAsbLKmyfwxCcgu/4zuHZz4IsTj
n8gDBHCGcIcA+VyEqtO4TriXSMtazIopDtca52qalMcY5jJh1+7IWsODU3BQ9qY1EX6fmgE7KGYq
UtjKm6g2ZV+tk7rcpV66hbm1S6l7psED79KdmIMu0WPig3RXhX4S+ZfBC6Ao7iXSrcE9zTyfwbRI
pocla1D97VPvCJvGGXnrzPtcbDRvHtGACZ/Ndeolxu6pbSD+YVLyZvQV+ADrUPHbt/R36f9qrNoz
i7/F6t14y/w/z4OKzELFmqFqtPsJnfBwLYN8YzkOZ6e3VS3wjDK/NswYGJdVJhoOIdfjeK0K6pE/
EB1k6ZE/Bn0Zv8NaOPSLDnnyFe4yTrRoa81DHAZNGCYNDA27Ag4xxHAm46uiuLvFMfG8f4M94qld
Jwbq/vnO2PjtrWhP1bAziqvrbEWqc+Zt/f6FE+AdLTUNoXePkBaMO+4hfcCdRFYKL82IEBGmZds/
k3g0FUc/Y6H9USA2YtPV3iTnnycO2Id761jq38LkEHXyVcVvuntKsWMiBHNJkYoQQQgnYpCOnkw/
9w562GuZHKv04Wi7qXZozLaD+iet1wYjGUMHW7/nHlLnF4CnKCp8/+KVVMsWj3VL/MXC9J5CeodE
3Frvu2Mi0vJOsUV3i6tA/pepQ1/dwg6x+cnSAEQMd8m+xrkNjbcY7T+g7ob8B/3JVY+qWwXDEaaN
rZ2w0hGs5Vgb3kL6Oc4p8qC0Hy/bOsRxjRZsXNCHt4hNtY3KIdKnhZshisxWVvo9ibNOf5lRigfL
Xj6A0pMMuWELh4nwmmHaJ+1tMTG6EcZRBbuifnjyVRcjX/qvH9Mf6Le0+q5RhYA1FJyEfmvtTHMT
Jo8uWKeMVjIO8VEFVH78yPgQE8s8hp9muh7QY6LPdbWfPnww5PS7HS2hR2viAZlalyxz662qie3b
23gxqn+Fz4FyKnGU9z4ZKO+p/5aqZ1bM8cDGeZ+CGzeOPilE5ZtRs20tr5V9pSMGnb6dB4mtj1/2
tYu3PvUcXOP0ZmjXXn81uhvoJZSS71xOk70H6sVF+aqDx5bql3xsD4JLT42YfEN0mNMdAlKS+G+A
7zo5+7b/IfSSmon5JOODwYL0YGhkl/9CD6dq87Wrk22r8rcN4VqavAhAHxJElROYI+YeNU7j/qNC
yVzHd8/Es3UPM9bL35q1wS1eIMsptIuh/Wnd18BnTE4G4XeYwJuOJWj6HJX8rF/dRudyeAb4s4KG
ssn6O6IHs3KwGZKjHr6601mltzh8WOmlodDkPHZpVKA3gFF1iGfEtGteg3zFIlHDQaiZT218A+8N
JxZa37ltTmn9QfLiyEsljq3BRY1dwHwp8fc45Fltc/0UAudF41E/WQ7b/Pqz0vfAWgJATzGL6j/8
DoEjNrmxr4PfmZHeEbLpgNRJMaqyqzBwnkhIhHX/gR8OAhGggEugUEYA+4lQXnyEzXcArdwmbG1y
mYRSJNltsun1OQ2owayOXKk5Y4PGsh/490SCa26ipef60Dfg1XAyK4gjme3fpPuJumTXu9oxDz4a
7bVlo1gPD4dxT3ERONoSD0oBETOBYo/LRnv60MXRUiTkxdSTuOwTtLKuyyBhP3nA1L442zRO/GH4
cZEWz0CAaokOH93Fa4AFsMKWcPcAHjrlORbvtcDUlH7l0dvIkzSNcqUPe4WOjZk1BfzvDLlgRdD5
cJ9QEsnGJj1kQ0K3Vh7H5L3wjIUrWf8lGUok8ohZgLUKW9jwSVIC0Ix7baZL1QC9E9ZGcatHw0Mz
X1znfcAOm5E2NhbGLnVZjZYLEM2E4KA1BvynXSPcFkn1iqDF04+SIicav0bukSC4AM7QJD+4OeLk
7vOC982dbBWPOQIZorNQ38nunvHnjf88cB2RYIim0Xsb9rrvdzklTJOIJd7aRt5LduMpm/6C+7dl
OqYlBmTybd39Voivm0Nbn/oCnMxqHj9rQcet8TRWT5l7amBxKPMdKYJn+XxIwL5oZczXEgO/T8Sa
me2riKLqF5EBq2d6oPjTKgHjZqsua5h6HOb4o2r4V0cX2WPJsZKz4IkZd18GG3KGCH+8FBYQ8SMT
YBQr8MawOrNER8JpIsv3aCkwnNIXEqKFXdaygEOkb1gM8IRkx9RFlezAP0QGLFJi4x+9zpaCHa09
njROCK26GbRBlsYvaU4jBkQC7MXqTxms0LR59fJT7jL9YhFUgyqWKK4atozw0Bcyv3rjY2Q0YD5Z
AdHzPjz4+IBBLCJ0BUvGIuUMY5lUAXrWsntmXYS6hwZhaQgtvHZYY2mago+R/9ZKpwuRzloV2psA
cB8icA1dPPEEKTCIr8qPWMdvNi2DKVvDG1vmIlzr44fB4CTs3VU3iDVeeGaRp2xCEnQuZl+d/9sP
FwMfZKf9dj1MjIMRcnmy4gMbZsQN6Y3fDS3B8O0jC+uaH6t8EpD51FURptXpT9WgQQfNUf2VaxVq
mMlJxyDdqSD9BqAfjnB+fS1l1CWaNyzJNXO/CwQWIXEZ+GErg6opXOpUKdSKfIDkoIvXvON5+kwU
dLkJmqNMTiEE2YkmsXgnfGQCnMbegUcMTk6wTeNMYirRClAF7G47haEO9UnaGVeXkCVxGNlXWqhj
YTYtdLqklvG0hAuGJ3YObcfMmwanIgl4igyc3U06H1YdCEaarXbY2y3Lye53/le2Hr0+++U5b28T
qg9nDlPCH5ybFGT4nuagG23JKLIaSPBYi3l6eIrAC/QPhbLX5beIr2/Fnwjb78xepbJfaul35Dyj
64uqj3C4hh1O11mUtSnSczptGcMmEdI0nb77qaV1dIIziAszJm/0GoxXtsa4pKlHmxKqmbUYgZJa
xT2nYO3wk2gxPwl3m/YvuTNtPHcbVCkrI74ecR3036Z5nbP/dHkwNGvVqniZ1g8l/0VDua2dfUqO
HbItF0sLVpHEXnZg+VVK7/0GWWiyP5z0wq8EHTaqp4dNQ9uT6sKhRQNG97TWrT83cIHoZ6/Es07M
z4GFNUG80rEdN2rgnPSfItafyh6/fPaykfacwRiNwEtpPNAqZhPTlq8ot4eIwcKw8+P9FLznwRlf
oIJrMkr0ATCxOJwG1pkZk11xosbIwfkXt6R561BGeZ5F+AryHsS+yEABzGwtAwwsF01V/kvkSTn0
HWw6GdpD1YTdS7vEsm+UpGX2V5PxyBReIntrUPDrbOmhI0ztKfUou8yt351L77vJaDlJppwYqWCJ
R/zErBO9nXGOUz422yY/qwDMMv8ae7aZ/Ek2a518NoA/9+FPzj9j+M6KOdbaZ8bVZmQSsXcIL5V3
0pm3GO7LSPFX+RdeXf4I2IlypudAcOg+suw2MMAh732pGdTf/AG7O9TD2wgkLKuewnLLZNymKGVR
HDG7wHi4FAXAHSZ3isRP5hWA7RbMPrTZ/F+dOnlkOXIwsANgq1ra5bbFDL3wSEMp4Iio4BTqd0XV
kVGAt423Gqk0Kts/h3Ca1+288aFAloVzUXBcNxaKG9whVEyJm6yKNAS2hNaqNra2zyhMJmRDTXyR
/TjibprxscF0IfIg2uYj5p6ibV9iSrJVYLaAw2eVlIgi6kMIG9qwtkw4TYzDTN37sG2TOsfatnb4
WsXAuuNRnCrbAPjtv4iECG8jHKuVKgnSNH3z1StpsSJ911Y6FOfKYwTK6icJ5xx0kuQjcY/RS0YJ
G5owJU6mcDLzWLt0+nnHYV+H02P0m44B9+Quhqr86a3suxbucQIeFLNKdrvg6jQZnp9o7fG2NrD3
+hR4MUJ+P+qfclHeu5bxStvvekZ4Xg0dga0Hvua2JunYD9aM45dOjgG180haAYsek6dhjVTKafvA
sEaTEzZgwaeXvDc2dkSJ1tFDN6Xz7SFgNX13y/+T1/wHNMG307V/FRENdkc2Elt5rT3nTsdd5TMd
44nr2nBR9MyFYXLfBLMkZFl52sJxQKbpAxrvoJ+HmGzXsOzxGt1cKJIoclGgwaOjEKtlu2mtZFcH
JiBDgeU0PKDtIOZFeP+IMlpl6XMRzt5T+xxC72wL728sXmNGyZl4Esy/HFpRWT1XOdy7qt+aerE2
bXPtF/Lm4mYNSOJCKEqyqPeomvJqjRHnh/iCrQSJGzlMJjwke+xYQZSaNgm8MH3lVO5tRsciK1ZO
4KDF77/tkDxohrG3SHIIV2pTCQB3OPnM0OM4uGsqxY7NTw7kTVLLe9Jf7Cx6DofpECXO2iMlYmVi
5jD54VVU9kYMmCj9Cpl25ahf4iI4+CztdWjTg4qWweBtkXjthfeH5/bScsAaSFEmRIskkC3jPscz
oBk7rJbEVg9UtNxMhneUHdp3hD0GQ3vplHwdAo8R1ie4aT5s5nQmE0dEkrdhuXcRtaLk3eUM+vFT
Xmr1EZnpC2lCC93pECuENbu3AUc3kxw9Ri5ur3T0CYpsAFtZezdsjp4wDqDpNsZk3sRUnSNn2heC
O7F2XxwB6nJ0XpH5IwFoqUmRKbCh9ORvlLyqDkFl3uAEnlajYR6ZCUd18xKp6ExuqvueiT/gI09J
2m/6lmx24XOx+m36bXKz1QFaJGol5JlzUot0idN1jmPkbWGF/grdOvudTdnHcdf4P7hm/414TjLW
4W3EdCxW/bIouZDL1F8kdbuVc+lXhc1Tj8ed+VIlxLPlkcnlTKcRdI05w1OCv1pwTDfJNqF7Zotq
EOQXoSWu9vowbmxOds3xg6UVDFi97HVQ5LuoE5eKfOQmRUVSY2dRJMyiDtCGiocMS48NpI4wG7Qa
X2uG+oI0z5CWYgQZrbEJqp2M2MeE9USQshfP0c6Wqj4kqj46+ncRcyfiJo5IrcDvdcQnoBB2Wz+I
lgDRdAehkmeJUtkCh+kH+pMp0LwAoiyRCefrKofZ4M0GEzZJU22egNnSKbOkbuKHZJQiOLiH7CPU
k09H8rjF4H0ZzLskMRG88psBTKXjpNkyU+Yb/7tT8XSCx3csJ+fWmeINQP3Z7silAVe8rZL6ZZKo
ldlm5k1yTorp0RvTS1V5r71XHoBt7i3F+tlCh6X1/3yLYE3Nb/jSipMR59uCBWNiqquf6Hdp5qBJ
Yc0AqbPIhy0q1ADcUh6Lrfkyz/PmGsHrLGqUBCy5SrQrOM3YSlFTG/GPW+IfjQbq15wJ1NRjMJjQ
GzgdLlFQbc2HTznoMY/1SRvSmnqnaWLVjnTVMZE8SYPSjoAh4ytH3lPCsnKZmNXEq6ETXJKFuIHA
viJnfAtFeiPdiCSpI+BjNt64tqA8OrH2WQwpefZYMIph2TjNPvH1W876XYWAp+aLI+RUCPJ9IpK7
0sBY8krQthBCv8p97ax7zhMV7NoLTQ5nbecBWI2/IwbCmKf5kqtj1Bfwth1IUHNEusI48EBmSmIb
h1TfvFVKLjO/X5W2tzAQUAtALz5M8doeVmXqbRpsBLl3DOiK60YsZWg9BdbJDBgLThRedn7u24Z2
a1znXcKo8k+h+inJ7TVnrw2RN03V3OU8KSSAtGsmatJq09PAJUwmAOns0jo/6S4hMpjAOrDSNJPe
XCbbOdfnPg+8VQqMtitYBBC5UyRfghDwnnmxrNlOTA3ZEB92CKSzsRaFUkszvWgek+zpW/Biu8i2
ZhuphvajNGH2+leTLd3UOkizWB4lbO6EfJM4f5Km37bw1WQ839QVpQ7K6DrY5DqlG7m1eWxsu6xc
SWQdyAK4WD9xhC4xZr+kc/Aq9gh3LL6T4h7XzgHnOaQTrPKodtRQfpP6gt1O055aBtI2m/F6qs+d
gq8exyeZoIaJEIwu6oS9S830x3XJzbBGqHeaw7imcbJdhEVmHoyYs6xn8J1pMdYU2A4Y+YXXS/JT
ED1jR1xZXfWu7PCW4S3XCu8aOpRrxvSGWfm5dlCFth7VTfcaUwAUAnJwYYRvrbQ+ByckNURKDBva
TilrgZgGQ/tEP1jOTneg8zrVG9WvVmlL0toWpY95FRFrwB2c5u9uM5yGJtlzDI2u/VVB7gS8QKjc
tMIPyRKGCRwtpHTr9wb6e0xISMlV5dDHwnzcNITC6Q27Zqvexaz8JMUJSV+bOrprxqduxCtX0+Dj
EDbSu1uTDYCj2w++9VPNi2wZyGd5vdIqvHuMW/IIb6jzix3S4wvEG0DzMOnlmyygkBvkS1h4LiU/
6sqj4DfJ0+rqr7RiMMpxurLyFMsI9uZclZuxYQLajwwKWwsyhVu/WgPU3ozKR+8Z+TgJ4HEBSptu
BZkDhIAv4HUI/7Pw4ho1nI9gZ5lQoVnRp/GhmZqDzudrB76cFo/OmD9103BISbuJ02bTujrjEay2
gF4MZTwEDBuXL08G1a5OpvswFocO8Eg1pWvhtw/l+GQctAytPOr5m4HKwW1JKBJIUaS+6SE6D32+
Dc0QlUW404JiV7fpc6+PJ0RpewwBC6tMDzBKLlS0S2dEaklK3PtoykeOCsA0uBpM458v703SHbou
+zcSjDgivIjNhMU10C2vugeIem38zmjia6RMuL9alk1JF+D2VIQVgf3IiGGF94XCes3ghB4b7jts
nweGo1MSE2gBzDHLyK+xyKNRVnePDIoQZPL7GCUk9hTzGuZ00qPP9Mz1qdCMZs439hJANw4Er27S
sLhE+KpHbbrrBL3tMc7+iDrzN3obahxq5h5HO45DbKxrFyb5PkzyTQHYyypg4HBM51X+pSzI+/UQ
fsRO+GHKaFdJWjsvQ3JTmSGi11kKrRSLCSbQCrmNWVjTjbXBi54W9zRE6ZNHyQ4U34wUMn+nRKXg
gE0Q/zQnZNLTIUeRe20tzVn3JiJHzI6jjySrJCEiKgOxTWl8fcWMWg/gtvopZqCyFuB7SBEy7fpk
0CpHFLfDLBjRUTKKGa9SetwKeJRil1zdpis3TlgZK3IAD+Gkf5BnS75ASaiQhqdpUVMvT0EBn7ql
I+kixG8ublip9yGLbOtTGfVZmfJJEduwqbzSnwcFz04bLnsn2KM/OoKw3jYElci6dOj+DDCmJrgi
FBE5TkR7ZcwFjDsziifkNpveZgxvKQ+AQL4f7PRlMrkbEOGCViv3wtH2rTETU/RHjaTBDz1kBA6b
M9iUxLKOiGe8ZBN73UaF6MikycXueBjC5nMrzp7aMQAl1mTkXkGYcqCHFU77HQnC6gOz2TW6OKf6
z+QSVxo7bzUtsFEQ9OnXn1pqr9CurgpnfEX//tZG7j5wg51LMi9C9itKJBpbagwbP40HRJK5KbiR
uGGwMh9yLIP4VfEMkW8YouIOb3Z4DghmflGpPLctLe04vyc5kezocUSRPEkD2x2xqu6qbfHdDeOv
Hdi8ipH1Npkp+XIqP2Kx21txfptEsnX66OI69t4zwzeFmb6YjL9wdH98ggTPo8V37Vvdma3Q2hip
MBJdW03WSLpXi+2n9mjWZczXTyrD0U7MgNmndnKqEMEbIxjpzJmSOkG5ImDvFo7tWo1FuITbA4W5
jh9OZ92dYpgnYeR+hdOnl4u1nUbHgm5qUVjxtFBKe4rD/on78M2sI8bJcbYObczro+rfGmbM1cBc
usQYMWaNfp99zGPnzwnTw7rShpUFMtXpk22Pz5BeHz0nmc8EoK4I5HjPEzQvgWKs0kyIBD2dSXQ/
HpqqeJUK9UUa2Fs05gPMOU0uE15m2JsxOmB6nEjyakwW2EiXGyMe8XEUNvo6L76OebzLWcuYhomH
h8clPcFn6/bSit6CND4OSj/Cun5Cj3nRcnYGQHIXfjODaNk/VhngGBGAl7b/ejN7EjCk9Ei9kxCJ
xh5BYBI3x9C1rnTDz5ZPNTah1Btd49eQCNTDfO+4xc41GPEKIsMmld7BStJ0ogFC3JZ29qFS6A2h
ZcTI0HFbHDw9ZQo7/MSmsA65ZEzRj0j2vIbCFAVNgM7eBtFSG4LgdgvDlExmjeuzLfEZueNfYNgv
dVxtnE44KLRB40l0wJFfIsYqiVHNbm0MpdCmP00tOiWUwQAlKWfE2iGuJHAy9P5gXBFgF21+qvVq
TzmL+TPYham2EcrP98XQfleqBv0MDcT6zC3jZ+yAKWTtKQTv7SLKBvH6byLxm1lUlGIzMQD0xWFA
GhfKscM4+mLnJjjOo9ZnS9DEnPgce9rVhxaVZcwRCxP2vt1sJqVg4A5fcQtosqz7H9urbgVmM6Dc
boecKHe4khz91DZkPZH5dhGIQqOKICfTRvOqMyEy6ZYdv94P0XCpa/XZYtSRNl52xwDtpI/Jvtdp
pNXgX4LOQZo13LLOWClWkxPP2tNGxIcBUWhWNIRrowsqYICAK2yVP4eufJ8Mj7cuAh+qdPExWqIC
8psherbE3o20o1ZnzEaFD3azvY8kRO3DaTZp5CQEDz0zFCPR6UrtZ99WD8ecjv7AWM4YHHIuxj1p
52C6AjY+uNJayG+dMk49lLQdSDPcN2zMCRJ86i0boTO2BoGBQkMn1bF+sCsTFxFAXOk77IkoQqOk
eglluRsRgDcFmIgUWh0TIX/dzOpdkIvAwvX2h0wZNrIiG1bKzde0TDdXSraI8J9IQlyUWbQrXNAp
Bcdmy2xqxb+KvTDO5ykVh8TJvhtzOLvobOxRo+GkdVgKt1nb3vAemYhuLfS17FWHgobEN0AV+xT6
Ia0jghzCKylrd7WMb1rKn5AdXUxuV/e6ynGHBNDXiBLEFYccjZsuZAkbBNNN2XXwxnnYIkAlZSnQ
M4wtFlvqtJMrXImMLbQkWKXWwISTv5+rAfWsD6mkT4MlWWF8EznjwNjP9XVnZM+5bk7b3tMuZZQf
hcq3fVDT5c6Sff/ZSn6TBvOisLWURAO0/WYYbs0UsdbQbqRZHhqZQPOg3capvkk79acn5EShiWPm
i7q5EmufcHMWyRJRCkr01mm1U23K39QloyUTtIIMKjdl1z+CMcUOkJZbiAfjktGIfSitnG+YTUu2
sOLgEAL/kAk2Zd9N7gXqmqDEUqxA6s5sCM9rwXgx53OJh+qs3VBq00F0AUFY6SkY0OsOsKhYS1Xd
Majt567QviLUMUZlvehsPXSLQSh3egVr0X7wzJ5FzN6hVF+VTCRhNxXU0XHYWo17aLWQnBhtFUoU
rqh/l67efOBVpRMv9sp0qUnzG+XnxuhK1kY+QnPD10J2ke5yUhinZc+gQq5TYd5hw5D01uXGWrry
rSpzeEfur2XHF8Qeq8zmHy3hOiWKfHTi54A29SYJ4kXvbBrNZRDbqk3Qo9V3+rfSqQHjWk9VgSvM
KE+OR+VijQPl9/DaRvpWOaQHjihZZhkUlkZ9qStQKQE53VX3xCZ8ZxY0mKngPTIlLAuaM8wBD6NA
o0Q8FAuja0XVVab6V2RX7Y6nqK+MaBr2SRF/9UmLH1ki1+4sri+EHd1onvRREcYxHqwBoH/AAjvA
fIn/vg2MU5Ojh++d4UeXwV4avBuCMBsr4ycWYWn1ENGNGKnUcIWA9qkV9lHp4yFO8nCBtBsxniye
Mw9LWsLAnSgwKnDc227/IRN3A7F6ZHo+wSuv8FSDZa6x6GA5XI+kV5t9f83AT9v1CHq0Lg+JDB7E
M1iM/tBupml7DDj2FlUHaN+cOOhdPDy9NrxJJ9tMPU+hDyC6+TsPOoIEy6MZjKYckr+FmXzyHn5k
ssQhWaHsBIqcdhi4pglr12CxiEllwxdIJa8q6wKl7zcZoouXmldP+k9ZSqAkor8B5uoCKDFaAaVu
YdOhPE+iFwrSESkyx3Xn/1Y2pusupMKtrS/KYpomF2FOvPFj9Sy6/D3tzDeyNj6bssP47BaIKRB6
iVGB5MT149Cz9357FoP5meTBJZpKBusRYH3q6aE3V3qIBaAZG3wnztADZ4qZPI9rS4uQf6VrAsUB
mhigSuk9dUEmFPoIuAo9Ro/c/In7mkxV3/4XW7HattlcUxC9chGTeR2mgiCxjB2JXrbREdGgvYT2
dtZRSHBiR/e8oJhrzQkDnGZ6p5zpxklnfcE8zMLeNbcpMm+WtmUsHY11glZ7/iqeKOaredGtN+hB
fIRnQqJs0QO8SpMz2uyGS9TDQZbMJjDBUotAP2v6dTRqm8ZkztuUmOF1rx4AriN2Dyih2D+kXXAX
vJlrMI7JIhBixDPX3xpf3tiZflHdH5qhg5FUsiwKm4aZk1HfCiyaIy5sG/vkkm7/U8Dp9hrssJKI
78XE6BjjanuUefrhE1mXTt0dkRYelaj+iwIkd7pCzG3RrRmkVGEQhuoo++cmad49EwOPJkleKPZt
2V4dtgJVEzzrrCiaBt0iNecghgh3TvavD40bYvF1xQhM6u0xxZANX/Yj0NtNF0XnNNFubj2bueOX
IBObEMrmaODqK1HoDcXB1zykq9qGluqnRDTWu+U5a+3finA8fA3PmtfvKkzOpmpes9ZA0MF2TSNa
V6poZbghvzAGbFG8YfVM4wBycAC24RNkG4faGYRRvu8iDqzU5qaRyqDBQ9jL/nJPYt3cbKsvSuP1
CAoM/RTgQSUuWgbDdqpx6lRVsY9SDLgJo+E6RBpNDYXAjBFpQqgihC0raT8yWB562X9O8PTFrGrU
gnJfWR6uOftm+sm6GqZPQ2vXNT+ityJKvtNeIyIlYLXp2jQ1XfPZAx1cNGah7TU9BAtAbPzCsVIa
QEmTEqXjx+ANbIbN5tnpm62v/M8uYdgduyTyeNMFUvrzkFUcQgGPoPd/VDPtdF/7DvLBOuGjWhpd
dSg0LCt+6v3UDMKOahq2uOrRo+sbk423kxnaNhaMWvvOgq3bO/+CMZ8uk4urN7Ywm+UlFwpoxRDS
Wp4n/1TLFnIob8Vg3wleh0vQw50epQ6DlalQSeDbIgk6fUkyMdUtMSx73OUOx7kGcBeH9M4Iuu/S
9KqLy/e18X1E6xOEuqVdA5APjAFdhDxMKr/WGXFOkrO8rGymLv0fmUfOqsowNqcJey7sAGhSagSx
CfylCYZhpaffLmHBCMSVfkjb0Mc7hzTEzCJGmG2DMyCrY3+bDJ51qNOanVHk3HRoVnRgjMZjUVIB
+COQJaI1BjleSMV6w6GExsv67mquzjwH4OTAx8DuiazBKUrKefOqV7BmO4ekJRQxWMDJjcytVVXj
rSv1+hy14cH2xZ9vJcSsGps2Bt8xEd1pqWNG6P0yzlkNmV7z1QUhpwRyd5a2lb42G3oOTyDD/0/a
mSxHjmRZ9ldSch2QhgJQBVBS2QvabEYzksaZG4iTdMc8z/j6OohalDubQkpW71IiIxxugEKh7717
zyXj8t2XIFHj5gfwN+S79clSDeEhzg0shY1XVK8azrBkgDOW84EKJ1LJqnDcuaaPNjBd2zR4geNz
FsLvguIChTWC2FSVuzrm1ItO7VLl4aWZjVdt27/nznhqkfPCUd8bHV+YebZYzDAds7wjshHSv7FR
9I9j2TD6nrZN/S775GYIR2YRiogOna71hWG0EB/SCSWlUuF050O5ZorekjFbk1jl+Fgp6bTi/W5/
2RNBbUvF0gEXjwYlyOeWbYjjBdNkCuhnOYYeM1F8AQV9dzIs/ABMzbjqjWAhzJz8lXZ8A2R8CLws
opvyc6gyf6PipkMgMuz1qn0shMuhpEzvQIijnvLKJ5JGb6sQkE4cHeiEXZO0tTBFA1Al2ks9/2Hk
8FaCYpVZvLmdXphMMntslkYVHxx0bvVoLasOrZ6Wncr+FZ4zPhgiQj3tUpujxIkfvnDT4jHyaTXH
8dTtkhr4iogJlKCL5uys0DcvohrdnTs1400V5Bhhy6Bd1DoDPIk6pfYhYTrNZT+MGwsXVJlFr62F
I4ip9SntUqLkBvB+QrseGsY7rmboGBESlm/83s0W0Xrg37FQU+qNyykAE7urBOx9y8GV3wFkmZkl
AyCcxnM3cdocPMlJOTQvQuiNlTU8uAWe33FgxGARz9NPuoWUgoOZpj0SZrkBY8yxUnAdfBsebynm
09qf7a/+yo76NWezixiXRe8jZArCS1cO/aJqMlh4Oe2OFldWy6YxpMWPokt7ekrEQfTtre5Aksxc
TpBUOklPZGz4VFcwEwj65ehJfULc5QU5VAxWE8JRPcJsWnJaFf+gLAEtWMoADKTfuEzZx5E0riHg
rodMChyLDSrLBlhBobgxY8Irqexu8cdjBlNYzc0hrS9TWZ0I92m3tWNcjiYqa3eCdqQUVOCia7a1
h2+7s5aWDxySTC8b+USA4cSPc2afABstReRfxa4JEI1hhYuQxWU/59eUaCNDY4QRJdYtcSAtm7mf
wi/J0tvCw+TVOPVzNbfls5CI9L5699gnYa6bWy8kxMiJ0NMIrXvKafNFpnUMB/e2bLrXfpQ/abps
2pJ90a+ChzZia7YTyO2pk7S4T7vkMagzfZV0yl5qce2/lb3FGmzbuyTW7wki7ehAo+Q1EDPGqkZR
gexRToFYk9dNlEZkP5rK7i6CIRI3ChOVxJV7YFRDhrE992hBVLrg+7wivg5QuqDcLrbV3CSoEB8m
rrjuxvym51NmmciEJ2z2bK/h2gW60UYemnTcVEXz4rITUUcg++zGd9dHhJk1Q4I0k2DDPqJ7RDKH
DJgGBXO64FK1HHh0vwXD4ixqNMaSDZ0Dxb6OodK5FtlmCTIl04pWjOaoYguSDMy5+4kUwWgNoJ9s
4QafK+RC0JgPhKYyeXZJ082GWReYQvnKdpRymwBlvZVN64mxbNBPD8hc2BkJZerVmROfRxqQQBSh
rlObeYUI8epikm3ov7ra2oVWkSNd8dgTLoqx/JmJ4FSo+FlEE3Iq00OdRU5T5hCFl8Y0/apLA78w
SVkmaMVpRUrZdV96m670957HhhZJ2Cg124htlHRAzGzFor/OMHpnDb2cALCkO+wTFw3JFFcHy2vP
04ApynaZWeeZ/Z6mwE8stRmy9FrKOwvpF7XhZiDPIRZwDFB6TMTSiKBhlE/9oAelvxp8bmuDLMcC
9RJjqRzxJpiT3OpmtLSsxNpqOt0RD2iRH2B3obWAZw+qaMoZLYP50NsPZYoyssEF14f43uBqNFb8
WE/qrbbDjaZzbh0tmvijWUW7XL2LSK5Dr92YHo4TRznwN+KTG45ntBVXQdReEXHIM6kQEUBSIHqE
z0stxWVU0BYDznMv03FZmOKqxMwj/XijM0iJHEJwKv0ZyzchZO792DIZbXlbhFj2LKuoiJZhj5yt
cG/0WGMNM3GULVFaLxiwdnLudDgD0IocDFIIj2MkaKNf2G5L844jEmaAFEy0XshdLyiaur974DEZ
RtW6LMN1Dq97khET3XiRIVn0OufI7dyVRB/1HQ1RGwAQ8MtqH1SsD5u+1sj+2fs1jbzI5OWiyeZp
0WXBCQivk/M6jC2hkL1PEW4ZD9WArlsvm3tVEPPe2wdVW69RhBsOwszkTDurAn8HbDJDDAt/mOkg
iQ0RiSSxAleYy7UxtlDsy1+RU2wLpcjV4YTT6E+WOBc0KapZJYjAu3HcByQjF8rgGfqkEvbpgRzm
NZ3rRTcZxyRqr6OMfENDEUjOc6T8RlqJtMXw2G3UPIhX/nwWJ248rrOXcm7dzIdFW5sZ2x6uEcfY
mraJhz31jwbJeWadHw0sPD67oObox4b1F/jhSjrTljBiAeoe06b/WsDrHxN10CEPa7FaDqAvSpU8
DroJyaBbjXQ2AUFRKAMR9rXnonBPKguWMUhq8vaMbe6W+MOcc+qGyUJGDAlkRSiVmOoBIkYAWEh/
HILZbOb5r2Fb/JBtBO8Xri2ng5MDIMEfkRRpmVwT3D0ys8bYBjcK4jWouWIdAt6wSrre5LgNPm5M
egSOhWwyR17p+O1tR0EKuekk6CM3/l0HkVMX/W7K42vY0g8dIrEicXYlQ9Se4+LC0x+tlthWmS4j
KEpB5Wwr8kimqijYKZsrxqKgXuQv36txvEJoQcekAswFA0nkMqMYHsZFjBcejySUHc9/Vz0ezcRK
ECthQIiD7NwoUoGlPIE8JeAi/NEWlMlN89RlPkpN/m1is2giwselN1uvMnzSMAzGcjFMEZw4BO1Z
chwSxn+23SL3V/PfE2eeLEj3TZluEvrsOHQL4tVgkAzUOXAykIzUIT2lVqHwcj2Ew1K/NSPU3HRI
mBIT+gBozy3XfdI8QO9GF0yAlyoa8sc746o1NX1nzdjEpCQvr+VVQTP3mEUhQIiyH6y9IXXUfyYC
NFF7V1S3ID316xpJwSiZqtK9sRkWE8lDNPkWQdoqpmO5ILd4QDCtnzMj/4USDS4nwvKe4MilZWJF
CwbjLaK/RpXhHyKfLCii2hZO/LeinZhC00TROzRjcyA46GhNzbvnzZ758jlKX4PeYJD6nM/vTMH4
q0WAyHCozfXVDFTKRY8OOrm04ec1mMyteBVP8qcyjIXXSOIZmV8oFIYzy2SwzCsNBEnvTgfVR4tJ
vVcSjXnI/AGihO0SskAUm6/rx5Khe1jEexETTaOHR4b1ku2LTAvdEge6OdNCG8yt66GBlZKq1Sdt
IT1OCHOBhRHNY+jgQeDCAJjhFPVolIcOeklY1/PjRHeYajc98yD4bCi4TF89mMxmUjCLuZHsUV+w
/bjFtZqbHulEm7qSc/xdc64bRGfN3A1/l2P35KMzJB1p7Ux8atBZ6hKMgRnjUxfejTm0W0l8lp7/
ymu1dSNG4Yb9lI7NExDVReqAPdA0bJrdqJ1NPTjn9C1t7yEkAAyXvjOZ1wP9a7ZxmhuUUDGhx3V6
nbl4N0gsjZpyGaCbUdX0kMMu14X9PhTVhel6J1IONZoOkwEwC+8FYqKFhwiHQlQJetV3tmPtB+2+
mHAdcdvoiYnqhWEeSipjrbJk0RlYMFS9lsmDryJgUuyXjR1vbEIRFS2K0C+WRsLkTVVb4QzZKkrw
ibnEAWRdNy66BPy3buiXURrvEy96YzhMLHF5i0kaVQ0qMWSDdTvCK+zWtVM+ZQxiHZtRacE4oXCm
tVt1uzD4xWwHmp68SqZunZijMy/mhfKydRM9e+KUIX+JFJi8EN46fJ+0GVd6d9b4RPRFynllIOwb
6IAvX1Lky2XiEXMzvdbTzHwX3Y3CetroKOvpKp3gmOeIjjmeOGYKKNwUlwhJTmKGrI6UqUtG9D90
W7/Tmpn6A6lCWDyfekx/5Mm0CTNoRRgP3BxzFUUYdd0GFvAKTBj/KbLuMkK7AIQX3zehemhGLhL3
l4HAnU7AazViCA6dpRV1lHjllVkDQak80ncQflvFGp8hg/9Se9S7ql9Y9ox5bDxaErVzadA0gg/y
rnsEA8mS8CoFR5+m+aAhrWQYu8gSPKQOZbuU/rOwzaPmt6cpi28dErDn3C0AwLK86v38l18GjGbS
DqWYR2lUKVOsJkUFRiOf8p9cnRWlhr0MPeFedORANE6zpuijGU5EqC6vFNgyu54Y+0TVruUTpHT4
Zg4tLsQ+ZXk19eWDn6A2SAbnV2xYYiNlE94jOiGVufWGHSwpf+uXHkk2Wh9ufKfyjhZMF+T37Zn0
WQY54LoXpeB81pSwwwQo+V1qc46ndIoOTtSvxlxTh7FsjsHgdWDEyMWiA/PuzC9IK3BN1AxnF3TI
zBVeNnJeQFRdhrSfjnzp6kXteFdGNgbgkZEU9SnGQwacPeP2Kt56nA4WemiBltNR0CKTaTX0AgqF
1tjd2242Lisd3ZuUqrs0alT5jo4+L2qQobdzUVJZAKGYqZlbK81RBlZi2OADQiFquf7RrDG+V5zQ
l01rY0gkgg/qdfozsiPSnob4RtDGWYIg9xfRaD9oIPBatHT3+pBZTKfcmY3WPXmBEJfObKkm4ard
WDzeRR5MalWbqAvQKTQoi5x6p5L2ZSh7jGOGxCsiIuydjl10u2nK27VT1PVx7LsfbQeLwEAQ86il
UwGhE+GpSy5rEiIlt1vNZB8O+k2p9dqV6VvZGns/wxePxK5izGCjlAOtbdobF61NrSTbGa2mBS4s
RmM41HX5EGkaYoQUWVhN4fNEBU64fOK8U+wU29ZKAZP5ug0Yt4arZen0UCSKT21U2w5gEWyc3PLX
TkUzvI7t/DQUeDGSnliSoLGCrVmIu0jgBpIYwpdBNGJkQ05ByrVY09FeI8F8iAR2pLSzAYw79a0l
457OXquQbLY9X1LUEFWtkEwJ373lc2EuZRiPSz90GiglBVSHmKZ5ZTn9PkglypUWy00c8NKZM4Ui
IZ9u/sqbtFwZ/fRWb0F85zTh+mydgRXTOMWzso049rlm7228Gq8VVHYBHYYpFtEvLBg7kShcvYHO
frCaEM3bQjt4bX0IAhHdmzbycmEVKHnRC7YOogqlDHvvMFcYA2LsE42zTGnUzskXNW1+gSo+UD9F
mHBG19Zhq4frcExxBIP4RqhaYaSwfEaSdYAYrn+u9Oosp3ekmavcIaMaMxIjJHz3CIXLSd93BMHH
HdbwwiVPOIvu/DrcRyMNdA6JejPso8JBKDQchUMFqtI4hXCmLyzL5BaWKAv5WrYErhI3rin3oXO9
jQvnpcBWlQJsTGC6eklyssISnUuLWiY4m5azkC4zpj7EyiepeySfNDLgNr2qn11lvhSO+bNvu0NY
jHdxxu6GTg1IRrQj+K9YZr5aGwijwT9nu5A5mMOAN+k4s5nTgLW8MxZDaCUriTf2YgQJ52nqrSOL
HYUagXps2RXIxrZlJNnl2g/G7M7SgI1imP6Riem99OhL1uYPkbEabKta2dUA3sH52UxwnpspeUQe
sSj8aMYFPk81iY80utnco1Pi5tdu08+WMw7wXULQYK0eowDBSGcjX8JueqHr9PrswrqhffAc9ObG
jV7T0F83HLTUqG59Lb8FT7ekq/0q+VoWEuCZ0UX7RAbGjuKXM1w4gRgd8ou+Sn5omCSrnPBNouGu
0hb8Bx3UrIHerKXaqQ2s195nal53tyBcUSBCXAww9KnqbeytZwfRErP3xdCixpgi7zIh84gP4C5A
1JKbNpVQthoz+HsFzpkhXLeFt/bVdBuX3XZCRYm1jWrQPsfjnAg+0BvLyooeLCMNr4NWRX4iSRXO
zNSnMBihLE1w1Tg3kF73MEXRlrRQNGUI9Qvn0aELT4Qg/g4TxmoVxOYpjp4I2J4YWukWC653sU60
eXKoGcCtBedvXgoLrCK+2uZktVikVKBc5rGhf4fEjENNhSo3rTMNSElJIQG4hg9M2NOz6zz3yrX7
4a4zM+If+1Ld2kRJHSUDlWPlQJ6w5ph7ogq1Q1ONzRZjy/Ds+IQfNlbSEOiFlBGaLTS6FCRp4BcE
ervjS22azdGNoKZNDsqLxmqYChUmcfJ6m1KuTByCB4mO0HCbbdKMwaboUxoYbQCdm2oZH2ke9Aey
C9hnyuKnWwEA1RAcbgziR2hiTzksMZmS6swpfsIZoQzrZHv+T/j2Z9895TVVRNuJJ6OBZ4JWDkeZ
1AQ7VKAftJCWX+lTlOi0l3Df5irmF9jqnT6uC8Mu76613Mq302AqeNmEsiGsedbqPFuLqr8JRtc8
RJ6R7kvNZsspUhrEsOsrYi9sJ771RyFXUzbtmihctvRL8YjyDo9wa/0y3Qim2Z5n36e5YBXS0oug
tZDz4JT6KxEil53rvChjpLpuCM0KomnVZvZDLhD6TOmhGqKNmdTYxnI6OjbenfCAzWMnKfcKSJCg
XQ92Ha3IkuLLIZctmTgZrSX2iZWK+QxoPFAuveq7cpNZAkJqeye04CUlGo2TIee83GrPiZGck0nc
CVwude6c6p6kR2bdKkOEYnvXjiDvnllCw6k77MiaiTOaCDaHrhjjMBv6Jtbtrd3LX66Kb0m4WeoM
IUvOaFC+V0lJ/DnZImhBnkrP2eT6RAKZdkOtTZfP4UudK94Bv4dzUzCvtFzVgQ3JloIhoC/6TRrz
lw0lB1If6wEDflOu+YK8jAXJaZ2bbEmHP7uYZxdo8CWzJuukyWnrV9173PD3wHOTlsZ9FYO4Ihvz
VZuBWjlDuqbrr7QhA78H1ke5q2bOrOacuK4leT+kKTDy5Kxkcfy2t6HDV61jGqGHLCMNA2M+iler
6zNUgT8bEnZUiY6tBxX44qMU85GjU1ruB2lve714YsKztezg2ZqQRAZ0O5vGI6AyfcgtyjnSFtbs
cex2MmKg2VxyXrmth+y68GZvonhzI6xGLhjT1s9WtTW+6kzr1RyEkUpnbbBxk+d3ix1qNWlEKvkt
exp5E2ypmkTjGDuHJGmW8E/us0AQe6PZZ8VCXDB3fTfTYuv23T2UZiKVwcNjCONoXVZrM+97dFfj
ec5NHpCEbZnKENOlcxDRn62IOIcySDiAy9kotGL+0V4AKt8QzbOLm/Ten6CSjkkMdif9iUj/SDjW
tkE+THoGPDeanqamCYTX4nGARb1I7eiqymciLsNXyV+4sACxtzUJLJUJ8EkJHEgDfpgex4VWj0vP
Ip3ACR8bL30dSm6kTf+6YarRD5guRsdY4SCKF7mUGxdw4MWQtrz4yT4U2jGB455bMbbwYE0zfVOA
W9AQHzrI0FZdSvHiQcyFZTkWzZqcBQcyheD1j8cnA5lRN626bJOEDwzS5iJlOLXlSyupfgBUQgFu
mM4JZW7I7Vv7OkJwBHyGxzutPylg0wFdEacZX3JytjIt31XUzCLZuy1cBGcZ2eI9YvdTfXxlduZV
Jg5Fex66EayanqxVYJ/mhAyjRZZol1ij5yJyo/f6vtWdl2J8z3xEiiQGReCE3W6lBdO7Ljdhg3uh
SlZhdTOpvAJaQXI2KkBZI+hwOLEuRiqjqLiaGKlVOA9o61oDMUnCePaauyGinpS3Y6LtqDyYt+Ez
xNZ7a3hvEWp6vWMyX3khEEVxVVMddi0qarlH8TjHgNClMp5hHWr5HGpxQR7ghmw2KPg4TQQyK6CE
ITCLfBPSCK6AXw8TKvPbXJfP2GMvLMfbGriSvSCnrd5vDBS+LDYMyLR5TQI5ktvE9Bexs2M7SAqk
LUSnxGbwAwe4XQOKmtNU8uxQoGj2ydZJAvmjRqokdH3pDgjD+CuVuBKPtkSKde7IyYlpQZawecYc
qTvy3FQESxdCThPMZjOuNdmboC1grAz7cix3yIO3QRxslMXAi7MhhM+aNghd3AshAWBtc4ZdidJ3
ZOFFNoOWYVrpJAVc6Jm8i9hofGIxAnllt97SF7/SvrwIWH8xo2QPIACvkDw7vXMW/ptO9LPrnZ3Z
YuARkoYLiP0ZuVi/6yBctlRSwKTTiuPtuI37Nx1tfEFzK4BZkpFJMu5LQrIa3QbZ7GZvMYBwnboN
1dtGM7SjwQc/d/qbqps1Vs6WP94kGTt6hmF6Z4yXKU/Wyy5LJnvBIDBfMHwjjKRsyJtF4ICtVTyQ
tcz/qladdRdzM7PoXHs36DbaGvMqb+hoHNGUvmhAWfiokydYrasAXhM8K9U84Ma8CCBQGjhEtWdb
ohF/NrN2H5iPtL68/gVt0qEvWP7Ppo630khvDTpEMS5SYKn7qapQeZxUxUmDmGD2g2wl3Z8MdK4s
kktCbTfP0ApSDSVYKUohiF4NvtMOOc2AriVvsHVab6ojDOXZZv/p/bk0R+FGgabBNdWZPQAKSYe5
7EUzqltPY/LQIfATWBM0caR3d992JuOL13a4Rp6rR5zOIcZNMnjoWwN/MFgYg3n+j1H3Fy1oL/of
6TIgJI1ZJQPiJ3AhyxC1EeGeO41Pm0g1xgIbD+2NDa1VZ7MhZ16HJ1epS/BYMxvAgvwyIVsOxbUn
4Fr7w0oLr2pgGB0WShztnbSOEq9Y7p8sgyVbPToUVKz7skov8f3iweU0u+4oti4ynfMDypGglDdh
4ZEjUl1GI7w8wcFObvPhKdKOZRY8ufmlNhI+l+0SNZHsx0+gL9DjZMmITSmt244XUh/7S2ealcsn
2gbYMe9yraUGvfWzyzZ9LLD7McdcY2siuSdeNsnLIE9hJ1chERKZ7tCz7QEVTes+S5f2sBUtrSB1
KGEegFlxqdLof+9CR7tzaYfREyNJOlzU8XWeai8W3bnGDn51WoOHLb1id3icEmQyHHTsmB4iA5g2
RZE4MG9uOL3SL+3Q3ngVzAXUxwMVtcP0S07ugzWQ944xlqyaVx9TUwXPVbTmPnQ9PtbyQuuuPKCD
Dl+0CWet0V4P2rUWvqERWeZzxNJAKtlB9DAllP8zS7Wdx1jI9ns8eS91m5y1PD6p3jxNKZPt5LE0
zceyLo4xrp6weVIB+k472tkkWA4YRguDPhqUzsS5hv0JxqB4yrtupRsbHcnNRLk2Y4ZsIG3KSN4F
MV8F4BIHWboiV8CuUfyD5QNIpgGIgrlD/hyiabIn62BvOvaTb4K4VitR/xgpQCc6RobnrJpJ2/TM
qBL+7Ika7W8gk46TK6M12tJG6uiLc3ipcmCQh7J81uuTgVK4ZTBLX9gZXn2dWz1b5Ip2nSGm0JFX
8rRz7uZYQ9JFWKJrYOxN6w493tLTk2e/R8iRwqtP0b037RV9NNAPd5V229cN9f2tPov7lFsz4MnQ
LIfWRSPyBzJJVpEOv+ElVu8mK7Np00snvS/AQ6OMwnPuMMuG5udrSGuSpUeTLQ0fWwMmAeBK0Jsm
ckXeTtoNhyJDRhQgzfLWRb+32RdAJS5IQI8LB3d3zK4b0PTkT0gIGx3GF7hKM4onFu6dq/u7xOK/
L4I9XdnF5B+M7pHomlVHdH3L/K8OwfPw2Ma0vwqIL3XLVWoZ1/2wq939lF4aBhchPhWKRdqQtYfT
hXaybiO0YucdMQCPLSk5FK9xf4PLksUL2iueVkb2ovMXLEYkyf620xlWkJ9QYy/tG/tQZs3TgNbO
K15sDJ1DeGx1SIOorJF5qrR/I7qJQzjucOeX1PZdr1h+L6N4IWMSkOi+mj3OdrHRYDdaEYmo2YBv
Vydqb1NZxWIQp7ykFTwLpsiN5Q3Y6u6dUMVlPuFin64dGGRecM9MdtVCIh158zJZnnWqGy8DvY8U
zi/J3MnYP+LxsguwBYMiFdHPPmqeRtyUFz5iVdcjKTZi0o64QDDO84hEf9I0iP06bCnoTPJH2iKU
QvI0iXvPK6/JxYSIMh/0sCeQUiUvBV25Nn6SfEY5Kq9NknHxJgQTNMxfs8zOdPYZGA9R38KPhrh0
5xThhraK51wlQKkDd697RDLgzrPmpkpvHV0iTkokppVEpdGGh8pJDnQUEvZmOyDhJgbBO9xG4pWs
zsK/l5RvOX22PhxPtfGYQL8vR2OjmaeWaqNHl8/geVbpbrXoNRyusaCus+CNhg9Yrf4yxRDAEAxS
DH1fY1o6YUKDX63NkYMajI/pKjWeyUsnCYEihBQR0iwKzusg86zKQNuE5CU9gSreZgFwDcTOnXCW
GgTXODwTPIQlGtORE7I0ZxXKZVE9ufVa5xNPy8aT+ixcxPaQ4eQpR4LNYbhmCYE72dJ0KUsytFB8
kEvHu+Xjs05sDw3wGuzZerDiTQ2kh1Leb6MjY+dNjJdHBT808agcZzVWr0P/owBV2lZ3Cht14rkr
o4BwwqtU0j/He60k/b9Hsu7WU3j0jW5Lv3ebZGcih7gb5U0gcXWIp4wXZcCqP2Kuojrdh+UuZFRn
WbuMZTKQvhp0LUFF/WWjiK8tHz3zASPOe1/bD31u3yM/YJiN3DJhSEyKXkD3Sa9uEwUSO41WWNdK
3jxsrVTD/QBuSEdh453d4ipMiusOcG8F66LVqWqnIL4Ghk4LgMzpzoZsi1bAqFbZfNIA1+ZiBzU3
gE+QTjTvSj8XCFhKGxEVejYDyomeE9dLkFnEPbeEwMWHhW0iatXizK1uJSZ5Ja+iOSCttK+MYjjR
BqRGDGEIsAmCT7iNqv6R7i/GDlSX/QMitpVVnavm/i9HuqmVzxAH6hymFNPr0OH/t/rH3tdXf2GV
9Z2G7KFF0u6oIyfzPKFS/6ux3KgXnPPJ1Luh6sIqoC/+skd87uRU5YuxezbMp1Cd//mP//N///Nt
+A//J9KwZPTz7B+Eel3n5LjW//qn/Oc/iv/+p7v3f/3TMQxTCMMxlLIMW7rKMfj/336cGW7xL4u/
yrSLm6IsAeFV0bkjjNMwq3lxf30V8ellXNexLGFJIQ3x52VSHfZEh2FgIY0F8eJ7ZEBLZPSLYE2v
odoNq2YBQ2HzzVWdz37cb1f98OPSMuvdqLaZKF15N9D3IHGts9vuOuKqQNZAdO0FnowFguGdt/jm
4vMf/vHOmobpuNxWQ9dd+8+f3GlV6M/D64W8aFfA8S4wQG1IkLgMtsFenb6+2mf31zR1WzFV5yma
5p8Xy6tgBGLAuBZiAG2an2l0xjh68fVFhPrkJ1m2YK04JoHCH5+iYyltYkBRLOoVWsPVwCNMb6Il
qttzuZwWCPORu22H568v+91VPzxFvVIl50mK9gqpW9oQJONdmA2dpJ9fX+eze/j7r/t4Dzs/bGWG
5IvpY1PdVPgLqRm+vsb80D8uit+vYf35nDI8YTHTjxxxxbC1PQKxLY4jv/oJPJa//fpa4rMV+PvF
5h/827s9CqsFgM3FksthqV3UG3VtXXQra61fhEv53Sv++dXA1FqoDZSSH9b7ZBtdg1+cvPEjY85i
Rzb2ijgM/MYr5iEbe/n1r/v0aTnClWBZHKkbH36cNIXh4kPIZ8nHzos7dmJxVJP73R4yP5H/54n9
dp15df52E4Oxd7sGXcFi3ANjfcJDuCTikrUeL7MNvPdl9M0S+fyx/XbFDzfSrkcN0SPfj3pVPtjr
aQsCaVNf0j1Zht9e7dOX67eLzVvobz9PxwaiBSB4FqN38v09TC+jAjvyzcMS7jd3cf7/f7tMogYk
WEWQLEBow9dc0PC7g+S+oGG3kyukxTgrF2obbbFIbYJvnuE3Fzf1Py/euzRtpgl5OvyTeFvk5pKM
B2cL5S27SfLCgOjtgF2tkHZWifn69ToV3ywg88OnD0ZGVwcDCxUlNuXCBpvhInwJlsTXwMJc5uvv
H6qYf9EXi9b8sGX2cRi3nKzgzOy8fbaGN3gxLXDhb777xP79mn11pQ+bpq2Jyslt1g+gmjsPwfoF
qsGVXNvbYG2vyjf6Bad0wal7gVVhMa/hbNFskk29//o2f7YdSNO0XN1USpfWh+0gHm38ShmsqJqu
iqzrtSZIvsHQ8r+4jNSVrRum5OP+4TKu05mkBzcw6CEX2SmFEwbXbqi/2brnV/zjXZWSmgPNhuFC
gv1zxXpDF1aj4Ouj9Jm3jmB4J3oJ8EU3LSQBbqWZBzcovnlLP72HymY3FTq4xo9bKrTmMkEcjxXH
uzaqlyqBXENv8X9xB3+7yIf9tA4C5p9Y1BcNPRjtLkY+S8D3/+dFPmyhrW2knOnHFN0N6gOipRxG
WGid7r/+LZ+92vK33/Jh87QpII0s57eMOrN807oHVXj4+hKffg1+v8aHnTOktlFWQQasc3Q26Rbp
2ZLYtg0jq4X27dfg03P6b1f7uFXmItDoEPXpgtyC4G64C/c4eQ/jlXlj7smY2iJ7us+/+4nfrLuP
O2Rqxe2EqwSk0824AH62jW9ygFUH1C4X6A6bE8Fxr0Cgv76zn75j//PwPu6RkdK9nrk/e2T7ZDkP
DYO7kYFVlD9avv3NtiHmbfDjC822pCzpiFmi82FBoheL48of5286tr2rYRfui63ckD52bI7ffwA+
W5i2YC9EHmYiuftwOdnHVY36Eqgg/TyZvXXf1RvGp1cw+SHKgRTrOB+WpaHqoClqdqQpWWSLiI8b
Xs0zPBXwFNdiG26YDjEEYNLUrqeFWM37PiIA1ux3hdYnfxPDQEpl24bgJ1sf9sq8a4UNMwyOjm1p
5xGlz01eJT+/XiyflT6cbIWhDMe1lCs/fFEzP/KcCvINP7TaGRtrL9flRlsAvt/Xy+ikL6OVu5TL
r6/6yYvxx0U/fFxloMnG+JsORpe3KaAbEnRsBPm/f5k/7uCH3wa+v+9dUsoZF7x6cA2mVW3f/Nu/
xDAMXVEe8JGmB/DnB41sInpHNbAjAp9hvu1QiC7GfPfvX8TkBTMsHcuOoz5cJDNGMyCuO1qI8dQp
xKtHv/jmw/zZi2zy2bcc3VBc5mNVDzgYw2XNarOOAemAD8UahdzCwZlDTNUqXxqH745YnywCPHC6
4ljjGmj/P65vz8N8GkHhRFVyGlRyM9bds9e2D1/fvE+2wz8u82ERjF7EwAwlNq7PdZlfWuOV5FCO
irbr7r6+0nc/6MOq1iet86caH3vqE6LYnTQf/wHOoq+v8sm2YLqmcBDMsSdYfx+Rf6s4Gq91cyzt
szNkhMKzRnz7zRU+XQt0dwzklq7lENnx56Ku60Q3AoN2iHfUN/9F2nktx60kW/uFfkTAm9tGWzpR
pAylG4TchvceT/9/0MTZ7C7iNI40ETMXE5pgdlVlZSUyV66lH7R9e+iO9h2Tc83O3MtHyF6vr2lp
5xxLkzWFMg+ZoeDgdt0pZZvAVeTUGTxYHXAG81kGenfdzMI3oeZYDs+HpZENmoLHDfyCUmppaiBJ
bumuAjHm2B2scOXdXzyhMzOCx9Fj9Ep5Xg0cnM8adF9yNK5Ett+JsvDuXixFOKIMQHZh+4Dp6h1s
/if9AIOIsg13qXtCwBXlVB6nB+uGIYbD+794mHRZlg1qFLZsW6bwRI466t15FPGtAKAUMuuD3lQr
Xz0LW6jLDq88f1/XLVlwCMPxTThOKI0Nhr4PpfxYju3+ujMspYTcHg2SVQtnt2VhGbJke1E80+sj
4Eg3ZNzp7jyMuYUYa0shTt8nD/m2OBiP1+2qC9+w53bFC1woQa8bI+4xMKF5UGCNumu/ZVtYkNzB
tTdcgGfKxk902+QtkwP+du0jYiEiXvwA4Rp4LUOX0sjmRj0DMqjWOccCQhCIUMDztSueunC1L4wJ
lyHy2qrUVGp1jvKrm36YNGWTeOXCLR+lojl8vyqW7vwOaGcxEcw+5GQdLMT1zqYavk22vHAbaVft
YOveWN/i7bEDhLv2Nbu4tjOzsxefme290WdUgDjZaT8dD+4UuoBT+v26vyjzcQhXnV6NpemqycpU
WziuPs7jIPHj0qW7dXI+M3GJn6AK81gc6pWNXPAMyo48xqQyXAqxCtDkldy1EuxXbaKgJd3RsTVo
HgVHY3BcC6j0ytIWroKh0J9RbMdxNIaBLjewiyYPIqKUrnAz/GKy92eWp49lre9GebqpakYvyvaQ
69597H9cMb3wFpCyyVA48PAotph9INatjwNU7G730nPza5L88RdDcyacEZvgicmAQ4HSC6CJlUUv
7fG5YeFCxH0zVqajQQot/wOxO/OJnXq0UAKCqvL6GheC6MUShd1lxmCoiozUvvHuDQArFo3b/86C
cAEU+NN7LeH8pCD4iFYFE9vxSmK6tgjhJaiZTaqkDBMq/En5YD5qcB+sLGPZF3Tih8Nbo4ovwSCD
6bOluXeq/DL86OgATEminzm0rtf3a6lczJH8a0mM/XU8gWWJW2aPLVe/ye7CJx4dlyt9oBL+pd9r
N+a+3c7fk4xqrOzkQrQ6/+gSP1VMpRunycDje5gCui+SCVjQWiu1LZV1LqzMe30WE3UkkLQ4hIMF
9eMHfTccp4NxYPqIBfGSudf3c9E5Xj9e9fmunRkzjUDr2gR9r8GH2KSmVFs7d9dNrO2aUArLaBqG
ZQaRdTLBJ/TY1N+n6eW6iaWq9sWeCZlIAOLXknWW0e2bU3oDpsKdbvR9dbD/vJt6bsiY4/HZfiVR
AnG0j6Nn3U0I1FKj156ufKzOGyI8Vxc2hOcKmtaE5IbGfihrh7LMd6083lLfZuBLhoZkagMQoIb0
fH0PV47JECIRKhhDNRUoLejV9zB9SKnPFOWKKyyGCZ0iCZ/gNn04IZ6mKqRHzC6iuqL/iEtGq+8i
wIvQU62Eo/m43+7gqx1xLZPhVaZNyGP6is4N9Ie+BBGRonkPngrpR9i8sywY0ZLp6fomrhmeN/nM
PRjJL+SgI0KUSLZs9Fo/mpnzzU70F9gVTxCsI4naNzoqJ8i5XTe9fH6vaxbDhg4vjK3PmUCIpi6g
4CG1Np2X7a6bWTtCIWAM1uApvU2CY9EYk9UvxtBsG+jay+DLdUPLkel1PULYqL2csnmEoWIIb1q7
/9YqsHZdt7G2mPk4z46L8oJqVypy9Vr5zmPCEU3ZGWBueJ+u21l2C5t3y9ZhJhMTUG2ILFQQZ05U
WR3cKIQFOfcHt66hSQRbADxN0SChA7XvqKfrppeDyatp9XKJ1AmzzmkIWGlysMqjLX0KEU5s4dXQ
DlNQ7a9bWz60V2vCBfeHcbQohRJ//fdV/Ix+8/W/v+zkr39fuNiOl1tGYbCRdfZTnWl44D2e9JU3
8X95gV+tCLeYg5oUuJVnMEu/g8OKxor6pd1Lh5Smfv79+pLWtmz20TMfnKyEId+YkKGjupJAYC8n
4dfrJhYTZv11PcKdhQCZyeyOXYtpFo10CQfllDlfpvxBz7OVzVuzJVzbxPb6qpkL02qN1ASTJc8x
cNQQFP2Yvlxf1trOCbe3gJQojUMe/alH8IeBouzbf2XAER57FPkcKdPYtwpwOINRaFNeN7DsaaDe
LJnmjyrrwhIY7CmsJCGbHW/s9wA6bqUdgmvf4DXcrrdDlMVYYIC0Uy0TsLn4cWpUEuIyHmJlsP8d
NGpd6hdmN5HHevwRfphLXYWLlmuzgbBX+bmy0sWbe2ZbcHMUiWFgRjXKdZ6ZAnfjG+sJ9RIQ0ww3
/85t+2P+3Qq3K2bn8PYmEzgzK7h+mAe2HoDkcIe9d8jmJVPw2497hk4Y89rIK+nh7/bZG3smqQ3o
KsV4g2ZMnECd5Lk9LwMgPmV7+sxHBi3Vk/bQ75ly+6Rugl0ClSQcRivOtHgdTNsCg0BuZTtC2mi0
TgMpoM+0ugz7iAXv/R6VLGdlRxfvN0BVTTaAUliq4LHGUCiOknO/GeRBEJrBnel7zxCvZ74r1tL6
RZ95tSW2nOEkiHSmQiHgT51tD0lqN1kbywpXXufZ9d6c2ZkZYeOUWOvMUe9oo9RPBUPxlnUrqyqD
fOlKbFxqC1Cp+XfzxMYyQuMl7HHM2ekH/5jt46+gKR6bHTDjRzJFOCdX3pZFg/S8KOsplGlNsdsb
1HwXhV7Id9FLDgU988H3sBi7CCz+hK5JP/rPfwG+M84tCvE/quxYg9ogcMfxnWffVVYBF89K4F/y
C9WcscIO/ZU3zY5BgzQR2Z8Csc27RMo2qs1sAnNfK7FDW/AL1bIt+ik8nuAWL19mXSnsaoi1uUMw
l7aLd9HeYKr4pcw3FLb3PRJ8hxWTS+GKxrxtK5RhNUOs2vNGJMUwf15qk87UTf6TAvvOsfNdnibb
GjEDeBGOMsoJFEhYsglXRvp0/Tcsba4OhgnZHdkEYTTvylk+EpTMO6EzhlowI+Epqq0wrkTJWo61
ZmUOZmdW1AwOaydh8mcC6GOoO0v/oDnDyna+jVWqo+pcN0qU+owFvTTS9jqolaGkqF0yPo/k6Pip
43/J6UdJXQv8b6PvpS3hfWs7c4gmWjlusw8flK1x679Xv/iHuR8hb5P34fNa3vh2By8Nzos/28Gg
1TrbCPMEhjBtU7TMGIyQya9E+4UAghVDtWWaSKquiXAzNLWKlu4P6PwWrHr22B9glT/VL9knZZc/
wxy9ZvDtDbg0OP/72bIqJw+cJLeR3rkBD+Afa6AUzSYogYg0fwURuTQneHs+IPZQo9qGXtpNSpG3
eXf9Ni1keJcGBEfPjdYYocSZew/mP9l2OnZH73ncz5MFxX1wv2JtyQsh+rPnD01aObbgFAoTtbEx
c7P1bnLKn/qHZCu5P+K7stvM2Z3zZQ2SvGgQLOKcUoJIdITj8hozgYrfyplNqhjHA/O2ryAY2a2s
a8kraN/8a0Y4pmLy87gu4Asy781DeFvfJ6jNP8+9dPXoPax2GJbu1rk54dDg4NPiUae/pzalv+1z
jbdSaYcd6jSWe31pa6bmfz/zd6Tc4top08TVpceq+2ViykYA+bqRRS8E/ao4pGwAocSnbPAppwTy
DLK+m/bhEeD4DjXc/VwmD7f2irW3+ZTqgA8Al2KopqXKwmHl/jTKTsAVNtIvjv4pyqAgaH4ma9F9
cefOzAiHxHyTo1d4hQtqFRWUR7SM91B0r7whiw5+ZkU4nxYVxkpuGZr2ip95LW8KQ9lcP5w1C8LL
kUtdE7Zwbbharn6bBSLHPlvpSr798Ls8ESEseI4KPZwB2aM+foUoXHUeVemz4d/lIQgV6FeuL2jt
YIQUMITXLEJhj54WoxAZCszjoYzNFSOLL9O5lwkfInHitLnfzgSW++wDGAAVkry9xDwE/GzGNDs2
ggwrR7XQfbrYSEWoCPS1jFyRBTuv5tyrX+csd4dWzlGnbbdpf3SML8N4d3Duez5p/y8o3BVf+d3p
PosW/TDEERpA6LOgROfL1SYM939zeOY8NgNAxRChKXERSGGhVYwIQ85k6VD+vJfgz79uZKESwT46
VEKphvJXxH4hah41vBHsY/diH5w9ZDPZNtgz1PzCRHH/MuyyXX90jlAz08LZXTc+O/vl596FbfEM
vRIyDsZuET8Os2c/hHMPAS0IYyZ150EovIWF5eN1i2vLFY/NA7GvW5DkupGR0EYuQl+H9g1SpULt
GZXTmVGvzLT7oCdMUPtdG3/0nDreej2M2d6QIOVmzFKAVTQMd3ZAGTw300+IBDtPrd6stQSXb5ZD
/YI0QjMsS7i/MHK3tjwQv6MT5PThMdk3x2oX3pmb8pRvx+PagSyAT+YTeTUoXGWUy8vBr4jk0cnY
x7vgmX4CWE3m8Ae3+AS/4s45qU99/8fdKNUBhkUdA9TcW+Sp7eWJZ8uQ78A6msK7ComUH34bMnnl
Si29h+d2xABvQTPUmtiZivvSf65UuLq02yD6vuJlS0nSuR0hyquD4jOpnyRu9YIXkzk3R+tju512
KcXE1aG++RUXr5Eua2AB5zEUevKXiQvUZz0SEHQp4ak5trvmVB+sB3QrcJKG2Lv2YbAU+c7Nzf9+
FvmQf1PNziQD1LpfULdL7fuV3Vt6tc4NzP9+ZiAajGbqfJxQOuo3AZiC9N5Hh3mT3jkHmAyPysn8
uJqvr22i4BrxmFdlV/N5Zd4zNHsHC8FO/VDvUVnez72GNSTUUug7X6PgISSBaKePvJlNpgVbg3bA
JraDj+2IwFPkB+99RD+ub+vSrp5fbcFiSB+79zKek17bQ2GLFiE0nX9uQp+xVtRMjBkKfXlwtZaU
WduRQXuj8i6UPo9Fea9CaXLdyqL/vVoRXw2NvrHaTgEMdZ0OZLN1W30lHC3UjolH1LNsqEop/4g3
ynNMiNYy7m+394/yDWIVd3OVMD1MD9LXygc6XD2ox8SlT/jnazOYjoPtT+MmixMbNCDz3Ibn2w3M
H4Z3h9bu9b+/GODPDIiNFM8rSs9Ef2zO1eqj9GMuxDs7/V3sHzw+TOeIMR7/vFdIJe11VWI9vEOd
qk2LiVdFYe/M3QBUJ0ydlb1bulIGuAsGC21ZcVQhDEI3pZoR2rzwPQ+MNP9quo8RJBYIbsrmr+vb
uGZKCIFZj9MweUAbTxqeDAhS47w/+bZ0ypJuW1Txh+vmljye118DxQ4bNRihy3vVhhl8ma1H68Q5
VP0dopXX//7C+CsHZDmqqjvkmW9gmUNpKoMvc3HtewQRdlDxRRsoisAPbplhO5jjtjlYpxWjSxH3
3KiwqkLLlHCAfHoeMsxO+m7mKCgQY3mEfV3dQ+e31b5cN7n0/BtwPQA8ZfydvtvlPqYDU0Naw+dQ
H0LT+Ozbu85+CNvP160sfuKfmxGyNmQsJylSMGNsui2kEu7AqFWyyU9Mou/L43VrS2H93JgQc4O4
bUtmnqDPaG8K673RPHnNGohn0YaDQ+uQkEBFIrRlpAa25DInbWqcGxW5IfWbrj5eX8aSi8+dEVgJ
mNsi7F4eDVLxndzqvPkpjOZoZX6rvGDNy+efKeZJNF4ARZoz+lgcYQybKi4QWJ9hstMW/bgtit3H
6CHbwca5liQtRYhzW4Jz53KcxjlcOm5S3+cBMPzpzgjeJQhOU4O5vnVLp2POtCI6o4uEPmHrZLUL
6pLBfbcJnzTvNtHep9qKky2ezpmJ+d/PMjK9wjdkBRNB0x5RrnhpJH+lYLq4YVT6+ArQbL4CBB8D
9d7B/CbPgivekfb4HQVh1GP9X4WaQpzmrNRhFs3xUCi033EFWygfpKmEHBzCu25cfnIQQJm8FzSi
N+F4Z3fN9i8O6MyWsDQwZ1ThQPS5CIQjZ5nAUQz51P6/MyI4nDkh6ql2PEm5CpNNKN1lZrcZ6v6v
1kKjj9F6g2+12RnPPGGy/SiJZMzQ8coTWIyZIB1fri9ljo9v7qmpMB04D80wLnBpI4w0I1ELbFTm
CU7wjeer9I08YDnSPoqfa9/YXDc4x8hrBucfdLaoKOvkWpc4IKODeTad9p4cPAZozyLzAxuCaTAE
37md4pQrV3dhHoJYd7ZUIXr7eSrXoOn+g29CfGzbAOU7NTP9yzFUVqwt3mI0EukeySqNVCFQ2LD+
eY2t8vWbwaM26V89zVwbg1g+u1cbQqRQbVNmAE7jXrUmVOITCn3dPqXcHdvjnawnx0btVp6Oxfh3
tizBJQNJqes2Y1l5/JxYodulnyVr5YtgcesAclg8fw4jXIJLGnYYKDY87u6IBmYFhZqxNumuzhf0
jROemRCc0CrqbNJbdk4+FCfvH+cl+oE4k79TkJ/6ijLOZrofN/335Bjsyu/tneFm79dSssXDc0ye
eTpWmuUIDqJmaJLKUHK6yPt8TRP1qcjQ2yrrT+HYPQ5WgoJG46zkZIvZEjxVc5uMzJZ4fHn5EnSj
w6ph3TPED7FSZQMo44Tixg458PWp+8UrZ8H05ShQflm0RS7tAWLRYUBlkUSTmWuMmBxsU8O1Dgka
mMc/nwxWqadpqsp2moapCd5pKUk9MwizpwG1Q9Az0lDu8OaV8L9YKjy3I9QvOkk2StIrkps9tK1b
CPq3EWzRUMrkj3TmdpC+XA+aix8N8IyZpuYwvcu7fbmRvoF798Ak3PF994Icy5bODPNcKMEa79V9
c/C35cqjvXTTzy0Ka7SbQSpHxPVc03ZOmVbcximo0E4/XF/Z0mWnWSZDSjeDhC3hKS1TQ22yqeIb
ORpus1TbV7a2EopnJxMv+7kJwemD3k5aa86oM/Poq/e9LG8S41aKf4Tj35RLLF5rDp8RV8ADl8dk
Kzacfi2ZTgE1dA/SDvr46/u1eIXPTQiegAClkiHKwmqA2N1oW0S53RaGe0hwDumXdUKj5QN6XZLg
B5FBEzXNSUcLA9aR/nOlrXjA7y+aN+ej4dWWTbB/M8ynSSPCbHXOjYXRe+MEG4aSt8oefjY3PeTW
Lg43wQNCF26/vUEK76a+9b9f39TFNeJ7lmMZcwNcCFMVrc6hyjm2RrtzhqfMf77+95ev75kB4b1J
C4/ByEGj+ZLukCYcwUXM41twSyL2uNV65oYRdVuFlaytS8h4wEXYUtrWNEC9+ugENJvC4uP1pa2Y
+D20fJbOtTJ9boVxE3eqlR+tnu+ROHq5bmIxEuEd4IV5QwyRkVMlz4jQ76ZnO9W7BqGPeBbzWr1Y
S4kpPbl/zQhhorGtpPVqnUJj4rY760X9Vh/Sg/Hgney7Zkc7YR/MmUG1mZlbQnktws9//s0tODM/
b/TZRpbo8qG4ZwFAa54GAHcltNEmvJjwS6P71cjHuq7RCn2f1Ehyw5M4/M0uw6Yxk3OqMPMIH2lq
Mwy9MSsb9Ag9zaJ5Zn4KoIO9fpbLT6cBftHAENwdgktKhYyaSAQwaDy04AsZX9/rj+aWxuAh2fWf
/waoY72aE92zpKOX9yW7qkZIuSSnwuvXKh2LNwA9BuRJWI8ikl50vq6EhqWQU4FEo7Tm79CB1tGu
cvVN+CE4pnvyhO50fR8X7wQshTodPGhOxXzACfi2qKEBd30rfq9K6m6sy/tGXhtUX+AcIKM6syNE
/zxu9UpJCFzye/+BnNRpXP+pe5wfHSYNt8E3JG3c+M5WNsBqduuklvPff3MrzuwLkVmdEl2d0jnT
ilU0oZAlLG966Wuprvjl2n4KAbpQqxA9aC6/LX8JUP0wyh9J+OO/OzPB9ZE1STsp5tvJNIcnR+ep
S5MPBfpe183MP/XKloktG6c0YMskYXTR7Ztu0g7lTlMK1Xde2b2Pyyq6UZOxZFi9WSu9LF6E17MS
2/0jqlW1N1+E3mp/DZp6X+bR7vralj8oZpw/ZSQycFOIkokS5VY28Q1f2g/ZSd3Vv6hjjxCH/Z++
JxbIHGf3fzU3u81ZUA5QYZazWRgluNNePFeFcc7aezv1nlRlJ70Ue6RmXBsw6iE89C/VrfnOe4eS
337tHi5fA/DRfNfwOSV+2IBRHcy0jRA9zo2bpBy2oWze+B3EH+naIPbyTXg1Jdx4KaRops65UAmp
V3uv2qfGe1o5RW3RRV9tCLe6VLNebgtI5u3oZs5h525E4rnJP+WdvG3fhX9BicY5zu0WCBRsEzLe
y3M0kr5JK3TG3cm5t+NThXjQ9SUtXToYsPjm/P1fsS6sox8fEYKRLr+jR5rcdPZeA42Q3LX6Su12
6Xxg9ML7FTAqzKNcLsVrIt3qQyJ/NkVHI4sPnaPclmO2/4sF6XxoyI4CgFIEkcs96aKvOzwwgX0z
dc4+gWQa9eeNjrw9mncvmROvdLSX4gclK4BRNs8okM3LlZU9qKBGJ9YXmvdPr7dIZk1a8BcPpw1E
WOe5hq9bLLtYzDhqqc269Dh4tAFPwsiHdI6iH6/v3+J3GlpksKLBkAf6YL4DZ6Ej9y2vQ/mldJuu
cjTXSBAOQkElnA5OayjHLgmGj1OAGsMQOjoi1dPwaRhk6cWxkLNIq0H6mwM9+z1C5KwN3wjqfk68
zH6r5R0siEcrhrnHv42HW4cGwMoGLF1yRzHmZrQD0MkQK/FO1QbNBBti72YnZd+9g6pkqz7b72hw
QurAhMx1g0vuc25PvdxwG3HzspmRLI7RHlQDqaJ4bQp86e6dmxDOVCuKaZBGPFR1Pmu+9tQaoRvp
wcpJLebI52aEo8rtaZIClfCI2vdRsrqT7FsIO0jjO7Q53STIXhImHwqtuJPs9OiHOQr145ZR67W5
5sXvVjrVsyoCwHpZjAIpqI8syyg7WQ36ZnV9m2poy5hIz+b2k5oP1OmD+3aeDJLNTd8zoKOmblfV
t3Jnf7h+vIsX6vy3CDE8TyByGdB5pHbpzYg55Whv/XzTSTvw3AeG2VdK3csGqbUx9TaXMMVObOAN
DJFF5GuIBe6kDXKNB3Q8fie643GNknvRtc6MCd6bx7JH24XV9dVdiNp5JN1NwxoF4LxFYmo4Y//+
Z0WC/7ZKY0OORrHNr78Xyveg+6moL0678kKtWRHcd+w16NM9cjQvgEG2Pyklirv6+0b7fN0jFu0Q
XRRZgVMDPN7lhS8zJfaVWdZHRbulam9lxdjYkbzRp7V5oMXQ8mpJnMi0i0GL/BFLaBF/Q5j4PfKZ
K9Fr+dJbFiWo+VliDO1yNb1RZZOZFKR4BorfDKIVcXMbBsbO8Rkir7uHqo53vpTu2rI9hlF15Lvw
VGblr+ub+napfE1CasdsNnNwIGAuf0ZkDlqLrioqAlO5jYsaZghze93EQlTR6DTyCs9/nwxGeOg7
tHF4cInUFWW+wGXUj0LpCeX0reKqm/Q5OxgfVkzOP/vS8y9NCt93qCM6fWIB25QpO/SfjOPwXT/N
BErI0R+GXfcwywlQFz7YH6naXjf+1k+xbUBSSe2KKoEmLNcOWkkZU7yn77+GwSkCg93yhbkG5Vw6
OZ5b5lwoP7/lRENRhsud0/hgbOjZM4djYJin6yt5G6TmlbyamH/CWU4j89OjtCxK1/KfPOlXwEEN
76+bWHQOJp5sYGUKm2UKaQOxr2hgu0DGDDmV5hTvhs/y4+CWp3Ifb+GhOK414pb27dygGHlH9MrL
gYY0BB5bOWRlehytuIC1tHPnRoTI21RIXMd2VJKcZPWhK+KfYxTbH7uUC12qybAPh1j91KROsHOs
KnpXm410kLrxuUg95GMtA4lvv0FtqbaSo5fk1aYvzPZE8Wn42DmViZywot/Wo9cc4iGt3veaB9Pf
FBSbCbLcnSKpjqtMKEpZfYRuRzqm+zgy/Tur6wZXGszRhSa4RrfVRD/Zmyrz2YxqZV+OTf2E8rhy
X8vFdIqNLNI3WkcHpe2K+lvdIrkah2q6gQ9WfZfEhnzrQ1y6r7XIaGapUPMoUdN8KhBYvm/H/pvW
SLKCxpydboam6N2pQ4I1c/zxh9xP3o86tsuT1/vNdpSDyq21YEAiNercLCm9oxFm3ie9TqRtOBXB
ScnT7DCYYXaIQpVmZpkMDMJovfNh0PRil0+NsXd8RIhXDnOB+ppuBZVoCmOU/ChjXl4DUzX6xI4A
srRu+A1JrK13QOzd5L0DrCodQNi5nhu8X4M5LRTjCJawmqKoQH2Wvtul3TDOS1jFeq7GDaW4+KHL
NxqDA+lBIrUGPW3/oA4HCxx1OHoMT+sEoEteTBEebmwNCCPA2csfQGLte45SzVMyL5P5Hv/pnH+u
3/+lQM2nGY+QqfCpLjI7IskaSX5KIU4/VGDr40O/n0Hhf94pZlDvzIxwhEPhGUYP0M6NOmnrQ1SM
NmefrsSypchybmTezrNwWYa5F+lz10ePlX0Y0uCK1sQjFjDGQMV4qcGZsJw33+m9NCDA5il8Zm5l
t38wmFpHy2vOUsvH4Ok/41jyWh65kKxcWp2fvLOV+b1v5K2FVTQYkFORnlRpM36pv6QnRGlv6Bok
+va6Xyzt5fk6hUc0yXQnMCUsRvV9K32t18gVFrL9yyWJGcLgVREVK0S1ts471Q3cEK6WhrE2bdd8
XKNUXFzNDG9xKEoxryxcpEAZytaQUfREPnU79OWdGa/1c37XecWUB4wxlAY26DHwHpdnpKpSmZc6
H/y/lQge4pvqiKjycZ0ccNEbzi0JLyiSfFlWjViqtsVp3rr64J1msll7o95V92t3V53P+trKhN3T
rcBPSohYZ+0k9R/9KYbr2Di1bo04lHbsbhF+v0mPygYoMJTMKBE8wLE7843Uj+uaekvZ3fni56M+
uwpW5el9rA78mMA4WN1nK3E2RVFt/M7+85ISXzlnJ3oRT9T/11Ad0xuoGF3I6LagOmPo1OIveQW6
PzceK48nCC34b//PajI90X3+jygnNt6DGq31vJYegvNfItz/FPbdIpuop/Zuh5BawAyq+SVpHqvd
LFwoH0t5M2UuAJzrQWDZ0+bxarrApBTi0Eun14od2cyK6AwOIcC+Txn4+tHt+hPorW3wMf5zynK2
HMJ3Pldkla8zIexIKvq/STq/eHFzZJgRKgNg/e71ZS3u5pkRIfQUbZlk4UxQVev5e7/KtvLQfRp8
bSV7/19273UxQv4wDJ6VGxMKwVQAilO6i/YQCwWfZwk8eVs+wwL4dH1hS4/5rKQJjE+FU1AkAJQl
OJOGrpul4uYUyT4ph/rUHNa6I4v7Z4Ff5YMBoJkI30invtZ6A0Y0SW2eiawoyTL3UrW766tZ3D+4
QMh9yMNM5FUur3o0OjalTryv8ZD06hD087boZta7LNnAkrCLV8f/llYGdt7i21G1lDfvxJQ3sVNq
kKBnQ3bSwv5bOeg7y8tWKjZLzxEQY8swkLniP6Jj8KFgAIZivhu59F4qH9U8XvHxJRNUwYFFsXGW
KYuvkZlKRjoAfAnCbGNBWlysxaQ56ouvwrkF4XQKw/STWh3+897FR1Li3qVL/WD8HrYq7mtlxR+W
Duf8M0BYkhdlvZnIPHuF/mNwLFdpvocAN1acbv4rb5Z19rEhLCsb7VQe52e826MEBboAZJl/ooTP
cCY67NetrS1JeFktJ2NQb/6yMXuiuvY9mAbqzc/XjSzeI4ZbAEXPaJM3sjRpDzOd1pLjZy+zeFC2
5+a62TG+m/Vi1sl1ll5o+koMIdHH4gNqXvTZC13pQVF2PuMhThO/k4fmna0OWy9SPsR6uOLli0nX
uS3hYYxVcvFuVo+seMWKTa2HwCPyNtnrfceoQKzXp9rT6A+20J+a5lTeJs1qA2HpFM9/hPBohWUv
O3OD1c39+2z8Z561qJXv1w9x6T4z2AVjFt9Rb3X/iqFWeikY2FQl2EzdTa3++agNvVobZaRZwgpN
U8EXQ2UslNri62kYUBEKArdpP6aBtb++jsW9OrMyr/PMOezELis1pDg39J/j6RB2n+3h03UTS+nq
+UIE/zOVNp/UnD5CZh+76rkoni3/vohvg3CNj37xUBg2oOemoGYhdixqZMKDUoE1ylH+GZWf8hpL
xpyIiLEImO6/f1+IRbpkOB16yqUrKf9oxa4NdryGNCuPQ/nYtj//ZttejQnnn452Llk5LXWYVRTI
OX/EqfWtmZ9aZfoWKspKu2fZEV7NCY5AKUvJixn3kEABLnXhRm7LTVL+cY+bhrqsAg1mHxGmFt6M
zpn6SPEAcpSDeV8H6l5S65UYtLQQGq6GSZrMgLgshCBkU4Yo6DmkstpbxjvfeGrbv9ir36MLJoR7
ZERCvqCXoTTICiVTS/+et09lOTIJtbt+/PPPFH2N0cR5Tpb2DmnD5cWMsqQwNAqdblEHOwUW0ajY
a8OJHtbKm7eAKeJMqDQZtmYzHCFSwLdwl4dRzQvbNCcPUiUbTp3UfsqHz07xWZK/GCqkpvkuyT5e
X+HiQVnQlejU8xi/ElaYUdTVxtCjG2eF7xh82qiT7Zajuv/vzAivQVqWDqVe3nRpiI5Fg9y11O41
P1w5r+XVWPOIAn1iqneX56UG5QT9FT7hq8c8zzbjeDvBBnt9LUsBziF9/B8jQgCCtcS3R4q/bgkS
xUBOMexXdmvRgk0LhbE7viQcwbWr1ptsae69m8qXSX0Xan+zTf/+fcTYLrdJ98ImlzwgBMFkqjTY
nOrghRaY5tG2VzZr6d1xzkwJJxIMjiJNHpvlyXxSmntHPSKeu0+GU1mv8UDOwfjNbT2zJRyM1pi1
SW3iP8k3E4Sb+qO0axjDHk/FwdutgUuWl0avlJERhmHFOaaqKaRGKnLqjyC5TP9nFzPGevStjyPU
ytddbtGv54kpvAFtT9EhnAoq7NiKUjdxTtWISFT6sM7CsuB1CiBe2gkMwjANI9zRQoptKeh4uLOY
otUUPDK9B6VMWrljp/zw2/gDylsPYUHXxq+3pee4qhduuw5qh6j584/Bi98iVCMcX27GrOnpIBSf
jG5vWS9/vKEXf1+4YZFTJHXTEo+SxHanRmFikeJNbx2vm1kq6IIMUAFg8bmPGtx8sGeZXRToSVD6
MXiUvbanMnawKuri//lw0p/WOswLqdGFNSGYOyEUnmQOKcyuxmeIsrdOKu21ZthLUT6QS6j7uvhz
qo8Z+/C6QsFrPAgbIQsGYSXb8j7M/X0/Kg9t9O36Ri5cgAsrgj+Yo5UF+RBWrpP5KJioNO7SnSGt
RJDFG0B7nDFnC3SjLmR7pYN2NBqLKTPiP0P1kzYerq9igYyMzTozMP+AM3ewh24wp7gomTIa3epD
rILknY7m1vkqv3gv4d1cA4u3pg899Fp9am1tgici2tVAJMrapCHY+6l9z3j/2vLmYC4E4IvlCf4n
a0WWM4mQMOjQbHVj3+jHPkk3YXln+8m2HX841T6WD3K5u76v89+9Zlfwwdq3aqXrWVsYxempS9C2
kcb2bmJufZOqjDtdN7fojA7MCzCz8BkiVhT9XvGDaEYHZNODDJiwuTHXALZL5QkFQa9/bQhvWRoG
oyRZ2Jilqduv4a671beze6RgEKRTtwYOWHSPM3uC6w9FMIbjVFdu59130ktirmTrS0cEVdmcRs8M
ueL8FIgvDdJI8oC4oWPQANZL6blXD1aZbK+fzlJnRpnnb2dVY+AbqhAr+OpJCrsF+tVV7bE13jfU
seVbA9ojxrnV5KR6cBJp7zz9e214t0Z6W0poE/OFr4M3gp7rRut31TfZRINRerKrmyaSDrYzgLec
Nn0yrfzcJWc6/7XCS5RHZBe2JTFoPoZ7oEpbdRj5CFj7IFv6wDjfFRE+VsZeXAxQBrt6R5UkyIMj
FOv/6L355DSNqyntaVLrh1HOEDBy+DV0kK6fy+ovEFJBzWqaahp5c4ttt1UZPgxvDAqjKurMa7SG
K5sqkv2XPbMmagCOTalLSrBPCmLGUaevrGjNinBn0qzzrClm1iTMJmR97n6L5a5N8y5Qk+HFMOSA
iGPOytaEoNr3ugnaiTSz3CFDdl+cInRxT+0h2Idu8Ak6jl5zVbiYM3cVNLa4wDPTQlzVAidKYht6
XNUgg4FpoQGTN/QrSdKaFeG+jmakdcVsZQqdXZ0pt5ZR7qyoWGF0WDMjXDSE8GqrTnG/dPzqpd8D
K3VNfaWyspjvnR2WLnxZtf2Qj05F3prc1Z+8m/BGe6ro+caPM3nnGlx33hjx2QMJRw8ItCaK0OIb
YZaBBlqXC+Xn+6A0PpWReWdm6rdJ0r/Kg3ZjxGu1+fnERZPzaDk1F53ajvjNk7QT6J8ZfCdVR7Mx
3Ha4Dez3k3fXxf5KYJzP45qp+cU6y5UC00ib6v9T9mXNdeNY0n+lo97Zw32ZmOoHbnfTbtmy9YKQ
bQkkQIILFpL49V/e6p5pS6Owvono6iiVFlwSwMFBnjyZHobqDmeBy7PJZLP3P8yL3p2yXx/pvG5+
Gcdvhy3BOheFYhdkdy6nQQA/y1OvPEvh0vqjWXtvHf4FWYMBnQXB22outZzEwYDjaRA3a3PaAF2n
7t3vY61/fjlvX96vg7zZU16omjk705LDnuU+/Pc2810x+GmJezQXyrRi4Q/rXo0yyom5EM6SN2Ml
gyPE5qxM8pWgz2z+FnemoPN9aoA9ybZso4+2yzsJ41n/CVTwMD0bMb3Zk8YxWbIJZAUQ8NovYwsY
F2ZsmGjkjxNcPgFRoOOs8AYIkZil+P1Leucd/Tr4W2VEoamXqBYie44NrtcluYjcj8ST3ltcGAOY
BP4HUO8ty3hZXNJlHA/oRTLnyXFxw1Km0DwxV1lzbdyDRGt1HHwZ0R8ZflQbfCc+QAE+A4qE9wu5
sDdvl4ZnTTLdI4eEUPG26nIS3zZWJ0geXXIppr7+/Qt9J8cDqOyiLn02mYSt1uudZKDHKIcEsFXG
65SfMv3Tdy96dvv7Ud6dNhCYUdCP/fB/1YkX3owwc5zngpEu972f1Cl/P8A7gQePAUHHs4ALpBHf
nHqN34N0eSZhsfRz5l6E8sn2lyA1V5TXE0ivovn6+wHf43K+GvHtbl2bcArPsCV/oVdBDTvnAkaB
Z0eyufLr6SI74mlvPxJHfCcQ+biUQ4QPci7glrwJfO3cxCE552PRdOt5d0mi84HMH7zMd9fEL4O8
yV5mLsat8zCIzT7rYMlD/2rg3zr60f3lnYPp1cO8mTRp+WAJw8GriRjTElIX48GkMoNyjOeyYsFr
4Lkr45+/n7r31gqKKDHoEbBiQX/n6yXfd3YJxlaA756py3mVBzp2OfiWJZ14MYUIn16yE+Ij9tl7
b/XXYd8sGCV8FmZDD5va0L9TagMfOiP3kzKFy+Kn3z/ie+Xkswzp/zzjmzBCQn9VwQSeIDTJ73uY
Ipsizrs7cfwIonhvQf57IGCqr1+mEcqdcc5ATXiKy1nuUZ8v/OD594/z0SBvglQq0k1uHPyZtj+m
sShcv9LeR9Dw7+cH7K3XTxI2fUI3DSgVF66cTy3I5ifHXkegbv3+ad67VIGE5qEvCLWj+H91eKLM
TgZvJqj1AyPNHPfKmdGRFm8VDcOqJ0PpJEm1KHVcM1YEaVP9fvz3HvTXGPJmIfq0QTGhxUXLxHvd
VTNMQT33G9nm3e/Hef8g/SWOvFmEnpaeayUGyhwG92DWX2Ml6UPXG5BkpUKSg5rm7arZS+NPMrcQ
Lyua1YWIHxr1P7j3hZi9N8kV5HlgoHDufo4A0bye3S6ISbPxHv6C2ZPmOzt8RKh+b43+MsDbzGQV
ESwJ5NoXEl1BUEHZpsr7sE7/7isFKQ6cbdSC0Zb+JnYZPUI+KtR4pcP9uQF+2kH+V+1SWro1qkL1
R5fyd1/bL+O9WSvWBMD0Y4zXbrTcgpsBlJDfr5KPRngzMakmizulmJjFu0zcb0v7Ab3rvdX+7zeG
5rTXEy/M1qQ9lKhQaEaKupz7I+flm+f8+P1jnF/82/UFQ1KUMEFMAqf+Da4gLO8IjOcQmzoKcumW
N8PPaa6Cae+ANPn7sd4DGtFa+u/Bzu/0l+tPKmOuAgezIquzMSmI+5W9OrOmvcrdM3RwfDDee2sb
anxnYXqkpQAXXo/nxSF3SBjzYv6q/nJKCL/J5S/ZOvUER8sqK8XXj65c780burgQEcBHgVzNmxeq
CQVdQ54Zu95uIS/pcJ/oMkJ9+INne2/ifh3nzbvUAUVLEA95ob6Oh+VWXKQzaMlnGflhyScN7bCw
HsoIncLkgzj87jkA4agASdBfygJvjrVQu5tOV3u2t+xu+oocQjThODtxFMVHckZ/Aahv1yfingu9
IcRAtL2+nkLHTmnnS1C7lmNUqhL3xwu38MpzExAiSO3deX3eQ5ME3dilV63FWkUFLzVMZeT3bZeU
v3/r700uGHUosMF4NYYmy+tPkwRET+OCTwM2SwkifN4muym7Hp2PovJ70QV5v3dG/FEifbtyUWMQ
I3S3QVAdg8JBA6XHPzjl3tsbv4zwFqNFzF8cNou56CJVraDNuGseJj//z+8LgCKeIEbOC07L+UP8
suGnvg10ZB2QYCm64AaHHbW3fKY6ufac+IMy7jsPBLwffBaA7jA0ensj1B3sZWKKB5qcizZ+oPSJ
feTv/s6sgFKJyT/zOMEbfhNPZg2jejudoV70GbbpdUqbDxbYewflr0O8VSWLuev0loEE5u7OIZIe
xT7OSU4LsOk+3F3nU/DN5sJgZxIQHgm0ozencpquKfpmQfZX2ecoORI8UVildOdMB7393yFRBAzw
wDzoYSOJfLN1OuEmUww5piL1xZ66Eqautmjn8aPg9N4ywAUXN00I8cNh9e0cBZlax7PiK/9ydsfR
O4EmxQdebNd+LSrxuTs2tx9dJt4JC4EfeDDCA3szhMj862VO084l4LPAHKIHQwe+F/EphdLIStqP
ov77I6G7CbsKVgpvA9AIeZFILsCRcNfT+WTbU5cA90jtzvdo2Z0bXqfpucO1d868PLPmMoRVnknt
HcQoK9YP12z8qN373Td+pvedSZggQ52//8smJ0NPtlAA/5P9aXErNV9IUv8+jrx35MCYNAAtBegc
dNXfHDmxI/stoahc6REpCrnbNM8lRetnf9thgof+ts2+Q+k35x8OfV6YbzbJq6H9148HIdrNXRIw
fbbjfH92U0cFD3klGOl+Oe6mB/qRMuI77/PVgG92iqtaWG3G2ClZ1t50fXKL/tBDMvEP7trvLKVX
w5yD3S/TNmQ80E2PYXwT1Gh5zofm2DrN0W7DB3nYRyO9WSDjhPctA2B1JormylFZW/N5WK5psq57
QG//slf+jx/rf9Ln4eafkyP/8V/4+scwbnNLG/Xmy39cj8/ik5qfn9Xl0/hf51/9nx99/Yv/uGx/
zIMcXtTbn3r1S/j7/xq/fFJPr76oID+rtlv9PG93z1J36q8B8EnPP/n/+82/Pf/1V+638fnPP34M
WqjzX4OUjfjjX986/Pzzj3Ob/X/8+uf/9b2rpx6/VtjnH02LZfDPv/Xfv/D8JNWff3jp34GTgm0F
6Ai76K8gtTz/9R3/72diLloz0wwnKOjOf/xNDLNq/vwj8v7uIoaCTIQ9BwrCOWrLQZ+/FaZ/j0J0
ICGU49dgrpb88d8f7NUM/XvG/iZ0fzO0Qsk//0CUeJ3Q4l6IZgV8CMCd51IFsvXX69EOKz4aS0Ux
NejzTvwF/SVCnBa5zoUa0wN42CNko1z037nsdpAPveSQR2yNhTKQRn0ytTKHf+wG6CE8oKXay9VG
vvhezw8oM1dj039STkRK27RZuak75vIC9Ffxld9BLONHpAfv6K3OLX7h5PbskCia5NG0gaKT+ieq
xLSf0MNhhjTKYwfedcBi7ud5Kz0PbXi4MweaNeWQuk+adgBAwhLOh3HVNi7JtcchZnomcc6hSHMd
tNdmbqI74Xrgj44ib5x0Kh3SgQC3itpaUqTjaK4Ti2x+Ze1RoJMpXzm/s5q2BU/6U8fnJE9i2exi
qZc6IQqWiqO8Ska15l176iEkCdENddJBF9eqoyjMZBkpXQJMfszgC49qgZOrNfhKOXAcJABxGr34
k9VHPXYPxBt+xtkCbFg2L1L2X9Xo+7tlszEoN/uFi6ykfn+dmAz3jSi7zFYkKCY1FVGzXwofEkkJ
SMRRhowsSKpsW7Ld5NnvrHMeIJFuc5HK2mPrUbpblfkCwBWFpGAX7UlYc/GMS2+4Y14MfgANykbC
uyzI+qVM6ZgbBmupwYNyAju2UFwpeqE/S07307A+htFhy+InLDVY5DS83ua5O8Gep4gFk2W2zUul
ILqsqdjqnqTf0tDgBOE83isa3BK4ry9z/8gDnCbDbce9T23Lu7xDz2tJOvEdPtkoowjvji0adqQD
3AuHfsznjK25sJ2sM7KWArp5VQwWRB5OZzWHQV73zOlrZdq+TFo89JrdRrZtc9NtTmkDtifZVcu2
z7P0947owTzzkCDxgR2Vt9rzGzYQowLG1MewKu7DbLdMyAujCR528PSqugGrMnSegXSgC/k4q+UB
llVBnhnU8H37GLf26MpNFiQzl6Oi34VoLqyTioNetkNDyFY4zeTmyUq/jfAxhM6X1bk/4m1zs16h
pH2IpvWS+sNVRgc4NkVQiRpHL08Dc9nE8sUG9IpEYGGl4F1Rcgj8QoDovd9WSFVg734dbQxmRLeS
UmGX90FYbK4Dsd+5jXJUDUCfAh3cdTp6HGIoeATh4yY8CH0T3B8CB7xXObX7Cf+43Ix1R/VhUiy7
0BOIoxrUr9h1duvmOVDs87/QDXViCnFCY/N+TaHEv7FKh5lbDRsiA7fxWgsTuTlDG2BueQJbBw01
HhVf23E+0QUejkjo4E/Ai4T3ay5F5IDRk7ZF1CIA9JPCho8WVgG+66qocVjZpM5+9Ru/ctqTQ0lb
259d1MyHQEbFeE5OZs4vKWWqguIZ3skW12NrvUsSqlsImQR5czRzAoWgtTmbSGYXQhhRtckYFs5F
vIIQS9cL6o7eJWMaDUha7mXHj3Gw9pXj9qSEQEjuyOATWcJg37b3CjGvgnXaeJg8/g16I1VItZtv
8EAscIX/ZLJM79xE0HzRvMmdQIy7xRfjkc362C7S7KMIXFVjM1b6YicoYSdP6LCwyYwVH3VHd1sA
h84dqiDJdt33toUqyVZkbl+bcHVyD8m+7y9wN4ULUhg8idZFY+xAK7baa+xiWyYkPQRrskLuLcjQ
P+aleUcbFID7GIXiNuQ5kfqLzYYQN9V7kcyqSPr0B8xoltzJ1CfiWrCtzF6NOqfnSUlSYvI07H6w
YPu8ngk5SYt6KB28C98hFg+u1mN4Nc9hTkLvZoyyqyBYfwRoiciNjwS28Zhz78IHZjT385bIa89Q
c9ONqnbh7XqKjH+1NvOwCwP9s+/7qDIm46dtg0SJXkWc9/Hc57MUcZGtiFPGLJ/jKC0Z9cYq4bNT
TQHUYBAGWREmaBlP7gdJJPa76xSIOqWTJvqaDfEVsfGF0Z7ez4259Zs5nwWk4f05vOBMp1UCzyd3
c74qaAbnwYLIa0RsczTs/tSLsQdrp4JSz9QZNGz6pF9PsfRx6qFA64ejOkxDBqH5LvQKb0nOcnpL
Uo/naplaYmef2fSZaWhyM2Zs6fdQzLHfsC5ELuKkvzZ+s6dNkO4dNLbO0JIo+2C6S2FjU4B+V7EY
9SgGJZsyuYa4NwyTZcircSafW8REzVOyY2jZOShEtFV7x9WJuqppyT45a0ZJv46ciOWL7LEp3KbJ
t3YMAYP2RbLqpVQDpKdFK7CP5yHOWbvaIiHrLsnsiyuXJ0CM4IUmXuX19G5ewmvIBoY1KskHopq0
Gqfkqc+iLU8NZnHrxpMX6AsOa7W9zk5ZSy2UiE6si66mpGO7NoXVAHQ5+9A8MudlzYKbLpQTdCwX
UcnB+xTHCt58IEwxGR11q6achumXwRnAPuy83OiG7L24uUvGRdS6x1p3vL1o/KgMB78rlxANWBFn
/KK12z726fIpGaP7ATXTYjXzUCaMhPt5RRyXNil4v8EIYZuLQHm2tqmB2BxR4QmReeeJRZXphIsY
t2q5JhG2AotsyVIePbWozsRMJ09bDJKhx3adEvrJV86xsygg+jy9h6TrWoUjm0obO2MejgJX5mDa
atAyhpJa4VY9yBn92vv7JcBnWBcmKoL/L7PpEaW7udBt6OD4kw0O6QX64257GBYhL0CAz72BqUJD
bapebBDnYiBXxMXpY1wHqmgbAryklVwX7wAHzqc+8oaD08GFIRzkpWmlKOmoBVyk131iF3OxgVOR
C9Yiui5UFuDgXeqVkRpaNzqPTPo0Bm2397iaEeBjXS5dEGH7g3QD05STxRZwaZYd2nA72szdwI+Q
1dZiuCniONhjOPEIcGcAxLXI4gaIH+F4gJ0qupAdqUwdMtya0iaI6rVx77JOvYQr7a7GLHhMrV53
Zk14vc5nGVQYIO59dbE4NKyBV/sFY1zWM4i3lyONdtJO7GE2AqD0EE6VY3tZMBtNuUJ+aEi8XQvh
7kjUe5c0ya6R4VccyP1h8Tgr0241udske69haw0xMUS7DA4ZMGfP/jlEr8MyGXw43kDKch8qL7wb
7FTZcGr2MVmqbYbIliMSeLqEvSn77TNrSyea3GPXizn3zdLdhXPf5lQ0+si2sw5zGsJhYdkATAZt
gS7JJSf9ktWxtZ/ijcjcmzq+Hx3sVqcnp3Gwyz5JJ3oE3T0epqyw8UiPkdguhmiIdoIth8FDWy06
6uWRh8NVqJcLXFIE2BAxv8EVuEiETi5sYGt3wvnPCNPokFW0gMbruvdGVEA7uz7hdmEvMxRlpkYc
uQ3FfgB/Q8H+rUJh4uCa8Q5gTXpKnfnQxTE79VE3lKUkkwZv1wPTMRlpQeA6cO209LLlvaqHrpWn
OO7ofrahxApeZ0guTH0O2hWcrA3FO5mrzYxZSebuCR/U2es5OUS9FEfr+s+Q8U6rDBgJttQmT5BQ
jXOIfYtqjFpnRzz9Qy4tZLU8h5eglO/FAs0vdNp7hV3C+UKN7tEfljkfXDFX8+Rcs1mxK9zUy4BG
pV6SI+fDs2t3q+0flgwNGKlQF72EL8/qzTp346BYN+RZA3O+jLJXlbTna8Sa7tCEk5Zrx0DICOZT
FG+H1Sd7Ea8K8n3u49AqP2cGfTHBthRrv0Zl3A9Dpei6C2fo/FIHYdjEyJZQHaVje+F1Q1spQ/Ks
aym64hA9PAiWh+DjEzi0JhLqaXOE9GGO69amUdUPIShDznBU3WrrYN6pDRauvmz7XDvymlncYwAd
8xyB4VlPAs2q0zPy0a7u8HyNQWP5EvLjFHe8XMm0N45CatCigYOR5XJWBHeE7sswolQbZuJ762VN
Oc0alyTfqv3gaAKNpTNgqMGjCGc3KH3FtqfumsGBfRpHiSuT8EqN6JQ7Y0k93ynT0V3LjWLjMQGm
iVgk0lOSfu/CeYCg5XZLxuR6pCu0sZ3lC5k9SFqq7XMmx7Ai6PSFUVOvSlAhWDXw+BBuzk0m1pw7
Abox0R/pZfnW09KAo1Cwcf6UiJsN97LAyeJCjppV44J6c2vt9RalE0ThMsTphUPers1J0phPFiTD
AE0mZTPH8FpV649kEs1B+SPuQyI8ar03KA+c3I3c92yh50vkSUNDb8igDJaNL6GDtsYIWfLsgYcU
OaIY+yan8F8rvQ1J9eQNj6OfVLi0jzn0mFTNCTltffBJ6ZVfOR3ouz57CT+HyBHLZRzQirQ40a4Z
49oN6CWaebZyddFysOuZ6PNQsM+6WVmRNUmYTzNyTzmL4vwJVhuhT1QMbdG5timCLdutHch7EhNQ
gdRf6Mnikr7GTw4iGHSInCKJfY3xwmfyjZkvy9oBLlzwDJpPUCUzYSGYNnAX2aZDaN0dnZJvmYGY
ntc7mEzyZXT59y5C3mTPV//mue3w73SBh1hgbq3CyZ7QeTxBzvqahkN2SFZ5dHGyBrBuc2gLlnTc
324xQnE7YmMNpJ7V9BSBKzt3vI4msmvXoQrUhCZFTxdNk27ofNt+yC14cfRwGmFcgzzd4KSBF6If
yxEprYG5Y4It1PN42FEHH+o7YBboA6spLRrtf0lTntuJIgWj9tYwjlIYXa7NwIJDJnANbV1Dqm4Z
yzGZnHJIsiMn2XhI12QXxMPNhGopxA6NyA0JfozeyHY65cUSQ26RJXypqfbDvIM+R86RTBU8gglf
N+yCQYAvTtj16oY7Dk5N50xibxoAEm7b36NQeT1yeO/22VM2Od/mhKNOt/GfJnLiop/ayyY93yJ8
eYG+gXvipPsgcq+kGs1eJyiymQVaVs6881q9iyR9SsJpPqQh/7raDJ294fptIkBhWWpAfBmfYK5E
C+OD6zr4DjtBQjrvu+GzasDfy5DOBxQt1dAN2HIAyni8aLhvRk7yhACemRygIy24XTA6ROMITMax
/2DaCXWdoXb6CMKT3K1CX9A66oChtAN6N/QsLXwP/Yd1Dq+heedW6TTebInBhWJ+Es0G2m0/aHwM
s+ZtPCODZbnx0iced/4+DXSFa+DOjTRKPRuoLSg/ld1ACVSob9Y000hbKUEUhiQEYxV06pMilAYt
SEuC0Nt/Gdre3ZmIkTJOphfOcfsAAMV75tbz+Al61gE2ZmyLRSHUeQnJPWTWuwRAk0OzKZeR+bl6
ozxK5KxFxJtHzinbwbXgQGSa7GPdNYWuQ2IhC00C9L4LZAF2dHKCjs2ctOKb73XXSSSz3NIQCK8Q
hQOlTCQueR+IsMraxcsti4PjAN1sQUh0UrCIEWgUP2yu8dGGBvGuxG9N0YTgVCDgdtWgj6lzO7aj
KWN/+zRLU+qpZg0+jO3WTyuPv8+u9qqIDRZR0wGFQX6jlpZh0J2MoD+DVoW5aAFz2OSRA6UBDPcC
ekpQ08iVUAbNRJVJHJboTjkZOXyJJqiXrMl2ApR0t6QAbwTb8iTChIWSodCcwVinnzyzG21TzbSN
qr9+AlRUVjC65D71ptKF/KATx4WOxrYICKmaZVZ155Ep91dsoJHEn1MNhMXgzEe2LUeYHtHLyQ7b
YQvlnZVWf+60Q2o+qKnqUW7WQ6LuA6+yPrNFIKflaAZ9arMZ56+L26Z2JbzK/PQ6VpBamEP6OKMl
bmHzl4RDR8L6V7IhxWieuq5FdbzjKu+C0eSZuEJGgQgSGxDQgaEpEUGtNOK4q4SPDY94tQh2lYaq
ryMyQvhkiL5Pjv+dWOz/LllKif9SdN43OT3yaYA+K+tAp1vLOEtJGSFAl6KL7K7v6Q3RW3IVrf1O
eM0uGbwA2cZ0T+F2tY8neqNC5iApYD2e0uQBW2rTzRJnvFir0YfGaJyruOdf6KIVKObt3eABjEmb
Zr1oQlgIQPYmKVVLq9iadgcxDUzldD5Cw6YaJTT4OSX72LuSKc4xyGa3eeuPQe2E7AGBtuQwfru0
nnMDJbbmtGiZ1qsw4EPZ9WVtndPm0OXQ87XuljmtfIPYBmGbHPwShTrcglfTJTnFurhZt6QgQPxA
DGsJLHnHT7HOSN7iknNA3gE4xf3Bp0CCUAwlnGQaAUQEPrKatCnDGPhMiExrU4jlvkzD0k7xburG
/iidQ9omThlmWYMKNNDrGXG+7iZVOmOgChVtZbCB4DLbdt156Vwqf5vz0eketNfscYLtmRsis1of
gnRoyoQubsF0gLtbOJwUh/nnhKwuRjNv3UUxammgmi6G3QxwKnQs/jBGxgExq65OAHeFWm0XJkof
QpvIUreL3aFZe8h1DFgT52jcNKyc3WFB74t8YHzuL4U/AHJnsE2aBYznYn7Cbfd2DJ21UFY8imlr
LjyXflmMeg6GXHkDTpmuuSQQortyMnK5MFzAOn4BDN6rJj+Jc5z2T8NC3dI7U34ZzKdC0lfdJB80
Ny8yXAGwK37FgPrUKpsfo0G1gLSR4vYjrPbWURYxoGS0IPQ1knNexAqy/micGPIpwXOTEeKeErhS
CkAB8pXQ3leYLbatL4vD1xufuwfErSMOiStfhEtNWjSsZ44PSL8by8UDvJX0MGcYRlZYxurGjebS
tCsOZzveAN/+5OkVx9gI724eOX6RZCsMYdwVyFk3HJOtN59xG9nTILVl61MQjBP2orD2Kd/utFyQ
1rrsBUsEHYdytoVHlhrxZysaXFhQAmnR88EQkANX5Q2P4eS9dPt0A1O0AURWwoYVtrZkGkq9Nm3R
Zt6NIO0GLAtfgS3+6DrDRZOOt1wn4Gq12ikkd37aWNz0CQ5L6gH5SK0BZtrXqz9epgY3FQjvwaxF
3K+djy50n3XVFp2GSZIrFLDzbui6UnxyhAbAni75+XAMTPvFh2gDB/jn9sqpe7716GOgoAkSv6TN
0u5D60MTGxBDDmGH3J237pKap2RKYVHXrnXjsxN231C5SeAUMzOm6G/5wFXhTOuTr5G2ZRPdJUS7
+zVoare1Tr6CyZS32Jc9jbsjZ4DM2zHaxxLMovPywI2lH69VBtMHJfpL1+/5JdObl0PmaN5R4ObE
ybJ6Az44zAZZClNwuvLBBICMwbg7k3cidO7VXqsuxyAwu3mFzIZH7iPEKPjEYumG9EfQMOAjrsNz
MxC0ajvdvdC4x3g+UgZ3ZXeKdAgri0AH4CqnvMegeyeeTd6nKbotVHhs2jO/WFJsfQBKCn67+dQM
JHea+CeQch8aIk0pY3sQprXAqqx/CHCxj73tcZRmqf2W9buZLwDblwvkA7pAx+uS6wEUSmj43OEN
z3Uf+EnhsOQSJ4BXDd5wt0xLd76FPVK/FXXKlqLlEDInjndMoi+4W1xCE+0aBx5yxDk+UbqleUoz
b4fIHeVr2j2IlFb+EvSV8tsfXbiEuccXUrholSFGNaVOFVaoAajuAXvt8owAi4EZ3Lqzqj8Bl9hQ
ReEDzCxXe+t3wacuUPt+qBMF6Tgzjf2BZ8ujH1Po20xr1cwPXsZNjpJYjBCL3/bH243GD60GxNaN
HsS4k/RKtshDwYLOJXL5wqBTqQ1RPXS7LitGJT91EiznwUciMKnAFn6j2wouQneRn+y7DmUTuFEG
UAXlRUPAE0ogM4dwg9tKk+KaxVKW1CCOCKyA2Zaemu6a725IgcrY1gAHpzIfdTbnbrShKOJ/n7wT
W0QC32KskWWa6lRABnVizbhH9bIerPgcboYDPjP16HcPXmumE/rTI/g3ojWP9lqUsZ2TOr3wRven
VECXrESRMtZYXI4jkQyQKnZwiNgl1rXRUN7D3OOYa3etQMlj9YMvvboOIpQ+yZhTtj2YoYN1NMo9
Recnd4syMa7HGS9QByhJz7IbBTTf7e/ByYFZ99LpE7pj+5pMG1htrXh0fQPxdTS1tx5KT4NMMfg4
92Xgzp/TVd17mx8XE2zV8maU8CsgzgZcyt8hkOTOvARX1gAVxE28WatNu0UAeKYUFAWnHpcN4FQi
9+YHcI+DXPSHFCnacUSGvg5+7qZmqxesxSXun1gb/pjiSQB2x3ZrkvgxHT2ZC0emuULINBOWyjyi
PqViAeFsyLXijsSH0jiZrmDxjta2DTJnDeyXV7rcAJ+/SGC963nIJSNG0exCgIM2UbObM1qJsX1s
nPGSD9+t3vHJgLY5Jw9Nr65cq+edH/JH2wQveHIPVEP/ExW4+5HA3G0oau4NzV66eT35BJCVSL4G
qF8SMt92q75Am9Gy53q5Exu7gA0DTloNLyY9n3gsDj1pkoOIYMKks3GtqAz+H3VnsiM3lqXpV2n0
ngXyct7SOBhpg5ubj9KGkNwlzvPMp6/PsgqozGqgG7VsICMCkZmhkJuR957zjx9yzGamowFrHtfV
A7etG1k4tdmZmPnwhxudvByqVFxTZVMO2aRAtWtGGyiDbDoKeYmZtBtuVtCiCWTtSUuWO4bt500t
TkavkKqiuFY1zUFtKdVhUmdCJ6T1orVwFe1gUwAjxx+DNrFByepHluhcw/Kj1CF/KtWYfWtLkyu/
gNOi6zpVzCPjtn83Ww0SICDNIAo/NrlLnH5SO9I0SAS32vJr3Ido2crYHdbpbzlKPQAAQ4ltFm+y
2Ymwjl/qTFK5cv9Uut1Emsg+drLd5mOhNAOq7sXRN3ithYuPMa3nCpK6+Ekdi8LtcqX0qkz7nBuM
dIYygN1yaMz29zgv4VLzvJab/tWPvX3I0v3zIdR183pl00gtk8UgN5xdpWFS7iYHa5iJbKkGSupr
KrWN7ldO7elmlK+PCw5QvOV+olo04FBw6UI1xx+11tme+TB95KJ3qnR5UftsC4qUnFvTPAPJoXBo
s4gD5muoZ1/BoRkIwwL/r6xgMNB5i5psUkljQFeW976UDAAn46lN62dtmj40g9G7Fd0SaE2eH6ZB
RGUSP2LOpQuJmWG/8DaONKT1TRoamckcHgPQxaBf/a6/rKtSuY9g374pGJqUbAnFUL3XE9hCYYsP
PDF/pVw90YvynlXN54IS6aCWbFBDt10Ghqym6Lw+RVogZGaMlVRQIINvuS5kEPww36av2gT77r71
hZEHD8PmGL24Kl11yglKIlOo+mrN8TzaQ0GdRCL7G3Gwh3lji6J/DBYLTZA3jbLPsUevhBQ/1Zb1
njJW6ZP02cf27pWoVA76MH7VVfap6okdFBoogdYc5VoDVA2NTlsPcjVVrsVafUB46KpEm9Eyjq21
zKNe0N9hNaXTFlKkDJs/ttXk2ZZpYjG1HRpa3HVeUjduBgjxcJKr2eFyB6hxu1RS+AUXHN3AS1MW
JuOuHFaNGuCqNv+aFXe5umMclKry1q6au1TteLBLk0cPGgOWmeCJ3K1ywRuoMcyuQxmuqfVlTka0
6rBzi41Dp2DT91QZLn5Kpu6kLDOhGcC2TWVButFuYcZJuCUKC4nKzzEv5qFfmS4GUZyIwFoQwsCa
K1L+vZiS7iq7kUIAj58rz46Po7JmZ6hatDDt5Jry/qto5fFQp3UJhcy6ZxiS6RrlAJ3YPyZOq/N3
TI+11Ticrv7cldDkBYt7a2v7Uehfra6blLEI9N8gUlTdJ1ogTcXHoMrxocjS2luz9jbVM/cOh48n
2KV9rZ6QZda5m5VxGzL3bE5bLoElUSqotopgpWGELX/3konYJrHAM2GDQY/p9qKZ5V2s6HuWiX5b
TiZ+fnV3C6N4qVdrPVRLs8BIjVzr9boEwop/CL80249tBAayR4awlU9f2UZxJuH6vsuKDNpR204t
k1OTPI7nhAvcawzC5HPrpehqzV3RE0ASMpNZXe7GRqcDiz6Ngzkd4kH2+iHlwUpJUDGKFBMDuiA3
p86EjPR8gJrhodwU9NbUX6F2sqaDnYCUa2b8YkBZtjSKusCBH5VUAwWtIAz9fdGWwS3SlHGnHv8S
BvNUG6MJsrVPQIr7Me+rgfcoT84yJkNBiSuqiu1QKVTdwVNHVBVclVW8Zz1pvYTC+ps0f/HNBhpG
MTjrx+eWuP08/YpLkInZm2zJnQtNcyyzUQ9D/rNTlGu9zeIg2bvsQMmXzsZ1WS1RA4M2IvUhk0L7
hNq5oxmo/W5SXpb4FaQNca9NsVdoXoxUCuVNlV74oo+F1L7X7fK9z6YnpsGfBNuk6KDduxExEfIv
usnzj1Tn0dMsPkeeDIajfvHXVT1TxQLzBfPqNLtVOloqBZ3at748FbdaVy9SmzN/NiaPn/EtDxCb
jV2jtyPTpiu8sX6sUwRqyr321tkbXgUThRMvIXu6tyzkZmUy/eQCxZSjtPWDfcHLESvfEmcjcoz6
o9lLr9ZgGPYV1U5lwcfqLMHp/j1TF6NXFQI5hd96v8vnvMN0J6lvY5x0/iApl8Ia/nScwu4+mqyc
Wdcckkl6jrP0b74bQVmY1FjEo5/P4yublD4Qxq6jDjByxODQNdLQXGmnsLG6merrooI8Gim0mDhX
XVWB+w2/lLk3PN1KDsasVaeWmvK1MnK/nM3clVs/3XZSU1me0dwkDulGwtVMOzloOpCqvTLZNuoG
lycU9lB7SFxsdFMAH5fOZeubcFcHa7R/Fkrynavm+4KoSrGbDxqn/MT4JtiqcmeBbk5IUd6WRkiN
0puaxF8IRdbTvOe2Z6val6RqL8gFo7jtYD/3+l7Ouhlqmcbwk6bjgYeO44QzRhfvOtnFztjmKXA8
IaU7zBpi9uqlsNdv8FTqiTT1UuoWULVhfW+NJnk7UDRKnXkCkFqjPKnQzifT71UCFQdqvvSPL4jD
LwUOHejamlaBA78keL5BFFagbMweh1BvdZYnW2NzlBqG0na+TxKaDvj2hN9h7jY1wXjWbNgRpsOT
2EHxET8yPiE1hN4KhocsQxaP416nFWDg/W7KXXeUZAgJlZWcdtlf1X0Jkn4JM94e3mSjcLd8fpyE
QIpkOHwvP/QB9caWxqUnKbEZTDxVjsl40XbMGddt3eVDYoF504VQOYrecESV7bNZcOYvXLeI1hkZ
820L+oG9UZ/HN3tJVyaaYnGsYlhRZ+qHuKolt8wohil5T/qerNGmHe6YjGUnNRIFUc8kHKSXIVha
coDQIj0pOZUtXJot+FdVS6Kyu9mH2DQg9i9lN3+uArqkRg3mIOJQnHIq6WnoCsvpK07FtoAmrO0v
XUNIWNT7E1ZqjYV9GR2lrOSD0fyQZwQgmD4D1Wwyv03odJhqmo4YOABtbbfqtPpsyHwggl/XZbM2
Ssr3wLIOpS+TJmOQcWS0X4Zps5mMse3kBsqp0eR4tQftCnXpEyoH5NCgHKlidb+mFQomc+0uRb6/
mX0TkqjCpzO8zHN+zZkEjHXJzqhQ3MqejDBLGF9UnYVJ69NvhDkflSmuC856aCwsbrIoL3z4dGjK
SCYtOw7q0eaWsZXQ5MBwWMJrd2Bz432M1uxDSSsQgRo0wEwmgjlm32rmym30ZWBHMk/Z3L/Fy945
fXosTMC4am2OKfeVv264X9QYq4EE78+TnXlmY1dO2tm/y225ZCsoYSeEA3T/ps9pwxEfZwexN5+p
+qAlEz1sOlb+GsBYM7PmUC7rx4YOIITFMRT4qYkv6HncZKdTX9vtI17STwQQaAfAWZUVpZs+doFU
DR6cZnpesh+xZbYhDSn3BUlZLtn3Dq6SZA9Hm3jucoa9MGmATomwAF7dTD8bpd2bpxofT5x5yAcr
LxVm7ejUfibprZWNGSss7aPTY3BYtemUx7AnXcs+ba6Fh4o2OQl22Ij0htdZ6dJAnQbUVanptdpD
azJZTjJWLipdJqwY9W6hggntsLpFgiIYEvhxU44RIYAWCFniU4phskYuDQ9r/McojDsrAzP9MIQK
J1NZ6/dyR3yHAIkhL65rp6rDcWmeK/sNIA86f5MhYLg+pFgXTyCFDHMrYU4o9v70Iv3qF5SzyCIc
YwFhLsZpOqwqwPqQE2wB42zq0EPoHZyF/xq8c5mghsTPjfA+wk4/iPj4W5bre2VqJPtN2DhTgYSh
sJUkQg/7sqsSSziftt4jZV41tM7JBhClsJA1Mu7ESquOsQKuvVauli6WQ6zAws+VS55pSFCYvREY
mcrjVgpfXpTe2Qwd/nvZo3Y06BvIkH30e4n0N6tdxEmhKOz5LG+lt3JJyfLoqea03xl+97s9gEr1
ee7AmdAvbG6TMz2+EzqwnCReJl/oy2Wd1Phg5CW/ANUd7ARsuKC1qysNrJfTNIeZ1f6u+pi3BCkf
ha/ozEZBsP6KnLtHM5lIjVdZUxOsUo7Pn3LR4UwlvMW2nn4sLdpUcqB+KEZ/gmN8LzW0JXWx/TZn
8zQ2ZZDsRDlwvamoYrd1DbgOwzieGJamn6UJ0xjH+HwK08bav7KbZIb9NubJ81xvsJoD6MtUGt8T
Iz/pBSk8tvWzW2aUh1ULpQeAuaBYb/u8i/qapnFNuhcZLSjjeNYK09eAF2ILK01SVUVQjQsp7cnK
AhUi4UaPDUfDgTrQoQTKYucZDSoS22CW6wAEe/ObhovDNiBo7jTr1dST+65lrRuvve1yy3+ukpmS
92P7nejHsC/Ux0X0oDx6JLf697hImxe3OeLuYpGDVBIfdsePJcVoYNWYZTkbbmISRqCm2+IULVtz
KZBOTcOXmJaLgd4IUR7Cg0KYkciGyR/wkZKBsB/ZC2pXVYDEk/KylCWQxGRqZAawDnVL8iE1D4oJ
6mZJtR/rwEsrmRggE8NwC6Vfo3Fv/sa5Gh/jGuQnbyXV2x/ptNQ3lqdc3xpv3ia3HTmy0IkFwEYR
b/yz6CCNu4pzp4NdS1sJlJHsaKfNTU5pkTubplLPca/ZbrXS/GNpcQ0ySHFCO/Cnbu1j1tj0Y1ww
ycfy0ySrqgP59Ucrs59xtpp+P2tRLOYwsdGJEKqCZJYtB/ge1EobIjtcqmw/UX0tu+qMuGu92SlP
Y1GD2G02HgDZXDhLeKecGQUlSGthHnIDiW4dz88kibTYDarKFVNmBZsJq6bvByLTuCUrNAODhiha
ieWLHiMMm4AzoFpwjqtcSoFdrOlHuaFR1fLHT/QPMrVEipex0q6lVhwlxXypFm7oti3uG43vh3ob
+WiS1MeQAAY1R5k+IeZCrW/hCIYdfWCp3rYSiC9r93How01F6WupFLCNsZx7sVR1x01Kf4KeuFUv
nZPGjvIcv5aS04/bYAiAg01CfV4wLD/0Qpd1GH8lWXaXykEOK1TR+4M7adKe7sXeHA5mysQKXg2W
sRUhs9lL21TjMelfVrxKD6zUS7WHABqGfivYVZOVzD9hsLGsZndo2uxqSHHq5nb6ReYP1FdAjkPl
Ajd5tF/8EaTHeJ2VAjKWv2RspodsZpXKtoMuJYRa1NgNVDGIq1gNPxaJHaEjO3caDHSjVkG1m/eB
LIhV2LMTN/u7Oea7a83F38xmlq8VTin7IfER4rXb9yQsk6BPDqP0HisoH2IRC2dpSjmKM1iXkktp
6/hKYKv7oCmllHUBXk0WT5XCEF4yWACQT0wYMkiKpoS0KnU8pR1axDlCtJd4u1plbtuaoOeFuBQ2
gFy2vwuVDu8K6MJCLqgYkzcwdjvWZp5NamOuZaN9Mp1xRjEERkxLy3NaIJJv4/UI7Tg7kzWXATuz
h0j6e2hLJZAgDJOdITzN3lBM1ry0OotvDR2EhJRFae8CTsYoNfVgFkQUthWIMs/LXznhYLA69Z6j
RmE7/k4Xrh6CrvWD3LDiUtDyNUgyV5oal+4eG+d0VyZHskCsN26GeMomd5ce+jVlRvRZOeOofku1
GvY2mScFVhMx1kEzrlB0RkcvmvRjzJmVpz20JSi64QGT4FU6DoIAR8MsayfO19QzUsVNpGw4j6vk
CYEGSa7T9dDIASFCGgRLtnIEI1UZ9c+lzAxvt/+uzaBfBBpXuUfLUaSVErTGeUzfpyqNOu7dZLUq
d5L234ZZv6RG+t0+4PVqImItPihzHEd7N7zj7wAlbXxbt3+2llVF//Ce/Y9ceK9NxX/+u7HuX8x4
/z/Z7+gB/b/5716WP99//sWv949/4D/8d0L7NxJcmP9xwuNKpgzof/+v//Tfyf+G7+5RLIElCVev
+l/+O8PGf0c3tilrbE+kLuL/+0//na7/m8C4rZqmohpClf9n/jtse9jr/svmalJURcKioihCNQV2
/f+eZDsZ22pJc7l45Jq4XHjg5k9xl/kK5QljZ/sj3bOi/21AumB0UBQ3nabj6lfOQ8Q2AYJt9Z9l
w3yj63BHtq/0iDD2PFDMIgAg5XqLpqIKVGgLs41A9qKxk8J+0EN9N13ThAEtQ9UHZznEEajHXMlH
8rUgO6xADEswYXTLCxlrXAdawy27KZ6PGHKqUcsWYdbmUWOhg9W0097YvFyZtynFhQnyUvqTLs4M
x2eQvIux9JdVxn2GsC+XQy1HK8StkRrnEBDoCGEgiTCVGf0e8vXNPCYXOzEDGJxgstfA0rNgQRVH
K/V5L/JTvR3l+Odmrh7z50l6yz9Ko/AmA22c7cl2zTQoLtpLB/bUbAbeRFpss6Otzcdm1o8ltNTy
OeRnPIrerNTHjz2ysxG4TTnm9kMAxqS0JeFevoDjYeBGrSfjzlc6/MeDVJyVg+yvsnF58F97KGVz
2GHpmmP7KIGOYFg/NIYC1ps7Gh9kUczB8mrM822zJzQRbWSq5MwVT+uFYuTjsqFQ0ZlAm9CUuyBd
oXDrIeovRj2CqWgn+m/qCrZl/ijr8aNNpff8TUqa65EMT5S2T9lg+M1Hj9tSIG/X6pI5LmWtp7YY
ijxD5ddCXIwkh5bNUQ3nRVwLu7xY3j5t3pb2nqwnXgfVMrQBAs8uqw//9EL+p+/0n32mivnIzfmn
5/wfWaKKZT9i5G0ZhevjPfgn27NeTz2yG7bEPd3DRNKiLj/2SRlBprlLilUuRymjh9ZeReokR/UY
FUIKoBJOo6ye+tg4WWS1S+vLLEWZ1Vw+Z1Ss1rnc80sq55e1qC/G/gSe5mAXhHSSmBHU162smO3z
wE4SlJu6v22qn0IiSalr940ve/pa34osuw7Xcp4uSZecO0uLlrnFBKZd9pmMDkD6gi6T8jzqtQ8m
/MBEL9Bu1yxSjnFvX6S+usaFcX5cGdN8bS7JM0eRL6nHdEw/RLK+69YrNUZJN3nVnAQLSGyXbH5B
fImOLUdY73tdn1Hgnzr1qkjx2ZFvhmttjT9kODhrF87Zr0bN71zNlXee2RltdY/rMg4eOAToq25u
Ua+VJ+OpQM2Z31RzeFbk9l7QncSM6Mc9OInyZOzmUz+Z1xoYMb1ZThOKMnsvm+1NpITL1dKLHbWy
/dzTzp0oazBJyKm18joehhQvSdWfSwMVHujMVhKo+YZacKuuWNmekv0b/XWoFskziJJZtFGtMFnH
0l1auxdGmhfbfeny7cbHobYkgebiuAv5iJWjnjqcGPdkxIc3qkeDhu063KTsqDK0l+NMcUkRFMrb
Y7hqqR9GuCYZnlTLHJL5/yvxwPrX3AHMcDo2bcuipQdKgAf1v/mhC3BUqTO23C2qb2m95dkeMjGj
qUCA14QQ870sjhsfN7nJJ8Mmynhm24qn8zarZxHNbqr2npaHhvEJOefJhYhA8CKzFcyUz/WMutJq
o87Mo8EyQhaPvmQJWwee7YyFxvS3avJLYDWz9XJd88Zs8tQzqU0i9XPAE/vkZ7rtlebkIxFFEwpR
hOEp2nIjaIf+mHX2Uax92AotzMoqGrURuyCfnMSDcpTL+jhJ6akJdrIymqvaVhyMkP255vajeWmS
P6SVP61q/mTc4GTbt0VzBXQgDA2mNemsJNOZdeuUW/7EKrAxF2us0OZp1vQoCW5yyaJkAHeCge3t
mfgPM2DO90eqI0o66Evtnr/LVfvSF1FrN284dM5W+dDzB1svn+ZWP83e5s+F+rpvxZudt2/amL1Z
zjVpZU8C0d8RJA0bNF5h33C63dgyn+Q6ueLMOaEYmTT51PmzQZR+N7MqCsIqEs8ae6TSsjcL22sW
emTFZ+UCI0DvxnZ5XPFcQscd20Ne28fUG3f1SO9iuI59iCInzPQnWY69sZnCSR/Ck/1Dz4PkyQ6b
oj+WbzG4rF1f0tlmDUI0/XC6yslZvaV/Jmm8dR+ITW4g5U/IXsAYi6Ni3991VweNkNvxPwbAf0lh
+Oez9hGD/3+ctjLGDlvnmCEcRScg5F9P21X0GoYrlu55H71yNTyZr8BqVL93VQMR/ai7CwtgZqKZ
SHpI0wOJ1pigkkPCLbgLcezWJNTSA2S3u1nrk6H8EHtoDXdbojzRfsEAdeB7OSB0BJlxav2LT4pL
pLAOAy1A5TkDrBqZ220pxmX+JRNx96kmbxnyhpRb/4mc/jabIuQQvmRCTv1J2+chXa6AeVllRbnR
PRfSeofrIrNZktCj6k5HnV16x/Jsb7fSCi0dmhj0YC2zCIoQJEA7dNKHhliYG3DVBoybg5ty1OcI
zN4ziTQfBEzxrdo8ncxORBRwdT/2gYEq8eLso7UN35jeKtR5qoZ8EhZ0VpA7yN21Fef4AiRUiQKR
32/+lugVZ2TXWZG8cahq990Mu3I/oNFwCCWAjHb6vI9iFWxVnVGtsQeZSGkL/vp7xG8D7oVWvsP6
i/7BmudLIp0XEeqSiUj4C2FpzXCTbhBX1LfVyh+MeilLqHpJS45iGeaYc/K4NStYT31KPmS8pInh
WVCOi1E7E20Is6W6zXbs+BcMU+zH8xYgQT2ynh3r7VqscIwGmHFcHLcHbAheFzdeg2kWgWAi9ehG
M3y9hctnvz9ZmeIBKuNeZMwafdsyfBFDqaRLsPOSp0p+1KmsNbNnpQ/HzTfqP/MK7dn2EX5JPKQK
f8y1Fcp/iwkBvavq/XFcyQzjjxwvmRZjJ7b6o7x2xwrRc4vDMP1GwDMLSPGImh2Ij1+TrlPogC+j
OpbQGiqwwsZ5i5/PbV2T+S/Ojj3JDnhz3DyHn7e8uaHtATmyjsVnX0PMHJE0qido+XBH5XjBXAJg
oZ7Z9MNltcPWChrmyR3LzfLAn51di282f6uymirnthChrONEuasVnBs6id7i5JJRB54kVveBphw1
6zkOPsruM9N5MSxekfWzQmhh2phW7TgUW6inpxmYJuOLW+V3ewj6Lqx+k4dxB7e8tWp9fTwVSqs7
k7AoqnhOrJd4YIn1U+t9jq3LMHVnVflYy/uCfqjP36WaoHbSpxd81jBH0nbHcfxsoQzUzlm2nIqm
iwqic3f5T94bEM8yTmfU6zMeMfm54ESQ0jczbc7r8rIzjem8OI19xUwokirYNm+HQG0ttGfbNTfi
G11y2aC9GOggVPQtfYEtVPLqhaMtceHmVdU4Kbtynj+L4mUQDdJmnuhrPShO5eha7tSfJX/ONGIC
bjgXcSrr7iMYYNiUm6SfMxyPS/qKJte1+ZoAazbGmLcS91D56MmL+bHH6bnb3HKWj/LVGmNnQ1zd
gUysaSDskwTzNP4t63Oe3ZZlczIVWQXlJDc0rt12HzL5ArXwHA/7aWhBo/mfughbUjhX910/SFKN
uDD5hTYxBX8oRw54+TdWqQOhiuxKpGnUdy3j6NQ+hmNvv9eWFCaxa/5QShUSfcCCccuw4M6zpwOt
Wjh1terhYV7DBfKxYtFTKHnelwh3PPyCRZAFccpuurw2+iVPGw8CDgfwveq4f7Ek5PW9HZEkdAEq
YyrX0aBt6hBOcRU2pIzMCL7E/L6rH+ptwVjcG9eDxg+2ra95q75M1qtcGQc8rKQ5kWfwcEbKaSAX
nwV6YcX+2wj9Blx9NRpv570qDb4TdQZ/jr3+C5F0TiDeLO8ohSGL+9VfCgvJQRnMOGPtF23/YeEn
txPeztmTBeM8cVGIMYdjXfH5rNdN4Z3dLtL0SsyGU0MpKtYU4aWeJn+yNU6r33nN2Wr46i4dFdUz
aqDJxHsnyBvW/pOy8qQsDrMUKDIiMuXXPv7QAN66/vTQtRE3STVRLw8ubNhh5jfSxt9dDsGv3FL7
jwlMKN8bfnUuB+zEU4dcPH3HUbrgqb6h/XEfPzERGmv5o5JfM37z9npbS2JB+sh4K/KXjAsv40Fu
X7SF8kHrAzLrMPJ+9+pdbIOnya8tZ7yMAGM+7KsRTdIZk7kLY6vrv5P+dw2nYAzDVRkiijM/80eU
1tns3I27Ixsyj44jDwvLIXsv2uxYcB3THIu+7otG7hRlA0Bwz7yUFMdRvA/V9LrYL7YyHrQd/9je
uM38C7k25nWOjBfk+gwul14zIDMe2gcaYEYybSXfXl969R0I35G78oa+3e2z+8LhAc+L2+jXbIpj
UhduJayTZL9ZfPtxEc4Gqp3sXk2/tXyPKryGD4BPLj9ayLTE8B8eEaDNA9nEBqJ0MjyG4+qiS+6S
z7IvI7h7Mwlq/c+GsNKc4H2Rr5WVr9TckqVw7O0DQQMLMG4+/NGtjb3nNOS9QwCl+p1305Xn6AkG
CH+Tfayl7aZ/dUrQQAzk+RvBVmGsqmHT/KnPrGKnZbVOqXzrFR55CsVqNAuoaietigq9ivrivKBS
w5iCFAi9iSWH7YIfmmV+N+swRwpQ2r/X/iKBS6sSYQKp5eiAed0W+5Z0FrUVbekBldIpMVv4MI/n
SBPvSmV8WOJ1Jj2iE8CHHttBsI5DIJd9YNotCLIbS0C8LV4ePXuex/yeMiFY1fMcs+D2ZB/3gSyP
QaaMQck/LG3+8K5/kpUN1BM1uxTJSuNl1CwRWRfVPTC/gpLNyqN8FmFrdKG/aa97Ks5zbZ4MVLsq
ysQhTbGaGY49qiiF4zO+9nMtS66EKUAW5lXbvUEpUXGhFzosXUvgjM0n5NTflawck8exOR5L+Al8
yP0ke1th+DPePoHzSHWNP4bq43AKtWGIpLg6zdbPMgN9QAB1Uyccxrvhowapl+qmFdatqZfnfImf
0VBNy+K22Y8i2Y7r7m4So4B0Rz/h4oo/VnARsNyKUgVFzIY03aT1nTSmE97fE5lOPVZCIppQBKWW
HQx/yhepORrb8L4KDZ7+e0dcAY0rku0US+up7peTlI0nq25OFkevKvZIoEM1r4ZuI8gBiehAvqB/
8tcBlTZmjBodRbIcbc5w6GkQuUvu6plfV4rDL9zafgO8pWjZZZmLiw2oRQSIAqAxe36usn6TgKQc
8eax4zxSrM50Z12XNNzK5bwZyC55A0bKI8JtJbDoM5bea1UL1Do/GnZ7JJvomNW/1epS1snTLuqn
1oRiONUvU9Werer32ikvfDUFrBE6TH57enJOW7cpxKEorhTLnLquuM278TTimh2kYzcOR9n0dKZZ
a8Tzxw9HL3rKiJfUXo91wlTelm06zaYeoVpwuvm1wf605Q6PLvJ+6G4iBTLwua556xCq7PCq40AY
0GXWIyYKOMmNLb3nEviFUzlmi5/Y4smcXFuuQS5rE7Li3MJZ713xglgbYmxH2kDp5BM4y4PAyk6G
9pztbztKOSggRlpF9Qu87KXsY9877NLbNLxPIj6n0DPtd6W/6t2PMnO11eSBNdbhJOA9f8rp7A2I
lAvBrAv3qKyo4G9tGjTp87p2zlKax+bOVSSmBjN864yh0eKhp7HqIKSXB/hQhLzyO//fqk6f472i
HAKNB1ItovKBZR1cpxxQEIKAJ+JBQ52siRjiwd+nz3r/6LTqrIIHjhxqNc9gHahF6VrppVrfKIrx
FAPSZ98Zgl41eXIemnZ9OKK7TWWBzUUNJP5qZnKAjjlIkzlo7ZD0GJTnV0vNCRS5WI0dpDhRM+Xn
LnCtlKxjnrLhaqNtRZ+QWjd8t4GJi1nHtAxJugqi3ZqzncmHmERdTH0m1umIsIwaAYzM8arlafDA
wDhZfDP/+UiFWX2Fqw6HNitKGi2pHnU73bt5QwmfdCzkS7l0l11ol4qsSFt5LxfrnGbKRcnqqz7r
V0RKEvOv+Yh/wH9WBY8dMrn2avU2lObb2PbvuTS/t5v01FQvVCm/ocd/Ew+/1NScrUjZt7NSmae6
QUelTR4j+mj9qhNSkJGOqUR6fVX6ydQAPxO8GOoBpce/c3ReO45jSRD9IgL05lWipyhTvuuFqGlD
7z2/fo8WWC0Gs7XdJYnkzcyIOOnUK4HadPCy5CBjA/Aiw1bDOte+g0FW4fDykvEvvAtPax8bHAlI
KIG5Yms7GX1xzY4SAkhxl7WKh8Z7/jMCoAc+9WIYw0thDS+qHE6XbgxWMRB+D3z4nT69ZixwDRI+
+4YpRcItk3mrEQnMyOSQ0Oypd/gv7dSMW1zXxpVarFSFaJCky7b0cbvoMebynNmRhe1vLgKy8wH1
VlA3XZCmX8maU0uWAVCiQLKwiwW6d3DkIOJ/zQCNFKu8pKr2JXdX9dvcuvDIy8ikj9hCmYSu9SpY
WiCZnKm17uerjmPlVGyiN+adhyjidvviHh1eQ+xgIvwJiimReH2ngvEZT2ud+p06esZlJwq4WVj0
p1vxPhmXpnsX/vRjZPaLk8WAUi9tz3dMiOlbMjq/K3/v6OFE4U6CTRj7rPJYbXDEMynwCIt5eL68
1F2m8V0RpLeSCZSaREUhvTRLQCypVa278Qek6oNz81bLtOMZ/n0SxL0ti3KcKNvNoplIqQMPYQ3U
LvGP7vtgPwKDEE+Z4oWKslteV8TYtFTf9C5/UV/E2dUO0cmZwxbLHKXDFNYHnqbfMw3zM0IrEwhc
jHcYKo7OoE510naw5YeKiZiGxuCzlfIkEkTpkittvJnvm6sIJFRImtO+xlu6BaTi4A4t/tCanuAa
3cJ9rLlyXBsnhQ59Z3+TVP1adXtTTKelGRNmsElV41EgysbkCqvqQmPyMD1zv4dm7anF/pHmx6ey
fR4CLtkR841w7STlVgUE4gPonkH/QR9LJLos3mRteqF81OR/LX4clgYBJgPA03JRDh9Lo30sGXC4
/7LZA2/+2Aza8HfQYeBhUA7i7GR04734Ll9VMbmVXX9fyvXOm3LUxDhr6lVR8qDUv0dTvCZXsgTZ
fFc3/TabrtZAe9EEdIpYTaQHaDfir72j5ctVeo5Ulm92Q2aJyhgblswNIF3ahsqpWCMVDk0WZEEH
eKam3mphRjXD5sVpoYWFiFqADmbcgLfEFndOImZXaaI8pLQVKvEUrwjwCffGvhQBd0QAryiYwKCu
M/2a4ZebRGG6TUlk9Bt1op1o/HzOl29GKrKXcOQeoQc3zyuX8Cl584QaFr9e6XbQUrLfN8x/8dGS
a1bT+9iUj038XT+AfXpGjbLRDv7cLz6UIC59CY7UkyVV97rPvcY9oM8fmGvu6XybDQKjhMqOC4O2
LH3bDcGHI3zek/VlFY5HqQDn25OwNNpwTNZAzDQ3BShlJ9bfTuvcfBfAsB1OxuSmQsFpmT1Np0Co
qc3GxiUd0f836uQ7kcOEsb5NGAk15aSuldfywmhLerjwAuV4GVeckxkMKrxLx4bYCJau4SVzZiVo
EG20tFTj4DqXuQ+ZP1OJHP/Nq+llOmgQfjK71VgARoIDldIipoveXnhsrgsnt9EWh+d9D12ojvL/
AAR55Sy5zRr2NBrzn2T6SI4XQJ/+uLgpeV11TH3EWy+FPInbbXjthm/8TTsHi9q8H+17jdzfVx6q
EdoII3Mtc5VNdIyLxRDIaguUGx5EErulI6L2ZD4G65RyQ5VMF1U9ynZXxPZPll5jvDSlDF18eeV/
t0Q3QxhsaRs+JmKQ2UDKjIeWIoAcmryJyeHS1b7CDZEuNp4zf80GjxJ2g2oih/LhJ9nwBRBG49Ym
VTboqQ/3csUrlIgh+6YwENWyIw4509iyQzTY6SFsdV2jZLeiCuwabBK3GY7LOKsX6MC3Q/z618V1
ld4KQMtZqfAAwz4rXEbNuJDFtQdhw1flHaipgrpcRpUgTGLYoiJHwwJ9EJojlQYPRzc7ZhvLagV6
JiPUpKLwSoRncUkLOMYAxLodidqSAWqd6U4nnEQB3H75paaohDy0x/TCEjciIjbJbWfVV2YLuiOL
Je42T2ViKjDcmffd5QhySYZ4GsbHhtPX1BmITGGlMFTdXVhDt0y2azO/1TNut+7a8Eeqz0lhIwRN
KwQSud+Ke8c64R2/Qpq5ZW9YeRzB+j8g6sib2BzGuG7/ZbRWpbCgB7+K84ulAz7rnXk/G3Xtb4w6
KbU1vJ2jhwvMK4TURwk/rel6Zq6lP7Ltk2yBUxvEGIPZrGLMuZHWxpiwpKkKTOOXWRxA7F5K6obD
+AC3mlQV40+Vcva0vyQjeexf+jKDpqoePSBL6b512lmeUGBnqrLPUgs/GGDDIoIZRZRr9HJYGMsS
TbV5nsPtlnW9q5xKXIODt83OqmLtQemZ5sJterR+IfV6x+QjHlKRXxEW3QKTI/1VlYoXSb+0ynAK
UURbmRxiB47gkt5fF9Rq1a/WzG94JGxJxlodgFyprSOCXKsvQ5A4XHqv3yBh1ZK/h/Bntz1icpdK
vJ/W4TMPDVZMrpi+qz7Oid+Q14cbp0GcVZGzmNmsoPWKDFrGJ6igCFr7/6dHxoWjjZSub+XcvZK9
ikAR+j5Ijl9WVftLHyjDwFjEFSxIQgfyxJS7G4aGYrCzxoyNG+smBuKMe9iDYQGlPmWVXZERP7r3
ccPWc0hQTECbVBFY3Qg/atikfwlhGb9w1Kmf9GpM3Gu3/y952dryLvOB5QImQxId2S+dLCgcr4mB
3LH4/fKXnO11XfKrnZtvx2SDrIl6nWNGfgXv7rZWgQ/142OxONo7YrQK98vIuKMhMLIzbrP3B6k/
Z4PDsizlDTqb3lx301UYxq3ovnkZEA7xJ7HzZUGnTv9p1jMkhukZz9lFBzMW87aG4SO+VVTATjdI
8S2wPWdbn2mvdV98pmb7xFZZMdptSAaCN2eTv+eqr+DaPUyvm/F6bq8WPMpRj/gnUypCQb5UnIiL
DanDq8XC03qMsENAsp3AkXrpCAqnOvs9BAOTARGBeFZ/yIT6x6FfRau4dZjx+ncGQUGZdFexra+W
ll6NhUfzgVWyDTPTDGDReRMyIY99XL0SESnGAddGEm+6UF0f6lWjAKLs8vtE58ThNPmZT5PA4Adp
WzzjPHNxebIGR3fo+J3kJ7HOLQ/yCsKr2UcZ9uFtHP21xSH2ovwS3voSeg6JwqwA2YQV3lIe5SLf
7GhKmsiYC78HlpMsnviAMj1rTvJOzW3WpHiYnp8nV7qNWWnb0m21PlcsZPr6iIhVhlt9K2Xxnn6Y
VB/wtOKFiRMLcTmllxCqhhSoqCo5r60zbOqU88BX1VW7bVlkdLvXdtKcgk2tmELYB9aS8qCIc8xY
jzOkwtR9RvnTRHTTAzXmW7t9Ga+EheAVnpJ4D2VoSNZrdSmk4QVjhqk+pR4nU4x772sYSnM82RU3
Uf/S8e8YEt3+2JlH3MCtW53nNQxkHLVo29z2jN54qpgtgXDJqdKKCWlF8F28VvhGZMKSPPENm6mG
kUUkJUKVETQhyrCC90fgLj8bzwz5IfrWn0UBzDJNYRulduLMgCrUMbmJUnGTa+lMyMCuQeQ0Q9wt
1WWYGWc3UjC4H2qv3xSmtuoYKc8U+xk4aH2y7PZTNbVQL7+k1k1duD3mR9qY7+A43rLCy/Lp1kct
g/nanHgKPKM6lObYijeuFM53yXKUkTJsn1wDlLRaqa4OtkI3MkxCVDOv3Sa6UM7Oo/QfonJOSC7T
w/S2f86ZDNFQvJdVf0cevSXtcGOenk5qoLf/T7Fd1CuCIfSvi/UnLXQnlc4aBiSBf58lmm1OlIAM
7xVPl/3NOAKyer4I/1reqsislUv5j4GQbIXr+QOSA8O+iQxtCt+McrCTfMECBbfhIXpW4LIeHK51
2ylOeJo7SXuHfRXDvjNuLIy4dAOMRvxUSWyWSUzM8FrLZKGfwfwfydUFIRIyusr9Ux9MtxObqHur
3uS1v81pcRsNjCQ7QbkM6F8w7JwyUx7yzfwrJq5Sc3mV3PKaZgZodWaZXMMmki8M5x4naH3sb/hH
naynzYOuLn2qbf3FrpLGetcBCsgT7ySJ25LFmWG+o/9Iw2uaJC+pL3bbg0txWxiNiT6JCov5pRBL
PHWYiDbm4T5nEMcTX4iCCO1rlz1LM7yxtCAi2lkq3FWxvsDbVE1YYidthagjMABt6Jj77qTTCh9U
8yxfxHwFhw+36rkkMzIlJmkSytfsNiY5nSNfkdWxvUu6rrytGobdDvvqdNi1+F224iXv/xoi9xCF
R56icCHNai9fWaai8B0EdooLOKBLyZygHeEedWO8J3LcDWY8CEK8pHiCRRQ+YjGyJ+MUK+k1ADkH
g3xigMvMvWR+mxB37dXdw/mEcNOedCTc8mJaQiQet3Xk/Y/4VDnpOozCUVlIMI2JDTK+WAFc4n+t
ORer57moHW6zq64Jx2JFhjM9Emev0EdezbV6y+vSTlTcUrJNWy/w4VeaQ25v9iCBRfMI+fJooqLF
9nFlnqf86kzD2wWOsQzE7g17r5cN1ON8YCbKbHK03ijSavKCKuEBGfFokEh6M0iSxhZathBUDI0L
+YL5rdBmL6XGkYU2gifmS8VF91RBipQmiQ7IQuPzE1ijDooYEDfK4v6qD8YVY/qtn/sbQZub6W1S
EVfCj5iYXJrrRyXDoyckn9XfIL+ZNxY+A2en7oD/WUqonrG1APh5UeY0bjKVsdoU3vSzit6QEFS3
sgR4k2eMU+TKLQ4ZoKeDmEYWkqDZ65c6TPq/VsrUDXXlKqzm2ZqRCP616dferl6xjJ41Nx4qNKNL
020y0a2JYOEBec7Gl8CQnihI5Qxvlo9M8jXUElFhfC3O/tAw7ABrV8H8EHXPqkQPtkLDuaD4R08J
oOg01r1HshIeTt4lcaWTfmIgr2Ou543D3MGcs2qh+sS5D3kgOzz2c7FgwQtTnWjcQQkXHm6Y0UlQ
P3DWeRIDwhboDNhRsjHFOZPuPUkhi4cu5ol0SFEViRhUxkPp1ZfZmVTpcgCrM4f2V7Fm1C5HMC7t
L9CyXwOaMuSnDzTpQ37V3GJaHnoDPAcvItmg1X4m3Ta3T8R7Lg0kx/F8ZNNj1EvXMIgYFdNjyVkV
UWp3bcOKBvVcWuCq/jsyYLpcDLO2e+vopuPvjgtwbJwdtEltEFwJSUnSn5MATlb+psFd6cYkTSC5
3HoL7b9VaJ7ZRJY0OHXGtab8ZWlFta5vDP/fxLNZAJVuT7KaovDk0SwKYcoH9rMsxqPnOjoYwqb+
Kh7xYpE51v8ePJzKC+maByHDe24R52H0W1UPhanDGJN3Mv+le3U3E4EBdgt3IcXuplzWq8UXsw1Q
2rV/z69YV4meFqnHOlp8+o65d8wh2H7RY7BUvPUZBJ4o+tsTF1hNm5heSURdtXK/brt2LSpO4Smk
irjKtd1vkttqkocDla9vvGlvUM1J83Ruv0NEK45YXbjBGUu3Gt9BZeIXyz3b1TLlUfH1xl/1WrNk
ADCYTSAgW6QoHQla2krmsz4OrGNPBKEmppZGJjNKILgY8NzKrF5CSwAMO54b+Eu10/HIS3oTpq9z
An5WdvA6eGFNQyNno9PMk44Ljh8JiM0EXTOiEJ5U11AyBOvhYXBv/WtnM4AWDIA9zf4boAM3JOtS
82m6kZDoV58QdzCxh4DknJ30TAlOJV+xYaihUdQXwdhjAkACWAKCsGXyWN77PyXyUwdwalUsqNJw
0k/HOjqtjVFgAvlbiOcqNwLrgwciSeHlSYYaKr9KJs9SYc91uD7k1G9HTvFucCUlKpyj7UKx0cO6
cJd3ZZkd9TNj/Z0IBiBxisXW/lpTFUnvGXERPEdedex2zjIO3df+9rrqTd/Q1PoKh+RhxZNH+m90
cKU7cJecrMxdFYSk1J4BpLraLrpJSRSWWdD2MsrGy44/oi3K1yTFO2SFSXFGL7yAs6jJ3FLJYSzR
8ossiTH50dsApQUqvi7xJ3VnrflPNljLR+iyOVVc65UnvsHqjxTFVSB/ErO+E9HbKXQTCFA8eLhM
1Vxk6JScFzOaOuCk7YbWzzqD55iLgAMetqO6qkMTl3t70fKzqqwcvIRlbKEcTquJngxpyelhsymO
1Z9lc7gML/BVeWTxkz/K1gEbz9x0xkdARtOMjKG0Tatwod858+AwqrJW1qe0EAW4T/Zup22BC0mS
Fk5dDu72GVh+Js0TAnNQSOXRYJTU+xJraDOtCoqQgztQCivQ9lAisqTsgXioASC0PdpAafFXY2dj
kAbBZnXVsnb1frbbZ+wNDIJG8kP1k3r2YaDJyanVPzqVMju1Iu0dfan1OpOmwU91xVbhgi4VcC2B
LKJR2qVFxzRiLCSEX8Du93ARjJa/1oadHH/EnWdS65hcS3veR2qnR8nWXGDCX5CnujqmmHB7mthU
7WIhaeJpLjnD9AsD1wIPPIGgC842wNlDunsFTg+Gm3jgwWfScD/3W5Ts6VhTFMbJ0WxYCHiBT+uD
T07f8dzsnZdkn9msxn0y3ZjKLAK5MX154dfLV/l906wPWA0IzKPDeB/gxOIgwx2Cy7Kcm5EO9/o0
/jMRTZZx82pD8cSCuM3irP+ADDZ/UcVsmWUGZc76bYY7bMhNMqYVLMpVd1vrMyqWMIkFJgcNK332
sz1hT4CW2t6NfWBWzRlK1JECvz+UK2YfRtq5xNRGZlsz/lq91h7CIDtA023GiVBOchJK73RhVJPN
k9pyZSUyZlra2wZjH0r++FETpq+bq9Q012LbQmufgjp9ZLRQYCECYLGBbCrBd/c2/lAFqtp4rfsk
RiaMxV68rFiipOfT/xnhb6oLjNcCwJh8hvaS6gyfsY6j64msYCY6tAAF1Bsfk51fVxWmN56qluGZ
FgYL5EGJKbgukuPAfGoGOBAZH0kUf5YIx+eg7LZ42BM+5GmDHrTOoZHZcVmOQf+jGrbMO9bbv6ku
eGVteRKVGsVr+zMS4kBStqvhWRpzVnQIfKkRycxd9uLX/NHCQksRM6npd1htv1V0ZZQp5pAljxPj
aJylauKjSWNTVC78nZTVcH8fQ4BIml7S/mpJwi31yxdwfMWdTSRavsLa/lLrylchNF3Vcb6Jx9n6
TaYlkA2FebozVni2zVjppHjPYjWtbcwNkruNJdoC1SIwDQnZzMqu6BOEp192JSRJ4e8/bAFI6ICE
JogtrBk5wXL1Ym4DNmQQ/xu9ctT8UvcknoU97qHscctp3lagyEK4UFTGmaRSlrN0Eca3nIoryAmp
nUxT8BjCgx8Qu3/yWcLlL3BsUxnVZzbjJLKfzZvftpXfIglLcOwxNbCoRGlZ2MH1zT5vC1RgNJGf
+eobzyi/ZXylYD+8Y9m8CTfGys9kDpzw9471zc1T44qXKo13p6w+R8wZVXXcp6m5983+/ECb7pqn
+bWZsK+S11vzkC1M36vw2l9zWnpJ8ze6L6pkDqjB50/Rd5zeIxZRAgBz6hop8PSDrNzusKLdsST4
QSyE0HEwkeWgAjdxrOQmSO/hzeLstI90uBLlabkVSAxmsXzmF5WphWoWZchn1uTi6oMATDp/BM4q
lszM5MQz3HFCqsTVgee1UCOeUKVvUXSJjG6P4qKZNNgnMwYA4Ind780C540QI2NRahTZ33HkzBOP
inbz+w/y74WBdkAXVONi6SHFzYLDx0sPBLiQ/+yN6h/UzV0ACLLOumt6MCqDh9Zd+MlacMZmvvX5
TnOgLxBnd/gExh7ldRctUxl9Z4oYZnS2QMYCRVwDCnP4iiXlevJPyC3GoTMk34aQR6b07jBiTDxk
ZzI7p1aedt/DnpWvCi+XhTPhyHAygg4lkmNXU/VKOOohQ75FBZ+CXQqwmdMT5A1rfrnFU0wGSs1y
oxGK0qndpktJyc5FWK6Ohjcr4voouRBgooczd7mOfQRP1sZOhswvBs1LG57bp9okOTwMIdjeqnuv
NePNHLK3ddLCrHqnDt1k4bEMx51tVDfakpgNR2QUzR/lq6uLc8Pnxp26vyrPBkrIb7QOV02cr7qi
x0ZHHobfa5WC+XC6t/kJREGn7uSwI2XazuJrrVOkrdP9GO1vib+l+WMoxd1wa9k7sHlJrlFhIGuK
15FAiNYpd7PyZdWVwJmNNdsQEm9K6XT6R7UQqHkeClmCDaa/Qm+5dp11Vb6SbyTThf/DHgLnFTfC
0STctKftma0WbDdwoFYu2k1R80e7VC+1lb82rfzas6TI3sXx2u3rm3Twco2ZKLoRxUeahHuvhcMQ
DxgiEro164SdZAtEQwyeiDR+x1n5Ve+lYx7UZNpb4pGV74hvWbzgmDVo+MXwQNx8EAB0shGAi4XB
fxSuKvdpJ5gXjdESG2LYddID6wZB2pPeLoWesTHKDSJgY33DUj2PPYdD+rlPpZtTkq3VtQKZ2ktO
A7E8bf+xAOe9VY039n29YRilhz5wcACl8WLISIJ4TzgCZm9UfvU/GwLgnFyMiQ1mBlnXncgwKhvK
vVtU0hsudNfaMycRffatYa/rgdHXGOgXV+BBscq5y1KVg2TtxIOCTStOJbNqm/Ila87kUitJw8cz
vB52VQKxY/ZrsBSGFtJSsGxqSGYFFEgT5ZrqBpKvECZt6rIL7djamzKMN1B209ZE2R1Hy62HhVAq
d/m8FsFUiS+LvajKbd6tmyIZN0M2bqLyphpfemZc0ooCk998lzO8l9VjsYyb3otXI61ORU91J2sR
mKeV/NQw4sgOs2UL6+wIyXK5Q2Vd92S71WN2t7O2uWfcMEL5nVULFrLprhzCjQGd0bxk3fKAFclC
B9HXIa40OenHU0niq64RGnmgmtvPbGEe4Zk6cIDU9cazliYidb8ToYqa+Qs0Cg6jLeQsJ2Id8Pwv
8go9wG6Uc1MfgYwkss1iuLMB9kt4TRlj7GwsMYqVhETNk2q0pFuViTdz628j3G1aPpZDjN62cJSY
viYxRDz4lwmpp9GeYE8BM4kGi6dgv2Bcp5bQQ0427q3FGxuS4WqBd5AbiEkwQ+29wEMphRbZI+x+
APh8GJqYnc1o3+qLanUXLrDLipGPuo+zitFe+5MnVaQNZdRzBCiaElpadhplb2eiCq4jZFgWSHgG
1bO4vOQ+S0JZbdvLEVs66tHC9o3HCee7TD8hEUQbjbN+phnc4YnRSP03vR2i/JqY1k2mTzivY3eF
v+BqsxAweEsrV1NVAIgUmayistyjdnOhvjHIrYlppF63oBifEM90j0y/p22ymyJSzyyz7Tv5rA8/
gE99k8t+mGlp1EBmUZoskjJqqmgbMASe0gkaZuVppwGpCYwAHjUI4pVBQOMLf3LVfwNRctRlCTQ4
2Ubz3slg8bXMOXYoRaD9mNybI8XMPCD4m27B6JYFUWTT91T1Gx7A+GZkeAW1+C4PbjkWnJtj0GI3
LVUlgHutaMK5Mv8ri8oXeU0aEgRfZ0IVR4/oKULckLblclQL47JhZ2o3LVIGBnI5iBB6K6FHmWLd
nTmzrRFagpwF7AAM8yaPzEFgNLheMJz0crwV/bUG5zy+r0ZCJqKK2qGNNKuLQDuxA89qA8tYeH2n
CnQwgDcZBmzBdA/m46CfvOp1pBFL+cIuLMnSqzsf4FSpMbOGGS1rRzMqItOEDDwExk4s8T/tc23G
RybnL0cdd7L2uij1G6oEFRT2sE/e2cuwuMDitma7Ztt0hUJl0srLw1WF4RP1GdaDcopXHP2CxSGe
g9G388H01HGBKQttYJG4LgKjSm7dzhNR8XApl+/bsQTiUgVt8zOPK0if0deu5p9c2HgS/pfghmhz
3Ze2F41uUlZQgQmqkdYdZreuMtcjLGklTp7MLkviPCAw5+cypXz9hEbgHKvmgIDDc+3k85nNDoPC
/s3sAqmh7+Ot9gqywtnBmH+7meZ+xxTBog5/YnqTHn0wTisXgacSyOY+hNQJMoZhf3vNfsxXdb8y
KSvocMz3wbombOrBZ8DfNM1pwBXGIgjlmmyd08I8EdgElkKUYCJjzRcKKA2+3X3/Wok2TY4V19bh
FbQ+HbNVq5j8cmL40FfXDM+ZBixG/1R3t/lJypnYzpPLmuMjcPXfJiPxQvTX4emFf6/3V60Iarzb
rMObdMsvaBQUXiZtABIU3RQrIEILcFgttbZGbryjp9qdDOVdIjpai+gSMIWSbkPLkF0JIyFhrEsy
Cw/yfzabMprRLTVH88DVCb0ZWrVjSnYBz68R7uMUyr8pgz9qsi5Aes69rgO8ood7CJMZDhzpffm+
rqTMmYWnz1OyHsiflh7rNsFFUqTvtZ8LBsVJj63DV4Y/Fg2EMXWB9sFGia6WbyiW16LYLkkOJh9i
+xGTwtr6MWhkiWkPMH6Lvh5CJ/W+knNkyw7MMecd+oTdS5+yuPkjUAopZCw3PAE0g4Am+He1Tuwp
MjJ2PQxfO6rwNpXvuRlUyfgwl+JFsqaXKrkKJvtOZXu1k2kO13EAoHgmy7gXL/pRvNC7rgcY8z6u
0jzO951mB5WEMHKl4lBJ1aD9k6VluIx/5HSIWrENCaI6+fK6sb6r1YN1r+Nx367aCvijjJM6f7Db
ptl+5WttNw3Yemgygy76rMpafuAKeInQeVYoynYuqU4uN2CaOKNIvz2JvWTVA84Cg0mJ6aouTY88
fWiWwF1HSopG1MJ2zr6eJGY/36JHdS0EFhyNnPUu0HXOZeZk3XQxePGm86S8NIwhAJK9w/w9qFy0
xtcBFqUmpxcxstVuJpa0sSoAVIeCdNjcZVwixcyq9J2a9bwK4XOjGHMSf8DNIT1TYMxl4Poi2xzf
c037RH9FAyvpaUhHbrKiq52T6GfNCYOKl/S+YElDR0jF63yZZUwv0rWg1Ye4ei1RIi0OvE14HVIp
WMaO7cSqjznJ185NYxP00UBL2cNWvTDO5BJWhtOnNmZfba15A14FUjAJda326E7s7dn1mD0NM7JU
CduUzbQnTdRuW1fdl6a7s4bprip8xiPQyzn8RY5qxddSC/G68fBSraDRn+unPpNCejOSq8jeSATy
oMOF1o2qPwcqpqbCVvr7qiP75CdHUOrbE5SMtYvdogV74xCzZyS+f2hn+7wGFjWwDgfZYpTAyT9R
w6IUkWKU4ilJADJhJtDUOJeHC8bFpMJHfdqJzct8sFRnBevksvkFis0DRN5DGH8T5w9EG47oeTj1
b7rM6spJ8PH+EdxPfboI3D2iJtkgd44XaWEX5FknzQegaJv/EHR0MrBOOkJ5jxvyvGW4xxfDXZCp
a2LtBBhKlk0XMGlJuIFuxurqKtgchCRFfKFt3K9C1/sZuikzavN1RgcTVBdIms2zuPhA06JeZKWp
5OXK4K8JrgVL9zueoONgW6K3Jgiz0+yzvt6CmFXzPO3pUyX61Noog6HqAnXlTW0T+1OW4BcmFWFR
iMrONqVD+rYo2LV1frEKwFqbACEQItQUzjMjOko5mrOZLUee/rWvvMPRxVIlyaGjdX8M6mBhy74s
jxCO/MD7GazQtGu+9m5/0WbtofFN1q5F5HK3GY371+NjY5gyfjbsrvk39Gf2TzgG80TU27a4FB3t
dwjd4Et2rTH9VEjP4FwmNF5SAYGgY5mUYjtQnmekENZC3hIB1WvQg2a1QnXEXpwWqAZWrGb/tHRm
3SW7Jck2+/Pf9RgvysJyU4ObWivsRcvjZ2bLpGFs3XlJ3c7yLRbrgEBmVKxqb0LqWDdTxKNfFxfT
6/v1WvFtVWRKt33mYq6uCfkescbjrWIcUpQL3nvZSkPaUXhZGGME5LIegggLTNrXNcUVO6jIbAjO
0RZMBXK4smKEoovHJ5KCW8apvWd03yfl9/TciwIUov7Zn2l8JTIQGr9iTaw/clO6ddZ7+RxP86vx
IjoZadzQBZXpBxDCKrS+0BELKou5DqSNmpx50BSwXFqkLwCEazfGFJs6ixAGoCTM7tvwOctkX2G0
yntUWXokVGcIeGHXkpSUVBTGv+NHXJnA2Xmp4fOfDl4ZgQnmQN7O2t3EEwHAHhXJKJafqmR72tpL
jMTFM9GPv5kOiGX2yOfurlcGvnknWTT0IErobdMu40umZ46BcUSUHOALL0+jx8GQHAtTNpgMLGn7
q39IrAEXyUN4lrfHLcuJkZrJPc23B3vODAiTFskpvXsxmBwe0xfo9Afj0Ibp5RCw7ZfDSdBMUMMr
IRWoBnfFopBF+GSJVd8PROUTCnOgqypb4jJfkhpvkQ/igyfLTWtunf7luUo9H3byR9CvEvqXWfGS
vYTuPvplOBN6EIgRqjkeeahlSTt9ZkbYIX20lIZmkrmszWPXscf+EqTXykvm/7F0XsuNY9kS/SJE
wJtXEoSnp1SqekGUhfceXz+Lfe+DZibaTUsicM7embkycSuAGWscdudkLTF0YF3atrOhLudtgikT
WgSmYbjqfeGB7wavwcZ6oe8mvQpH903Al3vcjYpJXHl1WCNIsAPzmi3GuJ3I6p1ilur4coe/BIM/
eecWL7NVfKidcNnYLR/hmzqZjNu0kCmgSjyl7SGqqW71I9cNrzaMA6ZbVgEHB9rYSzPNV3N8s3nF
FXN6MYbY+sIh427w0U4F0SgtmJFSejyapG/S6gnr7uHHOY/05W+6tmcSx1GHF10WNXKJMZ0Bj4Xg
4nKzyHxLAUxRUzqyfKNlm8Po+y8LYkE9wWpggfh7OBYySG7Ie3n8Ix7Ss9ZigdiamzLL9153++Vb
poW7BIuMmUhAKlfe2MHSZ6PUM61QtdHPoZx25Jw21+owCViaa2HyLd6dDOujSebH4iVXkIKhUkkh
MMUrFIa6J/OzfA5KFw2/Bny7Gr+GTlncFAFjHRPXBMW6N6MTW5nz+adq7BKqj0FsF3LhEJ8SjF+V
Ybr4KbxGWv3kXT7RowC5y5oSZY4v1hOdZ+nC0e54K5IH8mUIw1KJDo70cJr+Sb8TTAx0cSzJeUAc
pk+GVfjotfhIeH0rO8hSyQw73ggTGtHO65uUzKlmSar2n2pVOxhYTpK0BrSA+fn3QhguBV5ZMrHh
ptG1gHtpyeewLc2Iiq5LtY3X4lS/1amLMo6nVFaPLG766Y3UmG5LZt66tLhXSUGYPr+TlNhVGhU0
1oZeidllv8wLTFjLCiRE4fo50hc36gsQOdmXvmLIbdPJoBXSkHEG4DNsJXfeZRcgKRFc2c3f1ozb
OxkUu7wrB+0uFfU9qaVbrnMHKkcbNJRYU9SWIi6LXYiGObLl7c7iwod+zLxpyjzUcv4c2If0WNGd
RxbUpDaSO7sBKnngiRoj895VbP4N6SpTvZLq9HWnokd7pLMXq1dG1T9ePfHKXZUxucD2u0jf66WP
kkvuGwjTaVu7g0RpTB2CQArNRA6XjqQOjkYZQ7pArRVXqa4RcPme+iEOi0fxmJQqkjYxFKQ6nDUx
ANUzozGMYuSQkxneudSgGOUw5ccFkql839x29qtEeBp0zIyiE2IA7/rIWKltQlaByJgBp9VZRuu+
oErQRzufVUl/kO75b3nUXcx/moY9eWHHd9Ib8YIz8byyHrPY/IvWEEyQW85n4rDVpbpAQgnZG1KK
RzldMgaKM+RLkHiDZFxo8T43jRFlA99rn/DEtqdla/0yW4O2UsKaO2ARUAEsy1yDHhxIyOeV+pry
FdUJohAGm3X325juEG6pGbdUBGPX7Enh9//oLeeF+2vMITvqMXkmODKVwptKLRJ/tGaf2Dr4dFL7
3YwfXQ2EPQ81oeXGsoUNiGV+rXRqdm3yZc2qv7Me1TDhMVPY7L05lRcPZqbZEh9MWkCT6dGkSVoZ
LjmJHTjXCsUiGSgjJudCOcl/h2O7Cg5MeXG7i+0QzoIetpww+sLLZJEOHZelZRzCwkDTMXDvGOHG
yZfSzLVJuZ+uz5rJF3HkMEw6pp3YNXl827HydrxRPR9PGc3NZKBYcYQbBxx9Nbta6mb2qqV3trv0
MQGTtTwr9RxJkhj2wtsjZIjfTEW3xQwDPkfVNgoE92TPXCZfUYqAxg/dFE6kwSTFY/X8nudY5oi+
FA7nxTSe3YfiSWLsNUrp11l+UpfvqvhlMkUoC25yDnCjNpzFBOXU1s6wSCcsbeuE1coaQ41HVdov
FQ6sXhjDlc9oBbT+vYeg6kJGjXvrB7ID/9QZ9J7DiYJSRzX4KdJqqcu5v0yjp7Edk+yNdGWsRJUn
n0z6CddidDLjCceJeoOgrz5Gu14oda9kfy1goShtkE9rsDaHmS2FzCWJj3/zE2y3hUYqM4aVr15S
bEH5zDEsAYX3JkS+lcwj++KQK4plvEalfbJov018CMyr4UxT6vbgqsmSO3ReuLXdBWhgvinjiJ6v
eNWAM6Rr6pvj5Gui4b8IGQ1em0Jbc+qyxmK5cs9+E2a4IdyTRYk0QXz1M+6WaXoJhfBEqYA9yUuz
PSviJWnKu/zZvn0jcADydIL+STZfMWyBTbWstTa2LKauCGgSjJ/8pLOEEXPllMD4yVfoczhE5V10
wIcJ3zN+z2qOLYgwsnaN+y1Yc1SGPb7u38QGKtwH+7O9H74qHM/6AgZSPDrYtjC5/hRWLreSFkm1
Gf3K3hG40zB0p9bcT7+sNgaYj+TN2nYsok7rz5U8X7ofQ9I+GvhLzAGHnRaYBGiOaT5k5GZ6VI8d
G52FjU7KIdWTA5lxRvN2Jkt2bPXfOrKZcNUAeouDSdN4AmypYhnfO6m+O2slO1rCr+TURhZyiQoK
PKE/IdvLF8XWzzHaTlm93ifl3k0asjVr8lJk5cq66QZp/ZpYFEfvP2cpQ/TLwqadfVXYvH4x3lqf
R4WiwNWduvjsLNnduAOIjaq2OIQrBCPVDqX1kuRUK2tjNDcs9uEejA6jZeXavV2KIJzp3pDXNswy
LCdYWgf6OFS8wpUeirMVbt/wgKe1P/A1cWJu5pVWsite5GtSrJfBy11ZoDu9p0i1Lx505G0jPfHk
Gaql9BSSP83Os9I5bRz7UysENDaG1WEm2pRc4aJQ/Vk/ik8FZ61z3vs6LJX04NgryGBZ2ty01JD1
YoaJL2Vfz330NSV7MNsIjdyRiZEFFS/7TjoTBXcYHBLkOwVqojDizmBK17IDUjK5MatNw1Reg4IS
tW38LcNe5f0Fzj7O33Cc3qmBHzca5YgKompnYa3lmXzmSGwJnSdA35nw/zOGc0tyvnp7zWRnovZ+
Hd1epaJq0N1KKLyVrNvM6Mog4xndFmE1ZOjRfJym+o61Jv/QmAUHLjf6oIXUeYUmr9uGIwHEWLmj
jWYwFfEfGvgPy4l9xo5sbWHUIqSMKsvue7VqEu2dQ7ArHO7ru7VWTS9ttWKiI72QXSVJu7Soi9Rq
XWatO/NjGT4x9PvtXF92C/dmZ4SQ4kkE8GpdPUHcifHLkXTgbV8Sly86J6ZmQQMD0Fu8S3psPhRY
JsZtU0VX8jAA6IQNR/E8UisKlcUtWuucPneNENhMyGxV0U3x0qWbu5NZMmLdbpKgrAWHDLuS96du
JhTLOlMMW277PaWQBkmdTEFQs/Ex/8m/wY8sWnwkcKQBjWvifjEl+aYetB+jOATFoiBjDfAxbpRv
QRCiKaf82cbaqcFLr3CnYrM1piGBjkAaOC8oWyQA4I9PDL4cv23f3bsme5Y2zcspSdqhIKnB4GAt
lKv/wYp1/Frthgo1/Vu2Tt9aVfwc+u3D2W1lLJG8EGvF5NTOX05RLl73kE+9mR77P1ObX4GG2fQ+
2quv/qQLDkswixU2vxVuju7wg6YexiPyUAzbdCBEFTXZGem6qZD84d0X5qnHeISe0jK2H42QumPM
TBpYRA2hqRPcpI1xemJu14BBlb48TD44sBbUiKzPwVuxwzRpEhARmsvKxm45CdcUGrPMbHeB7lBL
Z4t1n94RmBHmc6vk5+IBpe3LOvCXdq/qIscELvrpmnXCRcGiAP3ZG7vvVNpGK8RyiZ8s3zCKHkDf
XnJotqYRZrfBSqSl5VDd6fYS4WN98QB9kgLoSAFIWYftkVD/wjvYptqU9ZHppGgdu566OglHhWgx
2wi3IeWoCxm7dcKVwl/W2U7sr8l2x0VB86biAHI6CrJ46ZflPL9Db0zcoBtap3Yw7lK6UoPLTmLC
Hev7/6uW6qBq52BOBXvBOqTRaWB1XFQJxqPZZk2k43RaiYtBRoMysCA/KGLyNNftNffWh9giUaKW
1/FPEdrozPt8k2JnKOAWEdbJXw1/gTRn3yaJhb7sjbF6Uv6IMHJks0KBBx5vnkAhnAoJrCTQ04oP
Z2qexSnnjs+7asPN1/Gko6flz4asDJCKTTgrwMh35XfcP+KP+AOoGEk5/rOo/2QWWEHaTDpWv+km
usZ0Vga6RXfhVGoyKzASnJlkay/injT+irjcQZUIM8OFnYmKm/xrbRNkzWGDV8D/ukNa9LS+ozhy
tIH80F2YNJQwjXb2rp5uofpwiFKpKAOmq+XCnck5r78tApY5zgJW5N66aJ6KxMezBJggaQlHYFaP
NwzqOPQEDCZiuZNbOql41SGTuROwzxhAA5G5paKu53drzZ8skOetuYLerBf1kd6Q8+WNdyHL5p0X
69uIXX4Tlsob3uahTgM0u7nqUeo4UAqGC/gpfW5vVuZ1IcEpNqIPFaAQlJ9HQoZ14SNUnaAunjGV
kC6i7+qvUb8W7A5DZ9pDfSmJSLIZd4jOZop5m7+ghbCRkd0MgkILQWFe2eEk01lozLNW1JdFcwb2
N9bfnie4fF9VQxUDAmdv2UIndFoQXp9QWAjTZdvbdoM7enQXmEJOcUhx2S3HfQNfCMOrESuoMGLQ
MwVuuW+pPUtRGK+bSu+UHMKRi3m8OfMmzryGAYfcaMOCXccvV6WbX9HpUlgihQcYy3ImAyo+BKWM
lhTcxhDYdHMITs7TlPBgCdlvatcdjN85xA5SsWLFSoEcOLnSwZO+A1z3p8NaiLYRzzcNKuJO3Gc0
amB0RmRFYYL68M5Vod3MmU8Zmbd0FCnSJJsPBBJeQvrU++22SPG9/pFW79h18mi6/RFXX5m44rBM
GUGqc3al7QZhVLCPO6lrk3JQg3xsvjmNqXrsYd1OkG603d0ITOYfhDwBqfbLnVbmSb3mZ29675/K
1hVAz89J7LQEHgtCnlCfMGZZp+LXwmddoh9xIbSnGLQtJHRdSZOvK282qBhuLTbxY0IshBaGQm7O
HP3OKPeehYwigMxgA+hnF3YKIqFMN+dCAh7So9vkgJUBJBFwP75yk/IOjWVf9Z87gL43V2g1VytE
3hPycQaQ3uhCmHWYFZOzSl1YgjvSYOtPPYFtGctRY+svpsrZUNZzHDe8mygZ0c84WB0+KeAoQ5ll
gU6phbUr4ZmAIv+AMmUdPXorbL4EL4GK9JCPk601HITEyZlwwHlomNJYPgQYRvLlImzKFefKTRRA
ys8HgiQDlGOLxg75Ox4o4BLxc1K2Vx8xmbQiAdAZqArnBW7+KO+bKKF71dc33R1l1hwIWBbOiR/L
58Ka/L287WS326Aapjzcb/1ngFoHD9RWtDRSIb4s7U5gFYhwHnvGmHqDcaGj6kT1Jdu8iugrSnDu
Tlt7pog+ymKN4r040Ow3d63h6MMJvAoVWKmYjRVGAdxotG6IGCinqxVlyLvD1f5T9z2eaaLKvJCz
Gbg//864X+vTn8EzIe0eESoCy5D9Rcj9blg88yjdEvOdmUKnkqUzdTe9Zb3BA+dSTbj1TrftaH7U
EmXoXpwlTgVeMSMAJPFOhLGCMveO6xSewTUQx0eM8ME+5f1f76e5xm+nihtPteRJ5NJKfJei3JJw
MG49VR5jqtLcAlcp1ZgHrRMsO2qj8A6RqiiIFYmNowHBH8a/RO8OvVG7ZYMFIswwq4oQBnoIA41E
2DL+Y6Lt5MJvyFgBe120eRuWaEw5BoVnReZ29SWmXIoqazJDODuAG43reH1OKczLU36iKC1n6c/Z
VULqwRflW/gN8lPPYb4spUMZxFVpWYtZ/SW/w7oLCjM7ezLXQnOL1jfDhoBg+yEwR274SyVqwnFq
ylMYP8axOHeKEan7L5kbIQNoqC4VoTzC3xJ2RdXvl8zvawoFC7s5aS8zsQ46B1hFlZp85uElvljg
XNLxudnGaFzjs0j6tSVwolbyw7wLz33cjiXRhTZa+y0iUXzZFfVMavNsco1KL5Om+4V0Fomm4f7A
OYzLr8ZCLxMMhLXVJATLnT0CZReIQhLMPuYBxtrucP3VSoQJF9VbLtSK4zlbLO20idOJppHTdX2+
R04l+TE2NRfjHPmb8hcO1TnnMil+8gyx5CORvPtpvJIJUk4pSXn4NtVS8X2cJwXguoiaZ0EewmK9
4+7lYjmv+cPUGFPl8pGvwt2xLeysxOiptxZG4y6V/d2sIDGmJ26c5+6SeP95dzvLhQBoMjDeJIad
6TKReMGqwwZbzF/6tD2gczXwa0bxxNiTuTDK1D9T9p1I0pWE77XaazxTdrNKvnVjHR/Qf8t+TvUl
sskpvJCqwnix4atWDgs2AsWntj37z8pccXOP9I1LUscZN730onS6XaL5z3IKIr/KU/3BeErPCxHc
vZu8cTAfhSC/1qX6nG3rSbvdFViwjnlow10GEmYQQ+3NF3dlPm/iMQWDQQfEHVARdnOIqZA5O84x
DT4C1gtaDbV+wYGbuhkrbVGFwfFrIskxRH3ShMS33yB1RgybHrM6jdb1Ik+WD/IsKFUdGJsS2fMX
OmLE2qKohnAnD1cu2uVrCSrsISs2M9BcfSdcgbPe8KnJ1s6FoDnzZFQ/hadCq/1koj5JCh4oLcAO
sFJxrfPC3XrrripJ8L6Xs9htfhoaWcbP5DGY6KeN+NRI61hs5ARUWb2ekTPxAWpTxCsj+8wH3DUy
wMB4ualmce9r0E6SHpIb+QsiUf6hUS/O+kOlK7KIaQUwPSFlVX3tuQC8iUatZvIvi7/rE+JAXFS+
RWtRxUM0cQcph5XQ0+rUo3bZ5Yg684oeos8loF7Qm0e2RL3fqrtDIhxG5/GPwQW24abbgaPVydps
cEuNiTQ9f1csGSe7jD4Hls48VbjdyC9zdZNwJ0+Keuu29vFeB1Rox8OScIfBSUgTKCQogtaW12Cs
0Gvl1Culk8vQHZ7rbSk7b+LuIbDebE6fdljtiSPUFF3yR2XB4TXrbjV5wXnzEEV9a8DBTgblkGza
lUCmLHKyjaDj53B5s5sQjjdm87pFm+SXI1cC7wflUk3LpVnJ+v1LSuWsgDRORmdgjB5ZWxKdT9bo
Fzgc9hXS7zzDAkqtQ5O5zDeMkbvL+svFhy1kt5WskIV2TNXZ8qnd/kG7/dgTAU2WFD7laNGW6KGs
QCPb94C2rW2HH8P9L1J0k4tF5rXV1R4CuQeQJaHRxYOnjokvVgsSX7RhdBwxOrbcDnhqdPUDDA9N
jsfJOFoewAbxODNmi7LzPjwfwj495e1BHC2C6cUMbunUNeDqmib8s47Mt8w7Q+ZoWfSjMLhEKUlg
wV2MwR6gKcM8Wme8xRx4bQd2nr2HhrXc4nJj1d+/ik9d3GjP1NyR5fDEcthUao+mWbS43M61PzI9
QfyQ617GFC2e6iw7tMe4qP2W0Js+hWzoWX8vlhzmqxr2SFcFYDyzXULy7mpyAUKKZJTapNePQ1NH
FmWWaaMGs2Li18KLd84HAvkQP0f9o+YK3i3dSYHikvqhIe0OAAwq7LgGQB8jpuhU2A67EkM5eeIq
W9yZU2RMUi/MfvZp6wEvM4/n6VRSOag2y2VctQsVQGTMuReBACOTLaMkZbrCZ2a4gM8kQLEw3e/k
lpYyiXJ58Uf0mbzDzj1iFZwc9oMJiSaqgt221rjtAnoYaWMSIOyofcijARS+ojlHE5knGFwpkAzE
9udaYrvoxyNGVz9d4pALkSP2VOq2vPIMvNQ1NnriGFuCu6U6Utt+oupb5Jwv5DkwM9b9rP7MRgdq
9ehhmhkdr5HeupLaVIT1pN9ZDjLOTfrsaYxzZN0LHH5/dAhwQjswta3sHrgxYLNRvqgzRF9iPUUP
Ve3hPKHbIcegArYyo8VdJ33XAZ1SJjWspYkYDUKVhSmawKLpWlDM9Aef/p1ltsw/7iaQ8zZ8I/5T
bNSa19vZzKxw2mdYJzjPGc660+dM2o1GVolUJIiVBt7WzhxawdsSlNZ9f/DoUzo0KsyE9tW+2cYk
adNR4ybkDAxxIHBwA51ajTV3+p4YZYfNkdPjWNj5/lYnZXTdEDY6LMxt2d/KbAdaP99w7dowXDEs
+jmGy866pC23AB1gGKDrLDDfnjzilj2O58JoiQnQkfbsrPiBj3z5BAcXUjW49Q9Cc14LvPJAZVZn
oAXubZBix1XZTgjvMMIaKmUcmncUZ/2Lmy0reKwqEPFNrDOba/Ljf8sVPM6uwteOpkjIpURcyZSA
jOqpJ7dQxjQQk3S10D4G8PcqfC9WUi1WdeMLAfg10EcfuykK2vLZ+3SCGpsrmjClSFVs5nAhZ3LO
5S1S6ilUf0od4A2QGG94Xz3hdUuYYXrqk/jcduQ0MFCSDWNu1Qs/SQesGt/ymRY+ufpU0/YTJ+dn
/UpvCsDwtwrkxG45fWUgaC1qbvL0Ge8W+r1ErGHHO8CCG3OS6pnlesAOdlSqmcgukbqWyTnDnPFh
vUuiDRdHUmSY81XT5JsxdWdziEYiteZ9q3ESK/+oQj0nPQClDWi5mXjbzlKroPmLBW7uixyfszDd
vjB1TLoNaDXmCJJlyzOsn1Iz+iQIICORxmHlId/XK1OcBqjTStwZ1pwAsUjVdK862CPHjcpxMzu2
3HyayYKvAdJT4eUkqCwg2quTXHRTvQlWRTxuv7fqX5OuCZl0g1yMd2zIdwWAemyCDaIrWvYUofc0
KiCmhd4q4lZrazhaBl0ORUWaj3gcwl1XT+w+TkafM84yRSLrafPkar0Bx6H0nNdW2Kk+siPT7/Ik
PZS5efL6KLbbjnbIKakcjFm5amp3X2v10evkOgz7zHeDJ2x1moa0+onxpPudXdAp8v6WXXRCHGOU
5WIU350Rt6SJO7VeaQEWmvu4hlrXf24AN2OookNvfGxq8WGq5atr8+f4Ip2zm4G84srFwlFuvow5
pf6eGootTqNdTo2tyrC59J+JMqKZU+oyBcKg+VkV0PDnF3Me9TEV7LZ63G1OxdlkBK1gZqyePkdv
gOsyg94bNzoyOwqEsIoYEKAy3vtWSP1sqQI72RJvkr7yVD3nY3XJqv3SQWPlGa9HzuxhZxbCCWFT
O+gKj4QAkujNG5PhxKGL3bE3T31PLl1lrpcXtyUBKxxTjtERyVPhg4baumv3WGfnRddoudeXNhsi
uTh0quioDWyfBeCFWHjDEU+pBeEJbNhBCyEGhgNsnxYIzICAM5VwNGesUwdyigoU3CmJjDUn3oDF
9VWulzaFOnKqvwZWWMqpSMtzNimXlUYZjbx4sxBG+JJIN2whMf9IsarzlICuOX7F8Q0NnluWnbEo
VlntK24bVYftSDLtbm7H3hCcXStceX0v70Yq7xYXHcMlLQEQGXcZOHSq4e1Ky2iS9aqGeXCwoEOJ
HLTTaaC/cgVmUrNKl1FHfhpNePq+7SM4/xoTy3eBt09dGODj+kCeAgl0g4qEXjWZvzOqJPTpNjMe
d8I8KWymPFRLhf3i6tPORQxTCvdlj6DW9ZMUWkUeJMaZ6s8LtOZ6vU6AD2F3nOKJojm7yPZrTU1k
cq3ZSwHcMA8QsVhNdUDAQWrfS/LV8l3C8IL7yFSueXIIcuwW9VnDS/IzWPlRDQQKV81hBexKGG/a
+3GXSI+xjdBfltH4OpLDnD9lc8HgtEcbNKK+xGi3VlfNrbSBP4kRI/MzmY8JP4xyqKKNmyKnJWbJ
WoMPA8AExLS4dBhnsb03V5OcCu+Oq9gc1F27pI9oUfuTFhDvCWsSMEVDSG74XRMT3NaJqSwL6gL1
vyJljlAvBNNLMhK/RphOGsL4xj9jqNxUWpwhg5e4Km4x9p4IcxLDLQpsxrwNJ5wDM2rK7A4Jh/ai
YKduUuq2IBHkoAPPw80vAPpXa61XbZFmEPuyysdP3QFGCJN2R2+LPT0tPDhLBnPxUqwuRZOeuKc+
iIuesqS4eqSHoxj3dps+TfKf3NCq7q7NnHk5BFTKfZNmfzSj8hiz9SHnOLjIXk65fLfsHaagPgIU
S6fjJC3PRF/v+42xV8nwsDf+/H2oie4RjaIqU2QcKHd2Ts+MxjEyHXRAarFDfrk42GtzzmjJkLfC
+dQOYia5yXtCwYaeCJAXCMZnWaA1fDoNK7D2LmTtp7fQT/9KuG1UXDclkq/JU/Gmxgg8GS0AnJjP
vHWQnGqRPPJ9NIb2Xg8QhXOjB2lB/SNj9009WliPlmuiEA2osAzleajYy0Npv8ZsgAuJLfZoLJNb
I6JIGbK/zJYswzBYKT70qkIcvKzEOUAB0XKT4jZsOfTFdDmDVzjifnzt9hrJxCvhDBtyfZQYXFZa
7iH6nGoK7DoNYAQJ5l8pmYobp/pRNJuTBXcGVgpMgW2z44XheYND1W34HnTHMEGZcld//9BGmmBq
6yAahddL/0qFnnncjNVm+VytCWIyLEx/pI2N/0I0mnKticsDwTA7+0cbkEeWDAsQ8mla4zgimpG6
MXa33G//P6IKKcVre3vGjJTj/u1w/3bZ4Le4fy2+VhLjs4xuotd+SpS0FXjeFdQHbfN0q8YhSgJZ
2sGYELSjE+yEHnbqSI+VsmBLFj1W2bEdGFecyjNWfqdZ5jHveZq5+XFdBSmPg5Z/b6yIlnJ3360w
Ownz7g694porE92cePsvNNBttjEyH5gjL5Q0fdshQ6QgzjGQWbSFppVwSBFkTBZyNa/FQs9g/mm2
0ZDVbpLTbPwsDCnIo0/kFelKo7FRXbbGus7mdu/j4qnfc5rT4cHOafnM4/hp5QMbWS6hGAnMQrrv
81Xtp0jDWrA3/mQtZ0IERn8RSrYQo3mpVbqj0dXqj+WbAS9nsr6DWPe2DqdJYVI7VSGL9UGJok7w
vviBGuAu+XYxyJDw9rvqeerJyXTYyAiq9XJVtOqapPJls1VmaVL3FNJsxr1AwzIFxIzQEJdLV1CG
AbudgmKdH/+Asg4WIkUmYUOVwFie4Ae/y9hj7wkV+G3UbAQ2N62XKERvCUWkg+5xaFkjrK7Y87yi
miISwrwAu6gCymRbfmn1AKcGyiIIh4uH1Vo+dzV+9XH5LCS8KJfGa4A61hBY1R1GbetpYwstReEH
DR+0hf4pzgEtNClVbZRXPPerlohc+CRBOehnWwCb/e42Ak4RKog+5sBeEMDUBpNXAf2lk7Vgisop
kmII1M0GKgAyKLzYaYmjcmUFmqG71HLonGuzPwn8sKRxvgms81FEgZwAwQuWZvOLlTjsWSXQxgfz
mI0dNWQKMtl4MICALiBPMkkE33oe6tYeRCCqI45be1zFb2W3fq0dxC0ZQlgxfIeYb8mEmDfeV+Bk
WXqo7lmDnjir0kWQi+vImcKR+qr05kxNechGGbnNnhTzG1Tbb7mafZvN6rN9mWri94KME5hgB6uV
jROdijkVPMhGYClH7hUOfSU680op9rC50kFUB68p+duMzc9lxlZKyOMENvcaB62aBdOB6BvkwGTE
xEhJEnBGBcfFVBOFrPWzDP9iZgX1tlJA1KeaI49p+zCKb0IifJN34ZBdgJEHFtbWTGA1ikOwNTmQ
7ITQdg2aAV9x0A8kfbhJrMN8FBHCOlH6z5CHno4lT0OtHvhcmnwul5Qrc/GdMPpxFHfXEEqvv8JB
ISxLuk6Lh2edWi+npr5FAuVX2S/eCeX8EPvqmfd8XnT6fJa/jdub+yslOactcPYwxhSgLV96okfZ
3wdosk/dlF6tYhyyHP8upxXBA63yMel5db7TPMICCfAfXXyEIHtfWPJA4XNXHiJ1YBzFoVkS3dCg
Sc/b6FqQbpM3nww9VXEzxnCuM6irCl8lsurOV4a02iKtakirQGod1otHHd10gEc8PC5Qgu+5wQ5R
07wGf9E4sxLvZ8rOMfRSqT1jfrZ7bjoKNx0TAV/FJzZb5HR/1SIzaMdae7zEVuV1sPWMhc0Dqr/c
VM77E0uxcG4Gyo81G87mDnHZjvP8tVKMXH0sTgT16DUSfVixU27OGxcPQEREJ+m2lz4oLO0wN6yF
t+NBqsrsCNszTi41pY0KSMuWAjyjGrGRG4NxluGZz8YfQ6bUgbIBbHcUPSRUnlZDc1IT6bS4ihFj
RR0cjRa5Dc7XbudTfekhtIjlTah4SzQZXHfOO2bbJnPyr9Tqghxdd55uhlA9eF0/Nzn/UMf8sygN
umxULwH48obk5qrhJrBZ0ANnJAadUxSrhfHbOJg7QeXTavYPVh4q9yeQSvyBgVkJPiYOIdMzMVCm
e2pnD3ZkqwL10mAvgQvR2D20AjgSttj/sqTPBU1pSUA2d5WXFj9WNTnGCTA2Qb5KTFFUdfprudx4
a98WnFpNR4dc8wCt7SXOEiKkeflE1Fk85B+Wf28S7dtGHfZyyF1cLZQadJEQ/9GFL7nfQyFPbvfk
V5fyijSPb520QSfd7prdlTkqAZCS+AeU8lDHxiDC6tRNfuus0JajbS682upbCHZ94UWjyrfRdLd5
uAhC8Zx491mOhbowYwmQuEYNtKbAlnKBs7oimmV6YzUuBCrqqYXWjyPFwXCnkytL1//T+gW0/nVn
rwu8azNjZ2tQ883eaRkS1oqWdjBTMdcagWuN5WyxFRWmfsmW4aZtn+/5L1O7p2msr0EcPgRgzYyu
kbYtR6ytXm1WYUMUVqSxigraz+zEAvSalPT75uuVlrfUVM4QaA/A/YJHapex5Jb97ja1SAbnPIy4
3GAvFUKEAzaSYdJuvPZUPznXJYhfYLQiaWYuwgcZFnGDX6leD39v1cxMWuuMLVSKqbbJslKd21PH
hcrQ7Q3Y7rLmDjVX2NFxYMNK6D0dUONyG62Bebt87Lgsth/JffofR2e25CiSBdEvwoyd4FUSkpCE
1lzrBevKqmLfCbavn8PYWNr0Q3ctmSKIe939+NCSsMgCHHsX2okuukqtXyDtMhiT5dKeZ43SCOPq
QCSKArR/UzuwtDu4WwOYLjFE8dcm2GN6s9Ucsmk4ljv9fcH8PB7moKP8RIunIANFRsKxxlwfPdNZ
vFs6KYfMYAavPkt1+LSL/lOAnG1SkitwItOPNonfqRgonBWyUjypVj71anGWTfdBG/F7RaI2C3Jp
XlljBWPRXUzq8QhNMKXEJss99W2JOLtZt6SaCfVx47LBKykqESOrDACtJhs8A6ga4AOPhz1mYCV1
8c8Bb1EvbGOV5Yo+eHXYwo84I80bXKxtCIgnJ7cUGa0/3NxsCrqkIM38r4QilD2FqaCUAlVzSJ/a
k+emHDQsB0f8TTAkXJIyUcKKcIspqyC633d7zFgKJTD0YhxbCsxDLjBdFPlplfnpPsuRO2R07PlS
U+VA7gosFP4lQjpYwLVD3yzc9LnVE5ovovMcMXPByLGumNOJnPU3O+tvfynIcqCrm0bDZB2dq3gg
iRuf4NZJ8ro2dscK+/NEA89/EX2rCrjjuGyOS8kw+D6cbHs5xNQqhxQn9oa2h5w5OPSidMys7Wvt
ka/T/lxVvKUhx49gZu2U7grl2il/zPFBW53tsCdkpTudyfKcnT49J/xbjULbli38QV2bzZq9ox9T
zdNojpkRnCP4yimBlgjXcTxdTcizCQumxd1FytMFS2utL3v+YAurPUKHo7NXOrlv2aoSXgr/5P+v
QgVJOz/HAafsoVc6uvS4f0V3/rpmcngyBWzm742VvE2sQVKcT7XDR5V5r1iHUHSQu9u8KlcLKmFd
DihUPh9xZ6+SMDJ914vCvyPVBEB8s/mr6W566s1wOzfPEYosv1pCMtESvmUXfpgXXFg9fRh3WoV5
MTHJEm6VwSR9T58u0JY0Jd7ncxzgogxN2BLz119jTWQNbOo1EhkqmdwaxxKv0o6rMM9mVwT7bH5L
pfbqAgY9j/ahGgc7vdr+omW7Jv7b8qD1XIc1gvvGMFLr1x9lyVNKo2mWkN0lTpVw3ta8gkdwls8Q
pnkOb3mhbRYDhzY7AeOKKvcOnDpZh9csSm4Vv5hIdpOCKprxru0xO5pvUQYOl5AYwz5KtbzOEclX
vDGR8gZKzyTHDkDpkTXv84CuBIqwTnOvaS4R9oAxhTtpLme1VOjySgH9QVy72XH4TBfzbRoAbVM5
4fIYG/OmUV7Qe8B3QJaiBUnSrfGppwQnCK+pIwvctN/3q+PVHL0iAooJ46Vj7y8YuoerLsRNUuXA
ffU5Z8lLJICL5nw3z/WNTM3XLNPvue2/lzT+trT+axnFMcGBklT1B04XwHjl3YLs5+vtn/DfhJhC
i/HZ/CgKfK3bPRdo3ktHu8EM+OTB9AHtnpzcODedfeHTxd428fLdMul8NCkBqJ8YjU5K3Jxn1cQZ
lVxi0VzyUl6cebrwbctdoiHZlde5Z+rqUZlGRlUSdBhnGGH4AR8ibHyz4xHTKnTW0ZRakL3exwO8
GCgQM528VufAtyOo7m76HSxqFnW7iX38xD5++mrb8FC35DDwmTglYZ94tQIeVcU+pr04utXNKQHP
x84Rf/xxETrNW/q2peaFw2DUX9WsP6knezBj3F3uRjJTKKpLdk4jz+6E7kxwvTkbkn8ae5A4UEb0
iJ1ICZTWvrWkqIzEvqdwvpaPwX2bh+geflcBP4DdqAj/CTHGaA91wYhKP5iK6YST2M/1JAhn/eKi
ggq/40NroIO66KCzSYidq3KGF1a/9tQ8NQ0p7kxeO0veAUhd1svyqGLmp9pSh8YZrYh2FhwQLYTv
6DWldxP6ujhVaXw2dPAc5LrZpyXwVSZPg2xqZzXnU/lQiRr0anyHAXTT1Pxq871WL9USnmnT1rrD
2JIBY2PU7IxfOc2jHJW7rqKBCtnGIUnV7aZttpS+SnkddWdkdUVGVdgNsjjjuM1+2bYZm0f7CvuS
wo18A6weXspwZdK6GoUaJIEzO2y0R7SbhCYx47B50m2b1eBS4r8uAUqTAKWNc0ZltrDb7qIhpFnm
US3/G7mC2Dn1D26O+uOee+qdYaP6hJsy1mBZYZ5UG/COu1X9hJJOFTqJg+WOPwjFv4O8TqNyGz05
2Qe9okFmoORC0w99ivALsykiAesY1a5VqAwJ9wVk9YRFyVj4No+IoqSMiEwyhF2kLimufqsFL7iW
Rgy5+T2yGkuvqh3dWzk/yloJCvua4yqFUK6ZZ8mT0s1o2NxlqWQ75vXOaDhThopYE8y+DPRMEdjl
U6VersGLUHTdRdnqeJ60Nj3n2aMGwJrZlq+mfzu9OagS/lnFwq0b2Jix7gnfHBkDFV422hRS+tI8
NWk8W7aLWO4UzYsAM1WoBxaQ/3z8cPLsYC+UC9H4mg49+1DHTw5uja2kQhNhRlJW96q23+h8WjH9
tLeYZ1mnvBM9vN9k9Lkty++8qY6wkmDgEWO4Y5nqd22fbVfzdsw+bz//rTk6MoL/dbHciLtUykfn
6J8yz78I2bZd9QqpAHkovJNTbAJNKz1FsiVMIY7uhgQRkeZ23JrqWu5A9VOm/FFbgNhbF6OTEaSp
clGn/EKx+5lOvUOLC8fRxz1Q7u1ICV1jes62RM0g0QmTtUVenSCF8bl8JZoSTEp/6yhNaaaTPl+j
EWG9O/X01yUUjYe+vXw5Yo8D92iX9vGJfULR40Nss6pXDA7tf/wxaOcTNKPr+jmBST/V5cmaOl8g
9RgV/qHS53srJDx9CQZvvPEnHwDGEsK8t3SIgjk8IXw9uuZ9+c3azE6udH1ctWMx4PY+bdKG2LYd
bLJfnToHdcjf+JW+8rh46GzfVr4Nr8aBpDG3pgiACKoQHdjq3uHPJzr2FnS3LlMJThYLPH0cz/JT
K6hIB6EVbf7aNraHTNlLDMSEuCsz3i/PjL/T5NFL99SKfC9Sh6RCv+kgxdhvcl3rFdMubcEYMiW0
9k62uZcaBKFweJlVvO92n65RXRtjuSU+L+IAoK74zwVms9EeRXiSVPk6sfVYTsT49Oyh1PZTyeTb
UnJBHKjD8NMPqxz3BWhxoHAa4lidX1MuuDaOhAhFeuL5rZ2v3CbGY11LzCvGlgPlamFIiGdicnRM
Rls2ejI5UebaNuT2EOAUPTkS2gHyW4Xj8STOi5v73GZZl5yMiLxO5iLvKRxDbeD0Q+Bo/a0lEdNO
eHWz6NUHKnWJRnJJzSyof834Lui6dnSDFGC/ExOJymby04x8PNSCMIODY/SQdLQTKzbCI5XcGw1d
BSUjc471miwswGly7vtR8q7geYYGi/sVuYNsWYcJT5vxsrPWMPmusEstidBXYJRweEFskPOw5sn3
JlESjSIc3aTCDA33V2GxpCLR+1TTn0JWbENw/fT2tafGtL+Nqn5d76KK9uhDgv3KDwpWceiX8dQB
QRIE3Y+OELsCdzTFwRuKqTZ9iQ7tTg8rC8yE6kZsrln+tXBJFoY8g1uFVHYynPqscKM2yJIXCVaw
Nj7Bv/D7Cie7s03l2k/zgNRDjhDNpfuV3upGuRQCjkbVecWEmzWhKihHGtg3mLmnzqUQCQ5qs9Mo
GlYHjznl+WzoJMFugchxqPiAc7doEhcPBaXO6S0unKB3+otpclm/3LvpK+7Iv1aYohpBshrDGvAE
QSADNFdHi9u6GCXPhA1GxQOjUSJSRFC9bLHJdHpt3zhdIQnocuJe3JzKvc6PqVuQA7CGssovpH10
OXaN37mC26eV/pirvr+cW2G8R490p0fRY1HiB/Yef45wAEXUxHO6EGI0MnQ8Ghv1SjlzXF8qi2CS
nQRsf4KG5Vp2mYw6qLalIp/zMEOiP6vK8JBrNKT5lGr1ZrhMC5pzr0mGrMspis8IBMkgdIiTlPsc
lsSmN1j0ID6RU2MuO3cUlHbRKwWCpHtNWZz1JD6VrIkrgwAu6p67QBXTL0NmBn2uXXFwf+4VR9sP
I5UtbstGFn8LNFP3wO1in454Sjijofxk0wanYBclZxWPu2j4gjEA3JR+raA2wVYlz0jNnksXPiIK
n9Il9LgVLo6NRgbSBezGfO3x8I2VATuhREgy0KbUU4FTqFEA4M4UT/V9QFN1XW7pqt+q/GYhv9mA
MGQANejW31DUZ8cqNiLD/wQy1D3FtMLUfXmKhOWzs98jexmjc1zChoc32ap0IGU0hrD8qUfaHlDU
0m7XjNpOqfEP8LIwON0+N2VtQ4h8RjGF8HAKFA+vtKfSzFwiccz8TASXRBxHncEADnihmUrfUA8S
6UenCNKtCDkn1gHr6XHTeprLRKRXga7/o6cAKV9e9dK9tnRPafQPaENzm7yUDGpl21gfEFaAtFn5
51iNGCd/3AgDXNyC0gP9inayCnYETwwimjlbpqzvDpX9NMoPlizgZxiPp3qLwyjKqU+lBfCkVuXZ
olKsSaxLbA5B+Pqm3XHbhgQn7W1Gitrn2N1WP0brbOdmV0+3zlYuwzbv/mnIjUhQG9aAG4VoWr+G
nDbOe2b9Vpz88GNMFAFN2Tb91+vRA9d3324kPWdq6/Uwb3CZdvUb6Q/s2ccZw2YYsya64l7bcujc
Ow1xd9rP7nBz8p0+NVhwwB2A58S8lYPcn9pN1wNh5LkFhkogScdHpJ0MrssghXsGAZQWQJT4uY9G
0JCQD81LDl6opVinVU+d0Z/nn5+5YlDAl/n/l9RAJ3ha7RfEbMI/N9hhdGzS0OriS9bA29KDWJLv
fUuoU6J3UOrTrhyUTWb3gaM+lvbCHmPXS5rRsTo17LOaFksGmZ452XZJUA2/E5HjC26eHRYtm0z2
iAHtQ8PUXDgmfsLUGyAqLj3/pcx4IfzqypQWOnDzOQjBiaqL0DkDyCrne5smHCxpkjz6Sn+olfkY
0vkh2cCzrViEdRdUwQNUU2JSNa1Fluaf27N9x7qhsapgZOZ2+1Z31msc3so5ukhMha43NQ2cr2tG
wbSG61epqLn6MPVulwV0ZzvlI6fky6rJd8Uct3+qBcPylojZop8xIxEL5W80fPSZuFId0G9y2toy
MilWO8G3RYXtriMfvHHezKBxKewM3T8U1TYp80Z0abSYTCdCKWXFVuZ16wthJqkQ67epjG+/CD2y
1o7LAsq8oPMabotJJuR4K4ColR39qUDUpgIAAa9dR+nxdnZ3zUmeGovtlME1KeIAC8smURks3PQz
svVPrF9W2dxZNtzjLrkLzbzFOzWnAazO9zP8rQrvi+Okr8HqH2b/baO9O2bhS66ZHQKmc8pUbqkW
31MVpNuDF2eW+mTm8Wm8axwcc/wuIuHHDqjZLOOIerGD3cCPvWRK/DHQ7lZVuk9nfF9bZwkOpMKY
C5MvBfNq0JFCdwVRQhc6f6Ho+7G19kkR7vvKpzV2VyQpEkJOJrc4uAa+xWoXOyQi9ssZkPtxXZ1U
I80jZn1U23JTZMhvdetvQlrd3WCeTiMtWfhKUqGj+/yxqRVOiWCYbKZYffHy4Ofnmh4IP6+uX8si
9gVNu+lLY7sn0+7kTM0JgQrUdry6JnxtgfHg1WX4CM0ZiOu0F1F/k6EI4oqkq4WzmYjrz2GCX2hC
QpTUoyFJgtpKVAAxp46/ntLh2l5zkjVMSL4kmu6akxz5WnOSKjirNSTp9uO2cz/yBYaqG+5Gcyf1
au8qJHp/jxjhFyXI65tW0llT/7WNtzQbLoMRc9ptuwlsM6XkkFQNfVOPaEiaux/tPS4athD8s9r+
UQirOmaJW6U6ibH2XegoYy0hQ6golVD+MafNj7QuVg1NCd9yANYFtFp6iiC812ZJN1+LdKc9myR5
jeEH68T3PuHjFx8t962I6XrAoLPMFwcfVpOuPi58iSMcccdDkiHx44dYSEcJ9L0yL5qbQpX7Jjo5
5eYlda1zWLEmqV+RqaNuMwQ6e50wGkdH1DU+gA1carrgUn/K2ennKZr5KYu8WFy1q5hWMq/w3AJp
CGN4BzkmLK5xn3ltA9G88ELlF+p8NZJJ7VENIbdPa24VtYb3g2MX+9VUuV96zNdbrmwZTZLJdu6+
3eRmCig1g+YrWueboTiqZCSa94meL2zTWob1N7robAPxoO1c/a+Vb2UMNqP7bcoPm/CozUu1JU1i
ENgkYKhyjpuTNzZcCQv4in3jGzf8fDnOypnFjvnVdtylp/SkWjikYGqSq1EV5LpXwvvB5GWrca9b
1jURSZ2yOuVNe1pg+Vr01qNTtVKe4kGeCiJscbE3CRkCK3ca5Qiq5YjmdNEHqlEUzARdT3ZcOaj9
eGiql8G9xWbv55SuF291AuluaZyyVHAjYW9hbzvDPFsYVIphrxJVj3sGF6Lq0JmDaMBaHP4uy9mz
1WWzcvzjx6B3t6YjEdc57Jur4NYagk4i9Z6HNsrMMdWTT0tXP+IJX6uCxM3Hrp5fJIKf7dTecR4k
bEaoLr7i3v9NTOokLY3/cNpBvd0turaN4etJIIA94k1MuI1VYG+d85q4kqQxGAhKJ8mP4prsB8uv
fU63W6QALyu2GaxLqRYrW+WDRMlbeReW+aLxaIIIaUMfSJmCbEhOwjyYFcog5M1uksi/wDSXSz4j
JA/NexhqH/PCdhh2fgmdfXozE9s3JsfPYqCmDjkA55JUTyWyT2OjnTT+r2AfOfBqOuLxSBUgQXRT
m9G8j+U9coSvsY7HsswlgcjCmgweADvrGjOr8fzJDhCNNyFwznScjtlKCNSnQ8cGJ972hPHyn553
BntqwmqtX63g7AWkXUjnT6/vTBa4hdf3SqD2062vwrv+f43C0/XmleW84+yCi7540/La68BtN6E8
N5Xpry2TarZwfF1KMjeDiCjrAv39vrPB+auVt4CAFXLeayoBY/SKaNyZWv9MGBuZjO1Bf2+y6FMy
EGNEX8Yc9sJJFcbBQAiPmH41/OgG/V1lxeaFDdbABmuljmfAmTXwpOv6qhm4vg2/OwpNGojzPMFd
495nUvuNysC++EpXogqFA27DHkHE7C6j0QZjU127PrzmMKeJ0lkvJU+PmUBtKdrjupvPjZ7TvN1G
AEoMpz9C1dV6J5BMKKxMijVt5J76c7zP3RGjyJZiVtFVny7EOrd/6Fb4hs/kZc27MhWEC7rA4e61
gNqkVWajXTOqEw28gRH7QbioHm4BbuDhJZXFyXbQcCbP0mHxcoulg/WmmdGjhdLOpXGELFe49l3J
TlVSBvQDGUA3VTzR4Bnx1gynUu0hVUebKkY+fXImIwK1LJtm5B2psTDQ9lhxKOxs2BQJuP2J+6rV
6dBMyW7+b3W7AnmazSVIrPwqu+ZCPDeB7uqGty7hlx0BFVsltLjIoxepNSQpMHXfz7xceG+bGqv/
/GOYFgQVYP8jL2EGScanlvHJ6Jf/dzLb3NdTvsXZo4sTeB0f+cDwrW2rbLwr4TahscSMp6fsoqd0
20fsTveWZsRoeEa1e8gENySWIskzXvb9hc5w2KfTzuFGMcNlkNAP5+Fdza0TdimvyKqdhkJUE9uZ
RHh2dpYf5dFZb5uT6LAtq+aRcrtCQaw+kg/Ilk2ED2IVzQsyNFr5TnuRr/BhZuUGdf2VjTxZhjzI
igyVwyXiIqljIGAWdwGpRtpTA2xHLNwvHQtNHBalSo4zH8+lxeNZM2lxJQGEy1rOb+b+2PCM9EFc
Kx+96nxOuf6G0W1G44+rh6uUj3mTU1iun3UCH3DBCGWy+o7OpfGaBBaY8x/J4ljXiAnT9Fixb87Z
N5vXiIhpNJQoOo7ncL/JiTAatboFGwx9dG1wHw4fJKzQRPMVAEplwFAgesA3pxHXqF3az+E/5f9i
H7oPkb2RMnBVodvNksxdUAcSuPR6Sv1EeeQM7XhLcNgKtNP8tIB8WwtROppkEt8Kqy1852/Yx1sp
/7CN35AqR4ZWz3I7AZYHx9fdR7JhLLgr7AgOdew7RvTLzngrOuzlJ1bRPYGmYR0d2n01qztz9p3h
tZoWmH33cetiQCRc/s95JdRL2/K/cBDnyqkvQRVD/mnDS49aRzIxeScPLob3wJzJXZfbxnT9kK8C
MCw2I3+Z2JCScoZ+MoYurXYUyPqLpPFhWfxM4MJNO7ZHOm/aiOSGAi39d2qZ2/SnxrfShv11ccJb
28pHrxpPYivKUOwq61UBWFSmj6Fy4C3w5L+AXdf1IeoH9tPcbDCjXEXK+5d0OuYeP3Xfk7bDjjYE
vT6BkIiJnaJSJRt6wjYzQWTVngGzwCGFcU8DB7sR4MZV3tBjqp4TwW5gwOWR0ioUseYZKRfPnjnI
1JA6G+Wn12v0ZzwXBTJHR8FKfRipstap3XHoNkBR1vAs6cBj+DzaBj4fO94MEuUVNWXBLNgYQUHj
jdn9rGR09EYK1Kf2ZNLLyHlc99UeAxNZcR32i29CY7WwQJR/iU6eI6GcgWdsTFX16fU4mYcxMY+S
vuOBjI/CpbWFx6fS1jnr9KXors8f7eSWmHgFzXyQt0f5SUx6wILeq1dhWB5G/E1dgLaXtKCInT7W
+wGnW2cDkaFvgA0bfKrI45W+S7GLWsO2v4MkOMmhRtozaXzNbvJwAwR60SFr0WO6wUZznRtqojHr
6mkKcbh4TI3+iPTsKatnbt0Asp/JJN4bw7y14Xwz8Yr09psCsb56Tcr81Iz8YV3/RjDXETEOBcx1
VQMMcuhYrujQeKv10eQjj2sv21r0yTu8Cpyt7htzteUn4UXYHVng1NaRS681lsfKjv3IfKJiXeQX
zrhZI0mqBxaG/2q+5Ez2HvPsCsveJjCCag5Fg59wfMpChG9p+mZN9JnaE7oNaQPHntMfV0dJTiy/
c/+54+JlDIFToayJvM0P931Spa75oeaDL+wInpgGc8Lraa6pOmrWW2c/aZ9Vc8YAv7C+lPovc6FP
mgSISgIkF0ErP+HsEcSjvd36b5lh8cytHyX/cF4yjBYAgNht1O5JmjySOxXHRYTjwupiX0uoWyky
X8kzHyVgwANVDyFpu4/FJqSl0Gmg+1ku/VlNfEokQofhMLGJCatQOnqIzRthZ2eLYoFGv+RntIgd
UhW8z5+c+iPddq4D9PE5edR7gV8zs8nZfKS0B0YE7lTL3ilVjrkEi5vheoiluODRQiDPeTXbwlBt
DvX6slMoUyh/L2Sl2u6w8LVWkHbFeBD//8rwZb65bKzcde4tXhCpFBZj47Qrqv5c3FTAxsUJ4ERz
ymeMe5pzMiwKV9roXJvhCZnw9I+dO5oZK3Vq1k+JFl1KZzp3/K8pbPJ6CSlC57V8C09ldoLEQw6H
9iVdkOEWR9nY3Phzb4TTHxMXphd8nxOaTLNqI0J6AyY+bAWsvi3/GfPBP3eBBtN5GbFUESw6wlR8
G5z2NLswk5DUPgXntdzyoOHA22a4CWKY7rv8q/KEMZLk5W1quxSnVgds91Si1vZyJBLpzXI+WvG7
RVoRuUiMxlUV062gqFFRkAaEuHNQkzYsiq9aib5VOrcKACg5int+dCh4KOnqmD03cikq8lyQHEum
Hph6s2dY0e8Yo0dslC8HykYLSGaApdyiNxTChGj4KZIBCjuivyF2xkWuhhNvJTrJdr2xLp6WcKmb
IdCrf0RMj18YH9zfZOpxsKWHOSPJFI4H/EuHZKY7FSvHnP1oOsVYU7JJXyCK8oMANCz5iqsaegRH
M19C5geJRiGh9GoG9Se1xaY/3hv4NgqH01kQ5mT/kUbu3lajlWO2Wx/ZB2iJYxMnZ5cYrW0RvFSX
c+Rxm0Rf0Fy5sXhNVUC6rMw5xPiEkqcFWknn2lHxfDuDfctq+xo5WhCPRJPjezQ9FcyTFPdpKDP6
u2CeXtBmluqrSI5pmBCG9I36pqZUjbA/2I9rgZl6BGZ3bN30mIiSmBBAiQHEEVQnysAUybBd7qCr
7wcbe9t3USB3tpuh+W7fauXXuJKRsj1FKqo2BDOvnEqFJjtH41ZPANUTvLTJcaCin1SDnhemV1gf
J0FLE5ScPg962PMDTboAXyJ3m5OQYTVfqiv2Bf2hMJ9p2L4BWmaZ6B7HsvAxkUq/Zu+0sILpn600
n8tgPrV+IZE3bzQ0aGdOvZATK6KiCAOowkdxivxRf7NH5iE677jtAbrTqkcb7VIixg714hLjRs6y
29E2ac1Bk8P0ZO3HptZsWazwbtL/Vsu0pbEAdBKZBRSB6NmgUw8QfMt0eubvjTCPWXpbys7TEZsL
/X3M6YHgaq7wlsDQeYiIof2JDxWrnjh3QCoeipD6Kfi9XByuNE380TRts7N20mK05aG2HEq+tiqk
6/x8PtPa4q65+ZwmuY12a0ZYZTzdrc4L3kTZ8ZK2IRF8Vqg8DktKP3MI8q8PLSHtGjYHu7xPXXwZ
RsH4DNhVBLMKlWi+rd2pGmX3maX6uxZMi8kQho9Zoa2QVjou3SQKU9ytkg5gSzkEU880i8XbBASb
NR9wZzaLEh1jlhW88JhkMlfcwZo9oqR/9En7CPibP5LU5X2aMsFCKf2gtQyWX2BUm8AC/66K+Uxl
zlnqCpa28aTDNs/t2iuHr0UVxwigBHvqYeXuWn6mOBT2WEexnJQIHDp4SKsfbsYxtW833y7bvcLa
kW3TPmV8qQQVRC+djaPBVo4dKEbtv00U4aIOqegdqXgG/6JYvkkBiKYOvs4DJhRxLBHvr/hhnybl
8FrWbOv+HrN6qVrMpHx7ycfSewAQJQo4hhz2okcKH9Gj6a7ixxsBZeIt5XhzxLtqN6O/y9AjFDLP
VBjNtB/6HN1sep+o2RE2bYAa5HDoMLG2qrI6ErfOxC+1xf3gVT/iouKUw3zfp18bSEYwGwuTz7fb
HUVBDA9I5KRc9FsIwbyWJeQp4c/xhNMeLNrwV8ztNWvnwBKUDq2t6/p0Foq+4dtid4I6lU2t/acA
LlOP9UzpjpjgTNFimyKgUoFtPQRxrRFESgxqTCk/ouYXN0oyf+ZJF3+z7QTnWnAV58jrvpmvBHex
RepAvk4cOPVZE8AFEQo0Vqaaepvz7DpgIX1ftPeZCI4j92qMWLv87prKTwLXM0vpoffzZ6kG9UCQ
hVJ3t0CqrSp6rOYifsshcyaL+Yo7dpMwZPOyw7sxP5Nee8TNcg+N5oZ1o6q3OS3ZelzfEyd7GNzc
DfLQCug9J70YvYkRL3wCJniy0p7YrHmBsFxfa7GrRMyRDcfmnnvwTOmVbvWHOiaNiDTSACwp5N/Z
SLbFp3JRLr1Go9pv900a9cNdqKmU6dbwq3MY8/HVhD8+XtpgnguKNNgR7cYcuYCXnI2HJZBHJzUf
i23cQ2nfmmiikvM1EC0Bq24A7vgIISd1SsOkBVNowUhKseCm1hMatJxjDifMfBQxKAvsJdr3H53N
kT3v3BW4REOvDHhiKWdk3cmcSmfEiH0T++CFltd8ObTjBsf+3g5hO9vfsDpW/JqSCDogQz+uNudq
4KgRV0fBoK1Sf0iNiZGxcWFlCvyF4ereuNlDh4o/7LQ48dVM36hUdXSUmVmVwls9cF1GeXhUcT2z
ODFuSpjdqOu7ztoSFAweSgP+nk74djnJ52/TColWzGfznQpygnYKOMienFs1f1emeW5+sXtIMO1H
JEpKg01rHGibjhhOOtOlkmZUhWX3OIf28hsXo28sePteOMpxak5dh+33W5rttq0EinQOo8zLHO2+
6OotEd86t93vcNvoLUlPbEsQmwoeXJM7vBX9NET+B56yFv3FADGQXAY1xNlPK2X8HCvzpY2UaJV8
y/RtrGlbmaeXKZQ0uAvuUtBdRms+6VMBPs5C9iDbtulBmLUkdF2unYGkeLX7V2iYT+EIsAaOYxLm
MU+BbP4P6LAAiJFYMORWITXpuvpjMadX849No6G+JXb1UW0+coVo1ezVNtusXRiExIzVkW10Stwi
5eAmICU42VVO9ZJTPeJUp4hVpBP7VTupH1Ad7n013HvbudHJCOH0gjh+TbkYZEODfT/22cZMrhqU
6HS2dv5KL0UvzklrXDATBKMaX79msvKIRzS7aRTjQh2YWGHTMBE+2p/Q7W+GnjymH7hIt+Vn+OkH
cZl16B5EmbRWXh03ugFsVwP5L+eYAtdPky2GG4Cg9ywqDq0tD1/aj1jpQ218n/bZf0B3TFnvoNZw
TCHYGq21KVFspaMHLr0meC4HDP6sJQ2T2tJOHM1TsXEjzJVjidSYHUcLy4SwjzuaAhRCTpnYmnVy
xBN5VE/9Vz8g6JJ5FOjhAdinHtk1T7iL5lBmC7EnL8K/2XkuRSkzL+OeChVcW0dA8dZPCJRSR0Jj
hDslnSAMLE48UYC/xP8LGMFsE5SqWzS3P+q/Mnbu+iQQGJVdtlaoT+EOE8CtSdObynOzjuIa7Wxr
JBlMnRZLKragTA3M9q0IwpQyDJOFyK6P1FvXyJuI0tsQ4Rj9D0G/Zo3KzZoWyDB6QUOSyfiFXgCS
t0Jl+m/gIc3tP2gj17IhrJsfB0GHYwrOMvvl0sUp9PDZTO3LjeYXKpQxE0rAlFiW3VvUxG9cxeQ/
SB7M+XmB67xQfE1uGxcztJ9S8doxkx2yq62LTwaILGR8WxRIP0SqdBVh0kZtWbtoklPc1yRYCTpg
ZKTmujroH6NO0zUppvhiWcY51IazxQuA1LvnaDyJEIp1o77wQ9kLQ2yclLf4i+bwGKMqTjl1LQf7
H03ntSSnlnbbJyICb24zSQMJacupboiStIWHhTdP/w86zonu6t4XJWkrC9b6zJxj1gD7FuYHHyWn
5K0KwrRFDErWTRan3kyAF+0t2SLHEvZ69mb8aRas4P/gfivd8hU/Kc+jPn83Flx42H+1fwLCxfxS
fXn5Hiy3L47hV4TauOBumQ4Zm7oZTEtrnw1+e3vIPAR+nubk4OhzrxgT1kuB/o9j5Zn8xXdM6GUN
ymhI03C1KK7wKRt+XltYL7Hb4lHN7IL3iUQprNKM9Ha99SG3owtE6CoT1TbXsEvHgUcf+EvdhPma
3mAbnpQSlJZNLHofUCt+JGnhVywp7BW+MzqQfRGsf1D8O2H45TB2S3nJaudqaX8BTu4yMNksvIrA
hImpz+kFIA1rg/fygwOmZH9V1EFJAckHYhBGps7fmgKSFDPW9xjruzj71PNul2uE0SCnoEftGTR2
YUa32AN5uShq9jDpobLxyio8+NA4CDyt+JFTSAYGo+L/wTqXjDIAKxPNbtvpLEYujjncs8wifDRQ
GxZAnCBO5+B9z7mkJTIrKyBL/cngpZehssQOM1RfuilwvCrQbhZkGguTP2b+E8hFsFAkHi83o363
SaKPlEeUpXda+asm1EBGlgxcpI5zcj3R/C945XVMx9igPr4ykT3r1X6tIHr1PGjFEnwtdREuScV6
dkVNr4c8A2FURGFLwjOZzoik3M3mbSCEL7/kdPKdP6mFw/RDzvsHrfHDrOa7wxlM4NCVacHHxFsP
vyrSLnl7l0mxXachzCx5UxKFzKS9JnrlVOVN6SrThmoboI92fsPBpJJ/pHCBEhlKssUKia4otbs+
vyOgRiww7xmGmu/ol48DiY2q05ycHnWbRpDeWp3TeTkL7qgmI+YLRW7l2XRiqIC9UahM0XeOgbev
YlqYiXM+Jnc8kXi84q701rbGeVEE0f7voNv02zxI3kWb5fP66yNJONqwXo+/BsbTnxMGy0i+xE2/
2X4lxfAqtqUfdEAtCbmzuZ/kkyvTuR3aP06The3aXL+INBkc+Ui0ENbrG5pv9NXZvfDyj6iH9b7x
xpv98mBkdhhgnXU4kxTYQkyyNvPtauLNq2kGZF9bxUHhmm7r/GIpyOhJHQijxyR3V5NIJjWRrwSC
7mbGPUsmrmMaX1WQhLkeu3rCy4rPhDivkTnlE68exv4pb4GHcCpjiSKNSU2QitMuMPKU+SqN0ucU
2CFqYgOc+YJUpaav9zkNEj3wLG7r4Fwn8A22vIa2rgWS/cdoChftEqpCDQdDTbIFtDrF1WJXBhQH
E+64aMaRPOYJOVAJL7SCwa022rEQsKDRmkJRwruIuHxTefpNEwHUa8JMnkNVUtGtazyxDIAliNPe
ctgylEH/RsMTCeFlmarXSobyFjVOT1+NXoM2dQJmhZepQ8UyQP+xoP9onXpupP64HZwtYFIo7bOp
4S6aXPyUyfSp3WYH/eSOJyr1xnzcN4f2GK9YR4R2MBcUwQX3rUuatM/F6s/Vra4F5B50uiB05jXD
RLWcJ65q57VhzOQxPQpEj6aK/hGwrWIfTY5CUJ9gxi7uoCCpHzGwN8YZ96NJPWtp0KagALXQke2w
ORjoW0Aac21UabfHXbqDc/ZYCP+1zypnkWnMPIyseKjFOOQ1/S/iu0PH27XxfnETM8lqmGThaznj
7zltGVBTjFNGTBiXUUsGywgN1JH2C7PWSaPn4czlBplfddVdBql7jMJ6iEF6yEzIM7RutKjsSAHg
HFcErSse2JkWY8EeKHLroFYjm7qXZMKx1ZBPEHX6V3S3laxMvOhxkfhKrh4mC2EAOVeKkp/yjpA0
UjqdrX6Mqmtl3FNm2U60xQPo/9N53nR8w0sUBUYfwhrpWXjtADOT1dZMkAKZpRmSi2/XHSB95kjD
TSyRaZMeUoYrirTvLbAOOzRiC+3xQj+SzOdJAvkBqqRlJFnO3/aIU5H6NFM/RmzvhLdde4l9dBTq
FhtXQuWSRnoIkwwVEN5GVrwMQfj8QMC51JzCy7CF4jgKQsk8wE0CaaGgjU+P6xdWa585H4C+c5v8
KAmT+Bnwo/qfoP+Lvmuq0SxOLvoMs9Z5DVvG7/jDaV/V7TuRES1TycoiJQmKbkWV3Sk8h2I+j3hd
p0PS8l7XPWEJrJN3GvljYokQL5EblI6Q0hpQB4xlxh0N7D5Fczdz9fB47AUDF+TUfgeGMckLX3UW
f7QdogRGP70OgFolnydghziryRIwSvV5mGEWDRVgwOVkAdzVnQUtGuGy5d8NZStPcHX76qno0Qtb
yrukOx+W/b44+pYa9bWoxpdotK/J+rKoxPSJIB2G7HCrnB09ARGo/J89dAxf4lAlmowIiAWhSHM9
qhPMy4OESd9iv1c+K41XnTCvwhjOMssmQrgiNnPjkYBQfANFtoVOXe3GuQFyDSrtL5vn06g0VxO6
W6Fqt7oQ9wkxYsEFpFQ0X+QVC45PwGQKSMZ2fiFqTchSWrQFva150Vf7YozKLswUSoto/MiJSB1K
fZ+TTjOjtOjKV2Mvrlki4uX1GpkRJ1N3MtiV6SgHrJ4EGEAqGiCVcvptI/Qf0SvmRCXnDP1bDefC
6EaNTphTftCY+9sdmwM72dWVX0WwqEmWKOKOvou+qLaYSt5lEzdMW7tWvBnevaoV50xuffQlm3fC
eHNIdulkFFaVuoOjQCSEPf6ekdFEoL3JSmP0Vd0gC6SYBsrf+pQ+h99W1t1NRzzyaL4T0iaTJ4lQ
/e+0/lYU4DLKIVpczFu4RoeYEAVkprJDE9CejAG1jN3wK4xDEpNdZ1YsvHuSZtW9RRCc9UJMtXM2
qvnSooZCpsOFN2NR5k8b4eutTDXRuAG3YJTbQEGOc31fNOGkJPRF1aNbnnKuB2v5ozKZRA5bTigl
kw6PHyOed1lvPUBzYQ6gXjpXMYF7Nt6rmd9POzc9ElR+0vuyiG/Est7KLL5htNupWgGDdibiK72W
OKl0rC8J8zKAYqX2mvKJeee30O9SRVJr1SOoDSr7XzV4svQFGYocDCqC7pIr+3UVO5QkPcDCfONr
afG1bdpQbedAl1V6b8uPf6eDdZaOS/evPsgbIr8Z3ar5WgA5gZdH/38EgQ5B/mzr1h4MQLp5bo7t
BkMVgDLX9pwiB58oVjX4QiVxDSm2gXo6xhTzTkkAMRm+ebLcUvksOXlQZ8tta0vMnEZcaaLTCgiA
PnjXtS08QUIhI/OM6NRTKf4dO/dkxL5JMJF9yUjEmWdfm4CVcsOi5fSlL7lcfZkJKDWqMtE6IfpG
wkSsugSj3VGPdbeehXkv7APONfe8L0R9l1GCZuBy8C225cgkGoOhytTHIP8ylsi1ZLNfILjOUO3A
FFN+qyDcc74kt9eScyqUPW//M1/xMqs7JXP5p1ZJvYUnM5t2Y4vO1qZOAvjcda8FSMaAOtaRbQbY
axj9VyOuN+JzMzuobW65tdOkCd3aQRYp64Ga4I//gDkwbZcwrKKvSq5DmQAiGsdPxUarwO7qq5U/
tLnfJx053dcWBG6v8C3wTPt2Y3epxxEZdYOMGqX/aWI4kpduwfQSkMWB0jHFBtRGBIM9KnoEcLQL
l5/J5adx+fViPgFsiMkWMnY6vT4sw7OxEDSHzRm9K1HPpBQvl9bNFOU6W/ahNhkIgu4tnfrB8mAn
tH9Knu1Nhb3mdnb/vz6+8mgM4/5fjTQsO5SksTpkScp2GkzZSmFBf9YSc6AO6EmW1DMRWnPosoBL
QPp2O5ksoonapnRI/JHkI7N/mG/9akP0HQ4pZo6o6UIVtUClzoi5urDckPOsx6aY8BPssugu4VvV
xLsAkTQI0Gq3BHLWWKkbKbjeIrfA9dIU6hkjPm49oi9mbiz4BtF8rnhWhgv7gbdWHl5180nKOI07
naM0Ew258fppBUl+EQlxWkS7q6wHVYTzZC1H6y8hcFsiA2gO8NJgzIMeBvrVsf6fs5o1hbHLYUml
FB7oy1yZ3rHsJF+L58uQZwEaxKDhqiQWnfP9QnQtINN9lcjnbU8Ug+hU+Rqbwu/QNkYEKMCjVDtq
u0XbMl7aGuJNc0x+Ndd6qV7wvB6/wznXb3OUXQl46fqPXMe6hi014j3OsEeSBmgqYcYIPut/yYzw
+OkeEvYsEDmPurE9HCYoyYSlijKgBaHSlIi8RRmIt6ga+Sde54XXWc+83uzID429Ycy8lFGnrsSe
RInbNX/llHZ9Vs6zMpzLjXa1EkaAcjI9yybwf+gm86gejzlkcraj6AJHCoyKVQGRZ8cJTmfnt6hr
JBnPuwogFTAR7YvJaT4i0JcVtm4AJ/STwv92HEy2IrsGY0QqJorTSOsOa0sympUzwS/JNcBRAIl8
5SsnNa2GPDPHRNXwUZZ8lHitE53v2rfjaVAEgMzyBIPqOKcyAsOKOQjUBlbnGa73ZE8OnN14w/S7
63lQ77MxwxlGE21QGHB59iM5RJnJqrQ5T/E+hb5AIOFiXxd9t9j3ZiK3pw0VwmHMpuXxCOQhfXa4
XkDqQ99y5wG4sIERZsRYyHafVpbVeIZhCJ+GZ1EBx82nJQ1+h+uTvSLIoljewVpjuyYD8kgamWAJ
FF7piRhON3P+W0v7NJnNKcVUAddf6feASDGn1/fEm9WXnL6NjgEswIbyw3dhRiKAZWE+zOp7nfC7
FOoBzh4SSQSVhmtmcFpZqWsNKDnGBzJ1DMUZ1vJhZuBFZI0VsThelH08TUG3epUZZBUa0yxFPH5Q
Wu3SkcsieZVR+7PYgXXA5bIf+dMqln4WD+PKmbeaORIzGyO5CUU7JuSg04f9R5TnDER8hSxjdfjQ
bAedbRr2HKm+lv7WTV57zQS8jZj9BARH3jh8Q+GN9NvNOTrkDYs67gKt2T4PPi3djUCeLeQ6zVBP
tuNzrrKwBGbPbKNCSTBNLS9FjPHMZv7GDI1Hiemodm9G8kgw+kykU3WHGNRMSW2opIG6Vq5J1/j/
E7corM+DQ5NcmOHCbA8P/vlrQMzD0BglWQLpD/7nLvGalDRuCajGqPkSThdt+lQ5JhWUaWoPspOZ
ep2C/e6aG1A3xEvimV6BYq79h5WZZ6PEH8GkaEhIfsA6t+kV7OSzTrdlgroXyZ8mAwWHMmebLRHu
I1/Y0zPHj2+q3d1poyVV2k9gpiXlI4WbaxDnsWSfhfrBG+UjHtlvsxGd2Yhgep+uDPVYjSNP613r
ZdA2Juo/pN4nlSlUMr/mzAiKtX/V8rxXHTWk5Q05CpFSa67IIhZaxpcu8e+vlME2z8RSeE7GU5UO
F5s96KrM/wtOlQ+imFySgP1I/DO7fNcTLSDE+ogVQL547jaQIMou8uhbCpbdGgFZrzE7rNZDt+2L
Y6DABD9FLJRCLJRBLNT6ZgFB/eZB8LJNxBw7HgoFrwcBMDkYRXW2VxP7uRHOORtRkI5snaIogk6s
+EU2Itna0940QxVs0TWlFgerZl3G2Lcq7GsARRT23qSSn1AKMRC8tqTSWYa0wZgfEfsTjBoOHpQW
c1arccK7Old1ET+hzKqVL4ZfRkbF1Q//S7ft1c8Fl+CS9QeLl0RqDDdCklzoSD4UpFYMPiwAR7P5
O8aiZWj5SanxBqdYf7ZI8+Yhy0iKlwz/GmcgdjMkeBkoIFl9LCQgGSlqBDZWA5nlyjh5JnnvCQI0
K0dnJd0GIkRNoIVDcTYUw+1UJqYg3mUWp3zZ/Kczo+cmYIGGs2+L6VnoeEPyCH4kREl+QJbOG8wP
tmdUPma8FxyrQiNny0HfvTSHSOwtKhho4GybWCotnmyDTpD5qxWC4oWBoo0jqsZGMB1lXkSDLts+
Ffy31w+61CCQA7DIoKKX8e2l7/+b0jl/rYIDquQUhi4zMQvX53lPlqsDFN5iuSHh6GswGUwdGSKY
DEaWIhZT6vXYRuQO+EfNaT+BlX3J/+o6/lwL+yu/KkcTj14DMXZ1KA7AmH3b67eQlOvIpDC1oDFa
p7z9uwpUzNebPJa7Cj1BQtPHNuRUsd1I5L2ZEGQt3edWvCKUIaops4aRXvqsv1aiFiyER8PvmgBb
pxyQdRERk71Zf8akxTWOS8C8OHDgLfFWVv/V3e+cQW9E6SRTOg1QpXMivwZ+RjPXX662R3Iu2v7L
cXYVcXbJRVLmnYodWhjTp1DdvB/ehrT4rLKJuauHAhja8iUqSUEgJgdJW2adS9ud5j+WoEQjrqhB
pq+zjlLKnylh/kZmm0WL3d5rudnLw4xywnlYDXzhP6tfw3A0KBkT9dEfYiJ761a+7KuPZCJbEjIc
DXK8JMEK+qgvkhPeg+255V+TbDE/iiOf34jV3hvN+ruyPwwk+4qfX5JdXJh3X5JVuDPLe/tLFVQ4
MiCl6tVU07MbNGjd653h5Y2DfTfHOC31hfh2RHPrQ6kiVyCLWyVCLJFGNdrvCeJ5g1kWQhFmBDA/
8COT4yxTEg3EhSvFqTza0nRyMA/MEM6ajaUEEFJFAM4eaJdtMaSg15zcOevaTzvVHjRrr0wqz1gK
kmnOpg0dS7bOiUKB13fnv2y9xze9n4OatKCO/AMpk6/KPtL/1dBC68jcDomrba63vIQEQ2QHZ60K
GdmQ4kfHgiFH6zoEmq9DgDehQ2/MTpY0+ceaiI+52CXPyEbE+qbo5Y2xyHVRG9hI/S6uxr1pwd1h
LQdqyQnbw9xZOyc8MY/N1b9OhOi+YTpsMr2SQybU19JednI7n0r0LYy9pOgzKZI3u+XIyH5FafKL
tb76NQrlYP9R/Fo3d+gP94lmeqS84dkhmRL10x971wQOa9cxB1q619n/Sfyci/hL6cVRQEmcpsEn
fgzePL9Sh32YH2RXXGegJ2vN0FlHW6+diyULGLPjO0T1biEoS0h1PnXFre3nPeiVo+Bn1iFys210
xKZ8GpN/RNChvsvOmd+GrEaPnQSZ4oLW4NijAkmPPW7/KVJ9HT6laBXf1lfAEr0/9SQrI7ocvEex
TyAYpaN+WuglZzs9PWwKE/yNN1WRr0kL3KWZwNKqFyud96vR7tTuJ/pPDa0gUhUW3px+YFrA0+8V
qABqcUhEc4RNc+wLjmxXgAyr1O5YgAwrgP5DCGO32tvvMVFYUewa8O4aNOmS5DY4cPsoOhuxQUYF
HzBu6LfcUMNWGd+/MmJz8/f5CNPo2HEmWDa1DufByNcQRej6XnmOoYAv4eSnlIoYTHsDqAwaY0xN
nMWMtPPhaNBkZHg3p76/56TXlmTdN29o2cFpBB1Cp5zo7Rk1FEuQ6Fth5TztDfpbEJGTxmyY6nQC
18B6rEGvvgnAC8lfrCSUbuTJRSPMQZSaEIr7IGJ+OMvkpq7HEIrru2SN7/XP4ss+2UpMu4pzBWzX
Zpi4Lueu0M/0vvB0nfNYUTigs2i0X+YaEpF0ciiZErqqhr51YyCyST+kP0Mcvxfe1NGXLMZZ41en
6byLJXBtrGlXxkJbmVJrybUNYi636fDFwCPOEhz4QO3Mcm9nHIsj9gI2g7OBziJK0fLstK/cJOiO
hXNHBHpsMjS60pyWXBMNgvZxZvsGLV7d8702rafjhh2V4KjuvlGik43JVqTbbUJ+lPF518EfQwvi
1OE42udW3GIFTed6sC3Hc3LrQrZkHgdmIy5qSZ5fqnuVY5zR8hkb8zQt4W3x82ciW4MtSa4hypNp
s9rOlP8UwUQzQ7gtP21WK9EgvyblWz5JRzZOdjEebPRTvUYbwsSMJJL8H5dPmEnltakbdCXUMrCv
q3UfhSMTaHaiIDvwVySXkaDqzehkRSTTlT9QHoNBYz3vjS4XHK7CmccClIiv2QzHeehiHjpBG6a3
dLQRDlJpRbL51UQQlJC5V8jcp9g+4Ksg3qQ5zEDPWrIF7ATGHd+BDrklOKhH+tgjjx0v7Q2ecbOC
kIru6RBdycDIi/Sl/VYuRR3ftN951p80ezrBXDupQjs18T8tXUAzK6dJITgBWGLLyC/CsYwWTs5K
9FX1kyCOh1k+SVpv7AQSDUbZC3dAgnmNPg9/VXmeLC49h/ddA6kQH0h4V1fB39E+rfjrFcZcqDuC
lDEjVIKQ2yjpIZEg8IpYO09u7rRv01F7dLW2H8Sw0x0cH1F6sj0vVrgBl8nXzdS3MGFnw+iiyuMG
Bq56MNmGV+RZxQRoDgRoKmwlJvTpJf2pvY3f+ECY6DUux32vsU9ju8vaUFbinXwbCRCd+lOfqs/F
2WVrw2/FKnTRb80CdVQsjBKqYIGEYwOAczyzqC6qAmeZ2T0i/bWMgmZFwniqLJdYkD1/A/SSUBUD
E0q84AbQzc6vAMr/Qmh7kOrWZxnox4RKLLXhC40LwUSLsd1hQN15XYimEaQB4/9myIOBWm0hh2RB
SgwfWfHq4NvlsuVuFI3ftLFPHOlFhvsIEVHk2sVOpwCsBdYEWC04mDPfqEp2FgiNm8zTqtVzXqIj
TH3SDyNrzswxKXOyII5EwAcXyM2HM86nlG5EEGvLQFeQSNDRoBMGNIi77qtt+YXN/zMz0s/EeraS
dvtO/gqC16UWVfZyKVkjFMU7tt0FjoFhsUMmCkSXTkdT/RXHzt0Uhr/2X0a+3pO+um8eebmVrsta
XDWrCfmUEH2Wa4o2qwiKklmuc3fwUS3SDeXirc7mXcpCbbK1K0p+lLXSGWOXUWARqzR09+DrAR2Z
MQtMNZwWMyxMPYxYaBLMy2kjvJqDoDfVXZcXj94gfHVJDma93Ih3vfbRHK7oTNs78Uc+xqOUx7i4
G7ZxVSHOKa11MdIDU6EcDoGOSqVoh1BuZaRPkPK40OOu3vfNlyTYlvQ/Ev0i8RpOASCdtciAtXdA
FFQuyxmgy3mVEo/ZXcfAH6kSaTNx4co17ciUBFtSmMmnv8C3ocUizLRdN4v8cGol3tGWnCQD0W2t
oUF1TfVdwOCXlPppohHHhnqPV3Sa4+4c7VeJWe4hl8AHpQBpyQAf2G72/6YVAeGoHIu1ZoCPfIfg
2yL63vxw6G+hpvywKhDsSDkFvDE1cOeQB1dfY/QzMtamyjYvlEKnMv8cXVpYEmRb3BEWX70z0BQB
FFYQhKp2MA1RkK9aoEqEaVDPN2kTzH10GTOUtfXpW/pK6WSN9TNBwBUNUOUzQMbSeAbZclaL3TpQ
9NnSaWFGZa3zCW2VwSCXZaCTVncmXSN7dTo8c2hfaZ5gmO/eVIudjkf7Ptun0R4CIi5DwZ47FVc5
YqvAiw90mj9L5sthjN9pRFoQS55VrPdk/cAYPR2ftSkYXCf3KM23bMBtiPpskfogMzyNI0Qwhh5w
YY52sdlFCe7h+0f6z5HrF+1YnVOMD8VbYjpvdSreE9Zx3LzwAYGAOeP7UMXvg3XpUaBDRYTXT1nG
jpvWlgMKuIBgyZaIDXzq9eJh0AHW6NsU7KMWB5CqmwG5fqQUxv7CjqLHdDdSz+XuRy7/Uoglzu2X
TaofXkfo1Cg81S46qFxxymQSRurazkFySPAE+LJtFweJCJ+Fqxs7XNTsagih5O0dpxKnIu210UDs
hWpixc9Vhz4t3iblF2CvEwGQ9KzCHxwnLAJXX6WTmvR8ii3DynsfJZ77xcTwUfbJM86WZ4Jqn+fi
qZXTDaenWrpV8l63xW6j8EJ7yVfnPJSnTCA35/cxxZ+x0PZt23jEt7vs03ZkE3QptBOkg4UR3Uch
PcqPDrVZg6tMTM4uoaVfmSabOo1XU/t64Zys4qjQI8U4xVmQRZXkOzIb5FPKPZTXOHIN8yIsHpWR
C4LIFXQ9V1Iarz3AaFP8ja+GZiKc607ELp2oDjEsYwsEG529bV2lrqUXrUguEXI+YWi+nUycdAge
tfqwzD9wvlseR0eJX0uDBlqTveGgo0eeMuVRrwUTUHIjf2zltJbYKEV1z9rqbmkWVnpGVAml8s6c
h7dyU+vgwK8JLm8eMUyUKh2v8rXb8mSZbOUoUi1bRtuf3iobQLaD1fxnFfpTODOM5yS14afWvzS0
IPn4jjqVTKWCCME+Xg5Lz/VMakAT7Wvi7SBTem0MQGxAOYHhsGIhqh1pE1UVt3SdeURzeTY2P22Q
yQtML5wYFiQjZGB966ZscjW4IEskXRo2XRNWERuR4MyqCyRM34HQlPxMB/OACVNZmJPmhddS5Mzq
vcjIpwctQiVkSLsRbqTyTSAHdbjiysDQu2eb6JcVJzj5Hpo2XYwyg7yC3NlBv1Aqt7TCQbL+nQHD
Lw17+HvWqw9Dap6JJD2XpXl1tCjt6ippcVjoXntr+Ihi6qlK4EYPxPRfYoYEmeBBmz3OBZsOiZCh
mpWJYLVWdfUZGvCA2D61lV3cGbwn0THNkBaY8mHALR3H3An3CPG+AShxMNkKG+JcDfWZG5ocsC2M
00FpmIEz/lWv9cXSItQwfqPlvPHJFXr4NcHHsNrpfoxUHIz5PfWz/pXgVKoSMGRF9yhb/bHBqcCH
tZZKRNxys6M4tGrXzqNrlh677D4jcYCVEgGsMe4euQ7AOWxshaV4z83ktmriChytLVc3GjH0so6w
2JhPbMwLSIBdFR/moT0wmZ7LhlVSdkw1ktnXjjmrhok0PtU5usxqwTWonViOdA7ILJyFFJqwz66K
JF8R33J2gjLEhz/xSYiCj5BPgjVNklaHDv+znXDysILM9vNOmoOS3PSEzyfBcFmU0aPE4k2xFQXR
W1fXMBvWM/XLqdPYclwi/jX+GAfmEv37HyxdS3+ZH9wme46ZXZmAMjTP1YQgc6feVBB+cp+FPSA7
1J00VVIIQHaYUSnRoCmOSaeRhSgCwjTasSPRayAh8Doz6tCwBZy/NAn1UhI2uhQaD6mgxrRV+Krq
TRDTnmf1wUKvZDO9q9ZdGs83s2fAiDkTuWZpVg+bFUaEOw5NnBDzjqg6vAAStzlxDBhJJGLppz+E
alXtfHEaenyIE9WiUvgZKaIAS+VrDWsnJ/g4vyV/xDHC62Xk81GsMICtz7rg51EvbGBQnWPTV7Dp
9xK3ufFy8pbRb3rvNg6w+raL/fg7j2tem2OUCfwbeVAVD0fUr7g3nnU175VkfYqIj7O72OTX49/Q
7+1nPFHGG3H4NL1KAGHruL1aXz6MI8njZcrExMDN3vur5i5GwX3gZQqU5nqhR63JzSGAbmcX95VE
h7FBKxYhjAVAmIIYiGA54pkkTcvPB8VPsW5GrDaOvYMmNlNDJm9hQcCA6sRho71inptoJR4uaki/
3LDQeygIXQ0APnOtyfIihtpxjAc81hhELR42AW9isZ2X5llOCPzGNoGcuTbmiyaS/UoKBGorLtBt
4xIPe6Zr4M9Xd42gUnc2MtFLOQ9PB8mIteCOL6DoSNlF4HCysSX0c1ht4yI0rl1WbMkjV5XGcUFY
SvNGJWjeF7Refak9WrReNtK15K6qDM67t1qyX2AslkJcJad6LlXyICTwNtBZLXWguLYaqofRi5IH
VWxGTk5q47AZ2D6Iwp1fCTFqHkS6qdoZwe+5KYJkJux02RsCxh5mSLgAK56fLJcwLFpebKBOhsSX
YN8nMJSf2TEi+D4mzaCjWK1igepdcH+ncee1LBaklUEx0xb03D2e7aROAQDHIPgkLyf5BZEx7aM8
vPMR74VpH/AX2yOkpxjYmw66i429ycA57kkMQJ7axhRZJelyq8EgkH1yW+9nJDoaWWjqpZHpaJn4
M4WPFMlX5BmPauZ3ieKp+9nOwsKoDk1s3Ifph/gRsueVu0h/YPDlxh2TJJGQgUlLB8JRylxNeigk
xllUhIt8UGFOon403EkmHXx0QGGcqrWH8oRlLlhIyM15WbcxQPzPArwKqjEwEQUYQZWaZ3Yn8LwX
uzkTVnXKN5c3YIPtIyxG/ag+pHNXN+dZ+q4WxQWFmzDMsrby+SMLDFaDZvoZz6prf0/IdspxgUoZ
H4YWS1FebEKjm41XqaQ2WCCN0EQzi29UqE/Tu0Rqm7FBgHo8gF/xD7/I7caFMw7FXmVctRuq4Stq
UURGF9OUycdY0DBO+XBTZeM2iOLeTkwRUD8jyWTFgV6ytxAFUP3qfM1U3O1MZiLltmgxJzEDXrxB
olEuTU4odohKet5Iwk4Zn6DKH2ON53yv0XpL9d4EC8EyxiZIynj1/I1bRlGQ0CZXwsgZx8t7M/cf
3CifRkyYCVVw21Wfa2t8JNr0puCeOObrGiqE+DI6hjSxXsS9IekowfxWXgog4RIjwJYDN9kUYJdk
fJPs6NRvkTUmkC4LLghh0UyzTnaW72F0nz+wa1ALwtWi6IWGKZGArBFdC7w6F7kv4YYaK1IM7iV6
yhm1KNEmzHdaPlMQNnRyxQIckudaR3kXGWI3+bL+teHpLKR9zb4l8rf+IzXZQZqvfBayCGDNIx8l
71a6oYI4KgP9iTQ/2Rg48fqwH1XA7vmR1Naj1MVTzZdnpv+TpupC8/mUWO6NmEDiaUMwwOmVn4yd
H3AP7tLqXEutCx2xGfY0F/Uazn4nWFK4gILv7vF7FMiLJvwFkl55OUFnS8k4NvO+WyHxksGfc9Rz
fUV+yyfYzQHjJAIUDOh1yXK0n9SeijWfHwhJ8OElof2EusXur1UiXKkV9CDHdSBe9mB41CwQFuHD
Yzg4C+PWz7JOXHachywRT5qgjBFUw9yWx/MFvepq2eoVMYrmjIFsZ7eFqZ0+fMly+mX90pwPRijI
BKMjkeGBI9VBp6kXY5OgGqf6k1lkG91sAH1uc9kaMWp6MvXyLzk5Argo8LGvpK8BXyh4vYcdzKgZ
DfdLrswjWTvEaNp7h1A2GCPoKWqZHQ8FhOi9yScD/iIwxq4UkSMohoIKDzFlDSVHZspgpTf4ATfd
tyUAqawIa9aDNl+jhKiypov+6ID5siSKUxYhS4k2kNBWZSYrgbgG+/9oOq/dxrEsin4RAebwSlKB
ypIlS/YL4VBmzplf34sDzEMNBqhuty2T956w99rqesZuDD2AGKxzQvOVbSEUZ6NxQH7mZFbs+Qmi
GaycNd3eIoV+R3rMsxpDNB2ot2fmB5pB+hH90IhVTELIjXDTPyIHDiYWPsV5BvmYsn9i1tRG21yN
twp/BmBLo5v00Vb+W+bbIZrVBMkkCq+hOUoGCiONWVVApgxgfwNWdT8I3lgjyFazLepF0pesAWB2
Lm8EmWV1+2wctl8QhAMlIXjbP+kWwzIyCGs8weKR8Z+dBhSm4gu09fEes7pPq3fWNab11k7NW4jA
LC/8KxkLw7ipn4g+5qC0/7G/Kn77PCG+ptkP6rTXkBAq/DFkojW5C2Cg7eGC7i27jzHpMTHqRSi6
jGGWfSokQVuHbmHx8JTQXrGt+5G56jNUu+yLF/xDWairbMXWSpmZsw3GKsZNOKsdnD9ykYgDZUep
GBnjDLwipMgtk9JqEVNtOoJBZI1lNn/ymE8WUsUUL2BYEbwTPqnSPBNj883J0AyJSxu39qVgraND
yKL7xEUjymC6SSzFyZCwV4qT2QvmcnfU3lDZw4NlHJkQLsGjSX5MCTl6NgRkORg3mfZnJJiwXOh0
NvEyOJn6O5vBejSrFFFFjs0pwlZWGz5UV0aZbFibTt9YhHqnCgGZEdUthgwdoSfGhSpL3JxYvoGn
Vy5KL5piLwAL08wMYuXt8GWJAuqrximU+STAadPOgTlc8ki8CfFnj+lDxdIPuNPTWBdoP9GXisEl
6hBRdfwKffmojCHzVz5VuQQkxlFGQIa4MpFYKapF36o5w7XXEWOmziiT9inrjFae7Mf3tUpBqJCs
EHsSuBOZ/KyI7LNppObzGbJxMeqCI/Y/pYsvp1g1+I0FIPlkRTlMBaxmo3f8JMO0YV+OobUcbKku
Hexz7NVt614rOePc6BA9zVsb7KzoZ47QzsoNE0H9bKqRK431KUrYpatLRBt40KncRhKFjOYsspEo
uqOGN0Hd1/iGI0JdTWcpAUbrd9lqcZXDCPrEHa4nWzEzNmlSMuJmiPkIAUDWACA5no3eSx/dflvQ
WBpALeFqPBpzeAOIYVttvfdX27nRT25MAV3hmIkXyP0I6HgY2JgZSe1VCJ5qvqXeQGVK/ruAiygO
zaPyFrIDywlNzrqvPdbryrPahSBAhZ+yMRl4eWp5V7PyZDhpyBswDkBeCBMbZ9ZuMToDAgB7mTy4
7M6MnNDRIuaEkI1jGE0MqYNN1PTneEhYtE4XIzQvQxBdhUvdJydq8GP6sD4E5c1IU7v7RvQLD182
mSNH3cXyjAvIuSOGIo6b7mAmR1RtjLYNFCeaZ1KU64btBzH0gtQLWn/bELGAZn/Wx62c5E4dtja2
b3IErwC0G/TIUeEGBo7yzNMEDT7a73LLi8apQYuUrAEbj4QnVMg6y5e4qZWbuMlfAgx9mddUql7M
NlM0oTkjreCdRNvtmIy0SQRwDHxuBaHhcCuOlLwMaCEhyPLEooagBbY7DQ6yMYetKvIZgq/Lwdcl
jKWnHoADV1GIED2OQH0G+nowpnVYomAlEN2DzrcHXhNgnmB7OQH1X2JPB2RQTZ3g6QPmGmpeP7zJ
JKZ35D4w119S0agol51ijkU1PCg9zhklu/YvbnO0c6R5GZWrY6nQ7FcOdtik6MP4hF1IA621AHxl
O421jbphuItCSePrxogGAYLGU4mSE7VpC0awvfGB9aPJhE58gynFWh75KJN7VXiO/KixfouqGMmM
ubcY4FRds58Y3wTJsCNhgfuYDyp3tTdN4hd71Y/4BzYCWopYT9Hhu0qJILrrtgEmSxMexyjD73Nz
hRvrdKzDW0vYtUQkY3ysyK5SM8uJM+kYBAqNeEITmwFvm49hjsvVzSFRJpAoZdYkQ0XLTi5MK53S
udlII5OkqKAJgsIA+SikUnzXV9IFe79HWhouPJKeXVn23n+Ba2wK0VwvkJtJXmBa8NFGjik9aCn7
98I+oj/i/pyZg+SUhSKQbVQTbg0LHkU8p14kbeqqg+PCl1hqX76AjssIgdK2mRcCVslWWi9jL2f5
0jGmRYvUdiPIHXnHP7gzMJpl5cng0VJeXT2cyA+FAHZDa4+3np3jkcAjwZQvkpVd/atJjkAMNr7Z
h0fEOmuFSIlGL5nhC6vkO4kkO7OYnmPvQsaYIWNEVagG89qH7p2/iik6v+RTwxZdBdMgeW6BXwAY
bZaGVIsjND9zUw1o+gxoS+jUJxLgsl/lLRiFTQoSG4wJAhHyFECNMzOg4pe8cNR3orgpWBLEGLr4
t2rtFIvKufkzuKsFT1YRc0cycfS7kqE5YmlcU72LINgqo0dK/4Fq1jXF9hHJyYPc+6x51kP9HhjJ
o4p4AvztGH/llwiz2eKB7U5gHGhQHIFaRZ6ljc/WnPH0cTCpNq3mIuIwEqC9sEs3MEPi1jI6avNc
f87rghmrLrS3XMtvZm9dRxEUsdCtaMYvKEIjDkljtE4SwW6oUFhrs5AOJ6+oMT1OJrlgw1awSwLN
Uy5TGqEuG4Dpa8igPAUFrByVa4uM4A7Zbi1RemUgPEpY5PnKGNaTkq0rcnoH/bRUJCLsyqlpdsip
Kdb2mHvAxK+nhyUWW62Ut6mb11jmuTFYR0ANw861X4+ZZFewMO0S3338FlUsH3Wg+/h1JHUdZG+C
oQMf1Xgv4SgIDQ4C2STyPIcPiZYB1UuE/Dj8CKmaBJwyi1Jc9ztHqqcdiW07PUeP4pbHqYEpN94m
8vaURyF3D1Uy76kT18EN+OcpZBJUD/KhePoribmLrmIsXltBv7sqHyThkacge5UQMz1GXY5ltsew
wi9r0cKTeTq8QhHGa10QqLZ04Ne6MW8AcE34oW3aM59Id0myVVBO6bNXwiKsdRzfXrxpoSPqancD
eJGS1ZXNMIqOMX85qOj2swWfJO/NcoRYQN6seom5OITuDpHzEibJqY02lBkpTR7MkZ2GQZ/NS07G
sWylG6kckVNzTCKd2Vr696B1Kyb2aV8duSIxtazKULwSVXAZCpcAXztQ5V0qKFfNxdhT4hBR+CkJ
EQmxyCmUJl3NMBioPkE3KhucNOmZAGUu2LRXwM45RcLW4kifQDWTDRV1/X5cG4l2sDJA2n/uUacY
pkjYMwVAW4AHxpj2YkOB3JK3NLrC9JbjgSZVxpYEchKyD42YXH8KjyGuWHHCRNjvoN/tZcxyWYCg
+hwU4HMz7VCzmeta/2BuPg32u2AWR4q90XB1VXQjqLnDhNShSFirIdJo8tMUD6A5wAO6raYQ2UaM
pp4jPkt31lCsx4D+/nPE3UENZeM0PGhNzPY1POn+imjRQ1t7wBduJqWqpP4k3MwSGylgZZi/OsrF
vs7WOZbG5ClHM6mvDNRn8WBWMHt9FO+IoXOpWbvS2RQovAL+1SwCNoCY08g3Bn5EtvcMu/y/EiAo
8Nq1uOi/KwDu9/RBh7GT02NJ5mG37+jxkCDNxlriIM0lIAEcoB0BMxFwOZHODJOQaHzIN81FGm2B
wMH/PjbeQvQswd8sfscAv6M5VKtBOGDWWk/xlvrLVpGi6uIHIw93ENqD2Mz7is6q2rzLNz+BL0fg
3YxrP6U4BfFDwDEj15SpG1lpI1kAOP2p4/y0OscVo4DhDfESe5VAS/eVDAoFu6LKtt602NYzPRm7
wV5s+nXn+Aag5epoTcpeZ6ET97ZkWTucr4dalw5TIh6MbjpEqEw07Tf8nSODqB/aY8DJHQjnsm3w
A7EF3ZNPvBap3ofhWMJa6+5WjvUUOoaxR2FHwvtK0wePexdX+Vurb0d+M4bFY4JwrMREwKwPfcFe
ShFCgB2SaQHUEKPlIZGHt9lXrmpFCBmLWfrOItv3OGTpxvGjLfV87YnXEf6tAqzAwveDO18fJ0xe
WCP7mvnVwOuKr7kWn41ePQVjlbbJqSA1BKeSxW/TPJm3K6/ETkk6r3q2qisa1OTJvsyjw95yCVyb
dnWCAqMn58gUPOx7KK1hJckNp+sSzcWyfCpJDyw3WhtsYh5PZg0hXgNZv2o+oiCWIVnNCc9yd/TN
c+a2tbCfZhX403AUCUDSamzx411GLm0Mx56gO6Vqz9TpVHbNO5kTrgo1vUdto2uYPAWMhl21qRG8
FH1otyL0t8lYZ63NT9OFtiXgJAbbNCgiv8B5j2zuUonDphhnJ0pec+d1sJrZnVAIWKj3SWVkypvt
DSInpmZnFj3engulGYG249Gv8Nke/GPEq0lc1R+k8b7odoXhaklx8FuFcCMfbVfswpEhibE/Dh3A
YL+nyWNisMYydSWVFBNVw8fQXlCCATHugAhXJHnKq1Zlw8lYugmxijpZLG2TTvSGkh0+6zloOvtu
mA99lx0je5CSUyfpJ+CpQ302LJpkrbLTuy6ld7miBmUEqZAb3xcNCXeeQC7t1GJn92ZE3D3rZ/2Z
JsJT889xXmwSxdo76l5SAhScBZ5pba1/GzP6I/YfoVVuC1SqgobuFM1sWGzGkjyCcz0sEC2SQpG8
f8rasAuFCjESyNUBSESv7ohe2iVELHWkSrSkSijgYep+FWjYMPtNCKd3eU5q9gVG0a6B9K4JlYYF
dh+zmgyES25UEEd3ZMFk5bkTQB0F7H60nEFXSi5dsK9WC9IyxcEGnmJTaIbTZLbbPadQc0V9VyUS
pEe4gHW+3tU7nIALx3ULAHddGfT9Mfh50bxJ+t40tjxoh6Q+dtiV+6AC1IHW/49E22HQGGIGXmEk
noH+sI8ab+oGb8Q8V2NWYCIAXwQdGtw//LPTO3XAK0Z/Yc4d1nd2lgjmCszOJmZnrWL5XRNJq94V
Z1Sq8xxFpy6lFjBRFgVY9UvZiSYB3wADITQnTJtDnZ0j4sWG9BkRHwyTunnwGomALW6GyWg8wesM
4Bs6yh7+BPypAmzPCuuB5VWkf+bUpv4YNcQ82dEqGKrTpuur65g7PowsYBQMs7xiy/FNoAdZOkLV
o5C31sZBV9WtVDfb2vc30/LucBZE6VGeAVksAOmaNAKfTFRXvTHAgvz01NiOpsTqtFctTi6tPp32
bVofK0RmOWUdte9i6VMs9TA45kOYm3XEBB9Tz/+tIeZR2PokFwQ4IhQz2Pc9xI6UZaC1QaBJMsKh
p90Zg/wICL3hni8QgKb+GSnhXmHmhbdwz7GzmetrwNirb5N97UUzCwdYPGhMkbV3tmXoGKjxIRXG
emx6jipqRkQjjKKlc7s2zWrT86ROJZqj+Gm2OG1Qx5XSlsdm24+VJzLNGRTFK9nnFOVFlmrUe4Ri
kDZqrkpFIm109qAudfO7FY3vlleZ5Wnuj2Kp3HTGeOYUHWM4fU7UqRvtwnt1iQXrZK7erYxNGA0o
Vx5kfTfiUxuuKgazXt73ifCetvo7/9qovXUCH/Jga/5wG63+aq5AESDxYzYe19UmEJEZiisJYKnr
O2GXno1sOrJBn7Eel2z861swiR4oApDyPTW1thqaaD0QOgzDsQ7yE+SfNw0rYi2yrS8LR5nQzOX/
gqpcF+/osyguxwbB6NenFvNAkWWSC/o+DIy9+CdR0ZWbXCMUp2S/yW7N528QbmhoOgnxMAmleISS
wbNW71H8KcYlpByhoFm2Clgetiaa5wqQaihlrggtoe6onnhU3GEnyI0N5QglSX5xp10KUG1BM3bl
TOGXnnyYEELNglw4YQ86s/87j+7kvxlSfWhoXViWgOrKkdmY/FPMeauyhE8BKzdyyjF+CCyUhfAN
QvzDIqpA16w3PtkAh0dENxmvBoDiYxK4cvJi0LyZ+YYboHDzwAZ6v4+wdvUiXuetsC+ZlAucWNBX
BMaezCoKsVkpOVNoWF7EMI3EMGEEdN2iDzy/IQiw3+NxPQLhsHNc8K0ouCFHG9KjcdX4DVxWIh3T
ADdu1JtQfRl2dAWJjcT/Egs3ka/DxITKe5QFz5/YTzBHockSM5CMT8O4TdnOh1sdKGh3GlZ0nbpV
S+vSF/VHxIXLukg+sZOMbDUWE9dQZDIdSaixR0vF7pFAckzE7ruZTGrdmNU3H0o4suWlTS2acHa0
qgUhpv2OJtqpwMCjbI1ErXGWG99taM8jmlzYwEnOvDkNrnoaOSMj5tBWy0NSfWWfUbJqG0eGCwus
F3tIY0xOApgIH7WFLajhBhGNfaIovi0Rf1iWOw3oMd7SuXyYIzG+V7M9mEwuDzXTKIwEOB0GPnvS
F3LkoeKxkTMHiAkZTsARAs6XNOF0uuQJeV06HEFiHIrKId5jVwqGE/bs7p4QnHZmfJqT8JH4NTrY
B25OhVDGvHkm+tOia+tGO8k6JyUVeChHh9gv1ypeFA58JVuOfnUNOyLq4FFR7CiCDcLlN6MIyOi2
igIUnp+AZ6FpubfZtZBecNw2xvSLRyYpnlL8lRlsd1DjpO8EOMVMJyKFATimlEh3tQweBc5k8hmF
Gucdbh0qXMX0bRl/qxqE6HictkaJ/Si7Xa//ldG3yFYq1ANwiph8g3VirbphO7SqPQg0ZR0qbMTE
ON5tfbjj57N1Uq1LEbUDWesZDc/ZYlfNDTK81IlnhJZ64iMRr9F0UdAR4otsc1aEDfLq/KujH8C1
QS6N8anllWOqzzL6KI3gQNmFBJWZ50B+pf+n4Z4uY8lly2rX03cKrbkOcbBkTB6fdKEgeByzLx2k
OQWXgicr01sYfJBCPeCvanHCDNZqaD/HEL5326+qtnrrWDjzA0ixZo/amd9VEtzVanYIN/Xrz1Jk
gr9E/YXbQgTRAtXxrQev4dNmmgB1JGR8UXGRCQ0ki7NrbRYhueii24EpLbPkgUhpfrY6HIJDoSo/
quifArAYZZV4+XJbc5oUHQtJmiecVrmjFboTBX9ayeRIR27RoY124nwI0QRNyxTZjqRur3aDa/r5
Eeq+l/rV10Cm22wG7x0D8Sb4awLSCsZsbTUovUhTTEefoKLRybkn/PRHrqtVtNP9d24XYHxngW1R
FxcneLdHyLxub0kUb+QSOGah/hMqwMc1fWmzsLZ0JFNRaSuU4RkeRlPIeT2TDUQg2forTOZBrIE1
6gKMfUC8sDrFhtNXmJ6qrzm79+E3tgTQASNZcb0Tlq+2VNxIQZlesqYAP4IAcppxOk4PUejtBPBH
a31n7FcawCejfyTk1BYy9tuJwhD/XeUEDv5lgGZ1whz6sraN6C6C8tYWAV93acmT7E+NhWLCG3HW
DxE4N1jYFU8Az/aM1WnoiF++EI/R6p9lYxwlgeSYygR+AQ2mUbDNE4rLJ+02Yv5uSV/hkgNGO2Gi
/EKDS1xx8Uz2rfCQZ2A9b7H/ZeVn+i03Zz0d8/hbSNfjMUeBna4rOIWC+pugoTN/dOYBpHJkFz5s
MsLyyNY4HysICuA8RTcLvKj4kvjds/oLRf8cpPSz4fwTwm4I85UWAgGAONQuRqFCYrFOTTqlN3+N
WDMefgLlqRvCwmBwYDry6v70MoNahIOcNhVsWL07pv0vaJbGBxH6z0w/EBll+nexrHnoaCLGdAbq
CUm8msW9my5FigrKkwjpC+8qXb2yQv8Vc7MDlcj2c/yKtd2ANt1HxrXJGMFlp0Tf9t27Bth7hLqJ
AX7NiZzCw01c/leJnQxpir4zEc6QMdA4ZEgHzA4rO3wTkILEbjPuVEpd5atlNdDD4Nv26OnYTeEe
QoKI041t7siPvIUdMIBIUDCgMYN7GJbD40AuVwtctXUr+YnUG5TMQwG0YlYmv9tbJnyG78i3qJiI
IWEK0Sgxpd9NiV9ZdOGsQTD6JEnFVa1/JWM3IyGq5NwMV63/k/Ni39MYKeQrvdLgYxwtJ+0x4bFS
UitlO9QqwZ4fqRK8q+a7yfbM6H8ZeKHqo/vFPT7z/7VGJeT1F1nIMwcCZXK7WaXxGaT80oRAuUnK
pxTrjmRG9CXvJkkzjAjdWb9rsFZS414XPBEmypEac1j2lUtcCJxcPBU8JxlrpZmTA4g9Jh3eM51d
/rnkubew6guz5EYR3p+gto+Vf7IsFkbXgYdrYkYxT9wPYudGn7OYM1Kc3JDTY+T9L9Sn0v1xr28V
QSZ6gGdOCDGeSjt6AL4ZE3nPie0I1BKyX6t0zRzaacKa5BSMgIToJCqEjBJ9TrVREgzbKgk/7Vse
HhISN3SS2P5XUuD4VAgsz9G1m21LkvirXV7YgfWj+hDHflN1NfAsvrx2QcNVWZWbcfbrETUDAlIr
GuyZ3z8+NpBZ8L1AIBpIvCGiS6y5Yi5Xqf+N+g89+lkscZy/6shYZfglvR1cHZFrAmOCQNo38b7r
73J8yZILIG69gPbgFf6bIP/BMcAWgV5T2Un6vzEQ7Lr+YE5SCacGH2W+gtvpMEQmatwlG9lHz2dF
rsaH2KCI1aJ4PemmEw466d+gEUlr4P+OMly9FM3sGywzHOr6arKQhmm9R2ws4hmMDFPHODRbkRDs
RLh5piBbxbCARn5Dk3ZKOcPEQylhP1Ti9cB+2vK/KiRgasMytjW3BShETtVWQuYV8iBof6WPLKLH
MhT8ZGmMWQxwdtUwZwodQzj3MUucJLKtAQUpigZ2Zc5ZlFC0yJhbvzLGC2X7NlXkbf8ODVwoLi5t
/lOkE4iL1CgozFpH5lALiIMV85b1lE7NCqucxa+GE5FDHpVaP6orU85dkJ9umkOxYDyiip0tTPFp
REytRuOlww5RRqmroZgjhWGliScNEv0oHBdPcXaSg1dQX2q4pa3+K5d/mvZXiaBorR8pl2yZ73SR
lRYisMEnpbGtKzRB7clCANuYQC6fGthmuRXtyEKBhCqmB5PR6NjueUD0BFlWytiu3ff5SwF9prEi
YaoxJSywtcYNcOrm/gwDHHdDBYGev5dJxCqJAmsDBBN5z5Vv8t2z42LGNvELlFWo2U/qrXL44/Os
yMbromsNaQBdHDNrEahY6qna3TJbFAu3KbiG6jsJcIN8D5tXU/x2OhLwPUmgGhMdSU2cjvuUsRbT
8p5ZRiF/ighhK1hR+pqnt0a9QTze4B900+3b7WhiWnxO8s4vLrp0naYzKgmMtE11oX6yxIsq33ua
cY1VqTCuJKbtouWfFqK/nBzoIu490ig7AGafwqBVZoJZ0xIJ+6dYcNvFmfUYyIlsTTBBInbKIcGB
r/LJS3slkr2x5cNlHKVPoEdTQJsRGTghWnxT3ADhl2XfGfm5CuCbOIO8UstQBhMsOb6J8xmCH1mY
fXKmWAwrgObnIvS63DU1xGEbq/ZUungklsmtJMmCFKDlbZ0g3jXCinj7VLvF+MTqbVq9wJmk0fuc
f03xvSsZ3X3WSuDILCslNhbHmND3+Fu09qCqx+JooHqsYKZg4lSIbFR++upVL1wRAm/r7xHX2xKA
PQrYBnnBqbUVqA49D3afywxFdmpziIBoI+3rzbNuSLtg/GziJ2kIUR7aGZa5IP+X5h+FHjuJnrpF
fknwZyg+aTRB+FIsTMRYgglOZ/Rv+k9leuYG8N3KkTTSfZGbm8mloU9CuEtiay3xElI9k2WWit/9
9IP6qCpZDZ0V6B/La9SibLhM1FEVNTKzdcPfR8l+QppzNhaNAL1lvI7Ls4CLIcEbk2i+k1XfKiM3
RXwvusesxZwHfzXVsQk2IFHgpUe48E0oJBhXerbsI1sfETONWdVOhufVL36BDPiJb2cqeD8yILLa
d3Ws3z4fagOgJOABqrWbOsAsJd9I4fkq+MLoZXt7lv4sRd8b2UdUFd9+O90nQdotaORytqCfgbgp
lGNkvTQxPkIu+Bz1JrcZpMpqcBWRIRT54oVJ3W5O0bbk65ikvbzNfkpdWk/yK9IRXJXEqEradsjG
a1GxG9Fx68VIx8DyVu8GoRosKlFt/pMjjsxabd5YdWKzCwi9J9wavpiVE4aT7lkFrLENH/oquqZx
fuN72A3AcDQAzwmn7PIGkOqlsaZWgFVKIZPTAMQDIHZ0yLjtFGRjScirHTxNEztXEFa4S8iblvxl
NcxYj9Ql0Zn8SzN8Gdkn3+hIokakQfG29lPxl8MIr1svGu8992EQsEGVbmpSO4bGeDyfDgMvTYGp
d9EItJzdDK8rUbBbIbGjBugxmd08sXr6JWkC9JbiK4nIPwyBgHTWK2kNknJM18ph7WBksZrsEkTT
uqk/EzC1JsvWjoUzV708JasBuKsZt0tggSMKUCsUC1ieBb/6YI7ThoXKDloNyG/TMXoFtqu+KXuW
lal5NgsWj5SsSZAeRYOiJ1WJ8pkc4cmO6YF1jIOKUBo6niKMd/0YbDk5UNlI7jznns+bJmTsklQD
6OEHTtlPrWTyoFrAWehnf0YqpxTlny3N5WfekbgcWNeeGAhRbG9Z0F7UAkVFxWxkQp1Tl38ZWjwj
P0oIw4DHiYQgxvQy74vItDVDlCbwjzRKzHztjx+t+dPGvBdL4ij2mrYQVpaKcad95QK+gxdzS7eH
daYhIO6jW4Srw2kNuJ+VZN1AQdEgJIz0qI7z5k2bqu+IAXwmoVptfbjepVb+mGO1ifNXI9X7oGNw
wC6IA1vHghDKqpeY1i3J+51PsKzUJBQq3AoguyISGDJ6hD5TbolsIpBt469Rlc+QZkqnm0eAeSl3
5/iTaf77P0UEbMl2JSjYB5kM54TyIY3jX0uTkkxg14TsrMrDH9upVQIvTQ35zxNRLB6FhrSqkRQY
0/LIal3d62jkTq3XZiSw6h5uZhb/ifn4A4fkIApQhyGlZdQ3Uj+im2LMJbFHSeJ1L/aeHjbMRQOE
HJ2dBbUrD7j7EWksn6DKICw3jsJkvWVTt4994RRa+FYaeQVY3lYT4lijnnFHefIp1qvqU1HQUpI5
0bHwcfpgBIqld7ck8T8x094nnRiFasCNBiYL64mB2d3uemqAdmIbhUlspmcsdWuTzlje0vpudhVF
bX9Wkv475WbiitdH/d51aDopJirBf7ea/GBUWoTNqcWULO8lVXpBQF3lWgpBHafOjIQL49v3lAzX
AAIuPR6YznTCXrkE39EWZ9gOCAiflWFboM1AeMcxKuJRbbUl6Kjep9pxlK1nxAzQTgi9CnwVZJCs
PJg3XPWRp7/iOw2idD8wVrByjmOtqijUDIMBlA8cM8h/MBJdyrC/AX7e1AnDC3RkFc2lGJKvlry3
/Mw4EDfzRC01Sf9CFW9VPsI57SyG7HZcZyfmqprlqFBPKkQeJbo49vSDvCNnd1J8hkS+rXLeYMqb
zNhJdf+t0ymXxmfbCm6MFdXMWCiX8kOCS4En9BGLZCmW73N1L5SdX/2LPyrQlYVEI6quO/ml42eo
3kWFJy0Mv2UDDnArcxh7BaHX4z1b5mzB4tsNvgZteO/azMmEX5FpUDV4CgaXof/ICGQOWHCHEFYU
2mRL/UzQhfUZqp0quxUm8Qh+ZDfi+7yZsTWBZHd8PMflBIBz+FXpGpZAEn5HgcYCEhgZCQwKbcQY
84XHZJUbg1OXyjL+pQmIHK0+hsQGDqQ66eyDsPkf5+7PHzu3qB686SczQHtAAsS4vVfWIU3uZd5t
FPPKllCfGfFwsG6t4h5RHij9M5KKR5Ira7R76fCWx58VTNKiM5xk/qyoqDp3CN6wghGRlq0F0k01
nUUCh6GUXLvq0TQPWTpWuUU/1bmZMnohKMyJGX6TPAjUdUcEsr2s0+D8+pU1At3RsLtqeEBA+cOU
R+Rl1/y9LGvOBBlRkn5z8ysw3BHiS6Ka9gQ6aaA3MkcK//qcd70d1b43hoZd4OEa5K1iQcu9Ga0j
5vIjW7YkbOYXPUTjVyjhxPuEEEK/6ppIKjbgYChvJBjT5rLKEyfXBNgvoxIpl3F3ROoJ2kWwLI5G
7RUW6g2M0M5noSoHkl2OElseJm8o6yGNmYheeddsaEo0Iyp9AMzmodwquPciBsRRkbkV/wUmySaS
FEt69sVjDAwgD8+5cvOipPqVV03yF1rnOMTpt5Oll6WfOYF1DY0QoddfQXEaAh2Z9ZGjDjx5zSvy
nd4VSXG1dDhrSo2a41FnOEUKpt89sNFtAIqC5ycXa5vwQdZsgQbM8gD8sMD2VTNb2lbB1YKX027B
Lclk5QYrzUImW7ksYilPeSJVg54eRYflBPpJXbozJqdsaBsv624Sj2UUhpBfsDwV7NeuPRf7L5mO
2Dr1woEZjENG63a6vAHcok93n8Y0Mpx4Md8iQ9kkCcybAQUGaj5P8sg90bPLbO1UtlYGy4Itoz1S
dAJ6EOo/3SVHEAS+FX003BXGEb9mJ2Iy2tT+sSUSPDS53tr9XFuPGHxNYIznqDVYb/y1UKUbvh/s
zmXIILH/HgKPGqoJKEjxXrK2drMSBVP028yvBuHSWEMUUkxH6zCDN4JzL6PAacH8lqygCx3t571G
0ye+zTC+dLZ+E0Yu0RixeVZumFBKINioYjiG8YeCdICrt+BxKa2vbHxoJl1G/rK6zA1LfIkC82+L
vWjA1iT8J+MOiqmPYjG7B9NOq1EpoPn8yTNOwIqUGGYcyGZtUQAdY3GokmqHmGR+WTx/GIrQ5x6E
qfeMRWRtkt8kY3Bswl8rOPjErrdr0McUjThtG7uAXpg9Iu0KmToUVTASJyEYv4RegZkFXk7f1cse
ejCcqjPeDdXguviCGsc2Ct0PsCwcq2sLd7fa4VFZkg5Y7aPRJfa4XefCbOfnyLjg/UiIxLaSG/8o
4k2VwajH/hKTGKTCOQB+4tUHusGhf0x+arp1b1Kx+V4ZspEvhApAEddqdtOHfElO7nrU3/mp09mJ
zamGnFFkgEZsDInQlZwdfV7QWIWOghBbFeSrSlL2MF1CPPeTnyMENdHHiP/xdB67jStZGH4iAiSr
mLbKWbJk2ZI3hByaOWc+/Xy8iwFmOt0OtixWnfNH+0WsF95gGLBSSb6MRP2NLar53IFoEfAfcxy/
MIkjhs1/ikZ20CdNvyxs3hncyWEpt3YC2N7kHE9Rpq4ah4JYK3gNsrhILzuMRvZWBYbJdQUJjJm9
jUngsSIu5V6cbYR5lnzjKj2XFe3pqVG89xyqQ5Nta1TnVTDCMKvADKgoAPn1AKylJjCN+ViB2s1B
q2LNfzMJrUmHkpUlkfupDrvGdWP44hpoyjONnZ1mGDeu2ZMeY64cdjUHuWbYq5LRLrdVihQolPIv
UQN5PxAQkuUdOooerIKMgZA5oSJGG49GL+9Q44wpKIY6yzn6tjyApR9SIMK++0SLfIJyQP8kl4Ze
04gM5slf41TgyNOnzXtBs/4yoLvW+akNbybAF6WGyhHizhs3mQZ2D3ZAqOeIC8i0xlNE2XCjZkeB
iRhYxVGsbWBSbEW1nseq36KvaskgSfqAcNxwE5P+GuFG6b2vjLy5PgROr2wewmGd1FR9BMXSEXiE
7WhPicfKfprQMJbZHQmNB14nesL210N2M9WvpH+5tONVXjePUuuEzHw2qM+MSB2zGVAtJbtBJ6Fx
wEGB0EDTPm3wqQGtZZIni7abqZ2c59NEapKxSANdytclt+SyFu2yjaqFbZ/o/sJ7ri4TyLUqYAyL
O0gZArJ7A9A8gj4gPd8HJzIflkUIRAW3jda3EKw8ctkg+yM7D0x6nLGQHTt6lnHpC+W95P1hJAyg
/icbCNULUYnTmeYCtVt4GGwEcfSyMjdUJtCP9Zs1vI0g3GswO7aihezuyJuONWsg4/ZJNSq8ylsS
tJDiqMyGm+wVBDsh7vSazlVkBo7O2wqlzwT8EhZAuoOg/nDk5XEVojIQdudMmwUzoYB665k/2KtY
F3To/8vovo+bmvRoTRIJKsMzcleEtYRR9Jexk6eAecuD7EgifdGNDSrTYub4OfdUTpKJRZYK0yh/
1CyaGSaOBBKxIdTL0GYjR3WVMOKOlfPsOrnPKqTGBEYNnZyJYZgLcM/Gs6iIwrDkAwZ7ezRiehRv
ZErgPeHxTfFCTjnTSS+2E+do++VqcHUiVy+OeggzNK4d+cuWMg9iMORuugFzclbAPoaHFh3JcJ57
070LvBJJwdH9kvGP133nhj6LrHaHgRFXDrXEgz0rvWJv+LyHS4XlYlgkLAtZ2s378qxWf2YvZkrQ
zAIIsIIHi2SUuW85O7VLSCu5qDHKIG3Rwun64MZEji4dJ18NiCHVdlMO0cLgfKC3pvYupngTjAs1
dVUFa5tTa5805pwDurrt6DPuSOAMAPB446XQHIMlGICMGUny/EO3hDG9BEIS9kYRrPxQ7WNgQI8f
oxC7q6SwL0mWJmBi863gGdF04gx0cSawb07Y2YLeRRwY8PVsGOPT6quZpbXbPrNPEb5w3BanauKM
h12UxlyZDtpGwDsdiyunR92i2Aoytn32dVKX4uzhMh9kfLWyRqwyzV2pIL/SrQh+IyKI89Kw2e7p
Q+IFKnsd3iHDGY3JmIAECXw4KB+Wh2b9ZXObZuhTCp4qQjkJVOF7PONt8eaHd431u+CuNHKW5Jr3
9KjxIMxDrzy2SbPPSV/yhLeNO588a8LWSXt/aAlwJD2FY0dc/c4uwetoP88HC/FysnCQNBNwzq5s
nSMmGi+MLw4VpovCUyD37OFTIbKzhz4rCMPDiOoN1txsatzV/6pJyWI0X4k5IgGgs5gNtjVpqc3Z
o0lIktEMB8Kii4gVywtYW51H3jhktGOCFlnvOioVsoBnU+dOT9JNRiyXMiZvRegesn8Ds3ifPh0T
pVXF9KAQPk+2WO7i+qmSA/3LRDynSKQ6wqEpEgOh0zMYnGwXMEHawzNXcZb0uDloq9Uasvg4qB1h
PDPBx+IRSZd0EpvsCKuF4rn/8l5FgB7Cf6uhNVzSKZAQkcU3PdNKvMOZSayOvhRuTw43nj8P8yLz
Aqba+Sg2igabHsOlk5g/kg1KSpqmE9NYsD1WISi5pDIPADenPoBJLvpuqRxQPpxXYNnH1gbU8ozi
AvS48Tm3m+ZoFEM7EyReSJE/5BifvVbua7jvlnxso3eZ1SkXo3cg5F4FSlDG4KQiarWDGlm0RLKd
QOWyRJjPvqkYxiBIS/LgXQvKf6ZwK7jQs6OJ9SNzCUBgWLKIXildBKGUn+vmQYumQcf6ZLfcmHRP
5mZ9KDSf9KgJKj2JPn61VvvSIn9bphj0+Zh0vANOttHHbpmg9tSKMyBb1PyY3dWqPh0Rz1tzGiwc
/dupomfm2pvWhyf30HHKtZk5JF9ZuzoILoWwX/1UBcbL73YtkKPt3X00G0aCQxbFvVakj7YozxoQ
fcsK9YsBg3UwX0b9M4BVst/CDqSC/k3pwvexTqEzNNH3eTpS+Vadu1TV5M1UcwCAOAVqRGSOG+wk
aJ6BM/ysPxV+9sbfMLdFs0hxluKLWrr4PSMO8Jg8U6znmNkgGgJcJhpwjgmR5Zl7NNmkAQaLsa2o
sCczPXBWjYEhuv9TOoAyGr+1sgfmuiDwmyuIOcL+FNJug2IfSrDFbGQt64Z3ZjFuHIE+mHHLJdI0
Q4Vtal9mk9IWgW7MzvdZ8m1PzWpT3yuchYPgJKjcea7FCD7f7eoeELfl1A/qylOTDKx3TX4ZPJyE
fSHqIUkrtT+s9kcDZQV054tjkHzjEP/p978k4xFRrsDA+UsveYW2R7owpGdWHEdSd4ZjQ0x4TgWl
SpG8k1wG9c+FY8iqR6Eg/YD8dOU8zb6V4l8dkboWJY9aJSLAbeeCbHuzKzeRVZ0HEbgkV88rF22M
jpFKod6JQtu30ICtUhq8B4m80Yi4UJFajpZNhD7d83zSSnrR02oN2Ve13IItyVUpUVyCMIK4JJyU
1b/reIEJ5x3IDTC/plUoMi3oFhcmwJOwHkXAOdq0V2ujSYnEz3lLi3ZuTH2LSblOZUbkEgNkwzFb
EOVO10quDxCMf4KhAs6Xj/RuqUz5HMAKdGVoMkXB2cS1j6rG+/LIeosqZgrsux63lqJ/a1U/k8Bl
irMoJ/J3CM9mJ14NVbc+mvNoTX3jUoLYjVQCqwWOkwGJSIdbMOJIo5NKAVJQUGylbyHFiL1Hnhhy
mKWBUE3QCJFEiCQYb/UOd4H9NVa3gQw74VJckkWEMSBgCOUrQm+Zlp8OZF+7KpwSAvpTMjN4JMOV
zS+KixCTQ4aoOEgP3dQ0RRYMtGd4vjB6LklWJ7CL9ICGbB2MQgqCsNIh19KbIkSCLZga0SFMeFa1
9nL0yF74MQq41pK11VYKXiQ5m4BGzlQTx96fnRXLiHeCZTGYSwAVj/yM6cQSy+kuxvYChZCQ9fvQ
wnitxC0O7WpRhq9OviPkg+8kRWqEeSGt2b1X4Iel14Lz0eOq3OPqPbR/q+qrYBDzWgzsvPD4xZC3
xJsuA9WBibcsCxY1netAYmrIWN9kx8q89zZ1CINxdxhhid9etGr5ryILBFskZIaez8MKVKxCOBeb
LxP7hFt99tj8iIWzCBUV8//q2sOL6f+WbGlbvWQFoEerQXTkdm8h/iP9EsD72jHTx1VN1O1EuHvl
l+tQptlINksMxxozsGkfEdHWMxHlP5ZCyaq+yYV7aktcB0P30ebNh9MdXKph2VSj+FvDVu8gVktz
hGo+Ne0CaQmYCkZfrmg0Tz5OVZPAuL66FWwJqfDXOf0YpF3NRWkCWvSAIi7rS+JvafC0w5tQ6MhM
S+qxZ8At9DzzW/mQeFXkxj44lkbgAEsxiTlBJTaNliNexXjUuXMAIqg5nvuyopq6WhR8b7u3zHxM
BRWhGRHFOTXAV/NGf3djGuQtMM7/6phQDDWzkMrAIYDy0HpGNamtc/Vedt3NrlCBNIQe98TzRHxt
czQ5tX639FftBpQXWAiQulkCFkb41J6F5Vt1k4tfXWsMs7Gr7Sq6ehjktv1AupMiNlO2JyOxBfyb
qB5bcf2LV+fbMp/CQEGF9qcy9CWdo6uUNSDKODAK12CZIYEetV+f4lquFnpv7W0C3enFutpD+iay
cW++a834LsxqH6v1LPefnfEZYt5ZGtSH5iBwQgGUchaGemmdjSn2pfvuIRTpNfMha/deI91tQ96e
Voquc0FgKC+ldlYqABT/h2oTAois7eCRBxSU25GskZGyKEfxFo2PrqsAMQLe0TtSW1D9KVwiivIU
EWQRHFl9iYiZjkKKvrRbpz4mtZDm+QvCAhYOzRCALvMaV2xLUdJQ0IoCMU6eGsvblLb9rQtUKeIQ
1NuUDU9lZJT/dOtbANFbVEHYXrarFL6qJBJmaUYYQkp+mb2rpPwgQmjRZO+U5WTd3iqCReqhNhqg
3suNGCru93xpcWslfHVLc9fGjyr+NuUJReO9L7hvfPUrQ+HHRDan/3qWWwqgPX7jSL/7MNEazWlm
ySYuRqpeSalqtVVr4h0eeOv4SKFsYdzDbpIwavpPQB+QJ8iW0JGO4elpA9gfsJJC7GKvWVMoPw5b
niqzAKC0MBNVTFHAxxqrUqq9Iohs3VVIjI/3/soxx3dF7XbtSFTadI2o5vAXeOB2/bpImi258nPd
/WhIgBErgnhmLr1CFI11HwWAI8a9uUmYPjQcty+n/UKhOChRab2RLJpImTrFnNvpKkdB5MpLJAkq
fPTO09fvSDlCWC+YQYsC8dVA4LaTJVygeAhYqmOiJhBT77I6+etcvoSwvKihmwENLoZmAIdRuGQW
+8q2S6E2C2s++uMGYKszie7mlfYplcLRWiDXcs8DBDjdL/NKfxPV0YyUudbU83hgC4dd6QYx81lV
jKSloHFGyc3alDjkykvCAtF1C6Ml71pbpnBNjCdzjZtfmlxQWTvzfXU90isqix/rhyJDLuduTt9O
RVBDsUdSwABGZuqo82XFxoycsjFR3AVgLQJhe7eNFH83JAbJzegLe3VZ416usCVIYzsYzpdLGhGy
M+L24EY6N90XhEUVmjkLB3NbhNqxNnt0Esqia3noim+PqHLDtU6F3r7VRo3uxFnblLxXOYF0abJI
KrYzm3R5UUElobVBmCgQyUdtuEyZBMw+3Wro50dSjz+JQN7oub9iANi5+PgEHd2GQsfsRwIDjf4r
8X6JdJ0H8uR6cNqQvVF7zLjFCvda2mI16f3++ylUn9o+Nb704bmgF1Ecq+RMbMFc4Z2jCDrhvElk
ihxYu0nvw+mXOtTQFNFVEP9C6MyYB4ugoOOFpCNOKaAP7OEakUP7OC8XCpNfB67tN8CF/4ZhFQXX
OruIWFuaEBSo6nYGMkodUcpApyX6LegNjSVO1f7llG/rpyL/cvkQ7PC7q86+9Rzil679FqNP5x1T
DOhewysnCblk6VoOajGrm9+4+0mjR9p+gLkSzybsVQ/OSVfgoSbT0UUsol5bhrnQ+iKXQm2/wogS
jm2EAp211HX+BJpDr1+bYF9jWODWvVjqruTLkvHJ0M3Een2D9E2MX5cfjOXSd4ka3qg825gJkIh7
+b3V76VxDo07QkAfqsn540hvZX1J2xA1wodq/wnSw7RR0rZMiqq5yNNT4KJz9HAz/JXZp2e/cu1Z
1B2TI4lbHEk+rzaZhKvYrp6hLxFvHFOEcera08o3yOy5WxId/2VlhFF257H+43PpS3NWx0fKAmdJ
8kpaPM9rkzmxh9gNf/TuTfXgOQ8T6m49/fa3yu5d8POfuBBdLt2uKpTIkB0IM3JInWLmI0KYSSR2
nk3x5TPGRMq1rdBBd8+QbU3WZz+n4eyj4CxOMSbq4PjCKdmjSTbICa81dpIqkRDVnB1xOXT+3oNp
yKqvsf91LWtfQWUYqFW63AMu7V0EZ3eMehzzxC9wxbf0WGT2Qh+MOZkxoxY/HTkxNnZ2GFg0J1Ua
du4yUVYaeVwOuwYnmQwO47hxJ90XcCdYe/06CJ7HYN05/7pwMUhs9D7sn4dYy9JoIIWJNj7H9GF0
fyM7TqPvnRRbGlbAXZKXBLbiQRj0g9NPwjv8Zb+atYsRm5k/CpeaVSybYado4zxDcgTBOW34tkNV
YEtlIqSNzZM/DY7lvkquPXePCcpKs48PyFszeig5uXAM/AGpKPCAcwuHINUUyxrBvqW4Cxmp25i/
Hvk5RnP+QagetZvnI1e25DAcSC/gzDKHdt5Z3rHTVRokIQdjeCL3r2fXo6yXioWOuOdVKs9l/1vF
RCiybCyA2ZgAoNVTd6+RTCTZgTvDgVA7CP4Zl3AMvcD/DVl166puWbbByYuxcje/KPJnanmmjMu1
j7mD5if9ML2PSP+0iRLm8xoZO2z/iyLyddg1sxz5V4aKStX+tPEZiBN/MZ+1FyLJik7grCkMHGDW
EO006xtgZ2DsG689kQmXHvDWIXCvyloaaQoy25C/J2glgbIDjnQnpvORwyuIvuFRkJY9zAOzuVc5
s4DIEjnC8le0G1XWvA8dBF9sAQS7G/VHXv9z9c+A10oMEFsRL9lXGKB+xhhnWpJhE6EKqR4l3GkO
YOzBJ3n+K0dY1OSI66gN0sFONEKs/jyYHTL4MT0ApzTvZX/W0kuGDD7XdiK8wfuRO4IUGBZXBOOc
L2cFbRMgDHcAOZzWOzSVOveH68AZDE3X03eVSRcTu4nI2p/FeN67NF6jXF4KSuroDajQwGgHo/1x
XCxA2Eo7PKMkOhG9ChTrMIAnB/6nAG/73EXNR9gfCC00HFr/bv1w1Miz84KTCYaaqk8jY9XfRsFH
JIyZL7fEzyBdZvAEdQi0B4dLGpxzIkSmt3Wr3pUX7fK8PN81H9HokLDEe6YktS3jfkBQ7zysgsM/
5a2N3My/sf4zVoQtOTWr1tjA+XvNuTHnNBsSJBMbS0zU0kGWSTvBg/elEr2N9tNWftC0MhD13E7Q
uOHN9d8TzJ3+EjuUmzZzSXym8llhAm8zMbehoGlPWsaFwnCK+IPYQmSHGNIdEqXc2fgd6y+QTgFv
PFWTv7mgnQSNzzVqrUG2TDL/Vp0A+VtYkE1WilW+D2cYh3C6SFJuWEUoKyB8vSXNEyMzKXmRN2zy
oqZAYBrh9GWAnwiiqBGnvjp1OiG7n0r2mfYjesR+0U8Kezpk6oWIaxwpVE/4GTVVAnsCnvAuPkA6
sY5410r/bIP3INyn+VLhgmomnByN17im7Qkwy7LeHK/c2JMrxHNwz9IoY3zRgMvgbQ23Sb+aLslF
Bdvn1HZ83MwH18QjZfjvlAKAe5OG0oGs0MICU8HT5KMaYrufIJ+KSLCQ95XjnTGICetWai84/Lkj
qJHsnWU7/SqKZYXCDXeXoagLSIFdGelmVO9J2iD1oiSPsNScs5AY7PyztmnXRWvDCwos71wbMbwl
2PiL9D7Y/zxy9tE1GNdI6D8VMxMp+H/Q4df+U5e71Pq1p1hUn1o5i+PMngXhd8MfbgI8gvxruUsA
QTTjMsTrgErdkaTHueqqaLaWcpBcJSW5PenZJCo7+Y2xCuByM/wz+yACUAHfalKDnSCcNEhWaJB7
ElLzlnGeDO4PTGdoOVTlVrN+4pCio118Vd0xHn5QdDKFnkOPg4ABiQScxcD3dVic04HQPny3pG16
0KjvqrjYU4JooswzZUtUPV7g1QBfrPwaXKAqKiRFkQCT3jwzCQhRUc8nhEf3IFFIWWGTRiCGKL07
493sHzXrZDId0doNazmuGABgAeUyeVvWnX/BjWEHP66kdutfr6N0UJKNr36bACa58+xjknM4EFXU
j0TlTzsjAIH1dHkUhPGlUteK8EeuFbmXNN+OejKLJd0Yk51sBAB3uB9KGtecvzp8J7ubG5sApmVb
3Gwj3pXyK9BJt3f/hUkJ//+u2gcsXki+WoFaMsFpgCbUYrOw7I3RrsdGWZUehH38Zip/Q/ChYpZP
w/cYpsgMF2pIvSGiwZ5DAFVeVnxo/FExTOrNYGM24CNUKmYAIHvNx2pyQNKBc7nx/yz8XaVNkB3c
lgzANcPm0kj4OR7P9t3j0vXyqzVhg7umfZWUwgH4Ln1iVJJdJ/Y4Nt1u43VHw/jS8+miegVxxZbA
TUXvTrfJ/QOVLPRSFO01Ge8ouanCMZDKypKR7E3GiD9TdVnR3eVi/oiaK1C5mi5pIy+QdQiUQc6w
6GvoAFIcaA1gaBzkGvlOk2O/6hhzNlr3kWXwEgB1afSmtm9RCP5XD1uDIlabtXfyMpY42wTXOIaP
donyOv2tMW05L8s5UxqHnkLKW2jjcUS9Fj5aXQUCixbMlCVXDUNEhdpnVB7EB1gO8U/xNa//esPj
PQ81RdQrllijv9bRP2F/uiP5k9UfNsDcvUi+ElW3L9OL9tUijMIfrXLRt/E/FTC4SZ66+NW8Y88O
KLV/aQzvoP02zjVQtoH/wTGE3yYgSWmkn1Tnxk70VUeHbhjdgmlJytH7cFn35kKWO6Qqx7ZOAD4x
tzoofal8sPGzgYVxpFX0USf1izy5bUUIXMoElrbw9Af7pVU3E5VcDonb9cQCnwHXSkx9nu+SKRQS
ooEgltRm4zQ5HRCeUxEzsxAgkFGwCXwDb6C/8EhFB3mUXPAjB6RECCOYzOzu2bPxJ3DzdpAfDA5q
IbcTmuV6AuNMQV4X8pe9l6w1cTHMDYJ+jVoManPkGQgTGzjKE6BSIV5sU7P6O0oiSqbYr6O9Yps7
ixRVFwqMDCx51gaKRFqyOpDWcINAjWh7E7gbDjh33hndU3nU/UvZTEQaRXDeM1OuVrbJADKnHHob
58gg0TZeK3HK0lfYcvj82Pqn4PZI+evqo0HRS3KAaIqQioSnP6ztQPIlPePIdd25zlnBMF2jGxs4
eN363TW+oUQM8z2BJ8on9QKmVdX9xdFj4qQ0VMwkeBF6fuOF1kS1jhcamFGp3fvxCsVPv+KZozxU
aLOdYy/Gs8dka7635lvn/Obtb9r9VcpvxpljuYexOunsuDG8NG1SbXSI2wf0WqWQa7bP2gVXuFex
7t3QccX5rYymVk22bQbdNYw3o4+A9JaC14H0dZEvNarlnP7K4ErGAkkFz9YC4/1uSIWs2z/RucsB
dyjqCo0xTFEeo4Wrn0ePOP05ctu4+DTrp8G650gidieggE8pzHeK9ZZTwwP+jHpk49FKhDIjnj7P
Hc4O9JiW/1Sdj9R+x3G9DfDVZdn4cJsn0eS9dwlG2nKpuoYD8jkWJg/f0Bzz4arr/IMYZHJ3E4lP
pt7Q4JpoeQxzXA8h4AGJkOuG6LeajzQ32EvxNTV/KVewcsjIjKhfJed51L5PkKmt/JbRw0LQUDJc
NZsBEKyXx6BFyb4fo2PTPwwK2IxdD+Ck5Ddxzclzj83wFhe3PuW1SyMQ6VmSgs/Y38GIoY0UTzjK
1toBvGVv4mHohyTa+e0Mu1vj7cy6RaJ4SHjIIpdWbm1vY+ylZ5dHCznjMuB+b4lEIUWefS2TJyVf
jvHDJamvOhvdj6Pz/kDhZNXM48GHom88929onq4kBCxfMkvXmKMG4n3kohy/JQs+L5raP3TQMJUg
pjAi6Xicjxjkp+nYZidzIzzZOY82elMQavB+1qqZtI9Jcp1Kn8in4Evo29uGlE5t1dXf6NSibimZ
SRL3rwoXBe8CC6Dyo29OPfNwz6zc8tIDNutcpz5PaObPU56PsCedDmIUeXjG4haG1NkVt7LRvzzk
EBEkgFOg+dWHecHb2ORzwuwDRugH/pRrDthCm1H36ZKTit6jREQW+ysRJRcjpG0PUJrwHmPgg39Z
2pPUk0Vj3VUAFD035tbSc/7lDD7OP28EHWXwUKaQ3Bf9aH781re/CW/fiN/ddNoh8Am6h3zNG3Ke
Giq1AJMHdZMnGq5OuuM9roACMYD+loDZBhDVafyX8XG1DRkCZzHit+D/5RRYabVkO0BHwevnWvaW
Il0hFDCI4OiMLHlXAvBd4GS6L2ZA6Lm3d6IvCUqEtIzrADktdxoLWZWTuIuMv3kL0AOTp34cuS+I
3kSzqdd0bVJ7hIGpJemW0PHex8HWtusSV7nBI6QOZEehGCLOug8YFF+Ns0wVkpdX9B8M/QLC34Ed
NrQ7FNIMj1GcaAtL+zZ5vkIM45UNM1N/hRAWdsdDGDgoxvKV2VirqciUiLC+UR60/m28AYKlaBch
PTJpBgWkv+xnYt0yFKqaM/l7leW0z/cs7zGasDdsmdnXUJ5ilxSQibHVsBh40MMr1G6W9yzLI88B
g65V01XCoIo96p7K62iRbo+qlIqFgpQJTAkDfup4lw4306IqtfCXJRrhMH8vaWPRUrAQuVI91Ok5
MeZ7Xkj09vu4b1caqWOOrpGzr4hnXRYc4he/m1rymLZKFamZAohqg5XjFcnfq9x/YBxVNPjnyql/
1ZbVlCEwFJSCoEIOS7w+GRY00pRrzp1SdEemuSQ1VrGTwtPy7NtMpRGmgTLtwCCau5rfLe7Detrv
Yjo9CKFFgU0t21I0hPC3/lG3yKDQb01eEBimbQTyQuDIDYvH5Dvu1uCjfXOnVgSrM97qOnj3fGue
wUU14rNrntaAbwwtNEgM6ViQ/zTF1cMVLC9JQHPSmpQGFPPyr20YlYuuoMbVmJRWrSQxy8IcTDAH
xT9OSF4ILkv+MB9cyQYRMInHZA/ZLlhysFUa9NQMVHFn2Muy5icEg/8WbgvpADbcZNG1QjnpReJm
T95hhbq8MrOXPpN/TKpdk2YPnxii3uUKG/JDHLtb/RdPJ7dITQQ0xRAuUS2JuRI4q0u72Khpsa7j
GoE61LnvLWAd5iFDnHDdQ0CwXF/9y0v0TxMDxQ1SAWYrYfPUYMF1Lup8b3MAp5+wA/1wJSEEbkgq
PwGVmFQNfitgPoN2UOyT1ZEXt8Ich2a2OvbekssdOGpt1SBAAR3u3AQUj03bLGfC3P6lPMlj6GZF
30A99mKDMjyZx9XG03GoMTBRqxFxaYhLR/uiu5UJtdhY+XFDH0Hfm3v2BzoDzkME4pjfgLnBxQFS
Te+qwe2aBIasanpLQ9qI+XcvvLMblvE4qB6JDtsKg4sjM8nuBhEH0FA0+hCoTb8F+FCh1DTVviiu
66fjmad+IGOovyb2R9h8xOx79MKSdnJN3eowhqZg2Q3k7r8foSgkFQYqETtkwSGu9nffKOXOaRy5
++9HCfWS3Mp50e4Q31eqou8MChsY5/Ne7GwvYoxnutIarB//fdPnyj2ryImMDeJdSf3DmpQDGiFy
qZlZ4ny6PzloYbzH7h5ZxqUitGeVG4iWiVy8l16fnwtD17epiytNErxxyh39BxWKsQnRryzMuFPu
DcYY6aAI6AKr48UxP7wGKt7NMv8acy/nY3OzWlCZymRdyiRp6WpJ2ZI9Riqa5j4jrYFZXlTFV6YG
76Pv+difUBngATA3Sk6Ykm1zTbcVNdZVKMsV8wx2cXKRA9pOrsYwhvOWwDPiWWJvY6ZYMZMSlYxa
VgiHFNIre694MwWrHCKoVaJ59cEz673r0Sw+hvVwp6GIeg4XmRqzkzcPilq9d2YU7FWhWBjlHUpY
7XsfYh3iv0lILJWGPHINV10xZpdcgYUYax3RngZtUvbEP3QqtsgSroXoSOJZcokt1ReXUq3ExTFI
kiAFV9+4TrAxAG1mwxBJYtaJvySm9tu3aC1J//tZnkQnk9ZuwBc1AYcc8O6d2D4UdVbzWS7UWv5r
pySFquiTm1Y55LK2yTlLZIcIEFLI8LTo1ksjBgjqN5IIqFkSU8+V4gFdx0lVLpJhlTnSvlqj7JjE
eMe3MeluGs0bSV7nB6fCctp5tFI1mYQ3L5S3rO/Vz6IvkUrCI7sESbRazd1q+9iCtVoeBynkkRw9
4irj+uVPv4Sy514Sjbfgk34RLCCPfWMIkpX5ERg2tZK2TX+8jjhXBWDDe4+ONCChZiwIIfr/N7Gm
qsdpl8wmM6eolIfWe+rRnqahxEZQMU4/9bXc2GJQPwSdPh4rAYyYqHhrYmj9geCY7DVmBenJpRyO
fsU3TkEceRwB7EeMjFTaOvvIMAPSmoKvBMXrMMvqYOo6yTGTs90vPFwG//1Jt2iGo9sF275CNhzk
Zn8c8grBPybCXEGa7CYmJGgeDccxmWKEk12exJQvVzbdzUbHwx5Gd1UPOzFH35TZ2Ff/+w3/fTOm
qrcQPZrZjkhxf8zuuUoyJX1HjMQKPTu9EhCEqLD7ZqhidyYmcoQRjgZtv8iVprmm0zcyiJONoMXB
tTgfy7IKCTr0LeDb/lsIzmqvl/HOjOq/znfdfRJhlaZoG+8E4rGcfHECpaY1QEUM0gT5jZex4G43
1ZUk8HcdhgacTdK2x0pxt5pdu1sA6+pYRT3duRBvkePBUoxlxJslrwmH5Bv2bo2oDoG0xw2PFgJ2
giVRvpldhIp6ZCRzzT/dj+sToMW8ktJf1HwN5qKgJ5ygrWU1Wj+Jp324Ne4pxVMfljRaShOGb8cx
38cmKrZCym5jqvGfqAJx1lOiu5MKUUFdLbuMGa4X+hmRcx77XGIpST9RpS3qLBu4HPKdVot4r5v9
IbaMa2ypWxkhTNEcdCaF1ygEHcR7xLTxDdU8GlsUvWtnDP1NQkpHkzjWb0CsVKDDnbuI2GqtoIzS
Mf4ifjWTiX5KoJdUK1+bhU445vCRNKV2HXySI4vCnJtp4By54pN+5HNo43wdUMVThr3Lnu4ma65/
/mhc0P1akp1bjT39lBpJdmRV1hfVrQi/ruWpjAlh6jwVXMIApRW5ysqDCZSCeCKkpl/CBVpftIBD
W2F/wPsNPdtBaTVjWkGdq2SiOQHRXdVIqvFkzHI6smxJiWl5T1P8zS+TjTJHOGgtAs7TU2fMybLQ
NobRPXqZVqemdsqTpyc/vTNUGzlQMhvmPYeXyu3Kf2qDsTwhDz70hOmqhudt/NYG7kxTAUSMDzAY
1YI8XHrl9JQTrOjd7kLd6m8mC/wdql4dskDrL2ZUMXpbv7kVuy98QHgc+IydwN9i2Ev/R9R5LEeO
BNn2i2AGLbZQqTWZFBsYRRFaa3z9HPR7Y7NJ66omWUwkEOHhfu+51/9elJjzkxFVM4297FcYmeRw
cBFPOcqsA2XiS8cYw1VyqGBSlA9X2dJ7LD2L5OgraXhg0BDgZ3THYg4BCUDiqWsx8lR5mrYFTx/W
lra5yVkan9e891aowx07eWvrrZXcQhpUc50SsWcl6l40869sLL9lJQf0OtimRMpXD/UUfDHz8aAI
jnnJtW5j0vUaDc9dIbyh+KycTgASGQn82GEw90ITyMe6DvRLGY/PFKeYWsIhEytuzaF4qyRdvE5Q
6YR6mW1TVWQPDTTUZuw4bp7Cdpgznjljrpu9xpncDsV4JlV91Q/0IrlsJnGEIU+Ea9SDeOm1jOFp
hpWtKKpuB0IQeoyZcEeBh7TnZK6/Sl36niPeTGUFo1tmYn3AqwIbx7JCx8D87OMgqNyoNgzb7Jv0
gC0pPSg9gAVlUElAYK3NrW46RHlbeUWMmtto5vFQBCbzt4ZO6/qnoU5yIHBKjpiRBBvMwMPRmAtu
F6ll0jKgEcmH2HKlGN1qICkfEv2wfIymIzpF2E0jB0/GJsqXJgfoYST0AF0LRAN0X7t2BCyl5RfV
5PHOyfHeMrMepqn/roIZvV0pElcxl0CSoizaUNKJjtwQEBUxP9sgdXEXRak/mhDZtZI2GH4tZMYy
aUyuYDbqZZaM7bgAuCqyFsN1YK458Zuyb/WdYNJfFsh80gU+ciFBiaLhKUcO0zEZDpiDaSDnsszc
GY084NGRXvIhnz3RiP8CC7fFoMZevA5uO62K8XGRilnJEHqV4JowLbJiNOVyNhS30LJmkGmEI9Lf
yixlOkipdZuNQD00tIpueihhwVjvYDHojGse25LeMkiC1phF/QuB4Fh6YR5Y4Cu4B9+RwA0nKqHm
paEvStHCUTeoMUHXQ/uy5lZnoY7CB1/LWcvkkr4tvQJRpUcUov9MIwH3K/PNO3YojsAcug00Ph9o
d+nmFPl7aKU6zj/FLQWlOBUJQKZKttpvtkdI5ftF16MzIbQ/U4hgH7BcQfBjm7ExruhFZaVhLNmP
hfOoUVctmikm/tTTblOUat4Gw5C5YSC+hJpcXuYgvy1N/zb0MmaacCRVxpCfYiQOr22dZ5tRln6K
qJFd8AjhPZIWlvQ1RGgR+ls+qM1N77GUoot+KP1Xl07xPSVnBrPdwhUJW/CaGYCOuHk06goimMvv
wWjMY5C2X+EgzntKYkLwqBVoxalPdpWEU7bRQjcLHnUbGLbU1tgf6ewJWRK8hQNnbDmOFMZ/PcPg
VtGecn7K+ogSkbY3F4JYcFYXzJPj2lcTy02taiBTg3K4L2j5y24xMBxZYHHlrnc7AWlJP2TNQa+1
syaNYBcQZfjpmjAXQrj/35dNXUHyDscKDVDURlctCxiQ5BFkVIV4SrnWaKSu62jART6pnYp395FE
w3TUtYwoIhoFyVzEPitvc6X8rmns0qqphvIbhxRdgvXvy/VFtAxlx0Tzt2gzzn269bVoaXhoDUPY
//eS9sEaY8Po8b//odS9Q3TorW1bKIXjsO7VEDUIVkqdyCrM/RwKBmaV4TWp+9GnyAj2c69Tw8XH
xmpl6DRNl/kmcIxhbKx9IEZ/WqtIHtuWtdejz3rRk92AMmf98/+9TEGVI5Nr5b0FI4DmDukNqjSg
SZz6m2g1ZPVKqAMWZhs4LG1TJlIDLnVoA8JJVv7EaR6EhtqpjVzqX41izc8X/WZkqrFbdFKmNOJh
V9zMvCWSZ91PGC6mo0jDL8cuBZll8ZOaHJGJqNiK0ApHW+NdgmGkt66kX2EGRTXoC9WVRXzmQy1o
x1ojBWlKVcqdkbsihEG3aOpwkXNZPoQj924nKX5rTggCVBR1AeesvSUhnwkT4KpT+BIBUhoDtb5U
/XRLVdabACzBJq44B2s9Qo8sRMMkRTxIRG/HqrQrJfVZ5sXKfZcXWg6wE/SRuSkIL8xAdqsy44yz
4q9J6nk/hmnvSgZcCl0FPTFm2z6N0O9UImFDtIX6i9hXLNmVqrmTFI+bVJgL/MDCcIxiQrKMQE98
cQzr1xQccZSqodfVIowp0+q2uqphdR1ykD9FmG0WT1SJ7qiTL1EJrGMVLS+aruROoTZYNamb7ZYu
OelUdFCtdJeE5fRcq41EaTtqSyrAosD9QYiNfApFXTmKes4UFoOUJPYJdMS439QckHo+iWcZGOFW
pIPtNF2X0ghd5Gcu1QdyK7T3EI+5LrGULNbY49rsxz040ITDr5fWI7at3Cz3YhKesgAraCKimcY0
ljK0756hkjRPcRKfutVB2Fej8dDXg3RqOVUx04rulsa/ULczd/vS/TTCWxw2N+TXwTauqUfSHrWA
3ucTJ+ksOkbZPkZXhmU/Is0gXqA+6yyG/VD90yrQw9ng94mBPpxQazT3PdhEOYdIX9T0KWhGLzV4
mhib7aCjTAsNVfglRY324sKmFvXIGphv8CFHHBDF6TxoA0wMoxsuepFBbm3Su6pO+jVTVVJMJpQj
cHGNq8k0YQH6BDziNnGvEpiRNq7UgjyoBOxBwajXuPcxLtVg+KQ4Qb6aFDVdtHwGpKi8tmNFHFlq
JCeNwpfia5W6yWp6isksADkN56XDT4u+hgZaqoRkMMwQk2rdyommuxSVsdwC2dqIWTo53RJXWwNH
hhtZcUWXzGw3TYSiaE6aY2D2uFh7OE0BEbhjXLwsC0Q6UYPJVPDsHxvjzZADGW4b6sZWyuHDdMgn
uUskGhztLcinkaR4TBSFPB0GtWS8D8sBU+ZiObXepC9Wy67BE3UupBF2tEwHty/QTsgWEs0oa4gE
U1DiJwRS+VqYCJ5U4boUxPSriKP5NCWgIkOZ/Lq6J5o51yHLjK4eG/K9l1Qs4sjnuiGJr5qIOLgv
iZwSszA/pZzW/djqaCpJS3FIRfK+RxBA8frCWHgZSadZTNFyUc8bm3aWPnS5AEi+vpC3kp/mOKQQ
aFGViR3UBn2cmWWYsdtELSulQtbDLCi7gtlBtegYqJPp/7+Ab9F3GgFJsqFYh2nk3P7fC7wvVAxy
iJGuWSOAMqQ5umH+vxcrJvROZRmgFZS09tiN5dYw21M0EM7BQIsZZd6GxJfwIinCOVUFopjS4L0z
0u0yiwxl0Vccx0IXN8Bb342hR90jlnSHxZhp+QL7gERRmT02qL+n9U9TV0CtxctM7cK3mu2CSXHo
RN9Y6C3MUQAeTqPPqZrWfJPXF5zvaJVkxmsygjtrUsTbfy/9f2rYhGK6bxlHIaaWtq1UivvUkP9l
CeF9vUD0T6Zr034IKQcNpTLhgXbqDhY2c06q912dY1joo177SUmV5wDlDvWovGkLpzIsJ5XNrAei
IkGrJyOAeUmVHHuVqYDrV/718Vj8mG34AzzwTCkWnHsScQwo82zR9F5FpCj0J/46YPNapfc73cSe
HOqmtu0zGmJG4i9JRlDApPc+5CFrKIVPq6flr5HXksfQTOeU9CEhNpSNNdX07JZKoGsYHGQlfhvx
IKflxSJq4RRo0P3rOsdjznBqHnTlhZEO9sjSuo2iCvckj5arQhxWWUgGHF1D5EjyGCUjfg1S0U4A
Q5hKd+5B2PhBrRF41acK4gdVsPM2H/2l0kd/jPDAqp1Go8VcWU6TlLwRLAaMJ3tPaAtIlvKWDjM7
ZrCCCFIkwwCk0y6Vbnow615jSpelh64nJ7PsC1Kdnxud9z7Uz0bATkzXHSEA4ggsrBjxUsBMOa0K
wCrYxhoaOUIbbxma5QcL40otXoHPd59VlzJPX5rs3Mk3OX/PUws3VJeW1x6wYjnS2Q2JH3ntZiYo
HTf1IDBQUiB+y/GAzrWqSF6ysmbf9JdC07ttoY3Dvm8Q0Ji54g05cFTe+Ks1mj+m0C/H0bLotNZS
7nAaN2j0pXdtLOA6x4l4rgxw2tFsvGktA9paNeZjqfQ4rFrjXyGp8m0aRZ9dDBtyw8EkJmu6woJ4
Khaa/xkDTuZrB9lYQGLEhR1JyjnR8xqXCbstbRTIwgK6pVFnxpItYrbDAkcbSYixchV0a0QDPWZL
LiWxZq95oBGwmqFEX+qFaSNCcVnC7Uab5wFW4WBYYnuuxSSDuzLEiKFpQuvfY8L4V9Kyewi+5j01
82eXQ49I69bwMKOuvBMcHkM9MXLG7mdPSBWZL2I9DzNxm1axsh8z63OcanimcuDpPE2YLSIiNLEs
MI3uzjngZIJ+aK/SfB9PgB8huEl0xfMq/Nam9kcuDeGmqA9cY9EelzkED5DNk/ZWyTDxsbiPG0kG
dq1GuzEhQ0Eegs6jH8lMIJMdObZm+hUaavZc3fQqIWiDyOBLF7rUo+dInq6UcNOT3AP0STj1Er17
Gs7YhtYmXYGdVDWT+R1tFgFwIp84eZx+36LZXizjORjlKiHXGN4XkMxLQ1YZVY6k2yNRdwUxCi5y
MmwUAKrDCgWlxRq4Zmw0t2xEQTJm6FvCAmHEpHCe0/VTpGY1jRNOfRR87SaRxcSbMGEDrUhOaGPJ
CaAeXFJAypbJUVIrJR4DpSRRFInfbGisU9UkbpUYZEgOqTmKMgudwnDQenPcimN57GrpyskN5exw
7zG7b/E80ySRj3h8aWIU5BFqI8rLpUcJGWSGfu6jTWyiEKvM+hyk/C5DV55kSfyNqL/dYCgUACRg
jwRhuCH4kHYWdcZLEVnbCfV8UwvJtaLH4Jo9ErlxIBFwIj16kGMcYkTWe7HQS164IEjPcev7ZaNq
W22kjxD36R6rR0brHf97zcQVsr/A9CX5QZDZvFYxx6kC+AK7GbEUJfNjccBjbQhIsXqBoIVKr5DQ
k6uBunXs94Km0i/sUKRpxUtGK00kcuGlnSzMU0JK/goVAeG0BodMOEimIhAFU3jZCHBDSBesZkV+
TaTFOAuddmcFnr8m4Z/IYQD1WROdV1ZZNWH/yJFVV2r0ayp0SvR4/Oq7pdtrAqkTjObzvTySz05r
q9vGdPT9CqtZmL9XMhwWIcw0JNeEZ2gllKW5HBwxjUUWJ2vDmedNFkiJMlHkoFP5V8yyyqUCQqnJ
ZON1HYDTnnz0kPF5E1Bn9jonAE03C9sQEumF/XVXxuFJkAb1PA7lRWB2cICw3+eoDsRcf4sntip1
zKEVSex3eLER9nXVazkXX+Xc7LuhTDbTbLxCrzP3oQhlXTCpmKr/bjjhNcCaqyVEqgThjLmecTz0
aN2gs0WMCDEByXUa235rqo10jIhAQp69mmBXNTYTXL7yAjB8UsWvdjaDfTFmwp7JxXOuwO+IADoP
pjDPnhrytoRQW3yobfeq5CyuzPQoZzWmhopLaQc1mLB6HOMTLjGlGnNbs4zqRA8IhGd7Ugsismtk
BKdCXqmaEmGgwFLN4zIvX9ywSCvyhr5XgVUJnFXSOp1pIWCsX6tqIR+2Kx+E61gF01MRqWSpZa95
AiM1KxNWzBJcbdRJ+yTp043e4V6Ql5p4WEFwok81MNojMYO5vCycugBXEgSi9OIO5ZQoqk8xw/YV
hP1ZjpFktkt/JQ83p9r+F5eKKwzdS9+N6ikkUXfocTYt811b0OMleYY5dgQsU9ffiCQa7KzhhyF3
yqHtW6adhBgshpaTwKT8JLqoMxAvD1yryJ3Ltn4PER8jyj9pijJ9SB034UIDDf7ix2TJo2MFVK9w
gbZseW6vWO2R0yOG2cbjzeOqHWWmy7G8jUI8lGYVvC4w8oICQIOIPAYrg4LRs1geSsZxnduryBNt
B3q2p6tHYYe5dsQL343IRGjncqJ+j7EM7iRS7vFweznkCdfooAHUo7lJOwgreCGPoYVMuuqsysmE
JMT9vPiYEzlIj3FAcKwElxCk3oB9fKiptKgCUQQC3yyD7lTP3UOWcelV4Ypnttjy8tHaV1q7bVGi
EmCrPvGWIuFWomw3GOZlCE3iz3GGF4aCBmnhJDBAf1GpwbPSOlHn/DTjMjBJTw9NywJfJ+1dD2Ls
ZNrKfAmtf/kgxI5JSq2Ya+lmiPMDk9DqknUUnUtb4qpB3idpL/E0/syRZ236Y3+chGFrZIPyggXJ
hcsPU8aSkCdLJjMr1ieasqzQuSvV4rBhrIPDqinAcSslqvC+N05NWD3FBP96sVjk4agBcGysB4wq
E5cSB4+CopwHk8sEMhIubkPzLqkNeoQGWqcyNuh8cfah4SKRckBPadACHhhDIcpjhjboBgwDGMRi
EXBhbDaztZvIOEiR81HqZv5ESotnRQF/PaRe0BUHfajxXE7zvDGQdzcWAZ8kLT5GHEoXwPPbUo3+
4oaYaU64XqaLt37scO/EU3bUGKI68YBUpQm0W2PYPPAcP1EJ2FPX+4nQvBupTP21Kv9qkYcv/1rQ
gsyb6GdBiHNQYW+68R3EhIZ98JPYHNoflGGLhM8pLolsNkc6PFAqegbVWLhrxruPang1pWdVPvno
x+oUhScissN2l3TMg+8YogWcKPlvTlImqU0WJyZa1Wu+SbpQHtDp1aHxGd2KksBHFh7WxX/yq2k3
56c6Uz3Sv0vFqzqCTBHwuVp3HMtLXd+A9nN4R+1GaxfrIlm2WvYX5f9mJML1d6J86vDYHSO37fKm
O2jO8P3QbmM/hrgWc7SlI9M42JgIPwpRyHspHRHaZvMOq2OPWJ7Ju3yB6WsZ52XCungtrctSnq1T
oG9nHQvEBh2Rke+wSATTBs8VqwEhdbRzNETuswPsK03ccdqTRrxIL+gAaXDCk2jx6dPbNexiy1Ci
8UbBr1SObR5RL7JJu923UM9dye/pTR59UhTzRyrxZ0Z8O2MCtnhc0munPizcy6AqkCHQViMS4i6/
rZjqLdfYukHTEbf1ATgsSubLyjA7JNsUxymzWZWy84gQqjqVj4FikTyr0um/cQA/in/0S5rSp1+S
2+N3yGlWxbqEgJpSDnTAZnpVfc5HrIE6m/+yhdYldnsR9TeZ8CDwnnCH81/EIbPdeRAtjIah45a+
FBeeqQDXPpwewsQubxeYr4LUr2A1oQxTPYhEfC70FPJd2HqveyYwrugOHtvtO7jp6Bk9lU10htfs
soGKl+hpfBJCFO6swSUkai+corMwe8Q/1t2+oMnFbyNi67FZIpe9zi5KQutnfOwAy+OIugWPwXCj
L3pMPIp88xMww1/0VB/GCQ+IesEj1eW0yV2+OiKQ25Yzp/tbnBplGhK0T55r8QffM7io5m9+j1+U
Vdnqx7sUQIUf/VGAlT9IguofrMIn+ZIfpb0VOQvbt2s+4iOXQ/tEcD5fYd5hbWmoEPboQOXqlFkP
xs/2/E7zkbCCtvXWPFyvOcGX+KENwGXT4jd+L65kgZLFyV9x6OG9pXDo1y+IFaRWTLdQBCBlA62A
7Q4e4XiDiWF9ikjk63crB2lhM4uZne4JamV0J52Czb5F7LholMNtYR7Deh8G4Ie9gqFHk1xhMvyS
3nPvh78+u1mDNxGY8zdLhCmwZQM7cXsHEh7n45CIisLpu6sQXSX5HOTnzudOvM8b0rku455Bic3N
6C+P6p04tuBEbB0BpMluekdfu1U38qb7IONLc3tbtP+0HXMtgu0a/784s720k67cnb7ySyvUCd1f
ok+Juka47mIyugJ4cAGvOxYR7KMzuDAx/JSEm6NANG22Adf8gVrGyU7RJvBSF1OhA2WL8D5Ycp5w
1F6kx3om/dZcxUa9s+8dhajf9XfJTr+kKnr1dsByeJWu+lk9598kKOBK381EL3gkRvnzPvgU9/KG
S2/PTm43TKXl3SJQujokvE0cNjHPEp5evIs344HTRCRmcS/9IsI95W8kF5t36eNPuYIieBPiTWYQ
63ogghPYpfaymvGuQeQnr+ZduVJVh674Jrj9AWfnIeCt0s47kIzwofH9rxgNXbPg8HOtu2vQIEn4
KLP3Un7VpMMkTOh8j0u45cOil9yf1oDUY33RL8l+xNpxsGJiItC+I5GHxEtRwsbhFOuXZem5vQj4
cyVAJVx6EXwm+sUEjXtc7WHN1/SXB6QGPnAzBtOheYOuZQ8t/wfpf8s8vSW8Zsa53F264RR26DG3
MgS1hA5p9K9o/bGMXCm9Avu1ELsXd2mkt+cyGmUw3Ldk0HoMR2Q/P0bP2RVcY6f9Mn28pJgRd9aH
eIDTBRiHkSkqlBlAoc94fAfobqM5zan01BNDV1RV7bb41383//qX8g2jNhcUeUkLJXbY6h464r/8
r93rIDe/cTkj45S8gcHrVd0WJ52Lj5ZgADPjIX1ttVMYE7oJOelFxXtMxD0w7B3LpuRNRIfFxJfb
5QFXiEmbGvubbW2p0LUX3KrmN2EN0wnrPF8jKOdi2leGp3L0A7Oobmgs8OE1VDIXTQPYxl20MVIX
ypWW/Irl+yjfZwTsZyN6T+jSyxthQ+YygjIl3tOFqUAk1OBA0AJrObY1jh0Sl9QGyPEhy54JiQY8
oLHRZ7/ajN8JJXjtYSvMSHJwo0/jH3IKSIRQQJO1A4ZrEl6sL2FUGm3OVeV4JZ1Cf+c4dokgFwH5
co90oiH42DW7XLRBtgCqoVWOxWcHu4boU5J24KfI/qDw5CJGI0yo051ae66EoZ70TrwFIy3WbdC8
TNMule2+R7O0yXHDy0QiXaXJGVjN2HGRDqAOZacg6SMCYIB7FeJe6DEaW8fb0JAlBnpnaN0kcfLx
GNl95MKaLIrArVyaiBnKReOe5W+l9d2T3hyG+M++puIvXpmAImpTDWO7TCrZZ9/s+n5TLaBhnfqj
MsFh+RKhKpI7E8MubybTJcNqqugRjofVgE12QPKRa6eZALxOeZhs76rdCh9hCvQPBKWN2FcYPJVe
DNH1xVbqLu2hDWB3Mcu/M9aPUi+sdqZ5o7yb30I+a5BrNgmWBqUzIRluCbya5h1wu4itlhnlzkxe
1LekR09/j8wDDsA2e6l/UxNqiMNzE0zH6FAjhxWQgrJnUxyjgRb4NsDmXm+AsYbvjYs8sQd6asEh
w2rmivip/7vchAfVLR7QTYRpHK+4aafVruLMSQyEO2zE2I4/UN3n8lWGOjWew+gIOggb9Jk2GOdP
vbR5qHGRSeDtBBdtluCM0xVremxs5uSo5I+52/GxGMje2CpAS3zSJMLavwpgiNHMGUTvwhzhGXfV
OVnbLzB5PBTu4+C0nWcJG55L0VjXHoHqsn82+/mHzizKRIlWF7W73Lp5R2KqY/ZO+jM8qVKg2EwA
I4jQUs/It9Gp8l2c1b6FFDAUVn2edBQd9nBrnvEH/6R4pAAdH8B1cJguOhDq9ZuU0SHNklMzyj/Q
UVRdTsS43slee1rD27xiPd6xvjhk9f4OpL+CrQf2GroZ9YzxEtQoU3RkBbif6DPwCJBtq/kUDzTO
+k1agTvHtOmvNl3uYSZHftL4NZtK40vyLTPftfBS6xVuBA1Jl0Rd3cv7PkGeUZOlOsl94Geq9Dm3
0bdkFuTQKZike+FkJMmjymGGWSViL4y9UvZdoDp0Ukll+1cRvyGKodMWUMhJI0mciLIYYaPBRaCU
mxDFAtEimNVIVokr3ZKwrj0srbeIyYevBP1OG5RjRyeFwKDiBcpT5BgmkfAm4m0tBrDAFNpdmel0
xfZTX5Pp2Aw/ETNwILvoIpC/gqprQ7q2En7beeKGjKqUhUIl8s3IERdDvL8ZukqJX901snFtOe3z
DTmoyqtJRZO19KMqtQToQVkgs8JxbG4v04RERJ82Ah/+smifY5p9FLice0M96CzXzVNyqEehTnrC
rXjysP7kO2k/eNyuvvnAVfLC2Zyz7VG7IdracTE3okus2k50O5oG+1pj8Qaa6hd6rvngmjJiRZcP
K2YWXcIUgJmc2HqoY8yeCdoqAMNX0rugn63F+uofyJtRL2mqtZGr5k1CprOTkaniNc+OU321QP53
733wNc2f2kaFGjCP2U/CAdodZoFGvJT8C8EcHR7CqT1wGLNF/7V3xV1yFndsAozvICb+cFz1eY+2
5VE/22/58Xwc3drFiu4yTXSU21k8vGL8sCkRLx9ExJ3Ooy/bf9Hu2ZJgvH4N9Fn71fRm3nW/azbn
ahvvenfyOgfb8jnyMMfQw/c41zsMEXykXr7s70n6sZU9HWhbf1Q2FDN7dOGX2CBx+amV3Xj7md8I
+6tNre+8lh5kDJuf5sjqs3sC7PDYTc5f0p5d2+OmDB0mlE5gz/7iCZvuhq+8PvI0QsVGfajxoKh+
7WIA7hWHheprWRx6muXMQdlrWl9nPY3t82hue+WoWWdOnLp8lLKHtlxa6cpXdCmSZVZSTFdkTu8b
r3c5u2t/8pYRgj27oIuP0g04yFn5HPbpbqK+Nlxx9jl1iFzk8FrurD2EKJ+5GlJh19iXOw6yewZj
RwOdavCYhUu+HAJti0ChHTf5AB8ERsamifdR4SqsZ9m9P0qbgg+z+1KcfbJ5WO6594/7zNlrGzI+
uQJm7jOlUdUtOcdCcg4vOrm1qScxCs79sd1SqDBKJ/RichCfqtPRrDzI7pgt4cEA4KK+Gr7C3MHN
6TRbVFl7aAB8NFx++wHJ3zFOrRv4g30F/Ijuh8PR9FyD0yon15rXupsgGDKuMof4KzVYjbXwXnyu
R9eSaF8m+U74QxP0GNLr/MC/WmMnW14lSJhiTX+i0w9tdBhT664F0b0I55dU+mHAcmrZoOXabIgp
mDZIG4iA62d8/QTA7APLE5NTH11KhTDwq0jJBInG2MdQJ6ctNBZzPprqpV3uPV5IphbYOxvuGqPh
WYiRBM6/S7QP+B3nl9i4yIQJLySyn8IcIOMr+rs69mftc55+5OEXbLyobFE9az2SOeL8PIhmMGFQ
4bTGDv+afoQPJjv6RfrD4s6YPXWyPwKXDGLMsDZB8kdPx1ZPCXvsNumL3jlj45a/WXIStfXAz7Yn
xH9l9FktXxEoiTkrcBtw9ETtsjGbLZHYCuAuH3N5/rICKOkBkP8qutYJxMaNPRLwIGlXEUsQKXle
TED5+t0RnnlbuIG7HL7oWnDwpvdjdyewEV7wm/+zzlhPYltgoUUsyNognMz1H4GD1W9FW9t3+/SY
3PnJcK3Rn5OjbGVu2zu9bI/kq9n9UX5fN1Sa3sPaC4AKDvU6GA+TeFob3/ycliTYjTSj9nHjl2px
+qP6A3U27Tx59mu+i3bNtQO38V4+pMYuTuYPAwo/esq75G69Ln9rZ+0ZPJKn+SiP/IDkiXQdbRcb
cs3EH4ecM/70+GSlY/akcMLJIBhk8rBctC/pC+FFdXvpo698V+/69wBng7OuWJqTPY1N8OC34Enj
fZACwOT4nXhkZ/TjY/VU/kRf6Y6FcQivMssMcdHYGBttJ/rxBzt0cecHvvAf5g/Ptj+6r/SqHHK8
bM3h89vzY33SyxyBpRI/W8FWUnjie/QlYnX5s/boUfhR9Ut0H4/xdfqrdFs4YVVM7spe9s0LXZYv
8V12ies5sy0VT/WHnX8DZdz5wpqwn1n67fil9pEb3qgCkcZuJk/iXQ0eiz1lfv8zeIwF13Xbq1np
WcJ+YCRJVPzGpnGwfR5YFu32gMDCmd15N3k0FrZrb+ej2qAq4SyF2J3lhwqfs9UbhzE33X0FzgcZ
QfZbZn8NtLhqN3XyDWEOlMVA0eHQ2qo70ymJd8UTZMUJfZIPTEaOvLl3hujE50yctzpitM+1Hbdv
UT8LKsLqoqO2DtDtwNwNT411HgsEsswofpr2u5A/gumNdlmIjMKj6KW3HNM5wbG/M4rDgpdKOGIV
wuQVItt1Yn2lrEA2D1lghAj/T89aykzN617VbXssvtJr7ZNKRBwFhNDYjuQ9/3yM3vKmXrQbt7R2
U07je/cn/0TP9if5i3g2aBQ9mPqiwcSDttz4q/mHR5/VveUOI0Dirvqdk1+o4zl8vtZvieqaZ45+
2b/uNG1QGd7mg3AUjq56x2xztXa53x+RKM3v7bt8WW4URSOFOrl/POKlvZxQpyX/JmGLfh9cLpy0
k7VZ9tkzOoMpvxEn4Cfn6Cu4RHcCZk/Bgyeg3EVbVgHu6afAePAnMxH72FHOo+FYJygvm/ij59EW
j7Mr7dMX+X3wPnCpcoraBn5xMM7mb3iSzsqJPJYL5gNtT21Nh23+adNPun8Gp8m524TGFgRXaOzl
N3CUHElZ0stvjtIon/ayy0364HQZOuL2q3WtL/HBKQYY2I4H7o0zCX6MXcUYCA7RAQm0eFOuxSa4
6H4KocOBYkIk8LGeXVjbv+13TigEMUGsQyyxkWOisrmXh3mbec1X54kPY1NtzNJDzgFhw4WN1n9z
7cEexH8SIv4L5/d1E8CS/NVaG+krBAgfb5lOxK7yN+4iUCeHnEuhXqQz7eTwH9z2nXADSnZBHx/R
j12zyX1OUH73pDbcF1vxCv5IvMY70+/faN8ktIRv9OToO+TM6qkDWIjIbqadYvql5mERp3THTMtZ
k2WlrV3z0tyHV3ArbelyQJy3eK5hNJMLu7jxRd6qbLk1hPunsM/+VSdiR07qC4N4gGzF97CPX6ZX
eiTJZ0Ydkn3L/Wk5xzhdvfV0tMUDndqayNFrgzRSADBgR39KwIAbmbatUh8c412HdO5Q3ntqY6cI
T+F1+Nc9kwOd4WFj/vDL/A9H57XbuplG0SciwF5uJbGry/2GsJ1j9t759LM0GDgTJCe2LJH8v7L3
2mPnMXXtj/1jpBDQAYe+W1/yh+Hy7GsWDFs2CcPWriaGajfWh+IVR03ySveAdOeTj1C/T5/ijbfE
UA7KCyFD+Z/06MizUnZtuEIcIfCVDIV/5X9UesK1bF9W+TloHuA28osQuMDQr99nyUPDeSgGteVZ
0oU6wlhfmIzz10aiYdK/E4rtVnkuFwnzcxpEAhhrmwvwQFArjJ2AofHD0/sSnfk3rCIqEezAQ5E+
kiAWDlgSFNFP0JNYl7K9zeo9G5nOqnZveLwWus6K1Ajc7gCVGcUi0PG6DAw/AJTyOVwtPCvxhxav
2XVaXhhMwaavDwZTRex/TM8GTpE8FHV3EO1M8lqfo4gpM0oIkt9pTSe2lP2RCLpp3zDCAHqV+jCG
wIhuOnIxhzWd0IZQ5lm9YTxBEpALLpkWIwOoDSac147uglRIxx8q0MXC6CHQx8lHl/0vgzy4D+yv
ZuZXXf9BFfPgGgCI2BdYnvYin3d84hylfG+QbMGHP9cAVi0WpkDtDm0M4r/e98ZFQYJdvGoUY30D
f0xqiOLqzb+cSAKqxfzYO13IBSrdC7Z8oM9REGFPP0h34ZtedfGG8ClkogEgCcTuvMlLXcCHBD7t
0mOKQBW2R36T7rh3F5rSmfn8nnqnUdwWvtRC0vwgMqyt/4sNJnpzhSeDb5soyQmNAXmyeKipYdeD
+JB4/iku8T//30109rJ///xudubu3aV8oCU6nx+Pv296ICfY/1r7X/ez9ingQbhzB2cef7WUCUNQ
iwhP5gGV8zBTfdDu/+9dSuebY35PJPqORGpbO9PLY9M4gdaySbkkrIidJp/9Dv3mO04cop3DkTf5
ljiazW23S214AP6XYANiv+FfDJMHH3X4jEf95LJyYanbkiv7PduP2DX2CVo3JzmQBUH9pvrFITl0
70hosGw4hMXu0i/u4Yv1YILpj7AXr40n4F+HJrUTzgV8Hk+jXZv29T7235mx3sSdenney6y1ebpr
gWJH7+OV8uBi3Tgd2J5zxox+4UknBlGcpvCCSJMa9xutQsAu4ZW6Jv6cztNJBjpRu+vm5B/N13DO
7rJnXiLOCB4TA5f2GSsYheuxekt96bbQvcg7CDbUnONv7svMOnSHXNUrXIrCbv6V1FvUcoANQwAT
bupjXH9DYKQzkRE5sTregXbP7ePOn9VPEUbHJgS9cu+fZxetJx7UA2zH/RBqtu4/ixPrO3FS1/S1
c+5y8bE1gGfDB7C9s7FX6gMxCyObBG/6Ue7lST8QoMZ3wd95UtiFMxH+AQZmXvEjG3fCUQ+kVl71
KwABG2isYw0Y0U0frOueg95ZvPgfYt3EkTyWy5941CmM4IEGOeMKTGV8B2t/iWi89d1vvdeDwVNO
vJoTyshbdx0u9S17IIS65HxWt9btLlgkMLW/1yc4tZAtE6cNnj9mFjyTU2RXMoB2KI4u6ylz2PT2
e/mbbV7YbQfYB+onai8JS9a8g6Cqfg4/xBjwepicPmqirTz1k/x4LuI9D3cEd8y80SLuicmA14Uu
jvNi1/DT9AM21powVv04/o7/6R/1UbnVH7GfnIG/4dHGpM903V9oHMz/+F6mz2upuGJNP/KAc3vc
mEealP0sH2Ra8A8Gifpv8V299R8o74uMP6Dtc5Yjgk/shwfy6sShDakKPdhe+iceE6jBH4ACKY1I
Bjv0Rwbh29+Uv1PTFAf5OQEszpU9CvBEd3PI/gRfHpgs7qmP+GX6Y1nGQg+LLdUdbQ5OT6RYhsaz
1S+aPTMB+Jb6L7vKtcC7uOf0JuGGpmqkzs6+9J/2SnLGtaZ96I/Fd/YtX+Jj+go1aZM9mE2Jjq3O
Vv4sZhCxQzR99S061rrPiVWTDjwRmFzXvyvPKwQGi6Mfaa7Rgf8m3+rv8qdfaL4mHlpAeZ4PTnpe
aKuMzL/Xv+qQXCoMrewPd8oXtOOcEDB9j/SzB1aJ0hWhqnHT75FMgICC3unCtrh7hdgRWp8slObQ
mpFzuWA+ZUf/bRE57TYGkMByPiYmZrckFAuHylz6K6NdEnav8w/UBdljmM+nNPwxiOTdiKmP8ut0
B4Y4XgSXFaTYekQkUFnRmYaRetCHg3FeP7mCrAP7dz92qfy6nTIfhr+y8xnwHNjPnLj0P3V/cwc2
NaxJsmD1YNcx9ej+2F4fYhtT6sE4KW55VB8mIZy7kjdLYxYx2fnL+JL+1x7FX/mCpemn8UaHzfFN
4n+ajf/wNO1/tXN0xNlyWXhY9J/YRpc7ZEN/8dITkTc8EWK38xb+SeYISEJ3IPe4qZRwCmGxsr/h
iTJ40dW8qnTThzyA6uLxA84tx6VD+iZPBdY4/U720dkZdofgVeadf4I/ufL5HHkc8bB29et2V84r
7rL786PhB71vVNfoCpSzRaFMdmy0l356t90DNPFl5mCarf1qH6jzHgjNuINwo3MDIx95yL8MIE8k
Xt26EEYT6uQsvQwkxBxAkx0MccfqpziQXsnFu5PtykEwxgmlHygN/5OvzTvnQuoKoyOhiucc7t1K
nPRdMiwIRkBvASIu4uVrTYqwHat/CL8NWnU600nmfGVfsYTlQuITwiGmIsIVeXNLpwLjIChepiNZ
NAQo3/Jg/N6Ok48p8124i0Ql3eZlX2MNV4kkxrm/T1SR92+1dC+OJV9ES49rzQyLbNV2y4tYlQRs
E7PUl3gb5BwhsIhmppoiV0ODp/wK8ht6+Sfg/9o26JAr02rCtQcdo2wtXvI8ZYCXABPFzU7uB9ft
ljES2uRV3ouL1h57TYrtNPGa3hLOxoRUC/QMO9Csa0J90Ng/1REyCo2VO6Ag25T/qzL016MhQj6N
WftNEfdmIxAC10MU3LSFePVVCfR6CcquGxyrmkIjSZadthHmkhjidKx7tkJ6qubnAQQ67ldBpmkF
UqeoZM9iNmQiAjWeXeKyqD+1CPKmgXFnLEV7NjFeTTlEz1rHJ0Xgc4mT5Kyb4jPVwJ1WxFkwU5GZ
OhXBCMnP7y/jdsIANEqS3EagI7A7JGvvjFTPT6u6IOKXCwsAO3ieFxRY/qYSpQYsYbExaPjse142
dXVzOoeIFnsUyIwn7TKnadvK0oUF46bGHSbzXo8R4CHPHLOS3zqya6rbMurslCdvScXffsp6vifZ
ZLfUdlcQ9LXSrO2gn5jMCGB5jD3+k1ligixaGUpm/nOT3CWIdcBb27J1lIn4bYzu6kocD4fwjyCp
gQqbTdJALy23pI0PhvCw5tnR6oo9imlrHZo5rbQFBd4zHyuRuhFvXvUSpYh54tST1w2XduF3jeiL
YhJwCwFUySSAXpym6BI88NRy+JcEw2je8MncrS2/D2N8R7ZI7U+UkpMPulNg3ejYeOfwNnuwTUWe
O20UKriA0bra/C1XzBwv535Eh/kOhHQ2juxuDrBYqMYnr2HPRcqfbGFNs/CoKTJBGzJBa9uxqrYj
RlrukxUdhsAA3kxzXxFMLydjuJOcUUgdi9zJMWlcBqT8tgegPU5HjzZ7Rl6F4eDMYEYNsXc06ahY
ZNBv8Jf2UC6OJaf80xITGFAPNTtJSGeHAGS+hhYoe60hU2CJqR4OEuIlgIkF4l1J2Jh/unvwXmja
Cw9WQ6Cugpcaht82TLdQlS6VHLbPZI/Z68UxaGLDn9sURh/JvnD2N9MvO9WJiku3SmE26Mf2EaAX
sLMhR4jSOfG4gTjF6wHBM+letQLUUovS7yD3gjPhWFbIFun4KvoVjwpzk648leZ84rBNandTH1vO
/kt7Xws91DEKx06Fwl7xyD8CoTV7w9h728SCm04aKWzvJa+96ZSx7LVkPcVtDl5q8hM2gcIi2PrE
BhQPZc2wDbCVteTHVbdO4Un+MknMIfKRCPl1H5N1M7T2cwW6TNj4Wt9UEvb7TAYvzJZYQgSWhX2n
RGyXfM+wHUazfGXJgciRS4BOtfKMOfXqNXIjBWFJdh+JA0qTwj3rDjqpqLgbrXUtVkwhLfGle3mx
gqz4z5ShObfTaeqaY6aTzCsJl/WQq2JQjkXQyouTmTTBqS8DX+UtkhVbiwd7IPbWaEg7Qp9l4o/p
GEAtCptHg96yWZ3KMFD5FG6DsZw3zhXA1k9G4vE7YTBYZ7TPlDWRIXykDnmwz7ifA0pyVX5H5DnW
XqM1nqiQhU66n5JAWCkUV11+CRfdV33rav5TBYEckPyXaaTGOW9zd0a4cNImenZONdSEP4+WXoyn
KJHzhdtuhGPEIc/9kH8b6pYc5jicHSWuX7lne4j6WkSw4krrjZbNuBlNcWZT+aHydOsLFirPFSVX
upYOgHQANnFn5tgd1B3DF2264PK/zfjfZ8l60S/vRSycaav7uH8pqIjWAamfpb4Kt/kwWQL28+SY
gam1+JreNs77HvMj2j51fWgKkzHUrgYIBdLR93ppOAsmuc5A0CSco6Vy68ZwjDfJThc6w7T2c2ot
3JwoRkwv/ahBS+teh9UYSeQ/WWRcOGxnXY8u6HjyW1lNd01qHyO/dxq3YaUuL6mzJEghiVxLVIoj
YAhHQVYIJs2OczHSaSVcrGcc0i2TQfKMePdduXwFebvf43+Y3DUtPa23vKZVfGbDW+eXcuRrzOGM
VeSxxVsv8taLatga8TEu8qNwkPH1Xv50Y3ZbFigakaMNX7n+VUHHVZRHdG+RClcS/X2shPgC2x7h
VRw9kLekWfciJt2L5VenES79JImYdubX2TtU4P4rWbBBNB17MG5rR3tI0DhpnAB1hCMgR1W2Z3YI
SuUkhm0oFgoT8N/5R2vsslW0ydF1gHYfKqU9DDPBRb8G7FhVnjwLnCasouXKHhr+xVOZiruviQa0
pxxWINdJxBYImJi3BoHXJPDjWUzHLGaF3JOtwZn6JUhUKKqmy4HclRer0w5cs5u2uZHxiDOE9uRv
Qxcp08oXEK/X71unv/3FKLFVpKSKq3cbEDfwiQM6KULKewgu2VC4A2K8zBUTJpnD877LXdReEXq7
CpUSUTo5qck8jwqeR5Jid+PgSELl3oSr1a2Hyi2r4URb1ShTWHXMs8GJYjN1Ss7S1VJtKRvsmrcK
2tIaSQe9Zh5/GQIFFj33gCqFwuu17QxMfgRaMKA3oZ5bJ/0xqBqwHcXBfXIfD8cSZpZtp3UXJMLK
jmPBlKbo4JeY0g0lduzGG4hEJkcNuU8FArLw5CJBJGq4pKC5GbvCHPXgwIZ8af/JOujAjrolxmKP
wU/2hcbwSi3CQF2BhTw3i2Fj4/PFQuGsmUPQ41wQuR8Zk/9AB1RFTtvlbtc4FpIVDDLs5iZQ/yCY
8/F53bJj3Nxqj+i7cpEyAt8Eu54Sf6se4biEsMl8bSl8C+B5Tk2d9No+QqsvkLtyh9q0H4yKkDrL
6SUCtyaSNjOvWyQ3CQdzcIVMp7RAtahmpPPecTk73DsXAXB3M5/rmABmZiEbq6zRusn1dqtzhGXa
PyVZ/WoaL4lniusxEIK8zW610l/IcOw0gpMXZ0Wos6q11065zyq1jQizoacfFbfaciIxao+SI9G8
IYl9Oa/8hsso83q98LS84r+qUb0Jh0XruHMYWWaZY6QkqncPuUl8Y/Ja9p+F+m4Y86tZTy+mkT1k
YCea2QXj6Bhcctx/zoBdlZrC4jZb6FjnPnNjkp/L4k+vW6+H0qpt52cx3etuwgBuaV4qxXrJBus1
0X+jpMBOSJMvK2fBi3FdiuQ3dIOM/FO+Cc/eZgxLB/i226J7AQlGPpHl5vxy5SMLxF6+PR3Bk2Xt
FN26qzhQtLllh7fb0vlWjBrMd9Bvn/Iz1hn7Vlcj5sX8Xi6GNyF/MuhaRaBxWmYe1DF9mYAAx7zo
lqz2aXuVdwPxfWWausmiuFtCet4MLVO0RQuLdKrYQ/Em1X3Q7HN1C1sTG3AJkJk6rY2l4ygwjFqA
yLQdVZln+SxoROAwxqfXsD+Iss4rVcQiLLFmQhd5Nf4wr3aJFwLtj11pKxe2BoI75agtneI2DQZ4
Z6piUp86lQNYg/X6nABQc6UXUy3dni+LW37gC8CNm/JVNoJDtqrBzXPQo+zRtrFnwHRqakcUs0tK
9BRSRThvdiaL7sJj1khXHj98XwNm1CyzXH7muP5MSsOgbswUb1YjxCjQgjFDafKp5fzKUtWV3jQr
DjJQdZFnVIbXJbUXq2znNcuRVcqUbHGJms/A7lfabl0EkoM7V0p0iHGZt/STV3O9ymPCtYozlbu2
lGh3mYWQX7l2J4mYRxWw2oKCbIOZQECEmyjFRU+IDJDls16UfEF1661jnl7GAgTT8DdLDUbdXadO
Vw2cN9Yxngn2hKOqhKZbqSXhacKhBIU2jMOhG/JDIiMGRAG3rrBUzUMVkM7HHAWLPyGobA+IoCME
CY+Pg35TV8MIKzBOWcB9Ts1Y39CpOuTBiTcsst3qKkLiFeXqYQMCJs/U9zmmREGYMhZKrARQGCHb
6eqZpewpheWRfHQg7PueqzU8gzdLR5VWbgEb4Re1rG7RXF1Bvp6xCp3s/ZyLDmHz2fY99MZRzttT
ZnB2ZqcqeL6sYabRZu/dcq0JaM+Jqlqo40mEZqqwqv8s8JfpXHLrMVurLNfiCdwB/7ZYYY6+OHfB
FukMj0njTRVI5LmnWRQvPZbLzlbbiq4MRBYJDJ0/ucvJNInqftq74EG3guXq75tIssl7IiE1rAEZ
aoYHXcXHSctyovH/prn2q9cyaW+TwK8WM3TDf/E+r6vfK2h1aWhyDaFtxhoAR+rCz9UkF4MKGD9P
cNSWebhJF3Ewjmu6eSNi8GWhEd+XITyV/Tac0kI5Ej1JgMC0j16h7qdEwDEeI11Fuqy37jcXjgYE
0LQgFtlhL6EKjlz+W1LMgpOM6VdwqyOu6CQT/KbqyE5Tgqa+AKRE3T2npZueJUCeO+0X2TA6tiQj
zTNr9ooOwWDRUZ6xcJeokPmS9dUlTGkqTuMouVH8AUnwoNSnMDnm4uJb+RhUnTcr6I57wtFm8wgC
DUQmWYzfkwR4wSANd2TaO31BBEYmrNUsOc0hSIo0HDs9zIX2OMjWsdqvPaAdYT1QV9fK7FeEekT0
VpUiBRAUQ0asKPxL5afu2CvKTF+Xzo9Ew6/FPEjVIWhjfk13+JcIb9kNImaHo+xkdNZpW13wQDek
mv18hrsRyHhsZaw6xGZrRmBQzK2NHlZmcZRZIAxo9ehZpZyQOd04xodsmM6G3J1VTQ6JDy6gIqLA
0UzNl6UeEB8T62H2JmSkIC3z9zpsQ3kkDmO6Afw6k3Piq0818X7Fl3fRDodxQKEiM69WHTXuT+vG
VvRG3nYGFha4c+9JHbPEebPHpIMckNhlyCCrri4dD4N1eIrVWY1IvE089mc6Q2V00fKgWgbKzsh3
nI95y4M/e1+n2oW8UpS/Eqtc7uWOfdO/p120PzaKdcyK6TQI8TkJVA7ZwWg8aUFfNf+J6Knmn9Rp
5zwQpzyYxyRIIrTCrnmPBj6YaQvLPgtNcQuMA+BPow547hDTgIy1LUW3oTFICUXrEhdTmLOOtaMD
3lCeoyePtD2nXqhwcp2nq9lmHi9SzD+HuAEnSatGSIqS1zxjrZ0M+Y1HrrjbY5n0WuZxs2hvmumO
5ZOzgGJvP6kTElM/CTGfLibbNKRghd/zAO3iIJ6GcMAwMBbqqVH1c0WfzmC/j8467wj9fwy+bzhD
EuD/1fM06+fVEs8TnzcDhGDWA5BY7TvPWF271BskvIUkDwxZfJNx8YWuD8jRccXGw+GNr3DsxqMi
5qfcon8n/1XyNzgeRWL5TRzDFTKcgsWbYCKHULkuJN/wi9M6/6cRoCVP5IhO5X1WrGvL9S16URl7
GiCpWvgoYs1RgMh+FR+3XqIk6uhfF9FVdAQGOLfQcsc7gl4BHWb0EjwSznWYsL1n5E26wKEMV/Fb
wWWfcpFKIy6BPnhehSXjlH7qHAaLjvboDtpDMsqT7GI9mwkDBiLcC6UDu9rpm7cnXcxEaDcQzFno
x2z4ZPg+EKcNEvC7IDUJFyxGUgy07NfVE/A1RzVFh8ENPO2lfJoDdzLTnX2RIaizpcEdO2dyoq/U
3Ms9w3hyh/BQfwvWqUT+TSQWy36cE7NBKwCb96n7TErPwuFF2UVaAwqfkqoqUwKSHcOql5gMYEzv
0UgzsWtqTJXPTR6a6elufOsCwRFModFmToZr1KvXcQxsVRaUAI1H7btth9CqhXDDHdTAo8vCwstU
M6gaflDrTBwcknklGP6sU5P+NxeJPfFAmS2M/ODU8gMI+4tU4H1q6VCG8hrl61VJQPPE+nVO1isg
mmvsJP8yTBOl8cUMaFSPDZIEhQqhWEEyLdbxr0Cxl9/TSr+1BktNiJUVE7mVwUzUI6FWA0mlyZYa
X0Yu/iPePXUD6l0pQa694qwP4fKkW0qXTxoVqpo4f88w0ODWjTfVTyZtTyz0m5xiUibxyjowLQtq
cQ5Yd+kVSbWd8fQu7bbxU/hv24B2EkZMEMhIu2MRjwHUf86c1xadMMFzvbHZmV2ro7PECn0daSGU
Qb3RuVHHmDWRXYtFcf2cyd+yBSdTabgxX5KhYRLS2KWCQklWCj/+NNm45rnNy/NIhFFGTtTCmDmT
2PiSubOydY9Uu+4X27AqG+wKsqpzLf/MnTvl+U2sIfvEC+6T4g1O+Rt5PU11KIWXbr2xth8g8LEK
+wHRPXPoWBh8RFZq8nuvqedWqS4qecqlKV9Upj1R0uxWYb3Ea3WR8uhsHQBJugyA17wDuIuoVd4X
MwqSYjxqaXOkCamoQbEg9OtvNG/hUNaolomKqNUjbdeWrdxH0gcbJMr7UfEKIUdoMNqgeQ9FsZ1L
QTzXkXge+onMEd4APBVdOFZxmDabKyuYW/NAHVe/U85la9rQUMKOAIq64SUxK7tqMmHxsYimt4VV
CkI+Jd55YmBAAQidw+Yjw0K/FakzNhbbMXF4RjjjLhb/sUOoFmVXJopHsrinvcFcJGcZ9IepoOa/
PCGC2YgFkfM7zhLoLmB/Ye5PZeaulIUxZSH7SYVCf1yZlLlT7MOo8TUqYLkXT6qlnBJZOxmpfJqV
+STV1QGgzl5ZXBZlSoPgw1Q9JPhcBnjt9zPVfWIep9kCLYWgS26PkhCFSfNKTHeborBoc0/h+VeS
CFSPtpw2iMx1yEczS5Lcmdm6xbqnTySL9iijEI9o1/mdKXqGiAF0szHUvlghRWF0i33UKgKJ03zl
NDeLxN8YdFCMVz1qIdaRukMtnpSj3el06mxg1iS01J9t7PeKkRFTdK4JcBZIYcnO1cotpOKF24yj
OcfHOY3DCeug8TIK5HV7FavxKH7TAZktKRyrn237kBUvajdXIoEB9bsby4yajeNAz7dEqLlllncW
FG7GOuJ33CMoZ9TNQEglJ7PEBpyZi63xtI1yaP3I45EnjR3d6xv0NadTsNcZKAlYfxWLEShY28Tx
zZzV/TJjYF1B8yE2ZxRa6Thds/LWFOAtS/Fm0I3WQnNTTONauFPm5hpiCMnpiRTrXHw2GnCBknZI
cSbuzZEGVjMXT00o22nX5IG5CE9B67honE/j2zJFQYmpmsF3zeXWoEIB2pcO00V9l3i3i6+OVwBM
ioDV9I67vMdWZ9Jk1WTYUZ2gmHlb5YVHTanxHvAJOVm9giOt/AXzddr6ZJAzIPlXGQ/BmLA+rI12
KCpsMCh2zfeUR7UgWfYioS4feuxPoiMxiM2e22dJDQ2qv6TfniUfCdRERCz5icDHk2bxaXM3KemJ
fcbQH8H1HTfpOfqbKThrqsVKSMIMq3bR9Pb0TC3mP+nbzRMMdFYynMthD4K+k4pLbojnpMvRI4wn
oBOElZBIt/gZc/RCP4/xcUI8jNsc9O/yTyAHombYyNLulKZwRU36RdX3ViQQePrWEhk11Ro2rJlh
dYcwfsw7aisGVH3u6QS/pxptzU4a1lO8paelxzKBzN+YruqaXZZPuBuQHYKS1MUO6/CCowyZsm6Q
6ISmnKMJJklak341uJE5U/xzcvMlN8EM1CvpaaA61rtx5aeokllm9kd5uwuo9SviK3rxRxtUjIPU
X1oSSvHEhivi9PETokuAktipVVLapqwqm5m8UHAD0EMptFRaV0VeDtXgJkf9ZNKn5mzcGWyP1XXW
iP3Y9QGwxsIe0YHrr8MsHUiyHvuYW1fzYxX3wsY6G8EMglaDVTVDg1IqSHCxax4VYuKIE4xa6wBi
itO/98TlR6iwD2QfWZUcNRUnv62fALMB1RlYYNOh4Qx9SmKmd0PMcTZKJNPmPNwlNkZf2aQdVGP0
h0LDAZYFjDcRdg3Itk1XQ8uipzh9EbB0PEo6BJSkyzP4Yp5IO0S0Bktk2U4ydOU8YBbUdVY9Q2H/
txWfChNcqUls2kBQQkgAO4FUFiz4AyqGlSecUzoZTfw4EfFqMnP8kiQG353b7KuWxKPGoyVSQW5H
lIHZlxhyNOfstZuj3O+Tp1ty3GidJfNSG/j3IWQpHV79Mb5an7QVj6l5VZYA8lqik6eqnUpydluS
eUhyXBkqlDEzQnJh4hkGhoW2CU/eeyS8SswiUDmS3ka2yV4GWcC9GevqXVEQCJgNsC2ZDf50BwEM
QeRdy0gx/oybaceIFWgCOS1MrO19RfAbnkGqu2zbdjkJ2In4Ja4Pzu39kPsCOSvmcyD53sEVstxG
OrWWG7eaL1TRLtXvQB/4B3V3Yz+USLwm/ik8u3EivoVkWpNhG76/lz52EQSvhZNE/V5dHeu27VnU
74TqXzXjMoBdg8SmeXtaJHRs61yRyXl5kqGpMgOsBuYjUTsGPi1d1UWAgWl0A2aMwTcs0pm/WwoY
KQNji6JpGM5JLp6G9lGmb+nkxycrWtDuYNA8rRzt60fTPrIfgdwANT0r5udE9NZTgTKc4XW9iqbw
6BdOW9VW01B5TjeXlQx2zMakjZTAg/JbrlUnDe6YqK77UWCRazcaDgf1imKObIFwnFHzOiJX4Jpe
CzQe1Y92LpV36tV93DSXDeuHaBwjooPlFCkg49RxgUHM94DJmj0LIMzd1JiDF79CedkXibZjc+CP
XeFGs+G0OFhFa2GvmbsjlwHGxI5eFflMwgsRr41kk3F5IFRAQ6P/GY0v8DiLrLvQwCoin0TVhYA1
A73FuSV7mdljqEVarwAmWCEv61POpAObKj7KqSJn+NCaf4Ryk0zVU8obcygxKyGt02nb7DwtXzlY
k24BBRhdiTbBLyzd0CUBOTGKg6CS4tXQlFalryj1jlMgPYBSSipOPXCI6zWCeaX+4o1cdABrZ5xF
SfuGQQgpVLPKB4ExAqGXhmMe0wynSssMUHCE5H20ApqjPX+HRkp+sKeDn1MRgRbi+Y2P1mtkfMd+
pTpmr8GD3NPtWtZzBcPkCAX0+7uigqWw9QdJL0/wHJgGh5gCR0VPqYz6iRxoggWziMOoyI792h37
RbUzHbNC/bm0xFm2GTADySmLHt1XdIoStPBo10qhdzUWNIS0uBZrAepotpj0rC58uCBqduVpCRda
AxbhtVTfrbsJ7uk/htHk6U0hxhnwBwS152cqBTyYwnG1eDETeTw80ooVcacGJWhTUd670TYefxMS
WRqBiCkBeZsQSiXyxj+DMjEROh85/r6PBVDdmx+lRUC2Lo9G/0nuqcL1A3xFgZEhmYRggKRX0nIV
jY+CohzEMOJrYCIosgeslhAucTjEZahHesC+PtjsjqVMYjHS3IrrhElWKRuYnGo4rlZQ2ag/aAT6
c0WkbXpTuuXeCMaDOCo3zlpsmaInxI/E5owITE57tcGCop/GNQMnXlAXUFXxBXknHN9p2srR98zi
I5eZlZ+pmdP1fQ0bFOVU0mwKE2ZVs7eGeZf4a5v48WOjZ+jmCYgKnwZ+yfpZ/AFr1YvNGTgmqD9L
dF2slxkJCYD+acsMDq1I9gdzcSQFoaYn6X4tEyiDI1RBTlfHWiDmAH6UNkjsvNHeu1crf+NhCeef
9dnRMqjsxcgTeYHth2wKH2u/z7kydW0+IbL4zJbto+iN97je3sypeN2UM6QF4T/2ss1rt6mXKYnO
EJcY3GpHiuNN+K3TF8Zt1N4rwgbVRcgw7nRbtwn26yR/MEyvIxKxcTvOhIozcEqv7UJAcBlaRhcM
1uwb/PGBB6RyVdGnagRYaxWpzsiLlcQVWCOmguKAUXbIqBBJ+aaUX9MhXIwk9PCiKOnwXvehWdSP
uE3vgAea6E5zZOBaZjAiWH+JGJ9nutToP5LNcNn20UshdifiCCh0OlZOKysnox3BWy1+TZGkfC8S
meDLGmTY8DYLyETD5D+lKC169HK8jUuKzSg+bFkwsInN8pKS6KddISG8xfFjzhmdYnfth/QoY9TL
oSPQ1IY6V3jOtZJkuS9OHujZny51SkYD3XjN/0VAOJnrvS7S9pKwwzIFNyPgsiKJW/hlLAmO6umW
I4sqZfws4dA1m6+NrD8Vef5gljY0ZukVDupVscZLxpIvEsOWiNNOJJGa5uLFesZNCh/Vu0ZmadR8
ycIvlR5qO5KiQeBs0KIlHHzGbcJBU+cysAJe7VqxMA0XjJlgV6NKu6tSdqvm7H+Encly3Fi2ZX8l
LccBK/RNWb0auKOH92zFCUyiJPR9j6+v5flGb1SWyYgwiRJJ94t7zz1n77Wvgl4y6TikfDKEtYT1
mzPwVZVDzd+yA1nSq596hd4zqy4kAGMj/uw7T53I0969TduOrVreBeMHXfgsyvVw1VtcrZmLF/+p
vuXkSJcDhoHua85NnuCREB2UrRcDrxij1OJsJBppr7eRYHk6pyrDhuHwR0PkCqgDmo56xMJY/zJW
GOlxNOUO3m8dQ5IQSIqJr5advP34T1IPnq46v1cCx3LLgU3fg8BrgSBO2XjnrKot6T5wFrcvGoGh
syObpNj+VkVMoXCLG/6FBlJZbyre1/ixVe11FPZzsvCOHfIRaKDPf6A4hkofozXUF7TIWy7ae3qV
+i3QK8WnxqRNl1lRGe0X0tqwGlhWdJuk6VwRXqul8UlepQvZiyKtGBEzHHaOya07fKgDiViUMQyp
p8B8pgrmjBC3EHujlmzPpJyXZlldYdHtTdJfgPrA3oPQXMfnxCSpoJnO+Rafmmo+maUBUhsVKjLu
4yCYJ7E1onFAy6z0AUOtcEyofLNQ0K2TlXMM040ZLzBXr7quX8eWlUz7s3xtes+MVSbCe5Tx0e07
P0F+8NNWROkE4qDK39FUvZnt/NpxcIJtpFIAXGMUiif8zp/Np5hZD5lQuY1MVXJMQMZLpjuaEOBk
Lard11Blg2fqj9IPq8H77gCN6QFHViwaxXqMMSHdJl1eO64+NS0lFxZfSY4ZgkbASIPISNAT7hP/
DkWMbwkO7n69tJsaVRZD/IbyZsDLVAdWrQRWWYX1uIXcQRUUPD1JTvQdYt47YQE4RhhIV7Al6qfZ
Kk/zH2WwziIAiG3Dg2cSTCO4a/a8S1eezOAT6OCh1W/5wvL8o0qIW+Mfy4rOofoWyiSkavCfDqC9
zENiEkNS88JKZ8scvtbuoQpk1K7NTRZ+wOmM9F15xBqHPrtd9cROMJiGhDPGF4R3Mw+ZVBe1bVIt
0ld5KAU3HvVzGmN/1baOeVkvHCVUubFOWwgDQV9J2F5SBI4L6cd0Hy0JWzMtUd2478nA6PfHtCEw
H0GDjrKk2R1NqXlHo7n19SnfhtNa7H8S5I8SpLv8CQVFdTJRH/dwErb5r1TLtCOR7q4LsTe/9aeG
EoL/SGm8vCjCgMB4O/8FMOnlC2Qmxs8WhwFNF7tcz7OE+k16TOPozHMfWA0dAFuoktfVal4X0Xh0
nO5+lfQkPB63GO57YgbZ8gF2HLWmfiSf6LRsF1Tx+fQtTfh2cEtW40QPlpYbnZYVXUIv8Rq3F6Pv
5mOxqT8gw2cHM0UnuSsWDhfsHOKq4tIWf/XFk4zOFJnoz41ydEjgA6Gw2GPFlnHHE55KsJhTWY2j
9zS9y8wfSxN25BrwLK2NvYU9uD6fYOWXArfqN4yfQmIfxVjrbn12HJE7EkaBZiVOIEAJnSeKpI8o
hrdAVy4I3crRh9rCIr5XGYAoItC6pPwQJePd+NRDuQKU12GKt2C9gMwJLQj0USxvAXKMrLyWnYyM
WUHFyrgcVysJRDQOn475qadU1L2OzUbnwJ/Wa0Js1FCfKzp0unVPeEEL6bSZ2VnWz/qeR6KA4rgc
GTfs0WbeCT6NhFmNRPBG+6NivA8rlFkFNkDIKmr+mil4N03J20qMrzvpTz0w6D2otyzA7Di2it+O
P5KGUD6R5t/uc6+tOL5rdICY/sbWSXLJmUh8ZCPQBDpxk2KLjC/6EgbJL1H9LNt7vENTK9AUbxey
n3w9Vf1dLQIU2+yHvBESpWcF74BYuRnf39/12pOdmJ4aST4LhldAHprkPZSHOhzgaCHCeW9An2jV
SkLjV/2ns/BXwXNgTC53kdENkVK0EXUq/GbKVlRzk8VWvU48w3mYYpbfiYQsISAlq3HvauNWwHvu
/qRQE4gR0nPo64qrIEnlxHOMdEQJu4COAruS/92QIsA5eCaoz6MzJLIzMT6haGmHAslt49Z0AnTs
M4Ur0f7ak8dLtiiPxhIexKm9iLrwWGuJD5zFVCKE9txxa5aifMlpX2ZDJKM1gUztpwxiCUN9CLZC
a3PSL81UM11HLm9Mj0Zv7wUjNKpUSYdMlOqQ3yZn0WQAKX9TTKj5UYu56JCBLWQOGacDpU/WLlHH
AHGztFDuZkehfds+R6FymJnuvIhetg9By7vYJTQQVewHcfGJpN/tauKwqYIXBqOxfEXs1+0XWUMX
YM3+KuHKljd/jl96I370k/x4Crt78O8W9kB9fZH10VnsvAxN6Eg59lsNX/3gKeXiTRYLDyTDAt9c
rV8VPJFq/KUmbyvufzlOwwzPYtuNPPsQjsJ46aJyNiNtW07xZp4GxPya17BuluTnRAuIPWnBN1qI
j15ze126DkjNVSXIMvmyFaPpr6Qkl2IeToUpQgL6WbLgMAM1Wji3F9ksPC3MROnDyKbHQiNkK96T
In7V2+3Fkq17o+a3hCRmAVlDzW67OalmOZo0wn83kHF0ZNfSj49LlvhBQsxg0VSdfxL84gyv4KXd
SgFZ2GyObJFpehon8aTjNuei2luB1W2R8ocCy7JO6E8uo7dm7QNyqz3SHFwLohIZoKGBOCeJdZHu
FvlVJnQ4uZ0QsgzXuSpvK3+1aYWlwe2ohd2iAo4sw7hcI/zqPkblmluaInBvgg9YlT6ZOr7xF+Eg
ekSq09idkqjqyVaXtpMFDIUAugKwDVfhQjslybscz06SLO+Doh81+on6Kr7lwoYM6jwNZLQZ+UNy
9Fa4rWl9HR9O12qnFMtyJaUnAy1BABj87ZnByiSea+o7+zNXxln8wpubxtUx/mwv+6a4uumXMpr2
GqlfAI5lqMQrq0gxzOgSdimGTLt/ZK14lZTykkfhriwXQAQD36Gtnvq+xjpYQMmtyS8tf6Oj9oyV
2Jp2hFTQ8GAr7jPsLhF/60VxHXeari1buUshk8Dnics3ZScJje1OqIR3/F41Zt7Pl+LamDvrQ4U7
gN5QNIBZ6uGLbSIMX9lnFWuNNr2NejqGxkTwE/sWckLG93vALe48MjQqmsQXSE9ONiiyDDWIPKbJ
OeslGcT0ZagqyXNwMhH9OvxNXdZckwnA1nMnRTlP2LsmRLk1nebdBL5C8f9JCkksn9PePBPjc8lk
OGdL6mgsfDMQxOVV7NLX5f1LqHG8M2XZoBGaeD4k3fuqB+tQ5ciuPqsZWqEyeAxZiAjhwogg0FM0
8JmCN5Gs3UQ5xpg9WLlOwgkPzON0kB+iKBIkqgSV+iXjnk9TWlYfKeq73dUAxmg2xCrawK+IzZ10
gwFhZL74mI66mp/0aUeJ80zmsZz9BScBCcCy1dA4fdGnmjYMigLjZ0ZiY1vQ4U5gebZM5rdLClJa
azEBMQkuXorROJTGr3qiQTtho+nECN1VVIsF7K3E3UgQ1IMiAbdZecKI9vJRzNAyDWy8XGhniS1b
tSvEX+nskwqnxKAEFX/vB5+QI28TF097LVHSMZiKJek2EvS7iG8z+RNcdIhsJKyBS9dmcJzRqo/P
VkLEGpfoRYNvGzI4oIfdgacbIqF+dikORiEcxPEPw/Dj/KN7XqYYsVoCcdPIv3GtYc1UlWu+Ti+8
WmwUlZM0YaneEtNV6a0Xm+VhCOFiDfOeztXYuBZ9QJ3BsagyGjBoWOm+GXc+j3FeGM7Sr46l3DRk
ByJtiPl7gHC1pJKHSM5fzWunwBjR6ERrv8YZz4dKQ+FjoomXVc72HPYsPW1z8dzp+2WFaBQbsAWt
SF1O0KrRI2Sy6cqIgWEhPqf2f2rae5I62HJFK78WTvkun9qExFe77pJbIeXXjldbwV5SttxgKuYU
w8LZDP1GABTwPUNhnSvy2SgIVUepcJWZ6AcR9KLVBjme9nWkrfOPNf+lTIE8/snoxK7tl0WhZ1m/
4/yzK87dsrGwjzTgSt644iNOr4b1V9wKfENvvOHCqymiykt+5FIka1+itJDn2h/xVthNMp36To3m
lYq/KcKjKTLsx99frI+NsQ1Aanevfm5c+rPuhZC+3E7n18lE80fjV3qm0zPvmNQv4kgOJNSsRN/y
w4oYwN8r020xKPiM05lYTuOlzb2mKLyGuWUqrO4qNi5yWatbbCu9oShsayCkueTu5GGXdCCshySQ
kwdihfqQYGRiHlp+gSmYWDOXobeQ0FZvS/5+wePtYFfgCoO/9VKkiAPY3oxDSkucw4E8JppFdOLX
h/nEPHKGZYZj5JMT7yRfhWV5TLL4pMtAqbITKgkTD+wRo4+KP4EYPzPtr6i7WAETm0ZUcogmHI7m
Bcw/gnv8BI2P9H5s4E21kIfGzTWeAE16IeS6MjsaepqRhB/TqySu/h9rM1i11Gt2aj6ZmkzgCy7W
1XuOWmiNUcSjOyaaLR4uYvWlan/byvAJz8b/8E8jsKCVAQK1rqDXZ8bft7vfM67GSt8THqsEM9NS
KymCbvvMxI0RzmH/JGzine6mxGSbQkbtqs9tSz9Hmrhh0qSv1kjnuC1f5np5mCEPBQ6nsn5bVyTE
ylGHkLz06F3AgKmlp0MO2RP9XOrtFS8P+zyLYVbvpgnGQGcOsG0uP5TTLjakA66gEPfyxRsbIlH7
zPunJB0L21397FOPtuRa+BMVHcd18WZpv+Mn9oS0EU6Sk0LjW6Hc/Qc7TBGbjcx3hXNpn1abmdA6
NrbC7ANh7zXvsnu6AGWAATzlwiPrlDMOL1KirswHzprmCBlZf52AIUnCyTM5SIKdGJwcfQWIy1l+
1o9oU3e2aLSqFFqI4aqLOUGsAL87acNxFganf6SKxHZjwS8lPFZBNwX0OkWitSlc/6RDYSNLMj9K
R0y+psV6A4iHQk/D9cl0EZFWem/r9Yaw9gr+D9nnn7VpL7CF/tmEkniymFK718kKLKCXTKzFrDhN
GVKwiacUTzyhugrQxKMkfy/sQgN4T75PRmDk6zyYMCrlPRUpFfQ9gPIlQA6seoAmcurG1/Fvl6Y+
JCFpZH3cTeBOm/NPYQqkwQpo5rOOIZRVBhzbIbhGnwQTXy3sdt+pxnCbFJCH6dWcYVFklpuOvKsj
qRsYAWeMgDLN62omxYBFUOt6ODcaTMFgL+cbLZ4bAD8Qk7d+/XyvIoFvWrMUG8ApXL/Ngw2cFJ4s
LW5Ufj5zy7IOXphsnmVbAzFkrEBiV5moBuPaSfp9xSGz0XQdZazIov4ep/EHBJvttGajp9ZWyEAo
o1ocdCiNkpO/FycLbrvMEh4oOJQdhDa/TZADfR6Kcsnw8ncmHB/gdfvx8E88aX2eqDivORT8mLhO
xuV0TYyXAeTNsr9m619xBnEYg3T8PYhS8I+RDYZlohmwlV/dMejr7dblxV0oprvcqndgAedsAI/K
JLtHjDTpbqJkAVKPQwEGZV41nuDDQnxholbh7mbWGsh8CPjt4/ZScJeaUMWjsJ0nkz9KWExGjGLj
kpzuoCdAv1k5MvEqWYvvGPUxT+S///W//u//+V7/d/KnuTUl+ur6X/VEPnZWj8N//VvR5X//q/3v
Xw9+/9e/DVWRZX5RsySZV16URZXf//6JPCzh06V/emRE6SxxZzL17j+tBZg01iw403MLPba20FD1
2p0a2/KuePLANUl65ih2dl2vIU63QwvnTQbRmzgJqBb4A1dsH356aj/V4m9rP18zBw60VMaeen6f
Nn8K2XUl4hfF97T60YEkH4qF1AqAoCsGeqZYGnLCAsMR2Va20q6hJcPsaGRHJlk1H1Onl9+r7rvs
F0S0OtKbJFwUche5SxVdeVvK8WbU/Y3ojJv6N3to2aPW5cNZ5xwObM5VAYUL/Lal+0bobFBSMR0z
toucf1TyK7A9zq3D9HcfYq/BzEO0gy/lqFsZhE01mAwmRgsfMm6eNpgsQjvo8Ywzqe9dGzSx5Ys9
HYKWPyFSf8WbN8q0YDkJ8tmx8MEPfOXutK36aauUSzKoNxUDx7pe6BcyXJ1waKs3pKz31XKTTXkR
4+a1UtZXvJ9exrRlZfqO9kQt6e8hcckEb80RJNKPMMq7njWAOABnayc9ZtY7vyrtx5IaRJcdZeVj
RR6XWBg8lKlgBPIdw8eJM9YfSlIKZlt4FLAFtiTs0x/lqLvY1cTs3OriyWqsKF0qgoiXkPigoIcg
x1jALE3wMeNT+2wXJlTtEe6NYLj9nnpS+1FOf2T8VrhhKSxohIneM/xvFFNqe7YrAEIWvWCK6hH8
FHsvfUlXJVu9kPxyE4P9jgNG60PR6I5lvJ9nDmviKGdoIoac2TqaB3kxoo0qQuqJA/+tNyYMhCDO
DUAkyIjmA+FhmMx0GmHVsQf7N1mP/fHIFpVOMw7A4dYYFT1mtzGWAD59GSUZd8Y+VPva6UGrU9JR
yYF/gTym/4o7W+wtVzBfRgNuQTVcs1G4Ksl6w0XfQYlQ6gd6gV0a37I5w9FqoIFvYn49JV15i0or
i8pyCQ0BDktZBlKFdflpWt9W0EcEFMs85joXV3o03/PQ0jOHM74oiNB7v+MkzHdgd4jX00oPTKkO
jefmTADdRszC1FQfBepNezElJ/1K7w1EsPW921WvjImn8Nu3Gf/Mi/hrBOMBcLotbGAXJIKBy64B
R5jWAxTti9rUMG2qUFgWB5kgVuJGBClBGZoe1E0NSHSxmx19BrpUaZBCtfo0lz+FPQwctgCGNhPu
8cmkvamyKhvsO8kknrdCOHMRxfetT28I/d8yQWCcJ3G5jF8TuyjHc1MKp8FfEiAd1K+6BWJxj3rg
wttjOvQGqZH6fF9L4dARYyOlETF2Ieo/Pu2wLJUnDn9XDH3VDjEZuOf/Z6sU5ede+D/3SkWzRCx4
hqTqlqhb/3Ov3LEw7SteIjtheZpPEBS3cXhujsIZ1NoNnoa8nNBENdGsFKf3wcnzBlsghzDS514h
ow6pqo723jw+O3h9fpEBgUf6vf+MK6iRu79eiYzCiLJ5HRw7GrgWed7QweVyOPcjYDuZS253MSrr
0p5QUmr9ctgG0yZpJcrN6cRE7dySCoACaDr2HMRv5hEDlzZitIohS8MOT0BRzsK9K+2Rtc1GcMJw
D46s1d/iP61dVtxoP9dr2q4uI0KvWTfP/CqwcGKmle8zNbDJNGMKcaCBC0Og1Rw+m43eDqKB9oSF
Xordqkg9OVy/o5qrbllANRQrohU2roF6WDdFNGTQ5Oh0znwBMUhhxapTeai7Jtwq+yzRCMtlOOGz
LbfvNJH8qhx9oVl947sEjmfwATQi6jRkLDogJWNwVll8SsswIwBhqmbbBOhf2IgJPUtPrsNG6V/s
W1SjEDV0f0XBSRQkWp+ZrkCM4uSib4hUv8dvky/qIeKdmjMQ6esEE6Lm6sElkjXhWhpOyOuCXQgW
Fnq5i/CSwhmT0IWmWPqF3cO7koj+roHGrVTf2jWfBQ5aB4GGIftazu+Jk8+d2t/WzE/oYgzzI6Gr
m6bYZFvGgFz6qWZxVzrg25wFXlSgoPAh7YesI9vVTrKlOTKGtIqWEJJgzLLABvveTxYIIrghRSJH
3VRkDhijKoqNk6Vn8GGb88zcSGFGVDfjOZn7s5p78Q8i8OzUZZC11EDOgYiDoXTTencX1SZ0khBa
4OGFn2CB4Tfp/BRv62GcbkN+45qXG7+MJ7hPtnwauER5BC0RQ1b6Tmv4o/gpcz3g7fR6BCAEK3Br
61LpoHDlMzIbu/EsS+f9OqPQEdpnM2lythkwYJO6K+HMM0rJsg+M9j6VpqsQX5g4JhuvhiFcZRiJ
RZlyru8ABSDH7xiKjHkwFl+WRtNbOtCXqk/aVZ8HvKdnmctzqUG8+VVVJYQDHQDQ88KQOMtdnBFJ
tfTE7QWy4RT2rriK9tSZNunyDgeAM7tpMNPQmvpDL6NHD7ilD2SJrYE6PCTJRs8RlnihyQgLTZ0B
rDvhm4MVfP8suWinwJqK7dKNxkVEZGMYEEUpqdXqnffpjbVxyErCCcaBihf05vIKJDst63uRCI99
Vu4kLcV5aBZbMEumT1aW3ervCcKPsfIYxLmG9BR6W8wyEKye2V2mXeHJwyP+zsqVEPbmvU1DQIe+
RJs+w0mC16OQ3XhDHZFUXq9Vdly8SBJd9yfDTwWfyhuZ8TDxPpHx00U48iNACkvxllXGW59n78hl
DrvYIbP0K7j42O0aiZL8bwNSgINNb3wrPfA40Ic5mhYaAabDTgEWKTeRGGcwspD1jIYrYurZDBzf
Ajd6gSmJy2Nnnoe1c2S+V/m+xI4FJiowdRu/6u9no+g/XSKZpEggJFl2a9LrhC9TyvA3CCeMapun
ElZgNPdShfuafW1VhgVI8ovpp74iNocxr+/ntUHXODATGQV7Nt9GivElD+Kz0SAI5oqbSaRT9Uj3
JkehIDS4a5XYukWKQm6dKdxlrCdn8aiUbok6sIUIDaBP1l+w8llC/lms9s6IastRh8sRbNcR29BE
8hfDbcgxWZt6K/WCcpokJt7iVSzoHxvmY9WYcWUB8EwjhoPZwZpr7+8pjGXyJ8MSEmHhLyhI1f08
AbgSWH39LIZZZ4bW9SwS71cbd8aG71QnBJ6BZzD4kEQ+UiNSFjEqiBQZZDia0hoijQWkI21RYgFh
B82Fkn80ZGjLrC5hQ5IKao9AEZ3xDF0npoxSNnKPKbggIsim29pjfhGs5FR2dHZbK3xOhDlctgB7
TcA8PChSPZgSPchStH4FJ6WEmJf4a08W6QxwVsT1b4U6XxxO5OGwD6BJp+qYefwR3miVfhEH1Fc1
IoAY8KJKItZLZ8GGU5q7NpqPRm1fyYHb9sAceduXiEWb8gWGhWww+TDHu6cgQ28UwTNUpwYSLdnx
23N56sIpyZYL7iIzIZ1AhtvIHzBakjhWJkO0oV/W+kdMqufnDDZA+k9QxEAeumC5JXIklX6aBLyT
6cR4Un6XWhOKF6zCJl1BE8lDocAFSLVIeyFHZOx4gN9Rqt0WY7jr2vhAZ1lq92QHZhRpph4JBlo9
laO/FJyhG7EC2OQmvq0bL5JdnvKk9SmF/QZa1CygBcsDlhsOffzuwILdFc0b5B9ejEQ8WgR5zs+Y
pj33TJ4J3ilPY+vZm8NSMJwVTKKA7dJC11yiKDAikqGLyxyT3o5L1vhUZhPWZ0vP1vDVh5rq98Fq
b6K1XGTIntQTg+rqAzcowtoFffdHW9SmoOD+kPdrWIrEtpASUKD82QQpmhHQiHV+gp9RhsloMrye
LhvVdkjR8blky+cXYbncKUgAy+b6hfFQkjFc6X5oRIIywMWluEBLcKn3/aZHrRsJjFbzYLA2Pxkt
D5mmOz3SIwaFzJ4e/a1n0rdOM8V/7KB3d/U+dhdt9pSER9mAOgVfrHA6hFk5wqw5gfONMMvAtlsZ
WbBh202pq3cZSe/CjWei9/FSrhnXh6BfVc+yJI/jF1MT/ejYTTg3t4Fo2I4AN/PdQH237XA7NNnZ
fsBe7NeTQDzHdtWE8qLjxBCrUzGInviCTmilfZHKWN9f95mN3kwichHgu/Y2Xj5ujHZTgWziMCqN
xSEE1CH9mCA10o8O1te6cK220qBEEdmsH7UCT9ok6tYgQgyUDfKOcMjSSHtO1RbTTlKfY+3UKJhW
FSMyEGUjgDxm2I5KZqsbaBH5B6A3klNdA4nYgHMqxTkFLg35D5Mu0h2+LdAbt9GP656QuAaamK9q
DAGAgEGQyQjykVoA2iPpb823hVOPyghfoaFDBmqQZRC00Jo8HDSumvdnaBnkc4QVWWWeFxNE65GS
VfhaPhOKVQ4K7nKEUPbess4XCYCI9LKO5oWU6IIzpxCi5syduHwdyuRNbJVXgj5eMSK9YARlP05y
AD0UObfFWYhWlI3XWf1rmgRF7NQdhfDSqP1LXNnW57xKB3gBUCnIy74p7rO9yKpyRMfgnyMO+meD
sZFph8QiTgqImGSFaNQNY4/afobatbNrdk6rEPsGzmACZ0CTaUTbleJBnNOgQnOCq7+2EBHNlK03
FW7AMi/8zLqL4r2k0b0liwvbyF2wMdCsq91lD3OoUPXKA/+nuQ/VFqVifSqJc2SvtEWkhCtpOVMN
HVL8KZjcAtWGcZ56sqxwTxvyUjY2K8st0vRp5KbipzaQYLRNC25y0l642EQwMenTCEEnJ2FDy2pt
mxBmAJZuBZv3WrRHCA1cRVn1K8MiuD79kNvZ/Fg4xoQUdT4OXnlglWBMqHtGM7VfIAjvfJOLpObC
Djku03s8xA4luhP3WVR/Zgbp8cgoWmQUGXZrNffbZ8QEBQffXyToIKZQOk2ezv+A3vIccsbXnHek
u6Q9Ne0j3ajN1zcGZNwaylOc+6on+KnBlm8lvkXWLGwHX6Pml00mLsMvayY8hx+0TH8yFYhyxssi
TWtT+tlIzkDWUh+j1Yb3ITCoGjSN7K0txDkXyVl5jsfhQpHVlseqAg08eIa1e/qoIzRN/UbhR546
vB9QuChm/85iF5yFa1nVFy47Ml9FB1CDYmAitbqmFOiTKdJG8Eif1UXLgAg6ZB01BByDxpc6SCLu
Ukp3DEn3XoYUthI5Uox34bt+haTgpVPtdU3qjbvlQuBz8t+c56BNDjjuBZkURAoVje4VPhmxIyDX
LS6fSm4eJgb/gPQIv6m0U0HyZzIbZItzNWBm0CV3eEQHhV2GQUY4UWusJpO7+IPhDAOgY7vI4K7f
yKGOeDV1en88Ta7SvD5tunuzBBNHADM0AoRFRLAv/bi8Kioh5uLZ7EqUZx80+71iJZY3/rlB1ks0
DO7vtPbmbkWz75OgGilbHRWSgHlAoc0BYdeyAsH0B3qlG6BSXSRb0AzG8V7t1+lJVGmti1wJlxF+
QRuV4mXl1UW4j8Xat7gdJtaxfM0HhmzfXfseJ70n6JOnrbKnG+BOmLRynD3UJH9Z9e+FOR7FXbcL
4dSx/NgkNgWfJijebIoIJiYqYgytCYTm8Koz9DCMh7EP3jqHHRGiJlfyV/g+oXJSvilajrblj/JF
jnlkaxfrmYG0ApwGZaNI80lcOT3QZemMsjUmAj9pTRfEGKQ8XIireF2ora5iOV1N+TUxhnBC1tie
mT+YApIbKwdDJHnVeCHoqRSWoMOipJWFX1Jfa2iLakM9VevVUDBB29ujxHOel6jBqiA2P6Zx8zss
3dY2YLa+9NRO6YgfAdhrq5wSOhSokOObthDhAGeealPXYHKt172sbzFzNcajtLk3VH48uhyUAE4c
3XsvNRPDO72/4dIa3U2kw1HR1J0E7nTd8koWvBw3CF/NyCib08YNKUHGwezhiU7C0fAuArQUDXvs
XvuB9z2Vbm2+35Lkk85msO9jMLXEcIEFXxXNZ36OlBt2yobDWNY9QmLLrITjBZ4+YwI0Co7RbY4E
6qyj3z8Ss4obFXPRQVIav6gSQHzMPLQulAT6j9jVGsFLtdFW6s+un1mRil8NOrsJ2ntB8Pdfy9ts
Vg9F/WmU8m1FVgTW2G0hOmqXLYWXWYCGgYiGf1UwlbOalDQgzGtiilcNHKmKuMGaJbqA6ENacoEZ
d060K9EWq7ddUX3aPse5HB3tUn+seRIVahkuPxYM/bx6R+FniWeHekUDmdoxXN2X0/LjMKHiRvUb
c3uUhWBFnay2X41Ktct1t2TIvaQ3vAHObPFSZCC4gJ+WOcFwi3CQ4YrTWfVW8RmB4sg5mGJsNqND
Otxxhxf669HrHLgblsBkPndTj1aAjvuhz6eT2GVk1RKXUl32fTl3swxgUYtm44BeAN1djg/CCNo6
pkqInzYrf0vloOjFUFGrI/eQo7QBU6Tg+xrzsI83h5/Zla/fCbqJEt3Ef9OCOdj+qJXyMjf2kBfu
zjlTKOQStl9dkZ26ljCcWArwpYbaWQL+Q2aRvbJ5dvbuzcfdNL2WCQTIuWDcuI98LrQLZ/iC3+Vf
Mrc9JhrXdDgBAKYRy3V4QGsoOC3BY9Owuh/UKItBxXiyzp26uz09CWGhsuaeGCcO8x/PAri+J2dJ
n6GX2HqSBU6LskKHkf6K7wDebWv8MEX02M+sxsRfaanKoCdMgLMvhGhYFKrTc4cgMRbbS0IZuOJ5
mVX9NNhIHiqK+np+e37VmHArS6r90ph9zWsTesMEQoFRsjWPVKKJmDfUZKKavOQ/Cbz4wAoj8em4
nB0TgjWuWKDvKXDg7ntqGKLL3mmyITPX7yJ4qdq6F736yGamkYBo2g8I0cmrIMNlRAp02tx4kj5m
55T33/x//0taTKkp+GgPT1ccYjj+68iUGbKABh4WQTYfqyMqiHoJhwH847UbE5mLyiG2oQjYM3iX
qbdwjlXcfaV5cdefRb05JhnjP0Hu5jTTaKOqNywNsUUPXuEzUNenokTnyk038aS2KBJVdrL+JCda
ILK6uvrKVeLRCvtLWvhzz9hxcL41k4Y3RVhb3uEt3aq2uGW6eJX19MqziGTKpRB0dVQPmGSg8rgk
EHQx+2qD3zqz8xz5iLZE2F7iWQJBjIfxytxkpiMEz8m25CtFEKARlhDRYEybS45INPcWNHeEKSYd
kRLSSs2c6Wk0LXzcCCqksWz7rNv1BPEvggvCgmkop2OW4mCFDa7WArNXDo8upctj5Jw0pGztp+ET
urEMzLp5Z4U2IwMHbpMGedbCAUepiExVhuSWcnNFNdBYjb0gpzFnrm2X5f8xdmbLkSNXtv2VNr1D
F47RYdbqh5gYczAiOGTmCywHJubZMfnX3xVZarWydK11zVRUsZJkBhGA+/Fz9l6bZIyKRjO/Sj2S
XmfpTd31PJCKiihaphNan0dwURhtbcL/Uu8RHIn6gfi+ooJHlcQvPqHYpHkTGsSxWZX588wAVI3+
m1mX75IScqJmUQ63kHiG3gMSlyPRuifGKccv2Y+cvyIKhgpXUrejlN4NBfkkI4lUUUFTAwlltk5S
0DA+7TyIpSXMj8/CuST0LcMYxNAwsPVhcwI0O6Jan+pTdCLMqomxnZK71jqQVpZIgcMUIwo+2gya
YOcnEFAgfXTuKbd8UpqAhPAS+rfxs0+ksjHXO/IBWxXszCg7xCBf55ml89h7cA1Fcu0L54aAlmXI
ult58hre+898Qw75zuUWDKtgI63+6R1z4jw/TZopXUyk+eBuA3IjO1pOXa92Tq135D8p5owYR2Fp
ToCQEFNuRpYOUqZdKmXynRGrOeuMzmAkcepPzSGxIac7TOogQhf8d9Fu3h2nWLkzK7W18i5Y+hoI
wuCZmZ3QwJkvGdHUZKFU1s8RyHvC/xHbmdPgE+Fah2hc1uiniy5YRTNZ5T6/AosyEQ6q47CjGszd
9TIZfWLB83Mbt0h+cOv78ouoR9bhbO0Yw62t9HLS6q2hKJfzpnB+UsISaSTO3DvEvI0T+wBKj6re
zUa2q4NgW4SQZq2e42uK6d1Ecvg8psPT8gOaB5SVdfNgyeJGznmsAcI6evvdzdFjJ08OhMl6Zjgb
OVvWGexjObELj+kA5niRbaYlFWbKUko3CKrRrm2ZeFa4IkGPziDJYzu5oG3ULbp4LmPHJVXBeQKX
0XA0ILiuQYjU6hPvj+7BydWUIDblOhJbNA3BVwiEVbQOlEvkkyJ43CMU5+uUMelJdt9lilw7BrgC
ysgIluVP+9T4nOmnM3vodfyeN8kKD2nbblhTIJgdY0A5EUIoDsM8Y1kj3rMjmI3F/J3X3RrkVMxE
A2bBcjSA5xF5KNpvFWHgefU8BeNVFz+16e3MLNm3JSdhIu+DkaRgE+eoC9mBlMm2+pDd2p7XgVOz
mrBavUelsXPtYCe/R92uthOMeuOqIOwjReCVMNaGfLCNppBq6n3uduT16BLEV42nudg3xfJzHl3x
472RKa7gYefAgZmFWK9leE4i/2DZ9mGNmKAxTuOKQA3i2aGUEoEYvKpmWeMRkf66SMwnS45sME/k
zTj0nUCBxh4cy/lAyIyNc8G4yE+CBJxA3skHIE1AMfgxAw8i4o5g2qm1X4pisx45lNocSuNWczT7
UhFy2xNoYaxBhoe5+woBnblUlSCGf46xTyvKRwITPAdzZkcJuFQI1cgpRNBUGTt+iJnXW+JSU1ok
brovCT2jXGfkhd+1tKiV+aedP/WV/alo7E8R9nPaM7w0kRCZDnFueqOz637C/NwFGWdTQhJTzOCW
zSmYqEcpX6v01UjmW9Q7t7Rco4mauI0SKIjlk/SCF9CWr5atlrgud25BawPRl7FGnAqIvtgxxI1L
d09Iu6rvjq3uLKsxb5E0DvAI9DnXl4fxeJk8+oPVJVLTU8A4RjKOcdNdljKot170z558aYLdsJqE
xMtyu/F8vxHR2E50pGHmfg1IhezT6PQ5xoxDS7RgVDBzB3ai3JVBv9O8Pgpk4nWWMw3H+HEI56hi
j8HFI0Udjf2JX47J9nMugothiIs2t6w6XTJsJoN+GSacLzX1C3KPKKRIeDyyNebI8T7NyM9ZizJa
FzlAMkmHuNXcG4+956unnuR9uia2XFfM7cQRAQX5PQOiz0qB/7oMDiWkRcJisM3taSfmdF/RmFQ6
OYAJwFZmPyzBIadtLMFGvkLD6Rmb0MTclSrwtovqEZezLtC71eRq59bLyKJbamt1ZLEsXSQcabLX
mhOBeozGN03k81oTgKsUaMwVmWiv8QyEfFfW92fpCWRpJQmz9bpQnxry+QhQY2l3u0XL/HROYA2R
vlwMilUT6yJgO2omTTzIEUrRylDROiNCgnjPqrvI2b+09Y8sJkRGHWcVb3IseXMTnAefgASVU9st
02QkPAN0TWQ+RXyl0eQnQtBCDyyhhm2I3JxwqSh9CLr8a8WQwAqzo/epdEwCg9FqWKCso/he9Hsv
yo+SoGYjIjuLwEtZxwe8iwDeeFrERcHIqS2x9d9Q+hVokc0nEGRPbk37Xl+bDoz67Cza4jli4tEi
jbTIri5r5qowzrs42IzG5w4jMV1T5a1nkAqA4adzDDYroudbkhCIC5SxaR2QfEaOZDjsHBHvDTXv
ewuW2Pc/Iq2k6s9Zt+0aeaq7AIxocK2/2vvGCPZRFO4z6e3txt3nmd6HOqcWwbPVGrtsILJ+HZA8
lXKENFfVc2g7t8E6pTi/57ChyFt0DshC6ey9bYUIgAgdwLQRfbpwANsggKvOb4Jd3C/8ZQcvqk7g
T9aMGp3XbNZvI7QKXal3Gzwx0GwcXPKtm7o71rloJicMsJMYNoCSNh1GxdC31yvAQvX75C513O/8
xxdgFx0mBiZhhVVabZQFFv6IwIoABjD9lkoOqECPIiXGNCNlkXUE93jp+VS/0Uta3TBVDq65Ncmo
p4QPr+iJAGsfOjGtqo1FHxPDwwrtIyZj4syhKvZouqBzzwpcSI/OssQmPK0FhXaM+LNDYsAmlT06
ynprQWi15nTZQmjNsvG5Hj9Gxj2CQhaW7i3OrGvTfkmZCp4pEZG77ifl7HzQSSEgRMA2j7grDaeq
C/v9k9pKBpaiLnmrPhUA/bUbrnoKYjXzsMXnbjgoShsvLZ+cYD+nw2IBuieZ+LaSrcre+RYMvpD2
59LpmLKsaBSIayqZRGL8ZF6dVsUueGx8b94iUeFTRgSGToC2pfl27OF/j68t+2GelRt2NndItgR/
ZcwHopG2N1ErdDuX3M7dsDRH9JiY3sIZPxyYDgPJvPzh6eEYTp8gFlzGITr3+S2SP3NqEaoXn5Z4
Oy+N8q1HghFNzkk8qUWrhl3eztsu0TuzdzZu8MzC6DsTPpHoyrngltX1PQjXMmjfKRYJXzW3yngf
OrkvGMZ2GrBKSCBh69IwsA+5nA9CdfiWGf3a5l6FxV6SvGZSigBonLbNc3mTttrFkpcjANStRD5u
Gzt88kyuqweOhgAtc5VleJxolHgOHabu1QLc5tkl8e08TDAwc/eetEyRIGKmFO2nnwmJsp1o9kE5
7Ecf95v9tQH8YwWU1QPRv6m1HZHVPSkP0Ibpbw0TooCCSBShbbe6W4jmNYgrJNSn3g5PHaraaXwK
cNUSkv2uH4p6C258QDzDixWhN74nLhFgx1US0ojAwvc4++QdGjRENqCAYkGTkKEwdpQI5Kcu9iuD
800mAhR0NYstfRP2FLvGQULkAfWsRVNQZnsUnC78nZROQY8Pi2aU4Yzv2hvfB1W+a9t8gzFDS5DO
ICSthRv+HICQ2iX9Gdi3RoGeNF09FF3g8WElkgxS0cVVUO6An6UcBzFLfpnJmgInR+DKMqkszrnB
L24s0L2iiC6tm19M1V5q4L8+56V0MJccavcR7nmzPRuhONlcAWclgKZHFeO+jkNOoTcaO0YhP9cu
5wAsIKDl1v4LkIsGCKCX7wmaXFi63FwD0HQELPlqtUaFu25LiARIn9fAD0NNAMh3Kk7okLNNXIxe
NWWAArxkwsRTvR4c+wjO4dBX4V7FeuUQlKY7aGwrqXPgZfFelkgHhv44ebBPgUV1OWrWUl+ipn9+
GJzs+x1iKI0r6RaHcs7OTVuc1YhLtSCRyVuShuN1+qnjn3QanjTIC6BCTr3eksWywOQ9ofaOdnDR
dr5iopQy3xg4idY9UN1hByVp6eP+ZY/d+SNaO+hDehWtJlm+ppkCMoxaksN6cUmlTYaogPrYtRE9
pWFh0n/oiv5gl+N+dkYEIHo7mN6WtLYs2MB8146zNwZxkF1P9VQzi/dP+TycLYMzSfY9WWWGfrGq
rfpaC5arGP0kAZPQyPc2j3658WEz+41e03REewMicHKo/0A4WRD41JLGcabHlzhuXnIQS135zOGO
bG1FiSU1QySEJevSUJvEbB/RXJFGzT16Tz7/VIxtMsY1j8aLZmTjVwy3H5nDZVKf0yg6Yq1ee2j/
g37tzgueyb7fW+ZzYBcX3l0g6YWQx35gY/FQYlKBYlSgnuzm9CST8pR3HV6BDtVvuBhXZWKfbJyR
nXsN5JIgxiy9xq16zrqR8ms86+6ta+utDopj6ch9WYrdCJuov/uk3tFXCRDbgGX0aTo7hHSGaCuQ
t2U8K60dPfk4EdsJ58qmwZkwhDUhW9gjGPkZc77S1mYm8cR8Lx3r2AYRWMfkTNJ2goPKF2t4Zb5m
YeqdfUAJu05a+6brFiMZ8KUzPcEdgWFK98TDsVkELYcbPE9pDLa53nqpfiICIfMXoOSf4iLkyImy
y4dddi3ep5njUcF9ucx1BeHt5I/oyVAVKU1vwPTXuNw3XmVvrP6BJdiYWL1g87VYaHxc4P6PUlbH
uGoPRd3sO7vY/e+aRcu0/yRZdAJhO9JyBTpvT9iB+btk0cvH1i6sxFlGY3zyQ7wt2wy50sV6aj+p
hx+pqS7pznmSp/A0AGDuATC7fYohT5+tPaonCtMeMs/DXYWkCmpq2V8+0RGM9LMTSgaq3YDze7ny
O0rFo1NxEjvTTcTHXpxPZWsjli+vEbCYfsH8RQTfSpp7NSOqsqtQ+ibscNR6BbNlPAMO60t4SugQ
eEDFXVOdirS4tPgbGZRiVU5ph9hjDv3fW9d3P8Y6Si8syx8i+U2y1osKcupuJ2Jx9mogOlFymY34
Eq+i/WCRO0V7mcIZogHuMzvc23YDRYa+Jrq3YrkL3Ogtab0XP63unjtcY/JIUrHvP8cmSO5Yb1O3
3TXfzTx5msARuWVCkOG0JcPmYRijuRN336BWbgb0F3kk4NVDuRREFEsw0clBTvegwv6f1oeO9Gkh
pqWNEiz2A9wbTLwEnaGnM1EOgu6beK+H+Y3camKAB73jezLlchapjirSh/o2pTCrTb37SuvApppL
noiup+u2NG24xAAT6rZad+w6fRKDRaaf5ItNzZNULxtDrCucVB1jM3VyviWEu9b4vFem0tsxJ+Ju
sgnfsbfRpXwd3w32CAV4ub0z9VhEj6YpHgenDxHAO4wF0dO1qCVr5qw/Zt0+9YtrDmAsAvElYfFA
+DGbZt9M3a7a+sdSmod/d4//qywX5o0rAovTk/Bs708WBjzIUlYxqLfww7aRiOEymchvF5c4QLno
IpNpcR0nzFXIDxN9vo5tAE90LAvrmnpozhFz0heou+SpAH1QSzqpCkUH1UlW8t+jiIg4up7D4rQx
Ss5rLMTQAIxLkfnbYJHdZpb1sLb2jkbSbp6DkeXjLZ7cY7IVK81QsEDkIjEleVW/aTK5ZuoKk3BD
pwMOJ8MK+kv4sEpkSbxbbeFjYGdQY2MJiZ7yVbJomWy3tA/aGjKOHzMf54oD3O7qAZPBuNWH6MEq
ep1H8SqfKzqiNsPaabvbNaVeDHC7BlO+2Ub95jAiGvKdh8NyMDhKCZc2GkCvch+DUrQtYqwwfjCH
MUrvCa/VkqKO5Fu8G3EINSPTu/htLseddbEH9dQBiew5LOM83D6c+sUJZfRJL+14uipsHXn7PLAE
TtzwboHAQX7LLXBuFkEhiB2tDelqrnuZ2v7S4FRfCDxUygku2KX1m1P46AXmzbmP1MZoFURHMn24
duW0Dl0yCdBgENmWKcz9OGc9uhgPtLr9VJJbkUM15Ia30mY3W84u3ScCzj64T3OLFGXnARQ2GUs7
RnDvwuBuoOKIjoUKDngZ0QigklCHBnzuLPRews41OZNIciUXEVAiBZLn4O5smR0Q51veFbLLi4TQ
48pi+3YlK28XglemD7zq4ugQCPePZf3//Gbb6X7ZeL5XNYSOKFZ/+vS/LvVHeVftx4c6fa3/8/Gt
//jS37/xv07J97bqqp/qz1/12zfx8//+96++qq+/fbIuGZDO1/6jnW8fXZ+r/zYYPb7y//cP/+Pj
1095meuPv/3lO6wH9fhpUVKVf/n7Hz38SJJn9x/+pceP//ufnb8WfNum/Vp+//jz13987dTf/hL8
1XWCwAk8xw0Czwxs+Zf/GD8ef2K4fxXY6q3Al6brs0bYbJJlxdD8b39xxV8Zr5uo+l3BHun52KO6
qn/8kSP+arvS96Tj2eyhvuf95b9/7+c/TAF/vCX/b6OVcH/biF3Hdxzpm1itPMfkM8nL+2efVda4
IS0THOx5gVZrsCdvHSpBUOhgxZB+VXzMXRrRVe8P90qu4dp8wV0JiUgq90HV0vN5muvxWOk6+jcm
sH99bS42MGG7Fuork6vo//7azMKoVVfRWS2L2l5QBpYr4BvPUArMa4UTt0qgKC/S0U6fSgs4cdAM
xrZskXgGs+xZWxBcqt7NjlFqi9U/vcN/v5C/OdQeF+Z/TBdcKtdxpXBc3t7H//xHhfNPBrUKjT9o
64zw6VpPmA1tF4nV0J7DElr//HnES3ROIYMCq5vmVVQbzj0zSLNyX4d6qM59+7XOJ7TishDH1t2H
rme/wi4EWCaaZmc3qY19BPrrVLdsvGNM1spDIpfMZveUO/BUQF7t7YmBhwHza+DkSQheUZEgjPnb
Zkx1+fUhCKKA/EaQIwbv9b+5COLxDvx+EQIhAtO0XMexfVuK3y+CXfVeqCK7RVj1+KvNyNwR0jyN
unqP/co/t0xb89x5ITfRfpVYwgViJWwkSKp+/TZFh4sL2lJ7zdKQwO1Y3P73t8n93UfI2+RZDo+J
cPASgt/+8yac9J6fxq1RLZDvExczJphpowjSR41CubLIOKx9uWqY/3Fp4+pc5ILMIZciKHdx/005
E+8mt6pzqhvmLR0H2mnq8Wtks3uH/fYtaMkDdsCjYYretXitT6gon+0sF7cAyF80PiRxKTK1DMLU
ZQxpmgV0BNKOKUBslUSnpRrmJOXSq4lvStc+7MGec27k6PYo6KlFdi6+NbF+7eJyuKikWaN1oUtm
W5iYAze9BRnxNeg4mMOkoDrsvnixe60v/+ZS/ssd//BjciU9CnfKd/txqf/pjncmpypGr6K5H7c/
BjNXt+4R0tcB86r0LPZIwZ6xYJXPbRtDMsbYe6mz7qfJgPrSe902z1TFoT2gLxa2wa02q/ZUeMEX
vhdlzjy3p8yPv1VwKU8kdthrPTS47sfMwxLmGKeq4mz8j7djtLlEeBsYbDRTfJ8sxYGGmArHQdMW
jkc7TtxnvHu5ditGr84CD/xLOdjNZ+3TL4Cp0uJtxL491viwJcUZc5OdCaPr5nvtdRgmokmK4p5o
hpUeVp9z3JU/gnx6zeUkYIECtv431zeQv9+svmV6toXX1ffoybq26f3pVFTIBLmg65GuAvlqhRPT
pvEWnHEjX5vMZiwi6GAUs8vARuLgsGL4mfpMwBAIe3VMKsdcGlSixNWIL7IImNIOxal2v7e+kwBK
Laylw+mbgHG6PklAR6BDVN4DPlgNtfjWQmlfutPsoHKyfsaPB1lb4edpzNe+zzFUC2EsYhfYconP
yDchW4MYaY8ohpkIaHr3aY1hVAgEvK116PP+JX74aVrTeOgzbzKVr0NKhHBmfOGM4JGoCd5/atPX
VjED4KSJnSUrHjJeF0Zi6RIYUK9dsrjIEaW7Frc3ONXEUEOEEI5/cDqLgbC90Bhd4mK81gEGu1k3
R8vrSFqGFW5nVHZpyluW37M4ejfCaSUg0Rk5ArWAI0Abidcua+++uOs6L5de4DNNETg6NDoV1wKb
6A1fq/nWFeqp1yy7XSamSxH/BCLpvAnoAH4hFib7xEEHAgmIgezdTIJlPQDWG+k2LrCmq1NbqmkT
5zaJ91VXXsvyZJkyvbnZZZKERj6Hg2RyJh7O/WLwaopuXgSrgFgZRuLTuJahXhCnshbRCB3P5MAk
ja9jYRJ41zJDz2brktbl3z+4Fm2X0vUvVU2Pxx8KgPxBvfcbNCCTYxHLq6N8FVBc3ro4HddItOuL
P0cpqnEB/bQiYLJkLMbpRj6NvZs8uX1NyLa0kUP5efcuYv0zzqX8MQYA8clYKTzrTBREfPn1IVB4
QyZ6DMCpo6UNDvw4FGFET750kG7mXbEs6jB65Kuz5FYwDespcz6c7J3JNadhq6h32TRHP+ow/0wf
qPqSuPgljLxy3kI66UuJyuUuBwQAZeIde6cEXWEiHCpF8dK1OKyiOrDIk9qL3PFfYnP47PT1dBYD
kKTClQyE7YMfTAPCCUVI+aOr6jXOe9bUeI6U3jQJ8vnGiLpXww/eupmoFqfVmClhGjxr9vuA8fq1
dRUWMQZ6KpqqM0ncRCkytV55KGFYPh86Oi2RQSB+yJNqYgCKaqefawv5BorFmHvo1Qmjr5NvVV/C
xrpWs0ifbRv6Q2QMKGvKXqwd1f789VmXytr94w/AJ4Xl6Oy1GTNcqTrb2P/xwTII/YiKmLXDdRhK
8Yw3SZ2ArSqvfZU8W1lRXiKrb46NYw7YVePgPQjP+QSLyqwVoo5A7yuyxS6q87xlFVaQwSciMOzO
GrixpwitxTCiVnJMefzjg+vJZYyHlLyEgRws1fTq9D8fOqZ2W2xzSMga3pwBr1JkZeOnsKNdmfJS
6NwAQjaGJjzCleKgii3q4FviiCLcvKbmY3oU0TK18j4EPe68JeJqJOrDB4QIdzID1jq3F79ocKlk
JK1bsTiKRlhf4chXUzx8w3pEv0JptyOnrCe6iSSjY1077h6DDO5XPivjnmgcZ56eH+4rIx26q7QT
QSyre6r48Vc601hDlSIUwGQejJFkk7m6WbU9XXERpD+7wrIeBU61lI37XiXxvZ7NCR+dA/tcM9Wy
QmJlcgwJVElmz9G7VWo/iEztQdzPRBEXq9Lo6FG7erx16YQZQjnkAPYrAxvMZ1ONH6LtviXW2F1i
tOEr4QLZNiyT9GDJjRfWdA2irtyTIKZuWQI1wcO3h1nxBk7F7FRwyyPSvG0H6XZQqWfcb8jJZ7Db
VkjwWBpAskgU2sYaQ6Xv0GASHJJQ7RTfKzbhI05e2gf43UxsRLMoqmWALDQfkgQAaVouDSDyE75q
9DRjFH/KUXJ+oUeqyhd3IGtc25WxVo9PgT9Tumvp34I5+Rh63r0C6IcopmgnY+duDvV8+PWh97F6
iarJ32wVaNiNtJmmNlfLtm8xONCpZMA2Y0OdbAqLEXAgU+U44DwffjWlXZ20oaj0vITRDWDQtTeW
MEZmSqoZDNzN8udq3zqKbGFdPLD9UYGPNX8fXA8SoNH3N7+gdE8ck+C6gUTBwYmbHZIk9wBVmY4d
nDeWfhvOUotufo7ZrgP4TofEcJiEG49//fX5r3+TJdkYEnbhVPXRc06wx+rXrxZ2WQ6V7r21m+Gr
SFGWSDluOt7SMWqto1ujnqqTbNoUFC+rUArSCRvqTZ6OgPRagcVNEOFY25pqlc0I5DK28zAH5NfO
eKkiDwPZr9pT5zCJcgs9tDmt6TtaJyodclj74q0JceUZk/avQS7pnWjnx6/f04wgSaSyePbZSJZ+
12LdSvz2iq6KCGXyw4WF86dBj/0aVzWHyBI7YggyLxj3MFKbTQJUACqnLI/DrFj09bA3mqIikw6k
fDOPxWJsYvLem0YvRULmSqQehiWfnqwRo5ooPLu5Y/6aLVvcDPcRx4bqIbAWadcmPNrxi26rI1va
cCNNQT2RSQ8ZN5XXegphUZhjuYsxVy4aDXplDPSZJPn6qpCvdl7f4+rxiLCM6s8FeXDusLYtvABl
LffOxNxRMfjZVBWY0F5Cw6NZj/zdgM0Sq/kecFw48TRWt6j8ULXw3gkfLVfWNOXPrVXXK12Y3d1w
44S0h+iH6eJt+fXlRWsl+8h7VB/d+K0XGn0w+Ub3JBNfqjkZjoFK2ntfRBtbBu6K4w3oKlldTUrS
VT+mH1JD2OqdS5rq6dKAGExo15bsKvVcdN9J5Pxhj1X8YrvjsI4dWuxN7+47hj/t0JJUKmp58nHg
HtuMrYsDSB7FzSYa/c9Jqpj1WSPZJOXwXNLNOOgadahmAJnbLT47c9hTouCy6ypEaQNKsKCGaS5h
ZtWILKfMXlrJPXWWaBO+OFNKZJIl+TsTSsSa5iWmP+Q3PTx3n6PWxMAuLYrkZAaUpnl7GuEuvTLR
P3UDXiJh8LCMHd1z+pdTaFYr2uhvqYhc4OMmf3+Cps3trLuX2m82d/2Bazdo5BlT6C5TaK2NMyf7
+pESsvGHh+wDiTjQ3YqJnigWkx6+BfwcROPrALBmH8XMbApGo+R6bhQqM6Z1Yx0ap9kz1gGUqKXf
w5GGCEckgoIIqev54kkKZkcbq9JMva3DbLz3VbntQHFlI2nAU4fADEQpS0Mw0TS8JT0gAiswKGJL
gzINGXVt416vKowUJkEiXXTN/YIwxsYlPoUzjN3foWtW3Fs/jdQkmwjw5MMwaws0shR3qzkziZZt
2AUyEiTMef5iAsu92YD5MF86hB1Egc8MzbZA9/FS+ni8NrrDmGPXB5XVyDVCufeYH8y5if+jh2VG
HC5HEXbDFn1ve2gSE6IpkQ4c51elNZTLZArvXmkEW4MEpaiuMBAF/Re3JAPLLcA8zNEZ5kFynijM
2olUd8vBEhCUUINaEtSVqbdT/kMHsHwiPBalDRg+cqttU0E6mEAJhmqiiT/nxx7hZ4e9e+EjwFnI
ePJI7R1fRN9Vazf47LO3oG2srWXsO3Ibiuo9zWG4IWWBEEbIS5W12IXaL63NND1xmXub3WdO1qyS
TOOHBGGLzuePYM5QnoOtLkzx5pK4sUzTpEV6+Bifyqs1msbKspnx5emjoRycwla8+sqG2FPhHWi6
FC697yJh9X72LCLr2BrAO7RUa7P4TIy5WrDDf0pmUrNIu8cmUWu0h0YIMnPKV6UD09KjicvZdDjO
+fjcZWC32nMCn/syw7Y2U/lEXTfdi5LEmNee+34bjBNZEEi3yqAjSoD4eMAy+ngKBwayIZyA3ocC
7ZTepXen6ihniDdOqr9JiZjDa4grbMB0eEnk7icBUaAmZjzPOUJlapnXbrYZ4gY6mrJvYuaARgMa
GLv9qN9LghQttYMPx7y3bv2ln5eQXzN56kT9Qvpys/Ea+4zMqtnnNAx7ZnYgOKEEMUJa56Wg01ji
7Eb+B6sUTYKHSMfBB0nq7EeaQOiKAGE4yiEagSCqxg/aQ0fAOfiNbpHaBoLIWeL4d57nqdabobfJ
hauCj3QeF/3cuBuzQ+VVvvhWjuNaWV+iCptDg6l2FaYsp9FMn6WDgj4Lua9nJtoD7iRTI6iwPMJA
Io6Yua5fwNKC1s4j5ksdwRoFqnMtgBYMbtpR6hMAhsiqqNPX0qBlHwzEaKdmdzMyEPmzp4K1LL6h
rXMWXSSB28W07SaIDyYxs7vHmSg1cECMKFQaFEMMDo0lTWEslhKwjdbcwgHLEXFeGAAAmi68KLyl
Q6IPXtMg66inbTs8xnW9WWH4M76WUZkvS18zGG2KQ45ii5bLqPFdlD8Tegv47dzqoCZj6WfyWBm5
ZjewD2HkhNey9q4UVaZlVF+lI0HaMEeocsRh/hWbZ7SwJzdauT5u7VlSjUi7JCbCKU9dTiO26PJm
WY4cpjQKaN1ImoFKHGOMHFUALcTiQMU9yTyl7ytCC9p64U9VugS8nJ28QAL1cd7tKsDvWPT4TYHr
bmM1fW9MtAfT0DDsjrqVrgka6OTZTQtiNIbyhyncWzRXLvJHSmwgec5KVgV9IV750oVUR/kNBLtB
aWWbHWJdLmscWth7iXfpNEtEmaUrmRa74dGPCL24XWVMiZIq5id5SDOmssG0EwJIybJDNmTObh55
z9x2FlvbRFtGvwI0UwQoUpEg5xBgY+kvSNeyp9zADqUiHJ2WXywbN9hFHTTe0dH9utTFtnbD7FaS
8Vj379kD01+MVUfSnnuVIWVyRB23nKzShWMScr51QZrWjWBtFO4yGyO4AjHeMpp2OC0mQUCWyTUo
uoLGtyC4xyrSRV6xlpaxQ6QR2NPSGJGhMB0VAy60uOCIzvF51cq5XfZmy3swJ59ak2zKof6mQmT4
Pelc3iAwacZ4B2oq9GnSBZAFkLfB+HkwSGh0P2bGtUucYRWx4p7Md1VLbHbo3aE7cIQZ02kpMJU5
dgF605ObJmYY2bvvuZUR+14V/Dbwt1KT+rVHKjw2GHzkHISo6DBY01i4+YDHohQiqcxEtio8lgSr
TN2VDlnLxmQd9+kpcpppGWchVOuRFrsLYtAFRwpMfdLwXG34dh17t2eoXdZxZqkrzOTU9x03dp+t
BCmrJvbgpTeH8dYKXZQWJeEPyJ8f44ZENuE+RTNYu3H+OpJ623a6XcrcfsSvNRmIlqpfaQWfmngQ
ONyWAG8/4thfT0Ww4lDQHWgNeSfawthHMKNbVoXfmW6wY9YAWmKkTmJ6n3EB7+uSa9e3JElKjmhJ
lUAHhExD6ARbiuUdtZOOK5JOUawKKqOst+Y17qHDKHgqJFkmIm+JpXUqIKnJ/2XqzLraVtYt+os0
hppSlfRqucEYGzBgIC8akAT1TamXfv2dyhn3nvvCSfbeOQHbqvqateYa/oEsyZgqETR4YvhlF8NJ
2PmvMmm7fVWiMBYusXK5FudYVFus4FbgyZdutsCeYQvjgQtQocSBDf0vdtcDjaG5sEHGOR5kQwS5
Qfou3fjbNBSCxqR7LWb10vX6Fpc9nuuBMCyaJJS2vMPuoixyyJGi4+cmVPcsuB/2HothMqcBOpQ4
BWe3rNBVmN82o6+tbqxo18q1rDMZc0cieyGKYE9xClFT+gC8OnqHhTpoU+aes2FXvmvGjgiExBsA
SM5bwenA4Y9SuJnYyNseOEtlRSQEYk0vSlSRqf1mxCFCmHohX2xUpAGYTjD3pb2FjIKyWSnjHjy1
ZvqEJ3CcsdtOcRagPsacNigjCB3u1CLBdJy2WcDnlJBgSPmDMbw5PsKIOOK5chdsYVYLlayg1dXD
hnoWfAl/HnEltXxGcgRoxuG+CmHILpTVD8S2XVqzo4R0nYFlDn/7UhkoP6eF2NboQqXPOHCFZ44q
ZGpYJUHBwTcu3ISde1c7DHAIbFrdq+2qKEXjOpD+Vc+f2hufzJrpSsRMl0mM+9zOILaQFyauSfaR
Yesd9eYcGofcBtZXZ+Isw/7EksDlSMta6B01C2aRIMZkMwU1fxEXxvg72tlX3/KAS0bcJXyUNMYx
lmnNViumJPR77b3hAI5cmrTm+Ingb+WSJXaGXaFtvPJk1Qs8YgWZv484AJvRhyGFt2fsu4YSpt9a
oaIVsxHmk8RBTuwKwMujCVYv0BnR6U/N+3OeYBlnbnwMkUgcEiO2z2R4BMNMwnLTAiSz9Gc3NfO9
1Rnw5mTBQ29i5zPA16XefIMZ7iL6t5zApb0Mew7gdojAsIfkXGYuPCjR5h5egJ0yIosAqexY+fOw
aeQC99vKnyb5lC2TS8hH9xNJuDkdCW8u4vXeHb8Nt7nQHGxNQLkVdDqPyy8eqi8on0SzIvuj0CCb
FRJ1d4578dHq+ktlMeaJvRyxOJMAQSrR72nmHzk5vECJHqBfbe6c1LJ67bX7m2rsCknN5mIfcvk3
bO9iNgOfNR/wFmi+Fw231g1BVUfqQReEIPbrD6mn8pUVj7VRrdrIEdPWZBI4l4fqM50ztWlwdnVu
+rcv0usMMgSKogzLSx0CyZpzxsrkiypr2Aw1s0n5ux7FdztYrC0jTH1WWDGvLa/zbzXxPBX59G4V
JJhQMrwi3S4OLlG9MzBFuvh5a8tim1KXbWTBj5n51p9YTMwTrVdGYHzuOMeHQu+iMYTiAO0Buwrf
ZDrH27HlEuo0bJC5t4JB1SEYTyDq5ltHZiCgz/XBSB7FExLbGoduBYEuD0Fhpvlrp7pHo3hOw5rK
dsTr1Pkp2SXe4JJabL4gvr7lymCUPNWIo8hYbLxkofSjregNCHemaAWuke53prubQpAfMGRaLz/B
uTK8hGXWnF0bGoQFntVRrsNFMrBDgba8743cDgZ4PSNCDVo868dPoB8xcCGDUGEbwxDPQq1tiF/J
dcZ+mKROpt/EUqDn3nW+BFoyiW9qHSQo8TfrJPRpnnhUv1t3nbRI5O0xY/ntjIcRSYIZRA11Ke46
7lf42VSxkHbYwcFBNDdE9XLa55TmuT/hoCqqv90SElHQng1MnOno3jrm53w/dQMGcJSkWoZYckwC
y3CqB1NRRZcwtqudyQH2XOvQhXkym2Qz5VEPfp4/283Yb9sYFWYFazXRv8bQ2M6j1z6aq6mMIPe/
IxivkTidkPaU4nz6qOlPN16LIaVkT78LQaAAaTSGrQ/cJ+2S6dwwCw8iSVNeOQtreXs+FW1ovIcO
oSIO6eRlaCT3LqJpMQ6kts2YbKs4gSnJCFg73XW2k3pvWB2OUxcDcccK9qHF5yza6K5FNdfhn1Hd
Nz7JNzmJ7GqW9FdRlN10O46Hxb6VXgo8K0ZoBdeOS7LlNcnjibhuKHt7hQqEU6K/xZr2NRzmR6bZ
yWGJvwR2PDKbMkwnMcQLthCq1PRE4YjNd2Hw0dutfnBIIcX1tPMGsHzd+G2mkCsYgWzyyJfbsolf
QpsHp60xIfB6ey/Ahf608D8W4izh64cnifefie1pReswVtyYnXqY7PRjAsGSdM0L8a/m1sa1WCXa
eBILSZVtTxku5vDa2v1waqryWtksAPwWzGqGJ5CnNJiHYryP8b0JtN9B064ZzRWEcqOuZgr1kU4w
6zEozelWu3ywHIXbnpf+3pcY6gtrXK1C9wA5VYVq0crwDwvpcXhGPpMFj2Jp6EDbAF3nxEJ9y0jF
61FdsDLeao5fEdZf654xFB9OVCd3Nu5+8LEA5oXxrhXU88zO1zIR5rPv/3SrJK+YjTcU45e8H6IT
S/cRmwotQpk7j41xdlAh697cRwOphyv6qG3Urg69fYkavmbnt5GK1qNQ0Sv+lY9cgZJ24vAnYiwz
2tzzQzfil+RkQcd6Nq3nYoBWIVYjcCamoO1I1u1J+0mydA0fFb9CH2qThczfe8a0i8jU4hDizb3O
FcNn6thPqaj9+Y79YMAmXehrlTn5BkXPh2iZW8qzhRVnIzVe/s5hikVIkKfBpI/z6DKSGPd2571n
Zofps7llHurzGrVsy+gomDy7BWdeP5V5up0S2KJJmNJZDFQn05idhiF9lbBbqUmDcMJkpk033Hfs
6/ZDvSvX/snJSNCx7YEqzmHTN472rkxL2MSOR/xbg/zBdhRMy5QM5IJ4+l3l54TOdILM7hoxEZD6
8TGqS6Zjq0HSnond85jJlBy605ICtGtTUuVRVZoE5U5qcDApAlRg2bvJGK1uYKaTHLYRI/jnSA2A
8Ey9nf33OFbPKoTvWzGSYCzRY/0fK4rMVI6YU8NTY9kvCCCi+8JgUyny6NWnGdu6rkQzMDf4VFny
WV1sY4pIj0nuINVFiMPzS36J2aotP2a+NTnmzxaDPSNmjAtPi2feq6YnDH4HrKvXRUHAcgjzSOsM
lQzjat9KsIXuixalCTM/q41VQDtybQ31S9rdD0eDCjgkcRIy0tr4hfWRM1cOoPRkIF1PlmKvDCjK
SdZ4FPN1VtYhNhgFyFlkEJH7zxzjj5trbD8wT9LZf2AQWnJVLSSocl2hcE/CkCCWb7sGuFG71Y8c
bLLXDTPc6Sl67jkS25z9qq9ysem6tXVBhE+uACibzt0gZvMOeKA5NwusA8sdrtOfyOEWNhNGcKE1
BmPK6ZTQimE7l+Co24nOlYdfF4SaOkvd03WwSwmfRjv8Hhr2ZYQScmZIJAF5BIcpasdfqVnu+pFt
n+fiic8XwK1zXuwkH4f7iVzfaiF7KRVJeEjB9VUAHZSKKFLmid7f/uqNngfNzG+hDK2Aid8YVVto
nMhS+U7m7jcKODzGCpypT5BfzJPhWlR5yp7tsw2dLN5WmfsrZzMNKlw/abwYm9EyiYdncAlQe8I2
4AB1iEyJ1xu5LYhVwCvKvkSAnKiNP13HwAz2hOGGDBpmXBvC6l6p+AUXtRx4N8DyS4GeqhbKYcE0
8X9WGpfI9B8zdyLjaXlQ9JLwqnwkV/FPxWapJdNkEzkGIVCdeCkFoV2KZNL1f6cFVT8fHYzdzTtW
SzoxUXebjvWRMRTdPfpwSWxu/kKS4XOWIfWdZ7ajbFl2o0e0seWT8recFkbyHr5+rCDklM0pq/Qe
WU5DYhJ9UCVJzkuy+7Z4p4IqyWQe7gthTlvJEpWHN90vo3Gs9PLlVgO5kiZFO1kImhF8Aas5a9kD
Z/aFjl4P/jmnebRk9DuuW+5AA3WtRH6QcO9t+8YCvtkz//JjDyVULfhEFhQq4i8t9xYV9IoINSto
wvIjBWWLbhCVR9cvqHojIiXgy85mEgLkcBmayRf8E3YgVY02HR0f2VKEG/Tc5DNykNYzXrswzHGe
kI6JoQPbHv3sts6bvzXhiN2k+00SsVX0mUjzn39YnVftLBw2h97DZV5XiCCwu25xAuP2f62zuD7b
tX/M8oaAPACbxJGSMJZ8DYCLwFOPoFRGmq2GXj6TPG2MMHe+y5OSkcSx68tJHtxYn9GFkfjnfehW
Rw921jD7CFeaj+4fc2T70HX/FG2Jw6RpvyL/Ja6AfyAr9e7zRppn1yxuS8PnMnG9EX1GPMA8iTDH
MOEgvtL8SO3iZrg2sKa6ggDLxrd+EtRdwVgRYUG1/IfsxVjL99ZAktJReQjPvbfr5WRmbvoAkDaK
++/IjSjkQgRwScyv2jD5A3U/9clZiSRGWl7LE/fPQ14SCG5mnNVJ2wQ4cn+a2IuPcb5EO7YeZJ7X
geEmw6V03btJVzlS/vGpMSHFK4mnTE2GdQem5lT3Y3MU5cQqEwWA4z4SbWl8zWCK4JtQT2UYa0HY
HxKP454FsXmPMXqA2BZh4pgwfHQAApR/X/TWphpshBGifZcls2M8soGxdBdEcPu6wD1T9sTaeJE2
mUljCBtKJsKWR9NriiFmomWWzxYSnY0lEdk7EmNRjQuuMWg7shxDhIj9c6c4yh0jWrYJOdNtqzS0
PAPIhvepWTGeulkdHZf2qrZjvLApYYuL8ZOnyZNF0NXIB3tv6vYuXdizVeAY+wbvMOMzB7SzFW8W
vK9H9vVwmJaJF9FDEUd6U9ec6mz6xXHlAXOyn0ufjFwzy7J9XrkOoQ6efW7b7AL9nG+12/ewF0Y3
yelrKQMck3GvJLEsTalp2y7HDz5lsOhtbMdZGW7btzmVr7OffxOC0G5k754dJnlbZE6opZgRB8M6
lTWyFphBDePPw+npzm+k9MwNq7kV9p8anr8JgTuXSA7z1PgurRRySizZxNLSxRoCZjZDjohZXWQJ
iohc1Tzo03NsdE/sje2DrdOvBLaVz9iJEQ2oGNNm99xjNxb9uYWBuHVMjfiEzE/Wnd/TlD7NlQHW
ko4PYTHtoImUPsZ4TbZtf14EdWjkNxfTME8mJA0Ff2Vr+HbxYLghQczu1YkjgocI1pFy+eh5oysS
Ujb+h1p72WbXa6PfCMNR51IOyRbRRgNElVa1a7Nb1y0XnUPUrJhJ2WPzZiz3bR/fOCbWQDo4j6wQ
78s2wYjWAV6ZTA6rpPfAJp4FVuN8Ym3bppiByvncWfUn6dLg0op6x8JvxXeW90I3p35OfZwW6o8W
KXo4fLWbglk52VAKiJNDwpQf9e/SnulUNfdvmoDjA0+AJC9EXxPhXSxNxuJJhgcnlv4BaSXyYkNc
XUJYFPHN8wIKN6x7wGcgiTOIhJi2kzv63yBEa7aJJ0CgEMX4yM0F9BMJTlsQEOGaOfx6CCY+ycuj
rH22JAViI4quTQSvLbAWE9u6UKz1SKMXptySfULAgLD/5jIxsPygL2z8z1Gv2rN1coryG0co3VOP
KK9EB8NlVLKRLnruKWU8EWV4kBMyyHjxqRu5x5AQ3BOcgK8uNE6taN6jCMSz6UeUqco7zotkfIIO
JnFJJSYn6JhE2Awjtmz4utZMmy5Ga+nC1SQ2HalioUkSj9W0qez6MKXuieFOSCfAjaZR1ZMQUD1a
jD3DBBZKX7nERDMcOCVecuPNJwQqMmMcr+I6upBXy8kMmJKLwEX6QPuxDUNO3rTK04015STfTZJs
kjQEiEE03DSC8kxFcSpG7HPIAeTyt0isM+cxlnHEmTwDv7JWvXfuEoSkwR/jnt6ys8g+brWmai+o
AOMXT0QkytXlb69wn5JaAGBvWTrpGSFSRpC6kYIzINiTXErWjoIpZG4s2YERT2EaP2FbyicmspZW
h4J1aW5QSIPv3VlDxXYqINHEvXhmQVIJWGpwtvzbuCMiMA2bw0y0iT2hhyIhkQde2Q+pO+KLlFDY
8u7VKryvpc//soLBZmaA0Y+6fIuK+54+SgTV6BAqHZV/9GqgmwBwKIcPIEvPQxx/+QIpQtKbbPJz
jywsBWg3lc6O4OWLsxT1I2PwYXbxeOYF2h4nROiaAYn42zs2FtlWYBO32FZ4vQh6LwX1wBSR3Q/D
CN9suGr8cpeuj6vQmreNkZok/wH5OXfoEAad4nsWSfsmI4IaVMzprdmuG2P4nNoWaqu1OBXed+NM
D/HarvooqHeqB7JsNqdsyX/InQKLP64YwVNLfn1cI5lG4vKn7KsD+8zPNcqSDDYATqIsqSBJj5P6
eUrT72idFXAdETmGomkbNprNC6DKhL4V2Q97n2wpdj7Jzkz+a/I71G8zFOXebRiPRyRa9Y4P96oT
aBTsqrgTwzvc1HCHXpuY3wp6VuIDgcN7OyWUpQULpE6Bsw8jQkeL3n7I5HitTEVUatdg8+315+yz
jqpnY9o4EKsNvBOtwdzTcCh8BnnTLMlZkX1k8Y/dTRFhN1zpQ/w9t0sVZApzhaNCgEGYv8LEZ0CY
Q/avUbpgxs1+YPAZ27iSh0IMpE0aMEuWk5GbxX5y+ytXBgddtr5dwtrKGjimItObxoaeFwX6JPCE
1UdjWHfP/fJWdDEwJz3GBOPEH7MAw1U3HVWZtWNL/9zZ8d8+NgjKLQyUKOqnVBu34YPQdz0CY1Gh
VbBp5ycuhy1rXwLY1iGyWf4W5XNzK8RfxExvzUiK6ciMYyqBdigv+mKlN/oxOtq0/wXShlJ1ypHa
wxhE/I53bxgzNhppSO6hk21TR6KpzU6MoHBDezw0jfvlx//CbBFfAkwOPCM5F+tAvCthDI1dTxiY
mn6ygcAHQUitl0fybq8WvmF3aoA8Rd6m8vW3J8xPzOjGoQRfY0I+2aUTkrVKyu+M5dF+kMv7otEJ
TEy5jAIFbDOlFRWS9dVP3WOIFNFqVEPcJKorxkA1U7D4FsKesFA+4TNkDhGyfunn6dYPrNGwlrS7
KxLnj9ICB5S7uJb1hHZPTYxdZ1PcM4tPLvDYrjaQbZcHerP4ffj+bx/eGvOL1U2/8p6YPStVBKb1
zV+2/zdeNQJH0N8QO4eT20rTdOOa5Fy1SWEFkJJqx3/0U+sSq0ztS5/xXVm7x8qxbJaCfACdygS5
LmloWfHWW47deyNiyUXdiv27qVgHmBxsC4RlO0tvZcYnIvbrYZt4AkoAlcmh5fuhOIyDfJYffm5k
ZM0hkRzM17Kp/gxc4Nso8sDs0qb3/nhbj9rNfPacbF1GuNyK7HYc1b2TfYfLFkywmW5ar7raHfO1
vig/japHMjz0f5aGpmux8+qgOWrOla5Oy6KMzWiIaVuDpM7ixd6EVT9thv6SetGPjJpvpoXXsTcX
nnu0xY2zhBujcIw7fYabuI6Gw2w7u3Ji4ZsCpEaWlHUm10glvl3rdawkN7dqn9lo9UHRj9fEI0pL
Rg+eJ8l5mDZIsWnvMLWCuyvflJqe7NaND14XBg0s5rFHcV1mMY+KmW9zEB+Z8V6U5YtXWYqp80Lf
M/P0h/qULjMaGWcnFD+BLjhWtX4oo2gVW+Yx/VN3Byjt5DcUxbWDYb4mqKPS9JStr0m7sMsAKcGT
OSOtYf18b/LaLwVALzlFe79MmLJbzHwdrd/axvlGBcbRGvvc/cQy4bNkayTZRYQ+51qSQu6eB0an
hj1tprYyoMDohwG1XDck/dHwx3VFxAqmsZ6nLFuZx3F6MOlDLHzp5HAgEiea4BqXE3OLNT2wkuoJ
x/ePEDZ8RqKAOCn1GwN4ZqYLGdWD/Nadpp+YGmR52nrFKUCVkabbJkuvWLKuCZ8i6veGKeLyGtrO
bqjhDNkT0xNcSueRHTKZBNQXS8WoQWfRh15iuR+n5ZLU6a3KduxH8yN+nsPC1u3UePa9aTFyk/gU
qFW4XKWnT+SdbGdjIW2dCJrVQJUEbb/UW1vlzanCY89MaXiskfVjS1ccf8Z9q6meXHN+tXlfTDUh
5p20FVRRGV1WPTSZkndOo/1HOGIUMdyDAx3UHCPo59puhdNvrIx1kE1DSQ7QtwUm+jB6WUlGCLL4
gSqUq50c4O5+jqBFCu+XBhsdpEbJ2BsiBXBB5ACp1R895kz30jWB424ZWLO7136xHdP4WzrIW+q1
sWrs7qmzaLo81pObcLHLbdGyterqB+VMn7aaRpy9C2iObj6Wrv7QBDzK3I92C4TtTbyn2FOzda7F
QCSDkWIkJPI9nfMVDlFMmFSaX/Wq7EfjG/RxJDbSbet9lfYBiRdkI0DCXYr5filvAgzIfkh5obEa
PEnCqA6ZGtqtU/5pcfdgXyreXG95aUeNANDjL17IM61p4hA0quMAu5IO+rUT9ssCCCVYMgqdquve
OyJxp6R5TDR+Dq4ESC3WLXaH90Fr1namsZkioz5qyX5pGKKtitVN2cVPLJZPZuQxpIvuklfjIxkx
ASdFscdCFAYeH8iNMfEmaJTvrmUFIUVbYI4UshrqU9O/u8odzqgi/GDpmHt4Ct+8qO6qYoH+4osR
ZVSbBHGbXAe0w/z7eeflJnUqHlGPEmIzi34rOek3NdUBJdn0TiWFYYyLrI64TQcT8XaKce5QEiRl
tNYPizeOqSRDqCXeJ6sBL+KkiKTGq5Uw7GRcVD4Ujn83+hejYceFs5ux//cahiMzAQB25ZsMOts0
88pPYmUIwK0yNk1uvEvcTXuhqm8f3BWSjvQce3qltsLBZ5hy506s/hcRbyYuY0ZIfhEo7VPki/O4
0pe7pl9ztWUgfWiXteQDVFPFKoI4h3YNfXJ5wIYVvEkYpsUkC2tgh5SIchU8ZImQIDIgQaVoTAJk
ML8dMgrSno+0FOuU8cRoMSYKnD8wIj3dKr2S6tpIHvL11sZVmAWIQplBEPoBxxsJhJMxc19IuU7k
8MT2JtmEzO5AWPl737CBOFpA78P+94SHdV8a9bdTkLSZ/0glssBsrRhSWywwzyaw4VUMzLCkdFrL
58KgVzImNhk9DDuv9tmDrajSSPzGxmKci3Y6z/Tvd+j131jcsFhSu67LECfmT/HYXuLOpQo0g7qY
LphT8udsSZ7nMgV6Xqcvg3GZ/OmqALvSAUGWzEgamcvwQM8ACLpKPkbELccpa3ZFk5EOt/AxbWJz
j95CncwqJRNPtMamWiU9hvOe2XF5oNw81EToYDAkFGBf59D+stq95Agbd24Wvw1weThXmcm4NxdX
2CHPOa/9JAq8aIxwzk2PCdJODqP6e0Ch2UU8joTUNiHCShf8ehJZw1ZgU9yIQvOgJ8W1iElNUylW
tlj9SnPnTmTFzCBoTeH2SBAayW7tp+mbXJVQesMpysmjZJi+fvavIomSZyZBPH/esZweCL875Cpt
9iHkMV7527Qk7c4bN6ktwPD13oMzIa7Kveo4DMhsWFrCLYGeRNbgwUgLMDI42RCaEgPQJvzCyqOX
CD35LGcSuGOoSwhFljgu7ufqLVl6g1Wf3HpQER5mRIBWH5Mz2vwzbD/WoQXjy+Vn7cwT+h6iB2Xa
MecDuNuGVKAL49ipLo4xKQL8NzSR6dBsKuUwp1nVxXoipi63uOxTzztrqvVVFiPu63UtUA/9cxaj
mGWZum5L9SbhDCDOA6OE0wbJjBcHcYVN7Up8Dhntv4hDqAJhyE9MLz6i8cn/UW7h3DrWa04KkHWc
gYH3yAcIijgbffJUmILpTpOYGx7Dx6l3N5NDbPbgdUS1qeilyDN5dKA3N5XzlSUe4wbLNPaWEBrJ
UXIs8IruUlKm1tThQ4PNAJa0Bgvs9HCP6DEyE3xfem90CYkgxFZXKl33lbxhnuSFxg5mXar6yxzd
P7mDaZmcyL0RivzE94S20gWYDWl7psnHkOIxCJjMu9auhxPKk0Ppl781bvXj1Di7SFj/Jpi/cU5c
Oyq8fcvVCoPU27hG/0UE7DKsu/VGtciaJwuGu4F2eKJAtpiRbObilT0aPv11l6nn5rsB0Ly1fbQl
jqY6cYp81yVpDWj9G4zmGo9OLK5GlcA2Yf5066ZE1NWA3MKjEfY1QhNAgS6XNqkzjGgZgu9al8jO
dGHPmFaUZ26ehKeCShNLPhLg2NhWFmn2rs8EFjEhLI7R2gMciDY+kdG72BIm2bZwyf7BETuNXanN
B9ZmMB8rgndch5LKRm9qm9UXfxtZDNQlS0YzO92ZfotDZx7pFvnbNpaTnPG25DWaRjuz/xiRBqsc
3pccOnzWloPpPFVM+5gv9ckWDcVIcEX81jfyJ870EwIMc0oRyRtDc1li6AGcCsaIwNSfThrASZY0
GJHW3BvWGjLOTPY63dls7c964MNj8p8tcO+tsH+YDbt5zA1TMICmFMu65gMEDxw1PzkzUlbopvqZ
Ox1l4/RqUesFyPlBrHj6arNuOIRCobzIxCvuvL+pQwCkwDdFLwyY3ma4zjAV9+E4eo9p5px8xv93
OB4+DaRjyIk8O71kjEECbyYuxMzijOQSVrZTFj9ZRuSKO6PE2tKsrtFFeHLjS6YqWdvEj6Xkqski
/+AOFe+rD6ppHPCKdIP5PdBoMjyC4tfUdQDvBwGv0ASxeR7VU/Zcie5MPpY+1WHX1lww82svSNoo
2CleWNXec8XqOyM08JSgE5qtjuDTuAIIaLBBiuDO4dDr/IiGFWxt2aV/wekkR9dfprWjzO4cF3lB
2Q1Xup4GWcBYBrjmk186G7vNMoJElJjTL1nn/BKsxcv8gc9yfvSyBvgyQIfZnR7c0Dee2GF815Jg
jn+/G9whmF17Rb3U5rlN/Gg/MNkOWazcdRja9TQimnRrpFkNY5wYwe2OCQgKRcByu2ExgONVVQs2
1Y1yIhxrn1AjJjRWpquLs37596vBMgnRHcLzf/95Y5C+iBEfwOSZLqt90RKLz4KCP+gRvliIcK5i
QkmUmdOhHQRafuCrB+bJ4PRiPzzmXRMftE/1gAodiypIiG1h2f0TgkIP6yv/Hc4jNi5Z+tX6rr2j
5Ld2BkPSDXYbD5diEt5BeZrvwTYdISRseZ6Lb1T/nHUI4DKgP69zsaCXd9b+u1Xuq136v5okWesf
e7k5OQsD08qSiyjr5VZyuo1J0V3hgss32zv8k/Kx3kyeHbAc//5I5Vnewzj7HXNZkDAwDQ52DW9I
uagQraZ03v7fb7n2LoZWt6a3h+eiOTqRVV7d9QuCjuqI2OfbRCjhzL24hCY5q848HoZoQqZm+afe
kEA2CyIWB8cBikGoSokKE0y/T/6cbb4W2eIQ3ViQDRqXaPEJTD77nQgSbbknawnJqxCCF3bi3E1y
pU7//TINmXcaUg9Rl0qWHZ4JZpSe6I6Y8sQV5Ju8WIp0EF2Qh1c0410iy/ytXlMYwsm5TqOZvwFU
uYhsdB59L48v0h5ueuaNl2Zv3TWdMV1dSCzPZfgOLHa6tjMpl6IgtWy2U3U24AodWLHu2sG71m4B
f5fx8x+Lp9cTeUFeMXjNbMncjdLguBepup10vfDOXaVMCt3IrqM6uUvzTH/WKReh1xTvGMyAXfru
IcPosS3ixPpMMItvqrLglMJmupl9CyR82LK7Strn3PF+/2NoINBbbb5vSVZhVAVSoDASM/qffSSX
me0SjxgTB9N3wnz496XjQ/SfX/37rcUKgJy9+s5iGHZnjL6PFAolsl8Mb/4cR2fPZ9vlIn3Y9qIl
Q9UC8I41Anh4J8ebrRtijrmkj3Azd3Ff96fCWTOX/u+LClcirl5/3vJoeY6FRuR/v0SrPHX0zXOD
bvhY/rPIo4wF4TpCM5AC7jJGqplWAItlPnbdA5qlXY+05JIl/frj1icZsXLcmBVGItdHMY40Ko8f
ZNHeYUmP7oQDYtggs8bb/fvlkJRBgZ82aIF78qxXZChGNheEC46lrdvnOUd+V9ZzAbLWb54NGX5D
EaoPlvDAS46LdUqND7uGnECI+Bi+cbEbG57l7pmGDR1LusKCkFTVD+58msOy3JoGw1mTXNygcsuM
8B9mZws7B4vb5t8mQZNgVOBW3sM5f0BYT1a3455VIeRzZS4flT3XASMd8+pxviFP93bFRI6B7V4U
/qEbP1yPJWMaH1xmuUUq3q2sN/Gs5tgljB7dsWZy6pX+1zTGycnFNs5yYWZVGEInLhOiTLEQUDbE
tDFFXa0uliOoH+R2E/EOdV16ROhSiRfY+gJVFujv1tfh35fIRILT62nfCpPyYzULD7Y8o6i3j2L1
gEchM9okwZ5nWUsb5PhVCH74/M9hkeMeWCZiLESa39jAMCdYKTAaRcHWXOoh+PfOmwvU0yFNJG+h
g8AfK5E+sbtq2ju7sW4ZziSWX07xxKIRdhuPJBWR1NtscvCIZ+U5NdJ4503xdDLx3QTjOnFtWc8i
NfFPaH3Dk2Xjel1S4HWpbWIRzvorAvIYkZkbXVHMHacp4gL3l+JcxYYV+IZKTgaqirFXRLM2h1pe
ZGM1z//5Mlb1Y6Iq5MPliARAP43MQJ6IrTaZZyf+oV2WT1lL565zw/JgU/oxKVNPRbsGs5n9iGJ4
qR+WcUU0azI6Ic7eeKPi+8g24j2egOIu19b96IC93Yqic0lL18vGq8L0YaoajVxRfGb1yIBQOiN7
J/nayGh4q1UDBHehruyE826RVldBJ0bf4Q4E1+vqxXJZG7FZSDqjv6mMce84FGhe8uLDmRxCX9s6
P7pdekucBQTEbL80FlkfOR+iCN7L95KLp5Rx7TGy2O542Zi9A3cjNmtuyz0yuSBalvzkLF5OI0qE
aQ9hB6U5v/W0p++WsbsTE/mKwFaO40IPhNydU7vCI9OvEdEh3NVMKfep0oKZ8Ng2DG81tEOU4Jcc
kecFEwnfS2/+AWEFRjxlWyhpEf6HuDNbblzZtusPGTYSTQJ4ZQOSYKteqhdEqSSh73t8vQe4be+z
j+Nex31yRAWi1FMUkblyrTnH3DAyz051SPygaTXa6o5jSlI7uNHWw1FKo2s3m5P5XEejJDYM21Y2
ZcmpUjLyLCOLUikbjwYAri23I0OtuJ0uif2KeXE456qprNMBmWiWKOLEXdgQvNyqhXKmEO2fdaXj
UF0+9JOtbWkYUZvI0MTUMw3JfoRiuL6/7EU6k4ptt79NpTWfjPhr6Ch+TRrTJaIL6D545TSEkKwT
ITa5LOagW5CNtiAd8KFqx78WnwT8QrfgimgcPtN0pZXoDw1qnLC4GgLVeaGrKxRg0y+J5EPTCcOp
l6PE2MGJmintPF6a5CdhtxLMY4ZDmCXqDbrtl0iRZZWBLk51VKhUjLX5pFXJOcR5jTALbIOBddWq
TNwezph4YAPy2xyHKSGZmGrCHqOBKdofq9TRYvFbnidg3Wdgp+q+znQg79iOmhrYY130/jEc9EMk
07sNmUZeD8xE2ip0mMKkjM8dTLQy2g4R1v8CjckKC5m2uf9hfbt/1NUBH3yVzUdfTvoO82RGlQbM
nQXbx0DkcAQOO+VEOC6U3RGwu60202k0qMBi6SOZaMo/jcYmH3AIuK9QHWuhSwX8o4nI2YSxDa5k
tvAatLYP7TSHHp1n5JQOAwaIqcGIHUYfAYSLpyKggU3xZx0szidrtdcFzAcuShYvI2FW6PixR5R0
tRuHAxdLn0IoHU5xYW5EmpI5m9IhL6GqjSHgCkFL8L74TyH4YbPhPrAJoUSs0QnCg7mMCwC+d7Kc
JoxDmZwQhoGDVzF3oTG8o+HAHFaHrCGOCR0pbNEy25rwQkaJ20mOpBsvl7G1G6+l1WmS04dn3bQm
L15aeokeXyS9O6lQEwVMhq5s9M1qVGXtlXH2nsIoO+Muyb0crc+q0aXKTRpm9Oqqnk0WBYWJ228H
vXi+TMVSRg/BDdiPsysCENr3s08DAe4lB36xmBpfgRuY517IBv46mdZUf/clZwwbz+zaapuL9EqK
dkuSykBjMKzHizrE6IlZinZtS+aYgu5VJVNrcGmHMYrxs2TTJWLad0F5qtADPCIBXxDYBXwmHR16
nYPfzCu5SkOKj6aP25MzyoGzWPqUsfBsMDQNrxQ0lZvWc0h3Cpp71E8nzC7KrvQb08UAYj32NgvE
nCxnejPisCnDjZRatNNSuWn9fm/UffiY+9QPDe7iIrbWcxXVp6YmvlVf6Bd/PfIxGn6NywqIfPdG
sj015sQBB3QECQ73ck5BHlzFmNzyuhw36nLLCIwc+3R5U097QkeVqFojNSE+IgIIG47Jpq7yGOwF
qmZhNh0VXwG7rPHRbrY0BSMV0Cqn/50sEX3jfE5OjD3jQ1Dlb4WxZCqFtu7FmYxPfEeOv1VpXFQr
9TdW2o6YgbJXG6fcHrdgytEfDI49oZwvffLZYghejkxPPYF6c2ddzYL+hUqnMsCoR2oIVYGllYJw
+9Y6+4MBHlXVXkCweqTvqG8kJzVu2xlPmGjrq0GnWpMSzBdVKalM4G1kmqWbqioWFS9ekQwFssiC
X9lMqIXppPPeVivuVG5YGoLxeLr/rwlBpH8uXqCZ4Lgrri95E5SlN5mg6qvy45j6ApnP/3438jjA
TGDX0jHjGD+a2zipM69L+2Q16GaxmQjyUyOpX2TLYIyTgk4AraPfRFO5E4czSMvTrqni8hQvzDws
CP7Rqru9YdWUPLAtNnlfJ+D1goQIw/DAcraZ9Uk+q0VvHzH9SAKhUs72ZCWx120zJ5cPNl3pXddi
FqhlWTKvjPzTZHbVUZvr/mbHZC7Y1PIr0Qf97X6phH4O1OxbTecHqK/MvCkuHTHeiLn2j/3UwKEy
Udo4U3mMSN8pYjM/kjnoPJhycO+bwTBX1eav1yp4/XfYZldN4eUg2iR5rog93lSBZm/QAhuEp3TJ
gWxCczMCgELXPEEnqonsLAfzqHUpZJ2Ru3rG+3QsSsHI3Gko/qDnIZfU8se4mJUPup/MLEwZ7GQ+
x2s/w0xV1fHipKqDy/0idRFc2sCYvDqpDwxdiRSByrymgQj3M9JHxBparDxw51FLJP6jI5DoiQ6t
b2HNRDSWeKbjSswbJXCUrdJHCWGTzynAOBTekv0QWlDLlHSnFTbNlLJKKKETQxw7wcgnFuzVNU2n
KQ4Ln3g8RboWi/YqXF7TeGABN4DA2ErKjjqoG2+OiMwcl4vs0g8WhZEtJ0qOpVVUrlPOmLvRYTyT
/kvCZceIdLQbtxw6Z4/t5kE2wj92GidAA+m11+A9XUXLT9IXEV5lVb9yQHNHU+/Cpwi3+brSsnDf
9z0gG8RTOyRDKHNVCx87rSbXAgGE9FUnJl0aBOemxFiFDsFdfpPeHCEvdxBU0o+dG/XqdIw6RFtF
ZFi7NmEmINMGxlqdv1ZdNQQH0yxtdBV9sc7atDgiEgsIYJlJ0eTsRLQw2SYlnVNSd7NLloH+xvZU
7hY0DNIh7exH5gMtnuZJn+llRHFKBGU7fCR4kwYlTQHiOeys0JQUMXH20lIyRAfnJyYw9tSGlYXj
grkV8935kPsozbJahBsx2dXNgBG/U/FnekSmALuYAp3OOyHhcZ5dc58AQSUmMzapbXt1f+gdDW3a
lGm4ub+JwYYVLQ/p87ZIKxAgJRsz52DYSWxNPKYznmPa7ZqzKQbTIE7XKvBP60hhpYJ22tfhplq+
fmHZBf1QAVvsM2y2xP41t76FKKYHOD3K1nnVDcqKltPeRsw26oRFUb/WtVqeKNfkydT96DCG2ZOs
SFP1neg25yJ41oeQDaiJlZ1IkQwWYq6ParikyYUm83hbbjpVi95RkQKmQKB5mUbldyybJTXdzG+D
RV7XsqAqYCcTQXJaqj8A5FaP0pqTkxJKkM/K0k9dfssI04nJnrJRBMKQudOb5ztdqUoPgzMaF0hJ
xgktGJwJywjOhhYx23eYFqNKbavpZshEvyb2h28qVC/1QDy8Ivdp1F2EyOhYtfwMDIQMXTi90FLR
CcRtjmUWS9CRaofJ4kHteqagS1eLU8uKjolyEV375JR+woJpvjdymg9miOuY79gzKD9wrgVkfT9o
aTnpNzQKcL84wa6200Wz6WTkpDC3pLCy2dRYp2kmg2vU51/TDFbjjoHqNOdW6oS6ZL4ZejKlVA8a
edCC9Lvq+k1gEjyOb7RttqQC9wxsC+eq+VF8diIS95ajb631gBlI12scVDkI4wmJ5Oji3bltUrc+
qrlmUogbe0uwUnuCOPoaYoC8xMtFNvI6GuSGVPBE9GDY6VZqXrkBBhBDSyMTHx+BcY2k5VjJr0Yr
wC0kQ/g0fXbYOdw05zMVtZuPQnZbq2ePKeFwTq1QXiudHhnMp4A5qHj12yy4AUmK3tY6/eZjVWup
qyE6cLMYdNbdipxPeXjuWNfS/LcF3aMVaCvXjYjs699vZpXRewZopr/IZ4naO7uSMS5OnoV2Ltd5
15YvQkN7ayrKtO2AtPAHNZq1obb2TnPYfJsEWTJhm4SoJlUAiiDG9RqVL2owe0oYowpLnxbF6gWD
f3S7X5KJgkAmpX7Ek6y8IA5aZSovbyv8BNjKCDZovrUEb2KvJOZeFCNtNmMXEgeZI0UlyLjA9rfx
c7yZUnEI7FR6wly7kob7PHW9539XQ9F7ddW270youVftd6vBeFqmfvbk2OVJqiHn8DqfXT9xDJTf
VU00el8/pDlpomI5p0zqR6GSmNU40aOdMeS3mv45Sfp9PivA7CokAXZoNl5nVwH7jjmdOXYFbmCA
h/NlR7JCpWHGIXFkrSv1ex10/cFHX3WNOByTluBATxuN+ZhE/g+dKjTjjgNpjUWTxRj9mehDG+1Q
l1+U0TMHtQLLAmhZUVJmQ1TDykoh6cNQYHpkQv7OSVB5NCOdWETDuAqU/QIq7l9vpRhkdZEWrgqd
4H3OH2mhWh+5qdJMHdPB1cfG+ujoDcGeNF/op2FTNd7A4PXbYrL0pyyGaqgwPj9CMQADy8yzi9IP
nYCnQ42JZ5OzvudQfp4UfFCb+/+imEHh/X8DLT/8ucPWaJEpx2akPdwvRlSjGLRQMS3v6kY7vSxz
2VraDCmr9kixmD222azeInbsLm4AmrKDUy3XE8CBXkUntlxmB8AAveh2TU3xMMhMdY2E+T8cuwKJ
DpZ8G83ACYmRtYoNEA1yCJ1DFs4CJw0nghZevmEqw7mwx5OYEXQaGuXQ2B04nMZHY6kmqoFjj1Mn
zxLi0QcMkjd8xgrFAIiKSKQtgdBU3wPz+X0Kdto1KxTsOpQUrBDWd4XF5tZTSpfBF63H6OF+YWxr
7MPlAVm57tzUn9HC8hkpQf9g6ngSQzr2D6iWOV0uVVkywlcpBDk/QZz9SdDC0mNvkmuFmWDDufbP
UMjyuVe6LWo54NOp70APk9LF23gzUZ5Zad8hai42s+p8j02Wn3QrKN82RkcxhWDVfpQtTyK5CtG6
WG6SIqkeOF4Fn31PPVbDgUKf0Owss8xeqpjJPYoDgYw6QlQIrkIl7mUcFUwLjWUL+owGBJjZ5HVK
5B6ea+QfaQ9usEc5uIW8ap7GEv15YlXvCe62tR5+16iZSaBBwtTUD7mK//deB/dFc4GGzAFA6RwD
8VZJdIFQT4pq/8a2jGzXQnVK783f9qMaH6vRiVHTWwiNB1bpviRSyQ+PjIRcGLHOgWwb9VPMYbG/
bxxNhMTFp/Lepkrh9ekwvRtq3q6bzGHcQXGRKJCam1md2PvR6c2Gg/AcY7mHBUvj53+rFaCQYXTq
ZxO1JGST7KiJTIHFvZVVMKxSFT3ANBXimSAsdL9tI9z7m72Ww1CrxRMYLniINtN0Mxztz6rsr5He
F69DU9a7RrGRYddt/Bza02+9EealSUxyRURjXLIJd1OOpmZfzEj2Nl0xpttkUs/MgnGGLH1RchKb
hwUkw7mR9ylm0DyMmkxJhcNA4UcWnxK0yr7P+HNmSnfSnHECLEgvNEtb87caT5/Up9Vji6rZmZsr
y125B+CZISUum2tDqA5mpajcZRq9cRpROJYXyLjRcCADhowLkVzIZJjt11jRz90ssz8N1KzA0FyQ
QOojdbt4REyBzF9FeW04TBQsGAMPdbHIICsn+S2KbtdXFI2qzvTBrhMibAwL09HytGbWeOxtIEM6
EjrksJ3mlnr1iS0EZ2ARHFh6bC9kzLsJZqt/Uunb1Jh43xjiImARWOQDMoxJcLOy7Ywb9zaW3zYj
sDWckOGNIgA2tWVVZASN/IGjggyTTiuiM4Cj6Gz7BZPSv9/WOzKTaVrs7+/6+/33/xVhy0xFAavk
ZP7gArMxcTep8+Xvi9UA2rak/xUrQbu/vz+U/ciQQHyrWpso+4km9HFEvXycZKMd/M4QBNgV/Uv3
u9ZQCOIgwKlZt9ONZ5ppna2mxG8yoPdzkElO60TvPXikTRAaRO0svPy6bfaYvvbqSGkBEcV89H3/
zOYwvRNc7lNnCOBjhfNUxEh5NP2r0PFVBGpnvGgxG3w0NHspQH/dz6tI8o1DN1puwdyW2w3VXOPQ
Mrw3JSoV7seEJ+ax0pX2IfF34hU+dfennEgp02K6CUIW6REpBS8HCReyp1d3vwzqCGcDgS1P+Att
gYNTdM7ZWi5Kr5bqZmy0H16XBth9rVA3f30Eh/SuGVSM4P/ns8F9zeACZsqQvilvBIh/0fDQDve3
7pcKZPSe7bBkpylIKm07tFy1HI9S1MXG0HFd9jh/kQ/UJOeO+kOT+Mb1/q77JS1Cwc0PbuffPmD5
7YuQ1bUuQW/bbRielVkPIK6kb/ZcdV6v9saWZ3em0CKfOp6qD9xLdP/nQB4qM8s+pk26zC8LQ4qD
VZc3ilU6w5ZmPDZ6z+l7FsYrihleYYpavkRW/jjXtlt05fRrkE6zxarNYBte3wE2nTvh6H2ah4I9
2p90915dEyCNSnpdRIHutWmF3rFNlVU61b7AKcqSTq/qy7BDTmBa3u6DCZkEHLkfOFaL8a4uoNvo
9ZuqqgclAJ7ViOIJIkuz1kveAjnK0BtQEyN0oibR7dbGLYmDdaXqP6N8o/XP0VSz4l3a4gKkvkSa
bMQ6gvk+9nQSafnFas9a3MeMtBx0hOmypqJRJZXdr8MPjhUqlnyTdrDRWagCdJQg/iaDh4YRdK5d
Jf7UmQTv9cgGdMdkHNHKJrQgqcoY97lDuWmjmWO4jaGjBKYImqU4qnpz8wdirtMmLMmiRlvdcoMU
g78QA5EEm4q+miqH7Now0teoJUmr7RZ7Gl06ZO/tg/QrhuHLF+YgP2lRJFtHsf/kS/fT6BDlM+Jf
d6KG28HBcFuRD6YSfHfj3Pk10v82qTPX+IOZ0gAprvu8uuC4gmlMe893rpOukLiTkeamEm0bGSBL
GICWXmrqJB4P6dquKxAl44keZn/NMK8VsVGtqnJuMaZaGjpCooBnk6N1hxzNEQ1ATAwvMqaAYif7
Hfi0bUjqaZFCLNZPY/rwkb+tclWU56lEqhwYbb9vsSOnA7ZQGpDe2BjZw9yyXETMc0uDVthigXeM
+ND72anp8lMVNMO6pU5fzboOBSNij6T/tpnI4/FJHKGmBrBbBLdO0Z2TSsBIaXcAVXpO+VGJU5tq
ho4locFRh403tJCdd8UhFuquGAk+MexGcQuT3FgZjRULPqYuExr9us2qX6oKQCLtK0AvWulvfaPk
M2htKuISWUm5DgM0rBKV9Ch145eikgfpNPG6mWPgwaI5ZCg5yM/Eodnrt5DZ7YsdSnwXU0evDem6
biFaNFv/hlaY5vdCFJ19ZZFesaNxCHLVZHAOVa9d6cGkO4aRKwUk/8EvoujQV8qm5kyzsckZwOgF
fm1OgYBMvv0R1qR1G3q7HWbD2kflJgy/fXzjjz6Ey6Ero8PcwQowbH7lFnugl7d4FIJYrNJF9o1X
xmyxTwGhJX/LSk4DRMY6aGmXYjqqpg7cS2CNgFsZP0+ruhhr1BPJI3QDJldZ/wXG7hcQDkIuM711
y2q8jiUmOQyi6cKxFCizNpM1fthGCBkxsexF5ezZZvKCYM/YQjxjLeopXAfzm0PUVtPML4kmYuNI
UqYItDLmRLh637TLkDTZSA7BK60rDaxkmavqve/5FaLJFGAckz5wiyAIGfXNFHF69pIojI5zPfjA
oUqrsfgmj8VwrUHrrjo6UsuAljiX7TeOc/O1ZKEsHEIiZ/8tzjCL1hODShMjpjdG2odiYaMrpHkL
IpFhmsOArYTGd2RZPNOh8suhUermY7e3wv6hhCpMWZwSgo3PwhOWk1wdTkjl7JwEx/5fetju4ja2
toK1F1QUrzej+m7s/ttPmEKSGdKt+4BMjHKqdqAFfodW/jma6QICWcBIUNfXIWquc7HcCraqi60J
TxbRS18fgAG/zWzLPSET2856LukfXPUYAn+ggVqAYu9qYWGcoshHOF2PAFRIrGEDYKki+szudHhf
FTptOeGIUHty/RpioPvBIMmgXzey/CQa5hLpsrxBVqdnHAM4oqsBKLJOvpoF7COZI9LFFdVG1BYS
bPPQqkrndYO8TrlxKgUyeGZEN1uDU244c3RoNRkt8u7Fr0zJARQUpUF/7simWiUx0m+1zx5J0MHz
7pe/+godxlRhAvXnvtqEmrad69zwoB8ieo6POejxRc1zGa385nRttC1lcEwq8aPQ+tnmQ7lPhlTx
6skmEphbj6bOPG8w8A90dmrKjmJA+N2hRga8/kPKbgz6yzlWrR2hSVffeCW9VRHcQrRzri3hoBiN
sLjVhhw8K89YI+pNoaHiMwoUaYoJT6TLvmCuwSqM1nkVYKYWGrjd16YEKJtm3VOyhHO3/rWqcVrj
EynXqEpRIZlMMJwE5OA4WNe0gkgzEWS5q1h3XP2mNOwd9JiCx9pBK6kxkKfe0w56o6QHTIa4+MP6
pKa5cyHwKdr6NmENxmMXkAABWf08a9xroibPVBmVnzFtryXus11JhiLtAPFT5vkbnRd0UX7yU3b9
S17P7/WsXfQQLzsWndJA/kxFuJBOdbg3DofsBJJxXX2MLWiaTh3eq0lanmjwpg28H2MtXNuUinEW
3DthMXkPzlwwiG/VfJ9Z3B9Wu2fCvrWGSBy5tZ4A+nDKSBsOWROGAghxiOd38aQMXowkzI5zeQA/
fZLWcJGo/z10CnDB/cjLnJGEigCnSatUuddFUedmOa+lBDfqOHHO8KvskgzSxcjwNQfqre3LqwgK
7Ww3iVfVwV5GuXizF3kIMp0UuXT0y3EiHlSkkHqci6fBD3KaVizraOY0WrirQolid9R99aJNL5OY
EJeGJ9NSEScWrMGajkVJM9CLwE9X1Ed8eHjXcUPvxyj/dOD4xEpnbc02W6uqRrdZK9qdrVF5VMqg
rv0pQF/WmtsOd/PZKDm/5+CgZK0hF0Ey0hfZNy3C/tK3aFsNMhRoYK2dxY6PyHIDn/VhlsRfzFb8
0GMC88fT3H7mJSESmTTcJlN3ZRr88tXyKzdH1ExgEWi9w4UQ8SVXjWTPQGGVKDtF6WjwKgHho/gv
dkxaHnpFe4VSF9vFpxaXv6Kx/1OOJsoaLDkuzdoBMfN0HmoQsVZa/uDI+4n1/AE3FE4EZgIEl1MR
9q3DeN+JSk+MdelRMzFCPlf4X1alA+FHr8kXQIhoujaziudy1N4EdGGs3Hm9obuc+oC386TwsTzP
j4hrcVAn+T6JwOWGvf0Qp4iincIByQSMYqvZAyIwEwWZaXTrthwPWU931hLkw/gUgo+1wexAqPAs
x00SYytndPUQCXAIHe3TtWkGx7ZujMNAJqpsrLWs7flUZwnqqtqRV7OkeztfQ0SyX/2gPGAA3w7E
0by0rFz1AqDU5DMv6+ZSIbOfUyi/srfd4acNREuwK1CHFhVJgVK47Z3yUGqYVYwxPMVNwaUiHBh7
7Ixf6+xQXK3apCffopRubWYAGhX1tx2U4lpmvnoF393aCkmlMCQ9kScuaipKn2l+DWcIo7WR/MLy
ozwZomkPAWKX1ejLt5ax3SbxxSMNBIkYzUz3KE3M/dTY4BSIxLG4S/YMaqEbl5BJfH0crhmu1ixr
dY/j8n8LBwZDRrIgVNrcBWs5HCq8qHFAqs+k0gWDMRdhaldoiJgDQnViYrKgvGD1059lUR57CxrW
qG9Q92g6ct5RXMc8jPd5ZB04S7tF6jBcYZS5J4AT2dT8KBOfg7xBz3Fy//P8LCHJHyvSKSjyJaKR
/pCtaxKSkiMszYR8t3z8X/LJEF5Z4PcwaNczSTN2BzgnTAxra5Oow/QLXYnFjohoMMi3DU816mZD
PeWd/aRN5mfQrG0t0hmaoTxJovHynz867f/K9rJ1U+UHCB07pGQE+89HByqGs8/U8ugC9o0kHqH1
B6n/0Jku5kKeysYiWjhTt1liTI9Cb1E2RG+mCM9sO4rblFD16L6dsA4I0CysJLlGZzlT9sR/qG8z
Ph68yOX/I5TMEEtK7T+eVcdWpa1ZltRV1aKN9s/HXTcS9E/agd67D0zg0CYX/N7oz5xJntBpZY8s
Tr+xkub7mQrrL00MvBz4YIpBchDuOQbX5kAfrp5cZaqlN9hO49Vjv0WNlDwbWvIcOFPmBuiGGVp1
Lqt4h94xUx+xOKqPHcYupYFBN2PWJsUCMoJa2UAa09deNftTl8cDXuJGg/1ghhuzBQmKWQkYpEGc
QVGAF/Dt6ITgOzsGxTxuKlwUFEr6tvOr4tZ2onniCTAAd5EAoZSAvpq4ZBYu6FCmah4dI7iHa/Rz
JtbJIWLJHmHStHHEqgitbd+A5YIhh/epKm2bv64Jla3Chs5Zqz32OWSiJBLLgBfuZkGuOQg21gYt
cbwAQyDEWZC2fA8Nn5Om7OJCb86zLMKdEU7BOkyN1kVPX3lmqcDgXy73N8Gov8boGN2/35WGeejS
O3uF1cBcrE1oo7FJkEe1fNX96+9faoWSHANyYwx/Dq9yuVQ5FmBN605zXWLBKDiaCjDdG3vKGW8y
ZmIN0P5UQ2PfEPyvqqWZWAeD/UR3iHAPAexc4/ST9O0EJJ1L2sCd6EyU+RjYLvfWVyn06SB6pCQB
jYztqOQpJXhHFEmk0VUo8ObeL1LIF/TIxg6vVLzFzVNAWqlINW6UP03cZ/iQIX0Qell49zeNJLpO
jGPsRh29Ocseu9as9vRq6aMql7klF2vWtXPvIAWFIPYuqAUPU6hDbBclab3wp9djM8kHrS6Rbtgk
PYCd8E/3S16lQCqsBqypESqnTC2oidWW5BjqrId6KPWXCKCio8Tz05znGoLCWdsE1FIiDKxfgaMN
+LZAoOgBGT3ayKiprYa1JJ/6lNLxZsaJwn/ib+HMxk0rz4nt2NdWK4xbM12sxFBcs2sdzx4RFAx1
C7hWlyNHalP3SKOB8l7W0+k28qo84VGuUTmbAfyApm5dRiB+t5qtyDi1nMuUZViK1Sv17jpMNls6
MPNxVIL8QqBYxfiw/gY6SpaplbV4Msq1Vg3CG3UHL6k2KY90SxiL0g1d06KMaVQTp5BXYlwny33S
LndHvnUCme5J8ive+jJPVgHjLb3OykcDrCCcjJkohQUkwETJOZkYILYDyzmJWhVkfDLGAOuq77YA
fGH0GvYsONa3NMAtUOSFtQnlcoaJUmh9jYWQbc6atWWNtadht12RvNBkDXTZ2sZIHaOvYBwbeZMd
fDXsEKhTptM8Gyh5YdVrWkVQhiwOrR3XB80pKc3pfu2VKWoukd/gJS1QkvmVw8RkeV/MekN+GdaT
urE5qlBCowC1q4q/q6IfLcW5EDSX8GjL8ISG4o9vJiPD7DNFg3HyDRP5app/MIc3j5Y/BNCOagyB
SZNtawNL5MTZ018SYfXS4HiiEgAfkcK1G7McAYYivlFTTO/hgkt3isyALTgwwIER3JgjVmPU4BlS
KnSethP+4NrV9swty0MGRXIzsNysm0mB6Tmo5S3W52CPZfZopU5z1aPapFgtk5cu5BZRWq8wsvSE
uDB2+8ZWL4pFm8OundTTLVS8RjGcdVzgWFJ1Ql2KGLLN5CV2HH90C8B5SjqLGANBVwO9A3Z0tBya
333efUAEvs6rWHkjbmCEUeXZE6Ig+LFm94ra90jDzdk72WjtIrX96cM+e4jSsbrkQrVWra53FxSM
xnZq9ehkDsm077X+o+jpfPQDZuHRGjcZxszJl81bk79HBpLdQOeMUQ9pQX0CATPtL63ZLdMVpdhh
1+ivtnQ8PxTniAiVq+8bymHK7ZpAkXCl+jq1A9SsC7UUE7mZU4cYcgX/W927WdEtT+gyqtQxpimE
KdD/l18lbKFTPECNaoNg8OrlYtBBW3e9Zm6hmbCDWpXYM2zLnmfo3HuLAwfZQJSKug+aKdVgDIHG
PETkY2wU2gWfSr8HsZMf6dVUu8z053UwoVaix4/SOsvOBs/CWzb4AE19f/QY1Gp/Jf7+j/9KxPdz
kfHv31O7/5H0/R9me//js3bfxRKg3fz7t1oezZ9/CRj/X4/u/2cAuEMU638cAL6LPuvfafu7/tcM
8OVL/soAJ+lbh+BtO5ahosNBU/2vIeC6lLpwpIlYRVMt9e8QcF3+d2Gatq7qVKjUXjbpyogAlxDw
5UMqdBRVFSavTGGI/1IIOHmk/6jyTGnphs535BFK09Ck+m9VHlKRMDbL4kdQMx/mQ/mcPYp3OpFO
u8abTAt++5V4mReu55PYd9WKu2aX7K2jc5y+zVP/1R7KW3PJn9MD8btf8ZfYmPv0Gf+q9Wd4benF
/262wOUO07raOnsYDAesSFvmSIf+K0S6ra1ognvIIR8qT/4Ob8ZPtC/O5kmDV7TpUtJKVtpr/Yzm
2KMW3jrXdpO60CfX6SF51R7K07AFmnUgqPwRZfw2vU1btmY6Nd3Gfs620d4Az+nmV8QIL8O45iPN
w3wCFXPqXvHKPdKO+6N5xjp0h117Atp6oSzf+Zt2n2xVz3JRKf3Et8LjUV5Y5/f+a/aoMPT4Y//Q
FgtstPzrYM/JGyLQIo/GXuBVHtxP/IX11XHNvfoSjNfKK53bZ3emB8K3DS7sUx4jgleewhO/ww+I
ZNc/wET15Frdmsf8aq1AWLjpk/+sHYodD3DdrJ+hQ2yzbXlSPR0Ubb9W3fBiP+MxdqG5r40NgK3d
8J37bo1J/93cF55wHZf8xX139h9qCPzK0f9l7ZOd8TSnG4iJlIrmyncjEqrWZbuOJHEKmF/3XXiu
QJd/puKo0zA4modujQTJHY86jwuB8LDO1vZH+0QMow7oWq7M9/mU7aOH8ljtSLCJD9WenWUd83u1
q5SnJT6EB8vN9sUuOGpe/tz8Ui7Z2b7xE94cFzSeug0PzPVtnvZkF+3kxnrU92jp468lFfAN+PR1
2Nk/0xmbeP/mPOJRftOP7VPNIr4SIcbUlaHuUS8walH26iVyIUts0E2uCZf5bXuTh7ifhvY2O4qr
8sTrE+ZomF+jbG+5YlWc+fpNtNZWgSuPND5U+FeraPc/qTuP5diRLNv+SlnPkQYtBj2BCMUIBrWa
wCguoQNafv1byKyuJCOjGV3Zb9JWVmVleW/SCcDhcD9n77VTt3jGzmmX190V/QDyWxQ+ImSHOKQT
rcCBVaIr3eHtDA8QrxZi5BTbboFyCj3tG6Jet1yCeSThcHeVOTasrBt4uHa6MFbpx6K5CwJbfwAi
EwDhMblNL4AjQtv0fKd1aKN5AkVpfovyJdtNF4dFswedxy4PgC7vG9NIdIb1wI5J2tMUspPDFopU
YMMNkfSn1oAW3VAzJfvZ+oT6jlBB15xBWQ3KrrGv3usFNA/Kzis+6MTOu+iylHtsCbfaPQoXkwpP
dsE/Q2lGHhGxSvU77hWbLGzPlJxVlXuwRUeMRUzFdJuV6LNbznz2QUMVZfeQKeEggHp5H1DIRExd
0fOXKiLC13IzPaIRjjkIeezqSFzb+O/kVlxhggvBPnRcxaZcH1CDvqabaK/dlZ/kq61G49a/RN3t
scXdHLaA+BaK+Eu7x40Eymnf3hYupzFJWdT7boexhUroTntQF5ITOVDkAMqxGi1yaXEwaCSSWoB7
ao4JhYAdG6RZU2VxgAVoCYalOxXGQbdU7qoNb7Ct32MAwGFIRCG5OgZ9BcrxJjqmXX6lfpiyrXu4
/1ChIDpchMMaL2/6Gt0KawDL8gK9TLkcPkHiOmLpPeYQJQizs5NrweOdZlNPoiE5qa/cX/Gproh/
fNRdy3eyXwXgZg99J4XgESF9bE8rwpRlEwywd3jr6brpK1DwHJbs6gIRd/08OHQ9vf4GXAs5J64e
XiggcicP2wITouH2dXYi0dvVnCR/QZAIDToB8OK/+1G6UBbKLajBLLyilN50G9lLHuZo8mf1wpB3
h/syW2eP7WMEEhVllLkqEPaiuFniXjV158WAhhPZ9UMSLnT9oUkWlvgIhybH98DhiVKGB3hNJD/s
qbXAtS2BRyfr0XrlXo+3VK5hCdz2t8YDcwpupzNcNje0+XD0C7pdbdAouLfGWuJAblM9I4lh7D9C
k/zWayDD/WP9KF5T2p4ZBR5hjjR3l63grJTWPdwLV+ZNvfqwXJC3mehyICp2gvpq7OiHOO1TuW9B
BtYL/Mk7KbjB4LRv0XiSL/ZitPdtBi4BjqUMoiDvBGd4p1S2nGuxtrGmEeE0bnTTe6PHftgxdsQb
MJHv+DlPxPRdh4YGMGHBywH8NtzAgy12srXT38hBtQl2gJ2R8gFm2SDQ3Tnoj0oEbGxZ6p0HQ4Ho
hBT7zq4nAY3lDXc8/HzhIaX494xiEuisnO2iJ/HwJO2r5kUK1gZpLsG2/lQaaGjFu1bdW3stuWgp
wW9VcemWHujqvda63eDcd57Xv2e1R3ydzZtoD1QRHwNUGDvUdHaBUzBgnfSKHcxg1nb0kvZgsK5i
MoMMv2hi2YZ2RsBQJF7xwULH8V7TPTYPD2qkLvQke+RUjTmwdZNbeFACBgb6PkuErPGmXfculfQ3
88a8hFkeuc2uBIREOPEb/9Ps0s249fcEELjlG8LXNUPxUAtH99KtCUsDWtOqWOt8XNSXcN2+0S/u
L9o35apfqReaimCEVrGdXJGACGTzqdeupBUab1decK2oQaWFMSz5PyCJsN6hWIB/KOSLA+qbxiki
IKGEZKw006MPUxZrwET+hKwLv+oj1KrgAzRB5RIyZgj4bYE24LVd5MZyE26YZMzmbqcS7QxJfxW5
r+YqxPaSL8hBI3TFb65wqqccXBr3A1yGqC5/34v+/96z/1/ajbM9/WE3jgLhUP8av23G+Tf+uRmX
2VWzybUsRdQoFIvWn5tx+Tfd0CUkMPwNVZQ1kz86IOJjx61avxmKYRgiiSyazp9Sv/3nZpw/Uvl3
MEeLsqzqoqX+W5vx71txPIWaLpvSXCk2ZEXVTet7wVWQY02m5IcuYgeRxkX8tiKEwg4ve96/yqG/
5Xy5O1d/1HL/cWizqzw6NPV//sf3uvlfBpzPLV/r5uA9KK5MDOgX71RMYBnvcZkM5Jz8PA4370sl
+a/jcJz5Ok4QxYTLmAoZGwKA5jny4qarcSdh5BhoZMdnKu4KJ6e/jidzqjGAD8wP+/t4bY+78TBy
XcqtdcvOxyscyxVv/J2+aZfGXmJTn2+mi4wtQbRWPqubfjG6MVUpvqwJdzz40JzqRXDbM/dBO/N7
zffpS5/CMFVBjLr591I/J+leSB/l5PrnW33UC/nnvf5y7ceTqKSO2WiM0bi9l6x28GbZeAE8Ip7L
g4J4nd0eHP/MRJp/6J+tgr8Mqh9NJAUm6OHg84CNSXfC+Yup7ZNyPfTsvMv7Iibu9Ex7QuI1PjGk
qsmKbkiSKh8/4/ZQp0Wq9XzpB1d1Mo/0q9W0xDTrCq72fOaunp5Rf4529OR0RZb7Uueu0n99Qtax
RIj8TrCXd/CETbKI/1i4v9Vavr6Y0unxDEuzdFWlsTX/+ZeZMuZVPdJWm69OWaTtirK5V1zgp3IO
SBEtr1gaf9R3/tshTy4+tDz/a8T5z7+OCPU4rX2uMEg+Z3OXWp95K09OfoWqoKRZsg7P6PsAtdUF
I70miA7ZS1/N3YUPC6/9zw/qzCDK8USMUSjrIYh6xdx3jeMf7rpw8/MQp5/NnxeiHK1m+jiIyaHi
QihsfKos0v7CX3H+dGjYeNHe9H4e7+SD+TLc/CJ8eTB5h+Epj7gkGvC2VW7RW/88wFGD8p9vL8w9
+qeyZEja0WSDQIl3XuDRQ/dyKPcDl7kBSHhFTXwZLDM0UPeTU12KC1bFJVuZZEF6wtXPv8TJB/fl
dziafrhc0jyg1Wz7o2fEhLsV+wRP7s+DyL9Psr8sVF+GmX+NLzdTIkg0G+bVEQCra3AgSZLbVr6b
goYgp9S2rJuQ/J8qV2hk0TQRL4z2wrQe5cPaT9cHa08S29zvgNEqOBUHQAGjsZQ+o0HE8beKAQkX
UeFUQ76Ig8nJAA/TDARQsZ1qmFrBKknIANwgJBOsV7U04Bk+CBxipUtN0firlj2V66jBYJM8tfGv
lPN3xhGrMF8V/y42thhIauvqALdXye/oV7UtIpxw5RNWFcqfg/wm6eu83DYDiQUhSeX8oO6tbEJ3
6jZx80mgcxndg9py/exNKe9SkkPHKURUuTX0O5LCZfkxR/ql+i8BDaCueZQGT5i2QbLKVA424xMi
bQB/H5VBx1di/zw4yiFxYvUuEentPgTWvWXcwf3UZUphyHmm4KU5EKuYcfBEdygxheG5k3yCRu5F
LVaxcsnBzdDXFsUSzu1YtWxp5P4m7/iNTBIckDpgu90p8YeWodDZ4AjF/rxNq4y8wpfI+tXjwmlm
g3mFwq791c1Ull0YkNoVtY6ICyaXVgMRsDSsSVVOkAQvY6iF7bStlceDvCvpScJE0qIXzeQUG8Bc
rcn+QRPWID+JmSttfO9H+1C9KeQlclgEoYBiSqbp4++HBWWLaBAPKkq7w1ps7wf8DMhB7Eb2Fynk
TPLCKL4s++ldJo9N7T8TtQFuS5AJJxGtdAdUcTrKwfRFid913rLowQe6MgyocZcRHG7xSsfXi1gm
Fz/LmuhxYHnNhoh04GTXXcKXoQPEedngUy12hdi7wqg4oknMAM2u2Ow2hraNeJ84hKuV5RINSR7A
rqHGky9aA4oQXmAhOvMJk+dl8KdX7Uj2oCYFvvQDb7T+MlUuoYkUVemrPkT3Iw2uz9ZlReG4ZzrU
/KgOLEJviM+97/Ny/9PvcLRJ6A9xaqkRv0O/wd65JbEGdrrdY6ymLEX+uIMdw4s3dFMc6obr1net
w+LMmnNy/f6y5BxtHQYoUYcCLaPdvI+O7KjO/C0fnnovdCAWP1sOzGDCoz1KMW7+JtrCEk3r2a2+
curXQJEsSZx7NE37/XF9Wfn6dpi0weSrVQSpKx2eSuMur+51ygoTUb0YHJAI+hxVY+u+yF9LYiD6
kqhaU7gVIsSk1t5U1zKWVy1BDTS+t1l1JRjlgkZghCq0NTZWfu2PLE93GtKvqIb73yxqDIh9s/75
jp74VKhchcl1GLLE4ev7Gt72SOEiJSUrotpEKDB+ocP4eYRTm0uGUGVV01TNMtWjz0RRpTGJMQzB
qoZ63Z1WjY0xFVAMD2lc/Y3tM7ghCc6Zaim6ZhxNU6MvVcIqYtyEa0yqq2o1LvRFsTy3kzhx4+Sv
U+BoJ1HgfIzHjikQDZNd9DVa3ntxjM68dNKpw8DXYY6eT8Ji1ovT/NLR9hE/QaouxoeU81XiBOvB
KxfyHlPoolyc3zefvEJVNVAt8eQ4+X2fGmjmk05Sg8FuxZ2cXOL4wcFnnLvAU8dm68soRysbKpNM
7DGk2ca+pz5fLi3KSB67h52/Z+G10WpcGGvQxj/PytMXx3bNNGR20MfzXkgNy8ebMocmrELlxUpw
NJx7eOrJZUL9c5CjfRgN72Ec5hAkYk4oayHRp49lju9W/xgRAyFom8B/ymYvj4ndCddL9pyxX8F3
hcz6AcuwXWlk/4ofJFPinQHidGOY13JdOFGsb6EQ3SqgAOaAei3Zylq4JuZuEZP4bpVzHgxY2Qnd
SDxNAKMeReG+OYzLDk+lEMHVJnFHHh976f7nGyudu7NH0+YQFLBDWi4a1r0reomXsfWaOevxW+WN
bu5K/UpwFeXcRDo37tFEKiLgaP3IuAOacyekUslJtnYEzHGO9qLBw3PFVeBKZ/baZ6/3aL2R8hpq
bM64lWXXnx2fADfxgs0wfxG7T8LXSE1eUDP5+Pk+n7vcoy+hkStlbExUQKfqWlOXYkX/6OZvDIEU
lP0lBTnpLwv3BH1ADuciK+V0DWVZ2z02QGz+xiiclvhAWAQwm0fzhXwirCExoxyIU5Mucom2G0Kh
/90gR5MjVgozMUcGUYWrpHlGoZQ1f+NIPqtm/+s6juaBiiHXMsT5biE9K7d1f1G2Fz9fhTQ/1OMt
mGXKGsUtSqzK8eEybsqh6xTGwF7kSS6ehw9a0S7bMB6O69vyNtzQdqZ/EhTez2PPv/7R0EgbZIAC
miaBcTv6EKkqfAsdabMdaBC5/VVh7OvDc4h77dCf2ZOc2jF8G+to3cwh6BAuwVg1RjjbIDGVt9lR
QKr+jyq3Z8c7moIjZRbciYwnbtqDp7jBxvKQos2dGiRDZyuXp4oeXJ8uGwowNUMXj4oevY4Azs9Y
Muj5bas1MgrkB+yJpE33WvH4ssefn92JteLbePL3LzlKlbom1IsCWEdVtlqis3QHqpg/j3J6hvx5
VUczpK57PRi7uQ+V127hLwzMh0o62n29zKO7n8c6sS36dkVHM0QauyIaGsZSl3MBMVu2C+yKC+PM
TDx17vo2zvHMgJOg+fOdm7dfg4ujfhnezcevjGJOsvRXdEIvQdZ7c8FKvjhXupwv468v3Z+39GjZ
8sPRNKAUcWoOnySNFu+Z23j657MsWTRy4BgfTUTw2qMhiPz8RrpUcqTw5xas+Zn/9QL+HOBo5mnS
GITBfAEVBXSVM9og2jgxPGuZrnBqL4fnn+eFdOKgzAP7c8CjSagVau3z3WJb/trJdsIBIFoCBSVx
lR363yotK5Kk8G3k6KQiT/v+ZhVIQiKz4E1O1ztCQN12eSN4OObX6aZfmc7PF3fyNf4y2NEnH2Oz
EoCRJunbvJD7wm7LlakfzrzFp74x3y5pfvW+nG0VUkujSZr3M67yFDyQMbaonSDhsbEpX4aXOEmd
8mp+eJr7N66PUxstRZHNgH40G8VaHQSjZuSuI+DyMmg3ZXFmJTy5Rn0Z4mg+UhS0MLcwhHG4C+Wr
ISZQI1+O0YvCOft/dzVHM7Ef0zLU533hZCw1c6WhABKnm5/HOHk5GC501dJEif7c92cVj5Kgdem8
5+jAU1APk5YClbmZCpGfWQpPf7S+jHU0+wIxG4SyYKxuMXrDXbIhz9x46bx2TUwJTGrOJGfm++nv
8pchj6aiCbrBSuatYYmee0lql5M45YHlQ140y4ACz8938+T79a/h6FF/v5vmmOQg8RlOJiw1AJ86
3FbnnEBoUfkpf1kSv4xyNMslc2KDNz+zUZlpVxD9qrswfahQyyhIFGvRVkPoSf2ChAB8kux/Csrc
qgthpkbiJz7Pcsju4IT9aqwe5BhCYP1UFihMMZH6yq5vEIbJ15XE5iLETk+Y6EGZFnOxvah3Q+Xj
tPSU9tOK3yZjtOnE2wKbnfQzxLHcCwe3Fp8PyC2k+L5Fhhla+9R6GGMVHRyrqKA6jfYmGIHda1Rw
umvISmT6xE6sNBcHI3pFbP6gIffrNVQx2a+DQe2aaCjR0GHiPLf6mwwQDDgFPgW89nA/m2qbj6KT
UCpvtI3K3z8AQYJicjGFhNjfZKabSm9q5R10N8jvVfx7wSfFlrq9FoZV1CHdD3fRYT/q4B66Z9NY
iw2u5/oJiKMTzyjezMSjAHvTvCxyPj7+Y+NfBOFVWr7E07KowXAaiwgdCdUbJb6Dyqgnl7GyEeMH
4sbwqJuB12dPWoQ2nfzpIIdU1zpyb96gc1i0vnGtm+Gis15GpDyV2TjWhAzQfCzDC8O4jZqDq4GB
E+LENcP3SPYBxqIbrNVtP8EhAI7VbnIEVJZ0F/l3Q7yu2ngZxNFjbKlz+J/TTwfsGeT+5u8VS/4g
dass6+d8YC/tttgfnSBf9+pHTjFfi25x7FJkX0zqk+Rf5vnKPMDGWVXmWuiv6X0E5KWm1iNWXaO5
MhHqkOXqB/u02AswAGZW3V3ZXmrRquIjCqc2IFKtUXEEr9vJ4ljxIfd7ZULTF+juNDNGMK6L+t84
r6kShwxaaCYf198LsF8+QhgBgBtaEd/V8db3V6lOGs+5g/uJrcK3MY72duBrS3P6fYytv2yXzKWt
tUSm5Bycc1/uU4vnt7GONnK5CTsVd/XAPnJwJzd1p4vcaex2Ua6hmLv5488r2fzjjtaYb8MdfReI
hEmG8sBwhf5JyI/DfCirG1N/+XmYEwumOhsxObfLtDv1ozsYwQXqKIOSsgg6rFi10xUcz5+HOLFa
YqZUGIEaBHusoyuxOj3ETs8QY/kQc8QdXmtINHV4IWln5sPJi5lHUChSs4c8uhgAHqpYTLAmiqYA
0UtjwVchE/fLny/oxDCK9GX5P9qBhNjx4IPPn1Hj3mxz28huw/zMTZPmL9XR8/82yNHeQ4PGOpR/
1AmgxC06BMmdh2N8Va9+vpr5C/zTQPMB48t7qmljnOotVwO4m1NRsqw8YUluwplhTr0/3y7o6OGE
WEO7GH4cFQFyKLu71A1dmj2ho2z8i8QFJP/x84Wde0xHL2zNo+m7gAHlYd+JkGLeh3NT++S9s1jh
ZNOQSBg42gjgGuzIYeclhTCz1lbDql6022Z57gx78kq+DHM04fScxC6tZxjYN3i6b7phj0n4b9yt
L2MczbcQM/5QY822tXw38GGTPw7KmSFOLAT4e/68W0czrfWbScvhV9tyn9lVeDGMLxkVezD/A3yc
ny/n9HT7MtjRdCP7FoGNxmDSHuAaEzu6x4fgjYtwBVpuca5Fdu4RHU22EhKhFUgMV0BXEuRs5vPa
7XTmDp7qJfFB1Wd1pWlqinG0gydMHKozDWtY8ViEALCUBEZZBm3tSYWnA8njMpZfY+W6NRtIgFgO
9Lc8lIGrj4BlHiyCh0PrV41l7+fbfepF+Pp7HW3zFS2DAprTIFSB0dTNwhevw+qONM26uFBaWvvK
Oe3gKWHf11thHm311cIvSvQLfLnWndttS/TpGFYu2Lc5xeu4LfeFE+907+frnB/j8WIpy4pI/1rR
ZcoG3xdLKzfIW5HAbU0hgu74xsBqrzRb/Ms/jzO/CsfjaBL/UX/fBBzr3TrNEkZBYZxG2ZbNHjTR
zz//1PNC+avhl4PFAM3g+3X0Khm0mNTnhu78bjQrbakuquW54tfJ+fp1nKO3UBnFJo9GxumxHFVu
fTG/iyT7OXO1VCscf4HiAIW9fOFjQvr5Gk/ewy/XePRKNkTRi1nP2JJ53+bXtXrmiyafGkCXNfYZ
mqFJnN2/30TUJAc5V+YB9vjnnqQFxKe1v6T47JnubPKKH8B8IGCQ7WihruSV8Bwszp2wTz3JL7+E
cfQaNMSeF7LBLxG1r3nxK5S2nV65RFgsSVawM+CLFZnoP9/ZUw0zpv+/rvy46CjFFfkxxA/b9UZf
ouHwZmmc4JEj5pi2b/uP/Ure/TymfGqF/Trm0UfQ0NKaMBkulAy3ayx5bv96WIS31QeG46V8VS8S
nBOaM+0gINJjSG8IL8JxsjmnGjhZn/z6ixytAcQAdgTzcfGj03EQqJ3uTfOwjHnC1bm92anyiSpJ
Fms98UWwHo42GFoedGIYsYdhj34ZWm+a8aojGDe1dEuAGKm/d3l/C7qdXHTRNhv931/Wvx5CjjWq
FKdG1TT4quEUpEbfXETrkHmsrX9+tice7ddhjlWqVgCnRlAYxgpeGww6Sv+qq6//uzGO7mScwAHq
50vJ8JYrMcDpRyaT+/Mgp6Sj367kaJJWWToJ4bzFEefO+VJ0JlfeFHdo62a3H4ZU4QYWENSiz3ad
uRYsrv25NffEJ+rbr3A0PQVtzJWsZ8rMDqqk1ZyuehuyTS0151aBE/s5ZDr0exF/SIpy/DHUaj0h
CJWPPrahdwPIqm08FYsAt6zdIdIcvVlNVmwS13Dr7MzgJ6fMl7GPPmCBpUMw6Rg7V9CqKcgpey9V
xzO7yHOjzH/+5WykQ4Rl580oByzF2laUSUy9/3nKnBvi6CtVBpI4knKHWJJEN6L12vYpac+ci098
qL49qKMTOPTCwR+IaKNk9W5UtxH7xZ8v4twAR9tScyzzSGoYIM2fYfmT3Pj88wCntvPfLuHoW5ta
U1PGLSPIS2lRXrY78nYmDIHNq4xPLV0CFP55RFpnf92DqexpRXoZhiaCA/j+8NUstmpRZINpxpsE
3q6lXWX9fYNjuCteSAE1gns/v7EKqr0NrvjwrotvhvRGG27L6rIKaDYmGBdXsoDlWL9PFGM7KZ+N
9BEXxIEJi0oIsfqQoNUFnjLdAm22ycKkJgxEHANjIT0Q9EKwwUYjlqj7BZ5J7pYJ7J2DdDWrOYR2
l4Qyaer5UhrnBAiKk4BNw9JyD9qtjorXGkGzxfepsa6GdRLsCJS2K/0+KHCvutbc/N/AKrX74qNP
nlO0jBkW+GzYi8VIhNxMB36EAhWM+ynWXUn79PPANXFxmjJNVPXuUNKDgWNP1xF8pBu2n+bA8aIC
+BReiwSSZto1qBD0TAGGaSDfRSa51tiuhIbiWZhRs44oOxm2pXiDdBNZCZkT3SqBWjomn3Xy6MMG
IseKsK2aONTVZG2KAiLNzkiTJUh1i2JwUK1kKwYVjs1RSO9I5cjn9GHlopM4Vc5pMBYpB+ZdmV0J
9XtXksSem8B0EhdWWwVgsHGE5lWo7voeWbpPYnB5MQXvokqGjdu0u540P437R0K8Ly5jOd3mlb4i
jOoqFKL1GGk3pYkOXF/CMXKluLABp9mdf6moO2A0e3xJZIiVq3IsXDUAKi3qtyIZtQpqe5WiXhUQ
oyPlTtQZwFEIG23TLcCcq8gkNYFAwlk2bgGLnDKq29J9Lu3hFHYdwIXBUbsb4oAWoY/lQpIBSsNO
1y7J0y1QqknxTdbpS2I+LSosvnIxEe8Y05+QUDe1JaKM2KRtJrAwl44izyXzBhfwr9Ta9Mplhfy6
89+aukOCdtcStROL04VO1KVgeX7iQl7GKn6boMruilvNeFIpWPcEro6CsDpUz1U3ePCrDwPWcp90
phSTi7gf2I4ZNY8yw61Kp6kMcdjW6boLpxvoPy9drUDYaWlFwP5O5bV28NfqGLqBKOwUUtsj/A91
89m3mlf14LUM3y11f220DTgqANnAI/suXBTxCEMTYAd0/yBAtmYVC0l664R9I5AacXALldQoNXUM
8SZQxhWjVoW6nMLwmmwKpxUaV2/vjLKFleoT747mP7Q7DXt9xEvTAMG580cLnhSBVdMzvC2H5Dt4
yYZrCpHXRoJdQs232o9qBDvB7fEtt1cfYP9TcJfcvB7dZsKjrsIa1Ip1V207dnRDxTtBxJ0hGQ5Y
YPoliZe09WvWog+VSJjGw20kt6TOOmaG3j3CygCqS/dfGx8nvn8jNLcyBNwE9E5pbEt5WwgXUbGW
G0zCisi8JA89uNeSh1wg2suQVqDSFwQNO5IgQpo27okAWQHYvlGxUltksnYCvpc6BFIOecNf90W9
OpDPIKr1ovRJXBlqxyoadyIhfYRirZGQW6UHpwYeUPnXIdFcQ03fSkIJ2fmqrQwPIw3vqvsURcvG
z7U0zedkDFwAShfEudndgRDylgwpg+y38lZWBqiXIwQAWkgUDAuLRx71+04IlkoP/qN+S/EIR76A
m+F5YI4WGglmH8FBdOWKPtuqDy6C1uLeLKPxyif9JwiQa8NyjDN+JRhGyvUEDKVXd9q4kgu3x/4S
KvzXlOxKjWzdvAuD5ajOea8tQEIVKSe+5Z6NXXgT6RWQh5tIW1ahl4OZDMGdZSOLFOG8F7G2gipv
W3gUIuPZrHa1EjkhJQOliF0ZICC5w16MbYUKcpkShi4QPfxLi99K4xfEiNncwEJ6I+XBUgg/ams1
To2rQhUFWLNQFbI42t2QwaritRtYrPvUHbNnWd3FB5dsG4gTTzXJXYZ2k4jQOUA4DO111nj1CG0I
jEUAXZU2c2kPxXqK3/j2OZb5a0ovE1C0hUbcwzDbFt02CImBhegg37QHZJkko+px6A7FtQoGNFU+
ouoql+8Na59Zd0N2m+kRiW3oDijrdbJbJJfZgTCGTajcCpVLDCpUGML2Ltp004gPxAt20yoOiBu+
EKW1zjIh6tcksurxrdizchafMZNPJq8kiYmNEOxwuiwjlCjBhRjV5Mq5kvgJXRi/LlBCiBFIYUuF
VNgGh3vyiwSxznqo0ID5i1G7aCMiX9SPjABxEWYMBh7FB+x+APkrLZuRSK2cipWHE0mGhMI3R4gf
DGspzKEA8q9BuS3466J/1dJ+E/KPVt2F0AAU5UEYYzfOyfMo7Lhb+cp2imJ8SvsMM225JZfcN6+H
4Uk1W7scHwFx0pk+J8E8uUGSJQsfoaiaJpyk77sVQpfHvG7ZrcTbzh09axFtgl+RMy5kl3U3OGug
ODvg0Q48i41QBsE5iwlYZpxyE7uzO3typgdwAc65OsepYw0ib5ylMDhp7xztxjJSdIb+wKk71l8I
JHGcWjxzQjy1idWwe3IDNSTl+tEuuejVQKtFCgxaf5Gol229PLOjPLGfxDCPqR3PPD75oxOoagHR
9OOW463EjjCHkl5+ZITK/jyKfKJxpH4dRv4+EUjLFnKp4hSd6ron+MTblLEj5zdZcTUxA7GkBYOX
pfeFlqHHTFemRBqoQJ+6m9jOAY8odgHf/xzFN/L0P3bV/xaB4X+GRNsXvw63TfXrV7N7Lf4PcNE0
7vN/T2K4nNkJwBj+sXutotfD6z/Wdfp6+Ki/khnmn/AHmUFS9d+YIhZtUySmzPT+V938539Iqvob
qDMM3oZlmBSHeUf+CWWQxd802gGSyZPnOA5a7V9QBkn9TZJEZNmsDlQq4Sn8O1AG+Xc875fStGTA
TEMkbVgqhiMFUtr3+ZWkAiEJwSjvO6iXIaHEkxmv1LIj+exdadDJ95/UrPhaYXWS68tENC4DPbmq
2cEVYr7Nw3w3lqEXauZC05pVR9xyw77hd3xh2l5HjX6f9trS1JOF2N8NBtwoRdhY9TIkWDzqFW8C
xTYq0UVihTfE2K2rjgTYVLPwgNYOVGUyU6rrwOgXfR3dxZXA10t3U+tTBcUJT3CdULNPyOHDXufL
BrEV67Znu4MPQ2KTNAYyyjJ0GfCadC24UpvKLdDqELOu5XwqctQzgD9NlXW1SVpSGJQFiR0XZfwW
RfGySDaxei8dLtVC2hQgnqmdLHUlWg2Db5MmgvipfKmVzUS8Ul3Utp7hUSXPjcT7CjA0rRMMJp4S
a8tag3JWvw/5ATwVzKIosKOwQihCdmDbLg9Zvs160k9SYGPZBg69gw/GMF77EoIuIKfysBLxPk4y
Sc3m1Wx91JTQSaotiDu37eoL0PKY2wGJFdpSHpBL+cNDC5fC1mfAjaTaAyy4lrCIgEAzs21tNuUO
iTG2ROZFrT2X+NyMuF75cbpS82ChTT4aFer42yK9qYjUqpFfW0W4MOAthROhJUWLMGjGKg1e3iDn
GUv/Xal1jzgpt6k5DhkdFbJYfkpLYKclmdfpdFl3eBPVJzOCQEylBIZq4XVJ+6Hl4HGUOmTLDOu9
z7HgDOlVm5MOP0jXMh0OW25RNem9DAqreSLtjcTMtHbytnYH/lnDabAeOZowAzgmXlTk94yTSnjr
ZIOPtAthvMgzSFPlqwAuuQNfQ/vVNILbzLoexmzbZ/JK7dsV8dV3eGMXXViDgn+zDjtTxssRhAuz
jK6FruHxPqqKvNCkSz95YqsTl2so1U6kyOu6aHcHTV9GiPbBQUHNKasF2TZO2subMKmH1RSQJUwr
Bw5RKOeerFX7AV6VmRpcDrQ/qgYuoRHYYWV6gDqzyJItCEfNojSl6yIp0RglN928CZeycSFmGTka
GBxSEuNJJm/M6r2NRVoyfeyVg/TkN4MXHIqlL0x3BxPoXSKPZwq+NMi/fwznVUSjY470mQ8iIqGj
VSQ8EBd6EC0RLEYElxxQa9nogZMyRQ/ibWLmO1LXmZ6Zx1HBBkj7apHh0XGCGE1pX+Ygj6LSK9sU
lLnsScab1F+N5LLr/T7CfeyLpt2lHFdqwVpHJCcNcIsm5VUa4ju55ZypQyY7FFsDcwLCLFsQ5Cty
Xp1Q4M0K/WQt6MGHQRAP3P1lRUXLStrVECR7oMyPclh6akkER1mv2oicOTnX11lQwWwT3BRmrU+6
zqRQjxHk7cGYY74LHGGaF2kHV6LUklAyilagZmxdajjVB+Buh45JNzhtROsoB39FikRVpG+Naq7y
LI4ctS+u00Ilh0DuWie0rCVemOfBVK+iygT01bUbUWi8+MDtMqJasfWcQNvEvzAz7b7PtG1cSeLF
Yagwp4ofRU5K7KhzcrgZBnAoEsA1XdjEur4mdvmyIABd0V86y4diLkzAALiajJUkLEUUePW1Hz5L
Mv2PqX4QORjhwl5mYnelAL0SBWof5X0I1apKC1cZxGU9h/mt60x3pNQkIi9Y+KQGdJz9M0nbK6UP
q61wBpmlXlLuTf4uudaODK5XRqRsElaFMLaZOd1G/izGOKP1iyaLvDxMPXZal5DYyR+hoDFwFlDL
z6R47Lp6CxSb8Jok9gLhraN2VdaSK5YxbKtocs10X/IFQLtmq/F9hy/dD+sVyqIbiSNiR8xkYE6s
B7eH3toqnbH48vm/+uN7+ZVoclRc/H3+K6jjMBsZQKyPv6Kq+P/YO5PdyJUty/5KIedMsG+Aqho4
Se8ld7n6mBDqgn3f8+trUfdVpeQKhOebF3AngYsIc5JGo9k5e6/dT1VJCtuh5TymibcR2S2jcDPq
8iKIxn9v5/k5mIbdSKZWZCoYhb9/sinT91EWJ8ohkjxXIQRz8MeFplvO36/prJT9OYwuzj1lRVF0
8bxgmmlFYamppRz8eDvFp6H9rYDp+PsY53aOz0HYysy4KpYOXEzfr8XPPL2STGKg9atxS0Luqnin
hhm7fEEwGKXv2XVS2vF+fIfD6DSrZBUGFx7dfLfONkCM+1+/4OzgU3hqM+UydxPo6JLYx7Wyqjfy
+lIf51zF/68rRejBiURU5fMpYmhZBYGmUA6fau1skV/rNJHMjQmSkxjJ6/FJseVFc0/5JLtwiJD+
ND0t4Fsywia8RefEKJ3koIGkHOUwoBSHhr/svXV4hRY5Xul7ZUt1wiUSR3keCdnM3b8/4j+ODRUH
6Jhq4lc7O+kVVsa3G8w31VOy/NR7YqCXjXjTlhFBy9WFOSvNxOHzx8koOltZmTQKjn/fJ9Qo1lWs
TF1zCKfm1JOZ7I+USY0U/xOf3RQkp8Y3QVKOTWsuGrKrhsFySyqcSibuegtbm8mEM0dHnfKb0qt3
QlqxbnS7TsTZK6ETHgH/m0a3NYO7lni/SIx+KbDtFMUjPrrbj7XvyF6xKJJqm9fFEVXr0lOaN1Wv
t+PQrzTi/KrAd+Ben4RQfCjN+qoBYkL95U0JhY0wspFhVsKyFQREzOUuxj8cdxT7ulVmTrs2MDZm
p21LTYCHHmE3l4uDL1P4EEvpgahY8t2qa2zW90qS3/a+RahrkZ10S9hjM7tWyZ9YtCkQ0lauEPIm
yW9zalCwTy+Wn5ApgCs4ClE/kN4bdsARCK461uWwBvdPlRu0/yily85IdhrR9u2gPYz1NhkwOCY0
CcY51mKApaqRIa1JTiUXkAIbW0ELLk8N9M5Qt7uwvatJpRSJSCVcewR0iE0TSwvIXnommg7UkrNt
l90m5kNWJNvIGtx+0E+anJu2qbPGlnLxmHfxvSfCZLeS41DDWSTiC4BUYGuC99AH1QsOWlsva6fX
jBOmLdRTVPnMYKGrGkVNmiMKSH+cp5KVXhCTnBUf5pfdRELC6iyT3kLD6fsslGvPa3BmNAeiERbh
dN1OD39/q86lBP+MYMmqDG9ARq14Ns/NLus7r6iag3nV7WeDZOEG1xBSF7FzuVrzaSw+WyThRHAc
tUABilAjvl+PVnU5pHtzOkieuqEETGT9Xs+rW18a7FBb91Gz77zSnnJi48wc8Qj0dpne3rg1+71H
FNeWY/Ah1Vsn5NVKPcGNlB6gUPLAXiuKbiNh3LLRW/b+UZfgUNd9tagKf0nsA94EEQJw7+j18BGY
HIECn1R6jIaq6lZ5QXAduN8EHzldNPYaOvubv9/rPzzMbxfPOf1r25hY6lzUJ206ZDKt4+jWCm7/
PsB58Y2HKVPlm53KM4BRPa8ltZla9IMgwzBd/KNBmV4t+y3fsDBvrc2l2ts5LOVzOAtLnsYjhdJ+
voHICaMdQrYXhxImL+h/Am91UuihmEoRJ2bQzcRVljLZF8lDZLxr4R4LSRZ3x8IEY9SxuQdiYCa3
qqpddZB+U7FkuZA2CRm3pk9GYxTsMt1cFVK+6pCFTfNRoJi2sbBUepzR/h1JZxdu4bmAcL6o+XUA
/ULpzfzxjYsLwRN1UoMPDe0M3XtWCM2Qwncxkxeyt4+TZh0qxHBgKSmUYeF11dIPrUUSfPi9TJge
69xwZ4EK4hihlb6dTx74Kkhgeb9JR2OP4MKxiCw3amkx0DnE0iW9Jem0aMnFUTykqGO7qPvfIW01
o4oJ6SyeEW681V5ziH1KFcpjX0srM1ynQ39dgoGe9JNFkGtZasdCeygDYPD5FewmZ/CzlcrBYexJ
KvE+PDVyvOwQ6CspaMlBB2QudXQ7AdQqnT22yaYJTDsluagrjA3pdG7vG2QgG5vGitcUdU9aK8F3
oMTv5XFIZNCLXNSvPd2IwKzpz4k0iVqMAsapS/trzWqdGqRS0+4Gug19cugLKJ0lX8I+55sRENqS
wWS26J+KpEfUq24YNtZgQqS61kPZDTN29+GvxgjWqlGtCLnMiCFE6tR4LObhgSTSJFSfiqjYdi3p
bSR4RcXp79NBmxek7wsWu2MQqBJGBZaWc++ATLZlhXTBP+bRlVSYK9JPnDAL510BmI6R1qZvR4Ln
BNMuHK8nOPExmHPRAL1lpAuvp+eaAhMShUVBgT8nVrxJSYekQxAqNCdj2qyUVgb/Q69v4uygCiNW
pztd/j3HcHpzN5YgUMFYkhFY0qRs9Otg8F0v21QYx6SuPaipAjQYIO9A/G+CV8z8VYcbMXwmUnAX
5ACzyMXy5f7KEKsbCrsXNkraj0WNIG6TF1SzEKSxOzvbeGt1nxW5GsXHST5l6QmzmK36Mu2Xaht3
DTFm9KCDR8O7y8JrHzpJO9FzvZubXCZBHVGsOSnJyx6A6kjY+cltYJ4yinT5dDO09xpesYBKWj1C
EK8PGYfHNm/XUbKx5BdMHKL5W8asZe1UgyRfbT8Vxa7Pe77qAwsJLVjSSUg+mifaSKRiBx28CjYD
0aAqUS8ZDT8/nuB60Ee6MG/+cFvI3SMmFYmeJKrnfRdmjZ4ogpwcC+teTsV3jZ2HkFVvpk5AqdEL
jji2r6WeOaP3NHoi24fnkc4wcXWlk6etGxFGLkzEL2Wao0YPI/wH5dUnKnowWmByI2sRjsnOAq//
YpAVaoWHNMpopGvuVL2l+jHOfokmfeKdwUQRm97x+s5txmnRTydighdVX3xUIMozq75OSQ0a/fFX
UFs2xYldl8qOZ0pPJJBdVyMh6qpyadsxf+u+vVcSuCjOL3ASTEo+5++V6cPWiUiKOqqrXvikAwl2
BhDccqjC/ZYhfevXdB8iG9Pr3x/Nzx3P2dBnn2GztXg9uyk/dkt6ti4N9pkffAsSdekv1QvskJ+f
ZEYDVayzjyOohMXk+0ef8odcTL2ZHydI4i8DiRzpr2ZdPnHcnlwQZpuLjrRPDtb5vTUlHZE4p7Sf
buuosmJBkNTsKNAZtyEI3Uz+O8nW9K7riF3rRDB7tM3J8RYQkiBSl8Zg3+BkTPR13jyQB3klC8cA
1KIewTfzPbr5N6F8qATaqSKihtQnboC/xRcxJKwKD9xLkKERMTvvvamIOiLmcxr125b5FRU+RTmZ
E4hCYYiU7zR9ssR146cuDlvoPfD5RoMYW3YDxa6OmMqUfIUaG6x+ahqVpJ5b/Hx2L23UCk5u1O2j
5DmiyJsTx059yxY4HmTtlRofDesq145jtCFOLU+2BpHIeUURZTqK1S8KWiuvbPYa+eTqID+XkvYi
Ktdh/hpVN7GK6EivJ74tVARHQqJS/d0nklzO7+qIEm3IPCwC1RW6yfXJlwwz4YZc+oMxAbP0UqRz
hQGfXdqFPVqT4lRFk0u05YKQTq28r8rJrofffXWXQknP5d9Z3MCmp4XQjo4SPtRmSFct5EwJb0KH
9ad2FQEa2a1VjMsiJf1VyjYT8aIGqEyKpHzo7vnEyPVjrh5K6arJ7ifDpGndOZ5GtRNF2GgOy1QX
t2JtEr7+PATGuhEquunp69grjglcUTQeVKG80bP+4OXypvc6J5JNsjlMAq/lpZwfJo3UjowU61Bc
9BzZvI0ZsytSEuWqIzgQ6m6HkbgwI6f3g1sBkUkWvwqV79Rtu9Umdg9F7tRhx61D+t2pJ70jNzhS
L3yEpLlH+n3G03MyLZEUNAKCfrxkZixLbCDU6ihuSU19pHq90FaSW95ebnD/KPPQTFcganAc48sn
ni/sXZMYRMpNFQtXtaE/RJnnv+WL084atpJxNtD8hfkiMhUkosg4AVdHixmVp8z18S2mlK3pZNFU
TwPpA003OAKJqpr+oMXCIz+X3hqBGb1kj3q7UQJrHSNiSSq+hhbZsXSTRppmjY5h0O+XIl2cBAlb
Czu1tnZW0QHg1BaqUhJmgKymMJ9D0TyWAXFexn0rpvYI+rMkoHb0TlGwb/vyLpQ7AusiO1MD2xce
suiX1fJB7Y8qs5aWV12+59SkUBHmpnlIVUIHUYuY3ruYcsQkNZtsD914idDLQShipsqu0o/rthuN
RcBxW60etKEhFchYCOqTyps3yXdq9cvv6X+N3SYUjKsCfCJR7XY5EzOtZ2KRa7p0cTU6MiE9Qk2w
meItO7F2peat6X9lyUMhPInjPph0kkKjNafEbai9dXU32tL0pOS7cnwfFd3Vc+thQCYVSbgZZHoQ
xVztslA4sfdACqmmH4MPlIm+nrfKlWypcUIxTaRBFemHo++Ovnqftd22jxVHCspFFQ6uiHSoySbC
zDmW5WGw8BHp9423jpsUMb9CVSfbBmV1ZdEXTItpLTUPXb7Xi+tJeFCpgQRGDoqS3GdvoQFRLY2l
VtHmSYwVIaEXSn6XpvvZgb1VhSmVJWbh7NBpsYEqq2D933AE/dwPWBpH1tksxtslnbuBMwivUSTF
9VG5zTYJWTOAyumCObQlNvFGoqJJzOXqkm/rT1fHgXmu70H8/FHkaxsqfLllVscEkyvRL27j/nf8
Tj/fZcRbokVVmh2Prkvn5MrBGD36lVJ3LEO8rfrJG/eid5uaz0Ws7Qutc+WpDO2WHsZiondnTtOe
Y1a7EH1ybwz/IRwN2qbKcYrqXUuzK2yqe28s3EHjbD2XMOpb33s3SEmPpJuy/+336dq0fsF+R6RW
87I/dMlrNNz3Zbzyu56z9y9Cp9GKTishfxiqIy146M6HwlSOuf4xaY91/TaRrxdH/oUJde79oufH
rs9SyW7grmuIdr6vawNfxtac6ApBpN/7t5pD0ufWwCQrbhpiqIQTTRtbXuYOKQsXvhPnPowfY59t
/cpUqEy4qN2xcjqHvgfAp/HKd9Fuky9sC1fcjhtvkayTbbtulvnuMmD2Z/me2oKCkMjCGmwp5nkJ
PR+qIApy2pJ1GvDlbFzDg59BDRCus+LkQ3TPmn9o5dtuOgx5D2G52/di6US9vk5ydGeet8ygmICM
+bc3xvNPw0RKqIYFqV8+26r6Ev09j3iCY2gVrIPtPqExbfSb0Atuw5aisT69tKPqNnp0IzfBdWyF
7t/35p9tmm8fcpkTAe0vkXdE0ozP3fSXj15iBkanDcSZlgSh5h4/o0MZrFxZRuVYCqu/Vh5iicxh
fUmp62oSvd+RUSw8CVEiYTkqvfwhgJacqAEpREA4JoQHE6E4HfIluJgXfu6PVUtWiSy0sHijPaMr
cXbHgtFQUpau4UhvmGeXr+DE2lLVU70iGyh9z0Mw2H198BIPUqiy1eUboTnqySPiiK2cSFupoGUZ
aIukffRRe9YiItrqg/cfYT4llq4L90MTvP/9Z/9pDn772We+DN9MQSJI+nCMNvl6ICl1kcGdTW3s
ObNTDyKNrcLhSa7C5b9ewf+v9PoPHLNfHsOcxfk/PrImbMY5wvN//QcKr4bCUNl+fBV3ff6lf+Xu
6OJ/0oPFdatz7+eEHfn/KrwEXfpPIP0i4kN0QQoYCzaD/5J4oeMyDXSJwCOZhEjEWE/rf0Iw+V/K
58dN+1xxZ/XX//6f35Iu6rM/f21Nn5+bFWJiTEObbc4YW2mKnS3cmJHCMCEI2SGnlW02QlI2A537
D7nxEutZmre3X1aCH6OdLdXayG6uCQKgRcRHSPsSazDxi6s524Mt1uP/m5nfrvfr9c0//2zAucTH
4gdlTqMA/P271Jtl00idABDfTBa6/5jmspv7FwW5Z23M+bq+DXN2XWWTKpZHEoxTPI1bwj9fJoIA
iAuD+r6OA1e4MbaT294Gv9JL7YfzUsSPoc9Wq1glU7r2eYAc7Ff9gwrLVtzoGHNb8gMv31CF+frX
O3q2zBhd5/MAuFQqk1vpDonVatiQ4g23N1pEq2gzPpBP6nS74pVCZ+CUjrHynuggEmlogD6Grkuf
/pa6+MXZdbZw/3Mr0FZxhJvp6OcGWjXtJ8uquRUNGwGvxqItrX0iJEmEW8Ud/kRvN7NO8gvdhT8O
q4sKMsm5Q3Pen7Ha3JKSkWEzqi1dP82I+DpMl7pqXBjpT+/PvOEksRaaLP+dTWdpYhnx5qGijblt
Lbv9NV9fv0zv9MBRXGLU1tMlFcafXqGvY57P7YEddktSqBPXb0rx2JJzf4lr+cchqKfJ7FAwmZpn
auk4GWP8VDl1U3hV8c437zvp6cu6fPznlf+6EEiXxpjn9ZdNSC2wawhExlAO9QMuNmdaWK511W2z
nbTFJbCWni+BMv6w2lmId02Dq5qbeGevZlnHhhCVDNmFwpq4MUq83qXt3VyJP1/gvo5x9jqW+VQX
jcEYM6lK5sWrc5t8RsIdKAfsRvjl7oUbeVaW+XzLvo541lsWBWmM+na+qiVBophkrpp17YxOiSFu
d8kUf3aWOx/s8wz25amZw0jdfGIwcHEHY8T2Nr4qvkR1gjTJjpQZSJdT0V64xvmm/bipvMyUa6Ca
sZR8nyvKZKpdP0KCkwflejR8pr66gKeMd0reGoSuKhcKyn+8zC8Dnk3OqugKse2r+b1u/lV/qjfN
6tLdlH8uVWASVQNJE98rGANnz07ool7KmzTn2WkwLABmYQtaEz4Pn0neeJuSTWK/L0x7JKZAdoIb
9uvrHoOqQ/RL+O9ye3i6/Bz8tiY2FrpN5y+IYFWi0TVUEwnL4cdA+Q7WJsnOvUNQ61VSXAbA/nyy
sxhVJDaNWh8czrMni6RGUIty4sn2+kbD2pdZcFfQaGpi6xA6tlRMJHpxu1I0mn6D50jACYEy3Gm0
g1M9nqmNB6t+k9PNhdfqT4/m6y87mwLWJMdjV/HLNHhPjr4C5DHnR4er8Sl4AIgbnQa8NslquOAX
vzTuvMB8ecO0OkqIAJjvCNXIDDOyj/Kr13W0ONqlxernNmm++6pEqjspFXj/vo+V5ijAPJXQbKIp
3tSb+MVfE6r9KGAlCq41gyRkbrab2Be7J2dl18+J9mXgTwDbl4s0PSlLhJrc3VFpN3lLjFfmL4Uk
I0v6OYacpPbi82itW+0Cce/CBX+WuL+Mm0aBhbqKcfv+16CRk9aUtNTf+5ZQZYgtF6bQPEW+L1vf
bu/nXv/LaIZFNTYfeJQhkVzF+CR2v5By4aYUFp5RLvLidw2Tr1V124APWnTm6sIP+PmN5QdgA5/X
zHkHdvbBa/tQ1/VGmT9GvRu9q3yOyqvulfC+G+/gtfZnL+6SuvacnvfPw6XfaGnkgrALO5vBop5r
rdozqqbEhybYxTBTdUFeDs2HRls9oSmllRgy6NFeuN4/riZfRp43AF9uuIRL01dSC0w2n8Lx9+i2
K++YKItoaTrqgvbsfKxpj6iVLYfe0N9H/zy7/Hjc6CYxyuEt/xGZOnnp4Hsy3WYge0sDejbaebe6
jQ6p2/K0PyRCPt/mo1WMIn2N1w03JeWmrbg2jpdUQz+3Ojz5//ot1vwCfrkTfmv4YjjxWwpmWNHT
JUB79ffr/ePNtli355My7qazyaWXTcEpS80cIS+vcBSsEr2wEQpmerEIulNyicr4p0tCzcYundFQ
Dp0tVnWYT2I8MZ5o7pTZTOcrF+bPn5ZembAOPBG4In7AMn2z1prMN9lZ+zeiCCNLUa8Tz9jmqIn+
fu/+eC1fRprv7ZfHUw9hVPCtzZyyPFpeTvjRpbX9k9tzPhvRuEtz71+kEnz2FlZiYQWBxcVI+SHR
S3tICVOMCyevkzsjtq4gXC5MjLNTu5uTxscYcSJibj+8CbV440sg4JGPCOZe9NNtPlxL1YdvvHZa
vTGFGwWNSFDHd4VmbvpEXoVKjlPswmL9x8fx5Qrmm/jlJjXYfPqo420uG9BdAWfoRFi0GV7n+sL+
8tJI8zr6ZaTazxE4Vh4nxu6xTqAf56lrmMVW+TcR2Z9LI8VXykvUkdQf4VpCO1lkEgS5kxV3fbcX
BsuO9OjC5Dqv7/4Y5Wx2iWMUtL7CKPJK3lpQ/DMnOUyzknZhLaNl9cqOolm3y3EprPRlugyqeybD
5S4urKyfd5aNra5giUZHT9377KXt6ixqZOTLDoq8VYiMqxZ8UAXxokE3n5OsFIqeS07OQpZZNdt0
2aotQsB7Cw8tiIpOwbWv2yNvSX2QEbQayiIuyZmsDaRK4SI1CxsZtttG44bY6bVWhiudYEOLYrpg
JC6ymipud3QUj1qCGGl6KsXAjujWgGx5Aaxhx5F0ZUmvIsIRycDFEJvLcroRBQ2Whcwk6Jy466+6
sHDKUNnJw61SYCL2ON0rFj+6Ocl80oBdYrl/AwJdM3gV7D0JHob27EWaa9ZMWtFa60S98KwXk/Y7
Fvakci5GPcE6NPrs8OqFaXnLIPS2Xjx+CjyV+L7Va9sLTRduxjLCvtY2ve0PLxlStzH/8AXxdhJu
ZOVZ09tDl7b+goBBkP8GLng06Z28KD1a0cKwLFFg5GNta4XisASASnhXKL9BUlvozZPWJJso2Bgx
wcUTlgPds4NcXhaT7opVsi5EUpTNcleb+ELj5Fc16Nw8rGzsYFQCsUK/dCMvsEsGHfo7tb4TIstO
Rs9tO3o7VYT6XF16ZPglYuOghEZpHtuaFa+KnLxJy/gVmf4K7Z6bGfW2aeNFKJt2LCNGGRs7VWH4
heuyiKEmtIu0QSqhU0A3BqesmDFRvg8zmtjk9fgRUGixOMmqsArDwRn6HAMUWW/wSKp2QPyibpts
OzTvsTaA9Z42gSERPorSHGiLDlbdTx+MGRieAH6JTDtRf+ukiumqRxvaQD5ITvd4W1mV0zZvNSdQ
qsluh0vKMvy9Hhp2XnV2qcrLMlY2bao7MWamuHtX4FrIhrH0fW+dTcMCX/hikNq1iDQbUyGWzLuG
AMwRknqti06qtm6pmC+VALesBe8XULLEtF7fB1nxMUzpPhmgOSaBk0+vJn3GMH0TimQpZuxg1QI1
zpjv/CiwLRktWiIvhZ6cTQMzF76BJob4ONXXfiqjfqP3UTxVpHgGbbnRDe/UpiSMyUewWOtpaJd9
aV41funoDNiLHq3Mtd8Gy0xZJ3Gwa7Gq5pjOZi/dIEOzz/SlksnoAEp6qtZKMQ5D1DijHNwqJUrp
Yi0OQEpxgXbt0ato2sBJTRSJP95OMpIbrTuKI5cWHQOJulAD+ETLFpGfLsqZvQtMZ8DvtpSM6yR6
ElIPnwJKO7o/hYfka+KujirwFsNWVIqtmo+pi3OagFVRSfZZ+apm7Emb0KmVt67pXFEgZURA4K4H
y7qMlxY0D1Wpfulm7OZsTkXAQBotsTj3cCGnsOZJJTZlN/b19RxV6pUnC/twoCjITEsn9X97AheU
aPBZHlVhUxIVh6H4auhm7kjl6JG8jcIa+sW+RFxQa3TM8po7elC1ZxkoSWnqR6M9iWhahfi2MW5n
qXDth7apRusmTp2Ec2cR35lSs9dHc1XNpYHCFirwbzVyB6/Zm+g1dUt2e+FtorlXSslqEjqMG8Do
9RqRo76CgGCb1atgbsuS3rCoOwUny8l411mGkZ/b0AA5YhOUG1gIX7yVMLxqXrthFbFzoQSsS0JG
69sk07hjaq0mQ4dZI5CQ8BojlujZ3kuDteqqEP9zvwordd3TBkd1hffv19A/lX4DHOlabe597VlU
aYMpFYZDeEZRuswE7WTWt0kX2VMM9j+I17z7A3rqSfwdeZ1by42T1PJyGrWFh+8TCbfTj4M7io9l
BwgjzBwPNE6ceEuCSmzUxAo2w54NY4xhVcyAd9G2VIfCNoPiKuqIy05GJ/KjvSfGtiSGa7E0Vi0q
6jI2iX9QyAAmGcG/ZWV2klaG2bPLq+rJiKU1aFLX6291dCawmqL82Sv2PZqttOxsUW4WQZW7gjhh
fDj6EtHBsexIw+RE+If0Yngh/BnHNU3LLF1BorSTRtmY2j7Fuamrg9Ok5DJhviQBy/ZUbZFqb1r7
wQ4Cek+wU0dINr68UtrGzrvcVgGWGV65Njh2xKbo1gYcgDQm7ngzGMGWfrebj8jUfQzQaKWNcqMq
JD7VT6oMy41cilbHyjcIKBcn9PKjdC2QqhAhtbeieplX/lMGbwxPwb1HgLJmYZOlANV00G+kK1LI
F6YaXEuG5tQsVsOgu2b34LUww/y30Eq3IxchycTgMHs6XD2yp6zwBW9KyndmNKLuO7HNxoAQQg49
GJFyjGLxY2ZJKfWHj4clWskqqyBuU8t6TGfzspC4/iQuFWtNMWGjVea1UMnL1OwXeW8sSAxwSyla
F6xjYbNt42RD+YkVFdpR+bv1qLmVyRW9pzUe9muz6Lb4bN25hxxarulPbmwqEAXI9ECiKac6JB9/
ZVklUk+RytOzVyNk8SJbEP1lCdesVU/lUMI6ICcxqu0hkhwtf++JWrEOoUaWeTgd/PZVt1AFG4kj
YBDA601ijy2YyVr2UPdpwlYKIdGhL0rQr/thtfaFlMmf7Op4rY3Y43Gam8IphEClQFLwrWzlkYku
kW8ZiB+Grz+H0o0WqE7av9ZesgvrapUawm6yTlg87CnKnDZISTvsHNODXfpbyuNl7YVrvdgowKOU
KUbu/9Dpj6KirofecgeKM3IhIbBXr9Xh3UsaDMsgGCZCqHNgVqmG6eK+N/S1UlWbPEFRid2i5iFk
Cbpi0kBi2Vjr8jbB6qC0w0JvXwv81eXMM5AoUIcqiyQ+C5hvpfacWTr9e3Xtk/8I6n9RAmYsh3bR
Sv1Vqo3gDLCDDyZOC/YQ6BN0ObvqO2uf+tGuL721WaNBg1s2ceyVYeRl+ofhhSs5B3VPINNEQl2O
cXW6bSULd1O1Cnpexmz6gH6aq8WNLmF6J1N9hBCWmAaQwJtyrNfjcD/Fox3W7yU6gqmKiV0BZcqT
FzBdK7tME+yQ+OIkf5Hwgfu4qAzH7zsCRMuFNnR2MxCIMODVIA3b8FBwCjEfNSZwp6xL/xW1sNsN
bxbSOEt41vincZKDc8d0kBy1LnRr71faf+ACsMfusSQxOimM69F8E+pwJ2vQ72vizZRjRZZy1W31
kXRn3D+AOGylRu1U2qj5y4ydtBUuZp1saqYv+ClvuVd8RqrD2EAxlKKlUUmo/p874rmb5IbNI+Er
IzsMklnKY5K8jcFs5W9eBza4eW1slQFBMzq9aKzwTWa2CtrPDPuTMTZ8Cj19o/oilj+qmCl0wUkh
bMbi/fA2EarKQX9ox3sTl1jbAFjoljkXFjbiQqxadzKNdYULxuoFtvgtXyR6KcH00hEEVeXdaxxG
25rdR963bkvGfKh8QAe2faPgDVIHO/P5ontE8XQLEVDVhEYbn7uevLSklTSejSnT0Y38jtKbO1Ic
GcPGbiDNRWK6SxuuSh72GiHrQyq91Lp338oi//hTHBP5zqqk+m+JCoNR2CFEYmVtkQa+69neqK7K
kXVK2JWUM+WIQzcTD7qhnSVANMpiKY79BowcEIrsumnydZhmb3qYnCLxWpvUVd3UbhRQqjNQYSqH
1twNynCQAtyZQ7iQSu5O3+18i91N+a7G1xScVmEU3SH7c2Uh3NZiTizSLg9mW6aGNHvY5rnopkbL
gpPjyFZWrd5W9jj6R0E2rsw+flIpAsy4ORKbPJVUuVS+CfniMrlOVaC/BOW0xuAAawH+opzErqIU
D20J9EMiCJevVSb1S4TD0DrlacmWYzSBPRjrSG2clDN7ppaPWVVuAx8qHJthvYCmZholb/hAmdlE
oK0vg8T4HQrjPksIKGjVgu995eSc7YwyuSt669GXTkKFjlZVnGQwdyoEnBbKkhwPLwWfLjy4RBUJ
bgXFrJd4lXxAn9iGImy3vnTXZy9Z8Ji1iivLidtXBU9xq8xcF/3N95Clewdt2AswRSXfjcZ81fut
IyYHQWiWDeHjsvk2GWyMMF9dG15xJ3r9WrX4lUrhyF29mvyIJ3qyWt+HJFKsKn/cWeL4YKrl3rDq
kyiaSLpFYbS9HCs5xM9FUVc77uLJxE1bxMOp6JvHvM7Y3ovLNPeBl6prUeBQOhUyG5XsVcfHk4H2
iSnSyHpaUM/BHCdzsZ5CKlHBstOSw2aZ3U4uDTZPOkVOveTIc6LgRW8JzWwfTJBInlt+hMD+HToJ
E7BaJ6my0RL5OQCgErD2WN74MpSGmxLmEnAGE+V7syehz+gW7RwZJcXHVgcdGiPLLgrOVf2sKgbt
A1ZP+Z2Gqmv0bBHjeKURcNQSs1ekr2JK/Zs9cRQtxvajSfhwhU9lSpo7SdzNb9a5V1GT7SHv7BRK
aKtMbmeqtjEZt1ov2kXWblPPXCq6gIyelGbJ24J+WeRq/NqP4annjGPgNi4SoBdPavciyC2bWHEh
RXAdM0xa8DdrH+G/ZR4Co1pEKh73UNzIYndnsS/w0qe+3cWi4oRGsY+Uzh05csAj8uLHYbjtDQpn
+UJuQuCCZEMjshCxBuTE1GNERMic+GuR76i40/pdPr6kET6fu6i9UiBkCrBQ4wwtAvOjq8bVlJ+m
cmN68VLLsW7zVAOfmmZNxjO+TDCAgpYsu9ZBiWgX3oMEAXnCEB3KmiuU70a2F2dQrHLD0TX37sP2
Rk+abJGC1vRaPjGNuYomDuh1tCrrF5kNrrc3oKVwirfl5r5I7lVxhb6+5GhDTrbi77L2LslFRH0w
giAB9bJ5/X+oO7PlOJl0iz4RHZDMt1VQc2mWJfmGkG2ZeUhmePqz8N9x2irrWNGX56Idsv+2KYok
88sv9157BP45zbSqdevosnCEtQTIQ3mp56upLonLcmEqBTdKEtKS0Qc/pb8oG8hUxpvdwZ0tHyj3
nlr71OKpyln2Zklem/VklYehZGNltisE7BUfGOABDFly97pTl9w0ZMIL/s2Qa2TAdPU52EYzzXvm
KLuefEVJ1wEraOk+GOxscJ6RxU03iJw7ACLe1IUxXEFIS+7DxFNyDnP9dSHxN2S/zXy9NcO4SH5Q
8RKO8RzGpm9lGzOINqJi0Pb3prKro96z1JPQfCF1xjUeAB0IZfQsnGvSdPAJ8HgN5jCrHTcKuy+N
Y6SGFL8S9cccy5UW/BAG0sruIZqORfnolNjJoutC3jWyXgdNuw0zgum+xPBIGxduP0OLkYx78cYy
fXawvm28zEJuHVoSAmO6mtwIgs/ZXJfMoaQ+88ZjNxCPLdJLYzgUjsGRw26W7Okew+AFryldmeTc
Ye4X3X7Wb0P1h2rdcbC5w7jk9TR0WpLIGuchMw3e9NyvdZSd4BhW0mj37VhCqrVOiVwYTsvuJXqs
bQ2DPDp+isiWurjWnaPtoC7SVB4WBxm0tRq6WNL8qo0W3BzlpPKEW7Xbuc7ZFMjYnMcp/mkFT/X4
w2QXKTqwGlrldX1wSgJ3PUURXZ3g3Nc3dLeauFo1CxiWITKx5CkB+2ZRPDg4C+BmCuXoYlEQ6QB+
Vzvnib62yvEYGA2wCHKwJ9Nr9RyDgnU0OIILIfiM1CJBbZ8hUHm5fuNI8GQaFPM+W0+snF1/JWfh
K5VyEIhwnVShpuPtzm4AmF6P9LrqOd2kwbwHibNOwAhnrIul4C2Uz51p+WbcrZ3S3hYQk5iNMYUC
FxOwPAYOwYSDtNbZ5C6va/LqFPFBb4Zbu9PvbKXc02wJIuuIfWsVUFbGdgNZ7cnWeA/4GpbdT6u9
VJo8VWzzysbazVPim5xgDsl3K7zrjUPd0lh1Q+x8xjqeQI6GpCIp5AcrryqNodZSjhw7rGoo2XOy
7nJUxxn4roLm0gMtLt+24cvSNykBuQlgEk5c+nWRMc5BPce83xFgstL0i5TmIgibAYJTquw1tfJM
41HVvpiNswvyJ5XTA4uHiv9wo6Xp2ibMUMlMfk8dSSBeZJa+M7TAoUq/4fSoMF5rh8Z+a6DrDXe9
k9Okes2DN8MOViN1hRvk7LkwbigvtvJaIH5o2QabOZuWu3B6kU2JG0ayqRo3QRQ+hqlYD7K6qmPF
00L6tH2wzfrrWqMj63ocOUcoiOf8mJX1Lsr2nbLoilHOFdX9nEi2AyeDab3JboYh9LVMW02DxdlA
fJCLmUeSspPctXBGXba6Oa/XVH9Pumbjslk2YVzFd9P4llU3kmDB1LlW5yc9dve1CZQ1UU9Kpa9a
iEOKXq1bRuVQauyIkYlNOV3ltDqSc+MbarQjmGlP04G2MCtU4ZsAIS1O2uwQclR0oyfWWhK6w240
lA+d/bVyQRCob4p7lc8o/5qfeUAfcyz3E5Wk7J9irDpxeDQjQMlU8VVW7nJ6cVmLKj85uDLh/ZP3
9aSTISCvS7YQfRavW707V60OTo/US6M7i4k08X4+uY6Pzs5L+ru0UTwRsZbXoU88LO0W28eH7uTG
i5Kh94eTO7PYxvOwSwllSuR8SHrx0oyKpzDLYbGlYpnIbcIOqyfHGO9woy74AfHQWw02+pj+MqKQ
PDwEFF1uBFCvKZ/avN4PaUbHMTtYjXsdpC79aai0NdgK4h77ad6qmkXkHaJPMNO9ctvH6eylqtZ4
WdYdwkasSkzlYRESfok9ugBXGMn0nKWnmla7wrpsIhuMLdQoegarXIHLVa0UOutV81Ibb8L9Uhbs
pSoyu9mPBk2KrDFY9e24bmV+T3NwF1QNRoLHOfy5rGMRBgSDx1gtwLHitqWHHGEscUHHO0tdQK3X
m9s+clc2HmL6VV4md0ZEyWRp5xR7lUL7Q6j5Kkk1L4/fBj3w6vrB1H9oFF9uy4zgVe6+HznjMO7D
LAIuIGnv0Sx39HPBi14oVLwZNG6gim28lvXPOGXmK0gMbf2Yu8s5kVK/V9W9W7yheAauY66krfkz
QP24i7Y9pXqbP9AT9XvjrVfuRHtiPwpVAmZvV+6r6jEgDEecxbzPqe7EUg0gf2OfmPBWkhyxLlgk
nB4AJFhizWJGXYQuPLlcEfhlsxXkiLVRHDp2kCIYbllI2NB52NI3JodGogVhEX3VlZ9BeuIdFshc
I9pXo3psTZKO2t1QnYRr7mvjdVAhJZW+jaUhoc+gL4hJ9yooKfNuLA6BCpdDXgxxeX4u6xcZnZX+
YaAyj11CTQv2kKO2bi13VYyd7/ZEoLbJVaYw5+PtnNpjZz6nFhwJh/73pK3rovGN8JSp+5G+hk5d
iOdoaHrAPBC66c1z3t8VmC5uCGxgq8TmuBbrNoGz7aTk0z4W8VbNtG2Jpzjs1rKBEWH8gMoH9QM1
bxkjhpp4sfN1jWrayJ/taF7bzDlR9kIGok1tpdjbBPy7cRdxcgPuf52qXi29EOcaeyCsHWsb9ow8
ghdiakgfsnl6Dexwow/Oxo0qL0hh0g5UViAcN3NZbqYcILk5rWp6phFdLj0VP4a8IdQAHiijph0z
P8NPS26r7zpk/7BohdnPMRofcw2IKM+woffiGBMHCD2d9wzPy0259MuapzlLbgzqNif4tnAfFd4j
+ji3ZaN7TQW1KNMfBBLDlh6oEIwT2lEK/TqtuJPKiwK6o8tuFf3FQkvccIxW0PY1Eth6tBk0EA/m
0Gx0qdOIDNYabYAZfkeTFFs5DRtrsFn+5VqBESHDwR8xhUVSX0laOxV0BYvDpgWEUJWlH0NzLEtE
WNGdSaPVxVTe2l+nCBleRBhuCXKbM76qsPnqaMU33XRbVDyZTrsdlK8FlYUMXw2V+rNvo5uwxypc
9Otl/zYMhAzHoW8Fyf3YNl8qNaNBrEOXPyOQWpvxz4KtqZFWUBrlxmybb32i3s6p5eG4XqluT5LO
lSXUU83xiQz617+rFP6UD1nv1M0XEgLNcWGhO0jLa0s/cN65F9OxbT5JQ7u0FbMcvL/KxTF/qiRt
KgY01FaH1rDXIfXfDVS5yA9oLzocuYwbQWMsYwdXYEv6+z1+oENepMD/OZK/OKHuRDA7bcthee2N
HtugB2NNJbAuvlXZSlsXvthhHv23Qef/tEEs/+ilOAN8ry0W2Ilu2hcXrWYR1HqGvtTYLtlO6XbY
LJbIz3I/P5K7LTA3zuVBrOmX+q8CFUdRqrLkIACnVvo2sxol5qGIZ5ro8hPZwZ+jZXGF49m2TBvt
6K8v+jcRhdXZcswlHLK+ey7TLxONx0D5THT0SzP3xzeHLh3rCDgkiIrvpRpFYw9BXISLRHXw2xu5
PKrjkmMXHKfdZ4LxSyvjLyXFL6ucoVsm8oULeWrH3msQdYOS4jbAtUzbDwmdSV7IKj+FJ9dvCF5j
r7mYKGD0cODj07r2Po1b/PCrxUyGHFPFy3n5MSRZBkPskC2e7Pt989bvU6iAC3KRFhCwHjKXCUz5
jK5yyWj65+Zt4BZgNQRJPBc3D3gK5CutG6xIIHk8eZt/HY/yLfCMFZqyK4XmxE3gm58Mo49eDUMI
TdMdQ3P/MCc2nOtZlFrLvZL7tEm344HlZtt89t4v08rlQFrAjphDHdfiHt8PpCkciPKOURcNEVFy
4S4/YLtWMcWIZ92nr3fj7qPP9JifXXMRjP72ijDIGlPCWPRmd1Wf0p1OGKPjcYrCdmq/WLwwVX6i
aftoCvj9Ni/el8kE4TtWKF7NjkrQWE53nxWheo34NsGE/WQy/fBqOg5XSOf6n1bNeWjaSg5jieMH
cUm713d04wsK383iN+bHOyLRHqklern6LKj3kpv5a7wirPrfi1/InkyznQf8o4id9JPk5NMpQPXY
ZHWUm94h9Lo1D40lvtfyaiSEJwytQ1Zl5zH5CXwYMBhH1OwM/v6FfPjAMSKj9CIYG0L8+wee53OZ
GuPy7TsAwDgXqGjS/P0SH86IeL2ZE3FH/MmGcun76q4zgwBh27WyN/POXevb5ErDfhT5n61cH19u
UWFyWxwCXrqrqjDSs9lAtpL/NG6tw8JgdU7hvv6yEF8/fabL8PzjLTXZNrrmAnq6zEolSrOSZpGU
nnNe7BGcq+7Sdbcp9wuqoPjcsra89X+73sUDs41ccQKT2cc613tC7Y/p+vu8nsiV/sz78ZF8lr2F
BasAT4t66WlpYy2QrWAhmzSq/hZjukAjUflF+T2fJcoQ9ZMQzw8rHZZnw7aoCFzW6PeDEZ1pnJcm
AwVJWC1W5ib3+135fT5oh5j0rhVhbogAP128/pQAUuP8dtnlv/826WnJZIgx4LW0vlq3w0+49iXX
zjaRx5N8Lvjxajp9jvD96LLwJiAVGypEiMvaJwe4OcQG3+84cGD6pBn6ShTJWjM+8+N9JLdcyh6x
kJcFBfPFSpIplda1LpyRhRXcfeVAxc/fsqfp2tmzvfyqbjiF8idY4CskkOQxurthZ0afTAMf3O67
D3GxtORdPI0EHDHzTseARmZQ3wg65vpw9/fp5iOVOxfSScjQVdJgLsnIHJlZrdFgWZL+tE7v0NQE
GE+bVxZsz/HCPQDfbAWscBOvez/aubfWpj+nOIcAfv/9o3xQFS2mFc0Cv2WyiVgWo98GVqqMWazX
A6vpcFWGPzSSxYgr+Ps1PljQuAaFLRdhj2BePFsdFb2K441ni+QoVDisKDm4upEG+S3DZ9G+H9/Q
fy528QzNUScCYTEQDByBTtWdayDICl7+fkcfGJTtd7d0UREYxpD1nUpNS6DSOjxm97gSzO3s05ba
Qnn9rCRYPvTFjMrrB/bFwkkqDOvicp1hJEElef2jfbWP1qmfbysfC/LK2H2Ovv3gG2Qq1THoL09M
v1ycJsWu9KhjM9exOiVvdf84ZJ99fx94l95d4+Ip5arZpbmLdr/V3mwkYnolvR5SmjXnwJLKtaY1
h5jciywWn32XH6xO7y598V0Og2pUVaiyn9uStrEN9t2mO9GqX8We/Kw+/mBCwQDIl4iDYJm+L0e+
qO2EnVbFvrjz8wbX0mM8++aGsIE1q9WXmjMAg33PdDT3n4zQD54iNTn74sUUqUK8fP9i60XpgAhA
kyF9Ln1lbixa7IC4sLXSfBtO7R3z6RMdn1/X/a+oGf/fko8WRsX/nXy0favz12L6nYWx/IV/Bx2Z
/8IjDyMHSs6CM2YADL+ijsx/0S6wQFXbC0kJDyR/5d8cDJO/g0rOcV0NuyZIJwb/vzkYhv0vYbOX
oi4EFc7fN/8bDsaFM5anrpI1RugSnwvyMU6b92NgtoOcPtwMr8lo0fFkkGx7a9E0VB1txJl93VqH
RZt1U3WmsTdvk4zSek6LAqmlutdzfSMT0cQbN7POpFzEO0ODpqYpmqRxVtE/XX5rx0G67erhRzqH
zfUsjcprB6sl3lb/ZFBfcBp+3RCIW7w4pklOFP2L9zdkD02aKEANwZvZr8psBEd3+cWsXM9xu2dH
YHuccSUcJ6E0ntsG/SkIS3jcM25Y5pfed7J4F7fuKYFW9KCW5XQdyObUAoVcTVlgAHA2Y+Ite5vE
scg56WHtnOAjOCf5Pa92MrLKjWaF6OjiUq4DkW+jvpg/ca+K92XtcpuExBkLXUiwJFN5vb9NSoOq
qaykJDepzZGCq+mJXdbMMVBPa1nZqV3GAVaeiHNtYdDQElT7eICJEY0TfRdN42s+qZg7RFleSQ7y
N04/qXdqAJ6ob6yzkigcS1aDeYwVxYViX8b7YjlDnhzJqULcaEebRIGNnXEq/durc/PPkvWOWPB+
9v11a3goHfqp3N9Ci39/a71aZlJOpBoRh+kpciSuxUiyL0MJ/7cYnGPVTu5yDk1De6o4aBuJc8yj
9JNF4KIA+/fHoPu1FLbMzZdbomYcxhaIWboeaulu26yHJTRl7VEbjMekDYtT4Ir8FC0/TWoht0Tt
PEVxRWPese9d8zZSevdQOoZ7+PXTaEbBPz+FNL09rSdZqle6+qTVMQubRbhv1wzzNi/a+rNb+eAb
ZQBCxQeoQ/PjV/vttwquGqph7pUmWWeqXu8MPeRiI8e8Q2wj+IAderTH2t6Ohs0RkRMgXw7zfFxp
kW4dFFoN66oKkI8bsXT90qXUF4xqitbnfIqCK3Uw9dMomuzkoiv7+2D4VdT/p6z55ykY0NiB6tK+
BvPxfjA0hWVPoiKBrVMIW2/HtD+2+l2Txdrh12860fInyx9zjFLvaqJnd/FyR//5ZZ4D8zgRdI3K
NXY2v6agjENUZaiPMObpljTpJ6/nRbP918dmXmc6xRbM5zYvxnAFjM+Z0O+s7V7nSA2NTW5qqdcn
Y4oWVVO9LEwIRtTcPdh/wtOMn6qSfjIVXhiE//kQSySeRUYB7UX7Yo4YZ7WD2ywpl6rA3Mwy/G46
HGgKIF+rrjXUkxsKiY6EQ41Axjd2hJz+74/vAs61fATAMCbbNRYxips/3uUpzrsxRU6Y4tc4Rlqr
e0qTlec4oeufqSQ3lc03K9FTxKtKiI4a1bg+3BqSQ4gxru7HIhrPlhmshQz7ozqUKThKt0s/27Mv
X8X7YWaotI5w11qsqGAS3g+zApW3IyryOgjH4uVUdPtca2I+IMhhjHQSJ0nvegZS3lOU39elFh3+
/k1dRLQs39RyPGPSMzBUGsGXE7qtaGkhBSqWud5pRhjfj0SiRIb6Jc1S+WIlRO82cpArkt0eJysS
JHIr5EfDtFUc4rjsBvdaSntqFRSuemqdhulKF5GvBuiLXOYEHHFoZZLWuiMNxvYN6Fx7YRLGZ1L4
IWp4tnsOWQExjr7mhvpjDrXUU9LySZA8TWjtbFxRqxLqPDa0xZdXbLTaz9rF4s8HwTERqzeNaZWc
kF8koN+mKhwVYdkGlPcE0kfSnmmWuIN6FTW2eqXb7dmdon5vkq3b9U3j43Z40OpCf9Q07HxZDSa5
5/RA5CGBrWQAnlUkFWk8Qv1vM05S48jd/v25LTXy+4HDPhKePosViZGEWb4fOPOkGjDsM44rl8Wy
lSrGyEGEJ8xZCJQS93loSdjha7zKiIX++7Xfb5qXIcO1uSRnFczu2MPfX9vKCUFIjK5cD3GHDSwZ
SCSe9cX8qXf5Ax+Zl0lNh8/e6Q9uWaPwwEEBaoo66+KW20Aby+VoiMsq+pqOREdge1jFNi5DBOSl
VXNQWuTSMybXzzp98kLDQnCSqSunjsgIyBsOAUzyycZG3y1l7n1z7LO6/u/XDhv+EOdXHD6wTTUv
1o62aMJ2rPh+IjCe3wYkqyFCIik66zHRo3xTmtFdisv5NlHabj3oarOulX7b9RKjjFqXCN9ylOpZ
PH+rLAQrY1fn1x06HASOQXuvzsgnMY188v1+8FTZvxsCoKjt/DkVSc0JLQLAaHzkakYcBwoOZOvn
ppXk8+Dx3QFVdT6puf4sduiPskWhQmC6JnZl+VC/vXadnczJzFeI63fRmmsvnezaQyrGW5dUphig
zTq3EVBZgQMKJgQWHOeHwFGrFccF06pwsptWTfBWht/ctGlZXvCG5MGznobtqpUKBqt4XScpmGRo
VCvFND95D40/RiXrC8lvlr7MotzBss/+7Q5Knpyi92O3LpIYmXFhk2pOetNUdhU5SqRc1mN2pSaW
S3aVXvvabL3OZtjvJml1t4OKCZBglmesDWKbCqfzEDKhhZrVo9E6KuqXtD0oLc4tpUIAM8f3Zk1E
iKwVC8l6XZ51dni+lNG1yCW6EhcjUzGlxk0RckJSENyZVnr2xUxQfobE+J2qOSqBn4/XaLNwaKsa
LOnWbq4r2/+nDIPFOK0IsCprys70dgiEs5PuZJ8DdZz9v08k+h9jjteExt5iIF9aR5ebJr1M3Xbq
Ec2HhrSYthS02GXnHhqncL1qLvBGq9jA5xpSWYMjqNIhCBnGS2CVE85vAph1LKBZF4ebVFnCq5iR
WLLjXV2niOzCYe2osQE+PydnnSa1pzdXzARdSWqlHPL2llMzY+Vo49bNDeOolxk7mAEOfZ+H7oMz
Kd48R86t7Ea5cchN/GTwaO77LgxTqc0+W2VPJZZVmGPK96OnH2MSfvV8xjFAnIRSWtpNGUTHpFWi
J7Ni40EcsHaf52axrjj+eq6JyBkaElbnGEWVmsUcLYrCaVCzpZNvVdN0VTnFdJUabuEnWhjhyTJL
YtWVA+aJ8YZgxOmm0w4RuqKdYobNbWTxi2iw7BllBdREKY2TLctXvS6+NfXw3Ixdc51GjfDGepBb
hSiSohPJ4+BqBYIXB5lti0FUbbrtPJXaA7EY1qbjkXACRy4u/admr1eivM+S8H7IA9J29UQ5odsv
j4REgbmyq/AgpxllewYVXamn9soaVrYk1FNb/mI3ICGsEnRXHX9OSo12MCpckMRwFbu8RTs7Ba16
bQEu24+9aQFXx64glcxd9pVItGzSBeaOIAIsszYGQvEtLhLinRavG24RVLnTAdZ4sJMaa6mpj+6m
NcKvpRH9FH3vbEYHuU+TuY0XJolcF4I9/a9qMkvBl8/M215LVgQbEk27IketXdXYiaMMMvuIOXZZ
JCXKCmz1c7gLui6+GhTnZgwmTJTg5K8iU6qEKw/fpjYtp42lhqsu0js8BoN2+vXLWFjaCVPk3ZTZ
0Qsf7hBZHa4EfXgM2I57Q4b891fTQZZ9cCzbVysVV6IMTDKgG0oDxXRfKy0BFjHpzqqq8SwRGiwq
Xk4/XFaprsvNtSHts06NeRXjVdcj0Vyj+nc4QTcPNVXcUatmxL1WU9xEvZhuss74ZuPFXJOjEW6m
wahPSlz+0KdR29KqH73e0LNbklQmrToxPnPPAdl+FgI3v0uan4dEoF0lpYxu8159isuYMI3EVb2o
yYZVPaT2yg4R0sdVLs+O1XtSZbuHYLzGdyAdb2ZSIOcFT0SZ1vJFZQpJk5E4p9q8nycknqnCClAj
8BMRBhciy+zN5JhA1yIMSqY+N/tM42aa3rb8qiFui56oulFFzyl2SRBtAKdqXYZDCoQAA/nfJz8c
VEvF8lsRx5EDDB+BSshBfUH+10VFk7Cwt24dkU+ERXo3OcZtPaYVsVTKppsTdopOFBCdGm0zpI3n
HhnzZCjJXb8xxpDBOEvhtYavgk/2DXPOPEtpwPMFLsSKKnI8OQWnKDLhO2j5vIkRuVetviT68dIO
kBo2WljfzsD3Vmbvbnjw7pmOzL5Hm7ZpDOXNrLy+0GJfsdBfctINiLK9K4Tp3DUGfXEOj1a1Y/Ze
sS8T5ZBqsblvAqTH7SRaX2RBu577L7WS+7KYFzUlxlFLJVSaLQeO5OQqD+LmqHXPvcVE3pcGaVW9
y3CrEPhJ7F8DYaBkgmERcIfHojYEvfjoran0TdkMGjLungSg0JZ+q3Q/rYH9rJ0U1xmxmY07oVVW
jkOlAAZ4dIKmub+thFb55VAVPvViu8bNYXlYxzzWNYTmgjggh1YhDt/XUMWKx0bV8nrUUAfMqLsI
4pVXLrbOZrCeBdO137TULQkeKi2Bts9l6zQcj8as3YxA7+6LdXYedD25tQP8SaGu090WzZOu9jCq
Jqvx01rZRCNIlDImGIvj4VhbUtICCWDAUOJto5HJVebjOuluG2voSBozCGOvA04GCk2sBqF2ODio
F8Kq6tg8YSu14R4o7viU5NM3RJr9asi7wFOKZODRUp/br4sAnJJE4O0iMXnqZ6Iz0dtno0lC1GF2
U3kUQrkaM9S8YY+fV8fYNhUoUqdC+Z4O4ylAEnkdgmA9O+SUsqB8awqB3l0j/DfLeGexFHcWET30
BSll0tjrEgUtfEEuDFv+SZkxJZHONIoAKfgY44FUrZWT0o6im0D3lw3xqqkb51Bha6lVY5MuEXdz
FB0xRidru35OI33cED+NxQd/2VhRIOl5leJoTDs87dhoO3GoQ+3QBZzgEAfx5mbOXU425SpLi2N3
dJhpV0M63cL00M6hyz/QFiNAdlScYS+/RRXIvDEYDrP6ZpkTiDeBjhoqRroJR4Z4nhlPMixwyODg
R83srgVjD56FuYbjMI5Z66lYRMhtJ6Ej182lzdnszJjkY6NnDl0SqfKi+h4mfPcub/JKZIjpCwcQ
YKK66Ubj2yZOQ19jdKl9o+OfiTMItNOoDFBiiu/5JHdumCBS1XKxNYmKqQRvuWD3tlHmFLltRjBB
0GIVkQXTOcpXoPNtPuwwkw11fGwa5hOX+FAOYcwmEjvJVCtnbd5WdnrfUYL6UUQuGkHSGJ3YkVfW
thvzfZ2OC/TD6XfxaJWeWsFhySKd9X5wqQigwqwb3BWzNvzIbdyZuN5g9fsa69Rqmm3y5Rlpo4i+
ZF3grGwLoxhrS35gmwCAQTVHusfQGZKh6dYUwxg+tZBIFfWeTFhzqRG19awt+pQILbWSDw+R8T1o
XWJBrB8cXmhr11EfCDFX1plJVZPmqbUjcAfMjBZgeeDJBGRlpkww2yS11b0zv6ho0Dd6ggOTWxOV
QZiBC6Ahb5Fs1AgDHaMJfNoUD1ExwbsDemLFOKKaWoMoMO31MsLcpMiNayFJGnV92gwqXjFhJJUf
G1KuchWiUKC1P1x611Wek+1TOMXKKm6ImTp0cfYgyn0chS+5HuCs78GHhKAanIIwmlpRypVbeVFs
ALuhz+snLl4Y7B7gGYzsS4AJNIkq/bnW+UFh4OZufyKNL96VJVEty0xR8nrOYbtPxwXLMg6pR2FO
ZvpUvU5V0q9iEHIno7W+mg2MpmiYv0bRzyghWC9N42ktGwTqad7HN1Oj3OQ1gD2pSryBbqKs7FF5
cVy5c8rKuLGqbvGis4BAYp9OdST2lZgTuD+4fFoT9bbI4rtGU09B4bi+VZvPCOTta54v8+CMZzzi
nMQ202d1KLRNMrxkbWPdYmbJwIXG7obyFH8T1I7OwWMDjONpFpONSTaj7wSgFnEPFp7sTrGiYEte
aYCPM71XW9A9jpp9zeNi2jicr7Bjih7oY7zlVMK32OtPbVDvGpOsXbtfHHFdlmGuRmLhZhAEwrzM
8Q/V9WqBx9OLovjKSlt41hwKnP/oBZxWzF5jZE+9eau74zY3VXx7mbEfIhuFY0mEblcRI+JGoxen
lOy1md6PZQYdUkJjwWEifChP3yM0D5hQ8m5bkuyFkcOJ8BiY1on6FgOLEPWhKc0AHtI1FvNrg0rP
M7rsB25l/baL1R3hpZY3TfFrtQwN2YkVKzqanE41XyJQG9Si8d7VFidmUm90M7xiqdzXgbGqqCzX
5hA+R1qdeFmJ5ZNIomvTKM65NZgnMMWvNLqIiejS2pPjcMjqxjo1pnrFNJXfNUOwwhFyrdYVaUei
PlW58hQ5wQNt2n3FIR3/N3tDSCSYKtfYpaO2S5fss9oY1m1Knp+uYwapYrolZY9+oKpiUsjKs5aZ
4L1t8D6pYp1S4B5brSa+dsaIh4Tje1Gzv3PZ6Y86qv08tgEvlclTO0kFQyJ/zlzxqpXqtdBIEIyw
c0ew7+Yaz7hB/FFbKt06g1K7AiRT4zJIispPm2bwA62rN3musZec44XyY0MnGpvrMML0kGST2BpS
ITED2eHU1cCKRrwtBJTaO2Ex3RW9eDTzvt8R7ShPMckjK3sZo+okdmVXvgoF2xB+gbwhYyabeh2u
T4ZglGxywFPOHa2N86wFrKstgZAjiDd3+ZRZZ+a3SsfeTj9VsdBfWPEyv+gTyghATIMNCN6waH9R
CnptCQGrI4gZgIH0K304hBnQEfpW9vFhSPLiG3HC97gYiKRzUOhnHYwX5qwQsH1ZZc+Frt2nKWgk
goTDcEM5Es76ru7B+YrkLTbEzsyU17B5HFUz3ET6bqomprfJwcHkYjvNMGSbzNorYd7EMUnyEfu6
PoUrIjlg9KOQaV5NjxbS6HWPvqkG8mCGsKo0VYXXhJV8soj6GxnBU+FGN0KmD0XC+Jda0fuFOWzb
xnFB+o3XbpSCKdTEtBO1gThSC7+3aL49Pcl3YQi5MlPr1eSQPxuOX5Mh132rqc56OLz0dadxKkGA
US07ry+pTWvsCSOAYHSlhHzFFnUntAM5P3XGhAUJ05g2tj87g3DgJFoSXhVs4Rh3h9cgxxY/pkNK
R6X1WcYsvyMPplAUA3Ng5I+Vfe1KgsDMIbqvO3XnQHKyEjXwcrNSVop09Sf6BnhjFDxio36sdAsa
hErcACoeO3vJIT+uCXFnyzckZ53OUa7a3dlughfkf/Y2E8DkQAxv01ghcM8MBR219qbviBxsauuu
cEPnLnXKRyMWcl9QdxAzfTMks+N1AF1qvJpHle7LkTzcmkJ7qOIdk6xCN0af7jRBk3uK1cGbypvc
aYhEFjpdN8MMDjbZfm4ZbRON1BiiJ+4VHF1NrEDBynD+d0bi+uz+X9J0VK9LbWd1ORqlfs5OFvtv
7M3McpxfYVHLf3Z0ekc4Oby8u1JeJU3We5HZ44rX7PKefdu2bKtNfcNJp0Amr0Cr0trNwP9Gtc6B
Q8wPg2FAMkGRmEBk1eqjbLt9oEugW0NOfcc0rzXtzxCTt5q8NczWanNVpCbbGupB0aHCqRfzr3pK
tWHHruTGcLAMyQczCaFcoDTM2FsXKgnHyXQccu0rpylLhfb6Pyyd13KkyhJFv4iIwsNrO9qope6W
1wshN3hbQAFffxc690UxmnPGNVBk7ty5NggdeFQv5uBep4zaZygPCA1i3Xc1Fbyp3aYkPpOUu/JE
C2DJQV+o9Pm+hooa+OUAIDnLDmHpXKl0kmtDXdWLUj8SX/xKU5INUH00WinCmwllZfX4OJg+e5uF
fiwBN2kOOXUU9EAuYvnRpuw9ZT3hVxkUT+a/T8o+5nZubs2cBXlTptqTLNUplBC84C8YyCkzK6z8
Tatqjg4+z/RgxBvVZ2Lt2SS1T2HFtmm4cybjFhv6XZkGokwuOc7tVT3V66oTP3FlsujFjn7medma
jGvQ07rOGrjT845+x/3B7mGP3jPY8bMaNoaDjmNFdbjpgaetNetXZPaXECPAIREC6UrNETwZWdEQ
LOh8yLZu/IZV1uRaEImdimTYzktwtCxf8yx85smAcuWI98T1vqzeBlNkwIwYWKyPN3EBey8L02cn
CtFiSH4VyUVS+jM5rfZxaanAQZOMXuktp7b56OfpPanra9eBJ+rbFh3Dao6ZF3UbGqPkkBXFak7m
l9y3XovMOANpRCUzIKRZrFtvLfPoto1+nhYq9GzpLFTTANd9xlYlPXGpS8nb8iFJXF5+7B8yFkuI
am4yUFIla0oFnAsKBXHUjNBYabqOzq29EHhSEyAzt9GhH8RTWFqAbJW/dggogecR/yuTcALeO79M
BnuQXpEGnuHfarMIJh3mHni0OyKMvCPv3J1lSPSiEsHO0SJ2oSn6nGpmbd5fcvryz0Zq7/ocpmAE
rN9UM7eFyb3DORdW1mvmx9+uxufK+xp8Pwgt6pEV4ylaD7AtwO4ARo4VscOaxuzMT4LCfEQWkYQ0
OI9mlkJTLKq1Ey/Cl8mlcaNkXIu8rtcl0VNRIcUhTti6lt1nMpx5dTuDgogWhtGhrsYPI9UZICzS
XFz5R9Z87zJWr2Yt/tC0otnHhgPMzAwBQWYdqCkJx8pybk1h0MZR6td78LokJ9bQWlHh9m50CmOJ
+SAiMnLq3PWMMZ/1tOTmZYwiIsN9nHIr2zsJc+vJzTklZYI4zSFTTEukdzbGr5bVxnDi8mi3SDFs
AJaETubz2QN9Q8ZiRigarnE6JXvm91+hLXvBlBbIhg346CocrpljEPeZEcmoSnasYwOyGquo2Wqy
6WnzMuQoCpdpqzZcADfGdiw2Y5HMp/CQuJY8mkPIkH3YusSb0AJ78LgMtovACGgMJnd2nnw0RvcL
LMFcWaF46JXFbRoDbiASloq/XjFbB6Njwc21c/e3yljyv83MA4M6ZO23QdWAQCRWvrmArmFhdn5N
/oVyq9WY91c478e4cvqg6aqDmnpwIFNFqaTnJ9EULZRsbiOtjACApma4J3XiX65DM4odB5AA7cIk
Y4YSsfVuARqin+RzzsOXhuEtu5e8aVRWsRqcny2dG8UB/sA29bzvMLiBecj7nVd27jGc5M4tlH8w
e3XOevk9KnOd1imRvSMUA7M3nKBJ5MViBT3SXH0XcnFWiWa8JpkSgVan5qaHIrl1fry2yVeNsqBJ
ZqZGt5F2h7bQdrhSY4IlSSMeW+BXFixZjx1Hr7G8p6YGV2hjxyjar4kcv1WZVCTxpEmxlbLc+AO5
7NW4rIS2BkwToJKLhlR26hwXBXqGBy/VRmVRLVwcUnvzBN6qpd1kKQCkps0xV8if+dJ2+u2PHyH2
9W74AZI0GHIDEmfu/BBgCLaRqdCqT6Nrk0Yv8JWSNYsLHGYjL6rCJeETnf9DgxmvG/phcgDYsL/P
CfISz925r/LAG9wTGu4XNU20TurspS6bU1fkXJ2eS2jGr2A+0Frs5k594KKi/bXLKoi1alsTw45s
rAMjaGr4PxxSsPNhBrveIfXqLzSDQ9TB2sAHBMe1Ytd6gqdD8aFl27bxAIHafCDkwO8SaAxcW9aL
YXKsJgPUUFgtTKAwp9Gr+4LqFH9fnj3LudiaGZ2wXZeHqVl6hxaJFEjYTi+g8iVqPo6OLdezAt2Y
zfi/G3oOhn1BqXNgxWOtbWOLneWKDdKV3rJPjPqX21qxF5PJqg8V6RAKplMR935ms4c9w78TJkir
Un/MAU0dE9ze+G56goIEBR8JKi/Kjf91jvWKPhJ0tvHhG6qnKXS6lTnw+Aw66QyezcAiKX7yaAg8
B+HOVRP7kGTIoj4ihxrxd9Vbv5ypzLImLhr2QeNB0LHmk/AB8Bq0PM1Lr6prWeL04fZgBSddFXMP
BLi0bwaAwTyW8lCGQ9DE1i0pw19twvHe5uB2AbnsWq2HpGR0x3IC9pdHVDlEVrN7tbDiihGAWutG
27hD7VquR2OxLijR0cexvym9iQNfb55M6BBHWr3oNEz5tq3tZQ4LnG2y+tPAEGaDhA2UMzeRIBLt
wRnPieEiIuVFARQi2aq+rLGOaBiTJwoYNbk+txo3ZqfkAaz0uFKSiK8WmUfzb2PJFuNU3TTPrQ9j
8t6WcXwXsbXvdE1gjEXIAaEIB9UZ95D062evDmSNCfslG09XV1eILGI1V3Z1KNT4Gs4hG0jtBHaj
0aCzmYfEzPmZqH2jp0zXzsAotWva56aFEKtiqvW4O8+h9mUSisX8It3OncCFr1JYVBIMfBK57Q48
wj53WZKR8R5NHPao2T03dGO1reTRrRgd+cOwc0vYlI0h0E8a2A/Dqw82/why1o9YeqldlL+0F4ei
82kqffgnAmCNYWHi88L0zCA/W1fxwq9xjfuu7l7NNv5hgM1iuqnZ3B2mAxzG3tijSu5M8HYzYx+t
kI9VCDnMLw55Oj+bdnX2DWYxeWjO93Mlm3VUjfFOKX3nSeteuvq4NYtwRq1jysIetMSGUX+X00Sw
zCrbuaGNndIBmQtAaVjgUKKBG9hY5V0Pt4OiliG1Dgs2txkWQGDZ5WKGCTL0d47xPlrMxSZ9xo7O
Bdrl5fwAShVF0te+O2qFpsAhPBeVB2UqVwRsLAVTU/qrnLUyaFHDmzgD/OTFGzFGKTJUAeFzq4AM
XVPLAK8mv2ImJypWHEQ05VjDfLEyU4tFKdnftAypx27yLacLrXdRatgPcNVkksecSmEVx/m4yq3h
GS1LsZJjT4EQursaZpDNMX9UU3ZXzcK4URk1nQQ8lpWTWWKtPfAoUidNyOvcv7ByvMBx0mJrSd1f
J6xuziQ+pzOAX6bxjYdSm1gk4lj2eDBmFVRqfnIrDTlo6A5WyGwxJyZuY0RhBJSXOVZLX9CBLw0q
8WmE5YwmqIc8TukJGZMaqeQFzDxwo00l0wgTvXWsh1tEULogsWg/ZKMHNZEEU+RxaFax4pGVeZDl
qImumvMgdToC5vFq4TqVZ2SLKnCF+tLIg4NBOB9Ng3tqci2CCSpLW/LYwXKT9RNa5rnNUy1I/fEH
g1PxOEWAg5g1rmUN1BqzZ8YgxTZewIBPA5yfLu8AzYXjFjXXOzBKvPUNHKQ2z4+t7zzanfvNSwQl
YcBt4RrRj6/aZyBL9iExtGPLSAUtrWCq9EsyI7Jk9Wp51MVx+CLb9Edq2oc5KQboIewpR56mEZJi
xD+DDxKrr9XZ8y72MFLyniNMxqP1BgUBGds2IyJTEbqiiRKO7KQBe0ofldlugZzYg1Wc9Bm+nAEr
F+vgZ9nQJRjReXS441SfwH6vrCdzChcaTHHf6xhIoT3zQr+xRlyta+7UoXua02EXx5l/5FQLtCQm
lji+EWuMDaqkDfRCQ18ovr+tpp/hnzU7pZnPSdMdm1nc1SUXKDcafBB4f8N4/smne7ctwJflPa++
Qh9WkSgAkNSvPEjUA/lvtDRso0FwchHx4osFdH/dW9ycu9yuu/XgMrJo/cnZ6K313I09VWbJicSr
uhvCcwlYZpZpB6fO+ZlQI8I6XcRQ8zz32aU223pnxlpQzrCi9BTRsTWR+7qKCOdx3Ik28u+sAfeH
3vBXL8fXoWsYIHbxghLDFF3wqKxNYExicLdYBX5Yz3spwnqf+Wn05IzR0XwQxmH0f1yg8usxfELa
ecQqVu1Cpd/C3nrrQ05mRsor1MYjJEjX5nql05JQXgpjPSnzXowfrltBG9M1a6X8cDMMWz8nrSqG
z4/FSG/F2vQ1gbrKeFqfvq2pox9Gu2cB+KUz7HuwE86RQcYh5GlYpxUW+Szdjy7s2KQtyCdYStV2
5kN2Og6MYvFYqH+eySFVkVq/CVV3s81trhFhV6TDa9fyfDtYKlUcP8Ue9LOJr+tS75Y5uL4QsGmZ
XMjECfnWm4K4I4wWhb9hVNquq6KNNr4U29FB6vTiB99p7DVXNWUqoXYE62grYUtr06TeY+20CC2+
2sJQ7FmazvNNEmKhGOIFxR2ZNzF1xh2ERvgovC8bVYqtXcjXMDBk/CF1TQVW0lH/kaywS5N4Wsuw
eGxGc95YyF1rRa+njxm8NLt+MTO3WPsOsL28gsfSaK5aZV9GC8vFqjlstAm/Tt6PAa0ioNqmaA5N
ig0Mzyz3p9PvbH8kaBLtioKmvZSGLLedCcu+dYpXFFcrMNwIcdR2s61OAw6e8ydHM95LROOVokFb
GXW9mzuGLFoPFQ1JPK249TpteHAdzd1MLuIlERc5bYPg9i+NT5eSDuZGywuXRTGMKF6DGDK82Yoz
f3A1eyO09AfQto5lSamVrIsTWtBiZCJ2wKU5nkF3rBnLHZzOONUFc6q8S/irqIH84L45sfMKigIY
LbNqL96ChR3WuCWOXPTvSeYHVkvIG05phfoUsmS62Bm6rZ2H6aqaEYs7hWkvLy9Mo5u1V9hMn6T1
TwFm2OZ5w68C9Fr5h35U7baNUa3SzSRpZ3t62pVxLBTYvWlQ/DKVM8QIV7aludByJAMcOZGAoB2j
sF044vFmytMjDhAGv+RBcRxsMtY516ICWzi53JUSawC4HQcpAGQsOjDZAa2tvVqyA3ju2ogE/syI
U3uLaEsKz3vptfDBK2HSd92CSpUwehLGZa3h43UbI2ed1z3zIh+3Q+V2dzGv2wR09p6+8pSU1j1i
4rTyqfDXfKazU6ebZOq/R6bJJRqWmn70jlOkNWgcxtFm4EZr20JQZZZ9NvJIrZTIi3UzN2/V3L+E
qXny2uRf6huv7jShxRnVi+M36tBUxC1oDQudow7sf7YfVdhWa5cg65VNYERTxQcxaP6KaSQ1insY
Q/88Wpi5DEcceejgrxERGFhVLndRKl+RoK9mazyAZoXJql5CKxohnBGWIVoc6M1InVCE/hYZFBqa
VEwJq2/HTo8YAnjUXfcuxReK8DQBB+4eBwrPMuctPg+Zv0X4eP8Unrae6PpgqREYJOqB5SKRPiVV
eCXy8TNpS+pK+EUrUpRdfKs9Pm/LuDK6A8Uce/RN5Tjyo8zaxPH8ZpMQgOrifQ8lzTi+RhxY/k8z
dBtbl6+tDHX2JK23mlNka3ScSWETPjShsUlpoyP9muctUCAa8VSvaA+HPXVxlBDtLYv66FX/Wnr/
9dw8iWLGdJ6Wz2JosIJD0Wdv+En3tTcM1sd6MABu2BzMpURgH0aH8rMYr1Mlz0YrHMB0SHVDPp4L
bpmheRpyqhNmvM4Ok/t3wce5rpDTM+uKyOUcwwgE/hQByfaGdhMCqUKywUrpQbWdFFaG1L8ZKaqZ
mRcHvR8ybBYdiGCecKUVj6nR/sJ7E7Ceum3rWkFcIjpIKZpdkXG7Vci9OKX3vnTaIBptB0Ey5RUN
qN+f56s7QdnlToV9rD7tzCi2QsMrh1UJkhz1aTWl71XWXYcQgp3kWu20EJtZBZ5LTn+tTQSzPZw4
doDrmi3QRaPFNDC1jzrWUTJe7LLdd7J8lkW2oesApzWC12FdaO23fH5eQu3RVqg6y0xq1euuf6iL
4cVlJoBUVIy8KBXHIe3AiNl9lXoQa4A2PlVCBKKYMNCX11AyctL15tMh7ZDRKdZm225hXmGCLSsd
UrExfxvxz8CoY58tvLrCWsd9/Zg6w7ZOsXkUNAIhHYCm39oQ2jRaL5WGQ9k3Mi70xN1Am2dPvDV6
LfnJSmMAosayHI4TxMEpv8zyWoPKyx33bJfFBQc1rh5QLFY7regBgrh3Az8WbKF2wDYFs5KJggsk
11taSzpGdCvfytHfXLfc5uahbNyPXqc/a/X508ZJGLbff1jsGnDcRmbTHfaYcUPXGa31FD0716bn
qJ3ELmNw2ICx78MOKtiyLWFpxX02uiczqh5TyTzfR3QAhZadbeSSveUkx8JKaBew7+4qprapWWOG
aoPU5K9WDQNg1wxnD39eXUYna4iCzEJfs2XzMiROu401Xmdinc28IGzWl4docI+y/klAtVVUWMwu
7BeqwphcHjGt48k+jD3YY1kL4nkwkWSZHq/sEHaKzkkD5G744xfjUrbZCw7bqwP5BIIfATTsnvEh
P0hSJFZOj2onq8+pS0mDzjnH8jQm62jQjryDs01rHRwdIW1A+W5lYZ4njefMRhmpc49lNg++5rfM
9Juuqo6jBeqxZSB/VqMZMD3+jeMllMFRb13JtR54t0v6yZ1Tpp+3ovAo1VzzVk/a2gGajTIm3wbR
P88qxQbxIhqaMJ8mYrhPXW0n5jzZguQut31NO9yHd0aIZgZS1m09a5/7wA5q8LRJI8kg8vBrJrgT
56L/KEwMlxPTmVXTdV+Rwo6ELYzb9ccdkITazrXucfauEpneObE6UojDZTU6exuTv5Cl4jOCCrmy
Nf1XZeAcbGUAUfSif51Wz2xNYojDwcshxus0naZwB3n3DYD/r+hxxbidBRS0xN2et//QepwhvzUi
PWYj9Z/l8R6H4rWrPEwKs092hM70cyX68r13y6ulDztnSKGENowPspzH0bagPerPs+dtnAbjKQD3
wB5wVABXZVxjYMHr6dSNQuWsDRq/Ipy6t2xeOxPBBcB4I816TCbOn6SKNoPdv/Rp/tZklA/MDZ7q
bNbwILFbM7KXix6DYkt5ETtuFNjpu+lO+c5zsg93xFIC6h7S8PgiPDCqnFtiY7gcm0WrrWH7AQOz
9ZbfA1mhYhJPsZUD9DPyfWsm33Z5+a1w3/ZpgyPXxgrXm+nrYOZYnreswUAO7nRgs7Gbbga/ecXT
ikE5LJe0jgI/IUYCozAX+5G5qWmjlkfkX53Ub3qGM5rIiQXuF7DDOwdZMzyOjdI3ozkMG3xEwCY1
yXWUVzHWYBWXA0zL8o1X9b+h7zJ/xNBzkJ4ZiERyQmIl2xjT9O7j9Be5e+fxlzmPSWHgMXbfe9Oo
g76ejgKIsz7+eJVlg/wPv5rZ6oPSJ1lLzCYpT6a3VYPrrTRJXT+0xc2YWqq/6dtnxxVNnQs3IEqO
nkltPXQ7lxp+PcaNtVZ1CH/f8bv12OOhR3D/0mMQ2YBhP5VwHEDag4aD1t/x3pzWqUF9xaIkBl05
XKbhWom225ohAF/29771rnkR+VfijHJtOkPPiTdhYVAd+g1zqaLCY5diGaiwfyeEPSXLBA8hLjnp
bpgHA76hVdWYwWRzUVO7IqQgU87WN+tD5Btfmt5lRym8+VI6pbgMZnytdP3FE158N+WqfBzt+QkH
c84ITIC+FupYyFY76D5bbbFKH3Tflkvcw8zHy5inKOSxaVFsx9B86GP1mJE/Y5az9i7i7lrlcTDb
c73EpTDpYsU3tOPmfs7aO/jsWNBt/90LSYAXSY0tj6Zm1+pUei188gR3atHY/YF9DMa4PjsptotG
6tk9k6mhCSJRlkjghfMwWqa7Is8FlmXOrsIUMWhvyErnwnq1Ie/mdLpn0yW7yiraMbA+CcbKJxJu
4YgJ8sva+VVrkMzYMiH4a1oyEhx02XCcf0nu3oyp9hhX2R1QSup1sk5sLzGPwk4x9YDNKmeCN6oE
C0Zm27d8JNQNFzXgftT8YYraw+xKYLgJ1AuEG4eX94BQZY0Pozt95D2ZQIZj0n3Mr1L5zZ3HKH+t
CEnoEuOrdedN3YbG3vEIU2pQWM00JxukjT5twTqwi7Ft3agIusy2bTXwnEmBHbC8a+YKrIxI4pOV
fQ8DB3zj5g8uG56cwalYUYp1mxbB17jg/Ay3CISAz7N43T6MlMRH3SMKyK6HAa6t98CS2qK5JuYm
tdE4bf6FKSepCh90LWWDqPE6dJAlZy3vz+XYndkRwu9iFcCa/KCKp2pX2QS8YOKX2XAWXpk99HOz
t5V77Xrg7Cozs6No253ezQ+t1ooT2T49MU3YibImPBb16G7ChLl63WxNZC8EBYdDwi78xzT8GAnl
PBb7om0PIomems6/mbySVlXno68y9mj7ed/MEW6Byb6UZnGqje6g47+aUuhD1rALQzkFLKI3B19D
N+sy+7VA/F9lToXnTsszVneWsQPvvsKDtVEn5rNukFSo3DL+l9U7y+nfkC0LwnB87wTZDSatKv4p
P4k2ImXl3sB3soKaRYhO11zasTH2upbsSuIEt4kiOGOitCLTjo4vRqOt2SlhXoYx2bfD73Gejz3Y
60sVjxmPRUyw2hS4fLK/XqvfvNZaJeEsbzpD31tvgjj0LMM8/n1r8o4nDw6ruB1W2smIBGbvKuJS
Z3AF6iIUF/Am8lyLOFCy1i/98uW/nzfdS+320wl8PQud1mAzdK77u7RK9xHh9kjDY/xoN3786HcA
kwvHSILGde09FVSsr1yjqO7ritZHj4kst5dv3ZEcKG1A/eMA0gwetYlT1c/OnNvm/d+XzkUs8ixy
aVwGQXd1/1yqkLI3iuXDuCQWOoSJ3PCg15Ziy270opMWevMLS8wAlcvw/u+7HPPeEBbRVXVioXPD
Yg7VAy9w6z5BK3nyVA3N3Omd4O8/gsAqD6l9NkrLp6ht7cfOmdmZsRhY8E1U82qG2nmfpcmmZH/+
ZpqhfhN1frIiu7oXOnz0UJL0FBfSCkr8GZhV7fHSPhYt01CVTCCsXSrrKS7fkcGfBtW4m74O/V2v
Mbdk2hqvDY7/A+995O0/7AZ2tXQ32zDHyqYeCbdipvn3JSPJ7cTP2YeUeKs/DIFY1kb+dkf+vv37
UvTWWbhE+nAjoQ2m5dopbP/odzmC2d/acdNojKHd8LtWU3s13h3Hzq596LdXG7hJkCoWho33yRAP
MzzpGj//21hbBA2kTX9UcZa8JYLK0esIikC1ukxUjlv+3XLn2Co/2SbzQjOuv1RpZfeN8Ixnqbdf
/fId6G6faCN/AMOv6Jrd+KVgrnAaKi/ETu45V/zay3/5+9JIaZ3Akb/izv0RuNieph6RRmeh8KXJ
EyhDjP4uea1k4EjxHEbsQQ0edjv2UqudhSiwiBYvlRfhMWP9ej2OQzOt2q2aZ/+hRFB4QD2wHqwH
V6/8B9asuy1NUImWQW4Ve8HmyYlbk53p/seLTSRkG+HCNZqnZIorAt3a6l726br0e/8Ecr2TEe5M
Uhp2YObk7e+LzKpjOdZo1IDsbqMESm54QNDCzmb7V7PeCfZgh3z6YL18yQnU///TGfWdi2PM1sS1
1XPjkhAM5vkkpq8HHNFQMnmm8Gd1a7OxuGFYxFhriI7PBCyUa434kJc6izEvEHzJq3iNezwCRl5k
b354JDORRJ6qyV/Sumxhomf1TZuTE+vlCmFbY6DijvUhd9Su8e30prmhu4t7E1Y6lmfafdvgnYCV
Bk8om0KxfNXt0v+HTtsqVl+VIPqQEnM4LWUBbO+CVMTMUQ9Z4/wiVlgb35KkouilhpOAJ416y35E
PMktvX9006J+qOpxR/2snzTsQOTvLj/8+2JmFhiTiRhSL4VqP4avWuwZj3T58bMxeuAsRPhQVXq5
Kzo1bHMPZIdSrXmwyoc4Vj9WY0Qnj53TrSu74lhX3bcQzHoySXXI9ptp3E39U+E7sLJxiHMRumZn
tKxMWspO74yxIzTOukjeqJdsdMyA30/urV71jzgDyWQ0drnlR+e/L9lUxv/9qKzUTyVYO3BYlVq5
WZN8sdWLr5Sz9VaYqX4cuhHwZmlGlxwFken4Jxmv7o/wS45SZJ1HB1ti4OhiCGAppPu/c9hwveIY
sW+8akVu7UqIJ1stie6jdrBvtuyiCw7+3xHzyr2KO38b+TGBLKo4uZITGki2Qz/hBlSqRaBN9G/J
OOB4rUQY/B0OajkVZsVFZPROelW0s5eIALYz2qtrwwMfRl8eAc3gL03bF6O0MTH5FPRVlSRvoYiT
XRM3KtCcIXlzE+/dzqtiZ0uD9q2e5Ckqankylx/FTbIL2Qm4RLT7zKrrd9eNuwC7vbXzXbyHcgJr
lHnMEcn6FfgVzeL298V0rVcNd+zp7zv2iHico5ggybT8739gi2EmKeZbhiaTVN7a9xo0t2Vx1wpz
+eAkGsEcmfVbN+URtNZ3Ucc9Y+skee7icaHnDLdWiwiT4pecNLgz8FvTkeoAYUjVwvwSFhMFN9d/
7AgDfZlkmNgba7wAJ5/vh4nJjPCrDzsmv9XPx2HbpNa/3PDzTTwwUFzbI+6OsMupdN2WNTwdf2Nb
k+qhGNrtiHiRaLnmfS0GcS6XL0aGVrX6+95SZbxjudv871u/6Msdc00HU0YkH4a5hi9Pk3Yc7GXp
yq1vLKWleHAaoktNutuy9XDskKjxOLKJ8WhghF55ps/4bcFZDJORnP7+l6F387uE3BKP26FyXtFO
XyvPkF+VVz1V+illCHB2zJ44W6vR96ar5UT/ErJhYjTazjaqzt8ph2cCP0W782t8zHV8M7oy37OH
7eyT1l+wNGa2cuVFxfl0QigHGx1JJe/++6EiBi+DAc82fYz/rM/0l8Kd9P0cS+K3KmpyPdTJSi7w
FIuk8G9F3PR3RkVfFbNuxUTMe8VmcenCwr9I32VERPB1xRsIaS1m9Bqy5SXVoxpsMtc4UVa48zBW
MYqI+optmtmfsS4dkKxGKsf06AjCu9yB/SfX2etF9MlxQkDduyF67sbwmDoftwM70O0XwRb5qSAk
1meWvzG+s4u1qffjq7Q3ZMS1aEE/xTnbzye2x6JV+9rVG0mKyL2P4kyIwXfIhjt2uGSjd/nWlOta
XzdX+asNb40i8NA4RuQHlfx8yFYfJrUlsM2xSHpdbC3fVqg+JTyevL/5aiN2Kvz0GO37JCK+zUHZ
7jRMWoTcbWMCWMeJFIC02l46r7M3GNK3FQW/X7/U6KxLloDPOSH8Z/nFBViZZnVGM0EXL9fwBs5J
fa1FisO0br+IN2dYWdXfFuafyLgMGK29e/Od+YG3MH85UoqZeW5GvcxIrYNeoBv1yb4JreGMwc/x
CppjJswFrZg9Fe8fjBNIVrJ8MZiQrFl33U139ZfvbFx/fDH9ptzXdvkJnxOH3RbDpvMUBWxAOcJe
CZ231SopJBmM7HH2n3JDInW0TdwDzMV1mhC0sa/Fk+sNAb5twVvxQRr9XUaxGk2Aldz19x0LzENx
cbA7IZ+Q2GqpM3uNQYlaS8KI7s7HJrsYuHys0TqqsQlsg0aL1Mz2lG56qQVFDk5t1W8d1P7W2Gg1
oyn+1VV1tLNh144nrCEn3k7YPFEatmYJ2YWwlT1WlpY0VL9/8pcXLLmj71Y3BLBx0ZDzL01OB4Hm
Qnf3mv1GGUe7sQsv3sV4N96TDqtNNjG+q1lTRoby+mkbe2QPlt3a1qE/p9uMlRXUIO9piS+LozeE
zwl2uv5ZeC/xFw+Gnb5xY1YMzCzi2PhzcOLx5/B73/T7wTjkpxmPKVORcLoTP96d+zxe9Q9hsnVZ
KP2+JLyT5TS1Spy7xsiP5AQtfr8kwOLWTAPiLqZ3Euew3OOeNd038i++nA4fqc6C9m2+Wo8xlmCk
PWE67HlubZKEtR1OA29YKy296MlIenozbqdLdGcRLamPfNpv/mc8xkH/7n+ahn6yjLUtedQatVo+
N+4Mio7Y7m8SpxH1OMh4grJv4zVjzSCehrP2Mt9PF+MwmSvnB1t4nG1/Q3M5o/AtaLfxlCyQ54N3
nKJr3OT5/aCNJNDMOsupyVtPKnQBX5xHMCPCU9+1J+cAqlFbzojKjR8zjHyZumZBh0scPSN19qEy
P4fsjFd+sXDhZiWMhARoNGh6H/aeutWqUtfQJq3TSU6eZsrjMK14AdcKf95zcpC7cBcFN6KNoyAK
wn0kTtrnahlPu1tsN3hsiVLq36b/cXVezXEjaRb9RYhAAkiY16pCeUdvXhCkKML7hP31e6CJjdnY
h1FLak03uwhkfubec5ONmDfNm/GjEzuiXzz8nhzZa+1VJesDhhYz/9uQTY+d6k1Lz4pzbeseCGE5
NHjaNubncJ/u8hq+TPTOOhu6NZ5H8lnYa3lX5WT3stV38XAM+vVf1eU70YYHAzonQyxVmGSpPsrg
XBh72FYpc8HGj80rz0DBG0mkybQNyKbzSFS6tptEPyRYRhwC7NjL5Dwe6/xcrOIGqc4KaRD73jVh
2laGdrtAsMuKieUkTa44FVW9Zl18xZe/Hvp94x1E0T6h6edJdXWSdr1Lmi1hNMSKtRORUyci5/Z6
cTYhqvCUxKyeXLFKX1jmmpaNGZBsIrKCvXtYbjtcTaPoj4wzNizwmJ5UEAxJMY2R8cy43fJdM0of
1xSh1tdQvPYo+O4zgSn1xSGbYE6PeOYZaywHUwCeEM6GSyRu+hM2x3ULZ2PNhpYRStZ/O87GEHwY
NKIhpEIAYCt7oFxNHomgdRAjrAyt2P4ZkRVzcACKCy5Dh3BdhpeYMaRGnpMTf1FgLZh144RwD+XJ
wBy4Xyd1QNgOt/Jcv9lWRZ2yxc+9GdN3Y9T3np9kpDNycmgCpaJ2QAQ8H79Ue22zr4EUuin7QXJ0
ahKNgU/7FtkgKU1cFUMnkpcmVfsBO9NHFpI/pOkOVxPyHGdEQz7EKvCBPlUXvF36oRwruXdJ4bjW
RCuwjp/S54jsZAyJQl7BZoD4IDu+YKT9XVjGf36y/I5WsryKQyx2GLLFdka7vUeV6z1n0fjYYRvG
ZITGXc1DBg4RR7XTuyHPkWG8eLY+XOo0eMLctJ3eG1lV71VciFPLFHRtV9UCoeAmwOYf8XHNmPHd
4dIkzlsXMtJlejNemEuMuzluulVSp94hF0vxpTL5NIqRzgbehmy1x7R1Xi3svkz+nCfTjoHqJ+yQ
c0HiEfbqjzZhZxX34bOyDXWrFP5lLs+nfz/gMnwYUs06Af500YWHHA7/r+n/1/n/+z2k7g5Csb91
L6oHXPi4yOM0/5P27t5O43SrmkFtzZF5oy3j12hxhHiCT5niPzjHSjjmNjLAzNnL4KanzLumuvo2
REnbsUDK/v0QTOijJm9cm7053IhPt7eJxfDKm2p519wh973SOAnhRKdmcvp9aCdEW7GPQReQq/20
lJpCK7oLdavEeHaMdHXmeWV+hP7hGoWRuHhoKwO4hp/J3O6jhm+Lz6683WctD2eMceizFuJgZ6n3
krfJfCi6+LuQ5cVI6J70vhc3w9UQHUUMnhM1XWEXeLtpJP5tLAzdz+yOuFk3pnNx6vDwbyJQadF4
S8CccYIP/Is7djc2vqY7WDd1dYc2ICmKDj5HLnpQOisyowO40syYM6emonWO9eibmLN9LyJrn2vU
nG2plxfVkEYn63qrW/V0/PcrkXZHT8/Sy1Q/MVp37glpOw+aoz2NmG6M2OO2FzMCEJmIe5NH5Mel
nb2pl1/++z2vp9Qf+gUmMS3gVsIAxKlLFD9lzPRVGVOxsxAinP/9UNpLrihfQRS59blVN43g4kVQ
b52mTgnUqlLgQXDHk1chnKnhoZCC3pkHtJ48+1UwQjnupuKNjwcdUzl9xkkkeUuz4hD0AyIWGxHQ
ABR3w79JYl5QznNiD2dQTnySLQF2pI8yE8+QeEKQ5VjS02RYuSqKLg4o27wd4o+iwRWniwKRvU6I
phjcfWPY7VOlG7yxaWdsZIWwUyvd/BxX1nHEK42WxD2r2QZ4wloHtHo7YoIshvw2t6cAx/urWYPk
yPrpszUx5YaVPR0iORLQUIFtBjcAa2z2gFB09vUt9zzEbkIiGJmlPVzY9V0nFYMZgZ+T7dPA+YuS
vNh2ZmicMCK/IyBFapf1yRbxMWPGPmZp0c46KelBfWg7EB+Nm0EgEKZhb3N5JQV5/muRC0Y5EcZX
PhWFrKnW96AL7oVjhRdRB8V2DgQEJ/R028jOnFONM5ARO/0HWtXp01Rc+t5kdrcUJcHN6ZNHa+jI
lquCq5hSDnFBtBbOYetxtDIgg9lEenTASDlwpbELJ4SHkar0HZghNJeD193+/QweZ3+LvPkZ+/Bw
LGvWVI6dQAFbzr12NoZz3rwHcWpda1Y3e2n3v2HCr/7NcP/9fj/ochdFNnf4VFAnlMhQ9RI9Ec8Q
bD/UmUWLwfp//5Y29J6vA0mESOIYRwsB9T8WoracMP9+ZsZmv4O99tpW4XT67w9zX/3fX7apZPjX
wev8zx+JUbVWXt2u/vul/ftKwTxp6yhCJPnvb3QxTbwQU3Ia6uBUl3P/KUzOqRRjLEv6NN6F9hyd
gkZN586mBNdxYaJcnR7mLBgfljSKsu6iW6B6Lv/5q6xV/RAa/P3RlHyUGnXR8gdlNEieYANyo2Ok
RxeaMZCge43A6lwuP8SFg5j5v7/OUW57NhnbQEy+hOvgOaub9kF5bKXGvq1wVKCcnaPZh+v8owvr
OYrBJvRco9vYIEXdsj7QNwJZsdAUgtGixbFAmpjJlseZU9qT6ao24njL0Peg2eZTwlcZhg+dEfXP
rTZ+xqyWVROg7q63IRfaxZHeOzIpbReNvqoc6+LZSbgDY+quLWPTITNaV1aqkZw5iueJXFFmoTNC
cwtF85jZ26Eqz8ylkuOgJ4zTSHw+iIFP3rXKz6EYIcUyL9qHStEY2I1YjaH6LoNseCySThLkmh10
I3P9dU449xrFZYz/UutOeqm55OthYtHjOTibcG/P3tgwJs1TENL8CgHsHlDCa+AgEYQYKDdDzMBh
GKpj2oT3qgXxUYmIqE72NYwM5lOFITrX421XI4bXR+g5jRORYFi5t9qe4VsuZbkzv7kSGYc00XUk
zZH1yK+pI0SyMjWupApfqzwTnPkjgYgd2ndHpRszHGsEW83IKIi0SGsEK0U8zgZoKsGYIPsAFhhr
ijq1dOUjFqIIJoiGECnJjlkUl6wuMOFGBWAykZ+ilu1SbuStXxn1vgjTb6dr7zl0C2BQt9Cs32LI
Dg96m1+U119cWTvr3mbXwBWGj21J1mVoTLGPxrQLVs0EaQU7UY/aVh9eumX1bbXINw3qqA1kKaK/
Z3lE9TKvQoTdy5B1rRMa+MzA7x5O8bxsPdiE6sOTVVJ4NiLGhKl5utqPVB/heJYJ6lPQAS6lNjeW
hFpvNNDE5sZClt1l5iWN35oyf61nl3myjqq41qXfxvq5sMPwsa4R5BRs3VkDnNgf3roAn1cpXJK4
cq5z3I2nackn5uhenk5zFUSq3wS2yvdMn3S/LsXfWu5siQR4bJV5LvPiMNfFCDwhyXxHr+5tjpVF
C9UlaJs/ZRt/adjS1104FHsZSYvuOnQxmozxum3s7zGJMZn1TeP309DshigxNmm8xblRM5DK/4Sz
d+qqGCcWenZU7EtMe4ScKyeb0ZxBBLrur91Pf7ngGfUa8m/1Rbbf+8h2Aw8rO9Nmsi+ZPhBuT2oy
63+T28iaMdnWCaNMm69S/whDqEc4vO4di248T/mnYS/JscHgj2ImBC5sxjVC0OCA0NDX6u6n7vTq
AdEL/8BpOqHYW1MmuZi4avb79dwelyeo0JKjVjfOYaHSMfyg0Of1xyURSuYYBH0T1uoSM47hiba8
BsmeigmvD2K+hTDx4g7Gw5jqxW6K64++mJK1KYBFWSroNngryk3QbQvDda/Q0plfdDZeXMMDrqb/
8RSjaCQ9GKWIWiQrud+DTCF6M0z9rhGwCEvha3lEkjwwKFxycHA62X6lNbhs7EdoFee3xih3tIyM
vF/7QmZ79OEe4tDK8r2ueJKDbA95El7TvoaE1VfjprWQNjkpEg72YJsqszgX+ydhBOZaG8iWDMZ3
S3Unr893Q1Me+jbn+lc5OUU57d2YABQI0H4lHqpd3R0mODKa9hAeLBXlu1hLOHT7cQaPHP0G2FyP
SF0LJkOAHtyh8PtINw+pjiyPPpZI6dbchoOCA6TAMRD5GY2zhq7F3hplg/IxMpgkjYyBDJ3hbCy3
FT1z32s7e6TJ19UQM9AP7nUlgsWtKZEr061rg3ad3GctoCp+gpAEaWQJAA+912no8lVY4NF1B3tt
e92np9Oetd7Jsi21D1vADSXaJd5sLvFYU+j77XWVheQkhdEhG5CECQEvaHQoP8amYDRZRihLJ5w5
0pMnl0EkYscU14X1UJlk8w2hh0aAcSd2uWiLG5C0d+XeskaL/Sxvaeaxc3XIZqfRQN5q1sk+M0hK
RcSULOpchNvwJhLkXhxjnBhUl3ZM9kHOA0HME5H1DDMplUJ1UkpeJtIALkbXb5NJ+KHRvfaeyR5H
47/WqsD71OU1SAdrIxxJsmZhFBBdY5zqyyq2L9npZ60JoWNgqGNnqvYlgos1xwWdPfUEmng8ziTi
tHaYHqO+qs+ILt7BdJ6mgomGpqovlx16XXDWLXfiJmU1qUEJQH/UhEizh51nfuRp8pBG+Ie7mSld
PX8rizlzXrnlxqm672DAMZNPxQm1024a2ifTjY+WFuabXlr1dlJHCAFMeiY2hrCdvJPXdM9p7ryX
U0R4QP9ctTWhc6lEAZo5rPdV9eDOJLvPGiqCPq9+syDzk0QL/FT0BgfdptYmXOINBjlG+fu8YACI
yIeablqW2rQ5Zezc1OD0uN5rfeumi/4tsYHxGELcJbaGlYXBcI4HxC7JuHWkgfvMSnYeEwgOAgR+
Gv72FX9Bb0czUNS+UQfZScQ/EyN5wnuNa19o7qNwDJRT2PXKWedX9j3n5N3EgzBPHnEYSPuYXeGn
305yQsBMwVx49DgNZoRcIYWxcEJhq2pMv7LDtyzC+xC6L7FGVTqy8+A1CcZDEfJNoRxrR1QuZaR9
NhnlZOJBdLBS828sWRxcq2gMLsmJUtde61GEaQdkJNffY1s3dLQxXrdc+uCCEe+SzqBPWPVcD59Q
7Nbk0udR58eiPqTlEPIuMtNxM9Br2vBWyrp5a43iGUbkU9QxfeOVRmmomXj9w1uUi5mbbDp1Bc4T
mTCRdydFTnxeXahHJf5zrz0ArcTtKXd4LBaRy7c5JJQckNEALnUBJX/5Xelz9VALFwJI0sNqCklt
HwoWUFlB+tnSH5uBgotju74S+JqkMX57sXhMlbr2shWH0Bw/G0IzutQz904kPu0nww3tuzN6qNVs
GHT0pNw84mHGJrRxavmgkYwz5rNETgNaKD4bFVOwOuSZapvY/8cCzgK5kFCwxUedfm/Reldfym60
G5cx4y0JwyWaVygxaAuqxt7hFkKxfCd/wthgN+GkCF4rNZym2rGOBI7U61y0f3iVfvr0PXVV42ea
gbx2AHxDeMo1Y3aHxXmdBH3Hy0CytG6wpMtLgqFl6s+eQ/AwnpSN5XY6b+EocRuTeDx4v0ahveUt
zJbGYno4WgzxuoQ1fk+kNZp1mozO6LBBtu057mL4xDYzOd3sf3tOg1OGBrUye8AvpJYXQ4gPSWtR
xnbmsVTGbi70p0FyTNlB4C4QN8cnknMFh4V6zXQbPJNkmKXIgXHUmDstaP549oiTBDIkSuJiW6aF
daqs5EtoXJ/g1uaJFsXS34nWO5aJdQuS6BWSRbKVC1RNt1rgoSlBzTYCYJtlvoXJWJMYdKetlXsA
5Ev3qLUMCgRNk5WFzTae7BgFa3ScPO5VhaGNAfv8p5pdJHMNyqDYNb6QeYtVX3Q3fYocjLMpozWi
ZLLBdxM0JJqOp2PsH4eMN9POJ3ZKEfNYW8TeiyfX3FQVxTFi7uirzyQWlKR/HYJsX+TleMjK/tNt
1boheiRkFb+mvSINSeEVCnLrgGQzXzEQDaEwBB9V9+HqjNIrbHXojAImIr1xKlq4cvhZEBQjygd3
OXMOl+Yu7+fg0MfzE7pFxNKx95642i8Q1nKbxC7YsEruggShXpW4H5Od0nLlj3ZAnvoUxph20+xA
jvGt99rfcjBeIk5PTORBsK1PTVVq59oGGZRVH8TF73tJMmXPoJ9lhGBnQOWhj499xbCYOLljFucT
ZvV4R3qM2GLdyrFdI/BL0XE6kf0Vow7fZEHE4KN/6WYCCci9JJuKuomqNZLnGfNBWDVYF5uMQJap
/MpMjPcDmJYBdlUVZavqZcZOVUwIyift6BYHrXbFznJK0iSn8m1yxEON169HEw9LO32HmSroPBCg
eBPDbqOWfCtFibcZz3PArGFjfM4QV7kLMZO4Kd+jyL20fXGrNRsLol29UMMw51coJhyX15bvnF+M
LxAPh4Wz+oW+y3i04v471CAv6A7yd+bxluSEPGS93QC6gYOrLzWxISvzwSncD7fNUZS3tzhXRMfm
KtiVmsNmNNM/7fFHZ66cCPstEczByX/6bgjSImjjH5Pweai7GI9D+OyKQR1wia9DY8DKO9vLq9D6
bU+LCoj84OrTE+CbFfEW94C7dp0savFBmevYDp8k5Ac2CgBgRYr5hU6lUkjLpyBPNoM5yG1J0Zw5
FcKYEH9C05NtnfECzhM+NSwDeMETHIAKw2kfRlhulPMrZlZMXfbUVQYWxFZeO1Rhgqki6Aq2cEht
ued6+2yf+Ly2HSqBVcIlB7qI7lBj5xV7ODSMsgN5UlrbXtDEdGlZ+yGpmjBAnjQXZzS2YFRTrEYa
ZrNUbjpcGYH01DChTZUx0llmh3bSDxs3x6oFqCH3oEVpAQiCYTxhOdzw3f+IPbhhY5d8aV29C0Ko
sA5G4kSmL4g5fCenoetjnC/V/E2Hq1ZBMPP/b7KjzaC3A7VeBWuXTaIGNUHGX4PCL5jGx6htPlVN
v+JoLWaCLP0DmQ0eM6TQqo6unjrzcu+crvwwOhy3qF/usZt9eZmgV1S4HLp5OzeYkxLRfudjfQzT
7txaHVnRbX+BXkSNbNRPs2b5llbi+RH9W4iLcDUlwW88E64acTa5Bg8LfAiikFaOU70NnnUJDAr2
SJCiOY3nrrfCrTW0y9n8x4liv6/Os/akN4yKDKOgqMcMNKaP1eCdMzM4zj14ftmVz610XvMWkebM
Agc1CfrdTL3YgGxyxknxH8bjNpJS9oSeVr5WI21Nbb1oncIrXjIuMfRhJ7y+ZdPR70A+sYcMVYlw
caVG9h+uUTxG0zRsuB+OxBz5tXXwqJNCvrsbHfHZflLzq8ibYqtzT+K5NvOHCZ0Fb75f1YgcpuUA
geiVUCpYK7PRC5iraM8qiCgrB7s/2QdYogv5okWs5RihrTxlkODDiX3uwBGbBTxaR6dKm2omk/ni
5c2w5F8sTakVpW2zVmHF4Nmp7qOHh6Cuu68q0t6YCtTboBzRaYzmj+0847QCFNPxXcIwJ/zltChg
RhIWFDZswHw6HnAxuCsiq90zTr2hA/1ZxJIhJKBtYUqQphrSdKcPfeoNA9EbBvRmtF/nrntGlwfo
0imeHZGfsyi4hTX3kaN/m9EvUG02+Q3D8yiPrinyHeBR76iOhnWeXAcEA/CHXkw2ovMw2mvD4XXC
KLrMZ7w/WoP5PmnwKTdQIUiqMKx16EINZU3pCJvHXsQPJt5NZgvDzp30b8tWzyMutZneJGFmrFnl
YxTCvEqjCLdFARlJb/JvV2u9/VBIgPZSfGsxq5kUpdBGTvyXeoP1wxiGjbKJ+zNImlWX0zg67Gl4
lDw+hnLgvqECLbTHqOASRFtZ+ibtwEqImfCeGBN5v86VFm+qIXg3dJxlYYPRsXKkH2CTuVE3HrOi
v/S1tddy4tMy7+A6zM6r4SNv9JuBvH2DzP0KhuhudtOGydKz5eFoBpfOZwJxv5I9FnVo60Ch4bca
LiEMPcindWsL7DIFEltlGtsfA4au75rQvOoMx0k3yXpHmWnMyAYd0VxjGxSkE3b7KaN6p4acYFBU
HsvjzwUNZtrMpu0RBTrF4/McFj8YDBmOJj2m4UxQ4KDLUoAVLRiNFGPZXznLL5GpZ5o6GDpDsoE3
fQ6aFjCEhgPTpvmDsdBAduKp1xjTrvKc10wHkze1gbxmNEUl+wvAmJUw+fQdjZmZs8NV7eHJu2e6
9jsXjynk4d1gYQpxh5h5qqLLq7TkIUH6NbmKIYHdr2o5WZu2MO9OVfxhWVBtZB89hcjOQ6KIOIRi
X80RGh03NA8tfKykdd6aLv2s0F1PLDQ3uWNcxGT8tTrUkcMlBrUwDADg4OJ5flOCLHORl+ojPo4Y
jAZqH0i+U0X+gxU9t5601nrBi1j2DtWM/WgYMvKbDrpO5MavcVCkJ1XKauvFcJ31wWGaWN9iL+hX
ZphPfjrzQGaWfRoCnHgT4Kii1v6wAa34x++1SO4LT0WXWuZ8SwLu4zgYNlBQ2dhMGeKVwB9n3jkK
hsPsheyTtGU9n3Zvel6GZ1SwoAepXiDEioXTJkfDWtW22DWOdrdRjB2xxyxI4ZZTvIsJA/deYyZS
PhiqYlUunLXa+4iahKmurBllj/Iv7qt55XC7bnjbtyhD1/qsV1utQo5hzww7Zw8gSM82CVAQAhan
8b4sHVVbXN5Hm/09xxl5IND9V+iEW58zHs4ZZoEsyGP4ldz1+Gf3huj3Ne7RdeoEwDH08+wajwWw
m1Voe7sILRxftjMgWjH7JYBsVUDVgfxD0YxIk6PPdq2LbIe33KSQ73K8Spj4gGmkzAKmmNFW7Xo/
iFXBedXNiW60OObl9Mzgr2ImapxbUX1UxcR6u0HhNvX3kuCLQVxq3p2sddFnzTpM0uV1bTtvPOqd
6UvRcd900WuoHwNLvSB5ajjb6uXpvUZG/ioj8JaqdRpsJDrM4TR2L3gz+5XAUepTfL2WCgGbgiws
7fk9tAwmC3aw7Tv56IgQTTZRfX0OwtnV++OsIWZxm2uh9XLl6eyPk4mWS2dKHQ9Y6SZK7MmROkmP
0T239e+gp6fmuDryCiCdsLqL6MpHQzfKc96He3rzfMUI4Cbq5EuaNZsxTS04swdsZdXy1SoGnccU
qYKvvFDnYXU2JQu5K9x68noT7bspqG0810dE6nHhxquxEQANYVDL6WVwXEVwBlQ7mooEitemNSjy
uizkoLYTayM7ebFxhQFFLpkj28/Ni5YUiw/THQkdyM96h4JT63oetXD0G0+y3R1LuQ4dlH15mu2T
TG2X/zVtek1q17ikwFU2c5riGUEPB5TEeEDU62JQGj8JRpPsH7egG/0iskZKSd5tQ7KoHBlaMjLh
PE1l5g+qYeSiQVysW5qTIN3Su+3wQdzlrP2SOe+XBihmLpsESaCzLBGiU+5+qEKLD00LqhEEG5KU
EKqzgzPKjLwLLqaIxTLfaUaiW8PG34Z8Eqt+rvPJuXrxMFt9tCbzZaaChcNRRQwjnLCm6e7wIWGE
M7c9QZ3BrK4T/lZZINiarfatJE3KD+JFEqodlXJOxjj6YcN/pE4g8TERGrq81sQXYOxcR4UPrku7
WMeUWAl3/ZclzdsYdjS5/QNSvOYQme5JW6peopDmbQ8aZKWp4e6NcebPrbXHQ9pdYx6tpGay3isS
GEI9OghL/E4zvAEh+/Wo6YpbtTqHumJIZEOB95g0GGqdEshtt3YAuxTUlcX7vilV840chOFcwgJr
PlmWK48dulM3LO7CM9+WIIAy/7EEt45pOeNaXSOySteSH3azEvu+TV9bN9TfqQBDvHPBvbGN7kob
P5wLj8o8a9JXlrr6JXVH9+gt4DdreDJl9ZUP2PbH5gfCmEQa0N5gv7Pt0MEVx2GEmq57NzKhna2o
vgD6t3dJG7FVqEgaQE/j6ylHsDfhnnPm1kFghnQmIS9jei97ljcRCqFVgiNjIyq27AV60eJRVyo9
FKTwKHY6dLbg4nA7zLtxMkpfJ/GVc2UdhaSEtiMwHejLpzJr/ppFX2AHHKKFgYfTHRKr7+recwyj
qq1z7iBLa/a6i+MNVYnvDVR2vWU9VbG1iy3HQ7YZ7zzGjtVUylsGYemJdwvgd/veaDhQMgamwjdQ
uHvl35Fj39AZXUgh2AQSv4NXvkPQXoycrwFr5DqUbEJBxIBK/067+rXqvYuJWKvSry2QinCq83cb
5Cbt2ED/apU9e+56/jJDJgtWvAWFN60N1Y+MQ/qjAfv9lMrXSNnJUYaljTwtZZOHL3hcFGpguTOc
/QCYJth+E5ZGxajJrYQft40/Thwj+hQ6GxFFDzJJnoiPsJcEl/Y4YmTLFANNJ4SJUTfNmz200YaP
k7ozrU4acszlr20SWU9DCM9mcURaOhraMvolDOhg09T5xnxu2Q7tSsO5lY13HUIGwqKfzFPcW/MB
EBXzYZBk0HJCEJOqeR6VRf2p0mQ33LzZLA59WX4MGUpBMRhX0BPGRv+HKJbUdj1YLQymG44rEN54
UXdViyMwzOt76nXlK3Thz3AjTIDHtEEYFxgyh9XMzdC9RI6HPZwnij772w7hBaqluY44KiOBxtA2
oouIULEpZ1gbRxJwaS4m0I425jvFjh83SnyLJYWDbES45vL+m9rOZ1An91SUxXZiGQH/un4WTN4Q
OWRreDWHUGfHRg1A22MaYLk8X6NiZy4zHlmQ2M2zEywwmAl7GeQWqGAtVqppI9VkQRsBSKQZ6Xa0
mmc7++vWg3VjrtYhj4/nRdmbBeVl0N07hoezNON62xY/le6RM94tUhqOkpwyDwM2p5ksS7YpWcUc
OLgng/ocQ/FSSJsRJK1vljpnDR9xCIi6btmXjiGjauoh0L7sKDgbN7L9RLIC2QMX1WYY+p8OCJuP
lvkVg8QIro3Xy+jTl9nmlXAZr2W488cq29fl0MMgoGIOp2yvuuyW2K7uN9UitUJWApq/SzlQzJZP
KEa3QnVcbfUiOQxgAXPZBrga7edq6Dbs9z9pRP6EHSXs3CIl1I1p17Q1yLIRTpDJ3sJR8jq2MRig
8c3KkCG3tfeHTLO/1iK2cCyo4w0zEL3Re0Y7MIWof37LuXnqiURrHMYrVUZuAByzGLLrL/4qLN6d
O68Et6Ojo2Jk42hb1p2Q5FKv4520KNHd6jNHW7WGwFfx0kx59YW/6Q9Wg20zgZDW+Y/VGxSSRjFM
XHzu82iJj7zXfkRtHWNPqks/7ooqfHSccc+fvml0HZsiSGBXGvHo46+4ILBfnhqpwfthcREK7RlU
mLeetXHrNpgLh5705krfYq08o0EBUMGCC29SzigMkn6PEsFUxW8+LGMfhVTANX+D3vzp9ZcGTmjP
8mNrN0QyRK1nbYoBSEejiR8vlYmvu3iqanMeN9msD4cEMYD3N8kf8ZN9pmbWMt45lQNLWjebkn2N
wZspEgjHkebAosYbdfsCsLzPwnvdzEcIRDprHvKTivQ9yGxGTRzZK8Bmv6MGts3Mh3SNFenZifV3
i9ULggfrZmcJlzdb8iQCQY2dMCL3Zxp3oLxWZbhGP3OLzHRdV7+lsyfPIN6KJv1D8Dcr5bpDSjE7
je8pWbMApMF2UXgzHI/wUJiEWaT0wB2AJ8220FcU04ue6qce78nMYH4XeViJDWBaIbYcRHXxD0uv
E7Z+0Caarq3JHftTk0gL+Bh/cKj4HUpNcF1Pwi2wjypc8d0y0rWcbYLS3dOjt8Z2H4n12c6TGx0M
Vd0KFCY9f27tBGxJQ0AzdlnzBibRJ/c+LoN2Rh5Cjw7FdeAwSABaut4r8Pf2HESc4KIRwTbwrLuo
KTKMpj8ZHuE5blzfZix+23hJ/vJAothatdH7iOOXDEozc750+YCq9Zg749sUI+crF4NLzGqFvXnd
EG2A9mMXOfUmDBNgsbaJgZlNDJp3CK3LIqwj2m45As6Gm5xARagi+eU47VkH+1LxDCTdYO4iC0RA
EQNFbDMaexNqRYetRA4kDgQ0QqSoLDq4/rsFOF7gbOQaDz7TAm+cg0bYIPz02Icb2n/PV4ov0e6x
MAbmb6aHZLjU06vW8SHWWH4Aw714YoRLUDYFO6CSf6A77dWQ3p2MsrFHcTIOE5LEkKWtNhP7hZ3w
PI3Z3un2lfBSdgNowasULF7a6T6dXogcQnygIcX6HSuFg4aM1IjwzVMZWHcbpVA84OZUpvkTVEy4
4DBcTBFo+2HGN2w6ub5xpmJ4YIylmvLkoiG0E+MnZY/bheGeqc24cphAYinAmsN+5+iFQq5NJ5L0
BejjM/EUJNm1q1DMVnzthcB8Ijvz07Tqh6kbDL+ABXCfySiHdXSICnM+ZrPUfWuCFgo1Qwn9uQrC
jnI9GrbTWH/VYZvvY+SFNrmZO8rqbxOXBo5BPFZtcWNlWx/nuPzyANBDFSl2buT9BXfyPoOpThLz
z6Sb096ZYOAJnoOhT11WAPNG2NNDY/QgHxkRlLVMT63MD8G11TP3wRjm09CgP5dYcn0ABdnmfxg7
s+XIjWzL/kqZnhvVcIyOtqt6iHmO4MzMF1gmycQ8O8av7wVKfa+UVSa1SQYjk0wyEkA4jp+z99p1
mbbHsrTv4fo399YMZxvdmsfh1NEm7515y4y4gKLzVNgejDZhWRspcmOtCz0/1gXpyhqG7zxnJcEz
lm0L27K3A2VKmWkI/dGwTGA8N2U4M04onrZDBanDk/206psON5Oheeynm6NtEDbaQZ9Ya9zuC1Ob
KybrMKNIyeMxjgDYgQRhUl+qCDym0sstYSjeAuFxfukb/NvNgfOGX0Iz+Dq9sCVFHa4Ds9uROPnA
qs8EnhmHbdX6Pke9vJCOgHoKhjHxmVMVeXSoTLZgOoIvIAHDqg2NrzUvct3pNHE1EYmj0NBZGVNi
X0q0zH5UdquJupFrcgmTxj86UfIcN8MhzhIaTtlsGGhyIpGix1QyOBzi7DsEys3QdVsSBO8jJOsy
1HYkRxaL1h6Kq6yg4nl4Ixze2rABIWB4/bgBjgnOfaCHnVtwuZzhR5Na57gmH6FDNlj7ebT1/fSu
L0CP6rwPViKSHyIoT70VmmQJpHvbLL4VxDosJZ1qXNUMv13UD4YSb65v9KAOE9ohahOJ0kUa3hnr
oXXB7pbBD5nkD+nElKyeh+ompY49eM9eGH33bSLMTNx3C2/gXZHrMblsbYTShfWG2B1AkzFXk6QM
ZuIsjYkmML6zV9HQ12AA3xE0AySwi20WCv3cmCxtFNuguGqdprRDGB/O+VMfjA+9FeHuDL95AZrd
KclgIWOPwxixdSngyUV2Vj6qW4UlEqWrdA59giOtEcNZL6ojhFvUOehTW0bGfxN9+O/BhwYxw7ou
XTRArid/SkguilZZHWhWsgVI3KzKCm3AwN6QeyfeRhGNWgD7yzpotGNEL2hr49lefqaDt75bX1WX
nszZuKCGcMeWbLx82j+DNjvF9nSFniJ2n3GnsZvVKwcAsb8IhxyoMUzno+373rKq6n0rfZgSs96d
MWgOl8rwg2uX2dqOeaZ99MYaIUKhf5RdIL6omMAhs+zyXT8wiiXp69IAkcLIQ3bOCESGbPCIDeXa
jMJ+1bXlOVIxHVP2Q2UP0YubmFydlrYhnv2ILIAgeG06BwJdwzz089MhZ5sJaxj3QJTLI71tKNsT
gbZmqe0T03kh3QkQkaF8c0+I80VDq7jUVKot/dFKTrjvfj9EovktqfZ/vw3/J/gobr+FUjb/+i8+
fyvKsWZ9Uj99+q/HIuP//5r/zn9/z5//xr/O0VsNjvGH+svv2n4Ul2/ZR/PzN/3pJ/Pbf391q2/q
258+mVM91HjXftTj/UfTpurzVfDvmL/z//eL//j4/CmPY/nx6y9vRZur+acFUZH/8vuX9u+//uLJ
P9zZ84///Wvz6//1l2398fH28fP3f3xr1K+/GN4/HcsFNuEYriNt2yL7uP+YvyK8f5qugRiQpEzh
SleIX/5BnLIKf/3FEv90bbQSUliGDnHF4o3T8GbgS6b1T/Z/tqubhNiZtrCdX/7fP/tPl+9/Luc/
8ja7kYiuGl4Nv+OP0aMGylJUzY5hWp6pCyZbfP3tG5z3gO8W/8ui8s2swCE7EppEGjkIm2yzvreI
e/XZ+qIHHBBLQBhcCGBWW9lZgi5Z/ljDyKCfDmR7DjlcB2Z4rYQzENvEnDiFErELSzbE5YuLPPzy
h5P7+z/ijy9aGP/hRXMyHQsyoz2fiD+/aCbgTS3GEnGVaZZrsgyvwBlA/tMBtYIPgE8oogJah6bs
b8H8HCxIKNxZYbv7mxfyn86elIg+pM35M+z5hf7h7Jl6FXi5TQM7TiYkrXhryWLBfzUppHS2RXet
cn54vUK86gVqnTNtWNne9OOvX8ZP4dGf19DTDYfYcQsHjPHTNfRJRGgCP5o1dyPxh1W57n3tXNuT
t7Qywlf++rcJ96dV2zAM3SOczRO2y52j2z+d/s6nPGCvTUMLf8GlVCC3feub1tXXWlPgdY3EIrAl
cB5jnXTNNhi/M2j1TxOQCqzk3AD0k+BCvIQAZGgEkbJinHsLGYOLKHvtCGLWDAIMdklfwjqNm3eU
qouywSIliJ3eOShP1txW7KOj+06v0KYg4zqyQX7W20E75FUV7JKYQljFcfRAl4dtaeYco1KQ0dFc
gtTHbFS1mxb+y0Y00j3l8HvwvBDSni3LhyybxsdeuWuJBRM4DKmOduo9K5JRVqnIbjYVEPEH3jKP
6Pf7UYaL2HGaFc0WxN1+96OtiuFgNPdoKfpb1St01AC//TgWW/bUOLfYXOoszssG46yKcTuO2gSH
GV7sAXn2smSOHFuGfa5JpfNTYE+9PewAOdKpIcRklzJDJgoEVAzutUtmjeUiwbAH+9+8qH7oN7aI
6LaQ5oE0QhvCY1P7ywHs2AK2SbCR5NetBid4JEDqMbW2PZZAWgPV16k2Mqzs9otvzJr+hg5Gh/vA
6ckd8wJQOGMAJskLWgp38BCbqcKsSbMwYbNZWWfLHY/K9PIDrblp5cLpw7pfYqLLoq0qiKIBELIb
JAptWufT3nTVExxqH02nf4HtBJRjVEQb2JSbZmdnF9i6LbNfaRyAspRj+1yi+aC0HDcmz/oHBbuK
RmIn6H3Uco0a7rHoiSAcutI4FppxpB6Pt4Epeogonr8UrR9tmGYHO9u1w60VB9nSiLR+0+Wl3FI7
v2ZGN/L77R++l3UU0MCDXFl0u7kHgbRBAGSCIaLmg9Vrr5Zon0f8qgcdTN9SaPRjdBdvswYx/28q
JcP7acmb33PSM4QpSOixrc8l8Q8rTQFqPovKOFhakVhbKVFJ9FrprZOhQUVMc4LUegn1vXa/Riiy
mEQU/oXol7ueDmA7EY9K/vg+7rzo5j8SFogWCBtywKGgu3SsoxSlwaPeNBQ3OLHRjE46kKzyLHPg
fK38m9BrMa8Rv1UX8+PUZQ0Ruu64TKgdS7KC6X9eOXV9tMIeFtSSDkLOvDT3zto9u81o0VZWu1RN
h0uYIGlMVdS33al3p2Kreb6/Lsrk8NcrmvXvLwbpru4KW7cl/zk/5W+nTZFGYgAorGPVXbouuDgI
y9meFOzyOmbkM1mJsE7GfGD/PLIb0gX6KbuFv1nAOFyWvbFxxMwqzuuQ5pfBINnkfY2fL4xb8Vaa
iMgDprS3wONhMBhLn/H4uqCHDN9PNzdRbR17rR1RHTjlQ91X2kllMVnSUWw+NckwbTSh/3BpPBKN
1fsvRpChLM1DZ5uWvv+Sl82XbCpqkuk4hX99eoT57zcfl8vFO2sBBvfMny8W9/MgiV3mMSdIi8c2
uffdtDlpCvJ9IJiQKQDVdPMKenPSfosGmXx4sb0CqNLzXKDXmCnbvfq0qfcTdUNKhOwWRE1Kailp
LCKWBhgq90VD03uplTbclzInm9KfHoJJX+bkb+xKRSCN7g75fTXHp0lbyW2K2+1B+jcYEGr8KE3b
oRXZu3cQz/sLc7rN52ckzXyzvYxpMDsciBAO6898Vp3IR/4ZmNc8RNSDWBHsu6n0tR4gFO+lL0F5
h85D2g/ZqonHtQHFjXuxlt8ggt3lljl9MJhbEiC5mAw3uhvwadZULDt96PNtabjjKSr6iESRoF9W
tbR2tCxK3mqjtZh0gK56T08RfQhaZ11wkE20Zmkmeb6zfhTxbLrQXMI+kFoBaGW86fU9rIAWNGCE
zODOT3CGeL1XfhfaLhxadSMf178Fs9xv8sa9lzf12UEockaTBGMuE3uvtqqzweK4gmOGANGZ3F2l
6RtVEUtSkn6WGbhYMA/BBxxCbz1FVots0zCeVGvdabnlPHhTjBdSBzAFajSpWprvshKPDxq4fK6s
Zt/Dj3TuXUUukicJlrAVg/W8Ab2lovoBxb/cdZh3YD+MwIOlOV5mjT5GPoZLqKDPhiVpuVis4SZ9
/zA66q7RHF1TNUdj/ojxuLv/61tc/lxRGoYlHKpwR3iG7giLcv+PhRx0sGasNMZiiB0fwyrcNfDF
TsRtlLsiIK8mCK3bkOABEaVN40YPuFJe450nz/jodYs8+RZlk4IvGddTCWqNvK8xQ/qiO3Zpkvib
1IfaCh4mv5teTNneF2AL8Cg62l1G6pgRD9mryQh5pxNB4vT+dGD3m27cpCf/oGN7WtuRsx6zYbz/
PODhoo1OWgTNQZxfpTraspMnWlPlrmOSsqS4YEGb3s0RjXcXpfl9F9rQrjIVbJrxS9Ma9YLM2XA7
UINsPl3QTdExQYvK5zGmVUNnkJatIffVoPXoM43+6MXy2Y15uDgpqvxcCjA/jpWhEMy4GUkXWBYj
UULp2NvreABREAS+BRKlbb92ksaXnpnPvpmb5B7K+rc/t9tmFzXCeQoypzxgbmv/rlr9uTjmykpz
3t54zJIFGaB/vrJJh3zE4LIvmAzhaCjaF6fFZjYkLENTFkLo6PP7LCC+oXHh+kDppnPT++itEbrU
tb214EsvjRGVZ+kZxsNf33js/+Zb609PQtPSCcEGK6k7/2FxNQmLC32XxbU3EDxhgj/lmpEeSCjY
oF1FTgqzifYNms5tDKYnaqzgBR5YxPI7PVUuHse8MA+fhzocTAyNU7Gq9BGdIE2OYcQLHDOykn5x
bzfIZIfcD59cgxU48orsRO5RdnZQy8IQAf8rqYu9skqejMQhrgVUUVhcxzYrj0jHQaMERvU8ujla
P3KACUupT2SuJ9vSw7GFLSamjZ+bT1W8D3xVH31mroAbex5uBh2YOGys/ednnwc6qgDUWgo4dIfw
pAIpdnGZkmEZUqJbiYWYwEsgpk9RBfd1mLs6TgZfx0VBZmTZfe4Oq8AY2oOwCvz0Oata6+QwXqqv
akSxGPRleWgZbp1CnZCEwe7MO4PieUmElvcCQustcqPhPXIQ66ea+RKaNtLfRJC+YwzmizOpnLKy
ocYymrva1jXG8NW47BmZPuXud5Q7OxcxtQKIf1+RYbNOPM/fO63vHB3NiA9RVbzboiS/r/DFzkJR
tkrD1JhF+9N922RiKyLKaCcDCxtWgbXSEf/FoyTrIVb2lWHUltkFc50wFMfPj3QwUmFb03lmXlTI
ytoCSgUjZ7RyR/+gBBoD2YGQGMQCNrpmZ8aY+U57Ltg8BTm2x0zF+yxour0niRPXU5M8yDCKzlUf
Qvh1kV+EQ/ajKwjuBiNKte8bB7Ak03JQbnIk8Q5bbDoZOzeJq3NT9qiFezDCaSbCo8jV0ar04crD
E0X/EH9rCpxQ3PbdS1Jab+QK3pHu8hx6WbFuZ94tIXAOLggpjqpOjePnR6WVTosp09WLdvH8Ibhy
CXp625LLoKCyxAN4FAoWhleVcW+57mYoBu86FtG1GVV+xEu3GotZAqDVTChge6gzea6Q+/L6AzeH
OvdN6x/QMKbrwJLYCXrS1kl9mCrzPQqqr8HRVEG3JR6jxhQ4WJeiCg0Mj1lHDxEuJ09jXQ43qhx2
d0uU78wDbfuB+j+/UkWgRRjvzGYsvrs+jgO9mepbGevhKXSbCZ83XzCcG26EzRA65h1TMG+lqSJZ
hhFeziAL1K7ey7yHLlrkNa75wNukGAkXXkfMiC+iCHkqGNmmnsZNhe1tF9RMHSqMVw/i07NRTeZa
wI5ZV3LSt+TsZPivezB5eQoib6xzsQViQ4JkjT4LE4K9JAohuGps7vD3TR9TADFI7/1HzGz6cSIK
Zem0tGadogTo28v+CsOPdpK4fH6SdigTzRy9X2gL98KoyibsPj7h5s9vPUUyCQcYkIwaEEhjWcFK
Gpm+02foga6544HYhUWjFw7i8ACZsz90h66ep+ZqFHvNcPBS67LYlUwXKJ2D9DIYXrDyfe5Mi84r
NYu6ywMz2YX0ylmy251e4g2vaTSwT8+rTVnMdjASR3+MO3Y4cj2Q+UGUxfgKj9g9sytC0wKkFKLa
tkzq6gsCe6xqREk8dSozj8N/H9KebpIiM2ul6ylaUDIUTQIprpaZP2P4zL45rC+QQfCfu00XrurY
rI6N5C3nSe3MXVKA0SnxG+C4aDdVaY9rUlA8+gvKOyWMp/XINiicx3GjEkbakWtfp0Tk6HO6/ExO
c0QXOMFzi/UanTqF5YSF4oh/z2bCOVOJ2sPgViAoTfSYifvj8xqUNt0Jj2u8KmuIwq2f0dneEDsh
X/VSw3xdg6oaeuOHJNnz2AQMGBvjuaNveRjmg0oj5tFpiy4Aj+suykd7CzqZpKSefIM0yd6BmLoX
KYnw5X2Kxp6rsLfKFpJV7A73cmyWxJQPz7032iuU6NW+V2Xz6vFIJi/gPq6p6Adw+y8yLx7ShnRu
ZZkvJrMPKk1F0ztkktvBpDZ6/Rnh4sWR3njFZRBRcQ831Wj2I3PRS1COCA4bUT0B/jgwlEPc1+jG
hlH674xbOxkIECpfdL8zSHasz2x71hp4mmOWWiUxec60STrrzSJw4ptetFeXJ/L1kx1qxWaBQAX1
NfiBU5TG5OC2hbNmdtyfTNQZhgTSzrOgWpjCWTaGP2xdL9NwonWPhQPoMymF2ruw1p/Z365FIeoH
KxDnWEv8O4dgRpIkAmfjihJw4HwYCB7YTJ5Cg96H+9G2vdvowE4Rkpz1appOGSrSZcc2fss88iNv
wlNqFdMam5S58tNKHds+eTEwvbMID4hcmItHezWoVyea3syoM18jol8EiqSN/emBqOzwzg9Kn7II
/GLMuUNvEJPKWwNqMg2mvhns/rMaW2djtth6I/p3MquIK/AiyIE50o8okQeqLujCucsCNdM/PQmw
y8bNa0gnh4GhrjrkqYuhd7gzh9Ffi7RTG7QOPJaAM0Z2+TXSqruhVgoRNR4uV2lyBoLAiwST4Q39
wOrgOZB5I/MudbR92ow0fWtCwvCC07WuqodxfkyjQDnGw0sYuPJbYqonI6pK9oew8x3eL6kNBpVB
WsPcm5U6KcZNEym58eoabFSGKzhsXP1i+eiRKQYXAFBHxtUZzD6Q5+CV5aaq0vyAaR45VhGS8BSG
7U0VLjl9Jmo2dGTbtrbqZ7P8FsnYfGi6Nt5ohefc6ZFX4cRoSZ3R6B5ZSU8i3CQvoT1nMfC+/F53
c55xw1LZTz39hJymTU6IiuOLm8LuAUqyjzfpGMWcERSMqTNpNBcr6yR99RhFI0sKe5A5lLYYV6JJ
pjkY+mCycr+VFjIUFzfV4DT9QScb4egQ6IWSuTrBYghuXW1p18a64x40XmnWlLP1iTAVT7t5UJqu
VnnvmjmBJp6+dQCFuF2L74GARQMzMyPhMPvK5nAvVIQpevSdTUAKxcEbgvfUhEJjNkO2q1t2XPo0
xtci9mxmnbV7DkUwPODnOFfYktZ6UaYrdi4xeAwbED4y/g0dkmnhSCUv1sgV0pFw7HBVEuqUv/dM
zgqVofa1Wsw9upichRKztrB2o0M3FcNVaQnJz1aDN61JR3YC7FPtMEsvtBmGF+dLNWGFkrRcGJU6
a8BRCMcBvq+1BnhPMyCxMj3nwylFgd3W43ao7z9pzv9zcJvI36HjucYyZH0XdNJKdH1B6OSnwiLB
pMh6bwcU6R1xnU/plKenRFZfcWlCLSZ+6WKq7ouDVPlQWcBnVZFCaHBN8/Z5kJo8WFEq2Y8lxrXC
tzxqxiXMQVyA+XobDIGyqk98akexU6FtHUzuq2VZthcNZOAi4218l+jYDiK//a5ldbOzGw2EQzLe
SEd9FxZg4kyL6gP64XrX5vj0vBo5uDeW2aNe1xVCHL07VSUJ2+nQOtusAmIlo8A6ayJEXzd400XZ
GixH5kVnfIbMLmOomdjbkJg7J3fK4zsy71cxAVkIwLBbGX7Gwy4IbnT4i63eOdqWx695jDu0k7LL
v4aCbbhG62vub1RgiyU8yFEGOxc08SpGJzNClkEWnbRAuJS67xBMfZ7Mvg8dMoe0m1AyuPI8QyPR
x+AE7OwtRJEbR1OxHjKEjYWs61sL6PAY1s55hPwxmpZ4lYNQ60GBRySI09zERmBDCTHxOgH4R+/O
+OE2FDEyTowKIn6fMCdvcg/zkd4SIpEobK96OYVf2mMdxJgJcHHhjCs6+lCcBveHMVbg272pQE89
gZVBMX8yYSsgSil2jqmcezDlJPV178qa7Itosk0cJEBjDY8sDtPgWeJinY07il3wywyJvkQEoDCm
JpmmSZHDF4FT3z4P8/DFF5k6WU3hHR3bPJH43VxLyyqu3V6Thb9hl/bQVuX0bE/7kdTQdV9RylR2
YByEZopDM3/UlEii9NodsGJnW4J+qlsJ5+G3Q1jFx1iF6lp1uIr0Mm7XtXC0zdRlhHJ3t3JwYFo0
Zbs3Byy/6Opfvf4ZA5OJRsrGcODQQsBaUK4JR/FxNzI4rzx+YevQWo8cP383rSsy0uCprrpxZeRV
exfFubEgm7hb5d3krV1BpyFWEtDcQNa8YBu/aSo926AFeUjmHgwekC9hkSYrZckIMSb4Ni8nV8ng
6VDFg3mqqlitwdN0zxTiXzFTYl2qp9x5ycam3CATTLafn/a2hujYxh+lukoeiyJ4DNyaJ0IgMC1X
JJSTxAU/LsXCibS1cbL6qUyQkQRs8bAywUcqtJS3gZHkzSHKgvvY6Jur5wLNGkk0QaMUpa5LNFv2
4cYt8VgaaXVp9KMJye0ekyQ8dp7bLgkTNVeVIQkHKKD50lmAugMj6ohR9sC72qCQ0c2rZ1UI80r2
q+zfPPg+oXnf0wtZTWVuPwpD+6bDSRgdmaOcT9Ot72bB2kh4BHzGBMC5ezdCMCVuhrMhGK18Y08k
mVS0rsB51M+VHw83LiwWNqN+zpg7nauBDeHnFxnueG5sYo219RcLYmBaOdEL4JqdlsTyEPu6PDSJ
l637cUgWjmN3F5v830XbhG8YA/RLnwZskuOMjoVnnOpJE1cmaOEh7pC4xW00vpoC4zp8DvugShcu
fzyNW/wlB35lfQK61z3W+RxTXXvm9hObDjqj2aHryFACZ90xMgFFRxnWUdWAprPCexXT7qb5He48
d3DfKzsCM1zY4yZq40erH8szitwITbPUlnFmu7fO7OQNfxZc7ZLv10b4P11eV4Q0lDgBO8hVIcJ5
l/vqrFU/4tjHVxEbGxfB553fkRlX6DEbtDAxD5+HRvndzkV52c/xEiCejvn8dxjqH7jCryHTxN00
0ACA4hKPi5YIhZ6uIn73rmIUD2arg1d/7WkXfg6xaLOUuAZjFJAtFEhNo2+RatkKVFC6T0q0gZ4b
dg8EP3YPNe6JNGn3OXOnZ6NuCcisA8ICbcNZpa2bPVZklXh23byU+NxOxGToCzYBHZK5jzhZy6SN
Pugm4/gLUudBm0JUWYCPgFKRJ4KjpCoysRuT7A639AdcUO2KuhcifkDjMhugJZXsfVtkBIB7sN8H
pBJa3K93KkdTm7f84LFDzDuixTrq80GaPZuaznP2OI3wqZDm9poH0CQt+ZWhQngd4jTeNtVUwuKC
NN61bn3otQlpMhg5DFPivm+j6SVTGfU3BlmMLwVFjaOn29pWVGV+7VybEFMpW8Nwh8f2SQD92naM
BQNwdhFPkNa2jh6OxkWsBSNVjuet/Jy4jHSuscNOPWiGfzbHvDzZ84HcCuLnVGo9icodXyVvPBoc
U34jzb4iE4tYDTLR3m2Cpk1+xMIzo/ZEZGt9xuF6EvrkH6pRctCLH7qoi63p8VScs0NaVZ1Jr8Zd
Aty8bEKxJY7dPhJbT/xxNL6DLym3fqGDYgZUJIq03IOAay9IQzDduFqLDAlrgt1b6XnwYjavgRoe
R6+41zrrsR57tKSeaB+bxFkZmTa9VD37w4JU3EmZ0YmnenyKlc4eJG+5o4dLBJL2CNheu1GPfe21
zj3ZmputI6l/4QyIBw8nW+v151TxRrZEH17D0g2vbRCRH6dnZ8KMdi2T9Gerr4+EtbY/krkhH0ry
czXjaRje6XR+dzX8PfilgJHYn9E984GePefKY7tFY6zPKcYYZ5Gm6FbJJhbC2Oq2hlKWFeBQheYI
QteCWuD5j+H4G0I2rtMO1us3shqzN/RWQGn1Kbrp4u6TlIsOCIiJ7uxn4oTpE8dIJET7XKOLwc7J
tKXPchISAw/GEA6pg2R7PN/QNW//V2Vn06bxG7ZJdnqpHaB+skq+6SJu7qo55BgQdML74atqC/tp
IGEorIR91BAbknpOMvrcxEQh8limPRRW9D7owzknLl3gI7IHrDuxVOsE7PE6ylNnncapvZ+VuQUU
ODqSFY+3ApnY/FnRp29N3jSrWdO0Hu1JvoR868LRhpr60sIXlxRqQeKcOHsaSmx+VAK0TuogNIh3
bTZhRPcJXWq8SAyUjfQVxJazC04YGNWxzmsk7G07K4ssfUlO5bT3nT4+EWXKrSMGFOTwR8c6e3M6
jTyE3LLPVpa+hgZTGW9qWnaflZUtwdUW3BcA+Y2s687I2opD1JKi3rWgOMJJoSQFyk1gOPyUpCAp
wbSD/Xz2Si93aJVwCqHFfQPgkDxqfa5efNe6U0VMF/fzjTIfEKLxKAh6B8gBfdKhKD4MCWHdBO/3
ZMgBf44VYv4VYpcbU7EbevmWiYqErbCVr7IqYCJh0z+4pDIgn40udpqDkhc42GMrt7FVJqz+g4Uq
pgJN5vF4OLdaOrwQSrDgibuug69+24PNRo+zQBBjHXV+oUTdfbEZcazJ0mWOgD8gcGRwyLwoPUur
B0cyUi9G7I27F5e44yPDJHX8/Cge8vgIYECwmnMDmTPNqEtuUw7kjVTA5FyN4UUz3dnRCbKotPB8
ssGviCfM6xPtjU2WC/NZZfWjRD157wyRA7WpwFsWRNnaodW6zQwqWEPn6gsROo8mYxdGq9NNt0f7
0U0RdpMguyiQoD1wAZ9FZ+nPnU9tiDMXk4X9ntcIeaM6NC9Tiko8IYN9DGTxbA4MZFSQtvMDtllq
kK+PePSWrS/fKem0RxsV0iYgXwE8ELgu283pWBhmtjFmPGXRuAg9BpizkJUfcX6OsCdrvafYzzK5
qR2TW6yHAa5Pr8pjg4zU9GwOygccEwDjqOdsuES784Lgu5GF4cEJR/+at9ZzZvVU+zH9sEU5IhVo
Yu+s5yKgTAg1PNquv51jlR69mMluwD8n9Lp+P04tf9R3L9rMcYti/RTSnnmMkmQdDLOZjBX4tXZz
7+L7kf6I6wf1XVuRZDl/KqLMWdV1lmwh8N2FRqSfba01NnUQjluWz2U092U/D6nl75zIxAA34uAM
xgZtKSbucJ1yN8AsR3nfVvXXlI7ZHEcdPIF45G1qFjzGKzIg4KKzU5l7zh4GyVZ2bMWDorv1WZOf
GMBRION63Ym4x9wqvV0T2+N9b4Q7VDMWfv4s+TJ1HTO4USA6tpJDEnX9FodMtEwrS94CXbf3hEYA
JrLm6KHJ3ZIaj017KrL73vXwlGu6t0sVTSgGO+ugK6ujokbxsRYaaVyAQaH86BMaLwxgx1tDT3Rh
iPExCRLjgepmbVOKTj0AjbTGI+AmTPVH4D73FYyFU8PCb/bT3gG/dcmiFkKtbbxmjatOhJbRLOq/
fn7iVf3LNHS7qTPF8fOgWQrxWIVBm9HUuZBR+sUKrWc/yW9t6h9LrWjvxEATFDosmCX55GchNrw+
NLnd6nDGcxvdDjAbLqqSJEehad4hHZto51PDFLmTPQc94eRG2QLooUY4A7d6zX39GhVm9B6E03Uc
mq+2GeIvju0fBTlTJ3ZK1hLWm/9syh9yhFa00IY22g/OnPORwpCwheXcI3ciUsY0hoMzIGVSbTXt
qxnfUM2RVuyFnFXTjf3GK548WaT3UAPqh6m2JeXXVG2SRlYPemLNAceFy9gt3+TY7k7mnEkEwbe5
Qh/iI/48INsdvT1ShMapgm0/QJG0Z4mCLGiqOu594sTNdQw6UmIrvr8oTNhmsfQXoyqDnVK+fQDS
Ph1DEygDIb4Y7jnxFDJIFtwao1hcNIdwohFtYHVmS1G8TBM4iMjkRsFOIMh/sHQcIy58hrJCH4H7
h3qCMrg++A47riaDiGdWX7t4yk5O636tLIeYwLlgwANFydpCPbb7xFtlJT3ECkzc4fNgq9myMrs0
Pv8GudynBm93P8BQHXj0k7QenJog81Y8eF4rMVZbNaRs8VIPh3QwV9vJCz3F9OKmCH7YKtqLz3S2
tnCNs4b1yqWNnXpipzmwZX1TaXe4eivuBjJVgbfhnczsccn+v8S35JZ3UWLuGQsBJ8px7cSu5VwB
xkSnAETiqmJQv2CTPtCas/R75HQFbRWPQIv2g679eIj7EhN7UhItmef7tq1XqLbis9BcUIHaeDMb
Ma1xBThgUmT7pdWht/YRFQ4Opaj2UsInKI9iJDw3pv7Tqcr0sxlCss18JMNkwre3UGYkIDGBBkAb
H4RLx7xyH8ys07d1NjKdZl980gLBMmYgELWKghUQV9AiGSmD6oj4tcR4zDThfkMJf/QbyX1dtlAt
q+oLFvqTAmi6rLkxDspQGSSLTigIOaTbOO4IrrvPK2Ix+oA+f02dqxE1RANyU7DzOJRd2TBbqJLl
IEq1BdH0f2k6r924kS2KfhEBFjNfO+eWWlIrvBCSLBVzZjF8/V3U4AIDj+Xx2K1usnjC3mtPODTr
5tom9Hlawmij6cQDKtBoo+kt6LPEfnH/Fsn4bjAeV96B9+gH1/POHIR1lXq562z7DQdcvyP2Z4QX
lXFs6rgagmA2lRlFcXECddbjoltko/v09+jw6L2xkNsr0IXdwcwNxn3VyOIW/fUuHoJwlTGCvYyW
eBaSfLG/r4LaeI056k+yxyJYVDJ5++9no/Mshtp48D20iiPu9TmxPrh5fbVVoR9z2Jfhvy4BHOq1
+HFKM1+xsckfOLPJFh7Ze5tNvu3mHVWYn3rhZkjV+Ky6KFB71+tOHXvzuxBmePITEwwmSavbKjPZ
5rvIC62WTZ8/c4UTsBn4VsS6Z4LPKKr8qruxP9iBVTxUuF3m8abp2sUpbIH/lYV9D3zzngjT3jUG
GqCK93XKTy7g1gskCf2aUx9fy8R1jqkdHdyYO7Frc53cxcgmL1RP73CMwSETkPRu9BFKyQiMyzA1
W9QR+nbg29z4zjRdoWvkC0CSt7y3DHCMdfASlzdqIntdliFCDBOWPiV9u2364Y+8EF0KibCpxbC/
FQSCP3E8/WI1Ac4rsAx2nqWtvS5W7wGf1hik01c1s9iovPKL2ZDDDP8NvrohtH2XwJAEE54/BDwd
VlFlhJdGtldsr0TfxVggXad9cF28pEYblaukMOS6HoyAMIPAxPHDD3jCrFOky3qLGfEzAZO5G0oY
tQ4d01YNIn61ZYM4GLbc6e/Lakh2PjiZWFNPfykbni4AgsE/AOs64j6lHI+qqf0ge4JCq072Kvay
BzcY3lm+E3FbFfnZQ6bgTM342CbW+GgxiC3hLwrfby5DihQD+2i2TZEsrTgkcfC7U3ICPZ6coizT
10GttWg9puDclhgNWfP2sts7hGaf//uhBN9Y1FicmtatHnzGM6meRMsiVP0lgP5qCbeHNGV2G2O0
YSBXwriN6WTCxqJXLHJfLQBRig9dFi/VRE4AKORvZ/YPxeg9SF0juiztymcwFqdAh/Xz91VX5ogp
tJiobMsbD5PhLNzW6FiJW9geI3RuGwDWzuHvh1S2b2BEw4PqIwRvxjhtpRuiZ4WbiQYn6yCmtMOw
LYiavVlZF9+CFm+hWR7dPnsBVs68lhn6VUVs3rQ0Dzag/UIo87QIha7DZwDSUzXl+JT7k/c0sRzF
cEfnhIzBe2KzZ+6iFnJlLctdHHrmSUyGejIn1AVW7vxMrQKvEWka2+WUkwscACvhNr1rpMYgJay6
L7ZM+wKE2ZgPKdtEarBk/H/y49+XxZx9QKfyovBEbHIbf3ofEsqV4lZL9JunSWYeucSxHYfyp0uS
JxO3080TFqigYN7exaU65ghH4sjJuMv56u/X08DVVwXpLkscUwDe6DF3Wl25CxCkZ2kQCN9ruX4b
CF5faZ1dPqcuvjYyPUhCB7TNWNHtbwHvCunp4iTDvr8pbj9nSs55lWt7NmE8YRR7LFX+uIRx6xBW
VxR13on5HCI9XVqPiTMFu8ljEDC1LL+7ngSXtt8qE7f8VIKsLSKkfU0zKTTv3gnuQHw2HCc6NC1+
23EaNRAlORg/JwUiEJQlhCaWFoSaev8C0sHg+XrhLhVQQBjps1NptYLRHBzhzm3hxJZTd7LmHxpJ
sos5IJ8MyK7KVBHtnWJ2rGrMtkSdQdKezKLmZLBwD1qpDa0yqC6pCJ7RIZRXs+eks2qmKH04vNUt
aTt/Vxb7+X0W8oLHkNssd8wUicz8U9o1ApV01883MWBoIoOiN4eLdTdmSXDOXM0g/47P+O9PYVje
be0nUCZWxAREMExamgVxhn9fTz4b8d5i097rGueeVY73pLWePSwlB6mgX7Vjm5xtg/FqoxBD49U/
ZbmzDUvPxjeOIxYDCBi5hZN7h972dxXL/6SDTYO2ZlHa6ubzREQMjO1tyxKCEUKyT/LwlgzZVWK4
8CSbWZy8yg8WGUq1ahRbfUpgdrmXBDdDMbprBZl4YJBwYi3/MOjaV4a6Is5mgK2yT6J5S1jIEO/B
PqvdI+EAr31woLjNWhVgVYBJC5IGXfWGNudAuohKw6tQiLHGD4sBb066cUrUsKeOnrfunbeoodlH
xO0JsU6SQ9kRLjZ1u14AGXXaH77FVWRZFy84ymkftm+F+DBb44EVIAdOCGak4qaUR794t/IEgxMz
E59JS1itXKzwUX/oZkPu8BWcCbsnrnMjSMQii5k2HX0WQ+E6uNuoadlEjrwToVhX8qnYutRoE+1H
NQK2REYSwbRVzP/V5D411VdjziGXAWMBD/x0t23Ut12PB+C3ZILB+KMGl5t4QsNHfITuz5AD/8H7
19sknE5MyV6m6EUX77gXdk16EP4+0IOlnsF17wL85/j4l243HTzrO//MiDooynOXzVFy2TIbD14L
sKE9+cTnNXz8PKbXddx86/VJRwvg3EajW7lWu4q6duWXT5Mxrgi7XHuIVE3W1a1dniUojVybtm2v
UbECmqRqIAX5AKRw4ePBHdCITfq4DFs22ykj4A7Vm14Wa6DLu0lUGx4cy4jjv03I4IiMJUmRUNA2
aZgv2+A1EAabINSb2ODpSmLOPb51E8LDFEb71J+2qB6XdUboCRhLHD7xOrYZzZbPkQAEkcHnTuJg
T6njieY8MWcGGpbFC0LKwWwx+XTQ2g3pHgWT5jskmmUnE8eEqYgRYi72qStvXU0WbUiw8gHjOURM
OvQpC9LJTnlk/khCxBcY88SwyblLNXPndBSEtvJejKHYj2XykGnG2osjfH7cYaAakuQn4WZBCnVh
8rYxIoO2jHxj2+iXgLvHrzFCuujL65TPET/NJyko2ySSL6POpkWe5dRuUxwqNSe+nRCiEkMboa+U
qtknHYrzSG4k72gxxu8Oz7Rh+kEl9qx74THtzFvdDSv0PZ+54sFSDM+pL40Ln8Z6Mr7IZ2CNwjfk
GqBrugtaHSA71oPXphna2GQN697hnu0S7cLzodjMcao52SBlra2LEZEqsoDejFdVnmyQsgChs9NH
UP2H0MWdRZIoHTgjXUxCY0ikslj5hBfGM8KqncG3xdNAYFZEeF6GXicOkkXCgC6R54pI+AptmxMm
iEnjQzPES6VwJPqFf0BdCLkZJHquMAd7W50FBBPP6S7ZpbNeOYKhn2AlVr9RIcm58c2PHI4UUrhz
FMlTDPSrCf2dC4YrsQmQRE3uOj1XPUdk7sstm8xdmYX7ggeM1e/Y6h3wmQAUITcrHu8sjTEHtvbO
Kb1VrB34R3M+y/RZ+f2WLNsHsaI6gE8IKGLGT0mw84Q6FOSDSWk/DJmLhC7lLes4qe0zGkPIj6J7
Yl4htXRdR9T2YmDe1Daw4txDambP5YTkI0Q2yq2FXniRarhEqzgkBDdYUY+9RtIhFAAxeUOxYcAY
JefdJPjZqxhwNvgnJz19ClLxpiQZhKyydMi0+kQQ9+j+gzO58ob3wf4El/HVT+nez7gtjYmzRTm/
wEg2CnBlp4Em96crK85lVP4wLEKVJrZ+NUdSvo7wcRd+CGS4Lr4T8yNREUwQi3VQeQVGCOaCtAgU
qBvLkB9MN5bSdDiZbGzpxFlsVFwVq7YLWHYxr6s4iblso3wjfEbfyl+5Rr0mkvzLZ0i7U1NNKpwD
0zdfpoXBlJflS4MGpxo1WGnNmhyns1mgziEByA3qXW7n674xVqaRkT7vs+tPtjNRV5n4awn2CJni
cBYnonobAzo3OgWrjE+aW+981tRaOZHrWJ1EnL9AdHjIkNpx+58iYT+Yob4iTGSjDWI15QMzLfcC
Y/EntYjPjp+konYOQsY1xmIKYOUH/jFR464zjXuS1FvHRRA9XFEhepX32+v+1h1YnzbednDsrVAQ
JPG5krzNVikZSnSJAg5hhBCm3E9F/lvzipH7L3JbPsms/y0Ha80phHe3IyfVs4sVRh3GirlxMKV/
mwTC1TACgFkTXFlxE7uLyQr2NSNAwyLGxDQR+bVso7V3yEOciqwHOptCGNs95ITD+COzjAnMV/UY
BzMCKqKc4vwS0VaYBExAOiVe5+pmiU+eKBJpeGGhhnbLJVGojL7BQJymCoZbeAFXvvQgkRRe+uzD
PLK7Gf1WbWNdOxVGwFq6ZqiakElQcz6ZiUN8hXx0/RSjDJJ5CHNMtn7oBQ+j0CGienel159oBZOC
vUWw0QPtNxHNqSxrIHJyY4/OYwul1Z6GXWoSvm3Z6zEsL40Hq3zydIgQxPiO/2xIzlbwO5oYo1S6
JS+a5KF2G7X2pnerqxP6T2VcbAr0ki1g3SGAdE3iRGnsAtS9i1RBgSHyRc8A0Vbuiz5i4i4umcPQ
g7g3FyBUqhEYj4GkB+iJo/sGhgJpH6wnn5vG7zLFQgDSxCTee4B/eHusaxUBSewAbwGfX8cEE6VF
Rw9UGsPOYMezFWSmd6WzVhEFbcambSXkJWRC2WgTL5dwVH9cBWW/LRLWG7ELXjBChoP0tvxq0UMy
SVvbeA2wWBn2tCnt1iBHoNrYvb63bfIs0AItsYlD1nSXRvrl0L13SbAqS/9QGi8REMUA02kt83WV
ua8QGoFaxcR6EWfd3XOD0kYSEatFGwmry7f1TQNWC4oYa2l1dXJ5G1DQdG4Bvcl9RDCMSDpCydts
7Kpf1syFDZ3wjST/aGcCjKHFv7UV8KD1d32JVyo563a9AE9yCcLi0Kpb6kW3xu2OkixdRvN0PsOA
xCrED6na6Kx38skCOk44N2qI1sKG4/2kMWWIYEq2INWAKSaaDSvWfwe3fJGTHZEuVI77BrnKaqr7
z17xKU/sv9ivwYor4EQmN5KUALIbDLNyeFFUSEFbplvo1bCi7JXOcgEBoUkRGrKSxnuxYLkYnl23
OBLRccmC6h9YMkYLQ3FNtOixhOmJk9u8S9QIXQ7vrDKQW0H8D3Kye5KmlUtPp1/u+QnKnn+FVTxl
qLYXPRs9OWh7LxzAZ1QAlspmwUhqppKk9BIRa2/LbWZH969Texe303/RXhXYR0nTTYeU04sgTN04
kiy+Twr9rfPlS1Dnb/rgPZGNC88P4RbXy6BxQLXY8VfDiEyrsK9xSsjRVMSkVLr5yUO2CL+lilDH
M6cndFrWyT+05HJ5bxh/zZqvf4KcRsBKB+IimHcKnDpjw+YxG5n/1ma01O2sQuVN4xka4ZK7Fuxv
u3Q8wiW9ButO6m5zjEZs+cH+jiNh7ybPSSEI88Ass3bQmxoFNDvCIfhzan61rr+AvnFNhcnKMOMJ
4CANZSqdte37e+m0vwQTUjLVFEDWIOMDq7jB6DdkJhH0IRSFbl+/OemLqzRUUiOq7oznUR+W7dLt
iR7WFNC80XsFxK8hGKxHSDSnsRTxKjJJam+pvpBwJBw9AXs4QGJmPA5rPJzxYl1BrPfzjHJ+hCsc
suog42sA15Xc51WyOelixUb4fWAKvkUc/5byl5XzazDk9GD3dMoAqX+iEJBoMkFiik5tiuWoyeMP
ortAcub7waXSHWFY62O9N/X6+reIg/u8KCebRHS2RiL6aEwrJ+bIpoPoxX2sx3NWO4gBHfIsRycO
V0O/qhXcICO3zeWkEc2HNj+w/jlklrfRSwL+5e//YGOcLgbtaMnsUDjZZyf7W0X6JIEjdIaM6iIJ
M1Fos9QBKjlXhfdGdsmmYVC/YJpwJe3tt+ySd465XZcS8TG/qCGwjzheXGayalub/dtgyJGZrXh2
Mfvwn0fQe8J66QYXCZlByEUoLEo3zSGAa4AilDItZGi31BPxnZPxMM/rFo4Q1iZiWdu1NaHgdknW
ctXuUxRTkW0ePTE+EsOjD7Dr9ahaN4X3rQf0uqn/YGj6a+oS9k1+Aw0CAzbVZgcXLhQ1l8wWgrWo
g8ag11W7iIgTH6EY42m8Vaqc2ZGkVeLxY8d6jjuskFHNjV0yL6mY87ZxtreKgNJgfNXy3l2mMxKv
1sOzHRRzJZKuAhEwKkH5l+n5jyK8lyZ8+C2cL/A95aK3bcJmzPafC/uR2VvJ+qNJ4peU5M4NS52P
BLEzSgFEvTrgf43FH4eU+TWmRFCb7SUu0CT4WiYP6dV1WGp2acydFpfrRB6iAgEIAhEfjveExwJx
lq6SCwzrR5ZPFZnZ1oeE3jeUjbNUA4tFW7Ns0u5WKqFQDjgAMub4xKlR65l99xkXPzrJVwuewBhc
cQUvKrx3rE9w14+HIrOr48jCwjM1IqRFMyw1WaxGITAid3eX/QG4SjB/nANJCfOTqQuNuM1jPTfN
RWxUr6VP8UaWEeb9oNgG6fiZ2fYLe3PcQ+qbOmRYTl81u2C6ngqaa+5/6fqPHiq25fpkklFiZwu9
8nZ9Go68MKw3lUWrXhWfXu7cW7zLsDvUzhypLJB9QqCazGtnodbKnl3Y/+ljZGO/qyyOGBESsVY/
F0TAq6i7+9ajanhiOtkbWRPoQ5TCAmzHlFN5BuGD+POeqBHW0w+uZjMTaaptNsWvVQuqPmLOzlwZ
zzjr+drVT21FPAS2niv5L9dSgUo0BjD0Oc74LmQjrOeftkP/HpthAyuLM3lMkHs4DGagijx0gT37
p66CgW4S09GQ5/mIazkM+0vvuauqTY/TgMAVEYBmDx8D3sre785t6B0CvdrP+FTNtR7IvlwLme6I
1XolT7BAst/vxYDjAyBB3EMBwwujitmzfQ672Vzi2Ny2ZruahOfPkwViQzHb2lX3EWXROTdYhtTq
g1OyX0MtveWBg87RQqTk08Kq4D30XYMBGSbe1rW5dueUn9DbOZX1AFqQG1yz3mrOvnb87j3t3e7G
fa8eocadhxJ3R+w8hZn2laAp0+wXZTCAMMV3gEmgd8ifC1jHB6ivB2iBsBfYzNb4G6ghzOElEvpz
7E0nYqhu+KlOIcbExaBzjXgxHzURPrvGN1eljqJYi2lU89La9S4ZHxq3e8NDfaDt7uGMkMbDHKyE
264zVXci64ar5StJ7VviobDFjt/PMSn7PCVuNUKxCML62yHjZCGnjgSHob07RXPV/QJBkVO8iWJ6
VeG5zZxbRpWI70IzuVbcDAIh31FFwMeqiSRQadKqilBgI+udLUAgLEtCewKvC6ISqv1kNm+0PajK
TJOIu06SuZPu2yLqUFAFrJXqi56Jl6jp3uZ/U+HetapjpsT0zHaeHBKVu07csWutAzv8Gkz1kecx
sjoz2bgaGpK+J3o1JrCx6E9+lv4SH3Kps4Ijj5TIIafF+PseZIZVs2gfJWJKEkwNazj3imcUMVYz
cT1/krW2t1p19Xr93JrxfpQQzsPsq6Zg0AfzITDQvrYtKYhUKonoJWNOwK9o5ldmxbOTIVkR9c9a
VnybfLJ468GdTcywMJTz0HqyovZqmgkgm/ma9mwFojTvDq2esx8oLALSaHBMfedVj1GrkfeZ6T8s
IA5+ne80pDeejG9OVH1TbzBGmn7nm7yh8Er1N7OmQBoVrmm4gEGZfvVKnntPfJNimoAHJ9Am6egT
EQoAYCbdEZk9Bk8oNAyss/Zacr1FVf4FVv8fCoJHODGbrmWYJSYCSXwmGcWxqN+iSXRLDFDobOLw
uSLZW2us7/k16rnxz4+CT4i05DiW365hYn+iGRmMWluMRHJg/Y6Yy3fwpb1ll8lhocoQ8Su160zz
/+eRT2bDhODjgqD/1ljOgQ/0gut2byqZL6MO5GnXDxtl6itu8S2K7gPM0nUh57Gc1YhFmZsknRCf
oyd88GFKQyytj8ZqlyYZ6QtldDZDLP9sz5e0SyJZVxsoxJPzADR+yQhcZm2+JSgvwq1g5IvWtund
7OuQ1L8CNxmuWuPNGNidwRAjE8LcNFrJ6sQyByKMjTfUCwwC8+7NdNPfwcb0IPAHL9tarTB5jxvk
VERsEV2rEM+yozsZzgC7NcDPa9qPZsjsGMQq4WYVn09qBKTROu01ZcaucNeUpHgutBzCSRXMmeqe
ftITB2zKMMNSSu8UKHA5ic54reyxObSUsgUSHxc+vl/xKeQ9qKy6Q4doEKoL10BbgQClaOmDr9oa
sjWzgEg45IbngCUHm/jBCZzj0qqmjoEpOjeLHptAvpq4z8KV+2RPg+Ov/dLvN2ZxzO0GRIdxlk3y
YIf1pyFVQBZMO67kBy5y4JCWvag1GwFBj+6hN/FrZjq4FUoUz02/ZKY9Fh1HUc6UGUlbVrakhWRX
dwZXto2VL2tiEDTeY7y4l8yLH/oOclNsV4y6rGdCI/VtF/XeptGnGa1BezUO6qVzLWPRF6Jau6yY
j+bsgrA1Z18UWXDoMt3bykxdwgkQYVjxMHEF7IHKCjYl876ln+2xNtAgpTpDf9aByA9bqM4IiXW9
K45N9TEmszNBUR/4JX+Tlml7CNNHghJjKjvZMzr5mAr9S/kkaHekT7M62YFLMdZVS1Fnhe6jJwKd
XBDyQpNYHEtrANoAoZJdFOpyhp2D4ZBx78ifmAXrggzQI6DKkNn/cLF9ltkmWw6f35s4zWcw0LhV
CG0psTIC54X3xoqfF3eHD0N0jK6ipZZZ28wktFLD3rpwrezDaYI7OlwsvHLaRjTo25GEPUYJHio3
YLJFE15NH/1B19JZkSV6gUSslzcmVwC6m/EHtD/PTHbPOtNe3lbCxEuPzARRnewKAjgio1+0bgey
EndRUpHWi2djkTs8d5thPQ5wrztAIQujjH71GaNc5S/mSFi0IenFraogKehCXp62bbXx0BQ6wq1k
vJOOPC6G5KA6Cp88pOnSmvKGrhRZGy6zigsRxFD/QvYFjS3Ufz+eAQvU1XgbHZK3k700aLzmwEtz
oBXN8eSE0FxCVqmIwymp8lxfdwWuI2IXd75loMJPX3sE+3hHxKvD/tiCb0D+pbYyR0AzBewA1oOo
XKyBLsXqiDENaIrIIbXxAriDA9GVWHHbOAt02iXc5eWDo4hdBLn/2QbjwdDDo2OGm0xnn282jwWe
tsD0TtVs/eEvF2qeIjB3s7tZ7uqA5PZshkp63W4cnogmGbooFQ8p4wRS5FXTLOwEYCEKNNYkh6F3
a7Rg2HpC2PaxcN6w1X95UftLefjuR/EXfoKljUkxilhbRKzH1EiaUq7/c/neloFMD12H2C+fSsz1
jNp0A49RhmrR7aDa2Jg+e+QfkAEeKlSnRL8sZ8HZ6u+/RkJ8M1QjHMS7yJYNWC1ZsGdAGlFFOisH
thYE8YMjI9xYCDKn+eGUu5JjSbygHf3SizlAOjL3Th1/klkRM4B7T9N6J6r8FGjTWtfqZwRlW4s6
UQ3NuTLnSJPpNSbox6qrVUT3iJeV3px2Gx3z8FQTHrnKiUnAS3bIGCJyG/Qfrgy3Aa4Bw2Ko1PXY
bovQWnhs6ZeK/FWwQEiOaBt8iVnXeQJb7Sxsd4UnVF+AlWcqwK0CF/7JmHp8VBNwIs/OmZr0D02z
BTQ58dvTfaGSpyTPXiwDcaI2v4G9iaKd5y+MApL0kugznQRbYDSdOC3jxylPH9vWuAfWRAZN9TAJ
0gA741QmOhew0WCMKvBBsL13ev5Iobf30fk2FITzunWfmzJEkAMPe2f5GpQK8xhwzwXABQNmql3T
nVQeXcti4LEqR0CvK70hOzDEEZ466a3pu0PVBkeGRSgX7n4SUh7gtbEj9273H+UUXU2nOGpW9Vzm
+cmQWLjLbqP1E29GD73JddWnZXZAu/HDINsVPBQIN/CYFmleNLFtbB8afWBRTlEL18Odt2nEST5Q
RXCPtyE+XkK2FMhy8n6WMtbvNTpa3yanIQlbSCNUx4Qoes5wnqh9F9qHlVLoFXhLGJEv0nBA2s+d
7ZQ2ddgQvMcewELxaBJATUKln1O3ZuPCeycMgedLBAVLAqan22EOzsU9r9gqOLLoY9ntMZ1rgltc
cEznw6mClXGofPcRq86vqMpz643f4GiWWOifY1JqgeTbqGO7OfIWnbU1xhEmFfcTwtZLrBTH4fxp
2sKEq1Ald4Bt7FQ4ABYeJxxD7h4Xj1s+487+6DpJ0GSEEieA0gdYblrHwRoyqrfG4Ek6RebtmjI+
25TgG+F5JGaFR8NkojS19EgZKtXqlHL7xyCqFkDwhhU4CmYgG08Gl0Ejv8klwHByxRvw7BfHYDUZ
fiRNc6UMhr8cUyOlkXcwelZ4PLl5NJKna2cvTowusI8fgMqsEEY8vOa5JuhdS7xxpY92wqUPAxMP
a1+9JbpVr43WnKPtqmwjx+kDxfNzlmcNi3zjm8QSm3UvnWQkeGP6gqLCc7aK5KsNvOh1EdR3QDDo
2nDtHXMsIah3tT33HRm4JJM4kpAExaMLExjzYSj5jul8Y1NdW4y9hJ/vfCxHhakjDRg/K48hrZMT
ZD1baFuzfDCjaVUlJGiHofESkyFK1ol8Y1j1yQ271QarWuP1VQyt9oXpVntLqNfOiePdENY4AxzC
BAL3KHuvZh+ISL9VLFlEXCCYZpyIZZ2sVxMfd268T4H3Wlknh6RcSseUqUelPXnQjWMVUz6Uh2Yc
H7wyDYkKA82nwkcMe/MEOXie6o0/iV+77HFc2Hxq2QRzXKuPbue9GvlVNlxCfcH0qda5N1C6HArl
nUlCW2QqN0EaojPJ5hAEjSRWiHYsfc30rKXEzBT5eoKURO/aPLqjOEpyayZ3NSJ4J47Y3fbeS0pQ
B1UBsoq21D8NBE1RQiC6K/vfqnNX3oxRknr/4hndue+bpav4W2xfkq3p6snCcE6cqoy9alMtHA+P
Sy2qN5wn1P2GelSZswSuWJDEJ1+HLr35RnREjHWcYqqukEASYeT4XaFyLV2uGSSjDBnleSwNmsiY
EUpmpN9Kmdig8QCw2nYkWkxgAEY7PrmT4y796kIq5GPvZbgCm3uF14tsQXJQi4KAVMQQ+HzbD9g1
H9q4rpA/L/BSOX3NO1BzMLauju/PRe99j0VKfIJPwkZ/knGym9qwWNYpfpYUsJShMSnHXxQcQOby
xA6oK/7+GJG+jol4xpVAze4U50kavx07i2U4Zh/MNgAx9ZexNjvKezw2UV/dA888ospzcly6xgAR
XWTi5kqB6JWBR58c4cPBjGOYTcXZnkIGgouIkHLJztO1xyM+8mipEkwFqdCQ58VQfeRrWDQeMe4H
EpbxO1WvLASvY619oXmjK0GV5L8qnOmh79+QWX32jftdoieafOuffI8MmmltZO5WkfbbmwbEvGFL
BsObQHsKjpHrwDXACA/NV8QDHsF4dHRScnLRiQdLeE3GLtOKmEoK2YpcxfFrUnFlRob/LJ2Skqrd
EhGtL0qD1ZOwun8q9+6VQz5HFxk6tSRUb4UeNMGe0TXNl8+aXiNaoSH+oFPDDwuRsw4gBpDPThMl
Kw6zZDld7Ygnv8VJnfOkoQmwRveoVxSQHbhhvGzDjYWaRheGSwzNToXAJbWTdOkU7znV/+BXPFtH
3ODaNg9xqnhOw/sQVzxktHKbkqtdhsyRrNY7N6m+xWwbLwAXputCdNGBwMBTT0e102X55FTpHMqT
ZkiC4FP1EU9rb4xXhjIIQ9UZDyIwXPHabwQZoBSsy5uZFpdABqyRAe3Eyi0WQaqtGMM2hAjn9TL4
8l2UWXEJEBkwaUgRXJzLxAdOIe1Z2OJcioRThau4pAjL8ZiOdbiZipPtlx9D2WMp1KnWJ1HsmY+y
r/Wg4fpshrOmNtZjwqGatMSSdeizA9h8Cz976CqHflOiLcR7z1ra9jDFNZTxaXLTNQ/gRkV0bEMI
/XDjGuOwMOhguO+iZZO2H0rxiC0SHkyGRTlbtGbBesj9qlzrHDn2pa74NqXmVFtD6d8Yp+dTRpEu
ICGQANvNh2jVKiaKgM0oEIV10KPoboN9ZKtMXHeTcr1p6LH/ck3pYXeZ3v9w8kPUkI9C+KCGMnYW
tItEGiUHqbHTJuc8wkUTTzRf/cTND4AIDXAnzmxldhwSBcYPoirZXqOzKSmFg+o65I1GZp5Loh3M
wY3eOM25hR286JBSbUTcbYvII6SrJU8pGyCYyerSZ/5bG4lwhSa8iWx/LeyihRnoTasa6X6KZXDf
mMusjpGBiPA58q1kHef6iswm9hWajgonqVBae4KQiX4IUB9MBCkwRPOJIF9TbGkQPFzmiUy9UP3U
zykd/5GHyya00ycNAvJWEOqDRqTTHhs7gF0nIqZNWLWs8tlkoHWMKh3Td26k66RqcMHFTr/rXK6F
yC1quj7rK1G9ImzVKmkGk3Bthaym9SA+sfgrvP6RAt5fm9L+V+ekK+VK4g8Jxc0ILWJYGm4DjClQ
jbsOObxVorBLJ/obT0KUq6+5KNkO90wXAoo7VnOH0su0Cw/3cjn6I8y0ubcLxquVs16OWeocqAeI
8G7BCxuI0NwselYWAwxk8GR71KFYyVYS0CMUq1UBqszQ9pRWiwEKz8Jt2vwVqWLHaBVKlAothH8t
gYNqnNZ9+D4gNT8kAuAv9fYydomBIoVpOqK/ZoqRpHQcvvkZmoVY2tb4HqVFtmDuNKxDfcTaMhZH
R1u1og63edpxCUubkEXLjOFihekLDjk2HOQJEhObdKfBA1GBNDGI120JQwmgB31Ei7GHBW1NVKk9
LcgwNrcVFue91kB8rVgWvngVeYSucdGmNPvlZNrA1bE+46GGlJtX/Zn81e+oJtPaCPndhlEw0DYG
dj2+NP/78n+cndlu3Mi2bb+IAJtgMPiq7PtM9fILIbvK7PueX38HVfeeU5YLFnBR2Amld6GcYpIR
K9aac0zkPkQ5E5SJ+rg9pYYW3yflVfjV+OqX6tW13urhZwmE9PgP0TQuX/Hra/h8H4WhoxVnNz52
ZZDu4L7SUo5ztSqcJjwI2q1IDkJo2F5ePptOeiNJyVhU/LcWRlFql48XdPTJLoihj2G/vUMeLp8Y
HRVk79jVifE3TbrS5lbIyZCC13vsJmFfTUjOwKbiVz2avmn1JI9OlCAnTIxhgePXOn68EFcTIZXN
15knHsaasDzoK+jMyumlnjgn9pmTPWq0G2Sp2nf3ilC7+lHPBaPtNdh+1TQChorBdPXe371jXDx8
E7e2d3egdcdz5YG9yupXCjIE+p00n7TK8bYfb2PLJM9WIX2r20nsdINNxrQAtFOpN+RB2XW5HWVi
0B61T/oYl7tcFsOpI0VtkTVtcczGHjybcHeohtCtYm95a+KDC9PRmY8FzKqjO1vo6pgr8J8O2wEt
Q6rw3iA7NoKpc2eXVndAe2yzumVvdQm6BiBJezYmcXOFrZ38DBNcPgzxyaj7GcboG8wclH5ycw88
guW9Bh4UlDhO9GURdcUyDTkj14HyyRMaHsqpzt5HHaF8pzAlmVU+nXVo1Hu6ph3zr0AdcEsgeI0E
pSLGjndLc64iSstbUkyPhpRQC1p2azwMBhtXRW6PDZlznZvIboY5+1cOsENykzZEayXUe5GzRlSV
XyI36jauFkE+U7TI3TJ1L+3ML2Rkgn01R9nkNo67ASF2nwtSmXzsSZiwhnIZVxY6M+TrK5wDOQPx
gWgb4YsfrZanZ8v0knP/Pz/5Kem4FB3//LllJdMukyyRTj4khyTF0m3pSf3S09OMjSb6y2U63DUL
ZAXqEIOEWbGsz3CZqt1OEnkJGNzkPkf8sOrLBja3N4XANwKxcWW7GWVFsxAszRgFw46jD08jjQF2
fkRsM2+0B6bzZARsawNj8jQwX8hcodvK9JrTZ7io6rS5Ylopdjz1OmKYx9Jr8quoCxpOMyfYjx4H
33H4m0Lgxjm/TOHmN70CNirsAa1pXvDv1OgiQNKuNE5Rp7ShS+sO9FqF5THP7r19MtukhvAcxTX/
fx4Ai2/DZOENw7h2as6UPQgZX4v2ERsN+bLvZTAA6G7s8NGjSyiQoDCt6rOl15JdiufdNnLWdDl4
hERjj6b/ll0ggK+CSm/XA8m7JzzAITk/Ez63OIXtCgOipAHEj7GUfwd+csCBOG4dQuSe1QCVqhjF
CPJ46p9tW3sDDQvjbuzCHZSyaqk4DzyN+TgT5poXtzfIQETUvFGxl74goJSxQM6oD2Jh2XNqTQSb
JRYuDhPT3RaudbNnu4uZ5NnG7zh91G43LiqGEVgSRhgZvb+K+KMDEYhMa0f4jVGnjUfHY4pjeOOS
mZC/N0vG633S7BqrjNYfX088/EitIbiaYXqtc68+m4lGvIEv9QeLRWOpVXF+DfqT7yBJA4FW4vuA
5zRSlG6Z3PvTcRRFtuk1AsvM4dnF+PSQtYxRfLzJ20HQSXG0eFjSwMc02HuXeoi7tZdpLvo7Bbqh
T+pV6xO6VrVaejOr/kB48cBxJGMm6DknwXY0hE8+/Lj7Ea0SWGXznbpIezJCPp9jVLtI17XNIBLF
18Nxxhu/kQwIJtNgQv7/DKC65DazlTrUwezNLMwH3UHOMtX1FsAT3tFWyg0h99POclEeoh0zRq/H
94veyAUivR19ct7wnG90OTgH+gbduoqpvwtsGYmy3IVN7sQk6vAkRfbqdbH1YI8xFjMNp6vnmumx
VEV2HIb1VAQruwPA21zMJ46FdXKcpDUQ+9y5+0wJFxd61kBi6Ier7RV4KqSE1ccRGVHksvJq1pb5
GFshyLr1mDeQf4wZE6psafolAlKkQMHAvma75orAa+vOY0qNpGbMz3FpPqCvjzcfpqciQ60jXHpW
s9+3a5z6EoDiyk2TZhpmpsAaq01HMAZGW2N2lTLKbCYHJb7gFsiJPkWnRVobfmamqvI6kz3X0ui4
uA09ANelB6VZQcTWU+xNOdlHuCoOh+uSWfTsRpJtfMnyyNkOIx3xqaX8JE6TACy3AkJa0cBAiaxv
HTl301LUQl1J6LaKyNXtZ8aCyWFsIR3D3X+8RcW0q+BN3my7GI5OWnanTM+DIw3IBSJPjxTkl7Gz
x5NflPNVI+Ace06yLs0c9QOJ90uzQQKjkQhIkl/Q4yjmG8bp222SoO0Iu0UTSQfzmfDoBqQyzBxC
of1nc9B+ciPyQWeZhO8n/REsl74e6e3dPCSP4I1G45mgoF056huPxNLHKnHihyG89HoO8juZ89bp
YpbHVHbZBhIop4YaDByIfQieYBHvDS/xT8yuH2qf28qMh/FIT6UnEguVGWg8+hgzb4oDz1rZFitR
D+Z1Epa/dtskXhCCS8eRxKFnvbWRQffN2qrmjEqjGvZYw7U1E+uLN5u6aNVZa8alPz8YSy3p2xWN
KN0O4hdFqoM2TOPJyZetofn4QoZgzeJ2DIsZO10OfD5OSXnrPYGZd+7hFduF7z70OltYahbmfSfH
SwGMji2KbnabQyVT7londWTZ6dguy5p7IsoB51XNu1k5+UWzmu0UcLm66buvgxSUCl9+N1pyF7b+
ppof8mBUIQ222tkKiMHXVO0Avh5G5lTnEm4uR1FN7MGJ3ScF9ZDWc7S0O9rhSdz0j5lrgU4K36da
r18QVKLzbAGwpQ5On1yiFAuHQ47tGMFL0my6hpaCGNb8XtaJmjA/4yP22HZR4meOwHdnhMHp46dQ
8OXR5pBRET41IswOOs2QJZKS9Bv1/wsNpePIpI8oXjh8dongraNTy1Lrx5AN7pQ2xfsBisdDm9UO
d3pCUxa9dZNBb6Vxcy7JtGZ7GF1YN5Cf/UE0pDYq8zwIkN6eOxvVyCl4CFjUp7ZiAmGDo2po0t5J
IkXuZT3iWMlaEELEHMMUNzBCRF76TobFMfXeezrdudtAL3H8jBSfWR0TBihx+0Ok2fwFnHLV/IL0
N4ESQY71x1uwIsSpTJPYoH6BAprk7/+sp/Oi2vj5sCOEFOtSCO/Nxh25ah0lH3BvQImwwmci3GyG
E9ZWMMRbylH4+9GNIuCH6txacX7M8waxCUIUurQlYJ1ZykJcthe79saaOrVUXQ1E1SBGJkzLx4xu
PaR/i9IXqgHy4D4+frwYwsO8PSoGyTLrjoU30ipj6Pk2FcysqtawzsTT4S6c4rextfW3ERndguj1
u6Qq4PpGHxtiZG96hH3XJHDIFlJ9/Qpe8Dkco+hdqGAjq3gzK57uFTwDknOQhUN9ffh4N83uyCHM
Hz/ewaAGGl8/FVXV31VVXXKUzlLmlAXTxiArH9soYzF28IsF9GRuTiMZEs6IKc2dayY/MU6pCMI1
FRR5pU6q0GYVh0505lNFd1nQOT26gZxOfRTrpzKRaoGaolnSVppzSJP40Q70axsq8TcBP0sOspg/
b67Uxveopb1KW2eN6AY/bjl4zGWrioswv2RIIg4Dwn0sVRXycLM6fPwE7pIiIRyA1/LnxIHk1puE
avcT5Z4mzJ+Yd34wAPWubFve3guUd8qM5gWAnj6TorzT0AcNg93cXoFFiy7ADJzd1NeP4/xOIQS4
c0XdbfQZtaTH01+0AfNn2xxnp0Qgt5ETxi9JAcoI0El5Fk3wBOSSw6cGsX3QhPOqxviJsho7F7IU
Ygi122joDA0iNIupK/gYzAM8CGupRtqlCpL2Pui77/Ysag5FZaNlJMH34yWef9LELBFCOr2y3Abm
8sSowjFre2tnuvVUJVq4HCfd3n7w9rWoiJYpAvdtEhHLNA7lzoO4yeTQ5QEixHOLT8Q4fhwgjIb5
UlyUOfz/qZJs005y14x6dLQ6e7gfwYfoDY7GOgVLpYfNLU6aeBupKNronoHkcMjfMxuR6Aix46ZC
+6VnGHhnDLZ4G8ZkGTch1BMvN/alaZGfbhr222BkCNL69maMhn3uuA8Yaahubri1a8wc/sWtR/8U
yW6hMwu8fLykivO/JIgcr5r2d0x85MrMjPYGta5cNsq4cAceKVTHs17GdPdIkPmuM+jWE/p0cQz9
8aM0zRoH+AORK3NoLhHZ5h4dSTrT/+n0p+Ob01ZfpInYRPr9EumAeMyRukGig23z6sx5Q/8Ka5I9
UZBtXFGzekazHYu0u7rzbdAOzX2nJ8291nrtRgvVzk/Mb/DZt06ddLswy+ID4/RbMh/0iGY0GIjx
tf3v21zPOw7wxV9ZsXdKV7wXfekubTnKg6hi95IqZp9wi+3dkDHdb9wixgjix6ePn/SWvPUutHlE
rbLba1PE8SKLji5nv3sKzB8Vm+omzFt3CeECiKHRPnro64FfZerqOTDFAiiLi1R7itFTpqzeWlb3
3kKJQ9OE1lOHBm1lMs0zWCFOWVRYy2SI1PLPmRmfEz2EJSzDMQTVpoD6oc+hfP+6un01eUFkAzOA
Nqi2tmj3rmv8pCGgYfvA0fjnv838HA7FX+dYOlGD1MdSKf1TOFSLdZgDBDFoGX6SH/Dr72wVNz/y
EgtTCPn+fuzdgKjo5lvRIEC2LZiXY7eqysJ/YSrhq+vEWHdflIa1C0Xyo4gTNAp+4u4im4Qd0y3t
WzEN8VxpfBFsJT/nEwrLcZTtSCgwpuXo8lPKVk92t8NooFu4jXHsuTh7Ts4BUWxXimLAO4lrcbrn
+7K0NdfOgupavIzEsp5GZnhTxCaXDqJapJALcBRU2lpI21hxKvcQuVzHRLffPFmWy4JAo1WZBLjg
RBfvBEg+PxjCjROUP/WaWYiNSHjRN5q5SD2NDmrN3pNLMdFIIJEsKuuDNhUu8Xa1iyLLOgrT8Z6l
Va2SXK7DlN6vRYNmRRW5dnuvp+GKz7It5zq5gOJcYHnljKDb67TWPcYm0UkY9toMAv0UmmOx7iM4
r1WOX1N3E8ISyg5jvoF1/s93C8rs3559WshMxJUtLF03PgdqxgaoI8PC6GFJ42zxQuvJd2mVtCHh
xRhaQWxHS/KzjYsJJG6rNyP1CdakNFM1SsBsSeepvHdI09p4RcmsMWE02JWcSeuSha8Yxu7agDZH
DYLg0k+ml8qJpruMGIFlmzFgAZsr95S2zYlOm3r0jYgOM2pSCXAY83R+ITc+29lVFW5QFrpPdV08
gKtqfyToJ02aY/G5niLjFRV0iOGyTL6biOhM0CqdPXcRvFo7jSNtBhWYh7pLmVXPAXkuTrOVAXf4
igXwYja+dUfbhWN17en3kWEblwHNRVEtA1XDGsz1A+BlSK6mr+3VVGj7zhp9qDi0E/teMfrSlLuX
BKTv0j7scROk84CMvK5VWFvTEuJDdY/3rlpOGCQsTzdAmafNOWlMVDChgaoBU2uSX029PgYqLJ6M
1jPum0ouaPepXWehF8J0cWFmFz5ZpVbuTDNI6ODt6ecMGzJzqH8Cq99CChGr3mc84Wp6wb6PCdBn
zXgIrQEphR4Isgf4CXlSe2EnVnccIraaUtkBnFpz+PMdJj5HVQlpWcIwJAuf7triIynwX8tfYVlG
i+AcgnSqP8ImNj4OfKsarhcHDBy7bV9tLUC4GAMJPIxB2t41HNFWUVt6i9bynXOu2acQZl04pq/+
hBBcEQPdwzogKyh00u2Aff04NtoSZg5zCIJhskb3LuSI08AT7VELX8iJd6847K22dLlg+myVh6QV
iND8VkcAK5w9kJxXzYbm3SnS6QdI8YyP/WD15+thz2tYnox+nv2TJMj1mENyiTjUAa8r/VP6qU5e
D/Rh1IpuCQTUF+6414h1R+vmaIve719dA5mKF7Q9llXwdhZawjNS2YOE3Xx0uNTb0mh7+ubdS5D4
Ixo7XZyR8EZLnQArMITm3w3+AUiUgDGGpR3wNdv1WDx2cq9b8hlDh4Zlnp0n1I2naEkr01iDAdNA
vV69CaxSlBS3SOdh1wzcamXgJO+YFKFKxcQrlLFz74dvGOXkznPdEEuuEZ1jEewHXWQ/I6NVS42R
1xchuh9r/+frZlkma5XuOly2T0UKB9XI8Lw4x4LCTJ71qcbB7OffynpOwJqPAHafervE0A8m6/yJ
g9Y+f+8BvMeoZyK1kFBL6EOq7IkH9u88eosoYs3AfkZOYS76bp21GRSFxlB39EzxxDrkbReOMpeK
tKC97HHS1Po4ccFsD/EItma3fbOrGh12Tm7T2JFlZvABKaS/hXKOosA4loQcJaqGZQ7k0Wo0Omz8
HWAqEuUl0zkr3biha248Q81DKPk9j6z2aJjJ0hJMBHVdZs8cOa5abBRXzzLObZ4dMQ7V920XnguO
7os/35/G53wv6hSWedNwdZRVAE7mYvFfz2uM0FEXvV8shB52x6Fzwl0V45duYveQlSH2ORGkzK5B
iwLiPeT+2B/bxnlP8giWe+hUNyOpwoWXx8wbsUtA7u7lFvXwlzmP//VJCUibC1YgsRRXv35SZgSM
O7CK4hIIBuA3AW2pYJG6kfHoOcV7z2zk2JaRs6K3Ya1w4+4qYmgu7qQ/yEy2q7zvEto50TeMp0xz
2pRJcelZX5R/vxXXXE9lmqx/yrJ1Ieewyn9dTy/FquY1db4IJ5BKuk0oUOyYLFM1WZoBTohFkeLj
+uJbnKu8X58WOm22qag3+Z9hflpliqwR1Qgvg7+r3HhTHnAupfkBCaUVhOfAkBVrs0sKWCyA4LJp
NHdisN+gWYF7rTWT3gWmzS8+1O9Ln4Bp5bo2n0jojvhU3nVRXlXmCFgjks2udcr2FAPN3/k0h1Yj
sSLbwGiHXZFEDfJXsevH9umLT/BbcSxZfl1p2LZpKUWk669fRtPoMDLpTy6SCMujC/kaW5sH0YO/
SiCp2uTCpvUZdzsaKGybwfDCeXPbSeJeSBezvnjY7Plr+PQ1udwXupKO4xrK+fSwqRZFjJmE5KkE
7SmQXbnJ4jbCp5U4b0kFGB8pzE7PwvREG/QRdqHxAgYWenkk7FOsTc4ekOuLTLtkxxnGoBURB2tJ
qoxkWH6AzRAwz3MhANu10a4aI/SuQ/ds2EEfc9a2rB0FH6w7BqG2d9/YmfZTlaemFsEz8W2vkzmA
r5gTbDiAaTCVo+Q49O1rMbc4P15cB+xLKm1SruEZ3leqdlfRFFwTOgdnixitu0wfwtfJQvKo1W1/
+Gi5f7xoYfO3UKm37a3aP37xPf/+0EmDkoZ9luMQp6BPt78dWyHOJoQKftZnc9bkyhqs+lkhCtoB
dJ+WOLC7O7Ms3GNO2rk3DumDOY+VVZDRJHnlDBEIrwTkpoyTauPvf/581u+PpzSkMhXMLUs5bGu/
3odaVkCymjgSlLgLTsrJb5Net6tgKOHHDi0DiSbzl1Wo/qJr1a7VHOzd1xUSkTl4aCjsbiVbahOV
dt4l92fTPeX7xws0ahS/o55vP942+XMIMtEyke8T3e3f++qtSi32owH6HOw1dxcWdOpSMYVnR3cO
FCfqTPfwi1vd+O0YLKVlGoqAVINjnvpcB0qOSzp9iJBhVrpngYgu0ivdUw/JObqO+LK2np+TbF57
Z2hYO2KU6oM1/2uDMb1j4H3F0sKZdkhuX3wXvxeoVGS6IyVqSYGT/1OWKggGqAW4zxct04STptXu
OWI4AOOLAQVDoZUWiOHIIzntXIBWy5KWZ5O96SmsIMJLimMwjdOx7XXrjJomA4oZikUllTiBMrJP
89ieTpjjrTMq/TTrgBpNw7eo7aaVxAJKGyW074fawboKlHgJDgR2jAM5tWHi9uff9T82d2nbFhWU
ZVtkxn1OFy0rIWqmLOHCMeWCCDwa1Y2JLs10tAsy7/XQVu59UEL7ROd4GAItACjzGqfWsg2L+kjM
mnXuhwZvRIrQBQEL6axGqC5//pjm71+JQ4C4TjHm8Gmp9n59PNIAwRJ35Rwfj5GE2oF6vBqb58lj
TpWSp+GPuXljwGLckijl4J/HS4dF6a6KvQeKI3pEeQ7FX8U2PS0YN2Kcdi0kWtDGvNgcyGjiCtQb
LvErf/7wH9Hmv67pPNCcdizWdZNq6tPao4UaQeD1iPidrjWoWSThbTs8Nq4jjhic/sJwBN4FQWNS
EZ3Hid84ZWFJSHeEq/PPn8X6/aHjQMB8l91O6Ozpny9kLGLXEA3wpuqUIpW+yxN3fO599A+ubfdA
vrE4anmyr5WRXDpfOQe4rc+659JjjULzGJfKvrmtAUTE8f8CmKPtZFbNedPBtDKNBJhc2R4/8ub0
iWcoN+UbDNtj2nGgC5wufE1anYw7C4pIXNrDMU3lGxBZ59QWFcxZdIJrnRzEtZ/UjIj+P359dlbu
eTVbGPRPtRe+szgpqzRZVKb6e5ps50RUsbflwGxAdxEaPES3WFcAIG5ubgqSRYfuxZBMVbzWDjd5
ETDRr4o5CRw9ZReoB80eGcjbb8Q5JaeY1sii1kKQUvPbPsydfRhb7b00kDdOeuocU2VX2ypBDenX
ZuGsYK+vONoHwnh3yLzoR/0o0JLniHXFF51A5/f6mNJ4Pm1+lPOUPb8+RSMfJ4AJny28FnDkVFzi
0vFfsVElRysFoa/Y3TaeDSmLr25YmEX+CoapOelTjsakTki4CshTaIYofHW7Gj2QnZyCuV2WjC4e
AlDdtoZNMSYIEitIuOWXHQ6i8SaYiGH71OeIxeqCiDNzwSK7IoUEgL9nmahjfaK1UsO9ZTgRlrZT
OOda84s94Rk+2KhWfxAprlzgrcPa720W3UZlZ1809DhABeikb2i1bz3jb3ojavyxszwSY/Cp3ZV5
XaONNKpb6BTFVqG269t6dr/Vj5YeO7sYstnabGN7P0JMcPLAeissT25k3JLdMqYpZ7GAYSSTwVUU
xPXOTmcM7orI+mnFBQzAfLgdLpZePruh6qA/GNODoRViiZdfbv58C//XUigdNm86xxZNdzFXEv86
PrRjTACjqcPaJaLSLjx5y7rqLz3D0JchuNnE9jWdzGJTR0OMLZQIAzGYN0hq1pNiQNdm1R7Lqnc/
wM6H0OxeE4KKDrlCrtfjwPp4R8Nxuvvz5/6PCsfBG+oqHLKW6fxW2YLZxIzfQkW0AB9X+BCsoVy0
Y+2vYr0Ay8hXsc0AV+6M3N4FAZSHumaaUwOjXeiadA/zW2f+HuPO+9tTPVKOZiTRqzLJOMfst4jG
FkGTSR5DpzfOxrPwiTHKoObjbm8wsx4MX8VXZsD9HUlTA/YA85sVJhNTitreVwLnyp9/afu3Zupc
xutCZ3c1OfJ99Lf/9WUxOhpTEYL5dHXCsXvYDYeQROC7bvTbVU1U4I7xWXRSHq0T1Qe3oRNYdCvn
nsmOvvyImCnmxFNIPSHseHjqxKVGC9WT2hxyZjtkLhqFvMHWvAD3HK6knsenycbC2eBTdFZmXEW7
fjC+i8Cs6R/5NRFKCygA5L0H23pIGYGAw9tzL5e7sutKlKZOvRlHj7yFSjepSCDouAEVpdQDorpU
d3PtRUEq4qvVbZHJ6C8avSS6bfi3EHW2X9zvH7vjp91TmbAslbBN6mPr04nI7mqINSrLFjIKLXYQ
khV0I4WbG9TBNcxoGva0AoC29/B3tLh9QPQTkQPfZfdTO5l3o1+MW1frwltvYlsyUAdzNomxzlWR
QxOI/IX1SO7yWuR9fjDNGKlA10VPqqqita7c6dB1QEnc0sgN+GVGsM59hs8fxxiMnO6q9zITVrCr
loaHwfujvVyVIt+ilnz/eNdHpkvAqVcuUmfO3Kh0Y0vAA/6tuXHkQ+X66mH7j3rJdeivCldaQGnN
T4tE5KJzZCYOwYDgHTS5T23e4MwwESd8vM3yYmuHfnst3Z5VXVP2SgOfu5NFKleSVvw268C1JXD2
v2FTFpWONzsH/pHsEqeXZ9+O+4s/HegYQyZgAk8vN7/24ejjJalWeQQoDYH/sPMnclsi3UHiY33x
Sxq/n90pzk3FdMh2hBKfz3SdJ2VWxBb6jkJMmyBO+p0M5eto52/cHP88H44Y78O8G5YCWNDBl96w
9xwINPi5py9q6d8HbRIGtIuZgUoVW+DnhuSg5WXI+sQZQEs2VFP5gxEF4UVM2OPrAKFVZFVbMYz6
IUjLt8K2Th2rwqvWDkdval/bdjxWchDsyq5Y2l1JZKspEDzQOGRsOZKfS+B53f8NUUh9+2Khmm+I
X58yZUgKAy6kLTn2fKpRJUF2eCZHPPYtzG6UWWoNGP5+LHvAuEESnEeSk88Zic3/vNh+1YM9LcrF
ABYKZwLRpgFIBediWlb1wm/a7UtEYTCNeBtaNmbDyQUUeWh8AXyfmO61jDLncQIPWwDHe9ATUm4G
TyvPUjPeKq+x7xsCZe5Kt0ou7s1GivxCJZ+vpWkaOFimZlk3PO6Imklr9VO8LO4jGQT9OcyzcZNo
L2XS5TsfyvsitmpJbVW0iyJTDUhRTd5iUnX9sCGcnnH7F4uW/L3MZojmzFeT+8HBDfrrJj3YsioG
ZGPogkEOg+CY0abanv6HdhVgLFZ64IhFlAmg7BUOKZa1+vCRVVJDCt14I57c1hE4QfUy2I4RqPe5
GaFNTXi1pmuigZPWjC5kLZL/NxczTGR6TO3uQCZW/U9UJrJhSi2NpMGcWvrwvy+jlfXEgN5aRgF3
Vpr2b03EpK508KQ0faiemoizKBaeNyeE0kTG3DujFvoPVpfclz2YafI3MLYjGopA8h1gipeLBBnS
RrNcgFid79IHVqcB3X4UO81Kr1prFZsKy3URZGuOkeYJ0jerAtVbHTJVHMuHCfwskbfAHL5YKaz/
WCkYJJsS8ZRFp+/ziEVpmYeWg+VQzabK0YpwqLVmd7bCoVt1zmje0B5BIli1EtccKJii7cuDVhDy
oPF1gWoypq034jaZYuDITU90mmOsTDGA4iRfFs+xqx/5e9NlUBX1Oh/N4OZACbGrKbrUJkshymb/
gaAHKJKoouvcgRkxQUUFk/pVr+v3HuLcQ7L5R9kskJ8rxLghDDHF14Di2E1uUtXfo1Q5b+WsHwli
19mnRTi7PeMdtxlkS6Te+0q19d6x7oa6RWNttQHpOK2z+vMqI3/fltjFXT4cuxLUVPvTAYS+PRwj
cqcWZR9tgg6nV91ow71NhPJB62DsQf67//gj3ymgioaSfKOkprII/ZNWSINs78S66L55GcAhELMS
Xg0lfhZIq2AfJ3IdM8C7M5ht31VsXvuycCDRRt6pjBvjzpo099LpRn4aMOovgimd3mmq7kmsS57N
XtO3DYF+d55K3wnrHW7W/OLE8hu0z4CIjf451oMfaFKzi00aAJGHjIYSb0mCF6lIRY2WMlNPFSkO
e/IPqlUgjXyb9V2FplT5pzxsvLuk1jdJkc/n57b9xiQ0PEMZ2xWRRMLmXzTD/+LIT5vht7XdNaRj
C64Eoh75+e7nIezZowH31GPVbXFAcR6rglE7VfCk/NA8qdjNjilGAEUIyUpM2rhzhhysugh7+07n
MGuKa9v1AJ3L0toO0xKTGFS6rJNrgyi/v6zSeGfBHqjiMYdMhY9GU1UmjKS2eOjjpTuBGRr01nrK
JI6noHX1v6ye7G4g/wu31WkYSEROBhOAhZyNBClItY1qRLpKTNwBRVcam7pMsZ4PQ3Ffc/noB+Ju
8uGIkL+xNSaPcXE8EdGYCQhRDXT5I2P3OTemv9XIXPE/ODg3dK9eWq37o3Sp5qKiErfeYyZcWkfd
B+N313bzExFCFIoDoChTqI+cRpE9eV3unXKyhhDOfpdpLEFe2/a9i0WRyfEE63vc5nar03klgpgx
LryaFn3JKZn9HIADnTuyvWnttpG7yZnTIvq0Z9OMuQhVJLDR6vC8YEvhMqzCVQ3n8coYqF+nxEzt
Yxi6KWo5iKW8yEAH/aszjzbqhhkVFvdn1WavY+MZJwy7IcPLut2krOILSR/xQt4rGs3c5D9WmXsb
lj6LVxMBK4+S2aaEvAVQDxzHKV6GiZHt2ymGllnr5borRnszYIHYiNQIz2ZWbrnZ3KM1v4RzRPsg
uBWsJBv3YWV3j5m2lTq+ggFE5iMTku9OS89LtNu2peLp/+el1o3XPy8v/1GAuSb/2POuq6Pq/1T1
6nFlRnUnOVam1on0cVghTeIQwzKQnFoThmVH7fCM2O6RLFmgySMaHq0sf+bUWTdB0MxyqqFs2Xb2
FPrWHlFG8R2AC1G8WGht77kx4bfPpy5RiC8qho/5268FGPMQhoE05wTnY+fTZ4+8YbYJFPUiZQa7
Vho3TVHNIhkqhWUbsXQblBJzUHF3H3XDSNFeB9jaMhc9lMRJwgbUkn+4zAhkYebvJBgekd2H80+a
32usPEayNQszOZXZAMu8c5A5DSMj7PT+z1+E8R+luevQUqY05/j7+1gN1a1t0I3lmwjC8aSs0dh5
AUNgvAXBYnBVtqsyUd1otujQQOAQYo7ddShWzulo7Fs3dm5WV0bngbnhgpiQiVlTHChqFYJXZ1ZQ
5b63cXMfBN10RhM+PcqE45WSxEHzX77oUWAdyF6xDjEMqLsGkR8WHt5Kr/gbrEl2kGkpV4EWtpsp
yH86WLCvlX6udIiLZZFhjhr8ozea6TWaKlZ4RFFIYTEFKMP8zoF5PWmafLOH577Nhq1d1mptaTKC
DNFtMj2q/w9hZ7bcNpZs0S9CBOYDvJIEAc6kJdmyXxBVdhvzPOPr7wLs7tuWOkoRWQiKdlWJBAmc
k7n32l6kJiT5DY3T6oBwmGpmN+IgNUxvApoobjw4VAMtVuhNlQfkpnNUq0EJjnDx0IQqHkS0BwVy
UBKiov6ez5YG2z6QWDkq2U6rbOVJ7OSun56U5XHV5y0KkOJcZnPKXRIZCAGdyZHok/xprIADEHeF
nkzKlgAL3SGepP+SL4YmBhCnBB25Y9dQgApJZy9b/AgZRF8J2ZrOKZ79bRblC6Dcrp2ZWL4drUX1
ROPvPuNBd5ERjRghFFKRtHn8C1r8ph8MxAFTKJGBMTDRkMIOTKCIX/QGqOc/f9req1UF2gT2gEJW
2fJa1tuvTlQVaaVCh9LVuj8MOXyKUftSwUTfpUkeVC72xMGd7Cr1FJFMjG/69FVZUFetinmyGOkA
JyASNoUBIHrIh+yvBO2jjHrpe1AbpxTh4U/JgtwTl6CvcEtxUTw1ZTARAjwii+U6uwMs0HlNEb0Y
GNi/Iu4aN4zmjCt53urDSMq7yK7wReajzOgYJcjyMKza+ainvgnXRaZFZcQkdzU05W36ry4oqNLN
M5PgbbMaufKm8q2pmpmQHt/+phmLM3M2QNyTBTLzoT9ag68dC2xc+UYmremDxZv9rpfF20xTgakd
IpNlkPrnniYEfxZ3ght20RUv9IuzvST6xjHoetFkyYez0pKAWBT9ayfXPZPqcT6vh7AIsWSFj169
j+q9qZdjV9/74C4rN8omqEq5DddKPzbBTShXW7kGmC7vjQkzgotYCJHAgKNWLfiAo+2a4V9SKMFv
AoLjGG1d/8RgePIzGxtPmJi01yX9zt/+q686pNN5OeziiinWUqbySQuf9HYpdS1hPCXZM9VPz1H2
HEi/a65ffP+50V/G+qXSX/L0M1XoL9n0mYrTz7WEtwES2Zdc+kxB1NhIddYPRCTBMLQhPTzssHCJ
srK/ZRnqRoxtr6aehnusOe1z92HbR5Xf7TsFmwwEs6hlVRVdxZtmmWKoNCEStO2KiUDySCo4XjqI
kkN2Gu2jxpuknzi2oKmjs4+5jJyp5txIZ9K5jBNxg3V5aealRvti5ld67JRuXf382udIDW+WhZHo
Rs0YRe1bad+q4l6zrJ7v41rzfLf8pcrq4fucBnh8j5bHyiNgLuGkvCfPJhwXqG7Zc9Nm+kFNgrOE
twryslkdglKEt6BI0MAbiluoB4mG3FFeYHdHqT8KUud9WIl85pcKCSexj356oqz0lKDkJiRCP5kV
4eLnwD+X8lIa4RT5RckvoLAmSFYYKtMrBUxXTa+deW3cQTvZya0yr1N/E8mtNG9Df8sJnDRvSXqn
ovQeD/dCLBUO90zcE3Fvswdljo86e+jjUuTbtaqjjo/Ufsjjwyw+xfajVXr1ZBPXkXQaPdZFgsrV
hnA8C+x+IsU9sUgGFyQhBy5El+ShSigygq4eXBwW5JV+MvJP2lpK/onyBeSyT5Z48ClD6YeZVBcP
PXmkw1Jy8rty4/6rUuNuR6TM3MV6DNubFt2l5qZrJILdcDxm0S1pr0l0i9orFbTsjq+dfmm7C8ey
uzTJUhhyEFCZw1lfK4VJZp9oD1JJfYrqUxidGBLnw3HIj+lwtIkGij+Qhb9XyaCHQjWg0PxjK2m/
9SdkAeywOtSRdaph8RQWieX0rTw4IyaOp2nq6qvf2Lyc1Hhigk4M2aL5q4euI3hCJxienoqC4uK0
PrUeCADSLrp2iibDJgVeIBeHekGCXT8/QttqrlLX7SsFkXY4wUZMIccAECmmb2FTb00lsb7ENQMM
vpnRfjUiLc+LDBT91Fqmx6Y3+vX3ZRbWodkcA5SX+wRw8UYXZX9bDzk2vVvU64Hbqo25mYrXmZXm
tdaq9I4BDA9M8t3Uq/RLNzb1ock+ED68Xz8vQ3Y0YqaGmlljTvPmCt+Q+YvYu9gas/EcJ7GNYGje
6wsOLRrYusoTWJi5rvA/5dcw7xv28OScTKRwjdn4pJrGi2UYyQO7W2SwwdWSztHLzoB1DNdrBFB8
Q5dHanHxwb1JWa5rf6ye+c0RgyuoSBh4vNviWnSCiy4bofx0Yee2c81dslZfUuwrjq5j40iy0ryT
0QI82Q4+G6jRwXDQ2xR91tLo6Qn8XWK1hYqPq03qY7UkCfzzOkV9fwNlBERbBsADLgPr7TAoFvPE
jgLYUTuBEC5MDC5GYAVeJ8PNgUsjrlNHF441sjPIeQy6pJi2ycKWhk0ikVT4alRZ7Q5Kp0Ob6clb
GLJzbKNOVyf/K+CaW1vMH81f3st0eGtpnKEbZJKADvqNYoDZUjA3tZZtY7n28aKBD7QMchEaLSV+
D97mlsHrcDDaU95AczOryTUqHR1oJqZzbklejYgfy01HzPLAffGf39T3AhZ+PRYmOhJqFNTvhgAz
dmgCJuG2hZ1fvgD/JlprqGNaBv7g6I2GHJmt38U3iTTEJHZVeyaLcaMyXrSmb3LUAXv06ekVusl4
F1SGZxsW3c5R/WCH974JyW9qL6oLbturCPPNtysj9Wqs4XuG03KJrVAg2w3KPJEYNc40vU43lpiz
fa20KnI0AqTwVOHh72GRzupy/UamsAyflF1b9vjeQiJZa3sSF0VXlzGMBUKk61EohJkiOxmynGuQ
EbidyMYEfUfasMmyPtPCYUSt+MqTqcfarp8Yc6lSZBOFYeR7EbJF+eAU/Y/PvYbkH7khA2udXeGf
L1zOSjqn6Oi29LH7U1fEFlGXLY1XeZNF2vcYsfAeWzL+nt4xfF6tlYLP+udfwvwfVwiNixorIFRE
74VOKTIuK1WyBagR7mWV0BoI9V5r1EtqShkcYXvSkmaLSd+QbD8soXuUNPELWRDfQ+KGf0CaODbE
j5wbGe7kwA6XjjDUU7XV/y7IXHkg6qtuS+NkwxdJPo0BcqWpzoYnsNoovNsd18/SKXXaXmEznXEz
l1c76AhSzPC2T0u7pC07MiWgJCcpzoewwrcBr/lgWa1811LNfpaqMt5oCN9xScf+sxAMXhrNLg7r
n+pyGzudv4nbHNGW8ElPxBjucW2MvYA8kZ0/auI2h9I5kMvqs8Auo2ShvCTM0KOLlE9oYy6DDGlx
krPKQ0hifzIrc0KeS2LdP58QDB/vr9kGsxqYEHQ+hP62TQ2NtutoOJWgzxCjzIF9sXT0f+ujUu8e
psaydam0Rx54IGOQGtuluvQwt4fe9kbb47PT7lUixdulBs21fXfSlmLtBDOVvAa2LdhpStL2FFQc
cBeUx0TDmay3r2N5+lVycNK0o7FWQshdf0SVSEX+QVOWMpQDoTxTi83NW9S1ikf5rRd0nuXTHCYU
3h01d9YIYXLNxtUbl9DGQrgkKM5IYdjIRx5+V2P0ou95D/CRFKUD1YYH3zjM46GOjpYBgvRoVke9
Ovbzke1hZi2VUN0pTE8R6UrdaQjOqXaiEMr+qmo+a+VSxXzO5rOAzkIuKFSS7EKBJ4mh4X1wCtf1
wJu7roVCkzsvF7ZlfvjnFztv4rKcoNCi2GzGmw385VopxxDVGdYwHFUxo5QHnXLMa4X1s+m1fdKB
Ow/9KDnjOy2OsZmS0xW00VPs/9DDKrvQT80u6yMpTadToApu5H5yNIvoq4R358kkB2wXilb+NE+G
tqvIZPEqVhSP8ox7Md8gX/yCV666F4Wo7lNjV14Y0REW6VDdg0B/yBMob91eEkOtziS4rfkex+V8
ayNJviOACDfCLvWvGNnSXZmnqIUy9lNzNI/Wjt6Hvml5saC2IBQmuify9kUFW3vBhy0usWgFiBjd
3Ge1DccBASK8PeOv2MRkqmIx2GmkkW9W5YaCrXfDlr19EEn+k0Bt+x5nNYrFpVldYLnDepobiMyB
RTe9mnv6I5XJu8Z6mUsuUbnN1mwTAZPQbkA0wFtoIlXbY4KEW9bj3U20vrgrmfS5nc3se2SV31H7
Qg9Tfd6Sj5aO8rshAx5Txt7cagwLW8MqgvwvpQsALUnPMoXoHTL4ZDeIia/zFC4ilYfgookOLQlC
QICigzUt5U+HUhwwsVvxEav12Bzn5pj7x0Y5AmSv8lM/nJqcXSteyF0an+fhhNOXKkk4i8+9eraa
pargMqtnqqwuXbBUjWB9rb7iYrbUtJa2QOYvwr+o69H2iUy6ZOUV6JZkbxTwJ+U1li5UU14jBT3i
dSivpXSh6rVa6UL1bN1MgoWchr+z1qBcqIk4v/CCeFMPL2Z40erlmOpnfz0y46BsBa5MXZoPQU73
10nE8raym+KREfxF+PQUPxHxqW4A8an32Si/lBocr1NOL7M8d8HZLs+CB/PZQGRsn/nSS9bZXkvN
LvJa47B84/thqXZgv7ZUY17G5Mr3awkHMi+ZeWmTazyArSRN+JIn18i8BCZYlaUeSBct42KuJcXX
Je9y2Cr9RTUuc38Z15qMiya4ZV+69HeN4kxV6YUchlackUirqKSLpcLiPPknavBPqbKUX5+s+iQi
AmmhIRw1No3sFdfKiuMM9F86JPiNtYPRHQg8ir6gU6HWJag3c83F5dd5JYRQ7taaq2susqWPblHL
hufPC5wmK9zmBK4H1uxvJeqjPPdGrHbs5Ewh7bBtH2hsyueYWKq1QrgGBLVh1Fo8eEuRMBNkS42+
O/vEAriF5obDUpisJXzWkZtAUpOXMtt9ne+naq+RfLsztb2u7SFx/aomBTlE5jN8MpcUdmG6VeQZ
yHZKjyjiHLijgX7Li0JEmUuF5e9CQkehI2+Ngxke8eHlemzvh1kCIqtWsCly5UCVygHiddIeovYQ
2F5IRC8vB1Uu2JfWKxVv4o6aeoPvUpPvptzZNDfghRRL+aELEo5q5L3R7sk4gYIXEQy9pwxeCC9L
22Ob+1Vd41Iz90Je0awwk7AG+xkGdWh9uGdhQfc/ThxrTUNntyVQSb7RX1SK2esSAXTEwNCB3k6w
SsjSBgsa7CA8UFq1C9B0KrtoYJi5I3Yg4FIawM90uswZAEs3zpQ59DcpRXfGxtH0pYy1BAsz3Ukk
J1urIJoXkNlapF51XBskR0DUluAzOSTjUbXhtAbLcKc3lhr5sSV/gMaFMzDeQDwNGJrdau6EyPjA
zpF0S6KxtqNYp1Nj87v6aEdBcbP1rWpvK5kZDhDorQI7aq0AonuwFPMgqdxZya6Vl6rXKiVSAXd+
4uRk0CZY3JaaK2eggcI2nQSKwSHPhiYWNVkOUNqSJ6EKW06zlsL8I0JA4iz6B8uh6MBQ0VqB5eCx
p7S1SAtHPdhCnHLgl5KMSKmx0yOCiZ0pdmySZu1dgeRp2mX6DgqLNiHt2aXFLiK3L97FPksGcni3
GaSdJdVlC6g+nbAHb7FZ+55FiARBhpzXYDenO73agQlHsRvDeld2AIyAzKpw4cRODxySWah5LaYz
U+PknxN05w19AocYW+Zu2uSwYUo5gxNvkRMYZOkshcd9sblzyjjdxlLVWvnsNAbYcqcznKZdqp3J
DHWgsCprTUzbcPZGTmvtosgByxNoSymkC467oWFktWvzXZ9jqtghCoEya+koE7e1vBwX/de0HHOB
DoJE453Ncj0hWnQX90s18q4iVM1YqpD4Iz6WO5E41MQJHZbjQKlOPTjdehw5jyq/CYRHfqul6rVo
X0WcdJpYlgNkiYr5m6C0CFuP9qbi6IpjC0fpHQHmrXdkhRUULlZnKJfq1ppjx7J3ICWRQOf6LtV3
+rQj2bxtdzUB0KzfOK+cXR+X2VY50P3ATNzJW7v/oDuwSgDfXMB1G+mPaeCtpqOl/rlCLacyzcDn
olLzVVy8uhw+4Q0Pn/xac/phyDwyDkIEZ5bsYDxhedIo2qskHgEyDN9n9ZVq84PhYOFacnoYkM65
SR+wTIUkhjQ9vP3/IcUPsRXi1RavSfeadfxnXufgtepeleBVW4sMMPCnKwH1i5R+MfXP3fxFqz9b
+lK+/lnw2H+hwunFPqbhI55emvQlnV6A2Ar9mWoaBgfPYfAcB8/W/IQJ0MifxFqW+BQOS8XDJ01/
NMknQ38UGuk4gI7LIiNzOTKtp2SSiMoo/H/FZpS/kHvo1ej37khUkEZ1bbxN8TF/+udb6f/o2CK8
YoxuY37V6X296SLJfQNY0186Xrm46SVWrvUwpeTNFClSn2JA4DxO6me5NEnUbA3lVFXx19rmAk3I
i7YbWCHJCmjJhtQmkmWS+HUC/LKzSCg7pBE6FWjmtaope8OHcR4XS3pgkcmPLp1ZitnJKTNG+bE+
1fDjRsCcJNU1tBkmWOSaSCi6hBVZT9M4GpuWXXDqx59JWDdOhIb99yFSdvkS5j5XyqZXB9ahJNxi
lAiOdStZz1ZHbmra11xDoKbtwMp6RlNmLzXq7g8+4OJ9W4OZCW5eRvCoBhjL/fkBH03VT+R65gNe
WdznFpFmIZrpQOAnNdqHTDnMNuuTpVi3/KoA6q+N12kpli4U6xY/XY6sWyjd2nVXFi9S/3vlggow
EntWLpROLs66cmHxEifL+oV1Szj+Xrf0/p51S7vWr3ULS5eCDXDkdaOnlcuihUoNL6bKQ7AuXfzg
96Jl8b9BYI3yaQ9rEFqTCM/roZAQwPpO1SGvsybp1gECu/zzp1S8b0lo9BIXkSAGKRubzJ/vZkK0
dgsasiQTCwRJSkv13CDdPU/WvUcRCOqunF6jeka4K3o3IIwFcrM1n9ZDV6eMQeJk2Fbw2bzaigZ8
QujMmlTV/2pVZVsC/dzpc9G5ghEPQ0/MjHwffoTpgsX6z1Pr83Vd+9sCcLKz/gFBhT9HdSJMJI72
jZ3D3O/I97AIrD7lnDa8yRNK/VcbIPM2i8fPdhB/LxojduZ48p+6QSVBI5qZNhiDdQygvDCCNu+9
igQmieX8Rc0l/dT1Sx5vnecvMlLQi/XdbOiPFZWdfCOz+C+/m7LvY+ufe/rwLzXKgpW4UeZouiR7
Fp4dqch8W/VFadTqYTd5/dOQK3mT6CgEEgNWOQK7xinbrHz+51MHPen9kg/JCZpbmTPIFvTNuZNp
MkqE2ZfbQVFL2tE6jTKhFjdMEV3hzIwA7F1lsvZzWMrXJNuvlY1kqTqYlKmasfwlqnAP7udhPyK9
0pbqh71t760EQ5Ar7D2JXnqCQtfVatealkpNN15rCL1uLclghexRDJqI1x4Gzyg8ba1m8BAFYqic
C68YvLHwevK3h+UYDV5beMHg6YFXIhwsMF16acFXxQUsM6wVGq46uko5wbCE5gQnHZ17k94Mfr3a
1QCa1q49uWrtZqZrTG5iutFafei1a9WhZxVLlaHXDx4ukHagH4AnTy08DMXl4E3FUjRWUvzFxVIx
f4UXEXhS72mBZ/eeEnhgv0bEb4HXB8uDwHApX19qRgpYuVBoDKDxuwIXe+ymsQvunkosAp2Xmggy
yvdDtx/CfReyl/hgLPQeEUJb0eTeL5u2UFT7LWkrTUWa95UKqLlFhi1nCSECcdY+Kcyvcqi0HukA
1pMpYgnhzRw9MWMgSWKIMs9AWnqMK+Q3iUp0TU3/9huEwFNjAjIJW1LPJjErtzD4apMpBBZyupZT
355p7wSXcOZ2VBZ2+CoPAycoJJSyapV26ytg7noZ4gPUS/NmIb0+Vk1LX8zuk5fASr8v//R00rZM
kcQNsTFxTzk75k62QcX2+lE1SqJzaSyVmdycZPMvZQFep61FTEbAhWAOJ2JjpkD7GhjSD8wG7d9M
Su9DJn0PY2P+VCT8u3pXJnfAq9JHPt33rX44Cja3I+azSHLWGch/dYEE8Sip1cm8nYnZe50xhccW
nRUowOjJgD4rh9O+qu35SxFEJV0ewA5EKfdIw6OE/CKkRZVmah4qoelzETYweA0IWb3hs5IP+4uR
SKTLtZr/QfvqvUUXdK6m49Rivw/lftWz/dfvHXIySxwiCNR0AVpvCvTtmDHtlLSqOoIJhO0yxoc4
MvtPSLlsVyle6AfqD1IgpQ+4Nu8Nfsi2bcTbKmYibutvAVxKMs56MiQSjEP8GGlYFhezjL6jB7D2
RqrlhGRDqY3stvLilCRTAOCZG034MVIA1MtMOtaWLO8uIXBFzBuIrSpMtMY8xKYRsfWa7a9tqj+s
2i4/sMCwnHt3FYYwx1VY1oHjqu9awm2Qp00+asF2mH252gbwNRGOStPOkisFn2YHfLNYpBCDrtLy
4dBp7DtDk7jl9Q8KA+VelIGTIFpwr/TCPM69VoHTKuxdnGc55NaABsNiZ9OWA4Ky5tZF8w9yTIx9
1Yj2pA00y9dHnTK8FkPTumZL5lNhxl+QyE6HriBwvCwRpsJuPFVF759avQcA4sfD3iR3mlZ/aoN2
pV+3WR/mctYcZbFHMp1ZT0Vhj4UblJLsMMMwyEAqjTOBxTmj0YReSAPieX1umuJyh10o3M0Lhngs
TFwWzMIcK6yVa2z5gFknk7SjUAvvFcjtbVD3JHGgrr6vz3VqYd+w50rNv5+I6RkgQRAEYlgtObLs
dX2LK63C69x1tOshw3Iwy2TDkpZUl3l04liUDzkjkVmWCVCMi4Y7W9dcaxzdp1BTqjvccqLvRoLM
U1vat63SebpftM+KRhpgX1i4a4x/RTm9lHQG+V5HyegNtiw2ODi1XT71tLAMpYf/CUNf0xYEb+sG
WluQ/QA/XqQknHIRO46IdYxg1p8yX2M/HjPmSk1E/IlE1N9CjSTtjqS8TlVha9qsTcwmfjWHQexG
lSZyx1QfbCi3yUTIz41VB/dck9TPuv2XbpjZSwaPOoh8zUv0JjwOIK+O6yM68b8flVllc/Xtq1+e
GJEBdaja0jqU5Tw4eYNFsFXb/gR/oTt1gF9OGVBysmFm2yVKZAP3L/6W4iXZ93Y7HeaE1RUEuC+4
7S5ZGOOp9XuNSWLjgxnSp+RISogMbRn6MWHM9d+yzeCzmazrFMWIdLK8vVosSNafqimbd1YFVspM
pZYhnaLjPTFaBUWj3m/CGiG3BJekDaZnIaOkwF92b22crKY5EwhkNgVTbbZPBdvPXiuGI5i+4ciO
9/cjtRuHY27zIWbvyg2XV/vo23J+WJ3yXdIb/Yi0enr8ej5tMMcX9nn9aX1+ot9kRS0xJvqMDov9
bmun0z3CDnNUVO7jk4kRgjvbwxYC5LnC0D3QKv+YBD1RjbM8k2CQQujdRMuz0fpsSFBPqqDYWh3d
glQEd0L3yhQG0sqvQ9PP+1wKQJgVRoMwiyEcdjVUtZrkgyqiYSxzaWMuOhIFXfZidKHk3ao+ay62
zDaoGGTPbgdej/pl9nXeOFNtF0y4OFbVYf2hk38CrzAO8tTpihfoy/J/UIgeT6ev1RRmL1Ie7LmR
W681triqjIZDJjGzZkcZB5V9whQV95v1qRlwwHk9dNG3arAgNFd6H+5WiviwwOUbZoD5kuQ1EFRj
d+Xvg7X8aNkk3FSJPrjdOFentip+dAtxlU9m7jSEUjrm4s4Zaos4mqy6rdRv5jqq20eVjrSErO1A
glptIr/etGapoMUBqm6FWnBoERhsmEOVd5nI6Cit+ysr6X8J4IGfKo14cSCXzTkhE+wI4eCJIUUD
2Etghs1BdsWNBJBXY2OchWbu2vwPvVkld00nze1i53FEY05ZPueyNm2QZgUMrhS6lFqA5bHq5lNC
0NhxJv0PGMmE/jBmkrE8Wg9IrFnVTtpMp0x8saQo9wgSNS6WVBsXPVe1Y170L5bSzifJEBht2cRt
8RnNJ7EGUFpzQYa4qX4us+xLZSI+D1s1oX3qswUrdeSkY3jSiqY+ym1fbHUANzsYcoSQtj49r9Yi
OYV0CNYuhQwKKpJzHChahTSrqpyuTUlR77B0lUaAqQPYXAsQH703DCO6FWJXjNNRywhr84nhufZl
X1wlPQmugoGzsiXkvJul0gnpOu19u0FqOvTlIRbMQ3HPCC8EJrnpdcUmdLX+fejI+dog1wBwb8zb
0Qrq5U4Rtl6RZd/15bsQE0S/aYsy90gEbm6BkZErzcqCCUqIviOI/xaj/i98HPrXXjc7Uhqm8HMV
HfySszFZYmKols6/DlLm19LWyKyt4DtwCIIyJla2XNKfE3h4c1GfIFX6s5Fe0YV3xk7Xcj4UW2MT
J+NfdhSGRFQ24T2ggW5HknEsjcH/hCDjrDRgdRWpN/aQlsbruIDop2ked1ZH5rI1ywdfVHDWrXHY
Some78FMVbtJFBM9XF+7JHF2ULJuornZ/8uW2IzpZQw+d1FYIB75pGgBc8dY949FgBkJ6I4zxvh7
ko4gNEUPoieY7wyTFrdDHjb+E7Kbv+UkFn8bQQ40OCC6uLfJ9VtSTXSrt84q5M9dNRK3Nobyt7K1
ix9NrZPeLsLX1O87xzdxSqaGtlVReHCCCb7IMglT0H8OJRl0p7g0ZBr1sekYgfZ9NvXySR917aBo
pHAVhIq4OFqtUxdJgg+1+mlUkMMWkUBhi7PHY70ZbJImnrwPdsvvp7UEkMoCDIPKfvmd9oIUKtNq
O1KZQqRa17BWPd5SeSfDnrSigsFId9Ig9235d0lOtbEPAOXJiXMFZKBMlyqOvxGK2m2r3n4qGvWb
jB/8g3Xwqh74s3drsxCGk2dqGj2Zt3K5GXCKL5CfbVkl0+CX0qtp5HzYfITZ7N1eRj0OTwMsLs/k
U9+fVJUYSEQ0tjE2NyB4zkS7YKv17OVnDLhOSC93l6Qk50WkBwFyDLNdqXwKRpfIFBkWPYv+LCuI
P4pGnW9K/AMGGmwFbdgAk4wcudV/WLYPprVf+vhVzBhDVRF6D3A/UvMcJgqGHBvvdiVCGvXltEX5
PXszDgiaDFHhwrWJXcvE4zU1qovRYHKU0lUjBmAizF9DO2V2bPAJBLoNN8sxm+pF8cfvaTnJHlIB
7aj7MM2HKYdiOwA5wKj29M+fDPX9Ap7f0OSCq5mI6ljD/9kCK5S5tbhrZOzLoMD5Iv0G1TbCGRjs
ckYEhlaj4teqL12fl1wY5ubKd852Qy1nSpSmwWs22spm79RmjD4abu0hNEPhysAg75k9vSg6Jlkj
UMiqx18WXru0Cq9lWokPxCnmu9mtRSMI8zVudpMWqf5mBKjkKXz3ROTbclT0Z9I3Z+1nZBvZU6wR
WyXyKLmUkXTviu8sO5PzelAVttHEiSueOVj9vWp/JmOOC6kxLuOokJ+EJ9SnVV9PRnqwB3Unlrwk
MD9Y3/AriCKSd6nWEpU0g2wG6bo6iAJV+UqMmvxMn5ntBFbjv6fuHlpcRpSUTKQZuvxTnJHoQucP
ZUTa/sQJMuybvlSccgrVa9YQv6PJv9gSWmWxoB64u2ciip4hnbpFMT01WXJupb44hmo0fib428H1
Il6yIfkqGdI9aoL+efXk9f5Psi6bD3otimK83fpZMqYDIXSgluic381arEAPJKIQt0rtwL0W2lL2
WhEsbubC9VJZvZ/0fS/tZX0/Svspc2dprxFE2pKJuJRg45B4GaR+FA3ObLlJ4sFMyhIPLy+lItGs
PbqNBHaHDZYeTxOeNaO99sz4IIQXsNoTnh8fJOFRoeVFySG2PG7o4y61WFV4ueWVxDnLdGm9TvZY
H/INo0QDYdWzGw+vkNR4wna71LNtV1pLVd3Qd/t+KXxP3Vp96FL2vFfNPWppqmn3QKymYN8yyAX8
5vTVRF7oKNuQUNuXMEiy89yUu6J3q7XywqXgZVf8t8x9sx5NaKnzvky6cRNGBtGylt78mDxBZNwH
X3nj3d0AZSbECpNbAp1vRX9DxSq0YJKCyQY6WV10+aKBOZSXEtUFcYxdXXx5kcWADAuUC8qYZK2y
3zTNPgNWVpN7finrS4UIJj0iagsvbX3p68uEHia8jPUijJFgooeXUD933TlG7InntztPPE6XSgFJ
shghAmo6wRybyt8ll0B7TkgBqbhfpIDUlB1/qQFZppjMN1ZB4MB8Lj0gBFRISV8EgU22VJd5CAIl
f1EDtgMEL7cUhN66ueDC68mRl1aeNXrm6M3GUkN4GEtGkgd1PMhr2dVRGAfBsToa1bG0cMeiBD0m
qPHWirsTxeAiRV9wltpTH5zb4GyWS9XBGSJgOZ/ztSzrDG/IXJYZS43ZRbXOPbqc7NJmlzq7VIhy
sksxXPLskgxORBLMcImGS5qRLnEJ0fIRLNlfrP4ipReb1TGwYL4MkX5uWI6ci3R4trSzEuLYONfd
OdCXY0sKPY/TpRTBr33WxGmYTgbv9HTCnYVotP+3EhIZJIUeEjEkMkjCi9FDBv4BJeQvMeTA9ovs
tH+LIed/KyH/Wwz5HyVkM7ha+lsMiRIyg0e1KiETOqvVf5SQv8SQKCEVovDK32JI83+JIev5iGcZ
JSQlkUiiLXpIlJCoo+JVD4k0qgr+EEPOqKass7FWNIN4uyjWmep42ydX/rvhXecth7CUreZxNcTN
+c/fsZVS9Mdihq+YoLNo02dE8PoWPAfmPGthwpXbKgsTooSE+pRndrgJx1KciHCJr6ivK6dJwpJr
z0jCooppuVtC3oFf6Tek4BoBkSVBRhq9PPLTRlhPY3rLbYQEkE6CPR1Sg09cke4bw7RvU0geVlsE
NXYXrsjB/zF2Xk2OG+m2/SsTesdceHPjaB5IGNoiy5sXRHerBI+Ed7/+LnB0RurWhHQjMtjNMiwa
IJH5fXuv7ZBvjetZP1rShKCCjMuzQ8W9ykKEcEs0+LIEFEgehHDNQopfFsuBSIgX9G/WdXTU/nSh
IFVg5ZcRCo6Bx16//4diKwLFpk67lqCTwf33mOnLmG4ZeQtblLeI/UPjhZMnNV6LlX5G07wOK/Od
26CIPMIyn9kH+KHu0yq0JJ+yFSOECUA0YEmtJkjKoOwD2GKMWQkaOgBKoN5G6gRTH+RYCZWgdAKb
i81tNE5g9EHEZtoJQFllalCoAXvdVT/v2SV+lwDAASMSQRwHrOnSOMB+ncdBbfoLcz9EhMVPunWg
5Vduo458dgCR7OVYjukHyJ7A23sbIf1hGxriOgriCdt1sGdgkLltSFTB2Dmtt4C2GcS6MoTjwaaG
PTWkfsegaEn6bOVXqf8EMoD0OY1Nkuorjj9nQLuCMQv6LJiaYLiNrqFCEjRNMM7r6Oegvd3i3VCM
IG2CxQiKOZiMIJvX/yT/O6IZcwfBbYFWr0OpgzkNljoA58EAVDzYPqOzCVvzZ8Uf6cb3vhC+1vta
vA74WbXlMVLFixmVF/aeJNaRvpIQ2zkI4dbRkEXcuQRqQ2xoa1cZXNrujMVcB8RxRth4KeA/Yn9n
j8g0xhB60210DQRJH/TG1PiO7pMGIul+bKwDL00U0b0N4jJIoiDlYLmNug/KMgCc0N9GUwb4D0fW
5kow94GjBFMZSEqwcBiogd4H5IbatzGrNE03VhkwnNuQyOjmT3CE3EZpIr/zK5MkPB/Z+V0a+SMr
hMJPO5+6UgXt0vQS08s4Svp1JLeBEciyXW4l2vFIwNgOz0QPr2MaXF1eR068uOk2ECdvg3yvpPES
zZNGj6SJ3PH61Ge0Kc3rddSjL6lkXvqO6quOb6m+7PgTB4njDxwnHBJN0HNscLSQscb0EADJJ32I
mVI0gW4EzfzbqOaAAWppNIKcw4cDZ15HfBsS26o6cKZAJVO8DmS6gWkw18HAMZJiMQ96mwAOn5nW
xlhn+2aP0cwvBSRGUk/WIcc+fEyG1HvILaLKc9h3c5ik6yBmBfk3Q2rXQangb2bsP0kIEbRjhNMt
JimNLcQPyop0LiapmXHxgYQ9WEBGTlUckbMuT4QlmK7Z1dnp9uWE9vi//4eUdGo3+F0eFlX0W7tl
RW+M0Uvd1uF5UMmPzEmVfdNXE3pnJrQSDEnfxpKFuMQum/3ERz1rFoTRfH5IG/24TFF8d0u1MuI+
orrhlrCYDm0UU1xuO3tjmNK7nan9tXfS8lHLV5r78net9T8DZGzFWuHZNPbo7LBK/H7CdpowylPJ
IsdbjRMA8gqXWC0cA9Mwn5P13u1LKqxLKFOMTD/E8XEYDkI/2MU6iK9N1P2wRgPvrW5v5uuwnF3Z
7yJ1RyMmg9FnrMMieTjeW3Twq31l7n2NlVhC2vw67OVgLofFPlB+HvMjo8+PQ3+UtXU40amuT1Z0
EvU6eudU1KfWWUdenpPpnJbnFpJy5UfTORzPkrmOLL9LbiOirDXchdmdnTUx4eaWBHtsUkHCUtxx
Yd1J1TGMjlG8jlw/9MNhHA5WcXAKtlz7Hk8yfNLE1fK93e3ZH5oOcRnrELBP6nVQx7GNdZi8vHgv
TesQ5l5JDoW5L+hQ3MaUHwndHniB9mHsjwqLm57S2zoqvMM1pd2Tvpzk+pAC6zkVJSCfEyOezoyk
PEtrTu3f7BL+i8DChmMGOYkrNh2rP2GxlbkcwyonfZ4aFyrEQcpYpBT6JQ5HyR1EpT1OrSQwt0JX
YAn0YqKbXuxkuYYgOR8EESJaRLB5rlZtQOWwA0EJl3OEtO9NOEsvfaQeSsNqn6hfdk+txNSltd2d
uZTMWAmCYqykO2Et4tWucz/t9c+uSV6E6URPsBkbskfWWlHYUTZJPkUxDF9L9IqzCbljwiK1whmo
7Ua18jXL272hM6l1o1pfKyB822VoJHw8dbFJpKl0M0NvnjhNTdbd44uwumcCJGivqdSIKX3ic4xr
Ezib1t0tRlltk3IxvtihuIu1F9AZzpro2R/qPLpX7dEKLJU9YV9qxnUupNFtlOQ1KxvrjIcS6XWD
w7eS0FtY4jhDb8DcMMovTaweQH+b5AMWQJlmgbGvis0PVcItFM3aZZYH5djH8nS93aQ1QYUVlS7P
1kMCLTLQg31THuN5lh/bWnnl/RkP81DQ8EwMtPStckI98TiZsww1ogUba9r6RmHqQk7XrFLavjho
IyCLqE+ax+bXYQb+a4MBut5upDkKD9o2Hetl24f6cqRApr9W5pEVsP4murA6zMZkI+yMkg9aOq9y
VeR3XTxdQHJWTKmj7KmUREiBhyIhD829TcnxPgqpoIVZDZAkDvt4y1VSJfNJHUV5V4SmwMGBlbHS
hflG/epTkbTy2yTmA6E9EZhm4+zYuCr++mLwX3bIlF5WhqsMPk7FPvj9DNhZg2QWRktsQjSr90mH
TiZcMJbbADzfSln5tixwvSopNTAaSfJjyuIxB4PsEW4h4Y9wgsSOI4Bl9wylQJVJCPpAIeX4+023
3sUkTdce53ughcljLhTrQ8kwBQuJFOtu7J172iGfY2WfI+PZyV/C+cXKX9LoNb6NunvVTIDV62hH
orODQrxl4k1O3+f0XVPehum9u41meudqljNJjq24swbRPLaGc/3r9w3I+Z/W+izzkXzieQaICHX7
+zdurInLNWZsl4MsXRozHvxZXsxgMJTx3YbdSiY2fOVsUGCMTjmABosaqDIc+vTaVDY8noYIcUUX
HiRlqGSdAi9oBuIeJ/FXzW6ja5VG6jZCZHZpe4sUxxLGcyPDUDQM62Sq2vRujJoJdUfdVDXvR2yh
FSc8snuILOnDAR3DioOda6oWHeGqxmeIS3a7mLBNJcKTMqW9082Oy5RWsa4UjbYzwkJ5aIrwcelS
7bVX510hlfI3xf5qyxaYYnuZybjmphP1fCpy0yJbXS32qUJe15wlz+iJ42cnuu+SImeHRY63mqVb
c2rKi9Mjhi4JWN0OZg+mwjDHs5xMxYku+1ZXi0+iPaentkjqwMi4NNIvEjvdlqKrwnm4gbKILkzH
og1e9qj11fJN6OJj6CBOUtbvWOXFVNr6tg2a1VvsxkO17SX0qts0L4l3gwffV/OHmYwC8wKFtAlV
N0La2xrkdmMqarrJRjSSf3eo/HikgHHAPIbXhr4E6ZNrefEPu0IevK9Gp+m3ujnVuzmUXvRh/DVe
gGASat+fUUQIIvaCzDHHbdUjzPjrJ/Bn+gEtEdZ6PAUOVq51P2xLI3ImWwXMw1ZLQrwJkXHorBrj
YNeGgDiwHJQGxfy0YllaM3PZ1ugmPXtkiEi1O6qROxCmjcbE9uz+vejwOeaoTXSW2WP0DS5mARdz
rh76pdj99TP/U/mOJ82UZLE8Q3Fl/ahyi1FkDgrO/y2LVKRqJhChpAg3vS0bbLG1X1ArzGepx1h9
+7v/59v0f6NPcf13+aL91/9w/5uo5iaJ4u6Hu/96EpgRi/9Zf+c/P/P9b/zrnHxrRCt+7f7yp4JP
cfel+Gx//KHvHpm//tuzc790X76745Vd0s33/SeEyM+2z7vbs+B1rD/5//vNf3zeHuVprj5//ukb
COxufbQIYOxPv31rjWxjX/CHD2h9/N++ub6An386f07JN/GnX/j80nY//yTZ5j8txHFrEieMHp3Z
8ad/jJ+3bymK/U8NTiNUYwNEJSutn/5RiqaLf/5JU/9prQxH+nVExHCiYLVtRb9+S9H/yacOOY5F
2c2rZv30vy/9u4/w94/0H6SbXwXErvbnn4x1Lf97ocqQWeZrADTY8GDl/DPlCcKrQoxrXJ9FUWle
NOruLfD1Fv2aAXjQGuA3lj6ddQuy2+3G/M//NA0lutFF5NYtA3WHu3RYkm+xhIVcNZ3+suSafEAO
UPtyJ+cvox4+R7nwso5G8KZVkRxjCyaZSk0Ettume7SNcrwWuJUok7FdygdYLutfCyvyvpccksHS
Z3d51uqfKRzioZyrDytpD2i4jrIVk6thzFYcgK2CHOUs7cUcWP8L5OVbwoNJ1emnhz981r+9oX98
A3+85PEO8sFxrbNMZhEHteLaYfvDRJaMCRAqCA2nxKSzh+BY1JdSamK3jyd7B9mFcmMIw27UrJqm
Tldcwyxb7ooisTdDlPbuBEoZx7MZGa1v/6KG8ddYjsvrrZfk6MWApImmyJquSzmQmpEMSJ9zVwF7
REx5ZaXlcUbNdswSmf54WGuvBGFK2w7tR9eI/E1KLuNsVUDKymRfL3bjFUVdealBzwUpA0KiTFXu
oZ4jAO6MBNBEvApR0gox/BxvlrYDA2JIp6VI5usca9NVpkMMXEDFxCaNcPgFKnIty+6jbp4COxMD
LEViwjV+30tGh5ItHlwJUbhb9s34cPtfUmnjA9UEFqgQdmt0HIgUs42qRs63kWQjy0FDhsanQKe9
jKgsbK7jeWpcLHkNfJFQMbSz8KNhOYIcLuDXcDP2yr7RUuci9D7bdAMe0YQ3/0g+aOf2JC5/DFG0
T+tnKaxs0qf6rWgmcJZx2Gx6clB/XfL2itug+5KjH9rUw6y8DElirHSz8W8qDn8+9ezVS8+sTMfy
vxw4a3OmU8ZcOWlLReIsS4xu09fQygbUi5duyf2w64HrhaqDXVaE8ldtIs8etCAJwiaelZ5ND4q9
SLkO6IFu9+CV18jsAKBHcWlSnBhs8zkf1HciM1ZDTT5PGz0figbNWFIfB1xeqfk5VJWgpKWoT91y
IfUv2TYjEHnNbIa9FjrK9pakntY2uL3aULYjHkZVbAaCBBRwhPamgvhwTIzq22hprLcW8PtbGMSU
lsFs0hVd5BOUXYVmxMtfn34/FJcNGejZukRXVgcAJeYfmQSZRsJgpdEE+PfZp4Sm8VASIuLWYaif
l1yuaEYVwu2Afp7jtEsQi2nh4o+JJT+wIUUcmChFYK2LvNvXrK9Tm3QPHYZDpLPlRa4jPiHVOt+y
KAz2JagXNU7V2Y6/IOMu9uqK6s6M2NrquJDcskQZNhad8URYwltCfCeTgIO1U5ec67gq6tj13HIS
mzJZtuibeLDShkeYJ+iGsoLNRcaMqqQPg5bIR6EK3cvHIb3KmQ3/tjan6zQtzV6ds8bVrKh6BetK
kNCcqLusNLejprGdhGnZG0nyVdLL3l2MqDiplr7L5Gg455KY91LafUbrPOOs1Mvb/4Q9fAo1mvdi
rP6mnHDLYvzDdUaRQUbIMPI1evSrwOOHWVIRs6JLk4oTXGnq49zM7/rYFb9aCPBtqc1+Scd43tjs
rx6lzoSyEnUWNhLCefj0q9dcqfIt4tEZ2rktXrtG2qv1ViW48zK2kfm4ILd1yVi0fEMXl2Qm+A+V
Z3wsLKm862z9EVSM2BvmRre18L2OhL0JiVy60+AYHOIIshj+Z6CD4Z2pjMvldgPXlxgpWdlZIIcv
Ztabf7OOu0kSvntPNJsgQoos1noV+dNmqUzicMr5WzTofil7LTmbkTzAzUSoVtuCVnJnUDjWYuNx
FEPiTYPS+KNuSB6rP7KDjE57NkT8GjdtceUMnDcOlIFzjkbv1bS8LC1/6Rx6nVKbi3MiDCSANjI1
kMSjvl9Uc3nOTSrEzmC0B0UUIDQ45gjzy8xvs/NuRQQpU29MKbdSNZcaWYBTduhMCk4arRTz16JX
N1MdFR9VBeivaaiPaYZw7iWpw+KJ6vGrWizPGlLfvz7pf4gUJsdpzcxzqNFaskEixI8FynIRklmm
RBWzU8wveD2ZDNspL90o75Svc17bm1aTJIwoU/zYZPqwZeovNgqy6ocZrdfW0kUUwN/vHgjleh2d
rHTJLajv2K5V7ojY4rlIdHtjz+24vW3KWMmw8UKnSc5RVm0yW1ueCoSioO2BGTZcMj2jN1I/n+TM
Q54otk7ZTSeHVJdwgl+RrR/K0NubuIuGZxSt8ybSW80j4DeizGSGX//6Lfphd7O+RY4BCYtTjSUJ
WmgWkH9cldDZhNdWjvXRtMsMFJY9PtiWCa4zlV6pz4l91+Wqq47mSNWzKFxHcGnJlj78lhxIy8t+
aaa+2oaNnFzNKK6Y56OJjkb+bKptYDdalG8aPROHmdXIAtMllf2/fgX694Ke2yvg2gg0noAN9rX2
DzUYDS8vC5GqOGIlGMj+sTwZmeBDV6jqc7g4nqQD+cyN7mDqDjHaJIdnyzh/2JEDB7bHU96YHM5N
Oi33tUxIkALb74seIZFXuqa8d0o0CAjmKneps63Sl2saaH2n0oGH5Vtef79hyQLQTKEzEStGwezv
ao0s3f17QWm1z0oL9NCZYySMoIbBPYTaXbx6NoyiwHlbg/SLur9LMtW+71fwvrAH4IJnO+w8YVX8
KL+pw8hEgaNOh3Icld0kTe29NmtxkKs521LT2bZMGq6ymMaWmKjx3PZaBSIAkKAtS4jeu8Z6abKk
2QLo6p5ITFgFioaNcaEtMCKlO5Gn2i+w4h6h68xfJAhYGxV61FuZ5NYmcfIuKA1t9JSQ86xJ9bfF
6mefv1QgqABErThJ0KvWSaFh/QzWlrIl91TSTZ5D28z+bjf/vRqJtwNRI4VqnUMdHxL/fH+80zOH
lzW3NQnsCtUgLq3R3ay7xSgZD1U8bqC/UVA1Y2AVAusz+kYCFpel+RXanI0fPde2OYiuoGfb+ZCX
ffdQkNarDtKW6JfqVQjN/KUgJXclDn5L58q2N700Pw858tW/PvB/gBveXgppxny8NGAUU/2xEyXJ
M5+SVlaHsB+V+yr5QrLk8j6VzUVr+yRopsZ4jJJJOuolVFUqp8YmWxMnqmkse0rw2CFNpqtNW1hn
cw7RKvclK92/eZYKGLvv944Ke1q0mCDMiSXjQnh7IX/Y+bRJNYUCmGJgkDuST3QsDed5hFTXTFd1
VnZxd+7FI1H2fp0ou8ZSXBLMiYhuNjptmEE1D/E8HWroEp0s6P5WAJWinWbnm3TpHimSk7nGdUQ9
8qsnDLV38dSTUhVuqrb/ILft+RIr7ZdMry/EOu9jtTuno30uFGbU7qTChDTrjfk+ViQ9Z+Zdrmab
cG3Nl/Zbp68S7SRYCtibQ4jMCwt6eCpRNCn1xeBy0kjaIaPRXiE1wLznqcN4iK1nLSu2s86coQxP
i1pz5Be82Zwac5Xs2IlBZ16ITbEu+VAGmUYICpX1Mft0SBu334v5GUChRa0GmldIy2tHc7+ettMj
GRnpN8hPiADkAprpzDrvkl8FLzZOue4+Ncavq2EfdxiblSDiKhO39410mfQXxGqKEzTOV1kCdJBS
CIL5e0jXpJV4xzIiM9xc37XmFm+SZQT2KDbhNGysyPE1m1SdbSLmXTrxYcVsqibVnxbpdaizvawT
KZ/J+0rnL7THWB135BHcmzR3KzIPDaE9UKB/GgztTG5eUOn5xtH3EVzUhCbPiFp1wyVvl9AAlq32
vs2Xg7q07FNvmucnPYlRGIdozjN2diPAepiNw7GNIZtbH5EkXWMVQmHxVqEJzzFnOGl/H4EMqVLd
ay2m9D63H+UJCwhIdk2Fa6BtKarjjJRUQNyanxDuFWL4qRTw6OLNEdUW1ZZOh0P54PKGQyXeSOhb
SSpSIhxiEbRq6CDk81Dn65BCoxne4Ot+owbt2cslT+Od3ocnlO9R9BIt2imKE53i6/jranYCfPc1
iYiOpq8iRQ40jW4LM6UPJbxu1uqHcc0mZFHQI8PicImO4UsbvdqUhTXjMOnPRnWZhi3LCPVZj7aa
/gVhjpvgrpPmX/oZu8NaW44ESaGgSZJ8K5Q3YtWpiTximds6uU108arFLPSnrnnPpmf8/lX00WL8
7p5QnNgvIyIJelMGQQFS7M/JASgND4ZLS3KabRffqSod3Wd9YWeBJH50ukC1jnVOeBHchNDvk4PF
m5mzzQnfzXcRHXTtmivvXC8ajAMfQwbaIRjJiiRbMQdsYrRkYNUCdrcxr88lLDq3W/XSUgLEEEw9
50dCHnOVOTx44Q5Gs2lk6rFNuzG79iolalCNL3IW3lmEjNmfKtrRKZN3mTFDpJG2t61YSOp052wi
LdllnXHgX15iD2EFuk4PUcbZzSqiS73zqGl57cJPJZ6KwlaW4NDk/Z7F0pY6Dr4AePgsJEe0gBqH
f4YAIUvvBbbQEvEmWavAEUvwQMPWrKksOf1eyoGJDNC+sZKQvncE8rWBDcZqYw8wD562cjXJ+6th
dsbNcGo79TBEMlQF/THCVTgXOloTKsoF1+5cpreReZFUulJKhlAJCnQ8QdTrFYOltmdn+1y6FPF9
g2wER4Q4iHhXQyEk1qDepwCX5A0KRCzDUXxQOSsWuGEfRE7Bz3nBP54oyoHuxqZsUFfEeWBotHIJ
paKGd57Iw4hDiv8NK5y5GNBicNIdJ8TyO17XS2HZoGeUMHwvDQyoilBdbZzbsz53n/k0SU8sYxUE
UQRDGZqn1gUr79i8LxK536gZPj0iRwOnGDKfJFKskJPfUKkORinXSSJUetdYmq+ZmPNropjjozON
+zpdQ3xjYparQQ/3iiMlroy8QJMb/aGiXbtpQxl4xGLtpdIWnpbGaHqXmBqmkzznlt5fasvZQ5QO
lEGu3wq7nvw2xKPaoBXfV01ru5o0kP85KtTsLg52SaKCWxq8thTENeb7wWneOtbKe0dJyJrIm/YN
or9BfpW14tdK9SU3os3txyp7sA6zBOf1djeaChBGSUuVBUrIBpsaF5j5mKpx9zoSoXsqoP6h6R9f
tMmkRTiRRMzizdlPmP/edFbVYzuaz5O9LOhDdWWTZ/L4Rn/Wdie1F3tqeneTrEwPbRv5c9whLO+H
yccLLA7tEP12o6Xos6YiPd++LhYHkqEcRTEHVqta4AwM1kPtFMAq3euDXh3SCAAxdp5ka/znkRoD
cylRifuqzT5CeaYRKoUKSjaKQE2f4lGLsi9CnX77m7dfvN3cvvb73dvT+v1rs2kHBYFEQacLkSN7
lqkmF2ZFgGcoLR7hUeWB5EE2GUXBfmMUmVi2VgPwsDBLoErrt5L/3MRlwTO53S+7dX+CBRopQE8w
T2prJRXEXEIDrIH/KYO6l/287zxB/I/AoJM2gNshacREOZkS5T5zoxjxplMmnzU2uw+0iiEso2YC
ZJV6ZsO5DzJ9VDUurC1GZaJPVNxGAqibGPdyCcZefe9l1kTAAi0r6CWFdjYrkN6AQxn0swpR7SOF
UhR2yONz2pIKYLVa9/V4fhK1Rseej6BUNktTMXE6pCAtB+AkQU02FWEpzM2qK89NINoM4c1ao20C
3swdIIbGQfDMdCV0pHey6hbKsCG0aptiglAb4bX6EavdaVYTn2Bm4huRHuatL3V6YElp0A65G1F/
L9PlLFMVpsnhUoDyRGwGOudvDnKgyQDplkagAMcoUgXFtR5UlePNW9zsMP3NjwpENJFMKANrtxq6
rZKmwF6lvaglrquSC5zoWunpxSQCcTabzeRMW9a+l9npSTOtD3RZUadrj8PSfKnZdjXNa95znQqX
l8havhr5c491gNX5yaK/SZgM2k0IDVJH8FZ1Tcx+H4m7qc6DjkSc9cPrAXFJTHxDoe6kFKEPDJCU
UIYGptpsWb46Pw1T7tP3J8AKiUIBEWQlog2qp0ShRztuW1USSLIMGwGk1lK90EHbOnH25qTzoyAy
RSlB+MlBHAEEwZDo0HFA+Jd/ZnJ3sDhns0kPYiJjklDGraadrEb1yYYK5Gkb292B4uI+ydFKMKGR
IQKMrWYxaaMhLAEWgyBjXWHgSy4riF+y12F3K/EWkO/SarWnqu+ihoRk4E0YTVfvG1fYyoakKa/H
wdALiV76QSqR0ak4kGcbk/7eEf1BRbhohkNgFbLvdCBxBXPz26jY19qsMClmrDcFUkjCsAgJlcf0
UeEJjjKnUNf6KXFtUw+mJPGlNDtaM2JrKYcsTauiYmpQRECxabO+bCyuXmm/yKwwFAEJri/B6plc
63E8FwkaO7JP1tWqPfqK3WIDIKjYlNwyW5NUp13TXxe78svUcXFBexrrb6PtXTXPYG6o23DR/Yo9
3yix72U760TogwcO67ShkBGQq+tZy8i7l+3NDPhfiEspOji1HEjqfHIAGPIGPNRqcmxqcRqS3DVL
pvaE/C4W96xQ9/pHVoc7c6nOC4E7NROlZSjP7Iz2Jlj5UFb83k485mlvGfFkTpNvqvd0Wg9jNXmd
Orh1/4FVesMGGQF07Duk7s4wythRvMmiu1Qifi7ElvLrxQzLYADuUpfiWcSNS7FpJ+viHA085UEN
rPGR+NFdr5WuCQ8CJ3LQ0C2Lknmn6oIlPLiVjlp+t7pJNiNwoXSwtsOC6TS6l2SmqdbYF+s1NpYD
kecHAxxODQlwWD3sWvRAgOzJ6F4hJpxSgCdq4a/9Hn2x/CLiWNMMFj72QelTeA0zix4Tq6C+42KP
RHg+UXp6qklpLZfqMIgXcyr3Q7o8RAvuNrPZO31yJL7lyic0WIUPkd0VpbavDOjLtJD4NI9xY903
sQeNMlOucUZMRjbxsaJJ1bJzoppusUTeoKSe7FC5KL+u63yVaGgqvq6KWjfMJGxZW7jqCJCtIEIs
TqbPlu2qJyVoh5U8KFggFZNPkLkHEWyfMwWm1j2tAE+ppS+1E+6cJT+aUrhX9dY3c85/wefI3Dzn
7RakZ79sVnS5ijwQ0WxYf6Ft8l43+kH087kP1f0cllxL8J8TzEaoFYEFrYnhBU1YBTTLwt8Lg2Ej
IaDjAEE107aWO46p31gzLnbtUs6XeDE+x/FRL9Mru1VyzcqHOTb2ib2f4KC2y7XWkarO8r7RMT4m
hmvJX+XG3M3ttHfowAgNvqWseUZnBLXIPNlGQEtqudM+mFZ0ycqefMhxj9HLNcz+gSj2zazi2GFT
sEtUOg86nQM/pGUSNiNrYr/RBxJcUTsXHMA0SHCSfjShD1rC41Pf5mbFdlvxp1G4TahtBinemnKB
1NryNGFsrbA71xBvNjJo8x58LID2UyfLB1Dyp8nBz0zzg/L36zDEz9mkPcY6i5UQkJg+0pG5m1l4
YK3fmKm0q4v0ifXgvV7rD5lOkT6HXuU80PO+GMBPi+kOyZo9cj301e5DRiC9mnRGz5G2POMpu9jN
s/M1HO9TtqEo4Zv0KVSPIof+16LDIbDDTE5yIp4lq3holQoiY04PDW1oW+4TGWFqV7zlivULLMB3
feLCKqeHuIn9PCeZi+vfVPeHtdawJjtUDpFaJk8m1s+KYT2UOMmn9rFaAym8Miq9SkhbZcm3w5Cz
F4H2+qhL7V6YhktCY6BjezIQVlpNR11j3PdogiU7fjLbd4U8KonAYLUTe1meqYDgR2gzdyGJNTSG
g1F1+6LwZGCaRtxu5zC5dHH5MqvgAFTZJ1zWrVU7aMLlMBXkUw+7YnoXmnNSgFZJcOIMwFSKnPux
hWY9B6PEYtPSXvInSHRuZWQuOb9lvi5dyFKNImA5unmZxvRYEUQ4OT0MFawFY7YbwuScKvZdxp9u
sIYrbHKSAkQmcH1bdYeYy2dOhaRUd5Rp7pIyeqAFu2/i4aGSpmvVxQdbhrH1sIRbQufOEgbtTa3J
voxai8LvgZhuFvAJR54TVLh8zCxjey49EZF6jtHmQu3b2VG5M3A3j8Q9SYr9ojralR7PQzeZl6TO
7nQtpYBsboak9FKpuy8K51xo8W7ROoSTpktm585OAVxJyrVa98uN7IcGKb1qt6ut+S5Syuc5XEgc
BtJeoOfsrlaqP6EBOOUIfUWu7fWRXRCwsIRCld36vWPuRyt66EeAZLY4IVoCUniyB/MwSTaoF2Un
h/WzU3TwIr/lEQ5l0B9F1F4UWLbTGBAndszLaNda07HmKBihp+oDsE00/r2YX7U18izvNmFRvlep
8Uoc6H0hh8+tIh6gqmymdaZM5DNJaqDA5HdmyheHVZ1Rh24hZa5JI8EJ23dzCYGq93sFIgtbfVW0
h6wW93KnHO34V5J8SdLI7paqv7Y4HBOMkmZcnZGQeVW9kyHYDuDzIyd+7OmB1sjFM9CNcqUflNp6
QCfDozQvnSXuVKIQ6MVv8nTf6eZurGVcDdG9XdhuNqPclpxDmyj3TdpuQ9C6qZhPtOuIrCkfojL+
KGPrYLLUXw9xOY0+cnPYZz3+29F66Gtkl9peGugcLNPRdMZjnudX2zKPLZvCaXqWuTT2Ze2XPAJV
wm9LGR2qmlqEGm7/H13nseS2sm3bL0IEvOmC3hbLS+ogpC0JJgEkXMJ9/R1AnXv2u43XQRAgRapo
0qw155hEwzsgaw1+XkTE7y0vAqDaXFVmnuh35eqjMmGc2/HL4LRHFXkXKsjtkF6ZAlil1wPDDII6
qcHP8b43vrXvpupKD/vcL2ykCTG53slwysI+Tz77Nv1mC+vVi72DNhBMaU9PlfeW+87FU+lN+uYJ
STH2wvLWI3/UISJEgUZOxWHSwVDgXEAUtsUF1VvurjTcXVCPBw/5rLmfBmvXeS4YhWzXiBk1tv7I
+BnH/EpnC32EdYsT2q0EFlWYKHO3PdGvelW6d4nB1Dt+dBOauVu4jbH7CXPqXCXjIejY4n8aiIOj
ERMIK3jTz8+5Pp81s7o3wfiM1jVkj7fJMup1bnYJpvFu+Yza2SHVWbTOVD/S+UI37oNIe/Tww1ar
Y35XLAE17FkaboIOV2NgnMUVR/3ec9wjNRw83hZTaOrsjSHaTR1mJQm+m7WzZzy8DkhjCr7AVzdY
cE+F4CvcxpcJMYi0rN992V1o3bwIyhSt8EIrMjd4ux9toD95lvWe5wbj9PCnHz0G2AAdTn5UYueM
H7lunzB5PNExuync+T2JP2Gd1MegyMFKy2dt9t/RP77QEnwYA/5nQ7zkdPd764g6ehzjsO/EWYND
ZaVUmwvj2MPhppJ5tcthJyoCJAvW2qB6XGe89MX8YgTZE3vxex4nV1thWW1+jmly7SP7+1RMb44y
//E680jE+3HoIzBV9tHq1VlSlu2Jkxgm55wZn5rqN37BIMYfUFn0PRQCLjz7XtZdThWkMM8uLh6y
Tyq4W0+rD7bymNZKzLvMCTp96fGbEzjPo19+n0vtG8EjDy2Ct8we44C2YEe5C9Miv5dd9Vc547aa
njyKbpYOQ5nFRM2wl06sgWzcQabL3k3dSZncolPbRrV2bPtkL60/WvG3BfAc6fpTzsqt5avn1mKf
sg+i1KF5hzHGaRS1e8NUR8+PdpHuk18+HQ3NvIjn2pY/6yQ++ZrkW4jxT+hbmX7wGwQrKx+mao+p
NF5gsxw84d/1qWTzeEfmRT1S2xuRs/NK8EDxeDRHakhQ1BuoKnLuyWEyjo7xc6wjwuOKW9TB0RlY
rEwzezI29Q0FlBIXXKGN7kaLE/5nDrBrEp972CFrSeTfakjgKOoV68W1OrLes56uh7V08++paqt8
i7N8xIKGQOr/lHvq/xZ+1ueAgRmBETx6OlXjwUwoBbQJVQhvKgwWmnQC5GIwWg9VJNtQK0GIZxrR
e+u19VZZ0CD/emAqbOqQaexTUu8Rr4hpLs81GACBdxUzXe+PZxbh9blLk/pcK+pJetswNRseX1TE
OGeDGJyvQ5V5xG9+nVMzWBZW/3t/RIseUeJ4XC/ZQVqdlQdt4v95yHpx/cf/eZ5/n2JuRxU2bY6P
cHk31uLP+jYVw2SFRZkxIi93YPP4JE83xQlrGef1kEkrCoHNsEwlO+gcZxiZysEArrvcytEY8dZN
dUil/1Mt71y3vFXrLbW8FVofAyeOWGouFbb1I1tfagJLCdrA/J3bUUbnPB+poPSm3FJk4L1dn6A0
l3f067mWpybx55/Ioz6fxDUfWV1tEMgFp2Z5xdlxiq+XXW+t12rD96gvzbTCspydBE+xPtm/j12v
ZYgnpq+XWe/J2sxj6yZeW8Hb3w18PJG9vNddU2GinJDr9eRlgJW99zh5KvC/CtiFR90oMrvD0FlU
HAhI+tuxTyogjwd9v9FwB8bIC+22BqBO0JYxHhRoTL0bN2Kc3uop+KVVt8jYGb1PDHqDuXdw023R
/0Xp9bDMll3ZsJPUxPWlriCm+/QXlN89meeTrtpLkal9nHZbB7ONL84GBHyvBy9fOURNZKe58J6N
Rj7RnT0AAqIRmrYGH0z5kLN5qfTk4kiS3xp9RzbwQbM2YHv7lkX15J4SFUAfA8yKAy/Gj5wtU5Ag
R+MyVPEx1/hWBsukqG8xIFyibLwLr36jnPLX0Qg/kJd+REygGvmKhOCsKj43Ve1Tyzk2hzxLt12f
bUQ6bZJehRrvR46rmEb8pWnmq2TxsCT/mW1wtrXvUe8+W/jHh/738jbMgI6IIt/yjUTNQI0OiH9E
eBj44T3ivANwHBbGf1q9OSQZwYzQmux5b9UJ1MKr07Nq1NNtrkW4ZkhEAAmssziZ2oJtFwRaZ0Ft
0ltChFnVJAjMBS2O3W9DI8htZg9A0pCy4GvNWFRjVnITRDIDIKCRHexO7NBHEbNjhX4v9xWlzM6b
CI9Itn7zFrG7EhkcZ5YwCS/Ra85p8t2nzKI3X71Y3vimF/PRFukbWEZK9aD9yVVqE+M5q9PrsnPs
SKNoGLwVSG3RLiFPOo6ORIUG4eswr1hA0jqZaWnZ3daFc2tL0CtBzoxhABQhh6tdtDfONmMFJGi0
6rW2maHF6FCAciqUoiz3CX9eL+vNIpykZXN0tc8WtmlpUTFTgBmSN8N/Mdij9GWwHaxgl2DLhdNw
ooqMDdQMcwhl05Qzih5T7cUe7JA9wzYtfqfONzf/a3Xwo3wW7mOzjbxtK8q921X7XscSaXWET6pt
is4twmpmQNuIinqnE02RWvJSu8MWDdHWq58lVMI4GMKlferOMfvmbDPi/Z89BKtTFPr8ZTqQPRlX
MJKsEzT1XQ1oUBNqWzrubojudAkTj0qm6B5lVH9PscS3vFgW9Tvyw3dLhNEsaX4sinC/BsFkhl4k
tvoSF8+UElPSU/NPXBGxR+/LRYRAsIfVkapHXZzMIWoIWpJCYKZzCQFTxKT6DHj3o5w6c7ONl7Bk
m7645iA0LagwzqGhuk0xYtfsp7OXeL/YvCFF0w51XH14KfZXPz47PV2CykTfmW+CTttoDNYGOkBN
jYtUlupxt6k9c5vFzhYf8+8pI+GxuZkEVOTRvKsSRZPyRnrgLtP5sJyGmhzqHwcZgLymsdgOkckU
PWByDvazGz3ox+2sjp+Pz8Jm4I/Irigyj/hvDklAnRJhpkD92rFDUv0/EHIJr4oxp/vwKJozpshz
gjdN+MUGV8khoM3i9c52UhSuonmLHFZkOy+r9wFArnFKNkXdbJ2BbxsyCQHeTqND0Q7OfpiiDXU5
YqNJ+p3/6OpXYagQcwv99Y6w8VNhn+Mx3RrEa6SgBHIqoV1cEckkiBtUJJF1p6ZiHeKpTRz9nQgl
WiIDCbwOU6Lg0nyC+qXNT/NUHKWAW2wTJkFHeQSIHmBehl+5tR2WUYzHGfWiPP8LeftlpPno190x
YT+hovbctyy4rYuZI0ChjJkUwGHK4B5736wxIfFD41dVHaPowykqGvjevqKpl6DIzZkynN4No4Ge
J759f+HrYa63IWVqDJVtAKALR1eggQ7uilPE5qXGZMcO+xxPhDVU/xQDancLIyakPgOyKxpTVe+m
gcJJccFq95boDnVvHQKkv7dppaoxPhttx1r3KcqcZ8BSj6quXltXTJSl2stQW+Hk0yy+FFSvxBwc
4qjeiRkpIS5UnZDToNsBrSXePj5GgTgaCihdhSK9fthjs6mKdtMT36VNEwEf+cYMhh1FGsZcufH5
vxMBHzbEybiOf5mW7A92lgYFQU+1sLzrXZ6Q5AgNaUYNm9LyGcjMmBZHOM5Z9qF17GJcyp5rRvoU
FmnKRq83/XudWbtgDiiB2mwDKuBHilIfeTiT3LgzmvGWaowZU8E0nrXUOSTKJGEv+pu0p2R6tSqQ
b8CtaUA5Z4W51bG6XdHHJ5t3Os3xmmJkKMxbDFwSRNsGx/y3SqXvY1c+LFt+i2Xyw+qac+aVp1L4
32jPbmTBiKiz+1h2xK6IqdZZqP6NUPCH2eZdJvTSmNLdzrn0iJ0qAzCtdjJKPGDAT4P+lqXTaxL0
383U+T037IKk897EbMSrlAIq7N3E1F+AVeKzKDapPW4adnfWszCIfFYZCxsWTP3IDg/cIcFGFfSi
OEhfI8N5wur+Ha/lm28wt5TqrSVxTKXe0UzVPuKLQCYIuaZbD0dgBE7XYQydECCgvHyd94RXPqB7
XWo5bykA7WQpt1Yq9lE97thybiMK5rJhugQa4pNMTS5PaQOjx70qjeAyZfp5eRvM6ZTo1CsG7ubD
T82MtjN68ebZn61T751iyFNNnCB5IAZsYrLosxswtxvD4fKz3xeJzfAAT1jfwBkEGDIdNeU9OTQi
41SgziJbCxBnLSmauDdqne+NaV7LwLuUlXEehjRUmX/PkohUZ9phMMsDFR3q+ccYBedJZqfUVCff
p7hIFEpmERxDOXyg8E1kMCvJa6b9GCw9HPEW5F1CvhKrC3Y9imjM0v4HNxDRwG0YV/8o/3WSD8/4
KFihE3cbtjsd0K3XfHONN2N+FOgSVYjuZpq3OQWW7ELstez/zvajPmrJQ6k/Bfsv9pqh3Wc89s0a
Dq15DEy+98+l92FpSJpO04cRhUyYzRtO7xzI659iEz3Jb+mI1mjbInkme+aX/TP4ZEwpNgbitXt1
dzb1yQ5xW8JnAcnKx0aj/ZUAwALjOPAKeh9hojbD374PLerngvmJTbSb4Ryvho5wcDKAVE8i+ez7
xHJoChQ0UNs3JYbXlNTEWNNLxhisqJSK67MzFkhRXaMN09h06eQgt+OFzNCdIKmmk6cwW+AGMeqk
hOWfq81qDslTsAJNyX/KzvVrrJT3u5X6q1PE413z+vqfOoHvEkeWRw4QHtPQNqR2Hl2/58fQ7Qan
0qDXxrciGFTHbGp2W1tzWKSWBH5kgqWtaERJU8JPor2AKgwZHd9POdJQt6fx4XjE0PZlXh+yWJSM
elr2EZDHR0S2dx7mBDtkD8M9YEx7F1A/4flI4xokWJWkXsDjX5xLyX8P2uQezcJYwj4nVOpuQE6Q
Q8gwYCR5W6+JsmiPkZqbg+HO9VVLMJjI2px+mKI6teBKy3w03qRsxPOqqzED4229JDDgTl0Z8TOi
Ua27tdw0Spf3FF0sM6F2Mald3teDnYiUuhRSIQOkUiyv+PQmcNnxfF8YfffZi6ii1PaP9RJdYbaw
RXrvJb78GcLL+smsnxb7Sfaugh9/PMO+X2w0OmvTLTYwUhM6bXzNJgNpJv20FFjSdv2X66HKfqaG
aT0DgW3BbINpMWq/uYJkbK/rLUdrru6Y32tXGOf1mRGhUGUwVLNz9eqPlunOq+pquoEy6bZk7cqb
nbLMXux7miPARfT4ckw+3F7J6GwT4XEZMCHstUpmz5WuRZtqoM3uWVUcZj4ruD4oeHTj5xiG9C6l
izsX80+R/LTdSfte6xCQ9DKwyXUZonfUDpecsK2kgIiiW010a2yrCXNztD6Lggb5kP5BzRLGQuRp
OHNLDs2NirxrU6kKnvXRgJbRy/aVTRZpotlc/DP40QsuYhZx/oJFsvuz1hTWNeup2dcYYx7C4pel
tXR42uU0mMpT1ev2I/KyTeJ07T2n9hOyKhTbwranbwmw+I051MPVU0lGLNOPoBEmTLu8RxeTg+VQ
+bCJhxiejvSyC5ZCw1Dub1U7Jh1fMrjwmuC2bRq7PAkjBX3nPk+zI8B3aw+9a6vQ1GCrGR6MLxnB
aB/bMd11g456Jh0fCPOtv9aSyUAb5veYABDnr83DNNPOhi6rYuu1LpR4R/tLIwXXf239loO4SR0p
bKMoahVHr0uSGwCZ5DbXOsEQOQ1/nEfFNlPiCZqwc0i7dLg4bg1kvW3SX1X1NLPXo8lvit36NYFe
FYxZ/mor8nvEGDShmMoluDKIb4Kkh336Qs1f7gKE29eGavxVJI3YyTr54dqNOlleI4YwGAbEaBTR
hMx5eZ8M1C4wsgfZ1LRDe+t9GPLpdel4t1ahDhA9aOhSjnJtaf9NgB5QSvJ+ul0dheVUWGSh9fTI
l99MfMwyH3l1a1rv1MiHYnghfWdXzLn5KqkTj2nkfDQY1O5xEMRh5A3ORwLJ4TT2PZ1ou4bbZFg+
k3VJm9tu8LUoo3+Ly8h5MiXVzSAZ3jo6QCGcEyht2dy/scJ8oDFy7sGk9W84h4eNJeHYQyzvt246
Rpf4RTCAJGEFWsaLk+HnaJiY6gpVv1slXbSmhHBp5T2zom0zx8R8g4FO6rPKfsMSzjat0oeH2yIw
cyopNpFJToqsRPxm62iHxdi7v212C1S+k19NwzRVtGXE0pCsPT0iMcvqjfysxWV6K8c62AGhaF/n
gr/CRKDReQ6eywUTjY3DueGWxRSj2icZi+5JFVEadrmcT7ZbjnA6MUy5bjMkm0Z6qGUW66qaJgQY
KIyVXdI7AUTycI3Yp3M3AaJeTBHrQY8N8uvdjvwpH2GY1ZDRt3xOWZDJ13j59cyeH2ZT7tEwzGPW
zKibfUB4N1xoGA+jrHqOUbrElYIFub6yZ/b2Vuqm/AEzluzGwcGFQ5BIMPh8H60pvg0D0bDGPOE0
JUD13nZJH/pmab11RD5GZYDBcDnYerlER2jVvkgDAzY/FsUp67LnYTY/AaSSX5O1hDwuvVBd0byD
/WvezJYVxernwEgrtk3HtprR/Fs9OPan7cWEssA9enJi0nz8HO7bMgKYYMQ3zexg9ugTeaHYg3ZB
2fdshnRtNpQwV+NVbsQzmw6ymxbv1XppPfS+ccwLXb96DnnHpa3+aeuE1TYNWlaa6bksGQepnFws
dPxNuCYvTRqbwMiCWdD7ed+F3jzKLR0WViXmKBCzpvU5cSPyGmYCI/hKdZ8khqBSKrLfAHS+98r9
+eUzLkwt3qwseV9zx5vlOA934cyvBwbyeIPJUTt2yA2PieuS5Z6Lh65DA6oyn4aA67QvFKuAxQn7
buUJSsLMyPbSnCSYYKQdrAJne+emPducaIKNFNgZIeYOAxxAB5pmqxXTWKjgtV9O9/VgDBZlIAff
WTX959KoDAxVA+twVnxkbE7ND8eu5m3fusUtRwJ65XXdLR6ZgCYsJF90pFrW/zAaKID0cWDVLREp
qIRqxKPKJseXr5hZnp1ows/TdND9qCwsMBJ9gZHEQ5nf1tP1Ft0TDaWlCZGWR6yXFFaTLSYf4PtY
R6+jrfSr6uz/HDRLSgLfPSBGtjeBk2gX/eto1NO5Fdm2Aat9rZaDQUD9wdH85/WSizPi6/p66z/X
zIMfCOrORsY8WeYxohh/W1hOTeixhG1VOX1Na5rzTpO4W3JAFkVTb7slI0XM9IfXQxAwtEN8oYL0
v5fWR3jLddISv65bTdmeBglUp4/K/rXC/C9SZ3hez0gBQqIjvZ74pjx98d1fRWHWTz47yGkJWFwP
zH72Jmhg5q2nYnlExCN6bOVbfFlEW1UsOSqzYH035N731KSgg3qhfLh9SYJDkJNjs9wRq97YFH3x
x200+wDvqL72U4Mmb0xg8HvNFWGOdwRLz/jNUvKlFYb+MiwLar/q+vO8XLMSWS5O91jQmowpnyGM
Y5s0U/90nRokqhhuSWlYD7s1/BNySZABPTLzmETUuJ2j585i7aj8rD95Cd2s9Vri59Bdg+m2rmCF
URtX0RBj4unTb6zWCqjuGJvanswFAGRm9oGTwN7XNkBLa6mJIHvfDqPttxvb/ujHsX0b5i6mL9UZ
eFOF2EGsZnZKG+3h6P0YGpGtfqXZ/NzEevcezHZxtP8xBXxksFvmUzN5JYXvxv7UM/+bxxx09ttG
bu2uKonbYi+KIsl6D6L0v6fp1pZjcfcKK+wK2d9Xn1tgBAS4xtaXYVZPyz+ZQTV7Bi+FXqV4M3N6
daFPlCTDjak22awY4tlIo6YmUnZsTTNkO03phMXOR2wP7Jd0E64xOjxWsEV0mvheLHqd9ublptxT
MmupZLJgIOFofieGzsTFFw5OGfzTBdmGzaH9N3WsJ5Ix4BdpPiR6ObNIHRRdZrWggStV3iI74CVV
9iIKV35KizKkn5cRgUKcijY6lMA+zogxyBJZcurM+VFWw/y2WrY5SWzzw/Ly6DkvSDyk+bVEuDXJ
Rzplt3ypBEVSeec01bMXpI9tOFrsyGldo33wX2lBe6U1fT1ZED2myvAP7OxqwhFLon/LsrprdUOk
cupG2DsKGs66Dr7e86o7WWWoNoMgfZlLCqeJItAlkYF286vqVet982FpzvBeNSJc/zYh/VtnToDn
FOvZZiyrz64mC3seRL3TSIL5FOIHUltzLybKrp6us3B3S2E+GfMNDVZK8Dj9HM8s5P0reWW5Fccz
LZwAiWPW9fAFTIX602zKY8Z8R4ZKMIKPLU00g6q+1FVpbusYSbIeCAgRyzUypaoqzHoMR01GNAA0
wH8PPpaCr1OjVjhtCrJ013sr1cC1rWIbLKYxgMLODGunF3hkYM6BKZCpufcTf7iss0IsyQqv2+Yq
l4lCr7sK/uZkPA0judtO5DiX2iC0M5JUPlsbj623XDOqBp+Kbos3L3pdbfVd2RikahjDPSpG4yK0
M4Cz6mg6AF+VI/xP0rPoObfJL9/eaTUJedRk5cFoSuu9MvtiJwceuX51ctrAgByRVrs6ZcuZVKlm
SZVaD66fRxenKXY2XQOt23gtGr+2iidUDXFVY3lRlOudLiipy1NY+whkp2VvlakXJ2e2S9xPaXbv
LWdf4p55no2sfa51O713/+fSHDQnr+Ib0bvybs9D9JxpInq2PBL67DHON+u19cAb/2bOrL200oYs
u2yexHKAatefdIHaRCsn6+FEs36pA+JOSmu4pRM6wMa/DzRib2wOxq/Lk0AzrhRaw4z6zuRKoKyx
XpFuY9nM9XLG+KpSB08lgQfHWe/6HYaS+pXO3Yvv01gyfEo7chkfm4AK9kBUy430pT95UuefdKEK
EoPT4kEUGx0Ij8AoqdI/MzqVI0kn6TNsDFxVRip/VsGbLjAgjYF4aoegeIs0xQ6WaRaBmlU+m4vS
0RjsW0teyhe9ofJaJN+aBWilIPAL6Z6k0yWsKhwdGkHJopXVF8Mqm8PmEtn8+hRrGa813d8tnUpI
AOWvuQsuBiZSqtlzfaZ7k37zekqjZT2/MR4PiMj0v2tgLf8Oa7EWO/bRzQlBHhPrhWdwj7pbOMxI
LlLDqC3/JOgF63BgfL24rvXcdwgj1jMWP/Dyc/fnCoMp0K48LFw1h7S1002y0BvWa7WHb65s0hcj
/q43cfGSJKp/zRSh2Po4+/v1dA5KH5lQ8sxuIIBM8lnV8XSggd0j6Lfi74KMOLvz1Iub+DVJM1YZ
5p7fXfBbtHRJ4OjYGWX89Y1cD9NEgnVg+1MoWgrQ6xYwggeCCU2DJTt1eUx1dlkqBxalJnMcvU9n
jE7xCPR6Wu+gggQdJpF4C0Q0P9ZbGXlCjzFJuVbH3xJXukeP3dVZ1tiLZJLbN79J/yAnfwOSPf0g
eZC0tc7gJxcRMoFwlZRzWfZ3z9eDcLWEMwksKUU1fGlZvbhA5R5tmrE71dvrejY6Blo3FS/xIYMB
zwsLeW315cPENI57Bv93Pavm6E99s0FLxUROxtLVFF0DZ5x8pMH0Ho6d+I+x8Q72VLW39dJ6gEOC
VryCohNFpXNt6vmd6jIWpGQS12SWyTnuB/84ZvVw8/ym2Ce6PlAkF8zUosg+VBkspYloG7OkfWpk
2z7bBY2CsoA76SZTtG3iNrlLu4jAKlbOcx5Y8RYErfZu2VRUjWAwf5SUhjLiuv4MZk80ASwdY6qS
FydDG14V4m/cL9oVOfwYetMITbdU727OyjBqeyY23xmwKZjHmO3vOVMVwQpdb7McHsqDxBz4dWte
riXLvfHo2Lf/7+Ok3LQaFHnsJtan0cwvVNzK54k4XTxtWP1jYads8KsZ5/mcbuPKmF9JOPvPreS/
19Z7/32cdFvnDB60DdeHzMsTfN2a+uzF7ifsgMnf1uuZvHVT73dTQ5W9aqR4GSyg02yeOqCd9k9y
tZzLCoSha+CQLuC/DkZFOxzN0lbBaASaBwVwHXIqC0GpinwLRZdbveIJIzepAdRPCRS0jvW+nnrL
abeAC5A7sGQV6bjtI3wTCTuYb5rir8waRHIDM+a32HltlO+c6sWop7GIENCf5XDRxlhX28iokbet
JKb1MFLNbijtATvNz+Wc/l1riViEa0+0aB0pIAt3WmxATr4DJLD/KunlJj1Aq+xuDYSiHxBoAuSu
mfVajO28S/zCummFUoBgBg8pm6/uuRxw/KpBf6tqpYe69KOfDdLcKEpeadnI987AV1uRPfbaGA3r
TkmzVPnCubS6RJ7FuPiajImJD7TrP8zJ/ciftMKJv2tdKc8zKKvtejrU/NV90xGeiA/zFQTejfp1
sh9lKo7dlM373oBNXYmm/m6Y0Y45fXofJreEiEtVPi6C6nvRJEGYuWqmIRQY21pPMLnmjnsdvXHe
z4YhQrvr3etMsZR8Sh2Pgh5Xe6uD8uMshxpgWNhJgUWgar1bXmlqrwDZJns7r4jdEiNdQUeeauUy
sDFSI0evdMmqH8fGV0Gz8VxiIikqW32OlmMpShOwmPH/1ZjXl4q1M8XsVgPglk0CT3sw6Cj8p7Jn
Q30aLbp8qRMw4i7lvmG2oh1BgiirSV1rzS14x/oC66W+8GcEPjmN3GyknRzMVjNrnO9mio+BCjI7
ovaKZue9HJQOw51L6+HfyrJpJWqPPjgOK9bbdZhaQr9kg4cdPOr0S//bCki8oHjU1+F6ZX3AekBZ
PIXmLGgTzoV9Jd0tosFopUv6dQckLC80FbrFYpUulpsBWc7X9XyI2VcUqLlnX4GC1oN7x6qfX+mQ
mzdGOT+kSO/sYmGli+mDmD7Xa15F+xGtnNg4M8oHZ19FLCep1zPwou3z5BfdfpCpvdWmfgnNTvOv
Sjx4gGLfZL7Yt8u2SCVU4dd7GyjY7+u9X6cmPYYgj4llWGBN+K02ntdVT8Xy7OulVqs2dp5VT+vZ
St9YHpWZI8raZn6WtsjuiUFXbIhV8l1Edb6l9WqzYwgUmUlbmCbtYxTmrzw2HdTBek/bWtNpjXfi
xNqXxDRz0j/suseRFsDV/7qXwnfoYSjAEDqcs1JLv0Wzy56MGHpSA+WTbqPG+Lru8o9Q9FG4jndf
bxLZY/luPV//w/5Elo5jUkeodez8Waz97wPX81YnzsaDodxWuntdDw5Ra1+3/r3WWMlWh7i0nxG9
ISuw0fcQndb4Bvam9ketiEQgCXhMx4Vx2/JzmSgxSPpXumcmuKkpfgLR1w3qyaVO+K+hPgIxH/zU
qEDBB3NYzqexYfkd20moOlKYVMtm2QDyKkwgUdR/9y1px0jYWWbAfomai7SzfdHOB0RJ7W5ujAfQ
0zS0l4z1YGz9jevXd1VZz3nlZ6EDgtlSsYPfsf6EY4f0LDouBXUkNmzx0DgFGvjlHuGKw+qdQdjI
q59Yq9qrbpo0lWrzXWXA27RK0USUFEqQ7wYRQaFB8uzbDDdwnehQYaHREeFKMvy8UvzEKfNCI3lv
RjMhStQVvCZb6h8o39HcjsFwLUx8kYVfvjgBUpc4dW4OmkI+LvozqezYb2X9MXKpwyRU6Qv/XQff
xa/Nf02K8ZpkVC2iIcjCFn1wylATNnXwPZLNKe2M92UsOehRsC06+emOsJx6UT47fP0ci2Q08ast
48cYq1/LR5pZFqtIiTlcR1VEBzAOv3Uuv+fBpZYxzd49GzS8H8q8Tn5AkxUDrMCyF2TRx9wbb3kZ
PNFjwzYiyDnB+/bLrPtvjGckzWnjM95oeSgsY6voX9e2+cdK3N+a/CZj8lmLGra2Wb80UYbfqt1Q
3vs9SPW71vJr1bCxJM5kCP2OBA64wi5BD74mTm2f8WXKY+LHkR81LLWB85vW1qLFbSNvFAsNQ8PJ
1jYudPlss1ieI/rheTMfdDEgeG7afeGCMp+t16h079TMwPZSu6rJtiQOMn2rG/MzDcZ4Z9jTufeQ
UXfLl9sr3IdZLvDxvNhbIAkzslLTQX/ys/EpCKynXLaoqoZ641OrnXAXINbBa+F/0IHzp+5n2wd/
KttxEOLgNMf1ZXi6t0ks2qeYF1Rs/fI1vJBxua+tScOdLFx0eJUfmlEzsQjsjvUonygZ/XQSVJWo
K5nmjDiMx/x3bII7qjvg1AmZBRQQd0nWf6sc/9MMNCpsTn6hlSzCxM9ORtWdNUZWUjcmdExs2cZF
j1ZFQVgpFS9R5SEo8WPqV0QBuPHWi5koZ924SP2pJuVtZ0/5IRgLOCJjgL0lLQ4JQvuwd+Qz641r
CskWzBnwXE+A029J/sQTGdNyVsi4tixFu0W70puUNKtHZ+Sk/aVA3lvoEpTYNo60/Us8D5CMXNyd
rsDVY/CpEU6HIxHqn8N3XdbI+cb4T0UUCLLpLZTxigpZwchGTwSmF1kDXcXgwaalrV90P633lZCs
7wPcumQ0DwWmbZQx2N7zDPSBl1IZza/81xh+lg6gQJBZdTES/SY541X/H67ObKlxYMuiX6QIDanp
VZ4HjClmXhQUUJrHTI1f30uu7ls3+sVhjAFjS6k85+y99kPaul95IpN1Mvt3xshvLmmplfO3j4YN
hQWOZGLBdpKG+pbMXoR8ZKhllJQTTkYTC/No7Ccbs9nY6MZqQureFPdhHVmrypWvWtz+EA/4vGAe
BvSMZV+Vq9nQfjRHeyPrDekfmiinPU40y7r22I3OqbLLA7iUfF0pMNcIj5ygLcW7nbEa5ub0O/JC
C2Oibgd4DJqNEVOau8JCjahr/HNzvIr8aJfQu2L3S2NyzvqdlWoIMRzFojrJxyZXr2yefjAe/nLj
8Jud786rdK74GOPFaCqKoJa0l9/4o35lKn3WcHO1/R/al9RYmm0gNcFYksZrq0JqY2oolqII6y9x
oJvYqpZxh/zo2i7bDjUfit6YQZsY/IPxjEsx+y0K+Tn5EEIwVdudhlDJqD8w43Is9DlqEdLDgHoS
a/Jtu4WxKovkIRTxVrH6ug6KTtILp61JvrYllDozuvrsXDC1XnwqmynfThlSw7586ufsO6rVErQu
X63M6mgRWD+AIexViSF3nHBLElgXzbNx1xfjY9xLjMRQYQZr72eyCKbQsTapm8IIAi2guy1XbKyn
8O60VR6OpCWH8cnPkAHCr7AceI2l/aON0ytKdvqlBs/wgNs1MvaCuQ/vi7I7zB2b1Yhxeo+eQxvm
TUjjKRPr/OJX3ntnQVVh2AeJ3zharo3KEGJDQOPvyQj5nZVvABvNw5UOmsBLzW/DQJQVY3Y3l3Z5
k47PIZmDxyFiPk7u74Y+FuAc96x801p5loF2om/Z687ul+2MiGpa9az58cZrlRfkQpE92z11zkpm
TBJHq35uyinCGpXuDFdNG8fzyTsEs0yglr3R4gAyTL8Sob93O/Pbk+h1PRYgLMrjaoLXFHD9ftE8
dd8a3p+oCEXQlQVkJ9vqIbZYBibR/trnw5+BRjnhBQUlYfHGVuOFo4e8Gat9mND7GbOu41Hvfky6
mKvaGHDbZfXK03OkmDlKPqZNRwT1d0MSXkq0l3mL0tSojprTw3kjsQhT+I+Zk0czVAWXf20bs9/I
S8xXoQUIiv3A/RCR4wSkqGlKijL5IZjKB1lnvEAeLFYVJ0Ywqu63LmeGquF0bof0PuowDLte3SLd
gwq67XyAimi12otRzvhaS5r+ufPL1eLuUnZhuZnowAZg3fAiY5mFADWih/cQAdugu9j3oNZB9gFC
JIKpO+flxXQwqpPjO9O26556BBEHxFrDLHgNfnlXywIneEubAPA+eJjZf+XwhDFq7U0yIVeqprWU
Jvpr1iXpGjkmY9h6oG7QJ/x58Yy8GkyEMuOgLL04UG44opyX3hPdmvVgm/HFzZuveEEyl5qP9k3O
l/QGaF5uGObMC7BekTTcygs0JY8970Ufy69Bju1TZF9AU+kpkJu9UjQt0kL7AnRVRFVH822GKFRx
MU8aixpX9ymjVJxSOWRkddXfpZ/WV1MBlJ9TktUMiAKyKtcM5BNmyLx5fYIkFvyWE3ef/iiY1LQO
Q8pNoobhYjYcoZYzseDW/gnRERgMFtWMHMxW+ulRhta1cFmPvTrfZwi9E6vYytrOd44dp3BlkPOT
P/CLLOwCA1aVEQhFp36s8t85K7dpg08qnWFvC1ff6e38m+ziH2/CAGJSFQe1byyMJNyfWWzSeI8V
qXFpzuEMVEvG7nQiTwOh+/BJOYfxO4QQp6T9LDzlbGozRyBLf32ItKcmJfdg9Br2AN13jsQhiPW7
No+BrtnyfZTad4toPKqtciU8iGKEz973h8TXuHqPHnWNop889ONrmnhcAHxzWlt9clXS+gNNLXf7
98xfuoJyJsUtMdEJEn3tDsiV+8Sh384CISDhQLnfl9Q94VSQhOmxUc/1bVEnj1Gj7bwIEkU1ji0E
NHeV6HgH+76cjxNicFRFgBgrXZBiyRRkjtAmcawDrOM/Rtm+8vuZGeLsfYH28jazpipodIhoaz30
NmSDf2jJsKiv12M4B6429JcinS9TXcuNpiFAYLNRC0I+65rfDcSZvBdv08+jfszd6jrWuJbL5mGu
zG+dHZqa3U+7Nr4dod/XeJGwRG/rkV2wPVFWt9oZydzSMY4QZZQihtN9ZJCzj2lfrKu0QNwTlf2m
iHuP/ErvxR1mbcV27WoptqazU3/HEw1u029hk9DniLee1x39DmySUYSfdqHNwaD9mZI53OhS3QPu
rhbjAjvSMK3IbXb7Z4ENdUin15K2CSBlGMdd81nHcU9QwR1BxARCqMBC+7EzNITJ9kgzPItQ6+gc
3JbJ5MCk0R+Ihh6dWU9bzQnvhSSHLOHUCrRlyOlU7OdtAHdx9eDXajzpZJ8accQl2Otf4SVsp8iB
uZQBtmrt3AOHgJ6zHF8Gv5wWzsdMG8FADOkYReCI9DW2mzPoR2sj8tYGYtWMuCcw+hr87Uqy47Wt
gzPUcD5rcOe6vypH4hs6ysVVk3svyaZU9CNwRkToPE52zJ+sO0YSncgxsrkAlHuDHqnb4vOwpe5v
TMF1Dq4RHl1nxqOZAK/IJI6K/mBXKJQrm0WWJRI/ACQoZZmMgfCJ9+R4NOC5FxcPclp3AvLRlMm5
0q12Ja2eqD7nhMG1OBJZT1svkelxUUNG1UyfiOV640XPTBNBy2a4Sj2iGcfYDuJIyBOyNMo9k+rX
zcqN3qQuNTQ0Y71rtmEtLDA/+n06J3eza7r70i2GgD7dtu0wdNPLRI7YUwn3bPtdvSFeCz9boGya
dWgTzgNSdbrcd85QIZOXrGKFn6wn1rUHrtUodGGPhBZ71UjSPGTuOwR9gynYpWd98CaOZFuhHfdj
mG0oQ91VeyX6BWQKiGLmkhR7HHrdAysO8hR59FoTwa3J7qpQezgWYJq78AMA4Gjavw06RCtdje11
nuHzOg5ceacy3ylQgLnn+HmrJtyiEtKCrmsp91X5KfV53EwZG/+uoHNoiYOZ2z5GNFhS0mcClafN
dbTrbzEAkKr9QI9H3C8Fkx0NzVfukBkFCpbDQqNrPqqRSELNxOEEiEFb9mfloPK1DpfR8JxPwQK2
7SNB+ivZUzapebrmXEhzao4WQt7B5KcgKjm8op6FFbhQ5ur7BD0v+2wCpDpXX0EL2RkFxoHBiN4i
BjlrVXj0ZvXiFUT0k9uLi91RDMGhoc9r7xy6jYGfgRTO/QrnmG685jlpe66NAM9PR2qGZVcEvYqQ
BLTEFmkwHsJ4DSk6l/QXZouPTeKVG/gsOAxm1MvSQlkd/Ukn9y6E6BorYpvLUtA4Yl8HebbGnGag
34a0l8zyTrOKP96YYhAu2OTSc3hDiX6PKqvdsE11A9NlzeSMxNCQxRiToph1eB/qHDBVL37gbhym
lhFCPSlmFZzCfQ+zpYeJVHHab1RrmYGtR8NKHxm60XhmbEN6yWznDzZuCjnaCAhd7zs3uVBG7r2s
BSg371BFPl6rGoXh6GKXIgdFeL9cQoXxqpUAmNEcuTFcKe+F1V44TKZS2TGOtDgqDeHfhUgzCIDr
fPPVG3SHgWlyZoR4yKYGQ6MUSMLMLy90vxIXimWsnRJXwIX0GmT05cXvcdfQmOFkQrCOjQPuvuhW
ZRj+dtGkAaSDMz0YP/Xy5yJc3YFK8vdMh+yoS5bQjvE9ewfj03MnvNjhH9sghRTe1iF1qEt7Bc6R
Mv4zT9TjQAqjRBHHUJVNOrXGTkjnRRYGe4hOcE6AB/RxLHtWp+1N4VT0IPAIeu5H7RbZqvXJUnJH
iPYFlmRfJAhfxrcipsvkFhVTVgU/u6zNOy9PGI7IPGQb/SfSiv1kWMWv203KPGEXoThc3b6UVFp4
dTyEvJPfHNhc7goPlFC8RLCDBSHisuiN48xrPDYT6JnUntC8spJinl84OyN8gTw+xkV23+gF+cJ9
fF/Fhb+HYvdUL+LSTPtC606pxDWCHjkTiTDd53M9r5QafYpAa0BTQM6OjjUdRNy89i39tXZr7VJO
XHATPTrrE+Y9TceY7kP96ic720gDT1bkM+I3ovaMT1kPIPl2h9523536DJLmTZRzuPbqIhjpKh2Y
pDzlSfE10pDq1fgIe7vewzFu2ekPMWlFyaNPF3bjw6Sah3oHpYRr2chmhAbzeyGKx9xqTrY08cSD
2+5ipgKVW9xrrrp4w/zWu97OydOL8AHApC3eScvDTJgRjqnY/7JONW9JXl0Bca1F/mKgcbybsb5b
mhUHEwpLrjw+kqz2mEtgsgmzi3wEDea6kFy83pVrI8au0OM16lxr1UJnnL2SHTZ5b8gPLp5WUgzr
0Sbkw28kZpWwXEBT9OpMF1ZO/uowRE9DjB+xOd43VfVRm9mn1tonDXnUVs4jEH9eCYLZqI52zMpC
CL7CWuuDi0wk7VeW25crVXmvjYm50bTA/FaIQmEv0osrHguk+id3dMFocHjDPXCbk9vOarv8U51b
2ETCNQiMiofCTEMG9unvlrAJROp5C5l0SN7GEtSNYbCXBb8o8OpbWN0SKhniKRjuDGdPx06bkgFI
k+HXIqXLJcoku0yYgMcfkWVuWAKOaVEsoLoqXkcEmiIQZU0yMYmoWgmshDG+Qx2oeF/TcPRF/9Fj
Q85qiXLMcD67MPqkOH5MZHeXVd1FDuWqslqchiWI6dnoX704/+gIQAjqkh7C0EYH044e+0geUjF9
zUTwrJvBvERcTFlKe3PlwiQju6P3oicLPKReak+FzdVEW9yPg/Urze4JEIiDNqREzvzubFWAleN7
HKwnmdibJCwZ91u/UdxDtqB3tukZwWXkTk6G+clRDwbU74+yyQ/IncYV0PXLlOwit4u2dMvrdeLh
6JTK/G6SeAtb8cgYgs5oTgTUTCHQWMYGItnPlNKQ0FsqgogPuitaOxCFIzG6iRNy8Uc/tdf4UuiZ
iP5haNrfaCiPyEn1oC8rf2/S9ytDeWfoOMkXL6uHTB/FNstwM/gvjAa20SC/ZM1OPWkb0swjevJk
r7fMVaUy3uM5zHHL+YHHkdp2F8PsD96c4OBLebdbY0AsjAFVHxLgvFyZe2X/1uvprfHG/WDlyNbb
12I65oA+6SZPaLKju5CVxYmdR9s2X5QOyLWTL5ETftbf02Q9jqGzZjt1FiH4R84Rzl4L/qvbn+c4
uU6pyLeAf54ar4BYLbEONNMb1FUoYvg6oSjQ043Ug5iNc8eb1YhN8xPG0QNot2tXsR6US3koGFp4
XHLGlqtTCMGBCdg6rlEqLraZyBZPlT3zNihv3tjLAZJilBwb4y2l4F67nfEA9MUNpqQFad5ovBHW
C8TxD/Hets42GWPUsWzfArPq3+0GpFqGI9Q4qZDrj0/7duHFUaRiZy+j7ikZjNcxe+3ib6gXD7aZ
hcE1bcVORiM0R398Bo98KGf6wtiIAom4RNQTVSfrAQLYlKJQUy+2zlUsTqbfMZqyrc38dGNMw3me
4JJONpYA+m4IA9kdteKztlryVwiinXGncn6Ppy6zX2rckSg476g5+4DIy0uoyT+ImrbplH06JqgA
v/vwrjL298oa73Ua/o2ncdZG1N6Tp8HNIQ8ZrfZnPyXfdDNtuIb19+wXHDP41nCaEP83fYwstLuZ
99ikJh7nb2bELnUEjcjSava9tdTfkvFtVkBZLMP8HCffGdlOa02D9CzClmGOAE3k0MwsafCaJekw
E0l3Qa0XYD23tOI5bFQZ2LnFBjR3E/KOfd46izi+qRzAMzVfRs1ONWadiSd/nw/z71jrcS7ZyZZY
YGRM5aWhY45y8musvaNRInqlMwDbGjRlxadLCwmC5ES1jLEseaa3cJHuDk5u5g8I9z2oanIy6TTR
F/A9eic6Ejl8e92bncIUBJrYyowrIVxHWhA7Aetj0+dwAbvpEPadxRUDq7YvmR122qtexN8Fq8LK
t/w3txLs5yWAxwpzb9Qn/gpv4Aq6Uk2ncW+p7t7oMbrTL3MpwaJ8Z2yaxsS82WI3br6iRWpa0sfD
74W6u2JFjksTY0d6FN74lpuAAegNiIUxM9SsglGN0O6QxjQl8eARKz9MCTs99s9NHVsbSIws52zl
lOkf+WCxKNzJJS6MqHg7TmjMWiTSlutE8zSOgtvakp64JIyrCs1y4DoaSbD+L9DOb12fhgAlGIQM
9oOvk2sfhf0vvavKbVf4z6EYnpGN4icpB6RE8cky7fvEYCKgo5dj66ICMmfPxNrcGW64xiWKs31m
6x6irNkVya9G058sq47R2/vvUc8mBbrD3ZwWdwkdxMBN7AeZmY9eF0gpy1WBZ39LZAu+O2ILqtgX
YCHnD5K2VrBVOVjVF13td4wOD0NMp9Eo8LpNmvPlV99Izt5KGnCUwjxGWrqQ87JjBXaiV4QHtRgZ
/dg+loq3yy+e2wrtSJr79xY2aa0g21i2b7pfyKBii7Tq7ZayPB/2lk3j39fTHb0DBKW2Wnu2Cewz
Y5iCVNNgR7hKkCitU9P4BRDXX5kQ5gdVHpwUjIZPMFVZ6p8QreA8u4tSnCXKyWmYhsb8kBA5tGKr
C0HGA1lotz9MIuByZNafLolxYYF6ieE5qZaZcK1N/sbBgsD+CijA5CKPRDOWooIKN8WkHjmhIJDE
1m8Ry3eTWvDUgPwoZ8Q2nrbFd8bChY5Oa1iEBWZWBk/YDbRHl/gTdB5bS56qRL1VKRPmaAxXKrNf
7aa7a8eIixBOtSAeizt7EJfOQKQc1g1gFJcqLWzksz4eU2f8YPK16yXjOFrmOQ5Cf0r+5CKhsRXX
A0EmxYWB1Dkah6cBigkbg4WulMK/083PliaGpvD9Ji6URLzuq6bEOy7SE5OsJGjZCnuqZPZQh8+N
cMnCATVqtExXW6EB0u/rD92qjjTXfk1tyjLSvINChzveR9eFRDvjwWPURyL9CG8DB55vEvItf7TC
JXbFJl875X/2VrodwSotmH+EMd3XsqbmbPDExEAOHWsM0io7dKP9yQjNa/27xGjylZM1DeCLvlm5
cfTb9MpnihuuvRo24LjfIZgbVm7h36fgmXbeMPx26aA7UXqNxrE+uN2VWcq8mpeRlo3ZkJbBsDHH
4Tm04ck61bLdyuWp3dDU+nGhFFJlE9Xl5CyIzGdYeGaGlYArzYbDx2leozglZssWDwMtFwzvn6Y3
rn2/W+VePy75zyrQzfHLiYw58B2K5dApX9iWvWRsYxyfisDH/ov42yEevEcRHbrlXeE52wYBGWoK
RBmxO9N5KX/TEr/k1jO2mYj4eIAe1Hh/etGezaLYqa4CP2sqdx03SDszFApz2t3bWrWr0uTspPhY
y4mPW2V39J++a65BAW19vBGv5dx7h66AuKjrBVKSiMhA2s8trahVpWv7OqXxKT0WjpgRuA/UY4Ca
Rc/LOfU5koSh++CSnKBSbgOTy+k8IP2Ron2i327vbVsi4cu6c/gdzoP3UNDOdNQTtbWD3fAXmUQL
dBEGTME1sHwc0qHAGIi9uTeZqJUGPWxwezPn4ZDAYrLAtYAm8CMX2EoGx7+Xr0JDV5Rj6Kc1mydn
TqsOo9xacNB4sr9zi2bLJcjcUpCtlxaSkIyNqqg/zTFaTs8a6XLr/i8Z64fU7vJ963fPptlwVpns
B6hBf9DjPxHbWwZORzJykXKVUBEKmtzjmFA0YPpXkNVsBxxO0xjyO74yojnQi4B6OrST2lFuIq4a
Ny0bTDay8SvxWE6gO2x+BZpPBTcwKJOsp7pyAKHG6XvvxyUSgjJaJvAfXoe7hi685aurw4c+5/Ur
lS+BPXN/HFLvJ5r0IVCEYBSQd4K8qh4n/2zIySHgBCGz5+f7Hi9BMvE2jq6XfKS9NgasUt0qa9hW
qqHc0marQnI1xr1IBEiXjl5FdOk798xaxcKZ9YSGaCdjIla6zmiM1K/szLpDrg9v+oB6DEe5m53a
mqafHXY09nDrhoAM27yDrw1mLUmSrQtJMjCGbEmhYc+ReLTg5pL6J1CNdrB9f2fOg73JowXL2tUP
XVic21InsYsuFjwZKmKkDr3K+EfII2VYK2e6ce5P5ZGhVJdOuom77kF5kl9GmYW2JzesjgB0dMI2
zf0dOWmPoIKhySQaMglkR4Ve/ZqRLa56UTzpfXIYIos+KDiVZv4RDYjTNH9WRfbVJea78jjZvFx7
jiVt2VmNHyKyP3wTcGs6ONAOyCVvZTUElp3vv0SrAdrW2nVem5DJSd8rJvqddN8pr9nRU5L5xiy3
OuUpdfw7XaJ9pg8vtIkCt+a8ifKnZG4/pk+9HWiyaevU2emVazBzlwe2+S6BXHQPQVwh8/YwKDaI
2eBNMGLeuBGGPRAh2wEESDU9oCF6NSLzq5q6p3mmW1na+Uvrp09KSlyzXkDNUIzpceAyPenuZW7y
dz1HhGQbOZC9ERR5XT9jFGAIIHaeKsTOJm1lZtLWOYm7s6fhJBJrY2CB2QG9PGuW9hU55Uh2Ajlm
TCFZJwZ8k0vnEzspCuqBenndtYDePYD6Qwg6NlSQkAw2/5B5EYzkxZrR51Ul9aZtnM/Scg+m3/xp
8uriSXcMyLy+7/2DQVG9qpsU/lzmQNFizFoT3dNE4wFf5pXNNbxvEnJ0vb5nOwMPStGXQbVM846r
8kComZBg8vzCYso7n5MC0GnaXMaJcwmDGV3WBNZC9OYjKw5Sg567D6afnTNhVqCpdz1XNMbZYMsU
XvvQEl+1ln1njvieQNolCnePQ6tZvQ4jngc3NR+URo9mCQqQ6LgDEjeYyxvzuhgRdDtqWue9Y62U
LF7ZmcCxQmZIU7MDNp4T1VouL5gUJ3fEdz77zxA42LPEMxwgoucfkIskssKl5XrnVsQwS3aJMJpV
MxJWEGFVJO7WYO3tDXQt6SeJ6eTVJALSVTuszbLbtH1JvNuM1UEDcw04BrMiUxm2+mtDTVezKyF2
WcPHnFVPCbkivzHnxXuC2OjaENbKkktGKSDbuWQddMENCZ2PhMDNO2xD0WogYL7Kx1dLty6d7rxX
ub52Q/NPRuwxFtbOXclo1aGHWRtO73+GYKKXfZMB4UiWJ7+JnzFpYarn+pDHX7qZDVT1b0jDv02L
5gJinM8in17HgT2kjLlseEZEfEENLA84WJFTdbcCUSDiBpC7L0Nj/HKEplOXx9AaqbrCqALVZYw6
i1VjrODTcBrQ8lpVoW2tyAd90SfYc4LRvKnwEKAmDpkKqZZlRGXNc99iZDG4zjVMPnr9s2ynQzT7
cuNY8/2oGBvqMXm2SDkqiGvlVhIltnZSpPkJUm64XS9znNdbvRm7te673RZv91fec0XSBHNPjUor
ATA6G4BL4/4J+dRaV/zCMNUfBP8AzB8rOXg+rWOT3YzYh82kY62Y3+oRrlVk0jdnC/IN1onlgbpj
NCzERP26QzKymnsUCnr02eQ0+/XG+z0bFLNA7h76hl1uZ9/1I/ytSs09rSfmQDhBxMdMKzksEzgt
Du32JDPZT6hXpzBbrpMMwomIwmwkMg0McbG1pRzX0qEwyiTgPJp6tp4KMn4o46eJUF1zWAAq9KZX
LbjhVW12X53mhpdWfFSSLrpjujnbkvmH1UTdMbvayhGYOu3dRPvT8U0+5w6facQQuo8MKxCxS2FZ
b40SgYIH7GRapge+NPTzlLATzb2HuPSnvSVKquFpqDe2ykGXG8MOW1q7bTQn43Gv2CuuzxsvzD56
MyIMpAjpsQLmFDCcflXZDsT2mJhzEIaAFr3kSuj7t2r0CsM22OnJnV78EWL6KOixpQKIXITFtzPj
Ra9Tqz0jWkAR4Jx1NmEZ6usV6qe5jV8LC7231esxYSH6meJ9xIqY0o3MWf2nLGX46J81LTUCv/ff
lQvELO/HP8qbaMZyUGn4EvSaXiX00RXcFqDgytqPjWioCUSyNRD6c2wby4UWn0MKPq9ss4oWQXem
2jLiqkL8tMgmInwlterODpQok0H9piaPZ9sOzTGV4j0H7EEjvr0TIj+Qk/qspYxqTGtL4OfS4AQr
Z5uGs4qN9L5WALRNmiER6rndDC0jwLfFghRtx2UIg86UCVOr8KW6r8Jhh60PlI2eY+7piesPk84I
FaHlwc5U+GDifUHMDpnMKQG0+429Lg10hONEew3LHplorJkpb0w11/EZzzXTb2AVQZxxqeQQmo2Q
f0Yv7aAYmIS5dB3M2gfVlI9PpaF/V6Ye7gyP+AxgaBPXS967rmITOZPhBfqIBF0tZZwt3Z7gEioA
qbF7O5kcklmSlhshp+bYCsint5vbl07d1ksu3i+PPjK8aYuht71E7Py9i3OrRaVeIePpMRBgs0OV
2vYTt3Pk4dcMbYp3qSrkifKMQE7bppGJm3V56HaDdJySTdgnp0P2L5a4nH838RKMk97Scchf3mN7
XXULOhQHNGDQ270FEfrvy2oBXVlwmrkCjsWx5gzN/t7VF9rotNyERcj0G+MlVSpA1NuNlvzfvduX
3gJOJUZUAbE7aBXXm7oAHsjmmbu3G8IgyPcQ1VUs7NpsyeZJubgFNC3J9F1mqbcbFZbt33uF5/fG
5vYgJjuJkHd5Um6YDS9o+iiWk66NnQEW+fi/N0IkFNXD2SpiDaOP+eXnAA5dXiFlhrFyaYqxQfCB
Roaa3vIinJ6PKh9Jm2IyIoqKbqtE9BgODLFaBySVOcwEByzvzO0fvt1jq8OboNJ7XbPBGmAJnaMc
KNwxw7Z9RNG6dezxVCyfbi+eW4loLI5Q4k3OyrWqGoZ/ZoEFiARjGsIRoeOfBo13XU9Ivvj3ydw+
rduNXD63UBHpgPiICJ+P23GQTMLfdIb4SCU6/PKk/YiIXsTIm+QYjxNS1nVRNcznqMUt45uG6A/Z
dRpec4yuit8ya508gp/C19Us1Of0/70vgvEZqbr723v199vMt7lo2T6bwEaNzOIXSG+r2/DjbneH
zAR02xSDJDrR+fr7WI9O5++3u9vdqHGq4+1mKBb2c+MgLLjRhBNXeRkn2XLALoepbc4uEW/Zqykp
PP8eTP//uLodXGFWhFsIdmeukWHzdjskVW+AvK0gvhhjmiK4ig8RAofd7S31bgTe25s9/ufU+Ht+
/OfLUhZIVRFhOHysBaiA4+1eFc207VrmjAgjaIk2sj3+vdH9/713e8eYJjDubZngx42ajzkbp+M0
ZuiYlpvM1hQSQbYkJboYKm6ghH3TJA9quWGs0K08CDlb4YbUjZMgirApuU6Ca4of/CnlwzWblEE2
bd2koTUixtnFSuk7V2ZI9nlIpqMqLGvV+bFCzQTupb3d0N+PGUdf/j3fQKcG1ySVh9uP375hxh7x
ECVtgttP3b5RT4napzOJ00ZiWCfb8q+hHvnXxjUZ09IYLkoeIgkNVY0L9NVyi/7+9ow4bP2rsLoP
ZOBLhNL//WTRwQqPalbryczXNW3nB1vzogenGfQNLSH197HBGKMHzSuJeWkqE603X95uiMMdTxb8
mdtP3X4e65G8n7hIdP951t+n4jEq66K7xEVy9fTKOaVNJ64kW2JMwBZNnZyKa7w8NuGD3hQMvdez
yGPYOOzEWQjb99tT/j3PSU4QILX72y8aZopjDoB5g+YD/e54TWrb/PtHbk/AhSNISZwp4PBJsgry
53S79nZaHhGeimASXUCMJl6vQnrtibPJdfKqgtzO7KvQumMzh9Z5Wn6W9d2+amQArArMuLvbY7cb
Lr82WxwaAf8eM6Y0Py/7wSlpwsPYjH/oRSYPtZtN17rejPS9HjyImw7yuws4W/PqONNjmunlSanY
ut4e6iamgi4pUWsNqcftods3U5TrB8ekGLg9drvxrUnyYf/3I1pDzRdRUgmTeJx/Ty0HCd2pHpnh
L0+5fSO1yaJSjnj999dvj8M0CrLWJcTkP6/KZ/NFS5q5/O0Z0/LiC6Xabedo4IFqt7lCXS49O7yv
l5vWg1crSJ7rZwxAXjTYV6Ny7avOiryqnKlBeshj4J/sK4zzcSGVMglbHrvd+JAiTks2OOiIf4dX
qtn5xRE+A7fTQGMqyJrO3WgzkNKmJx0Sufzz6KTpaUQ9z1QY8UDnMh8e2YnC9h6uqnkU8fzYKvbr
szuuMf19SpVp12a5Kdsx3sZmGC+t8/B6+4Zekbdsush2bHS0OBrGPLsbx/5we8rfx9rw1FDzX/9+
lWrGAzkXp8EU5o649HhfawRtYDeeL8gCgrkifmaZdCXVcI5a+5Mr1ouURGyFlFnpmKC8l4zTs4uN
FiMYNSNZ+3Ig5r3dzInxlPamH1QNs9jR8J5rM9xLgKky5AWzagR26wSOi5JE+ncD/qQJp5sao+/a
h9WY1G6ylpUTNGTsyCL0t0muvsOhO6QGhrEmCdugM7M28Kv8a8wIGcXVW5rjj9PkOiDwQ1RadL2c
nnT1sP4UvmHtrSgh+gPxNmf0HUu1fZzZrNf8mrtinH9HGnmknPunCQ1Hg0mXu7cbR3k6+7vB1Va3
u2L5+vYdO69AC0F+Vtn9LEeWjdsT/DwN//e5t69rIzeAmvJT7X/uheU8Hefim3wS4sZu3/x/z/37
ndtPeKkkPL7QD42mQV3/9+y/f7SDQo2aZvnd/Dcvea3C7e3n/uuX377794XNgBtclRJXvLwkGptW
0E6mWE9e+H8v+/bs//q1f38wtVS9busE79Pyk/9er/Hvf//7J//9x36ctlh2/a9/D/3XP/b/3ylb
n7y9IC0MrTafwb+fGaGDrTDfAdKcxsfmf+g6j+XIkSWLfhHMAhrYMrVWlLWBFckqaK0C+Po5AHte
z1vMJg1IsqvJJBDwcL/3XNOMNqDczcKQt7woursSSnfrD579RBrBxNg1kKzCc4t2eqR2d0P0xa2j
GzOdzO9EdiU3hROQJx9ipGRWvbOTDl1CzQpyGrp2OBR5f9WHTUtYx6u0lOqMmJ5A4EjadyPpaEJM
PtmDOVYDU6B4MBmGhnRNdbbhQ+UiPeL7l4oxdvf5yM/Q7zJ9jg7o2yu67G67FrpS3y12eLS3AM+w
0VDZdmVW93BRkU7x3lWiYsMqiDJWnd5djEhJN/N/Nb8oabaMa2PnlBBSLeLvjprBdMa1zb0Zd/HR
5F5+KlWHJBjTpL+doQcLDAKFOleOuxLoxHxGesLIAAGtSVZjVPOBD1xCGN3rbMgwOU9HSu5Hu555
kcdsz3EZL7X3hLCuB3hPlcinCVcoWkx5WDB4dA6/Cq//CFJ+eSdjgy8EctHCrL0DkhCiALXKfk0z
e4N7lbS6UBLu1OsnRq7+ArqO/eHozImZA6dnI7aUm5K57z2ThY+ycM6plrx6jjf8MiJkQIw3Hi7b
gkNiagWdxsI9o3/AqJQrr7R07Vs5DuWF/xifSkITh/0AbTZzfNf8FBuQV+pvNivQoBjh3VUyErGz
doLaqqAdnMlvrTCMPeUJUXcEyJS0T5oYeGV7MOdrIAkZ3XMZ0kzE8n4xqUq3BW09oD7Bev4pIeIs
Rk0jGqcdt4pU6OPT8kItW2PpyIT3XIAqmIZ0/cknmHRvDcJfGKn6HZvZcKXnK39eypjOHJHpm17W
f6FhVTp6dWlvbUELJiM02xuHFnA57gtbGTalkMzxbTsC31s3+BMQAino7V2ipc7/vijTadXX1zRP
Fu2EMWsAluBGCRktTKdVIwyuKFdegWDSVChektQ3/uJ2eoFJUb8zBIXfnhXN2gtJRMitDZQGu14E
0sFEThjtUcO+/9QMjGkJ7sF2r7ITO3iW7h2arvV+jmLjM8p65RjEQ6EvS2RsRBypxd2cUHTIvF8q
T3FvJTMWbiEkfUprQfYspYrNIaK29DzHhFqDoLaLnHSvpV5/ogFR46Xz1mgGmh1KoeKNDwzuNUGK
msFzs4gNmGvIv3slKW+1Xnw5Qxy8QVWUS2TR0aX1ENqZBWMwvZBfIRoHIgkArASWtjb6oqR5DnC1
D+gkajXzAUPFDBPW9EGGuHUvvc4+Kx4p28R0Or8H9mTvFiVRGWM//Ap5bhh189G7AO4TCrx1TEXF
mhIEdM0qgpIwofUED13/z0tSXXyncA6GS28ylQZE22kZKUPusGwU18SKilNX+nciBAiGFIy5DoMO
VFwnDfZCMLK9Z0gcrjuoTq9KmN/iEDEytEcP1FD7rhqq9dYaRbYsSk2/VI1J+IAfw3bQANEWXnus
IskumBHQmlhnYqP1wHw4Qe6fcOzguRl2mRt86F4yWXqSgWFOacj5vVboJ7WBMbGm5nRuvoLY2MSA
LPE2HF2dvpVhOtred4gFTybETeD9Ye7inBuDEgVEUkAlZNsN/DGa9YbSmA/PrKqVgxR/zd7OPhZB
+IXWO99jwgPNogTc0KARfzvSQ45J6+OmVyhu2dT7v0QP0CH3dBqVVnoICp6KwhK/SfDF+aUEza0z
HsXocNkaSYzYxK57dnf81bCMYPpVrV2kx820KFLXNt2LGnsDhb/zNZCuQaSp2iKu4e61chLleWTF
u/mOHjqt2mI+657kxNXUUngFKTzanFn9cginAk501c2ZeAN52tEm7Tz0SNMpzg/zzK7g4iaefQoV
v3hhmeYZ01HE2r7YAYLm58zMRz3axkP3yr8EFWVGrB7riWtgmrCy1aLLTuV0ak+ngQjlAoMFsUS5
FZ7BJGHqCuP0y8w2cTNUn8OERg3Q25Wq5X6g/j7P5FpI1QsFSOxD4cOnRSVY0tos/4t+ZRL/IcR/
Cs2IHgKWtaPntuE66Gr14Y6xTlyw3y68WhI+NiEDC6mHNOrdnMuU0xDN4UGQxQbGnNtbUReqqBaO
aU7ESGGHG0/Ib92xMF5WNXNew5pSYHlqQ+RIiJTvjfhkffBIK6uV4EdYqHaVn4FMyLUdIjiGXy/7
7hE2IF0K4QID5yyoGX8qPv7nnssorOLHz/oeAWPfwVjzAXlazUdpFifbiKHQx8x/s6zjt+bKX3A/
orWdV+B0fnV7oid6OqM/qyGmDdTaiX4bB+YfOqFqqxqr483X7WOJRfWVnDKsVSmO3PkUZ4/yhLoS
KlbEnTsvg6VhBY/E1XZRmDtnEnXTbTAEKd6K7ogXTXyAy3D5vxjWZUxMZgF6bcaoKUfzOcPzwMx6
avdO7gdL++dI8Qe5wPwHgnVCSDkwk7aVxXgiGgqG9PObpFW9hSLYxKTr9WbdrlURUPVKqS4CH4t1
kNnZqtbb9DlDJgwd2PruHXKBVL9QVygqmmuBXgklivYyn4nSZYa8VqQqXvq0So+WSUcynzAujYKP
p9dwP/dIAS+jNSzQfA3vTYVSE5F0sQsNETwiYRPAOkTrSIqN0dXIwOcnqsKWtcvpT8zvGXUBWLAf
qlsXB+66GsgEUcAU9mX6pXbWc270yd4gmmKdCYw0ZWVBsLQs/Tq/QI4hSoRmE6op3gskRgaHrOa5
KBOGbm81NagWQ9TilFfJxQu6hMgMjNkrOf3IvZUjMUwopPA3qlfdx3TPNWN9WwMoys7/auKXpAVM
kKtO8NnqRKCqY5jftVGae4gveAPnJ6bH3IFEN7e6QS911/NvNp+qAoZoY7sgShGVCvaQDz3Q30wD
d08Ge3mjAKm92apDwwm98iLkVnkmC7hpeusRVmb3zP/0W2sq79grRC2Hceh09z4OyUTxnfpUuLjQ
skKxn12NqIcmzMoLYbZoeu32nmVuf9HYlb+oRn3vzEFe5j9w4/X3XB2rQ5mUV5C14bX1Y0qdzk6+
vIDOqJGpH5oV4G9zw+zgC76jUgDQEjYO8qllkKCwmpGN17UHX0/Uz8Zm7x4oToekw8revQKOvHTy
eKtUdfZe89S3DSqD2E3FzU7Uu6F76TsPEXeTlslat1CFhUgcCbSrV7nBMhtmxWE083WveAQv5t1X
Z6ELajo4V1nWk5JW+sZZYH+kJ4MPMSzr+yCyX65Lgw8xAzRIL4/PMIxfaX2oz4Arg2fQS8p0YuG9
ukA0gg+cHFAbNo+uzNoLGp8IHcK1r6rkT5ncPExHfzT+GcptzXmBYrq0jH6yLIXFmx8KwkVSl4nT
dFpTBYCPaJh5ldhgzaYEFVa68dGyR2IPE3yeP8tOaLgWsxtY+YVKPncRsReZT+eXmZ9P/iXmS6ey
QH2ChW4qaZ+UwnX2I1Wij1gdlsX0HtmgPF140J66SsOrFMcK1KSK/Eg86EtngIT7pCgPuCz2Bf8r
Z3o7vCSGnRxsWgvXFufHXlXHT1qZeGmKCj719Kibn3cMA1NIggUOFB58RRXVB730X4TI2mPaTwrd
6dGk/ffpv19VghM1zt9ORvJej061U0cmPAWaOrrp0PXmy9CWgkF/pBLuG4b20VJGksxC7awVjK3y
+ZFeBwWPSmvIV7pBDyythujVi0iHhvkRNTaSUFEH9OGQQHRmlJ/1sdCoX1uNmpS+91Ocg3X6QdeJ
HMl95YiOzgHrlMqg7T3uhm6J0lbs9Om0880t2d3jPYsvxAvZl8xkF8L+cHhP+/jKo69gNivNh6Hp
bxIxGg4+/w8K/RJBKFiyOqxyJMlQT6qZWtbEcChqZoXdYBcfoYjhm+jdm2lqzj4NGJqnMitX0m46
it9cOdE+3wB5qG5WROB9na19EtzOYWlDoLLGmpqCjSF6VHTrBuBPNffVky2YqCuZHz0HLFME8jhr
EKNiIWvCvBiHcF5HhVhYUL5uSsp1N3+weRsgkiV1YmFhkV36eSVPtkJ0CR2mT4QD6IntX0rk/fnP
gaLIz9IsjeP8Lw2qeMuEzA/z+lWjvsL2m4hTHBs+jns8UwRrNLAJiv4XOmVW4XsM1nGJEhuAl1Ox
rkfVc1XEz2zUifCd3uptWmWlqeM1mb4o66KFR4ONdP5q5Di/SVJI1oWPTDWeCIipQGzRq659HGGS
vJDmtZrfN6dFHpK1+3Pq++aboG1A57klQxLB6fxdzmjkqxxQJm3NplxXoUmsc2e8+0BWv9ORbb86
PYBJ7qoyE7kG5u5taKXmV97GX1Gqxh9MrOkd9lWwTKLB2MmoQj/iu7jQ2+6caHwUTIbWBrnzuNoA
qLuydT878kojw37ETuB8db27ShU7QwoHGtnTovaPqwDBiBrznSSHgsAwBK20NSiIe3/TWEqElbHt
jxP8CVoUg+sEbQLooJK4D3g3INMALfJiL4HI+uwjveK5f9NCncab7dQXV2nRwleGQ8cxr095AW4j
UEuHBFpbW09EuQQUZRCr6rNr9R9kyKungUSQ5wHiwYI9u7cVdrEeubah+eK2siSXZ1xL61XECttw
I3p4MQajdIzR25sG21tTJ35p/hZyyM+MOH00jbW2T0oZPHAbU4Jaw20+AzuCf8Whm9mRVTO/ZZRu
8DDkX3/6JicW47UeNQTR/7s95VcA3aqqwH+n3eqI/HldmCiKk7ggl0q3KLJyz/pNA5WpxMT4E7Zj
rZTKwuE4nQ4leiAHFmqcZvFHYOfPLTkQ/pMPnIYC76+b++/4Q46j58pjGufxi5w7LIlWV9RbrYWH
H6jvz42VdM5JlgTKsQp773X7GYSt+kYpyMabP7Ebl+Fn0yqXLs2aF0/TxbYs2ue+s3DUlRmaxTER
lywNxKKR+jJuEvMBIcDkL8KP4wupsItJtcVI/t0V7xTEfy47cCxrx29whIFZ+G2VX1HJJgAgmLou
eOThUI/DVyPoF0qjnkYqd1SCxNog/NdPjs5sgiBd8ouQJcBaCyakAhkmI5FnYedniJZ9GFrCD7dd
iigcTqhNlE4hT15O5lXTFu46kYp9LhSHXo6mvRSVhQ3AYK1X7EnzlFbtFfcTgkPbZ/yLs595AEqn
uNQ21L3yqlCrX6XbxVuZkdojCt1Yeb5DsWG2HY93ZYvzbSL5jV0jtnLsvgrLYiPtjxrI6Pn/RJ7c
yvB8Ui3Cxgu2OpcbuCi88tILCI7Ws/wd/kne6Qil62adshRwiZr5WW16nYlx8xBq0eyggJlrJ4+s
PZ0hA3FcXd86MTEuzMkGOj7wtdYrKGQKDBqzvv+8AHzHVKuBA+qNslrn0dIIiZ3omrC5zy8yKQiQ
jJtxE2TJpx+n1d2PE6hLevEHTNTPwfSOH0MsHbXQQ06fD2s2iflW4CR9y/tt7rjsvxz4HH7BcEKt
OJJcU3nZXOrKzi9dnDZQuDzx2fN7bMlKJVQt8o8zeJYADehiljZCOGjDM+iQE3l9wZS0R0NK4aMC
6V2plxB5mdV5yvmne9oUIlnCcUEL0UEjY98a9GvUchsioSawtV7TV5Q5Ho3e3/38KfA+D6vQhz3S
xJQuTqoeuW6TXU81AvWQ6tdvr/QKhludZvl9+s1wXvi9sL6mg9wZ7C8/7umnQSqUbfdsWWLqPzbG
Ri9s9zXQh52os+9ujPSrqjbppnYhASV16ix+aJmKz/PHzopLWaNkmKGdeuFCDUvNQ/CFuFKeUQKi
9J/84j+XTyaSUxkqCqkCxbkN1JiczzY+QAF2D6GPy3BOoyk8cI5t4gYHyPHoODL0N3HfAQRRc7I0
ZRUTsukNw1X8SUoqAsZV5NOWQt3Ol8EwAFNAYBSsENnQ96AzMr+ocG/QcuPs0jN4wsx31r4u47s+
1e6eX+ETbni2aaZGgNSw9CdoppZWziaEqrROCD05gepDmo22203KgP8vH41ElMIU5BbEpven6f9i
zAq+MwUZVlEjw/rJEInQ7VY4gtNlG0f5ltSjm1T56r8/nJ7SvCfg9WcZgBwoxKIP6TnFdVcfQEyy
rzfD8NNRD7qCMq+K4YA2IrzjwVXvzMiXrtmnZ8eRz23adc+BHnbPMdFD8JcfnqtX+zxnN0QIRUIF
qmv1cyV48qkWBpUwaNFITrcR43KViRjwJqOehOHGvsslUYAlRoO2TlkqBPJe32nF+ecX01s92OBu
tFF7uXJTInPZJC6CvyjGtJEnlrMxptKdbkhJAnhqnBoCfJDb5VZ8Ev22sqGigvwzt1piKm+txDTF
1mU3lBP9uE0AwfzXF+Pc/a2PwjnPGNmK8uNUohieAZdJTxcVRdLR7ppqkYP1AomUoOUcREIega9d
5790BIK1EXHA0K3ShkOQl/1ejdicyrD/M985mc6MKYqyXe077qk0IgcCjRMjyGrfmzRXtkRu4TX3
lGsLGuAjYVHCVRu4VzxY2sZQ9GvRBuNSn7b5pSDq0/UYA2sTQbuk6TpD5SliIa/MSxckUxINbHdf
K3SMXWnihcrasdzRHs/qdmIy0LHo+gknwjt+fAtSmysWY/lSsY3hIH0f52GM65yG/PjboVP11I6o
1hUnwXjcaMrBaIpx5bhaeQVqyZ8Qv0WIJQcgcZ6rrIdO/Offg3gVeBqTxrh4j7zYXxXGiHHcFd8y
C4dVhExgR/++ZIlL2y0tovo+796jKVRp1GoIRC19NIiWyLWArD8lGDQ+NT9cu3pv/OUa27tWkm8s
IHkr002HE74r/6lWE+c3xTaRN/iODoFTGFsqipxptMuIkSeeaqDLdJt287P+gAIk2CA121ebZM9I
xOMvzyISwZAxXVVPegztBX58w9RpArrERWQaBifdfTQV5ol+aiTQf21RUw67YmqOkJCxrEowEHE1
Ap7UuI7tML3Ni30Z+re8Vs0zoV2TJbhKvyL5RwhR/y7QkS/hQi866Q0QC6mkepXrtyAeBkRSvZzv
LYBkzb1PSElV7bBFeIMObwIds93QlkkfjeQdKgRHEoRumCHdhEEEDNfhY9mmup5XCntay/pxxOCO
/PYnLGaU8q9gXbwZQn6VCexvoID9wguGDZh/6h0lT95a97VLnXELLwPyp+bJfa5ha2uyQTsBPMB9
qPQvqTWqb4iN1KXh+OUZwmYLzao8tWiW8I2Az8OxXlbAr3xvIXtrxN6WP1sg4v9W6if9OnMNzzRf
SRC4J5rqS3NKXZLFkJ70Do1pT2rR/FIPtnug80umr7kAURBeajP9+vmUg1I7zfVAraNf7RsAEXSA
vqnLlUXeyolF3qnHwUpIz/MJHIGLvg81nkFTjdkxdz/VyOKFACBTFIq4duQp7OPOOFhDR/c6L8L+
AQffRKmaVqcUe+kTETrD1RagAFMCt3M7sb+dQEecVUjI6KkHwcIvHh4ph7ijQEoOaKlQdMHkVatu
gfvaJ3IH0o2GrWYjM0yuY58QbJjhEHYwzLdDI/ZNIGH0gmrCaidZMctmM6+qkQ8pTDPHkxvWKngc
G/G3r8PZcUb3MRK4gia9fyiWG27mq6gyWrmP7R45JBPg889zNWelPMmYIQRgKfc8KsW3S11OsdyD
i8xq2vepubcJ0HrEufaYs3/MHK9j4sa3yk1ukc6wJrBr9/rzD1Yh3RE/rNYq0aTL0KJ7RnNDX5lW
RVO2iRjgFL+i0D84vtruMtvwT3SudFS6FCuYxJ5iK6ovrWPJp6b1MAmRB2RfHHccaZa+Fm1JIsGY
W/YShAdztKmYcnrWLyoYUgGtFCiJFxQqXVwbW3BZvgVdToBNGA5LUCfig73qV2QwS80TSFFY/e6O
V7ts2iARJ224l6rZI/bCa5eXYYt3jaNI7/45Cv5zNCI2kSI3Xv7/7+1B0eMdw6VVsSDJMYcWMIUb
MEVSsAbTb55DDWglw0R0HnWmb2Sbaju8/PlaM0T8ERIiho+3+8xaDXF9Zyin0tHJH6lBsNGX0T01
/tUk8S6S7EzRjd8yPfHfLRs9b4A/8EQenremUXjyMK7vEM8xO03b8Ww20MfjOmqejSCfhCDgrAaF
qFMaCOts0krNdf/8AniRcQndUWgsX16Z85dNSPoxI9gPhgJyGN0Km9sav8tgCFK9Jh1OIJJ+RU+1
WsVkBxEGzUs5Fv3OKnWn3ASRWQJ3htOeTnvMtIUP1VQjrvu0gAcb0mAZNJpEzIG1p4C9JJBUXEMq
yNp9kmY4urCivHYD6mesK/5mPoUBhZCJv3vI7pUQLQ9itM3YWOhD+Bn7lL+O8v0TW4AJqtraudbT
9sdDOGBUOpi94x0Kbxr6o1Gf+WbC0fPTfDS/eDRJCTcnMywojXCl6UDx9NEQew1L7Pwrzi9D+srY
LH+P1PFgT88tHUFzBsf40wAjNfiAHNaZ1htL0ek8Qb1kJwguw1vva4duepnfr9N/UuSyQLfWRBSP
NFwZ3HIFSTYfXFZzQNtcvntF+y5rgp9NOBpmbCRX3FsmOOMW91rs40DQ4EYETNFyz0Wfk1v5NqNZ
fJQlOvJYwWoAZovchelBMy8WMnBff35SvSLmiZxAB2ID4ty2ig6DmfK8lHTBq0SD0MUL7jr1UBeF
WCVg9IHuxuZNwYLHfF15DXzCQYF3QyCfTvFSekvG2eZKeprEwBXq2OJGlGnbn6kPkPxdiK4cwEoN
C8ieZ1YEV4XEJacAkxpYnzndgX8VHAaPBH7QX7MQQQOfjaEEaFYgi/QmjRgZxUDZSXZ2FNvps+KY
wTIYEhTqDQlvoWvUy6x2bkqfyK//PvApnUYl8I4GmRYMfDFezs0pTcN9MCm6z7bFJMAX6aGrrEnB
r8IyMwXOEmWeq7dBHW50vxreK7wFh59FstSSn8vKFjr6r0hwfWReIH+uumzs5aKpsGfJNDnIskhf
Mj4odryGTXSBcyPCY+pfMK22yzLa+gWWiSAw2HwQFfoU4sFcZ44sLnOPUslD9azmDO3iemeg6VjN
whKKvJVeOcqrxxZ6FwF2X4DOyyFVqbTZ6Qd6O/BK7KPKzFpGtv2mjtT08xRHpxi/hrUF683t5cqc
TuNA7EWdm/tk1OuV85XZ0IT1qXyyXUW7R8ThlZm+GxXeHgK1ejAu3Mqo0N/cOhv2AZ1F1FNfhJZ4
B62eAvrIOuIQvyE45pCuBkmSdJCSnEyJFrXfrPQoJ7MEtzex9A5Iokw4/trKwubkFfSpa/pJ/lQn
gT5sd0rJKJFNCJASbUKragGuf5Bae6Z/+VmE+DeY8Pa0c0ONGFxlWNNjpEGfOSulZ0SL6ZRW2U/+
mR6yDCrMc4ox0y8aniTqrWkdmebOP/vyoEht3BtR9uy3sVw3rWALVOopETuZv0Rdz9+oqRnrD0IP
ttJyj2ZZU48QCllMSSkm19aJReOQ1VEOoVkPPfzH8Gt08F0QKbphTeit9jKfVoGtrRIwBl5VFt4C
sMcxYy6/RVlYbrK6Fie6g/8ccZH/c5SdpA6N0lVi5roC1QlWiQ/DVPAtTi+ZW0KYSiaJVlhmR2JN
iktSxs9CxBOarRlwvwdev+qnJya2XLBxgnTcn0+o5JsWtoo+AuiKsjTcIDhmvW+wG8nDip8zik/G
VOTNj/skoPdeFNh7WwApsaG2DxzA+aTcirgt7qbqbOixxdOn8/MRZYFxNLr+0BXJ+xANyiVxlPo1
NnfzuAf1WHvWDqNXf6tt6GEbQEjEBD9XF3hVlyRZQvhQcgFjIg1/O2n8sLq1XajBp1mx+Uc8nh56
Ges3HMkb9ONMoyjahW6cC7C9bD/CUae5FcfPisZ0zUwb/G+t3eUbW9WNHXnaHt7M0Fo0006hbDNn
W3spnsu54mPcf4JCUW4aU6O46CLlpS2aBXZLurtjxcDJtfikeS5aMjD2KCOQi0k6K7DJ+hI3aiw+
J7JV4K98WxOfUZt9zCqORu/1B9EKjqmcfjaDudvTkPcy5ehii3VxytaQjtwu0O+uazVbavFoy74u
o/HDAKhTCLb0WrlUs8U8tSbZMb3ORxmEPEddNaNFvR3zXCkqtti0/8yzHxYvOOrNV00Y4ItSA32W
S1ccpEHLMr7uyJp68R31DzrVna/zLEiqK0RRenh6xtU172pbJ2z2fhLVq4aqY4cxpsRuGG9mqYhK
13VBH3tDfZHcVSIHFqGVDB/RGN8b26cXHA3UFHG7YvTu7lAxxBupYcSNXGacbj/tB2jyrOf7ZL5t
5lPHobk+GNnalJlywbcZXNo+QIoCtQhKKe3IaWtXTSNvJ/eSzc98vBowC/rGxctKbTu33ntbGmtM
TPFqPnWC0t43QDiIN+fZ0A7f5DcRkT3p5twoQtHth8Yl8rT6JoT7USQIddNK+c0T4NBXDDWng2F0
hishC/FiFIY3zcAJN5k2/fNLvASJu43QYX/6lfNiZYP6KitLW5HfZx1ivehPTTZqWE8ho+sFoypF
td2loinhyTP77AjM6Z4K3OExXehnhWRAmhoZ2cFesZN1MHXXUUFUaH4Im6jQePU0MuPYJtks6uqb
pnUINTSaleC76MDyr2xABKf7pjFu80M4zlHq1HqjskHFjpnleQdEnxu6VuoD2uzkYjBig75tuktt
yg0PiXM5o8SEXz+WwYo7M9sZQYXES3DbCvjWF7Umj0xI0bwNGR1NTRzLTnF2ppHbpCBOslP0HzSF
REuqlBEcHL0MzvNzckyRRmFWeaslVNb5hjJLCI819oZX39ZJGcLqGozANOP59pxu1Gpqp/wsgLT/
w7upteqG7aRczH8DR2ruMpskfSNQwBXRgBkiI0t7QcRuHinIL2pDWrN0pH7qTUpkbAvilZGmyxXm
Goizp9ORva+vIrzi1woJcm7aJZlyI51Dmy71tGvXWPY3ld7i9J76bI2hvw3CCHbJpPFTqyrdO3pb
L2ONJbO0lfFCGmtyiQTX33zzzF8Aqg0TdIAgqTE8OTUKtIjRcGn5cDF0fWS/NAoPjDSFL+JU/LC2
b9DtnzQYBMQd1BaiYeC0GPdtZHT6ZLEoECu2GCxPLWUxw7F055JL+uSoVUncNgMDZH/D1Wxh0Ix2
QrKFBsYOqQFfnVQy3sjLkDEiz9sP340FZPBeuTa2OWk4EK9K5VVV8vv8GWS5ZT5aAPORF5W7wfKg
g+Nx3XnCcI++jbK2idT63ha0R0J6qu91ZL4RnjDptFobTLhFM9kYSueErMeqSlAk06JaScwFlKnJ
FXOgvu3CQd8KtQrOMshXfdSKJzOgRNKJ39tM/UBoSoX/putuveSxHe5E1BlLkxV8VZFjfVZ8fGOu
0+9+KlZ4lpjEkvh7aPUGOziOW13tg8u/L27BRHtQ2u9/38JktS7Drjw6CejUuVTLe8aYIoGC6lPO
LDMn7Dbh7OWdjvz5aMiYpEQRXjYujz6vQEq0NeS8vr0VdKQxTBvds0o73VU1+147dbwLO6daKhY+
3t5BPk0A+Mk2oQtPZ2SQEeDRYbZrqxPgvPF3bWLKtkHN7bO4Ins+U95M4nFPHtaihdnbBb+p1JbI
KbAs4LQ89C0FEd519dnoXQeyQEWMmeI8Fex+F5Igx6ef+sWm8Q9N6++Pzmro1XAVq/8bA9tr0tl1
er3Vp+lSRuG/BW6dw7PnVDWZHJa0fdhIFQO7Jl6G/xyNxsjK34pt1LgojGz1nQqQbB6iQsC26lG0
iZBAvw+Jhc1CBJ813RUUes5Sb9z2TbXU1wY+3h/EWAuZDOSYqhl6bYfZmI4/+kSPpnhzaD6ONL9e
LJvGumm6JfYIZfMj4ml87eZX/jblaj0lDWvPpK4rpxdv0C1yUbrNvHTFpiaWmkdQThRUyDcqDCOO
O7UHfDzPDPfQfqFzZPZinLvpLCTg8ppoIB/I32KUM53OX/Aj94m8334VxMSOzT+Gw6h6PZ+qUxd5
InrQJY0uaTVBMqbdEOSq5JQ22q/5zGR9ZQONfimjfb1W/LG7/HukRFNfnWzcZVFHEAIL28MzNb7n
9APvfhe8DU0TLbjvSqR4HNF75jE+HYXTe0ov//lq2PGrZX3x873z+/N3zN+bhVCqY2n/qWldbE1n
jFeqmxhvemTQQ0ygzPa5dZ2VDVFvIv4cXnsdLL1K9Pd6LpxK8mrXgmlEEjvjlBEFKHdqcHrucGkV
Ah9tO8x387c2dVvSNG9j7ikCCz2tCw7hUMQHWwN/kSjshgY2AC9dkyvLFK/wGYgHz70Urkwg6k8z
rOs3qbMAT3r9oZuCwgsj3hEgGpIKPD7cBuBl2gXJNaiG7uiUGXE+wk5fq1zdK+iOTdGU98KI6ldG
VHbiKi9JqPsPh3bI/K7fgeJ1hvbFUrXqNenj8YjkpXsayAJ/GY2zTwtinY+TOtvq7LvqsIISJ+d8
wnx4qaMweQFeo2ygOimb+VQ20cv8DY07SapM2yaTh/98/of6sh8R2U8wts75lA5+M9+p/LXrBMgF
VdU7KrJAlkLeyu/Qda9yDJvnLMjrvWyQURbAS3+jLQDg4gfvLhbEra3gtiTTr3w1A7pREZqlpv/Q
odvviC1lLDydKnHzTJRKc88a2Z5bMiUhXvJ+4NUDtIYyPQ70V1/UlCYZ0l0ar/6pnKa/7agpuz2u
WyrigqmXhlpj12Zhu60Akh0NK90kucZngxJvOS+PsqUerBQSEw3kReztmvuQmECGVBF/d0SEaKL5
w2c7kQC65tkKJWlDQd4sZCRAVTX0N5LW9dbuHuEnY5XWr5oHQEJxzFJKtZ9zxcfz4MERL1r5opQF
rXyq/6sIBpudhlIds9hTdvyy5pYkAOs0jBRjpfQPc22R5FV09Wm8zGc4yHB/NZ19IL8U3QhFeq/h
VbDyobrXdqVuufKdTT+yghXsGzeUY/amdjpnpxlGdpY5zKukV9TX7H8YO6/luLEt2/5KhZ4vTgMb
buNGVz+kt2QmnUS9ICiJBe89vv4OgDp95EK6URUZzCRFIpHANmvNOabef24gcvwTEunC5v11QNOy
gEHix53/2BktIvuCyUfwOR9LuycqI41JZM6Yi0ajUV+d5141xnUbFcqJVQBr2UYtrw3D8SklPWtV
6nr5kmjaviMC5CnAgLajjgojGsoFklSPzT2XhUZa8CQQCqSJLEfkTKJ17D/TnCcZi8eTGoS0ykxy
xCoMIIgZwwd8jFMoleF/gcsKbz2oSCPRHz2TgqdZYCkBb9ovjJoOX0Bfo0Yv1sCJOdLZr2CP8JRS
QL9yEbntSeqq0W4QbNu48N0w9fQ7a1praSY1rsJCtjMvO+bXiuFJOhAd/MyMN5oqw7uuV8e9gfeU
6GGayPNrZVF8zIMYnV+KH76lkeKvoW9oNL14Dmd0krRNmv0mzT/MrqJG1P5edspO8TW8T2UyycHE
lJjDIqYB5JYt6zw+FoU13BBEpNCdcooD2B4Md03ylLcqJPSw0Dc2JPlnHWhQVuX9bRY6k2iZxVlU
SGM7K4LhwK3B1riPljVlL9h0dz3A9VmVXhM7Uq5WIZoT0pK7coLizA+NUeIdj92bHuzUExfQOaU5
/CmVbFkDL86x2Rr20TcVUCSpk5yUZCDypcuchUAYNWWRqne6H2a4LGHnFZF2RxNZu4siVEeIevHg
OcXH6H5eobJ+JrP6HN+NuTduRBLp71MdEqMbSZWErLre1r1P7wOr5rAlHNLXkOHk8kRGMQqgJCU6
OQwmxeCOdMTixKVEP6QuleqAWPuRNQhyxSEfbqKaNZ/XS3tn4KW4hJEAfegxtXaZiA9k1RPgnesf
/DZwF60e2U/zP0B/aD+xE3MXtODkQs9749afKEJemHzWqWEt7Vavb2VUU2Ot/E05etYJSLO6pm+W
LC3HeWzssD8T7dw+1Mp9Ca3yMWTld8iCtD3FnnHVc1keORwcMDCS2lWJqmKVzNHddEaXrEa7ayFe
Et2Fd9V7ymFe/xjAOmoTZXIgmJAi8s9Wduwb8DfkVnQ62lBbrbaa594FJatzIUlKDDMEQ2M7ZXHr
HQhKFI4rrQ+K5yYHpOC2IrmNp5nUi7RzniCzuBZBPOlP4rbDzYW20uzylyiw9JNZkfdBEKO/azsL
6mZmP0aspXdZRSrZ/FVADQQ3g11sW1xtWx/Xy0cELVnTLZ3R8KFvql+/1SiMFiUCP1aJ8/gGMC+C
9KU3lzbz/IMiNAEubIgeIML50cFM7xIxDrexEqeoKnqwzaP60UZPfDaQSO5Gx7wjODPZSfTDC2Q0
2mNmFa9eETWvpqBDZVb6pzGlfUkwe36N4DPubFYjFZFaW+7p/KpmKK5V0re/iHGVZbr1pVeQtQlv
kAhs0aNHELYyeMxrFXzpS/kKJCp/IVLQ24ix6/aimdDLrZseAh0upp0n6UtjQFGeGgJZaGxQY36k
yTzcJUZL1Bo4GsJgnOGDj0oyqzrlQZiIKa1hfEJfW53CSkN4P5UQ8pK1M1NVc3YgpZHmZbIXtNFc
2tgGN0EHznhJ5Myj1LoddTb1RhWOPOcDyAYMSMGnIka9mqnXWjT6fVo0wRq7n7FrptaUaOsbg8Hr
zpAowZPEujJt+kusj9lh3r3HCrVKzGSRwYK31fETRWYXYQuhkDm5sxIkGLgAYGGlhE0Dxx2fFK/z
yBgs1afUQ1moZC+cc7TC1kg6iY4KvNXwWOeOGd5p5lTVEldrjBlW9dI9xD2FgiJgIZlKSqyxWFIX
n7iFVvyBfZx3jNz8yVFj84QwgPXw1CdMK4KWQ8QUpIh4jwVVtnPpkmQN9GFlqPZprgg4EM8oNpY3
eV/Wd/nIsGaNoluxWmdN3zuMvlQfwEeYA8WcfFR3aeIide01Z5pK3bfzVXKrK4gB7xzPyq9art9n
iqNewy66s0TF6EtoxCZoApwMsf2q9ol3KWVq3rmue8YH+ewl06q4wMTF9uM5KigLRJGpXxr6/ItC
ICZJkBbh5GPbmQeklUDkdWDrTptSOBK4slPlWMXXpiv127qRaI/4VB+R1IG5l4bxqYltypVl+nGu
FIKtvGp+RfYGKU+3bunq2zZI/GMSI7vuhrjaNu7gXwwBcL9vSSYqgKhtRNgnD6wrKEx6eCDnp5TU
OFQdaowFyG/eyQmdn/3PU3V6apRVAmXHcLbNWCuA5l2iYjH5reeLKaBKTHnVAYdVa/u3k64J1ntj
Nijb2ahTjfjWPCIfZ+9OyVySexkU+inVK59yXOxWJTpaMRucJdOLKq54Wgk5GZLTU6FY4S2l4XOp
5+7XShEUT7LVxWHeihl5F50qEtxywhIuShE+cmKVJ9JvxKF1ycUrTHxFXkPipIzbT1S7sImManlf
55V6U4/xyWAVmi9bQSZZZanpgTJwee+xljqIEjqkSrK8QDl9U1AnsCFOBQms9WjYvT0nIwxhDFFV
y9wk1idskKMLYB7Gpkzh7QAp0Q8uk6yB+wopRx6vlUwx7kUulRuPEC0HqOi8AXx7iBS2gnbybCn2
1NhiYzjvH2XWu5vEwek49nAUCF2KNwG2sKCpYY01jmOjuKK4F9kEyupBIJ9pDO7sIIDCP6kIhc1d
7bQ2xsd27ad08RlBqRzYRIFWcWXt/VgtV/MQ4mVUGWI/yI/VNKJorcr4G6Z3SDyp9boFmqbQanbS
qNzVXKzvbZpqHUnU+9ax+4td618yf1g2VmW+p2MrdyEK7s1bJYSZwy98eXSrMUWxgKaYDCBjN0ve
g+Rh4JJeQWQxnwqDtJDUcrT9/LSiEwPGb6rsiMB6Kn1zXarNMTf74KCxTD8LBsUeEeo6L5kPgpog
KiNgqJBc4ChpFSPDnlGm8WGufzkD6hVoocf5mTZVwyR845WLSxWYonGYlz/zA1DbQ5vn5c38jOC4
+jCyKwJDH9fMniyVQk3PKNSq6m2WuD2Z8GWxLypN2Zelfm+oU8Nzku91acXdJd33kVslCAUKAFVT
b6YIFYjP9IevFpS1A50JfGfT0/kBeZZBHCDAOGMgMNgR9PnmWymuhnNI/vfN223WOfxly0rfvjn/
REND36Y3cjM/8yI2F0NDokIw0pNVRYq1rveJ3ejYFJX0Jps1Eruj29OmEMXXi2++AjNsTvRjxxQF
xr+rF2ThYiQhuCNSMbmZSeos/Vp6dzHZIic7Bz6JQPdufslrq2ZLe4qPfvqJ+RuGkqoonMZsO782
P6COuBgYZ6Hc5jHwT1E7uwQYXl8IOpjAyVYj3kydKLXEvSETLD1y+R0UjFNs2STxIS1pMx0NnkdA
4xjlgLs9pipWlLmB1g7Gea51TwozMYTl0YQnjGOweDEdAdx2spCgvopXQRm6h7b3m/cp80dTkJcQ
pPJuFv4naXd0S5oH3Ertg1OaLCN1vV7DVLy3W4DDrHmRBEKnyaDNoLwGz3xIXGvcFVaJZJ4yNrTK
6SFsm69fVUDT9gD5MU6629IVHXJxZuLZLO0Q2XEYze4pqJJiJ0kXWRRZ15/fuqeTWX7+ShTJnerR
pTJZEL69FMSEzI5s1ta1UYib6aig4rqXdCYRmbV7UfN2XQsnuJlfnx8URQvYgbKCzTUXIEhAC0LV
Aofivnjyo0zZ06hUPylZ324JT0dmGPbx8/wVcRXJ21dvrwlGXgo1CzUtq6sZUOWuWOxtcG4FH7Ai
7wtdK3e0eFS0ju1WGdLmeQwcd5JCD6dUlO1Zt2WzioxKXZlRgXLBHT/qKQ6LeUBvQzQwsLvZ08XX
IEfC2dmHRHPloWtM/dxMD/NXmHiSs5Vv3570oXEGD0QQUYDETczu2cDIHcI4cFnO1bxyiD7aZZed
TZnVW9jc7Zo0QNozo2auKPzl9Ot19WmwHHvhZrV5DHupnJK81CgtECIxxM3TGHb6Xg8qRoipqOSn
JvUdHZV9RqHfRZW4ay26W37lu7gIPpWtpJCPhQY/jefsjeCWgTl/byJ4d+ievNn0rdi6jmPs3XVl
syEOTzt2LNWKjRiYFSr1hZ0AUSEOG6QIesBCq23Ew9ODwQb6OD8FZspV1tswL6Z+bZ9GH73QiDaO
U6BaF9hDwc4SWjz9cpVu4bFpm27f0uH5z0u6QyjjvBFWCwuD3bTsQ2au77uAiuC88Jtf6yJJRirg
CsQ45I1hGGq8TN8nQR7etDGRqVSOVMB+lnFwTczyPWnai7cG3fycgYtKrcpHlfq+udMcfTyZthdS
zKWnYcfMOcnQVQcji7sbE1J2ua7cOlp6JurDou4uMMDiM0Lnixxi/Wy0xvKbBS5dxnAzXsqepDU/
cGCoTD2oucA7f5VKfcAmgepGTA8DydUrU3Um7Vc+qX+SwmMT4wb2PR5a8SjtyZ1oOvdmquqPY/71
WTa1lAy17U9W9oXOFeQF2/ZuNG9MARPxlFXKbTJo9p06beGSzDziBnDv9azwDlGKsDB1J2BkEcot
upRyGZWdWLvxiIWkFVMAmhqYGy1WMFJYmcZCL8GTZjTW1+eSdcvGzM12qTWRvMiEDV+iuM2qp6Z5
mV+D99ntVUopxIJNr2Vez5oeeKQaZmjWmTI5pXfGWGBpNlRvFynO16+6TnmVNCh2dIOqFSVB59mn
Ga2lBBiwcGhvvTA/5p2RvQyJLZkvg/E+kCN8mKFpNwpSWeoQrXqL4BWpQCFQrxrwnmPHukRJhBoT
rTchSlZoEhpUoMpuwg3yQfg2bU4aEvKSozM9zE/nhzGooOOP7gWobXdyareFK81XpGZCbsr1/uim
2FV52Vf77qS4NqKSmZ2hEIIRVQRpqwWa/sytyET534c60pVzABjtVNNtIkwSWuSEv0vzHvA8cmaA
39rqbeS1/Ow0Umt7W3BhDWKOVbGJzUuumvzc3TAJClnfa0sUZNZhltAUGgsCjd2cQbDftSKfbn45
alN2a+wynGZ4GQr2JYqdadec62uZSYmJ0OzV6/wNayLlGUVt7//zWm+NF0N6DZVKgtwQGIll1tvl
rQ6ZbhGEmntAAVEto4xIRfLl9Pe+S4c5SroHJqP6YiWk2U4vl6Qh4/LBEY6weqMzm76HwLsXIAI+
1SYFo0GX3oU1lI3cJ7VXqH+iT1WFeogp1A9RQPVwYeQEF5HsbrdF1shDaU3DvJwKlKS/3it6wWhq
DfLFqD0idXGFWTQrZUI0kt/1NLdNg9ZzRHB4X7AF9Axc4HoRXTR7agTpqQKGh5V9hQP2SxY9+HUt
XmkwovFM/BJ1cG6trZoiNOSc/FSwRVuT8NU90t2cPISOeB3bZ+Ap3hehSWwrefXBTdh1x3QysTlF
41UntHjtG2xne7orW+4i5+SOltjVkBgPdGf7A3AWZUeYaI9I2Sq2oUvQA1sxSfOjj692y+7Or4Zp
NtOudK8BfPqV+lzqgq52VL86IdmZIHL8hQEoHj2deE3i4ok4APmsBi4VMTrBD4GsxSp1Hf9C9QyV
BIvXkw1B74DhWuzs9pxmintUQiSBw5Abp/krluH6ySM0aDt/9Z/Xgu9f8yLTOlDMJAe3T/ctFayd
GVr9zdDbxNmMWvLo0+FGDOBGn4Gv0yjpoUCOwGW8qNc+sentF0Lps9tCt25D/HgrNGXtrR7SENdt
3CzcNM6Berm3Ay8iyZAGEj/4jn9bYDgeTBzxsqr7A6UuAMM269QOcQvXv4pbCKdRnTvenVpw6UJn
SN76fux6OiVQru/++q//+e/P/f/1XrNLFg/sMv9Km+RCja6u/n5n6u/+yt9e3n/hqQlHEpuwtA3T
EAShGAbf//xyF0B//vud9n9MAMml1eLDMuwaLIAS91cInkQXEDP+UbeMs0Np/h8hyAdqRPXZkgRt
OKaXP5gdmxOZEz7lF129StqUp4GdPrSlD4nITKrPNAVWTV/EK7/x8rNFA5owq4YqR6zat5kyTjDu
unqpCqybVVYwwRqYoahIdUt92uBB7KlfskxAU/XcV2SJlz4IQ1rDXjUiPAOzLfHPv1nIQ+R7aLX/
/RRAvX7skei8fde0K8ybs2M5yTo49JNCa5ZptQHIfpR2i/m8/td3J7aaT/Rn4k9Qi1Oq+P7p/5wD
0tCq7J/6v6d/9r8/9sNPbV+zm5fktfrtDz1kCf//+CPf/Vr++tejW73UL989Iew2qIdr81oOd69V
E9f/vkCmn/z//eZfr/NveRjy17/f4U1O6+m3eUGWvvv6remCoofwzQU4/f6v35ze49/vMDq+1MHL
T//iFZwh/9j513QRkgrhaFhbsM+++6t7nb+j/4uwaQqAhg16QYXx8u6vFHa8//c7w/qXCf5Fd1RL
Wqpuata7v6qsmb8l/qVLGxyYahiadFhvvvv3O/96a7x9ZL++VaZf9M2tYgvNcBC62fwxgz6VJdTv
b5XWo4vd2j1GvCpZZy3cuVBmORN4QDcoJVSLVlKyR21lLXsgAstIdvlhdHGjhnXwAYIL0lXh5/gp
uytJTdrpmzP5i1tZm27V/9zKHB8yVdVRSdjiRKmOwdn79lZG7lGqZY9R0CEfla1BUhyVO0ws+koy
oK89PLb+3qqPkW3vWlFAgxOxt0nRvhEVLt9ugO+u/28HFs3+xdFoqib4rExASvPA883AYrN9wz8W
wLUpPhHO/QU1gn5t9PhWdyC9whOqtmCZEFoSekx2Rw72VCF+biQRIc4fqwJTQg6TedXkaFcwcv/h
ZP30YZo6OBBKiyZXjWU60+F/c3gt5ntWZQ0ssWFdmsOwHasclKjqoe0F6FyFqYu+Y6C5U6c0pWL/
E7FjC0sv9q3ldCuDVFHCeK6ttfzDgU2f0g+fImeAlgcJ6Byc4Er/9sBScoYQ7k2ZCo1gSUiehuh9
EhJD0hpGSvlUSvc2ISNLLsdP40iOnlSgzWRRgN+LmUSC0hz9LPoYo6St6piYIq+9/f1BCu3ng+Qm
YGcqHW4ES/xwqZmyLAM6WgrczAZ2m2MlSw9BAuenI7Blhfn0rHGV3srEUfaqSzFnyNneleOHxBMP
Y52V+7SsX7O4yZdBqjXPbIPICQwMxHdsL8IuH/a/P2SQCT8fs6GZlm4aDC6GNMX3JxYLEvXQlFA+
w6B7Bx9JLkffRfExKn3EFsxJ95mhPFaN9+ibsbMlxHoqKoS3JRbEu6ZXvD11b1hgVfSl78bsvRe5
N1aofgi9BG5cjc5c2i7LqNjImSzNBmB8gvclSP1DH1ACTHsMJ7lBPQBRQ7QSyuSTbRCFB5WpXvvV
69iTKBYHOGmTkHYHdT5vXymIBFXbrs6W2m41PLqrUdcxTvQpRSkSUpPCJibBVi4MhBbcu4jqSMPO
zEX475hKuk2p+BC6NbqbYaB3q8vgiO5JO3L1scfAmzzga2KfNYLwiioLb4aCDKLPxe1AFUaJx01I
xsQKnir+Vi1jr181O3pW1KWUDEY1LPcEttjCb4Fm5vzoodGzZUgWw64AzoXFdAT7XpCrUtfJMlZ0
cbLamngQHBqlEyabwCCmU4ly4uqS8oDC7kmL1Ww1WTtXPlIq3rXgeqG7tPQ654Bmz9lKR4Ysn/JP
TaITpWcMrzK23W0cwez1jKBZDUW99mItffLN7DTL9e0mNjd/uKima+aHm5UZy4I7ocOp+ek+oP8Z
+okFwRHrHJXG8hSbuMsbwz6wZhi3bh+mnIRYIKrog7Xi9l+yjspf1Hbah98fynzL/XAoFtOcsC17
GnLtHy7vUqpaXQcUOxMwCUi7K8bSUfSrsmmqTaITAGEYkNwH1dq0JCkB3zomRbVOjNTZql724oas
eBWd6OCE1dk8W1lJX69T3cLa1CKvUZJgIyLFXtkV/lpu98fI6pJlK9MztbeSzUqw+v2b0n91fh3L
Fobu2MSiqNM49M0oLdnZJ97ExSYJZ6+yduDdwQ4AqgKCXzvGto67qNc3TUdoMHczgMOUYCCHIF98
fXAaHSp7YYCHiYRb1vfZs2xt75DQCtgghP9H6QTi9BZoxYBTN8nCB0Ln2nXXsSK3C3OtDuzIsw78
gwnSBLuX2Cpdefz9u2Sg+fkyMm3H1DWmJEYo+eOYn/mNjBRgDHr3ni6YvtUbTEg4fc92H4ekv+nH
MB+fLfCYO3vaLtDBc1dji9+sm+q5oWZ+JimlujWIARsGBTNmEwc7DDb+LdfgssJjveuSGFNr1mVP
XMefm0l2kMvwTO+XCEG3cpFYmxe/mthrAUk6yhHtQfb8Jc8SBqDWO0KZ8556QI4m346yLP4AuPEa
CGIEKSMCAfTjfwaJ+WVoSAYR+XCmHGyS5gymMdZWEpd3SVB9VSPYtQNbWzdOT58F/HuhuIeCNsA6
HPPnrK4R5ZOHuiU4SbLO6r1d3tPR6gNnG4/3/KnokA1FDHPH7AlmQREVlwSSALHzD4Y6tivhyUlK
Y53y1hNndSCrJ8ytS9i2n0Mt9Q6sfcw1dqMBNWPHAs4E94ZMdtcVojrKpniw87J8cJ327NnODqg8
MAcfBJxlSFxL/QTnaQ+hH793vVo7JBXIiwGSFAuri1GHLddngcJ/kk13IrAJeDIuuYLTerZ4Ryz/
VjYW6MiSzRrBZLUuDRua6EQSJus03yQB8C03biRhbumG3ZX7HLPDMttymzmNvXMcMFYa6uwUqWtt
QxsZ+g4X9L1CCey2LsdPMWcdeblziyFGW6Yi2LkjuNMGeSAKUMoXiFfBSb6f6ZoWLondqOW7uX/C
aPVYp9qtVGvqoq5xjvKavwtheYMvHVhca21zmwkzqdRqJ8YcbqRECL0uQ90l6radIOCutWe2WqHa
ezFwwS6oP9I6a8gTQjFpMw/o1qLzv7BsqB77TL/LmK6pASK7gqpdLjXMlhfspLBTe9gegsJjYb43
tPa9Z1bRpuU3itJ+jV212nt5PdmJqvqsZdWl1zo4vhH9FkFcvKEXLG0FpmjeureWU37JGCmcVy9G
LKDhk1LV7lVPnL0fEVtIExxJ0qiedNqZTNyk1DfyWA/DRmelvGh9D5aw3f3jYcdIBpU/kpCoaXnB
q164SHTskXmsl1OGquIdvE5ORhrEV9YyDvdDxw4h9PrsYLTSXGXI81aInE26PXSsIU3h2FPscm8X
ijpVRdTl6JWkTvGGObXaXVtCTSHCwtqZLjGfFG5XiKDQjJfFP1Hl78s+XnVh1mI7KVFgAEWPlKa/
wBQxqK7H9V4oXUjtKWhfTePGdAkLZ3hnq/a7coL2iwHblGxCTDZIkAesH2Yh13J7HPfkb3oWGu7W
JRkeyAjc9uAy0yEs3ldpWw9RWGM9GiYSTVBTNfPzP80d2i8W0hYbCxhqoCssqhTfzx1t6WgZw5Cy
6CpV32Q9OLzO781FqfnPJbFWqzJH+qK7NP3Ae2Q0v3M4BCyy0qS6JPkYAjbotqU2xRf50OBU/aMb
Imf9/Rn75VLaUqdp29RsOjE/LKURAJtjQP0SlJXsVjnM4l0Ti3NI+ZscYxt4rso6FAidsjAtv1rH
0lqlhfaKWQa1E9OXwu9GokwKSBPozQLv3YvXRtmycDV94xq9j7a0+fT7o/7V58yyR6cxLaQ2/ff9
ybVMv6z6QmcxnXf2Eq6u2DlDfUYSWQjihPzB4C4zYVhXHgVwzdf3XHHpopB0SX5/KPYvJk82S6pK
2cBk2ztvRL9ZI/Rxqgz4NgjbbuDhRj0pxIrctu1QrNpJutMObI8oReXHTkIxVVFzX8jZMXfslBAl
wqlMMYTcq5X8zHBdPwRO/36MSYWkOxfe+2ZxV5n5Kdc6d5sFXBCmqNdzVkqdZ8Qbu1BHbBDBkaMG
C5xgxyyphyV8213WaOmqpIG+m3rQudPVL72PJiqYmJOpEol9J8d/4sjTNpO5y9KgCDTIfVTLKW9w
Aq6Rg1+ItGqhjSgkLiB2PjR9u8rypqSmzU8i3qiXcZ+IjY9vCBEYHlTq9F6Sf+4KxpIKd9O16k9R
QaM4c/LoESHEnjjHh5Liy6l3ECPjQXzJkWn84brWzZ/XNFJibdANttmatH64QhI61LrAn0ogPAO5
DhS86bXqmLRkM9toRdfcnXQrjHpd2lXJLrD7x6BKmjkkNMViJH5F0VdjY2bHThfriomF8c6O1may
FpiCDNd4tpv+thEDOxKLoMRaz7KF7GgXFQnzUU1WDvHfdO1bHJZ5v6TWCMwuytNzgxiLG1/502r1
FwUYADP8r1GiklyR398UbhnHFCABS1ADNxa0HLWF8NSLCluiZI176wNiWNYt8WSgZogwN5polflg
gkByL4jJAmfmYsHvBYXfEHVd0H5EztDeR36/i6mTU5DWsZ4VRB/65NuwnSPpq88mhX2ordt+MoqR
JwK3F2l5VQxiaaXqeyRp2nPRPVWeKM6/v/d+MQzAvlU1g+Ia9QDN/KGKQuRcBHS8ByY3tgFWUiZR
L4dyAWOvWRiUeBSlM9bM4IB99BZRnYzKteiqe33g0/nDwXxfyp7qXxyMYDpnM4Z/1fphwE+GUhVl
0REfnXnBtZD+xkYNgOQb67riseCniacJgRaVkliOk9tnJt3Gymvi0D36/cHM7/z77ZihW1KVNtsj
ahHGD0t6B+08HCwOBlc+GQAR3iAsk3dYeA56m8PBTV5Tmbf7sIUNKcfUWrYsDvZEDsZPnkCg3ozP
heY7F19J1GOgoA0hWgsJcEC4o+PjhQQvuUHS6R66CgDTjMCYnBYLe/BQOzZqtyWwRKMoSZiQCSYZ
1Y56GZgVzyDG+RBGpPeBTpiSRTtZ0Ne/rQ2PEFE6gzJpHrNKuIfB2eRlcO/pikV3kjiz0u1WKZWw
dZ3UR1fDu0dYtYf3U+6VEqr7pHCMOqhUIy6kyBcVs32r/nHD9NPYwifNqZWMMCo136m4982Q3yhj
W8eNz4Q+LYqGKgTOzZ2G7ohxIPUr9zBWDl4Bv1yj8rKWAbGwcNDrpWmlI4C+aQmvuB5nuzkkPfVP
0/cJ7SVsZkGuu3vIC7RCg1WRN+x6WyW0WC6j3A4RDm1/f52In8ukc22a/a093UXzHfbNW3FUV2my
hkwDx8fvne7qutFOsI+LBUXyCyLm4tnETFqD/7Z8VS7xx57Cqa6Bs6gKCHjOwnrXKpQBnXK68XRT
ORS+765kOMAbr8RTyzCk1KnAWjulfyrlP30s9WfwqH94Kz+XVI2pQk7j0EGeOncCvv1UBJpTXKO8
lbhsyB4nFHsTydA8xjo0TPAdgePdll7x5OQd2UfIRb2maR86C+FuQB3QNNCIGq7/lJalc8iJbluU
frgtc6QTYRICyCNAasOSDkxkqq4Q/Ha3kR2zwnd9+w9DuSZ+8Wao8AtpS4r9uvrj9GXlCiKDhvpw
0BvqUpDBvXRt98moendlh3i5YpgBaWYrmyywl+xUBzDWIWhpv5cEzabBJeq/YI0dtab4KMRAdLuH
LZ0PBL59gkLKytZ1BCH4IbXrdq2i42aZMOmztObyaukamfZu9SHO8XgwhiaMpl6ybyPVvMN4gTQz
1L2bHlQ6+AGTrO+h3frUwqbmqfVoKoGzJIwzTmLr3lUYeHF0tCvGqWxlNTgSQOY9t5FCvHqdk+Mg
PspJDGr72j0NxXXZOcW97UJWYoVTqjhzrLFvT31pQwsb2Vz1xoBVUbDvoVYpRzw14O62EOHUZRWr
z4rdkeXeBidhlzDUTZPdv7KHAxKtM4gj22Lr3vthfnGcrlxaysQBzMDpQBIivZdqggc42JE6tIya
faEFVGgz2hF5sAqa2Yg0UMOg6If6JVs5U+MANR1mmgo9J0aneGX0LJHF2CQf8d6uiLyVe7fOQjgh
XyiVI4ueRMWsxTfUiWHlknRr2QllCyQBGwLGBZm1hNYohiwu6FLUdUoa1qr183o7TadDY6rPFRD9
RREXj42KMiqgGk/WZXhCvPYoTeozvYn06/e3l/x5QcUcayMGYeyzTP7/ftCzE2l11cCgZ2v9uJBV
E6yUsjGPthHqQBehATvs9BeavNbVuPNzET/koyKRHYVwjothJQupPhgjF3DsIvdWpwSJSX+Fk+NL
J/1y0aFa2gu9LKnY4O/GO1J3yLoCgE++pgpQoyr77WxYe5irth6yTmSRCVxLqrHL1KHgWcQOMwa8
Ni+twyv22A6Np6yPiQIHEVSL0XNlqHjjYGLIZYw5v4v6Arq5ONg11KiYXewtjm46CQN5I56afrL0
kjrqFJTktvmlntx9wrfbU1BDf1JapAhuP4FZi/dN5pRn05ok1TY0+zzwiEU39Luimc7XWIP/r5Rn
skicpRl0+Cc6hhjowsZBYA1ao/aPPgz+8+j669mEaWku6BUXqLxflzDMXIS0RAld3YlEqlNW/v0H
/Mshx1RZO2L20DTV/mFWY9oKwVcJqoA5vBVdp0rgeYHDAEO3AJQuFzZ288JHCGDj/Wxj5XaosDi6
MATXSWwWO42ISaIPcIyiu1uKjBQ7Nk4jYDATV0xAxjjei3wFXjPYmDAAu1e4Ru5aaXC9/P7N/KKk
aViS/ayj66zLpBDfX60l2T9tQmtlUVVxQIJneA6s+n0aZh9qw8UlqJMuxKdgQsgrA4pM3GxjRWpU
FbsfAY/5V7MiWxhJytqJkuooHLi0E8dNKmJfTRbZNkarQfDei6e1zmaoMd+KPu+2EMlX5IOxKS3T
57bWPwnm0lRow84Z6fW7jf2ByJ8WyBZjS0+91O2i9E5vk2WdYE5EtZyxxxjNB/LvNkUqpnyFXt9R
1D1Ry0qultOUK1Ym+3KwoedVuJh/f+q0n290k/ubaiKiDMu25oHgmyVB4FP2q0I6gCZl+2XXVeew
Mp89BbMqKV8PmFkwdFKJbhUTSAZ5oWvkaQ9G03+MlClNUSPz+g+H9PPSmkOiF8l2zqbm/mOB2m/9
FoR17S173X/CHfzk5xSoy66j2BYoxAai+fW6KGEU6EbwLD5VOAe7ELxiDqyz/rDU13+enU3LAsRF
o9OgAPFjXwCssOkFUUzRRKPOyAFXZFil3RMWLD/6kLoJOFG3UNe8m2Y5hj72FIqGVchBA7wudkSo
fo4rtmCkzW4tZcjINx/vegpt1xIA3Rg57EGZ/4okBofkEg5WlJIloaJTrxwXQRqoqzattI1F5GKI
J36NGWMVmilupfIaC7c4d0N3//tPQZ+2zN/vKXjXtF0ti7vKVI0fZoD/R9iZLElqbFv0izCjB58C
QXQZ2fcTLJtK+r5z+Pq3qDt5KsmkiWTS1c2KJHD34+fsvfZgq84yudwvLaa6aTsDX7Tco8CHGQ4C
oTkX/J7kaIBR7Ht5oFRlcVMl6/0Io9qYm+ZYQwIaFsIqMfNJwL1kSJL/CFcfk6g/rRQYo/WuJWYw
YWB9pl0chXliDX6uJUTHEb7eiQWZ8PbrGfIVSKD7H4fcPzTt+BVJbgBJZkE2/90t+3/vPm30KsX0
Evtd5LyrDt3cxZ5vJGnpfrq1aJfVupgR3hOr5bjv1uaXMNAP/F7fCgI+LyYbj485jrvJXo/kjFgj
HNh//yL0f1gOju44qq6jtjDQOPx1c8O3ZceEP8R+YU1PdCBIfrKKY47TD/IX7iMn99U0ZYjGSqx0
QMnjIh+BBj1r25SVC9OezGJu+xkAtRmRU1DNmdyNzl1WO86e/IERX7LyyoF2+vdPrv39kzvsK9tA
bduZkYv89ZOrsbOKxmYhL+tKBmKKQjdLE7HHjVT4djdXN2ViXfCDmoT7YXqcIajbho0Coj4ZG+Xm
Pz7P3xcyn8dV7W04TTqN80cDoUwLS1ctCtRRdI5XcoKH+WxmqPH1YEVrd6UkjNwJx34sZLdQj+jv
MCC7/e9r2u9JsFgZDzlF+LsH9B+fbjuk/rrgHD6erm6KGpPx4h+KH00x57Jy8cqLOdI2Na0nCqf1
GUm+Rdz+99x2omBCvEktKOrjiFQzflpU6/HfP8dvacIfn8NFZ4ECit+bv/3xvtmLmllzzWEKXect
WkVBcGUyY2ggSkIpRbXXe43OL6ZwSPtJFtpmRnRlyy1sXmeGLqpGAJU13M8I6b2Jy9u+idxwXHFp
WTl6+lWxxD4XGMVjxi17VXt2KHictULTSsAgWi2ynFvMZwgVyt3Yzi+KotBctqSx7wrjqkF6fFZ7
h+Cgsl/DtRTiCGPgYdLzOxhXhADO8XWVu9xKDbfxEZXSo62aRzeyVG6wzrDLIvR+IrLsoFWahOGS
oWBrW/Xw35/kP2ikoIoJdhZnU5O5fwpXkGVEaVIyFEBYWR3d58gBWGhhxwBPcKTNWgdmZ/gp0fTq
DGIom2sIYEgJUEOSXWgSQfvvH+j3FOKPr5beGcY1Lsy86safC6BObXdWHU7WbGLWlQdM6jG+idHg
kzBQd/Q884o4J89S3fbsHMTLVHRYqVSDW6Q+pu/02e6b1P6O22o+cneL74yVLC7CEM5ZV9iBw72M
YXIRnSXeUD+ZZHfIFfu2Yy/Nx/ykDYt+sGv8WI4xoF0V9xWM0bslWUjoy+AnuJxvCxEMT6nSVL5R
1B+mUMvA3CK3SjRWvqFPMW5PG0V8gSXz3x+R+Psq5LvSCQR0DH0bkf/x9mepJMG6axJ/qSyk7KsZ
nQcCrM+qpfWQDhv2DGqN7RpSPqyLvVl2TI5pOQJOGbqdkkh0MZbt9U5zH1e92NddWuyAqgO5rnpf
6B/uRJQkpYsdDIv7QxdTA3XqfmLD0U9Mh9U7NeNQTVJDDbp8xIMuswv5K9lFtJodRhjJPZFKRs34
my9i9ZLOHC4STwqiIGLb8qk8R2kJelPFXO8Rqof5qtTvJ5s/MaMdejNk2KdpL+2BxCGXdZfvnljc
UR9v+x6qatxpeBABF5APEwW2Nth4zIY3wjaagjnBYOul1zCQPGv68NxYZDlCceaeQbqDrwh5Mlpc
v05KnK4bP686MMmWFhBjWeQxKWZCYecpUB9L7guKCCN7gEPhEw9M7OncoBV020PjZN1Jz1/j9TPr
tk41SIlQVEK9+t9fhPEfX/s/XIewAkH3Q7/Jvmf+qdeqTdiDjY4ne0ILnTDVcatvo1Zu0klrfXTL
YA5m5bzWJAV0A1VYWl2l9ZKeXO4NLtlJVkqqL9IijI71buwlKE/yDzfHYVkj046X5vi7fYhdZPRc
HSU/ZIn/qBS07Tz96/LeZiC6xpFLPYMO9a/nLcIMoHFWRKGaCHjwiBmPHfZlR+rVJT2oq3tyIvd+
XJRdNGTymolpFQIgqz3rAnxPXvExRZDTTvfhMr+hWSuvqsz9+vcV9g9tfOYzNnNSikuBdvSPcw6n
dQWGn9elkvkU2Ip8AqZn7NvRtXZZCat3SZHwRWtVegVN833FSpIN8dFDxQjw3z/M9kT+eGL21nlD
ZmsJC4HmX5+Y3ZrFIhpgXShi/Fb0GHuq/9h0tb8Pp9hK1O1I3YYXhvl7y/l/ZWbrFsTvjOSOujBK
Eo+L5QDehOfdpjV0LTAtO9A85tmoLYjJI4j+rUmiTvBc0w0zoUXFj5ja6Co34uiqy6mtgXSdUFgV
jZdUDXYJQ9sLijhsyizVq3g/UeZc2Yv8bqA2hUM8tuy0DUI9I9LpJM7LF+9nekaIRLt+bluvbwDJ
VMUszmo8sv3bzbQHF8NtL6PjPqrr+LwsfUBZZZz06YGEkvFqkUNK2EtPpOJsvM8mNxRtoJqq0tXP
RPFhY1HwBLZzRHcDHJc8nAteNrPotaO9gMtX7WeZVqsHRPWEyyU5tcAIkjkeyauYP42WBJKquDVQ
jgUmZO2LxB1sIPwK2dCiHVRS38CJcqJMis9G8pisPeIVxDpw2PXn3uHtSqLSCVJr0I+jot5bBZ3K
sovBQHJny5Ih3/9meRZivWs7k5QxcmeqbrmQ7o2ZYAA1Ubd88MKCNTkiJ5py9zKRJRy4i5mD72G6
WE85+/fmy43tEzPI5jilAFhxgE4lYyllih4UCfjYJPN3Qmtz/O2BcnJuDy2paDsTsCtep572Qsrz
9OM+ckKrGMQVi8I+KGt1+e0a/J85kawlWy/aU6I06llvXZA8RjwHNNSsk0HRdOrYgGPXVPZSxzdB
M7f8r+X7911mOxkNQ9X4rpmDu39oCOQk8aY6ceJzffwwSKW4IYf8tXMc48gVC5Pk12CnywnQn7GP
mFCSVw1qtVj6Omjzla8r20SmKrOkIlOWTVO2Za05kul9XuzWugd772aHGaEF4TdrT2qBS9SfW331
DWI0bojuMAH+yWwCPXGm79GbXCc5oXPdRFL5+iqUKUej7NPGfwcwmJC+7pQHc9CvUydVD7rsrn+H
VSjCWvdTfap0S7vSjeFSYbDPzOikWnV8SspfjD7y1bPxOWGZAQ6VNJZGeMvRcZPoZM75eCZ2swo5
lvGJVYp+k0EeupECkEkyXAP3wIm/cZQ1MAXXq958xpUFOsgkIkuR7TG32rvCWD/UXi772My8LCtY
2lt8HwTQfs+p7LVzm4bNwuUvEijr4iOM+JGd00IVh/BmyF2sYckxmugw6/3WtsNy7xUoY4JcrNMh
1eKChvclz3Tajx0Vn9WMPlEPJV0sWuCIetTd2pkzg/7GQvRhTddz49xrbo1y1wAMWlL50CScCasW
FHWdHR3B0ODD0TBWcnk8lwgQkPudi9kukYCAiU/auPqPu7rhan9rSDjGtkPTGTLE1rf8Y692SKpc
8oz3qWlHbF7EM45WAC7updfLKRx7x7fX5Svp0dK4eKi2GUa+w0XIbLh0ntEEkwTXp5QqYjwac5yw
OABHr8mnXtNValLtyzEmnp0Sf2DFYrrV8I7XQKKyXlmx8TMS7xIlEHqt+mBTbslkfqAM/a4ieZdE
8VOzIf7X8ZaDbK/QPOznSe6aqN/YresuM5IXG2OPH73RsMqPQ9EiGCWJBMuz5AYqBy/qi72y8C3E
slP8xazDptCGUM7Kd98zGrBXNg0biVFBXAWxlcyeM1UJTWLhCydPwjGBKdvYFiBa4RHcdnD78mF2
8GTjJ9K9AcwVs+ncx4wI8f6XvuDty/uo32RJpN7Z1pezEIUy2JDyiGVMiQL0oZlwU16NT6MJRt5K
b1J5PEgG2hbFBENMy0t7PCdN/SDLaacUQEg1LIIhCsrtWaofzTC4VERYAsm9PruPKUr/sLLQNpGp
c8+dZ0GARiCBbBIqyQgnSwe9qaONR8rEWw9boddaebR4joNmyEBCVKP5qr4vxWrt45bktVaBnWI9
gPVJQZktZ7fqXH8RMKsnBT0akxsCpMietWoV7Zu1HxfnunWyE7403Ys7XJ7El76jpbvSEtIAXYBr
ZsPDQTsDuQuNC3PM0zgzEJ0Weo0FhmkDAf5cMZNYOfIDrVFe2YHellL0HuRU0x8kagubf8oXh6Iw
c4LMtm8Yc19nZj3uIsifwFqLa0CENFph/fu1ktwkuvLB0BJLrR6MCT+Gu1zvWQ2Z8YR6EOWEnHvq
yUJSwIxX47HsKb2bEgPnFBdv8eQ8rE1+Ag30qST6LfnoBptq+isXP2af3/GSvAmX3zYC+iwo/bMy
17zBAY3Tz6lfliWxeXH7Pfdi8nq2OxsWMXwWcmpsgai0eNmo7FlZ21wPp2JXkbAFkeTWHbIPLSOF
Y+ZXHQUPblWmX3Y2HXLJTYa0E5IPi4sBdxq+L9kBxGthlo3znxkbrKeb1VNGkAd5YLB9tnDi1vWF
YWdBksQ3sZZ9iLV+SKNyCZyJ4UrP1270vA48ebgdzp1MTf6UDaIvXdZLLqPTllbkaxZeZxxJ33pD
PJ7soAjqDQJtgpedGfSJVmfnZAOfqt17slZXGPt1ZhbRbW5Y97FGUo3tnnMVqr0K9sJTiLwOFdqz
QP8OceaQDKjTAm1L8oMscmB9OiUHZ7Y+V4Qj1K8joz2HWZ0YuSLdrOyJ21CsCFZB07CK3tYWU4i6
1gjVqgGlYInCok7fpUZbeUkffy9XvsFk1zqu7yTZFoRnXUUJK6lyt6WcTj8iIlvM6Xjig4uU1TGp
D6J7vR0ILDOveQmBaPUNWh5zhFqqxl5q8mUoRXcTt8NHg04RrNovjBaIwTSqNSwqXzA64RpqaXNb
D+63BaGGtmji7ABeYrkpx6AmmoHdRPE6K3/D7M3XUt7bGG/oW4sPhUUp+H0sKjU/wT7h5XeE9+GI
JI3PTdSfvFFw4uJALRP+WJmuYZIT4SFyLajiLZcnz3ZRld8Zarpy8CAGQRoJWH7FbbjGgTwgGinR
HtRHmZv8MpH8AJ7EGtbrF8cuz8T1fkhGdF5qvGhK/zH2ruFTlVMwTt9xw47V6wsuWXrLNcrFKOeL
xqG1dyfzl9XspaVgSC1KNsw4f1AbDVJq8iCK+IGUGdMvenZ5F9Z6lsEOoA77VokLLp1+S/DYTTDB
fKAuKxCG7orMjau24rdVHZ56tmXskopJMpfy3DaGhXqS9j7MojsdIuQys92Wi1MGl6YGqWerZG+1
q2/rrRakwD49m+apN6JvMxE88pXanEN5RQQX3bUCcYzGRF9h6OWjNR38aAhq0BiYx9jhQwf0PYLv
mKEc4aqcDvXezOM7O79VsKj6mYLHnMSah6ZXblernLymjdpAsW6U0cqDTiVWMnerzyRb4Hlj1AqW
DjqSK7+avDugisYJMCVg2UdeNi1rbxW3++k2WqFqlDvNnFD+xCcoBlmgLLypmTM/ALt/7NjwPYhS
SDEaRrQDbXZ6Q1/AI84YkkLiivFNWUqxT92XBiIT8EW0fcmotIgsmUgswNoq/RW/lBEAjkB+3s7n
xiQKY6zDRWSOZye8M4Ac/NiNwZA2xhxME0ohFxq/MYWNHoMQn/n1EicmdRktC0l7nAotaWu9+aJ0
EJk6Pf8mfhEBd8pmGq3+rE64bPTeRUIZz6fff+HP0vvC2K0rJcqmSNUFYmiNd4Bv6ZFKGjsziYH2
FuMG23wn0fR7VOlfUxPj/puJak2MeJNlLyghVoDsW6egHI9i0MDBboDnoRY/tMFOsxo9bqAzbvHA
uBX2gmILH6wG91orx6t57QJJigSBrDdOhBlehWVhwdbhNmK90YSjc5rTcXU0wWEFEsVyXrUFJwom
hQjNjtuwlvZjNn7UVQIbxKYAFEs/g4/j5R7ICF1pO+WqzexT0NCtRXFj6S3vswZH0XUDED/CG4aV
4ZyZ3ZuEcEbpS1HSZIyeQei9d5KXUYuTmR+iQwgAYbr0XZC7zYdJP0mpO4w+zoBwsX+tI2Ri6qKd
ClNCAIEdCQph9ZsBJ8bYGi9DubyLJCIzaYlf5y5+XBYOf7MChzmysFUCBTjngHBPtJBmTW0OnZ0A
Ss9iOnMmPntHIYg3s2mGlYeogkCGTIS4wB87J5tr1Fe4BVwabdlTIWWm39o401a9Pct8ViGu4mbr
0/FGaVoopxLpIeUQKlRWd0YwOauCk9oQ313TvqlCDmEU3fYuPhR4I1yerfgmG2uqOeGau6G4L6cu
2nGV+C5UJu+I9SffLDnl2vKM09/aU/A95KOBiaP7WGfOyaKoX+FL8m70quXpqfvUDPiJWH5YZGZA
9gR2T6BcQ8LGyhlpRp4DY7JvxjR+6AeGbfVSesk8J0FsMs5l3BvqAzVcbWcPAwoQvxx/NZo9XU8i
+daXq7Jn/UWauVd1djNegRc7atnbwKFkCq9wzsRfS8CeRY62JwoPkWgBm2Mpkb/xnqaaeImF4o3W
ZPOt8h1ynX2m5XqpCvExCrQY0PbdYFWoe0TTHQeB+4NkoI9ZIIvT+I2nMqOqQtDFPASw/sIhQaCe
8ASfjSt6E2W0KHOdxgOgCkcNUWvThl5bxCrS1giV0Dim0gzOYbeGgC7utb54cwzOUHdRHgFY7BIi
jYOUqtIDgRMzll3mfdx8x8qM+NqAwTjpcifWL7NtfwwA5KFRQvxY7IGUeLgE+RznyKMMv1IZZ6xV
X/mzlOztHszKJhDmYgXzkFC/NE58lLPRhRUNHLKI2NHY0D0aKTSLa/O9RF6XMCw66W5H+FgK9XRQ
KwKpYri5i6ADoN3lbaN5klHJzrasE9kS/S6eC8Nr6mk/maV6BOFspSDY6ajrKuGiuaF7xEsTWC1/
NJUE7rixww67SsClcdiV83vTjAWSGG6UBCCF5YTgCP9Fhirkq40TsBINiL3CnVfkluhaZV4FrW1a
/oDdok26AzPv6VzrOtQoWFqL/GRUHIdmpTMO6kSoaTqsTekEInLqo5XHl4lbqqcvFo2kFtuIbXav
0VoQn6a6tQ/s8KCtRvI/RWqk3zEXfxE2t7moyEqP9tS1lqnPdNVOtlY67MgrjRxn8FU3IQWnPKkd
zQidly4lAnevp/lX2fLS07f3BE/aG9WvOXIa0oQqgiBq67GS6feQJbR6V3FlKhPN3f6qkTYVe6Wa
VD7Vfl6bb25CN00O5WwsO1TmErSS0g2v/IeVVxIp743FY1TEKrQJQdZhyxtRY6haovZVlpHC/d26
s2NoFEanZJ7pNGS59qjH+KodEHa5Ix6UUcye1NggWvucJBjER+hMTrWgAgNp0o0l+d8z0iQRD4zk
FnYs7tAU8eyiq9p/Y+rbAL1k7FV0DNnNkpxJNbT+isX+WIJP9OPaeZcw7/x08OJy2NFDTi4RI526
HSFQVyVnxGQf3RJJ32rFE6ukgfAzL4fGTL0h6z8mAX83r8r3Ts2piLYrXCLlPh1K1Y9F6ZeW9pMl
dDOLPG3pcrHdEhBKUyuMNOaF9dT+9AOg5lzNAxTbB5X3TSu0cBUuD7IsX6p5DvAZDiEJ6Bu9aSFi
tz0OLU7jaAJ2KZrXokt0roAFkka3uo3BN4QskDKcTPN9KMXAfZLCZdW0z9GhReUsETyabACZin2L
8XnysmryGxQpUXZDyoPVkM23m02NzQiFoMbEI/41xAu888k9lCtRR2OZvbXQsm3YM545Pixtdy8t
o+N0jPzRWlqGPSQqzYQwknzvIPljChJ3OBiTpHviMmmnMz4cjYG8LcuDqstjTGAQOQPDxalgmgOE
vXTzGDQj529O/jcXsmAymsIDbZOF8Thg7PC0xfrpnLXzkiYrA2s2zrm1oCiBeL+fGrlfprk7pMjS
rbWD6cvnmIC5FgpvaR5h9mk74k1bbOn77EKyrOpPhLWdSj02nxshfo28Wh6k7okDFG4YTuzkwHeX
MgWeaUStBDV2hrVv0LyjPsBaoHIctBLJZmoUqPTda6XRxMU0J6/qSpXO8QtOSr5tI3OuLU3hW/nd
rqiJEJCeJUcZAqDi8q+Kcr8ltcPV8YZFU3YjXezA0GdSlxXlKQaneEae+wiwQPqRtXxmeX8Lq+VZ
nzJSidC+emuC7j9KupLRpXPtUH7R4mZINy0Q/k0ruhAsydnu9hG2EMGOUD4IyHiU5b69/Y+r9IoK
9rJh3ysz1W2a3TAwrP2abNFzuwzX4lEzuBnpM6J2GuEHKO192LbjU1wzqYsNh9CE1Z+KwfHrjjZn
wqJtYarSPcPDBN4LWE0O3yElTJ1QhBKteLBoy0cOaLeHS+wxyCHTuy0/s0JJgwQXj6LRjVQm4+Sa
sqJwSe/bhp8M5zHzJMlQxjjvE4F+1sh+RjMZA7vtCK5RhkDMdemNZnOZWy7i5qJ0HgVSvLl6tMVF
fhvHX2siFsphq/S6Jl7OhvMBkzE95Ur03nP7PEaMbUyFXVbWLd3XbrzjwHyPtpZEbtUplw0ywdm/
97QtH4fK/Wyqj7WnWK7E+j430R2V/eDNQ3zqEAaEY/rInHNvp/XsGeuEeIDgkXim1HLpE0cfldGe
TSufvcKsc78be+qccW9WKR1JxyaugIyibH2q1GXmfKmx1iU8M0ofUGnb32Uy3JBLkoarzo3U0M9O
qqRhbDGLcTLt0g/aHY2zZztGpclrghcocU5skDiXY7qBTsoJYXybBsQCZLBBUm0BQal93ajK0WzK
mybSPks8tcMQf4ua0Yc53JlqQflV7JqE69XQ+rPdtx43oSmZ32uQLD7/vNAr6LY5185FTqjl5q2h
rHf0PMewrOMPzJzLXq+iY7UlcJXObaMRgFZqkLkVrb6a67SjDePDrdjK7GCt+KpXuXNjByxWlH3O
aWMHfUZYk1P6BuMlzunbQZrncp7MC5O5y8rtAh15foQAmp9iheiSKL5UkgyIcQ2sLur2hhpdV0JZ
g95Fdm1Ed2pS6x71UMHn3Gfjtuv0N51aTQdOSca4jiuRXGZH11zSPfkDvF+FEUJ45Bbfwlpo+/ap
0uRm7W+JV7CKb1e036mV8vZq7PkikQhrKuyaPZnXUKTu2cM+22L2JvkYVXQPylyl8TttdKxq/M4K
UKylc2jK9p1OlX5tmvlnlE+f9K/Vg6gYztgdnPKiyimwq8rXJHd/q6N8bCKVpFXGor7g0a/lG8I9
riBK6K6gUfFMkzQ7vevd2uH/jZtzLY36XFBuogXUT3ljreFkbBwL9afb/mt1GH+1o52FfWvwlXYI
S1QI+Dr1LcfJ+1i0wBBHYsQbo3OwmFWQJEt5VU7K+7wBXgxnSyUfhhb3Um/7WZ09WwjKnJJ0JNtg
7SoUbRVS5T1+WObknYu67kXJ43RnRSSAFkMgpUKMQtN+6GpXBMPq6mFrG3S8o50mWsg3isGibDjb
YDj6enqltfTBwJY/DXpOQwwUDM4VR8UKfc1NC46g7GZumCIObKufd5BFcj8aC7kr0mmGc6nfTaOj
nLO6yEDgcZwZW1pUGS9QD7PxkHd0jLNEkJmXMFtF7d+wg0uuUWK46CS30ZSm1lV0GZowTemFrPR/
1Qf64K2yWYy6Pr3XswaoufNkKrFPencyu9PORkXFSFSvA3I0kBDOwz6mC0ZImntlDf0VJN7TWrIZ
oCjB9JxNXFgKmd0tFdJgNVYQ3DBq6sp3EcmWD6FwprptUDjKmwM0BRV09kmVrZ6suZMld3p1CGbJ
StMs7dox2+tCrYZ9pqJQIHHZ8FYsj1lBn4KLIZD33rzwS7unJVack66339LOCOJSSryT+KF8Rq60
UpKaRkcDjM+29E+igk2/95ial7CI1XuOiqt1YfiIcr117bvRTO/SBDeNi0SpQixBny9A4VPR6WC2
Cof91Glin6Xw3YTZHB2NndiQS7lrNTplC8713ZKnXO4i5RpEf6Bl8c0yku2mqFYbJl1BH7Kqs3ez
Ar3bECiTb2KgIe9fFT9SSE81FA35u0EJaImQfJILKv2jJZ2v0Y7CWpSlr6/ZJ76MezmAPN7aUxwi
3RWwesST6b1Wt+g/4rPOyZEOZv1rmGbGOLu8mN4hApQ7+LAx6c+uccUOuXOtjjg5fK/Kux7X34qz
9sxPkNrTvTY3VXl3cPPs3BtciMbZNnfJsOt1gPhrakF2kt5U0uqsE5NZyYBwzintk02OYdG0p5Vq
hAlIOQeu252MYdoeMh0yq5bXhaX9IiTzTaRUaqR92b6iLgda788pL8+13qUvTWG/c0DYQSS6m9Lg
qOh6lpi9Tjwf+rpkt4D5jB06X73A14FZKGkVDQWk/ZwW0wWJCQiGyax2XXtJ+4TUchzLdc5eYNM4
GZXbtoqfCucrMlVP4AdgHo7SzSlNnDgWFQQOXvrFKbCcSFyp842bgZ0brYooo0w9mDF8BODA0usc
5a6Z+tqfIN5RtCdf5OJcT0ar7F2VAQaJvnaAdCvDal4xCxvLH8XA8qQq2Ues0uGuQOSwDG4LGyhg
2pvzbpiBV5rJEtql+9lD4aKW4aYPIbT2JYQgnwLrFxPbR1sHj4dSh5Mp73e9Y+J3Wd7aJaXYyzll
W87xSeQtsJNBp9CheVs79GsLMNDiwRqmq8E9NeZECcyfrSulpJCvKQlN7NNauXMRUnWj87TGMe+E
OTJXfmrt4YEwXIQjETnGlQaMZp5Tl50TGR0TPEahwoTMu3kTZydknZ66DWKPxBjuAj5lDGBdO4Bu
0ZgM4MTz4kE9zAvqVXUc26NFggS2Pu7LKUx4LkYpJmBKTq82M/rVuOF6U6+CxFCKoNGVp4WiPRaV
BQ6tLnZzpTHzJh7My9dmZ8I/9tm9dX5gGdMcaenkcqpNsz3v8HjvNTYZiBxMQrtwcYGJSDUONJtZ
mLWhq4whOwFSjJHlYXuTY38WRYUyDMzsOE/kFrEUumSOjvTFb8xEu6iG/gqbuTknSkwakuXcK117
S2bYhMXNKZjKZMSCzitHm1OGs9ooRIDbx0m7ZDG7MmmXMCs4MdHtXhSxvpTEzIfUM5Yisqt0sfbq
IggdN5nmZDPoZdqCB026Gc1JzDZjMpKAbH7EBG3gArWuNGcO5DariOpNxS/lu2tOt2O7fERV2sLK
AZCGAsyzSY66xj5BN4oooHrIwmkUL1LlADCM97FXFI9Bq3pmSn+wS1IDa7zLTgsXHHjPaRncL9Ka
H3X3UvLvba6rZKBXNHq5SekNUX/qHjnoETl0u0NscR4GlG35QDgMr0Bs02OmaxQyjE12ZqTe02Pf
xaPA5nMwVyrPSrpn215ItJpXEliI2CkdZT8bKeFl3Fy5y/2yBq3GWGF/tpntULKu13kUv8muC2pu
NDA8WLI4hmPqAvenTUoGwZAxQ4Z39M10jhMXnSwxf7W6Jxz5LrKTsJDKHNLoYsJgqwbCoYwL+Jb5
AmS/oHUd9ItCnMQ8c1CDiNeA3eE6FmsYNRkONmt8Fvh87p2C9Fu5HPtOta5pix4I0YpDy1pfdLdY
qAhtb9jwt/1C9YxG65RCIN2Jpnhq6tzZ54X2NKytdp7ozip1z717rb9NIpTSugEmsvkIc/m+qsan
KEfKRpAWEIHekkJOByLFMMlk/dEeM4uZF9E5AHwhkDQNM71jCfiEEdpBb7hNmrHNHKOaH3N44OSl
7IR0HyvB0NgdFFpb9B7AkPFOC8ogBP34RNrkivXFlpMxxJeunodSGE+48/Au2e9oJGhCTPmDTLiq
FLwsPBjsOxRNWv3L1ctnqDcDhxZc7SEfbzk8GSonTNPbyL22xwZwAIwjhRpKyVwfJjrbgjse6zIf
/cKgparnjE/txA4sWezS+sdF47FPOivmGjt+2eRfXkU1hCv4eVj2s22kw51zfQJXax6yeGe4DLjN
AiOoYSh4XNxwMOkwYJq8HxHZ+OZg3IzN8I4b8RYNDO5WdaXntkhGYVyTu8T9VgFjas574dDxxRwX
LnX/zXiMaS70Bq0zXoVKCAftxx+IE1cCW8aBGojOI4xeH4JrjzPq6EjD2jUbP1EyGLaBW/mT2dh+
RT7cxLiVgxhQOjnNOPVEyAFySeKyCEErce7lNjGmONh0Vu7g6vhF2UCYUDAHHBb4ZdXWt3U0bi8Y
oig23bVhNB8fGJ0BZEqINoNZgI95uEE6SRfoN2nMvqvglgcZk0oSlYkIKdr5KaNgSE2oSGtavTYm
Um6tHqXf6HS+OnFQKaK9dcJcR1LYNjxod4XWmMcCbo3D2N+ngw8NvAzdyfhOM0XnbdP9tYweUmZ+
2FBbgle2oy6RgaukjV/KBbeAodynvThoLtkSkw+8JPfyhJkjN7+DW1pvUER/gPAkzMf7vUtvCbH3
ajELMtx32BFYw1ogP0ZxoZ31xv8b2l2n/PRrnXlpUh0EcOea1b5o1t6Z4pH5eUonI4L1Z3IP3aKE
DElZvXRIQcaCf13ZT6y6/aiS68UADMOWzEPDeO2T/lEdaURn6EU9s2ZsVBbOW9SSS1cnP1Xdyrdu
MY847x+HdgEcH+sfQx+fhpwhTVHLj9aAOujkR9leVto1m2AogwpFU4hJVRZX70UmoSJpteEnvXk0
lvtS6V8QqJFY0jMwLfc906mDncFmMQ2NURSuOXY2OoIL+QB869NBNs1bgRAAvn9TeyUl3PYzzFTk
+5jsUFv/P8rOa8lxJEvTr9JW9+iFFmvTc0ES1GRoeQOLzIyEdCh3yKffDzG9s5VVa1W7Zm1tmRVM
BkjA3c/5zy/6s2doCDXtb4Y97DJgP9k6CgpJFZNfyOsJuv7R2CgPuyjhbJUPbXAy+JNqsV+oUHTo
g1oH8iQNnfjs9NYZE32j6SDliTelJIxZBaIkq1tZRnHXavGmA+VcY4Jarr2ZriXxLShFvfyxpEXB
HLOh/S4YHtMG5x0a0EpkWqjwFQwdU9ulTqu2w/AyuhNOXwadWTcXu1Z9swbWtVHLU2oxzURrHYdg
9g+M8CHE+xu97eUZ56oqzdALEmi8ZiROBNb8OAn9e1QuCgzDX6feoN8HQjuxVVHvpdkz3ievmS+/
I44sd7K64BP10vvBXd4BF+lQele5aa1nOXnrxOKbsJcFJ9raAprImbADdTGIaHcYHciNbn1n/oRt
vB0tUxHa5CbD2I0sKdAV5py4sGQb5gMHulhannZRMUcuceITuqQkKcNkbllHxAmDdx5yvQALZ7Lp
Sj3sYC+u3L7Od7q1bkyQEJKlmd3P1muWzCcY/cOq0nIGmK5/5w3U0egYwCwHpoeBRXAc/CbmfknI
+zDjtrjFtT126AyavS2Sbjdr03foHoqsZeZneb3FAyfI/G5vS4G2YYLfm/sAUvGIMLSb6HXZX4IC
RxNvMtmugR7TBSNkxn1EADcy4qtQM7dTc5xE/lgYPdEzc8lcLnLv4hGP+q4DQPPJOh09azf77hnp
NIxZgtOsYeQGJvN3V1Rb2M5AAjCANpaB+XUTzLzKGpgSgXIONgL0xWmfG6FvZRbABlPFG7Z5Ps8X
do8K40SrdFgyWOl2meQ41eHUKllgC7R4oHvw3GihqaLxzB71/GlgFA6OZbzTH2kq5bxyWYBDVxwD
qEXh2DI3Skv9WaSEK3P6r6aRvbppGcVg1SWIrs5v9Mh6Zv/dKQMnsbyc3muLxBhpzN4GBmDN48l+
PjhwYU0dsLcg0aW3qmkXwRihM5UToK8LsaCrMgaJgHSQ4Z37LvHoc2ceLdzKKc0U84Ii2MpgvIxu
g1ddS8U2BE/IuDABSZvNrFDuW8+N7GE+pRWXWtATLbrbk6wH/9gMrwJ10JrnipUMOrKqdZeg0VkP
Y09PwlEzll8GOC7frIJAvbokZKBwajgNYoMBXAklCUJhb6RsB/5EeN4Mei+ZXLstL65fGK7Gu7Zl
sjExHcdA3iD8ckshhwBvLsENW+hUrZvv4aPy0JvwKUuXs0RpAFA2TLi2mUpM+vtrQGIeM/YM93+s
daBkl0vqRLGORwukOOGwj1CxCnDCyIXy4zp0SZHyWU3c27grPy0tfhks/5PwahhIivFUk1WPErLM
BsYvGVewCnQAldTXiJW1Xu2icolAacMBowgm8HpEzgH8MYH/VJgyB+fMsvDrh9dU4IBClDDfH1EA
mCIl5sLGU/3WKXtYiW5JmzwO0WI+CvMF+q3WpLibswYjn22mn3KqmuqmSDqxZh5GLBnU/cKswHtY
tQk2KvAzGKu2fXRVZfPqxTA24txkaFDDYKMNzCB88GgemLxNKxIFKDCYSq4Mq7EJ0QW/xpUpDevB
2rcDSKLJ3DdiILz52ioJQmDdB9mqr/HMThLnc8jkvrdyJutSonWaSeeeDcIXP7wCQG3oy+WUTbnL
dV6HIve2fWuEJbNOXDBd6ziyPVYWoxsMTrHESi1ngy0K46LhxqT9WumeBdxAx8/WTeXveM3Bgp9B
k0bgetQBXC4i8IST98RjTqEHOL9yIVrB5i3rlaOqW5HmZ5U406nVeoTDMRwHC04WeQObXHCsks6V
LnwXba/6DnDXqWCjmPMOwA3qWaqKQ2lUSz0LE1vtYMwn66CFG0fnsWX4n53hRosgP0FmIFSrlA9u
F5g4jECQGTBTLvsEtESm7Q2nvLHKBEauEFRwrClopR1yJAnPYT5tddHWjIGg3CHfoHSjGbeaF+0r
rqcHvahM+SMxzHfcCsjozCZ9E8Otc1r3UHZsAuPKTRkO46Cart24uiRjZqxEA1FBmRKGCWSC0OjM
mym6DBFuiWnSIxjSMw1GAzFnHpwOmApyj3JCbsox/iCYlwoBuajR0cMCV72a1mSFRUmVVixAis9M
KvNbhv5Nu4k94tpGG6BVGSZTD6hqpIwRtZ1WOEFCk974cmyPjqbftTJvL3aA6WcS0wSazPyhpr+S
BUV6dNGGhi/lAcEza9l5n70B2FYHmXbr8ZFEX6IITD5Z5o23dj8SCQPVCftPRRti7eHT35smdIaU
g3TnyrznTKAMx48JR6Gxy5et50X4NIaToR6CId6oNvi2GFZ3eagPEA5H3Rq2MFjRHM/1po+KLRkW
MRqQFjyo6o+aFvTUyJ3CgjmgujJAWcee98O3gp6CauFxGINzwf5vdtrjzOzRIT3OlZhu5HgO+VW/
1wNUYzj3FrQf9CTwcF2m2Ks8h4EG0/0pl/mLwl5hjchC3+RlDCXIL68aXnuxEzDRAIem0E12JIUU
DOEPRtz9cKYamtUC+DrFQj0yqh+umO/iaMQtKm/CoUKcTDh9sB7RLnyVN1GAwQsOoGqdlc0jj+OM
bw1QToWHNceVC6mi/ebJ6c2PbpRL39UK1EvlfFO2cQASyFy3KjBlreO1SpNH9B3GrmgYA5AHweZg
AKikmsJMiq8V72IaS/5WoOMoJkUKTIU1TRHoIN3pSNCe11HDRAyiRdRo0NzESdPqtziBuO/StgKW
UwFykDKaKvgMwDXl8KTJdE9kchvOI3SHqLDVsXaTaNUyxtb6FkZCYJWb9ACfkiAl0s0nCRKkzU+e
W2QbCa22QTHHiU4utaodDFlxja8MotGKkXPFzTHSgwR0Jz3oHEJz8KERKZUu4d49OUMNEtO91Vas
HUt8QrTGNyVPv4PDPfoQ9DvIehdPq2+a0XulzfuJzy1MHgZ/a7ObERmOtR6meRcCgCIP0Jonom8f
VQLxs7NxZy2EQ/ZMxpg1kxfYYoQNx25DswPka46ATw5grWnJXQBNfHGx7YhyHvodQYf3KWOhPebI
H0Xg/PBcMlpK59Tkw7eyIN7TZERNg4A8xwCHhhz9wcW3xxEe+orWHkaESUKTNH4SJZmci1S8uxHw
owezDd7YON/qQRG2J7AP/6Yu0tukBznzU6xOdT9/jSaYxL0Q2NxrH1aE378KOMuyYhnXktSRZI7z
6CblFZHET1KE45WDJPSj9zkCHawNS8jP4aANx1mrg13swERSbXptUvE0znpz6ChuB1f7kUhDrNHr
qxDTHBCBtH4fGss6gUYDv+r+DXYfzqnES4dwN3dvE/pNaw3nkVFlb/b9KZblTp/JsSVTnLrbwoAG
SzBkwfepk8NiqvpsBzuGHQR/k22duTfYHSC2XzTQPaauN1anbgYISOS3MuZB1MDEf0mPW8yN4UqE
7FrZVrXu49cbmE53BZsnl0zZ0ylpuQyGg1uyNocDUuI6nBUJCQmqs1CjuJ39yL0uJgQVCburzvfT
jUn6306kGvQmBcpbdj1yJi6tajht5Whf81yad0FkkoLT5TuTIeR2NKd8O7svuWfjp2lopNp62sLy
h8tBwM4lgqXl4t6aEreqdwsG5ElCbSovhK2x6WUJmlITdhHTI5W+Lg/CYicVbemS+ABM5Fkv8WQ6
IZIkOHT0bEwR2xCuf4ZeYp43dUo+oIPLZk2C/NrjrSijOdtHHJrWkZ7bmzalbjaNNNmDN4OI5Q+O
0O2wwC1tPfUWdAZVnXE5Pytr1B6rDw1ScAgLKDp+2UvmzTVPCn8/JcNDAoqyI9rI27otzhpEKpoH
WKKXTI90yrAZz4FGZUjTIdLgHEo6keIUCpqWSl6OEBnLkcoLY/eYeKV17iFOyuCI1al+MBfb+jm1
YF4pNrmoTOD+j0GArWuzSQtmfugXVgt1bEUGX3qIDKKXvE5xJuLIAw0S89LapPhP5izdRVEBVmIb
YttULe5GWX+udK1jygKYV0uXSUKt7Z3BZYeohjm0zax8TAKNuJzbVg2sbRm8p7mB/3AWPwdla6EI
Nt76qde3flM/dxibX1Epg/743m0OPA9d8TKk0/iA2BvwFL+zmBLj2fb8hy9f9Mbxf2LfUK5Nprwx
iPy5M01EjbiC9KPPnkBEaGjECGpUC6CUxT9y+t8robkWZx2Pi8LbLYwGqPmTEXGaU86+YkR+KIyW
KCYsgyGYUkLP9By5YTM+TNrsncDHS6ktFfnc+CT+QBcJrHpfWIb7MshkDWQXfdr5+KpldJKudWdb
0Ep0ZNSrqTXMm8AsP8XiEA1qCv1/FN21RZ6QLjJsEH9n7wnnXqXEbjQg+AaVwdFbqI+cYQaZjIUD
ayMJwlrNZ7y+xTNXpl/B+namib3k7PuvLSNaKvUV8z7mWtBwTlVFEdjn1nPZefZ6zM2YRcZNpNhR
V0+iXTBviYSQt4QBEgzRRTJMhK9CV6hoBWJYnco43kJSrUEGB5N5vv3oDnZPhBu86VR1Z80aEEkM
2rb0E1A/AjRDq7pHodA/U0Hipue1qA3c8jyYDKYbCOF2DSjUPWFwYt/ovSCsgm4xHu3XpmNyWuMz
uaqFF2xov8XzLJ2150TVfQoFTia1vmvMtNgRDaw9J8LcBHjqzxkcgkhn5ogehikfAI62R1PvP8w5
XX2nlhrIC/BSqD37ZEBSmOgEv2uLdMBLBFOjJag4EOkNMfKg1xWHwzBU8V5gu3ZbdHa5iRjLhPGs
3Rux1l/IOa938UiUaVCecw8SeMQZeyaenmqioRMeIkItCZKH4a6ZYmNazb03my+zzK8EqRfbfmww
E1tWaYD8+dbI4MENPwtA7DjojFNsfPrYm54kbL65g/foDZaxKRwUeGxd7SHFjwBo8o2oSOtIRkRY
9Mp/FbCya4OJpk564jYS9mddjs2tp3pUf56theNQKmArZ7zvMippAq0DcNO60LNbQBiU4vnKaKPs
CBo17h1SNCLdze4hgpyNQA0rGhId867+cbLsU04nsxtbJqZ4w63NWDOeUXp1+wKDA9sd9B0k6b3+
5aNCqI3NWAVOh5jDaJo+GgjsF/Tx1V7vUydMSEwmCEx/S20k/wua6Dik9OWVZ67MRBdnjxBpWrtU
bf08zg8m/lfUQVG5owHrwyxL+0tAK1ZrgbZjBERzajO4kiR29z7MUkXnY5jafmAt7E1I8i353n7t
ZDuiCMzQWpjsLL0t4gaIdDHxdV9unkTPkmjtjgRZxAWEdCOyqKnq5IwF1IGIwLeyfx76Kb2NRX/t
DByN4MLAU6V8xjqhf2Ex5C2+GYLJzJAuVoDLw5WlEuJVFRkPuZZssb05ZqqpT6y+vdt27UHazAac
KNBuRyaABCVN8U3QsYOU9vhm5f0NdrxH+iKs9hUe5ppyfBbRBZ6U3FdAkicA+Pcsz3gKUmFDTVik
Z/k7yXkW426eJ3Qr4L9B9c3TjSfM6FiuonhtJ+kcsYgHgnMvrtEMF1gjYxh5C/qmYISztVi3Wl6+
6SYn+UQ2x3nmzN47UxrvMtVfQf9y8ganakvY33GyG+9cVhDAPbDFLknbkzZgcgp9s1rjBULsjZs+
5FkxHZrBgG06luWN/s2dCVABw5vO8ciECEiKMZuGgqM2++ShbZkwW+lwZ9tafvTwYToKhymXJcEb
7bLQIAYgnCIWECCx76kwunM/Q2NIxiG+dLg67IIOxSvF9wojmw4LfRLEgy3Bt0Ro6e9NLphoNPl4
mxG/WCKzfy5zZJQoAJZjD1VNX2dPwlJT+BWTIQvmPRZxfIu5PUqnqVcXIIdkLZL6nDALWLkAHqsS
KWcuBwqEyi33szXXp0z430eKpk1cIw6ZgyzYDAFZHxjc1huo9pjxu7RxePl+Vz2qRpxgQql3+ceQ
PWeUWMiuUmONge83aeE32yWRHU6AsPBOEqpzK7sjEAiZIr0dSwkDkliqZ1Tnq270wO1I43YCOV67
xeatTiqYeBTrHn1tN08Zw19/hIEC+upPQPTkQvVH8dQVlfZZaemR+OafQWB2FCQEaztCDW/axGMW
Fcfcxyulky+yKUYSdBh54B3zqSOrYEriUXZMIt5o6PZYFZTC0wQ1vXrwNM25S90RjMTkG2JGihap
Z4n776bCeNvIk3lr+7DBgxZkLs0eHXvsb2w+gdv0N9y9x7gFKDJUB+3RwgrUcK4tu/oKE5lvMOE2
E4LMd5sDW8buN6bcxpM2yW8JZy3asJcE+cLLOOaPfVMHRwcCGuqCjjm6578yrN9MAk4RPvfz67D8
aaoNWo8o6o5xEeHc7846Uj/+EZRWtlONok1HyPFDo7/pZ9S75eDn11j239JipjCetCDsgDtPdoWX
Np4mG81LzXdIOIdCq45f8buYvoUAuDNQUJbj2fCQmAHMfCeXB3I5o7oiJDmqxVk3QeWJ6ASkibHj
rXvnUgFc3s2M38461jIuQE0HkBiXTAwXoNHlxO2wvWrthW3uUAfO43fSNR1Im8xOtXqBC53gWGtp
chA9kpX0iEEup6TEVm+muFslBuEApupeacYTWLEWJm9TUx8wl3yNyiI/ouupdo2U1RbG25kun08t
BPG55HGtPK8Gf2dIo5XPqVPHREGxyTAfQAmWqJcsno2zgdt4SmVTFZWgk7Rp9+smD2dyjnSgiU7z
D1kzBCcLO3NEJcS5JPF9JR33sYPWBFmrJAemnDAQCOYTa/VDaK53zKBMC5cs8CqoLiLqH1QU4RIb
sWJVNxCHYZfvs1H6IfrYNppww4BwO7VCO2okLME29Ty+BVlfi2lnU7DcCYPb4dn4WGYYyJfAMvu0
BGCNM/0yzgwdSFL2NlZOyrlmON9Ks4OiMoHGEbWx0okCxvrTR7Tr5Y9aA2ZO7wk/sH4NSKYj0Vah
McPBVsOAdSt8hlwodOELJscyt77zXDDPBfbPTHvaKFmGTp54a9m9+DbqUoybQBm4khWu1CSQdMlP
n0JCbyPn6vY/TEwm1pmRiz0u/9gDkXKMXBkKsuVDexmrxw43wp1wpyfaNW3rINraDExQ1ji/o/PF
8H47DQvhRTZLMWWcuzipwwG+O34usMPtqzXJaT9X5jt+y8hfzOCW4wUYxm+7Xax43EZj9KDH50QN
yzcPxd3VNyeAWTEdU+iISxWcrRtHg9JAnYQb4FbX9RR2CZ6JXjK9aUP64E8L20KNzMgAUoUNrUPE
bmi5ojgqDju9nTH3GnAd/zrSC4+BaKdjh6Ki/ax/tUyUhTAFnv2Bhyj2yoyHjIGL7oKUJQaP6wA8
spuE/Db42EuAbx59o3q0IlLAyJ2OGDj6IOl6/OKSBLzCz008+lQoIHmLv4uczGifCkueulqa93oF
e6NTKJwT+A601OxRFVOUdJL2eXIyoFIEAiPdwmbM8MHBHODrtrWdzuREqx6aimXC0s3pjDFmdzON
JQ196lRlw9bCaP9+0vnu9BEb6BRiFNq3tZV15brlxq+J6poftHRCT5hsgaF6SIPXUZ/sc1bDj4Ca
mlzh3TGq0MnVG+ZECxPDvyF5aKHRee1T41grL4+ekra9sg8FNuRtmdLkJ3Qx69rVILQ6kQtYTKAa
Gg9o10jeA9qmwDrVBaEU0FezEfaUlZFLqxxtE0Hk2jmzdM+yyA896TBa01t3LVlS63o6Ek/tfe9h
gzntO9PB6YdAXb04VWDHRKlL7aRI3IjwD0kScTZyrd827UvaCHWJCAMkWSnioHEZ8BcWLKwqb937
arFfnkyFrRRCsgkR472XIwglySU942ERGK+9UuWtXif5vhiNdqFj3naERDwMHo6E8whnqQGlvLTp
ybfmEJ9fuN9LHWO6R3JJjG/+wPBJ4xfC9dPu1LJ9ZLrRXJtskC8e5CgsOyfntiewliho7HNNeZ+n
MaNlDMnWUSLiWy0WRy0rXsuhKL+lkXlsC8xw9DG+M0pAk9oJcBsmynJpVP7aCOnPiW7Q2Q1PJxLG
pGc2vsLRfmdSBLc09TwEnGsmeYA/zPvjMqBYSkIMzKojrWi+I9uBjQCCQ418I6oQJbTTsFeGu0+I
Gwv74GWadapIeJe16e/aDp/JOJ0MZm/21cMaejUsaROcXxtF5X2uIWGESkpO2kYMf/OJ/D9FtXgQ
iVzLN/GhCQLd+6PZXd4FRlYBS056+zCa3o0WoCRh0Glj+LHORw/wlOP7oJFdVmjllq063fHRmsDJ
MMnSm2tACkhUhuaY2RcjgxMapYAM5DGj8JR4bpez9QSHxTpCtsNlRBu1XSxM5ybu+yWJsHrB91si
ouD/NJvxuyXYBabMLs/kCB79g3Ks6k6KuD4Ki+eAABlxYg737kOuPNKZMIFpsFPpVQBwiwt9PLk3
rUA/bEE52wjPji+JNmIHq2MH0wj9W28XI3xVKKIFFo77lKs8mpN5+nqpa73LwpcH2aDZZTh61+bT
eIXqzNS6CtzbGb2JA4n/LGLYVwaW0+SghIpu5CScyrh4cvZD/M7SNeEf+o3DfGrr2yVZaL55aCZc
BacOJvFfP5fWnzw7uYt48dkmjoXWEon7q0NXDeaTAVGma0zPbpXV+vt4SdlDQnLWYlQREZmgZ9Mv
d1hoqa1KWPqlYS2uiujHbb29W86Mqod7X5AWgDekP7KP5vsO3f81IgQjTsmlBTgjBW1OcCYc3obS
fkTD1W/Trk02o909NOwZrYVfqWspmP8Snz8JO8+ehbrRzWGHD6H/d2kn/7fH1/dIPNIdHVc35w+P
rysnO8PHdLnZaOQpbardXDcdSS+TxQnONjsnYKteYVOADgHIt0N7/DfffrCYOf1ikOY5mJeRkWwb
rknm0XJ7frctIJvUBzceYLy1OZtPrGE6C/sIE1/9aeEzwXw9t0V39sZWf1H9/IziAobaOH6iGn9G
GR68CS/5Ppq1u1tUdrhfNwisB4wAD7ANm5WaTeRpoNsQw8UauyhcojQK8FnrnlOz+nBntLWeTQ7k
gKO4TQ4V2k7kpzWcNyTl4OJL4SeDE+cepImIfMFswG6g7H8O9PAhJS9es2A3pY3wDyYgBVgnrzCE
VtLNUIcMKbZlY9hM03CwIgQrHSytGTnmxmnIZXICpIBGA+ZggtDRiLlr1OhPRfo2xXBpbSSf6zxD
maMC+8VPiEnK+c+RvmjoGaSpGSDKqbSP5SZWZDGtOurzFfyyGggSKfyEpHxGJpizCxC9cx9TPmKZ
gifvrN8A4DEwTphHIwJH6+rsW4lPZmfQGjEujiqdTsC3LZDbJx0u1cQHCEVKWGsnEohBEYZppRuE
fa/JDXYwS7jrB9TnLJQt6EwSDK+dQ8gTDvzg9XUQ6qn7iNobyhBOL+kS1iylWOdyirdqqebjuD5D
bD0jCrsXBjbnMiYoFXu4V8dHAbTsLFTbCqcqWIOKatBnv+9IagdWblsM8I5ejt7eHcHhMx+rClN8
q039dmmoc7Pzse+BXxTZ3sij0CNq19zjbJa3WetPjH2GvTO7H3qLo0/c1zeDR9BtWz7bevOWaiju
xgEXYQuWf9wN6dp0+L0mKh5ou/WNiTvHTCcsUTHgXlOu8Zl9kKMBd86EoDsa10aIEWZnIrZ0omPn
8dW60440kHqLNgkaI06uo40jQO80DJA7cNqB6CH0Gjj1VCJpdwxYYVOT8sAZo/ybKnty2lrsREdE
FNBjKBRM5a7h2vygmu9pxeZ730aPOxVZdsSaGW5k8ljii76va1hataZHp8bkfo6gT1t4FxUZ39GI
j6OJq1Ca7+a4D07oTLWraaLMtofqULuBuMTRLC59dpfVpnfkoddPqrIwgDAs6lQ35/FUI5hGmQK+
FEnO1MUxzYNjmPE1SHjsc7t+zQxsHoYKKLRz1ss2GnBIYQrqcldpv4sKylVtL9wvjFoXqR1l3oBI
LgtuatrJm6T3HioJByCaXGjXC5tCz11GboW8CWyIAimkmLC07PKUxvajZQzJjZmIn/0k/INfUJjF
qrxRpPqBQCZrZzKveZfUu0xzMWdxknJnGJAiUkwRDshoF3U2FO8Ac1g3IpOihHHBvO0yFTo+z4wm
t4wm3dC3+h/I+KHdlIBJRIGYBDZ+9qKH7NLZ2O3b0vW3PiQDoyTrhOR4t1+Z49SfSgwMcCBAbtDR
QRgpkAqZA/fSB6oYE/dsmovYCibW2hXm+9A51gXTkSdtKPxjmRZQvWKstURitwe4l6oeD6TAL48C
RYXqJ7X3fUohiDMxObPl++i2hAPB2MMjAcBHzFF6W7ZM36LUMs6o0X2nc5k92pjKC/FTdlZ6SAut
XvuRus0s+jEYGTRo7vyIFL49lbCAEVeO/VtWbT14R0XUT7d15ELnzhyEgoXKTumgplXeNeOd7seh
gjjxgElG12bFhdPhCYdFeSub+X7Gk4gdUR20aqYXRmSyqM75Bv1IXNK+fqOuwEY0dYqNp8cPrcre
56rCx9F6t5bxGHgtqoak3pSZyw0bMkwS0pZEot4oAImAgb9MIet8vNQ1NUtO0trIxDP0pI8JYFO9
qMaQd3i0naaWx7d0k2yTjSC3JOSU624s80NaMbuFuYiRtuaARlUcKzqOJLt5Ir+wd1GkwcBPXhBc
h56DJbk+WsFe1mDnfY3hU+lmL6UrrFBrPJ5ovCTSDL4GRp9JWJrg3doAK7JsfPHYLHHkC9T61+fv
csb/6fS1bNqhALIbIfK/nr6D8ieChfsMEjc2JpLkSQysiwFNSGvskS3duSkl0Nfv/B/fx/8Zf1a3
//X28j//g79/r+qJOWOi/vDX/3ysBP/7j+Xf/Pdrfv0X/7n7rK4f4lP+5Ysu6fe2ktVP9cdX/fLO
/PZ/X93mQ3388pewVKma7rrPdrrH3qlQX1fB51he+f/6w398fr3L41R//uu371VXquXd4rQqf/v3
jw4//vWbscQD/Hf86PL+//7h8jH/9dtBfRTTn17/+SEV/9T/J7sAzsG+Dx5h0y7/9o/hc/mJ+093
yasLXIsGyKaIonwtq1Yl//rN9v6pU8/qHovcchxsuX/7h6y65UeW80/bBzYIXP0rfCGwf/vfn/uX
+/d/7uc/yk7cVmmp5HI1vz5FusFvx38DfreuOyb19K9PUeWIZlaQtlZzZeHG5bxNZhVRcAwjzOAZ
3l4pzq1nPdqYpZRo32tMXlaFiyVOR0mjD9BBhocWi+h5iD9lA3T2uy/y3xf8Vxdo6qQY2r7tU2ia
ru3+0YU3G5ir6qlFX+z2GBGCN+498ur2tM/FkT+Y68rUCDnEOirsI3lMquy7LIvugZ5/OlRp3sBS
SGKaNfjrwp6jNXGI5qGq5c+/vlJnWXC/X5CEzXqBidIOk0Lu3R/zUwt9uYMO6PwMO+atir23OZnG
C/okicSj6w5Z3N5NNappvNPcl5nw3JNE38U0zC+2GNebe9xx0nAG+OW2lHdOUeztYSZfuqun9zYe
kL28RXI078hkkvfKqh9jrMJORuezDSz8vJ0Kpm+NBSsQYxuaucSE6QBNaEPkVXfjy1edjMzHscnw
y9DzC+I7/xR1rrZtrFgAhlKGUS44YcrxtxRC1VGOZJMrv7v9Lwin9KlbNXseHrQMK+CmmOGkBu2d
6rLu79Jnlu7tD98n2VouS8bXzT87Vs+aWRtqoCSpa+1m6DISU/Ia1W6ljcS5eYghogDYNzqoqTTO
aes8TtQX+8yAZRVl7nRH5MrrX9/jP6VWkOqKu62FJbStW8vS+XW5NHkLcaicFtW6Pd4OrTaey3l+
rsdZXQelawi/NnExu/d9Xv+cm9xbt0tEkKj0F0JY9b+xj/4TMEOcI1tTQEIJYIbBUfDr5RBRIjso
rnI1KliynkqSCwQiEpYMZje6qt4Q9s+3Fm4rjE/gHa1qW6hdOpbwiaKmfjP93jhZeWYcRe4cKkd/
84cheLWzCsShq75Hte2e1Kgj30S+gxAJRhfGhsmhQ3MZGjjSrYZaFidMG9Pt//dXDdLkI/7ylvON
6OBfP1vZ4KzWjHq3knBCbB/RQG3AZyL7+lsF+2+0UIuVEMef/OjDHrT8NJi4EpUWfhqiIiHiry/n
j6ctJlvQJzwfN3ByL9iQfr2aYIpcShR49H0gygi+shGarNHbidyxW9vIboMxtv/G1/aPm7MJuMER
sPT5rAB8bTkFft9gQ2vMMjYb8O2qfNIIyLhU5Hqsy94GTUUwNnMXbXWAMBHhPlD2D/hWBVthkqmW
Fq9OwcynMALvrmEQAxM7OiQG5iZfQQl//e2Yy5X8fq1ypSYLwrQ4m2wP7dWvV4oJDo2l7dCsOHCq
8hQD69GwLtTgb7KEHgWJW5O7ZqitJ9w6NmMcRPfuoEiX7bo3TSeCq5T2cOogRUA/4fUMifDV9VlR
UljHru6rq05qqd93I1u8PLYqyG/GenwORl1eHQE+xSClemHQPP7NKiOW5o+fjrXluJ5pOxyTy6H9
66dLYcMzR1SQ+wE6Dprp7QbQplsIx9pJpcjYQbgeI2GWD1Kr4rNPoieiq/pTn4R5t/xsrNPqgTpN
O1UeSrvYSrVwwJOHVhuzYCjHG+zqkoe8cj+7yczOHt3oJjGieStamLtp7991SBfCQKteo6Aq95qb
vQ/RIB9hNOyIpzlFhT4+BbD4t9m5HX0ZCm8K9jbAFx0CvUkU6M6x8bzyQUTWNUIksZf4JGwtc+Dc
dPJ8n9Aof51cOZYnG5FfNBFVZyKC+Hg2PuZ9V1qPwrkYQWw9FZA8enCASyUgiH3tceQkjXj+CExY
jQGxAxbHR9QunEx11WHindSHZmydBzn5j75Wkp2pA3YETWC96HoTkmKRYixZqXt2zfkmi+rDCOy0
J1Y02LATVNe606urh8+cncP/G3voYkuxHsbZiOWJM0IjHJL4EkNxXrRvxPvxyw+mbUUrlRLPbLoH
jenNpTbv/xdh59UcN5JG2V+ECLiEeS3vWUUjknpBSGoJ3ieQAH79HoAzu7PdETMvFSxpekQWAeRn
7j3XZzB77XQeiDHq/h1NOogb5J5Hz3GibUdqzY3USIw+zNJ2/XzxDfOLwJYDZqB9laaLpzBw9MsY
5k67M2ytOknUI0h67XE9yQDS5Gh+aI4VADaINBzvDqtFm1AmUzT+0/KCn8ffagEFzVAXWBd9pI1V
of+mKDsVAjNZ+L00ZfnIfd07505AuE9aI2cKTHfd117xzWy6p7YjPdEzeQKYwrSuEStMbja5QX32
u+yt+rPzZkf/xEy0pLNP9FI7hxU0WoIyuRyZ0KRFVz5k8tkqP39tTdVtvx4wwsgxDMRu8yhGtz4I
9qnMNGjpvdr4CBlnEV3TTA9pS5tfObZyEq3Nk0S3fHR7U+1cCeZKG7O/msJuHl5FoEeRwRnhQs9K
O3/yteYQBNbRnOr+07apWixfaqtQb+szcrGKCITxZ1Vazl95gTEzhb483wie8MLnNjxEZZmeWz3D
78AlLI0Kh9xSCNluzDw/dMUOhT6+7954S0J6PHOAQFk6Xr5lsbaLwuA+8StMVzyu1CktA0EMIVWF
R0LntgV6LWvWiw7JKxdXt+WusGkbzcZrDr6HwotilafaXMMt/2nNCuWhkU9zgF3pHOvEdc5Qh7/F
fp9cuko4CF0DZ18yDQujBiiHJvv9MCe/MdYMT1Mtuq3lz7GytftZQT88OxSpJNkxcedljCysyk3i
XEIGua20xcvyb+vScS652ddcwzLeaxBoV3FJ/99ZuPCDdPjNCLD6TL3QWaO4YPgG//qNMwUEnmgd
9jf8V/AHxDmxSuekfPk7Nj21CUKw2bHCFV6iflt5JQvSpWKwTMyI7eQSqYQMPDfUtLcFweGTO4xr
5rvVznbYoBh4Vw6RQcZs30QnaXX5a9pb+csQE6oJOBvlkjgvPwFyTcBa3a4pPHXNtZ4pDely9y5F
1zyJOYSXxQrKfsawltn9SiaXLWrftOiB4+haIYnoCmgiDALp7O3UX4dhhrbKHtttZaTYkKKH5Vbx
vizyn2Ep7Hd08p8AXI9224z3rk3SC1ptXMsRlLQWLnhdTurE2ObmB3qGRrSAfgBMFZWxnjyHktqz
88tDy5blYOVDcPal3x2CX2FGuE8FduZpcvJTUNX6mQiD70kPzWQgBnTTk6z2BPE7hqEAkHYYvJ0b
quiCAdZaqUHgPQwNFgzzV2D71Tcw6B9GfMSSMF0XG4UNgZYBznw8QrlwDiABjW3kFpjwp7x/dUMf
W6GVvlV63D9z9326Yhx3tSlhYkNR3CWuWe9g6KOzm02pUCCDczO/YLkYkTKDJQoEnH4k6+PKdDmY
rOFnjLYGwqVmv0QD+NHe9rG4cK/EM+PfqpiVyeWAT3EFT0gjaI3YjxcCI33WpesqGfyrFUczl66I
94as9mZaIRqP0z/QsasTKwu5MmIjvumkX5AwI59Z2n7TKYyOYaLMU5gSAdcyc3u2a7RwqrMawrKg
ObU8ymWDS0tUBYuXojpGHUmEQdVEL4Y2a8CHU5uW/SvSQ2dH/MUkxNnPAZxHtkWYLPisTt2Csrs3
ZI1d2MRFe4TmrLataYBRGe3tZW0dAbi5LB2Xz+wdYY0OHctV95aAeyMx2hsYX9BA5H8ckF0e/KZL
P9NcuymHAzix0LHRM+wrzboJvW8eESfqhilWCZh59C+2OI+6EeBg8+F/Br238yslzoEaMLQaMO39
3B93yYkborvHohjvE4XTztNnbyfGT8dAXF8LVCBV3AIT8oJT6ErruaJPQvVh9NuR9Pd9xxaik9Uh
YnouCO+8LC/KEgOporCISzLK95OZDwfLR9NoWBXUuqQ8o/oD/adnrP+Izd7molHXU5FEQC/nF6GT
MOi5wzAvz9pnEfrurpSHOMFywn6sDXrrjRk5VEQrIAEDsw0nvrFPbabpPfjAN4T0E26mW1LgjzJK
/wlbXv/EN+juWuBFL0YUP2F/O/TMnY3S9H8qiqe1N39ELZpqiE9TeolqPyX7Zg4dxydch3n6LDob
578evQg1YwSh2h1LzCXQfWBFVl5+VWRdMO+Y1KtXs2/Jmww8Aax+tBcWqqLISTAnm8dBjLyrveaC
IvsXZqr8JjFhYQa3X1pW7ZtKjc1j0sK3unDbdeXnxnMlXbVNcyOdBcPpJig6u92NboNpuh6o8gQq
Lyst54yWhsRhYayTTsq9Glrt1Ar+iwq3ED9eDP+Gpyzj86A7s0cCYS4A7JRd/hzE+qtfy/ypCSoD
H2I7P22S8JHHFtdBYr15qTJYhD0Pg5M+kLa8IMjJN0s30GeM7M0wpFhXlbqjY8vXVDHTBi1ksu2G
evqWGybIKDrFJyPop7961DBQeE7UNhS8IdjCvKgKbKf86FYRPo/zwIP9MseAF1D+1M7NIwN6UeIZ
UR8j6Y3CgyCv4G5aT2EJXIox081xWs47AYuqCmS8AcSwNpiYQB8L1I5uF+cIE8Bn5soa95+K94k9
fXhJzYielbzZ+FxNPeQXxrWNTQ86bUDwQFBKuXWN3jHfpmxotzKP34ah+7AG/9lTRfHazqdRCyui
RAbe+uMzBPOQmB1PrdA35CuBs/3YkXT2P/oI8x9bW/IpTSAtBIG6wnGW8Kv/2Jf6DvMLC7EGj7v4
ROKWyfJnkM90eRFinuG71Q41FB48y0Qrb3qPlHIKxvZpeQnneDVhh4+2a34uHzgaG+tUV0BOTDKk
k2z6H8OOf/R0jovwQHcZEZo8tf8+zzJVrWfwt2diZzauM9Q2V3OKgwOM7fZKFPQN9iuiWg/2VmmP
w/2/t5T/jBLyBTNOj1cME+4/Ajm9yo3YXQVylVbSW6sqjlASh/2a0JZmXWH3O9gRxCW39MIzeLP2
5na72kMixS7ML/1L7xrs0zx860xgzE00h+3oLmE7ASK7/X//Zq1//Gp9x51nMeSEuYZu/l1PQjCv
3cs5tyM2corz1BkI7EFJWfZIPJz+PEXpc0067yaWYY9zEgbrZFrvc5VzwSaJgqHPMTXPRSSPzGgz
KZRgZp4OEN5tf+9pAm55q8aTqohIRzP+krct/Qw6vF3U6uJzZpS2HrZBMm5AFUa+/b/Gcf/8Ednb
o5bRbSbTpuH9bVKstCEZ8hREyFJRAonUhzWiLKC/wENJZS0klD+uVs1t6xlTTra5HiTn//5BzzPx
/3/QgNpAcGF4gn8GUdLfth5RF9JM2Cj1osZgk60lIK30BkhMn3iPxssYjCyHQzL5YIaYbG8Cq6lP
glCGyHPqv6YR1nHPtPx/XAH/mAwafGMOMW6OjR3CM5e//4+bG0+6ScyxM60aJmXgngx8zx0+QcX2
C6jSS2lkvzrDpOEr4nSTNYl97CS75EV+g1m8/B+fFEP8v31UJvRvx3DJRbIYTdt/D/QMo7JwWjDK
cIQIIyjL/deMwV9jO0TAMATqVBtdS7pUq3+ywP6l+27/0sKNRuuOngFYI8BRBnB6lZykmWUnLSJl
Y+WL7jANGPmwgD8QzBuET/bA5kXXgAYyV0zn/G9Rgfq7I8Ii1Nrp7gTl77h10lM9eC9t3ZAzmYf5
0zICh5mHEvSWlLj606VCEJp9qD0shjI2nFsSwVFe7oyl0fKQK8xYiZYUjejn13DpqyaOPSPeIz5s
Hq70P/lsnzPJWJZAIkWvefYADCGgje3X1GEJPU8aUINmD9P70Ldf021i5uSqgkn8Giqk25lUFKpz
iwcc9GfDmheBtLTeoF3ey2pqj8GcOhmQ2QlzeqcbrX0z55eS9CTAcPNQ3u4j60jRJlYunQbOP8kA
uxnQzDSt22662AlWleMOv+ziT0tX9lv1PXLxWV1nYUA6l2Eqn3pcJyvH14/Z1JXHkX3sOx86AiNi
mHT5vPwouuaDaUIV6Jg8LwxBTxFHQmCQFdUZE2tFsHzwJyPcdkduIvI0DXC48vX6Wc90xvy9cDhs
XBhithHs8gF8NW3Rb2kZaz112ZaPub22E7PEHqnya+M3z04GlM0eCfilNPXfAcRDqmjy4VVBGdgY
QyEfY454mJ7YYnxPOl8zfoQjdldzMNKdPjmYtedraBxCSre5Jje8ApgNow9rqkkr1ZkWcX+bFP5U
DF2zzeYiqHMVyGRXXawRXKjdemcri1ANh89drg34m7Lhgk9IsuPxm4uUoMq55aDmw1vz5wIgTd38
lUXQ12XjEuZtNIX1Ns/BL7VDbqLuwHOCT/o9LWMqMuOXXxkVt6utX4ZSgYzKLXVq4sFmNeG4R9uM
kdNM4RWZjTraTXIrRNs8YoY9jd+7a2sU9qZ2Sy6VyNr5poQ4gu7ZXNt186vWPfMN2ARk1X+/k/mc
PZG05BMjvrpDSqFB7Af3GxIAbgzTW6GbTA7LP6JrOJgIypJcqOMjbXW1hen+29Esd50GcXiGffK8
dO6KpvcU2RMlJ2PiTTV12q4Bv7Oz7fIHyBXM5gQ17QOLZLI00tURuwFmgE5M6ApxxH89XKcSqYqr
W+/pLM0YvejYKy1Es4jsAqUjYSycgPP9aRBJPoltXwT9u6jUjTye5h4kBaaPxPwrZ+/3EmV0zpUE
c0TfsM9kJl5yILo7zzf+qhPxSuNv38KEF72M351QDBeBmxEItv4cICuAyYKUaWM04ZY84JiAieza
z5dAo1J/5/oNBYDhRK+eRZiwW0hgPovoEh4RfsV0OiHf0y/IucAEzE21W7vdbRLIiMuISiKGeo8N
2ztX8++WwAioteJS+grVLYY1mXj5nVMnZwegrLWRdNw84YT7yUSW1umZfI4weaw1B8P/ZKvH0EG3
WF7api6vIe0yq8LMPCKujl9QweS5078MY+LSoCYDJFeKFdC1zMVaDP5FF/7JO3e4skI0j4a3EzSf
66Uz9ybWL8ux7EgeE2rw9ujV+5nX2e6W7z6f9NekLvPD8q7wYA3662Q+MwMCaxsv2NumO3zzTFQl
eDo2y6OWsKd2y8YrPKIrsk69qzLc2LP32rlleEqpVXXSwkTTnpb2OHeZtHYze2SuY9JoJIESSvc9
krmz6lqTrG8+yNaDhwKsg9wCy5ouFkQCyGbA0KnP6sh76KR5nhzbhB3vy+RQjfXW0VhAYreeeGwF
UDms5urpcUOoRF7vB5ZrGx9aGO6QEYivnd7stud2D8UPMUnzLSGz5DZO7g+81dG50a0MsXfiXk3u
katloA0zdeKtxrEOzlkwBWcB4n+bDARf4+cpj2hy0J5gtVnDlNU3ZovOLUpFu5HwSw5ZNpA0qGPe
g+gwbriusUiWLm3IUowslfo8zYkzS7snEtwf66Xqs3J5pk0NTj4fPOrZi8J9KgbuhFqOUPGoqdkP
WC86kaoBde6+dkVxsg3rPHbl+L2wmdWMQ3dAVQVQr4xmZkT6Q2e+vR1aeK9ZlX4TKjC3QCKtTeEm
6b4OnQwEBvRVRu5PS5EUqcQ4xGZtHlqFOcqcpoutkAzZnLG7sKq8h4VLDlql+mXRrT/K0JBbSEYx
Oa2ZBdgn0B8mI0CwIzmowCzJ1kuHaeXYDH2Wn9noZb+0scngug3hYZlstBbgeX/Ja666D9NRsP5E
1Wxkgkmy1z/CergNkOlAnuY/Pa6i39nwOvb9awF66gfOmltX/FVUrAB1sljIjJgfEhYe9sSOi/ZT
jsBpMqMt7iDI96Jw0rWoMI1m0+CsLdPyP5zOeh4PST0QhoaQaF2FsTkdyBV4Wr6rjp/7bBAsgDg0
3TWh1lwobstzYlb8yEr/5dpotloLu1FL4wa0i2lM13eYZvSQJJ4KE37nbvHBw+yQaKc4A6bPIglf
w1ksWuQPe7R6AoayHnlX4G1cj5gAvz90Io5/kidz0LlXHiMHMcdE1da7bD7HTDy9e7A4SKr7zyAV
8btutcdRZxFZYDZDRB66B0VHtU4FqtQ8sXtgh8SG6bX6MfEoZLBqEHFSCOgtE6VJi9tu0UktCx2M
IcfMiwGx92BeFLRcAISgtmUDVgJIOAshZf/J+vQqTXic4RwPncOFh1IJjpDUyfJC9nd5QzebH2OT
oOAjt0N+WlqCJrKZH1AJ77CBOJs4BBC5tGKhXq4hPrLcpFjFXzNET9C/mydA1md+w3ulphIJVhhd
FDcmtkUyEixnTJ+7wH8fQJp+wl2L1jZD4VfTxVJplcOb0JmP2bUfvZRVUD9qZ69pf0IDCNmqoCBl
Wepu7MrqTuBd1MGQpJEvI5Mk++Y6hGb0owtwEHsORASjOMkWReA2z9EeizG6F0HKEqgpp7XG826G
VUSHwjirzARSM6/G8hJRmdtlYkcaWACFj28NTSCDuuxdG+zs1AmcIlEcQuDXyldTtCetVzWJd6i2
50GKYY1w1SenvLooCoFX9OpI1hYPl9QNYfEggUa8nn6Cw4SrO2kkrWDJ2CdzVVN1XFk6AIT/3nbZ
rj2v2/9zw0s3MSessiWj+XK9vw8vTBs0hm1IQjKBOiSAQO1h7lIpsFLAjtoy4+qbbtprxjieHUOs
HRLYjjzJxvO1HUT3E1RC/W3qZpqgq3Ag5bl9U9GgX5T7oSc2wErsDj/QBm5JXIPHP12GvunrTQHJ
hvw1wufHnJDQXI+PjMaBuXrgX5e3mdn/6y/okQ0qcfmtq6eQBsTIj0B1zIvd1doOS7/95OaUojFc
e7YOeb0q2+y1wu6BMSgqXlXtJwdg8hpME8DmnA/G/MJYl0w2F+up77Chouepb2Pp93czh0ipyKd7
cfLoe+x2vwORzlIPKlQ7s+qHNWJER9+zmzRZgsj890ucJ6isRh1J8jzisgD+7WRHSPfRR8dRHG1i
SH/5ChPbMHY7C9zNMaA9X7euZ7/VQEzcFNNh2BfueunqhOb5B32coLhMMblFxnC24iY9LlMbKILr
OOT5TTRbfwicFqqC2xmvpeGRRhuMdyMqSV6YL0Jf6ea66ZmiIW78kZMAe1teNCtqr7GmSKyBm6Vn
zK7+38fDFuuHh3L/sDwBBIzdmvL8mI8QreEPf0f+7RzzWYjghOPaisotxKL21Y9wVtvJWvslMHKv
XDMoH2UvhrOJShjoOIHOJXqVwzLKYyvFpH+45jkeq0pav8eqm+5jlPxKFUdUZ5vZEzmG0ddaiHn4
jU3f3HgP30g6jJAJQz+c651p0J0bOIoHEfbDVhHwvuEuay6B2zQntwF0YF36zNa+t71rb90sDTb2
CEg1qOWrm7j+t0LEH2LwqqNeshxmpckc1UeAbyYB3P6kfu+awb1GyuW6ga620hltHbU8ng6JT9zX
8uvK/gp9h4SWeV4CG3jc6RFYtJZwRHIMKnUl5xsPY4eyPip1+8VHqc2Uw09vXgfted6U0VFvHFuD
rtdhsbci3XwrBFbMKQm6I6uEn8Mg01NkwhKZiNNe+cW0L20NVn7fpQ+m79PIfFfrzfG9woHpJ2W9
xckw0IfXazjqc/QgwFPh/6s2JlEMjvF8EEWKUFs0i9gLysyNn5L534izHldsTj3lO799J1PvuhMf
C7KMv3bJqZrUS+U5H1M8IOaKjD9ZY+kXJ2zQU+j5QcNm4q4K3dX3cvDVOQ117dDMX7Hk0g5TGwdr
5rrhOtRz79yPEemMcZLefDw/nYEV2NSm9oyTc9wJGAgvVLMkvqakqGzKRjzGeLDehWze8B+PHG+Q
c4UWgFwItHd9CD4wHrzMOIrvjbDOhBPHb4FKjVMc00E3qX6oWbW8AnNnk0CV8RS0enHXiGrz2+Zt
Qjr1W2e93RdEoa7w0K5Banq/DUdbm1VwNaEI3sm28F+1ZuMT4alPTTttMSl1O6Ul7G0Y2bG0TSIM
2bp3EElhb8bJPy7e0RbF3lYTodhiIiXIjvjrk+MD9kw9W62VB6pn7Yx4dBkgbshqjndp2jtM/vEI
t0ldbNELMrIjZGSVdb2FgOiwqDByrBCI4rXwYKNpP5XSdfbCjrFjz6d41uwwGQLx2vJ7GD9S0vNW
haO+JSBNQJSpQV9RUt4xbzggahmnd25tHDCu2Kzf5pstHe/+JIY7Ywm598kG1+LkRzU0kizYor1M
hXhu0qzbtylWio5YSTrNyex2X4dtW7eSQ40mqeUeuy5fATq71rZtfFUU1lCbNyjcIefHekpDfyvH
PLp3uGXu2TCxVjBzFl7z29gCJl+VRX80UiJPUzkyJFbyFfgaS3QNV0oISn6DfrSnx/WjA0VrfR8r
BgSpDtu+ceVraYmfYz0DGsmDeugt6Bih1VtdgmiThCEcmwKpbNkivdAZRQTsmwXMFOY4yS3uOlSb
TfpROjK8stKP2XmQ9waH0vgmCU+x4+rdjKBZpmQ1N6AmblEeu5uBxesrlBNmDMnbcrgvLx4on7B2
4QjJ6EoAU/+KtZ+IkzhnZWT67zQ02XFcCjjHssHgNigf7DDejx3yvhT0e1ezVSdJuEbCHwfMoGLj
IhirbTAU6RvwRaCqA42noYnYvfFJacF1jlhBG9pHl4HO4yAvdosaJyxfzFarrpSqa2VF43Mxhskp
AhlANqN3yqjcVqNNBpcGWP7ZGN+bgMTCRgNfaHqIcpwEMlYMcRHkWbb1IAoySxoCEjym7Im87Y3R
kmZFx0HanFNyq3sQNJ1JsBxss2BdNWX67GoGabNhDXGCxR8YtlG7kXgNMtlGVpZUhP8wN5MXO/C9
dYqXqPfk9IP6fdWQIfrZODg6Jsf7M5Qi3QJxg8aB1IUsodL5yzAt8kw0t9vqlixfEbnpq/SqR1UM
nAhok0FvdmqLNPmwhbmzE8byOOrPy4BpCBcp8BisdewSm86O8nutAN0lNKAaFiKQ/Xn9Cd+Vu6x+
rkuQZbi5PO4JKU59WkAR5njociBVcUK4VALYe9QM7y2tsmRbpKRKO/jQIe6i9zCJJNhZM1RXzXpc
O9X/mFlcn+SgTj4pWTdOJfnkITqp/RD+rdl9Swo+GjkHdEwKHFUuSH3TB54teB2g4KlMxNvZDL4i
LarZffXn8EtQQQHatJVPbKpQRCmY0Uu/3MGKemaFICwmJydu9lDvp+vyFQobbsFGinMUybNDx/Y+
5IShdeSFuG0AZSfI/Ws0OYHE9wrYFVqydUfHsyeCl1wUw3du/jQxUQrN2+inH+ZcaFOUEYNURO9W
ETzAsTj422fOV2wnj3guhl2N6LUQZ0qvpAZUGevu8jIHeGCsMO7LO1k7Ns/89qPWCWQpDRId1JhI
GnMWRetRQQ37ek968vTUmt33UmFNxlX5zmEQ4CLTJWkrNQJ5+uYn9Era0/JVXQfaZigixWK1Icxl
onGwgYa/KFw9K5WDooBSIl7GbAJcqrSPsgeYmctYC0gRT8erM+CljuO1Pv+05kzsCP3o66znPmLJ
MEgSDolqwQ/mcX3/e1W4nMjOiCGJUId5wbmUB3Atti1Bxc9G1uZ3UpYQFZV3hSvwknZm8HCDwL0b
9UtXuPGB0DNEdPPTpTFYVrltlJ/gGE8H4mEkdkaU4WbQ5V9+6EI5+Z7oOXxv3nY0yuC3JHKCuFLy
KUdtfCbJGs6VFu6+xHIS4PiUjRjsnA7Jw0TCgY19+GAURrC2Wqw0YROLB4Au8RhMxrHu4Nt0QIZ/
TPsK+lhOZ1YG0X6I6/pArI99s3MiS7PE3ypCSzd2p6VXSwpyXqcE+lrfPuTgirVwqEh1txAvVlee
9MDjKTZhRyqS8TvG2eayvESFdU5kx+RrIl9dD0Nn3+LP7n23fihbB6sXCvvavxtGWX0zYPbUslBP
IVAfx+qiFzU3hFCQEk6fycd153tPta9hovDYvLRB/IVEFfMxmzJ6pcyT8OwWzNf8YlZlc7DM8eRk
03jqhlvZhjX10FQhtw+kT9szL7k6k5FJ/IaWVZ6EhwnUIWSYYFBZ2NuGv1vR6N9sVxsPX2PredLZ
S1deoj9D63ZnfOr92ak1PO25+NmhPD03hrDPeQcg28z1B16rQ6g9m/Ho72PDZ1WkoHDOL21i/hDK
q3hamsA5SqDjyxW3XIBWjqwCpE1yjJyZL1JyMSHvjrZGK0iw6DhDK03Uz7kXmwe3r8XWAtcaEzJ6
m4x4vC1feRV2KuompmEQ4paHwfJiwEfesjcpN4bb/yAHsL6qrle3viWXCSjYS81hRXkj4TfMWYtu
+pQ1Dn62NCBzK/7rS2eZDjT5wVydoHfJtyno0E0riadpW3fcpWbFUKNxOsyjkIeBaaht0ob9K7v7
6NyZwEX04gdGAxtCIKOPDhPA2mJTtVEJ8x/TS5I9Was8wYvhw5JEhGZONT2BPCJ70coVkkX+Mh7B
b/QRjVnQuDMTv+rfA83Q4aFM5ml5i+TpHLZw2bKKSSSOluGZX+U5mffG2PE1pixTurFqpO5hb3fn
OpPvRZSNrz0QyIOKLFBEIre+YdS4SB1jWJIV1B/r2kDaumpmtlkaRr8dlRDb4rvf/Z5VuYyt5OzP
4In5HD1LkQyretaT/OstGonlLV5L92DVTBUt6l077txPf8bR5G5s3Ias6B+T6n8G0pl9rVW7S8y0
uFdNHu38zrZwB/LWs6yX2BbVtdYRfo0dzbBBPfzaJyFXFcnCK5kW6AmtKNrms3DGTOIz493pJubh
TlXbxT5li9Un3RyAPNrPQ5bbzyzgP7RxKC7LH7VTKDY92k043TlJHfPP0ghVn7Oi/tfb0hM1umxt
O/rAIe1Y0AbbEn3SpKHEnlAwRTqsitxnatvk9GboxEqGJTBL4I4GUjoPDlewKryL8yl9ZQBOfA48
MVvuI39CwME06Sks4l8+ygTkFFygbQUvSk3mbRongDem81eSO1tHxr81gITPjsfCOq/bgOzP5jQS
CvJS68mh9acDGSO/x7RJmL7MU7oY3+rap+zguSiNvanzXFge3OHE8VMgHAS5wsm+HJlxLQTsO0R7
yyIzm3pxGZJXKi0e1108ftRZXZGBFdkHRnrjx0Cexiiq5qbC8FUMeXjFTQpwRm+0z9whjm+E4P1U
NmNDI0+SYpvQspYshA4xiUXbbOTEkLoZf2CHf8oIHzoYCusyBZ1/MTAnrX2ya384AHjqvBjfurYD
Ah3BoehNOABzIcOgr3lQeRdPec/n2hYliTqjhHLIs9bxbLpWgZG9kyAvcoYV//fFYqmxrowfopMa
BzgjPe7f/WTo+VuTdeoy+JBzBhFrD8fl/xQMJfZJtMYh5Rgn2y6G9PU5MZ/aRI6rTrpsnVcYhavM
BezFpcW6yC+wfE/VHytqXvXEaV9MwJkOLmTwj1X0iGu7nwMoLbxqsXWv44GFM8wUqLfp1x2QzbdB
G3b11WaB01nhXtZWf50cx7o7UY6FGDEx+mxc72OUH4EUOB+EAxIPUR+/ztIY/1sajOW1U7RCq5YA
6bVptb/k4MFz6qAlrkuD4YRmQB8Iwvd4VsqRPJpehsjztmVZ16DAM+OSj6x5aiv4GGiTVw2ZdncR
q3KnAvkk5/08KPxrJlvU6JVTb3CsPaIc1o6r1c1Z1Brt5SwQAsUdbkYeyqCamGfKxAnOIDcI6B4T
C5wqMyAX0QZRvRhRpqIajy7xU3jAilUtBv/3FS4A0OW+qckncN2Lrj+5ykyIJOsJiTD6V2pv/Tlq
ygNgRvO6PJhHN9DWCuDDwULgh39JJ3aMZVLVFu4hUN6D4aNi5RPnJA3Ta/F5sXklTAd7mX/nUiQH
Nx/T89ekQm+99KHmp8/AeXQsx7mMFFxqfnNoFPNnYsPPYe5ebHusr7TuwcMMjeJuKbUq0KUxtYBT
vOzkLRefYlDJR16SmcnH2fzIkvhYduy84y6p1oXdv41p1T2siRNd61BLYyleMw2071k6HPKuTq9J
71t3ywSc3k/DDTHvR9F56gw1D2NPULiPwsQTLoL24ICDZ53En/cOgwcWSMflf7X8UTKmEwpjdu4c
Wx2S5IHudzDsZ+k/hYHPpt1mYh1m9a1hr75HmQwTbhbuL/VT7PB5Ghix08rpkN6xLlc69RYEXW39
1bTP4/dlGWNDrrvNj0UCcn0eUy44+ikf9XfXFJ9TQlivMNLmJsKOAJSpAb2GfnE7ITbfLtPWLsFr
EDD95jZbG8AuyQK3ru1s8hvqmh1wwRXX68nIIhBsKgPafqPIA8wzqtJFMk+aRHRIVEL4sNUcxxFQ
ioys4Fgz74L2yOBFyIw60Yl/jbaWPAeF5l3w9d0lIs3T0NSKbG3kkkyBd3yyP4oMrVHSZtNmGdDL
qnpatI+a3jgrZdgl2kaKYRxk401H+sxplIcnyh6MEE73oDv6E6XsUQJEnHvTrH5NqWE8hVH2s8E+
vnIrI/ppFyP7Nc5Gdu9gJicYaYGLDyTFUVhk3B+GaDhOYka8TO6AL9TRqF2ZagcOg5cfZQfgskAw
t857ELhiZGYufvbOKHZJajzbKmayF7HfkQ67vxEyepXvgjHoD74fMf6ZLe2ePuy7Ho14EU7Jxiuj
D8SQqQ+VF5QPbGN+fEtPcBqkzY4J/t23+FUyg3d4aldwb8wS4F1Odw9uphLbSZvire/jsbE5KQLl
jy/9SDZDpWEVEGZV7Ke8ImYkIHvJyveDSDPMDjETqQgewswt2xVaRpMW/4gqFuCozh+N00CCS10A
qD07D1Nn/19G5iclKcIZMmsFMAPQBQjhvWfvKIFqbMFSfrDPQOfgmYc5ef4YBvDS6FORovtyo9O6
O762YcEcAtQBJ1ZTUw6K7ObGkqcAug7A1uT0f4g6ryVHlXaJPhERuMLcIiGv9v6GaDd4V0Bhnv5f
9I4T52Zizx7XLaEy+WWu7AqJplgVP0bD+WrJn+m0j7YWAnCI8QbkoPGdjJQWLaZ5EKDoeSjbKMyb
LmcUMoTD6G1bvZngw4K+X/pnRq1vcqo+0mlTahREFRbVlV5sIB+q7y76rfzpPkqH79ga4fX3Vctl
MoU7a5SnuLt19KjeRTDgUID96tgva84g0vwdF+jfRBupHc227ZwcJPY3dJLqpky9oCje+nGKdnQf
onul8FSoixeIrKSMaUf6l2t2c/Yj19wi2iNp51xjpD6dHe1hAa4eKINMT9VS9zuOHr2tKxe986lh
hjcSU8g3PHimO1zdhJsgviG4DJIhC3WzKVt9GZ074dd7ZhUjZov0edXZL06ZN9uBKUGMDORZzrmi
GDWwPJweDQzUHUhH2pqAjAbDuJR7k+esSGlVbcHy9YpVRh9Nf08Y2bCoQMeXNHmlv7Ws5F6llI1P
+ndte9+VJuctth2HU3edhjnnsGVR7nZFw7g6LfCRS5LYmsIKNCTj346v4EF2FA5oUvvM9DLEF8ft
PHI/a6onqRoqYYPQNUV/GrTKbv7xO0eEpK6o9lyb2iaFXpV0Wb/NbDzgbkxbWaqvPlTPPTnTYRH+
WfY+rpJl5am503NRVP1hcjjF1mwNeCkanxBJZdJFtaDfxeV40RaDoopi/o1o+pwL9EYyFJvYFIib
Gox2kJWkwdmMHWGP1+oYa1MB4KJKdjw2NbX2itJCMRy9ZHWNl+T5FHE1N4mbgDmiv6WMIcGxh3sG
9euRREtx8bNq32tDy9GJyYxJXIheNZCgfkVXGUeZbY8H3hFwlPLmmpt01PcVRvO5y49tJVg6sVYY
rfY4N81l9KGQtN0JMBC3zFY0Aen2h55vGEMvK4PZUnSKHnnQ7OFWr/3hZJWglW1EdGKrGTn6rnfI
L9Bo4f3URgxNRJtYg3SK+5aWV2x07HlnoEwtuvgRXtLtSE91tBxrkpXKQmJ0lLXRnTwLNa095JH7
yAmwhbLXfNeOgy9zxMxiOvLOGF6itTAnyTGc9Fpxg2nww9PHNUqT3g2lkeHrh1WXUPgxG8Xdgs/Q
tyH0xnRFtmB0lvLHb72VU/tQwQ2EB5aUh2GEczmwszIo6YYWCKTYFI67maukPZaTRTSt5Eau6Pet
LVreUIwfNRJfGCOzl7nDEqliuzhKh+5RyYgjHKT7ijPevRW85wsGFsgy+YV3HBh2k/1rJgUxxUkx
D7fTjlOZf/Q9orJZq1rI5HsipNnepmIkaNYWc2twL05uPSagqTe2Ud2szgmgklQW+YIunn5IrS32
DYsI+Reiz3UpAH+6iYPHNB7is84Rg42hOWgwSIAycgaFNrqv5rUE2X9IEgQ7fTzNqS6vBHzbAPHz
ljVL39u8QVQXGZS9jT8moQvubF2+tSfzt2Aovc1ynJm1Vl1NgbEPURpcV2L0u7gGQ0ULlBP27Vfk
NvV690HFG4ih1sxdA9ubYczPPsjzhIENV9OSuUhVYtMd93qBylUzDQIDS0q0cenHMhWD/whKX+Ab
YOtaWw5hFI3UHnhtjNaHGhvD9tu6TX9T9HwIoMSylNY7bzssTA8cDXgRS18VzmNn7IoW5TPODtKr
XEp5BPPoPJzTWoGQx7yEg8bblGnqXAm5tfE/rcMbQMEOiQwWpG07mnJnNczDkwjma0GZQus7YN7e
1kovivSMPTsgCGJ8ao+p7N+J5926lvMmRPyCjbq59b0SyAQPDuflrZFAvnCme9xK7zqD34BZ4Jel
iRQOMsdXW+THJHbEfaY+FYvVlnqYz9Kg4KeEDZyQUQybVH1Xo4n5yJrYY4d17GEsT2mMnJEBwqPc
9qGcB40r3qhQrNNgpDWKOryIiixpHhzZvbhgXi2KErIpul0g1G2dgpmy7YDuc0BrB0jw6TYDuBlm
9o+lOGBwRo62ydKfDYtaCCtnk2UjKQIInsl+iLVfAckUbLdxgzuxotXvRnINPhBWKoIqfuHbPtum
Pu2oQaEwDlEU1Q6yNd0AFYC4ok3NLbKdvzGMd4ePKH4wgx0aC4DZMjLhzEHQcxKAQ9TAW8sYgdCw
CCIrKTdty/42dygh8dQfS4AYmz7LvrBk4fbV0gtNgp/YeXDtUfxHNaY8tXlHoTcLalfEOFc+Rcoh
znNcyWX923PlK0/+I9P9IoQCSqI6SkijjLp9J4t+a6ac02hYDnAIkiad+4+RE9be4yaJLsk2ii3K
UtSw1QChHE9Red1QRdLHZRUyireCiiqhIIlK4waHPJag9qlZYkQhrQonS9wZ+Xi2sMg/ge2tdxxT
MYt7n1icwqTztpbe/yR9wlPNLUaTJSux/0gs1t1gsdOoRHPsIK/SiwHnnJN4DgoT/xZ+psHZJF3R
b7yOnkUt47gvvAY9v162WTnlF61iSNlnDLElZLWiaY7e7P4oWb/r46RCyNYHTQ7Ubel4JkdvMA8j
yiLJw/5CxDui73oX+c5rP7CR2/Pa3+4PEM5GPEyt9irUi2nDl/It/R7TukEzMF+Kw/PgcihIas4Q
pB1fACo4pCDX0r2WvCdsEu6piaJEO0/eDDbcNKtP88xZixr7itN7aObZA0SoHqKmzqieYFoTaTyR
mkRV1YvmRpuPaWdgrasLouUR6yJnvyRtyUuYNVtm72E/nb1Dysh0/SDY7OZlavOMd/492Gb2u8Lc
MyX+WDWhIhq/G8ikEfnRSVHdQa8NA1eREbkfOYvrGlG3FpY+ea32CgzU57JT5OFUZN8UPznUQ2kG
+USP9lHd2TLvotLJSeglmWIaU24YSaQ7CsfA2YEKnA3qOrgxgZMf6cRMG5cG7k4gZrCYirnlZETR
ZFrJe2nGL0XltEdT+4b6rKltqyjN1LuKnXXqt2QmDr1Sr00rsz0yOEcvGtVBHPc7LAeU2rXycfbN
YpcShEkl27ftJ2BIrfVh8ZyTM64n6oKCVs7Amg2ldYS+To0L13reqXlT6i0hegpw7ax/miu6uw0X
BpYF0xOLsRtMPA44IA4ScPEe6wKfAGntGLblR6cHNpz+9GJ2D63h7u1WGdvEVISIFj5LRq47h7bv
jyROh+2csRTUiwPqxQjr1OeElJ0VlQ2RG/GxhzLEHnzTYWdHvRA7vzdBRoJW2/a2eWaSgPAJ+rwU
CFGSsqihyovDRJppifofPfEf9NqZ6bwG55XLFTjZvgESQAiziAq4Juw4f95bCwFwN+tOnuaKreFT
ToUYkeOzwqIv+8desJhalSU2pdV/FH6lPUzM0ADTnhz3qyo7/113MTH1aQnhWfTcXXoqEEop9nYR
u4ARJdwDB4SOi6aWMn6Jo4j+MhHREpkCoo6INQdTNY1BV+n5PtfOTp9Fp9yidajSsGsJVPG+hzvh
LKEVOX2QTlQHeXqUhAUePHOuUJixKEH524+8xRaMrLCSXrJz1n5ecm+noaZ40QMftgFac1e72Eza
0TmlPgXHWA1LygUOeHxf48TOA79MVFiysibgRsKymT59+tGBu/lyn/q/HLSSfTm5d0j+QV8oxib1
TOVFWsLK8Iy7jkV57zFJRxym/VOoEy83XR3uuBFDdO9NOBALCQHWppk16eGBs3F40ZhAn1owCLVb
cidgAwbrh67v7DB7eN8ZeW0mLEyIaxl6YsJBHUpTIGLZ7RSc43CRwuHU4SnelWOe6y+ySA9ECqi5
hOa+6R34A6rB5xgUHSYUTIBQwY18k9p4zUfSv9s+lx9WQsCJgegtiFxvj7m0xSOMewP53vT4POKg
jdvutSLoueOigsMmQ/AjiB92uIy1uaeDLho2queiOnjlijCMQnJ/02citr2BgiMxslL3xPT7aK9g
/Gk0bngHl4OaW3wK/rPg5HeUFm1NbvTldsOxgcUTMjEWa6lUtno2GfnQncdarAncUPzUQ0+AOYmU
0dQ/yrLsLQp4vDOHvTlW5l465hY2DgU0y8Rln/AMOf4Z6ffadfG5Lec+1DW7umvnS0ur4aazE26b
fR6zpAEgiKEWXwDgV6Elm18ar+5rwkCsDwxP3Oodb1+2b9LlvWZt4TWjwzBzVjMzb5vZsWfEMY+s
fNAE4PSU6xxbIWugrc9In8keGBP3faDEIfG8neXahwF78LVXNAGuCK5NWhrneQHjGZ/xH3oHZ9Bm
4irespVGUmy6SaJjf+am0bD+I82yQPSoJs5NuvTjpm+q8Rwvapfp42Nkej7FIfOLtYg5lNo9Ndcf
s2vdu5VaECGTfBd1Gf23C69RapWQcW0TqzWLmunh+Wrt79wU432jOc/Y+6yztqhHXb6lNoFrF8MV
A08sHlIxQteiHR2WRMnThC2W+k9MWiqw1+pXzJmCJcFmYD/fTINW3ohKRxGl9ngwMjoGanp0fdtC
I8teJWbfkJNvsqeHkOZJbCE7aXMQJIx9AMJ2U0zJSCiX268b07M6/eEFUrGnksffDAVtRyOIsVLv
7vDEYfgqawqAzPwUJcoN/bJbmGlPH7KqH32+cjqAcToprNASTnKQvNH4N4fxoQYzm5rMBfonHbrA
DbniA9PKFHtf8pw2WDCE3Vu7ytABr+AZbQHlDo21a2H00Ec5bfBdPdSo0WE7fi1YYunBIqFZVtW5
a4fDSGf3rZnxifYFZ2FbPjD+If3m0YKL6ThQEhQ24dnnVNIs5mpTH04GmTpwM1vdKNlYXGs91+J6
IBa6RTXHK15a56L/BL1PwZIMjCqSuyWajpS7ob5VfgtYMrpZEt3YNiI+OQM9wDHtCrrTxKeUqoOC
M21As9J7M3Qvtix2c7FWnJRrb1Enb9241jgezEfW1GbfpcNbpBLjQKP2F4Pc+ITGbAVWjM1SjTa2
OVMLFzGkj4PrrA0eMMZ8PQkWF/TD+wBI8TTY6lsU2e9QWHxi/IELwzQEUUFuPe2e/KoWdFHaRUgH
028xmg/IvFQj2ObEXcrF4519Odind2Ub95t9YaMnLZj/tz3wMRkny6YdUTIWO1MnMeTPdYYiRAFI
u6XgExeN1Gj+WwY+AtiqdDrAGuDCZ7edD7MxUB5bmOJAM/ZdlqxQZGQrx1UTRbVCkO3oaRFz8SWJ
DOeCPbr7RFj0nXEmtO1huerlcLA8YQWDjxYerQ0QXEAZ9+gDBbyNW++jCWq4yhB62mbYS7XUR7M3
37DVQeFeKAczrO9UpXRspo+ULjItyqYX7H0/FGPzZwSeJRudhJJe7q/mA6Cka+Ni+G+XEgx8v2D/
nP35ZpbEdm6sjjd2wMlCATPvkUhNVGqLILk1fk1Ld9MzWQvykTRCr3H8qzDVEjeD0ESsPnCK+dAz
3A2k0d9H2CM4PntbkRUNVNWbhjzAWXerT1MWF7cpbEy8xnVQ4l+XFDmuh/zWGejdXqBmJ6hxYKOj
ADwNch2TOOgMH1N5aTtciNwpleR+m3QIXy6XDrpbK9SgaIf01u/jhYmmSKuLcIvrqJ6aau2CHDUq
viLma6IU+Njr5Z2eo+QqSgwfxkAltMbnE5YAWcWw8TKLhQMD2SC139kyX1SimTvu36S8SCh6DQNe
gzhCYPGvY6+5coeMMBLzjPBYfySRPMQFn/wSp3l9zEzEvbbVhlPWrMIs/Zcz2pDXFxfdmD8HvdFP
g1d9IsbogBtQiytjBt9R3WCpexa+bh1qWgBNq4YNM0xfSlR0ZLT4eGU3vAyVRtl7trf4GGbwY0JK
fD3U4+Xsd72J7yR5RWk0ATWCRolSWAcSeX4P8O5fMrd3C2PY1pjyc6TjRhhyt+F91M6u3qpXrZAH
vbGjzaipKnTslI8L+TsWyQd8VtpGG+LPUR/tg1nFJBTZXzcVCA2mezqCNiD0ttDvcypcdl1OfYc/
Fx8plA0TKgQofNQni8hPBEAwo/Nh01bGXTZURdjR2RnOVnfV+uR20OpvG1M+9zhOkZ7AI1jOP2Ok
Eyws2UJnRlqvidtnt21QMYyJTWnuI0GslVrRcZMTiQUcrXaS4h9LKkUzJ94xApaPhVvOO220XiF3
ziBLxoltZzPk3HK56CCSDOOr1Lp3ragoDVvgVs8zEuBYlI+xxsdUGdO1MmAjw9lZBEEQZeLlc6yf
bgGDRt703otwDUkr3U7SBxlhmTnNjih0yud0itnCIVFYDqGsKqgrevqqrPQ854WiAi/lwEfFCmvc
qnbnKr3zUjtIXBxJPdPxcyTFTe8OOq/aQHtXK3M0n3aN88uYy68xbJY6+kyySG2AURGPi+jPmhbn
YawzbVfaLvCdhhBNZiwPFFHcyVLf8sBn97k3PvYuOtwwv8xqaB7Jne7qeXgnyVBf8JS+OCSoJiO6
TlV0LeX0GNd4i5w2emS8wcXP/Ewn9Pecng1LfbZdgj4VGdVleFOGzmWeFGmRpNwG+lgPO2+eAjft
6O5WLV5ORS0zCBi2V267rNfzbxuBSzYz6zLgzhaT/DD8Ge284zeWGSA3ZUQ/lUy785jxSvkgTQkS
MjVIKcS+GEWU//cDL3HQM/IJ4zla9kMZf9detp75kh+LDPreTpMOq5O/02yPjj+DM3LVMoOU63WO
UeYo5GFpOt75vNznFnd+rIBAYb+khXdPCjZ5AyNopN85pl5tKuqHsuF3QgQIxlg3rt0ws5m6iQgw
G39NlvqXllx4rBnTafUzxx3GgBHhs7Cdt8znwp0bbTBaXB9UYX1Qo+rBp4uORsuYSVQxqiI6bDNz
Csyzfa11xp6cosmnCW4elo0wHW0qBzFbkFjKQmytA9h750kqExe0x3U8pslDUTkYxCrbWcNEHZA1
6oem4Ci1EMLVcQUEy4iEyId0tNnn8NNoWyLx9LaQCsly75BjF6Lh1w47af32TBtgmn5NXC2DRe8o
fTSK2wGNlHGF4oy/xHTH6EhdmIG4clkUtjkjKv3EhiEtEXiTeMLu/mJZ8Yutsahl7St8UOJPpiJP
r8rnSFvY8DV6b6yBxqbaM7jcN8PJ1bNfOjeKU1lXn9zsXrzFTY9YZoEeqO6h8712LxGyU51SOWvy
0CdthCH1OduK2AQruiim53HGo2T+JqL/4TU3tm6GHJ6lcfvR4GU26V3jstXJLUm5vT9l4r6ASa9B
XU8HYCFLs2ekBLUTMnjIF/ohXIYXlvBffZYrma7XbSxapvYvm/Dg9M2J5M7AOrCOFJxOHlHf3r0G
kVmY3IsH2P5q4sHTuYTpqIGJGOyd63BGYqksoHzlrX21BMcCuyBuuSAO7bjjfkRzDyeu/0ireApx
ByKBCKBj0cT9muMdYL0483bMf9lpgABB+gjhm9bbTsAfr1TEMFGzL3k28tJSeLpNu2Rre4gkauZm
5Sf24+IramOM6XXwkjSM8/qEnlZs2xITBwTyPnCdXQds/yoZbp2RerY0OKWhYRg45bq9ro/NFRIX
07FhS9NcvnULHGRtt8iNMlhrRFI8pwrlBFzSCbNF4OgFs7epAhEkCGRFVCBzid/onHdNCuu3IPC7
wFcengFKwDbEMo6a5KnvajYkLUUk8C0HIYxBLn2m9Y1hIRVwJpo2vZlcc3I+oaW+TMu3Vwcdzay5
kW9jajKwOs7chIzkoXXMPZPdaKdakgs9R8ZUp4gi87q9XZdik5vQ33vx2iQjMD183paFsZnI5JG5
B7mJZU2iOo+VpPFTeMURrhWRyA1kv5Z2efE74In3x/eI24Wvu+XRKJ1HM6HoSigDUZXDRxcRz2ZY
0Hy1XPHn9K3X5Ri23iyZ4vIgxiwnlJoWe+Vh59DGmb4SLHEJjbkTlIQgMvD3R0TqI4E+73qcS4ca
ZX1cDKASYz1z+eLwCSSEf47VgEmaCnLmchuwRsgCfcLfSNEuzh/rHmUEp50Tc3EeXkvsk7WI8gdZ
F4dR0MmuyYiTT+MdJwQALvI+RzVgWCxp+X4oPpqFpzKLzPdYWOXJX7XBVUZx5EyyY2xrzF2exYSU
+FVj6gh69RUoDpEIeLBbz80DLrvt1oUDtuV1P3qVlhKzVOkmWcqL6oS5YRIeDBJyKHUhXIlLlDZ0
wGTKC1oWYjakmr/JdXkNCJAI1jvxoJH19SV7rDfdrN2FW09HKO9xtqTZQpK0n77LiF4jvxyaDf3k
/bazXzFe4Nl0h/yKeANpw6r5kJVtTTsYN7genXx0aFn0RfWdkUDXW0+HYkCbh42ndUh58711aoRD
oLriI9+2tBnyu/MK1Y4sPxfpmF8U94Ofvo6rP9kmVmZqNSG4Pe6oez+2oe8XFpPsYrk6uXfpJm1T
66I+O0JbgWDtv8Iflw3pZD5Q7lJSwrQEZVwhCfvaZwzodN8CVwp8YsGkIpGeVbqcRRw96CZoPgNg
2TTTGWiNbooaFK2oRIMDRBNBPvU5ROjuiblmHeAcD+jUozEGmotI0NBk7GFmXio7cMuvCV5ASCsg
Ulemd9B16cvTInRNIiclVvf9zBlYcE6GNyHJWsKr6ZXpXYaoYXbh8hQJ+YQB52w4sbNdFjBhAA/d
Qw0ijOfGO1H+uYJa5sDP6vumTZwtRRzsbr354ZhEyLMHb9C0HUccsWOVC6SCgDvQtzRNzbJbLXDe
7D2zH1NdwlFAWi1l0JAdzgsrgkXBNm2QYjqmtJ2oef7lKlcEi8NTy+1E07rp4lfzmRivE7ZqDm3J
HUQp0YUle3BPKuo0K+PG75qWWpfqyWqdq2V5y40coTjF/phv0CCPZZaARNfmcsPBBNwQukfcWw9D
0kLKaES+wxnQb4R7pup5DnAYhg7FJSeyi3wUpjwKvXE62Gr80gfqyzF413iYnFskR86baAbbcjK2
IfPs5UJPZ7DkpbXjGIx3AqJK72TWYXkuKv1jJBH0GK0RkSn/SvyivAV8diPzbypC75Aq1KVxkJCA
3BOSmgoiNog6mG9ONeDsXStcG808ecvA3jAxfB9BYmKx7YiBE7ENsWP+Y6AmEDySW1tM0d7prRha
DeWomX/Ns/JqWFGDg1PXtvia72OCP2mWyrNdopUWuvGiRn3jzaBWql79DmlX7rCG0Gw58U1173Bn
cKRY+KmV/KhyJj0da/Ti8AinBZd0H3xzzGfp0K6uRmehRtRGrB66OjTb+anzdIe7BOeSvOIeEDXF
JiHEYJYCN47qkBIJcMX0jMAaXJ6iOAHOC1IR/mzS6+BuGxRJqhkNO0aewbG3GwnCswOlXJ9jEgTF
r1357gYn14dW1z2NX8ZOgLHiQhw/kZzFWV4UNjs+aXFqpkl5SSD5o3DELsae6iUMGijg0/ciJTAQ
eScGb7tiNe/PDDr6ZLw3ao18oG5hHIl992TVDxJEjNvvcxcTGt6LDz+nZtJb2rWaXd9WCme6bhmr
Ezi7ZJyoPMfaWdO/Ikf/NYdHPabDquVxnlrJpUq34vvc0dEfbgstm/dIcRcd40tg+FqzTTHE7sru
ofGqGfUvTQMjck5EmaMdoYkgGozqUBtiRybFOdhLHDKgsbdWqSMAWHMo1r3bGUp18XRu+5OjhXUG
ntuFz4+fcIQmM5fUN5kUqG2TyQ1qLr1MzrB4qC8Yh2tAtq+pOyXXwoFzTwpujOHRzxQIFz2YGibI
nlqKnXuCyNOdW6G/GMiMkC1jLD6cBhXZsQtJthff4WTEErKjGxzeloHeLFV9P/XqOkoTOzvHhwYR
CgtwQq9r4m9jbu3wG5Axptu+ApiqrSESBH3KmCbK4TVlfKhlY6SPI+J7zB9eq4XB3pYGsFkuKx2n
rGLS1E2M5nia9ObBisu9IknKgif981T3d4bRcz21GsqGlPvOcbrFfXJpczIbDtWXFwdE8bXF2hrI
Wd1ozUDDtm2TzHb6a0P2bedmd6Z2Z4gE2qOOzmZ13sHi7BQsjRZzYfR0Im7AgMXUUG01e/7uj3NR
6yNWLZnEd4R8RYAlA5efD4FiDfZBCuLtwBWHNQm+zsQDZ00LqN4EFFkt4v72D8dFrzV7V8HsEwXP
b8nsQ0F2zq5maQgxGhcgzL1W6zoHzyrjoBKu2nN5wmVJI/hNybAf0eXpzxdqVCxdkITsPfhzfCmJ
f05w0m9iHOIM8JH0/n4bp8P8jAvYC/7y3at2tfKW+2zkMVw6EnUp1me8as/YkwDQgnftCE8hCsKQ
51XkZJZmIaGqjPXZj59q6a0nF/U1gRiyNW+vc869Z9/q7vFgm4hsCftlacjN3wthiRHJdcEKiPUV
TiSG9RxbszNM1zxdu5Yb4yhxvD53FTG7pbGDSUCtqCNilnEC3SDByvsMQIX7wKI/KFU9+ANIM1NT
m79/mY5EUhayU5eozjx2jpxYpkqqJ+V/4mbm4DnV3f6POsC5Od0CPBFhwh8xyP9wamY80/rWq6xj
OlOVSeQ6o+Xk7x1z0no6QeS/E9M4X/4sqbBK7M0fSm7EAkGJhxXvyDqWwJJ6hG98vrfAJOxb4uxy
G0FlISo0pzgdDfyUyszMjdmK7//wa6Xd208OR+ZVyuWkw2meZDHhMsTSAbTK6uFG1KCDY/eX8f37
oaIfMaYpbm8M8m5hlvI4+ftuYuhMfZN2gLp91CkheagZAm8oqmCGqRELdir3+vfnhwKLgG+5L2Ii
sxjjQ7K0Yr/2Iisk9vCPHOPOMI3GeoLVDrDo77tVYolgmtT8M+ZE+HBW2TNhTkhhCXXI4o/fq/81
pqOkH5B1Y86khaBtVUUHzlO/Vc0ZAqYHW1mt5n2s0WsReyK7jKp4GrtmJMTqdyTsCOLkLiE/PjwW
G1hHaE62T6yR73an60cxYaLCBuI/ddVRrjG7AXj2XzdKSbULjXBxxAEJFDsiTRM0pTtjns6vht5N
W5vwA+3fLnjaeYo2ac/6OOKH01QtfqbCIumGvjuAsppLdqWCoPDWMKrflQBybtZcIwEcuBGUteMR
TaYrYPF90jXpDS5F3KcJPH5nKfKH0fZ2c2bAOVrcR+MvRNmV7W3FzzqJK7eOKog+tDS6upBfQ4RG
jFshua+MycJmxVuXOYxbprRf3qaME1853lWJap5n6FS8SFN8zas3ZOHxOq7A/MKsImyww900uu+6
ZXODGaam3Az/MUQ6o7w00TzfZS3HbLnEhG7K+Uzcvbun1NhhtLnyUBJnwKpX46wtynhnV5itWHqc
c7n8aPz/cCYtSUCXpwsLB+3xxCmTxK9fzLreRpGq70wzr+HKl2xIvXIhy2RrxJ2cKh47xth24x00
LcYyu066TdFbJEZH6s8q4IcRufo/PEyqsFPRJHY1ikwZm/KPyMLum56xq0kK3mKxScGP0Wmsf6I2
lac5sSbKV5rnP8C6O6cgHwvLvpFRu7B3uXeaqFgHLKM4z53cRBXizTwn2B+7zCYYNhpIpkpHDX+X
w8T9MRvg0oBgGHEmBinYsV1RAGImB3fKXWodat8vdrYBEDq2E7mxYz87CfqCaZrUsjuLefGagf57
UbEmhE2TLXyDLpZPcg1/iHGZwDiw0Js3NR/AgzeP6oATt+SavDoF7XK+dGhVyZqviCFlGZZL0yJh
XdDkyS6ySDuPrmaGOq2nHF14S6KkI7Ceo8rz+8iGMLi90bTEXyt1+a8MUKDTXCuS4rtBRkyS5/FU
24Je4BXVx8HOD6pxrB60TLq7qsOX9/9/Otb1L3AH7q2ksTXg8lwcCiv5xGp+zIm9p1Mt9zYqZDjV
Bjh4YOA3/I9d7rfnP1x1u0IgqxTBpqyOqS5e6qTf/eG5pI3D/o9IN5Ulzoh+WdeN5HGqTBn4UHD+
FkQClaAvqmLndAXWAZpW11oKLsm1h2ZFwHOc4v9QanUZtqXSL3+bbZ3a32JIFCSPbLz06w9/JeTQ
uI1D1t0yGrmwSa/r+//9UHrvrkmxbjPWDyNaAuclfsl2ou9mBCn097PFyioO7+OwGw7cCOY3Sskl
aeseO0LDQyBm23rQqi5se6k+qp4zLmZC6xrXZXrBw8AvKAQNgWmNc89LTyVq703zmzDPjkr8Y+UO
0WaJy+ytGFxGtY7GzUI6BqLEWtFSqG8VedZ76rYXpb9NbZT+QrTBx2EgUf9HDepqAU8t+o31hLCF
QwKAdpsXTYMhjhXlHY1XuS2pmnaKd0aOC8DGavjHkOkxCAQGyrrltMOKdzSfxWy85GVpXWX68rfQ
RpFfQFLr3lyZ6RvWFP92aiK+iCq+g6YoHkwwFmNuhxB22fTHtrpiKruHSa/RPRjzza30Ts2IPkYi
ICcCkBE9svES/qETVDzeTWvILcvm5jhrbvJczf7DDIT9Zm6N9HlI6Zl03Qyg+/qL1pqHE+zo/dRy
VF9YuHuhZWcPt/m1nvIG7Y1U/9IBb9YUuNEmMnDUutSm9IWc9mM25vddw2Lc2Si6MzvdMZvFw39s
tGyEABDHK16l2GMRgcYdIRGkrbpNJVF5zcBvsMZ3lko//7fhtx51oPiWqW6d37SeL2WydFLRxu6/
N4e8FJ20Bu/1JgcyUVQuqW3QkF01PGeIjrjcJu08JSRW8P52l9iGJZnm17/1RIurCRqda5NYAUGo
cQoJSj4ohz9A+zL7yxGdgovDwIjRzdv0C5zBvcuKdWkJDQZ6L72jrudtOI4udBRi52Fcy+naFv/+
Tjgl+xrXV7hP5ti7u7ww8vN/+3udu/Nd7TUvyhY++i2rUWITDMTw0YZWZjw0tO/ceGZmP2TMXhen
oYpEt2eOpbGJWDMcHV8yremtiCzD7KI9ztGRh1JuBj8qNikBky3D45OOo+q2j2rm4uu+xCzJ+x91
Z7LcNrNu2Xep8cUJdIkEpiTBXhIlkbKkCUKSZfRAom+evhbkv6LqnoiKundYZ6D4bR+HJRLM/Jq9
1378+y0gKtTQ+/Rqb8lQ/ZoQBy5iO7AujVJHLVkyVVC5Hp3Ifgm0INsZMXtHtAEw8eAKKZT2e4/Y
3T1XLIMnYEa8lstfImrlQnLMErJQPjoaRrQ8DRCWcPzjI0ZLVedf9k9Qeldew1q/QwLoMANy+BUF
/FrDGX8tBnorLbGxuanmnDhF9YDrjZ6BjwNnyfSKxxsO2/IzSVxVXa/RrGF33zItMM6qdDaDqdfn
H25MJ9Q/SJ+/SDLLTPSVPYT5mrBkpicNdiVTVEz2FNE0kf3VsBLgY+X/QH5TNkJWa9mPfajAFuTi
gMznPskitf7ByBh9Yl9C8jKLAKUfWvc/AEX4dPAfg4h2uKbBVNTi4edbMRiyq12Pb41jNdD8qMOY
yzgJ9VmjT29dxO42b5oHXDji2RtukA52c5ZEH6TT9uvUNphPxo63TXX2KfBrdj+Y1K6P822XWpey
I3RPLrEDBv7ICgM2MNRkscv/07JgnyEKGGnnWcpRHn4Axj+nvoiolatQHgyUSHgpY1A8FcxjcIEA
HhvKyZ++TfWmuUYsgXB86dQQU4V+k8XlbgmOwPwQ/9FB+pXo/7djTkmLxs/a40JG2b6A9/tgsA/E
WeOHkg7yw6od/d5hGd3/cAeMJCNuGooimrPYb2wvoS+hRHYWrzG4ARYa1fjZ6IhaitRcE5pEFE4R
QDn5+58azhDmL/XGKCvxYrmEwnhJLPYoHMRL70bsXc3ivWhkei5AWHEadeWSX21tjAWBKTAsnYK4
+hptvE8/tMmpRseiTy3839KVz1PTepu6/kMuI5ZUM+OLMlkTgqhdM3ocWOL0aGkx+m3d3E4OWhBc
BcShh5qzp1oYWMhR+b/2zF3KQff+plDx+lCiIwaJMXonUtjbiQoRuRaVzkDM9t/Pq3KlfiByRJtb
JKbDaDwVAWm7Q1p9qmrSWMPD5RDgNFc1V87PWflzanJ6qqIzWQmfwKiVaxpB0t8GKFNuyeDg57vK
jOiEqDfctApQtpCwkgbN8mBdmXvdCP/0jI232ZSzXP1J9hnOCFHyvYecZzd5zjlWbXzN2zMVvXpt
7Zz6p3biK0AQ+ffcsXkAlr/ZLlaPeA6brVt69pqPrdzWblMclVbwcXKsZxscStWSiyWj+gtX5tnQ
2ZXHGLkfhsD9g+nMZBDn/CkgFV4ap/81x3a3hcLIaCCwg2tJzGcfObsZIcsaZXT3ULbafgSjBwCc
TSi7I5yeWQz3OqQhy6MAqXYHSm4p4LWWOJKfQyXUXW4L0W746M73oTmzSOQkGyRPdx9Nu6KiqJoc
TM8iYuJbFM6hRyBztr3xPSTw7iTF7J44I1MIMOy8Ms7YZ8V5FuTzcG1MmlQ3s184tpLfcdY92nnu
og0Jj2zWpo1iqr+flFHfuzy2q7RmdTaWndz83PbLkpsx23T++Z6n9rlwR3Ux6orZtEFd8JNyYsG+
P8ytfvi5zMRin65tnY8xqWUmMS1LBsnP705V+EZaTA/e0Rt4QaTrx2H9VBqDybvsekeRDY92Zu6r
xWpeKfOxGTRMAE5/jM0FiTCfQZZ0PurT/DoF0wwoggoqo/0Ti+EdwpHFZrEHAAJx8cmAzkowPEFU
5dxRo1vkrgi9rx//9x+kWSD2JKoxlqyiS7CMFKYs+INcTGwxXH8xXrW29VCKjFwTmJQCp+5a5q57
pKX86JHbsBrn7NKslKgqFaD2W6qKqHCPTgx2YTDko1Ukz/jhWngzobuYxThOGifakEvLGgxjKwPk
vl4XenaIxoZMuS4L7joPeVHlpurShqxkTS6Ndj2qxtrg/nxFWwliGsv2WljVnxkBwiFDG8i9Fbp0
ctHmJw4l9zS2v2RVHeYEayT3Y7gTxAPcqYIAcU5yotEdSOkqiJDLjVu9HKe9VhHxtrDaHqI6f/iL
JBa2t+2ilJA1QLBLA53WjAbh/KBkWqJWoe1Ei1uBxhrUFVuVhAylqro56ZQwhGMiohnJkRcGGkWH
l/Xnt6aguwnoNGuRG+RzSTrkxovfq77YZXn2q2PFea814j11mAuqhHO/MJ7RBg430QOIK7uFKPpz
kDCyvs9bpsJ6KZxrmuh3cQTXvy0EFPB8yA//QQlrhsOIBNMxnt3gKRrZOd074nN2GdasUyR3FS6y
nVnVXD6XNLj33Juh3aT5UlsvjX1FobKqTWclcd7bFqJqah7T0jact6TIrI+FsSck2AKx0u7aYu+2
m66p8Ky/T81j0z0ug97/0M2okIyaBJWF/VAKXO5adjQIlWDOG76MoWDuMW8qKq4RH2MMfxTxdvUH
ylA8xweENXuG3e+6twhmazIAmgnYZuWuIosxx0DIUmU1L2RNsgeNMA8iTr80rf2MbtPHncXNk5jP
w+h9KtPxixKu0FwqbZ2G4tKo9mwCEmGGz3dhJ/sMr2hY9qDxpMhXbC6/UCjdyCbk3V3ykNxCHCyZ
LKAdG71uOjxFXbvydK78JKifaSphH7E1xh3deuW1wXEBjizFP9IydJl8Das2cuchSHG1R+QUQUo1
XDablcUGayYXwc4NPzQQtaPc1CydlDGXt48U0X1R/z+yVM1/jyY2dWEZusFy1DYcw/j32FqS4ZXX
jknFVLvcDIy77qflS+pe0oZyv7InxfKKL9JQfHHkP7/8+b2wJflS95DB1Ojg75jeHq2wAnKgFRmJ
DpaO9UgI6/HvF0V1Ww60Pf9jCdT+J9v78pc0+29R4//2y/9K8vj/V6HiNhEq//dQ8XPcRt1HEX/8
p2Dx5e/8DRY3nX+5lhD4ZSC7C8ke6H8Fi5v6vzz0UI7rGEKaBFLD8v0nWFw4/7JtWBWeTZqtYxIZ
soRSEysurH+RI2yTUW4QdetYRA3/N2LFLf73n3nBOihGyxG6sAUBzg5eSf78/8hDcQ2jNduo6RFz
OfY6fSEt7MOBjrMKEKuQe8tYfIQsLld6mX5MwbLTZElgjma3shAiEDZZE9e977PwulCyYgtHjjaf
NdQXIyoaXzrfrqRftZJtrRRX03gp0S3QG764WKmCFlievWQmyq+5cA9lKe8pevNowAdPx9vBXBkB
lCfAMsi4aBABGYPtZ5X9JOZLV5w6b3yazfpcWMU1Gtw9+OoUcYE69mo6h3SDFZ7cVYvpuLLepmLY
mQ4DEyOzXquxvZnJo8YGhJSkj2po7tkDENAEhCpoIBI2m5KDLZRxhffloV8EOKO3JjJu3Xq/JUJM
eGBMEUp+fD1Av/zUl95Ti6IKiMYhdfL1Aqyhwbj3cDK1MOPcvnyZQdH2TOwl2woMhhxFFVLhsE4O
3VQwg419kv5wT7l7+B++4wz4s6AlZkAJsc8X4ZFNwWPRpg/9HIA0dLZJPHxavX6NiP0UHm7uFyOv
0MV0bMWDHDFF0G1LZZ1drMTupB4nD85mrPJLnUDRwve9MrP2Psp2eZhsuhzVBbmtm4wEjDJlC4lq
h8f3zWTiVi6S6b4B4BEfVG+Axoyp06BtFGDDOYyvMnujynkmnmyN62qVBSzyWtFtSiDKiYtnSrfp
yTIBMdHcYgx9THueAGwwCIsqnMbwl0tEFKglfpdC+sB4bxY/xawnG4CPpBg9d8mvwJ7Pjpscqt5l
GM5OGsFIXHfXdtH+A9qVXfNZRjacB1ncpxHaLE/TfW/2NoGbnUa8gX1UXeooO1go/SY24XL+FYvg
XjQEv5Wr1PAeZK1806V3C21fsB9lKHXUcdVMw7DJWYck1gcS6l0F/yLtPhhYvicjLSQ+niNrzr1G
uuOKSNp1xZrYDLE3leIY0WyhK8JsumYKeWIJfC8NnbBXFKq2CDa9vQXz5OcNp/jMcBwpRosyWjwn
Q7wqzeAKZHvDDQG7eNwwCgSnWu3sMd6IanqeqnNEGBvyHHa1TIoKc/bbGdWhCk9O+dlBX6UJY1cu
YQxpyUNk3bzGvdnZdGT81qxYYT9FZndrDO0yxETz7WtQXqAHnIMXF37Tlfdxmp26ygVPVuM6qg5k
J1xkVG6b6QuF2W8RS8rCJetGC+4BYr0SklHQmHruNZGQnar6EMUC1JDJnTMRPknwQ31DOkG4TGAd
PNCd7nQrW9Rksj9bTQtGnndWF/BfpuZotPKhEYA20sIHr+6btYePoxavZV7t3SE8aDLcmwZb9TZ+
N9VL43INOgk8+PaFQjIi8W/cJWrcafqLM0NM8x5SICzafEGK/R0xL+fCvytNfdMlhq8h0x6SvZtF
RBCbSElQemhW+Kl381trhOvICb8j7HTEvZToP7AL1XF/JwLn1joVvqnqaMARWPWFZ8AlRl82db8p
yh/hJuwrL/gqKFbxctd+aeulbyNc8Kz6g/06JQahfHapvqrkoMimxSua0r/RbyftfloWv30HnYc4
qLhtTpmFo4dGHwv31OGbia547vKkzE4eoCU/c8PnNiiOVfXbCgjFTZs73W6JlD2K2vjVpOmjVzVP
cmDzXsj+yab4F2m5tcfSnzMKqJLk5lQ9pwmLoy57wk7GnA6N3OBtyjp6Sq2RD26+N020I623ry0f
r+CHrZXbROLOpDeTZvxo0cNZ/bTW9elFBtHZKrONw24N3y7p8MC9YipARsMWWi/HwW1g1NbvwuVj
kGLQ2MCGZuyINHLLZGEVjh+FsZAty2NXfRbhb6/X1yHD6oYPwsQI7dqmMADIxkEDuybYamtaJGmQ
D6BTPzqcSqYZPQ6VV69y+FzkLJ9Sxou4eFAhZ4S7mGKCoPmqUwMWyTsxqszjjXVkYhGkIqxRIuZV
t+vGBO8Lo4q5QRcudo5QYD71NzOZcBEr8Sqldq7awJdNfRxb8xnnSbfDy7iKZ+peB4KLsO4bch8Q
+xbuuh/MnQySacOI7gCoAdd65KzVyPKWtMqp6e7MHDlnVP7KGTIaE8ZqTjbPxEIFttRW62oydlGJ
MXDAtyftJ4v+O8zj+zDjiJ5RVMI6XsmxfrPc8o+msu9Q5q/s8L8DIHNDitC6TatnHRDcSouyd6NW
xzrjdbSIsMwqoGFkHNYT66aU7NKo/QDk++mhZd7IsN/bMXnMMa+xcuPDwmLDf/XGZmRtlsVJb5EM
EFg0kMwAw+g2SCZ4mAZNYT2BA7gLVPOno6d09fyxCa5pjDw7irCIEPc5+roa/xCPcxdP1AZV9NU1
pANl9S6Pps98eFMty0f8CXYIN6gZYdERDDyygG+qZMkPY7pbvAzJxqQp6x13wzF0LJOHWU5rJ65B
RDbahy1pJZp9lM1Lfg7dXfocGugk5+arEJDCQ0C3paud+5KlJttH0x7WMsZEXKr6KCRGrLDeS/w9
a1LEPvCT+8ymnqpJ+RkpXrFjfsjWOJs2YxszvccLwjuisU3BQscE7kTo1JlJyKZhztmWxZbDVGwZ
jkOIMj4txwhWDPZOWoC0WZCO3VaEmTatlOsidPYOqrHQCiPQLrYJ3z5DqSCe4zjau0VJOHl5RW78
UOvWvjfzh0DWwybFhhzS3uHaB1ijtSc7cH+5pG/57iPj8/k7JNkSMCSt/GjKnTOZd8AxTk5OdiUI
6JWKM9a/WkMqq55dl4NcDs9mZ4PmIXRcJXh7kujbDRtQsNmGDLCDPTyVQfASj+ZGD/p7o8p8NCSo
wxH/rubSJLyBbi73zomZv2HGvVWBdbXS7j3yUnQ3BXiq5ZgEfnhz8LJPPNI89dSz1BH9ujLZwRrx
uvBugy3XMfk/Y7bAeA9e/u24ahcjtLDbb6Myfdu+K6YPMhlW0wyIccrk4iba5TrAYKYWtmI/HAV7
Glt+miJ5GQW4AFdcMjUftNDPvFs1pTdSBdjVm4BYK1gtAU85QUk8TDlq7JYXA7Qkiuf7Lk9uNsr8
mcWcZraPioukQekXZN4do9hjDOv0WWt3XYW71/GeKts8Ewy+6cIpPJYDW+ryglTjzUZT6HtBuHUo
pSSzEN2K3hpcAAjL0cw1iJ4T5bvLrs92Nb8dth62TA6akgabcTIZ5yTA94y/tK0A50xa1C6zYHEL
9c5HQ9bpTcJNz5sRnR3jY232mAbNV0PNlR84lUm0cffzbXGLZjokJe3oxuPNUwxW4PwQjNoeo9Ri
N8dOI+jtxCcIa4OYc/Bna+p8tGDYgRh29vG2yJkC4jrb63q1BjnHIYdhJHPuc97wgzkSZ5zPOzmz
mCn0EIGAhTevsYJfNlnutoG3H+0b6ejhNQNpVbugB4PyiZETD0Fp7YIsuiugQ0HM9LsCUXm4GTVK
XIbpit4eWKzZxH6XUXWPyRdkoE+mDseUKBQWNdpxyPDrjpO9Ttz+d8K2M+rGhTj1TEwMQ39LjxeS
wrphKlIIQocNY20peEydBisIoJZvmBMmGS5f0CPBxdhH0r2VKGc3ObswN+2+K6mvF0DmON1piupk
Y0dr0zsNQfg4iW6Fso7M4T8V1w3zWiZbnt+wCFupSh4EZ87KGcwvAbiRUUhdrEuT9Vk17owIf9bY
vBLVcWpfZVc8TW1yJBfgKabmNevoKt3kLMh+i+ZkO8uvHqGFDG4afGWUn8GaSONDukTGc6EReo5X
DR1bcLR1d3xtZypTFw84bpvcxLOcDs5uCjAots4WDuZrQGLfijZLA0mCIaeNfGTQqEN6FteKopQA
cr2t9m1eWOu6b4+aanMAQu2HvcyG3elYxKRbwk7IiVSX4wCdw90iA9sFNsOz0SMn9tWADtp7X+Mc
ndMRiBR0HtttX8Buw2gHFh+BqNX9mUE6uIVsFaXahpSaW4SidAZvMaHIntAeVN1MkqQzl5jY43Me
9K9dVD7jN9oaLmngj2FEwjqZc4+qx0ORGMkVgQGIviVKh5fwKmt5ikLbAXvMswyqpO2OVV1QoATQ
goXxSWLCPmoBVIyjYA38YmI4JU+7803PeSLKijI/Wjs0uSbzUlvXVhn0Mc4j0cpjs4/lHOM2v2Wh
eWi96GCnz60LLIQS79otnLsRKdoiNrbSB3fEBZKrXZagogK9xuPa6KRGooBFiCjOqRM+Zvl8aAzz
ziHzXicOm8+glD53WevwT1INz9K4t+sXjFCG9z0JPgCrtPwz9MnRqjA1LipnM9qgoVzX9rnq70oC
H0xOQhPvtGygqolf9YLwp5zt8pxDPNoIS7K5o/hFEYJFaSumYo2PtMI94nxmUj9KKBNRh6oPyKOG
28smnU0tCPSs38oedgOSVrx7KmKOLljKIAXs04nssPYJocRzwE/QDewE03TjmifJQzVTWoj2hSYa
XyALuPi3JbADS8UuVDxGY3R2BOGfYWZg5QnFicIAx01FAWbEHMfkSdB+Flq340/T37Ec2z12uE2U
fg7ps1UQ69j22iPjbFK05oMSekqtD5qoAIoyFL8ldA58AqecaLLRst5zRTz6mB9lW1xzYj3rGTOA
KKs3o5FnFiOIM4xTPyITmayZp4HJ8GpmJcFbiCQbPNQ2mvszSv9N3wc77M0XM2XUifX5Advrg96V
wUbOv1U2nZ1KXpkTCSae8XvcJIcmHhjZYw00wVBj6j7lffsZugy8RZ4BjIlCLgNy0fhZNjq+UJiQ
W/Tj2FZRU2kGlW1rf5GMuAGPSypRfa0JHLfFjKS1zv18qn4hCn5zYhTirb0hw4I2NT25mrWPcXLO
PVJqb94hmNiXmf3sGOOhvUx4fH0dQG3SWScjo6gdMQ/1LS5sSFQjz+ug+EctsTFr662xir059/Cs
9XiTKxIX8pZSor7LIg6heGwfywKX81i2J2JUTmJAGdbaay+YLm0LyqgftItc/DoaxSBb1fR1iMxr
OClKHg0APvJWxtLanYB3u8KDdWQ+gF+lCW5eb+/UOKCPhNNO5bWO2iNpdBy6LoPtOsflgwXl0gOB
2sfKgcWDcyyaupXq0ger3+ZjtoNZpugSwKsk2RECj0GJdmrK5NMcWKVSayAwZXvs7SEch1x8sG47
oWHiZONMRKW+Q99CLT1b93Lu9n0Mt67wvrFUbe05U9s0T3coJ25h+dvJsnvL84hGV/uIjR6kpnej
YY8WswZOmp0zcGNFbkf5CEhu+o0Ia4P2ntixc00+XwNpDVqkV7d42ZyXZHZ5jpmGRXgdO5tAksIy
PpMFXw7MYx3CUtF7sEsRs7tRfDVjW29G+rOVmXdXJBG0ouCvLE4I3TbuUl37gButKEbamjn5oxmZ
K2H5UWvj5YwBnL0okE5JwmFkv7ZM/Vc5fQ6Rb2do33EOuHs4J4QoUP77TsQPmb2q4F3pv8q0BzMS
F89jai77sE3poVVZQmQiW6f01A3WYhRPuFSOLsBnlNgJU8mcbZDd3eq+wADaN0+hoAGsROcjLUco
aJ5FUz32Y1Pvyac4ovoA4Ek7oRvlgdXAK5inhzr4pVHh0IxrtzQaPBgRzTkLgj/joWJioXXs3CQM
bb9M5yfLjL5cvfvG607tkxCd6iQYimLOLeQ7a00mTH5ARE1qIkQimv+khKPqDT5ddeFc3rfTBTnq
RqvY7LgaU1baaaars2tt0qFd1bK6kEnMWTx9ML9FocQHgieSalbekOl8ZlAFLPZAeXxMF7rfQkDR
Htou2nR9dJcK92onGZFhcuUm+m/MIRhIqWrOGYZi0rewsus9ekkW5kECXiGs2r2iscH7fgQMyQ2H
PX8W00Nd/+ItviP0d5/17PLQuk9peaKmc0v8dQkEwgjrf4mw2qHqx1ncET8hBHkjCzSquMzznZv2
lBHVZoqoLeOvlPM/iWr0ei3H2oBZNiRcLusSe6Ubz0xr5Io9N0Wl7veDus89jOfqacSY1QYhcz6u
wjS2cEkzpIgdLM6qOOesg/T8gczZo5nZ32YxHr2R2tdJU5BJaXqHRsM3p/FoNQx7Vci5jgxwncOF
LEfre1ltTcNmdF/dNNgR3UUwjHmQ/JMp9PRBVms6j2foU0PTwiOTFC6N34TtPgUWw/PgRw6Gguyh
ZYsqsdVriu4yTw5lY+11asVKWytXbDR17rsbtjWy++CYEq5WdX6PbrbxAckfPCDHOGTnPTUYNMSI
kl8h59jHMW6AOcBWjvSjwb7XA9iEdNR1zdpgjKYRu9UsgipSyzrk3yMUncJs/MHWtmPY7XCOYs7C
ITNtmqUSYXBlqWej7Ha9vZiMQELhoCj8enipmEhwo8HWdGiyCqJNYSjrmq9Ht6zc8UDuRaCdQt1Z
G4D1G73Z1sQpTPpl1B87/tk8eEUdgxuNUFCC0TSh895B9/A+A6TtSVHT2LkPqj8F7gXJ7HZC7KiL
TxhYhwx65HqGDV6BnBob8wZiA7JVdUd1PqvCV6jCdXDmiYdCrw/QGcNjTtNd5qCZd/gYeaNvdMGD
Yf1p0FZq8RWf5D4spE+LsSncZh1GN92Qzwv7QMPS1NVPg9VsHfy4TOSPeeSxjCRO6DBKRcvXbifm
2PE5KT/t+V5rbwQN3THq2sfZJSZkpJp1PGHztdXB33JHDc7KgiEpbE7mdG/it7T07K1wCWgZ3/N6
AnEUpsSSMvcuMNz1bMfLgpnOXFwRuTxJaV0ANt0HqXUOhmAT1NroW0bqrR3dMo9hIu8N08L4UDVv
hhMTUg3Dduw4jtSUgoDgyg8VXBk2O+hxsGEwuq4YdZEavLLwVSFBCvywC9URgDeKdhZAauFjRcEL
+/GPPhoW+Lq3CmoHo3iNzLxfmr0g/xqcmN7HofheKDZBOO37PKG8IuoX4MGmtQGR2A7OKnfc1aw9
FvsqKNZNonT8KfNTUQbkzwS2j0UUcowHR3BO3stk3uVBviUWastic1XMzXbs37T2zh3qrXLTHWJu
P2VVYhFw0f4qI2c7q6MHgNBj0sOqOGZS4K65P/NBcZDfOe2T+x6LV8qIQ0Qn1DfjtowVttA6YabA
gksLdzPUSZPJUpI96hiHPKPaON4vo8a9q1gDK7QxbMkWo7U+wAx0EGtxrhRhjzQ7O7uFj6uWte4q
TF0AkAlGutlcJokSw2FuxZVfa9VdHDftOem16Cg068V1mqd+GGgyauM6s59vmB0eZ5HCaTXgQ/ch
+ysjzagjecQNo2GYV8/wizxJ6+hoYkf6sXsCYPIiRwecHjOSFSADEp97DEfUV+RkVsCIAtBma68d
1KZ1TMYBoUIbBsFi7yYXsTi/57H8LLsOLUFdnptEMPqDES4D4KFenU7X8tYJeKn9GIPYSs3rYBaf
/UihPDWj3LsdCqR+4q2Pq+EyxUvpnHJg5WEOA491uT4OhBFY+9Es7bPGx3oiPvEaJGVzCSzEENpB
5FJ8Kyu+AyRTv8khe4ls8eVi5usbQJjKCnnFoNoRpXi1ujm51Ip32zB5STxRfYxR2oBubGEhd/l9
QET5ekw43zKzZXLbUllowaMH3Yi/gscgjvT3vEFd3aPUXruM8o/IXmBx1HdeRloL5gkoAg6IXauk
IJ6fJuTK+86gHbfi/hMBz4FKesDLiOQZt3J97sLvkAXoTljeWwCGiGnEDHbX/NWhE6HWbzZ1j1uy
VcS95VjzCa5hYVrT5LpoKSuCRddVM1xtssnW6cFrJCAqjPhdRARPl+29ItGPFYj7mvSfQw5XbzLi
I2SIYYWOyTg3JKnepVXfoYMgQXLuv2zTi9Z1g8F/bn+To3Rq9ISESqjDYZuzhWyp11M4W44uNrJg
RjrqVPSGw11tDtYDSPGITA7Bp7h+jjxV31kOE2uhG/5IlDk8xXDXS++3bgH0LVWebtIUi5Tu9E+5
XQjGlCT4YMp6j+REpHHFZTsiIsHkILfTtNzYzjCubOn9gLdRBsYVj2FyRZJGTktlIQ5JVr1jG6SB
l3e8PhPHCeD1ssP9Vral4ZsxzoTBmElsJJ/umPB2t/mhmWNYqzazwsrE0DguMt8uaH4bM5cCgELP
T+pkOzpo4iV5O2YOWNgKvoOebxALYXMmTS6nnW0UKR5NF9Q74stuMXtPTrHHmWdtQxL9KQAuv5FT
MW3ZShHTnqGPJ9qG+4PB5bYAJujWk85YnmVHEH73Sd7elR2Ee5c85Dka/0TzOUZHak4lznJn7FcK
UFqYTLHfGnmzyod62DpZ+GRGU3+Aw6/0BuI60zKqbrqYCdVnxbhkdovf8VIs1Vq3aXiO/ZmymdAD
YuTb5FSI1vXtdpEB2ZQqHL10gh8hAqb1YLaUO7aqjuByz6Mzqb3DC7mOpYQvaH9pMw1yPnvbBuLS
JDF7iBJKYNRRmVu2w9DHZYpCcTvV8YG5+KdX5e+1E5xDrz3ljdU8IEh/qqGCibEfz2WkgcFMAOmD
vgMFuUCFWBJTx5vrcsJznXpZtpuGHLFTPR5SXR93nomHT6D+R3VzZ45biFZkclzq3oUikc4YdIpN
XBA+UTmQiTo3uM7oElBxajuQZHRWhDz5SFGfpaVyrk4uhIlc3G2n2q1VjO4OavPzmMQGs61zzIRx
bec88P0Y3eMksi4TLD+fsSSCd/4TQqz09jGyTn9groRtKcpPlZpQVQ/2Iqfa1jXagSGRWM4tepES
KCyGSAZZ0KhZWLb0USm3ZzejD7Dm8p4y3lmboz1wiz1Lfg7L7LU/CEbYCv/CFhG9kGjGgVU1B5gZ
+loa0CWXQ4Bst/KgB1+Zw/s8d93W8Qoc9uQIOV1134867HtDHTBiw1lJ4ABIJJC97iUMWdApQmek
ya1jw6/qzAcYvugSFdh97VehHxQv7QOZHgmrEXIMrd+pC7HKrPWPKhlYwAQxYbb2N7QnWgWMdsru
3pwMQaQ+62f7OoGaOrpKZ8lTGAc3sA+R3biwxWaYg1i4Vl3jkBZL3KHg8F4nvRJbK9PkYzjN8rEN
+j+Tl8OP8ODMm5VJw2EoEEWFiWJwn1pySeX0Wh+8qr1rBqK+gH1ODwHZjLy56RNxfwgsvdxv01fd
MOe7rqvM+zFXHUyXQfCzd/VusMozMuhrFeI+Bw+wb2fyftgEhb6bQLPCKzuwP5/wH4LgqrtuPKvl
C/j58dyDIFJOcwtGy4HioMUIvk1jO41io/NcPIFTvse/nQAOydH+6aO2EjIu1zXpZ1hH8SAYYJUV
fnxiyOES62lz0mMWMk5hZxifJhYTIV55A82DR6zbioxuy2/AuFDeV2KngZGisSN/IHJvHbUqEwSk
1SqSvCCUGUBCSb3tmCZHccdyxZT3k8H+MhCIN22BuqEfv91RPkSuOidjySILkxPoERGQoJyXZ3cE
mi1dsi6b2C3h0Dx0IKwOaYK7PBxZ/liJKVgMGd+lGU+II957ZCSnUss/xvhAcidmhBGIi90/Amk/
Knx2h1kP1Q5wOVajwesRoZ+rJaeSDm5XtNNhylqdMjumnp7cbThKOD6TDFe97jSEq2kfc2lhDzc+
nLImCzEVWx6Wk1eZru/Y072TEe+YZMYCmyoO8ObRpDi0RXbbLbPOIIUFeN8xGHqYRPgA+ZoRlkSn
Qb6NWhtRp4McqaRPBqBNNiX1bwHe486LrmkEhjwo2FRHLpHKKboSdKnZQPAgNHzaYWNnRdYTrFw2
WcWSXkNIl+dxV4Hq5xCc18OUM/l24WmmA/uxXGQWcV6MuNyEwyW2W5wiEF22OgQvwKO/dAI1AMqc
BzRjfq9w9asqWUkGZXoyc85Pa0O5pk/wZ4IJNWwPKDSX5KREoqH1tgMY8f1kPvfjGF1S0pj5UZz6
iNAfYy6tBfDqaplwEI6NZdntnjPLOafwgvZC/U/ezmNHcibL0q/SqD0L1DQOULNwCtciPHRsiFBJ
rTWfvj/+XYPumsYAM5vZJFJERLo7SbNr957zne5FmT6iNddRHl/tSAYQ08IsMJv+kmfYQOxo3Gbx
TNoAvloe78iVQslYbW4ryvBkgGDc8r5ZaXud1j9cxnXGmLgZiJttB7DtGNmY0G18Vo4xTGiiJPgp
fZcRc4BhHa4+A90arj6BTaaLazJC4LVBlqJvLcGxnCHsM+Tec7LwFAEJbjEFq09SQQMkH7PloITd
e5MHwAEGahf4NdzJXbXXIRHkVYZLmRgHdyaHAOWM/aAgR10rMCTT5dhhcYz1jxrdV6MK8TzW/YWF
PmV3W8BJj8pJa9CXDFVNjz4ZX6x+fleC8lNTrNcyjvVr0czXno5DKrCcd/H4ZqC096eeMbRW8Vkn
Jv2oCfMdQ3NswEVFYudkL6/VZNyKhv6GJXq3NiK297ZIfClS75lssMh2gy9GzUW4xtTIhIQe3ZXY
Qly9iva4uUVUblQD2FDYE9LYh/wCFApQO/rQmZijNo87p+bQ5JZ63ByGRHkbaNnvjUDhe4LvqTAr
Pmvkf/1rRuY3WndIJDA2ygwwh5nflxkedhnTVJpmjKYJWz4TdSxX5l7tLfmYZdj12dzJsuLoY73R
5EYoNBDzG2hleR4VihkDspfZkNMWQpOvAUj0nGdotyk4sFNkADGvukIl5qQ0VY6RBPNvZiqNBqkw
jxT7EbCFR5OEoYuptzPew+NMVKorQqD30lSqD9HMLywLnPnST7to62MNxfjZ1JKLrQSswlgdETqp
wXVUaOU20ph/piY95SKSMhf/se7bdRrseI3WtiwCQoaMVSM+E2oAK4FEKuJXXVKp4pOdWdEppAT+
j9/9599xQJoIqd0GfGAni5E2F7LdwSUC3ic6jmN40+fjpLBXyAYMqQE6fRSqoz9ooMRMCNx7BSWO
1KKvkrEUmy2JTnLcKDsm9vk06V6vK83JNubPolkC4OZGskchIzNFOHdyAp6EQTRM5TcQwimFMGZx
rYa805KtlYZ4s1GHVS5iBY1S9tmeNC4F9TVWHX3ox70aATBYVITgKXESwdCSklIqz0sy13SurY/1
jA/tDwmkGWLTCtuQF7bgSQuHM94nau1+mM91AJq51JYDgF7l0FnFWY+66SAr9cmOxEOjTfaFqMB6
TZcqgcjH1QEyqGerSf9QmcOpjQvmnjJTbQTKOBXUiRspWKaTpsokuDq9JJTzkGrSeehIYDEoLZiI
bf/yUTZDvR9ypuNLWWALUWBHh9dFpachsPVTVInQr/JhvzQEYgH39ypar5sK5comhLXLbE5PtrXI
GXZoBlb2uR8OiY4lMIOpLgzebGgBQNIWuupSHAhPArMNZzztfCmVOBoalr6Ll2JXi+wjlaioI2x+
O3XeiWY8LTF06wkQBnMW61Thu5zKINlm0l7DV1HTMvtU+x/VziT6tvJIHwaAgxwFD+lSGj6lPWFL
I5wN0ooNxuLViwTpCqEkktwS2+Y2pYjYDENdE1pN4lPTvQSTNe6bqHmZNItvGYh9N1v8ZYXRf4iW
aiCMLoXc7uS6tV7yTC7O/RrxY0NBn4swvhfTQ12Ehi+SUDqBfkbdSbT8anDVbYNFof/MZ507mbZX
TkeNZnaW+iE0E4KAlrOhSr4Jlwk7qflgKJi72gwZgjSQCr4E1Rv87V8TpkipcC5WbYanica5stG+
NYu1th7jV0XTN7omfUmt+TLS86ubAC9rKn3bknZbbExDkRFWFObGo069I8MUg6I2Md1imkZXxrHr
kTT6WvpTdx1G6JxghrQl7aUD0EDCdNCRyTHUiFvVOVlp+JonseQ6BI1hUiI+GTGtpec+gRrsrhhB
yykGqIH0NQrDz1DHhwEawNWbXHOJs4YkKptPdladkOITfoAcedOXLJitRCVcQfQPEaLExK4681uF
8WZBcjW02p6qOwm1xtUnooF1mvdt8ZfzEWdEWbSfBtkOQd/aLpQsGvqoMjE4jLVXNut4h9NKAWnJ
NbgMjY4xl4/xKNX65A+SvNcKZUSdYT0k0XRHpT1iUJnAARFX2Vwx/nE3c2EwOVutDqDDYszF3lsX
gZOo3EGZfG3oc7dJfyMknp7uUhK4pOZvnJG/W21iG5rG1xCLFDzL8idKRovJJUePCOhg3AMmepwm
4SarESnRkGebBVyQRiMiHhSTRLh4pDeIxRScIWYMLIFQ+q2KczEyFRkfUHVIA0GAns45elAHZVMO
vfAj03wR5K65OpYqQWSRNw+L7ugjqyKdpVOj1ghNl+Y65qN4tLv5kLbw2iSs0kWiXK3MpnGVgwQZ
GftB2uNVpfqJANQbPAbmWhiFLDPdA8B65zLhrKiROlWR6c0xztLCGHd1VjwW2pqlFNuthwwcbU0D
Y6lpRonGJYqKaZ2yFTCdpXjtktGsEsQIO1EdCae0QfxG5L4VneXakVVvkk7dqqOK+0bF+pwZLMOR
VB6MHoFu3TDXkEIIgsaElYlEdli7ACS0+FbExkhHVHlpuQOhA8ebVoeqFJQFVEJ0xH2a/TZAejdB
aywYb1OX/vt0aJIvGZ65F0bpx8DrZzgBJEePSseW4iugtK6UnoQNMrClvz0QjCIyOKmqCv20Tr/s
ual2VVDS9xPVueTBRKOuOnIBbCs6RDGT/6wekUCvwOiANEPiiPRNwbCfyGsOQYh7RixknbWtxvBu
65cZaerdgmwGBSM78eZGOAKEvFsASs7pHL6kIx1bimFHEUnq03bhRiBH9YI0CkFdQsKMbN3GhbFO
CyTHK+G0o8RVqJWraQ+gmlOiVRtu2g0eiczgJLFmTUKyN9FAnnRUoM0j4upEYyVOJXsrsWpbSyO2
uPoRe/Jmri1Bvc38mk5JtZUKwzjGJknJfUf7txvBpcZyvdd0db7B+sdjhvuQiXDKZvVj0GpqRWs6
gNB3DBS7wsL/r7G0188dfLFkwXj+XkmU04zXgpmo6gHE9qOCLb5nLcX16NALrq2KfjSO+/mzCT4V
XvWi+iOJP4Lzv2T/CTKEVZNn2cMtEQvl7SHNTbeDCTByPTTrT9DchQa2svyFa7xJ835rB78lU73V
p0biy36yyQ1sW6LfkhXrdzRbC9tCesgV3MEI6eqo3T/0Jft/ZvnEbUP7YoICZ33wkReYKLNJtu5K
LHDmObc0z0bhTyzMVUf3Eb+rOP0NTpeojLwgVD8s0PjAPRwCyRihVc9tiKYjkS7CkG/mpL6EJmOH
TgNRUBjfykw3sUu/JK05hGJ4M1ERLHTjkyH6KaCuieA2dOU17JlETfJ+Qcybp+WjadNfNZrfgaCp
5iXNvuXyFDMJsfWXZjgOlcWoQnupLGiEI9N1wrdvSqr5dsQcnITgAvUJ2LUsQfaMIlljSCZeyz4E
3xv4aCD2pEuesOsSEhBuplqAQscm5ka9BJGs38Thm4UQpiVEjX6222iSb4vfMa5vYdZz6AIrKmOn
i9sDfQCyE/RzFzHylLbwYM+riUJnlhFPBHKE7BOqjbUB1RFQN3QJl5ZydEoeivatsL4WufPUHk1y
Q8N/iaFpR7QMFTN4TBsawJ2MnE2Ee7qRtzarDro++BHBOBT9sHEYUhp0DFeeL1kj/dwRI2jQ80vM
j050R9Ye9TDm0qWI8IcEgiKil/JV/IXLGLVVu5COJpSHAPAiug0J6YQpfrRM5YPTXQ58ZH2dZAbR
HaPMJfAXTbt2qvJl1iwZs61tKVlcUxuOVSNvqiT/DBB+S92bQQlFJK9Qo7Opl+epIm8BgvGLyHFm
M1rgmSZSyuj5o6l/QG1HN9YONWoqB0APWn65eAul7HMs5psG9HBcyxKOymqbfUl9chCACZPW3uUK
D9aA5jU2HwYq1LCZd2obTY4dI0CK9R0JB4JBKSsOs8Aj8qGeYn0hSVjCRq0iCXADjI5yaD90dWVu
sgUVdqeNoK3HfRuwS4vwMCHa7+bySpfWz1CBGfl8a4MIH+X8LKzepeGBoQD+6tQ050ivudEo91T6
YDEykobptDqF+2o1MOrSq2S3f8AySRmsAS2l+4lYclW3NPXOrnXPRIGlQnFIemiAhoRulRlHqu/a
ljWmH4hyRcBaNlDjhgL8FedbrAlS+ZybB/q3x04QJteDLQGSWCPFZ7PpbjEVcD5YL4SQVBs7wERJ
SnnX6G/p/J0AkIK7uDdUxouaawfKE2Cko4xbv5il95TMdU6UZ4m1njPom2ZEoDGCiFy8KDkhd3Ty
rHTjefAmSTpCGfJNkfnKDJUKZn2amAddo4ocuuEiszsCiNwlVfkJgYwuT4WJf4brLNr47b84+f5p
Zvy3os9vJWqC9h9/U/T/5o7TUU8ptmkITcM+sv77f3HHlVmizlVBmhFTqWmXJc9hhOOmDhBrldI9
TeP3Tufi0/q1A4FrrT9rlQWN1OaOl+fY/evl/H8zV35P/+O7rOjFIxv+n9vf8vKZ/7Z/eTv/86//
9Y9YO//56tzP7vNf/uAVXdzND/1vM99/2z7r/pcPcf3K/9t//Lffv37K01z9/uNv32VfdOtPC+Oy
+Fc3Ja7F/7MD8xEOyGf6vxsw+ZZ/GjDVvxumYeKWZAC+Gi2xOI6/bcflxpqpW5bOWB9jpC10Lu8/
DZi6/XcG54r+3wyYuvV3C18DDl1D1Rg+WP9vBkz9L4Plf9ho9z//+BuKIN3UZJPQUcMQQqF8+tdb
jFg/axmaagA9iLunCWhekuqwnZLEvFSK/ER2CafFVB0PdQWSL8/UlePohuC4I5iVF02h2sxAApNZ
kOY7M9OfYh6Y09gPb81cs7Sby+TA8RY7NNigBMO2u7QakpYJ2DmPMizwgmTFTJjlVeXn00xXbG/J
DfkgFm0rkxH2pKQknWCYoemoY7GvpljstXop2WOGcu9b9SL2jKJOGenuZjOPR0Mi0xBWyegUNcR5
4gxJg5sgjmUmPZ1OneVdno6PlnxZ8hrKqA7vsBqQV7HBih65xWz/djn7XlrXqdMp94zO4GZqZjYA
kRLcVO0ymZowKOA0JC8c3fkhGYxAFSx1U4cyxU23gX4haOYpJGjy1Z6RdgBYdMMtO6pYOKvZOa5q
an4GeiMSt7+wfht6848GftE57d7DpP9BXPsn1MrvnjiuGgBhYEc7BpPw4sszPe87wtdjFk1HfObP
1kDMZCbEC6qz56q1EO3031qHrnle4xizzvDmhq5nlTI1mG+oxcGHs1BygnsL4vjeZBW5HyEalBAk
SyfuZCSiw7jA3+cLp5gtmTknRFjCFhWV1XL2V3ncVKR3ofdXVZ+f+yL0x+qlk2haAnC4DqJExEmm
SWi9JzNsDqNu0A+hlbIMckl6cuyYOkgfsEVMpBsQO2JQr5oFrSVetaqV/muUCgImSTooQ/SYRhnz
wHmK1wh7wtRNSQH8wti4NxHOp323zTm5uOC+YYYT4B3Qv9s2mG3pKQSHkTEdgSc1bOmYQAS6uyns
FoQe0ENdQl6ejGXuXnQiUhfSEy2jeYhD5TELK0bYElVlkzkWu8AmU4nSmgVc16DNPZ18CswE+ZEU
dg7YITNBgr4Ud9YncAkKkOl4bVZUVfvMsZZRrdHFPqCw74CT2yGs6RtkEactDn4uBpQ3UFXuPAo8
oB0HSrSkoZJXnLU4fpmc2uw6QlzSgAKEKgjfFaF+UJWbvGVfrZUzNAXOLmmGO4TQHT3LqCFkWtKi
GMm8KcWHSCzhBtLMTiyTbVV0tm+WjH9j1bwHjeIpDQJ4ckoJBEnT53xmbBLnJJNMIiSOCZUA0Hs6
TSEEJCOnP0BUurmM+MOC7DeyzAcO/3AN2uhHlGW4G5PmWmBJ3szW6nthmER/BQ1Xqr+1FZ0gaeS6
1owDGMBzQ0RwS9jFJj/Re4VeEaNkuUdIGzOyMcyQ2TmeRJi81XtNNI+TzfUuY9CInbNfDwR4RzIA
0ChrNvBynhmR/wBklNF4tT3wfnplXLUbX8g1SYNPvOHYoQJ6/LNq/mJ062hAfDLVQvJXdYjZpuwq
q02z0SQCykrV2mUhETUs5amT5GBXUSEbDeVp/jZNPQPgnvNzk+GIVKV2p6TztAtJ2+B9fNGo7nF3
5uOBcdinwmnSsyBuojqNtgskVrw7vJ8eH/ecgR6JJerooV3dFZVGr10juL1QmU+LDI2tj65p9KjV
6UkWN2UZGAxIw1Vb8AbNWie2pkXeaBw1nKo689hSeumUTGfLMglwpaVkN+faJEV3ZhHV5/mgxhCr
87l4TEKvs5KeVUDl448BW3U9t2wN62ZLzjRBvdxKZI+aHCijVVPKkakkPropCCDgel7sdMEwMttu
rCQ07BXMFjVmX3oQMPFEIS6FwrIPkTYKMEiPH/LYGhA76Pl2Np0hK33IlVjdY44oVwgAJxQi1qHQ
Rte6FemuEvZwmDWkBoHWk64gy4eySPHb85/VMKwosvGJZwze5Pg9qdthY9kP6Kpm/nJHN8zegWL/
1hb9lFc8k7Ea6Qj1WvzrLfd0SWSMnBfDDaUOwgcimXaMDeWNFq3juuFAYvVr2zRuoiunqctweWDz
cYnRgOERI4XI5otRFrdMFIEf9gm5SQtiy6JMA1/bacpC9DcqBvbXkEvlakIZwdlCzJNr2jbphZaa
hqhTvc5tciK05DQtsu41OnBRs1yaS4VeLGFXdUUFr3mQary1dX0aRYkfukRMk+OtlsU50ccfJmx5
EjNZSGF8Kvz0TVgJtt0wuoqSaSgmXqSm+Wr8xNwjF9bWmJSfcp4NTya7xkEpz2lyIe1ctiIW/qgm
x6KnOS3H1zgJeg9CeI1jCCtPpKOt7IkqRUPIjBuGMbvb9BXx/pvAWtwpHOEkhYNPmKbsjUb83XGC
UVs02M0KAJqhEiuqDHa1xXcFUA29XZHt9AqVJE5yQoOwiMfRyk2g3dWZFWe+WP8tIguXcKczc0Kl
UVnN57JkCyFA8TYNzc+wU0zfWvUw3aoVJJ3dqaqBXtsqUGPkvc3NonQbThdDOUiO0YSr2SpgKUGQ
aLaiPjbjq46o4mERzyy1zLdr/q9ssLE26zyrumlEHjr6jj5AAQGN2xdgHv0vxGfbqGA5oLp31SzI
PbDyEBVzHKw2sh1XylPmdJRmLuFQyGe75Y86Z2dUU2y0qidSC99vxyKUkC0/xbRY9aY3vdRs4YU1
eDKrCvY2xDrwArFU4S4HH5QiViZUJyRlHOdj3omDkEnmmGTlqUnaH47kiEzzftysDDM64M2FpLsn
GvVksDehRgefhGdz7bwavpLYP/0kSrfIcRgqTfzVZfIH6GOyi9KqvcVLfYgCptEtKe9yW333MfMk
qyFtuejGrwLZiSPNNU0cnvxGnn7k2rARrykzZD6DW7cbmo0e4oNdIqbbWUW2e5YLJ5tSHiDoXw2q
fylTkZakJd11UQq376vxDBw+Jh9Ooz0dXqSKRCBCAJRuzSAvsEYZ18pA+rtwm0j5PMJLsl4zeoUM
/5kVZ0zX6RYYT7OGKEXpb1GRfKJVC90XBB8JH+2MYNL0hlhN8AR1H5bd/AwDivnAogs0hCwRKKYY
UTF0z2NcFbE6bUa7i3y1kMgCUHioF1u2XGNsEferhKZKWs8CGDL7qU1UGNEIrqBC16JaR1j2f2AF
YhiSLnSSnqewzR1pHR7F7cL0oW7Z0mbHtiEtpDF7lGZ/qiXpQaqtlZ5pPdRZlzgR+41trHmw6KxD
4pg0mgYra0o31/l2+9Xy+H2wAkEcj14C+z4jEFC0j0m8EpjDR3ulzE1kzpDRR90/YZGI5u8qPxvG
tcxuX4n+lWSfInobAXaTSKmxbMQJs3SnYEfqMEwaaAr0+nOgzCkb/IPqdxXS0Ioc4jTG7KdW96OC
cwhyhaPlvgJpekj1TSjoA0NwXE5Tz0EdAWyR5PwAMpVC1N2NdVsisZU0zM9h7WgE1GBMIaFhD0zk
zMD30op5Z43GPkrJB7bfJOSkDSpN05P5GSmtXznqeLIZ5eOLzQg56XqMJMeWPLVhBj08CN9Qa7+r
cbUmnx1JLtQmLpBzLzaxXhD/YCof2gDucWuFX0nPwqV8SISW2e2DbWSOivevLL+wkNfEr9TKtUaw
XVHbT7cebdNQXzmBOyA2XT2Y/a7CF58/FwOBKGDZcCs4BLAs8utANHFDwIUpRXeulM+U1i3C9Nxn
IKnSzvEXyAbqZSQFKOn3ScrOvG4PMMvyZ4uswBXOIKw34McbnO88r0ja/yBvoFxX7zFCQM1sPLuI
dlBwdMqbDJY0P+yYS8OuNHBptuq+6JY9aC2/o8iLMFwJZGIF4fZJMG8IVo7hW2nzY30HMtvd9D+k
KdQ42Xo3+a4gXaopPpstlPiwx0DgZJGHOXMJXTS95gx10q8sr0vQCbgLsb+YooaRlek5sD3kzVR9
mnIiZryxN/zK1nWiNxV8QJmM7+BQKFWyfttiVzY3FYRmBh1V6SQn8VC8gR+AZTNKuJOvIQpr+H0x
hVyxLRcvlXcDJqDGjeQLunehMkVF3eon+9E8psawKZM96QDwngWkcsnaYzvZlC/k1rXhmQBQds5N
h4avIjmd+k2e7mV0HeezRtcttp7K5JCPEBZwQRcHmoeN4oYFH75jSGcKgtbEOEp7Hpvda/7JzdIg
unw2qieWVpIeo8wPwLekO63ZVZGLcYX9HbbIIYuCtVQMO06ypFBhnCE5j5OeWyy+WK5ydljCbdK6
IenHbNMQgeofwtAt/TdBzkcUU+dxySrVjSTc9pwlQGrvY2gMbpdjbHbU2oFTvEReY94XFVSLNwlC
fZgUnOpP9SDgBT5mt+EKxJSxE3Ftxoa2L8gOhnNEa7BIhDN5tUczdAx4gQ3DaJ80RZtAUviXwGsg
2EOOwbYiXEZVwTZR+bRc/YFW9lh3aPUcffImG9fEroWVg78/2ZnogpddQY2LpApXyozd5GCgpiVT
njtpxZsrB9liqeL8Ui+7vP4ey5/kvbqWa86fi+5yYDK40QmZdsAw8YygJNvhVzV0j5jDbGbROVkY
JO1HOSPpdtmF5DOl6oHbqm6/UgWKPsbun4odm7VDPMTZoxYQEln8wcnVzOurWto3mqabXD1w16Xd
SZcnJ1h2afaoKtuM1FNmMDcIdrhR+w8Gr2nN2cjn/uMRjbo37jO0tXhuJj+Y0Hy5en4MiltOLNis
+xKvpjiOy54uL9PEGGkpBKXpMb8wKIZ+N6ePCxNSOucjGoBjb3Ag3KYzfkgvL7YMbe2r8R2jsDA3
+CyY0VHg0IX2OdN2EhY00KAeRBQTp6l2J/6G+XaVv4e4VPBdIUtn7/8MgDoqZDd55SoVuUvfKYrM
/D1tNhR/eH6b2tVu2XQJX0I03d+2fWDYkHCDWa5F052pZ+SsHo4CUYiDq3iSDvgfbKKq+k+ecw3C
xuRF7UFjKBuSa46kfDPHe5N4axIhNdLfgGwgQboOqR+jJwQO+d3ld4ScYJLU6Noop3lw6+LWkCCA
tRdAB3XPG62T+A9rR/kCoTZsfJnCFYUxYBIQTaPLC9Sw+bYuMxESOwVXP96H7cksLl3szp8zI0+G
BMw0BC4HFvepfcC7i5oiDf3YlvFJ+RQZtoFE1SkvvDWuLXpAycBr79amP07UJSezP43ltqyO5hRj
H98m0rNmb2mqUbgOSN9iT7a92XiILZ8w7jpDL3LLedsh4/SDLajR/BxJ9CatjpW6IUaPHNv0HgJa
Eq40+8WwXRjLUR4tPrMXnv5QeiTnFl/5ZSZNZiBfBzN0xjHUtVCrslgUW1M9pNphsbdz82KLPY+7
CdxQOYthl24xhdkl8QdIAI+jdFdYq6P4zv1TJya4xluWUJVOj0ymVPVJWC6eC4RCYt++dHyWqqul
J13dyuwH0bYtvAy/IsiK/sQOwUNKHyKVEZvihjro9OnfZfOSftTEVc1MwBj2uAgNR2SLAFCwJbmS
/JjX2PS2PdvKDLUh5PyAkNHjgiBuQ7e6sKSylm1InKbTb+y09sifskcrumK6MgufzlrLHoMxmGQ/
sGPkSQXjIaW4wr5RumuqJ3ufvuPRmAHyGC50KNaM3nQ6VndkBx/qH5PiieCtzi2Hc95do6utOA1N
LUpeB3A3jxSVRCW7nBMMTraWn9s/3exmySMWHrv04BfRTkqhEeHYfk0tKlxGwNgttR2YdZTR8xkV
BSRkefFiEARkt0hXIr+pilplz849t74CyorkaWJzWp+PN59cRWx8dt0I9cStkYGTbnNtOyKN1kvU
6Zs5w+KcqnsxOQrTusuM8DZFdOXlXsKbtrdAnUrptV4Ax18J5EMgtkiHKDwm+p+hxTN7yLPdbPig
olrloYgIGHugQqfYdavwO9a3PGbSlEJxvHKhAwS5wSN7T8u+3Hk0gjmD07uJkBC4VneQ5Z1copTb
SWx/qGMDMpw/a1z72R6ZDVPy9jWBaLzw7/6Ap1Bc09dAfnC7nofQ65d9sbc1rywv67HSRMBj7lB0
UgcM05G3LUlnWdlL/aGZWT63WvIMd4iwy5RT0jePYoVmuoRJn/tmcpEiX6u86dUUR712lCc+i6lB
k+ZYyTOza0IQiS7nDSmdFw5fsGA0ni78mISPpDtWa83ehNpTme4D+luNz5KrBh47Nrv3ODyToxeH
Zz2n3ETk4vOW+sZHz09BQ+op6YONzhPgRSjBAxZSUP4ODRTohMu2IwgTFxQUT+uMHKKlkaM/E9/1
RcuPoEF4rtk3e65sA8+jrkfcBIBwo9D/AvZ1yp7owrA68dyw0fKEUCEoyrdm2k4xXsL5XKl3qtgN
IZRSeDL4Hb2IPoMYslNwnfSvZrj/agSHTWe4RoSj1rT+YBXTzr9mJUjlqylOFVjVDzl8xCLRJniS
nvXKV9rHiP88vS7as2pcQtoNLF50TvEWHYR5pB1Dufat1GfsWKZ9obyiNiH4kA3aHDHwuvFwxXsk
fgkBFPWvyoqq7Ptz5esflCe4V5QBGgNW5kNA/uCxMU7JctS6XaidCw6P6l6XLuQqNTQ1q2OpHyJd
9zhVkiQ6hacMtB+fcuYlyiMxZjQ269LjHjHm14HaqDvMkpeb/hTQleY8xqnNWQzUAA6GCqbQGj7o
v0qoBpchC17O3BdVFR04FIZelH9EBKzyZewna7Kmy84Zf6LXgo6BB0FRXgyb4CsXfTP3MfFDDc6F
1cDfF9s83cFIj190Ilp0Dhes0nC53qhs+SpeTH5nh24GR5HdTNtwiKfRYUs0s9brXcF84DsQB1zU
F50e7GnAgu1yuzXfFJ2TMv+p457Ytlz/Knhm0JpROtq0zTJ64ksrg+tpgIZBGNGvMrwTGk5AMbIn
TKjc46K9x58zIk3Ef/U92Pd3aHExIMiX6I0fhkiaMJxhY34yoKYSlFMXUe38LL/QeD4gzKdHx56Y
BNf6AkAToQSmPWei+2nAnHMzd34miBgrGvr40OGQUW5Jk1k3kAmrT3mUSIKdrImT4F1hDVkU1B+p
7YfIfSwAKGUP77CEG6mXAC1RQ8Ttnlx7q/P6jrDPrIGBIwmPTywCytPbD5iTXPhsYMLb7FxkFcv9
TU3afZgzYuaACFOdvnC7QjRMCG368xrLSqAbFhk08xvzDPuzetPGx2DZownh4tm6d58mX/nJ3gp7
gyxTPa/ghJdZOSypT/FUCAxUDgg0znGsGLnkUeBzDIdVPrwl8T15DwQQOewv4BaA6q53pkQMQk/4
pAOuxNR9Y4VBQvrpeRbRdpbqHm0aamnNZq0BhOC2NYBSAgrO9uMi1pckAi9T3bm6jSECFBXQMRqh
ZHi0hteSfiMS2p2l/ulTe6vqMUZ6bGf9M6kJ/oumfdsTCG7UGuEFthXSAmWHQnQTKUeQYaN+FfN9
ibcRXsWlfW8YT8jnhDsKGnpwlWikoG8QkaMXfwSszIruVd1JB9SfTsGZjZy3TW8wy0CNtXflqd/0
qApaaTjVornA1wbbDwnFCpEAOrXw+ukdzgjFXOlYs/LV2xdyPZ7qZTjCo90E6FOla5OdagoNlG8U
qrGmPMhD9EC+izNC6HiML7DknU6kAPmWp4nAcYvgKmM52jGSoXKAa5qcwjq5Ko3YDEZPLF5z1zKn
7hPSuJhdEb07BDliDiendcnB3yeziDgHrs90l7vUQpTk2pbV7TGJjC2cTYQeiVdTURoEa1EckNGi
TcjBZLX/EyhtgxTp3tnAcLI6uMd5/jKrdMIMQwKQ9N5lQUGRYyNICSm2Kbsbk/kC044ORSWEp6Qo
+k2XDQbgPvTtJnPYUMrP1QLLv9apaEjZQP+UqNUWm/0ftdIs38aeYv6g+kS9ooL5GmKOTQRfWPH0
U4n8ODQ9QRW4U5PouZtRJq1BrSgjPkKdTT0l+yWByEWaHY9cyIpTf2TE0RAeaFPFqtW+pn9Jm38t
f8z8iHhTkYhNIH9zBzyCvDx7IEhbwselAFtaTFqV2pyiCZ4rZjzx72CQCEum/DN2AQOGY8ReQjq1
ruaPpGbeQulPk9TPVoK+kTTcqj93/Zuh5be+x1BVLpqj0pmUh1rd9sRhKeAoLroqkwrEc0Zmo0QQ
B/gOfUk0jjxMW7vCPlS5SXMxUBgvm+Sf6wHHz9hima/BSsrpisYd8JmutPuBdFtrQHydBNCrc5ta
GKpHLSZIMOn3mAPuM/kkGJL1fyIEpqs9pY1QxwIcY6AraI+06XNGbBWZDBBv6xFMh5Hultr6TaNK
QwyE9KjPQualJKCCyNsMCiKlFKWhU2a4J5ZMPCcVHVSiIaATUSLpFhWsYjfEI6KBIdFYbuy7RWIV
Q4SZs3W+H3TLpOqKsMm0CN8ZHnFOnGdOWmRapflw6NXkVVlzzGdJzjdJXo0otxgbqDnkS3BVT8bq
zNV6Q2e61FwW+73SjO+8Q9UE801zvCZNToQF2BuCCAu8aLRACaGCeqd9KKnxmxUFrSva7gxtqg8y
IdhCEOIz2y15vNR+V1fDg6YDP+0DnWYuQ1dphbCs9ZqmfhEqucsTHVDE/Bf21kT7jO2QSMjVVpYs
DAKS4DDQq/539s5kOXIjzdZPBBkGBxzYxjxxTDI4bGAkM+mYAccMPP39IFW1SVV1Zd2ba3fRZaqF
UkkyIgjA/+Gc7/gkxBLUd0Wk/RyD2R18gd1mkhiYxjnhCgDpMqHC1GXAtK9srj7M/HVZcmIwLK3a
PDppr+E8N7icB/86+HQLQc1tpjv3bfCjY+iYn2ZMNQFwWcMpOKbtQBvkzpygEIqKzJg3EagS0tGt
Z3XvAU9cFWNKrYGLKrSZ2EZAi7BHmWffNXIAGnO1C9vxyU3JO7Pz6WdWZwmHaXpKfGkTpi2nDQjM
n+QTFTs5apJ0mmjX91O1I4ibmqBjRlD4hrtmaf8cDrVPvRjSyViv0nf9jckCZmfJ7dSOl7xrbbzO
GVG1w3hxl/cux/p9zsF/1glncdnQfHDMpX2Oa4h0T3CyKuCwL3EL2UMSb7pWb+xI2rfg0L6h7CKr
I217lGyVvaFAQidH1gp8WOTtcGAgTuCB4iFJx7WfvzfGs10CldDJN1TLo4W+GFy3ztdAGGDi9HRg
KoMo1Cf7ZlLwJCiT6+RO5DZ2Y+VhOZnZoTcl1xgGeACU1S4b+ns/m+7GniFTKhn0cnDHmSTp9MGK
syvxRXdZFkQ4XRjRhBMvqa8hUgTJkUzn/Nxa0ydy+v2AB4p3Zt66vWKUMqW3shm/heTkwMqNt715
dOfkXEvwb7jZ9a4w8lcvZlDASj+cvCt0GxGjkkhHSv2KeMZVtDArUizDDnfhyuuzfBPZTIulhIzQ
3YcZItMoWuZAMgZuSYWUTxPYaOPe0PlrmIz4u+YIQmRJZR3clKEZUo81NZ5fLiGvhpkxZPGl8FPm
O9jHAaN28DiIkckrCouoXiF1w9+dVjsimqh93OgVDChPbQuPtVnVz/NU7lvTX5lj+sNwJvJnYga7
xPVxt7s+T9VsJvaMM9D2hjt8boxjh+IKKrs6qam4NmXJWJAxTScg6UYcbsJT2I8ZHEGMvvU9FhqO
FQNcLJm8u8nW1FgD7XpqN9B2fhiB8d5SvNp03SElAd7eU6p9iBGpuJZ1ezc41lvUdh+uzE8J1g93
pB7Kl7g1d+34IrmA+jkMzkvtMgGuCUUwNEg9f/ST/cJ1BRi5qcbiHa8Zpj+ahSFp7msy0RGZt2A9
qucodX9++GYBRnZiS2W9FRGMkCCFuZRU6cuY0vLjfiM4WWQrQaGWAXdDBEyz7ZV6jyzdPYB6npxg
Y2kIlqigYrPILkPcvnKEzPCZy8+8D56VrY1Th1qyJf/LLFETA77gljHZNgtX+SzfoyMWIB8yHYja
oC8upRNL0o3fO1uWW4JqGcG59aEbctAePi7X2dg4pZUeRy/4LNoMmh9PMhIKt+VANk84tDy5e3ro
5Ad7yIdhUl8yVXhFMuZ72mawOyxM31aSge3MX3nU464o600eZd2RTOsrgWl4vMhIXnkCgxLIt1vi
Het13t+lHBiLvZQt4cwZMPkuRq/qaxyIWywRPtmaOVau+luZN92+4PYRxEceJQaOOq71vVW097NN
HojND3Ud29grCEhIIiBTse1TzdTCxrIOMX1SXvs0HzNE0U6Ohz6MIA7nkU8QBmoX7q9JwJsPTTp5
7z0sDOD7zr6tqxel5l9IKmwWLCws0FX5KP8nMnnXGsv+embN41kof7KWrYfOfqCeYUSSImjCxv6R
j0RVk+DJWG/a1W4JIaGl3WDpfslM+XNwwdxVvBO97iXrQBMbLq5HFy2tBOLSRk5yyN2QlDd/fAoU
a6m2sj+HiJRNmJcfGnHRtikZVDfTsPVnIKRNwyy3yUNW6DzdxjD2tlUx9axPiissQudgu/WT0L3a
jUZ5C5qGc1J/mcQsbznmyTr3xYuoxTlKPFYlVgJR1Gq7c46zT3OkHdyiNlbDUIBSQDK41GvsbQCC
JuQDrhd8ojbC584/E7jzHarscdbjRdY+ohOwIGucqaRnNWdLguRPZ2IbLQzi6z6Se8GkOWPx4rjq
PSt+5h4C2TE/Kv0ckXF9NDSZ9jYho/vOuMqUmaWJq4KjlmMbVS7yZ9vz90QVuGtQcEnH6E+NhJXB
bMJSl+BmJdSbrLp80UmrffYpOi/fDHFxUDEZUqbVbGzT+fDpe23DisF9cO866aKTUv7ACmXYqaEg
ny96DSwNoGxUP6sFA+opx2SBKAgaY9hnGDQ1F9e31GZOqZacNrgP/e5eBspiF/IqpszashilsxTh
i195t7o1mVck5E0Ez37BuLVu20/3Ieg6Opm4uc6Ri4l3uvPlxIzUBnUxkkHvET6WzAfHdbkix/YN
5DqvIoQMlLD+a7TVH6Srt1PFvMmpnwG9XeqyeEtjUlG96II06ac22u0AazkrziSPw+QSTEqU21/b
rgQSiYllVPrV8akm59Ru15n3Wrk9eh6WpuDFYW7SoY8Rbgi35+g2EgW9CuOFEljYZaQ9wj3XQcOt
l9RDjgoR2nzRQcFHIk0lnHC/wxSrordhfrUAImybELFXlV6j4lzaOWQEkwWfdNn/t2ZD0esctbsc
8aWZ4TwEm4uect2Ccln3VK5pQVKtrXAOGfP8NNcj2NQAh3NF85zgcgZ+snVju2NJW6G3Bg5OvAZe
ynTam53zo5v6fT5jz2qAWfLB6x/T2DyThnwijxy5hGBZlNvNjiQOB98DsGlzK4zqBWDA2kZaxQWR
k9mjJtz/pnesMDa7JsuVWvtnrbOQRQvZOyXDILKIxXoYaCaCGLLZ6Owdq9j0SZLcQhDlrCISPTdY
w7jOdOqNrr74AyZ/KQ1ymoWHdB+BTMvJsGnq8avVkpxpxyvYOwVsaQhSPLsLzg1tE4ES0K1JxCxO
ocTKXtgkNdTZx9xXwcbBSpca4dH0endnWgXD9Lyu0ebxWeM4NPYicuvzNBrNbq7DC8ZdfQcmh7bC
AYbiL1nwsB5USX82Jmdz1NBLpDynbfEoyvnoGk21FZNem8ZQHLwhW/rwm8YCf8fL+0B4WK3RsI6H
qIPU4QxGu268strR1u6KIZUXnF9MgNP0XnRJcTMwpfOD/DaNzeYUFDGCLG9gplK6eyhwF0MTqqY7
Vm2+94UAWwH5rYdDMvlny6ILidwgObiEnDComAGeATMcFQV3xCN9XTnAOfOxOfSOJhF4FJgmOwZt
NrEgj1FAr5VEsXlCktZlz6rqyDAeE1o7d84Ont8DrEuiA7hNDsxKPEJmGA7IjvFd9A426sK4cdQU
7PyAsQSJdLyEhgeKb7oH00HXWdrIppI5zZAT29sykHehw4afRfhepsN0Vy3Xt+axVJe4CXle623T
UyqaYUKzZTv7339EMQb1jkwve03z6OzI8DNIFmT8SrRSssA0m6YYiWO13ocKJnvV6O82HB8RaLo8
1ziWEjfvd1YFHzHOyNWcCHtbwy2PuSt5WNnegonhK9nooCYz621vNgAs8vGUToDHC1kfeVbqs9cF
G9UBiiuAQW4qWVHqZJKQ797/IO0Smt+YhLsYsJIeVLMuCW4k3Fa2nMxDf5F2f1BeQX9i5EwEYdSi
zCbt3WzLo9OnH37O+Da18JaaJBGYZJ8YC5WsLMNb5c6sIlMoR3aZoMIA4S+AW2FJj44E1mbHcunH
+kWCO7WQLUL9bixAxAnICvrEiXrEDjGdD1hzB7iMi3VyEzewFt2qKLbG5CPghTu2KUbWaF4s5JPL
+CCXAUR80X40Hb6RIdx7neF9eA7jiMIWHw5yhLxGM4YbfbjzMfqcK4UPWzHn661UnPusQbEG2mtX
Ml7K8oktckBRKhnx9nyHQ9aA+h1mnz+LnadpNPsfcTEe0OlTtWLK59bR3xJrUN3IbxtF+kG0xMlD
b3aS9tMzghdCEdlb2T6gVOE89dr5GpDRpgN0JWHKszsqYCVKIKuOT3yI6At06a+0PzzVBexrBFh3
HSIBUyXoSdrhtdZTsbVlDMFUSLheMLxTahW0RuWqqQktDNNpZY2s84Qzf3ukEENBHVPmjRROZVd+
RyEt4sRDb6eao4iNF9EIyOYoCQGt+Nu55fVqDMjr0Eb/3wfdoa0JicAz71D7rx2vPJEOPTMsYCCG
8Q2smDhVODP32aD0IaZ0jzwJzJIXHM7zcJcI9ElS1l9NxH+DccScIxkp8KOCROEEA6ZNIOqG/MCd
TNlpm4xAVGOfAoNJsxoWa2QozzTI9Wp2zlLE0y7Ic5ilARuSZMSiFVq4hO0Gnpic2fLaccsKHalw
CyFxZmvtBWV/56uRFQqL1VpwaQUhs40i5HJ0s5cmzA4d/mazAxyCEW6TGWwISDK4nw2UZ9BKXzxm
FZRaHtHnKThZTm6PvVjYNuEh9j5cc/nQygpKmAovZt798mIzO8K81Fj8jHCiWQmbu2AIpzuCj4Di
hybeKcncdMpiY+sxPES4QkBMSZ3GsN9H/BKm3SXTeqc7YC8BikkAw/qgjeqoiDTfCUNy9SE9Sws0
3Y0XHVtGe5L14Ox3+uAuiQfazOatl/v2ag59mFe0J1ukZjuyX9GgDCSGggPV21bPmrVhtgq9cT4V
6lfXqPzKYba3CLdYycJbtIdmcXDpU+2sdA9ZxD5SgnktEo9rVg4PvTU+FaSOPgR+/8C3RiVMhi8L
vOaFc189dUzJQ0mT0W2KgFRQ/AKQJpYEmmxkN+pHSxI818HZNEmKqxoeEq0ZH+uph71b7rAhFPey
MrjaEXgasnsNMLyyXFcE0gi2eCT99itLNC9DxLw8ReRIG1eJzZy09TYZmBeENTQdWSGBwzhAbYh5
mGUC0QOAjywkJKR/E1IOmQSb2kfUcZmafRWuMkcAqoacO7e0Gqaz1TbFJNGqKAmsPQEHHnIRTokw
pnBway6MGJN4LwdSpRUOZGk+VppGvY3Hs1E1gNoR1BXZ2BDVAdkKu9CBcPVVW05kx5T5Yy1DEpmJ
91y70/gic2vaszown8kC9xauRYwisZ73ngNrhmj3FYxS7B4GYmDo680x89kqRAGmF/Tf4R+Bgf/P
DGHLD/ov69f/L14vwu7+716vS/zrK2p/FU37K/4Xjxhf9+tjsXVh3XJsi5g81/Sk5YDj/qfhK/gN
u5eP10rYUgSm7fzJ8CV/Q+PvClMEns8BLvFh/SNzD8sXQwCmeh4aaFCIQv5PMvcC8v7gL02qLP4w
fFme5Zmmj/SYn0O015LI9ydPYWcOgWfWmifK4u3ENdOcO+nsBOvYoCweeiYwtOFtt5sqp9kKlFK5
S7wr9SdrCUHf14wl+FR77c8YGBB1TgFCoIGBl1lJ5tMVCgeHUVBiafSRExlOJZi0dGYQ2arPOCsO
Qddv/VzRIACwVQ7Pytxz7wKPvWYKYyFpObagABu+cA8qmB3UJ96pyPOX0aXmSfoUi8VMrUNBs5rd
4cbQLDDgCcoDHOEiQzkBsmwhAdnpQ4LkHa+4hZ1X+Ahpev9R5eU3TDiW5jPiw765FwX1yZjDBGnm
JRac3Idj1xufOmNGLlt0MbY8VgnETE+6HosMOk+foaqTDnuoBOJu0ozyopRezyrH++BkGCXTDXPh
7VgDQgKHSWRpMEcIOvqfcGlmDXY9q8o4uAZ28GIcbyagNpkarfX/ejb/e55N7rq/uY+78Vf+WXa1
+qvRky/64yb2fnNtX3Cj2FgsuTEdbu8/XJvub9IRrgj4n+3I5Yb8L9ema/5GyGYAMZQLwQ7sgG/3
z5uYex8/gOSxEAhYfP7/yLfpunynv97F3LncuzxpyCDHD2r+9S6eKjdSTseBYjfgiccUbZ/dckbm
cBVGrc/kRJeHBAg6UFEm0FaJQC94GashPyTUHtu8YjIlop5YLRZ4cyiKXeoEX0ZYv0QwA5FoM5Nv
QuSQXZNplmLhLVsI5BOgWssSaYEx8wgI7AxfU/MwpO0GGh12PQsppeuAxg7Ht5oVpa7Mn6piiF9H
i1YNSwXxEpqVpe/G34VJsFMHAThtl/jbxXvoIHAQ/qcVWuvYtuwjsOmHChO/Fw1646qh3gIreG6W
bRfpFGvDKOB3hzS3wFnrLLyXv6N3s2TTlfYd3d9bIOPbOAuOTOj2iUMwfdHfABw7GXNQ3LWht8V9
2cME6c21Faq3rklpQ3KmZzQihcMcF37citSdchvD9Fpjuw46HgJBiRTTQGlVKErePrfxwxQAxEMs
HmOFT6Aq5U9rDMKVrxB2kCiEcLYVn4rCi27RDA6EcH12BIIRRJc6wFMH5q5u+ahSVPHOdxYTm2nW
T8FkfkaOGPZ1OxCRkz44I3k59H+DtvJdFyw4aBlTDEalw7IK9QgEyZ9Zh1C6i4aSgm70sBYtqvPp
maneJUtudaoYLRbiNUMzRNoBSh098zqbZCOibynNTyyMsF+MO0K6Lmmsn8i0mXcAS56a0buaOZiM
ag7RVSLS2CqVIUHgjQ4gfHZD115Sa/5Zh8Ud7fWhps2IGZKRQ7n1HMkHiLGXTZ//gdEw/Bl00ICa
KuLQkE9MX34ylDHXnFF6Z5n+SyzqD1blfDyyuocOTlBGBffPNbjmc3sebooauRY1vXj04bdg5WwF
hHhU6wGbftBKDZNg0DBxhaN1kM9ki/NgpnSnjkUWx1G3q+m98P6QtmybCXbTehEx9SSiSGvrEckp
+cxNg4UnYeN1sZvb+QoL1jhENtQl+Ku7WhwVOUmwgEhhB9PfuNVjN1pIGkZkWi0jmYI9UTf3ezvo
F7njsJ/L2lqpHtFbLZ71iOvDreqrM4E+6nv4e8lXUU0P0h4OcaCfnWSif0F+nZG6tTY79+p15ZMJ
yG8NNvikhwDIYPqYRf3VxhfiD7AbjPppqC7Ei2xF+oUZxVr3vVA7GGaxhSjRDskZELZ30xfNi99j
U8v1NbBbclfRMcTGdIhDNBAihIkYWf0LpxTWPMiUwtY/GkuzAGz6m3bRLES0JaDtCLFqPotqSfmj
fa7oQdzlZSd+hggfO53Zoa4K9Bvuwf3oML2ObjOUcyExqqskw5DHuG/b6YTa22/fFfQjPp7N7MYf
qc04scEuXoVrKmmc28rPT12LDkupCTR7YH3WPbFePjCPMRVbQxXPrmpwD4aLT13vpy75KFOGndno
fhUZNGaYnyZdOCX6JL1l3xHcibR+re3C3pJLeeOWvX1mjnhs59giVw86SDu9qgElvxrRL4ql3xPw
qsfsI4HWSbhB9EII1oj5Omm2Qd29paV5WgawGcKjJO/vlaDPMnSPLQFpSS/NXUdEJDDN+TIJ+xTN
YB2dgByW2MBcKwZxQycS3VlGnR4AKbIz4PojdoboUITM9H8Is0eX+zhj3YGJDmDxMIP5icb81biJ
uR1YmcHpRZ2zAZ//3Q7AFoNBQO719I8WMh++FAAuDk1VpU4qNNC8Sjwg4wjbO7kf685Y4+JTK5zv
9m2dt4hYS8Tmzamoy4fOs5Dj8fsoh5LddPXNJhryRwGuZ2b4FlJHxb3/3pjuW6rUJ+fOJZTxA5QZ
XDzD/NQg2OLDnDhqmrDyoGCKXToLuXVol4nSqA6GmeKAqTHazowuVmUj6Zewnrga0UWSFsllbdQU
qVAde5D6HYGd2jN/FIGHi4dwFAhU5gtZnvSc6ralVHRyFDGw1dZWI5ujTyRdH5j3XgJxCfhot4rM
8LGNeCBb88eUjE+W1dm0aQQN41DCpZhkr6CuMFRGSKxS2jOeQOHOD/u9B95qGSebDFmqXenChg7J
KgT2leZrPy67Wx7K1Ho6voiULDvDqo8hjtJq0uiCZyQfBnboffq7z5lYZ11Ra1YIhm3J6tkei1NU
D8Otk0v/5DgU47npH/CtIAf1y5opK9qyBn0z5uLsDm0CThuqkw1uu7NrkRbSmzS3TnJTm91AKoE+
dQs2zK6iAno8VOaH0I/v42BITlFUvZmB95JELMF10ai9VtnRroJvjoJbVtaU+uVTmKN7islXhDdO
GqoliNKygw9VNHdejIzUQfR1LbPw3BndPVFVP+fEf2hTm3iUbh/HDJutLnlVGtCfrTBaxN38LDEk
0lUfBwwi2UJCVz4nqSQ4xK2cr7gRFni7YquMFju72z3OppcjsZjPqCTQfI93AdhMyI9qWzfFd5mh
hfSzGs4SFnsELLG7t2X4lUgDs3HaL3KzD2Do0OaBuByS6NtV6hW39ybpvasyHLQlTg9rAcFf0F4I
4ibgLkAqVgbNWxB2OFRN8vYSb3jMOvvyvzX7f6tm9/6Ws3LzkbV/Tblf/v4f5bolfnMlOVi01iBN
LOHTWf8DsiKoySnYlzRY6m7Hp5L+B2TF8X6DwOqYAVCWwDSdpVX+R7nuuL/5pme7geW69OXC+R+V
687SLfy5XLdtM4Dg4wkJ8MU1ycb4a7luDio3VEoluYTktppeOF9WNbgawEXO+lawLhv9r8RnB5ca
0DoA4X7ZzoOLScCqgi386g3jyD3pp3jWxt2A7kkvpnHzmpXpeUbDVEJkEacxfC4F1FqcwA8ze0K/
+6iGMy7NovuQ+bcJ5Ou+MO5BixJhnD0pF3+by9GOictg58wI/RKYj0mOLuQOS9SM4bwvdoljrzIM
evl5dhiXaV4TR7vHpPWZTY0X3DNAG2WAYA1wOeTaqTd4GAGdjp29WMC78RGkKSgUnnR5Cbwblz3z
dYVIC7Wqc19h5hi9hucwRGuSqgb2TsvHExkjskM2+NRvU7+g6zh9GKHGBm/Bt7aDOtSuQ95XjvyQ
0zEnIelzrU10onzOns9ClaeK4aEhgoumXF7R5KxD5oazjU9O3phesgltKB5U/T7QFR7wa3P44dNA
LMDgkVBzgJRnh5035BsODLWDXg+SQWEyic5KR4v0k27nlwU7N4A57SEdLhgK9ziqKwWeL0r2A6mO
C0996vU6jb86mC9oHUCV9C6lACoTQCbU6iQUuZJ4kQzRDCsQjdXICXgRCnb4TGvB6zTc66jIu4kf
huQFtWqlkWCR0MQaCBD7dLUPi1w0fqf4KJsPubhEfAwa1AEOjqqsvNbVuKGgGlqU1fYV3RERxcRY
fi188bB0kB9cl1dJID0LYfq+CJKu+jIE1mWKsLAk7Qr+p8PXEdG9raPfT8h9PpJxnLxzVdWEF7Dz
2aAGXNtcqKQQrI2ApBQ6Tcojj6U2b2XUX8ufBCzT89HYuh74igbolv3Va0q9qMHVaSPu+cxnC27P
tWDTabDlG+h0wuqUN/OecLDV8rIyfi1gCUhLBEbhkfUTDxgMrdUcGBudgCqVIGzyg2CLUtfvZXNt
2i/2A2tRLjlmXBBcXoNy2P9CYOfHmCYqIJxJBWdmQcSHiB69Zm+UuJT6t7GlOUmga+Jqt823tjlZ
VPK0wvgZQKmyEkSJsAkbrlqFtQ79fMuOXHlXZLn4OUDz8ZvoIl4VOTUmrvn2ViMpW9DqqX8M6iuD
auJpOcO4BrKc+IgR6iLsZE/v+yU8hLZ3kQAoALNtz5sE1jfRiCHNIXUMpxVK79nCNqZxAvNmBq6V
5d/jln/H9MeL9ZCP2qZ50SSXjAXupYLLqeEWIy0AXDJ6v3EjlmtF3qNLXndUq8ncrKOToXA79DdR
8vWnwct/gJxJHs3//mx0TdBTjFNYci3Pzj8NJB3pExPTxgBws+8GrdJ8F2CWzkihArlJEZ/tuerz
nPSwYnln/rnNbG41gtr9o5BYJOZxN/Eb77EGDdMe+zSGOjSEKAp2y4SkogNMcC64tO+Ubnt/vK/N
Q4UMp62Xy58gYDNdBYW1yqav5SYbx9/vgaZ8MM37cBFuCVxjpNIJ2us8+sq4gXzzKuQ+tx34vtyq
SwZVdw2x+2Wg8kPzSyRvlCf8NM87EWiA5fqr1g8NjbBB8C/WvZLPOkZV5TNM8Ly7JnrM22ntjvu/
/3St/3jy/OnT9f766XZygkIp+HTn7Dkdn3RKsLfDOIB7lPyKFdkRmH++HXFrJLcTZJ1JgJisLy4p
Dn//Sjgy//33DDjY81nB2oy//2VkVfSG4QNg4fdMzQpKFaA9VzvYK2Ee+eDcADczw1e8BLdIRcJp
oxsAhVt4xezD8YRtpbf30CpjBzfPRrGhs7Krh7S8y8dVrb8q96yNoxHzzwtqsRRtK/u5it200d39
/Vv5l+HbcpozvWd+L5d349vLO/3zFZugCTB9LBw5gSvBZ9dmkJSAq8pLadV/DHDZfKhf5X+4PYJ/
/9SWTYEnHZtPDRTgX39WbaFypadjwy7IZic1eUNObdftXSrUz0at/v6dBc7y/f60HrBZrjrBAoRj
1yBcy17u1j+9t8FnC2aHEdoAnjfM+I6EmR6HKN2TQHYcoeuWeOfS8cs29CvB0uRZ4bUMtsZ4HQaQ
pdTfJZKo2rduoTohvXM4R6KzbXV4+UhcQ/cPnQM+GTF8RvWpxIuZH4I4ek6cZF9wkyOl+enCqg6j
pzpuj3MA3qNBSDFiNqfzWV5FliX3qDZuhkAfRPElST1x0PMhMQ3HB6RfMzExs9rq7muI0EKLo8nh
upQRBu4UP0GtD0+jOfMPx+vNZJI1NF363Dkq0lZGKgJBYIC0kk2N2anusNp5907/GELjb4y3XOBA
jIwDupb1pL8SSCh2Bq7TBi/FlRqOm1ze20yp4n7YLCdvzMtejgdbcpbRKaFxXC0n3/Ju1fBkg4IJ
ryajlMW6k4p6vZwnPPKWqsHka4zl5mCCl7nJannQw+g7dZ8SrSaRCzRqmx6LG/IZ5EC01iRxRkya
gEIadNq4ioTxc5+1L42+b2ecVdUugXRQyJ5QD8IQlmlnsat7bsQGfJUm7Jn1SjD/Eum9wdQhxCGF
2nI/EDJtpe/L+1oOlLx8mRHPSDQhBIyihzCxQ3Qo90frzUc7sbxm+FzriaifpWBbAF/irkOB5EWS
mZS5Ak+TKgrgkm8GJQBd3VripgM0xDHZgVHTrTo6cf7i6vpgOcNNORBo3WOfio9R499Owjh4zBNJ
M+e1bboOVgfIkTLfZCkM5xgjq6JYlHJN3vxYHgSywxH+aoNeoByyfVL2W0dBD5A4LEhpyy+zVDvF
sdJzaArEWR6zEt9jc9NTqp44LmPv5vdzGW0nPvL0AwHDgnZiTX5ldLytyl8d7yKk2vTGCwOow3Jc
O2yBlvKoIgzSKGr8VmDKOZHc/IvgUXPOrnOSra2k3U/5okO8lNWDRu/UUQghK9mIRD2x0qdUPPd+
skmUOrYV8fOWvcZRgzzyOrHcLQjxs8ZLlUKTQBbYKmqDAu958zX4nzbVtWWodeNepH+ZwChDOefP
naFbFfhiWUAvP8GnpubCL3lxY0+UIQ5Z9DLyvh6oZokkLhn7smbcDJIvBhjMc6AfsKJHhH1hBu+S
9uBpMM8QqilFqG4CxUyeuzKGQT8DPqk48hz9gyuA6fgBSdSKoQw+S8VxWNnUGmhSS9xvUXDPemW9
PC+kJlO1vpZ4BJfTqgNRgGhEMj4nM/uQY3VwWvV7fVtzuUxLVT0+5e3n0kRIjRmTHqPWw1baXymU
huVVQF/HCvi15IamwM6c/KFrUFZzX4pjQTgaP0ZQhUc43kp0YxH+1sjot838ni50EYNLmDxPhFZb
yGaiY2q9UJKYk1ZfDFOrtDrYA6GeNZhBPHnEfiLSOnpVfN8kVAO8n95Y5pqrJtj2FqPYNttHuHIa
pik18hHt/vAJb4y7a65vwZAw0eO/Lp1Fw5TcQEELpMjp+01GcM3yoGLb8EdjwdWwtA4Bp2jAhSY8
ClifYq4Bl2c/uOBzJASiMv5pgG+0XgO4gG37QBoaQzLgfJ/LZ+5Umibrqy547lNngk7eLnLOLK0P
S0fFwOROAtn29MRhNCNOwqASbKos3XdksWqGSUVHxwKt20TgQrTFnhUwF8F72L0jBqdK59Pjrq/f
yfBCFV6i5ssP/FpX43Dt8GUX33GxsNSwZ3nYJdnqVLwGswe5iO8/R4rN5RvBA2gLUHDYj/AkYGaQ
q+X/ePm27HkZMN+Aucrgimdzt3ZgMuiquMecxfom3IbAkU2UyTZcF6udN8EYbZV5aKwHnYLAPlTZ
U9CB1CQIaiudfRgS2wldA0/jU0tFvPyuhyLeez8ykjs68f3PF1umGFjaR8u4T5kSatBMsTR2fkni
Eu0k1ECNBWgYXIq8aS90xm8RSRRuEJijYZGstWuAtObQNfel9Q3WW1l4vz2CovVNj+KZKsOuWVe5
jAVfMC/V2LlFCzK78W6K6BOkghc/+xCcYIDgKO7sdMfgY+/xEP4VuWhq0rOpngbSMvLmbPDcDKt8
E7bPpfM0Jh8Gj2dOgJDbh2Z1WeIUhMaXyLmJy5GXInti9a/aO+SucX8II5R/p2C+hXg+8QRssBAR
/8CvbO6u4H5KpoIy2wh7UfnpjfIvQUg2Gh8FlvXhI3Az8ny6NSHaLqbDVPSkw8Df6bDhGtapwKmG
htFygMSlwbOh9N08InGe7Q2jnUUftg/Mbteiamblsgkw89VdtF3mHdqA2UqUcKrVLnKCp1Rh8A/6
7cQ95SKtEgU3Eo8/K0N/BTTHyt4rCn+cTEYTnYbogG+J1xCvO/9ScyBIdEpW7a0FvxFy2qwXtEqG
gyytXi4gY0v8GyKtjicqfpL8jECXBwz4TdRHakambR3C+cW1n1APrpb3z30g+jdpP8N1XmU4+xVx
sWoTxcBUBXtIdGopRIupgAgVkpdq46zpBtKYyScJW6g7BJdMNuUBfsyUkM1APDgo5eyRuQwPyTy5
tPlLzXxz9AOc44pJPKdDx9WVcVuV/U5CD4ioGwWDW0D9VA38GfE0VvZj+cE1raiOCDHKm2NuZ1sH
Y68xPHXjd8cMxMxeGyc/RhQv2DtjQBhTk35b82teHhznCYL7qgNgI4ynASSGbX87WLwKdjPObEDm
BwuCyqRxv5cLxebZZBFfPjwNuG/yHJ4q2e+y2Zsa56j3PbPgWT6SiudcPbrkxvFip2h7ICJlxX/3
TGwGBAR18XuBto21PDvmYW1NbHas9wLVa4gYbK4zsjkH5L/hNmHUICz+mrO8mJmoPKIZCVJJCEkf
kR47HYgFDNgFNpABTlUNQN8mRd6Lot//Pp5cOmAynuEPspbw8KH7oFZZYmxa1i1pxWXHxm2Cbdhy
A6JlXGeANwdwKFPKZDlhaM7TzuDpEBED2Or3qQNsQvW4PCQM6fLCL9rjvhthjiyP96DbCVrCUY4P
Ob378tcCNiexj+O5JZC86HfEDG1xXNP9UoQJUKK1ehRNBsmieJ9mHvTAx+p25+rvCalMw1QqZniQ
5NMOFyWPAA6Lyb4ENXY6tpR0+/+HujPbcVtJ1vWr7Bdgg/NwK4mipBokVdkul28Ij5znmU+/P9Zq
tFW0lni6GzjAvmj0hbEqlcnMyMiIf1DMfkuO0rsgvqvIjqmrjfQ7U2QqupHUV/PvkkhZN0lpSy0G
deGn1hswit2O0XAH4GI/BuKXoHOJ6p0dDnTiqXfUWvOQko9V4xMSiSuT6wxC3tqlvheoOIdgN0bS
O5UNK6VewcDa1NnZA3Dqqgh85O5OMfztlHhGFVcxhPyp7JNGuINym4PPBaI52h0izyMtqU76Wmoc
edo3oYgBEkklV/aqw6+ErayPd2wH0dhpNHXeapA4H0T4LFS0hwqytECRMATcxK6PwA/HMXRXtbTp
CjyOOZjd93C6T/dtzDfwf1RYPRgTnbRDsYe6T6WL93r7aUSs08KcY8rZfXotP0bje+XR+adKOCVZ
seBi+Bg5VkXDpisfO6Xaj3WBPWH4SaFr3fg0NdLg6e119/8Nr3cJ1/u/JOBuAqb7eyzQtvyZfvf/
Z3qLpz+r9zru03/5V4dBkBT1H4iua5ZoqbLCo59uwV8tBkHSVFTZder7kjIVNyQe8f/sMQjGP0zN
UixgPxqcN1nWeXD/s8kgyMY/KINIgIJES+H/tX+ry/D+5a6bJqUz6gPyNBI4wun3Xb7cVdUEdY1N
0FnU9Z2mEeYJJUGd7CRzoZQz8yX4cyhW6XIoXo1ZVgv43aHvgzfXwV+Hm3pX2uOwohouONlGOBmb
i49ypRDyvpD155j0fi7HLEr8l9qils9h4d7h5rNpCmeEg3d7FOn6KlrGW+PHBM01G6aGVp+3sXyu
NyCC7jtbQsYElMuDfJS4rJNt/ZMK78Ko70tjf82NnaBrFHjoDsmzT1dloEhzw9PPg/gqDjpd9gx/
1V+VmNuaVIOVOizM8n1V6c8BZx8w8iQt9lpTO6f35b7/gY4hEfgx3ponYe3tWzt9cl+EbqW+CK8U
Fpa2z1Tp+11j+nP02afEpBooVWloZyBDm67qtjgGALMu91lDYRajDYuKMy4/2x5pldszv7aLLld6
Vt4Se7fAeYuVRkgAWBfcaHBuHgIct4dBcXVhjtMPuaijFdikYW4gaGffaynwxPHOJQVseGub6KB5
TxEVa9H7bFLkRBUZS5phjZcktYT4nBjtQe2lLYJB9L2BNwn3XcetGCb4x50qo9+OOYKJ4wPmeXtw
QBTGAhtIz3MyIi2SFQeL6s4geVvIXHYutBurGZHMVqAAUs/Sv9DeRv5S3tR6TR4zHCvRurcwGUp/
eb62N3xIpFx2Ok61VrT3rOg5a/Aeazvfoae36XAq1wuaG8Yht0BmuQk9e9ThfFTiKh9FxG8l1IEw
eu0sd1NC0IolwgHyoTCNJNtr6Ovgipm/aM3BA/CgFNmdOUgPhaLAuEzhPpAtICAtRPpLGlABQP7X
lx6RA0evJOb50518TcZcRrJFKleSyEMbRQkrPBqS9DkUsG/G4FLhOf4ZpFWJc1quDzRryJkb65Ob
kdKVhQ257ZwVmENiUGlo33z+sg78sBaOIVLSUK5UuvrIH2xacDYBVUIvVRC/mLznESlBmwJhrEZ+
8ZJ+zT8KIlAFGfiw8DUt9CfENDRqf57+XY7P2fjZF5wckZIxfQA/fV9Q6smNcGe0+GWhAaizrB7Z
vQEvCfk5jHk3EMVho/gr3YQIhBZblCPn2monkQabwpHJam8j0ZOoEccae8TurK/6pPZi8rbM+bNN
aoN76cBAj3CSRLy1mlb/KDW/JC2EUVRWDpK1G8PNVpaZIHsowGRoeZZibFX11ADSe482CMZmE+uc
/cd6WfkWJ7knEaaLZ/zwGx7rT5UirLsh2eLMizQ+qJQWqdzw3AtwhrHrzkd8bZEYrJod5g645iFm
RtMuFXcZbZPB5RfUW1FzHzxq2X0ySSTRNY5Qdx2FLyJGFoZsfBxRso3gJJb+z5TiRueHpILpY4Oi
lgG0eyC3C+MPA3ovVJ/TUdzUaC3BjfhStf7LQBgtOzZ22N/lvgAzBNViFDMbznuBCJUnlU4CkbNK
2ntIYHYf9qtQbw9CwKwxAS6aUzvyoYfvPs8Jwzfg0vxC6PlBQuI+TQ+5gtCCqUGprbdyOHxKeb1X
3UgHM1XOFmUGI4NQgmhf3rnrSRm8ULsXX84craj3vt8iPEZoGD7GY7lKNAOljnEXDOkGbC8cmq8l
hcFURMkvywE83WnRR+LJZuw9xxryhbj4vgn3z5AsAe2RJYn3szwLV6lmdL0SStoZz62tDDfFQJ72
dky8GnpBF1qm+JYSzUJv6UJUh42rnUP1k559zZun0vt1e4iriYl1McZsGkUL0KqWp5tljd/JCVLb
mYrsPU6cJ0z0kPFe+UsNtumq/OMyuxhySiguAr1VIGIzFIN2jtFytfV1uM2/WWtUzz7BAnayl9sz
vJKe6ABTJBWeiEiiMLWmLkZDAsDXM6HVzibIkbp+ycA5ZWMBHdS+PdCVDcFA8E5ITcGsmLOV1P0q
jrNc1c4Spd9QPBrB99sDKFNSM1u4dyPMFk7h2ZiMBSOYD+ph3KSb/qVxzD2iWA/xt+rBfbW2MYzC
FcTOwKk20prohrrSR+QQKEh/9M/NTn0StkS32z/syj5997tmS4wthgcWnaNQRJx98KkixQiAh7dH
kf6YPm8FqAL09Th0mmjOEs2yQMgkUAflDNhHG+ge+sjCGui9IIApSL3dpVT7LWAHoWJrqrDwea8M
D31AkTDS0UBSg4F6v5F8SwNymIrKWXWSp8RGwXzjHlHaWtE4ubs9VfmPTSu9H2vWLxXzIAtTPVPO
dAseMbLbVI67RwZ7DRx8zbW3RW99o+/S1Xd1heTqKj1gzeNArV6IQEu/Y7bkJH6cGo05mzTp6+ZR
s74VlMEUpV2Ipn+k1+8m/Ac7IygjXTbbWjmDd+AJhsIlindK8tlDvSqqzZ1UnnzkTG8v859Pl9mo
s1dEO4aG2kehcuY+QZEqiw+4r+yT4JcE9NdPhO89AjEujpgxbaK8q0557z7kQoMU8IB+UnTXKd3m
9m/64yzNftIUPC/CVSgJhpcgdHI2EM+Wk2+68mvoft0e48+gPxtkSsUvBjE8inSK0Crnypa2NIju
ijVEEBtf8A3asTt0Yk//5Yizqwxesqx6IdNCiN7hXp9eiBQEV+Jn/8lbY0C91RYWcvHjzuKxYVW+
UaacIbQnbdFWdu6GJxv3jHao7WIf29TA1ksn9/aBkcTp3y9WtjSLLDGUXsHKlb6z99inueMhdI9s
2UI4NKad8O42mH3EWTzSMqSe8rZkflojUEMd0aNFfRwUVSh2a8+0diDunwHuYwikqw9VEn0q9fpL
Y0BRAuX5iuRav6pFC7mkXPkATH2NFqTjJcCbKMZjqdEoXwHbP2ZZh6YvgjAFqShd6jJ99mVSrmrY
SS5aT2q7U4vhs5HkEEGG3AkLsI8eSvX4zcHSQewpiNeV/F0I0BzWnnUxtl0r3k50BHj7GKLS7Fe/
md2d0sK5RY1foNvTktz5JprA4QHBkx3yBB8TDH0TAMUtjPKxx9QuiUm7U3DzspafIZBtC9l6CQFc
qLQ9/OQbmOpHI164hGfwIPI+PAZFnXIH0Ct80ebXvNCOWK6YanwE97hGDks4DuytEQmITWlHH4CQ
oTi1XarlLA4721gtCllSrSnx0RvsnFYHftPySl5zIzgCWumHctwPG3j5m6WR/6i0zOY722aVqCZa
0xm4eolgD0mjcy/HYAnlRWRisCdUvXLh0pGm8DPb2e+WeHb79ZnKy11irv6++4W1zk5YDyfJCb8C
6Nm5a+3D7eB05e55N9zskislXs66yHCpBWAw8x9q1P8rBfOmuEEKL3mA+7LFD28hoViK9LNZdtiN
WCnI23NNb1vH0DtCMr4rioU4sTTMbHZVotLy1EeQ0Ql4TQHNXlBGDSJBtxdxZov5di4u0iNJmoHV
AtHNagXMOGVA/4OMiGiCQsAKyRcbHZ8HvT6o2Ur6BMhnm67NhexhYY5vqdtF1JVdT88Vj/vMBMhQ
f+mGl7L+sjC/P7PPy5SMN9/7yG7hXKn3EteJ+9BvUOBYUSm6A728DQ/hQl6yNJ3Z9Vy3cmBWJdNp
qOzpSFynfrIxzcWE+so545NR9+Z/qq7q0++4WLYgiJSursy/KrcjVVugOcmasoJD2xgP80248J3+
ZpP8HnEWxTrXbfTKkilJkwZIG+sFUeOpgvo9hQBEubhelx/dJ23fJAvbU/6jgvp2W/4eeRbGhBZg
WaYzcmX7p+YRDUPRrria15DIf5XG6h7a0BZhyjNmOfnZ21g/bu+f69/09/iz0y4Bv0M9zJLPARa/
CIPL2BxIuGv/d6PMDruk51RvWOBzIWRT92+NYTkVroWzMCVrs/h8uW+M2VE3MGqQkBtiFOlMFWeb
Q8K7PY+lEWaJed6X1Pd7QDhip6xUQNd0hra3h7h2y7ybxexAdz1aoHEmyFQ+gJCw+6sHYF/mpl3T
jtlStvz3m0Dv96AxO9ehK6ReGjBi9KmxjW1wMKFVaI56Qjpig+iTfzBQPFi43f4m2f/XzntDk1+c
8rAhTfRqvhZeeV+njCHc6rQoNqi4r/MD+EVv8ZxPh+nWBpkFlnZoJPRnGHKA9lANUPro7qdoTlp8
zrpuFnbL36T6v6c4Cys+rDdrqFnYAmDqynXQMC6d/q6HHbxGdnEjfawfMmHd7JT97U00TeTWRGdR
BaUZzPskBs6Ug1YbP0s4EqTjH2+PsrhVZ8Gji9VQ7tK3rYrjxjqy23HT3gUP3RY4teODwXu8PeK0
YLfmNYsjcj00RYe+4bmLf+UWlXdEk/3J77be3B5oYQHNWShxQWSqmUDAmqyEYmPEa+YUq0sFqqUz
MO/0Co0AF2zgpmu3yWPziFYKNiIt7UlnevMmICLwn/yyVD1Z2pdTb/zygi1Rd6P5zeymS6d61O5o
VxQ/cVZOeIaCpkUizM77lbUvdreXdeEAmrNIYyHwoojTmW+x2TLCo1bfe+NnUQM0/nx7pGsPk8sw
OvEIL+cYNsgBpChkndW++QqZAcyL8LPU70uQ1H0OnK95tKzGpnoH3B+8VqCjZzU+oMW4Vugt3f41
S9f8/HUmlZqnj9Y08a1ulxvXgT4b3X1wX5MH/YSpzoou0zoE8/743N0tNaUXv/csDjXCmKgiKkLn
4RA8mgfVNl6QecTNZt1sJLuNHfWufHDtpfbwdPxvnFZzFoXiAFxeEnNbxkDTKjnfUEFaCT4GXriR
u0buWFDiby/00rmdRSRRcCFhV6RTioniyGuh+nak5QvR9WoWMFEqaM2hGqzPolAQt7LnmVQ4lMBE
0SBG7Ghpw7yl7X+s3e8x5rkMbbs4dM2CettxykgjG4k+dRPsu/v00O36xUg0/eZb480yGwTkixC9
RgJelG3NiuaqWuy6wDx5qYgeC/4MeqQ9uV55aFO/RxC1A9Q+vHRxDtkDpzJ1OI2x9FHxxT3eyU5r
qZ9vf1np6m66WJFZ0BqaGr06ZKl5yJm02B1l2zjtN+AGB6QY1sE9mTodypX7slzlWBp6Frb8UYm0
OpXks95+7bE5iY0nVEIoMXi2BCG2qxZun8WvPwteRgayobZGmTp7Z8s2nMHdcIKBy62qnZaShYXt
PKft6UhQ+j0ryzH96JqI6JbyUvi7+ki9+HazABTonpiJHChy2s5WSRSwRnZEuznH2+wBG9l1t7n3
d80JPts52CyVXJcmOItDlpn5vSqI5LcxZb1xnRGCbm/OpRFmYceFHaW5ASP09T6mHx3Wyfb2CFdv
zosVnMUcU/VGpU7Z/cKow9oVkJEEZwjah9RHrET79mhXw+jv0ebpj1aNaC8GhnxujGeE5vG7mAiG
7sK2QO/uj6AzodzQ3pKR00Jp8/0dPXR95KeSLpwLTcRCE8FJSUJ/KFUQKUaNAcV7Ey+IMcPmJNao
IKNrAvhTrQCfe3YSThWICM/iIPIf5aZNwBlMKBBfv0N2N7F7nWdLr6iY6tVreTgkWHUUkr4yog9F
Q7Mo+9HIKFm4sLg0eRiAdIYP2NpTYMAfTCqLowZQXnIbCDPRJIejTH70OZZhyMo1q0CqH5ogQt+8
wQfISqMBZdTyA/juf39vvVuk2dkxE7V3mY9wTgqg1WXtPuaCuMCDlKfgOQv/7waZHREpjqtCkmvh
DCD3AxnCuvtpPVaPyl1wpyNC4Fjr/u3Fgq5mhHZGtA4fkApfKjBdy4d1VSEVsdB3QCdxOmcXb0Ir
qfKs87L42G8J7zjgPUdOaTf3o7SLKRisQ7u5A7V7e7O/lQDnk78cdbYNMXJvfcEKqeuqGe7V4Fok
0OAD+iRZhB5B4EOV0e8l1NgN/3R77Cs3y7sJzz6ulOp5FHdpfIyMZl9C1nRLwzYwb82HxDbbCgZ7
ubCfrl0u78acfWv2cUKFlzGlY30vqFRC3c1wHNcAcAZaXkuFerCvf+6ty+WdBUe4JyHMZZ/OhIlW
BL4Y2Gii6C26FqTecZ+AWAqz5hWayZk3+dbHuWrVeMOLKg3GSqvBvw6KeawF63VEN2YsuUMS9VdD
6WxyCj2kkvhTCO9c92GQMcNUqm0jhnsVVF4UC49Nmn8d4udKR1QXcf8Czawag7oBxJyGXrIygfD1
8VOr1xoRjl+QtN+HDFOgBpEKKf2imsGj5CvfOwyPOIOlUWyyFBgWLoU6DGgddR0Z7lRopTsTANLt
3bH4qWZRv61TcAcBnwpnF6ffI7B3jxz3SrHhli5iV//EcUhUW3+fvnnOWUuGhdkFp0/Qo2PRvxp6
jTCPjqw2TPgSsKJawZJWsShq1prvaJM9B/vHAhNmKcl6hPbeAJHvBiSX+WoFlL2xhcc4fs/gk8G/
X2vJfsAMWsfvx/TqL3l9NJvPCta8t9ftSjL7biKzZNZt5driRLtnLhf82GHX5PVDrDfrAV7SGP6U
cCcYrHh3e9RrT853w05B9iJ6waETTaFM4mOrQHZ2vcD2UWVpB28DixldiAHl6icyyRWq8Zh9qNs4
O8nlqzBl2//BDf7ut8xSVu7VQogEdg605k0B4E4e0D6rluCxSzt0XsXLLCWP5GLaoWR2xrZajyth
jdL/vne6Xba0wteuqcsdOovUeQANRDZY4ZIPK+hkQjUyrkAc3Sje1YTNqP1e5R9GCtllKmAwWju3
v7FypV7/bl1nAdsIUIj1C85IuHdpaR9QpNiUL/XzuNNsI3Hko/JggJrPndqZ+hQN9qHPymfrmNPU
R8DmLNmls1TAXdrus4Be1GWRV9J0a+LSTDe87DH6lntktz/nVrcycXXVzGapwDLtoD9vTXQgNJpO
qizPRpVN381FFETJ6cV1DkLP30ZkCYbj70rH2i/2aKaVvTXe7BpphUI0C8N0J3AIcpjKh9ynoOrZ
wrqCQrvCpEWID+bWvMudpT7e3+zy33OdxeGwbau8DNl3ExoRVjvaJFivHLQDWCdH2t/eYxPJ5NZM
3/bgRRwBAF5PhlvxUf0iSgfcu7V4K9ro1e2HY4FMONxcyclUG0c00GUf8nW3W7q0l37CLIK2VQ19
K2KxUQlsG3k7VpjCA0Ou8aN2kSrCuRNj6ZfbE5+yuxtfWJnFz6xzNdXtmHdfo4hpDOAhf9we4VoR
geP7rw856XZfhmgdq6i6y5nXRArBVBgnW+QodolB9yF4aA8iTFtn2ANnh9AWbZcS3KUZzuKXGWna
4MnTDFVkuwO0uDr79gynU3drDWfxiVe2kWEQR4Qc0nWAe1vR7tu2WXvCURCebo+1tElmEUDs5c4Q
YxYzDwfbkPAxTCPHAzrdms1DiN2vBxk6URfeKgtx4E2d5uJ0qIUfpJAr4uOA+C1IZGQpzG0jANNe
aDYsfaxp+hcDZWoc9QhNxMdEIc5UA/TZpfvsSl3kcjuqszZD3lh5gKEEJ51ylnHnHXp5X9vo9hy7
Xdrsb3+ua+2ad6PNDnXV6tR5ptHMXneE8qWKvzatBCo9RkwDMzSpRMSAakyINg9aKMovb+wXtuff
vLX+dQDV2Rk3PaMSBpnf0BzyfbLzDrhS7cO75Wz2DVxx4ySoswzIHaskBkLDq+4+3dcnJKM246Ph
NCffXoqWf/Nu/T2rWVgBnZm7PtSgo4yqPihM/KVXQMl2jbehQBBvRxsPcXuxanv1sKNGriiioljg
j9/vUEvwRR1RORBCvbaDfb4aIV5zVa9y6HRjvlSUvnrefw83v5d8t3HlPmM4yTjChVrr3sFVv49i
aEejh6sFLwWp/k8O4cWYsz0ruLAAUhU2UImo3+R6lkHKXzgXV3O6izFme1LDScgyp5g53e7WXb8T
99ne/H+52a/mTCYUUZB6iim9ndCLkGI0eRO5QpYeFXQnWrBxsqs8Ywe1tqTmZwEXRZBM3Kx4V3lI
hLiinSjapm/jze0ZX903FrwDk/YFFhezwJ3XteKNiLAeBemTJ6H4KML/58Fb9vLTRLa+PdrVfAYw
tojSPYWdPxgIgaXptad3yTH/HExuTMiFoHu8Dk8+r4XEQeRaOoAkUvAu/CDeg+Rzlu7dxZ8wuxZF
Kng4ySXpsWg/oqW3t3JUrJEwiDLk1Xl/GWF9l3qPvvRNTnnFWryX4g/GJHfjj/ex4KPP8axX3XrM
BOf26kxX/jxMXS7O7FvoqPJbRcDieG7/MTKwiMKXpkCg4PYw1y6zy2Fm2bNnCrFc53FK7N81vrrJ
pf8EuDLRbAGiGrCXMU14H406id5uZqjJsd2qB9kObBT67iVnajHSttgvXc9vf2+2cpfjzcMRWnhe
LiXdeMT5b9VBL2uRaoxCBKYaTJAzcTciZSVpXzv0FWU8UH3Rn0QIV5n/s9d/tvjBVh78QDyOR2Q0
ClT1/cc0/ZIC1RixfUSY0HFr8xHA7dHFmhnVEm3h21+7kd9NYRbdfI98ekDS5UhqHe/LdoVCuo22
xUaifG0D+1q8qt6eZbdWbRbspCz0ZKGSk2Nmiwf9YO2FXfKCetH0xQ4iTOGVfrQcf6t/QLxyZz3m
u2GLt+a2ekk/Bt9ub8pruLt385/d0ZPHu6YW7XgMhdFREB7vpOFjrlsfY8zfW/F14k8KlXvfGSVu
5d/GtltHwEX1sThJY78mwO1imHS3f5UyHblbSzS7zVvdEiY+U3KsdBGgbbfO43Gv15/6Evczhcan
eXIVlNaH/ARBBKcvbK2wWfBPBkCRFK+bEZ2aTM0ei6LeVvlr2QlO2OmbGkxF3H1MzOCAxd93Xy/s
DJcCvYvukn7cSpP7+FA+tjGq7GW4S+P8Lq91xzTMhRkuTXD2DIHOJCq9y7aL4EeKYedUUvuUIbBh
Hn0kdW8v55V83TS5ZTBRshTMVGYBTgn0UlTrJDmKOEc0YusMk6Aj7p+15v8H+fS7sWZRLu30AVOy
cjyWpvmzLyvHmtBBVn3XVtVdgqdwiNSAIVJuux+an7fnKV+53N8NPot/ZIdJXvt5elTFHopzv8rF
YZUYho1U4jZTKkxCsShT8AZD8NgwwXuIulOKyqPrHv2+2SuY4aX5qhQeW0zMk6je5UhEWQ1O8PLC
BrhWqrz4reQjs1gdNaqeRcTOFH+CuA7PA8doGLO1BIU3jfW16e/U+KnGnkPOPg+dBM/cODQUlor2
dHvdrhVX3v2WWRAMaq3LB4l1q7edPdiRTQJ2go5NCQ3Gz/6/HG0W/zIZ32yJ43bsq9TBpG0rJeYh
NKJ93W0RGly34rZseOv11q7Rgy+utAQtu30eyNzfL70ae3RXM6brKpDFqcyW5rOFmULYLpyGK+n6
u3WdhTE3t2JSmz45xvt6Xzj6XnN0iApLvNkrCcy7YWbBRK7hCWOiMx4HTd+VAipk8glOyEIUWRpl
lsBJo+g1WckoblQchQHNT5TIxAUA8bXy0Lu5zGKV2pZ+GStFehThsaIkts3vZRv70nWxmcDntOYc
SqtwBZYqjNYUmf64c/4VJWnCvN8VlepHqTyW6bH0/Lu6/DK6YH59yHzILtIUXatGYI+huiosbsQA
X1BT3Vkl0gwnqtErOlQoc+m2TsaT6JKj5wgp+F/00djVhUYT7SjGB6u8k6yHEu/qUsGapsbtjNSn
Du2kefWGDP1pi7dq8mRKzA9byi570bRqhZCgEuFjPR4MsdhYkfCcKfkupxXXVFO3zsO0yl9l6TdB
5JKO0aNvv7b8HjQddwi+0f/AzaW873tlmyFCr5qfhhHib0UfLsJ5OXpNm2Cj69AzhJ99/1VHj0yH
pFv3o23W0jqLUGyv8RSPXoNKc+IIZ5C+3sjdQ69iXK9hsjmcTA/9j2Qvj8UWpq6N2ORJDpNtPDSr
QTIhoEnnEG9zk8WTAlwkXOmuQir6dmiZKe7+RcHCEwwwIURrVZ8TgXUobErUBt2TEX5pwhNC8ohN
11urwOYk03eYVdhVcIYrhjO5ZnzA+uRjaiqfm8p4RTKaTKOEXgrFQMQXs+qFB7Nv0DNLyi91Tcl1
yNwPeZytxVL9FOXPhdd+B79wlyAuJ0aHsXtt0h9a+L3IH8boNJTeQjSZosVsg1oXk7NmN4bm+iT9
rof7pURnAZ16PX64vX5Xjvi7EWb3gI7JeJwNfvekdLFdGufGT1dK9u32IEvRd3ZJp5GnCIYgJkcf
7cx6rNhQqG56SCmSgd0e6npCoGMWPz2zIQjPJtRESjpkVpkc01Z20NY4aRZQMdSDn2KdR68cfOii
7ix38ZqW9EqR5KdCrD9HolaArRt3col4XDH+CKvsNYijuwYaTD9U9L38jRXiaxAtsUSv3hgXP3h2
N6pRoEdD7ZPBON6uciJngpyFh6V+1bUmmmlejDO7AkMj7rrYT8ZjLXmrHLsvQShtdwy+pb3x0Lm/
srTc1tFw8tv0gPzhQ2LVmiM0/mctNlYkWQjxD/6moYwQ4INTdwkajTnk+mjysBGM52AAzUDR1s++
ZVqCbSMChPXR7QtaYtn69le+Grgv5jK7ZSOc+IQkSsfj5HvrRekhEz/3mNR2XXZQEE0xrNS5PeKV
k/hu9WYXrqtFtepL04jxtjXFR8H1F0rsbzJVs8P+bojZbdtmfoQbVT1CbHUUVTwAD0TuHjgtLfQB
cXAuDAmBA6p+jWQdTfQRNd9YFd1XsTcdctmVMST3eDG/FoP8480wmuj7363C7KoWc2UsBzVIuMVc
hMjRz3i9PcCVcPRuDWY38uiHXS2k2XiMxo9N2O+z+B40xoKiwvUKwMX2mcWjBG1Q/JVYadLwfblH
T2Gj2dVWX72xZreLUPAp5tz4snM6pN6ovSm1zGrq2gLWaJzEabbl1+a0DJu9Vuy/XMK3Ev1FudM0
Wzyqpm00xZPhIYPUNh7UbXo29v/Vt3p7YlwMJGaJVA5iQPYU3Rsa5N+64BWTbm6P8jfz0bmlNNM0
DWMW0PXWyNRC1SE759h3hJRprfB5GLKN1e1jBMar1sNW4hSbizAL7fqh/z30LDRH2K90Y09NQmu1
jSl9VQ2EiITky6C8mpG+7loTuWHrQ+qLTpeAiYjLNQ6O26bCk9NDa110muinixR2auGbUW9L4ZgZ
+1h+1GCwuzsr/tAIAz4i+VpvAzuUm51Vv7ZR+uAhRi8YPNm7PsFCXFj1VXiK8aTRRH9dquqvIJOf
9D7GqLTai35sY0ix0sNyG4qot4vhCSnDZ4y28BFWMRlg3XzNHiPZCavXXnsK3fHOMuGhqNa3sv3k
gW7VC9OhLrLOkUoL83GttTHC4MVeMCMkWPG4V2vMYKDjaHbQov1RYrEW0ggnk+1wtQ+Q1cY7bjVY
w6MoZvug/+zn40ZPvjSJMQmBPgk93pGS64xit+ma3tFd164D8UEMfpTS6FSZgLyrtsWZfJ+Y0jYV
goNWiQi/F3YYakcxa5wskJ3IQtRPeZZ7qGtpujXr/Bn59AfPM9ZN/EnutAdFQfxAlPnncI9N65Yq
5L4L9H2FflycgGAV1m1vrcW0dip0aD39W6jcjd6D2CHgZmyV5AeRY2XUcPDGeJc1L334IuZYGvt8
0QGjGGzUOtwQOjSDidC9a608vz0iDmbjgPipHz54dGSbuHxxG/8wmPmnPnC3RULef/tkvMF83ocV
TRQlvAixRlBlcS626BeC1XqFGT91lbGu6USVZbFF3ugzUsQ/rB4vWwMLCnRw0dhQExmzWBGL0h/6
mKwrNfwei+lXGesHjN5WQd7ulCDa9V6CUgWXvTxmd5FoOokovYZF87XpEEovYLRVYHVFEiIdrQmE
7DzlscM50kNTvy2PZvw4oLzWxCfKw9tQyO+yqvpIDTiy3SC4F5XiEWpKtFHr8Ux9Ayn5EZXkLiTn
lELMIYtDPEQPWavuAzwVNCnfGaX60wKFLLc/5LK7C8wShVmUxPLiyRTSD3GQbru6PJfhSyzkbHN/
W4lFQ8mrHvFKMtdaYCK7r6yVoF64r6/eIpaIXTEHGRGgeUMnbMNWs0rEEGTHPKQbSBHraA1wdgMW
Zx1slvLEqyWby/Fmd6OUiyG+UBSRVSc9pZtxh0PqWnPCXfuwzM6+lrJfDja7IvVWRDRkYHJDc09y
FZuRHdZPqZv95db3twYt10haCLj+axXf/v3iFhnRlNDL3oqPI2EuCIKjZ/ao6Iklppxm2P3otB+1
aGK3GQnfrPHQBHQJwuKUR99jdA7zzJ9emuIptFxlk4o88uJ8VdVLic/S4r8lbxc/M+HFl5aBCcQj
PsaYl6zqnHJLnwC5dCGnDFqCtQ4WjEXm9Di9Vkmmr2IV27TbZ/5aT+3dcs2upGFwcdxL2QQxMZYu
5Ur8at01HxMU03Y9jI7qQ/lk/VK+5ofsOXpebOldy88sBGFkgOugeeeUuq7xrMLyxoQ9b6CKhHvd
IT8hc32MHLlZRXtgUllLDXEp17jW7KeNSUl7MvFRYS68L9WEYeIOcsr6+8q63eBtt24+IqRfHjBg
WIv30cbbqEtwzuuL/XvQ+fPbGIfUTEP2pojKGjcvkJ7iKzQF5B4Cpzsl93jTZNTVPwfo42F08e+/
zS/nPBksXmJh8GQo/axleBWtRgt+OAVTH+XuhS117TF1sbTWbEulvdQjMMHSsn/xS9B/TXrE7l57
pCN2ZnrW2aIMV6/ztfnUeEsbevrr7y8x9d0kZ89SoXUVsWveoqjqwNYG0Si+BveCkx68rbRQ9r66
fS8+6OzdqGWmIOk+K6qX3wrv2GGnFJZfb6/ntaTxcjlnL8UukDW/tpgQik81YhL5osTe9ZvnYhrz
l2Jde56SMo1609njpnOQxN+497UtrccHvOYWYvTVxsXllGbPvrEQs7rW2SG9dG8c5TXGEba50Yqt
fPS/ilugL+tl3YClbzW77tJAzZWScvqxqr8NxcceNlAVLtzhS2PMooooqjKMJ75VW30Ws6fMpPn8
fHs7XP9YiJobIk1rWdfmixcMqKC2k0bUobGVbbp1N8g2n5qN4JSOa1tLH+vq/rsYb7Zu9ehSqq6Y
U7iHvvB9et5ma2tNCoqC6l7eBFvXXpji1WW8GHK2jElpjWYbahOiTviMtdwzpvDGw8RpL9e5usLo
OF8KG1NY+CNs/B5Sn1VGZZ+3ixYwS+1ofDa24w43T9s84oiyTjbWZql6dv0IXIw3i8Wa2KojPrnA
+B50bdVwC4BGdhD3zHcjkOQGOF101BbClXQ1C7sYdRaaRS76rip5+/4vaVe25DauLL+IEQAJbq8k
tavFVq+2Xxhut819AXfy62+y59xpDawjnJmJcPjFES4BBKoKVZWZSLrB87nw1IAsbx9vTCR+6iPG
wI/tBvJdst29cob+woIlrDbV5qHEexxv7hdIZe5o5PA7sBXfG376BGHWc7SC0srfP0R/sSmsVbO0
JOM67ol1p/id4YDH/BWi6C75gZLtsbtnh3DN/0El6C9GhejTTWMBCSwYVbZIqLYL5tc6ll/Q1QCa
IH9tZMzxy7EUju1f7AkBKDBr6O0F2Ni2OZOsBmd2Fu3UBiRcoI4DOZ+iFs+EhcfIllLzC9/UJqYJ
UWYCJIdBkT+Jz5U+hpglBeINlxSTQm6cO/ox8yB/sm5fAszoOHLHsNz7i9X+ZlJ0RVMyVHPKNH8Y
0hcdldNphLhLTj2N8hVrm+8Qo/GGOpXtsmypgj/SZyCDScs7JMn6unrsTg1uq72qV4MH2S2wWt7J
iIUlFsVXTFTSPNKLuvM7i6wMFCdy83z7fnwQAt3YTPEFMudDOTZN1fkLNWkVEz+D7jZIz4fHNow3
eQ6BsXkCn3EXl/qDQWl6r1oddcw4ftLAkYvwWcxPBQocy2u5Q23+nc5QShstz0a5ymWYRFxHKfiP
cry2qPozql+6tMhcA8iyjPq0/lKBDJwZysMAWlbSHkzjC4NYIDeIW9tIDlk7OfpUOYM6upzYEGyy
XkiqOjQBH3j0rqHBb6ncHdPgRFLAdowmPJCUnsK5uC9T9q0emuOi0lRHO6o2nqKEULl6b3XqcvRh
0uIcQgpnMI7VMHmRDUXEQgWurPfAI/Z8e6/FxF88uB/I3YvXHjq67ZBk+Jxh5nS/2C9Icn4lPyNM
Czn0kIJOefA6X9+PELuzkPjLRps/apq3vrXglmy0qsaoayaf9c8FRACs0VyhVLipLPDkj2qJBjGb
wQqhvhVDe1TRJm8OdEIh9tR3vyLwn9vmqcBhRAUx63wKKUCNfOkH82QBYjy91ejclqm5zuoHGnzN
pmfsNcSyyS6GPGBD7g2oGQdG4jQAXXKiA3vtx/Skl/fV9CU0nzPMTxjthigHomgHMg2uarxZvAW2
o8JQp4UG0ZMxvUPB02HgvTfconif4181fzEilCeBIAjYJtH2bbcr5i3PzyUQ5JENYWv1CRrJkm+5
xKpbeym43JQm4HHmcAbNCrHsfemw9S74CN7Vg4wpSWw+/nZulkTp4tzkdR4SCBJ1/sI2w54bd0FK
dV+aDXsBMfemWUPjbp+doAHlxT4/AJ/GHNnhkbki4XGQmLrSdlxTfTPMfC1X9+NMZPnBkrPe2lMh
p81H1kymNU+YOjXO+iOE5lw0wV0IimNicz8AIZV+pXeYX9ze/phCPvTb/goBxdDaRo9BGQjkdnxI
dXXbtHdQwBgzyQC8mHj9ZkiIIHaXDWrbZrhSXn2cpm/JU7gFAOtZe0MY0R0wPXNyGt7lV19Ipf8w
bBITSHyNMZR3/3qCeDznJUvx9VLdOtgTEKwzOYSRZObm6hm5sCLkWnrLSBtDbsk3RmufsXpdtS+3
v9R1C4yaDPhbVROZoIqupHQYqYr6YXKsUxTusqfbFsQ51v9s1acJ4bKpeTdbDQHUiW26FzC2uHdP
YKaB7hpaUQuh1mp6Y4e/W4j6zapwvSqupmxUsbAFzNacMCvbI0k1FiLpU+p120jKACrWHn8zKdy2
KcxbvBFC1bcf9R8LBe7CyxmAMgvPKznHr4jh+c2ccMkwDsAKzCtbH93KeFs8AnXpmBu6Ss7SeuJV
52x+fkPhnnV5kRhF1jB/UZeMZ2U/E+qXcbCyoCWddF4z5i7p4l2MdLWc6XfJERJekeJSxQKfgY7I
oAacITZo62GzVDWgEbpZiup4m7syrOX1y/3nasWCHlGrUiENmvct+6XpmwjdL/Z8e0mSeycW87he
hoaaaLYfh2yT5uW6xTjEbRNiR/a3XROyk3bu67TQw36BY4NTLd+EO77DS9htJM+zq++Hz9NhL4u9
CKe6mdR62uN0MLNyy0F9mG0kXhpo3MiLWRxT/lWR4q1kGyh4FVpZCo9GuMbcmLZRSzdquZPsn8yE
6EL6uaYWJKixf8p4CNrjcqcX0RMDb+vsVdmry1vMvW1VtpeCE2n7oekbvAzhLRdlF7T7NtUJLVBJ
hBbLXb8dDsF7sLRkCUlDw+eNtubmY27uRwwGYLgwqTBvFLyDyuy+0V+S4s0qDnYpudJXM5OLIyM4
FLAejawGF53fKYFbcdspNQ1yYGiAKvettr69p5LFIlz/9YAOAQt7kPzjLeAshVio1e/HwyIrYG8K
qDc5sjLUcjJ+y7v+XN1vw23GFCRjBwoVX+2Rf7N4G+qBU9r80HeSDOH2PjIiZAhKDwAPDS3NrywT
6raAWMSdQ7r6gObPts2k6hvXXKOKKKaCgwjguA9BuIurbivxpEQg80L1JwAkjazibbqK1mixuW0B
ICd4Czl4cqQBSGZXcDHQ9o1CPe4mfMHeGwz8pbqguDtAXhvdtMkzMdaxln3Gaw7gcrGCj+mLOQp5
ibCz6Ohm1egZpaSwfTU5ujQh+BgNxO55XJm6P0IBLQl2LaRUe9KD0itCT/yHabwtc3KkTb02+hYZ
EK43ggMfshIzA2AJbTdlLmOFl2214IFKqOdqVltMfleE0ESHtFwELGKeycLTcjTFS3K5dMEDqVWk
j7OGx0ntlS9kVXh96/AfKH0D5ThsZYIBYmfyw+FdmhM8ThQFaqRNOLmosNB12R9zMHwCyxWD5xNP
aggBD71bS9GVt8+QKroecCdxZtfYzbZGf/BnTmdJwJAZEF4ipO9VFukIvlMTpY5m+KMZy8r414LS
595BRvCv/jPC+QcDFdP9Tv2qQaeNkeCJ6l9GEqBUdE46suk1mbrQB93Efz8fqogF6XJqjmZhUWQV
zNHabtMWmIAxEhagzpVMpxKIG9DRgW4uY0EIJpfosRmrb91Yg5yqXbV94A0FSF/S7MSaYZFCwsw0
SwdI9JTc0aFx0kCMXbdfozZ9MqJk1VQqUpip+Uay/B4aSi4Fni1HShN3ewZZo5lK4pLILCecSZUI
Dsboc2i/dPWS1w7Vu/Jj0YqKvNQtMgfXelwl269N6Sh4yKJbEoPUqt/EntS33r6Iqqh/M9SEBhok
5vGQABnAjrvxOd5kDnUxVuXLrN32LioRvAvmQmqNxSW8S/6rH+6btAfb0y9JvL8WFS/Pq+BaAIWc
7bjrJ3/8EidYFHjbV/EzukAIFqBtr4EfBbWD9z8QK8j2UvAyXZ2WnFuq7mN+26t3SOAO8YBEYwDQ
l2wbaTdmWcmNSyKOrHLNgsAtFDNBChiABK1HEb0CSeQ637B0rf5I71sXqKZz8nMgjiztl+yyOME6
NazGZClm6nSlc43YWpWJ5tBZX7XqdKcHss6I5OR8PL8vUo+qn+aiM1I8ZxAGW7V0OwXTHLI7KYkT
yHMEXwcmznDW2+U2jF71TiHglu6rtx8GvuFHQHT+Ua3i4rh+/KSLldEpD/G87gyUAUug/+fUq8Lc
AzoSzHLgWkzJ2i7tTWefWxUUxFi0/WjpPvAQzu17cz2U6FD3xh+iG0IoKcZpVuwCS+9KzLFjVqme
v9y2cP0bfloQAkmOSU7e9niSNuneBNk4aQCapM+3jfyXpOrTivAJZ1DYNY1dMb+r3DFcGYZn+uXJ
XBdeeafuNOsxrqGkAOpmEAXKbuT1S/Fpe9nji2/ZBG1v8A4P+25ETWYZ7Z1MjF3uMFe+MRUZGEH2
xZb9vrCGmFySDFgYv2b1KqtrtyWyJt2yWb97mM8FCRkq5r2BKtQNze9HSI/FHsk7x242RtiCYfIc
NonDs+CUlXQNikknVZ5Jlm4kH1R2bJZNv1gmzxRTMwLa+eq0LXZsRRs334BjxYnvtU3GF8VyhEfZ
p5RZFaII5J0iriXo7vQTEmCMEYKlGS6AebdXJzMjhIxYLSd9zlFtMrV3tXqwwOWS55J7J4JW/pNp
/PkVRfrKKEtnvS4/Mg10E5vYZSts2zcMq7VvGErGRFJ/ttbmL92dtiR3CvDty15TV4v1qvr5GwT3
MtoV180GmWq/Htfgc8gBXFRWUJ7HqE3vmuXJ3gC9tUwpyaodki3+kOW7OD9kSuY+gBiGb4K9VOeZ
G/B9WI4S93nViqYjQKgQof6NsblNAJ1GY8Dwg3k3w/nwLygIS2xcdS8XNoTb2EGCAXSGSodQ0WDw
9ptZZ06cfekCjCjE29sH86pzubAl3LrSAFqkhhSG34BCMA++25qkbrhcoN9cy4UB4YKBQtYYSDca
ftOgSm4Uq0qD2EP8raogxM6GkwJ0xu0lXY/uFyaFy2YWbZqSuDH8qNe8HKUfHZDfYRh3cfW9R9US
XVJH6Q9kfDXn2uurZ8oOVjRK3myynyFex0w3SNJyXEe20b8solbGV0TbVbmbVwTnP3uWdRuvvuA+
1/3Ryb64AcU0aVE1xb0fkgkEw0erH1b9aJ1SKE1Y+eQGwHKYVMbVLzlB4r3TOVTemIrT2gIHBJD0
PJcryQe9Gp4uFibE+ogGNJgyeE+yh7i6usrWysnESOy46KLOTrRn0lHY5Y7dOLYfeI+LvWwYDWcS
KdG5hmoez/bZfQOFX2XVeAWg45gn58gtkpXtyTRDpMdm8UAXlhlUiyDK2hpLDaN7AfkSsAzVYXld
1CcCJhp5+UKVLVZwOFYRFQMKgSrosEYnBqAE2kmO1T+ZCbrmU+LFyrAKgXWsdAN0HNZKy3Q30r7z
7NEO7TWBuLSVlCvQXIN0NvJY82Y3yppnzYOdhNs6B4SpLvRVKCUu0ySe0hS8F2nqOOcsic88wKsP
v7JotHOhVMFeAWMpYO4TpvGnHdX1M8uHr5F1rFr1V6Orm6Kg2wHoctKhBqcMDuoqa6rbj6OKRQQP
oYbaR3isoF7dmOHGIPrZGKd9OTcHPmdfSJ1vuzl+yZscFLyBstdY+AC2RBtkMoHpGJUMfC4JO6bg
RRtSKnXcTKrfKI9jmK2ytHYgHybznEtqfuvUC56zBoFUmVpRDIrZGBrAqNdF66pagUAZsrwL+mtz
+2Z/wKJuGLSEon1qUkWrCTf8ZGCrYdRNr85N7s1NAILoNHUCxaic2DS+zp2tbUAOF0BdloPNPNpx
BA4jsA/N0Dup/j6xBiLjvUsg6hvFzEs4YBjdq2LbqD0UjlWBiCH6oXdo65hHLf9BQOnQJoWnUugi
nHT6c1QKd07a73aobAzDAgNVvy3j+Vkv6ztLU4BRn+yHAHKBDu/mbUdzDSVb6OyGORDWQSCjxrx+
tG1KqKqrkNkRXlEzAcNSpA7gogJ7V6VgFEuJPQUV48JIVxBZ2N3+Elc7zar2aU/wsYWBKnDKzAia
PrnbJfnBSPNV1wXY0A1Tdz2ke6vBXFVGuo6wQ7etXz/en8aXGHPh80pzAR4AXern9smuIbwF9Fv6
47aNq63SyxUKjrWFfIgeQ8PWt3BM8vkctE9oixlB6Rr1U55CYHKTmS8So5KVacK2pgGpB8j2ROeF
7pOBEy5fJZ7lMSdWHMMpHBDSHHpzdduqzKiwnXHaamXcdaY/Ba/9sIZOO4RlC/e2EckB/SADufhm
KHSqKssr0+/0wrPQ/yrNyE8yyHYW6bnspRH5um/684x8xIILewUaUnWVYSd7SGMA9bCHGl2LPVQ2
OXCGjsw1XX9NfV4IkWY3mXKDTQES1z56AMX7fcu1ygE/lT/VptcWX8YB2NbJeqIgp6Es23WK6vEG
9KMEIUTLnxEvHLxHHD3F4J/9s9H7n1Ct/0fp++emCA47VqOKGy2eIwZvnbADf94sqw1cT+D/NMEE
F92oAAQmMfa9BdRrPI5efZ8tkz0N9j5wxg28tWutKzc4YULqXx0xJjwmmV7bdgomHj9sH6JmfAwg
Wl612VkjmaexRuKErmdBnwsVPG7UB0mnlwPKSMQCP4/mFmxRSZg95La313U9Zf60JDgFXBu1LUt4
Ih4gqer5qplkXDwyE4ILsNShjgu1BUKo1ZyItB40nyQOQHYwBH9aRfOkt7xg/rDIE6ng71E8C3T7
PRZl8X2dyF5U11spn1eSCXlqWJSYlI1gsW/3mXKoQM7UqRXmaTOwjGR45nEHCH8nJ7siP9vhw5Dd
D5qyNdrzXPDV3D2P/bHrMdERfUvolz77myq/fxRgLn7f4jIvXBRhjUqaBDXJoIKIF/B5YHbzWkPW
vJVt/PLvF2bifIB8qzWofqwmcD0PZQrOzKGCbmbntA0KoAqTXMSrY28XsVOEt/dDiilFbB3mwUaH
jZlbZoULImu35C8V5E8A7M/cbngpO+ZF9L5WIu/2lZFEG13wQtqkcx401PBpsDAIOG07QuYhQQst
94JxlARQye3RBcdTqOMwzvp/Lqie117T3t9ejyqJ0brgbeLBAjNPo6CFBOnBdVzMbwotCbg08005
Q/YnIftA6R6TsgjvaBb3njWrr/Gg/CrtKnOyCWGvjdZ8RITJBzwVSyDvY4ttSEXfg4jdFQrG/Icw
cHSrxVB4FUnigirbI8GJIVln9mTrETQ1q93SPzFcvlmAScpJhYxxslqa7sQbN20IvjiIa96NXwek
y76shCv7Icu/X1wHplQZGi/4WBXUKKeucAcZ474sddQFVzck7VwMPcIs27Q77dBuMwy1RluylYGg
JFdbFzzcaAC+F1fE8FvjR5Qrd4pK3gmJ1omt74iWH6gpY1aRXSzBZ/ExhtImhcUIBBwl6R0QkC0K
dMxjcJhqGT/dPviycy84rxbCwrxNkU5M4Xm0Zme2cjcC0ddtK9fbQ5+uWBcTo1FL6jLGoah/zBm6
w8EGZSO8ZtX7zPZs08132ir1Cjd/G2WJsWSFIhzSbOZOh6ix6Uf28zg3TpY/5hA2vr1AmRHBQ3UD
zyieLgxGbCB89rQpN4kteb1IMiJDOI1GGfQpN3TDL5vaDbQc7ia5IwYmnaEWeHs9y/f4vRDwZ0pk
CMcwpH0BtdyQ+UVyrJTYBaPRJiD9QZnem5LuaZ/Yjp3JeEMk180QDmNqFzk1GHxYmgPgrrJ1F981
SrxRCMigIrQq0mr179YpnEtK297Sg3zyzQ6pH0Rl+jBZK+GC9lfcsFr4KM3VFA+S7ZW9ZsRidFNG
DEK2wDLMHbRibbLq858FLT3Sv3KoRGrxq1X+svN7VoVOyPtfsfZaFZYzMKT5MQbbobwIgVxvtqrG
IwM4LzHUJdkaiR8Xy9fBQJN+BuWEbxigJ0oPhhFJMlbJpRFL1QGN2mYysPnFdI8vHQUKdNtkc1RM
4lE/wIMX8ajRwDo7digdl6z73vCf0ZRtwyK66+di3835o5Y129joD8EA3D69j8PHiIIfiPV8q4fj
guF61ANlV07mwt5D7jQr/aaHsddinInP+tEo6/MYoJwfJj9wava6ru6KtnnvcGqmonRnQ3G1HoIG
Q7rliXG0CiDDkh7T2WBGUQ/drN3T1OZOq82JO+HKVUhApq7/kQEo4sToFIAbNZWheK7uiglOUAOc
IeAlFxxWP7WBrRjI3WvP2kzQwJ0rT1fcRVnzWIDsbfwG/CKxMG0trahfdWMXptW/JghEM6rOHNDd
JhvbH0vH/gEasO5Et5aHpmixYVCXQi1f8WT11Kvn7cKwkCIBhqcOoamZaI2swylwu+ZsdLJu4dVr
c2FESH8gljEMU4BhhDpDU6mCyhqXYdBlJpZ1XpxozbRZF3CInmjjQUvhiKUc6df7xherEEJNHDGj
VJYZ535tgcwKQdMFZcfOAFh4abpkweMyHhetZMnjVXipemFYCDy2npMyMGPmt12wMVnppVAfaYni
lRlf1emIc+qDjnyXk33Rfh3oVk/TXVoUTtUThxEMmpPuKWPxW1fJUjPppgjhKY4DEkR2pwERP7ls
Xz2BqrV9QgVxbWPGrYZeElBH8vGWq7H4YkuEGBWkzdAVJgfuDaTI6vw2htDzyb7E7AwZEYhghpBA
l2kzXQ9Qn0ZF+A+b8iALJtyVCAJvD+0TpCxQKN2B0ykBjnGzjPIkMcT1wBrvQLYMJbbBgYuVdKsl
N1ZEBXWToo6MY3yBqkDTMqgXhfSJWxIcrMQhicAgLY/ieiY193md70AqvSZh81rH50RGWiG5uOIk
PyOcNtaynGgYvysQiA6S+nw7obleGrj4cIL/YaAfneeh18Beb+z5vnQXiNoMseQA6H7pGN0SJn7L
Ey+sCa6oDE3FULJW9Xll4Shabk/xCla0FaeVC+peJyvBrxm/BhQCC8B1SvIo2ZW0BT/F9b4YNY7V
ogoNWaujSrbTad4aXr+q51UyO42+AlMibqXMCV/v0FwsXfBUcVL1ZTshgqYGQOSsyQ5NWh4z8zXJ
uWPl3X4I9hF7nIb3kdS7f/mVBVekqlzr7RJuMtkl99Bm2YJ90BuOgId4gyPDR8luoeCANJYYCg+Q
Cc7kF6D1RvY91CT1l9tXkIoj+3XIaTEopunbGsbKldrhCkr1GbQf4Fdu753MlJD5gBy45nHKbNRJ
97111qrwkHdoG9hfbtsReXH+KD/+eUCoOMHfUxud72XbyLc6dsDBCm7SA90qq+g1jlYEI2FPtQtR
yVeJ3dtehopD/GlhV1ZEJs3Pjvl3YO3d6S7epxg4s4DYdv4XpebrQxIXSxWcjh0FjOrtx0SI8Ss9
LFDjRaEARAIOcYD8vb3C67WuC3OC1wENtzL1bcI/kEkgYdUBL6swymvuVQaVk+O8NV0MaYEBCLOo
kPjep9a++mmr685y6ufi5z+adbv4PYIXambUJ60ACVk9HVRQzYKux2VQJJUse7nU/93ZUnGOH1fe
6A1F0fwpUQ8mR6kxMILeieLsaEXarg0a1NpQGWDHdtqlwBO0963+VOKtEkPJPcVgnJoe8zh14j5y
K5J6artot5qW26ivs/51UvBKmaDjajwAVfqvQjlIQf+atI5Vwsoc0nmY0TfYPkBWZ+mpd3uHZCdf
cFSKqo+JWiIaWRjOn/B4B3jltgV6fTjn81uL0/8RHu0dLzQNGlxIxTpmQi+ls8HdmikenZAXcn0V
9fODVrf1Lsnr13E21rGReN1IucN1IHWHDkiB8k7XQsNpwvl7x4OTPRjfq2kkLoQ23phaYpaqobrD
Zz5uSKskG0I114DWVAzgDJhowzbYRlOiYBhgwiuxwP2O4pVuVt9GrXnXgjnfFBCs3xbNlHlFYD8o
3fjQd9WJ1oXXIBhD5Qmi8hqmJ+6p0XkZVw4MPCVdm38fQ2Ojkt4frNiNw2HXW7aTJ/VB0TovV9pv
pEa0ATjH/l4Nw8rOC7dQ7nMk5VUTbgfjzgr2s/JL0TvX6u9Duh61w1Q9RQDVxcHPSn/Vi/s5Bcvy
1wktSqvbDqlvZ5sy9TX6pPXHsu6cqrHWWvyhdNdDZkBVH5Ip9WoKSoEu3yFZc7rhPa8StHyh5J6Y
jgnRK/uoTA9x/GiF+TpPH5XpKbNBW46yQgmiwQybG+IuzOG6aE8Rclj+OtSJlyGhhVwrN94CAO70
OKFrDD5LyvO3n9tUxG10Yas0xogUs+6Tlar9SFmzqppyXcfhc9AYksKKzB+LuI2QgAw7n0ewS0EF
HZMNLn1b0kAMWNGFd84dnPjt9sWQRFURwpEZlTEPra75UCrzWWjd23R+b4ZffUXWty1Jcj76sfiL
5+9UzQTzuHiG6c68bk7jkUaedlxQXEuLg0Z3rbtwnsrqFrezIPoR7i/M2opaDaDV0/zEBnpy7t0+
a51plDEGyswIsWQGs7oagyfBt5udOiwlv58cTv32Hi6O8EYk+SjXX6yljcssUTjOx9JAoQd7NayN
dS1FvMsOheDzk8IAMTOmmPzE/GElxjNVLFfj5kraxRCpksVc66OscLEgbawTEs6thnJWdWxj9O2c
dtecho32hvnb/XIwMBaIQdH4vvSKjfEgO/+S0COynBX1WFd1EHPfrOdn1rWrCMzmtz+a7FZ/vNkv
FmmXGF82C+hNLdymcJVo9M5bhnmPyQPC0k4PZD5iOG71L82qf43c4OecI6Ni0XlB8sdbEMYVzvi2
DE0NXuiWj/VPLZGEWdluCpW6sh/5HGvYzdwsa6doURgOtO+31yU5nB9J5sVu1i2hVV6gL6QkltPT
Yl2xLwq4+ztbSiMsW46Qr5rBrBKrQeNG1+B/kZj0U3UOKUSstFUJlaTqqM+nQffz7gh2CFN90VLi
3V6tzGt+5DUXyy3KKSkCDSk6+Fw0twMShR/SFZBaeCpno4dRYt7s4DnXoLWTnCBJ8FOFlzLSi2Aw
GpRE9WlcD+BT0zvQ4rfWRk+qfZ/L5lKut4c/UzRVcDsm6NLzNAkAy46yfdj3u6ghq3SwH+oxXZPe
XrcgeZuz1wG109u7LHHeouSsqZRZrlOE+VzHnYRa51zMLioUkg2VubvfpGaNoYaaFyaxKsMEzeA0
AwSqoEzbK19ra1gnQXnXNPM5T+8QFhwGLRyqmy8602InNIH1OKX8u6H/yOLMzbQCTQbz322EJjyy
x5AmYRTUKB/mEIbqa4em0ab7RyNinx9aEzyTHg/cVmx0EqDbcKyYvUnB6FAXqRckMr1iydtLHBxl
kHPhzMLTYpzvbTyfamCbSeIGY3QMhwHEjLKJMVH7TwxpH1j9iwvLyglAOBMZVQ2hdWh0DhDo1g+c
P07BW8Neo/lpQPNE40DZz3xTqhAiMd6VBoBBSKHXoepq5pe6yiUf9iORu5E6aIIvy2qtmjvGkeRt
upcoPBVfuRt8ZF4z2VYhsgjZ6KfMdYmjrUHd5wU1UsznWQcFw6wFxEzIo66B/xGA8gxTVmRyqy4+
TcZ0VJsG7+9Hkn4fpt6LpJDo66MMF4dO8GZNqPOGKCg+DGDbZ27jcmPAoXOANXV7FBuLc0wh9nMC
f0hZSOdgJaFEHIOtRp3yvs7gSxU8VkBTYHdfb/swmQXhEU05bQe2PFWC8RuE2NcgPZGUAiTNBSrO
sM4zA8qzRgafHI0NbbZZD1EdR9NXBhqQiju6+VNtoNHt2JNTWF7OgDatXRBnS4KiJA0WB1pjs+ps
XukWzvKiL9du2xVbq1tZBiWJCkxwUxgpGMNxIR4j4Z0yP2TloTIk9VPZtWRCxkStkdpjj6Jfswpj
N3KHuz+y3rR3F3QnwKX/5AlhEQ3OBxSGTBxBTDg1BkYxb/7/e6eDBq/eyPbuehX10444aUihFDSl
4zI8j9peF0NGpoBEtTqfgfz8lszEI2aCZxgeuv1L25BNE5Efk3KvR/sZ9ZbbV+Pqh7z4LUJUG1QN
7J5maPkleHO0CqeFfw14K4nu1/P8CzPCeQnTORhSAxxI4a9sNyKqHZJHy4PUYLAMd4OHFoCj0B1l
hfHr87wXdoUzpNZ9bPVLiS45LtQWYPAYt3BsTeq0CpiCXPV5mjcQ7kWbnq15vdeeE+u+H++qjUze
43oKd/FTFid1EfwwRZ/QnuMBwPV0nYfsO8XEcBCbrlLeqxn31GoCyVfkKUUgm4xYPuJvAe7CtBDg
LCWzrbooMVsLhCwNvxEDDF8cne+mcnte7DJzT4PXAFJkykQlZSLZARMe/zUzEqjj9MxXBtPrpn0L
XTdm//h3p1gIYKme05YVHYyE303yoOiAvcxM4h6uB+2LbRSScKXSqoVsfHlvqHvj13xs/fyObqoX
SOh60d7cL8Rlsk7VdTd4YVUIXq2ts0SBIAGCM8aVFj2a8o7dLzwiyqY9yd3TR4i4cVrE6cLZokna
GkHlWyYFHJSB/rl/zmn6okzxyeo3VfbWpW+WtYUuyUqdOk8vf0WQXbOteMtq/VjE5amb0uMICuTu
Z9SspzoDKrh0oQXr5pB5pBZOe6g58XCaeLa2h/wQNfd21m/z0Vyb8Z4EdFPzcouqp1OggtmgwD8X
+SaZdUmf/Gpm8Lm5IldJpFZ9V3AL8zMEWaaJmYv5fPtofmTst7ZTcH1KqNuxqkXc15LhAcrEJ8X8
qVTKNinOEW12HciR6metuB9shmGqcWcrxC3puW47RzFiT1PPffAL2zlkZ0ps10q+xUq44inSs/Rt
MhE5NBVcVKlrG6diem8pcYnaylzI8itvrUJwpBXPpqyYU7QYz8YGU1/PwVOwNTfLVFPoy/TOZeHC
EHwlpvQSE8ycS+ifVtM3irnhzUIOSN3owNf9+D+MpEhtCk5yLhkkaDrcs37dHid10z/9UX9Nd+xL
/M4YWN1kydr1hvvF8ROco96ghtFWqPEtiXf1QdTJMNlQPcifHFdrQxemBBc5YJZ/thm1/MZ+5Ih/
Y4FOdBeDJGz+dymFOPLakLmwegMjIalpOaoJCckQygx/U3jpj7fkxXoEtzimqq0PDcaT6cIBwncc
xPS3b67EN4gDrZaiJD1dIBq0yfb5QNaGUfxN+R5xFeJEamVUs1YMcA4YStvHh0V3hXnpEePISDxt
jAvy13+3KMEboeWUmk2Kp5BtNOuBqygirW9b+Kgb3HAV4nSq3VpxT1DW9fNqcsBNt22T56RdW813
iBCU0LquHyGc55JB22nDNo2HDRuhTtrcqcam03pnDsaVpa6j6EEvj2amQy10o/QvaAw7FtcdHZWh
gYYIQG2AidV7TJI6RbIAuZ9uL+T6s/jziIkMDQnXlaTOsFfo822TFFpDub2NCurSoLojQfOSaGxT
obK7ZybojEaAfhPULuxs/t7rRXSYSWm4FjA4jhpxT/LjrlZvLn6c4K7wP041t+wKlfPeax5ijOpA
qG6BqwZ+dahXkzftsDPhOnyVQUgkrsQUvFYK0WF0HhE0G/oEjVeTZlu9Dr3Werm9RtkFFFxWoqfE
BDmzDaq2HagFIfQYSlyVzIKQ0cUKUeMiwRXns2/VxlHvKtkNv/ogv/hOgp/iIVXSAHLiH4MdrbUl
k8PO/0fadzVHzivJ/iJGkARB80rXTlLLjNz3whiZAT3o3a+/Se3dnRbU2zh7zsNETIRmBMJVFaqy
Mkso1bQb6HvXJh7oBO9ZanrjBw8rqY85n1j9+wEiAUKnLfVQzxW4faM2TE0WDnFbPcQz172hA2nT
8AaWDQKqNhQhIUFuxIe2bALKuiMdnWAZl53dgyZ9nN3CXk839C9HrZGiECTnWURvq6UCWhJbdY6K
7ul7I2D/JO6y43ia9S/D7FZPIAQJmE99dpQ9yCVPFFuwiebiZJAdh+dPgdSCnhISyuh2ax8un2ZZ
gGELIVSt9TGCDLuCs1e9ZAulm8zLD/prEwyBHc5bTXHRvSYZVPL0s9cbcPLqbJssj1Bbto6V3qG3
K3UXNXEbjomCRMvTo50dA3vzOpROSEppZlW2soKRyrpmqQykW47awxSutBmGR/wEKingzJ69+mpa
Agh9yYGM645dcEG2YKF6lpTmMlcr/TnbGo8sgOIR4qr6lh/lo0mMiC2YqSjPC1VfZvBoLA0YZh+1
aXt5E2UDCFbKZOYwJgyvW8c0A3V+UbLCvzyCLCUlCq6C6ZDGDfo+cTazmzaINvP1eLO4kW/4LUrP
UF9y5aZJcjpEQHakNbQZU6DAx+H32HxGYEChOBaXp/ZVirtwFkTANXSb+1GlSH40/kQ8cMMX92hg
3liBtkGv7+az/7TXvtLsMYPOBhqytqMCjWGXH5u74qj4dHf5e85uJlThDNWmjkOpYAX6zDBmBZI6
x3yh6OC+rbNRtplrp/KPGZ8MsX7CyZ2PaW50nU2qYz7FmPMbY9U+WZ5T87aDcat7tEMSEPbL9JDO
bufJsMJlN6HZrKUUZtSh70UMbqQSf+rfl5fv/Ek9GUW4bVbvVHqSYv2ixx4i948w1WgFL/0abT5I
4pEnFm3UX3JFhfX3XlpU4RI2Fph41AJsOQoSZ3Op3AygP2QqZOJnVCy4DIv99cT9Nh6aqjToh5pg
AjKJJpI6K/G8OOhWIMesgaOOiuspTZ7qfPQgBHdsEr7XkTT0Fj6bgZXZLomJm4MYuKbPCbtva47E
yehq+MaV3xbpIzeGcttA7zKQVPHGN9niQovF1SHdxsG6DZFtAvCPMr9r9W1Df8+IINmtPV7XoLvO
q7cJnHqOOlxTyL1VtPpl4SQVqHPXCmiU0puo3Rnja9lkrjPtJv2RRcq1qd9AnXSj0yW0AHvuZ3Zj
WoDdjVBOX4Bqoi9NHG3RlxNYbeE6uqy++TP5uy6hZaoWusEsGzP5fg/wtOY1nXRyJHO3EgO6nblh
Ed4jRL2OmO5TfBmfkHvmOVozPTJy3xo2ICr9xWfm9eTTKkZIdLQ3s9266Fl+d9LYzUqJQfjZ3vD9
M0X4JW00EpsMnwnGwJVkmt05gYI6XA8ZHvqvqCD8iAmEAdefn9iHLu0AZOzXrIPlXKc2ckrxYbC5
m8Xci+LUo/Ufs7qK8+e4lSmaf9n0H8f6756IML68K5mW5C05lpb+whuQIxZXZIx9K1M9Pcn2U13V
ftyMr7aWbQ0wY7n9xFr0sarv+vzLHpdya+TW5E1IRvpzioYTRqwJEhKaTzN0hQD3rrbqfp4fmBoh
mPtVqE04VM0br+9jJQ+q+qqYoYenjde5iXg3ze0cDF3jVkEyq9/nKZ5RlAN0NB7GHOKD2XXK7tXl
ISfWg5KC+7tFktDQil/zqKN6ATjpouys8S3vUbgun/j4ObW3yKmHhnk3zP/EHIqIoLlrrtLiqbY3
Zfwr76/HAk3wVu+mxgu1Z4TgKHg7tsts1H2NwaXgoW8WXDvcmjHqvbTTvbKfwY6vvtQNdwfWX020
cmmsgTi/chv0a2mqa0ZFcNnY/vBVXwfFobA+9mqLBJvHgH+EOhkwdXo8QpGncS3t5fII/8vh/zuE
cEcz1mvKXK1DbOyNga6P/LB4kcsQ7OeeLYkFfubSv09IfAtF1thO3MFoOfEWx135suLQ9BPiOdfK
tRF217JKv2QJxWdNuYCecyxRxExVDQB1MMY5/9kmia+XqmztcmALObK+CBqI1nUy5It02YSYZcHT
bGHGSEAPb6d4ukK/CPDK8gkKRlqQB3JdvHXXf1qJ/zkV4qulT6ZKUVPMaZXp1bYJNLpAY7aV5Zl/
+HThOAgRC/jFQIKr4jiUphKWzaHWf1n2XrWWTYI+5f/spItvksTpddrqWMTOB+59ff8rCDg7wEe/
aKdlueX1bl5aQiFO6gm0pNmIJYy6yk+gIcqXO2hXuDOwJLzxSKdLws4fWSFhMQVjMaqKDnEUnPRC
w0PPYuAZAGOn856m7//hSgo2ozAt1tAO29aF2jsJyTby0RL3DqZWr5TW336qfH6fl/hK6XgXqYWJ
0VCIWl4gypf40AapvhqHi09jl+xG7nZ/GuoCmRQ/VU/xtkB7HtIUMuslsSXiS6ZxNLrUkCs5ZuAh
Hax7ExomCl18YkLpmDRBgnjOrl/UYltDGXjIoKKWgSAnUiQx+HotxKOFwArS0itQwvwiHjqJH3hi
Wolt4yS31Y0D0q+ZmODMlAEPf5ZbsfCnwwiP+HwZEstg6zYDG+zQIK+AA4OPiHbvEzqgAmZccb/K
/HkruzvnFvp0ZOHu8HZeLK5ggiWqbCDmgX6RpJ527naejiBcljmZUo2BTfk4lKmfzVuKMH6i9b3a
qIdKheLjLK1er0b60q4JtybLGyfuVyMOVZH6OrtfVWIiv/bb+hqZds/YSjtpz5nXk0mKkE4QQmhD
32AD052z3CStGzHoc0f+KqCJLJTZ7hrbXwMkby2cD7JYU3aARMQmiOKh1bNa3NEj7+OTgcwrAGbb
NRv0bjhuA9b4IL9D4V5iCSX3Q8RwznXXdGaMzSUUxIxm5zom9ZJM9r6RnFIRvwm55xGrv57Sirs1
SuVqJcFuyEZYf35y0dUuH+dEwwh8ajxA3Hy7/7xsy2VLtf78ZIQsz1MeU4zQ9WC9pc9Oa7mEy06C
bB6CJRnqeqwtYJaPYzL5BTrOFlC2X57Iz1Lud2slkodCfmGg3YgxknoJelMH1u8+j+54trgjejPQ
ut312qavU+hAS4b+ke9Zh4YGkqHrpmU6Yg/+aBd6hcoFOQLGsNNc7rHrFbmW72VNoT8rYsJIwoHQ
HWBDEhUox64HTfqklsHooBE4J+8llLbpcK0thwagIqJ0rk0OEUMM36F5jpt+AXExD62eIcDNEsdo
nDtFtq0CsacbBjFF4J5TGLqJclh5pOXRsUxPKRZ/ZBmaF7Vrvb2dtcq3y/um3lHaBA7fgQfHBqXs
mB0yiJ1Y8xO6tOdYARFxvl2GfcETt4tAvxGYPQsaZMfNzLXL+bUZxmcT+l2zisb8NnfjtnUt8NCh
DWGPWqqnAj2F9+G1ldJDVoFyKeJgSwEbD14b6QIVX9QtoQugbiUH4Jw3OZm/CChEvbXtG60rj+AN
8Hj6WcXs2HW/eMlvknjytRG6Jrq2zSC6HjsJ2HohFMuzAFpIeDUOfLsUXUimVzJuLn/YF4xZ9Dmn
HyZkGprJLhPUm0sU6aEIZk872ypLv5uicsfb+K6q648YKPCodgAiArcep3UYlcoD2E4OXapAOu26
iWu3Z/1BQaMzjnhcPuT2Dahzd3UbhwaZXGAAAjJabk8AczXeKvQNaRwYijy5rfB4VtXy0Jd3NC4C
20IId3mGPyHtyOCq1NE0x7aJDcGO7wYMOvYmVSpbh3AAKpS16dtPaY/mznAVYKOb+aq0PPNZRef/
b9Db548yeNiZo/9tfMG0pV0+IMlFoe2tbpf0te3AoLK7PMczp+vbEEI0lJtWjyqmiTR9xgJaXqvp
fakMLksbr04GV1247D7/jFS+DSgER3wys55qFpjEsvtyfAIFsmTXyJn35bcRhFiIq3UK3l9Gjg5O
oqOWrk5v9GF0F+RN075zm/Y1zdudlgybkmOqxSvo8NwUpyyxn0kaTvM/bHno9eshLVwwF3s9optu
zvat3oSFcoV2arfLgeOY1KCpnX2sAdJTxP/MDIF7+2nEAJ/27XZIYSf1MfEq8Mdnenx3eeN+kgqs
hxN0WFAfcECI9cUjduJdKfiG0UGoaKuC1by39+xA4Ze8NFQ/UjybIHTvKx5kDcAq7SdgXfNBXOvn
1/KA+lya59uXCFtK+spMFSXRv6rg/F7brjLqM7Qmhkc5jvv8pTyZt7C9dT+naPRuUf4rP8vxNmcP
Zd/t+kj1asidtprfwf9rhHuzDkZ+kJrlzYwcOaAn2V7lxI+y655JOgR+ln+/WwrxHcmGDHjJSoHA
QmBACNJH4QKat77pa/uh9vhtfatuZZ23huTuik9GZqCG0BsRBJIN9c5k46bOjG2qZ74CEMJkus0M
miO9dGOOBpuS+CWyznmreU5ziIYbPXKgH5dDcuI9yhA12cyP+O9ZIV6uRb4Z78vhXnUoclphqe1y
8pbGd0r7YNd3CQojjtP5beoENnLrFl15FvMOtd/sPk+tbY0oqXNUr1HvpvI96jpXQyBRAacguetn
HiGnV11kQuppxQhBp/OxAJdEMf3qO4CStCacrc+i/3P5wsnGWp9gJ/dNjVic1QMsZdruIHyN+OMj
a46otkMg4unyUOfP+F/HI6ql62rctGqCnV1fx90t+h7v1SDK/DS0/dbXAbfywWa27VHwlvmc1acI
Xv3bkgo+z2lt3pgd7HNKFG9BOWzlC16MDuV9S+IKzrq3vzdZfOPEStLkyjBBbhcY0JFSqOIg3ARp
2OXVPFcqOrVPYmdaOS9odyMoEkMTmYe8uW2Rl2faDdW3afpJazCco5883WdojIqawoPo+OPSfsxQ
r0Bm1CPqtkfNuKw2lAMnAyrLrpcglc8lYb99orDqFmtzYvTw9G2Q/+qiTU4C7ZBtmmAJ0DrWeJDn
lIRv503WyeoLwYVWdQl4+dEhyP8w+Lfd9Cv3WWCtnef9pnELUBLIztaZp9q3WQrBxmTwjNkMGx43
qddEt/lS/IdHSnBFkdVniC0wwoK3yAKgj526eLlcPlDSpRNcUEVBWFErWLrOR9m1gFDeSmhlPPRQ
GZ93HMAC2ePs7K38u1liB9rsWAOhvaGhDlBpbso7L9a1o0ZLxP29ZA2/oI8/TMDJYEJgXyWkncwc
v7/pxl+ZETVhhPaI/TSXldcMjRWgEW1vNcBuAo4+2v2BtWBYoXkGfbLsd6cRvDtAHzUNKD9bHXk0
6+KRdS8m+yAMZADdoY9+6+0AufuOgJcU/xetAQ8WetnrFHDK0bpnpfl7HnAbGjMcWvO1LkHUoicf
zTh9zIz4Tj62bpuWgaLeG9ORjUNQxjSI8A7zrXnY9DwNUz3yzDk6oJYX2IkFNcHM3PYzuI4VjkgP
OC2lux5otc9tsmMGwFOgQQcEYNAegQzFpxC00QAyZk+IHP9UDkJD9aY17h08yNHG+kjzeMOnz8tH
62zserL0+ncn4/Q5w3r0K7YJfBCbbJPs1g6//zNORYgdBV8WZfoY0RYPm36+zsluRova5XlIY0Ih
mTBMbTah3xkiA7lbXq0qx5Fvf/Rh8oHWyI0sFDqXoDm1LF9JhBPnDP+UgyIW996+rnbjRrnBSLf/
GrucxIiJKhKdWjE9g6L60bIHfwJ3R9u9SBZP4hjFJ/8M9+vY3coLNf1u6M2YPWjsyXa4O1n3yLC4
4CGGuvFdnjA3L29L66EitquAlVbyHZKpUsEQJF1XQTkMp7EFMs1NtvUGts6f7rovcWxUBl9lkEbZ
iML5T9oGIl4jhMpsXL2luZ8HU3Iyv8qLF6ybiNFqy5yXNWKvY673d1Zn/c44TCptXrvpA721SO29
9/YQJPXjND1y45m074VRu4BY3oMM8wnFkUBNqGclR626ncHiOq+2gyD/PAB/BRCJgmfiVO7n9jer
n1ItB/UTdeP5l9lvk9IK7B79TrgVA0OOSb9L+xuCTg2n+qj766EBYRa9V+Y/nfZaF+9QtQ0aLXFT
XfdHG3+nUTiCa8NmKMo41xmgKzTVt2bbPzhT/xjpT3p+M1utS+zXuj6MLRKWqV9PVVgQBxmt2c34
G0EzqFXcKs4SxFp+cKpblr9lHXU5NGytkqA8P8wRwk30OFMHtb6RaMHIa5mfkV1auh6Gk0sLAI5m
lhwQwZgN4dCnQVRGwGwgvlLmoByxcNEHr22vsQ+pKS24nX09/TW1oiiDWYxKN3dUQwEhutOAF7ha
/OYDWwgG0gTJDzfGB/jEG5Z/Bx353QCLQg3O8N/m0bLeIuiuc/NeBymt5P7K7IgQb+VzVcATLoiG
juMf5cUEL7If+ZAHyQ8TEgMWKtQg1zvKSiSSYIUKQdgy67xWndUYL8i8MjeK/+jKeuhltFBnTxDI
NwnVKFLjuioYKAJgTaEUmn5k4BUswGJo1w7gMmTTza8syXa5jjQPSMFJACiqJEw6t7inYwumqkJa
Z6GLqh/L+B8T6b8U8UsGkI9kD8/k/wEQ/DtFwVW3PSF2G4N5n9WgSiwnKDG92HgrZZoSzJW6p+07
VCI8qv6fhVlxRDUod1DHcDQDb8Lvt5OMVW1lHK+mqPyTNS9k3Elmti6QaIhPBxAeIAYUUk3DWAkG
kYG3ksizmbWDGAvSqY4V6FCbnatVaW/fTb+nxdo3ziRZ3HMmAHxsyGIYEGQ2xWYm3gDoSFDOuZ86
fjV20ZXm3MXQbpwr5ilTfkOrYftvTfrvkILNK1iZpHrfa3CpyN37yA1lgeOtb/oihIZw/Hh5vHNJ
i9MZCpto1aYV942t3yvaEtpzu1XqBABXQEnzI9M6yXqeK8rizPydnbCljqWwHP9Av+dtB+Ro7PGi
2495EcTdVLlp2YZtofp18Vonv5v4xXGGMB+cba3jmUZKtrcMGTLnXEBx+kWCCXTymkNUCutN4vsa
ANURwNnLS3z27X46hGDuqimiHIoNqyPRoCyYr+WolXPgq8sPXI5odZaYnrPR9emQ4gPUqjqUVzBk
469DJoE6eqBL9Nch88fl9fIMz1q6v7sqAut4kS9EHTCaOiBdOGwn/lnbknS2bBVFLF066U3c2pV2
nO/sf6rdylKv3/KXMeSQ2pm3Snh5Tl9JH8H64Narton0ObXVr2roSfDRN4YKcDcmVYORM7VfR2SN
+cg2lW08K8xqdmPKbpeBByVKIJPzYJrHxLnOKTLb4OloY+Vu0OPr2Oj9kf7D+MEpR1ed+nCsq9CY
SrdE17w7jK1nNeBfeFRwslGIy7h1H5s5Da10uTLI8uvyrM5dwG+zEs6iMpp8YipmhbF9fSX7Qb3U
rR6Um/JtbR80YGYU7SDz+GcM6bdhhfM4lVqFvhWiQQXqPiueDFD9MgMkOXG+7Ytf9dDK7tzq2C/s
nkhf2Cr2yJ11nmu71dc8H9nG2kAe/lqWejlXFz+dnEhj2A3WNCDLsY41Qnik9aIhoAZIXd3sUwmW
jbZfAjzRQcsaf8rc/zmA2rfB9e9euI8Wp45nDL52gq6Dl3rAmOeUO1JvVgGSJSh8IwmR5BjgSfzM
1V56gF7QF/BvZO++fYoQiZSp9f/PVgQs3AxZi+zt8uk9Y2e+DSD4RpZNemboKpwVjcES/eqw60xq
rs84hG+DCB4R5X9mGhUyabzI3Gql1F38y9NYD/ulsyk4wb5U6KCsLmcK1xzOiqY1gG+VJnBld0Bw
bRkpAWi3MA5e56AOacEe4VaBs8mD5CjrCpZtjWBXImVROzT7IeVodS5f/aj9wcHIfXnlztU9vm2O
YEd657+vtboHcecYQD9lQPM8ah4aKLWizq1VF68l9a3Zxzjs2u7y+F9v/x9bZwFsgq8wHJsKS6qQ
okLDfqeArcz5o5nsrR6cd5P/0RjoviY0Euuo/M6epRlumc0opmUec/B8xXosEZjJI4AaNlx9aePf
k/rYIingUHDmT8+GoqMpgPipzrd5bYeKmV/HlhZEebKvNAg7F4obD7/B+aoYodP8yuJ7QHHcwfoY
YMkhnt3aNpAP0C4Zat8s531uqP4wOX5HClcnms8KdESkSE1k42fOBglW7Itt89LCCPs/tQ23h7RX
ABPYF3Pv1fU9SctwgLwtHx1/htQJGP3CrgPiBs0eXEf/a266WjpCQLJyh+ad69c9j1wdOgntNIUo
mevRPqX3PdM3ml5tJTt51iOd7KRwksokoQYaPJRjCqJvH+LK17x2gBdRPcdQPhreg4A8T/hdrJcv
qrbw0KBYZVqqdTBPebrHvm2UhPhMnTI3V/X9ENth0aOOrowbJ33KnDGgNd2CgOpoQk+2hi5s1TiQ
h49KL67eM1PbcbN3GTqsGAf8bX4DobyrQTNravAkjtBqNQzZtq3SMLbyI1UrL7WcZpvYehdCieGl
BkGPuyzko2Y52rCAbmzQFaO22SG2sztTOSYFpNhs1IaQB4+47Tr1/1mQllJq/F1EkSxIidDSxSxc
B2iHhO0E3erq0E2by1v1hSi+cLZEmp6UKYlROwXOls5v1DH9HJJ+OxvvelEGrbLVilt1APx7unK6
xYMseUDpsB2K3OsS20sVhrr/H41kLtL7QNii8Q0V6Tq0oRvazK/KKLkKZy3hyZqIDnmIBkNxsCZZ
B3aowvTiJQkJaumXV2W1NJcWRXC2Kulb0N9imHyKNlX/Oc2Vr+Za2JZ0l02GZA9+Nl4KO716zZNo
mI7plPGv++2B/fpX/RvPxBVLgnf4+wCJs7DbyIta5+po386X4It7m/EkUbhyhBLn7CrNL1oRn0ZX
iHjA+R95FWRE26wDUSi6aZvWnYFL5APd6nMseQ6cW24kkWxD0yxLc8Rkh1FFQ4ECrHIc0IWtRbds
fuxQYspnc6NEaXB5b7+a/sTNPR1NiBC4mXc2ZD4xbz6EC6JjfUwDyFAHdKHBMqfgS0G7CkpY8Sjh
XTTX43lp6HUhTjYaqR7FNtVZOZqsDFMjekjU5fc4loghn4qiBJr5dzffq+WI9uUlnBM9SEx1EyUp
MEQMAhxVYAOSRxlqaqXi1vkQNrzcaxClyYGvsTMkGKGktNSZq1SNOy/KDGRJdEQj6K7Joj9UqW+i
uvRNelcbr5H+u5kfuuzQ6U+L8wvJtE09vRW57qf9MHtTnz2m4IfJs+nOGclbPC0kQDulX1RmaGqv
inZtWncgd3DZXKM3dR9Hx8jZOO2xZPFNQ1PJG/XcITEdg2oaGuYsVYwO6piPAzSzwakwtIeieF+m
2R270R31PGBU1r909t1xOpzgc9OCLhrEdWO8O8B3HRpoCI43JXEdxS+PxWbwgIME2Wiy6eNDFsrC
y3OoCSRV/85W8KCVTU1Cq2wdfgzM3EXr74f62N/wG8PLQyVYBXOGGw1of91v9pXXvv0bJAIwSyff
IDqgfCKWxiIsgam0norirjZdoZNZYtLP5R6+DbNG2ieXQgcv7ZSsw6yPLNUET8oVYpst+Dv93vB4
tMv3vSRAObu7pzZA2N2Wlc446WtE5cW/4g80E7BtjIVdOyjGMNvVuxjow1f13+l/oacDC/sasZbx
qRqUozFwr9ZrL51l63nOR54M8WX/TtZzohFZmLNa07Da5d2WHf6LbW3yrO4KRE9gwqG3RBK8ry7q
gmX7qhWcDIoymWloCgZNFhKCFTPUZH09Z7Mrp/MSfH9LHRSh13mVV9mN+QcyJYdlt4pHVQG7TSdg
LDuQ16F5V+Ivzr30TscVggFkALI+7bBlo5oEPHrMyudIvzKg3mPmiV9pSaBldcgNB7UdWZnjrJOm
mqPDL6JXWBeT5LVSgHGzQSTS+eWOoeAYQlEBqprqbu3lJaYrtz3SMYVwpEOntwKMp3KcdLpdmvbI
YjMs0htHfc6iQzk/RxApNZjauGxMb1XihG2TgPBG2n1xduVBNmdT1dIpsQR3WUA3mjVVhZUHgU9H
apfXH2rx1hXtcw6oiGKA26l6dsolMCFGJNn2syf6ZHDBREzGmI1ZWuJE8/nYOT1yr6BS6NSAqeYG
6lRuFe2yJXsCrgoxcOl1HfSJapsAkVjJJHp+Mq3AFFNCVF1TDZNYIsICtPVjR6pUOdo6d1nbbaG4
6WbTlqAbMQLe04bLJ6bmNxUOxzhdl0nlT/P4qJfJ1mw+i4Z7VXZs0vZAnegKmnYP5pBd16R1S2NV
eCoDMwZDUqVGH/rw5/JKnrNHJ25E5M2eMsXIWzuJgdbEuWWl19Y7khcSEPAatYkG6HQUwTrYqTW3
8eowl4K7I2h8CvXFBkoqU98vT+dc+v/UX4nk2VGnOEWTNatrVr1sWz4MbgJJethVb5SygZ8rsn4b
TbiMBVWspk9WJwzdSEi6hzSaQ8WOEIrZwTAH+gRY1cFmt4r1dHmishUV3gdoiUpJU3EEXEsbQKsi
gLxAqLVQS6IyJLF0TddvOXEfsWJV+rh8hTsa+B3c/woAFk/5090BVOZfnpnsRAp2ZUrZxNP1rPB5
8tKMbcyh8rSuk4T7koj1C0F+Mil1mpc6b9cQsr1isx0O85WaqxvLeq65zOmfe1mcHn8hrsgH00lR
ZY+Pqpo9c60ITfKc5A7qJ4DDp8SvzQg0MtqBQh+N5/YGWXWJn5TMlq6l9JPZVjrETEbbZscoJ6/z
RJDezVDsRBFES/9RCy7Zw7O5+ZMZi/AoyH4ufU2wiWuxJX6FkJiGi3io9ynC4zbUw+UfPnjaNapm
1RMQ8Rv7HswDcljt2Vjy9EMEyzPPUWR2eYS+MH/6KhJkMShPXMfx67UuOEDlAUy+xbWzS8y9LGkq
W3UhOOmJnSA/A+Ma4wFbqZqbL8zPWiTd6m0cJzKnuP66C1ZWBA0laQvEv1bGRwJIiW39o6KpVK10
t29hmNR9kybIMRZ+ifmT+aqOjrMRS466xCyJyCF9LMGYseCkK8qjWdxlfEN6Br7M4XjZSJzNypzu
q2CTkshUlqyL4yOAGOhiGq8Mp4YLhURen+11ClHMqA4cELHSSgPDIBInFPFZRL3OpMCrOzJ0tSnZ
66/swskNW0ZtAjUAZs5VulfTJwDl/CGNtvU8bJsYxAlKjJLNbeuQXU3AKhMDOj/vF2h0tvQuGvPN
gAgGvLuBOe1100AVCcgHJPMo2VtqFNYLD9ZtLfK3uiDIitQ7I2k2Y1H5sblHEjkGeWVvZht93uhK
Byj/TV1xNGE1rsPKDcuBqiOG15EMuF2Hh0PKvKpEeZfknqWgPE8bvzShhEMemuy2BSWUboEEqspQ
sQVZrg3AOM1A9FqiGcZNquEdMO8rwp6rtq292hnhe4ALWwYmIQyQPkCFOxRlnE5FAUe3okLM3/wu
2RebVa5c93UQiYQymKXE/YgU3KNiZ6RBbvdIGuJl1PZyaJago0xyWc8FsCfn1xT8dzblNajLYBqW
sfZXqtxItnKyiQg3RI1tVFAYUjLLmGysoQHoZLgCv4zEs8iig6+LcXLwOZvVBXxV8TGDqVefgKfc
dHsb3Intg+L/p7sjxP1xgSpEybE7TYTi0HseQ/5ymCTeS7Zygrs2uyyjAGmvsdV2IGgFq3kohyBK
ToBIs22BKpCYCwKQvLmuq3QzpVySSJHMQyTZNkbLjruhiI/6zIMeSL8eoLEmSiXLJbF8luBih6Zs
c5PihsaIDa3mkNF8R/hn67xSXUb6JJuSYA2UOKJdjC7GI/Arrqki54kmVuhGhRL3cn5zLMewLGS8
gdr6Hi9pSUSZkjfsOO6tSbsiVhTEwBbwudrwxNlRgub+PGzQ4Qf5zRAUfBDAQ5+7xEiczaqYzv98
hpi4GaKYUG7BqazRi/nEDih19ZtiUwVl7U0BjiWiF6SmpcCOdR1/hhJ/Bxb2VFe7cZ4UDLwKRS4+
+mog1+uCZw55DXPrvMqC/nOdyXhJ/R1Q2NgsNjoj7S3EaWgRhdZ64qXLrVF/9hBWdvLCG0Z9kycA
5sa3oNpsPZOR1zyBTEYGKWXipo3ljtig0nruMwt8OXBS8+Rak48YGwIXo9vWqg+uxUBn4LFr9aCG
HyM1nthRrOAEVf6sq0ESPQ5K9ow8YOySnAZz8duUFYz/l0fj36muZ+/EYMYMHFV8Xdt0Z+4NL9s3
BwLaCuQFpMpOXyqF4j5ahFoGochPGWJevsrzvtbqih2Zg/LDUvlrOEbbft6ODC3cnZnP15qVpW5B
SHwAbX+MVM4YoovD1et4O/TTW9Jb95BTBqnD1N2wIvabaXJt09LDqhmgieGQyGepeWD1fGcMSHfr
zq5TIy9RqjArhkByM8+dzNMZCR6gGceBDDqM2uhB9fDXSsqWoZc7XzzVb/4FfYxzFud0PMESdOC/
WIi+rhovPDSeoikLRNL6sJHMa71RF3ZKzOcvI9XHhrewOF60SdFagJaH7QBi3qXYx/o2C2Xs32cd
98nMxOJyq2aLnWQYcQhJGKGpBLilbRMAbjvseY8RZXWTs7nL0xEFq5L2mgHmuW6d4wQInoZ+kLdV
a2/tJaBgiZj/hXTCl4zepYUVLEuuA2vQzHgVQeUduAJ0LYyfDh5/SaQEafRsNrfaeOWgMxGWJiGH
GACrqf+c+xzkBtChqP5Y6ns955t8vu85yLfuC/U4TjcFaIFqyzgQCwzyNohDi00B+osK4AVNIyEz
+YODYLrIwSVaq/Fzpj2MXIbSlhxOMVi1cqYqUTOyY+68gd50Z0CsweplWIdzj7rTbRMiSYM6Q1n3
2DY91t12oYghoDMFVDpXNNn1ls1oDTZOjKMe931jFgM7li99oAZ8D+4sUIRCqux2PZow4jY7FKHU
4cnmKJiVWhmjojCwksaGhHW+aRe0jXVuCvW0/0faly3HjTPNPhEjuC+33HpTt6jNsnTDsGSZAPd9
e/o/2XO+URtqE3NmYm4mQhGuBogqFKqyMheWbMubfNHVjGdlmFw+7yPXF5koI8T5CMUN+OLCQS7o
v4ajuWvcs/P/M1e8lrRdfFM2+xznBBRXYEo8P6uKyDZ/iU+xDFgDxs392cOM9VMG0YPiH7ywrmY1
l7aZniIZZhmEAedQJ/mpdJrod7X+tVQVxV2xi8ihVQ9Sn2DKyKU+L9PgLZyJQWU9zV2eTRG6/NlG
iMOgq47G+GKEGODNuU0Szm3FdojiOM4yquM4l5oeVBhKJP29QQi4ISoXwr1ledAyDNCBm0GSJ7uG
gK8BNmrO1cL7EUzCobRdaeYG/Ffc9zeqY5TbGOSvCz7WBKXLE18Z4Oqj/fILL15+4cVinddaOuLS
XLzJKl3kyEvzdnYwQ7gtILfn8sZcOf7LarOUOVU71OIj8LsDzJ0kniK39kQ7u+t4+HieKSZECTSe
cj3E8bU08BeD5m5GgFKbyqMWb1VnCd6vl5clLdmirpks5WSUa+KYC016K1Z9Yaeq8aNom4OKdkKh
NxsSNsAEgX2MRE9SIbxCntvt5nSjC69qqNsNIH2C0WwbAyLH4PYSzQrvpWJT54Ah9t4iuAZAnyOj
FCXlKWAuJ1MntqyD3AzEepW8S/QnkIgcs8q4b/Luaf1YXo/0n0tjbhU0w4CwU5b6RAOsoEpB7PCi
GBwZmq8qMGjNGah6/m8DmY9FwhnFdE3CfaJqbjx9w8jCKc4EZR/Hg69EZGPE00EY9fd5KNEialNw
mQqCg+zYsTDerncQ/bZitwm9IiPOOGnLMJuzvhPnBuHaV2YuH0CpEqOjfYprvDpkFJDGbBuCxlSW
D90UugrxC2F0q/6ZKtTPiieQZ7toSbthfjNATmWM76BqY2egQR3AxmHiZl4+sWU1Dqa/HQKxpglM
2niZ1zeCrEPFHBTcyPTBtO+JpN2ooDNJgCIJ8TQyusiJOnrT6DfDCHFSodyCQAZkBVniR4mRO7pW
Pa4vn3cQmLtvmvOubzIcBLOkrtULKCdCGAb8+utm/hCU/j4KLC2nLDRdRTK8HMZ3Gd3xbQcOgXkD
BPq77C9887yb5loNwVAt1cT5g4APqyCfqlVURUsBjujlJgYF0NT+iwLPhQV2RbqezqM84nCrXbxH
4XtDlG6nyaK/vnNXA97nQlg+0bpBeVqe0DzS1Pchrt2O6ieNSlBkyDnVXp4l5nLWaTNXOZgebmXN
AAHhjy4CoFFx+5pHW3lmBfnichdrYl4FRI7AJWHk6W2v3EiTcDM14NcQZKBXBEv0prC4X2hnbDNp
H5uGvKvjfKsZUJEluYlKSEECRe86u7ZyV8k6Z5pBrjQ8W3rsZ3r5g1Soyehtu5EjdUvBHaPetiaG
t8b2TZbKuyiunsxJbpxuguh5d9TD8ZeaEm/hxI9N+qGZ9YkK+Wsi8Liqr7raxaqZTCCuZ1XLlyN5
rrLoO7GRgBV5Wz8u15PZCyvLr7i4/RNtCJupRJF2uf2b3qX7aKPaOC/buHdx9XPC53XHvrDH3CRZ
N1imFSN8tq7ZAgt+ZtRANQ6UXuU3VMncHEO0O84iryZVF0aZi6WUMfahTlgkuVnGrEzpNkXleyGV
I9keEwnpK++NwnMO5pYwqub/vZ77EJDDMPalVDsYouGLBo/FZ/Gz37zDsGRJAbOqoqJoZLJSlqYE
2cdqFOMA2kGulDltsIhX0d2iblPZfJGZL0tj7DFXQJeIAI9RmgaZ8kKQUZEo92J18kawS6x/ty8e
8Lsl9t0Tt3HTa6aQBOgKO1EjHfoJDA5ayjmTX2I/Y4Z54jQSQK9Vp9Bg1vQHWe5u9JCX2vBMMLES
iFvQoIgCDRqgfDvDdEpkf+ubxfks7Otl2Si5QbwIRuFHhKGeXCycun2ShsFbN8T7Kkxc6i3gpyyq
xAGwH57VW6cR7PnW9PjfrDBxqaaZoRm5FOPbawepahzaLsxND+tWvla5mG/PhKMW5JdRIck0oKba
2OZU+42CGlCv2kBb2drwPYnx5Mss1xDAna/VKQShk8Su8/cm0Tn9eN7GMlGqUkTRHJJlycUHCV/K
ZJtyKaAX51wJFqxaCl4HpNbUOQ7S3V/ETAqGIuQDr3rIWwoTI3oTT/SxxrZOk2FL9MWsSwgW8ngz
OEeeHeiuI6J1WRcmAZUfTfkohOWujh7bfNpwTsmX++P3U8IOddegtRPyjsTBXxLIU/oz9ZNNixoX
lR5EBFtu7/Rr3YUxyUSMYk67BEyTJFha6cV9sgVidgOJccR3zD9Ljviov4FNj3OZ8HZ02YiLbKAe
w4j2ckgDcchsRVE9UzQ2ivbYxionXC1RYuUgsuopuRwNXd/ihFggIZoaXFSjzLk+vlLLMnvIxBBi
4VGtZEvUNVsf2jB3kwlAaT4rr1F/X4wa1Mgjf6ifVLW2dajfjmC4bSDzFYNRptGhN1Yb31pxga3e
xMM0QSE3Rd14Ca33WvVG4877j+eMiUZFZ4IOTzCSYEFiQTPDLR8yCHAuHLTzE79B/zUZYzaIiThp
3TVdG8oxDlm9Q1OBepDda26WxqF0LB1k0DrvFfQFicyYZBKjJJ8FcTImGoDoG3y2pLpJy0JzB/F7
rP1Skwc6hTbwAjIy7iaMjqDFf5CMe5MkXgcKqpacSF25phA7MbHcASi9prkhXbTpI+qlOSBqoOWu
NoOUukNe2hCGc6xocihGTtUawhxAlJVyD+XWMcYjXCVuCdmDShr9XMtQf0EdOfnZorYqY2RXnJ6j
/JhSazNgfH2TQxNOHmObSqJdEuppPU/DiHtgmbDZKFKhR6MaB+qm3rVB/5DfwuWlZ5DHLOkqdFJc
FXLlGJ9MoD2FOUa33B3oQ/rKHevgBIIvRMAZoUpW4y5angU6sLkB2sqoCnZ++YzKhWv9IqKT+dxM
nXM/sVzArRJmRBYQFtJd+ZjpNgi0oIMJxvzDMp9Qe+mJ9o6wz73+Y+LSP3BuLZaGV4uHsRuHlgZy
FiEg7CYJDMz0Y93JzzwLK5GPVULQh7QoIYaVBvlNdcpzsBLbyqFQ7eRumu6UtyXAL/0LqXnCbHT3
IL+pvQ+6fk785a11ic8XkT4WJ8U0a3OBjwEXoQB1pj6ZCg/myLOy/P3Cii7XygApJFjJYzupv/Wt
Cm2L7+s7yrsrLSZsjmKNacoSbtN4kg+ynrvydj4sDqPbikPQgSKQHbJ5PVnODWYxwbNLsi6aJFQX
aKg4YR05M/gE1lfGM8EEy0ZulBws8EmwCCJPqmaLquSvm/jKVfB7QLaYmFMlizDHiCTqLEPsQVoQ
p54qPrKNRasUUrQ/+7v+CVQoeeEMBx5I7GsB4jf7lsignbVaB/ijwOvrLyYpPMyPkFGyqx0YXlzh
cX216xtqsURrwgiOxELAhafSCST6vi7+/0sYMethEjdZzqyx1sYkGPYlhDJnIB4itAclB2VLFxIS
7vqK1j0MXerfPaylWk1GSYSOBN5HCfGHqXJL9EPXrXAyBUtcNvbCkXMlDedxrPAUj+Z9l9Sv2Tg6
0Lp3rVj3mjFy5DLbijQ6Ftl9TaBx1nVerYicRJwTO7/MNyfAczVWXKSBdlv9iCIb4pXoGlV2+GKd
/sqL58aOgman+9Cpf0Vlb9himGh9M7i/gok3EwWddjSmf6VpYCyxIaeDSRkvg7wvWHROywUpu21l
K3sNBXy7kt4qbcOL4NL6XQm8z+/fpG1pWWYmNqN1Cxv/3WdeNnjdkUK71oHKGoJfe8QWSJ2bf/B5
W9ZTBEtkgpPVV5aphHmKulPvRlvFrW+Fe2i2z/fg4Ky9hekkwcQEiMM472SeEzMRi+LpYPakSAIh
L+ypBy+iPjvrn5iztezkp0aprE9TmQb9SBwNBWOU89ykaH0jirw0Cu1mGjDOf7du9WsD7PfYwUII
jdy0mj7HwZKFZxPaF4kWTGpvJ8NNKf/sGgJ1492ovU6gMRx/DsZ7B6QwRWMTtBN2pr/Vw21ZPQjw
yvXftRykP2cs1jmEXzi/0VYmlGoqfOn6zggNu28bn4IlO6pyRxi4r6Dl4KyZY0KamoM7cZRxsORN
edM0/niDAr8DTndMad0S5J6gdcfsFMiBesVWeFOqPOtMpDPNhk4UjF+BVTxOcuJVc+kIJaSh08LW
WjwBQoXz6OZZZJKkSk9FqDujzCmB7UrXJoj6SvepTEGoAs/VKhvtTk4I46RM1vnvF590rmOMnk4J
Dji2F1ziYN+L/dwft8ZT/kOAwDyG4LmsyF8HQZjzzUSsZGgzqM7FaUB2KUR5vG7Tb+Nn8A43Pt5X
e2i6IEv0eY15TpHPOqdAF4vV2w6UPRbMtn64mY6QlTFAQW1Hu/g07KCC6daq23JZaznx8Ry+L6yW
ZCxbUUSdfGHXn93GESLbOuUPk+Qvs0yKAyEb9HWVLSSh/5O/sqxyk5rlatPCsj4fa/126vC0He/C
8piE3IkCzirPd+XFKidtkDQjgrtkv1rwAvnLWDX1yEO9NV7N2/FbfICOi1twZlR5n/TM+nBhFoNa
Q1WVWKKwhUb1cnwB/y89sL3YElJ+dCTu1Pv1XeXlQOc5ugubYmtQqBjCZ9BVhSi9txDXNf60MDs6
mEvzufSYnFvoXC64MJh1SiNqOc6tWEMGuttAePpBjF3VRTKBYkCz05z01XJ1b3oGFIG3xeuVGsCt
mfSiEQiABljusB88AgBo7MpB6+ng8ed1y3iB4czbdbFSRRqoAi2q9FxuaACaz5+b2J5yB7RjETgk
AG441rGn5pxUgpM9n6fFL+xC9UeUqxpvcRqNtlQRpwW8rqff1k8OJ8DLy98vrEhVPufFgO+YaRFw
ia9aTuww/qZ0TxL91TRc2PX1+1pdcDSqieli9suB07kqBB2vbgjugHHFy287EDy5oMz1rb14Y27F
rXgIT4RzkV1PzD7tLrHiYp2tKBG90lDbC9WXRoNSmcRrH1//Xp8WmAuklrusJDFWBjJpezaGzZib
rjXxrkeeGeaDmaJU63OGsoVhvedRclsW8T6eGk6SydsuJo/tUjMM8xyN2zY8jhpK0Jj3XD9414Pz
39vFYk5qEXQK84R1ZOb3Doq9o0m/Z339I5Ujzlp4lpgeahZRgRQiPgwm8Gx9Nt/1/E6IfGg7815f
nF1T5N8P2dSAQwRyz0nQJpNTS9tY53Et/yHQf24bk4DK2pyK8/JhFoAv6PZygAU6f/4F9jZH+uB3
1L9OmSx5kQpnNZRFGvUMgLlwHGscSyPTw+jcX8rul7TofXaqx3bDLexePdoXppgP1c61VvWDtMQG
yVfcYk/3xbHdUqA9QxsFchBTbnle+5V2kVkf883mVkqyXMGGpjeST7fK9/DJfF0u7WQvnMp8B8ZP
eQemaafZFUBskyfoHf/Q9oU/HYrndZfgrZ/5trmcS7Kmy0nQCaUj9sp2TKhbg8pr3QzUmHAOv75i
Pg/Rco4vvmlkoplMACoLMDp6B3mwbaL2G93S0Ewwf+qjnrkjOkh2k/S/xAGwjbTT1W2ZDLZRmK+p
WW8kgfrUwtM6hqCPKRs/hbR9gZTtY0ZlFOkkYdN271KRb/VYwrzoQSL30wSEnKL7M/mhRjcEwoIy
BqibwY70CqxzkZd15cY0D0r8U0HW3celDUVJp6llDB53aPhZ0C6LHK0hrtZKbjFS25hPcf0z7W5L
E6VA6y6MDmL42hoSEKvZ6ClGIFc+NVuvVHdRcRTFEkKVY+WrbeMCkIBhr3etwT+TCJ4yVtsMLFsC
IbZulbYKZYqcnpS+c7IGk859YESYgM5zu2sfUvmYlw+FJdgmKR0DILZuh3lSZ5S2hvQhTdRHZX7q
Ooe0LUiqcYCS0BEkzOaCXlWDtGWtfyf5DUYdbRo/a2kwVoA1tZINycUdKR5rE3Sz4KKJo01tgHsU
j2uT3Evk3RSgNInk3KrsGsXQ3vrQta2ivZGB4h34WvZvdaU5YgvO0v7e7EdQOUKSpL2dlUcFk1hW
GIjkrWwMF2BgpzGOukSddNyWEYQB6jvMjkIoFiVWMJ/OYOV8UlEsAeNoNaher1S2bIVOpKh+GUGo
dSi8QY3BU/4W41+e60BGGTsqvgvhszRqtlK/SUnhQLGytlv8hdDUqeVfqpRutZpXAeTkFGfw88Vx
Ri8/NqQZqA9dLgq7K4BYJuKuRBoDkIKTR/pm3YF4YZ7JJaISc6pNA6DCCCcB+35iva4b+MMT4tNB
mVwCSRIUc5crq/ejbWN3HxQigQ4mglC4yh4Ewe64xW7eLcnkFRi9F8cMb5cAE0unvIE6V0QdDfLL
Whty0JnnEtVa/GGyC4mY/Vy3aPCo01YyQnAqR7E7KntSRNtZs7ZZId+EfbhVeGw3f0jm/95Y9jZr
E6UBbQU2tnYnEI2nrgaC4J81eOiA8tOOxa7wrV2c8Z5nnM1l2ZH0IS7yKUSzZHDSXeUtNclmgxFA
W9tEmw5VI2ALNzx2Q45bqMzNRvpKWpLFJMg7R9K9cXYx8X4wyC6Wew48/vpr8HNbmZtLDc18zEMk
PgJkfqMhdauncux3TXYnQWNoFECXnv9Y9xGeSeYOG/SyUAwTW6rpb1US77MeU05h6VuF5EG/e9sV
r4Ihvawb/UNt6nOhyxV+EWosocFQvw6r7fLO7nfVRnDSQ3JUA0zEf9PBuqcEGAjm1hSWDVzxGJUJ
OVWEnG8g+JYL+iJp7BLlsOX0mN+XyW0+/OLqgf1MxVjMeYdRFKELyyigyeyl1Vshe0IO/kQeifTV
UPpph30FKGbfFPo0IzeHHkxNK4hA361/sqvn5MICk1SSomwoNYAW6OJtEz3Kpe4WGnHz6iTjAW9B
W9Yi39ZNXsdKXNhkPE8uVBOsH8iZF7LLznLMfaPbnSc7mgx1MC+jx/yn6qVuCSkyNDL1zunbdxli
DsUGWsL/IIm/enwufhDrnwWZddA44Dn3Lu8XXDN9kh8jpLWLWEX8VG3XN+C6m1zYY5xzqppMq3PE
g+X+QkaIZCV9GJ8xjVx6UHZwqOwgmxff+NiBr4xRv+fzbDKQ00HMOhGm1Y36qznNO6HYddVNdlcd
k00CCjdymJ9gv7odXy0oh++L2/ZDeOGVjTi5vMI4LI2MoQJmF8G3TXal+DZbSDL/3TP9Yp+ZPEEs
GiWF3DSa8JbqYDTQUa2EE9p5C2HyAiuv1MhssZ+jFETJt1o41erD+nFZ/okvwe1iFYsLXwTVVKB9
nMxKEqBE45h97+nNSaqPNBVfu7HxRVCMrRu8/or+tKgy5xNPvomkUxsFmJV30NWy2/E0VL0bQ317
mAC9VxXoyXe+SnobczHPzbSrIX22/is4y2bpHjG1Blh6hMiUxbUtQVW9rjO3l8GYgGGrLBXctOCd
yuv5z8XCmWNZWq1eAvAaBfpdhsy88cwNAGfeB4090IrFJwjKQ66OS4bEtcsc1GiWQ6JZeNouSI4R
bfnXyEscZaPt69N4am7xvAC/obe+wV9ZK36PBSw339BHXZj1Im4XIIqHe1SWgBMDeHR2uyc8TLXn
tt5oGhKxZdxCccznGItP8BbagDBbPRQgQD3Q2+ghPGm79Z/GufdU5sgnJt64poYjLwyJk0u4ZkXO
4s8UaStexVL1AS+2KLKlNMi1d5O+t7WKQeiboqjBAp9s1PCURdmpG71yeLS0XWsd5+lOyw9F/FDo
8hO0GRTAAxLaY/jF3FOjto1JdeY48VM8KgE4tmndu7WM4W7pTp0gEQAAugIS66Z7q+PZzjSQlgqm
0wzKxhLDjRjLeEsQTPHgKQjRpodpMDd6DhW4PN1GZenNLUW7qXKUosVj0njoU3JskthRqjYYCIb4
m5azRZyPoDGpwSBZmWRWCG1J+IAxLFvFCPV/+swakwgk0EKOlBgW8vC2rJ8lnRM5OcGZFVoVTStr
hxBulVpdYPSDLZD6NRLc9VVcR3N8Rg2WELDsq7EPY1wz8a7ftbFvyj4oKDKgbDSXuOFjDbHawkXR
IGvBQLsRkhMfAMnJSFlGQA0cfGXbI1NspgwNb0xMd2Sv6/OhJj/Xl8s7FkyM7Gg3Q2trQs8bNaI2
vg9lnnwRr+jI0ulYBHEpotjQdAcmVKfZtFuCkmN4J3rKYTr2BIhLUOm+UWchliz380c9euROebFe
uAVQzjXESokaUpaOSXauupqb4hn0fbvSj0pfA8oZQvWB6op+4SaJA30lMDcBW2F5KgicRBdYY0eJ
3VDZ8trivI/NhMcCbak2kvGb9JZi6B9gaUMJZqVzqczrJXJMsXw5PQ2LsBtxR9BsDx30H5X+kQ3Q
ICIWpwN1HZr16UUsT07dkbMsMt5wDwuCnjgV4ptNfMFRbw1nfktQ4IFj+fobvRV2zZvKK7so63kW
Sy0Z6a1AIkldHq/5DtUAN/LabbZZAA7dbb6R79f9iBOc9OXnXKR1mpKOVhrCHIoP9YzxEGurybwI
e7XIcbGpizNfGEFFtWsTiggbgiJ5MME6dRsZP1VSegknln+l5/49m2CpFi05liElBFPg2wKMzoMu
ueJ3m0a12wcC/HnvqN/1h+Jm9JpAvZ2d2s784bl4k0+hM2254FTe9jJhipCuSMUJ2xvvwn3m9bm9
YOvEW2kzuRDyEm20uDyeSBnvZceyNHaxOkCGEZvQeItSX+q32kZWXbqRHwc/vF2ApBAuqWNXtHi3
EO9TMy+RFPrY+qTDU+MdyGhHOJByqIPUFRwDT2p7wOdwZLf/SJ+4e80LEkw8aoVissIQphfCqfRl
fKBQlF2CM8So9r2H0oWTO9Xzuv8s/+hKAseOmCpdq4sx+inBotSW7C1P2eg+euOcLOgMkVuzw6RB
KGbTMdbPYWHpezWbaJnRvVlC0XDQeUGIs5Xn3tSFw5rhnFUjgTWwnPhih6QULfIcAkhJlHhQtfYb
OT4ZUm/3/a/C2IjVQ5U86vW3KsHIUciDKF+HmKvwbEyMQXuAVSVKRmMGuykg0fFNeRNqvrkvA7Qe
N4bXvYPs180nm5xMXwdFLhfGcgY7fN35T+OMC1OiTGMjZCQAR1W01bbjNkIA24U3xXuLcSf8BmCz
1W136JzOC+/T74ZrBeU72mLrJ+16xvP5O5jXWQiKQoVCyi3QBrIzjQ+d8gDBPAus7xq1JIwlHCjS
pk0IUbcynvz1RVwPD5+LYHxUrNQ0UyjStqy9mTUQI4RAx75Jfe6WQ8nZsOux929bLAZXRoNGioUe
eT0UZCTtlg4YlOlf1hfE2TMWcdsMaiiA8J0ERP42TY+txFM+/YPnfy6DeZ4MEGgYK61bevuSL2je
AiZYNI4xx4Q6JNilONvGWxGTEaRZ0iXoA2NWtQBrH0aoGvnH+p5dhyl/+vO5s3YRXlqlMdNmxpcZ
atvciHcL62jiSZKDLAtunTiqne2Ejfom3pQQuOQG0+tB+3NLl5NzaX+M51jLcooGk+R3s4030V1z
IkCwmu7ohLdkG3vD1vo1QH4VU3Lrq+ftLxNPojgFA/QAPw5p5IXdA214RIEcJ5OYSIHQPUml2USB
1OteMYl2Z74pZmXHYCcsxLf/thwmaNBZGFUx7JLAUm8mo/dRBdiuW+D5MRMz6DBDRtPCJHMFEFL/
OIVvMeVgFTnfhAW81nmS9IWBbxINt3r3onFrwJw1sChXXKf9mHbYpak6KWGzE2nuTkrBcV2eFTZU
tKNhhUmOme+udjIojObVL9N6XP8cvL1i4oPUFEk+gbEvMCp0RnrLy/qB8zmupx9/+yeLW437cRKH
qcMQ5/DcodZHGv0ARYW76l8xJnwGIhboWJt5n+k6PkvSGnZSfTSKsdHC+/UNWzxgJYFgsalmUrbo
Z/fQhYnBwWYCTFMJj0TCZEBcuRN0bYcq2a2b5H0jJgKMWZOYRoKEqWqf1ER20PflXOR/eGN8fiPG
76MsnkdxQvtsKgFyqZtNL44bRQXjYCIchWJ+Got5G4+gru7whzhPtrIFzE4bNS+CKd/EZrbXM8ld
X/c5tK3tNRMrILQg0MiSomD8bkJKwU3d8bDIJou+sBcRzMdNfV+49ZHHV8HZcLZFqolFZEKlMgmK
/lUdBlcwRE4U5G04S8yll8SiBDM8qM5L/jDbODx44KDKg5fki7419oozjw4focC5LFm8pK72vRBF
7fKiQysd/Tnt/MLh7SDn0lLYsNLj0U6xwsBMQ1DiYfSgc/V6oSZU3EzlTcrzvtfy94sMICznMBzp
cmvFYFoUwa5X1hxo+B8Ksn97CNvk1AHswD0MJxT38436garKGD5WRhCjcIgMR/T7U/dQvsbgCsuO
8YjZWF7Z8A8dnc+fwOQaWq6LciarERKd0VVAWODlYK8cHNMFLiLFmPgyRDJpm0y0OY64vEdXHFFh
IpAy6lJbtnmExWt+dxfhKW4dwTH+8Q8ISDnXxZkU+uJj6iMauXONjdYe6ht9j9l7FCMTj/jLNIep
OOjYpacC9LIl703Gy2TPTPcXpit1nsewNrtbsI9odjKVb2PSg/4CEgluNYbuNBc2KfW7Uo2+9bW0
iypxL+QzaERbxTOy4XtnoPGekq1GBajFItuW81dS8aBqnK/BIqq0qgsVscQbIt3RrXYonNaGiIuX
7/kiTH/AVfx95lgYVQoVPqEHw2UwbZRbfZ/7VeJhXoEm7rjNnOI4fCSb0ZkCUP1D1qV9mqp9/lQO
thUUvFPIyYdYcFUaRbMe1khV9BmUoLfNeKC8bOg6CvAzhWA16IDIVgtxcbEWU1qLdGmzmZ9D913Z
96fSgdr5Zt2z/oCd+NxfJnRl0E2Q6YSrpvKk9+ywiEUk28kDd0D+OLuvy/MQIjM14JWu/A6uYUCD
vI7btr1ak4Emo25ACdE0NDajVcZRNEzFJEG3zBYpbos0DfXV8hv9KD1Ai9F6yNwIzSYbU3nu+h5c
jWuXxplEN+xlsRyyfClwTl5WO8a2ORa6s1BfdOA4QXs8niHUzSsxXjtPl2aZO2pAKjcacYJZeSO0
VextGgaDovBWt/x6NnZemmG+8CDEBYXyZARgzuQp7kKnrJwGX9jUm8idXzh7ybO2LPoihGWCFcdi
CGvjd9GBQoVXPKE7eGx2/Qdfo+LqpMLl2pgbKdUBcSp0IwJU+4diQjTVSvelok9Ob5A7y6y/k9H0
41a+6Yv+JCiq4K0vd9m7tb1l7qWsohg4TqskMImxJeq4iySL8wq7WrG5XCOTGoeKoSUE4H18v+KU
eZD7e1gaDRjXBH+DzlnQVZjMpTUm5YW+yFhlJQ5lulsCgHEonkwXZKZ2ffpnMJFrmdqFQTbXbQaS
dU3VLDCRyav25c/yAZ3IfivvhnfIpTtgg7urZb9ruTycHP9jU+Aim0nbGEhFk/ZbPYR3IAELdI13
WV5LJy7XxwSXNBKqwlRjGkTfKL7bTtm2KKHEnv447ye38tN9foxfh2ftcf1oXnsnXtplootYmfEQ
pVidXsE7Rr9J5K1QgZVOC7rEBHO3+h+PjsIEGmLJQyKacP1F2lywidMlLvErV6nRpakd8Q0U0Otr
5O3t8oUvgk2RZFrWkoIGg/xizMQfjWzXW4Yv9am7bokXaVhwn6K3+ahTLC7e0fsSdDSNr39fBv//
QVTjfTomqmil0JrLoxvTxPom3GC014lepfZMtjf4WW9LyLOTByvgy33zfIINNiNp83KuQfkgAhKn
m74pqSAJFzhpB88ME2XiTJJIM8GM0uxH7UerFnaScBxgOW4rsZnNUgsBw4aCBRu1fELBz29jnjb6
1aGGCx9jk1MQVDViWaDyGx5NpKYQKAW+rXjERDKnhMVbCxNE4nmew17HiSDJzWjOdjnzVF6vvcsv
l8KEC0iRTYOSn893dZIO9XbyVb8+covlnPyAhWEOU5y3oYItW7IR3UHXDWnCmaCm3AiPvH4K9wsx
EYIYpSTGFpa1wAEX1naKToC8/QcPlYUYau24MamIHDXUKKHkhugHuYUl06qQQUJizG63jVPg//FI
/y45rVM9TFvlJyc+8faViRmTKA1KKGCh5CZHZWU+QLjxODuStwhb8VCW193XwjgSFOw102Tct26K
wRCyMEYvrNsK6qtkHtQx/ldn/m8jLOefBNXBuagxhB8JD7l5p0a8m3k50l+/2KcBpgkeK4msVEaW
Iu0/6/tupC1xe3AFLbM55dO/8+FPc4wPj2rWSb200GCUPzvzR1xyUNvXE6nPf5/x4EyPiqLMhDgo
haMUKY4lYnysaexEem/yjNPT55wAawlYFzevhsfwYChgLosnkFaqb7WRbztlu36oeUYY58UUZgE8
BD6QnqsO9Be8apCcTn5at3L9tv3cN8ZxodGol0q2sI6iupIptTPTzE5G6yafEltTlC2/sHw9b/k0
yThr0xmxWoUx+tbQxstAZju0nT3FsdOn47f11V2/OT5NMRd6DbhBGOsRLvQC+o8DRj8y3sG7WiZH
uf1/4YDl7CON0OmTgJP91xD39FTeasAigf5kUWebHvWDfCB34Yn3cF8/H1+4+kClK+jCBCKLqXrX
y3wrNaEr6hHHr3hWmDBB4rifI8ByAmvMPSOd7FF5pC0n2PGMMMEhoSVwGPIEI7IMKecfgvQ4CBwb
60fhCzdfMhilVVEMH6Q98UTauWLNSet4FpioYHR6PA4iQjbNhlcpIo+jxBHvXvecL4x7uTVFOe1S
MLOYpZ22rRclYAowZuhqvK07Du+LMGFhFGnZDjPuuAQaPmJfOlQZ7V6gvLo+zw4TC2qSE6ORFw5I
jEkgUdgk+2Kj73RAB5ZMJQeb4IlXeeJ47BeyvDk1koFGiKzLTKwGBFiKupDpvi88eSJoJZZa278j
h/yME7h/fr80lFC1GiDXEYtKkMTJt+GouSVP22D9GkRQ+t1IVmsaMSqc8r66M2fDlkvDM2cN6uex
B0VTzon/Q+Hyf7EPI9qMuWQmaVTQpXwhOws5n5sMu6p6Sp4WAshl1i5rD3lyAJeaadjmPbdgw1sv
EzlkNY6hpYofoCTCLiageQxlepuQeF/OrSsomVMNqWfo2T4SCscEDwPE1sNuZ+ZkOyiJrTfhjvKm
ATmH+lxlukgPoCypY4IAgaAHtYYau1LyIYO9Yd1DOdGGxf3U0f+R9l29keNat79IAJVI6VWpol3l
HF4Ed7tbmVROv/5b8gXO2LKniHsO5m2qYYppc4e115pMA9xi+bmzDpDLVEEqcXmAf0m9/bO5yzQ/
TYPbjIrQRNe/VWj7wlD3oC+D4+t31t9av4+7u7g0XC0P74smdyI+P0jGly3jyga1uaoMBki+Ab1h
niiuzewqVO/Lbtv0N6q4V6BRZ1Q4dmHoWRqaybTmKhU48tAVlXyJbK1XVorrClhcG3gsxgbmYmHn
67cRCi8zeGTDX+UVZClkyLF/SUX+Z/XXMJppShrFXiCKdvJm2S9gVh/Er14pr810dPK0BVAUioA5
0F1il1iHJuY7yax/KnR9MljrqoQG4Y2CGCgFKjgDQ1R7YkbQmsTbNmTnKj9aSjCm0EbMIH4WjpIH
6COl9O/xCR7+r6ev0A1ujgwJDKSctuypulGf+tCj/baMnfkJ9H3G4OhPw9W4tYAfnTdTMCFfKu7i
DDJbQA133CkrZ0Di9Gx62sZyI8Wlt1gvWWFYcjjWTHRqo/F6qjvQ4E5/kVStnCK0dNldlA2y/P7p
Llq23XfFgHxmGxj78ZgcKvCyhUfTT+7TLQQb7Z3sAEos6xrOI8Yhr2mKpItGtlkNZK4ab4vOup7H
QypmyfwkV30N61Hmos7TucnPIbddQFr2dWO7qRL7kiO9HJpLh2p1kSH/yKNqOVQLq8DyYomHJTPB
EPImdzIHXWZA11RzkTANUqUA6JrOBKUr7hWvKGYWO92Xa1z9nMH6x1ysvIt4LlUuFhCGZiCvnqWb
IjG8ptnafbYVKgsqljh8MCT+m+SQrMsXXdh3mjZghnn8i6mZl1QdNFmB9ET+tGuEJCKWOW7rmoVe
gmMj7ZZjki+UImCFeGleIXHX/iI6/I3Rh6D9/AYKpJd6I+sklk11ZY8gsajlWb/ch24CFUa/77WN
mg839nCYNUmsIhtrlcyIU4ZGxwUWqFv5C82KfacYuzDMAwUlYDQ0SdIZsrdmXbvIrUmZqxLWpfLr
48KOWqFF2Nj1rthxv7iTZY4/Dv6Fa7hG80R2BBXY0Cw+3tOi98wDyt3P6T2q7wSkGNB38nI45LUf
vdt/uiKYAM+OHWOreAuXd3iYdr1wZRv8L4Xw/1yhdZFj5izV5wlfZZvkviq2kXliNHFKLTpMI3FE
g/SBHV6ToT7oZrppCL9uRuBCQdRVkEHSPCexiPrKUgnaziGlU3HWx6c+in4pFcrJYJa/bBA/0oiX
dmKVIKHMNDI2j8WZqWgg60qcbHC3TlwHQYB4rjLyFovx1zxrN7llgXdUG/+GxdAsIuaGk0/MuqJN
brjcHG4KMh7suBm8lk65E8aWUy78Y3kN0T0zv7YjDd1/c+LMneUine/M4HAey3iXJNzFUhccrGP6
Yz5cFSN4mOgc9E3zOPNXlsUes/KgofO+FQ2qQUV8X5DarRXL7wwzqI3wYPT0pBKymawnPS49I0w3
hmV5VjNtM71669UI7Gq19jop8U2MXNAkHifYp2qEzo74PdmTwyIR1OU5LK4n1h0H6Lpkte1UIxjU
2EM3pw4pMYIIxAzdWDAmpOV7pr5HJnlJE/NtYMUVb7rHWIuvTZpsYxzQOhw3Q20cIdW7F10scUo/
uicvbd3K4hvQUIRkEyvQSp95dVh4YJ93wFn3gp7DPRvqwMhhiVmvBA1hTjqhY45wkE7l7jATEJQE
OXmP+KsOBbVhVB0BVrMcikxd9g7xnwr/tzSwQB05FgTMbAR8yd25j34l7VsIaZ5CB51AfEO0wYEq
sNeRxC+FgnmfreS+TKCQ0SOFeOZ57NF5vM9z6taG6UbzuJlHcCYhe/VsmKnt6i2oxGl3V43jEc7l
Q2k0QLiObjyxzUKNCVfXbSJZb53En1qXxwpeFERhc3HW+jpydEU4DR2k7SaSR3ldIdN42E0t14pz
XcW+0MDHP2bjJreyl2F+7s3J00yc/2K6Ghv22vPZAXeK10WAn6LhvNF6f4h4UKsawtTyqollDops
EVZPWgK7YiNuwyI00y9VfQVm9H/Kv9prQNfAaNUIAitGdLErunvTriVvl2wOK8dYhIZqaD2WuIio
a4WxYya6xGuU7eJiqj/53hM6GOAzYhJq+Iv29hXJQWo29B6pBgfcakGXI22UGP/bA7AmwJp6O4QA
NzYnRFc4tMTFOF6nxtNl+/8jAO5TjGesnhlIaaV0jkgBxN3odbfTFakcZBLKu6U7f2EjNTxkSj3t
kD8YxwUanQxB+SCrqMnySGveEoXbca3URnGu0ifSqX5EiGOy9DoRJRiFh61Rhg/J0PtCmA4o6zes
605VRdFze1OUj1HIoWdkBWSeJR6n5BVes5aI2hrK2sbzaJSa25lkGym1K1JZqP3TIdaJjaOqqgYE
W1f+njCtqgOQIz9no+4Iqril7KH/iKDWr8XnIVb3JDG6OKkW+nLthuY+gNpD4bfWA0A5iuo1kwNy
HAW++67w9aelHbZ3w/S1qLfl36xbSMqQGtXABivb+R8P4OfvWl2uiCRmAUbnhZjfutEDxTEMR0DB
Jt7bpZdnboLozJ9dLXHa16Wca4Gu3/LnzBuqRUeK3F6+ELKdWOWcCiNsOdIe+bniIbyW0EFv9+UR
fjpSnye8unH1wNPQ1JG3y6yDXQhvTP9k/xUNy+dBVm5dopXN/wOyiIIh6/k77a3N5Wksn3npPK28
j7FOzMFIlpAB2LQiSfyuBL0C70AuV3s5k/Et/hhL/2dG8ORWiW38FJupjsi99QZf9YCEflgICNiG
+zEQqpLZ/Qh4+jzcKrE913qqVyXIV4zNQgGt+Nmx2mlOCdCozEu4uJKY2eoVHsKuz4YcQ+n9UxU/
QevyOLSqM5HfsdZJAsuLxxtjrQxNovW6sPo2Pwut8pVwU2utZOWWk/Wv5wIjrOyM3jcs7AT6ngu7
2dvWvrUAYbRABIgepSEzgobPweWT+GNW4PNerUyIZs/aYDcfe9XuIEFVvIoHetZ2897eqH67SffK
2X6JHwyJrfgRrv554JWxqEDJOYL1rjhbVybkH8PNgtwsfW230JqYLlRbvMtTlW3fcpQ+eSIlxE+j
rtaLc05Hh4FruU3eL49w2R5j/1aWg9qzAelevMTmXfJG/nLbwRMRbTloj2xXu0MpCT5WpjjF0X6D
FOpju1n0dmnjqINz+VNkk11ZGEjCxrybsLqx9RbXtTM19//TAOtaGbjqeRnPHULs7nmYnkFCJ5nB
j26NrmqWiXVktr4mwOk4OkVAZw7VDmBC05fmpkODyhXC5MhhyK3Ut3QL8bY7gLVfZA/rT07r56FX
VmUSJsrdCm56qqGNcNgneM/qqPidmt3bWDEXdE+OWstoW38+Pp9mvDIwhPejNSzkQsZm9BqH7O08
AE21W7kMTaHuIr0H/mGotIhFkq06L4rXRMqmJJv8crQ+3ZOqiTRgLPEVZA8ttC3dLQ06+V76SiwX
/Jux+zTbleUZ+7GCHBeCj0WbYMHN7Gvk53bWSUPlMwqag+LVbhLImrg/8pzfxjUJNUyLkMVj/Dq/
UZlbaoVNe51Gyd4YC19FlVFRGMrK5S3th9fYbvdNO50SjQiwoI/ZdZEbmSPsDkF3dovDChJ4IPSq
MWiLtHRrNu5qrokgSRN3KV80OXhiGbQDyTR6BAn5CMiGjU7Nv52FNlR0HTRBNoEL7/KV/MDOrWZm
MM0CuT3Y9zWyphxSqiSmkd6Op57+mhPwwHP0dCnsN8/yPQ2H3hHpsO+HO7vcWh3cxRla1QI9K3H9
m+idk+vAXcfdb9247av6dzdW0FJQ62AG7T0CiRAc37fhmIPJqxrRUJt4bStelGb425o8c6a83OY9
ukGhiWAqbsjit5AcSbETBnendD53ZfiXJ+U5nsPGHYvqoY3Z85z3LyYnGz6GqEgNsafkb31WgtCy
OOST4hGxiFXToEOJiOXqy9RWCkjyIy+B3mwXF7d5b0LSPk/STdkqT51doGitW08z77xZIcyNudgb
CdnFVKtcDvZ/ypv7NKLJJo+7R1SbwdFfpoWrltW8BW9hHYBj5bpvQBFk2nSXGepv3rbHTqk1f45V
P+O6Z8Vh61stuM3AV727vInfG/lM02SGvSho2Bax1418qkCoU5lJfOpBPIkwLlD6MzdUdxpzEI/y
JgY9BWIQHQITHEIGiVofynb0q5DtylzFA64AM6Vne32g92WsO2P1h8ki329X9+s3rhNAVYHroRp2
dGrrLYSv3Sr9jXPpzb0kgvz2iq3GWTmSDZIH85T3+Yl1/JDb036mkhzut4BiNcLK0scgRIy4EUYn
ZoGj25wg1V14lMeSXf3eM70aZ2XaERqlGTGr6GTqkFuY6o2FjO44dwN6fpMrgwy31YhQUjt3tNho
7R/wARzGSD2Eaa678DePaS1jpZF+08rQWz1AY5bdRqcFexc+DpGrWshkQnTVW1Q3FygrJbfZECSe
rOwrW/a17W9oHsVJF51UiNA3LVzpnZ3lEnv4PQ5ZLfrKxSSaQsikdvkpKWGGhpuUPM1pA65R4g15
66Ttuc7/UqDAFD4+XL7G3+KS1dArZ7MI6RTGJc4VeIGdNLFcu3+gJTTpQYzavlwe63sFajXYyu1M
xrGr+Yx5FsxD9WDhWcs286YRDn+rdi0e0f9vX3o14uoNJWyM2iZXopNed16sC19Kqyk5IWs+WtOC
ZEud4epbfenNxuNAVDct/15euR/ti6ktdF4McPS18PWspJzTDAs30Wlv2cYmNyQx4/cmZNOkusmo
aTDKNMJWJqyErnafVmN+qvvikZLyiRZI4KORVUeGX+xpS25AbeSPRnpMx4w5pQJETqwmyDGN0K5J
Rx+aDI8T1655B50XCmoikbyXhF7X5bTHvz4MOjlqQ3d7eWm+O6PLh9umYRL0FCO1tjrBpa1YhR0n
xSlKo6Bv7aAJTQaiwPiW0/Te0NPJUUV7qFrrBhCmTTK+cKpuokx9SJLxbTSafaroStCX7Ta1UQCk
yZmgOcmpSjy5RtSD3rdQHy9/9AcJ9hcP6OOjLcuCd6drhrVabVvXLVLQtjhVg4k86HAEQvsuEwVa
RSw/IcZhKo03q1AOtZmemmRb0eKdzdqj3mdvVd/t7brc4W2+Jrx6JCIP4AfvM/M6oYg5lKOmlt6U
TZtZmVHxwABT9TdvzG0WDy61kOwFEyicSNh1eLLzUDyD88uv9NGz4+iQRP0GpTK4F2KbK+Ss9Maz
YsUngp2/vAo/vM4Ubq2KigEzmGmtjOsUGxHkWTosgq0/JQ3KTQXxWYZvsxL38lD2sqBfF5xSDcdE
NdF4bRlrsgzaaSSKMt6dyJQ9kRmxWa5W1Emm6TbvlMEfNagWtJFh7OPqlLHyjx6RQwSFMKg75bvJ
bm4NxSBObTLIG8XphOJ0FQ2O2dCT1glvAp0L6ZN9nLdQZcaZ9EfdyvamnW6GdKyQ4zT/VMa4MCs0
e41n71Yalg6hzIfScKXX16A/cYQ+O609BHFFg6Lst7oVnjQ4pnbfOIo9+5l1lw7qvbihJU1B932e
1S4g2j2r2Qas17eN4JpDsupNV2/noj+GLIVASa8cGFxKmpo3Ee/9TNXwzOQxCoN8eKv4osmVAVDJ
a6TXDX4C7ehhEsi+FkYDumuDwKol6OucqEPi+rpIM8Q/wr4batBhEKv389p8brh1spHWMroEnO8Z
giILIWDd+X09X0eAjFRgxu60UKZM9z32NilCCEOFB8psy2arFyXP5zi1Z1WcVfOXbTVB29meYgBd
BPZFDQ1k4P/ziuFtmH4ZNNroXYO943d186coRKDnPOAzOrOINCfw/Wh//a7Vu5MZaV1YlibOAxG/
YHr2Q8fvsiy/rVD0FBkoLgjonpVhH1WghJy0Bz6/DeEcqFG9mfnv0JBdgO/cKl9XylqlVtuwIEWa
TOIMUbKjoZbuqBubJE782Swg+2lt1DR8TuxtmhtePaBaPN+qbDgoYEifTMshVeHBSwlaJQz0WJNc
z+84QNAiqIygl93QVYr/vsa63CQ2s/u8PGe17idReWV16EIgWvheTErv6dO843Xp26lyVcfYsmYE
MkGhwCGYqnCNKgW53/DYp2HQZcYRfX5+WBitZ9jUm1jt6clrm4NCSmOuOb6yBS9oJgfwsHnAFl8N
td+2AxRKwDY1aN1eyavaAVDEFUIGbvrubn01QytXNtY/8ukwQ2b+oqijY1XEm8XvcSo9npbeZaP3
3TXBYIZtaSCR0nVzjS7JCuQW9Eh0JyZeUno15a/5IAl8fpzPpyFW9y+dY6jlMsxnaI6xXjvxyAON
PCV94pBU4j4ud+abCf801vpOsbSphIHptLXtRbPuaNV4H4GYwE61Ta+Mp7Ls0a3MO8m4kmVcB5Fd
G5ujZS3LqCGDcLLbQDMfLu/U9yQzbuenrVpjCDKTs6ZAYeWk3fAjcdHStsivgxwEavO9Mx3bh9CX
dRHI5rUKKQetzHPdxrxsNjlh8WtO0ZYjQzj9ZAg/T2wVT6bWOPRpXHanurLcrGG+QCgZkb9KK+ma
kc1mdbNKo9O4RjGb2dQctbgqx9kRxtvlfZINsvz+KeUIuY8K+QMMgvZ1KKhcF3iHB1nGWjbIsqSf
BmFGOmeawFmY7NRNrRsLdqIxJcv1PaL4euBWXnMN4STRLbaBDg9J9aCwp8srJfv7K8OQI5hImhB/
39RKP0rhTkcPl0eQLdPKHHA220WtYZk4RKvpmLoAbzi1+nx5FMn5XYd3VdLGE7j0AURA/74qhMf0
K+Tr3GaeJW/gjy+0Bv3oRQNR1/Q1Ep8xkaadVo6ngg6eiMvDAGkrZ4J7TkX/VtnzO/pNAFusnmpa
Plolv53y5CFvphcWVU/JpGzHuNoKG3yJmlB+WXYnOTMfX7C2wACha9pyo02gU7+ezEqdCpx/g6OI
aQdqp/ght2yPTKwCK41+Zogewt4EldLvvDpW6OGvplMz/RHxTanfKTXzeNShb7wpnroSqh5hyTY1
cHyXd+yjorP+SjRemToxNCTO1ziLceRRWXPKz0XYBlZv7ScQ1nYTPBwTQpNT8QC6bL8q1esmlVWz
fjqTn93R1a0auyYsUY8V59jOIG4KYJ5mOCP4+yVT/CGagbtkLJVXgsh3rWPHmig3apOX59GKtnVI
f9UG9UkZb5T0WZutY1yyXUSAmR6beDPXkwS19NNRZYiiDGLpGrXpOprqxJS2vZqVZyPZVQZ3UiVx
+i7ZILnrN/HfQnsIa2gWjjD5zK/t2qV016tAxDc5dLZMfzTVU53c2a3tX14Z87tDwpAH0JDK0CyL
IS/99YiioX7xh5ruTEfTV1rh0KIqgPFgN+EYP2e6su/K6h6ovKOOIAg4MmBTS6PtPc65X6qTVxPi
EpQ8EkjB2FnotKJzo3F2ca38qn5qEz0gyf1EM0cbKFoyb6Ad4Nh6Cq+eI9BGy0rLxYMxQVW4t5yp
giZfVnqNAO+5nhybfrqGbl+QW8KpazNzmIoYX629KqpeS+jMKCyCTBf3Zg4IVv+aJ5CY4+SWlONB
4B1oFdvpGX+M51R2bZbn/uu1wcpZMECwPESzP4DTn54dPiezHiZ1d54NvwaPhOIbHr2L7tkeUi0b
WVXt+/vwdbTVI2eJehqBE+zOvDIfWyO8tc27y0fhh7Tx1yFWl7GKtVCHR9idESWk1g4rN4PdNA6Y
G3UbS/VUJIYgPFu6crTHDxfk69ir5y8p7Jo26F07R5qyEeljhm3Nq8EnQxVMYRHkymkOodKlAG4l
DDedfxM1dLL+ZqAIykK3KMDHOLVeTU3JM/P9Qfv6ZasLkqG8FnYlLkgk/owK3dfz7xAHjEGmQLL+
y1+6cKDWvW2g0mRdSDBS89ead2HpIgSpnXBTQJkNqB40kvaeXTuQYZ5dGrQP6AiQnenFu7z0Cauw
siMdY1mLTxDlcA06x32poZE+PpO08EXyMJvnsmH3SZi4dcMhyP04mdvLq/BDmezLeq873LhV2uGg
p915bDeiDqwNA4cO8NQ9+CTjrZUF4nncNsGiBc/36H3QXy5/gOSifaRPP11rZYLKYdxjCXgKyNHS
QRlJdQdlYyy/fxrDzIUGiiDctHDazu98h0akh/qgXIVso+6N4INAanN5WrIbtu5c61k66UaCefW/
uemnvVvARj/TzaD4fe9wMP0uzPRpE3T6US2vKTJjUlZFyV1aN7QhlIGgPNT4zngiPa7ueXbqUJ2K
cplfIZ3typblCfiom2W2xg0QV2QPEn4XhEzAIs1bYP9Oo0+9qLpZJK3kRZTvPTPm1zO8smZTN3Xh
HGH0wdUNX6e3+kfnTuNNwjELr8qD6CVCVybbXd7kj038fn+pzmx4G4BgrO7v0IuiVOO2O1fFe8UO
IBTxQzN2RzuY9MibrCOb9SMD2Ib2DiNI7kWxG9M/Zg9CW3LHhodIO81We6uEzItiFQy+h4g9h81d
E+rB5W/9obi1LNI/37oKp9Ec22YVyXEgkR+A+pnqwP9bxK/i0VP2AF1Ii1v/cir+GXIxf5/u3Vj2
fGqUj31Bo9xB3Sou8YerBcRlnSwHBGoB6NPcZWwZvcLPxv2foVdXfmZq1CsGZjsG9a4B6dSwcGn9
l27CP8MsDvenGSLWKCZjeUPEUHtsLr1EyM7Yd1/6676tPREL+iqmiSGWblExeqpwIkh4zL4NniT0
yVEkYpAiLf38NiLXauXWt1PioTAueS+XqVw666sr3hqGycYaRlSpoqu0aR0NhZgUWArJOZXt3Ooy
q1nDeVwJPMs++dsbLoLNimy7axXN7iDTcucQsofsLSZbZGI1MGvJjs6/OGb/bOryhZ82FSC12mon
rLixQWIcNIrcE27yUPxZqvlil/vTE20dWeefZH3XXFuhmna5STHqZMfXNP+tMeu2HG4kq7uk0S/s
4kcd6tPcIJMS2nEGi9X4/bFB+7bhcAeg4q1sOt/bKz+M8n9W0V7ZmyyrmNEsV0O9W2Tvhk3e7al6
tag8hUeAivwhAMUKFA3zLUcr34Hf9q6+Hys33laBAdCaDCvxsxfwzwetrFFp2B+U2Qi9smanxqFv
RpIEhOzkrCm5crPWQfnd4SHamxD7U+HP12cA1VzQgAF8DG++hjcvPbDLlbi0qSsr1IX2MLUaNrVv
KifPWDCg2sqsGxvFuhCU8GC3wgO500H5EmdorrP7W1Hwq3w23SnHqwOfpBorXw9tyaPzQ9UeRRMd
TyMl5pI3Wn0ZEWokALHqzgHZ2CddLMKeDLqHj8Rv3xHs4CWYEK86eomEvOaI3p12+T7e527qSjzd
n+zK509Z2dE8zsK0bZT2PFl3dlhscqxEY+0aiix213ngOPci8Ipcvm8/nbnPg66MJmqCTZh8xBgt
FO+hlddGMoYU2bxW9tJkPM+VGPP6IC/6n166zzNZGcWKVdlIcjyoVjh4PbhWRhlb7o/uwqch1lDo
muiENQQvDLlZhNlAwgS8owdQKQprGxHwK/EbRPyOCJbz0WiS8yHZqg8Q1CfLmEzxyLQlEFJLuMhA
yRAuGWHZ7PU1/Ty/lUWMzY5qNoE7HpkGiqp/i2qA0N072r292JLGlpJz8eEPfppPJfpQkBFGYX5W
aQPVjesq3wIDvbEBgCb60XST35GyT3RHD++WNIP8JZV9wsoJK61WjW26fIIyeun4OtXtNgmzY2q+
5Nk16d6kNbiPcPXSGq8MTlyCY5nPYQsto8oDUGlfAVbhJMS+1ReKGKr8IbzZthwLwSc/U3TA0jNn
NhUH0QtIU1C1SzQnH5EGpkXuaBqLXFI1ACyHfo3A7bJ5+N5QhEfy85FYGaWu6Kumn3HkoZvWeyzI
9orbvWS7hay5uJNBtn8+4sykGhL4tsFWL2A8FBlVGQ5gopQOG4GN55XE4v/LjP4ZY7Xntj3VRRxj
jIXIv6ndBfieL7rFRzP6rwB0ywL+M9xqv1U25jOr8cAkg32TCfWqlSHPpDNa7VEeNmYJl7A7d5Xq
W6rqjfkVNcB3ReKjQsDrBQBAygrHqusH3nV+bcnk32T7tnpFpkSkNI4XwxjdxNkNZRIaVtnfXz0h
OarzcR/F3TlvIE0AGoIkkZ2LDzaNLxeTAqCPhLxpQ18CuLLV+6HPLMvJGE8nNOvf8AlsQSWzXlWF
IL0FfZepA6MSS9ge8ilXMysOY2z/jWND2apmGANuBDzFmJqA3o/oAW0K1dc6pXNbpoLGLlGhvlVt
o6F6rxP9STTtFdM6y8tCy4sgrEQTeqg15UUXSP9TkGKioUjPU6/noCIYheQKfOAW1lM1VU0nKtL8
6KNdbReAar3RJ2Nx6qb4Kmtyd5xTfwbrj1tH9VOuD5txSqBdMrxHYNXXwzoQeua1ceJGg+Yl6exH
2rNFofkRAkalArClVL9aNQUBhHZTRzdifFbz9wmdsgU5J2hKRbkDuo7Ksewz11ZboCLJTY+UfzyW
7pDRw6ibfy8brm8nBrtpwqkzTBMf8K33w7JUEXKtL09tuw+zBcAiCze/N9R9HWLtDSi5rU2jmMqT
sjX2Pbtt6rNu+mXAuQN31dOCGVJA7F0hJxGA+kFimZdL/W0P/5ng2htQm9SImxKjp4lynrv3ctD9
WOeOKWsBWAzUpYFWTgFob6mBnpLyFA2Jq4yPAuQzBZUUxGSDrIwygFKURyq2a0gGN9NDt2Q36mBI
/Jtvz/1qx1a2OBYdEC4JppKmD5xWLhneauOBKK9a3oEFsXN4KFMf+O4zrsZcGWddT9Kmg9LsadjP
gWLvuHISxE/UHV8EowoEXr1P6qvZuM8MtG37RYRikczXWuzjpT1cXfiip4IxhsMSom8c/XZ+Zbyb
dIPGnyCkb6nyR3L5vqWEVpNe2euBJ7mdY9ona2kqaBHWJRN7rHm5HY2SHtE+tdV666ZH+wsaJasJ
7ewdioypuoGvEWRjetsbwo9b6Mxl4ZUNrUzwC1k7Ehv3dq+BNmd6V+p6F5NqExGxz5oG2WqBgngK
emag37ZTPoDldz4lZuiECrpAK3XXTeGmbYgf928xrzdTwd2lpQnCL5dn/4H0/rraqgq0nYpCvw5+
648S6yfHNgQvlWK2XAV3KQivkTtgeHy7CO9DODk8hZxHdYq72FHbZ6FPrtlMLuDITmf7dn1kLHY6
CLcV3a9cy91cN902ja5U7UErr6uqgjk+qeCOUc/GeN+0eqCWewqSLUEA3dODGvTGPUUpBjRYCwcP
I9xXYtWz7Pyg5fZ1Kl65iqSqErnoS3enGJy1VQeEduxAcc8VRuIYNlSl0L7a9/u5LB17wk8MbUeQ
cwOkcAK9YGj1TtcoHofMWTk9tm23zzW/ifobA6lkM6QbdPvdQ5YVdGPl2LqX1/d7EmN1ulYvtU1r
m/TtCAJpwDvG0ghE+qDWIXxn7ml9sc1yxQWBTGaUvgrE8JzdmI26ie2zGptBmfQSdjeJVVmX6QCt
ZKpe43LptPSh1+QmYDekU+pzQDtaQOqnattFpX95Fb5nLj5WAe1jqklMFdcXd/7TKQMMptdzwHRP
/cjdfsAZinq3EaPbR6OjkgkBHPeU7H6cnoa6e4opDQCC37cUyN5yGp64BdF61l5VOo5eWR9mpXpF
8K88JFbropvSD9uhkG3d8lh8vRrLs/zPR68MQ95kNGzx6p/iY3KbbGck3Ht3/LukneRP5Hc2Dwpw
PGJyRm2NUjgVX5eoKgUxB7UpTkk8+1USQreLHGNz2A2DOKh57eNjvUEZr3lk5E5sR/dqWv0BXdcb
i6EC0ea4acgfN2jFw31CcwrozMI0KJTwqge8HawbLXoZ+5o6ADjg/Kmm5Gj98CzaKsjFkLpGo4O9
RvV2RRGDT6wkp0r86e1mpzEQzctoVT6o11eb8mWU1QtPWc4ac67JSStBkald6/nRTn5p82kWhYPm
cjcrl+4GpLuV61ZRN2FvHU3xa85MRxkKZxR3Knm3+XXWW24CSpqIgsEJ7V4lOkcBmnbB/OVMBaDB
BShZw8qJoXpbpE4TASA8WadJZIPTWeaV1t/Xme62OmjVdEDPcziNDJpA86lG/cBSbygE25XoReuZ
0xRv9nywky1pyVEpR6cEjalIGejoJpBw6sdJa65zYK+NyLwZlaWVc7phEDBxdLtDm35mvLVZdlOP
3a6GKLamALBdofBaI91rjTuNjscardfW/5H2XUuy6sq2X0SEECDgFVu+2labF6It3iPc159Bn7h7
VdN1ixX7vM6Y0SoJKZXKHIYNWzkM9xAHemZazKCb7HtTLId/OI4YRWvN4H39LpWyqzdARLf6sRjG
fcsi1w/6jzyXgaPPA6uR5GcRGLuwTkGAHtkbyA6wxOi3qOnYbX5UxnYhy//L68HulySmA7isMO3P
NaQW49gIrdIdCzXYJZqjCLWZ1kedqJZSfioCyBe4AgUArTr42fkZXRchcSTsgRR6fmGYbKNoH0l0
V4cIpGFlDqy41aubRl7sztIpWM234PlvncWFLJFbgXKpO3qUr3Fa30V5V3ZAEPEqOahwJzCgEP1e
8PE7SaM9ipb36VQ2CTTvnYYMvKPos6/gkNdVIzeQcFRWK9Jv0qaPOg23reo5aSUeGm1YZUr8QFSu
4obUzD7OVkx9yXZ1H1sxRDG42qx4gKK/T5wakDAeCKZS4vkgvIdALCnpYDfym5qL9lDseI+Me6Wh
h+sldxoB/YNsWu9p9FytvVemW7aHuneGd8B3Vw6ArzxEMigDAjobsfyYC6mpAVgXlbBIUTQbDoNm
k8hQ5FYTi+sVcO3RR977Vt3BNWgURSML2xXMOh552xvdZHkcV6bXRVbDE2iz4f8nYNBFNcxePVZ9
1WqC61wCT70xYlQMqXIKk4+2lJywPObBBvmPwSp4wIqimQJVqAlQ90tvK76DnqIJhKWh51/1eKsD
RcPCcC02t0S5iRJ4ysUR2KOpxbWTBJAwi3tDYYOlSb0Z0i1o11ZRQDAwEyGTePSym354iJXoXid8
W/TCy/V78G9vnYkUDUgR5BWRaX8cC7pSGQIv7MkB1xk62lZDLcnyN6rZVg6TTKiXt1+ejcO/Xhj4
T6dqNvDszeIVuYT0siOHQkgMsajNqLwVwsyuxq0HGGn3LIah2bfpwrh/X7a/5zt7xGA/cw79QnKQ
/cqUxxtdC6zrM7tQCpkSWHAZAU6UIAA5Qw2gmCULg5yLxyFrrGTINoMEsVNQvjRw4uSEWXpU2VBW
2ASDD6HV01Ae9Ww063Yvqo1RFbXV8qcw6Y6lJO2IfM9gilEw0Qq4umcZiubiMUYYlL0nHCbYDNiM
eYbe4ETVOjclQW9MbWifmLcEqfp7n/6e2Pymy/2mICEmFqo52A+PbcKMQV/YkRc+0K/VmxUxyzLK
clYi/c8HbnkBHMFBbr3+hfQ/4fL3PGZbr5eqLC+qVDx2iDod23ijq9aSIYzvabupk4286Dn7t9zw
e8TZrhPiNMIVhZVrHckpXqJmL61i9GYBkqAWrjHEl1Wg2ZFJFyoDl1fzP4+pubacrJVRVTMWHYvx
JPN1jqTj+lpe3hP/GWAOUAfrp4N3vBYdRS8PDc3Hsy3zP7tWfrg+zt8rblrBf8aZHSrCeo+EAsYZ
4OcDHY1dGG6jTrOKlKx1T7Guj/ZX/IT9Hm621b0oH4IsJdERoqwuXDXcFDcjzZoVY+lO4dwV626r
5ojftY+EKEmSu8lR0IyqIHB0Dos69ho1kR2pEAgIEzNV8gOISqCglKtKRvKLhYOqfpigKQ6FA12V
TDaE7ogSdJWSLzXLbZotqbn+LXXPZjU7W5Iuo8zYM3IMUofiraMqOgquoRUOHtphvSHJyioiH0OA
JKaBLKouLL27/sKUZj9hdvY0lsSJlPnxUdYOeF08aMjqYoYWccogt1d1ppjcZMO9LFhFuPNidGW0
dukZNU3zd7r0++POTqPqeZrm1yo5jvI3tEHwlAdamgVI3oEBTW5VANlV1Q09xdSLXUxuAkbs6/tr
aTfPylpZJGocCi3RUU7UExfhss0VlHPVXZSJTt/xheGWDuksPxwapU76CsOBWblNKbRuMxQp2pvr
k1oaZQq7Z0/qXOEoZGtidPTBY5dC6sLax63CBaWAhYjGZq9SyMzLsFfxIpQv3mFG6iaQork+j79N
xt97dP5u7AkZBz9ErJlc69rUAW3fA/1YNpqdaA3BGi+vEBDizhknjIlSQYDYIkahWMuP8OnLXNmq
bBaHBIIqOeF6dEzbtxRrOZRkDSffY1EGbh9/eM3X9bkvbEw2O54R57ztVBodu5ZZQjc6eJ87o3/r
BXCY0cuFk3j5Iv5PUJ8LMUFqsVM42g9HnwCFlai+UapsnTV7BSeSoPiojkw18cpcCO9Le2h2/AK/
gyRDqWKn1iG6TcIWGf6CZPBfavhsE00rfXYa4jpv/cRDoGODcuya8uiLKwUEcI+/67gYghR2621o
SmqF2lrhJOG4GkgGn6DogYVA0wCx34qDXUR8ff0TLy36LBgIKuuFnCP7SdaKo2yb1QQEp9ulBF+e
tuafratBxl4V4V+JZ/TvBQjYMLIhoOSYpkiuPIqnTtFuei7dCaHHDSEve6Ps9GBFQh/NvSSH+nkG
Iy6FPcPyG97wab2r2YlKbz0Et3LyNcEcsuSz9eqn2N/XkDUVq3Vf7tQsXumAEFbZK/0piQ9Es2B0
/5nLGjdpDt07tk0hwq536kaD9PiQsS3EMO9E3t0UWvRCw3ohhFy+5s4mPztHbcygxJXE4lF2IRfZ
mOMWFlml1dqSXbjSZwDOzkLd/OKePhtxis5n+61kQ9a3ULY6VvVLM9nXiAuBdzoU177n7NCUXkmy
FH5JR1ZFRgW0MyhghsonIuoSGejiTXI2l9nZaYBEjZRpLpDi/5rehn6AWpTeL5yEC6VwJAJn48yO
Qpd3UtgwfCWyEfqtbHJ3XOm2bAzPKGJ4sUOc0omPvqUt3f9/CddTdDgbeTqkZ19L6Yea5uI0wyQ1
R3UzoHPQiDC6Zm+NfvCyl1BtDSZvKKposgp4j17uUIa7Hgl+ACFXPun8Lu3jehCF6VfI6IRECXHz
Ahw6YHnSbyn197zZKdlKKJRNrT6G0pYUmiOwwhylI4BHG1r1myyrzRryyRnvDb/4ksVTmL95sD8b
sxtcJptMeaRxvhlbOGuU8qoCNQGSMxbxCAruvhmJUITWBjtsQhSJBIMgUnRRZTa4UVMpcVQyWnop
WoqUmy3AOwHcEqjAbeAw9n7UmSXQ0ujgPhGvXvEwpUbva++BJ6JnTgVDIXeeEBKDRqVqhAnUvaU7
CgVsI6vGzx48Ap6rTkjCUwvBOrhbor1E87cOFz86tnvaj4vg5wuZJ7A5RJU0sBc1FNZ/f/Y8i8ch
SCRyVNLEarSkhmUCEj+RGUq/EnlkwvhIBAwp0gCafZVAqARD6fpHv7Tpz3+DOkugah7znAPKcVT4
RmbULGGw5sVCZxZ0QNIN6YnkQ8wm84ajKn1442nUm0khccs93+zgd7Hwey4ELorqPIUuOYDuZE6Z
zFRvDEvUoQ+NRcwBLJrWRWfX5Q5Kaf42Wk29jSWs8KX4fD7oHH1QC8wvZPVn0M6WAVY+hNAjh5wN
WNYmmaTAFm252aWPfzbROeZAaOF2RauaHGiaQ9v/WQoBiRH2UXeb03WKIryouxHoEyN3OzxB9BhW
Q9647YnudLww2hBhF0Zw7dGrTh0c3VXXR5xvRh4afpo+Q5RnL+jiWhZTqEkJ1NA1AagzNtYuk/Ge
UQoarAJ5hNtF3+pbLhfPABVLhiZBk1ZlEKNpCDu2I1oM9agKJ89DC1PLNYpKqaYbAKd8NJIPJE7z
DvzPDeHKSWKtq4W9o+gZzmGZ3suttwrgxAFdRiDsRs3JeApUTOz4gfDKg8jx62YDzcxIhSJr7Fkp
p4cyxvZitRnDeUVUzFHzsB1PLYwyRAVOSz44ezXa7sMT9SP40AHZJkg2g7Rl1X2XQNFEsXwCeKRE
e967Ez0NjVtU68ePVj3hKxtFDs1NCFyqbbf2xMxqqsgamQD+rUYs+FObBAJ76Ivcx+m4Qo3hUDD+
2jIFEjkKStJISsQGbRGkSQAYydm+C/luUE2pzN5bCJoZslICxePzdVJm1lDAysVvAQrISGxB5n0X
aokpF/IuY62TKigXiOHBD+mtkpagKtNVkqpPrIUmZedtwlCxQoxGmnRATfhJj2u7jPmuifNbgqdx
rWSNEUogX1F1h0fpCu9SQVVcGoqGULWHLBRiu0tQG9TL0g6YetIg/GSoWXAnBiKeY6dB86FAEzoB
ZDvrsV9dP8oXMoRfh2r2WFHjqIM/NmqrjKjfDR4QvhCv2+qUeaf/20Cz1JIEcYUth4GaQLfjEfcG
UiyFNG4nqO71oS7VTH5NagpfZze15rVDRmg1FchB54YUmqtZomoCnGQwZ1ixJZe6v/oBKIyfh4lZ
IgdOBfZCysmhgsNqRvZR9lCUdAv6HaxzYisY1rVw03kv1+cpXUjXfw07S+8kEpKgGxCdiBTbqlZZ
UDFCnzBeUf8OsFujR49PV2/zHGYYaHlrHx6xgNBwRXDvqzxc6xVidunKwmEIdgXZlpChFrKnTnuC
HZ5bqXgCjMckV0xWvbQIO6oormTaOdensRjYZ6kjVbIqzAQEdrKR4A9UG7Q3ENptyY1vSGuCw/7f
8Hxnn2yWR0JHrdOUtiWHMC13bQOBUv8NXkXc3wsZ4jj0x/oUyOjMyJMnhT4H2tKlfqFb+XvTzBIL
Xy5Slk5fD+qgevBjsRFZ+l3db2B7bAhmA2uNyNBlzJ6vyAbKUyOcbNJFn8qL/aSz3TuHcwg0E3g/
3ea1jVnKma3LqK+t4Cpnc6dPgdl0295WABhb5MlceDWc7+C5gInnwbi6UvEVPNxlEY9WsgDntC5d
8gJYSFjmlOpSUAWv7rHWCmAgfXmLSurT9V087ZdZXv5rJrP4pqcAoZCpSaVI1c7zEyftQremn61E
rZS98f7j+njqtD2uDTgLcsEgDkE7pUMy+ERwADUYitpl/EwkhwvKqZIayECA1JqnsM3TLKJkboqm
hhPQB5E/eCrURuoCYUDZoIPCwMKWXEYfBHrbRmh2ZnBYGVO7b4iddHDZHZExKNRqi9FU4w+ZP6rV
Q46XQZEfcX8+gabUBB86GsNhGRhw7PwsAWXPNTvR+Z4j4ycdYFzbCDgGhUP9+oMp1U5phLXmfdJB
tgvoYKfigx8CpPYJgyOLjK/auKugjM/WA7KluoOAeuSbQcLvQ/lRS5KjT0HdzjWrKwRTqzjkCrU3
WX3I+3pLU77V0b27vuQX70qdTNAUKiqyNMvCddRIaSdisxZ1uhK66MZjvTWWUOnTFtDfl0Pi2VCz
1klXd3VQTxdKZ7aWDD9SqtmBE8JYWDJpZqCjuASYvLidzkacJQIigdBKlpbkkFQvGuDyfRStWqpA
cVzGc+MmayK4eJOFm/oCXgkx8GzU2akpcp1Ocl8YtRef+hbN6/ZBR4oVpEei4EmaIZWUlBuROXqz
LfzA6luomwD2pcC2gIO4pWWq7UGtnMqACu5FCBlBtmeVqOwlioMtH7KtJKeL9/3CxTtXEugCVCFA
vMV9D6N4ESbxqTmAIoJGkAtt/4UizuV0BtBuhYgTvmWOextyoJLKYUqdynzHSzy7/d7JCFyvosGq
o2OQj+9VtBX9Byh76spCYJtu3z9x5mz02UWZs36MBYLRQZtDMwL2KQxN/+8gUd60XLSuH7HFuc4u
RQLwEoReMBrIAwHwr4BX5OOdMupG4NEHBWGuJczMIH6YDp+P1wdfmOkcPCeVA810jrGzBhR1qd93
8VeT66aMPn6QLCzrBTA9tv4/6zqHHPhtUYVtg9HUVD/wJkFcfVGr3BxzbuXKPukOrD4KkGfVoVMY
ZtD8DHd9/wh5UhMFeGMc3Ouzv4Db/v2DZhFA4MAECiN+0BDfQ5tjL/ayTWL4psvMiPz3RkIRpgS0
t+ZmAEUJv8zNQlNMTX5OlQClh00KGFCkA8m29MsuBt6zpZpFCeIjVQunAwCfiZcMNT5FsKNxrQCG
45XPkiDDdfzZT2U4RA+W6t3leWOFcIGXYKxIkmzhGvh59F85Edrs5pUIGG3ZdCICQXyPi7uq8e0o
0d1SWWsQ4wnGdjvC90e548lCwfhiunS2ELN3RpCKeiRNCzGyeB3KHrRoKR6w+cIwl6+fs3FmDwv4
a1RoBWAcno1PQwW/iATH3xb024w0hkyRJRL1KPIdnUDskDduoqWgd/E+OvsJ02E9e8PJ8NxVQxk/
Ie9fw4Z8CXl/qPR7Sd+IZKX16mdYrPweBcPqg457kvqQtVvVzb0KZoE/mnkqrHS6JEG1tP6zWDgo
ilx3En6U0umP6F3olfi6qP9zOR8/m/osBmrDmKZQcYqPscC+9V46csDcKeAGccRNDboTRtzIez9T
HkYKC5v6oewEM42hnNMOEMPOlmLytNRX9vsfGYQOPCgy7XcBzS4ad6Y+xmbJ8rsA3iiigOe8GOxa
/BvvdZAbChBbo0+xRe4wrALWrkavXVFlISj8vEqu/apZihQJCUmKCKnDsCGmDGeLjWx2d7ru+Hb1
NLlTtifxRGMTWnMrxIJlLZWLGf8/n2mupqCHWSlDTpgcIom8MOw5KYAisNc5Xf5ZJ6/xkvHn0meY
RcEm9eHsMFVQgpgDVAZsGi4HRfTXQstcv1tohl7c6v9kZn9SnJAkHpORgSbDU9nt1eG1yO+u3zhT
nPzzBc+GmEWZhssJSach+rw0qvReh3Ld9REuv7HPhphFkXos+6KaXmVFRh0fwuRaui7Rh+cAklY0
OYVysUqFN50SI9O0ezjvmH2yrqA6Ppkd5U1i+F442VpEwj3V4WjWbel4n3ZLT4vLl+/ZD51FFsjX
wyUontbC8Vd1dwzt+ItBjaowwAnm4k/dSrMHU/3AlvaXZc+WvsUs5gRdSLI8xULVpX4bNtvAf5Ma
mBvV+wQFGdYX0HVPHynkzrR7obyRxcHVW3F1/XNdzon+WYW537wq6F1dBjjTlWRqLj+gFgBpCmi9
uIWtVEbZ2MobQLsgT7jLtYjLcVdHn0dUIQUKX7bfV44URF2lKBi9M7lqBeqHEriTprIApZA43rX+
bdRAsOhfaP9Nf/nvSfhn5FlGoYeBCJg9Vl8xxuexshSnRskSFfTE0TeNuWyvejF2nU11lkhoIm/F
MMKAepTdVnDeSLTbAUpvVMktXwZLalmPbIrH1+Y4O+0dTyJVn/JdcPjh9diuJ+2pyWbK4rKZOv/V
VX02w9nJ75u8E+g0QyqjK5E8c8hpdtAYX9ixF1PTs2Fm51aB3rta6T97RnRQM7MamB+MFhTlTM2A
jhYYli6zUQPOnxZGvnxi/9kzsxMrDvBXKKdbWSxayM53q4rewjMFHJSvvNrEYf0VJC6U5qC0WgC5
8eDVt4mv2Au/gl79qtrcfjWGQ7EwTu81wHNsEe2JTPmKuLgWoFeY4kmvZ1bXjuvGRzUqKN2Ahgsx
48cC+v+/rzQyywNEbzK7b4CGlyQbZqJWnjabPnrttWJbw6ACVB+ELiuoY3OQ+bZqG3R+dhwWleST
BZ8a+y7Hcqs3uUkixajCxBLbyqLQou2B8410CkWKxOrxsCg7aMqJt3F5F4EtwkD3oVr7WPY7AppJ
CNP2HprPTVSbeQKDjEowK0w8gUPcRFdWdiUANLrfbKqkchnumYUPcT2EaHO3WMUHqanPsQxjWzqg
2q9y/6XnqTVggj4451W+KSE9BN8SHwRJiM6aEdjN13/E9S2pzV1kVaHR+whl0AM4xy5sicD2kG7/
b0PMIqXcdooSq7gnZeGeKTfoXy2d6KVJzEKjyDI45kyxeCq9NQ9Z67K3cu9Z0p59TNbP62Udt6Uh
Z6GxJMFQ0KkK7gOdL4/PXrWkanIxd/xPmILzye+rbSwyko1TmMKHv63T1gqDYFVnr2rPLD6crn+j
y0Wcs9FmQTFUa5p0AkarYB4vWqXpvzbbyqZO7qidsai1tRSDZpGQCyIlnE17wpW/h31upiY8ikwP
0lb/4rK+fnVqcxgC3D40dZwmB/SWoXnRe9gBPi7D70Ro7VbeCHikLazn5Vz8/4V66Jn8/nrck7OK
BtiSlWynKSAXCvR/G2QmxbaB5fna4y6xJsnUJczFwrb5+dBnj/BeT6KwmTZmHg6GIKmgoUME76PO
QgNI1uuznL7SlTj+U5M4G6shPtWEidWUEdmGD5E76YuI0XCkMHX3lGiTdtpKhNPn9WGXpjgLKCNM
3YOqwLBVG92U4FRT8C11qFjrT5Qs1FUWzvlPAno2xQyeRxHpsVHz6kuXNzIy6+uTWdqbs0DSlEGY
1BNBC05PgVZuK17C9XF4HdSjIH362cP14ZbmM4sqVRQG6dBjuKiAeJwkw7FhIZQs7fxZJOkLmoz6
gK/TKiI4y705DPmzAnLG9YlcLnj9E7F+nmdnX0Ypmq6ROozjwRS2AavXl3W77T94B1QmWk9yq1q6
jKQhukFocwkPHJ78F6v5D60P5L7fp7xoqgblNPyGpgHeB5KwOl3YHpcAzvR8iNlyCpHYqFyclhNP
SknKQaAcTFkDJ7Y/BT41dfC3fPHWL0ZIMvTKPivBUqvpnQxPYMrHlyoT7EKpHMgT/Tdf4PynzYJ4
JfllmCb4aV1gFrCkFo3I0tbgNH6rmtncEaN7X4pulxCdZ8uhz5PXqvXTTJ6qA6CwQH43tJsUHSWr
gZppamXBSk724AMvzfRSoPtnpvo8YYXMe6sXBDPNOt0o4Y/VwEIzS2wfuM3gloUBaEUwsvKC+yxK
QAu8Cb3bdIDDLzLsBrJCvs7txBeQzj5ePwVTdJhH4PMfNt2zZ4eg5qTq2fTDpC46FNBarT7ZWOIt
GK6vD3Qp5p4PNA9Tek4CfzrVo/zR9r0blYWZUNmQ0+Gg57V9fbSL6EmVqIwqaDXC6GEKMmfz8itB
DoqETGhFuPatpyc9xIdzE7ohZvwAhJ4JCj/I4UtP0IsFBQ1Aeogq/NhNzk40jhERS6Grjz86wXdj
aCnvuYk6qSOalcGARgKD2lmUaZq+0/w7ng87O+ViEImZHpD6OLnL+76R2u3qJyF67vcoYS3t50sx
+ny42clNI5ZAZmP83+HIaMuNI5c4vT9CF3ZVobZgBb0NeObSyJf20dnIcyx0g5tB7fSfkcGNWgXg
4x5zF06e9yL65P1+zM3gqwLKeVGL6uKeOh96lpIlNJXCjir1ceoAwx+6vfdttOggRwJFcWfCvzI7
W8fHxT01/eErH3fOLhojTmMpw8eNQAWpjgH8jHuUGpoDWZWr6wdHWlpf6ffBGXS4NsaCiEnmARpu
vZXp9zIQddzfpt1LPAIhgHrRpKngjbolJ7GtQUVAoCsKrrwXPSppZRQJoPiJy9NX8A/MBjlzrjwJ
BYAi6ufQ7v2kQrczOrQdansDNf3mNayPuQ792TEELKpBo6FYx2D/WtcnJ09ojWsLOSU3Z1GBi4wH
ndTWR0m943C3R0//5FP/U2sfkkgxafRF82LVRfmqGkKHFVDwjewc9Quph+GGDgfEyWgFHXiteIAW
ntlqD6KOPZ/ehsGdVwEuUTrKcPKH+zqGonse2SEgd0EpO6MguHhm2rXUG/m4ISCqedHJK+FHBYCO
e32eFyvL5zt1Fv3qUJdISfsazDjImAHNapZf4DRpiSEYaF+60+6JVpCsA4pcctDRWZK4vHTfnf+A
WbSvtHGgvsChw4FG8iijbDJqmzhA91gpjx2gvXQ8wdZyYdrT3rz2eWexFzz3cqjhYgH6tqziHS8a
vq3azXeBxTbYalneXr2UDZ/PcxZ2aaP7sdLKOC0xEJOQ1uzr0zAA5FptRRTFhpOQfzFQmtpsA8dg
AC2fR+lU8XvCAsDXYVLZGj2bxLx0fBycGv3NQ2BRUBJI8kMQoYXl2yJ6saFITDEbIcsBrWb6AhtZ
3rgJMrUGUjK9UtpxOdp5m7maBAR660TDY9g8QvTZ5OwmVQNzJICGh3AqjhMz7sDagy5hA0HHRAaB
xu2Cu0R/L/TElMTQ0WTBSPXG1pLQEvC3qxrO6e22UyvbKzMnZ9k60mT0oYM7LXsmegNLXKgIDU2i
mSptF6o/SzfqnIwhsjAGJA0RadrMAItKKC6kZmgibd2EZr7ObDjuLm3gi/WMsy87p1+0k3UoDxHs
FQOOTrUxOR1xpzl5hvYUWtrStbYQ4ue+2qrSKZmi0hpENFxqz7kJjJtTHer7f6FTvnBM1FnOl8dF
iu6bOl0n6Z1o1AY8hF3ENKMxCYCni8nC0txmVwocZAOIVyIYZDsQJZ3UBRfNhJH7vyjUXHzUnX+2
WYQHgbpUoXc83dGdXbyIYMijMJSuNad6xM2zmBTQv+YjABWfjziLtXImV4TWmF0SgdAR7qDjs/EK
zxLgeZeM2gqAQWg7K161jz3ku0haV72ffsN4Ei2QBG5geicSCK82X61S4nLw270a5AxmYepwU8v9
ZwBJURJGb6HYtxbRoMMVeXAeC+C3Znph9pL6WrhNI447rCnYKvbkxNVq+JxOzmND9FGM0DWoVXAt
IKKTVVDh80A8eVDw9kvVlSScAHI0Su+jEnQYJHYm9XC8sXiS4haDgGjyqZaCMWgZHiYSBAdz32QN
DMTBw4qj2oCqpUX6j1iv3Ax+0TEBNg4uTmJ8ggK/OSadqUFQr/U8M+sPQ6cdmioAghJhSLKb4jYC
xSxKMTi8M9C0UIpbpm0EHU1YIMID4TNX78TkLm5hr1bmjgYbtLp3M8BgYqUwMhBr9FK1g1iwFSif
yTATjOTKziBoFEA8uhZvI/lFHaDR0wZ2rG4q6Ysqn1X5qCfESBBmybBm8IVtAohttdSQQ93tRr7S
OPKSojdTaP9FcfsKpUdTVDLLp8kqb7c4rZYODToaGBop7Ey5VQLhpKRIBEdIhTWbwP9qMpBOsspI
plZMyo0SyhS5voIVXka40Y4qJPPqE01dId1oMNiIq9HiMe3NDESbxg8hAIali+9BIer68ikSdIvp
TWHmirSPAqxofw8zNGCQjR7iURQ622kt+47uf1bkRlOBIQMxpoX2Z1I5Pn/WIroKS2A18tL06rsY
ikFC0hpQejNiP7I1ZRvkrtQmFniBwNZUABVqZjpwMN4eC7TvRn0vFAcKSZxWQZ7f34d8zUGGkqH6
WKtZCbedT6gUPg9pfS/5yXPSH8oA0pT5IZabQx5tBFxjHjRzg9Y7BCy3IRG5gyvlBqAOq8v3ADhY
6Rg+wijY1JNPnnw1JTkKcvNwPUlYeLlos+M60AY2nTlyBJm85vGp9kdDyhZqfhdrLmcxQZulP0o5
6f+FiEKNFb/RU2z3q3iwROGnsTxuQFiEnHlsIiOQp97y4iNp4TWozRKhAGKj0hDiETq9BvsHDjsC
SN3bglvfL/fQL5UQzic7y4FaXkS6mGOypH2v2V2c3Mj0RljSk7iIwDsfZvbkZNDF8MCumta0t9gp
c2I3XpcP2e3yDbmQvc7BT3KeZcD7YUbRuoFrUQvqfY0W0GKOsXAxzl1gVETcutWRPSbr7Gb6SB+D
I7jTNbV4By9s+zlwKZVGprQiVu85NUbH2wDmv/owGDxniNW4IDQvJTQLW3AOrMgEJRTKHAnNVAfx
vvECwTrWlmjWn8v+TxeremebY+74oktgXtZ9M+WIHvAb2RFKrVMtolwjzrGnzExM4FWvR5KlXEOf
hRKxzVkVyFjT4ZbBr4+7kaXa7L6zJGAb/gV9aeEbqrOookV+Wya6Xh9TyA/VOt7kNDDT6C3iuRWj
SisWBTIKz2yQHZTCW+E/0lSFieDNMNIFaa5L2iu/sp5ZhIEN1ZBlA8LooFh1/6qR0aCT24P4oKob
AW2BcLRKhncvmLBhseVxYHb0BAFJ069jw+u3QbFLwICKod4bBgcdYKOFr7OwAdVZWMrTIcljD3mZ
7IrcVZxwk5r0YYIIetSo3EXe8MJT8Ie7c1ZbADSDCtKAw1zbotPWVua0K5CjYahjpXDb6xB5F+P8
tMpXHrx/0Ou+XHXg6E5jSk4KMEZwSBAXe3BGytadzlk0wNzQoBYF/3+hVLSwHedg9qrIB3/wpu0P
o+uquc+E6eZegvMt1Wy06TufresoFiHUqLT6GEMaFUDURPIMf9ChO/MgpPcs/PZTD/qeuZm3gUMi
wcyQQ3Xdqgd5UQ5Gi4gy8kxkZtWTlyNZih9EcZ/TI3D1ydih01NZAovNboCpJrStkiDcizzcDEpl
94lu8yQ3BBnvFeQnowbpm6oVrBAv6lKQFxGBC3tIm72UWN6zTBVQ6JteL416FzxPT10Uj8HHw8C7
bLMcqeWl+3v2ZAIxnQVygdsO0N0E0EmHRqjTNLsOZQC52yQINLkHE0cfwGuOwopvCIUIIU2naJ4K
4lkwTDXzvjNkeEwPrTFIT1x4b/RXr0ToT57BCDO64JugINYEo9H532L6FOVrUMDNfKJ0iw8CPHYZ
hVA5ZLwCyIKibEQDS4o2vigaonyUtUcuVNZCgFi6fWfhdEx5mwkFFhuits//+ywFW/hZXi2/EpcS
wnmfTx1awOA6bOLGaq3yrhmd4DkwIzhvqWZn1ev+1EDOw4Bc+r+4Ny5GQgbfL1gYwPtrrpPFgpRG
AtRJkA32VvE5BSa895GNGwhMFr1bWNel4WYHVoMYQtlAZh3rmqM2Y0M9zVJvO0v/1pxiMe7+dZuf
3t9ns5udmZgLYSB14TRc5903KCnDLLl8gWIUzFaPuem72UmuAAI2abVX1G0s3iD5Npbz4Mslo7Nf
MjtIKUuCjOf/Q9qVLceNK8svYgQJAlxeufWiVrf2xS8Myba47zu//iY1545ouE9jzvhhXhwxqgZY
KBSqsjLj9jPlAed/B12/FjkWlFxAJ+toArT2+Srvyh6XfzCz6SBqhpXHO4WgNG33UEu3Og3IP6t8
Xaap8U+uWtkzlJNrp5Gx/aIRwvNJ0OpHcKcoUPU5SSL8iMW50HhavOtTzPABX9v+B5UykXtxmUfX
KmMpy5/fW/pO3WKzyEGWb7LzjwhIzgbH1fK4LAK4ML9Lc1jrPcxJJ0/aUsq2F7HPfls5S2EVlOoN
IGJWuv93fZ+Vce7JAyaRzqRgcwXvUf0AZnaQHi36qcsjTiS0cvYy/zLFlzszn6gFofDdKr0vcv8d
qEfgfUJRhf7sBbcys8Tk1WWO9lGUl0HSnnSzQUHK2PbDzSx3tkzYsWkbzPxqMpTNcySvJVQetC2L
ZPBeT1dzO4jiv8CR+DJoW/SlaiyBI975GwjxbjO40oT9/Sd1QlFw4EW//BKtAh+Q2M8nuazhnIzb
HnkaWKiX4MB2l6PwZ+r3W2q42mkuOBCAjiTMzOENa2ju3PfgZC88VjDL7EsvNH8M+Sky97K064KX
VHdo0tpdAEg2AxBrEeTGlKkeQBCvcSVc4DIFTeQECaCgu6pUKN1GYAmQJztgip0PL0EDaGkQOHNR
7tiYbKYi3KI+5wzy6IEd2ZUBJ4iljYSuBwOXipy5dZfYBgiz4hgVu+UXEfwGqdzERuHUnbKtQbKl
mdfAvELk4trs0yMkSJyAZS5FupdT4jToE+p3CXNZDPW4cZl2D20pvgsLyTXMQx7pWxTvwP7S6iCW
AaIssv2xclIDpJdzeiKpfN3M5Y9YpZVrRiIAAjlbQ1jtPxcXG+gWBRU48E41IIIgo9SKU6K9NtgB
Q0bwmCOvlE5R/Fh1oFQ0QUVueEY6Qs13cBPiQw5Pt6o6B4VMt83SzEnBptWCDScz3QoDznH4numA
LjfpdTsaVgBop+h4LPfmJQfi4mwca1oj1XDYBUGB5uH/B/b+CXMaz5K4BSIKQVyonbQOghXo/uIx
U+7IfuGu/rmAcOlSpsjsEc2Q0BXeX6KIxMVYUuSIdC3OSbrLIFV2RBXdWfSKoIghe5Nv9XcYPXQv
H87zSIIv5+DfbUHgV9OkwTniHXR+xtkrMXi0ASx3swBZoRXixgpycfcfrPds1rsyzUVgSn2FxCPW
Gxz9zXRcIBsUwNnxTXx/EcEX5Z9uELTFaHu4XCo9uhedNbfltsmGU6LOVktlZ8K7iirVTk/eEgYa
qOoeTFnbgZRu3d+Yte4N+q7Tf5Yx6vS9shnN2yHoD5jYgeAGxvtmI/QEH0bgDfwDTCWgy/ChQQIf
xAgWuot4sGzGLVS93xSAS4beFmew54tXq0+y/KjVpViwJKhGhLPPvFElFhQeluStckao07jMTv4B
Ccv5F8nKKHc/aBg+Ayc4vk3rzF5kOBGedc/BfslXtRckUxslc5YppML7B/VpQWzh6+OlNjKgErHi
wZbRoV74f4pbf7fUqJveBkLqHzi+yCYXz6QpVxkt8WkXm/ITyZ1lk9WN/9LOVg1xUmHR9Yx4EZ4m
OgFJCoXAgPl5R6w+7DTMrOlBXXmKnjQQKEIKzepc9JV+QCDIguAL81LPd0CrZth1+qxnrjRvq4dO
304OBBZ+CvPJs+Wir9/Dk5noutFBQQjbjpcZmojopM9bzWGbeqtZis3sdJ+6W+hjiK6Ss6dqZZeL
OSMdQOLnw65U4S6ZncxNwM+FguUGvcNqBw8XAuKWy+K322tlknuEBq0ykyCAe0t6/zq3V3pPHvMM
9HKVYVOI/aSDgMH/7H2/Msg9Q/vY16rUwLceTJC0hyCiL52I3bARg3w1vcvIkcrvl6OVaFu5uBG0
UmxG2vI2SfO3qsmvQl0Wfbqzp2a1LC5MDH7vgx15seGFDKR1FvMgBuM0zjBeyQ4yV0/UOTg7v7s6
NSqXOaVSQYdg/DQ5PCFf0mvnL73k5DATi7gZWHFKF0SzKCbHhiPtM2+ZghCXV0X7y0WMgpEozjL4
UK/hhBTXJTLFy19Q5KVcyhPrA5srFRYU8h2M0hbTXvvhGVDcG6UgdxNTBK+C86+Q1efksp1OioN4
+nQZLwKZqffXPGaQATr5T57PZxOAL3Oftd1VACwM6icMCnynPBqe5Gi+VeeHYb67vIlnmfhWDkO5
8GJKmabXi5WmDrxRL5wGKXeePjLdM3sAq4xDIBt3ktaL2rxn4YSr5XFBJioL1KbpZzzV9h36W8qm
2tXQ8BaRdAuCC+WCC9rJE4FcFQJ3H7myGux6s9+m0DimXoSxacrcABycl7dV9O246BL7WTTkJmx2
1Hgm0b5m5ClLc8EJEFxJdPkVKw9Ry6zo5AonQCe124yqw/TgvuybY5zt1VISrElkjQsttA7Gslv2
0c+Pk4IeKDiGxpxiXsZw1eH18gaeZatY+yUXP8qpNTOTwVrt6I1bpNs0uiPJFrP+uPt6cPTujA6I
E+Be3MK3qtQDl9S3yAkFN5No0XyQqXyT0RRbzCrMmAyHMtBvDH+6SaoTIKKCHRbETF7IxmB1N7Ol
BgpF6G+SSp7q8N91Sb6OHeM42aCi6ydEx74yS/0+G7tlQxdc/wSMUOjObrkXE3+c20QTcmAQoqS6
DIWbX/107rIUnxLrgticO4wbTBy482xcVROIW8Hketl12LnDtzLHPxChDwy9ms4gxwHcC3QA8TEy
JVP7aKrvRSNtSmMo3RjT7h9ZPJkPOrC2L4UMbFKXtaYrTTMGAKbC3KM0uzEMA5gbyYrHdlMB+RmX
qWXEamn7tbSf4nobhvKp1wEo0tGNUDB4Z44tQ06KNylgzzNYZmKM7ktdtdXk6DrwQW5b5Mp9VmYS
5NwMV0n6PTijnLmhVjoB6zsVgF61A7WKThq2k/Ld92FF6a78vHTN0lz0OzcE1OFdw3ZjeecHg2j/
zmR/6+3jboRg6sYkriDyKAOy1OVW2Xyn48/L3+jc3b22QX71CDoqmDpf4iOavqiHDa5qRPdBeMAn
KtlDNX2/bE7kEdwVYOadrmMujhyNheBRPgQU41rt/Z8Z4WI+FBoGw19SLxb7duW/zfWGhu+XbZzt
GKw3jg/5dfifi4Vu6gzd2s80JNqYUL2s0Sxv7v9BC+xcWFrb5AL/oMdjOEI/9Uhv2Uuw1ewYRKea
Ux0QflHW/wdjtCL34II/cNn/qX2MIIxcWNybAyh7xkp2a0m+CRRqX95WkX9wUX7O/SqDfFl7CpeZ
1qXEK12NmOC9bOUsGHu9kVwcDBNKixFTisfWC2/Ml/ngP2W32WZpNIGhMQ0sug33wnqZYHE8IAvc
C7Vupj45TrWFglkVWNN15KL1fD/a9RN64/0x8zDNNd5cXq4g6vMArdnIqdQur8i5IW6oVE7RqHZp
km0A+Zeu6TaXzQm8lAdpVSHmfKQMmzv6jxjbBEhU9LgSWeCiiI/43kT9YiF/kJF/qI9/tgIugEBF
MW/mxQtpAG2iOTwo0+2fWeCixzRMSSjlsCDTYN8QDf0AwRrOVmdXPm5ywaKm8X++OrQWQqeZXTWz
g6vciU8RCJobNGy8gGJ8E8yfohLNuUR/bZqLGpRiIr79PMUVCF46w4uG1F1Y+2W1QdtCAivTTViI
mhXLgvhiydoqFzuIUqRQ3kbYHyIF80t459fKpgvkDR7iggAiCIufKs2rfB+6dr5iLCWxiVRbOWcb
GaLlfvEWq8NBCkMISwXuHziMIvMDv8hwwJrsw+V1A7oE8WNU7v7MAJdsMLWTqb98syKJ731Gr7VK
gLa77JFYA5drZKYc9EWHNTRucpRegiu2Te/Hqxo4juYwLDiO8Jt/J1JXXI7Sf3ULWOWCheGHElOW
XH7MTyQsr+uS3S7g9Mvbd/b5/rf3wQwXMzKChhbk/ZB0ZK81WoJFdG+AVDCUUPsuFVdVqVdLxW3Y
mwLP+C+XmaobFGwhJlQTf03harOUshbokaN5X735eMFXNjSsrdTyT8VDtwPbhrAueZb9GHLtf9vk
gktaJ/pUNtjUvmKHtG5sGYxB85xjUqN3iAmQdlBt8szc19MH9T9YcFUo9znmGoieem0wOLR/JyB7
Gsrsm9p7pma+d5oOZY4tqBEtqrDeqkBcJvhG5y/Cr1/NxaW2iElahNgpaRscob1SWOhTAMDk6a78
HYMC6v4v/IWodHz+vvqyy0Wmdi6pmaqBegyh4yyBdHQcBKdXtDIuoYF/N4GUY2U1JimK4DR3FPrK
+6RWwTn9cnkbz8fZv1fDP1xZ7ZOcLsWOHKrdrXkbT8azqu6jTpC2nD+4X3a4iKQpgaoZLeyEXXk/
0mY/T5AQmAROIbLCBSUVFefY7GClNfMPYyJvKdvkGEy5vGf/JfZ9LYaLQnUZhaRYUE7jd+kUXOF9
GVwle/RKX8CE8wEK+VPxmngixzs7brA6p4yLSm1AlGQypqVdBLz8Rt8uvbHRHp/oVlTdE20kF4Yy
fKp6WFpxtTE8z3SDgttdGAmgN4KTxLi40yupXkJhRj22/gQCvm9teP+HH4qLEZIcAIJfLnEciP9l
6Phb9NhabAP4G7OBxECNHrOkwpTpLIHk+ktxMaLA7R5US2yqJsvYEDt/ld3GCm71I3MxU/TQYUoW
bVtpp7mXVywIHYwLHU3g98G03I9GnHuacR2mj0nXbf32Pq6p6Bgsf+z3y/jvY8DzHpBqHGm7FLkH
G3N/WrLVg42zjL2p9idz5K6CJJs3OQnk8QBMDk3wZYqyU9FW80jS0oQqWrUk39Oetu9L+yDa1JMV
HQZHqewKBLwoYW4KTHiInoCC0MlTIEhVq7bhuFhWtDtZjr0Oc4OkNrZlPzmXP+vZ1vjKoT4FwlY5
qtEUhcpmbHXvRXdqYQEAnT+oL80yRx86mjMBCgjt9wPImYGf/XdPtK8PzQWepp26RFsuCWkmm7GF
ilF1J1igwHF5chQ/L8givrf4UvaGEXSTuvkDEO12sgFO7AF8FnHjFTviiPuyglincWFoBt++EfRY
XTkrz6zyD3HXWr76dnmFgmCn8aGIJg1LlyTL1DSg+Gc3FSEZRRa4oJNM/f9/JbxhTHnyUv3PLnF+
7L0Gm56pLZd4EpXHEiMyhJ2U9PsfbRQP+0yU0iDdcqwqXLFIroofFRFNxgi26rfRdjRXpHD5GDIU
BMoWOEvjz+42HslZmerU14uFmClO6qeOKlIyO+u2EFsEKTQllPJtjVaNa1WXkIcyFfTE/k7KfzSd
4AI9G+G/bPDZYUcYHeqlT2MGKaTeNyPB8IoBghmIboARKg5vdUPIO3A2rq6Mcqli4odTw7plYZj0
NS3QgWEmGHm94WQmRjns8A4VNwsMIaaTPV/2PcGeMi5/lHNjMI0ApjMgNCFxgebBbOWiY3Q+kVut
kMsfpTQfIy37TEsGgG/ABLXPtyCYdheS3ssrEm0mF7qHIOrV3JeglWjiXVeMu85MLIrRmLEUEvQv
u/NbPrBa1rK7q0uK5kWMtx92Lz00T6DE2OjuuO9dDTxEYkyG6FNxUbvpWjpVSw4uaf5N2mm2miVP
JKaC/TufX6wWxcXtsI4NNcywqPJlRsc038huAqB99tJsFhqHkOzbN/Up8cDRZl/+dGebtebKNBfQ
SQ6+IZQU1WNcOzWmKUBYvSvAbgBSKxT8Sit8AiLU3Eh7FFwyO3Uh0PYsPI2ifeYySq0HX3Y540eY
284tHzTbpLu/5r+yBaLRb+RnHUJd75fXDlDaZWfik0vouhIDgsLyye9ZghE5KYNY5aAdwU3zzRwh
6FtMj0P10UggUHibktdy/KFBk5vuaONU4UGNXjEgVoDTKImBzhkCN6wCZKKxM8wNRjzxyE0tWlxX
/g6Ey5iDXxhvEGek0M0b/1A0lc0yoLlJYAfqR97Ltm+GTjnfzqAJAEY0KxOvCdpd30foVs5OgyCc
JjdG+I3E6IPOpu0bmkWUZzDxOB2oHIx+P8/XYzVbmY7/69T0iqVX4OWWDuYIgC1JMYu27fxtWx1K
dTcoN02PP4AJj7B+U8NTPpw0cq/oCjgiQMKXd3bfhFDgCsCQCDXjrHP9QnMZeBN8kwK//hjGtRXr
xauavQBYH0wY+kkfJC0DMB079VgltROCcV3R3xX5LotRr2OnwJy3ofRuGoqb+48JAJgmOABppHlU
aRw8260G5QgVxBMFsE49saFDZqn0Z1gntolp5rIDZi/toOwKdaBZ2/r9ePRHw/bbIQUPUTJhKDPY
XHaV8w6qMwLObY0YKuegqkSqrMmBeCFDvEmgStYa9a6Yf/6RFR42FCVEVUkNKz4dd8p0ldUtRONu
/42Rv690/i2jKKmvsxLXrUGiK0oDRyPmg5T/G4jXKq7wDxcCgtGBxTjSRYAR6OBeH09yATHdm9oA
L4g5CeLYWTDx2h533dFSTySDwZ72bfYwhIZWp7PICvj39GV2F8CesFQiuPY07tqjVaIN5hK1syd0
c+XUUoijZDZ1/0KXFvUtLVACCL7He9EM8tnc8itq8y+Zhs7GNMkw3YBCk8ijZYrqgyIL3NWna6U0
DsviZHw/X3v0qaCMdr4KvVoDd+n1Aw5wMMDCdIvzbwB/W1j9DnQJV8wFRkn5CF4xY30l/GyilXE3
ns5iHZM2sAsWmfsOOcTSUdXtYKfs6Qv7B+UDkUEueBRDlDOMs+F2z2S3n6BoMgseAqK95N8zk6aC
OUdf1oQa1Ihp74fY+WuCRAWZ9YZYpZ0/inZS4P/8A6dSNTMcEmRH+TSCu+nbPH9kin9DM5Ghs/DN
1eHmHzp64Ic0LbE8/VQfdA9C2F54NHC2aujDCNkFBA8SfmRN75u4CySsC3nJ0YiIzdCdSdLjMCT2
nDy0AdqSUe/0CmRjtlP/rJpvGrj5pdw8DVUB3OWwKZTZrXRMR16O3ed3/O9r6DOPXCW/ldRKRiMj
0e6n0Ur10CokpA9oD9BaJNl7Hq5Cvmxxx2TOxhFEspiDGuttjKhmJ66/Mx+lN5UBNF/8AKH+7vLq
lgP/e2r/ZZE7J03RdWXSA+3QVIZXgUZMGgynTgObSqlVzy+Xrf2XpPtvc5+Z8Wozh7LoyoHCXHoo
pX2Fuczv8lPpNdfRde12ePzlG8A+fbATg7hWWFIUZBSf490r66D+9U0/+pyLnDFYdt2CATSyslvf
QQ70AaUY3B0AJwtrmSK73OuzCLNKSjTYVWJpC3lg9NeCUxz/uLy5Akf9xLqvVoek2syDZYI3nqqd
Ef9kKdpmUFxvdAHIU/gVl+C7suTXJbqCkL9B5ENFL9AsDMA3x2FR1cb0g82Y1T1E4aa1558gEnMv
L/N8ZP9yoWWzV8a7uWhZuJzHdoaYlvxaMMElKfpa3C0ca3mpBAQ+qpHGTbuf5aDb7Si6Pc6/qb+W
wd3EEdA3Rpfha4W7aAa5MEpVNvaSWNkD5ltdEf/Tf3lzftnjQosa6G0kY/QaqDRtr91WLnjWruMG
4r/LaFLj9R/NK4ZaQV96ZDZ9V/5NhfErsvHjSbnhVx1wcajFVsOuaT1Tara1/vxHrsHPHJVmMRDf
x57WNXFBDudoleCzCZxP5UpY8ZRRX4+wjLGYDgNJdmYmsCDwPpXLqZOm9au2gXsn5r3S30j9ozIJ
TJxvOnx9DF4Gbcbjbjb8RkZNfnAl1OBmS7pLq73v1Bg/zB7AO+pl9/lPAkElUewQrY87vskcyr7e
odfJLMhrQwKHeewq2KdXGYi1zU3hgOdPaHT5LBduOX7Mp66aOZUSGG1AmAXyrNCJ7Kh2UKt3A+9f
QVlWu8ud7NFXIFmh4qQleJM36aaaoXbt/1mQUrnj3M7gt6liuIlOQYVYgTLRtzsITF0+UL8nJLpJ
dc1kuqIaCqH8VK2RxFLQJuaAoZpysNCretBl0KpBljfUoSjcs1MXdlaYAkqiyctw/d4Pmp+y0m4v
/5Df0sPld+iqLOsqY7LB18RLuYMqLptRKtHgrUkJ3c8RVEkqFOzeJorCZxjfmsXjZaO/Xai/GuWL
5KRq/Qi/ZTiR4LqabmftBQxXhG4uW/ntQHBWuJCiJZMeBwOsKHhBK5jSUDGcFUHl9LKZ3/N5zg6X
hDSQYNSing0YyFQ9rbK02ALs09iVoGpM3abYVYJoLNo+LktokrKrzRQGiXrrDw+y7EVSZ2Xyny6M
iyhtKUM8PsUGFll3auQ6cFRT21chqCC0x0F6pxGE2pPAADf4aEd+ckBi5FzeXNFSuZQhzHsGcrJp
OOkYwSyI5Oo52tLVuw6BuMuWfruAlq9oqKrCiK4xyEj+mv3QpiLUVOrh1IepS7SfQ5qIqjqLI/wS
LDkT3HcLMqOIK62HiTy8SshLMXR2OjZObV43YB3P5dsS9Pulinn1KgHzXu1eXuISHy/Z575nXJhz
Lo/tcBrSxhpANZQVeHAOyDWnzNXKULDeJVJeMsd9OxVqeijGQxJ1qN6nHNwTVb6wlWv6dUsqt1cE
wtNnI9nqA3K3QypDc8iMR5yKDCKwUwwFP6CM6ABpQNPWMT8CQtBradS9y5t6NsoYms4UwmSq8k+f
AtI8EZq7CORTbtMZtJXm4EB6VbCZZw/CygwXZJg0xqpRwXfy0fM/igAZxfxNBYjkz1aj/noKZh9q
1AOaXae+z7boKO7qMXLDWBU8js8ftq9N405CoWhaZNbVcJKCq66/J4NI3vO8q38Z4Fx9Ig0dUmgO
nkxMQcXyXV/bXe1O/W07icKkyBTn5uVEiooMCFGsHz3WbALDtDQN44g5mgpojlz+QCJrnJfLRRTV
RoKdMxPfHszYifPQqrvvTRnYkaYIrIm8jkuGCgk6SyYYXbC2bFu031IT4PVcdk1DpAouOkZcuYRO
fqlHOVo2pX/SVVyfAA+nwY/Lm/c7S+JnBP7bLfh3jBEMQ6kbIC/xG8waRvWtgjZMhYfbOEOPHnIa
bbQPivIxaytqkQgk2EWRuRHDYxwQ1sSKazR41NKHWGq9Y6TzwQhEO3R+yFMuz9eFMuwLOfIafwSV
WJ81tim15W5Mu2OTFPd9ikAPcZQ8y+6DZn5M0kPoxx9dXz9LqWqxpP6oh+uWDQe9Lnc10MzgIu/x
04zEUKwMsOJa6E/nvjA0DgklMlmUlnh/qiR5rEDOdzJlIKVH3W1itqN1ZeumSOn03KFfm+KcqY4T
XdHjiZzYpIFjv7LjcBA8hkUmOC8yGjNYyvzkpEazFclXTS8JAuRnPOdvtdUqeBcitC+klEjklNe3
YT1vo1zC0JLklHK1z8kPs3lujdCNotGlo+lmZANNcjfQ4m1itrai+F4BHwt1jHBmb4V+k4y5d9nJ
BSeJf0kHpdL6xEeEGGJMgeYa5rlAp6r/r88k7iRx95GZl0naE0SGSv4GmsiN0W51gwiWIgh2/JNd
ycbALMsCVzp0K3WGa102rMh/DJLuuhDmZ+eOgv51xfKP92QOaCL7S7CrHqJFd0Cb7DBCpqQLdUHl
M6kRRhUo2sIABCn8zALSBdYVKZLNXGq8vGS7uoecH7Kx+T3BUHARSfdjgRqCXG/+d+dYG172YFXj
m8y0Q6cdKaA/vM1oSQVX/vAkMHHuq61tcCFl0mCgmgsVULH0m0RAmjO2xGv9p4nk2z4BzTUq8BA8
9oYwPBkQHB7V4tYMIMMgZ9quwSCCX2BARoGqkxZsoKyEfwclpVxeQ7HMreq3QpY3fqPsaKnZBkHw
Rj9objZDl3lFwKyChls97LdGexsqXmqEh3SkuzrpdoY+eWohX4eyflWDoCpS01MTJLsm961CH5/T
9q5vwNHb1nZl0HZfKOOmaaGb00DrKMzv0ly+mZUos9gUO4JdE3gEFxxTrRnkIUUaCboG2wwWQMQr
EE+CR8652LD+NFx8lGOqAgSEz89QXFCG7xoovIWzQOfO0coI/7o3wMNHkgi5F0vLrYyxejA22bX2
kKmFIBiLLHEv/IgFvc8kHKOhzXas6TyjfJUUyCWNogEGkSUu3HVGrg9Thc8T+oGnVJ6E4nJyqgBB
uewGv3f+EVfXm8cl4HWg+F0c4wvFhxzIM1vdJhTqNzHKd5OFOfhtNztJL1TkO39mdViWTWBQP8tV
67hQo3mUNol6ymLFC2Rlr5Vs4w9kk00f1aB4glWe384vc8s9vjY3jwaAZ4F6Smn8AuBBbXXqQ0nf
uuR2LF6LqbQTiJjo4a6G1mLaUNkeQbxVQcuVQN9FmgLBtv9exP/c9q8ftByc1Q/Ksjb2cxqqwMTX
vSW74Gl9x6ShpECAoHIIuNRK0KiZryB3jN1pO7yLJPvOn8yvH7Ds2OoH6BPSMCmK1FMxyygDnsru
m4Lxi8v7ftbIV7L32X5aGWlGSNnIs47cxUdnpAJDW/m9FYGqz7rSyggXyRSq5IPaa8gooRqnoojh
V6UV5wWqizpII1rBpzvrSitzXEgjRaQhvCOrrNldXb5UA92nvQpOMpHe9O/F/cVHvizxLVbSVfHQ
xdi9pbiebIfRlg03gUMsYGLwuwMuthl+QLVSfg+1m+lZBBwQfD2+0hA1VaOD/UXF4wX8FKB2LRDG
S8E9dLaauV4lF+lmXZkwrofPxywg+D6Ubb81IVSp2NN94okIbgW+wndWZ70Ev22K10eiPGgTnlzj
7dD0lpFN9iQu1Apc5ZPpb+X++YxLfYRW5YmdelDYgbLVU58hieelR7bBzMtCdH0nBGCczfVWbsOF
ltlgQOGNCC2Q2nNkQMJLqfJSaHoEUn2rlZj8MbTdoLeWORMBufj5sLayzUWVgrQFaylcVr2P7kaP
7rVNcZffS7bvdSCszy19IS8+jK7hJZ5oZGA56JdeStzt7CfQxS5RMTtBXc1W0UrRBwzISjvZBygS
SPFq+PFH4U3lXDcf5zwsSkJOvQoSnBJiYPlgZYWojitwWv5VYsx6FEPGbTETWQVe5nmqWFqQW4RQ
m/aCRYmscVdlG0Chxveh/aLryYGWk5eN8dH0g4024Ympic6/4IyonLcCEQvk1UDJyZev+zh2Sw3k
qeFxTPLt5Y/1+0jor+GUbx2GcpqwKsfCFrFEA422q2CjbKaX/EP2oO1id+8g1HyRRdwFv0+qc3aX
DV9FAYjepszPTXKafGCNpizem80H05itR7eKNlgEZbxYUqwoer284uVLXToP3MWoM2PWjA6HMc20
fcgeTOGeinyFuws7VVECo2LkNCeGlakmxD8bkJLOdhMYNlF1QTohOOA8wrcsCmAOYhyEcUKDlEXQ
DRwfeoDJtKqQrawsnF4S6TUJNpGnCUxTTJyYOYKKrreOZF4pue9d/kxkCRO/fSemaLpumpShlPmr
g0x+VOZtV+GaSPIN2Kw3JV58E52tTtcORZDeQkPQNphiqWAq1EL/Y2bPjbSNho1E8dhRb1mlekMW
2yh3mVa9SDypqT34kigjEf5SPrxXkRk2qEadJNO/r5PSntVHudFRSVCAQomtqYUsaATq7UVMp2Ye
nZlT48fNabplqoL3S+l27ZU5Hsr+HXVPlDbReopNgZ+czylWO8odOVnKpFYLenIK8vk6ygAN60vw
DEGptk+vQ2lwBzXcgX7jGUP87qikm7zPBGni2eRp9RO4wweRthjszA0yDYgLBfExyCF3lN9ddp3z
MW1lhTuANB7GUAab4Cf+A2oEywAzeg9XWmkBCOcGmDVlN31004ge9qIt5smVZsnXhqhGVPOL2ZWh
IDqa884fOxvzWYcouJVjEOirLagDpyfaH2c1EOQav49oLXH1a+08zVIbKdEUBxEScQ1vJoyn6997
+mYCzRBAcmA0tgxKoseWiYqE5wP6yvBynlcBvWVslmcFmx71j7FpeFOsYOQOvLbBcFvr8hLQt/UA
/SIQ+l7+3uSzPH4hVvACeQNVU53kUncK5gjCWabyQxvpOx6qdhwdckPp7ElhELUi4EofR4i61Jrq
qVMNDXgfV1swBvtOGyXLqE0NDKDo/LYhIASzNv6UsvDKoPQ+j/PrWJoxmtJEj4kZfTc7I9s1ffgi
xdlrMnYWWLUCSFuFGLyj6exlU19ZPlU3PSABYzY4kg/5VZafaKm+pwEQoMuUZRFoT+A1hihVYvzE
LX9kUZra6HGC2lpDLNN86TCq42NMp7tknGOgEaXKotlUOfFs4FoJbSoPUKaZqWNEeW9JKGA5itln
bgz4tpUiR3F0grMOCppdbTQ3UrsMEGndgQztTmv90okz6dgEzTYrUpeW8rPsPxeNdihNqGezjzyJ
NgFGEDRNd5WueVAzTBbVsx2a+A9aFarZ3cZdfcfiwyxBHLzD1FOTaxutK2zM6RzHtjtqIMgGLYMV
sPLQQWvCkF+BAzv4tY69Vz0jKEA/DPXUvtTfcTd/qFG/6Uh6Z0xg8i8KW2mvIvyVRoc4jHLdUbTp
jWYGyWm3SFY0jwkDbLvPd4rUgW0Eag/hZCumv6tYiqmNJtqmZgsJiPBmlkDEqMTXaCO11qznd6NK
tlORfZvyGJJRoCZz6qE+6mFYgv+yf5xQGbHLFOXMJJsOzVhdY67oClojRfHKFOaOmeHB79xlvzU1
t2d0nSvIBkZzm1mkhLJDGlY22CcTK8eN0BP4GJT60P2yili2zPIjpImXp7U1JflzmlUPMzNKawCr
9mCgUVFXGJToYmduyd0QyFtCawsCVG4PpicpGY4ThumHxI0JvQGr7VPsF0Bbjl5WdaaVE+K0cuOa
zeNY1aijE0xgfdT5c5V8N6TJGprXucBEVJU+TGlujV3pVErudiPZqjLeR7Xi+gokjFmD3n3jmeOI
ETpQ0+jtXdXGbgNJ3LD/TsPvmnwEnaJdGL5ldomV+KML7konIYoPJHCzSWPTJtKw62uQ8RuRPRvQ
w7kcAs7cKwykSkTRNZko2Plfg48hx40MOId8igKMUyHIBE+L0O6fGeHu+SDT0DgzYSRVD74cYyQM
3cJY/9+vyF+Wwt3SpYmDgIbZfEoAPPb7/yPtS5bkxpUgvwhmJEEC5JVLrpWVtUil5UIrLc0F3Hfy
68dZM/OUhcpOvH590aEl60iAgUAgIty99ETCg0LLFfnVtRLnOzvSVZwWTseEE2nnGXWUFcvbPK+E
TfjIW7bRds5e9QRft0cK0u8MSrdy2JWQr9My7YwJkY3VHMLRhrZ2f0ARUrW2K6beXYLSa22Y+qgG
PT8eNYbmdjzxihBif7Pw4uaQc3iJaRyADMerlLgUQ1TxcMhTE6p7GVglDS9WlvyUiYHkoFbPLFJo
kEpM93iuroJFnZu+OJghR6B5ViFw34r70l6/24B1gy4u4xyvD6fV8uGc8sgKgBZCNV6LvtviAPI7
Ly7+Kiwgk+h0TMj8qDWhZzHNo4XupWv41iISZOHsl0MB1j5zUwFQasLhJz0OjJG/TIvYdsnwkNvf
CtsOuuwO+qa/MyiYTnh/t8nXbjKDsbAenPgzC0H2VyQHkceejvvJagiETImb9cBfkPqvGVIPyI7J
5E/J+JeTEOgYteJFJwtEtSv9MDTQ+r59jq99jEtPlEuIYEjLBIdcIcikxX23p8flaPvgIwoc4KFV
qAxFaJLrhXk55oRriBpWfcoqx63EF5MpGxZXPP7dkqTsK7TNJc+mBlYA1gKq1xugZFRvIhCzdoHm
I0rpNUav/gupvitPwXeW6XtXm8aaTtQOl/OoV96IiySO/1J8L5UJ6ThTZyrDkkLCfPSKPcRZg1y4
1ZdV8Qt0dt+rU79TtYZV2ykdV73OWRlzczlX5bepYEEEifsOANPF+KJY27o9t06qFO4tQxiplaBY
oFt7OjVuiGS5ASYZ8LrslbaTO+aQQEb3s6W/6xjscKNqpu3aTYAWOOYuKdeYrcmVNArd27FMHB3b
q0Ha2a825db09dhr71bBHPs+UTa6PgpTrM+UC5vSJyVm30NAJtQhx9ftCQR1LZ/vwsNKPg4pQMzO
9+4MzZwCtIHasd+R59BDST8eA1V59CPMUfol0qcuGh7alY1SRgP+YscaIhcYC8/sRj+mL6UJeRPR
+T0w8awzdh0Q77b5F007l8TgwhL/GOIs/RopcBeONQPCj31pQ3ZnE83NwsJt2HycONuthQxW5r7C
Ba8WkC6+heSCxWgVQ6/b+tnsGGB/s/7YTTpUpxNIfQ+QsqKvzCn9VMvx+DC8qQuhdwNtWueciiTg
Zj34nW4XkMnmuF+VZF1XC/cXv07KU5Z20TSyjkbpY+0N1osWD6c0fhKm7k60dytQeHcQeRvF/zQo
dWFYyldGjEzMNpBS57n9vMxPLWsUmd66rx+O/h8DcuGOT2D46xjvzzNQbDU0tSuxc3rAldiXETT1
t7/yG2LiljWpDzBa01yhq4muYwk8acldp859mmKSMNa9eAqDuRPwc8wQDSeTPeb8a9xER20+2XXv
9vO4tVN+p3Eo8OhAJ+hebn3hU+VOEYht+hJdhfFni1eASQA+6eag4NUdJQ3qLWl3YGbyBcKyvtFU
bhWRjWZTyERx11xUtYArt+1lXDGle5CmYPQ1O8SyLH6tstgviI0j848BRu9PqawhUkyxmIYBrrEC
jLAJ5nbyicu/YJoRCfQQxD+mA9InPz+rsgmVz8hxc7SLTlSwzCFTm/DB5bgazAXarQsLKkIUsWH1
8Q9OgwxMc3AxMFOTnEZwS7CMjwbCtLX5v2LH7b7ZqlC6V65bEwMP/zEjfbWu4EtojwBsNWMMnhPN
q0HNkoKFL8vmze1zoDIlpSsQYokiPnXaOQ0/5ylKoONPAoNWuLtt53oh7mJN0pcKm4WbU6dr5+LO
8JDv+tNObPVDttN2/5i5YXXHC1PSFda3vMjtHMlfHX0i889oVGEIruKkLi1I11JKaFESE4uZOshF
Qfq9zpo9FGaW5WxAp5ykZu0Ko4Z8768GTDFRp/0UZaEYdrzq+xfLlO4p2s2U9HmvnWOUH9LU9hyO
+MMIriLUkUaV/MrVUHJhTrp4LGEaUTHjlRCLHhw7u9z8q7X/p1mQCyPSJWPybqhrbdCg0n5n8ocm
+tbhoXXbFVdPu3GI3yq3F49BI4sxzZeN2llH97cWm9FSTYApturtLFxY0HPQdbXhgq1iv6A+nGrf
s0HB2+2oViHFCMEH3tcV2iVt1j3irRPYwqz2mbGULqPpa8iHO7CINv5Yz52fYfbNmy2I6mrzQ8sS
oDWqGCkkCpOuhkrXsWlw69ktXr4RgLTeWFAv1AQi92A+J1F9jEECPpmeYTg7q6CPYw6h6h561drs
1lC9sPghRSfHET9Y3h7xVnjQBmgAGj8nEyQNMTmJFiXjuEMlLwq6avy1oNue9RqqnLnbF/s5Cyrw
mBEeHWkI3XjoYAuQNwqj+xXWLUYvjXyv9e39nJSIh+XnjDibWViH2CwP4NK9wwS6m4flMdFmf6Z6
Bb655qFM9QDsbzFuBJBe341J/VBYHBcwe6mE9jh0YOGs4tPUpufMhvh2VVX70eLu1IKvCdXXMpq9
EBMQ85QdbFZ+1ZPeA0cpisURrnnhzkWt8EyV30jBuEHaMS8dPJPae1IVUB3aVZChu+3++kf94Pfx
8e0BdOGeGP1d2qEytHMEAoRm0fcDtXdFz/yR8SNk/1yKSU8rbZ7aNZtc+hq5UeGa6bA3qOaT/GtU
gsMPAaZovtrl81wcsrJ2o0J4Ieqc2nBeJrBKZqAgmnyNP2taAcTTsW6OZidAOhEFIxJ5y8b/ev7V
Nwwx6yfN6LHuwBM6o2Ca6Y+sZE9m2AI88tWwTnShPuvv0zH9jpk4z+qIb2rxvRGiLM6WV4JhXI7q
kU6hSP1jTn8lOUi8rHsdnQZRPQ3DJ4KCv0iBaMW4YhPfU/IU1ycBIjYyfe2HxBsTMFSWIPFCwt8B
GB2Pbpju8xZvjW5wU3o3Fz/05vuS23tW1wFtNY9YRYAhlo2Jo1DOmJNpZ59xikVhrypz1W4KN0ta
3Jvpr378TapP1vS7IL+J+StmHcrPuZvohVsktidAK5Zwvm2r+a4HVXiMuWHPmJsnO8W477xoL51J
a98qe36KnQ6JjsPAkBYdwh4LnQz+ScPQ8hGK7o9GEd3H1DxoxfJUmxC8Nmbrx23/UWQMcm155lVS
1wUyBmINQUf7DZj1Ng7kYHJIGt82pToP0jWL/sKwFA4u8r75aTPLtY0IHQ9DcepUC5Lu0V4TBUTw
1nuU/2gq8LKROSAZB7+bCs2pSoLehvkuTp7B8rpEnEISRPW73M6+xlCHMyB9WcZsj0+1K9PiIUKZ
kOTQbQ/D7e39VN0Z0u06Tnlp9w2ucIib+KX1kwhV4U2RIMulREpI2ZkEmuh5gpQ1zrLnDKidkGqf
BtI+2qm4zzAaUZeTIqgpPOVDVXEyRaE3a70P+mSJ+STsE5+/3t49lQ3pxnX0MLemDLlJMyKYvQ7d
5wb66P/YxmX1UM4c5lKP65I5CxCCEKvXP4X2k6NEbV6r8byzIq2kqCAkOxQoIJZBuk8fomN+qE8Y
LK52M4QCgc9BqzJQMVBe2b53RqXLLcmmLC1Nazkz5zkUeTBjBEQPjeDfbeB6BC5OmEksm9strGR6
C8z7SxqdujjZ3DZy7RxfruVNiePCSupQo2swy3DOdSN3F8vYCRAoFu3kI2ZtJjTXh2gKNHvZLkbq
xeXrbfvXJijf2ZdCFvja0datUGQuAwZaejOYl4NA5ledFyjoFjt27vdMeH18R7KH7hTFLrsvFS+6
K0f93W+Q3gO8bfU5yzvMdgDriYqUB6yzW+cUbJyf0as/d+WPvKgUEUzhRDKvTMiGPK4ImmaZk7o8
Qb0bSUJtq3R3FGZkOJ1pz0utpWgGOmgcR13kY0oHT2OucNYrN8/lFsqguHKacN4joZ21dAkcugRx
bh2s7rtFVPPoqgVJJ54VqFoVOUMB39lzUMw3/VNY6P88CL9bjnTCqdNWudOk2rmKQPzQFr7OoVeL
vOi296/OLb3f3pmRjjhrbTYZ49qMSHIvT6Kgyr6WxgMzU5eW9N85nDx5qg3WpPEEJy1ivW/RUxgP
niV+3F6R6utIec4M3C+dOribjmaoMy5+Fw3+jDnX22auzSS92zkpbLSij5qGwk6RDMiMMQYYBQvH
C80gXtntOVJsbXDzWnU7K0KFzF5jD1kzZw68z9a7bdV2QT4dq/p1ymtXn22fYdVaHSnik+pwSckO
F3qkZQu+XD1976ves0C4EKIyMijx27f9Ua5bV1q7jETHKeYJAUX8F0BZFPeNwj/k8dI05tVMZ9zX
qQHV8mcdzw1dqHp81/pel94h14qrCtdmTdCZXRljrLvi7ATjxvw0b7S7/Dk9xXuiKGCpliXFCwz+
ccMYsHETe5q57WXV7wVoU4XTK/zAlMIFsgHQ/Zq4q9tgDsLEm19XOYrQtxYXKANfA1HBZ4zIREq1
DZXhdfkXSYK2RH3u2Il27tLez/QpEGHkcpL5ZaW6Ftc13AiJbwwDF6Ycp6FmQZD1JJXhE3bEQJpi
G69/K8YsanFMH8uEnXWRANGYGwi6Ue7aMWgGw1dW/A9cMHDBP1akb9WUdee0YCs7LyZEZpxvjnaa
aSAw55cPqnrm9c/zx5b0eQjE39K67ZFq91/OrJj2nQ6GyH8sEciddytaf8XFl4HWS7akuoYvU5h+
Se+WWFXPUX0ZKainTjaBpnjCni0bswD8qzuYVqP4/KrNkpK9saNiYNm4nAtMcaZRBDA03AASmUXk
KOK2aj1S3LZMENHGFnaswah+ZKDnjOayowJcKKzIKthmbQswcWFBqTm5gqZ+mZnujAT+dvRRmZEa
Rny2WMPAVHsOl10ZY/ykBJOTygP+5l7/jyvLtG1jT6u4BYbyLGbTdJfG+c6FBembe1q2+4j0W0bF
4lah45q9CvqgWqEUxEli2DxiWKFoSq9zGn8GGWOeqFj2rid9f5YoRQYnLyEkYOC0ZuGpCR8rUGgk
0Jwvybc0VjWilfu5rvni0A6tNhp9hTAkhPDzvPdMIP/bH0l6p+emjyMdkFVVUc8VyabSsBQt2qZE
qtnSNVqMm6ZK/br6QQdoxda/O7D0ayQMeCqCKlc8KBXH25ZiSIIBX5SRYTflwjWKMgjDDpOAhWtF
bH/7RKwfSr6qLAeDhpYObhdw/b/fW7O25nGmzXLuMExbQ8Ct7pUTHFdmJKxLG9Jrp00FBo+dDM24
rv/Uxquu7fc5LQMA8ZseXNM23U/xfB46oYhdVysrl5al00CNVA+ZUy9nzAa+Jjn9RLPi0dGmTSbi
b7aJAguD5EXe6CdMJO7LBmDZkm2sdPT02QmYRt1/t9vSsSl0nuQVbZdzTIVvJj/NvFEs+dr5v1yx
dFZ0jNvnYwILdvJVE2jtip3dLJvby7jmn5dGpHNRi64c6AQjGWVuvUTbiMYewcx6Ccnu26auBZpL
U9JRmHTa27rV4foZMd3utKBWLlwxAt88RjtjdLzb5t5EGj6eB87QLUZipctaXChXZUa+xCgloXNG
59nr+pOJmZKFaJj2Ign1iN4fOk07jZ2BgKA78zMu/B9ltXyt22neGk0zQs+5H/wKk1ldaXox2izU
zja9Q3dmA3BAGU4ene2gSdItqEnqNEPwXHyelbOLNuUdsZenAi21uIo3c0TubK1CL2QSp7DtTgyZ
l8X4phWr9B86KhButgEdgsycW3UrNROUiYUfFodU+8T69mtkM7SGOuPILLC5D5H5JcyKL2mIopjW
bSmIyDJAU0Gz5E1iVkTQ6974n92USfozaFRMUDZDMpSSfbvY2zB37ntDRRVx3R//mJGCmCGiyalF
spx7rnl5TbdAwmxmA1RcuoqC5Xq8/GNKimVOPZlAGaHakWMM0AK1Rz+pZjNUJqSgVcV9N44oQZ1Z
jmHv9gmMWMFtL38T3Lrh5VyKQ1OW52wCWvE8TeskZ+Yu3TNvNSAm6s2cN+gFn/r2M2bCPQsyM5h8
zvTYdWwNiB0Qy7lLGft9BQG23NgL5py4dqct+J0DGFxa306hbZNZrkm/Z0axz6N+m5XhljaP4BQ5
znjcldYm0kH3+KxNv7PotaiaQwQ5gRRJLE/j3YAtbQk51Treh8Kmj3rX3oNQ6wfhxARRzFrj7bos
6HVgSSzVjNZbNVHeHKahKWs7DjcNW/Ime+BNl7AK1dzyWFr3YRT74UCDvtZ8ExmpKJvvgMT8EFgM
YcljPMfuAizTApR+bx9Dugf8czeV4pizMSj13B36ITBSyM4s4xdgb7mLSXNMZQ0sAR6qBcCrLzdh
8bXVFWnENaQhJuP/rERy1noeYswm43LnTrgCjZC4/87D57Ltg7itvLB5SZ1q0zhPegIIkfkr0YBT
L6xDyA13yZjiarrGimbZOrdMEMjoIBSQNnZKzWEOx4Heg2HEK2PIdoyY4QSVsJ7XvqOFwSh+9GF0
jDC3avEKLTHqOVX8aYVHgNrFY2gZs6zxi0zbOn0GLlRMwdoqugm2/gz5+1/+TGnX0hBpEA0FvQ8B
8H67BjRjO9smOpH8iSw99bJQBMVYfAcpRQp5Kr6lXeEEIkbQFRguOkCjovAo73+kOhRbCYjstMSD
Lq8fp/PGJP1+LiOMxHW+k4C5JqIA4uF8hanjCwQwLSebuapxJIZfoptcbmfP6MsDL1lkG+gWHgsD
Mgms2mXWczNAK03XXzQn8SfA4AjQm3hwBGBVOHfiVxZOW60CqSDGFrR48gqSerYoXdwq2zKqg5K8
DjZmS0T/GOeYv+dRr8gvPwx26ibjTHfwvR1uMM223yeYS0+oBa4X48TPtjd6/Yt1197TI8SKPmFW
/pHvVtmW2scwdzB57Z48Wt4qQeEEPxlmrLNd47U/yiADEAXgN5BvcP92LNTXB+zl55Z/oPTALZKs
7+oMPzDdT3djUHwTh2SbRG69BcBwKx4cBp4BgnFJsVFLwH6YNJesy5DcLqFJOoSacep8fTNs6mO2
z37V36u97s8npDoO4DFeF6AXUXn1g71jR7EBxbLiK33oYL39DANIdgsTv7ouw9n7EZSIVd6OJ55D
A8Qe9jRnHtLIu7mq3GRMvYTSc5v+yuN2x1PTGxLdd+xsm6e1H+t3DHpptVPuK8wQgRt8W6X0WfGZ
PqQSGKJ2/vC6y0XXqbesojKnFrOe5VPslY8rKiZ9HlxMMflA8qHplSqdY3XOS9/QJKNSKCCTOZKC
QtLAgW7C2CQrTPiU14ekgUsA1dmqqPc+tjIli9LlD71eumgDuPK1wwxplnw7eOOGbKfTKqp9e0s/
ZE2SKSkJ6AkBzDRcmfI5mPKnPTEx/lxHrv6PmdwlQ9KbpO+iOdYHsOUv9Ffd/M6Bcq2sR2o93F7P
R+4lyY70LKEpH/RlHecwt/Ev/au9eBliS7UzqNsF8Q7kXN81PKNdJM1KaTSVe0rvlLEeIA1VYY2m
E3k6bTxe/BULBXz+w2NIWqAUS3Gfa4Iy0mLmE3qDGgZc01MIord8wAvs8+3dVC1ICou5Q0CjbUBr
o6hCEGXVEF9C8qYpeg4fAo90wmQewHBMljFdhVg4npBpoW274WWK9I2RhEEOaHD/auH5YiWPM+jI
Gzwv3Ye2wKsIGYDVb6268dv0dcjq77dX/7H78n6rLSlXQQZD+oUj3JSj3+wLHERtn21CQFD1A5rD
/wUST/FxZZFcQlKtTldxJgBK3DDJvFxvAqf+PnaPS/dNsbw1jNwIbDKRPY+NJqvW0aP/p55WAfIJ
6LMHeoDUFT7gqIpg83FGW9pQKdrEdQPMpoDF+i97i3QIzL4bAc6wyPSaewMnUqUjr/yEUtixxprk
YwPXYieKUivIJt507wYvv7PywNjkkHRXZhOqjZVi0Ci6CuRoMDpk9r50MNGsY941yTdAm+xF6oCT
9HtltgeGimnY9W+wdCOPFUnNupm3Pq8UjRxzboBMhS8lIWj1qp8A0SscSGVBCkVA1DfJaMNCBuYa
oGkD3U83JDCe8SxuXsF38F3dwft4GxsG2InA0mEx07IN6YMuWgPF3HXMJqRISiYNYNV+JXJ1s4Vu
Gjq6Op6wt9f5cZnvTUqfs+oX6EkTRNwyHk9Om92LUVWxv3Iy3tuQPpZlzEUO8pv2zM/JkxlMO/CI
u/meH6Cw6YJtTnUSVWuSPp1hhyHAVLDXBhTUI8wt/BWIa227l2XxmrdsV3X8377Ne498v0jpOmkz
WkSJBaOh7pwN46jz/MCWBVX7DprLEL/DZ6yB20tE681th9tm2zf2TuDhHYIvBSIYujjblAW6s0fu
Sefey5cnAsj2XCE7jevH2x/+SiL27gfLM0dVW9FlngEanw/Rbj5FgfBQJvGG+1yJwVZ5gDx41A+V
PdrN2AKw1QfdXgRgOgMmfWuB6wAF8v9F5fv94qS8VrccQocCLA5mK4IaJwe0g5i0VpVSFAdWhu6K
EVNxpeUY97Sp17HyFOXTIvqxWD2muJJtaSjhsh/e7uz9wlbfv2gVYW43TkTYrb6N59RzCsTb8jgF
eFGCF1xxkD7mz+9tSeFILE0O/MEaZMGJUuB1PYcT5CmXzZiotH4/5gbvTUlhSBQg5Z84Tk/O2nu9
ei5sujUdbV/x+GTMKpm1j30vaReliJQx28a/aFv04X8XNsB1AFa2OfV1DGlY47EVeHPp4ZalYqs4
dSqPkWITNLQakmM2GSl8+4roNBjg+fRRLNjY/rJFodL4yh+jB36wgGXY5T9um1dERlnzWoPGcNPk
mJgT1a8FgNp2YYr7RHXUzbVXduGgzKFaN6dIgzp/gPofsD0Vrs1lC+01NAkCx1d1aq+kQe98R344
o+mXlybFlq74+cj2wSl6+Am6N8dNHtZgL56VmdfHJOi9SSm8tHaMnh+10b/cD/uWHpMAaqpuzXfU
iyxP23F/GBWeo3AcGfOqLwsjs4ODb887DYRF0LT3OlT/dRb6fb2bCtXY40eajveHRB5kGlPaiaTB
vg4bvd+CqcVfdjwYYgBsWehWW2VqqVqiFG9mPZwSo4V31kGP2SmoYFvPvA6qM/gmcg+TVBsaMHFG
0wDNxexRWRf9kFO+/6hSDOJARtvpeoNHIkfovovQQSrq9iRyJRWgIoqbUvwx2NAgz4OppoEU7lSB
KBGng6abHpQvNfrwmtA3wlx8Zv2e0lFRR/hYp5a+rBSERoziJzRGDh8WS7CAZhg4jX0rio0xHhmY
G1d9jpAH1fIrA2uYEaL3iUbQUCd+mEUb4sS+jriV6ZkbtqAJ5XyTLp1KHFARq2RNvhHoUtSEsUeL
U23twgBuUoFptNZtvpGzyW/zfAgZrSyM6kWYh2b1uWXhE+irDoll+qkDNFxSA9KNkLnsoQKo7bJp
SXxQh5dbhwmIJdQmgQjCjHaogPLoSF0d/IKd80xD8k2AyNwNCxuAKQK2r7op07NdTalfFNNT7Nj0
W5pNT3PUPMWF+WDZ5WuFVmpv6vc5MGl9InwjfOThUx1CLpOBK8n65YwvZf9ltL6AhE2MlmewXaLH
fonURkS7aAS30g+n+Bz1zw54jufHIfzeVIp6huKryGWDkI5lNAkMGTaj7qLaD0oWVdqh+ipScDXm
tHYoSDvPpWW7QB14CwZfdErv4uxFxKqzuAaVWz6whvqL+2oahR6PToGZ+PIXsV6N4ptJFbeuIq5Z
Us42gVsQWprIEgmgjVm5z9rK7drnAfMuE1RpYiVtgCJxs6RAColhPuc2jo5TDei+NXdhDRUgNMft
mvq3MwrVM8KSouZoEchFEXyt8OR87bd4I3vLtt7Pz/9F7WH98re+lRQ29Wxsa2tA/bPbDL4WFJvu
i7GfPGODAamHUqGkp/pqUpBshDU0FSh8z3x5mOlzpB/K5p7RVQt19itjdG9vpOqbSe/HvHeYnutw
knJkW8HvcfP6qLW4RaiSgVccYSZlaCixskqsX6xYst0y7RixgttrUVmQaossXvm91oxMo/xT3ZtP
Sji64tS+TblcnFqIj4E/t0aWafOj6L+Vzq5LXm4v4krl9l0+wKTIEOumkYY2HKD5CfLPGd/d1TfM
W47DMTn1xI224W7cOI9AFHceWCS3qkCo2sb17y8WWfCkzTUD28h1cxOGlefUlSIVUKXrTAoVXbXw
dFpRC2u6DjzGz9RfudhGf7ofn4mvWtJ1LzfRJrWobeoyU2xO6SwMu2jPqfU0sS2EqPzZeAgn1ZjT
9cP7x460dVFb2P2owY5pstNcddi+0UOyEsTM9g2wSS3jrHD6N6r2j9Hpj01pK1uu1UvV4mpsg2rf
e+x+QFoH/enGRz04yDbxhnsaUljugTPDwiTIPeiQ1yrt/KX4LDbg+QtQf6ncCA+IF1VyvYaPWz9O
CtOEYBRhKpr2LFoB1FzjgmRxt0QN8PFpEBaZ3y0PXVH4ijN0PdH9sydSxI5Q0RzMEAiguAWXfLd4
0CjaYJZ77yQjdFcwloUQl4KTPcWdyC2gz7s7MOx4Fv+h53sos3oAGriMZGA/hGZljIdPaH+6/SOv
x5I/v1EK9HGRt31khDhm0fi5ZPW92X9NAAG4beVvTtofM1KABzHSpEcxzLTB4AMb9Nb7BF2RVrrd
/bBVd+yu51H/36ChSXG+dZYBsqwwmNB0m4EgIHLq+yZq7sOYPxTKpOP2NhryoG2TDYQRvcQzvPsx
LHdR7fi5qRrs+pvH/p9FrSnCRUwkUYmSKIGV5uuqXYKWms9zlJMXbwnW+YnKU7H7/E2G88ekdA+E
czQuHBrv56gn9ws/gJ3XLzXMxXSGS8l91kcYQek2XSQ8nYSKLGQNVH9/bg1NCmQYaLagVYePOKTL
w9Ado6x5/FeOiUHp91taOTPmejTErZVNKzpmKJYTDwUUELT8F2RJtyOzoUmBaGxsOqY6AlHUAT9p
aJ4xPi7ZoZtP4XzuuIpB6+OE9Ntb98/XkyKQnRcRZnnhMBBKAModDJYY6wNxkj9Fbu/3d+W35Fuz
VfGE3b7nUIJ6v6eMN7mR1LBKym9mDN2+gni5/TvTVOOaKkNSVBkdOzd6Ax9vmDHPYlLPKE89i1yz
U7TmdUU4eaupXpw80UJ3Gbi2NX7NAXsdzrFPUPSy3f5T8sncpMHaD6sD1U6qTvzb8bywy2iYpRkg
q9BeT7cVxxxO3rm9YWxDXoB852dZLiA0P1Z9du+k6DdOOTS2f7W0+3cB3Hirl138kKJFUtGUKBrz
yO9fGBq89gP4W0A494oizg7/UWVRcfjfrpQLi8OUWHZfIQGEcPhRTw9Tbrrx9IvbT3b0OUF5qNIb
V2Oh58RbG/JxNVl2Demf/12AePtCFz9jLjXwFdL1C7TdXdesKh6zn5jTKdMcv8CEINjqrUEEmPwM
qhKADnDLJEvy9fbPUG2GFKZAjGPHaYTN0Ev6EKbkwY6/3bagOEtv06YX64QyQtXyGYGe5BsROpty
Oupii6Vv/p0dKSSxcKgYlJ7xAMvabatFgcEwljoKPyLT6d+ZkuJQR3qrTVps2qTVexMqziUkA8oK
fceCb2+bUgT2tzHEi92z9IrS0IGXWFBy1QrUsFrntNhf++RlgXOUwvnrtsG/KVD/J7S/PeAuLBp5
20xsQr2YLrUX8wxzxp9J9MO2MeJFvmk27mOKsWboLVjNi90qAuJVfzRMQCggj4OuhvTIrQbWilxb
54es+jjM0X6olXoma4r24fa/sCFlOzU4//Shg406sx609BiP9XmICKRgHY9Vr+DHu8+NH3mt0ne+
vrUXhqWch7Rj3TCQgSPYd3faa46mfb8hj7o3fCdK4PLVzPHCmJTjVDQtDGvAKlMOGuskO0zkYRr3
t71F9bmk8FHk/RyFE4ygHHtiDQhCwSF228T1TPFiIWuAuXBICHnZqBijrt5A7AE9b7dqjyatAh1y
IY54ZH2yXapk3+TTQ2jQ/+WoXxiXospYzhPXChjXohGF61PMY6+DukeCUXzFOtevf8stpaiSJ5oJ
agfspbkdX9aBjs5l7hC0e2AtwBmtnK24+oq8WJqU5NBsaUW6YGlrhkpcM8gZJubc1qvO6Td6lwQg
fkVXasw3BMO9gfYl9IgiZn+YY9bWPPLPb5DTn7S2RqtaeyZtMAbmi3bK4m2G8hymggA68sAuuv4Z
oKbbDnjCY1x3mNwsiAPVS/5qnL34IVLcadI2b3ITP4RWIGImbtLuovavEpw7NBv2IVdmIavX3vja
ct4zg4g9Th3EAhPsQm5Ye9kDKOC3q9Qn6in3ulc5XnpMD6ouq2qhUgzqTYhMJ0OOkoVd+JWjbxl4
9+xmCKIQzH947BVtoHBshaPJmQ4B5kev1ifz6mjmC2SHtyamr60X9QvhyjDve4eSApKzMC3i45tD
8Z/M9gof1Y58m3j8EcOvIZTjILIbbaBx4kZKAviryfyFE0mRyhyTajIdgVeYYYFQtjg11s5kRpBG
wGnUw6TYWJU5KTYZA5nNDtLK54jQfWeDgmVOgyVF/9D4VbNIcVYVoV5mvYOgnRObI8KTbje7vG23
prm77SiqIyEFpMzG+Oq4DkE6SMAZfyqbTV8vkNxV1WdXJ7hx9uQUJ4lN9IlnLKVj6c4GBXztsKNd
lv7t9ay/95YZKaYkddKU0wIzcSOOJP9sapiUi/b69LhyWlYYY0um37dNqlYmpTYcwC3D6hFVSBmd
OD8ltLlrgJG7bUXhCm9R/eJGTos+KtgIK6v2yRw/Z9bk3bagcAVZTtcseDn3q7M1GXnW6Skz0i2d
DABIVA9QlaV1Ry/WwpZmKemaDCal/miJbpeED2JMA6HyblX2J9PN1aQz9G5FhbQAcXlGkBxA33hX
D27j5n6kbAooAv2bvNzlwuZ6jKMUH6mNiTfT1Gvb8P+QdmXLceNK9osYQQIgQb5yqV1V2i35hWFL
Nvd959fPoXrmqgxVF/r2RPSbO5QFMJFIZJ48Z58Oyb4kuQuQOga/Ikk2eBkB9hkAyfKbzmw2ZhzH
ZOmthNRaMfNQ4CXvxwFG4NQtS++4dlvSG6P7fzq9EDcCkCDSbEFsR1ZzDOuVXpJdr3+77pHa17HI
P3MVEdqZVk3D9DJG/23GO6wuwxNmpJ/VwohtNlQpng+F4VC6IXEXoZSJGAaMg7/SA9a6fsAiNwTV
2a7MDLY1JwVzeUEHVT2rmCBdpGHQr54MN8rMW3UERKabY8xEhcBDQJ0DVS4lHr3ZiOghzcxjVraw
0Kg7yJitpuHU5aWt0slOwPtQl0DBTo1ttbWTW4kXguMCHQlXC+4hBL+QAm/08VYPTHtsb6pgD8F7
Dlbd1VA+gj3CBswXzEaBF/rdLiDzzkDJwe18ou4Sn/u20ozxmpFyz/n4c+xPhlmu5mJdF09zthmr
9pHnuqcpplMGKJywDbjiodH3GoM+3USewUDpbo/RW2tEv/L83ixfWiX0cjBhkelnHxUgxi0A+Oqg
J1fqdp5Ar0sD8H2IobQITT9jkVkq+t4GoCMGadyceVGJlBXD/andgb0dgNT2lxbOxzKtV4QltqWW
LgPwhtew6/PRy4LwOW7ZXWd0HPvUZ7ZqKnd+fiLxSUlU1WZKJLnWLtfaPk+FiNMd9a5gARQCTy2U
TjKvJ0Dwpe4yo5XqKw4OTcwryhsVkiBNhaugIJ0PuD2sTsS40er0xhxlAnWSECMCddu2LhtzuUe1
VN0E4danb3XnVVa6qgdUutVAcitIj+Cy5rP4UoV1Q1WOTBL+vErfoRRhPlc3IJFZZlD2wS0KaBgs
lD4OJHcEFe6IcWj+F84f027jB1AOiX8DwbvJNNltJMtfReXqqGuTgOlLVRD14OZo/uKFPR/gNBss
TN2SVfIGZle3cwB2l7WRZR4j5JMZAdNDuTzm9cmyux4nl0kuCJnDCPdDUqSgZKcZGtXNY5vWm1I5
WvlsA3RgZ/MeyOjV9aB9OR0yqU4Ypdwwlg975i8KMUeWFVhRD0k+JEZrTbsZCwl4628u9k8rwr5p
mEUHhA33D0NohKSItllK+Eq+pw7yiNCWFu8vVwo+DQrbmCesiecaQNmegAWvvOfFM8/LTd/v+iJ1
QFduB8F2RgWbJuBUr3SvA8P/9Z293Hgln79BuHQhP8CNfnkw124f2foq2lnOuDNtsgqcZfBZ9mC+
7Dr/sSdygqDPm7MG3ddTBgaAwoC0rIo2N/GC+iktAYbmiidZ4RIgv6bvnxaF9B2uk+fWErbZuht+
RJtqnTkt+GPdPl+DJD2RyuD8zUXxaVEI2WmDEWs1gcXahcCxtSaetrGcxvXB3hih/LEMssvKQJIj
IlICzllJzLpcslKarCblOIyLNKKkqvs3NbzPlQmBu4tIVUOdAgdxFaPOsdS2Wm8ZVZJ3li9HsU9T
QrAum8Jn7ZLQ50V/Wxr9jd7rknvo8n3waUIIK0Wb6ahcY896lpzyLL3xu6MS/ED6Kzllso8jRBYl
nZHELC/iDBy81li5vkp3jf943dNlR0sIJ1Yfk4q1sJJUz6WPqGw2u2oy1gEr12x6DlIZKk+2LCF2
aAV0JcKl9qUNDzMGeDlUK9pZsncSPxC5AYOam4UFtRK8CqKTOo4Qg3++vm+SZYiMLxoP6URM7BsL
1WMy5442Bm4FDezrZmQLEaJCG3ErMFKYsdBtKq1ko0u58mQmlgvn7J6MoASYhgZM6Do9zaV/oPH7
9UVIjoy5/IIzCzQaezASw8JUBquge0vKV830HWP6dd2ObCXLNzu3M3Qdcl189dTvDhFJtqou4xaT
BTNTOP65pbJgDrCWTBm36ncePFjGPd5EAT8MxuBAsNwZg5cSNEjX1ybbQyEazC1TebA0CFqDbEIt
9eIUV+GEnn12d93S5ZTGMDRmaujDcbFH3pKe9IWCNDTe8hfosKEuPTr+W+CgnSq92i/nEmfWBOdg
XeNXNF1KFUtlJLvX7MDT7pXvs4P2Y+FOm+zf4H/ODApeAgU4TU+XoRSzTG9Ko9tWMnT6ZYTMmQnB
SeaqAcPkUsHq48ZRm+QureOHqlUPEdqqCac7ba53U0rBxlY/dNlwo7EtM6p93UCJciwer3/Qi65z
9msE1wE3UJmTAgseG/piZvfWsJmbnwDoSXLh5e98yZnO7AhXCQPNl4bJ50Uzeb5l6bYa8cqf3jMo
CkX+f03LuhRkzowJ14hpmpPuzzCWpvRuap8Diz01uaQBeDGgfBoRa8W+EVlxtcxQtsW4YSO39UqX
nDbJpokEV5AZnQ19wWBEXf2d5zdlB14wDGzYw4S3Ufn7uivIFiRcJ6gPV2mysIFwUEynzNrETHK6
Lt6LZ1sm3CYx3gVaQEEUT6qjyfxdRn9WXDa5JzMixIwMkJg2XVA8kV7+6Hh214ODxjQln+ajYnnF
oUXyAN30OWI6iHFHa1sllV2kiYsCVe6axErccoZ860zbALJjz1mROLyv3UyrDvVCsDwBIG3SVTt6
YGCMULTKIEQcuVaW2aHxFhq9gya9G/i3VXDsdQiGpyhYmbm0gS774kIoqks6sm4ZHFBAd+sAZub0
COd7vGU8P3T/WXdZdoOI5WczskqjXg4nVOq09fJ6WhDwfbJR3cSNTrK25uW305nTCZFHGyNzTJbI
86H3DCGwx4UhDKJgrhnZ4YZJ9SklIVUUMUn0stRyC1lA2lku1ORu4ypfsdSE/Jis7iUJEGLleW7r
KlGXfJnM5uuU3NJe/1Gy+D7P4pMhew1I1iVWK6MgwBxLBsyIHqngynuNwF+FirBTh4Ukn/no4lw5
XGKJspwxhK4ut5IfbwZv9kFZZm7aaW9MYEl+Lnt0byE0uNHXKHPT7udcPQfa0fKPHeYqrZ8Y1TPt
SErJJDktYlHTIigPTwtIZ8LsWqEOP7kMNCMJXVQIXe1g1XM6wkKh0aMW/OQmRhWNh+thXvYZhRQn
ozEqeBE+46yHDgqYNgbmHLV6BVna6rol2XKWX3KWcic8yiGljeWYRf2S4Wnfta9DI1nO5bmhz/NN
hQzGL1OAFrpwOd/aytdtbV7N0wPo5H6a6iZ3w5UFvrsEsi7cVekh1h/HGzmVjMw3hCAD8vLJR0cS
X27iTtt3TmCsr2+mzIKQ0zAfVAa6CguD2T8MYX9nhZvrFiTB5AuVQGv0Ok44UvuQvPnxWhn9Q0U0
l/enVDbtddk1LB1DSRp4XsUXsp8B98HQs0U7un5X53WcALU9y87TZVf/tCJkNE2UKZWRw0pXWHda
/1tRAEGPM2fm365v3d9cap+WhMzG7yrwLvpI6v2b7Ija427h3DHf/mLckVXmlk/9NTp+GhPCRFVU
VUsI5ECK6EWJE3tRQsWL1gstMBXnC6MsdD/Lp//nEoW4UVq572s53KPxRjckH8W67GV2NIeaezlg
57K/fy5SCB4NeDMGQNFxi47tix/kt6yQDtPK/EMIHUEUqwpfeAEWdpegwAT+PkJbZQQaCJXIyp2d
CJcMBwqc7eKdIat9XoSbGp9LFILGMOhdE6gmILx27/ZbgMlxo1GvXEtnamSbKQQPnbQJZz4OwvjW
HjS3zG/ij7A4uRxspBxjPPnakrz4/ubx/p/liVSkaahPVbvgDNgaHSuyjUon8v6adgwztFhv/gFH
mySuWEJpfjZokfQECx0cC+tEotIeoCDnKF7vdPQ3rd5Gr3XkQvUyu0KkwVh7NIQxvDUAkw5Yeje6
376HRPJ++pu77nNLhTCjs1mPlBlCDlOO5nYfuUnzra63XH/MgBEIMtUt0w2D2m1Cw/dW6X/5ib+v
usZVI3038ciruujezEMHanHOyPrV9Rgh2wUhMEXhTMJkwO63Ruu1hnmYUvVJUankopJugxiKdCNB
lxV2lnNbQkr1oD4FYGpvnnnrWXhMbfxtj+FPUz1q5l6pjlAZ+gcEKoszXYnDlhCi9CSg3czwM2K0
nAh71PwDyXfDQNeQrDPJe9qnTshAKTe9Xd9nyXG2hLhltmRoqwLeVufBm5Hqj2kqudCW0HNtaUJo
6kteZkkGCzN7N2d9TzKON3TiFnH0rIWpw7j/r8opn64thKiuTUMzSLCZfhp+H0r1KZRVHy6XZ/8T
bzVxQrM2uVEky/ciWfxWj7/jKn61wD2VRv2trxoPinEbgHqL1m95sL3+xa6fDE2cXuA5mfuix34y
lE/tkUKnh1QnNZXRa1wGQpytUQhEDEyHLb4eKNoH3e7M2k5m3Qlqy6FG5xmWM0WLLkNlJ5ZlZyOA
vX4CHdVx3ccZhLgsp+IyiSzjoi9xy7QwTqnRL1zQaIOptCSo+mC0xEai9zARjtniAS+QsNHXJQVl
YJ0oxAlwTdkt4Ep9DHnt+XsNfi5D+YkRBTet1rxubK19mnGgZlC2tODRZmm/mgzmQRp4mxvxjuW6
m+v0QCkGp7rQNczZbVAuI6xy8w55yzi8KJPm+GDaaUFuBN44KzkyH5ShRe4moMRm1Ae1G/eG+pue
PhiQSqw77vDqKSDFrgYLxVCVthXP+0bxbRrfEq0+VKm/75NiY1W103e3mXZbpKdKf+VqaWf57JK2
B5E15MRTGfHDcs6/nNKznRUCUFqrjKo6ss4q7FZVCVnf7FCFihdhx1RDJjZzuZJyZk4IO8Tn3AJH
HSrXL0Ar0WkFHgNMd4JvrPYIulyTCwrUlSzblbmPEIoytRn0KcCpLevsZ909+cl8F86YeAN53X0L
DffrJ1W2p0IcmtuRY/Bw6Xi1xWksSrvjP0ad3Gjdoe83121d7gV87qiYIuVGyq1yGWqKt1AJD2bv
/zAi/gN2F5S9t4HT3nBJMLqY9p5ZFZIkP438iS8DQCF7n9T0EUT/J4o+MtHX19d3MeqdGRKCkd+V
wD8u+EuFpa8Y4Lpj9DkOd9eNfCHc/xgVObMiJEXWqKV1scAxoMfoDGmzTfIAqgTwTvT4VES3FJQH
ynpqtE0zEnB83Wp+4FgtEKh6si7LymM1coixhGKOTHVz8ZYrJ9QSMqLAhFx6q+G3KZECrQ5IoBib
dA6A+Pzd60cFEh9q1jjXN0TiwZaYHbGwwWMUuz41yLdLxa3S+MBpeWhSwG+/XTd2MRU523whBJW5
gvaVggVWvnbyJ7rTJ5lousxdl/WelZFY6tdht3zfouBPRvBYUvNb5/8IpCPXizte+1hCpKnnOg5I
CEPBD/3N3CVgTE0OsWFTJ3PlY3iXawYL6TlU0tBWFDmzs2YEWpX7NZ5/g9c/5qtkXXvqi7JerOmP
17+TZlx0izNzgitqY1thjBcD5VAw89CDdIJotDsDPQa6jipgXivqTGxnFBPYFBOnMArbmG+h6+5k
iQWMSWhPw/d4WFeYZtXKDas6R8WbOTbRtQTDOObvPB5BDZ0cpzpH2+N7378AZ+7V01EZ3lWdOHE0
2yrD6M042lEHjrXmR6jg2VJ4+hg4KfnJ1B0Nnln/lAwbAz0o0rpZObpR8BAXpymMnIzcdOY31ViF
sceKfVD8GKfJrtXnZDxo5pbFkTNagcfbxkFeF5q7mbqIQHZLfqPj6gQBeLrnAjSDiYNE0I3MCEpx
hadBrajbshqSQZzbI9Pszj/OEJBRyxFg41dqHOr0pIItPkNNcUT+O4bcjvJ2PWOUuNdumfY0A7eQ
7Bv/YUhzr9EeOwi8aBCDA3O2XdS+m9TTtohqkNpF2xZtPN146wYltfMSygWjXWo9Ek9MP5XHYj6o
5QDY913SH6PmuRl7t0o0h4PrMp8yJ6Xm97Gt7a7DWB70I1iXI5t61Zs7sx7dnhm7NL8fQPnbYkfA
OmoMT369JuZDRQK898mq1SunqzvITXG7jqy7oYEW2UxeY6Cczd60/SK+n5V+3xQgqoEAauXqYffK
E/+dxOVmGac0w3Q7UPwJC9KUbuzXD5jafaYzxULCX9c9V+a3QjiLEiMzyFJG4Gq9KTIoCZmwa03e
oN5Cac+9bu1y1eLsmAgBTc8yXFsVzGVK4JRbDD+uLadgDZDnto+JjH+Ec7j4kjwzKoS4qJ30WF84
cdp60x/q09KfwmrxqUDW/K8mGs+MCWEuzVXLgMYr3nZj/jiHPzI8Wyt/HfaTjcTA7mgiSamWP/gl
rp4ZFFKqEGDJTh+wOgx1ulkDQoMQsnvaTsf7OG+eVCJLqyTbKVKuKTN2M1tKlf4N6gOQIvA3fIev
+Q+GZS+mOJ9rM4RcKjGTkJHFXcJWPxpt6qhz9RqQnxKvlK1IyKQaw8CgR4fZe197rdV32r4bxWsX
gYdWdVLkjWOZQq0vt+NB1sS5nPWfrVBIrzioKDq+IH6gb6s0O21FMYNruLNuF5o7gKcUREDyIYWL
l/6ZVeG2qgrLCIqlS6zlr01xT3EA25Y4TP0XpRSdQpwR6myqRrlw8owCpJpFgY0djGyn6f0m60JJ
PnZpKecmhPM2R6GepS3kZjX226eqk+AdqDcYxuSyuUKZJeGgaZGZZFMNsp8i3yfW3ipr2xqfNMjg
SdzxktefLekLhDLsW7/JINebGS+NpXtBGeROqEbTRkubX3qOqWymb+O+bddJTiOHWtkpAfc9qDG2
mfJEkZJf/0WXLonzHyQcw6DX/JYH+Iwxf88gSEbTAx3vffhO2q2vm/pAdojh7NyWcBYxsFMZ4wyi
wqpIj0ZmgQAnrNxpIMemgHQ26wY7DZMn38rcJLo1yneeFw5VQKFp7kmVek2t730eegZ7a8gtDcNj
2ujeHFFvQjJDS4AGEhmw9sI7BOROTCc6LnhNF2mg2qhpaVXwEhXT/kA3/Yauw00rbTRc8Is/zAin
aSyKwOCkrE5TEtlQLVqX9YzWfSR58n202oVP8Icd4UjRwsx8/Feis1yuQjW0teB3Tfm6ztmqouBy
thonU2PHZwWgNL+GuHYgrOpAiMxDW923zO0iF5w+xwb3lPKQ6YOjp3u9/zH0+7ZZ++Cr0qINsOJ2
OXCnmg4J2mxV2bi1tOt6MeE4dychvmZDRguN4ywtgz2Kzff85yILlG3HNVSa5TJdH/gTYfOITiEr
qpoGhSKlkFANSqy3eVeg7cRjOzCr70ZxGw7H1ide3975xs7q1p0GlqP4+0AwmubNjNiQAPf6tHS0
HvN1KlSyh8LWrMSpwbmY+qBIsRSQ7Yb+O1TXHXV47Bu6KrXSDbisQHM5yH3+/OXfz56DumWO+ViC
QdjnOuSIdXuEgqilJquqLiVH/eLdd75Vgj/rWjxow0KyB9LuHLlgsMs1L+8/hIbASue2BlRDpJMX
2vJnr30hIY5nehYrAcESm/J2BOtFipFA7bYv11Z9x7PJ1pWnDvUwf15xf8L0594w1oO2YyB3LFjy
ej3eXTjT5+4isnbnZOqMsM4QWtNDkaNxNz/6ZHvdxnKbX1mwSHNdqCzNc4oFR1AdNnTQZUL8+bqJ
y9+SAbdsclNnpkhw3pSsCKcJNgotsmw1STdVOTosNZ7D2LhNU8guQ8wy9p0oYHdmu0gLjC+GQXaQ
qJX8lgvRmOifP0XcUjydk7EFm9EpayLEp9sB79ZeI3ajzNsCUSZtLacDe+r1Hbh4cM6sCndkR5g5
YUIFXhUatoWyU97tMaq1YSBXvG7p4uc8syTckJxncT6iG4mEn3sdGyFYJbkBPgAiXzzmzIQQNTs/
Y2W5aMAbvPO4AaHZNm+UHTjLTikBFSbkVvs6L0F+OoMppkQdZ6CdrWp4+Vuh+lpzI7MHUuQA5WPm
YAweo2a4w6T/Ptd0KMK12wjsQnY9mI3jp42Dyrcd+N9mquOpvQu10q77aGcS1TWLjTFUbot+yqiE
26agnjk8mvV7aSoYzAweshQyHHFy21StB6iV19D8VgnAVJuXrgk15Hwefhd+B8yBGTk5OFt11BWG
HKG1o7YK2sQZnYoaahBpZgd6A1h4ejA7DJPw7sAUfujUOyUa4TNxZtOpbAAFaW8GTKBg0JAUNkiY
1BWCyTYtHvzIsDMDM2T5Q0G/JXODAXDukqJZXf/+F0MGg6AWg+Y5JR/x7SxEU3MsNMhlq+DqugcL
qtOpq2qQJO6Xz9CnDSEFSP1QD/QBTIwxilXjfE/IY1YPXtOv+wAzZGmAieq768u6fIA+TS4/6WxZ
EH+Dmmma4gABIV+Hdhf6x5IEnu/LwF4fg8Nf3fs/pkRwOZQYpjgvQ1xy/WnqMBOuZ04GavKoP5U6
eAE6zBTRfptRcxVDbZ2Ac764j7Mf1vQ24qkEtWlo8kIT2sTzMPbaXt3h+RPbvdni6fG9KvHj1RdK
sy26RiqYBHKbVtqGBPmdwuO1D2kMzcqXYpEk0F/KdijRLR1vLUZ1pB9/7mE9sUCpiFGcSmXldwGg
KO8YyPL0bLQV/zFvDx1PN2qxjwvLTuqVaWT/4k7/4xcIjlPF1gBV4dG8rbyFKJp5i5oMKqKr6gAe
KTu8UyRAmAtu84dBwW0qsA+WOjLRU14jbEzPSsu3sXLUzUACKLoQds8MsS/97QLFuFzVi5OSJoeS
rHXWSQAoX0m3Ue4zCS5QjRJiwT///HxNFWYDTwd65Gy0Icnt1X24msyHyNrHA8qU/ilHv5XFBwuQ
8kiDhsSp9m/7ea+10N82un3sR9/4lHq9nrkFnXZkTvCdJ3uaUxcvJzjCbZL3jdMO0QrhfZcAkV4Q
69VPAI4vw2mV5ZBFaf1tXKuSd/rX3rmwuOVDnp3vwVKNHuB7etTttrDLhcJG+aamNgNuaanNz6hZ
MxD0UKfFHLOsLPclaArWhZOhJ4YxmX1Oj6X6DYWKGzJXdjhrkovz6wEUzAjun+V8KJQe1+MChzd/
44bcdqvgVoPrk718hOuL8wvmBOcPua8ZDc/oMUsn1Oe50xlvhobds4gkvfni/X9aErHwQ1ijOZ3U
kFlvh3WBmofWj7LotWzOH2FZsCGkUHULuiE/qPCNjBJ0bEPr6DNbmwZ6tKAJCQMDKj1QYAfrlllM
dqP5LhotANjhMgrDFR4u60K9MQ2UeaXOK3EfETI/jZbWNi1+2iL0POJ0TpYDpRpA35wSA9V5tjHL
hVEocWXtZNnGC6lYWNEyMArEhI4jEDRQk5Op4MjWtvyCs4MZ+hPT1H5ZW2C8lCggcz/Yjenz9etd
ZmX59zMr0ZTHimnBgWqrAhf+6KR94ViYVbtu5isXkuBEQpgpNR1jDAH2ayCPiQUudTwhp/lWq2+b
tLKbFqw7DOqC7Md1u7LPJMSXSq31vJkQX8iAkItuRlz4q+smvrY0haUJwYUP5dRNDDbYut0q5Ueh
eGE2j/fa+A9kJyXBRdTXgwRw5jdzi1mJ6qYq8w03iWNl8ToeU/f6ypbNuXLwRWx8kFg5aVSEsahn
rhJX68DUHdwF+67V14MlG1GXuCIT4kxY5yB1hlL8MWWhS0FdU08bwIgkglxL7L22KOGZllQjAFdq
s3ytaLN0u/W15hHpPJTsyhG19EyrT4B0xvEdV8auaOzlzulBzMMrXDqqLZ/GkG2fEC/K2Qpp7MMv
aH0zcn5vZcNBgWLndZ+QHCixjhZXfcC6D2fH82vMtUPQ+Q/XTUjuGyaEilZhg1Et6dY0xNuiaWzS
pV7U5msjhdqZcupbiUvIdk4MElqUNqqFFKjmkd1iQt60RlfLZP4tCxRMCBSxP1hDGiHWNp6/1uc9
3SfrRZ1FnfdkM2xkGDJJoBBrP0MwTTPBhPORQhJsLIB91pttN5nApMvkniSmxNqOluNTDSV8L4gH
JyzRNB58ZwQD2QjWyuveQZYDeuUAi2WzQA1MPP1xsJYBgmBvvejgTuH3SeEF8Y3xqwGPpBeulqOG
t2CGVmGlHdv7fq3+lDEPSX+KEEtAUUzKIFl+yom/gH4LUKwouokpSNsculkozQYXb3Lr91g5fgHS
NpvzfX+fuMkDu5dsi+RgisCamhagF0RaclxElrT4Hk1tpniQUYxqR21XeYysKHQ5OpdduxmfTTsD
ROORPlOQ6rDHdi1LkCSXhyhIB/HSHqziiObKMAKCdgc4oQvBSX8h5pOCmJZs64tPUI2YnFiG+UXy
qVNnBlgOTla/CjZa4uBhvaAJ4qPmxbavOfmv/14AfLn1IaKumXgRmoYq5Php3Y5dBDbDo1XrdrJM
wivZPjYTZcuq5NYMGqenxB0VvjM1FCNCcz+MdehmZvVY6+Pm+tf/UjwHLwU1KVOJalELLABCGteD
wzhh3FJvhqVkD0XcDlKxTyBZdQe32fZrVOVuIF/3IDsCdLmUz3deYwY3gOayNNPAjohu11vJoBHA
vW7YGhx029m1TrMbOs0PBvGh+VuwHjfcYVsgd0Yv2bLVomEWg7qpXOdPpVOtFnhCKnnTfhmVEH+U
cBXGBR6VcYMfRdYJgq22at18m9+Wq9hVPHozuKrLIYAM0ctNKZVl+VJz/7DOVcPkOkBuqMJiy/5I
qSfQc+kzwbcYYBvD3rvCWbR7x4XAg23k5OVfsuu/TDLsNL6AZYm0VWleaLrCuXajTTm48CB6E8Ap
DdxikMCqe8C2phMxIsfvE/e65+GQffGAP11PuK4V+L3JSgVk5X6wCWkNKt/3OSPbWgtXBtmjMmPU
Bx7+6srZsVIOmRqExXYp1zU3QxY6OjmSdD23lU3Syom00qHaofJfBqXdxCMEZ8hsU22EmFjoDhj4
66d405CfVrUxhzR10oZiGDuxlQoCeeE3ok77qihvqcY8C5Kmo9FA8+s7B1ArL+xuRqU5RfcseVG1
rUojV2m+dR+0l9OexOPCvXfToIOnmdCp1/ptUhVrPrTeMMcumLM2YYFaeOI7VY8Pikr7MNxQtXZY
MzqQjNnkERJjFjgAyq9n5ZHUWEwWrFL1rUoMGxnuLmpAfRA3GEU4jGEOVD0mAPwRnKfqumoZRpue
/eguazsvSnNXG0JbVaOPfqPS6+u8+QZuKgf0GE4edjaLTA9DFS5NXoPy0e9Vp++7Q8tCjEkF32jd
ABfH7QZ1Uto/m1nt1CbqOGNs817ZDj33LBBOTYOdRcWhzO6WCpURZl6Q5kcT+jNENz0yUK8JfTcD
2VJqpC7NLbss8mON+quC8uykKatxeO61BASjy7RZ4xlk2sSmucJ0g0vS3g6nXwQQyd7/2Vm/o+lO
GZ7AUOvVablNrRw8sb7XJ+EGu3rbacZOMcC+2qAOmjUemIePYYLZAzMBiJcfUkxDqFO+jRN2Q4tw
rRb1gQB5EFvfcr7CW89p6999Cj3cYNQg0917NOWH3PJd0xjslsVOpAbgyYMoOW3ASPEeaKh6kZdq
fCuyw0huaiNDz/xFzSsHWiOrXp9woqabLHhLZoyLFMzlc4M/9hKV8LYBesoT5gCMh1zTbGsqVykx
4G29Ewb3Ptys9luoeBprovleo+pbhapeMzypc30iabMys18saNwxizYQIj6gAb+iaFZMZekk4PZP
kUtpxmPFyjteR95c/mzRew6G3AuqU5vlm94o7SHcR7XpKYnmDUnojrNix5HuQfLOHcs9MU45S1e9
cdtGZAeEn234P83BX+XKc19q6zp6rqpNVVf4nyEy3o6rCGz/PQe+E08WUB6tMwUJndrbQ3RvEWpz
AlnBHtyzhuYMdbYhOJRV1e2gmeYYRgBpHm4Pxq8cLT644XasMWlftMvAZeIoZWBHmeUm0CPmWnFv
qr0boquaA6RQaMmuClX0NNZx+TRYD5AaAt2C4hi1fxdlv6I5PyUtRMLj2Oks8NfnjQvhkptIa3dp
oZ3mbtpFoHVssn2jvs/Kez2lgII+Xw92XygacM0aIB3klqYalqWKl75fmYXhh0y9QRR4xDRhd0wA
lWSu/9pCZzF7qvfxtwYXbveg2unauK+f+DaSU15+EdcWfsfHfXB2xVh9bU3B8juWl0TolA/17fCE
LL98KNbGVn3wDyN0IiBENjrdTzAsL3fu9a24cMv9sRUfc2dnPyGIwXap+vgJ8cFc81W0K38GWxBR
bjVPxWOm8KhMRlTMKP9aNCMYlGKUU3F8vh6GyG+ncdn8JfFvnAZXqgo9bGeRBllqucVKBRWzN32T
JbMfq/kzzVlW+2lbzPQpZTWSoCW/gpqcEzrFU7Tm62E7bSpJu0FM5MVlLrnu2cYSAnrIourVm5Ac
Mj93kua/fa19WLC4xZdkUf0CCmgpn3WrQFF24tkq0k66iqppZ7pD+/gvnAQ5ycI1qyM7FxtfZjc1
Xdzly7bVh5g57Dl1Q3fhpqjm1UJ9I0f6sEueCYo2outo2hDDEksUapjFU1jN6k3dRTt80kMcD97U
Qeoz0tx8RoOjV+zZKDEXTNd+86aWoKAeY4c0eDKGCORKBPx8ZKuAK1KGZNrUd3NRb6YyXmcYCc0A
/Fd0Cj7g3ubZd27OngpxWSSEmGt5niAahh5le4gyMM2Wvy2/w4u4X2W4d0GJDtWo+T7Fy6yp0G2x
DGdUzXUb3Zom8HvW/1B2HstxK1kafiJEwCTcFq4ci2TRkxsEKZHw3uPp5yvNYqSSotmzuNFxW91C
AUhknvOf3xh7eX1A3uarA3Bl+TNRbb+WjL0hntXivtKvlQJRd/KaIHtbi9MsvtIupIAgvrT40qm9
8nrcnCdusXjOrAUVMMPheuXQof3rsAvHgX5ZoImtr1Ee7xNOCynLdk2MXDxq3blpnEWT/KoYd41p
H8kShTPCXqz5MmefpCqIJUxHya6GSPIMudhE5T27gGNoWDAX98m8qcONxgm1SMVOHl/k9CEbsTM3
sFEvGWOJh/MDbhoyWvOYfFp5lwLNWiYZl5wt2ewU+cvaHGpTCnpAYqv5UDCA002A/eRdlVeY04kj
jfeifKlwclc4j9udZrbu1Mxubyqu4D/rEL7A9JVl7YYW9GXQ0td8epZUEeiJ7hhE5zBGcyAMOjIi
gkWPAyGRsNHDAs/0g9Ixr4ueQv1Fnzi18m3JsG4q7lf+bdKKozl/dZDk9dj2227d2LMUTGfNY/cm
96mbcypz2HXlfl6QXOiGK1RIbtPoKOUpRFZTFYljRNCHDfWU2douJ+pulmqnVulTMHSXzhXqlGxC
FeOfVvUsRccQdHZw6DvYLLrq3M0mo1MLEseq4bmixFQnG++tCj+b0gt16oijWPYTQpeCPjhh6rK2
z9pguDLxfhb0n3aeA6m5GZY26LAzKnTdWUdCnNT7kbl5mzW3QutdISCT1Ls03ZYmku71LU+MmySb
XWttd3Pzo4AUF1mFNxYfi/652rdjd57+fA1JG7Tlw1nO2tnADPq1loV+O2GXD35XDx/a+NOMVjdH
9xrq0aGeVceO06Dt+u1ifSXD4qooHNYa3/v1PqZYG23TzbLOTTXqjNgh3sqxI2oJXEyV1toY689u
+BrILZyTMmD97tR4dqXJ2mjlfbc8N0T5zPkPkS4+0NHOog+Yxvu1U/y5rW7NYgrqstzOxdfYV3Be
bpcmvV2E4bagOLVyj/pH1ilnVNLmsnXD3nmcO2mTmsqXph0Vk80iXZ06HJ0wOUxV6pb187jipL/e
afV1LM1MN5JNY95M2QkvG6e0nozoKlZRw0jM4CGXdbxfw0L8gjTFXh+0UJD5mPq5UXqjFDtSHfty
Vu4Med60NuFUqfAaYwFPqvXtKEE07q8jkTotn1XYTg5WmGUz0GEYvPydystEDxS+Ssbo2MqLOlhu
MX6N03OuK46uIBAKXzMJQc3XJO2HMXYSMgTaeXQa7TMzb5al3k49eqVd0lOZl7o7V+xkZeMpytOS
9n4kRcD0+6TatpHlJWt7G+IAF6frHkWQM0nKphvvEna/JTqt/euCDLpMMmxH2Ek77kz/0o3cr3OE
R9KElbTtKzMJdOhsiroFQLlTOk4KXDd5Snpdwv6bIV6eaUE3hXIkgNtJB9wPajhQ8eCOpekwOfuu
2vlH7fHHmXLZ5JZNpQhhLse22xmZ6aZZu52zAUVX6DXT4BVp6gxR5ujlrqDMjaeEhCM87GZ9byXx
zlxlNxy+m939EjVeVCUmQjpN5pgzwWEuMKjElKRJKNYC5KjgTtMFNXSoJancKrR2QOiuFppXUnGS
RHw21vTU9KtbX9Z19ix2ezF9RNJdh9PL1C97jZ+nd+bnVNi71DBOks7GZAyuKT0qLH897e/XcqBG
oKtokc9zQBXNu5awPSVzYIrM7SJIChJCiei2z1/y1XKVwT6YGRhonm6bsGvI90gOY6L4tZp5U2IG
YhJXlvmDOa67iu5alZDjDNZxQKufG6qnL7WzWEfLnL1mif1ZHjeNeEqst2kCYiZbz5gOtWFfJU3j
VsXhjBhIs7yZ1nuksW5USJ7dvVfRoZ0Hr8qe+059tegA3WTUdySGAwXUBIt1myw6tqI9CBqcBIX3
GJluXox7pZRv7QmWTG15aWx+t6YuJ1GUYb+/vUsPd1sXlZ5WnXyUCVhtCPNx1pfuOttb3nJTP+mn
9Fpzyex+MIKzedd38QZ/KYj/9/LnQtowkWJeWojhTkCwVFWD2+yi7bCpNsOx8NdD9nh2cZo8aok9
VrM0hFAkvqunLycuv65tC1kYUOVk9XLUl5mpHCaLtR5Zs1lMzDXKuuj1m+LzH8AUcPD/XeSiZq/r
tJlrsjiOmDgHZtBsbD/cFrtzDAEg2XcI7L/epqZZpiJUXbVl9QKBjbqpS7kctySCMwQrGme8Sfzx
QN3kzy51CyLHXXttbOuM6d93gQD/6BrM3y9/uUElcjNL87oetbhwW/NVZI/fPM5/Ir3m/2GM51/w
W1+i46ehxpGtHOs19qyl8UfRO1n0EKLnLpOHcH616lOy2kHWrd893L/XC7ubJQSonanr8iW+afVW
nY1Jc0aZycwjLiY6EZr7efZVAufB2qgUjv5Nv/mXZOAXqPrbRS9uOOu01ErzWD2mu3BTesk+O4ce
vHd3nJHZW+TbbuuDhPmWk27jU3GluHzHmVsez5Ekujdtv/1kL72zLn/RxRrLEL6G0xypx2Xf7vRD
fxBO6Uj77yUtlv6vA+8cFKJjeW2R1nP+89/etmjISR3ndj32pYwGGtKsdha36FssBPzaNg+p/GwN
T1L29qRL7xF+K8MInMNmLw1MvGs9KGTDCwtw3gU/woLfubabJX1UlNaNbcWPBvjoi/ojF48Nc6h2
DZIquWokqjfC7kX7WA5fTT24RS3gD2YbNax+jnqPZYEIVCkLznm8RtY6inWUJjsg4ujVakjHTSXF
zZqfg4VtiRW5pgww0GVBtSbBUlpBFA5enRm7BAnysIQvvV4FTRo+tXKxGyhsJNC7BemBqSSnOBMe
sRebpYBSJE/bXiSAW802EpSa4Z1ZmhCpbycrJhTddNR+wZZJ9y2lDUYzvqr71xqz1QmPiUp5bJt3
Q2uCJgczXT67iRvLiqO9dsGUi1dEDF6WTkdJF3RaP5YU8sOkeM1Y78JI2Y5AubXAn8Vw0vFHCimQ
DMVNW7+m5Z0afYyp5hcFJ6peMlujM+RVmWrmruVdSn03pqNwQk290UX8WjHeziPVbegZBz/lIdVL
MECgFuLB0ABQQ4DHXHaHefVDmNR9K4JRuQ/zbYe7Y909tKnlKKbmhqZ6wEPbtSPbtYzOpU5xkiQN
elrMob9Wyo/WljY2eGClQuMdNO4dH2dTw8/mY7KvDXN1Onq4DmGzUS7M3REa9RJ8SCUYLQYlsNoc
DBxuwgw/4cH2l1hg7HCW1dFMV6snZ6ufx6RfWcumbLjwansjXdkgWi/VSqrj3KsNeSOHhtdakqsj
8U3s58oUW0l/6MeejmN1plxbHXJyI3VxZByDwoGkh7Hd6GNISUJ7jl7RjqoNZhoo/q1AoDpZGtU5
6wckUW0zTDYy8TJYRIeqAwxOjIcGsVXDxmnV1YWQQe4Z9XL8ajIGRDDkjOEnHHyHfsU17ZgLlLvB
ujc0yq2hOTSk4GlTUCnHSkVAZ9MRUISNQ8RUJH0pZJU3U98NzWcyr4AYQ+SY7WuLz+4w9j8shGei
G1zVVt26zYJIWTwCzTyx9jSLlSMZC8h46K1LtVOk6CDEKe9oa437WtUwEYLRX+P9Is6d9eKa2DHb
9VEYtyvDZIYzjrqUTptS9aKa6nq8fjpHn23PzN7L8ZQNN/VSbGPCrxIKqXDhaQAs91nuA8ig+a9I
zM1w1tSVreAxzd11S0eA+s+yX5qJQzJpnch+KLIrTbKdJa2cAiNOUOVA6KU7lyzMiQU+tVeF1QWl
9VwpqYe8n3Zi9HXzvkSIPPQPi03HgP104YwSdWB6nWvRLos+NRmJsuLp0x1p3Xs7YSuR+VLjxq0l
UCn5tV+XbZXIzOhT4InHZR1dCaXn8MoYYBe3jaMlRWCXrzK7TqXIXl7etgvTI8tZ2yOSkoIMtTk/
4aXhdfW+OU9JBJrDqGTI1FLHGvt+ZTKX3sUxCGafO5OuuDRzrgXU0ScQ3I3HfAy9eVo9vUBCGF8V
y8sSMbrX+WccQA66R0u9Z6RWhSks8qdIfYlz9mYd7MaAm1VXXopZQDSmfqzxncazL62dH8n5TSEr
j1mx7dkbbAWLqTl37UrfNUL3jeUtU97lrNj3XXwjQuV6NvNTKTG8a141hRnboPl2LY41FlRzxqc1
c896v+2y0Zm5Bha+rqQ86vIbyAaxe9dKzgbf6B7WM74+PCp0pnZ+rTLUCEvZM/L0JmlsXCF0+HiF
t3TR9dxkGy3/En3nQxP0Unlf0eeFS3tVAc6kGYVwmnqj0uyl0HIxbNgWYbiX7PuyUt22LjaSyjgZ
icpUtCBJE/9XK6jEfTchksGCejDNG62kFzdgXjFSamY5UKrnUNR+XqJHShtEI3wpVuzpCpNsSFT5
Um2WyeStdXCimeTFkrci1Qqz17lIr2o2z7TL7xi7eysnSxgl7hD9ZAKzmbCtR16JPQi4D/CYZqiO
1n+2wGtG2HhmdN7V2IM11WUsh1AFzoqKI8bNgF+O/CPC5ANZe4eOYc0rrzO6AF34UwdokinGpkhS
2q+7gY9ZrpbAYuw14eEznjffun6fZXg3ufWqdJojzZ9r1Li9YuA9YDzqhO3luf0TrhPJTcLLC3PT
j/ifxa2nGYlXgBxWCBPq6muQ7OssijaG3TklssY1ERtJipwuGVBOFE5hGkHPJ36O3mINZG4aEwVu
kS/YPUphjW7DRuijuwrY8lmElMynHLvlGoJA1AVq215hUXSoQqSqRu5ikO/Fy1vOuddZua91p9m0
N/EEs1Hwnhi26cSRGu3Rlq6m7g0ZiilnnkgE33hHdQHNHlmnlBtkllp+V77ZizjUYj3O9r1sbFsp
vcnAk4SkBGmtOqUaghNlnirpXsjepi2RV4hy34IUxfnsjDZzE+w61fQ1HR8rO2HxJUFOQGXSPiy1
wnsfD21eMa2e/c7AVm8IJrX3tWLZLPJ1OLBXDfFj231aUcos9lq1GYtTRVgJZvf8jdFTo34aqxGo
ZFRORe2mxSbtWZ2Z7NqYmETNQ5rsCG1xUn0IlKTC1U3Cf2U8YA/rTNPkmyNJiWvkKio+KF26b5se
kKTxktq6NUtxlUQVA2aFIMuzkSvTqfqhNt5mm1MtFM6QfKgygYv4huf0nYzV3ZoyrR2yII8sf1Kf
tbXcwwZeB+FGWkgK+f1cF7tRzG40Kq4N3UkO3T59rvAvXjPjxsB+StPe0tx+EqrpGtQoIx183OKA
k2OQZCre2LILGo8rMJOijgekUthuTA8RfICiuDKmYQvGSbptub43+BUnOjiP+rOrTkyxfXMdfNmE
bd16smreNQaTUNQ0WtH/nNreL4bhdtZCr2yWfVfFXmzpnl11vlQ+aPxXdsMLaYn3tABEQVH5Y2eh
804xh1GV60zfJ/lb1ZR+OY9uxoxbRB/QfoIWZHbFIa+Fw99KPLt+cOJq8LOOfj02fxXFXY+oTnoN
Kc5CRbDQr+fqcUjvrM4AOYj8RIDsF9AF0E+td435I2z4+9Njh5lEKs1+hHYkGiWc+EZHNl9bBTu/
LMAJGEApcsf5Hat7x+rzfQiI/4vOkFL0lMTIonEzxIsCghg1KYDn5IXjS2vu+nm5Oi/v3npc84+C
cXI83TBcCGLbOT/wLNoM4y30XjfKVQTfdynrniRRahHFHbFHU/i28tDJx2ObPyfRsCUfdKcbd3qn
sX/8aIzK0+2vqTza6XsvP01YHNaZ5kTysu0AgxTg+05h5NNP2CGc29HPwpKoCmsnsU4CUFhJJX8g
6hXxizvAkpax6MVMIc8K31jDILcWMBrTMUTriDj2amkB5Kz9lkpKWG88G9gW2Dkyx1G6xfvPje7f
jbxhmBpYOriITEN/wdLUs8Uq7GhYfuEi53R2HdeA762e/8XZ+eM659/xW4c1kzgvCPEDvAN/ObsT
wDhx/6sr/Y0N/HFHl8YVeVQ0S1H0C1O42cOZYQsNyj1fDQxaddLT94Skf/Trv9/b5ahWtJKW62q8
HkMse1tJvo61wu+zLPjPr+ov8RIN8R/XuYB4JgU6q2jK5dh7k8/2rHnaFo4dIYH4XRLUcIN50X+h
WvoF5vwJvP553YsZrWiznqTjYmH+rgSK1+/q12YDf2WzPp9tDKh2sLTO33LXIiJKd+Ut9mKb7/1i
/rlU+V7OMBo8xEsfF5sPr+HcXYBF9EA7MD8JRJDuv8W2/kbSuN3frnPxSRR1auU4uixH9SS7Amqr
dZu5UxBvR4DJ75Csf3AZuZoOp1DVDd3Es+HPD6NE+jmrhKgfq6/0wQzCI7rkPaIij0rAp4sZiQiu
vCj4Fl7553fy24UvMDTb6JVQmtT5KG+MfeFTM7jKppkcOiSv9M8pLd9m/6l/4yx/3uwFzoL4JRlj
LMSOtDuNT4qD122i/bCBwXyzHmQ/9+ZtslFvwBYc1ZNOEFr9aVvu88f+8zsy51/OnL8+J7gtSEbQ
dkMk/fPJz6WlTbnezkd7O/j9btiEnuHVH/jLAbPpbr6PbuRv5JvfXvMCZTPkSBTR+ZqtV++wrnHP
mxMjcqc601ZvScfxvl3P/3zov93n5QprNSOflG7+9flWe9pcv7hKA8sbuU+mE1jEjAEWkt8wO/4B
ufOyf7vuxQJr+7o0o4Troj25iw5akB2Ubf+cvRUuBzDX7mpH38Ms88pP4zvlxj83i98ufrHSDFkT
0PLS83nT77K97U9sFur220V0XiSXe6OFo6GKBJ6P+JKKbJnLGEc61xGnemc9pRA+Gs8+5Xfq2Ubu
W6fcf50BpqFQQCq2bcFxvVi0pqb3OgF96hEembNQoIURpsjnFkHPt4N5bZsPtvUmNR8z/I4VQFKZ
Ubj1/aeJ3cYY1f//8oGfYwNU26Zq/BXyUYyFkobFL0J0tGW0tDk/5v+ifPgnHP/bdS6OvtHqIhUc
5gyJ/6+glZ7eodRMecrfhTYw6Pr7pf5xVxcPuY/yUIS4dRwHVUCWKYN0AZWr5E2s/egB3TJxb9uP
qWwRyfkwUSkvdDzr/NJh1y9kQruna0N+VKEDFhBh1wzPfoz4o3oClGVVTBJtEeWg/iw3oTOtliOZ
xSaR+dsGhqg0RAWwJaQEMnw8yUjg5ZgwYxvYNH2gNQAFrULnWu/b5B1bFU7g/iWt+kAR8HIYdRZl
53SdBGsi8QYV/jFRcpYyn+Qk+ZjgJa9xtS/KO6Ud3XTRPFMafTuEVWLXNJh028l6Lw2111c0OJTI
VOqatBBGB31Vuh4tBko5+VrKvp1vdaX1M2wwK7DokR4yg5SxKvBAZGhx8+ug0hPXdDeS6sdKD92m
AoNLvVyCk5S/UXsGcFda/AkKbXTV+gRxyUXZcNM3mN5fyx1wrJrtEbsf+kIB/UbfIL3gVbPh0/Di
MsPSaAKcvR5C6DZZ0JdXS3pME41uYHHM9D2nBdQK3VPy9Tam3gdm/Eilk2rfraj7YDhuYlyFdIS+
GimFNQVM/NArGzPFkUc9WeJ5zm8Gen19/qFIz5kSuZMk01mXp1KPr/V1cPVldev+Q5Gw/Yhaz1qt
Q1pjnNSp8I4K34KxpMGzrRjEDsxLwuVlxAdaNI0n+hCc8S1WXswh8dQVxrNhHrOexA5w80KlGWMt
qNptzjDbNB7m+E1IP1KAXVVFNXjGGFsMRc/KFx4LFGZdfW8YrXZARsLSvGjB63Od6fdDX1mAYk0l
ILV0k9o/pGQT0wXHmuQRnaDgjdzhfqK2J7s7pN3tVJ9K+0qrniotD/r5SrK3DeELyRhtljzfWOG7
pqcAOzDutXqv1hPYNsJjsDh9zrAyuh/JRAYEtctruFxxjwdpt3phezUpkrPArapiQstVp0hvIQ4D
ZGngvXeteJkgCC8j1AwAQJ1D+dBOs1tp71jKuz1oShTzFOP3Zf2QsuIQ6yO8CM1N7JtqWLeRkTpx
MbiSrfP0hispsmDhQoBjpmM2htNTzyhRfqIi2JtnPwIYtHlo0t52gVTiQ9tzMFlviz36kwmTHCyo
ze+x0+HFlb5UwQ83ySorr3RJd5eJHUGuPcC4q3iefbzhAmUCNgOgLJugrUhTDj+iYfDaKj+ki7lf
LBIqGvlgYzATmp9ZVDhm+KTyGpTwSwlx8UAMUIEklKwqujUYecmmmMddu9TMfh7XrA5KZXBq87Wr
t/NiOlIceaOmbWvenYURdCgAocfO70Gu8va9qkhkJzeIwykpKk9RDS+FbtRFDVD5c57YR7lTgOQs
KGeBgtaghEBrjx9aHnlJyqrOU1eB3l81uIxUe1G8rSDhzfIs9EdFwGE3A3t8Xs4sOoy2W/arvB78
QlhOFpdeHate19/JEugvA5RxKl7MOlAVLIfbdrvCfjvLMwqFmLdWcmE3u9UEHQPGnt27Rp/e5msN
7jU7DdSqem6dEfUEPG0fU+Vtkd0kmERo7VtY8tVIO5s1GIeP5nTMBwX0EbClgwImCXdaf8K5MGZU
ArmEPKz1lmH1av4XQnqVYK2s2d2E1ayR32SR6qjRY2rPjmrbSDqelOUh1r6s7rlT3/XwaBX1ZlY/
+1rb2EzcVqv55jj9B5uT0e9v59xFfag1qq1ZrKVfrN8z83ZhmIW2q8IqbiHI8PuKQj2XYRcVzB+X
vCgPtVZRw0Fwyd5TguoJx+H+Ib1FvJVTnlau5WmbJvYQhXhYGkM3DtYnZtBB/wmjTfq2Wv1HL/3H
r7koGjlshdRpggcwIfXQ7EMcJQCK36lTz8/xP930RXlYDcOs4sikHm3zI7ZWHM8q5z9363+lh16O
ry/uZDY1iSEd4+sx0ALGE+MY5EFBrCFOI8exdJiuYzhiOTIpnFRMznSVbvvHyDPuwtCt2fiflW9m
/P+qyCEWmGweQtiQeS+0WmqyqARvJ+eJ+uIiznBX2nl6kEA+RnuJAT8O1O/dLnpJgu8UhNYvetaf
jxyASTUILtF0Q5YvCUCVBbGoKhT5KBS8w68Q8W0GCIJNmG/EbHiJ3kMiGz29hzm16vpGYPDI+A6V
zeQnER4bjPUPpc35MmOpn3wU+rOoHyxKYDU2dvgYgTfD1GqejGp1qr4/MZb27EGHUh6/VAyBFJRC
hnknSEFW+9PEydjP8RZjPLac0J3gH9r5glgrdzGi8SJtZpQOBRX78ratfCyq96AvV4D3lILzYWmm
oFfQBxHxLE2EnSBNmlD51BpiRCMMj5qW+gZ7v5KEbli/x/WbCeZd5cJVlfc0sv1GxTdBzneEkviS
LNyY017JUl9CPCuM5xKSo41QahY06BO3ROGRithtVN6O2m9lAYeQfEe5k/wUuF9tRlfwmKb1Qynq
bWmFTmkuvoIGaGVc0Kx10GICPhnXVqv4Xcfgo9kpFTCstfhJ92GrK5lRnyqFSh/+MGGwyiujGRXr
18TeMGt+HFPYhiVyN2yjqFCzYvIakM5mXreZAYWWLzbjx1CVyerM6LSlshJBZQu3QlcDHjZDgltS
c0OwHVqfKijWykvkzInLLzW6FUv1uFTqvhnSc+m6t+06sOD1Ssab3D2pvBerTwI9y24iAaV0uheg
onLf3c+US2OWwsaMfL3UHatQDl1OTRd9YpWO6VqEQqh/aaUex23FTYphQwC3s5jMKlFGkV8JaZNy
Kq29Wmm8CjJmRc4W9ma+FjV+aTdXJdIErZgfSp2qpdonUIXj1H6ppNvRMHdRVW4VE8D7URhUxlIs
uVXfbPr2TqY8QUsKEjwjD8ru0yYChj6rFk+IgchTqZ8ihm3jAOWjjGB1Z5NKIX292mug26cQS047
tLbmtLy3dct03VDIHrOv6pHirqjhMotivOFZNNDL5BV5eNcferxFogESr2W6tiT5Kwaf50SnRCws
uNElNweqgr1dU3KNI+gRbVEfKqP0h0a9bwo5KJPZ19XU7dqr3q6g/d9J8epaCh2KAp1rep+gVsjH
MHyybaAL2F4xDm2a/r6UK6VmvAuz0beyad/o2W2/JBuwcJH87O3H2PzsXvV1gcv4EvYfGdkudd94
hdZ565z6TXrmmzT+1D+F7XUFO8PSkQtS8k7DLpruRKIcchOr0iWEdSPvKglsXO08UcGkXCZPT+8W
GX73QvedJC4hbfZC5YM2saFTzIYH6lYO/NdKve/V15U8A+K9mBAXpPuw0ygSph+5I1OhiVE/FExi
osjYLcPgGvip6YO6WX/2hv2kKz8mxvFph/iaL6gyPuIeu5p62KjGvCtZRAkTNXeRQ0+M41XeY+XP
m9cSxrNWfTWEuW/K/X4OT0Xeef2cefkyHzLeqSbT1sUg/1rc70Sm7IzaZjDfUlSGm7m3sKhNtoLe
vrRZjD9FXvn5yp7RHULayzz7KGOZQZLuz8YaZNOTHM0wDg6hfRpHdZPoKNQgaXRx6yMadhUTXxqG
wTaemGa9uKlNIM1qHPuJpuNdb26mOD82og3m22oe4IinGLfdaXiwNLaNUz/tx4eiQ8FIu9MgWX4b
mUcLhtwwya8oy5xC9D7ikV09dryf41Te9kCaPYuoNCg7s9gfDOZzbMy19hrmy1W9PjGavMfew5t7
ykL4AhXbjFHwfVqdfa1Z8GzrBZnlKYYLrSH3H4x0m5g35pzBshDTfRma0H+ZNY/weMPXYYQdMuRB
zc+q2vdlhmltNpwVsItoKYW5yUk6WNFKmP2ugi6iQ/9q7JcofZpgg9oU40J9yqTVwVwikKjFR67f
w4M4b3Lq/NmJn+P8YJ8FGmeafla4GEO5TbcwESqdHn50XT8WQ08OlwjsdfKJjr6HLGSge5BpSez6
01xUrx+RJpXDxkKdUpGggZho29EqJXG0ldc3pS1pP1ZHUWjgcIyMcS0tomdCqN12RNSaHqoUX4Yh
Ds6JYBAb3WTds1nrfArEQvIm0q3eAd7ruhuHCvyiW6m3N+nSHY1s3ENKd3T71g5fzf5HfWbmn5ve
Qt3W9NImXAlE17cadsvnpPVGgqTLwiur2OmqypM5zEoSCSeFhuVsCZR+JdO8mfPIL2K6bEu60vKV
S9uu1kWHgd2yU+2XVZGuyK65X2LNIek07PWg4qMh0pWxNAQdXHALs97GVv8WhqbXJ8JNaVgWjMaa
wVPGnxFEoBA+gGpQLamfAhBmarHD1H9GZXY1425oobPWWU59GSSzOJxT0VrG9aoSOVJCm6EsX2Y8
XzO49FY5Bl8Zrqz0J4rqncyarDTyQhvDr/TbwhBBjv1xYe/Prk74xpHGLXWZo6nnGIfbyj5G63u6
3qXTi1q+CyaQRYko+IUKKUCY5irFc1s/10y7axu1pMVGgGjdoJ8x7ejqrIOJZmjI1IXJJAVyesdJ
GkgqvAaOl+5lbg3IWrI7mYXTtjA2qHHGQfawefPNnPqhvF77/qhwavdF7Vvx9GhLE6P/lmMr9mQh
fyJZi914ocybPwa19UNJpbeab5b+NZy3+aslSZ6mLC43Nkma22Bhr8inzoyZdr5kMbEOqwHX8KpC
KJFbtxjq46w77yNZXOdhftMj6Zr0etO2h+5MmEHSUcg6zMLV12bMgGhww6Zx85zueuRBsvMvMSQn
ha6y2/ZQQZYBxluMamvaq7LlzGa4k6E+Rgk8fE1BLIVV9gruR1u6QsNb8mVf5BxHJYUEyq+Fz3FV
CqbUx87GalWMEHIaNAuwuORpPyzIiCYDbfeLHN6oMBWiptprC3uY+gG/NHswKwaENYlS1AFdeTNP
N5l2l8tv/VLcLGF0wHAAuxxPOX8q7aHEdyA20YgjBRHt3tYqOutxa0AJLvPPcdL4IdZeEt1W0Rev
nAsXH1EPAYzf2rUbLV/GMkM8s6CjHDLzY05jBFfnO0bC3SfM7XME7LU798N5nXEwGMnOIL8nZGlP
tvIudRt96oP/Ie3MluNGkiz6RTDDvrxmIpE7kzspvsBEicS+7/j6OdDYjCiQQ4zNPHS1dVW1IgFE
eES4Xz/XClyaGrG8hwgTIGpRhQfRwxmbQ4Pcltx5yQFVKJh1evFK9ZCE8UZy/b0o4feT3NH47vjj
faByBRgov4zQK8J0k2juWh7zM4xXxJ0JComp//sqJY5omrfNrXcRyK5ktk7bIn5JWJzpbWwiqzSL
Q1SSTuFuOAb3lTtuvYDkDphPCaFszml85OJM7/pWVdQr3IocV/Ccog5t/vCtrD6E47hy9Z9Zn01l
ePJXJ6Qs5C5Ku1SwT6PDvvbC7VCn13H2ahrN2tVp1+EdYpmz1dF/cutZDxpYejJ+Lbx4qtsbkReU
Js2eKxu9cyQ6EvNYCOpKMZg/ih9tIp+wISX3Gp0rlaEdRSQtBtubrr+PJMda46qO9J3h+sewpZnO
TR1Zc9k5SdeGzVqxMsfPjY081fintmz9vYgvarcAGf2iVEgvMFc3ujgV0TLNWQ29TMj9M+Wonu2t
U/VOXWOjcJvEDPBUH/uDvhJP43k5+a5Yn2/L/ww897DzdS0OxqToz3KWrZvcXXnZb93fq5K1E03Z
RkC0ElOkL75qlzTfyNpdwx45KQelXN8I8YNBtrL3NLsexq2fV1sM42wyZdcBO1KckZrsn5SUBGaB
8lFpdq1Uv2Tp45igXRF+m/J9Ufhr2Xsek1sNP6VI87cpDhBDuR2VU9qdG6gTLnfJKIrXuvyzNR88
HwEjfYhx+CBE+abX2DG7NwilKzGMtr3E+dCvoRTcdyn/IjPde460nyU9TWNV7kH52EpIFpHmhdqv
dllfI8KtVy4rVyhMeoCuLSRSkXQj5A9N7PMHRZwm6BtErFb7ODwrDxVtQ4inOK2Q5eWiMtL10ZMA
LjlwRMdcexyMu4A/M4qeMFdzDOWUNb/bgbkuYWhnJPeZ8gMC8irrBluufpbGGQZrhoYuG3/5iIUk
zoSejANI+KuiNTcnJA8JqamAFCA9Z9bPjCy0TCRRix89u4WEGCgtKlpWO7DnUCboh5PyV5TUe7+i
uxPjuE7aj+1zrwq2Kev7KP6N+nzjIiYa23SXtvVBAV8tsgtJ7t4y6rOnYD5Xd04gjodE4j6pBFds
pyRRvR2sKGTB9b5F/qMVoa1Agqv68FDzq2KMQkvv0ZMwPxqgOBjN7VBRaA8u1ni0OIQbLbZXpEzg
jZQVxAaO8u7IuvNg2yjXRfo4tGRKxs5ukmYV42AlBfkqIkQPWJl5o3JsEUkZBSm+/Bft5ZuBieoh
3wvi8EC/8yaQn8QAORputwrJiIpzW4cQTMPxNibuenV+l1TRMfPZPb1XlRhetT13RvwORDRPEb2R
mogtKbkcOqkzUVuH6Y7cQK/W+5QzviAB1uhc25MppMePaeTChUAgSa9smic0fPmEUxrFaoWEfLpR
aw5JlgA89F43fpKuOGr1YxKe3dHbirV8sBKcV1Snkd1tqIr2WL7JxY6oi16S03DEh8ga2wJOmjwp
7bUygjzbFtkllNOXsTEexxLKhjeiOb+knKGybtzLLpaeFRhVCgcoIPmIf3aJglwueHUk8R5dEFyk
A2/tGwJZcpIAAs0evXrFXffJDa9k9SZydyavwm+DbUxHilppu64Y7CoU36v4JRoCOo8f/eo4JtdD
1V91XQU8WAWGTgFDfUwDNjiBAzgP3kWPjfQbv+edSdIjVw0nQVdfZtI6R/hnDo8TKydHqF0E4565
uZGVh4S7hHlUCvBjebSt2fgF9zo3um1IH0RdxFee2K3D8shl84dvVYegvqH/jI5LXFkQ8la0vRut
h8iqpsSWOZbAa+CsF0v7oqFlXP/ZIQ8NAOCk3OZjQ1tJ2Y2o16tSiy8yUvBQ6zZZdSf3AO1IWpfH
QLgSlXrViQ81JxUjfeiowwiwYPrcOscCWUDlrjfYWn5T5LqqEv+pCURHo1kvymm7tzjltG8Dvm1W
8DsV6WjNyXd776mSOJm577rfw3g1Fj+r0SJvhjBP56f16cYM77XyOlQKTrSnWn8c/WuACrjaw6dB
gvh9UvMLGde/O8Esg5iWYZEX2MMhrkr3/Sk66HvrLGyzS7WgHvicB/53oFnB1xtFSYqiEHGG364r
/diONDl7wWbheT5Xev8dZlbp9a3RaoOUYehHtoXVS7X27+T9JMbY+ZslSvhnIca/g82S+7ksCa5Y
IojopjspeccYhXmLS3GjXZRyiWc6yZTm+dYPpwVrltcP/cDyBCA3dB2+Sk25KmlFAiXEfxCpZQCe
qBQvvM3PoovpAQ0yzPIkifjTZvVB5KfJfS/UoT6iNImukitaelAE+M50TJlIGDSmr6X39ipCk243
S11zX7/dv4PPZFtGa7jACaNJ5tLaIwNSby5elFfhVkVLJdtIdvXXzEnPi2n1ryfR35Fn5zL05LIr
ybRe1nZ5QgaxHnc89HoSUtW35aID0xdp/H9esz41zn14zYmk57LvatNrlhz6ao7cg6NzsCW+nppT
5/SbzBb2ym9h1x2zhXX5hQDl38FnEcBs3ajJJVZMtYG2cZXa2RkBhLVBnP6YH/KHcJtvjeslcvof
Xcvn2fzf71ifxYMhNfS8o5353DuUatr7Yu1tpvmE2kI8sWdsl0b8OgD9HXAWGVqzkAdf98Rzqsi7
scxsNxZ2uaUtRNTP1bd/X+csJqR+3llV53bnzBC2WB3ZgnRRdJHk+tIDSdMr+u4VzgKCXFJrDgZr
mjbdhpYmmqDrXbsm3bsZXt2FyLoQCvRZ9StAT+Grrj+Jv8zDpCv+37mRLSx6fVbHcwchzDqBaZGH
L2b9i6z2ymoeM8rczJjt9+Hti0op38qSdLReoigZf1poP6y7kpxuEdXetFm4N+l9sgtuojeOEra1
tRDhbqWn4EGnUjqc9GO5da+Mk3VdHI3rYiHUfTU16brGOdiEgchf/l3/GpL9bBjM7lwbv13tWhSv
Gqx7v3/YLxfcx0FmC86ipVTRR6k7izdTONV24R3JbMS+6a2+E+wlHaz81R3z43iz9RapSAPamvH+
M6hlN9RzHlKnP9JvuqmffEe7FS9ol1CEthDgwPr9sHbWfqlO+eVH/vg7ZgvSH4JcLFte7sS+4uzR
vQDf2lpXAfE8uSfftaUf4zxJGBt7OOES8SN9ybfxWdnTT/r9N/jyldAFrkuGaABfnb2SuKnyoY7D
8ZyUD2X5minG0keeZso8JGiTnpqysATza7Z8NLEmD6d5IwVhH2Cod6D36nlyUV0WOn/9MH+Hmm3P
dPKUqpRD79A8rOT8N5VM5PevS5r+iO+eZrYPt+rQKRMGmpijOB4llwf3QMry0L9SE1s19si+qHiA
oelW/z+obA3xw6uUZ5tyqVdxaAzKSLlfP7Ap74yde5hOPcO1tqV77CFcBdTVF8l0X3xCCTW8JKsG
RDboNv8GgzodNb8WG+msBQ8DdSFB7OAOmk406leJS38fMNSQNu+WrjUzshZm0BdhHiUq0nWRArsJ
APbf0aPWUgyPoiqvfGrrqHeTTn75yPPFLvnPMLNgROXOa8iVS+dShhLZHtrmfRCnEtaPhSn0Z039
M4fAv5mqSA4MSasszvW8oVQqUR106Hn7ADJnfR2hMvUU5NrNeIqRTphKuvMsZBpDQMOTfzby9GaM
SedSEQ8q7RCiQkN7dOq6bC33HgLBjkbKzLhu63FvDOG1auTrwMgPI5fuOMcYXsJjvFcOfs5VMU24
kaOJ0sVwayQViW/gRVH6mnXWvqJvSCxKZ3CFo+GPN8PU+4lCUqRe3iXZ2hXM65b6R54idih1/0H+
01NKH3aJkiKV9+bwHJIVr8cevKbxWKrAt6TyNZb4/1YenZfJrqTNs6Yu3lhvmXE7WPom1Pk7CqhD
31wNknmpQTB5PdgAAx4ECfyROkqVZKtofE+r9C6yrENgyftIN3+JorkbDTitDa0+HXW3yCVNh8aE
JvR6GKyVLsh7Hbs+U5BsqvGPuqs7sURD8aivFFr8lbRbT41zRu8/qSYujMXgFEXrjGW5rlWXjkZ0
srm2Efpsr3m/y/CMS+1apxtOatWtCyKyENW9a/SnRAquGpK8EullDZKrlwSnETWXhwtQSAOYbz4b
rkXixtvEg7g2xmDTk3234LFF4gREaOgXS+Q10AFM2pHsa+I69Eh299omwvWNpumd3+UPbnTRyVU2
YHqJt7Zf1feaYZ30OrFd5HitnLGP1Pzs7+ftn+jyadqirDFEURfx3ppFgTQNW6Mp1J7oQ4ej8Ty8
SydF26TYc1CuetbO8m/OytyCSDOkdMhtFk+XnyIBC8cSNZ1WCpPz0fzupyRFpopBNt0L9AN9HeQH
ArqunO6qeGP2KGvr3G+kjb+BLnvxz98//5/j5Pz5P44+212GDP9lUUvpotFNvBZpTaIZv0mEK6Gl
qbH2y5uk9fZJ+aaByU3GB4RZdwbVqlQbrtPiR1ijo/Eh+3V8d0myG/q0qT2vzOZFV+nR1it7Qk00
hbjW0dCUPWi47KqTvOvOBTlBA3Yu+tfVUO+V8qrp7qwBKkMCRcI0N0k6Uir+PVLwFqzS8f1qr2Tq
K8ZvZk+lubWcGgGFMNbbvn2t2bYAXVHstLa6ByVAG45VLf+ETnCoPQTUUrEpUPoLWn0kv74JknsP
UXRdvHz/Qj/vpbPPOdtLNcHyEGnzOQnsUE1u6Il24Hvb1jG6gbK/Tk7VM8kEsv3i0+Je+incaxyw
Nd2koYBChzz3cogqKVcIINMZLHus78ldouM8968Uf9jGm3vjvSIBtjiHPx1RpmFBmZPDAEho/OHQ
fjjfy5mXDVWktOcARftk4S1BB/v+vc6PKCKXB5xJ/8s2cT5ErQwGludYGuoyAJJu1cQHiJe20b00
aMlKK9l9P96nmtF8wNnOWXIN6yIsYLAeRq09aQ/f9N85FQY7gBTKBZruMsfajykiiYVF+enCOR97
FpTwDw99L2NsMgZ2CuxsoM7uV9xxx2Qb909VTP/Aqyjdxb1/r/St8/2zz++Gf4ZnDml8T0mT51v5
ABm+7KthvDR0i1udd4qsgJV4k+TPrZQtDDa/k80Hm6b0h7njpZ2LtWI3Xkwx2STRr0K7HcEEff9E
83UxH2R2XPdKFahNV46XegC+1OzlcgTL0qLcGBZG+pRjmg81C6hCowmibxa8vNK4j80R2Lda3phI
26BeRj9jb6BEUyQ5XNjsV9SpRy0ZLrR87T0B3ELgIy8MKLGtmeTQfESZhlHaQsSmt79/JUvvfRan
/CQreoR5I1bJNEIgnzDjjK50f+l9TOvk4wYzex9z9WowILxpe2m84My6zZ1si95ti+vq1L22XjzU
L402O1brvQUx02vHS1/0Tl+eI+0lr91tZN0YBuotBf/OisVrULxSRaor6dLjztlb88edhQ0xatLY
GvkBhjHgIPuKZLFpLlnUUDDB0sR4EUBvxlTPv/+aX4erv2t2jj4bmk63IOOMGGnanMXc6VVjb2fW
NAet2nV6lUDcpif0GDmLCWRl4RNP28OHJYzTreCLBku4d9wtIjDao3IHNhZB0n2GtRo5S92Df8L9
d7Nqmt0fhpTpXhmVHGYuTgTbOjtH3PKji4w5U8OdDQJruZE5d9TwhYe+B/OCRk9v65fQTX/pWa6s
0rK6MwzVHtiI4xDxHqzjQDabhei2EEqNWXTTjdotpIZXY5UAxNBrcQIHKMQhT5HsTKoWpsF8I57P
vlmco41EV2BfgBIW977krgLFXRhBml+b50PM4lsTV7JcS6xn90wOfdPvUKpcy6v/TebjU1PHfKxZ
jGoUwKg1UssLt0uQZd6qVd8KD47nL4xCSr+BP/u7E5pdLTeb2CrAXbzLydJNfSFQzrEIriZIHXrw
kewy5cr8p6tE68K4+X79fnm8+bt855lJCtZCPugVHw79R9ntEsjdiQv5w1PRaL4vpymnV/fNAjJn
ccqK6a7SJMI/uZmVSG9fYD6oLYqjmtRL8hJmyLqtePP9Uy5MT3MKJB9WrUvZvMXui73RfRbKownz
6PsBvj45AcIydRWrI32e1IEaOPhBYQyXKZPFhKCM1jjVXoTvsLzbfH2q+DvYLO61opz29OgNF3Pc
CyXShKDYRB78tGCRYPHlJMSxx1JxbTKNOYW169ShUAZ9uAjGvrQkLLJqBIPB1oufdcSUqmhssKYj
pyDvIlF5KSz3zmujY9u+eO5ShfnLr/jht8wigG5UGJ8o8nAJgFnr0rGuhYXP+MWLVSQLvgAKfx1w
8WyeFFWj5rLbFhcrEFdZXjpQoDH0aTatsrS6P6XriTH/jDX7iIbblKEugpIWJP3ouS222v6+RIFg
NYLTaDRzBJqD9hXBYLcuBmll0LNSptDBv5+6X7zVf37HbEcbmihuIn3AsiUGQmtcC1m8+36Er8Lp
P0PMNqOQWDrW4QjSvXSwazaemUebKSFvkrUu7Q6P7+Vy4Cfrr/kLnu9JRdeHRZcVFy1EaG9GyUsw
4qIArCtow31utD8qFjNNhXRKSt2r0CUnF77jUDgWkzkrf0fDWyw+KPWuMHHw0N+H+NktnsP40TQf
K9EVV33zKkG4NN+FAViZeFFFd+HVLX2c2ZRPVa/tfYGP04TdrrfiY6IoC9//ixX+z8eZ7XUoqN1Y
mj6OVZrrVn9zfX+XFw/fT4GF51Bnx2NfLoXYCxhExMdDFGiQ6Db/vxHkf0N8LuJeZ0SM0EG81FN5
E1YLz7AQHNRZcGgUT6oDrSsuJSg1o2m2CozGJg03Y7v//lmWRpqFBnXUo9TzCUNejTlHXKA3Mg5N
UzlWH9rfD7Xw9ecwGzzEUtWcvr7J+bAp3scx2y5bEH+x6X+cY3PL1MSjRVvMmuISpiZ03ddEDxHH
t884R7soQEvrRodfGYS3RiStqqI/KAXZYDo4iugXzaUI6eDVh96anMD6++f/lDabRQl1FiUKT2+A
opbFpRp6Og7j+NBYFg1YvsMhcJUFnNTrGhuMauUhnQvBshriLqHVA+akFGU/aBzcT1w6sV4izyy9
tNna72o19sR0mtE4aNjqFXf461I5iZtoMzUY6youLKtQ3JvP3T6ywcEsxJ6lHWqe1KN2No5Kwg+g
vYvDobKuT93W3A8X2eQijcDcMRcW8Ve3yY8TRZvV5II6G7HiJt6Fe6nale6q3UNndlD6XbL7mt7b
7pKwM57+D1yY2UT45NsKs/e/hs6uEu4XjWNt4XNxw9iR9luIugsBUZuFq2SURiOaPq5lNdvAih26
AhZm9tIQs3gVJ1Eg1DFDKBds6y7eETfptQqNwKaXcyOC/xYXpuxCMJl7qgaxoonuFEzUUtoF/XNm
YPEwbhee6+tRUBcYlP10dV7B7BJY9gaA9wvdOP5aedacamvaOW0hsR3/NFeQH/bJk7p0xf0f5ubf
cWefrG3aoMYelj3s0P0EHu7dqusCHBRsSm3lnUWwDyvZiTcompfy60uPPPuUvih2WTsNXbcpNeGn
GoavJyy92OkBZlczFt/fB5xtO0JrumYwvdjSWlWPE8bet7FZgSS/zRzPUW+//5BLDzX98w+XstF3
lTZPhfzSq9CyLf9owk2kg3MpjE0R/LvHmp0+jS7UBixfpjgKsJY6l97tcnkjrNt1ydw5AfnYJk/u
YCvZYrF/6Rlnu8sQyEEvpIydhPl14nn7Si5w5G0WDgyfqon/Gbz+frrZXhHr2ZDRG1fgSxOeo1S2
AxrJvS6wddcCu5Tqb2WTgx/R0Fz/So2LHD0pMryjU6Zm4NVpqwwC69aSqH6LbbmLsKz6/mN/HYz+
/sBps/vwsfWyz90QkMklnVjM2XXYLqXav3rViFg1RKy6LGnibDqVTZbBQAqVS08PWSI8ljn0b+3p
+8f46p6vfBxl9hytGiCSq638kjz2troODua1bkOo3ycXwV4q0X51Avgw2B9t98eXhuI46APZuFa3
9b5C+0cTliMuItEW3tyfzNuHYZJakzMzKopLLj65qb7T2tdeEheW4Se52DRFPz7MLHzqQD5HH2eS
a2Ty0IfoTjdw0GnMnUan7ZCqOzOvb9VQ28gIq9WKfr00sck/0GxBf0Sj7VyjgvKiTs5K5SXM4ApD
K47cJ9+jHOdR+lf8hd/8STw//82zuCt6gxS2WPFdRqk451Vd35mRjke5Ve9MvaDzkvqOk5RR72hu
Z2dWvrChfnUR+PjOZhE5wJmmM2S+DLXmsXrSLNOu1JNo5ktnha9i5MeBZounTZJKiwczv+CB0F/L
B/XQ7jk0rGKbBskTTVTQF7Az2PgvS3P8q7zuP/NiFp6lXlGShrZhtvPWNtjLfRtolaNs/Jul46X6
VRT6+JizcMw0x9JDSpXLAHBtpBE6jZKf2Rg/+zRpW/qZL3hCT6NZwa6p0UBgsNE1CRYHcLLqvWbc
Zn2y0fTzCAu6De/pEbEVfwJVqeVTFZ2TlCzNKN1aISDy1l1lQOyD9ECiB6w2vJC6oWWhqTAc9Lps
oxb3bd5TC1Sgc4nNxSjyeyuSLmIS3elibYsL++2XB5iPTz/bJMYuxei4cHNylFMnIstwcnGE1PAW
YcSOfGGXr8kAm4d0a9wvxM1ppcw34Y9jz+KmO9aBOxTETXlrbrstqI0dSYAXc6U7+Rbg2tJ4C196
Lu7TAyWVNK2a9hthPREX/cFwWow2m6zbJl2yxobPE7fsfLZQVcdOpY4jIfgTks3Cky/9klnqwxzN
yC8kllZtq4fxPrbdPf2fa2OLL/gK3fhyevgTs3QWtuRZqPWysMC3IOfUUT62Fc+PFwcEF3rtUxtD
BezXqitrDM58aqxnygTiF++KqbmVsBb7/vm/3FzQYEMvkmURCte/G79EW37dB3F+KfV3FzdxJbqD
wLn9fpBP6KY/T/zfoyji7N4Iu89QhoFAHe81B+aGt8mfmNl1vfJuYvodAYZT/cR5522CxXKTXSMR
C0Sbv9Knb4Htzuz4bSi2+Hwu1Ya/jK0ffttsAuBCENOXGOWXwnuOU+tQICcKkCqKe3VRBP7lZPsw
1uzL15zgcjPhPXho4xrlqg6W5vOfHPinlfxhiNmeGIkDJ1rNz7lWqgf3kDvNmQZVbbQzdSXAP9Oe
IMXhAgswFn6H0/2eKiDueoru+mYyjD9Kb+IxuFCKbl6XdpNPpljziTC9oA9nGQo9pdtWvADxEOxk
miyJxG8h3JGn8fWPGt728aZfRbTeMEvW6m54albKirW4rjIiAsDClfZjCd28NAVm22tZq02eaWp+
ofV4O/XnSgUCTDpyd5mcg/ctpMP3C+L7VaeIs03VbKSGdk45v5jmtMAlWxGzjdbGC+vu6837w2SY
HvzD6+5bPS9jHAgIblNjk3LMzt6poBlv+dMuPdJs9wo8VU/HUMsvYfEjNvO9FZzR0y2c+JYGmUWr
Jla1uPOZPjKYCSzzdt0IgETwN99/nqX3Nj/Zg1oMQ1l0s4v5EvgdDeDPpvgMBs5uTLCcCrgu5DhN
c2cEC91gXwYI5KaipKiKhqnCvx9MG6vIbD2LgdUbyesdLyz23z8bACv+jE8R4u9N7A+s98OkoGkc
Zb3QG6BCWXmdYm1kylhlKdyMhbCTcVTKgYuNCq3m+pOMFrruAakP7aYQXcy8wpXYT4gW8wDux8Nn
K14bBUZLZnXV1q0TmSdTRphbu0dStyjn9b2Ki1fvPgQBCqe2vSVtuTJbivRyZstZ6WgYzGY0SSNt
20AcW2F6YRYZdkDgU/zboj017TmPdhgQtPlbIL2YIG0xzFrh4bAJye83+UMRgi1SdVsaWEqxu+5B
3qhhCScgoCZf4vfLvwYbIEvzK9kF5uVdjAoCpnuUwsJJMfNO1OrUAD/oLNcREu8CqeDebIyNJWZU
925cbE4HVXaw+91YNKRnQC4NCaQoXViwFEMZWYtsOtQh12VTwCRArgoqSdFhpeSKnfO/Y4xfRqm6
eNgJ9aKxa91hEzflWkIm6+lIvArqe76LJYvqKDWuO9m0EeVHFeuwJoRMgxuXUk1F5O0AzU8ewl0C
4sGdDOv4mFAfnNTL7AJHukh8l8LQabG8C5qt0Rn7sEz3pTpAE/KONFbYSQBhpVbwyEqyM5iVTdrR
bd/qWzdV7or+wRo5nNSOW4tbHmKVtbDLJAZWvbeswWdPwj9YaSHOmxRfaWgnfcFlsdtp9JZLbrAr
pPG66sHQNOp+bPiJ6VBBC3GvKnl4C2sSSi2pq6TGFCi35WI/NVpIIVAz+V0GPZCIyPGyh9yEFyBd
wdFJquyMxMREiVZfj6H3Ro8PswMDGyV5pVS86zDykTXppctIrrg0M+K07sbxA3y5lxLbJzIc+5DG
AVloji4GRG6Q22CbKF00K6HQVopXncxUPppV/xgH6ZWcGQ++x2qP1MYOJkAv5YbaPWvhjxEv2UaN
NuF4FXaPvvGKydAhwsIHtKvuPwrduzSYa3FQXvXA+NFSLo41d1eDgUm196zD4s971gT/Xo/0bWcq
e3WUDlY63FAOfYUQyMu+a8ueiRPDLfT614lj1Gn+rgbM4o/Wj6BywV8mNMun2UYKvKMZKKu+PiXZ
NmlBVBgFTOv05AYSUlgL2xtubKG2TeL2SqKz3jeeYxJKit+vwi6CvnPMhBwY2Chus8Y6h1164LTo
jGp9yEb5ZFW42Y7VtOjtWC3Bzdz5fnEzNbL5PmXhVIe9U8LwU+kyeBbki0RAGCZTGdoxJLOhoyJ1
qgQqsNbDL5NgJ6R6tbfMqyKh+w1Zmi6PL1r+SxULKCS6eCo8uE1advT9EIskV8BAHvGY2pswO9Rd
Gqd7WYHkmHhHN8KAt6I7oBhvRQUf6ci9F/xegj5KeDHktdGdCh2VpNGvKOHbQ4BptCLtDf7bNPy1
OhVNuO+JQuqImsxKiTajl+9l+H66WJ7SWHBCj9aJXEAlhtx8sgZi0UiZutaCZNviuh52b43EMTV9
98qDQUFwkDtIiMLGH7pDlF36yDq0ivvcc95vUv0KYze7wYwmSMSNm1pOEyaACbNrq8ASGscp6CaG
dlX3/bqPnqz40apeATwfzPBnaBiO6j952U2BtyWlcazT5AjFuznsR6HBSd1bu1myhnFo+zG0Av9H
2vD9KIRh4AeC5RYd3CWx3GtMm9cWKR5JVbauqHH5lTY1IcooXbvNRbic3kGH8SjbEahg/Ly1Cugd
PK+Ym0rNTWXiJ9Q7HXOb4WL4u1S5lw1oxfpVGgJ+2pjwI614D7c6h0moSo5W/eqlZ1fBu1Nzgmct
coLiTuDNCi1x8CRXHVhhlEUoc6wzFSSyXTjdgbG0dZ+AuRKT5wouEnggAT1/FB1TH1LNLtZNeyJX
adiaGeg36/Snnm6j+jbQf2EjAGsOzJN3D0dJEjeq+ETC6CWLUzajF79JceD7qYd4aLHVlOcAp8bY
fYzlbtMZJTTk7hK7+AeZlDa73114KkSCr5AcJC/YVRotDfWVX9yFeIGZ9Lt0mnIbCEcBhp6LsZQU
h/g6hvcFxvelpVx3lqFuJQpzoxs+4YvNb8C4aW2q9NRHAiQteYDCRbh3YitcG9oAd745aCOGDjlc
OFO0wcy+kGvahYFw6HwujEa8k+MHOSgaGCjvjSv+kkdzX1JXWkXDxKMPN0PuHyrzmaOY66nr1ggO
qQCOU2hlIC/ccRP/NKJ0zhVxYwbhBuO4GDPyyA1+9UJ8B3nOyZX+LgArbfS7Cu+DZsjWKq0dvlbw
TdCtJsVa1Z2KaaxWNzWX5n4Pax3Man3f4cYmJVsz/9lUeGVzSCsDmJCFodwPfOguAzddHyJdOzRq
eKEvAzJPcm/FvEGhvaWZy+7D4XeC+7ugldejkJzLstjrVrIJBO06DqOrPqeLpBOI5cZWUkv6OMhQ
BsUpCjjXBDqM9dCinx2YWzTaJiQ3t1RtqGcnVSy3VvzCLrxV9fYtVDr44J5TKS++EDMTU0fPJcdr
pB2eJmcvSPZFK7+EeXngslqICug0HbvB+OSHt0pp2GK3qRvDLqV3DU+1qta3cghqFbhLbApOr+kb
vfO3uXbrB83eKK5849TIV7UgAoaFVDIMvwZMCBIvf1MobAeVtxk1fe0DuPQDY9NBHs0x06xp/9Gn
ZjnIKmHQnGUh3ZWeiCHqc+kpByU3sGsDNcR5Jxpv+kjeJ61+MSHdNijIWyh2ddgdO+lZFaOnEbyZ
yzktTSzHq14St10Hf5wNEH2XvypcQMMh3JSmh4uWucpp30trjlj1SujKnaf1d1zotxkLUuvyZ9At
66GADpQAFS6JQvwqOT3parSNA8HRkwfcJmDMgRtje6N81VTdxgQVLvMH+gkyDVk5S/kIIizaCN5w
zXFlPUqBTVomGtonXdOuWSA7I0k39O8CQPzhTdbAuDswfyi1A5mkq7BjhUrFk0rTJAtHaQJHKPEk
1/pfWVY8SnFrl/1thIIRvBySgo1umo6Z4GELdjHRHkP/VznQWa+N98gdHuVA/BGLlC2ZRLhKr6re
WhVoiDWYVkEqnGP0X3VYHVKjdarGP3QYg/xZeQHubkWRrbRAJh6rTg9+Z4T0minrqklskEFbOo7w
hHRXg/yam8JDl6U3rTRs0JzhNhlfwAQdyYPaVYnlFs5oAgelfOLT0VQYBvmJRBH7nnI3cklvhf73
2Hu3oRissZJYy/W7H9Ix4TWn2GpOrnkT4I4ou7gniI81JL7MoKd1ogKR3PLG5lEyIhvlnpN2zQbk
Md4XrM588O5qJd92encXDzeGlvyoo34/ZIpjqmBAk9iuZbhwFtwkDaNZ33UiQKDoMZxKMB4mqqLA
2TFh0snJe6Tjsqpkt3V4MsWrMG+3ovCUFA81HrL1MUuPUWat8y62C7azvB4ArAq4xG6VhpurD8jf
x+UzjraGNe7EGJSr9x+kndlypLi2hp+ICAZJoFsgIedMz2XfEHa1ixnEPDz9+XHH7kpTeZIdvW/b
0aVEw9LSGr7/M2sA/e9D06vDwyR+G5RYucKwJXT8UN4Dvb9UfDi9LW89m2ahC5SopnEbIYFFgWYO
huoXSnJdVr+qcfaUK8MmKqpz0bzcfq0tpTjU6UV88VgDaFGD7CvC793UaCnDYYUDFcHXL5I3ONlo
snsWtTOU/r95acs6Z1DhQd7CmEUOGr/NC93DuLkIISXagxC8q/2/Fr5uCgr8Oae/R5kHDZqK4rhJ
+ll2p2yNPQH6gUDr7gDhs1DUZ2bZCrQ3MwQJ/G6pWWD6hFuDz4IJqeoH0JvvxKnFp1WA+xabDo0f
uJTaoVoIs/6hgPN3zPefL+WzCKiOt06HqmDtZEQPPrp6E3TWZOCwoX8qsit6HwtYPBXs7wa+ZBKY
kfho8DrVdwaekJ3CTHjJVjsgOOyjYSiprZyNdg+xUcBeF4JT11qVkPL5/VtnEVEvHFtflxLEp6Fh
3EvolQxdfex2pdJtALTNgfUcWORW1X1hACidiCMYzwYFlRrVo0HYbmS0sYNkXOxTL3dvb5mFReOz
CCopCYcadFacAm/rh3d9hx5jvz31meJwb6nZb2mwWSxVIG3JA3AaTxSdzxGQiyQHWlu6y1BRoqn/
JvRDqE4BpDSAAJjNeqMATJJUsHj5+CRDEAMaWP/jCLO5a0vJSAYl0M95XKxCee9Dm/n26lw9zxff
MJ+woBk7OcKtDTS8mQKoJvBqEvxDwD4Ch+sULFjYD9cN5MWQM7Ostn5Q+SJEMab66HviPiYjMleI
tSiTDrogUHXJsHI+ILMcOM3b33u93uBi9Jl5FigCjBNUgZ/CFhVHaep6YQjYertSu6eqmBIYmi2l
0bpCKjIhERRYi2ohWDmFBP8wY//EeFU+beKLG8In6NAeZQReB0+YrHjXa2OFcmQ7VRdLda5egRdD
zcx1UPeIWeYKcsEttIKecxmRmi40684AKVwFXabaNiNzRZswKwdpOo9CYAkHoEZL1UH3gt10+bZJ
0FiYouwFxPKF7Xf19/0TPf2j9AyKwV2gZWp+itvkkFfDiXIpN/uePjK8BImfrb04GPeB1N3f3gfT
Mv+xBhcDz05W3mihUeoaqH1wQ3uinkT7ISXKwvm9niG+GGZ2vHLRQGIxYvk/pVIpatmgHeMCj4+U
qWXsQgcQ4A8kSZamdjpGt75wdsw6wydD3JD8JJHcivTOUXrjdHsSr1rbi6+bn6W4MsSQTgYQpAq6
96CNNCCGVOXo2UsW0L9LnzOLs+s6mPFBjDj7iDeDqr0QPH8XvmZajFszNjuXbCRtGY/15MGWPxOl
ffW57OMUQIeeT+oOlY9nNSKSAjkNi/f9ZwIoNDc4xKTK/LWN2r0RJOtc3GfkrPHkdSTJq9wZtsd3
TM5d3ryoDF31/IyCBLwLoZ8MIrhOzoo/ng30sRo1mjkOfqw4jL2m+fAMkHak+mYfgVUL9mgInfeB
3eki3NJmU8XgmCCc3yVbBdDgEhoQWhDsirbcjFr02YAKAqe3dFKePiGOEdiRohX2wJRj3g4ZsiTh
M95aWkHRtzwaJlBbkJVnzTkhwaEO4ufWh6KcSiFMp7fQ2cbRx3MqrR5uT/rVmmj1Yg/NLJQqC6VH
u0z+VUOBICdkqwwQzFbInrug6Ew6CRCVXrqDpuN9a6lnniRUtauIVkQ/oxR8O6wQkrOAiD8PDnPi
09JoC7ZmnptSxh5U5clPQOlKAdBxyBBgSRcutqvng0EbS9fwADC+5vniUuly1ldh3hnnCOFTjohc
GSwB0f4gA325xBdjzEyKgPBMUeUtzmAk1qgBOaVFXKwZ6X6J8AmhBezqcnDyMdyHnviRAi5rjXGB
yCtYsqRmAjIQIHWIBgpo1B+es2K0+rHcCcRFTAkiPY1xFyFU2PloqY2VDyWJ112gU9sbqhDN1+kZ
jQUA0SDOBgSsIye5HQSK2Qf8BfAfOwHaqcS7MxOApivgkVTPlMChaSqES3VLI9hd4Kl73nTDaPQH
JRCqAW06bV3GEFsDVH1hb19d+Iv5mtlHljRcDpsetxvwtnA1Sgg8NeVO684MoXs4G5GKPFsDYcnE
DaDcEyp7Ia/qIl7AUCz9jpnt9DXSAPRcGmc+Iq6JXCjATmBGmwufe/VQXXzuzH7KJKwgr6VN1ZUy
PG9U/CtH6H3aEFl4ADNoYcMvfdTMcNRVhGBD1OEGhyxL25GNnILx1Hqb21917VwRRWYI7HJVAxMF
luTiXMmoqR49KuvnsqQmkMLgXq9vj3C1uuhyiNmXRKk+9EB262doGZx6D6Lm8TZ6kKxw0+xBzkEE
7YAg4Wph1Gte6OWoMxOYs6hlYx9iVNtwJYea9b5xIZWT4hnfW4Co46Raw3rJLblq8C/G1Wbv6lJh
VYeIGsO4iqNalZWcpGNhI2VgQ/x0t9h0c22fEIUoqqww6Arqs1faCGb4WDAx7UrFd8m7glomBoVi
9adhIiqP/hcUzP3Lr/w96sy/LGjY+VLT4ILZsm0OMUoHiRpU8ECRB0Vxtm8vcSOuGmeioqQBPRwK
hXbE940qQbWqHNU8ulPVaCupiZONwz7w+LZm5JlAgCOtlZWnx49yEG89ku6ZQDEmqAmIBUL8LVBR
SRP6At1aSIxmrZUQFchFbsVUCLtlitnxNyPnb2mX7xmPN5oYV7p41vxshYZXG0VCdl08leEmQtvX
FCyp2s6qIJIRF8Jhrf449N0D6ept2mMl0tAu6+rdI2zjC+o2RLGR0Jhi/kijSlPW2F+P6EqWC+bc
3vhX9wOD0jzX0X1NjNk8yUHXZ9DIie7GZutXFKlIxFuzpdN1rWQD+Dxg9BjjMqez04XsepxRWUay
rZV3GoOgMbRAgpfUAIG+uJPh4oTFoTL23IAgwu0P5Nf82Iux2eyEqSEUefxhHE5NWG1ivzBzCHEI
MuyznH10vlqagQH+mhIAws8oxJUgSzg4Ukj8TYlqN7ssxubJB3wCOi2oL5B1JKAQdAeC0WyhY1CS
ZIN8jJ2z0mordJsEkBVBASjpk6fc6O+gSQuFN4EikxDinZV3Am7bIv4ZTKv1mP5UZFSxQXG1ghMc
9PsGGpsFu+uSyvEiZa8gqd1nwJqKwjamxG8SO4OP9ygg+vEnqqodjsLDzgf666SgiVEVldUKYMo0
6b1vUCaBbGMEfaPCiFcEuYo++EmUs48MN1hbVobwXKM+Dca9MhzzGo0do43X909w8s5a9QZsw11l
BG7k/WLVqxrs2kHbMUosH2V2urIdVSQ+9PVQMbD0oeFCaytr+dLWmZZn7pteLt/MYMGExQrkBtgZ
3eub8uRtIBwC5Ky6COy8erWhtAdFSwSOozbbowb0OOKax+BhDJDjU5GxT+9ub8U/UNmTxwjW13+G
ILOtCLSbRHQa8XMFYTRXXjVv4VasI6gzo7DbzW10ljRr/VGyl2pEr7bIX448m0WNGZBXkKPxRHMB
7eWXcjx2/ZvsQ1+oCTeZ7iOVWzsVZCH9GhIyIRS+ixEabAsNB1fmmBoqZ/JkbQjgyd+tMhNd3chd
CIpQqbpMR1/DIgxg8kBm++XbEJPBu/BQhNR2RtBWxnmqCOVAAQDgt1PWgf0z3TTIflnyjtrNbnGG
rxjSb+POvMoxxKmIRh8oLqjUWv2PcB2vQgh/dm5/V0NHFWg/dY1ErdQuGLhrDtO3kWc+GcKUoOOI
4u8vzo9TY13xiWIfnBMU3UNCzczcxc+9YlW/DTrz0gT49oqR9OzMHyZcjv/V+9nYkIlEqet/sYGX
xpudTpGojeYhNHB6PrRfaZZx7UK7a6OtQmcpJruwheYvVNgAtUQJNZaSg5uaFI6OlHuTgzaqolRt
XFq/hUPxVcx5sWPbAekaX+6HU7CJUzTJWwwrOPlHeWONEOi0IJCw2Aq9NOjMI0v0kAg5w3ymsm8L
iLSP9HHB2l259C+3yPwNXnMGQ6hjCNFYuFWBrGll1EVrVrbq1vESoG7h/H1ZwMtZ7Ftgd5IAQkIy
WxkZ0JTtHs7GwjctTdvMulSobZWiBtYFTFqkkUq0jxeWtKq3Iz+SxJl4UZK9VN69NOjMtBRQWPLU
Hp8moU0qkt+T5LzwWQun6ytwezF5RZDFLNFhQnAxOcwt7uOtYec/qIu6Kry2/tcPmhmPmsQjVNqw
M9ShMfsKQQy+cNUu7Ya5uWgTbrQMI1D+wf3OlJKjyN5vz9qCmVBnt/nABYr7cpiJEXGEYq9XHioy
nsrqLRkq+/ZQV3eApqHoWSf6RED9fqlVRtwFIgeaqKGQmGoRnuvlJTN0dQ9cjDH9/WIPIDlSJXKb
GucSZNd+X2wTByVy+waRx94VB7qw566u0MVw0ydfDCfkIkRFCurvVNRxtHVp5upnjFbN2xN3zfGh
xsUwswPLhpig8MMbTm3Wr6VGetGhij1U0UcALbLBe1Djv/qMoV4qgIC0eAHJ2EaB/muh6pvbv2Rp
CWeHuC/yUCoSbTiNSB/FKUQN8yXm09KUzhyB0sebVxOY0gjkcFkKzRHY2iC9v/0hV7f9xYzODi9w
uVFEVDKcCoLusvGzTos1ET+CEQWU8YK/eK2r92L5QOP9vkvKSMvwnkz5FB75UW+glblpjukWNd8H
/27q5YytfA/A06OyQk2msBO3+2uZ9XR7YpU5EoKWuteFnoKJZSgmYUdC7kNUIt+e14WtqsizQ849
tOMmpJmMcAwvbsKwTHLTFkdLWbVBxUCz+C6YNt0fzvI/a4m35vfp1Xygs5JKGk45UjGF8ZwWB14e
i2FhyyzN3+ysx34oATs8XS9A3UfJSUGERYkXDMri/M2OehRUShaV6RTaCs4QHETEtTYVt4XzDYHw
3bJTeo3W+W13zs50HvS9aEPfOCMr/ggg5r2nQQtS54+REkEhPXz2ss5BnEOLjNcizKupm6SxVeNO
LshP2QhtWVZsXTkVbYuyttgVRugStHosbKzpkNxa5ZldENDOy0KQ9k5D2SCA1aKOFEPlawqmH9RM
dwwXSoeKvkRbuIWvVeJQAxIUdKL7GYo+X/g67ykC04AYHMLC6k/dL9VC48uBfiC2sTZsyAjUv+pn
VHh38OOXHilfN/AfH34x/GxHjDraFNF7Pu0ICh0Bs7lv3ibXur8bfmjYFED1uhDGsOMHaaO+LFn8
ycf4c3QGFQ4EFBhc4dnhQuYiFoJwjP63+1uuqs2yFMZXzP3WOLND3LZ+1Ja6HJ6hxmmWMWa4LPcp
Ffc1+sUTCMGishg1j314P+Wb9Kh105qvM1Lb6Kh1SJGfM6O/V5STEQTo7UBlJxGrvKsitLB7aL9A
I0oIymxabIwlPOi1xlpskN9zNNsg6hD7GoDS4dnrdEvJ6RON0cYQvdcji+zIFyu5Qf/2UG5riBf0
/TomCmrhz3mN3LP21xhOCP1no/vlR9JDEuRW1u081NrH47aIm13QQo4Z6i5FLcxhyJzb52ppfWe7
yxcZFJkSIzyHbYkybe6iRsdNkWesY8iPB9kuowZS3WTJpblqtC/mbGZ1emNoWiqSaV9RR+5NOnWe
btTTFGVA9XZmtgfIgx7Cl9ufez3OcDHuzIw0XJIQS/WmVAVOK4L4aDWHJpPbW6qTnn1LXi93tk5z
eGtvz5yNvATXoKMxEgeKK3evVfCTdkuvkaV1nP5+4YkOXi/KmDOso3cOOmDMIWqbAUhfCIhD8zup
hmpKqC8VKV59Hf+ezXlBJQUTkyiIFZ5BLNhOPLDKyY5Tkum/aNifLM2NWZw/Hxq/V7VexU7t0P+S
omxfD+KDJ1CE7K0bD71RetqaSJmbKFK2R5QaQZfJvb17Fib5K0p/MckBj8OOKRo/UzW1kwpl1Qw1
4LVnC82h5L4IP1C9sXBSps1x67NnxkUKM62jnhKeyyFZqTpUmIcQpfHnWkRO1VHXUyVm3v7M607I
xbLOjEKE5CiBsvzkxHWrIrO91J4WN/3BEhyT3sXVGy6+p69lES/N6LztNvDGEqoyangWmm+CfuwW
rNqPPrRVqvMgNSsotJqZERzrIXF92ThSfWpbXYI9Lv6MmYVI0L4nyhInqS42fvFrQItqV6HJNGGb
lioPQJ1q9K6TncggO5JU9128UIK1YC74zFzo0OIe+rjHD+hR4SMHoGejY9xYOrsLFngOnRg1pI36
gISoDorMWNmI6Fh2mUt9ug4kyHyh1bCVgLlSIpT7CxNIYJt0zZZDgzwP+apty4W41O3TBV/juwnL
yhEe3kjxTPLoS8QHM0j23YAu1STZZX3kprm0God04QL8An38/wcMOcTvw4oBt1AVGPysnbw76Qfq
s2yU8R2Y3e8oBPqkVbmi26moL4WiCISYuL0Uqr2+5QxCDapBRoXSycxe2BUknEpdyr3w3DrN82ir
0Fj/NDbE7Gz6LPlW6CwVWly/Bi9GnLlb6GbKemnswnOv/RJiHeTlVs3AqBZt9lahQjcv0nUOj9rX
XVXCf1ag2Y53idW1+iZVy4UdT67YdiiaAExlyOjQpnOMuxbgZA2ch2eUFq1lCAcRqFnxrnIhVe0M
NUerOrqksAvLqN6Fqdga6K9FfuZcxOBapfJBTuW3UQS2h+5kSeR2Bw0RP/H3Cj7ERMPciZJtr6CR
qmqUBxopoJam/ZEg3anQ7lUl7zJt7uECodXxoUceUMqgwJ3J61AenKTgLtoGTMKRIJXThTvlGlyV
GhdLMTO2VZ7rftvg22nvwJuV1xAYRjVpuWr6Hdonp/cf1OYnjcjUVtHltL5t7K+agYvhZ46YxjNO
MxDUzrTNHsH81iyI298FEdr6mfzr9ljX35oXg81sKxz8uEo7DBbyyopJ6UjUA0NCAqSs65GUGL3m
XnjlLyPHbYN2ZTQqryEu5KQR2SP7bTJvqv5KByeQWyvNxIqj9iqm6Y5X+b96iV/81pk5Ko3B80EH
Dc9cAVu8zS09+/DItoy8h4F4ezkZ1qpv2D0PN12QOhEaydHHB2u6FDe9eh9c/JCZgZLqNIhYJfjZ
SwEBGGTAfytLCf+6vTaTH/GHGfw9yrzCIGSlodMcnVUBI2Ao6xaNPm+PcK395nKnfzExLswcWsnl
KulCDapN+TPbQobU25L3ysS+33NnXOsQHxXHEvxV3W3RVeWMvQ0E6+r2z7jWLvDtZ8yetL4aoE5c
QRcQlYq/UDtiCZWsugSahlD162KkVrX8OVNaMy2eQ/gctUgfbv+EpbmeWV8RSknupwo/N+K54J+i
XwpZLBxqNnMaQednacWxd1mUrwecmTErNrqSrHKK9nVdXWkj2QA9YZVpjFLO0kUDh1vqSJhP8oKs
bWTT40sBtOtv/IstNrN0hgBVRfFl3LTIapcbvitc0DbcCXTfbrSdt5ky3GAUqGZvQMFLBQYJmBB5
nRTmsIvcRdbbVYfj4vfMTF81ggqC9eaoGG7BqawsSH7nbnmCKjDiK4Vdvr+L+9blr3i55fbtLXCN
bvNtF85MIYh4iZA57vygle4igt57PrhqdfIiAJxjlFzRZDekT3Hz1GpLV86V6/bb2DPTlrQFqfsa
Z73bjg76YtfqprKnd3cJidx/9TK9mOWZ+dKZ30VRhL0YjsZLEQIUgPsV1eFOq26In2z4FLRBOfzt
+TUWFncubaXkXV8bWgLWQvMU9YBvAVGRSrlVemCpA7sR8+cMZVMUhqblbw39iS5MW1JlM6hG9Lm+
yMqDHlBLiqJzEW49QF+jGsmBiOwyFPVHmfwO5E2OVulWC4DUqKKjr991o7ar8qea3mfRI/NrCJSC
RTP6wLKgybD+0Kuj8H7KUWzKsmQygNMrUCuzhtkcVI+cv0tGvSrYnjZbdAZb6uAqI2rxqi3afbLm
PTPuVeUZgH2rALSFrgd+KP3GTJrnyv9R1IWZx7s0A7kh2PTZjrGHDNiGzOdQf3wa0BSjCGWtoGva
iCjmQt3liXCHiKzKRjJzXZHh9jTZdiD6uq7Ys/CM93HwFt4d6ld15o2bZl696fMYoOGRoWciUtBG
6xerPsTZ6zYt7520Te4HNEHrYNYUXWMV08RFgWWgq12R90aHgGdL7KwRDw0J7jU0YkYpt3OB5Fhr
7JW6PXXFT8TKzhLrgEkQG099NERrGxHfBGNuS9mPEEKvXvaZAosNR7AA/STyS0tn9UrTtxJa9kG9
dEY2OmkDRbQodWUQANsu2/FmIrjlLuvBKYj110wBb4LQTdkxRxKGqXhQ5QOUP/2lQYSgQyNy67EV
KcM1CJ6W1v9M88+iRz4E0YtSDawiE3dOZXrPwu1Luu+NxJHBVuJoalchaAJSwjqBMlqSUh8gvmTf
VO3R0NHwNcjVc5WC3mP4qt15wy+DBhtZYk5WD1g7KAKSKrCz8qHpklXYr9ANBYFoYRHgm7PccFSQ
D9JIXqtF/jYAuCEC7HmerJUCSuRDZ8M6nLWGWgKaHV5AThn9wfJu5cHrSkrjPQ3Cn1oZ731I4KaU
rwyWP/YlP5V6/DkK7QkVlNtRIx9NBFFWou3p1HPXdW+DVqA1vkcPoIR3JAg1uWxJ6FejSHrFTN90
8kuu627jcSeJJTuok0/ZMzY6R0tHUCA8CTWdgcsnj+146FuRiH/GEnvVvIeSnJhy1lKEZXzipEMM
fnKDzvrKTKCqS1TDYoAlZZL22HHQ6kGIabL31nfScN3HvhmgDIIOT5p8F1dvCoQkCWAKaE+y/PIJ
gsWQ6gWUsUFwd3hSmzNp4lVWICnCQhdQKyvHg0V0cYux/E0NrqnINi1afgwPECDQE1HT4QHt051a
vXgwxsIOSt/29XEL3N2mhkZPdtZ6qI+1+kogtmHE8cYTsQJAADEV9G/GIWAdwOvKZhhLH8AyfOhl
Bvl6mrm12gEOgYb9BlzwAgSwsu0AW1AelQaVcNJoF/nPsdJMuQw2edbZite/gDDpZuVGkQAXAAU6
eGsnUDC0XpwxLzeJH6Hba4cqFCC38lWS/2jbjd59ZOBwyR8SmEKef5aBheUNkICRtsqYvhM59F5z
40dBYkcCtRp1247nPRVQKU+3eihvYlBChLpBs9RaE9DsVVAMpNcvnHebEUyx27Zfn/ynWxZm5uHl
ndwD3qSrp14BvNtzCik9ZRASjz8VT99XWnKKJB+9sW0zIN8a4PD642tj1L09NFoM1AzoIM2edfIB
xWHHNgCJi659Ju5QfGgpdXSo9b8q6UeZv3naRqa5CT1Biw+KaYjR0WT0ZEBBMR+RpkJZOJQzkxis
3gGK0h7djQVuv+wHgh2QpMqAe3nW4mNefcQG9GB5DqLLoUUZsfauoXRB27XeIQvQ6l3dV9jx6Gkw
kUkGUg3Fq3L2bPTPPfTYA1SrDb7V+E9tDwVHsBO1oDa7tlyz3lvnBtmUsr/kRExOwq1Jnjmx4NER
CYyRKYJfvcfvmgPdvMz036TVFLioj9W+2rB1evIfljyKpejFPCNHiNBYjtqAc7QpU0i8mijzZLFd
Nqv4LcbLeVwZXgQ5ODtcTDZPbtmfX23IqqKpBuNfoZyLN0ydhu2YaXjBxg0oHJP4NpTi90iWWIGP
6uc+l53bm/l6fAoi9P8ZceY1ixicN71HqAZwpWMqKSAV1Dpc5G5sToZWyABnqT91OI+sBLBffZG8
Qym3bq0gfkX0XaWC6eSlDTojWu/I8FZmOiwUI8CVSS0kxAE5u/2Lr9FP4V7+/sUz17Ym+ZBKEuYo
9V6g3UVZu+LGVkfDpKUlkJUDxabBXjc6t6n4e9Oj4jKB2AboNGrJbbl66Wl1H1HlSTRAFY1pvWI0
PEoGPi8tNKhMjWYFMFrqs20Ca6vGhxw7T8JzhpWxldXnsn5W6dvtr/pa2T9WnhuaylUqo/Nk9lVq
4qmtXLchguIKLu3ugKqGSSsEwg/okjDxPLcWRrzqwl6MOHPTm8HTVfCgEZpRUMzdNJtStOeWvLd5
uxJp+1cDDWSTJECnaSCtoUCs0ugRFVYIoei7wkAGqNLSnQRMfMs1uAl0wZW7/pK++IEz1z6WErlU
S0yJgAqu2nROg64IdF29jn0CVl+702GZykY7cVmsCeQ+w5otveavvaU5VoNRVUVrhjE7Ho3HwiQt
sNlKe1j1Hva9CXiJnf/0QdFZadSW1VW4qDpw1QRdDjt7OwoD8dOqw6mUt8BbTsAUfzu1WbVIj6sY
2Nstv6QWB51tQYDYJQk6bdMW9FyIDg8xekGQwgxsY1+vst7W34t6/V/o/lx7MF5+7WwnJkMr6kg3
kHvDS1mxwQcCMHsq7t2Q9aQgv76986+FLy6Hm+0rH36bWkVYU9EUdp9HlmAHqToTutindyWBieQ1
p2gl4xynejYSS42GBwiAnLK9v552DmBZIN5I29JdbB298lWXY80rsjWlkmV1mKL8GqiGaWupHoLa
5L3PA/TVQLNVjg+qPh5C9aEaCltwugqIeJfHfh2W4WMdhB+3p/nvmq+ZTfv2k2aJh7HLo2gE9BCe
uz/giVHiidCVIFVF/blJu+3QQhGFxwQ8Pz3ZexwC9XXavEJ7VG67p0CJf5WAo9YyeHXjU9EGlidB
eR24LXgHb1JzQnm9if4ws8b/2KHxnitQ6EjjFWBRwG6tIvJXVuMVEuoxgH1JtQa2xOqCGrJi+lH2
mKnXiMihwMdH+D8qEvibYuXhAdEYHxL8+bpEqXl2CCa0CMCIExwmkBvAXLldemgKRC1YKuMRU33V
KubsRNQHYJZM6BVYqsjx9NuHxiFUQNBQz7x6oCowP/G5Cp9EZitFbyaBZGll5ZTwvQHAHYx1qz1V
AFaGvHksomYjsnIVqij8HKt7I0WvRuwfpC76qDscUOWXEj9F6tpQ7+qIw5X/2XFu4bVSkH7FGBiW
EQ9OBk03t9f1mstwuaxztn0QBDqKUv3orJ/yndijhvxUPFMnRw5DAkYSffGtWa8GuwOcc6vayidQ
iP+FjZwOz43d9RUPvvCVBN5sYCnjZygBxDHqO+rBRvPaJXghMDl6jsqYAJ0WIuySmlQhg9mx+sjY
JkTTePkZq+MurOtdRU4gMLu35+iaLf02R7MQKY2I1+vTj5tabCbFIxKfARO1QI2xa7jgZn0no/Lu
9fawV26rb6PObitKMCNhChsgjfnWkJBdQ0Dj9hDTP/HHrP/OpekzW53po2S004fJGYI/OtS081+0
XBS9XbJm05Vxsbh4MSFxNeBKGGP9FFXkOWrVVTu2NjhpNuAQ5zQaHqXROIb+VlJQ40Ri3TaMYkNr
Cqo8nJFuCP7HjT/3zkuWFVQweEySTJ/LAGh3adPzQ4fCUEPVEU8DKrHljqJmKwM4E1WX7J56lhd5
TgfSl5YB7IiyDp5qLh5VtkeDTzn2URO18EKd1uCPNfp97XwVYFxMXliMRl1j55+rDEkvVKwF3E8t
FofoIvA23oj4O/hUS6UkS0s223wy67yyQP3TOR/qU0uTJ6BmzVb27/tALLiGS0NNf7/4wJRpIXoA
sM9Z9IKdkkFaIz6yGGgE9HUvhNKXxpp5RTJPvEIqsOG75iMu3/1xOKgEijII39w+WddaHy9P71cq
9+KrklwmARSIo3PlP1bQwPHUO3yP4/WFG0pyYQYo/e9I9eEPO1bED7WhHkUs25TCAg9gmjbjgqN0
LdLx7RdNJvjiF+Vyo1RFG0dnzt/VKt0ZyOEMHFIlKaIOSKpQPIbVwK4kmLZJVpT4ppbi2TTWCCSI
9i2k9JDnTwrTD0og77MmcgVB54yPFmDdApZ4VfmvKektqdip4BTX2r7guaOD0cFkZdPhKW5FPTrK
9fLYcsiiE/2Y+Bp4H6MzCPnNS8tfQY5qWfTL6029QvHmChQTpx6hAcjQpJ9ufYXvtaQ+GMW90eWu
FA9AfOcpAMzvuEEQAEbXMa7nUar2csBsEgWfmYgN4ClbgAYEILI8emKC/2pbNA/3aUgRAY0GeAQk
dGgRPfVsUZrgSoDpctrnXTO6ROue17Azk5K5IiDTrD8kDkepCHHKKLZGehc7iw7ktJFvWI05nI5S
YG7/LhPBS7+ERiXhwYG2myFVNiqUtvDCNmNh7LUWdXEgu5d4joxvEiN2KElAEcUbv3y4fSQWLhtj
5kAWWKiAyTh7UYOicdZYYadZyfDj9ijX3t7f6kOm9bjY5kYNrSJGRAnpmu453k0VOsodrhRHNRHZ
g3LK7fGu3tK/r9A5T0BhwUBlBkPp09wtEDNHP8rCDXDdR7sYY2Yh+6QjTT19EkGFj1BVN8XuDVIB
vC1fC1wEmeRGhewGoLaBprdXY92NmjsfAWIt+YyGtVLHK7lHb3ydh86AZn7q6fag9avbc3F1hZmm
Usonffv5XDS1GjAuWno02tQUiE4GdX2OpHLBa7luWy/GmV1OsaTlgRLQ6Yk5rLJXHUziB301KUCp
JkoA7WxLXqDrubDSV++Oi1Hnq5ADCd6NMT3m42nQX6IhX49du26ShYw8v/rQvBhodkml/eAVnTLF
ckoB2jj0mkXXmWmoAOiFFplhLYAJ6gbNpOVOH4p1HjxIQphZs9N1z/JptarVcd2INzWUVlL/c2w1
OwUBJBk/gVqQOzDtIbDco9icJKgzfqCjZ6ZCPfHkhyaPLsfjKWvCFRGdHY4/WDnuaz+2EK/ZCuCT
Ue/hGP4IgEWMEntwW6Dk1nBQBLJ3Hr8oKH7Cp+GRFNgqdHIQboI0yWhq/rOhtWaF1wNguGYb3LW5
dByBHc2bapfT0lXL6LExIGWw7UZ2L6N63fcas9EQztIypM4AdU6QdYx24BmbHHHr94ocarWyuqRz
w2S08q60aoBdvLsoR/6G7xuQrfOq2Q6gneZhvrALlzb7zHdu47gRRWGQY18oZmr4x9Q4gMKyYDSX
Nt3s0s4qaF8kLKFHqdqGDMoDyf+RdmXLdera9ouoAgECXmlX49W4ie3khbLjmL5HdF9/Bz73nhDC
Waq7z+tObWtJSFNTc47mBB23nahzNh1nNmt0tpL5kO2LBeVcIqyoKRjF06/E793bAWL+tX/dSr93
9tfOX8RmMpZCLupgbmhN6Gj53peG2YwC3QjhmCQpEO94SxWVc3tUzhqu0eCFgZx9TGL1XOmPSvNR
+DHEwp7innAS2S/H+lvTW109iSrFRVkAJtu24DX5dzmeBFW2D5QfhjgTzu8oFEQk2p7iOvUaoTzI
0Y9Sfex8NGCQhE1J+msIsjeDJjDNGnKQlIYKhj1F/ll3GvA3BWBHJbYygiv7BVW95z5AdaWnJx9d
zxbJkK8BIocOltOyyh3hb9NrkqPFKf5bgLhf2IzGj1TWHtAS/SeZ9eLTzvfk4tOKaZ1kQ5mpZ4k+
CELt5Sh5D3p9KnwO9Je3U+d/XwwEEyI1ZxJTzySaUDiWjj6qMxKpOMd789m1mM8q2kukB5wD8Ilz
A+cqLR0tSLEjiVfhJQIWlVjCBWDi7NOvqt6t/bMK/H4S66k4Gso5b54KBj1aSOZHqsME/2Bk13J4
7vruMHun3D4fvKmuIlksj90Y1a161hLRSgzdArrWSdVXyJnYCrQlCyHmPL55J3IV1ZKwpZUU+MqZ
gSMYE+jZR8ZurE9iPz3fnttmHvzvz6it+bSRDMoFiWr1HOeX2PhZRgPsGvS9WB3ikKfBdXtW2po1
qwj54Ic+0pKkVp1KUOF7YNQeTCtegJXkxBreWOTPU1BAvadrQtwLDXQ721xx1VFyk7y+D6GXe3sJ
t+BnVFys4SqsoYWZypGMNQyIaBfq6JQoR0KN1Qr70BKnc1I8kAGuJGCC9bAeuT367eP+l4IOy8tA
TgzEFbhR2+Dvnou6vrJQ5iR3vH2yiiqoqxty7+OOmKBhk5MYT9Z037WpmWil0xDDuz2rzVfDYknn
z7sIYi0Q5ege4iKktDD1/qWuv90egLdsq1Ayxbqe5V0zh6/SFjLF1bHrlXrgREnesq1Chw73NSQO
YBxNlWz1/ZOqCxB8G62KGGbe8rrFvEmtwkYTF+MQJr16bhuAi5hgjTr6ZxpvL3DiMMBsf34d9KMb
tH+w19osvup94LBQAnQArmykOfcycfMKMjVonMYq75HBmeJaG6fXJsLatkAs1ig8qhSXJZUXJz9v
7w7uDFfhI4IpV6sHGEYG/CkdAitF5hVKiqWMotdnBJmHfE+N+7L6wRn59mWjrcuukoRnaCFq89tN
tILAbC9A8l582DNfZ15layWChY4NiDPpNy4/mre6qyTFrxuUwFQ0RWHKYsUNeCMyOCI9NRzfN0Qn
rGNP9UU3A1WPSsNJkIydj7IYUg47hwAJrAwskvuvBCWtVBGdVIKFVSHazDC8ZoRxnw6LwmJ8T0KV
EwU58eKrQ7GIF5khlJWgz8e5+yYnMvy+9N3tD3M7Nde+3tyLEYpgmuLKwNvd798aKUMbq7KD+keV
5GbVhDsd1DYNqrq3B93iyy+vljVQgkmVJhUxovu8G+pr2V8hOahqB6gko7siOfoLS6w2Parfktjs
oQtp6zwdGN6GXIWwShQGpirIRRLYLVL4CanAnnTCNdIMeKJpeE9zjgAnZn6tyWKlxymWQQAJ1TMN
TwPMBpkkWnoYuWWFKqoRvd5eYs701uXHooLcRQUu5bkWaxMS0VZdAKoII8I6f4bu7BGk0d3tEbdU
CJYfdV177Gkc9KOG4NIawBf3o03ZaRBmBVEIwQDeGQFwNjW1RdQeUCzBVMTUCcr3afgZV0BmdeiQ
QgZUyI5l1LsQNVc5d/2WQuYfP3AV/TKUreNaH5BLJOWLSL7D8wquh9kJkieQEB5PSSi7RKqcEjZI
QoSiQxc7ofSYQpnaLGOwnqLCocVHLx8z5ccwls5A4TloiCdA/7MW+rJFd/RbA8jBDwpTq6GG2ZcB
ZgIJ611XowzeZ1LrAmVsxSz/lvW+01fUE4bkVUSBL1eIk1AK21b8gyGDXh9FlqwONjgIuFx/pWFj
6bDAIXJtDVCSrgBtrnVHKLtdO+xotU+peE7ZBORvBXNDwTKkcTdWscu0CNH1Lm9KCGSrMK8TLQOd
CN1A7aiDAgLcXxWgu7WenaNR8uDJdWFQzKw0/XXopt5upAExQVFrPCtjPFnZKNha1ehWnImRW1Th
aNUpvH8a4JHTFHnUNOGrJ1P23sEPq4VGqJoYDSeEcCLjunEM+z+UuTvkBLOeLb4rwLxvt/czJ9X+
kuxZnFcB3d8m9/E8EkGQKfPPbIKwhvhLCjmX8vZMoBcrQSiOiF8Kv4txOjVUqjCIhoumPUjls9Fy
mJNfwfTv5+XvAeYfsBggYWNmDAUGaO2JWY3g6OGXTt2MRZLhzpW4k24FV8DrdpqNbX97GXnTm+/m
xeiTBk0vhvcXZJQCux5BaRj+iaIQDvbvGa7Saohs9noXY4z5OpGILdvDzgBTjN3F4HhaiZ1aPAcd
3rRWibY6dhmd5kWVhtBRMa06evzvFm51QU1lk4/JPIIOFLXfPzXYf7dH+A/p4L/XbU3oMyY0KhUt
HODy3u2ZBz8+V3GVnWAzzkjbCdjvgebS92ITDJPRVdr8gRLtNR8+WuHFgJE0ZzbbF+zvQcifgxg5
oZnmYzblqyGZtmaYqFDfp7b+HbmubvnMg+EiNLh56eWWFsJy+1H5z4GnUhRQdMPAvZXve9VVmdXu
G2+mhYvVk2jXoGfzBuXsvzV9b4LfKe0rrGikVEBaaagvctitX9LhN+IGXZ3ctqsKFSZA/UVDG8Jn
3Y72O6X9UTFIgtFoeDYy8UWF7Z/dhMGDMmkI9V+eYyHMjXPQdfRIuOvLZyE8dPpbM374hQCXskuv
vNEe/h5afoqTux5qzZOcnwhgIVU97cIRDhIyWNwi+D4k9W7vka19KInARWjwmlbA/v7zSwE0KGvV
HGtTKARFyTFKfsDG4vYYW5BXuhxkdXApoGOZqs7bIY/QvgEAOPuuCoEjj59CVZsp9KmCDgKr/pde
eqvy3rFbW2M5/uq5XA4yacR5kkRqva4uYV3scqZ4ex3/kqvrNfASCA3mHZ9AcSEEOqqC66g569QN
oFQdahM0BNT67dsD357aXwJ1pI+0DjoDAxya47spKvdUerg9wuZtqUkEVqUz6JN8IdcXoUpJ87JF
mZJdouA0zeLVUBcH5ssANfAufsB9qd/ND9b4yNeq3exha4TKcA+a96i4OnF9puhdrtQM7GfJjX8C
cgYxWcnDsIA8mqnHRUbPIXF9xDUKjwuFgrmsrXOPJghV1qBXdunceq/eRQfFHt3+J/yq7XFHeTnb
ZkVxOdz8eRdrG0qRyHIf8/NPkivbwcHfpdACQmHd4sXH7bVcTG21lr7GomRkmBpU8j7msRR7sKD8
cJjH499wm6deoxqVUTIVDahC/zk3RiCmDPuH8d9zo9gnsycm0v4dD32wCU1cjra66yamGQ1cs8lX
xhOUR1/cwcrNm5OeqYIZO1AdphLayo4n9rZ52S1HXl12HXrUAYQPINF6wDvC7L3wArah/IOC0VO5
wn56BN2Mcya3ws1yzNW+0TrCclFiUI6G5bwYtN/UXrBYCtFq+LF372Db7EsfNS3dTKXM6fsPRbrT
skPKvt/+IVvhZ/k7VnuKUs2Iu0IiF/j2nUo4cZU1T/Vsqx6zHGKVykJqBLaeKbZRvEdTfPevlIwP
1+fNZHURauU45WOFmUSGvG/T2oO6y+212kRraBCBBN9CJQohq8XqozBQaIohwHbV0OkBe/1fWp9z
hQfJg50aFmSXoSPNuyXIvEh/hbXF0KtFhAGTn8zB/aIU5yp4EYocBffvXQmMevBdDHpvisCJVWVv
CFBvitV9kJ4MHYJoyGzKEE8ITbH0InNUeKuqzbs6TZNNSbKHAL2nq8OpbjKzY1zvWZX3u9dfRVKq
RpRydimKRwGCLqgFS1ME8IMi7+VpjGwYrFz6vq+dsR/A5UFR1VVmd8dKCwFLL1j1kGktcUDGkBw5
peCAGHSwtLoDzFctRWh0isRStKnD30VTvGq8qhO/gW/8kKgibKmTfQ+DqGZMTFYNDzmqYlLw4UPo
hhgAf5Nnkt8Hw1s3HAhcv6ZKMRWtMOFgb0bSe5QKYCurdtHcCWFjT7Dd6YxDqYPcWgB/lUHF4NC3
oSmEuQ3APIoneKbB3V5PJNMPn9L4MvbvWfE6ju+CMJpTEM02lGhyQfOD2uhUws37J7AQ5iBBpZE1
rkJ2RTyATARTW/FHJYLh2kB+Z3qWYG7dnGEaDCAjzIlj0MlKCCs+QFnEEqLUUmDAJw4E/yc6yPHH
oLRWLPkWK+W7tIJzbwfCmA9vksekffJVH4TrxqYArkFx3WzF6TUC/CUAei7wZafOqnSeipWFPlo6
4NH2Ify1tXwu31z0BHpRfWHiorXjvndUCju0MSbyEWK1TkVfxeQB32pfys/CNBO8HyhsDPrp0W8Y
5GIgKZY35tS/16iY6whtUlJYs5t0OV0JSKMK3HdisdqL/mRLgzeogpUHUMKYWrDfX1Xt2om/Anx7
ZdBtrSCm0d0roKKS8WMAXSyD+3sIc/O6mSwiPSmlYY0TLGvk+yC5GPQDtvB2wHpLEsEvlokdhO80
PmWzJ/t+yK4MbWK1a81I3tGyMVt8K3V4oeo+kUDdqw5ieQXLzwn6n6Q+19GHlGWWoGPFO8lEFLUk
Hz7jKaAJoITAnHQKIFlADkP2OMlPJPpu2Ll2x+QDaemMCLZ1DaJH43slTuCxXXzhOoovWjxToomT
q+AL19gg8kmBQf0AdbLemqoSwp+7fgicThusOs/tPq7NoLgvU5BqWtB0M9EmQ+L0cJMJdUikQtLG
gFVzruGhAklpiYQmQyG808Fpor05oZDZph8QdsBHfu/JfTEapi+i3hDuRg0MkqvKSosTRjfvvt+x
bG3XEhsMxjYtxK47F4Y6THXLJ6yfPdtuD2BDMKDfBvgm8GLodv70e1xl1QyDBbZYZAQZRuNkZ5BJ
i3t6hcs0fC9CB/ZkfH1X3oWhrDKoWFAHEDlxYYiHCrG4smQwegDjnP3F5U8CV6j/tRg/8tKpzdtw
MddVNgWVsxx34HxVDfqhbEu3Ud5vf8bNa30xwiprYmApFYKgqRdVH2yYmIBL31zjIbOqNICsAMIk
NdOBV/HeTkrhCqkpKqFABq2GFRNplGoSKZcphO51krtTAN+rRnUjFS802u0FyRsR6QUF7J4+OwkR
tW9PfPNKW/yCeekXKb/mwz2lkJHPGOG3SX9IgGCtKojUP9weZjsh/r3AXwK8i3GKUK0HCdokOCaj
wx4qDwcEXi30O6xpAAIWd0nk8qpa2++ZxaCrl7bU+KGhzllU50YPxSHz5q1aPM05P0+DjRcGVsex
CBi0kVQDaE2F4gZJzET5RCXl9irO+cWNvElencCmgW4m9EPHixw6VYX6RAhm9nxHXnWfsy/k+Qff
Gmt15lpGemggYO300wBnThuhHBoVw2PcnErfbMm1OoDUiFwxLY/sKW5Qx4VKh1t8bxhUGUzpM4Pz
nEWOJXRPuNGP8JZ7dXDQvsnUCGxQvK/gsILmxg50bme6S33TOCboU85fWjsY95KVoWOzq+zeJneQ
ovb+2w+/OkBtPOZwNBNQ8kgP2fSqs4Mmc9wHtmsev/exvErVa8paLWD47jmceNxg117kFyAQ/xV8
Wwf6OiNSNRvGqwfe9DZB7otngrzK1WOQFHQ9xfwU+lrW1besUwxT7hQPSJkKWQGIIW3yMA29q5bT
q+SfBgNaCu0llj+q4TOW4V8mfBdlctCp+j72MVCsmgmgEGe/8jbEKjWfBpWmEUMcC4vvKQRAGASp
h6Ezbx9A3q0rr2qHvlASRnuEMfEAk0woHlrwh7WCJ8FrwYc0DXv0bo+ozOfsr3O4CNCrb1+lleK3
YaZciDxCox+CkklqS/l4Hf0WukTXrnrvCJqKVb6rCmHXSi8VjNuVJDoV2rUh2ocuyB4TPkB1f0gb
iMFq8I9u4++l/lZ0D7Jw30vxQQXFSR9/yOoVgBMLXaBPgkxwzOR3UUdWSRh0EfuzUoOqQI3ih9yK
b1lBrrWAguIEVNbtOW9+y8WUV1uujga9VGOqgpMoOmKtOBq2TKFGnNRtPpm3Vna1ZQQ2JGJXyupF
GI9doFhTk3I25fYFtJjJarsYwv9VC3L922TE0LmqvldJBg0/CgTb5FRZatOxP3bwGY/ll9vLOP/x
W/Nb3X6NZMRo64Ayncu/IGpiKbWCJjDsjh8r423kGl9xkhm6xnTGYh9LDMqeqLD5nuEOuw7Ob5NV
7eeKHrfOdXt2YKph9ouEQlFoRAQtHi8DEgpqxW77Lj3QK8oY9izfgBriPrXCu+o4cfou87b4z8tK
1/YokVaXYhpCmQgQRKurC9Movic5zMuS7JgMz7e/4WbSbZC5XqmIEoxXVpt0CGMxCxJBAS5LuEw2
bL5O0QEih7N0g25CLuUYHzq88zPOGdw6HMtxVztXoULV542qXIUKkpLFLyP5eXtmWxn3coDV7oxU
odNaP1AuQvTQstqRKnYnQEEvm9hOBXe/EIPdCHG726NubtLFsGvcTUW7sqAS1rNx5m1Tebod3I1o
q0Kl1CIchhhnjuuac1xFaY+tokCiWbDE6mMQU4jMT4CIyMemFndTCOSNxk175+RnvUOXc5yvlMXR
gMdm0PY1Va6qPnlR/fUBhXe19c2JlnBPTX/VymiPENyZqABp4qKGYJaWmREs2G8v99YhXf6SVZqm
quXYS7KMBchiG3oBlhRPniTAq4EcUgmsUFF0bo+IThBn9vPOXsweglYj1fsQj8UZMKnT8qEuIDEl
NQEQ0VBhH0a8xjXWWXmhyfdRHkN/q39MZAgcVJMkwDBX9FL/WzIlT+UwEqvwq8FrfAlCk7qfQDYC
mUUUVK+dClWmAK83VI9Q6qk75ggwnzF1du+rky3EyMoSGMWKvgMCrG5lhuRN6U+jq899kr2I0uRb
AIvvGBlRzoKQxJjBnBMaa8YhF3077l5KArUHhjOe78ZWM0OgGJMX1EvM5HPqQfiiZ6IcYTL6kIjD
TKw1YRsM1OjTpL0P5a9WgFwccD5lgmbDZKIMeQryTwkz6sdxhkM0Gn7s+NAGuSVP6okpzE2b0VZS
5vm+5EAV+aAXpVP67GTQzk3ZSSLQuBuqo5jVEK6UPCHrDoJCvaENf8pQ6RZ66VvSnMYojLxQGK0B
ym1mNrSykxEYRwcUClvCg6yLryIq2tlBJY9RAYtixXeIqB0ATrqUre4EUCwB8Gys9wptQe4YT/4Q
P+htYEJOySwT6EejYJQDp8JK39JbFMM4V+dWjMdDTUbIBbQdD/M/99CYiSRngUIuY2pHTXqFzEGL
FRKLSzLwkvuth9ZirDXIIw9jUvSGTC5FVJ7D/pBeukhG2a22+yl+aNTEZRWkXQmHr7N5TH5Pca3k
PFRR26BwjQfreAX+w25ASBZFUP/2tw/kZghYjLMKRq0EJeJWwPSMRP0Wo/cUq66PgkcNkAJjB4VH
09xsgC3XcxVzWC/VLJrgsz17vM+SwIGDJhgKcgNSA/VN4Ro282a4Cjht1yDMz5sl0R8JisAigTRk
lppt+zPXyoMxPt1e0e07bLGkqydBUQSCkIOncFHNfM/eShcSpxaqsKkJ5SGbB33fTGKXC7pOQUgM
eQZAR/Hm8aH0LAFFUB57l7rtiZvVbV5di6mt0g6DsSbsA3G81PbwpecsiaZ2hoKUA4U+T4AUI+eG
4i7m6qj70GiaEpAHMLv0o/f8PWSbnkc7s5NL8I9wVoulXCsa+0ZV1Ww+6+giAYJb2xXq+z6pLM4O
4cQUbZUcg3sBuruPcQqiPE6Q4Bv1Y9Vph7pC7V5/Mgb4fGcC3oLxA2fk+Tj/lXv8/oDa6riLce0z
2EAjch7Cq+IUHihXd7Mu9WwoxKsLb4ZpHTghauiAZazxGENaQstRw2CSmFh1MEIbFWbhCTYLbFfS
iptYzcv21+QW460epgFRWipXAAgpHlRWbekF5OdTfCZ26UGAirOSvMFWx84vkoTkNQASc4krOgLm
YuW7Yg/5438kU4gl/L2Qq2MHSccy8NFDwmNK/KQH+ozeXLLTjoUXeDV6fc7giZEJFPVj8gpvNk7O
xvuMqyOoZGjB6SECaB6LF6M7GxDoDg85a05pxKstbL5rfs/0C3K5yA7rNs7SDAz2i+wj588goSLU
9u0vt3mz/n6yfdUuF0PAnqxD5gbJ5YQGNjAgP1LhTketJQMV8PZIm+WoZX692pBKUPXdECgKlBMl
F7mf3QLWBxyNZKFztgtsonF2JTe7Xu3KbpL1tkB6iAANnVw32TXfhl3wC9qpr8HhJ7DluoXWRbSX
4K4t7GNLvTCrf2lelLPMuwY3ed0IlqqqyZoqavrqHtSbXFI65JmXNIb4cU7Oodx8amN2TpqxN8e+
obZUdtOdpEF/FJAYtB4En9gT/qIZaWhYlyGUfPtJhTo0g5w8e+r9e+ofVO1uMM5G9l7RX5N0rFRg
/fMW5jnnqniqp84kwpuCTCaJOk/K3lXx0tC7JDwSdH4nyG8DfvQGiTi/gEmGRB7SqbdCOXsVOwbp
HqU+jg3z8LJ4UtsChMbopU6vhvq9K86i+K4Y3VOKrHNIVAvYX8jmlXdNco+JWmGZHTrhA2VX+Jjk
ZqNBNlqXHJSUyuhnQwc3DVKrrQVTVBKrgrxzXv6Qg0uZQHQPHhhBhHSha58i8NWzhEEUHEKtJYgn
4islzwLaz3EKWEAPFeDus4ZhTw7sQApNHiAFjUiD2itUpSFXoRQHUh8y2NzS0OwyAqXBlzAHP4Gh
OA1uoST8iIs3A0YckozSOypcFcObo0d/IH4XMpBp4gxUjdQc0GRW8cuLay8r6P/e5fmn7EPWDz80
HB/DCW+NGPiDpkSmOKA+VjgJwFOEtCb0VUSKGyX/6Y/XBup+jUadIIIsdwSxMEfu7v/JQVuEjdWF
2kfDwIo5S1A8CqNtYs+lA8Nq7FQ6qfBd9/4hQm4RlL8yl0UcqaS0DAdYpWJM5TN3Y1ewfqIL+UDs
GZDHu0s3s9jFDFdpM75TM4ZA5V00ws7+eJiAEqD1r1zeTZSe0vgnZ0U3o+RivDlQL2YnTRBDB4Md
dynA+Rk7j9nLoN+jle428oB+/5CkThflrghESVoG106OX6DYHplBj/4OzUHgZpzAveUCurwG13S+
uoK0Wv8vfCc9aOZ0Yc6IyGal7uxC3zmyAxfyH9CKtZtf3cusFKveax40vc3+mDRW13J+0PZbZrFI
q/guiZDTCgN8FABG9i26ap1JLdCbvAj5foAKIKSzPZ67Duc6XpccYd1XStr8npGb3hxUoICUD714
CNv0VIdczOlmqrqY4ir1MAQ9reowIxc7S2pP0iVrgKKDpKV2Mg4ua0/A0Xu8deUNuso4pFwypESl
7EszVj0CgWIme+OgHLnts+3FBHKXGCqFH+PqWIF7oHTZONJLW/WTlRNjRByH4i/4rsdS80qtNrPg
KZ6ubf+UZRDpEaE5D8lSUk62j8dPU76lAXuqA+meNBApJVp1pmN76Fq2m/QR6KxAsCIIJadJDNwz
jxT5d4aB3p+kaQAJylCOktfwlkJp1XgUixECBjlA/6PF0L6IyZUJR0j5pgD/aFngatJeANwzVmKv
N3haqPM1/lfWvbjmV4eAAd4Ht4pBuSpIK4bPMXpn8AHmhKP5O9waZJXXEDnqlFBBXbiW4fxgFHdC
Bmk6IM9UGsAooz6EoNHRptr7iX8Uaug6Dbrq1CXhbM155936HevjEAP1lVK0W31odY2GbBVx7QJN
74Lxl0bnSn5Owz1n7psvjcUCr05DEDCIZkCcDffwd8ZauwFcTk+BIZJGO4aJi5qftbz4lWjVToYI
/e3RN78u3Dsg/m3AMPLLBGhxD4CCGMSzPvklHkcrxu4nSmWVkcwZZrOHbvweZ62kRP12AqK/U65F
EFqkgORxCMRSQ3dFGouYKtiWaSveiYbulUzcKWPmxVh6QOCsFFg0AcRNvQCmUx04ucUXauOvT774
ZavcgtRarwEahAoZpEPnyiySJps2bvXWA4TbOjUxm8bVD50tQqDPzR+Dk34xck8EZjF34PQen+X2
rv3UQsAuQZ83oSfn8Sozm9f14keSP6/rngUQ1tKQjFR5aNb9VW1cI7qM4sd/tRvWgKi2yhM6QGr6
Qooj80XHr1/zgtdT52w5Q/lzLnk/lk1dxHhvJr096XjJxGjH6unu9lw2CdfLLbd6n/TImvOgRA+t
DJktBcyBhsRVFOXWKqv6AHaYG1LB1uvJS8DPHaTBTnQUZqLSSyXlbQROHvJTkD3R6kdF7I9U9R2B
JZxf+XeEp4Quf+UqvGZy4k+G2rKLJLi+h0MxwcwtcDQrNc6iC+8hV+UEnM07cbGXVrEWthZNYhij
cqVgTgYj8ijYfYrQ/emJeFIZZ7TtJGox3CqkquGkBiDuKNd0Tz/jp2EfHDSruuvd+i3dwS7N5dUz
/kNN8d8xbe3LG+pIXIUQN1ZXQu0x2zP6kgIMoyU+bOLLA16ZAnksRiCXQ6QdXc+5Q27vb2PdiIf1
cFOMPdZXBnZXhViJCFPgtM45w9z+jBD7//MY+ei0SVAIJheqCF4DUBgI9Sbtn8tkcuqY00rdLjz8
+ysC2vXnaEWsi5PaIQARz/emu95r4Dh/6ez82nhAoZud7+Qv0wGstp1yR4/jS+WWsMIDr/QeWoW3
T/aW4SvOzO/+0GoHqzQbfTbXV2dCc84OQ2cqukWcuZ2cmtGTTu6aO/VTBrW5oxYvFs8b9u8L4/fo
qw0NEd6hhcvrTA7p73SMPeGKkFXm6MIbLE6QjfG6qpvRH+ah/5fFriKmAsvHSGNwA5iN25X2nBsa
DHtku6u/cVZ2/kt/zW0x0ipmamWW1nSuBSo//NFp2B0sBvD6QmEiNZX4W7PPwHzjgak3d/Ji0HUI
1Nuu8BkWdNRLMy7DXZ4K58bY1ekPhfDkyL6ECW5NcbV5SDBKadTlsDKId/X0TOqfeIu4LSQCJwUV
JuCNw3OcohmcwMEgZnBMOLLhTRi8XkQVR0NNaHZXNp6NnplS6M8d7cKkQWZSVHRufw7e11jtND1s
/rdfAS7SvQaWSy/xHoC8IVbJZ0FBX2E1auoGEPqNDmUSdr09Cc7m1efH4CLDzKlQQg0roZeiAykG
eW2L60ZtdbuMdM56bV/5v3eSvo6JVTHEiU7mwCC5BXUhcZpn8MKAmxfEW83U9e0Zmdq+TbJXFt7Y
mSoy3h1PZ5qzqPoqWKagfWvgv40XiXSoiUFrRIg4CTVviNXDNk5InMpl1F3oFNlwNzIjaITf/nCc
Y7nWLQ7TKalRAewuggKvGuB4Df+eAIzQVruKcdrh23f24sutAs9A8SYwAgJkpzdCvhiq5SjzxC+a
lzvhgWcXv3lDLwZbBZzKJ2k/zRGcGaB1iYJdVroLPRPOAvKGWUUaKZpYrVKE7QRimUMH5gwwJGkz
8K7DeVffiGj6KkwoWRqP7YAzDLNNojII6uyzVLF7UHpa/bXJXv3moasiswWh4vYW4Z3tVfToO1qB
3Djb1FRAGYYXNnzPRWDxNE4M2W6C//5i6+cjdHvqrpL7GPw69lZEtTM0uanKg1kTBRkA+6ZpyYuO
Eoyua2Y9dpx5cr7kWqE3L+OsCxpUyabsR5onngj4ZoQM6PZq8kYhf0bKTpSHoO3QHPMhmi6WP4aQ
WpnG0dniDbIKHGnQi/D1xWZpyL2g3zfjCxs50picXbF+4LG8V6SmwxAgS1iiAmifH0K8Cp4lMg/e
sqnRYiw2xjzdxe2iTiVsBucsmJDwIckPtYFQ2BzECiTRl1Ai1gT4luF/3v5SvBnO/74YFV0ecL/a
OTSKNQSlQM3LiUvoc5IYnD2xGecNDRVaHQwEVAP/HGlohhRmth25pGzXoftLeVF+uzKzGGEVPfwQ
saP2xfi+tum9/EoO7T51E+9hRrUYaK+nM7ckPPBeodsP38W4q9hRSX42Fi2+XLzPM4u9zS7aM0G/
a9xZE0bgCtFsfrTfA64TkaYp436kA+AKkPpvQ2Yhxh7FkZ2VOPFu7w/OV1snAPUQ9DTpK3JpJ5cU
uZ2kPMLF9oW5mM3qHDOpDJRmxgzMUB1JuPxL1Gl0abPXO7P0eEk6b0rzvy+2vNw2UdjpDZ6bMDeB
phpyp9trNn/vv26xxYRWJzmkBU0UuY3vq15Hubc+DVVrMW3wuiI+jIlqd9kAb+KRM+x2BFmMuzrL
AlG1UVBLxPZGslpBcbJ6sIqhs0lfXBlU9dW2PwuGYSZS8f+9VlbV/dXQzG/rDup3SFflQ90/a/XV
6Dk78e9jthpjFUA6rQ/0Vg/j+3jf3TWtqx71/fSQ7aXJKQ/ZY78jD7e/418bZTXgKp7kNE+SpszH
+954NTSXjjw9M0XjneTVnOrB70jMELJyLQC9IoH3nd4catoedeYDJywhrYedMpjUqQRhmFx7LNEf
pFr+DiFxS1V+GeMBZqd2Fyq2HuRu52uooAhe10HMtk2sYKjwqpfqXd13JsQnT0GUH/XA+NT68q5n
yaECkT2RAYztaktu8mdxEDyDiM5I4oNQfcu77q6E3o/fBnsplZ5K1TcjHazkRDhNSbiTom9JllhQ
QTL9oj+OQulWbQ9NzdJMhNgasHikvJLYk6r9GP0URxn1lbdeB5++RpNdCHbMh/4TleBfiVY0ioZO
oCPFhLm3GpO9SgJLSUG3VLOHAqL5fZ/dkREPnUw1g3TYNQ0omEJi+1MLv/pusDO9dwwIgMUguNtF
aLzHUrsTYBUB44g6Mu4zwXD9GPSV8ftglJAOk44Qq3XHZDALWfimZHNuWwgvvaCbDEbwSdHuMzUE
nvl/SPuu5cZ1bdsvQhVBgumVUVmWnP3Cardt5pzx9WfQ+97dalpLPPvsx7XcVRBJYGKGEeJHtU9O
WQU/OIZkpmifuVrZikdWkHCUDd4CdtD7604D4z/GRePHhiLBzhsKuFJj5LwydKhpQ73OgKUXbHGE
fQlxrKFqMHRDxtkEjkRe6lpyIzFdCfH9UIUbLuhGnfh21XMj6EMAP3KrjqDhXvRGN2B8LEvPY6Q6
jX6XimcB8JOs+lRalBsRbJ8LAK2U2IVdgCERfUWhr5CnzIIiki2SFS8bI+InT1KPZMjuZIhFVoG0
UpMuhPljv0v79IUJgxmIwqYYO8gdUPVJQ+OAiZ3N/XhdA9kxwNQ6E2DoXsP8ap/UUPDObV6QVa2B
RS/swuathvcpHLETaEZSsou1wMobl4Pol56Yf/a6x6jYMPUO6ryUbxX/BDUmIvxGFrKJvHUaRy4L
fhd9DaR86uj8IUlWBcHTt5+xnxht8wRKf+tvfQ0cgES2UAVx7z6SN2CEYOr/qgu/uxpqDFAvAKpV
EU/y+BIDegKiAoOkZGaHxb4On8LxzEVTkA5B+cLQ+8s/R90ec4fAnHEYPmC16kI+fK/qW7RDLZLX
zoAuoe5qrIfAQOyKw6aD+WP/Ko+/oUgPP4EXQVmV9S9e5jseUCuTHlsuGJ14lyWn2nMFdS0kOJmN
CLb2c1gf4z7ZjuwBXAAnBfS30VK3ytl6jDyr6CnGSmeIWJyZHBpK8i7JcCMksRFWE7QCwnf1B8GU
T4yfenIsysEiLYY5EL7wysJg3cPQQ0FHSlZ9AMt6DyYqkpFrxBmKGPYxlZ2QE/cDGLaD9s/2ftmZ
rLuXgK2vy9csffKG5qxDUDZvoGkK/gFvwRN4Qatpk/WelY/cCoHLx78BrV2UjmI/WF51avzcqrrU
VgrRJHAwz7ZcVt4giWWWyDTbIEQroTcCoL2SkzquJa8wpZy4sLi2e8pfYSBTjvcwLMEmzY6jQveJ
8BZBAnSUowfRUz9CGBdErDaCGn6SPbOHarRChCFN++yEbgtRGCvVNRiLverSQUmzEwxdYBUNmcge
CK2iWMUy9qgqEaMh54YCGwxJE/Rj7YGh2ORuI0kGgw2Oj05S0L83Y+kWYWEJkW4p0hf84UF3gS9M
rNtyNtZmzLTVGBErbzs7jUvHS0vDy2ByXcqWWpdWCKaDNza2FOSwMIPuaxWapay6HDL7rUSdAWLV
RYoUXINoTtbfj2q8jiJYPwGYZskDdeGgsCn7rzHekfhd0ZErdfQtaEMzzapdy5KVB/pli8hTleK6
K6O9F0lnGvSnRHQ5/ORF+uHJojvqCLlJf651RNVEfa0he8Hr2g6z8JSz/cjpusr8t9GTbbX2DjXB
hD6Wd2O36kZgVAQCqsRGK2CD1YU2zUMzpP3vaPBMWpwCnmSTMKybJU81w3UFIyAySDtP4WakIAAX
oVuWKnSChUPfLwkqXVMGAM0HRAtFkwHvYLO0K2GZqlRUjE7hkwBCDXSy4IbsFFvZHn+X63adbfRX
ur6dIlypQf9ac5b3jKMoVQ1MXk9K3qygU2uNsCZSw6fbq1zL7P5aZpYmqIocdUpNAf4IIzQJAqfC
tJaOz0Ou7ZIwdhtPu4+5/lgUqbOw9JWWzF9Lz5Ig6CcCqKmMKKpq9ejDG4W3OkSDYBvfQl22fw44
xEowhcwithLzhdcrXkml/1p9+vtFrk7qDv1BqVGOWidYYPG+E+mFANESyRwxpNiIerXB0KIBFhDi
4W1qCb20b1W47zSjEcD5j2aam4T0nLbvoXjXdFC+aI1SRijwofme1WaIO7bk753uFgpEcf2vhfc3
VS+zYuDyCeRZ0zgOQPSOp36Pklj1V7EG6OU+dBXRlE7BWVn5gREsTLimL3JrxVnrmIt+k2kDNkvR
9mtVBptKP0hZb7SDj87/4DRZvdDU+hZhvrWk+PdnUjI90RTOlaNwgsYD+wLUDhtVgR7qM/R5nMFC
R94NS2PQIU9kZ5VB3vhXc8idZW3FHztmStpFcdL8lGXG5rKOo6CEKuffxbjkICFetQ449YtqDdOJ
++uJZ8vMisgQsk4CWN/RSZAEYLPLXQ4WHlOUTSaD7Ybk4/Y2+jkPmK03C26+lGoBGuSTSs8kpM9s
aYu8CJoJe3IIzdGhtn6KVt1ng7YD5t+LQoRXa6GL1zoLdIKcqTSdsCUeVfaaRvaRttQg+hnAZ884
i3LwjktLwa+jk7Zv7d5mdnZMXenMLOVYrxM7sJM9f739XqeffeszzqKb0LaqxHuczmrI7AgXepuA
345SuRCXAunSUrNQBmnslnZTq74GwNjEzdk8JFZuTtjf+CGF4tGLvkmtzM1Xtx9xYaf+0HcawrLu
JyINCFF7JfqdhrvCQ+o5QmVMWYS//bgQ//6Gc20nmWmgzJQ4FxGsSK1upzulm+Urxapb4LHBK4Pg
jGfV7/+5DOhs4VkIkgqFtco0SVfGY6mlx1ECwom+jgwYV8gaB9S3aki8Ra3T13wdq5IxQv3u9qte
2sHfRIOL60rhvSATCpCmSg1kucjAiRECAyOh0IHNoTk8Tfwl9XX8rx9/Fo+4BM9hQPyh0UAB8ctb
WygOulqZmYzcXVnp7CtE/aFg5zVh+zD2ia1Aqfj247PrWxxmE7Iq6qI2B3JwEkAKmrcjUCnyK82r
36ovA/ZfOjSrJ4yccFe0OjPHQCntkmbvYsnveea/d0V1KMrxBHKyajdesxvkeCUqX4r4EaXcqKF6
1wknzS+dlshvVe2ZPMoTC/rLJ0UjpxFjWFHQbA91Q1DXd8AX7pKmXdfksURtGPPBKgPBh4MeKPJq
mpgZ96w+QYJfa8IH55CZoM88/rz9Nqg8bbkfwUVSqCwpYJXo3w2ti91QyVVUyDz1TxrslOWSrJKI
bSAZYFTqmx/7tgflJa/y15LQ3DMVGGkIQRgjYLgJ0Okt7OAg2WBEXmWl8CbPyEMoQqIufpPD7sDG
egPhRKeAsN7AFTsi2HFqs1a4ZpRFskpZ4nZycd+JwFmoYoaWgez0yqs8nEsdxBSiw1L0jhDJyTMF
Ap2RMWai3QKminC4kYXQHUXAQJS7VIG6esjMGEKOoFivIHd9ytP6MwqaVc0nI6j8pY5qU+yFVdhv
CgI1XDn/jGrdzOMDzz0Qjk+l7LIO6ol9A8aLYgrRo5cmNoFWYtL3ZtiUaPZo2BHDnjUSDEyyDSAh
ig/BcKxSjaiUQBorIxne1Q86OirZcCrid94Xdqj6mz7oXfg2QRRsH8MGgEnxOu+AiMgq14OUflxR
EwZx952aPXUi2QN9CJMPeV+DV96I2qFLpnYC/LA5LDIEjNifmRfbZa5bQbnP0dzw9Ps+OlcFwc95
4+WZRXuebuLm4MvrFI3V5C2DhidcKiBPmT5MbRcvxEiPdquhgnIIsNiAhVh1pzhJFUJj1ANqD/cb
f5Wl2ox4inl+gRoQ2gZoEcu0OuQe39Rh9DbE3abJR+v2vryaIP0BYs/vg3wUK5+UaMwl63AVb6qV
6lJMppeQAz/b+lNAvlhnloaSES6ttMPunzSuJ10VDBvXrQVTbBdZ4MKg7icWZrbaLPw3ci/SpAe8
vLYlp3fpNrDQ9zZRp3ib2tVthvvV+y2blQuBPGlDTbCUNr5Dlm75q2f+4qlnw4w+55qC4WeE3zHa
1AptHIBD73B7YtEJ59uf8mpSpgmaSCUKW4wfkOe8UnKuZ92x1w/QTkZF9B/rbkyv9c8K82m1OqRZ
GJKBHRuJHqoRjRsG9dbE1MrmRQIzi5CFbOWnY9T3Pf7nDpl9yCxpPU3kMcaEa3/V78VhJQlG/oji
wXMm4oze2/ERjZXoxLbJCX4FC5OMq+9U/LP+7AOmgJLGfimCpxB3RhTc9dBxvP3VrqdIf1aYfsHl
taAmrFTHLjwlBCTj7FP174MlG7alNaa/X6wxdBCCSjKkYaQSzoEWmbCtXZXDEnbnH8qSP88yZQQX
63R1BW4e7cdT52DqYwiwFOF3pc02qtM+EiiakTd/o+34F4wl75fgi+KP3sRsr8wKBiVWmkAe0vEk
G8A9Uwfkv+OEtonNeMdNdaNYIFW5+XpcT1C/cRM/3/6S12PcxWaZlw/AA8sCuHU47Wg8W6AavTXb
0pI3aB2/agsCH9+R+Uc+cbHarIIItFFhYdeWx0IITA5gX6onawmN0HXu48qt1LVehE4ih/cBdNkk
vXGVRn6WtRh+2hq5j5XU7KniBr3mZG3ixgT+eA2kVKAonA+5lYgcPfjWiL0PH0LrQvWFJMVKxRe5
G1ZJl6BnokVHv2y2qd7YSQSpWCFYS2lnaX38GhBt7wtLxLWfaN2/P/F3Z+xig411yFP4F0pHQSk2
atRBsW4XqhCaA5OlYE9D07hgN0H7rDVbbPMmIND7liWDNq0pKG996cNzDUCiUsM9HhlZqa+1eD9C
cFsKIf86oDFR4hZu+tPtrXH1lv3zrb5hQBe/e5BCxsjYM3Auh12BNoTkxnfiomTIT8zD7P3MwmWd
qhkGPgjQzC1gUphamuuhK2ZSAzZlVmMPAgY/rhIa0UpctQvB+npp+e/TP09w4zZqadwiVk+qTIEM
GjFkiyOl2wAmZkEKwLj9TpeO2zdA/+Klprzzg1rCS4UbCcwPVgkA6QbGOhDoHB9iZymFWShnvqu9
i+WCmHDMU8voFMudKRCyTrWjSCJDyrSF3XL10vlTKcz1J6pS17K8akZMTYgRIJZV8RIs8eqGvFhi
Fql9IZUKruBbZbv8MB4aisIUM8fIVCGt5xmYbTeHcg1GiZk85hBLWrhWr26Vi+VnobprVVFNWwLI
SpCfc+W5z14jbyV1+e8kq9YL+2TpWWdh2S+aRMkUaOhCFx81gB1lZnE3kkNamKENvWDfoBsd/iAY
4qT+nRbslrmvP3F+08G8eODpN15sHl7SVGNZ7J9SVV8V4rs2Fo4H0maeIif0uCt3xZaSOwkus9DO
uv0CxIW3PY+aIsTOgYBGMwT6IqIhguwFGX6rYGb3IMH8RTcxiPqiG2qzVbCqHRh6rIHntCEYZi8f
o+vH9s+rmMdCbWghniBh602SzYFZ4I4mJne/EbGxsQTvkaaQ9+OavFhuFhK7QeiSVBLUI4aoFqwE
cgKWrFTehUVxFBsP9rNN9tT4Ci5FGQ4QmpnXYH1QAhvYzyy+8+mvFiU7GcykfBiC0SkBLhDbHR3g
MycChREqL4FuB2OxolFheuM5C8+RhGF5shTvrgagi+x7VkLVsdhVfY1dMn09qOLDJAiibT6kFrat
k67Lh9zpVylEeaqF07q08OwVCoHfUEVjwDDnemkQsXJVzt5J9auDWcPCXp0GILc+1ywdTko4XAQR
Dmsm3FEIpg9Q3VG2ei8/Cnps6EVilC3MmMRHqh84g8Nl8ibzcdPLBWrrN0UBGAE+DMG7Fy01MxfC
yDz+h2Elylzk4WmAaVL9/1zzlvXwr+bqF/t1FpkBMc1GXyyiU5t/ZBP4BeCEJvi6/ZqvJwoXq8wC
cBmNstcJHoB8UHiBTAbmaRn9QL66mrRVq3MYO0K3Eb31ZJqEIe3t5aeIe+sjzyKyBpFXTJ7BxvHb
4EHie+QUGNcFTl67GtnR3L293HWs2MXTzqJvEamM0AmS2Tn1L/aEogBC3qOD9tC/BKSW+q8LW+W7
TrqI9mHb0MSvoOWaYZzoo7MEsZF1BMu7rlIN6nsApni7AKCS28+5tOwsQFCxwZXuofyaiuXaVdaN
HayERRbI9b72n9f5re198XhSAsmSMRZGZEKakfldbSQhfDugTFkWAaBc2tb3wfNMT1SUTTkK9w3o
ttVRSnddNS7tpevnRZc1XRGZAuT13zdrEvgRDJoy9QiHdpfWKu7z0ojlpWWuxkDpzzKzY8nzUgv7
UBpPKgBVHVuL0OgBkksXycLZ+Dnd/04V/qw0O5oJrcoIvNLwRAsw1yGjWKA8CaJXZhWtts1UcLq6
wRxJuLB7/iFH+bPw7FSiBa/m7Yi0U52a0y1oaqdcjow03cUQicmgKduuNeKOVbew8tInnB3PdGyk
ThjQrdOLvc6/6noTNUvCw9fPxr8fbg6SFutYZvGINSKcjWkQLLnErdylGuhbhetnaPuzzuwM1orP
InnEuF2VvryxtaMhyO0mQ44jDEDgUs9NfDrC+YhsPV+2g77zAR0bz34V2W3emWUpATXU/iZxU2IE
qayyXvhiPMu36RDDH3NEzxQkDUjKOmkZPtwOINcTxT8/fnbRD2HTF6UgYWzEDz4BiSyUNoJWHrrR
d6GgurTTl5abNddQTpU87giBCLUw1W+WhyR8WzxD0PbbQq961A7p1iqfbz/lwnab87/KLgh6IWPK
kY+dzYRtAc1QnSwlntfvuD/vcvoVF0FSHGsUjJqiHD0FsPX8TS+AZAcaCeZbXaxYWrLk6rgQobRZ
hOpJSKq2AzgmyTtkpYcqWoWKjyc7/3evbxafFBmMISH2lKOfflL1d+7pprKkT770LLNQpEO7EuxT
xEA1CFZE+dBHpCVNZen96vbDLH2leejJRbgdZZhRjsUXHA3uSHfm/lfQBtDU30KJeWkwMR3/G+Hh
RwcdULUsbTBumcYgEsQ6bbplEzLN0s10PckvUVM22XNujVBg9y2y8AOutxb+vSvnhK8wSrqBTdCx
OO+sFtjOKvqPpRD/vr/0WRDxW5owv67Hk9/JjhaMVtMtUSqWrqq5nkera0EbEawRwC6xgCeAt5q6
Ff8bR9HrTe0/N/+c9aV2UAfwZGwR2ehgeAv5nsDIWwsyecJxMMOP7lC5CYxMQexx6ZF8qAtB+adV
yuyFziIJWqp+GYtI6xpH3JQHaC88A95G3yfOb3SgdrLJPiv7XyFz3NK7bJEj8w8J9J9tM4stmMlC
+Z18Z5bNeoztgJoJEF0GSgVDNNLAGBrAe+3bZ/P68Ofizc8iTS8zoP5hvnLSsEKnfXBYSRaVLYa1
IxK4lvSSkTHYhKT6m6ji1QTnnGx9Khtl5xIQsnMJ0jW1Z6uRtfDLFm4ufRaf0COnRRqP+CRWeKh/
SSjGiVlMWqqTEXJwnrTb9Fd1LS6V4j+NG2abYRawJNJoYQrY+fduhFcM+MQd6orSpWcMnA0Js9uU
WygxFvWab8dkANr+vtBY09c6jTpQOEaQ0CULbnpxaQTviRE/YDiGST0s4nxICxiLhOPvVu4/h03o
p/+9diz0cS+r0xFAuZoiU5Ao3jSFDZMM/LqRO8l+aYb8U4zjrzctzZVB9C4bIqrw8VTaAPLamQVs
Nl0Rs5vwdabmpHC9BXoegXqpO3o1V/0zNZ4rvaZItXg4aagPmXRq1DcOYbc8OPQJsf0OvEWYrWj6
wkV49WK4WHN2wnWgU8QixJpqCtE46FQEcr+Q732DLX98xYs1ZueZQnxeTaY1JoFxUtvqS/Lh564U
70Z0Gn24dxrdTkmMjpn9gQMlhhJdcWCFCSsBXFV+sxJyI9fX0S+/seEVCg4HvKlswEuXCnjxJ4Z1
+voXv3V2wpNEyscCjhenboB0ICYmQe1tMvERZ8/xqY4mMnRCO9Xq4anQFonpl4NRB8MdXqIl56oj
ahsWwlkhmpjxHB6G2QO4W7vJjjPMYH3K+wqjbHHVJeGmipiVg/6gjy5A8rbcCfsOUG4tBHVETcyY
V1uaNnsOwH4vawKUm1Q3D9HIBnoG8xYDzBKlxZvwMqMk0rpqgGUevU0DBVFvvNfDx0gHa0yJrBrU
JLVVLW/C5sCKBUydauPLPhqb6K01Lyz6Qlhzu4hBN+RxBJGhRewkRQG5n1UsvBG5MrvUxW/f+CrC
rB7ZfQubBynZKqNyr6u+E3sAm5GAQpmicxVy1qp9VPdbMknpglie1uJGrTJT6ENTpRuRbQIGaBIG
mBFQefGugrOlkHt2KKXOwIIdLHfvhqHc9MNLEnOwGwRbLxR4l/qGGgF5Lt8nVAJFSF+zIQLFFv1s
4koFAEwUaWmQ2nGaGp4iW70WQuOz61wdbf6wFe7CUtpXPLcGPTP9PASjjr3FNDirHAgdxG0+Qu22
1p85STZMrt9gEwv2x7hRiXAmDXuZ4ORAvpoVfWs5AD1cvNcDbRvq8iqFlYRcwbGto1ZXYlOLYNjo
aBbAZTYVZMubTGVFQGBIcvYCoTMlWV1znW9KXmhG3sM8RVbbM8xgLY/RDwB0GgdMkMKkHbRxK78t
rXSUH8ZBtIu+cQLJs4D2A9VpMLq6OfZRs9cY5rFQ840k5TDogwELBkHeh2Rfi/jqApSUSGsFKnx/
QJWCNqATlEBiF8oKNLfPsr4TS7zcBL7A9UNab3ISm6mc7BRl/AxatpO1fABzRjrlFXvkTb6GhLnN
CDrRJXKjERkBA6vbL54V7oEcT+0M8GA2vHuxCDkKzyggRqdCLyJrw9eW6bBuyRZyhykn+hFqLnrl
s9IyCUuRkrHojhJGvhScRC5toF+1ENGuBs2LVaa/X9R4NaMezVFuHSFEgReK51pa4fq05GKJWfLH
cxlC0kwPTxjy+yu6gsZxasAa+Rs5FR6X2AJLTzS7BiKgrsvR97Bc+6uBm3Gfnm6nTlcLrovnmd0B
Uab2UBmQoT5cYY4SfMTRg9aJpk7HdRq11uCF69sLLj3RLJB3eZx00NXsjk3+Ok7UJlCwbq9wPTu+
eKZZTtZG2VDWEYBXzG3WZbnTUAh0UJf6l2+uJ74DUwCi3cKqV/Oxf68KVsls81VaXQLP00JnQAa1
wbuTf4sKSN1G9h49laJFbRnpGTip5tJA8fbhgojn3ys3klyFiBXtMW0wH9QeGjD+Sv114flu7xR1
nn/lMTCyFRfRHdq0TwwMX7TtAgsASS6hUJ5Ae76JyxD6VhjC16ti6atOdeo/hxBVmIWQmvZdErRU
OionWIbt/Q0BbDA4EDeyx+clcMHVguLiY067+CKS+JpeNI2adkc/hMkceyAZEDjNb3XoQdlv3duv
dmnnzGMKH0boZGO/5kAYR0puBmCMir/EXlmIj9ej10UWNTsZtV5lXlZiUlC9ABG1q+EtyiJjspjj
v8DC+T+hGv4sJ82OBO/SCAmmRO4Gb7jPPdlMRB0ifkF7EnKQXgsWtlZDmiPNLJBl4S+P/9YbASNN
kFzbAbKgEDQShuEAQ2hzgNN63Pir2+/+ejvh4jfODk8B2SxJKDBG7Df9V37u3clutduUj92WrWur
tbid2akjbCFgmbhLVdzVT3+x+rTpL/ZZmpNWVIbQRxGnr1S+bZRN0qS7Xny8/ZhLX35OvPLbusxZ
OYaoU3s7eJ10rzyLH1RXsmF1v6SHfb1Yu3iu2fnRtTJptEmcYRJ7GW1oJznTe2XG1FpT8FapSffN
PnOXKoWlFzo7S2Mxsj4SUSfoAIz7hfIkDQ1I8dwckeTdfqdLYXf6KRffTiJSXnZeE57wAW1PRfJH
C8uHodftZa5/Op1SkDYkEXDf2RWtsCz3whzhvZ40gif5mtgEgzZFrR1bk/Tlf7ne7IaOQp5RQgZy
l4G5SYODGCuP7SCuSLnDpWr6PAJFszSZvGdaD8G2eHP7B1yNvRfPOwtSfa2EUssC4QjrSDf1PxsF
sxbgHGCcx/mSGcD1ZOHPanMwDlFSL6aT+hxzw5US3E/oF2UHqQSzGNeh07FFd6jFJWchByTYFq4X
QQcvqnCV+8//f0nBgjpMYHsm2Jm3X+nVU3HxkLMwk+g0GTMfK9bkTqt+Me8rQnGfR8fbyyx8ue8H
vzgRcgk2iNhhGZ0GZhqQDfVsj8GUTXwQF+VZroNPLx5qFmM8Va94TwVyN+biGWQG+ARm2UquW8jp
g0+keqWRJM+e1xqsh2BXpq9KP4NWSuzmPazNR5wjpdz5KAplqXEDkK8EUDYF8StuACBCVCQ1w8jt
q6aL0KHpp/3IZS5++ixKBfBekP1u0rODsIserjyghr7r6OwEk0rw5J0hHex42AS4JsXiEXrQhirn
S0PY6337i98xC2FeGKVxLdAWZGTTc6WVZw2QI3HBAjkF9tIE7vqlcLHaLJANCY8gwg7cUm13sDYA
8Vi0wzO1+j1Fe9YenR4uYtrKNyN72WflarS+WHwW1cLCC5NWqMNTVD2kireNIBchlv3CQVv6sLPY
xaV0JIQl3ZFDuaEnHy1IBLfP2MIKcyyLlkpQz1dRsKHlYKekMCEmvgBlvw55+POuvpH9l+c40WAM
xKLu2OmdTUS+DX1Xo9kmqwOgumQrzI+qh4oKSJPbD4fb7PbJmGNZKhmOwSPXYdxFx7fKTyGtJGu7
USw+BdXb5YH8CVfEL5goRzu4zY8uU3P4bSS6ZMh92plFM8DYT8+OhMa5wSOps1Qe7pUeHk6QSDi3
ZLCpUEBKIEEHTnmXRUCxY/LeeHCtbPJtLOaQT2C7VH0NWO5IqWrApsHK0+EgUqD5/MH15MKW294g
AC4COQW9DGr2HXH68b6JnhKvMAqIeKERtIprxfQBABSBeM98HSI3TyNg2A0JDDX/5FEMWtonzNfR
5qmi2BxFcB/Tuzh6g5cmtFxqc9C/qF+aZbQqoA01fETSaWhXo8TNAdprevlQDp5RQZI7KR8jBqcq
KA+BPwB24gtPzvg/Zit/5tJjxnZU6C1VPFR0nQSREXi7KHiKu96gAXQV9BQ1DrW5/KAIsVVJTwLT
YbR3LskvFU8ppl+S+CK0tTHKAD8zqDR7a4l+FaNkcCKBtImuEtuncOXjoNkVyVpsP4PJHrPC/DR/
H+tDkTZGH0VOK96J6bb3YiMg5zrYR8HUoLrPcVEE/SNr7lL20URfIjrsfSHYhfaVyMi6waPMih1T
XZS2sJ/NDCGSrLQd7bxXnFDeRNVnJYJG+ysYuMnw0ftyxbB3SA6TMrQ6R1U3AsjTaJlsdqJvUyDg
OVTTeX2XeFBey5hRk8SkyVqjjdnVYOPUGgxZgQsmVpIoDtSijSo6eXgvt3f8tbAkMVGioMAKuj4n
idFSGaDs3gjHIH9l/DSWhSFmC5ITV9GFF4vMp9yyWMjUY5lwlIu9jK50rb7myV0ev+TDXss/OkFx
ZOwKKTlqEJbMpK+xU20IrhpJMKBzLAYLRde1dOTy98wSoELURC1EF/bo5ZgyJHCTEd78obnX9fp8
+/UurTRLfCAoNpZyUQtHb0htdIwxK66iteqn1u11vkPi/Ea/fCTp72KAgE7ZFzkWko7cqQJ3rEHl
N+vJ3RRCYnzF1uFO/B1+EHjHFWiWww/oFWOHZYWNq7fs5S+ZLpCL4F1wD8yrHDuqAcdSEg4jO3Xe
OgO5Hi2w1inXJQWINYTP3d7HCzkl5pKB5lW65+VPmKU3EDVkuSYkmMcjTiqjAJkkeO/pRyjLmb4K
VaL0w4MmBxMghbUC5cCQyremV624jtw8XnXdXSDoZtL2q7qCw59G3/s0fJKTA+46e+HDfbs03Ppy
sxwI/tpi2Q4o44ZQMIJGMxnGqGGbHFgb2+PQr3quuwkMwlL4piueYNZxbYgRZiO5dFLVX4m2CdVN
QB4jtIQVgVk1pPCGUbbEXIIaHyJQAZU/FFVW4ymv6BK6pdi4uYZC3MfUFMpEihc7k12NPHxoAGxO
4yhVLBxZ5YaUbyMJcvB9jb/24CNTGI9jIgedb1mrVkUDzCzpSiDc9fu42tOYWwGukV67i4F3Cwor
FrjTe5lZQTmwHVWnqxNDLbMNDJ8cLoODrWQnJg+mH9JTCQVxjTs8jI0WATKo2DYUT3EGzRjM9DRS
POVxYxF8KCkWHvUiOw9+CWcaSFZqnwMBZoYKjs9bR4jjj7rpHnJJwNWobTLG7BIehKpWOr1Q3qtD
sBtyAc6K4l7HxQhTlo3UqDu5Ec1R8vdpU9+p/bBqZXSpFLRMmVXJxUtN2JZ5w4nK1SZmwkESsZnD
yTKwAeYBmnpxinmXbI6tYPloRWKusmayuOs8VCD8MDYvdVLbmp49yuqwUwfocWsgH8AMALR6mHYp
x4Dr5tDJtgIBNJG8NdiFgf4ahv5arStT8RQDuddGg0nTpBCQh+GhhfmhLJU5bH6fO11YJ37kKF5w
DIZ07ysQKoMxvRBAVYthX+d8K0KFSk4xkaHcypFZDNyzWf2q8bs425ckdiXvlYyryh/2cddCG1Sy
5DreJOF4J43JFvwqTLn8Y93CK1zYaGyl+7CVjMGm5v1ahnyPloproVTtaoitJCrWvIrgJqfBUTCs
JVz8MiwsDnkJKdAjVZ41792rdCsUw00Pvb2+kkyvzp0cXdyYJUbfxK+pkO14Dt9pIq269gCJbCiU
xkYmb8v4tzL4pk8LW4tEW8ltzPGyALBjcPM9TtbFmLi+B+YzxZzSL/aYtj7UANr5frPNkmobcMHx
xm4dBervgvnbMc6tuLj7H9K+rMltXGn2FzGCJLi+cpdaLbV6d78w3LabG7jv/PU32ed+0zJGQ5zj
eZsIj10CCFQVqrIyKwgwTW2FRKn2IhENVPNHW5i2UdVBpdf2rO50YbiVwSw5ax+FEZ0bqbTS8R2i
Wi+FRCILFAFWXGdeA5lBvR9BCQjs5lTuGmO8z7v4MQJwhRZQc6SzlxHFNbX6oUHsafL0fjZx/Q2c
gwVfFmkdmpUu8FMP8jQeNa1KwZWGRuRMXC2pd5XcgOxBwacwbkcwF6j6nQxCBSkMVK0+YdIxqDPM
D6dvcQF9TFGxhuVRovdVm1uSmXkoab9FRP6Z5XGgg2h827VdTeMv3TD73uo7vHpAcIWOhLzKGz4g
qKPeF5+5L7s1uv3dh6o6+GPAIUNUJvrVZW8mo1yLJykZDiJqyfNdpz7l0hPERFbKEEhdqe6Qf2CY
BIR66A8svchJpNaXFfsTIOf3f1WyTwDBRdgL9VHRwOaBvtKazKGzm3U9HvnEHQsUy2Z8x8xGXWu3
vcecisdnJLyw2gxGKhGK916rDq9d/2DEqi8qH+BithS01beNXQcbXayRiatZr0lzT8n6gK520qHw
BLf1oBQCKg5b8ehe2Gn3wh33665J0tbWMhEyymiVFYKYnMFm+0N2o73iFM8r1CfzBG51jPe+ZQ5t
hc8HQBmqOv0iWEZyLDEXzNnGazm3ZCoqtOhETZQ05rSCsEGZS6FByR8457h1QE8Z6DaWdDb9FegJ
/OAtrwL3D6WWL6NMWpYBMjtjxhIdJWHYi/S9aO7i6ZeZwLXrjh4T1xigsoz2iAmt3e0FX9/SL9PM
sYnDPMcgBrgh+uJDgLiknvPKHrwdZU6IVk6qLmir3HYm7IQ4spdB83vx1/Y6eFbYo1FX6EGCreWk
LpoNOT0vB3/RwIPBX7/SX7vFFIoAFClJNIzzCeQoNeA2Ex6xAsbom/G2ILwhtmvvk8ujyNSLCkXK
orLBgDidJk8Sf+nGW1w+K0PPqalf945/LUpnOnHgFh2NeYHC7NwgAOBlHBq1q+t4BohmeWMmeASo
9/p83v5g11FbXzdNZx56RFRo3HWDgkp3fj/PVncQ96Ore9VDCQFzgbqoc3gQNMzuVpIb1UkPbZB4
3Nb8NQd2EQgN5gJEGmjxphqtY3CT7xZAQhVUOlHu9YBWNA/FE4/U7dpBvbTHXAdBrYHwIrBnGu8K
1W1lrq125tF7XDs7l1aY6xC2AlHDSSQnAuinDEqPPNqNZfHSZBKnkXvNgVxaYq5Et7ToWUAKDddb
QbnsTTE4x1O9vpavBILxjlGKuC6sKgPUrHwy6e+K2n3LJzG1pTr+PoO/OEwryW6b5FuVhYUzpD14
zReztKq5Ok9aB409Arox0ObGxTEDxGkRFDvBpOTQJ7mFN9Guoe2h6dtDDzBZGMeuoKk+/DFeCgn4
fw9xSfypXo4Vbfet1FqK0jm9SBHHIY3cty9DL9/oc4TZCgjSSfPzFBI/Lr6JyWjVYLhKU6cmIEru
PkZ1slDWQRXpY+laN87SXdP2Lqot25frKgiXgMzt/5Iu5lQ3VC1TCl498C9DNlpxUyd0QLO8sinR
I0jLEclkTmWY95mYgz3M0kBIjyJ62ycO1ZXdUEjuHBd4x3fe9vLWM8UmHZerY8+cEhZZ2mkAp8r4
NqoT6bKzqKk/gPx8gGDD8Gvb3j8Uyb62k3HFchVmSS1hSHTlhoLMmmD6xTflV/YGju9VAHzf/lwy
K098/gz+9fv1l2mN8c7o7KBhZlTJuRpqS9Zma17ut1fH+XAa44jDucWUG2CWp7F46EdwkhMg/uiu
TP9k6unis2mrK75MiGsCzaJkENGeqAMxz6Ea2QdpLRzrNHa213QtUF+aYtK4uRNJpOcodOmAjYZZ
7oRFamdiegDPyXOexu62Od5HYlxUWpv6IlXo2aERYVfVbqXY3rbwGYU3zrzG3GgjT6VU1ls0gaMq
mGLdblt6xqTHI4AwoiUW5EcpzmDJWMzONnWgy8RQkl2U254KLTtXVfeNJr1nRoObgTS1ykufkgdt
1B/VLjqBpNrPMS8KhOv3kk6HDom1Mh00/WYC3EZYADCN3kz5oZ90W49/DZJkdesjfPlGtdHOm8ZS
67MIinaq/GriIKaD3UmyNwJsnYaqI85vyXRsY0g+REWwYBxlRV6M2mu+3I8SyszKIW7N16UdnUQp
Tmox2aj+njLjW1c8TCJKHeF7sZR3IETd93J6q02cC/4PJdqvW8Y4rwjztLEwIgMfvGJXH/tb8Exq
YHiGLgTUWtHnyDBBM7kgWckAeQd1vx93b8b4TLkglfU7bn1nJnLTdEyKtsRtVMS3ULmTtZ9Ncrd9
lq6C+y9vB+M/tVIiqlThIiqLsI8NxRsWsO2loAOH9GRMz83sCUhJ6ho+bTjVNdzCLjE81LEtqb/r
zD3Bn07yiwi8f5o/0vgpbUp0pX5AExVMimYgjyGaKgNRAaA33SbRdqL4YHStJarB9lp4zovxzNpI
sWMyZA5L5THEGEQ/oKJMMPZdK7ynISfqsHlyE9bzXEYqmAJS2atVgOTlMUgpyldt/SxGUF1RzINY
nVOcHVodmvh70j/kTe6QzivIKRFfMgwebC+fF+jZLDqNBEkSV91SegCmNLZXuouVRo1CRXy21L3s
iC9c2ayr7k7VRFU1dW09SL878lrBNINIhRiTkSBuBz2pL1mo8Lodpqfd6HO0j5unX70XFzbZMzs3
YBgFVH4FCKBxkrmlne1LO/nVYsInsssHqlhcFec19P3tMl4YZU6XoWR6rJYoqizjTRmSXS1H+xlD
4pJI4AeXU4P6Xtao/tQjITB4D8CrB+7LOhv6Rwgzde0ABEYxgwOPghdvfhiw68PcQ1wo8QyTN0jF
2WQ2FQDuYQBsDYnVVKa2qum7uF1eIvDtb59anhkmESCCVmvSBJx33r43QEFE4Wz14o9tI1c9w8Xu
MSlAk0hgKtD1+Jzono5IJYG4JKadNelchi7eepjwv4BOt9ELmpzjA4alLPWQuckvARpEYGuaHequ
8ja7/1nAAlNP5GJ964+6yKZ6UOmHIRSTTmMFVsDibCwYOaKP25t4NY+6MMLExWk2igawheEEwiwr
Vt5HNMsjkbpk2pnyy7atqzOklytirngyID7XuSGvFYH+PRX26JKKrm5Y0+4/pHizp6iuFB6jdiea
vgosEPm2/Rt4X5K58F2Ygu1X0eJzRalTTYKliQc5/XebygaSkYDDXNHX2bp2nzXAR8jJIcUcVGvW
OyltvO0lXa0uXmwrGyKUue+qSMXkS9kA1gtmcyJC0WFHCvQyxAdoE3XibZY/RT3nQbie+r87T1Mx
JVMVJUNmDuhsUD0OdWBTjaK7o/GdNGfP20tbv8aWBeZ0NqrYdEpD4BE9Y9+CY4v4i8tXjPiHHfxa
CRPv0l5tNSEH8EjGJFapZo8RlT8arfZrMz41xuwMCwBFEBmVRvP7IEb+9jKvPz+RtBu6psnE0BlX
NpVCTaT1DYgOZWMtlbU+Q8Hk40RncIzE4CnGIDOSK8XufvHg2lehlOTCOOPc9LKI5jBERbzBZO3K
f1ANnoyW6MN8nG40Z7K752zXH6K7edfYzVN4zN8/J3+RJzsGd6b6Ggbs8tcwh6pcaj0rUng9XXgj
GK4F3Y0a0cSuTCjpDa4+Z6PVJpVV5529/RWuUvNdmmZOW67J2WyCkeSTD2L42f6KHXTDjZ28iwEj
twprpaYWgxV5rYMmRd6Tuw8lSB4yLwLdwPaPuXq3Lj4KcyKJJksYOsZvMRaw7KMy0PFwONcP/YUJ
xhtL6O3GSQJej6jWjy2I6uQyuzPD6ibsoMJAX8PxW5ntzca8Ra2JU/O7Slt1udeMH1ZQQStnEYV2
xcfUAyQJc2vOrJWJ3HhYGQ/7xq3e+PKsVzOurzWzzENtGqMpKaCGNU14SoyiV2bPTeGLMYAD40FM
O07x9Doa5sIgU3sZo8kk5lo0G22wY99AcaK2zJfEBUDQTnbdPj2Ce95NHMOFgrHdQI829cHzVAfb
x+lq2Lv4GUxC1mHKqG51HKcMGgaN9C01XtNxt23jasH/4psarBer83IYQxgBB+yxt/Ib2U9yJw3B
52vV+/yMCWgvL63kcT5gdnwAuLm0oN1s8T8zb7mMS6NkiUFYASfSRLq38qHJgLYIJOJ4jOtN9ott
ZZyVooeqAkaVdcWDkwTtU+KrvuFhzJrjDriWGN9kAmAmaRKASoiE/jpRM9z8d7TF6z/0t5B7sSTG
8QxduzTaiogSqgFctxBsgOoBqBwbavKQieuhY00poqjLRIM/k1lBmrrU53adoYe/XclH1cCEXhLx
ZbA5mHc15yZ+zh9sWWOugKaEwPKrpYRZr/CcBLW/TiQB2+MTG1ykDq9xfpUp5nJ1zG3IRNpH8ZjC
nr28kt6ugdySLcOXHArGM3G32NXR+KGdZgjTWcMzsLV2xG2oX50fuvwVzE2IjSXvunnECY3GIEnK
23oS97GsWlOMaSzAdA3lNgEplqIGmQGsIsQkOV7hWiS7/AXMyRUkgcgCpopAF6LszYfpsFL3RAEJ
oAIaALv1KzyMnrnXXYCa7AaILKv4RW955YVrHuHyVzDHOosTvZeB0ToLKE6WCfj0MsdMOWfsWrp6
aYSJqLJa9ZKWrEud+mPYEOCzCj9qq4cO6qkm0CHaNKIEq/Au0rWodmmXCaaTUBp5odP1qCmzGwLs
2jyqAKK4tW+62Q4PKqg8BjXkadez/mfu9sI+K6SXJIYZNgo2N1v5UZcPqQOV1tRyvC1nd1UmlKYF
XRqR4kINHoQy/S4YvVWx5I9c7eVqGEcBrlApkRVAIlfmzsKJEKvznQE9PJ5IAs8lscipEe00Kgn5
mvYD1ylYMLY3kHArJbhQ/5u4yNtCxhuMJggtlTiTQLzYoY44YAvbHf899fny2/C1KhMXQSE7FlIP
r4M2hJUDbRDrbmYKH30tPC9V/VSHj001QyR3gGrJKwV9iz43t2ZDDtVAAhLPbgq9ZrBr9hPYQ9TW
NkbFS6nsFPpgj+A8LiAVte2neJ5SZS5vZ0jzEK57s0KnEWEdtFR3urtSYWcn7nT06m+2doi5sqVS
Qc/VgLUSMxMIC3soHWBGFqoc59Aj+95bbAnCNP0NrzR3FUd2cbzZomOU1KnRxIp0ls/JsdqtdFlN
QGs3t0Fd5RIbAGQD0842753J22C29jjV0IUEwEs6h0+SB/0daIAIR0y+eJrHFyC5mjBdLpO5xUWt
S0Wdq9J5wVx5Mol20SxvZgpu/RbUn0i+RWTjZbITKG/A72qoQVGeSKqKCh4rdjurlTaPlRxDRFuy
IXQ9AfKfqrzc86rPv7DChNWsBb2vKOCKxSX6IoDAlrMtStBlm0DTDeEFHgXE9XzmwiATQZOY9hOS
qNVZYS5ROrS3UbDsqsISXOppgPqDIUpypzfItFO3Ps03kDHxePPJV5OJix/BXFKxn4iu9NjbKXvr
9e/okG57Ad63Y65lI5eJ0mpqfCbA9nfBUAAeAsW3bSNXCw3K1yrYeFlNQNerqrQ+G/LvxaHd647i
C552W+xMr/R119hhvvqU+dEODA1hsNIJal6zB9lFIN9v/xjOjrJRdVGMtgJFbnxu6FMtvipQo902
cLWDdbla5iZmbVFBJx0WVppNaNnr7+jeWZg6uDP3eKFhEM75o2zvYoOZ3HtoUoCVctQNlQ7CMu2D
0PwkaPZyFrb+8L/58AsrTDSFG63NocFhaSUCCrXZlTF/IKM62I0vZiK+p+QmS15EWdxTFVwX6fO2
/as97cuNZaOs3oI/J1nWYzS643MJcqsHYFfi3gI/ij16CYB1zTm7I8/dGVgMCED9231mnNA05W2V
9XN8LtZZHym1G/QkJegCbK/0arC82GjG9TRxZmhVh4XWKYAeAH0OOQ0AQxB0NOvrp21j3G1lfAwN
ST/PPUIz9A+P4r7EeErjEOjFZX7jFt+119kzXpcP+QfZg/bNFVC72f4FHCekMk7IUMewHQkuTNlW
jins6zB0Z51TgeMYYdOAxOxJC248pGgScSQUVQkExMv2ZXsp6wHYuCJszDfSRlTk1Z9WeutFpmEb
pehiXsAqa3/bEsePsdgjXS/1etGm+DwP34S4tkadh9DhrYVxKjUE7qXSwGcZjO6GKBguzSvAEKBd
k3A5dTknXmNcS6b2hORpGJ+FcfKySXUhkHtUJzzbBw1Sse1+FFxjjGwkAYWVF8UN6Xu7GyoXLRNH
nlULaKXTUKScz8k7NOufX7QkF6P5/2VEsfhIuwdphIIpJpm3vyQvYGiMV8mKQarDGYcGteHZWpzK
629X9IH4sOABqwhg9/2Xjkxbv8fFwvIMeEZDgIeRpMlCDMQk2v2AgartlV19fn35MY3xLFEWijkW
hyqsYViYa4bsMmbYwPZYHoX+MZNR9tbLP3rXXBhlvAlZ0iZpDGUNvytl8n8etKqbHjGOF5gcSmvC
Obhs61MsM1JlGRI0cP+41aGjdoWcJr/tv2XQBMtuwwM5C/4IhhXAa15+IDXfR7eST4+qjUF4H5S1
u7V2HN5jhPKWchW3OV+AbZVOcTeHRYGANX3WEIxdtothlgeg4dwTfc0cLo5TRgkG74BSOk9pjnkx
MBEjKMtVzbsp67+z4V7ZvmHS5PFMKW5KNDrrU670jcf4JTmgr+Gkb9zKyOrhtswxXklStdxUtc8K
jGLY0mHlc4JqNXqWzn9Xr+C5AlZQZJC0tp4y+FzFL92V6liwSNAF9AOcTg5KWTveA+NqY+oiqdIZ
5zNOWdbQfIjP9IBCu7sELQaFfioWjqxb+PlLeBR9jdNIv9qKuzTKuJ8uGTWxmeP/DCVBL/km87VT
C72fOeB1gjhRTGd8EABPc6WqiJOTGDsdmEWz/B5M0i4g15zTyXvm6IznCVPNmMMIT9TiFYPFTmy3
Tytjs/YYKQ5Iah0RwAGrf613oOH1UOgRAtAQ3wGE9SEE2rHjTdDxfg/b/OtVTZ619ffMe4hVJlbz
CB3g1wUjYGj03ytPUgBdeq+010pI76SBjlzW7Q9FHjR7+YZ3m66CNC8+usHUM+W2p1OywBelO0zb
mj8+ffMeCbz+vkDUUNoZz6OvBiXYzLOD8loZDur0827KMOtsacFwzO7WVvR4s9w2b7H7R0Nrl7+P
cWIjBU5sTtcKg/ZDKJozJMld0GfM9UNX+jPg8Cj4GuAsDkceocJVGoNL00yqlZJG0EkNv9a62TH1
ZZ94/SfqcbIlfB7Qn9zKcHGRx+vacBw3K0ey0DCEpAYct5ZCO1WCrJxWuUL4vJ0HXC+FfcVkdiYJ
GjPllK2ffvJmN4eTAcAAo/mfat/kbuHAgTlX3mBc2lCLk1FqsJaDUbEE1e8sFrahfddajh/j1YgM
xo/pNAoxNg/nKfuLF7pQV8RoSulj7BcC0dQrHBBABrUDSgVX8QAW96V/uVTGu0VdZ7ZgdUb6gcGf
VjkSMAHU2g3YjLa/IO+cMK4tV+YlH9BUP+kJaMKGyYEgvJOkKseFcsyw3C3ASDS9VOGRlvfQoq+d
tKT2UnJyNp4Rxg9F0wT1jhhGZvItlCowRCRWInzb3jDO88xknIkUTbUAxm5cLPkmbt7bmFtm4pxy
VoakyQzVqBMRKfyPyQFJB/h2nSZYA/cKWJ7cVWDehEjA9rp4GQqrSFLl4JpSVBz5zhtdEYcccwVO
7tdrG8dTAvWOp2PP28n1c17klkCvNMokIMNe5ATkdoPXQ3B3e1E8E4zD6DRjaCpIP57jfE1fB4sK
hbNt4jPT3sglTcZVVLVESyitS2d1hropuPcycCIoEehT0hkXNm1e5HTaFYv0msjVawU2+6Wo/N5s
3wtqhFaNuRXL0KWnXJyeIVlmhdVTVxH0sjMHwAKHDrdlcwv22GF8EuQKQ3kYollq1dOElxEkltSE
7pfuzfStLNZqhOwNk/HeZfeyBIKtWLHm7qjUBwlsXroo4Nm9m+Pc7hfzW6gYj7QmgZG3Hm3Wwvtj
VYiWDu4DUHXBw07t93CUAR0rHQiHWeJoQEWA3tTLD1FN0O8ChcYQOyHF/KmWn8IZzC46rjbUTre3
+Cq77UUUZYVRJNCT9DieKWhfF6++z6mLan2N1OdmRfJjWPDZrIHNWXMIqzqPLwi3nIb49YOkKJqu
ohuifybbF2fVRIFgWaYiPa/bHUGoAUoDnEWSq2+SLxPMWZ1LKVNicHecDQKykHh8kWRNArul8VhV
BLJumIVUBEfAR04FeqiNYq+CAq5HWSVuhWPT1+4yUYcKtVMqyKwW3Vbjk5Z7OQjqk1l93/65/5Dp
f/1c5tgLpqTWtIokRP74LkdsLILkTgY1OJ/08LpD/DLFxMIcPKoLuNTSM9hGnEQKSD0GAjkD/8+J
Uldx3Yr0ZYmJhrRWc9LSgWBqHvRseJSKtpwmntbL1gTYaFU6laKDclTCAJLy0Fa3EeR6/Hq5KaTv
Yyrseo3Wlpi9RWXsGlnFCT3X49tfv44lTQTVGG3DNjNPofLYg79uGgpIFf3hW/zLDBNGDUkR46bC
do8NWJY1cCyXEK8HPcfsEbf7xRM35K2KCagKGqkz9CHJaTaPZkGcUf2VaLymOM/Ievku7i8GYuWu
1ErzBP3lAY8UXX+durftK8GzsfqQCxtgW48hkkLNkyScBPpaVSAAfN02cR1o8XVAP/EKFza6GLUX
JVMxLU/G90TuU08hACWqY+zESuEBv/6xkEiziU6g7GO0FqjugU7EJ5w5DoC3WsZdJVEh5tO62h5i
NDIkJWdo7CQRb17107P+Pbx+nUbGz8RaMeJ9Cc8LfeYz8aBNUwEy2O3XylvyqgRgKO1veBGH43Fk
xuPoQ1uNFKKbp5xKnkpbz5TfmoRYObQkt78ozxLjcRLTyCIa0eUESIuTlS9hNe1B4RUiuG4b+vzN
GxvJ0thnfbdIUVojT0EQNXzRnffZcX2q17fxQwex78mlaMsutvEphIBRAR+skUDvVIDz8XI/IAi2
wx1hvIymV1NZ1ml6nvVXtar8sZ92c5gflqHZGyF1yrD0FzEP4hldRzN7bVPNhoSpDd4EW2hLl0Da
x5iyAHIsTqhD0wkCVjHRfUVTbmJlsuJ8thekQOBS9ycdXgzH1JjuxziQuw60p43bkHCHKV8nLrS7
VjMtUtxAXMnuJcNJVaDiiwxJRWtazYhxdjqjU9HvMwpOrukkLXdqKwRJ2zhtn4I9dSl2eERZiQKq
0Kg+gYy7QJT4mMc8IAYS6RR4KFndlYtxLsBbbU6HKDT3NM53nRKdU73z0YK0xLIEi1gXdGK0m7Ta
rVT9Jpbbe605R50GLtF7YbihtN8l/bkGtbMWvY81+sLgiU57mF/MWy08l/VLWqngRiHWUBwivbkf
29jNx+Iml5RTMSiHEMRw4eILZunmnQqIOuSATYx/xYOTZmCiS9P9gqJ12p204ambBLfuALYe940I
4lGK+Idq22yejOmnVkJeFzRt7buuzpZSFvhGjWsKpkcL8zaroJxOVQ/5y5iSRzWNHCqKyE1qW+5W
kXuwx7UZZJsWVO0epa60h/RGaXeaKh1k8kMvUWzO1GynDjXCaW6XWR1BAuqnlCVPgx47EAu6pzRx
q6m5WQrdIgP3VcQ7pkx0iqCcO0NvezrVrnmqdpB4gDIkiCihaE6A+7bQNr2Lfc5VvTY6cpGGfBbc
Lry8bOqlUeVwPyM2O2oKZHUeWA6XIfLHRnIhHbmvy+pZzGsBsnj9Czgafdxuzaqqn9JQ115ftvYQ
iu6U36wD4Obz9g/8h7LPX06ZMKFOLzUyxD1SBLqrYRVQjyYCECKEclpdWBgC4CTHn//glvNaP9PF
jlCxiydlKMEwBKGnScFVSeVHwYzAtG1i4k5QQW6SvA+j8ZwW5t7UhcLrsHih+96AdFLKHtphla99
NKE+lGF8vEmXwED6JJZoIynQYaMNqDKEIAV9sZVNuD6GKv0augTsAhD0teCngWibYvhCedxDyoqz
oWsU21ofE02NRkuydjYgbDEdZxv8kccVRCc+yN8wCgrUTBAfid39F/1CzsOGMJFuzJZ+bLpKOVX5
25j8mHNeOUP+bDlurY0JcRUmgIicCdMp1daXyO0ygapsxJd8IRlIbkRbi167xPSI0cOzwfVac4OK
QIKTVFL0FnMoSH+YGQF7t5Hsdfz/ZuEXDQ5Br0WVZdQ6KNjlqLUE6Jm3UnOf1+BXhEYekIh6JyNF
jh4XUYzBUCp3rtRokhvh/Uq14S3VIgf1REtIZi8fIBA3IrBM6e08gIISqbzU029qrtyEOnUWPQ+K
EPwRY+FOYewmfeaQsAwSs3LG2c4H01bH0jJC0O63gz9Vkw+UqC21rQ2Fs4AsqNt072qSHIwBUk6i
igomqFHryQaz5i1ROxXxq3OLAX8vFD0BACO65E+hMEEVldimMth5+StZflBwakciOIFUaLyh+q/S
H3LbQebasMXyRie4DzroD8YHcCuBYnu2WmJ4MsrAIl6Cszo6ogSKnTxcFeOssnuAElwwSt+l7i2v
F1eOY0+bIzc2R4uCCXyKvXlAU4xAWEsu3XQR1w+C4IlVD6klvkylZUJqjyzfReG0CPdoTlg6VP/o
IdM/6rhw8Xr39QZKxLVPV6bLQyPcFurPimpWMemWQX20/ZLHGIyHsjTaDV7YWfRcLZOXo2ZtaLOT
6RLIWgV31Bs3Lxp7BSIiUqQSKueSiUALxn1Vsk3ysxJGp9UF8FKOeKHVNlifbV3IbTD0miYYxvGf
C8GRKCIrgQ6gdhB1tB7UHUQ6kDGAJh2+QMj3ZdOApkd0cqUDEQiQu4AkCYLXRI9ELJGaTI6ZvDZZ
ZZeksWrl1IFbRFcwPDd9M0HBMU+ZKw7IT7PbyTzAMQOk6c1zUJLS6SAfaEBesTEVIDgbB5mTG3aa
P84dspF7OlF/Fie7HUwnTn9kUucvXeRVKbXSQrYTYcAhLAIlPim94XSL5pAC8zPlaz6sJ2Hw8EC8
IXmPJSYuUgcy/2wqGZOH+2SpvQSXBucVqhKGNa+DA/VxFl0RO67OIKmiPfRXRacsnuMisUfTvKsK
4043kBKUUKgScKuwRxOo2mPwfeDvJ+nomMO5Jo9FdifUv5IRJyJZrHlsrZGKIG4JnW1P+Q+gpr9C
j8KEnrEB2UkHR4A0dnTlZzWo7eYlClo8UoE4123Ard38p+CjFQdwRQxCq3+bEyhMMIo6UcwSTSCn
4rV1u12+j/bV+3JfO4If3+QQs2mDP6GsusgIFOYVpEHrQ4xrFId6QOoRe3fi0lhzRK28pd72DnNe
JAoTEWKp7XOorOD5n3ZOJgEUG0W2bBKrK3lvEl4RiZ0bGOhUm102rwg1UBPeIWgHxK+OjV1xpyHW
KLMRhVTm3PSCKJVFT6SzOEF+J4UUq1vESG1FOa9sCip1Q3nSAXKYuNLlV4eiLz4eO0Rgoo0TtTNM
010SVA94x8S70l/1oxY3FOwFRN0YAMHB8Xhly8/wvbVqJq+ohoYqQzKtVbrQVwE3ap5M/S31oJyV
WVMg+cJtiCy2sge/sEO3dsMTccUXE60G2VJQaHYxUmZY44ko1nKby3gV4ceWL6A3dLeP3fVRi6/S
BkvVIotLpdYjfioSOhBmO9kcmO+6J9aQdwNX8esKmYp+GO8ywNnhy3DOMP9T3EPXzuPBFv+h+/eX
j2EnKCZANDVBxE8pXgdnQr9//pUA8js9UpDTVdgjyS494W5lc8kfRYdPpcar87DIyanQBqWQRwlw
kdntlb3okiDzIRL8M25sZLt/SC95cUpZHOWSxSVkWmFyHWsTv6+vHNBHWfS+OfMTet4LgsVThkmV
CokCa8atbAtWa0O1Ybc2xZUDfxKKk+SykEpFKxo9kwd8z6k/TLJsT6A03D6+q8/fuGgsG68pYASU
Sj0+WBoIMZhVaq9uuEgG3kIYJ9apYgKq9dWKL39oz6v6HeK0tzw37lq9SRzzcXtZ/wBg+OsqsGRu
ldJpvaHC4trgV4CROkVuZuvnxV/nu0ZHtpAcUh9aNCcehIG3WMZ30SatukTALSS1aKWSm4o8ktxr
ntkQgVuX4IPBWMHODGDopUnFpFBOkCne6a/zcz8c8CIEZZO/CrITMQBju9a5g19yRXGvNVx/M86U
FoaJQI69h3EEPzCAikfFRhajoOaEaweW0OgI3/vAm9W75md/M8uUwhNCJ6MIcwX0VPn3HIT0UqC1
ngEd7sgX2mD+3lrt7XBTBWSPSlwJrQBvEd+a4X7I9yFwO3gt/Qlq9bffxJxr1TSoZkpkPoHhTYaQ
VnHU4v+9efKbCSZp0+M+ThYJu53qUA5CQ8cAR5yZ3//v9+U3M8yh7amQyJLcEajRj67x0Z8XtPBT
UJyvvrS671y8sCy8bBFtOTWSNS9jPNBvlpkUcci6AXpSJTnJE2YXZkF9Q6vYrXr01ptMcnodTChZ
4nHWu56WLatMtgg1NIPUzTqMbmsNoKgrt012oM9tYs1OZydcYNMVr/DbMplqAvQcAH2b1+RbKoN0
udXjhNPrveLKLy38LRCOeqaGwEKcCkimV2NsdVVitRpn1plnhal/o5+txDE6uxCt0086hCeSbH4t
JN6wIme72NCHETBxVKN0PiXpcJMX/Y0ecseHeDYYj9KPGFFCTWZ1ZPXzDMyKvVjNO2Qi3M5woIWB
xJaXol1rC/32kRiPIWSiOPd1Ax3l2wGI4Ry8wVrqrOrYAwAyxXm6hc4Z52BwjTI+ZDZSSIZGOjnV
be6a3XiviKFd13m2Fi6cNi+cqofkhjz4KUncpQAHkZDavXyfJdFpUHOXc/muMR79tguMtxnFqlUo
0QxQWj8l0ruuDW7VVm4b6j8mjbQOOHdSazKgu1iF7WKrND8mjYqXvSTaakKMQAVzgp9J4xMVEWBj
vCl1SCIox0nU74ySeMp4VxTfocDx/0i7rt3IdWz7RQJIUfFVqYLtKufQL4LtbisnSlT6+rvkgzuu
o6lTHMy8NNDwA0sSubnDCgB+/4ICA3jMT9C/6+tfY/daAGkazq4NYxiGvgmHRwzqfzH/EmiNF0kU
KHbuR/yghAFXRodUtxF/S4ZnhT7PBjj9vWc0H3y6ETN8BI719GobD4X1WNqfQtt29pMFBmano7/T
fU7R9azdhyNMfud2x4W1MVT0R+dfWgopbcshEcAo3YNevGfiSq0PpXaozZdZwKKXH3IbDQx+n6Bd
ZWpvjJbPxN7G4egk4U5PsqAZwt1MDqP1laFD1s4A9BefifqeVxF6vgD0gN0909+d0TgV7FEK/X2c
XjTtfejyxYOuRltT748cr6CZnqn9x0pBQIoqiKXf602LJiGGlBDpoW/8d4r3YI1PU/81qJqT5pI+
sqSNrC2DhdM2uRVybpgNO5rUsccXDe3rcoycuZjdLpLhfmW54Vr2hFLDojoytKN1oxwh8+U2Nx96
Ad0tDIy8GU/o5VsCJXxxJRsffrdYVteOeVKsaKvciVMr4rRGF4jM/Y2VD3vW1uluGoQ/TmjA5Rps
b4TaXQP5WzoLm3FQdiW6sYN9xFjLYfWDUs6uQaPrIZ42QC/BijAwdWXfYThQIUQS6J/DPpHwO5re
KQRTK54YmClY+zhHtQ7gcsvj3IHO558SjmysAUB00PyMNAddYwcMDzflVG9swrcKEHzzL84k0UgW
dVf3fYkRBlTicRFC/dRNJ8w1FEtyu8vuqNXl3mQqag2Iwt+x6D0kuafr5VYRsqpGssqaaRP3/QxK
Gq6PmF0vU925v0Z2ejlUSl7Wml8CCdjBrEO0YELrYe6UIOu4JBjLYvGab1EToXCwY2BA1uRbbbGQ
rMoYSIwmMaG7W0DCkMYOrETduKM+UaCT0dTzXTvGXmq3fiiwSYwHLZ38nCZAat+Ww01XPys6JhPR
ddJgmMeuDMh7wQXAu/xy/qEk0EHVXrj+5FuC4CRsFHqt0Lge5qNZwG8s22gxMPvxZAJnGH2hcbbJ
jJsCSSV0S2A1AbNOGI5NdbGhLPKL1NxC+QOJpoU5AChtgsGQMgzs9DlNe4fC3SxJMcaFneXlX31+
2/z86FUChV6REmaihMyudsdD4cJxHvKskqphuUBXcQYX7M8iqzhjcdL2WZ9px0l9y9oqxUVfHFKo
l2dMskP/oRb9WWqVRakNOj7AggIJ4pY7Fvvz9WBdwXVxKfKXpjYERed3aDhD5rw6ytLEM93Rvz3n
cn5OdkBcxA2NJyhYLXSyJYf/S5JGtsz5Y/jzjMs3PVlmLHPRJxkkw8t88Mowdefkz/+2K1YZkRIl
ydzWUGZN+/K2YOUun2GqKyTJ+zlRjr+9r1XwLUZh1hSslzs7M6+qtPY4rz1lBERhaLzQVhytxpiK
f5bFx//2fKuQbLRWNKaRDWlv08D8qPI7RIduknCqZd9pVWTx2UhGLV1WQXO8yJ8VWwabPtcAPH2D
azBjqk0oyXsg2SAY8bl4V2FAeG1vkLDsI2l/4Uxe9LfFVrFC1ad+CidY2XC4W5Yk3NjT7MLGDVM4
tlFM7lz+SOewVn9bbxU25jLN2z4Oly4AxqX3udiqhiPuC7+5obVnLS1t24e7vBrE23ybBflTEiDh
SMCtxDzgBrbI/aI5IrmiJF91bS5nwiI075oB5DwFt5CRusUgs9CikoC5tpKL1IYaVT/O3/2P9Dfz
4Ne6GzJfcTun2pWwBUVK/x8od0kXXoUWag2DyHQzvwtnHijwz4Yp/U2BQbhB3kKldI3yGYyN3ICx
tYKiDfRkThWQvgHTrwQ0M6Um4JKQ+p0vnMQ6OC2mqWpBlZQYHpRmvmZA5g+FDzBZdmP6im+7IdB1
UJG87e6rW7KN/8cY9c0iPPkBY8ZLrev06TiS5y4f7sMe6v4GCXJYacACZJOP6RYFIZGBWUzZaVvF
qCkiRiFqXCZJCu3rLL/u9TLQi+YWFkzFfThM0etQCtSDx9aEQ435oNcgTKNO0WvoKvTPdRV5Rbnl
4QBy1+hUVeeS3Ary6TFO3vkCwQBHKQsTn5QDJEqiTT6oLybfkXij6r9mI9+XMOqu0kOfQtcC+WpY
dN6oPFv2B8lvahukw7pwUb25Q/3Zzg+sO5r1x4i+a1qj0wwv8Y5UG1Y/lXm+h+GGn1WT05j3xXRd
JfeZMUONenLs9mbMrtriK2wBv0vKt0xVvbRGrduBGBa9TB2AcgUYfoq+yVK21fRfCWQwmu7xcrBZ
NvaFFEVdxWpAVSqrAzbgWAmGvU19he4VkUlKgX/oVv/r6l7DR41OxFliYzu3PtAPqlf44Y5uql33
nr2hzwekqMyER/Jga4RopVr2lPYAmc2UO6FBtoMa+wZwkJffnyzxYqtgbU3YaNOMm2jxo8wcbLo9
syBTjLat5cEIM3GYq8ZOeZfuZRFZ+lZXSZ8ZV7QZ2yUkQ/nGKrxF6RD4G0+AvQaT0wE+lVIpTVm6
v0bvkVqJzWJEwdUU6n3LMGeN2u1YleCo9vNDRAWS+x42KuSrT833CWp3PayJeowpOFwJ2gSOw7WJ
OVoFraAwGEOAIBSGCJtCoxGYmDIyn3Ro4qezIrnA/qEB97MJV0F+pmFtjMTI73QAboyq3k229lDG
QL6CjVmO90Yt/CiE828Eei/Ak64FxBDJUvxAYKaoDLwt26GrZBPeNMIMFXy92r6hj1UH/X90XC5v
T9kaq0wzVgBNzgnWYInl9p2AszFoGTGVLCPLx9ZAQCtiWhypCCN/jX+74zJ1F1BVtP8oUk1ZWf7M
VkGrLFKV9TrYQ9qm31EH+NGtuVG97Pi/nrB1Syyk0FjvKQYU4+sENTnMTGHFshFBeAw/qV8EkXRu
uVxvFwLyui1mzL2aQxURRrM9d8H52/L5Y4g/FBTIfeY3Ye1d3iGSlGvdC8vzqVKnGMa2Ia5Fpv5p
6nvDPMZoV11e57tJcunBVsFK6y29maiYj6T6w+HdPmrApCfbkKu5P6sR/jM0JkzlVQJ8ohLBKB2y
OrkadU6oprqvCri3d1OnAgrXDI4dN0kQKbAqb3O3bIQbR1ttnN8TBjwxMCAjwB0QPesn4irQ+YTq
Ge/pgSdPY/uYdwnckGFknpLyD6iNrpIZgNUAHd/T1pu10bNCZNwkbEBThBmtxe704WYYomv4M7oE
zEFgcjyO5qw2L57gQJWXuMTD/IHUnd8YYeQYublBH7twGhHDvv1TwSjUCF/rKPP7ZkY/PdmPoQot
T+LEbHSV7lcPERx1NoKSPk+ZTCXx/Pk0iMaIQXHzfYfGk2wuJDBSn8IGzg6b4rBw0YfbZUq8WIvk
rkz2xTibvJ6stopshUpq0RRwU0lE5Oc9wHSG5tQ5uAKQgmT2DJll+qsdCseu4SNj7gRFgzSunUq7
65sXWt0ZzVPRfTTovHO0vcxhDqop8XSKwYBBnCUhT5pnhcduBKMKWCQ6trAdpXqdYUuR1s4EUfUc
UGzF+mILXat9tdjglOHvnLQOG2xnsDM3yzCcV+6ptSP4ToaOOzOy3DJttwVkHFX2NgMeXIQPcXfV
ju+pKRxuIlVJak8f4PigpkDsFtBj7XXjSyMQsx6AsLRGwIwMGmQRcw0paWopNC8doaVEO/mKUEYJ
K5MjmhuA16YhtAS6cdu25LpKk2Njl5AWQStmsSrTtFiF6TjA6zDp6kFsUPl9C+tq9Al18qomwAk0
V3RM3XrgTqd9KSB6mXbjtqBqlELxYv6VQFJrhm+4bX8JqPUbUCis0+cEUxUQDPa8vuUdim2AaGfo
iTsim+5shbpzMcFlDfBiLb8XzN4O5u8JUlVRyhx1vm2qV11IMljZbbAGVKpprkTzABWO/LrbZfti
87m0n7Sr/7H9pK12dSyyzmoidG0IkGy8AvlaTiGVFD9rpCa8anRgaKEuigwrc7JytsHBIy+9+YZG
8JudCFgJ7Km2mYv60MQdd6mGJk5V+VHG36O5f8kMMNpoJrkkzsePn07mGtY5mujEWn0EqRqIqjJI
D+og8fCcB634bO1H0Y+7lDNnNpWrpnjqS1kBIcljtNWNbyW5ZsaRAZrnyCGSDGZiAyYHrHEvX1Ln
IKWnrRd9NQIr0iFKinhGRj3BATK1nZFBgBrRomcodaGSe9OTxwFjBjkWwpJ8e33VZtJhkYEjZU/H
2Wy/JpV7pg3UvEidOau9trKCOoJhaf8Q0+iKtd3zQCKg82l5U7TT+6AM/XUUP1cjTDINEJ0MCI/b
sD8E8BZdseJuqswXltQAeVUvtHuwuWI41dgiotVR52tFqjw1SeSpyIGpQt6VTEXea0NfWqkF0Eyh
/WvQ+zsyZdewlHAxvHMZwWAUnAVlBMASdtpJtdTLNkJK5Vkj7J4KMH/BfjHEsO/HN50ilE6eqD5Z
OgVTZDu5iemsTbcUtLg8guNVFhTdbUUnaA2w25Z3oERAemb8qrNkw0jv6vD8pCBbTKbmhYpwKeZ0
LFauUtjxwXBjn0UDTKZsV83ux7FzYV/sMEqdHLLOYkI1FrUOje/hOumVeeXEsIs24fbYth7s3xxT
UEfUWE957SKBj/5skLtG69wotj2ewKGDKJ5eYbyLCyTPPwyj3tTahHtkDJoQHbh6vAeABlRv0wEh
2UMDbzN0twNFjtL9LtFISCPd1fQ/Gn2r5tyPowR0OEDfjCyIcarEdMS01c9aOKG0T60BtKxRuYwP
jp6qXjiFniYU33gyrXdaE181QezBXKgcMndeXuAU+8OdRl5CIpwk31qaO4kUjP/aIawM7LBzM5wZ
kQABDh9DlXmRXvrVXPmJBRhsdxvPvYPiywnDNy0dfVEVqMUSL1bey1HxjB5vCTWeqaUBm++Q60NQ
BkprKVyJ7cEz4/Y265RXQ0NbhOSgj8EXk2tHe0p2kiN6NmE1icksnWmQtl7lkShesmHSUuPIlI86
Zk5bvEQNC5r+vraiK262yCxtp+ieWX8zk9/6QLwuxLi/Gpughze05OcsEeHf7uSTn7O6k221SRLO
iI1OdPlYoBPd7+2NdZXAwkay0tn4cLLSqnyteRJFpGgx6WxumsQty8rRqOpV98vEhfuGVu7Uo4Hq
++0va0rZD1ie5NKTru6/mY2qVQus36bAZ3VgeQ7V5+VnlC2xLlfzXreTBi6f8VAe8njY5yaTvMaz
N8nJW1y1F5MSZCKkbOyYGQgBnHpzto+bKbj8ILJNurqvMpuNUT1iEG0I7mXtPQ/fRvRl0kKyjvTC
WrWf4DynDnalMcz9Bn9BQo9gt6sB7EkDGWxClmit+RZ5HE5pZyEBqia6JeGRdIM3NXfcUv22CKqk
8sf0IUkyiTDTOTj73y7l1RHj1aQoXYExaj2a77QfrtQ+33Cj8LN0w4wQofBpHMXOCuutBip0DI0P
VXiXP6h+9ov+ZEBrGobQIWphcY7RxDyCVfvAAO9Dtr8hofowphM0TPSuxpVWWlszfQ3L3qmsCoZL
QROPnkYaMIlKJ7cyt0YLOtU7F3vUFcXvbCEC663POyuI4jcRF16NYlGAXWf3RwKP+R7UsK5TvGI2
vZTDBQ+8XUF50OA+mnS6nVrDVTTqDBMLanN09ei+Gn8rkQKi4rBJ+qcZ2qo8tRzaYv4PvYcSWrUF
R109/p7RmhRh5F9+WWfrPwjdGKqtM0LXs4MK2tG1ELp+VAkihaqUflNhcGGn2xAAsUEcBjE4nTJK
DsN3s/rfItTJuquzHYFeqNFC1Y+dbvnKrARMn3291IGmjSy4CHbNJjX2Xc59OP0RjHDqjyxHBQi5
FaSUobqbs6dB/TCKCUnLldpFoBfWAZve1br3uT3vbKOrUAaWT1REyP/j7Gh39X8zPf0JUN+n8KTI
M8wSpu6zqh5ZLq5YZW84f7/8ec5uZQCgTE0nFlynVsFpGFtdjB0gqgR08Hm+jsvQSbB52Sh5lPNl
w8kHWa3UNNSk1VAYxwF+7EL8ShmYSgWwK8qmxvw+BGCuF++tqvlafyC1bJJ6tpf2s/x66pBZEKYa
kAQfte4j4TxIheZaUe8UKfM0eLdHOpeEibMX2MmKqxx+gqGf0heYBgzpiKesAhTTm8tf7/ys8mSN
Vci3OOuHKkVyhaABvukxf9T8GsQKeq+hpRPPTvKmbeU6SucnHSfrrhIvs8ij2OoMWKJF3uCbgf4C
1KzXeiGQ6fSwtJOQdwRRIJNqPT/mOFl4Ff/nYTCyKgHLvA8m7qh7BFDNXXTokctOr7Dwg3SxFJ64
vMULsYStsi3RQ06Lz3jL4BRfK7G/gAzKLXrAmLky0MakCy6v79KCy6k9OfdKredzBmWwbwaV6oIT
/bKMvQ3Hcvg+3suadGfzoJOXukq1UsVSaujZIcyw6z5rvDY55IAeX96rZyPNySKrgGynGKVqBbIT
9EajmgcqCtNkaty0qSSam+eThJOlVqEGvG86WQO+F5oj3AOLeFH4Runl6hmsSkG4k8JCZEuuhwMp
kpLKHDHU7MF5d1Tol8KP3qmuu+clAY8CWQIuCWfr0QCkUiJ7alUbUEd0+nCzhlHhquan1QQMLqyp
5JVKYtl6MjBG6GyLDNEz5O8ihakFkwlzSPagtoooM0c6gGiW3HVqheryLoQ7wjy/Xt6Dy0a+cK7W
lG+N613YmLVxHKniQdvDMebnwX6bUrhuggt5eTHpnliFDRISIoYSj7RwklXXcCNMujNYLC7wlSRg
Esi27ButgoY2JhGpLRywic8+qmG3SUoJUvh8ifFzstY9Sb0SiarUiPvL7H46NG4cLN5czI//K2l1
i5ystQoYUQhFhnTk+FgpfZvN3Amrp7j9AD3EG7TUsSdMwYCbz4feYfqdVTypg0zG7zs7vbRhVpFk
0MPWMgoE4sGqbrDxE78sYzXIc6TzIDbYYbSZVQBQtBJbSXFZgi6cUjtch7/OXSJGp40LqHRGriGi
IGK7xKAuVWv0ymDeFpZ+Gy2+GVO907PwlxJLCTWSm2vdwyzDsFJJhXNbo0DIWY88F+Qx3XrSWgiN
pBgU7LgF691sZ1XZtdXKBMZlicK6kQlwXqEUgGrCYnR8RWSE5SeHzV7o6b7xqR31m2xn78OrRApR
k+Wb+io1Stqsbcckno7pbrlBs33ofS7WBmRry/sxkrO3LofhERrmpMe50B2IhYHnDZvJzokDqDt6
xFsg9UHzcjm8yJZc/n6SI7RtViGWQTJkGhjw0leheLi8wDlWxukBXJe5CsQbosH+Tnva3InuiwP/
rX1BjR1KZ8FyvSWQ77AXF/ashlynNAuS3HHfZfjJE5amACRLRwlH7qrn0UO0BrId9+oMDysXAmFL
issgNAeB2VlxoIojef7lcF84/GsdgSpWkjzVkcAvLvAG2Ggc/UwfU9vtIqG85BMWAD0kdipU9MyX
T5lk4XYtH9BN6sxNquTQw7dfq324E0F2C9szyDfJEgrZdlpHOiixjXOO7ZSkGLM2TD9EVu1ffqOS
NdZ8SIYbsUh0HfgCSFJ3X8tA/fIC52RXT7fsWgwATMgJjra4A/uABfytfCv8aUTj/z4FFAoq714j
ALlb4LFJs+W/YGDqXf4Fkj27ZklCO64au8JEmRnRYIaUUF80mFW8xFQAOFo7NkslK0qfeZU5mbjq
m1nBlyMbdV8YziJtOW9rlAse+OYQNeaQ+SbOdM3d2Jc9ryRtW7sy9ZlNlFHFJzXng1G/h9GTNmuS
ryq7hdfSASN63Z1SILqi6PM1d2GP+/Qq3MFE8qHYL2RNtukXojCkzcIrsoV34I160KFR/VYcpWHp
G1B+IS6szZhCo9WoXUzzMZwLH5RYN531zwlWyls94QJIsfi3VonBDcNpRsduFIHoBN0QC27HQHSW
/XUTXbdWC4Gq1mWZcG2CmDpCU9xAQO0ZyCcCWm1PrOSYSuWexnSIQ84eQwyaZyAl0KirSh3jX+6r
Rufw8KEHgETPJmeECFgf34zprY2kQwUshae/0/Ia7lkBox3kaRTXpr+pSPymfZiBlAD1AADnh8Is
/Rk/V9cmbxxAwOnVva4PjmbYV4qB8b9Zz37SQ977tSxad7D2PHvpIG5lzBp0nD4WeSkOkA1Jdiwt
gylrQXO7KeIg7lQ/NzkocQdGyh2fma9DZo0OLMiyzE3Z7FmlsjXbAZQ3aD/jK2oisPsJHPNpl9IG
g43QYQCGQAFqrkx3AFaEzNfp+JBhIh4mL/34Dk8c0EQ3nH0BlqtZnTujB6rY78OQu7GC1sTIgrKb
fcUejk1U7sIidgobDCVVSPbq+YTnp6G25qCpNONVbRL1aD8AhTnGm8xf0gD1E93Hd/tm9MvZgQA3
9BhkG/PsUTxZedVvMsK0KiNVt468AZInt4NElL7NdUkQP3srniyzyqssQKAMOkXTUQUyk3exS20L
Rk6bhLxURgGTgccx02QxTpLHfisDnqQCSUJiI1GQCsB5CPkV1C02yeavQqqUOmLJUse1KVlX9U07
QQbtjuxVKGnosGSHDbG5gY+cE4Ovub18Z5wnefxUOusmbD6rFtQLcc2zZsLcYOJPpVZehTW0aM36
aoQbNk8xjTWj+LeKcxPlhQk12sHtwmrfRqMPDisopsaurHWvWObquQBZIbauqQg9/MEp1RyqdCE1
tmXbQDA2h8byvLeKWdLjkZW8690vbJVb+ohOUroL94iMYtO45cty8dp/9Appi3Ak7+7szPXn3a3t
y4o8y6t0wo2fXw/PpeEjXL1ktq+ofk28GVygRSgjbQLdhjjedn5CvBQfsuRJlqit3c1SjNcNo1Hm
Y8kMvw+BfuHjPi9RC1iT20Ma2GLFO5/Tfd3ovpl0krcg6Wt84y1PjocxcoJqB5lqn2sOL9Db6Bun
oLCbg6FDQz4uv3PZakuad7IaRK2sXLfQg0XbEAXdDR2ow2f7oKblXT/XweXVzvcNbUQRWzUsbW0M
VHEwww0No+Y+0KveDSdgPXh7Fd5fXub8Q/0ss+qe9CFNLRAy1KMgkFwsIQ+t6VsNyK66NBytfbi8
2tkgSn9WW37NySu0laqw1EkD66/vMQUMb+z2JY9uRgsVBfCwmo1hDHRGLy+6fJd/z1t+Fl1y15NF
Zz0bocqKR4ybFrTT6yosJPvw/O138lyrKqIAV60vGBDEoKvtycbaRJFT3QFiCvVZ7XOCsCTGAuYu
v5Ghs/8hKfvXw9krtBZUra02bFCsIiUBD1Ak6LelQQeWgZce+FbfQC5ny/z2GhhHxKFBFgLO3r4/
T26vbl/T6guIYVP1SKH+bZbqPp22XSkZfzPJYbDVv3/CwYJiZJGS/K5NwFOg2m2nQWSCZv3gjGH5
SodoG7IYHqxhbrkQBb/BIBhSnzk8gWefmfZrHsHopT8oZep2hbIzaAWadutr8BR0qjnbGfOVpoIw
LA6tjktF6x0FnHqHMf2eUkjXdtCmyEfmF1b+lnPhDOE77A8l1/3ZjXqSYqwqmr6wc7OFuhpq0QFd
t+hAZbnS+cHZyRKrGJZD8IWNVajDYuHd0pG25J0XTWDZ/grjyGm60YNsv8OAqhthMcssiD1SGOQN
B8uEgralSJ74H4q4n+27euR2ooU1TID654ADWKEFgNifNrwGQ/cqrrXrfkD2y2Mw/NFLCoVyZO0v
Ox6CqdBfSGEEatceRIFuKPCiwZiZkqz2fFX78+tWbwt6oaxu+GAcRR1BXbkF2iiC9l1Y77nS3WuA
zw+KVJNGEpHt5cSdhCvgwVte9ygt811/rUESJNuWD0suTfeRO/qLYnq6sV5SGdtREpvt1U3AY67b
ZqQubXuYtizDt87pr+7tj3Cn3rK76drYqtv6T0Fdy5Xias5u/ZMwsroY+nQUqb0Aq5DdgSYweN0u
h+ZX5yR43kN8n92q2//uMJwsuroYtBACUmWWAW0aQYB/X8KhDuDDzVCDUun2MAAQzuh36B7krsz/
9zyF7GTt1Y2RC4hIJCG+srbpdpDoDAcHKFAMlZPt4m+o3o5ufB8GUBd9HXbwkr8CfaN7qz7aD5lY
/j/0O/9/l+tkdYVQ1pvlkOCnLPgpMDMyv4D7Q+zooWu64WO3p3s4rAZx5qnUFcSh0m755UsE+hl/
3/IzSclEKmy9xdk1ab9H22IT7U0XJHPAFtHKgTS05HBf3u86Wd0prZGGdLIZnGDU8lGvzI0OKrOe
7DhnHrTC90lUbPVUeryXiPbP2Qj0Qv7+rGqU2HFcIFWwbhZh1BgzpGDpqY6+gWYBiN0yWbvL8UQn
6yBWpZjHjRR4+szYJYClV8bvBG0aaDe6WhTLIvryrS493yp8ZaRsad6x5C5qg2yuj20/wM4CLRK4
A7i1qtxrgGersbjKevuqMZl/OdmTbaVVFNNDYH7SRQREyWvQTx71+Vev1bJ87/LFoJNVuBognt9X
KkThhn1y6F+FXx2Yl/hwd3bBwB4XfhykibWtspOdVtnzrWJWkWb5jNsPCBTg1jstMLpFzlxyNGSL
rIJTQQa1gscrSDYt3XOInwl+raaytvg/9Bv+FXjWMC87sqbMsKccMTDa9g9LQxMI68Niw23fysbS
kmPwXcqeXKtArqNaXWLMNNfw6Cx9Dgl7S4U6W+aY0+vlXXhOZB0N+Z9HWwUXbtWt3Q845WTPd8N+
MT2eZkeFPNwz+6s8/yK7HN1PDzRKKL+56ocumYvLHngVaHgKYZMhXTpyUKUX2eI/Y+1bajlmMsKS
UGZTIdkz3wimk/cbJtSYWIYwo7fFjQH2gMVu4sLeXn6x5wG4Jy92+Rkny6Q0K/QqJxhvmmlQA/yf
6M+9iYt6ghgIIBSG/anOIiD1KDvzyye7ENi+U+uTlUkZshBeSirQNcZXjHIC3p49BHybR/rebWQq
s7Jb+bvkPFnO1hSLmgvUvfEh0587cDlougA+6xhBQrjmMb7nRlD9ziNsniRoJIiHc7rnf9vAqzij
WyWrp5Lld5QOFWg3aQSoDdnFQ+z2AI3wgJDIUcJDi969kbFN+2aYO7N+bnV9azbYzylxmY4+/6js
I058kcOJc97O5oGI9NA12T6D6V8Ckcfa8OYwuS35+J5HkLFOpo0Cb4++NK7Tqt1WQ7UN4Xg9kXvJ
VjpbVJ7UQqutpE5lUi7ybMg5B7/uNy0Uym3VUV6L7yt5Cmr+rMFkKZDdyGePysnC6zsqL0aqD6jz
CLwIDFNzIgqtvEzWI5Qts7qkoO7ZQHEr7o95dg37AbeqH8M09iVv8ex9f/Iwq43Stk0hGhtv8dtO
wgUE7Erd/UVFlyXsZ4uEk6VW1xJy9QLuHljKYDwoI4idDzL9x/Od3J811s7wUQobKNDqIYrmi+f6
9i+BcB1jtm+nKmkSel6Q4WS9Verbla01UYzPsAlhwoOuewZ/NCA7FRc4MBfiRj6ITdWH5KNJ3qS1
xLqT4BIlJM+0Pl9AIsaeP+rbcZu4+gZiKxP0ZuEd4bYSHLRsxdVtJJgeRuDaoXmq2TtTg2JTcnf5
ob6VkS4F6NX2ANQ4KjsNAXpwp69hdtXZBRVPeeHfX3GBkUKJhLwyV3/Sv5bePG5jdBX6/8AA4ezT
/txS3127k/erdpAHgtUkkg24Bmv2hmL6dflpJdXLdwJyskKsRRpvKVI06D9ct5tik+zanbxGlj3I
aqMQmsykLfFOk+wF5G54/gyyALJ8+QufbS2qJRoDOr/aN2oViUmNvvDv0lv2o/AA02L4atLK/2xk
1A3b1gwG4fq14k+Tmjk3mxGJZwspc+0JOE9wRCPv8ic654JhkZ9l1th7xvWxo381NQY/usLtYm0G
9CdDh6JYUPzeJcJNYVvySIIeZnRwDMm8/wC1fvYjnvyOVYyJ7azJM443nO5Gdm0G+bGHGS00geJ7
BTjyQBzlAAnZmquNA2VOaHcy3HGWbtyYIHVSIEEuv1/ZEquQUkU6EIYcIWXW1W2cZV6hf11e4Tzs
/uTNLT/h5JTVdDJ52C1tKe7QAEkff4QMDvwbcqj4oDkEAqocd7/cmP92IE4WXXbvyaKwU2uUhKEs
oiDLltQGHTc/ZpMWDDBUM8sRjpDG7vKDnn2V/1KrsOxVqtBaCaD+ky1ws6ZurActvD8vr3D2yJ2s
sEoTDNroYU1RMWfw1Wb6r5Y2YExLrZfP5nQny6zugAHjpVTrgH4EM9ynJvjEDXNiTOtDq0rdwUSn
zcyaZz0HtdyCF6dmXuGA7izQ2hxC8Y8CZzo44sWS6+88ludfP8xeN9mmtg2HOhr7owUADGHpWxO3
HgXFOwMwpH/DkNopwDHWYLZYd8JpRwQmE5ykvthpveoWWbTXMNS0R4ib5g8tlEJYG2AAeiAw2Ya2
+OyIfvbCisMQqZLcNecL9ZMfvwogxtiVRa5BOkXbJFvzBfo/SBYWHwbilNKR1vlDd7LaKnT0qj1V
GkdyMoImMUA2pRQC7tnln5BAkLwB4zx1aBq7FkZAE81dHu+H4aEpJEOnszfsyc9YhRc7bRpeZ+qi
r9ntKMyD9I0WyO+i8xnnyTqrGDMrJivKEjGm9XVok/BdGcRB7ZfGlaH5A7iDgby6PD82PFl0FWMA
oQUra+HMprtoS1ztLn1cIGaLCVzhdg6xHXpX7Agar8M2kwo8nR9DnSy/qoAgZ8gSwPfE0ezVdwgi
BU1S+LPRO6Rp3LouXaL5Rkh9YX1CNntjQ/+yGcDrtp8jFjqDzmQ7/HJ4stcNvSQu8jltFXGsBtMZ
xnGniPIwNx1+0SD+iLbfDk0OZFkobovI2tk0ueqSGKzpGVAsO3WMpPIuB8zLIdkmq4DZqUSFhgVC
sqhbyOlfiSmSPPT5JtXJV1gFS3tsWkEW3b782nwlQPr0rmCB/VL9an6ZCsbItt/5oXMw/0xhkImX
8T8Ajp4zprXIz49YNwE7USEYw13+/0i7suW4cSX7RYzgvrxyrU2q0mrZLwzLtrgT4L58/RyqZ1oU
TBd6up/ujVCHswAmEonMk+ecW3f2VdAZ3ZPEEZ+Bo7tM4BK8T7zQXR7ozX2G/2c4SJXuweABnYrB
TSg23rbetMoRzPfs6R+Q/W3W0VY/kAl+SVzrTdEr+BAo4w1yUHcPgLcBLEy+CYXfPWWB/JDfApAd
Yx7DxaSz4khPANo1P4vENdDZEVyoT3PL+ptZwupnMeFJ02NiTMu+SYIJ/uJzQuiuUM4FCC5aVXUN
YXfdH9+z1d/SkpVBNk5FSUqSFmEZeEv50J40YhuynZ/MINtVQbvrAVHvXPNH5yc3/ZcErZtFGK/9
lXu9uQxIguKScH7TZoYtW6KuAkRqWRqr8iYLRq6r8rCAZCTZHn1wJ3rUsdzKA1WdgBIdGntHoNSD
7IYCExyXbhvwYGxbH2L1G1h0N9RwJQNofQpqZONcaNNOy7pLqEFhtUxhLfcVizfUu9k2X9tkfJJk
yKJGq1fPo6+Xb7jwk6O0E5zKbd+UQ3ZpbzGrMzuNDBXCfwKa38S7rO0zV3QyiaUemuNiH6yxo6vr
fteDnRnUH5CPifJTBeTg16Tbk/Ng88pnWxfz2jjj+WrTqMZcSvTcyeDfAN2ziCwc7+wqSrxpuhVT
iC/qkX/d/bcSy7VRxvtBr6UW/eJpaXtoWgWEbD8JGqHWr+tmNlOttR3mYq7K2hoMBah2kOJ6IwZM
UvWmbl8U4bGJFFtCwaIwE7vAS0DBo1UGyJrzA3gLXf6+en0MYB/MBRELhS5wbu4wRQoVaAiSRCh2
gwFgRt8Eid8/eadu3kfrtTOvENlUo8QQQH0iBqix17Z5yB+TWwscJfgFWQDkpt3sk8fwIXpsv5s+
/+W1mYutf8Fy1leL70WRpGUi6hguAjYmfG6Mp8qi9qJY3jVelX6hoCo2ML8VNgcMuiNzFznvpK1r
f/0LmDu5S8q6r8HgeO6n0ZuMfQV6putfmGOBxaoOzRBSIzTomYbUz9MbzDu51y1swkJXi2DBqUaR
ZXko6PSdClXA54sO8l70IRgb8CbjeathItEUDURuDERCgSIZGPcU4szXV7NJqbFeDRNvoormodbj
RCjQ9TRe9DcIRZfOGFSXv2LrgpfBFAP9qXoQqkmOFZQdwYtp7sMf4/P8fSEi4JX2N/P39W9atmXl
qKlmyhR9YBmwv+ZNAh2YtxSNk1/pQ/0FoJm9dWcc4u+yXy8qr+i9/7y+J7xdZ6KU2IpN31KZnhPN
8E1Zsy0158h5bGXk6xUyccgELbDe4ho9j5UOlETt9JXfxtx+4lZ2tzbDxJzcikcxjhPrTF+yZ/Aq
gE2X+kgnPXmvQV7r3Oyrc3LudjOnO8vJGgwm0mQ9WmBCm5tnyLTbs3oKKeYjwFUT0rMS60FYcxp6
vC/GxBXU+jFT0uPGxgC9F413dcSDom6+21dbybZODBXOgELSUn+vCpApALrzTsctABDRizeYV64P
/4ClfznhbF66NsvkQmUcD3reFNY5eo7uy0t2AAr+aUERALnF5RvnuAvbOCnpYObmDMeX+1dz+DqT
xk+TPUAYdShyDgAvyTOZuJNVcYIRM5yAv8YxqixY+LGP4Bvxo8fytgDHGeq2X9Ub4hm9xyMm4OV4
JhNiSmJIkbqEPbC6WUF2L3anRYxiGeRPNb86aQfkW6CsKTEDyzXOOR4s+j2crcSqQhjH6NW+jwIT
5QGMvzSVbXlYvmwX++YU1m63V54El2ee95WZ2NMLMRjtKxwWoboRph+N+gPQiTG5L6O3/xRH3/kw
V2E8E1WhsySksnGFLi0I62m3v26BeyqZQIM+X0FpkVvn6aAQuz9XKPAIzzOEokEwD44+y+WBOTmh
xmRCTa0aeagL+HZJR/00u7M02b2+KM73YUHvtQhsQlQrOPLzvsIQYQRWfaOM0copoVP47box3g6y
EPc8lGfcRkjJxAMYHZ1Od8LUVtPAcnDLIwtN2iNkynjwxM3O8CqusZj3oqFjmiTEQjgVD833ZFe+
I8xCv3FHj94vqjf/NYRbTMiZ2pz0wwB6lYXxRz8oLm5CwDyAAyV7xQOmht+d4niLxYSZSJGyOJdw
1mrB9FLtG9otHG/hWWCSFbMRoywxccg0cxdBKBocupxK2iZYZ/2tmICB2pyaRQIWseSCwg/zzVCd
jAZNsECYQTL7KD0PYQDAGaJlHfA+2/KvX7kB2e4NGYcxN0gKqFBa27SBQGb0VA1IKyxuyZB38pho
MpGqUocYd3yLkePJC+mlQx8nt1VQouCxuMuh+EG9uPHp7CD1tcE9dAhfesOFUMFLq9yBa9cHsazP
OaKcHMBiQg6kvNIwnCeQ9pfkkIXAMFfVrsNIMYkTm8ZdIDXTDjIvu0zBAzZWbSHj+cBmfezDB3S2
w5MRyxiJgdSg9Qdv4UsAkiOiJ0kLEC60W+u2Fe35WEMYpXHkC0o1HnJLcHTLor0MbqdPCdmHhp0X
ryDP56meXXcRnUVYA2wOyliCGAbefwNExdLQ+ULZ75r46/VPcT1t11lUtRiTimYiQrME7ddYQIcG
kzNSx4nJ74Ovv7u8Khq6qWB+h4U/zN0cZmkv0nOOWW7RAOFzN092aaLuFBFRBEd+tK+1+1742o8D
RHrvuvHnIIMJujgUSm635gvFWen009zu5eQe00R+AW4nPfmu90nQgiW5Jsc8PhGaYvakceL+TQ9v
QtX01XofivezASGqNHYnHWIztIayQmGrBTho2wGEz64JQVfwGVPjzhrzgGqJS4svWf7YZm9F+HWY
wLs3pRBLuqQKeLJ0MLMQzwwRmtq7oVPArm+AKrLdkUTzOgoivdvcvIydxelwbTvF35vIEp0k4M/q
sIko9SjprpNUtxamg4ipRo1yLP3hMvvb1Hshd5XoRCQdibg8P3o/DBRooshudRiPCcZUy3w3P4un
GVse8GgaNkeMZevDLnOhQSvETMHNr5xHjIqFGPaytJ+9aj2b5ACSc3CARnGEMVl7kkvAKCPhNEei
kzUCql5ED+hs/iwoTu8EjqM83oPq+b7TpsqXKrx5I9UDjO+SRZ1rxR1wmbECPbwmxqCZyrlgOF+K
FYUTWoApxAlfqlbJSymmttlOCLjWjkAX+foB/kO687FlzHU5Z0BgGt281HaL7wS6x2h+9ju6CzLA
+kiDSRBeBX2JztcO87L6lXMkWRq1s5lVZzMJb4YxCkSSnMtm9htrPkf6OCNcp2Dh5sm2vlPmXzO8
3HYrw101p6rRYVtbN7vVNXw4ewSZdL0XwNbnWueu8bs30QGRLVWdaAdOK8XKQDQyQODCHr5Dr9lp
d9k+vdXeQgxcWqCrqX4g5BFMz3pgjEvs/rlrMafuQMo5vcX8mIEesn7k6wH9oXb68dWYizmBVtSU
Voi76o2CCxYTis/zyfJzP9zTo/hQIPV/88h+OA2PsRd6qaPsr/sN9xcwd/CojpWZjWkFrrzMTuV6
18+viWwcjPDFqkHdUaCJCSEmJ4bauNRp+17BWFUJKiM9DjqETk05NUS8U+omc0hd3oxSLQdJxtNp
2r6g/t4oFpRVUXGohRzfXCzbi67c0JwiezFer+8GzwpTlABvQ1vlEg6R2OORbN1BxciTLf+6ke1k
7GMpS1a0ct95xvxBUufVudP6g2iGh77+OvV3g2UdmkziUCH+oTPxYY0JpWFVgMIIlAM4LCiDyhAJ
cjApFqBZ6wvdSd3xEPB/qHF+GGReBmYtQAgphsF4P78gEIFbRdiZgeTWD1MFkjHV1XJX9EF38I0u
5FCJq95f3+DN5vTq+mAZUKVGnDAqDGeR76Y3JAXInupTB+62H9nsJPfN6KLg29jLyLXpDn7VeuTR
7JwRc6zfJ19667/PlXNKbpAD2tN+ePgHbGGc4Pk+Or1yglGSs6ZY/Ll19QnaBG/DiN7raVHpWh6o
M35Kth/r51gOchIYZZCDF73jPQz+UPL/+FhMKB0VOUt6wF6BJaj3yi7yelShjYOMFyPPMf7Qpfmw
xcS6WYinWKZIJlrMSyKgON2v2AWg8aD76iu/38i5fFmpNUohPNZQ7LAONS5zRIDrbnKqPJp0d93d
th+qf6+LJVON00Rrkw4On4HajcSlk5VicN0EJy6x/KndUMljTwA2yjEcX9fCXtRxqVNu8YK3FCY0
UUiQkBlMDwA1DaBo9upH6o87UOyeEuhpHBucBG6ut8ypXrnNWSrVOhs1CRrsf93mANlOGGJ3MUDt
LMTrUOKb/Po7MHeBiNkBW8Y4C95d13d3czppFS9YolWjz+uxochkKkl+6ttLis6thNmdqvYU7WDq
uW+0NeS/upfrhnmfdfn7Kgh0YozwP2PpDbCCKKi4Ejj0y4xzBWwi7NfLYxK1DHw9tWTiq2J6FNK7
kz15kpv7UeSQzJZa6PKiOutCad2v0HnK76Yv/U3x85/wr/EeFCwja6VMEyEjfgrB8L+TkQDqdcFY
oOCAJjG1o0frMD6VGFW/vtE8v2ZCTyHVtDCShXQODWJMTtuD8h+DAJNGaXnTllm31MOiKNBycImJ
nLSBswaWHFUzQlHNtcWC0HuhCOYlUnJM8JIFjcl/skbVJX0Y0L3zJb/AWD2eu+Vx4Y+UMV5CeJAQ
XvL5G+upgmrpNL17puikIGSXg+qAwdXsuADtAYr9QZ+jS7c3vhu/kFJ2pc3vGnAXzWRIYzFD8i1p
0Eu09mEiO5qO+bcWyb9i+JNquTR/TksogyFxaVq/EGuOc3LyQW358KsoMMkVwBshMvA46i+SXB6k
3qnExk8SAKHMgpMcbTwUAdwD8gpceLqqyCw9IaVdluoVCtTvb3pkPScJsuxLfwiCL8ah/VfQ+M8m
mQCkTU2Stcs7WB7QljVEyI5/BZL0sVeOcfYqQY/8+nHfSGs+G2TSGrUKpybsKtTNkPSqDgjVD6Hf
ewp4rLkEHMud+Pn++myLiS1STEtqTkmF/VT89GUBPv7oXuJbyYO4d8PxlWWnrhljwsw4GwmkUShw
RnPp0uhWiEy/qQ/FxPESjh0WbWLENLe0EV9MEY2f5rg3lJsxVL7I06/rX+r3G/DT5rGQE7h3Nnd1
iw9V7yfIa2Q5pMeKgkeSsnyDK9tmLN9wdcRaK5s0oBDMc4pniGIPh+h+dks3+2YijFqu+tC+Nadm
X/jTMeTO0G3Apj8vkgkwSiRJc7I8R4pQvRioPymTHjSRGjRpGkRleTGkvVGFjmphkCp+bvAyNEWH
4li00f1kcjbj93vk869hwo2gNZk6TQ36YnHi6/l9K5j76x+Vu2Amr9EiXYw6q16ARJ1X3XaRk5/1
i7hHFaZz/yIEVqHzR/kNaM5hNJhI0+t5XWfkvQqWtt6iKl4f+wPkh4CJD4wLb96ad0yYOGPpmDMy
LJjLsvaUjwik1YCkSvAaNA+ub+rGXfn5uzFxZsCsCZXQFD5XtXZQ5+HbbC0V8UOTSMcyP3R0dgvl
lwBUaSZiVA2TKJAAQkX9Am5I5Aqzracno7v0OrkxCS7zYvav/8KNi/TzL2SCUydUIRItgZ4t8HWN
zYOVXOLCtGNtX1S1q2blLjJmezQxIJBmYMPNdU69ejFw5ZizUJZmwoBEuFTGlSI/pBB+mIV2Jwzt
s5TdmjWGUZofoZJxPgzHB0wmZ5riXpuhVo5VA8RK71u12ecZpH8LjbO/nFjJglh0K5vzQUeylLd3
YVnYKVoVErdXyAkPLHxFL0JTGCjOrjmrx1B0FSvivEd4G8YEIEmepq6X4CaRER5qBQVYKfRUBSRF
WcdxCN5imEBUZX2aDEvkFYjykg79MUIl87rXc64Wc1nt6mpZJN7SvICJSFZu0/BYZpB5jtEcbBSf
NHemxPO3DYDRp2PGok9ite/JoCyvRkhu+lZ8r9W79/EjJHHpczP58a0y2VboRbMvA8DPb/7zviAT
iuQpijGGhDVLNAeproUS1uNkRa8AdXEOF8/nmZDSlvI0mDHWqlWRY2KCrOkOpOTcVxwvYXEpox6C
2GFZDnj2njphl5fx43Un2UBlffpmLBhlTK22HZaLovfN6CYBKxwe4Eg+llZ72DnkEoP29naB/fNH
YTYe3Z+NL5fmykU7qWqUHPq27zCHhSIOb/8DSLLpTgrmNwBEgujV4DXWuVaZrCc0IGJmJVjy3GHc
hEBly80BSC+P2YmccCVJzkIszasy8r7l8vfVWhWxAqskRTQ2ABcxWkyXDCanGMczwQQVCQWMXE9h
QpBfq3nyIrnljZ0uX+TKRcaS+oXGKM8jkaxzArIh2Z796VkPFiRd5CnQodId040haHGJHBE0CCAe
/9Z+w9OGE9o4h48FqCi9lFupiVeUmeXgZADHmXhrmTEH4srLFi0mmqRtlDezaZqIZ1UJSqllJGa8
V19k37jpXOl9bMFyC47ZDSq/z6eCCS0hrYSxm3HRLXoZKrif0Z3IIUEeZHdpCREGL59d0LLCT2Wb
PNBfEK6P70TBER6BzLYuXFbk626lsECUqKtjUxpxXvKK2kNx39cc7PL1zwl1y89HQzDCqmly3Tzr
2YPQPPTaoisdcpIUztNbYZEkURhnQzkgTV00l1BKdQHtOJH9fPMPmM+XEPLnY6KwpHwSiLSTOUbg
hmIQZtpmf2FzW1D8RXayUMlYWqb/KpCrsgnqHVPSFSaqCWXVtAUIsmASwcU6m5MNLem78Yhg3mLS
1YakNFRWHusnBHKDcxv+IaZ+WGeiW9MUmhnicX6GQgMqt/I+O05yd8Soud2YtR2R3jZizBvF+Csm
2cZucCU5cSf5FZ1Fl7MV25nPx49h4mBsiVCR0CDGmSo/p3SnV365N/zEs25BDX0fhxcr+WLcgfrU
BVeGSzjnd6OdtJzfD/NM4oW+tRFqmYE3/b64zY7zznRTwx4PGGRDVIzOMlcwe9vdPiwyr704FvoI
bPHLaDkoXr3mbqGU0L5ZAfGn15QLWt/opH5eIRMYSQGSfazyL4XkGbdnk3kEzF4Yc+gd/SW9lRyQ
CT4NX/D62wk/gZ+7/oW3A8bHepkICZRYnkWKRc/FXJyaQryDZseZqBUnSf/DBfC3HbaBVmWjWsZd
YZ41cDjcQLwJL1kv+gbJeFc8E7D3viieeAw9HrfgRt/n0wazbbXJAvAsE00cJ/XXaA1+ZkWerjym
RPeGKPVHMz0PnXHXFzNnyZydZQUK49E0KmMqACCfjqmCDkyV7XJB4QT89xbn7/HxY2OZYDWrsSRl
E2bGuobGti431GlI55fNcG6LonPzYvJaq34VyVujQncks0CvfZoMDSCvYfSi2IHwgt3Jd2oJft/K
mfvGScRq16gilOVKt58Md6wgXQ+sT5eHkJWuuhtZpImdTZPp9DN42WhefZGaEvopTf1jEMfvGPK0
TesxbM5GnXD29Q/F7Y8VMwGS1ALgXEVKoSr4OjfJc1vOOzn+2ua/lgrI3Lzq82tZQ+qyv9X7owA2
mEaeOXfE+x1wbduZwJgWxSQMNb7uNCR+oda+1fbI1iLLLodfY4z/oUd1mGwzec3EGr/KDKrR8FUQ
e3fxM/5yEmvBl7vBG7WjZZ2kttn1ce3Vw61SgfaSvmmWtlcLv68R7OTnvlV2Amh+zdgH4R9vnmWJ
atdWw8RZqSkKMZNqQJS+6XflfjxBJSPIgvEOSoIKErQZHGuJi3ITrwbNi/Bss1Br5A7EsJCIGZx3
an7ttBCsQUftIOnoBIMollOZ4B1LJuDKTW+YSgI0FrTcnKkT3yYV9EFV9PKf4uo7vm31RhlyMKYP
GvwDVOlQijlR68GKBs7h30wnNVUDBYWGOqTCXFYYbleMWsZMgNRbtjCcKu3X9VVs+sXKALNZrWUS
QouInkvU+PpI9cf4UVEOCYA0GZWc68aWf+w3J1wZY66iptJz6GrCWJg/d53o1+OjEp9B8R71o6fy
Hj6b9Y0Pa+yFZGV6lraKgCl4YtgijpWu/5iU71Md7a4vi2eISckj1YA8KQnJeeq+CynwPeRW0x5p
yKvIc5yBvW9ySSitKseCZoDIYxNt1JJXndyu/q42jblsZCKXcasa5KwR6A8SlJ+h7mZM8UFqH7Ve
ejDFwi308TCl5smkIHCaZd6zedmuK17C4jgqDYN+wP2Q97eH6uRuXnkZAfO/CwJmm6j2jATxDgj+
winQz252oEU3YsOpwFXKcdjNULLaDeYOgM5cLZQ1HFaGvEFqyk6tEx+oQk6KxnMgJji3StOrpdXr
5xSCypZcOgN4kQuF+LLWcXZ3Y1oG2dJqSUxEEUpozlDLImdTap8UUjhj8ohpLr8Z7nrg6pPwR95/
lcunNJ6POQTSIsw9DlbnVBFQ8trPKsLAYTNw9nl7A0yw6mCiQJNEZp/rPIkqyVDIOQOKpCLoOeie
INJFLpnz3tn+oh+WmK0eVUstk0ZHUJAMr7bulDJGx47X5vnDLn+YYXZ51q2qEiJ18WEcI0yHK8k5
b5wJgh+n8UAes6VqFrnUlX4MmDr4dT0gbQeKD+tMUM9bC/K3kqGfZaPy5tRyoi73r5vYvjc+TDCh
HBwVA8G4MTkLKEgmGMGX9n2Iu7y90IZ3CjnewbIUFXlJadPBO0ZzVySos5p7YLqEjndhLL/598Dz
95reiyKrG72M01ETFzmfqSm8MvuOu9cWxzPtgOw0QXBIwBmncY4+z6aM37SyKbQq7WPUrc9xeopF
yRZp6+tWYxPpCTy4mfDUizwYFW87mRBfmoamKkVrnMHCeexAPdVFQjBo0BjBfNZ1L9nucmgfW7p4
6mp5YVhOOmoZBETaHRie6aXYTTc5UmpMYdVqgFjuiG7q4QBCMTH/ZarB9R/AOe7vpZiV/aIyxpxY
OIfjwlYe/sy0nVXzmkd/uDQ/VskEFb1oqjRMQ2UZTMcDaY9eki3kj0SOfLFWwekouYCsOak1eIrS
p3YlCP8m513tMxNvBF0TEhMeeibhS2EablGc+izjnHlOWHkPeqvNVKS+LiSpMM4VXoqRUrlazKMV
5W4lE1eSSqg66A0pZymlTqxbTmnVozuq6heLPlM9ckXFM8VXVCx9SUoTFwxUvJLUcuSuhIH3gs5q
mRhFE2dawmdrF5qhKNj0Rx0iyEJQ+JErfb3uoJzz/44XWBkTqiGdUxkOCrGrujIBC+49ARP+GI8w
zh04voihctLVzTNhgaRERhpgSKxueJTNdS8WJVhuhDPeFyjVpH5BW86VvuksKyvMyZ+iSsuEBhfE
oDduJ6GMKHMsbL4mVhaWda62bpizqmyFmZwL89iNQP0oDUjRgFIpS9Q4VBBO17xwtnnrrUwyB10q
LSHPwFMERNoi01R40JV3mpvYpbvolJ0g2ufLu0a0QVt03U22z8XKMnPAG6KVViZNi+UBfY7cNdMg
e5+BBw1ez5WU3rwjVuaYDAJT2yppO+xtF710NPPn4TSbvW3N/39MPNLRlSHmvE+SQklULHnEHLsh
5AfkRnGqIeT4POfDsTxxfUWSjiyluib9klo/IpP4Wqp7qHs7HdXvOB+LZ415ECokmXo6S8utpwb1
KTwsLb9+J4NQ7K9u1KKyYhC/+cJjZOKcbVYKPKQ0z6UObjIrmRMl9IQ3b1UVnKrEdk3n46vpTApR
U6pOg9ATNMKjHcrZN/Vr/qUH66Du00BOHePx+o7ylsUEE0uPa7OsRnh/H8RyvpN1YLV0zunmRCwW
Uqs3cdqkPb7aPKXHSbztel5bm3OqdCZ8NDUYy6MIkVeR35SquI1V0Tbn3p2t2L++YTwPZMJFOBZ0
1mqspcGktTQ959UcmONRyzH0a8mcjeMtiwkWcysJxAoHuDv0bpIYHbM9CfdV+e+gaSu3Y4JFIovj
TNNlVV4Y6NUCeH5SXYAuQA5rl8HAo4HdoLj8FJ1YAG1ipMKcZgAJEDG+jxTBS9TaVdThsU1lHOdo
Nw7oJ+eam6t0J6TzpVE7yKM/VKOyo+lOyo9V2DpSr5yKsX5VhKJwJO2Btnlw/XPzrgcWgWvFKaoT
Cj7Bwpdcn2OAiJS7BZsh74wL753EOSgsDpeUEOKJRgSZvsUOqEcx5qlT8Sww8QVZUa9RE+ddM9Vd
M96KCQ9Ttt2u+vAlgwkpQtpYo05gYlGeWcA0YIioX0G4orsder/SjXzMQQlkz7wZb97alli3Slsm
cKHPVIQTW7TxW0htlw3nPPIsMGFGFOuUihayFMzX2yEtbavq/qMJJr7gfosiyFjhyI/7dm7dkHvY
l234LQtffR8mqGBmN5L0EE42FLeN0ARGEWD+gNNp2mCGXw64BYV6TQKFrcw4WmsZmZhpuMgGR/KR
VqEZ86AQl9yUJph35tvwUbWBfT3ia+GJqthQQrwzPeOc2aFntKgJ8FkTxM2Ff/wkxjHzjM5ZDXDg
/049NKBYteGbreQNmjMejEN9u9APdTs5suNfwrGD9g+v4rKhQPV5XxgnlYdp7omU07NkoiWU/Oyn
Y4GXSaWhK0+gmCjmPkFhWFKlvYKBomyGLlWG+SLQBKjj1wlkV7oRYf41O+u64UklBtKj9CDKtZ9X
Ev4z0+0NTJ0DMipaFB1baN9Eid8SUOmnnfoKzqD9XCjPWZ4HSZfHttwVX3XQfyqY3eGEzm1H+9hv
5rTk4qyaotGi9giGSaCz7MRrX417JGvKTbEvvWmn107IGxfaPqMfVpkDpEPDsGhKfGUjKvd99qU1
tT1nYZvv2JVvMyeoooKiNzIWpocXM31GUu2adWwPU36S9ftY1YIOuJcwJrZsBEkt/Kvn2ccKmcu6
a02jzYwGK8ygeNLOLhrwPvSW7CKm9mTuDaNyr694Ow/52yLLLmAMkdZraUcAZTk1A1ywVu3JeBUT
g3fdLl/n9+D0YYlJ8LV4lHUUxXE/wWf6fXGAeqmMbKS/WUhVlopWGDq66Zv3lmLzmGM2JkE/HU6F
qRkaIZgHcg3WMWf3Fu1Kv1Z2dXsrGl4P+tPupv5SHGJ/USGvn/NdCUxh8jooewUcOwW6+5yrgHN+
WCyVFZFcD+OlD1pT2+xCh8xvrfJw/dPyjDBBcezKWMUoGD5t/K3vAGpo77SJ9xbdrtp/nBiWcQCS
F5jx6XFiJnDey2BYII5EXOyoiSGeo4HndncqMX3WSKiqu1XLKeL9ISf5cCsmFMm9gqlWgiOT7xeA
b+Jlv8TWhRzaqbmkXuRaO+ks3vNKUJxQxPaY5STNNXlCKGrKw1AP7sydediG6Kw2lglFgqEIBi2w
MFreSMqbJQ9BnSr2VO2ofhny2c6rW5oqvGO63N7XjikTgqjRhJoW43vKwcIuC6YIN3TL14U1Q/HQ
S+x2/8lL2Y5zn49WUirw0i5+UCIMRqm5o0i8lsEmPMYQLU0HcE4S9XdM7CqDFNGwz7qMLEmL6Ije
MvhpQDmoAkm4aSsOgk9hmxqvcbh1BNdWGeespiKqaZThCO7TCxhBd72ym3rPciawgNTBTi/3xcwF
CG4559oq4znDgkINocN0VrpwH4GnCvABzrWxeAHrJWsTjJeQpGxGATAILGyhW2p3WrBMffIEFLfu
jJUZ9nZS8lIBn0qKV1O9T4eLQeYdqV7i4SRoJWc4cLM+s7bF3E/D2E9JJFMEsni0df1L375A73xf
aD+FEAQ/iaePLzJmWgZgLdX2kBIerpPz2dgriraiBihrjsUSpHnkksox56xttpbWa2RSd0nLlb7r
4Y9LMaB0mxtRu8ypU+d3ym1xSm/fAat1AH63FjPfvVdAX4fTKnh/HlxxnXcKm9VJLK1BVoSsMc9R
bk+13UJH/mdLwMwQO1WQPLW2Bn0SpQCmWPgm+t0LuMIBo03cf3MHr/eCOZtqA9iegZfluTR/jqjA
tOpXHdC/69GNc07Ye8LQwVufRTgneRtkxm0h39ViHXTzQyIumMGXac44J3MroVsvizn8Qkl1NPAs
ggGK0pdaAJDJ09gO/lhwrwre4pggIAiYy+u0xWEx/w2i3qDvLoKigLtEAxRjrzjNmQYFFKEKejBc
/Tbr/9Wgxmq17O0xiYKpUA0O3Zr3IzQ05uxQ9TwtNF5oYNGywpDMqVRjfmA4FLf9eZGcSpzwIb0v
XADtHcJxGs4nZDFLigZenYLihNDhwTJ+iWHmzvHd0PJGzDgBh+WfQTeylya5NsF7/KMw9/P0eN35
ef/+8vfVSc/HQQtrgo+Tm7UrWBclrv3rFng7tdy/KwvaLET1lOMM69kQZMPgL7SpY4wqxFRwTG2W
C9eutvyWlS1DEoUp6UoCVuUE+kF9aUffpgGY1P8t4ScqD3/KyR5YFOiU9ZJi1rBYL7RR74IJrQSB
RaeXPANqUpIn7jLxlVfI4G0qE0HyTi0h4lFgU2sQht2MBvWlbK+A2vP6x+PlZCwatEZDOhcJguNS
TlwoyXTJJ0/lK/UghLvH2kI35BX5N9Pq1WdkyWQkOZUK1BFwzStBJz1Wxatm3ev65GT5ExlSJ8Wz
VGoH9/paN4+ChNEmWZVU02J5qlUUmqMhiQFZCTu7Nky3FDLOxbo5f2SsbDDHbQyjcpz6CsME9uCF
h+xAjyB9fPeSmJMsbRb517aYg0dVHdWfJkLoj04zAX1RDtlbkJqTdN+UELJUpcCgP6oI9eH+GAu3
JHvRq5cc0tCd3tmG1HlzbQY5xYO7z8E1ewlVLiZy6yWz/o3Mge1TA3S+ZrK414JJAII6dcxLRXzp
C+S+gsodNVv0ZXfa5c54Vr6CoMXvNXAAc7Iu3rdfktxV4EhCaJSVOvZKRGLZ1oYjDyGv1c1bK3Nm
yRCZrZAjUf6/tYYXjPLpp8aNd+mBoIrlXHfozbt/5WzM3T8UaSkpEu6OjpgHtfopKfcjNhMcZYlu
HQiR7JLw7qvN18D/2YQi6VIFXm1kX4aaInfLIRqPNXQXM5HulNnwiyizZ0wKXF/h9fMEc8yDQBWV
cjJE4Mhj5RWi0m5uVF/01vCyyHSrpnSHAZBv8TXP9Se12HOMLx/styx5tVamXkXjrIyiBaiBLo7S
VXartTbVsavCTWX0jjYNbqNrTgXSvQgwqQk8t0PiDd1dG7b+WCV2lEROqiqcz755Ja1+1uKHq0+Q
hx1ki0w8LTvAmTTIGYrVXShxoaBXjwy2ngllxtAOYR8JJWSMMTkjOgNwWVG4W1Q+/4e079qNHFe7
fSIBEpVvFSvZ5dBuu/tGaHeQqECJyuLTnyXv80/XqGuKG7NvBhgMxixS5BfXtxZ9HJrPLHtWh88W
Rj9y5851QFE+U8kXkF22jYVLuC7UaUkYgOONl8xAh5VeNvxoMM+SQOdR8rmvNTD+slXY8MZWOVPb
qV1u4v26y1Es1BuWc5oPvpPe68TwCoJ2qQOYqPk/fs+NbdJnQU3TxpNS8xT0cG7M+RtP20+S7cmu
zcY82axYhIU8COWCdAeRgXsRG3umom/Yh8pj4hm7YafJKktXh8AuD3Vjo8Y0qRlzJvs+N6tXW51w
WzQ0VVCe1O3hZDLFK8z0MJb1YWzIM+3BRLgYYe/EajU/gruo9LhefEMbW3hqb/3MWvKgNsvBynmY
EXLk2VjseVG5XqOqua805QRCZpRcIIcNBdQEfE5d9ymp8RlTvfg+ucpb5fapt+jNUVnKvQbd6jpR
PAvxvuSzXmVduNj6Fv5rNJZDhhr+QJs/d8WerMyOkE/HsG76c2SBrtmeAv34zDxCznlunTBt90Z6
ok4TpYZsmlJmSbcgYQ3z3V03Ah04QQ4wzcHESE0P7XA0tVJfaBxcwE44FOpuAX1HUcoYlCXW5COy
vzBaiu4upuYIB7QFvzo+eVQ83b7fVyPm31bxI3+8WMAsF4voK3KkyNtYqRHIZjaSXmVnGKPELF3P
RS/W2pjGjijLROwRjvcwhOZb84P76PUtOug0YDbMz/C6phRJt5r1G95oCwke6OwaEB1b+6trpA5H
w55siKeiiOmDE8BKjjK8hOxINwYR/qwBFBgYN1q+IsX3LDEEC8+DPlclJyq7HRsTWA72gHQndc9o
zYeLy32IDMjM+2pptufnWKptuMSBO/p4rhcXZK7qhRXu/J9Mbgk7nz1PS4wxR6U/VqiV3I2egFxk
vR/jUXR+CRUSyS6vpq+XP2Fjgs2CaKIwLHZugi7UIxZAI9OfHsAti+aMjFv9mvO8XGw9j4v9KlXZ
02nCfmnV7EUJRd2OhlWu+lZlepU8/F1DsRvnu4UfK33DBqd1GfwLeHT1QOxMKEFbb/M9qDtktvXa
Y7jY3B/wY2LqqV1jVlLjYOA3srhm81POTA/tzZD04pR2udfO56I0Akpfhn6xoxq4lds256qJv/wZ
mwixV9uktlOQd65qa5mvaL54TfYixU2q9iLs/fKwHMufoJuT2wPJ991CQNzatMfJwnkvcbYnB/iO
sAQAxNk7P0j5NPpzyMJph8lYUb/c3va1SOJy1xvz5xgDxooZQDSLnkRVVse1U8RMjPHtZa7WJi7X
2YR/zM6pNVTY4coHne8hLbVL9nm0DuGqEWIlFHEl+cbHjN6tS7wxeW4H1Xha2+ysWm9Quo+I3YVt
8h1agftasYM2CR0wwU55EbnuXmt+piXzuR2bq3Zht+OZHrj9CwdQYG6qwC0OOQHn0Mw8UQz+ogOS
ku6V/qme57WT0RvPjXnspx86ey7qFkqk92QEb4ZW429+d7jia3YEhJwHu+VZUAR3EtkRyx7tesku
jARMbYrBVgcRtnjt1QJMfed5MkAKFRvlW5GRYLD2bHyGRoRsZdkl2tjCrmyqeUhgC/O9GRX3WqB5
MwRD6AkTUqC0mN6hbyOxGrIlNxaRsd7UXWtFP7jjS1eUx8SeXtPZkJh5cs1vXtzbbceMcycZmgFb
GwdPPYgg84vZG560SMm8HgPs4h2JpPiQ3gbDkN8/UR2acD1kXzHLHokvt5/R1WbP5c/Z5NBq0020
VNFNVq0uJKyIKCvisrMfic5XHaS3UjN86kBpnUwn2v6Y2iXQ6P0svlf5BP6F1B9m5jOW/0DHz/Q0
ln01lG+0+DLrsuaY5Att229uk0+W3aGl7yQYOkyUnaihsmKUkmd+NRi+PJLVvVxce/D2DCy1wchq
xPPJPNZ+4U9Rtx/v/o0QgKNeLrUxlo0xDP1s4IUVo+2Nc+a3aHEXaRqUvSFrdUte8xYHYpIaxPEp
8mVmDACpWRExXA/sG97CTl0+QNuNB3p+l6eRq0oqn9ciuMttbgznLHIoyoHA/1zpIHZDK6qTFv+v
5eeXS2xslcqJxvIc7mCFD6yqce1xiayokEoL/YMXMDTHJJZua1sxyhLvJbEM1KcZaYlfp5+aioWV
LnywLXvURh1EVL4DcwmkvcaPhOxyy3ixHYKQAwl1xqKe75zqDhG0Z9snAqkx3cXoWQkrB8qNnNZo
uTZ+0ToHSu+KRfVdvLlyfrZqHnJoeBvus2Z9yyBy0/F28LIu/5JwLfHBq/qeK/SsEfFjYY+MqLKX
cT2w+mvrWzZCt1ryYV5FCQkq83ESD3ECHjLMtiDZOWlhEcngBaud/9Pj/l5wY51IzlnJKRoQOgCh
WTPEFhtip3GiYmqPJapcOQYTJRbx+jv5veYmbFO1tB1GZyWzD5ZfWC4HRe3D8q1/APlbaCNqdaAk
5fWfwROY4Jph5JlKndHVJohj/f4RGxuE4e221xlhYNQfPN6/D5kZKuzXOIIvBiRL8yeSvOUJlfld
2Qfe2KPaqqdu0SC0asRq6Q330MgKXKSRSyRCFTJPMnkL2ffdBHF1o5sJ5qPAiqurKKnpr2k7fUrb
L6Ao2HPwiLlpFdz+vNdN0e+D3ZiiRekdA/cYqtWd5tNx8jpW+LeXuErfd/nxNrYoh2Fw8lWu1oRw
10PSeobpGcAR382IZTArBXAjCuJOYICDwp9/zeQAX/Nmip3mlyENZId8PeL4veX1I1z4MxPzbamq
GQyEcHejenJ7drCbY4phj9v7lq2ziaDAuCSWhKzbBr1xxWZfHR/49DzLREP+IVP+vw2RbZvByTm1
O0NjZyufnmuSnXtNjbWxP6Rzf2+mSGDbOxtD7Uqj+KZz5BgH/V92SraNh8FVxeyuasFZ03hZ1YJ0
sQyJmI5ikA3BrIf2zxaQbDkLeUe7lpjY61qY1Y/AHUHvDS5F8vJly2zsTS/GKctWEliix+5ohKmu
ompFH6EEtTOt0+KA443PkofyDznc7w+5MTdMzEQbILEMc7NO3M275IeJObsPtHHrT68jiL9kcNT1
8d060I3JUZy10JjBsq4o5zUv147VIQkekJOPCLEbsNzWO1kz7rbVIdvuQSMqgB5dPI2Gd7GTPmvJ
KHl8ty0pUTc2Z7ayzDRXBm6leinA7UWnfZ686NYS6Irp9WQJbz8BU3aOG6vi0GHSR6HiEdI2FiZ8
BZnfEtUNDQoh06mHNTefRJJwr0Js5uUpsUECWUXzVPqLMx20VI2qQvezaaeaUNgZXrlT+aIwfWcA
mg+d2CRbgqWtfZHuVR7wBJyWGP0ZjMGfljqsWs2vDVjMhEKjp1QfsnLZoR8XdSNEepbX1PrGeBrb
AjX8pgxdnYKdOfU5cSCm9lDW6IUSJ6yql8wkoW5hPoIwLxnEseb6zmQFuomTpAotuwUbAzmnncX6
CZEFCPH9eWqCqpME2pJbsO0qDDpYGZN1Baqkjw2iyiydHxT1mDp6XCz9vmxfbl8Dia8j285BYjW0
G1fpnzFCxABmvQVoq8VPYrXY1ffdOs0YpzGmGc0YgS2EnAYfWoLQvvRXqhhZm062/03s1iAOtnKB
V1D0tk+1Op5a5o1Mi020IPU5yhuJ3fworN8wJ390FhoQ6i0CLzv9PPyyDuYuM8/0LonSvfMMJcrQ
eM2Le5m2wz9k7X8Zzg/DeuHSaaVVgikwnCuwjwXiOOd+77XNAY8CvDW+8pK9r/TAeqjsKyQdbjDO
sYkD7/Pg9gWQnfjGnDZDnmMqHN9/NhCb9q/tULx0S3ooF5QZc+hTo9N9e8V/qKD83vwmhMt6aliV
ggRsndOeoAkdqQrGgU9p7Y9m7DaAXpnxqxW49+uYm30YHua7LERPiWB2JTkaGCeRODLp99hY305j
2pTMAAQKXu0U7Wkyrb2tgR60emdDF1fDl0ag0E3vu+IH1BU9OkIAFqK72TxHU2/65fSmQjZBm7lv
9OAfJ4DaJsleUS1FYrdlPnfLd9KVY9Fy9+PBTqVXdR4UiMAVq8f5NyXu9r2vSnU3/6Gi8vuLbQwf
zybu5quOXj7b584o7heocJTq6I0GPpCpBosbcdjDeW6CRUZoKvs4294D44xOw6oUPfkgHS48N9A9
61F8XyDCQn5Wu1UWaURV0wNh+lqWd1vMG/TS8rHMVGzbEgSTn9APgqn4D1qwCg3D+0961e0h8Auw
ICTEpPxPEqez1cmuQUGRpQTxTp+Ongrt+NpdJDhIiQ34+AAX1ghKM2pKVh3X0px8Xc+jrnnt+txL
rOSVJZg5Lb/dNgGyBdc9XyzYUTTPHYLnlkD/qRu+p725o2Pm6SgM2v2XQiY+J4l1PpzgxXpTnvdq
neL+Css65CkmZmszzM2Dns2PFf03bG6/00fyYf8uVhsWkHuztcrSmceZa97Y/NCAebx9hKtdvuG3
yMZiTRYjfctXDs76C8ad6SoNApLX24u4slXWD3mxlYaKiVV6CQAzGn7a+5iBk9XWQsA+PB1Jopru
R03z0H/bkbEI2ORCNh15G+juibLrxQOnELx2v4G712tgGxXQY5gO9bh94jridO0NXIKANT4v7UuF
aqZqNQeD3hsGukBZCyn2Z0fseN57OgZ+BRSjFxt/pAUo3J3DIaO+nX4fa+ettd5nTFLwfvBc671x
aKyOitcZ84PD2Inod4kFXUb41oo/jM5nEBGLQYWM0K7Qyg8irKV4a/uvNmYFLe2d9u+Wq3hjMfqV
HY3poYfc9wiOX2Nw/dotItVw/Dp3fq7Wb+74U+JOupcr2qOt58851cIcmpujkURZssTaRA46BRJj
HmLaGcTLevDttTP29JrzBHzGhSVxZ1dHBh3bMFx9rXKSj8968dnSJLfLUvlovwBJLaD9HLuheBwC
Dv/ADpAQwlBUcZ5OZchQxJCEFFct1sXqG/+ucUMr+lVYZewmz0r3epZJNnh12PRyg5vbrxvAt+Ql
OnnrmI2Jy7gTPejxf42KXzbB+Nrv7HCK+MmNh30fg0RWNePFeVRViOh6oxP+Kyjj5Q/aPpRCtUBM
hDdfjmAMcuxwKZWd3SP51oKuLgJL+TqROuiMduf0s+SZSo9j45/7splGCqNzNkzTN+cUo/mNx5GC
qf1Xd42gdeZTQ/eMZIxGPu5W2WI167yULF45vTJE9npuhE7/SbPSx4xNXzsgxQHlYsOrLqT9/avF
ir8uyB9yFAvSjWJx1p8bLxhHhFrbacI/LT/Lo+ShP6zVSj1sQUzpWe8Ljkt9ldVLZGEU2RyZqjJm
wfuslVLLDuyIx2vnWfwqTubBXHOb87/b9l81YbLtHNpKqbHS/KiWIJOLxndlPiV7eoA27319sqIu
A9m1HaA27zPlSdYflQVx+qYWn/GqqSpNx5uZX9B9CxhHu0r7Yg0/gCfGHGxYkl1jcOTiT7e9yNUJ
4guHuG381QBnd6iCIYQBuEkPUCZS9j8tKHeQAAcd8XeAmz0uc14Sp78dAe/0uRM2GsCga1Fgsh8d
Bfov/N7VPs+qJICSnu0moGFuSZJ+1ekWmnFHNVD/mkezOOkig0LhlxkyRc6yS8RnmdKM7Bpvm4KY
Up6FO+Bo/w+WDu0l5R6ZCYbfwPvWxoUZS28SuR176BsDb1KdjO6awE3+WoLTPLAR7qzAjh2IXEqV
FGSrbWx9WbWq5qI7+P8Lfh1Wq2I7tGMS0PO/8l0Xb3RjxzM7nTRrLQeMquE77ScrdyXG+h9gRX8l
U1vxeAeDGBxY2bW7YMUQVwvYMwbPqjtU2+I+nJHAZI9Q3uikCDVJMLcd5Wtru0eREc04VjY7F93N
Irejvuhkjeqr/v/3GW6H+SaFFHPJ8Rj6oKUeXMzazlVQ3xCZn90bETtQKTXgdRd4seh6iy5CHpQK
MxWUT865bx7xHlAxfRn0T049+6lRhEv1q1m+WxML5gUpm/iumJ2X1JVXVbmH0DGoF/ArZd/ytAy1
KvUAa36B4iPzK/G5dipJDn/V/138Vv3vvxVcNXORAAl9dnT1TUxj0IoqtCyQc0wkTjRUTt2wJg+3
rbDEHH60xS8OCNxObkNGLNpAVG+BlFBnvZbcOSzFV2HKivSSN2usV/FiMUL7TsDHrzqCYDACdK1F
ehINH7My5hdTsjVJOmls7BFvO0VYwGGchQp2sTQ5qIBDGLPigfggFHP7nGiSDV4dz7pwadvJwTIx
jFTtYHezPduvLUHwBR1U0K4hvASZr++YiCaGIPGqoEVYkXv2Pl8OJWp4t7+q7E1v7NUiZqokBLG2
orGnpERmayCYKHLJjZX5me0kIRu1thz7j/EnLXKPJSgrTJBHDhEyiti5T8+y4XGJEdlOEQoyzyXl
CJaW+lem8tNAqKQJKHmFW0H6SQPI0VRwR02dH23T9nIdxaz20cwiQ+d7x66QAsqQ+pLvtVWlL6jS
2UOLIMwUHUZBupNSsWgstafb10LWYt3S6YrKEkml4Unke/v7Gt2uIuwmZLwgA6nI4Q6yr7X+94v3
npjw0q6K5SzkwH53Tw/Q2fP7z+aj8oh0OEwj2cW/vsO/kgigvv++ZJXMpjVmgoHOdPFXGB49GPvv
HzHILotvH+dV2/l7rS1uxijcCTOt6JW5Hbtj08NQKl7OwHVLAeORVeSvXpGLxTZx+pgWjklxO1Hw
u9eNs9ofFLDC3N7Q9ZD8YpGNuwSDJLFogw9mDE7QcHNfZ+fWEv64E82hE1GJ8gtvv7vGZ64D+kyX
F7tGpEeIN6pfb/+W1Tr/Ucm6+CkbbzhiYATiw/iQjfPesSHqMCrcDi56kq+3F7oeeV2stLmlmkWp
7S4LO88RfVK8MmIPqO0DHtiUnnPqw8QDW8ad0ni1ZOXr7uKvlf/QR2wQ780ZhTVTx8EvOQsT6gaC
fjebu94ukS1MXosZxHKEvp9C/JSPges0u0xTgkIdA0cbvFFggCGdUHCqTo4uKszFJ5Dj5pLo7apV
vPilm4vBx7omwsHXYJ3jm9UUmMkjCKa9sXxuG9sXYG7NpECC21fgD7HFTmlNmjR4X+CxxqI86lmP
JrGyqztZ6eg6Mutig5tLgFHIZGqQiZ+pW/lN4fgZpqpL93uByWSCkl+qPXBHi7pKxtt6+13rWzkR
zLlOg8iBFc2mYSescd+kLLJMmcDrdVd9scFNNFSqWcZFCZxoDeYEMMKh+pP6c6HdteoPB5HIzNHk
tdXYWt6osHxtsj8ZLUqd4yRpZl/fsO0SV4NUlPWBQLhwCsoEka26AMhPo9+apQBlBEOc/ev2o/7o
uvxpPn6vsomAVF7RPF1wYddWKlawsxgs0+JYhMaLQjw0CwP3zqg9F31EozxDpAjVZfnQylUPaP/1
M7Zc3gPLtYX2uFYt/Va3RVQQK5Ls9CpE9mKJjWMwnM5B/QY7XdE2JpRI+5fS2vO7JLACceD75onm
3vioon+TRHXvk3WfsgT5qt/FB7WJ4dgawK3rV7/4qtXMymUACv5cfRaRHYmdCwY699H8rwKLa1fo
crHNXbayxnB0jqwOyn+v6Qq6691oQTJx+2iv1m8u11kDgItNuVoFgOaMbko7ZX7OP40E/Qa1CJbp
DtAYXwG9Sj18ycsU/AJZGkpWv3Z3LlffXOHMtFipLsOKQYC+4Yghgn6X7OzO44HwSVRFNhKLWLKo
7Gg38dNQ9d3kFPWqcSrOgCIjUVPD5lxjbrj81XyeENfLiq6SJf9Atxh55pQUQUdVivdMfU2b9AdX
ZCH2B2RjaxFczdUs1TEg22RvAoo6dykWGaEqiHfS+fprEa88DaiGHbLQDRJJM/Mj17u13saj0MF1
XFGNgFCI5SvmBTBnE1dFcQckOO7q5PftXaHlnw2bZr4KJcva+VS7L6r7mKvjXjjM7+Y98Iiw0UNY
YOpf5+ehvBfddwt67g7LDoXdDD7Ygo+q6gzogTHDJ3npRsIt8H9VyiNhyV3b95VnoOnUsb1r255V
VQgP7DhNu9nLRqGDcblEflxa5ZNQ8nezda27WSn3WfevpjEvv8B6ES6e01yLPFdAN45OOTmQQ7pz
hG/WQCrUyEP6sEg8AIpG3G0opeXAG0mN1PWb9vsKbOwG7wTGJVaCp7VC+R9xc6Rz884I9ANk4oIa
nCSuHkie1GqAb12EjRVxpoIsiYmLICbreeDvbnpKE/rguhAKnfuANSx0UusVNFrxYOkSG/ZBJnVr
9Y0V0arcLjInaR7Kaj5oJprB1dLoIeBxu4TO4dLpoWnPdxqrUlQ2yaFDN2wCy0Y5Qm9t4mWcuJha
W+wT5miPulGgFc91vrPH8cdUj7/ylMdaq4GI2oFKeX8aHeVYsfJAuuTo9PRbiYG6pu/2Ka18SLn4
ek0QTPXWHHSsiqzFuRca9OrQF6NQgjVVb0YJzO9pcu8qRSo7jGtfQieuatiGapjW5kkOc5ZNxaAn
9xla0ZbyNLjS416P84/jvlhic8dFoaguZjzGRyWvD47S/0haQ/MaRbunhv2rd6DzSzvPTXCOrS2A
1KHTA+P8MJnT0VHHFzu7mylAsnMfDiTB7O6udb7WyrDPS/VYDlBwmeZAAZjIVM9MnzDKhb+hfhHm
J4MAapKgiZlp92kze6O2EsJ/G2tEPl0RaHmCERNoyJukO+jmFFlJ97T0j1mX3HfGGNhqeW83bii5
/Ovl3pyHZpL1sIllmeYWIss7kJlDhQay5eQRk1CvuclKb9KGo+ugg9iyMuwc8tp1/AGcqpHW0OeF
5qGNM6oM+nVEu9wTJiYhjVbi6a5+qAt3sHF0bBSFqEe9Oo+a5fG5waAe5vG696ykHqJkOvT/4ihU
RL2G5diWZWnOJlADzSRUSi2zOltd4Rkt8JSq/TxRMAWOQ8ir1rdVLcjY16Qa9ppa+pghfRYVYNNz
taezEqWq/WRpjaRmedUmXvyqTWbnpC0wFdnknjlINVKwZORPGNa4fQs+oEKbW/C3rW98L3frxK6o
WHXFrZje66h7toETtw/Abvkz8H4sQLNDCTEH6j4LVIZ2zJeGNtcC5cvz37x+2hdDZeZzBTEDeiiz
xW9gjuzHbPw2TIAza66vjN9VKHjd3vz6Z2/tfWMRRtbTIS3G6jzZ0DRpw8VJJSnA1QrG5c42fs1S
xdBWHZYYo/IT3U2xeaRfi7uV0W0MTaCvIa2xvNoPMk7Rq4iSy4U3rq2bNW7nLmKq7DRH1iE9Fsdl
9oqv447ujTcLbR6K4snqVlE+USTblh3sxrNVKetyAhKms0K/MRzs6JL/cYWNjahtJG+ThnN1lbMz
gj+CVBIrdBU9eHGC2xribCQlqIC06tyVpPF6nt6BL9lv8tpTCze2iirM4EgZPQyqG6W8PiyCew6G
ivWyCBRgLm9fVok1cDc2KgX8wTF1WMXOqEO3no72DP42TUaxKFtmY3TyJjPVTsNTtNiPRn1uMXHJ
MplsgWyRjdGZirxuxYAscbbN3TLFSQ60T95LyhlXa6aXX3BjVjDEXzJHX+xz+i39TL6yfRPlEXtV
nowACrn0YYXE/xe19SuO9dKkbsFcVuUgWtJgUleiBMPnh6U5Ffxb2wROANBTXEPcIvMMcVpe8zuZ
/NQHuPaGUXM3FocXXakmOmC/2nlZJd4iC2IbP8tnBWVTMKXtlQO05zUoHQH+h+qg9O1rVzu7l8e+
MT0opJEWlTP9jI4MZnCr9nvjVD/N1ganAlv2StX+RGX301waalhy62BMvAjsQekgbel8WtxKiZay
hlSzTsHekegvTHBjT92C+C7FzEMm6OckAREDJOE7z1qG2ct7MGto1ADt4ljsLF3dWZzqXmlnYH5E
iHxPkwKOReQhitX7jLYvE4oxem5GAvgLXPDAreqoL8VezRt9x51RRO3ovFdVcUocY/baAji0ZqQ/
nJT9HLn2WNkQOc+h94IKQ+rOHsLk48SwpMEi2uiB07zB7AfGaMcuNw+Vwe+1jILPs9yJQfvuQnaa
lO1OJ03nU8qeHKJYoGEy0fpOlTuVj21gZFQECihxQJZ4Fih5G3N1pKl1aNX6dWbL0RKu39b4AaIs
Xkdb/ZBdrjCF1z26/fLakSJomyTMBNhIwNjlTi1gp/oOfTrwBzR3IA052J15qFv6C/IpCT9WViyq
eO4ASbEHD2SWaJpwPwEiwCQHpS18BMefKu29anetOPTmga2lWL30R6543AA9QXVv1F+SkUoaxlcN
xkXsvrnUOVT2aNLDoWjDW1+6Xml9MYikLLD+jT8ezsUam2ubD7kgil2tI86Tl8+dhxTBrO4t8X7b
kF9/HxcLbbyjmaemplDkOn0E0s/AjZxDuW8+qVD5c2LDx3TJR4kOU8eHDnInQfIm7uST3terLhc/
Y+NCE1e4lC9IuefI1DHBz2P2js63rwHSwh8q6Ry/5BtuxcVIMtSoucKzzJq5KwsoYVCGEaZUAu36
II698R23umJ5O5gQ+lCTe3TLQiXNPV1LPXvO78aiec5tbZX2BCV3ZoP+ramVZ5dYr9lQB3bansDf
/T675qEZ2c7qaYnmWQ10BwhCkvRnnT65Y/2DG5b6pjUYc609UwOpyLwsx5Hlz+Y07jDuDLohl6Ep
/SsHPQFztKCZsnBCMl8ldu45xrvoXo3kHuNonlXeQcUtbJYxMuwhhNDpSVetsGavSUW9JS4AwXmb
6zuR/KqK18xRPxlq+kgWC2oiNEoqPezMyk8HIBl4fnJG7ZDo1RNA2T5xVI93egyp3aNWfhFddkQZ
OOSYgMip6lX5CCIPOxxEdWSFdp6z8qmvmyP+tGflVVS5cxvkirlAtQlpbN3qx5ELD4TwFbByrkF9
qs4hcVGz5jIapyvu82956eYdlrwzF6Xl1bkx9TNTJ79rWbDofcgt1Mdn5/H2c7wW5/1tvc1zVJpe
qOUgXMC7yKGgvnbi/kpBYnh8D8LCQClBA5OEt1e9ZgT+turm9aEEIPiQ0nVV6AMTH17g8In+BPVZ
9l17Bf9y47GdQOWr94tzDqzThAlvzwEbs3/7l1zrD1z+kj+KvEIkJlXd8XHy5yBlQRPNO6h5Bxx4
umMqJwtbI8jN+/zbeptA1hGW0pLi47z/Mw/MMVBGMQ087ZedTMlUkom4m4/b47lnTg3HMVlRpXMP
NIGe5PzWYHWzn7+Fe5svqelJlTscSxixHlXrTHUAg7NOwhlRfnADPDfJiutf/OcV/xjHR2EqLywX
ltT4Ct2oU33gLxS96GcESfsJkC1rR3Y0Mvc5uA1kPNdXu5W/o7s/RvHrQTMgmYw8RAE1KoG4tXLI
l3oneLErMSzRg1bCnorDPH4nqhso6RjMtuEpRhfcPoVrL+ji3P8Y1O+BQmiYjTATEPkTZkSexzwS
PGzyyO49bYwyzJgNQeqz1h/vusIvX1Rod5wzHtkkUo8y/NP1VP+3P90irnjNSy3hhXtu3ASUz/FI
foz9HWJ/NTMCCAZDAhRKdxB51lmQdcSHFM5KoOznQxPYztHMZJiRq9fk9w/aIrLAQEEqhZvJ/VKq
J0XLTgsmHk3yNM5nUmIQpi93VOWSxHx9UH/czYtFN68bbCZ5Udar9U6gZK1ADILlgb5GlAOIsJfn
fpYRNlx94hcrrvbmondRJSNA1f1SQS5JOTruDjdwL7lqktBwC85qqckJMxCxjVESG9/QoorAf+w6
XgISvPQ4fQVcFuMrGIIoPNXTvmEejmped2rvyU7ZSy227MNu8lpB3MR0ltk9LwflPH1mp+IVI0vR
EAM8CzLuvfq8RPNncObQ7/9FeitbfY3zLs7bcdKupbm6lrT0qD83XzrIKWHsPH0ZoRW3ZpbGLmeg
QV1eyxfZ3mVfYv3vF4vr04S+K1/DJ+1HUf8qdRuadT04tzWJebneYb64VpswpKrMqmVDDSNro05X
IfKCLlay75cG8neGp5VhRp8hXu11MlqX6yb2YumN0xoLUmgziP/OfW8HJYiYSXru7ahYyu996+xs
0z3o/StaJn6/5D8VuwvI8rXK3m/f+itxmOpe/Ir1HlwcNebmVEunA+L1KQ/59G4hQS2Ml5w40DQw
JGZDdtxbOEZLaCpSgmobpM73xPCS/XK2PBLVUVn7MgVtma22NlZKZaDNMXMD2IsDv4dX+Fqhz1ns
Mb4EeYjcKx+nXe5PO9lEkeRIt7rq3OwSVehtddY7hCLIHwbyOhVfVAynV5pMAUHyVLbq6rUxAbO0
EDAdTcDZFLbngI0jNcGCWnBJNHu90vb7rmxlkIFp7nQlhasp1SacrVNjgIizXSIyHnvzy4CGNbrh
fl4UQYEK/5gTnwy9n8z4d9AVqNPb7atrSLyQvbFRBq8MxW1gsNGiD2bw1A8q89oecrDZQWv30K3x
hrGLIFDrFb0e2hMqPA0HwScUeTP1wGj+4JTAFibAGZpp3I0quELPOVjup9n52qanJQG9+fzLFjaM
gognCC257PuSQakvTzzW9L5BLM+xs0DVnv4fa1/WHDeuNPuLGEESXMBXrr2o1a1d8gvDkm1u4L7z
19+kJmLUhtuNL+bcOA/nwTFCEyhUFaqyMqEo5CWDjsb97Mrdk1wa2BzVpnICHpTez9vbtP7B1A5i
uKIWt8DiTM5fTslsNJQVFoB6ph82oZMa4BmaN4V+iyFy0VNCtNr672cuo6f5nJEYq8U3g2VLio1o
6aXHcJs5BnPa1/jWCoDZdCrhqIyommFyPhNz9mku14iJnRs/ord6XBHNnZ3fWLPdfQtvRVdZ5KRN
zj0aOStihXX5Ub6L7sOd/gLqpNGGSlvtDp7qopAnueTtul0L9peufbSz/c3bKowzBv9RAeM7TacU
fFtkPKDbb2djK3pmXOzKfV1qvisKEsRBWTp9uJsZ6pzpG9TUHRCVbkcTfY4IUgGs2ytk9mS5Ey0t
yOkol9NJqjYyJUEELEDpAZZfkLoFhR/7pjOFoKxzpcDYZ8KZpItQ07OQR7m+RAheVhaVWHapkmCQ
MdjJ2I4W+p2q7TsrcRZr2ClJtYW4qiDdEH3w+u9nJ2tYAD9MBEiUpEk2LanAnyPw0Z8Dslcyc8r5
REmdlRklIgSfOHzu03yXlItLhpOuPC8j3imQAy+UfdfMwF8koEnOXHUIzOKGYDirHG7b4o3gBZO1
GJOpULrqKzubgjh+7SJMZkX3WfzeSZj8bZ6tMBbsjuh2U86NtflAxnbC7aaDW4BaG0Vpt9jnr9LB
3Kn2jKb19YsmiB+Uc2RLOBhpleNNr1fqNo2eqkKx5Rwz2NF9JI1OltaCBUXnz7mvHNxd8bIikdIw
3qJ56y7T9+ufJFqB81flMstVBwLvo2R+EIt4ylgH11dYDeiKgfEN06ir9IgubX5cdMNpMatHa+JE
RSMw5PWHXluGy93qqVFkZQQsItZyN2Wok403mf5sdT5Jvpsg7ibgRLv+ZRfHAc4cg8X5IyuOSauO
2LwZ6DhQbX0fnyL0rexY9VCoi7bIU91WcixX2TYOeMP3q3burYj1SFCq1P4ASkbDiNFseOQRytLa
OsdrHKARbEZ+ciBBvGkCc6gDhuRVcLSXEryzoh1AWr/7J83sAEyXoffIXglG9XaroAA9Ne+gZ21s
827wDIwuG/eLoO8jKE7iqfX7uqWhqmEyIFH/54shE0HB49n7KkQaYsDiBAd9KQL89p2co4FkgjyN
NQ46q24tY8e00THbxlMJiNRUpGrRjJffri1EbdsLDue3dTmHM+hohEQm7s6QJFsFkhATWFtiAJtD
gnQJmLiiiQROdd067h79tiTncpJkaEtTivNjl09oJbJt26y4OEVgOhf8zm/LcH4n08cwbGOIiVTS
MZbfWPpx/W6KTIRPiqK4y82mrtaXo0ScdXTOcNvXfBs55ElMoHsJMHX+PXxWRGLws/cjClxaUG1z
SDeBKSgvnV4DXfRN3NsKVBHWd6QUkJ/pTjqh9EXVDmplrv4mBE4JzpDPk0z80i5cTBAkvwKIXt7G
6CMM+/mt96tn7ZV4K7mmkMLgQl742w5wWVJOSBO3jTHcaUG3xdQblK5nF0SegYhcUXQbKed1iqJU
jWzCSpX2Q9Vlr4v0l7gCALED6B8quvG8oVVzTGuRCNiFt/Nvn8i5nSbFXFMR4pB7fW9Vm0mzgqG+
T6NE5G8Et4NPbDSz6EHkhcSGPBh3ye1ws2a5GLx+xbN4RT1LQpHnS7Hst2/jXI1VGZqq17MFeIqG
J+42ghKiGiTfV2SFUzs5ZCD7xm23IJJ0Jjgij3nZgzCgiIyI8z6lRSy5ieF94HWcqR58Wn0voC+m
ypNtarWXhs9zs9HaQbDj69dd8Xr8FCo4iCZSZAgooZy8pVbrGLTAE2OnVPfFIsJsCU6Xz4hI1EZG
awJyTA34P/MwZfX9de8nWoFLhmYDGu1yk67N0tgxLSDCFlHyI1qCy30okDIManXoVBrwasVPsggm
GFXBmfBSsDIcStIj574rhuaJQrO4NkEu02XvDA+NpqhdcypctdHvVXbTAT+dUtAFls8ZsCl1fcga
3cE4mY+2izP2ldOh1LWKyhEYFkDO21kCYxnGLsvsPmlywUy66Kevm3f2boOALYSPlCTHjKCFDBDM
4/0A5ZjabyF9p9Bf109b4O7/QJYxGnWyidapoj13xkECJmkWKbeJ1uAyoJX8us0X1DV6iO3I+uAX
9E1ltQDNqFzI4s+9kMV5od4yzBhkCOvMDwMLsWuBCOwoeQRk27SDfjRBHyFx9W1/gr5DbItkWERG
zbkfUyqH1lhwb0Jy10WFhxlT//pZXQ8hOs+ZniV4/dAqA5AyDJ1Zqp1Rue0gHw39+esLXT8wIAt/
N8EZ6iXpUsAoIum2K3dW/cx6gZULciydJ0WfVH1q8gjP0x4UVADBAkkZ+5aja358q3jNfxk8O7MO
XeZSjEZpo1FPWH5s5JMGPn9pfKpgBdc37vrd1XlJVZKPuqWBYwsT+zVgH4ARNuDhaJvZWYUg7HqW
BdsoOqn138+cBSJeX6iqxI6WVgVRpfsASvqQgHeuf9cnO+bfY5z+eZpn60gthpWmGhaR58GKMJMP
RPVKdJ9fQgBQF9A8rDQn60ht7SledQuib6DAPG0TucLJsvWkrv0W7iRj6MVm1FwreQtQj92xzz+g
u/nApLe5q21p0F2VhQf00Cq6M5o6s5uyEdzE63dd/6zknm2HsZjNsqTYji5/lOP7fvxxfb9Ff587
1lBW+q5rMUgjFz8zzJEZwhF4gS/5fJ2ffQG6jIouyUha5s/pOMXWp2dDu6Vu61YJmL2VzIuA7n1c
0pNoMu+yzRJqqSrknSnPDVVpZClpjBHQdsaogPyAe7lpi8frO3j5+74W4VKMbuiKcln1O0jaAhfc
PzbaR1dCflckPP6XF8XXSpw5RtAZHtMcfj/VF7fAiKFaqSjaK6hXvanzs1YfaorRTVUT3MlL7QJ4
tK+FVyM6O0Ko5cqDroQME5ar9Dq4Tw/5k+kNjhQwT3qzTqJO+aUe528rcmZZIQMh4Yi8LVZt9KRQ
j+u/rTRAH5NjgLDQq56qe3pcFZtEyb3oONd/P/vWJEnmNLEoO87zMZu2WqI6Pfs2JJV73WxEtsnl
ELJEwmFq1wpGc6CkdWv2VmVMECVEH8NlCs0Sh1EhoY3KWujkTiu0iNhtdUem7fWvudQC/+3AuEpJ
TdRsZJKJbRv1vVLQbU5HgDgrx5DT215jjskyJ4r2pNQcKS4215e/HA3/NVAeLRRjwKTXZxiojppX
Lfd2wzSvqqG+NBR7SjRBAviXIPW1Hpe2VGMrdWZiMAyehcH4OfhNo000epXigA4RosTKjkCex3hJ
v6XBHIR4JdrRkQUg7O7fh1F0Qddz/DNQff0e3gdFZlyEMq4LuGbQ6XEzL3b1yJbqwHIYgiZxcl+q
Ae9palt/S16u7/7lGPK1OueXJGzGwtb6f5s9aIBjk3QW2LHgsuicA2onzajzBfloXwSVNPqNGiD9
9q5/xqWxs3Mb1jmnU9NINRrZYmjDjp7iwt9sayBKo7sMpBNSkPvRQ+cbgJWK3J3IfDmfoyRSFZVr
ut1H8m1FBneMMq8trdsiY46RpYLbIgokPFeKyXQWx6DROo6QjgzfoObuZAOzKysHZBrEvdp9t2Re
x0zBMYq+k3NHLQT9QEWJeGy2dNPOqisZJhSRigeWnjAVITjO1eyuXQrOJclWE5qKBKcgj5FXlcSR
xtkZMZaCAR7Q1KAqRmU3hzRqKxlOpiYvGhplqibKaP/S+Pj3evDooCRO0H5ZL+cqylQuK9ANLFie
9kGcFNyPdvMT3ZcIz8X/7ft5nFDCjAijRXD+8k77pe20ZwZ9NvnHqvSRYQ7WE8LCL5fFvj6U80J9
35YSeKBXKk6M1cQQwVZdbWcAYsBOBHJ4g6NhiOexhZoFW0fJ8DoWqe6KPDMPHBpIr9XgyGDHsn0n
SeQk03cp05CnxwFm29w203xm3DOzdNS8cBrUCCs9iKu7Ni3BAG34s9ZGdpZamA2otjQsDhEKm1Nt
QPFBSdw6Dio1uxcclMB/8vwBc98kcWuBLqibIcZOT7PxSK34UNGDOYdeqPwKo9jre2qn+U+MW7lg
KETKLOxTC5yswbk/gzIKknN4BWCSXdlb+TNAhJ9jlqC9KQAIYU4iLKWK1uQ8Xxa2uaRNOC7WLf7S
3lIAFWqzF8RHQRpkrH7pLKfTm3rsOgkBCjJ29lhBjr3+oapbOXq/fpJ/KQZ+3QDOwWHotqr7FhW1
lEnenNxRKN52o+zHIPpp5Nox88lJF7IPe83O1G9613tybsH5mnBQuCxqi3HjxmGAUlnqcVZKNwyN
95I1p44c9O772j/QpMRNmOj0RVvEOcuqJ5LCeqS9CwDoM6SmtfQpUe+XXkhev3qBK27ZXL3Ib4cx
WVHW4DAwku8jd9rpXn0TgiuycgpHhHQS2Bc/t6UQiUQZWyPOCGh9KXksLG8rJkiALm4e0TDMoICA
weIJaAcLqS8EzujRJD9qzFFKPQPT/V6RRWxDF/O8s4W469LWilVRqrBjJTf2mAxel4bQMAmPeodx
Z8hfxFbsX7fpi87pbEn+7nRjYjFLRRRlt1Mfg1pc+Ly8mBacLcHdmqKee9L3OeDgzuJ3vvma/QqD
yl/282hLrd147ba4s36KMVOib+OMXmkLjaoZQe3W6p0GZfdOloPr23c5qfz6OP5poi0r3jwupE+B
WLIldrU1HOaO9/1Bul8Ty/oGZZChRQtSND+0/vw/btrZ0twrxSTNVEYhjg4i4tveUuxSTd20zANK
HgZyZ7KT0glhlBeTgLNFuSSgacp5GXIEs7TZ0rjepWiDDChPjnj0dVqyb8bGjVJjt/SP13da9LXc
K6RTw0qaIqA8Pom4QGqmB2t1V4SyuNxDP/vA1ajO/BeGItM2kWA09BDfKMgq0cdwZq85TVvmoijT
HiSoqoUP7Y3x2hWetYNIFqSaRJ7tEqxM0c9+BxeuMXyt07rCi/sfXvzYIZ29okYL9F6rXXYUNbQF
l0XnfI/eZdBvzGBNM7XsNN3W8iII05frTGefxPkabWiyPlE0egQvKCS+jj1e8033QhTEJJIAMyTJ
rmqwYJSSDY1z15KjgKq1x7pJ8FMuxo2zX8K5pClNWQigmQrRWP3UGUGVzcjOBBYrWoRzP2MBKuZG
QtjAQyUo69ELMyCjQNHzP10M/v1hUX1OonANGroZDGhY9eMbZvCcdlDsevllRm8qsuLrawoCFf/2
6JXCBKPqgFyyh9BSCip+k/pTYtgdWKgicO7KfbS5vuRlbMDXmfEDCjHporGJ0+g07xa/vM83mAc1
u20N5Zn21MseQM1gAsLkb3TSottsu3i0OJjF/6EDJHL6fEbPjAptyBwRTQ0G17ijAXGBSvUjLwmA
x/J1J3/8v1FYXn7/nG0C5xUaraM5yxFuuo/So3fFo6naudc+SXjVQLlOP3SeFMS3s7sSZs83ugM5
8oAB7COqvV9G3Z39Es5fGBKcU6UDOLUyX6FI9o967mcJd/CGZzCQOelO5J0FQYDP9FtVkcsiXthR
wdxP2XyXwQ1XDBAQlZ6a+RXMm3ZbL+51w7v8wD/7Us5ZlHFoWmY+s+Okf9TLYx9pThymdjGfUq3e
l8mrHlb+3DNvVtH/V1pvwVDpkFoBGyoRgcD1kG9wLmU2qkqTtDg6WeZGid9qEymURsDjTOsHuTdP
RbptR9GwzuXi79cG8Cl9Xyl1V2AQ/VhMzU2BYY1c3s1xtSsKIJ5b5qTlezwVEBZ96gcRJkZw4nyG
b+ghtTICg6+bzF7624aCBUA/MTm32fKzYoMb1YrAo66meyWx4lkaYkkhWoj5heMS36MrY5fa5PbS
o4Jy938yLdMghkJ0k3wmAWfJhhRmLK3MCZ2X0h494qLHuI73s2flvvMgP2Gr+1a2RXPSl7/va1Uu
xSFW2FoZxTRwg5kiLXohQ+9jjx0rEnVB/mI6X0tx/ioZGASF9A4f2BxWnjitUyGVMgakiPYSZHgl
xAtpCiFyGihGJQgZf/FRX6tzPgpFn7xPY2zvquxm7pUbzct3xUMM9Njsm7sBI1Pb6al+uX6qf3HS
X8tyeU6Th3Fs9FiWDPvG2himuaOx5RbxNyN+66NHyKcAnf0aVXeSBDFea/DKqrHbwQpgdNCrV13o
py2gca8UjK/S7mgqY7OyMoakAFSoFlnh+nv+tPev38s5OBO8iVk1IZqnWwVvzDfT7yMHvCIplIs9
6s7+7OorHbbdp74YtXr5hn+tzvk0w6hrra/gXj8hm34WKFCebf4jYJP8u84nOdXZXcvntFrmCbGD
Kc+heohn6unNVlJQHJfvxvhHn4f7ajCeBcZArm/uJ+X42bJRbkkRUDDWsZ/Zo9FEdlpGh2gygkja
s7HwuvxbHf8a1Fs1m99k8jiDZkPtpoNmqRtiHsL4WVqA5zeywctGxY6rGz3PoRkvQpz8Jcx97Q/3
sqOobSlz2uOy6Hb2jIKyp2xABLWVPP12cICiV8EHKGrHXu5VnJ3Kun1n28MqyBalGhzEoEabsHo2
4sGJofBJwg8LusB0VnaN2d4Bbnt3/WAu44bOVua8oGKWiTZ26/d6Msi7kEaFW80ub8ydsZf3wnzp
8sP5a3s5T5gOOSjQpZAe9WO0aR6GDUa27er+/8OWcl6va2mqSTVdybjDAGBk6Kn1Pt6pgbDWJ3Ac
n/XSs8PTDPD3DnJt4Y1Kg/xZ9zNPeV+0rYX3selNzqo/Vo0eELTC7RTEMJXzWbOcZFLN1sj5+g+V
nL5JfWTBoZs4sk+89K7LbDFm6NNLXPGVvNSjIpO5h0TA6q2gwyqVdrbLHNNROjsLJmd0ZRcjGNv4
Vgexh/WW7kQX5i/PoH/tiBd+BOl5tcgG5ljTrbajz9CYd8EvP6DpEySHxqOotGp72Q/tLrBOZuH0
IPITDfusV+PKJvDqj5rVZmrc4+oklGBclznakD1cv56CqMDLPFqJJhsslVYjBu96kAUkWDzxZbn8
Rv/aTc79aOC/a7uGwTuXv8BXyaqfiwhNQAS3hHCOxsoxM8dIi8pKY90NS/MuG72N6p1XSMZO7aA/
SJVAyswDcA6+xAwn1xZXrboHiM0FsZz7HTn1GNOgJcixEuUmZuC+A6kEqIO2BNo2kvGRjb6c5w7m
wqFEDUKwKbfliQQJeZpZB6zGB1Q51cbagZwDmmbGzfWzukR3g1rV1y5yvs0s5EGNQ3gcXfnVWB9p
nNqp7HfabVaXDozFAZsgJiS9NrqD2oxNq32oH8O6ceVix5KNHr9P2Tv+Q2Zhin0pjW+L9VqOoggn
MinOL45amkWUwmqh2nJDF+b2i5/q3/p49rLG2HfhTzaJGJhEa3Kp4NLEA2SekFotyinJDwk0yeUR
5NH3rJTgNFArDal//TREOTfhXKMaxvqMcX58Z0ZucygVao+WAWhXtW/z72MNvlgTOpGFtSF1Llhb
4JV5OcoaE/zYYGzxCO8LQredpR165SQPg+AhfGli+NzkeP1JM1KaVOkrvGGy+0h5yhpMN9EPXRlt
M61d1XqT9dcknWHtg62lG72rHajH4GoFdXJgFlQqppPVgCslRIUErM6KeT+ZEB6d8p+thk5e86IU
eyRut1Iqui4C78nDFjutXEifIHTl9Uefz0EXSt51ExB4NY1L5WbI8BRVjmNQVzxYMgcS0FomVMqv
LyMw7k8RgbPwn8xyOahrXUCCM1Pr9xLz2Yuuf+RDvhlQG8gkkAxaRXB91cuJqqlr0CPXTAtP599T
RnhO1VQNYh2HV+jDmcfOp4Hi9k/o4mvu0tiyb6mBuhHNXV9+TZ6ty+1qK4Gso05A2bt8TJCIW4UL
QdBquMxWnPFR3pfgFRJzGpE1BP0RbM+W5UKUMqAkHi9ydGpl1Fp008gdJTciO886w9bnrnTCsj/W
w/iL1vD7lKWgd6JK7nQ9YKrQLag3pIxJ0DY1aFoNdfHVVNt1kwnu3cV4l4s2KCpa2kpTxYcuWjBj
T9kPVlR3iZGellyGuvPUjt6cYsQe9SdMPizt6EuyuZ+r/F5wuJeUJyAI9HW6XLSUoXWblYDfHWs5
2sqoj2xVlP1cSyvRTYuy71EOAZvERLSrllhG30AOMk35pqqto7Vsn8/UhxANGFCaIbqT9HFbV1Au
UBZv0ppf8xQvt1QpFW+MahlBSpccFVC/n72um7bSTqnfdZM3NUYXZEYmuQawW7ZWMt2uraW0a1lt
AXC2Rq/NiOpAGSGgSvaKIYHAUknqWnPjd6C3LDT9UFlNsKT1q2bSU6xrW0OS7C6PvSEpg6bdlms/
p5AgZgopDDCBShnomprCz2gcqCEwNGkQ03sl+sUQOSTNtygoJuoaHP9QQZBVKGsXbzioO2Uimgfq
jY/KtPzJlB6IFm9rQ7mDdi3k2p8bWj8PpulWXfKShBR5oqm+aQawJ4ozT+s0uHno596Xq+km77Ma
fApJukktDWiahX03wwrs+r9CLWVeTyOnz2LELXxJX4BsgSbETU1IjaMD2KINIMdIiLN5gAZa+6LM
5kM8NIdETe4XRf/WddqCXR1mN5pmexzwmd+qQT8VzQQ2FoYBOyPUDIfAiFUz9aukd3r11zTfmO0Y
NNmPVApfa+UjStBF6cHrMO9p/I3lgO1U1UZuK69Ywpskij9MI31Paen1nXIABXPsFP+xcndmplzK
owBrXscrec3sYJbhtm3tNhg2/wzX1jeKY/0U6xJfdOtna3IJjIH8UC0TPLeapHJioNkQAsHu/nD9
Cn6K915zOFzOYkXl0BcxpgJ7ZGgmCNuke9V8g/ZHJ2lOWGMmcVKJnUrWQZqU7ZRJtpLe4xB9IzNv
rIYGYYsp9NBZ9NoeEsh4zq0zR8MO+i9Z3Xs9NLDUpfUKq3aT6sMIFbuAzlrUowEIRiR5htKH9DLO
NEjUt5qd4gKXg50KY9hpPdDwFUSz7LQtVBuMDoLAKfTxXO6kWTKSdMzNfXZd2+8ySGyBqkMCC8rM
9rELMMx4l4ibvWvouLbla6Q9i6SZPIIafUQ2o9uDy36A8BqlCAhofi924jfsxbD9ZUZ8OT/V24iw
sTfxhG22q9WOvgZdMBFW72IueLYMH6YHpQcCHppght46VqrZrN3nUbWRJtGM5vqXruweX68fjN6o
Gwpa+eZ1wPyC9JLcaZ/tOGA/XfYd7w4X0pPOdFD34waRUwjFFP0ALkRbvaw2YY6BwfAgfWSbaDee
1qRg+SbGBVwuQJxtKxcfi0k1F2M1FWiB3XRoG8SYuyF+iyl/SKFkTvzdCixPD4B9dXUweAp7cJfb
+Ge/gHd9Y8laq8YvIA8TUq9oA5+9p2A01SA4+n/KgS43XM+W5DxfUqbLOBnr/agPMhLyFBMxyitL
mKuM0rtivUetBV8TO0abbNGDtuMSzL31c9YzP+0PVB43mqYK3iCfb4xrdsc5ygFolBwMRICk0N6L
egPU1+B8xZOCAvW2lFOQsEl1lgRv937W0CZNwNPY1+MDoXpl6104IkuJH7Kx3xbQVRt73c3a1g+N
zLFMFRDB/iUuqGtk5eM8sdGdY+UjRr8b4iIupZDIsqx2RqiNtqacDHdsXFMEtQvUdvquxM23agnC
sLbnarg34S4VTNpdDxUiT8J5y6JRR6KWn57knyLN6knUjajrK8r4eT6zYur0Vo6gqCjvoL8GPs8J
kJtbdHv/kUXvgFyNMflQONc/7/JL+svsePoOZCGFFSe41/Iu3JV3JeA32Vbz6wexU76M9zlbi3OX
hjGDo73H68IAbd9KTedXLxDkdKPHxWuP4neFKNTx/BzAjMxDDXgqwoD5SoYdunPQX9jnDgmM12re
FrfSrgFm0xBM13wWAa5cG8p5S7OoI1pRAObrzvRS634yPhIM1jRK5anTWzQd8fZwRi2Y6Ws+30u4
GbNeuGP2mqurpKYbVfBy404pVSTF0bGYgSEkqY0c25HgEJVlOgztIVS+D8pLi/5iGSdOSSFr0ura
kybhj+szZvhpKm9MIK7Lb1apCEKSyGJ5dhAiZ2HM8sU8JsZ+cuEgXySv2Fi3YO33kMM/GyXqs8IX
6sXKwpkNcZ65W5JOnzS4yc6yrd6G3htEVtwEVURUxdE/ioO8AhBRVIz/7GFdO1HOPUuDYRoxRNuP
oPHEPPRjPP+U6aMyRbY8JoB4gZRYuwmThyg9lmxXydNNm+zBL/IrVQBC7xhwSjg7SM12tw1UOwS3
+GLn5WxXODedS0SO24mYxzyUfUPOPQiL2Ph/2zKVwEwWp8yK27EsvGERwUPXDb+2MZyDBJQwqwuG
jJ3KkyMDEc5wmfWN4AMFmRbPG1JkecPoylo/fGqigXYC40W9mxxGn9ogv/kGtuOfeilswgjMjacQ
WQo8josK5kYVsBDuajCXCr7scl5MqWFSVTFNvtuST101KzG6AJ0LoAf0V5e9us23hl8F1lY0D77a
wZ+H9e9ifGdFTVDDXtYOXQLd1LTP3QXUM9mpmCE0Wf8nZgTzazHO3YdGH6v6jEdWbVU2pgAcY/pZ
dqfr+3f5gL4WWbf37FkBEZXIzGOk4K36OCXQSq1EMnV/cXRfS3DOHP10Jac9inHkKDuYpb1tHpR3
5b3ZqIDO7vpj5sfgSBY0HP4SmL9W5ZJgCt1Rs4POwOd7KdlUD5KHsQa0/bonUcPtolVQSzF1UyMq
/ezunO0hyi7EaiuAgdIBY5/lct/1P6QJUgZE8pJiFFn8RWd1thznMaZiqDtSgjUL4lBetG8DY7sC
nbX9fwsWZytxb86xNiYlCS0YhzcHBvB7ADHuiheG+ul4AwkuX5TGXbTGrwX5kn3HjGaGvik9Wt0u
B95/+PUfrP3s73NXivZjGDUdulDEvId4cjMIKDIuYxXOFuCuk6XHZrZkWCAigA9lo1vS2jU0yyty
vNetxtMMZWuCVE1lffC/fRt3zUJMBOmzYoFIBYzyiybbWSVKWQSW91kWOjP00ERlKU1hecAQ3qIO
GaDjaDe3YgKVy/w6Z/vIpSmyNqdS1+D2qocZ3U84Ds2RM5u5n9I2DZSlVH+4ax9VWzr1G7K9vpWX
369ny3PZSiHhPUF6HGO87bYtqpkADXS7KIC4rW9AnKTfUBFfscj0uRQkLjI5gtAEPZZ5ZDOMymfC
7ubFJSzVUBQT//tD+wQise1iqXV06sfx1pCym4o9X9+4i8nM2Qqc+YeqhKJvDVdfQzEv3FrWaBfp
j/9tDc7O0fTH8L3GJDCSpZsWjJZpXm0JE5LCr7/1j1h/9i3rbp4be2OoGbQ515mkVdM7drIMo5Cd
bQaIIT9FMUS5GETOluMsvtFZZHYRAONa0D4PN90jpjzBUQQCA1t3wEqPMZLclffCdddoce0zOVPv
KoKXVYZ1dVQgbAk1Etf0mZtS2/q+OPRVdbvDztzJLp5C7v92kpzJU1KnY4zBuWNoof+ijYE1Ekgq
EoFjXL/g2hdy8bI3FZaQBV+4YJgkn96ToXJ6DFbKeulc/yDRXnLxMgWjGYiKYTKmsfizJG/bFmIq
SHhWJcQld6ZClOUIjPQzHp0Z6TJBeSKmGbDP1RhIYwTuC3gmVj0z81bKrUONOdIICiDFfNcZr9NI
BXt7yaVA8pzoVLeArP/EuZ6tjzGuIZpKzOuYDNXooYfS8eP1Pf2c1+aP73wJzkChN2TNUQMoMsq3
NoCgdhdJXttA1RnyTUsNPYDoHSybjZPp9abUo20qN7t06u/Q+kAtV00hba6DyKBQQOo/KW0DnXro
ZMtW+BSX+UuUmIVtqtGvOhrmn/FYFQCr05c+eioYnuJt5ofW05CEez3J/M6i22nO9mEj+aN8qowb
q3jJoYaU5a/zYp2Geio3RZqdVsR5Yp1or+Plqhz6Npgz6JMvM9S4Nfk0VepBa1U0/ZrIi9K4saca
zTz8rbCsvA6K0k4pFwB7N3WyIUT35G4QXL5PjMef+0pMDKsaYAr7TKDPjk6aiaymfbcWd5qtuSF7
mXpa5qW1B7YyhPWHWD9CkGoYT9muPCQHzZWPwzPkFQOZ2mgKvze9ayWp3UwOUMuhSzvwGFhvNLfz
2B73LPgvkDIk2P/+YC64ZImZGpJaU+hdv3ZQcplEZYBLtcrzBbjIEkFIrlca1Ci0erabGYJPSvyx
1CdiJbsQp919YxiLvm7elyLm+ZrrBTs7BWZoS1g0PTnm5b6RVKcKHyzQQ1xf5OJj6HwVLriMdKFD
mgPDhm75poZdN+V7q0FuLYfokbVP05/dfBP1W/bfKGLPl+aub1gQa5T7jsDMuu38FH2Lj9b9EuQ3
Gii3gWRrX0TVw0v+/nxFLqzkc2IV1dr+KKrZk1LtYC7KpkugYNl0go297P6+TJILLYDaFVrcDuQY
Vqeph3QUSL2vH936Y/+4pboG16pRU9P+IJpkCpxXEZJjbUTuMMQO6AWcIQrtkVWONJf+9eUutlFQ
CPt3Pe6L4iqcw0yBt+134TfgQLzESzUASKFFsm23E/RPVtKtlZi5Fc6zXnpenK/Nhc8ISqD1OKtQ
XlYB3Ugsbygkv6IsICOxreQnHd8LyHgqzSjwhRcv4b8f/QfZ5aQW0ySlMoFquL4LFRNSyvJNAkCc
YHMvW+ZXtOQsE1Vm2hgD5hPBryHtqvQ+2isbyUHf85ZAqyKAVmmruvJgi3Oti1WY8zDKHewcS4We
Jq2Et3z9XD1mG2WDYURIDLaPw/NKvRCB3kPwvRf39Sw74A7UTAEIrZpk5WomvukDo/+QrjLiGmSq
oF6u2Hilsp+itPJirfnsU/kqHVA0taFWBUFJUPHV7/mmK2yoPmMmG7Kg7v8j7buaI8eRbn8RI0gQ
dK80xTKSSt69MDTdLRJ0oHe//jvU3h2x2dzC3p2JeZmYCKEAAolE5jF1O3chMzwdIU12Tydwp+R3
Ie5dMPU1/lmG4Bnt86/SibIr3lho57sZ0K+Mdv7Moe6e7fqXUOitqW6Fi+8VX2OiK6NKe6qns3l7
4NdO/xQ9ANPpzpDv5hopmmitN8PTYrz59yyuL3nUY8XqoTBUjoEbqqo3FT9YA0h5Rt28lU6CDbUZ
IRbDrW5LroJZWXaov5o8vU1afspgZWKN0ZGByUzNyu/j2GdF7daFJSh+bIf6v8+uurpCCWiGhqkX
6jmWPjpaH7RYVHUQRAd1/v+LtcxTYL00LbLOPMGTk+uebA6oH71ZYyoIRKK5rOJQK5dmMUp4ESkE
La+hcCZObMGn2k6mvtdrFW/yjkt9OuAiIb4KnM6NuisbQBCYZyHeBT/QV4FGPFUAu1C9ca8WtqgC
LJrkKvioVYUUDuXac9dIXlCd5UESXZaC07YuV0J+Yaw4+EnnsJ7skOSRbdRQjAs/evNHmtWeFX7k
9Qdv7s08h/fUc9QHT5eXWTDJNVCYUi01aRSAZp5+shCJeirdXh5hkwS1iKZrpLAMpbiamCy8nYaT
VL5kgB1ocvTUW7Ib6sdat2xqGHe1rO/a2IJokCLYSYJIuoYQ51D0UHkJB46B9S7cvT2DwZQ34v7l
eYqGmVd6cfpi6LPpZYBvORSdbWnvBVCdsqj+/GVY90c69x3A1jpBmTWytopxNYWgPYRd5aht4Vmy
+t7Q0C4J24eqAhMDo7sqSImGNd5VQ5C/yUbgJ+yHzEzNG3I4L9YmsDxQdgM0vCXnJMxNryyUp6qE
MofBAvz0Aa02pZreJnUG+xbyW60j/oda/wLhu/tGJVDeRbMzIu1dO+AvSjK5mTIwwzWWZW4hG50z
8OqkBs990T6rWn5N+xaISsun6aMUoMQ8SaHTh/qws0D61OFnMY2No+vvYQrFxCrId+qDVZYntcrB
w648Xh4trtlp+KsoI6+skUX24X2U64dGQm7AZS+j99B+Rq3iXVZbN+La0SgjaEfANofte+Xj8gff
5OB+p5t/KI8rSTP0eo0I1RDlhhfljkDIpZVGL7D4kQIBK32ONHCpgt8PWbZaY3sLYj1qdWpV7mt1
7o+ddrRQCmgS6P4XjqGdeJwBb6VCgLdu9NKW02l/+VdvHvhFqrp6BLOyNQhtuHVG+UI2rhL55+W/
v3kMFn9/daGzrIwiuCCr5w4TqQbq69rPqWlEkXMzb1gMszptRO4rK9Hx1NYTe9gR6MLa1a22L2BG
40O2tEGCOHyoA3bLf9FlEjxyNHlehMVZb6Oi6HsJoJ20vlMYTDNZczWwvyIau0ULzxLTvOvq13zK
70wYgOvdVVu/t5LilFpYOjoEgW0F6IzaFIl7bS7+IjqsMoASwgmaNqKXbRVwnR70HYD6O8JrweoL
rma6uv5BPu/gswG+MYHsYW4pHskAdK9yVxuAGuP8qEdnlmju5Z21WeFeXiSrjCBhoVQGEjocgESX
FTD2Vm2PVo6TPqkphEAtv6XsOJLorUA6IFnToTL/ist7LgXMTiYKpWe5UB0rmN4v/7JNwOTyl61S
BSTNvMgYKkulJz1o3M47B2jtQLetl+FF8ww/3heqP3w0z/F948Reei3Sf/0PP+HflQQIC/2+JSOo
VRRpAajVDNBIgdt+ZMeeuuZVakM1w9Z3MZwCI08P7f24tw6FSEB480D+XVxTrdWBnGhpVG2H9BZe
JIjyhtPKMhxvLb+acjceDUE2Pe/kP+/B7+muTmA0dqpSo9QP5DfMdUfQIeLeDvXabstJsNu3D9X3
UKtDNagFbywDAJsg+qwzfhtPTzXnD5e3kGiQ1ZFSqmgygZVDlSuX/KvRvI4jkdnSfDwuLdnq+BBa
WrXMa9TB4ZZNux2jt8wCPLR8atXMqaT7yzOC7rFgwNWpGEgKinhem+dEl04E+UDdUu7kkgSyeBaD
C6NOgVOTqXEtrYSl/JQSh/fhYDc8bu28zD6bPpGPErOoU0oNIPrRBHRuYCA5MQECs5CrsB50TmTp
0E/De0qjFhx+reoQ6xzu2QBscgKuvdH8MvVIdw2rNb3MxJ0A2uILidAoTUryVugaSAhxYbrBWDcg
IQWlw42mvB4hwLSPM7R7Ji3tkC5NB7NvJ3uEPpDX5O1VPk6nJICRQ6WML22cMNuEIJcdSJr62EYl
ithxptujaRonmIl7pgRRMibHx1obfch1+CE9wMLoUJYcN1UH70LAxWC6SQADiSsgXKbxodaVyG6k
8FpC7jAwzcvagONEY3448Ei74uy+HQqfS/G5UVFFJxqzLTUHlHfMZhehYJcZnxI8IeMWcnpWAnaD
NuxTGk6eHMEzSE3S96Dr3GIw/amp/FDuDrUc7PUA6TK2TGAn6N4A3ahASqUpblodOjwlkyN/yMBc
ILp5ZbbRkcMLEqJqXqSqP2FFjOKIWT/rRXbXN4WdDaPDQCxj1I3z1oF4ZwzyEb+mgbbPQHxidf4q
pW9qmtxOHZx8a1VzGmIeijxpoO5MChdeOe/KVF9pZv0EMRt3JMG+IvzUKrVkm3p+xZIIfpTVnAeE
up/E6n5UIaMZqZ5cgqNmoXgNwvPYO2GkJHan5b9Gs7Cn+jmoRHpC29XyRXKyihgNYQZLUMz46vwm
+9IZ9oaXHUpAykS8gM2reDHUKm5UAaGsthRQ9cdyR5sbbCWH4TZkkBWkVMfKsuOUGM7lsz0H8z9C
yWLUVSgBULpQAdBHURla8UV9b6ZCRazNSs1iiFXw6E2kV11nqudWvpua6SClnNlplXiwWIffLtAp
3LyKJNwxVPRgFazpuifam2qjEAtVx1nEfUa3grdnml73Uu96l6B1le9bF3QWN/ezwIWh+OXF3cSu
LN4V68ZanplhK7d4V1Su8oPt0x04Jo1LY1+9AcYOkh5zwYNkNuzdZ16UKyp8bN5F30u/9s/Rc51r
Brj9Z6P1FVynBjuA9b8XzFKwh77A6oscugFdi0aKop7Z8+iE+3yXXaM/G2BpZxEG5Cn9XuQXuZk0
LCa2ylEGbWq1oKTqOdXuh+YUq60T6S+4dwQVh8u5EF17XzGt7o3IRDpYg2SZQx5euZG1n4MaOinI
44J1vHzL0rX/lUKCmCYSrvXa62F2lHmp250Mb0Yqpu8iwtV/yMH/nQzRtRNWZNZx0VTVXBr/19mA
GAtstE8IO7M6++CpXhU6RHFA3QTqVDDXyykMHjqIS4s9k7cIdZKJV1/pGa0dPqsHclQwOuj47Fjt
Na8b4VHt67vwtT+J1Es3j8XfGS5d+2XFfS73Q48eaK+89fSu06DBOArwGJuHYjHG/BsWE2TEKKY+
wfKy2HRz6yaYRBL7m5yMRXdTXl1OuNpjLYc6GzB42k7WXJ54pIUR+k6KnQZsF7hUuPX4U0VBSLZF
rVXRB1xdV9Ik10xGW+McpORY1OSOj695XPlIf1GSa/zWlAR7RjTi/P8XK6rSEh2GEtl7KSO/60J/
4slVOYByqcl7VpRINkfB22Q7gC++4uruiswMneMKAbR3lN18gQQ9XJtDtMrg2/xXcjWBwxZ7AcTk
Xe0RlG7RY3Azzn2Pv77AhrRQA3U+JgEy4KBBpygrvbbQT3UlAtyKcp2vtuFifQMATBLcmGhrwMvM
0FKvL+GwxpDTdbJvoNuqItMvstSZKsWzoh+XI8J2q24R0le7uStj2RgCpAm1J0FNzLIny64OLdgo
pmqr98GuVh0FFmHxHQfkOL2ZQQOioCjKF1abOh2iIq+bL4RCuFf3pstA4BKTIjfjz2Kqq51s6FQe
zYDTcxz1nl5JdlcC3qeIWoCiYVabt7QYypgTAAOmfF0mt1bYuG0qfFNv3lrfk/kqZyy2TUJVahV0
LleEH6YpARI03fUB+6BBAA9HzfrQ1cytwExMo49JjXZJNjlFelPBHlcNH0q4a4wjDBjBFtfLYxFc
R/KR6XcxUIdcaZGt4bEx1m6Uxc4wHnUJTPEmRFF6dnDJYa57xaCvX/JrPS3taDBA7y/tWoHVeIuN
q10p5OcUPdTQUMzpVZa+6RF30ysruLaCz1F9zLgliFKbJ3axHCtceUjkMKwiCTiQBm+25rrp8TpL
PopYlJoI9uqX9Ndy3acwCKb5uGK99gyI5HGneLIw0/rK3v58IRgaLPN0hZhrJxBp1KtG7tt/sSe6
Q3OOXMmpPpG7OjKMTYWpwaY+FPgTfw+4CgSq1SQMJTg4SHkW1PZKBxx/fOMB7YzzhJJY65ugdDpx
Y/+YnMkLX+N9l77MPXzg9f63DP77x6wiQi1xvdd4QYFZSm/ZTZu6M5Ig3Bc7pEkOeSgZhNxm5Tq5
cEMx1X97N30Pv4oUYy21UhDL1lkiwPlMKFiEMA+xIDGQyA7XUKsNQyeAxxlQK096yo4xHXd9D3Jm
cW6twDV0UQ9uO+tYfJ5VVKlqKRo6CfsBLvU1kjdHah3dCb0GvmYFeIMwiDUYIAaBl8Pq7PIlsYnG
X+yNtRqBlk1xNXEwGxTwAKB7dgwBXjHdyVdH7EdQAISfYPMF8D3dPySFG86HcMBu1LvpmvEXXoKX
iYZgN91KoiuYzFnvhbO21iYIQF4bYXg6myZ1bgeJttJRlNxRNK8ZH/rkINnom8eRbTkREKRfECEa
Q4rq1GvNv2wjRKiO/5AV/L0DjfknL8JMU9XZoJrIlSMeOqH6StrMs6rBY63hROiP6jVqS+ZHqEsw
aS0FwXQbqrRY/dU7D0ZAsgGFHwtNiAeluU2skxoGDg8+aYr6IOqNRoJ0Fy+ILrof2odA/kX66Y5z
Ycdi+5b7XoZVOp/LMhtVBcugKLYJP5JhL9+2LVhkM7sQZkgv/3Cjr4KgQiuVxhN2Qu/0XtV4KAWq
7rRH6dIZPskOSvViDY7tfOF7jqtY14FTPtYFxlTUTz1LfuVd+FLnIsSJKIAYq5hGqywCIAp5fD1B
lV75aXSGqxSADA8R2gtIB7ryPMmTp0nv1RjbYYPWeAlHi/QBXtdul8S/Lq+1aNqrgJaQsDbhMYpD
RzN3HIxjTt6NRGQ7td3W+d7Ka3kAlhEtkhuE8hl1x+6LW+WxhJwKcwDNt2wUq1GQYm7919zbCYFD
dy/PUnStmqvEZJZFZyhGgRQGLDtYLHAgGGxUpGd7SOMmjGHBS3bKdXmbQkVGO6AbG+BCRVdQeKlu
Zy5/77O1loAy0RHo4oqek1T/pejJbgS7aiz3LerOE+w6q5+RJpAREHzjtYqADChrWLao45gmRHPS
5GAqACEL0dWiYdbhquOVnowDOBDBwYwN9DqeqM5EX3L+UhduCXP+FYuQHFU8yiYyx4ajceY3+oey
s87Gj+hnCuXl2/BoAdw4BDejuY/2xJ3hnKKL6uvdeeknrMITerdBGahI+qMW8ZD0tqxCPoBf1fKh
lzqHjeyQM76PhKBkQRw2VzEqCKzJmAgGLiwYSWQe9Ipt6WO6g38CerGiMuOmaMsi3zBXsWrSGqVR
y8ZE7fpdQxjm0JXrKMAu7LGChpsNcbP9CNxKR8ACB6DHcChLYj+g0Aalecc8Cf2YhkNlFUkTpCWl
wk+AIEh08zGa4Fyslx7JZ5wLfR3qs0KPkKspyU1bXbXaVVBHh4xcJzIsJCjzplj/ZVW/aMrdFnpo
dR6djFbke7qZ7liaqlLFwMNtjW1kUxOoU0OgUja0mCX6SWdIXziF+TEa/wtD1liMtdpEA611qbcA
y5tpdSBXwqZJ9aO9+Fm/qf+5HGm1a6ACGOAJiIhjPcye1ZC6gLX55IanjsGCC9YwMINj9x36mhDA
tqADZd3oUNTCLYsO3RhCh+4nmHf/hV7jZn7/vQTr0nmS00rJoV52HrPJkyCsl2gwctBgVZncXY7/
c+j548QuRlqFpmJkcVTnCkilQY09B1WcIhQEpu1sbTHGKjAZXMtIVmCZa6/Gg82F3UwzPWQeBzsY
QFywTM3TcC25Ii2G+RRemttqI2l1ahkJSgzQoPs11vJdJJ36OLeL+sQL/ZbrRPQM2czTFxNd7Sel
pnlR6ojAww4pcMucmaGJR4+n1Dug2d3cETGeNnVwFlv4C8i0CPpdnUo1XM3g3k0jB86Yp1EennuD
oy2RypIN4GdlW31Q33QKN/ZUHQboKPfOoEkQjKAuxPJguwQIS2Wqjj5CikCKw/ewmva8OURcfwKi
Ga9Iat0zkM0KCh+z5i7V8ccJ2Gs3hnqX9CgFTnl4N1bTnVxkf41R/tC1iVcan01SXEmWSIJ5++2x
WOZVZlaQNqoB3qUocVSPs2lsY2u+5MN1eSd66AsO4rqKRduhIXGY0bPaHCsIzwS5l0hvCeOCM/L1
XrqwV7/KoIvvWOb5ANZVAMSVDOcl61li99pwnvSfOhQskwkWGuQlrH8McJ41w/rQZGzfWH4TP9L+
KeHZYeTZnlshhK/5EYBYlyKL01hpyyPKD7kX1TfF8CLleJaE3V01Nfu8hd4iDz3sDadXIUEAnh8n
ySGc/CaNHd4+GtYTYrwdKzd0eu3zZ9JO1804HMz8RNMfSc/9fDpN3d0ovURJcwgJ9yz9ztIS1wLs
t2vuCoqD3n8WcGFg7KDoodcN721m7CpJiW0D2JCMEL+hEJpv5Br40sJOY/zmjILP+I/C3LoqlmHf
B9bQwUZtelbDeRxd8AW3axDfu/LrEb/4gmSaWGa12JWwC77Sj/0NxOOgmKTbbfdfGpduvx0WQ66C
d1z12hSGuCaoP4sJk/Q56D1Yn9fXMw0dVTBHApHvSBOHhe/pHZIUcda+XQhc/IhVdJeTEf9QBD20
m1CDKxH0Qk93G88IbsCkRdATlXvmaV06K+u43g6DjJSanstAPkw984zx4/J2EX7MVSTXR1lLSImV
rT1l19a2tVMLeENYXuNNXq8fivdwJ4rlRBRsVlllXY+BMpoJPWfxIQ/ejDZxprQ9lTqvYOLauZAr
RcU8Bnq4vI6s0qNGv0uhQj9Cbzg+yazex7m2AyipSBV3gmM6hURVZdoRyHFd3vgcQJgIKJ3LayX6
GqtoPEzFpFXz1zDMBpgp1OyH/eUR5h104Xuv2VptAqXIrkNCWKSPNeqIY/85wIL+8iCCaazpWJCB
rOH4jWmkHQz4aO4Gyv/y2Pw+KGvmFSSkYSeewMqxkJmt9QPQ7M+xlP5PvcnFMKvKHJerJNYknMfa
yz6ItmtnyLSeuwRWPPSg+mAmjc0rhI9sY3CnDDS7uT6qCDA2m4/5xa9YhaZE5wNNCA5QPOujoKAx
eymmQieTbbjCYpzVmZGHZGoMeRZFSb2GPjeyp/bHDFcaEvnEr8hnbCheNnJoCwe2RH+G4TMdWrvl
7+1kCU6CKNH9StYWV0CtNEUfl9hDtQc0YaV5EygWxJv2+ux/lTxp0z6vbdV0xW+Z7af390KsmUZU
6k3DNDIku8mLYVUuuPuuRlM4RSV2hC4fQW7wEGavl0+NKFCu6UVTHRHIuWC3UZ+MeDRFb/9+KzX1
TkXOK07r/8OYpmHICjXAz1qVrFRmZuHQfC2zqjo17lgHoRnPM4gAJoEd2IMvdhjbpgRY36POJYjF
xzXrzqTJjH+OrlpP/6ResYtd7X56sWBSNLo5pACPoYMinTsIztJ2aPoeeXWiCTfkpAujuTCWgKIO
bysmerpsXz3fQ6yOa5mVectN7B41mJwR3aFBf2TSRxT9EuyXzULNYhVX2cJUdlQf45wC+gapt+cc
ItWqn94ENt33e1H2Ltwpq0yhjzXDGhqk77MkNsEzXqb2nJSB5XuITxCxfBMOuV0p+V7JVeag9o1U
mR2a+FKYHkh7iOqfrfaDIwCHXecPVXSQ1QjFbBWOkNCDtQy4Xf80q9cmPAeU3lSWTN3Lay76RasQ
mSpaa8gGflGWM1vmwFBF0LcOS1spoLQsstjevqy/579KB1K8ukO9w+GUBsntO2tH8A4uys/Lc/pK
2P/MCf4eZi0bacohkzsJDVhV06Ga81zkr2HFnUgjJ3i32G39WuR3bQbqQMFPZvM2KPqu6cBPy1tg
nXX41dt5xTyaQbY2IW9TH+RH1VAqe2xFhKltfuT3nrdW8apS86wq9HAuzE47JGj+cKIHSGyAsuHp
N1xEgZ7DwaWlWQUqoo9KUc9nmfrZjeLCYATa89P94NQHstfeRB2E//AA+P4Uq/CkZlGQJfPDB6bq
g4ti8/wAmMOxJh9QtoN78D8echWukAzjajCRSg077TXDBdvYqc0PgwexGdS1RQ8OURyxVlGrluMk
l9DvxMUunUcDVckU2nbRcwmrAtsA7yYR6qIKzpG1Cl0QK6dSZmrgi4DMmlrNfhwsV57a3eWDJNyc
q3il91EVayWig0Z+ldVkS3gh92V7qEP9SS6UU6U8tuDbRZUOmSEdETSvBTnEdgtqcT5WAUoxgj4w
cj6j6crnWUct3rGnEtVyG67q3NddGDq4coNClWPuJJ+7DJgKciOdhJoMoqOzCl5tkul4ICGbRIUM
ZWDF1l4iFH7ZAd7rMFWxRdpqWx/ZlC00q2XdxH5d7auyV5W2ibD4jfShAC2ofeaxIBxsRsrlGKuN
ZDVTaZYtwoF+Pd6ngISSX+B/ONl7fA5uGxsgkeS6BMmeXFkgDP9irg4yhQD1upkZL3/EapdNeNXS
nEAXEoj3XeRoe3gBAbAwK5vMdoescRponFwLP+jWM2Q57mprVXHSdmOszx90Vpat0bGwi4cMFttn
qIVbzr9AOkbrYnjpLX4aM8GzcrNGs/wFqy2ls3CY4h7RUT6GMOJ1hx1FMyyHTzP3Z/G+rr1HhuAO
KNTYiCPY2aIyuGCTra9KZcjKzmLYZGwkLoEMYssBmivuRYFkK7VbzHR9zUForU6UFBvNQJk4jUPH
arN+F004STrHyHH3TvsYOzy7laj2V9IU0y4COdqWBnhM6E0T2VXER0fLkMc3Ug+GZwZ5MdTTR3uo
9I9MNpHEdV0H+bDhHMVpf2MANWBX/eAQ9YoY8M6CRZU+TvAFeo2a+q9hin6MJHRVdXCyMP0VyNLP
Lry3ULUu+V7TcN23U5PtWxbAg0uVXsdmssvukZW1PamnKeucTKO7MdO9QYGcaNy7XWGAUmadDM7t
oDhK6HPCSdPtYeKpgnKnlHCDC014OIVOHoZHKD44Ydwd1FHx09iTomyXMrRywGUfYD0wjYdsVA4E
8GFGMi/EOrT1SbJuAKc5NVJ3W+s6tbN2ekom3N6laTg8BVuesBIZXHwoTcWrrGnfg+TQlXsC56MM
UwmSh6K/hmy9bVTKaYSMRg7vS7wAMyO0a6OwLQi0ZfQ1k+/1+L6u7/v+k8o3ub63wLpteyfIHtEZ
/0RryIk6WNUoHyEHGkODry4UGB8u75zN/akQTQHinujgxfz+sCpClXOrwhOyNbJjF+he2E0Hjeei
m24ruJuLcVbBNoxKHnQDWiWznB3U4b5khjpPvqpgcAJBGsHJn3/2Og1bDreKu2wcOMjZmNYY9sdE
knxSKuE/HGMVVhmvYYGgIgtWjOpKMpNdmYgCmOjrrCKoZEaotWmYRghJxK4LTqCJPnUiRtImon65
WqswKelSjQYzyELdTn0F0QU4Nph0pA8ZbgjN5weKCkp/IDvujkJrEMEU9ZmptnjZBzrAYSFHN99E
yYb2ta93JwVk/svbfP7eF/bD2nGQM05oawIEIjXqMeAGCDSBq6XEruGncHko0YTmSL2YUNIo1Bpa
bAtYgRuMntSeuWkTiA7U/Gd+n5GlKJauzNKesgXM6O/DkCa10PFAjW8Go80sCP7EfLCCkCsFcNcS
rN+f5+n30VaTGpveZEGIawyYi6CBXlg9Cia0kSr9PsQcQRbrpqGwZFhz0TI6AEly0CIveoPmwWnY
h1fZFSj+10fpyA9VapOd5qRHJpQ33/xy3wmhtZpkrg1FYFIULArW2U31OQWhW8JM8PL+2KyaLq/q
1URH2MknIYMIWHyoDhEavAftlO/ih2Zfuugluqiu9+fsIfUn0dbcrFMuh15Fe7AOUZ3kyBJmT+bs
mGDD5HZ7ECuE/7lfQFheLOW81IuPOYUdK8cCkBWlPpoWFHtwkV1exq3CynKEVYQPEzmQpwwjmDM5
LrlTy3PD8l1R7SPp+fJQm+jI5VirSG+SnEWTBTSijG77bnJbPz+jn4pnr/4jfkb27sZHy1UOl4cV
bcdV8Ff1Ii4mAqpIqyBNZ1ej6rFaxAT+Qtn9Hkd+/1Kr2F/HidQPCjAoqvKZhqlPy/AqCuN73mo9
4J/GrzqujJ1ZJTdSUbzFsXQdBMlrLg/RrmoJbH6q1jP1yXRyMtwGKECMCjmUHI4+eWGbw7NpYSOH
qdOAKyDFP0OI8IQ3mfYK9UFbyR41NGipMjgJPcBk2yYS/lN/TnXDlaU3nh81wy/z11q+Tgh1oyRz
2xIN1fxA1GMxdH5Jrrn12AOIDCiXCutYxVLscjhr6L4Ns0lM8qGFHyn0hSP1Z2Lcd0hsNelZlvdD
jy3T2w0LXJJNe5l0B6vTrlur+lSsp4gdyyo5Dp3a7joyXtd9dJiU+k2vC78a5I9QU0RhYT72f3yI
RYa0CgtoGQRZlMgmlNAMu44ey4jfFFqCVoYp3Qz1fRjKO6m4UjvAMfW+fmjUF/jy7C/vOTpvqt9/
xe9ReBUhShawMJM7aO/00EtV7vShQPnhOpEGG8IuyXTbSg+lZsGSjNlSaLm5wuwm/8Wb0aXGixG/
D5w7Oke+0J0m+HklAfMqc6+ViZ9F91kC+Qkgw9XhRlYAyHxtDMWRajj+Dq9MPivshseJo+alTevX
Tn+OoTWhVeBxDD87pYawanOPYp7bATvh1Dos4dLp6fICbORCvy/AKnLpOnSMKcF5SPNzhSUPp/x5
yuAARSO3r650E9hGeO02+uz+jV7W9FeUPjFzp3X3Qx97eXie4ic9z5zLv+vPYPD7z1qFuzbiQVFX
uIDRybSrYAIil9kDHrX/bJh1pINCpaJRXMIaVCJHotg9sG890///N/vv01nFtpCkyJMabDO4mgP3
nLoJtRPANdD/uOLwbxBi9/88Xb8PuApzFc0iiHdjYsHTzIdv/fBXgg5SYus22NSgxVitIHxvEEd+
G3LNiwmm0RqBlcAN9d46gTcDKuNbejeiFIL+qGlPcK1gDkgy5gOEgydHQYs2uhO6xGzvHJD6qKZT
ZPmrmQdWMUZagpnLeN3XXrjv/fjLp6PB6xh0FryhMbS8V0RN/XlLrkMJkS1YGVNTV8mXLfYiB4Dj
dVSOsxMEnIf3bXc9kk95tGwtEbT2N7IaC3YZ3wOtYlZjJHmnGFDZ/2p3O6Az+prfHuS9KDqKZrSO
DYUkRUS18IowVDdRHxLtc4Dgymg+Xj6FG3Xh32e0Ou0GmTrSKPPSQeKAs5ecwBCzOiXjPgFmIQpu
pO7IrAaN7ndLyu/+4eirIDBCaKbONdTtwjyxk/amHWTbyDVc10DmWsDeQH/GCh46A/TnrPOUrhN8
0fmDXdo5q+igwlhrSkZUgoPiWTFfTE2EchZ9yNWZIGEaBdzkc0tBfZ3d/VDW4b50M1uTQRvH4eeu
BC7jf3lFLTbqGiZgqDnpiY55tfxmAphQjkUb58+s+LeNs0YEKEQiVhdg4yTP8SMyrObM7nRgECGu
XHO4ATW1zZGsqsilvP+h9/X74Kv3E0SVZYmVIHQ0UJBkVe8nGZg01V1R5VeQg3LU3rBTBlnZWVip
u2ex5EapEPA8P3wvbJ61IGmhTP8v7MwP4/ZG3c/2yPVhAsb5n37PVeCxeAg9Jg2F9YbfsfgY6Z3g
Ot4g4GNJFVWdib6ygn8x2UUMhZJlrJBZd4760S1xgufqZ7ozDyiNHpjfOZJm013j48GvPWpO9V+A
4beD6+IXrD5qFJABCtKQ61Gz2tUDfNhO2QEQdmBd7NTSU9H+4kPhGXkswFJtZaLLqa/y4QoQQLnI
IYNowHg3rktHAlGDttztzNFNA/AB8twVRL6tu3I55uqDJkEa8mDEmHEB1moEkY763EGEmRagOarO
gKpDmdtVMnjoZDuhCYDwPWHcNtTd5V8yD/THJtagzwPKB1F1bfXdB6kuSZ+Dj2eC8iHNmKnx+fII
m8u7GGH1XYcGfJgmliBmaf41dJ2nWorLWebo5L6Iw0NRvV8eb3sjLQZcfc/RKJoeD1qYhR0Dv/UT
v0Y7ke7FoNjtQ7MYafUVo4lOU69CqTtFlYM8WdNVHJkOgckyYh8Mjt9Kl19BHhnvKGDVssKTtBsA
p+sZoSvsXovWeZUzRHqORSbIGWDShzqddiKaW0ngZkM3d8YG6F9i+wUsEH9VkhiEM3/GSxtplUl0
sRGQkfZ4zoBicMy8aBf63TF+HjziMmHffKO2hXi1WPpV6tAM8oi6TzrPtruKDqYfOdbLtJ+9qiYP
Usp+cSR/Wa61v7y5Ns/tYtj5IyzCJGrXIQtRvDsb4c2QxPuMqY6pM8EbbDstWwyzShugK59pTIbD
s4oCZbFjR8mZsQ/D8yx0IEzcBTFgXRkHsZakaj4fGL/F3qmd0un2FF1jfoAmrJ37ItioYKuuS8q6
YdSo0iAk9MCnEtrbRpEfWNz/zJrBTmL+kIzs/vKH21B5/m3D6KswBN8j3mc1yOTEt34MZ/Nac2uv
ujLO2iu/mbdrZys+XJ4Gp/rIbe26PFT3UNzZl4IdJPq2Xz5Xiy2kclqmrYY+RGOij6cML2VB0AMJ
LC+h6Bmaz2p1gz4SCkJ+kOjXagxqzv+Rdl3NkdvM9hexihnkK+NEzUhaSbt6YUkbwJwJhl9/D+X6
rFl4PPC1H10qLwYg0Gh0n3B7LQSb2OTCFiCxMbUIjHGS5nmI07CTG28x2381ig6JOUU3YTLIndDI
IMpkaRilVZ/j7ESqO7UWrOX1iXwOwZ1G1jLgZ1aFv1lXPbO2/VHH8yXK/dvrdaUsu+6dz3H449jE
i2E3OI6VPyq7dqscALcC5QvoLukpfkgO3WHxxbXtqzk2ntIrboTAqJG7mw01jfSsG9GkmCEzBYlG
UMRcOG+6SvOj0d4FkxSNxh2QCmYQdkLADyoP5gx6rebpP/MAuucekIzZdkic6ku9i0GQchYB9PX6
mbiYKXdl5wV82+g4RSf2VQlWPRFSOMRf3MgZHmfhEbwa7y5G4/a/qfZGpeQwwVaJ+U2jL/ZUPdxe
zHVD/OUyvBhh3bgXZ9ywpf6PrIoZ76iKeEmTBUP+lhjunTX9sNTG+2/jcZdvLUumWdgGPZNuNyV2
kPXfVfZNaXJXzlELMTZguAmezlcAgTgUF3PkzncRp1Y5wWMH9lrDUa8PUIv9HknWW1l9n9i4IUPh
pDloiSp1rVJ+X+ZGRjFXEcxc+DO4GBCV1WD1BmoyK4dHBxkT9jrm4+K2Tn0f7eOdCJUo+rRcLMiG
smP1OINGN9VB3MIgDn0Cm6r3nfIjGRtYm8MAsRH15wWHkyfHjNNiFhQogFOH/jzYvI5q66/J8mOU
xq/ZIIh365Ld2L08SSY2RxmkQsji9zZUQ1PikSh2mmIOIkM+rQh1ODH+vL2Br+Duf9tNPG0m6+ca
lgM4kyxYVirWYDpACHrtyypG2QLviVL48lZ5oB16tWAPiebLRR+tUa0hy3B6dOVbR5kPeX+XtFjn
dAY3/G0UdWDW039rfbn4A4Z9Uw+LRs82RE9G436BfACsTwX37xUC7e9LygWhpmqIUVkoC6+w+OXQ
4SWkhYqrue3x/49w/H0oLv5AlKGsZgXxmxaPtTwdoIPmqFn2eHuTCI6exkWcCDIhek5jeqZm4TJG
N426bdUe6tC2WwNax/LuDE+T24OK7qYP/8yLWJ7opLCzyMAt7A2/Vhnf2DO/jMHiW5ta6G15tSsE
rW1thUmhAWJx4cVii1IPq+ZjkjvJ3VrAb57oz7bcWAcjhF2ZR0/GFtauNNBfbE/ULvmII3/dmn8O
z6MIrYrMNE+QmVsAq9VVe9Z0dZPNjV8zhLUR0jStmX5VlepI5OjcSegNaWMDVT7YBK4w3vmdldMb
rLkeSgvWrOqY/pxqY/QMNjlkzgLoX2R7hfTmE6S8kP4u01EbVWDZiFq5HQlpSk+C73f9dH9Oicui
ZHmED3air5UtOw80rz81x8jTjiY0w9YSpeyMB21nuEyMS10hRbdWk0uplNJUKzOB6o8WhwBNully
HICNTCLIptvPMf0Gc6+OlYIZXw8vnxPmwtlI7YaqCrZQU39vlrDuz73I5uD6dfQ5BBfB4LSt6QUg
HqeofVfowRzSJwMbJFeeCJCXtz/g9VP/ORYXxiB3n9pSatJzuk2g92aicv6PpA5F+4SLYTZbrF7N
cc7lHQGNz4dj3nv2c5XTAaXRB71h2z+lx9R0h73oQbYu1619wgU2o5zGSDM0uOCQ/QRFmKYSpUmi
D7ZO/iKIFVWn0QXSIudSBiuoxG5H8YJO8o7NT6oe3v5if5OTfX4yLogtGRTTVBVWYWtlXHLg2/Q4
ffhbVttyl8SOUAx53dJ/v4B/Me6Eem1bpMCXrrhCiOQ1EIlkLpRbtqBSQ4dQ+yKY4Bozbo3HxRRJ
H+1FnnDEAPfeSO+rbMwYAN70+g/qereDiMFLdRf5MM0WpErRdGTb/JSE1SFyEEBCU5TRrzv81qy4
wCFLTK2T9RW2ioKbq0UfcdhLa4RwYPVRmnCyR4Mdja0meP7dPuEGr8g9ZJoUz3NGz72VwnLtrYXW
SEP3A3A9zKTBvIzuwExBlLx9Iv7i/aQRax7HGbE5Agxcg2/aKMV+Z26I/XWpyYtgw9yOyQav1i2R
fim09cnJAjh+RPe6v+y1B+0oB9VZDXrIC+VPopfKFTrGmpX97xga8roEF4feNAo2KDN2abxtD7BV
85tQUyCjgpsPPITcQXYb5KFc+bcnezuaGTIXa/CblmnU0POMlwOtv1ioHNweQLRfuPBijsSIRh1m
h2Q5233nobfhQ/xA7iECOk7OCEiTLmrkCiLMR9PhYi2bBNqcamr9kUyvFBOlB45khcGycN7/A1Lr
mhvcOIwf2f3FgHqsGTTu8PGG3RSsaWfklaDXg8uJ5puweSAabf37xWhWv1Bd7T6aBxEELuHjV4La
1x00H5Y0L0QUPwUx7eMCuRgujhai5Dq6Tis8dDhmIZolgb4Rs2Kul+4+z8AH5+9ipETr8EReffJG
V98Zp9lvB6dxIw+aVF/lIDtbGDZ7FErkCc77x9G8GJYuSTRD3HC9AWV3OqA58Z68JiEJVxqh+Z49
irtRguj9sRIXQ6Ywjy8LgvxFlwx3GsrXNGdeZDSHJhM9E4SrykUWbEzSNAzhrACCH4XBGi0D6A27
0anbFt+VXQQtnMzLQ1GidDtHM3gdLDBC9SK1cPLhdfpWqXCQhvCJNOSuGsU7KxkcWU4FweZv3n9/
RtGPF9vFurYpHeYMjlSn/uvooxK6gxOva4SKb72IP+IVDupvMfuDaHYxWleVUqeoOBlr6lR2YCKB
2Gt5YyB75h5GmwzogkwwRcHO+UudWSJT1qIXe26jLoC1lNvHe5CjQNZj7u3ILbgaPqD5F7MrWW5G
9ojnpZrprox3X5LIm9tDiL4Xr9DUSnVPR4BjUPaY3e4OhjTALwyeFLZuFoiAWoJz/kF6vZjQCJUp
mSR4CGXkhSrGEf15GKMJ8iPhlNZfcTFKEZt5DB7d+oQdF1f16Q7o4gmGCM2PD/ciUbYiuOw+JIwu
xmNdJyn5Krz8P8oH9aUV2INFLAIaVIJPJlpELpoUkYKsd1CwiNTyrQ4r2bKglpXn2zvjKvHjIh9S
ucSkk/KxWgiu1LUgZqjOeNcdaeb0G+WOVs60mz3gvCPnjx5rLTkowezbUHQ3XOGK2ooOiI0p24pp
aPzlV6aDnja2JiEXnAtvgcEXNPznOyD97yVfWk1PJ5fq7njIvi+m074mnkjQ+tqCX/6C9ZhefF85
Udu2YkV0qhnUMUigZzMU3Lvw9npf3baXw3Dbti9MKll9Q8+shO08lGIqbYFdMJweCZSe9cSrug1L
lI0KfIvMUHPN3gW/4NpGvvwFa+S7mKg6tRSKQOhp6eH6LuyOEnGA//cUqCEtDYpoQiawcNLcZk5b
NqvLmEanJCkJAOV1UHeRSwk49UXmqB0LRyPZqqm0GRQLJRN1vMsSPbg98Wtx9nLe3E63O6OLrKql
52qAOBA6tGgYaL3g2hDtIi4Nn/JigS8y9rEUDbDj6eFMiNiQizw1rmX7F3Phb8S4Bt9VWtDk/UNj
qgfI7t+5v/x2KvlLMId9e0FMCYXX/iFdfqEmH5bsp9k3niW/GHCjiqZFcBtefaBdTk39fXuirCXr
hWqBElOUjj5H8CwxgixF7byFKdUC1nE5o1AJV+6qOlN7OhdV6nSR6syG5kSjKngSX+0YXP6e9Thd
HJeaNbBW6XPsXRNdXxShWNsFynKS7W+4Ux1aHBaSPWjRj7L4r0NzIUkloz4pFZafaZlLhsbrhsxb
FH3b9vGOxSpIqa23VOw4ZZuVHH77vHx8Xf61dTlzLlTF6CbMUl2hBAHvBcVTHLhBS9B+auEEDD+0
EfppHdTSS4SMwYFGhS99Exax1q996zdwwUruQMKBiwfsPjZTQCAgAwiObzl/vPhEiNI1DN0ajAtT
s9xXpt7q0qkfFfBrvtUL4Pms3C0QIcVnEGQwojPMxSN4pFNSFjauvBr0NTtz8s56SpIzqMDbtntO
I9vpGBGkFVcxYpcflQtQagZKgl3ieMG+5evgr80U+90CCd9VT+b3CABldBPPsS+64QWz5Zu1raww
ClyKhQve2q2qeCssWAwPEQR5vk2bg/pryGtJwpaIa0YhHVTBsbhayL1YQb4rO0v5JM1ttz5jh1/d
3dqRzZ6UVxJCvRx+vUJpedE55Kkc5mTHClONlTeaTd7w1n9pdolveQ1eQU2Yua2vBrrk2bv1QSQD
DGc+CCLBtdLE5ZS5QDTrSTFPJZIWG7IIOi28vlQ6p85htNyYYTK9RTXkoyCwTCrJ0eQpbCv5SOp0
q1M16FoGhpHROXgvbqri0LDCSyZdcG8Izi4v0y5B8TppojI6Wf1TRb80TQeHkK9DejBNEbXm6nv0
cjm4oJS1ICAqEq6EFVUq+w11hgniasTXwvLOeGpXuWtRbBIdXL7RCz4P1co4Aq5rN//Ci8oj86EI
E1CXoPu3rxr0Y8zgn4DQ19nciIp8r7exa6kkgyKdGvYOx9QKF01HnyX6fHuTXe3yXq4qF5kmMIpN
2JhKH6w0KKd19+2P6t6+Q4/VlXbMz37IQX+3mrzgyhGFJ0HexpNDCsVgSW8hb2umyJPip5xBnUA3
BNH36mvrYo48Q6SQiNIpKW6YdGv+qgoHwgGu/dDDNUf+tmbgeqAeIIRzSl3DkR7ZayKU9RaFL329
cS/yGSOrFTlbsMzptv4i+0PI9vrq2lM5cFsJcvffAEkup8zlT0MsqwmTQNOwujbs2025pI4pA4nU
N/6ybJtFVLkRfUouWNl5nUmkRdYE27RtDgcmPYXZXCUofgvuM51LjnLJmE3DwIaBa8qHUcOMDByA
NsGOEaWfOhdreliMD8OiSqcBjm+Z8dKSH5Os59s4y8JkBiu3psEyH9NkN9SKKPkV3KY6lxDFC8gP
fYqrLrK+xvWPLBVkuKJPxaVAklSpeZrjti7yLURGQ2kGoKkSEUuuz8LWbdOyZc3kRVPnpu0hPzJL
sLqp3VR+yyBCfDt2/c25/hyCO1STNdmGPKJ4MAVQlfgqoZL+lP1c3ksQmWGP2niTbwX1fQUTAdT3
gvJoIs86/bsg9vkruKNmFWNrU22g54X8kgfZ1ZRXCbb0t+d6/aL9HIQ7XmabTosKouuJsso3LEBY
GvhLyvYuSb5l8uPtwa5C4HTlczTumCljnLSlCVjYPPeHWCelu2gmDOHfl+iOSKmT1xF0LRens0tX
hSOgVCluGx8zK/uW6DSwO9Xr4aJeJb1AXE60qbhzSWViFID9Sae6UpyC7qGiKdhUooXmDl82QskS
z9zoNEC8LLMRNtH2drRkcmZiAa8gCz6saEbcYZyqsqo7w0SCYTdhVc67gtS+4HOK5sTd8fFQ01KB
18+pg0tmL4HBkQ/gijAIilUe1am36OeW5t6SFo6s33UTg1kT8OvZzPxWS5zcuNMaGgp+1Tqzv2Y4
f24yHuBVGSyapwanV71HF9qlraNnoQK+puRCbh40cdiYwLe9jA4pCiBHYU9aND6HnOjM1O5sCWge
Q0I6oDLLsZTSS6mEAlX6JCcPAyvvqqLdSUOxLcru1OfvEK902tX7FRJKarNrAYE1LEFKJvhavCQP
lPMWy9QzYB9sE2qJg0+rJyqflRmg5Ujf3P4KH0+zW1+Bi14G5GxbYwCNSM1ah2UgzC6yi6A6e9DB
G9wyYT+YNcDfXtnlA91OeeQN9FgzEADbzrMM4EWzDtbMS2Dqo6/FMN4l/YEZyKvywtG0+IeuU79W
JsciR12BCq5xby2gHqPORMxY1CO7ou25Fs8+dxUXKLNqybJkwItE3n2YkeONoI9bHQLMmRerbgkN
SOt+BtBhv2pQphuAawfjZC4otpNdEai1N76LtprgjPNqrlNpyI06jfQsyyVAis858Ii3P+Pf5Jef
0+YDo6TntWrCssA8rjStBnbVNaAy6ocN0D9oZl/PIT7H48JkmUxm0hZsfY5bYXs2NpBPBbNP/W6t
/VaQlWohsvdqq/fy03KhkrZWF0cyAka8NcMZsKDivjFdZR8BYbUATDyuNNV/pWf5+5biwifr+oiZ
RY8nUvyuDNSZrP1gi/rJt/cIkddiwMUDwZx6FsNcKTqZXerMc+RKfRbc3iS3vxlK7b8PMUB3CI0g
HI0IZIg4noIsedY79f72KKKJ8EnZtOgwxsXDldgFisW4ZLKvt0cQzYMLWbqU9UOOCv+5gPVsujx0
8auUfr89hmgW698vPodE1WRJI4yh9F9MCdLAopbFeiD/Pu4SeZ3kxQBEKQfK1qevDv9NwAa07lFZ
qpAsgsUSjcMFBoiUpox0+OiLPbqLkYMphnCtvMDu3b29ZLfvLSi8/z4jKpEq1tBOPHUAaZfJN7OI
4J0KTSoosMyNyMDqKrf6MxoQHtulqmre96UKqAA8L2aTPlhx63Yw/+rVe6t/Hg3gQaRu18Xtl9vz
/JvK4P9iH5G5eJDXZTElKcS5hz+k0eCRcEz84XX1X1LP0+o9PSMKgigHyJK6F0dfwebkEWAWTA3q
3sRjQG5+NcC3z5bgOhGcMB7x1XfGMkkNNg1LmJvWoNxlT5rSPN5eyL+p6P25kB8NzIszYLFE75BJ
Rag9MU9+XinyFSjy6tfqMHs9dNyhICsYUrBJ+Y73YAH1UUVYOutInAKquwD8P5uNs8C9u/VnDylX
d6oSQNsSTxegWgXvVfKxHhfzrbQa3hCDvopSgxf/rL514eLBuO6p3Ssh8JdBctJ2gEU+yQ6abqAX
CRm/a4i/EXV4MJhdIG4yBVfoijuAKjeIOAk082V4/YrwKB8V+VtjcZFnGtExJDBJP7Wd6Zfad3gq
ewt9yoHvcwn50qrasSuswSvsaicVVeLHGjLPGYKrRnaKIc2b2uMhUho8RTJw95LttPQog0MlLzFR
fCX53rCSsJSL73mm204Rgd2vNgdYKt01/lxIroaauGD//A1i4nPLckEuKdShKtu104wmVeJ0Ksip
666t381HUG8bdyWIQcDYtTbqVz2QN/+G33QR9njcmUploHpsfEGSv5ao6XeN5ShMUGYTBRguwqmS
VrBoLaxQ0JrmdwsoaME5XO/ov2wOSEDIkOdSQCvmrr+MLjRRDPiYWyl4i2rujARy3FI6OFYFW7/u
DdTwpwl5SqNEDotk1DGXTQ21bcHvuBrpLn4Ht0kruTKrtJrjcySDdZNVbpXeLfLrmP/ICtkdM81X
bNkz8OwDKMWWFN8eeidlk4v/U3B/runrrSXhtpYuF0RrchRdJuXcoMY4dbBRjqBW3sCOu/+SRqkg
U7uaGlzMncunS7PWZUobtEJ1yS3lzrGizJHLtyVSBJ9bv7qhLobiNpTedBFtZ4WeG3zuRWruZDP7
ktvLTo+mfSurrV+y8rXVTdD2lIeyTihQ4eZ9VxkBAGDMYaOEdL+yj4syHu1GcWeb5F6JLaPg2WpE
u5oEUpQFtEcnbmSO3DBP76JTPslBGcEThjZBQkk4zxB1JEUPA2M8btuq+65X2c5su1dqqzs0Wd7r
3Cy8ZsIPGNQWXqWjYNGvXkCfK8FXPeYlzyxWYsN1Q+VGUJ0ZDRijgUpEYqdKm0Cwv9Xbm4rXyGe0
AEc4A5qAwHFzVwbL3vLwyE+2xq7y6lAU9AXfma9dpHNim2pTgpIs67sxRzHULgVHVnBi7TWyXFyi
oz1DQd9YeYH2GfbmtKqdTnv6j8u2zvNikMSazNiIgUPVw+Gt8KdNApxtdQbvxBuFQtPXgVoXe4IL
hjkbKt0amuiURrk7LNuBqHdsIUE8Vbj4YMMoPTM2uGorbQk1IU9CBGsqiAS890uZR/qwMKTuNrwc
W+aAYeDa832tpd7thRUNxMW4eNCiaKwtelbLx1g5ZKa8aSBKAPyHYEbXc62LNeWCW67WWULgVnqm
b/G5PUNMNQ1IvVH2lZu+D1/XMoUKp7wn9ip/ac7jYw2x1ztJcPxEx4ELe63NpEaRAH6rq9eWFKGh
6YKC+PWiyJ/ztPi6gRqVUMvIABJAY/EQvZZbawd3Ok/ytVe4xAXZl/nQh51g1OtPoItR1zzz4nwM
QwKEjonzkYMJaT9a4Vx++D7Bgu8XuV8XF+pLDyzMw7W5qQkbx9cbdBc/YI17Fz9AKWFI3Md5fM6Q
xJcwpJ9yvPyiwoPIl5fE04YkC3wdoHHYJP3WHJ9v7+PreLmL8bko1GuGDaUifa1/qbsVzqPIDnV+
9s4BlSh/AqBTaKtyvcZ3MSYXlKxYT0jdtmgVQFZ1Jf6Q9yIkLgnNAC0usRe18CtzcckE3y+D1eof
rwXYI7hRdrdsCmCC7/uXLmjAfi13+X0NuzW0g7y2cWxJaFm0hoS/T4ugP8N96WjpWA4V0lNZMGfU
aximGa5mgjtjWQdtYoIjK1xlLkQBSQphwqxHGgYC51z5A3WnvXa3Ytyj/WQfxApit6OExVcyuiTT
GoURIP4KwynhjyTZonfL7UsTuu6/L6KcxnRKB6R6dNkQa6fKQSEyjbxeef/cnnxVgqS9TIc6ic/V
YoYdOoSTWbl1h8bZhDwslKW7LNecFGzfOSJeB4+vcQqjavElW4E4Zio5S4v2F7oJGkxL89kKNfux
1veKPrs11Mxvn+Drz9OLn8uFsNKMoZk5div2vfwiLy7k2yGZEiYboD4VZEnMze8amIB06CKrXoHu
seGh7Lwpfd0hoRqYgb5vFDycRd0C4UJysa3vtVFeYmQ4nQ8BzNahG3ZqwtW6StnpfhqoZ2iiOcRY
vUfBinPzn8u3ajNsYsEdKrpb+GKJpM5d2afyGuRGH/KtWzj7sheCa0Xzs0A6p/v2n8gH3n4bWnyZ
JAI/PCMz2iVrWWhVqlX2BQB3vR9vynsxxktw/PiaiNZLSEtMbAQ8BR2le5hF/F7B4ftY5ou7Cv/0
PCJy47IE+j99buuzzba3d7NoDlzQGkewteoekBEKWJyVtC4pMv/2ENcLrhcHhsuopK6bdNPCnT8v
mm/VY2DW2jMMN/1cftWs7GhH2UuRzZC/F2QbovXjgleppXMF+Gd8hlqFW1ipN0coXulEFPkF4/Dw
/sIu54VOaAgTRfG68WCrphtr8WFMHgv9XOuVr8TzMzWOVXPKsuGkjEmgDXicU4F73TqhG1fex718
sWGIbRd1V7fSSR6eLNRAwMQD4n1n6qgX4rkbFaNj16Kn2weU8daoXNixyiqB7F9hnYqufjLNF7ac
k1F3TOUHNN/dsZsdKbNeCybdyWRIoRYUPVgGIlG3vJRG4kQ9dbJ6gV6bZPttj3Z+J0PstKvcHJ4I
PTHOCdHdRktGtyQx9RhLqh3kne6mKb/L09Z0K6P7Gcvt0SgedXtvjcFcKtta+iXYx2vCcGueXOqW
5VIDRakMdPtjdI8fbg9hHznFJtnBZcEfrI0c+2gewNlTSLgSfVg+g0umzqwKFp/n9IXIj5KKgzqr
+LaVY0bFpov3GUPl4T9OeN33F9uJ2nPF6rXWpofsIJ1QtkQf3EsDI4VUhBTGd2RBtVnyjB+CgQWB
nCfvLT3KiK2FxmliGWjNnMZI9vUG1xhwFmbnyeVzZ383q9Kpu8GpUBammgg1LDrTXGCkbSSri41K
kFwpKOXVP6AP5bBier49VdEwXGw0Jo0Cm4gPS+tzZZ1lC82nUeSHcR2r+xmBeVuDdNTLMR1TqCi0
mmvIL6xVIHRjO9Os7hAPYxfipexg0fG+bpCmzq85k70S4PB0fJBKbTP2yUMuT+/tMCbgg2mJIIIK
bqG/sA0IUGpphSqf1I2w+9tNRebdXmfRCFzSlrbSpBYlHtRp9cqGH4ppuf9tAC4Izj1JWqKN8dlo
4ABU15suEaAv161wI/zwvII0V6RZMtEW0ZvvyqgCzBeHSkWCuql/xs0QRKOQfSJatfXvFwEgmSIq
9T2KgC3ILf6qqkB9OAptp/ven/weeA1hDrt+iFuz5GJOatUmk6suPq8yOCjCpl7kKWEUrNYjWeq8
vWRHWDuGU5gAtT+B4Crqr4sqBNp6DVxMeo6iJKomGqOEt4pAT5val4PI6UNxBim4UXiSQN1X2jyn
RXyGRHuAorrLENibNPXTVhcFc9HC/iXSWLAXWbNVPYRXEhQmh6C8W3nC4oKD4LbSuLxLh5642sEu
+Lwaelq0gaxdvDhDw9wkz+Hr2YJ6Y9s/q8aUBadQEE55XoBCQQnrlFI6aerPPAntZt/bX28f9DXw
39igPCcgg0iYHktpfFYYhNiKAq6pQOEX+H79QZFFPhGCE8jD/6c6Zqk0A04CKNh+SKkPhv7L7QkJ
NiHvAVGpGqFTAkQW9BPcaqBeT8tdVUY+LUb/9lDXG/efF9FHu+fibFmVVFsSOBt4O9db1c98SwJ3
fWVE5b4EcbI8FPHERbPj4onGzIq2KgK/vlIm2jmUI+U5ibLvDXBMt2cnGmr9+8XkzD5JlbTBM4AO
B5o/w/ahfdAyUWIiKPpbPMqfpjFrRml9ds6QketHV6lNUEthhJi8KBl8suetDHXFge605a3WRFxm
UZ3rwxXtYpqsXnqJAJt5zpz6sHhrQlgcddhs2CE05sRcH8G9p3PRZGxktqTyiimv1L1eVduku1eS
1rPgNUEs262UWRQrrxLoPrepwWHqdHs0aznGEsfb9dKbNtkBhq6B+AIQHG+DS0tMM7ZzO0akbNRv
evKdmY+3t6QgHhpcVmKr1cKqVUfRpEcYsBxb+gXUvu3tQUQ70ljT+YsdURSwbG0koH5SNBHaEwiW
7kqtiz4QDZLgjSvaf7wLMzTrIrlcK+gzjMAC2Tf2yc527aOBfq6r7xOhc42oZm9wMSQfzWqpJBRJ
GOgiXR6mJar23jTsG8jKdZ4cKJNHILgrTocEl43BhZRBBgJC0SUkxvFTbf+UDDBVcKcqowU7NhFV
VtD6sgzuzaNrilnJMuTulywJUzJ5DTRa0qY/oiO+UZs9a/eSWp00KI4T89TCbLBsUJXqXfsNRr4O
SJ2unlpuB2m2GqoUdTs9RZm6ub3b1I/W840b2OAymTGLpHSKDXpOIDNAyLuFqsqUbCRtb0dvc666
ddpusq4C2bMF+xGF48zROjq6Tbb8bIhZO9B6DWcyu6naoKvfVmiB0TSADu9utLWzAr0JLdY8Rdee
FBXA9uRXXm67NAqMUnKZpe4kcldJqp9EhldAsHcu2N00ouMrweexhFVVY35Z0uZJmytgD6ZtoVnu
Qu1fkg6v5hmw1saCEO68ACYCOfXJgmRgA8X/SCUBk4qtWRCoKAyPbbWo8EaHy3nRjoU318thHFK3
NeDhOvRwRDEgWzvN5ddWnZ0Bwp/+rKZPlvW8JJLXpummgiCKN2lzCz2546g/2t3BGJe9ysrnFK5W
dqR5sVTmXl0lqg9MnZMvoapRp4QVVb9gZcBhYxpzO6vGc3EzKvc0Lhwm7wodxYZyxo835PIdLe+N
5I2FBroLG0qnM4C7yPcyUr15mN2kLzzV+qKyxJet0e2bgwqhjY5KbkfhVJHJ93ppuwlQprP2No07
Oz80OsMKtH6Sf1HIEujNt9m+69jsljksS+ABrJ4TwwLjM3O7TnNsc/ZamGqmJYgD3b0MXUCI8hpt
7lJ7cM0Wndt5gBHq16JrvQQ8DdwnTjzV3oLvYOnla211kHGpzOdeVTxbObZW5jQS9BSH84x6JbHA
FU6WRxlHQaM6HKqzOxJbXpE256LZyG33dVHvZHrSomc0qgOdwggjPqT14HQzcWMQZYhRYi9Ys+LY
S+3CvtmP0673i/1Se9DNWUbsr9mTjHQTRQ3cYyd36J+W2nJSK4V4cRdONHIWHRHP9nWaHBEBz7G8
vMJsOlBGaONL3kRUv9MM34b3bZUXx1FJQ0vVfWac87xwi1x3RvuLZh8BIvGrXg1IGzfOWEOzjuwm
SwpJr6N49l2WiI+LaCEp+illYDZjQBvZz22P0F9loSYOgy9ZCpdXz8LCE2U79A8mO0MN3FPzr22t
uUye8J1lb+jkl2KWsFXeyPRAyyl19BaW1VnyfWATLEqq6g4uBk7ZfauyNpwHeEax2IlHeU+qIoSg
iZsVMRS2glkFlQyWtflQOWmx0ZSDqpzrAhLNOlBVL6qquIaEaqH1TtFD1Zr+lKM2hmqG07PTokEo
SUH9s+3dtgNCAZT4OSt9M4aink6dSN8VECqRJ7CWlqp1JtUKWdNtanElRnAhm1yINZDODdOKXF1a
OP6ad/NcvWU6JJLk3TQ9S9PJzL4hmGEbbw1QYfRFBtK0DdpchOkXZB4mF0TzjBZWoyCIGguE8ZdH
1bq/HacFV5fJpW3ToM9JtbKkMuhaShGa60PmTDgd5nSaWC/IvQXranCj0czOpKHFdBrtW2M+Gij4
67kA3Lj+GzfuHd5jKJXtlT0QIfFoEzhatq4OQlcF8sgkZ55OMzdO8B8Rjf3bKyn6VFySqIx5Xkkx
2hj2fCeNd7omavKKnmW8sVCcyyzvV42M2X7p0AiSbBThTQv13hzVAkuGxBOg8gRBsStcJYItNK6q
Ek4VVgNh29uzFXxJ3ltIhe9jpOWoBRILXUpmOnPWucYsFGgQ1EN4B6FczU0Wp2iugZGzUsItb9Cc
VZxU3VgPoqRVNKn17xcZsq6rUTtq6Mya9guyuQplTjUT1AdFB47LFQ27SoYhA94hnh4TGdTpLN9a
SgrRpSdFRA4RzIdwDyRAsKc4I4DrSZHtlp0KYi9ymFmU6guefoTb+WyGcwGkS+JzH4wgGcJYp3mQ
8ewEaMVP3MmV7g3LnZkDaaV/4Fh5XcPj8xlIuNeT2bA0MRdskQVE8WTTHfsXhTrmuXpKoMYI4p/X
h9nJSIFBFr1ABbGGcE+qbtHmjBUAk6yWMMYB6VZcOwmsCtaCJHMGsG9hA+92OCJwGanD+l4S4oZE
H3mNSxeb1qxbO1IoHo/R/5H2Hc2N62yzv4hVJJi3TKKyLGdvWPYEEsw5/fqv6bfusQajI5w7s5sa
LyCAwJO7O8198CpN3X0Z0NXt585LrnT2aUi5mM4lQZMb4sC2lq80O3XAkNbB7Vvpu/mTOKhRRtzx
IN6Qgs68l0DXxUkqYVbJCqo7tr6NDWt8rsVPbe2lul0+UgKi4lDkfVyO6dGZIKA2I5rWdMZ4YU5c
KS2tAGrv+YeOFm0kfcvaB7Xw1fbDLN9vnzXHQuiMzy/aTs+bDI34LBHO6dBCuq22ZrXyNW12YpU3
vM39tIxTTmYgq0Tl8xIHK+U9/tZh+qS1egzFLpMgwuBnmFniMkEvH+6GnzYY46SHZa2lDXRgDYAB
QNw/vMkptYeeBxkGETlnJcY+DVnVKgHkIk5RsDGTzE5C9S6QK1/RnjGwaTYaMOn9doAWGcnOIHuw
M2SIY9DbUVb4UqA4Gvp9Um5uR2SUdRa1K6mtNoaABnoxbbpucmgquuX0OkXnPH0JatFBFPJiGIoP
nPe9Los++tFrMY0jMJ8tGsm91YqaU8I1d9HPvpruCXKIQBOdpBPdvC522aSuJbmxEgnMjqDtCbLJ
nTsBRBdKZpkTfRwxoZfj+Qn3prrNs2KL3pxdDbor5mi45K+GibpA+6zggcrBOYrdNHgM6Lek9iAF
ZOWy7nQmBKzaY1iGlmSsGgPTPw+45Zian1wqaG4JgtIi2QnJoWk+IIdjYXLOyTCYl4LLmnR2OmvQ
L1ohorM0ed73deFmuWKpqO5o27h8kXvfEI8J+ZaKp7K2wR9mFWlry0Jqte1zEu6ieh8ieElhJevv
wN2Gk+QmUwsBmI9G2VfBc2t+aPH3CYl0qzUWkXI7ASgPUdzt98YxoAbjP5QBJLCzCNIJUalcuQPn
4Wg6VOdJbXLiQ4PxFYKiUVUZUOIW2rsWDIwm2KVub4TXEzMYV9BpU17WgN5gWDiYLNkftxmodGf0
PtAX4yGVeBU+FuMDxn+wdVVw+407OvX39hg5qChgjhJlgXTDn1flTSgZjCuY8ZA6ePtlkDJcRePP
KIkwyt74Rt3bWfs2GJjyA0EdeHD/Ltg1GE9A24E2CcV4ZZoGKFBgQFaSrMJ8uP35PsvItywia/hr
IkbADCPZk3/mYD7JjR9gKbHN+dSOd0QoDtTAgEW8UeXHMnujOgp4EAvwEuMhz6UDdHFXhdk4AWxY
cZTAxiCoThkTr4Lsaali1qn/UcdvRXCWJPEJKAvgKhTsAjy1QOBI5a5GpX5Q3tPU68DrHocGiOci
O5skR+96B1ptJyIaPyJtmQYe1S0EpE7yWM52LhdrbX7NRMm7fSA8z8RKVIVZqaXhjG59umt3it3f
Z8mqRaN3cGQbFmffw3R4vBEB3itiITyRMsWdFoMdc8ActoLZ7+gY+MAZufmKB9jkuPrPGupF7Aa1
FSqKBSaws2qCJGzmdsLaiDFBo4grIeBBa3gPiIXvoI/dimqFgc/GlT0FIh3ke3CveRAXmznBE8/n
sjCeKsgCzdA6AVNYBRhnrNijK5R62nXugKPjDPLpFI1SS16JIFe0+2nV70vbdIQtuUOkXjz/3U0y
GcsYzXgtIDIBCak32ZObOxiOWXglqnVSov8RuaHTbKq/G2xkeUHELsMFFjGXkaHOEaeYworvGpHz
SD4biTesBgvuGUgHMoNm0dIZyErrel8U7pM58aI5e25BcTOisJrPcLclpp+T+1ZbC5A8pDmgmFQC
gv/VLGbgj4ozaNHbZNhWeehH6rFJf+pz5XSZcifE807XVmRaQ1cGb3+wG/QYYh1inBEwsqLfx+TO
VKKtRobN3EaPjVr6Jj6zIsRvaYhwqC5BSlrIlWUk8iYJUQWNeAR1142FLoGLTDF1k3ymiRdvCTOK
M6oFOcXlVjbwCP1OQRK2qJGPPxf+esNPNzwfeDX/u1iTsdhDVRoiMUt6iuj4kRbqvdzVyPlEDLWH
e4J6dBGAz7TjAM2vRhIXqzIBe9ZBaA59cXoiCeo9vWjlSbu6/WB4hmn5+8VhSnEpaZGCmIiMsidX
s09SAS0FaPSK9UqhJcdcXP94Xzm8yRxkIRRCHQfI4RebK3wKcgLqqaggfbGHE8S8XIo42hrpnzxR
WSaKCIyyLrE9wzwsgqgNwaPYDUdjYVTV0TFBH+j2aV6NMC9WYQKXCWClqp0SeurQ85D073gbYCri
yXBevYwXqzDfbNDNQccwNT0t1EgNHKW6WujLeYPE173IxTrMt6pEcCyrIaZ34rXslRC9kFbm6n9S
BreP7eolvFiIuedxGKQhUVJ6GnI0U4PZizok4l1ttaN+6JB73F7ucyboN0v6tR5bOZ77OpObGmTR
Feo6dthHo23q58Iszmr4Ciq63dh1dqVXNgbJLS0vjmKd+V3VvYCK35En3Tdkdd+HCVAtoWYNYWf3
agUisTm0hXiN+ptDGrqRaPwcARHfgyWqkA86ia2ItBZBNypDdRr8dxb43LxWN79FbaVb7dycRWmE
vN0MTpewTx9FlXAuKOfqaEyG3AVTF9MixdRZXTu59jRW3aoZYrT7klWg78ugsilyyNvnfX0g4eK8
mcTLoOCCDTWMCGA4xhMsjBmtS3+0IewD6Y9mc3u164Cgi9WY/KuncUkkhUQnyAkA6hajodYHnox/
VyoIplJ9NQAYH6JZKyQzOm/x29zofmJm+24eHhUz2qTz7Gry9zF7UOPnZOwchXwHW9xHGwhbuWsO
hBofUQu2auMuHxR/Apyd7CetHSyBSBGnzcGxKWxhHDrf2oQBAIwxqaITpZIzKD/FyHRunxr3Gy0/
48IRNOoYgtwtQ3K8CWdr2BtrVIZcNAPBa+vwsdKL7bj1BBlLqZlaRqrCjE4x0SxU/aypAR1zhHKu
Yj6q8yYPvnM2uHz2WysyVjPNSVOTHOeIEi5I77xiRVef5Mgwngt3L290lvfdGOsZaeDU7lI8tcmQ
10Le7kVK102l3d3eF+8gGdtZTFosqsBCHI0hcYvoOI6hlcnPEM9wivxN5N0TjgFhOw1aOA6DrOGa
oJmxkbeLzNq0q1f6+vauOIfHdho0uUjaIYAEu9LJXtsfUhB3TBiMv73K9QmbL1PBdhQUQ01FjO0J
oNGRXmqnRt7ijY6xqd7yY/4RnNCEwvi9lR/o61JXGf9DV4N3oIy1MkeqS+3izMkq9FGo2/43Zv/r
5fWLrTKJkVQY05ybxlLEkTw0u1PPBPPeQnVF7SVYsTUDpAipPfBgK9xDZiyLYGpxJ5UII8B3f+ie
Grdw9aPsYXbCX9j/wWJqVbs2AtJccuNNsBUc3lP8rNvcePtsb0EQC+Qi6NoehSF2FSM7Ko28DifM
u+j9mIHyFqDzTKsVV9eVzJOblPo0TEZ3asFMMpibBD3ebv6pAoIhtjWGh0CLPX8L9dI2MAgxFueo
Nx004Sw1/tEYjZ0K6F1MiB9KxS7HF0yUQ1QBMzsYmjDxv+l931CrA1h1Auodg+YQs47tLlFcQf4R
GjE4VBsnys4SJuwNfJw4Ut1SkAHIDda5Qg5RL21kRV1VE0CCKN/E5ksMIeo5gTpfrLmBMHgF5p/q
ZLSq4QeYASdyatoTuF+dEcS3sfgmQYykKCAVP36b6b4hj0aevQvRvIVEzGHQw48whpBnpGLzj5oe
eqk5PEl5cMiHwgm0wKnDmOO2r1/Qr2SHRe2N4lBEgY7Yea93VvRQr7uV4E6gHOhccz84C4WsCd6O
1qq5jYOrruFiaSYqEkuwXtPRDE9aj0pbjzoqyWaw2JamFXaggJJ+SDJxVL3ZtZXyErZ+jsGxTox5
zEGL07t1TRkXFZRdUkLAByofwabOX3T9ntabmp5uWz2ebWUcUxxHZMIoGT0Jw1YYTobyvRw4McvV
xPXC2LBOSQKNad5iiXisvL7/lkQCL5Hk2M3fukpK14fCCLs52OFZP5ZrtAw/AA65DzdgDFvJm24d
bQuvDQGo4Gmbfgr+3fhQLCe6HChEMqUBFInuZNgIyVbNGXwdE/JZzEuFG4pihP4zf+rAdHCfPGhe
+wiVaoeXbl6vzH+dM9vRKAoqSSUmlk8LjT76JbGHKTjJUZdiW26JPgiOO/evbg/b3RiLdIjSFJ9W
hOnSxM4Gi5OrpZzhiU+I2a0TZtzVGM59W0VwGgvOqbH05+FdhCN+Nb+JT7mXLi0Iu6DQGzZ8tKp/
LjIeqTv4zfcKUtboGd9rOpff5zqg/+K4GU8mtlo5NktUkmelP/eHMjYNa+iIZPXQskL62JqHlrxN
RutPTW2rYIaiKb7JoDm5uCmCDfy8RcdxV1OAcCUUmim1C0OwRfU9zniM5JzIkO2igFopnFW4spPR
x+uGKEhEK5u0zUqRW3eeHqOKx7l+vaJ+cUCMAevjIDGgIxB9Eg2AcNUON91rsS4WShFeSY5jxgzG
jNXKWE1mDn8RGqmjoVc/CHeaxtOl5VgytjORTV2UKAPqRjl0/gItsrv6/vaD4j1itg1RjIORt7qx
hNTFAcIpJaB0XuQtNiSoHcyy83WertMffn0oth8hNND27cBHBfTZ8CTcL4I4zZ5mVgOf21o5Os9W
BowFiFjRyd5D0dG5vemrH+/L47IUxsqgzmkhZXAQBRYMwb+ag7Dzz+i/LpZhCg8alUg0pg09lSVE
9wL1ZeiFV6nufTVAc1rAiHMlWhIFXqeKrLRI0CF7vL1RXlgjMvH9lBQaoTGq1b0Xnqf34q7Gs5h9
9bBAtrUtyI0AsfX+KH+62DhjPpMswOAubSk4CEerR+IkhMlKBE8fZ3ecyElkLGI5jAR0McNSi5c8
TAp5CNlO4BqwlmZT8cxDj119jRfbYqoG6oAu4UywLYzrWBB38Jox44Qu1zUzLtZgbJjWhSpmcmBX
8l18WhR+JtSrTpD49OYNeBAgzK6XmJLBaCl/xIt7WxijRow4JUWJ20KfBhfUO40de4ItrcKTCIc3
OKCT9fgTOrxjZcK1tinDdlCx5RbaUIPmdwbnUK/ngF+H+llqvqguhUbb93MIX4Qu4Wz3ONTMEdud
0G4gT1GvZV9wawAc7fapRjpTf5Mnt8rs8hw8C3z80NXQ8eLHMOG+UklkkKRiCR0HF0N7tgpwc2A3
4zpJE4xDpdvRXqjPWh10CtEIpUan400Uco78sxx3cSBjhLR4BmQDrXZiq+VTNfPy7qvJxMUuGcNT
zGlXjQKOfNJfCPQZkvo1MO87lTcUyjHln8PMFztRB6HOpQxXdmH50UEAtVxaJ382982a+MSqAdTm
BeDLG/wtOrzYG2N2WrWlSl3C7HRydjTN2UpI6RNFWQVq4ejC+raV450kY3ViMcW8RtphNVShtK44
Ue0hKjZU6F5vL8S5FJ+v6OIoWy2UxwwMyqdAU62MqFYc5/7tJTgn95nZXCyhmLVUpQb2MtJHMox3
k6a8SaGypom4UiP64/Zq19t9Xx/qM6K+WC4UUyoZPTqYgy2/SE7qRcdpgO43fQAa0WpyRIXRTjnf
XpXzvglzO+q6TnVF7+nJhAB2uqCdZBuktcC6aIdyNLy0bnd113zcXpV3sswt6TFe1kj6AkdQixUw
AmDSO/dowGtE9YWg5nhe3mrL3y8ONk1R7JnECneyKg9LTSoCQm6Id/WcQmSYpy7DeeOszHlPG1S0
GvhdQfNV7ZgbB0o4x3c1W7m4KctHvdiQ2YxV37e4+7T1EhP4t/FsoKtP36jsJGPGuSLXKRG/lmMp
TipNqoIOCjMn1TKPsFpLP6D1U0xyg4XhXvUQydjBDp0fCCU7wroeLK4LuJ5OXvwGxg/psZmUmOJc
HodoU1+bVjR1l+lJQP0O/WZ0AUZUrOZegChq5sWPkovpysauR3BEcsXPOLbns6t2cf6N1qpC+v+c
ogmVWc2mG0zr3keeCg7rD+NVAtWRVT2i9pl+qLtUsNXM6rxFmi1yA3AqUlSPp+3CQtL5xr7bThZY
QRaGOUc4VX6MyRvdGWzhod/n+3kfHjHB3loaZ2SCY6t/Y2VRojCnAspCpYnoqQf+R18T8VvTD9bt
5/5J0nPDB8nLgV4c2AipimpABeY0KvIPZTpqQJ9Ww6lTt5oMkJwo956gCnYmdm7eAJUsGN8BA0Rf
tztAAvwYxrYGRiXA/TpSnrPy0BVnMQ8xeJuf01FfQ85zP9XlfVsBSGo2ia+q0R9lnhcXkDGUmJQY
EyUBAKYGPR8wzAsNCSYs14BvHswfGJyyb58Z744xJpKaVARTNkISldbfgpI+9tnz7RV4DoelcBFV
GjTyCP+2CCO06xEzJqkTujlUOiU79Ysjn16FYxx/U3jtVZKI6NCeTKneyTIKY50tt9MTZ2e8w2MM
pEJEYagVLBOt45PyRF2IzBwUBxSWKBAYH/8BZ89J7lj2Ftob4hgrn8ndUiAAr9qJrAO/d0FWieSO
cjwAL/lhqVxUSgqo6CEmFqPW0QpM6wO1bqAwoOXGKTPQaAGBBmppUZP6IYhRCt2NFpNUgLh2vAMT
C6dQfr0nDu4MnSi6pEO879cnXowG2kYCXHoKsdf8lbrLJKG5qhuQypU2L2e/jm/6Wo7trRYB7QAs
x3NsMZWfxxiFn2hJD8KsgAsf1eN5G1X1logPyvgehk9Sox0iQTzXDab648Zqyla2whyVDM7Nu37B
/zkGthlbJlExdBGgo8pK9pJttdddDZOyvbswSoDK3InX0SNnTYKj/d26fq25/P3CulZiogltOCMl
dXSLPEGiFY1CxRI99f1PqyVfizGpUlppxtDEywbL2TWizlZIC7ZDur69qesx29cyjMcYiNTk1QSJ
yBy+SYDwrBn+VKe7KTtS7JXz1Xgfbfn7xQEqQpmWFRHpaZ5Nx4ww4w0s+lBKzu09LU/g1ndiTHql
NlU7ZssyGjJAtEyLQFiFer4yQD2TkOBuaB66tvNur/pJ+nVrWSb81eqaJGVKltHtJYVHR8CJsF4I
8KMd3dM9tdFSBpH30mA21hB2ssfAXtTlNA94dOEUPQJOnxCXQJ/NS546u3kW1jxMK+9smGKOokqa
HEMu91R173GdrE8QOCvk2DpkTs+L35ZzvnUgrKnCXZp0jKgeReNTDvQ9z3wyd4+CzjOKV1cCLt4Q
ZVMmGguFNEalaLocjyV4TNftusCYr91uAcSUVpOnb1I/ceg9Ztf+6EJfrMu8HnVSEnMwsMOo9edU
srQJM3hC+Xb7Zl39ZherMM+m6AxR1yQZzlzpdoMEqLXRrKloWmr/HuZnDeVUouac63y95nix6nLm
F481a8yairK6ZALghF83jyArr4DrgJhV45irwqEQkcpHC+GL4svr21u+GlhcLM68JYqvHDe6bB5p
eCzz2jXqbnV7heue7WIJ5iUERC2HaMYS6IId1J2+rR7b50XYGb0hFIqjfX635A9/1GW4WJZ5FDTA
zG+h0fjULXP5Wu6V8XpMNN7uOC+CbUVPoRh3AEZjmU2+TkFG5AuH0p+O0EN76ta1TTDSEu0DHvTi
M7D87c1/bY/tQhdl1Q9TgLu6dH8VxaKwhOYzANmSPzqRbZZ+sVn4GlPMFI3Q4C0cdITP6V3wnN9R
T7INj34zUGBV7ciq3/5Q4uri9zE+PC+6uFAK3GoxwrgP5FLzeJVN59t363or62IVxnkLQ5J1XfmP
K0gdwfCkcpMnaD5iguthOpp39SF7VWCYgnPd74uEM4LHu94sHK+JFMjMpxHC8mWGq3ar6CGqQfBu
OC2o9ObZiiYbhiNWLX1cl6vAvX0EV0snFyfA2KyoiEJFGcr4pCmaI/b6wQRdSRV1lppipn+QwRXD
48BYbMKtq8cYrDYU5lJLwLpYy8CKFh9h1QHWCQb+MvWlouRMA/AeGGOhQlUAZKpa8sb+PkoCMC3F
dgr+3zHmoASup48XR8kYqrAZtVwaFFzZ1TJcr7jmR2C46X3tt67olLJHMcS94QkK8vbH2CmB5EAp
V3gocvAYgVoqWag9gIIQx4ATFXJWYnvNNOt1khF8N70qUXAqzmbar4dW88Jy5ESG13s+X2fJ9pjz
mCoQkkiiU9kb61qS3K7yTCgf1IcyUXYBEEVpBcdKdPLRS5NXTckq1HK37zGpkAmWXoKCHn5ejXuv
I+FDM88PwGu7gsEV1+I4fRYuF9Fe7QWVLO63eCres/OEcsiquENyufCyzobdv3cP8xuIy9o7vlDE
dT7oi5NiTJg8t70RJmmMNnVv6bK+D+XEbZJkH2Yhptan+YVAxsrWQ1Ox5bx6FKQHjK26ofithjYr
EZeQNtFNJwyS1KvUpLfKrvt528hcT4YvfiQTf8XiqOhpFsLLFYdqLoBQHywa7oE6cyatAtN67fZl
ahdl7BVFZhcZTyl2MWM3bA6LsotBjVaWURWfoqbwIsW0A0Ff1WNp394ob5nlCV3EYl2kB3EWJ1AM
jsVVBblKI8qdgLSc53F97OPiPBmjRos6BqUlzlN7U02rfICaryu4dNcPDqaaPMov8XLOj7FtgmKm
GMvDe6xbuimDxB3UaNfWA29jPBvDWDNgTAS9o4i6FvCptINEgIw+D4jhVya0PzDwAPm+exlXlt/Z
Xagk/v2K/Ca+rYx9SssAZyoRyM/KqhVAb6bSiKOhbj5LvVWVvZeKiDTlP6k7GwZBSqehosrWrgD7
CjRK2xiMCeFar+8T/ZArrxXkDG/fzn9JFb4WYoKqdBjqvg0l8B0fl8y3hEO0wRFonk072UF1li4S
AGvlgEkzEfV5zuNYHvnvB/y1OmOplDHKpKRqklOSY4CYKMe6pK+3d3jdGH8twdgZIyqEvk/GGLpN
xiZFRXoZlCE+F93G2woTNQmGAqBeWSYw+oBcWZqNnCtyTNAY9W60zd/yR146cv1hfO2MefGGEJd5
lCrmUcUgXt1Hm2g6qq1XD7yhI97WmJceIpmLZPQMTlnxoyLHQpU414C3E+aJg+01MZqgxxMXJmcS
GpfqgNBoqi/zBHF4953l/g01iA+nPVLH/1V6UqceGyvIUcwx74qH5tQC060jiSzAu2ijqMMr4lyv
Sn+97E8yhwt/AGLTrtMafLXeE38CHwdn4IjfFxmx1ha3GAmKt39INHuxKPPKM7MgQaLC16VgCyVG
DmrMcwhGG6V4Rd2DExRyz5h51XUxFmrd4XMKfucaq2DTn+Jv4Xapd3de/Q5+mOp74SSLAuD6rx67
yjx20ZSU3phxuIKYQ28eA7zJRgn7N2kqrCD+ljZPZBA/bq/5L5HMP++QxQIbo0pyoE0p2CZ0S/bQ
3Xwut/+rs0Qb7fyXqy1v6eL+aDI6C6GyvBV3coXWBcbHR4TrSkCOfufDzjhvnyUNDiolqVTw0p46
TbFIDgTTyJuH+Zd89+sAGftCShN0vhQFj2Df75L3yYXMEgAyYJM6T8fwIT1E27myCCoPNu85Xo/O
vpZmLE84qI0sBE28UKcEhuAKGtg4EZdzPtr1/PafZViEsKBMQ1DrdYKMnvo9cbvxYfwINwm8A0rc
4JqG5q5cnMN7/cTb4b8UNL7WZsYCQgG8z4moLEit3sHMjNP7+gLUyi3FaX8SdNTzVWwLPjm0KOj8
pZNiuSfzVupVXcH9iVrBRWnBUuLMopkbB5zBMc5FZYkljTSaVBA+x6dCTQ9KJ54lGNe//IyMeZG6
Ie3j7PPtDW5bHued6QWFTSBLCCsO7Ryvyd7mN6FYnIjzl4szAQaRZlWgDcAZrRMBER7Zi7wouBLp
CuitfeeoG/EFRGAv/Olq7hVibI46a2ndFzCrrZP2Vmja3SpbNfsAFVdwTj9BPWUDtXkbGiqPyX+g
0eeEByyrLjglir4dEAy3xuyEvp6ZIBqL/aVRyzlj3iViLJGuGcE8jlUCKgThG6zQKjomSDM6pFDZ
a21Tj2vOF194IwJme8JD03aiWsMAhe+SN96nDmjmsJ4ATjngJ/mSBDxjy3aFy2aeFNALLLyI2moE
T9GMRNE46W7rIv21SgsTN4v2Dq/PsxzdjY2yXd+sVfJoMGECBV+7y97Vl+mJPJno/pbb6VstnIS7
0IZW7lHY9VxNjet53D8mkMXlkklWymoxQiSGciSEBaRqQrqRuKIUH0qIEQcHEbJrNaf5w7H6bGtL
oEZdVoCInsZZd5IEs3XNusPcbFKspZAzwMeLQnTGNuXzGIZTgzyndSRw+Gzb70u8VTkE1a5Ty0VU
/0u94etMWXOkkUaaWxWyrqkF0Bq6TJ9SpKBcAeNfimlMyEv7nOd55UCJqKu6BuEPWTLZx6ImRkci
E4ZAvp+90O9W1R6l20UDFSATzVJXywRBuTJfQX/BWfrK9b1cmn02MTUEVdFwvANYynfNpnXq9fQI
9sVsP6JfstFX4m64x7w3oEnRD16efA0J9cvyjBNPQVTb5hruULwenhZ+Ijibb6K3ZCtcOrnfH+ov
S5FfA8xMkWXARmfYQCBjm1CC2BKmxVBBvX2iV4z6L8swSUKTDjmYZwwEfVHoKuJa0nML4gmW1vIG
YXgrMS/DzBFyRLEcn6rqXLb6Xk1VSxZKO2jyl9t74txPluw2gg6onpbguYzD3DHUwIrynxUIqEtw
eygc43KNTueXA2ScMiVJMJIGBLeYprVEMbYnYfKlrrFM8kpCYBklYx9CUUQcebXGK0HzLysvx3CR
gshimGVaESC/W7CGHd0FBhQfOp2D8rhSufllmeVJXizT9uZoTlKUnFrpFOempaOU2TS7qJIsCdVg
1B+9Xi85NuZKBPDLokxCEKRgeSdoAp6k5NEQvk9tzbn31xzw5QpsexdT+dAwjoulUARD3bn9/dLZ
a7yystU7yV4MZ7qPV0TkDrNeS8x/WZqxIoNgNgNZwLYg3HYp7Oe4VU6REx8TuwY5Ymsbz+UqPEar
gnOqvMvKIouVQO2IHiown/05rYftpOg7EUzz6NRYfZk5ciiDfTb1I6M5336TnA/KAoynUBvDupuR
L4cj2HMx86Vw2omc58C2a9u0H2eN4IPKYn3shI1egeWJP/SwXHcmgPrl4zEO14wjaow0Tz4T//I1
Lq0Io9Fv5bH16U58qdbDOh9dKllNgrlpXvrBMW0s+lfCPImoDBPehfBYJc0mwzylNmt2HEMdBOS+
tz8a95EwJgbarEZTGnC3TerMoZOudW8JZ8Yann7W7QQqJVBfx4yBrT3eXppjdVgcMOal62husTKI
i/yFDW3wQOjj/wHc+JevydgZknbqAHFYGLde8FST2DL9WbYSJyrkfDW2PwuyViEwTDy7PAXvK3TS
k7NCOgeTqHuwd3PewbWQ8HJPbIe2jgBomiD1+lkCn2cP1OfqdvQrZ4T80P6/zLhyHjfbac1pUktm
gMfddvAPOqBv8Y/b1+ETb3bj2bGEpDroCRpR+8z5C1CaOCBYOY6ooIheFa1C+78IbHIMCks6mhry
YI6ChJcuI3aIFBeSaG6m8QKIa4CRX74XY1FmudaymQSQp6PlAcQ1ltEcy14EX9ZDWKKnj55oVm/F
5iEPEHLq0PIOSy821f2U/ZTQJMZw/KqovXwYTqJG7GY2nDQR4ZQrDKaom6T6EPWtWpKDoI92Loi+
JHhheOyHY1j4swqxqACjz8a6UKg3ZuqxlsCukeaeUjdrI2yczog9LXmYu9WQjZbW5GAWEh0FYk9h
pNnQt7IHIOjHzm+C+0xChxMIbApJcig6NIGthD/GDnSeseyK4uNEitcgqw8aMC/KA8rCYiFaavd9
UF1Vy6FNJe6y4CDTTVeE/ph5EM/SwhrK5YoNOUQrAZIV+EdLkDU7MDTLjO+HOrfaYhUh1OpqagtV
7BAt26X5XdtTdMwfo+ae9N22BOuwSpxEgSSXAVEkcP7FBqpF4buqlGsJqUo/n4uoAaZadvLucTJN
T6IB6BWUg66nsdPX6o8IXDxzCqqgYXoKpvaQUGhVCdDKSL/LxmrgKc1zQmaWG7Zo81IgqY4JAgio
jPlG0KHCUWh2j04J533xlmIsvaZWhSTP02I0JI9Up1yx0+/BDKrdyNPROxMMuzZwci/E7zhRCc96
LB73IsDMZmCIzRw2GDd4G5tbFUIYt3fHW4Gx8gO4jYIa7IwQdgf99lL9JLyO1k1jQURxqX1cbELS
aBeJJfIoGaFqHlYQtPB0lRcWXysBftkKLMOEjk0/z5RO41IZ69eg9RZ/GNOmAW8ViiiJC76rJQdf
aFPEhzoBdsAfIdxS/+C5zduBAX4H+XW7QRdPRb2452EzuNIOdJOPxSY/IpBdQ1RtV57nfQXpuGce
cQfvmJl0NdSBHqgJPA30iqxRhd6xeDJUjru+eV2wueXvF98yndXCGDO8hVYZN/qQrWPz/79K/stn
ZEy+EQ99N0a4LSIa+qoGFEjAA3feDgOwCyYxrfWu+p9T7j1jJTlQ0aTHRVFH8URfy9fRnvdtuJeC
sSFiMdd1pWpoMqzFpSz+MlSQEFq6K4OToxU3IbVRQKP2mHEG/Hi3grEgFI+CEBkWZAowJt/U614o
vHFqOEaSdy8YM5LLWjL3GcrSShw4UwOxjFTg7IR3hiylQiSRumkyXPBBBVDKW7TRIdH3DDnFNnCr
3fshdW18P+h78ybxr01JXl7Kz+LXxbVv86Hq+rxAgYZGAGcFVlmoljBAeWBqLFUuD22pCk5LgLVL
ISUNAUOpOEO5cteptLN04Ik46cdNn0TEz1rrxQ8qg0kfmhkFjshcSUUF4ZXAAx+rNc085MntGAxL
MXZFyOKgEnMkj8oqOYdb8qjg6tKNkh5SkIJEfooKIwDuS3uFBNb4Jo3gqQpt7WMRTrzXX3nAD85V
Y+kXMHgsKdJigiQMP0A83B3HhnPVeEswNigw6hHsIFhCrx7o8JCpj7ed7s2kB0fK2J9uLgMSigK+
3nBPELhEyrDRlNoVZ/AZ6g+3F7s2bPnL5WVsD2ZSBTMvaPKJEF1actkbQXAK5vi94KruuJHs0O5/
ZICgo62z5mFgORbos+RzcVUTcBJJ/0fadS3XjWvZX7nV75xhDlNz7wPj4QmSjoJl+YUlyzITmDO/
fhbUPa3TsEx0uR+71BYEcGNjh7XXqiv0GKA3q6PJO5XidU04X+yj5sJfNsk4oGwWk2heEcfQ0XLR
k+zGGXeRjxzIh7gFZzXOlt5CkcstmUCFodIO7JsAgkR9r8vFLhX/SVkIpChMPJOkYmvi3UDuAzXc
Vhps1DY4XuQjUoDLU2P5N7S0Wpepyt5NwwD0uPtCpK969GncQcPCF931AU1NEEHntasmT6nyALlX
zh/Cc7AsS4dVGatRiEUO0ijFN2GOd9Zj5lP45OJCuSl+UTFSwrNMXhzAknWQOm2GekLBanJmVwbQ
aXpIoB2++CAe+MJHa3KuPUvTAdXZdkxFJOpWQbCr2imhSIpxwTIBtUD6afva8xZjfAwwP/pYWCLK
N80uiV9VAn1q7c6SpP0qvG4v9RFi7C9mxHqYvq8kkH7l6Nj2oYTZGqjlYTgRU7xfOwziAD4Sh8k5
viOnJOAszbuKTHyzitJKlgSBFR1/X93OSc9QeKNjy6uzevMV1baZJ465cl7fN6aEi/s/L7I4mtWS
3Jj5nbxGp7QffbRvAlF63t4eZ3csaUdbq0VCMjxEQg7R5v5hmcF5W7jbi/AyJ4XxNPoiQ+7Kwguf
hT3kVY/9dQ1QAU2W0hERqoUxZFQIALMtHS2cvvK0STmvLUvEYRryPAkRYkfJeFCLx8QSOcEp53Ox
FBnErCVQyYNIICXfhdU3R8OH8wZRxtP2QfK+Ft3ohVnEUmYaloKN9CgNwTL9YgZ8gR+R0YjrpwU/
GWOSf10Hg0FEE0Z4bTqevoaQzJ2d+8w6r489KCwqX8ekL7gU6cWTppM1nSnJ1+AWjTcd/mE09ja3
fLHnZIrmcVjQ9u2E2oY4RFiTX9ADuPQuLMNFa6TDmOgyAojqZelA9LqUXm1YnDvNewx+ZLWolQ7E
lL/Do8eQuBZK9y6kB0MocTrlyeJJw/DMhQlZigV6i6aAyz2nz6V+LVXfdV4MwbF8ltBCgdZ7U3UW
mhT5owkNyniYPFE4rfk/Tc7YcYC+XQ2ImaKOD9bHnXWQHovKMQpbxsgMPHEE/gjxIAg2NB7T+lfG
Xi8tRJX/eiEGyQICawKyXWjvZbK+CvoBCRmPFoLjp1QmESr1yNTqqCc36/C57xJw2/JO8SfxmIU7
beqGqPxg6mPWdaWMmK9bMOy3tPu3CrcFQWzkmVG2DK5VaqOd5avTx6WXiU/JUt+0kNIbmypsW/Wa
5LlvxaZNoGbbZ7nfQuUqkaJfO4v3P5R5dg1TjydzQEIcmTVEmk6SxGnVfHw53hdgLgdoNmezx5z2
zdqc1fFaTISgqqxfqmb9uQh7PeLOFEe5whiahMSr6ING5E2qfmwz7yswT2simEMJjVZsY/isVStG
H3JOAZdzUKztl0bbtN0KVKk0QzGCyE5LR7/n8/bT9gZO/fHNed8IY/wtBtGmJYGzilbBbrVutQvS
ojO+5HeWqMZuInVYXl1ORGggFQuymqbrXkDurtogeMmcebas+7rX1i/F0Lc+ZGYrWy8qzIE1OXgw
gdmsCCjQHqYY7Lu1OgcZlLWVuWwwzaTuSl06yVb7HTBPr9SGL6lKnjXSv45VdUCXJqv0T31jHec6
fa1K4GeytdxB+xGA81o/g1dFsbOlUcALO7hdiZE9vXBVQb2K00crNcE8A7WBJreTBNqlgFiDwA6i
QKJDjM4tRyDlV6XHb5KDTo8R1kI6sjQFzmf8yfPzfsBM8KAPZZF3Gb363/V9BRFBN3F7G/VB2dac
JeTj5n8S9r2vyIQRijL1STfiDifRac6GXWbeZ/03NXnRrcKJpM+mlbhl+WjW9z0CCBPKOEJykrLF
T7Uvo7YjGcjMup1g8Rr5vDvDZC6NWJA0WcXsps4zT9dfG7wb29b8k4TlfetMwkKUXjarEclREk6e
lUKgKfa0q/aRDkPNXuzIj5B5veOVDbjLMl6z62dTU1rsTA3K+/WIZMXTw7HBFGSHSoWw7+7MaseX
HuK5CMaXqmNc5WaqIrleDmus7SDw3Ueyv32mH00/4xH+80zZuaW8kvWm1LC5JZBeMNZbgI8+LHQ7
Fnctrvcu34+7ONRaPwETrrFLnrUFpMkixJZ4CcXHUc/7X8I43Qjwr1TKUXFqlgzDNSBDW4mjASs4
zhonteDYqsZEHuIiz9JiSnQ6o3I1PM118Wn7XHmbYRyv2Ut1v8w41lgbMFAeDsohilQnWzmZNMdI
2MGk0pqseO7x4Gb4MvNNPa12JXKFR+h5bDwj7CSSXGiRSErU8Ie9cRcFQ0CVlQm0HtH/4E8k8L4O
PduL5EQwq7jTUjxa4tgHemO4TcypBMrUU2xtiPUkSW2IDSrRwDxNmP6dghnTqVXYVyHpD1N+iPMD
8gjTVe0mJPs+weNTnE1cjS8oqpkvMaDsQhj7Mmc6l/c1GU8TaYVO8hjnLAJTlkKmzzI+6/nnbdP8
SUfm/aIxjkVpFklZVIEyIRfErp77sDlJhT2fgwGobuEseeRsucWBC5enN3jj1NlpJUsSLZJ0NXwN
nqo6LT1N2ueC4Ypt7Sz5baKh7WsBwaDVtg4SEs62OVdSZ/yLDpmJoupwVVCszB7iKgBzqGdhPEHb
r51vFV6sOmCUdP5GxZJjbuywkpjX0TCUcG0Ui2DWnV28KcGujpU41f1wDzn6WEfen3h/YzCDY1Ts
AFOFdDJPEwW5/nfhuroF8RgIeG2C4lCM4pC1xzwId4afd9ZMWDRrjSpODcLbbnqOyBLiQoekje1B
42B5f9JB+NOYdbr7C2dRytUqDj1cOfS6xDAFsi4NEFKXAnhQ+iD2uYhT6rm3jJjxTm1PJgPzUnQe
AkABjL2tECB8tLzZkX0MKoGE39s2XN73Y3xVlZck7RMNYx5K7RBdtpti3g8RL7rifTLG9+R6G5Eh
ofWa+PM6X0lgk9AbshdqDlKAF079MGxhaL2llPhi5FjKdn+cjxHYgx/6g4FefvSiYezjvrtLuNrI
PFNhRy2mwiqLaaEtLWj65rvGodKKOhqglP+X14zkrsa4myHpo1bqaIxhm2dJtqt97IF9TnxZnyFW
ArKJcNtMOD6GnUWq09yYLB12iclTJ8pTp8u+VNXndG3R1Y/d7cV+grv+89qxI0imSrpqAKEYLT6j
6AbODA/Tgp7I5T/gWD87fqS21pzJ4NS7WbXvMXKXLPs8C7ec3VDb3rjT7HwF5qliIdORU/VuHa5H
ZWdEh0xyxsJW79KwvAICei+4zddqPgpIJb9uL8+Jd1jVP3VtLKmOaUVRnZxcLtyi5NgGbwXGhcyq
2ipCj6+lIGU3lQ5Ydc4KvFttMO4D3fICqo1YghzpEIBgyw/oJ1GeZuvc3ct2cU08vhAJx2kZTCgj
N8qAujrSb2tVQZJJwqiAtnEhhRbYmba/Eu9Cs/MVWVWhuCGhD7iinCADTkHqU06uclRWcgUyfMKt
3Eo2JnT2nfSCWYjt5Tk7ZUn01ki3BNJiln1aQc5tjWeijUeFfJohv7C90k+6un/ebXamwqg0S8mS
nkb760v3CbhJFDUsJz3KIco/lOTEciXO9jjXnJ2mEDNNq1dSwJ8Iz3M/u5k82E3O6xbwVmHCkjgX
0JETMLEVz18UC4xiGXFFcfa2D5BXDzbpn3ERkygj8HylBldsabcLqlHdUDuTKgZq8WwV7b009R5m
Rw6GZqII216POoZjQROnDgsVDHpei+lc4qkwpNZepW8ZUc+SmXNSYN5RMGFMAcbsSixgT/I0eWO2
X9egaEfOSXD8jsn4nUVa0mxUMB9bxLoN3lA3JU/bZ83x3OxUhTUUYFeS4HY0NUMhUnXMBgjt8uts
tD7RIJhlCZwVfzLs9H49GJ+zLqVeqCt9aG1T2o+VXR+joIaiVPww30agkPoknMG2sisGFEl4VbY3
zNrGU8VOXmDkWKnNAhtuEX7GsZ3vLUh0qf78JeUjLThGwg5eDHVSlPPwthg+YBu2mOGe7US0q8xe
F0/3cz/ypGsd0/ORu/1hfzIf8ecxsyMYYjNMq2KAlkC5mz93zwmoJcbdvG932bPkqEd+2YG3WaZk
M0tCEWH6gPYu7rPpU6JooFpSONviLcJ4oMFKWkWKahTkizs1NZwSiX4jKP724fE8EMtB162VLtQa
Dk8OVj8BqgKDA6PdFa7mSyDrzb4XobLY5lELTESmyDvj2ubL9/Gq4yzcX17kcplV1DPkAMhuj/ix
B24zdwYbUeGTYAn+4bYZf9PXYAMgFExN5QLRvhhuierEB2hIXkPh9MYIyK1eOOvqjQEt4BghcKHc
G8pJEC0mElpUeTFjBZ+4h9BUkrprB4DSiGklNFQru5iCv3HQdGNbXoHxSSQZE0sZkLwl+gTd5skD
w5wndd3VqN8u+mTLKcSrQRavj59Bd+masgniTtMzMX2i4DpDmLlZOVHttqWr7PyAXkjyqlFLj03R
bqcbBcqetRJznrHtjavs+AB0PNck13FpI1DNGVpQFX5aUh2CyM0E3ojtdgymsjMCrYYSkjxq2FK5
n/WHRobEtXpPu1nbdsw7OtYTCZM6aCXc7mw9r2Dcz8hOjzhrbD+cKjsSEAkCUmGlxdUcGs/UIU8x
x/dlCS2H2riOMmOvD/0/6tuqrAhjmg9CbGgtuSnFFILV+4mv4c4zByaqWUgWzSnKFuAYsBcPHb/E
jqBbCe281J4FJ5whE7pT3RHFIfPR/AqJogXiw70DlsDMowkKjyWJ84ypIuOS5FQ0p6rBpinCFbNs
NtQ7qZb9I2bObyBkH2jhtvHwPizjfgwyD/0MabEbMsLlSGAC/jbUsSPJ90b1vPtnazFupxwGqSmK
jtzUaruTJYyNpZBkGjB495AYvR/PPNAbJzdR3+oSF6H1pC2iKdDj7Lw+zHqUcIrGxlfWb2pv9noA
KmyS7MB3xXm3P4Zjm5YmSYZpaiqLlJmFphnA+EZLuBhAjewyXLwxtA7IjXxRc9qdfj0/l7Hdf8ld
KwSl5fZJf+gSLpaX/5pS1DOgJ8ChAlKovLYL4Dn61bCmwfYiHxvrxSqM46mt0pI1gpqVelIUR3WG
83CiqV8GlTjb2MegeuZC0T7Oqy8WZUKiRe2tUUrRjqBw3hWE8M0DCMltA3IC2RfunNeHPvxiNXrQ
FwYUK6DsSeMIQiDX+l485V/yh/i0fJv8ZNcHCKFvl50R5o+cg6Wf54f3+WJVxi+JZi23o4lVtWvq
ljL/Xr+f3CPICq9/qVx8sRTjcKZOyaamTVEQj6+r+LWO7xtovXP2Q7/J1n4YJ5MaVQbQE16o9kWI
3UUCohGkD7v6oIiBMbnGfj39qi+92BrjbrLKjKMMrCuwlBGRrO70Aq08ovu/uDrmaEH08is8c7L4
vibbH58TcS7NnBZDEtz8RXUm5bZUB3uUeTZCP8zGmf5A4JmJVltVBkX160FUBvUNqkmu4dXEJpHX
fZ5cyVt2gOLNKrd4zPmebEPcshTVLCh4I62BsK0fTP3bP7MYjXEta1TFKYbPf7/lDSW2Ww95oJ27
EFqluxx6ZzwRZp5jYXvjTTp3PbBiNBuId1NA3AxTAqqNkadPbcAT9Ps4Mb8wFMaxTINlQtIPvnMA
6tpXdgDjHAUNLXKaXnGfI44b0xiHUiYRWVYhoVeBIINLHfmZZld0f+Mn8QUKzASyhuLu18AwF9tk
3EvdJ3qnibgP5im/Er1mRlZneesZ8IMakFHwzDhNjnFyB+rT2ybEeQI1xueMRFVFQmh+Xgp3AjBo
Bgb3rDXj9ad4d4HxMt2UtlKiw1fPGGrpHOmQYsT0huJh6aBpnNgWKO7d7b29KZNuXH62NQ7KjsLo
VRSVqEYKOMAfh9MYqoF4Zd33ED1UHfjw+Dw8VZ1nAhWzpwgEgPV2bdDus33k1Lx2IN3l1h/EtK8k
Sa+XbsHgVxZqPqUr0QLVbwPuJAhvHSawScAWXFvUnt4MOfu2XC2NPX6luvOr1wbTQT62n9b9EII8
8JTyfO6HiIR3a2Z749JiiW0i4ltnaPtU5wixDh0jmh/4fXiOWen05xeBh5nF0jKJtL9Khq+DrN91
FY94g/rQrW/GuCBwKzQlpuloLxwMUEA39JErPylvHw5224g2D7P1cYXn4gAZP6QLST6VAux2ctoj
HeTJQDRpHlXbCpBO3fDMheP2WMbOVewlEe3j9KbqIDZfXQ9AxvdlC05fnYNk/hglc7Ezxt00awoU
g4GlqGkgb8w+D6fiQYWwpHDS9kgAPPlg1l77wBuc4O2R8T+rCXxnMQLePEKnSTZ2Vgl2E7i73szO
216HY5JsQxyAzbVT6as/yE9VfBdFX7d/Py+fYLk5zVQsqjWFQRp3i1NcTUGc2yWeCIzOr5heBVpe
BFiWC1fjnCDbCl/rRarMFG0Hqhdb3lDAZgExyBVksqJL0KQGwY7LG4bkPE9sR9wyZj2FJACaPtdK
OT1YeXa9rN+3D5Ta3MYFZ5vho1EMlS7lyAIHYBikF6C4dtBz8nTlplhfDbH7tr0e7yAZh9KCsjaT
CRATGbilF2MBcf0upxOQIu9x55ki/UsuvaMCCT+y4BlI489tn9hgvOGED7xw0GAiF0Ndk3QgSIxm
X/tMAVgoiLsFWtP0JeVZA899sP1wQ9QrzHEimleDk+aLsxPPXveAYkUEUCGkaZ2qdyztKvW5pQre
R2P8B9KIVJAaE7Rx+re61x05rzCinoSFxVN2491vtiVulKksVREcSFnZMSiXFLtzYvQ2be1kgMOq
gpb9kQ8u+7gI9O6a2V54Xda6YkoIfun0KK2pFXtyTYtquk2uFC/1h6/cOh6NQzauHtsUTxvBiMdI
p9jzOiwgamweV7An0CEzKhi+fe94tsq2w6fEbLNsQlxCM13sEBrnv9dEFA9yHMH2apy7x/IMKtm6
rGqFu1fMsZ+meFHRV9xe4uOphYtPxnqSQZ0kKFe9gS+h0Qx+3SZQpYNe+elpzBxaks126gHkE2i7
FasrGeBQ9vJfIjy5+DMYN2MUam5GHV6GHhMu0/gY8bhFuRtlvEwVV2XWWaAvBmXYFeqE5l5E/cwd
D+ROAN/G5I5XwJlKn5p7dZfsyYnHG8H7mEzYoszTlKYSwkwii/tBwaFy4eAcB2MyDkYGIT7kPnCI
RvNUK8O+m62rGqmg/MAxGs6dY3vdU4+BnW6m5cigKr1pOEru6g/i7ou6Yuo/9nR38YvCX8BaD/sZ
h68xss+Y2wbnHCnbBU8GeS11DZGg0d+169ckN5ztjfKiaLbXrWqV3CQSbgc56t+z+3S37nS3OA6y
jaok2OFN3oIfEJdfVrVY8sFETYkYGRmyeCvem3LnGBKYBlbkPgQA5aq4qbU8kBTRnVWJ4wp43ptl
IYQ2kxr3yh9lGfFBtLzMVUDm5DSuiNxLamx9vPkbFXxOrsf2xI0m7eSUloMocDc/dIEeglEc6qLV
NY8ZmmcxjJtBkDElbQTD7erI7uLBVnJO++5jFMq7J7MYPzNpJqAvHcLN1l089ZPwOUfvQUcxRvBU
GzjaOKghbxITOqngVl85Bsu7mYyXsZKcpCIFFI5+f6S04bkz+RaefBpLcd9ejsOxGIcD1d9Wlwak
EbSHFqPlgjQictcgdZRAR1GieRRupHB7i9ufUGPb1y0VdRd7WueqodNqWl4zTbxbuJ0yaGzzukW+
3nVRRZBijqGmX/9ey5ac7sbc4RoUVH3ub1z+7Y+nsW1sOVprIalq2pKcXQXEkmiQUtoIyZFOy0G/
3T7I7ZxFE2nR4iKyFyUj7kYLq4k6BHxBdVl3lluDdnsk6a41oa9ncIfaeB+P/vxiTX0WxKLI3nY4
eeUNdBloHU/W3BrzSj59NgRU0Gonv6nc/tV6Iuf2rH8tT7y9c+I4jW15620hFzNmld9K0M25ggbH
y+oI+/7ELzB9eEss2VINQ5cVU2RuyVIrVh8v1Onkd+kagC/X0/rcUzJeMMdZiO3BRl2HGnCFmo8i
ATi07CbpJq47R4+eti3nw+vxvqG3ivvFV1TldM5BQ4nDAz1zjYTQiBtHADvq9jIfh2wX69D7crFO
YyUYjzFoxwzDYGAYWY9QLAwWz0wdrX8klEQdc1HG8zLux9FNG2gq8QJ+3pEyl2QZgJYwSiBLaqI5
jRo7Znst9aiN6BEHhPH2dX5IZC52y9wNec2reKJpsLhPd6Xf79Rr9GAw9cTzoLw9MSF/lAsyGNiR
pS1L5OrAYwvWo0YgL52SX3KkF3uif8rFF4yXOimnOCZor1bP5l7/HbHsLd8oFVbjky9WyINZcK2G
eYAXtWtroBGgC/XdPHdeEii2uu9sKTniffJS1JHrzhbO46fxGSjClitaQn//1ndknmCV9s1nE7Ug
OZM8QQQ9ewutnaGwrVkKZOV5+5J86FEvTphxLmaPlnmrIWBMhbu4/aJhtHx7Ac5lfzvui0849sNc
1QW8lx6fyfRJSs61wevs0Iu8cWRvqMmLNYzSGEg2wiLJUXYEBGUoVtDARfVRqeA36eiZbC3H+JV4
jjRoBsJCFjC+K7sexGxdmO15DX+OIbAkbFmyLmYyWvlN2kz+FINlUzv2FvKHPNktC+cMeYsx3sMs
EtzkGItl2stovqiadQt6T0/rIjvnKax+PFPybnQs81qi6NkgZHBVtBPXXy/FLm5vabuR+mO9A6+d
LQuuGvnFNVcSiGPwMuNShiYn1kSzlB6CK4DbYBQeI9yu4SjnKlQKzBaWDq9oyPGYb1PLF/Y5yuVs
ZnOUgxpbcUG0oe7HJAkIvxrDW4jxHf1gWFZvYiEZ5KD9fXtd37UmZg1QZoqS/YqxBMSiqlvakiPe
k72W7PDwqTsAOSvTXh6HA08biPcHMe4lT7VelDRozgzmeCWg1ykaX5NFuDJAl77tZzjfleVmG02p
bKtORxd5+dQplS+bMueF/Rh8/W62PxCz6SSpQABAzVbyteN0Sr9EoRbb80H4mu+pnh9auBB+81XQ
KFBi2jDj91U5J8rSs5VdLLSoAwMRDOj3Ud33Yf+GJxGAEIjuIFvahNmh5QYyH+elF5tnIpl60Qst
1Y30xrrTvyeYM/bppaHVvcZPw3pH5y1Nvw4iR7nf/rK8HdMvf3F71Cpe86UU8ps5Kuwe8/zD5MhJ
E3JxJbyFmMCmLqJ2Alf/78VZ8PhTAsoqmM/WrXJeHeWtrfWoA33OeSK5hkX/sIsd9knb5UIhYCTi
WnmhaqbkOBFbcvs73NunagK1vy36U6geRHc89TOmTLnkm7zNM2GPpA+DbI4ItdRg+NRcGbvY6x8j
GkYig1QccLQXpW1xK+K8ZRmPFQ9RTnQBZc1IV1JbqNdvRLxW0uPQ321bEefRVhhP1LR0wIaGdaM/
H0u/CAZ/Ov4NyTlOvMOSWHW9ogl1D7nEzptd3YFYol3oSA9Vu3+GwLe9yxqbB0PkHCKLYc2UXAEZ
Gu2b5F80HeMJGQqMvVtNAi8g55wiS28ViQZ02GqaugXkptjJDRQtGntAXQoUn1RhJ48hRbk3v0LS
NDund9hss9v+kLwDZhxRLzRF00mIVGKiQ4h7OvfJGizS6m0v83Gj793hqYzbUXSx0lW0m2/qzyCp
DEoFspcxhC+HwZb26f26pxScaQnxPu3b9tL0N2/Elyrjh4R2hjIOTfh74BJKH3hgnsPhrcA4HNFQ
Y6ldcdk7b/Xl1amuSgeDvEEp2Jhm3KtoTEmYHgHU00V7ymuUYzPay3EMijtuQEa/19ZuGccjDKg2
iK0KjTHXBHUHBE0D7RZKw29TaORB5FCx8O4K63BEYcwjy0LCQ6lR+s4vUJHTpC+SwSN9+bhIdGFB
jMtpe1mVFKiH3qjjADL2GjUO0H4u51LeC7HmGgKuTC8fUu11GG8SQXK3zYhzV1mEay9ZojA08Hi0
Cikd4kALcD/5hAj0xDY+IItvTa1yaEBGR4AcnL7PfuuLe8W3gBtGbzM0HCNxxsWOPpcAufLUKT5u
VL8fMYtvBXY/zzIJ6Sut69RPtU8HQ9wXGoz0EF76kj3wHuuP8aAXS7L+J86bYV5gry3sVfSg3n5Y
ryyA2lPo4G1/wY/7Rxdr0Xt8ERhEQtTr1ooO1Zt2O9rhGqBejgHIouJID0Jm8xoc3ANlfI+xzsOC
NidFRxWAgUKmOhz3ukuA+0JL9zpyeFEXxxWxgNdKofKJFNXQiKYdmS9K88A5RJ59Mg5GnaCHJNAi
khzUYXdV7bsT+gxNQIvj1FAsDEF47Wl5tEKe0Mhb1rF1Nxhvk9YmUYmBl5l2ONpQ9gpvOBmH7DOx
wMCym2Wnlx0xd5v5CdJVLtWNBuA9nq7WCZzncXWyFF8jiOcB86sD3tAE/Zhbfx3joAS9FNuOMiSD
+cari9ozzdZpNXG3/QU4y/yAgTW0YtJ0FMvnfMHkFpUNa2yJ8KZEeSkKSwRlGr0Aja0/BA/1V6nx
Ep/qyEhvUy4eghTAOvLEHh6TB/EfFs9ZKqg+VSI5GbFJQTyOvaPkABUPtR0pPefx5lVPWGwryRq9
Mmps0zxRAHGPUc/OGQ/K7XItnCgsHeQ+YTH669P2Z+TcVBbo2gpR1qRvepJT6o3F6uSEg818C1Q3
DJIlfUJvVVO6Cpy+xDLCcQSWdoLiUGXe5ZFoG9M3dOyvR9ETSAyC0iiA4kpoeJ5hOWHtSSsIBYsA
zHl+oe6J8Fiqz6V5VaHKUmn3xHhKGvkMDe/7Jl/sbjyAjN9dtNmd9G+qbl41ZoIY76nPC83Olzpy
Uqu5b9aMs0XqbLZ2yEReQy7W0NhFB6vWvi2l6k5rHBSZYGtd7E69/E9thfF9IphFxHr5g0VbAIoL
A6DCrXGLsCdEddSH2zsIij0b3ratfAwGeH+5dMbx9UVSg/0GChIUqinYpTvoTmmdi6Bxm7DdxwL4
Oezc8nkujfdksixUqiTPFqhjKD4v3kWDu+7eiFv3VgCa8ocqd3hPJud5YcG28dgonVlAp16aH2Ny
GIx6t6g3EvSd5Bi6O03CycF41QIWfEusMe1GFV6bIvjru9Tuzh1Iel30QsFtOIKkVtvjQZvtcrYJ
dBSD9LrrHG7BgOPVWTCurkmD0ncFuWk8ElZe71KyjOR6yGz52jjTkYrkgceFxWvOsGDcsSZin0vw
sr0b30bnFhRV8b4J1iNV/9ND+Xr+Tm6VZygiv1ouL3XgGTUL0xWKWLYyvaQNdnCrhFGQIF2pAuEq
dyC9toOULn84jpOvsBRWrUhWcekJ1kxQYBNqr04nx5o+51LBizY5Dp7lq8rkhjRlhaUwOA4dNmk3
9MC0rs5ypOgr4gx7XqbL8YYsdDcdJylCGopyQnwC576uYn4cBEyZsu+rxeW4JN5JMi6pk4CtqSUs
Jl2bgeE3D1HYHrQTDQFlG8mZS/mPeIJvvDICy2Q1aIuQLBFshqKTyqfqSnJzL/PzB6qmo/r5YEOc
0019bu4gb780LIZXnme9lVvcT5o7TKhUkwNatQHZAeYd8CpQnFyTRe4KQroQqJLRuhAVQc4D2nwr
fF6xgONrWbBu3BtCYlVYBqIh6OHfmZHhFlLh5lHqFu2Z6InPMZoPwWXv7xgL2C2XXjMaA58P+NkA
O/TKXNk1KgTXVOCiNQzIx26xCk4JBmc14/Fa8V4zFsJLokJNZxU227/MPsR8DiPyeOsUXYtoM1gu
jwST9xmpz7/MN9MOAJ4Oy5Ew3g0nMyxC3c/2PB3Vj4fuL06ViYLiWo1AM4jvCCZoEqKXARKgCulY
+V0AaPDtwXbIbXedI+HkYSQ5Xs5kQqK1yoR4KnEvJnEXWd+MlNfx/hCJAQyloSqqoWqmxqygl5ih
brQVo+idZkct2EsRm85zapcFagaN4maD5igyVInX218w18ulGR+3WI0FFgFUt8q2PDTzTOy8VUZb
0W9FGKhCGmeotSeQcbeAbKFdU3JZQD863su/gMkpu3lq8pFOkFMMfzk6crEvgV2kmt7Rekc1vflD
GR959os12QRTyGpzHRdg+Nes8hetDxCEQbFg3JVpyou+PkLYXq5FHcbFFZG1FLSOWody5WeQjd7q
wJ9pyNg9welcLXipH+lOK7dETn+dnHl4og9vzuXy1OtfLG/2UURmE/2SLJQFj4qktbJHVdJizAZC
2KV1UjevPZC8QosaClE88A/PuNnss19BXl+vcgreH+DeJTMAH5CTFqYbKas7KoXTrLMH1FNoVjMv
m/noSbvcPLW9i80b2vQHjQXtrfQ03iyCEQl+ER+wb5+b03NsmU1H5Tk2u1VQcZvKp9EC6VvFpc7m
mRPjCc1hmlPZVOO3Im1zAscxOsgSRtl4rv2t3MtmnpeHx3glIxvHdNSr5CYdiVNDQlzX49slX4JE
Ney8VBFBF2T1kmG9H/P+BZLe9yCJu7fyZq+K+i4WD0Ya7SIFk7SZ/GUoe6/ugBZqFuB0M0hTTNFe
XsJavms0jEKJT0VShK0S21GKYfl22o3KMelOjRLq4FnJDot0XwEGm5NQBAJQ1kY0OcHnM90Ag3zf
iKuni+W+FMcnqb6ZtQwVsj8Sqf9+mf8nfq1uft9795//xX+/VPXSpnHSM//5n+v6tbzr29fX/vRc
/y/9p3/+r//563/iX/7xm93n/vkv/+GVfdov5wEELbev3UD6tzXxN9D/8+/+8F+vb7/lfqlf//3b
S4Xzo78tTqvytz9+FH77928yTbP++/L3//HDq+cC/86uyue0ff3hX7w+d/2/fxN0878kS1N1TTQN
0xIhnPLbv6bX//+RKouWLCmyppuKRtH7JYSxk3//Jsn/pUj4AeXIkURTocRneJ3/+JEoq4ZiyTql
zgFs/bf//9v+cv7v3+Nf5VDcVGnZd3Qzf71wporfraHRosgweVU3WCBXrapCK2gFxkGQadmgj29s
sJ8NThY3mD2bYDTg6sezVjnpLB06c8ZwwQB9NdNU7hojAVI+be05QleybT1pfK6SBll4aidxchyS
0jb7GmUk09XVl2YgLnpgmItKP+fZbKuZ6qRdYeeTtodut98qiSN383nShQdDym77KnPrWnDrGJya
tRkAAexGKP2bjauizgeh4fPaPKtNGqYELeZEc1tLCOI2sJLMMXItlLUEvOwJahBtAVQ2EVELbdfv
hmTZg0K+t5VO7GiZx32H4Mgd6mxPZpDrCXdKj79sSH2E866YVkGmz/Zc18EoT34JnRw5fuhBUJTm
+WGCL57E1l+wJwkYSeP/qPuyJTtxbdsvYgcgJKFXutVn53Q67RfCdtn0QiAEQl9/xnLte0+V49xd
cR7vS4Yddq4GxGzGHHOMJq+bGEZw8spWIBFsj55XoYuxvTXGvK6u/Nzs5TWWwVPpN9m+D6mFTmtg
syA0qA42k9RkwpgBGhCLfB5kfZ3ImyJfG26TAXK4dPMfNjnFqQrCn46qt9BrFuR8XHcRm0cV41YR
Sp9kgMX1zb1U3FxGQjxowMpMbNHDQoKDi5Y4b7cuN44nDbB53r9GQj43VZjuLrziOO2Z2ZsTC3lB
bPPOwyGZdciTff/ctKApsObQjxW0zuB2SchP05x1TOHzULHDuL+XDMIq43xcvPBsO3Fmus9iNSRm
2/Mm9lJ/BgV5hkHKMsX54Gs/rZmCMQTWOyz2SWPvULvypd1UUTlbGA9LSna9gOOfVEomWzjnVbs9
wq8jK4fmDILZAYqv6TLtcD5gWRuLhDiX3EWzFCHwhY6vLW6lss21W0uwuj9CXzmpvfHCVH9uY5m1
XffTxJPIKtz3xMPkUFdrGnhPnI+56afvqvaf5kFMaYlnpfWxGrJBUsFrrjH4B6jssCE2f9DKf9/n
NUy83jww5dmki/uHZq6O2Nk7gZR12av9uazUgdrwKgb7OgbKgGbqWDL60KjwSB7V+Laqh9Vt2Ow/
ST3BQ8JB3nbr5ctW7WlTPhgQkRxOQOlKDC7aPLDL10CY9y7GDdo6sNSh7vHI1v3Kt4NS5cXTX+J+
TQJE/9Z7bzlNIfyRmlC+EtH+KGX92DmtknEK/4grfu5sfcJM6ss+Q4N1s/q9ht3Usa3mJtk2/h41
CA1iZO+sZ0+8xk2rYvGpBEseV7zuE09PBOdCUVTfwwc6QC6t7PO/BNl/B7K/Bq57W/TfqfXfYUsw
wiPGsO34+85OtQVk5HYOsib8XDYAn5oJVLD3//wm/1NshBNdiPdAnIYb3d+LnzFY56hWeJN6wOEc
1zTa3v7zO/xilP7+PSLKkR4YR8j/vd5xPeodtpIgozx8bpl3s7Z9oBO9ti4+Qj0676fug67Fad7n
KIGE+8tsxzexwBFPyO4rlxHEjUUQJtyCLdHT4+6JP6iiLXZBxrPs1U+ye39e+/9VFr8138HtG38u
f0/Zf0/9/9/l+uAOwP2/c/3Dj6X+Mfdf5R/6r/n+12/9me/5v8IQDqeCYccgCO8J//+ke/IvguSP
5ae7kTVKgbvxz7+zPSX/ovd/wS/iKPg4Bv8321P/X5wi14sAW9h/1gj/i2z/qw3+79MG+WaBHA8L
1jhkPl7u972WIHba7t2M9LcSMCp9CQGn3n/xMNLPJ9HfZGDEUe4RCKydkwlk/Jd8ZFh436AqnlbD
jxWqCWm16viq4w51QTORlPnroZIaK2swvSjGSpXQN/DidJqLttPrY6/KQ9Cu82mbJ3HQ0UIzDdXB
YApPQVDeutWMF1lbcJroGhct9JC9IPAOXuv9YB66PiiV2lvVjzB25VMK3Gk/t7BGvM5kEgmb/Yvr
y/HAq6aDf0g4vzL44XlMzMCKen62rcV6cgPe7VhBSkX5a9pSgWLA/ZNC92+446+rS3GPqID5I0QW
fufd+9EOpCEG+3ev1FM/BF4uR7pndpyCF2VSGwk8otOUw/MUAkhL+x5S0Lh2vZSI10iWuiVfRdDf
wnF7s1z+k5b6r1jy292ncewjyFDUe/7vOqV7NI3DvO1IJdgemWZsv9PqEc4a0cXY6oxNdVRrEDw4
0nYBdW5aYKLbqejgWPXBxOoq4g3669jcP/NWw3Xw3WvmZ4Bx4bWPsYtSGf/aiel9b6o+W/j9fjdG
IP10X5jSa1527PHXCRhWd3WTA8tqsevBheqzX/sny5XJ92Uazs48VVVTVKp3R7vVrvD4tF/WOTgu
5D5HHML1IWwJSUZMXKuV9R8oA1BfK7Bz6b48O+iwJL5qfkbr4j2MdN7SuiW3kvPwcUCplvQ6oZD9
PwZl2GW147hhvHMF3Zby/OuAyMGt/wBi/JrN/HbxmQADmnAKkCr8nWEmK+6vvJvKpGm7TNHyg0Jp
cGJV8DTug72sgUDNopk4Br4reFlDqGbaX4eWvxE6RIW4cwV0OwzpytrmQKMZQMNg+Ym08pPgjmV6
bIJid6d6hOXMFmNqkpC4WgvJOcmJ3gBLeXM+rx0UW72AZMwtf1Q8cIfRgK0+xhtGKQ1ktB3vDsNS
prVfyyefxifW7PNJNHJ8WCKxn8rSVMluOgevzREWQdGAoe5mVjzU03ibqxD7x7P5UdumvY1h1Nw6
V32OzMQO3rh8r4TUB4UJxE3ef7BKt0k0WRSTkmz47YAlylUnYcLwOOugKvQwoADq+ceaOXFkwoaH
kvaoJIMKLueQv/2HG4Ub8rfS4v4Ys5iJgAkah4jiv9NjNhKtfbCAfKjHeiuqOkq5HtuCYoHV1GRO
ZkFAL1s/iWp88PeAJwQ+Eglv41uMOiWHqbFLjJ5haLjtexEt30IxHdTI1ENpLRhS4Trno5tZChAN
S38eWS64zW2yAwVGXNLDCfYNLkUvM59WEgYFpm/TQYNa9t7702VrLbkIwma0CKU6xViQPjSdMBds
ib3GkZb4gz6zbe7TaZoXrIr1M+ZkS94aZ1PiZFdYfwvzrrOARsfXxg/hFMrJqYYyIrxTLo5iajJ0
UKHdEZkNJHECIQ/D2D1AUfG9E9ZksW/mo6PLcYnin54yW6KqIDgFjbVJObCmGCUUdfwZrm98/TZS
r0nm0m2JH488keWDHtS9tYu+E2p8NAPbmtJWV7nYq+dyDFGt+/tl4CWKXtAFIAeooV9BUfSPFq7U
q8FqO122BIasIm8qbwHft7dHrZc4U54GLhhqARGDdkh5v9gn191wyKFVg0I89tboxS3kZRzJt6r2
Xrsa/1Ix7xNKTQ51KOhToSnrj52uW4Aq0ZSLVoLP508qqW33udGkvlDFCqGjLu88FJ7zGMAArcJ7
ynDWZ1qGn7uwLFPIJv6ANy0o3F6PB7fMGXxZs18fU0xefO2Gzy4st8O+xD981a1HM/ODUeV0DicX
JXwF6WIN3rH2GyQzZA3Qy2Yboei10QTe9nrmZwJc23km7+32gWnvsSbN0ayx/FCxCrLwQkrzeW4a
dSIgmvZ96ydk6C+bgj2tHoUCEYKl/qJkuqCmTOtoqS6T772OCyWHcWN90a+MoCla/Ycd8SutSv+0
8eA8BRS78lOHhqKHMDuPoxHSieUfvenBxan9QzyNx24hV7YsU6rq7l34wUO0OoBT2Ff2R/Ai1hOK
nvCDoZNJtQBpkcbya7uTp7jv50SHGE/sHlBzFpqLLI9hpPmjWl8D+EEVui7fHVu/R2XYFHC3tXJl
B2tplSk4ly8Byxdo32GMBKH02KDvJDKLXXcpxYhVrnJ5MkJiESkKcuPt/kmpSV6anwPasdMqxFvE
aRH1cXe0sv9uIvGp28u8ElGbUHKW+9cWsq1pKeJXT88PPdn/URX272MhDp+NkBEW0YAxziL/V5D6
C+4q45Wg81zrtKwRTgS+DFHLnAAuWvJ6qRa4eSLkmja0RzEkWx2txxACYUWFs1ro5tpa820J6VfX
jA+hF4NbE1Ev40P4T6Zxf5/W/flBI0oAIgnBAvZ7UWGJNyKFhnXqP5czn/IulN5rECJ89iNcF41s
t2sk6kR7EuL9wzbm4/oPIPWv3PnX3IqLRTiDrmoUxYGIfh9GKFY1FpUWuP5T31zoHKerIO6s0Jum
Rgtxkot4NW4aLks3QkF/3xBPuLh5kncnoxiKkKm6TWUTYMboP/dS6Qta7EHU63VfGkwasQNO+/XS
GXAt4DkRFnbt4ktPqi9UaPuAxk1nKLiDG2kHnoaVCFNWRfS89Cs9q6k6NQCvXviQi4X3xQhHv9w5
s+TrvSRe7HQUSHFJHV+hOP7D0M0Uf+lT/qd2+e/98v02oSrlHB8/QDAPf4f54ClVhZ7ZvKSep9Ni
u/WiSkjBiF1fhoDWDxyKjV33Ua6zPFz+rB4mBJiMqqp7lHG14+n2aM5KSi8eGuZkgS1Phv7YJL+K
up1JdwxI9ShLqFdVw1amXTeCwSpFmai69s7y/uPXn3AT9YGW3c0fqH/e7z/WZfPPygKMmlagYv5K
Jri/2Me1cd45BJw3RVw/ElSUSRhPS75XWRcJ1A9Q2O9xxs4YD+WeiFni20Yctmp9ZJPNKDH1B7eo
1OxefPjPlzSIf0kO/O3cBaj2Ue4zChwXCmRo9v46HJk3HsvGm3ExHPs2LKtN3DwUbrNbwkf5QqQc
khXdyEK8YjHrkvUM48gp6D5NprV4tLmfTpDT22AZBA7qNKB88Gx3DTqgnbGtn23ZH227vvFI+FCB
rb9OFmxrF7+W0E0NGvExqoEM8WEPEtvHdbrwFxcLmXb7BkW2DeYVNKv7bruzWPhp7jbgPFChYYZ+
BbSJomutoLvVhN8VD0w6cTRGIwyMMM5sEtJX4JWjeC41DaCHIs6j1/Q5gxrCSpKq6zKmJ9huAq0F
itsdFz/SGRuQV8zaFl5bv0UVhNwBz60DeYeJR6rCPg+9sZii9qvC+OPCjSyg5K2TklmeYMvue70a
aGx2E0CkGdY06KYSFsKDshUycbgDOdbh8BkF4jbR4YcoJIe9goQrlDOTcUOajCPoxa+KrOfBO8zc
9y6x0D81M2vSGqjPMq2vQPFoomktsjlou7TsN9weCkslHek9DaHxfTB+/W43gRZCJlJZmkAjxk9C
32szPGh9xjr0dvOIJEXW3AkNZma5mhxU2LQG9jIMangYhzKB+G1w7Kibc9O9Ly7+ow80Nn3plNqJ
R+dx2S62fGMtkEIVrSG8f57CyE+HcGeHGbSzg8EcexjHz/iQoF9EofcovmsqjwxG008c5VbdVRSf
ALevbCzctCfkf867M7sNumlToSnNOQ2TVfNnj1Fo7DfkuRcGCiV9K86k9k5hp9lT8+bt5Iup+ujo
RfZWE/tlozpALl0eEBhfcBu+IdD2aSSgUVxiQsdnt6d9L4HXSpaWVdMmdp0CiFdEYSKGUT1Hcf9t
9GVZKIvr6IYSutul+FpyeUBwPFRMAFMW+iQdbsgYDeom9uXWe5gqhgNkeOfdvzRD4I7rUD06Q09Y
hdJon8f+CsT0A6TgX8c+mj+Z2X3qANk6CpuqGJYxr1OrT2MvTd4M65T63oypPMxs0n6Ib54RO8Kg
pjmKsli48Tyal6HtYcGEQVMqLJbHsH1T2/I29A+Tl2+C/lgFr1CuNCKP1vgLbMwxT1DT3UMxcWTY
T73l6Ir6RWeVeqNoBJOlbz8tiyU5pXgyJR6P1M1w6MXhvcBHNnF0ByveqwskrTkpTYQXA6p5kSDP
ZyF7Us6PX6ISsDgmVDmUYeOXKg4fHFq5LGz+IFPZX6SWU17dSY8oEOd2ScIdvW+9M/AAqv5AAC5m
8TrZwm+2K5UuY4G3JSQIoHTA5i0RXQ8EaJ38wmx8hY8wf9w2LPD3UfsqFdkSKesl8QGedHgKUxbB
IU8FmW4DrLW0XpkPAHa3Qf30PaAFwrkQR3FRz6zned9RdZr0VBciXF8VSqR+4O92317t6AtMksIJ
5xx96RSe3eRNBTYGhiyKm7Pb4FnaohLu1cXbnCqI2L5JFY8ZtGllAt2w1cVYm0L9mpiuf66HL/Vu
D2aeIVrmBoLZFU9C2zNo40RjilAMK0H9dep7KDmh1x6q7T3w9ukaz6o712bM7BQkfkdAQ97Q4EVI
QSntlymfNx8elZqAPzHCr2+YlL2EQ7NkgQxl6nNqC6/boqyax4c91A3Inx5LNzSIdWjeiI/lAx/i
y3tf3sxCb+VewRJbBS2U+QQEniArgNDX6ExGhCecA5qYW3mMHrCkb+opjVp4WJI+9cKpPe6zwx67
wSOv16IbtEjR0MN1eYkfPb6CZ4+GvRDxrjJvrcT9rqbAKZ/v7PxMW/c1EvSCRIFfG2u0EWApJ7jn
feoHXZnQYW5yv6rx0FTuvAqW2gZtlfSEzvyxg87OjM6BRQvaInGJfXWjwnyx8YZvq7Ge7OyAiZ94
C/YaxiHVfH1FV7Y/IFNxDcMo5KAkNCHNm5ECAbHVs1s2XGOLhobT6gg1+xtzihZd6F8pUKEK1y8P
xhmwRhujB4m9s9X0dWja71VvEebpTgo4jeYxb9CCLDE5Ye6VL7qKsVxSjdmg/PrcuO4n27i7Td7Q
JdU6DoftvImpeomDaD+SyUNnMGCo0QJVcMM6J8MyBAejhx2j8fEUr8OBLOZSaf8dyT6DD2GUeoH9
EEzswxoEsNt2Cv2Th0UvaiwQkG3Ky7hGR1Av6OLVhy5cI/QNyKstq4Zjx8Y3H+ZrpULJGXyiDvOV
fkKnPa9fl/XcQxB9BvAjUfA00xigPAwe/KrLy9YbihANYrMBBzWeqvJyWSG7ofzvngxFMRj2CiYC
MLEwjh88U5BSjtnYU5PNHUCzTe4tnMumz8GA4Cu28JlY8XHLQZxKBsTDU11jWKTw3IxzvyVbheXD
bR6xSmvDNtMH3vJLKfcmnSPHT27tz7z2HpnHNapbp8/rzOLjRHW6x3y/LKFOGPfUM6/tHwFUMNm0
lafarjYVEoKDbb3nRtcY6tXqy+CzKGVEP21e3x5MHH6eAaVUsAMtVbRjfgp8rqv2Pqld0GRkjm9r
zKbjMtYYRvrlu/hu1/gHAoBJ6Lr/4PHP0IXx0QgAvYuY0zAG5901mOCGnQSs5cQlLIfvvEcS7huM
jdswg3/TfLArJtg9GbDHNrNv5WohLrCCZbOwGHv+jshjO4PMXpXd16Ex39dyWm53t6fVzU8Cuza5
D8nwRMFxFpAuucKS0mCz5wBw4MdY3lco2DIcvXpZM0EJzlxT4RDsUY6IexFDA/QyiLfzWpouCeb5
sR7phS9wcEa5hCY78J7jeb9ONspXb/3VXmAlrWzfYv/Nmp7csNCJwe/cY4vTgy2Km4LLCET6wlpQ
0mp73ZuumOUC6RRtR3jV6wiXxd8+WMB7SBmNK9TYAJVHgJYLINO4wtCa+y6RQNGhKKGuQyQbPAOy
T9eYKICm/vbR0xJ+bPuujxg3lgnfP0xzOd8b1pNDcV4YBrQ1BnSQ1qG9BXq4tQABnjHi/gQ9EvEo
dRob/eTc8C2o9TF0UEBptAe722C4AHOEUzcGnbZVI57EcxxsUSpYP6bz5L/Ve4HKVFQ+VF0nztNN
1qke6iirQ0z4JWVFE8w2CyvMFrCphIK1dyyNQyzsDNBmBNbxRgAPJVwyl3j7+LMN2/kckQPiuo/f
cJ/c6CWKuRAPWvwItgPaxhEufwP0dXAcgXP18SOkTdzFTHhyghrygFo3aTtXT/W2qfPasGPb7zQL
p2BNvVi80bk+Bo0rrwg33cVO8Ce4/83ncXm1Hha1OtujvrLjetGRbTLpqTAt/HKO89EOuKY75jDU
bi9IJd8CBpdcaDUIFPmqOY6K7IDw5i924+1lNKs7bVrvZ4LRCIp3dW21xjXxKv9MBx8HK4CmPUZP
r4Jo72iGGVvJcdb5lUhL1lZAonh0a2yuOPcOMRXv9dLTWzcVlg7i1O59sXj2y4odrFdWVc+dfa44
+RBo7wTAqSlaL4Y/16TpU8S7gqDc6AyFfoU32EO4QAkGw6rPrNtPYHUqkEJ0nwZB9Op38g9oLMNY
EJM4wuoFSjVA6NHdg3ewY7kI+2Wc2BcjbVOs3Uif5S5S2qAi2zZ4vWDYgMbGTiAZULqc4OwJR48P
ARqvpka7b+XDpOI9xVCZnESnbF5zWClK7HEYCrAPix7tqfSXMWnDTT+OFign8uiPqH2YY4/dKh8V
1NJbfRuqvXAL/eSLNjw3fvysKiafYm7KNOwVqCT4CHSnb4us2QkKbAVmMnHWqzwKNgzcJY6MJc14
WfbouAjg4CYaIWdr3iqzYxIyNpdthxlpEPz0xPhRSPC1AklQAyxtdaWdhkrlEPbfBl53104Pc9KU
ESuo6hIbzPqGvFzlLSVt1i6WPUKmcDrszX2yo18ixcIH0MdeWLRCUqB26/HPFxQOitNWgzJi7hiB
5ENhzCSOgNnmC1v98DCR6XmJw/k0svm1c6ufDNXEL5VE3OT4yodfc4Pd3FTf9w+tGjJd1+up6nd1
mHqPnPZ2/FT28PlSvvne+DA76X9Mev8iISZ8FKI7dnNZnUsp/OviIfBWyO17UD1qHLTr7ncMk/jY
T+XgscuvH13YT8gEzVTsGCPe6OJ97BXjWS371wnKNzfJpXcb0F0nQet3xRTL/aHu71CkBpZqLSzd
aBXIl9qoT+U+yEtgMdvE1wZ139u/0XGDDzVtgye/9nLkI5KVakKjKJh5KhcNOLYsA9gMRfOD8Vf4
ZdZ7m8gWsYaj1DoAr8R0jPjdEeS9OovsckIZN72Gy56iFH+MBFpu/07PmCX5CJpRMXo7oGfoSOdN
jdYNbqrBpR5RXVZwwYkHTMxC9iK7+rWjfpTLOxV0hhlgumMAZkROth1Yr/Mgy9qPP323X5cwMJkJ
F/u4cVSgBqhYiCyvGWpLB5a97sbr0jHzOldr5phuQLVR5qIB61Xj3GRBUzfHso3my1yxPSGLIrms
vO4wDVHwNpboPh0Z7Rmb4Q3Eq7R5CPv5TZANtHY96Tfrjg5E1U/3LyFDzz6tgZ8t68xf3eqa067s
y3SfD/RUQYgUPO7CcroDdIhhWVIvkEIAeNKiz0kcULxkaGuT6wpBq/KHHz5522pur1WKWwDWEsjC
+S+MPdQLxgPjJpKYBSrbavzVLUNm3fLQRi0UJJsaMD60YFLicew27hL9S2/gCzM4dEllf+Cr43D+
K4+qizaAC1QBL+Y5h5Jp1hiGXfQwmzfzgudsw7i89voECnoi7xY0/5sMbhqgadaBrJMhRc8ktufR
4cAon13ncTuj2ZM3tLOqiRBWRdjlagEDdNfgIYCTco16zWHCHuMBIh08AbFqeTJ8unHqiScZ+dg/
i6kuWlQoi9j9Wxv3PjJibIqFT+ZWixD9tFlR5i4LqsTN+zRFoj21ZY/hHIBl2AQMjySK+scSwQtg
VVmgD4rOwwhgaI3WrdDjrguHyQNZ08o0D1Xrfm513adsMXG2lfXPOqzZcS3Dh6AXCOFVGaQVX0xK
5YQmbV5ttg6Rum5kqzI8GSfXKPKRLMuV7NNUTA6vP/bCfwfRGPEqMOi/mvFFcJCZOQkBo4XBUHg1
P0ZRAwLyPFQf9hbBr6dj4kfR/nWRAXrACqea+cMDqYEFdUst34CrYgG5jd9njKpOqp7MKRBMHLDO
62dTBJ9F37WFWpz91M8aTMaNNZBSUcNRKmwzCnDqIWxuIQQ37l+0im9Nt9tXsqIXoSbKp6mNT6oM
9VWHoUIqOkdz6L36E0Hbtvuf/T2CgP7cnX2JCdyqfHTe1fYMzsQbJlhBvuHyIpjzb16znbFg3BxK
BVxv4Cg+1Lw0B7Eun6uq3FJF8IQrf8Cr8Am5UGy6WBHk07keMcve5UcetcvJ9/EWvMI0zg/nJcc8
6lqO63hx/kcFUltFtx3NXPBpqPyXDl9A1AEBKFjBXJvyU9OOXmqtECnn/ZhFQVR4o4RAv53BRhjG
3HWYHM6A1BsgY/mIUvqej2dhD9LWMJCrp7O/QML8fuIXUfYY3OxYfArpfSiwfopKuV67adB3ngcg
Uy8ekoBjwjoPvC1mC5yr2Q34mBLt3brRfAEEsNC1AcsOVMbNH1WxjCrCXGFaH5Z+etymeLtM0fQ9
hmJj3YlT6JAFfT7Px18Pob3b9eKe1AfP4WNZV4CBwZK94+/b/XuA7uyf3Nl384tm+DtC2/oU8PGb
2cXHCg6OiORhf3+Fax30EIHApKC103b077pJEoMqdIzOL+NrvWU+9++rZcRPrBm/rxxdlJFNfcEm
/NZtzWG84zZxS7No8K6qc6j0aeCniDR9Qs3yHI4bwveOy+ZRGeORWap8xPiMrQ7zchFf477rckoq
81AtZfPnuBGilfiuM6TnSjVeiB3rpJZ2L8rBwu+mxwhDaXWMNFBZQNT9YRjuV6yEExQBnaBcZ/zX
EnRaYD5REXvVMQBQBODRLIed/ZRjHZ2ohGgL9uzna8Rxd5R8V8YPHrWon9cxqsGt1CdvnN2psl6c
GQOsZLL7mgz05gWK3wISfAYSVyK1g9CRTsrv0tHU1W3bOp1gEDlhYbdP2/vpc/xdMjI/LlCnzYn8
KMOGJHIsH9iOJ2iBYZcE6HTZjiQY9myj6JT2+/x0275494M+e/KhGeRcOMJsCsehp4qENrMEc+GG
CvuC2rIrZFDu16G6ISOjv3UhhhwytKfBd7fWWcirmX49+tOKZW0GtskcPXuku2LaPx9jYpqDsYHJ
aby7Q+RjaAmZ0Bq0vNbHB2iIS+FWEpy7qQswDFirdIVTwzk2zW3ZovDAa/IHIAZ+KpflvM/og10j
Acn0LMXYNwYQBHCBeDcATyOeVQqJk9r7Mt1n2jaSb01dQgppmlE8QduwMJC4zZYO5H+npSzG+0x0
8cXZbLPA8YLLYgmGeVIP+x9mBBFrmGFyH4UuQwNvQHJF8Cj7BXwgJb5Hi3EXom4L/DVPavW+L5KB
RbB83MeKvTC//AiK0vQgQH1NrL80yd5GaI5mEGfCiRY1mqwUnsEAXWgrn5cJ1LI2BltnRsD1Slas
tQ3BRak/6gYMXr2CGgHBpfeocwcRT92p7Eh8UaOFjJaYPqLcYNUOUBhQTE7tZ6L38bbifXRHgfn5
42H046dBocbatpkgBkZbQbyuu/36Ufn+kAFbDDBDb3FwWnYBQ+Bd/xdz57XkyJWk6ReaGAstbhE6
oIFUrJuwYpIVWut4+v3QvbbWzR3j7NytkWnGYolEAXH8uP/K4SrPfQjkdszj4ipZ++T1MrqhZYu/
pKWYbN00B2A37XsHvjg0C+l3k0wTAat52BAjBJYgkK810x+idaCZMWWGTPmHOi3RNg2s6kyVZxbr
crBl1GGyqgYkuDXz6m5rijK4ltCQUMYrXgyeFQ4G0hu52dhqY5y5IZ8FdYJnZjJDaVG2iyYicB/y
zdknyQSrkI5VvC523gxBLDKOaq08HsYtrY7xbKy+NsoXI9H5Dnum2mU65m69i5VNFbC1uN+/4kK+
92zqaPHFHcVRH29G3P+p9kP6Wy8isFCU3gpQBn1ribIx5+a/y2IT5ugl3HQfrUuBTKJUTGCq7rdC
KD+YSYmQKSz22xo24QN11JrWMSv0/iU1jwldRijS5ejflyo1HZDu4UtRqO2qInxW2v62lYV6IK5y
O0kzgEjNd0NFJ709lzZpUfsPodKzfT5fhdqp91dDnM1RD3p6RtEPHVsGVTObdj/rg7/Gv+I+r953
mUi7ht3sugRMYZrQ0Inp7cOSHExZDaSCcCRKyYiEBrWm4m5LOkd13ZFJPW14+E1LcSTrj80yEXrQ
CTlju+bnRJVb8rlfCRUjHaKq8+xoy6fUVAbpF2tY7lhy5qwaHEEgFRIp4lmRANWbtdeeqiawFhdV
otN1lKtCf7JB6WtMlMRLzLo8ZLzvzpG3rHaYRyZPptONzbDY0iIwC+7Afh2CXhHXaE2H976OZ59g
zP24K89ep1/QzX7yu61NjkvT2FQ4zpoMafuiy9wuU3BbI568daO5MWuun5MmX8t5+0iG1ZVMWt90
/Jjk7DLuGvCgsbrGUjyyTNgPvVrW9g4cdzCD3FALJIIpC7OWn3VLq9BJ3CP6gixzrB8tSJYzL4T7
jJlV2epqAcMX9Y8xk2DZWB8KoQccY6yx25jdN8CfLdXaNW7pZgzjuMXa7zUPh/16MTnNnUWQz0FV
Kl5la2IysJ6VEj/7UXcKICtlzZuDOSnruZvqz6o0ruuurj7y0tWeUqsN5GmvbDmLt0PXiO/ER/VP
WZkuE5pDtkgVynCemonger3tEYgaRRALReKqVEekVQin8qn7VXZz6VXpKnh9PIXTmp6Y4eJL0o/C
QQLCZ+96EUnj/t1WC0/OCMA4pMllzoB7UlG69cnwo1kAClv9KBbGzzHTvuo07JbC9NMVMcHYzdu5
08VL0U8QF7Kxh8P2neiwDXnVvKszA1VXz3eLTO6wJNEVE5Mj03N4Wa2YjpWmNjvanFF+jSfzR897
Mmm0fAuinH41nlUff+mDbPKycNOJS/YtjMnTABzCD2KSWZ7ttNn7DfcB5CyumIPSKPRYwEbrkLMe
U+ReBkFOvWFoGoe+18RyQF1s4tq4g9/avanchI67gG7SoMPgbO1ma7dJY9pwtPQgDL2bDBLDXzAm
CH4SzLfBPHTGZGdNckxRvf0H/9EsTDH41qr6N0SCN3XAPJToUJiN5C/aGs4cXWu4DFV2Hh6+qSxo
nTZsgmuE1Sg+lNF6KoWEKAxG6n3efsqF9Jk16odapk5rTqexkkNx/6WmeOWF/E3Z8bwl4mL/h6iC
kHaVzmidGBB5YMZtqz8tpYmWMn/LIQrlUrtM8V7/U2v4PxLSvzUV//6tiv7/TWvv/9m8HGnDX/+o
f3PY/f9hqZNeqRN/I7Nv+uXn9u8Ke37DPxX2ivSf8ktJQxHGkmFaJqaNfxrq1P/E+a1LItJ7pO0m
2yv/j8Le4De9hNn/VNfz//+3mU4z/hNvhCGaCHNVgxZd+Z+Y6ZBR/7t0FDOdhY/OQBCpY0JXzZe0
9F9UW8syZ1vVkqNRCsZ5EH0le7Gxko3DKZo99IjhmJrhWE9RtWVHsT4uhnzuusaWTGQEmnTpG+tS
D0E7UZLlP1WMZ5NvISho6uWiZ6iZW0gBsLd0u8rmCzqiE+/+mBfVY5ehZ/WWh+LPt54TW2zrU7kc
pVQLs4+etnIt+vd685LyiVXEEfMx2IUd5k0LEjpQg1ZFq4RAFJOwkpJQ8ibEPs0HmhBbXCVPjscT
wksgyd83dgq+eNhdaF3yPZw9FZ3tbjJvrq5oVi5gespPTSppxdrsKMbPlirwUkSJ7amNxXPvpKHe
v6xkwLZE3NUkV9wZVlZJBvzLQ/3+NRNLInYovpvDEg/32JLREkfaN/mRyXResvhMcsolFocLlHCo
C7dmWC7phvY1JtRp+ihe5iyNILdijQSMDEsdNHzHci1sPpWrMZqnLLbOixBfmk27Tq4zlcO5EETP
Wp5VHgLCX+R4vVr5dhFIu2BUOGd8XC1rjOfcz+LPlnDiwrKH7eDMiQPSDR4axksVMexR6rVjL7J9
ZhkOc9qekJa5L6iU20FgvXuFph3CO2tKL0c0quyi2+f0hjpaW7fqt7BHZWaNIX/poEW2Z/EOyyS2
YxSoDnexHZFEmZHJ0hfRum0MIFtPwIk8ug77zhFaQ4LmJUxGbUbdOB9ZcnJsT5MrPMWIf1qAkf6E
7uapCOuz7uXnV3HZU+WWPdJUvJpdSyK9cYXUnERE23FxEFbzzAh2Hozq9AO67yiIfUQqLJiBFKgY
+oqLJKunpvTlWbzvYvOUY/VaKPgOpXeS2D+gEo/6UrG8bRSXIGnmYIE2ao0xqMcmMHug0VTwRXIh
VgVb+ZkYAYMAfpmHA9AhbU33lrwrS+2R+jPMPjznzlgRJ1WUDT+WeXGnOnHkeudWMsMeqx2aSOJx
W+UhQvYOGjuNJv1azbzFqPMGVIFqGbGFIYyrIfiOvU3SYL5X1ncRda25C5Gd3q1RWAOOLdUf+PnT
fpfE39gI7JlbETZflo0C6szmwm0R3MOIHueUVFLEoqNzYetVEaTl7g8G51FqPeNdeWRGDjfzY19Z
23psj3Enn77Tz2r9KmzJUB2kso7a5tj4yX4dAHWHDJ3UI6lmu4xF75N1jHTYWZiEsiWcKtC1sgpr
oFkh7o+d8y0NP7FXNqiRrPcUFlo7Z/Y3agJmD92vWV2XrsFO/dmoPxv1Z3DwAmxulzcndTauqbDc
TDO71xJSB33wLGgVAjXuxtjbZkwN8udmex927S1V1KdigN4ycG5grrQ8rkQTvWezm+gfiKPoVZtz
TMSZVi5eSdgidpeHpB1EKhPRk/6oK9j1LF8pIrTbn5s3u6s+RPKXpB9LefMy9c88LwMRXEraWCoG
kG8dsZke2YACWCME8sjj/aekls6hDkTgw+R0mHkPgWwcYwY5eG3xyBNP7zsPEMyh31S22LPOp5Tu
pWoOAj3yGklU1uW+tOdtk3g3TslW8K46Rqrd09a4xEYo9Z6mDhHcb4SAaLXNTPuYKv1ThaMsVgi6
9NC3CdikfGy21Imh9tdcPgIFHPeqPS4nIR8O2H+CwTE4lukHwv8+UBFhL/LgTYXsbctxSGJ7JNrv
JPwos9RXG8RR3eDnwuIiiNjtWRPDUdHDlEKXq1YYN2YoaPx4OLBUoHzRY32k6ZCNRhspehWNVA8G
Y4dsiiy5DPpKrUzOuV6dmnE9tiOOXNARJIaHuogDJKsZKRKj7LCQwpWGztXReMg3Y96iHZ5YX7O3
ZurecSOL/dGAVU5Ng6ZNOKp5cVLyyVaNzIlVy1fZfsOgbTnj2ISalIXNbgRkIAQGQVb5fG5oqa3B
l8zMr1TTUwrRSTqfePPRqgItVXxTdNVWCqddDY6N28H2/0sX8V+IYFEj/eV+1iRDwohvGMC8sqZq
yr/fz+iBs8qqX3IeaQrNdwLcZsGVRswd+vtYkJxiIpq6Yg66mEJzG6zlrgrrg5yDIMXoVsC4tOvy
1tXKm+lj0LfPvVEctCsC7Nhyl3vTxk56kp6jWFCjRIwtLLLZ6mDba6ZO865mzVOoPTmb/LZbnDY7
ZsZv7QhcPOC9mGIv1Xaf7d+eeD8Wh+Lg6LqOwXl1ULbU+Xmob63O98MSr0rmTeJYVXuQKfQWsh7F
uJnhto9ypFeYIuTjuNBz70EZWirq52x7P0/u1/hbPgKKL9d2wkDUCM4L8FVXF3myG/eZ1zvlqp7T
3LqUlIUJ9dmLOCBMOZ0s0j7Oe3zOCJoQlMDRnpZUhKPgaZkIVIk2c4TjHDtvam5pst+rJKUL2YNE
yJ61PD4B4mrRNXLBHbGxZMt8FPXjpKJ36rTj7nUz93MSR4VcvKeFRHyk/lRM85FWog375jdre5Pl
szY3V/DGj/jOIoaqviyuuh1UFsspc+znpuGrSCdnLi3Rau0cWZgxD74FVQXwvKti1MV5tEpLaIlm
wNK0m7oknkXeQNaEC7KSpsF8dExTyoO4HBH/nNrcQzYVyVJxqXX1sontNY/la3e2cuEsm8klFgI0
dn7cnJbaOospcz/6qEKKo1XZ3cceYAYnJh6usBhucsL8TVzp0cQ91BbjeT30nxm66/SwHg6VoJ0M
Kz/J63Qc8SjspVN6+NibHfL5UObxrSqGOytD7815bCdfRColrih7xJe+qvN1dtwaMjfbzPTGYJrb
sdQGRCWGIMhB171QI81XQ380CvfhTxA341h7Ir0eN4lCtk3A/Vgv7jpqfKSlV2Sy15ImPSkX6U7h
H39O3/Gmu8i+qxExMGVM4npSShMEP/crreXSm/zNG5TimozAuWJoKr0744bJEvGa1Lj21eqKVfYy
JFgnHq82yjiu/R/onT0ZKXgzZ5H08hw5KzTm6B5euzQx/Xn1x7J+AhCEyW5czf4VuFTeLK4moLW0
vadZeW8P2U2b45NQiafNwRXnm4XoS3BKW6keevRfM0smFOG0IyDf9N/LdQtO1tkkw6i3Rs/UCKfY
VW+UfP2QwvOoPKhmd5/6wU+17YilzljUp1aLT2B7VySwb0pALr1hffmyfqRi/GhOCLufhpDYJ/Hb
QGdMB+vFRvwUO+0NceFk7dddBvVYhGspWtfVrYrNFeLP7iS0H7GAHy/b3AZ9Rr2zNibXIktXb4aw
3IW1fGyV+FhleszpwkzzmDrx0YWCPPqH+mIpRDhIp4W/+VwhXGtS3xo4FxW9fDd7Bhf20BMLtcls
EKmL1emJb1UKd1Z1B2bLaZqO61N0lCpGPle7irS4Q0UrAgQh7YTR5x0Soc0zBNkD0PeUPPfFQAzW
TrzXSvFAsf0owNj2rjnKg/JgdQg9NolcyaMXQDCcKZXvAR/F/vtwHCQEun3M9d37gHRoWPyY5dPN
eJnN/27REp6Zv9R9BY2+wohHe6eboij9pe7HWZMtKM/IDSm7QJrrkJSwjO5EkQ75lnPopcBQivAf
Mv3u3Ay/C0mLr2YNalUO1t4Mll/br7rr362u/kR4/6kssS+wFZC/9fdKXUaVEfWdELYDKUxRflut
39dT7Kt78ZH/0TaTI7C9ODWMq1gG0i44aQvHNzhdW97lYbsqinnuSAxB63y6Sm130bXkto8c83tl
Cu6wHiyj8oWBRgw6aNCWQ7MCwho8/TMFpchZHbJVw02puttLNBVL6pWZw5dwyQJPX9TMOidtcTb/
2PUJWBvEsrFOElRWFwdzAUXZu3WbuSOqS21jvGw8w6TrXAjZilkRICFRZBxV4c5f8xlP9CYq1zwd
b+7oCmb2VC0gz3x468GjZiWJire8na6N2FyVX7zIOnnflfKNAfC56PkjsSHiOOS724qK15WLY8ns
Zio9zdBcEdeCruRujM5CanWn8eChLrlSgngah2Ha7twSjzxqrs2ShmI8hIsshUqWRDMLMMw2KJ54
XfzBGoOOYUNg0Jhxo/CLQaL6oFfbIH+nOcznq5DHF2nvL5IlnXPpiIbba4HKpOG6zbW3oiPYCa/p
iMtb2uDvexHlH8/cv5hHwAow5Lzye0zLMET5r71IiWgOIFgaaU+Vg3yG3F/hAlzxB1IZqCM3jk/l
qHoaehQUHyfYMgi1X63S+q21++ULaysCbKyuAs0iSunl66Unss/6fa+QtJtzlEtKZGl6ZA1IjoZL
bXaXsTihnTis26egf6e9FsLxRIU6vpvx9maMWpiPP9K+esr4qfU0yHiytpyYVb4EJQ2gLA81IJ3A
LIunHiRQ9YdPSU+fQ589AK1RbISJOIQdYF2W714Ro2/zMx0VZbk5MgOaTPJU6RaolejUEYS5Oy+n
YoPodwIEyy7TRSyP5jk/oXy4dlpz1++qJbzJRvOhNzcpK59zwwaUhsmv5HaT37Nqe88eor0gQd6B
P9CPN1lEnE3UC+OxBxMQhuKYwELLNMY6XPs4lhEEeQD9lwp1eO2QLWZ+O8tehdhcJ7+gzA/96/FT
4U9w67aN6jLICzVnM74pA0Hy1Z0s617XnrMAD95dBlG/yHp5HeHZ+nS/thWPF348lEt2YaXXpLGb
GWHYPwDn9DjUUiR0RURi8W9G1vooQ7xWCTPSNMlw4LqEdLDgLFNXjsk4YbBZR5xzqehyG/dW6UuF
5DMj2otuuhCEyuguX50jVK2nWSJvO2YGtSDZbCgN/Gzyw7wWYV7/UkdWbqbozHGTDHsXyvSIijCF
YzKH4rxwlLpwmA8Ffs26LD9VDyir+5Nr0FP7xsNTHmVuft2JHHnTtwFVSLCucSAscTDKRkD7HVSz
AiqxBtk0BJW9S90JYerRBMhJ09bdlyVqNC1M8zTM1jaQhJHVwxrBUVYwrV5G/6tXFJbC+Z5tg83L
kzL5J9WRUzlkXl70ELB+kgXUbREysbfpa08sXxOKIJunYKDb5BrtzKjJ06M8c3ImDdEcev1f4uTH
UxXsRRkocxYUa+wvluGL9AeaOvrkU/pogDyhlrxx+MAuahsKAVCqykGkf1Eyt7Rkp4PsrF3VIrRN
EFxFvyDws4cG8jxO/WGirx8Vf8bg32IIWMzLs7WzUmf3HFI8AbpJrY7a2h9ZVZZZk10XkKCUbHIZ
UBCLV7n7BKM8lWJ56j7NtT2veeGJQnOoE+mY12okLyejVoKWFr6Xnn9fkST9dQv+pSKBhmJ/JzBG
s/6vdBDBUlopViRCFVO20wElbWedPtCK47D4BTCQq0S3g0vsdH2jCoaVcJ9qx6EaT2sfCoInWMl1
zZarcTgv/X4W8/isEWdj0aYre47g8NV23yxzdGesN/E8nJ3mklrjcz4pXt0LgRBDnHIyMcYH5c5Z
WB2xq3z4W68QOZo2RsfzCg1trmiGF29a48vhSofDfvf+XNGiT+iQcqIg92sHWyzHH6MOU1jc5q66
JSSGx6t5JYzkqlP6WcBQ6PcKamtX2xBX8TUfskuXHWPE7IbGQ4KcxsAzViZY6UODC3LfB1e87liN
NulKHMUdXCNTi1M/KCcBA4JeEAc+62cmdyFj50xvRptXkBeJqAA+XPEFbMoYtnppC+qfenNNzNZf
+OoHz+i/1b6Ag5d4Tfnd6Mab1WxXooPQjMQ42ZezHPenMih5K1ZLQ3s2u4PJ5GiOjrYGZm55K+kL
GhY66lZb87BvQdoQKaGUIX7hcDbIjKKZoMcNl5FVzhxhaKIlf5eE+I2gl7c0SdDyHnpSUtJ348aK
hQM/lJLhJi6xqw6LvZPX0MbXTRIvcnrNfq86CUJdChTFqVTZ/vtn8r9C1MH6iWAi5MmSDfOvvtWx
AzdDj7jAmyahOOVR2hABpnM/pIihgzZ5AI66aO1djddli0N1mr3NrlbN7X7R9flrrvlpTih999Wk
NvE4gZRCPhEr0mMzMy1S08i4EubLQnqZIle0IoQbV3/KEFl7rdhL8yHvbdRmGhuvIu3KaPmc9u3t
K/lZmfsFJXHS8WSW8UGQi2sZopCTE/qp1pvke91yE2tVREFxd0QBcq0GivFqKdcAF1KwbBgZSB5Z
qcrtmWXCfoNPdbYOq/ooT8cFX1iKHy9x+lG7aNn7Vmh3Od0e4NWLmdsj4Qzjxlq+gUV1/eE8jA/A
IKfcZH/hOUthEYQrXlyf1XYm6SBN88tAuH42DKYwvb7QcVtAOOgZ3+bfqF9ZcpzSa547dFN8yU6+
GziwolEVQhVnPAchkEJdklDhdYeeGGZRPg/Kei3V7p5O5qPCZofwNodHqFxJbX1INTHC99pmPgbP
n0ktQdDqvoiTvZbD+IdaM7z7Z0v9Vism996rDDyQ4Lkb2WGy9yIaS8AwfHS4BfnYkvHOCc0pCYfu
o41LyAMX360vibe5xuJJSz7t85FsIa9UPzJJiLL2uGfxG7EQHoxynR4VXYnMyBBXbyC2Y5ybk5ns
R3XRoulyLpYYk8J8Gm84WEcGf2dSFojUwSNU3OPEmLuLZN411tLTrRlERPGEicon2Xmn49MZfSmQ
mukmZ+YrGu2eaJeymk6zUL7amJtB8KelX2sNKxBvvRTfu4qVbVN1wTOLI/WNBWCl1Z5neArVvGpj
dXuTMtyZdx0RubIYtKJGaApauCRYnvI1TF5g2/JaGYs557Mxy2hfv5cVLM7YLu3UnvuAYe6QxstF
rN8TQlOE/CwLw6FMYd5LR/j4TNNr2wCX05Dthq3vxUnuYLASVh9PvtR8rCVREkZsS1SAa0bmCzOs
XwALMduqUh60JUFQh/SS/lys6VR/SBEhL8cWCEqr2Yvwk0QoSKuDWZpfmES+4kn/rM2vcZyuaxno
6p+gTwvuh5qZfWxO3b6ESFZdWVWoeThEEVYWsRCms0pcjhhWQxPqGtLf99bUaKLqSFmQ65hOYpqB
Xj5k1Bt1MhFbVPpYcH309oecnnI3L/m8BWvUIU0hYFvUI2KJjtuUnsR2I5EoPkniai8IADRjPvcf
1A0kC+VPaeoCUSfvpBqDsuar4hkQoqJCDrJUgYU5YiBFIMGXtJwQgACktrbStcf2If3EsRJKumcM
7dHqccIvuH/6JjC6BJIPqfg4+7hjbEn90cf2ug9h5ucZMPHCjVN5ysVw4w3HV2a4N81NSWPSWQHa
r3B9leL5vDmyo0gM/NFOz4R5Fq7kmJ0Mu87CDqk7bIJFjz2QGiFioxbYuU4T68vpu7YFnREelLNU
/kmrZdcM8X3jd9+zvrgKMUB3ye8krN19YOVP4f1zvaMEPfQTyKxF3HDniNXg4z/3i4ztQhGiUUfE
TdhMkQ4aiR7k2OTrUReVY9fEx4JnwIqFo+Wnyl1EL7lJHWGcOT4o0d8VVgDXvb+hk2xpwkzp9sIN
y+Rs8lWo5ql66zAlG5Ujod0iLA0FZXfSultrbSQzCNG2NlGlg3eGw/gmsskYk68/jHmQj1awk4C7
LlskYLTCglavmh0v+qH3y828F5vymK3pSVf0BAMLU336mkkeIE/ssKfl14yzTlkQIdhtbd51DVN+
k9yIDr2wuAmIA5XNbfo9aQUsm5arVwcyHKliqH3eh+OaGQft1mJJ0h+xO704LaP1WjgtAhJcqbZl
Wbys1UQVT2xZtDFm+SO+dR7hasZDUExui8WUbCBxeEoWY1a+Pwj61ONjPNaRMGznFJVvXmcn+tbF
QlM9TUcI2IIBYrYe4GDeZAtHpf9vFvNK/1gv8O/Noi6bukaclW6pgNl/CeUW0t2cCV7bHNwqR+cs
iTpOiouA83j0GH8G66ACFv8oV5AFsGX9TEhU7K0IS9cOy7CfUVQSJL0b7K/YgwJUppfOyH0Kb29r
36DqT0WAEStaSFplKHwMa/rYF+FO42ywGr6ZtKP3Ixu0SJILe96y967/I9lBcto20InVqIvZR0Xi
G+rKQYAVIooNymt5CComh1Zzqrpw+xFrfixioiZqkaKeJ5j6BxItX0DXpntmxUzQFX6cNn6q90iH
eh+ZsL8GRVM9d1149LGzTotNDJaXTtlDs0ZiG8bbko2UYPBpyJhld/uSOAMRV0zAMGOizuWcti78
TQsdwAbuLrwlUM3AuIU324hYTtPWu5lik2tyiyvMf89T2vzRIO/p0AZEpPOIdSjVR4RfF/kbga69
NxtGSb9Oay+fDGzpgr8peWBlZdAw+eh8dbh9dqYfsUyDDiPB92/jT3mDpIw1L9k6p1fQ7zkJANVK
9CoJEZ6UmO7a7a4YH/K9vTG14Olhsxpm7EGuLgVr6xpRv5Nz/YzV/Rhgm+ZgmU3xTBTt2cbNmyWv
b3UzvgH3vkmd8tRwnliW5QxA3tpttNB397q3lTuGsc7bmYDrWHVTDoVklG78syB2JBePpeAjbvz7
9pLow79GIqqaSCgXFnz9FdrHj/4Snp8pOKlLPR4hQWqnnT9fqulx0Jy2S10k2AaVc4nE+8wzTHQH
l2Izj/4qGf7+8gmY7xP2bzYYB4t1yRfVxTUZDqbNchUV6xMSO7egnI966uam5vQiQixsWxiUpVA4
Dv0phfOVCdzqXGc0lqMQq6ePuCntj+Sjh3XOShj/WXKWfESFmIK5Nh7vNeKMzZ7QR5SdiSwgB7Hj
25YHXEu78Qa9QtyPHs5m9Z73b61MsghqDxRlTPgJZizJs7Tqo2u397ySsONv4HevOmrHcHS1+EuA
pBonhn+iKFT1SwRrQN2IgvuMGrfg0Na8hFIdvIHzY7EAUrQFgT08lnhNm/EalL7Y9Qd51L3Wms7o
Rk9LMmEvxoI9EtZLl9nWkYy2Ux8OHRGTk5ogIqwPo9e4Zle5zRZMUe8Z4p/gRAMEtgV7rcJe79lL
zSJ2XeCgul5B6nXBK0uvVkfC8RZ/xse95PIB/+2hJ60+GbOAQOdsvRnZfgOH89GqHqywBIoxbr+q
/dHuXxjXtPiXeZkCaVAPVHBN6KOKeEQpWcOuTMPcRtV4EE6LRrmaYtcYN7fW7LIvHWimB4YH6gxQ
+uCbZe+Iq+gcR68vvFJy1sIMyFcJc4OzObWOKZewCPqxYGbeN0T9anPWrWeL+0zI0qCKB1tpxIde
bQ9R10MmVzwBqZM1BHix3HwtMuQNZoDNnhES9lIhdRjZIT03vPkee6o/05WlNyYggntHNIayr1bu
LlOgTBK0M1LSNFh2ps2E4OnvJVIgySVl9/j1CnQzHD03oD/A0Rdw9FCCAaFSJPLJ3K9iOEir3bTI
R6OmwGjscp/O3gJ7KaZvwzYePmDMW8KcUZDq/LlEAPfsHoO/TNKruR6mdEdgLp7F+U/tt0DpspMF
7loLQWrWiJcTX78YKF0OksBJynmRIsyQ5YoUUKaUQcGOZGIsHSBILJaPOrqrWX/InXwYf6uOubZj
gaFA2utV14qg1NIwTZA7WFJUnuR7m+e2Nh3wgfaKyye3dwYXAljkr8XOmOt3jnjZpB65eMxzCIIS
77XcYs/eM0ThmyB62U+dfmEL+MSDjFOXtVUoIuIGC8UpIBEJk9wybvTpkEteBYRcJVBlyE5MNXNX
VTi95rxJcYoucQlhRfdCno1N2fAwxtH9jH4ejjSvBMBg0BaF97qqPxsyrImXMzR2FxUMaYxBHkyp
VlwpwFfta0D0yfOYzIHZuDKJBSTq0XD1sXWZ4fca/c5tcKzEDdeiySfRuS1wojC1biZs7kqGgm5V
TDpITiyn5kzpeBbR1xaiFXbiW19RkEkQMVrs4nR8+f+i6bx6G8fSLfqLCDCHVwaRkqhsyyq/ELar
zBzF/OtnaQaDuT246OmuKkvkOV/Ye23g5hMW2CXKAyIEAryq6GaDGGZFMor4YKnPTub4Dm3djo+P
drJOSOLOGpNpSpqtzl9Gmm5zOUbRcF+5iOqVr3zATEEHKCXIQrRNjdVkXqJdhBRzMfYcQwSWu3cW
5Yp0NldbZDjePEEeknorutmT7DWB6W/bhWm3meM6rJ7toYmrY62mJ84DeJrbij+Q8lOF1pB+DGX5
kHdWqiIA3yq2+xxWbjnCSn8EPQayILuATLu23z4Bo6LC4+plEoB9RcbIlt+raT50Q3ZMaEtrs0Hj
n57kvj3l9XDK2XsgiD4Nd/mpXfT2L/YyJGjr+ZnJJ41AIRVLfXR4epN0YQAsTfsaKARjhGzFgbqa
V0AgNrw9t70Pnqgnh6dIZHr9T1vbg2ws7rNZncGqDxSQYRZJYZm1DM+iNdu29Rl+zPbVb2vViSc+
7YNBH4AqHhfFCsYhgUxvo+5xjNZd1NLhkkadANrgT9urDFgiVz906Js0doazPzGOL/XoNW22Z+ug
wskoanv/RMjCW+1KbYZdpj2KEGE0fY+r3FmG4lpsW72/Yuc1q3iTfy2UasppLKtzJsjngQWqrAr+
7D7qXA00WffG9gBwdKsp1daK6KDWzbqpvwi3uohOfjTanNFxuArxrS+mq7TZRMLT0ei6FLO6trCI
Rzmcn0zXUE758+Z1A3fp55MX63Vx4+vxYpQZMGI3zFJmLguJJQVQ2QASHOPUnp5aj/dLW4Y4Gg69
ayz5SSYN2y7C10KwyZ7OMJZvWVzeJmO+JD4CbiAr7caNSwbvbMrVZd6mABHLlEmoorO28OaafBjr
6yXxZHwRQuQELginHQ0V2mNGICYjEGpd80CzY5tCi26hvTSh+5KNJck+j9YjP/Ip4pHCo5AOUiDy
l5WKQassAb5piAsg48CfWr6JOFEjfsCbjflQqyR+zNG+6C+m9GeRBVSkWcCCIZAedf0PAQjVCONy
hgD9H4zMnswpvkQMmMuvGtcjPktJZpMo7Ji0hDVztioZ3FFa3egw/xh9dmiZp86PtWluJJC8zdP0
1pnWW/cMnkMaFG9xge5SF3wmEn6FKNvqUZlZr4Iq1LQu7Npkn+oKa2W7M6ZtKetBRWz9POVOt+g7
Y1D2IxIUExe4YK4BeyuMnSz69fTCCtcWbstobZWTqK5H+XKoVG/Zqbl10armxigHmfcaPFqJZ936
QizpdoWGmDXboRfZ9QNF9yLu8FkPxeTD02Ljg11AXXwBr6W6y4TB7wfu8MrvlcbrtoiU9pM87hP+
0MD6dnpkbVPFX7IPFVFlZ+p78gXCRppt4ua8dnqXkJatxI5PboZrW4SIqe7UnVL/WbjW3UMvKu4y
636KQAUBja8/Jd4EqL+8mGtibCaTksI8vGBBhv4DMcKrxWAR9QPI0oM8FodGkEIhYXf2YqEYkLQ3
XZ1dKRGjdIufMIllt2qZWLAdDuAz0wnKdbuzggwu4ui3orlZfNPAgJuNqGDHQvZmE73/TT1UcCQM
GTXuEs4SqpZLg8iQqd/hNXfk/WooVbjmtJbsy9XBz089LB022ODZ4GzojvkSxMjrH3A1vHIs7Wbo
wnXIDpgiD696bPFksdwloDOAEs/HpbVOEzhTdMTrscVoaFuLcioM+fz87SXpOJjzaX4g/FfBmREy
48TYQwU2PFxjQRNytVH/DdzIK4SExRFubaFxmgblZNwFonZCzpRQ0xvWZJ8m54LWrltVVba1TTF8
sKaPLE93Fo+CWvRubUs/g7c+DvtaKPzVsl+Pk6k1bwb2B9XDdniyOJf5TRfdxLcj3Ez/VeIYPq4V
BpHao1fbPZsKwctR/kU1EqlJsYcIFnBuhJ/LnSuMwRV/KkU9tCBAsrdGq96SszUsYWown7Sf9xKM
MmNaAeRh4ao7cMo9OhZQuNjp7KwaaZDFMDsLy7yLdOptKoPkrSQ6QvbnQvOLad6AaZo4XbO3lpGv
yl/aQ/wlWNxOMoymvJ/PV+tXgke8t3dFpX3c4DnNqu7ezsYdS58qnF/ogDU2Nip8vyflTZGb9tw3
N+URG8K7yMWGxAHIYuYLsVeuSxBFVO0QpOrfe93q7spQvUDuLaI/fElZAQVMMBdSaiqNOiemRo2n
2k9f0OIv6QdOS+/CgIRpMtpkJATcg4lLtXFSpPxU34dfaz0PvwXiMz6+RzYlLgdnFZr8o5mQbA+M
Uzkx+wFttoitjB92mHk5Q1nDHPeosClKl/grAvqWHfp5Pig/r2Oi2CQzCix6Jlw9DebV9t6To9Hy
nhLmw+unHgSMRdJmZI0A86kK5wdPzYHekHkZ3Cq80ca2oqrgQAmRjQgotKVc9iowMdOMgi8dmR8g
A5T01Z+RmHQcTYDEYKlhjen7bc7Pq40JXrHNyHMt80lmixYMgh5AWuHetoLYYHQ1mIHwA4+50vxV
hL4xKZ6qMV/a40ki5jc2zA8ri+6gYhwaeE+tGt4J/EsmQsKSCYt1W/jnKf0UbILn+OXOqSmqpNzP
jNXveMpMCIlryK780CbRodUf3FmoXrRJOy5meoopMmukeZZcbQvwdAq15cgwT4pRbSWeieXYgNBT
8Qxmyr3DtorlkiYRm3F+EeLuYqb9pUqrS8cmEZ6Mxgh+YGjPvLRs/9U9xjy3nIgsNlWnc+Pc3Bhl
5ZvrQvMGA5HxsoXUvtyrdeopbYDBmiU637QKRhWnM6iyTUbTUrLqeRShpOSMaAa/eD7ElfVkYlHK
piiG2yBHKgspxSpFb+RjL+yNvMOf9z668xNnxJC+ZwzkxphaGDc5sfX0qxNWR9G8CSqnLnLjUp3c
ASYZN4IXzV5OKYSCqKMpHcRmh9N1N9V/1+U4pA0dmGJhgma3ojE9mmtfXHuf02fh4knzj2zKwHQN
xyUWj5GiHBt5Zs0G3Fr6NSMGv8oT6XTijUTMccRhUdVjgPm/hQ5zY6n9EUWawF8mxeHrTe/6p1+V
zqFJrh3o0DHe6jy2ORMh4TajrgAxssmNfhPJ2iZ6GRjizk+pRBRkJEKcBE39Z0L0RmOEjv3rKVic
4u/yCslM5TT2OIOOpbAecYsc1bYPZcPVS+G4aMoxUp/H1lrI3BGc+oh12j3gN5mV3ZLATUd/MjNV
SbiKR1uYTDKdoLVNNOhXxsfwWEIllzD2mgeLvvy5hKJjdQk7HH0bHe7WqgMvyLfFO6R5L9aEqyTW
DNxGVFHz2cSgIl1GSfNr7QXJ/J907NV6alHEun3YVKbOl5mFsNAcqfwjzhEELLZJo+zHX3uTgQk6
vM+CgdrQtYF+4ZiQbFlWbRxGTLmPDV8IePdTgc1NMbYIfQ2RL9ZFARMdGmBQaA/UyLNG0IxwWRc+
botqzzDU92SESQNRvaN5P+KXrO1cOD/Fgxl9KOb7geVTg8cDBgNoYQoxv8SXm5qP8ktAaAyU246s
cSf+DvyS/FOce4xQgEHPqsv9ps0fqCQ9gaLZ+OFtN2Ur6PR8uyxUXPrefJUlNcJ+vimulOfdQHc7
x36uLf46zUyYB581PUSJIxYLnw94Td4LC++oo5y6qD2Lgnh5WguMt8oWzPk2eEohIB8pdpSjozua
W3KgQ/gWbrUldUm37ku2fkwew286VOR/i0JXVjpWZELrzNlIOzqbT4vNp0wB+2Tzif9iyq2zCSFG
EuTA0ijLs+7Y2s25lyKawNFPSoaZw7hJ6VwhrTc1x8oekiZSOejlEYKwNL3pJEFCeqsLkrQO8NY2
Szs4k1M9DOlvv1HsPFsPOH5uMp4Ajp6NPnVQIMSNjCFAHmtf5nScH8Ikv+4zK+3Oq6XTq5SXMelQ
GGuYEBgqItAut+2cbUu8yymq7p75diUwIlKsnaTS/sxTKMr1AewFc6kYO9UrAVR1Yqif8pTvFCEF
AoA5HiZcxLRYE/71Ix9Q886WlLXwVjHCbpVxbL0tcRYk2T3L17A130pLYBj8PsgypqJ4P+NdkZPN
OhxkqTmaXJsHiAh+NXJxUcJnjScVLDrYAmKw2uaILNUYT2V/7NqGbZvhWdCwwCoyk3ba/d30xoGo
NGYrqYyjPavCxVTJWnvBHhxYGgVLaT7xWaKw7LfMkzQuDYM8lyQXPVd+qaL/KFFvxzEZx1xjI0OK
ptgILzgi4ix+yfQtYdqYnGWRhMX+nzl2fqUlbhbVbpblBwkV+sDesSlwEE9h++TLU315ikkgoy8T
v0Yrd5Cob2j6dXqO5XtACpXc9SF3QRsbHmsXaDZ/lbe+cuJu9lLIvMV8lDqWm/yki9Mx7GirY1MI
IIUj5A9AZVxBT1zR5DbJVp8kEJooVnyXHHnR3FGNwKQ2YZmUIfxl+wEOl1P/W/ZL7slcGQ+9fFeN
YyfeNfm1gD4a0DaYxrGWz3MnZ7YLgjNL/Zw4uK4dAn6zrQrJf8K4rHJPmGh6F8T6Ar/4qIBNzVNf
pAGXbgvb1oM1d7jgXhyPXaY46ufAaEqmjBoZTQGbotzVES9rDIMJur92gwQViFV6Kt6U6FCVyqXq
Hzkv7yQ11/qO0DuMmz4cVMJvRJgfmRgyQbbZCrjxVTjVAGOg8pLjB9xFRSw6ewX63kmgWTASP/FS
RkPRlrXmrvJZJs/P92UJk/R5KYGy4MtzRkYuEQDgKp7OOsPTQvEZ1PlmhhS8FDasdaZm9AzXFYDH
PgNWDe7QHxsWnyShIM3QiM57knERMzFbvRpGejdB71d+NFZKI1Poqqj8AnwQXL66DFB37IrJDGOc
k+NDoBJLxy+NPt2kJlXQnwvoz5MBSUAs+gVBBAhvVt7iyXuIenRlaHydCa7OwhxDYfK3SYf92tBz
w9oT0IhXg7Bt2+fWHNTgRVDIA0nixgCXMawHdXgSvbePTahokKdnsQuiVmGAWKge3nMXoTSz+rJl
AcgMTegeKEbEWQM0sZxFM7+UlXYBlcVV90qvyKk2JUyCMrNgljrh0hQHkc1zzDQrtNJjRW3BVtcu
eV2XYbOQTQfbKcxJhous/TM/sFcNjJyMguLP0Pg5n9z/NZXTyhYN61rdbdon+NCo9XGn+dZgP712
fJ+oi+MjWJsBp0YKGgIwNmO3cARzAK7rUJBGoh6YNRvCJSHfT1X0oF1FmoFuZ2X5fnwYQs06YEWJ
1rqZAqsqR4V+L8iFTNT2GL/ijdRbr1RvmcYtWVyGuH0Dxy7scA041WLQ6uyeMl9YHPti/DC1ci8n
EgeeEUqLBQLWCjtQLZrFiyDKYay0YexWUUUC28BEFiLMVb+KLLkmu3AUoTvPr3UbnS7TMnuv/CnJ
p42GfhcTvywrqbM+GUwFs7rgOlBDOWbSg+FuuSyXHPha/sRxsfgdBzkVfvstwX5NBDOI5D54cRch
CAQ49KoTYHBbIqQblwVeKY4UWNX7pZ928nPc9pMcRLO4bYcl6GKvALMzYTTUQ22cD61JDkNrHOv7
YwLsqUASSLGsP4EqNHWYHx+dwWuvV8GTD8gCHTLrWWAi15qJ+KtyfxEaV8mOcxJtGMJAJTKvz/1o
sobk0k8mCBn+kxp5pTJsfbUQmNmKG5K8JTWojRTVzt9OI7yc+BFN6Q84Vt5xzvsxCRfEYgXG0G5N
UD3/K56fQAZVA3Z4F/kFF/yEq0hEblSXPW6kLIyjJmSXkDc8fU1ATxho7BVRIfehJsnc25t5YFsW
j35EeWElkydW3kSl37KkFothozrMDafmzHeUNwf22iFxNAHKSsiSofjSPjBz0GkYTqcUCjONPrgp
AQAVKwV7UwtiYPDGUTpUirodpXxXnSqcR5T9Gfuff72q3Zb5klvycW6T90rkT/ZkzgoZGHa8kzC6
Kvaqmexjz86SagudeGsNEZ5UPSi7z3gZXJZ6C0DxVKPTaF2GLeK47BucIup0Rrd6nQf9Zko7pEpn
3Y+yD4Ee5TVay8zBL5XF1zh8Gg6fuEOmm/7XCE6CzuRb7ejkvz2GKbC9nsbKnLQOZE9PPC70whrX
qsRGTSF6vonik4GYUsPtYoiAuVkzMNWJ+v1r3GDKu1YAiqDwxanIppRdMmNTWKSgY/3di5E/Vjhf
XORttbHRQEbHGsrNBQaZ8F2zghSUcJjWYz5O56jqr4U7agQGL/ceBdKmcIlh2yggFTVCSfUFh883
t0yQl0yT+mRbSsW213n9ug9AITtIVXV9Lv0Mh5d8iQvxEp15AVLNnfczCuH+uDXPT4xz5bgTmPqr
5GiPorRpzemdLZT9LIYtWsos6w9SyetpRnv5LJ+Vbn/9xxof/+1wGEgmbVkMC4buasVnb1AlRYa/
eKWOfoB4inzgLq42ydriYN1Ulo7iBWQMKlWf8dQZsNUte7qW3oWzpexBqOz0F7sjvyItJ+rjgdOd
MdzgjYAwAMm7XT3RHcuuhi1SxBbZoBRoNpkeQTMrN1X24sIpm7VAJ1uBuFXTvZJEO4l8mOmubMg5
OBywfpSfqZr5ciXvN3EgL9VNZO5vpvpJsGDyt3zsesXy1O01TnWkZjNLKemUfvS15lgJXWsKrDVV
vH6VnYIfUUSGrQPSMKYvkcW9Amelmr9a4L1P8Qag81o31WVN9JPifUFI2AsqoJLhh84L+MiEHHJB
HNo4y4Qhrmy32cjPtwQygZ9kvdlrX7mgnraN46SKhMDS0YfynOTqOU7TS522lyUwjfZDOMtD9ZAM
droMzrlczfSQ5CMGeuWQbpqCxM9MfsMIcOuWSym4jg5hb2YFo2/7d31kz10KTFCNPf2piDmGAFZB
q70pK8n++1S685MHFWWDC8ibIg/9C6qeTN0veXZQkeCJyeiYOTbIhmWaGy8xGYDLXrOKcMikMJa/
rXrcJQTfsy8HHDDxA95J7zU9fHknKV0+mi5miB0/WqUmG2TdO9ZZGZ9BTzFeJhk87jjIDhcwz2c6
JCc3p80cZZ4CAQhfKfNeOoCcOifnbf/mAtJIjzHoZbeu3kkQTpNt/Bw2GcmsOosUGtJkjyp4lzcl
pz448tI4aqfO1WcCjdWBXnW5ZNrH3EjX6lC9C0JQ/UNn1HdbqRm2aeshvML/05vD9kmtt0rW1iwL
lMW4va3+2pFA1fc29LxgaEQGAAjPOOvYAeTGWV+Yn1vlaWigJSYtaW/xQYrMvfJcd7Ubz/2eWekh
/hG07hArpC3uIaMERT8GnHGBhXK4gm3QrddFee+y5PX1+qJeBCp735E2kFc6RxMcz+lVKdXLorHP
QXsfIfzL9msuO8IfYZs/8anKjCe/sVs58el3nJSgUMRgEr8jbranjqzuEPE5Cb4bb9gIsm56g7N2
I8CuRelkemQhpOWBOnqfI04n/kNLCa9gegdiGaBXoNDTVe2OUTtY/6tWM2Lj2jYthgv1ib97jgBR
rzMLGzI3cvCIZocenxTkhl3rWkl7kcfgBRHQaX2by9B+FDDjxyE6yjHAiCw9lQlpD9hu0/oSpLe5
WXbPvOdibDCzlXtri0QADSal0wTh76XjH5s0hM60d62zVHyzbLJXPpLECpZEDuhwA4zf9aZwBptD
AFjUiP8LJ3lk7tJv4hQqc/ZBf/rSNgctqvp4CF77zgbqfMdK35y9DNnzGHtD0zlSXHGZ9LYzH5nw
ekY9e70j0QLtZr+QWLN4hbeko9MSolZlIK96r0yYVyJ70sBrdmhZC44zGb+UgBavCoaB7OpSQrXA
4LKUg6rTGb4ZATLXYPqW0XI9B4KxEyU5V40qkbgkhKOGymmR5oI6gOWZvLBWiMy+O2YdcGrCXjDM
KI75SlTCMXsUiyaxa1yO6hBr3330zujcxoTgZbqZbkdNF10AQ8q+kVOgk11aHOsc/qPVRwh05Zg7
dM5nZjUTqV5zv2l1tkEG6l5FXk/9CCMRgT4aZl6evhtVihElttGBwLMv/8VZy8ujRSn+liFyU3qz
OuuafQcm1NbH5wjJ2xKOSRJ0mhQD5NbacJEX0rGh2iG44zJWYRKSEYc9F+LtRl5bMsJBAjilaaH9
bCSAki3vXsK729yT+sca3rPC8sWG3iQHt9KBFnPmNKc6srJ9f80ZANtSarJsWtidz+u2kvjmEKWW
drVMzD1VJtE8k7OTXVbNja7TR4GVU9hFD3ZcHNN2uTF2ybXe0l+ZfNcl5fC57Rq7/UtA57Tvie5j
VYqRnGdxqgoTNUL1j8jmfR7Pn2XducyH436u7FIE0cmI0B325OlEw4bNJxSaD+ks/c2/NUz7kfNL
JAFJJDYR6xzCJDzosKBd7E4u3NQ0PRE5rpZ2uzduzQ9X2nH4Te8w3QHmIzDPGDLb5S0J+nvxhQ6h
ZDzoMyB1Op8jIXKg78EHlY+cQ8bf+RR/4MST8MldCZmWj8tVO4NJcOUr0H8M8bYMIQ+v/ROp04fu
TY2DKeEJS+r1f0Mg+oBIxSOGdcr5bGe5L3fP2To/WZMZDNZoS9mV7ZsdqaMn3KgRXa+xxRwZCBti
i3xCfQ5TYNBBrDcTPdEnLwuCktoD0HvMWYYLoemx4LjxO9ysk+zXQfldB/Ll+Zse9V/5/ryvaKWk
k3KKSLK1c9Rd0SFjk1l78D5dy5UPtGRduHiILIJ8l5GXdiAgMtC22h+TfzHbssenBeW4s8kraEh3
YvTB/+rKaDnC+Q9OpN61VFrQfWu9Scwbn0uw6C4RkqdOcNe3/Mp86E5kkYpgm/0MS/3SUQJypOfv
5zs6gpRnEdOzTblFI3aZUE0/SLcREfoTS7FZfiMmhXZc+Mjz5z1OkOiPsZfenu8a6770hPJAkBXb
uIIFE+H+gnqRnKJxgbwVDAl6p/uR+E4tp/yOT6Wr/+iP3plEmy/aSj3mCCt/TvzFtn5hEzX9Sj/y
Ly2FcpIh720kyW6xG/6CP0DwhEkAfDxmR9M3fiwo/DQO7FBBTwtciLjXnIVJIyfmu8ouk0nCD4Aa
l1Lh2vIf4zv/tDbynf00pgk+EQp9OAfsdZZfqHOsRNFvg5ZRYsbqnia7AAbYk4Ezq7BsKU6X2iym
vgre4J5P07Ou817rsQc6yBbPr/3yL8FpApilDwYtiuXnR0wZz1/ereirWx7x9/MokzTNHecJtmUv
h+e/ORj8eGddiw2jNoTNXLye+bk+tJ/ll6/q+QUAODbdp/OkdarCYVejkGMDxavHq8RoGp/q3yQs
wpLkJ9K5iAsM6iNL1p36adziY/tVUvP/8ph15WtBrLlTQKAyK3U38XOC50lcyhwhTCzeLn6xyAHw
PG6UP7hnK/95o8ckThG70bfyJ5c8As5ovnmVlT8Io9vVnfZESf6Bo53ZsLspsqYPRdoU79hEjPMo
BFOQb5pdvMGIi3m5OsgfWcvEiW2iL5whcacnDptbdXmeQPte1KA78MzS0Lf8iEBeHdOz3B37cV++
SgDtWblv+QNlPA3B+kdwxQCxieQIf1+/D1hkh83zdgiIBIg33K4b09F43csNp72vX42Jt5/Tcvhe
JA+1mRCiIHEiXnTNLQ6cKd9DQAIGSYFy7UbEOn0QSe0yEuE/RHH46tHYJn68qX4IlPK1Le3bvncq
L3UxfzH8K/cif06emL0VCvvye/zD6MyBpLEZ2WKK3vMIyGne9A/1c9mxhXWVcHVhzeKB27T/MM6M
NjrikJoGC7m4K3/RFzps/Jxiy816g8sCsIkRANSa80x40Db9oig1L0pQvTXn9rP709IAjT7gDCJ1
zxNZb/Y3Eyy8ZaUDaYa32qy8srTNf8tx3hJ6jIysauzymLzJF4adVyifmz7kUZ6R1/ykH+pFstML
onQbZDlrupqMInoTgFbHmP3fxIlZB/OZKwJjig066Ij08HPqbb4OYFA9pzKBfa6y7Te6x6DWNRNO
WsakmyqkS90mW85PhxPdsf5QyCz0BfGNYO+7fmqcyDuyW7QTT7EXVKHwds6kGADnIAB29/zgG04c
XEecC+R+u6gQ2B4Tt1176hEnr8OZ5DLusVu72hj8IxyZvrIlmSnNb09V3kfG8zIj6GqZEsAqxfXF
o48eBK0TsEuevs1J9R+frR3bb2+fn5PXu4ODsIdNFb8mrSMb7HFDEYlnCbHDNg5m13xHThdiO0Xf
M0jAX7h0lVKkGloYyq7Dv1H5q2XaVkIBtbAjZOOR8PkT6IKok4kazLVrmROo6SSCjYHx9Su3e6ZP
XEndZnQnj9stdZ+gkPFpRl/iVQSvgBqAHWmP3p8m4DXfJ4WVnUhWVyrhwuZvsiA/WsuWukh8fy7v
yC164xRz5yJ6hwk3jv5S7OLkIFrHeT0zCqMgSXGNhGsHPYPAKxqqAtaqPd9SrwHlSgKHsLogeems
a+TA6ISZYxCOkjXkw5Ag3zMRXCRGoSx/tpBXnunWJElAhmLFJUwHbUeQM8o9ZI4q9vCHtxbK6y0O
Bvji7HWyUAK9Ne71CgvwGxIV0GYz2yRWHMGs015xJ+0HeVOLjT2yJdA45VsiP3LUr2/ZdB7akCX9
vH29cDy26CtA1Vodox6Ee7CzbArpESe0N6N5zaAJeALL6Sm/yRJBxGerPWQQlwgWFdx0p0qPUr/V
MGSkQMjDojmZ/RWmL3QcuNg8LP3VXE+v/4Upybwpmm2n5G6axnaifxEAQw7O25K7/HdnnAA81Mwk
xZ1eHPPkZjALblxW80v1+rNUiatnH7L8VnQX7RH9Tv90rooOcrDT7VWiqYEwX54/Yuypb6bidrEt
nqY/xpWPO/5kGlIF6Xsj2eX7WLuw0EisYBsbtLnXzk5MpM+2/Hq915z0iz94/Y0rCs4pCZ6WLf5O
SItsJdQe07/4mhE2gBndR1y4x2ux7OpjjboZwHcLhYvVDiBProvR8F5qKpGnzR7uUpDgLMUN480n
5qX5N8mO5/wzg13/3t6zkKYZhxXrxjftlAbtofy3hv2DFGKCnwIlyE49TxWhdmzQ4edoqt+zVCHf
5X18My/iyOZCwyXNk2VjV1QdEGx5AHWfNTTXuenj/qs++EzI1ZvOOXZgbuePPODgPMO6QggeZGHD
z4fDl295s0LZxqMYudmp3WVvONT3wt+U3Lujeim/+GlCZuSMGECZVm4b2yhpEmZBfxmeFn9L2kU2
sI2tHTTNbn+ip5ur7vgdM7l254A/pYXm1q+25jtOnh+et6DZA0phXmgx/HBw3IkV7iu7/47/0X9g
qDm8vsV/wHsKl3flUvvqWTx1v1O0o2U1HHVb/oOurXy0RxzGNwSYDHN/GOzbElopR/aQ9DNQTXdk
q1GafZPc1m2rLRPSj8TYjcQ4IMMVfaLnbUuyxeWz/SXDmsMeoeWr/MrC9SQehdD4qx/L/eJbHGgM
H9G2bcqv572hSgUm8VYel69mK9w0rFIuundEXOTKPX9XxUEsFLSdg9Z1J05ueddOaEfeoov0gx01
ICr7srqQbx5V2GyXYwRQ2x97exGC/B+RRCzJO5tzOGdtLmxLDYWafDE/0y+0A+Wx2kQME62rdrXj
Q3xY9/mFIWIw8Aw1LEGPfPgvoFJCTOpHddKdGFViF+o7EyleE+oXmL71S/NGu4JmH6L9O8pQ/haR
UwxmH8MvxXH8tZ6sGzWfdVMv8LwJ4UpYZu8QDJBr0XRus7U2+dWgrESy826YquF1quxn8eKqUbp/
js8iSDvmJkgtiT0NddrZ5lDJoTDtGfuXMipDj7hWBCsbNTk0y20QPrr8s6I2rf+mhEQuJ2gTc3uY
WZnMbtpEdsszsNw65a4njPX1bTzprrh4VOxdd0CVx7lVg7LaIDg4ELfyYIu50/3aG2zRT3xey1eR
U/hE6XojItuWxon2yIExaQtOa4s72UN3bmf/9RCYYMieO0wDO2b1aNxmKFRYSFxpk+75+l8gxz3L
Lua7OSVpxXWKklG209/Bm7z0iCnWHjz+pU35CxnLp7rfMGf/I/Hf/WgXb6hSXGvDUYAgxptRfVBd
unhSt8+v6Xd9qPxcZ+z7Xv5l/US+eYn8LqzeGNQaJ5zWNAjptT4Wb8vd9OGdgf7lW+OpkX7yL4BF
W5Xtgc1376loAVERURgblEuSLdjsg5zviUnuGIq/HIXyHXLPG//P8oWsD89FnPA1o6j24ytO2E5h
1cGbLz30AwpjV3bSrxGdUlB+tccuHNBi3fFlPCQXS86Oq6m8R5/6DgbX+FVXAyiE5128WyfOpZU5
8vSq8+bHJCBURzJHMc4Zp+9Y6QFEQNkxPizFiY/5fXyUd+XBCJoWonlUb9K2f5g+N9RvfeArR6D4
mfQPZm786wvIZ8R/HmTo6beEA+W0d0Q0aBdRQqHPZ/8xki5EnCnGE1b/nAak+/E3ZaR6dvlVHvFj
Y2d/Zac6tC4R/wpipxV0oV29mYck7EPJHgP6IPqzPDBOXLtEQiJ9gppJ22oei3/WS26xGV5nF5IH
vDNu9tcC1PiGBTz9HLGz2RwJPAB8fSNGR4ZlNk+ydot/tZP4MnybFDCwGIY7vwkWN3bcBsDm11U9
hsxz7VahnjDoRZPvJvmMs1+TvLs4lLQg6f/D1Hkttw0sW/SLUIUcXkEwEySVZb2gJFlCjjOIX38X
fM8NLyxLsk2KIGamu/deO4xjH3EWqUzilUoqHIDN0D22z3RhFtcHUOpEJ9Tv2QZLLzwQSl37YXY2
+ZcecpRywQkBY3HWJ2MDTir63rhrMMYcosY3hr94qhfrAz5ePO9r4gnKh6QK+2XPuS5zbvP8rLBu
Jadi/kvoLp9EuP/sCipvO4TpwX2Wy6Nn3jzkntNxnA4ZQSLOyWbYmd7U9N4gkU/AUoQ6Y/7L3DbH
bD2hddRILvrkaEyIcaUL5HpzWGjfdTw/e3H+WNfKo+BYKLmsCqDhJmII/8rZIjG25idCj3eeP/lO
8JLj12Cfi4L6I7bjR6HpGzXB2bxM+9QFVd4n/UtjtJxovXdUr4iQuf9fQXXtxda44bf0n9GoYkzg
hH1g1Q6QTmxQznIE+BvtcxKZuKFk40sFScvWmkCZbXsw7AsdIIwM6JhhijJhjwvkcHtoODnKo7Nl
Hiq04HJHfh93ZXG8lZvbu77/iILnfH9bguQvBb7PuOnaPLe/3MUiEOkJH2NPcIVxUo09R0yFJdhF
wn/vuuch2dZU+jWrFhLaC0rsKaBnxsBxupgnYj/33EPJVli7Itl6GsrT7NJ9YxcK+Rxe2YxQWtBz
IKHPx9HDLGgn4/UjRJpY3m4ScVBIaogftOhmTU8zG7X2IGsaw+GYHz9oHLScKenKFwzbdlCXKhZP
nPd+iSHQYd0FIy/nHbemB8KIIu+KBK5/6I7GzmaJJB+YF0trx2QhhhnsezdmNzQEOAAWb1j6tsBE
AzP4GqhgQEQc6Gf7t2HHMYKXSoXI1YHYxgrn+ekrqmjuTIQemxsL6F7fsj1dBp5A23Gq529svRtr
B1+uC1d9+BB7JmIbOlDbL54+GAIFhK4837U959eNuf9oQ4VDgPpAn4ni50s701lY/1a7RSzHsv/+
wQrDp4TzyJbE8b3Nctn/6utr4rWJk3ITp3775e65347y7Nye5dmcb4MsfzoEhpsKU0MwF/X3qqWD
WsmKJL9K573BN6rd6+GS0jV3fb3RCYVourfYBjraqhpQv6doQfHvXBPDeG88ZCMzpL7Yrulvg3KK
agc4K8dwZaZZoJF5W9slUSJ6lO7ITduoC784FuCzc1DZPLifT/qD9wRoot3En+0rvL1XILpHhmwX
/cT+tEOJ/Mwe5e6JawiMd4c6BpOVea697ZQXf1TWitjlWKMz/iFRopCzuBGkSssBX49Zt34pEhrZ
lXsxX0znbuR9ubcJNPTz5tG1zX6TP0wpLQeGPl1mQuNOSPUTM8w3u9BM0lgFUrCZ5IxsSPCu0TPO
uuF77lGmRQSVnzJQ/0NO/nFTTTS2LHR0E4LMlpOD2zwj4sJiV1qXToJaiFTuj9h6GGnJbxMbQ5CV
RrxpivJa1guH7r75JBZjw+vg2nrw4syE7jFos42SlWKDv7YIOuofvP/1l+zZmNR7UVNwKFXxpDfE
gtXDxtJltbWV7KtpzA9JohpopfKkZ3N8LG1dh5LCKN7jEMgQXRJ+2v5p0kdw5am5M7BvJzvalhhP
jQt6PTZrwQJA5B7uELIpmLBDNPVr5IgUNBk6TojpifNs0cQ3SBU6xYgFxr39t97vSLvxOAs3QUVw
CPXRuGy0bx6MNOCOrHS/vuZbk4/vuNH43bghcgRal+kpTzfiyk46fxrv4yMRp6mK+WizIM8ottoX
bxRWpRHwDNbbK9eenZWildaE8158kw+/kOUpzxG9geigc1QhK5cjd/ubnx0SH00/IZDd2VE2ReAk
li0ewKzc5UAm2adZApIrmyWxX7CtOX7ohIK7Afsf5nPxYRo4z7cDRyzNt7UjGaypvGTOvsW6Pd0V
AGV/rHS7CknsYM5JuPSFuo1YsO8QFz3sHORXXY34o08eWKzmTxqO476WAVx6+UwVa61RcJsC5WOF
+Jij1Q5lstsCQ4ELGZQvaySTdhZrV4kZRTA4ANe7rZc9oKXi16JWmZIAVAZv2QEHy3SBh4QmuWDO
BTGueK6U9SRsi0eDohM5+3NTH52elq5vcSSD68NIHBAaKOifBYsLuTzQOd+XN4x0ngur+cgMZWab
ZUbZBzI6y7Mub3RdmLhSOsYjIlx/WfNOfbZCqfwpufV6gmWfFjawCgVl9geLrgtstB/PcwMiPyh4
vzwYBSfhBJOD0ZFCd2t/auZGkgYBQGM5Lt8RMT6GpDONSHdGzy+NXwv0CmMLRPG1+J6WN7N6stiA
NL8HuutswdRCOXWLR7bqDq9u+1Sj6dE2PWMsXDJlMJfbBOkLfXYCN1D6fcyYIv/n/R4/dAKU5V2D
bcBKWe0jGqOoO6djbz4r8tBlow/VWZqXef2f3np7Y1qkuV2/RyYn+k4XPnV7jCID799HnoR2yVkP
Vcme4GOogFgoH9+TZNstQbqtbs2x/YSX34w0GTf26OtjaA2kUPsK4L52p8xYU24ohN2f9OPfBSWg
sOBHeTB9ETVq7RCgJCSzEaUIW/iP2CNxKDiCD3is6emymqQtDR8y253QhNiXnBX1ymbIb+d+D2j7
tGt6nmj41u929tdwTu4aZL5vESVYG5neVgX8htjWxdxD07SSXeug1eJmv0qMRZx4kGhvvC+ETPaz
SRPgwFRl9Da062O/Oa9/J8Vz61vadn5xj33vQ1dhN3DSZ65Oku6kFVLWG2Aqh/W+dEj4DQlLYDIS
ONqWyeMYNl9U2Oqx/9a/my3PPhxYX4jjWdPcF795Y/LzM3zVP/LgMSaK/RiUnQi1IDuywpyynYeY
7Tyy00fg5LkyvnaO/sQn1/arm3u3/7pHuJ7YqqJwZRv73DeDOKcNePYApqg+HqPqkbWam1rP76S/
4V+kG/qTTxvDACUxcjI+9yt5+7bIu1w/4RlAHcHyTYeHmHs/cR+ydMdNihqHCIoux+9P8+6Uw9LX
G1rG9NUE19WCbyQCeSvzK30W8O4tyjZoE1BqaAT5NKei9GpdpmbL/OGhu5GuRoR5H9Ksom0YH5bl
MisTqxPD3JemeO/iP1y8Tt7N9O5xZYJ5+5UF9p3w77fhXEIEVDbDGecmGi3tLSFEwjcp+vMXhZ0A
KRGXlKgd+jo6iVjOJcZb+ZYFyFTgKXooIOj/2Be6jH/BD3Oy/IU5c3Ne5Al6YkV0ULvDiCo3qnJ0
dBLugjeqIp8D3y4/9u/psdkibdsuFAtHEh6YxH9ZV+eq39X7OPoA3INm+1OGfI6DHJgyzpuj3Eq+
ar4Gh76c/Qz9IcC9vpVn66pQLINZ2kI9D8kQ3I5/6J3tv2OyA1z2WuhEqCU5pkUBb35gB8omuuMa
2Qyn78lvgx/q+c23+dfiW4iijtHBDdI9mNQn4skDylWf0oznBkTe/+l34w6C4lPxauy/4Xr75aXV
Au9lesTQyEuEkX9crsMp2i2Py7XZ6m6o69c4vQ9cCaacEKRVzHK7lKQmoF3bjGQ50jy5WRM/GqD2
PQzDL36cx9pI/oqMQ1nBCHmLKJHwx9pFWHnQ8JVPm0fGDfRcC53GO/44Y9N/UmO6nNzBSZCj8G2R
BeqBcp13yTMztYy9kGmlQHNA3imNy9+xoF0bLOOmeLGqDR07c0sbvBjf+g6TKrWz8S1Ca9cvRHBs
vW47on79TCyOyM2zvoQjvgRxgnock8y4YTTB6/mmSW+H+euyztg4OWAkXMeDt/Q3/TVoLf8SIU8/
M8YDHc4nFz0bG/Rr+slolskfi7z4pf28fFMhzasPgp4Do0PmDvgeme1x/cU2wrz3ELOV3eJX+U7F
2b3Ld+cmiLhafYYUH+Wr88Rfbzh8h8s3nTd7nRUgsUedm39q78Y3vYJUJ3Fgh3jWuzm36oIzHQbI
iSnH8C3f1QdwE+2WIzJzYcn/38m9/aHvlx3HV4Dht6+YQuYEYWgm55ppRrRN2hBjMm/dwtCGLZV3
s/aeLPqrFC30DzhbLAe6ArgpJiIrqL+jX3rQ2rvjfWJpRQMsiF9BduYcUriX5rZJtvFhfjEQFuPf
RfVh+iwpScPaT78ZtR/YXoZaP90Tku2vtAZR7o+EHD5RRcS+bSNIx8m3K5RgOBJjBjUaOQi3fXem
t05AzHPC0ntgtGy8NWvTPIPXHXPaCiLGL+aTmt8p/ZG/LvKYiFDED/TQRmRpsvAb4j0eqZhLscNQ
nS+HxETTvoM5NOwUziUHhpzYCTp6i/MBRodWwTN5ycbTgOI+QwKxKQz0NEFPpyALNAaB9ZGQU5QI
dklgCGOv/ZwiuMcPpJBHjvAxug/ubSpvTnKFDB+TyKdwrkb4jwvrJNBxrJ+LrWVgWQAaRaQV14X3
njeeoxKNZu4u5ocPeKpQM1vxd2p8FNaXXf7VtB/ivxdSqTQOkjZDDOgLzIioO2s0LsZFQ4FR+B6V
ibEF1tWtQvQybKcj8wemFIRQ2BS0CqADAouw+CYblbBN0dA5Ia8RHBD/G5PfU6H/zcYn0+W08mjo
lxoVM0kOTTguIVJmqb3m2Vvhvozek+COYd5hM45eqFfbYjrX8BFnqCEbifidzPlT92HyOzIBuDPz
Q0JwnpGffivUQip1x2fSqhV6TUKAcmAZKTr5Ufa7ZqiYWqc1vV+GdREhHIMzIfYpMxSONso+918s
NPpSzdm2ShQF45T/upo8DPWIucWanwzHdg+GRk/LxupkFz1/SppzMRZMrMuIbK8u3bbwkcj9TRi+
xV9Vqhxpsrl02pkjlD1hJfzRuwolFmenIKIC/qSyqXCMlWahP5gJbMOKqGUM9Ao4ERuYkZssXrBM
zK+WGdrfSPh32ad5oK3GCisrg2zG4YE9YaDE7V6V2SQbqu55B/uWjpcC0KOZnGFvE/7X2EvDFKXe
ridm7BMJ0wyNrro7B4rh4HJZwZFX+iFHMLRzuXy7rvMMINYocOVOso8Rw6ftbQEMlVdoNVyj3pcz
4JPcUn70gRYtZZftp2X/aMzE4/VpiZSDEVim5d9tUXthZjImRcswL/QqHYMtrsaJPsZ44R33phoJ
KFHB7LgTJpZhOjKtJQ7V6J0Wj6ZeG3vrca9CHGAMT3Fd96FWm4gCrF1nqgC+eVXbHkNVzyfXJO94
n8yNdjRTbdcoXXz09KTdmC0Lb1Or+sW11ffMNKizR3WrV90YKBWCtRyxV+wA/o7e82gW+BO0idwW
bv0cCVxZO8CN/bpkwFpVWLxxb87V8qS4hn7UVKRdQH6Z7rAOQV6NXtJYvQNrhRKut4fGAj8uYw7E
hBIPhicwmyM4sDk1R1EVzp5OYQhgkxqfNVZaG9swpj+EvIaJAR2sFu17Vq9XrK7ptar2MU2Mb9XB
39Cn1QG+AIujLo2zjOM/0nO7o9W2Xxgjr3lZqDt7odCqEYM/zgPbahUOcjTDeJTPWW3wOfqpvbzc
yKW/GynlkRL3VNcVxHLVfI3njdnj0WjyGJx/UOnLctTqg8V8+5J+1II60FjaE4k+xGNnfb5PJf6t
mhD6ss7Q92UlXXGreGlA8vu5V6FWuxmyfmqbJQsJgEEmxjbDnHJuoR5RdTmtfEpF1ftVoX/CU3Yv
Q2ItHETGYWN7DtaxOsr3gy3DGcOMdAqGqZLOg1caG4HInnYAU3ZJRZtqogrBITFVWFTcyVn2CL1s
2ZkOZ2ZHmec1ezo5Tw0hr7HWvJZjoZy62Y1Oo6l+uit2745MnFSKNYWQwsIQCaFZaBeZHmsVvAwR
cT6m/kljIExJQbNH0NkYkIhKg3Kxw3wkXoukgvstOF3GosUEmqjuSXPIUxpwzNaZpEfcfiZ690Is
rklmMosWrwa5Qh2Vj/nivpV2q21ytm7PU8/8HzenIDHEtJLQ9PpjNY3aswdbC0kAEDBjHlsg5kS4
F4mO4CRD1CiZeU6Mm5c+gp9eDj+EZiqHCN23rrhvxEug1WGiiH+FWCgDdLeBtS0zG2vT6lVyT8r3
diD1JDdTNvFZHowRPDjpPeUJfg7jLrnIE56CT8/Qx8fWTP4qJb6/qWHvYoso+i65smoxk1F+1EaZ
P+Peesy1BbVyBT65WMBpjB1bTFJtXZcEV1TH+eyUJzcpYFYqOUXTRG6ZtozKc1kZxIw8VfgDT0s2
Ejm15t5l4JaRhRUMnqqVrp54qLasztzQuptJmqMYMIhLBygK7lzY3UudffdC0Y+d7TTbQqNn31t0
C/gAn+yRzaLpTIuTC2V1sjDSx/ZLeMgwMMTXgS/qU+mdnXGwwWCqX3ARuDNbJbvPkfdTo8RFfFw8
cxNoxzgmv2e2qYKHynhPC5oOgIn/4tmn2kmnoCB+/WpTDKB61fXCuSo67tZiSNMgB5W0Kwak5LFl
XLxKxSc8wc1yHjtNgRncGHdRtpeCzA2E1dNZazoP0W5D6BofuCizVFj5XuP37PL0KJX6aCwjx6As
5gxkVGe18ziB4Yx3lwKDREHLEV0Flk0FAOdCRVeoHcdB1Q1bz5a+BuVwY6rzn4k89E0+leJhcAdo
KEa95qbJTS/GvTOL6FZUyPScnOA4E+o8Q30M8KLHcelM0sSzHL1Gzsj5J6rVnVCj5eIV/YPlZjMo
5TQgAxDNiq1XeLDRvhIJFeZ2QXCDlhFeUqDwcBSZb0eVbtdgwiSu89LcG571baQY4sQqC+zQ6RPc
I7dTtoZt9WZyxOkKhWxkiD/RfbPelqq/F5mKI72bkpNJCE2NLc2exHdTNmjpCq310zE/tH08hhH8
wUtVFXlgKxjCF80qNy5BBo4F2V/mHgTbnumdoXyIDNhhPRExWNHMkH3ikCpAbeiYKkMbL0MSUsb0
NKfZIWW5qzkjNK/m2DXvsMoeY6U0Ds5XorHnZc6az6tmBdwaAgkjxTlbTZE8sSlt1Z6osXrBn2Ej
kK0iC+15RJS2wEurqo63cZ1qPpctIgXybMNEd4tjnOsR9XzWcsyztPPs5A5e477FYGZd16NTzz36
4qkwR+gGIy5GNVVbDqPiGvrEPLABOxO0TXVXayYoF+H8NAZAyM50ZrpsKATT2XlrnWkKtDRTr5D3
6m2OEUZVWyccifTd4LhFTaH0yyUa3e900V7GMrWBr5UMqJBp1tY40LK15UH0N9UjazBqaLYY6ZD7
ZkyLROmV9/6fJgqVQRIP1UszWi10BQY0Mq9ZreE+GiUF0qPtaMVVTk2DbqLqP2blTq94w11YkW6c
HYYOwbY1cOMhhNauBSC5cZzGvZLQKO0sev1KP4aL8apI6gknUkuS20x9N5BqcTIs42YXFlagaNAe
ypoR10xshKK35qNbQ7JpQRG3+rHsveKdVvQ0adlb5M7xzpIWwKhkQSDR2OOuEuW40xtz7RGSa6i0
lsozOO3OM+QV7+q+t3AlgON50Zpnu+U4w7vjBNgGWOLFcjc1eBFDqzyUBa0oO6lMKLV4bcaOOiV1
x+OklG3ozreacLIoLd7UOL6UHulkVjdZ8DxTc99aq6KnV5eg63AJNWA2Gk9XPjAAWjm/exVL65Cp
Sb6LUMkZOYy6GYBoMaXDMXHxeVTRbyzYqoQW2yQ4x/o6IBsZNFxLPrdqwkqbKdX3XP1qZuyeppTQ
g6piEjrOTcOYlP1ORzfvF1GP19X2jLdpMQIXLkFZcVenqYsjzINH7RXoaEdPw5y3jO4uM2LDT+Z0
PpUayI6Es/vGXawf0U8qoGCdOiXLAc1PLXYYDDRbDgDaiuvjkkGHLWzKwCTWpn0vm+VhXB+KAjnQ
vDqYBhibnPVUdQf/3sL701gX8GXYqVUUa4WimJd0RluTe/W+Wr9SY4CKIinpM3gJY2WZyfd4Shhz
/funkWsemxLA2Bz/yUy8KaqhXNtSxJf/ftD5VMcDud22K9bjWU1QoSTmrzAnrHipsushjZ7/PXRF
4Z3Nbgh6PV4pGDXyybH3zv8eNMfgh5YB2zS1jwqmwsu/h3qxm0u5eiVmxTim3AL7NhEfaeamQWvT
1mhV2V4WYZK0EFuHFnhfyIG7Cq31oZu1P3Dq8MW5KALnsSw2Lfin0alCwOE8qOiOtKU6M2tBP0tN
goMtLkNZ0zn0Yht7aN+nd1ui/B9JhrNZ5x5RG2qA4GYNfsDo9FTT1kjLJutmiMwVTZeOM3Hb4Olj
rcL9pdAwEMtw1FvEiJFNdzHiHt90ikmrNGmuTYtRui3N/HnRTW9DCM5quMQMoVb6dM4GFIflBBy/
Z+OKcZT0Eh651AARcnZFJ6BHUOcdEBgIajSrNkJ10SbGy9WzkrERA4CHWgEiYsm6i0h6wBzCFfvU
S+Fvqh6F/bIC0Qq6pIru7evGWR4SwBfrOwlPCjWQEYtdNqdF2JfogPFGLIzi+jycdTMPB3NtI+H7
2025A1RobPSDnIwXIaHFF1lFzgy15L1z3aDima7KaLfHlnOGrwvYJFOddzTndf2Ok+RhXjrkt9bJ
nhbnbk4l4xTTJL3TnOz73CExqgoO04s53JYYB0TZKRPtuiUJFpo1hnDqN7fRK19d8Fq0dfzTudjd
xVi0z0NacVVFxYloaE/9kFS3uB2vTk952lf19Gq33FqLjvRbaX5ENoO/seQudSvKkLKtt5o8CRM4
epuOCHQaSc672Rl4YUntsmP5oIh3MH39t52qlwnH4Xs3ZY9uVtKTFZYWwhEZsSJMip+7+isbBpWv
O7zOpcjxyw3dsYm1NS0AR5mdNycCcTB4z0xXaDfFqkE3JnH7e7vMnr+yTjTJM+i1OOPsXtf6Ebll
P7O39lnCKW5i4D3aoS0JxUtKmHedoTOwMyo0CjnzEIycYWcvcLO8lhgjFxZPxHpf5dr0mshjI9at
vjTqo90X9O7HZTqQ1IxUvsbhMNbRxZ7wW3ZUzaRRVcV+1jsZpLYCLWEp+sMUWRG1vhdvhdId1Vq2
L0bHQuwJJ965aTNe3IzLJN0GB6btWYHKM/rDLepG+sxto56HPLks9ljAcTEJOzIOU5z3gcja+ZQV
1S9xK3KbTabt1zgVbFBxWoXsHafToSlxvTaa+UqXh+EfKgwXcsO2GdJXrZj+2gsFsp7U1l6VijjJ
YXmotay7FWlLPNwzsfIJfFEKp16O5WmkESyghhPe6pg7PoUwZ3pFP1dzNt7cmolgNOv5VrGkeW5H
fPVJQyuvGfVNHwmMXE5nXSiJPpVhnK52BWe2jSKLTReBUovmbSqnZVeUvUEnV60I5VB0n9zVwi+s
aD7YKXQn1aZedzl/H6vFfrA7ke0yuZE5Jd0yKF3YKWk4VvSs4onq0NMXPB/Mz3Km4L6qRR+a142n
JZ44qWrA9kcNDaUQTK1wB520hLmP23re6f8eFvWVrNH8mI4f/76psXNtyz7/XaTqQSlgJmEtBUim
iEs4d9wQDEhMEMInI1Ih0qrTS8oo/6RZo3vqKgbhImtY1iazwFQ4W1tL7R8cuj+KgZqk0op0k7c0
lVQLoMu/h38/mGT85VTSOCxi/Cua3DzGit7do4gHQ61R1qTdl2HPKNWs+D/fVzwiN0VDG6JdoVGq
OV0G2nijtQXGPYdWMQ33aImYg88N9tq5oi50UhPGGrY905Vy0zqt2J29NIFG978PgCkbbEBerHWY
yJh8zH13niKy4iad6CFc4MAT5YIRsTQDL6qHR4owWOq9CplqXPb6LLDT9ZTZmrU6asmZDIwyzIRh
vQ5azwJAVwTlYoeovsyit37BSkbJHXQicuinJc92RUKF1QOcVAd6GxWJZlXGrlFXkE1Ko/9cFs29
aEX3NdQSVcbUd0/pXH8NeSk40iAkz3EZTrabPnbe51R2tCoQDvZeJh4qtBIPIx9ZLcdC4E1G/NjR
+0HAbn5jDC323LTjS1dar7Wj1Vs6EeZ5MMa3VKkf4iFpbnFhPJcTEjlnJD/Sk6yobUO7qMJR7FvK
/JvGWfmteOpzDS0Ddb0G7Kgua0qNFm11vHzTRUuv8EcIT6Y7KeSXk+iM592kDnuoSmbZ031V6/d0
XU4rSsI/joaXX8Gs0prSfcyjlPbx0AHCm+wwjTjrQbGqj6yL7XWi5bPpaPVWliOeq3IGK+OicB1w
GStOKp61xEZ9bcd/JrApTSOn2wIAJNFkv4r1ktJKn9nicv75fVZYJe2OeQOpZ9mDncOumKDRN1ky
n/u2e2phcddRtfC67eohSex4jys3cI34YS33aYPFl6YYU7hMDRelJAg9mg3fVYtffWRyY2vG8zCD
4LFn6R5b00Y+gOmGrG9m+wnh8gsN+LZhzpLN7qYjaouBk2DsNZNM7hLrV4gGswIjmoXwsdjrzJuh
A6fPPVTyJpfTF7GV+Cqdkj9KgdB7iIG2dW60ryOhbmgaJns+OMwEa9UJW14bN+7Uf0mG8eqUPyrg
6h8jQ1A9OpJZ22LqMA6leCps+gx6dNJhnX02Yzz6ZjTO92pMEF+TBUCEmkkFPvllWnuBK9EoturA
LHGhfWYIOVyceGrRoSklep6mRD6PkbXru8csyfGqr18tArKARod0W2bGdC4clfasMu+dvsvP6YD1
IV8fvEJx/FKT+GlqNDJqRAhjrnCYrmuvPVPfTgFHCLQjvfmVqnH3Wc8CrFneesANW2/jyEkeXS1Z
+dys8Lj0VeqQtVFmgNqo4B9tFHvMt7XdzecC6ZJvVEt3IrAST5mps3mDhApInEd96Xn6lhgnpNMR
Qk+n0O6q3by5snoyzXJ6FgxEuOyvadVAtYCqfHGAJhSty9zOG7rQMEfgBGryzkENyybQv50ux91k
TNElj2reTUOnI22JHcKFvhSMVLLuS0WiZBvCPM3FoN9GphqIrPIHAqUEbV4+wTrNk0j06bWrzO5h
GRyN5p81HeYYMH+qYe2PPYPG9Ewugcm2g+qnCJMWW7OelMP93zra5brnNzZNSj3tn/WicM+qqYeL
Si2LBKT+SzwnmbMp03J7xWH8e+AUlBwtp7+vp41iUqNPpNx/Z09s6orgkKYEs2s6mDSmyfmb6s10
J6SQXSanHZcsKlagCRk5/RBjHw+uuC5WHB9GyOLR5Fz6dOmuUnrdlZ3KTxv6QnOznEZvRqiold//
fjSalaAFOb7TtdYOg0VaoZyv1WI4AX1mZChRslxrOqGhk7xa3gg/Po1tBGqCQbHjpWHR401YKnFX
eNv2cgVeRKDZ1bTpwtir5d2wPH4ImIy32kNAqaYc8PjWEKvy3ha95GhhXpcIhkaeK/I+ayBq8gnj
TEw6ZUBLFtrdLJr9bEN6UnrCTdpoOJEv2Oz7xhnX5IJUCi/s0gHth9QgxRjaozOrrylpvG7WwXhK
9nU16VeXD7HU3Z+kVFumB3nLMJpII75basL9WxJNmuQdzPHCxPRIgBT+1r54aqA6cZhT/MbSoo1J
V/TQrG0Bx3o0bO5nabCVN82Jbg53gNACWckpIBtAUEJstcnQb1OtYQAS2OoE/rJKu5oihRugFj+m
aY4AnPOWEGb72ZTzl2sCTo8T9b1XCnj3rfEqmui7MwCP0MBjEoITDFldEsQxDk85SNBBv3A2jN3c
cc+JXkViEoPLibQiLCSTZKdkpYmaRYb/HqxlzJl7FylnVM6Dox1fYqEIovP06CiG+LSU1hBWuYtF
YewTkDVQ2tD+tX5Udk8TafAMTfF/1gDs0fxl+qbz4nlX5ATpJVF0ZgLzo2CAP2Gpl7hIpi8DgnGQ
dZzWNmPkJBt2KiMtykMJ5PKxXh8kdJgYzW06uEShzIt2aqxWO2k1nLllUlDY5rpzktwS28JpX2Ji
FLped30lRytQxL1++vdQd8QRJmv7MKIIJasU/wawzLos/vMX+jIqAbgdo4bPtFeiVquVEp7SPCBP
EXgNG3siPrKoT96YHj1oTWEszDlUcpo7XS0CY2xypCXpAu6VNQ2VevqRWSAmXIviPROun+djFrhQ
mIJ//zLq+Odz3WJgT+pPSgo6EoVqotcxCo45I3IEdeAKaI11nKdYDQs3qwKCHFFprl/qQnmvpt4j
h5yFW1PVsFva//+QmSle6QzUg2BI7lq6c65z1z3D62BekJnh2FtGSAPRBKOZfrYQT4LUjV9iTQKz
LeRnxJkV+hX44XT9VuomVthrMt94rf4WQcqe2wF7dayob71IHnXVFZsxXvFsYu14W+TPql617Ben
h82FZXuw8umpdnPvMSK8QOCtyyyH/O+OMbxZsYK1nIyKLikPMk2KJ2Ow8XRLBVCpqG/J0MDBEV6J
RZqV2K2c3x7IGcY9XoC/1EZ11UhlwRpOAqezLRtUR7UiqmvqwHGl4/xVrl8tCGC3dpxgJfDSQ2xN
4Leslg1fFQaCloSue8OAqaq0gDQfb22oNHdTta1z0k+hQbOD6TKc8lrg9CtKAMq9a9VBm8LB80qz
O/fNq5a13TPTYtc3LYm1nq3xxTasGE0AWd4cWS2oZNb8guKvhnkG/bkEupllzm7WxzT4L47Oazdy
ZAmiX0SA3rySzfa+1Ub9Qowcvff8+j1cYK/uYnZGo6apysqMODEJVXkZWFxpDbdYsGNpr8OixurX
+GtDZ7zcyAil9FYsrzFo8FIqORxI9O8myyqJ/tRDJ/LYhgZf19dBgsBUDJAGssZ+qHX5bg24gp1O
E9pC2AH1EO1DoYZQN3UV70CHZrOc2lvaco3yPLgGLYt2mukPgqlwwlqFhgZxsImWFO6xkKQgHXt6
Spb8rbX4EnNPEp1Kk+VN7Q/FKdSze6mhfgG+Qb6eoZ3TZurvRkhnNy1af9sq+IiauwT8EjI8bJZW
QlPYc3BZWmPwCAqwsP9/SdDKm0U9bvoIXkejt2hGaJWD7mic0J8QKHG1qQAnUd0GZUoG+vxvmjnd
Jw0RLA/lbOpDFJZ5Ibp+5kfb//+tEtt9A5Fco6NWGf46CMXoChTrLyYvecs8aQXViwBZEqSXprqM
fTIMc6GJlk1492SmlWkfEpCYTZvOakibQlSV0B8mMg/1TM75p9aS6pSZD8Of9gEEGo8siliuiOLE
FJ+QbSHL7bcVGL1md0n8MbY4S6pCiDZ0/L8hfg6YSZrBjkawjQSUyipJlB0TKklbGV0Cpccb76PB
OuEnfcpBgy8YYSUVNWEMLk8HhHqVzBa0xUh9VHYhvuwqrJH6otnLLf2JoNHAzUEmuDpejCESNkMS
PHoDTbkWYbKRTYGGopchv5UomiNPDC7W2D2rfvrsDH14ksRTj8rOsjx6tr6ClbSfaE8KxGqhslFb
g3Gl9oh9/LEiFZTURe3No1W4C6bsLyUJxChMkg2FOjzXQKMQXmXXCtkhTAvOnELef1gdFlo56hHf
1RHUkaTf8tLcyzSVnbiNSKJIiogxVuiR4yHhU0o9D7FlFr4A/+V7I6yIbGxgtcmKNu8J4d6f4nA/
Zlaya9GqWTvi/8I9SR7RPl+XMqgpS450fJjElsgCzvxGCff8FdSMPORt51sbQUwwQg/wV/zhVKYS
37iKG0wm5XWo8n9yaKX0wDRxF5J6nSsROou4lZ+DPMI3nxJEOTFem4nEOcJ1BERrffQnS8JkoxAp
UME20j3mHmr17N2qNG2vZXl9jovwHMmRcNBMbKVFOYJB7jE/sHGi1PbicN17UPyBarMYAv31y5xx
lmHISw2O+BLVyJY+ReImSsX8SOmlbYngkxAnALp6oGH0JPTQKFqO2XpaLFqQpwAY5citxi7YzKP3
V+anrjr/AXUMaP5aRJ+Bg23JWJXXJbLpWAmONYaFVieShAzfXqAj1iMu72NfeJVWaJLujlQt7x9S
jrksGYqQwG1W0Kq+C+jBjaS7DFKIBM4qgSdIgXSsNbTcVWXEjhfLv0GFuA4ONUJ0UaCbQdMR9dgr
9gPUfR4a80qIo1Uxxc2qqeaUsA6egEhq7IGXLB0T9D0JCksr5tBRymXtmsbEd9Zyxc2L2clVTeLp
/y+VBKjAQjoV1oor8KtGraZHRQqYyNpGWaTb3EdcAwYdv3jmZhQYhLomiIytYWlEIpcH4Fc/9Tdr
/oPhUBJDSFHd0ibxZUCwBMWVqyLGUODPiRNSX8GF5YuefVt+i7S5Esrt//8trvnxStF/h4qMCmD+
YoTR1TCsellJCTRic0LhRoIbAdo90Ky1PpoPrRXVu9ASkySmBqGWaNs0NRtd+Jzakp4pAw5TvdQt
MyQpnTkuQRURfwPmzu+La0rjp22AEyuV99nRE5lHh/GpGyHtB0mkg/O2M/3L6FgYwennjxQjZNmg
pbEEbKWC9hwrvdskyjRTU+aEmFQpmfHiu4sb5i96XoBl8PDsAp3Dq+WXVCmhtNXVXVORNlzXRFQC
gDDHyUlmmRPa3U5nIFqI0qKOewaFWcvdlPiGRiHOLFY+NGgWU7ZV1fryxJakL8OqHunY3EcUWj99
/KxElQIckTon8xidEXFiMsNzo43MpeJXxnPSZZtMC79kOqQ2UbKJRXz68UQjrW4QveoBgrqm9pj9
NjUkOUM5V1am74qx1JzeoATJFNZpvS015NZMI4I4eFgqhLbqrZQSrWG2z102jH//g6lMP+/3//+b
5bNxBwGkLHUQ/b1cIL7XEwAKBrbPPi0+Y1MblmJjjqvQY/wvtuQ6FCTyrH3ZADlQktQjqz2TNF1T
dx66pX7ygiOxfpVO2ExaATtRVcQCEVmYsZgD/FCKR9JDW48LiayiNIp2BowXbV4x9aapF21pVKzf
BWh0RtS2IUFUZR+WSLAjQ9u3+FIr3W8sjacRqCjSyEDa5e1vrlgTLQG+NGL8NiI0YmM57Cd4rPPb
JaAjgAoq0Yv2xBOaFgYa2nAeaCsdjChbG+yHrm7yMlrzDEyvSdlsMP2ZMRYb8mzLKsKSOaIdCMNP
Q1W0U8uxd5kVAfyNPoRTWvC8Kz6Lbae2HTscpNeBvXaQlvQPGPDAjMuEK8qvaG8J7FwoFH/FFfI6
BToL+cnmXQQaZbrqYXSLPVzI/XSLv9Q3XjD/qB9KbRcDxyHhuLDDe7ZD1Szawx5nOFSjXfwPNyyG
Bjt5tVv5mD76rXI2gODzeNhgiSCE+g8mN04Oo8FyCgz+8Mpsgq4CG9aadctew/JNQLe+1+Fitld5
Tm3zv/736MWXN55pvhNU9+V4UexLs0JkDrKEkc4KgSv4Gu8XrFOl4vnr7enW0Vz6yzbiVnQRS2d7
6aReLArLVXeesA/gEfjGxL9Mvr1zswc00doT/nvg9UeCCXnWcQvtkwX+5n/DLlsQykNg2jdzoGOw
urUL9YQZaqb/3MOvcSVepheej0v4GGYsLQFa3caYUa/9H4Ys0Z3mBPA/4Vb/S5atmx+EU+z6W++O
KEVeQfhBdaA5yklZMKJfYolidXJN54eyfvFgBrAnxtNNd3DH7K8eleDhNCL1jv/IoSJX5VauyBu/
9cZSvCCUNe/BvtrMfw/+FEA0BNZ+D+f8SQ/mDBWMRygzXPGqbCRHv9LVS92st/2T9hl+aR/iW51s
lvn2GUq8fLZ0oyidYC0MV/WHSQgXCRbAb7slU+OR/xFf2G6tG0bobfOaztJ5OGPKMc7CsnpNy/GK
0T1F0OsQe39ll69XwUf6B1WAUxoyfGLduAETCA87YcXLPjIcg9kmWp54onKXUTdDCMfYZ6/px3Mi
e62cW4fAiIXZ494Ez2PZFPorBMMP8IcOEpyBKKGv+FdbM+/hiISR/8kgYzqO0I1wev6qZx30KeKz
7fgQtwi44Q4EAD/cHExYgGFl30E4P5ouL9t8eYS99oF7KRT28mXyQeku+ov/pW1Qwz6RishHccXu
ytGK6y4fE8dFGPUHbgwWNNYdnTnqthzwnpqHt74BbeemKzDTBwgm9ElWD8jbG8FGqbhWjvN/w7xa
2eq1+awWFMzoYw8nemZuvQXEc9B+RMfbeD9E3/WO/MZrPNjyZ/Ll46+0bqW65IyIJZxcGptOOxDE
g7zF/rc5oJXPqWxsHIEupggcE5WrbcFy4qSAYwa4jIHBUeNOGvvxKr+1H/AwJygSH+aGSFK72YC4
KTik2aCwrohFm5mwDSFqya5wFK+waHjPFzzLyo1Ur2V5DG3jWKzLxbPf14uxwAsy4Y31r6wz2FrR
YfA7wdKvrI30SYamBTcFzeyi5jT9JSi29aNsIMg5uBqyziWFYzE4JE6fp9X+znEH+QTtxyPUXBBy
NSZg5B4HiRHJArrGN8+DDYiA2lKw/We7VpxLcGedOxR7cpX8P2TSwLZ4k4ZXbMf28Nk6auEMS21d
PfF13964i64BAAOwKxsm4dCN/6RNv8YyaZxZjj6yi74UPuEl/5Y4P/ht5oq28EK5Yk7DvqsevDeX
+8K6zVNFcay7sIVYIyGx8rIHH8Cut8kr/XrwkJOSB0YtcNB4Xxh3r8qdsLRucIEPlNg/Cu8F3aBT
auurCXBCC98LT8VitO/GWVxGj5Z/nTtJFDmEOZaucFriCQeAxyMjHuM/3oo/5QNzA6AGVhUOeotq
h71LWQywvGBekMrTveQLr8axk5y3cWqhEDxg0bK+sF1cPMuZznzxfrUFMTFHOXfJ6rBFAqIS+96D
FdM2kIYIuT6iiQOxt8nsvfiDiwuu9P4TfdCG4M8vmePGqlkmpEDObzTxAlecaCs4+nvcRPOzZPLh
MM2/iJeUEPdXB5r5wIi/QGUlVALnch+yU/wR07ybPvMT23FtC2vE60fAY6lKQNGiO4ASfajf+su8
SaCwkjuExCOwWmAXUGS/wZPgf6k2zTdRMq66TA7GR/fNUMti4W/u7T5J7PDDXPPD6leoi6NhX/6V
C29Pg9f53Po8sfW2WPB2BNxThnoQHTMbzyyC4Z1vX7+Dh7orDoCdMBOeMQCHZ+DnmTM/Itop5x5p
jrA0XYuxjjuvHCjk8YlvoRgQuFW+w9/3yHMoH4DKLMeUlFceGB8JkEtbFHv/Sgc3oH2KWxgOmHNO
9Gv4DRABq2//z4CsiIxnnS7rjbFq3K13xUTwgzzhBuNeIrtMPNLUnieg0NaqpXQuokUHAW+0RYKf
eGFIYFGWof0bOsId6+0PSASH5QRFk7AuIf+5N/mb/KCl53bcV4F57gUDNb5u3hPW0du0xuLGhREW
ZF3gjin2J6oEfIQsyuAy5lw0GXAc/qJj5MJk/xTExcuyN9VuPAvOBvEM7xzAOqdwv2OeWNArrrBr
HYLisfLw4h1xDYebxlilO/0Kkh50gQUehVHiEaf8RX9Toyx3D5LBiMdVzuL7Jz+RT0wk346OG7jc
S76GR0xo2ETVgJ3rL37+JM56cNQTbMAFb5ej3Pyv+U80exAfsnPV9wRpOcZ1gukwnbqCjfkdbg+A
pbbBysP6hh9OPqHgBJgnvkuXVTab8SnHL/9Kk3j/oQKHSV5CuAA93695bNnGW4APpGkKy3INa9T9
lz4J532R8d467Elc9t4FWRDa+AVZ4onAzB9kORBoQCFQLZIXlL4Fou2N8C7sS/icIQcgCxSneSWb
N7RkKgfPuaUbctcdH4gc1s9zyEDZNm7maibKwGG8Ai1j02aC/ZpuEfyEH0Xhmph3+QIP8qP+Iw5y
XknnHwd7M8Y+VIkEloNaa52HcmOXr3DRYraCY2NPa30jfsqf3TNfnWiXKK8d7vXFG64FjETIe/Te
qa/KLSKea+ezeftr7tvVw4dnbLsHNu0j18ZGSvOZv4YroNl1RflpbkiRAKXCB/yacGzJH9gmvA/h
lP7No9YzDi0eq/QgfxpLJqJbbYWrmH7urwdSybqGx+DMg3Fsn8W3dgs+8OEAd2AgsYp/RfRfjvLm
WOIIJ9Q/m+qbyoNoUmfaEUr7R6XT7NMtm5VM5Ur5In+IN3Pvbfyr8mL3Cuz0SVV3pHbB1OuCKv2r
UUIu43yhv7NXcFaWECQYKsBj5dYf/a3dfeGyD9+IGf6KpbeN38mnfwW4QTIxMDAWXuiR4HkgEiMd
p2BJnP6P+q7932iFb4XZNFRVgC/s9eEj2DDM3MZOuMp20a3YyG/ehtfwoimBbU5+4+QjbGV2Jc24
HKpyXhkggW+Kbb4zqcNyt5B+fAAku3IzfkfoofB4UQXs22dO2WzYWAz8P/JieHrpDNPVQNSJ+Be/
7vCFEIaO7R5cUsQkuN7D/o2p9MoFiAeVuSKv8RzobvNoscRIn94123L62rOudn8USdURfiyWrgxJ
HC0+yFEPhsuAcDp/wSco5EV71544HllbBovHyAHKwJPF5/DQqGDgZwSAUZhkXGfGTXF6A0dBOcrH
wwlF5WoOCE2xHMJdPkMIyWx+IJMpg0O4AcisYhEhWaOq5NknrOIlc/Cu7BHHg2gXaOLgMKYulxtz
El7F9hpfvTdPvHgdr3nqEr7Xv4sTlkTgpIQgsxZLFdmWe5Z5+aotohVXi5Bw/eijrqZaRezy7Ho4
oMFbBQuznNw2tLfCwvDWXkC7hRgRrKfCZtavDlcIP7QZbGuln7a3gHwYFou/dNFhV1Vxtepnqr6V
8lYu09az4wX8n2O0Mkj56Z3GAT63rtfKhh3S+BgYw2LcfmZb43MuZ1RKr5OwMxZ//mvG9XL9lTOH
RhilFNvjl/AjV3NKlNHM9VPilnt9Z7CMV+50Q54L4xiP1FNktVUHRI4OE0AuN5/af8LZqqJVw1WV
Zrr34AorA4YZTklcz0zP8UY2tZ3BxYyRugKK0xkkBXbwM3wYsCpccsL+hetwVXOZWG9RBn2qG2Z7
dm0XG3UlnfAjhn/mAQEc+5KIdQnzioN67Zs0D7v6yvkV5cWLTI3OmdWn0Ej/auIVWLtnF6iyhGzi
eMuCVc1t1sIxdMH7bEHQgiv2jCVb+4JD8Lr7DuSFgMkUltkPMxx8iDwh4lsgoXsAdWRnv5QIEYUY
9bi6rQQ7ohIkwJeKkjcMqSoPsP6wviksfNnlAW6P9R1kBnI71pLZ01jRinRkuG2b5jny4l1K7IN2
APL5qYAWQyLNNcDS483QqvpBC0q4tUeyFxJo57AUjiaHXsATjnyn4b2i3OewkKEHQWGzpXs968HY
EqHNcYAmuq6jUQnsF+4sHk66SnM9QYUB/oN7y3PClY2Mu2k4SrPic+T/ijPgKr4HLcfZSUIj639v
r9LvjOBaRhvtlodOglEaKA53EcCpgVnTjs4MKPgY8o/3QRwAazi/GD+AYeABjtBEwusj1NKFyrjs
yOW9xDtt1/20OOQYrjjWN5ed1zN5Yflky2fLEP/Hb1WNMz3ZM3ex6cbI4TiTfFgmXITZ1Fzn5/n1
37EMmJhx7bC2m+GGl5qFRSM2PmHLJVokYyujvhcxhTjEaIXRDZVJoxArO3/KVnsJ1iFoHcE8CcVs
Am6KAzCiWF3qNA+MNesMaw/UL/5SFgQSg1hg/BAoh931TqTTmrXROg6QhGlFsDVqDsvISHDFHFHy
rjngloucOS0Ph39BN/2tEL/FcZqq5V+Lyb2AAvE17aB3kqH01204GEin4WR8cIiAvkdfQWDLBoMG
gAtzGFdhR0jnNxIuGrrpvHry07MuRSynv/MAxVryNcDsCn6ENkYfzGspVxfNWTPwws2R5G0IiWXB
V2sGxLGWWd/GzqS8aRZBSL3jYlwGf28OK4gSzJFA6eiUJShg/skc/XH9wZxGxqw4GDHzaWZccM4R
nkAQDIZbP4A4WlI5gctAFGHRRmtW0C1DVYL37thlG532ZYG2YWtaf1pKwB6Mna2Odg4McLpkACJZ
qGiXlszl+4CmwD7/oC+qQI8OX9JzoKpmN78I31gho9fEGYeNkfcLizkUPI2go+Cn+apBWnoLfFR6
vpxRLIDi4z107DyF+B0yNPnlB6J5ac08eTv9zZ2P7myulJG22QJhrU/IpDP+i+lphdeAHR9gpise
lF158D5FcsTjA2TK4as5eUzQv/ItHSS+PW72adPey19UgaT5sCOsUpLMl8kJ7KLqlsfgW/oqbp0J
fQy1E2yc/Lf4SjlRsjRntsKLpNrS7FvFQ3qqr2x46j9+I0UKptq2ZN7mzCsoGxvhxmyfkGB+mu9D
co4v/LpnUmg6hYD2AkCFU+IO/z6Anx3d4VavYIvQatuQ7F2sLNGtGK8S5ElrMdqVaGdW1veBlNie
BiuW/95VaNNAssiJJWCZWWgy940XBzgI89EV4kjU5AXwBQB/PgrGNTmuUGuQsnLrUNZGnzKa3WRv
FkdFvw70YDlLcnJDCZimJPXu0N1hLAbQhJffX+G0bR/qX0TITbsnBahpt6gUAv8+SFedxk8pA2DB
onAa3wDCuSRyxkRk64f7cg7t3GC8wJnF1q4QN7iF1QJVYAKVQalWLukeNc/q9mG9WCDBVfr5uUA1
1m5VGp7Eo5gbCTo2nTlx1WkucahxB8ldVY+gacG/gDJifDyHLmvoVteyuM3HtcHmgFCnfJAPT0Cw
8omIFglypbt8C6HZNsZ3UHxm1j85+0li5tDNR1l+iQWLBs/FFCCtXMGoJp8w1kHeEHW4w1xO4oRv
QZeAHnw18jVRDZq5tNRViH/zX8r28ptv/d9MgXW0IyXQT696uieUtEBAbPMac9SHz2Z9tdQjIXEh
oP1cCZC5tpBa8qpvHVLw/CrRchTPExmdw0bQNsMcIPuh1Bv9H26x2sbiBP3IQIwSknThyo8DT+/4
j+EqPAO9d5bjO12r96JzGvAeNLPm3AekzEuBc7p3zymi9WNnrljwMxM97DazTuOEB8SpCK6AiOnN
LySPowUy9pcfWdcW5bAQo030g2+LoEKugQEF85pbWCLXcHssf8/yIuuOrJ3l9lMxPnTogMkBp4BC
GVOBsiTr8v8XwjBXenP1k61FDI7gZuMRytwc/VQtOnlRfbJGLvlGvb/tMW4dgVRxIXhmedhn4gsQ
UNPOr3BdjR1K2319hQYpKO6AzIBsFNwwBh4dPGDLtieciAQkKlB3IM6Fth02gWET/FBOiINd/JB6
gj5ahkESLai7ySuM04UGxEF1CGKlWNdmesap9s5mtoN92sFvA5RUX6EoDf8fhEt4RTPIzMFCoRN6
DmzUpF2+S8Nt1q7z6uiRL4nNc0RofNCCUwwqFt7JFb0VsMoeni0xwWixasTTm9hyRGveHRCTQCEz
6cQIDGkRtLqglHSmVTGKcGJuRYIL8bcjuILTh3vF2FiK463Gf/q0VvDJjIvMusfFTvEYG9t9uCrK
VVNszGBNsDNrAjhNIT2hJZfNY36kPNCewY2lg5gEllcF3jSh3yGAhjVvQKLOP0mnuMUnFvLcX6uU
kdYu71walSB0xr8IrizMwGoh4ywfXf48CGsS+655tsjSJcAtT2cZX7DZ8J62d7ZHWrwTSWxghqJn
aN1Y9s2/op6hTlxXKnwOHSIaJ7pDpF9+CGt5O28nlLsz0LdNtkReEcTHfQ40MndpQzjqP/2BHLHu
Oec4FmelmXXlWsVMdwXp1Eorslxqz0W5xc6tMY2nHWxzpwXSGKpl5K8Qo/R/LF6wtRg2pJ7L+AWl
EeUFBI6WdgSnePLF2hVENTro/DmRLJOQFAFC4JeyOp/fBuCfREfaYIqJXeRMRyRJzpYjsDUY/2Kk
W+EqgEfDKvONpKyA3+pwUgP2Ush7sb6K3hndF7eLaG7mFIa0pwDkJQWJwsWAc636BwukRisddPJ6
pyPwXNng4X0EwbVLPwMZIof5bw7VAXg/L2scCBNOTV5zn7qbIMn4zPcGI67iouUXxTyN0U0oF/Ho
juqSkVDB2Ed2mllSSimw48Oz1Mi1zYQcnSk/RiTPi+3wA8qMlSwwN01FkYBP0bXqLa9JGT+5nGG8
pSfdXHV1mfoHTO+wOYrhKUR75HBqckN8CF4w+1GJRvhuLxm9RS7aQ2R9K508ZjHAmnTU0x050uRS
T9JvZ2FfKx6ZAWHfenJ9yS/OikvsQTFxeYWhNtTFg78GN+8s7SJEmjIazTMHFhgO9FkQ45FRnq51
FxEOqUsjOZ9EpEhAsRYwc/hAwpdEs+BhUGsaa5LZpWod1ldGVETD8gaa8G4E9Do2a0qCwzkg5cce
3wYoP3ix4qLjsNw5BjHIaCPBn9V74jOmOQMHotQiIbvY247I4xTeCoefpWrXYHmGfUnDX3LqgQKL
zYYaCP3KbgQMwcyeV8baJNXBy498YCP/IASqwdOR8dnYh1bsCuwW/eCIypNvEkOqRVs2nwSXhHHU
jJLMTUG/n3kPR4qPoSYMd1vB3VZ4EkLYCFd+UqJy/UcCdchYecmqOnGzQdRVnk3FplhzgVyoLlGa
PI5qdmxoX3aQb+bPaGlfCQQkjeJIJ2ZK5+yBWsautVec/mX1Gntzwfik382EoexYRPtkuOntv2q4
dfLDp8WbfTJMtacOg1ZPw1qmVzVguzZVZ/RaDD6PsLhpyb8huHcyzxvxK9k5M/HufXuMkvMjD1s+
uhWnN7ChzVEFC6rac/QZU9XE9ej/GYQwcbRT9C9dglkl/ckcTAqF213Sc5FYGyoaN/W+rL7MCvsA
zRqeMCTRxfgaqK14C7j36Y6hrCVsOFRDrxuhVu+qaalIfwI/rs+prZF+EwksoP4lFZdA3gOUadOV
ZDAjd3lEs2rNE9hmRxaKqDiI0paCBe9iUa/JzW34IwwaKAJhH03kJpwK66RVLyXGkY5vkVc+qRF7
F9+VjpDi4E0XvfnXDu+cRHo0jMaajALPPPreeZAeAT31GFIyVPt+YorjM7yTDsJs2KOoVc6Dcgal
7sU3FtV595P3RrIc630ucY6zcCXiUoRAJ1Ex0CeQx3XEB5upTIXDZHLS19zNajo2xWcT7w2I7RhC
+B3IRUtlN/guR9dW/EyUnyx6V+p3yMuIdojWue8kY+Uii1moSCo0rpzc08EqST5kFATXxkZGxF8I
6AO+avlBhYzRBG4ddoj4YBjQJFbEXxnZmvqaUAAzcmFPt9jklXVjYIJ84hzn0PCI6OVqnpOiZZUq
a+HRFlDwJCNsLsOTXOL+uE2QMoIMWUfwNNKOnel9sKZzm/7FxOBOqbgse9o9wTNJP0cZOB+nJ15z
WMWrQqdoYH+k7TT5GvNaMbBlsDiJFLMrtCu1VzaKCdqZDV3tS2595OZgHXvLh01gXjWw/0VLi4UJ
lqS4k8GBGANlERpEHFA8kjwbL4PkS+QXCW77qlpvC6iFDArGwiDP6YTWGgnhAfOPed6LMiOJlNWc
DS0RMpPNbYLQcK3mM7Q+AqVegPVYKJx/h880bty6j04T9gHoCAApofkJTBc4g0YCZ0z+IW6VTFdQ
VyAlDCJ98/vY/urBhynoR6Vi8EBoWJCXq7AEiiAzF+DcHaYE98nPIuVHy33XZ/MM3rECD4++Smo9
iRJ107/5IREKa6kz8u70b6UDnt5GrkrKb4N0EUvJGi+KnVmT09WIef4QquP1nVmX32V5HnhuxjS0
LTzw9V4W10W/VL668Udg0DwWe+ijFd3fgS1CpDOZVCZHLBXhPcA5iKeZdyGHtB9PJFKxzLQGW4AF
3wVAGdv2LL6Y4s6RrWNef3UI5CX93tEwhcamThvWHo7aHIXz7MswyDjZIvCnvvYdnYwsgVqZ/lZn
/ORg+qWjpZMr552i/NSgxCxpajQ0SVsOImJ5DoQLSk/s3zNYnXKtRBmfqxZHeM4IXutbaLLYpycx
5vil7zH10j4BdVoMa2NkmDvcCyBjnN3wFGDX1X+oNz3/Uhe7IPonVe22Ki9IhjA3Oqp1Vtkgmabx
BsJfZyjYOl1wDSGRFRyQK/3bUn4DVbZZa9i/U/mSWZucg3VF76jbmt09QjRl8GIanD11AfAer+7W
6v4gYY8BvF63ppjRJNjN7bb5iDt431spfqEENbS1xNbWWZueZlWPxNP7azncxPcJUTW3NCQNUaee
6MXByTjOGhGFhXcq/ynjDgBYpPzVc9tYfI/9NW2WjbDVaNk0kcB7r65NHD8LjakDDRtBeOO6xT/a
/Aj8PzGIHNEFiErjqhJ2ww/5vrRiWJNhanK0k3hKejRLvoEPq7JOovQppvQ0IjAnEp69kxe9MDOh
6D5g1zTUqzf5GzNpcCZwKGfIUO58ThR9WR9yDUtl6rbdv4w7HOl/gXhLPvg9dX+Htk2mihVdy/RR
D5eseqY93HmQauugJJ4bQUKEI1i26QppsM8bO2HI1ACQa5pdIRK1seM4KqpH0DXYgQJHImfcIAm5
iF5N8kceZw4laPbjiniXS8a5BW05T7DtfBCXimmtTJX2ObxySrqUrr8Rc5Yhxvmmc6iDWUr1Jqa/
NeCNmr5GwZlI9G6yAlQEixxTi+QRV/dS3Rni2cg+VRUBx3eTfQbDU9E4djkh/tr2t9G2orAakkNt
PSZ1I8L3NW+lCSvQlRq6GhtROoGl8kKQMZ2LzjMGWCPzYNSUIFRh94yg0cwKZo8fFI7+oneUR6OH
f3BXSjBCJvCp5X0iaPEjsD4a+no1KCgf733/GaPUyePpGGK/iiTiUzc5mctAC4uLydYiFt2uMe67
iekO105w6ninjN9z+4mD5E6ktYUbUyfFb8/nDrKXYV1qc48zziBGPVsAKM2szzE8twx9h0UXLiT1
rjQ3o7lgseCi/4DeJbXsHEnnSvPtCgV4AjT0SFeW9qU6Oj4vdQNGdfoWCUBjZvqvST/g+4NP7h+W
dK9pvYIh8NG9GDqG+H4NATaiA1csp2zjmyCt4DvL2b6nN20tCSmfKHBRpaT9l0lTJcRJcBHzv3j4
5/WQ9X8DHu7EICqevbKRWdxyFFi/7fTOVLavEFIf5WugbyDQc8P75kdK3l0kOtG0wwCVRJ/Jsmhu
3Atb924UxaX0YRLFbmQnWfwU4Syq08GEVtgHNDg/ynlSrSMCVJaKhdxHXPbawmp2HUBagcGiVqy7
4lPhiTFx6q0l68L6zz9qRwz5oakClj+KV+Id+yX9M9l0wc9WDKg5xufRIsyXYfhddx8xnscJkXSt
Yec6c6qkVu6nNysFiCTPeJojL3x28abtSGSvgTPPLap0EfCtxIwRZEvrR75H0Ycp0+am/yYDivUb
/B7AzSMGhN1LFJ4+TYysOqnmWay+u+EGqBqVctgM8CPpjnS6XTThOQ9+g24bwI6Rd2CjLZjpAtL4
6LOjp0p/PNAaG65R2VFtKv+87F+Y/WPsLt47uj/s9epOMA6a+CXWmNqE5tKk7arjf5IYvga0MANB
McIxasjZVl1vemttgVPkUmYU0j+dfO+Vbac8FDxgjX8t9HsjkuDqz+1rgxOckaIjoPejWYQccQkb
+REhSxCFDmAFGWr1K07WPuo1XPzAIQVed4oIudvM0ss2d3QUMiPpU/U9yV5yTxe1O1uYx2L+ntKJ
s19ON3Ai2E7RD+iFYyK7arQfOIBYo4tqFY37mpmkig2kZt3KJFc0aYrNpjDuNOiuonQ90qX0JTkE
BTNLdp+qgtaLIGcOaGo2kvKQfERipOiVDg9cXX8DBLGBAFDFN64k7vPfASSmsoZUkJkEOYnMT5A7
gbp0MNV5n2k+gCO3sKHdcCwsO6N1pnHP6hiLrlG/2vRZq7hPTy0qG+HATt3GT0wzsfQZjEAqmTLQ
esWf4Jg+Q53oBYOF4y3iHsS9eU5aEQIR+uB1Yy4MDTEJUBFrVQigON5XRZ1n1nC/abhNxJgQfY6y
oxQZQU0rg24es5PEA6Abf2RYoEcCTpJTYl6VPOe6P9RtDPBy8Bo74vguUyLGrPBVQulM7AvHGZlL
ITKNNujaooeEpqfQWJHYNbzi3rN4JAYHYN6Et0IQJWu7pWBEHrxlRgkeDbc+oEpf+cAFvMfYvAuG
rIb1OQS+43UnIirA7WnJq9bn4Yhw7hmQdf9xdF69jVthEP1FBNjLqySK6l227Bdi3dgve/31OQyS
3QDZYlnllvlmzsBAgTDh6AeaHswby4LcfCnaD3dv3+ZIy7nRl68FRMpEvQYR9gyGVJx14v6lpxfY
T71001r4tGGDhP4sTHXp6J8ZQ0HaNADxEnTweHshZZZlfNdLNrTxbvNWjB2f4DIugLTmTmqi2TzL
8ruoNi0WwJCTFcg6ImUqRVPF7xi/NwK6XPBtR5prWFR18izV5tri5lUCIg3gxT24itB+YvFW79ll
kkRjOI3+All7bG8mn5GkZhIH3czM8mXBuNupqe8opVVOkUHvtPAyE9YENieE5ypbx82mHbaUWi+y
Ad78Tm/wcofbGGhy9wVnym0NTEZ9T7oDR1iNPQLXagUQNSF5XEuwL5FqzOmjljnQ44QTz4wklUDK
j1LM4AFjTKA4HJpXxgSYmZVT0zgB872jaCFG4l1uy73dnTNMSOHKJrkgApwndDAwFEK11YPXqD2m
iX19HlHSGYbMt0Fkr1pX0BuGVzp5WeKbtPSiYPCtDQdSIT3WmJDisH+kIFhzmUUTxlf9CyDfIeZI
wO3zVih/jYrdh1+BjLWouSHBqDHkeJ2XPy0bB6VDyXawEUAGxvsWw6rqz1LerLzgbL5F+QppMkDb
oKq6YMRaYz3Uv/X8VBUUS11gp7qRzMzNfAoTpNSJakSC1lF9afRNYV+n6l1TvmKK6vLin9J1UCZn
T6ArIQE6Ezqqrrh6gJGSfQqOPYeTtqd92JuY23KEmIOmnWyTsYR+J7LN4Cg7ifGUxViM1at8pbwJ
Okjc4UmU9yJhCWbkgNAYiVvcA/MJdo10DXwcSJk3f+8day8AHABXGg5KgGPrOcIaMAoxUQfMCaX2
b5AHN8yOcvQ2yehxSJC4jKHWSS/NikCti1eX2m4Xs/czuWdp4cYvFqI5deNt6n0mxxO3iMvU45BT
cP1xsTfjZOWXmiu4Mpg2zB1S7sowb0cUB/BernFZmOUbn1tV/hzo8LUJObH8NAYeA0ii+fRSDS5x
EvgAInuwO+5CBeqLfEEyZV3QKaDbKKoNs9aS6nRwIwxJMcYvI+g2mUCEYYJo4kIwnVekMyQzTbcu
GOZz08ktpCnjmkZYWvBMRA1ZQwB1HXJDI2oP4VFSOKBX3K5o0ZMcEKI5jyOGmYDElpw5WCwLlvZa
eisT0rbUyLVANSE3h8hpomK6aGP8gCIh+exorFmib/mE8K5BhbL5LCaMRkoihWqff0C9WIdWsw/9
89THp2hK3NQ/QyVyA8IFJkaRIcVRQIa8Uja9kntJ3VLHiCm/y9xGYOoU+XiQCH0MBpHNCb2Am6+9
SjkZpjZM7WwXdK2bWXdEUAegk5S4be+4o2P/G4IMb1+s0taHog9YJ1r6fXoQ1C81lPVQR2m8WeXR
EOmuCmtPDG9leM25OJKAXSmowYFUH8Jw2Iytugpzzj9zEVs2/htt558g4pLa7TUaPmv7blqpJ3iG
jZKBM6p8B41Y5cZdTEzn00JZxM45VZWvIc3XMmf0Eu+7g3ewDG+WDyklWTe0ERBheVdagNOtf+gT
miPhn1leAHKthwCY/1imRBqUV4pujEJ/tj0FIPHelm70EgYcLVqqlIIl6szk6DQPA+l8lH66t6iu
JOqLkxj4YaCse+UxIo4XfEV/BJYeAV8OmZAxm0rLjgy59jHJMub2XhRbis495UWAkNX3ZE+7SW3w
aAFnUPSzGsGvsqRViR6V++kuHn8mZn1c2p0Rkj/kNoWz79RBZmZeWFMPoEmPCuhQTF1uYL8qrBoN
T85YDRxDsPRW8T8QIy6ArCI4JOajSG/2eJ1Mxuk+Z5ku4/wC7riyOAqYH3qFaBBDXeD01HTEhUA+
aHqKvWYsTg3qSYOaVBR3LZno4eJkI9FgRTy9Q3+O0twteNtFeULRx8jAt/JIUHpyOeGsCnClttxb
NIwjgSubhC6KlIgKtSs9DPZwOjYl0f/sx5R34yh5ul4c6MdCppeZEHI4K4R1ITa+DPXpTEFoi0lo
UAUfX21jxz8Q4bgE0A/WZIeed4uPJGIJdZvX8m+Yszn5sifLXIS15KoFA8jH8NUF0xUc1pO35SD9
K6xbw00i73QKVVl0KmqtI0/qC+ZtfHUE+BY+valSKBnMPOcepYv6bN6VNXyR7mcOpitzW0qoUVwH
B35S4WaEW2HhkWCl9YdbnGJXV6ibmCc+FtFlVRBZr3aTAWu+dVb9vLnCPO+d9xBP2DjiBh0hPGfN
jORalFrByJ01prA3lgqQSPsLRsTYGn9r+LSh0LcMNYErrkYY1FYBz5LDtlbTNUyAPAW7r4L/i9tG
4uM+nUKAAllxB+xWMZIMjjYCZdfDV4IxM7YaCKZDyiLYx0j4Jg4Jxs4yM1wdbhncBCYOzR4s9MMY
oquNGSowpTdhzwde5kMhl7QI61HGDLA1YJD1Z/Jz+Si5rc6bk205Ww8ZcXyUzdj4gc46JIdGUzdB
T8g+qMEKohhP5i6u4uMgmk9JU18xpOWe5yAyB67H1nIq38MRx33xIwFl7GsA6IOgbu5JlpAXCrOu
E298mi0tLg4FR9FxnqWQAxBG7CrQ6sHdrcpZMuQOEOILYlFbWmm6kgOcvFyDB3unCnWlGSFrvH7w
JfY4+rapsJHsHyOjJ8znXmH+VG3kAdCkcKhYa7ALx6rnTYitOl2ZCth6HnPLVLaHWpszQ9acbtUl
8jPsBXM8JAdj63BEExxEtO+2IihKE1RdMLzKnXNjJ3dlNJetCoUDhbHVWuyDuRsq3dMcHJCZYuuD
Q55/BMArGnTiQqLSQpO3Oq8icB/2MnIbBtUzrboEFI+AwsDamTYptsLh2WFEKzksqAipAumirkwO
6uTEcOMbyIla+GTD53bsuI71FdM9hBOs5ur+P2Im/1BxPeW1zevwrYf5x4AKHdLnrMO/j9nhByfh
yCUzfVsHkMwd27xY8P9Iri4iHHy9FDAw4syFV1XiuY+7xtXqI76GLHj5V6HjSOb1HqzhHreDZzKr
SnR5NVrpTViI9dwyWuNdscydAvEmwgAVHDLjJGvFJjeGL3urSwxCedVa7rHagGklYRfDbOp7nfXV
cuIJWdkl9advjLMh0zjJqVbutdM4aKcO/d/GPyXHmwxirINMp9OvA0mRVUv1miDcmIJhLxsoKviy
528jO4fCF6kfHP7eJ07XKpzTzEEKagH+J4Ss4GwVuB5U2BTC/JMV4i8WSiHgwJY7kdD+sglrnNvE
z4h8jcDepKIfJyUWCwmxTeJU1DHPyNGxGuYqbVxsBYMVxg9HMJnbnsudlAy7ElePNqiXIqB1KbIA
tgyXrlNOhUF3WTf+mUnyHLp9OmbXWeFOUPVbEo8RPBIXnwp4po8mU12psz/rqsF/zpRSVjhtkus3
I6RieaTqipODdKkxjgETWnOvvLRBfazHdG+UJQwAig3Y88ZkPcSgZVgvhXOcmG9nBOkXBYyJzMf2
xYjDH5yNA9VATuJ9pdku6wB792yGYLmIFNdXIwaT5Gm4aOkjBMRuPTAhG5XgEFocjkJJ/PoUBqEB
8CRsUuxzyfRVDoe2iU6FLq7ThHijh+sk3pmFBau/e9rwLRBR8m0X57sO/1Ybb+xBAI4Gvqxz8lBi
YyHbdCjlPjDfAOiak72rssJ5mO2lpgcBJw9NHHC8mJdLVysxTllkMYPkpQmReiLf/IuL8IDErgRn
FcyWaCHT5DZ2vRC1G9pF2rgF35fOHhkMP353adGrWRHp4muzg9UfDYkGGszY0XEoLsawLUZ1aeQG
4vXXIHfM56d9r2JqRYNqaaaSZIaYItKvKXqRb+jvSdzvjc4iV1tdQl6USKcYiiIceqYn+9KT3V/k
LJ1+WfzDJa77nL01zbNYQshBr4uoWyfKtVVIUuOv59VSbWAPkor75c3MTqlSPYbJ2ZUFG7AGkHd0
KD+CyKirW2uuvcY1x6aYYgMffPDjoYmzWqzI/C6sRj2IHPd+YFF9jjg4WhuNu3XE2FOzh3eHXwuL
5rfVMITguljLMWyIgG5CtC6TEiXgaOdEmFQ4G09mOjyLuRFQ78j13BLLgeO0jTab+KuyHQ4hmfgB
FaDGCOtH5aKc88Z+vlTh3AwmWmKmfCADWQW876w+akr64+dEp+qbzg4x6M0xTPyP0Kq+ZVPjULSw
GMS1hblQqFXpbJRrraUHjAycBjQM7tp3IEf73MIbwVHDjhzPqgVWluySqin3IjeQYjASifEy4Unh
dm+xQxWMT4Io/yCS0Y7FwxirjSaMU1JQ2sQFfj6AhAg1wurOvR58WoGxbdXu2HUNXQ8/mtrdpgmL
r5/i3qToIUnNfEmKHLC7pH2N0IWpX81PpcpJJUr22XyKFv7kFUywiCEvkggjgNWtuaypBjaWwgKq
ISip0O5NJpaKXnnc+yGisWSjt5ThT4c3yhlvfpw8kCs8hSnAhDCUaP5yiMINEAGa5EGCq8hMMWUA
eRDjDAiyl9ZAabqzMa8EPySKG8O8PsAb2KQTLaNUiyY4rDJszX5yHELrp6uqg68hooKtbOzwL2ix
dXEawLA5SM8YOjxNE+BE8DQ5+lguOelYFQZmgc5TTRouawfhAPVDNwIykDqjHxCT2bhMYinFewcM
NUMrCUb2ljZ3DeRzKBb7aGCclPkboeR/2CykabwrUMxrp95USnerp4FuGhjS/YETwlmzw6cuG+sJ
YIDMNMGkmDrxgTwn71whMmNc1zluROi+Y2N63EvW5WR6lgz9Cu+M4ZB/SmM8Gj4RU9kbAlKgeHWG
Kvg2LPGYQCvTh2cXBR4dvuco+M4bwNEtNZoZIRqC9iHWI0v5zbmLRKp+SVv9mJfayZSlfa3Zl3yk
eQxvwBCiTti/dmv8chB5q6KD3eLZn8Qxm0soC/smRINvibOuTBdr69tXYQ70urUnm3FmN87tJn9j
Sdo2yZUtYN1Nkya3duzvKufovgdXrfwDhb01TOgOHTAoAMwtWMBOWZsFETaMXxrOOQgAXqedUlN4
sjS9W6xTSQbRUC1fAxKmwe3fsnvaZQP3f+3Pzk6hn29iu2SxRaxQf1XlYZQyTEpGFma77Q2Ly2q0
h4nxDYKBow5z405gUIedUaHNarG818toHUdMQ/t6F8+0o1w9hJWxkSZQ2hmjZI3PguUc7aSA+BV7
gpbfef/Ft13wNrRSeV/kGAwD6Sr7XILY3yoZNGw3/ZO1fB+FfOFINTeBvjZAMSR02YCT3Vc5rlRR
D8fpnPHHqkDdamwHGlrLOOLJ5tMcR59VUa4m/pSNo9EuLC/EO2Y6aPeaz7NQ19k7bDhYzQ6hibbK
uDnrVK3RO9ArPtPwoZZXei4Ny1rBOzZik4F4eoDvVO64B/4Cu/5x4BSdko5rV2qPtFrJ0RGYqHTx
S/FKVaZrKY7CNimCh2KM5TYswZ8kGbJG03QO7saKyN/8U20mPZYk0C7FFCg0ClukZ4JuM5rD1Q4r
5TT0CkPkdjuSzsm1CdVQaf1FJRvlzi5lN9QAaIvMxPJkKc1aVrk4DgKCF4LaroBdAQZq7I880mJV
1SwpUteRa270c6ChJEoJsR7Dp9aF3/CiLAilLs+naJNDGSiyx/8IMaUr03XEgXiRzkSxvpYKajoL
0gMzgytV0D0yuJFLQ6qMoyoQjmwBZ27Kgq2eWzc1Vo2jPP8UqMU284Nm9///GseV2iTNscv+mdQF
HVLVp+Fr/knFo1pWCWEoSZuJ3GN1LGbWdy6FtER1bC1m09fH1gASGMf1U1bhcvJRNlfhxCw6t/qT
gFA70sJxNqfvFL7MYtKNcS9Ei2EeI37qv/VGh89ZablT0DCDBxZeSgkEC+dzz4DAMXP8JTb9asQn
0q6W3GAo9IM5Ktv5Nwv4qHdpss+CkhU9v3V+qHzlvfhsI8poEjV/mUaLjMM2TE9sJfNNpjxKnE0g
ho2aw83YoCJpk5xuY2YFcY1dK9fGl+qjdDdSY5/iKAwWaWS3Rz5SthGhJWVyd89hF9jQ5JU8sPaF
kpQQWtnTet3+NDSY6+nglI9RKHj4TMJIAXilXujFIx5s/1oARcszvLC4RixXzL+18PtrOMj9aTJp
FtRNU93iB0hXSZRomLqKQ8XN9zxGcb+dHMoVq8ZSTtSdwErUpJXEBrFhNcJT3FYQbjRctuOpMtiz
hnRCKGrz4l6k1kHqAF3qBBnt/icNJpZ/M5ZBVDnQUeLZXWdQBO7M6AEbFVuxuZdYhZrs8tAmqm+P
DNEqJhc0FDXLOmLSKgGE3lylIKxwgqvYvrjlyJXSXmJgZQgxHIxFIL0ZtfgCzEYKWuPM2Sm4Hji1
s39W6SY3O/tjsjZynm01qqEuHcj3pw3uBcT0IjMoHTaB6mIv6O6y46SgnXSUX8ku3/saHlbfxMc8
4GIoddyyujUfr85fOtl2MHY2kzi6GTNgM1yElSUdoe1Vx7go3DrZIKFVjodnfS6rs44hMUAOb/3s
T9Rq7GA7gsFUFZWQRsdjQ0xutnCuTZRt7FbE9EEoGDf8eBouCEd3dcXLBMzSLxUTMh6ZbK1P7hzo
QEEArRSvNfPYYOo2+UIGJuyhaDkXnHogaxQ25kxKUEC4I1AjvQRwXyrHFJE4SK85PCqMALxhkLvJ
EhTBKSI0zHNirRp8spzCEBkwytTmK9TeEprp7eaW+3cubn6GZrKj46ZVrvCG8Mlo44m7ugg8NnHf
WBvqCsMsiROGpQRNbAa87UoYXhzD2mAcnxK3oNsAhL206Y1LEP740RtNKnG+iVSeJxQzdO0FcQdG
OQwnZjMe7jpxRsnBy1ooh4z8NMftSafG0fhSrfsoPwbtpmi3Du6A/DFi8FNs/jBeUWsz7jD7ViBF
1F9ohVhIaKqFQsQZcDyX1VroN7l9ptx38spCC0PHZI8LCbUTCYRPueWMjov7CgBnCwxoqb0nvUty
n0Q4SBLCLSYjobP6/+QBDwGo23KYAxxUHuBNjk34ah7TUXT8t9GNH/Sce/qsi5Pw6uZyxOp7tpUA
fZ/w2mGWWMrX+ab2Z927l3PHNEeOa9KWpvpohj0DheAW3JAkmMAR2rDBSypbxeHzZbJLeEVEmivj
zAM0mUSUOVv2iT7lHmUzvCebe4kDrUAIAhq0ckxtUXAMjrR1Nnl64tn4/qPd1F+kd+ynyqE8MUFz
Kmyq3FuWyQn6EXZ43R93UN7nSkYeA9IEsWnCefjvWf3UdFvz/XdRuVKNkwqh2VjRVGH/on7RpzTw
MIjU0jGJuIAXCL4LOSZsi+QTp0sO3saHNnXASGpKhzA+YPtxyhXzQFau2cebX2PnSBaAxC52SNyX
9NEQw+Yt0v/ViAicNG76m/U1fbX9o5Y21Mv6+XPQNswgCot37b5KzkhGgjeYZO14gSIumM2aIxId
Z1Kwb0kLBXvulUpxdjAxZfW3rT3QaZdwQq3y0fv3LLun4z0HnD2dTepykw1RjrB8xPHTmi7kC4Jy
SRQu9I+ouji0RibWDMP3pBVYa+blhmJQ2l5IZBNbQ6lewLy3gos19lwE17Xj2j0fa6ZluHrJtAoS
GTamN5JC36O0abpfKfjoY+p3HEaBWHeblC/IX8QPN0AgpyJplWH2DzpXI7PpQ8FGjfYsVjVjeWkl
TyvudfMhSGbnqz46wRttxSHIKdF5s6p9aO7orVX8/dScVJpNYD7EzAPWgY0NFGnhNNVYma9ShyIB
U31+wHK00dp3C9u4Q6Ah6g+RtQbnvel1/qoleCjNor3nIEbbHeV+JXNka+yj3t9sZi8D1Tc+x78w
+FK1hxU/Nf+fCN2uPFrqW4dlJDHWALT7bMVbcRAIHXV3qaA8O1CrDJhttJqKeybdx/5fLP3TMduN
IdKz+uHH70QcCxs0I4u5/a+yWBc4NycMl4vGWJnIw4gRvA01fMh80hhIciLeWvLb1MbrhGFw1KMI
iz180yxBQ8NS87/XtiW+aLfbqXiwwJDrG/AqdQUyxDVwThB7uYv05TzpJCuPuKynPHYX6AiZRO5V
opurPR+MpQ0G5eoSh24Ir8WfGNAbnP1+QsbY6FcUzS2HHOsB4pqj/EGDx6U9R5liBqwNOdUunqeS
Lys/ojNwVUkJUIrTYG3JGfIQqHR1yEHhYq9WeNVrzhMRw0sH+XxhvdAD32vwec9hKx7490pGtwsm
fzzMkvRqSKwMN7Cz6Ml/m0T11hz7B9wZOK0L24uZ1QYuvumQClD73FDpQ80tyW0ZhzmhKhRmhLll
DAMBaY3tHzzoXJ/LfNK4Fy8s06x58zNiLJK/wnpGyiOrvurpSGKFQCihHOCOVIws6vGMAozJlJs/
abt5BovOTcqQs9JPB5DoAVLpN7hH9/jT5FaWUEqzoDTuLF1m4uo+0TYFdIGGG9+xyfSd1SIWevK4
6qSFBe+Ie8dTfi/vCbmnd/2r+LVnJzTGylUpNjLzhYxeISm9aQoD9mNZXxymEqg64uJXNNA95kCG
xfOoXmtczan+7ZSwN3iXTbw4PnZbmS9Us630lIdKI2o8J+C0YBrSlm7Lp2Oy12r4gN8raCNl6FB8
Juw2+XtGFpcGDywQKOlVieD86YP/CGZblFixGerjds8jEcrB7j47GezxSyh3tEzNBtt41Pkea5RO
uVwLsr80cWDCgBMqiNiQ25TXaupyziCbywMmfE5RDRY1IvgMvJAwep69IpffDL09ODYL1KpgoaUu
GroFLUXykRNWZnfklb7y5tCRo7LZ9lBHUD9ZdOa3hgX0SCOrz6FwBVVF/A9DgUs6GEuFnk2oJC1X
eMhkPzJBeEQyRnY/xg/AgMhnCV2kPY5zhplzhBbgE3sjxh2KmNGcS6zt3KDmj4S17ZgOm9u43Nb4
x2WXQLCN99peDwTjJ6zhfMCpNVk5xZpCTcRPYF/J0kjw/i0bnimXI26KcGBfw/4oxXupeGrdkfFd
IO2XPiJgLP0G/VvsvEXGp8DspfLQMEB1Nuwrosfc/eEuYB8o7YVGelNDzjZLjkk8+aHWuQYU17Qt
XBHYQNdoAOLgL7fk7fGA5FBy6/wNS7+UfciMdu1TiBc3yU9QvIDEL9UKq0ugvZDaCEfXCNI5tk2f
VCRA24w/jPc5VRjnH+SIFYxRC/Oqqd+TXiAsmdnN2piUQyfOpexsyoGcg45RjtrViUGsNYB3d3iH
RKvajO4ylsnAzJa6/85O5hjfZj5v2ZTJQkbGGlaLP9N/j8C+j3zlkjG3xerEGyLBokDRBZfYj06n
voyAf/YhRZ92828MDNRqXtiZR0JjUMRDSGDeNzyEzvwS6q8k5jA03+tiTKVfn+NZF0Inqcye9XZc
lwE8aC+QtxaJstazAs8qziERH/Ky/TofSPua/aarmCSycboISKW9CqVhFRHgn+pTa7O3l+Qi51BV
SmkFJ56OKM95DiXhb5tDYjwuRFNOJj4ZfqxyrN4JavaRvcpxznikU+OWI8XqLp8BXiKL2GpkL7HL
5M6JOBfZMe0lHullPLXH9D7tK8at13JJGh4kCbFUhmgMXqUDFAUurWSbZPQPvuCjCHTE7U8s6IVz
JF+HGbnba9l5Gk5287TD91p+WMHTsM568zOPgWXrVFt3I3jSDZMNZ36HLu8My5NNIp1EPT1YDXRs
k1xoxDkjp297drwJB3Y48cHqP4c8oCCkS5nJ2/9kD+TB2VSI25lmd47UqnVSwk+WEZjGGsqEaLd8
fg3xGMoNN5cinFkf+57jV7TVgHiZGyNZq6QyUSLcMuHJJjXsAYpuk40ug/U2eDQrYB9EeHizxdqS
+V0TrCrOwNY6QyVBjGdRC+Lvkrl4VTCa/lc8igtDhbu4Y/XUyC9+hd/1TXqpfwyDEuEV1sZqPEKG
5NAc8PXytY2zLekZHTqPxuRU++FCRQaHvB3G1pbpQOofdWVHN87LaLwx8wAOcO1ipTL/335lzx63
qYl8LC6Vc2yUty640fzjmBvyfbZEfc1eVx4kaRGrJeUvZGpaGnhW9e+GWtoCJ4U/fEIrpaVi3dlP
U7kS7UBEPgr7iZUE5xOudd0C4Bh/lnxYfOcdeCubNbnnitshZkQDSQ59ZTlxy02kQyAdTPtdHdyc
yvhyBZXLsc6V9a9Tfnht2Ipi622yf7UGY/Y+pELCuU3iqdcXjfd2dCqNnd4fGvOgF57d06948vHm
+XxNh1iZ81uhq4diXCnNB7/QW4+w20hIUvoxGw4RZ+MeLlG3rThKZtpWAATGa4peiG+hQhtGD9yy
s3OWYh3kwIDzSatc9ZPrLEcRyQ93fvbDFhA6QCwRmzf4ewagJpqbhJwOV3MlBU3COvPkJUkG7pio
oIHCzMKdIprm1+AQ7eSoYvdh58Yf0JBZJlRxGhMi1BVmnG0Ye0p04c8EVG4XLlEdWXFLfCoEkn8H
Fkhi/s5KPcQbDEPNtARK6Il8L/710YKR8r96W36IXXYOP6Nz+gyqd91f1l+R+uS/zoWx1Ow+ecOZ
CYn6o5xW0OHAeLBwihB7YudiFWE7A6Qp9IvPy2HUHk99ZD0SbG0wpZFjYVWItRZ98REiWKbcR08/
Spz6Oix9K/ZbJTow8Om+Y+6ff8mbfjWqzVxx88YZkfcmN1k8jnxgmFmQlwSnwb8JZoB2zQzJEGsT
6sCkslgtZf6tKBb7rPBmSCv2/DzegXYDFQdEEUFQjncj4T6YG8QfcTzMQSr7PBVXk02ImHITkWlm
qDgVR8U5Fv3dwldKn8AuCRUumDJW3GpcminKJmEfsx0fmQEprwFCM5+BmK6nnLMDgjmoGeh6Ria8
gJZEKPYsDSNilwyLgjwkPwTWlQgvyTR7DyrGUvxXlNfKx3ZcSWcr/qwJDctHWrd5Q3wNEKZRJmfD
kTqAuPLbLU4rBU6TZJi7SGHmOnBm4C6jvTXYonuHF1CaPIdsS22MqwwjUh6hxmq/SnmduKzBoO4k
5OyDTMfGhBcbhKH1pQF8yqtqqXNEhK9me3ofbCvMCHNMj+SYxCaicHG1WLxCvAotnoUsM0mHYQxx
pnuJHyhgX8y6Zyc+WsoygvK7Cf7FlBWn987HScI8uH75wVFLAQ3gm1pRaiug4vSuGtxzpuYcPmXc
zVl7zpNTqhMn91B0tOwYUEZqeuJM64ycXhBY0DSxZ3Cn5i5J+AGf1pSfyfrhYSAu7kBWaZcptZIg
GwPeg3OUAJnDZE4yp8h/pfLqNzdFvkQaU3maHfaGtDLN98gq6cTEkmxsguoQl4D7m6Nv3hM+Tpax
TcIt8RGfbB3OfihVXiidSxMJj48bAWsj4oPLIFHB0MMs36AHN3yp+kMqyMafBvkky5uBeUyvfTQ9
G6QJSU69Kua33hxqmUgyJEftERFTkY9c+0qV3e0rzT+q8khVex5vOd9wt7ZqxDR4u/Y5JD08XtT+
02A/R/3J8jfmurzBYU2rrKAFgtIZwcXkzcKqmxlX5jyzb962sF7EWy5DiBCcaTnIcMrl9EogQowK
zIn/eTQsNQG4l3BpoKmD/gtWzN7mTyEgFEiieONhcrIKELhLo70CnseLjSWLNWsiPBzUHU6tnH6I
Tc6pSg7R7Lz9il2CfDjJIjbHNOGZ9Y8IzKRxcQ4b5AqMH1E9FOkoBR4VMhKcA3yIkSD1sSWi5U9u
5ixpHCIwzxSN+zIveiztJtyPMZJpHN2AaiSQbtMNPkIGhwlg3WSlJyuldGlMGuHbWbtyHI99MSzb
0cN5hJg5/rLuk4KMkLtgYzT4P13C9ZzDOIRBJ8gUL8eWMokPhyNlsqFTEJII1Q1meyu1HQPdRQ7A
MsP2txmkr0lbReMmGVwH7x6yWbGyCDfxc/aSBnZoqppFNttR6WpFGMGc0oMT3yEs+JDkTa/tVuaw
slUPwkNJvMf4odmlTTc1M7OaQ+YSsHaQenjX+3BT9pvAvETSn2B5N/NnY3+YifmWcoIfpq869tCB
NAU9lZDppuG0j95K2/tGSqtNP3Rk/7hR51treBOmZ5RuVt7EcClRJJnBTvaipLbAf7QDXhVQOlh0
ZlnGvAAT4XzL+ynNw535AxiP7wJxbtF9ERMI8GiTkbAx6THWX7D/rHGG6M/pQcCcquruoONq4UTK
ESJ09ZGAEefxJZIyAdj6VuBBv/e/9W85Yzqa9IplxS3V/RxVyJeclbEfhWI5C/M4b3jhsM7wuYXW
MWLRLA5BeB8KZKLsao6eT9YJUmLCGk6b5Hfcs0ct+k9Uwc/kqryXoxdg9oeHwuAIUre5JGlX/ibX
6uzsscC/CfAmr+bOA2JrxY2eggYc2s6laZnqmuVE4SwfCgNcB20nC627ZMbdNk6EOOdD/fjX99G1
T/ilqSdeMzUQQ2ybgGE5sT9marlVRE8XYYtr0OkTRnDZybKY19LgLGExB1po+SFnjjxe6pKKG3oo
fowqN0/9yBysTl7BFHaEdn358v9PXZ4Dg7TSd9P0j2g3KJqUw12NRh93FGFy04cAWJUaa6Y5XTsZ
56qYPaQttac9dZAMc4ZDkpj5MeWY0iaNgWqevsuRtspCnXybGRv78j1ukSZrgwtr24nPDHa8JJuz
pSz561tyFJRX7FIl4wA+yvR+sJn3DTDHnPEC7ZKJL4Eq5ziV05TkRgYgkSJbs3XYq0oxwWqIBJpY
ld+Yi924WU7zjQIoE85GrhBAg9fgJGBMc6lbAdvzeBi8ad0eFq6yFttxWa20RfehHjl++b9E3AcC
J/zuNYr1mXEr4naBC4cHNIFau2c6vwCUeM4TI+IDIe2vyrkHuLOoXsodK1K3RKVDRNmiwKQ0OYRr
aT9DRvMvlqk1mZkdEhe2Qq7+BdODmSIIooL1c7zm2F1e5hPdY3bSc7FHW75zkQKjeSAdwT802QDW
W6JiL82bDgya/8VQaE0qXT/Ve+fSvzswXqk5X4YQo6GMvpuusbIOtAkRfjvUOwifGb9Xd/bKBVeV
elNPBHTx7IHR5IhpLZ2NeBX0pUHtJHuDk58aYqTWoodeZ858UemAZx9MBqBuecE0D/jebfqByT3z
zZU7JGlXMg7gp+0n3xX6A6SEglq4HU3Z/9+jwsdcPI0ztgdaCiW8eY4eyTY4lYwUeByEUJwNhJdn
8Maxj5v7ThwAoK7Cw4wp9v+9OZwKNsodbWz+jhy6Qhzuvotwi+a1BtwzQ9iDVbdmJ+ZvoYKE817w
B578PUiuOtZm3H+n/0g6r+VG0S0KPxFV5HAriSShHK0byrLbJCGiEPD052NOnTk91TNujwV/2Hvt
FXReEf5z4694oE5MrpNMwLKTay+uRhCSwu4SF+9Dbi++HHPsCYH1VFyqd9UKJYn19XlwzduVB2ZS
PMyDpC7ifyjJB5D8oP2SdpWnH6aGfwcXXsELhDNhVlwLxbNOyo4napHMtJp6D9wEKZzv4T8O2PcS
TqS4r29IijBeby7iHHOlC89lKWPPy6N1zHlTLIwTwZ7AsfTWDm7jWLWy67G6xeUswA1b+mXpYUY9
pThNJh9ggjwG9U73K5B5g+dOPBW+UOn49wkvkAqqXSg7dSP5hV3ZWJ8XPFykTPXP9Jh99OXz+yOa
RTO2I8aofu5i8zYHK51z+1SL/kd1n7vJ6jD5g3uypMqdnEPXGNxvCWoiifrpvwLcn20k7ti+s6iG
w3BgmJPb0YXPbKFEHObhGc/9gJswkG24Xtsp1WkOGWo58Oc7R1/zc8eBEeh2tXp7yZEUPAPn4uj6
Fpdx6BmBuJEPHfZnC5xz2brSbRoPOcUBYzn7FfBRLnzsEmd8BW//6FrwrjkbyoVy5EMj64DmClU6
hhmK/mjCfKlKoLFA8dkMS/2OaSfygBzPx+mnpObxQldcdrc3LEoLNaKt33vEtTNKKHE5jTZYvwmZ
GzNrC/ftVFHMuc+gddR196X9Mpry40Dw6DcWmEUKNpzI2WOwmW1GHkjYBwMnuOb8wsiRn4RUnJi3
2u/wamLxsh4QUATWlksFG3FOjGRyj6d9YiFhkohhLrspVMgCA2MiiQ30JwC61NcFkMdk009qzdEg
YqAnoHcGfxt/F0oDt/pTthgy+/omPiv+87aitOOTA7Njxam9/X73uoFTvJIzoDN06g8LFoIJSQt7
6mQIbhxtPwy9268SWz/cRPAzwkuhWcCttDy8AByMC9sFBSchTnSCPwkjjrW8Z9pth4rDS+AltT84
eu7NNQ9BQ4WxnCZkt+FFRC0dplNVl+pbBjc69TdlC1mBIpLXxrnKzh+PvEpEg+NuZJudhhlM3x/z
iKHJHNNj+dBveUy8Xt0NXcnBLXOLRb1DBjSDT+QHPXY4++SQebBB/fIWntkLIO3tCSI0w5/L5G7N
OpRdchNm2o0fyNiKe/pVgCXelrR9Iv8D5DXRWdm4mrD5aEY5ND/YiXH43rub5DAgXo8BHPH8e7xR
T9UUdvMoXzAUwzMIWxwR/0iWEfxJfJBUTB9BdfM/WbsxLuvloEuDigO52MD2xbCJAT9eKuBzsrxM
0EP/US1hZvnNKkq++1v0zfel5hf4/RsHCX68FKORfKKGv7+T9AqA82EnfmMyLQhOCd0M3cG9+2l/
WCjR32dvxavnjbeornmhhJigSUmn1YTN807Pdy1fPF0nJcecAHTXb8Ic9J0ybRrzZeYEf+dMIPlJ
mc/ssCe2I7u7psdsKeCcyoByOqCoNDlLRP5js/bHOjZ/kFFVm80lvnAnZ0PPkcj9CgEnMpMxjFvp
JQLCHnAj3UrENjyd6h8RoLbp8mrXqBC5WM1j68h3851y2ShHqPVMATfF5W13Tvej91uNQTKDl9Ha
Mo8RfqjTN/DimVEwW/m2rtVG+MGonn8gGD7ofXnDGDedQ8CtqSwo26f0AHC7DyOBP+bPbKR8Uwfq
Xjbmaf6ldVcd3pe1lJK7xKKOQK3njejK+94ZHVDu4RssBGOl5pJ4BDFgYuzqcxSQgL4iQ0GGn+OC
YGq4/Yiq8z34ebEUroUxx4pVClp+gQjwiwC4oeBWNQd3puFSbdpTf6JVgvCwVFbSlRX+3kHLgQ7+
+cfSIwRqRm/A/LvZpL85Kt56wc8hFtDz7EKwsRHWwP+KL9TSJRaB+T80+sDa7sgaokZme/3BSyy+
jRs6+dcXlfWnsIs9bqFbYWMdjI12GMg4/sUOE9osotwOMOOBrougBgj9qO4IPWk2U/pnv8C3DUOy
DzdK56m7iGYJM5vZ81E+knW6SLftMWGC/tsFMfazIAzVnobOZNo+TuNymcPjTwtizvWv1k8OLz/7
xu/LRUD3o2PrXfvWD9vXkgPl1nyDzMzfLiyFaA6hKrORpCM+3xJ4MNcc/D3q3dOBSjv7f3xCNd8y
AmSpTFfi9CsCOp7ZBZ3rRQuY2BfmguA0j6CdpWznCJInWztOhCe0/d+R4JBu1a0QpOs+PZs/eliC
nKDpxVCXqhmQh6diUs4QFZcsmSILhd2kkt3VOSkKJF8ucCt/Xfn3aLkrwQMJgiHEHtM2r6tlOOYp
PKlf2TmaMODibj3q/2gGJSxdkgen4fg2t8lICpoLdxBnewmp+JsLC2P95q7O+0W4D7tzuCfTg6sH
7/xZQj4TrhTj7MHe+Y5PHM3Rt7QlXgU/IopX5Yh6gUjaOaaaqGDX0SX5Y2wbninAQIdwnsYJrfiD
8MhxrEwZNsaW8/sVZBdOXJIcche+CXuGNYRJbhtUh/638xkrmPtpGs21ileHjaq798lofs7qE20A
nqh39GnMPPDcG1eZLdqfb9nkwJxV+xYvZdmeOtwzITq9i6lJ42pOx4m2MH6A2YvvdBcuMSlxK3f0
zJ2J7sDmQcZHZaXaGrShuf4HWzXdwWwcIzdtfGYcGHFCgYWh7eOFKOc2w4lqmKmvHShIfysDNvtr
Byd3CfkQURvN0ouIPxobiMv6TP7rOQywUtwVG9GGALCgj3TTY77WaVDUReFKHtbHXxjgLsarsMnO
jQGxY3JZJYmMRcmg7BpvaaFHxdPxif1M9qqGvmbG/p4cPmaf76iZ1fKi+U5/a2wKcaEh2RuSS+xK
QQbn+yB5ON2ThbfweZnYmmdOdDHXE7MmOeOhVAb/UXagpKNk9JK9sInoaY/8BM+tiLWhbTl9QMza
TThiN8Qc5zPMqsvzNPqSF8FmXIQ+KUee5Ok6Y0dvOCtB+jUGJmHOXK1PPyR3hPrlh46OuDG8nKlP
zOeClShssXZYPbdSwrBr9jryCfVNjkuoE38JP7wEzC2gMufNrDtpgfgPnVi6wiND8ui3mWfRh87x
/pU7r2ZK16wKKCvxDE8U+V/5BZ+2sRiibGhOD69TdIBQgpnw8Pc81VCUiiV8hBVHnP9Gs8W5soVK
uij2yb29lg/VNwP5FyZ8j5V2vBK+02v4tpWDCF/ZpQJbqPPEAwwpd50/njJb8vJ1t4IkOmDKAsSn
4RGN1OdUrtRfcyEQH4FlE0kF/QpTXoyBJxesyaFtMXQeJo2wPm2ASHPZ4jiu/kPMtxCIncAuBSV6
an5ZzOHHB0GjnB2zEUSXMtPlhOGsDpfqvNjn0HXh1GOtq8+npaz/Tcut3ZJb5CHK/P+RUvzgOPDy
SpLbFJwlpzAezuU3pQ+qeoj3FtPK83uNKQmPbv92uWmqNSao2P8mS8w5HyzVbC5ySK9gVjO9vIkX
ivINy/wZ2/oSLBtnBO4vMs95vpiHTl6S04kCA+mL6ITlx639eJc8lzoiTjJxTrCcluUvd7vbuNlS
YpF+ZpDGW9MxQa7D4aYhB1xlSxAyhs7RDP1sqfqDcuyvL8zRkEO4YzDY6p/iqN/5Id6RF4vPCx5q
ygWDT3iFz9+aMqMCUsbb2Y63RFKdX0CYIAOj0y7qG4W8vJ/q39HRbq0/fW3oG4donaGHW8M2+jBo
/xd+QV7Il+W2OHP6AmZxPOYIllIkAZBAbGxeOKnT6/sLLvVp3Pf7kJl+O+/3nOGlJ+9gDDmUFz5v
z+m4Zf9gK/KgOr8/Ug+5hQsWH4EurOTYkx4IkngbAm9+WpnApo6KH95suDO0A+5fsfWb/Wddx7Pm
X5rNQdUcY2XxmUq/i1xqK+sW0wPCg+uCdGfcGNFKaYB0Azx1oMCTXGYXaC7xbYeuxkZFeR80d4WM
1b3lZBtjq8CC+ZvyrXqIgkxXUKPdmmLZgm8x32JjKNxUOCbCb0c6hOEiGBdDAcR/Uw1E/fgEKpaA
x2bqX4x/s5ssu2t5xQGiZwIJuoKh3q68ciuuk2xBQUI5QQ5QOfkz6lh7UzFiokEtsjfPEBvMM3pB
GON4w//SQEOHGJhd/PKjpaxfB2c560ThKfyGxEaArTuEEmyiOdScc/PQebRbuFKAgPbLTf/BCEOg
CRL0xCCdivO1EIsJZ4lem2bwaBq44kR1ZaJXxJLdglWEmgaD1z5QQGlnOWKXyewIaR03qV0AY4o2
+l8MjkBu/orba9VCOcDUpsXQHzN6Gb9nTiekNNhVuEqggDhRtQOmY5o7iZcgFzDpljAdZALukWqN
UfjU6RtHhlyUnSUo3hLVFlliCY7PwgH6FBPBq8mlPz4487h7WhyGjjCH7HYlf2XRbwKbcdZdOVhR
37vimkXPn+2cZHDH1XRYHPtj5NHqAWxxFjfIXipIcQ5M6q3uivMu0JzcxlDe1YjGvY4rbqPqH8fV
AZ75DHkT9gpBqnhjthZQO4CNtWtF9vUTv5N9mCOImCjVES1jQrub4nbyebhAijYdDjNMrJfRN2aY
d2bw0AUoSqBC6S4FwGCHNEV8Igw03NbL59HasmUfe8LzuI8QmkEF28KUgxHqKIzk9xH9mGonpp9+
d6xkYadojrDPfNKW3HzAM4IAzFkUiD4u4LZFf23ht4aGEmTouWc3J+d3Sj4gdt1QEbIV8P0B8gun
+8hFhdPCRbhBKOMk7R8lsksc8Mvzm/8y13eSgQs4fbMSNtX6tf2s4cgeOcaie8/3NekkZ9Ymfq7D
X8RvLa4a9Tx+sDiUNX5JvS3pC5qnReLrHKj79KJuq5tKGCFWvO0cOVr2wZdp+gsIOX2wd9Qd+bE+
JRC3M0fl/yMLugCjL0idzxNsU2E7AvBCfvLA7XFEhOFCFAFWgSw1gvcctNjEWc4z7rDuGlKOpvqS
O+n1qAz8KE7k9tarluKof6D67B6schFD0Qf2YSDesAxZAawrFjVfCRFd3HHyScpdKCBEMY5Z4mMI
8efTLrhW+b5YfHBmC+ySMysxBZ271TvOvQg/6G7O0ey9+ccMZ2aDCuMRfY9vyF7N6NtCLrbqZH94
kciA+RBGTbYZerHpPIuFIPs5AYukH+LxPECnW9TPhYZ3P5Tf++dmbpOTzt2xaBuHSVm30eDTDTw0
W1cwT8FXZ45FSMIRzg+J2yoUMHWRqlsxtf1RdRuaSAgKzfyZEIr6hoGC8RoThv5X4GaZYnXG2edS
XXDbl35GAJ+beeeYUNccHZ+9dhI3RPAkO31YfGIHPtsHrBG0QSLI6N5hMkyfCo+kxDN8DWOXExO2
Vv9DMZnMkg10CpfTfY7/71rYvBgEiVOpH52j8+sq7qTDsEO7Mm6Ue0Zkwk+/RynPh8lIuwDqKF2D
upN3sNMOh2T9DBcW8haYvYz7pVX0wS5xb2AxvMOkAUeA9wuPY76efmOpPV02LCKK5gVcC3FpZv5S
76TNvP3vXpZo3UBzGWuRinkcH8C4xAHIDPGY69WlLYNk8FmxgcLd4MwhGS2fTr393K1rtk/2aeFn
S/XfB794rgT4Weyxhsw/4igzUMcZUxSqXJWDXcVbZ9ISqJNjwaaJjFmtutzGRfYYur2Bd2nqZufu
2l+lq7LSgvzAPd8K65g4nWgDWjDMiz898SFEYlFAu9EKqLVmprlhpqi6xjY9ERvgRDBW6C6UVeFG
/3IXDyCcmBePCcvEltP5LCeIckKWYeR1cD/sZngUxcIESwP+8t/IPvhmJOrgq0oZtdIP1i+Yrl8Q
lVd4pMqMmNfS+zBUjb5J0Wvpt6rZg8hgkkmFbfItD1u6SLoi1tErqEATn0Ea1FyaNI7wZP4pJ3kz
fkm+8ttvpx8FMQh8B1AukKjeUd1wHx2En+SQ7kRqvsxOlsm+YCrtqF819kX0h+QyfHFgU0HgD7lg
nrUno3FZO6REsQqlLUOdWbd4TOf8ayrDlSslRbIEwOzsKLPbR6Mcs3V8zP8lpBrqa2ml0LsqAVG0
ESjWd6QsUwi/mGIzsw2QoqIUMhfVt7okUg+8viaELlpMaCJA6mZ66hhwgh5xldU+JHibzojPkjlv
brvwPl0EI/Cx7vYOwigwoQe8Y6+9MjrUQw9RvbwLg2lxprOaoxVPmV/xbf+/TU7ZuAJYz6IQpiZ6
EPwK0zJgPbrlDQZnSNPhOyPcvWPPT/BnCToDMgS5ktSRnpuT2Yvsk42CJTUIF3Tj5I9lw/rpb81f
C+0NItgAXwMwQV9iTF9cgIPCPXNJ5pAYXAi3hD6I4eBIXCTSchUvLKCu2VTWjYveO7QrCA2bkPna
9AFoLcx4pWzKlblInRyYEXPeH86AGjCLNwAJsbww6gxdTBvBhM1dm+2f2rrrA5nTsN1am5GWpfOb
PYCXK9hD579evroTd3pAUBEex1EwupL7dvRj/WfdDZ1wWMiTWyWeh7CSoZ8dG2sb49wBq3cLW7u2
4RD61U9OiMV8+P3suMTlX5qhk3niKKAn2eFLBBfvjpfAa9I0jDn6YEa2NnTCV0OEXbiXl1hV8EQX
aDA8RML7Yt2v0Al1q+RsMJu7K9maQ7djUnDl/AWRQ9l01ex+r93V96xfanvxpx9wNF7Uf58f6040
/NYM1IV50g7GgTBMbEHc6E7Zk9DiRKvXiTyUdrgKP/TcCR+ch4mrA9iBsuoxwvjHQcooj5yJc77H
zYo0GN/amFPdPmdxJC46V0YLnHqlPXEw4YssOpoO2ii27OePYjYnWQibeg6RfbIRtuS8bXhdkCED
3FVf22jJ9JorOVn2qscbL9Y4yfSJ012TcxwuTG2u0qM+rGyduS3tPG7yFDkgB+DW8BtmJLhS+qEi
JBKNYNu/6I80QfEOS0I54SJF/Y0v4Nuh7I7dxhN+m4ewyDBWQmCHVCgk1VESZtoX/nr5Vdrl0FXL
mXaS1x+KZ+WoHZ8Bo9wLS3UDrB1Ii2pJSzXL19ZGYU4GHCKfkd/MqdhtFE0lo//irO7qyhX5LxLC
EGCzi7OEhWBiXg7ey6PXgWDBpvyt4TVOXRLh8098dkD4rozgn6ATZ0gTG4yZLqVfByK3L8XJEfin
IGbdR7rhgvlzLCi38kTB5bfbah3daeplBLjpwhXqOZc++/dDzC3VZYL1EURWhBRLXN+0u3a37ig8
O2BXeCekIhyeB2xlnWKrPkQK87NROKR9fR5woJVVw1jEVj0x0P4aym5ccBGLUdnfjXUNc4U+FCQf
4hqXIDdggVZ9GpksqEW4i6xN7lJzUfpzOtIgLvsTSEuZIExANLtOu3kP8STzyxA4aw7mN/xxpPPZ
QFdosgC/IkRM/I2bCdD/B3ULo6TSH+wxMLyG3CkeWf4PJ7xs3a7KK8QgudmyGrUDEX1s9ibdGOTx
8RT6JU5OITNGy+FMgXQxvJmLOB8oFEvU5y1JXSssSwj3bGcQ09GVY0xpfwQ3xEUOX9KD8M07HDd8
3HYp0uMFA6aG+6n4/MrihQoCGBR+/Y0FQbt5b6ujlm3kK6p3nl4A2fMCnXDT/n1uEp/uLm5T3uvE
cJoPOxNpEIHSw6IHtaTjYcqL8+R5+K8gUEE0QNoEfkyskueYWzpvgrzJDCXuqTngXQyo9kL74qAC
THmsCM3/Fnr1g5SquWi3GjRhiV+fI1xxT11FaB9n2RnXOdybW9Ju0TAQoHelvn7RhLKXtQP3X0nd
2nsAaVw7+NAd2HEgi/+RkQdwY/mLyQoQHzKrYpMdkOSNAUyYnwJHRvKJqZM4C4av9Erud0ADcax+
8I8SentA+gofmAZ+SToWqAqXEV3/RsOWjpsJNJfzg4Mfs0oOoYnPgvfXSQee3ZkE5qpzBHJcFbHD
237g7doZrBC7oOxA/MsTHPTAJCAjXCXZQztwUmVgEtmea2UT4zWGbIiiRdgQ8B4u+tXIOQfjbDxN
OSeF22yY40E11o7M3aUtg94JkIX/jZkQNjSgr4yahG1zKTaJp5Ek/tyO9C8W7rBAHEVAKQy5hOZN
3IYdbYzcdBtF3baU/VKoLbuVBqJ2Hj3roazG1XiN1Fl95aDgT1sHusUHQPpRtMl2oF9ejJ5gAAe4
EMwZKVEVRQ2ebO8xftpaGqoYL7cwk97VEqsBNx6qZaSQKr4IKekQlcaoEfo23BrvF2KXeoPaY/3q
q+DD/FwznEECU2J0+yZCPurdQd1VMZQjC2bQTk42bZigV6Bh5/LmYcYVsshzTufXfqbJQgFTrv/U
rpDr2Mphe1A65sty2va7pIQd90wSbInZTE5ARZ273bJLm1VPsaxPQ5C0cPAYtPOa7YnjDz2b9MIN
hLFw8isKgEw9M/S+oesV8JipMmllvXtbC1fdUMIt7YNPqa7C2lii8H3vS564nNGXhSotqoq6BZ/6
Z9sAb8C/7u0Iay0Opg6GG4vsSepX82UqpLA49atfaLRRpHz3Px8zXEH8WSm4OpiWE7bkbRS4BX3F
ifNJwg2IhaYhFXq8I+lQy9JO+Yyk7lCroCXMn+7w/P7A6+7cAWlte6l4HGHOg8WTqobC/nYi+Xfs
MVeDRPikSm3pY5BuYEqLcwzebG471m77hOCCT4M4FrjlwFMmkrzBucfDpIUMFDQ91FQdg1kdk0Ca
YmqhsI9X8EObEVE/kuFBPr4VWI/ix0UUrQ2Wm0AaHg9FlDlqvOGAEUnTaTDdj9Rh82o2CvMc7FRa
mWg40FgMI0U4heXbkyXk0J9V5Bd4sRWT1yLSEXQYT+ADzGa41cSu9ERCkQHrROWn484t0E2+oq8M
kWCbEFrHO8IXVX6dTe3lxqUdWhgcQcIGaTNq3cmiwemyxtH9JrQck4MRE0Y4Y5nLg/1vfWmKIzdf
SanOZm/jUmOi2x/k6V6NzqX1mQEcZQ2FtBCIk4VsbZviJa1BFriZ0edOvjw87g4Z3rXSHsbror96
tzaPwuCLR0WlUy1+5Dx030kQv1u3EQ33DeARd86AyUTW2BqVFJbphfUrpzCtseRsssZtXqHLO+xf
l5zDm56Sh17RaTeIppuDDdWLepd6+cP36xnmWDM06fzpYi4eVRyWYvCxOvnSP1i54f2pKLmrvTI3
3qqCZ+EzFavfRqoiGpXRXI4XvMSr91bENaDgNPm8AKejaCulp0GK8Ts0XAk/ihiAOTJe7uuRSCgt
dTBTZJpq4taTH3SH5XTh4iOHkVbtZp/KZfDwNtY9GFo2kYHD99p4Qmb9gi52jHPl8NRLB7ProajX
6fvftCi19l8TTWiMCqN4VLbZcIvWwOCtCYdQV70Sy9fygZnWQqCK0A280k6d/N0SffPul5EYQUpn
4gM/QdE+TklNIsc/guE8AcSyCsmC6Ak5DYLa4IqDWrzZxbHTkOJgPSGfzpqvz4e1Ctx5eKnrpEIV
WnxsSbRlpHQg88hGQv1SGWAUFFdWjHIgebttyofkagsLV+wJp3kBTYXEcX6pBaNOZDZqjz96mpEV
Z66Q/hKqCi1Hi+0EytHAisbX5AsPED+3Qr9xnsByJXP7ZtXVwPKFM1psmjJbGul+5LDJwpe9e1Nm
vygPzdd5WsRDRZz9QZKxm4PL0LwcbWqHHDmDjQdJ2zKOLSBO+vzDmgdiqIk7FCqZDBYf5A+NzNVa
X4hQKirzX5rXZJ6Ii8Q4TxZGFuk8qvz7+tynooTsM7U7fjqEpVHnSPsOdxcVS2kEUdo+R0L0wecm
X7VKw+/aI9VL8mmPbxkUQ9AdXJIxqGEE1x5qcY35spvEdpSLdhV7WIpfwOWK+CxUrmFYV2bRFuIN
M1dcsevcTqpdmWvsXw+fsRINxDvwvfCcMjXZt0hCSihNwIxSfIV4gQO2iCInhcQ2GHHzgi191gOJ
1Mp6ukF7wgdqu7jVK0znclQ0Sf10NfBlY6VYDHpyRjnYAvUHzIIWKXk7SXzu5nzDGfkVleS/Ix0C
ONT61PRmRLm1JxELCb62B7DnFWr8Wk2YNiNpMmqtj2Zbz8ipbXxesiMwSom7iCEZwTjAeQfEej1e
nM1PzuYEIG0Bnf4KosT+YC+8HphdFwsJG+CntBLrbJOc61fsKwKjNmakmyhCzB7bACUFiOgQ/Zoy
WKBLA6UCcutvMHxGUb//zBTbjKF2cS1C8/92hM/PRPu1EF1M4ZRYar45SSKUgeVVBhWUDnKLuqkv
HCvfjFi6Xin7h5Y5efp+O1WSETDItKX2h7fXmYkDGPiWji5oo1pgnTCQX2U6DX9cjO9Ijpch5jzl
+4x1jmmQQoZQ3AppjZ8SH3wqFXEVW8r6c9l/Oh8TNU/9NVj44wpZHT9mPRJEWIS+dODkLldUZTVf
VyVcfHSNXbp12cH8hUCcBqj1Po1JeTV/vqxVCDyahv2cbduqa5KCkwqhHYk2FUKC3sSGvSNLz29l
uEeGO+0dBUEam0Cica5RqqZEIU672Ljv3D4FwOUCJmqqgiA/l48DDkTafcS/59kEn+iQkz99H4xq
9yalNcCPxDbzrQh1BjOZLYBtnI+OidPtI48JUi2xu6YUqr3a6xnBaPNUVj3r8yTbC3yCCa1DUm8S
YJlRHiMKdSJc62TdQRDIEpq9KChqZhPPxW50U1L+5vIpQqjZFWgu8XHGf36ge+1QTDY3gTygLKDU
WAn3tgO/5yblbkivL5PwPPrQXN4mHsCBqkORYsTwLEI4F7GUYEjdOS8u8Sb+OBn88bK8FTVu2wLX
w8B8edZWw47HCj8AmzK9dkWwmiwfj1l2IfFj3ajGERPjY+g/VcvtmBSkHRdURp4JL5nvj+iT7lgc
yVCCxBqK30/rz5xfBMRg5J9Rbymvs2e1A1gGieGLwpNpS1pO0dyYrVZi2trEiCR1vmqWxon/TZzY
0YnjDOsOrIZC0APCFQVmRsgCJ1lrisgLup2FurV6bSDt4ZeF5scdkqv5uXcNULL4VVrRKua+Vkj9
QfkQd3XQTq7FyJCRlAEnKtvXex1hD/HuKLdDkomn7dMEVcNk9NFI2s5sqRJYax0oAUtNvKMVA/KM
ipWFCwt8XksmpdCwmFLanYgZhraKFAy3magRKCkVTFWAdFWZfGjorpsIYl3DkC4ZiQ9RoWfU60sB
mQvzw+cL8oIeui0gYh/NOabEbxMX/WrwzVb3C84xaJ8YmCGhKoi2E1aK8Z3UK6DvIZQXUfZ0Jvc6
AZy+xCQRMdwEUQxdsX5XGIUa31AS+Yv0tRhCky4uDYZ9aVfan/RYhZHb4dNaPBemBJVvqdUVtt5z
IfRr8ZKNHM5h55L+0GkhBIN/8iQvNVqHpEO0i3nCnPxvgGvynstrXVlLRHSo2spCxKn7kI9bvpva
niFETcwmpoD7EZ+2ARm6yT9gEUdv6LeDH1YUAsSu8FGtyFxnfzlHcPLEg+DjdpRXMbi4ajYe+H4r
wezrF1KPy+E/WduHb44P/qwCg4bKSx7JsWeZ5KVJcU8TKzhQ8DcqjVrcIqIdwRuQjLEonoDxEMYq
hpM4L8I9A4VPOSwipd82OjEy2g0rAVQ5HCSX7K9ZCiPe0ZPOPvbld7TkRJ+y1964hURYpzz/wuqh
W+QTv78VGHnP8mRUDI6ZC38NGQmR5QkMGggHqpkMMo5Koc4wwidI5QmNdC23GyNF024KMxXwRaNQ
hgMfvV4BmvXRYCyvPJfslZhkbagHcJMHmRbcYm76+lGe30IBOir7qdHbbR47MvGGb9Upny93wDlS
LBJvyrGrnEI8FQzveAUZjwmtUEO5oFerKl+l6D6sEPNEussCJ1xYyzHKy8cz4Skwp0M+ikONBRF2
3UvHSLjFOrQxYmGfbgkHW+L2GFnAIr4wvDdmyxer+CwgrMvC00/wN8QPQDpKtbZQGFGjOvkJ8SSF
wkLwlpca9O5K5uei4mvbyNQ9fV/pnZe1ypSD/f4ra8SdYEnEyLXcNaqdkcfbYpYu8H9phGkial5e
qB4ufVCH2753oXIYVu0VGywfGC+F9iLROKTrxovXrWLs1I2xUNu/ajhkGjVYsimFIbgAUycndWMF
FrtXPqibMn77mQkxR0Xz+YRoLtK1f6VGt9tX9M2lumtJaEQE2RG9SaBmmBVeSwxX8trhle3F2Qjp
sVw2WE7FAJrwdLKGxJNWvAyDeeUEvkVd+iUBfLVTytsLksnLvHVxdlOcvk6WpgnFrUAxquN/JiHC
UeFlxV4ykPgOvfullMgFCEogaZehh3zR02UybNX/HF0YnLTwoPGWR+YTE/aZesLA3JvB4ovkREVY
Uym2GGyhvhR7tu2D7Zj8xcH4G0HEbHW6KUYOSUAA6ZgDWIxTjCAcX02eZ+13V1jOqsZnyIQfUVat
38bJMhOkpRnHrp4da/IRFT5zLoFWwIIlG0LGdfPdJB52y8lr3Y3VuhardSnxdzldvxMjKBvstSNY
AmocIE+M26XBbEQUphSSxhdiYIooI6f548oMK1MEIaruwAzKWUlgkr052ulo2hImWfRkqN8O1fMf
Jn4m6GIr4aNMsCRsu+6at99hRtAEvXquBAIJbdFFKNbk5mFrkHI/K5h/6Gbk9qK+wvNCElSSWJBB
wGj4vC4qV9lH/jgEa0gNiKbI62Bi3G8sWKg1jA0uVgJnx/lEmi4WcHy5tMri9GRCAhU+QRABLYIq
Unt82GxPSLCcipzfEb67Ef5PObkRBCaWBD0a5uiG5rHuzaCO6MgKyGawScVdHyIzF2CYRelex4vW
HDjb2cbRFqe5LD4xU8Fx8xAK5Ul4M6R7XhEN58rHAcvmHcbgIwgycDADE71Fxlf06NQiwPziAz0R
iTfU8uyVLDRuF0Xk+qickO641R4WJNVYam19rckj42/KQsgrOTK97CKp6hmr4+sn5U80mw+gH/Vm
h5P92+HiFxMs4q0dBhbAAnMEjd2HEHcscKLcRiq8qrpyCRMbhxCSoHvsQ9BmDW42Q/YtVnwH0ADm
0vDgkTZhQCDfLeDKhtKpR+dg5dsGofBUFOLIzRSA5MvMeLqj+FdhNdai0GWyi03wQG9F8W9PMLK5
ncxtjCOqDRraxRsE4cnnU7tFjoV3N+xU4ADl3n4NVmKzzh2pISYBFLZSvA95cIlOqBJxI0qmruCk
azoVLmzKetsjymZpBJSrk5c3nZtboZU2YnGh8RnGyjPwu/1E0mJ8iUt5FMhvIvIEC9IXsi8C3VOT
4RRRReRD0B4dWFUZJMxcFv0+TZYMUKKiYdfgH86AXx3uadF7WfXhdgRNgd9/5MCEFZYAjc0VRocJ
YupJSN1ZusNvn7GMPyNjy/dJIDs22Ynp/v35wYmZKBdjDaBU5oeXCSWMKiW6VsU1hn1Q6oAvmy7D
bO3tmxB1DKzo33uNzlgBHpuMNygDjLJfvxp6YtlJJqJO/o9y9iMEORbSRLgq20iStpIu70zAo641
lq32XD6T3Qdg6PChZx5p5bFkeTMEaZHxRJmbsd3kMGiaP07sJVtlQFz5Gbz4rSzjHHlRPuD5iini
Cs8JxgQxfPIQ4wNL1O0YDcHkSlMC/KCswByG1ZKypRMisiEMWL0ObSmdLZLXL1/aA0J2ZBRYNUNi
NHw+wg3mSQzPuOOyqYmnzabRkunbR+vtPJ+AYfDnqUWg6OsYD+vcT7cPhPT2W+iuaX17F5c4OuDR
b/+PpfNYblzJ0vATIQI2AWxFEoaeoiipaoO45eC9SQBPPx86ZqGZ6I7qKkkEMs/5rfEsSidginIJ
AMHT0EA6YwRpAwpQxYWqvrCx9VC7kxHtLcltGWF3afYkTROPb8oGYRc/psgOE87ydDlQKALciNaf
r9ZZz9BfGlOOQVqrcO8LexLG+8jlnpbYpeqr3r87Pw0q+uIBfTpPPum3O6aSGs/DZO2HiIZj7KNE
NPpVoR6WmJlg2FEyAmpIrrjvuLtJHjFLdvN3Kh6a88+1TeAW1jMq1Y0DMf+QbRa634J8yWUXOOuD
OWBIVARg8Foxavxsj+WMVNyORRzfavW5Fcga4qVtZlSaTR2GQZ2fR4PvAQcmrZxgrIpcgG5mU//F
DcUYW7UhLYl4Lvhl557K737rUjKJRyIZllSNoUz9iCSDiQApJjgqG1Y3IBOr6Rg21hvvlF4URC6i
p2UrHMgqUTrlZkTLXQz4szXMuA8lmXAc7PPYuFQCg9UGpBPhTwaTOyuPtZoea2ncwa48Imbf5UT6
hpHdq+RUd+uxqXTa/8iMGvT9lGTXrai5uiGyLjO/AF4XsfDpLyOtYXwDujq13V+v+y5PdjQG/N/5
rpEsVNXJufm2qE795Dfb8YZpFGrU6YHxTTJCVVV1wuztJecthJpAwQcB30V3zD8vpTUFBdUUmpXT
AT+GqPenF7n9ezjqj6RvnkW8PJEHJkN2T2Vy14hDfeuU/yiF0OjRmwxxwlAENO3VxAKRI/6yQaqY
y9LcDDxsX/Ze088uJRFUohJGloZxW4aO/91IbIyC6Ye+S5ue7gqOTc+Kr8jvbPGsLTyWxDjaS3VP
9fRQb5N4nV6SDqVhapwxDbjq6kstDwR4F7WGkQaFZmp0bVH/beOCK3jyD3qr8dOLU27bpxh7r2aj
q4saz0aKa5o2tMp6mqiFxFT3Yqk8V6ThIbbq7VAkc8iIFbr2R+mgNrG29k+CPGw+N+IypVsf00tM
tK15hzWZEZazpFi89jEoDfmFh/s7zTOQuL7LS9lTXmHvtGvBqc9FyNBC4C/lOm3tOwRulSxeqfZp
Gr/VW3xupsVHwwoLoT+ZbUa8Lnv1thGwXP3UgYmhOphPN+dH2RYs5PVIzMt+v+s9ijgKk04Z/TRO
CP5cxHh+YSrQDu17YjcPKy3vIhQhy48mfVPAQBtXm1a77JcWy7ffMYlG5MfDemykmlQdwgVJKydb
46xd8UcAWp9joOEMPDvXzjOd5A38lk0GDZFyuiqOsrqlznKPnjQ6oW7Iu32p5TeAQbiuYtgc2Y6f
VphlmqNKnZLRHCgTtyP33uApSmUwB2aq8Dv7qhBoIWOb7eZaL9ZlUVFd0wBiqWepvI0tTxifbX1h
PSF50Yum/BonPftj8oAFTMw+dIlhkULhbFGDaS03Xt2meGtcvhU4DlKl+PlhjNPPeRq9jDGiXVHS
kOwabRyKD6rsx5eO/IjMcFikEA0wLiIFd/dq8mlbNLf1d9NmX1w2Qw+qEwxE9csm2RXplKn4KML4
fJAEkSttaJTYDBfdmm4zPTmwcG9bXu4WReXyK35rYE941vcdAQw6+hfKzolFQJT2rDvnrPnMzinp
ue3BJdZE+4scc+pK3mQot60OwUAf2hxTJD8EMvbZRVFRu8PQQ+0Ai7mzQS4F0q77pAfmRwXMQJiu
E+lvdyRgiRehhnRZee/AAW0NdqtS1CwCIBtZgVxbhzWJzoO+XqeovjeJ9RgoFcuX68G3f46/Y6IA
R2wGlCl6Dkyc42sGwwEFSAOCjKluPEIVveU71apQKZCCqv7QUFKYBTmhQEhOTZLnhIgxGbwZjFuq
NR0oHkC2qBr5VUTFDSUdNpE022Dz9dp2ES3Jw02YCj0XEiPjeuOWpOa1uxlYiiwdfTU00UwDFg1o
H4uZPOGpu6K7TQb1dlQXV0sRiFFl86Ufmc4jSUH7RwJHD2DxaLbSSO3ijAUflUEwHzfIjg99MDRf
MaO9MPbQAoLOqWqFb4tssnLsd158Zbg72nQmrvGkQkg5oLO9U/nmj41ldRkCZfTPTrwmf4zNster
6arM8hJ9yKsxN5QipqQBovfg76zQ2hF5MKBGKAvkNF3g1npgq1GQr3VI3bH2S60Wn9zdxXh3zfRq
jreGUGnT4iJs0w+0Y+Bybqk9STB/Vs74Dne0680viXKhlh9JZvskxTCqtuu3I5S7U+R3Gwi4LNhT
1/g6Jr9pfM94sPNJ9SvEJsV4cMtAlIhJRX8y1fTY4hTr3jevRqSTAnC2o7MK+zCjqFiGixkVu+W2
OiP16cg88T06auNPJPcRiNOaLL8mBP0N7IW+O4kuYolcoul43LJt+Mwcz0BciuG1WuIjIlHbOVT5
saudo6huLlXIlXiopH6oBk0IDYT5h4tx2n7LOGx18ImByZRSyKr/h3w4j+qjY+Be6G7L3F3nqblk
vxKssksKUQe12z5xZPZ2d5zV/5oBZ7mCtZBcYGIREWwKJqsUxmh+H2oMIkuPkdBXE93zFeAxdM4K
6FHUtZ6k0mFabsCeTGp9g9/4V06Q1+rCMe82RHb3rg59sCikdrUEg1B2Ici41h5RTViM/SGKBZvo
xUULKzV2hvJqUjnh/Bs2wErgO6WnukK2CoSljv4KKWFUn1WVhcnMMrhczeQ0kA8FD6KJHxNlYQyk
paC1J+i69xbIlIKg5U5OY6jZV0peWNeBuNhhqls/qAy9M4EuN46KGXDTsB4LBYPW9nx7AtjH5agr
gZnornX+KZNvpvO56qPjkpdnPcbZfBwajCft4qlxf4VA2FWSyhJj9DiBPRXpwOwkfvmzEOVJX0ov
Sv+IRjuJ2TzFPxHjtObIs654g/uROQ3UdHFKdUJ39fXocNs6thVi0x6poZomBpzhYDkpUgB5ECrb
P9//IJACKxqGTXDyjSv16CRjo9c4wG6lMWO83qt/tutrpqiQUy/T/tt4lGgKNOGCwpfPIZgIpkiH
j7bh7EFca/rSro/zsITWSORPQXDchwM75mzJ0t6ID861f1iON5GMXCH97uWHPmAtQWAxAik5cfbm
YJdFa1Hn9Wl0Pvvo74wNp0w7As8J0W/1D5OXKK/UUNK8t4Fc/L3Q0zKuL6pSMWMgUKqUc73q5z5u
zhkSZPZmAvmwzBuXLoV7tYH+q+zEzbJaEX+3uhflOZfHYotC35e7QddvTelwdsIbOJ+U3Z8b42Zy
m4HlE4HQ+JIUMxMGNNK/iuFaK9VdWWlsf0/xv+mIHu7Kf6tmv5kAuPl4UEEYA+LmVfWk0fHjwF3a
NW2nSe+NVKShAhqM0CRLk+ggjX9MFbSEJG/vJdAxDDD7pJqre9mTvOl4Mor8JsON1MW+40BcVkfO
w3eBk6VkA/+IN23aW1ZFAZ83ge473U6e4odI6U8dTJzaiOdPnL/NVkUzT6G7/DKamQj0IQCZf1ux
PRYGo0/S3VCup/2tjoYw55sD8dO+gOB3ojvGFkIsaF7RBlGM/hW8Y3vSyZnv4Bs6BiJbfGC14PVU
TaDX7LJmF4IiJWVxjD1vOVcwKgv1niOdXjNSo/qT/KHwxpKDSyqCRpmvC9dGcTf6tlVtrkjEbI3M
hp0Ku9VZ9o62GoZc4sy05yZtChXDL90/fYkikOj0tLnMGVyjRKKKE7Y/pyvZLTYKl5+j8aenmGsj
sIUk+dDhZ7CYzdC4bywdu6cJzm7AXovpZNvPGSq3/TXXdNrXvy2opJVqXw2IoeWD7okXAU+UiBUE
IA7jSWuHJKG1ViDbEI6ZDx1NbSjTc26/tDy5K2V7g1iS5KQlRn8syvFDMI/q3rKanjm6XqVHnGeU
Yc9fAHQ3Ea23jEM4JWmZNE1kgNFPoySpKd3x/1aA+KS41wqptelLxbStsD5/CT0PldUIe4MPhP4Z
inNiRK+jcmzVlpqk5eQ2JN4wRmP3M1evbWXYTDZRA1tQyi+o64NGkIUX5aTxekXHWAOMsCw4avaF
6QSyA+iJX2pbHs1+O3hSUhXJeHHQ/prEwe5rypLjLD5Ga0u+q/Xsc8VvBQExi/WcHfn835Q9l+/K
QYrqsWSHCNmUqXCY1KdpkpcSsrJxPgRizq+iPxnLu446uv5fB6sDO6rBeiqSgCqeZNMuA7SQE2jY
SMBT/2Ok/kvVxzMHKrE8saepkOmcPNT1BaPy07Y/qE2jPysOKC8DT7C9ZkVCLddDZVPDwdxuf2Zf
HGYuePTi/sXVolAUKT6qr9JO9iP5CIhpLXo+IsRS1WnTIET8LYM8W4bPe5BgIpt2tnnsAngR1Et/
6yWjfTw/6BRdwqxK9RM1x77uif8Aq0NMGWFH2WToYT6L49w5p+TTJJZ0OKyAERgL4h7jDce9BsBv
uXcylrq6DXJrPJPnpu0zfTpuFGcBPml6A9SN/Yrpy534jYdqZPorpT9Z/anw1kUg6MNSHguMRQBW
RDpP+yHZIXiCcUPC9vYVJ9YZsGMkP19Tzv13pSBgQ1yzEicl1B3s2277ryQFy/rGDX4OnReHA9Bf
mlp+TqyvYp1onwHqIKHxpXYBg8Sb5uuAiQIRJYo1Ews+Nba8dWkPjNZ9S3DWjqhM/qCzSX8GBint
wExNmljhaQ5t2MjjTRLQKAaEvmOoT6ghtVY1zM8GoRD8qYzpR9PYAV82qCTCT84nuz0NnCRL9DPr
Rso3b2Wxi1KLaxDz/5YJrJKJ5HSPJm7vQxC7iIqy9D4RzeM4m0YF4WiBfq0j12ArmdL++L9bMfsu
SWtKmVGNVQUdTmt+ffRT02sJjOImX8DLwW8bIpXK2FlaT03JnrbWvhMTkHcH5trJdDwlX718tyAh
2lojC25e5DMHm6mZk3y1uDwAM2ec8vbu99xBfm8ViBdq/LZJtd5DiBP8jhGOrlnBb8/m52MT6Jv9
b4d4c3D4OGMkpRtQIRy7tKKz1Y4n6Kk+ImgKsAQ4wBI3i3C4TiOWhzt2KUWYsmv2UjuiuhyUsy2a
C3TIRVJKZtjSr3XrkjkG+oEFJB2ZIP7ggyX7ZynkS0vSD2Nu38WfklJdEyufHMMavstqZgTEjKxd
hQbkIOJPa4AbwKbakF1WgeBirmbZb/Rt0/LK6QNR3VpFt4JraOAhEdHvFrhl67YjAb24EaDvs2AD
3vrK+l/X33EEJV8FJHdp7WwNPTaiMnVjnLJfFi91ND7ajeRDUDckMRKrl24csuYrqoyAmk+coryg
a/8v+ohWHOoVynme72J4d/P5mR5UezwVtTjZIj5rMbUqI2WBAmNK/wROMaglpu0HLhuesOBLxTVR
5e5xMtZjGYPZgpCE6XBzpLqrC9zs9I7qCgmsM7F4Kf8ZLIVyS/4JeXLLmHYI+YZCi6rUVkW8i/Kn
ZUrS1NLP48iLDCL10J4IxCqSvNKOv1R/ZuZPV8HHhorOyZigVR1VAa4LQY6s6SEAbkmtRj83Ygmn
X0Bbftk1ORxhalwt5dvuIDrRFHC5LvexUr2IAlhcLOMPyjn2TUtufFscMv53JS3SvMvy57LVRNk4
SciB2ayDxd+SJSdyjzooIVtBT6qjdSgACi10ZbNG0+TgazoBljzoSH8OrpUeIu7QBeZJHNyKd4co
NiBKqHMsMy5fjhQHEyYj0VFfN/mldeoz/CRzhtkirmH3xCjLEsPUeM1TVMzRFman7zhNHTX7il3r
ZTLEFa6zNwGanB/O3VUwQrqfvavhF+HHAX/j9+nUg9cgQGFEGzfVHdlx6KwumLNjizK43FftTwOm
oVdPmU51kfQTZhCdrITJDYSbHN3XCnFvwJPMKNgz7X/K2OSrTW3iXvtD+e1Y5xG2NwbuRtve03qW
viE8RSaLYKsaPRUul5dag3Fv2WHU7frg/K3VE2OYlYqdUICYiDlvmX1AjAXcRc+wMlWfC+sTaO69
zr0kQiDNdZX/5dbdOZyR7S+npjtsME45yT2k4LM/xst33pc70kvK6mxQKlP3/ZnkXeoUk83haCL7
WEG5OUaw6ySq8r6I6WFcR1Qxg+nrgF4Ggewy/1XEP+jzCac+vbqqel6i6hTTUwEBFbXQIUyu0AOb
hA5VOi+FdWBJmi0t6CkGs7pzXMpwzFgkaegG2FGDrHnygKuAS8nJJPhsyPfIruwRMInnL0bM1qBX
H413it1PEj5h0XoP9QrhvEfBWdIMladSPZyiS20ZN0FFsFNTS8V2D/a1x5oBu+KvVOPsm+KvhSaQ
YlAwRQnfkA4khphkUXKGx9AKOneVVMQbKbyETEHbJWiW/7RKe2SGPTUHoFT0gCoiuqHhNBnIl8KJ
SdgptAxWFU4Vu0AUr2xkul9zlnO0ufa1jakWKA8KlZ8O/1LJRevx7SwwpJ2MvLzscdo7NLJupxAZ
L7zLZKTQo47ftDohUaKcdUKIDvqG5ZcpmrY4Cyex6dxtmsFVk4Xcy5CVuDoqFyP3jf68EIdTRtMe
6PAgscfrG8nIPzR22JMxKp8nyhyV8q6BITju5ps9Gbm8tvxR64LfV+Wbk86tI1y4wPyLZYNFXoK9
KS3/VBf2aX3sDmlF/aW6nOwsO+u6do7T+EIZ1GUx/qncTcS0Fuh3moHOqkNJ+i7SMP4aDUVFEeVB
Ni8BQpNgglhCMGGn6nOFcqOawJpw7FnyizhQhbSfCuwrh59bDTcYIBYSR92JiTG/OCYk6o+p9Uk3
QhfHr2gktQQPnkjRIiXnoqbbD+idoDyEUD9jgIm0LYMKAN6BpGG+eWvTN1U/O/qn7PmEsDda00sp
7ZcrlFdXUK6ufhJgfLUlC96l0R9FwzzDGlKQKlM5xYlj5pTlzQny5OT6DLehVPIwa6SfI8k3NNIh
4LH0MdR+MvmtFMf7jG/brsKEYP3cvAxbHuW+ClyoCIo+zzGGP1IpMKLG7AxNy03J4AYlTQxiFozj
GMCtB4un0QwFIQpyBecEnedARHWxuyF7gSSUjQyRh0FGFwUOZhdgQEHL0jEFSN3PEBG4j2wNVlvu
TehE871IqudCJq2J3b4NC8RDOoKfKAFT0E1k1r9RKy4WRn6KClzCkq1aegDYTqs8tJToS4zNyC31
MzVq+BP7nRvd85Bya0ull7FH48/PkXSAW0gYSK4zCaMq5qD7N5E7ovF5lBOmF0ikCtqq0Q9Db3h1
joBR/2FlCSMm6RxAO1NOOxya1O/2bEDlYt8i+SxT7Y8pj1+Kbn8oNgTd+tCgBMuTZROBfdd71nGH
k71fXuuUfDhl/87Ue6/3JMH7UYsZe6gvZlzfiCR9aMsDhdobTXe+IQAR29obxFurNP5MfI1FDIhh
L55EChQzxDD6aNV9wcq8Ri3+kv7KU5fbHNzit0QxZLv4D8i5azXdr+yNxjC1faLe8vuC9mAoriKm
wcuBFosleb7wPBjhlaTca8IhAJDESVXfbU3B3Kid/cfWUTqpRPS5sAk06Ah6jfWZaDnXIkrAEKFZ
apfUrv5RI3snm/jH4NAJod+LQn3a0nzalfocUVRqOLnr6U6PNuRb8iAfAwuP7r6tCTDcGqQTF+U6
+BNN9+yO/pjQDcPXfDD7yreJGkrkp5lZLyLAaPxgU2oDw6WXCqxMZqwsnJwQ8GsKxKQ1vAgKJLkM
S2LK0wHYnz4ZZErsee8mJwph+x7zUoTI3xVUrpm6V7U5bOMS5tNIsMfvtayDCq+a1l8F+EndIItC
EcpKvZeo00WUH9GaIiZ0/xNdsrdHQIs4PpiANg7i5i6LT/k23ChRdJ5H+1zAUSjb4WgQmje5RI86
mOvKwNGyY295Y4ZWsx+PYzQdJzkfhTIds6E7GmUDU07QStQn766x7tUckWOnnqSjnApTECIxpIHJ
Vz2maKuywHAI4uj1Z2y51GDa96Ga7rlBEYFKl31LNNlSaFloVwJg0LIOSh9mKg4Ibo+yLX2RCm81
W88dlENS4R+ZB07jreeHecrsUPkmvT/pcVCoPTVi0w4JWTgZZog34ziTDZ5Z68GYsT7yPRFZZB+y
USHBLX70SU4ecf2w1V9ajzFrKWiBAF6MIMagAjWJ7wUQa/vKkK0hgDSTIIJ4KqGnZuw7mOof+MGL
lSRasTywtdtG+Yid+jVCqegvtDGfiSG/GtW+pRUXK1wsHy/i3oa7hA75zA6prtyiBo4CbboNa007
WE3Ze8klRkOs74zNHqKdzK5RZv44D/Q+zH470jHbU7CXHXWzOSLxaOs/rdkfNT5LTFRvimTFTppT
iyOnCFujOVbrVXCEZBph6bNyzMmh4+wusQVwqEabzKA2vQwG54++BNNvTf1XJJD2aOghNc04O2f0
f6S8SOiyaOQ8tQu2DMohzuRepiUeQs5X+tQnh7Ge0uP0VUvr5ljOXUUaFvcfPFwL/35FfkdLkUZ7
URcsaR2iL/ViCPpIuPeM9kHOiauh4YfForUJVfh9Nt+jiJEfOklyA6wWcaEWOSJPq+peKMU+WXo/
dbyOUdufsG7SGZF0Vih7ECEOf7RjitX4UX0VuN1X+KWsl/jYF2l/OljFlS/o7hcCJzdJbpxpVsOL
lyH2GOk6Y2IYnJNRLfjqD/WAe6LFmZc0QSbHoEY6WKLNHNqPAo56ie3A+o44fct8y7vg6qtWQAs4
DXm2S+vM+9QYn0VU/Chj+zw6dMl1xnfHd0AU0J9G4is0dUSWHeR2FRKyVhSgMe5rshrwabqo+Kkm
5b+0XG5mq1whpvVMcjWHfY3LrSwCrSTk65Bl8jW1ZOHp5SFZ1Pels+4p6TzYlzKD+DtH52cjc46m
WuuNjOuZB+2nqwtP0LMnU4IZ1zzoxG0mlWchXMGwWGpWitjEdVmG/8H0+v/D9CZvDBZZAcbKZ+/m
BGCk+l24KmFMJryIWMd906+f/RK9BNM17O5YgmFUO5UAcichg64ldFuJ/HQGrLKOzZcas8aclV3E
zF0s57mkPSCJaG545qJ6lfzPxg44V+vfy+mhkflvCKb1Ehc/TE1WY4kg8iLZyPMfMccme7OEvuGY
HBy8uR3BesVWCEjHI/o5wcudiUA6ePz9vFz2LTOfrlv0+jpvQDApHG/vmAc11AniqaKTLqOjbCff
kb5G//mSIb6FHelJyEClbv5ZKvilFZWS+6/AFm5UmCfBhf9my3tS10HS4ucUdO/iLMh2zoeNgq7M
UGOTQwW4gsRin7ehgo2FeHEGdAC2OnICtUVrqghfwe3D9xn9yQgMaJnQgZrz8UF/BVtzpdTbPjlx
iS6Jv4DI92AA/Es0OzU2rVjADVBJcNEHLDaH9puHWP0PXkv5z4IuStnLer42HwTAnGJyl7O/ABcw
QTnOP7Xy+KFniC4X0LCuSwa3BlW08EyDfOZkWwqRTnE6eFHGeUxLQHIgXtxZuwAouqc9bZALd4++
t+pDWb9khRRjHYKUnFngyxQ8PSMQGY+d+1cjuz3Vn2mxN4QZRvmfgdrqH5o5Hs2DLPDsbT1BnPhK
p2Nyb8NVt7HlAHVSsVSKY15c6xWtXtv4WjdinVzIT1FRylBMrgDHIYCOEHx1aB//mmRSONKlWVc9
d4w4en5KneJsq/NZNZjjcnGuWbUFjZ2fCbZb0qFVd8d9i4t8Og9fWfFQRjOMsznMe9g6xQkcwUS3
Qh5zcFYUs+FN1DY0/4XnJi06oHctIAyjNXAGVwRfUNXB7y9RX1NHw8epO+nQqXlT+G2tegPCfL3+
WWQPt/87bqm2H42begmYR5hU8GAEcyc1+u4BxyiptehLFh7FKaU+UsN/uG9K0BACiwdcEjTkQh4C
G63IflR0pIhdo8h4U1hMDCGJ7xfUHGDwwgUCKzWyoUkUYD36Bcq++ZgIp6c2ihVcRytZBYWDTtla
g2i+jpUMpQYiujF0BDQK34juon7UW1QAS6VK5ErpOciuKgNdB3eZ82zHnaU1lGfy4qvpSdD9QJXv
m2L3O2t1Q0rbj+3EhNl+TJLMD4bfNndQYdE8mB3S8WY27J20F8fVcuxke1QdJZwCaVWveLaf1abm
bG6FGO7mn0Y4exeeBdUM+WYugFlb5jQ4KgeThz424Xb69gT7ZO6Nnw4MtYvMd/u+CSTi4OpnD9uP
v9SPjB2mo28uMoKItjk4asE+KbW9RVRt7iz3FZ/09Mrxpwvt7woU32jHlrGvZuyze5KgaSNV6OU2
yQie+fDm/OFi5nL2IwIipTttTFQrbS8bODn448gyFiPil39RHCMoybnvtGW/zrfWiQMNFIqEoG+I
4IRv2IZ1jjdceRs/sczRsOuX8svC+YGkMaOh2nrktEG1uRI6/Hbjj4aJWcxEBdfWUWSvnLL5ubGO
bR9OJLmxh+358CnXxc/kmWxCagOGi5X60MGka8stt3K/53pVlsE39MVHtVXVZ2H+qWznicOJ708j
er9E5oCV08aAFpX/WY51AtVaUu04WmvIASWAwMBvFu2ZcrKkxnsDWqHhE8O5VLxDokSAebhdG+Fe
eFeWOQumY7vXGHxSxAPMTDogMdUS0jmbuRtUQLZ4/JfMDTLdDqKw5hXXHFRBpIM594TWXESJ2Aot
2ml0xfU6tFkdyZNIfzZva8QLM/GKOXsNaPp3tfyaQAmT7CHNcZ9FD6lGO75nP1MIxW1sf57jYLaL
QJU/WgHP3EwBvbSF4i987yk+3PjnkvGfss9iqM6L5AaJAPvdiuWC2MoE3zGqsV71FnXywKg4XB9F
Ljfl2VECTsZkGg1BjbfIRPUy6drBzLRjVZsh2XJcamlb0FB2bbDXmQonZnnLNhE0Em6sNjBARPrJ
ybM6CplocEYS0GH67Jd7+w2uZZDa43RvdM3aMT6H8YeuwmQBmPbwToVpBqXaBA1kacWCO3c+8NIw
/47V7xUxTZPnpPT/bLuf1fJbgYW3NhbbdsI2o3dNMuiaQcHVpys+cC8n3dF1snBoeDp5aIodfWM1
srfNHD6RCbjQnB5ozOkaAYit9lRL7Ow8C1H1EbUzImYD91N/O1hwKdFQveNtegJ/ewu0o8qTnReI
9MriSEWtu7wRVg5ZS4gfTd3AmQXeoTYwW+xmRJzFOBeRusDlD4Eeo3mwP+eoT9Es1fDTJgY1QkOM
71pbvXXI2AxWH9YnMEyOGISfZWgmy7lq0frg+VOlcVMgd/LExGqbsDjTi5UVFxfLTK//ddacjiHS
fBf5tTjtg9XyPdLoB1tzgA6hrjf+ePlH9rqPZjDoByuY3S7E5vYnkqTo2Ogz0K0nYg7b0goNjVyb
QYbtOao5I9eKH/SfW4GOTrPfWAu1T7Mvx95vI1wdSu6bSezbisVRehtLh8H/lyCtWHRKaM5OYIzO
cdv0s0HzO7IlqEFdK9ICTOrJopK61190j3h6PHhW+YU5nfg4tCILAE18cpLxWGJ9ykCJjewy02mc
F/QgV8Z5cNyLQ+AbQH3UxH6HXn+ovyTg7YzeWp++SDf3qt5+l2b3AEC4pNnekMYFJUnN3bXmfC17
dRz3M4a37bGxY+rAgNI5M98L9BRqp6KCGDwIHw95nkIVkQKiv/KubjPWwO3aNQ5N4x95SiuP6RBj
jKmy6oMYx1HFulBhXyQrWZnzTQAxXOMx9lNBqKoiw2lCKgDeq6Bwmrb7PDX8eXPJUoqcEGXkIOWM
qCAH8bXyxnPh9Wog1RrDvssrBka66pQayDNQ1EXX49vAx70r4LJ7ZNs2BxuPxDNurA+Ej+aEZl/1
EoT1c/GviYiHgMiW6G9bTjh9IAfqLbOK0wh1PZSbQO5DcgGo8buDxHzE89SZczis8XFlDXRW49i6
MDEHie5YRcIvIockIxZZ8pcyp/6sjX8R0Am2EnM5ra11GjoLiEA/iQm5xqIDaUHlivSUK0RqsemR
5WfMmOS6Y0+HcZt8xgzGOvbFov6tlNeEn15Tp2MlevonGBLIMh7b0JrdsLKmYxwnJ7c/Fzh4OnZX
uDgu0wnAmOjo4ol+/r4qRBsOiJYUZF+ZcZ/r4T7SGxkZ9c2d5dWNLCLthkNO5iAbTunmhPkqO9dy
A7VSgvkw05EL0XZvdPc2r+1NVa9gZeZv1gOa0iq7OOkOw2B9O9TFfIrL+WTyFSnDKVqqU7oFby7E
kYn+WpUQffFVUdxgltk5KSF/luJYE5SHA6Bzu9Mi/hPz6Cv5H0GBtBwOY4kt0EVbL4gCeTl6hX8J
y3LKVEMScsklu+6t/LfZEPFrdeBpI8chBZDLxGZK2rtOkF8KHF82/qN7iRFF6OpyUZCk5TreMLvn
nLjqiHzFvZm1fHrGK/lLo4lb/Udl4KLxFCLLMcIxR0hvGffBlrc2JhsajgXUSiY+hhKcZegu3hRk
xYD3TkfEot48jLy5Lf29w31RkAeNIhhK6aQ2h7nHj4xNMOlNmNHhiLvVLjEWcnIR2ojQSlX7UEo7
QFYaxMQKw2eCeG2ab8pB2N8WG5a7YgJjQKKp1ZqXj4MJHKzOmTcOrZcIWk8kABgT/W9C9lPlcFh+
Z0ChZTlzl1pBSykUXCgqN2SBpgvcq34PXXQ2xLc7CX/E94Wy42Lz7Db/Ebx8K53s23H5ehs+dYrj
DhqwI8SNP4BiMjbROKZI0KmpO5pIb2Fi4VdaNOoto++wTahkGwiJ55EJVbmsHYmwdDxEa9BhPBv+
5cAX1JV9TgCu4F3kePAQ5z9LO/fLjjmf9KipIQ6hMR6G7SDxJk46yx4l4Xm6kt/Q+87uVRuiy6K8
LNt8Y7CS1ucKEDkiAmVoHNQ4tCfA/fcquuYksVdpg8TgVWCbhGo7xNmLe90zK/LbtPZUqOGQr19k
oxk41icqbdbrKqa3/MPpqq/CSk86iW5K3nxyf8tKvjclaIUt3pe2eljreMOuqqb7lazg6f9oOo/l
uLVsiX4RIuDNtAoFW55WmiAoSoT3Hl//Fm68HijUcdWSKBZwzjaZK1UqClR6nblehDq9tWt536TP
rGG6H+OFcNJEfEViQaOs2LX4XNZgZXkgI6cjLtO6W/V3Ib3KlXDTyGNUHgeRoPosDyI0m6CEWBQh
9N3WMMVxpLKImMNd7LvU/WXb37zXfBLw/QB4GMzblJvgxkFaI4xshh/GgA7X16kKDUqDyNFfe5Pb
T1q8GeYGoAt1guCdvfTfKQuekqI8giWxYErbHUuRW8ooYJhKQRJZv1ndnkvU0hDtZvjEp54sREJF
81x2DnFvORb4T0sKh6k81+16bnjcVscEk9e8K8E0Me/IWCpxVQGzVp4sdxS6VSO5ydjNe/kjY59g
6tRzQ9D/kqf8eJ/ZUM5+Z0iB8MaSEAoIbugt/WBBfTLQ6awGgwQwd5IebJ0zrYAH8/E282gzFWa6
l5XNfRA+1go4nmL5i2pRMpt+ei/HDZDR7EeMiyYVWydXx6H2LSRHz9qUztwyul6+K0eaCF425vVn
ctYa1bpVeXaTTkIj3efpk3GsP1j6pRNKZPtx2Il4fxJUNvpX3oLKJCe4fMrF8iKHWJRVNo2ESZ7F
m2bC1ljYwBSAE6vb4VCrVtBE976lCEHXp0fda02AZd0+5qXl6p1pOjRfLvnaq92QuuAYx+KMLxDd
erLeIovYzzjzKpgzIvnVfDKuCLln4QKO3xpSe7MJA7mgHxuvvCj4dZDjjWiU4fqqvelqSKibAjx6
lrsacnxNnZ0BiVSyPhsarGn+TtB2rwCLwJVQ4+EXJ9o6imVnRnZstQi9M/FQsld0jy02xK2Axi0K
rtLxzfDZYMBkZh46oK5j0Z/1pr3zpmT2LzPu2Z6t0sKIcDlasxkac3lOhfGcZOLZhECMlG/Vruam
XYtMJIC5v6JpBkyaZLdCK17FInmZ++kxkddsJGggun8q8r0ozy68OYtx4jPGvrDBiuIJzWuXIOMi
czOMP1GZMWGpPWZ+npIwkhwgy5MQz3xFIFJQkyR2qqwaq+smGifsgoaR84TmLGeOpqW5VWW4Jm0K
grc5CWZB8FPB9JWRXDC+w3nEJoGF+HIw0txXUE/GGDuT+o6m8Sb2CN9okCJRpF+lkSlAKMDqmr4s
XLlkK87IPPCUCZzUjNNGaWVjL3kKSZ/Kyi4nfow1E6B9kc/4clgjxt0FfGp+j8ZOqgbuNyL9XGZn
bvb8d/1U59OJBXsFnOs4pGSEmzisqxZm5NNoozDDr21Q90rUvRaJkWr8EDaLtTpGlHnGb1nDm2PL
fF739J5JDoyGR1qjwVqPWCocFM3DgqhyA0mXZuPTqpF41JFxErXhTetek5l59dSHSQJ5at5J+sK2
+XIa4YuH9LUpTHPAA8Er06vIVkZEbql8aku45+IACoUvQ4ndSfNVfAq9zDpbMvxOqoK0X4MhRwIX
/aKzaTPzhNj1tJKnoiz3bSTFbnvFwG7lfDJDS+aAecYRfWnf4ZGSvy7M2GzH6lTuUk/mrJoV9Epy
SU35skzZNcGHIWytz/jZagBsuvJ2k/MPhrZ2JlxEaXC3ocf63bDZq1xIFq5WT87GgmlSEgQ3FCrI
J6YIf+LOpGGWJ+32Ep43I/GTZvYFhhvkU7d85Jv8k5n6PYfuPBoL4wDt0Y3CQx6sB5Poh5V3D03H
g8JiUlzeBnEBEDrilIoDQQGDxMIHMMMIiCEqVBTS7xufUIoQYlDiUNd7ZvsBCKfjQAh9nfJ+mrVX
YscDuOAzBcLnsmAq6RhTgLdtesGGGeTEVBgWEKKeBUSaEjNOCyhxc9fN327cnxg2KioXW/2TCAVK
qZM1Ae1aychoNFencuhZZA8sP6kdXBE9EJnk8q1RhccgVvcyRQst+70gMtObbRH2bQPipC5OCpWh
StrBgH+GVHnn1rvL+g+Oc587Wto6rUmxkQJKar/wYDqZYDo68SZ5moFsO6kxQ7oVPHTGpxhmhIAn
3kR73LOFmoaYV8l0ERMdN0o/cRPdqRzdyDa0xremv8M22Bsy+AVdv8g8caD57kiUiAG1menCeBU/
ywbtAb4Zkpcf6y1VdDg3GRBSVY1w6jdo5iIT2bQonJn2XOdEu7VV/JjbxVfRuU4KgqW2E8FY2XHG
epDCT+cJYZOQsklQCKCVluVTrpsg0ozAlDoufDUkqbNifx5BsW/QbtLkMmKN8wZQBQkT0RwkCpS8
RAlbC9xgJp2l5R2gmas15BEs3QVpoAAeHF9PmdXXUo+v7B/oGa9ELbsCTeGyAgmnLEeCi4on7bAa
Mc9Gc7jr4zRU5YlJUcedDYYAN7p4naWY3//339xj5Iw8CEMlIvOYMb9goSVgvxDDl4q5JpDrtXR+
a5pfpd+9Ul5G3TNRTfeOgZ1dxRHFQ8OYiKmZVRxmAB7So1hR9lD9FvUdBcY4EwT9uhX9BTVZ6ie0
SSuVsLSBw0YMjQmxx2vOTHxuLsrwtaZnY9JOqG5hryKRcGRUyy6186EEdtlsXg3aV1DN//Ra7ENH
vT5noupB3VNfYWyNeNdaHZ3wRutKrhVkrJ2gKGxvRE5fkeK4mqgeJi4QfiX2ZRq3xiADbpAcicQA
cwkwA4SpgHJQtSU2Esl7hyE68koQDsqCBpRXr+0GfwksrkOFXS8ILwFv+dKfkWWbsa3OL1N/1vF/
6X3Q815mkLm3iD3SchhQOsS8sjHqkwogHuYUJqXSyu+mY5NQkb6hB6WvrLyP7L1hAzjW0NvWk0o/
LI9EFmSCd54mZkGLoyzRc8BNNLL1HjAeHVcyMCyEvnUy7l+ZtJkva9G9MeQ6VOR1uBuyUT6S7oTI
5FSifhFqT3H1m5K/NOxZB74AXDdd/+ejWFS7Ig6TL3x1RtREogOsFEAfGoBU8EbrJiyrR85Bon92
1susYs6re7vGmTjK/0p0TKLGUJw/UEssqtGM1QuYk2Sy1/aiogVgaZ613+unhGcp+ZIy+CPraVci
VPQAxw4sQg4hUSLVjb/EugCEywvZ6Tu/oCXYGN4PU6hHQcf0vC9qJ6JutcpTVsUfc/tKCSZubQho
iAdy1xdgKpSU+GFsl5KQstGpfvSC0dkIQPqZg6GRWWTnZ+FNQYAjCeA+NpamxXDWcj5KOsoYCazL
8Fe/WZkXJ9SGDO5uAyVf29NWfjIJSLZTN9spyVANn8eskobEyyP1U2hpQhihOrBAsSQMI5TyB+Kv
iWzK2HxVxTGPJWkA7IwSZoMkvfV/0gXnCGs2/rTe8PQpsecR6j+qzfWh8A1dAW2gfFrW38tRcztZ
8YXolPstYDhsSj3CEIHRInQD/ouO83hYGWzNdq312IgQ3EMHyIh6l20zA/eX/R4ITaybl2we3q2K
CQle52lgp5q/m+pmJyxppFeN/fwU3Usht2v5PCEO2ngNzUS6KCarZkrsYrD5Ni38lNDBxsyVZNK2
/5QD99eT/2FyFHCVjyTMto9JEt6yWgLGwdgz/40Xm1T3W8KsqMhfCl5+k4eZA8/ZpUqUugUyo1Eh
GQjoucFWfAKF21pvsfpXK2P+uYju8HR2CFl6ONhLawaLlIYNORp8KkhJh1k5axK1zBJgX4ZOdBS/
N0kEL4asQ/rICL0TOSyvsKHurIEkJTQzHgxWMLnlFtcTc/da8Ac1RfwbgAQ3cfItMQnOq59FtR9D
3rZoy88Fnj6h+tZQc6cGs8ub0p3zdTju0xugzvXn2GQXRdmuIsZ6EYh62JJ0CNMRjwuO6QFfAuLC
9rPiWyBkQcSpGbHWMOXeEdVn/Zn8dOytek7d6f+b9xTgYPXzUQijralOyQfxsxlEPGgjQTIMAb/N
Wy6z74yRHq57kBWC9IVen2+b2bx2+qfIM1MxXFAHUpIoXSkaPJMfCUV1O0duBVwcGxbyKj0/Q/4i
QPy58LSt3VvaCC9LetSdRhmPMYgig+76S2VXlkLJwHEzl7eIjTE+AlCtWvZSYiVoTWRt1bsINTrL
mCpjcWAvLYhBr6NBYoZWoCoQpavAN8XgX6W/WDArf8e+8uhA3uZI3zKeAKki1ysK+v60P4yztTFk
ImOVdYfgxIrMiYPJirU6C1suhmwjlcKwo/hrZUxYyWnYKu8a3SdzDVJbTGSrN9AJHUeUypNA2V80
4yuTp0Kez1nPG7Xlb+gSlTnCK0oJVTZvei699ov8YjIVGqRLB2hJJCoznwKLy4XkQaYbKHtZ1Go0
CTFyntb4QXcqFN6K00oUrcNpKHGZp8jaZtjEomaL7RKm+j+4VMd6aKCJH4ECnsQhs+MuuVk4ipgc
ac6ysdBP4XfV9zZqH6PpT5F8sfj3Qpjsz7turkDBJfFD00MywCQB8GbsKjx0sc2zK1U/FjImxv9T
7qHUHEGKasMzMyfK4+VSEiCJNApLyW1UloucMJKmEyJwm3UdrqgynFHWIWcCxcgmmRr0BGl2EFtv
iWh+dqHwCX2it5LkZla/NAAzMVBWkvA+5PJXg4MkxkGioQYVq19VDNveqUSL8qAklxIqCys0IEiu
2FZubVCGZmyuDPT6f5tdJ0NeTQG+gyKDCZEzZB+W/guIG9UotnMP79hfcyJeiF19C44my+edM4oj
Bl17n/5uR3grdWqXnF88PE7OwwSTBpvLb4VbkJvWYF4HMH0mI+tbuxnaYusPO+7/dNZtwPJ0mLmj
GxHw8Ty4xoSEJTlWJGqm05fqiqOBsfCnRqAqVmE2BGCuFbHySbz5HtiIIEW0F3Dwgic18NY5ipfk
qXEuFgxvZ/mV54wlMTNU1E4lrJQcdq5CSCXpVeJlDytTjpmUUbN/IQs6kAW4Hxt+OeBcY0md3K0+
u5tTcu8UJFjP8iomk58pvFTjp77gG7NIpoZad5G3zFfn4TxYStj1SSjHeZBqsKZEAImj1+SRy9hB
HHZ06a1uVVj+AJ9LbIx2+7u0RFyfoAmjV+K+jM5Vy9U1REJI6K07w6IxZvJH+Z6SkVe2b/6eDNb0
TsKYkiFhP1yE1biMa35NJGxkSNXy49iTWvCbFAc84WuUBRONpqG9D5JgIz6I+ua66OtZjqxzbeqM
rWcv0/ngFvXBujqZXrSUDQEDxnhv+1ZfEiV/WlV+JoXEWqqgkSqHt42Yl7aO2BzL9LivU/yVolJN
GXfyuSu3sdPdnuorQ9ok/6OUrqMPMeIbugeF/4NBZm6XRWeKVlfup3GLV+0UkXGK6U5ImqOOaYqI
hvQrAvS3P9QsRYiXQS2mc9rqD1V6oNVz6Wu7raFTPrDzAwXCFqeaE5t35Q3g9Xsaye9qu75r2t9K
0Y9SKtwJyxNWlnrUGadWvM3RCxZb0RT9bZ59Qg1k2U0NXvUJSTnbr41ADZ0RwJKVDoVWXtKJm6e1
A79qQEJRLCgbjOcRRVllchonfAunMQ2UGgxm3rGL1l7QIrxFMWuTtL4YCvS9QQqWFsiqgF2xpjko
OXxZ8Nf2PN3EQvcnkZiK6S6ja2CXKFl6uOXIkfADsBnrFb9rRUc2fjVNRTbZEbbVLhhGzrTNAcPk
Ey4buyX8KKZuOmTW5o/NPjpsvQJ39ggy7J2om2j+JlgCgEVaUY0jGClwKEisLzs2bWaFHEqwe5C+
+Gln+JbI1SzBvI5mf49EF0bU+AG7K/5TyYsHujFMWBGnLWCtHetHvQx1zgRANEh2g9qI2A9uWdZ7
i7JhmcZLpTBXJl+ZOr7kU601CgbyMmyjb32ixdOOPDuALx0p72uBk7zI7jIx2J2TFz9c+xRkv7tv
5Cow/NpTXV35ucPqPmHqK+FvHN+bT0CJJUsxwnr4xRiIe7qSftSeJJSJ7YlIa2hn3acCcgnEImQ0
WrH2BH2rhJMO4nGhIcvOBGNTDDgRHgP9Ak0x8eF97r9nDnRZvU/ODAlM/lv+fE5r5s2BeZEQeHwi
gJ5C8dHSixEK/G4SHL2WoUWhmO87dWCdy4RzlXie8pdKE7UytymAgifE9fAL/LtJvI7lGO4I/5G3
CXZZmVYveqy8qi7Ruys8ZbemyQEZ1oyBXGRnLcK92a9ErBI3EsJ1W0gCo99CYyrqdo7yG8UmY3YL
JvGxGUB4v1RtS+dI33mE/NLx3GOPZB6AthQLFVwcLSFsY3FGnSl0kzzhupMqiOyYbYYd1gYZ6b74
mKLtObFnXj6XsguMFYkoMkN7GesbKlOzc3BErbg+P/VH+pVBV7yIOhNF0yfbmw5Cxm2M1Vi8IJLr
xciJqa9HyXVggT9nJXoSaYBqt7xh2bXnFfoohE0Sp7izEyHgstCr/J1oWcyibowoVE9RiVCXCwqt
kw/axbX4MZmssrlsmy4+ctaSwYDDg6o6Yb5XqYhpA7le3yy5vu1MajxYpJhuVci9OM9XVdUvYgYZ
qCww3xxUSWHU1zoKSki0YDmtUThxn0ipcZPJHSbW0dTY0CZeVXz1EyD+mtjWAsmnWfiGYvjzRCWZ
25HUQ7tokBj+a6bE37kbiT75ea7wUet+sRh+RhgP2QnaXAVi9h5NFtc1xIkdqOtEBCQ+k1SG17l4
gDg9XUxAnLNcR5ViwJTpUS+uKeufvzEW7RHrCx76Ng0HwMjJx8IWZfyF1GCA/Jp7bJ66Y7bXliBi
mh2zvzyhB5FUt49/LWiD2m8FoDpaO+l9BuPNpEGgRPiQAYpUf3lm8V+kOHio4dH2bsZxAXiIlgGb
x57AACAaq+/Kxw5OaXHY+6grOchI/UYWH84QbC1BPp/i6KnjKU2vyZ9I0vxdlyuxejK+cNdAaxGM
i3jjb83qEkjBdknP5EPbbdvaAqP1GeT5iNiqBhNDa8vmFKOR2jCDG10FDWOCPYx5AG6zYAIGN+D2
QbqWMnFnkolFuGZegkRIiIab2xHmBvqwoVmvsg9WP3zFhSYSOZ88aSMIg0RmzbhZYTxsBtUKozqV
YF40qBNfWBwfh6j19ZmcwxH/75z7BrZf5iYlgh7F7TZkkSNXdESyN6aI/Nwa8rkym0tdEe8TxdcV
200bvUvWa4kwqVe7a2JjKHkqfdhe1rwJzAphvYoNtyEDyK0v2UpC/Ql9+TvhHldZ+McIOR+0Z21E
rysMU1G+5pNG/uIfCw2EzJK18xDKcoNgqsQzNgQMcK2Cwl9LXS42cNKR1PIWHMzJX/v4rhZ4MUXh
1NGwWzt0AfwceUTqfV/YNEmQbL2v14rXYi/FXD4d2kXA6nX/RgDPjT+TCLE9wZbULuiTEv0p9Qby
nB7IxYvZAFHL8EFZH50VH90SIzN3yG4QJsNnQLIGav/Ux8+eQU8BbbIn04wdYaK5uKj1F+ImLgsM
l0wg6+Jbcqe99T2wZkEjhKPlpDP/YABTzXYCG3J1WlFnY2YPbeZvxkgNc/hnSKoHo4a56CsMjwH+
uMVjWyLJKNtP4R9keFWvvZTrjCNVwdsJ+P2kINGQ8HaB6u8Zc11kGAU0mCMNJlrGmW6BDv4cjQc8
+TGPFwODMKMkqy3NHsHPz3MgyjB1mTl7mxKRTYtVs7LpkKZYZMcMUMk6lyWzN6O3q10mRjCa0V2V
WLqKi36tJPVqqvKVWLcEoHHt+JFKBVigUD0IkEhy8cHcK5zm9ynsRvYMwIuEhETMfPL0JvfYRLhJ
PrompKppAgt0l/mYTDIB4Nw0oQKTAruBhqxGIwsURtGVEEh8noM4ux1CYTaWO8vGpJ0Q/4LvY5mB
dRNAWfR3Qlmgws4GSoE2j99ew4yDCMeRItkKBB86YOWE6QX0uDC8KbNA3TteC4yDvJQqS/X/6Um5
K4j0yh23R12d+0xpUPaKxzkSw7T8soBAJ3jN59md1sXXhYfKULpOZTa8tBknnf5GZqi/0NyojEAW
YtsNeySO1UnZKdTEaLok1UqD+Vbv1qZAGCHFGyZjV24X0ec1WqG2LPjQiTxSBJXT6NT86cdfGiGQ
02nM/4i7tuQ44evF8ftrk627IAIrWeCZtTQZGhK7xchQsnBVg90DcWzwDEGxLUBTtBexxW7FOebP
bXZJqrCZo+ckkUSHvBQrY6ySQYJtQWe3JTXPqUZkVufhDqxtSJ9FjZLpB+hYGhYgZnN5D0eqc1Dq
YV/OI68ALoXc+AxJ6hRbz44glCL1CZc00uhsKt/pJoPg76D6/sg8tuwxnfUbuaqOEEk30Kb+K5gh
V7IQjngFoZXci9kev82hOwtwCxkRrKjWcGQZeEWi6KK33WXw9o1f+zISoVIaRTDUtt+IiTvKYDjd
ZmxgAkYhSBoBDBG6LzApxk4oyPgSiWMaKuW0GSztqd4IemHrAeYHqRTj34+e70idokZ8IEgGN7xY
8FCyt4nWjxFc7ms4D4Eroc6XLRoS3GrHkW/u9zJZtzHv7sKjPg9sV1mQR8boJvT0FoM2ygmUCUex
s+O2utfreDXkYEpHWIrGY0Y/bYzNXVOFYC7OdR1fk9I7oJk/qZpgY4rqIy+zcIUUTyLG9nxpHSxa
gbSGVQD/L1TM4K54ZqtI/+8EFL54v2JQpRXcFn2S7I7rB5c4ZBJpTS69nD4mRN2r5RfgTqRBCBCr
hA0UduOP1UEr4dzTLYZJ6IXrNZAQ/sgZkVjCVbPGJ4P4hyw5JgyoiMZDClVJvRE3Wo7rRYzW65pa
F5Y5VUra3UW9Z4DrNvIj+pJTukDQbvfIeDhSlG561SjeiA950tZ3GeKbaWL4yRkzp5wz5SWO4cm0
IPbFJpzVOhgL9sbvpvyNTroS39iRZErpL23s04B8D8ut/oRii44z8gCjq2vQF2I4gQuNrOEyO/8G
Zjx4gBh/zKjVV84Pc2fcga6LvOmopDg+tcEBXh8UwAwKnvOte6IOFqeX8qywPW9Hdt7Ml9UUGZd2
K5l/1RcdOy0C8DMxwkMMzygBVidMF11uL3VHflW82NjFi+LRz9U9Sopby0ds5vJZ7Ua7EvEeQEvr
Ihd7a85AVKaeaDTpBuLpjsbunlUnJdgX9IuqXE/FFSEujtdixh1acPEiEUJAuQrEokfm0+qGh5mr
t2ncjpLM/Ms2YsEpyD4dUYQndgauaHdrZhtjRaY2NcIgZePSpIIVcQ5qQb4SPXEaGABokbN1mCkR
aLAiYc1NO9LVTqlnTmrppwyv/2x1DBZQ7ZHJI5t2GqPe2jpCcFK7dRqRMJJO2dv7YOxJiTTgSrbN
uY3SC0q+izkgzTsxNdwaAhu8tDPoNyqKTbqn4zwMbGg0T/4z5kdrMR/mojzZE79Yk/KyTz2ViZCD
yeczVBGpKW3nR0LpV8wfGuzYFtSwjMq1/ZjDdlOv7TxcQbfBChX65jbzjCmY6tFPjr/AFWi/NEGz
ZYYnzT6apEGg0iz1w7K+8YljQo0clelzW2juinQQN8zXaSb0rCU6Kflsl+FziefPbEs+m8N1PKsp
ZWSU3ySaAdEV9b+xeVoUvukDWTMCgjLwj1LIiVam2bs+LK8oO0zgdCMAACJYF55ras2VJUVFsb6k
PhKIQwbupunCdny14o6je0HLemypoRrw0mw+8ooUAe3SV1KwTe9LEYcTlC5AcnE1+gVsRWhkfUzS
cgjv5Tjx1pLH88RgEdmtuFtiDqsFvoDBo4F1MA7ylL1SLSBDuTUMgcefvlBcAWU0QrDO4j3GSDid
LATaAhFMynLeIhKnvqLop9KacJtmzwLXfAe/x55pAq6nhcpzlLOHWTQ3xoAw9Gt0f9l/Otijji8n
loRjz/y9p4MGxl216Efg1JSj5sXoVzIWRIzpWRDajKY9oeoQfgP7A0HTrUH7prfpr9qMr9oYiL3q
qU1oVKAR0UgcxnfrRvdwLWPxWvlWrZFaTjXB8B18K0KlMZ18DaGSxN0lidc0X06CPKKZIHREk91a
r91xpmRLB6cYBXQqvNVMjtH41icNEYWKiMLQwH+MLGClgmX26BqySvWoI9/FGoPEBwVMq0NTENCs
M0sgzECU8ZXNnFxQlRcvKpEs6AO2iRrJDBu2yd/QGrWr6Kpd6y74qHct3Hqgt/b7qvNJYeJPsbc6
Zsm3uCaFNUFAjtj3xwRVn7ChgCV+Con4FCiXjQSkSDmNkOzpK6jzCC/TxCA9Yls4UTvM9OeQeDJa
GBBEzDJnZ4ccVj17yOqWvJv+ECdva1S8WMfkZv6K6zo0Y9Zl4CRjdEPDxZw40UiS2yNaKdbrHqUc
Mw7VLYHXtSWSsfbTshT2FZvfw0XSd5kPXINoxx1jHVo28n+gcTAkTX6EfybwQMQG90Px0++Aaumn
27fVTHw5Dg48+4lV+9lcBiOao4PaWAAZ/yvHVqwgZhUfVVlmvfOXWThkE4oWeqnsnI8aXsv+pona
zayqu/7d7+ueFKUcAsW0aCAPsPZL3HguwSjv+U84jZnXja16BAoQubfkXsgduqkMjH8UIjI7bgMQ
fUTpq3grTCVAaMnbI/mIMeTFjQwWernIsZlChiTbUXrZrMrRMwVNReki1P2Y2vIxatoT9Vot3qXq
01QKPyFHTi+fxaw82yR9SfL8RUnzF7GSniVA7fRpLN8pkL6muEjRcJdh2awZPH/IQR6xSQtj/l2h
OOQXCU+WQr2sybfWehaN6o6/7uMcbM+NmBQKSUDcLCy0E5CD1KNrahJkgj0+vTnsUp8It4ii2oCH
QLZbTy+eR8EAlCJFWMNLee/MK1oiEF3IN0Y6rxgfF/UwbUiCG5d5ysTw/0HsR240n6APPxaheY/0
1i4Z2g6eMaeXbo7x5AOS4h3C9wR4xoWYl3O6cfJFSupaNU8lSQItuLkiBAm1A0Jo1SceGrFp8WBS
8XIBXtOji3qG3BLUBETSz1Z7ZISi6MBdZ2dHYfpZCWCxgoqzOFzKjsXEEVCfRamklngmoO8zvGrt
wy5pR7+AnkoFk/+i1N8Nsp7vqleuNdOFOz28bs3h/F2EZr4CDTrlG5u/F2bqp2XqHP4AkpcwgmCb
hpTXAu+ndLTKi5r9TkfG9uC3+yrUWzEsVhNXQgbxuj4rUQR8HeRni1dJyM/d14nye6Sm+m6RI/Sf
RbiJgVn8kknTG5mwZT886cjRp6dCuFl2MV/YloMwb9Xn+GmMtWttq2vKBoK8ggOj89YKD2Cheuuq
eeC9uaQoeDO/i6C5afJhx5NYbEuEy0qNlU7iu/oNXoKg1mg/ENBQdIgdLOAXFigLAUV0P43YHSUP
oCW74RredoN6qzM1p9WGF5CoExR9+ckwzvkftAE9lVspNbLnuhTuTGFYm1aAmOTrPI6Xku2YzGGf
QpNZANYb8+8dKqanvxd8LEUEzqdVX1CHmeVDP4gINUZCf1RU9Bwr1he7rdO2mOF0EvvSazPcpLzc
Szl4q9Ehheg8A+3zUhSe4LKxLqaHBr6kBXknRC9muWHrtm5sybbsjh3/Khj6JRe68xfdQjhaxOS1
K1EytM60heVFyNFa6hQLGUMdAxlrHkOoa0PUhbWmPvXOuFPkFSgH8AuxZO2yID4nHxKWEzrzMqt4
pCMUn+5ifsiv0qT4m0AS+g9PIdoTuIXrsbU/ADygkWhwMHLWjNKblbArnHqI1NpLSv8sH5o/xjWb
9Jv2HGTx+r82SKrZvw3epoY1YQW5Pt2mYMEHsVlI7PRwsrbzYQukBwRuhnRB0SJuWX4nkuhDnA4Q
c0jkXYxUpxNPTzO0nsKmq9FFkLNHMRYxksreTDaNSOtbvLaZ8CII00tqUIoW1r16DpV1Hwr5lnXN
NbiOimZzMg/ssBaS1qddwN8fSMlEgKjKfrFhyApR8TZF7OHDSsjAhPBWwbGaXiTgPLj9LRC3rzQz
qbyrVlIveddo0RvoY78V4p4z0fBMoElqNN/Ko2T+4q5wzS0KNKoUdBYPa2cqP4sP5bnTBVfWvw3E
UR3fAY0sW3gM1aa4OfwNbKZoBdhRP1pimlUSoxjANIjfWId992wa2g6iGt2m/GOQQJnLmT3RJMd6
OENKBbsuJEwNkTbLOV7VqgIlGbPekjHrg24hBUstT4aTSEihhPW/EDNRhhC0srJKGXq1VLbom0qI
BwQuhF0XQ+ozb2Ul3uOyf6SnBXE28hu/z68bDVmCQhYdOYy5Lh6D1lDDtk0upYqWSl3gzJ20P1oT
w0yNH1u9Plq3N2Xk/uZV6vnBIS5IcyBPF4lSedBNJ6YczE3gsqy2yftYb5IiEqq44mpQCJCmSISD
H1eNr7J8XqLcT/IUewAeY1K+yt3sXzdebyFMSFVU34ML9+mgU1Wj2KCB6JymRK/8d9n5wXYTSXbb
EURCdku2DKhoMfAUKRoJ6bCmTMdQ8S7qm7lSnvTYOvPBNdlj9h01KXvMgT2mQmR6vHqrKnopP5pu
8xaPRA46grgmSbGVAkX+Kk0ZiEceNPBM4nwE6E2SAMm+aAmhmZiJ7sXVuSRksCM2cwdqE8zVL9eI
gjQ+q/EbngZMdK0nmChJztt11ykyO9ZJcCBLbcS7ku8mVxQxmFIXnobsjCzvzHcQ7vtQWyGXdJy5
CgBvq4r8FNypODde5EhkVqwn0jCGcZcb56S4BBLJDxlxD6v2R0FyB+BTfMhmeYXQtD16zTzV4Kas
30R+L6s7MMQwYF0nHHO16ek34zjxOEfRToNG+8gAhymz9lvmxYEsljPTz+a/owUp/G9kJ9Sa8oDj
R6+wPxpOiWqND9hBwMj95Y540oQvAm2nFgYnlp1v6Wng3O+ZzaVH7TRyMimHulMCcJcKiqr6sSf+
GTITcSiPTDdjb7cm5wdk9cpUBmaSh7NM6B/kjvK8ovFJFDc9SsuzImJQVvLQWIWw3zeR63SOkrv8
V7yrrC6bEL0tSXIYe/yZKGgCyTlIYLFDusSiWAi9J98wjUIOqI/agBpdVRjAZF7CSpYLS4O9pN+G
H7SSaE42QXhFFPSQOz8V0SnrYVmV/AEMtL0Pye177ukfqJWbutzUPcFgGr5qomxKyZvnBvjS27Dq
flyjEoYKVqIAVOCNins3D60mfp3otWc9Jwi1cmlappnTA4GE3P8fR+fV2za2RtFfRIC9vFIUSRWq
Wi55IWJ7wt47f/1dvMBkMEgysSOJ53xl77WJ7EHWDEWDbc6OWUu3vOPAfhmQUK1efEZmyh2XsWLB
rtRDrWqI0pPxx7ffI2riGapmjrbmXeq4qVqbcXAyK0ctZODoaJh1CGqg058V1DaKch1n64qvFgaJ
jkm9ypP3XJNfuZq9WFV3RANwPkGV6Fscb3dCjRvDsbCDoLG7qE9ZAq7MKBzYebKoAREiFzlF+buk
7pSXN8lSb7OAtIWMirhF81bft62o+DmK8acyfC80wuaavqGr1oz8Da0gRt3+VojlBerMXHsLHOjJ
IAlvgXIljIdORQCgG8fRGk5SaJxEn0SwNsfgpX1kueYkGZXOoj2wOD2IktDla5kAZ5jLK/31xbgJ
ij23bE/QBfaQgem1fchcyJhKR8dS2Us1iUTcZ5NtbquKxYlEuzmZ0OGTc+yRRqFeZiW6gaCOxfGS
rOE93s9i5E2q3ybWIVqyYxynR+ZTx5HVeixQBYfCIXKH7zBrXui1DEO45ZWyUXUfoE4T0FkfGNQW
wP0pdBngCVu80AMKcCGquyQj1hORMuCAY88ftjAhpltmlAFGVekO2hc6aT5SujvFcCwaqPqYXQ9t
qhGDSdiTFCHMJjxQRffjNcyq3zUqC1nm4UlPzQehL0l10/G6yVqIjVU9iw8nLdTjPCQHy5eDprBX
0TwsnkKYUOKVn+tzLdJLggnho5bL92gx3+YU3qZtbGko8o4spn0vbMt/EhmZJ+98eUyCIrdOnIMQ
VzDKFH9T/inPpwEmP9g51np77RAB0tYhfXwIDLc1Rd6/S5u9ntcVTUBKa7HuB86UFobDYH40AAOY
0rFdLxH4i823RmQZzBT2zCJeWJS+f0FjtMWu2lvnDgHbsPstEKegtniQ2BjgDtQU/PckBL0YgQF5
jOK9AlZNt+xMVN1V/upDJkUJVfFAMgA/xizf+r9Kx+djCB5qfU/Bd4zBwDNV4iRX3LzM2nTVLQsS
NyIguAbahXzipk73ka45PKeO9h9acyZviVQAFjQIF6/uePiZXinP7Fmk81Nv+Jys0quEqIMEhPtA
VWNWSIR7sx+fTuEFtjMIuJBeBGEUKQ2aNNLK7wUS3cssc9fO2qe7lE/WSFRpUu8tFOEtxiHBPf2q
lxVss4XHpmonfxQgixA8xpsNhHEW34kE3U1EOqkkoCDQ+q/fUjoU3W9/LHM6kQj5HDkCF8W0F0SV
IrrX8WiqLmMSvPGO0X5G1pNmxSns0R3ZsMPy2vdOUDOn74tkl5h/9LG4ZVl4s4rprpkoaIza30T0
kXXQIv3wrwyI2/EapfAmf+AvnmIiZtNs5KMvwoNWmsxfsEvde3xWUVoDP/+Y4KMmfI6mGAb/RiFD
gMsTqjNSn+56/y6QxDSgc+erbMTf4hSV2wcCkJU6oaHbG8V8nOblhDsRPM2QeuNPs5e5WhkgI+ci
UZO5aFF6CB1CdhoskoQMh6gjjuW50pvzpDXnVcnPOoE0y0qUlYrxsD9JWszJUYhkJMbQZ0zDUZJL
IZIhwN38bfaIKfprKPa2Yiaedmji+WKIp4aggeRW8rvHCMxtezLJ/8o+agkk5ksCZ90osd3/Uwui
ucfxlBOGM3G8rjCxlJh6tscWr1t+suX4KslhwuglvFSs1saffg0qWbd1/laqFeiqfkuty9w2vtRI
+IBwqSIsRrIT5/VhmPC0DNNB5Ud+ybr2XVQJFWqddDgvhKj8WhUL9lpkdfCspBvedeqLwzAw4EDU
u2bv7NDfDDTB/XStfjP1X5ph+Mz9eST/l8dHQRGh4FgUvDFjbVCPd4KEbmqSXzGByjyWCA51LPhQ
I5FcyT8QwxgG8A42+1E3fKuDnlLln8ZIj75ru8Ejjt5TG8VbcIalT5I+RjV54I02rOFFluN7bpjv
lMVS/VViw+jGNoh6lXvIfAenAvuHLSkgx5NRr+8RH1bRlpE7rBBysqAcJQYDnJvm8iR9oUKVH8k3
zlT2nIYgfZqpPX4LRn1o5OQAXnmV/1rhrlJiCP3y3py9x7QyqIsYFEEjRB9STyfhQRQQZQ+PyXc0
+T3ZF6qBI2DGwMLAt3e0cLcAjtpYhh/8t5xeHrEr1TDnMjLrFvms1CRTDuuJOAK0TclwlhrrBI1D
A8hYW6dpIosAsPE+kkkGyqITOgTWMBxrO/7MgXx4uG3CToZEoH7JX1F/7QHR2SQB2Ukg4+NQ4mcD
vJmaHn8G41QC9TKSUHGKTbspuVl7/LnMpimylo11h5a1RZlVunNhsoHc1zKt4ZeMIWj80gVmwJTR
JKKEKYT03E+pKOdqJZweMCMLIFJCXbQys1q7icmCumRh38PhckbtGLHqr8jCMwg/GcnFphvLQAda
fzHUq9hpIUiXCMuGLxWcme4M42kz+DAEZHJplRtbG+b0HU8rUBAD9ttpEgb4Ldoh8dqPdNKvQ61f
ULsaOC4nLs1maNlTeWpJmu0quw19nT8YHN1pQP6I0zEWn1GaSSus5ZT5MifcCqXUCmCB0OiDNMM/
jKl1U6KMkMHwywfhOp4fBulVf3IG+BhzSVIWpeTIp6rnuG2QuNo3ggm4yocTJTHZC7PRHdbvdkig
vhBC8BrC8A2f4huNa5g+o/86C0BC+Ch6kg1FSldFuqnyB/MIxyCRxcpAmjNbmb5uk7pcmMYA6/bD
9Cd25CG7yIUVJOMSJF0WGNQ/mE91o2Su5hQ68viIHPXsM+7tvidpcmtL2DmEv5qQ8O+G6VyVvPNJ
wRUChQbYE81iK0ZuzhutafcfVu6r/qUk94m8pQwxG0iJ+DuBAgBCK4JiMcdvOdmJGnTvowzysbeb
H/HQzanT6K8G/Tma5b38ZDkrgKC48Wpk1m/3Raa6FL9Z4EKY5YAOKtsHiTt/l9tPArR8gGuESoBf
4icBEPOnEZGA6ZzfvrsRiTaP61E3jYPY4lRag22jzNp8YtanXOZaOpS65OvT5zb0Vh1EKZZ6VG2i
H/VAtW+5YefEvKWfukw5qPZcrBbtWO/93EynmeVLUbTB9AVSHDPYlgY7s3u1S4xOLwT4lA2wJrN/
Zdd7WiD8F0rRddzdskLejzvmk2HzqYDbtKNDtqD/S/2cICr83hv1VUnQF4yvGHsIIS0CAraWMoaj
+hy9pR0BqbMeyKGARiwMULbvENTY0j+xslOpfxmL7kQDFhxqy100i6/wk2DgEUs+JsECRwaTIuZp
PwMGZwM6iyUTn1tjEP1c4J+aizvuZxqEeYhvjKn5PBHj/KHPLAt12ySr17Q5jedkvknpfFO4E5gI
W+RcqeRcfdgaFxDb5VG5hNFDgp8lhftNBYFhQw17W0xZJu9ZUFHJncWfRWmRpq+wS1RfzAUfUfsW
N5bZX5jMhGM+c/wfka9aKxmz39jBfWYJm9uQuzNBAPQls7DMRQaHLCvBghPUSHOF1M5cLCzkQl66
FPSScO/Wwq8WCTGD+P/Z0xBb5zb8RFriGhgHjUFnfFdaJKQ1vBNr73bo2j11IescKjZnmYgKxNij
GWMf0f0QQSDejQZ1E0J0pBIIdM4c6G3lb6RcejzqtUQ0YOG/00X7zILzm0TQU67m71WYfuQWhHvA
GutJ+khE/W2Z0lfqPoRkuIPkL6XiESFYSZgHMIrPzlitErV6G7SbiqGmIeC12CEbZKxVKM+mzR6Y
IjKzBN4PlJwhbY7qnJAqNjUIU7C1yLBdx+6YFXtJwW7LcBw9Uq7BRE7Qz48hy0G2BHi4NfU2VDdt
gZC8KifRQHm7sNyQ30ou6Caa9wo9nbhDD3Nvwz8MeNB3KvJODeLkDOHVyXidCvFuGWKQRw8yDpU6
Phe9vKtJsGCGs5CrqCCaKza7zvyIYvGpt/Slu8LM7sDk0ZgyetqV8d9s0r0JA48DumBgjT6Na8Dm
nC2luNn7zsh4p7y/95lxo0IqeW3yR/1WVRbx4qhJ8WQvGnMVQEA9fpcEliInMMHxmrrnseQYKjIo
M6O+11s0XbvDXCqgHnas65ztBy3QxVLDawkzBRy8JjG7NlyTvm8AJGkk7vTqQyJ7yXETrCmA0z+B
LpIgdzVFICcj+alLYDVisCrVbogynG99ICrPNm39kO2/cG6ylQwhNkZKfdIe8SahFGz5K5u3JC6H
KytlwOtC9UJKkZ3YsSvhq+3MVzJJLyOLX9mLnLIDwoV91P6pufKGHAcjKH0UcjSFOklsmHHJ1AoU
vvQov/Rpt8oTkfVJsFgxqSYazuQIHAbhLbKMbIYBO+MnW3rM3UX+Rbu5FCw4kWbBJxLe0ZdtIp+Q
PhhtCYzxgS1QDFPKIlAbBvcedhf5OPLVek1ckDEoOWgaNVkhhAdkhPuiHvzPoopi9DMIUUBYwG1V
5Oui8kmMUEvtZ1r01PCi8UvYqVr8FDPznhjjLQmtS8Y3r6GWMsgpiYgMJ0+A4e5HTskBT9hk+OGl
3z3DKe/RmRoiJHJcg2wdToimJHZRmwKSOjyI9hMyNSuyB+FRqwhaQN/v8qq4UP6JxXIUxuY4mAlB
PNKh/majTQKBdUHWdlcRn6j0WRR510xnSnZOiUQiL+g4P0Jem/gfdxZVR4/qSo/kQ4wz7woqaRhU
t7X4zAS3HnNkgTiw2Iwn+L3F5dJwAEoLzpdZgzMQHWhGGxIMaihHnag48UhsuWSepnjfv/dsKaJU
9EimYBM5sonUItWL1tkTWJ2otPvgMzREgQmFdjb5cxT5sYVfp9wZ/wglvo6dcMkjGlV36e4p+e63
2jKfOISUJL6Luvkg9+0RJc5ftH2rmFwoVS0mn6165v095y3VJ2sG7j7SulKNwKiN2GW5EkkgVava
CZ8B3DW0ZS1M5dFGS0Odmyqth0yeq4c0Y/Co+teUes1K0sdIuwHJykcsFCVEpwxfOpVNSCFvEt88
hI8KVpYUo+RHTmwAyhKqDyOH+zCJ+0G+gIwu1uwwaP9PfmJccp6MA8mUFuxC81SuB6tVCP0EYFBq
byumRWs03nUaWnD1VQzWAcRDtsRORZczs+L26ve2UH2W5B614H+l8QVBSMcUPJ4HUuEiyUE/FlOf
aRkC4D/4rIKcIXzMKUGyH14T9TrXw21QMYbkRDO+5Hg5VV69svKeIH7k6NsMzatnItgQvINkY0MJ
fvRkD/H8gJzFKc8FcG6ahMTUFVwZHacBOVBlXklgnwC7i4zohlVmYv0jjAE+GB4WRqb6DkoC32WJ
HiT9pnj2u2r00FRvhSsJnJC1MwKG+DJ+5/KJ/X8Y1RRmT3btR5H40vmDFKO4RQk7ewpoxN5UID+4
w8JmEdQNVnuMPFuutE3ihqIMD4LmsIMcgXlGeAUqsnvRbs+oL8VecQzwjtNYw21lz4P7SYT4cJM8
ajUjoFnh6xsBO/Y/RCOCW4Qhp0J/yfUBZAfQ7RxEruTl7wl2m/y9sJASHU0GCYSbo3/K7tVkYndw
9Ui66kR8F/kC1Sq6tbTQmkjclLTus3i+NmKOfGe8hOwQklsrptcMmycE24xUxNq/KejStZKHvQbT
nPlNGPriUy5KvPyY5LQjzIS9PmGy6DQI/g0oP2GTcqZsFdt/WKF037jX8ltOg7oCDLTu2QGTro2X
N+p5UT8tM7pz+9yJcrqHi6sQH76wvsvTjgG/5UTC3wwRpqiTITqnhxpvVxHKzDqY1jv9KHlG/U8p
DJLw4nNrCMe//WNEv7WwG9GGnqsWcuOIWXp4AtTdWzXCE23ZQ7XS8wOzxkNeFEcgq8dqjE59zPxk
9fNkOYWFfqJQyhVH1v+UIU42S/C1xPJ31rZWtdm5jlvsnnZU8gU9OphJ+IjZvP0iYHdq/Un0MIP7
A4AvKBAs6iIkuRas8/WZfwoDdnHzqoMjXJrvifJWtdgPMy3u9vJdLNZAxzULlRvG87WT7stRIxLg
pXrvMlN5vSedAPE286Qz5cfVevbOnMvs3wqMRuMRb8CxEW7Tv5HxhDAFs5hdxES6aFpj80Fi972Q
Dr5C8l2n6UwAds6KQ2WgdpyPfQSD1SZ5asiq48YtsprmWizGVUT1MaXjbaWYVev8aLDAGI4zi/r2
vVvElyXUj9nUjhZ1ZHqCs+ua6+jGJbkepbmHeorStVVIhBFylMllQAAX2VECvy7F7n/CfgkLf+5U
zyTKkDYdDRZYkvojze7c9buh+ZNw3jXRsOs3pTb9Ihe5QkKJhoXegxj7wp/7Kjx1DLj8DsYkHTTa
8gTMEw8bsuUMyigqICbGrhbZYpc99IOsXFD14sgwzez0iEWb6n5NG+Zxq4eEECypS/W4Uo2Hvl3J
Q1Cm1gkHg3an/cKHEQEakxH5jyHUwBH6245J7aaLJ9/XIL5mWjiTMSQS5V6pPyJvL1r3EcLADJqc
BHvaJ205WB3xEf2RNkIBPdjKhNnOO5TtrIEQtBcI2mV012izUFwS0ztcSlHwWoIqxuXaQW3Xa/HE
zHe0LmMUJLtB4iSBLSlX9xJ8QlVtzXbXcX5/AmYhgLZbOjc0QJ3wvYAM5Wwx0HpgwG6gqhxm3dmy
3FTUseL1Z2PTMiLm96S1cGT2HOjPGsHfWMUkPVO71KCeMIzUyDSSCgUihGoylJECdzLKlG/kiIc8
7m+6mdw59u5fW0zEpUcXjPhnH0fLNYKjb+D57PKLWpaXvisObfEsTDXQoimQ6ygYivE8zsjgYNkh
mWzwyUYVqeIx42i3G31ZX56ifk5IqyU3j5s1491kGKMVPJBeLqtgXBPfPE+I/bCiqsUhHGsfBz3S
zcmr/XY6h+5/UoWxFQVyGaN13jLq4F2xLYaeXQGw+pJQ2BxMFnx8WskVivNyF76h7l+EIVAID0P8
FyLkrSkaH2YD0oY5UyKd4pmBOjvNFOBSesa7cBK/GgV9b3xbIoX7DtkIk0wTJ/IuJNUWQaIxxoDI
8fFXQQvmz7fAe6FEqrdAMJFYTOxe8KtR9OvQhAgBStFkr7qjS+T/lZg8qL7S9JYDEegRsCA9Qedh
oInI3QK1xwC0sYM3GeFeHAl3yP4vnamp+b1qnBjTOckMs7g/G9ritX+9itCMFOvbz9g+UKx8DfqL
yhaVU6eurJNd/A77Qs1dmnckS1h8ifuxItWv4EsYeNIGh/junIA0f8ZDbqkjq29W1wrxi0zSZnE5
kFzn5EVjayR3iz0AcXHbbVxnm7kji2lPEPHefmUM8iPYotl8FIh4NRIGJosjxNeWZ3Wj0K4wXabN
5MLTxN4cjV/9B8QtNPK+puRFi3he6yenZqjveeKIqWIS15VnyzpJD11moAn8Pdlx8Y2p4I58klB0
ZTJZQDhJ4MpX40dMAQ+pOMuWMyImaLwdry4YCW/lUK5IsIFf1P4zM+1A/old44UTm+FoJGjWS+1o
kieGPBorHnp1RzQ7l1e5zDsmF2grleiQP9K/mI1gayHeRBTfRtINJfcNRbLmagKPnqYGQwyT3pqd
GqU04qmM1llVXf6QGM5h2ME4rN0Y6lWLdrZsViSWu2I5qSjQWqbe6SL56BvRf1GKMrZsAVI3LJWK
hI2Tt66IK4pvaQ6vXQoURSiBos9Xko+t5crhNZ6yrLqF1nS1GMgnzRJsnRjQg7ALdMO6EJB7HoXU
0/YmuGhiCVjqIDeTDOp6RyObrdoTp41BhNwQGiJ/RUMXIfT3ciPZKw/2fBfek2xXsZSp5A8GYvob
U+4UiRj8htb3op7x401j0Q/OXsn3BD3joeh7AiDH5XSrPj2OzZXWmudhZeIgPzc9gBD6UtITLtl3
vG8ux6+SdqdWFU7ABFm9TR8ohnvUrJS/fRm500BquSsX+gcC2c9e1j4hpH8O3SGuxefarB9qJl6V
+VWIyavEIFoedG0IuK3oggZYsyUrR0NjXqLVsLX2heQiN+0zFohwImAV5VlDLOfsVeRsgiV1OXYR
j3sN0CVbMD+YEonDIWZUXBC4y180dBUs/wJyU+4YC9Cb9odXEtq8OrKcKvxpfGtX2kl1I//gxL/w
ke7bk/qrCjF/Qep4AMkd5Ui1V/rf0OWstHhJI25wFIwrkrdl2AMc2rLg+a+U4bdMFqzMcLLGZILy
IUOKw47FJX0GYSQ/bdiSmbj/NbLM6PkEDtdE2fsXqzgbsf3yO4Dg03TRRRROXT2NAeKGgmAgyKix
8jKFGN2QTpV0GpGgx/Q9MVaJlL4HtotbgNlSz4qVntucvZrAniSH3mav4XTpVA2NGHFUuXLGoJOh
fKZxHneUdjHTZX18MmQaebGWQCjfda0IGGFesrNO5NcPkp2J9pt4cXy+SAtlXGtN6yMKx4FLmjXp
BDPqbLMX39s+fozMJHYS24rRJArHRj8S4P/RMvmBax/FozlAeUMW+TdO1o9Gqj5rBJh3IpmeBfBm
JENuaaG+mkEo9TVARdo+ZnZcjaz9sefxYA+xcTOz9YY57aZnL9iLRwJWcHJJDOOKSAv0LgoI/DsV
dXik42fgBxG9/jR1gnmZ+hVOrKrsvmneoxY/G5GjCBqEhRdedokuRevVX8Z8vSTOZIDmThcPbSos
5IkkrY69Z+NZB7ICiLy/DGr2ZQ43HD2PwdA/jTz6FKzwvdaml6ku15Qe9MMiKSP7cIxf9oUkb9c0
dqEIOghJ8Ko8okF6Dq03RQgXNQyzT0ea1WMpGcdKnHwSWOIGe2migZM1jumgHlvGCPgwj8NpKM2L
mRYXc6qDLmF4HTesaZuTSOVo9QutXLUfGK6wj50UENdcJuOBpdt7jFtOjmKH7LlMlW61FJPJg9fR
ZvfnzIQwQJ5XAINSds/sRWI4aH8G2V/wfvUICEPFVX4H7ThzIKbGPibrXuLcorjZK1WQUBxh9bDE
f6VFJ8vdKtbsRcn0Y5GMKWuFLtpBvSpsjBpZFZ4hFQa94RtfaTBtDgCp9ZLQCbEhjavoqw8FgIo5
2ks/+3/nnYiQCu0J+peR5rdNnMp8hUx9R05UcPG+msCBz3sfXgIYCBwgcGQscI1TetBT5rrkGOAy
MZQv0VgdWRr4jUAdrN2yLmexME7JsgX6wCB9u8w9eMpQOY8SRXCmXbeAdrrINHGEhohfu3nqYvn/
D1CfjwzKSWKYGXdiaVwaDnoZOyO2falSvMkXVydkflDxQxz5SEYKOUPLYQ03GT1zXPq61fDBKU5a
wJAlCJEo51J8EqzfCgvnr8hIf0BtIRYQAQiLMWNMOgxBqyMi2FPV0dGw1IVW/hURnUESHaHDZwAf
tJReucEGFH9CHKHyrgH1T0MVmZXza7Jds4BX82EGqkvkMk6zq1rtJQJfOIoX9oO3vnfGEeuA9WDJ
TO9GZIlOS2j+i4boXJywteXigNkzZEzm1dJ5hFvAZBaUrBL/4e9P8RexRKtIdEHNUSzdUS1Okmwd
M4mH8M+IYgSHwMCYTv9O4NvFhxM/ER9MGWVTzSoZKR9xTNZyN+ToaSXKHZBGXiUv5rl80yoTwFfb
zghLvJA6RMckOt4yHfeY9JxH0R/BSNZEatkaXuwYo1GPPzoH8xoeSvPaU6NAamAQrXHBif96rpWE
OdoQAm+bXf5QVR0OYJqPoDCAI2DZBHm77HVql5F4szxr30u4EstegRcQ5dqxhEeskLGNlQFiZ7YS
+MsoNFZMqG/sVjsebDWoFoVxLQYB2a/HPaCRi9ieYu4VUnkVs/BFRfLECxaf08A1nbV2QfJwj01m
DcxpwS7gbKTH/lNI9kYGTRArDbXviqNiC4+mTRVohEjc4HAbmX60cOkIvj8oKMcEA889U3M7Yn3z
d53Qa1B7jmRGYihzVuT3gUJOISUkSpwBeWmLvLQGGj/YQAnien+iyWDTd6jx46MFSatXWzeevkeB
ymjIZOSK5t+kHIcCud5Ug1LpCHgOYLwPaMXoA3QyI/HxDXG/bUNkzXUFYfcwptjnqbdbVQrmq0Cv
YXJ/R9omqID+mw/HlhUdjTCfZCKsKXTF6lJF+S1aSCRcrwMTYVAYcVZ65HFw9HDszJkbom5O6Nlr
ZJHEkQTzeotbOBYiAX3HbrETKA3A4LQtb9I27/KgnImQCHDnbJojiTULTgsouiMCqC7dUaSS2rts
fg9fQhrS6pT9iH6wDjnzreL4XeoLStGFuAzAFClBgamTiAjjKNlBmNPlRsRngBGF9oVPsg1RxHP7
JN7M+JPkDYkFkl5eCELBMFbtJKSJvPcGGY8ptmgI3oiWETJHKnMxZTkaCsj5a4dpIB7M8xrt54SG
tkhvIIZk6ch37ohHsZgIrNoLut9IpZMxCFzQJki+Klu+AXka4+ah0egB3SQyMa4Z556e9kNpr2ok
seKXoULbBXEvsjQe1Xo8rRhmkcqagVF0XgzSTsABY5rPPIN5NRpvc89Xh2hnTOI7i5kBYhA5fk+Z
moUl+C6a/vs3nbI8O2Cmpvr7lhhYakPnl3HJ3DT2eXBm42ywiAr32pfSNaSHUOZQIebjQeYcU26j
UQIG4PaQSAGg35CebeRozojdi0sKOKZ1khHOVvN1DJHY4j1kVNSLQLI5U/je1XjyqNYV8AopILwI
PhzpYh6Qr0dJdTgykiL5ROJuEwjlSHmC0aSayGFWzZWZWybNtWFWsCWzDXBxJ3trWdpjC6YcTXSM
ZrZAE2R2EdI5+bBop/4zAypmBeZMOE51ipL0PLrFR4RMj12Na6jTdeWqE9YBWgumN4kTkglBJ9kS
LiraJV7mKL2T2EQMg28FKWDITmF7NWqUyUynreHcQuwiWcqaH+y3nliLYvmYQDWbBspklXthLE+Y
U0+L0oD++skNwiIWzupC/NVHAqSwvLQRfeUAylFHoqmOH0tO2rHJSCfi7mbl44aa4KrXkPCU7ChO
T9IPzRBCcMNoCQk04RCCoHulpf+XxTGGGuT0q0/t3FKUwI7dI65rseBvKt46RWBjqYiADzOwjma5
dSiH2Y79NMZ4VWrkJh3snrpiyArnukrXjetxqwV0ZJDOmx+IGtN4qq3bctVoWeJpcdPWFZI8IM0e
kbKroLNCMQQYa9auoB5uUPt3t5yuSL9DlUfKs/FrJIS13X5SBQfxhG6BgGIZnykI4yl3SdLNzoRd
i2zXN3UGNfnyG+Eb5AAn4xiTBeYYda29ggaE9BJEz7qiE6SAYR/wE+xTBXYCxlNLdvLTZJbnchtx
yQKmHxJfIrQRVsT9gcgdMff4kfDJUYKFJlooIZukA6YtVlpU5z33q5JKnp3+iznaKdlb60bAMy/f
EDmQB0SEtCJzL83YER5LgMPW+zC1ZSFTAupea5jL51itzyUCqM0GPIkqiUrNJb7ItW3oWEV/E77V
mF2EBkOHTNdk3aGKEHgH+iN6CqllypMN2ZW0YkthyVMS0rRD4jUDaAR2dTj3OvE7Azs9u9O+F+Ux
YGCXnxQvQFgyzElKpbiVnHkxj5/1R7V1Xqfl50dmkywV/o2PmvSBM2IuZliRMPqoSZFzy/CJ+b7M
Cy5yH0JLwahGFOQ7kE0x7AOrzC+y6WWo82AZRpngJxGN4QoJACye/pxbPVgREsM6gR1g2Oh7cETp
Z9sECDtUo0dTXC67GDCM1D6Sgl0+HgFoUxjU1ISFGlS8i9FG50z3wZQwP/mQ8WjAnV09i8+pwLQv
Ck+kh57JC5sfY/8aMEDBmzLoqkfEVsw/5jZDU9jvQ/qnDmxtw34cPBDmfwbtnJdedk7SP/Ox++lb
XGfEzNGjoguPUDrWTbubZcSRrERBERrTbd7V/7AZqFd2ZvUhjBwjUAiwhJA6FFczKW/ZAO+EwASp
ixmQpFi+JpOvYHkM2Rq2JRsj4A3mKGPMEI8OBlOOW+zYMObjIDVSXK3agZAefHf5Ifqy/pmoleLI
bfP0qpdAA2qDGCmUUVl5HI3RS6yjEtLdsEcTtwOz+yeXW10bCO8gW6djaTlz8+w0ea9hmGMava+4
OiPcV/pZNiyXAZSQYKoD0ESwmmIICIReBmrdKn6XCeQA1BFOiLP5H3s0XSRe2iQPxGyVZww1JFjG
I7GPrFoy8sZVGL4NLXDVeFXEmzPsGWHyE4ToCKmOXe2AL3/5zljUIrChXEm145Kzy5+/K+BM7KLQ
0OA0yh8yiqftMaVipM+fwj8xEe3awKZiL5tBVpW2NXVHNjqnDrxUEf5pxidv+KWnhVc2SvBif8Ri
tevQBOk4FlEw8O5vuAD3ZqGZZORiYi9ccQ94qs4tvNgTBTT8UoQ8EP9gRnSuxrOl8xApe5KSkZrC
L2OkQT8qpsYuET9n5gHAeiCWf45kueeD7g5xfdZLY9+hWh9VL/mvwZgyCtneesiCRqrk2KAVTN8Y
jU6IRWf0AYJ+T1gE0vCzOMMzb1ZnNfRZJzL4YpTbZaKjKfRbRRYUrF8HaBHMmlIkUOjNcqyLgomR
fp6xRoJJXruaxhN9bFDgBEs2JxhWTkwZLPFxxoMqna2PnIHmgA6Ztv8U6TsNqovWfERmDFGgv6A4
wdx9WGfotfMRsd223mhJaTbmew8deHngiDwUKBuBw6XhvDN4b6MRVSfbSwRmvORSdYQdemMpeGCt
tSLMDM1AGZqz/CZTYRrUvJz564WETtq3nAaXLTuYSwczqzPfCelxWM6tBBdFHcNBe8LB+EimHdrQ
o0JlrmL06249IR/A7jdfzaTQ9+AAaaCc0WlYPP/GCB1rxcoNFYFmh6B7OcI6iUEv2s3MfavlgtaJ
rmRy5sy6l2n5tIa/+ajTPCfsUI4ol032zbEYAZI0HMANeDBYXZhQIehhhkNVyodivfTDi2HyTC0o
tiyrOjAI4pHVSQRrBNp2DTyVcCQzIV4yCjS2oCI70PDZYtuoUG/EFf6L0rrEzTuZ3YfC/C5w2uXs
rPTTAieW8ClgyyZRYNopa5BBe5KAh83A3eR+t+i1bEIy5YmGZCcJLHuXr76KHXcJpLkHBSNdSlez
ijcl5Ntc13cLj0LWrudFkz9Ky/pI9YLVVHvpIuFdFWxiFxhA6uCfp8mHteD3fvhV6vJp1BgOkj1u
Ak7S7YI0RmUo3rRMeagS2zu0AkWGo2nyHv+Z5rvJqGOSxvN/4W8J3heaAOWK5ULS5E3TnfBXxGMe
SuU9/saaa9GSKBeUmuZ60H9NZwE8wAI3ZQ3c7Re2COLA5zQ+RRmrRSKp1Vt4iNPYYdxlFYA77FlA
oPU/js5ruXEsCaJfhAh48woQJAGSoJfU/YKQ1BK89/j6OZyInY3d2d5pNQ3urcrMk/M/FE5PQEsz
CFSEG+FGAdm+4nKW/PRfaxO/Z1P4lHFHKkQsWGzfoFohaayJF0IiUWQfpjvGA3Kmi9uzxBE+jZd6
0Zb69lt9ILDgp3JyPlr1i7QCqYccWJ1J7kAOTMVXaZzSNwh+rIlEH14TMRavRBYr8b5FqAlXtpb3
qbLnXzJ42NRGf2k3lWd+D7J5M/P4QHicOuTpFs/WFVhpm9/BZPME75zoYV21SjtoaCDWQkPOqLD0
/8Yk2PBNj+BbEsnMlfYe9iIJ3GXMDnO5+mtIS5sy47z21UTBq4tHJ2+QIPMdCWAD4VNn0WfCdzMn
VgnaaU5pHEpZ6nUvoVM4daJ2gnEeEmFQ7jJr2rGMDgXvgkxD2djP7lI9K0WgkbTfZ85r4Z2M47Fi
sfl6HpHhH3SqAF6mpD2KAeOgukrHhatDGJfB0UEzc5aPHBZcvJFWqMOwRotfVYHr5ToUhBwnbGqr
Y11NMBzLtjomGBel5ise+t1UhS8f2L5JTJv0aVjaGarhghDIoS8SpEr0fZ+uzqj8XduJlQc/vHgV
GtlZzjO9sh2PfwX+cft8dQhXC1WKegtabmLmATEHWTOVvjjEqivVdXbmzlNxSTAqoF9eRTm7RS6W
/OqSXLt8ulbOdGpW/O6QOFUpCwDwCr0AIMheR/UBHgwbYC5NNDQzWs90eTeqDW2pIKcMK0CP2QXg
EJjw0+7xr9EBeJSKOdCjKpBUMoFJcdKQX/RaPdAv4ShwHTGIRNmFlqSAz6Re9B5kYT/yCgS080rd
Rr1NNdJ63B9jrTpgVugVmtEkKsXDmwi20lbq9p7Et8aIzjPc2E45RlF5mjLpJKXhqdc4NJInmzy3
LbKNZtBZnuncDRCwc545Q34RdtG/BdjhdIQp9MIh0Tt/nVcuzKTOi87ca5pFYHhgUY/UBlU8DqgT
6rueK3TiG2TIreuLj6wZJAesXULhxZjTHCSc6krdC6O0ryMeQRbOugRjeB3ZIfUsMppMlR/Lut2J
+HmMStrqCkVe6ydXzjA1ruadrKVkITLg9SZGPJibHqR0ZbKJ6S9WC50pARgihJcyiq8v0s5ancM0
PtN3HrR5HZTqn5LdZKOnJyFvjlq8HhR3GpDtjQqkH7uCDgBagbveHLajyT9GxiS9WURsU4A0uVGE
SYo5kJTQpuHjWDBgGGTuzCZGe0RhxwrwDZ/s2DLBcg23Es3n7nXKBsleWR6K1WnUK+wPmEFpRSWC
SJ89bGbKC8RoPgjqVtWT67Bg9qAft2638suRi8H6Dbt5NDxkVTi+pqhK52WX3tacivu/Alp1sSt0
tMh8o/eI2Jp5UcBqCsfcYjrkbIPYXkWfYwIVI2ImP+gV+zAjQ34yTolSHbHU4B7guuPiJUiajwF6
utV9Urndgo5RTnjM8XqX3DCmbEuZma8PCuXLEoRgdk+Sr3KhHlTq8/iYxYH58v/cWaWfYO/LdLgm
gO3n6DSuPW6B6X9QdhO//FQieF7CydCC0sRpjPLRCuZd2L3uj/s2nvDCsdV/wXZWHgiOoJsHXSkP
c9b7Y7F41R8Lh6FqvNrtaMxKBV/o6+P6HGXsWFV8MiXjNFq0QIa4zX80NJNuiA4lAcRI8esTjlCx
8RnhdoSsso66CxBHSVg86vomjf25q1Sq8Ah2tNHHsp8a/aqV6jULtcu0t6bUsWBdqUlzAQZ8zlc5
MEW+zt7K4g6Qj2ls6euROj41KteXSN/n8uK0wDW6mpQybQUY64FoUnFKM7tATyp+/c4ptNMEZCLR
1H1IG5VgQBGy5DPfjrOOGJpRNytj9BdmP+mtw5hLh+HQW281wasxYkIF8RnqL4Sh5Rjlpy6Rg0Va
iCbpJM7SqaRcMprSjQj/Xbbl3GIdTRyPdhlcZy+1DU095krJmkJ83djNkyTDaRSFEwZxIQtpE60J
y6r0RrKYYtBJ/ZbLuEpqd13KPQj9iNtQ64LUL1qR45zok40dERQmC3Omc/k+5EMQSqx88ThXANdl
mrBUfG06o6yweef2wSJVZO+imljy41OpV6dIl45pYEJKp59Z5CBUzVsGwKEOT12vXPNSu7SCdsYZ
Hlh5fcI40BKVbKhOwxe/wyEM3KPqlE1HNF1CVwzfa7+tIl+sdaojR1vNcxcONQ9J85jA2BTBZbcw
NpOtaMmHuZLgNFCCsux0PeEQkw7RedprAhOZqO+M34SGodSKfFmkXQTV0WgCydyUArmFRmRaP62J
+p6bm5ArAGndothqMd8Fot+9E+cTT0lSNASDp09hqP6UofhRF+m9sbxKF99KNlQCmArk5GWccd6n
e4q7d3pz7qx9pSsbaN35UcUjDR1Yz1EOlJ5+umQXCo5GzGEmDPNqfkdp7TWXXpgyiEQiZmJ47B9m
g5FZ5QsltrjGegq1mj3GAbOEGkcNb8++NJ+O1iKeLGtbCNjz8sDCWK3Uxq4oZHiw7EaB8lY4BY+R
yYIWL78wJDvg2VGqcv8U3/5y/esEgt4v/TuoqwQF9W6IAj8VTPuYzQVYFU+wS7U7y3V9qhMt6AkF
6a0AWmeQPzoHtTcLIhBjlkB+jrM6hIBAv901n3+oKmKTPt7ikkwfY2QXXtVUxOc3nVKsOdFwWbOr
SpCq/vo/jXMpzOksX6g7ZkSL8Ia90vwj7FuCZ1HiYIAtyIJJCEgYOYmOYFVUqC1hK9HgbGNpjkFI
qoIINrU0LPsSSowK2Fk0eXzQbXlsOwh+1tYcWi/721WjL32ZqXhJY/0y4i0nKjBE4uXlegGa4kV+
ZAx3URvuXA0KXk66pJ1Xwjl0vWS2rVb83xLOV/MY3yVM4byZJQQMI78OUXeJo/Hct9BcSew2oMdU
qIkRVqiJDWunuePQbjtD3/asaTOcRanyl63BfKv3SxM6EAgLYuN8KX8EC30wPyRZAnfpi4eIPzQj
SEHVl4v8wExlJPpF03Z8WnmkObdBV8+DLO6a4qvJXE3SzwpoIiEo0HLHr+zHZN5g9lx66WmEh5Bd
86sJm6SLTbWzQJjS3Mzv5Zi/6RNXJcuKr8WpbtQjt5f6iEvioBTTQWlIMfdEF23eXNtML5HbNHjI
FY/FaEND0/wVXZc0Pxj4H6WMkESv+gVIG75h2ZYCJ0chtfzDIqMC0PIj3JoI/fk5Hsi0vshtJPaB
qMmRReEyeoaF4a4xvJHG6Gea4DNykiuFfZcxli/xppAw+Mnss0We3DlnHnGAScHASxzAyE56OdhM
QD1Sb8Enm/whk8ScWhhr6FPI5B22/b1Rt3u9AkKpv2clOU7qx4dRtRsSyhivKHByevobCtyIgNEi
aGODBvj/B5IQONjdXOCzJwEdVazNkQBHply8yVOp7CA9v+xKWPR5mVwwTTVv1aaXh7eEd4Dd0MMw
0rsWYE6V9BoAULK9UdPi9niTw4H0c3tqcpUrtMPMrrlEc49y9AMRZYcZql64I5W601LAKkf5IeTF
ogBCH26jml8zM95oOt9K9k4nxkhMk5JTZx+9ASZ04cKs0DRce3pMLbx0XKmEgtOz/CmxD6X29/In
ApchBSYesnKPHs3JRv4b+yOuGbOGn53YNV7GNb32hErwlW66ePBKULxd6dxi6VljGxKFnYw1KiGO
zmnvor+a9CmIHhm+i3hp0GLNI/a29WZg/LRMvDwIeRx4xM48NlFsZnElCsSp4fWsHQo42DrjL1Cx
7tt6qj3dRnh25PPAEpm+4W4zbOu2vedvHdGr+9Gc7lh32EjPGqaC/KYVLHjYHYSVo7dMaKMrGME4
nynAcK32hrXitT7/ziCT4xshPpfX25fnLlswfxZHW6ElsBhwv7O3TdxRoJqZKDEmIyTk4LsDqCX2
OeTYgcq8VwuTjq6PsIWVctOmH0b3M98uMZYxoL8UsU10tpaPiTy+jpGG+rGf132bpxp0xbXlz+rS
ETRJgaosF8wn6BYaW6jQrnkdlLG+YVHi71F12NNlY4eSzG2Z8Tjo/iBe5fBFyJ42W5GHjGn58ryd
Zf2oWSgpbCjFFv9ofOqty6B86z2Od36M+BcM2IrhqYZd7Ip3u0RNcrh/6vHfpW1sHTe6xAiunaJj
T1D3zJJ7fO2DnwY00NFR7yrQxe5cwzeK2eUkXXpjO+1J0wrCxRH+tvgg+lf9iXStKKbheCfTPNH0
t9jRrLpKKtvcblhyF+GBCNOx4UL8y2YZu/6jawmU1UfTYh9jN4V46yQoSDsZ1CDxyYqMSbFxmrKy
3Rxf0w1fvg0OKh8R82phU0XoH9y1wTV4eHyFp/SXCzQUnyEkAaHvRXI21HdvLQGDrvR4r9hE93jo
WSe9YIkYkyXSWbjvschBMHMTdkzWSVo83rTqQViFV29SPHRzXeYmgavMlu85hLIMjgmgKaxSVEqq
d0QZOB6X6li7aDb574j2rgnHRcIvgaa4pKKrXTETE4cF3JdiRJzJ/tW/rDio4yrZkp8LSfcLmL85
Y6JZvell+Y4DiXr7MAUEAIJL5C+ND9eEZ075pb+WQgcFxzCMx82rlImONirQIDcjiVBQtZM76kuJ
irXCZRjKQwuZeJzHw/iaP1FdKnqyTbU5WEJ+qCgCr/Fu13wB7FaojwZmWAVY35IYh6meD+pAqr6R
MZB2e6wzkRO39UEoyAspJc8eLtaAPqrc3LHKBDCJs6PHvEFQkPA5dnuF0NxQAElycUkUm/RAV0/H
mmPFkCh5FqgS8RgZ8g7SJ9bQqn6GbffgKi4157Kug7ArT1FxtIZ+b8aqb/SKV8nRoVFRRLeZxmpX
Ywo2KqeVlb1iJV7bzF4kqXhTYn+Uho05d/av/g7E2Esk9L6DlEZ+rRh+TbuD/lzK5i3Rhzeyh28W
zkv6DfvMp4Bih1QVY0kvog1lFUDqjsnU+yZn1lUyXANDCvk3hSqw0h3VTYb499VJzgSQMooJRdiG
h4synBeCw3us5Uw6G4NepBAKoo7ey7KSYBBqPMAiOb7zlC6swyZLogMOg64LTMC7K+aCAvmfM2Iv
pXZMaL2vu2PEplus39F3Ox7W/4xNBOiSClsKahx623YFvqPqaxkTGpAdrrLExzmCRGJCcEFc7aH9
K6RP4wE54mx20JqdxKg3XDWuQ3rV8Dt0grwZ7OQ909KjuLze+Fdr0CUVfxfzHefOYnZ73JQfFRgQ
ngjvb7n105OLMOzxj3U0ar5uGBwt+GBuMoFksdn8FIeMFjhpAO8F7FY/bOB2xSjEPyKRJycnRkKj
6SrRgdZ8UHQxLQ7QDaIgm1RBSi22HTEIQpnibyvh/g5hfdRXiQX1EaVBajbTlxnJH/lPrcAtm40X
RdGX+9Jv3keoy0ZTeZQgKuXgWkgAqT6dzYltBPF8zszxRWCUgEZHDIkZQMW8/xN9wdRJk0Cik28j
gkdO142lN1to6yW1KjwzECGq97wl6qsaDPsSCHNsSsulxBad/R4oFd5qvWC3TiApV4FdSJjF93TR
rrGE34Prur2Cr5ggYxvIg4muuljPXaMegPlDHhJar2AlDivbNPXLIjTXpcL4erepeON/F+hKeNcn
wOptedDwRoXDtbTt0saTYVPmZ4QXZruuSJ7CieqloWI3UP8bMJdJwhp0sJFj2MjQ4gKtn4KqKQMB
r8w+pGl3FuC5aZQl8N87FU6hANeFHzGi2acWwq3xRnU2kKA1Wv3FHJ/dUdvhyXg0nfYY2HMtZvHM
A8U0XNI8ceKkzb88aF4Ob6zjJmlxggqN4Amm4oloc2qcezX0WZOnC0QwQfeMofYU80CK2xUKdbd4
rT+SoJWPFs28i1LsgdXlGd9kPfaT73aoaQQTTyIvtSCryBn9IdPPr8I5egdHurxicTNwds7FoaLn
clhmu0WdxNc6bPHd5jqur/jJiYATlClj+A7hgowhpuoYcwPFjDH2GpC9GEti5o5dRMhcC99bOCMZ
OUQyRXU5nNk1n+sUs/RMbVgWn7tmodKpslUai1qtOGb/9K1iLNtFhj/ZM5VabFs3bENR3yvMQxGj
pcZWptrLA353rk8QqBdD3c0TOYeaii2KSmSLceKn4UjQe9+IfZ63lHVksDNWm8l5XcisCOPRUuVj
pycnKpdPpbN0jljt67mDzFvvc8DKc7SLjGj726evkbLavhKq8DUoyD40ovnogfJb003V6msiglLH
DkgN2syp9ZnmyoNk/SbtWocgepwuTz1Un0ynS+917bWScZZTmGBR/zQwmzYLnaMSTcbExaVRANU5
UUzOenllaUMuaWjCoNPyc8w7FDle84x78V1NibQvhEv15n0WKGFImQFqV8iLCxR7ZDJVPtTAiotC
8lMkNrhr8gVVxBzVs+UIvBo7/lWs9b7BbDSSyZlsGzJH/8ekJKtZDz/5uwWN4GWW1q9i/NZFPbTO
7iT+E/+0/S9qlHJTXlZt/uxFO+60ls03N+k6ok35A0zDy4aiPYpsJuX2rbFGaojkRMFqfSnazyx8
cll/VVol5ofupw3RBfOj4+NuTqbf4xWGIrnytdduJvnKQca03Mych8Oe/6s4Y9EzWECwoSDVdUQu
JHn7CmYUHQk00+byBS/HS+t5n0r0DSYSavdnpyQHmXgBUZhNBOpgIIg+00QgAJYniarweKqDppwY
8GmBA32QD+VOCLPdpIfbsUASPrBBvxYJyWd5F47DWQ67ALtYtG648JM8oORvCBrYEW1MU0QFW/31
rMZL3KaXnvev/zKU1oUo5BNsUMNxH5b9XizQhvBhsQ/xLUKkYfu99OWd+pWWBFmBS4qNTh19oTEB
o7Y7sqqZVyiY2tYTJepXC6CoUENPbgJjZm3KJ8tu9Mgzercf8PGIyV4X8BKyVaFdsB43JBc2sIDp
59VsCFMYykGFTUHToEApeB063c3rdKtAa68H4FQ6zfEnHc7cWrXoxDl2IZojCpk5MCSmOnIqtjib
F9QEC9L0uJV1A7HOOrD7aCvhCFWVAOIxV2V4an6L1ndTZQUUDLvehnoSeL3RM+8DpixF6jlGOp9i
4GXi45h+RzMeLSzmVCaGdM7RPbfi3ktTvPgVIUvjruZ4yRhSY8N8VPAP9El/dOv8aABNLkzZ2PL8
oQdfHqK3iR8YkNSMy9CPgU26u+dspLrZZojvDG5yU0toA5DUkNE/nUvExAeFaxsWY1JNY/6hmX/G
pT5hy5kjyw8fdbFuuukqtcaJkfI0TPKxscIDsfuJpeFeqefN0pkvB0OC2TKcSFVi/6UlfG8S6FOG
bc99joi+BMkmgUrYCWxzOrqiaZ7bqoShBwAMUC4O+r8OH61VGp50WwHV6gyiK93ZiStVrz7cfy+3
EfMMZOV6iAPjr4jDoGisDR4YAV8Lq1fRLc0JozN/RBDFtNbFpBtIyuKHZZa0OKCx1iCLhz0Zcswm
XNnxAoBxFaf3VIO3TqkvT3iLAoteoFvLSq56PF5fDasZL62i+CF/jcofQeEid5lYeV5oj5wrTNfC
tlB7KPMxi7vpKMfRidFHRJngZAJjQIzUdCdu8Pz2yxJ0q44Fj8Okt7bEmGHdT45aIweIs11S6FDT
e70sxlYHQSSDrTP/vVTeBQTeqtPmzfcUbcWbqS1QMUphWgfNwzR4mRLYxwAI819w9jKdNzOVO8bf
kd5L7HsYeak/AovmdBM1WX8zgtJYenqQZdwgX04Zzry2SvYzbrMMlx7Kxohhp+I/plELM2RF0jvU
5EaQGVMr37T0a7YFhpfQzWm6DVGWeDgBtuJPYe0kaddnXFk9LV3fi0Z/59GU5X+j2drKKSuYUXwK
k0L+hT0ao+Tw6Mrlbvmj6CWIEpNwAl0TlDwEQpVCWfEsCu1+nDflbdRtuqlJ2Ji1X/NzM1DqyWcb
6ujr9BcNzabr0L5bT6Sdm15iBJFEmt5ZmX6swqWC+Su8zwZDshnT2lRgiqn8P6ArOdVdd0mfDfQW
sjPqhIe4BzMdmHaMiletVLdkx4rFPP2N2i0TCkA0OWXt2JAMzGP1vzD+JMzIdTJLBkcBNqHhTgln
cVcQmTM3MsEPjaqwaTpBFTkSvHXN5Iub1mr5tVgfQQHYZgbc2lKPzKMvsKTFxFhKj7GhwrEjomDT
egvHMvUF3lrrNC0Brkp7pHl5IAMKBU/+GdfwZsTxI3rAXfscBgqUM2bJPg5d4dUCJiAMjJGrz3dV
hzTftw5ks1mYXDpWSZEwSIANkGGmlLArX3XSukx9Zep12ADLlvgBoU4ULZ3dfxyE5DlNhLaYyyAM
YWulmi+uDyO/SRN+VlaIh8lNlKM8kfqhzjXH11m3FiUcvshm8JFwhCEb2RjdYbyj5GkMLJo7adm5
QEfMUHxDzGAW8ArtBsEGXzThA4sVq3SsCmeYLSpfyNMJo9vxMSAap9fc+NJ7hX+aEA05yoc+Khh/
6exZCVz9EsfZtAsN8HjJjdp5551KSSyWv7qxkhhJWBk6dPW0rYJmvOuxGIZFt1HhUJS8lqCdRbpO
9VfpbvKs1gp6rmtRkmnizgkXXyV8XaoQrkDyJFkMNe1fizXlbeazFuYkP9WfSL8V2j92lgFP8ARZ
ZcKiUIoJ3S/OUGIXz1DptsjL0boN8rnZtwbJDhZv6l0SSPQuxhXn20VxxO4hwnljduZz3vtENaXx
0xKOquGZbPt3Ev66CSG0MPZMOcvS3wuu6Jl4sZo8mEyP/nPp0ubjUUyjI57K1TbEeKOKbBh00ku6
m4CX1Mfc1oXqVCZ0F2aqLTt5PZ2Lhk0XvZZljRlxOKnAcWACYmXj6l4ttBsB01hEqmvoTpyj9kTD
nE/nSjRVQaiTYF7x3ORE+dm1hgneH1pJMouoxKH4C8AykD7mVjwwfBwmSzjIFQEDAaNGExIj0Dh2
54NBTSX3dF61ov6NR2cGwMReQVEOmbEcAN9MhQWkTMc3p3Jpm3bEuonM9K6yRdWc5HtjY73k70uG
7jbz5qT/puNulW2eGoYSZEUdbKugLsT9wBFXcMxEfsVDAEeEIww0l6TmB+AH5rduh9XvJbt3QMfc
tQnha7OvjPrLap0b0LDfaV7ZMWxZnTUfyRaVc2p0N8Z51Ydd0jjgQWtE6SnyFmqfNxWV1iQxktd0
wS3sVMryfhifQyxdo0Am3z+49Evq1zjT3iTFockLcvZCpJOpvMOxRPQLma77mFjOmSrFz1duP+Zw
ja3xZsi/bZ1eEK74WcZu9jOcRnN+i8QuyEGYe7G2bpZfTF4Nlrr8PvGU7Pjk5qzflHmmwiA+UdLG
7bX6bYkcGZ8T5d+Jx+dP9BW8zDFXM+CYIxtYFQ4Uk8qA8yhxVSo+xcSTWZy9xe1e1hZf51PO0TN/
L9ATe6hxtf0vG8hNLKOTlRFrnFu8Mpew+NB0WkoLChccVVw2Kae+vngyhHudxa6e5ifZvFcL+1VI
BsAodianlUb2JiJhSVe2nvl5y+adx8mQeoJSemJRe6XHU1wW0cpHm18hW+YlE7JrwqCiMQcPyX7N
wMdQD44RjSBKO++L1NgXwr1teKyENChgA55AF8/JLsOa3I3X2BDOcdkGJT2+4wV4V1gmEHKbbTNp
W0ZajPsbI8uA2W/XlG/RZ4YvWat9iY5hgDbrSeg++OxPzXZEhmNl/QbNhNrj8FrI07FkcT4ysaDH
GudZMs5QwWOD4Gqzp+6k3xaEk4dn/dHCXsAKx75oBBcIx4d1PqzrFt2Q6F59HfhpdRaGE7bE5RKZ
Tr+FhQYwf/6DSYtotRyM/R8Dnrxa7mJR3nIBqJV4q0NOW1knV+Q4KDkSZXuzXOnYPTZtF4C0UFrj
zDfBgK5NQxamWU9nS5EU5lb6Pqhzv8N8V0wLRgiFRnA70z7kq3KOjyq6jVBdNfY/knTsv9UBUtwr
9qLx80bzX0BcEghufd3lhBoGdG+I/ks7HmaVRz5GG8KB+AtxYnKfpXFU0mFM0ToKjogWuXY38FfI
Xzl7UwqeeNUm7mz9sdU4d0xrn4/dmQOaxnvRmTsAy+aMIiofY0E5vGo5FbTJV9HfKYws5/Wigvdg
OFhEr2UPTBxwjMbtQTnrNeccogn1UoqnAdBIR6piqAsOy+4gpPPBlF/JJxQn6EA4owqW7pqnZN27
oohvca49m3V4FAJDH0sCnDW4q8Sz7MrUTMxphm2H7gvjHUSRawxclNh3Em+gBDcjVaGRQNaU9dyU
h7KxnlaJf0E7a9F4SdYzWLE3EzzFI0plv8RK1FHYPChbYb53velb3xEFEsbbgO/eoD96Q4J+0E+5
2gSt6SlEhOIHpc+QyMIT5EjkCjOzcLmKfhQUPIqiT4ZSbyEUzyYwJtdD+v9jUyLPku/zoAVHzXe9
NE41FXx4XjX1VEkMuwiEDnjkM8ZDTWBLgVVq+pVq5EJjfApslQz0FsAyhwq4cI9dq9hYTeJXwbrN
iEGWxCDzWtivwPOTWeKzM+wbjEbcf7CFK1uD9YNW7QaLTTyevdhKyWTDxw8bV2iIY2y1ITsCkqtB
o6zo2+10XRSudaFx7+fymJU41PX8ue6z2Wmn+D3U0neYVsRoQdjp1L5WKK9aDua7z3d6FPKO6dtR
n7a8gbUG2uIUSd2mh8iAl1cPJy/90gL2Kw7TOu3aftWQ3oN4Oeip20HR5IpfyBjTMlvWLNugr8bs
OiDcyb56kohda99YtDtwVWkoPxjvy1H1VnH0bgWCvB1vIrYJp4KoFW2vNaVjQ77DzImQKGd/Moxz
svlGYorfRITNQRgemGs7q4HaZBzI9ggANFL4ZRnxmAcpihqgJfzW+as2rPekr97HqHnr4/gJuP1H
UP/K4c1ST5ICwVuwJcXcdtyxkG4ZNLuXaQNct7jV64K/JwVWlm9Nhbzpoc+iPTaw/brj6b06QO4U
o9kV0g/ZAcWNlPxVSoN012xoAV8uPZqYqX01xKtoEPXxPvIvxXDczISzlpdsWzG+RKPCjiWBFIsW
TaJRnu4ziVwICHyR+cyuXRBHNFQ9qCsf5t1YTDt9hP82zeTiAoELJCGH3Yu6W2k/vZLuQrsSdF9L
J3/pYUMUozeJ5n5Wmn1H+9zSX6cy2vWUV6+baqugSuZuDHdoBI4R8gvqPsMUhsO7SDbDOas1fhX5
HD+eKDCTeenRQibRILTSB43sop0fcz0n9EjsYRPP9nKgGStKznDDz4I3j819lKyb8SeCGQQ6iMp0
JX3n3QIsvtrkL+SD1IlX/V3c83v2tZ8n40E/9H9N41T61o8krcc+g6wU23eZ+ax1Vfkfi30eojCQ
i2lrAaCMMaqt5JGbzPQ63NLINEmuvRFzS1VsRuhQvPmI1WwD0aGsXeUliEd4UyjOdXLQ2wpfiGHX
J8obRUZuAyl+dsmf53vNEHbVA6AcpIx+F6zUTws4LRg6aKQ2JkhWYBS2RkkuoSA+u2UtuLAoLU5i
QZKDPCTdwX51ap5p3TwXoXx2Q/qkUedxE4JSqDf9F40QRnyw+iAz4nNvPkr1hezldw5eFNYnLH8B
4IQh9fsfWqBw+f54kSbDGrhJQrJPTnTDIVpF+5rWdb34JGiA9fRPbYDSqzI/PCZ1szNeuaL4YrJZ
helD8YZ4j7l5xNVlAXWHX5uwnEpvLmyjm/wvfW/xbET8yfqUREmv3eMVFWZmQRf6Y1P6Zb943/JF
bKaNVM0YEoMMVbTFnp8gi4tgb1fYkbiZo9xn7XjGFN+QoTOwR3eUkBZUbsJEpbzeR0Lkoi+RVPo2
aVuZeigReAYl2HO1Y7WjG9JZgdAdbuYvSdAuQoTDMGsuoSaebaBy0JN2w0hoYN7IsewQoDtCTras
TQehKYZab2Lfrsmr7KgsSGqKvEm5tMBUh61gsFG347HcSqIDemcqya1Af6OXMswxPzccEnRqbyf6
BluAf8qJNgoUmx/++dw0ZNMbq/eGHl6TnMr7ECrXZEftlayWp/LLkAiwNTdy9IGEl+aEwhiwIQ4K
8FGcJkfVM1NckP9owTCxD2n8bun03crTdhgFd/eKfXFptDTrtESbd1hyjkEqiIyOV88xosvFskrv
bzGwpePRreFnIMoVQyAEl5PTWZfNESXoq8tCRpJRl25GOJNlZxMLnV5vums7bRmWdrFxikp1M+PP
YqvO0VruTXaFFrtCFXvyemC02c+2rCYennlPNcGJ8ak1xh8jlvetRh01LsJ+L7gcq18/JsmG6qK2
3T6MMxiyZTBBDDJcPphZsBNcDZKQSIMAL3LNNRl7/UD9iuzRMlKt1FisqAkggW7sakq7K59chj0y
eD6W2pGHacI9YSTqFkIcZU+kvIKwJY7B1jXW8Z4hPiultKuG1FWW+j08L9uQRdhc/aQhvzQdr1Xa
XoEA0sze68aj6aFFE7YGd3Nz4qa+dpl6VkvVng2Fnzj3E0KzGpGIESanoCpPDZsOUcdHlrnwYSR8
NxkNbdRxLsWWhSknekPFxvCUU7hb3F2pJLuWyTYpq4NENssgIQuSGbucnUqOesFURMfDw6yau3qZ
OlTHhFCe5Cpx68oeOgAhTsna5F+or+gw3x1ZZ/0hiG6EfQvfDNtNnzCj23Ptkc+R8HL9LvpxFB8m
pggri5C8IrvDclwloguYa0MFbyYeihdaAphzgCxLfobTjJIBwAu9hxkx3FMwuOQHSkIuTbbtAShG
rvGswOWwvNFNwI3ituFGXSFJVSDyptqnaHCatyNR3Ln8B+pyZ0qwZUx/ZZoDKpvU9R3m1WUyAGBo
j0Uvnv0bFtuYyjD4QCgTo+zz782xADECanHtn0JpORLEe2qBn4JBRi7sILbBw/iPpvPakRtJu+0T
EaA3t2no0mdVltENIVVL9Dbon/5fHJwDjDCuu1XKJCM+s/faVPol4yTsfPmlgM65irvOT5O2+nFF
6O5Umit+BKdNpM0HGFjMourEDlr9+f/lx70G0t4ihQP2k0ZTt0Udo3hY10tCOHssHOyABMdho9Y1
592+LV+zsngKoRQfErF18FPyT0AY+PW1c9JHZ4tfk2af6xZPlzGd83sbpDHp6Hf2jg3D3X/IHCTR
3MdhuFXYqnss74q6XsZ4PtdJd2rUoEKQbdpQ1x+rTgKPJrvdHr13edRmoFluk5owUGv2z5jZ3zJm
7XMaB+taB00zY242A4Kngjxn7mddRhIxSSvYaSutwzuqMB3/+B5Ztt1yEGEdAFLX4BEuSJuiHVbB
okIvWBO0GbP3F/lc30QBGPi/E2PwEa5dn8A5UjT6KB7Yhuk6JtuTfEcUveMKx4WmqK7yhM2tERlZ
RT6cz/eEfwfpvY7rvlsCxSF6BVY2OcS7BLjJ7qhbv+svwtULUicXBOrtV/ZvhDbBApORMryaEWwO
ZvjOmm+KJO7oord535PC9j40LfT6dz1ViXxJPfOtXLA4l8nOJNCsdcYbKSx3fTqZb0uKf+6GH3QV
FOsUCiTA3ZevNazan9UWZBFkKVtmyHz/CojUIIkDMJLhmdSquX8zTGjDlPQAal+MRiNgZHN5bpgC
sqnXE3DVdHp8cdiqz2JvlEja+MZUvrE2Q6qkOEdjonRM/pWx2JX2W/9j8C4qvIsO+eHa1op0f3iY
PywaH2PWTnQhkT4SXJBcwRdfyda9IhjZtRF2Yck+GiMDRfQtEovoRP+YD+VADe5hFijuVbSrmL+J
OfVJ0KG0x8wft9j1E4oIxZUaZk7ZsBs3y12ggTKIZDjMaYlVMw40Q6eVa6ByWgdzqk+FC44mnHpM
JDqojB72xDCdZmU9YWxjosGGz3CYOF9nv77IUuXxZHgN8j+HyFuS2Cupf8yWcXeu2lS8ImhbUvoe
X4AK42ZEv9L2obE0wfyI07P3s5HZK9lDCkK++y85x8T/S0k/PQ/31o3XV+C+jDAuknfv5cbglWd9
Z/QYeeEzQonCPIQO85qJ9rY46y0xcdsk9zVCMkY0EjE2NjFgLDqXH5F2bjx0MEHjU6ICBn7Nn8Na
wCMlyWyMfLUyfRIc0ERy6wPNJAeMJsMTnHKLM/szt90MBjIpWmL+7lmaB9bVKBG4krUW4ZEIYsby
iClJeSGKUwwXla2NMrF+i3nyssLV4aPrQdwOPq6IMaxxrOvgsz536UINVzHfeSl27if4PND0ZzKj
HGK/Ej7TVmE/4GIKd6u6RNnQBpI1B6MpB6gqSraJOllIOqaQ1ubaiPcanTt7ohOuGm614ZCPO5mI
xokJDsJA0+vV0edYYL8EO8rFysPQt6WTY3e5x3TdahUbdtbS/d5piZOcoJ8ib/ze6hJA6O0mDWRM
Rsp8jpHF+KX9KhJx2s4Z2fKUpvWPyPSIgZN+ZRGB1zHsF6bWS0JGTk2tychwcZKgQSPCO48Xh6kG
llR5QE+k0ovmCQ7pZrIPsvsNsjvBBVcuz8jSbsx400V6OCVY8EqB6KneNEm7EpMjF5da+lNOqmui
slJjzIPCDNs+P+fIaiNc4xrz7xE+Z1Gdl++sL08dIIKkQU2j3hJXM7ULqVhYbul9nY8c9goWCdV5
G8Z6S02dyMJIHbQP1vvGMkS3z+sioQjjI1pfsx3DO7SIBREH6kHoq/t78sfCuz4NDwf5EV5IfVFd
GmSFGYwCYYye4SYi9WG13Vv2sUCuMRctpP86FvbbKH+z1zLFzMu9R+kCHjjjAWQpDWDfWejQMvQJ
REKpLJ7zP1X2XhJ2JbrWk3FWClV1Ecii1tUJO0Q9Z+0mUpPwaR4yzmX9sJ3h+b74xNCNRAdL9yAN
PmcQegbh69Di5rMO+mCRJQo6Hh0AVMal/nFUzNT/1qsuO2EdH2V8HsW/HGgw9l3st8/ZMEIZHiG3
HVd9NfiUQUFTHCg24BNH7vJflf8jwgN/o8vZP44kAJxRq9KC8nbvKMy4vAEESKK80Run55W3wbRv
OqO+tcAzeQF7h51r8+QmtnrZ1RiWKEFEth1fgJwGFjwTEqg1GDkQO9ZDYzSzH4JSZLOZf23RNmwq
pNfCQA5EAsxSG8sy0fKsITtYqM60eBFBDQrR1GQMDr8VFolMWXyRSX7/z6zXoFCcICFPoa7rMLqt
SGcgndsFWSTJcQ9IJmYeZUHLj6eLNRYX658VP/DZXpIGk4kM0/rbQNj212bOoiOhQehaAEOK/XqS
vUm/Z0CnRGuF6OMzy8aqeagqxHFuvBKCjfOcAfIEwwFO2RF/+7FE86k9klI5qDClIa2e0hfB4E9F
j+GpzEHksLiHRjX3kw+8e6YVQjB00B34PzitFVBW8hvxVntZnQ9dTxzjXi5sv1fnoFHEUen+DEg7
JVLm1vqqJZz6Vn5e634z+HV2mLMmqtiNLjhWlT2fGPtEZKqbNc7Ttt1WgpwbegtWGPprFBpejZ7o
mv7HO/4wR7LkPkQAWdBbGESrmcNOkUd1dKW6on2zyWta8KmwfNmvItopF7RUVnSOOgbg8WucxR0H
3TM71iIHgiK/szB5aflP5qjXmp0c+1A87O4YoUI+WZbhdfxaEcCXHW0jdJXy82F8C1yVssGbdnfC
M3ovlvMJCX02ttGZUkkoQAg4rVRWhwIflmGjXouOdkFJDSfMQvy5Y6czkps6JGEZMUyU1OBvifgp
epdREyRIJa0rxX5O205X5WaFcG24592pM7M3Bzhg6ac5Zy/Tj5bphw0eYwD3nBX6Je5qPNt9osFi
Ge40bItzEtuuPKegId1smgTZQoLGnrSqJCeg2jlxNvSQmdW9banHNIuuuw5lJ0Rjq2HjgOCqsJiU
UzJr/jwXvvneGOpedp4psBfVti+dnwnQ8oyJOT1Kwzkoz4TSL9ExXvUQaFk6OWE/y4FjwXv6YoJ9
dJzStbZhTKu54DWYcbZXCdpSW7JzVh8kAr4ZDyvGzxPNt/idOwEKhmyQ+qmC5q38AZmwbDJ9ZjzT
ThIn2aPcQnsNtxHLR9LTgKCoNYtnVRWPbkccZntCom4SgBLhCm+RgCYkLjctg1YL1x4mzDrAHxiO
3e+R7jkyb3G6pVwcsU2yOG+vcZLfBkklFny54DZUy+FupPJ9SNkqJECyh1wlt5yvfksrM/f1MiEJ
ET4idj/vaF3XfNcJjM6sd0bmuuN8wm4T1gcZ3AHpZ9AkjLCpoW6VjDOdV7rCRZp+Z9U/NNJhUxL2
lH7KifgsMwGdNf4cP6bMeDVl86A7YwnTvZVx/Uw7DUGmdMU6cTEyDu11deuDIjCF4BvReEjEyvhD
I5Vu3qcMxCbzPKQRKikSFke8TMmbJg+kMDPD/Vyr5kNy6Hv1PqgWSFtdBbC7uJVpflGn+IbupEiO
m2sugiaL2kirWafHiMplLGgzU4We373A6iLZTBckt6nwryxhBhhRWY4jjyQZQ6wVCfna5HbD5Kvf
M13fs/iD+tyVtMmdviP4oS2wEWqJKu2PrfYUWAf13XKDanRu7RndBDXUu4Aq+FvDCdiJZ4RXbR4z
tIS9h/E4+Cw1qJsyjK/DuEI9skESzm+VsrxXc/4aBBwxKgge/b3Gtqwt0g9MmrtqQJtfQbVskksi
MD3OmP3i0VMRjQ4cSwmboY7hu6mgcucA6seYkuuW1g2yTpIJ1RRnIsMSddivrCsLoZH+ivuAzdDa
ntSfEfGyqzQMKDIO0qZNectooxspv081S/APE79Dg6KcYvdLytFHK8x/U15FDU6S3jzantzlFrsH
lZRRm08aF8jryeZQdqAYkTuPNkYcCpy1K7l6cDH5h1CZG6v9xvgTXQSsU7YEcNf/8fXIGyX0MMG7
mJunOZhvCZuTGEbkhDch3tcz6ws1ZJTRPS2NzKmieNPaiqZp1+NFjLLlaNrardZqKGgwDCXIFMgR
i/KC1uK7GtNnJI0Px/62YQCsXXSL9LvJ0TK0v9TvEdLxhGNsm2XEZoKjBpMx7sDlYFkDD7B+iM/m
Oelgp1DET+DB4BuuzjY8WvaNSl0qqdcWhb4V5vQfvFvAXZYTeKVjpeQ7R2FSF33XlXLq2unEukHR
b6ZosDLLVzV1LjiqVrYX8/A3Sqmeml2nczoR/i4ZfGugppzf5jp4ZMLtth/A29WQc2+MmXjXq+xh
ShnVerw5VvhONZuDF5PPcadkyvG+SzaA0tqzN/+z5iD/EF6YVNhMPlg7Gm7HNDoC61GiLpxz1vRr
71W71dZ4JpfkdyPHQY+CIpmsa2Fq1/EjZlNlRDKIQwpFEmEBJXXuguQDBYfb/VMbYj/44UR1ku1t
2Pw3ue4simcwsMG6t/XyJcnqS5TLNW6+exBCwBt4DHvtVA/2eUCNPzPToHCf9OFcD/NlInDSepHx
+0NZOVmvuf5gbB0oqgDm4ISFfDEn1bMe6qpxI3G1W/i4ZCSskDj6VpzMqD8NTNAHkZ/s7mBPMuWB
GoogzaNQYvPQUbtb3XnGLy8kqtrFCApymGrwrQMDeacIqiYLOei1hiMm2YVMTZsHJHwhHroUn53i
h/GiM7/Pjck6Tfmwo/YzZVpUnMVQnf34rQZbo1UxSl3KabyRpszCXrYPoTyMu+pPRZlMIEQrWIta
TI8RxZNYqonryAir4nna2RjDDIxh0IgVuzwaPJ79TkeamOyy4WOlMILXdhdmBHoq8u6xl6jdYQdM
SctWt8TWsLWC/RQKbtui4vdGzZxcJlRqKj0qDpscSyL4QyCW41bA7xgGUQ/LEueDLmymSCweigMY
7UtMD5tHF4vVf8+oCUnTspI0rAPKY+Yg259GU35xdFEamZ/Js/ldLlAPl0PaU4Vp0+FOFM3nUtHD
fDdTQjDQodHp4nm2lxssJEc/iVjmb9hnhBiXLRKooN4UUtq28mz22QdULVhaGClJ9H4zpNjDzu5l
OFMFaPA8WH6GvAgzlPnDwVQyP0aGb+RAKurZB8/jJwMFciqz5JV9I0woKRz0ruaDfazJu99TOB8I
C1vko07M9vA9giiXMLAyCmZszJ08oCl4CGy749HI3kYMGvNVehF5c7U5wNiaL1Hsfy5oen/FiAaA
/Ecb26MvYVeozFOibZ7SYxHpW2SXJIfcRqUMFxDmSmmExBqFeiEda/uPSr2qIY/YhHpJFLbGMXfw
ig893rGYLp74DPgxydW0sku2pvslWg+5lhxmMMpWtb50PCpoEC+2ydEmP6kPww4mgF2OIdrEiDG5
4FfK8KAkcYMVJrFQSDkOmEybmIuzxxZGJYYoSiN1k+WBOT56fpod23UxCp+UQsYj3ngy2pVymT3z
jn/I1LyShUBxjXE+ChBliG56AW8g9u3xEbfxfep5U7YL3TmqLDwUDt0IiFxNnxqTARhhhcxLNtzB
1smlA5Iy7GcR+S1YE48VFrxSky6mzMgJu4hzO07fisLq8RgRwJQre8iEBugu4wCySnG8KMKble2V
KT9wHBOzmmg+oTk66aZ1xgiFi50nFjpyPARjCcTTuprmcZJaEKSvWMZPoDMOiVm/NODVZVeLOS9z
3qfuDWTIe5pR7MW3uO4+OFTNFd6d3J3Hrj/nuApxZxxEXJxnHBaWMp5i8DaE1rCX/mtZ/ZnD/LRe
Tb4mx7nL8XTH4IqvO6azx3ykjOU7/RfkPR/utLtYaIn2CilFvY4lg7plwSRZKts6yK0K6u1C3KO7
TEobQRn/mw+Z30BcvLYXfsP2bdDAhrMyFhBRmCbK2YHF6aC4KW1Ep7xQ615W9E05FyFHJE13oTRB
3+IyIwKFzGtM/R3LJKh7bYV+lww5ybOt/ECi+6GRvRoPiI4OZzeAbUbXqeAJipxTgaqg9wgjaRKs
L7oTLs0DjMtKXviqBQ6AnzmmrF5TnFjilMXkQpMliyT5dFxtaI0zKq+JPgie9l1DxVrSWZU8EspF
VNUl+jrOun0aR3GqiyiEaxQu1N4PnTDCgvxujn69Mc79h5Zql+qape257bGRZ8NJ0aQQvTJIe7B0
9PYFs7UR5/xBxyXEXbWJqQeXo/npMDzDUZv+HRXtNWjiaZNASjZprneP1RpuS7Fc2iq7wBfQrekE
KR13jq+bPiXUgtaRdb2dntTh4qCxJqLMukxmfBEFkz5rV9avGOLxJAXR2UtJTUrj+pRvuZwO1Ofx
MLFfZFEv4NOmjLuwM9qf1ovuWKM6YtGRXtoyfs5Sgchuh6QbHqv8H9P0fYaye57JYj3ohA93MFnH
TR+2qZMaQkQ6OHksPEsbueCe1YMePxdOBZ2xFxduTkzNjJAIfiBy1g2tATScaAHsEGRhhQ7FV5Te
rEq6rhQFuC9kwr/Y6mvtf/GUemlpcW0QXNqOgPfojilOJfY1yrGIIlePdr3mN8UlWadQJvs8R36R
kxY3Q7ayp1DXZz9lGskfCJ3ZwEthNljAmruWrm7CbJ+bqdnJg3Wan0iIQ1K3zjZA58aJrkflQVGp
U+9gMcCwCiX1Lq/dEwkGs+BDHEBlY43SskhjamBgN+1FBPAMnOX/wuk70fpxNftWrvsGQmf1q0Kh
ALBDLOcWRw1Z0xqo66O21izmR9twZVF5gCq9hqBZGbluJkj5wTOLEWc0ASxIDIRTfIWtdFz5CPR4
gI3BoAsVQwtFRXMrhK+G49aVdFDTD41waDtZQqvxrJmdiMlZ7mQB0V+WiI67Z0uz0tXhVOuhVkUB
sSY20QNXcrBUNiJzftlhF5WTx7ImN5jpXLo0bXjN1f8Zj/sQOdvRc158BirjU5tjdVzlAxg4lWsp
P8cRggDGXR1ffh2tCBUstB2LpO/jVTvgVLvGExT7hGGJ9DYu+ptp9m+yCBS0nJQLj6iU7ha4Eglc
iXowOkAgOcpE5OtMwLEIbmRM87uNf1L5XzS0jD0gdc5ug8cQdFT7Z+AU8YyLfU4+lS0EnEo3d3jb
fhxNOZW9DaQlbi4LJiNmvAYYL8k5TV12GTve5sxPRX2DU78CvSeymW1e4Tq6W57VitwGruzjVjF6
WM3sDA/z3FxkygSdu21EjOaimGr+5NbZYRCBLWF6Rnr1MJjBr5z57I3M/wz898pTe95F+bTxJFlc
yXihoDqihTs2YMtJLIJcWWVf0AZGB/o+4Y8cF0xhueA60hxmGR8Ft60eYHleUPN1gPdUos3jwBm0
6xzu2soGQwWAW2VaUH1nVAcNiudBN6EIU9+mzSm71kMD4LF6w98SsS5OQ+7EAl2AuNmUKdqjy5Zn
0qlYqxB4ogtrvQkaQYPhMkED2mHnr6hZD1GNPQ1ID5P9znKO8Rkq7TZZq3hAshEfDwoHUd2M+mNA
ZRYJ4wo0Suo0Wg3HrdAARk3lERzKj9pWRqCW4GnRCknHVtVC2W2Yatox1xb6hIgQcusspuVckRUg
cWwLuz2lCSkFYCF1+4dQZcH8wc7cHmxKhnxM1qTDWsWcWuiJqX+QB8v/DQlKPWs98U79oefgoJxC
1U+N9aRXHATAmKBnovdJyQqSSGNLYNbozHMAXr0I83yotfkQYj/5ZcdSJuazTx4TKJXGuCuWFJhX
1NX8HKn8Zs/8iXZZz9Rvxmhc7FsYsbrsJnXtKZnpORV63KbdFa3jI/sMhGIFRVGG2aPK2ZZ7TaHf
VciHDr8/ifdx/oDtDaXJH6LDZxyLd10rXyQsanbzDmdvJO0vw/Vh7nVz9KR4q1sNX25VXuG/aekE
FUbEvuQp2JpMv3HYCi3s3ESMDDkGcHKqLwIVVMwu/RcCHmP4gnMwj7SGIyYpsKnlira3BQUknTRJ
nEhVCBenC3WAWhhjULZUDRN358lXdcr3C7lqROB5GxV12wpNiLu3uBnq/BL56I4BKpqxamelyjEH
+Nwz/4hQiylR4UX64Mmq5W1yNJi16K1gYmotsdMuLrlGfhmeMJlkdMLr5d6DRe1tzwsxFu9jebB/
SsYgZPkY5Uev969CWt7tqAeUmjyv8tTd28i4ynF+6ffjIHlpZfgqUvcc3JnEw5C3p5q+bLVU1Fgs
/XxAiOcx5dORYT5ovrMs8LH+NSTITeU+fTPq9SxV67kY2OSoxVmb9kWvvJRxfjev5nPOyYm5aN+V
dc6dbU6Cdsk5jCrj2XHAVHUjqgR0KLAjWK+nKI+Ck8x6u8we2vswT163bSQQOXTLPSfayClvDtlw
Da3AhMhzdnt4ZQ2rkhliVErYLHzuLAAFmuUnfDsn9gd4l/yBm6ngZooL3T84t8k66LDBlto65DWq
DrLXVIdyYv0YEtjbg3BNzjQ5gpYAu8VJGCNzo8ijh/UNAlzboLVA9V7wh9izltMWMrmYkrOYQn0P
4feylNWlm1FNUiBpC6rPX7oDSPB8bhmhCk508AsbvD1jVIu9HAKWYOcJZ3PzeslSTnl95mm+wqjY
jmBGDJxxHZDShSt1zJePcW0+FcX+hAD5ycvvxqw/QVk2v6E+fGLJIJBkRlrPvKy1XyO2YBkHl81x
g01bHqSbVDb3jJlvkJUaOM/4JdXaezG/ijq6xP/1sbTXBuLU4dqnmOjEUAOrc/F+Vdp9zpH7gZVf
U0+MqpupxMwB2x9KtuBgteA4HVWFUaXOf483izjAdnffatZhypaDs1DCF8+J2hdYx6EZ5UPMgBMd
6xEEXEp2zQHPRTHZCDzAk6Numv+nTdjLS09MkY0CrMNNQYflmnxPraW4pFoyhzPcgvgqstKE5iWV
5JlFhuwY0NNse5CmMRV39QjfVPgJvwy9YX1OLIL8h2QaPbuNzXjtJ+NSjWK/Eo/Y8RDWTAjWJzKz
DYobsTD7G790JowZwavjjXnvlcuOFCjrXnxCQVr/qJDEZwajdquHSleF0CYDdQY0WgtfxOB4uDDE
9x18LOGuQFtMkiyEyZ+cHV05xVfKIJDfQOrYssUnNkJalvqylEG+GLi8QcJsktMztlGWylAQ4+NE
Sdo0HPgiRaODC8oemc6Z9xw3B6OAvc61tt6bUqD70E7ZlLoqm40MlEl2RSei/cg3VDXSWSXQPFPi
R8VIFmAb3iuxi3A96gZzjb3SRoFWVkFZasEo7RU7PqdHkCBuYfFupCRVzIU3TUh5kQfIIws/JALz
iZzY6e/sDzirpvZZNk4giYWYvfzJPkK2X31Xfi4ZRz6nllGzWnxvQ3wnKK46eGzO1JM+qCOBFnut
grqRECXgWHjq31eVhWfhBJbRhxlnel0VnOliynnJqVwxdxgjISZo1lI4OMDoKza8Oc5GvnWHuf4C
LSOFWtUhKkwFqkn9opstq1ZiGRAMos7ZnIzf8neh0crslJUGynZcWnF492LX60Fab9nYw2EccU1g
ubXVsC1HnyFAMbWhsKWg4a/qTwjmgHOmMKyiwOYJqv50PthMHlo2zFhlEXoVzKmQbR3wvB8GTrsE
aIxO176k5zJGCPqPv3KGOmPJ70DXQRZpR1Mq9p89zJssQ0wFuhyBm4+jLdC8OJiaBzZU7+zFhEen
XCOZQoz90LrYq+TJ8KslxpNdUv2SfkcyRrqzJu1cFPFrmox3JW3f63KhP4f7K9+idnxIU3PHVj2h
thWEuBnGoSQ1rt51H1lW+OMxZxgUN7cGw2kl8RnIxGcsuD2szBewO7V9+x4xVhY4p4ZrvNpo4Z8N
4K0RdxuubLCPE05IHirUtE5oF+qhhx2XVJA/KW/4ZIn0DHGBg/AiNOI6rhOITp3J4XoocHQpy58Y
3TpcOvITvTSFMOlQ/3XNYVnZOiz3VKr3GiwljjhX3/00devLseTL9RQsaRomJmmkxRvnhhsx3R+w
QKBfOTiJCFT4pYUUP9KkekyJdAfZee4kTPSBgTldxfZn5SaIY2Lqk9hradxIhaOVOzB5TAgl0ofL
mlfcpXbYwOzAV5tENbUkHwxfcMLeANH3UUEtuxK1KfriqKX5Qah/rTEOksLZz8p3q34AYaDHWEcy
IJ3+IpghziXnYx3mMYAr7ZP9/7lR1NMY2WAWpaAe00DHitHX+a5Ba59V8C9xbqK7PE5YuRWzCzrn
U26y64zfVkLGIVtk1kXTYwbGjmHCIQ4DKoXybgPusGfyKwygkHXYW825T+Tz7ADfz+NLHThbBMbW
RSFXmmO6vDg+I4g9qglBHemAkFwKQXyHdfRHrO0hJh7UXGAKZkowNpZfk2cbF9uUidbRgVlSdPvy
MEp4BER8m+byDvbrMS3RQ5V3+RZ82w27QbWeRl2+Ud/WSxitfVilIhzrs2CMNeboqlQq9WMc5zeZ
w12/WhjkdaNDosMEbcXqzEigPUn/Iukmn7WLhbqnoc+wi11dAptlVRM5+46wNsV2jiVrG0ahlq5e
mn/Tj8bEfsVCh2cMwiUIVTJPY2yqNRJCYw107EOIFbKEzHJc8XbQ2iRJSt6UJn5yVdgoNyycE5fM
UD62AM7AUYaKiok5nJS/TEPprpkDUbsE/CekdvJwYTkpzdJpwcCa7Hu888SEHE05ukO/rP4Fjas1
0b0V5E7L43XNb6KU3p3JfnX28NHk+gds+TqbHpgvOAeNDAM0dGyb0KKuxkx+DGIbsavITiqYCpPK
DEc8YSAiZoiAGR57WwSFzWCFZzfkXTgLOXYxu6t0P2dv6niCaraguRAeAeRepo0+7r3ALCE7r1nY
NkO4ij9ZzZSk9tqWeQYAmZUo8pELXZ2t4wzrojr0rRk28A665Z8ihrOtoGBMdIwR7TWy1WvURNeg
eKuK+Lbm7yJGA0muptFbl/KF/xW2wUzatiazazLnU0xtPiDCnSCLV9uIhuqcVo2JW0HZ6BBZAyOH
7RQbmL0m8KBRhE+bYpHUiDIeDnzyw08t7GfbTu+FWX9ElnlHy//EAxIR9Frl6DhPgoXoW1EH2W2g
P1okG8PxP9BjX325PIZSfswI5DLjMx6Qj9vW3Ulv3YL1TUNKq+93EVUkOg2RuN1c3wadqLcRvMkP
ELerTn4VFeIEw8Nqv1vRf0dK9DWec6J1sH9OpH8ge5FuEV3PUnkrrkfMB4gNOuJjUbl+Ubm0SX+O
CiKsLl8NNK8Uv7zDLsDhVvhSl71umT5bspWVE1dAQtzqMONkVbhnAUCCEXgYpR2kWszGjzkWNx1M
2gFdXuUX1C4z28uxhBT3yBaLNZ8voD3Gb1MxvCvYxs4YzIw3pZk9q4HwzD7owM/QDFDlWKy1KPWJ
jI/RvuBTVxmGkaFkm/FDg9iRY8WSFcQT/ZdZEbBIG0LOOc50dGYlySwJbi1CXBZCO+kCSs3CUe73
1Mx6jVtqlwUWK4Qh7f0EnyyiX1mEDd0AC7KTajREcS1VcYkYzLA1RtO4GbVqOUA4FUZTeqIrlZc4
XOi5d8VU4SXrpe7d0cZXJpcfHDXGj5p2X5ZYvrgBWaugDc4wkK8szdY1uygl+N+5OKY9tosRd09n
nGe9O8eoHiLXlgzX/id+kzUGLEXKxrO00sMYf+1SZXBJ3iTV9mjIoQnDnWVkIKuKn576FVFigDYf
W5/q5z2Au/2vGpvKOPLlE79SmIjqjt1UhxqD5Il8jTgJ8c4EjkssiozAoaDUL4hU3qur5Olty9W8
w1SZwSrqpMPQpH6iYXlFfpiBHqiZo6RkdzO4cC6mkt4ijNpjdTTF05o+499DqtK5Qv9p90Q04RTt
YG7dIxWpbFFdR4v9QtpcUyMl3hFZJRsv8mOxCVpAEuzQMEhW+UbylPRhHjlBCnNJHXSfJt8HvLo3
8t9wj901Tb3pFy7vfuMQ23FQaYfqPxW3nD2iMWDMMDzNaj72o8wKmDhLRlotXQcQ9LS9YIrgdsv3
lgm7qowf9aCTA8H8qcxxDA9vGeDfXxHNa1dATdUunSE9a/58sD/NXHkW4Pe5XQ2QyRFe32z+qaCD
oP+CBgLEYI2Zo/w/3W+BREPDA4HCmhBzG0mSFmU3s+tvSz6DWR9vFnqhynlPDvQ0nv1tUIJij6HP
J2xbm1gsEE4gg4OnLqSDAnKJgDIwD+qUBklZ+x19MNzbqaLpqt2Jw7jnMDal9djjnUGr/Bz433H5
knbYIGGKfNCIHXprKnsXHJ03dV819JNGrvh/CYhC4iaTRKaV3JGeoDFYcE+CjJMrri7e+KSCHrkD
o983/4HXJ7Sj2gC3AOCsAXEfbCoEMF85jXiPrB8B/jEv5BNZE4d8bvcme2ddYS8IarEfTxnHiq4f
i4/MxGG4a0n4JbEVne1Rf2Py7FaotaVfA0WGeeNHYJfdxujrrX0BKhAo08EiKzPq94GM5ACVbsa2
n6QqWCSarxCarUJxs3lcWtK0QSIMhD0hkmOCCF+G6S2bJPaNVB51H8wrG3PSEZmjKhrEQSSQ5PXB
IHcxIfEvhTcfCmA4NjaEnOLEn6ePPMFsVEkL8ASVv/Ir59zjyqeIKxIfcJb14EaTPlQCZdFURZZ8
EeV3Y8vuPGSeDl5F7vUj6s5a25/Zu+8yefNzS+5UVQizMfmxgRcLuN1cbjzG7ipjgRazbouDqvqH
Dn10e6gVLLd62LK1Np5J+Q4ic7hIKqQf7dYu1smWDe7ewNkDTpDWi6pFhMBHOKgL1C6AZC8MhdBZ
E7Zdv9vkY26IeecX8qWFRHSDobXBT2LzkxzJwopPg9GfZKgBjfquVf1ZCbd7E0PH+ELYzADceOU2
hluNvQP6PCAivuIY+/Ujae4lM0OSLigfUGhXpvyF4/irrzgzgTTk8gC/rVizYJptX0sn36rZIrsr
QQHxEvTrcVVrrKtZQAt0ZDAX7UQ60l9WXsFLr81IC4qNsacfSXw5GhriVBVRv9KlvlP/lzXTFbri
tRqsazWiFdcRalCiZ8N0HacCV99oqy9Q701kkDwkPbW2eKDz+q9U9eP/cjiwnrMaUv7qzMbXuWRk
SIdSXP+PpfNqbhtLt+gvQhVyeCVAAgTBLFGSX1C2bCHnjF8/C31vTWmmq6fblkXgnC/svfaylVWO
Kf/DqU8muKVYN6IXriwammU8iBjXUNFN6AwAawvhpzzznvI8RLGMCYRtRy+zEah4fETUGqjKVZbw
h7lRnysrCoiiCxMwIswem9yo4mAVWw9HDycBNmz2CS1ZkESufUwGBExoimlHZiEhSQw+TNNVKtbI
xhrEryToFingBZHj8raDL/R//qBdWuuughKc5bYiCyd9NAOZDXpKKgVxwpfBWQlMaLgfDg09UwQY
sOPlVmiY8p84X22mAh8D5pqlPitc1xS+NAohIxxIohUJXhTUX+JsuMmClhA+J5k1HYfDBvY5A7p2
c2RPOQVIPFZu1M6uQqGJMAmA30GEHTBHSLf4oMABj+z10yBG7450+ti+NNeykidTKwgoM4YjPKhk
+SkaMFniwqdf+Vx64vgBmeSq0hnEiZ8QWNuq+SkNwbH3s69CeyBIXqPjJ4Wk1BjV5a12GqBwGKl8
asXxhMmysDdukuUqmnUEmkT3IxjjuQeSEpf1MZsQNhGwLfTFp+DGmY+yq/xhiGdWwpVksJk/Fznx
bq3jJwO+Z7GhBSKCP00lITeZB2+s/tFv0djPXgNDrYKhpvK1FIDuCp5AGmV0qK7SIJyhUIa3HWJC
S7IH0H4bj6E22zH6gHK8bSbVw7C23kQTm1BmJ2BqMuL3jPUS1CGmy3A3GMemvLZ8ch37mgaKk6wL
B6aBABWycPWMlGl5Y0/0J2J7HFY0sSo2aUZ0+XwSERLAbVBR4SfVdIVuduUixG+sLbTIPFU7/kus
HYLblwU+kNdikB3iT7NL33hPo3DXBCLzaaoCt2E2nUs9ZeOe87DR7u0MSRxRi2TLkugvQ+sj7xGR
kfJQsKfWgH1Q0QtYmxkG0sg/u2jdhXJ/VCvhtozTNQ/1cy2lAcvguXQKsimyZZc27KGQNA5NvY/h
t8o5e0yVDSZ6Ro4ewgxIl5VUYgrvc7aHXkTCNs860rlBp1NzM+uQHLJ4LyIgCUPLZ0eHwGqBl5SH
YM7ra8yubVhNd/x/76SOd3KpsVbgnSz44rEuGgTMH1FFgG3THss1Y7ZMyJIB/QCkcpXhz2J3RbBW
Pkr2G6JcJghy5hkhuI7uvcNMtBQg6SLRN4xiCz06Ic9Du39gEfgYxOZpDBeFGKeOtYzSJG9LGr0V
nfJc+uZZJ+sD2rM13pvyt0BW0lTV10Ywz8YE8e2cflDko4BKphhPQFvoByN3l0pwerDbEm8Q4wVk
zqehWIIee1UckQC/w+SQ6RduFFSjhPo02wByM3sYaItUJOgcUCp2XgTet2KTP1YR2PJDPMGxzeB4
QvlFsIdC9pQO6WlUPEB/iUn7P5Q7Baw88aVsR+iMy9K78v8myiVP8EAX8m2d/5mr4jWzncJon7n5
kcx1JYfhtVs46FXZHXQklKg/0rTAmY0LUbIY1fwxGHSnV+yV5zyurnJdkRTtV20OngcV2RS/L3L3
sibxAwUG8/zRnNxCEV1CZRnOaocU/reEHIOvVZt4Io9Tw2yDmLdx7C/FTC4SqTzsPdNVeCxyea9P
C2M1Q/nVk1FWA3BcCVllnquGxlnPBADWbmp1nrhdvg0eiH5XVeklGuwMT7Sy9RvLFTTLyRIRJD2h
hUnkhIAuTGAW5tqhICt2adbjqnK1pzgsYreCxtFq+jE3lGM3rEdkrUMHF99aaCAY12svkY15RQkf
myLfz3rMRh7BrvbkABKymiSB3Cg+6U7BMsPWqFjlwhBGSoamHOY09mPoM8D/UASSk2n9gmH8FGjr
KvWvgJMuZv9mWdVLI2VyAGK15+acTPGNPSbS3gxPz5Y+GRMVHJfxY2Hvp9kATTRmwVS4UBiM8jtR
vlcAu9RhHUA/cmXxDxbHRlls6dGEum3pb5I0cSUGy0irUN76xLh0kn5L51/YBCtCWyBlk4PZdIaD
cFYG5hIKvwCN42zcN5Rbm1tiy5VQxTeF/l23rrJZ4CQqPs3dchhYpyPVzH9ncBa6VXZNvjrcDDpf
yMzcBMGwUcau4A5BCDxUec1WwVgXoHnWnj6+jZ6PyyNggGU/bwGZewMmAl15qKVp73gJukDB45ji
KiAE9BXpjL1J6hPYEiP8PnzsYkoLBVwaggcHQ+twqNBlCVyt+e6DVIAHl5uOSajG3dX3VAWKi6Fa
HyitYNZNuJVDvhQQQEOw/EerNVz5QGDbu6w8NIvQZWR2GG0oYeeL8a6+CQ142RtHnlMwYo6YPpbA
juQt9vC9T6aLIUrXarCxc+zghQsssKG4kXKJY5JIWfRoninXrmluooaM9qGZMaadgyxvSZjZNTBY
4kQM4EliTrCBFFemVyb1cSqwfJOkZ0qOIAvvcbm8MGvzaJK+WBHOhNDS2P4QDc+0hc2AH3kNKbzB
4qNCmnIGTT1MiLSlF3tlsFZcOYpwV8b+VlEBShOzzc4I6FYeQzaih88Dy9eUytXpiVNROQw4TES4
e7tM/6cOLF3w0yy8ipm+KZF5se0KfadqgjTmXJ7kk4zBdpmPnGk7WJH2etc4+rKUWZZMZue5cRLs
OBEPWPlD5VPTUvBBNmjntFP6inmJERSIQ44HG1mQhFd9jkmjjDHx4anmVaB2jodzxAaxOGbHekjs
PVFZcM+TRGQx/G/S/ixk5mzrHPo2YnPM+UBo5ZYTC+6BR00m0QmpUp4KB3B3NmdwGxeXkgDneji0
vAtNNe3Ja9BrKmRo1LLY7wmtsyhCt7Sh2qIhpSlxWCobh3nkZx9t2a+EfyMuQiHFv0oXX+LU7BpH
mrGnZ70jI6MOuy9LlfzIvIpmhqVphzp+332TTZuHLLG8LixuIDswtJtsVscPaaPId36U8isoIPl0
N6f9TA3wI4z/uhs4UYvhM3xL8wk7O9+RerFPjuageRa/5SKziB8IOJP0Y79HynbAJNSQ3G3G4eHx
4B85i73FXqkLKrpgcUubeNSqdJP7/IrRBSRS7UUgI0IfhR4WaPKcoESWdH6Jkzc6cuKMJnfaB67Q
J+hHBhJFMwWN1LIxchSScPljfKeovENKJ5UVbITKu3yFi/kQu/opR8szSZZn+L2BWTKkLTYL9HM8
BATxtJOzE2MWTPyR1/AWNQUrkcVDnxDAWXkr6KmF1e1YIH+1qMULXmZLRRGYxp7A+1DA85Kg5bU4
4cds9cmMYbqX+D1uja1hvwQhUp9G+sEgsIp2PfydbnHl3FQIFnyAtY7demK+IG9BrrrGURisiuTG
c8zoBHsQYd5puoUYTzwdMd14Cx9KpuXkEd3Wsrb+5O3DzIcIx6lLDGgWvFod7ep3MfmN9MxP36LK
36OEmO9N3PqZ1J90NOdaB0CanXuHFUy9raV1r0kOrdL8KTfnGUSLbEy2rPTPJRyYZEaM65khAwXL
A2HQTiEbA2VhQkS6F/20k03asVZSTLu9h51+nNyMTr/WAN4LCBz137C7PLHfJIYq87HGz5zB1K9q
CDtsYp/LuFv+nHumMBFAKyKxc0p8yAJmOWBMplqxcqodkqjaXStD5w6WoX8afGhMDB1as43LPXOx
Uhdl5Jn1JcFxJvU/oWBkB3PfNK3zAQ44gRIgfmKNCc312uNKxvglfuZ8tFWxiQQGCJ2pvpwMvqJo
OAlMxr56CdQogA6q6okFOyzelqWAXgQdBKIx7/2F4CXkAWLWI3OAjVqj13FEwImJEh6zTXDI9yVI
QGd0FJsq/8uZk677EFJrWHeMn6ZrxfVPttQvUsLI80b25eo08v3Sv/M9vdcFWGwkBZp+MtzJmZRX
h256rU7pogREWjQ12ig6IiMZULYh68qOa4stGRrlQpoRTTv+w+Q0obAeW80PESbnfr3zZVqZZp1d
1Om0NBzqONO7GKSnSgT4JO1tzW6bE8tm0r7WU16BuNezS75fQxGjmMXBTGqL5pnKQAK6hCVSPyxm
7D7HNHWhqqDHGNyU2C2eJhzOMPq6FcOcvwoxOt/JjQ7dgAXY2swW8jFNmM7xLesF3r5i9eKNdpDw
0ZycCbMS2QUm2kgTtQ1BcXBJnjOTtfJzvk1cCHULg1EiNI7BZYq8+UzAOPbRRXRFVneWiTKbjYfq
vhaQYklRHNFP/I7b2cdhr0W1pxSEO8pflrI6bWt61nXVDDaFDo6x4xlLUH/rcNOMzH7yh6KUj1ZM
H7NTZ/C8mzLQbpS9ftiqR6mujosleY3HBsm8jqU9Q+RqTeJf6Rhvc8H/7QoMRuhsiU5jk0XbGIt3
Vddom3Qw+16eViftuLDgNhgmFDoopIjtkwigGpGPXZhhQBK4q7M1JGFZ0N/Fe/i+VK2NuP5rXoV9
7Ip5vy/He171WN0SfgrSXkTWLIsGuTlB29DX4T9QcE1mP6IbsR/7I/XmFdRzJE/PyJLuBu8GZ7Ii
g1GD9hgeZ8wX+M5bT1H21FCnZYCrTzg7dOcSyVieLwEyH/2XxDC8tsMWnQPvRMegT3V1FfOpyhTt
ryXPHtESqIG2NIcBSFeMSILMzjS+ReGtijU/FabTwM1igGNoiD5hBMLpabo9sXIasXKcqPKyXwA2
/8TsLKi6CxJ3tWlC+WNixd5gwFzZFVIyKKb9YTOzlPF4KrOJfA8p48cxI0/x4woaDd45S9mcV3Bs
eGZLwka1Gc82S8hiU/zVA4X84JYRl/zQuFLkGVGx7wq8ac0uWpJLC+VMXiREh1aQLsiqlJ3cNn7Y
LWTgQmoervOt+dDM+DCOzO9w2qU1mhfhwLWqo1PPBNYKtvLVkZfFmswf8tWrJ1uIhiPggC+hhb2M
IiI18RU6IZlftK54or5Hon9W9yYXV4VqB7HwIpxR26DSxZqR+UMSRNIP8UTNd9v/ZuCO1ySKO7ve
Q5OaLbeTgTHCo5kmIjywoZDEzuT4lsOk+Gyj6WT9DsFIprBbUDWAjFcuOvlC1aA5Gy+qFKI3XNpm
d2cmtvoM89/KF+5wud13zKQMlvj6Ahf9R1cBZu74NrYJ92CdKW0CGg9hdBpH+2USqCSyIWKDQ62R
s+Yrq29GnL1fUPiOFL4hVnRWjXb1vS3iAXhpm4FHIABYRpXKsElsHyY+OlA6LJ/Kv/qTRc7muEva
9GKZF4pDSpqDRewpMDcdNomJcB+NBo9mwbSlJ2qoo2SwCrQNkE0psH56RHwaIj7sDQ0JIqAdzrR0
GADNInE3j1+a+WZLhQk52ZZZOqvW2aBsMoVqYxXuZp0ULkzwZFEjVYk5KKE3oMRmL57bJTNykuuN
nUSXJbwq6Vl67qD0Z2Z4e5jY2C45i+inbrVFJcY/JGPUuEWIb3PZk6HyLlcz+m4g/GnN6CwVrtxN
KQ66HMofIYhFeSK/CGpxigqPpXW4xe52CCBC5GGSM9XcoWjmIZ+iUp4Ghu9biFTL3JEoK2lH9N+J
Zd9JjjXA49I5RCFNLtE1UzfG444Rmv60MC8moGXZJG5MfVtFxjvTDyuAWkQcPtGbGo83MSnPWIqJ
VgQ4GzsdOmu6C6gJ4DwFnFPR25ILzGWSY90U1ATsnTSQsV1xtGR/pE5jsAyoGHOZOyDaqM1P3Mm4
R6WDNU7QktIdqxZW7VCuN/PiaKO6i8x5nyIFkKkRiQs64NuDkiuRt+5BbB8oD2PwMz1K6mKPHiKh
Y7bU+q0f+3f8RE7bSR4thvxd8P3Hl0wlHErS7Yax4GqN7CnRpxFDMDEP7KveQ94RofNEnTbEgDxP
WgK1AiAEFIgqIrws2glrFOA+1k1yz9RbjbENXyQL1vFI6HqLId6AxlujeGtUt1ATlw7vIBD6IgAE
YaSFsou2DPp0j4fNgqoF8Wgp/FDEPTU9BzZEGpzfNa2PKnRYCagFypX5gSZKnyKs4y6w6WHHMKGw
mZIckC8h+ayey8q9NELiip9UIQ/gQneQjULZXq0iuSkG5mbwPPM+o/NSybPHre+4Dw0eJRBeHDBY
rWNGVKKrXdJl9bUaichKqLBeMbTCswX0aWJDwjwZLZkG5EqfBF5WKHJ9DfuFl7PzwwVbefGFBy/N
Yl/DHFfqK+oH87xgmmUROvvCK2EtBLt7pwOp4YBwxa8Zzp1smF465Z41tC7q+VLFGTsiAqS1mQ8u
T4TAyCLkGBKv0FQKwFNkpOno7xFaHzqFgoSMrIaXVQe9otamrfBDbFfZsUT5hKGDB2Rgv57Do8Z9
1O40Ge94kR6D7wb9b/qzogBGF0sTkrlGPLkAVHQ+iso2v3CGSQTtqdamVope/UkKyYtQg1zcMfVT
okvYtDBNtCCnUqhUx9qnCiow7DXmigRplQFeQQdJUN4KHZx8/d7C3GSHqM0U6qR/mlHFwIAXHBGt
G4cJ0m5WAOmfkGkR/aZcKyeernNSVdcdQdtVYp5p6gg9IuyMuGnK5+IzNS8r8w2T8uabEB5em6qy
+FU5DMjYhp3/a0Dekv+w6Tyza2MhRi7Pnskhlb4dQSrsmcFjx8HCq4Ng6ZPu0G+zHTSSNB2Khc07
mPkmGmcnUImpya+aW72GsNulVdDrehA+y105ofv6JJGzOIlPed2osuI9pbStZ9+dOVOag4Z7t9/6
OvVRQdExrzDrTgVMeQnI8kzgssRPcVnB+sPQSAiOAKKwORodi8RUTTVZH3BV89gvWBiQHhB5zZMJ
YIuMk5wFcGFC6HuTGzCiSRhAV9OkkWeoPCbwjMqNhMvDQnKvt4p3dqgOHGpsKpE9fMtXk/XN7FtD
5abs45oUpTeHjOYKZ0kQ3pghMXkzC+01CtkHISG15hMB4vd6SqdY0SVeSgl6HoK0bkxcGLoHeyjs
CkNccp7DE7K08iiHPOebypjKRL8zkELcqqNWn9jfAVsTm0eH0J65GIGXRLv8w+umJIYrttUxR2LH
GFNMRi9xV0AjhRW6C5q3aDAOmWY/1DduPXhk4DsdEabEgNjGJNVI1UZHbjVHIRS0kvq9hWTVLT09
cdQ3DO/xoeMTFvfxh9gNJ84Re5PvrdtlwpGSPhObB2rg1Vu3jEQMTZLe4dHiUCKpC8OHqH6T/bAT
x+ZYBGHkJOb7VH5pUo0cTve5fXHI1mGwU59sn+P2j8acHbw0W5J2ovnNI7JeqwNEjgP7kSYrb5Qf
PJh69Bg+Z5JqvqL2KAzdhVcSPCKjDz9egW4rF0wxjM4n6Wdj9ctDyfnAjjLyRQBflAkaEQj16n0T
ENKJDd6c/WhAxsUHGH9AxEL+j24VZVfYq2fo8PcUf5H8XO8i9tiVtnzEIZ8VR+NcKX81ddgPnyMa
F7mHWoBakfnHIf2tpiWx2gVRCExFDcesiJYcZhYAcHr5G0xZedhQq6PAlNuUyWBOcwobDUzFjNWq
XvfZemDjRSMpMpPbqVF7U0vWMmxTC+1uKPVDKLbXVBiKa5zUhFonpIRpd/HTql95YyNNzY6bxjRn
wpGorbfgbYmOocyjRp0TTv0xjsajeFikNqiN5YRxuE0Dk8w+C1unVKl2PlS2rIp+iuql+mvUuZcY
squmCIob1Bt/9V1ACjS5I3U43VZWvdGWa5QrdxOBZqoWPkllj1bOH/Vo3bHo3rsjFJF66E7FUnim
xQ8A1pgV+cmXULfQB8LDe/m77OQHW1RSzeUDcj7bgkDBEc+kOatOOPY51fAxYj7iBw7UjL/QetUN
O2wAPBDT3vyrDKzbiseidaBYzbe6Mo5xhQkkfwyU68QZAyzGl9niPKEPoHwbW1ZNoWfGu7Eptjk2
WafT12PDPCrchvRmuI1yJ+B4tqIrJs8dZZvU2voba30O7j8cjkZ6b/vbkJPYltp9SvxqSKCxs2B2
u+l/azCnU4rd1SEc7+jyr1X7eQH0uG0z/HQ4iLh2v6GR1mJ90RsZoGF2wk3AObWJiUcGQNTNQ5Ny
2A8X/bltW7VWCeayOzdks60kOcixaK+Es9FXXJoVM8khIw7KJG6FwwdmkYsA1W2OaB0JXgvxMpnT
7OuMqbXqBMXFHxgSdNB1uQYRTB5SgchbZfDkMPXqGUFz4nwZ2YfS47cprqOQXCVgi9AH0EJeCDnD
b8AMfNzdAuT2JoxbMjEV5lCJm/63KMcJEB8KgQcoPploS4Wi8WCwVbNbWTSiin5LGEx3jEBhtKDD
EARSiO+RYrgDZ+3gBDy2Jz3mim1I8VKJRKkyxa2BLA6IGmQ0kXJNCbZrNAaq5GqW12Qtyf3dGzGT
Kz5XjoTKzprsFjvxmkD3k895Wpwbsqaz/45i49H+ASuMsmrTcowdCWJCSnE3esTbuzjLpHDjVdQe
CZyVNJ8gqOS5wayZeWoQltpl1CbEn5j+18uWxrLhPdguksbYHBmsHQzg6Hg6tXwTttrDBHYMYt1i
BKDKM5ageI5HsmQZug4DNcmXggc8LBrAXwLLKpoj7uyohQTC2Xb7XiitclovkuieSMWPW4B7wog8
Ap5fgUlz0Dbvt6QgpK0QNrC9aoz+21I74ccMNBBS497CURcO6gNF6cOKwbOwcPzspbMmHmVW623n
KFm4r2X1GcnqQ2v6u+iUfQ+fiJU8U8/YyTCTNXZhFfe4SQl+5aXvrHu1MvpnOP6iDmE8P32I5Jhi
JzvwC95DVb7lhQUC19lnjN7xuXxEbxWyRvlzx1gsV9mxMpnD0UI1azkasgBYODjK5+sIxjSO59so
YPCCE6Ud1swXzNwhXsX6zZQUEyV6PJz2BO8BH05ZPM6Hjr4UOIfB+H77JoBB8BNKiGGBUwDGo8Ma
XSvKsdwVReKLcMVivfbhU27Cap9x2o74QjcGnlUi9GTw6U4rGGMGhEPzpaNR0KXmICEQIrCtxVhE
+dURndhetN+8y/kzkYT7F3/+Oz7DBtZl3z6t9EMopf3YfCuj4G94j2WkEoQRB8YEogPWi+Uzr/ML
EgsuymSDfk1OacgvtYY5IkVOudrzj7yUe0k/FQyoVb42skKvQz0lvyQnv6Tv2SPbVNAPbbXu/ZKg
HGvx4A5X7SX5BVdAr1agCdinZPM9zAihSPP7qkQYKdgGifFtNJk42Kl6n3+T0EKFhlGOxrCI1R2J
wZlxN4ddw+icESeiE+zGc6GdmNCuonWkefeRYM0ExnTm7ERJDpovZgSg2VG5XBRgIEtd4q5hejd1
ZzzIUfWGbGwncCUsTXmXp+maMSQ8GKgRh4hCJ2Slz1y4X/CCM+SkZX3Lwt0tMpZdCLdupEAbPmPJ
YrrfbkoeO5MAfgILB0tsEWGE3wzCvbfS+TWEzTXiDcavN/QmA3A6lGMoat4EgNyK1A9dTT7WNXtF
svZWryWg4TM3SdC12C+S5Vw50qK4CQmKTFOPT6W0jl7/a1Gs05KYwZKq54UlH0pH+aRI3XvmjIRv
4ORskRqUZniZwB0nxr3opt1E3EMRfKBA+q+IADdwQOpddq4Et2QjgFgtMnwijKyV6B3k7/V0aIvh
mmjKdQ/XJ3yICGF6AjNxjnX5eGhfyVvRMoDbHN1m7S74udOFrMbos8TSXXAPmOCsF5LNjatCUHUu
ok1K2kuc1ee82khm6SlOwyO6JrG695UAXUM4CdjLGVAxCuKk1qIrgwLsObPPrqr6FlPmKuVLbYHF
EcPZkVxwFK8VSS/Y0MBd7YmegKZE8gF7DpEfBblQZHWA1wbufrJgYNStflZx47acG/xn2aMcYnet
F+dhbYg7vvVljYMOSV751Saql78S1pPTrRQXhjya3e9XPbla8uKKpIgxCGF/xb4AhCeTdHXmeVCv
sYQFjfmvyvyXRCJvas7la+Vf0anFTGt3U8XB7QgTMVR02MRl5Yi2h+jIN9JWLf5FMK8/jC0D64wN
DvaQ9Ut4z5CRxRvUtz3g83+iapdzRgDpL8GasOFgDUTGRa6Hz/bHz+rsFE3lSeUruilZgdWYwDG+
Bj6S9FHB8+0/TdJAqaYJaGYiI1nvpZa9m2TOVOtNgLmpDqCGmK/AkbCJU07moJCzU6NEJ4j8QfQd
hqjvQ3TEy5cSxl7fjx5Rc16u5kddH7kkiDLmyOw+WacRkowehuB4uCtXYV4/w8fkRRHBk//kpXjA
NEOu0PhaXPvDVPpjmPgEw5TdIUJhP6iQH5mV/FtJ6InPUDxkhiBaA9AY32OuCuSoocLG0V8/lb8Y
YTFsq3F3GJkR6Pm419+LU18ofA5MNsAz2qkJWwaTX/+ldji36fYxMVZd6rbsX2F1eJGuewa2IMtp
kMQYzeyXEQUFVrpiJoQKbVc7xwFE8KCFWtK9QKRVSfqM27NZtJ8mYCvwyd3ABpZ1BG8AjHlP+tvn
XOnGTlviUwjlw3zPPzPxnpAbqDVoGQ54jbOg6K1T+m/ImeKt1sPKzTv5F748/oWhf7XoMSc2eanw
rWfpiQHEWjE4IpAY/Y9N5oivN/j5r+3n+K09634+p5J0KbUtdaU4Dj3jH7bEM4sZA9/wd0V0JGwT
ZAXa98QHSWDgpf1sJmTZoeRjRzvKEYN/aqRQehMY11UxVzKFEtMjrxyxnTb3NRI90V4gGy15eMaE
wBIZUlA1khi1n5m4Co5IoW2l8TWXtYskNJeBhCIUoNGSE2rZB0o/n4RdnpiukYLgCtVDbEbMN4lu
l3ucjWxyWyJNGkS36LCkh2IVb+VVZm5whZ7rrA49z11DYS6p5rkUXxZi9d6hdiPb55C9wg6r1TX6
PbPK7ZnLZuy7yJGxIoicpDTwA2hZy1SsYFW+RFtq5af8Y7DkJMOuSvy5Fo4suI6z06MPl0PtwA1J
3cW3FOVXuaov3aUkpAqvIrSOHLmzDkdOwr+pYDfdaezae4QN3YwC2v6TJqq/tJFfVlj4N7e7MOJx
FJrxQZjv2yJ9EnSk7GBuAcVwzXdN5t3boqnu6tlcSmdMgjKEBmbd5FXkqvJRtENjkO/yWYFWsl49
kzyIbOmOBluRnEI4b45xYwaHESgIm/tR2WrGxrVkUr8hPM8X6VqcElIdyDw7GJyvmqC6W+hRiGok
+WihzqBEaP606ER3IWRbps8Fk/IR3U1iEh997VLN75fmVFD1pYTPGn9MjiIU4YGKLkRDdSlVWlAf
TfeT5vZsMN2VOAtd/oLd7rGjDkSzANZ1LvFL0RKY+0/rGmLst649iznDE7lKV+g2A4FEkAMiNoNb
rHYMlniNnNbozzg2QmZL6apca4PQCt/QxtfQDB9tsCDkf2+SIwMCMMC8KpFEflEb6Iz98UGF7wZy
39Yozkm+O4WjhaU8PEoCigrpJXbm6VN7No11TY+tE4LiURask9JPpmV3EQkrqE3HvNdObcx7gZcr
2znyYy5xK+KQ4topdo1Hind1MlFt6CCx9DU69OCw0K0ZgVNTeYc4e5Gb1NahLzoXKapb14XX5rPH
77kZM3h1UfIfzwt7bEJzYfvRIZIQG9mGhOB2J+MITBEnt8RK9Q0tGOLLtCPjJvsg1AARzy9EDbZ0
aHIxGF4oL0kLN+8Eu2Xo3CcSorGUstBsiyog9FEjE2H5WbAg4aMZUfVUdALLrgyIgVNQjEnwStH5
gCm0lhuGEcCufmOOPj5u0kgQUZIaXAvrNYTPooXpZ/Obj7FlZsR3llArdGW3k+8jg1XO8bvZg4SA
/aVg3Ol7coaqG7/n3FrvOSWpVb0ZOdbFgSgwlGv7GTJJkx5FLtqYFBiDWUV0IcJOl0tH+TbvSjxd
WyzuDGtF+b0W1HeGqlNM/KnkG2SQLzbuoTgiB2Rm8ClXZwNJt1nd9dq6SwxYiAsf70pt3D+rV6ef
ROuictKt2S+dUf7o4CqyUDDLuuIO7CGKjiYAHwE2oCnUg5VsofA6Wn9Ny9b711Dqrij6g08aWSQR
BegTzthiH42Y3v9at5ngAo0PNULSC/652xOdDeR4LyQM/uAWWHz0oXQX6reSsN//bqq+jAMUnbyg
rVPjFWwf+i9a/I44kIy9n4oKobdrqgb2FRKMyao91HATSVoTota3NpYhA1ae+35Fqx3VxwLBH1EA
h3FJvTLjwAjCMCLfeycLplujZVLKa/MjXYm+xbilPcvYgICcBrJ2Wjb1WocQgNJRGgaP2ME1YyJB
nGk+tyAhOAgG10DqYlH1ULGTdW1LONySffHS72wGu0F31u/lztCDo2gkUIYI551e400vToPPgX9W
kadNNoPm4bQ+X87y0GBLllYFkgmiI+LL1h9ocm1rKI8rP9eGETOo85alXLFTriH0PeSi3Eki+RW4
mipwK8YVKDk7J9FCmqmdKutSFX0QsZ3r6u68kHFH9lgHW0MhIVVKDzJZTC2KlYoqSadFsxhymNgZ
UoTK1uesvnCF6z8NGkwxLk7NiptQP0tqc07/GoVxE19UwbChkTSFOkLOhzj+6Wj0lugBAQVg525J
eBRE45H/E2eVAS7MUsjFGXah7k/kMFn0DTIUQ0eJOiBg+0W2XOGvketeNE5shhKW3zSbF4wrVyHN
LtFHBl/ykLCRFS/LI4olAkhBSyq2shtsoutgQRjE3/waUmCZMZEN0KcHdNPSPmIHTScOwXhGgBp3
TDsI2xqhCYe2U0Erii3Ta03GatQ1A5+Eho4LuezGH3mWVCItRhvuaQNbQHzk5tpCYUkqnbJrbrq4
mGYeN15FLOKnfgFcuYNXxwpeZRlfoIL5NtbiBSvRljlKsjr6UATr1bI5kijLkGWWCF4tOK5dyA6h
/VuBcs3BSWvCahO+gcsJndxBGWWC9Siha+EuZuzKQ8MpTY12evIGAy0RJlgh3Q8IkwVwWkbKfCCh
vMVKYiT+wlxNb2lTkxt5j3fiyHq2VgkNXk04sQpz1xs0VLD6XrAGfp3pWGwxyUx2YRUW4PVDXpUM
BD9j9v6Q6oCZLACno1f99Cx3eo0AKib75kKQFtVbW3idFB6MZtpXp4rFp27oDD8GlkY77U0kIEcm
4Q63xmb82qQpDBt4N4RG82LsjFxsJagOO0TU1tIUtbm96OjrhvJRauFzzeWDSXsAGFT+4ajWon3B
GCN7TdwklR0HmWTeFDILV35ja36oWBfAF9HO9qi+iHDEzsDR6i1gIHswkGks4rYEFoq6Xpd5/rYa
jybxnGr/sqJ2rVvOs1sGTUzip1qfclgYsfCXFucsWf8aUzm0m/pk+jZz9t2WnXU/ncpYhciCnBTc
TRmw/aDhrmTPpU6cz/hYJKotIOwVUWz9j6Xzao4US7foLyICb14TMiGBtPL1QqjULbz3/Pq76DsR
o+iZiJ6SSgnnfGbvtSPMP9V8Mhg3Jcy/Oy13R2rZciNQChFWesWWwoWCjFj5iIawNnCYTNa5IXut
P5qoXDdNv3N9/qBx3oNTeAbY4PJVkVpJ0Mih7/5W+vQUeUJR7dU6i1fMEiLfg+NfHLKzxFB7TCEO
LcPZ+sFmhuOzPlxya7osxYhGDAg9+WOCnF0szJ9j1oajpZ/7Bf4JZ8PhT99Hl8TMLu2htMxAT1W8
Tky6AKpuTkw2Lh2jTMeIuTTL16uk/TVRWhroHqr5A16iDbyV6CdeaAQJy61W64fsDkoPPYHIpN9B
OCSkAmTmu9ShzRz4SXA2sCEXOyLpckaLg4POZuaIJdj+tvE/S4gTaRs59XaZu9RuS0ZuoR7VdySM
D4bLYn7LN+VK6TPe9SG6WeT79rmfuWtmHeoO1J4+P01ZuqOrveaUNLPOqU5xNj9Y2ShMSV/RBrJw
rFxBjz0Jk5CpjufyN+eGucz2hIq1iFX8tuppr8AkGXcpZgKJcs1i7IOxJjEnPMeDHZDnwd754Ejp
X7QS4vaFIMZgu6uyrKpRBldgyzPMljSokxLsvyZjDIcpu3zW2nSxpuzKdYU5RQI9Ue3gJL4iTveY
kx3rvwp/nzl7Q/AIwkCU0oAAVzaeW+uN7AbmXcD9OSNwiZC6Ky8gIAjhhkVEMaxRDFukEZXE6VjH
hZQXVW9CNRbDJox15NXIAtOrUthLld11xghV86ujk8N949Lv8suMCXTl4jIZHKLzBh+LziIZlIv/
FpctHQp7xVjyhBlvaGCVGcq6A3ehJ8/JWZt3gpbKqyI4TYJ4WYQ+o82+lzw6zBPqJp2rtyQnZgkR
MaYwFhTjG37SYXqt+vipQczUkxe8b0+ZarWIA7S3vjCea97XVm1OgB8payd0wGxCEz6jnj6apxp2
JoD14r4UtmJ+O/CjcGjL6Hpnpvg1omcrR9rNvjV5Ci+fE3b6VBTeMnzkQNkUom9b64NvOhUUDSV/
0ngjpisZ+JSgH638OyDxKoq5yHpZc28BERqRPAhPku1Yj2i1IPVbw0qREkKFVVveCF45Bo2Q+BvG
y4aNXI40O1/mkD9XWa/Wi/5m1Tw4PBkzagjMfggOeEOoymuO0YE6cGTKA7tUeVmq03JHiIWDGikk
B1TJGV+iGLhbSo1J9CDqX+xx7HJ/ndw2VkP+mzTWzqJPRJwltsAsHsn1KX6HIU+eQx2xcT9hcSav
eHnKxAIxDXuspIBg/DhISDHS96xiSDXSsjDb5IpsGCSwpCdj1ggT5L09qAKjvsRs1JuEH4K/ZWt2
ZyIUoAp5EVOuwvqO6dJ/cU7ohTMkeH1xyp0aUw27nwyVdsP3SfS/PbEjkyNmYMWanGCaY7yb6/nu
kUrykCCExRmloWc+OMs5/w1+6+SnbHcW6/sjNKI004d/e6s8jgcrhKRyX+4F1F8FYXDG46A4q5Ta
EghaBbGcFbvYTHo/te7M95JQjk2y1yd3tol9QnUICCceYGbiL2KtIgyoamLXwB7MX+SkomU4N3L5
QAnYoM3r1COS2FEF3Qp8ez3ol5g1aVvyZFLxybBUJhxcAOXalSAg+i8FrBaHbjaxPd5O8aDgzbX4
sqdPsirRY2Gmo6oDdA/BT3I6Z6Wi5Ofl2oBtQGBwd5AvfNrBcq9XB+LViMra0eUGUqd2FLwCsIHB
HmDBuostnQdTv4h4Hlc8j+turuXKL007/rUokIg/IHPYLrsTdKq1dzpOmwIAednB96DsIhOeOWYk
XrJOuyatcMvaS055upyiy4huIVVUZjasor+1frxOjP06gQH4KbcgPwpzKMtiIB8WNQrzlu0OszoS
73GHlrjz1+EmNSIiefkRs3M0Iz+/jTqabuDyUiMFlm4EBSkaMQySbFaZskuBpjrDiOI6YqlX4zjF
KowPMzfcmGYLGp55FfR9J3krtPnNtPA44nYvujPxwqj8K9cYONjaFyyLqAiv5TietH9yhKSoOMAj
Tsfpa0J2lrH7nCbdL6wDASenFDUMQVQHhucGWnVUorkoBG1iT2uHL0068mAfdSln/kBtcAlozZgE
ZPxWaoqaM5PR9IwW77CKjwy7MyAIiX/05guNDbdWFKm++Jh9WrmLkiOxlvDDkWH7S6x5arL8v6+S
L+SnU39M4m+Ahu8LC6Nyl6LUx4t2aPiXps/Ztmiaku6s3bbMeHBGId3QPP1Ri/p5BD25fS4NK85U
ZrVt+bKcBr2Co4cMlfZbo58wtz9xYSLk2sKsQhBuvXb0nxZm1/ytbvJ368bYfMt51uTJaVDAxsVl
ormxBGTIfoaeqQTsAHEPRyyRpIxiiIdmdWKe5iVza4qWeeP5RKlGbRQ99Bw8yJ/10fxIi+F2Pw2/
FzBWLjKNiwx8Ak4uUyULoxXHEf/pHPnBQ3jYhD8qI3GLfr3mAUwAGdCmY3EkFp6DVJZeR1ACBbyR
SytbzCIrAgb7o9y8r2y7aKkjejpmOSpRVjW23mbTvI0lrUQJm/8qkRpGOrmjPH7SYVgyPrblJ4kE
Um70yyV/r9UUMCNsBBPFx2aGbU7gsHyHDMKJrHDgHCvWViWm8wmLb8KgKXtlBkR0bBGmqfbIuWwl
enbpp/w19u6VIwvPnbx77i47PHDmFZ0ga8niOSZiaKFW6P0E9t5tQMVgMKBaSBvS+ck3XvjOuQi3
VJKd7FVfkOfBSY66PtCLJmjJgD4wiKJ0gSAiVEima5HHBiG0NByEnNW0nRH1Yh5JUppEEZP3PyUL
e+gVLTgcEqZ6yGTi5vWM7AyolZ4JtjKXs6AFLKxYRsCOpSUu9m8J3o7RDd7nGiBBTcXICTRxxAEc
78FoOFU+fHRt/163sbeCIK+M9YWN7rQep4yPBkmKwFuXZEdUh2WgHDoNTlQYyRLEFmJUhveGte+M
g8jgTJIkvudDbAjjpq12SI5hvqrof40c11kWNqChJErhiU3nShQtQOooboKKlW1y/LykBshMjN0a
6LmZcSCJKYjheHLS84jPYDGlcCY5m5k88Qg8wOxJEXBUL63eHsunMnG9p9J5aXijSTwtMU1t7HCF
/tYL6Ul99t4/+UDvq1B8j5BnctUfOsyL3C5d8oYNyYSEk0uU57J+KPmoM56FiQYslgU3vqoPHXKa
yugCOYYlBdA42eLAjIgvGZdEO8BMBt9cmylLi/omokkgnH21EBsOYcdeMaXXH5ISsxlpj4YZdpCo
9HgLyFnKV1SkehIYxHkUALvqvwlcVfzbdSSdpj/IuE+iprqzxE3gG3P5Ii6/a2yG4moCyybbPpJP
4oeysuUY5qDu52ASluCBew97LbZul2fITWYUKe1HjRTVFOEDjQzLI+WknduPNQaHN51z80ufOS+q
5pZ/mDNCBjtngzAl9xrhXdJ+xsW/Vl56OAf+JIj3Yw5f/c/sp1MaAJ84beZ3RMGl8T7pGN83AKZ6
+xjM6TmP3UssHBnf+004Up2gb1cgGc3FK+FHr3ncvrbfUlo9xg4tPXbVmXjMOpVv5bPFxCl7m1Ot
KO3NwOLmWIkYqaowtvogRwGqowB9/wfHW0bEwymz/2lRJQ544UQcTbYmKggRCVbJknMOJUWq+TXA
iKVm4GU4NXt50FwyolG6SrFHJX+sPskRSBeXJb9Ff6Q0CtpoC1XVOEqKvI9hLm1UXyURUDIBk6t2
lcFIqL664TiHmT5V42Xl6aRWLdXHWuqP1igebKKWdqAQhfhAzHieElBAGDfUR9pds02vPD/aa88k
BmnioTZZluOaUi/FZ8lPWX1K8EoI1jALl4hLD4wDMzNe87z4rNw+YwPMaK0nIG1UaX2E4zrt9uwi
aC3N18za13TtnNm9F8OPISYvxuYgvRp3WR28VP7uJKgvaDQs6QLEPJTuMcGzBTTmzXg3QUxqHQcr
qS8HS/5h/VUwf9MkbAkIuhEkzr4AVLH0DTMOzD/KbQYUN2Nz0W4VwtSEiDQmNSGMC39dj7mU+ana
+Fo3+tUq+gR3sT7PngVm/4F7cTaRH6fUy9bnJLE7z4YPuSveGxOdomU4QvhP0fRh22/Byq2NROXd
PJI+2PTDQdn3run6VEXzKZHBqmdvBI7JmG4ZO+yo1VQ3w3lHrbIVwSa30r2iUck1Ak6m2W7IMzbn
Q2PREBgmG5qvXjRepvaj2zlQ2pMEpdgA1FbSQjHbMhCeks27OzdE2IMw3dhClcA8AFIAH7EtRfca
mifmWjGYe+yEPcNIsgCzcgqS32QVnXTmd2oBSfDH8bDQKcZoQzIKWpoIu1Z/rAsdPMrDhCSLDEVf
smHphwsNLOAkMcaerKupNa6AEmuXIDfq57xcd1d13kNdE7FZbvQnIGy0PzP4uXWGm4bcpOPuz97R
MBAeR1BS5CcQeZDs65zgNZVy8avHwjkeRH8of2vjveIta9yGNner3nUuH9261Gl/Q5pbGTPEeO2h
zuYz3QWUsDkg/krKFfC9gEpSI6aTbqvipzYwO3zot44NRAL3LmYDka14cA+5/iN3vH696Y+C5Zcx
ORwmBGZV8fUVXSXbyoIr0FaGb51OnxykFQWjhQET0fpBwlmwIDLa/2b7Mn7YefbQyrKkc1PGyty7
JzgbhbhCxyPKmCCv9Vrz1qJJMVCbiM1ky5hCpN85+QbYcu5rAt0RNSAHKcYBGQkJBt6s2BulEqDd
WGwDscOnd+XGOfZOHtZwmCPSAWMGQQilPONRKJaXoEJSgdW9k6jlJ2YRJOTkEAOh0Dkm4Y5q3l0e
VAk9Ll+5hmCA1l9IaHTIZdDyjzrBRfKQhfQhL8JtQd00ItUfyMh6jV0kxAD8FTwaJj8fmDqIMTig
D3m6hqJZXnt5u+XWLR74TscOkEcPvUTHc5g395WaSIzSB8fDo0qgWvVaUMUP0kpu84DlDfRa4lUH
0N6uhcl0Qr+jf5afUe8WXMR0MBNoNhEtOkmmpzucK0YwkwL5EzEYdOKpzfH8vhkKv16SMfZA9rp6
1mV+15vmNkZPicN4xu0vcvZxs+Yl8xI8akN/TXXDkUHAaW0wW3B1HvhA2UO2pKjvzMB1vU84kHGj
RqQiRs9EkF8zgVwbmPKbneifVEYUk1g2CzJecD3rs+T8TDZoOZZrvCNEY6+a4XRMQHnt9izT2fLG
WEMXEpsuSPyYJXWSVC/CYLxKXeqg/j+Hiz2yDh7VhmUOlJIajcWoM2Y5TbpxXOE1bkPqpa9fKXUK
KbZOrbLQr2GuTAzAG5VgF/rldvBkM/OwljesupQpID0dGUYO6ouZJvddLfqIl2UuAe4LPIqUSgbU
KgVBZjsYJ2FYEdbN905TSM1ci9jWw58qe4nwNMxR4g9+T72/k6QwMNTqk9wBUlgZ1gHSzFGr3PEC
geqBWBiPdq+Nj3i7EzYEd2Er2cYmp4W7fOPckOUhIG4zLKKPnNtuPrHBDTeAD/rhvqFtmrpTmxsP
/NjM2Vxdcgo+Q4QbtW69x6XywHUsEVWhob+qsAxaRQBZGelfejL+DHsfxgQyYW0hSWF+LuYVnGcC
0P0gLOOh5xuCncGVhtKgx+v8mPPpRDRTzvCl+DDxggkMmMhpqGXzrAK4JzOIEFos2hHpsyJ+rt16
Q2qt3rEpmMwwZTYdV5Ntyu21Djc/GXNCht5IdQawYD2QaInJei1Jl1GE5cbdxMR0tlv5sM06MlHd
/Tr28Qh4JtXnjxxMbP26h9TMaREIkvk6eQ0hnmv028qNJ6bWpVjSC3p4KYtpqNEDqOW5zEcyXYKo
p2+aSas37LUC6w9iCw/aUWchZ/QDPXJM4K/E9NDJsz8DPSbvGg6AFP2yTQa7cklZM1upydzvZQQ5
OTIjy+LLhKCaNMTDJDXP7LuAS5CQHKQSEfDVNvUeIlKl6JOdDDRVEm4NzCTIq+MiOIWJI6xZAkrS
QDaUPRTJXhbjIDoRqA7pqJ8INcUUheBWjtyl71yOSckZCbS15spZ3BIsOji5zbpgc0S0o94LI3/q
y7+R/M+HdikR21eMqHA1jt/wCkOjoSD6hUDEpw29uUNtj498q846eRjIfXt2ufFsjw6fymoUJ6xs
HTLz+KIwkUV2aN6KUQnBAatd8xI18kvBuVqpXjLhKlUr6BckWZbcPk2DcpJ8cFEYH5vNhT47vfYc
jh14jHoHtTHtZXipPGZHXaAUd97CIj1hqFiG20PGYHakvAyArW4sBa2qvfG0V9y90wYOoXlf4KTL
kwUAjUEcM2KNalY1RxegnXvdWNz2l4Qpv8AXPozLfsdAl0sl/DwomlWdlYn4x0jAmPFGx8WeLEv1
BakuLv2ULxlFU5myr2oQaEnnRJzOAkQmg4Enth25Z4Zu3I2muoHMwRpojQWwZjyYWPXu8LDI/yJC
t8JWh1YbrMQiscI+rQzDRMZO8m1UZKZTHYQZLkk+BgVql0G09C7q29DmI4W1NeQ/097gkG2rkG1b
IZ5v0KBiyeMKk0QUesi5zUrjemWhKMlcE6t7zZ45NOdoidzdTgKQjkmuCwjq2xSzV2NE28sLXkd+
l0TnwZSduPiG0+hlUYHwZIeopRipGd+85Fn3nIAdqa9kML6py/ZeVuXHbLYfxdvcmW9lsznK9CxT
J81ngtFATkpEu+jEp3Sjk5HV1jOLTa3BKY787KcCocE6YQx42IWqeJNcn1XvhWTkIT8wzCQgaZHw
0dPgZiu9s1Dqock8sYdVUfUo3Ob73EP6XV1kDfREeyAi1yGO3Oxt6+KnqRePLK2Z9ya3beztlNZ+
IrcAz/hoIISH1M72Z2rJnrvjJMr4rDt7zTZvH5Nqr/pRhzGRHGdTdZCA9cwLGeRiVSFuRQzyX60Z
zjXaP+W2ppqvqEPAfHpqMBkBGWeZrhXdm3FDOmCItvkY9hHYm4qiozhPaBQQgj8I1UEOHB+liUXn
vorT1MOGAYJzCjjPCuGQNZr8WBCVbAQz0wSlQu7NTW1HqA0k9KDZebUXhvStde2nMlw69ISDJxGW
MBOWAPUBiZ4BLXQ7bPoPRoBkBODN13yEt4p8gXFJK6CX2Vs5LqFKxPViXmSUL/OxkK55WyDykrDj
FW4vUMczNo/+Tak5Jy7xOIGShaSWiUzZh0ne+ehB4GRYF7K8oV2e2UvpLjuYqcSnwjZtGgdGOiIF
jH5OEWQJUGNEM6NhYKbPtc4NPXV+0y73cZhv7Vxdaw3OWWt6mqXeYdPUOEesXIUe2flzP6IynPw+
zF91ZNvMIsS+83t6egFmaVSPl5TXWNb/KYo2tGjpcwwHyuIjCj2rMogbFOBCv7EDYw+mR0gGMerP
qz9dJLLdooUK6faix6EaMMS7E7SNsYIOdrsAdsmkL8YTmHvsCTaLAS0I1TlzZGSurWNFk62+aKhf
Qc30/88ySnpmfieJwI4btqcax2mxz3LG17H6kphzg+U8aczZ2GPOI455fEEFJo1o0a7bb1orj0p5
XVTtU/NV1QybSgyJ6PRTaj+DG6Ninb6CWhLxFjC7NhLbEFP4+9C8ZdNXV9YLeBYLavyYzsTEHzYj
61BRzk3HdEIb2dxFnB4JiddorQ/ZvjcCSpqV5hEDoYbtCU9yz/Y6BUHltHsRDHsEW9gkPmpWI8UQ
n/+jmZDYuibXjAThva6lLqeH9RH648dPrpz12uo0+uekKx/pPHxyo8+oL8eEILLfuHtNwMsptcpT
L3q9rDhi/sbk0hurxBM7ig9YkulXI0pg1xA7kaJjcMKZmUup3uiYYzMUslg+VnP2pooH8ZGD2mim
FQVgEQyXxaKpMsfAUkGuIXk24rBnMAMhZKpCXeMhUUAQfU3QzixrYcYJgCSuvDgiu4qIwJI9xXiH
ILQCmwWN9xyE9Trh9AbZBO8m60lGSH4Y5foOwQO4idQ0OetH6TxbxXVfRMXKH4H8345Yn2po0SQQ
+1zSJMMEr6w7hvvUrvkdL48ar37KXZeGLZRAhY2IVd3NtPDrUfTJaMN8TQl1UtFxmuB8Ee1YCToj
Y3hyztKZtQcmWy+z3oP0wgC5CH7N0LrZBFD5/bkBeg+9T8ZwuBE1i7Ngd4WW5veBIeRbcXDNmLOS
W54gel7Re81ub4AdRCBLwZQYQI6hYDBoWZhQcSPdH9LS1blxF1RrnALu9lueJcqbHEqEtd2sBx6m
MjwYLl13iCxkinj0TrDlfM4XP21R/ybHNYleLWt1igYLvKY/Kz5iGbZFLpTke4Fkmxyd55Ya7FDS
I7BsQGxquU0uHw4pvyXjMhS/GPsb9NcmGS1T6fKzR+r0NBGmJdZVwmsDQzFGcZaS12Z8AhK6VO1F
VXsflgQ33CN51Zlxo/UE3GsLN6muw6nhTcWfzSRdDBwaO3b7RCl5U+eoYN1S6EtxP74uSmj0/c3K
EMYyFmVXDBpuFGGYlvE1iaDi9ofOTMJlTAKL11G3m6E6D1ZLKtkcLCStrXUga+tFBgJP2Xpr5OiG
ua2a8cAAK49fKLkeipA8Nnk4TCbgcGG7j3VOPsJ8w9Qab89Gax7/Zi+bZr4mJMAkOy3glcxK7tds
CBIJNaiRBIsu+6rA78AQzmu8MLH10mY4yfdUTkg+AgTEPAyqILozhMaCeiTHADsyqSU8Ma9GP1+M
OMKqfMiqewi4bzyqinmc6WLqiVhllGBSqLN4G2m9e4eGR4ZQncnqYQGcC85o84AmDChZodkAkJGa
sKvfJZLIJJfKGg1BCeK8+W3/y+FK1aNiFS71j6s8MDwBPBkPeYfLgQwVcsyJqVtBZHaQP3rgMYee
wkM7gydI6Qm13YTdcVkqD5JbD+NnyP6UOB5CpxDU2BJL5xmoX4J9MutDq0JW2wqsUGIiWffMZ+uP
eBsZvEx89/HznvIYKRqzPfkpMjsVf1hF8JclfytKziS1JDq/TMmJcCOweK31/FyzeohZPRzZBR8k
Hw2bcMGehY+VC92guBX52asZovHiIbDu8uplxWtEZrnNDGlLBpjce2wL3pvPhHYIW5NJjsA7Ovf/
jlnm4YCNyksF6kpCZjGgagRxRaJfzrx+XMBoHxiwEvRgnMseusteespCQCjJRUIDuJeYmOMOpfip
VOVl8SQEBXESv7Z9+1Kq0LT15mFgT1e8nMlAAjOl6VSI4FCJ/zZFdBbL4Twpqz/u2Gd2r4ndCC22
FNZxrXWSYc5t2+qqLTyWGpvp+rNQvqioIuFneQg4kcgeygwKdp86ZZKedRo+B5Xf0Zz640R6TFym
yG2ZzxrSiSLpVPVIlET4HUE90b8ps1dVINVLy8uG5Bxx5VolXSRfEZKqiINF441PlndhJNm1Ei+S
vKFSYuef3HoxvsYRzfeCErFSAY6ZOSKFkfn6RPhQziwRXT/WIR22TN9cxiJzjEuFedwBFFCF3KKX
D2JZAexlK/ATk40E0ZKjbaCm7kBLhQmr3vDLnElqgveapP6ePIEUHycKIL7eEaaeBNvoEOPfKAPd
TIKuE+xaiu0qQufV0S4hGDTgxqXRVbaqa69Wl2lpieo44GtTYFNEQZYyz029nAjEWSPPCOQcocWC
QMIQzTSW1rW2pxhlS6SiXTT9FFXVG8yIfdX/2f8IU/NkYmhKvyaS/XhKPBfG6HqeVJLTV7tnphyH
sKiZPEHilosqwJGTkbSQiACU2ORq3E5ttCN1WZse9y9pIxP4MnZncFNsLSS3JmIs5dFR6CwjD44A
KTgYfkv2bA43EEG520HRIlvWPXDidh4ypEjd7jj5JZ12jZ4oInhr5eOX0Ni6zOZVbuaH8kgNxgs/
dfanb4DjIioLJ1tBuoIkw9+Bxx/3MZNPIy5RBSGhfFLc+TRok78ggetQuE8Io1UTOc6jDhOjtKt3
MgZcve3h+GQMaCq7H2FHLAeT+doATag9SgKYMH4a/sorae8lcxOBwW3L7ixvU5z+MoLAo35bP9fi
a76XJTMcjX3Mbi88jbz3xDX1/ejV6T6dZ00IImXgNBJWmXw84GrTGy0P9EtkCfJXzMsLlnFs+1tT
jzdiexoJv9T/xljD/8ZYBfqmqSrQA7fuGtZ3pIPFeCpYgI85SIdTbEA7RI00Y9asDd6wfnTm2zas
ru6xJMFVlJ8lM3PY2pP2xVqdaiknVFBfq1D+EAjV0zdidWcwILRdQ46XanUXMneLqr6DXUA4g+Vx
uLV/eWq4bkm9Umj+i/Qe9+pVfNZaSXX4TQzbZYWVBZVt7o4LggvsH/FxBCPUr7aBvQumxizkx2W4
sXeNkvZtM4WXTOqfk6zccf3gmtYZU6qrA2zEbdDKobq0GijBAFoIfaHth2Hf+wytujjHotOEs42E
QLHjyHTL35L0BO4ygWklwrgw5Qy8EEeRmICS7CGWMMDM188Sa3aolzD9MO5SZkmqdDUOkEJ8kfYc
q4fM0MhcPLOtvUWglqnoFFIOJkxLiTtC1tIcfTCYgCSeAQTcYlTT2LrKONc8BPiFpiG/CR6GVagk
xnfHbCxFbZLwmFLOngYgRc5l4dY0XmCEnhSlcVWhPHWjHeufJnaJhVyNxbip4MfqQ3zN0FW18hzG
uYiRaeTCKyrWZKf4O2Y5VhYHlRF/htRSAAk/Hhe04idHeInY/DREBSH3spAdmweVKXetgPZk2q5V
whkh8hMrmqPgQIjo66IctfOE6ZDioA2A4PnpyA2e6t5mENj4WoodeQ3HccKbsGGVkckONN4GiWvK
fImwp5e/iDa49xPSV3fvi0LPTkJq8bvbCDrEv+k7OmbNWf34HQ7OjQe4JNpC1ABwoOJcAY03JuIQ
CYs7yfX6pQRBYhDeurKJkaNjDfh2zTUQh/o5Y3udLYExw4LWQReXNwMVjS6kVwMVzczJU7SYclDS
bLUtiLE7rDPyLv19jtqPvhc/dmlWNwep2QTR81dIFsiZ86mPhEOki9f9dxEXqIEXn3gyXJTGE8PY
KA1ekyju+6agAqrEkwaaSUjJiUcmRdx8JxpguHWbjBxG1Di/6rsAQ698qSTrWeOiG63hoXzpdRUy
4ye8jLwPVjKQ71ReJMjxhjrdlWS6AuyIP3p/u3eRVxpfOzesECC/Au3IWbsi1DJab8hMT3qxvKpp
2VRqDu+LbEreUNnydcM/x2ldJn4UJ+eWjNyqYTOLBrl+jTUq/IaJRok1L5l9s6/97filkpcwVZZb
K+S8w2TRmxuwQhWRSG6nKzk4MWd0T/w1hbshE8WjGM4SiU4towgTGQmJ7/L2O4oLkkz2REV6bIji
KDRUOadZSC+zhAVc/iua8NThAWc3M9tuHDy3PfeJT/huzYgyPAG1L6TkDS5XzGgQrjwHusSBTuGl
/YlDdnwyS9CI/QFo8ltCTk286T4DamN3kvy0eLplVDErlzUUUwqTxR+IoWEWcjKx1i71DF1vYzml
nVYUBDm6slSmt7ZsVbHXkxyLLloldk1MjO1iE0ni+zdjGyuSx7zeuqmkS2sDA/sw+zuLx92AzoRi
3B8RBM7xN/QtC6dMeUyN+FYglCzejYfKNLzvkpPaZHeCJZLSeMOZSljAV0ItgxOoH3qO3M5d8S4w
8D9OVnkWBZpO4ylxpBmA/eZL40X3nJSodmIlxYIzQtc95L660BYfGyB01jP9ty3Gc5Xm57RXvLHr
PYB9sAUGUyN6nPrc4jnBQNh42GE6PljOOmgu8bY5JhZH6y1nZZmwN8jyF0F8HFlylrwqd/WlR0kQ
YVnJQybiygjbiZgr3TyiotiDehM0cMWo4+XBL/+3U29qwsy5j85lFqxD/syIdZfxKXBgnmlDyF8s
OF2SAeJ07c1fJo88Igh5FL0EsWdWObnyjHOiwb8RbEnuvB7pRNwSXxrzMJfdrcTIcHnZ6BlTIAZx
+y6k72VXk50Cf4wg05UjO1XMU/63zj8TN2Feyt6YKU0/OWbl76KEcSHehcZmyHxE1wZFQMz13zlO
RgXQ1M1h1onn7sAyMABsGADqD9Af5IjLPSw3LjXVBdKtw6vGutHOyGnNswSaoud0Ql1PIt/oF5J6
msR7MYMkTTfCEI+9gbKp74PF0f0RK/ZriuqCLfBNpZ80rZ6BMQY828zTy7ZGwaiYNJHyWaHZIqeJ
8X/Jvlzt3zYiGBWodyiK0VMEHOW2lXL6Y3eYq+hUb4Wrrq271Oy/a1jfK6NTcFoN43i30LGJahah
pnTtKFWeMeEtlstykpEu0ZBVnBMhJwVtUQedikAOh6sFl1mol0PLjaAjMh4sLODKpUfRIzSDnWCx
free5KYbst+Js8+aZkmv2h4IiKowz/l/VGxkxvMwMn6NiSBA5iSPnskS/47dX2wCTfljTQRrs0Yo
sgdinaArjUtfhVm2nfQY2t/GZ4jiFrJDn4owBxix4z3HGzdQq6ovPNTJh+roTjH/kL1zrJj2yivl
izcdKl1g9hEikDlm3UGqIySiNiyBY0dg2mTfsSCh7jJcAjoosicf/AERVtOAA2F64buswuCkqKHt
mFgFyRMZDzM5hSm4WvppZKxvzYMr/lCr7hTAZPjOhT/K0iB12p4Kk8CFPkgHZp970372UPYxxj3o
B5xfh2rfbbKZYX5l09WC/rzTPv4kXfJcpOjZ1/ILePnX6rseSSno5WOSzJ/lzN44Go/tf3CJyg5F
YtyQa43holtnJJDv+GZfzQW9na3WZH5/LtX4hIhxZYI/yv2t3aTLllgB3f1BLmksRk4sZlfjQUl/
cx4rK2L8xTPV8kw1PFNrRjqcTr3auIMKby69yyUjs1S8j+l6nz3y1XlPYLJaGSnCFls8+djeSnUE
Xg20eaf886foHSDNrcWVNLkNOfDFW6yPb3Os3+MhaKvhEi80m4CbRQqqAadcDG9RoYTqHUNKLjUN
8ETJs+8QWzm/heyuIng3vXEFJ4wtTOCLfYksnmDA27F7j8IU1Q9dTnifkpM5u2RN6LJLosBinjvx
paybS2mkO0PhvP5BTavW0k1ryke6Sk+xjV+LUy6h22Ko2OqwJavPZEfc8getOW+VwT9ZUphZ0P8f
Teex5DaaLtEnQgS82YIEAZCgK5oqaYOQShK893j6e9ATd8HpnpnulroI/Ca/zJMjsBpiNqmQOExp
WoVVZ/TbZnxaQ/eIm+RDV9db4v7t4WyDewkj4lfhB8g7Lh2xc/MnLNrUWSOX9ByzGxjLinHTfbuO
itukx/uZrAiKbczIouQcxuq5EzHMZyzfmvHosQgAYDroBJDzNcNSv4K+gKWjMoHL/T5bPenDhh91
ylT2fIZQRNQL5vwxicNiyxXRPNseTGba8Zi6gEHTBNsoIfU1z8/Ld1Z0VzsQJd0JKUmcCAggux9A
/dpVnPIbufNj2bV43orEG+IXtVAR71Mb9R7kfc+Kaz99q9ciUu71tDeZP5aYO0LlD2LiNkmVYR/L
+viKZfll2sJdCwUszntIeFY3bXf5i5hEl0G6kQ/wOz+FCNlPpB90bN0cTpBf9spbjTA2yCmnAVQz
IpOqH5uKp+vQxBLhKPefdZnSICAEiqkB38v3stzsKEVJy9ckyo/MjHciEqgVUkqwN945oCNyJSfQ
klgys0tSoP8jEqwo4zmWwCkVn2uWPOiBadfuTWHxpgBlAtbo2Zl+6KQhKwxIxJkiy/AxB/3/ggNZ
btfimYQZNPaL14OZW5mHSP8kom31I8JtDLzxEY/5R8/wczdROMCyqEqkB2adA/tO7kG4HVSb6Azh
I82Bsrr5Q2SpO3xG/sDVfx+SIo3xIAOt+8mkGZbzpRGWuxTv4l+IW8Zwr4X5owJq1/wn58nXuv4e
LFtgFNWAEGQwLNPdt9GYDEwDOnkOxmi32ojuPGv3gkeK2oiVIi2Ds7Kk4TreNVBGZil1B1gWM5UB
XMvlIhjCVyXw14wAGgjFy3N7XGbZ78GHiyR0MS2sBYU92a8Rc8GKB9O0pMOsYGwfFbcXM24Hq1fv
kqbah2UK2ad6y5+i18rSq/6bUOprxO7G54oaB+5U3MocAGdP3Rv17JSkMszqTBEbBo5cdHvmW1Kx
hcUZNrGngYHQywM35YPADBDrRyQvdNI6WiHsMg5IM1pJA8x1C8GRMVnvEmJGX74T8zpPpYc/IkaR
2DSUtrz0Og320Mqb6VSufkWxlnWjJQW7mOAuhj9MylH42fBD1a8JAzftK8oPOoHIoiXgxLLHeC/o
ZrzJ8r1U0b0G+OoN32BR+3T3/MWCRHGMVs6BWEPxSPZWm1AjcSi38AvnVqJRDmHMM79JXmY85+fp
+za3HxoIDSv7lyZMkCdSGNeE3Nt06tMehgksnSSbPYOEGfqOjoyDP3mv3VtOzdXesdlLAemW1E23
BmZPgEWgqVWSJLz1pjadVpo2w84TIUi2RXybRy58uFSwXahNdTUfqBo/JnZUBW4KYCxrhcyDEMwB
akbNYbZ2TjLrElGWtgDrqQV4+VDzVpkBMcDHEU6ZTAFDlhW76EYzdvu9It+U5OrVLyfhcWsqXk/c
gFH3afXJ3qAkD5B8Vp/6dxegGtqVH93EErAttkSeeH+h92PMzzjmAvo/g7RbbG1NyDIUJ8lJktwN
DRXiIFs7XPq1mpnh0B1NKFcfHrposvvWhznBxUvOqy7YcSIdn2TsFXVLGV27C/PJFj1hTV9ib9Nu
HtDVUCAz6vpLsm5mZ9mfRBjIqr/+H0/K0optf3DjoXlVFCGKMinK+BN8CtR73nFip+U7KtP3ZE2v
CBdp8tKYCSQpThKUaI6+obZnv8ij2lExLoRPuFLzbO0W9dYTB0KQ89j7xFusStxqY9egwmWmXRX7
Glv3PCdXUSruGUXm4TIjylE0xkKwksE2CfoNZbqXWnLfWX7snSTeA6z1lwH9m8lfV2r+io8trMrP
RiMG6WuQOUoshqno0eiCH5EB9UDqxdHT5SHH8aMUaths/b0b4Bk28XWRb1Mp7kQKWrKJMZUBwI+L
f+KX8Yok2MKe579EYxvQTBewDhLMIYFvojVjEfEmGhLhp1dwsAINoG5LiUi2VzTzIUfKbSgMrBYj
u3izM4v8pGwTl3g5mRWZhnXlyCGdxhhVvR0cU8g2zum+wAqVnVNDDMQ1D4yckH5vYN9N/fx3V1aM
VQZPurALA6lZP9YOZiVMQcgwnJpKfrQb0JcFIRybnah8R6CBZKZ92DMJUOL9G3aJ8ucz5PVU1nNO
yF3ahiCHMe9s4kYSucnWNuEpcVc0H5wE+aOCllIxdJ3y8iYxLl93FlgDCaxBx4OU1qc2MnAhSkFS
CU43cYn/iolldOzSA6w/iQa32J1Zq/u0QAIH3h5eCl4eTkp6n7xUaXrKufCwmv6WwGfb5VV9Z3+8
1bF6acbhPF+KiBwlvX66/JFLpp1IBCUauyQUIQ+c41owlnfNUbghj+UNw5ug6l5rMveq7xXPEtd/
dasc2rpqJlY8/cqbj2ehVqpzJ0l0Oagc5KoLa4COI8Tnm6zrP8Sxuk0Ai8agB5FdqlOQ3JyZO1Tc
d6c1Kk5hCBn5YIF2b91fyczohV6DsGO8jWbP0OHxyeyehycgxBuAD2ffhaC3AioiMbE5pRacpIYq
ctlmVpLYc6rd5VT8YNQiv9FKFLf7jhdy3tT/1ORcFxf7tSeZeAf29K8+ZmJk8NsH5U8MwFSgbC5N
aU1XdkVeHcwrkivaMdZYhRBbx3UVLbvFidvgxI0Y5Xa9ZpdMVuERVFzr4YYH2zhVCesACNRIPdvW
xhGiD2TA+8Qs2OhzqgHSgF6SWAHMBjB1IRAvaXB7msus6Odx6oPihnIVQLlnOglz8j/3z5zRPpoW
3jRQvdoLlIv/z/7TYr6zTrXcBX1uHS3VCKJiDRQ6DhgFn5bZXc2QZoPZRvc84vStYyGoURSglrHG
AMkn2CA6JgXUnwbJMXzKJB1THoDBLmk2EoHMcj8qCNl14r8Ma4E0aA6IVZKg7Vofud5/T2P5wV0I
7jOH181bUbNnoueC1BXR0leghfGvNcZ4wDgj4zKbitqDwdRDj9eHOSDx9hWkmu6D6DT3GVYZGkZD
Gri09TZJ8VVpd9p2aj6NpM40m6p3Ypu/Nf2p9axPXKqQF55KXAbVd8bAMxG7A0n/g2GhuRPJ1HlV
G45vMjHusW6ubRNTGiVDVilxms0TTKBUPg66fnR+6IlxmEFLp78Iwu9reFSW9ahGqgDdZPT1WjuY
eO2FlH9NoB595AlUmLVEf0MNw8YJSLhMKl0IT/L4FArhYBgadKsfUbOcDZDGpozLFeY2qEuVK7G+
pzyM6zi7E6ew7cxmZ43sCn8FDJ8RTYQt5g01RUC4I3lX25g1rM/ZrHCY0cnFxh6m9g2sSVUUVDcz
wr2n273UOKv5J+QeuheU2JEaIkXWikAiOO0Inr/CQRnG8DZ6rGaanSQ0FtMXVyPv0b2B6buDB0sT
SQGFYMH7BSQoOsqwxcwivKzSdBTHc5M1jgXUqGbnwbfPBHbXOcSUl2zd7fcY4CCSHTdiCmn1FcPC
rPOLhHh3mK1Ka+rhqADs1aJGqF6CeqwDRTdQYtWzICNGGk+QWWouPqZZfUgHA3bMdjBpd5Zd+3NF
eaX6l5o76YBze1UCsxCDeQ8rRKqi81KJQfqn14k0y4CAU85aERC/NymAiDpMmlGhYY3iJuWJh7GF
77LSGetGLIYlYbn6alT6zWBDL5eJqo8IuxANchmFB8Pd0vGwVvErPlSaATJJOqFoksmCHp/uisk4
lrT94n72a4Ae5h8mkJx+EWdjIokh1xOi3T+AjqZLHdzEVTirduhpxR8axcKcPGqk3RGykUEljMP4
jq7rMYJFDl/joMuytx3vkr45a/dVM29RyuDdks9zdG6FhPn06FSl9h5C6w049hmCCx4S6pIOOkj/
wmwZxsK8zRlGFeDgQ8MdB4lMcL8PawiRcSz5g5rtso3sN0GraS9pxq2Mphg1/VOP8a6NcP+ZIMvo
3BBqkv6VtB8b8L9YPXh0cHd4uOk96QSt3F3teSV/pcVepf7XCD2psTfzwgyD6Va65uqpjfeRwCju
O15/VRe8MQKc0/EAEtA3ebN2aR36HBBxrMCzMxzq7PKIv8o21RiHsAwW5KAYposWVKvLsZD+zSo1
sPxheLVO9RXXI1Z3MOqhhFLLayRBqllpcNMGOjSwsZKNaKiwNM+JOV5nVb0xvsf2mtPRuJlYbeuc
mpwvCtpeB08xdW8kxAgphhDx4A8GpX+Y3mgd2AlYdamQ5Ki/H2k11aaUXy/xMVR7tEU15aXOFdKJ
0RmUZxsIx8FszvJSBVaMwrqiPJ6raDiuZ4t77mhYQRUml4cKMHbwNEnxcivx527wExnJep4AlVm+
OMeMANg+PH0CSsbHbNx/QjH7XVTc1TCGfafdhpNBSY+Jvoy6hA1/dMeucSsJyh2i3trSvbIVDRR4
NsDNFAshLwZ9Tfzqo+pVUsVjfOjZ+tEx9K6m2cGUKoMfGbywMC9tnV3WKjub9MrCJWF0eQjLo1Ty
BUK7Z96XEkWoAa5VxcmAvQVKqlQxMLcD9RtiUCVIIqofTYIX0++ozYdJ7tzEVN0YmlsKkhM31hG7
aSolQU4apMzuY1h9VBFvZLE+pDx6sr2cS/UhQjUUVcUW9ppl3AZhvumzfi3klDQpvi1Sqb1MfhkJ
JbVZaNB48DRLFERT2aYbygFq00FSLLvBMVL+xMkNN4Na5qNCCCQBodNtLTbsFeBRSPwn0t28EpBR
sQ9HT2d7JqaF3pFu8lOSrH1BAVj66EEWqkL0mKvloyTEkn8KFFiEHOUL8dLl0aUzKLWHO1Nc9VTb
er33IY7KVtKOHfP1UTit5nLe7Xgl+5+SFt0KoKSjFdQ7vGbiPrY9MBSQOQ1ea1LBNbUC1l1Ldb9Y
Qj8iLBqn9RFoaCb6RKrDJjoVfKxePZbFclx4cStT3hEEtotp8SX00bHHsUy0Qy98kxeuh6PPrKwh
yDijtWuZl/xDskQwF5gBje7W5SOnHpNAEjlE+qfjqQLLz6p/1cD1VHPjzIiwISaE2nRbMI9tnp20
WjxFxFZ7NAp005iygtlgpg4qHdi/Ip6IZEo3YophGqgc3WFqdV5HKzThtb4DHmAkqPB2ZxBp6PCI
o+EbD0SHZyUVz6lggpPQDr10j9KkcNd85tqn0HNcIdWB7c2HDBgsIvzOVfA1MmRiku7LVDjqHSWd
VXWu5uICmnylODtL3TkmmEE4Q0rptCwWV2qwbrOsqYXhUtrFf6qI8BUfpVRcr4IshbeLjAfIA/hO
5sXjUGnMHl+ytz1z5k4e0eV33zIR4IVqCNZ9Q+FqvFCIzgJoCJLXRj+k4a9YBREbc3gI/VavT5EE
jBDik60Dn8r4Rydn0wIol00nC180mKU5X8nRLBf1WVKuZZgJxg7oDWPDe3OytxC34db0r7XzApWJ
Djb4RvyqZk4un2cBwjA0kdH/iF7JudbES0Y2gzrWJe6vWylBkV0wiQX6BGkbrFU9LKfV3TQw26Vn
aBdhiEnJLrFFopTw1KlA85jD4vb18znQJgzyfMLJlWR6vLo8QPmnhaBuzP2MR7mT3nL8YjBXw6Er
qQ3Y9kBqiw/WefhKRQXxkYU2GXDVPKVRDaQ+xwiHl1tLzrFAzo8/l8D7DhPAjFUOGGgU2iHrOWZJ
eNCM+iDs9FvB12DKnB1oFLdyJ2WAuw0n0jw/RHpQT5PXxtbRKOhtMqgRaVQ/fJpEyBL44UqNeVVJ
XL6Rg5zMuwKZC3OyZH7aPcQ78W/taUwnIPEmIeCClHQEa2B0WrAjybTVjrJ6cz9Zbr9mbiGx9lVj
TqLKkliLN3FIJsjU8Qqsh/bf8h0ycIfxbE+AdvPGuFB3seU5WBuudghWAiNKSfdSbbyo/dmpYeZb
TGT4jQgc5PJHt6iwuwsoKi/MpB2VkbRDFFLvGLRDwOo+SPc+B0lPhIFOhw3U7ws/5Wg+rQmx+u5r
YrmTio7SpcxByWDKDSm0sphfEzWPTapHqi9x/DQV51Yg86/leNoeZOqOjXMSZMwcS3JRMbpTU98l
fbrDul1A8bWIapX9yVD0CfdgCzmv/YM6mWeRdc8EnILO4rbtrHx7Ah4EQJ6IESKY0Kql0onDXgPD
Eg/K8o7b5VV+9O+IyfeyPDo22k7WwH0N3qXDYLZy8gvxJied5hLU4jCduFvbt0hdvZyf05nUpe60
KgztLOY+tJwHybyoElMRz2DOIaeEpmVp41VTCDO/dawH+D8/hXD+XJX0c1RYvnrDx/y11ue9MPHM
VUkwEbDep25OEd7Komfu6qI9iyXOKtmTK2eUNP/9Ns3RnY3Ko62imaCRIrujr9Dx3tpf1jMRqWy4
lLBo9/JlKvzqdGrShpTXbmAgNmJGSLmDiYe6l4IKQsy4jDy6RFmYOfQhBH/qNV453H6NkC+j0aRJ
HJVC9UZrXVNtXSPqXfhPbs7HDHfUarvTcFuEeu8tUrF11LDWE5pSEX/F8aBP5cF0hOmo+XeZDLGp
aUeC9xjN5+158ywPe+xOZ65H9tcZIJLFR4lYc9EKR+MhYuxtmL+m7Xnd8D0k91k9emBqFk0cBvNq
pYphgCjLfbGSS832KjKvmjWKN8rlZhXIiY6WT3e2sGyhZiGpaVIq8VEDQ+g5AIWaPyhevzLOaCu/
+t18TgUK+44i0mcrxw9LKu8Ku1icrTbScWGAsuHnomqTk9AJMmLw4eCxkUgBLa3saJ30w6C1LERS
6uQDpppPgBPf1CBJQ9B8N99h15zSf7eIK83AzsfTkfT7G1kky9q5FJsK6SHeQvKO9Uv5acZLMIkr
be928x0RR19GTvy4ybcBaLbh/CXOH+O+6ildALZ3ytAeF6CAFqaXY0L92ydWgQBLhEhHS8dv1oWm
7bnNVxRV0LZtuoI09DaZMANW6RpMSQSVbgXw3WPrEyduJ0wAAgmrjkImV2iYfRLZINLLgeujtEJq
elmtkTBoCnAr/0dnFK9E+BXnnykNJJsV02QkWqgn+U+OXKbhRl8WyvogLDFyx3qzs9TIE3vL02vd
j1SVQPJwktvZRyIhXasjzDMyDBm/xRj2IjZRlVrwddtEwQauRO+dsl5fzaQ/k8Xlp12bL2vJX+1v
05+F/tZZ2OEMOyt/jfyGVGpg2pM9rLWXYndVWBnXQ8JNmoGhSTHvlFSvFYNHiCwAnUxOvpS+8qK0
Ymwcf/rjqQ9x8RjSLW0Noj4/dGO5ZBReDaz3zJS76lPp8ne+mM81rR7l75UW4EjZ01Ht5HrIiIK5
kmMtYjBh4Gb6DE+HPsChwbTm9Uf6sQirOrBkjoOKFmNIp25/C3qrorA13vSzNKZe5eAg41KdyHfH
rXne2SMuxTiCgDr8QwfC692o+XEVYWcUnfed7FLxlXE6VdTJKcbPUhgv6vggQHOMMEQrdbtTY8bk
054j1UzEIzSa+xB/QMy4kfIgxo8o6JVdCN7F3MruvtSvlgSgNhs8PCg4BdMH06d5jJ4m+zPAFLFl
YCux/WBnX4r0pt0Dov64oMjztQdluYrwJEuBOI78Q6si1olzkYx3J70YPEklsleG5CXyoVQFeT7r
7+XFcnuDSFz7rjuJy5vi6+xQUAf5RSMfAdmbRLi8GV8qceoGnQ5dUESq59bA8BapsoU+AV696t1Z
Nl3pb8kiqGM8rjNGu9zWi6vMk6ab2/jgzfBhr0NxwcnVVicECOxmLefB+jRgtjcw24eY7UXjLhoT
4KWqnbF6f611xiKqcjeFSMrpoOJ0MAzvUcb2OzUuHTyQQ7H8gU4ffg+fNK1Vv8KPGgMal9xrX4+X
0NRYPEgn5gqiYWp3WCjWntkfy+hgaafFMo/SHzD8Xgk+uslIrZJrZXxWTbovoJHMsH0rvln6YRHf
TVQPazIuY7N+UjW5ECuNVTcqjUP5QbUv6p15mGemATW+P4ECR36CIev4SdexI3dzUK3GSe+hZdbz
vsFkNkeXZRphDdstM2iCOMo6HkPh3gzKXie+nv/VYVeuzAnXM8exT62sdsbPBpcWwYET+pNNDGYX
Z1BTzZNZLjBZXl38kQOm0akvonfgKBjjcW2+1Yofbk94ju5V00Zyxhlbh+luMTv84kDP1O4ym/Gl
0edz8yT/i/m5BdA+n+KZK5AFCZT6ccXcd5HIxoFwWIJwJ7ZA4HcE2GrVldP/FCD2ixw+Ksog+wku
dvWKm+ydmvKbn+TMrMmsNB9NoX+vO7KzcdCT6NWOuYALEklkNRgCTom3Y9VMR7+Lc9piGuaiu0XB
3iLbsUgpUoWvjM4kcZIPalHwBkj4rDSoQlI0HURbUYpDNa0Q6bDu9LhNdcLXounKqCJDwvjgU/7d
o5NTYBQjOeRAp6KP/n8F9atq3jRero5CwLn7XS5oxvFwrt9qXJ6HdDgL0Vkl/0WlEfzlS2eR8VWQ
hpg8Gq9KDljv6Y0ZLi1lhgkdySuxwRUvC+laY+GwF6JMm+dK/WeKMkuufpya0ma0x7EcVY+zSX2N
cwPhAfU0xYRocKRfVjwi8OKUYfFUmcPlqpCpZaIXfjLwObRojjp2+qD/N875hwFARP4qfCR/Ho9h
rfY9922BeWBJsx/nt69WpG1o5T6uQMeeru3UILYgfnOR7bECI3ynqn5WD7QnBr+AfJTxo2rL+2ye
2uSrjzcHB13nXyHh1KTR9laRODoGqu1mHHFnZB3IgY8tCRF/QggV6UBB0NzcjD15rlgCSKxN5quV
ct+kSjLxa4zdE34vTPy0X5qTeByd9Jf8DZ9wbmqqv1pSUxKkjW1TXCoyd91R4TOQYZzailtydGwg
KtUXwbK8uq19dJOyeWaL+BEBQ5+5qImydSkd49eExVLm6jnzJPcC3TsYwfJa3ycVQNllcKTq99yu
pJ80mnz3jE4SwGyMjPRviYQoA+f7yDmY5PEx5DOAywdaEFb/kVkUAybdEJ64Tlk1FbEmmwvNl7ix
Z3z8a+9sp4b0n0tdg0OBzp6LSoKvDh1XA7rD6suk0sbOCaCRZmO6hCinZ7zCow0WUr6rD2FOKdLZ
iuuLncjlvQ6lExc9DlILGdOtfNahIpV+QIK3qtifyIHPXPtXJjHGQgWQTz4G6RPcfHvL30AKgmxO
z725M+5hld6ko3XWoMJyVBnbbbo8tLET1j9JqDglHgyN0xor1Y3RFXQffliJhY0Q31hDbp0OCSG7
MYsmfkif5+xxI2tVxr4b9kcIjG2oPpXYwfCL3fVZuepqeAsUN+/7F7VnvZk8hCR+qt8280THxGSt
QKc22e/5Wu/w/CmojdseMEiJNd44Ra7q36gRV+gy7fGJlAfdWgIDF05/NHZo724MN0Zilm6SzRsO
8VuDXTodcKoUbGPkRwEmLZvpEstGCCKJq1DOz7YI6PYNErgsiTy+GgadzNM2T9m6K+0M/Brw/mAi
RinSawsagYQ8Kfm+O2vH6NZ15JgRG2OqYcC9GF85uYOyDs+sFefIpMUmy/9bUztDhJbR2WtW7BH6
rMbplYj7oA7su3Dm8/zTqOu9CEaJgk4OU4JCgys2lcytkNmLEDSJVfOoI8z9pFhBHVcXQo1rrehA
BBcsl1CyNLHkIbmN1kmlByLiMKtzGo2B5eUZU7V+diOwMRWpoo5YQvKc9ptmrcnPhVPUsQOwwR52
E+5YfK6yxLmslg+cG2Z4KgrsGUEAzZXhAVExKGg9PQ2/JSDVna4eVG7xsDD9Aejqu728hrLeaeOH
qaiOTtxdg4EdythnE6yyvJDDjFiyL2OaNAggzLRxJWp2REmCJjic8GgeGbLJ8hwwdz3j08ihNK9s
5oK866yejaP3sGcgvvVeReQtTUiiHmbL9OV58T2Y/b6JMVxYKO/AcCune47E3K36McJLYhxSbq5E
R4Rn3NRXUT13yNyydhwTyLcWV6I/ObS1pD2FWcX9KvybcmPRwHVAeaNMo8OXaGFj7qU9PfYcf+RD
hqWu6BQyWfuv8auSs4OGXVogahF/EAnkekbhFV9Dxc4gR+ccBEsBgkXms6S5d0ifmVF/lNLWXdOd
TcCPA6Uj8b26wIxV00v97Lr+tkzDtRyP6pnG99dMRGC5CwFunhO43+M4gaOA88Ewucf5i7nE2tUL
yXWYXKVlW0gh+rlxDPKryqP8CvvKaYsfXR7be4MgU/s99akr4d2MkqOBz8RfrdJVZSxKUXho6OvG
BQAtD7MIfemigY6x5x+FHSbXm306GShGeJSxzLWunGXuKliHIl8PhH8Zvd6Ijl0UP/otpjt1XOB6
pYiO6gKdtUCe6QvYJCywv6os9E/mR5Wfu5VoPtUYRM/hwA8rQxMNxaSmUZzGsop/U2H6miiTww50
XnTGYua1wyYk0JYE07RXP+ZvI924bXCRxHfOSNJiJElPuCeqg5/NIEfuC8blREbIZhZWqMJJJB/C
6USXVUjTkCT2XwDD4ape+wEycxLxlgFMmlVG9xN+NBvHpISPOSUI05MhAU111pLXstsrLHoZ90Jw
AkGZm0Tr6KlpiFq2rnjksSjwpWpVd9WzY/MugX9FxlfaLwEQBkIoCWKMaDx5KC5cPNn3I050X/hs
Rrm5kFmp4p7w1D7mgFc0O331mnfDG1Tk55mHWQ4/x/iD7QzAtGE2d7P8O2KWhb2cWf3HNOsfW4EL
R1zrm9W+UpULOcxLcWE6lrd3BQzEQSUzMhjwqU8L8DWqFBx92SocGdxgg/lQL4XkDIY94Ohg10F3
Yz4mpG5nQL4J8iZ3GD2w81HJ0PW/BM98qeYn/Bvgo8IxZ3NspQPENJzvJBdBKCuvOdVd1VO74V5X
yUMbe0LD0iulLiOz7mJNewkJhnGuPgej+Rw+e6t8ETaiTVVcpyfYWqqz2huQFHxLvtkV3kY0Bf9T
/uOogmxpU13h1KJibxWUKe41hOfSRB5SvqGe7ivhZ0Emk2ixq40rxlLVTgQCrVhnmCz7FVE0iROL
QVWMVt1iobsXek/haU2TO8lNHnGTqBapezGmvBdjrRBdE4CKtAOWFNEtPCmGW2jlc63iJ+Ogs7g8
ahHAoxR8SveW1KlShEEgueqDBOtk+AaGRs1CrBTmeffJTx/AK9WmVGKQiA9BSrHmUU3OUXXAa6Ri
6DHNK8FSaGlCat3T6tIvRDtglvKcaqGjm0PQcuetyBNCiBA4oNOo9E5E8Y0HtYWuYfEpo4lG0daj
UxPeI6Wkx4LGQrNf7035k0kadY72WhtBm8SED1FzimMmAIMk7GMGc80PaOT0izsaVkQpspXNAu79
7BY1w31Giub6kwBYuVBzaeX5XcHcw7TzD7YdvD3+Bk6J7xrVrnU6ef+d+oF4i8xnOuIZmRNpFLjn
BGTMChNpZtNS3dN3oUbAMDjsRsl4K+0e7Bc0NOq/EARCdWdYycO6D7r1ZKjywt/8qn/VOiJ8Eu+U
ZLaXLbez6viLbKpDxsSVOpMQwBaoxYaEP1YlvCOzidGNvp/85hbt+rjyikZEo7MOVWEdRGl1I4U8
BF1NauRG06XtOQjtSoU5yprgnp6DlV2safuz3onnXNGAZOwnUz6xMEtQh2rxvGB2LiBqQncHSj/u
+rfJQTO7YeEe80s2QnSnHrCOao5r71TSXeuoqWwttXbrq/RqVe6l0NRzVEnn/l1DiVAx59WiU/OV
hnylnV/M8mPslg8GkImM5bEByhBC0Id3nhUM4f9O/pCVZytWwCDNZ2k39NpbM+XX0HfPToU1YFIg
vIj22Dij0h+fyVHNKZRWpyMoXjH3s0lE84pfQyw/oy57kn/kRS4+SqW+TKnjatZwtba/4rgRgAx2
1mKmAsYzZpIJDQFa7TcwSK7LbB0dVWvVbpKZGdaTX/+DUiZ1x7aD0bAJaPz7MBMc9uif0ZEIIHon
N14sJPy9O1mTOYBdspiviI+gImppi5vcuNOOttjCpiO2uKOC0XWYTU7Ll5Con5EuvkNszCGpRsbH
DfoVn1DC21Jzl0Q6LPv2IHUhfKAKBBaDG5BYUzlDynjRN77vNv5hLe77ZLhnQnmHWXpLku5WyvJV
gRbQWeXO+Ejm4UF/w70+SeQ3IoJmK3VKBI6JWIRm6HIn4K0B+2SHBl8SZUrp0B4055ZU86E3yJb/
k5latSYHxNmR7jdj/aECkdZwgJj9rqfwIoe/Hkp8TdSu8vY3dC6MCyPc9EjbJXWjxS6xrip5zo24
ktMqNZCpFNfs2pY5J2WHzsx3nvIEkdwvBHWXUKfJSxlu8FSsW6in3hR9AyAxpRwPjXxo9ib4z96e
zQTnjuQIIvcE/PCRdqIs85gayNwx6J6UvL/slnj3R+XYtyOj0CJYUi1IpubcY6MYnX4LuFBBoMob
/0n6ae2mlL+TKBGaOFP0vAtG0mQmblOt3jPgUfcNFEgK78kGE4yvKEI8BAKgSORRBrHQIRXwo+oj
USnP9AH/Hea7IahHOdr3MsSghKeYvQK818J5TaUme2WtppUIeJUt/Mz8DOf4QIl6/w9lPFxImttc
u9uWMbFb2vjUNOqqG6JwKp+IWs5yekH7xkhr4u9iAsC4uzpqQ44/izOBOmrYwSFspDPWH8S9b/7v
QPxmvU2L6UJ83q4xa/UK7J+M+CMuXvNqXomTUJa0p/1ww1TK2jXQv5dugYcO0X1MdiNuh0LzZdjB
WZkcba64AqqgcelE/aTWDacp6VIlr1Edjwv/HOZ5DWZUvOuMeybuSHLZoQ5wGIINdA1m0BEC/ulE
43/CWBGCHxD4NRTy1VHNfi5psC3NMj4pHXH++qSUBeE704cT6lM376VK4xUjGQ57zSWfPjQYLJgd
18FfR34HyOJi3AYiVirZSC75ndT80cxLP3ZQUikyqwGNMEgXYqr69ioAmnbqgpwVKv7VZPFJbmi1
15HXhdGJR5ONrnaxgeoJkSBCUBKZR9GVq/KU/h9N57XkNpZl0S9CBLx5JWEJ0CSZRtILQpUqwXuP
r5+FmpmH6oiu6JYySeDeY/ZeeyeDt37w9XKCwPzMR/0pXeoQbnFfQaavTrG7PxMSaHSiVw3Y7Nsj
sfbzF+EF+JBZWhOEY2IvZkQOIBYfho6e90i9xTmIFGhCEqTJCLKZFoG9Hkm3gQKNVzzakm+QBXKw
AEJUSAlYqz9a1ZybQYYgegIywEM4HHu8Skbzl7j8P+XcvJowD1/yC1q0rf1ihP4nIw1LToe79Daf
F0SiqTzzCuLjFBe0sythnOYj/RQ+jpT2LBp+fDVrHeSrFajUA7KRBqcJlDto3BlskVjDMgkylsPj
W++j4tzdjtF9PkGgQrY3Wo9pY6yEVsd7aKCbJrR7LUvEqal8kY1ogkxaR6sopGiKOb/KL9lS7AE/
yk45Cr0+IxnCMghuxq6uHKHZuK0Rd7KMK46t7wreFB94o50NjZ0YC02kDyeV8KSF8IARIiTRLOfm
m/7tfBJhKlFzi/E5HfTzNoEqG8489JfDPgvWV6tgkk80YXuIBitM1lO+a69MQTqOD1n4Z7cqT/Fh
O+zoJsgSmQjvpI8MYJwSGDUbpZ+quzMU/Cmpn7vZW/a20yx2/6JHIGIk5Y4rEFRq7PuS7LWGsPf7
JGyRcDSbcTEU8r8xS7DGtfNCd0waCAEe/oRTyDeqU52xTX/SEqSqnc3XisApjW7oJJzbfwxkOtgn
Nqi82rNAvPiJp8jLYy1UnkSmga6QJhd9hNPh6c9LyGu4mMoJrYkVe3UGioxlyZgLrrrgRVSYm5YE
M+wuqSGknAMVJum6YFVlWhf1BJoJQhg8CvMPUFFk9RymqVMcN0+92hX2GuPMGG/8F2eUiuHmv/8G
VKM8fTMFbroKrhsbl8qv+JoLrKULejFhQJp5QB/UcOh+KBbi0Y2qVA5kMWWo9QmDSI+gwrf/cG0R
fQljqoqYTfXER4jJjA12cLsKVW99m3fRBu8N3ONi7VtYFU3EeJNoZjRXUiiSqDb5NZd+qbPRTI/V
XtB+skgn5G/p3opN9gZacpN/kIFqCJv1LVT+9l//rqdkLL2RTeq4fq9qRkvN6V+XYAVZpPMUH3YX
8ZFjcef3O0/V73+3ny3E7QovC8H0ItBtYdr+y1iveCX0VAtqzk/mCfQITC5ttEZnQ5jsSheukEEl
gyvMam4KzMYkuQisMEzurQGpqYZ9ZhzO1pkq1J+n/6WoqFBU2KuIUtT98NQT3m4uUc0puf+GVKH+
RulBAAQTONQlmWHY+uIJ3eqoeumIDZEr7P8YFYuQfbCn87X/6nR/ha/KAbHziYrA13nB7YdcMP9w
tzu3yvlp3ZS090vQ+RnR7wuyMO1pAUIwnLx7LQPjN7/gtL7rdtCCeu5+JYaGploOlRtJX6t4H639
OgFonPjrd9HEgYDPDvPDRBNL7b4kIDsqmAsyS2E/KX6RUhMNpviOQzP/jYZi/oui/sDTK4BkegKW
5lfbPjKsmaqNWoUHUHxxWkq/GHz8WI5AFqzVKnomkQOG87oCXsHiNyUgSn8lwQA2VedOSw8s5Btf
TiH9J32GdjJbPLwEO+zbuYPPtRGXlKspPpa/FZBlnRQQ/Vr25W1l4Gga0Far5Bp/JxLlkKleMzTl
YOOwFTcApBGfOUNfXwtCXxiS07uUHxbM3qbfovJ3q8bPdfkQVSfC+kE501Cd1hkssf1RUBjIxFfq
MPiVvzGWD27nLJ4/G7qv9MkFZsAW/W2BoCsRQYuIIWQzrDQwPu+NWbFIKz60Pba3bnYh9Z+0BkfP
2j/GXfKIaWXqjlQQ/w5FyhEpmdSu9cbqaxo/2RuYw5nqASnk7ArbORU4/8kGLDWvi+B9+jPdaQq9
YutWv2UhY2C/An2c0QYTEOhlRNdBzZF2gFX406lNOey4cHRgrur9W9SmSEQMOxFqRH6Ak8JyZAOR
7+YXw7XKUj+slBBOhBca4UUwlur4MWKNTIiM2b7zMsZ9d6aWU9YR6vC5TGnZx3PFjbgglcHDrLAh
azd7aQ27GOBlKshHLga9wix6RZdGUl5eVaG6pQvBBdFgMwxSEUMPzxSENU4BBE6gKxipyg9Besu3
JFjT2h31UEuHgAUGyoVPfqBAtIpAWLiRrI9WTlA9OsshZ7FkgBWLv0OQUWW+HpzlVERAUnqPnCxP
+8z6lHRCgjESfKzpFVXFtR1KhCz5VSdoJ3WOrhoCbSSrfZRrZpj8rHWycfBc6gT76SuUF6f4mYgg
sSA3vzMiE5TbjqtlZHK6RdQU4WQWl2RonRJtdf8mqIOvbylgSqIklPpyXpvYLcyKfS8L07l0B+Gc
05XTc0zFQ81rEJosP3rM3ESutON7Ms/vhVi9S5Lx6oBFjTrJPLW/86D2cQHSaMGPt92g+yytjgBs
dDMJ9P/hK3cMtmoKGmI5/+ivcpgKshuv2DPur2y+bTjlq44LaMPrrtoQNL1eDutCj5L5IW7aS8Fq
oAGeWoynuFbPGJziCGatyCuy59+0QF0ltyGPkdHS2im+QQ7j0DOE61mZQ8Lep/cBqjLhhAqGiLHv
wvpHzc60NH+nlCnxRFfGwE1HvlZVfzfoXQpsgc4aXeNupP1jM4s3cue0tbvO4notph1t3n7VfmCr
q+Y4EtmGWj9igfNh2wm3tBA4I/kpizlSB3A4Nb/wUoQIaC4Gi8Za9CSCR2TPYi2ZIKBC2AWQlXwl
g+C9CxgnBX0NXL4Vo+Byqf7WKATY67djdwpRQiIGTCDHXI/rS75q3XQrg+T3stfsO3nJSKif5cHe
4nOuLR8hyhjGqVD23JbJgdCc3qqvVjmo+f/MIi5z6rHia7FA9WMywJxRpPeFarbm9GxYIGECUPmi
O9JSlaoJdUu7xGde4YqUru2ekgvJ0pSVZmNjTcIbkdwWdYvaFtLAjOMLNkxli3B44S/IM2vNVEd7
ChWggHujG9gTyqCyhqD/iJfGp8FvBZl+93/H9Moy/Demt8jOa0fYA7WvYgQSlk9DXz6GLHs3re3Z
MevFBOAwvjQxWnfwqNUaPKniVuEnUfQXdR6CWReZfIe78mwAD5hM4fesAFot8IGym+yDuCSzc6Q1
EEJsaCdScNxkVqKMffk8cS9LQHsEBDXDJWWRqCO9UJu/5V6yFUrgHipBUWA04TUnvRDl5Ik+6GWZ
+VM9J9V1gOGr5dD6mueQQ8bRhQexFo8doe0BdJqGk0mZPVFm77w1RzIwAJmlQotIokE5aEh07yia
KcVc+ie3VZ/5VN4F0U2AdIuGOzdsm04s/zAy6bHmcP03KFyY0tsr27143kIpsSVOxpU9Fpq3tTCv
JAkZ2mpTtmMqQdZlfcRF8qV8W/d+QIKY5K/8PbtVZnpVW6QNtvHdjeZlwxduWP6oklaQ7xclhXGx
IKzoPXLUvYqVjoCCr1VxHHVWqGwsT3DRaBQH4qwioZkCKMFyHEftMIUHHwcuJac4Bp8BI4ARKIRy
Qx0QyCtRPRztgE8SYk6GJPUGEG/xL1OIb+YxUa1/1trgMmrkstahtp25T+7QqO9Zy6pDbADR+dIO
K8KNqQarkzvsFKLGjaExPASuVSS69wIBvYyAfrMotecgnbE2Hz+i6Vb5y2wyh5dNX5qrOSo3Iakf
GvnxcGHXz+xPIY1kYACk7lW4XJPf3zKcFxaSA7GpzuvMF1KhBDvf5C271EUefOBXNgB2dypz5MQR
evZ4OLVBYIkLcQh1tM1CxCgMhuBFLOdnJwik3O8vkZFokjhzVyNVxMK2PNSyexQ8wgcyA+KSpO6Y
VUESmASdiy+kAMNPMZDfWXfayPTs7+1eMj3XBGZkIA6FEsw3OdF1+2ls2h349IP11wP5x3ZKhQY+
LhD8k6o64K67b32STutf9FH5xixScqo6OW+4i9WsfiwqnKH2vVOqDy09S6RarbKFEYXMlMVkypVd
FvbeqZZcCkRKiE2xYUndOX3+hOYQW0Ukx0WkCUI478C9noVJtSZ8WyIJ1ywHwjZLQglUblUzbh9+
djSrA/Gkx+ssTfgKcfUuSFh7XEv0RLEIFtGCMdWRmAxolfkuBTL/Hq9Et09h/8Xa30OEhoQYgryB
kiLTXIWa9i49k2ux/TiELV13mSeygRD5pPMRB2GL1JBZlbCgPRMKEp20a2m+EkKaQVgaNEcyaTJz
r7uqQJqJ3rqGqdsdYHdVdpg7CWkS7iAdlRablJVemsSpQNvveF3m6SMCk9EwB2YWuK04HkHi139r
NigFI6XKYFoGVEk6mfz1R/BHZ0ueBJcDwxiBQvKDpQd+G35/F+GpywvnHEU+csQ4/v7+Zj1c4ulH
eEZb3JqhskJnP30jYV/4qGKmpQZVLkt4meFE/smymoztmoV7PerkTrsjNk5RaPwd1bnEpEInwKxv
MKGPTwmcazsjulP/JEh/s9Iftdo3KcRhyPvpaqe6dlcLNAQs7VnbE3kZ58CShx84FnblAoUmTBM5
3KeOjWu42JBsUYmh1iGSQ8wZac6dLwMRT3GjVOJ4Rl3Ml0lfQI9gjmPQqqSOQWtHjkCyUkCFw5Sa
f53MwWLjrO1D4gBUgVuplwKceuEBG4hV5KqQFVBU9GpsU/2QVLdQ5tkFDeqwEFZjUKo1V40sGAzD
WJXQ5MIAJC6Xj/4mGuxlNcvxvvN8OH0TRZCoWCKZ3dJDLZ2jU35Ca8a1RDTEee+P5OGCFiwgheec
l5KzoCDI5E8zz89fKhZpXIc7oR/3AUEnwDhE3Dg6o/kIS2FC2DKdNuXIbBF5Ck5pzNeukq4Ds/pO
V69Gu+OWguUs40bCOLcnBHw0fzpiQfHM1OC0gQo/ymJ9LLaexJ9b8aFn4r3Klo++6t5rQ3+KXf0W
Zwp3LEM0IAT7L02ABtVgER573yiTwKBWNEcs0etK5opxGWS68u68o3tnMIdbHniKVl9an/5OLUIQ
QMVG+gVzC1TCCtZOkjdFMnoLJE8FUFY0aB2kg4V1ImmEPBX6yQHI7NW0w60FX14AfGgu+OjOfVmS
sJC8TTa5YcqOvpJThUA1YFIy7/YxBRJwka36u2Kh2NmF8wgxlVyyMFf0SCkT5P2vcrt3P1RWWxNQ
KYG9LSp2WepuTKPvxpt+yrAbd9b6qrr8fVmXd63nR4s3GnTCmsPKAGEJ/T1bw/WYxvJFCD1ePoZV
GfpR+dIYlc1blPs7bvmN+WwEqpUJIv1qDCQEnrKjUVT2sUVUy8qRK+ZUrW1yTIgJIjqMyR3GZH5B
NsBGZnmKIrARzvyUxf4o94gNHNn6wNZlt5PimtCW6Lz0FlMKnZcEsMskOKIZmbC1frYyaEFkqIKh
YZMLo24Zwpms6H2VIY9CHa0RDhAtyBiysX5bhBOi97uuMyeDx0yu+azb6Uu64JKh0CwMXwL7B0CZ
8Mit4zF3DSqFGZAJq+qhkv/D0OwkdAMlOikjRrEB7ggW9/q3xIOXNP1jH8uHaAG9cCvt78pcIcHx
AsM9len0pP0dbuZrl8q3OOLLdlMK0EdBmCuBmcR1o9clEwaoh9dWXim9D8KvCM0S1GIZh7Li8dbw
JJK0ck4B1cm6dQGzGZo72gpnrTToTwSuLzKt2EVPzGv+tzSGBzj7PEa5xAYBTDhFz0nxvnQE2Dh2
YYjqq4tPHV02L6T9/xBW48pxC45BS9ugp/BYWeV+YUGWcfwjiIJ/gXEzSHg1mSjz+7c1psyYLq72
xgKcgYsJ5APP1Uc5KO8qq7R03J7tzk4TJspwVYbtPuSmN6io7e3Tgjhkg2IPsOYEefWqeK1z/NLK
BugIiTtJFx22wktbW299LT+3ilgQ6jMMPK+dBc8cLVDfE613FOK2p54/KeWmXMWwb9pQzrVz1hIV
JJ/q+TA3M6zEIK3MCI8SwlF1OyGQqExGW9nfWxUQWyXwKrSOrMCQ2LiKgevGt4UPbmP1t5bjZW9o
4Vi10ojLSxF0BEQCj7WS184jKu+TrQ3z+zhrr9U82sM7NTaxfwpcMzZ7KFtPY/eygI0xI1aEQ+Ys
nJBDntWFFS1AuQ29OTFBOB1oOBOvXyRiYRDZn+Ank90oIMst508jheNaXMT0szM7bmq3hn53QjhL
QKK5oiSoIKIctolP7WYMq5OjQakOQ7acXWYTosaCtU/rA/lV0wyKnd1xuSuMg6QGpU2CB0O8aFsW
Lm75mfCu9qzPMyRRGTZSSX6Pp8nG3woavU9316jttDXtjiGXmYgO6lho2KwBiLoX1B/p55esClTJ
SJLJ5SGXDOa0cjt20QuQQuY+p0bheMfCwxNEHYibdXpf2uxjMOaP5BFpiglEGiMGyZ6TIL5HomW9
o/hTUGbujXArEvm2ruWte88EklDz34l0M1lPc+bfmrSM8lkL+WIjDleC2ORg0zowmPg4qWA3k+m8
xDIICKNFzLacOR24SfpvuiNohawLgdpZdDl5eTnudt3q34HrcUZgvo1fXyRwALCk8pnyp3ln3aUR
VdBhigFMrbEaqjULyj2jlVo/N+Nh8c9Yv7A33/9JBzXIc3AVaIUlS/LVqvCZOsoJ8O0QhAsERQ07
YwHwvzQnW+mpx1jVcfcC7XAsAIKUMlImP9u+5GdCQv7iBgDxHOIpBdS0I8yoroRZXZcDZKB5mMC9
UhW89ThwJ8TcRepPRVRKOHMWxNqO3P5cmuNryT4nSXvH5Qv2UOas+ZcT/b6X2c0cpIhL2mfH5JSl
4mwdDhLSG4BwZpKOv770zFpi9iX7oGDe6pagPAOEvMwNQ24BVPaZoVbBUGvVFI+3BycWl8KmyP72
owjkWYPjV93zerrzNfT0YqCKDd3yNwTZeWagbiYkmzr0ohLDKCXZtTZhdRRJJNrD+9i1YdkSA0Uw
R4Xfb8kK6HkyliGUpSJwfrQp/66emCPMKVe0fuSvVk6zk13BrBQwxUz5QRz4PNuQWcazRteiSIpL
InOCdATqcR6uN6Zlp8bW+bO3Mfc7Aj9eiyGBxsG91o/hon7o+w/LxHYxsIJV/PhQzzmBuZX3betv
Q/JHwbRnOTAYqf9rngCKcfKDMFjuCQmV01XOPJXItMT7xhbpMm5F5egvQndhUSkB0GE/bTLk1XkM
4BU5IEwLEvMUymhaQppb3tpDuRLzciHzYO/PS3bnCXWcIkigpTO5CVBSHuLugFXwqW7IjULLhYCJ
hYIZ1jfZNYlOZq7SvwbuImMQX2IxPJNzL+jBvKGfLtcTFHGWU7pHdC0dHcZFFM1NsAOU6k3YbnuU
4k7Ap06ut7IkUSKRgOpYVnmDlucshnld4/nGFqakhmhwUpKPRlon2BkCDTdJOLMAEcifBOe/Ev9i
HVvFSSNdZSVO6c+q4dopNcRGOTlcmIdPKXCFm8Tmfsz47AmX5WeNmlbjxQ+HWnDSiQ36DEy9ikxd
CdGw6u38tgAG0gEDZVq0raBeuy5qauOi7VLI23/FIk9Z2GHWMxiGC8BqzEtbwYOptXCy9VJ0FDbV
UNd6hKlYQeW28i04wzuqAOa7xdFtJIarUTd0AGARcp/E9XXkBZa8lcIik3B+YcRRjuVNyMc3Ocvf
2AM/eIFptWNF87P0mAYgBOOFjvvfuRE7wlfrxiQkiB8SA1qlkqKqnq/1XN1QdRmXvdQvmdjeMUMT
LKjfm3OmWk+gM88+BsvYmG+agVdWtTVg9lb3MqYVh0DsD/rqa7dlhZqGpYeJRdjAIG79cUD3ahJa
9G+Rxm49EOfVsm9dQhMcK5eaTMp3ln2mOz2J4ZDW7mg7+XFWiDPONimQReJtxkMBZSxhChunLspb
/bdACyYRHGZdBXxAEpOK+FVz1o+F8l6jFjMl8lkpQenN8SRlAroILsZ9Xa6ZF7AIXPNzS8a4WjDM
irIYKSop4tz1KGWZLrwG1nLNitwD6izqWGaNur3Snhyab2CmmYQU1tD9r8Gu/yreQz72t0P09SUI
DZOCb0tJqJe/EnMjzn55K+X2mZK0RJjG72ihorTQBQjIDXvkhtsPphz9fo1bzAvyCVmZVxGyiFEl
6pTkJCCn7gOGDQfEbm2HcCvXECckyciaE+/clGBFejhXCZwrTVZgXK05yLX2fKiq+7J+4VB+LZX4
1BCej9q79Bcf98Rb/84yYUGRBQJSJjE8XmkM2V4VkDn5CYX5utX1dRAk2GSSbZEW1gxrSNQYhVBx
kWasAMECWiQDLZIt0nmo3/t29Gzq1sGlhHGTGILTtnt5K9AZs3k3H2SyOthV+/OwM0HHR2IugruT
c8RGw1sBs6hb43fFecLe1HqFgI/PTjA2JBXkrJ6lG4s3odX9kX8MWSSi2vqpat2XWUFN8VFg3Wh+
yLr+WNLcjfsU88se5LhTsFGov4ifCYpx8ZfNYkLCsB7YHIUcILAN3q78woWETiaBX/xCHwQ3qGyi
Q5Czy7dUA6rMVasyp5DlBLsK8xDDQY/kIFB2hFFzdKYPk7y7G/UK+xSE4JdE0x9mI7wJqCGKeIVb
Ik9ADPHOjqFE4mep4w2yAhhkCv3pXp7M73wyLzM+0kwFeyk99LF+iN1yL2PkKD7CqhS+NFdujeVP
YUaCNuNn0SsEdApexe5DVNLI7FZYqWko2iJ4KZTwqZQ54619DtLqgcT1sHht/FG7hrlR8teFTgtJ
3TL7oomjMF+iah6vrE67S1l8iT+EmUzaVOYn1sKezZn5rSqcgDIc4uuqBsbyuS3xOaYgnwZCc38t
o/aEdjEuexjEpKVmlwLv6gI4Rse4GpufcvGPpoz+k0Cb+Q0P+xkS0CURqks8YMMXNnsOdrvTGw91
AZMjs6O0YuxJgBvPvg3bta7c3ORgTzNMvEwESQyAtrGn5NNLpjcpMKLY3kqKr8xAy2de8UoMGnQu
3UfmVMipFfwzjDVjok2Z2Tw3aGZl+pla5uemy19L3NkCvxkobvWmJQSAqFngcqUxznZFQ0QG2d4n
Cc+ynNxMu7rmqfZ15H1K0yv5d2xADQ55mGmPlQjtndq9gLu8RqgtQ2s4xVWDxgewSlj7Ws0CsjzH
aAok5FPaL4rboKfuybf13DB/g15dxvZE+9t/6WbG3MtAAM0UlglW5i2D5bDVcHakk3qUrzvygcS3
cFsXvHaiCcNDdC2kAxTv6bRg3vhXQQm+q5ihEAiyApRcnYv1O5udBV6yWRa+GSFTTghOzZnUwF9B
b/K9PucGtsSf5WH9Rv/v6fG33t9by1bf9yfrRU7oh/Bb/HNUGXJPCsu3/Ad3vncwRSt2MtYfMc5D
IBu3irEhWgEUOcd2Wby3FKI15hEoKrRv+quIADYPjy5V3lTJNsiirgnrajhe1UTAV74wA1FfY8xD
TBw9kwKTFjRj+jD0gcDkTdmDGTbl6CBREMKp3VgPw2J6K8nVkKli9zlF/F8+xSV1UpVkiunG+POB
GsUWjxGRDod8AEK1LoE4AQe5kJ96W3UW1LpbUb20E9MNU7wsqK30BMWN3MPT5gsUT2mr2bOxRnhm
r3q333gK702zoVCgyMGgpXGO4X5CDrOlm5+zs09L2W+uVSw7a/GOEcwb5uFDksoP4RnopvBAdfUQ
nJw42iX7AYroJDE5zmoIjA2O/QVYvsaslYS1scf+vlFM4PNPUleJ91O7pSd5HV3+HrcsMZju35bG
vRom2vpugXbah3OQ4LUAqlJQIedsKarGFoW/gqH6VksssDb6idL6hbeeJh34IdEv6nSth/quWPbI
ANPOrrLeU6dzr/0T56JdNB+aInmimqHOnd3lkZ0JK+M7kh3jSLDmdBzcNkFHwRkpKeajRq63jj3Y
KeTaDX+TbkRtRbbGql72r+JXU+3EMetQk82bSXcsrViHGZXDGhTZTC8IR3BBEGR7ElM6UfKRLYGZ
GReD0b+VnQdmnzJku6AM3BSwHwZ8IFt8VDybMdehwoC81ys+HI0AXYJUsXupaEOMtQTtv0e1aV3B
AurVdPmiy23f8F/MQEWKKsgwI5q0dfrd2cTiPix8+RUzxf3U42aGsXjacTTUsUyOK+QzHLC9jom1
eiz7AA0XVQ+uLfG+v1G/9gBwelr7pA4SU4AyS2oHakMpqOUhyKmtSC70+1BwmkE9bRaaeQlOKYOX
YvyoVoWWv/EFy/A1aw5AK+IgN86lnfZFMBrIBHlT2pytY0Ypn+FLFon72ruLJY4XiJ1Y/2bjayrH
LxTG3MEjf4v0UZoUXSSLkA/53KX0rSr7K+g2UvAojL6fGtKUpMpvEAIfJqOYqVrPvBww7TbjlV2D
UXKo9E4nN81abG58JszuOL70XOM8YmqI/2dNiH4oUbCSfElPtTw0iYnkXlBfg4PtsIf/eIxQrJb/
mucv6jESnFbmORkJvBb/U1RXkpjYOxpvXNocyrI3JU91e0zx6pR8JEcOMal5zapdC0/gxskO03Ou
eHHbeb1/MJcLp8eni+6KvZyzaLmz/SlrxWmNyhVqxa2ZJaFgJdb6XPDwchUoFHgc8GLClYHpA/wg
SBiS7FVGtIJKrc3mme2SIPFBo5U+Lat4oapL/w+Om4PMYkDods1GTKb6mgjb2TkpTCFMy0s3mL6i
sxG1cIbHkPV4fOGHX2aMSHENchvqkwl+EtIAdIITjhdABQiErenQ2Z23njgQ1GB6RaRc3t1VllzH
hAa5orsTzUigBbglBsfagpr7DdIn3OsFFWaSPC3igRiokVvkELsAOndHF/JFX5JXf3c0p9/5p/RG
scbDR7m0hfLUR3ND6Zyjb57z2zBNrO5APcv4dAhQBwrZlpRZpOyNG00xhrZ2iubNtJGlsZxkpbLg
0MTejXbc3Q0k33PiTuzRcrrlGDO/0dgqToTaOZrwHU7W0YEPmNdAMFyKldXItAPJKWGtqhE1mCWQ
cedsTN8tauQi2kJCQWO2jeOpvY5rE2SuPLvo1mhQSGMrWnuTCLhebZZOEHwWl1VPw9K3YOkrMUdU
axIp4YJi/xwY8Wp4ka1r1O6bp0CTUeJHzNeeWrqvQcU67DC8tsrAJGbTfEshKbn4JSWGP0XKJSYY
lepOlPhepuUWZ8mt3Per2lFAkQo6SWI4QvXBKVDRRQK5vNGoRUamX83UuCtFfy6Gg5KBpS0wclL7
WIOvTBEpkRdGINbJYy+qTwTKlzYKcMXKopEgOVEibJMFK+Y4fIgqpZCB1wblrGJdoN17I2Ghp/UN
A/uJALT5RCZz5/PCmJ3PS741TP+uWCisyX5kkSX9xyR15uyLETNzWZTxLVhSqMwSZ6LF6G8CyRsr
zxl1CD5T/I9KiXmsUdwkYKB8WrruqhOBCLhK+mSejDvRnL8IS2RnVy4EdObWmQ72PFaeAbmHqalx
7clRHFHcCrgS2I9BaJj07E3HibuZrH00DfNLBKCatFzidpJsuqYwmTPlcwbW0IJkntkokTXKP4PZ
eoQTMx2Hu2rh9mTKl+wWKkVyt8svumR3EgY3zipXxIsiiehMqIs6vPmyTTpDIMgMxcrf3XhVNvYK
fiwS9maNF0Htw75vI5mF9HiF6bn+7YQFamp1s0T9ZuztnXnGvTPlu6Sq90qX71YwI0NTu54CFyiO
pN7Xvbw3+XpDi4mGVY1AhoSd8fPQBGGjXPrZlqnECiSL4q8eAWNREnGXyGwR3bYsHqPkLp2O5PPU
HDEOJ+wqck2vhaMvZiWI5ESMeqpFp/7bFi8Yt98zFEe8O8acXCSeDlQE8p2wT+UN6b5ZuKyeUK97
X8avY7JfHyqf+o9sINpYrwnmOKqzmWXP0G1RBASJGcpGszpwAqx/K7ELBHaMUj4E/G/BD9XBJBTo
PX8oO0Nzcn5F+yAy9hq4opRaroGLhldGZUreZ2xhwaDMzct0uzh3tUpBolG6Wq64aLB0GL0JRMV0
ls8qlgvCDg9mlAKjoyMcnYICI/JbLxS+wRbnU79PP0rOKeGX8GvCH3rgDUtJ+Ng3RnLKHbnjo8nn
R5+vj70aH+mohXN61VGlqfRWKNLumy0JzCCwvufsmI1h9JXe8hJx8FqQe1P1YWqde8inrGC9bXiV
yNMExJoFYIMGzOtyFOfpFYWziLdWggazhyVJfHuJJ8fq7Gz41WjHvYrMJ4UxB2B8QliThgFil5Vv
uBsGRHuJv5YCW3/LYc9g/mmU+qppefR9OPzRBco0qiup5I2vNU7sfktM0on+bi3FZ+wbd+t1cpmw
CYu/6jZYXA4TENanMkRbOIObLUhB0Lj8FHbSN2au8zc8fivOvW96BgmsuAKE2/h4yAbzGcM6AjAr
Cc6BUZySQg4YJZqgCDgXJan2898KnGL9bqyaE30NhyGUbHpjpNTA9ksGAPAVOhKUa6f8E0cLVBvS
KsXzSberMnUJnsc8gvI0iddToAeLAWTm0OhiyU50OIuziWJMuCZ5eynHMJ6LW2WQolhb127erk+i
nKc1/tD6OJgpAYCPz+ZPLGjJZYjTUEBX3lJGzgo3nMFDmkFXtsIOxmk3q6wul1Amz7tDIrNmXDRX
iUyM6lx4m6Y8WC8wb7nzpBsLpz1BW99uNRVPRKO0sjPdvIQMtbxzyl/3zMIuPJ81taSBE64mn9fK
XAj/fwuVcyEnROUWgSdqZ8DQqrYlTqF+T2+gDfoJLchJ/aZ/CyrqKsbtqAUU9pxMv/yJCJzpHwta
uYBfvKwtb0wwLwBATpveO1LjjYTUCnNzpxG+qvqWLs1Z63dH+y2XGL/bLYA7idtGCWOjIXIcmv0M
zQaUW80Am5HDDKhuwd9gYY9MD/j9m/ULNbe7Xr60RQ+K+FLQimWYergvo/j4IpsbnidGie1r0sV3
Jdk+WGp+dpGiiT+s3fhcaUGx16uOYFDujT6DN9rSy/Kjw/UsnFfQ9ogr+Zwr1XiI+nJHr+/XiLLx
xaBIYLe24ea2wjwpAaSRV4W0ZIa9NtgPofuHK4TgxZh1YGPN90aXH/NCP0WeFVA0rnWsGtYUbO6G
d50TOZDJLphIZZvhzBlj+mALwheXPxbFuNNlkoiVnGokqYwfzdwf8QEO4up1a+1Jju5q0/GfOiCu
9LhOHDXPAlJtVoCB/zA7PzGQMXATinv7PzSd127bWrtFn4gAe7mlCkWKVLUtxzeE4yTsvfPp/8GN
c4BtBBsIYlui1vrKnGM+pZ1UaDct1K50QZe1mILxQs5oq3pzyuavGJ3wvDJqtjh8NDbAC51nPH8L
enGVFumUpd9QYALoxwc0hohYWTQgtuKqygtGBkwAEypokrABaaqLsCtYVoicx3obhKV0sQzzGs9u
CM9AEE85yqlq+cfCzJ1kdAjte162x2TkA7GLhthNZULhexpamuklk0/CzRoPkRRxsYtBTUs7jv01
FaNbVCw3ZcHQTy7MPp4O7KHPqqkEGoqQuEBIlxbeExpSMd2zTgefH97b1rzTm6XjxDz1vUTdWjGz
oiArC9gKyQePdgar17SQa27hF6wFp/QxV4XTSdZR20mawgVLu4frUwv9carPTYjfU88uLVCRbl2d
okru+EGh0cz5z5CCWunCSze118aSr2ntiyLh67LOh1DlAo5I30ZKNahnEWdJqECiALbXrOI7FONj
0ZKp1BAY0db3FPMBjeJEzOxiOCnae/ilZLaD6aZatqdbF+1ROdwQ6qGiHmWiNwj5QMVlRudxJ91j
HZGlI14njLS5FoSZdoxR/64LIz8FDjSFymbyb9Ec8MGeAJT5GlqNDqRAQ/c4UNVLX3GfEAgcZYtP
3wekn4XCScU01ZFhXRI6lPDpbA/Lr1WUvQZYHTwMiCsp+1jloPNzhQSoWrJoUx6aVe/OS+21Lb9I
jP3zNd9lZtwaM+70X5J3+4oOgLoO2RbViYruXx5NuLT2qxDTk5SQ/cHhjqAyYzlRMSiSVuwQrrUQ
JoBcyhKCooCCtWJrz44L/SihmjfWu+QmXzE3UEXthpSPAA7yVCcRgcg166/F4KCNMkejt1UBw4VZ
4ihfff9NuO2JWJKz1fyO5c0pnuxKahcJ3VhuIge6Rf9xJ9U9hntvMa8lsQXqkz5lSU/dJ6o23i0B
G9cAfxq8HNo3UtfK9DL32nU42lJ5ayeKRl3dVZ+3jPa2rmlV5L0ZvWssuSmlPR1g0V2D/VhXPIXX
bFRwQ3kFa24TniW5z+VU2J1UO7eDrjN5oxZ24o+o7d0wFlzFIU8IsHxUlY6DWwGVXLExWBAu5W3o
TwucmJZKQWyCkC81L2GzSOV8B7CyIGzGZZ1+q2HpRyRW1nz8W7xrrItVkAIHZ2YB1JEBPXzqODBS
VTviiEJl8yJCbadft6SbT7W8miluRfUZd+wwABbk/8KJt2O+cLofECw86/SEF0+PF19A8htFxQ7E
n4YDgFcLwgdaJEYO3g0WoiNRp/dY+0WWydY7eDmbSbA/Eh+eCIgc9gbU/JSdG7VjP4fw1xvHgMFp
UR0U/jTRpfPWjqh+KrnYb4W/kJseSbYR10kyMFv7jBGNFOiIMLFInhp96zhFleWaso1W3yzcPeTV
Z4BgBTDSqnbGBDWL64UMuxsEQxTaSF5gbxJuqNIDdwNOAmw/4RZ33eq8YL1ebefzYzNrtLK4l1IR
MkWMnkl+mD8wz9+Q2j4b7AkbuhkNwKSdK5nM4YQ3DVeuNduKINk33c+sEGN1sgNEhNVwOxLYaR8m
VqsNq1XUAQ5+joOx63548gzwZxFO65lXTAE8R2+5hVQbAV0WIpyKAZTOdAP773YNyr8Qj48sLoaG
14+93lgeRTSL0HgWENcrWX7tzgzLcyM9Q9zxDZ7Flf5NBMkjX+HMkSJuNcSZ/et4ORottWfUgaR1
TPJfG2qVcsaogVa4Ity1oxRNcKlm4iHRfvKPPkv9jMoemSFcomx6pUiwWBmm1UdSq+AuEHBL+yo7
Jij3GnZcODcTLKZx5TEbKWb0l824Rxi9B8eIfpyDqWNsT1O3qZDQGRBmfkwxRW/pFKYbY/aqSE4H
NGPrakF0mnaZPX1GcNj/ldJyx6ZFK/vLQmZ2Xr9GdQNcwgwuvmsRbbJAwaTelKhmGbBTIr5ZRQsn
gx9K8CbNICpb5IZkMn8l9MFjjXjJJLApQu373c/WaZ6ZuSujl1tMW9LwTAYrbLeEWAxfBZSN8Olg
DjlCzpzlXND0e7DsEoMX0/hgaB+o7XCeJQ1P6jMN8Zout7AhACYUA4Q6F3EwEHZs6icCANL0Fib+
Ul5DpT9rPIWy0j4yPXoizBwBcRmAuNoPa4bCDhqrxUBJ4HF8KQW0z+QNE3ZoiYGqRlczbG7EfyXj
yypuLZ887p8o+VKwfhuj5SII8WZUW6tG4u+AfbZOcLShmdDWmagdEomIh5Z6tJomJXUsMpEWTynz
77a+AddaWHD2BwE2S4gBN2b7jAGXfV0Mwkm2M39C8L7ONguunH+zlgQni1n0Ll+aTuAmfP0sDzSV
K2lhh7Hcm/VW0TUmTZAyQ5ALsmEw6zFJKlXi+ngu2+5CJkskfViIIH6s95+GYYTQ4BHmfvtRG9Ld
GSIDI1AQllkIyxAj2//ty0En5xhPaNCwhBtH01xsGV+5xk1UAzG3sAw1PnomLPtkA6OSFRDeDiOq
WYTVAPHhjSAEOgjTV5u8tjzRBpAG1zVXY7+Ie0XGuYU20rQa9rjiXaXBLGK7NCqK9Kr7NHhSOAKe
aDRaMJSmYb2NXJsMGpK+I7Wy5cWpnCTMEFGnjtX8aYd8VwvMQJm/yE4IFrKJtKAJTZ8R9FmQkQcQ
BVejfn6XdcNN8z9YHOyxyA4Vig3koxU2YGv7bMnXdRJZeaDsqpgH4orY/afXEn8ZCPSTzDjgFkan
SET6C0PUHpMpcyLhb9z1XNK8AFfc0WOs7kYOepgG8Sq6OCY8Sc7P6cdrZYYDGvwwETOCYzbzdnyr
ZCElgyx0rK0ydlUG+YeRAnkwzqIaQUSD+YDpGv5Lxg4TzmytUteyzJLQ2PMQSmZ/9KefMknZ2jdF
6/GDWlsxcTDL67DPY/G5iiyfxFuIfitr23dG1O+pnL3XtC55j4VbeK4HWZxZwjEDpkSfQwo+QAeb
wUsmUq+FfjVBv5JI/JVWnGFGtpfyP7r11eIjSJDnrbAUST46FMclgV9k0sWJBdQlnIsEvUUNAqxh
vkm9eJFm0R9Nesu9OFpepLutFuHwlJ0f2JkHBdll9bmVUzBuVTxzDYP4MErdEoQ8EXENBZySBUol
BI0gXxKpvka5YofM8KwxuXUZ6wpx2KcI0guLdAPd603Z4yfzrMhu4Gsxj3JjQTmyliWf9jQhr+it
5LTgyKtj4J/7HCe76UvEhZKrret7gcHA3L/PzGxbnXfvqgQGP2TkY8hNGrsu75nMqhtkYJ0ea+r/
apIA44ee2lXnlLhWfkptOGeQB+yVpRBzzg702eaFJQ6BsMVwRELDXQTey5Bjx6RvY+PSk++1ri2k
0nYnFxFWuPFiF7s+j85leDaQQjNgY/GQnNu4ObuulfwqViCSJFzNCTmuIe0wXXylkt+Q9ufYpJWI
8zNqeWF6LKl613ibI37i3+wZxma27fGsjm+xFQbJZAGTLJFXLPgyDiu0aBuddHIsIC8bPfm1J6pO
vDvQLXFrv+YkYonHeIsiKgFBdNACI1+DKv3aFKvdfio7x9Zt1I15XN8yDS0W/ysp45Me9A12JpAd
7RBn0TsCG/q1qS1vdKtXPpi2iIdRWQ1ewpRpRBMkFst4f5ZQuTF0F9rQTpVg1dX9wLwlbrkZy+yw
rLEdYa3jKZqqNwmquGpLElFZwtf4f5VTNcr/VU74X0662h1ZoMyZehpy4SSClKEt2OfsFkSVDhdo
RHuYgVLMojs0hA9jABf6b2JL/QGzMaLfBdPWTEscN2tA59whkT7w3LyhJH+XwJjkyj1iGsbCtHJf
iyLQrBA2zhFeq4/CfVmr8M48AIUH3j6BQJii5ozF25c1V0s2b9K9Qczkw8yM3scqs014hUqg18hB
NUxFq+TPMkQ/L482H6UFvVkMKS9JSpa8EHuSqME9KjVvKq9MSbpKPKO79suIMgzt8LAHqyyvczAJ
xV2PW1yG9Z2OSZCuufg1GBgbTOVSL/lFWjqi60W80SJ9qQreJTC+0HvYDY7bPMn2Vii/5Wi4lWh9
6fXyqSswtHBXLMl6mxiHjIxIqA5aXfK0xqRMYwwSxSjH9lkBKkFnXSXGZ/Vt5FaOLspjjuy8ZA0e
x+4Puz9qEHCsysWwzvqA4/QidJGNCHfXCL2bLv0pFZ0SVWYIu5ySr5ItD68BT2aqhxuRtqVk7rOn
ivrBaCQ3MUyW7qHPApraF4YAJnH45tB3CWgX0QNUPOl+TAjChGZ01A4/Gu06DOeBgEZ1OIzCxAb3
d4ifYgSYF25umc2nzIhq81N2zEt+W+Zlu103hFeCNF8G2Sz3GtdcT+TpGCbPUR+f8URjhRy0xgdA
aJ4BhH/8GIAY6RnddQ8QTPNFkgqZnG7jnrXeZ28aJHPI4cCz65fcaR9Wb7xPRsLKcPTJIg1myQN8
Mlb1MXPHITkq3OVaYR7nLXysRSRPTSTwhbQkWp5Fsjzz6LMmCAm9qRbjrtbzx1r193GsGbOg/mTL
Z+czOVqyDv/RMBR/KzsUupqMbPCEQbe0lb0WjlGU1QLTZ9k2n8KXFSCMx3mx4LwIIQ0qkAZHaIIz
KDkc7Y4qcBo2u12P7E7nQQVQR8YGjqkaUq9WbiIiLn82RkHZ54Hyz2KQQIuFy6UA/J7OLfkd+1q6
m6A6c94GmbchIhMTGzZ/MjamzsoJvmNbGLkxAZU9P1uYdLCE5rGGbd4zOZ13ckcyAeVzS6c30ulh
5naqpmPFMTh1QWFwT6aTYL6FaG5aQ7y0eXExXeFCV/ZEo1Ik6YfZz295ke3UGRQ1z6laA1EMDwZu
KItRLz2fot1zMKAr0YF6OWGJJrF3KfeQDqoGqxPY+rRwp9h0c4gk+EFBD2DbqTwcXwmiu2ZtdhPV
YlPB80kQ0qN30rz4YjXWXZXLR6SWD1lMH9NejaOLrD825lZcZfuqYqwtK74wpH4RNkxjV/oAzZXp
h18qol6B2WeqZqcC4WwLhh1vDVyq9oydRyoZaTgUgOR8UShlkq+GqAlgo5B4MBsBxK9LbUaX3oKI
3Thyj1UBD3ztGOPImU+g/Y5fRqpfZtK91jZ6gQn8WPaJgsGnMO0OY3rBbkglNH1OnPrBQ85/wj9R
pKo3tEtaToEUFv7sDO0nwuh/0JsR18LEzY71XHiaZQVWMHs1zZDp92p1IX2UGsG3zOk2fcLrJdNU
tRUMpLzEU3iELOBEOCqn6bkiB8LgRbi34KsJtqa0vPCp4UNKk8vs8q0c+neNDZjE+LEc2B6bOP9z
Fp7oW9rpkr3pJhsvtl4lWbcSXwipkrdGNv1fur0wbm7Med8ysRkz2YN+Yv9Ca9Rdm2I4hEZ+aHRj
b7ZXZnx7EYA79OApLUmDYbK6j6n2JOemUMmzRGA32IY0W3R0AgvlcVfpsF3ag8anjEp2p2eDtwGD
2O7BEb5qdCgqyYNRCMxrpZzZMjgc6cLA/DSgG6AP4bN4IBLeVsV/+cSgyy/SdptdwQWAjLPxVcoz
jPz6JaSfWIxOeTRAr8QEIXf20HwWZoMfW3FZdxKfKzYrHh3MIhGVFeEXCdE3+gLqUocXSVxfSfZ8
GTEwECS0ZKKjhfxp+GsEGIEQRAViY0i+074oESGSsmSgkdBYzoQTchSdGEyoO0r/lwxKihZ7JIR2
Ro7VEELbg3PbnBhbIK0MZ6EFC0rrRZ1ma7RsY6yhWYWlLNvK3U0g0xFF855FII8gtKi/4mV0e/SL
YSvuhrpkwRQ6Ys2LEBaq16iyW7MLBI8w3W4JoC5b93X/Z7aLWnuEsDpFHquVEeTE5hnXHuvEHmVr
x9RPx7AJVZzjEAIjCY1N4LTdIx++jQDACNRVFd19OaXOFhmpMT/rnZ1JDNUcmEl5KYk014EwLse4
rG9q0XJ9GscOeVk1Mk3HzlTUUSCAQSYKqtaI6dktkXJqaF4vVVX/xyzu9sbXhHnq3408MAr9+jiM
CJbYLRPMuNVk04AEL+e+UuW/KqONSA/tgTtOSp8M29ihzrbDyAl9AyScb3Rq2M/xPagMUFVEaiLu
Oo3UMeFQd4+EA5X06NfYkD9ZGpc5xr5k9vqTCX5n8UEleZQDX9ZxPmo/Imd+bTLAQycrdMhWWWpH
Bh9JvlJkDSWyBpHLPK0nnEytowsZjrKF5jeeJm6QgeXKQ0+/G2ZuCdqGxYzpxfOTIifnCvc2IxDw
ZkPCgwY5D+Wg00HYajkNR4IXBxQSU2EcNxF3jEKCpeZRzNC8VQsIBs4RWdij2LcVDhdVhdXIbQ2a
M0/oqxTOgOPiKlUdmMvK+U7bs22cJ+j09s0USIFvW9/+qWlzuyNCw2ZfEM+etAZkbk+BhV8f7IGp
TcPlVXN5QbqL8e215GouauZ0NTwbAkQlj4nnUfxESAADicAHgibvSHUf+UcaW+xelp+lPTVk4WQp
ZR6zgobZgzoC797po7GfqnFXzzrhziHYeIIh8VWIBCVrJr4/7hpm0OVpq5NyBpX6WGNvvgocPEQl
HFlae5BGwBKoouSLQh8klRkcTCM/UtfSKXlr+VdnALz4VaH5PeQQc6WOVHyW+m4c4tVXTV+dFh8I
RGr4FaVLiDtnYvifzNm5Izg4G5GaER6MQ7Dr41P2iab3qHVM8kaJq4XAYG5/BacrddGsFW5B1ABn
mNTQZuCybAagI+PxoYKqg8DFGzNCpe7PJZI8DaSHmiPtd0SjOup1/4qi5RW2yNfTax+KF2WIPXYV
SNsuc147LDMB//+BfZIizRNEIiwVWF+Eu9Wvge47tQDkVUxDLKqoGNHg8EYFBE5cYo9LOO2Ee5gg
8LpDjrEwwQqghzThQ6ajXEgqm94Eia3/kO/zxTglQQ0mJKr7Yx+SPEarvxIXFHfHaRIOxLqSRI8O
EVlRcswx/PYgjUlF3Sg2SjQx0xRYzU0/IV7pgiFL+F+krqz+RGQjS0ocjDQghSkETIHXtXfGfHIK
zABm1DE9IJFuwkULMlX3VdJaaX+H/hfJIRsgq5q8JOrt1ujQphvBKoKZ1L1VoFEU8LK3v7P1FoKI
nJk2FDC5E/oMAYCsGj24yIDY2IylWLT/f3HGtzuWZc021mRQzMR7H4/vBgDMlggiUXd1iNDgsLao
ByGRMUOaSJUtz4SOB8DyaAkvsF8W5UKe1x91c5NNQkbUDw2Kd8iThQ4Lnp52Lg2VOQ5Z9xpuaQHa
Xly5MoEgKhaRee/N8/cGwWRfOCf7BimEPpFp2omX/LSOExGgaNEMdFNmv58LJoT6aYpxbMoxL4bo
ZXstrZw6o54gg2EONccofvfLRt/y1XS9WpJ5/Zdh5pj65EaUh8W0RAumCgygFIcgwH510/Z8pXjd
O+p/tAAiZLUGUQkZEAZnyYgIQ1GLY6mIR5kctrn4yZvFyfYds5tsaG7MlFiU8RoX80OuySUy4FxI
md2zcmfvt73u8Dtp/04ETkITSlwjIt42fRJH9xB2UaugQbVp8S10euGf9kVkND4qb8HgiBpOVGSA
ux15ZEhTYv0g4dbQGG7BUiO4RkbbWQqsfEADqm/9/BA3LWK6yf5E0SCJJDu3EzpkfWPy4RR3GZUI
O5LlrwKaflmTD5rQBVB9iA96tgpzd/q/muaPK0XRW5ckswccwXNTN4HIcLoBdcjRCG8aZc5pXi2A
KJVXTKIH3h1Q2sZ9Qs2EMPPeQGSqNcFZEMIJCOJ6lb8S2vKxqbs3etRnvcgPyhx4q/9iNb5prXgp
Kz59Sneu9pEB1aRS7HbVdu/fZt3t2pK2Lj5HC7mrOcjuHLbSVYaoqx+M4mOwKkBmjAOngW9uOoLc
8fzouANLN0Ozi1HtGv1Iq0lowV14J+nhRneBsgp5pMZFKNACjiFLL7xRS5aAxJx3E0PVRUN7xK9X
WZDuKOpJA4xEZ+T+asjaGLnDZu4vtKP6qh5qhQ+0XDlSikT/Q9Bx/azKMeVCRAFjwzzFpCLgKwOQ
xZFBOOdFvcYfK35zmY2atDaMTFCHrLee+6UqQuQa7I0E1IMp1izQxP1tBGTGfFcydpWsk3XzDX73
v2oBxENTmadsOerYBFEA4eNj7rGZruJvET9kQvnXcRoSWpBRPnNYCARjszyzhRJ6Xj+e02JPgmh0
ivi3zBjROdeAdic6IFfpAghWLqXao5pt65i6X7+xr9nYCibWYrniQmpbD1w2v5zUw77/VYrLqVSX
txQT9Ocs16+axKkyVj70KvlAtfRGtzqIz4JCQejnm4ySZLhMCPnosndL/dlAliCTpQQbe58IY4hj
nyCxANRfk6KVNo/lhzoQDksbWGLUyyammpF4Un8I55zS+tSAdogaWjO98AwyuLNGcCVTcVHAH+X6
Coa3rO9jQiG4AmIq0qtQAyb+hTDinDYgh/e4L9PiREYhVCimuVihs+MoMD4gAmZCglhi3SGI1zFK
LuoSVdoMdgUCdTuDIdeQl/coY4nKXkEXd0XmqjnOTdUdYBT1OR7w7hKKKnNiuB7JvXUGwzg1DW5O
OEfM8PYhaQTpV3yXiSQGBnPPtdBL1p8SPQH/So+PS1ZYzCBG+VU6E5YO6if9OLc8DyjLWMFbrDwR
Izva/YWmjyF34QnIh0vhP2AcF5C9wisrRDIzJX13UH8Aqj8ULXzgRoScNrHamI1tTfKtJ91bgzv8
VZTio5DNR8cmBJD+rqahCu34sRVxzcy2zRUz8YTlGbRieUKTDolNdqS6pc/QMA3t4HYemzHl+sXE
ax564uoXJvyiNDLeJoOuwipIYxczZRCB5h46YFCScVOCmcJMZ+lWw3tjupdRmwuYISoedt+WZRoM
rsmVcymnkI2/Ed8wC1H3eaVh9JcXfuSufoqN/KwsR5aMa34p0uWpz1w8NaGVbCrGUbsXlXJT+YmT
ebJhRF8EWOTabpoo4MZ4M6U4GmPpIjxaJvpdxXBNi6RsOT23DsDk0ySG4BCi3TTEO93s3NiybCn8
mDP0uCBtSh5ESfVSmZSqU55Zrg4FVKtGHlO84lNQv/e5ztw/fA9LV86R8xSfSp5+NKjtBPVVrcNH
0du5XB1HI6ZT3nW4+hooNQq8zTstrLZcTItx2dnwiyHyU2v20O6eRHS+H5I7Ckik0IPHFw2DX/jd
eblZHuqE0MYj3Q4UaIn4AmnA5JjtJ6/+jBST2goIg2+dALoG/bH+HKh5WgnclLE6Hev+fi83VF+M
jCrrYvnWAOIkhp/N5IsAW5qRYUd8jvVn3D7t93bSeZ9JvYqOosVmaTiKNPNAW4b8X8aUJ3bbvRlG
zqdiNyC6kyFyOSv4/WDA2aRAXYiSVbaEGQLry3yX2aQGzhuilEaUGifmREXcYDw7T0cqjKOxxF2/
b1KmOCNEPL1n42srTyYbeCDv0S6Kh8N3fJZzixZpZUbG1b3sVk3Hvw5vzcsHga1uEcRxdxET7WTS
2wptd9Oy7M6m4549xRdqZaAyoHv0+lQMnMvtQ1z6J95M9q2r67NL/Ero9BnsDmjlQ6rCPsJHx0Oc
C25KDxM1rReHozf1qN/2mlD7JSEHWhQR1kBocf23SlhP5H5rLtQ6XOeD4LaQQRRYPZpnhTDSGNO2
BtwqGW7gfJJIDq98GJ1gRF81+YuIAUNvbQtfN4tA+NKfTHVxW+L4K1CStmi50VqQfnHRUgGFdgVI
l1XzCCngX1WJB2ulyXI4JOGfw3BE+qGaMKWr9owNxhunDqEV5dfjJ98iP3i1pxK/mESC2hFSuC4G
pTKDz7ezFAhk92CMjYpt6UH9Pmm12dlOrIUVh291rrTMV9ka814QisWwn333/FDfmnwJVKUPxKuE
wqgU/EVQfURcOJhanhJNmV0LB4Ih3sxEuWfki6Yfth+GOCo+CVZn6aZh8O6tJxLq5acdDLz/y6fC
U5IunTdP7EyUB44HHjgidzFEgWNnbjV7owesZa1SN1/dPNPIlMMQbdlJPJ97KLJbJu+EOoFKud3Q
eGRQzuQF0cAxLtF92nQ9A7aGTfhYs8wd0NinGJ7H7NlWLwY94ijBNgMdwcjUt94tkoILU91JbBEX
tEdzxZomsdHom+95j9ryc2YrAwXsjTSdLI3PS50htmRm2WZnlS85Dr0KUWX4HlvL3hI6T3DAOeAf
0E4lqQdDHZ/SGS4UUEFJJ6m7QMiCE93JGdf/9rwMi2H2WdAVayN5BBvXoy4PEovDumYKG+06AuOl
sDpC9q/D0Fum6SyVwtkcxwPBX7YxZieNWZMlGGdrOolh5+ay5UNTXRJfWDq/VWW/MQ2f+I+E2fFY
uf1KaNcc2jNXWi882KlQ5SKPksQTy46T8EdkECRAeB4iwyEuzel40/TOIQMr5CWvSa5NIFidhfO0
BFtKaY48DK7pcWV3p/CdYwYg+u/xGMOC+uD1njCpaswXs4+8MIPBxGrVNlfMvlc2KW7b7iNIOixG
O7yoq9hcrAGZ/s5ghQGukFis1onABjakCuRMhJvDuWl+a8IdmJdNenBilrZYj/Zq7oWl9/kwvDW3
SbL2ymFKYEV+ISk3KbEWyjUwthEPEuVaR7e2NBAMmCJHRJIJNIeEojLZZjRC2/5nyIodH9meH7iW
sDEOATE6QQ3MfSftGh2e0did58X0Fl3a49O0w1HjdCFsbJnxUamYXxcJmUqveyCI2W70EGfGYH4v
sJU1l7aQrkMl34pJv4frfoxPjdp7aLuD2MNJIuxiL6z7gPhCTl6C10IFsSHLO/DKRsyolRnoVLAY
cZeKbMu3MUEtBoaOaNw5rS9WFQbZbfxIia0ipbCK94XLLDKkV/lAw3CPC/nRVB13CQNmsyY1CiVW
exfuYAm6fCfPAMwW/YGm1ISBMOKfQOownmW1OcvwtaMqRQBqsnsFMjJUnmEhnlYQoZEYp4sAlAx3
VNHpfejITluBKr24AGMdyVEUKfE6gDToKQ7dPDjc1d3Nit4aBOElrUjKIE47FabkmpAqRhwP5m/y
6lvg7pJGSQz220giV1griE2oLchN5zLXhqsoKEGvgjKYD6fsWScmkK1bZEoH0mV3XSsEgpBf55H4
mSPqHzOJDzLscoP9oNHCkwMtVdwhU5yitLgvZ/E8NgtbBslLJ9VrR5WoOHR/2rOoq6fRM79v+yMp
E3cgdGvkN1CwaoGOBA+VosmufBnia7o7D+mdyHcTKr12m8wwUPubZYy3O3AR8lDFruPfO/QLJvwB
SjTA5t3Z2FSx5wJNVhzEmy7tl3ZbwxbmkuZms69mKWvVjPQfi+2s2pqnoRBOyfJax+jQZ/wqsCDY
z8ZQb2sbhIxBRk0jPksVZ/hi3GNip7sgh+ofSgwNDDIbGHQY32bc+eSN+A1M0uRqNPAwjkgXJvhd
DktnHcebfHh2FcyGBk95RbLSWRHVczwMB0bandaD+VE8xl7nOo4OcTtghoo9QeMYkJN9Zz1WuXBD
sJdDxouLuJ5xSMKKKSFnLKeOVApH/LHC1ZeqPxWl8BBGV2Z/V3+A6vtL8RSIBOs/Iao/Cq1/tsAH
NOS9dfQu7QxvJ0nq82L801H2ho3miCvqQbVyVpM0gArUJPL0DCgmepS0sInGPlWsmNYeFrhGjmtM
EEJpudOM+YO2carQKUvMraZYDaaeZzeWLiPuUF0MKbeooJr+oIwiwwTzYu2HzPJkaADT3Huq+avG
z2jvZBFUqMEIiVVThkSZHKK2uqEqg9iSfeCWyTEVsL4CPZu7ZAgfRgOtG5rsCBkS/LK5/WAb63fd
SqpOXVm3cNhSHkO2Vr2vyFCd5XAn9NG+2Hr3QxnVx2UEOIhzbia8lbOAUBhyrJK/g6TumKwlODP7
VTmZqXxryFTEFrz8Xl6jJpENMn+EY/6hmdO75cZVuVdfY7Q7mUtEeDwLkaK5jyonQO4svNcGAXUt
X1lpNxJDUiW/KmF8tfLwQmJbREbvYcfCa1RdrjyVTdcAD2p6MBnoUsEfytKfzO7cWgRbGweVxQRy
ChxPXJqFZAbyvlQoiV2IMkt2NuExY+ylPsMMiUyf8rk+jhPaUwXqqKo6GtTamPCA3mL0z8GQT63b
OoW2HnbEBnRWUDtqqt/EpLifltOw5V1P4q5SM+rK1TYY0RgNKc9ZgjFj5W03I/SKzbyLG5AP4eiX
MWA3D33zQcLkXJcMVZio9irOyBV/ug7/tCaVeWK7a9p5OgbRHBN/iSc6bu6Kkm7yi2O37v/1UXYo
5j8GicyDNpHy1Do9cWzDiVT4A7QhUbduQxteW83aHtDjXCLkmn8xnvH1RX1Dp7qW7KBlfzDACS1t
EH8RtxO6c6LjS0pt4ca27/JPuIVTelYEpEkpOdc5YxSBmhUpoRxkYhKYvGRj7k6qejoN9pbGJFlI
JOWvCl4QaBuUTtT6MlwCMdmrJZLmad0vpbHHEncwEf+3OwN8UsVfwgScSCFM+Q7MEUuhFdlEdG4R
+ZjobJbzaSp0JLPmYaFvLv/mEFJp2q51Fu6hnl96UlOoUeIItkqh+612KWjgU67NczfFL8uqP0+x
zKaxSH3FqknequuLOAp7DPeOxVcGDWoyDVZnwwGINuJvtHi9Y/xrcNit2XDsy5LdZnSkpWpN82zo
glcU2i7F2JwLkSvKwK960Z2ALqXVckbH2si8oAMqR/Bp0tC/5RjNs2vO41Xmn2oqfy6/SQPbRdf4
jhmbwFE36Z5cuyOulEZMLiHOtCFjvGS4C7ZqXDIummvSYQGA7KVMOgujAagZTHNPFjw8hh1MOfou
g7mWGe9j6rX4q8z53XTIkclhStNTNERMpaPTpFrOMOHqwgP7guFKH31ahM5tc921UsTNSXYQ4sQ+
ha9EU13d6D2Z+dS0UVx9M5X8kciq2pGb5lYZX+JvjAt3JZvuAnZ3EMLUmt3dmGwkTfc+8jRSv+ov
UwHP+T+azmO5cS1tti9UiIA3UwAEAXonUqoJ4lSpBO89nv5f7Lh3oI6OM1BJIrD3ZzJXahJeloqB
Hkul7Zww/2WP+T4ECHXcCq6sksLI86/xgNO4c5Fjh6G9T+hyaZUG0sMkiGPQIZJPA4Jhf5VKvIRa
guJM3MiM3ROhdarqyN5WJ8qqTX0kkEzXqFZLXs+82Mnhuhu42NiG2Zy+lbHl9/hjmNKzXKsXgX1a
gctImXbTvoz0YFnhPvAx8DztStUkXR10pIzDfWthnsqE+pIyOjGSjZWgHwEGI++dJedRf5mvpUJP
OmDCGkhWV1QGz1MRI/EzKQXjj4LMW8Mqn3FUHdcRH9Jn2aKAFgw+BXP3zmeF6KHTEb4q0hJwWQWt
PtMbQTVTZZZRoFDNOVDBXfaUbjhbiXKbsTC2Njkr7onlo3DP2vyOIwVe3EEvIeajN7hLG9FNa+sy
a805WqUjrY+TDEGe9ruaoe6K2Qzoc7kEpjjD+3JCJfIz4yyK2GqsJSj0ZhfO0X7OFyJSiergaSAx
hNeeH43oZKsJT4VcnpfOEdX6SIjZ0RSXgIVBsJZDkJh1MPj+2I6nUY1OTSEeW4JSzJikGMptmycs
3EkWQb4MyvI5gYxhm2l54LJjNYFCThX9kryuuiM4R+SCBmexTL42dH4j4zLzdau/xmt7srJXoemg
R8HYX6whJ+AI1YaGERQDcwFpRrM0T2Y2jy1sbHe1/S4+p94M9AKdE2OlFTdlC6Y2Vwkqyv05Wre4
UmC7M7gm1DhoIuQNSr5BQ+ZWZGArSDfLuXQlIBcdkIuo4M8C5MLpoVyYUC6GKvVKui+Dt7WW3XQX
sQ7tSAXnxeKwDKMMPMGZhY4/cU6uMmr7qbsUsmM04kV/ibbUzY5o78xlcnSGXCxLWUfITOSU6t4P
uOWm2ltlItVNQlNWB8alPAVGZfi5kmDbJA8rxr/gcisiwFJZniQJRvdy8VuGgYmjxQo3RXRV4p9Y
M3ZWltwzRYNbUj0EeX6Yw/iY/iiy9BSwGmIzcGO1seUl/0jr7MGGOiSSDfP8qZiSUzZDIO/RDyyb
GfNKrZxGliAKKSd1ltqG/Jjy5SRK/P6YH6iAYdi2Jrhr43OUrXMzdWewSkzqtHPfCSegQKJ8RzkY
EvIln/TCKesUXQAJ3MIMfb7MtXOsmNf1Xxfhi5ZQe6EqIFZ5m3QpskONZ4MOyjyNEotoGaJv1Vx1
o7ixmgYOJbjqeKkl+rGtA8X/IhXTJZaAqytMyFbVUdfBEy6QYTX5hMH+hGxZUgEu8byxqOd/l+gt
a6dNq1emuWiH6ahasjtVGcMcFzJvBwkq0rBsYq1x6/d73fT8EJMttf+xY5OXOBiMJSAZFtCiRSwv
rNc0vaoFyr5DfcKAKcvMXQt3FX9TIHo9mQPrG/J44hv/bzYwhSlyW2SXTbGlGtmANR7FmrGZuumx
TLSESo4Yh4trielbm79MeXyoHaseVK/QQ/OCAIOkgBqpAoFlB4vcftLQXGAcIFEESF+QM1OlzAHH
fS4X4KdwEZUPzVo4awvOBamudwalj9BLe8vKuSH0IAHURYXRkXKVaE5oUq0ha1hbQkTJZ4nU4mrj
XNKTe6rVj3XsP7rqK++ME0A6SL3DoD0wnCu7NBfv8BVEdI48t591Vn8UQ/LxhhN4I3qkbFqAbylY
9na1YQUtzmdlouJgKy4upg8cyicPxO8Fdn/w2mUkkfXR0hqWLy81Tk8RvIKCcFFBsG6NWTyW5bux
pmN2JwOI7gkz+4RUspb26ayCwZP24rLum6TfE5Wxp9wyiVmNqXaXminFuBFWw4uWcBNWu7Lv/O/m
RRABTwUWGRNHkZs70dsHL/XsTuOtfpvwmhUnzBjpdrC7+W+UP9CekbYy+jVfa9qiLfEmA7JN1sIL
y4+FDMxA+z1jdLOC7g9Msn2m1fu9HiEEhyRgCacJ+HnLTmNha5Zn1zZzxzLfx/Yd4apb3BcoZWM/
BOlVNH4rsNijtrnoiX4p4uSa4MUUzXNuiecyVWzIw2Rn52fi3QuKkUb+byT+Ij5abkRD2kpUiACO
U4pjzN4N/+6qvxpIPmmCrm1PIY2cqGbGCdsBzYg4mMeCY7idcKF4bIDTdrlRTX4w52XXgKzUey8a
hLr8n1U0FQ1bm24RblFjHTbMrlBgK4fKK3dqLb7f7ePYRoeP2syOHGM6uuz6meo9UY28AXF9nMoR
VJ6yH0KMVNaWjUCgj/O+LAkUE7mPcuwb5+SrrtBZhXhRGblTyE7onxHsNBhVJ4WFM9rnsso2IZeg
NAFeAQAh4Q7JUPXbHRItTXiaOgsQFFojC0uYtwSwWdF4V/8Mdy3MboVn7q30X0YUqIIkf+yma83j
RgUSDXhcFX/mX8ZUqKC1b+F+6GFN/1EFJNj602viuyg5hj8W12k7XUaKjTVjL4ZfaQhUSQrqBFJ6
HO2qGdbIBMWNLx0phuWW/4iNuQzMKZptuYYf05p/sId45I5gWu63fjPN+WLI4hkf0mUg7FjA5t43
+XZNNK8AxOs+u3caJcp9FENugwSrfrNruG7Y06S1W2FM7/vsNObWcSF5Ipw4Mmc8DEt+0Op2T0yP
gSRPvhkRYCG34alW97QCOynQEBPwKL39IQyXR0BHhB/h6JRFLJDWpZV6ykBb7JFPSWJgSXZLhw8S
wjui4S8XjhNbyawTJ2+bOzO61LooL2UhBCSog70H8BvUqoZaBjRS45vqvra42WHkFFa+tXqZtgmf
DOhuPDmr0pGPI3pisVEMa1c8u4mZuzgdQkJCuFJqasoZ87U7V7b5pro7wllqzeOnIghHHbY9Lgxh
fIZJ/WT5bEqlPUbTZojeR0TI3nPa6fQOUJmX6lwHkvH+1XC1HGHY2ZMQuu7yJxnfKEX2gvGiP1Zx
fsgKq7sRI6ew3M2bhdrpFmk8pEtz3HxlNUYxg+DTUH7qw4SQVzykofDRFU6+Di+ydVnXQtUOjbPZ
b/47ydyhvOTe+qxpZiZwIbAV0zxIrYWxUrj9qETuuPI1Zj3AbeQxFb0/rwHAW2oPlmYhmXkYfLfm
e3GaA4ta0EEqk9/2uq9EEfFuxGqSxE3MCzB/v5w7HwSTL3NqyX3l14PokXRKqqyGZ0vatVG3kwwh
EMI1YEoLWJVcsSE5qTdVyI8NEIMFiaQDSFllaOgwF0ZCLiEhH8Nyt4zLnlmTmwMyA53kdN0ScML0
8P/lnGj6DcDTTQ9FfoEiL+NMtjq2juTPpcZ8al1U507/3rPGAIu2C9ro6hSOxbnELTkg84K4GjG/
pNub0v5Q/SCrDKY13ak67Hfo0Hl1NspsLyTxfnSNbN6LGj8PCCYkXSoW2Yf8E1mEMEUz4SmbgbfQ
nD0pWLb5NHooQTK6NnwGMlIQyZj2DRZdgYBHicyQqdmnGf56c4BLyAB8I8olTN/uGBNMZIgooBWJ
3CC+OeJ1EvlSw+9DTq1CJIy29jE1hQr8IVckhIp21CubErUTPAFAByiVoh5QUgs2A5jlwFaMwO0c
QVhQ3gyL+N4sdnDm3zOyzy0p8SXDOKmqyB2vsUHPZlRzxDYXueXGCEZZtJ4ypzCmYLKMIATksqJY
r6QMp3dNwoRUfmvFPw4cVLd/CzF7GL36aLX8YyU8NAlUS/AzvnrJ8NVB8cu8ctOFTL+OpRjtA70u
0xYuF1wI4A6NSyqii2OH6UtcdBNbWUn1UXhFw1HlGLFCbGvE7qoqDlZAHAaLpqU5DZj25ibaNPU1
Z9s07xD5M1l6G6FjCVgvEdboZAPl2ksWfPMmkCtC2CBT1als43xe61eUCK/GSj+7HA7tPLzMnHm+
nuyldvlYChSq0Z6cg17whWyCHWttxcZAx9iFqgfEjLGk7uW0o8wK2ihhXEgvTUeKLqIpnSyJECRn
/xvwjYrBwDuhzrBFv1rGR4OOIJEuxm7eCFq0w5rCJ87qyg6hvbPYuivOwqkplfsBidZpR+ycYJh7
UUkvQvddd7nfMuctN2qSniQluyRqeI1TGlX2062xTYT8YxCGZxO1r7aLPhc/KrPAABxpGVC62elU
DfRRPp4Evl4E9qXyJbkmjan5E1XJRVPfk+lKZxidqrikkQoMGN7K3Tjqu0msDwlOpQZDKaFNXbn/
bBng0bGwHBGupjjeieuRkGXOb1kmIQmToWy7Ud8SuOUm9UnPSRNS/+Gp8JXP7MSQ5GMSg1ySt/KP
hCwHwevbqHibkVsIu6HVdv0675AQzge0jCTkVAZHCAtt46FDJFJCVo0zHXOnk81JdnR6qzuTCTZN
oLYxRBg/XxSvcCl7Zyl+y1VMYU3TnkBxVyyv6anBpNgjxJdpDq4CbjQcepg1ZTn1VQJMuqXZ16EE
0Aau9NIeBh0s3SjZ1qRQcSuHAvumbJGqOVtup6PUKPNdtCp44Cy/iZPA5Oudo5sA5ohqaO2o2mQq
+knyV2DejM3ZLxZ8NiA2uqjzlcbaqtBRKZ62TYbQUMHpdytYghfM3OSiRdW/TNl2EkkRarBpNSCM
yjIo6B9L8oorxsqL3OzQnpgqRWPCsH/ZFMVwSdKFVFyIllVxsSb0OXV7rhOU8OiFTdfC2ZlNRPCF
gLj/JXJyiRGnTzJousKwLS6DlNYxJgabWEMGmunM7JahDt6xaNI9I1IvVSRfdAx6SvqcKX3ZyVDb
rY0GDoRUNqoq8KmWmLtdimABek0HeY+FcWqODNUNW55jW0eIaiBETVjqVT5pqfB2W7yRPQFikpMx
qE6k+SDl+iFeLQ5XuBeUPogWKuEwimSujDNOt/xQIVDVReXDklCSFaxNEcgzVWRKtftupn+FPHzk
VvgQTNKKAWtxGTfdXa2FA9BKvEjdTpse0FFdA6bC5BfCREQdE+eG1bJUMhWhH43+VeiamoJVYrtu
q4FeHzymNdYYcM9CIMeWW8cMgXATQnfTVPZH4g1CflQ5//9v12Yy0S/EVmldoL5HKPGXFAruT4uM
nP3IRk4hTkiRIwjltmtfSEgBgtjquySVGGdWsi9QX4ZVxpDxNWXnAcklhAAygpV7TYMPlfIxJKoX
VT2KZonQkWNfcauGhrNa8V3UdxSQhCVvRuGWcRZYpB1xZxPJLif6fhVxk4N7vY6McmSyaRI4iinY
RzDaU802fpkfWqXc21S6hYSlGQm9SplB3dB2zC9rfd4nkUWcLHyXGA8qGDF5KNmJoTTI4OWVTpM1
zgJsgxHQth2ukYpuxHB1QHhWBaSgMe2s+DZ7xF3CeALUNL6NNI2Ng9qOVGk/iV9LzrHXSnbdu6hN
qk9tHIK6ACsvYOiT0r0+TnutXaAHY8bJDmteHyCzykTEV3hk2TcUx8QLlQKieHebZxTWEiiUPrqt
iXgVkmcP/aossks852cuwoknokdkJZPmF6X2t068bMogIKpMOMgMhJTfsSRsuki+alZ7CeXWHVg4
uuZJgM+LtunYtPMhzARPjhEHdf58hMAvJDh+L0SwEclKILnBMWjLzM45mHY4rJlQGru+r8jfsKMR
F0AMFJW21TD2OC7N6jEP2YO+/q4L6b1Bz0pYRziM7rQS2vtwa350COXdwp8oeVoDS6GkuszGRqGS
N6jkNcr4qf9RKzVosaka4VYqCJ237Pn8HY14qAFNE87HpAUFBd4szn9zg1vKeyK6VsmlZLip3Zdr
F02nKqwumr2qf5mbbcpZ2ZUH5g0A/tZoE5bfxt1PzfJYCtrBCMRwLzwY9f4XMs+DWbIEJf9IcmrZ
m5WR6ZIEeMTpcOR+PoTRcKjRz5boZykaY5iNEAe5roygSmJkIJnfEw9pfkQ/kVI7YM/9JufE36aO
GEubugk0IjA6pFI1Uil5m/F0ufWxzS7CFN0gMNyyXLKTmqeyuMuQhLMNL+RpMdhtzaAxFNaRpBuJ
aJ7LyNWX7m512m3m9BxeDXmr1EhZeGrF9oQu4iYMJLgYmEdi3grGwxJdzJFuWePuV0j5ZdI8FDGy
3hlEI7QhXXam5Y8GCjYinnvCNtztemvwpo6BNBARnBojJ8dZ0w/SRW/361qzDw64p5kpYsZHgEAE
LcAPlRd3OJgiIQXltM8jX+jxEKx/lOpjnK5s02GeOXBZmZgM29jEaEbEJHnenoVYv2IHGMt39g1r
N/Hc8gOPbefXI7pGmRVzgxJKvbBEgwShHrOoP2Y5I1xyW3DxsfV0RonSkSiIaYCqekYFB1dWYp4u
RInTNfwmopdGvoKQH+2/OhNad1TYZTFk5PmssC6ZTNwFhJ7q7yQ5R2DNWgJBI2h0JaPReFsYD5W6
vySz1HqE0XyiFHLHLnRE8aMv/svhnw6487IT4krHLIKWMkFfp7csJZ9RnIjoEbCxGBBvOdEGoHZW
VLuNybapP8XvqBklMGUESRjvRJAz4czK7o0/hXK5iWXZI+nKm4bvbvxWu+QEo+WQpn+YIqVC71Ts
MVZUp64guHr3MxsmNdI+AU4jSN95TqVuID9R3NFA3UmeNz2RrZJtVgmfy/td64hBIc6xtSxX+C4n
+ZAtqM1Y0JOtmOgEVTxEOqB8hp4bS/awQBU3we1pACo7bqDkEk0dbxqB7V4PQVlLyH3jSNeJ5AlB
1kjw0kdUgJWfMM4dM2UbG4eFrVKkRt4EvwWE3xViUn9qTcHt/DEG44nPbMo/m6XYhyiXSIoq0QTE
Wwv8slW1RyX+a4wDXj3CIzh25908ygcSlaIs4IDQaGHJYYbOkPGDt2OA5K3bqxEpE8BXEp2ehVKh
/+rAgoi3lsgQxfrJLap2EQmr8ZVkyaVZGZNSQxgzWrhd0QDpIeKP3ecag72EUSVTnYIEEqjG8RKS
Q7biYEVwr3O6Mx0edLfV4VXW29TMHFFfbVEJ8hgKDnLXlf0IijkbAY2gsyUgRlJDLBmT2q6TuV7y
0knuwkjkadGL/ZYUy16/a36UoWgfac47K3wlGh4CXbO5pdnPYjj8N0VkUbXD/1Zfyd0R4vHo+7gQ
qMN0Yz/B96syfR/OJNh/CIGqHTs9PStkKYW8wQbTNL3em2UEHmzdGeAGi14CO1gEOtW2StpWDl3g
YpX5lp/E03Dv9aQyJVFzcdMj8zSaU0je5Yrb5imtlMkDGSqI6PDeUY/j5np7pHpCKwhAMvEHZLqx
bUWUqK+qlI55zCOl0JAOHYE10TFZlkOKfq5Yd6k67ofHfwraeQab6Luszcz8kVFabhCTDYfb1EqG
Y17JVI3Hic6o0P+r4tRV6Yy0BcYezM607nbsnFyBHC1ZL+DiSgDaGj7EnBlSU28b5AMrm0MT00YP
+MFIMaPxFQF/GP5UFbJXuySBsQryJafy528EHeTGSJbROX4r8TDwMCsAIQye45m1dzlrN034ieN/
QrnituTvB1zRsGBUxnxvlWtZdRD9AaLrgo4SZ0KitNOR9xqsOt4d1p1D02xJ0Er+5uqrHiPU/CRV
Rbu+6bjMP4f50Iamz0ftq6eck7ThgY/BlCE3Iq+BwKSq8+KegFhIftE/JQbeH64XuQvPGpczJ6cQ
+ukxViW7p7Sq3I7Pr2B4qJtBJsKFvJho9ZNnVHPICCTIYOUBrJFskRN7k+yXoc8oYCsu5JzN8Jgt
z5JwYOOH1cyNWdSQsBxD/q4x3QPiKrrQ7UiEqyE9AtkDwSMzoSSdue+MXa0wZctpnsegFrAXp59i
dwHiHiiXXkVFJOOI4bWrNZ4lIn2gjXjF4tRNvpllUmGcqMEPRYxjSuRXaHKvcGIutGkCjGC8OHaU
XkuNVxwySGi+uvQe4aVDNfH/9MuqeUL+MkL2LPEyvJm0XeyGmGvMAU+BBPO5lR25170q7vd0rqtE
ZAf6/wEzK44xKimvNzY+XCE3MVE7cRd0s3FopXkfM8+Yz6qlAnpIMO52R05mAgbVDng8TkNGkDGI
IWm9IOGRw4s8Kyd9kj/yINZCWxDpeABMbTISSmmcnGVCgmIVXg7pDO5XlvUuZvCtBlAJk7VB4tAP
CxK7WVRn2DPON9FudHt5NXyRF1SRcENwuhY5N9tJC4q3njLGbYKwnBIYmxLGfFjo1gXAkqp8dIwA
DJlWJloYLlb35qXH/XEWxwPpsa71aEBvfWT9CQYwh3qH/tML9cTn+MQ2CM5A1Lzww6BOjsegiWHp
6FfJAq1UCgR0Yry6pExaJuZp5DXws1J/DG/tNYxHeAWC8E+fnzlVNO+ppmgM+adNGedOZ7RuTGWt
oFtac+bXsUo55aj4Hhq+8o8otoc/BGZ7/B6eRjbVtNdRtWioWro3zfmZ//NLR6ukGxNPEvH0K3KZ
q+W2tGmtodGN0E5XHws3p3TBN12aG/aEIgyOttiLcM80UDjizzM+sF9FFUQfOdlMckvQJsey0BAI
SV6SKFBNvOqP9RUNYWAO5IRcFCq1a/yRLtatxS2K0ctKTrkZb2rc08tcbF2uXr1tAF2z5Y51P6OY
mi/KoyAaVgXBuN4XFRUL6DmU72YdujKcUpG7qkM0L6FvnRk+fy47Q8VkidY8PAqGfOmF4Yp5X+Nv
Gu8GamketPkv5MlFd+QrqqamToOpu5nFP52oTlXj32rvjV4/ctn+ZFxzyeP1SlIfUpOXSZAnGtVG
6TZt2T7FxaZ+QNZ11dT2Zl5DDfKF4FvnHBbUwDV1ltOgFyt32DDt8gfiqDEOis5xrRBf1NUBzEMr
czv6fdxvhajfLu+WkTZNYq0BekmZ+rMhZY82Fx4NqkTOrq255k+mXSO9+lD5qi5tYgRqSQrxPgbo
QE7bKjI+GrfxB8I45W2mxU5JMa8Sn6oyp8lXb0ideZZPctgdGzKnqH88zdWWCh/3IQ8Hfz4/E6Al
IRSdYfescsnXKTfQsRRQshZs4bSzJa8tTLmeaX/BtH/mTS6eIoJDayth8gXP4ncmWzdPKpTrMn20
jRwIHYGBJCFVcDGz8pryPXDEk36bnhErmH9NAsFlfM59yDK/nElrKTbvyIMU7pwaY3qCDcrRYJED
PFrHakM2DUNhJoOVCHCLUhNdC+FBPXoY7kkTB7LO8Ak19lgr28UXUhjMfebPNeqC8Svs8Hl5pFnT
W1TJehO+WQEadVClVFMnw9SCvmyDgoXcUEFrmXy3eOmU5QRunYEmdXkgA0t3rUNO4lr/ZR2wZtjm
+FdiNF9TXCJ7o7ZGr4CpXQaEnsKfMcDx0RU6c8TK8cExBGsTunGuutHSIoUBi3Ohf/3znuMntLri
G5P1vnxmegERpTdxnR2MAz79bR39fR8YMj5FYsuJ2/3zPiY5IILVnFGExJfSMJkbAFFXIBmhdrUN
VqqQeLzGmN5aORqTr6HKvRE4uCxLG4G+9L1Y0gTg+P1XhrzW6qh4tX0Czq9qsk3avTFCngnSGR3R
yNVhvh/PfJ/F+iUUtIsuSJc27S7Lop+ttj4ndMeE4jWvCuNUMHFFVK/mHe52sx7wzLyRy1vHs7wq
8mYkzWgvBdeOHJue0rKyWGfhIXWWEA3WwV1IhIYOuuGZHIF6hh+kx/L037ux342QsJDFZ39mwnGG
UfIGBh884mBNAIYiqFO3lq8eIZwxk9kkBE3OdJUA8omnnebpmDp5mdH9vEOSBK/Pe++XaaWUBUbU
ORrLZBUhmcpIBQCEkWzN7zU1WXhnNjfxTinKI3c9w47xIINmrDwrRD8pyreKSBAGy2VImiIqMeHS
IiaV3bBsXQUDO8JC6NbL3ijP82Te1s/Zk1XpnMabRiDSNwsYVtb5ZQCvEOJ8zJbCVrrU6QqSBRuU
7Tn5duRJbJhEHBNN94Gv72e8EhyNfl1u61G90xbd34I6Kl2VKDr/PVWVKvSqRN0ZOPhH/G91/R0T
WgDgRm6Xz9wQP9GW78ZyfTE6ei3aRtbNW5OUH2tq3YuiuyWWbP+CAUYwZjJ3DjsYHrDsiIl3S08X
SXuNlE6iKxhwgBp3qslZvgrHoL8KGX+wYwsirh8jghHIzTTprCTK5GKcBMruolH83ERoQ4FV7qVT
Jr/q4WlsMpxc3N5snBXQbNaRgZSNHeRszSUebqiZ9EgmZHQCHDFGKKngxX8s7GEgBnxpUo6JQMiK
TXrROoLWrt1RXFy5Mdy6PBXKcBBDFFQbEI2jreGpAm+6SCiUOvU+cAZFV6XfWQmAGtBTRlxekXde
U2Qlv+XFVose/Tz0TacZeaAMUpI6NkAftJy7niiM5X1cGVvZiaD/ld11UN4gwOW+pq4pJGwByBLm
8NZyZDQ4lSbQMnzyt6GJMPmjL6CpyLkk1zrH9kGoFAd1CcqBxjwcfwsGLnrxKVEQomPbYKPRV5gz
lKUD9yKSdwGtLkOjDQgZO4+xlxThNtZXn+yrABMuWDf0mWSBVD/mbznr0LECujLcqsZsOBVnazLO
ABiX+pVI5iusi0+IAp+iAxhI+G+Z0gCWTJ5j9E+gz6NHtpABy0CbUPPBI1eg5awEkSnCcBk2xdPA
1lQP5Hl1xIXrIRlm6d6Ii4NRMrdtBbb9jYu8S973Wz1qD02YHI1KPnYJQGdLPkXLt8ZxKBf0YV6f
vVp8wCNrgVLQD4wuK4l8b9v8W1Y/E5ZrNQIMb6rHOZqOoAon88iqF2AGighrOiSlsQ+7eJ/MyS5m
EzEwoGjUzXydmUUlPn22HTWLA/0jWFpxR5QqOFVBiq5RJN6GT0P14KLGz1j6svg/5Ar/EvJIROv4
Vk5Cz4RMHxMosZ5mxlrxmpz42OYVaRBgefWLPKJXijv8j2LgmOE2hyb1MU36Q8/7hyrYgBlsQj13
IM8cphVvTMidhdVDaAMlby9SJD16cXpUxt4Y0SpnCoRVgGGCuOl/w6gS+A8t7lE9+8qnc57+tPj8
QpIwkSSY9TlrkmslK7fCKh4AEE17QJxtdvdfDNTlSm1ziKbkX1URqRLG4vVy43UKNSqJScNwnE5r
3OIyCGoSAFi9HoZOOahKdTTsRBFJ04uQKTJ857NQSE/qs2zPA6Vf0fZxuWdo3k/iAV+KWjAoIePh
CVVWQbjEr1kRXz64hdqcCMfsNzEWvLfUk/jw8dlqXiroLGgF2m3B1/mScFUQxOv/mhjEj7G09o6+
vodnntS7bJE6IiXkBloXLnpEMub9V5Gx7IrTenBQxBzFNDlLGvbVZrGFjCVc17k8NyWaBiZ1Y4Km
3mIUrqH/WjyRNTImWQ9qLS/eLR4+M9UkJ9Cv8eQi39zi4zTfC9LiXwtTV7yyIOyw+2ucJyooXMKf
NnqtbGRcFhp3Nqe8GT4a/dyvKB0rgl+1o5hx4JEr3+8NagJVvEmtp7JL7YwEFzpgrjW/MeIVg2ju
A5YOB5lNeaxNkNeggGEdyCaHnBguIlR3JCVwV0vc1eBAQCg9xTOabqrnX0UqaeIcp4OzDNh/DCfB
8bDEHBAJXDK+fSY8AdCqeM+3AL7qH4NoQX7MQBhM2+QhbphoLqpGByb5SDEG/P/oLWnS1uevxuhJ
xElDhkEUUrie6gdKK/Dg6MSKz3wuX+uyT1PBJ6JjzRygRIdQOJh0hZmK5dvk9E1JsjWDVE13g8xs
pO+OHVdsPoeHdTNvho4FjekUdeP+IsBdFZsKHRF6UkGhxNiE17IUAlOJiHw4ScXoNZoVMPQ8DUwb
x4rV70/6SCTj0eXRR0Ee2dMI2ZbBs9O76RRfjpXebSjND+ECPg58TrSNU+NSYWch2MaW2CVimF9W
wkcZ3A+fHYdJUyOp4DBBL7fDeYWXl3Ym3uAJ2KBXOfbWhNgNRReIORUEpwVN3zgzs/RqiUf2ijex
aZn3feOUBM+O26SbApXMT5MlmoZfX8VfW7Gsj76FTHoLqLHhpY6pY/cYBE8c4oD+O1KPlN9u1Ero
9eOdkmS0/m7doJlHd8qUMtS8VueABHJnGkHZczfTJR1JhLuIdDkGFH27V/pbQn5jd8K1YWLMy/EE
iqwLQtTSUJABuSnLg0sYg5qiL0zGxz0wHKTTpKgHXb/yw/KDmosbfetnAWyCtp06hvltC7tq5VuG
gHEoe61XqA6X0SSBu9nUubQhfaadlz3J8p0rWa8WhHYd1UGXmEFXDbsxYzG9wYA7nfIFhQnDNn/8
SZ8hvw3LAhhRsLt2TQF17sd6A4d/4WySWsl8NysA/tcxYO8LrRf7t9MI3yN7oPLQzwJKKeCz7kzY
qcpi7m8oa2/jLjKZjWAdy2T0yA73BmgLRLO+vaxbGrtewb3TbgVQa9lJh00hZ+KBx95hF+Qa2ned
oY7EN4tjTQ3lHbE3u7Hlk3OsL9R8AmFHC24L7Zw/wz4FmlJu2Y466t9cREQ0vwRt/7X8TVrhfEiC
FoDzAkBJqJ0BAgzoEVvrTVe3s6DkzOw3iTUc8Mi97yqSsg33V1nP0ViYveXoeeUQMif2Rz0p8JCx
L07+5QqBjBrqyioMLAAz0/Z5xfBrJ3/msDuL3XRshxI27fndW0TWS5Nw0wrRNlkDBM5bHe9ovHja
eXJYMlUi6L2cNhYpXbgT4aF0P7oJVJio6PejvFCPGoXuywMwS60O1gxO5bw1NxrGvK4ud2XaBk2D
/Alve1QwGAM7B7ysHHbDJ7s3dcJ4pbsqbHUVHRvL8AQEv5YDMYOYNxegtoCExe6W6J852Wc1eVob
/T7Eg6tTIka6vm+J6c0wetf8tYRj/B/qbW2EhChR01Sf/JtgD7FoEgNIqRsqNg61N+KuLy8aiQ4g
scKmOV74XuCwouCV0MT9UkpxHaYy572be5uUrv+j6byW3FaUZPtDjQh48wrCEfRkO+kFIbMF7z2+
/i6cuBMx5zzNaKRuEqjKylw5blqo/5rIDlMrcdKSzw7DdteIntGUXvx7R4C0F2sbPo1m/UwhRoiq
87by5unWYrQOc2bnloZ+qp7/7I797VD6SZwTg8chSacTZIyOIbgOEU498UlLaMwbxnc2Os1LXP+v
lOTH+iXwcJeKMa1XET87J+SKVNFWQYXGXyt/peknnnAO1tnvMr1HHU2BQnGP64+S/XJqXgttvNF+
xzEC4WA8uZ/QFLRiuf4PWEBI9KPn6ESLqLjHOokhbOzLMPOPKEnBDhOSDoMECW38IRsoqdVTmCJ7
aExXxMCe+1suXjb6rTbWmGH0tB5/uy8K/Gt5Lck39gJLJzX6t+He0sGtFqWFNAMy8KdSAv5drrik
RyYA1XS/eqL1O567UUAFFDA3S05HuAdpHjEIfMKso19HsCTEf1z25OLlOnOMC98JW9ror+TJqhQU
soLfLUErMPn6xkKhTulO9aemF45iEVrnf6uaIesydmUqNbLQCv63XyWCr3PMyxBMNanGHky19vIn
mf6JZoxlazmnnE5jTqeMSxnXSJWNWsD9aQEXS3I6JxH6ON2pPzsd4i0S8M7sIjS2cQQbqUelJoe5
UGVUotd15gSFxnDum59GrDhl2wemqPmbbjpZNxA/903d8nrGjGzg20e3aqsPl4LJwfhlLMmlbB5f
GYifJkJol/4rodhm/eJKZumSbsNFrYYNck+fxCh5uU3Kh9P9k2yTowC73gtOhgOVu8gI4sHc+GsL
0yltunMJIF+wR4iTu4tT7EavAwJJYtgfE8k395En6+2VPxI5b5P+4u6nvU9hDhGJ7776loNXQQyI
GzHrTYpsrv+EzlqB6orHT3n5PRs0sXkxyP92dRJklZnWg8XWasbROHdyi/IBzOuLu9toORoormqw
OMq38mTWyUFKOcOo/opeQrYw3TjAkzwB5dT9adPiqs3KLV+JOSrHmpbw1TVSqCLzy2Apj2EBVUV0
KmbVXals0KlFyjhHmv58sMDkIT+VFIGigaAdikCFkfk7XkRGph1F6aE+skSCQjxe+3/iyKyp/p3j
i16FzJhT9Jc+LQ6huV2fCNEjRtCjpOLunk6ickFSiSF3C1Dv2v3TgJTKcq1jCU/ST6q/D6sBvbi6
wpibDYEf3g/BVCnm87MG5NWKu8VyosZ0xlCQDxkMBkFxR5V7LKEzFH5V51ZqHKiNxiVxsZT9aYr2
yL9N1ABGUgna4U/yoHSFK6Ac/qRQ14tT3aMsDWGtJ1zP6ovAgIaFxpUTfsq1TUN3KPBLtWa2JGJl
NPadk2PbPztMF53kKO0AHjkNS5M21hiAFY7Aub5yuKPUprlbSICkeCCupCIjsnHoVGYaMK0YlVOt
ZEZtHGrhM4RdVXpfKJ+jQY0n/ojur2rfFSZTHixVMdnL99Y6FWDNlBl7dzzL8WNloCmBBPHOmrJL
OU6nVn6vhXvJY23tbJrZB/5tMqOwyJ+vUrlC6KiiWXcbe7cK50YPZZ0YKgneuP42BQOQQ4ZaGdE/
RlNySr7Mkk/dYu2GTbsv9NNqyCddl0/k73iixQueMESxNmaEzAhIMKdGrZeo8SWp1FMWLaFM9zsG
G14Kpz6cGV8PMwgHjnZZ8pH87OJ/XH5cmQxpZp7nPnrU6fpozOxhCsNdoHUgdvott8d68yUCQjMH
4vUbv2JGI1MtGoEmisRu+yBGbFiiJ1bqwxkY1BTRqfugOoqbjDV+yD+mOXdYhAdZDSaIhjGkUZPj
a8olXxxGJ215KOJaX3gjl0PlFlyGtKQ8LnDcWuPWGPOD5+DTHHF7Etb9jMCBK4+CDQh6CBlodIb+
Tw5CBLsI56JmDXK0tRjRYuWBDn4C2gjf/hUookJjo7URwuFpRAMId+B7tJ0GDvhjM/kUT3iZUfgK
fWUY0O23ek06VsIMG//4V0t3xHIwc3MWVuDMxh0DEA02p0aWw746Txg4Zqtyc428UiI6wvbQz4T+
GsNel28TtSSi2Klde2fLpEOJn9lyBcYhZtgO+BWMkqIHSUp1UqI+e8RwZiCeCxi0DdbPZsU2JTc8
bsbanwvJN6I4AKwa9P+61YuH8UDLp5vyRcumPfv+uYP39K59mHn8al9x1p6MobIHW4nVw5shqFWS
DCYN66lTyrKrS/wIojMtVudGxSpcXLuXV1vQ3A+pHYv4PAifMXj4c0X168Yqu8LsJ3m3xPiM8JT7
Vg30joCDiKOu51NnJfDhqVHF/4LasbHKmthXAewbx1wd6CDiqGViDcovBV00lEvrewHBKHmM4xlv
D0GS3aGg9+O8+smshwuq2QLlKXObn3VcfuTS9pm4KiSHddAfWVa6FmeUWg06CLaioh4WJKt8Ac+O
Ko7W0uhrmCqDO05fAz9Jsw76PzVzH76jpfiXptfKcrIYQZ5WXmVyN1ChMZUiDfs39BoN/QHIzluh
IPxl80DOAAqZNJrXPElvhZnd1gwgV09d0aRf6XSKmgeJPjeNdSf9iAj3iBfCgNlLYmCPQEwkr7Te
zl0+ngU34TttygaWcq9Op3A10lDCK1COxbFq3IJHtMS6OHIAzweXnwEZ7V3GRL6OEVYpsDojJyF7
8KnQ6UMy+VQs5RKYj5JaNv0sd/rlMjgrZ1BJclJ9eKp+xS9HwQnJmcmmQTAW8YUhXdfvmaKfjNE8
T176mascY+FfGtSAAWLjmjb4tck9vHzIGmW6BLIcOS5JnpG/tWlGJzjWM9i2ynady+0CbBE59tH/
GxbFiX8BsM5fI3bAtHqXKXlQY+qrSJ3sXy/q1VsB7XDRAg277bwxkv1sZ+tD3q7pTjmUsB12jx12
aPT1Id55BAz30sVU2ks5aOcIzGrTo/21yLRaMMUoX+l3ZVBNlBd4I2AGVWBte3DozECC4MrC+1us
UiFQi0LlVBO9jr+XL/K8x0Xtj4OAT4f0lIx9V3mJKmikkjJA5FfTXyY3lz9wUtibTJrQgk5K+5qu
zZ6JehhxDMzw0iTd3wpUikTu802WtERYzXLEePCLsfa2isW1L9KL5gmYNJNT+7w0NXw9yXQS4rEN
CVcp9cench6knupzgp/ws4QKttbQBY186KvBF/vlaBZZWHkd0W3gDh7cCk8VQayDSZG0ElojkqQI
PaZllB+oT0d14ZxL3yp42LGAH4K5G6R2zIF1/4UkE80ESZhN61FUUMIcxfiRiTUrCLku+pK6cnL/
q7nvaHsp/MgyBaaF3OFR+/J0Ud35MKc6QyOo9dP7FpSk1POFrkxmX15hW6qHcZghHOB+gulnlYY/
6BZrn+nXtGyavpUbYLAZYEAY8oWig/G2wpEZ9vBvcvFK7pCxzS1vbRwN7AlUuIWnZd2cM03GVGix
decXJAVdwgsiqtdlVEmEhDIxwFLz+9/WUVa3d2k+JNVCBOos8XttWv1q/V2rDfG68lPplwDvk/QZ
3ivbwJwjUh2nrbSeL14h5kT9yXD1MA6YQChNzkZCwSq+BHU61wM00tlrYvKA/3f8yr9j+NpQEUHq
eIn/OWK5SOrW35K7PPXHBILp+iiQLaZOdfsO04NjJLXHqJOVIKxbRlfImEVz1ZTVZ2A/USLyGJLi
YbCPYAHImuaYx8XRsMhGUKMEJLqU8DFIfNaTBynsA0E7WRVuunftN3pYZd3nBiWvPfsY2+gx1A3y
NXxFNJzIfHoXQlYbvvCUe6KUBymOH2RnYCn9QJVG60YwvibU1qSnDw6aRH8fTekw110omx+jlT76
GXc47dY7cUj+LCwCYxScggt840u+ihOfVUbuIsw181RghxHPyRydorw8xSa6LnNp8UOfsflbQcdd
liuypyx8TEfDx6+BZbLo/Rz/xbq5rB6741EF4WqC7EiPqzgEXaz4ikIjRyx7nadFP1GgW6m/LZZ+
YUpXC6YCjI294qjGdqAKWELnbivVZf9sYNgwVWnELLl1oaR96a/CnB94aymRxbNt+tkooBYBwxb5
QJhJZb9FWyLFbc8gI+W3VFnRWt1ChDk7ma7VLddBUa9pE0E0T27HY8PzP9O3EN7jpD1XjWCP3jLM
UFoad/ZiLi8cJ1DvoPtEeD+WOna6WHhHbRGmY/8Ot+w4H38tPc3Lz2lr7vJWXfvGLv/MG9mfMT+8
5cK24Hug40/krFd1Dx7yeoGCVX+q4g/ltTGmsZTk/7A069/rN+GCu/Fw9VwAS6Xbb3ojm3E6V4sD
kDLPOW3jB+D+4AwGmc3LdzVAsIa2CmqQpz090/3FWjMSyvab2LZjlowTFCpC93k9gglzuhasFDWz
lNIPhHlW700SC32ZonIFIYkv0Wrwcc+gnjAxKQuBChUOeiriPknsmpZaEoWJuxXFqxI4KTetq9AW
Kqets4CDbNieFUM46ZbtopEc9fhXNAhOTNeXlIU6lRpvWiGPi1nQRTCkXv5fO/WBRii85jQWqZo/
rjxtRaIxVVDA7OfGJfyM2BkVZfOyIzp4oOnUCwwbXer2wLQeRVCIAZ0V3kbpankEcLWp3ltnxFlc
rQ0BIGIOgqOIll/A0aYaxsfvDjMakOCGLHxoQQgVPsv65ndCESgLYoBHgsF40nMoc/rl7aaNXSh0
8Hjf1RbFLD2OvxinuB3VsCSVNmgzWgAgASZ0xAKk1VnGR3+vSrV+MOqVxGMrWTthBw0bs4O09WFU
XxaaYBKQz6shAzYxCxjJGfetLIvJEmf+4kQ36KuKeEXniXRU5e2yxssZdP2J8ukIWVa9GQSPBaeM
mqtcl1f49xfdfF9YGq3EuG5+y2LYoeiV6/VN4MKmgJqUHQrSEJq49IPHob4BihwRvVg9Il17b3mP
9XIwRk6DiwIu9SdEYdhmnU9CJJD15J6W6VU/qANt4C3vlj86CHaZAr3qvB/46ZzHvgRqhPpkZb2i
N7SIILvqofgnXdvsyYKdRqEDjDmmbh768R8u7V7FuGYR+Mdz2hX0DR4LkklQwon0Df4wvYSgZx+R
yxNVE9Krnem7+26UPz3gGfPGW5T/b27MppvwmGGrbA5CoGDLkms+EvUnf2RpvvDCNNNHWXXhuClA
Ejm9E5FGUI24lxrV57wZXDPBjYYavi5puS0mO8GHwLFHIrPUYgnaskB76D1WGtqvCx02AIe7qLmA
Chq04blQE4oUruPrmLk0UiGEdhIvJ0SbsyXEUHd4rNmRMZEYUA/az1ze4VSx+yYV+aLLWZW4whQq
25cJFtlc+Xgh9eaCKxnxSxmal0ALkviJd/+zkKyPdAYsZ8wUakj2xvG92zoST7em7zw9tzwMk74y
YtnyNjK7oI7oXXwI6vB08SgzdhZl9arLyT6DgQSRq/Bgaqq/pvTfW5nOY5MZQ+KOLIr42KRXnT0z
+nrfBDXVRfx56BjVUXBVtX9q+j5cb2T5/6qVjk/TUTGMt8MP5VpWvzY5eWhpd9Pf1caAufihNQs/
dJuGUyCZAm7Kwamn8iB01ik3lxMnbY5DeqDD5WWQ84Uey7ACrYFKBYuGP7oeA9hX/N8iUU5l4Mlc
JubiCy+l10oCsDg5lAkjFlg05l9KQeW3Ldi8EMh2JPD9Zyr5Hh0UkErjdr7iDFJXWzcpuTKmj8Ga
PuIKFCKZsup9sqSzXr4kjvqEU061Mp2UAu2bmobeeonG8Gz4vXT8XvJoIjFEIgCXg9jxTE9e3NMU
qtdGR72MhoSdRjrBWUw2JBOKEi8nEaJsR1E9LN5g0fLj6GI5XeCqzTDxF/257zMpum2jHVUsCd1j
TYsHHTx3ZOJ7i2+YJVBdSQU/48L+G9MwvKwiGRJDYYdWg8c/FpUTFeon7CgnfbBOAnp1tZtzy/pk
kCPWCUhX1XPUx6cJbVI1BVvMqWrytgyzUhJMmUJqAleUbBLSP9QlVvyRJT9G19fiwKIWtbLsricV
jmhDSxSE3e1F0x4lFYxqOLm+LI349wTgd8rCvhUguDiZZavIeoWDKlhbLPZCRs0Ch3CiRyygfl/y
gB/aY0zj0MquuoSoMyJvctx+dj/BFSA6qK4JJA+PehUS0NaNhJu/PmqN9RmxjYpwbhRjqPLTgXSR
/hbA87JJLjVeBtRR0zrphTvQhZHBGt3zRvkJKv8Z17fy0ig3kG4pv5sem6AE/lXjLKsr4rGC+0f1
z8HYpGARqmDIVb/PWr9QFE/WOJFi5F8Nt3JltKWGJsIYoI3WtRxoFzeZDHeMEyxQnghlCgPhBPmz
hnl/0+GDoYengUIel4e+yepvC9xHhpm8orL5SIeRQOQD79fenUlMd/wDZeM0EYvE1c7ZFqJvpLEN
nAZxQp6vj1NofbR/kLy1niUT/zwh2vby1c8vnb7H0TuLS+0oWLRH4HvkTwjbeJzqdDSptns1/0xJ
DgDPRcLCjNsexUo+aglcvQr/JFE78JTpjCgClGeCWDx0UFLJpqMSzeTeaqDvYIG4IptVCnQJXs6z
7YlxT/7SFUFB1UHcG7xu/Vz811phy3rfcf0CclxH0VEu5yNN7x2mgCzcIprDskBmvLYAH63vOoV9
Nb91yRYKevW61uFE4ZaWekjK7aBCpUqGYKsbwmMMAjNDItWxWPuZjpMSDzwf5w40PH4SbRPsCuLo
hH+KcWxLt9ACmFUxpG1oAMV6G+Dbl8rC0We9RosZ6H8LKjLkpHd5ueXUD6IlUKOl0kHHqWa8+Gx5
+XxK258Ji6eOnCbh5FNo1zWgLC/Gq18WO+Jfa1GenB5i+LgS+qVxkV85Q6AI9a7vr8aF4KDxmLpd
nIXcvzLUlmfzlSfVVSRlLGHXNYK3qF3GckksgFF96ouHPtbuU1zaJnQ22kFpMtdPKiKlwAVHvG3W
yeKFL3No6eSJ9NGz3AtzfracoKvPN1NMgU2UM22F0BpiSHcb85wYv4zYZA+Jbvjs7/V/KmByce68
Mn/1/flTygVb8D7X8a/IjxVM7Cbg8tiDE1RlMjqg/kns3hn599lDOkpjfho37aXOBLmArfb1Td44
gbMg6lyKNDycanGLjexWlNGV8Jdsimery7kWipd+/McjunBFXvCFRpCD4ihuyjuXwuD9/dHnEx9i
Y6SjmxPQz4RPUzL/XHJulPtZHuNO5exen53KA/8imkFrtQemyp/18i2yWBqFEDYLFBenYNCIaWzc
m99nLvsbZePM0iYNdAPgiYSYNTUMbdN8RBvvmFY7KZp6EeKRGWf1DFIeM5cS7Cw30ehxIWuQLfbL
WFAj4JgFW84l1tW7ArwZy/Jg6vcqY5o+Yr7AdxyyzaqEZ+nmUxl+SSrtuLOLXBXXrLSuuPHcgkON
IJ9xL2ToRl5n4YksrnL1d4kW1yycz3Yl2oX5jLUV0bdGvIxl1S6RWVVk2g07Dy0Yki1ZoUEIjicu
i6HdMHolOxqbahrx1LHzxkMa0gMuFe15HJYTf6ON+0O0MvBWCAzIlFPnDhqjnxQwJ6H3isZ4F372
Ykc6oscw5vFNeJ+m4YP5otmAzCNc8166why5ig2OyuZOZfHVaq4CtrVeDyb6xakMOcAkmSPpkJJu
WJL3ZylwvduO6vtiZMdR3ABunu6kzeZzT0LQyOhMJS+pQ5cFamJYDHPOWIycJOHyMVXyJLR+xXzz
UuVP2SunYksuQL0Ob1LF8DLHFOJJSBilrVJxr/+T5zTAIxawqJBQbpi+wbo1lm+Ji9+lhc8I5E28
xco2cq2SBl5+DDweDbY46lMoZROHW9JEd7MYnmW7vQYJ2xF8RiX6Ia7YCCDfz5DvE+ae/iymDeCK
9KwO6mkZspNQCd5T34PBbXdRyX1JlXWS5ygkcxFuJuWzWC5MwV9Y2ilngpQZuZ2zN43vqMKjhvCu
0fPNK3D4njynXfXj90j/KgBi7fa9NtYt/ZSkzZH95Gh1yVmmwHf6Vh/cxrTbGjbVTbMvjVDeKx6q
LYOaBNiHP43/yRk37WLND5r9zQEN2dbfKeETPkJerbxZsiXzjB6UDPo/KnsK4BZg2CcS4+eJ99rN
Esh0G/UjmounXMvPJi9eXPkBly1kG6OzpnwONDlqwWbKQfr8WZBFFcvSp4+Ya8T7qHev6h5hpZWf
ukwJgGgGyWFn62n8t9AlQT1QLtEDnYXF0tvipVwUfxulQ40hTlCiQNvDv0UcduYcbrx7OpJS7aXA
7zXRuNHBoNrsvvR3gxnz4yOFxbAV2d3Q0kfcJ8+0ZXxXHEUlPY+BI+ohC5Qq5TAaTCItkPiPOjEe
OApgSaQgree0SO9SGWG0Kxv28+fSzzfejTQUthdP26KTtxx1zGXc/zQz3BYEaM0gPquRegQH38j3
tZ0fFFlrxjMZpFfq1uV2xRdy7dEi8jhmxjCvXXbD1/LdaNZXjXVrkH9VqAiV17LMlOybNHXgjq4x
VnPl4JC6VchKlAqUx6Qpjg1W/NHuZvQyWnwYj7gXjKhpFWk9C71zotqGh6wFZ+QjkxzamIrdunGq
iZn5XLLwIhnDOcELL/aJXXzPpCK/OKBwJzhMvPOy2K2aZ9NNgaJDeWayjcyHxo+6WJUg+Qn+U58v
vTZfKgA682kUOXJJOMCoCNak3Wsyh2ZfhWWvHgWCK5QoDtvkNUZCluu48k5uCkjIpOjnMBrb/zHR
pRca/VF8KDaIpSN/WSCYPlMntSrnuP6sWekaKlEsRjPCWysyQ05yi/R5Gc+H7Bhd1lDrKV2K6pP1
YoTRmTYQVcBMw/Wn9uVm9Msl0XmiJNoDpJLRZ1dL6N61qvuwbsJLp3S2Y9pI29lbx+zHTLdO0nxK
nkVUvK/XD8zQ72bCFqG+J1wMcnArEmJbpnyCHJGokmDt3YxfFpQXlk8ahrW9gqb0hnXwcjz3Ji9m
/Ys+2UMPGnQHcYNAIVrcTRdhia4r6vdXpRB1k+oj38LjTq/gPgMQuTGNVwHDQMEsJhDVLkXtpanw
a1Qnh3daqePLyMtXqpI/n+7Tpt4isH2kqudxDlCa7IwE6zSJvvy0+IQpyz0mx2DO2e1kvLcLthDy
a31eeJ8WhUXRf/J6yW1unRKMQb2AtocWgBxKdoqYnQ2waBsv9YAF0LqrXPuVnqXCoXAFO4BW4XWx
5kNhNaHsmcIv/uuW1dTarZjaNyW5jmt2HQa6MPAAFxJ1f/F8sWJYu/N2BLuE8gCEdvmV0rbF6dBr
anjNqJkV0OOGmDIymA9iRcdy3UqypxiexpU+JbMlR5JT40nRYWjSaUJwLkMM+L/rJc9dlvO5LIOS
ZrBSdaOy9yVzdrUssKI82NIhSH5lFYmKsj6DEodCeqZGYs8E/tk1AZkcqSg6xeeOCGNKbWuykcKF
GEhbGQ/N5CiEOud+EQD3ml7xuLUOONOSNfONRwaad8Nn4qRcQLpFsHMRoKJC/bMiB5MCG6z6p2e0
rRfNcZ2HY1oecCKg+w5Z8p7RWlxv3bmGjSqlDV/29oTFz3fHb0OQwgEFo4Suz1+dWo1hvKaLdr1K
4YZLxgiWRecyYnygVZbA6fZCqF7AdoErFcMheKcDYExq0Wcs2oUwXczOkb+tZL3RltT/z5t+sCG4
2VMTe+yVZyLbSyqfQAed2qNUW2yZhx8Zfszm1x/yCURNSe5XNyC0BzspScfwta0/F1E8ihkWKUkP
7Zb2z19U5WBR0Kk93HxA+zPaIe7kjlk1XlF7F5iIu2VIWDA5l9ic+E8C9CZG1aJpaNFfWqa8d1WM
nT+YLcybmhy0Olp7pQYjxbQyw1u3BKU4BrPOBgXrlLVkqC2/VGW/XHhIOjINjjIO6sN2iFMxMMGN
aVXPjsLeSJOItdpnMmi7EpQI8900U8IFy4NOWhoSwnVA04TtKVN9oPcd6KI6lPSY3ovZEVhJgJge
VS+flAeolLsh0IHc0f1u1j7nORUMrxW5xEwPmSJfrOqeKk8Ddrq6BQOJLjYLCR+dnVG32VJbq+of
9dS4M+dWMMFuq28+BJy9aXHBOQJTRZa3WzsyAHIBYKojemFn1d9MCs3yJrZUSCUHY+bwAl2vsPO+
td8UK+2tVMOI9l/c/lQMmjaOnDRd7JVuKb5X34Sbz9TC4BS5aP5bOfBYHqEzu3z7NHHGxLUxbsFe
LMJW70NlJPO+imHMZiZsYijhOhGXluDOHfHVtYgIZwp2JoVaFgYQ6TXMiFTIpQttlaIbC4yR6AlO
8rXvaal4SvGhU3JrR/IfrYe4/9Ng3jTE1Zn4t2Fw4jv+RkWV1XP8xRzajY5sHcyc0LB6kvTfTY3U
HuNjyToWfa8kzk7luOx3cu6bfMqPFt+kpe1Rr/oTFz/SJ63pvc1xq4pbIy0ufxroIh2BM32yYfUZ
luaOh2i/k3w48h3XVDyWXDsNpWf9TY9Rgru/IdKn0Hg3XjiNnbuTcECnEgycMzzYjOylXYdg2CO5
foOJykV0oC/ucYf3av7A7+71RNVzioaWFkfHuzxyG77PZnoypCUcRtxo/LtohXCk81y3Zww8C2N3
GZjCjlp34irkznvUuW6i9i0DVSWqW4C3U8be80wVrkKO2SzxtYGnWVl77ednhYLD3i502VV9yDF8
WyFn5R8DNceoNL6Krv+g2BPbNxIpqh8AIPgdy7Hd24ay/IHP87EMJnUQtVYEEkk+izVdP5SUGgLn
5BgEXH9DDTCSm3klWWM02YcK4QJx0U/H8pqE62rwCiSVoXfXFENNUvKxciSabSWRuDuS4vCPInWM
QzKP5P+Vct3NmwyeTqo5ZAGni9eXkhGLxvacGOspj8cT09sJ03oy2m9QwJQmnph2NBUYz/9+8JOL
XgMVhn+KvWYs+F6S08W8GFQJL3jOiYTQSYmjotkdFdSHZocW+1vytd5lUqNcKmH3kx5xJkW5dF/7
FsQxhFAPeX/EBhPwbNWBs7j09FXXpvyRyNwnS76tqfDczvRwlngcS+2OVSflbBOTrZJ4OamVbYGF
y3AoHcQxCtYEFDZPE08UMAQpgoPvZwS3lv9pcWGz0RjZCT7lrWjyB1cAgL8N1NNSUo/0IxyiOCZ3
Aa5Mpn4MEHzDujAHb4ZUzdpi7P4Z3IoGrkMmvLgFeGz8XMvfFg33GJXEEsGH9xvU10PauBpZxMno
/V65pc2FD7pRZSQddJYX9QBMy36jMkqSxwh5ZzNsAlTYKLn512EWOZ0y+7Rr+CPtaqpT4BuCbzKL
4XJLAJSITyYCJO0QZ5+bQKaQ7m+rPKqquvABZoBRoITwLxqIEiH1DKqvNBHFXaqDHy/Kj0U92XUk
HjKAuE0MynZ2Yc53GPiVXxtgLqhGvjIV3B6dN6XTNlPRFcudOaQKXU5+3ZVN01a11o2T7w0ZbP+N
gMWw44iagv23Mv/+5rjLKM5GlCY3dTauE4ai1EquzdyDagJFtUXnVS/5Tna6cFuM8dqI2lngPqBL
lMVJwnlpqLDayrvZodoBIY6DmYaEGU8biMki1oL9tzDqePx3Rh2dfEsvHHRYCVm9F6NpX1UdTAN6
khvNhzppwqM1VSF/J0zsRGKXFVZ6fRQsivWydzmdgmj/FUz8LkcMgqRt+gzK2n86rZUyBz84ZQ5O
dG9ZVI+/PL4+LqpQpJPO52/PxY2L0+ZZgDHgWiw4P0W8fYex4uO8GZ9Zq33G6cQmEh2qFeiMpLqZ
Bv9bGF6WkT1F7pQ1s5s6s+Hzy0LSOBtn+L3myPWuA5OkQBxmRGmpkaWl5T4hYGtg/S2mxayQwkTT
jlMLkE07jDE6nY55Yez2NDHGDo4w0DRI4hY9zk6qjvhsarBX0uiUrN/Ec3ccDrwP1CY3V1A7+ZDJ
IvqKQj7D+KHr/6KsD6wEX16Dhjtw1NAUlAOwJ1D3dUotCGYqVVhnSjjUxYnGkhMFk/aIhLsgH+Ev
NIE3N+WrXserUtGuYQLhlc7F/y+WbWXqz+FKzwQX9Oh3MrHScL2UxpvWNBdBjK71uN5L6CCkjIGU
7qVlnOo12j41sjZsuYeasmtJqD8SVfgwhPqzF6bPWn/q7TtD4GNR3msUq0XH8aganyvcH+VQRKRR
DACPZLT21+eAmLfXMTjc1PilUONXH2RH7aezaGWnZI/xKVzHc+odFzz2I3HqXnnmKHXRnr/s0GI0
2mcxrvZoFiIv6IaH3yQZbgPvQbQAo+Bmkn7IwoYyE5skmFtDc+PV0YG7fUa0YiDcBrvGYmKaRJK6
wkgQwoIeWyiDBx4apuWTcLaXEmacqh/eLAlYSW7p4CQGAQOMdNwa3q0cbCU8FvNVqAj9HGQ3l6ST
kbUXNEclPS9zecny9jSwu0XFzfgNnIC6Cbd84Gonqx2xKOzTY+vtW6GT69ZzjtPXRpuwxqIzrTjq
dfrVUSYFbmhK8mwoix00w0/AKusq9nMM/1v27GbhsTjlNRMBYoFIWu15bW9meFHy6dwO2bnWgSi2
tyzriBe2FC7PLk4CWzSFcBE1iuJBvKTY2zzARS3CbKpwLn/Xerp5i//ZfX1yv8FgAraEYF1h9Nz0
a7Iax36BYefGmvXEq5rX6Q89Q+vurg0BRmiDlyGD3zZdlnUOm68syY/MaXR1BT0WSPzrfITpYzOZ
U41t514E4/iASuIsJMRIuAckJo6S33t/csHP5GCEnJISBtkwtRWlr/Ya4/RA/MCCEzSGGe7j5aAs
8TFt33k7WofqVFTqcf2L993n1EI9uGI9dBa00YaYnJ31oUEwok6IJ7FKcxAxWHP80FaJSsXS6zHj
yH/LpfNmChuV2O2a92GPEbOv5yhaJ6ycAntb9f8YO7PlxrEz675KRV4n3JiHP7p8QYIEQHAmNd4g
VJkS5nnG0/+L1e6OruwOuyOcdmVJoiUKODjn23uv3W4Ihhzmwmdwa0skSLBvkArZAMDI6ovE5D2E
1mch9W8T3QIUHXpqsBlGzT0A9dmIO5ouejHZAS8LP5RKZhbj6hdmX4COHt4I0a96/HpqtxEwYLMR
8nRKrzjO8UAw7PZrNsizwqzg256h4AWbue1oUz5UcrMBkk6acoQ4N71b3BFTxPxoprEq2Y4LqyGv
oicvY/2jDjF8cWbu12JmrWtFZYzDYGi66F10pYseCXzVipzJimSfTLhvKZ5vNznmjKh8q0fQC/Mq
f1arZ1hJdpdtifb7rymfDNB4H9LQGGFZYmzM88OeiG+O/sw+SuDMkSifWkhomRR62NekKAaXRJKL
wOuKyyk6Z/3E51WbkG3+zTBOilBQWr+R9CdDXgOBRO8ZHMXamXVMnsra1P2TRDs0uV9bZ0+0COV6
kT4XFpB20DYMpPGMs47ZLSPycZckIhAP5LPqsqiTPRC2SjkLk2u98a5FvOk5hcPsVmEC5o6BBzxg
+Qm4agJikkt4HXHEzyqposKPrI9Ro3gKi6pGe3V0nQeqOTRaac1hY3DKLouOTkrPOFEw6FawPrLo
Y0GVbjChR2O1mWK0VyagC5o/b10VBjxYiN+RKMtCg9/30gmnNunOEbRpxm2CcUgfIzyilOIFZ6xJ
ayRLrYh7SPMHZrhpumsJ4NOZNmJkYrGHVIIxvineGMGWsYMR1FEe3yCZHIDxKwtD6KMTlSOtLr0F
tBpkmtf0Fr45Yr9fXMRs0mzjxINVfTgUYgzg1qqt+XXw6mkescXaazr8kJlkVrYpH0FFiWM1roeg
Bo1UUh5HZqChp9dwzbHcBPO0NlaqQbJEM1frtmM0WZ6nqVj30tscg0yaWR9Z+thNDV+RwLbY7smG
9DEZ+TqniOi+NLXTAiXrR0a2oNMlNLOF6gQc6ZXww+xgtTQ8mjdFLa6bUluL74FmbaKg38ZfQTvu
8XTkiJea9DmV0y60eNYzpGNrNHoi0zy8sqWAQKRNhPTAicRkRBoHoiG0LwZeKj/0gDu7U9YoQrnd
jqUzvVLG4vJ4CszRHrmXOgOcCn0x4rkpqCeX93QW82Q8GSokqQ+MeEmLDlIuHIT4/WZ0fGV04/LO
v0kMNzLtjk7TvI2etGmpKoaxuy1/9gYn2oi2uYbYRIawDbwvmrk0GZeZ3CIy4O8e5BGlKGK82rEb
FPJrcbFK4W40gPhKnQji/EK69kLp26o5JFCKZ7+rVzxs4JYCZXsXtdzvq3qdGSZNzZwNDKf6nAG/
8hAaTWfOOC7xJwDjKD+Bz8o+9UZYW8ptEHibFPRSGCIZRlTISNAnum0Pf4HSBR1nJrkUpwOBSS7s
rX5R6ncGhHkETwqklsoOTJQ63APgMAwvhiHZgZpRr1EoYz1t4dRYx9kZG+BxeW4bZHzGyNyyE2A/
jWwY70kbsg8ADUfjJYBWW8FEgGnNjkl+zSuiVFtm0BHlg8yjF26Zi6yM56SEKgSTDmZyPjPsZZHa
SacuIpY6z4z+fkbBS9IShkm4aJ4UnGcVi5hM2lLE8G/0H2JqejOLdVWyASMPxBzymklvGVVtAKwC
QEOW9jpg9iEuwRH3hcnE1shzzzwpoIFpGzIKEAM3YeieC+FcKyH6xwsBK2E+T7o/ffUKqx1vXWw5
OMbjDvoDJ8X9JIt2ioOP8/Deyjqb72KQ76H6owVglAQvssK4iIYqo/eCzkFcPSppf+InGj6y2rq0
9b2BQFSzGEeFxIwxUNnLRs0qASSNQcc4TAs+rQDqHU+ntrrrJ0INS6jcKTfbGPRHPzrM8VjVAU3D
9SEmVcqXKiX0/2kbMRaP2NPLqczje1gr2uuMLyx7xOxbmQPlakhuJa63tLpElvRAqvodnICJ2EMk
7fByr4A/njRNPLd2j6u4ODUcxUPD7TS/Ze5OtLPntetIXUnMk60DoB1Rp7FvFAgXSLTgFYCVFA95
c6cQU0pqcxf3hZ9IRGEY5X0NPP6i/tBzP5PcY9ZeCC8Wk9mhMXcylbGZggbFHzOL/JG62KXA7k83
wAI8zc4FfVdRjtlj3Z0eKax1IH0m2adaJkjy3cg2jyyLRZJqTlz9keXFZCxBPc+ICRozHCLlzuPi
KSdtuVCOCJ1tWc9ltmNHMvZEoZV6E10DQ3aTUXLrdnKVuXapL7DmeGOIbkKFuQijoSKm19CTaXf9
h1DXblRLbsZmqOWAGXIhaVbvgcD7MzIfk2vPSImrr4vargejdkYjdDUkXCok1mMRrht+rdWVX9kt
YP/CcKeKgkNWjkeCqeYTeRpf2Y1v1ocQ3XvpJggD+zrNluGK1ER05ILOLuRJsdtYaD2Tp4iggCip
0F0DMYxL8WXqP0BQRM85T5wqHh2xcUsmzCFPyqkYjwnvcEfyYy+HGbuxHcNOKDfU/I4oj5Yzohc/
ggR9ig6yEChIpLu8TekYUplvqkCWfJNXCrAUZZ9W+mD5rg0MP2w5dWGfEa6f2R50CI4N3JOcxy3t
NFvF0SFoDbdYV59AMQ4ERMXDLNK/GYVPytw9FU12ToXDFNwEBsW9VNoRyHSVTteJNVILtkFqgDwX
YQCdNBqQFYJz3xWd4qDC4P8jC89BZG56YFUjsCqZ7qrlXuC+qUkGRqiAgLrV5qUXR5YL9BaNeMip
TsdVyADmbSYx2+nPmiWc9YVRLbZSHkuD9orTc5WhjJP9aJU125NVpfn5eEsIvPagNb5LVZyos46M
J9E0Muc/6ZwmK5VsvxdtZxaCSbt4RSsUg5RuieA6HpRraU0O2nYL44iuh2KdJPhkNRljPrkOhMSc
UmuKgc8x/jlWKWWlVbeu5urA+wywSSv3tG4R97wI0PKhm61U9riUkWU38nddh1id7NPrrJg+KHDZ
sPE5V+tg9ihAz0LBYw6QitwjKn0/muBH8soUq2sYxDerlG/Kaybo54ZJ7w+pm/ecF/b9sw5XEod/
zr8OJfSldfhHV1KoMeLxGCt3nr5y0hTyS4taO6ofZkwAQap3yqxdRzIsI/jxxAKhyNTJVN1IFl1o
EJU1wUqrmIoI2y56kfUn5kxpuyN/RNS1HpgMPwLg3JGTbjuho3Spbag7nAN1+CPCkVoHna3VPVcf
b9OQvCIMjrqGr+AjHCAo8dF5lPCUsAFdC9mmwBzD9Yr18RxrwxUhKMrpS2hes4roDXNDrhHYI3zD
W5mshwJnMeaBXbqdNB7SpDx3Pmw7aJGBAXoIAy9pLN0LP+Xe2LWPeE+n4hGBh9Vx891nyYkhvSF3
uj2txoQ2cVhvmSPgtMX+yu81hvg4rlxznYAI75jT61bigb/q3vJ+S3c3R47a5nxNlGE5NFW9J2rp
fNdktRyzjgVVtH7KRIMzMqZheZ8fIMgzBXaHlFixxCyEIHsAG02oGZ8Zu2WOAQ13q2dzM/AJZWlr
SnOB/X2C9RVqu4Lf48JAwOdy66l/ivdxDC/dcL6HWqOEUREDVrSewwRXMu+nrp3pAnlWW+kJlY6o
PrV0YlZvBgtdc8ZnAcZxskjdmffUjE6xMB91RgCNvq36r7DcC+mrwL4yo20oWvZzC82E4IvUnTj+
X/gZkbZ/NrpBw9daejXKya1r6sHZZrQIu5sB6cYc2fOyMZxXZTZdhmzgoG7F4/P4DLhERlxqI6CV
MwOAeqO+l/gHwxlev7YpMCsEhNV1wuocMg9EOI5JYR2zsYb5By90So4LOtUWCNaT1sVPtJbhwRFd
QjZEtijaC1q2gT+UjAmcqbH7hD5yYGHbm7V0jLSB3mxOe1Z6tQCoZoVwT9PouZr059mfKpCJceHV
lvXSyPILHailUN97PziqYFatZMfXuSqPMjhcFD+oAGogp6KqpeNNxcmn2vG+ljFjVOJO7RSfjN3U
wJ/iKpvPPdbrnCp6gYVPIPImcG9/j9WGdvtK6LGSzzxEje0ET0681CVXKrORtOcJRTqMkQCroXz+
rk/mEo+RSgFDSrhOAHKt0IunAvcDOyDmu4DTbdpddcZXPbgISxMPGJUEBK5geSsmHTwiKT/U2fbI
eav3IKjr2AmLp3lsVzjM76HNgNHrlZV05HwXbR8mIuikOk8Cesx18vMzBjUD5WvKbGgPEMF4yDOs
QSN0W2vHf2T4cR36YwQuklOoQGb5e5nmM4Wrk7g1i34VMxEdLaY55MCaiUA6o0HdsMNsxkLIu15A
6n4HWoCVeKc/7kAm1BHZrXam2LbNfSG+SLG+plsY9F2+SerbQFY/U06FyV6BLlBgg7Gh4QrZxwAG
dZBVK/pDnLynZjyj+z3z0phvmY4oqFkrGcgUiQUoSeF60qdjyzlL4HCNywsLfjCz6Om2r7ZnWT5Z
Og/qbTUOexA2pG7fB/HTTA5S/MdPA9DlHN3Htl21Mm3Kb8vPFt4ohUKW9ZOJ0wpo5UJAX5GP4HuG
n+ljOEpToWvAtNDSxotG9jVkQkWZrZjD5NDpAzvp0jtsYi8GIimYki+kN1H+akLYcjk3o1jTngzO
CU9cnDDnBIW4aaVy20AfoNGLV0z7Q9yzB9mnmrxplJPMAPaBJJBvUxKfRxGTzR8J6ddkFeFDLrZd
Xa2xmXaQ6SvGjFRSe4zD5PEdL8xjPepaolngaiEeQ7fScdvl4F5FHgYyHmjWvuguDz9y8SOEkEtd
HAxy1lLF/FognesdsxB0k2R67WUWgYeTONjRXHGQBS5DZngYObkichleV7hlH73M6+8qFdGRZFXL
1lDLNbGnnK1z/Qcwc2bLAitcM71jZ0dDR384NuRgIY3RuGxVbdLid2NHoFiHVsn5Ebv1KN1kAdPp
4H/77d/+/u8/pv9Haca5zOawLH4r+vxcxoCbf/8mWea333hHH//e+/n7N0PVVFkzdckUFUMyVNnU
+PiPj2tchI9P/w6MvTJ0naY8LGj75dRx9ctAWJKGMl0w3SBRZMF0mCC7gkVLzYYAHNN43O8LWV26
0xrTrTXLLcXQK+IY7SP2pG2Rr0d8UVEd74Ta9OQArbPya6UkFpY5WWFsdfBj72hD4rG+NmKN9sju
pMz2VW7s9LUpzjshiUiUQvhNqMW1tUI6JoF+mnPzvAz6xUiHa7INM1BH7I8ws/NdTetsjjgGVDuN
su+YZ/8wU8YaVrgBLmNMbsfc6lLyMmjhs2xsLFDfSlsgIbHm8flEuvFttAyak1Wfz0iwuDmslUYj
Y6T7ZV3f9CK8akdiLqezaQ8ETSMy57VQoQ1btnS06LzpoXMVeHlpEiBHqK7abR8aF7PVby+AVaqb
2o7sI5eNNgu4XT6ToHy2LooaXK0ouZkUNlohPKP7oAuOSN/yWGEkwTjTqcRHrWS1TJw5DJL0usr9
lm6hK+FySUGI99UMFgzrscK3xkE64bxS6fZyCIVuB8LCb9ZuVelewXhhQVmAfl6LoStHYGGbpwLL
1liD9bIeajRFXIyMH1MFlcF1MBR7Ua/3CubFUVojCyHif0qBSdvK+0jnST7PngVXqNWPLU2NJkBl
s5725losU7gQxkpqeMJvmDwE2Vkv4yOjwcFwTJUCGy22VYg1xeCKyilyHvS6VRColCbULpjJnQRD
JfwDhIlvSZr3zy9+WVZ+ufglksOaLhuapqmsWLrx14ufhqimUeY5JlPC0lBTLyQdnyfi5uBH+jUz
EAlnvbVjYlvBiwtHWI08nLkXQo5sBrJLwFS1GOgZ0xgBVTLuetNTOa6BmsoLYmoM+bt+8XSkLp33
nFLtTIHYFLOrqvcp6ko2y5Se4lfBGd2GkK/O/ZVewoOe5qdQt6tlwoqe3+iFlQ1UAglGVnNSFfMU
YKNuhdqm3RdrPd4YPfHMkfqmed5Z5uKHAC+6YZfZ+qC7QlzDQhG9OQl3g1jsNNh4EQU4ZUEqAcm8
kv4IN9TKAIvXnJRClyJguLCe/H5ID0aB+OhGOL/oh8fEajX0lC6iU44XxbhUc/9kqE6+ZPtamzip
g62kni6pNtdKARUEx9n6AkKLmRRPbw/uUlzLZJ1AjQGp4gHOMw+noC0TPDURZ2A/TJdRUFZgDGOW
VapmnMbgsI/LIMIQmzsT6xFinFbHdkh0E0ahfuq3Oqc2UflZK49SMtJyQKbJ4YcYpOradM3TXjDF
cx7UlwoyyEgAsx0Eu5Oy61xChyHSULTaRWCwsWyWJX2uLOOuKtXNGELk/Nqu+vmkGMuhSHSkAOVE
Rw4Tu4oSvDZobw2TOrWpn8Uqf5EoChuoIxrSzB+q7kTB+ooY88xC0+vHJhIcqQWpkI/7fLvwFhGz
tClOXUWPctiUqR5F7W3V78dB3aeNsI9PaUtXe7Trqazk6ENj2n7AQ2wyF25h3NXtk2jU90grDtNw
QZ19MEX7KWcrVOEfG7aiGG4vIOfWbLQPXYrcBfNmJR+HBMWeYF6HJS0lL/Mvbi5T/uXmUkgYWIZi
qPyPyt70cfP9tydLoRAFmZWpsWtZ8sOpPOjvdB01kNEDgjjMqByA008gbTchhvtW6E4imJueaA8Q
BUFu3AGPUMcvD7OgZzHZzrGLxrAB2MnC6pA3FPGtoAiX6uxIw+TkmNNUbroGc1qBkRhfngMuCJse
hhRQlcWya/Md4W0nLQZPXeu96uoEVFIGbXKmbykFYDw6r4aaRX9Z3KQqvMzui36t+emmAz7PRA0C
hiipuy6u/VAiX3W79581CVqkJq9M2dCSHQ5Cy0tGki2C6VUDvTprtK2CljgS+L4WdvhoRTAppNDO
nZuxYlKpdggPrLl+TjllNKjrWWbZEwUX8t4DUj0vNigWm+92I2PiajpqpxImDz/SudqKHxV0Qq2g
Pc/s1v3YIYRDRSbDZdkGFmM8/tApC3XCg6Fv5g7r68KMjyrWKAIv5WRwheSDaTXHgseTdejG5tRY
8knW1JO54L/U5VNwrlj2hfEn3xwTusEroIlxAouGT7zTFAtMUALYNLWqwxDaSdVzMyLPmByBImND
LFYD860HBcCW5VC2vWtlX9Q8B4Xob9RbE6DNwiWhcpDpiJyUe0XX9/pqAnNHvFMDP49UWhMmbqH0
LQyGrbkkbds4c9s6b+E5nDvCrB1oIizYxY01SKYeOpKja58nF8IGNO5RjMImRwdCy37YqEFuK7b2
kJu7u5EEboBcB2vPBbhTspluK5WsyKNbvLINndFauZILJLwcLzL8INFYNoOIOIuRMwGbXW87E2RH
RyQxhJmi3RJE4xLRON6Oev/UpfpTMUlPUtc+lUaF++NpWowbLohrFSnsNhbO7Y3aH36aHA0XJ57Z
+Gs7k7tyXigCIUsvNiVQCkAmJsfQxq6qzosiEgHqyOSHsuyesqyGE04NaIO0al1uJqCxCUYVZYJO
4qqK4ZH6H/JDoejHhOTLzLYRePRZisLLFJUXRlf0qs/L4se9cTCG+ZBHbwrrlfYomapBdTeq36ED
D+MqgO+3hMyocY4rCDWlqTv/Yv0wfn04s34oqilr/BfriCpLv6wfzSjHRbH0dpvSfrB79DXwczOC
mZNdjbKnsnIw4hUddAAllrcD3jybR3VYnP3uNQumY5x/FUngz+tX8xBnpBpfE5KFw2icMtI6Ck7f
VfxhAZ167TdWhaDgtJskRTM88DMqvnaybhpRHBBTMnk1GyGx+0DC2qrWy4i1M1Ynb/kxvHK+Pjy6
y5n/xytxR9kfoR3UdOtUPg/kF5OtMFhE1+fjZPAAXxjBvEYCJaD8CRmrUQ/uWyvM9PU6tjS6fVbD
PlWskwRYoO64dZWviheBX+XPi+k3e+b8CygSUWbuJzsSxtz8yOyB128udCl5nZQcS1k/1JQ2klJe
q6mx79Js32S9r20nBRxhfTKW1qkndsRitSWvsBnjCiQtIOuhclDFSx07q0C3TEn5dVntWO12kOgL
6k5u+Ct4oNUOtkmnz2aMBFi707XcYwcSKEJ6L1VEOSXcm4pBJGT0C61zHxFK+uyWrib4TrfRAdwJ
JlnLMdD85FDbzudWaFdTSBbQGpzytex5zArqpbXPisFAYwVbP4Ielk3Y3hVCD/iuMSy7y47c6kif
ZMplqpaHIJn8mln0CFGBFSC1UHTzzYgbqTMYXCKddh8PzznjbTGEdqXQiWbPePoDfTkB4d4EjxNe
uJyhADgtYu5sCjgrPZ0OCGkJPRJuXtLkXumFd8iyXiqeAxSaAgptvX/8kxDhssZWqEyDjx3HCaMP
YfF6HFAJ4ZGS8MiCJNITHmngJQmWiABGwPDchCMY95UsSi9KF75QGfxsFtI9cq0kZiC0kbCzjEvq
cwDfLULoTTo92Ga9k6idXwrdDv6QitlXZO5UOT2YEUFk+NqtCozFop9ZkElYJM5AlhLL7/j4RfGH
1JUzxLPDeABfZ+1UHdG4Huc+VoLlyQBMh/EYATW8EtA+9UxGo+Zf7cM18ZetgqaKFssuN7zJFStp
v+zDk6wZWbU0SAs94eGZVh/6u+xgVLw4MKlXQ7pcUY0O2/BRFr6bCiQhOd1nXXJQHWJWoy+r1d66
sRay5AVnpTevYuGrZOjERTnGbX0Sg95Th49YX4kVeYA84Q0BkausrWjYq2G9N14n7l5B8FPEKtnk
jdRrmht5goWvy4xb2wp3cj543T026XLGUpTnyMhDBLDRw/ILTxTDS5O44qS7I+VPCjwhUOzANbVx
wVzq3IErcSwPC93bQvjnTA+ppK2ZenYvep69tjKBsPKmWHTNhIEdGNVraE4v8BSeTY9aWqqyOJoc
wVnU0XpghHW9VmLmFhgaUwQBswkdXLXIEbgTKLposVm6kKTY7MXJHxZdkPL9s4W2PzbKTr5p1GzM
fujhzmmoBrPWQkt7E+473u29eGuBChK33TYVcWfgsKWC/Y2a8J16SlUOirJOZUF2J2eART2vbtlq
bw2hB9ZWCqZrnss345J6LcmphZUNChB62VFRCqbCNVinngAV4H6GduaKq5jHeNm1TkNpbUdprUG4
eCm/Fm4GxovziT0zI2TluVot9fxkVhHhLzw/c3Hrek4LmXrSVVriEoRcxFnqTuLNkw5RnOLQnWxK
20YNHchkRG7lDbHxjT6i4xOsKW8P9wRGPaFnxksGjHLWPBTv1Po+zbR1zyoXn+a4X4FZ+aTzfYpt
/KxTd8wUiLAWEVX22OKxt1Lxx/iXDf5I8Vs4Q4UXR8BYqw4+X4tdeWBT3vX4Xol/uJFT1OPGfHA6
0X3QQEEdOijf/Tptj5bLNkOpPHPNzs3n4rEbDgYdgH8gw2wJhT5y/8WjVvp1q65JBjY/SzVFQ7Qs
zsR/fdRGWRBjEMhBVIoK53JftUJoV5NjTYlrGGxODjkU/rOMPjzvDpGm+yPW/tS4qCJn3ZGnBBps
hZkjmEXW4a9Wxe8cQ27DrodcKVBLYB6exSg718SnCFCUGMBQK5kDMFwdtwrbvMj0FIm4sEVVbr4D
FvA81+nzYA3PM4bRAfi0Sdo2QxjQd3b0MNLVyiVwylq8lTRFzot1GUvtrEavJmiTOomZnc/UPwg7
9v6sxZqjQZaWn0CZtPWmxpovywR86Bxg47W1curPQW7LlHHHG93MKP0YV2kIxjPX91ot7C01PkCi
RTAE5kFJrkZH5Cqw+1xigLWyAn9wc2cYsKfCWojG2YuFgH7hlWk3w88Ec35vpIRvYrKIiZf5fSHu
ZMJp7ZaOPf1pBWiQU2vKJlndW/hvtOzL6kl9ZECa9AAl5hRF4l5Sqistu0wZ6lmzI7A2/LMDIhGT
PE3GytUCQCF0s6slOSXVlJFFZ1zXF0XrsD/17gOaO2836mLuS8yolZGvq6Y9BEt9oKNyo/c0/OiF
K6SZK9JfhGZ+D2fhkp4rsvMwwaRzwDQqHyj1Y5bR9AdRmvd6P1G2Pe5qs/NK2zLPkIr5aRNf6ir6
kHAVSsOx7Aa6VJFix8nWIIal5jm26370lYpK6En1LZIXCX+WXPLTuPMfOPpsbSbSyuhElIFpZerV
pUrTc0tFC43CZeHCOGKIQJ11DXa40qKtyd7prZ3YPfOW/PO7RNJ/HZWyITUZ+kmapKi6bP56oLWC
ek5yjeNOZzgNmkGXkzS5SMgn+sFP2Jj3MZ6EaFNO9QbN7DQN5PtMpwMOj/a9aV6xxkCbGeR2S3h2
XS3nlk1p+qxBugqJCEHKubREhArPgsNqMAS3aNlklqpYT6ZVHkYhOpgFnV1qvk9MxV/srGdbUrVe
HkG05ALqOc5aCiPb2QS5AU0zap3tVqpVekLLx65OkPQtC6yb2fMs7fSh9OGv+SkIt7Bd9uHS+Ar3
F1e5PMKNLvMDBclN6JtKsEuBuTEW3alhu0vaaNeyp8l1LJAdw1AhqMi3m0f5HNAA0W5m1AyTCyNm
vIEZqFub0k+JRLFMStQS70qnHCP8VnB2nIcHMTpHzxaQUAtIaEn529DEdibflx06DouuPPtjHvjL
lO+HzRCElz4smOGsjgPbMEPedR2GWI5Bshu1P4x+PDLnOnbxeBB7jacSoXmY7wVAuVpsdtpaHYpD
BOuYv2+lgPr3RWCa1TfgTRJ71tHnS91T2oERdOwH6uKLRbpHlBjUe4rsuZAaXJg6p6byNCX6k1gs
TyK1cqKFt5opsXaek3WTlr6QM8mRKj+smS6rfxYQlWG7/eeXpSz+j80TnmZFMXQTH59J4dEv5ySr
Brm2VBhkzZ50LKuumvvwZhNO27UsU87Hc46JNL0MGYJ9Tvvta/WqGmv9PXgSnYBMlN7oqMOoj4yR
qU9q5e5aC+FdtconrXHjklngM61YJSnTR9LPiYWN7uhphQXgUjZwCiBttcld0gBLflk/KjIV8TUt
oYyaljvJmstoxpWX2mXU6maa7EBikDXZFjcissngmQ1FKwWZHVtnu69P66kTOJczJVeTjSYRyqJk
eZzpuylWUosSCK3lXaWgOs7DnUG0e7aw+qyKE0fAleK3h8VCYmeU0YJ5VZigNxCZKdobrp1eX80p
vcrGPrDCQ/wZm8VFCLqztdnCztlbS73XrkOtb/tH4hjNW0Vo1xNjE+BPMPDpcNANza8kRd2YqeuA
XEMIscEINf6gR0LrIUaWh2mN0KTbL5wasQ+JEGWCW+hJqMUt3sQIDwUelsrqthp+0RB6Wc54C/yg
I74umGq7TgJ9JLmz3qIPgUtES1kYBRUC2brenTmyfhTHYOm8HPagAHuwo/P+UftQFwdi/eHiB/Ab
cpNA3TqyOODIPAEz0/9TszyYAnQDNmSD5DOI6rX4Os/lLXtPtIcni57mVCM7ZznmELokAHAzUR8x
t+uop2ONnjWg0mMbvRhN+wyy6omHxp0rHr7KhkrsNKuJvf8Er7wdcXgio1GUDWFe/o9Dw7/9Rbpq
/5SyfpTV3MRh1P3y17+fqk92eM3nZ3f4qP798aX/9al//+tf+cp/vLL90X385S/c+HE3X/rPZr5+
tn3W/ad89vjM/+sHf/v881Xuc/X5+7cfZV90j1cL47L49o8PPdQ2yeLe/C957vH6//jg8SPn69Dr
Poqf/+MLPj/a7vdvsvo3nj2GYeqaLoqaqVnffhs/Hx+R+AhbFZN2XNQ8SZT0b78V2Omj379p6t8I
I8FoNBXT1A3J5JFGp8bjQ6r1N1HkKGkwWjE1ReOr/vMH/4du+B/v9v+uIxpk0/96hgPOj3ooGZqo
qaaOAsH399/HvYYkqKFuWtY6DrqTMOEGaqDymJBFpBvUQPrD8BfJ+O6L0dgGcrujDIxysQjF6pGt
SNZ987PDAacoqZcCTxY02Jwg6x+zRUa1lAK8MXvH5p7FoFwIt7bSWpEB1DQiXAO3SBVmV++G9KEK
nOSHrZRRlzJ0W1WnQhydMKEIqu5IDvfkYikLmOUPOq/ACs4tgWocI6P6gyjqisndZlBg5szP0UKc
N20Raqi3dzF6sLUK10Nf20n+PmEj7tmRmpAO6peiT67veXjnSsZ6cqD7Oi4cpfOVmYJ0i6iRZKwr
81K0R/oBdIxfcgvpjIgORBg4cIgqB6GCkYCwHtqCYSNZrQLhvcgOljzzTVSAaUGYIRKXxmvFi8r9
adCvFgB8xY6rj1LCNYxS+nAXxHap4Xtq1jK+hYDxgini74oOjeDgp0SxXdfkEcS31PCTlEFYc62W
R1FFshqQm2V1N0hfRktVn7qqqulzAD+sCMqV+cpOjQ5R02yoqFwV7b6fYMfAqwOHTlPApgDNktBQ
j8ECfMdak/iladJa7PRupfIzJkALcuWlaAxiwW8ykHDksSDczqgaSLMdpdaIXAO8olR9ifMfFnsR
nsIaFtLYgl9bgrQVxlMtePFSrzWMQpGMJc8C9jBZ3gKRucWSKXNwC0E/F2DXMx25VJQ3FGIcZPmS
q1AEQY8Yrd3QPvpofngwyEMCHFlEQZmZ2IM7K7fxwXrKTK8B8Ny02QFH3rromTOR0RCDg6nfZlzw
WU58UxtoAKRhKIV/BI04QMjtdfyGPVZ7pHtiP6rdgaNLPMmKSRfcaSWflCdF1c5D1F8W5URF1jqq
6FlgDyf2p6nZm8lwXsKGCADCf5xvlvpUPWyharrPFzoT6FMrTSpbcDkP0dZ4DKgYfD0ngCQebUHb
pvEYWSrmO9mK3Ix3QzHh45hXGbfICKjaHB4pIFDWYrGdZQK86NFV9mQ+zHIpNIyJ4gUgw/0EX41m
htIS2AFhGyJOFDPcjBLgloq1burQgzzfVNFZIYwiRcumB9kv5li3YMak4YeBTZPxrTMHw6ET7dok
9/f/OTqPLUeRLYp+EWvhA6ZCXimXPmvCSov3QWC+vjc9eLPqVyUJIq45Zx9CX2us2P2IX6+lyX+d
XYzMD2WNIPGDueklHsfATGoeXt5XCBejTx9AVZObn+38Z5kvDQTaaboNLZFQXbZtGoOGxDmRK71z
2OoYeME7AhxjxCcMa0m22JSIBZmzdnWzl8PwPMgfi3TqCMCbSt48r1nbI0Mv3LqVaN80XKcFKW1K
P8ZMirTxmpSfts8OvHlms+SlS0QfTyPSLtUN/9LsKOvveP4SiH3MkAgfiBOJ/5Vb93nKHxW60okZ
PTDyVc337VYvIVHabQ4wkaaHRSRcDDCJ0ZPjzat+Ga8a+ITBEeQltLfUVl2g0XedPTomfoL2uJhB
GGwrTiKh8yy1GOXxbBaYpUAHZvUXWYJUDORh2uV6tBUFlH+M1Mtgq6MZy7Vu3lMd+rN1LdyY5DpQ
v0QU2w4yZo4LRj47NVvnsBNYOpkmofFJMN7MsAXNiGiihJpoTCDDtPNXClG7F+/II6qHthu81Sjj
TwXlNy0avIMlAAr0ShspUAeUhsvrIrN+2bWHK+EaiCOsOl4NIWndHc4Iyydevai742yIs+MPxcV2
3OdhrOudEZJ06lTTrW3JRqqNhBreU8E8/9gzFAFzYn7iO1p7ro6aFpi0iua73iTfKkGv52geYUej
OJpO8moK09+lkfbto+kQTpQfR81Emx6+FMiZdqVoy2XN5oA8RBqkisOkPU1ZmmA2ZI7sWdG6NFkh
KSbVKCVJGuisaeNSoxlj2mx1r/81upkZVIEBu3bw92e+xzzBT0C+jXe8e7wfFsLzTrnv1aK2NQta
axl/iAYOoKUjNnSq5C9KkdRytBc0lVkdBaXT3IA7oAoHNoFvd8V6AyUcqrQ8XWO8DBS5sNCDiGpU
c0+Od+2OKwz5KNc3McaeojrG5YjgFaW20xb4KZrkr2uC3reZXekIfsYcfUDjpr80b5JvsKmTPe5U
AGqTCeJjQnMmCXpw3mT4MRps2T0JtWfIb3aoLRBGOOH+2P5MG9Fq4ILj9DZPDOpz0KEHqQbmlzrk
+qb5NhN5Hyb7K7Yj++473OAU3uwR2iQJBjH2x77Wf0cIHCs0mlC1YPHpyVYCu9iImDEe2pqcFVrf
iD8ON+y2Bj4tb2EE5PHwSNCdeKQNvvgGh33CWM5E3Xo1QLDurO6c66wrEhNRdl6gOq/oN+0EIgMx
Hy/ZWDbHXEz/UjV8mVNB6Obs8cMqWnVl8HmL526Aa7Y8GSiXFTFQtSxeu9B8mcn3QzvsPcbtuxyh
97iYhsyEaeeocyZLEePE4SRxiJ1xUzt+awpJ7kMVr9U8y51KlfeisdpbRRHvh98OB7B/RwY+/Sld
TMqDZ75GQsTnNBGsKlXKASi/myJiLG1VK9jgYlUYJUwd0oSjNg2MrH11qio/4y14GxykxegpqRkM
iBAduggk+tOiE4ziOYhNJdeDa9s7b8wvXIaX0I7iazinziU1Lq30jFVTUCD5Y/HpNOyFPK/6QSmt
bwYYxQwwuSosLSD0dmmyWN5aigxepPsbmVnDVS9ojMAw7N0Sn1dicb0kKboJnqmDn7tPdsyiPm11
VB2NfRnqoDV1lJ1hirhVdmgQBy92js5EpkQvZRbYMAjIM4sOiBwaCOIwNPU2UQ9hGr26kIxW8sFr
hceV5xLiwbKSSBV5afnD3KhsaVOJT4NPRw3YVEc+XbpNxY8/m4AKdaaDKeBTV8kHR7Mk3NfhAU+5
OqsK65GJaD2ZnrPU/2zJnoD8iRjUIjm6W1uSmHIyMnC/2t3RA5IGSpBJwrgauIxME5GJQ7rZPmV9
h/PXZFafeoHZIlqD6URpGXnrJuxwq29zBemymA8G28aF2nIiPKtrZjTzOlE+HGiYdqKqudpQ3+J/
sfHtMic2ftkY+vGupWjI+QRx9+QVT1oitnQUV+w7fMhrEbF9eGCKvNMyiEGXTNaXAioHJIJNB/Wo
Nte9e1MLFShixRwjTTzWUblV3lNIEziU5V5HIiwN+3NyQPlE41FZSJYtFCQltAl9YaswIE/+lbL4
1PCROwUPb7blnFkhRNsayqOmYBllvLXJx4QzEgq5roCRzSfUTIHg9wWPfcqaR0poNoNvFbWr9FFP
ox4h9Dl0L43RHbuV2d66Ont25Rw0PP3oiK0GUA/TP2CXMXi0OV51IRyvAtMNJt90XrHLRhjvrxQl
lbJtSuJb3+tbFzMpIp0HMVibCqzp/FiViF2FubE1/WTrJ9eonm2D8ZHj+zeUlRvEzCukWITibrrm
w6+LtW5YQeqEWEh3s+YfdbYTbFcuKXuFxHjoiDadebGpfcAFmKtJx1oGKx6MkEdqbbuEM5BoBo7h
QK0NedSu5S0hW8HgHSr9ed2G51jWQTFfQxwOCqR+JA5m/BWPWGX4ZC06UvqKcWywigcmC0pPv+tZ
Dc4ZiQyRIK37TTyZ1Y+bkd8qHyUdDJKPaT2PPxmGuI6tt4YGLu5/e72GoUaThNhk5BZzxcBYBv7p
JkVJG30yShrDm14D+aPszM8qLwKPtSt7o8x9Y4djtJQ29xntBa6uvn/RoKyVhsMp9xq6WhBR8ROX
t8m56kJ8+6lpHPKEyGQzDObkigsDoZK6dHBAJ+TpBeF4wtt3zkRflRMtI6JrjOVP1TbYBNGu4L69
AlbARUyHYUdBhwmgCl3yZ7yNqJiTQzAfyJqP+FeYeAZidyPZ9FG6sE5Vbowc/QJL1ahutc1tp930
6NGzb2pwabUwggKsHYwHP/kwR5itqEhZkfjE6SC4O6KoXys9Q6HAlH/4cZOHUMCuae9kjdC68LeG
/zK05CbfJzlK24SINwdmiA+Pz7LlatIw0+qM9LPpyUUWYo9Hy6A3xHFbdjWrzPKge/FG6zC02mYg
vXNf9W+eVu0s1svaScQpZjqwgZJcqHLVT+g+3RtLeu7wCwsVG6SglroQE6yjbp55GVN3DjKFJgt6
blFAESvep5JcmvlAv1OJe9LjjMMy70f/3IiCYHDI0vnsUz+g21Tu1WpD/n0oygzx0kRxIFWD3t4/
NCaevoSn1kPynr87rXqxAbr15FpX09U0BgbO2soy42tZI8GmvYCWDW1r2+vnCDR0O1DnzlBlC2xv
e6Lln03xTIRQYMXDxneglbt7q0/3GoScmWAkuvUDXJKpLp/R5KxzgklyLL4zwSJk6m7GFo+TZj+H
bLeT+QvoxsWkgx/B8TFVmFEojyfBP9UyXkNOCTtGVCYRBZQC6pELVy3ejTX2d4ZoOqY89ThJvMPa
99whPZPUNUkHGJYOdvDxE0GPKhlBhMm+NlDNpmLbunmDcji+RtYCZypuI/urMO7w/1zL4mMAfO1G
9UHjHWgi81oM6RdbRNyGkdhMkXhoyuI0kghdbME1ROYTMNq9iHvCdx7mOVw7sUs38VIDbdHaCPWp
82AeWrclu2E+Cugssxti/NLIeQEDqxicNtUTx8JWa7qnkrWqDu0OrRlK9Zy1HJQDt73XXMyW1zwU
TUkGzOvERGGsThPWuSaqAwdAOaAJkrCYsU6JieNoyt79NDrlcXvts60gRbCDgBiStOXH3LqVeRds
rHyQnlMY6AYmwkTY/wqY78K+IoQ8C85GI1qUzELSM05nlVTriBVBavu7xk8xTQaJ47yMTsLDCrIy
ZyYUISh2C+tnxI0men7i7tVk9eFEzSkOtR/EGtjj0a+UQKXEfPdoIYui2mgeUTp3KOMbp/oZ3edu
fm/Bs6ReRv374oZ/OS4zPImc9j7nBoLblPzZhtAxUnXuKrFPxvTXKGcRzsHh4Ctyxu86tYlQrw61
JHqgj8HwCwpZRHreKFdF22/MqT3HsHaV0a7jjGwXZ3ybiDrUYb9H3TVPUAy1LRMJ9e5NxXV2CG3l
0WMIO4OMUpDwnAUlLA4u637LfkwKpsl64C6P+3zRaJgkNYey4HPaR3aj61fDnu7ZkjtUfqS+FsSU
yk5SU/v+jv7blOsnVryBsv8kk6OyvlbWgPonDcgycnHUY1aVtnnMs4mvimQGgqgnGnf9HE47jFdr
lXssRL/0EigxLFnNdj6MGOUMXrlMRIAsuclGKBvWo95EAH7ty4zoQXB1ojZ2TGjqWPG9SCyjqQOK
Vf0PMmuQgIUZKDOiAi6qPDXVi5dDCckzAm7xoOM3jfkWsnalEXJmkSXlm81RgDFSYnyoBBnQnh34
0Ia9O5FALvLJ+jcvrXf2BEbqHzOwfQCPHvTKZh+XAE8/dYi/yjq+h9PNilsOWA5X61rjoa9K84ld
puncrLl6qrUTpMoKtjFvBa/cY4KHZNS5ftovP+6fbbMJrIHIEVQS6JxZzUd1uKri6UtVDk8EKo6C
zLgoZFNYQBMwn5LmhXu0Td9C/6sXX7G8CP+5MIEKkxZQlMax6A8+mBPGa26zNrT3uYnfEqY2LYYL
pc9rqxmRNVfbac7Xqui2JYGSxhEn8D7Fles/eShZ7RWiB5fvn5wLP3ywb253real0STHM2I8Ch/I
JMV4esqh66y6oVwv/reJz2iIbI/Ll88wsLa5GDR3bNT2dlvS8dCRkrWYFA4EBPNI9I9Df2Wg80Td
xuEBJKpe0iwZViXhrejN1X2ugC4lkkHis8w9ZOHNuoUiN0Q4gjAv4kxM3/3E3oyzidSV9CZweALv
D2/Dypp+Injn0jbwHSP9aPkf5yCU8BX++yrlR+k4WCJylPql8iIP5j7CSRMWNaHbwHa8Z9DYTEqV
Uve/MxDfDi6+hQ08EdQ+628GkYD5MOEp/8tJ3TCtI20lLvVTiuu2h2GfV6dyUKfRReIwPnfJr673
Aa/bKiTZzkJe5/gVbP9wQ4jf4nYbUeVXCBvYCXJF2DA7P4RDxqnPDIBjdWLCKPOadvqaRe1+gqNh
ABCqmUlMU3p/nAmrSqDURFPFmIweiL1K6eRBq/pjkTPnzK6phS4/cbBkxkHK61ah3Jxk++iixLFp
SQtQ6pFKg28p53BV6ALAdLfFRskYhN5ch43ns7psguq34ujjWuomZ6Mj8okJCFXdQfHHe0ML8CbV
5LtE9Mo+E4A+Z1gKY61DHwE3HluiW1PjRBRxEKQrF8r4yUoOhCCcS7MMvP46TOGxyy42bC2kBna0
VT7TvMVxBaqlZfxjGwx17POUyVWTKfTW6HsHdADZ2q/avfLQo06XGnt3HDOF9H48UmemnslcOTCB
xvRTTLt2qaLqv3x8w/i5J/xorUGr65nwpvDANT/ZI4iodVgwvKU9ErhW9pSLHzPPcjt9Z62/YYG+
V+ZnZHS8GzOTKfJqkCi5sCquJFGsQA7l0P4awruJV0E4xJIAQBgFwnnAzCCQbSJhGYjMSBN5HtNr
Mn2KRMHSjlbL0Nc3OC4gklPI8woVVN8ZXTth7/MWTpPhnAdMeNF0HOQDzonAE+/OSOQv3JuK1I38
Kl1cwAj2EnTkKAuGEofSa7okXSiefvlQUGI0LPLds4kZ0a+4gj2k9Oy2URBTSdfk6NX2a9ldQ2SY
JsgcWT7Xzr9a+bD+p5WeXHKiasqIrEaWnUZxRgepA+AhZySiderzbxvgAYoWAWlukiGLQF6Crv+A
0RTNmAOjdEMrQzEDKUSsUrCf7FdJVMlwd1X1hoXODD17XEzujBTZnm0mXzsUKN6p7wSaY/dJOcea
8WyEQ7PRT432z2hxzXH610fpUomn321BMnAa/VjyN/efO9qovnish2mXG59xA4zra/DxnmYUQgaB
wYzVPGUhxnt3/TmQ5Fg1yYlwPT1yt0lXHTLCqwyy6lJNe5hClP2QrE3TC5wa0gQzBMGkxgMK0ay4
6EzOvYTnrlhHGCyYi8fO2UKqmRK0l8+/xsQtAEdnMj5xqiAe2UYanMVhNThYrk21S8bwRVaKCGSS
5gz5D7ZOuYx7NTa/TD/n+cnh3OpB+Zfiu+QYt6QH8Z8xANCSOSuxA+XLj78ynOwJl+gxNZoDykMD
EVpM3RXhSg1lgQeSHKjPYsBrAUdq3rgF5nOjZk0xY3BeJ+yAYD700biqcaUU4DSL9MdJJ7I7y5PU
znXzPFLJWBNJr1HC9/NPIwcE1bDl1VsGQxMlqkKnaxGqo7e7GYcgIxXujAZT3dK5d2tljKcOo8lU
k03ks70prpM3vQiJML3pV9YMvh8oEANGJIc2nGcnI+fBIwTA+IjjkTrtKUa8akRkliavkmdJhOE6
L++1cSvrZ3v8Ug2qSq9mZoL/WBvY5LkBGpUSm6Um/6AjTM0QrRjyYHdlLGZCn8cq06YbNxqIg/CJ
B36f1dsk1gATjfew/wZh6atx4zrlTkXEjdhP+fvcQk4BJa2bq9lWLxk9dabrtxqruNFIxr0zdL43
VwoADf16RnAazZ8DuQWy8k5V2z0oJpiZlq9bDBuMcSel840Tn1IXQCrqjTGjG/Cm9mPU59c8Zjrm
cqc7E0yPbt8wDIp8n8H2x1z16xAO08RVW5saJCYHgdHXTLtop6/TcPXN9WS46wnRXGMgXs4lCFCc
4Gyh3PyDDPJAxH6gW+rBiyDlqO4pdwwC/3owXAYTKheKsSRpK794grRmXWzLDIgk8El58r3oVVHz
oyjgcnlraQl6gN8ZDCamjXz7LZc2rFhRMueGQ0frnWrHKVWbcsQRSeoAQtsXm01cVac0g5jswIpK
/F9leUuzZ6+usIcxqhu6bRROQZbgPw9hD7bec0xqjq8jwCQ9klyVwMDJLt13e0TlBYRswEk7GBkI
q/sMMXWsGF/S/OltuI0jQlK8ZxcHeep95M0bbPuXqR2/8Vms/Etp2IEF+adzT1ZlbhiwYpg81hLl
mWBMvaQMvwgknZl88U+yjq99XG/N5mbqhLO4J4VZO9ZZb4dPlXlNjBikh0UySGmsHBXzVlLQMQxW
f2hyr11W7mJAHalSbyF/Ow6c+9AWW8EeTO/xDRrWWoGBrZufDr5m63Wnlt4HGfFJurizkgcwqafY
Zp28HP/XlPukccaAGT/ZYg+S2FTHkashjUkPYZbd8HYp0nxRqGswGrbKamlG1NFmmh8ZH1yEe/XN
SQCtMOofdJwm6jr6z4n9BHGEC9fA4o23N75CaxGtvW697dy8YZ/10ts0FYG8FRXobnc1PNZyHyFo
Q7cCxO2QqbMZ7hf6H8HvfhY0RNJ4zD/czyYnHaIwcAZQ2cX2tjOtAB8MQj2HnshN1hORY9Dpdlrt
cL//FhgN3ARgY9UtJP03ss5XFbUTmztGuuI+eDfJgKNwnzBxn7QBShRIKc53OafnctER1NNjgoCg
6dJP+KMrpyHQk52MXZhrYRgbRYA6LNXZdDfL4qOaM7TY5SZlE98o4jwpNtgbHnUWDg03rOlQRgEw
bb2nkgcDRLZpR+i5WOpywZftuMubbu2O6Hzx6BP5oc1/LtGJ+TxyM8LwM+P3QmWkypCw17AUNTgG
kNPibk+wxMfM5IaKlePYM9S7jUDvI/Gk+eWjbd5t+WAPJDmy4u4qJp8QET33zeuYHOTdCFPCtQjw
7bV1Nk07R3yZBtGHxpLPAnLzV5/eqeYxnos3AE9BZPwjg2zV9Z/moM6cBTbL5Hqmc8suMr2WNAIm
Z5TgwZtxQovSCNCQ07PTxtbDvzr7dBN7HecQ9GvOel8CP5A78SXNmCZY8WE/FLKy0lv0GCa/yj3x
XioDEDzyAAJyMDzDiNAn3l3zlPzDbU3uFgUL4N1cXqriq3I+Slj5soh/tYbLsghvuKGDZPhyNLKa
0Luar7HQz7IKd5JnWzN/hwWibLxRfSMv6YJOS34EMDtPNeBwER+njDRHtt8xt7ot1wbYW4mzeoHU
YFhJY/e1FC8RNiE7DtrwWjAOy7B3p2AUJm5JewGC5y4o+o7e/LFyQUJDwZo7ENtk9xRF0OaEqBPx
M9vfXt1dvIE83TB+rpzpiKvp4Ftir/cPnnpBksjogFkKtd3go/f/c0q+g6OXeNuUGXBHKEk5Bw63
K+p+aS8YO8LXLNQd1NqoVTZ2rD2jxOAE4IjkZ6GdA5jjuKQp9DS1ghCJHOdBfhF1BVLLBUiDzcns
YYzbA2R1BSEifiK92cvRmkrt25QgGEV/nPWZaabcyTo/zoDzDJ1pH4tWkkQ2kbexpdhqZf6s2vRX
xDODC2QFU7F15t9c7eLmIxUjfbW66vDWuvrXbOGy0ht4rIykPV61BJyF90raSRZlhHqH2BGZtDXN
2fLDt8m8a8LewuU88R+eSIhhJcOneOtn8vgIRBTth3T57rJpL0x8LKWnGHpBBIrp6v8oo/aFWb8U
BNHCPQof+55RHlQ0EJk/BogvMr52Ldm5qXfsRms/1N1LVjKtQnyQ9m85auas0n6FZnWB5z9VNUsm
PUWual+TUL9Ww76i3LDDVFI6mFC3m50c1YZo1wcG7yfD0R5Tczp0oJOjOA8i/HCSmUBVG/hQd3o3
XCpQbkN8tX4qhr6Dnn8KVh58LW6FgJoK3DSeLIDjKAIemr79g9SRA5MMZ5egS/sQw4KoYaBHGA8q
3FwsiaO4PuPnNznOIi1a1f9j8NlLOqSsWwT2EW9XTQDWWpNYHO/ojyS4CE4asnDWOPtWBp4lwtO0
AJIbf0o+eWP/bYE3OhHvexggf9bp49xyweQlk7zmLrjWJouR/PAV2qRKsqoYGBCyW3j0sz4JpjJc
eS150gitih4elbZpTRxilBKWJUkfdQOS6VeaabxLol1SLi1Dm5+FY62qDLWOpn+yEACqIdZUn4ca
7RDbSaCL94HAyz6pb9JoH4RAl6Ubhx6YqZV9eEPHEN+N1l4LvlszYalMGFAnqmkX50pCw51XGydz
7wpmiTDHm4ZyI7w1ANAmCmYkSuopi/2P1ouoewcgZS9GbjN3Q5/VDyTH/8Q91QkPf0XCQELr2Nin
gr1iCRLHMOW/scDv0L20FJtJikluRQJf3e81hy0zFhO2c/P0O84/vaYdqJjWUx5uYZuybyXuK1Pl
r02uSjvIY2l2h46STItPlCUDsspyefNiiroO5KL4AyN0Lqtx1+IDrlAelQTUupi+wLBtcoEXWJmv
iPzWVuitxzLn9fTFzVB4DzEZYwugNQkr+Y/w3H0MS9GVrFrTXd0N+1RCVi0/PMnd1DKMjiJtr0ot
6AHYM7MoqARYlAw8HOWAjqnBcHuXMj5nE6GdfO+2zd6X5rpj2oLUIoSIk0TFpvYS2HoNkBCWcJEG
yrknfPbmGsvemWSI9uIgq3ZQnaG8OPGFXAzC6uUEPkgjeKq/RuG+M9Q2HMTJTIg8MqM9qZxB10Gv
Y0TPPGQVJSjeEH7bJMMXZg8vFEmrWV5DbCztl8cD2aMMXFZFTNqRBVXvZfWqDeY1x4God4wVkuFe
J/lmQL+F8v8RS/M6zJg00xmWLj71O8pq9qFqJdr5oDka33v9lPbELlclA4QP2/5IZgpRQSuir8XA
IzUnQWmeWDK8CorfVglmc+dMOKu8V8+1LI+tE36bNm9xNdb7xFaPWmZ9mB2lkoVDrGMGU+j6BsTS
ET7Zrum1yzhRFZUF06x5ryf6yqRWAjmjb7oUGDeZyMqkC2d+0QCorLEvt81wSfBLW6N10NCb9x7A
RrpI6OrSoxLPmCGEPwlQ1YKmLM+iF23hCAs8aqJe3xofzF9sBZ6cj+n8kyFgG8mZlpX1HqYHxX5r
st9s7bdmkEK4VeCX756ByTFl0938TNbOMukO4qvk/gynbl37iOjMZ21Ez1wTCki0Vh3ZewFlRcA2
cwMfD0eDtzNl7W2io5PF2VBW4Mbpwc5gdKGNs0nDdf7N5aHQ1bbBI1gUJF93X7X/ZELhqEFHhWAp
WfPP+mMEDXH8HEqGQkDlgab0NrJ+vtnBQPBldfd+9n4XRyiutpZSVo68JOVnhRHbUs4TZIZTrAEt
7NJzhdJ9sOrd5M3MwyRAzPRhUt1Xog8fRkGg3mCsbK1iAQNjg0WJQSWIcBpjIeGjtAMIRTjM6lne
x57axeXUh8jDpIcAjiWWfYhIgvD830HEHy2j9WrBcyVWf245/HrYDaIZ/5EZ1jfdV1WQzdiV2ZkF
NVD6Cweq4zzpWgE7wTCDeZRoVFT4ntt45Xg1iwviUJ6GCBJ/Pt36uXki6/jsjBZMKuiAHTFlyBkJ
GBlguyr9WzGvbevjPOef3Qhmtg7xbWT1Mu9uuWlwPesBCUkPwC2KjTY79hvD3Zvr9Mkpi8lAmYmz
GdxRfx18+yfKdIKr4w/VRdWbF5EAPIvX0m8mbJcO0M84ZnorW7bXLsbulrDGieycRUgFYkfzRbQy
KXx5iakRVlWr1U/6wGa0BngrhqBEDqos6fzrBxuEIx6Cs8GPXcxANXMXQCrBwmirvPyj9PKtqNKb
r/pki8qcNT3H3FxHzONmpncja6kdQo085zQIYZGPoSVoseSP15P92OGJeAwTpEm+j4g1LXn8CvsL
JE98THtQV15vdCDYxB/XsLt3Fmr6gla2beMkoPJ1Uzl2zHewZmZ5/Rbz/uJLoA8kutdEiuCn1sql
nJzjbKMbZPyGr9qDETP+s398k9C4iYX1e5Tf4R2fqHw2i/zCxHnhQjPLOybJ7E6LpUJHw8P/IUpI
TJzp1eO+9KH7CMXiWw80fBSVieGiIJAofJPjuHXj+qBTzy5IoIUmy+SPTT7beOtkkIcSqiE8kY2W
P9seohRz0F/Bnqpr8TrZXDZtml6aEc+JnbKvkuJbSY4wd7SHt9wFtsZii6wt118PGnzFML4NZk1v
2B/UuJwIlQTrCnnDlxaWubRkoTn2+KbTDOEwy95qYMlVZe1apaBBwoz1zmgVboCxkul3x/gRDapF
eclO3c0JfbKeGiTJjdEjb2Q2PqJ8NFElGbdYT9uj0YxfKQOp/VC1zNNGNQINybRnQ0dhTrT0nNRE
ChsZZBqntDaOe+0MtAt1XD6PKF+m6JKwuoVauJbqe2bmVoBOWe79tGQSxP3nM18L8bl6ZG3pI4AY
xmT4tmwQuRio3ZqBhmIrOCQkyiwd+jJP5Pq2YYg73GQRUyEUDJZJas1fTh/awpZU9osVyf1AWnZr
o+p77Jh1+dFXg87B49dKnU+tyBnypPDB0UdAAiTQDQByRQ8ENEsjLaOOnGDq+a8jb7WI2St8fYU2
7rvkODr/ChicVQXEwflWaLI1B12O/2KkKOxhbziC9Z1PUA0Xf82cfW9ywqfuDnYLo89gxIhfzlvD
ovlO6nU+MCdjz6cxMPfs99L5TPGA+vLCBdvWz0X95jE0UgCjFx0rvKIqtFnf3at4XPkg2yyPNGCf
Iha1S6JoJIkEbfaWycfRu4dEPHBu1yztChCHmf5vWJKcjLeKoa2V6Qwhka+Ezy4Q8Lx6V1BxDS7H
zmVqMNMujVzoNlmWfGsd2/OkPJn1Hy0EyIQV1veJgUhI29zClOW6sER2aGM2+vNqGT2X3bFGhjMl
xGAORNM9MXGa6IElSZ4nRhhOeHWZ1evZRHJ9uBvt3UCnL5x/ynisBUCD1FnF05asMkYNm9iyVg2J
DnhAfRzWFPGB79W7osN/ze1oM3qOfxiLBoV8QO/Agd8GzGaz5CdOK4Z0S5Qam+R/RY0KoLqGzWVZ
IGksOJAfN81nRZBfyfYC6zHe8A3JTaSAKPZeyBGglIx8NWb/EDI5dftAE+8+I9w+ea/5akaHP8Ov
UiF+htLdq2QNmReHwrQC1tZ7bzNDace4AKgjGh1ahkqQbTNBrN/T7tAUWSDB4mH0YAiFpzNSvyCt
awyj7Upx2Q3medSpI1khAZLXsFQ4pwGngKRHr+dHcou58kHjtScRPpuIRQTnfZmhk8ufi1QdM1r0
uH4ibsduSdtCRm/iJv4BMdchckJnlA3nyf8NCTozonq1RCEh1vC4Ya3BWbGn2DqobEl2RDxZIjT+
9bt22QEfcl7ils5ccyR53X9uzukyM+QcncBxf/WYxnDYyJlPQQvflMeUeADDftFHUhinoI+7Y0iA
enhK0pdSjiuHNnThZ9d/KEFXpUfbRBAwwhqw3SgEXdJR8jEgHJStbcXILQ53s4NC2dYOI0dJr9+1
ZiM01DTG1aJl6YC3I0xr3w2yKYb8O6Ka7Ykyghw3DifdhY+607FcLo/OzJY9pQXSCWNy688RJwjU
O0DRTXH0mWxGkQF0SE3ltjDf2+yPi3ZlOmobcVpaSUV7wtOQEi7VUNoZQV0crOx5dn87tY/yfw6C
z+anSrI1wX3oT93CxvhJDDBCEqdp9b1Q3UxeOrFEjAtwstY3r3oUk97tjY6uBJfc9zTU0boyDfdg
TE5+EF6CnY9dbSNKmi06oa0T5jHWmFRbt4t6TpPVHRDnjiHLr6XbH+6sIWGekp61hBM++c51oEkS
RmK/agmO5oFZu9lEYzA000/sFN5rp+ikwqh5b3vWlEm1xNH2OqMatuaVxwRZwBQbvQurbeell//M
MiXWPYc6PUDOyT3t3izgPzv/9kOVs0DjqNIAj6wt1xRUjuqvqKc38K+AJ5PlF7xXOcqixH3qwhZ6
Re9u3aj7MFisfhUNZIuCTgE8a0ZjWTNz6znwtVgn4c0com2B13lANXONyIHBXUfu4drmH2KJhE3I
3Uh4GZBP+Pw9rCsY3JpspD0sUfrXmOlEvjxiVu39CbknCybvzyNAUr9NVfY8YSKC5n9szb8QpCVb
ot08/JF30A7P+Nu9/MfW0jto3QBNtKCYf80GpK4uxqeFa8ggDinN4Kq16LGs/8fVmTVFrqtZ9Bc5
Qp7t15whgUyGgoIXB9TgQZ4tWbZ/fS9zbt8T3S8ZFDWRg2Vpf3uv7T0NGElSYkoZiT9b3tcT/Z/e
Qxx/WOR2rPF7sLjeHF3g+n3k7WEh3/UezyarbuWE/QQft7k2Yqx3DgdZlYv3sncelor5ueo5My9J
vPV9AExpBGWC5LqCo7gN4JeUUEV/I7cePV9TMwijJMmWa5cPN5nFlodWM+6PAf3WaeP753Iq2iN3
/jdl7YayMxdfu7QVLLw56RCcCmnFR3bKMDfEXV7Lh3xkvcNHxM3PhgK6yOC5VGy9ws4H9CqmjdPS
YBd3XCCq4rzidD7+BVMQrhHhtbSKu4QxZzuzOHMt2BsHrfHQuTNktmE6wOZ8pSuyuXeA/+5HGZmN
Bp4XuRrpgtH4U+I9MMB6ykti5nY60EywOraWCk9pYxxvY6ng0ldo5VVHIVOeB/gKb+2aGLoxlAiu
tuNhmtv7csF+jj36lHXyK3YwKLAhBvpiSsgAw8I7tdNw6+i6ziJ56dOq2fqcyvaFpZgwVR/2TI35
UHzBNpyQX+XOGvzlOMiOcbYs/yDhrH4cbJlctgxU+IF4NQj52K8NrX18hq48uZzdHihmmwKGPuH+
3veYZwKNgS+3mtuVBrvpeDk5dM8+O0aQERkVWkONIJFndLTVapN3WbSN+3Al0UIyTosUkWMMkJxW
5DDeQ0vBlaPKUeOlnCDOyrXqQFIEl2flM0GME34J9hEYPxeKtbZNxa2/t5t3EuE3JANvU487X5qN
13kK3LswAB1k2r2VwhjXdYWPnhKsHGWjDvFILymTae59do7dYaLGtR2T/Pz9a68THnKEfJ4nyXRw
fQB6OHBaX7/8/ub3Q+mHVBs4Bn7A95ff31SdxSjFHS8xMOdbDh/G335/OWO3oZfIJsIYwKukTSZl
J9Mw0xwEDAm9PlDGt/zz8P29f3/5/bv/73vfv6vUWp/337/W1kt2S71T4/IR3Aa8/LfzuCIm7QGm
rmWha4QuKWk7Ja2Qs+GD9uGScO9E8Z8vRRXi7Y4FNU9Rl2w1BQlnnIfN+Z/fsFleBWmFqITs2hqy
cb7Q8+0/D2OR0OE64g12iOn0cxDefn/V/verf36Z+0TOceRZxVidM/m/D65rA5+KUouzpSfhaVdU
O3LdM1GDHQm1q17bBCyLeOH64BfM+tz14f99L+ks0tTViJZehNxqVXj+/opzPDKUnNEk0DM8zjWb
WZFoPrBFaI59od9N4tqUVmVK3ekSdii1w/WhcdrihAB6zbTvnUmd5z3b15wCdQnmwirc//PrbCK1
nb39+we+/9b3H9U1V0liB4AKxAQQUof/edBL25//0L62ocmgOH8/mNjlJPTvr11eA+ajGuHAI79w
nBLxqZzeOft+TawmCunPVqX/vIzRW6sUfgbOJY73aNWV/ZBk6B8WZWSjG+4XuxgePVflt4xtPyg6
Ie/Y4FDH2BIdjeIA4veQqlNDaFU7MaQvG4cyGR3i+ziyPBugb1A4nxh0/MPgCbLtLjWuOQrm+fuB
gOeACmRhfdBtd57yKuJLurkcXcdUam2TsAdRvgxfUqaU07mYZfBKDElj7elt/JEmXscQTo7nkAEX
ghX7+Doy90nfW/sMhXFT5GT8RAsMV2OM6SzxBEuY9gBKzcC1YisYJmBEIXu0GKNpG8wkkSVynJ0N
B6ifRz9YMIwJujOntIRriFJZJB5VceYlyCILnH3yUY+cKpzFz46Ow4kNr3lyE8b52uJgHUfmy3t3
iQ+2Ne0aF4e1V+eczWBHbZTlXFKq2RDOhdksmQXLmFPvZpEMFyJoRaoT6ywjf6pjZLNhofSySTt2
Y9Vwbe6XUFls2k1GnTUqfW7jaYxKZLKuHy5ZCbeL/5qCesIPifDPdUsWweTLSz0TG5wTJlO+Gl8C
izgL1pTvPzh3yOg2h82b2sHt4jZq5dKgtY4xis5MKCniPLMfu5zMv2mgv3kUfOV9DFwLrenRYNxi
N1+996LQe1qYOwDrbEEL14KzFNTiWlPcug07qK7kf5ZrHKqUlO24th8s7yJeDCVwJ8hEyYN0BhgS
eNOypfjbrByL2rbltWnF/QhG9Y33ArZT1YbbbGE06dltemRLS69voLCMlfJFNtOAlXP1mibp31rM
YL6wCgOyRBxC/5fNcF+4s4UBe3r1q16CUBnnj5x8TNjW/TVVtGBEVfRkoxC1uRUyS9Dhk3Lc8egg
HFF8tc0mJ3j04Pc8hjhvORu61eHf73XFqko7Pk4qPemLHgRGSKHoXGd+T+69ORZII9fvh6HKOiwI
oCpcAdrCD7NLsDiQHNbUaMOJdah5mQY7BcfTxv3dlLvgoBUkjdxT6bmyrRSaf1YdG3eYGMaj2ITc
CFV2V7ZBescOW7j3owxoBxqgXHNKRVJz5vTox2F7j3Omve9SdhFN20IFKXtUFTbah0FNdHk4cDU6
+khIQPkQtFZJbeg70HtJh5s31BhifOIrKWI55Fw93bHhz2/corxX66dRLniflxHzh60jvIqKJjpw
rOmXK9HN0lhDAIojgqiTw3y2tu5HZQ93FsHwydMAphTlyNrRgjEhfeVZdB9wSzmXdh5eM5upaYLZ
7zRgUY8JFFLPl4lt29vkctd/q6ucaOd73lV1I5JR7fWPjqXCa+2TTrLEzmhP3Kg5nH6GnJ2YpIZc
Lj/8IcKUOsBt99gAUrYeXsPAH55kmLzBLA2ZTDHu4f8QERwO38os2j4KokI6clBSl/S+0LmNrZgx
b1c8TDoT53F4GvoSnaiKo4eU5OtZqHA4y2leNkRqaQcUYnwom258mOz0MUjJc/NWezReZQm9UF20
d9gR7iJ7tHcWzp1TBJ+eiGLwmLrxa6vmmHsfxzpnDJwfgzHj3otuxMjajBfd3DAjeXI1QdNYADWO
lXOajOk3c1eU+IvmlxEr/l0JZW1faJdi3Wr5bKP2xTiEwJNCdHQaVMVL3BOwQTLhbZc/2CtV+4Rd
xI0j5AhjEydKZ1X3LQPUK/ihIUxfojh3iGZNPZHUyj/qDvfc9yKV+IjmVVtgZcicp6AbPJosDUdg
bH+aLCFZw7CfzbmreLf1FBroirm8KQV0FhvnkN8TJPTmJrMpPOTDFWW0npQBM7AxhdkmMSTYEH2+
P18hKR7LMfoW5REHppmye2XdDX7a8FdyfIBT0rXvZinE2vc1JvX4LBJmwEIx9IfFe+my2br//kDF
EjlMNAVcqzylJQO/phljeeb2Ney7Ngx+5njpV+NUexpYuC69bVvHOqJtGAZgeZFZll6C57SxLZDf
Cs9jbuqt3Xb8cv1exN7i5DhEH+IEudgOuH2Orhs+qPUh88EqZfki/rmi59G7jxpg4kpjop+ah+8L
bjGMMYuKfzYaFUEQa7hrLTZ26RhnWAhipB4vc4aLbSiW6vlwbhiEkQcS42tSSOfCAca5AChgN1BX
SBbwyYLSyx9UonL8pXnxz1eDAtSfUffiIvvv0ylhWurzsIst+ebOg41TDM53BJL9RoIKSLPegfUj
SAGOhNSnafw56RTQVY6ZLUJFky5IENIz+TphkQ+TGmkKaKOjC/0RwdWfrmqO/g4Z5bQg25IzKItR
FAm9AvOfOKM0zKY1M0kEsCM3p4VtKRF+QunthUXfD17kEyOwq8uYExehIN1OSeXGSxMGoIaI/UTN
n4zi6Nz5iCtuoH8W7WEM6+yvcDocPm3u/hiriBsKiu5MDs5XSXEir13cQjnCaiN9wlrc+uMBQ0KC
PfcYeuNhrsxlcrxdXA83mHfZ6Mz+lUjUU6dpWMiSrbEd6o8Ep75WxU9Lnr6UMB2mo8EqfZsnH55f
Qaa1A6xIfVlsm24f5/g0tdvjaaxg4gYJqNSZDFrt5YJVBa5p3x9G6VIyqVuo86P/WDU09EQ1Jz+8
W8Y71X7dsYWdG0rBmSO4ay5gst6qSd1z/oT0tppJuoigjsWePzDJBbbumvrBLDLezVPk7OiuamBc
RBev5UwuolzdmnEmQHeZXckdrqMGYpKsw/0VMRiwiSKHDlwgwOe3bcPyoseabYb8BX4mPbdLA9FI
A5vPq1egF4hw5b7lZBwAQcMbPBRb2aefDlTMbd3hIwjq5ByPjnOyovW2s3yNaXEjBIqksOA6ade8
2Snus9Ze7u3OfEQhpy1FA+uQePjXI43vVrS0symvu+kEo0EPy62ka4psp/9U50HMiMlY2yoM7wVX
DUTWwLmdGy9cJ0qIDfIujqNny0kpBFn+ODnSO1oDZq9Mp9vCavKDVb7NAaQSzArgKMXgndPZPQvC
BwNr5KPbGICtw3CXevZDWsf9qylpo/IrnvrcPgL2Dzesd/4lVch5S92gwuMcuy0xmnK3VnjTqpHy
ZuAAAUjkASoAOmN2k3m9PjDmWN20QQbzKX7PHLAts+zvYj/rHhIUdIwZzr62NYJLYmGy7B/7orTe
xUBjdqSey8y5tH1P61c13FqE/khiO8tOxD4/rikubNf6E+ly64ZatNua7oWdqsBKGH95mUpTP4dk
Ge/Ytb1qN3v83v59b/oSW8lbK3K+IrfFfmICNrBNfWQAMeESco96DRqIEEb4bM85bgE86X6ucaQ2
3PaiggFWBXIL2yBjKrUtxLx3glEfGLcO26X8Eqp7DTLAA0mYEATp1R5OPgXe4zWinDZ34Jbrcpp5
f2JCNZxCRxHAe5nnT5El8FXE9IVFgNx/EKvt2Cb9zmTdKlaTTmsBDBl+bny1mh08EZvIowp8mH/Z
a4G87qsnXnCNrs+0yotNtB94Y3uvwBdOjBD2avgVNp5/FtPvJaIzup1vlUs/OcHtdxtcKYTD1v/m
2PlrXVRh3lVtpTvRFRjMKFefp4bX2/EIxpr+jwWLATy2lW+jAdNj9rj4+LlynKjkRTq4lYhWYHjG
5ymUy9GionEu9JWgsLOhqP5nNjt/bS+kWr1o3V3lIG5VAuM9DEY3gc/WLczmNO7iiBV3B6EMHzkf
vzMUENqrrsot3gYOEXtVdN2uRnn/Hc/Xeih/NU550iF5Lij4E2MX6N00vPX7vmDQVVYUkWIhPwin
F7slal3apqbXDB5RMHX1NgzkhxPOVD4W7zFD1aPRA5YA3d3HlY0xR9HDVmsO/4P10krDkK4of2pf
v2ZNustm1FrPd56HxWa+DLmd2uSmVD9F7/yxK1PeKcLescNtULAxgCtScs9qy6PfuZrG62inbdAg
tEBnsuz3qvMP/ljkexd3igrrx0XX75nPEH30MRSalMF1hCZPjpIFEPrGNpf57ayKJ4dtad/8TUOo
oHXReRthgxmI0z+urH7mMyCKKCMchYp/yrSX7tsYKs8cpX8940yUSRCD9yz7TxNkyMxm+rRD60dt
aszgNfOamZ1M4GR3LpVIdKZ5D1AW2BY0zW9v+OkFZsJa3n11MZv3ZOYObtn9x5yw1bGpBAh0gysM
X1HrsiMeR4E7AxEsKYctGEwInsFNM9PzgsWbLPKSHCZ4nnUFcqnbNC8W/dFMLZi/1MNPDjxEdWbu
n6H7BGIj2T36dfHZlyAodVqi8LPAJ4H5mWZr6FCHf9Jmco9pidJUkD4TnCLhgdhPdv5LpsGLCoOj
Ny6vs2So1A2Vi7LAkNDuGKZ4N14o5U4FI4jXIvthyZCxpSrYwTSfvqZ3oG+wvU2Rf1mjRXbiHHxv
Eps66R8Lx0eqK7pjng8sLhEqa7yiI4Z6ZoJiC7DHBOmNXn+u3LsJW+I2UYn7YMrcV29BGAt82hGD
X72ksChex75Ly1yW434EzKAU/d4bule6HJs9NAyaUNNzMk27XiY7mojUNndxEgKcyd2W0x0DYB+6
8oE9FXPmADk3nInhOWT0bUm8cTDdDvPoczGF5xTj4BjRKMfmC+1tjO9QnQn2zuIgrflH2xGS77OS
+43hP4yCBd7DXGBL4dxSJv0vb3VzOp/KHitCjeGHdDH1hEgDUxei0yJmtPxoVZL/nEb1MnPrBPwS
nKJMdPtUh8eGZSuoOBeRyAdek2+8urrKILxvsMTWHPpFcdURxJ+o4b0uak5tVZv+LnsuEh22RDfE
XUcKADxHeUtrFYb2JDwl9hNcGrEdV8D7gIvKQzBo62fT49ig/E/bFKja2e80m35VqE4bL8fazulz
W9dYzlnm8LDa3Wc8YDmz2/JxAVVaC7j0dZ1D7B5vDIcwXkkY+7Upt25ScXfhrgSqZ3xVYPJuMtQl
LmOGs6LCwwFbLKMqHdwJ+JQz2pe7lV2xm2T5w6v7E0bVDyGejGqf25ryqsDtvS0Ezi2+8vWFwZnY
U8UzNqw/FBqdRJeNB51QlGiK/tErsvdIxmLjc5PaDAPg6t5U+yr/nGsZ7F0XOIs/T48iJ7HgJCPu
ZkBr7Ef7Y1hQOI3Vplyxa/0AoFxNvEgdJTxiUnsh4CxZMem+UD7XuUdsqVJHoekaAsJe3lQxJYBW
8NS2uEeiYviTJ/NGr2lCImN4FFu0woK4qe/aATY54Nog+OqebIbsfpXFHKy4ZOgQyTNTFrJh071E
F99pzSSlM909ktNjQeTh1K+v3xjCuLEnDqIZZYQiJs5qBy8wte+ksvA5TPpvV/XJLqBoKUrqX3JN
/ble2G0nAsQb4XpvjqOog5zrDKKD81ur8op1TiEswrabs/RBugh7zVJc3FZQnkKRgJUGb/yQCxPC
4ieVYHTVxnhu6HW+B+yHXhbZqIZcANQ5UejZE2Al9XsOY+agsLkMBYh5WlD0aHwamCAmtesOD4hP
h4MF9lRuw8/XYCPmALKX67F3aEJ8ODQsoY1gSWitEmeMwespyZ5CEXkb43aihtnmg9x3NJ00LaXn
bn+2JLMruAe0rd61fJwiNzAnOem7mEXKwRDn1eFPO9FnluazTuO/gHWDE0hEXG7Qo2bHe0ZpA3SY
udy55cey6J5qc/VQ9uGbDOkGG+tj0XylVnvPtfrRfSN60CZrUjYEmio+Zq04R6lzXxb6bk7NtU4c
aozZ7zHZpCk7IczDMyd7HDJE8XFQkZbRIH86aGCDDKgjM6CBWu6uABQ+iMEhj4x2fbHc4JcZ2s9x
poyTCenBrTFQN94lLFJzS5N240eEYPq3mfEqb2DwWYS85c7iDbtJi+1ssb8GSl/X7AlK98FAk1mM
fZRIExwCh3TLM0cQCSaSTt74sgztDzw+FUVObP8zuwPKvUSKdkeavJb2A+8Z0I7UA3qAbHSO1LRs
eAFecKnHVRFfKzfbNYYUm4lamIZO+IRhGCMJTgsgrPNbTNTZZ6Ev1cU47muQ8vxttsbJiqKnS3Vf
S65wzikzLmZrBYsrktPF0zy4pCYsuulFK36Hd/7SswKXut4VMuQCgqOzW2hcPLNJeusnhvHwYPa0
xPyoOSu2BX17MFWhogNeCcscIdcldCaH82I5XwuBMQWRmcmzJFGTsflfKDPYp+uu96myetaCsGRi
4nSYsevA3hYThbgBrfV7QCwZrjvJ6QgY4uzBDgMbdlpM/GRnJAoCK1y2ZvAz/jMUXfj8MMw6nKJU
A8Ckj0DCJNXWCfjLwxifOjcB2GJxpNOFAwokeqvsRxMm7BFBkGxELNfm6bdopfg4Y/I6DPpDd1gM
AoX6WjYH6SrqL9znwZ2WR11K8k5UCaAEV5jjvek4DYoqpk1RBs5Dn8tzklCGR/V0tmMOc2lTO9lO
RmAm6ctftnFZTSNK7aLyjXsGH+Q0tjFmTnwY++CMREmNaxxcnE7fu8OrL10bst5IZarBFx9Vh3TM
P4h6se23m6cEwYHWqvBer27fJp/AKeNJVQ2YpLh0sXomqOLzIO4GAIoJJphjnDp40yr7o1gYybuh
c1ONLOa6tW+4CFlWCmebZMHvNmsS7gIp0MSIxVoN6THNQVa2KFZlRHg5CXoSZonFK+yPJBx8yvRa
l3t1tJRPzO2IAcVEo6yyedFNwonARY9cWmhXbvqrQhZkTwnphPnHSzc5l8ZFrhYElb1F2ocFHR2V
rz1GDhqxKBRF2v3YH1lhDzFg4YOFA1FoQvyWx3w6mYy8pwPrfoiZfAZD1V6Kib2VP2DCpqbZPxUo
VGXKnT3rNeECoFF2TvJndrODK2txSjpkec1EdfH0Z9FIYFWPHem4LXsXQtYuCcbUKc5VPh04+0kQ
4Z+1SDC90vXVOMivzQLGrjGgHeLE2ZUhA8laos7YFeOPqYJRkSyHvkpfS9wKcp2uJ7V+rLhJUwnT
Vnjg4I0xYD9XSUzX54gH1c7Klzri1IYhFZsSsW5AjeEynjObAEoSwmEUQX1V0votqtYiNxJO2zSi
Ks5q7pSxPzQy2rahQ2FTxPb1+1eQAptdXcIjTZkp7EJGKZshN+UpZclMXKE2UYhxa5gJO6ZlypIe
8EIn5uAEkHnakpG4K4q/ajAgaOHaDTjquzz7C3oSq5sTLSv58YTfZvyhnfaWzV19CmIMP4VPvM1p
8TRlOb0GIsA5K+qrzrEzpQK/2lwUB/DTxdYJoQKOdnSTrrerXPDO6ZSMVO0ZgOHqwc7HWzyRN6Ml
p2tOKTddRKTpXHcbOiH3zIHsQEIRFMrNdJ7lWp6pTLxzodNiisQSBDic5aYdYLe0YG1Wzk7Dds8t
1Ueu1XSwoAP03mRvlRz/5kv9NiZetXetveKEwGVKG5UmDtc67OuNB6hybaMcC8w8cXLPqIjxQ5Sv
Hm0SECyLo/ojRPpaQXy6G5b6o2zlzL5JPUZTQPNCX98lUYfVDuJgLvvqninZWycas/WzDIKQRYsz
Uir7Fxw6vbscvYBXo6isN7aa810dSYYaC6fQKLOYpnDJNe58Lk1QXNlUTiXq8DwlNrsxijPasTqx
jaa3A+KDtQgqfgKV7fjHXMx9pEN9asCzU4McNMCI4doHybTk07HI+Yd9d9kVbkjutta7Mcdm2Vae
3LoxH7NMVekejYWPSEWXY4g0k/m7QMPp8GeeSwAgoddABxPSWFVoPLx8M9b4zh3wmYhfLddlJqyM
ZZfnIer+mboj7nB1wxEJg1/WLtlVlCRTFiLiKUYn7vI5qyrRgcr0tJtKCm6t1ICahzO0TH9nJp6b
SQ/RIWD+cBa2dS0LP73HZwskp3gzce4eZE5NtvDIj3cptCDyHd0w70zvscfuoAUyXMM5NuZHTdxj
IBmzyz086HGWTXetzYef33vKDM4jWBwS1i0/usE2WbOtcjF99O26YODWkW3F3y8IG3bplSNhfvKC
7iVobJeZWHb0JpZmPYcPZZVeqxJDi8e4D4wHR9UOzJZOC8pviXz13UdbfIhO+XA8p128xBH2Audr
bvwvL+F5DDVEF5OtxERf7l3P/ph8+TTUPvnOWv/oAxLlSw0ltgVigX+IlRtFRJbY5+L4M4oSXIbO
QyDlL/z3r1YSHMam+Jg5W2wnJ7qYpIEoMpEMneuaS07gXhg6UPc0P29B4mu31i+lbrdFoxgUYlY/
zMOif0zeAM65mW/IzNxj2cfQrxu1p/0woEEGey/K80baCXcScIMHJ4Fdwud+W6TB1sc0b0I09jwl
Vj80BcjBtRCR0MK+XFIc63o8lowGt+5QVByBabP5509EZCxl+mSPglsrTtBwlWyj/sy4atoQHGRV
l9gmHQXtSdl/2z7H51omH1We3S0dGQMAnL+IK2Ashd8q9DsziB02BWjHQtt7I4OvuZyeMfSQjewO
HS29vjM/l8zxd6H1GFu3g4tEWiaIvXVZ47lu2mYb5DbouxJW3jCON1WS+HQxhAgAuXebsaDgzFKk
BrBiLxXnZZuy6zmF++APsCGZzMR5/V4JRNNxVhZL0Hi7mIjNvuWbvXPMTZttk05SgIwhXxR1cYxF
8YFe3EKCgGOr/PF32ILVCAj1CTNURyjgyWaEoDFVcNiqGrN9R6QIOzlPCSUf/3uXN3/DMolheCfL
MTTytcOEbKqeG3UNOAk/zj4fM6zVQIVMFCP0qqtsiAwuPpPBoEFksZCug5Zko8Mbb8X2ydgRDDcs
cbxhjuAtkYEkxio5YOA+/MyJi3AGvZYZtYZz711E7byNPWbOrnN4KcK432C1TlGQl30/2AF5qbrB
4krogB5PVj9j0yPOEpWjS1Nj47PVawkSjj76UEJaOMtwjTkpJhlKy4fLkNm/y7L50cESqx2rOGsH
tABJH96FasAhMp0D3Iwbz5vey1qSg/Hkz8Dr+htvSD9FTrLS4iRMEWMjYOH0qh1Pji8ekjk8NX3/
YjtI0owOASik95rjLiGj+nfbpxNArOjdreLPhpIDa24vIipedIYLWlpdDUKp3LKHPA4u6C0DrYOx
ElN5n9sq1z+XhiBFRLiSgac5jEFPeiiSpGLaAgMDahA1r5tWWgR3AfZGIUhEUMg3niK/PBqLXR9H
7JgpMUG1kfWupyE3ni5LQIUi4zX6Z0liSZzCtue99qqjA8oPy21WflnJn1IGuI1CmwABKiWQQNK/
vaBLYhpJrGR4slL6XNTs/s2D8ZcaMRxm7aS3IV0TTBRxRcfHAeJmYHkfTAA/UzFSJI0oikeNOwW2
2JR4TJ2wFR26LyvXt5bbxDf4eS5B2rfnWbFtq93x0RqJ8SkLmTb9gwnkXExQ5uI0/yLC9Lo4uUUO
ycLOHr7jJuOkOXc3FSsH2qqHNZcpS08qZDtOJWSs8TV+H433Jwgc7ksj1RQFgkg5BZ+0vwE0wd8j
F1C8pCtc/IvJUYol27Y1oyGDbZrY13TwBi5cOoTRqEJvo7Lpe936UVUrgf2m5CJIRoLmi5ve4+k5
8Eb4R8wHRO4EhSYuiYe/UDPgFuqJGWPlPhcJg6QKaT+MENZtPyJL2n9MJXl54wt7Z0NmCXgKlNaT
fSyAucUemDP/bx3P7k4l9tYf9Lnk+Hhc5uRFU9typqhwgnd4OzjtARRUduOr6VfaBwVDtThEeKHd
K8zGZ1z1uMQM5XaszHNc9MfO2BepYyJ4Le7MHm/uNpDm1gJdptSz7tXAcpLuPM+PGZNsoYBvCgxE
OFmuaEk3lEIA0usgf2sxrPlQmHV5aX7EPdlBZZnXEvUHHlt88QLxKD24O30SfbEqowW7C8aYmZvX
YGkMS+lkURa7UwMfmyWBMtAiI7F1JEB3AZA6f7pw9XeF7lgJBrj2tbU2gjiLOrHtQBdwvGznxvVX
3fIPZOVrx7yUgSYWrTzvt9pSIHOS7gQ9UYIul7f5SMhTooW5eYdxYuz+KERiY+w/xoKrVrOK8hSY
Ww/cT4YZx43T8xmfFmgTREwCGl9nn+bErkeS74lKGqboq7hnd8D46Onrmmk+RCWYzGFkSwFbfc+U
7q6NWGF1cG/xHDduHxOZS6ejXzXN3lSTv3PYaeUjxvk6V+D3jPiogglYPwgMD9NYjbJDwboGANdF
u2KKjv0CTqfhgLGvC+vVzCxaSwAHg/gN5Ac0twirRaNAfJmlelsW6jSbP8qEtxRjkvrw3eMMyor/
CPk19Rj82YyyrIVJmUpuais+2znhL0qId3FKJZtI58d6gjdiY9rZhIBLG1G/sfcQ+ykigYSjo8Jq
r8YlYzYfMVL0mb4PP6g1fu6xEwGvAOSkZhQy7T5zvjpq1wYC31UrP6I+c9xAVHH9vcXpB1mDJNSE
6QrGyl2yLC+sNMNGznQHFKzoVCILhjzrwViSRHCC8jBbrAJ+79+MbMK3XhLBr4WDs/Gc5rE053AG
qx3kF1EQ5hiXn032PlkO9Y245BzBKbmuNVef597nqKZssED4U9NMgCnYWi4jmCln+s6c/hAz6+G6
kdF+/XC0ZGWYZFU4KabpPmveBXfIrcfEift+99NB3WnprDo0xfyal1ptJ83KYrwGTv82z0DpF9Nv
foq7Mg8vawjYTMMdEO4fnaKkN+z3Mo/H01JbJEHRtEsPYPOSmvewj+cNlre5DsllIda2SdiAtRXX
Pr6MWQw0KB9eswiuaPxcZ+ZLQtc/tD+Xgt1KqwDyhm3w4JTZTzad7bZxenuvvZ+soDaeSHNdlHW1
QIdidkF27h64CM/h5J+wsGuMgAEhm5jJvKmL361N2hmfRbrKCFY3HTKbo/biYjmyY3Qkx4GeGgLy
s4X7ychsZ2U5E9G8Prkrm1V+TWiux6Fu2GcZEnBjhmJax6vEZE657lzgWkcOTVCynCA6dj71s/R3
s8Nyakqs10mjsl7tso1Jz6AEpUOT3Vjtj7KcQJND7XXYMrGJgjLiMpRhinMUPYznYmElEaGHBmir
s818cR7JTrkmLbdzN93FafmUVv7fajm3ZFJiPuQ5yuS2z+IIGBBk9cCg0GbIO+ywyfZ1wXAqq5iC
Lpq9iZauB3WAi6j45yjy3sTCJS7rbtwXwS/LA+UX+92DsW0SGql+yVz0gnasXzHAE21KWGMW1NZN
XyU7EaCZhMiRDAAMM6iQKY2BTQ0f7dOTzJfwH3xFKdsmP5peSqQj6gzHAnYBirxvo+qzzZI7HcK1
5c3uuytDCYwEkfe7Cuy7aIojChNBLVk9iecB6EK2eLul8z+DlGwiEVyHACuHJYZQs0SUcIlC0aRM
rVYnQf5HJWvvwvctluyNOVnW/Cdz+7ci848cbJ4mmkNaJyEb6125ske8VSikWQS8LfP/h7kz2Y0c
6bL0qzRq3fzByYzkonvh8yh31yxtCIUU4jxPRj59f1R1/ZWZVchC7QpIOFJSRMgH0uzaved8hzY4
9kHX71YMdHqEq9x5hrkLBDeSQ7MkB2oeEJm4SHNf2xJX4sI+tVYq669WYlZXrcPnaIf1PmPGKbOm
26ZBf2dUbbSuCg7CA7nprig/FSMCbWRkFYcOouAO02PaXwqMWRzeFfiAXFtRv/BKjcTY6zb9Hsg0
e6rHlenRcXYa8xM1neRNYj0gwmDdTEzTgSlqBAfGn6HSbnmRPsR2/zL5yAboCX8WnlmsWwqzshU7
dBefce0le6Ts6xSvnWnV7QozUbPzpFybCohXGX6QCuTAm8lPAowqHjrfRQqJc93A5gg1f1xkLe6V
pgI07SHlZ5B1DvRJO3S29oQo51cIrXIdDP3rGClmAOGTDvh22WW4M4yHaaRRIBB5TAnxrWVLS2Cg
3TYphxZfmgL7Qz6blMmLn1Ci14hrSV8y3sx6pCOUv7O/O85Xruonq6ZU13wiS+LmWmrdoU04gBQq
f49deIuZ8eaqOOGWZMCf1KG1rkR031svBfmyUxUlJ0T5y85fG1iglwmGrrYBna8NH71lvOV1e7ET
+7kxKCT7yDogtYYUWqwUFlTO7R9Yph+MGrVP05tgREW8tgo0swazBEd2HCQN/Y4xQb8y6bmsI95Y
vbMLhBX5pWbL1VT+PLaiPDgD/0Nv6GDI4RJV6L+7AC7+JPxrLLCPBwCVsPJByDRU8tDpLrNUWpuq
ffI9WqfSQXvspclrVZBdEZcVhdiGrHQR4v8uN10NGwd7C86ycWZKQAbu0+gkIxTseIBYIGsFFQIO
yUZc3JxY3X42ZZiVCWzSLl49m8bHOL4EAhSnWYRHgDA5v8+u1mZ3lQ4JRx1DBIHNehX7gGJcw+Ak
PwbYcsmBjRXNryHE2d6Ya2+Uz6SmwM2NaBplr0geq02v85voiqBeRznK/WNLfiwb9Z2PyZ2XedXC
JAS8RwK2iuqYJq7xC0FjdjQ9jC41bXcuT1gdltiECbZ3P5cXPUqfnQd6gt4OrCkE5BjxItFRbjFc
StVep1SWG5eS3GK/o7ycsP5rYm9ljHWr+DLUc3EzBo+9lWzbvrfuBJwmaWLCdjv2eD1EJyeiem9U
8bdRJLumeU6T8t0J2xDKVnctfJ5SNqxIgH8rLZabCqnmKg3buXFc8gFb3s43jW9/YARkVvXKGGJ6
WxkUpACtOMK6jezEAwD657KDwwQmepVLDld5pa37qHuXSUZDZVCntk3zTd615mpqESQ7ayMGgeG6
wl15hvVaGuTvUqqtEBk+ERMPs4b4p5VWInbt+hEC3IB6C/knthsnx12dfcVM6VeR65gbGwVTMkvx
jGz8IgqFwqNVj1008d7RRFgg4STFUkwz0BXH8owGc0CKjXppLKDNS+MpctHB0drWV5ZD99kcGViC
TZizg7R9CwcdGcIaY92vgCipyHfehA1NsXfpJfTus06rfltKRo8F9KwDvue8kOUSRUMNF6V5Lgsv
Q9EKMiLoopUz0x1SFM64YlEnjx6EVq16EhXUEqycnQ0DpYv9Qxayb+uxxq4khbNwKUZ8C9WqHzH5
bZtuF1vmr2AY6WxZcAcrTLeAOByw5/QN1C2Kht0QtzTAZorXGNkVDvHyvSodPpC8IhQjEb+DQb5P
Llk5hSRZc+D4HBoZW4RITueCgfwybdkECkt8jt5bDPbCxEyzAqs1G8jMR3C98VKhEFpZaPhXStNR
xzizYcuEHJeReNQyESRCml6jQ1iYG2LHcsPwpbMduWK73LPrjSsr0PZT7d1rFj1eDBhebW/hTGiL
IE5O5ZxrxmwDK33qPtHTR+PYTlyahkYXfKgIKKFWIFkQECJAUwZ2lJOV81uBhCevh6weA2sdI3Hm
VE8qzSlhYrj/DdBOOoGtuLXWlyi6b8EHsekz6a6M5LN0aeiTWrRMUVJEPlpHDobd0uthdhG4Zfcy
ZVHKsZ8V+oY9xKeuRVPpGorDki1dXG4MFJqc6KcAtQQ6bGvTogNbakGubUaL4aVl6lu9aAwoE851
6itzawTQFYrJWradWtpWdhXBqzM0Z9AoRwlQL66eNP+bxuLVMrMHDrARzAl6yzIV61jET51gxleX
0W88Ja8msUnwEjviFgxDgFQBgOD102YMmQdFUWnudM16IpqskNnRKfCxlGHJ+mqWZDZwOSftzDut
3vOOVXtEn9VL1HOOAdwKRfoUfFQBEspmlDkDt/Ap75pdNy8obkY4ePcVmCP8a970IoZHg3ZnIb7c
UvswSuJb+yj+FrFZbntTRzhmJ+AxJs7cbB3nrO7kHU3OvcAXeEA4ignZ16n/bZrPlcTQSovkzOCM
RdpDMp76wLPDN1tor4oTxIZQ3Wfkng+Np7c4xO49o6k3k9l9mwovaJWQymHnSFFKLrZ0BnOgB0H+
I/eu47R7BigTnxO/XN0rlD+ZQZ4AvEYGV4Gl9vRgvpA2rfPgF8sXGPEZgzO7Jz+mOetvcOaN+X52
u4Tx+DIZKUKet9YeGIpCytLLfQQ5yc7kNgwQdZXeEWEE4sWgPFDn83SKQ4fZEl8LGFKgxPaSDIGp
S64eC0mHjjGDKW3NCzy2z8nf1SSCklr8RvL6MlLBcZySN2NiSdLUpnDfapNj+eBDwbDCX4nGPvRZ
5fJYRrfqTZTB1TBeAuudO+4wsAumMIDgMzIZ9A5Iau4ojFZxWf+SwCQakh2HFwyzBPh1/ZPXqzNj
+lXpzoIKniLc5G7IX6uKd6HjOCCa+gjKIbHTZYbqgE2G6lTfqhb1sLG2cm/jXZiNrIUAKZEaNwqP
97q3165/9WlleoF9E5BKcouCYVYlSMUIovOPfgrOOMoecHArp/sOLMagvWeNi4EEn8Ez9jKOd50Z
vogSjAOFasc7w4n0rUB1TRm/sDpzGzrqMWiSQ56g46yundl/mcaTQdwRq8kij5J1nHB7Qh215f2o
B5xRxkWouXddfjeOHIF+Qkb/W0mqj0XGfz8ZqZ//lrb65+zV/3uOPtkqiu/2b//U9ncxh5k2f/1D
fwpn/Z+SxkqE6d+lsdZtF3ykf85j5a/8/phTVzX5D8PlCEutz/jD1W35z0BWzTL+wQTUgg0kLNN2
dOefgay2Oae4yvkn0vRc1/z3QFZL/4eOWN7kJ8I2PUlW638jkNXgd1CKkD6Uz0mzQloGT093TdPz
LI8Cek6N/vy4j/Kg+T//YvzvAfHdZOugAgIPEndXfjEvXgzFZF8as5Xr1PYe2Qy1NU10SseivPlF
J/bMbrZ4Zx5zFFNU2ZghXSzrpaTQ+cN7ef3XJ/K/8i67Fkj4+I22+Ovzs2k86ronhe7wLI05TvaP
z68MojxEY7bUmM5ugi6uN42u/EVFp5QJVY4Od8PZfUfE94wuKeJbHRjcsBr4sLI1D87ECDOL5hmC
WqKY6XDlsNdAiHxMXFzeuptVF5Hvp0CFx6nJLpWbj3fSqz+qwmKEHAOvzaDHr/sAa6VewLLQ86o7
BFX0oY+GusutNHiu0hgv1azlCxP4LZbxEUiEpx4Y62s/WNYdRFoSyYd7Kxqy/+ot+nOiLh+hDWbS
MrjEDEfYxpzr+8e3qJJj4QizQJnOh70ZcdMffx5S2WJJGSD3iIFepmxmBZvtpy86DQBYeUO1lbTi
lkUZucckjreUAOoYjlS4RpIGR8XQzIsi7VYq7bUR6XhMOtO/OVp3mUj0eywk3gOs1NtGBXAgypL0
qTznAOTGRF174Xgyopa8pnDrZLX7MvAs2Bws0mTTwXmZkCMjh0L1bLmUWJal402zyvtxHsP8/UXk
2n+9iODbetx8Fs1tDlB/vYjwTSaSJsZAgT/8sj2iglQeqrNvEy0HzuEcUjv2hgLqNoDrG3OOqEZ0
06T/GUYuFEDND28/35p6Bwig7CwGS3zv5yGTc/IVaWQrf9S3qWZFZAWR8NHHib1y/SR+1ppCopCJ
1ond2Yw3hLr/eXD6cV9qOIxpFo/3XdHLQ2VSc//8MKzT8d5yQhqo3GVbsjIkaYHXDELNVdY+eRfe
IFc/X/48ODV5QoXjBpCnR6KN4V4ufWnJD3Kfr8nohk+o//ttbhFqizRqrXlu9OaObMT+UN10oyuu
hlVCgqhgzEgNVH/tEVdnAufKghJDS148pUUar5vAMvfYNhgZpOnMopiy42RRm9esCBvd6e4lRvQL
CsDgOcD30nG2vHVxFTyjYVrTWxX3g12Sb/3PNfc/WSec+SL/0zpmu6ane5a0PVOYlpjXuT+sE9U4
NlkQWhTY7IEKX0uS0vJCEjPcY/zx7/qWmr0T8RHlMIdG1AtMLHQYxloHOdvuhvjoWe257cVdyUhh
Y3SQ4P1EBecU3hMCyuQs2yY9h5n5nsYK/dT8rTZCWU6VEYLkU/rN7LxkldpauQE8pN/U/MBZB9U8
Tbbd5KHhFnaf3DxqTpNJ+veYNleR9+WtnvTTMLMQfngJPw/CKP//l9Iv16SZ2kc/Suy7ehLWHbiX
aDe09S4JywJypFswhGghKgeWt2khU8ZukbwLuBEbO0uAOVnCIGSyVKcxCve9CwKln7/6+VYUBqgn
uig+hA4sqCGBlz2zENqyyo8IEIQfE1qQBPZd6fj1yS+QZPz9x2fOqd9/+vhg4HAtcW+aGIcd+Zc1
TEs8iCumUsvKxVtronG8C0PnytsyEgxvIVbVCwhnTGGfBqsliM6twD01zMNDvVn7QgUbui7iIR3g
pLate19NwHXsaLwj4Cc+lVaZ3DUJ3Wv3Lu376rmcMwiTQhakkNCytAKs5dUMASjtId7+/YsT/8ny
wyItTV4ba48j55//4drkaC8j3WfI1LuC8Vzt3AJ0Oo/FSOrj1LwGuSPeggkNaxgjJi4ckuTmB8Z2
CH5QLuMGPiib0Wqfx9NGI7KQvnF4E27vnn4ezCRzT1ZqF7uM0ymayqBa9an5jqmu3XqxY5+yvs4P
o9Meo5rcJTpq1V42lvEaTpey88xTJ3FyENaOw8gmByRwuucgpf+PL+ZXVgj7Kyn2bW3t2rLIz6h1
mHtV5TqMG9KPtb2GJgKGiUcDedQn/0C7998enEr+F9cKp77/cLE4Jp0EOtn6HFc/p9X/8f1UGqyx
ukCfNah1KO3ugGWVTidYmx5UjC9TJvZ9uw8JA45zIe7T+cE1HkHK67e4d4K7zq12Hf/y8d8fqqFd
lcpHmtsSiiYpap5Iud4WsTReREWLzc2INsmBukQ6OaMjKtAtd9ahp4uGwmsdCPCRrldM9+iHnJVm
+eCN1eScDbs8/aAyCIAgAoZm/jJFr+4ZLN+ah2EEHShWB+sLioncUUKReTG7zZv5QZj9sOwatGAV
4+Vq9tIbxhjs3am+IZWtjl1HyKRu+DrEd0hOpVYiCVHZsxmqo4Zr5wp4sQUn2h2iiuP1zwPRcNCO
tPBdqLkf5DfauUss7dxMFv1YfJFt6oPxt6MbJGHcdK1+FjR83WY0dp5WmVdnfkAGhaC8tZiFF1O7
UX0uLlkI9Dr2yu6GJV1feaVGOnMNxM1nakK7oE4xlKQXMU+DSjGDKXp7OE4OprEmzYv3IVKvXanq
exWU+Tn09Go5+Xb+jjDqEUHecGrCMb79PBQTsK+oMg9ZPdEd8B1xHEYLj3asfbp6kX/+/U1s/Yeb
2DEcx2NxMi3XdBgf/vmicwiQzkfMacuwXinRl/fogcpdXYKmi/nAz6IzcWd4sSK3ArhhmHU9RWWy
7xnXHC2VNniI8+9aZFiLQlz0uyRyXvzcY92vwy8mgto21OxbPt6KJPDISSWzvKHbeG+Pw8BxHSFR
NHqnnwfwYMPGj0ygfaHsn0q0ljWMjpe/f8lc/X89HTgU3lRerF5CmB6F5p9fdOW1Q+faY4KKjo1g
LB5/HlIAizDxzfsBRPE5UO5bkwoaD20ol7V0s70RUW+KnnAIgUb2pPkeKsheRc8u5li8vjTjfn4q
fdnvU9sRy2awwmflA7lDZCDIPNmMBJw/uXGIjKVZd+iB73s9bWm96cQNtQWJsvOXOFeJZAtDjwJO
F9/KtmyYutRiY+tea5K30d81nNfzEYFJq5Y5GkyjVwPRktiu+vqxioOAFnL1FWPkp16o3ovkbt+E
0ZebIJzRkpH+mffuC1xf1bTAt/g2Wt5rQ0W77H63mvudY+qeSmToSiPxKUzGd2VRbNEBXab4TYjP
GWbr1vhRDRHuGavYOhLAvbLwzU3S3npFYC4ZIxNjj7mHDcC9uHBbp3evhTE+5hFjL7SuGUkodf8W
12KXOMmHi+PVqxBbGgwKsHajkGbqxRpukaHRD+5d7eLnEb5Gx6e6RcOE5y0Po7OW0e+ImXWFGiDg
skgeDMFMo/fYYoX/HEfxa609Slk99KNj72MbXledAwWfc5V6ObxoOWcHrUuXcdXielPaJXaR1Hc6
aHk7U0+xPXeF5vCkYWv20wMY+EWsPYUeKN0w90gILG+J05ZrFSAwN9D0UanSYmWkViA/WlRoGTdZ
XSGeNfxtbeYvSFIt5GgRycapiYVBVCMz8ynd6V6TQJCy3KXFlMGqo21lWBsDKRtYHDQwWiV2JE8y
gMGMurHK4FMHoac57lcl9X00diS0R0SNGG3m74N737ObjZ1qjA171Hip6PS1UVw487A6ZSvXiWnr
ApDPPJ2xOt5Ut8vFPoWAr1BBbY16BtgJV0DO1LWdSYZPj1BV9NrJxkJxyAW2666AowxslvP00kjJ
YAHwssBxjCi6VMFJK5Mjr8xZE+xAA91E9V2BW0bRpm3TUb8wCPgONZw4vRlEmzBMatJQ8/u60x+h
BgErqheuW+6kicIF2n6leggbpTiEHo3NWMmrW450eRtrnmxjWogZB4rRNO7MZHqe6j5fN6DykJbx
fTZEZyNZ9XbCZFKlsILYHHZ3vRJqjRJfi/Jnr3U/ssIjMmoHzeMsLQYjbau3WwWj8pFUue+09o+D
sMOLom0w1hQYg83HiVjxzNwLoK0ZaldjeqhE/otW9zYOkX5PLCENQjU/8OzdOMUbbBiIPoxzqTz6
YMhEG/pjLQCPbsKmwkjyWdP1D80e2IuClxQTwBjqu172i+QxCg2UYi3WGPyrF5rRF2W42KdfmLJx
G5be21RLonpHbVY6rsp5o7LeY8IOQrzVWkMA8DCWywAOZ69+o7or3jKe+KAQVmpF79yyQ4Ce6ZKN
eF0GTAgLs+JmHkVxbybeh0wmnKYDIFL6GIgeAwRlgeYGq9TFt+NEmnHudUZzhSoWqPPHJxHFO2jY
TCg9NkLIrAiqBt086DU5uoaVfJVJaBPkWIPkySqUQL501sNY3byCfEYJgzOy418NhjxawsT/ourG
Mke269hzBAjSacGs4J1ULLJPyvR5KuU1O/iHweUOrAe1yyruNHwO5tqgY7Ho4cwRNAWYNvlNZirz
NSaMU5uv/TzTt4LOo+vXm1YgysAFOe6IHiAFFYjnYNKeJfzoliVMQQJ7Akue+e9MbKHp+UyVB2Jq
KP6eKT20szcY2lk55Fv10EDY9yMP3FCjk1eKHP/Vd2r3RAvmjg/8O055Xg1opUVlasTCkaPRat1t
UAhkpKjwZdZbWLz92ZEja7pZ8iF43Q4COWhhklcrUR9kugXfWC26hH8mc/xX9FDtPh6rDUYuZlGh
Xq5yvdDBCrZPjY+bLjFL8H/k/elW+buLzp5xH43ym8FQsIkieNBBDWzAqBBeGn52rstp2tj++NKW
cwSPOaCC84eEJIMBbmvNnWto5CX2UUskKKB9w8p+u26UvmaQL2jgMQ+KpuyaW1fR5E/4wu5rU1bb
AC9E092idlMN1mNemEw5y+jBae3TgNCsjONp35tTsxWwF9umjjaZUsNKkyq4+I6a4yrt3z7w85nH
SMK0+9C5w7gjVdvFf5sCDUOHkiLH2XamOqK3cBZejEQ3HdEP5vDZSB43UySBKL3uNZdyr2DarfA2
6pXhXir70bBJYYp7LVtNXnqLR7I4iO22tSQ5Y3Vgap4Y+drJd9AYnDUNIH1ragyioy/cKtU+TFkQ
hynK9nZVnYqOhO5MFfraQxy+4VYogcN6Bf+T9qmzLZX+i2S5+tL6wTrmKn9ks32uelD9Xu9Y5zrS
zgLx/aLU/VtvOsMdHLVs3cXJ7zLEhuehtBjSulk6NuO9OOIApo/qyeXItcms4tPqArzacf5kDeTD
zYpPEqklk1JhVUxkXGdVimY6d6a25qPG/K+hL+sYxQ0V/IcKjIwlsNgIG8Nv6IFNdwqkJpTFpNiX
r8MAHCNvvF961e3qGB6cn+TsD0XzyRDv1HMMBoRJREOGdJesErobZYQqzQ39TZnzoUzYqFZDn8BP
x7u2K7DomWTWZ+O5o7OzNFN72Mk2QCRkDyhJlQGOxL+fVP6Y6CNjPCy7skb2OCDYIWj0UiigemMU
/4onea1jzdl5pJGQoQUZWeT20WuqCcXrRzoHKQUxWW2FMo9t4k7/+mCMHVsTm1+ZOelJkodxDRn4
e3GXnRCw04XMj0HSZ8c8tUlra3UxT0y+HQQLC88iPh7AsUNkEuJcR8cmglIo1yRZ0nR3ViUmxNpG
iC67rf+BNRBPas+JPu9B7ndW/xqn46uTWvXGhd2zi3wFpXd49+147qhl+76Yj7iNhnJEE/myjhMi
yUmEjjCzpXhcGg/SAjqF16ac5TjEjjupRJyBPLwnBoORiyXaadczaFx4Nt7Fviv1Q11M5M9VN4la
aN2Tj8j5no1Pstc7EQkkrbbOeMrguNGVAZr8RStIIsJlzaxHBzNJQrZslpMKmiQEGOLfwm7gg0F6
xXjn7OzGSFemo28raQ9YLVF2ADGD8FQO1zIG/dnXh7JBG9MJHfA4CshgbO6YHtKJnpCelxlAHrLT
6uA9RPQVg+OJHcK7TOqhgT8wDtQxo3CQakJ/cTCeNN1XFMid1th0h4vHYUoeGbESPe1ZTx4DbLx9
AY5pdz1I7dtsJ9gZUC8c0wSHajgYm8sefWM1d+BP+dTibSZmjGjjA+qSaWeo9tNX7imk7lpihnxV
ulvvRxINOpoHASeatEHZHI7TXqT900TknQdpIwb8VtpWu0mrDhd/j8qt5ykxIllPEwqoUltrfkxv
FcPV1sBiFduIPKoIGRH8Q3uTlBz1HZNbsp3ytfx28RWzQmEcQJUO6wstOMAvSPJDJ5z9CBIR7HGx
wVQC4qoEG0r5VMbwjemAA/ECURA+mqrGg5332npSqNVqSyOENzc3nkEURT/5EQARSSBECv4CwREK
NP5q45OuPrqCmGXM7hMkomFEPaO4BvvAVijiMf0msbGOp+ol8vvTkHq4DUhJziIyCDs8gqLxoq3m
4SaFtHZJNPNlqtZF09U7cgUvRc7n5g7N1oXHSS4orYIu7g+SXWrd6HLLrSHAfJOAYGvV++BK0tsJ
nOHaRhRW2XbHZH8fa1CdjISrXfOZI456+Ila4T4tSlTVrUSKWxYfnE1ZcKJKrcyMghbXBiCAJEck
qjWbKeaYkI71lxUWycrg2S0Sogr74QSb7G6C0oCJJfJXJnCt8zRrzHKiBSRbA6cgRLm9XnF8W+U8
Scr4Ajg79/HCNogigRZprJJJ3dByTQdrai7KxWaGwwPrLRGWSNCoCwUpruP0kRkDEVdBd66Es268
ZsYBh+1aNkgcHMRrKByng9RhhcEhehsJNM0gZXjZHAfFgNqPXcl8ZGbpdehbPdFDbrXT/dg3T2WY
rrUxmja4nZHq1sTg2VG3aogdMLQhPWh1ZmF2rd6b3IzoX6INzkwEz5AVLv74hvrkElfYvQk/cpYa
5wJpTB8p1sR1bZo4bqdTZKoIewBbkVlyv7XhXR2AkpfThITFRbwRQCRdZ8EZROxXNOKuy6S30S1S
0EvlMJ8HF8nQJXrO9B11/SURVgCeUj3ZLCqlyrN1nfO3XIcumn9TiPbJK7nP4BLGo3XfRyV2YRna
20wm42KsOQE7iTfci1zb9x592KQ5GYb5YQb93hCZZPfDit/m8U6385XD+rKrMYdyliVOvKsiAA8V
4A5H4wYSt1oL36jAmc3b7z5Dn6WwxFNi2rukb8RKq+xLr16I9yayhuxVlETcFhojRlwvTP7pJ4xY
HULzRBSUsS18+dRl5RV96fSVEkWRS6DwkFKvYcvTyMPgXOL8OKAK3I36WTe7kDdVA7C5cAUvTgFl
M6eohpYpnT3OK9AlJC0gzFqzzT03pf3BHRatOo/TLNSWcSl0JKSIdT7SoKA0H5aTheAJf2lTJs4m
7fyDSH1KTfRZoKyIrQ1wEHfha1Kmu3LgH9A6zt+thr6tGLgPcLtCSZ++4qB8RV5C6NHQnSBswBvy
OQhJg6jGyX7IEJfUmj7sXT99TJiZhXF4tBNQIq7ZJKtQAK30g+llLKxH9UjPqliZbMgHTUJeZBiC
BGKoNnCa+YD6gd1VfzMqccd011+6PsvV1GW/A0rSOt2IwM+27dB/FrYiR72p8fjomyjJ2zvz6nbI
zekgNxuGbsBHuo5FkpHpXtOYkOEq2mpFaMIIKeh59BwsA3GtJn3tomjmCSucVqx5dYxYpyMusuo5
YhUB3NPEQnxvZiRA9bXctb1zoqh58Asa9KPZrxuMh+uOVg9q4jiimy+qZIMa+MGf7kAt0h4Yo+pY
DpjbExhkTETjS1IPX/0ANBiKLDl3brhMevYUnC1Hamus5d134w5Plaog/roRfof6O8QXsc1xaPW+
/tYU0VHLAHbi+GzpPumEFBhQKQJ8A4tSAB1Wcg1S98j1SkdAQzxsRufYp+ZPI+vDGvMPrcwZgsGI
9RzuM5wi/cQsmkEcQCdlsyrZV6lISbPn8BBIS0tewqbFmrLK3MlEJxrc43CMV32dPoHYxryLaWud
4M2keOkl1UM2zAQvwrMiiOYTl6OmN+xaV+pgBhy2IwjYYejRmvnGNgkS5g/y6/rkvtaSddsZm8GE
wGsfHCfDhe2LaeWTPBK5qP3B+DprKZ9+eKXdSIdaLyA9R+TtyI4MOPjrD5mP9VB20IIi/p2poP0t
B4OKlPq1HogF4Fw7XycwqWFU77mHMDGiPTiRFudppc0BOwEvFpDtyDRmWfWIH3OKgfXAlNnR0KJG
6hrk0QGsjCKHSl+JhBYBFIdxWUfZt6KW7uWrJtNjAgsIMCXi5epCYMzrQJIj9UhwbX0Rb0Rt/E5N
74pGnKtt7B70JqyoqbEa+Vn63qBJ8jJAShatOj7r5D0ML+1Q9kS3oG3HW7v1RnvFrfCc2MFMa+nR
nKXWSbU2Qp2IYpTMZkAFhscRDxy+mPxfTG9qopDD8FSFPjpS8YAINbrel72eH8quvC+j5qyZeXJU
QXtOf0GxSX3lcbPhfYEBuAwl/EFZx5inoR/lwWNRG4/A5qLO3Mxiq4yeBl/kH5FX7VGv7kobKXw0
JOx+Bck0FUj6PssuU2JjgDZsziWcZn++ShTjxcaBUtrJrWk1wQ7xugNc0iuh80HWRSm9mkdHZpbQ
owui57K2Ak5u8WPgEIeJ7drkcDIHOYRA8whQs4qKljfRq7I3f6s20g5AlYhc94mE86utJpCY9C46
JopkSyG2r5Nd4RJUlRCsCE/JXMhWWQtV85eKj2igLcTzqpapImcBMwYn0gqnpfywQsaDJZkCCxOQ
VVYF5i0YyH+o6W0wE+sRNjK5jqls1GA+2bJ+wcdFA9iDXwxAdnaCUMnl+u8mw3mjbOKrzckEb9UT
wTnp1Yr291NO7DvydHlJLLH1+mIDSXXaBcGmbW61ro/HOqm8dRuCBNViWhe9fNtGTfGa6MEvif57
YWnpFRSEw+UejsvMN2962JLfRH4oaa+vPlLNOM2uRott2xsS1NlD7++yQJ66pvlKjO/KCTIqaBYR
C5S2g6fLTUOw6D1LRIzyIsnHta1zFCqraF13bXZro3BLMCM2s0XcBQddje5eNEhXepjUiTKR3k31
OzTDcHXSdZse/uz7MbMaiX/OO9+QMxTaT3mGalV1DgkLhnTvbIUNzTMkJ6FR9xfJoWK66BZXm0EI
qO6tKbQHbEKUkFF6LgfOXggP10UHKtub6Oi4EohAcQL2WCx913tmI2WVCpNnZ4gh6lsljUCdGtun
xe+o6qKNrGK5optE80DQ/UV5pxNwlmEvWOgYxVmPKXGMYVrKsvmIB10/DvNhMG7FVpJnGtBxWTiM
F5wuPKupTTeTTcJI7Tdik9fgItVgMUKmO2FZHOUHBCpkhd9psV/ADIXy4DF32DlR9VmkDS3iBlof
NXFgPFizwUSSQoqaG3xm6q3aNK0pZ5Odwea1KEzQW5gOfusuUkNECzsaAWSFD3a9jw0hF5lW9rw2
9YFfbB/TKF+CakPrE1xSyKQdRvJTZCcvKaTmrk+DB91W+wFB9j6ykQeGevU2aL7atw84kapzuFL0
y5bS1vqtOyBYJdnlLjQMkhjwy3Il/q5W0uPDSHS8b+y6zqzY+s0QA3V1BiQb6oOmpz33kdtsPY99
//8xdya7kTPbdn6VizvnBZsgGRx4kn3fqclUTQhJVWIb7Pun95dlwD7n2DiAJ4Ynwq9fVZVKJhmx
Y++1vqUwv+vVJ2sZL4xoZHJBmCp5Ho1oF/vRS0RFMkhuINtn5ewbHsC0QjpUGS3jFi/H39YNM4XS
1+giMnultS0H+4MIKgsB++Ru7Elby7r6YjvQsKFrJEoZ2ryu5aHKW2/NsPCn0aY/BT1AKBftp2FQ
I6soJqauvoyIKXY1yunUo1bKnsgETq9QH4REmxPJYwpOdAVO4eE20yzI4yP0GySV03aKOXjFwRHd
3Tuta1ocOYD3mB5dX7mfOGaiRYRJeWGkOdBhxh87j/Zlg0oZBWdQrwMCUkwZ5iuo5fGyDI14lYBB
zaEHn80GW5FBDAdpzwUDixffayH2cqbxB3VDPwrSKr240bZyKYWAH+A+rIIMFRX4ovpPUttcu5RW
Fhdy3cn6iiPuyU8Cuc2g5U1pf4nYeI2ttvxhAhHMfKKwAnswL72cyP4U7o9KME5L42wnEo1rVWBZ
dSiXGW0iCilDwN+0tJ4sH/Yy/07B76PJx9Pg2+nRLaJvmYxi3SY+/ZvnYUWrxxXvglTMCg1eYxmv
vSyNVyPO1yYVM6DUgfGS5IwOAyRHV6WPF5fEDswVwY3to9kyreceEKFHCu6gzVEj+iebwuUk9QlL
Uzb18xgKtwpGj9AGvTkRT8vZLMgPYBCqkyZJDkx6TljaO0HWP+S6RO9GbjcHFm5ynyufZDYqN7z/
3h87jPfAh6tDDLavAmEMER0ZPLDDjD5lQdlOU30ZWN2X1uf7zBmzrRmSFNInRgWq0rDnBuEW3zF+
sryEOmZl+hp5t73CGGkcK5ueQIQyf1FJvT/2eNRvEA4WJVXhrcjXQKLrG4NCvKgEQhcqcxhLx/nT
ul1zLc4OoQzbJnC6M3ie/iwbp9o0kpq1jT9b1diXOK7iW2RN9n6yw4ckpvz290vcEU8ZCg7tsF22
oROlJ5+C+cb5ANkDYQrwA30m0pFd0wPK8K9EIbFjRjFekT9blzblKGF8dKgadnCkomsChfKqUcjO
hsZvN88f9qkSO02rmcZ0ZMd1Jf5vWeBVotfVL+02gSv4dIdrfV2vXC+pb97zS1ULnsGwP+mJXd28
fPT3vPmHaog9DRLd2kVw9F989zsoODMzJEdGznZ2IBFbLCpLlAeE1prTt8we/OxousNRn8zuRaVv
oyzKG2fq/iXULYBExRTBxeZbfYJBZopIrUbP/Z23PPhznWhBmWGTFNWrSPKfxMv0gyzr6lVmpouO
UXmrvz8MmpJVO5heRyu+QVv07r1pNDSkS7Xxps56tcE+MsLQV76kBAV3NIB5cMDRRiJ7MQM+Qs4i
rMpBDarYbLU5DnpxUoLbJSFA+JEPMv8xI+J3EDaqY2gDCsLJ5yycOBhOXgi4JqzDyxTENQN099Pq
nqJyJlzzspKbKhHymgmGHEPn/PY5UT83HcFD8zmk4a8g1ru3yooMtAHuNZYalAHALmj7sLXgTMvW
z/7pIYRAtxNPIZcqzUMRqwKBLN6CioRdV3P0m0RlT+Si1mE7Lghpt5gSH4RFp1xo/W6K5WsYWPBf
NRvtUMtjPVQnN2as3DB0nfMbj+u+WdIBqt6qJihfniwLwzi20djdc8PPkdmd4E+nbAeq340B4b5G
aQb7hrrJydCqR6gaF6n9KmOLfMGcAzKsmA0suRsQ+Pxkaz6y+pCUkkRLzKOWdtsg5dJzUXC096p5
V7YxL93J5t4KomXnMJYSBLwYfuHfbcqtnW7nch7ZP0UsYADGuXZL4up17DVzZ5FhTdMNKFBjFeGB
9soVu5i58PWBMJRoMI/IbY0FkT2CNc8gva9McyRY2bqyYdTldlWu+1Kzr6OTZmca0KuhbLBkt89U
tcLdd1gTbBjlK0kTaeY9RR5mG0AWV+VSjc2tGv8OUkzGHjIvD9ak7F3ZsuxD6UddCMJFF3KvPOYe
cFG7lRVpIRI+kaFUnn6x/vobN3EBOkcEmDmkrQSap24Gro9N9Zxh5s4DV7SztQsk0kUzCJ4EAPyG
eMSUC6e8gp7pZUquJ87867ouL0mDQCWowp++NuTp75cM7oFbKm0zIl9d+vIPQepspphOp9L9woJA
IQwF3c4ko1hoQQeoO1AC2upEKMdyNL1gNzqRvaw8Z+Ox4YEH7Nu1dLhRC811sb6TQx8EPTm0M+Qv
ziUB57xlr8PawimxCFHBjIGmNqTQdYcJXM5CE1EB4akY967mQg9zIs4C5VPn6cN2Inym2UbKXQdF
aX2rzFoUmK6VUev31BjHA/NBRBAxlk87dxaGFYNrfX7JI3TSWnCvOpVdXRWIW2YGGpG9jwAhC7jp
VOwiwDMbM69/6bkLN03FvwXeO6x3o3OVqH1nufds7Ew0amu3OWSkAg5TjQwXjqiTmDoparRiygIk
Inas7OLo6LpcG9aXnjLg57BVfZpe89s7G1Nf3BJ2ZdGnT2g8PCxhYKkZRzdFw1JJWNWKlIagRcIH
lkupP1mQbcZkGs9m4hRvfq/91kq06lo8noge63cySbZFBPY5BVsZmHZ81DXyODvLxi+b2YdS1vIE
XpRHdCyOUxi9WQ0Tvj4JjGvSYH6DgZTMNEtChBgCY52BfjhibMVDl7T0oluLBgi6TpQRwO6KZLoG
CFVvnRz2VQ6QwXweUBIjCgnCEMHRRZko03bpmJ29TKzAxzpnZvTwCIqyQ71fJKxQa9wy43UaxDac
CvcUDDW0uTptDjGUHaIV+1X8/P+DlVXoIGaiTsQlzRkkerU10ZuHRVJERMAbeMKX9Yi91OBQ+RYU
z956LPrDmAl3P1QmISBFx4CiFtpGwrp+TwUZGaEZfc4b2+iPhj8SNRuU5tzQXShXqcZD2Y7Jts/T
jIgdvqR+TLMhMxmp9oizvRblv4y/pP/WGoo8OuUyLmc9h44F/ZKAAAILezLvVoaXrDoVeK+1U3uv
eflhMmU7i0neJoMlPpvadNUNhUAQi5ZxlOA3Yis4cZrnbFiW0bXeTMzzg9QyQGh22tHQ+1XbGtZO
y32LkX71PjHlXoeSz9xy5ZMc3NJ1KjN1kDq2Q+Q983FSr6QtZfuMFhk07xYRohBkxiZtQQRiXBAx
qTZm/RqqodrXiY+2Ww/ufWMDLAuDa4cZ5EdyEC3rYJFlNRTyybYX/6vOgZa6ZYr+d08gxNb8pbft
LmOkvnB8hUns6Z8rZID4XW/X/GuAmhyNUxwk6De317vlBJ8CjqESUEHIB2W2MMwEOJEL+1DD+pYN
r95AkVK55G44mrMjHsq+8FxB/cZhuor01l+r1B2XuRjrFX8h2JPU7M7jpnFfnc5fI2og/40n4z2Y
YCHWzs7KnT+pN67VEOZwTsG3cJIrFv3gwgSuIXekLdnClesohmxpd/SHpdPJF49hI55a+8Xy6EdV
QfQJb4AuYJBVhxJ447HVSb0wgs1Y6S/KIGGpp0CaV4/KjexV4bbGKywZFkRfowc7Rd6Ooee8wTUB
Awk/sdDpZc8T31sGAa0jVBUkeKeKXp0fx/MJ9wl5BoyelIEizitj5iLSBwKaToV59gYiM6cmtDZC
Bd3GL3BOlmAbL8jemPVXzenvd6ZfGnCYdQm/I4t3eeR/CrtrkZ8NDr2JsN304ZSvEQdac/qrxa30
iuImut9oQ7OzR91wJEppSXakfQjMgi+MmeYTSVsoSoLuYiI0ushENntp2ZdAtDfdrYyT56f9ax+/
mqFuvv39JrNeCk8zz2lgvtrUx8fCfuYSx5P3AaZlyyEGWp6K0nVtl/61Jnzl+u8VkMx4EDj+oy7d
tS1XmBY9AmmbWLWeuvV/kG6XsHoh/iAggslpoZ6p9StkZW/mEuq4FDGAae+plI+MDAp1G0AVHvED
+uG4dTwlF+TrtSu2lHyWlDD4WV562mhoVkLrXcVBSlPCcOdjRWRRTYADnZfcp71YWXsa0k/BxgpP
iEsY4s1NmiPnk/xSDMS2q7I7/v2iDQzDsgE5zd9v9firiBjUK9Pt9n4gF3VX15u8k84eUU64raIw
2nuusLYj4QI7Vf+yO7arFrRyz+8PCUfEzUPh5fqbp9M9Q3VCMpiAJxoD1k1JHcxNlq4si86mRVwD
muXsLe0aew9fErVM3iFs9Z33oa0AHOYTfIQp2UyUHJCM0K9yaCaeK6Oe598RH5brbTS3eI7g9D0S
PmOWy1iugWs292wAGEkUeXYq+omA6S4nDxp+6K2lQ7wgtchd/b3zrAiEWkNiVzA8TH+I3xnJIO4f
0oCMjPuAsOb294sUFGPYLsxVvs/DND3lflMeiFVaNK6WvxQNxvV/f//8b6Jh10F1LVzXMaVpO6Zj
/Mvtk0Uu4UjP/ggZmnO/Ipa+jKx8+dUlk/bROlAjO2Q4ILf4M3HcALz2WNxMky5VgQeDDyxeuckA
I4Y54DGUQAZZVKLL6EIcskJcupC4fCDa4isHss7RBOFE6COAK4yHV5NrlzXsX7Wqn27fYoVrldZ0
yYTcMKxLiG9g++/fsni+pX96YnAkeiAp0GoYni3+9S3rpYR1XzaQANu8o4vq5IvEwzrf5aCRDeIU
sgGRY21yvCZqQT+4mb3Qaz864y6Oz5GO8C0H5bOL0MMVnlPfhyjXdnmpJ4uA+uKjDZ4jj+6kWmhN
5YihWOb8vSB0TmH12en+rykroNKaFXPIskZGmg9ni8LxHopW30F+vMtE3xmK6DX8UYRBKRScTK3i
PT2BOyci9fLvL8m/eltcqYNDkp5wuSrY9J7+vX9YQ4LCNMO4417WoMrPaCT9cZT2Q8YYEejas0Fv
oA7o7IB+vAVD59+/+F9v2z99Hry6JfkgkHdbhqX/yy0oMq/uowjegT+Kz1SLfg2O2HaQzAHJAplI
DG1HVMZEaAlD2B4v9/ApUkmCTYNT/t//Lv+nC0GDwtQdw5M8FeY/XwiWQS3OAybOvpn9HuqKyh64
fAdPCADc3gnBerhiajd5af4/9i7/f2hLNp9W3f9pkVt8Np//8YcUjGZ8+qr/23/ecvWZRZ//6Er+
+zf+hyvZ9P4Lu7FpMWnC8qvjuPrP/+j/PP3Kpv5fWPowS2J1sGzdljixsrxqQry5kh/ZtuM+fRDC
0J9GU1aQvz+y/svBFCEhFLJng9Ww/69MyUyl/9nj45rCxKup45VybMHv+K+WzbBmYuNDspknHOAW
dSvjDba2M8+3vS1LdVCJsfQC9JSkRZNC4fd7WTpHf0rI7Bi7ck1UAXZg7Fa1TErOYiFOGc6yNrNJ
M6Y13GsjWnu7rMmbJtVLJaTOlQzOS+W775GkzZYNd+SKTIskcUwq2QghkDiY75ZrEGCS2Tqjv+/R
xPgwDSn8FDPdeSnC1YmjILP6eunoDmynpIbeb4RH9MMpw98uRxbjvZo9sTjKJiDWRwTaI85QZnpT
bimOmpEv6IDpi4GKTqPmXnSqJyzJ6ehyuC5tAZ/ZOAfCBPBlVdXNKiOSlGUu2vl6CO2wM1/IeUAY
COZySZsKPXW9KYbaQVvXIN2u9VtgxSitA5RADmCklmYCw+EXbzDuhKqAQh/YrvF1eEsr6Yy5VWFy
CZ501xYmhzNZzKl0hrBWbGPt5Q9MSY7gUqZQXobmWmj5JoNOtSD96WZkuMrzfkIuRs4e6VtLy8Kr
ETrV0iTc4DitosyDTlcnuIVL1D0RqToa6gkOZYu2lvcCt/JKOeTpEn+JoxVBaOiPB10y4O13IY2v
w5inFyOSJMyOTI6c7DSE1ZcRcfPgfwxWfi1e2kroNPFd5sBj99GYP3bu5TjE2muSUylFYtxEjAEa
5BpVYzDW7pmaTQOsa3ecGPB8DUkTgOtNp6Xn/UkqRsN2X6C7cj+GwoIaYaYWM9X2IKoSDRv6stlY
6I8S3OEmymiTj6LAIAtJuTElYdeDtYU0J+a9TriCqdDNDJq11R1Iu43lBasc4owQ4SZKpmOMRm4t
q+IzEJJTIKPcTcMumdTJ5xgE9YZDP2UwASrSpymit7/NNoFEK5psXrb0bBDTHSwDb4HhHaWgDlOZ
j0d0EAssRAjk6PSiymxIp/Y5T3by1ivimX1M9mbauYu60R9t5IbQUIiY0/BxLjxb9yGML4LBJNNL
d1GfiH4ROraxADfGdSqaWQpPew58bxd0MKwsUMkkyGSLrgCz0obGmowfKJlAq9lpUHyGkNEXRpjg
nG0ruNG+WnF0g0KPHUAH3EjCyDOQkLDjuDfN5dh2D7NtMc+1giz78oscW/TuuoQ1b6efXQYkQyPm
5rn54ccQ0L0MZ+Ul00O2tTGvXAwMdWXd9dpiHXHfkik0OdE3bwVXNtRgpw8Fmls/jS5DX/7yi4dm
DB+9jlolyM+wauk+jSQwphkZVhFTUieNjAUwTfge2mtKt3GePkoGovsezVmbFAJPZRptAnUtiY+r
MuvdJ3YTBWCNE5sbe6S/RdJEf6oU0Z4MhWZdrhmHSn7WsdOsVYRQD7QMhGq8B4j73+rC27cEl+JC
m7YJ8g3NsPxVTm+lQGZ64CjhNPluMmGSw3LdR0QcxrH8a0GlvzaCVsqLOcO4116DT50SAwgKXTyo
0M5TH1zIrHE2sUbOSIGinhE6ax4djHlVPqU7rrHiqEiHu0NPxRTItdAt1679DSmKD5q8wbkd9Nce
wAsYnHBVRE8HBe6Gud9BcPYa2ISD1d2MZOog6KGubFL9PWJOMjfw58/huBJgmIxHvSk/CxENoKnH
V5Xow6JvOFSEIRKM3ogIaScNkfMSgj9EcYmsGVAQK1yAWlyRFAF5XWLrDEKoQZz4aVwT+udxSwkX
gXWpfyP3EjtlodtSkbcQpGYsME0nG6VeJ4YBl6xNH6mVHId2otMuw99OVcDV9bDl+4E9a72UTiKD
1qWZYZ32Jaj8TkG+JdPxWheGeSLue1HVMO1kr7ylQC55zUm5XMHDihYCBzNrosqXcYc8CzR+GCB+
DEcMpNJSajkqLmDsqWidu8GICkN/CbENxn5BhEgR6IdGc6/02fFlmoO21sr6y65y55RIHwJO1z4m
xgzzABYeYRLwHMvJeFhNItZumN99I6gOXftKYz1mGjstZKMHi6QVqPQifqfGxq9i9OG4Ex21oOMQ
ZwQqtD6SwcF9lxFDZxtZe8FAR6B3v8eg8haWlnotM80F/1asGfKbdFyrYkUSe0v9btIZ465uFFuP
FSTyMKrpVZfglIyJRlzlgyamjj5ZZXVPLKDcZLf2PJfTi2uH3cYTPaDX+q5ncbBLDSDB7hCeHElw
QJVeDVLTMPqM04ZwIaa4Tvxh24hv0UhpFzNA+iatY9Q5gmxw8dFHAc3csdih+vfWwRK8lAX8Manf
LOaHejJEJzTVi1Q/cTguPoWFXzslpx231Io2vbWoC1D5QzmRBoqDc4Mz2yxLuRJWp97EpA46hjxw
dzNM+W0qthnqlt3gfPvhAKyYEmUzNgn5MNUAzanSYaaR4XNreM43WkXLsmnHLd12e1W5ZXbTzTAH
6OoMv1xMhu1AbG45dZ+BO4i5DXjxaLY+kajGU51Uy2oRV2H7yCv7Sp/R3ue6MJbUJacuC+J7RpYC
ZM5lhmvlIIQVH0OLTC9juHspElSZ7BiPlY96hGjF/GJThLS7GssKL6UeHguo1GckwwDuGpuW9/Pb
WiHHSjWUnXWu58fmmfGNvAW1Wh6Hi75QKHp8q1hKh0XL6wJv30NyWrPrf3jP5j78jf7w979Ebi11
2+Lj07H/4fvkWknfFOssC5Jj6H4NT0xH0oC3Ra+wTJ7jvsgEYpJpob6iT4YXOy47PKPsFBBvVsTu
8C3xNkxXSolWNdyRhY2CbQLZNfPzXqxIXxFH2np6ZNo4nZDlaEp9UFf6V+zFdR1Fc6uoz1PdiC3i
ljHRglMn8nxD+DshcDQsV8jgNw7dZwbzXg5uEwljp6FjStvyOexAlUiZty0nb216gIsdy7uX1TOk
w13HAmGJGA1atmC//PylGTKSu81VpqVvilVrFllEsZamqc9NhNrCeErRmeibrv2AiXH2A0HUoeg+
SudhSOdilhjjGdhbtAH9p6dA1JwvE9t5bYOBaU/aoJeQDl3ws2f/GrSS4VC5zIwMSMC4YAgOBQ4E
nZhNFcUsoSkGq7lLaVZA4Y+BZvoBuVMIeRAgGQyQjQatL04VDQr8ymtwumSyvDOc52G0jT86guhV
XE4bT5nNSlk+JJoIvob72mefIRqFXgbHFl8ABr/u0JXJbpTpjkLu4BNjUICTUYzx07bfqBJQcFlv
bNZ2dKEb3K/rSnu0obOpQeJlE5qnRGMwaoMjKyEL4wLqwuboarBaR6j4LEW8M6e78Cgi5Ekxz43T
BFk7z7x1SzE8hd9OSe8IY5TNxKN6JqY16cJgzNQzpgd0OA+Jx3ziU0FoF94F8T5+mQ5/STZ3hnyh
AyeNekgjOxKVNobWLkxs+8+FU2TmErIyFwduJdSkeRPlC+EMG+1JDKWBm8AQYz1aoPudFSj+akKa
W/ioTit1eGq07WP6bpEnwpnZWPT06m97+I6JSrBJOuqo2icqDd0LZjjPyRC6OPh04nJWU49VMXdg
j01uYOyDv0rhVHxaXD2zOwIDn+UG6VvFNCdo/ddgXpXHecOH4rPs6cgbToP+EaNynb+50B0obJON
nr+NGW58ssumBtyjuexswHIaWSQjIzDmKYfAhhqc5KSAcyWxmAmTFinusZixTYksrqxolLreuzPA
cY6ta5xG2hIiC4IVjH9OO61TpXKyJ4nwYnwwr21vx4eIu5kcHEENqH+XvESlhyfBLKw1fzeWzoPw
yMxxkZDUYJstkimDNdqaOZg9tAp4MxPLNmeiz4M5TsQcB91ioLaZyGQqjXXY5mvHBiIzmOGyM+15
1UC+JLo2FLG/sUzSNJ8VN8IJLnMy7AwODZrXkEvbkqum8OzaBAbjhQ3BLoeorb0Rka6ktiqT8eA2
kNDDe9V6L6aYri5SKUCcSAIBmrSlPEa40cOz7TLQLB1Q/ayvWzQbbxNK7Jkgc3hW1uZLyEERmaA7
i+3xRl//y/PpAfuJBBg5+LxNqeiHYa0sQFqG04BcFNkRM4Tiqvfjrx7v1awQ6VVr1A25B3KwsHx3
RgquluoYYbTqgNDT/8csWeP+0EidDyTpfkl7TnXGkbiixtb8jO3qCCL0EefzgP0EeZ4VLtvSfJAb
Ih8ARZ4rwoRUEF26MaIF08z0V1HqD1NTDGsRFRNQ3EDYHRjQc09L/MU57Epe+azwKmWF2c/RJ0Rz
gXEoQloA+hnERaZ+OOxxs/EYxkNjrlPf+var0lmTnvq7qp2187zN0EGArPDYvvAJE0KchMTK+W9B
5GFhc4qvRtXNdgjVT1jikYfkhcenNDiZ6cuYlvFWaLYzJ02axcTJD2ajqNDG7H2oNWtHSuMiMYpN
2NjadUw8RsMaE/qYuSUNcX5Hxwyr2TDa5gbvMI8iK7zZXQg/wmlQZAtatsmyVEkGid3Ff5fZq4Fx
CU/4XKVk5CQDWH1KSLofTnIjVWPhNgMTAl9ckyi5KpdlpnTzVZZBC/YzkwMHVNGQYQkl4glEmCTd
psEFQR6j74iz0dN0U7bSVkAimzkyZ8xX4TAuMBZyKrahxZTlbsizc8hD2cQPArDmGX41LNFwkgLm
5hXPVmLdPUJ7fGa40me6HmJV25KrzjslooOnwfgMm1Mb7WXPnH858XOveBk4k/ceg2dCzgpxToKX
vLgN7q5ywOMmHF2jP3X5OYy/g+GKNaZqL+OwS8ZHl23Lt3y4+vJgeKuaHAfHeamJYBiCX9X0Y7pY
whtCeZWLNyWAVsu5QtsHnFYKp5rjj1/kbJdR/xHjS6rOWvOZjueuTmdM/sjgfI3bkVPwBqk9bzFM
brb6lTtshC08/NPKDB7ddA/bbYNaP31o0SvtCc78QHqJ99ZQO5f+bWTNhsjEK6MqJmLFVH/CpzqT
U+jfAKH8NUjuyn9pEVxXKGSsnjgV7xHLo51vZPSe+D++9h1AKOjNe0/vxsWXO7D78KhAON5W/bqc
lta4SlG11sMXoq9ZxvXOy7s97LT+WsTLAhu4WHrNzpbM5R4iu6fu7QhkE0FlJPYQCiyfyJTMQ00P
8KF/f5YpITJ4mD9oYzehu3EZC9oywUl+GqelHewVwHe9v6U4foL4EZn6rIMci8d51vQr3SB/+Fhr
rKHs6RvwolP8GpG1hQGh7cVspYO50ggF66xPBXYfrNHc6386/VANJNF628G5GWWNGIKekf9ZWrvW
WrG9D+W6s3e1naCqwKpRIGUu1oGBXp/Zq+3NtPbyNNbQf0F5uGvHX0H7WdUlmxfSZeMqvVNSvo8W
z7Fk3iL3QXSkly3bQ938jswzGfNEN4HjwKFXzTGVViwx2b7DTyQGThKFJPDzs7HhUXhfKKtnJra/
3iEp91HGbwNNpefD/BEat1oCmjXAP0TRLBqvtthkVEb0RQD/khD5kQYHP/3yo4uiRspBJxTllzss
s2ztWwesspP5wB8Lp/Y0FtsMEQrTGsbORf2lK0yzS5GcABMY/tVPRoYDDLwF47o5CmhWR9pFlnYJ
antbAP8kG2Qwd5q9hwVd9yxc8BQwYu8hN/nJmvXTAZoVz6yjz3qr1i1nh8l9EJQeU/aKdR78sWnz
6NqPBhZCOZfW2hfZCvafJ34b4nfMGJ7zLOLRdcxEgBzwbhVpG7/fud1vlZzMot0GrbyCklhU1UvS
AktBLGuHaOXvvXYr+h9H+ju/RxbfnuvghaN5mUS4bKMZB1dJoeILjbAmgEvlr87ams2Z8b2FGFdD
a6YUBaD9qUe7ASZzoOkE/sh54a1lzASDCFPk9kFEvGx+QWc5t1vQdbmxFt0bf0YFZ2O42O0O+Tk7
u4ctv83f22jLlu33tCLZyewIbRXv0Sux1FJYdfqpD1499YYMjdfQvZPrYuf55ZKVo1HmGbQQZPZt
li9GvI7UNadkH+TFzW+1hWZGEH3gL1DJeGWyyZJuUxZ3+Jg8ZEHOAZ5B8KtJoKn2Ew5/vGavmQut
xtBEB2DRjBc/vGvWLRO3v8fAduGkP7V3Gakzo4vdXaviMHgHCBae9q6P1Op/SvdqiEvTbsdxM1hz
j8R6mDThNYUCHfpvaXnM6p1G33rvOm/JeE5SXL1L4qMJWrCB8lqYKSA5+86umB5Bcp3Mk69Ofbyj
g9pne5PzX6FqzKIsYQe9/3ACtrkNVs9efXYmQU/EfyC0N7NFDw49XXGVWQAJaJzx0hKJ5oC+wJLh
LBMHgyTGir+7RTRCMIyWINe9VaaG+WnpEBBZRJ9teVFAf7l8wrjmao3lvDl64QFmjPdMJb4k5alp
8Z1c9faGWk2S8cv8ecSlcOj6ixZ9NIw44u+4rChhrsK6jMX1btMbCliHjdXgz8kzL4KPtruy0Izq
nMpTFz9UtJ/GWynudXHQ8m3fwP6b9xPE7zenP+RsYh2tKfXHDW6j98Iao9ROmUcj3Df+VRSfuY2Z
C8bfc3kNPIo87Cm0ncg8fCm04CXjatflbwgazwXZW4Q5R0L9Ltsv5GvEn/1xpm3KQw3+XSOpLptT
kfr2CRR44WBKXTxDEWFgkNgVrOlRzKeGOcV2jEG2fGUGDNoFv71XvQRLfHwiwSj8Dv1zxZWCyO+3
ZzVIcm7SpSJCKhv/9MG9Dc4oWZWxxVRGNx/Qs7mmbUnwDQc/LqOCudTR6siAF3W8qRhOZL4SrA5r
PcDUvC4iOKYHw7p5+PYt7VeEJJWiWYvpfA/3NtlhSXXK73J4m+rXNCJ49VzHnHqSZ3Np1ts2nCWW
m55olPE3umI9+xbBa6TuTdjO4KgRQzMs/PLEM0IbPif1tF6MuLKGM2g1MDYJ3uQjm7LVr7h/IPEv
+wDIQrDnqgOEtyrUbm8GZ/zM+2ybG6omZINJCAv2xv7FlWmIYFcvfCqQ5OemsRHhTnYovfZPu1D0
3RvUPPTtvPGrKQCPsz+zb47lmxyuT9021ThviY9gypdj95ICbtCwpoujCnZi3Pn4g/svxZbD/Uve
Q/8TI3GcYMz4nMY2o3a3rT9GgOttR+JSUS1dbHLGym1+bE6sRnNqktfBwsOePaZ9Vb+03rtwlzl2
laLHozYi7D7z0AVqY8mNr2/z8bOTm9Q8AKlO5KqdvpiQD9p3Ks+udxTOnhclBo8Uee5we/zGEcmV
BRHiZ1h2z0HBNgYpT+MffcGzSkeNih0AI/erRduvIi73wx8RRRs7xMcsp6n3NSVvsX2Inw+3u86c
NeIcPDz0O/gf3WoAz09EV4SSge01yV6oNyz9qx92KcJZbgh9LclGS0J93hHEUEZvxZKIZDHhNho3
fGuSZEA8FwfVQxDQ9pdYAHnUE4KiIpIpCHXcoLceu2MlMKe8aMqZO7Rkq9RZErs3R6K/pAIHUXjw
sH/ilObP8Xm5MAPd7lLjoIjJj+y2CcaIYanLT6fSGGe9uP6Bo3kSrycK536eusQ0zkqXXwuSeau+
O+2tx0lnFFcVYqNbef+dpfPabRzL1vATEWAOt2JSliw56oaw7DJzznz6+diYi8EZ9OmpsiVy77X+
iCFqJBtKy2/j5DbSUQXlkfxRPNUTfSXCx0z1CV8L+bhJteX2S4ZrX8ENTaJn1HsClhHTj+MbrS16
+yNm267bkTqlhzYkCHAaEsiRTFWRayf+pxm4WvBJ6z7kIE+xErxm5ZZiWvbbTPTjhjmEC1EovKn9
WyJa6tHlUqfIYhhxrpUuFd2R5irt55C8cRSnBb6sgBa3U284vLIy9RoS0hvshVS47fpg2vbMb4Bo
PZp89lmcnX6w7ILlZJpnuEWj3TY84uKtpRTaGIi4Ep3eXwFnTOU+f1ZRn6wOalH/rDEAy6eIFCv9
YmS49Hb4DNPUzYnND6gLKE79dJrSr8YwNpG6FQdMiC6w/SZOronylhD84DTzQdybfkJeRMZBf6+0
Zx5/6M2tLK8iwRyEsIquYu7LaccPQgnibBwM7bYwKchA2mjJPIO2tz5zzOG1F7atdoZ+2HTsIAtg
VZJ8jek1ae+l7PFXspkhfz8MAhZeR+l9lfeAXOnwphjfLeElOcohj2BPV853BWUilAopwAs0Zoz0
UrDRj8tlmj7y7C7335pCgMKjgxVMSVboidSiqyu6NvqxbY+Z7Mh/ynJP9HeRvkJZBL5J/mrRpmAj
UF/1+jrFtyx7C6qz2R3LhraXTY1eHucE0SpHs7vFy2VQ/1F4QgR9VO/nwdWluyr9Jsk97k/mDqVF
4qPpcyj4tjY164UzR6fuGOh4Zb8qAcH/MRBPGQkKi99QFDb+oWSFb+KkpmvUEm2Qryl3J+YutFPx
t4tvk6RIP3uXKno1Nl3sVdM7q5tM/guOViomihhkWuCPJbEfZ+j7xP8ZlQ9S/G2WJlsVP3G+8284
gD3QgyTio/Q9x9a5ZD2LpX0IHWt9dMnRahyqDBPtYo7DBnIEi+KnVdGA8DnlR9SmRC1n2UuuSrzK
PwYnZCy8d+WnIizMrY9a8XnOiS9sikudfIbCsaOrsE//FOuEgpRav6Hfg1UEtJNi0tMv4YrOh+h8
8WFHGIw1fi/sCgr71DabvGz05f4YgAsvj97gM+L0pC5XEa+mdCIsSah26/zVKj7yYlYVcP3lQuYV
f+bgDPR6BrgJ1jA5+AlP77x2OjG6a/cZLkQiSW4g8odFCt2+VbuNCuLaf/TCeyxVmwkJFM1kmzn4
h4wXUO+VDzwfX+WQ15A6M4eohI1ao5ZjM67+TSSRUQBpZ9JVllFVnkr1dSz9kERgFeHoId0H06u2
BhSKxOa8tCTuwuSF+lnM3y2dBr54n3V3M/zLIXiKBI/t+DUDHifjNdXOPQb7vNUIuyR/LSMOKgE/
KhGuR5ssu6TFHro9PADtknRAZs9XFwX2Q4vfZlZj2Q8tu6awqTvU5pE0ss0avKRwd2Cl5XgHuMAZ
vHxy/oNg+8/Sho2a3dYu0/Ux4cqmxYHYmd+AxsCEOp1R3i/1SeA4Cq9ReeLLUsPtQpVn9CoUEK0D
18y/nvIHnjvAgkvksF4PLiWOuFMdjIcZM3Hmcv7O9rMFEB08SP/kozK2SrDX14mWFjjrLaf5icpq
wlJw3tXIuN6ZR8ryVmknMT50wucGXBzS/bQC1/tEvBmYlcGiMSL8sqgitX7JR0bw6E/kEpjKxs3G
4mgN4LY6jSRHblHCNBcCYdpzIb5ZpCm4lp1DqYrpFRUvcAxGQU/yRFesf0IwJogNGzHvJh2+h57q
qgwwHoizmz6K4KRNd6360vBk96BHbF/JNe+/wmF2c+G3jdGi4RE35iNE3vroNLEzGofMAOGTr+sG
hIcuwhEUW59r1FBJgFFKVYnlWPVeSb7E7GqOrjw+teAZmyIgcOHQGbFBSO8POtxHcjOKh1yfB+dJ
nFajuWzI02cdYMX3Df04T0epfJMBVlqCV3bmmygcibkjApQRmkm0UneL+Uqde1l+NxoVNBh8z4J+
ITZn00pkyG3jEKMByDVeRv4CLaDEhtCOms932+l7eXipur+k/VMMLP4WcESO+RCuumHdKA5L9FFi
JBx/Z76KlhtYJFkmdNPmu5V3FczCxEexlaR3c/laAMCYIhxJAzHOvwRjR+JTmH1UPAelTN4FZVEE
HPw3QEMPAoVZxX4tegEXU1WaoMPSJVcfQTeGx/mVt4Noyy5FjK3w1vOKrEzUbwYebQV7qXrtFo+X
J2KIMa6ZTg99dJ+ND8HalZsnwVE5eW3Gqxa/Y7NO9X2pnjjfMuU9arGvPKqGbf+g6VuzZufZmuYX
Nhw76p2G81MKADWA6eS7KbB8iy8iTmhru1BYTs3umj2hgt5QlcA5yhAZXIh/w7C35cgquEdj+mWK
buQousLsytwBpN6Q4SK/GepDm7MtH6k47atqrzFxDA7Jp7xUMQbfwtziEtGzD8C1WXuVlmNT7clB
W2tXO8iLgfK60iEREESS91X6ATuZvJbkTRRRvTuW+1CkpIXu68zTIfEZKznptVelOY0BeH/FTys7
HBCK4NV/YrJviICHlq99I3sOwr+ZGC91uoXY8gw4AYUaLZkCLyIU1PmhcalUZyX0m2rL+AoUlNQk
CDZ+0wJBQ9ShUGZzqOVLIPuG9q9VvsT8XjSnLHkrZzJvuB8dffxp0mcXZG4cXdgfdV6FxtZkh5T1
aCO+JfWWsVSwti2lq8HLmG/b6JNShVD3ouTbwg5eRb40eheTZoIMOfxrjGU3Rgz8ub73FqQjR9WJ
Rbv903UnnW1Ld8Pg0JOJVBTHqXEHci9CP5PxG0DowFzLSe43/V4afHA5EQwywKBBvLO3UBXQ74Ly
xdTfSvFAU6fqCLcaqr19KInhRJnqSRxLwobfi2fQ2pfGoY5OWihuc4PWbuWryN5ENwVCVg/q/LpK
pf4LjVoPcaIgKQJpzL04ngCcoIgOBedIWnzwYLdYcSr2vM7aDtlbtNyt9EHOm14fWuXy9y6aXwlX
i7Jiot1Vndyp2TYsynkNNA/0RWWX+l7PiidkgS0EoJLLIzOempHi9HrRrWtXAzIO9zFwEzbZHU9n
ax2n6T1a80tzPH7Tixr+6xGBjQTIKaiQe/4SXlTsTrDcF4OPM95cI42heuYo7O4yc0pj3qblvniL
o9Y/WNboTPOIfPFGyxk3TEiYh4wIn46Bmp8ioQZaRZbMjQATNim/hPGE0i6vfEU91rqHKhFrS8YU
FtSB3VEpkVHIMW3AeCEVYhfZPjtymyBhYVhLMbTbtPPyvbuTk9QvhvxLcoQ9ERRi9+ABqIiG12x9
uaEWOlqtBdxBROSSHyNdq/keiu7oPmtxS8AtgDzIft8gg2P3lz2FboJkOyoE1NlkOxbXnr1ffArj
+5CfshUE0DPEcK8SzQ0Rz6kNV+yokcmFo3FLE3YY0dA7PeIJvWEF7ZB8WDYNE/Jl/XVSNhDyclB1
5PpZIqwXBNERjUMrndr1QidRR8ataREb2brIuI9lvm+/h+ZU9Z98VPoAjq/uZZIRLPOWVVQnbuHE
CN7j7bDjrvMUIpiJ48vnTzU6INoSWIP46weRtXqjj2TN/i7CvW8upvatpW48/wvprRqXX9Uj06O/
5dYzF76NpuHfZ9ew+cbmHWGM3UHd6QPJe3yiFvg127arBbvRlTZCAGw9gHypf9J0T8e3EPjWMnfM
WLP8wsdQZ66FNZU1fdhqK5YvfQs8EkVW2111VyBiUhfPuL/mdewUL2EDoRsCl1Jily0+7R1fmRHf
wvrcyicx/IQEGOMtaGu35rEQbnII2Q2G5qAWXm7TNca2ug12TIws7FyMIrcJueNTEqw2ZpsWVRSx
9yl8hgFEdQ1/K5xVMqPj7i3CPmXFmP+z3m6BpOv8OiA+o6yKRkC2H1K/AJnjULA7xnR9eKtdsgGo
ifDLrVruK39E9uKP1osyv9LMuNEa/AjSTQS8yMjzpJFHGX1SwkD3KvmMLBYEhM4X5F1faNGJ3PK5
7xXbpJahdEjag6CGM6WOI2EH3wbC0dQ+rZ5+OrK6X9XqGs0f6+kzpG9yeVD90RVzPzY+CVzaTKlJ
eF7KE1Ajin2dPNDw+qVyVNAqn2wPcn392AtIwd3rgUDYBXeI8aVjDTBoMmIs10iEYkZFrbYbDfb0
TTLY0NrNxZLdotqlKRj7rZxeVeGPINAgeFfmo6Lv9R6p5N/cnaTyR48fijQDHACjfGTZHwZXCij+
FfgYrkAOAHCWdmKnZMYIJzCqr5iKc4XDbviHDHQT2TFyYB86g5+8dAl8T14sEBYqR9yqj7BDq6SZ
/4EcMesL6mUU0dxt1irw/eLAuMen3iXLtrqK8HOS34lkJ2zJx7J7cJ2C9Eg7hASdWJWL4Cds/4nT
Wy1eZuVlygWX1EWQ3pbVsoTZumr6M+W/5doBgMMex2MDv9my8KJucYBHge5si3yVbf5VCifaTNXM
ywjva4i/Tqq/hjynIfT64rMpbtr0uTSXoPNMZAiK9CsjdhLqLZBwwcGedLtWfa3ppIzKFxGZYATt
QzTuQTAan5PRIVNjtiM0pQABR7W8ciNTW8k6dDEZkXeRXxHb0ou0ncPHDBYjfXGKyy0tbFN5IraW
AxntREg8UnU3qbXwIj/Ehu3E3vhr/ZtcMh9wQBFkomDtbvtPuggC1FKjLxbXQfkRiehbKI+Ji6uc
u5yi/bfJFTYA/TcyITgNmUit7LQAZIvwlPrPzrgx8TYsI5FLNw5LKIjGTRCcSPIk811nq1cGRinN
V/gCu+qY6r5ii/DaxKU5vCCkY9XtZ1C9kuBcXnUGFfoEpJJs53EFjFO7GVuCGf/F2imMdwjjeSIk
ZKf9Ac3vJjeuFipmntThzlFLabcjWReTlzbYQs2AtF+T4tbjTjQtO1Nd0iwk/vrsXsHCt5Bx6hcU
ENIb4sg5x0irpoNc4ayKd5VA2h5Fdhv2le5UKDudzgLHwlLsCRgkTaFgiygCzhLGhkmg5li8T067
wTefoDnzo11e7MBT/BYfZHvAitYpP2rzXJVmIqqlvuc2ouxWnKgshfE0OXbCDx1D1PqDS6An44r9
wvlFJDdW6/yc945B+2fHrhty1QjoCpM1cqlp9nWxuDIJIW34mkuPNpU8kEZ0GFvJeGZkII+3tDpW
qq+WjwrTlDqde9UN4mNtncYRTdBtBUzE3Np1Oas1vk65fmvyz7xYARyvabyBZSn/6I3f3viphqco
O4N8QuVo41dqHbqlM4dPERTHoT6NMEY/cUynT4lSQbyh8wjw2MY/avSe9y+3jyF5UXEkpL7kxC6j
Dj5UV0/3GcVPOca6kVGajtTSvHcKLQPGlqUnJ1r7bALvFdx29GpsFCW2MQSycv6ksLyoszhwSacb
+BI0fL9cBU3OP8QXDdajmja6aB9hK7QRcgTO396O12/IwE5KJ8Glrjp3hk6R4Lkr6V7EYOt7Da69
2RKHEuZn+A7A6oFlgb90La7eQNbhlIbCEQgL+IxvBhUFI/BH64o2+u9NCOhIFED8YjBcBMPoyBgY
YqY9MfatzpO5CtFBjMdcxT6bXYn+GhY/MjAo8cqdA0+BBDnKXzUzYoT20UBHnz3XIB6O98ThOvAl
6wukAOL8Nch+xCk+Tpj55+ImdFeQLzsOCU2aob4ZbrkmzZdpJusfS0e/mW1J+tW798Tn9O3OTU36
MrKWjUp0fOpVGTiu9qxD7MA201bwrIXD0l0k673I2ZlkDg3xEBCG2Fb3OlDBVdZoGDsCfRC9qvEz
hCHJyEBCXAW20KrDI6d8ZsY/owUNFK8dWzgmYFqOQYzzJ4DzJnkQ/oH4YmPwajSFI41bnHItgm1r
0fwSYX1DGVDOuRrxQzX8RwdHn2d+NVXlsrcJ7S2DPzVUUN9vR+vUzysrxsGS98QWozI2fTIfCADF
MLn4ql6jxlHs0QdaW3Ge6N//Lxj5HU1QstP9bLz/d6FCNhaUwfxUPGfl9KNUpNpLe7M4VNYu5CHu
/yL1EW6gOi6s6Gt9js8PXZ/yzcVCJtWE35LxhhQSzRqRICFfcLkN64IPiHLmnnhm9nhZeGjJ3rBs
fh82sOFOMJUTZ1wA8Y0wgXS5ULEA8fyZZ//AsR0BuQY8ObQ+ac7qRRlepKvIHAH6hT6RXF4vVPx8
DUXlUw3LP7bYCaJhvVBGMG2bYiQkDbwN+LnzxNpQGGGIOvfrjpwpBK6kNaNrxpwW/jNJybOJsgPj
nA8TezdPU8mDy9A1GLmTbx7zf1wdypoUrpa0ut0CUiZknSuQsZvhBeqeBjR4ZIeuZe5XiWaGMGsy
4Ny8yQlBWon+HN6lrrrEqUW+BGlU5fdYfaBuofSTkDJUrlyDmtNTEE2wF+zQNuKa0StQU1w2iNMd
wWD9BY1ciIQMP3v5JZ4fdfkrY1/pp4cuvjbYlED0DUdvzkxtQXGL4UkHRAEr+KYT21iw2YnFdyjQ
QYPyOD7qmIPzv0H6mlEc52FgIzQDtP5reQRym/rT+hGywgBnyeInsY6uthxQsCJPVPiEEfAD2pGV
Y4skT49gMtnwof3O9YdM7nOb70bSvs9j9a4ryNRaQmyrXyxKjeVrEcz+aUR9wndd9x6URyg5av5V
mefYVx3DeJ225i5Q70LxKcf7pdOR9LZk5UHhaUikbhPnMqtQiQcGGN6Oee/7F9yhKyIsx8hVuXO0
8F2msl2Ifob824CAoInIEbJ8k5WvfFKcyCviRnyvsY/nk6y9ku6oVJdsvq9/tCU8TBCGAjnQZNLQ
zsEnRDerSpyZpU4ibhbvqn5jS1DxMq+xrwfUkbr0qUKvQ5Gm4d8Ufz1hamnX85DmsWzkVBxp4q5D
AqKBEGU9beZUuTlIhBslcBWOKBQGZfdoAgA6qKMyuseju8hbUmatFe+YoYOn1CtAsEhQwYn1ZhTv
7AKbPHFJlJy2KU1WPqJ2eClGYiJc7RpLCpJmZKu+uC92I3S8RffvzYoMChLIOIi+e1SNjxaGmswu
O1N+exRiRvRY2MTnYWGI/Fg+IQ/b9EPi+8VohEA7i1hwDoJAsGbpYRBYkJHHWXkpKRdo2vMwPWfW
abp62I8UflKXyzA60S+ADBQmqoCzhFqYiYocCFM+8L8app8Bycm6CGWVAJILvqxf16tbG84P5HEq
DHk6PtPmPSyvrXhh+VbT34h4YDF5j5Ybu74UfU0N1XHcmMAXhHrBSdLEssEGtOmCFhaO7Ci09lt6
NmDr9uxwcNlC5KVc4i1HAndrPRDJOv5ozeCsPwsAK/o1Cdiyv6xzPXksOHRWTqgPTyViXjo3CS25
hTI9X/FG4mQe3mDYmuWI2Q8FrLB9AldqTAS8iaNKScxI18vanADzEolozlyTQhwTwasvtGep4kR/
UU3iMCjRK7pv0xlIDNrwM/q8iRLgc6S9wcWLlINWDJr5mZqfehbJavwKpn1BF5Fy6uZLwKzYfori
VRQuBctfQSBstu8dFMzWZbApQ6le5H4bLIpd1rsOiAc2d5M0fstvCf+xYk0ugSmwpDluI9xNhD4b
8p+c3xsitb5q4YYyijxGmN5b2uUcl680bevIl6EcgDvoIq3rM/08KrRTSZA0knuZuHBFZA5ZaCW6
r+ejmvvrbheR/+Ng2YkPVXI1VCebfaMkQ69mkm8OQr2rc19Ot3hWGIRqcnVI8aOZfX3vpAn458PQ
yWK7G0hW01S2g/hdMb/6WNkYQJLX0HQzBxoxtCGI1hkK3dmUPlJUKs7k1fEuW1+sTyk+E0fg1ovT
4yyzY29QPMs8htJTiH47+R4brDdkuz0EjHKkCIMomMiIAjBf1Awh0F79FSHg4YgIySd/kG3WA2E4
muWVfl/BZ3ltcaHfjIwWMO6Vw8AusT5laLHAPNys4i3ZlSAl1UHIjs3gG7mXwiCnzS9bIE98YvG4
xz+4xKLI662LpCGCo4yG0aS8mZpPCwKNY8AfImO2g3XWUgm02c5W5I3qxwjBRCBY8ppMx266lfo2
148gR/BM5GXxRC3WDjMO3SGLp8svCf98IQ1V72lDT7epysaeHLt22y/25M0uPwt6+9bl2+bzNHeT
tROeFVD2tO+Gd6Z4FDcb0r3WQTjFMa9ydlhzBgbMAD/Ltm7mBDiD83A+wMcKHqw0thK+gglLmrk+
9QUL0MDo0iVYQO2Q2BrtYHGAaLimvvGVYcTd9zlqOgFYwxyJX0af6E0S6PbyR/gn3H9s3Rper4aK
UIsRLKG+Ij7zIybesE2mf+0L1TUM6arNtk3eXGKteo50cslun40ZCJGXud4vsCtsY1BM6KzuC9WE
YKIGkL6Un5gYsBr6cWHwNCBiheAaWS9duJjkKAmPoH7O+tdc6aw6vWsE8qZrAdsQ0bynTHxV9F+E
PfIEtsgFdAgT5kaUDjOP76xNW7VWN8Pwa4hYm44crlhveHGHrb4bNL9mPtno/kxQ/N2a2QCKsx7v
ZthX6StjPoO2Vtg8aExFFf7IhEskK1yDXpQfMY0p8lvKMrTclOGX+EtfI4tzRYqzwwQQMaLBVGKk
7TXbfQvEzPePyC5KH40C6madZuq6Qso4Yvxa0/BBohStiiiYptVttinjH4LCwFkJsnAsV08OLUME
FN26V1QL8w8DSUa0zwCfTXx5u8/Lq9V8rgNX9csR18VficGSbbL7FbzyKww/OZzC0BrTSLpQxToC
Ux4mCMtqjBC8eqx3qInE9tGuX4rhP+PU5x5C0eVq2g4JT4fPbdq3AXGzDLNNcE0ESIsNUeVYeJ5q
8A+BBC5KAxrzjBJ8vcBXyNp+GrAkYp1s/kPQ2mOjPxtyVmv5S0khx3fQXeNw4zHoM39+FP29zc8i
0tSxpLeWrHk0/C0HJ8QUcR/gPXbgRNFRtinjSW4rcUTfF1FJoMzXkjoRMk7Yu1BfPWXCLjNb1lcl
Du2gdV/7bcrlyGgWVx7yFxEhhBUo6JZAutdjrqUjG1oNlHP1Pzu8zJK2tczfWNxHxUvQPWbY9jXU
dX1PqNxmZGxqYsKyHypjIH+RG9+J5PVmvkcPtGLeoB9Q6EWqXC2+FjZ22cUhh5nOIDmHWVuP0wUE
qGtXYQgb+9w9YhgPgmaW/Up4l8F7xQMhzKinKnhVfndeG1R07gTqA4cQ9XsSQeuSr8qhv0Q1rhPq
Ho2faXzt0Y9Y77ywLaHYwbZWbnH1CkqFDcgQOMAyrKjXYnqVOfqi7s1Uv79noOrIVtV37Nh2qPz1
3ggqS+Gncg43PzVLakuD8Ty2NgxSqTntSxatWmRRAv1TIUffwv7RISXRJz5QxOcWv05GMH4V/EDj
L8O1yU8032XtX1H89gF5VhVy+/5pWsSQ+irzm9SqdvddcAbvFN6KjxjJPebQfxIkVEUwrGGCrvA6
8HgJn5w5NeHq/ZZKDdqR6u5fMu7H8sxSqRyZFbhbfxUaqsipXm8/iqEvk3hf2f94K9YhLAOo4fgC
gSlatU1sFHUPuTs2iAy1fcpJovL/d3moeIdWsQYgE6lL217/1MLvHGKQSG9+RwAF3L9QKKTzPGry
UNe0zExxhWHPmafqZ3rywLgvq7aB1A8ur3dLIjzeZRUfIPK4VZYBUxJ/P2+El/t0HclezDIBVhrT
VhCvhgpARgU8Z8twCugjNQfNQuYQPEzpbynYx3w0HJslPKFCA3HJ7Z9O9adttx2peluOKV7rMTsP
0TqAFDGqyM+23qWCn3Ik6Q5Gcdb++r4GouYvK+siFACcJpIteJ8PVAF1da7xCNbDN4AbHTFt/AGg
Nibsm6qHmIq32azgvkZ/PeQTwphX2b1Ctp8CUF7sitkRimux7Dpis/kO5X9ZF/CPZmgSfdMV11g8
kMe90b/WgtChOzC10b9aSk7UUHJI9WSDhD/MTFbVFz60KTnWLrfpvF1Rm6B/p5QWyfpKmHiIFSKq
uyPsTJAJIXZBFE7cQqFxtIjoZWGIP1IkuuNdn+H2HNaAdmB5CtAtQtitTr8zl/KCjEtoXgkHnlnF
AvYyZ5i3DVIa+UWRfL1HNsX0wdS1zn6oy0dXCI/Qoeupj961yekdAAMabtVyMNJjK7LcMRzO56E6
oV9xgJVF2F3gJiF7kjCBa+tjbXcwPRxZulYhAbyjHQb4l7EJZf2n/ieTs5XtOtMX4RsXohUd7j0J
13ixTZCAG3icKdGzFTI23cUeqxNx1i1d5jxiXH2YmzTjb3VJCLQq8/OzbbTw4EWMPieCsjOvmfyM
zBceyUnekdngm1BjKhkfVDSAYnwYLpEdI1GX+HohR9OX9Tzl4hoQK4x/UbWTOaZY9AZH4EkSNycJ
criFm6mUX8H6Npt32vTY/Wh+HoptJ8W21n2v2UDAxxEbr1b+6z2CPgLO+8kG+kClHwAjYgsYApPj
3cSq9oP/0oddZD2ZXe61/rjq4vrcV5A3DHFzamkuQxYhbej+IWL/sUL2ffKq87cGA+rxG0f/2trW
uSX49Aj2iVFhZSDEW0TxRy4PXkrTFKVN/ASLYYPAFWfRQrEJvqYVO0270OuDNwhpj7mq637hGDmD
DW2n8ycWQIbiVKEU4JI13izEXJFP4FCTHZL4X2i9yNK8+SadgmRia6svh6A9BT/sF/1PKB6IsCt9
4uo1wLyFsw47PVGEwKh0YVKpWlFosmsY8pgYx1R01qgFTHuA3P/BfmAp7Fpdv2eF2xBIsC6rLUpS
q3pty3/zeyNfy9obIS95FiRXJ+h7OWlo/dvPBtWm/G7Y7HjZDRSjCdAdfeenufwunMjTFAj91MGa
OaUvGgLy4Mcil3CEDIUTw+XBqf3PFHaMyjJfU5IhVBFMtmMIUYG1nvksPSTI2xmYmQvM/8YqTbwi
Vrs0PGECQUzIeweeijdTaa5md5qvqY+qU921fukDo3DtY3U5MTMEEtb4yIbgGeqB7+2dHATCJB78
biJhhMTmm54GXlgSYcGyHX1H/bOTHv+h09Zbh2iNdJFNgGYOswgPdx1fI8+y5dE6kmvB+fWi804X
0nltZXQYNabqUiN4ZWZiSNCyyxQASzYoHbNX7qIUaCinBTYCASY8Z9Mo2Qp4C9jcVknXiOpE0k75
I7ZY5fFdAGAgnRkccgs5ET3dJxsQAwf795ZlwDPbA2lfTrzgJvi1KkotvuZkz65MP+EobWvhvAJK
/DerIUyOkbM7QimXPdCfSvUHU9OJ6Qaz8pGw3a74KotDuRUROfjRPzmG+uXM+TaV7RCguEl+4v4s
FG9gHLXmzd9z/KkxptZf5fQ2sgGvTPWq64zHb6QaHDcK4jTA/PpDUgObVN81fG+obdUxrd//dn8Q
+ZSAL5fIFB0Ki4cPhTpDFdh36y7eAIeCjRyi4m3m5RdeUvFFqE5zumXA0xGokRr7JWgPOZ+g1udN
ZAYE4f4m2kPIy7s1kngNRegJ7tCsHPMo/K2TYR7/it2l/cewC6VG3Sff2tsAECWMd+LcN4t2QzOs
EqSi74P4rMgXcTjE+RfxJqhpJl+NzrJOvQKkSsDuFl9hD7gHso6Aj8uofK3kSVtwRjB264ZDqgaD
Ub7DpGyb6YkWxz9U0t1X6Glo9ZFlqCdSXzc11E7I69cgGqLtCZ4XeJcVbxXYLeZ3K76yzRhE0Ir+
COKEJrByyMkIcQwpw/sc/crSqgnHX/NRq2er2K3Dz1S8rCIw5EbDsJ+jFx11cid8W/Mhq8VNl7/F
GhFGmNPehuVdYLxX29lRwWpq49gOH62w15OblZ2zRQMa5c0bb8CLOASghLeq4K1HACOjBWvT1P70
LFMsXPt2ApKgv+VPGK9T+6Gg7lMvdXoNF26+bTV4SclYcsxmF24ot5ATDLNdIIjroZBchX4pAIz2
GI/IbQIv7C6LyIR7NMxbr9/j6C9O3keohB55F/Alj0ijwYKx4qr8e3DLRIxjsnR5hfjFw/p36FwY
ew6M7xaBYp9zOtfXRSDdjx6SF125CiJFX4ptII5fFbdZe9eZzqPovHJy6zJkpW8tisZUeQklgui3
xuzVLhcJLPk9hVhho+4qXAf6NVPu3cwQkT7j4TftUZdfYQHQOrG2TZjftEaCHf7The3QHiREz+C8
tS2nO6v8Wtd0sb0Fxv33c9I1J3CBK7RHEwM39//Qss3oLF6wMU7yMed6T4TvdPouz7D8a1Qis1el
/6wUkgGGs0B7GQXygCZGnTZvVttiT9hBbB2UVWpB5xD029ZoqJj8bKqPHpNl+Tbw1SjS27WKqF2j
SQ2MXWbW7v96zVifc4l0qcg32DvX7clvmWW6IxBT49G3gVgbTSuHUxjydJuuFf4jeMKD3m7QRaNM
xlCIuaX7I3x1ozKAdNYbuxMp7IL0xDVj9EDaEkKL1ShfPdZaW9KPNzUW21k+C/GLVcPccxasYDMN
9+2+a69VemqJ8S/3kcd0ygUw+WAbeurO2OcqrpYVI6HdE6/DSpCj21yRFYUvRErx86NMIksyACxY
ZRo2n1d7F4nDXZpvUXf71oGNVq91gbL8LUuYbTJc7jkg+D6cXueSIw+jzkr99DUDHdig7KwjBlQh
imTa8NaZTS23QrQFP9Kah9lMjBK/Esut8Rx0mF/jR+kgqTdKtQPDS6CiQvoRNRxhS3Tm9rLAmCOU
NCBvsYIqZlvrz9l4KoAFclrZsnAZeGe06h3YlcsROW1tM/vWb+tyPcCNTMUjHBW4OUra+Rd0na9x
7SpXjzC77WaYrp3KoL5Zq9RUT613UkJBFAaJOMas0P6xISBF2Uh17hhEgC78IBqbcEvLRfNhqgPp
LYflye+/wg4WFwq7thiPPAccoQ1rxUa7yNaVCJO+/y3Ft6H5LIR91W0jkiuAMZH3wY/qJDN4Vq9v
FObvqTjp4Sv0gS1B8/QcDU3FSwWJIzZg74gzGlyKgvg+B1e9+Bc2jDvpURP2fY11BUkN3kLSiVlG
7BW+CO8h9wQB42E7+DOXReIQwDK9EE6+7sAEChOdwm8IMRzwO2f97wRslErOMD4EpksYZ0nZIdgO
FS/KbNPHFA6yHlz+U1gs15ixlKAZE3waMZKofLXgO8ErVCoh1airdWgno4xskyM6KTqXnHa7ISJs
RJxumAAn5JstprbPFtTeDfoTWeJY/hy63mOndMjEafiNWyLg/hsDLJpxaMyDOA71eyKS+M7Xno6w
mAVK80ug3KL5Eub/I+k8lhtHsij6RYiAN1uSoPeikbRBiDLw3uPr+2R1xCymx5RUJJD53rWfhjOP
pm0sSQzLHE5zyGpkpPPArUjCm2GOULc0y42C5FiYcj/7/a6IT+9rUkhkesXmYIstBWI4FuJLM15B
xnIQ1cC6tNpbOPvtmP5xUSMbAjdalutgM5AsXtxLbxc7R5SafPTk4WD8jYdOAA1Cyj15FBgk71Zw
C/XvRr1NyPb0OWBB2KzNZKl+J2x2C4QsKXaXhUkACP3qkNEFytD+aml7rVsRq4tOnJY2YrwqbY/a
H4089p3Ggi7jutXCVcLSFAK81khqsZxAGGV+s1KVCdMgmleO8W1ZPPgqAodbm/OlGmjFQhY7AucM
jxIFEF809IML0cQAwyoI5N8D9Cnt1eEW7atTv0BwEixiC7Jv0UPj4c1il4IcWPurrvvti3vI+mGb
8yK9RRbycOOCOBnv7yJi4/XF+cRUXckzPWdXdlmzSZsAxAJpQ2TI4N7Dy2qfg/4eQxx1jeb25c0e
nybBjnJIIstvGlDNskR6sNDyn7EpEebxtNKwLTFiyzHwwOxJ2Eqp5ssmqNbi+bJZRcMi39j2tOFZ
W7TqUaV5vL1A+DNobewPlBXiQPNKPtm3nrVJnU4FIR+B4GaCAjdx8R53J3G+eij/iHOc/0roKfTk
y1N+44gzKUD5UR/49EB5UfHtqW8xYIToh0ME1cwHrYAK7lDbd25iWbNOuWqk9PrD1co3mn3BmFBh
dfB1shav2QDvBwlivSHBJV2Moz/aEplEJNv72HB14eFeJA5JjwL/d9x/n1ymrXnH6VBEUsTbbldH
fICwz1x9wBzwBQIX1Ll1y4O6mpbWeJaWMo4uN7U+1OQPdt6MnsQJ+Mj1Zf1iUxWf76UEBRW9XlR0
MAB6XB9FqrhjXS6DkRkBOWUh3z3vJxizZYeHEHGlLv3ozl+Y330iEbj5+Vy1aEnw22zUtlRM8Thx
ZvZvMRsqZuJJeYipUQs/kzkjS33+QVuWV6wg4TwerpSEkZlO6/hwBLxoEYg0P/m0Qp0jvoimxKmn
q4TokA5D0VoKcPgteRiyeSgc9FzdYcR5HWc49oluylAtJ5imp13OGRhwssC1Vi7RL2IGy+J1f+KE
wdRE0v8HvQHovWZfAco1LtFFwe1NAhhgv71wOOFL21l0UsoJkMw3g7B2V5R6gcX7Hwqq3XggFTDH
+MBGo950b8tbLn3xtAUM587wk4C7OABeAUCuXdTf3gSsXRMvxFsfkLMkbCOEalXsIUhGPyg6QQOw
HorjBBLQNdbM758ouKU5lxHUozCsQBn3a0EcNOGrsYTD1E4ftS/yiRygDKwxvOr1JGTzUIcI47BD
rkwvW3XWRc9IN8SfRhL1N0FvqG0EYWlehvh9EGQJZ62Abyv8Mcl+5FvMhy+edV5dwA5zB1NjwupV
XOFJIC5XrYS7+MpevgWm1/xxWfEQhW4djYz26pxmlXmMeXMcwDqYUNX63RyP08rf1OpTcsPVZBwE
kFEmK2/FrQu/J0RCCpk+LYoM+tfI80DYwtVl22+h+CW46zOi4MBMvaVXfaoSLIuG5pLEnQrj1rn1
0bnYf3FDQIP2R6H5ED+s6MyXtiDQz+OyQPhhz+6Vd+zmHvfAl268gO1p3MbFtfMWSJYpoSBNaqEo
kxv2/Dp8f+Qf4u9bi0MjQFoKkcWw0Wi//Ds8d3jB4D01a2uHu8EAquxBxdTPUTunElnGNJ30Zr3q
1RJp3K4OkOecgQ0X7MVzxeYoDVAnLmJafZONVqCc5+Ho7IxGNIzZ5V3/6sxv4aw2w2eG2Y9PRobT
T8RJwev5oB4baQIiIVYzMA5SXPlNHYDe+tKhJ8rznTgJKoskJDdB6mKPL7Xnk4ixxVufWUU+do1i
SX9RA+AY50g/Sum+kP+s/KaJOCPoTv89Ln+GyidThmc32NXpuWavZ/kkoaTcGvEtS3H/rkaq/VYV
AHUos47yOaZo0WNeYaAc3vd7WRzK8tIa3zZ/8HGiig0FQaII0KtiF2kQLjABz5x5qzFkcTvyI4Rr
ioY1J8ESvMs23spP3qbgSpBPhFC52XndJdEEuEqebDCRTwB7WBLwgKzH30xbq8UQxA1QBxpruwp9
FC96+LESTiA6UgNPsggt2XXiWlbJQTmubFlai7wvA0W+yXHBX4EqhoXRO+wVzPakXA1w/A3DvMxw
lc+/bYGSc7eFJIiJ9wcWbERri6CrTGYtFCI33pxWF+R1EC3th+XlZAci2ktopOYdmZzMRVZb0Wc/
hgq7yINUOKN695SPVtvm1RmiXi+uOGYs5yNOLH6+tBwjFo8umGny3IH7bJY+26WXdZjPxrkNweT1
T9yEAMcgcp9ssqRZgTAyMZ7wD5fYnPmdfczNITSwqt4MU/qn8TYmILkjZVvzHJIuVruZs9daWsXY
WFiDzHInNiFvwiq0LagegTOmPv5gIm2D46nVdRHtY3ljSEuSfuXHZKzJ6zVttl+koTyT+vRpIQVN
1tkGN4e6J3hQLEeYjEeiUhB3NsHS6pqNE171GtFYA5O+pvODpyn0cc3Cdbu9+F1kjnyGO7sDAUUV
TwcH5t5FZ3+w7gnrQc63LOZh6t1mg/QhFes4DRibb7X0RvxU/7C9Iw7NPiQic5z3DnpvJ5o5Jlp/
tXC1pF2g3XUtkCAgfs9g/MLysKBOXS+/WolSqRtweJafO7QcPkC5gVRQgYkFMqCp++BZCMuPffKl
2kycxH/WYDbYNYWqymKwrcZfZlO+RvZdiF3zq8hYuLSDZPCXqLnauxCIpcTtd/X4PpLPIEIpAxLb
LVtrn3R/RfmmovYgH4tni6xPKgLOXN6ENKFeJ9iRUQsW1lzkSD4kKiUWEyofvn28QcxphJesVa+Y
p3z7RFDoNgWEOY7RrwG/4OzVZ3SOAoiUPxV/0tjdrfFNfB2V+ejDQwEPE6+caqWr2My22biPAX01
oT+FazRlm34SFjHCfqOOCzF/ViQnSdxRGCORA2bhUnuSNyGOU8Ln4ZwdclyIzgZHflCSYefH1oPp
9PHEk2tdYpYrNmSaFsor1BgrnJ0kf1Xdd6uBPlKOotMJIiKdCgiDwkJCiiLSD75t8sS4JpGmvCXi
Oqa/trx66qHMKJNukHgP/x54n6u2Z6/IXEIC0doZ5i9Aq19cATJ0bvrE1ZwjKbDItkTWozGTv0f7
i02SNodT6gH4fZvje6R+GXKzMKqnBnNAQA6w5LjvnJCkAoAgxKsC9vSLP/GdhtKT7Mn5gM2D4CFM
1BuOZ76Ihs4y4E8cFSnLvLHWwyV9YV7ybkvvhfNn6jtOhVx6eugqrEKejdmTT0YS5eoscUl3zqOj
WfDNN2w0MZkkq9iNlhFBDFAyGtp5lDmhTw/QxjJeefOlM7sUwXWSAByIw1kAcIGLS4gSqYxNpqvC
pqGNgJsR2seIHr09/4qBgSL0iB0Tg6091YiuU0YabUGilBWAwywse63UG6o5a3AZazrmncYSE6OU
/wlTlOMoOpgfEio6EZwldKf4W5J/MkDHSOoQjETzRuY/Yl5TuzchY+KApwLW6w9ac7OMvxDGIWgu
kCyeTywYUkL7HPb7wLv49R0rGoC3Sy0mlbASP5fNzvsg804oUkAWISa4CuL8y+sOgXnQ2nMFEJT+
xGSajuu6Yqxs7IVWiwadX3tBZKn3g0BznrBuRmGBMoeQn0hAAsidjRN6SbHxdrWKjQpzX4Y0s0Hw
fFaJziqlT63WZpX1Tu/pNFUb6l2RVE5uZqMPSW5EeGMIWACZpyX+dZR8bBRowjPjWgcqhoN6n1Rg
1eTbF0TkBLwM8UR3af1bhH+OcVOrm+zdnb9xOVIpvWWIpP8Um66A/xxvx6xe4SDj2JhdOyJhXwAc
5Taii6Z1DPiBg4jBoKvbhVgT8WHGT6cuTG2LSyJil57p5h6iWvLehXrd6h7adFWNp/DzTZxYavON
NUss7OzDUfopBa9gfPQjVq0dVcAdLwcPpYo6uLbp6OCozrDeO29hjTPpMAwXa4zmad/P77B14V+N
RrR+JOElq0JyM770lLCnWcGI/UZcOGIQTH1r4q29P9SMpJMSr2hCmo23rHmTq0+ABeaw5aQBhq16
JPa5/B5yOY93Y9fYl5IrWkO1Jzrh1zoXs3Rqrqr8DOofO6ZH1EWju+/7VdgJ5NB3zYVUvQXOhT9F
Jtqi1GeITWYqAgB8jQa1WwVqI5wlXg9tXnE1bRR125NYjkaXVCzsGtxnc4W7+ouM7eAo90d69ljk
eU6aCoHE0u7fazybXFTiXgYtQKK1lLN9kpC7y3lGwKf/o1oD4DnGPN6NwbwQJOjPzjoCWGmnPUkK
qjzMXi/qVOXiWBS8OwDr0rfVvE/OHfS0gWux2cCG6ViBsXgg/48kvfQAiX2FrWO6j+VGGtedeksx
s0XVzKCwgKZfEl6vzEyL+gOdF4GbhHnlK8cVKo9JuY6YKoHZ1caZK2q3cCD7MwNa+GCrO8zNevxd
qC+LZaJE+shPzcgew+avEmETuUQQytE+rTcombpiF0lHwrFnFWZaZZ0naNU5LQ3qGBADiu9dC525
pi+NcONlH3XrzEbHX1ugWELw23h8VZLLByfGrpzIAeE1R8wgPQVmhdthZkM96N5RfBK++pFau3wi
YBLWfzzkYbWo+4/aJH+T0ctyaIPZ8/WOwRnvA1rlCqVahNa7gZewJSLsYldDbiEVRyl22+FhoW4h
o52qro871HV2GRfFXIk3ZXHKVJatk/gLROGTWha0YBC9yh1KjPBgmA2ODIQt1vA9rEPgI5Z5pLFn
4OR5TFJjKZ1rPBuo4+lYVqbCDWz4hRmFhlTrJbA5ZzA4zefOdnhA0i+KKB29nsvpR6pfUzJjDdKj
fP07q49a8TbpnwESNhVNXHtnoEILIr0T9xb2CwahsFnqvODloVlQrEzhqUdRgka0Jk1mpISpOH2A
t5TfQrs2+PojNwNN9jAixclNAcCti63dnmGu7kTtzgzjVcuHDD9xQ8Ee55X/PpYPFa2jkD+pPIyZ
hsLWQLoOVN3BraNNQBnHYVoi9Y6KjZWfDDTh4YpiCoYGSGZiAWFvgl2U0rH9lspgtfMvx44IJ+Ik
H6mSR4VVe59OdJB4c4Ft0dotiDsIyq2uvwnhihy+i8/W6TEfVbcm/HJS/IFAdhWxMwsSXbnZP8fi
pVjbluCb5FWp62HchOF97J9p/S5lv1HzygxuIfiGsdpY3E6Rh9zhhJoK99GuKZ85+DR9DP+2RUUl
sZuCYHKLmY+52/PyTPKhX/3YeFqz5jaBJbG8j3oGgfPylVNe7gx9BJ39pBWrQ9skty853wE4cIFn
4UdleocOqUiwlcHjI9o2MX/E8W9pu1OIiXRpEY6orgOx/Z/r/CT1d9twc5vAgfySpGt7xrJSnGL9
r5XNuY2V8NtE3ne3XMMlz0+Qv17w0w8XxJ6T+EitbefcSowtND6ArnzxnJUlkmRr5YXsjXwM9VaA
QwY6CRo7WLK0YImeYhRPO6qB8hmhLB+TY51tzUIw3t34FC8i1o8RHBMDs0IaFRsIHYSB9Yp4ICTl
UcK0dvoP38wkH1sUNb6Nak/FI7FUSnGD7dT8oKWraDrJ2qOQaGKfeBY/A+QYsEtLhXBEw033hvGe
Zx/JdLC0A4bCKn5POcIK+4LqhuzVFRODrq5MC4HRuWvWw3AuLJQLzjIu7lQgZCghWMtrMrf/t2JB
kHDYp8lW4P8Nx5NuLEXjS0z7iNs2nzblZMRFCRkkStLWXCKW6ikuIdJJOuE9GLE6MzFRgKa8VT3B
Qx91xWMndKKCi+T4cieDdYU1oo4aqkZ/BvNF7dciBnxzqcduz0NORcpuMNfCyRd9ariPcfsSpeut
hDg5Dg5Dt5K6ldNBNJKigbK48M8NEiimn2/rPd752k44+qlJFT+4qTe2vPbVda/PsmqlyS/qMZzm
HJKEjWqHgN2lbNNAcs/hVRCWzyr0L0Dlkbr+ZdZvMCmJQxoez+p+c/+N3H0gt1CGweFuCPM320KQ
CltRL+uHVW8iIDafltarZZxwaiSvnAgSGUQcAKr0/yGbjv2/7gAcUj6RcYtO8zGqK0NlSGFnWLbV
Z4r8llju4QhR26lbGghgODYIdJEywDvNC0bTO40/c71caxqDyG5ofxnhEJKC7PLLhtk1iZD99gAW
9yjnouGuMv1wCdZERsYxTL+5HoL0ZpH8I/3LXIn7PWwrmqoIvFdZTeRo3Xz5UPAQm5DD1oBL82ME
zbDIuFaqC+KpVF5nsohTleK9s2SJaayDRURj1Nms4tNc9/+q7ijEASRCINfmc/p3PZ0EBhZlHxbd
C8LTNBHOa2B7Sz+MHiQKyzWWz+mQNtesuHkGAVffTSUCrI4FInUT1K7Wyd552cVZQ1otbS36g4Ij
oGYab3DYBCHpYqdG3zMrpTWHEMYkXLzFSv6SKQhCvuGIxAfCf6iFAAG8kQaQDD+Ft7OZxClkqECR
ZK6dBtJnINcDdprJLkOlcqhCEokEJsLrj1YRHy2f53IyTwPxQihPC3OTd3srIOiNgkfyDvtHwRTn
qFwFkP0ahXxrzD1qvwXgL9DvtWBjOsCZWGeSQV+FdP/FOe7IZDHVT6LEvPQlHuiSRo9EA9hySUu0
k3NbkxIXZED8K5E26ACniSzWasQkUu/9EhjirJn047146ecBZiW4bg7IBnGopnxWLaaAVdv++Zis
GZYoJG5QLKN0wHUr2NTMf9P4dALnPCibcakvHR+7fI52qHF96/H7LfO/ZzNM+h9daDUqm3bzHw8O
DJXkokM518u73tmSPh3R5JQiqnZ+eutP/A4mmRZe6c/r+lLnwIyux4h4KxdoHvNvsXe2hIZ1twis
UlK/yFGWiz3+dLKI1JGsHIdXTluN+mWQ7hNhzpb2GJOt71/QKNryQdOEkxpIxN+FouVipdPSnO8H
5d60j8R51g7i07dcPvrepggPFuDhvCJCboOCbdbkPzHX91RfS93VtV8r+8s04hno7Fk2zWdU3p3k
pTo3eRa4fnuhsWE+LrV5nH/IsApC52iia7CGjGkrx7T6bNuDRnhNuLNEPe0Sd52X3TuwAaWiZZvH
iIZJmG5p7ltnzcCIsekDQjUXiJYXBL9wymJlmXy3BZMC8w+arc5MoDUr4xvKlcwaNIakAQnDuOny
IljfQECguahy6AswD5Z9q9Nr0n+H4zlXf/pQ3TT1tak0KGXigCjh0a2vpN9P2bGGqU249SYogkK5
yW8m+od08+/qhBnz30TyVWo+DfSGw5ogaR7pIyFnWvVm5/uO9aFyiiWBN4RkASOLPUVtv3UMG+NT
ZL80/aruTk1ykQkCy/cyEChglr0wsH5EPpgeZ6WXifBlg+GLlzJdcV9H3bEb91ON3jYh4ZhXCtxM
JgbryBFgMoMhrAivgfHHoUBmiqWvqbDx/F9OAwR1vxMijQFQl0HFww6p/3bMzBPoYQ/xGKsfpA0Y
0JB1zWTX7+J4204bzAXz8C+pERE9Ow9K63uoNwpkHT743i2Q5+nPhD9YP4/hS0p3KodFT8Tg8NaB
oJQy0yxRCzqyWyf7kbxzYSzrCTkS5NdeeF1VTDvlppO4ry3O7OM/GZV0Az2aZyXZm8s22an+xpYe
qkFPzAqrxibG9WWg5mh5gZILIX9ai2JehNJepvCUAwGzJIgMD3ymwgnQy4T17enRyvbhSKjoCnmk
S+JE1j17rO51trOUPVFxVXGwiks7I5MQLQLxMMVNra+w/gWWcwu9+SJKl9yh6KSa/kgx68j9IrcU
5DA7QlSTdvfeMjHm5a2u30fm+fpqVVeHS1RT12QHpoB0MRodAVSV0tVQ7/QDWe0xDKp5Onx0OgfW
9A3NL0K7G9QyyPPtrsYJtyW93dwAf/fdBw0Lc1wKGVAfwATuQFZCrbw4b96Iv2BNYzu5chfL+7P1
w4Q+uugR93FiycEwC4qTSiWyhjiBuWutRzunPTvDnmzNEeKd/HbQzLh7xj7nXX20WeRVOia68GSC
1hdZg3zoqWkbKd+m+lE4sKdqpbqpi+1ZaBb8o4TWIRKiAvaLeJlmK9LRhW9GG54WMGtMBMUcSUwO
6kzWcb+bzDWN8WZ2VspDhFRLOptscAVi84dhfCrjNZU2mbMzyO+qAUiVeikFJWlQNgEbaP6wBDZH
RsJ5Zn4qnAKW9yH4MuJ6Uada2XvYnwjpmGnpYSq3MaaSBO0Oq7fbaxf7698HOL5hqXXp/4u8g+y8
9d0XSS9cMZJ3QFqdKcj7kDJnK7Ey6fGb8DNHvDgyVs7aeyrOV4jUpSYWmVeCk7FfWgYevZ0f/IjE
uYpkgHyb4YF0tHe/llfouZ1t3aCMIvvcseaF26anoL4WtXALmdsWK8eoPnXvu7Z/kc0sGgSBFnJv
carozQkaxI5YaxfMyKRXEWOrDaDpOJYVAhFpYfJQHG8HDaL82vDCmPvUfhTPISE91cIxxH4hE7HH
tx2QpRPQR9IiYPF4LAedtAwMJxn/aO3tYRsMP71dgk7joGFnxWIGqVKRySks1CmlxceJznfEQvUy
5qnyVmh/cCXxszUmBNiNUH3zlZ3Owm0bZ5NyK6HnQyhDOi6/bx4Qa0Cx05zWY8XcpgAOGfBYC25W
9PSTEUdoLv10k+N2s/fiGK0dV1lCz7w34zNqNzbr0XAjKzKRiLQ3oJU0aIBp5Hg8ML+k4G9o/ZOK
yPoLRMOc80W29gVtDwuUx5314YlFnQQo6CfXIQ1ZJld2p13V8JHhD7Kw3cEyhmdS+8bwWLTL2n6g
oUF2z+uIpdUZr0p4I13aATdVA+9YqF+irIUTqGVUIUugBSwl/CkdLlJ7lOMHetVFAM5MzFS8Q1Ya
mud6HiyxjBsYzGln99Z+swCpC5bN2taPAWv3WrfdKD4xs6dEbrSIjWWUMOKW6EjXdPDQcUXoLeGJ
OFwRRxt2gESY2McPSDMtJNKBacx+IkPnjmqTs248k5xXyUIOHJ+S5IaQgkxflQhQj1ACax8I4iKG
hieViiGZMOF/eqGAVzo+ts0SxIotL00wEyx97zFohPIex3ZNDFSMoqmv1tZBzw/W4s5+aM8ml/p0
5gkLswz1OasuBgveEqqhMazn2y642UjeJWfRe7QqfSIyjOYAkuFF7PJoylSAWfVYGUDljwbpg7+G
tCuGvZjycaJKvG288TycU7eVxh0xtTyMGpl65KcZ1vrxSVUguY5yjzj7nHSrXCRskUrk3JN0Kdx/
xbWnqNnfcGu8fvkkJucGMsSrQ2Q2ubb/AvuQ6xJqCxFpIZ/JaXUnTHk4k7eAldU37HmGxT8n2F6m
ytnkZjS0hiqDGXP0jFVySW4eyzPPZOdQO7fu4guUyVMjH5zlGREjeRG+8cx5Q4LpO44o1hM+B1I+
ccN5i3w4jME2qdieBSRLklJ3os8+61baQDAS2SFU1RA9j7ced7XSrvhrk0jTp88xOtjJDgm6R8yB
vbYROplXnCPzuoFx2/to5EkET7VtSACxQUnlESIDPF5Wj1EN0gsnQqM8wxtJyvwFQIgTVP49w/24
aJDDCHgSiUofr6b0PSPwzql34bgVBmSldIWZWbV3RX0JNaqYyfJH3EmEDY9rda/x51JdzpAuU19Z
si5sHYs9DfXAyGYFtc9RpXYXujiK8Zq39N37cJEimAIyQjI4LxDN/y+NVhiJ+PYGEkYJUi9c6YFL
uatW042kSB+VaTa8VTpxJf4hbF6Ds+qEYxb+0X9l6VIpTma6pRwGiyR+UyTqt6lYCODFSxcSM756
iJNnD6lJUIGqrBR6M1n22BUNoqiEmH9Ubq3xLrxY0WeO6tueLmKbs8KjtIjmSnfwkVn5lII8/HIz
KWvbuw+PDNBVOkneW1XuLGcvG6sowuZMOGYzIri4JkLNHYDBRM8HwQIw/4P2HTpnE6I5tj6iVbAi
6XAKf0qJoy0354P0l5Dpl6/LljhHhMF1gXvPuWbyTu/pDmSLI273KI8bR17IhEKMQuunHNrmdeBj
aJhL6+pM7GE+Xkq6fAb9FCUHGYmtfkb8kpTNDCRAXL+RtuHlLctP+mn4qmMIA58SKhEvFvC09q7w
Veb1V0rtoMrQz6lJHFqOwAC0t2Qw9PNVwwIr9JPSqUboIb2Jv2BLkkAqr0b76VNlGmK9VFMkLKQi
xmsE6G2FtnFcG/FSUh86UAAlKAJ4KfcWUjIWIQufY7ChT27WsASiPOtC7rLuqQckwnunKF9p5LgO
DhYIbHsKcjcCBsETu4Qbyj6ZC5LyKAWP47nNIQowKYILBJLEfZ5ipwzHFdQYVykIzqoN1/QGa9UF
e/PARm9XL3L4hBLefpvErNJBkxpXoWMenG+xYvebkvyO+lNvezfDrvniLfEuXbvr0oOi3YVtGMTW
j3fmsFV14p8X9K5Mza9evrfmy0ftkCO2VWoSmIE+jHI56q5hvo+QqUTfBepKrG2hcRXuJb1cSP6h
co7Q26sa5TG0DjEFYk5W7EuvvAPeW2gDfNL4IIE5QstHbiz77Lfs7wxEyRuTbtSQeyp0vWH41yjX
0Hukv1N0etFE3C/RbWbTb96x1gg56y6ivCHbRHxeMnVUwG5auy3See3gApMhq7cEU5EICRKR2+eJ
SxsakKrN7sF2DGZnpieyRmICNNHsyNmJjpJlwkM61FfZO5DuJzRdZKwxR/N/CxGvLEFg6eLgUeOr
EKOcpvKKHUQ6FDB0gVnGQNEOpfzMpI/GueFgNgAe1Lcs+KgJbTVv6AxacQOHOMvRR291m5aHuxxv
WgENmKhpm0tSbjOkM8QW60zV4yuvEaE6C/gl/7enb8UiyhE9j5CGExHH0GPxX1EzOkQcOXDUpGjB
j5On5YdHMW/I8QvCn+wPVKv9BpDfpeNhBNNq96m2KkGYVYbO7zrY6gVSWbRdyRr2xzEOhEvOmnIr
/Iqw1wLRZsU3LxURHEpEaLH20KpN04rcZCNZdim/EB0jf9XCJn1W3ST+lyniR/wDwzr/IrHdaOmP
3BQEc/awsvdMEbGaEAHWrVEJ1b1ZvgqHBhnHfewDIkd5PlfZyE0yhHtHBHCh4lrGG1YFD9UiC314
lrWj2vC6ZaR87m1CIIAuAuMgDNNx/Ske89jl/172LssP2chqDolB5CL4cXUixl2Am1p4paCALbbR
zg4huDlTgIbAgSQrwSxE2q/aXNOeRQcKG9FSsFkU+zA7GtYJ4yJVsXcfVo55Zt6VrFwSnl+LZYX0
6yp8SNqx8dAm9tDqn3qyynzIqRAjFIXXRDRIOlIkEDllP5pwLoBeZfbTkYOk7oHktPAeGNc8Xpvq
tpTe6hxtxdZA6UJypL21U4Q+mguujFuRM6OOdkX3OzL/ptEx6VCCZ6yj1lcVc0iXm4GaINrKxIal
KV9VmhEj85Fw9VmUaHUQpqRt6eGIvcR7VGb5pSpwndRhb9CDQbv0OCOjXWUSKVVUfIiLvPdvlWEf
ayn6a6vyk+YS7io/0xeGpJynSbiOmBXTTP7TdOccpNMjlQmgqhRCGsDz1Qj9WCDtGi7iqthQ93xU
rPWo569++uxpk7T5crWBXi5fOppkyU+5+axT4tGCbmWD5wSlv8vJuI/S9FAxSYZyC6Wq3NGLz1tc
/MTE9FcbJSmxq0gL8b9lMb0bmCxL0i+8ad8HKpcpNpBSXzuQKW3HA1fFHJrjktV6if5/roba4RAM
7bGT26PlKCu/sK+9msoQLi3nr1ugDdQCCd0MhtAuvgbDtJIUnbhRZyXHjJvScFLhIpFk2LlDMpG1
7BpzObBniazNnrOmkpsfW4+gGqyL5Qhuh10iof8c4ZuDbmxM840V4hcl5A+ZeQDqZBbXUiUpdiSL
zhwIXxzcKCdNxhpX+YTOhe5Zz0Z6RbSk51erYoIBhopq1BeHsdT1ayWlc1Abt70sHZIg2xddSHHY
tE6QCbYIHxSfexMWYUx7utccXiqkP2q6bAtt1bJzlgS8hjq7cR6fp9S+dw5Wj840zsXUH4KoWBk+
wb7oka1EWQylqM0pWOgmtIYJwkfpYIZbPeWJYMJK8b2xgjnpe4L7ZPCHo48piLTNvUGGgByXbmOR
KUruo6Ax8ki51A4xbHSUUU+8jHmNwqDc9zwaDCYE6Kl0WparKLcwnhFLRLQ9ucXLziZIC/piUmiu
FyKgii4ahZtSwfNtd3tF/5Lk10SgSiHOnh/FIsDGooKgJk+rhvQEMfWYKHQuwJhJCdKWSMcP70eM
JQmyFQNefzhHAWg51FKE2jAwWJNQBsY2RLkB7UdqI7yFDm6sR0cneS/Yq0aHzZmijeEoNegfKIac
TNJpiNZqMDobAKomNPE4oRNryHxO40XUsuEMxLtCqxepPlfpprCJCxu5s1XGDefLQbtU0g6mICXs
ESiIn6OzYRXOh8ew3xatG8TKzMBwxQnsy+zGbJrhtPSm3Zh8lFO95Bd1qdl0EwN53cSg2/3oDZgS
MEl0sq29F+4yXB+AqUzKC6RJWg23zvlh4VcYxDYa3AJjbSl0gMFcUlvPRPjZTVeG7jR+FHh8WzrI
QguRHdgEMrRQ6hd+kK5q2h1sPpEEr0dCB8DMAyjzZDvCY2chRBg3OgFufurWaDt1gBAple8gii3H
ovh4J5FrQxWCRAa+hbra0vnY0M6LXy5koU1yzgft2dFh1Av5JX9gYTKqROyhQtKS0DYIMUajyegj
ecfuMTJTteTtjdivua67fOH3kquG6G29YZkhwZvwCljZugigH2vgNZZKhNkFEoVwZCohGkhFz54p
BKZiokwJgerEpMajVCHXQi9AggCah47PXM/WGqFehRfv9Upx02pk22CBAxh0S/OtKuDBwt+c4GMT
DEPlCRfpXkaTLibo3FxUQDrs0TUfIIc78YXVeA0bNmM2EcUCdkNmmtOc4SB1KNCuW6TYWSQYB8zL
6K+aPz39srESi3SKWgUPhqwUEyv8vZI8q47IWW1HhteN5PqaTZhAIEbE7FsKQYqByJWeSwxEu6gZ
DS10YMNYuz5xe81Xk+4sAtAG8K4abk7m1s75XTWCSDTZWvedPLOjBmVFNMeMhasp501pKlS0n53y
CnyyRFM+5ktv02LKKlm76oAtZKIcoFd3SfXemLjCoBH65tV7z244OsE9cU6F9sjVQx2+K+UHoRV2
dZeSAw+/xnqpDEwpBgsLMD/ShEJlHqyJGWD/aFgJBv45H5ZtrXNlIKEYvK3TedBTP3pPDHD/2yJa
EwiqwETk6JFwzxQWDxB+ykvGl5LG56GE0Ve/MhvsIVHuRUS8K5kjWC0WEUkKXobZIKeUANlGTor4
IH+LVAvITMM8KCRKjRZhxyO36D0rEPWFfHevqT9b5meKGjqZPFeYPxw9RFfyMkhU+QvUW9sqJFuA
uQX/cXQeS64bWRD9IkSgYAvbR+/ZJNtuEG2Bgvfu63WgxdNoNKFpNklUXZN5kmEsxKQGl6NSn6pm
ak8kFNEG2V/fIp50UDuI9xqjQQE4RPyK+E8ylSo+MmSgEc3cQ0+/cClwBZAO+aTFF1HB9HpXqKpn
E55xUxHYdcx7osqXsQGYLf23m3CElp+d9ewMD96JHi8IK2PQcrFGIJdaZPZ+0J+C4pESpAv8KDoQ
ASsccoR4Atl6k3iU70bGQ3q4SdnMxlcRXzqIWv9a400XtP/aOmQhmPAZAb9w6eNMHGplvbHRs43m
IlX+QrIJaKhCwxJ+tE6IiFbAEcNAqvNe4Khs2BbY8o1/hNAP65PzmXLKDDlVi9yYfOn/l2InaP0w
mZvc2K0M12bgHDL6XdstliGjOB+SbZzU7JUgRg4ffjejAZN/DXtgg6ECTSGCYUIRWWjzJxhJIvDz
7ZCX27hazvkhNCIuG3dkFRdGVVpMmMrZIoaNNiPdkvcGNRrE8j83pX/oT+TcjEgo+3W+x+c4pWvY
zHPFbjzzb2r5qhyvTnQM1E0Dr4emvT3ouBdx9Vj5Lvfg9j0n1c8E7lUD+9kyprDFY/6Sp8VHhS0l
4CXn3sAfjWRdCCLsw4mQVUydErrcKJ22EeogdBUG3VOig9JXKNStZzMql2Z3tfx8bYqbZj1rpEua
xpfwH076JYJ3VuWTk/1/9NQhTnCHsh0pVIHuqRk+C/s9q86tG8A/sgnaoD38NTlB8ieVEfX2Z4Rn
i0TS+bHM0l/dfTbcr3o4GP6lAD7jHjKEMMJkuvibVMV6NF7i+KhFu5L3tw5WppJrx0QTIf46ht/+
K6wzoLCVf+C9VPLINIG1HcuY5qB7R6J48N3X8lBht0zv5XzNqk+Lvm80H6J4T1NEtn/8zt54zK07
T8g4veVcs9n43SPkS8sPQL9JfEdhOMHF1M+WrAnoJi3Z2LnDc00dkJJ+WJvWSbJIYebfCE7Ed53r
J8LZXnlXvWVGdfLLm9N+Z+W2HCQGX/oWhYmP0Phs4tpnM1UWz0bo8sQ8Z/nrOIKD6u92c5srBKGj
xV3n2DfFNYvTpRMeDXHr7HvDDCWBW3zrHNLN9nJtBOeouxkU7+MhKunlziSk8++WcteDtpiuIfMR
37ib8r0qxMLmTk3iC4Y29omezi7wUnF6Vfcx/E7TT5Fu2Wm21i1F302zbk8Xo9nhwDONg05aiIgO
vj5iqt2U7avSETsek/gq873r30IGb1Dtev9QsarszkW5tmrgC/vWvpktIkv9eXIePfoFkZ2hoFe0
jFIwvKkvOYYd3nhfvDbZvi5OiXhX01kf7hYHQaue+coIjgH8z6X3a3j2UUyI2bgx51/HpBets6+O
ta4bPxiagGFXwZ/WvTCWF+NJRSxO/xVgESjJAvPosKzDvMgSJcBwyOyyzx+FeBAvhAD24kRYkPAd
TlcNLOS8tHg4ctcwDLKOCV7faF14rCvsI7vtsX1L2cj3OH7obGe9K3VjvPHtC39TxVfdeziMYqXN
iDLjREeakFzt6tl1zmEFc+gpLA9piIp/N0xIIrfA9WR4DZEvEhnhmZfIlktfpwrfcMmxFndR/Q7Q
8vv+yUm+ADskfKJ5iy6PLJehoNbi9OzuBGEX2W8CX7P8ibn+0lMYqFWLYkGG7lL4L7617So0KOsS
y5L3qVVfY/A5Ra+OxJuqHb30Snew3FCBhLCNK87S3PwpuGskHqwBNU2do+Xpo5Viu5UHn/ZAPjSl
Hmk4aDvz5DyG5NTTgcasH0LxGYcveffqOM/FyAJmVWUrzED+eGi6o5F8WGzns0sQ3mz+P0jZZqBg
tCere+jcK9E3h2NtL40AT8JCsZYCo9dcCuvEgKVmUoyBEJkpgoTPFAWl9G8eC7Tav0WC+gnuhnE3
/B+dDyB/5htRpjer5QP9K5iVIWLkozcR6YK5bfcWwvKAb+1VDofA/7TqfSGYj+UfY/Dd6Bu7Z/xd
nPrhHBEX0+2i6ALPmAZe9lsy6jBXc8DHv/PT1F7r9hQYR6N6o8fWIXpG0asGf5MyyjK/u/Yl0jcl
qknWGt4hydkQ75Txwnc1Kb7raocsb5Bkjqb/ciRIBEvgJCHVmOHJi8JsI8DaiacS52TKWdzBhgRn
C6l94cB5TqGHMQpdUhYWMlhEUjKr+p0fsHl4UDTMCk+RfcjEhqOttV4KMgDQL9rpX8UaX5ExSQe4
QIkCWodXVog9YciBttMdpl0oUjlNZL+vu3d8EM3EjGvviyPDQw9XdRS8Gcy4qYD/1T1WYf5Mg7Vs
o3RBR02m6k62BI6av9YcqEBN06Pti+HX6nJW2XOiuu6TzG42g4ViH0aPuU3jxXbVF11qAM9dMoad
C6MOxahbkZfho746ZsmviSOpY/yrMBba6tGPb7R3OeVPdI3SJ4LaMn9dlrPpIQ3Yah9lfLeS31aw
3tffB+u7sL/L/K9E0J8tRE+q4D7sf5x4WGBwnfvDVvuZMw9T+rCuulvGK1ywmipEY5gf3jCsMkb/
MHWEm3hJyZJKdr7cp83Or0GZbQSBPi7wqs0wkQ1/a+K7lAy730LvnLxU5C5AVdRh3CGxo5LP/hLv
3qL0Lb65Rfnl++CWw8EBVDMzZiEZXwumIopl4pGX6zhroAaEUDo8cRR2/3howvKVZyAxLxrGrPxl
ZK6XbA17O2aEoz5UcHRhQlOjVPuKvynJ0l09W1hj6xPXMfVHBW4cES7Z6JDJ+HRKHAlsaNhH/WOD
B33DICVIbfibyH1EDIg4J0YX5crOJl8SdVpTAPvQduaIi4KDMQkK1ig1FwKPzIgUXrlvW6sYV9YY
oQfxPrp0evUc46XQK4ZMLCuN6VP63cw6fJJcAgYK5zbNziN/knPzEjN1U6516kxso70EGxTta9Pk
kc0Rc3z7lU0FMe7sGEacN6S7VJYHZ6A2KPKjj4o+lWyJJTA9DdE3UoABVGWeVFfH9a/Hok2Pre3O
bqxVqGc2+h3nGrkWyjnyrfgj6PciSAGNMoxtEm/NtD4MvXnstRgP3b9J+utpLNYaQ0rPjUAYoqIM
IYSEb4NPi+JiBkRbgKN1Y9vNJu0IoagK4qttsSy6GwSy7eSGZ+EHT7Vsn5oBAoc30nIfm/QeAJXu
PhtvOncUR00ISCDWVy2laVsM+1J96CgG0pG6Fr5Ta2wylZxSItnLDG2KjXCYUDenu/ic9YJmXe/u
GAQK9zIGwzZltNeEQESQWo0sdUwYQFHzqedPs3xX4YKJSY3LYuNfyRJRMx5xNcIBG1/jKMO5Mx1b
NBxiwDTZHL3pWSXBcsqIRspJ5CHPK7bGhV40qJLHXR1/dbjCGNnEZEpg9dvyUa7zBKOKP1vj8u8A
GDLtaIF9Jf6zGYaQCQrVykBeF2xiflCaE1JLozsCUcdIvLQMhF2A67VuXHvklzlEftm0hjbFWIHQ
0TVwLSOrqMmb6Uqg/O6KbGbOIz5oZrEGdaM/gJ7wy4kdLgFETd/ddQ37X5tw7tROf8Pk1qU3rZo2
uSKprA2Ophj3sm7v+BOnfDgizzzqycgDJS5Z1jzRAG8sUupw1uAahRQxkFMPPyGPbjrZfqXUXpOx
v2vN7yDVtnftZ/C6thxvRpAcuiLYWuRoNRh7m8Q8llb10MroV0uIu3JmeW/dH71ndyg+y56YXqf/
iursXgi+O9Sl2Px72V57bTj3QpwzZzqHMRJjTskmJGaPTZjnzDZhc/yu4Tu1JBvNGnx9hfAhIwUp
KZPPuio4RFhbDEQyUNDIuwcZbKBFRzLXeTcBTay0WZLDWnYz9daUrI5OgM4+mRCshJZ+kPSKuX/Z
q/gxhvpfYpqAv+LuXHt/g+jvnbSecsuGRNstHWva9iR/Z3a/9PThgsMMVYQObcy0EOJRXnS86LSz
2Smggs6RgNoqXvp8p3tHAz/rvqN4wMmTfpr+EbgM2y17lsBYkDFrj+gmAa9EezVUeSfUBia0eUyD
8t56mM9Sy3jLx7g7GBeo+9ymZf4W9FOFjfp70MafoScYBYHirgQ7d+TK9JjKe4wPk7b9V5VzuYFI
J8kJZytjqY6+Pz27KiW7YVRPBCAibNKsfzmpvmGDI67nBM1KAnZN9q0CWw6RNBs4NHer2kZUL4up
YFVj2dW+iN5MQqo8hPWAB8hrUVtphFtr8vemrHbVCLkX2gqSz6aIDgYtbZug+kJ/kkrW7TLdT6FN
ulEPrc/aOtApPP3UkTblm7jvYJAUrEdQV/EObWStdnkfLacCp31TPekjxvEoBHwSLHCW7FyzPzoB
rHxdW/qh866AciV+ulA9zxnZt3pfbyqnJTITh3Dd0YVFR0XDNqp8D1bnJghw58u/mlwsyZZAhvoo
rXY7tlifWn0voteh48stKnGb2uFdD2tyPmi1o/CiC/FdItLNDtL3URYCES6HVZm0u1kKwFi+5U1j
7kj2GgD5If50ApbrFvuOqLoGRbXv1PQ9kZDAM371LGc3tNyVM4LN4Ya2imXWddiV8MajhhHpdKo1
Pm97OlqhfrAD49C60D0UdH0KBJftvhV99NCuEhhLKTKVcKTGdiD99Me2iM5lpPY9yMlBILkFjYB1
0C/G08CwMbSbrTm2ay2A1mTnmwhCQNp4Z7oa/Fm7QCvP83/tAKV2RUSKcM+KQ53t1r807OSrYVol
UmPIN+zqqEYj1OwnVoCSqWcJCp/I+DVQJaJIhbNoQO0ngbgaFWCdS5jvk3Dtm2fik/lraO3gP3Tt
1chpo5mzNGeyQCuwR0p9FwP6PHDno/dTm6/V3Eamn7m2cf23Qn927Se8NSJ8DEowBAZo4R8r5t9V
+aUYRwVxx5CdwZbz3lTOMmF4MF5DzrEQ1mQptIULqcMLBZxVFpiQsrAB6wIHhXfFP9t6+56DPVAf
rXmd4fW2zwxF31u4vLrsZZ5sBt7No18wQWsM9bVr5hdkMRktSV6tK/Bn7mfAYdswO2fDToMdtuQc
wjIx1VODe4yqqBnRt59Iz8KTTx10DAmeCErG+yUI4nhdax/8ELIXwheZPQoungK/rUvMbrPwuCSt
2kNMfkzHJ7dctfp2op2l8m1I2Laql1hs+TjqZK/5FxF8VtafYSIvf7jWZ2ndHZPeFXqvjnLXvBvq
h+97GkC8/kjBWgbuK0w3fEdTjWbsuFYzSe6UAyUsQ7UE0d8OTMuYzTtrZOOYYHRWxHF8HlB52SH0
cQYFGQYGzSWNpS3I/eMB97R/TguXED9KA4WjcaGtY83uSdWdkrfIYYL0xy/CCMjTGMfujecOdKTB
NSZPWvLImR3LDkOIwhfXg2yuZ3/0W03YqEGBxGVdzrM2psL29GUCwiyYqBHZYxHjo8kPN0aMxr4o
DZA4+dXiKwoHjuV4GebOKiGIp2I952gJGdXeyr8OJgu52NuqscWMhyacNxddKYkLPEXsc4Ym29h+
so6a2TlbrR3m17KjXxh3SD9IRGNBTDZHjIPX9N9ALZP6ABI2A1Ic7MEmD0zY/chEi9QsAocADWzv
3q2Xv2HKpaizDYO8YzFKtoOBpdMzb3+0VojbWuKz8q1InjTj2Y9SdhSfafSrG2+ipaG4+sOObF1v
HXFUSOccyY/CBg4UfFvjVaYXfCesECnkpwIqsfqa0W4Glrb2NLTXjB3MyPrq/36bTk6m74H614uX
DNjfRLfUwUFIypcswPX9RhmVyp9Af3UMeCLPMUe1uLcdW5gGT7+T0iIhNe9fHPfo8jGEfn1wtJ+k
IU74JYyfJtpmgjIm85mnQ8pDqD2p6RHApmaAkhifMUuHYHoLcuyvcKrZ6nPSLCLHXnChMjNn86y9
EQaFGP0epribNCghbwNLWYmwj8fR+2xzfT3FAg/Xo0InUyW/A+ksneDQVX92arP4Y/U9ahg5F5pF
UBUz0iJ5oINvULzYzkeU8NKmAIgmeVYMZdvf2IVwj7SDdSZ2F8T0S9UkS3Z469zxbmOTbOavUhuW
q5lB1ohVQK0xj95qWWztAA3jAOFLdOTBQkKNUZ8ijDVWkxGumCphlgmx8WD/M7KVVxg7TyN1ED3v
4HClinY52v4+ZNrk99ZhiIuVwz610ACakYPqeIwkrX4dcQX3EHGtaCAJhH9Wzzb8vSj1Ux/0TwPb
uMTmYcH8nJLgOYTxjp6Z9CKynDrJyvoeRJyXk3VWVrEVyDc0H9U8JYYrwrXU0zWvmszxbJ1X1Mp9
uckiZzXJBOGLeC8UrJNyIDgc8p3cjL19Diq8WnnIBmQWQLCSCZ4DqBYyRqjH2LdH/UF5sCyCaNWU
dzuMSWUk1S5Ec6PW4cSWD7uyb6OwQ+Cb0EDrugZtMF4b/ArRwBNu+ocyuyiZHbFAgxwptbUzeS/8
qz10T0JF8Zw6i0lHFWDABTEgYpUx7GtiriCF2BZUOEAIKUCmyUAPPHAAI49MWBjlPas2LDhFsoJb
tKjhgtnz6LkplzklDrVZ2BwHEmCirD83alqlqDyyCPJdwPa/E8u+GVd97+81JkBocwVwqYqfN/Tu
VoHwtJN2I0cXqCcrdlO/tMzSJj9deYuK/BLLt1aaHFejR746XbYDpJIGZ2UX/Xbssb2gyGg8te5A
R+pIXZVrIF6acOGcHAflOrvvHNRb0MhNySSIkcUonyMR7dNSbulLWj1fui3Rb5r7VtfeUmcwSZ3O
H4Iq+JpE22Gq96Ek/3MxaUeHhs6hrIpZPo7MQDzAPzq1ZEBw+m/PJMhCcdLPFuU/LX7VC6ZO8bDs
8cXGLvshjIqewg7XfZUwaYoLZFrJDs50Fvm8oo5bhMXsd4loC+M3tySg+EOx3B9xirrtxWpfHbZE
ub+rnVtsf1vaR0fPH+tUM+Kpiu8R3l3M+QdbxGvzKQxOQR6zJZw6XlN9LmztoaJqx3wmX8UkUWe1
Os2tYVFMSw+/zkBISn4zAcp06yS6dCAVEvVuDI9KfLnJyex+7Ww7qFddW0fmQ5LgmW1i/VpV36nc
zWP3Me93Op2cqR2jfgnC3BcvPsTg8slu41VKsooov2N2ZqpBcCc/W3GcTUcBuHQUoLr8ynoU4TeP
jYaNytC3ZslJsGjafOW5hK6/h6a96Bnlxezmevtbn72ZGJjWVtrulYZvTlFQvnj6c62JBf8B8B5W
hL2xPDRL2BLspzLDg5geHEH2Auo42kAH+iQliSNwCOo14UUkhVdEGLMFm39MmmKecEfWkx4Nxjzx
3iqF/tzsyFm/m951jGDsU1w2wL5xILKBQIqlO+lPy25cmPWu4QjVYpvVvFonbCM7vEbauRZo/Ppm
H1SksESwDYKAAS7cfViROWSMymiWFf49a2Ad5jxn3Ie117J/rzcimzaDZ676QUebOqyLor5r5ofP
Me0yeAVTrrx+YXoR6q9645XmunP8pemrtWisZRfLdVeUaLI/zJG2BC6O551r9ewb4b/Juya5i1Tf
hfI5rCu8B7r0OVRNfA/Jd9NieIt5+azyhpo6ELS61RPmQyx1cslj68poWB8T3vC51MDuQcZe7xGc
goq4REbKJhfcJKx6sklorDN0Lmk4blKfoX3wniF3ipBVBNargVYYlVVJ+tlU5tux8cCj2Kshhs+E
2kJN5DuOA4HtiO8xuxYl2WYkapDTmxqItjIM62yuctbwHsdjpzOZblCh/A1UoD2pR/N5EsGtHtj9
4n+b1+xVN3ILvzRsiDLJmsWeVvXoL4aiJvYPIyUvrsFs0ZIxmbB1VihajIOR8ChTXmuL0OAfcNXR
im5i9VJEqN8wclDeNdqh68AJ/RRsyHID4036ZzSU3uJ9alvCk4IlSrN5oFqsu8r9Z9GBTwPRdZra
Fu604s4iF+jYwO12SBotgvZY9fIgaywWRrtRBGeMKehQqxAsN9jDJMcuDkmCajsugekCcu4dKUjK
1NkejX0uspPh1hfFC6cjriJ6Pdeur4llfY5peSqAgk3iYgnYMC6Pxj+jxBcxX/R2oq2nlmumZlRS
DeekbzdFS65SIs6BF97LTrzMziNTIXI0InWQCQ+FXmALIaLeOM9PgIiMbTfqP+R3n/w8AGcmt5U+
8qA1ML4cMGvq7Aiod3m57yfnOlkn3wu/pji/+wymUq1+ZV7H5DmHxN+AlPDbH5CNYVPfk9xCQQFw
jp+qifF7Hgy2TXuOPfhK0cwLqM4B8dXJs9cC2fLQLSfPqRetXGxRcTS8tHkN5oRqpX9LgLbUmrVL
RnbkKKKQVWEujMd1HtQXIywQqSf1gQfo2AkHnYnFmYYk2RbvAiHGbDPQqnfdZXdl95Bup4Mo4h2D
VBRYiNa96qocek2bG2ysqlNFI6oisuyc5K2zKsQZgflTy3JtB8GrFdgvvuhvPrs4T38QAHBLeJNG
DdSWxzztn9oYDueKpHkk4PW7R9PQWEzJEudgj/jAonijV7zqvDrbYv4eUHZm4pF7iGHE+OxpxLkM
Bm1ToZJXd4o20qIydqy/Psh3elKuRa/WVe/fhtx94cfeYys4myiighKxYI92U0tg1aUU+47TXzwP
m15LKc/G66lSNacOqt8Aw2FVQF5Eyh2a32FNclhFbpCrHYtErmXxBMN/KcmDiHnYIvacdVkfXahY
dOrz1qy4BajHR7ZoZlviJb6Z03CdIqxi2Pm0ChX5jDcNCZNHQMQwPkqAnbCi7LjhhKFOeTe9IYWj
Ph9PfPPRJr7p2J0TxpusLVcjKfKtTTM3ufcYAYVuROBc4xM+6rUEqOhk9zRINzjLtWB8axApRKG1
RuPKopdceb96TIzx24DoS8M4jrF3shsmcS1T4vzgTwSG9zBMoSs6YEWdAeGPybFYml8TzZzAnOX3
+l+lJyvR29uoMw9jbD4ngb62W3tXFGw9yWgF9I/yYJ2q4CGa5owO4i/IraUZNrsGbrzbrzu+bh0R
6jDakybclShFQrRZEelisZGsJ7v5Chu57t0bEr9lVybnitpG5cfRy1gQsfBgKguzfOdi5RrtgHFo
es07sglK/3kcMm1JQXLpnaPwBJHxCvCPoGljeqU7LSUzWdLoos0hPcuofhryLTGycCQHXzunGZBQ
E0HKl5TD1uT5nVKchsA3FFtjSTRuzGWfTUhcJnEse2xxrY6Q1z7gw361W/dv+HMJNjUk8yjrxGZU
QL9gwrew5KXqnds42zcb+3eerhmxfzDYL5RheS0n96j7+jnXR6yY46YZAHE5JGPn3XUWD5R0Vb02
wYTOrjKDrpeBpLKktjadeiuK+hr0QBkwZwsvadY0I/9qgAEi8IEUulAZzXUDmkCM3QGccOtOy86S
r3mFFdRnf5PH9YKZBMq3aSXPWYbsWlKvBpgT8K3EFrqoprh7KNVUitoAbaH5ZnfVeiDzgNuKdV/k
LGLZ7jt20DDsxRiDrfEIPcfFEXtsxFv/1pZ0EVHbL8t0PA6shEh8/ywbcuLqg8zSre3VR3PodokJ
nZmZZWdHxypEmtkS5i5P5YBH7yhC9EkZ+6veJiCn2DUaVF8uHU2h+nGY4zfGgjz1FF9fziVI5kHB
uqBpm7P/kiBYjMbvtkjXxegtQMmZQ7NNp3wdo50alUXUlYQtYIKZMBZd5ax1vVsX4Ndzmw8+Zdfl
1xvdQvySD8sUAn86bGgmdzWpuw0zfoeY75qOHB/msSSYSqcrKzEs5PG7CzqxxgAExlR+lBKK+5sW
5XRSaCMEiuQgXPIRr1XiMP1Ll/5snETxV9YNuIX3gWwGf0n0vIdfr4FSO4IZn6vugsEmyVE9jajN
VMGeiQu46hRzEnOWrCHCLj+bClUW8i1FU2uSzpopHBsFbMeJMRibeYXBVtAcpeRXTyEO6i5av7om
XB2dC7vxYN6UWAeRryKSpGYgMuW7q44Zi24ZfozRVz29dfOIKAVj6GD0gefHr/mZae0yp8jl6sKl
l7NvzNfSxNbpHHTWUKqSzGcYuOs26uyHocKtJp4Mh6S+SjXQtCkQQ1OQstMa5D6nc9ggEQ15O+FD
8OjAhAXrq9CKbpfVOPo8hQzIboFYO7D2h/zNrWS4tEzq9fA1nZwvM2reE5AwS6GrpTth+G2Mkp8f
BR+mEVF6ZeKiKjJ+XBmjKJXwT3qNVwv4yIgRc9SW8eSUQM5SybAmBzRX8ivksU0Z6CLIzvQYEk1a
nEXZXGtIkEGpEO22mbtumqPmc4UZ1iAXborKUyNQtZvmrUrClyy04KVMShbrjPgRMxHGVoE78cqC
U00g+pYxOszIyiL2xZSdgy3CrcPlQxoqxSSEXz+IiVtEWjU4vctoO17Wrl8fc8yFhmuR3ImVWXOt
r7J3QbUOBDn6yUO4ZFZocfsNtG/ZJc46FsZKGpiVGTAtJA1CppANOD9ON8NBlDryJM0UZAegbeFv
jRAeF/Uv1mYy6aWHGFZ9NG52iQvtEVs2oJ2Anj8/hn1zjOxym/QFVbSDkKCexqPEvxUm3Y43Vqyj
lJrHGq6yce9R5kPoMPwOFF1098LwyRXpKk7x6k+OSave6KxLEAfg+Qc0iRCw15AzCElY3DCjRwke
UA78kEC5uwBPsyFwbJSNPKUxOKwGlL1O4EZvMLY27BBV4PyXLItYmboACoKBO0RH1GtHcl+1rFXD
4m4M9p/pPJHIAZxRs4n+Ca6TDnc8cl47YmwNB7o/rzy6N0YKj2n4HFIiE9gk55vMgoxmhnxJgvJh
RgU2FHvYWAkPl1n3B83tzI2XHVQTpYe09TfSZYycuvRYQaL32yENjmUBekUpH9n4UnJvLoYAzmek
A8XPEgLBpiRZizEE9KFMwO9+t2oqfIqSSfXCHK12U/EUlXPikV19Ba0br4JwmjXo6Ta2Z3oN9MfB
mKblOOHRdGaVE7lcolX9usm0YSWL4acv0+/GIJLDETUtOlN8gzG9Hj1XpH7vkkkSyJWYvz5YytJh
Wd367GzNOt3rJSIxl/lhKcuTiEuW6i00XBUD6IrdBloYTgrJQmBhvlBC/wRNjoMlnpA3iM+sR6Ld
F8soY/ZWBfZ3XRT9qgIJqdu8TS18rR5SiZjIXEyJp6jTxIB7E6Md9di/O9E77uTH5LYGRvWU/okg
NH1izT0K/91GCJBPwXeVomiNTZLqIsTbXpq+FV3kbE3lH7OcRZoDPKscAS9WrrP1WbEsu4yGzrSs
uw5hjl3fRpAtWriA9RmjTdui0X9RbkzJo5wQDo0B+MVBTSb18HSWPTOduutx1wpqISKFUvVpJzBa
e//RGTBzQ9abIkdk2YlgNYSEemg891bjfEVGd4gqkgiyySZKEeOEUf71vv83CuYBA3WBKhDPlTFt
KcqBLFCwkt1zTau1dHXk+J7+4TPtGQYkPZFhLK1xVlMbGJeV6e1LE9y50Nx3D25eB5Gmtu6xpJkw
bf+XsyblwmJQUd9svCaiG3+EWWqgTYgXhJpluKAiuMASX5/YiCTUJN5zX/NkZMNH5GAzjiZyYYXl
nvLiETOecqJOIPnm47Bcxn/aJqcq/iddZ2HmASB+nWhhrSJkTWiZfwywqZkQ5eTMYpvylJVP0r91
XrmygVn5qUbDhna6DQwqm7zBe9sVaCrqkmrh5sX5wbUAXdfEcEexAmXToZ71cxctUr8eMouF5hgB
npjM4yChWxhFeLGtd2WCA/B9kKP+rOuWxEZASIhAUQuLd6OEgOG6w60xi6NpGfqynAgzZbtVu1Bs
DFbAkqY/ScpX1rSXVOZAgX1tZ4DU9lrrkPOOc3Iyc6oT/97x5YH5CZVVM3Fw2HW5nNzl4FPBOxr7
s0ydDM2aiFR5Kv9/J0orWhmVuY9b5kZ1RVha2yDysLVriawuoexifopnoU2xdw30Nq60W/Sgt5IZ
Q4J4BgtbS9CLjfewL/G+z5VQ3NgvXo240+t2IijwnSJ/rwKmXqJqbonA7FMbFCtpNcFkAteD6EpY
+bsVBmzRhgBTXaxooyqoX4QOjVOzM1VtLjONk73EVWePPonYjF60DOlNLz+iGpHioGes6m2rRANy
6iYCQQzpMZbXIM4hQQ46XIg6tO75fSSEfumgAqud6laj94GzxGbJ8vK3zK/YgpkM6MJr5eq/LAfu
sqoIWPTWRPsi3vf6FD0oLjrH4XR3BcpB3w22ik1OXpNDFqdEO6iq3fNcYlYMMaTVM1FnMKBgwAUc
owx1c+fJJQqA50RvjqKxwRYRCcJZvbcQ/9KsvWU8pmzH4kWoyPooar1a6Toxw436sTtSC0ajpOcD
x8v2rVxUzItLzd7yxLEpG/iq+wMY8o69fxIFrB0wNBm5tspjl//dEmj40L2VI3FGXvWNrJbJag3H
MYaUG+bxS2cwpdUcPIY2/ZMb+Eh6mQ11PD7MaG5WkiXLDvMrBXi+6HuMRV7UBmwjxB2MaO4qfWFX
XkJAMXPFjGxaFIsoqSMG9aVREG8pPAASU7fCYzj6qb5s2h878ykCre7N5pQqazg2LXseu7LuGSL/
zswAlY+dsxqbHBaCfAoGdw4Yn6ANdGyrEyQbYa2/RSaVkSX6GCE0yrwWRS1197QysuYN41xsRVAf
nODJLP5j7Mx6G1eyLf1XDvK5WZdTcGjcqgdLsmTJ85C284VwemBwDJLBIchf3x+d1XW7bgONBg50
0rZsy5IYEXvvtb6lfRYy5EuFDE/BwPQ3YTQ2LEW34U2KKXu8zm1a2q4Q+LZdAWarPBLDgNmQgdZo
6Svjio9kYf4wik9r1jbzVkP3v6RN5gfi0JQX1QRBvtfvjYVAZYlXxj6VymC/IH5dmAOKuNxbQfTM
gQFqXMY70a8Iy7WyJ6eYY5p7yJnmJr7OurvSbtcMEMBQcsA3NI3msYE94BdMunGREzvk5svmfumL
Es9ngo3QR0YrMvkkIi89BB49y2yMg32uS4ZaIx6IuPUvErbUSwtqXFnlr14tbufOJu66/ZCaLdMq
XH5G/ztTjeCdtkAdyZ6a2pkvu/o2VQmvhk2fZjCw1cIIohQl65gqzFVuSkQmNgk7YyCy1Bn9QFCY
RqXE+sIVcOaW5YDYzGihwVbo0+T6TzqpAPH4eHuz2q7XsyLvGybw+aAb/IsGT/qsfoX5GsJYMWdw
8VBA3KWdbqf3nts8M3eZA45zVg6HZ+wEDcXkroy8BNeA8+gm9DvbwlzLMSJWJvH83TgVV0XX07aK
shu3MHixOHelGXOHstPAM4aBIBj60439iyyKbKMCt+G6NLiqpu4D8yLq2AWrkZ14uyKU/TEpg7um
79/UWNBpQ72318gaxiGgKjPBbRgiIZ6UwhZFGRKXkbNPBk5wNt22hkXdV2T49nm69jYswlf7aN1G
Ad+ZOPspBvkRev18bneXS4FFaOCgfBYwYKbCATTVC65ImgHVQDHZ9VfW0twYK8Td6hXR1s0JZEug
i2gqxDyp6BFNmJo8TYehiNHgzsfA60nscWL6LZF9U9gc4L0U3mpNAd2VqCMxByZZzWgvHQ6k4WwL
z4Lk4lD3Di6xylO+aZBpbxzj/TbewJgUo0G8UGZaubdr9HgE1/7myhijdccIqqjhrNlsKFiHfI/y
s1+lcB3ZA37a2MADg8fER9+dyegs0hGWwGaptq61q8P5ZZS/rbZ6ra32tc9pFiQxThaV6ZdIppjb
el7+VPtPjnjMa+je0F6JCwxZj6Z+5xTu18LRlcuYHSG3uo0k7bQ3MAyL3ouR0lT7MlOHSmtIh7gM
sH4qCw+cHTvnM1nSWB7PtIS+kVw1Uwe3FTbn+vVJcUxEZkhox+W0BuP1Pp3yAmHeFrR0EkPz1Y11
ka9KC7lqk2WCW0es5+uFrnKzGtwHrX8Ruf4eomGyl+jkjOV2GkSHXo3DCO2V7TASYRkpTsjz5DyY
lAE5Ke70Dt59ETnAtXh0Vfw7qAyxhDOhlDJDAkRDEi4G0bbZeuSlj8iQidyB0LnRkfcLJeXvZmkf
Ans4z+kvbcrpzvLGVR2pQQOq59qAMJDMtXS6IBso1zrQYJD2HPK6e5gpWb8fADegLtETuMkqx0kS
TOdxCstjzixiwwcGsCGopcG9JMltAlHZ5pR+cqSEdiXjYp330NYcpCb+hZs3IU6UutrVFk9vmONr
LiL/4FjsItPkGtJn00M0RAiubQ+fVBSdLw3OOERfL6aqf0tFv2npGJIgmXyOlMZy5u8tkxP2GcWM
POg5ZnVy+L5fn6U7Yp7vVWU/eqn7yATjHYP6aRCcrF2PsrCqv6ukg5Q1TzOzyHHNd3dhVNr5VzoE
N7p9yGkUAKjhTTYv40trLZ+1hyrGxqKYFE9movbxu/5JeTi6a45lemEWVNy5rU86YPlLkewYtWob
LzABajoEQyXQlMRi30OUrfjpZ8H6mz0LOpTNbjIzDSEcY6FZtJJWimLbOBb1rTvtI4uYAc/DgpfH
aA5sm9WK76Jf9VtL/71CzZpl8kVWMeTaBzHh4/SDMtjGAtmdynBPNsgM2bgY/jLsZCnohijdtlL/
CrCX1RL/cOshy5TB+D411pOOc7lXz0OSG7LXLvECvAVyocTUQFpaxgZS0YJK5QRTMS4+SfFwV9WM
m1H70EP/Sc16KBBAInEqfI5/m2HA2glA4+SPY7oD8AoWKPQJiLcVyb2X2Ak/x17eZb597IsBczcH
GCWgFbiD9nEiIxoqTJzuqoCtRe76gNTLEDNCk8SHNqZwaaao2gnBxh2ub6lePOLbvXGTSW+rkdcs
jvonb0RAtoTvtiVcplsQx1mrxPyrT/GSCux6m7TnV7L7lKCgqmuvoLicB6c6tVP/UsVPVeofi7re
lOjU5iBntzMlbUBM4YoZaFmrebe0VOKlab6GLnxx0kOXeLc8olORYlA0AcI2CMX0r7NzNRuOHgMt
mqlwPj3SSJOe+d4Sq2MWz2sXEhyaNYYHL0QcVUxQ0xcOg4OXmm2YcEj2Rg7bMk2YR5ltC9fUD4OX
bvKhqXq+2rIjGcb7LnNMti7meqy5epw3Hg+J/nCa7oiifxQ2TUxmnU8pNB+iUGbmHKuST5QvfURz
pDNqYj7dxZtqzHjH97O1banZl8ZJkC9MH67FWtelFENmmQ9BA/KxC3m3DQ2Vvx8w4hzkSZScPUwW
tWepXTb89esJzDlvpPXTjjkH1rKhlHG8Qy+mldKBqiMhnobRTL6hs4xz2VFfS4eYo6ocinmhH4MC
ORGCgYMy3lXMoo5jkmemTXjmAq/E6lftFuJbQIhOEDqbiMZ5CcanoiPatlm0b2BgmgbnVCnODTQH
T9q3tY9QvEkseEmGsMqhh5PSwJJtbGYvvZh3piMtlrOgk9W7UDYJwsJfpX5aBMf+ovBwzLlADzws
q7hBudYEM9S6AqqvoWjUnUKwwDXd+OroGEKe+xTtkaXDC0rrbVrxdix9eiFTDq9IpnSMpp5pEa04
PBEr8i2NEDDW8/QzcsPw2FDshzn9aVrk+YLSNcBKr4c6v9Kjdd+zju0L0755LeM2J+TnimBQJ8M4
X+cer5etOLE680MaKnURm/DUDmoVWN/Uyg6PGQPMjVDOaZasVY1MuwPnw4PVkQmd1jR57cSiVCAF
qkyh04rZD88XzfLlleY1ttG2BmErz2IVRTTwsaEh/N2JnMsjc6EdqwF2x8Q7k5GXfQPvIN+aGsNZ
FxNhoaaPpeGo1yft7WBhaioYa6qIrEdF3ExdoMfLhl4f/UHcRfOoHmrEaAzxB0ZY19Q6kPVtcMiJ
xOXR71nx551dEyq2NK/0tjhmeRE9G47o84LN0y7xM7LhE13YnaG44RVtHmhDRdSz0atInGsx811S
OBTKXbhRiBQ22GcOtCRxtJ6PktAMY7cDshKaRUtj0HEJUi0LCnQj5cEVAYA+x37V0rNQFgzHJek+
61W7kF+EOZVmXYL6DbMV1DlxSvLOEuVympkTqATNuEu4Kr3iogj4OHJhicPk6Hbo+Vm/yBJtC//Z
Qak5WFxmdiZm5rXDF/2cBQ0X2EeW2hpRdFxd9mTrRpNzXjXq0Ffex6IWYgErVvjY2qVFeG9XpLj4
ZkU1Svt96gElqcm7mhzkvk79maTNtDEGPrKH6dAF9CicjMHPjBhWUhG3jirJum32jYiQxhaaoWed
nUowIGCUcdQ0YfgohGr3hW+2cErSg+aEjGAk/iq40nZL+urlXX1Ix2J9yJTJlFp3TeoxGp38fK96
j3xwAh6QdlnuVsuKnFrPqg5egNit7U25aQCwRbSNSfblqDxH7xir6tGBmhOV77yrQIQtI2t/vWzm
1Ac+LzDBpVR7zjShuNcVF71mcek0Cn6ubKKARvwehoLZEgalLcUKDGs0bkkFuqOgm3IWdZxhvHom
EEAWGtt3c54U/S97oDbKRvlzkWN3yIjlEvROdEiTNkuaqwofnWyRyaYLsoJ5nqfN1JKYU1iPpaF7
E+nWO7D3MA906l1KdHhX5ctV5ju45tPlCO9lh5uCXNQ6fs+jn6aFQB3YaDeatLhNs/GxmiMoVspl
/IKatw5Zl5Z6lWeW1VvjdFdjxkTGqXjbtG4ODqW+kyWadjderfTSe+qDfG+8+edQB++VQ72UFCgy
fcPMHhbTQFjNlPPGZAZSLWDrBMNciWQA9dOXnUBKrzwSWEIkHXFsVqvdkG1zBnX7NH5lyew3DqUX
VhqaU0NdbOKoexWG/dsTLPXaCV5kbzunNkSP52oU85n7xl51bnwAnsKHIVDIBi0VkrnSkq9tysmr
GM+9SKutireTQD4ZUMaqjoM24bgRO1k8EX8joW+lwBWtjnmBjIC3r3sLjphznzE+SainrBzmw0IV
tuHeF6JGhFmxnsD2EF/IEMsREMtUowQ3Pfrl+akNkmGfc62eRUN7UYiEXmBM9Ytb8rYOgyenDPqd
WApmjtLfyRRuzGARvhoiXO/TJd/F8DmMTMA/Bj7TvXS4L0pUqFgwjJqhYoYfxqMFq2N13glMG3Oa
PBopSFoq2Wj8QX42rhb0K63jlCbE0OcYZIg1lF3Cbj3T/CgM0ZsuJ2to9ZRy3UDbMb53K8rSpC95
9iVKnzGY231rLpM4nNjRbRD4fkQQWxXthnad4nVlsp8XGmdzjaciKqr2kNi7Uc1Xc4ynT9X+ReAO
0wWgk5vR/tkvNSnoY40QX7GBYMaiBRCqc1BBouGK6gjq1IRTgTx4NwBs27L9YsCY77zUOojJhQEc
01ulHvIP1A44s2kWZ5m4CzXkhQYTAP569JTzjfTb4IiKcrxY5u4zR/UBy7S0tvNEbSedJzqwHQrL
nhWBs/DYC7IM7W0yZyReBHLXTD36dXKIPStMuE95u6h+PM9QdoeAm/qY5xPxGJEWU73zpPNcyabe
MXW0wiAmyE/fGyLWNIQZUjFIxg5RoS5l/5lx6jk64XhnkdKx7cr4pUiS36nu8kuvJysiDWVykVkN
BBSEcqVPIBp+OlR8ihVeuvQ+Ayc9X0pFa2ikQNflO9oF8KSuC77BN+0hiOKPYgouci5H1iV9M5FV
M9glOE8LHT0jjnA7xKfK53e4kTjJCKqJmDOPCWMI9Miywb8tnbWTVfEYzS6w+hkktZLv3Yisry5G
sGNc7aUtYiDi5iLoTtKf0luz4M5eOM0ixCvZp8gJSgvmzSlOmErVN/5kV1sjaVwm+AGOnenxD7KD
uXSysPLNQBNQr00wEvbhCNS7b/xDGI3VVqDgKn34D66bAB2qaVLTmwhCKK1B02EqZSCKI6p4DRwO
Ef7gTtsg1Obcq9RL954t8T718LBoXLrj2Oyq+X6Js2wXISzfujybUQFTIc3Ii0vrbLs0yJfYkN+4
7t8IDis4VZvP2ffJb7LwBy3Ml2PHai6lxSHVgghRMAAq3OW67sJt/96VwjsXgX708/pywd+5DIzW
sTMxHyRZzP/tYBPdRbqAym2Z+3m5ijT1omoX4HclYiaD3toBwKhSx3uIqep9SaiDyMVlMVBgZv50
1VsQcb1Vkj0LZNSUlT0Zz5wVByRttDBDd7NyQyz3o1o72xj1wOyUv3Pc4IgdwNGx8a/KY5SiEm1m
3NOFqXPkVzrwggOVhoxxd8W6XY6s8oc8ZKRKf5SOmKjvtOtdtYvH8XNCibHWMCUKTCxylPKqdZet
hKXqO+YW79WrL0LFGijxlosG8l2HZnCC7R7zxCg9XlSJM3NN35YDkvfFwkDTJz7c1ASZeg/MdJWJ
2XmXAAs0520R9AhI5RGNKzjnRNFQdyJcA1MH7h0Fd5wS1uMjeR8SnrfKKWqc8h3M0NwBvQhJsBAs
DyjmCKPJlD7PO5aPadF0JqKK5SJh/onP7tzr0E+1LR3PXnIQhU2L8JMyujET+YGoxEKnS/dz0z8V
LYQm7J7jtur416Tdp465idS63o1hfW0BjNt2+a5ForZFVp0htmA7yuJKX9rynPzh9HKELs3K1aFo
HKCkdbR2rGzfpKw+cVBNh1z2N/4YskzVAcrJIHpM0goRe09rZGjBtsyduSzccDkENsNdnMjW2Y+/
/uMf//kf7+Z/pp/qVpUMGmv9j//k43fMhF2WIjv89w//8agq/vv+nn/d57/d5Sp775RWX/3/8177
T3X9Vn3q/36n9dH86yfz2//56LZv/du/fbBjJ+nnu+ETfNWnHsr++1Hwd6z3/P/94l+f3z/lcW4+
//7jfa0u1p+WZqr+8c8vXXz8/YfrhN9P1J/naf35//zi+gf8/cdD85b93/f/fNP933/4f/OQFiAX
djksR7YfxD/+mj7Xr1hO9DcntNdPCviHDpL8H3+x3fWS7/L+FoYhKMDAX/9nh9GPv7Qa1i+54d8C
27eDKBSBY3vCCX787z/8317A/3pB/6oHJG5Z3Wt+sBt5P/5q/rzS658mgtDzPYeuSui4bhjZ7vr1
97f7rE65v/M/mtnWWUHoZ9aufHe44sQXiQ7Jcdnf1zhwUO8+oGGa+7p+omroar+7A5cjtsrL+l1j
kQBXCH9xtktWvesgmY8zJvuLQdCdkkA8rqVt3+SMT8/jYfJQszx4keMd8bKQVQLNKQP+P3QmhMeV
tU+Og5GqtLznwXIQtHuGQL6AZnyRlfabWwQMMSeil0aLRRROZ9q33q6zI/fJdwhwHXNRQMRYdQQD
jZyxBWaSGh/TsMXpePHfTQceKdHCuUlJAq0sVqe++llEETP0ZYlv2hQt1VQ2+JRzNzuWLRmMnk0O
UwmNrWq6AsboMVIok/QUAj7sUJX0IelhxqewRNPQe8d+jeEVxd1YeMtVYkTCASNNPpgiQIZxVHwj
s+ndHsLpAsMG+XbZ2J+qdoKkgA1gBw0TtybKeqJabRS1Cj2wzMd87wsbn9r6/VGtPhLZDBffDxl5
7EnLzhwIl4wOtlc1F0PTF/DfXXwjVnbTLNZ8LXOymOKZ/BfscISFZUYV+IyoKjsmFscqnq3j978o
xayjcX0idDxN3CRNSgbfloVdX1u4uhEYXgfNPF/3XjRf230gTgakqa8tF0fScFtgouVAP79MS1bu
wUWBi5xq+95Pr5hI2+ScLqRXp0ksHmaqdRo5bX8Q3iAfKmsCgSLYBPLeYajS8J7yHRoM1uInp++b
Pq8FyD0f/NWdXS+M1zKK3Cif+r3SZLi70WNukSvoRq6/zxq4GtmrT6z53KFNobfCDHR9mF48XLYR
B2rLDohD8WdGv0UHlhelNvKFNgCZhPrTzajoRebGsAYLQuKtLNp8v4peXEc3f/6aKK6gczm6vu27
0OwIltObQEMiZdiYkJU9WIciWZLT902TCwd8xfoQfM5uqPosYi7NDEawHYf7yYeMr3D0pqgUOPyd
177l/DZucYEfvL+Rxr8qct86Jn5go8vBpJq6Ezr49Sb0oY0NJe/BCOvpxmT5fOTtlG/xpCWoIifn
VrRXJWXGR6c5r/bmlExt/kRzCL6aZvo+YdyX+VK9+2DbFd5RuwvlaaGzecsEod72ow8ARvjs8RFj
2OHM+RB2m12mHuC7TgfD8c8zYmHZH5O4u1tUG553gcwZQRWvkyijn9ZIY9Iao3e6X9H1n4/8HEL5
tCRI3pUFrh5icK0GUkEz56kQHQ4v2TripOeYuDnmCLvQ7ajbxGI/TNNEZlj454N4/fRoo7G2Kow5
tCWjNnYeHSUeB2atNGO1vGWpbl6jIfiF+VMBBSm/IgOQcFw/EkVU7Ky8mA5//tSoTH9qM+ib75u4
CW/Dbn4guNY+1nkd3CUoxeIcGnrVgGyMs5ARboMxCENiYWGwI/TiVukc3eQIfcvqYormhTT173ta
Fla6LE3nrVu06npk0BqUEDyhXnxG9ZdMBVCpwpfXdAKmXwykEOAGTsKyzXUblAZOiNM88xKV+zhB
cGTTY/3N0iLq8XcpldiGbd3hOIOh6Ha192T14YfMXYTnDR1tZwzcp6FMPoIKSVLjz+Y29Em/s3wm
0XRrYIAivGRwMD0PhM8kk7wNMkddGceIhyKdvsiW5pTjjuNJQbbZMSBEtRHF9Mao5Qc3bXa07cyV
3aAy+PNs9gQWX2r2h02Id/5i6gK6vhJwH6YGnrWFePvkJ4bz/MFKAxJfjHPsNEKopFwkPssueFAU
hKYoSIeXM+LnOoIhO0jiwjlPVdtUBIc8plNXMyMeS2zFw8LgOMvyGBO1q2+WZplPC/3spk+7Y1n0
X/Z6kXeC2vjP6j2xJZJmMh981Kq3Qytr/GZoK7rippqx2M7DnBF0kTXP8ajajePZmiaev3XaCFnz
euMGSbSP7efa3g5+cD3rlJEW2qj8SFAx1uTswi8bfZPHi77pDGtqqERHoB/sp6KB290WkFBH9KnX
04AL2sykhU46DR6qrnkSVT8eGwNWNOyB9X8/evqbkhIJYhCOOzpJJbQVCHPLXR3ZMOKVRwxE3cmr
PnZJBvXVzfebLyIPULEkO6n+XQzDc4pkA1+8BXl28hHvLp3mspYQdHz8R6XV33tQ06Oi81gZWRph
cqkKa219FfjK/xp6Jpd0gkKGsMalyml0OJ83HbLfwgei7UWUPO3UeE8NHbHNFNn0iLLutkdlsxFR
M8POI1o5w+w5lvTl5ZSZQ+FAWfW4eP3QDY+6xQAiaKlcWCtJsCE91xmuvfV1NSPKHpEE3b5OQp4B
Rf5v7qNZsMNOXaOpV9discrL2UM5v/TeTyOzN4dB6Ivtj6eGfgzTNpMfC+R5p8J4HfjRAibu0s4P
k7Rx3zDpO/PyufuwCZKSOJKlWzH1L4S4BvJ91GhOQ08+i4h4ULpBZoO9LGKZ0+NlVDbE6UwxMS1L
XZNXX7VwEEf3Mp2id0U869u//SNNsYqHvdvBekHRRkL71u2S8TyWCl3zus7L9YZpmbl03PS8mGdi
lSX5v7kncVWhtNz2xp3eZPBrUCR8Tip4iakv0Y5omJ4598zKKSdHYPRpM43l2jgmwU8YsqSLrn0V
Mb8JldeZ7aFCQ2Dj0aRCqGWC+WK2OnfvwuEl3pib9VP5HBHz23R3cVeTu5QGL9GgbhsCX6RHo3Go
xvGxi4IbL6YNkiSFS2EaNscaLFuIaBG7+9LfmIpRAlaM7BhKZhU2Y5/bmYTWkQLg3q39N66tODim
i9IXyiXMl/NpzJmHMDJ/6BvoW8t8rpMJXT7ksq2cwvAKwbd/mkTzmNK92X6vd7JL1RZ8xP57ZXbW
5bkHUzpc5bKqn6FED5tldpe72CU2hsa7HxUQ+WI3fMp6ffItegHJUAN592z3ckEWdJm4emfQbuJy
IwDOLN5ym9nWL3zxSASsJPjo2nFje9GKtzbVVSGIhVO9S309NM1z5OSEcHFBiMlzzk0+t6+5sU8I
vcUpqIp19NN8tqh/nzOmxHtnSpydy4D7mYE807xkKk9aEMMa4Lq0U4kcNNLOfdPn28mLilsvS8d9
NsyIOWek6rrlwMEkVT4s0+BcSQuOcd5ch0UufkYKums7IPVnDNjfB7UmgrRwi7fE9y4aaR8mHeo3
Y9pzL0XEx8Lfnfvkahjq74+RT6thlHdTAmsmWUDAjfWMrddUJLEkbbLvyZlGcXTystgGF6pOdibn
Kz9p8PGok/j+7EiDct1OEOJWOwrzgFDScCXYY7yEuyKQciMg5o0vWeH1csb4f7wyulMITjQWeMVT
2EbmtYQ3zY4QFNmxBjzwvVVYCNQvK7cL9olrcXIa+vGGbaFFZOvWwJNb0grimChs5NuHyo8XiHyx
uTUxjHmLA+a1Pw/+dRiAmhonUeP2cKCgxdFwxWCSP14T+BSyI2xLM6inoWfLaIHDn3qJEr13fHGU
C3Ov9dD8fTP3RXgGuZ2WtRh3ZY+WY5iQvYcqxi7V1/51LLzmvHciFh6V9vgPJ32Jo5K4eP5hhly/
BMIi8AFBNO6aCz8p9Y2X54h0O5tYxrLuOXTkoL4otGjN5x+L7r/oivePAXsb7mxysfPKBMRqN+hg
/vWv9YWdlkievj//X/dwCP7pouii85zhXvoGYmNtmmsOfUzw7FUk3c7pGRq3XeHIBVGCjXro+wjt
gvyIc560kHDmrWrW6SjEZMWRYcQ2SuxtqjN9KYDK/DkntKjLfnHOOCusFqQUo94/x0qxxAT35JCb
85Fde61Cc1N/OUtUya30Vhu8Jgs1XyB4zNb46Nrz3g5K99bPfQA2rnX5/VLWUR7Roqe5z7o/rQyr
75t+dOVlt978H5/rg4aE2upFMhMhv6LOj5PVXYQwnUgqpY7M/OByBAh+Wc4YsIXhBQ3cSl1/30Rp
Lnc2NhhZtojO1v3rzya27llZlXr0jdnEsJz1m9k3EEWmxLtKtL121ZR/9f2h5ALDxAO31o3dfdz4
nE9olj/CGnivJf6FgN96nnXyl3KocrumXw9BBTwhu6ueY58yG4/jbzsixMWdkremkNkNylS907IM
oeDX48NcEncs3O7AMXToM+fRKucKkAxTge+D4/pRWODO0ZJGftOLjRiG/pZRU3bZ4dbqZh20u1K5
u1k2Fx3+c/xu5PJtmG2p0ai7IhmzQwJYaDO4nr4ujNj9OXmtryFjpz+f+u4mMExRyCWL4NSnzAI8
ZA33aVr9Gg0hyDkLgNVn3UPixf0hCGFA+IyFHhYn6B6invjbgeY/xyB1b9uNg54MiISJi3gT+TyM
PiypvULnsQkHh5LA3lZmHC4RuZZngMn0HvZMdS9zGOB042BNxKZ5Dctivmn1EpxPKUPaIQRrM4KB
tE3Wvlaed5FYbvAwxhWbtShUCvC1LOEZplCAkSF01yXTf7t3xXtSruj1Iuyf6rpmbbe+8jhG49bC
5XFj+iKZNBdRUv9Ui52eIIXwttY9ZuR4RG4sUY6++Ja69m13W3v07v16DjffJ2ivpGkfNwClvs/c
EncF0D40L3Uytnsg7fZxdq1P4sPLvS3G+nx2NEXzQEw2ARM3+djjYzFIcwHkzFuNLfU8NRg8vXyi
4NMy7o/t1Jb7wQO9glc9C1J9xzRyvLFQThVV0GwrC13SfF8H41vg5lBgsIVXDgfVOMSH0zAMiJyH
yFJEeThPtovpvecYfSa+QsQZuUyfpZ8/VHn+1AimIJG7w7mIyWdpL9t4Ifmhotz39X2KWh755sb1
Q/J/EEdENg1a2d1rmXtnATIV+vrYwVeMhwfLBxQLdhXZtCQgwgfvctpLuPgyrwuw9iErR1AR59GT
rcR91NnkjHMkT7DCqhFtDMyUS2i4iCungWk5bhLVxAjF7Vlv7VijXDI5SgmzKmva4QT+bdePKnmF
U7XFF/ZFJeEzcMSNg0v5d1IFmMM0gv8ii8OrZaKa7b3wjKafCxWN9I2yfWdqXl3ZyMJmf/4VWtAg
AxsfzpRfDhLZ4dJcx2grd3VEONos3H3irIL1wsPlZ9w7z4TXWfBN3E1m9NjndUU7qq4c3AIGX3Oz
usZS7FlRkNUH1bfXQS5aGC9o7tx2Lg/ZAFIoT5x72iq8O5LgGSYnNb+je9ItJwJo/OJXtsBQgnv+
M10N225dnCdIXo9DZBGVVzPyJV0bRaBzM1r2mxYYC1BFnw+4PS+SGX6wrfLhKkpBZrYgGLWSlzi7
5GVLu820TnMxrRD+GgFjVSCapzm2899LSzGg1FjbA3a7ftbXXvCou6g+DcwCFa7aJxPo3TLEd3TU
4w8y6ksmz+EwBzd1xUUkOsCSlis2PsABY+UY42saKV3ao8Ag+SX3zF3JdHCbo5qiaLXP0I5b6AXu
I0cCB2aSuQGNeeGvpBkOgeQVQLDFWlIDu0JGDf+9YKQf3ZUZ08ioLvCx4AkV2XKvCvqUVZKQJN1d
iFB2yFuZFbcG/mtVicciWsS5vwKb2thXm45R+1k7V/EV9hXGPse0DcDeNZ6D9xyHuuhw99G74hji
1YwPzRc1xleeG3Qscce4uplzekCM3BPWIGdirGO1zUmmmO1IaGmyhCEq+nXPgVeOh5BKZFbXITj+
sXF2eZlQ05KtyXE4uyuLoyaK6sK2MUJg+FBwmEijmAovouic/H3XjJxwlK2uZufSHnk92qpZjpHD
M7IAH0GvQpwUnNjOFXxqMLjiVyDSnM/qYky6PdT9L8SYwyZDYbMPHdtHUiFfmqj/go21KLzVtrqP
ZqQVotrnE3R+kDDJNqfRF3o/h6kjHLADU8ZSfjSi2wXBwug4pNXn2t5BO/6pnPpT3Fug6onv8BJO
+awL9JNrdLV4YZM40w+1m/1SEkdSrCGuhHztuesQsuvi6KYkRwxjc2On9m0Yuh82ocLIkq/nuQdS
UpDJV9fVPZKJ4XywSPVa0g7OtAXcgqYbLeSQVpZXjccwnK7TvrwsvERcWDH5AoE7HWOAvks+cAyK
xne2KHxgk3sjjH6Ipsw5ARjZ+RLdJKFgWY95nOfE2dxnaj7ajrR+VZPm+UUgCBKwRQ1h062Yg/A4
2tMLHftyC7P/1bLD9tSgiR3hzXgOvIPWb30Olarghx/14l6rbnnBHP6UgNVan4NtHBbPszt/tTY4
11ZixJjL/iadrS+PiISr2kN52NDYuhr/F0vntdy2sgXRL0IVwmAAvDIHUaIkK76gJEtGzmEw+Pq7
wHNfWEc+tmSTwGBmd/fqyH50OXowBzGSKtlaeUkLHIvyXYZXh2FnfmQae3QqhK0uEHR+O6CI4RlF
T+Kql3R0ktTxvu49fxVo98HPqKJSlW/sRQ1HlQB0TVALfRO8ud/hBZji7rmt63kXB6+xRVXnzDmh
8Mg8WnBgh4LeahqQq7SjQIPLoO0sqIUkDLlhyz3DAW/l51yaOAXYLlZLB6v9BqLqre1R5TwoO5FD
pUSbFv/mgbKYtmIq3Tfoy8Ke1XbIhpnZ2mivOu2HzKFz41Sp+jAXIRhopf9VMjozD6QI1QNn6xj3
qQ6t/TSp9OwnW5ON6wmux5ZoDAGRZqaCpsHOZIf1p9PiELBAw+YpSqQd0smQ5ZxOFRbNqmr0u8bV
FAuiY06wgIKCaFgVcXvFbqT3cynuRiUfBtMYTpZ7tOlpW9uD1bAtRrDtG9AiRpv9MK9HCMads6tn
AOqpI+srfv979rrfBTY9dmgLqOchW/ZSiYG+2nRjdDZdNaGGjzVVp+WGx3oF6Cxn3t0GRFcrQWMt
kUq7wKlnKaiduEIeRu+PmvE7OLn9wrd7KzE80zFEci6bJmtbm/h3kloy82fnvLZ7bGsaCtom8cpv
lpSvBs8Juy4MT9oZqHeeB6CD4+8sml9F5IGIF3bxPvW4hvu93dnVZzMHdyGHNtsLsocHGtWZ5mf5
Lsf+QXlc/zjnSA1F23Hp+5+obAsdUvxGUykJYVnFpqa+KvKxzOnE/pA8xJjtdDZ/lOILvC5vKWaM
fVO/NHXlvgIh/nWYje3asNk7ogVaX5dix3v228xMcarw3VRWcOQmeZFWU53IP3OYIZgNOAS+T4i+
lckiPDUVPLaBTDXJD5xzJYZwMUJ8wxdkocnvQkmTnGfhUnCII/kNQ3LH/pWu9XewJwYQjHK2mYZ/
JJ0TcX4fingIgQW8elyRsSiiDM+Hai/o1H+aZnoIoMWSSc31Rg/wxovxx/ciC3Jv9tRVE7kZCIIN
tT8RUjtgFyBQ2F1eugjNvZaP2Js48BQGE1dJ6DQciQcX6zglHNfj2oJt5p9cHxMzzwwmmANVhAYm
UyOoxqck/gUSw8nBP8Ry6gnRwY0L/Y8xZnJQTwz8WJZzNnGAY+cm3IQI3QDaDBOMHK7ofsz3nNEe
rEwFRx+Iqt/GA6RS3ENj2Uv2wHrpiezDq/C6vTBkt1/Yj0Es2dmFZvainGtNRO1U1oDAYqtDQEvD
XRdPJODAXGrpiE9BpoL4svM39TL6FDPzHqxFqAAhii4NtwWaIs0ahGmHovmUbDxxKMO69RL+ybVr
qpXrd4ABpkkQmDf3YqiOSezNHE4YeovFVFOUDxqxCus0HhisqRCOuRNGwwlgI0RXbJA4H0N8wPMC
KwR8CgAOF8Hg3sWaB68cFT7XrKaDormbivwoFymJ0/QllSEcAwaYedQXj3TQnGK3dfBGae6jYjxI
PDV4QiieD130naRWHzM4lm1l1XhOBAUXXhN9eanHUoJHLrQ6QExUIJgudJ68LuJt3mIpaeu5hydM
91vZBh8TafIHPs27oG0wlyuoi4m79+eiOUmCqdQ8FBTAZgFdPnhowuoa/hfUrB5IuTf3wjM3xD7B
ivuBXudDhYs4/YG90lyTqd7VmfYZFbRUZhlpvtaujhco1lNo+H/tyMTRWzJiy9nyeGEDk8/oH43Y
Z5ZZyGqdEuiC6xzY/DmXvK4LcbL1Fh8k9mR0Df2+7JWKjrpWQ2FlQjm7ln5EDjjQ/Wq2YWqZuHtB
vguaS4NtYDOUq32NM94SR48zNcgt/xBl37Gc2x3qARPbLNwUiXNvCiQsY3Jndge0Wg0EzZ0l/5P1
3LEcEQsHWK3PmZLGC7M9iQXQpIv0ZFNytfJtCFBuC9dqts10PxcZCqF8a03nH2HPddaK65jT7JCG
6X2cGGjozCfqGnIbhta1dImphGwVzXymPbx+M9ggrZwQZMhRWsa/WE+QRrqRtdCH0mu73Q9hvQ58
S5iczBajdWDqO3RkhjZTaJ+JFEx3yoYXYiwPxtl1eObyUupInSNourPIqBbCAnX75Skl2pPN4wtZ
ROfqtJpq6hCznlGi+95+rfL3spZ5iHeaDYNhQpRPAjmtoWjRRZ96F7R+9itzzLmVr2ozhnWWwXk1
ury63F7mbIDSLUgfRnZNRhRXWDQI84kkSHeSCyTv9qVnT/PVQeKqEnWdcx960eyVW+YXTLBMQu2R
743bzI/lKrcrBPUyQX0GRVqzy6RAkXM2Nn3mdAYrjkixH+QVVfQzTkf+9qYfnWHRxuuxnrK7GXbV
sbZyiCJibu9qN7X40t8NkDk2lhuDKejzmrhG5WzDRdFuqzE813W0/e/bBT2ugmxKWgLR0/jm4SGP
UgRnC2fomPrFVWRAawLDsde+8iP4PQTwyU/zmCZ7vyjQVGWVV+Brn3ahPaB4JBPQ/8gxhE39wbjb
4NDjqAvMhW0ZiRuu7ikrArK4igLaJnDTJ8abj7JtHXivefbkzz3rladEdhFjqq95O3zUU+s+B3Pc
PNkh+RRSb72Hx0Dp9hFvJrwLAhzc+DtP1c1Hq6lPqLxhH8U34WeY2do5HUWIdnRlU72NrZoMtTaC
s6T+Yqw5r91e4sE/R1VE8zszosiWdISDqiId2r9HZlR8KwHJJidRGvb0JNGluXg4gNjgM/1vbFoO
y+OKcgM2z94lXV58Y8zPTVTTpVR7Z3uGAu9nrng2Fq+GSuilIHd2pxcFLIjEEhFO16lKms3tKrx9
C3sBWlkjZ6CIC/JeVdHAp+dPazWyp3ODFj986LpnE79iy27GhxDMniXcYZ22TlUXNdRj8JJFc02H
1jTQt9vENoNpRgF0D7QS+BGOiA2WtQSoQSGZuiCgw5MpDwUOk/uyn8J73diS0yQBknzxFmjd4I+Q
w49Dg+LOZzzRl3Z+l3vQuS25UGCnfeFqFvHYBWpUdhq/tVcHm9t3vL0YjD1pHGzZaDVWHiIaBuZd
YBQZl0x6nvQmLWz3Inp7gJJbEJ+p/XwT+1b7nCb9jKlv+e49rcWN21m7Kgut5yikbnVnerPYsPOY
VrIOwvPt7xuYIRC023QpFxhSb++7ubzv3W7QDqBhUZ8rs2NvvvhCZuaO0jOnU+lhIuGgw6MrD3dK
l81D3QGXEl65jKZx2KOtJGARQD7Th9CU1okwf/NAQdsIlzESu16XE2XlcOs3hVJ/g3TBC5mSuzXq
grPAU7ga/GY8NW1OdUSL03qZ504g8IlSa7kr3a59BFxyCHv6giAyOKv//ul5UhNA4Nx/rk35frsb
oCQQ1kVNX0fBYJ2dTFislvxXHU/UywakJMj4gFsTf28/BWerukTesVxcRs1iOuJQk91VY/v032rZ
myag8AK2bqT+/xKRm0krCrUMPfM/s4ytStS3bLui6gLBHMX+9l9p5JwGeu9un8Htcrl9EBWeCTA5
UlsbM+Mc1zCYo5iDy1EymQpGn7ZWgFC7213Yu+7M89jq7Yc2Lv5JWlLv/eVlbNhEyaW3UfjOo+EG
6lDIbDijjjHdtp03X5FgmZxB0CEifm0Tug0KQXKg08dD0MuMC/t1aMcOg6UZUNeeQa6Gj1De+Q60
vrHz5aZOK+C5zKy7fPGn4pzZ3y4Opnmo+6eU4wtIGvmQ9wwCexQd3iNzQ1BAQkADZlymxZ6Vqvwq
Pb/jLNmykWLWu9K5zmDYlNXJNwwcrsvglu3oXa/QaG7LLgc6gCC3/+G3029m0FAKh5dkX5/jYYLx
GgdU1tOS5rhp9ziOc33AFAcdPoQUFVXFcFdbEnRwk5q07pZAlLggSeVSoWyBkVnX2N2OI4irIxAi
itMW+T8phyWCYqz7vqv3hkj8F2wXT9gjCqCAsMFu2tAYNu/KEhzDHBOM/82g89/DpBNNdLKaAGu4
sAWPGvg2AWUTOOvD/icNn+Mu7A/KyqAbmhaUxIoTdj/GEZutZfKsl+E3fTYQDYWMH+mrIDV8oSSd
tbFJ9H8+tpsXqh5pZxopzxgVbjEZI+bcTAS1ZwJ4z1ieUSN/I3or3v675f2JNEOa/gBn1J+mLNHd
Qo4p/6k8gU2Y8eZqchZNa3ScaxaPdyYfKOQXSjduFjIZlz9Y6XcuzdVPxFCxt/BVpNiap6OL9Qbh
7YUYzC6WAUEWc54YpU8XskFyl5elT+bX2oxitF+U9B5uT0tsLISX+GN1kU57E0gJUQYcLLcnJtHZ
6UKWhXCtYRP/nVRCGsqxPwPpgc0GAX/bECiHnd5tibjdMBAq9Mo3CIDlJpmP2yp3e5kjXWzGgceG
TEbQAo1J18QSRpjs4gmv/Pg3cqunaGISZ88AsWMBObzPdvQ58MOXJWgOCoMzJ8hBq1OUxYkKEMmy
J9MdQ/A+k3rPm/gtOlQNE2uVlVNvM7SifVUe5NcMsXCZ7dttepVuxHMcrBFed9geSf7fP5ksiqJC
TX/9t5ZZLgkG9GvgrDyQYWT1hwE6XCpIjYZ+nX9Uyfg460H95di8c8QwvdxcRdOWvOipR0X721Jh
wgOXoRGfyKiPLGXBUXUSwEsV/rOivH91PYONSoHo7LaE2suRU4AfwCFMFRgZ/Cl4OPulpjHoCs2S
M+qT5XA4nhqs5omj9j0H563ln0oE67uhB84W5u2zYVvY1bTJ25WMrL09mJ+9mkFjAhgy4p3XO+2J
tkqO3BNHNhZ/FmBXYXSKYIcul1cyYSVKveBoLRnBIQaF1FM8vA8zHDFNROIhclxclK4P3gwU47oq
wnnnNyZ1W+aRSXv1fZOTBoVD3MWdPiUVZ6supNWPcVp9oDjce24dcHlG2zyT8Snpp3d2avFbAVn9
yhLp3DnW+GznCRqxObaPmaZKADtguwMN/N70uTqUzK5Rpt4LAqJsrfrsUC5f5rF61kxfLre/Qybl
e6Zldi59+XETuoXl19CxNfp6lXxVQuh3cygnDPLh102pk+zRN2Ptc4pgjnRVrfIw/DBkSBqvuS/9
sN2gVaA3RJZ7P2I1QOz0mZmTL8UJ4Vbu/z10FkIkoyz7YBT6m5O4gwdtAP7jKNbJdqI+fYZK3ZsB
nE+p+HyGb2lEM5xz5l204/jb2hE5LxFLVEg0G0wEW4LEp7BTpHQM9ITXMYbUhB6C+/8WSxq5R5X/
YSKxZBbZpVZEIVDvWd98VcQ7VY/VffjN39o66S4eH26OxzRd6thRevYpE6tLkBYY9UQ4bQ0vjh4I
ov+1mHy8MTMRx1bBfIgp1RkM6dDBZ74q4T9Z85D+GEX0Uocyfy3Kcth5PnRj0/JySoaCg5mW9f93
QcLu2yu0uFClybuLTgSypYLhbhvUY9hHbxTLAEyJ3U32ZjUJNh6gQKj0loGZIr+/CX+3F2As04Vv
f2rDJNyQu7zKfkjoJQxZ8xP9Es/F/GXivSFoBpJbY3LYMXwsn+SgaPo06w+rzu+7lI09HDKxtRYN
eIJ+rsrMBemYJM8EK9AvYcbvmUXO59SHPuh7Xn1t1cftqIH5mSYKW5hXMInEQPGm3GVWY90VBuHR
m1E6KMhb6ghoFl6xi93b3qXx2EjKAUiYhkZ2mjxq/obpoWw5CzshAjs7ZdB9xeKLjNJx1fnWQ+gV
a0+H/6LIwdVg+PZ1ACGlTDD5bdWjjGC9Cc2Cui8vfu0E5ESO18yEg+HRWeQqD42+aw2Qdvn4i8xu
mE15P0ZUro8hUV2jOTqRR91m9CStgMEs2k7oq6slh/l5yneuYeCSJhpbeYb30OUsrZhodoqBHbT4
ilkG45c0qbp9p2kA95EylXA5ZKOWY/XMEzptmmSjwuALZ/REL6c8F0XuHySSqFFTK8NYoPeOOlA2
86zsUiYgiOT0zv7D3GV+cOFKc/YRQDD2ofjo8dexGsrqIErmLxCu8iSlxN7HwMUZ9WtBGmxiYROn
aP8BAAv2Zgo2bYLrhNOOfg98RSgH33KmV3L0vEPawdCGzfIxsH09Tkl2th2ybvhFV5hl60PpjKQW
PSaSfQ3nvh4IFUp8HghnmyRMnps8PrF7ftCefRrxIppzMjHQ++qKhJrSoNhbOTDccCl66pk8r6ys
uMvZmmH+o1qz8XHIz3LdBISdG4Ja6a9vEQSKLOvaBxpcMGd/VxjjXiVBso7wyonm0j0L256OfFYf
jUv5vBjb9OjXitp213iiamPxZ78VbmrcubV1CMo+esD6bCzYPDSdoxcOX8XEqH2UQPa7BvhLi9ue
Ube/LNNMQer5N8oprTPtwiErlh7QXmgcbJhdw2GkTse0jrnXrNPCedZE45lQAdsOj4bTEZ5Lo0Pa
0jIZpswfRiu7p80L4Nii6dP6rhS4HNye7AqIKewmzxBbfET5Dqs197VcRy53gVZgCEaTYgAMJiPz
mvM4TF/zgjtpUlpfFHvckKt7Zfr63LaW2KY+H3BaM/ZjHWXaiK055X0n7j8MdHjVS0or56MhDGEu
F+3MWxQ3wGfT5k7HwbMsRQPexdhyKsKzFM+fvSwuk4LHbWFFsg25d9j4Tl5z1eaeOZYGc1T3CI0R
QHkUB+Xfc+aID0VBuCsScP868oAdP6sCv0aYZAmI9fICWpELKM2GT0wr4bojlEAq1d2YULSOJdl9
tbb8Jjy4tGY5UhSPHNO3orSxC2YlVYv0KbHe7zJFWZ8p8b7PifuaaCI8VO0gqNCC13U/eQQBWo0h
zvOMUXXfqFOSF9cATP9EA2nG2G2NTf4fjuhHoPlLeSpt2Qi3Vx7xrD1l+t24zft5HuUHydVV7JOY
drw02NqUG52H7lG4276T+lC3JW0T7h6wGS5iAuSdGl7GJUJrYsWwZtY7YtUzE8ulnVG4v4odE4GY
/MkFmLFXnk0DQTG89a54GVKagvvlsZEVWG0j2RxwmQJu4+wGumXdOAMkuNnB9uzKL59mFsY7qC2W
WlHkQM8tkJf9WH0pugeznMmu3wATyrKcSiZfb7kDMnDYesPnX490BqceQww/b/dRZKwFda992xon
TTP3PM87u0JXZtGZ4xaNftbAI13IGhXuBCTy/E/AbHAr6uyVLh1qyRdzn5uDBzLEq6B7dCFFefxG
k/tBeHuMY/eQVZqt4VIJAWgL34VJjnn5Cjv2Q9OgsNtUxfKcFwiY4M09l0bKtjuWuvsyTbS+Emwa
giW5llVFU/cMDyRCwCobf8dkul+ctdVaz/I4SRHswFhl1KL2lxATw9mS/SVQ7VMFQ/DEDndOrsjY
z3Ucsqdq4ju2M+2KurxvE6RNagVgi1U7rrE1EDrtGU62vrgj618jvhfTVkn7Ff7BZpgnhQ/NRxsA
sRnFDwYdr0jTXOyFajYtJRVBkX9ifGXp7OKGXObwnMxwcTI7uIrW+q3bKNsFQXLl+s62Xl29xzFu
P6xaJzLa6VByuvtQE3H/pPjHtaOJrTNnTEnPuMNAmrLM6Wubr5VVyN3cUK3cjXRRwDtCFZ1Rmfqz
UdPG6RtIUEhZ/CLh+RbwPs8DSduucSeSFMMCx5u1D2CADk+eXlVINNguPvhnLURPlJwqKJ91aFaY
4Nw1gChvW6T2BASuNc6yfMWi6W2bgtvSTqOdBJ1Ey05PfWZ8Hvk+HYR3AFtbZ8yepjqBGWwzyOns
cleHFDhi+SHTEKJu9fcp7tmVxBgLnogka+NA4isMSm3ihWrPurlqYuDXkp3kciO94ERI2QpFT7SL
UsDmQx+tWCIkRUJVAzSksWa65BiqexMGiYBxHSYwikNnfCidsSkCDHwImY9elH9NVHE4qrWgcN+5
ENw2JpbjoxcYp97cVi5NgIZvMkwFN8x4B7tr0lQ9SIg+QUlOcMZpaAThysIUuO9GnsKw1OupoeTQ
V6ik/3oXLXSykP7TESQaoFFAj9mJQybsxmT+8WA4PHRVy6MU2Jelk4YQekKCLryv7OhPBvUDQZ3C
aPvQm+4/KpTVVgu1Daq5wAtmP3ejd7cY2g4Fx8oUJg1Cnw9idNQ1PiNn47QoHX7Fecehudjz8Y3U
M1shcZ3Jvm57EuCoODHXS0+kITSMFXtVh8tkWHxZgoXMsaAcDExpLMr6yp6Yj7kru/ZYAhA5dmr8
K6Kw2AuxFYW9A679m/l2QrAKazVr/73HW1T6II+moNhoA4NtmZRq3fbpkWOAwebJrjb9k46pWzfV
W1+QDjS5g+Gi2MzMFb9DzIwt0j8l+ORjQQVvNtjP6D3WpuvYD+JDW0k1YAeq0pWhi3fCcD9FG/dr
D3MY/IUYLjD+QeyAet2FKZ6Lt9yqOCEvXq/CQdOxPH8PivnU15m3MxKap1DwrBYIylicenwZ/RB3
G1RNbsaAYU/UzsnGtq2vyi1e2xLPOgRQcr7B3ncn71gMmJGDHppmBToGE3XnUG7bEgDXzUVO7oHP
GQNJHd7hFab9ObKuEMrRsZJxo7py/gkJaeEAfcmkwyIN2ZsmJRC51Hj0OItWsrHCnbH4u8vXLsRv
lmZvUSse/LBwN0zRD9JxXwzNuIlU3OdIO3wHOMPy4SmAplnXLlCPgeKfPKf9xkpgqof8NXyP2KNP
x0seYLKbIyzbbJ/i1PxiYYdfqF4CJyAcMKknWXEO5KrRK5kRCFRIj/BFCucJGSXTxqM1hcjJ4aPn
beNsLCDO98XWsXIUn+mlk1109aXzMHSHfnLjV2I169yx/TWt6Ph6UP13OkIN66ofuHMqpagAghAw
zIZCgXLMqW+cjQthOJ8VyYV9NyVnM6Jjy7Z3hWmCvEqnL8+mQcfzQec3lCHJKnsI9EceiIfcBr2p
7KV3EFvg3kuaT1Y7VFFD5ac2Mz9RLmDZt9Y6jcCPgo6Yd1VM2VjZvBQEYX137Ok4YEVjsgtYivMS
7yZDGb+Qj/kY3E1o1LYpPhyz9vfRPKNfuZjusNyzKMX9tg06CR1JbmuqtUMff4Y01JddxGdG0rRM
1r6/GEG3DnkWKtYRViNDnzI9PioTdRV/NVtRxht0ErMUFcJotg0qvNlc65wSTNjI4HGTEekimgE7
NvYlAc8LwdODAG6I+7os1F2L4stDaY4pRpu86sfw+bzL3O12WcTQOevkqRiHdItDcNpYnVetnbr6
EhBPeNtQEqPaeZrM+G9ImerKzPr5QN8VROvqWAssdbOb8JkSt10pA25bNVafgdUMRFTA5puAh1my
yNwKUoaiAFZkR+2KbjtU/sUXPRv3JUeag6Zp2rDfpprW31Cplego1EsGellyOlcXQDq6aXCIw/Eu
mZu3MIMH4I3ebogEe+plxoNyd3W0fxYWhL/EcB78qaZoe9SYUOnvCEbaBHnTyElR8ALPBvZebMHq
x+5cmg17raAiheqm6hA8dk2N2ZE/WcHVAqOxGvIJVIWDq8kmgb5rkDujmNtfcGALJhmfjeVFsU8C
gUIS7Jj8JHOPXGlNLa1R8oxdROwAqrBmF9jssc1gB0zVXuJcoFwgxFXkb9hbsvXUzbTpWfmageSj
wPBBZRlP6JyNCDUnjOcwDR05r0HnRzLuBlHCdTkpky7gwB5YEnk6FCw4can+WkG6LDqntC+pOZpR
ykmCAoJYygspMbLoqRytKd84nrENGxGRa6SWeQq2EB5oXoRfJAPnxXQgVOk++ePq6k/YiT0jxkPe
kaGksgOax7EBRzIBrMSsMqudgfrv4IRIVPgQyWI1tdHnzIl5qItLE/MbkmoJujQ4l8J3HgTZOq+h
tMdGfbIq4IAyHK+6r9kJTx3GHh6BXM97Rlf5prJ9eWhfB844fgkiLoW9AqdvxLyKLXlbhharEXNO
ZN9BEhJR3/Bp2f3PGloqVeL2YqAPS6fnpz17FjliPcXpdjKuBmdMqj4j8yR7dtY9HdDYDrjYpcV+
1vuyOJ6tCKXL8zCcfAcqHsWL721gMXqki5W/K7wnvJmaijXtEIXn5ED5DR2rC7L2WEjUCdvvP8u+
f/EKb5nvwbwYnfE9rPt3L5Fgmn3YNA6VDyvja7TlgDMMwcxbNxpdMNU2K/hI6rtmNrkrR8qhPIii
tPnipbapN5/8fzYbB+gRojgvazG9xDFbzPqZ0kpIYQTRG8i/V8uZ8jtlGgdbD+Z5wMT630s92WcM
R9gqCtteU/YbQg9h+yfOpQRGGxKk345x6R8yurHIenxHjvTh07Q04MSQq81cbmOeAFk77ceWuZ3l
PwVivjBuBbjUR9nGygUJXV9T5DoW+sKeZluux5in5DhmwUanbGKqMgNlHoe7KgFJZ8QMGPNpZPvZ
+mwROjxdbdcx7ez+BhlegYbx3qqzbyV2f8dlL90a9XsY1MY58SqCqgHTJTE4a9uFLFPTSD82zDzR
O9dW15EnhzsMaR/6ttvNl9FHynU4lbpV95osrXaB85xq8dil5YunfY8C6OKvl9nubtbTy5gS/Bx7
E7CbW3TUpELX7SUQ9jb+dcqk2DISU7C+4BxrCE1uFTAn9ZwLwguNhWrmR5TDny6MqMAtu4cymL6z
Mff2ftVNm6oZ/6KLTvQa7IaBxhFhucwQrAqHT1IcIxJLoFLn5hgnP5aBhBsn5p7KQG8ry0PGk2Fb
dfhqHCPLLiBQEs1oQwf5YzJiADNFg9O9/dP1jf8QOBNPIU40QUu7hGM9WQjomAp2BYJupntmhNxn
jAQwjff2dHbDiGuTu4LYf4LTIMHyaAnOy/WfbGrRW3M58FGJ38CDERbKKVqKVxVbuJYQbpb/Dvbc
0QeQzseRvkfZi7ugTp7beqLMo7b+xP2OzutHgxJtQnNsVBsQ//lL2l1rwpTXeuAz5SrZGlaZvbsG
oyXhsbsuSGIEFATTZwcyOMmp3wSkvjy6LdRzCi2EVm+gwOedW+R8BsSeUHjAACals01iFwi0lv/c
+LlPLtBCf4XtbjClgu+PfZe5Xvsy09qx3KU8glOZr9kMUqDExins/Hci2TxRsIauZEgVuWpP9Pz2
KWRN3VsDTqPyy5lHdtY6GC61Xe07zD7QcQBhhPPwyDklaeSMp4BvU1ps/0K3/DfnJLjTBGDrWL2D
vsCAGhm4BPnNM8PQYBCHoK9IzanIeq05uO5C7c7rXlTHtgg/DWfmBs2YXZbMzukgUKV9Ug7SN1Ui
rtYHWIZyLRvWy2B4Cumz2rduWW4tyDk7ngikk34T2mVbiyA2FMYVUA97OwjsXiNZexVP1XY4Utpc
y2tS56+eQxdMFpSf+UDZgeGQ98yiZKBANGLBGs/mwOmB8fx3Eg8H3PDlppqRXUOkOF00JF1Z78Dg
xwLLSPYztxEmUEVyF2YshMRgap/IgUaw2FNKCkv9UlQT+Ttz+icTw7rAHx53RggH142gWs8xR7gp
VQGMpdk6WFnwNaHNsTVhomqGdClr6jwNuzUf8hM8K+9xnEAc5LiAANNXH8P0a9TWKVacrkyjo7DH
+0im4W/nfAKFXI+J2kwFY34eontVBx99UBOueFGWr2HIkTsvgoeJB+Mq6QTGhVcqspC3rcOE+Ean
CW13+h6U11cOxaSf6WnqELl8x9kXExm7agqu4GkuSKErieUXrCxH5ZnpgC5wJUJqaxkIYYb8nspn
q7PDK97DZeCL1aMuKfBNTBcIkXNExI4fats/h674x/XY/Imrvt+7Dmev1JkvyKpVoDax5361bvYK
caxV87R1SicHI5VvQd9yJtZDeahV72EQsqmIaJgdmi1nSt7aVw5vFlFryswafMCiwxiXCfYuqMvX
3iYrBKH5JMtyPg5TACOZuB91zP048o28fTOYf+Ypf2INbkjqyHgXOJF5Rmb8N2EYtT3sAi0SuGGz
1sYzszrVGXKbOgmn5zK6GwRe4CJcHujzuKfVNmrYy1pDVTNX7/HORfFJjLTCVvHelvbKwmZ9ANXl
ruuEHpLA9fp9rPnnsKk99rRbr/PA3Bb2BMXO9l7IAoSYKDdxSNJ64H9AHF8tZtB7m/TcLrrGRhAc
7Vo6O51X6a6hOCOdOp8cC+TR4LvrOAX76FlQ7p1D2VQ8WwqPi2K0d40g7td2q8HV/rpziUK4eQep
OEr1wZOaBtokpGKg4uM0mvwNy+ae44uxSlJ8rSJY8LGGqpCS4g11tGIVgEY1DWaMhq4fkzK45ADM
2bq+mJp/9zg/N+m4F/POIEa3dorpxdZVvjALiPIDuKFDGDyY5ErEvEsgZ3jDxb84l5vPBOmD7Kcn
jq5snhvKfJP03RDhK2gIkiAu62CVPedNQzFFA+2dZkv6luMEHsBMq3nZPIrQ+Codo4Mo49/bTmFh
65hpam8yGHLuEmZvfJ77jbPv6uRr5L0yvA4XdH6Ny3BrNfG93wNEc8P50zvWyn+oc2jsMb1fC2ud
oZYUe+XQbGTYlGIwn903bKTWXj9+DVFPzXSliNQ4FY0YTvwSZfpTYTLmGuVXeo5ineH/63/bgrP9
5ATv6KAfpKQLh71/OctPPMJbP2AE0fK0PZTZvRHxrmDOg87a/FD+HfET6j+EaV9RgxhdMLLlopzW
HGb2YacF5zafT67GLnGLh3oMoco0EMdbYpTHkME0bJhi2kK9145RAWNAGkYOMdhdq/e6c9SGxek/
JJHBM7ioYmqNSQuTzNAocLeXFjWCSs3pwCOB07nS8ty4g/HK+PzCKp8+YovjZIBjHC+JSVyYipYb
ZcGJA/ekySEYnBqfXTflcTFl947ruDw0FDhISYeCgtDH+I3tRRSL7NiPDYXli/Hi9qVAEGIukhk0
mFNubRtEJjqjuFiVOZ2h5mU7z7Uj1mwupRa/N1hFoPQxrnIIzuKzmukkSGxrvKABR/s0JJY32x2d
GazlsqwZIfmhvXFJhDN58fBbhiJdRKZd2Q76ceqSb2x1yXX4H3NntiSnkm7pV2nre8oABxxuY47M
jJxTKekG08g8zzx9f4SqrSJRnAirKrO2Phd5trR3yQU4jvv/r/WtsCbnKU3kXe+qdOztpQI47MYG
6fDwp3Vs5OG9yx7qNhB8VsKxG742en1fiXQTSUd7BoWYbqd1qzg2q2uTEaM8QMtTDjgbp/YzJNZP
YJmQeY/+A+zIkqWUpELWMngwHoTY1NyQo3NHEPDwNTOAUouAgL02IK6vGBN+KaLf1PaS1+PeNMsr
HYiVb3OUMNudSvTLykpGA0EgZSMr+aG7tANUjzafkx6Kxjb3001idpf7IyCJgPkwmdDm2MtTt1jx
/cNtP/2Tko13sq8o9ibBFxyr3Q0tJwTD0fjg2u7w1UXgtbK636aVmHcmKtS93/TJvug9eYAyjNOx
olKlF2haRztkTcq0qtn/ga6wn1Vh6dEM0nwneCgmA1YbcrIdFTd7HuBlo7K2x2+xyn7QCO3hcfRu
2qnTTrHcbMPmoNkKXb5JbtpM4EeZI37982crnCapJd4Fmv61aQfr0VFb68b1a43KLhdwAn37J1vt
lKUmQLmdkNQkKhJhq7i2JEgSzbRt9SNJDZOijM0s/tnrnzoh292ROkGcFYHcfFZ2ZI6UD8kYfM6a
yP8kdX+HWXr4qsEHpKz6qB/pTV1AVzasW/U72BHI6haJda0ovhRuFu2SuKS7PMj8C0VFqExPZSLj
b5xcf4yWHb0ocRsBiDHFGnX50pMkF3he1y8jgh3vOu7Qsk1Xyig8ckP4Yde+fwDXc/ku6CZsvNlt
sIFKaYKSvIbbVFofb0NiGIG0NTbGXZlQb9LYC4atPhJhBsfI9b6mqTpukjB+H0ocDMgojI2EaErn
A8EldUZCItJmeFAF9ZSAXeS3It1iYj0IuwIEDJJ7FccGdn4//5z7KNKHJBgejz9saqg3hj9iaXM/
a0k2pU/iwqnyTVVb3ufpF+P//d1e4b8KrPcuLSNOpBjE0B2RgFQI/yUIOkrEhvJ6RPEg8ifsbyQb
0OLwthk9b1safGyPGJGUQiTnZGxofthQ64PHkX0j64eAC88rD57lLIxpAazb4HPTmxEt0/xHV6TN
gxTKM9vc6C7t3c8tUGGKVHF5MAKl2cL9zqkApdXiKDIMEjJ4q0j8FPqIPcBC8kgdklkcZjuEa8Z7
4YJFTyx6/WVZwodyG/OtJd43rEJ4Qmizdrr1rkbjz6OAJBd1vh8pYFD2I2tYpy5Hd562KmwsJ18O
GKte2loYW336HWOo9V3c48xly/znPzJRUpIkNskpwvSxnvI6DcAigNk48uN432k9x66+c3/1dbKr
YrRcJaEIC/SEUwoOP0CbkAjUwClXo1tD2vruj8ZVJ29tm6TW8BZYJJ2GYJuPSjVS5rvnoxpq7M0H
pxf3bhClh7b03AP8vWgZxmzv/vwZUS8f1CQsoUm953SJ3jlpHii0KRtKs/ka/bn/Ha147lTrEI8Z
tQQvfSiT5lVvLf0t8X1EqY29yw1Ufo5I28c8Q083MOluciLB9jppp3+UoeoYb9PG98igk6/kPGRP
QpCwm7Gz3SWZ/pIMmfJk1pJjelEfptUdbgZJPIpQWfN6AcJbUswbx6ZeY+I3VuYA2QB/TLyqy0bS
NQmIBNB9bZlZcD+DSfqmmIp6yEk2+YSwu9uZrYx/WCnNl+M3xVV/NNjScRcDok+KcacLczi44+De
ex3OecP0xDatjPHGUIF+e232o2bZoqU3fEKAbN9XuAJ3HBSJBhxo25Oi8R5DAVoXVcGOwEJrDlQZ
lN77QGQ03mRcT6JVQsy8TvlUiPJ3qnM7lBRZvYctHVThhsrsd1jW9wAk6rvKVOtthNpt4zZet6vM
sJ7i1DkxF9Xes6L+0JHCoNZa/CzwxmJsk8+lIbvVEXUQmsnwT06IYassDHZ3SF312QsDcoaO2lDd
jCHeW9lr5uLUjrp47XXO+KkiQaIqyUjWyDygYYswkHzZybr7orZG/XRlEZzWuDlU0zRME4S/qmvS
mtbIE6gmubvgiITzS3MI4KBueJP5Ggqe1LztQsPat2P8JYTbmOu+eA1Rb65NlLVwpohfYcc9uTSO
PxKwKLjQ+7vQRkkhKxHuiyLzn9j0kSpgoM51n7C+dWvbSuUqaMxkf+VCYJDOLgRQtC4s4OGWyrI9
W8xtq+Wclo3Ipgvg6nWpbvWkePZrZZ1DL13TzSj2k3NLzbxXu2i8iQj5u4cjjYcS/he1AeqNaN9S
kw+C21LvAVbDCcfSH5RAue1975+Q2g+M2tPPsDTmf2VLGsJUbdUxkJ1Bgf947zvIFp5fEE9oxpML
w0iMZBsVSbqtYlq7EW7QL2Wt7+1BEcBFIm+fjlp0yLqKltmY6+AWqNxvMyvvUc/H7o0nKX2npvZS
yfCGr9vwGfX30kpt/daZjDjHHznRwZbrFeT/uu4Np6D2HgMZDTKCiEgxpTwMZqhcBeNorWwZvfjq
qK8dwyIRahIlGiFteNWBOlcb6l01/Tj+k1WLrwLeERg2g/4DFMkDXUkSXeuMeGkXzmFKDWWkVfmI
uAaDnC2NrWeyc1BYVT+nDdNeUfyHQirl+7Qd9as8e6kr5daNA6T7Voi/VI0ditaVcR/5Xb8jBZK/
VI40GG0lmzL9Ew1O5RbtZvjMAlk/ZpyIIyHKK9sn5693xpa2YLIZgv9nQL79+NwoHvg0QKb0NE57
QVbs65xsxqG2ykOQDw947ha6r1jJVlfygMAaql25OuD0mlii/aSU9WyX1qZBQAkL/babAH61SYIA
zol+f/xlY+UYxfOJ66PWz0UTR3vFV/BI0hp7LgIi4UOp21vDLjklGFq3bh1agEWF07ro/RdWkBdr
kNGhDExMDiOlzEmtn0xfRyKpSd1zUvMOFjY6DnSix537IHuY+6MW3xrQ0BaIVoJb0zAIo3Idmn92
ldyiz9tFsSo/2aBBd6UdM22TFouoHys0+GJweOCuWpKYpl+bhbgLi4bm8PShLq2g2I2t/d4nztNx
t3D8gdPkCRInAk7DJbE9oergDn7zlinYnoSl9m91qT26haCC2ycI+Ayd8vzgknhlpvS9iYYDUheO
MKxTE1I4LfU8dcwf9iTYbhtwlBbpWEREKpwOgJTgn4udwxik36muRLt//l7mWYfLC5L114LkTFBk
07FtqiomCKOPs0TxLWpjGrwyMAXOpsJuA5zXqjaKScOPaEF1V4/oNz1J8IvdVc4BhHnzIgYWo4EZ
JhaonaH1tjkgBhvttwy0laaIt7aZcsWVwX8Yzc8Sl/xzEdKf8dyAg3hJBSzUntSqTtjqKPHvvIt/
O/l4QKSv3JoNVU0ygGgNjJ2yz0NRrXMfu82RyzVWiPo7TWzDoI3XnRcPDzau0qC0s5fjDyIIoUch
hH3Vc46vQ9/bGApUk8icScw/rQW9KJHQjmGy70ztVxAH1Rcl8zHrZPW7B+sVHE9iTuj2+BOE4GEJ
1NnYXr7xhj5fVh2Wf0c1hePwSePef7zxQgyNicl2imp2MB5aeU6OYpIlOynWatJ9DdlfglX1VXKu
M+vOJfL32U+rb6URlfelirg3RGuNljejg4/sjnaX9A4w7x89SOzPYahFrNWUOI0S3/+0nWBxlTfS
7b8cd1vHH25DfzXQvO8kEmAgtVpHfwMKR2JfSV5a1fRLF1AwNe2EmIRJd8yxZ7zTKHhSEqE072f3
niB/4PK90dT5zYFYbdJqtgnf0w3Lsadv0sn3vgJSmrtFNKX6+v5WGTx152Ph2vl+/ucYaGMdt6i+
0vWRSzNVxRvPtor45vw5quYa2Tq0YV8SQag26VPl7dhwbBOyezctjz47W2btVp+E4U1t/aKWpgGw
rgih1ao3JVXrmx6/KtBLbx9W7kAAYibgCnXJJkPVTiORc2dAD60J9WZFtyk56J1NK9XIkkPQuLS8
RlqjzuD4+8pPPfqhRGUp7E8+UYJyVsDnVr0adYc2FjXlUcd6GisbYSV3lFVUv7MLcg2xgnHEbyHv
m5w6VkdYZWwCKsY1hoMnhVAX5RpNsFYjP5ZNgjBL5yEYYXxEcdFttOmXx9+zkQDslCKA9osDzytC
sOCmNa4b4gM5BxjfVcNaU7gkCrzXzDUiBA/xWq8Nt4WlYLq2/Y4gXiqEZm0Zr6Uo74O8AqjcyK/I
En+TxJ4/qQoFrizCFXLkVSuwUBA20RG1xkdM9dFzPllikcH/hNMb3B5/5eVNcOXN0sT0ZTvdLTJp
WMhMtlm6qRq6OiscgIUeY8cnXAczO/mFkzm4mMzByPfHJX9vG3GB7G4zs6HDbWR1+i1qjR8EA3xt
TbN8ovNPXGxUA7tMRmclamTzfCjImyrV5ravW3kzwmEmdRzvmVYbT51FhF1WFt6dX4iEZvxkrGns
DIHFl+PvSFb5WzMBTHj85RCE5YOSuRQlooZgupADtZF3d0GvaTc2M3ErBrOa9i605DX4GrZlUcXo
6j2JD+mPqrOejVze88Ueb49QuVaVfNdCByBv0Y07xyVKCWVpHEWZj2yuuUGPkH8PDHoePg2VT0Ax
skWgjg9Y7tw7o3Ve/xz1FOTrfyZdp6GmduDTwGNNo2HV0e28ITA6fVEt7bvfSP/7CMAtGPot2pHh
M117AlsIE9oh9yDZSSLC8dVOX8f8i6XfEPmHHx3Wbl+FkL4KjpgxgEsUIop9/+cLHWQI+wupFQ8O
poHJod0hDl4OBeSt48w/Lv9d1VS31M4mglf/SMu6Wo5xY2yOv2wnAj2avSdhJ3dH04eYXnB1lYGL
PYg0d7iDBo7lwKkfkqoaCGC2s09UXxB1AG0GKkGJ16qU9bECWRUERsbKAAGR9OaQEkesK0jQ+My/
h/Q3V0jU3S3gZJbOJlSrLVIMwkuqbvwSx/2DJTrjN/jFpcY37k90xP+4K9eMaRJ/nOSG5NtsqI5k
r2ody0YnS+To9VoiCwKfqUhHYGeLeBXySn3qYTovXDl4P+GXTdGhnM8k1GBkVRXYDr140i3tode1
8I2qUA3P9SFXw106+vCo0OvQhfQssY0yJHs1GB5yAeBRoe1BJ28C6qZ5PfprGav6bR0SSTWqOMWl
bAGKBQE7TfrWoV6Zj60pm7c8Iw4ReSmCP8c81B3TTiAUDdPXHJXOs+zJtJ1emdrv68c/p4XSIe5y
KhhxEjFujvUjS8MF0KfljdbVbU29Jkzu0i9yqrcdfxyRzGbNLolXSqWBgq1NJSU1bfL3gfbqJpHM
IUN6+XtUW6+WgzPYnyosLRq9hRIQE9V2aI+OflH+XvnKJJ9ofTRNHX90ninZAkXiz+95Wh/hmkKF
bYIyvaGBTwhJIZwDYdP0lIQd3VCQ9klZbssnJ64Q2ZYtSDYT+c1EhJc1yJEhbeW9EgxIByBJIs15
+lOp1ob2kCjfesMcdqYa2Zi7dJd6iiXJxSt8YEhI4zJNi7c2tGKQN+HEvsZ/INOXoOlUSHyCSEN2
2+xlKXtVk/qJBbm8YbNuPMOrWqFR1t+oNHr3pYUWOir/QABQUX+2+z6+dV0wmeqgfgmgit63k/Q/
GDQA2GnnNDs7oWTIgmQ9Ya1B5mEW28bVR22r08dtMTsht77HG6TsLu8KdEI6TmY85VVLR55iGdPS
rhqwy/j3JzPe77RhMCIXkSlmwFg3dzJCgJaNzz7fnBxq9y6nTUijC1pCb+81Iwt3tfcoBEIY1//k
Y6IJQWsOWnoru0a8EhF673j2+s+nUkN6q1WAenpoAxBrIKXm7Dkb2nl7q043ly/G+RgTwsXw1lom
3yfhWCY3a7rYk4sZEdjQUaiIEw4U3APIEN+NHI3E0RGo5yyX3sSFDEQxbpy62RpdgbdxOjSpeYG+
vepuNNQ/mM04YXuJgzzt6GEG2RBQjNQn99Hw3koKSmRz55mwfmJcQ4gUFl///JdWWytoPZQcpm5D
VJhbAqMqdCC3pMMfjWdDz5vT8CkJ2JDXQaDdiSJGHXx0uBO/W92WprY1VSe8qwJg7LmLoFcPwAl7
CF9eqajIdd1Hxp3dv8QDff0wZeYotfmCs7E7aMcKfRH/xsCPtbdLyFnqC8x4vOpsHYbxBkElSZPd
tvVrOOcZGCPNW1W6Ex2GCpkY5816nXamvvYNOqS1+9OPXDRCedfuFMfcj0XLnxjm4t2BSrrE2JPe
dEm6PO5PwjfPdLtdbyOyOeZlFLH6AwKnc4uPNAB4HT0ePdOlTvM0LD1zd/xlDkrzysS2P57Uj40O
odm2hlZIIIkV0274ZC6YvkVMilX/zCZM8hT75i7+dC9yMYUOsLyQweYpj+EECnRt/SAhbjwbOE6W
YduySZ5ef2WgoTcBOFPZ4whq8Oz1hBkvAQBEB+GTq9A19bagNbQJU7YS+NWIrA7LFnuUMSzAN7WP
QzP5FRAoaGyu9mz3IK25hItnEfLy45RAR/wvR3aZxt62HbCwHSvbk2bbZI3TO7Vb84KNN7qT0Nzk
N9e1hO2tSgvNnK4TBGZad/hqUo76YpXmfbWN+6R6Cke4+tFYgLw/sjOs/MFCZQTKuiAfIOhgroVu
RaDMkzvQyHGFujjWarBtDXeBnrx2GCFvlDZD/jL9k9dZxspqmux5tPnkpHe6VdmQ/jwgYN54W7vj
0g5omsTab78yCQwtQ/qyCH4d91sQl6/Hd/7/WdzT/49JTjrbEiKv/qckp/Zb/P1b+fND+NP0P/kT
5iTEP0y26tQWHV4CC8zd//5f3THMSVP/YVCMMB1E1hQep81Nmh2jnGz1HzbnQmKedE6GqiNYOP8Z
5SQJhxKGaVDJUNlOCE3/d6KcrI9nUGnwOiJhBdtpUT5zqDp/fCvLRAtxvCj5luOGutPkSNYMWvhP
rerApVE0CZ46NVJzoWSDfMwT3FlBricWHgit3+e522wSPvfrTmtQ07eFbj1mKPU3KUsO3tWE1lqi
UuMpc+j+XThs9C61i6WpFAXmS0c2DxaxDqDW2LwTaF0Rzb2MKl1+GituyELNDf+b6baovbL0h1pU
0EVSxRoeoz4f94Tl2i8hagrofVyEDgSiMsADYDWSqlq9ISeigVQr8GFWfQOkZWGTkMtZgTjujUvD
Za1Gxbb0Yntjk0HhQ0ZsLXWDMitlHyGgksGo9XMzOfgKjggM5LdTgpKF3ABMGzrO2Aeu2Cfj48n8
efyzvz2tRs/2ADwUqdIKdizDtCgOaPNyVYqAJM1aAA/VEK7aVrF/pREIRfgb48rtpfuWWcVt60P1
vDyw8dfI+lRMFRaxXkKfZuzH6dA1DsehxLU2xmhqD1oZZ0+uXZR3PaKX1eBZaN1SEKFQMlt35Thj
/oRLJMomukUNCth1zRfonXgnPGv4wnrmfu0BQW1riqE/TXBp1koKt3ov9NDeNVRps4VTq76FALcG
Wjo4+ITy0IV+GvsRBoCq6zIMDZ1UF4NjNG++l2q3ZWxZB6m4+IYzRcA0QB2PCGZUyjfbrVn6Orwf
MXbiKGvRKQXhY6kp/X2Oh3mjALW4o82M/5Ew0JXMwc0kQmk/ZUrbfRUl+84rZ5i/7yhdbY4wAo2J
JlRr1gtRFGaLCtR1k7rxwoYljMNO/S7TT7azBd10ZbSpnvav8xKvs/5xtNnzU4l/q+giaRtPvpCn
ubSII1GyK0X3a4NMl3zyJVdUImx9m0FGuQ8VDAgPTXSlF6ZdG2OSTZyMga7aRreOlzXMxk1foMEd
ES5jT+zFpHwW/jbtyi2qjV2th5tExy6sk3dBa+I2Suxhl0KzWl1+OaZ79/HecgA1aTcIy2I3O28R
9RmO8rLkoBUQ8rrQcmxrZpICg1A0Z9tDxaGVrIVX3kiW8/moH57o/AQsLWENAxCGTZGxd1UC/BAI
q+HkZj9iScGyETapSlHTfhJ18VlySv9Fbwg+okfH5fINuPp3mT14VwaVjRlh2GgP9crbVVuYyu/d
ZlwbO29jXrnds/3ifCqbsxngAC7JTSsG2eKO7QphOiAY1coXctSLLe3X/srVXXtRp1LEyYxjA9r0
OUEUGxehOMTxFDtW2jXd74p+H1YC0mcS1/5FVMjw47+7r8f2xcnQFdKF0pFi3OAQ2XIcWgdbmDgL
BLJPRE9febWMj82Qv9eIacadjMb+PKxaJwQTa2Ab6fz41VIhzHQxOIyWntMCT9LDyG7V74FykYSz
IDtu3ybtc94a95XWlAu4LXcu6HtV5Uc3dCuj7d/pfW7bhoTbuKpuW7DEna6SKxz2SMeblRFV380c
zSksNpTpsemtsGuYtwbmF8vGhGWZbDjUEV2Ng+LRRq9Hv1tPLVor2Y1fUJu4ctevLTGzr6wUVRUH
LXd9DNa91y2E+iTDhxFfptFviRP8BEJ2wP5cE4ajxySrbJX0uWrk3ZW/x7XnYXx8HhXGIgx0sbox
tvZNtW13xsO49JblMl06V8a68k5Z0y05efRNEvX0B3oNFjkgv+YroL0nlTzFUUnXl6/qytskZ2+T
SHvL6huLoFttC4V4WccHBDWpuve8LzWM78ujXXmUcrrFJ9dV+6LshS+9bUAMeHfX/Ky6K3dueggf
F/8Py7CcvTQpfhp7IMRiOxr5PenWvALa9vJFnBvCMtl/mbqDGOFY8D+5iGyobIN2AqlU3r4f1nZ0
pQt67c+frd5aE+lto2kjvtcbIjW1ay2Jcw/h9O8/W7B9L1JQULMtcKxnIfMVhSvgmvHuyl2aXsv5
kzgZ5lgyPrlNPvHTJkRNb9sUEBIc4X8yhbVIqFHT4ecYE76kNfiaVn0YK21PuWlfg2tVQ4Rbngr9
Q7kv3eEnZU52EQ0IZ/2L15u/yx7ZPiiLlUxALvRGvPGEWMKrAgXUP/SlvR0AnPapstTViBi3H/mQ
fzfIUt0FuYfCjQbNCvPLvYl5ZWxw3fmKQ61Gv0vaKNyEWf96+TZMN/Ovu2Dxp2LFsB3juMif3AW6
WkqpVGAu4v30Ia53Yuvv1N21qs3ZZ3oyzGzad4FaO27ucWyDORISvthuXaf3iHbTXf/KgnxtrNl6
TAYQ8kEJI0SFZSIq/H9vkxXh8n07u4exTq5oektObpweRLY5TKNUa4r0y2JLDIK3iBdgpDb5trn2
lTm3Dp4ON130yXC9W41pVvBSUKS8K/VmuOW7MwAr9YZ12iIjn/AMrqM+XL7Ma/dyduqgfepMibEa
H6+3mvq1eG775X83xOyowfyjdOAJDyH9Igu2xZdKbi6PcPVZzVasrI4GzUeWvFV240ZupmfFyX+v
raONt8quLSzn3ijbmOQKcLlguXx8UhC9YlSxoFXy5I5m+BrlxZUR/j5AmJr1rxHM2TexkviuVZWp
N2ZP5L0H1p36y+xhNv68fN/OPvyTcWZfQ+CtBJyFPHwX7qA7jFgEtkYz3lweRT/7PTkZZrY2+PCt
VD8Y+SSaoMIaLPx2VxgPkQ4yOsk3zti9WGr7RIF1Zdjxi6Z9FlVx0/UhALPPSm49+DCz6xEHXg/5
rEGHUMgsXaVJhb++/5n5HONAEMRXVoC/n4Lk7AYHz6F9M31qPz5nL9CKeNB0AEED9tFCdbrPbi3C
TW/BCsJhmd2AVPxy+V79fas+jjmbyIjep3qPC0XSt/ch8rqoa65MrmtDzKZviJyIhPFGbGIFvaV0
GpXUU/Ht8nX8vX/kOpDzcDjj72yasyUakXHaAWDpNwHgC7Vf9vLFqreGub08zLHA9fHr9nGc6WJP
Vs1a2CZwOGfYqGTH78l2XOGVwk+2BPVwhzh3c+3l//uV+TjgbJlmO5zpZPGKTS3aek9+lXsT+ugd
IiW4ds48N9S0HbBVW+hClbN7mPZlp7a0gjei/BwFP1EeLgY+qJfv4LVBZjdQszOtGXEIb3SKZ+tQ
lw84lIzbvK2+Xx5InJsSp5czu3NScXIUGLHYmIVst41wfyh4ttejp5ZEnHXQQUbff4hGI74VAmui
MRZwjN1gIkVkCgbM0l3qkf29CiFk2EVPL6uFz+QOhv5G4eOtKOBi2Eg4l90oB85mcWwu5EAZ1/Kr
cifUMPsZBSr+4ywjBKXwp/RjWj/LBpPlja9SRUSr3gNzpAWWdHr6aEa+deVLde7lOy0NzZZCG/IY
xMlcp+xmLpvBfcVy9HL5Rp9btjSJxp9+gYXWdXafSQeXia0Rs4ekluxVKGh6x0kc98dbFAfbxLu2
Tp59sCcDTv/+5B0EDx+lZmcPuGLzcjP2tgG2EAYuMUIhSGPQlJcv8OyUPRlvtkYOqMYkpUUB4qRb
BTHsTqF86k2aBZfHOXcj6aurNq0YFIlytv5Lig1JNOkltKI4OHVFHmaYfCZBTVknI9QLtmfe7eUh
z00POiyOaUvhTBXaj7eyKBolFn6sb2hFPBngqdZBpY+ry4NM92e+Zp4OMnvlrboeafCE+sYHFaBH
IzEv7j6AHI5ibyEDcp0H/coW4Np1zeakVY3E4OFj2gz5sNCNfuf4ypVPwblZeHpVs1nYKK6TBURA
b3xpbZwUDza06SXU8ntLXPMtnJuBp2PNZoYBbTC1Mx5T5BG4sxffxmZ/+Rldu2GzOc43dch9H4LZ
2L47eJnCt8t//tkP5+klzHYB+ugWniGYBMoOBviGGt5GfcRRsxjX8U2wuVadPnvHDP4PkQea9nlx
Gpqcj3RDoZ7kV6+8Wf46JwwbeKRoN5ev7Nw8OF1hZ3taLQtqz1NZYd30ZyLeRxAkXb2Im6fLw5y7
oNNhZi9RKkdsTmmhb0gY67LyDoGwXgZXCjHTQ5i/qXh82PNZfDn/KvSM/uQvsJgFZCHuUVGtuw2U
5m145dU5ey0nw8wmGwpnLM4Rw/R4dZUtXOakuDLEuTXHtE120zx7He/Sx4WNo2zbWyGhWqgJf0We
FROlUKc/89p6JtJShR3odZusRKZ2+TGdnQ10qx1hqJOCejYbTK8Mq17z9I1U7weL04PxCExpUZD5
cHmgM0dQiQDRQadt2vTv5kt37yDYjPLS2OAarJdul+eI8MM7ITJ5IyysdVokxwOnoDuLbdDzkJGP
pyrFT+AX5bW/y5kH+uHvMpuc1NMSYYCI2iDIg/kk+3JRGsl9Mgwt+VZEswEQrG+SUKGS1Zk3GPXR
P3dVDQ8FOBMgxfhO9fUdMZpXD1XT0LMpjcMCC4gmHHuyWXycCLUdjQq2XsTYMEZGICUj1bPLj+Ls
1f9rCGd2erY9sLeoGZhPJNbBRc9/tM6vy0OcaY3wtE/GmM2rpiPcoDUyA5hNk6GpHskTyrQnrZkw
EUaJ4MqtMxizeZS/0hf3gXqnctto2Vr6efHNd2R3KNKq3RKfTjaJn+Q4aSsHgnclnyylhxFiWiRZ
yOh7hTJ/kejcLrNMJcp74KOalWkLy9ExQJeaDSywEXy562HNfgYUJEqNzzG7vn0Rj6Rqj7VYjEXg
f8WphO9jRNtJZ1K78wbpvAk0HVfm35mXnZuDIFUK7ExYDj4+4xwMVorFiX7f6Nw3U7fGGsmRKHAo
rXu8JmtQmvnKH8Pqylfz/JP/18CzhSyJ4WGhJGSVrEjUfob3R+7G5Sd/dghk9BJtDd1dffr3J5td
p01DGY7RQLDmj4LsovTWkv/+Zon+8b+GmNa0kyFIfPIzFUXgRpvISx3V2qZf/3dXMXtCRT0Gg26Q
Cz7aCZ98kx0Sh6VwtPIr7+LZ1/3kWmZPJPDVSnY9wYlT6T3vuhcaSI+Xr+XsbDsZYraitKIkzrlQ
O851wWoAfUPD3V1PbnVPMTjIkd06NO6VGzjdoL+WsX8NKmZrDASF1kZTOGxkaeRIxMmrimJcB2Ol
/K57lfyX1FavjDlNrUtjztYcjFG5WbawCYU2LGJY+4kYHmMDtsDlG3r+2mBsOCh7DOeo1T2Zf30+
sOdIeWZ9DJIZ23gbYnYNFp25F//BNorGiaWyXBC/jOzt41wnt1rDsUgttUh+YuQZK39RR1eWo3PX
czrG7MztkQuR+YIOSIpxk1wDPdrFKKcXwsh13KDVfQyj58pKdG3M2UFO1UsXYyURp7H4oRL4J/ap
ri4IjCzk6+WndW5WnF7d9AaePC0ErG4dFrbga0dHvU/ddDOkKRmc5vAfvMty0ieq0jAcNF8fR8K/
3RspSYobpX0nlI/s0stXcu5MIiXpIcKSGk7i+XcDE7gA9MQAk7oB8NrWxG50jzxg5S3Dtf8LTtrl
Ec/eO4HKWOdbybZt+vcn904NxoDPMQNmFm6F8NEU3Sp0qv/kviFqt9n/Tmqg2VyIQLvVQW8wx7u9
QUpev718FdMTnq0LNlphU/Bx1yH+TXPx5CpKnRc29dJ+oxtEscBsiqLd5RHOzOYPI8xWcVCmjV3X
8MNUj1XcyDeJJbLHriuWtjIeTKIAr0yFM2v6hwFnUy32mWaFpIZllOE2TpHeNcXaD/K9Q94VSUG7
THy/fIlXbqI1W9BFrpoBKIx+EwoJDyZdWvl/sH4j0WTfiDQMB/q8nuuZ0WCMHRdFxqeHQVF96q51
Rs89qNMhZosBUCNPcZLpvjnIVOwH6xfBAAuAqkZ7ZVJPT2A+6U5Hmr06jdLmnufqguK0K366alge
lL5HThuDkyTsXn3FCx7uAMavhOZ8vfywzry3tmbYsCPMqZwwL3FmTuREvLz9VH8ZqNsGFVDo7N//
DBLBQPuHMaijzlsYjlPgz3IZxI1/JXjs8yckAYv2qwqm8/LlnDmkfhhp9tSgCoIHy9V+U0vvVpfK
Ih8FwbnOPVPp39++fhhq/tjcMEXkzVAFXKI68m57dNtSBFe2sGcf0Mm9m21hrbHG1xryNqXKzSit
FdzERPFWl2/b2cl+Mshs3bPJ8QYlw6rkO1G/qLRCTNnI+8yVxq505ZeelMIrT+rcddHQ0hHhQxZT
5+UEiu6lpaMo3OTBnUkA1rDDa3X5qv4egpXPwNtFxXly7M6uqh1aoSep2YMNP5j+KykFpXtlOf97
rfs4xGw5V+rMzBSHgn0sGvJ9YeavAsLNr6wQf6/hH0eZreF+qaRwPECKZ05wh3xuIb1y1w8CwD45
xa6yGk3/yuw+U4Sh34dBQUogB1SZZlcWw2iuvJy2Y7Um431VLb01Ns0DLOp1ulWujTZ9Ez6ugR9H
m12hq1RlleaCDZHwCWdIxbKP+2Uhmn1a4KEl1WHpAWs0RPnNV//tN+zD2PPvVeCC7OuEN258UxoL
cJ27pFPSlarV/+VAsx267eLKy0o2zu6wa/X1iImwW1+e8tqVG3n0npzsYKACJJ7bSbFx6+TGyDRc
VxzjdOWe4FHiGtyGAMBnY2yeBSHfl8c+M0tPZ4w125zl0AfSRGH73OCeEnq8SH3jzi2hJzTrKotu
aMlcmTZ/L1vT9BQAjzRHoz03e8HhRlguknCOBtqvBj1aBdpUeyrym6q6cm1nlhKgGtPZyrGnNvLs
0Vm1C6HI4xuNM36pD+kh1r+oZKZdvoOwKObvgdAlNTt+gOZjUZxdUZJ40IZBmezG3GxJhw77F2jH
nB+7aleVtr8doYwBvs8fVZ0SF7Zs7RFiOWEChd9sQ93zSPmQ+vCQTqnZQFahqscBElCn1LFZ606N
uotDtaYuVKPrtmAmS7JmpZ2aN8ShWL9cc3TpX+S9olFTVcylnodhR6XLLpM7BT2+vcg0i2hHnE3v
JKuWMejoONwptfV/SDuvHceRbIt+EQF680pSotIobfkXojKrit57fv1drMG9I1FCEt33YdAYNDqP
Ihj2xD5ry8cyi7rXKqojnEy6KI+ctlK7Z83oW3yqASA4SSWL3qjXuQMUPQodawa4ZMepgqd4ikOq
B9k5eIjQBO2UMi8dA2pfhWULHgphEQcGbgFZTmVuCd0klyf84KwxpEgoTPV9Vqb957ycI7K0EzWh
focwdbCghw+Njm8ywGSAhFMjV/RkXxxbvG1/ope1PiNuF3dap9T6vo5xrbBHQU0Dp8j0NgIu1EGu
rcMGVWWp5qi3ARsinsmbwJBtVRRbE1xdApk2bocYZxwltX4aeLmKe6NT28IBVDVhHQK7P1JSeJYA
IsCiz5o9Fgb39LGJaEGvK5AI526CEi0n2REL5wyrYX8AEqHEt1pd60+tFeApbBplb4uIb/eFL1Fo
qbYyHuhtrYyUa1qG9B1W3AB+I4eA3AhdsVOn5iUQtdqOY1n9KdR14wYm/BU5yn5FBW/n48yynqKx
rrQ4wmiJUtBBkf1D0s1LXRqqaEvbURoFyRniudeE8pvZazhHGYjGOy1eykKM5B26p84qzX/Pdzdq
4Uas6mzrfHcxP1DBgAzjsKobyDjk1T4xcSivcj2a4O4IQvKAwxmaGCCTWFGncfzn4+n499J6tiud
R1unpjotkJTEhzUsakzJtm0V6LyC7xlKCARmLP0fnalO32M8A+ddJATqAsmfKqzY4enadHz8QMIE
n7+IyrzRFctSeI+UOAWsl3STG07JQW/N8bEVpckj0T49wu8oX3UsYTonHsfZrWVc2T9u1WUXqvAN
qA5n19N4hFgtMVOesHzIBl1Y3YbxAWOZOXn7/4VYnR2GSVGqYITFGFITJoXSgu3APdDcaMnF4Us9
b8lqMECv6SWJ512ATa403JfCy8fNuDwDnQdYnww0HxgS5Y+TV7vznpPdLnOm7+j69uIBS7qvH0fT
10v/EkwTDTYZXYfft9pi5kguFxsWSvaL14RCTSGpsLIJDpNa3nwc6Wq/6diFA3BDD7WuSOjTECxX
WUweIHnYm6CaN2WkS9efzxwacxJiaezJMQSAndFrNSOAElDcQgsBOP8wtbehpUqfW51yphbAG9Rw
boCD34n5xtF/q4mrQZ6Jit/HmB54xSS6HWWxcppsCEyuziOL59DlFrhcMc6baAb4+9RKyjyqRx6U
CvF9tkLkVIvJ2L/4XuS8+GK8Kl28h6INjJoWaqnXVM17aeD72MxZuDEolp978cVOgiw9evLFehlo
XFqUzNlwnhxd6J+Uxkg+hSVWLYE2PLG/TP+iXSoP8pyo1OV/q/k7qmoMMzCbvKx6khfJrKC4H/fc
tTl1EmGt/s39pPJ1bZw8KdJuirL73HbaW0fqHd3J7uNQ14YDniy8xFo626y2GvGjMSgQzJLJE4un
DJtQX/5SN/1Gj10Ngm8BhDcLOeh67dbg5AVzSZCie+nT+E6TB7vS/s26qp5EWS3fmlqXUxEvTZmb
XWoex1b3Pu4saVnM1qPtNMTq0xsNB3q9DyfPmArgDvKERFfDvjQecUYCQmHhTyKHbiSIgV2liymR
lqN3tyT118e/ZKNH10t8xQKZxfEyi4X6MZDvamvCGXYrxXd1HP63R9dru2BWFZa09Gjd3MJThlAY
/2jKjU692hSF25CFVJFhuLp/SVwUBKpFJ0+N8Sy/U4e7NNi4oFxtx0mI1SJhqY2phCXHL3/ObpN2
cFNcpEheu5Hmbwh2lj91MUJUik/I8ooLi+p8PTJKQLCDMDN1BWAiN9rWs9LV3tKgorD+SJa8vtHJ
GXAF0J2TF5URllAvc6EfS6x2/sXwOokin7eiCZqyVHp58iCJdXY9jj8mwzQ+pclgffo4knQ5pwyV
OyOgYjT2Mtvv6vsPwNm6NlZ7L2xQ6oapFKi43sj6HSbEyU8pHDuuYfAwscIulUZ2RqG1sCyeOvDe
FhSmP1JjYJDYBHLujYVmoJocyj95iNewzrOINxSafKs3+OkJnZA/Cn2e2ZZUwKAtjHI5pqjPahPz
hAuSxonkFHcLI8TRGAskvMBN2bA+pXJvvOmyID2oGXbpZIVz0Q4zU+euOhfYheJB50MsTcQGSFIx
S4+mYSmeXwzAZNO5c1L46y0McS50VWstfnGSiBG4mVHgMXV1dTMoBUXhph9YFtuKYdzjHyM9CYEv
PRZ1LD/i6JH8biql/TP4LfUzYQuFc/YhgTs5cHuua3i5m89+35NW0GYdv+BmaHlLTeBoH+ZQGyo7
t9gn7WqKu+diakH84/CC4xQQvij0McUZsSGb9tqQ64cgqDCYjAfpvs3H9Mg0kZ7kSBa4lVO5F++K
XhtEr6oC7RHgr3ZvCc1OG3Th0Yy4p+pg53Y6LTgEY6KZ9pgYueRGel+1TkaQZ3GMpCcz8fsvwgI6
wjYoxNZBTl5mMUu6XdAhgnXULqQAsdVS7S3HJPqg9lUCBL1Dzez7g+9ygsZzEjVhVt3A0cdanlEC
uCxpNcr/R64vH4/Ui5lnLMPzL25bsyRONedzAhx5H1l+K+2NWL0zdkOGG3ocAk74OMzlG+gqzupA
bWb6KHeZJO5h0++L28LrvsufdFty8DY5WJ+arYz2lQl43rDVZMdRcgaAAc1lKXPrX8PX4D590Bxc
7w/axmy/yLWt2raa62FQwtE0SfkUZibuxVb5DowRPJ+hLWWW1eRGyhA9zkYpbpxALgNTgyLrgNJB
A5JVX3UqI7DtcHOd9qAry+Ymlm4RIXXSH+m3qT1//AEvdgBCnIZadWeZmSlGpXw/Q9j3AIDVjaZc
bGarv7/qQxAyKe/MqrjX++PY/Ikwcss8/OI/bsXlaD9vxdLKk3M1NqpZk4Wa9J+saFkcphJo3Nhv
HN//Yt3O9stVa5bfcRInGEMrn6NlMVlYaVZHFCqP3zDAw21LKMVjLGWJO6i+ui8B3ORjG3v5GOIh
OwAf7ApWJN9PwANZioNl8R3P7zmlDhQYP5XplB7gZR+L2pR3wDFucBfSnihMgJKlSiOAWEtz82JI
MAZTh69Zlb+VQyM5Uj3lHBW6FrOMbLiZZq6Bgc+puAvyaRcAiAmntPuUKhpmv+jcSGg2FKF2wZS7
nNJJxo8YdMJr2w95Ui/GcDBncFS9kcLyJcF94p5Fq8gxLgAGawWB4ibK/EVRhepzrvSFjQNRdtNm
beXqdavCgBayr/xMcTex+Mp2W7afsrCSDoIUHZQYdwX+ZOeNdZVsrUUXaXnmqwFtSpb/Plqvp42Z
9fCwrZLaIM0lw1PIfB1SRJL1vQ8jO0fyXGg/FOnrx2PvbzrsfFCch11NoUSaW7XHkmlvKsNTNeeH
+BtU3LJ5CScVi/incn5bbHz88KhC8B1lASYn4MDqq1p987vnOMadENs3LLVbiPzRt9C03Eb5lUtI
B9pfonVn4e2tf//4V1+mXQyUv5RpcTE02CH01eUAxNKkVko8eWVbz7bRD58xFX3U4n3bZ5+NAEYU
l29MQXGUwe2S58XvpbylfF2Ol+c9x2/A0VQCzyXJ+rrWe25hsjct1+E2Kfa4blPQjttY/pMCFuwb
Xj9u8ZU14izY6jNNFECGVlzjXWK6Vf4ZEooqfPs4xJXFDkE1DQJ0ZVrKOlshQnE15OXCNZfQrWrV
Sxt2JwlHs2D+8nGoK+v2WajV9XHEYVNSh2DylAxaTRQgkd6i4lztsJPWrEbIaFhCzPbHfQoBbmjc
UqTiRFv1iVe7TBNJNUOQ0qW/54uTFVWopDBtR9pRF7k3xWhwxz9957+Mze9/0WE6xVHkZP8OuPOl
W4aNNmJbzlUk+mM0vmsGhftxhGtN0aHvqswslE3iqr8yC7PdwTRHDy/NBgAhJX04a86b+YmNOOuj
HXTsOTOAnXiKIuyTsvfE8rPEPA2LbvdvWkSBANph9TL7lgtti6WUMnolXrky8mRJax+r7jWa2sPH
keRl9p0vBdoiBQOIDKBNlNdio6SyLDktw8Ez8sDJuzshLFwMNzCa2s9YoCtIY1tQNqWCD1KWYkn4
J+5+d4utcOYfOlW+8aHpasoDhWikFqjQzN6U1tjIRl6uV/xInieX9Yoc8voLQ3EPzDi3ei+v1B2C
CyzE8dmp7qf4RxZscFkuZx+2F9BSRORX/HOdhcL5Ly40ngi9zKhx08CZEO/zgSKMjzt+K8xqHWmi
KQAJTxhZzqk+1e+rxoU5vNGY5a+sv+5pY1ZTw0ysVg1mTFqQU98nMGmH0HBCHVYhCGlLo1AWH41/
0bBFv2ZqKGDIIJ/P96mO0BjOOcCjWfyk9ezCrWx3urYxJC4nI5/pJMzq5AmOAGqfSsskkmiC/GtU
H+MmcgZtYypervfEIfP2F6BsXRT3M3NqDdkGUxFXFolzhEIa/OMe2wqxGgrUc2WZ2USjl3QdplWx
m/Vbt7ervXXSitU46OvRqMDl0or4c4jhVGxCVXSLqNr4+JeUPeO0u9A5nX/9KsFMOrQINETSbjHQ
1Iv2Jm6zFwGDhzCUdHsesDpKdfx1YkyEe+FRstojAsGjHLSk/tWNzr3ecmR5psJh6yJv1MlWHZpl
w5NMxc0kI9VhOKrcgBTaaPr1r/jfQKsBmUTpXHddJ+5HS99HpXhblFvvw1ttWdaUkz07QV/jm7Ms
7qfkTxzb5LGd4lfbbJBeri22KlnW/+2x5VecROGQFZRZJVGCWeYvlXjrT/lnbGT+cGLEeV7+8/Hg
X0beeoWCOwvWG3cvHglXV+7B0HJVHIwJDP5ntpAmVB0h4oZHgThPTem8K9ot8euVVAaPwycxlz3x
tIWdr0/ZTAvxBL7LY/OG5KHj65bL0+FPLSl+dVyqRB+8fnGnteWPj1t87SueRl8tkEGpG3NMznYf
iMd+cozsxgKqsiUivjYcT6OshmPnGwhJYhlKaLBDuYAh0cetuLZ/nf791ViEhBVlGHKMXp7nT5S5
vVdBb+NPv5Eol7bGx2o0xgwPPyjT0avSqnVnq/7di/Unc1J2pSC9DkOwUzOlt5OwAJ6ZN2gUzAyn
rfRZg9NlNqMJnVoErpksWs9idOXQyBz4rhvLzFZ3L5PqZEgFWe+nmKaP3qiWdy3esOksvH7c49dD
4Fmi80jKgX21TURQyqXQXLDuWnc/FIKLzOpfrGGknNm54TcvTwerVuh12pS9OXh54XNds+yxqzbG
zbVWnIZYzb3RyOsiUwlRcApZTpel9Y+fJdiDTkOsJhgVVXNcj9bgBePotGVtF5PuBADfP/4eS3+v
V67TMOsZ1mvUy0q0xPT7V2ksjsU07GpRwc5RlxCgNXd+kW+c567NutOYq1mXUY0vzOUSs9ePleJ/
VaPvfrQFtLi6QJ6GWU26sVVxJvLpwRAViu3zQplS7dDGkmtoItaJ0ZPfPrPEvvJgfBT9m487dquR
q7nki0HRpCNm470/7gzk08o07YFMu/88jEmNEun6xe5vrUYUoyzsMl0fvGqodoaIyap+qLvv/78g
q0kLWhDin0qQMM8OXZjszaBEW9ZtjMVLZSxjfiknxxZNkXmLXX2xblbaOA1UZm5X/EA2+DpFzbGy
5D3o4c+SWPOWqf7q0mIflluq3MvPxT2JB3vJMg2Jiq/VjM6VXEBjaLQeLmy+I/jHLuPIZ8XKRhsv
983zOKtp7Xe6VEuZ1uLKVtnT76R5lMyHTPjHC/kSBd0+bzfIddappCzNJl8e6mkfGbwbHoZi45H5
8nR1/vdXA6LPRT8Kg5a8fDLv/Dl4VqrvvBTexjH13b2/Fe56p/23Ocv2erIvxR1JhiVnwgtZYo/p
syr/sn5vQWCvj4D/C2KuDv1jKeCA3SkSNZPJodHDfZ9WB7UyttaFjb5bb08jUoahjWXsOCL/Pu0p
AfWrLynFk4MwOpaF32LcCm4yBM/18K1XMAtKUI/OU79PVXPHzZ63YU+QcV2O8bZSSHlK8h0WPaHX
t6XqGFZzDErrKJfo39KhdOdYvKuzbz1uiXYSGVjIRvDj8lu4SYeiyrFoSxs3yvLODtXkhnclN1AL
e4qr116Z3uci2FkNJWlo4hs/wx5AOxpzetAoXJVr7SAn/V7LMv8el2gEwinI+Xno7oBO8fBc/Urz
6R8veNCCJGiE1BdiELF+QkdzUoxdwdAW2/s0+eaXx+CfYxt44D+NsdoU+6GIxkZtKKTovGh8NvON
8+DlUDv/+8u/PxnPYbv4QhaMZ3wZXMuY7RZ1fCpEP//psn0eZrWcxmAX/HwQuSGga9Bu58ZWrY0E
xlZLVrvc1EwZklup9YQCtz1UzYzeonjTOjHd+O5XnhyokuVqZmmLv9SFmE8YVCuyUj48b0t7eRfv
BQdzq9ExbfyqDvWwsVBLy0c+Pxmdx1utcRhglrjTgijtwt7AuVWywEa18qdJEqq9ooFSnqG/fi2b
WcfAwJwf48gwDxO8crvJoYJJifw9p2Jhox+u9fhpN6zWwrwDYah0PLmKAm48BioOrME2H8OWM/IH
jV8vhlmLYHvEy3nvH0cKi6S7/i5yDE/ZJa9bPJ6tjl4viGrj66GQJCyImdDLGFLpwkHsVS44QYAN
3VhEhyxNM7cS5NTT57z+YqUSW+ec5nyHoMEQWKwdaZLK3cfz59oIIH+A4he9jsQzw/k0FYwxoLqB
ETfU0T4JZacie/ZxiMudzTROQ6ymaCc2uiEUrDSAnNysaG6pD3jH5ArmcriVMdhqzmqummSRUp6e
eGlU97rgbZJvt/7+asKMAKJAHS1jpnDGbKdulRJdOR6ed9Zq6ItBFHXjNHVezw76JaR6hL1RiF/k
WUz2ijWLSG5a81tjSc1RDMM/eT7LG6vC5feyFguY5ZUBaQWat/MhYfWNqgcZUiY/nh2ht5UOaXtg
69QdfzwwLqf5WaD1M80YJD5y3oojj/loSeRXnipr/3GIy+91HmJ1TwZOOUPgm9DCGN/Qm7sTzi8f
R9jorb9L+sk+J6RyZIq+0nixkhX3jdxEt6QFEA7k0Y9RFbONPruSZqFF/AWVCmaYCmu+RtIZhVgL
POGbR/0234evxkv/Jj7hjgHawxZd/Y5Ku+Yu+kqZ/XaB5OWaeR5dPh8bgo9OwUfGsW/36i2WaYf8
UNzIdu0E7tbouNqxJw1d3SImLRWGGB/uvWT+1M2dLvF6VTidfPj4+10dISdhln9/8v0MFVfZGpmI
F/S56qSiNhyCst62M+XPnG82Z6Ksy0kVI5KrdWsf13L0qGdqctTroMYTq0IJIdbBQfTJFJOayncT
j7CP8mwJv0lxvqWZUrgwaaKXgrfgreG0pQhZ9TKZYyFgvZH2BQZ0/St+V03gYvGBJZOS3Y1c3jZA
ENc+66kEZdXfclYbFma1raeMVLdao4aDeTubTp1Xgqv70sb+Ji0r8lnHm8A3eZoVdYWnQmB1599X
82OdpDXzpdqJDpXlTuyOB92hiMaLnM7NH9jvH2MP3vTGtndxB1oFXjriZGAVYdxXZom3R+BzFZ40
qAYDwtOnvsT4fZiqL+VUaRsxLwbzKuZq+5syCeuClu2Jms7cnvRhpmSy/adH7lWQ1R5YlpOajtA8
vCKhzNOiFtJTrb6imlDeOjosW835x4MhhNc1OzbZVGNNbIjL2FIwGwc6nT8gux2Sp179kav7Ufmk
+3dduPGgcrEhkRc5Dbcam21UaFIULA/qWQ1EYU73Uq2Fu1bT/+nlaBVoNSjxlRurPAHTrpQ3Lf7t
eYtMQfU+Xtkuk4OrKKsRWGNRGVg4YHoyVhgc7AzF0eQk3aVxnmBezRW7VloV9BwSaY7+ey0Ue6dJ
Mb7/Fz8EyhAXG/jhl6ofLcnKWcP7c9+6hk0Rvx3dlofsJt9F+y3XissrFI0+jbUanSTedQ3lFmX0
N91O26f7xBNfR0fwag/fm42rIU5uV0boabjVYYnH2kA0B9ZPoRUwWw+BFgu31qBWfwzwi8pjLwfK
gdliPVFAOzy3OImBLw0LWd2nTTHv6qB5suaw+ZLFKNHlRP9RqZzAdYHFiufmm9iMD9OIVWHiax1G
uRZIfZiUxVdDz1i91O6uGufgkOpRYDetNSN0DKYbo49Yz8siEx/ADQc2xZ6gzFBdF9KxlhKpsrUw
DAwvxCLerloplrxQkimTtbpUfpSiXG95Qm+WF6lqal86n6fgupTTTz0UZ8TYo/ZNhgOnH1C5+1+K
0oiooa7yx4akTJl3+ANGTfjYxmb+ABmq2FdjPz1gvSwiBs8oSibBKk8OOH4IpaHQvbedkNzOqpDc
ZWLBEwDWLk43jqoztsrsRnOPLqLJi09l1nU3Y9aid8HAvIejV/o7yUjaV0jHXe+kXRo+JGEWczXt
QuV5hlb3HTSzcKwVHaT7QC31AuBv74SsCL5IwfDbBAqDzS9eV56mldIhxF/R8+VSFW7DqZhwrk+E
oXk1Wz2oMFfvJsue697K9zO0uNuxMfPULtLEP5RhOr5WvCUf9DbrnzRNU7/6pSB6QStnGGJmmWbL
qOV/5HWayhhOT8X7rNfzZ4OHs+Z7oFmCW6O8SxNL0OwhiPCsrAv0LLjJm8rkxm31Rws0qbAlDGDv
a1+HuChJtdf6kfRSmnH1QKWz+ApSrnHnLBgpiKhAwmSF9SjWps8Dv37gFtm8qvo8HfRM0pODEGJ1
1nRx/i2Qura25ZYiZuQG+gBpXSaJ+x5y7/9camb8KZFrKzmYvi64GkUC+75Ec52lg1a7eV7VL2pc
ipKHx3ih3+Dqhbo3LTrhDW1I8KL3c9rTHNP4ooRq5NRVnn3y67aNqfTu61/+LJefgkhUhANJqeo5
QZmyg6JfP4+LVLhWjdTFOKXDUKp2KrCGhT1CbhycXtb7V7FLTSoh+lwJj6TxhZA0XgA+yDBG8xgn
lIW7oVz8XdcppnZHRe8Ht5JTIAFl9Qt2i4HthKnu4qFL91k8pr8nHpifkjKYXwDR+7kz+WOsu1pU
jk8iZEI+ZypI8063Mh3CtjY2lGNkU5jvWtRPvCtluYy7dhv+ETKxe0gaRnZZybM35Nry+qr3cr1b
VKdHfEGCHXui5vmllrpNSA3qFMARSMWY7acRrfcavAFKr/lLkar6rvZD2J/5FLpJ4fu2qQrBrhfq
m0quCyf258QZICe5c9AM8P1EdZ9Qv+/2pWTuNBPXGVbi1nfqntW/mkQVE/kC81WBAxk5dvU9x57e
BidANdwYvzVRhhNCoOvU248gZcspjF9yFKK90VPgI5EsnaoxcwD0BI8T4PZ3o2/mZ0A+Af+BoDxC
gxZ3c6RGr+biHZE2aTo5QjxMqYOFk14j8qi6cA/JIHnLh0lDcSJYiYZBKJ60btXMNTWtfqP3Dub2
xfA+URuD6gCnu+pxRpviJrgD7hO1IYkCYMLWBotjVlzcBDVOYzmOmHc1LIDBGVLm8mdfj+TXXhCw
A53qBr/aJmtVOyqWt8fAarqvlODhBDTXZmpbQ9DuLCkOQicde+lWkiQwMEkjgtjlSeDQt9Q0RU3T
8ZA9jyxS3VuH1srNBMioGVIkO6lUy2vUMH4YlabaNxDrbjpdlOGdRc95UMi2Gfo/W61rsag282SX
l6WB+nsKkcEr5eLnLowBiU2eL8H8V3XpyFUWu3VlBl+EulTgYSLJqRUtdFFz3VBqPN8MiWo51JgK
n6l96u8E2R9/lEMSBigDZes+K8Xsru3D93YY/OY4zLEUOpydJTuM2EJauY33uhGzVSbqeDP4ys+q
N4QfCUv3fUHuSr8dgCk9BdPMDhH51Ui9koLVeRWJX7umU4AI1i+macL4683aTlXfv5mz8alKOLYN
LIp2TBWuW3cNFXsZ55B8Yn2qyxz8R91o3yccEW2/QKhuUzLLUwjVhLRnLubfiPf1nWkE01swSMJT
RlFTgT22kn0zR4UB2w1B/0UTqvTJ5EaDUFsvf+aGmt1VsR9u3GLWB234ggsUWhTBvkkmb5Lnh3sZ
w5XUV3us4+cXvIpH4WbjyLRcpE9Pvv8JAFZuKTpUEY+fBxCt0aSUigD9e+u2N9KhPSSWjf0meeDU
ib5+HG59ijFkg5OZyYMDzUGgu3oXMrW44R0e1WHc7szwbmxsRdw4BG6FWPXYnJijEYqEMOrb9L1t
nkTf/bgRF0e/v63AFdUCssUZcH1bKBlFgVQSonUl/L3wbTxox86VdrXnO1tsy6vtwUhCZFlUgOCv
PlApAMboJYLNAQVPkpYbDzx8/lI7bs4ft+taJFxnea3ReLbl+fZ8KFgjAAVDaJVdpPKYYoMom7bS
pte6jrdoiPQEgsJnrvI6XFShmWrEUI+LvWu+F3bhWwebPtsHe2VjcF9p0FmwVc5Bp9IzbYEW7DQQ
mHu55/ZfCnrOCUfYyrtcDcUzF6p2FjF9LR0YUykJWNyV3dQJP/yoGNmVg87uYLtsjL7lMnU+YRfm
KFimxdxngcmtvxJbe5RXTKH8UUqeY+0bqsJA23iUvtYe0Bwoq0X8g4x1MQD2Dq2mNSwLhZpWjhpD
p1dHFN9zOG0lxtZ3b2YTq8J/Q60uwxq1WMiPGmWnJ2gxG7s391WQ2FX4udZhNO42C26u9aABf0HF
KIU6hzUDsrJi0E8+MyrPqQ2Zgu+BJO76pC85O88bq9HF3fhv65QFckUyCjn90tGn2Zl2ps5WKJWd
ibqpGw17ajnLzM1eMcabTP+hwzg39VspL21Bf/p4Ql9ob2GoU+8NnYG6QulSSsmdHFhQELG474ND
9YynMQLbX7hcuThJPpcOdaGuKG7khtaJsHXQ1RRPpTxvKMxVmXVvSfQeBLKLT+tOyZ8kOLlq+vpx
Iy9H6nkbV5PcKFp9GLAJBGCf7LUuPQwmyM00OHwc5nLQnIdZjdLex81YHAkzxm1xCMfgGPggFPp4
fFYpJvvnw+Y83GrYKBIcMl8ImeX3817bR7f+vfWswDLOHXPje10Zoia5DLjMqIVwrVwrhUY5kfyS
0/6OIj1XdsA33eJKDPiQk/u/6MXTUKvFi5L1HguPjGb5w53sW3tAEV7dl27uW1snp3XGeRmHXB3/
0jY526xrEKWaBKLFKXiHA3HsJfgZ/IjAHrryxCtCLGECHVece/vS6cv4U5AY2mMji11o6yzlrsQ9
2a0ATe7GcSjs1szU916dJS+LhngH20e7qVouDeFgOTHqk0M9qxPXCVF40ozAvxMms73hlpT8FOtx
sM2xgUjdtL+rNJ2xRm65iY7qvgOZZQqtfK+rY7wP4yR4GXo0U5GapZzGq61XnWuT5bRPVnNzSlVg
RGMr7zCVt7Mq8OTk3jDS3T+fK6dRVlNyNqZcHBGn7YzoZU7Hn3VixQ6QmKfA6n59HErVlol3vh+e
f+bVxBQ1ayileCly9fFatJRgUfK3wEkBFHzWpYiju1X7LuUOv/xsbB5HiphCW+yK92FqhG9I8Tp7
8rPBCdOwim2ln5/MWGtvtDFtn4VOjr5Q7jO6SmaUu6iYvoaF3zi5GkbHUAgqjIi6VPoBo0Z4mlXd
58BZl7+gzsk3Q8MpII0qTGyDIY2pGhdIF2lMRKznOiyN7khtcTfrhEYQHEuc46fWz/MEpF5gvs+z
0VKQM7Tg1zoKm0eMfmw1ybqb3ioGpy6rxEtEZbTNQpn5/1h95Hbpm9aNqVbae5DEvtuwjz74YZM/
TZAQHik0rW1pSJPdUMlWQQF0Y9papWi7OZeD7+VcC56UR67i++U+BAWBJqLkgJuJ/tGi1PqQtnLq
anL5JfGn9gkJwfRujCrBpQDTvUS/y4OanFY2lnYi9nBoTei6I7WdPr6Udh3HOVwqdHRRrrlBNYV3
hp5QH+Zrgtv4UnxEuRPBng7F1o792vBgQqZ2VcgvviA+dIHlcZUcPiv+YHpZOOZOVMGosKa82ddV
fCxJZeFRZ3ZuwtLgRNR+O2EYLxfu9msdCV9C1e9JK6m8YMpUcRcayRRZphYp1xTeNQVfsv201R7M
rImfx7mWvvbyWDoiiD6XNevNx9jjtYGSdlv0iK4lizRRr7b9bhhKqN/SSEWeWQy3fsoP6fnJop/g
i2vKewACXDbL+G3I48nlg2ukDQFWSpoQepMaRztqvubDhADMM0Llt4HkmrHnH8g1ms8jPi67ucIH
Wg0S0RukQXONPOpv/Tz5LqCRcSQDF5esme7bMumesqIK3yNLKKlI18rv4oRH9VxrrSP2GjmsGZX+
ros7rbf1OBxu5XoonF6VAhskpGZPimDsG6lh0QI1ar4Ekfoq+b22q5VJY81IM/4zcSdRbWcPk/g1
UutPgVA/GWBl3a4m02OI4bNkji+TLO/rzD9SYw2Swu+/GrxGuoWa5WQ26/nQGOND6WtPguHfBzIX
8b42//gRLEAQYwehwNJJwGnohoXyoW46yxFJfIu1Zthin3yWK+u+0cvCLcrM6XL9tcL60TVH6QtV
/q+yOpOlGrM7jWwpSJbat7O+1W2hNU17mobIyZOh+tXjsXTXmcULGH/LLep62MtokhgH/VGeKsEZ
faHd+YEuIgxayoXmrDnOnY8fNjARt/Dl3okoD+S0aolfolAy9nqYeFbaPwdlKH0yu9m0hXqu7o2m
HKjj1oqnphCnL3OqUgaf1XtJTMK9VA3NsQ0gQpeyqn2rpsr8OuVGfdBkzdwJMO0V5hHZj05Dx7sY
+gTBIHwv/WiGWjqIe6nPJclWqjw+SnAe7H7qkuOcds1eKqboprWMAgqmMjpZZjX2jA+iI+jl/dSl
tVP6CeZBpowB8mzKb+n/kHZmS5LqWNZ+IsyYQbdMPsWcEZGReYNFTiDEIIQQw9P3Itv++iNwb8ey
uy6OWVUdC7mEhq2ttb9ljT0eZmGFA/IAMr9dAwAOJ4dCKZ6gm3bolsSPK6rROK20LmQSH1Qf7G8g
KPDQB/sp0DT3pdCUCHimM+gtWh0UAPlS1yZqlw0zu8H/REIAIIF2Zlp2nMzs+zxnYucLA9/aziWc
KEx3l9FufgGAEy7GtOA73ILJjO1ciiTNMF9hJSBu01LL73iJKBPZp+IXZsKRp1kZ6wNUQCQFEUEN
vobXh3wanlHkXr+RRhURYCLmH5aTmwKz4RY51VfPR7MN3hwUZrn4VoGUBdeCTgukTtsI4J8JilJz
AO1SAbAnLf7eyNmNBgnnT2oboVONU4RrRxuUfC5CrcTAZWkFVs5MxQGXujlUEpbwyGGnCTg5ZaTX
YD0rPMiEHnUJ3mqN9tY3h69wb3SAsW2Gm7pOdcRH2u+JzQAW+JwcXUqHCcULoO14hXBCNqV6NNUC
RmWtPd7kIOfwaCRpUQbcyLWwk4gi8GH7k0yz/k9Jmh9GMaEAxlYuQK2zsUf1iHVIWePf1mVlR4KC
3uEQJ5tCo3BMIAWZ/1jOrv+FpcPvisvvTU9KuKLihQhGVPmS/RT73KlATcgaPI74YtQL9Gvq6306
lt4JQIVh75JZQ0J61k+aNjkvNDN+DRYTe7/Fzpf2SLa6tt49V9hTsDZBpsKavR2cwk7I2LwSFBcF
k9lDCVsO3/uiI0Gpo+Alh1ANJFGZFH7+xwbY8V54mhNNyJQuREl5EjxvYOiXnaCHeE+Lfq9bRr4n
Xn3ImLgvWf+ElyAIeZGqCIjMq6h28vSmN9Mn30jnkJlOH/aZL/GQ1UKbqKGIsZGKxFjANOwGV93k
kO4Guah/deYAj+qJk1Bq4685J07iS/sbUO0i0Wu3ja6HPhdyKZ8jn1UwnTmISzKvNWOBNNSC69RC
427Bdf5NQz1db+1C5IjSDRcAalwS4Ia3aqw18HI2ZZ4dN17imfNN3exU4/zjczXOZYh1LVTtI7eB
xNoqlhsqA0AThIAxsYBDV5m594zSCeGb/L/ozceGVtcrz2ayx7TBS8wkQ9cHYRj3EJv8a0n3uj/L
pfLD5d/ByzhOZtuOQbaOXGJFfa7tp87791sVhg3ON5BVeiCvrKL6oeGN4aH2OZ64u9Op/D3UeWIh
nz/q4vH6NLgQbROC95ml7pmcpzMQiSAyU+iR46H2XwG8EQBatwWXvHDZ/tTKatzMoee9VJYdd5p9
shAtOS6NdXgxCvlyvT/nySfMOBOVpugROJbrS6KcG7wLWYMdQ2kSm9kXCx+JaYhs5vTZaJtdZwGU
psmNxOSlpfup2dUXA8tHhziptGOEpMcW/ra/R+IUEUxYWOCCHHzXw5Dg0UhHL0S8hDeOCXtULtvi
wIQyN8QFF7/phzFYXddSqlNCwGSOW4+HriOOReVuzNAzONnflYCsBYgseObEO8PnlSCpNjMBVmzM
Jn4z4FXVxOs3XAjutIWF1xAQe5Dyw+M8xwkJYlvIfjllvbFjnn9sgnwmMDuAzYMiewYiMLUZNr+d
Gaf1rmBuCH+3BtS7dz4c0XsNzPDrk2vp1Oer6ef2VttZq5t9OcE5LK66jEX9pLl7yhywUu2pDixz
qJKqBVj8eqPnG/XnRldbWzcK29YEOlk5p+Ln1DwOWz65F7sF/RJyRctnXa+ZtM5562qNGUOY8SJw
zen6N8NEpTYinGokG/05UyqjjU95nFWHLKPLndHjZjy11s1Y+vdG7R2aTHssM9YGo2R/lCoPwCXe
gpmwVf963tfPja92Ign2/aAVqRkbdhEMtDeDovKQ5c8874R34iP4jfH173e+GvH9liwAQqwL5KI2
k1IvCEZX9XbMkSwqAeq63sSlKWKCvYO3Cs+Btne14EmTLeQccNBahtMIwut3t/tzvYlLvQBqGz6e
kEGB8rNa7wPvFWJ3pEuVjawJZIIbXTg/IXB8f/j7/uf9ZEYCRbCS4e8XN4N2UOWf/LuzxRO7NE7w
m/Us/MOGqeWqE06NdCXQjVMMYeUTROQ0AWCxi3LsFMn14TqfZn+jEdBf4ZrogKj8uTulVs+k8/FF
hkH+yMArYn46hHXdHHqrA0zH2Ai0Ln4e37BsArLN8ib7uT1HUCSVBIbPleYrauO/T/636z261IKH
So/FTgd35/VjIopsWyp1FOWjVg5pideC+Bt9uHCIgl8C/CtI2jBuhdzvcycKlNaVssXTSj8FVlIn
QHsevJcuwlPVPkuqr9c7dOEI+9zcasplRjFS4qE560v7J93xpAk1+IMGXUR2S67ci643eGEEDdhe
QwODEwug7dU3MoSvQZiH9ogRFUY8u1sb6xJkrI4ncIBxIhq67cBQZjV+WgaXFzRu4KV8fBv5jPLG
rDbjBnfLQHoZvQVh83UqVfueFa6LWscWCZNKsUOTe+bW6F74MRA64FOCyKIjIlutAKY5lQ2Xdzzb
e0N5Sh03TTSR6xEH2TDg3fioGqUfhNn2UZHX+h4OFafZMfOTaMct2uiFdQ+bHQvh4DJz/fW6L1F8
MAoXj9ScJe5vBxVqv69/2q0GVlOJu8gmQ+9oxXn7hlIoo35lP6+3cGHyLPU9Jph+Lvyy/9aJfbh5
IMLogLYdcVKN38tM3JtOsQEe2GphNT09Ricfjkf4YBBFhQ73Ey6NrbfECwOFGydAftZf6461/0k/
D5JNArvIjGSmS8S9Q62ASnNDj33hNMExDzMKF9fbBXz2eSdxXerPjY3JZzjTo1f7sQmdV2/3SPiU
u+sfZllUq0X3qanV2etO8N/KZhMP67oDPpX7BgVtLJj7ZLs/pbuF2tvq2PIRP0wDS8rZ6jmmAS/q
nV5YXya7BhplfIXkdKsO4WJbS4n8X2H02XYyubOvmS3aqst0l/dtwoYJTDi6d/AKcH0QL809mAwv
gCDEoWdmenUDv522dXG4VJmO9wQguytBn643cmHu4SyGAcWiwMJaWk3wShuJ1ZqL8IahyKlhIXRy
t1R//cdWQMSybQP6K6Aq7TNUYe/QNq9sCEeUDcvuKZxw9xm2yhvOuoJGXAtV3gRz2wa97PM0UIXW
jCbFflPibRzKtVhQ+Bcb/4otgyb7YzNr+4kqG3BQN0szeY8n+Dzp+z//PlqAkxqoFzSXBNFq9WjQ
tkKLAq2IJuon2X7t+vYbGbONk/FsjS79WEIXmAtcSAqAawsLBm8R87QelIqxVu1d8IVrtnPc+HqH
lpH/tB38bQoxsoNs0/m9mKHQNrcFmhKA0UKzD8UQKQJD9K8e7Mp664/rQeQura3M1HLCXGt3dQKV
Eu8CCvThGNLHL7KDFr8wD5BZhtIvXns5Hku6ZS91cRJCa/v/urqahG0u0jFl6KptNrAwU3e05YFB
u41z6VzOgCElmCQ27jdQGa4LsZg1Fa4pIZASnq7BLA3vmrdm2vt7gVC/CPD0yQ+a0w4BsnP2E+td
vFj1mv+gV6iK2JhJl/r88bcse+aH/bfthV9YOvpMvfqnj7KMnL1X6fP1ObTVyDKdPzTSGCDAlRUa
UaC2RpVeF0E6lXmIdbQxW8+2+NXQrmZNAZaD8DLMmnxQLyM/pGVx5/UUOzDZ2OHPg3vU0GFFwEIX
lyIM4Wq22JU9aiUKWxBtL0LBbocK/X11M0VVRKOtUPt/aA33LkwXA3aHqyGETpvA9gCt6Tt/B6vK
fXoDeXfkhDyk0T8flOiaaSLOcCG5QbJ7+Z4fvhcUtz4IhMva02ARWMeWGI6dGQlvi9p04XMh42Ya
CwgIFinrMZREx3sXQ0M6PRjtrvLfza+W3LqGLXvuaisxkKlA5I6zeKH+fO6OzQ0DQLXailM46+0N
AuX2LDnkK5bgJ+bi5RjPtPQJDhjQQMxVc4tVkT0umHRY3bjMCwbR6O/Xl8SlnnsQR2KvQe4IN5zP
v4kPLukgFYdCVxUxEcYhk+KJG3pQVvnPf2wK9wNcnnDwAVWon3GWkGacPNXaU6x+MapHmheikqFw
in9den+bAcsJZu3I2KyTbk5F+rQyjSmWAABnzpe8de4d90FMW5jA83zbqqVVMExY5Zi9bk5xa/Ab
2IvsjBIKA8TdZO5i+JyjtgzOXNXJS7d2y/Nl6P+1G3WgP14Cu3ViCvXQbaf5HZoe9EM3kngEFdSe
3IPt3SBJfqJO+9AihOnqIaD6HNpiy7P27FxcfgEWDJxlAK864woPDQozlKtPMaZsUsOXd/pd83Sf
G2qf+ccCBjLXZ89ZmT2crT42uFbEq6pS9qDPU4wb4Y5DEO+OkEcAflIBVCR+odeBhngaNLLZa/cM
1CJadLGZm8H0HRVEoc7Mg40iH2r7yfWftj5WsF8sLz1wMV9yvWS9TeHppe4HwPTx3unjgXmILZCt
7XoLr3WpGRMCbOxP4GDhP5+X6oS0eJtZTEcPsmjIUcUj3gm0uNc7cxYVLL3B5rSEwIvD0toEUMv9
gWRtrcedpKhB/8609GCUYj+TZp/axi3EUHuoELg9fi0N/3C99Ut9/Nj4sl192PGbKu+ob2MoS01p
0TBDYUEkJGeOq5kbE+qsKZS/osACz6c+VL+QVX9uynJI6wAIa8REKiPK/fTnMJgosprp7+t9OjNb
wGsjCm1RBuFAYoxYYjkXPnRK6/20pJaF9JFKnaiBx2rMuw5Kj54qyOJqaBNckRtvRTUyWC4IG+70
aWZ90ZlH9yPPzOeyc8QbXJiqoDMdPfapTR6R9pqAyuy+wb1Iu+Nj2exVi4cFm7f8y+AMPdtpupze
CDxhk7IAaibosqy/yXCy6IFRz+4WvGh9lvztp78oxZeQ8uwsqUY4xXsWMnBAI8gYM/VIUGgExLTK
WTjmRrm/PrCX2sNlzUMOHvkbpAA/j6uXGWNVtb0RQyyxr/MsJM781YF7pFT2Rt7j0mRBjh6VGLi6
4Q66CrIsCUqbTSWqK2sRNVkTM0geOGbn9R6d7esYQgvt2Evov9yoVpOyIkbvmbWrx62cTmTwos6s
b53J/kocHlq/raVeba6j0SdQ8rk7Ne+u/wCyThgsP8DD2/hyw8bGvnZ379WcgooB7YYzE/Lb8Xh2
pLLC/cOE0EAFpYuyROZnf2pF69u25S0qKmgT6mYlg0zN/DTkfhHmrHKjJXYLFlQkSgpFHVc55FVp
7UdzZ0LwOFhBy6GtpER8q7kGTxaiv0u8IIdGYz+NLqSbsnB0FK21v82egEQq9J+wPX1EpuNhqtK7
wRucnaSlfoK2o0vqEi9BeIebkqkZVJChwDqUbm1+SYl9Z7gFj8xqbr5nOFLRCzdFEbCXPQH3WCe6
6pqDmNxRBAP0USCa9HwPZVJ14OhMnPu6FUKOaaDA1YfBlmHVXRcUKAEPaCWanWt6xVHkpN3LDm1V
cN069EP9nBpZG88am18mP4NRhNPBdq3rD0TT8r1Xd81rxzz/QVh8fpO+5sT+6EOqmfvQQFWGcePB
+GEaOyfugdeMGzpXL3ZdzAHu2ngPrfI3VVFjb7G8u8UJ5J5ACTIg4TLNsNPIEGW04hvT88IqsPAc
jLsinsMgcVkFi7nojMqXM44GXNLMLGmU/87/VXGCGfh37i2xOF6e15lMWJnSkdNxOeY6J0JUfDsp
GBQ5ebOhe7/QGzSErQO5TLxbrQ+6XnfgBpujGtbr7IR2353JSaxsC3W7rNiPQf/SHXjuoQ08pgMd
uBozvDDTTGhSjwvPTdQvr+tfR7zsG/5DmXo/rq/e9eJFCI+b0lKggOAXOfmlxx8OmhlCbJk6gHMY
YDTOD621sQv+vd197My6gdXx7IMs6w7GlCakhJMp62ass17c2G3Bb0YmO+gBC9QNKLhWE5N6CR9T
L9FbVFWPEDtHyA/awZzhtl076fSiKzgqUNvZKOZZHwvrH7naQ/WWqLEED2BnAUoA2dth4BOOn33O
2MYMOouV0BRMNVwPhy7SuWdYyHLUFLiyGHCUvUda8N8FIXqCzO4u39iZ1/No3dTy7T98W5xzuSh9
O02wx9E4s8Bnbn2YNaImJQs13wKrE4fC9fl0Vha1bnQ1odqu6BrZynrnkgEb8M9J9tFYo9pVfmtH
WNbPEiLTBxQ/2tb3tHrQUhkyA3kASCqv/5L1Wl1+CB7gEJD6OB/PbhsWs4sO9QQjnroOWfPSd3vI
pq83cfFjfmhjfcGYZZ76hVooa7dGAvneTj/UdxkSG3W4ldg4O+dX/fn7Wz58Ta3JTaRyRL3r4nRX
gdrV1uEYDhHsUvbkJt245F8aPRPkc9h6L4nztZwHlRY9hRXHmCiKJaFZDpT39Ovob5WzbLWzmqOG
23ZdO9VzorNg6A8QKoktd9Yl0FrtQN7Hrqxm5IyaMnfUAFUpracayub0dXBvGvUFnKWAvcH16/qk
uNijpXQZp50DwMFq93YVAQe3AycH+9UMzblVB01awE5RH7YSeesL9TIlEMX+pynz8wJ3UOFR1Smm
uF/MkNQP33QXer7JEs+kUCQqvR/pKDcO9EsLHC3+hwO0Jm5qmdCFnZJmV00zQ5ZyauLBUNqBu8Oz
rxlDOKuuvtWnatjTcVAPpIdDezMix09T0u0zNvT7wbOyvSrtLRHapX0cB7ODKmGkqc+uE8qjaeYD
85H05IFqcVbOsMb7Pg3Fxt6y1c5q4LPCtuee4RmdK2bejUb71aBa994TGXcT3wKPbrW2urSk8KYa
MuAId723gO0YACC4FlIgoIYvgvAt0tOFWQVKF6rUkZZAifeacmd4k47aKSz9VNs39lsj7/FQK7QH
5sA9aePyvtHWegNlzeRVkCxAs9/BFbgdfRrj2tvCcBq6V7+g6YvnzNWeS2FsHFQXB/X/93K9nVY8
S826g6ckywLqlkdf73cwEeg88XZ9P7i4cX9cpavPJ1D2qGyCQ8K87bF19zu5d2+6aIqaCCL7reW5
bC9nu92HPWG1oWayG/qxRGuNCJbGUADzpI5j3CY02Wrswhh+2n9WO2vdeYOOkssaRoDjbYWaEVRr
aF0T03Lj3Wn50dc6tfyQD2efU7O6gklYvastWX7NM5S6uAiLw40vdXHrxjvFX3n8eeBd+HDYTl1/
TGx8KSvpd9kjfem+ydgIgce87fYTTtrrbV6K0ZAA/E+Tq50kb9ueM8LmxKiXapiuyW/MEjUsM3MO
Gi2d+0r11UYMutXmakLS0bRTZ8bU9yckJO5Q/KFUFoGBY27aby5/av3hoMFHBoQAVX6mW+hZlecK
b5OJePvvl6Y8ciMTKLc5LuMs+d9EvB+bW7abD/OkViVOxB6jqY0Pnhko+dJU7+ytIH+uf7VLE/9j
O6vcDsBJg4Y643qnxK5AcKsVO6/8ltkbocTFZlwDNovI3+LlYPmQH7qDqh+q9QWI+zI91iruxfem
vTW3ctGXpgPePP7TymrQqslCZT8tsGM4p6l78GhAEeZZNTA9364Pm3VpHX9sajVumQGEdKtV9Q6E
XfAtmWvc9TPNS4R+87tqPSCegIp8EqPJw3Ekr0xJlFPqeGEGER4b2liBiwTrqOamrLvxWFOXnea6
Me5heZrte10Yx8brm7gr7D7KBlyhFcLYwGGa91g141JiSauTRd1inxVN+jRPMHMPSO7NVZAZtTHC
46D3kKvu5rtBMLG1Oa/L5mGX6iNPjuQLjlfH8Jb//8MHZaOhPEulIAB1cZsdU4aaSyBFDedx9mO9
dfHfFsu2jX3t/JD93OoqIgWdrNVGObHdRGA8K0ZIhsoGLu5LZk1z5t/lLHdNNW987OVbfl76y6MA
SmdQbwRbzbXQT5QFoFODgaXfdu3vigga8rq9c6CFfBAI3oJGsTJiuvcrLWExcn2mnbPafZhsoiJi
sRcH2WedfbX7SlG+LB3MGn6jh3ZonZqdFqJkeQwBDnvWDlserxdOj49NktXHnRgQP9qIdbQkFPPX
2YnYFg30wobwqYnVlzTHuUW2bYa1uN2CQLlwsbDjdQGSOz9st2Ab8/V84nj4dBasDHRgpc4AWVad
+i4k+WMyC/LsoBZZh2cczzWQXM2E1VSi7vfX9Q93aRA/Nrk6D027pHhWR5O1ODB1axUHLOz/WxOr
4w+bROF2y3eC+NzIjQBFMZW+lX24FPV9GrtlK/yw1D1ulbZQaMXeAXAQFYn3BA5h4iZ8Zz2YT9e7
dCkR8am1VSRGKmKPTY6NFYm8pIrzpIG7Y4TyKqSV6q0roHm+jX2eF8s0/dA30+oKrOmy3pG+/ZkW
FIW2wPhh1x0L+LTXTQR7miwqhS9+er2H+LPNUYaPSF8LhYaHHZZpwHNAQjAFUMo/grFcnzxH2t9H
LytutMro7i0FkOn1Qbo4tXBzhUxqseVYv/IP+cAcInAxb9jR7e41ejA3s53L9Py86WFkPrSxmr6S
2MXYtrCgkYl+pPt2h7eLHSxgIhFqm1qXrQ6tJnLNHdL7s1XtJlEGYx5QcI6aNr4+ass8XfcIMF4k
MpwlG7QWss+9r6YxcxETO0mdxmzrgWDr76+ij7aqMulkiyKdWuLk08I5lcT+eb0Tl0bqYydWcUfu
4tkUn6aG3CKx84chj/Qt7PT5cYcAF/YbCzgM7/rrh46uoKPKRsyuBQcFdsXe2uX7ahONfOkE+NjM
aoKVDtMr8K3nxHUDPv9w2yqEdH/2xt31Ebv4WT50ZzW3Jg85cavTql0O5Gs3j6em3jovz5vAQ4eO
1YJSowviBJf7KfUkRiz17zTskuxwvQvnQ/X5769mlmj1Ym5SMiXckk04g6ERzcqVFGhW58WQg73R
HrJg5wfm5yZX80wyo+qlK7NdWZcm6B3g40W9wgtcNBFInECgLb1QR2H/H7efOwoqqp2eql4MYIgQ
9wD2apWAPWjvcETh+qIy92EY7PkLFJn0aCvTf4XVVTUEPRR1r25nO6C+WsUEchWKp7L7snHgPFON
M/mR++BnQAHayBQ4jQEFdqWeltURsOn26CDUPcwpmBDcMirYRevQ+xQDMnMIxG3wZljXtL9IiiLl
HRtzBMep3zZGYEqDj88VGQoSMDcndwDtCCgTeCf0OOdQHEZKd9SrPnQe9P0DKcrI4IagkUYd/47z
wXwwS9M7TKx1ioA0rq/fzXqaqbAnKS1ib4T51642GZ9PvE/lC0P2RA+sXBo1uK/OeOSeloogH333
fvAz3ByMQakOx4g5vQGcm34d+Mhg1pvBofSlm6X13AARl3Raw5crBEFBrF74EdU88waUkfYNiTyg
S2zOhiTzcucIAUQetFa9WMVq/GYGsCpxaFeHxAOIhvnw8GKa2iOUrx54ig7B3s4IvNyG+RDYbDCy
hWjI524P47xpCvHIfZr6YTpoOZizoCrrASLmh36xDZrKKS7mDP7FNW+TCRCnwBPG7yKn8ifosXkw
6FPzouQ4hFo1IsuruPlmW/zWZvCR8fyGRXBUelMoJg9yDNFuwocMshHPuRDOze+uzvqdkPDBMMj4
xQLqFCWkADHnMJsMSFsAKSG9pHf0BqQtr0kIYDVwx+W3A3yBY6GsMuxyv41tOutDWCgx3DkShbUm
99S+cRu6s+wRYo10bCGr6gcGLLffQyHrjlL7TbB5GH3l3AonlfHIKws2WNQN8rY0ZOi7zIk9Vpi3
jjbUePknePWP5lbae94QFKf7s10GOhgoXVxYoGlF3tiMLKIeBYKlyHp9R3SWlWFtMP4THqQELnJO
nb6YlUWeeKOrWweltM9EmBzlVa3W/wFJ3QuMSnq3VCrcgYYZjPEAVf/2FLp4LPppSyHZyWC4Ze50
i7YkznzgEQJeM29HMlOL6jmzI1WoU20rdlfoGSg0Brw9ILOsoeObxiNwPGkeMqoMyCElpmrpce2e
OSMBoWQJ1Xt3wg3bVnP7m+n8iQM/ep8DlfGghpY8TSM1bpAK5U0ICED7NBO/uBGu/c1MRRZ77cy/
EtG+SMgtsig1RizNetKqeyjOzScbdV7H1BqGXw7XvNeK5v2hxON4InPk3PVxMr6a3dydHFyUg3Ee
0yTVOb1tiASZ1oM7ud5lPvgaTrkrRPFcgeq2z1o1PYjUckOU5r4LCYtokNPFd9Pg+Nq6WQQ0M81b
mwx+WJCsexMI80jQqrLGMFj9d4AV3J0PFcoXNnR2bLZuGtSyIAcl2F6Ygh8nL/PzgBdQUcG27FD7
Xfq1dKafDXV2lijJlzzt8scUPwQuB5WIZ0M9t7AEOdW1B1MxEwmAyAJP5wAafAt5aM/rH7JU3hdC
c7BTaJmWUYEpuyAo+/EXSvMsFGjoxtSGID839GQ0XD7Mk2gCi8kG2m5ZeJGZKjySgmbJMCKV7gbN
YEK6UkrSx/nstnfAXKoXjZXqgWKkAnMuVIzProejhlhszh2I5LXciOHNVr1iV7R3Jan6uHdNLShN
TR6rriqPcIywAZxRAEKBSqCFYNf0962YkYxm9tcqm4xIryhJTFUZd54ntZ0rnBMeG2hkDmWKKuPu
vqrkHNBcewLnGmR0BNsaCsdS67aFr2xc6qb63vj6m+fVQEfPqBEQhnq0U1GcSiUE9s7MfW0Lyw8h
VaEnHaKGuym37FsIzmQ49jUBxcZTcVnS/Oui/0uMCssLvDkZu7oBwaqu53FemPq+gCD6BRSAJlJZ
DXVlVuNNvYO5VTU69c5pJV75qLIb2GEJdWPkNH3LuqyOezCxbm3AGMJsAGi+wfa+K8bei5EsMp/t
LPfjHpVOeTID1X1U0KkUyTRZ/j1KflFGyOgMIzJ3tnezwarvnHABcH7KB9hFtRASCAD5tBa3D6fT
Dw2y1kPs9G6363zxW4J4fgtNz0Om/OLRMYY0EDgvY272ioTAkPkHMsw80JvST2ZipQ81skl1AHgd
7lpV6x9tfFcSuvBcCxrmms9goKYR16BadvrhbqpHgBccqYCYsG0W1G0vh5OEmAvEdH2CgHuAto5C
YxTTHlZ2iTKAYKrBbZcVkhWCe4DiQ0j5pIy05rGYJnGaMzN/1V2VQ21kd185qXtcAAauxyY0hfdO
y4q7Ntf9KGcDcj0C1S7e3PXvZqswp4yK7EVpdr+WKDaUZlseaWlp7y7GNZm51ZYI+IbxIc1qdawq
bt8AI25i+zLH7M4ePDi1g1125xSZ2vu4991BaKAVAarRPDznFwz08ha/R7dH+OCmHdjXcs4PXV6Q
o5aV6Q3ratgt+DNKywX2qd+dsMmTVdMc3zC3FFT73AfVj9moPAY9KRRSYw91a+SQaOmDmcAAz+ch
GAlFIGDbtS+UPv0Yfdt+JQwX0K6v+RFsyXtUP/CIO17RhyJL1TdASuYXoP2MO5RrNXsX7Ku9q8Fd
IjBtpQJ7oEWQlareeQZ6BixXHXnYk3f6MDrPSsfZq0w3DafZGJ5GMp1KXeAABvk8mOepuqlscz9g
uPQg5wpmCTbp8hCGAz2WgSUhB6srB0d6npoZpKo+CSfABaPRnfCT7RyAQTAM6x8olMnfq5r6gZX1
/LHX3eL36AJOzbtmOLGSl7/UXPGQVAqoNsv0f9puzg+9XfFD6wF0lXH8xtJkDJzpvrDsEKyANtQb
sFQrG0g/3eJeEUK05+5g4O6GKfHxcoN02a2JGkMEZaOqYAXdgePJ8G9BUWedFjCOhdZQJk2bvAOa
yRcxHGABTYdywJ/DtJ+Lo4Hj46brB/q1L5GEDy2MYMhZN0Ywfq7us5ZOkPLAbfKhE3jicxuCsFjH
RR/MDn2cj6hzB7BPjlbAbd+KGk1oT4zAecHL/emmzpFOiIhT8voGNa0d/NFyeGwFhVugKl1I6Ke5
76dWIIw268K8bVI77Ewt3VtCQYwIJlZ73+jyj4bJfaeA1d8pxByBSAngNKljnxCcaGGlOg7uBZlP
lp+yyBrTsQmxb+kH2pH0GRb32U2lTPk4gz8a93XuLHtg+q00Mn2MPKl3OJCK9NlprK+cVc0eZP3i
mHuMJWCSgNoGLL6J8x/Mmb1oU/bg6NBFonYDngyDYeXv1NbSE76ReVe0XnP085nfTzSrkwJYEOAk
RGs+Dkgu7xrAG3+VvqvFnaPU9yItAYeTRlc8Wcryb7OixcxLXdXelbSTN17qoKreo0Ma+tUwHvQ5
BzfFTdncB83MEQh3EDwHzDS6gAEzfHSmcRCIeqU4IXvcIHCGqftRwKAjtrJaIkGv925UODnsQvSq
3LWe0l404b0UFA/TiPXSJy9FEQrgepLEpsXIiznZIEv2TuWBXThCGDRgHjg60qTuqKfDweyQomc+
JI1FZ9fPws0sfPcCyknqpXc+vJZ+6FAmRFbRWJFtq7+hZ35fkcVqMSW/UreHHLqxvUetBWKxpgOJ
qJPJcB61lyJV5FgMdn6kAtF/oNXqXcDZ4tZIIeIzHa3fZ5moItdo+qM1lmboe4XaO5zIHVDPPNG5
hLbadOZ212ee9tL7sMMemcUDPk17OKmWcJJh754+Fbe5yHMAaFIZAEFYdYD2tXPol6kb29LLH/TC
IXHdGT7yNf9F2nntxo2s7fqKCDCHU5Id1Gq1ki1ZPiFk2WYx51C8+v1wNvAvuS2oMWvNwQAzDiWS
VfWlNyCHijbldLAyQCI4iRY3njo+qxXz/nrIEANEVPbUIkd2MEZ9CZ2si18L2a4VXYv9qW9a0/zT
VlP8J9R8vmk06V6pU22/OUUGREikizj2fT/co0kx+WMtkh9tZ+bX6VSkyIyRa/c11wgowDQJcyFn
Ph3jKD9tWnbahMBrgGKju59E3eLRbY87zemHxUfUzTst5eKE0yTsA3/mp6O2xjZKjFOfiuFW0dzk
AZXT6FtTRGRIzGSiUIkXNFubFAHbse9xKaEU3CWUzQ+RqtW3bm99LwV4sMzqu7eyU9u9XA1Pg743
xsNoxYh1UphcJ0V8YxuZHuZG3Qau1uLaOLXQEPVRfm/U2kI8YniJbEx40H7Nb4Zer3Y9HiKYHenT
MTZnfZ/1pv6W1O3S7jrpdk+l6Q4cC6P/raUZ6mW2zU7P+8mP07KIAzC9zUEhAw6Qj40q351m91te
G7+zWTG/D5paXgkXgnFbu54/ISF4FamIVyYWWVo1Y3+dIzUZNAKWczFZcpOJQYSTDWcBOdN+i0uL
CNuhX66WxXCRu3SRKTSc8dlKjWzvJbO9T9M5f42dJekCt1y6nM1HZC9G9a4Q+njfTWZBVqpaP0XR
fte6MbmqnMIOvLyxgxZnKuxX3HnnZeprUTitEyhJh/pFLTClVVrZ7/mf7ibqJ7oKiLLEt5PpuScS
QfwvZ7PVHz2dzKE37eaXbDL73ijbNFjcuL/tZtMGXqxr31RlzFdXHxd9RgyJ5o1aUV1aGcdsphx+
LmV72yMrfT1ly2GEinOdLM5Tw+D2TqmTKFiyxjslCL7vSpwgHie9NUui2ZS8TbOMA7drilsl1oFG
o1S5XfSMTFdr1MBFj/B2zKaHLlOb52XBqUXVcAqHN2+fyliJoFG29lZ3nNWVxRutzu/w3ioCB5HC
BO3WYLCN6Xc7Ldp9RdOovrLbLvMZHnabtYK+7t1SO8S4UO3kpEX3o+LIA6rFMt4OTurgn7zkp0xP
sjqgejeaA5WjOGpx3AEQJ/Khplokz53njl0wL26rhIXtdidAJ67PN0pDHHFk9YymMCVjJozqBb63
fW85ot84uWbt5VLFP0ZbDM89sPrtaDQO8D+4PGlYzn1x1LkSTh5a7WjCq7QgG5mcJg23kbgtoy19
lfm75wziuVsitV/pkIQ6dSkPcITtY5njqDWhqcoMOM9xQY0WcRKRVuq71C2qE4TL8ZTFcvyig7+/
K6fcfGytmYPsLHa3V4si3UexoFL12uKrlmPb5ac1w4HAnMVzXqXaU5xKKvSB6e5WQxMHmWB3cffu
UExfpbAzPLeUelPgenTjTk5/Xwol3VBm2Km/RMlPy8nuTTpd5Ge66s/E9q9Y0f1Qjbm4H0bFxr4J
4ZIdjfmSOkr2h5yUOYhSddjXWI75usYtNhqW+WuQwgLOiGwtyGSkA3tS976UY4/oah/d9f2UHV2X
mGo7y/M4I1JEGOmKfVZHpeqPZqO+Goqb7zsPVWxbmiYGQVQDdhINR9nxLmVllQzskfBgOmYn9hXm
zBr3rtq0CElrnO/atOznvJHeUdJjDcusWH6gr0t7PZ9T2CIE505Pns0kgimuWfk+ZYdRQbncALKf
gNPOrAjkMdtrafSjaXEB8LvOU8mbovm3aSF/i1kfwZFYFUQLm9sT9o1ZZgmIvO42aly5F3H/S5Hl
cJirIjsytEioHpPbElFc7ILhyiPVuks8g5Zgn/MFUee07UdLsdJfSl6u6WiPSnWHEJGfS+pY8ors
kGLNlG3QX0HTvaqIkFaLTRUBPAkKzSk1OoWavheq9oweOKSQPFl7s4VEm2EWL2aca6cxT39osfxJ
R2dND3Q6ktQLwSDMaotL2DXWTUYwJGm0Rb+nAkg49k8qtZk/TZwi9B5UX0kieH1V04Q0E4e9jd3S
jYMPDzLavQ2sW09QLY6XyaFGmXW1C2EettHVrGRiRyohHhaoVo8DMMdfztAMARISGvK6kt8yTr9q
SyihK5GQXhKS1AoDJzEAnG8wUF+UythjAmD6cG+QR5Xdrd0oEzZUWvqlpyL8Ct2lvo7H+Q1YjHoz
Zq56r2aRjdoRuww+feRlZVBRG20WZPBDpeApHDMnBimYI6lCVzd0vbpvmodMdF5Y35PUBoKS0NyQ
WmmfImNg3iQrdG8YE2w6dI4OetnGgaUAG/b6GPXp8ThlufwhlFG+JTN31ZgxZvVWjLhqMBjrRlJw
7KjQD+5s82E0cKvShFBPUkVfTy2m17lostuuaVS/LfUC7rMD2sIcvK9Vqfd+W1ivntW2sOVdTrs3
/JpGvJTBv5r3MpuZW1CkXiWrKCHm4b9lpWJ1lezHWoGvVGkN6tS548+yUo5lsxj3pZpmxE3yTmzN
lGORd18g9eBAFk3IR5fKdmqM7x1OJ7QWNdXHmY9ZtQKOX6+eQDn1KDQvRKNWiQNn9E4z7UYEdLXD
lBYr8m/TapN3SNBc9QZl8QVHOvknlVN+k8li+CVIeovyS2zea9BzgqnI6+vFVa8bikZXoaSv3Rv2
+PCClAQaI/NwnSrDFxAgYd0gblwN+xJ4XJar+1Lr0zAdqp/pFD+2ON0GptLsNWP4OQ7fUcOlaUHr
MYvbr4QySpOYNyLRpAxGp/6ZF87GEFnidzLvfS5WtJrQ+x0iLFUdxKejSMWRLz4tlZsfvBp1jTqt
floyP/bOeEDpxQnFqveUeMseQaBqE6s9f6MzXFFNiBWj3PugmZ/QNftJYhmHxSCzAFeG6FeOLn21
XmG1X8bUwvTru5Vdqbj2t6SYYr91nWul6vmzCjwmfrJY+a7kJkrsxSzYyqBbQL1kIUfmcVWNH6x+
K2JrMxnWiSg6b4Dd7KepP1UdgsJtb+zrZvgl22lTWaa6ier8ANBwa6fVwUymH/Bxfw4wqBG2TA6L
t/AdoD1qbjpQXqE0BDNzR217u9AP3OhpDLV2zL5jxpVcZQOVjNU4V56NzVr/MOrjq1lWVqCKJEjr
Vvp60+37KEsOutkcSR0sf0hNiZUzWYCGacW+0ehiy5h0gTGJGjiMOe4cx0UOw17ycvEHSsgCIhna
kGIcIRp7tPjzTFXvRplIJhajNx0Qx6JlMmGKoCpu9MK92r1JZLEQLC0VX+2928kTwGO0XlxLIypx
mYvNJ5qkb8jrC97I3KM7lF7T8tPvZz129xjTkcLh1fZoSutF7c10Z6jTd2eZojCf3SmsEKQP+4ye
t0xFRTqurY0CtT1mcXYYDbt+zioHf0epxFfUujPEUbW/XqAQUw51aqBRmf3uNPMJdFRykguWkXNL
cTZXuERmg7SRcAdDcjvWscTk1MYc1Gzy/rZozILdpEflF01Dd39GGsVXXBdZubSHLFGUrxhXzb+z
yTTunZGVZrfrAyFNA3uBOt8LivVgBW2FlleWmP4l9hD2limvYgwYNp4tLDI7bXkyh9l5WbmCEVX2
SWsj68ocUCpfzIRcWBRkHYi1+ThL5H4/ie5B8KNROCQ6zpn9N02BHS+LOPk2eCa2Y1HThX2MzUEg
UE8+eJWWhxGCBWR01bd2wVgCIV80x7MhusO6VDuahab7czt3J29OjlXbye+T3Rl4O5Ra6I5ID2le
pKOzld7mVp++aTSd/bTDlMnojHCaK6UItch1QimX5KomIkWh3rXQJOcaHJXnrMdUw8dBndp219TW
+OSK4lWxvfJYTVa8U3SveZ0Iu/soQyAc75zlPkLgbUOVVe5jdCsLH19VJcRj522mbf2rl6O1Vbpc
/2pPaRxkZpRSGdvJbduY9y0qcQi2T6NFetc6EBwR8lfHJfbxWM5vGIhVGLoIUiLDu58d5clJ8/im
MGjSZbK8nT2t2S6O/lvPkD5n8GgcNZl3Mc29Bl9Uak3i9qi6C1pdFX+pbIV+reVgwKUxLaclg7aa
O4SlrPSYGMV0mfXaSN76Lq8O81yjMFtgY9XlM7ep5zRH01rwCdS9jRs5UVDn7DPSjjZQS7Xh5yYv
qlEzNzqMOpV8GH87In/AJDp7nphEHrjk42M9tx1EEVXudHtow2TGilIqIz0pV1IU6wbjx4BY1+3g
ZjjfmxrXyDIVxr5aFDcYJjt7bVSn5SeTw14rI3NlWhF5SlQsgjRjFhcj8g2T+k3tUbpXlnw69AyG
DkNcFbsuH8qt5RYP89iuw8BkDLUWaY/WRj6/q7Jq42UIFtj9us/MAsVfMre9KUZvtxBtj1k23Gdp
2VN0aCVDlVyutitD3ebbiolNuKAuf23WhX6tTrhdWFiT+CNyQb4+zyKwxPSkAPOi5TCJTTe47rUx
a4dh6BMqZBW4YsTpUyGVWnnCn3YLiJAVUTDOFPG9tZTC163utBSREihW9myOBFYitcrQC4DVVI8r
Ptx1p/E4DkbziheL9Wt2xie6aPlD3FgC+4sWoohSoCVEpwfJTpolRpJW3Kqat4k6xd7aOiewL6eT
kiV5EM3Tj2ygL5LjY35rLIbxIyYzwaJzzjcMGdRdp4BgqL3k1out/GDjGgFOvfldwhgjmLjZgzuo
xXa04VHoY37DMBNr8kE3n9t5nve97PvXpC2UfdtirdRn/KS54uUYAFsuZgToY5kUv2lSaoSV6s7D
n/kgIeluLT2FbZ1W3qFLU91HtQULKDWTq4GDzrhoAvKCga4/lkyYGckqviJaZ6MDZ/UNxrFHaIQw
LpSlAnUei+5OdnldbDKtwf1Fp0Vt+NbsJAk91DwuINGJ9CUBVfBWtVo1h7WuKUNg0mO+FcxivszW
ND16JVNiqyqzRwjKJvbMSyOvKyDoBodPLzcLUeNLOmRRtSnjhBF9W8vlxukdTIdtcAG8gsm40lHR
vvaWmKwv578fytzFIWjdQWKKX9SI5objtP1PHDD033wS5vNem/XobDTDaU1EQGPYZvQkRzW/Uxs5
4V+Ucu0UU7FTpN7tmVaV+bWJDrEAoWf1/cGWrnPK8JPaubYcqFfykxOXdrDEIg7p7Zix77bZ+LSY
UX0TL3bOK/yn26KkQdvVJ7m2zhAbyINK67s1blnYfLRuwAWCTUccL12o6/RGsanOjoNKpIxQ6ufs
uExuGENjeFJZ0UOet/JrLuaI/4y9a1UUd1DLqFJjqmEmf1IPNaOJ3rqFy0MMRrt3RCG/Dwrj4rqe
3cCILEh7VsngL8Pdhx4sqhy5TPBvqCu7+xo1enSlt0W3KcFdbVSsKM3JNwqTfl+S5K4FI7ZMroZ4
HGieUYS6wVI2xXKrZo0N1BWBl86v2wnLB7UxkkfmieMPzchLug+pHR/SUsgegIfmVtdTUl5bybTg
N7HOEGLwENQZMn80RM796XSesZ0qlyaCWFDUCPWMKVA0dNW3VFNiI2Qk4qmBlyKuBy4iPlhDomyN
ptN2zHyzfYJnRzCJUm7b1ntEN2CB3EvLbl4izKdVhjxFUfXbCTrvaezl8siQ1rme4c12Pn4t6ZOR
RlcGqIjXeLbGG7WIxifUTJINpXhCOOCsMJzYeVrM9LNXut96ahmYsNRh4RHq67imNehhioYumTSV
l4ypak7ZGFEoTFb+FSOtaAJowFCF4Ix3tJ8Y2vLmLr02MdcZFuoSCO3hnNj1Le7QWpjUifII457R
d1yWE9gW1biOvFE8tUoeH4bIK0LQMvlzzHwtC2cLMmxgDUpdbyY3GeptHg8Y3bQIqUSoHrRUkqYd
D291zO+bcc+GuyeF6a+WkHPoopv5rUZk8onBq4rpUcQ4YBHOs6FgIqIU0n10Wo9NRFcBeHvUf6/V
EisevYwZjlTCOGYyr3ZExugUKfnejJySgdjgLEu4SLOJg35oxqdWE50MDRThiad6D2y57Ce6ICoX
N2ZaODaXPsCC/DAmvXh0I+8R/BlDrtxyQ4NeV9Dj5eP5Va+7O5Gg82Arklx4bjW54NFiNNDyaVmO
N2ZVdTSpi0ExV3eWGq1b9DjqU8U0jMHDiB0XtY2LukLUj9axWKEPHBL5tbJb2jDCkWK+bmi4v5RT
rYxXAGqMIYS+gLV3m1nGi20X3dFmLnhi+G49C8fu5JZ5vYrvZaS4N6OKCY8Ps57s0pxl99bZqvKL
4bmi+jY09bvkn4FZX/fYqsgEHEwfUYiu0Tk3rNt8rvSjqYM5YfwpX00kQ8S2nJTmNl0mnRlSzEGd
IsvvG70mr21B9zdebeyBAYigpJUTeJ0+bNOu7nddFBknxQPtmOnjDzuZwNG0HMBdpmmOP3Rgptql
xDq505zJZF6HDIva6JkIJpy8rq0R95kVsBmgr2rv5JhZP0b21U8gBvrz6CYi9TujZ6Y0Vu0uZ+S3
mU1LvNlcd98Ss8YaujHE1bDOpDAJ60V85Dcq5NKadQlF/jfOD+aKyfBoVZYEM7eCM9+hhRezFZNc
WVVuu81rFI+Cz3F+H0Ct/1zgDI5cOG6+NDWYyGozhnKDB21YBPN9dZWDfla2n6/2N8Tvz8XOODns
TPSTkz7fSeQGqVBxApo18BlKl+7EFH0bl9QBNiC0C0YSf+NL13VXuV5b12zjXAkurmYnTxfeIgXM
bH+t2Gzurxr9BJe7TqtORXthQe1v/OSfK55BTbsesvncQKYq412c3svyp1UcMffqymNc3paMYsSE
C9QUGsZdIxm/qvfNCwYm4X/zwv/z4GdI1KkwKqNqunwnesJ3pxeHehqeejdCtNhcxJaZYdgkpnrh
8f+GDP9BmjlXjW8xF1Piwpq3Texr5vXyvR3//Qp/EGTO8KmABQdQYeBT7ZWH4Pldv1FxUP/Xb++P
Rc4QqZ7wRs+LnWQ3N+qLOdanaVR+k+ZVX9GV+cIAI9rEkWVdgMKeH3lQ0BoGCKpmOTpmC+egcWnQ
mrAwT9uiM/WqNdStDoPOCxvj/AudL3L2/uw2zakwYpQ0lFOhLXcdFoitlT/+uxe4ruJhUACNyXPo
f569wBbzn9S2dOQdSKtpVMeHWpHZb28QkKK7rEBzp/NNRe26C9faOS3vn4URrkD8EZl6IBZ/Xpu0
OyD351jFTT39z2ypHoQhfnSWXQM0BNNINva/Lnn2Rldcg1RjQ9+6+UCPSXfAJRhUFnhsaaMbRplz
YZ9o6+F9zy44f8jzt9uRQiGjNG21R6wur4ZddFcEGHneyxBLxf0lwvJHW2Z1p0FzGhEwvtqf79SR
FnPHFUrbAroTX5fviPP+F9vl3Qpnl2YNb35KzZ7eVqnav2kV35HXGTkQCxhboYjkoXVH0gG87/QL
kP3z+/qfd/lu6bOLkt6kWaRGP2+d+GuEzWCFSenPXtMu3Ch/hdv/vw6CY6a9cuyss41ZlYD6hNqt
CjbTBoxNMO9tyEbersJm/lK4/eCL0XR2VWw0dI1Kev31d8nDQBrW8Q+0ihgprBa/YThD3b+/SRA6
52lgLHJxnfuImyCt0sx1uK5G8FPf1WSrLBcu+/O0gZeGksJqGICqAuXP2c7DfdhI42k0tg71TmB2
zI3HvLhdJB01TCG/0U/3wmGKLmzHD/bEH8uebUfPbFVDzjyZXWv7qGkwfmMgs5kdK5gr98IG/OgZ
tZWrrLlgMsxz5RPPwOxqNZDdiuK71VlAYoDAWu2ViVPrMJSB4SRPn5+2jx7v/Ypnj2eZXT6C4yO1
BDxE+euRdmsNffULd/FHu/D9OmdHCx5H7rqYndKnQbconH7a/1a5ZN0f71dYI+q7fR6LNtZot673
BoNKJ8FRNsK+83bqIhnQdPCyS8d43XFnV+8fK56drD6d0hE01LzFPws0RNLfmsKor1V9pik7p/mm
w4ATfW0TOU1AsKW0xqsRc41fn3/Cv6iL65MjdwYPyFChl52Lt3mZUruDt4ZxZJOuVhElnIY9X90i
EL27JKVyaTXjjKRbx3ZvC5XVxNXq6xgfyn11Rd87jP81Pe/swYyzI+8wX43hQc5buChB7TU7Q/wc
cND+/P2tEfL8MyKwgEwoGiPqXxdkqsACnNYsyNytSt79ftqa2/Tgbj5f5qMTYKGitMpZWgAUzh5m
Br9WuFlpbNem62TqGBRGY21dVcUw/f58qQ+SR7RP/7PU2aE2NTHTW/CmLQ6+jANldGHnf3RpvP/7
zw5zyZ1ouahJbouKQAyB6brHTutGyfTS7xg+Xspx1p/3/Au9X+/saCdabixtvW6547Cxtt2uCPQr
Y7dsdP+yJMtH0fmPt3d2rJ1+XhbRRBO9tq396ikmfdVNWUD3ulbdG4VBbHOVyAcZX8wLPrpQ3j/n
+t7fXWEFekjuZBJrkLDc6pucvNzXdtBiNu1uuCSHdmk/nichDhrd4NOmbRu/ppgMu7XLwCe++3wr
fhTRLJzHbdtCv55///lIutvapVPySKUOB0tHJpaJOJ3YFWfcuDvgDZ+v98FTGavuEkpuiEy656Ly
9ThMrT5jau6q5p0zKfVWExgoKrnQvn2+0l/a2NxOgFpByxJ1EKAxzx6tsQVtzDUhqdzI2mROfpx7
LZlhctf6mytH70uiTcPNYi1MAUCSUiaW6Sm22+HrBAov7MnaDs7KLyCdzYIOkuEBfk0WplNr+LkO
GuHzn/ijd2MxFdZUCzkJ2zw7tq4uFEyR1lkLtt3Cuq3H6gbs94Uv8MHlY7xf5eywzo6b2Aszq22h
S8Pvat0Gcy5fP3+UD26gPxY5e/c5Gk1dqbCIaivZrT7WZli3yaqM2ZxQhb2kz/3hm/OQG7ct4wPd
9TRmfgFwwd7CKAkaKW7beAa5kz18/lTGR+u831JnFwBydyJiFuluO7qMsJ1AwLV9kz0YDuhMP+r0
L8YyxNcDLK+dnjURTuWZcYDHY+8HJ4f0ZRvaro7zNnTQ17aDafToXepRFYI/EZGPH4kMOmdxg6oq
HdAukGYPSmROj1prz/eQb/Ubtv3ylsdjLvzCUtLboSvGPHBS3T2gGxcH0YTXHYDUHP5Gnalbd+67
zefv4YNL44+TdXY1zcidovxSawismMdWbXxcNoGOjUmY9OgcVJCR5gLmweerXnr560/1/vbFNk5q
SaLTH3TMfeMljwKljmdHSS7J6l96vrOanXauAB6DVGtXeerDCmW/MnKktKXGjaDXKLwya16Ye6Dd
8/kzfnRudBsRHWMd/v4lJgzNaWazuLxZw8gfIzXvXgzA2X41o8Qu6pfPV9P19Uo5i9z4YP5nvTWy
v3unUxKD4MwQp5y9boS6opnburGMrTkVgKkSkOJNreWnXq4ubXEZj9a1DuHoQXfwFj14DBBf1UZB
vMhoMl36jrkg0xKvpEnHswqdn9tJEB9xJsPYCjRYmN/ljgmgthqj6wHogunbtb74U1cQw9XI9Re7
bfZjZ6m3SpoML7ptTXANIbgwfU577H7HNJJjaOSZ8g0Qaf9FeFBKg9ytIM9pScpEk2HTlG3jocg4
IpAJ4DlMbvSbk/p1hEl3bIc8/oUGcrQxPLvYJJGEN1JW5tWcN+qNzJN7fWyrAPYPQyBpvBpI9wVL
h4YU8Lqov7NR7g4SqLlXS6WP4YAiI/4SZUtXJwINOhTqqsBkoErNvK7Zd+YEBDptOB1tph/hjgCf
jKq5O5p2hXama7jFbZ+OP+CrIqowtVGYpeKLEQnwls4IhEKR9glrrL0NmHgPl3MzEjiPVmsBTCj1
HOtlVIOf574xmXuOkR4YDNUOLtY+BLb0BTQtaeASGxbu0KBQAtcrvyx6tRUCCLGn02cXRROasL+F
mc97VwVu4pY2bKSsnZtvqZTqCrnMvwB1MXBLjdeJMajTo6VLSBj1b0V17DDLagAMKHVvtAkQGe9f
0E3UhqDsR2lBIavSbxMklDvZtwe7LpmBTs2vSC2MHbWTu6mdTJy8FqUkXMDUMnQVxQqLlsZkkrmg
DGuzL/d50ormCjCB7YZQiqKTiFUtECpsfIglUEMz2RwVfEC+DXNVP6Q4NMIi6FV9q7fLHKSxbVVH
XZ1gK2iwaEtgODBe++dOJDSvDPWHqGa5q4XtAERBttGXVqM/6YuqHrO0SAKd48FAtnGhdkc4/kWj
9oAHR/yzZkYOgUeDS2JP6Be0TKXKKgFXb8kvOATaL32hmy9uO6fPthG/AsuGXBbjPwkKcihyH3ij
9t0BJYGrD3+h5HppCh9PgS2Dy/JkQeXgNQZ21+v7ynDuS7puyATMj0MGJ1g4Ygo0R3l149jceh5U
JX8GK5v6KbABZKlp1O3MDthgVZIf24mT/15KD5XdeLhHz7jAkGAefkSJ12yxF67f7BzqnIzUr0rN
1CwfPG2j6oA96eeigYCJ8nM22EUWeLIRTliPDai7bsqwH5Hj8IJdgx4WddNs0ExY7lNTF4PvaKNy
oen0UTGAKcX/Rf5zec2hg7qoYq8DHAsxyHorwtHXvjOc3ejhZVPVj0LQ+9XOa8SsHpSkIs9YONav
hXEyLzkTf9Qv/uOBzm7ksgQeaEXOvKVEHEItbpPNMoLLGlPuV5iL1S5DLuEx71sYYQwd/ZFpb7xi
7LSnfLEhiqeR1v6PYeksM1VyaJhjY2hbD3sbiJ8umvqVYV8tRrSVqCaEn8elD6MgMfAfV0MukvUz
vItKfTLVceV26jY3hjtPs4GOKYqPjgDpqnmheNXXF3oeAi0XV6TVxfZv1yADeJ/Tx6OGxLB1EFPu
UvuIaQPzctgCyY2/M/y5kzloF72dwSZPQALLUZl3agYLuiqXeQu11/ONHIx1loh91nnFfVkO2h0F
RAp4UiRQtasXtRDZhe9yKZc/248lxPYeC2V726oPNWqhqIhe+BQfH7B3RcnZftTqBNDxYnMJx0Dy
MrwZ/c5yR1JVO4OJUxUFdHznEA2Re6iUfj7l2lLcZKZzpbtT/eXzjWGsmddfH+vdcT/biJZEp1tV
1geuNXdnIu9xmzYqAsWgnK7iCW8N3UTDYKqx6jH6WH9I2wXNQzP2ihOBSvuSxeDpfFmrIGckJMHH
UhVLQJOaKwMBmJtOGNkmrVog8YBEtzWqR79ECZ9Yn9XmTnRRdvT6Bn2LqOd4ukXzosxzHlqWHH52
6tBtFdTUZ1ipuvNmDHl3O0vF26d1rmxbp9Z/2qt4mDllF+7BSxfTulHenRjrn7p64L2g+OboV3hz
GsaFnXBpibNDWa6CNlnCEly5gfvaFW6QTxf286U1zuqrvGonrIBzfTsX8bKbXZhMgJxkaCvT4+c7
6dJGOithqgEYWtOvut1wr/1uJPErI0Pe6HqT0QR2Hw1PIbxmdnxVlIqx+J8vb39467zbyGfFTGJL
pIb0wdk2mpWEAopBuMBrDRKH+A8k3gkyr8raIFVrEIStE+16S892yxJ5v0wvTlYegHVdJlp7a3T9
bPpTY3s3hciXnROrnp96WFA0vTvCqYVUQC+neesqpAx6iqbcL4UNNQOCFXgrY6h8zKzbq6LwOjgn
RXbFJPjaWVpEYqLMvI9AcAH5URDvLLoSpKOtHWWhprHvocxzahzTuK4hoQa514svdWHrPxSjH2xc
cLplj0jMsB3UdPabpIVQN0Y0snLDAJlXAsa3l7S9SQXvv4PHfGi7Sm48NUEbMTGnXVcvFmUFTMKU
dKY6NVx51+5SeBcEgy9tvHW7vDs/bZ1OHoCIZQt/296JOrprZ3P6CgY8+i+OESW6p9smJcZfDbAI
Xn9cGx03mPiav3XjM9Slz/fWRxMA1OH/b4lzI92B1m/KoI6R8+AGqidCSAkbSLSoj1Oi4JDkNPVt
nWShbpj7zpjvP1//o3f5fvmzoCSGfLQaBV1IdFa8QEUPDIKbF1LTPfxvC52FpkUwcBysho8G6PIJ
QGbT+ZN0oXbNaKZ8vtZ6H5wHnvcPdRZ4yhb1sWGhoQUT5baCepgYsDGX5NFr7yqzuJCUXHqFZ9e5
oowAMgxWc3V5iKpr+Ic7F57258/0UZplY/EJ2djVHP3cttSidgFBqljbWm90JHo6Jyw7mFeVQ9GG
jpy9+3y9v/BWvEC0kf+z4NmlRxEOTo60AB1mg1NucsuJWS02rt1oYSfN/kcfxy9x48a/EhUyc9tO
BGTlKi1hNRaKpweZKrXNXNS4kEPWvfA+Pnzr7368s0vA7mv8CUeBbGpNrc6tqCXu2j67cAN8FHre
vYV/tEff3TVqXpCi2AWPp3jzj16KdKM003Xbtx7lJVV2nVnDVZLqR8DH5ebzb3DhGc/xIUIpKhJv
dlZmmo9qm0IyFPVNNGEX+V8shOr7KurteX91skDy05KvAffAzD3osbKJhtY3xvGCuvxHz+Oo2uoK
p66Wd+uvv3uZGeavRdTwMvMUboWFbMZWiYdtMtOQ+PcPBHTCAkeh/T/SzmvHbWVb109EgDncUiSl
Vgd32+14Q3g6MOfMp98fewMbLVIQ4XMmVsIy4FIVq0bVGOMPkiWv1Z4LKc5aS1TZvKjAadQ2ouh1
3mv3Lwd7HWbeD7I6IVEi4S0tKbRjWqYT6X128iMosben8vaVN8PImgLllbYPTenLVTOCQpxxQDS8
gjfIf5Ufg29H8+xBiFXxwVcEtcBQVB1P1qAiiFM3s9swfYTLuKzMtE+fdDIjR4OzcR9HrYoSTiqm
nT2FgPKNNDW/JQDw4I2rNXzHOtzZWhuR9SWOgGH5v5+/Co8WmpshutuSNyMaYVf6dJTUAaJWAbnR
mk31MAu0GDKxdhBvEA5I/OV2MlkvRYlUQyOlRyVXJthzmvRbLUMIalnxC5tUHj/o4DlTZap2Bs/A
DiLVeAZv/BoEKEaYvfAd98nfeVSeY2Rz7NTS0KYoHyd0Uu7RpfyglFIMFU+o5J3IdK0g/X7Cq10u
+3g64rguebnRPo5G7ahh/LlJ4o/oMnkl761B2MNuXrvwWEhrwboAdFmDFvKlEUXFeVFPzEQSYeEA
WVY9dt3UHrtcxedKtuIvt/fl1ZfLu0HX2AVt7AUF3prh6bk/OlWtn8pAU++K2fjaRZbxiOCV7kxF
jDaRXP83yfPRzJVg56q/cgZVNphoIVOJ1c76cKBkpdBr7WRPkQJEYqSwc0jq8p1Pqly5fVUJX0lR
5yWIB9XqmaTrZqoCjKTuUCBn0ZBPgUXB+3GOEP6rJqp4aEVanW1SzX6s2v61VFGvCFFQddu5D50K
8+pDXxu/KCvqjj9gEmkmhfZktXngikoHjKyVm+gVuRAk4XxgsnZRoEWrjZP22Yd2+ppOIgwTDUdF
zFiTuzEvn9E0qgN7RNHpJxaKppfQXKElbMA41ovCiwGh3v7kV3Y27lv0goGMYW64FhXOJ4xX0a8E
0lERUc3xpLXaf74wO70Ps14b6CPEO0NeuX9VHAqA7cqEPyw7LoMfzddAnFNd9Sg/P6W/0DQ5p4tg
NkobinqWgYDiHrLjc7E35ipi5VXbGnVIQSGd6QD6C0U78YdnTeoWpshyHbfokWVV/7FQ/WDnjnxD
8K7CvcreMXVtQRmiMnY546AuYgOE10zLdxDPsHmHPxAdEzCbrTh/1/0eCT0/V7R7SUzaszjJ4Z3v
J+JLPQLF9eP5edJl2UbCGn2YiUROgHWoYgrcSS2GLtrwZUC/61C0avYrp14UOCMaesVDYqEhNdBg
sntDqT7Ssen+6wshFe1Jph5SFPrZFAzofckoHvQcL4upizqaXRnaVE4yIUOKBhOKp+B11FNXGr4H
tnU6QoCXUmSmkPLM8wzfA4QZv2KCHb1G+gDzlwwkPqAz9YHyaLVI7GXJo2rkGPZ1Sup0RSodGd+0
49aSkelJgo+yPE33HRij5AgfdvZM33zmBdCdOhOp0EmyUMqpkQB+wlA7dQd4dFQidc2JxOR3oaJw
3Cf9nrjztcrbxVeTL79azp1WAxZQ8SFIUZXMdOHcC0OMeoA+Pkf4eN/VEeRMuZvSX2Y3iKcoGcdj
r8nCY6PKez/nWlRUFn4L7yzcQdeYWIVvZIRzIMJmE3sHgm1xHtS+3HmZLBfZaqeSIqjMSrJMnnWr
nVqbSVv5jT97sUFst1K0PcW7WA93QvxbW2AzDgcCug4RfhN8Y1NJK3MYRi8twsSLaQPdNyidYErE
0382GpPjiRFLIVba12hCPEAbJud25LsSEhab7f/7CavPO6d4n1KvpVmDr687DWL5HOqphD41whax
7DePixvyV+S+Po09qrG3R7/yOU0c0/mQlArQNlzVv0ZCvwmvava0MG0/j0z+u5LvJejXEr6LUVbP
2QGeWUjTnAMVF611AJf2e4Q6n8ZW6fh0UhzMyIKXIaphzQWm8IOihoKUkd6eraH8miLR8JhOQYTu
tJ8+xS06prdX4codTOVfwrVJAdTLp7g8YnoSz2Pdq5PXJX9DxYXn6USB03Hn3R7nymPqYpxV+NcR
a9JmDLk9fzR9x59NGUlplRiaqu383WggIKYdMio7o16bHmRSQwNquLiPr06TUCKKAM4QiuAci04j
IskL4x4lv1FIH1FcbCNIezCujQL+/qhVkZd2HbolKN2GNpz64yBKSAFa4rM0oKg0FAE6muYsOlIn
t0ckLH+pqvTa58bPUYRy0I0k8LMl3UNzRsqm79TvjTInzmT1aKIp4XQwQ273wB/Cx7yiEE9PmDJk
myXTY5rr3cFHYeMu7UblJJjNi4m2jCeGauYGbb5oL8fcOQNGy50oWccEMI6nFEUIFprubkhB9zFD
mE8J6uZOqjoLmdSxAZW6cEpzcb7HdXd6QsSM/n+kvMCGrBDOy5P7toOsmEUx2oYQPE9lOP8a5THy
UJKrnJCE6LOiSv9lSdDe5xYNUIUSEzpF0xMqQJKHCq72NGrFSOVW1RCbaOWdkLj5iAscjAcSTATe
4erarFBu6ywzww7FrTp80GCcZnL22COZoQrNznFQl5izDovvN8wqJkl5PIxyCEZbq+nl52ZlmMBH
UViCVo9uTKD9LGJBQV4mt9L/OprIz9iAKnZrTXFl0xH0Qy+UQuUAAbc/WkaSHmoNULVQCrBHJzQ2
UIy1K/T51ST+EeuC9GygdPGNteU2RscuGEFkI0Wifu7TqAWZwWNpLtvY00u5fGyyJPLG1ve9Okm/
JanwG9g4ZruJNd5FSdi+1L2fgThDJ67DQ/KlMIydE3Xtenq/Pqt4kUIDTso8gIepk94O9Z90gBxi
NP/OabA0DUSmQaVBMTd3bdEjSqlWkwcXPET4LLUjsc0PvfC1GOad7XXlGgL2qfP2xoob2uVqSoUV
KjJaSJNnNHL6I4JEd2dM8uQIZPxuNNQU7IOcF1w/iramtOHOil67iS/GX4XGuBGHXKHo70lx6t9l
fhM4MNXyH3lJtERvqnFTC+IIqmm/s7QoCWCCvvMbzM2up4eM7JsqSZplbgxgIlmIejmSAIouxvXJ
wPv8eymnKNnLmRMbT1GY/b0dmTdnWqT1oy8ZiCIDv1qnIOrYYFev1wCmEaCyKjwkmhc/i5/y8fUf
ByJ4sIUM4ga2QJtOumzkWlBQ4veMeQQhAZxoccMIMsQ9wzh0rIk39O0RN0eEETUeJmxgqn+borLS
olLXtbjpxBNcb1ED5cs/DzPGdbcH2haxViMtn/Vd6U80ZB+pUXZuXqNuNekW8vaVNf0WIvk5yZFu
Och+9CHJNOVoNLV/SAr1RRrQehBjRRYOaOdED1rZ9E7agZDs6ixwaxQsPESWZ1pZfn4cKunXJHa/
bv/wzXajxKzAeNSBq/LMXWdjBilOW5gE9G7MoZOF2WOgyiOQTaU5R4ZI6mIVveOPCNn8+8D0nXhe
U9/Ap28JBe8WDJzalAazScVIQNgDZaJJ0JDD0Z3eACoKld8vd1Lt7WaQ4cMvzBcZFp22Rnu3TQN9
Vm4wHgHKeJjjwADRJIOtSzNL3Mlyr4+10EQkQ8HvfRXINGiJHW4wtJ2QDJ5AM2Jbbg/qnoXqlWEI
lfhEyRoKMhTILhcRh45OsFQqtKJSeOgPnMX6E7Taj7c/1SZASAQHCZVASLlXqLEWRhIilSfqPe3s
0Jy8n5XyM/LFB19u9ogGV/bjYtQIdppAQSNolQoI4awBdENyp+qdIfQs9OiLO3rjsNnu88DYiQ/b
Gp/EVpBFmdCwDLu+3ILUiItIiSZPDZb+rnnP/YIeyNFIpFOjh06jmq5MNjKdrfDL7VXd4rclnJhg
KPIYV8CprWtuDTmdlUnd5IHjaA8SlAcxCB0FLXakdRBXTM5+/hdg3jPCJn+zubSNSX/up/6PEjbY
FlmPsVi9+kr+RY1QV5S1B1AEKHBFZ7oqH4emfkiz8Jy22sGQi7/WkDqImX5KuvCBfLM7aK1wns3Q
ja3wj2b0/SHV6p0Dd+Vb6sbiRMvy8j/WEyQ/z0o/Sxc6R2/YoW4dR7167oLu0FrRdz+vXU1Dh+P2
sm5ySVb1/aCrVyNwRx6oTT54aLiBEYj5j0FNd/bNJoWiqGOBr4apwnuYO+3y3MWWkev0w3rUtxMD
fboR5W5hguujNFC3y6950cQ78fLqkCwkbDDE9TYdHyOBMJNVQ+8Z429/nu4RoXsqzPZRkBBuTfOd
+LX9dJSBLYnCM8JUVCRWx7CSU18qddF3zUVaprKRfcqCj/7YgHP96Df/+gLhRfB+tOXXvLsLfKTV
GlVBXLpuDUdM2zMajY9xKf40h2xnGbcRk8fHW6FlAQZu7jsE2UbZx63FbaOfZtg/FdVJAYR7ew9u
q2VMCMcJTYZJLWNIsFo+tWkMuepYvuHQO+oBpR9Y26oTPylIpBQ7U9odbbV8dKdkS0XR31WPkwvq
1POVNzdKpK2d/DOuArdnt70OLie3unQkhAIbGXsU1+8RmJ/LF7nRkWcv3XgSd3KPvalt2tOK3qlC
yljzh9ZZLMJRaFTszhOO6n3gWDsPVOntwrzIOS8/3Po5pFKwHOeS8ZC0NVDY0uXHasALWmyH9HmY
gvrE9kRNvE2eUSCu3TFCJ8IgbI8qtdFMx+JXDTXtEPtIKbdVMCI2Zg6u0ANIFjT+v27Uw4Ockoy2
GuqEph6k3pSULwDLqrsyrT+PQdv+Jg9q20MLitudG3xdRGToFhFdcKdT199N7VQfUX5HDDom/uhZ
j7axpWJWlg6vkxZMthlF/0EQ/+ULemWLnXCMVDSwkML+TtHCfOoFzXCquQ3OkSCCcAqTTxhqPMho
sLhtW/quhUz984QZhxtgvISSfSg6eQXrJI+TAIFIKbATWZB/L9HqRF/Gd2O6kB/CoUwe5Sr2AxJr
ObE1AwMK6srCM8h+8++QdIZtcKhtpZxrT5DLEjmrABFnZNm8SZqMR8MgtTPMOHMl/JDObY6EVItN
zXNmSZkLnDgK7LLK0k86NyAdJ/wRTH2W3Ry0HtLZ3eSMMlUjKwTxNRcJ+pkmfhAVstwEsGk+Y8g2
2bEo/deHRmXT7HoVNMbBkfpuUX66w6AGWeBUwEqlFfXHFt0qe6gr4Xj7DG3CECku3Gs4gYgMkeyu
LhAkEFKkr+MU56H7vPviGycp3Xm1bUL4MoSy3LtL+rN5G3ZWkYpWOedelU62FLpi+LmKHdhveDPZ
avRye0Kba5c8S+RSVNCNeHvQXIZwgWY7PF8j9azIi7pjVOwkWFf+fhVqKBFb065oRnSKlg8YxuHr
O/wW1YMY7Rz9zfW6dGtNJCN4LtNZWCcHAWAHScGGzRPMD5N8Py3yoahTo/4U5d7tpboyFGUb6twy
148KVuRyqWqtaBFvnXSXVOVnFNS22NRPETQHG4FtcJefbg+33QdAqrgAJBxZFcquq+GSrDVnHAMX
i63qF8Kjv2qdMhE9riY/xs3gJNkeNXk7QfKoJb9nMyD/sk5+Knb8JKmNjwh1+mcMtdcxLQ9VkX+E
2YPBQKLvPPm2h+lyvGXvvHs+4Eo1jUhI8ljB9cAxysJ0RImQVIl+5txezM3dt6SIpo7p8CKdIJvL
T3k3FDYjMLwmAiT82NIb1KY7xQLWMZLZhl7QmHe3h9vuemQGLAs6DdQgaEurq1Y3Up16BeY1XQLq
2x8t7WMsdXvaW1uaB7MydOReFoiBzAG4nBXqkpIMwNVymwqWz5ihCdpEVe/ikIVJmBKCx4O/+hCJ
/oPoj/UjPrIOWvrTJymZheMA4/32tK99UJrwIl14Tgl1icvfI+dSNIU88t0gLWGnKZiOjbiu0jva
EyfYG2mVLajEyIQLw3KFoXuocrT8fOQtsUDbY6le2ziGhYctMkjL5lm90eYBDMCUNZYb1XJmtz2a
eQpw3tg0zgH9j9vrtzmAq1fMalah5stRKfIgVIZPdQJXEYkR86uCAaMw7jwGr77QqHOI1CAQK0Sf
6PJb6fjISnnPWOJx9kCQH4UDziJofCDz6vg7o21WkYm9H2z583fHL7bG2YimAQpYcFSQigapGIsH
OGc7EWU7KyKXqlKqlHi9c95XB68TmzSY6Dt4rSMeUIx1zLvg2DjCMUN0aS8n2cyKwfiXznMUY2aK
YZezamhAmzH2kl5S/FKnbwK4MBxeJePL7V0hbTc7uAtSEupf+MRt5BXMbpp7I+9zDzFpGxE8hBvH
1u7t1jaOCOkeEIE/70Fqroy5lFjQyaJppEP1u5xb2w5WgjJ7jiXw18L8G3Vnafy2My+Rv+Pi0a5R
YiNTXURMaCGvC9gDOgoC9h25NzTCZz0vfs3xeIrQ/5QEpxYEDtjCRhLx4Er+uz30ldldjLy6eRpz
iMWwRURcLz4q6j3uaz3OW7fH2Bzmt9kpCyEMxR7dXB1mnAcRNwBU7inTJzN+LgJ3Eu5N64MU7ZRr
ru0PZsNmX5RtZGr1l98KBedEQBko8axPydPo6Ad8Bh7l76o9eYqbfFJPGMXtHOjtBcfEFCDfpknH
g/vncsiiiOEqYdnptdpRy45l9K9UChZPo49EUUi6osUg0a8PipjtF/dfecm3PTyonSfBlVihcJwo
vypLDXErZ6Z0guRTY8KKHh8Zh/8+pffjYYkV6VHaeRG8yRhdbnZufCrmC6mCOsb6BUJTgH4BFAY3
H8TkIRFDvEgaIbwPKstwM3DO9pQL+BcJOC1lATZsWo7NCtWc/L9iFlG577MvijarHw2UmR1cMz7j
iMTN3/bV6wDnJJy7SrRbUXWkVJXO4txXXlDQmZH95KU2o8ap9HhCpCrNEadOPqt58FNIDP/rv+56
gNoWjpoUu+DMriEhqumnMY69hjvP1b3Cs8TJcl2BfmB157KYW+C9cn28Paa03Y2myJvO5P1PBrBZ
W9j+hdYLqeEGf7GZucvc2BEO6qt0FL3CCd1/FnlaMpmlpSrLoA4Rjrvc/PBIE8wxkVfBcHmkxDaW
NnUj0fYt4Z8LlmgwspJLggPMZnOfIROBy3s1Wi4XxGsdK/4Bp46TioPDT4qKJOp+XO0VwZZX4+VO
Jb0FzILCDmIKIP4up2d1iNWrFqs5fujc4JR7gjt/HF9orrrUpQ/DP2eglNEpjHKJSiSh65psxWOy
E1pdd8OiaF08ptQjqPHft7fINuCbACxozJpQy5ndMud3D5BcsZJRlQsDtc4ZqwajUB3Eups7PUdA
5R+H0nlVLWwFhe4Ackir0NhoyExEk8x8Qn204XB8k5HEdzJa0+7tkTbvDx3KMfkF8ZckYAPAF3RU
tpGT0l2pvy9/K4vUMfj1vQx7k4e+jUKgN+klbXOZcoYsG3L0XGusT9goNccQVI7Xq1H1Kvi44IHz
eej7dCdgLofoYhfqOGMCkn6rxxrqG8rk3ReLYoQgALfhbdEXkxO2ouEJIrFOpHwmA8fUZEQMlQAa
YmB2rSOZ1d4dt9kzHDdIAMu/gXFv+jzZNFphAL7aVYuntE5t7U827Jy1TeCCvsJL1dQl8IryZgjs
rsN4FDsMM9oTHg13ljDu1F+2k0AwEC0ANgjRkabO5cav5a5DStOSXQyVj2CTVAf9mz/FACn29ma8
MhU47Aq+5vhhIzG0/JB336vqEG9oxVahuix9KKbqpW53isqbqQAa1bmrgbQRMDaFMT9to8TKUGLM
NASTIwiBmDanO9O4NggbnfuECs/2oxd6YnBPMogOvtfMXRzZCnxWb6/VtUHoaFNFWt70DHS5VliA
x7nmI3Un1fztn+YfcryTSW4fNywWXx6wNrJlbLDV56BI2vtiyDw0++1x44yn+jQeqjex973HzfJ7
L84qis/0N9GxllQiuLaKrpU8+fOcD4o3g9x+aEvdVaJ0+JTEgLSiBB3aOu7DnY29CX5LY1LkkcjW
ptiwjujtVFTTnKKbIMM6E/vvhSHet5SMp7zaGUnbbO1lKFhZxANu/U2ZBVJOgeUkeGKtnDM7aLLJ
qUlnjuRkqpP3w2fUczwEtM5qFYR2kgjy91SIceXCBfzBlGc0NsrOOjYZ+tcOcAkDH7a5xuocs8rS
g2tk/cJkQ3JNqahfR7/rT5OPVH2IC+avrJHnB30y9LPUD45hpelpMkBzawnmIPDMz1JBib+Ef0On
HWis7cdxe5Y7U39AoEj/LFZT9dmX2r/iiBJQEUfikz+jL1OUsvmoU1V+wjCzgcWbZ1J5AmGKhk9P
0QorrHb8GEwYXx8UDNdelBQf7ITrDHM7LJnc2yfi2hLTJH0jY5n80PV2NXOpsgZ58uQ0rTCNQask
neVq5065sk/xBSAfe7uc2TqX5y7uJ3RiKRCgoYr1aj9B0eonH2ihPOvnGMt12xyDceewb8FpbB8V
rxLUGtRFjWSVnhWz3+KYJ0KcKNIXveozF3T6MYmC7g6Ew0PRZTj90Wd1OMj0PTq92bllrk0bMUBe
cxxPwFKrxZ0sHzvQsAQJaCmnxAh+GOYL0KIfXR9/i83dJurm/ch83w+3nNx3NwGdaZAnNfjPqMEJ
JIkMwxOLKP1b6XNzN2jKL9AjodMp8ocxzpBbTjBRjDGWT7FcvFfy3tr5ANemvwgKUSOFC8Uldfl7
Ch41CdkB+OxWFk8YU8CQVTmERdzTFxOrD4q4S9Df5uQswvtBV4/oukqw0VKN2YvqsS5dzKHPOMmr
XyRwivd1WARfMrRAbNHIw+zAyyp5aJXFxdU3volxkzr0xcAN6tSzDrmW7/HGrh03XgPkMaCCFwDZ
5ZJIgx7WrQw2VCiH3wEWfRiM770br45hLOQzRQQps27JtljrinEHRAdg84AmOZg5DCJ37rll665u
HmQoeWab0gKxWJfgqi6oA3USkPUViH2prGjHEOhxYhtICu89ca4Mtpg1kJBxikjkV+EjAoEc6SLn
SOFBTKtSxucQ7ZxDqGS/b4fDayPxGiQOEgvVDW+yS2fqilUCjJB4hrOcJf7140xH4dSS/t4e6spn
0qlsc4ECX6W7tdqoGQmEwDto9lLCbSKb2VKW3YMeXJsPtQCqpey17Q1a+lWfmikI0o47/VCZPb7u
qLZmIcit29PZpA1QIelT4VxAeF86mpc727eiTs9lkKNlZoLU7+RPFE+KR4lH3QcC0PRJpsWO5y3m
5LkxKd9uj76VizUAjtD74ZkKFJji8OXwyPJlCMgB7MPmyIwdFLu11xqm/iGY4rl1qkr5EizibF08
C14wmHdRaKl3GU7mTlJKuORolPqPcyJ2TlXqxYdiFLK7toQY56tlckxKod558F6JjnTEyPGWCsOi
Gnv5i3sLFD4kTfQvQk1/NH9izCPZvlAJ92kOWKHDi/D2Gm0fbghAqhieAOfB62jdsWUuI3xqJIlN
lBU7HIfzBzzj8z3Nqe28JHpv7Ln/7T2v5zVXfhX3i0JtrIaoOvunvirhY43nXjpWqvDPcYg0nO2t
aFTN4bWt7hiY/FqSmMAfZ9mUzlnkq09zWYx23+S7dctN2XwBPpI8QMM0qDGsy+bomHc1EpKjV1Q6
onmVT741VCnqfeAGcTrs0LSGjFmZ5vQHxERmk5HtqXBsP+ICvmSny6DeF+zA5a4ZhFGqZIx5vGiI
hm+LX2eFVDJ2glF19lFs3qmpbD+mTJ0WrCdQBQrq6+JpriBr2EeLVDcu35ibwwfq2xiTganzH2sM
2Jy+NvOdULINWog+LzX15aMCRl+dDEUWBYKNiTB9zpekPlIf5UI4GdVg7UxvCUqXt5iMEcSC515c
KIhdl6tZl33WahBqvXKoh89pkrtNOtV3i4mJG/WDdq+CjUQpoFR3UuornxGtY5Fp6lw1mw7W2IRW
lIVspbYVMVZDfUFsIvkcjCI6rjSXvdtH/8qKcjh4c2B4ROVqTcz0Y8i7AY1aD3f0yM5hpB6QMXnq
M3xnb4+0vdWolvIeWODI6COtwRNBTU5sGkjSZnB3rQyTdWXvTrvy0bjQOAVgBRdu3CrplepYtSpd
6r26GdOTAErDzfPkjvd7ctRhNdtROinnTIQrdntu28NAAZOOBbFaF4k2q7OHD3I99KMEHt7UP5ey
fJ/39bH2gyMc/XtV7XbeItulfKu2cKGhAbhw7C8350wUGhprHrxORpeC2tuAxfg/z2i5fEDcKyAZ
lHX0bMSxiMKwGFDEjkKQZTlqv4tTFLzp2K2kUXfl1Mp2Br02LxD+oMeXdvEm5azShqy+igYvqZ6E
jsykG/YKB5tjTeUNNAQbEcwJtYPLlatigUdpO6H0j6jIoe7QGqbtflbVYc9SZnuOlxofwYOZ0Dlb
dyRwbFeAHwZ4NQwq8P6Ge0HGreFcmSkOoLiH3v5e15YOMd1Ff4iG4waaxFdsS6kCqz0F4XOmSq9Z
9N/tEd5EOi5DokKytjCbyHppgqx2nYTZCjeM36OfUeVAAlNFoO4gWY+5SdaaqRoXXBt9C2T5sbT6
c6In832+CAgDPYHN2cvVKcP/8qwrRXTfKOlzM0H6x1z1j4/mha1W+u/an+61TLGeJdpttpngigqj
WbpXBDk+kBxWOHkpPeKcYkzBAI3l21O8sojqAtsBwCOyOdbxw6iTBE28tvcypTzVhCnf2rult/EW
EDjkdGiASwtpvQFFvU6iKW96D/lN/G/n45Ay0Tk73p7JtWEg2rMZePLCCloFJNxBg2EoGKYsXnPt
R93+TLp/pgcYS8gjahP1yBHWhA8M1vxWaFOiLWW2BCW6ONmZhfRmvLTacxdjrHKHTJKyMVRRFhNr
K/niz2J/DjC3/zCIVfLkFwE8vnCanaxozPNYJoXdaViW9Tp6Jy4eKc1RaoTCybTCwtC6tZwS9y/D
Doyx/aqh/O2iIlLfC51IdpCTNuKa8XUC9XsMJaO814uyQ0BD/uIX8ejIcYhNvRoEjpT06TlZRGQ0
AF2OH+Tj41SPEtJEiR45Sj799a2xwCS77O50fJLvBRV/CrnNjlMz/IZioLowjqOXRmvjZ7kKpSP0
4vlYB+ZnQ5AFLxdkr8kpbMI11D9EI8bmpDetLQxh48rQOKEpqKOrB/30ihC38REl7+jBiJXkTp+k
j2ZGFSXsuz9DJgz2nHX6l4av5cTYudGjFA+haYIbzniHos8ePDV15T/m8mh9gYsBD1nqC1fxi+oB
q5XmQ51OODzKg3IIxjR6HHI4DFaQaicZSasc70zOiKXqWAOgkmsHflnb0lSXZ2GWMbPG8ztxraBI
MnS5Zz+xrbBvE7swa3+2lR65kG4w0xck2Z/60h+cXq4jsMh/bx+HK8GY5A9cBE0rzt26JtEIsSEA
aug9iRmR4cC+7YfFmm0UgN8pvr6Te1wJJOTVi9QFBog8CFavR7+qo2ZKORoSBmKoJDoiuP7bU7o6
BE6VhGOJvty62F7mam/qaKkgqerFWX6uEdC8PcK1RSMrXCBOAKw3FQ8hbIeoHZLeM6PWSQ080hOU
mqTSAZrv3h7qSriiq0j2qUFn5TMtf/6uPukjRRzhEU64GvWzUeCSIo534rTHib5SC1iqvdCogJ0a
UH9WYdEM5xx/Ml71jfWM5oEoyLaVPqYw32sDl/IqPXR1e5SsD7Fgnsv20yyVL+Qyd+HwgBj8Mbfg
TwuqCx/R+dcFoIVGpsTDleuHfy4XYNRA3nY6InS5CtEkDDxqC0dDF77eHmb7SXl3K4CJSaFo4q/L
ZRVJRymH6GLUgvFotfWDMavawVT+Jkb5+f9rKGNJmd99UrTSpnjKeO432T1vBOzf49qw22nnitju
nIsZGasvKvciXvHLMIbyceChEH6NrS+3Z7I9aZdDyJczicokk+k1Qa+NkY/pq4PZ/7k9wjZvuRxh
9So1ecyLgZiCGDL09tD4oZNG86lVNC+Qwy++/2HQ9gxJrhyFyzGXWb/7PlDx8yYc+snzhdLibvpB
jKwOug9DRWlfemWc7/x6Nt1EEbNDNDSniKJGp+XHOfa/FQqvCUnG0MJCn6+TkBTAYCL0Uk0Ldz7w
Wy/g8gnAD6UTL8MpBX6/rhrlbOQuadrB6yPu6lY3i8AGf/2xnmXjqMxm95AK5Q/Ch3IXCuOLkGK+
Fkg59XNUoWxJ82Hi68p8CKWhdkiBuaNKlL27XvPmVslUp07L5qUScuVF1LBSl5mcAwGg+xIUIfQO
xEfcEZrg17yaFXsYzP5DI+evfiEHd33tPza+MB1VOUp/+jOGDW2j908TBsx7j1Pp6i4BA0SEXEAf
6wTaDPQBUvaE6svYpQ6t96dS/2JaQmjrtXaOkNpIyyF35ik7j1JR2INUHHS58US0p+0EfpAeSl8t
NB+E/CM1sP+H8w4sdQGPAqKkeHm5n6bZNLrW13ovBexmd90Y0Gwy/wRBd2pbadopz1w59tx7YH01
FSgWt9PlaG3fT3VnxYPXohRwQPFbeJH63j9RK2lPtw/nlWah+kbaBmvOpb4pIJPjTQleYpOH0rGT
9LOtmZSrY15W43BEt5rnFBJ8428E5/59lmQikEYX7Axi2KtZjpRtklIh4yK9S/nK/pPZgL8VBmCF
tyd5JcZB4kQtibYDjdF1AZONW4WdqvQe2LPKzmcBdmo4dDujXPlqOqAvsmE0SbYuSFy+qlrh+eMF
c3lms56iEIFzFARuT+bKMEu9ny8FSIia9uoyDclKGrUXSEyyx7rSkXT+iebcv8/lYpDVfh9inIrC
mkE081i3z1Z+3+gvt+ex/M5V5MNgFAUrtjlvonVVqZCnxEd/bvD409oNcoi8U5uehjHsv2nx8FBX
ZvLr9pBXlo4NoJOgWhhmbti25TBmIKRzdtyIhH5k+HfJLH7X4jzdKcS87aiLyb2ljaSPVMsX093l
l7y7f4hJ3f8WLOBCPuhVzasyKuxWqpxS0Z4nIf0jpOqhC7TXJpl+Clp5sAblhDSRsPMhN2GVH8LT
kzVcVB8onVz+EE0BI7WIsHr0dcgch5OSC2esPh4tqX9p9F+dULi3F3lz2BjRUviyYFWB8q+Dl5p2
KVpw1YBXc3wyguHJMpN/PQLLENCdaLhQmt8UyqV+lAUD/IuHS496ivTmMxwj7O0mY2fDXFu9heqE
2N6yZ9adfL9OtWRS2TApEi3Uf2rdyRB6PSRKptz3TTIcaIkgyqLi+XR7FTdbdZkiDAxuG2CkxK7L
79Zo5Zgl6Ll61XwwY3yWQncE9nt7kE3vEhE5kRjCzcYwlL8uB8GiVsp6n3tGkfHlCwsKoFJ0FwPx
siU97Vx62j33Qa44MijrnRluXutvgy9VHJ2tsqnphZoUaIPRkYD5UJgrqRXP5VQigCaYgY1Ssr6z
L6+sKBWYBfqrUU7YEPphw81RW6KLIOZ/rGp8QJPE64rm0+0lvTorBFAQgyQ8b2RJYrDTeR3y3QTf
k3Lk6CBFkCQrP24Ps4XbsXoL+WKJnxRh16csHOQyGDI0asq5Pcz1QM1IdENVY3btgTL+i9J/jyrB
GUykybTvqB/t5M9XjvlCcFyACdQScVC73Dtz3lZhnRudN/dnK9UpNkR3t+d4ZSmBJJDJctMBLFyD
Fiss45RGCXqvis9z42ZtYRd+ioVNtHMMruwMRCWRWAGRgF3z2h9dtXqKvareeXWt2ZBEPIFcDvja
zlt/qyFjovW+kFg0GtJcQqubm75CIQD66r1QLOqTYdSiM6JmeUh1674xoBN2Ud54WjyP6H2H4a+5
74O7hjfRXgv+yrdDV5FiAY9MusjrzdMYUirO1Nc8AyGvLhBdNfxnlwZuPTaoBmB66fOvGwRSE48Q
bhgi1k8w8wfOtIrJ2p441FYbh3EWiD2kbD4gd/rlNkwFOdPnwML0CvTT3+B/OPuyJTtxbdsvIgIB
onmlWX2XfaZfiLQzDRIgEEgg9PV3rHNf9nFVbEecZ7sqE4Om5hxzNP26m1Z/flxN6D05SS913nWC
nxMTgVoLK7XU1u5SQF8MJWdNnAJsR/og+u5rQr76q4GJ/b0TdTJnGncNxonMB1UP0CTo2M46hhkB
UGLUOGewQhryZalhN0/n8jDf2+clAdNiWFaEXro98M14aELcFcBowxGbghphqn8pav9oou6Pj6sJ
2827Ed6fnS3nAgGDbT2DBlCnZIStvL1ZZ9/ClflvGcj/chdCYQCXl/seEF37H5dFMjTVLNcAKQXl
JPNFrdcl1qKIhyDAM97N56ee7A3o8u//vQ78yy31nz/4z2CYYF07zhjF8Ww2bZnaKas1ZuBv9Yns
ymn+y5X/z2Lg4UoEUgVJBaj43r0q/UfnptbGh/kaHlPAl6OEwPIDEPNfCs4/K5vngqcGRweMtADr
7r/Df/yMqvKcEc4oeApcd3cxj9omfQZ7if/Dz8HFjoka2iioVP+o0RSUPiYNfg6vihJ83fVnr3bD
3ywq/llNIEoK7jpRODrgrP/xND72YyWC26HQaLJlKsq/UXX/+Y0jvAJLbxxvbPH/OSj08+zCmRNH
fN2POpUwHnTrvJwui/3471/av7x7vBh0r4BiQJP/871A/qdWTSa9gaMHDngEfH/MF/03Lfm/vH4U
XrAvcHOiTf7zYrOdG7Uei6ZN0/HtpPQKCyNbpnUwFdZv6dd/f6h/aRXuRGfQUSF4wrf951ewdkyz
DjULEuUFWt42hy9L5l3/v0T5b8z8fx5W/DAMpfeWFSy/P6fTTntj6FQVLHAPdDOd1Y4cgg0/yL90
H//2T4jGH5cL9hAAD/4oRkohGQClG7YoZNjG3YVMCMCA0ez3f/+3+7cfA5kfngMHFVjFHz8GjsMB
XxQ+iGE6oB5MSPXi65b/bW//r68IMnJQtiOwV4HH/O+C4EL4I2seyw2YY9DG8814jE92C2OFYtgC
l/vvT4WW41++dB8knLsROyrdPyZhFs1+V2EfXPiq0XMK28h7Yq+oFShrzmizJhS88LreV6lf0zZb
E8TIe4wOeRKN82PXuuULB90fEYJJe21JUou0WtZkFyXVBKfdqfGLqHPrU7f0Y6GrVsCzaAGhvxZ0
vMw6rrZVh61RY5wBbgMck9vcLuMjBmofQYi01nDUCd5KGQy/Wy7lc48tZjENdEZuCZaPRhlVOGK2
qZy97gnu/a0P8yNjspXVcZaokv3uDAU1AVGXbw5P2CMUrz4caQf1GkfIDKA+u9Qs0L9lBFHMEjfs
QGH39WmhvFCFZ9dXvxEdEFIFAQJHV0guIx1kASeU6QTZVH1kYbJvQHpILacK7U1b07zqbHyu3UR9
1iCUrEVpaudV0FC+ekOyXrtIdO8ugklPTgi/vVKS9TOmc/xQNaaBMpf6L2U7ranbaPpl5YT8ONK3
8gxXFthtWCfYdcbaMZNujTRrcB2rQnJ33JGhjfNylgcwCWaW2nnUUFzIqTt4SkdNNgyRe13aGbZs
dp7KPKRtH2QkZGzFVnduH3Udv9aGfPoAhPcBRcC1a3jzEJAVXgaL2+1UAr8e5BsHJ8aX4CgrFzHA
QNXEPgxYnJqp4mFmqXdupqbehKE2depwD5JgZM9fwnhFMgeoDmPT2aIxywCeWYBm3qxRe1qIQH6p
NKD25Q3T2BEkw1AkeLHFPOvBwxTlBl2uncE/kMHdmqBsDsu0zIfeJ199l9wXF4Z+1KuEC4PQ/RGZ
AnlQeeWwC8HD+jk7a/PKsYTeU7xUWD4jIhuBKQ9zxciuhXo5SK3XfcXVeDNrWXVpTSi269Ew4Sl8
NfhDiowJ/hOxbXEBPj122zAlCVIRYpW9BF27q5Wqc94EZ/jG0YOFN1Gh6wRJ2M3gpiMum3Ru6AON
F5vBEL5NIc7unyO8LHzsHL8EnXjwGFv1OFnEea6S26sc0cxCYBNDqwdljGDiDQZ0ZZetrUBycrsE
u5BDRlIhevsVQAXfSai6cckn2P0NXfIJP/Mob7s5PKCnq6Azv8dPp25LnW3ss/hZEr/bRSZICmUg
a2tkAjqebUf3TLpEbbAY/1XGpd111i67KGQqxOw1klR5iHrxYaUAQwjtYvRzXKNOXcCsANO66g6N
E8470g0N5D+CbXhSkl0j++oEV8Kg6Hq2FI32hoNcnfI4xm67a81CH+CbXGNTieSoVNxDJbkzTw+q
Yw+2GuFo69v6slZO/6IS8+qQsYTF9GIObjT3A5xZEW0VSgYa0sCWKJssHbYLT7ztMKzQwLjiwXEt
EmecHmdzjqsvtM4+KHNsEiRdS6UfulH1QL8nCucJz/ovfmfMx+qr6YeBcO9jGibnxkqz3iIfG2Pt
EWcjGT5p26vmYQ19fZqrFSGmiD2gaTR7MUyYF/WMZrM/MxVNH4vWS4rAdveKQBq7QVsJvEU1Ctr8
lj2XC/AewDxwQHL1bHccdeAaCQPTxlge7ajcHxZCyMx4w50CkiA3Vi2HKFr4jpTjb8QxeDSborsP
DhmQPtStDUG8L2fVayS95gTKQ4j8DxfLyi4xqe/hVGeA/ud0MfpTq747OcGCaobkeaCRgLk37hCy
B1k5gU3BPNcXH5blT/XdDD+E8KHwPQNnkJD9MF3QZ9MSDMWgeQSGrsRHItSvScJgXi3cpog/j14g
SVP7Epprkrorj9KR6bGAX3hyUg3eYbpCeFvhaWOvYFUbou7rkGe6T8YgG1Gq8Jne1Sn4ieIzQiI5
6PUyGs+tWmi7caAXHFM8gX91kViTktjGXwGfNKCsxiFBxkjvB3knfe+9dWud9Yo3Om1oOV5oxd9j
O5UfMQ8CDk5M024ts20WYdH1zGHdB1e6cZg2JVhfyJGxwt03Uywe2LI6lwlIlkrR9/SIJsIWPFtF
K2nacOY1u2Vd6C2BBHw7BOFDFbbVlcDM+MI61qRgstT7GXCVhv9d6JyEKtsfrbcACVjZPL9bE0Q5
n+NwQ6JqyFkA/XhNsSQBkQCQeSfk/eYu2RZTcPzhxUrUKZfueFzGqvru5lhtI8vh2LqALu4WkODA
pWnpOpuTxNqPEmZ6Hz6+J5WtXUX2Yqnnz14JdwPdernBRYzQJpgAlkvKh15/t3LIOOIXd7QPeLZC
hf1qksFRadO7derVZYgEejSzM0KHc+G6L5UTybe6VKcVsulHsiTlmQ3hrsRh/UL8wgxxhjD7uhI0
R5JTzdNBheXOurr/1lzB3Kaqar0FRullhFY2M1Yu26Ef5Xs4SvD4tej2JWvhMb+YgWAoWG9gTks8
bwQm0UhQZ7WYyJGMyNFJkdMqtrg+SZbQBaEMlSJrC9dENZMUAoq62wkvWc9LEpsMyCv55F0NbpCd
iHcG18eFZq67e2NA/inTisjqOkJll0Nk5WfsTo8y2r5ze5ceEbVUmW1o8sUS0CObkvtjCtlQeBjj
VR+nmcd32KXbd14Dg9aR3KYaufVeXFVvU42gH8JBQgFbD9fU0IebQOsuC2kZhNB1teAdlU2Jp27w
ET3M0oocncP0qIZankYVhKjiQd+kQQkbRi+I2g+nBkMpbdhdTUrdPnzCSLrsaBXfkVYTJ5dBV/LY
s7U9j2qOdxzBG066JFTmxF3FM5IrkXgBqprZQrXpIEeCnQWafFxDkDf+1EErXjzHra+qXuHZ2PGB
PjB+P8fwM98g473bLCjzsJIwMHdwew6cQtdjFjaKwktg5PlKW/eJhWFTRDHiyhcrO+hovBb6tNV7
CcyIFkMMbdGtpY8a6ixT6mk67JtEqQI+JP456ksLjCbAOI364xeTVhFJewcQBa/ro+w4yWYygv3W
+Qa5D2E8xidhK7S13ewdXd39diNSPs3I77mUQyPf1WCHZ9zQY4FqF1+RwG3woST0Sr06fmzjqf81
kgX9kSuH3KVyFFnkCXZuoyb6IKweCx93U8EpNTl6n2XrxjJ57dYEzSL0E54tSM+GtG+jg1sNyTNX
yCrrIW9DjCIxSFbGUA/aIVyl45B7PI28VX9KmQz7tkERyGcraIMT2Uf4IMJaPzqBONlGliexLo81
5/q1i4MhC0qIgGYq3O3SmYTD4WsYntcO366Jyi713Ka/hvMyP0Cnm2wDVnobUcZHpAuNHxBJPPZr
UCILfgaDHsqMLu39ZHrzfIBNRoUiH8rhU2kLibIDR87WGPqN24T/IOEi3jzFaSExFRb9IFZyaO7L
III0hJRUlX9gFYKw1iZi1wR0RDyxaj8QYSBfhhEuqSPWxtsmWct+kwj5ErlNdYgcXGs5LFXlM1IA
xE3TaNm2cTNszdRUv5T2dOaWfp2hmLl4q1x/euHSZq6Mqs1Ureyg0d+fmIaDUGJnf6uxhs/QBUxF
wjkM1zR+iAhDnNpp/BUuo8iRwMJyOGxU+JDIztUxOyFSyuZ0dBEhqSf/hcw+f1DSBp98Ab2liqGu
GlAFNg5NqncNk7jfslzJGWMmqPrE/JJsjr5hhPmF3GybDTY5Dquot004/tBht1xr1rpfSA/yz22S
DMUI78R9HA4nbkaLrJfOZuEg6oxXQ7TvkpH+XAIbq1RoNLOpbBEvBl1XFN9EKPkV5Cv6OpB6r/q2
30Kdyg5zIKTINNjooGE15RYwItJBgt55qcT6q+dINvKHFtGQ8HTNgdGXezoFXgYDkCe0xqgKSbtm
vmkRomKCLoNxpM2dUnsfZSIJ2NAxTjLcZH0qcSFpZ9MgnZMU7UCxSookxQZNxMH60bNy7HMa6fLF
jl10aNqQZF0Y3sLQeQRwLS6OotMLJX3g5AMDJb+IMLNBV6zEhKmsFwi/vHNc18igjwFkn60RI88Y
eoath+YYloMeOfX+EKews8X8x3lpdr7vTJ+4cQnKEIPD0YOrBnUwiWjQr+sSv5D3exk91KIERmAt
gm1PKljhNJsEbdQfqEPbq6X1mnfGR7JOHCA/VN6H4UBQdUQqYTWkviC/VEMXGMTPfkbrqs+jidhn
tKQ10po6c3Rwue16RMPllY3MjazQ5fnJwIteMh9UTvB5DCbS1IscqAm7b7+kiA0ymvY7wqO2CJd5
ProNDcA3QJeYSPhtu+pHObIEBrfGL3M4NTUbNNTBFiLJ9n1srS1CGDM99FSDKtO1D+49lmQGteTI
fbuk1Tpi1vRDXYxheWtdiEERvoGIkbIfJFg2HYOymLXI/MMo0RY16S7D2FdvQeD0uxXeoW+mNE6V
T2Fifo+RjL5CHDGnSKa781lrHxFuMN8aE+NmNl10El1dHdEE4cuNeCCzhLg85QxbLUHhyJMw0RRs
TQ6wZcO0iRS5lOB7uCC9QVxBg2gu9eInz540zWFsKvcBFacFbbmayzFNEBx1MGYOv3k7fPPF7fc+
4cvZUNxWKQSu3Q9Nqm7TqSUu8Kf1idSr2kWz6R/tGrNtSZl67YUTk1wQKAeRIFT+pO30SMjEbgAA
2syZpXNg8IJKgzlsMseUdaZxEo+BZ4fdgKZmR4TBXsCtvSIgzoxAmHXJUASxyqqA+hLsB/doXAXO
A0k2Lq/FwYKi8DgSwry8ljZ6DBE5tV+iYAAdyMPP4+vgb6agYXskiTobZwGXy52w3pDN0H/0vcc/
YT66XD0PVpwp08336s2yTLWyl0jFAiqvpP6t2zG8NXfIGUG4InWSenxYoulxQsJcgftNfkg5YGVy
zxeZIYzIQqQ9g+zbjS9sDPimYt6UezZA3oGIItw/Ei56q2m3OPR1VvV2OS+9kj8Em0H/1uuY0kB2
p2ip6+dq0sEjROplxnBXXriTILIKNiwsj9t6/BEHCzQKTeycIEe0VxDnLuuECQN4SIA0r0Y+T6o1
O5DYOZT0Zf3odUNw6BkTv0HpRVyXXNST5yAhF81scqiTUu+1rEus6bVFuIGJEAbZDnz8rlyRbMvZ
C9OEseEHUc78PGAMZjmM5tVY9LSOgsKxK+Epoox+BsmkmmzqR2cvaLJxsCR6iptAHFwQoh2c1HIS
qWgGnY3GTrliYf2T4DIBiBa47KGdHTfzOwtQxGBjNa8e204iqA9xDTOvDg4Jx7gR4jbByfvDg90Q
XSTHWt6HLCBIwJrlH2xVRyPbzbJMh3YUfb6WY7St6sEidwKenXGtHlfZPoNXsxatXgDclTyPZjll
BGMxtlLw1BjL4An5qvfzLn+jwbkFEe4A41r8RCLlO+17CcYjbK/H1pyrxIMDzh0rgEiYwUpT6jeE
YSyFtqLfWrdpPqI6aNACCTPeql4kGeJ5/dsSmDAL4MN9F9/V8AMXPC37sdy7HdJidL++Graehm45
tn1SRHjBvnXxysvnoERl1n40FlL7zS5wYdaNUNnmiAA+yLMCNR3RpKiTWobnKkkuTmvPPcJAbh28
HK+VH+FuJknWsORBuN6wY/1bE9c/feATCEAG6AjfDbWMO3TB+xANBL5euyUmeQqMPGiKFmnRSa6G
4OJMbAP6xHsj2xgtLBgRwF3gz47eFVvekyfhke0CsFTIrlCaXRrmP6BtfvVd8dqb+HOMuiadTLdF
Q3dtCDs3hO94xT9kP+0gDgdOsMxAvjhQEYQounF11QonCb3utlsXjn3K+qOFd266tsCjZq4LDf/d
7SwgeNADbXO4JdNzMxD7Vmk9HBWmg21Y8e6iZ/G4DNVOtfHBc+CU00WvU6KzYI3oOXaGB9gr60x3
oIgO1N92CzoYO4NFGV1g3oHQpbsBF8ECFML3rxEFHKNm8BNO7wgtau5GvwG9mYpk8E/+Qq7Yxupg
ySDjvgSVaDfIydssDu5FR8LvzMxxbqf53fcBEwcYmwoTyJ2Vtto2PX9M8Ksjunr6HFc5FbzCs8GW
HWlu9MqbmKaoIU+MyAuD+xgAKuRnOKF3Mc56oMl8Z4ESpFqrdUXmV7Lr1/6KjLv3lVRnixht16tk
JpIESaTmQijQUbgYYsCw1xk9f4oPCes3ZlNF26M7SRj0I2c8LWuB4LAaBthCVdDReB+KR29Ny/Z2
0b9jD3ogIbM54Lhge7HkZllOgw+KVcziC4SvMkP+9B6bfICxycBSt7Q53Nkuk4p+4KZv0lLIe1RM
9SAq/mscYUc6rwHkIytAtpFMGRuAusTwzciDCAhyND27TfhV4pKgM72qtfwVVuv7HW6BAaJAYQ7X
zEN3xRr3RVcDTTvd/FzmcMcDfQJrOPdL9trNetpxDkEOcIhVOWBdGr11+HSStNkPphoxA5sb4ul+
Rnb+BJ0ejSbKTA7h4pTJxgccMQ2/RGDQ5KLTTRNEqyPsFOtFEilzXPjSbGdM4FC8jEtGQQ2xfdnf
lqRVu45N/Iy+W7yVQiPCuXQR041Edm+rvMQWC3HkRjtMA+VX0WmOEnnhd0ATS1gNVyz3J1qlT2SP
7vQq9m3gLun/OPMnMbkG+P9liajqLddQO5QeOY9hvPcpe4qR6Wgr7AkCuthcucEnjN2emIEI2FUn
p4Reqk9ADS9t1aaRP5eAi2agN9aJcl2ZOfcUSqNlTzOL3sgwH7kMvo1vo3T2xOtiyDvT7k9txlMZ
0y8vXjJEOaKg6xNSrfcmLC/awSw32vpXa+EwWztwo+EANEp1/0b0N+nqvWgTGC+YovPZdg1hU+GF
B3dKEPEetk++cFHOpkPnOBd8w2ExcECnybQzTBZrpEoMk7xKWwe7mrnub24FFgtrnB30nxBKAfKd
HPaRQMCbARZ/jxzqI7hI34KWV7nfuR8kAOo3OBwvrE1UyiL6ELTNVxcNhWvkibv2wjXGf+vuh4BO
KTCMPODRF6qL3C4Udr2+PM2jeMUdvsde4QmXH7qwFupH2T+jAF94ZCDZ9wwyocIfSDICGBItR4zM
e1kDgBRIioBlS4dLmR76NQE8EZ/YiChwd9GvODYMcGX9ZIb4QKwDBmOTd7G6RWza94IByjNmR+Za
FiGPxyzSyFssK++bKcwI1UJ0MXsLKgp5DAwlFiT35dDckxYpdaodNG/qCDSixZLHf/PGzj1yfM+r
1wWv3RhDuel4Oe7P6gfDd7mZK3LAb3QULXlzHYn6W5sMdx6Qa9XsErV2Jy/okKMQJod2aq5DCzgG
9MAPMckKlvMoNw7tH4bFlnkNFW0GdwUIxsE0TJkjotwmDkJC4/nBJdg9hEE9F1GI42vRy2ed33sF
DIuQQOvGLBuJO20iCAFSQP3jBpq4GT7hC05ZaDEUz3yPbdujxb/RZmgtLTxSvzp+ee4CgAuB9ywd
3mWLQk5K0Nr3eHGuvEQqlK3odTX6NeJlg9ZhcVKER2LGnb2MhQhQRpLICWrZ8Kzb9RSr/oQEFLTL
CUIXfa73pIK1bKxhqoleTvXRG5x6oD4Koz732g7DbvylV5BoNIk3nFmONGwvSKHHBukfUFoT+1Eq
hzq3iMRASwlUN1riQ7sA3IxFfPZpexOJq44A62gKAWUx+/YHJ5OHv1fvaBLYwpr6eaLyDRPDVoe9
l0W0PxunBB7E1ZHSYcZmn1yhblYpVGYmxX/VZ0uLYlo5p8VLLm29mKJJnD7tSnSLs6qAeKpoP1ba
bFsyATdjEInENizMGiQp5eqhbuomk1N0dkn75nir2LkK0Ew7IzGYJVNchL1ESNlEz70DQrDimPyH
cNzggfdNMJG0E+wWrsBaSqmbnDg2OgVm/jk3YoBtWKQLaMa8IpYO1Cn42raNW36M7QSlsZkLg5i8
HApPJ2de7aUDmLMZ4NjvAbHi+M8r5BHfF00Rm4NsDuMtU8mSjR7fN1VETp2rYE010mkrqwidXhvW
T4OHl7OMzdV34nwZBxzp5rl2BLB+QHMX4RuxjRY8QNdECE40SDd36sQtxmjctBE49uPgZRxmQ3nb
c9ym7dJePaXmfeiOv1sH8TZDZJFDVOP2dlt5LHEKMuSSv1SDRBl1mreaomfsvfnTEDg/27B8rGLA
6T4KAnrCm3IEAE5UOgZ6a2E9bBLHGZZqc2dS3ZcbK1Ecx5BDYNCIrYCCAYweWBLjACrgWYgShLr9
meIQGYKYSXdF9EsyO1m4Bo/wD/qu6qTdibn2N2L1vsF8KbB5g4azQsctHZY7AIHzKJyeZ+BI4Jyi
q2vOtMZA0uocObwP41ju4HuF+OGg/eHo5Gmd5NY13WGwE9bG84Lgpc5ioErE3UT5gQ6YayRfzFn7
gzn2LghOGAdvSTe9eMsk0SD6ovA7Z31pF4BYiP4up2jP1yk8jvQNdAkOWNQUZuRbr/nlCm/fadmn
vOtwOmJvHwEFySoaFoSA1G/2PVP10QdyIbS3Pk5Qz52shM1JoxMCH1QsmDCHgZVC2XXSZIBOua5R
UnEj8aR3MlF51Ra+LahirHwSHoFDqumBfkzTCKFFWUch/jbfYyITeydW3qbSzabsBp6uXXkw/Xji
kDJTiz/AO0vi8hcWVBUsm6t3z+Fv46qXHbqODWGYRZXHLnD0WLKKAXKKdDbHsruBNlFlrWrWW9s4
TlELpC4tcI89By327Q5WwM661Klwhhd0jZ/AyF+iKjn1k5c8qs4Vh7JDl9fJYUxns0SpSIZXx1n3
ZCqv/oKHH8GGy2PfWTLQDyJ05PHvxJqMVt4nAxaFbgPYmZMMm8B+QyT+HAOKzdfYezeh+8gUvPZm
WuVoQy869rcWYa1cEKxpm6/ep5mw7tVdXgxUYtBb9wB13ZMZ3V9kCqu0VuWhrxjOJJxgoHeacSyx
IgSEOnvT0c4rFh9fwGPO1B9+GWixd7WJX6YZ3EUw5kgulxb/mGVzc2YMnmR9EA4ayFHK21oZniU2
/FzH2smgVgZqavFuYVOvmxR9bYCbLTY5U1iPemYi267rcNMuSZd1I4olraYQ7l08wontIgs4l2Hi
IuQLILez61pH/6LYc0CZBUAN3zGGQibcgmIHWqiQWkR4wwMB0VZzNnIV5GWtxjTsV9whusSQJzwY
9DOzhWmyB4F5e9IhzUmJJRGTSEXtsAqpuu65n9Fchzh2Gk83O/1cwLyXZbSf0RtJD2IfzR45HCth
tIjfUpKpcNzqlZD1hpvyCmOTLU3Q0zStFlnf446hSbODBCoHLTlMw65KZ2f4XVf2MqvkV7zg9c2e
LQ9VWD34AgmuUz9cQRVjKZKiUf8WlkW2mbbIpM7bsLos6w9DnA+BHWDeTxLPWAYOSJMS5LIJzlto
Sz8wKTtgUAwf2DMcxCBOxrboisrxuerjN0bDPgsYf1GR/wI7rve7bhEhsj8rrLAL7QQ3fd93rDES
zrEJOa2LwN5Ik3LOcU0uhyoCDUa6Q5VNDJv3dZqOVZVgc6j9Y9dY4H9+g6VnNGPECXf9jGTJFSMo
8rNkXjkak4QfXTSo8wVAUJs6fd1tHQ+q1BSrkWbjRf70FLXNryjUbda7jXpzI2n3PDZ9nsTt73hp
91JLhJ6JcA9bRJJJR/v74W4/gH6hPiOcFHTrcKAncHirawQnogfYFK/PZFUXJKy7mfAbDKlAmx1o
jLP1jkSVa3kqGxkgmEKjNwFBwxEDnOTc3xXzxbdbd+U34c6QIZzDO07u1GCVNMgN+jJ8+CumE+CD
2IcvfZ0PZAq2TueBBx0a5wjTToTnwBB/Tlh/gnTaP8ECBygnwhqjdLVhkvujU+cUnT8601bHC9Lc
J4oA+QmG+rKZ17MefTCfy2cHY1EW9LP/Rho3OpdsASMB3u1ZOyft3s7BvBWjm1ynFi4OqdMY4MQK
a/7vGcdqH1Ty4HKrn2saXTXm0te+oqOfIhLXTRFuTosW0qEwCzVDmIqS4bYJsM6msyvSCcKkPSup
blO3smLnA/HDbxgcoAHvpldUxnfTBthZT2G8MaOCOnwmfnBvf4b2BhOuq9tVQXonGBwxfmKBGeLD
3i2Tj3UjglwyYNMx9j18jIsZ5rh16nbkSfuTc3EqXWYjkKAMQeDBTxjjVW+kwmVfNHANKdNkLudt
Ha8U5HbbPtolxGpKIOnOKHxztO36J4kwY+bf4bSmj0iXk9BExz4sJzSbJsLrRzmnJRwVlN/RRwCN
HDAvCy8WmW7nBDmA+Uhi/tyvbfw4eeHFq0O7H3TAT2ts7lvQiTQYCeL5Vk3BuLNa2HOsbPweiBVN
RbhavalrI94Qaj7lEYNYa6nWsCwirq54gfY2AYcCrXypACVF8UGAR74hjqNvK8p42gJZPfjVKgAd
gUSARwYlG0uX5jtQZP4107Z9UqPFtiBBS2DmlT4b9j+VmGLNPJNj08CO4P9xdGbLcSJZGH4iIkh2
boHaJZV2yb4hLFkm2ZNk5+n7q76ZcUx73HIVZJ7zryRcq18UKdmv2SL0O7Ks8auuYK3XmrSPFT4Q
gYql7GSb+5o3WzqxL7r0pRcmzWSleM8Npz0Vemz5HoV9UDPDUpWZ5Ys0rfWVh7HbbfzkkbTz6SPw
Z3LHSRRkG8ysgUjQYahcKJL6pQh5eMRCPdCMLOxSrwJQm7v4HRXh/aLcOi6qzmJY6KszPnLyJ1xn
5homAaaTZUnuYn6h4dW+wOvZF44QrjE6HXZhvf3LCneCyjIKEN4tRakRjiYSX23N235ePYlpk1IJ
2edzLFU9vUyWP11z6pLvb10au1lvxV3WwnEdPIGf9JZoShcpTIJzClJv4pd2piCGslpukSLZ+Ayy
ZserEN2RkDd+OG0Ev0OItpde9+XR78fgFNaliOe29mOj6fMf2yZEEGW/Baor5Tq+ZSVIAjsnnbFW
PkUg1itn7CRw7PJJ+VPOtx0sYxfXC4N303EaRpmu+782WPxr2Hsromzl86ehP5hiv0GCRncLQcEi
rfGH8BfBlu6IjTuc8eVarEVx+2j50Tg304QMPmtX9jLok3K1xD9/KRufdDqv/z1ijvuTDVt9J/TU
Q63AG1HCVf4ddQ+8VvXZh8HKdCRmCNRrU1YW2ZNVHOh5GGOV8fWmZIUnWzoV75n0brSMlXngdh76
61a2aCqrKdgTizTEc+M+9VtnPdjz2sWmBwCVbq7YG2OXfSL6LMvITsEl0jB7GIQsHuBjmQs3xtF2
9axHioaaT+ECPhD0P4fUx879dB3XsXrFjwGTNIpx4g1rEB+Kzq1ygqwLce8F83z1CfR88KxiDzLv
3PV+aia9KouYL/HviCzzDlys/eJQn90PQ7vfCNgfU2dootqirK9rtiWZRlHFahy3ZFrry7b6U0Rk
HlJODY3KNfALvmOJSW5Zk6aZu2vtze6fNl2rqA+nPKHjZTs4dnFanLE5LIjPDEMGD02nvyeblIti
RjVjBkS+rMg2qM5o2LuttbsLVJ0nLMwhfDiwh1oX0n/Qp71LYY3XAiXDJ6NUuluIAzgNw02t6LMK
uK2b3fewrF3nmxPY8Ra8ra4vBdqInDtl9DoAQCuz78OV7wpMnpLLdrn1VKflXRWk6c665R57zVTt
7P//KS7oBwQPHvjpZPGXRIA1lEDCGX818jjDN4K3hrPXTl9LRnULG6rIoH2MEAmS3Zv7KvR5VBo2
Kxjhic+y2k4T8oUOpdmqd96gs9hvCe2CVyuTauZc8uwsf6vdaYysWnZxHwwGqpKCRIOByDxg4PFc
+7I8mAYMMZrQ4X3pdMC4hLpzjSi6qA9lbd4xCkzxZC7MA0tbxJh59xw3S8wzHnUuI7lNpXMUcBgh
wFwamKi+tz9FPj71cmp2NaJoUDkMx3RSDbvVdOp7pjL3rmrEtgsYjI4pqUtbWVFfjtJIJBNBzhdZ
Vl/lpL1r2WfBZ7WsBBF4zkIJTDV3/6jWDc5rDuMRhvLJSzXknlt4rAOt/6Syqn4GvX6oW6bIXe82
A9Ptesk2wOnBK5+qApEZV89KwcbY8yBkNM/3sWsgxZ56K9jbgZ9FoVfUp14ZzbUn2/A+MEkg6oPi
mpaN/YLQvyQjoaCGlG4YB2yigaqgmrRCN3XjdzYphoTWoO7O5uOQKBjlXPCGmPzfgEzbOFA8JQJw
IrEFKgvk1LP9zJUp8ogbDzpWrdPFZwp5QSLVoJWbhl/j1I+MyaQujbp+5S4Z3mG6zDMnT84iLmzO
XSzPcV0VZ8E484se8ydi861DMfEcj0GTIoh13ixeuydlTS9WoxG/L217CoXhRLk1fnc8NHmvxkfE
+hV2XEArODWyO9ZpiIqg+OLu/bBywpeoqSHExKp2ucmpMZdrvw/LdQUDwvkypryyQynWPRNhcRtk
sr1ZmY99WWWXNlTWuWgg9v28yJNtIUJLNeB3OiRSaYNOjcmR7bncVs/f6Vs+7uzbd7VSZxKYloM5
pLf4rJmkrSJ1ThWitTEqqkkESbv1WRiRtD8zqNK/JLGAJKOZTQ9qCe/HCf0s0PB5NbNv3jBKi2pS
tGjFvLjboGLGbbljIh7gmRdjz69EFREdYp5gW6u3tK2+2OPsx80zRORN4frk18XyoNu62oVjzbAy
I48vmtu2XnHJa1L5X4ds0VmiNvJ2i254DuVmJbkujJO5yh9P0x7cM03FS+hBK6JUf2h9sLOUyZPI
+jUidXg5lyagMBGD8/89xgfLH4r7rOxW9Lg9h4qfE8nly+mr2+rqXLXbhhZvs3/NOLp6xMRF/0SQ
IT1NkvdGQbDvK/RnEcoPAQXnqicXvW0WA9D/JcGcERQbH8yk20vWLqO8hCSBnPizNpgO34o2DyiJ
SsMhqb3CP7oSSRHJwKDhPMonJhqiTnJopIkhA1S0OM1entKPUDEsaY0SPkyfzVB0+3RDiV6o2o+W
KV+OplmaiMog1ZTfEfWdtyzFpl0YMVP0QqBS0B1Ko/otNeNHaazmjuSvhWctH/Y3V9PdsGJW361g
ATeVjOacdSfknMC6apANYPGmQp5FiZOWS6Sb2nflenPcuUsWza3LuCvxoC+pXlBvqdb/SjWxzGrs
Ln1utHvp1j+jCxouhqUjfCz4oq2y46UbOacDRZENBuw08eHBu80iImZeYdUsOkF2fdpdBR6avVZN
8aDyAkC0tdqnUsOEuXPW7qxlpBps84+eM3hJ1wfqnkFAnrhSbulHNfOQGB+npn9Ot/wjddB0IPxH
aJG5i71rw0pdik0FT8o2Wdn7MKQ7YsiTsPd/Ah6w80L4SFIOt/O2arrvgSiuSzh64AwNjoESjMnB
SuLY4w7m5eIMxU+QEXHsKDUOUWaJZeegQk1EUXp7v9WXjKLxuNxCUg4hzxiACtC9+nZQ0HrTrXZ1
f+NMknVYxJ2gdQsxo9HF+KnZ/vrhNyePeARDHiKtB976VCo/Rh6KTKGbvANCPOBwtWafvEPU0DPh
JA31LcB/9EuLVCFpYBpecuNpUhQJWinhe9oXr8SlBXuFAOF98CRgpGz8o1HzF2ly+5cMQtlHPpzj
sfRCnKNBZXk0DMGNbEVb3LsGbWqhNu7GMuSOFHXePNRz2HxsfEN+rJqGpmYdVOFjxlOZoGmGW6Lg
YoehLUumUKa/MS2E15n6Qw4yLOqfhuWHO0txjmUdcuHE6oIOMQHe6oW8hQd/y39K15gAvdNyR8Y4
q/0o608AXnUaWKITmXOTpNJdT0QSeY9IkIydkeXNIbDC4s7PZ/Kv5fc6s2fV3lr+HrAEge5bDpzw
ljrR/91sTBJVw8iigveWGHBgOr9q7iyluwMitvVAKOah02gWDCj6P1XmjJehdQE5g+4jEzdgQ+X2
O9h5sVvw3u4MUOU7j54Bnh6dPS5luf1gj6DmfthKYhtAwJ/QB1i/4RPxy1rNWynslVlUWcfamccY
ubOTzHZPV55NafnoiOvcgHhEujHbTwcvWGTmZpuMY4nQ1yjz+XHiSDyN0mxia5udU0v1708Hx0+i
R5Yf07HIL62zdvug5VXlPja+V3Lh2aY1ZEZQW/vSrBPYO/HhGsazP5j2sS6z+sRpth5lh0A1G3CY
TD0SZ2QM1W8aPaDG0lqro+j1XoxuGs2I/BKXEG6plyoiNXr4taDWf61uNLWQ2fRkINZ84NLtf6bc
9I7Kpvs81OZfxsDti8d/3AsCGU7uGI60XTlV+8wYxz44LcG94dfddrBv/uKwoHHGHrLswsDeO8nq
Zdtl9jNrr5tsvqRbCo5G/eG3YxSDuDL4e1SEmV3PrVUFccYgcW1bI42onaE0debLHFJhHwMfrMZo
boJrCf6ne/zpbM35mlggd3FfIyvZCuJ64030892AwrCOZTh47woh//vKKelFLMhPLdk4SRXQdtPb
Sh2bgfIcnvXwyq/c96k2l8RWOVkC3uLAOmaTZoHf5t+MtlZyg0agUzoKGd16PjYpkY4bVDMg5/QT
LsYI7gQlMYzzB8DOgiRp+FaixNHQ1GiaKldOSAwnpHQOidYPuN5RAvomiehrix4vVU8mD0rkl/Xv
LeVcZ+w8ydCwg71sUfas/OyRW+vpda7m/Ls0Rs7HBW6DsIVD2KzpcVmYlYQm13HNmh0CzPop71AB
LRPCnKClbQUFY0L/yHh2MKSRARgOv81w/hA9KVXpBBotyd1PzLBLz9y/36klIdKdoDqyR9C3h9AP
aR7ZkRl0bbpuXSTE5p7yPld3AI/evgwVhr/Va+LMtO+WCTJSkw0f5wT6RHpDPjp5GTBjZsN0Ek86
Rjwi4dvsNherIp6rpgGeS4V9Hx+W+2SMNcoYI3+WVlm9Q0nvliIId5WtTLAdu93xPaOv6jVoWddj
QMAEcQ2YXE5BrXL8HPyY4TR+GAj1yM9hHKlS7xcct7PPW8N+QHHYvsBPMrG4Tvls0/H27uTZd7AI
54vjhdFm6u+7xXcPmOxelUlKVJ/WboIs0YzymnSXMhfIVvwtdKNi5sklw6HdDco8DZa5HhlozjYx
Kokv2SOrvO/iLfOwori+8doG3sVe0TAF7ew8ehveI3I8bRykqZW0pfGo/PUvGwfcRxhsEDj+HDsz
1iG39CSsl2v8ck2t/jVhO10yR8FSe1uNQF+PAWLIkOUyssinIzqC6M876fb608aDwIjhY+isZlc8
TkWN9haHMTeMqC5dRyFG5rDVOL355uRy+gWuKSNHankguTrfOQrdoNPBWs5N0Mc+wbMfcjO2JzmF
zksjejMOVYN+KbD0/Rqo7VsXdEcjfrOjEYsGu7VeknaRkvQo1zwtqQPOYfek/G29YaWx0dbtQxuU
l6lEXtyWOgNjNtubQhSnKdaPPqr9/J2gVrKyl7GvIbC29Ty02n9HlgYDZWIFWK0Q39eQ1bFrcSKE
7mZ++jcfCNWA2aOj+Zi33NwD3SkIyHWXW+ZwGjf2beRqRLtmMysJd+xjBRKOy9XJj1l5AwgnDmSS
RuoqTm+Kc4nW4Em0gp+yL/waQKUDPR8IkU6MEg6jTMPxtPCgoNoePsmG/ZXPnnhOdXNGNjPFGGPy
c1siHGb+PnXh8CE98C+qcpy7GQn4uCj7R4ay/EnbaYl1rWqGtrZtY1+GfhYX2q1v0RX0ms8iW1gg
Zh40dq5LpyoHrG5y/Z9syYlgYb8gWJ+iMGyz1CJMW/XPpvvip/CRHRQkQFmQ3Mxae7dR6HY8Rs9+
UMY+p7jioFefUEYFa+mnQbROBC6YDURp2rcmJJ/2IM2tqrizIb2Pebi2j0ZmTTw4XC5ZjwmFFBoq
7G7bV1MA306ak06OlYSVDivnoLtiOOneDc/idvRlI+yNObRc1BCi0kCnYm9bm+9GpddfubbtAiyJ
EbctM/laNlUvElGv+n7TBUu/RYtttJVZeC/z0b9jXDb3wTa9BQ6y+y0o2xN7XP1ONgK6loGb6l9h
pCyiDRdyNBgewoltKT5AjLzIAmffjbXrZtGimafMIte/dcPkOmm0DijKbhWUtb433AbmP1yZZt0A
W1OPqBTj2S2uyL0drL7xprAzvYVNAZNNw8JlcHJYEd65nDfKdWOeWZin0B0fWlfpywj4fuynChKL
n9O5pCg5d+7g4WGp5zTu16p+Y4nKvzZEn9ztQXnsTP7sZTLkHYLO4QCuXSUoR7JEZv6xvTHAREqp
/WZrJATuusVD1T6i7EdxzMm4Mw3z4ln5Y+cbCPkkXtBMwp5MPSxPpBFScTfManlqGpnr87ws8rFV
3JaGHiQOUq9+teyxuRQ+4gzf74rT2umOITZAQ7WCVBWo5prj7BT2QxaSvlrPECCGxudlBZV5kTMx
Z0xM5Y4XMfi1rY6Evc+CLAmazt25JfEqZDiTteWb1nFUrFGhDxVvSUmi8jIEf0vAiMir0uFQeIw6
rVfLhtx+TpzMleGBQYAr17B7VjeemJCjnDtmBMVs1BD+KTo/3tZZgdhi2jOGXj9VGKDPm1rK07R2
26UWqY9gW5k7ioOXl63X5qHy3bduIOUFeg8fdlN4bz36yvMchvOx6OuTLODkFjThsYUBJRlaGwuX
9ccQxVPBrMqqGy7nDo9ylM/1u5ZdTs15H7J30G+q0ATX57EBbr9FdOP3Zat4tPsgv3pZ/0f5kIt9
YcHBjYR7mz77Abd5jkqVVs3Yth1OewMNtzON9jW0BhsudygZZlTV/gbZYaDNb5BeUYlfzZC7DpR1
1hwEgPzODor1eeV0u81ehH2NEh2NslpsMjXOPvD49EWQ3ofpd/D+6M6E1AmLPLhWCPZRKjpf23rz
g6QaNRN+2o06v13nYrhBPX4ql6nG4CRY9m8CYiTGHcSBq5aZOULjijsHGIqSal02NAP2ap3V2KCQ
mLB/O/zBfiSD+iZrgyU/IX2wn5YRfQYPfx4bRuP+Lf3aiHLCR/b4kZ2T6Zb2/UQM3Fl7G0kh2obV
L+VS3mGzgX0egnC8K4yAD3QdJghN+uYfgkE4VxYsPsEgLJx9CPD12qVe+FlOZvZv4Om8KzuLObrx
XcJXc8QY0tMYUY0JSsJ1xR2p4ffbjLQiDH4z787PNohwhLNme4PzF8yEEq9HY5jdE/nuw082T+MB
WXX+YYrWOLk+fWvbLB+VyOGmbLU1u7lRao8pQ35OYNM4aIIFfjnFQvKPzTu8n4g87/ZdwA++o3R7
vp9wPe1wZRDJ7Y3WE96/3EbL6m3bQTKQnkwuuANwXX6zXyksnaalo4D9LWls47dvueXZqUv8vf2m
90Wr8UPVm/Ngl7O120Kd7o2s6ght8JHNCM3X2LQmEikKWK2IKFnzoZFjBoqRVQByAWraDK3TzYoO
Ebd9V709HUeK5YzIGwy0Xot0N7QzvuEd0oB663jiv+670WpikXW0dQlxArWCBVyRwKk0cxIvy7ff
varXp2JxhnjqMxCmlYLZNZSU0C+0TlgZHXbasa30IRxb/SoRr4YH1zv5Sqog1ghLDpLQ70uT9izX
U2vXz92Ies1rTXOf6ak6WCNblFdmTAhWIHFom2hEBMhCkq8llW/aY1S0rbH+LD0SeM3MRrSl8HKE
Iz61qV+4WTxdkIYUtN+qaadzgZLvcSYcg+crm66yYFPoZs/dA7l9bXyKe6Ks0XxTf3FAI2XeZ8to
XoEnvYPVVClpNzdnY+7V1gP8xvzpG6ATCAhnAiO4qRtEeX/sdtjwwOT4Ir3GavjUy5BsAYnsZW+p
ouUTzC28Cipz47nT1XvqpbM+Kbjq7zCT/pftTH2eKGtEX9rkxX3hbNvzvNnoJan1LN7CLKwvfM38
C6B9vXe2Yv1q9Sm+REDwj9UzPXT0CiGqA2i9lyGKnw3c/mNKff2sK/Hkd6mRwFgdQqRq+ByL6n6x
lWdHyIfbp0XzEXQmQs0ibarniaTwYzGiyV/CXpy8ehQ7blFsXINrkdC1yX/siRDzTfDoV3q6M1Xg
YVUr+/aBm88EQO0ygs0V8QuYZS++B56GNdbYZf7kvaCpHrmvXUkNqf1p2q13NItgPE6BBIfnu7qz
xYzwpXR1wrBScplM9ckY2jDyybyLK8beuOiwMTr0pyWKAtPIvAkaHPIPALuDr3EtuBFa8Fjw3D95
uKh9xR0ZrQp1fIUMio8CD0BQ1GgdaJeiizwA00kxFBiiPLsmSy8exebBcg1KCwLdPqwgbSoG5QkP
1UZ7EjJ9nqG2C95t3b233iDXaB5IxTQaVE99xy6Bnrf/BCavPlvIS0aXTObfTlC03/YE7HUgytbl
dw1BQCurPb2tpnyigwjDPvNdhrkRAz/bqXOTM+oNOXLTPJSNxUQ+OGQUtC02xtxYjxrJS5LnFrVE
yzb5u7GrxrcqG04Zly28Sva2Ejaf6IUdUQkmaw+P3c1U1yezZ5c7aMbGiTM9uHvVrlrEDnLrrxJ3
9L03639TMX8P6cD/HBQSlJMIa3MjjoIWHyPxOtSUhWQr6X1hHHLCTXE28v0Mm/zBl42Hth1I+UCA
M3jgo6jNOlKy3YBo6SWr8usmgSwzOkX+mIBEB7tS22eztH/6jdu9alLxz5irlPmYfQNde360DOtl
4Z3pRQDwV7v+Hb2C+IK8BlMDtujE6chAsesK0YnM5F4UsFuWK3LG6BEnlmHWKBjL3BHn3uwaLiff
oqyC7e0Ppv0x8mbWjs4CgAiIJI+zcpTwwv4K57qaBzJP3ubRWRJM//rR1uJuRP8YybpHaNe2uDZQ
Wk5ksbhrjPRiuG7Y1nf8443+YKNNuV/65q0iXAP8mzmg0c327q/m8hQQ8vNoTtWzz/Ydd21nvZek
ZJ540cZdWUxNvOqQZP0Sw4HdbgjMsm2Tz2Hjcse0TvWHq9I6jPOWn/zCFxges+7aIzoPEWRBaLcp
9UBRJWZUXo1JKnA8tWispFLPUhrTAb0HbhfAqyW2Cq0OTGK3ynWxxHZlNXuprP7gjfWLXzTrQ1GF
5hXZHWg78ynzozV/0LYTvKF4DO/XUCCX3tqa/pKleQx08TWIeboCr9YXp3fSXaf6llHZkYdbft6l
kARnBLmZxwHrcoTTCGOy5JqZ9YJdKEVhKiNQCP1cu0hMVGGRy0r0Lh9TXV/zSpYWlJ7RfC2jnqD6
sd6LYWKc8IP2Z0idLkXyx6qLFsDghUa2YkZyCcXZWgJjN3tK4HBsFHahpQvcf96o81fcCDcEenU/
i7RQEbat8QSUzrIuKvdtlqjNWNvl5sfdarqA3lS4jWSk11YQxsXsfagRFVNGUxgEMow0BpGZIWdZ
5n3ITrq4qXhqtchh+N2KL8EfyGIKRsuKa/ScOHba7NhW7h9pV0s8Ige/zw37b+GY7nvdablb5pEw
LNasq1uGFFM3FSLMdnpvAIR2UzDXCAuD/uKU7nrOAgWe1KwDcmekMHQRv7MK9o8cAd957pXXkvSd
f0W/pu+EfrV/vLR5X5CTANalLGwervbB8uEP4dsPw7hEtm21iblacTmzOKGTx6Hhpo/o0QnUhANh
9araOLNQn7jE/3zT+IT2L0UTk7kT8M2Q7/wZLRW43RYNt9vHowBxl6oQZCRo35QIrGM/j08daOGO
vI7msfRa1Ob47PZqWJ0bzCqYTzSalMHLq6OpyQnR4fDetLP95SI8O6Cex/8Vom9t+I8vajaLI7TP
u5wwN/ZcGk1d3nmbOzPuiv71BuWeTW2HxwLy4Mx55u0LfzL2NXKPE1kw+oSIFvAgtc3wAnepPqg4
M4+dUTp7yYyyE4XCYzk9AUUAOlZ4V7r2Bl+qFlzGUHwHneN7V9Gt+Q6EZsOMp3EPLSgozMmYT3k3
VDgZVlxVroPgeHNGDrEWk33U6PHcFmlPAItTfytWythdh+BtWwb/scoNE62lNz7khIMkUiHcDeYy
TLCHpffr4BxLNXjEwpAKdIC04D3gR4xHeNxyt84jmxECAvNt6v3lxWuYiCOnvX2n09JdS3wk181s
zxSZClASVh/+VDOpMBMl4ATN5zQQCxEqpLLDsuoHhwiBmHze/jUk/ojgitEFDcyWX4yL+U6MQMXz
UBY/bMTPuTdj+wDsu2wSAXSkJLE5jo1AI8ydf4NjotkX6DbHWoKAIPM71yPiUlXLt6Dq0XzBM0WL
r6Z7AhLcq1Td+Gwj7kvwU+SHJrAfrM2RTyC73O0Qvu5udpT74JZ1cKJ3iEFxQ7XRptmctHo8CJ/I
UiNlNqfSsz/SJqQPDW1Ksc8kGwsP7+eQt7DjoNm7zOBjTo1exOgBzF02E9hi5Lbc+abDF5YSVzdW
zvzqFJzYobG5kHi3kAwZBg+ZbbifnXaLndtX5O/zINyqpCbzY1SMxQ85c9hHnvkM6YLycMf7ZqK2
kz7V4MUb3yI2LUQCZccmUKg/HoL7K5PjdE7J/sKlqP4p3Nk4342buITXWgHYOAW7mVsOr81kuTTX
jy3m19SkxCLLu7fFc8tjGvr2S40ElbF+1OceRnjD+x+w9zk4eVem4QUjP1gT/vbGmA9CjMO+sYJm
iYAEJ73vy8X93FofeFjDhnxvOA6xjYiO0VbbuDZszg+fTJtJ/CsGVtX/cya6cByfx3Be/tTtYr50
RZ+zo/Um4bWrwvgaWSR4vSgLDUTR++uHVU0+fmVMo31lP9QkuwE1Vk9tRcZ6UIPWdAHNVwWpWc9d
bW4vNuEjexoY8n2ekVwIzTaI+waZ6RVVnx8RIjskho2DapkIvSmM+jXnppmgYwHcos0YvF+b6Eas
/dIu37xN2hdmUt+9ZXK1ckfllFyipihQSJPE09wzL2CYYabL4J6v2WyjnkUbdNiI+sB3gkeqFy35
fzl36QCPcawBKgnOGz/bzicRCLTAILQMLg/xS/MtEQ6952Paf1QQhsdqFRm74co2MIfzoyiw4wl6
sb/XvtAPmGTGg7ORezKPfft7ck3/2Q/mlr/m5Om48p3bvdj3Z8soBxxnpBndOYhML964qoudWsaB
3C/rBHl4EzOKm1i6k81+rMfmJ3XN4nvIvFzsg8qQF88003OHGDRxzPSvbLV3pFjS4vdJaO1qaI8U
QEI8mHZaJ7PQjxLz4B9e7gyIsmt3EFx6t930ttRcjMbtns7y4KjMFHG/gdjvmN+4TWv1vRP7jEV+
c5syX+GWfPIKU9EoM1GM0gIwoBEBHWAUM4o8mqrc/KUJLj0KZbzg5J/3ImyLhBKvsI3WUk0nsuLG
fbpM5dWxfZv3gZTOh15p6zJsNtz3lDLPBD0+vKBxvvrKuZ/88h/MKbZbD6OjWUzyobb7H2Esy5vN
H/cqYIgeAaCnlbrT9QJ06QOWYo69DFkwXlIolUd4NLFrC1EdlZHh666GQuA17LvwVxcKeZlqi61h
DUiomokZIqqpIQGCrujaHp3fC8pKDNaMh3+VENMTyvbqwRYwcXx8Ny8jJonAc3JSH3rnNWigGxh4
p/2cDuu7wYhHdd1yKfO6645Npes9uYX58zCK5kjQJ9o6z2oC4n7kgjkdXjIR/Sq/Bz2kP216s7/Y
KDaixRJHlef++0KqxTO/JT2G20Bdj4BYfLJM3zl2E0SaF+bmdULJ1sQOYGwKhbPSc9XxKqFAsWr3
zRdL8LHWILQVGoHmWCF4fSXbkbhqfL7NXx+NxaH3mJLQBnxVrfnXMSf7WxOIfE1pM39wVb+e0u4G
ddk24g2EeX2OepOu4gy1I0ce0H9X1+Qd+RUukDIjE0otzOcJipGlj4ZhwRXaG6LZk6+FvbtTQPsX
QlaATwyzCfY3itTGJYX+fFAVAeWC8SpmGzDeJinkETBAEQ/nIs4hsvPGKNc7r1bjkTblGb14XlTD
aQqx+zzmnRP+dXAyO2AEvSoOdk/eYwSXjpWu0Wr61QrD+w2aRXSQCklbTv3Nvgvs0T4MWmUCqolw
KJyuAReOtj5JyU4fnVqwxizZvZuVGxgKGjrPHpYjGdslZ51hZK/hxDQn1CJe/BYRxXLzDqnANbCo
ErMZGP2MrSC9DpDSh3nI0r+6mbKfXtQnzFnbmVQbJAUp5aaUt0rUx0GfYtmCQd2pGakjQTB1cyQx
yCsiAgH+9hvcK/wTqLVBKDaFJnJXG3l4IDXwvR4GzoJqXJKRHuIPkwC+ezFuOdbIwT/3bUO4Cef3
od7yN5bMm+Fe3xSUq3+faeLKwjn0r2FjwUTO4dnJpMBkVaV4axTuk1H6t5OvvCOPR73OzSifYcmg
j+YCsNPhIySqo7p3y77gA2rAKIfelztd9Ol3QKzl0SRz7wQNpeLZtMcjNB+5pPSW/jKLFMV2qbH2
1Vv5RIxgf8pE3T+bdVh/NB6SQgqtECqQM/LLnobp6MAm/11x4pyXMTAjf1yIZ624HJJMFlbUwVNT
1FmEXGokKpKW+rHg8zEEd7hdggV7/tomxAAQhK5y401Az90h0L7W1OdeJtN5HXOdXQkN+Y+081qO
W0nW9RMhAt7ctkEbNo0oUpR4g5BECd57PP35oH3OrG40TmNrzVxsE4rpZBXKZGX+xriv1RjZJIcy
+0ofaR5hHwWPGQv/k2PK8RsBXiwVqZMigzxB5tc/S5Kmv7LrPqMUjwFZ0jxr4VDfdb1sfO2bgdUO
zwJqUq6BAKTiLL0HXddtaIlHz1oA7XjNM7SETdyrGrJeiFyUJXJhgSZ6NhZKkg1g8K1GQuurF/JI
iBB4AQGJ/kYaJZ97T1EOgSeP+GLPkaCY+58AN3g8iHXBrlQT66NeiPVNJ+fPSe44T6mqy3YuQZmj
bGocVQ24maSL/q4NUDqIcsUBEA02jQNMQ6OnfsFvxaSy4LdfhS6gaFcD4I62UlaWP8B10McO5EJ9
kQrVKFY9Mlsxcuau+g2tLv1UeCPtNwOpzcuH2m5MNz1IVFtnOSvwykzIbh2iWf1rwFFqV2IL4Udp
4uQphojzBNAj+NTAC7GLgJVSRH5z6DXdByUM4LayW2RfitVQidU2L1wgvkEcUtDX5ByZ4z940SBq
vwsKGlqUng+lL7XiNq0EdFhBczQPWV8PO3dI34CCCofU0aL9oAzlsa9cjWd1qz1y/ogbRKjardFU
8obKY7mOfDgB0G9q/T2AT2GjWSntzBD7qbVSDHTNw1DxDrRO7+KBcjpoNfa8iEWz2IrOibTJOXUx
B59gUCczY2vdZiKUlDLe+Shqr9NYct+GXB2oxajBXq9c1PwhewJr8IUXf8jzl4IOsEfLoIdYjxd5
tEKW+Zep43uXepX4E3UZYRPUVvC1inH+NHwt/CUrKl0GQPHVay/wJl6hh5ZJZKClc0xCxCqGXo9s
I4v2cW0i22f1OW05GbH6EugDl2avPrkcfJ8dl8r3WpNIVXSD8gPo9hTdwEApq00Rt9lWCnNUvLK8
kLZupqhMXB8c+NetLvQxCRZ1JPprph+wMejeHDE87N+9LjUOdHChTAhVra4il2ZuTJ3jwym74EGj
D3rqQADdq6oQfUTtWE5gxt/djDYqgqY8QVShV+/hWKpv8Gt1epGK4bzKTtpzaKvCJ7A2COYBUh15
8x1ItCR0PtV+K53KNs9HuJ+CTlVESQCZnMbsTr3QobgmuvprXEBUR9bCQy3IVEPuY2WoP3Epo1Eg
aSPzskM5/icM5vY16WLoim3sG9JKMqhnx1YANDpoLfVHYMgwMd0h/K5Wg3aiqxVAUCy8Y5Opyr4t
vBIJJY9yaZUUlYLDtqq8t2B3v1FVd3aa0BVrh+v/IegBLK9NHxapMr5CGxl4rdvEr4EoqaRmfYCC
jf8C0MGy4XPDBWjG2p8BfOOAn1EHUtvqywOJF6QZR4bkpXD7uSgLwXKOk+gkaND55VDPu7U3OP2r
6DVcxa6ZGtu2Q7+MxmW7pteXfYncDAZ2Qkv9U20YoYa2jBM8peR84PLgHYpUduD9Nf6eHa+yAAEx
7crez0HoW1xXYYBCJpoEqGgnfjh8yH3G31SHHEK8DrqNUSNtsxW0TntB+fOnD1ZoEwd0JmDRWy9+
kisPdFZ9bZVBLuw3Wqm1r5ZJ+mKZfYjKQzrKiyLLmUFmSsyxIvyg+iEYtDKxlToIYGT4eKjFMjVU
XjOYExZww9KRRen/QPupved2B3cNLKTYa1HCGSd3iIHVbprtgtJtPzSEGGkVU2Snli1VlHmCLPpl
OhQaKicvkHhk4x1Q/YQNSf2KJoFpNetSRjIEDjHtlByuQBej/S7l2TcsFfgdkYUdgC8Fj9+ufQ8N
PM/Hw3DVaQowOb0EsO96svWk9413BKzQ79mT5SY2OEMEruXneogRTEYeYqe4OR1RkrMXVHVobYGJ
BR5ZKUGwac3UPzV0jzcaIICABHswofrkht0mleHbdS9/a12YzEghm8DSYD5HZVE9wEyX7yNRfA0y
Pdu3huQ9Fnkj8l8lUty1CVz6SlV21FCKo64J8odo6PSjdckrvwx1j/hFlAs7EK/iZ13J289CEWWf
MacqP/M6cN4dcphv9PyQ3VW65sVssEOWyQNWnkDeTWWjG7HGkNSlOqUD0afSDuoSoBPe/feJ0QkP
fQc4eUWJl7q4NKi7vu7dnVh27aMrVrydY3wqv3uhiX5cnWyAeiE/4gTNvukSL1whviw+DkmJyrWX
dit4XupjXhb9KfSTuzpyjDXwjHINOtu1B4YKSqIGxltpYHRCvSUlRXPg1IwpiEw7/KUA7HSAQ6Lv
csvvTiJ6OxqPEiTwvCg0vnZYkO17kn2UGV2cXtxKol4oU/6q+nuhhCOAll4FedD5aujqF52KxXPv
Ze99A72dhklzqMokoLqWytRdUTizkX0A8STowotJeeArnWmkeHi6k2g46tFFTWQzjM8vwSOxqzv1
iETNJ64dql+lwuPcqkaFcCGmsTTm4KFEO7+QUBCQPZ/ExcqbZ1EYkL/r2VQHX6EfMrRVNCrh2jWF
jQYbAxd16RqClh8XcUopxzHfMyd/NnPE+bOhT5Bnoxy5Ytm+Gj2LIU/yVVjUe9CCj3nb9bshQSBH
V+WV3wzyKioN8SDHyU8/c7sTzyM86CKucVyXoscmVGlPm3pfgIZw++7RKNDeUuLSf847+TtTPSp3
peEeGfVEpiudU7EfHAvhEgNm10rPTPdHPCiffR6InIAAKATDMDToyG713eAWPES15f6qK+tbppYW
bDGqsnDMRx0mHTjPCox3/pBjeE5hlvp+MwTCk6mn+g5ZQtgUaNyd2pQC5KqNch5/pYhrUdIpT7wm
AQl0LqLWWjw8uJSaUfPuN1nsNPSRvfQ5Bb+BQO2oDxr1GRxe2G90c7Jdk3InaUbPfxWAhbrze6O9
l8C/2YAWgi1ZIpL/cRGYXzSEOF98oUrsIvchWo9MFlRBVkHVKDbvduunFnnBCTgeQqwhXXUxlb0v
JI3Z2jEBJRsuKgJi40uPbjYEv7NYabaQlZtNhNzRWkAuAHhX/S1D15izb/Qgz96KGK5GyONtlSKw
snYw24hX6Dcqr0YXiXQ8IxgbKC3VSLmL5rdQpQSo+97R92r/rrfy5GtqjsxmMluoFLXi3Ydq/8L5
7B+1lL7GGnVfLgp8G7DUkjpqsikOZTmZMHgYiN+qGo77NBKA68GP+VmV7gCEptB31AkzEGP8n590
qfW3cESqL2FeBa/wnSju1JIuryHxAD5XUCa0hsQcez7PVQG2IVFEpLNdlV68ZAnPaDecIqFAUoJq
6oNcQKEoFCH4GXBNrXjrBGtFYKU2KjpCK11PpXjdaFq1r6UwOvmiI3K0RqR3jZHTtYSczm8lkJld
9KMcI/9C72R47GGIrgMZs9YMSe84QlAlbpL+tQz69gvYBOgVcjPoCIU03XaQqB2tUpFaqFcGtGdU
oGxb3jsUyAEcCL+EGDkROIKZ3aMojiaQLm3MoYN0LZQedbgE0qeGau4WOIO1bS0q6Wki95sSCvu3
AtZqALJmqJ/Lii5IjWRLkldoaxmC8kgNz9mmWqPR6YrovwQicELVRBN6sIZ64yvmswCoAJY7+I5k
2+jVyHESfe2oBJLzqUSDBqMI9bnMB9BRYlhQz9Ey19kbsQTyDxM1ZdUEuvaT/Lvcwn8wwT8CrLJd
2vYfbUMnnbR1NCi3BjspI//kkxs8ymwoFFY56p9TNCGeaVIjahzW5qMvJ3wct3PeyW+8fVTLB7cM
qTf4ormuCvVDAei49rxWfEDIIhu75gN6vk0pQMSt4FBlbi+dKr0v77w4/g0eGN370FBQXS7177FR
tAdJsbp9iBbqNun06LGLoRUVUo36tNV/aHEd7S0FSr3HMcFZDiM7o2T76IAe5iIY2Dltb5Qrl5fw
VnJV6S3M0RWNczyquGmCe9682ucuUPwTkj3GPmrldi2yfna1aXx0oUpNYogr+T3UffeUjCYbpQTE
GD4hBJAqLw6VhXwjnzb/HHX4cEgWRmSrvq5/p7r8SzNMla4eyd7Kw79v16uAgleJman3g1wFT3oN
qqUdW1utkpOGNpG814sGYxPXRZwRrRfb1/3x9QJscAVpGMAOHdsT75b6W81e2qiQcl/1AvcJYJCC
sXeRhbJHNtFWtLrKpmLuPIjwOShEuw4cHJMiGwrS2R1GalzNoHUR7YO1He2aSIWUATPS14A+UvEB
FBpJvi0LjnMagCoBaDOL+oWjWyw3JS/hr1CVo3v+vr1E+QS6JQ4f2fA2cL29RFI33GuUwDZpXMbv
PF0BESGnuU9FFItpFaRbOoxUJxnUmmfpVkuGFi3l0LI7tG6QE809ay3GOtXaqNe6owBDbKsEXcCj
qkv2fatHD43bkJr7yBhv00QJ7igR+9wqHQ/j0B9eLIbxrS+igAO1TA5jH20j6Li8gnTuHsVBy56K
MhA/Clkz90ospOs8oP6/DkypfqQzm73lZgwfvdPy5A5ZTshaAc8zX+0gurf6fakhEfhHlyBzG9Il
qretTGoUpfmCVc8fA7dLI1lZwT/WAEaG3LciT5yBqFLTZ4DSZAMTTA4wOvfqRwb8YuusAFjtrI1x
um0ONP7gNKBsSDx3MCnBinsSMC4tPwhyEKRF4W2ATcvBV9Fas8xX2m+LG3noFoYojxZ91xHh4Ymy
bAH8mNgiGmpBI0KqrS3qHQH9CdAdvtbWRyWNa5j9olwfhcqJWV4B2u9irhx9CxUJ3sry0QCrs2+Q
tEZPpk5tOuLFI12x50aGN8pdUb2KQHrRBiRpjwOamZvbszX7fWRLE3VdNGTdMCfmZxGdzpp6eWbr
r9XP4iSvyzU9uHWMHYGtrbOdsRRwxg2Nlq4mSoYMOkGb2ibrMoRNNXSdbQbzgeyyTp8QPN23wucQ
DHYyeGsj5F0Y7uhgbXjzUjDSP9Wy+yhF9A+Vz7Iz3N+eg5m/iIViKIZpWKIKb5rve+Zml6WBATYG
x7wuP5igZr5qzldeqS51zduBrt244AjiGY0xriwZ1nSuLQFvHtHECM4cPsGTjFBA0H6E4sIMX1tj
cW0QwqKxKavWdMcNbS7h4NHivOtDC/yZunSyooWRzMYwAPRBtbZk4BiXU4ZHq1oBPKD5E0KygKq4
UurD7claCGGJlyEchNl7ugZ4DCbQ8Gk4cWNJSy6f1+7xJpP1z0CsybdPPVdMadASZWjuqFMHn1Ap
Eo6eggutKWRoWqmKdI9q/Y9KM2gLU0laWH1zi+L8L5Avx0nzGrKXKNa2hfqqXCIKv/HCz/TKb0/n
9SJXRFNTZf6HpGAHPdnnqV5gLFZg7p6FKHuS27Si+q66qK4m3u+mEx9vh5v5eoCHIAfTZwJfN3Ui
LNyESjEPbjCi5boWmExUCkP4d7fDXHt6KoThJDFNS9Lk6dZ1i9b1tJgwSpTsAiP/4fQvoWweXJ6y
Sit/EaMFL8+5caHxo8u6iOWzok6nEcEVVKnxihTISxGM4/b/7SB9dntYM2uCw5HbZBydaioT30vI
lI4mBePspY/AI3X9kMMjpYZ5O4x0fXMpF3HUy7UXZW2h9T5xSB3XwwariEN1tHap7dqCfTvW+FOX
l6Qio9GjmnDfVcCRkxMD7Xk3yAQRo6OYjcVDdXv796W5OTN1ER9u6tnkGZNbGMhhp9WYHtko6Gzl
Nb4eh8zu9tBRPg1r2qYrTqq3pdvselepo8EzsAdeiKQbk+UQW0KVmQFBLemLTLnM914NgL1PVXe8
PbzrdafK1FpMQ4T9QlVoMn29SjdPHjr8Iv0TqN9eeV6yipyLIJMGjImASO40mb+oLUEJJD0fKKVG
gP9HgnKzsXAKXa8CVZYlBQFpkV1kWZOFzV0yhJTswQA59FyqDbJWC+tgnIjLdUYES9Z4WAAhYKVd
LukBYFUbYoVsyzvzCNzy0NoYseyC3e3vcb3aLsOMB9NZzmB5CkJMImH6gWwaxTnMgeRVKC+dBHMT
plrmeMJxiKLBeRnHLUCEqh5xLO0DaWzqgW+3BzIXQGfCuNu08SyYXIBtx10QZQRAr9MrT4a6+Re/
r1oWK8viz5/ue623Cl8Ff2yLyAFxXPoLK+r6BtDwu/1z1XC5sQ0vJyhXVTgYFn+/Jn5O6+5DHh6p
uR1L/VkC0ap6SBnfHtA445cLTJNki3NMR8WZAuAkL8lc2N/1OCDa+3RKy42qo8mU0+Py/edOjBae
M9ffR5N0FRonjwtdvsrPpV5s9BwZOBvxcV6niqYtjGc2ANah45bEJ3b6gZyOWmaiMYEJcM/CVtq/
Prk0CdIiSQe5osnUXX6gSkC0bmj5/bzDgzZ1DoIIbiRJ/nqdaeiU8B/ORwWI/+RkgViSejTXI3tI
DwWsc3HBsHfmocTmGP9+U5JM/erdAjBCN1WRD9GuRxdiPNfekz3O6jt5gzDUTliINz2OuSotURo/
vSVqFv/f5bQ5ClIJocQy66vTn8frd7/+dXslT7/8NMT4J5ydYWLbCNBD68juIPTdq5InbgSgQAsb
dGkg40l6FgVGiOaZXUMUyhRuBpnAWaFydHsoV5nM/4xlzG2hn+uqOlllNOai3vP5eW3Vk8kgTnwH
G3OHrOh+6YaZH9B/QmmTA8CCuWEMOepmvCaPuQk0fqU1SgtaP88/bg9r/gv9E2pyOGfweHvMXlAY
BgXN4/drLsA9uR1jaTjy5ffp0lhuKpFVUEmUTqliWkb3BR7v5naY6YU5+UDT/Rm5UZGi7hPZPugo
qUfiWX/EqQZp1ObTfxdpnNSzBSe36SDoOOFBxlWxDoCaGNLFjdP4CfnjhVEtTd7472ex+szpglQb
gKFaIh36Rup3VhP8GBxRWPhMS0thso2srvDRmwLnhPqfCqYgsTama/5tfjb9SpN0I9Cs2PJ0+nmi
85Bp72X3+/a3WZqvSdokh0oea2O/MM4ejPIXbLvA/3I7xNJETU6CqEbEPEErC+0GIGDCcE/XduGr
L6xlfXICjFx9I4rYlokqY56QieUhSONDW9GtlJoagZXbQ5qbNe4csg2NSi+px+Uqw7zL6LURmgMJ
UNtHmHdsCyQgTn0YSAvLTJqmN+MKOI81OQ4S0U28ONJTCLsP3KZe/WSA2UEXzETbT6P/GhwLkE2w
RHHcWXkPQ/nb1e/HWhkF6oU/Zm6euf4UiSWtqeb0UAccDOuvprPkN9mmS8r3CixKCIPbMaOFKszs
FFvAfDhsLYXq3OUUu5nuGn0ppzYOxbl+guhoiPbtrzg7s2chJmsf3Bf2B6o/Jo5kjgZ2gWaVOzZK
nNUqAsq56jD+XVg58zP4z7Amm4GOtQnCIgxsR0gDas/Vxvc0ZV2LP5ta+PZvxmeQ7KnULa7ewlXr
6cg2BZGNtRvwzv7Bd4kpt8Zj62HhBW98YXBzO10eM1eLGpOh/MnYzg5fNcx1J0MbGNOLezC3Yraw
zWd/Hx0IQ7OQ4tKn286IACJ6CBPZevGqIXdIMXphgc+tOvkswmSzyU1qpanVpTaWBb6A97m77rGO
uP1dxm98/mAZd/R5EOVyaRs9hdqkqVJbVZwHbCuRUUc3IUr39Jo3YbClKQVQtN/ejvonQb0Vdpzd
s69T96WBo8eQ2ChMnbpTvM3XFd4Qq9b29sERdcvN0rG8NNBxts8iWnqS+Xrp8lSSQeFXtOBAVWYj
clpZgeLlpeYO/jb3k4auuWUcbg94frVYuko1WZOxO7iMbvIvA5apjDeQbTj/D6bqLpwg88vlnxCT
EwRAgQhliwWpaDuz+4pTq4+4598PQ5cVWWUMlGOmwxD0pnNFl2HgAO24eDUtrIu5adLpByqKqFi6
NG3/SIo/+DpYHCS1Y8yWnIOnLZxDSxEmm8rMMOtGYyaxQffbMCceEeJeGMTch/hTYOKJRo1p+qYF
TOkmLq6dttQ9OMIbkPQ1QkC3P8S0sEG3FLgJTSKmiYmaxsC3YvCt8V3Ov+6bIHlvigxNzwh9aEBH
Bg6OorC/HfL6tqCETp5BrcmkYmNMToqgckNZwGzYtlTnraJYD6ITBTZ3nwM5vh3q+jKk2sT6Eilt
GNzuk90ip6gdZlC1kbHF3ajaAS8FwCWqK0Ha3Y50vRxARhoS/TYiqeI0iaAUXSjI/VPgQqSj79RH
/piFGs1VB3jsbFN6tkgfLIsa1GQ0dVvQkPO9wEZrFsvf6uDgCJZAPVOk0lwNenwo0FwcNMRLYOkr
SffbaGsAlznq+53f/dYDyHM4UiMFB8NwTS8dzLH+5oTd70SltPjXM6LSHqeyQDnjuuRXWJjGgW4M
7Z5sKniC3Hz7969KJUwHE20alGHY6VddmcK3wlRK2YGN3ZzQ7bXFJ/2Eq/0Gfb4jGExnYTvOvP6p
9sokAUw9JYBpVyas4whliCyxLXlt7tRtsBHWJdZGu2Sb7LyFBXV9zRCMmpY25uN0cyfZOPzq1m86
LrYEMqLxPUbrXDiWxtbX9wgl58HCc/b6rBnDmQZ9SkZmTdEFoCpSRDfHcGyW4M4zACNhe3/7k81s
kosgk5vFw0iod2LM7Y0MKXkohQtzNnOyqJxh6FSiTc+qmJwsumIUjWvEpFLVq4CVk3ZM/INZLESZ
+zLnUcZRniUAVeDEQt4HiS0e4TXvIVNvdWr/5sJym/si52HGfz8Lo8pOWDoSYbA1g7ogv2G1dvtz
LEUYp/MsglynuhvB8bGtBgAzemzmKbbk59tBpPEivMzQtIuPMjm1LIo+4Oz5KGhBOTvElvb6i3sy
7iGv7lxbWsiP5k4FKueqrGBUQGtm2ivzEWb1G7FPbHXn7sNtd1fcZftoNaylLQoAb9bCoTyzpDXe
BCPQgso5RJzLOcxUufdg/ya2CegcIoK48I3mpk/jTUq3ifK2LE6btLEaFblah7ENBPXPoWMXe/XQ
fcpPut3v04V68MxwxjkbE0vKwRzel8OBKZn1CJpE2KW+aUmxEvuft5fDUoBxtZytOeSs5DRojciG
X5Ki0yAvJBcza/piAJMjAEHTqoLdDlod28H6AAXWTxcunqUhjP9+NoRYaJsMsxxSJtXGAJ062e0p
ukKLcLFRkOcxNV5s4Boma6oHWSO1Y480yfON77yhHun6J5w4dQdQOJlm/eDIC0iKcRdOdunYOZFl
MmbQSdNlZqVqgdw0jfOmvZOblwI4sfFdRizAWCq3zH0hXrp00GkAq1dlppDEIHLNsegzPFjZZxgV
9b+4zNA9JFPSLYk5lCeLzEXeTJQEJcLf1Jb9EKTvKfCXeqZzJ81FlMlSgzhUIwxJlHIr2fo6sD3b
Whv3eAHb2c5Ziw+3l8XMsrsIN1l2AJVAFDfsHCU/VuEhWOo1z6wAft8waP8DdbnqzLdyVFl1xO9X
IsbPjvdNUb8JAEJkFqGkGE+3RzOzCsg1yGZlsllRnCJ3EAbqNbeRsHjIlG6rS7lF+t8ikWmV4cJ9
/ecMnqzti1iTe85VvDwnMzC2UqTDGMUP7liIXvTNHL1ay6RBmddthHcUyVWo1uZLgdzoigee8gwt
rf7hG3r21obtEYkBAXvQHFS82aPrk2nhp0GpdAA0aBFASSvgWOMWkED8wMxSxgcKuXZRXDgflqZu
cqEOTuog1BTo2zYY9DXqzU+oiUWHECj/+vZHmlsS5x9pkq+pUQI0HSd0ijevsWusFUvGUukV4bgN
9LTN7WCzw+LG/p8ePk3iy2O1NQWrbTzTswNr10B4xLGgX7isZ/LDsadKBx+UAy/QSQhNZgcFA6lI
CIsNccv6RWzvVPH1rwfCExA88tjDNYCMXQ6k8iXVAKyT2GmAuji6nqfFV/vc2XMeYwpbjNohcyEm
JXb3iL3Art7h5LYXD/5B2MXAqvqFLTTzbS7CTdOCGLZQiDytDZ8iFe/qj0JYiDCX51yEmJzZ2Jq0
RqBBmkT6irdVujNPeLyD3g43qJYtLOyZs/Qi2OToTuUC/duA8pPibBC8tPyF0YwbY3Li8PtcPmMa
Bd19nM+zFAEJ/BiFkZD5Kp4zZzUYSF58TZt9JK49+fPt5Ta3qM9jTU437Ce0HjsyxtJ8xkPSGv2S
5bvGWUis5qfsnyGNZ8XZkDwIZz2NVZ4jgT32V5OFxH12iemWCVNTpCaoTK43MTIM/AhJpEncButu
eA+Lv89teUv/E2HyUQzYPVElEMFBL5XGMKo1X//FpziLMPkUTijJFVJliT2gr5pa2gZCq47Gd6v4
C4flONtXC+ws0uRroElPs44OJHzZHPIOgp/9QYKUnb1IykLeMfdhEFlXR/ihzJtqEgqlMRhlqIfZ
MD+G5Fh/VEu7ZWYFW2BQwLVQ1eI/k9NFMRAVyrB1sXsagM6XX8ooB/rz9qeZGcVFjMnxIrSmpwqq
jzxivYvFO/Qd1XR7O8TcEWZRPBkzTwRjeK5dbhFfwYRTqYlRwhYHFpquhXWNTsTmf4d1XYw3GVOk
tFHSo7hnq9EfGKq3aVY5LvUr2a7W8l29cALMfqaz4U0OTWx/Uh8HvcQWcBpyVmaIdB7iwPLb7Wmc
/VIIztNNIhe94rmIPQIA9bgaBAc30So6GEOCu0a2MJqZ8wyIMCFUgy7EVVuvdpWsHkpcz2tTRjda
lQuYDM+3h2Je79KLGJMzDVosIq6oZCB1zM8LgXuPQcVJrFnmOVK9mNWIp8yplx6QS0MbZ/jsqE5S
RamyUQgMCtc2rkX02ep/tdbPpm9y1OEtP4TZULi2d2g24pZDdSN+q23ZBtW9SX/cnsf5JfHPt5oc
QVKd57rYm4GdVt/N77rx/W9Ryby4Lz7U+CHPZszLFbmURvSgO+wzZxMN94G7UDVYWguTrLCBLp3z
QnBtx/g8OBgiI30GbaZDlzV4Urwv/9WMTeGjrlKJghAFoa072F7myXunmNjTFvLqdpz5M+ifdTAF
9mZxEottmJETbAdb3FIUCWixYDxGRdT9jMPP7XgLK2H6sjfUzNeSVAJ/Ga59Srwlzmf8r/8uyOSg
a5QK3XKpDOwmP7DE1wpGaOoik0C+fTjIk8NhMIKU6ittMHH3ZwdtELR6Gs9u+HkbYeHls3AkTBPS
uHLRwvVrahRS7xyUCs8wt6x3t+dtXMKTpOR8F8nTMyGHvF/giWkPvsnVcI/kk+lZr8Vw7//MxN9D
oC+kJourb3IwhE0Nh8aiOCrukEaykw1OwmvjVbRzu11EZM71fy7GNzkl5FRBFB3NLp4og23YKe71
ayRSN/IG+Gf5Xy7CyXkRqK5QyLUT2NWHENzXH4G+sCQWvpYygZdZnqj5KaIv20j6iHsPejboKtwS
vmYhSjnuxsIdd63JwsJzZe7pComKUrZI/qpc4V0gR/dm1XM7jU/X4kBGRhtNue/W/QYq/HYJrjG7
8jWeFbKu6vSBJ0uk8kC707Axt31wrIEGdwuvitkT6ez3J4siRIy9QUI3sENUmXJrXeAxiKTo7Z01
F2QszYIHp/dLnnx5P7kihs++a0Z2WvwwEfRMP0my/V+F+FOUPrsCa1fFvVYdy38hbrCrLjgiu3Q7
xFxhm0bGf4bxZ4Odxch6J++9PA1s7bE4KHuT405fiadqV+4XIo1H9PQoOo80Hr5nkRKzshIUxcbD
1dzJW+muMG11U22LB0wSN9ZB7Te3I84ts/OAkzsDnyCnd0bcfo+Oo2rLycKIxrPzakBj418DI3ZN
t3UQclZ6ZOtsBfmU6qOonmrOuaV1Nrs5x4rs/w0zPRSyrta9pqUHXG7Ftf4F550NzrUraS1v4o14
t0TXW4w3eTKJlopwoc6bov+EbAWHgbOx1h1UOtmON669BKqf/Upnw5ssC10PYfPLvGXxMa/dvd4v
bKL534dJKVFwhh042adouxVWju6+nQ8H5EyFbmGVzZ3ZAO2MsUVDnWTapfGjusqNkYYUHPy9tEc+
BZgbMmELF/nccWPKpjhiZiAETsEAmKD4yNYRRvNPQm0Hzha7otv7ZQa4R4teok4qm9R8jSmYIgKV
CME1D1hp7t5bBxs6KBvyLNyfV9IWklC2qhfOn+uvQ2kJ0Nn43mNgU/yMGwitVmO6ZEvVMdE/efVC
D+162i5/f3IVVEOmx6kCTdMwD4OqHbvqWQ6thftmvK8uD4LLIJMlpilQyXHApQ3kbg1lgxmsoLi2
5v5uhx+3P9Ht4WjiJEFotCboWhRMbCfGhWmP2mTnLyRw44z8/weDWsPlMd0PuKp6Aqdm276L7jq3
PtDyMYxNB9JtKZY0Ox66myAbcZPiGroMptbIFtL68uwCcbLV+FZx1dWIF1IeWrvnfBuz1vUSams+
KlxUVh0YuukQSzHCmbXD1DknMVANN0Dis15rer9EUr++IVgY3K3/L9DkbIuTquzcQTW2Smb+ijz0
tXI/vDNaTFObbDjcXhtXPGgYAhfRJpNZo/UH3M3StuV26O1uoyIHtx6vi2rVHUW7llZohSrr5at9
aT7HTX52sxu4C6EtiCFzFla5XbYGzksSbjdB0yy82GfSlcsxjn/KWagaGQbXR0gEvzCEwkzzILbF
Ay7Sx4b+oOuHP508JN9LN4ayVBKd3eVnH3P82Geh027AuHhAvqSM5fYXVMR0HYVN/uQEofkkVlWx
whggWjj2l4KO/34W1Knx8WhaS9hKyKPIw7HWLTsQ5I2MMKRbJwt35cwNgPmnSJkU/Qa6ftNyKZ9v
UNOazV9tsIW1853/C0slbNNINuS9v+FJpS6cNzP5xmXMySYZ+pK2GdYqdMhQS7LHxwea+9tmLeyi
rfCUL2RtczfOuCF1OJ1c2NPHRxIIQieVQEVyhAMxENogOb+6vRPnQoCl4EzjZIO8PzlCXQwBUMrn
lO6HvS4/CM3CTp9bFOe/P5mxNm1aIx73m+x+zgYRMMVwcvJuEwjKRq+khUUxd4idR5scK2avYnob
sCYM/bX/pVf3WvKgCAtDWpqyyREiV3gn+SL3dCBDEd5rf58+jbgGiXXEA1e8wm17YYAYVcSTM1bD
t7J1RMSkQYWI+M3d/vZz1+dZoGm2jkijmmOVwrdBNLrhFY/MpyCtfbTdFZwAQ8Hd3A44JhfT+/o8
4GSxmahYJ7jE+jZlHtVbtWqEqyZtO+3FM9AeR18X5yoB0cI3zCvdtYY55vvtv2B2gfwzt8pkOTqa
32MuyyXeyB6ukqemjrcJXjzC0tzOLpKzQJOVWKJ/3cUjHCHL8UTelPW/Welnvz9ZhOj0pXmGIPg2
dzNepplqu1kfr8PRIriisr7w5eaHM0KlR7k/eYq3wYk861KVdDvJcHKz0Qy8/V1mL0vAPP8JMH64
s8ujThxk37pKBxbTHdNOuIutuy5XUzutUS/uf+O681bkqPBpixWl8Ztfr8p/Qk/urVJMrba1AvcP
Zx7i0Tpdh/fZFv8/eNn5Qv49l3+cj3Pck2fjhCzo48bAeZvh3aKfyuKgLsHXlr7VuAvPQkidaLgI
ExpbI2yfUcpU1+jyWwtnx8I4jEl2z7vbw1Gdd8QQNusw/Bm26Wb0qb69LGZPKEVlwkykHK9au1hH
NjIyhsbWzIKj5wiDHSEqfGcGzm/FCdIVusKfSsA6Cyf8bHoKhuA/cSfHhNSGqBcaMKatuNPsYMj8
ez9hD7t93n1WLdwRUgvyNFZN+Z2FVPpeTnHzSQ2j3MD7RyDO650VRlWjm3R6P+DV9HF7Yq6vVeTg
xzoOJEb1WnDD65MMAKiLoYROvTVo4I2hCNbtzNZJEaSOfwtB6P310kXhhYgjJglG4/RZj01oxE7J
rS0OmW94Gx3wN25Q1l1kd80M7iLQZI8oSij4+OlZWwXq6T6Ii2zVYyF1tEp0sD3PTFctrmwLS+16
QV+ObrJrfDxyQl2J0EccqmxjKY6Opy5OtBjtfr/97eYioXEG/05DpOPqYayLwaA2aWZse2ibKwQN
RoeVyOEdkscLx/b1hYuYCYBMaTy3IWVPB+VqciFhsbC1xDhY4zjzVVKw3BWNzPySyoa3HvDdtYvG
tCUD1MFfjlPWFTjRCqQjUcMhb3Ku5kEnWqleK6iPaflKcmPMNcRhQLG0bta3Q133VsbpNE0ktUYF
zysyT6nXxqDVg75FbGDEToxYBrSbncf/zRvyum9ENMjDEMO4DAG3jF/47IQdvNQoHWRTt0V7F+oZ
Bp332v9h7MyaI9eRLP1Xyu7zsIbgzraufiAZuyK0ppSpF5pWbgABkFhI/Po5kV0z03WrbWperl2Z
UgpFEIv7cffzeTDShwfucFZ8KKx89fOHKWLALP+Li/+fVs/1ta8VEGiEOPv+nPZ0YzsymeFTDesz
ABr1ejHex//70/ynIAkvgQWDFrTfbqF/nrCbrZ0GlRk8uA6AgiMMmGEcMv2rHPWfrqnrq2B+72oz
ie6gP7ep02jswtDhVaLpCyPZlVLsX3xU/90rwNAJzMmEXNvS/7T6A9ZS5Wcq3Aj3uUR+qdp/JUP+
t6+A54ANhn5QTAn+40KA3j0NEr4qG9AOVhB+AU7gigaH38/jf34s/9Z88bv/jEXm//h3fP0BlMzU
Na3605f/cSu+xkc1fX2p85v49+uP/p9/+h//+CV+8u+/uXpTb//wxQbgebXe669pffiaNVW/XxN/
w/Vf/v9+8y9fv3/L0yq+/vbHB9ejuv62puPjH3//1uHzb39AKP0vi+76+//+zcsbw8892k65r4m+
jZ//9FNfb7P62x/E/ys6ICNMzmew/4PCi1Vqv67fif+K8kIE+RcDM0iPkB7/8RdwsFX7tz+i9K+Z
H2PWHq6HUGqhDv/xl5nr39+K/3pdCHBfwrl77RIO/vjf7/4fnsD/fSJ/GTW74x2EL7wdyAx4tv8l
bIQP1e+DDfchnjt+358ioLCbG0m6ICicGcq4gQU0qKhtFTv8H9X64rx3CC1BobKaHCm2U8GiFlbj
NWyZjX/poqem4e4ia/jnd+ME2NwC6Hae2HMaPPSKMhAtgFnHebeREZgvg599Zv3y7NKhLaLucTVJ
vV/4B0hLaKAxoQZxMfg5m6u1FIJL28PXwAOns5hFynfUd33lU5BpddboIpiSfAebibAgTO/jSLuz
btwWy3yoYhqlOzKNO29iC+DBa1yy0Ys33RIssKsOZGkSwA1H7050dbx3BMOSmUSonHTqNEu20+B8
yYYMW+MNHtgdtS65VLKyHgdUN2A/RjObI9BJwKpj+L4UcBDHqMBStW0zFacgGFTZXY0lXcPeEYnc
2qZedg0sAKrFRQ9LHXwJWQMepjUQCIBjJSwowwEUR+H7VbAkqkho/2Ui88EGq44dJhGGGwK5AXDh
1C8ClUGDS7pHS0AFFsaCSdM4DPgC4tYGrDkKb3jXUpB9ZuxPECvEbqrXQ9Zwr8jn6VaxHn8bDQBc
nqDN6Pl56eWvtgnhoY8PfZZrc7SDqmCi3ZZKdEe/9UnFg/qyDP208SML3J9yhwVsMqirSLZ1ehOn
b11gwtPqusdGBnW1DPkZ08+qyroOxbQZPBSC/lkgBkBamgTu9Mz+0FMGkC7AFYVvcQO5cCnAtZ4f
sLFK2G4XFr4/t0Ng9jrhJ9zAa7HmsDNe2/doYivIGdGDjMEdlm19AsFrm7Nwg9rNlhG/rWgzhuBB
hxTW2+2PGu7fewpctiMduagrN2Tugg2IfygfNOum+SlxqxQ6nA+mY9k2g49rIUf+mM3LawYwdpW3
GKKIguHoUQ5AzArJvmb+fOcBhwMv9JMfeHnp8S7emSVadjJt0KGDPFAsowXSZ72EfruXEbqfhA3b
7bAEfcEnAORCO0YbY1+EBtTIB5Jyo0iflnG2SgSNwSMJxXiRAi75bQJrryiGlb3AX2AjU4DDUHQU
zYj+YLsqGL0aapt56daQll0KmirwRJc5/plGyyOqMuFJ8fzHwOhyHzfpB3NeoTSaQtcoKNsQhtRS
BXERhONUNm4ctiHAx6clDe99r32V3n3g4nWjZv85MKwGYgFwGRABZjHaUwuyYkmn5ILhLbWPYSNT
4KMTZfITnfoQaGyObqU0AxVSe2uZGZXtLbg9FgbKjJyAxOzK2SztVmk+nlGl3RM2bFMEZgiKYr6p
22ZXj2K9Z+Oc412RK4fMAY744GHloF/Jgo2TEyCJ67D0JXz0vSzZ8c79Qu2433lC/gLFAZzpGbw7
Je7Tfv5amBo38BgIb0QM93SihqaCsgMai4dHCSIN8aLxDitN4T03JzeP/EyzAkhTtLg6cAGDpCnH
OKyAswVuiOxgANjAegacaxJ+CgFgjF8DgTfPkNCd1yWFpDhDVBOABgwf5GJopriU1hs22awPS1q/
hwmtwNNShzxLfvQRvzCAqfeIsi9x3bdlpPgB3c8Mn9kGre9glFWL9Jc3cYWPZrIp08DClAtHVuNU
t1dgr07wv58mBXqiUGnhulBsI6JfWC/eW/wIwO1zwZtbsNUltn2e7ZKYAaTc5VVL1CtvEn5VOsMS
vLeyzQ0O2KyOK43Htk4P8Sxx+g9hKdEcC+2r3/s6eJbDkS3UHr2sTqq+yZCIgpGzTRYwRDQ440vS
xxvCVrAwr2eDxWMjKuj3qQ4/UwJyc0JlxTKHRlvbHrHC2oKCaAPCSwWktl+lC3+JdH3fDKktg3Q+
E7kcO9ZsBxALiinPp12XkbuuQ8dAy1eUL6iZqtzFBV3SuwmsnV2bfwl0BO4WguA+SN0bQj2zofl0
zBioC2CQDMVklpex3qN3kVVS1K5au+w4pml3axLvLp04sJcCmB6n9DGxoB+mYGFsUzrUmwjmAq2n
zC7G9VhTcfrtNoDFsFlnQAn6qVYFEEybEP+Ox4vDIJOsaNhhhA4T1kfqndToD7t1XEDkpr0H5IgJ
qho2+Ju2Rm43wnSl8FJV5Qktw3iaNjHFiJLHpniHFiNdslRvWugoxQBgU9HLJP+VyI/VW48rKG8s
H72HerSvk5fCgB5t20U3hepx4HNTjJiEjl0OFnQaV1k/HyNXj7t63UFvIKWtgR5aBJnKflY/s3g5
4FicAVzG/TtTMFuI/bzu9wCXC8jUpqzDut0NQ1dBdYYTA4meWDZDsG+6c+oNtopgC7/tDYD1jccP
HWBmxTqTFJjJ8JnXI7bQOottQyxcdNxIqznM4ARWqTU8QzegFZUKq4qBwwtGDSlmgt3M0bwVDFkV
9GIuo6QzP0EO3KVTqYf0JZicXy49/BEnMZVyCrMLQMVFvFzf2AyOQYRxcIDc4gGrLn5zk92O0eh2
4JR8DRQddkNSAY4CFPdAf7OCQNvLgp2PrrHaAZTUBfa55eAOrMECOm4wfcUytXvLejBW4+9+Uvdx
CiABvs5RT6uu3+AxANbIM1yplhBpV5z0wCwrtIQ1Gm4BrH/v+2g/wXVvD6uN+sKz5uRT0ICREDdV
s4z3C+mnCmjovCBK7YD61k8rMHgoWIBYlV6tc1OsV70cFeBH5wARGTJDeFNYcLN0zvYBBnu3OGvm
AtnCgXHP7GznHlcA0cEeW+Q8bMAoBOI84Td45b68wlCqqAYMaLE+2QUtYqJBxUWfvlmcPaB+z1vr
FSgFHFlmQU/O/B+zSXWpbHds50BvvJ5T3HtJCNaXBUeVkjsXn32vv17s8kbGxJSZCM4Zy+7yFfQc
kp9CVCJ3ds5XvA6vcURF4cas6V67NiuS6wXJVL7pcDL1zJ4ABHsjnuMl3i9qXcE+Zv47zWrAzK5d
yLBLRISAhuoR4FUrBna9/y/d4i/HIFtvkmBZ9tkq9n67ykNoGXZzV5oUoK5AzCdi2wkUmYWUjnll
Py7LOfH4jfT2ziR+UYtkKhYQoAtrcN6jL6fdZUyZIvdh6tY0whTLDV75DnsRR6wA+QehVXTr1LKb
maqGbhblChhGQeGrWNAgPSSp6h4m6j8Z471rQIAPynmuXBmtARWiqLCb+U64MMeBl+DDBxtZp9lD
KrwMBbImqMYV2HrT0nvEeEiOw3XeAuCBfsThnA83LcnaQ8c5QvHQfradu6Mp+VxT4H1X4I91Df93
f9TbQdjHuRPzIcAgSd3Ql0g4YOA98xiNu7Ddkesupa139M26S+rEw/NUHySeC5myo8jjXzJDpcT0
YcXC4NJ3cVbCQw0XeAL01TCGwA45cpOkICthNxR9ME4Vpr8BykiOnFtYAjY/Yjvyyib4qTAB3Kcb
w72gHYibuCoBuUtgnlKRYF4qpD6bFfWuclhkV8g2gHGJ0mFpYSVVGheVQ7IOpyxiGnFbfPCbZgbG
Fk907TcCrjo7BKNsx0duiqYGuoK3oiTEB/OFAHbGMTu0FTFg3QJ58U3UcVc2zCb7xAH/DeZFBaWi
BY6Xzw9SxA+zoPoEQjmtEpP5cOiMm3No3Un5NLv3LipmByHj4RStBCET17sltvdoW64ajIidFgED
H8P8TR26dT/04YePQNGk488s8b7ylO5iyI04ivgbMVIep3m8RQ/Georq9QYzEe+pTMCN9/O7CcT3
vVvkW6YTs4VGpHaLXp9U7A0VB9TWOn+jtAZSufP2I8uOjjXNnZQy2CAquYej4Cukc9D7xIp7CYOR
tegvgpJH8G3gad7GMLYiyLwsnG8cQvCsJ/MhX5KlELpp9rjRujT6vKaLeuInGVXZOtr7KGU+kiSN
jIbU3t4nIPQBXoldGX7K0aMXMA7LqA7uiHLpqacAfCBTh+GetQiJAvKLYZnDUYn7m8x4acky0ItJ
jlNY483SfQvaxE0DQFHahA0SHPztthuAiJd+oe1wN3F/z/MJdHY465Q1KEXA4LkfE5ZRY/wEia//
3BIKmzoIuJ3F5aSRNBchKLMbl5YwzDdH01hQjcEtl7R+neIp2MxGFWNs3iGdJFsPfcaJHQ3Sv9ZV
QxggIqD4PcBrFU2Ul5224Y4Y11YNzHXn2QAE2n+3Ci/SnwCRvwHMjCOOAQNWmavLWhZDRQ950TZI
67pUVvCZm3fTZNHBELPj+rPpWXt1QJoLQOFetG+PqbsPKI69Kar8BfRUbFGBvLnqSINZTQ7Rb2b8
liUpO9ShOsWpj78Cn3qsdb3VQacKNibTTbumz6Bg49OfLXaSJ0sxWLDMY6yLwNW/ZNTIG6UTCAY4
KLScMEJX4xRX4jaED+NhqeMtxKmHzG9fOobGTmTuW5gNZhVf1BE4e4SHjw1tyQ42o15JaX9MMpsW
xss+Fg8FDGWpK9yIlSDop9cYQApj2QMtpg4rdP3dRLM9ZK8Tbu4fTYoIweBGNdMsimUOUeGwa1sO
+HBE1kVlpmJZ9diyG85xTEqvweU5DR8ziLUYZgYY+Yt4PUhx6nbEXK43ggy/Lrs4tm0Vet6AkxDY
o5T2Jz1Ftxy8qyLr/J8T009Th0kN0qaIqXTy7WU4SnKayA1N2p9eHZfTyP1tEi9HS5u7dcQt7Sfn
ZMyvBOyljAyJEapUOV37vbA+xqfIiYZ0PoGn9zqwhzn/GhOUamZ7SGbgyv0OmYZQrt+M3H32M+UH
inIR+FmqLXQUZ0j6zUH7P3ITfs5Z+M1wsAduaovJH76jYQ13fYjrudWsnBEa4TRYSjHZm0z429Ea
h4l/dC57y7ZeE+CVVf6Ej9sVSUK8gmRyrtAAcI6CbtkA+6mKZgnTirj+NkuXPRfNg112AKupcyCj
42i8zzUiv0Ive9KxWwsyEST+0HuAmK6PUBu3gqmP1WdveSBKdJKMvSLY2eKVxtEdJz3mLJoK9O87
LrxKtN42mKfTiqYDEMaBE+zyb2TSYLKqJinHussLB0+uSItH7MtvkOTawu+MqbxMbUfGXdGkCSvr
jn3NfvJhO4w5jMMLnfCEzQocLtKMsQnkFgPhiE1xWYexAyrb1d+kXj9m1r9Kq6uMJ09jPNfIQAOw
5MCrJkLAXmRai6lHtOSFQ9k0IIq7y4zBEXAucRtoTW/ble5phyMYNouIhL2W7gPb3gxRaShMcAAQ
hFNRNxZp5y1gcNJn0+ZwY7DmMwHQrnIROkiT+TWcQ6A2AwkUth6qtYm306yHAjqht+m9G4nurhvo
YRySI75LfhhPvk5RdgdXwnPu9QBAhukVWZsGVV8DmT5i01CMemNW8IMCUQcckb6J/OTOcJ+f1xFn
QpNjzC8qBqDibmXwCZzm0+KBcD20HHChNbpZxYrewxlCCyp/CY6EkZER/F1Q4zY+c8cJ3GOoSd7G
NmDKrtBfIgq8cTP1B2t9WgYZRjQy+eQomwEBh0cjE/SOJukrrt0vOi0NdKZoLm3c3AoVOKBlSVom
k66LWNKCHdrOIpIdkHJ73g3CLqDHeVxiGBIdN2Y+LHB1AOnew9QY4Ir0WUco3XnavcU1GJIsJICM
xjtvHopQpJhqjU1wpLk5rn4tjphEpxvR9Kc0luqoLGDMo2MbFFZf22haQQl3AJOFeP5pCMbEEtTv
rq3v9ApylNCPE8BwZbig5DLGIO+pgSb7ARWG0vSIlGpiSwcPFy+IOFKC5nvB9d8xekyH7qGddbZb
IsC1M6QHcLI5tLjzATjqcAIZSEqBPwHUWt+BnwZDdQPZScb8O8RtvevfJUWvG2Q/9BVW/qDragDZ
qggkz28aHFOjl98yZ25yIAXTNRq2nYeeQ5eSXTI+9RIAbuCCg3Qcz0N/AqRh2LRDbcvYD3+6BRZK
GCuksDoa03K19lt56asbk4cWDolloB9H6K0VdB3SuRdWt8Ughg5ITUw0gZSOPyl7yGu5i8Lc3l21
oWJawrhCR+mOMN+chxGXj/XntPIMugSWdkK87LBpsN1EnJFyoWtejYvc4KCbCpF7tApp80S9GXwc
EjbH0fqPbZZBtUSEXmddXdUdBjQaAvK41wdkD5b9fWdf2lBUXAnY7raJKX8h6+dlBt7373VF5uGK
257DAq1+ZUMZhIC1vcBupb8ZZQqVuAeNHrJWyUNAVXnGTzpvl9tmQLIdqSguLGz1CuZ8voHjGfid
YWqquBZ+SVPwqlygx71Cb/fGXAXCILIo3DXdlQJNCy02s6jRj+HHNfpaPAW3tK6M6/nBifaJ5N0p
kEBndKMXoZjHGdwtu6oZxjsSmhkHp0We2U+7GS0DaM0Vz1ktP1ibvDhit8tqYyBikaOvnO1R0Tin
EuJ90EXY7CY6c7btpuwn5B+UDOSDrjGpPKZ5KSUIsNnc/kogqF3hqQ8dgZ+mvgY72S1ilQ4BXQSM
MnlNCKQqNwKli8ihSh2g1A0zrmRt+HOQ98hwz6MLh6c0RkGUI9yxJsR1mX4vCyC1QZP91KR+hA1u
WFHAawvnM6CmM3AJ0SIrFsAWdIaI09+6HGAMcm7mJLh1CwMyEODM2LDmxOb4UkMUFYrwverT72EF
lw9I6CLJwHL1I+/FNfMWsCgAjmzb7dn0k7nsNZrHN7FiBNzIqfI980vqfBvkrN8uNsN1TKRCdpge
lzH54irWhZhMjAiytduu+5GKa4epviBt55A6gBlPsfcF+vMLz6m+cm4+OgIYscN9XERxy7ahD2Xb
WriTYnASii1OHkOypUScBFbzWDYtnBk9Sh/mhZoTbBEeMJE/VRbEIfSq1ThrFvxtkfPxOMUjaYIj
Ee1PotKbUEZLkfNjOJ4kh53CaLOTt4brTz9RG0P7Tzll6aOferrQo7Xo5fQehiZP0DID6p3rgzLu
lH2HgKYjuklxZ9S0lzcmauFD6U3QAsZ+2KU2fe6MxK9ocPdlONJG99rDcx/aEsjhUgTlQPQzugt9
3LRLh4sDWz5sEgDAeyhKvqcprOxRETDiWYKrtbPgKIPCi+WdzsNDPDQ/5nF6X75hD7GdBG32fvdD
5CG7AVcea4MIWD+zjG9XHIiE9PP9lCctoDZG4PJSp1zrl0mF3dFDMrgBZHzLEuu9rN1yahYVb6KG
R9vRa9synCN7FrD042Fsqjq2bJ8CTLoZTAD9xYOEHjV6+cniBKWu7o2PHhD29MvNARQw0HVvTe1V
rpOvjIMRPLfsRsxkCwf2vfBZvAP4Qp3phSD7rAY5m/uaWb6hTe2daaOAGcdH0g91Vg4hOmonyFiF
QB1tb2j4PBm088fyPDvY/jL+NeQLMAMU68rmdVaxifjIXOZwg2pvd0j7S52qBvUrmxzHSUHp6YYN
bWUNmZ5Gh3lkrhzfQGGKbgVozuH6tvDawteDvMd9iKPLeBXpc4ayUajLQQ6knCaMdffJvE/svB2Q
YUVQawRgohUn6ze0G68AnP1YIxUvgx66sO+D2gv/k7DsiE62SeDtIZ7IM8jRj7SFzJcicAjXdimh
lz9HfPoYxBhVmvOwiHsILDLrXCEHxCnDIi6ixpm7JMMzehweQ3B3DnEPiTGxOIO6WqSo2tyLyNym
YEHDCQs89pojxeSjOIYoqN5G/rhuRUAQgqngx0D3kzF1tTIQ3WOR4nHhDh7bsK1yUf8yHpR4z9Rj
yQ3GhGLUk0ZspgVRWkcAyfWjz+66g8M+tDj1xiqHB1OlmSQ43A+txnSJ7MOngK1JyRb3EqZClvJ7
CMVDG8vLyBjH0Rg3JRnSdys++6vw5xkcy91Qpf74gKFc6P3jxe8R2gQ3AacPYmFfJpm3owJvGy/x
C9Rn9MWmKH2GmPLwE0uKNRRPOqe26JxWJarYNxmsm4q8Mc9zgrbMdDwnv5CABP4e0PQvDSK6j0R5
HR+MjD9kwhGs11tQhA95sh7SZNirtl6KcYo+QrbpwiQGfjZ0CA7miAGrE/3Ekl5Xjg92grwUX5RP
NJgD/K3OckzC8uxCgGrPvQr7/aKVeydrWwm/v/CR6IIx+03dAvBMcgdb2Ls5cThQQaMuwnE4ZF5D
LjZFuozqzDyYFn12otsP8eTd1dc3qTK9Cz2Y8k+Y/cNpJNxzWh8XIxoUkE0MCRtV70X467EZ1C8j
ZOV60x8VPMVWSJVnmGryHXqQDiggHlaWtmdwt3/5+USPLVKM2a751kvavFKoDSGz7/jWtqZqIjvB
aaWZ9yavEcYDYhal+JR86GWnacrG0zw0mB1RcDb0QpEcQzRWVek8E6Qu6XxM+oSXoDZMACpLD+rX
Y9vwN7RMua0M5VOfths/cdElXv15Cz4z0k/IciCkDfPuagJ2QCHoxIfojHA1Kfo+9HZuk3cIiNrY
10WTDcdpXW5XGt5HPmJjH7H4AYzjO5uYXy4rW4Ve6ridE8g8CyKgEBtjjvfGoaRCY0Dh4YlScgs7
FJ5FQxXEFoX65oJZ2s3KPbdpQ4JKXxya7eQj9ZwYv4yYhLjhvWyggKb6uHrziFAB0Rb0g73gflIC
0IDlnTxwMg6VIopsmgZF77xXxz4EqretwXTAje5741DOS+ZV9bTsmcEETtzQADFiO5Rm1Sc0PmCq
csJ+WnE1nBAM8mLRY1BRPwShGSscHh5eUbd1WqR98EMvHJWDYSoQwGIAPEACKdEq2WXBcNMEBvWF
YcHPougqQSEpeTZsGPJqZDHcR/3a9aVpeHPJNU79Ba4qPGOPnU+nYkqQ44uJgP+dZDW4xf77Ah+H
TTiiRoqyfbrHotiH1MOV59Xn2guao4eDBFH2PloZ2V6bC1LXig3hsi5mLZ/pmj62nXpyXqqrOG7f
uxfJFKqsYWYg1i5z1fjIuenwHgUoDqWiY0XeBr9idOw6nFM1hmdR8p3FEW0RySfxvgfuZ5WZuhWb
/BMGwy+oFwyoAblXPWcNhu0SXaxi1+oGJZ3WwUqBV/Fg4vtoUbtQL1MFZLmH1bBsuq6Rr0mPcFDT
kKCcaT9X9s3l8JXQ5QfBpY4OwqFQ9ZtAfAFYYV4lMkGCC4cGhJvTjpr5AUhwLAPS9wfUgJ5ZIt5i
x9gxnNlXkpgj1/FaBDoA5swLHd4P3o0f8h91YCBf91BhO/kCWQZZbtg8T/74PMTpkzekOEIGAm+1
ZTmkU4hJn6Zvix7KU4FWlebgg6COBZVVijbsFowbPDNcX4DkvussPQ5D8pVHLtoMKqq8ds72wNhB
+pmhMEZeFV3lfjhTFeNCN34sMGG34J4YYiAZ0MK1d7GPYqsbtj33kFpC7FTZAInSgGmYuuQJNCVd
Aj3Tb8jVoa9puj0kKBD2FtRFJAMN1ZuRtPU7vqJcLuO0iMYGtX+pBqhW9QFhc7bHh/5qQmxRryeo
zuYoi0Yowtu5LyVDr0IYfFqU9I89E4Va1m8vl+8cim0xaUS+pvHJ2Vr0/oKFxnjwKmvEluNVc82j
EcVBmCz13VV/eUfX+z2EorNXw1FwFTO0OhT+RQ1RLYDzkwMrndBun/oNCnR5vW2QJBVYVWxXJ/2n
ZWKpWNp9NCn1UYcdGyjLoN34I735/R/EXfRmNtMAxLoPT7wa3mipnuZTr9qvoEX9xk2iR6IULRvV
6dcgbg4k6MObDkaNQUe+MDCEEfga7PVY4x9GBiU/zxKweRWqsr6Fjo46mdpYh3KNG4JD/dohWL6R
bETJvH5DNFOsmalPDY/ffB0WqawfWx5xXHMLIpPmIoCLOHdLZePhucdgzY1Y9S+ZpFtnoC+Z9Vmn
TJc0s49jgEb5GQ8c2c+d6ol7sIJf6v/0r5LelobZA9pqcecEMijoitM4TJt3GDpqZM6wYdGIlyon
7VBJ60y1aBQx9ZheYmOaE/qaAcaEBMCHpLtDY3NTmLhDO1bE3abL0PIwyeEUeMMLuor64yJhiSQS
h+J8imQsdwOasKMUOtGUu8qfYNiGvHtvYnqvnIPYmYSfVidQTFmjt8r2GIo+QmBfznzVBWr7OOgk
RY9lanDI41MzGulQsr4AD4nN4YbrsHkZdOGylUTjUM7jlyFluEwi/5GGwMYHiLEOcobwEZttH49r
RVFPKlmQoOuWTAHkk2b/RkFov53Yi7fcc+jFpvanqmXrZ+1DR6IzSukEsYuW7KNfvQtGTs/+1OqN
IS1QKNzdmbEjZZOOyKlRc9Ur5B2i47Jtu1tscvo6DSEmHXm9FdS/l8BTg8nkb9iEsTJuoMVgjWJH
+zba17p5AzjOA5D0QbIwKeKomyFMm3HjRFSXNZ32IAqal/hayh8wzp37DUEUvAynFVxedOLfIT39
lrztdnkXweqRtpCoGOx8uGtfshnmeXZ0J7aAYdD1tdoEaNZK+50acabh+T0bucKIFE12ZauXdxYi
abQpfUUPXLivHf+hlgsj63Q/SN3tdOT7iILGN61WH4nl+uYyRW/6eg1L4YuiE5WQnj52AYDwywzB
uPSuaT1Z5T419hUllWGr1QjNLnfnAHeqHyyuSAVKpm2t26JWbN+LKNh2yn/Wa/a1TCo6EnimbmyV
9jnem4eeLEY0KtEsOsRT355n7n5FDG26uk7t0VhP7PnYeZUxT/DiOMOw7ga2i+iymFaUpxROkEGO
KJXKspk5DroJ1TJY9SYp9Gmanzhpu1ckaRB449e+6WA9ebWn9dZC+uDaQ8e/nXPknsrE3+BQnj2q
0GU00RuXjsjRYv9kukvUA8/nQxSqckkrSdQ94FF4vnTd61qhd+taRv8fPGbSKfTuFkqiLceL8s8R
xc5Q20eUd9HnlLy0Q7aj/H8xd2ZLciNpc30hYRQI7De6yETuW2VtrOINrMgmsSOwA4Gn10nOP/qn
JTMtdzJryyarSVYzE0BEuB/3b0S9mxjKaNHK41mvWVCdl3hBPR+52OeHgZq3FA2DW/yXgd5UOm3R
g2IXimMuOAZznuUyT9cD279sQks3RPw5IOE4E6aSa6Q/OpG9lH7xJH1Pr6h/fDA15dErYkAdTohM
bTBXGWMkWLRjBOH5LkXRH/PqU+Tzfwy9+H8ifV9VyT9/Z3r/zgb/NwqPYGPU7/5/+6t2v9QDtu3+
51/0N3j4/xNa+IGx/9d/8bj/Cy38lrdfafXrb6Tw43f8kxS2xT8ejbzA+GDezDt/tFP9kxSW8h9I
fewJSQZQB2jZ8Nv/QQo78h+wHMziEEDBlu25QMT/IoXtfzw67MnP0JBBBTjf6V//Z/8XpDB/zt8w
YYbVUHr4SOoQv3g0e/Df/y0r0IxtFJSdrsI4Ujt2pj8b1TLtSW9aS/4fuH1ufusRofw3KlmSiKZw
g9kr5mNuEdD7378dI26bgqquMXSrtLuzBmxkL/27l6TB3U84SDHwpV/5QjNWqysWb0ca7T3A9DhV
nh62M1gh6pTd3lvrL6egycfwgmrvJ13yFD1eCoIxoWsNh6mmvbFe+vbCvvsm00ncqtovCQiOcj9U
ZvkusmM0UuclpgAZW0n8i//xEuC+Sh47e6sW8r1GnIp9kR0q8vhhpkz/GJVa7YjCBmHnRF9sjD/b
xM2ezLb/7S32vF7IKOzwy+I9IIa5tjAo8b7VnuZxZjUMor5AKjFk3cmTYzZk89Z2i5PTjOZr0lru
KQrqAP5uWvaNB4c4Gma/n7UDz6Aa85nJGeKZeT9j7cM42Tgb4iF25UVxiT21nBc8m1WbZxM0qsrv
wrafzDyVp5mPJ+xij0zpMknO2LJcB462Qno85iPhVn00Hy/JOE9HAJXCqO/Ek62o6B6iSXGQkxsg
KMzTzoHhPrJ7KqL87C2C9ZsqLVdW9pnTfLBvneptHtCf8swp14WtDmWri505yddqzsVL2aJ8GS+B
KY23TrXmy8CGuFcns3wbef6u/Hkazm4E1UxpsrfXZThM2t2OMOgv1YL24IE/7gwhXs02ag5igzYb
n83ZE+dOcPqDsE/guGJUvjLdjypZntAlgGhsOe19QuuvmTr3tTu+GFF0qgenRfptm5XbiOG966rP
LLDGE33awwlDrab5yt1P4zQ9o6PXz1M2unvDBnJCUhqaSMNeCcgST3wodvjnLhUVI0ccD6jXOTZi
qfd6dq2VypbxlepK98m0852sTlPQlDcy+96tz7R3q/Mcbw+/eTsBAZ1i1xJYwHASeYtSV9iYJI+X
oWuO9LDq839+KR05hzljZa+mvMiA2Cv9VmexsXI4GX7wHUKvsdQ+KvKfs0rPltTd1Y/bvd/3h9LJ
zdDIHmBZ4sP9qJ82Y5Nxo/OR5noV3Bxo5X3Blq9f5Vkfwmp418Fxhu2ISu54xsWpa/0RNcavrEmL
fUbyKPRUYSA6luo85pUTcoul61bZJJqL/JItUbCHHXZP/fAacz48T6iyZ3tgETXn7C3xoxejiKf3
NJMrRgP3MIRMXYR6SYpQam1tuT/aVaUc8zBJkxOPH+h72mng4WTBkkP/auZeXtombKp4KaE4JsHc
7DEH/ETkTvxxPiL6PbkTYCmW67KmQn/rYxwgnGUHJoa9VA9T3CncTw2yiPdvAykQjWCg2EQy21jP
OqfS0M5/t/2wtwszW2HE9k8UMOTbpBTPZdcIwL0wmc181fXA7hU9xqnq110WRWE5yFObdD8YRpxu
VD69EOhgfZexsRuRf1Su35Sbzp+mEXPXj+y558ZZnqymey09q4FQs5wHlwb13Rh7vOTsAx4SJw3d
uYkJFZhW928vf76WtRAQhHviXW7Ygtlnvd4IUarnOZjvBrWJqzwdCsT0KDurIf3F3/dejCI/jRw2
wqxBFm6wkZpcMUgjoPi1nth/osOf2spKD3NuvmSo5699guhpq24HIshJxrOsp9YWZ+lWu65GHUh4
OK4rpfqzl5vdeZJRd7YX5Z1qgVHFv6vScP/5gqG27pZu3oCoZhs5uvKt5KE3D/a3cUyy/Rw4H7GC
nMn5LRsx+t5X5et5A5vTrn00m5Xh182hnppn356zqzeYDBXomZyRtIV+dpwoXtUNsE40BqfYm5oX
02YXOUQpARkv3hTtcJ40nlfWzV/2gnZfjRx5VBOIjddUSCaT3Z6Lsn8ffMC1LM6ClWM146n3QLc5
KRIV6ZxqlWQyeVNjf7CSLvjM45qFb2HASu6pveqqb0xUHbAQrPI4jVV7jupx3ffedFYMyboYIr9H
JqZn0FfLJU6dV50M0NeMZXtilhfH8UV2O/V4picMv3hCvsshPJxtmUq4HednIZzx3Rmm8jTOIl2b
3jK9l/2s9lJD0RUFBn6QF+YhEcZXIWXxmsZtD0U/iR2FTMObdNRrMer0p18uyQqvQr0op502SxUc
hyiaz40EyozsrHxttT/hidj2z7lP8Cnn+Td65EMDX2W5mH+20/yddc15LRZ32dnFYu6BBNIXEdc4
e3hTzE/x3/3MjpkJXBgvWi85nnZgXImlsprSB3KsEVBPVSdAxUr5icTAsVfN2WrmnruOOG7fmhmE
yllaxHpnOEV+Au/bF7RNohF+QW8w7Mz8PvaWDs2oOSeS/6QcNbwxvcvYMpqs2fz5qVAuMGoGq5tp
fzMYRX7/8zJZKt9MVKKsPb9YU7tWz6ucuq9L+XjB0aMPYzLbMLVic1f35V3Li3TmtWSs4mW2WxWq
NqgvLo83Dkz5d1PiN3cZ/Ipr6p+ek3kX0907UtuXICidy58fMS+tuMj0IHjA5BaqhdSDfW0sGvhz
JevD5CImQ06Yx7Lh2lsCd+B40xlPgYPf6VXOi1XC+8wmERpbJLTXDuaFaSFPnfKuMyTts1uI/OAE
7TevTPK/AOKPkZm77yUuX94ZHxO0xyaCNrrYWdWvszQX+3hOuw3rJBJsZx1muy82UT6m22KunK1f
IeTVXidXMU/OdC6R9VRK/sG0ip3n1JRrzF1946x1XAIrCOPOweHn3YbLhesH+zNyTmRld0DraBK8
oO6AkJjs7TlZAG+Aw4yxM1/AULstBps4WW3Tn+VETVRrLO2OEceM9DDQhXWXO7/UwaqXtWgR/gZk
/ac/L16Wv4+W5D41YQ/FEgeXcZD+pZ/b7pLPp5Te+7A16/aILNl8K0qOyHZpfeIUfFeAmYCpOdeh
k2+5INXJiNLsKXi8pEPVbmzCVCxZubsdsqHhzmuKu9Wr4Zi47s8/P6NF5b4wnv48L2g8qOfed8Cq
pw4XEmLSeR9gSkKly+aaBXlwdBp02bFrj0UdDC/2MNsre6zkj0JUm6iszd+DPZ0jTte7pB+cnXrw
CWVcNq/GQ4BTQVLdEj8Pdg2NBsfAxzoeejcN1RQDDUtkM94i60dXT9csy3y2bU26XgzbvS5x9WW1
47IT4zitm0XZl6gT1sUrRoV6bF5RyAVOCWXPfZDqI6M/KyI2dDyYfn5wTTGGyvGsm21VBju3sj8u
uSvOlsCvNbpaX92k/Bg696LZ0T4zZ2B6znRXbSjbwD6qEWe4Rl/dzvKOSw1LmbmJeunaH2kVF7ei
kWo3F1xlFu/w7fHG3uiFrte+VedsDof5bCT2fF5a/Z27uGbmoK8OCPDnIl66MCWGsZke69SUiQsg
oX+Yq2S+/HnR1kPztQhzJE2+LwnsGUkw3UirL/c2zje9BjuubBRCW3ORjuV0jJXJ1JzFNbi90UYD
7bSXmvVqEzG1+iKCJDkFhYQG8eKHnhOAr7fZjaju1Q9KjX0f2DfHcjZ+NdRHPsz0ALwMCceG3m/d
jY4tejnM/sfoW/o2x9VTujjBi+yfq4ptedsRkJzb/DQ4tf7NL9kGSZv+MEl0wQtJ77kYE0GwL9Wn
xCH3mZjUMwi3orS0JviIr6mPUVyiEQ2B3pRxMK87B4cyKZryWy07axuXUbvNAGEuVtL/hl+sbhyI
ENFZnvw8rm64u9WteryUznyTs6+P//mlJChgSyXILYDqEWLPPi5tWx4qyn0skp9sT3mppYg3hoWP
nrb2dCoFjxxVFPFH5XaAM9lfMfjiM9Gyp7wy0g/ytg4Jaj6dId4ZibQubRbPHNHysO0VwCsMyhYu
AqsL9mDTt4nzXIL6aRkXYWXb5kvdoHXWjI7+9ZF2y4826Yt71UTJsbSyJvTztP2olapR45b4XMIY
7VwGdK+ROPmagE+I+ci2KdFPFB1iozYq7HsLlkMNR/GpNG3hMxHYfdXumbGsb0Ru5xtrDeOoyoAS
GdUwt0PHy2563ADJ3I3Pbf3KhtZfGW3AA5Fs6DUfarQmGzZi6OoljOWrmz7oMDG5l3pK0OlEGy2r
vGlI04yDxf6XrYCY81ftA8J2unTXqazNQ2W7Ay5aRHwxH36Mnn4dH0fniAcZYTtC9VL8KgtYf7uY
ftgKrcqhZ2+Tc3VsK6r/Qz/qjeekKkyERbncp8KpN0ZqD2BPTFrbD75It2Mk05tH+chK6XFZ+X61
7ImxDNdMA9sAmkE6dYS1imjesG27c0/ZNxqyVnYGx02FyrK3UvujnvBQUs2d7Ixmeuoykz6zIDkG
kNOnQVJ/6+mXopvGnVhgHdypto6efKwXwn7CF1HPyAL2DsETJ4jZ3XKJk52B1r7ymNNZdH11TYch
v6vWYYnw0P/T0vGehtQ5Dj30WObKhL1p9OkwHPNrccuQh9tfLFb8mf5wXCgXPsBwbWW8mOyrKqII
KsVK8xOMIrOxNiJOD2ZqsdWp02EXz21xbWPwHi92mzfbd/ecbrP7NLRWWNeF3gyJJsrbJ/oNP8BZ
k6tdDqZXFhu7T+uVazfTXs0ydJevyW3hN4Tz3nn2S9W6c8gZ3VglhBCyxQyQIVt/HSkFWKoKDxTS
+Bid/lAUQgCx+ZKDHx5Zb5h6pX7PVvvNZx78mtk+WA3wHtlApKtS8V/GMNw5wtgAGjwM1NVwzmXX
+Uf70ud9uUq7RK2nwCOPXQLZTVNjrCS4utOal7TGQLNJlG1qaX8jiXC0kIB2sEM4Cq4cQo8nNVkH
CC1m6p6AS6UrYHuLd/mwp43alOsmAq6M+YHbe28uPsOqqrt2J3rzTlDrTEeJXpWkXldRPu2Ua94i
nlW4Ba+L6fLYmM4O5taqywDX80R/Dlcrml5VU1xKjxkSfnALcv1LVimIXRHXPBHBFETvH/QQT2Hb
kLxr7a/U1vm6EXaynnsbu70QR8tKok0k8+vs1sUhfpjLGt9OE2qpS0G2vcAPgz1OWrw4Kg+xpec4
zCZgavR8Fvo8tFJj2ev2R+cI3kFmKREGaULtlhmHGPFRL8VLuhAg7+Jk3VhA/r5XU9jVXfsCSRyH
9ObOaoYnG85WTN6hTSAE6AcFKquCeFVM2LQFu7t1yUqzqtE8wBP4LAhN1F3dUogtIVCN2qXQ9/Fi
B2l9VFMbIOFvaC2B/swJIxu1LDedxxT6LnjTglFPtMB9TTV0fyA/jYEPs4bLKO3gnC8xcr1oj2VN
7rp3oic8aALFwcHMjfxQko3IIzEcI863mNTNuK2JsKWVr0JdPyxmKLNHB3T6JTQe8WK2b1k63fzZ
ew3ygVS8I1Z20LwQEUB8Dzn2fLmORlEEjGR/zwN/cQ7zzDA7O8s6BkRbhywW2d7qSQFO814/8IbW
QZ/3cv/DQ07BnPndN37F3pqZt1h/U7NFIjtQ8/Y8Nc13Gv9vWFP3RNcvAZu7M97HeYqpXO+NU04f
T+z3ZwaL5us6Ml6cYdzNHfGLevpLLvLdpjp9bJNfcx//qrhiVkM2XSXWzTqQCaZDvGF8TwVHUeLS
WaS8IpwNz8SEblv16oJerBPfydcyYnSxUN28FbX1lozuQok5cQZT8AG6BUl7aZPiM8iBFcVQr8Sc
nWJL3ooaspj8EEHLFretxELw3YFq2F695PqHV5kgDMXQ0QjFUj/SYQ5tzFtbWsvL5EwbN6ujdTuD
QEVdu4SEPysY3h+ZL6J113q/lZFc8FKOnh+8olHAShjDw+fNhvVUw0OzFtnhUnGGsr4CsyjBFpKf
ix7GI6Tg72mGDKjKpKcTF9QQMgMWxqQTDIWmLT6LBBqLhe2bLwoy3aO5GkROjfLcm2Ec3IHjv/Io
GLZdR/rTMh5cef5bLDno3lJn4IT+x7K4L0s6XBJDZSTk7O/TAHEBvjPUIPZ5Zn7VVaqItduvDE8H
sZo9uS7IzxmNB37QOQ1OuwJZpAeisFwgK7t9ypHuuTRT+mFy+8WTUUrSaMmBZxufuhVQjTbo040s
7M/Rlh92VVYwR1BIrpduM2L8q8Y1HrGPbl/UcrjwRFBLQO9x65LpHb0Vrt6+qDDMBtGtIRlQ6Nvh
OTK7S1ORdhgNVdCz++ZMS7tSrvMLouxXaz0VOTcg8Ozeik+Oln/VnlciJRj+ytPOftDl2Sp7IOOh
Ge4EiYnFavJztkcu1ATIz2cCnNm4EHGyEePSdFgbvrkTqIGrqjD6XWl109aYvQOTURoeCCXDIcr4
Xswjz5pkqMKsqEJUZHVrQGH0HEUHKRp5KkdYV9kEwZpihdVDCB3GRB4X7ImVokl0l2c7drqcgORR
BeNFdd7yklYDBhzlcLPR1N/hMkJ4YgdIYkhY0nmjPAGDp8hQouxO/oG0mZV4NIMYnU1ABvQYSAoh
YW6/D9YFRYpDnGPxTjdwSJHdk9dsJPwKnAXp2CScENrIJhHcLyMRh8A9HJv6R+QhofdeyzTMy/cx
boItBMndSOiTGAdtbxcGGGy1WYi94dCLEo8/RbHIM/0OzlObfrPwcQ7cRPs0oMKjs4LlxKD7sOgI
uM4OaW+fTdtR2dNnZAmO6Pyt17FTk94oM3/dcyywBti2OenGWyuYco9xb24KFLOdEdCKEjvVpsD1
3vRxfmWS0Lb2PaLAQt3GdltmxTHtJnYN43YYwURNq/3dMwQ3741r7LGysMv/lRT08Oakp1hc3DWe
xcuQEOVsu3gtPDI5cYcIwGZ4axYYwaYzUWHKXd3OZb6zOxzYRX6ReY/OzfSsA/Er6O3fNBLda/gT
mdbUeLuQOY3Vn1uvNs+OUaEXLToKsxmOzJ9bNwy0PLkgZGzIhntnpAeaP4bVZHjRtUT4WvtiNllN
7K+5YLyGx2Z1kiUe6/KIbhNwryoE5dk1TIbi8tdMDMjptq53TMHyQ8vvwGiqSa4fLAu04xmdnZHT
GB9g87G3iZcohBGwVm5K88wCyDLmgI4L0VTC51nFVZbVcAPVxs7sryh7kAkq+WIWqrkq0m5vd0Nw
7IMSUhdxOMkGdlUNYm6fkTyIx+k+eh0Dv1pJZJJCPrdHyh447hHEySVP8znzt1Xiwoqb3iuXomvy
0au49MJHwJv6GMp3qrbcc1FHezMhoxZRggUvo5ivNNUcQeyM8NafL8ZlLK+SEHL7iM8FbD8kMw+m
SnZht5TzaaEEZUftcXBrbDIyFVV8HOXxcyIZb2KvO/czAJXflkfIX4zlyWIRkNM3ko/mU2ONn8LP
d4IA3Le6zDIyGciWsTm03wwOMrdloVKBnBo3/2TSLdDrC7NWDjMzVS/sYeOTZEjGKqOopvAJfJWy
+4FTE9Ft0m+F41KVESU/siK6u3NGClyk772uTjpmQu0s2s+ptH6qovQOweNDR/5aQV0H2yp/SciQ
HzTEIIpRnTBOOtukwnx3ssY72+yKNs702xTfcpluWoTZ0CWA6Y86DsfZ/SpzvVt6VPG+p7pHJWII
20d3SiOvYCC0cKfjc+rUQbiYHSmizonxW1A4UaHETjy+V6eDAGTsnFtRf6QPqj/CyvtO6oYc3JDA
aErfFDmL7yN2GbNrOZVteUoa2DFm3nobNUjAIygPzq1yNUgJOJnKm1XGl0TK9FeTE/qL9aMspMj3
8F+QN04qTgXRpnVrYfZPy9S9dhOc9VQ9eWU/XVLI7ZNTzXtH29POoFh/13P0WruDN23YEl/6KKGI
hnl05yVDVDHsli2ZPb9ndMitiqhWJ7vsAEWFP1LJTy0KJyMOrHlUHf2MnFGZXEgxzNhsQbMZ1GNN
tKqN63lbft0Qkor1bh0q980uOVzmMx9J10aH2Xwb6mVEA594jlJAvh4TC1vH9Ajt+cuXZyJTZ3qw
jpRDvLeySKjpD77kaBs7Bqk2q6RvzF1reX/ZHeG80X5kaQE8bswd30mn7F68QHcvlsYqBDMzD39+
qogEQclOnx67JspSnMfWnv3b7N85w1GiYHylmJn3TtgfOWLQTI8A0afiArmT19RP+y7W0KMGZrQu
fjG4R1NM4sFxtiHHP5Bb+GJKNQBeCyvsfFZRAxrj4JD2rxVRwFxWL0rq5QLIY6yQjjEo2msZwcGq
hnBnG9BXkdR52ClLnn8uiTdcm1QCEaK8CsfqiSjMyXs12js5+sa5SMtL7Nfl0eVzXFFlZ14chNqk
IPWO/wttRbPQ3arcNR3l6UG1GcgJURNOfdRR2JXe5UEDaGoB/0rLzI6+LXj49TiTwH1eziGirCKK
hlK4GXvkfD02Ng/AigEDo/ZPgmoa3tAalQ5zfecE0wdw7PC8tBRGiAfBEufpzphd51TLlFxHPtVX
n104pt69qqvilA0Tp8cgNXa+UBnJH1pmysnAQmBP/DTPc/Jkxt1HMCpqoOs4XWOHbUxrHj+9RD+l
HIx5DLfe0TSIxnAjECx7Sqop5M997weG3xqGvBGk+/4nVe00EUBdkxuHUlAaMLF8ZP21NzCkiZSs
3Z8MLXM3AyHO16QjJT7Qak1cMFtuk0ef6CTeO+VaHCaTmOKssYOJR9acj85Md46G6Jy6W8Bnf6Gb
lWO5VRtbwWCJZWoCcoYk762ExaqunZcgToAj3QYqVEV7kRcYNT6EY2gEnnns8FBKvtVaCLSuOn5E
U8122aZz9NrYuj4NpqQbQps8VTVirJ3KIxHsW5s646Y14RnmOD/0Tt+FlW/U20i95VaLDZni1VDr
ZT6LwDlUTbtKmOlxSQWEHv0+ejP34y0OBrlJFkdvGzfPrl1EetKuCJ41tKYEi7ougd7mpvdjjA0L
j222Q21sKXpKtv40/I6bqgTlYEKvousIADUor5av+WwtO90V7NigEHGIC3SGadH9ias1JLCDucgJ
fj2rBJn2T7FV131XmpUN5c1bi0zpq9Lto4lr46BbQkrV9tp9WHBplt8bo42vY9ajB0FfOf6eWAyH
SkL5kXd09fjdABMtheFfbS9QN3i5jeVqb42Ateq1waQZXzWrfhUFlX+rmZO+8yyOy2X+FdRcog3U
x2bo5LVCAyKFzmGIhhEG+fg6D7MsOJUVKVQzKmf2xCCntIdjd17jVlEcAHy8xjywjmlfkF70fGIz
qfuNlS+DAGNR8smPRjMnQ8ZQ/+Vk5Bxzhk+E7mPChXbJktU0v4zyVvEQZ+53vEu03a8bOe+bCU7B
eyiJ4yNy2CN140St0yUet72kpKGzh5VQ+beluCmEbxo1MBbyzDh2ohJhmQSHkeXmN9nebTnhLY42
UK/QFJBTqDTb1pOdaZKIG7HwZ66cugQlgZYQJQddRbOEFxnuemrYYrXw1YB+U741q9JbsY8kUZDH
TxM16ZzX6uJVF2Z3txZ8HS9CO8FKoq5K+1cqvcQ6q9syTAQysgEq8pdCaFoKHlUa4+4M1KBC39H+
JRus4lxPUbkZq8zcZAl2/lLLXYkceeCh+DOq449ECs4MLFphLqm3qk1t47hh0rmN82X6MN+TtNdp
PrONdXS3oWXxgS56bMbG6hgEDR8658NCpn/5kw25EyUH4Ig3VKXlkGMZ65louu2RgbJl9TifuiT3
Hi+qlGRvqnY8QfgaK11kdE0Mo9zi8F2syja3XpP8crl1EH5o5/eCfjOL0mcnOn8Wgz5Jv9bE4bS5
MQJTP2Vq2jocB6JpHi7TQEnWxCKcDVx6fvdQydKl2ZIC+eGNeU9EhdEyQ9e6bDuBjeJEjeuG9Nlq
FtkurYP+Tv6QaAeb3T1DNkTAg3flglc9GaXxvYmt/mjV4A9uNR+7n8ksvVPM5m6TUNyysqLUpzyj
Olc6avEBrZzNwGjSy8VLFUdMhNfDdwY4YVdxwCWS2A7H7CE7oGWQOmGLYRc9pyP4Ix303hNLyJ/t
bn5ISR8bHC+owLIHPJ+WpnU0TGPa4aQYt8jjmO0PNFnhi4KsgNsMZF/mmnoAq/pNfOzVLkvnI6t4
pjvt3e1p5gGXF2iCZrOZZTFsRAaei1yVnzlYsQdzF0k0g6iSmka8lPmz7uuN1SlGkBnDE51mBpwQ
tTOuoDJzQRuZOlpT4rw8O87sbn+Cq8a/Uy8/NZ2tT3TSbQcE29egzxmQV9nNqeWqfDG/p1Qu7ZUS
b9RM6nerMnesStOzXPrvovWKc9Ak82rw3G2uiBdlCwn8xIqLVbPU30mjrhfXtZ7MxwumTbt2TAra
tMw0Ows6SVq9uNe8QwsrC7UzBrJi5bKr6qZEkBbfWwSksCp7kitZwQP2T5tG/kjJjN6aBPp7aT8+
RWNMjokqxZ3gTB9a8fIW8wms5sqlpEe11Pt4JAPYgMXrrDHMkF2Cf1Z4CWtlkkLp/LEEbDNfnBEb
deROD6fZm04Yo/Ppz48G/NNtGRg/bI8Q1DDsgbVJvkZEOfyRB2tUUIzS9fN2GdgpQ7uupTZ+OFa7
1UmfPFS2sC8Z3sfZJ333dVRvxgB42e9jWksrx3kO+vKcly1dcv7yy/Jc2Gov2uWljM+iwTW2jfRt
aJtkKzKTKKO/8V1U0kg61k/bBaI1umeLdxqQMLgl3FO7rP8WzIMM00xzRIk5T4L0D+cBdoCjWwZA
kKfbhqKnm8ECkJbg6L14hIVPlPpYH9pJDwU1SXQM1bS9mIn7WlFCCcgTnFyOHDRMQC9kXtWsq9mw
t3ZbgVu02dobEd7Q4XnwUwmqxi2RCwbOOuAQkyl2Sj1CS8XcvlI5SqVNE+yFx1UiegoBwLHOzKmY
T7ZQbB8yotKNr/sVHjiu5bAthrlci85QW39QB5eGMKdUMWecSh/MMfnUyi33bV6LSxCb7yPb6G3t
ZS8Gc8VWife4JiGl1kKV+dWW30pType2WuVlRC9MmnwpK+cHTdnt58n7VZS1xbaNSh26qXJvomRI
Te/a7YvjmPKtp1I1h7YsKMD2ukN2K7JlujNrsuVzpCAwSatDWpy8omMds2va4uqoDDE1jQMpBBqs
XfXThfHhmmYvxpvphI7oFVefJQ4e2fXxZ8DBGjOK0rKlYmoUwkzv89cdtB7CACEMRKzCtyGFQTYk
qHdwuDwAsvro4vk5FDGN6lj5cb5f3CisCX5zZHBBuI5OPsy7ghhe31RXhNkVz8Nblg6ahCENLnLO
QsZ43KthitaClNXGzxJvJZMZqcGiSGrIRnu1qGq4pk3+FOsi3nriEXAN+OhkTcdTTZOhF0fxQ8DY
4k1/sVwdywoTPAkM6oWYqb3oMdvNZfLbqVmbHDb8SSfaq2V7v7xpyW/izeUxv9INi2yVIJ/0+OtE
oMAhM7XX2S4eU8bR+6hFs9tN58VH7EjnnlbOPQPy/LPdNpfKFitvio++xY1MW1mct+2JBo5wXuAT
FzEbZ57QnEaqvP+k5EW88hbtqoVHWpzEy3kkiG9X/52j81qSFbuC6BcRgTuY16Io22XamxeizVy8
P8CBr9dCL4qQRtLc6a6CvXdmrsT25Rjld+1I78z5G7yXZpxNnWd0p08xotr0T/XReJTp0l0zDXv/
2KmLnvQkYyFlkvAZiBYLJvwCXT0ko5FzgbS0Q0EWDcebvwOAkI1FEQ54psk1EMCFUbStVgCTESdP
zVILOgudeyXt7KFF9zNrHjidQe3xPI38Vow8oPI+CduIdEFURuPOQbcvxtF6GJJXevzCMUZ0zBT6
jJMoCukL98mLavY+b3oreu5MiDP9U1OvaV2oLRvP9y4kMD7ThWgTaPiwmaHMDJKfbD9kYQ0ISDff
c/Jcx1TrmPgxz5X+9FRK3IZZ7UKvskBlqcSFoZpbJA0qya9tvUPL/uYZdRcWo9aEOBDHd2Wob7hu
QFTxHYcevyCYkgsgGv6GeOc6VbRoS2pftpQ/ZCSOEkW8Is70e0Ty+2Rl5ZqesjqAS/3zkGVk9Eu+
bRZ8ywaapS8Ap2QRGszoj29xNH4IBtkty+8KX8wxOue5FlTgEcb5auBCZSpscaloyw3djhOd+2/q
JUEiAwZE5YBgiVqnvHqj81Zn+bs2Te7jKqI1vB62EcUKwrZqXLn9pkwX74yZ6z2zXuM29g9Z3rLV
KoxbmbMvSti3eemuN7mYc04bTo2NJiYm9la7w+Ho408sNAsA2JCGU2t3x1kyXMfaDPFprhE+Y6DI
XLE4pOKz+v+/8EUVF/iO/1kK5Hshpu7UuUeguX2XXyXR3drNxJWRyMDnY7+5fS3p6BFXc8ghncTt
DcOYdcJNIo+QjTc68j/8FflKJg6CmuxOQ9ZcmwRyFcjP0KmSS5Fhi2EnbCrBQ63/9CsnbPo22S8m
Ph8fOq2TN3LvZ34dMMPy5OAlRPqL3Mkp1cS/tC29Y28p/2rW/d/gdXfRmiMHNVTcOMt53K05497U
iX0VMJ/sSrGdP4pZzcHczjnsQkaEos1viqZfJ0Jjzg1AST6ZpWAyuSUn2cIEG5eXrBzf6XlnokwT
jmlJesZfSICJsaOvHx1fO+Zu1/NgMr8W3x5Dd54uraxYh9qWZ4mXjhfSxG66NugtPppoy9Cm8WTY
jXH8LOKh3XXZQuyqnPadUmRcRjM6AXuFNv5hFKZ986z6qc6I1qEcx9nwpyyDnJzEck5HxdzVDDY6
6B2D3wqu1K+Zl+yGkeE/0XcHErvWjW1jZ9OqHWY+YSM2jr1bpXfd6olgFhX6s7vaQDJK4TCYhMnc
a3Akq4AVvz+4YKJ1qfkHDUZikFd8Vl3e6eThdbhnybQxStM6J89ar95Vmu2iStO2xyIqkwPfhhRG
OWNHVnrzvZ/d09BPUGTdsg9RlKqNM6cae24L5UDWXJ1dWfP/Vz8rEZsMLsjsjf7IXTjd99JpNuwQ
+GUW+Jhtcqgszv9LmU5bYhBQxHKTwCb7GEochCxNA7blFrROVDVAeMKouiviE5E3+JySc0HMc6UD
Sv4Ayiaii8+LeB5OzaabHW6YuKn9mEgFIdz1clOfUOCewH0+moPNS2FRSHEy4XGOoSAcCuwT3Clf
8azcRIbPH449SAqr/DQZKIPRsEH4wpkyISQUYIJhbW71kmumSBxSF9pcciXoz7k+6iEvkLOKY/9o
ZjpDQaQ92Su/g/W8DycBTGaw0ltiI8wAkOvDLomKvdlgg9FXeTGus3fDgOxuu4gBcv3TyfLo+fyl
wgbWqcpoK01r4UkVf/sL+KzOoAIui8YIl0/9R7yuDXrQI2cXGqzesoCkuTYFUeXrDx5+rmAxBoMf
P7irCZR40NHidIVUi8zf89z2MjirXJAqZdx6ExnLd1q0V6JhiIOjsStqAhtcXRJX++oxZqGbSZ6j
SfLhRvkdBMfzSDaSgsIvnW5frqOjsZ3axHppqiVgMpp2y7rjl2mqQSvzfwngGXs5of+aJB9N64Ef
XXNPmcrxp2XGJU/Zn3GbQHXoTnFRW8/uUukHi88hT9phuwAfwa7dc0Cflw/HmpiWuFBlPY/Bivmp
5+4SYGndMuK6W97Se3Df7yAhvAC9aw6W5m6q84hhnjulVGFmmp8OIJeNDao/1KoJCKGoufVOxbd0
QAd3fvWrMSXDTQbOmRLbzk1zDcW1gcu3aUuE5Z4meN/8vP9QM0NOLOPu1fH50Us4ALxnDDz4xKkT
1bDjGeDcAc9p+A7l1mxzeA2LG9/dFDqtIcp939uhwVc7KN2yCRVnRmV4TRCZ2WMakX1UVfWVI+bR
5+Nx6rbt7BCb1WvnTv1l8REKCBOcMM1jiJTHRWui0NSzJ8f7aXrT2Nopiigh03nGWA3m/oAwwduC
wwFbO68d6apjNoFU1EkCgASK9m2L92DATnXQfNDZfk3EVaXmv8Ws42CMOKqYzLe7unWMTdViQzTi
ZqdjAt/Ba/2oQA+YabF3KHPKMk7rWeH0UHiA6Kn8yh59NwL4b89kDqxdPyQQpVqMW9ra25DZH4uj
+BVhMN8o+0XJFLjaLB5MniQENFD4l+pothkGb6UPh5ZkB+AivwCcB3kDFN09A2DhpzqDT4dbvacQ
osUsvh/G8g3M5CvjaHygADsGlmn/iyH0cE8BIawv28Wa4322ANbUM/N7QQgH37Sg6jT5HnjtZTYr
cbGWRuyIv1Ugu7pXLtTaZhhJhiovtw6ulz0rYvfbNIKMwWiUbOpiya5J0p2prn4UAjDqoE33Zam/
asC/MPQ5x5QQGGUMrbWoQRpFLt5HDqh7eTZ68ZyQXDoR9gH0XhNSwI0JJCKRgvs+El4tsjw04C3P
cxY/JBWsP4fwDnei+sT979FgTDaA+W/bAam84IHOOxov55LhHmb2OvUcJx8wKx0Ha4AqkEzamVhg
Fghh9cATIwHMuHLOhTl92LYmtr7Iw2xZxEnU4meRcNTcyntd8K68NB4vp3iJmcmHM01Y9Gss9nuk
ug2Hf3Fd3IUZ0/Bvg/ivGlh+aAJKQfKdS3eG1That5W/6DxnEFq563XTvu2MF4Mz6m5N0E8VkqfX
WY9K81SAh6gO/FQrg8mqwPgZ1aMtlfHQVNByxinb9t2MYcdJ67tIdpXucthPrK2NvyVoMgIdRn1i
7GPAoVqptGx/lw46eZqyMK+dLEPX5NbUFsJ6aD+EgVEgLeDgEr/6nXLd3DkDsWuc1MnO1rQf2L8L
KBluBLkZLaF0SsLt3D2IfYPOa+y9LibsXvOb4U08jTmRgIHrDiTLhseG+BDrEDioOOIsHfHy0EbB
+xvwMD8hQkKdR+EdmzzpYEnMrUpfrDEZNgUw4rmDitF68V8pj332a+ooIF5WfVcQq+YBZKk5M/XY
kfeRJ+LTMARRKS/RIcW8KS3nujezouR2Efh+4m1kWftB46JmTDVShOz3MuHrV2L7eJAdmARA/9uk
5XE5tC5dbhPKiJPcfZObR2JkP6bNfzEqR4bgRLtGw/SjKLLm7eKGuox/nVRQkILhlXg0hJ8aGP9m
ubrK9UAaapcyZj7EZw2ok3uFH4lTsVokKElx9JTfR1sD7vbvaEvThhl8DEwQsdkMDkZ07amofHnw
XPPbz1ToWqR3mI1KzXqZ5ondhCMYIfeFQUm9WDqIZCLlPh9v7zzY1RMuwnei2kC/HN0gsKzk9ntW
YGNT3X/B7I/Pu+uDig0nvMu2UWeEXliGWKK0xmr3Ncj7tn0QbRmFYyKnXdHdR5TP1Qx4xz150xVp
Q3OQ/whXhy6f4rKGPF2ykGA7mP5F4xuVVTo8iHPdDl8aFCxwqelpUuSEBAFTcH/uPyOLDmNTv4MG
O4iVZwuzneEm0ys7mImkoJc7/+U0hAwLLy8DbT6bTwheTUjeiIYFijm0GJkXFXEPHjBk0Hlo+Mzv
iL69uTN10jQnVC1nPH64uFss+FOKzMOE16av/VNsGaFa/AgGcBMuGBfCLOWnSlvy6Kxjc/VDMuHe
iOzVybq/PgFmpABzSuhdCsNmE+1tle7R2yg1J+g/28gJzWPujn8mQLqwRIsy4y+ssbd2nnFwtWAQ
xlK2OHCx31Aw8JbwFLD8DD3H6N/dkQtHgejieFBnMT4g2xBTJGsDN9WEshtjCeGL5VEGxDgSLsp9
Fn0NPxHlZQtnXu5XngWD0kkrf6TVSb5t2g/bLYdyqmo2JW54jAccuVYFZeXbuP5TjnK77SN5dz3t
ef2NLAlA6MUan+W/oezkjkWd88WMJ9dpAtZq81xkjI+iT419Dl9bIazBO2LoqiZ+T1H16K6McLIh
8SFfEN4ihYc/9/geiCckSRV+OsuItb2tzzIu/E0z/nJg5+Ywi/pQzvs46aIdmYPr5DUmsmF6jiD5
SpGbYUf2h1cZoQ5/HPH4AoYy5mJjLewvqFH/LKc/ymFJqSBoHjho40RxkU7QDi8+fahDKy7jFL/V
CwM/BX+umt5LsXi7IrZD105gE474GQw0g1ahhlv21UPJiYXcy147Qm5ND1aWqBCS3IpoTv6x+HER
wUOz8Szpordl33pVPg/SsF/RU5pNdASdI17ITd5zlIld4bcdb5v0mliy+ZyzMxwujHqdooGl4sBZ
y9S9eS3WsgTR2BJdtPF98We5HbMZrUEYuiab/yhFhcbMDZgdOmdlpM917d5IgdOgbvIZZcX8aSwu
UoOvQTk2nwmM7sqV/jHwqLYbz6ZjaSFsl9kGH9RkPnTO2vY7TNnZrkfI5mNywQNYHTAxA+9T8iF1
CT7Fz1W0eAcHYXaXaA2XGT7AFFBtuTMAn9DHOihn9cf6Nx38jBtsXk3HxWHkai0WD/j7PMOs6c3S
TBh1nUFZlMZX3uMbmUKPvdVl+lkNHkAiPSmOfE4MlkMqdGhz5opbXizqIhC1QFHGumSvA7PT2r53
0y31LAV/XFy3X+Rgj27NADB6Q4goRkmDDp8sjXkMmyXHvszBQKLgcGPVg+GKc6gl2JnuUU9p9Ik+
LUvzTzU7vV5ihosxTZi9C/fY7KFw83lrOTgTSkxsujbNtz6KOPtrNj7Oavg3Cic9dRKa1UJU5cAs
5KXnWtfEvq+mv5SWL+wL/jEpJeYeXdLNavNR7V5mHsqjLQbMwDjr8xzyjigFs43rHbn32oHl2/Ep
mh8VktxDlcaf3gL0apma9E6kkv2qPmZEdO4Ur2fYZiCa6k48hXm884fcO+LD/OIYF/iFzfUht85W
Yeobyij4EWm4odpYPxIj459bS3hBRelzp/MGqMj34cZ+4siDsy2Xyy52tFfmUPo3OY5qCvyUqWuf
jsAj7XnROVPpJYnaDH6e82I6uBgcTrR8O/qzo8eE80prtf8EC+6TS7Esf1a5Fa6xJo8q51IUlIqo
bw2Q2lcSey5nCxcpuDKMrTMA/9CgFm0IBRKd7S+TwVnLcSG0sf2vuZp+187ubsrJkUdcIcIOzXij
svx19rQBV4179ZHIrqMen2h1sm9aYz/XVDAlvjT32lS2J33g0euuOS02IwKq6tMrvlp+Eh9tJFh+
3I4EN3hvwKz2q17c8tgB3Vqw9TNcpjBwoDvSLJNCEQpcFfn7qXSStbir3RRy6AOC/mlYucZRyMrd
WgbTC9j7fSmMh2rB4aAVEIxIB06hplptS70jyco0rvdpxlDFtHQyI35jFKwcYa/IJ+wMZHe8lE/z
4IWZ4MrgiGGTSqxJVky4b+Qi0AJspCRrPsQjO4HhEzA0+x+rsa869ba7vGHjSJYu5jUF13uiZj7z
sjccHOsPb22g0s1432oyCnIQtg+4UJ9KgmFn4EsHe8GjaSX+o1yjfAw37obdTz+WtvFjN2P9f45r
oK9xYjs1LjWSn4bZHHw7KGmqqojq72WTi0uamy/TwPEtzad7XxrtFZB/sOTuPmXW+I3QCjad7zYh
P0IAZ+SxN6aKxaEoMOeZSQzZov3jNUQctXCRZZO0Bfy9OrQExL6pxL7uNdW2qRAPlD0fLI8fqEk8
ovNBDhLidkPX4D/3I42PNW57VSzTuRMfs+dwaMr52ke6n0FwML19FHGvW/U0AgvvhuX8Z3tOzLjR
4DIjZQ5/xgp7PLBcLBk1lmvcCJN9GGXHrPqDsQBTbgbKAeTS/rPi7suin4J7zfKd6tm8lkCYge9y
SjfH+JMji3ZyNEfb1jaeVY9k+9b2OC93Hs8uzW2uUcf9T9RVODSufRm+St/uT9ybyUDHDYWraJB7
ImVJ0Nvsw2kX1UdFeCp0kMSr2GUJ53+w58DxWFS1Fwpln9zaf/eJflL8hI0yac+gGqH1eRNK0Xzz
EVa4/mv5xZexzyWNRbj0PsfUix5sb0/f0rxbDzmdZrGZPuESi7Yx4ufqOqQmDOvhNSUAkeX8rT2o
RHaek0gg7r1tsuSQFD5aauz4u1K5gaSvaRO3+nhSriCF68OwBG8QQiWnOyvr+wALNCuTkCHNZNTO
tPXVNwjUgtHAKyYgk1GcwWTNZ2IoGS6oFF+xXJrfRXT2iGkLNYtAJ0bMRFnVZpzQffTYse/UvByi
9gu4j/3oavNTgQV6iwd9JLUDE1w8F1HypUuOvr3THO14YkJrjJOn27+tsfz5kEIX5Xsb8YMzwOOK
aC17TwLsxTQJim9+nm1vfb4f57lE/Witc1HiTVNc0KZsxBzOEeBABQ2ZLp+a10U0jDVcDklCbU2V
o7ct7n1oWod7dU2dVvHv/85PW5nVhYv6H58AN7DaQvJ/l4CR7vAk+sPw7dIACByHuwfuZVhOFIdF
dk2Ajk+dzY5LTJ9tOYsuEOb3lY9PkblDXWCt77G/vto15ewQyDDY6+pP8yckKM1IwXXrr6rjuzTS
9QY+LdvGMapwfuIWp3Alw2Dxmu5YmosbOoX2QeeAfWLSJUDd8ibSLZEGjTlRTGa2Gkks7S/yKo3M
DwUKbKr1RvhLiu2DbgoDI5OdGxw8HaBdHE3yEbhqMWLWtIc/uDe0x6fu24LFRYwJpYaa9YQxl5sq
it22wIncQll5NQ1x6GP63GpEobAfudp3RP23ZFPUZiqY7e0ENyjHJla/F/J9Ok+6zIEdqU3vjpvc
/P9bfxPkdMGqRdgo21l5/tbn2QvGPOw5NUQrDz09KDMiJ3Co4oASDvAtsXeOau+XaRpD7dKw4JU9
X6SOtELnFfdMS7Ozl/5AwuJNhCtz28aVecHBj0ILx9FsfzN8MzeOHwMHT5Z2F8vAYORq45qwQfkQ
M2ulA/6VkfNb2naUZsAKKYEIanbUvdN/tRPpJILZMCJ8JnjkzBYkW2H39U7HtuGCZUP/04PFroij
LMCFaYCldTvG5aY8/RsVy922q5+oHPT50MT2pasJeDQybApsx4lXjHsXoqX0SlLJ1Sv3B/shbiCJ
T1oB4LhsbkTRkx3C6SuBdWvvaG0ciqV94fFibwYW0G3lfnomkmrCsnAw7Bt+qeiKtWepQaY1JhMX
MLjQXrwqMH0FcoOPEuz/lZiSHge5FcxMLH7Yc60Kc35XHBuvVmFRaQsVcCSpYI/sczuJMO9YZ4NY
4YZIU7ubavsMvzBEEI0OPaCQYfZDhr5iw1l13mKnwaxtRW8VKvIB/mmQjli7Ux2gPxZC+G55Q8MB
ewBB/IwY9J7cO2cPlHoOSFAB8oIiB00jLBQxcPlELVdKedyROIipy1BTRkh39g8z4LbLIoovyMfl
3k+a6WQiIM16ox4KI/qF7ovx8d5Es0tFqIsZ0/QOdhS7WymIfKWLdgfZR8Fo3XwiGc2cd/+pBDdy
KQosIOTGFdtJMPb1fk7T7kgX3QJF46wPj0YLAIeKUBsWbNoFLhDSbZ0Qkk7HHqMzjsElL3eLww24
jrlst+2xjxaO7kZK1xqY4pAxnppAW4EGGkR2ZkngJN6wob8500JPZXotdTPhgIasjcYEEK7C/d/m
sXfqamu8tZO556M9HGeN32/BKHQfuuk4R0qcZ3AhAIvfcs9wzgwU26SonEMpZ1DsXj+HKX3MmyyJ
1UMFGAXFruYVPz5CjdBOVW9pJ7g2CMx1VG+p7MvxEGUgpyk22kDIC0z8u8el5jlhasLfqREmTsJJ
9Mwl9D6TYjmoOYG2by79oW88ThaJrw79zAVtXc/AJML1hKxbYsujnzSqh3+M4NR/doj5pEx+ciPL
d92ClWhTEOILPA5R0CI7CIdOg4INDxtOnvPlyMY9Y+z8TaNZsJgJeszk4u0tB9o5m2uFlwe4up6R
MTTsSNz61D19E2bPjyOhalmwdVtG0+5Hg5yFzjU4bMrBwSNsqxshTPKzSRT/UqqHooLe5hUvqiyt
p9TuDpmZxu8zBS0PeU1m6v//NuoMb+/7TY3iwF8VrJpMVHlxpN2EktJCqy9JM4oNiZXxDLr6lOCM
Ow2Jd9G0BMdDzV5Q1lF8qiNrOxIqviyV9q0l1j/4F+lOiqNlRMuuieoPhXEMemf/nWo2PQuvMy/f
0ZnnGzU6V8kB5WR2rC3mMsgdSO1WSv3VRekMysU6RT0PUoxy5Pohctv1uYhFDwIZR9Y8z2PQMEAR
fAPgXripH5Y2BjRQ0zMOQmc7Am59rEbC9fpAIZEytLNqi5e8RgKRNgmoweVZrQbWtVy7EPKCHTuf
l7GQb56LmI/U5iCB1BPGo9KPykvrj+a6Lv0flGmeenbsWYF/dUmwes2aNxNVfKVbBKPAl2y7/qbX
WoSz0HnN2/fU+5yTeFd61ESDHOI24lZMCDUBPBZF23mMu5IqK+/Sd+nBNtJdU38qWiZ0yh9ivTwz
j+xjLLmt9zJFoF6zlLydPwctSaqeedDlt5nm4GTuKGf7Uk1BWUK3whwxUQ9LMOq1wQSwKG/rQACt
zJPk2asb/ouBxNcPUANUe1RUE+QWUR7Vkf5GI1DvRj9vhl4Gnhe/RVRfjVimYsogXZza6ckAyi+n
LQWu+DSJRZYoFkpa534kUYBVgAPUQ0WGrV7ibck/kZk5gde++1zAWgAca2NLi4lbqS3XJSvD79Rc
p/THk3bYQr1vKf+IkD81kFbG/Kl5nJliqMxM30rMxPlqOhHYzvWFQ2H3mQi+iTNYaJCMpWMiEKNL
DKxQmOd0OCoDvIuq6x8a3z+zehDL+NZa54nf/VZINxztd10tJ+DBdDkO5KfmO4I9EDv5ami4nu2Y
f+ab9hZn5vMQvwpR7eFihRBZI+2ngbp3IHpQpe8mFWPgfdyYQo2WNUJjX2jR+tmpLPqHWmTCugkj
+a8kqonLGQxCMHcU4oLTzvMGd3CNWfPH9Z6LFlgDwZxoC/YX0qj26tI+FecXQAdFRhQ/+/LQNuyc
vgaJt2HxAtb7GE8V3mO/HTZa3ewWziGFx3oBzVS1wD4bVm51zrpuC5ImQIF4Bxy4GbFva3q3lxZO
guqOmkNi+4q9dpeTjWcCUvonObe1DBQWuM7x6rkhPtGUZ4NTGnwJ9CRO79ShoI5WzhS21gOhLyqs
iNmCxqa8GGhrSo2aXV4UFO1phwsx0AQmdyojdX6MC21wZXPMXHFS3MLciFGZYCoHsAsGy/0CkGHB
gr6A1s3634hTi89reKyeC5tfD7ZAKnI3drR38+4LB0dIqmyXqOi1Mcf9CMpLgoCGNm/azg5o2WJ8
20jPDffQfPkvrZ0zeORNLC4o+hol6QOynzkSLu0Svvf8WebpeUAB8gBM2816sgtyj/qKyARcHj0k
sNAyC+oHN+TcoQMxOTXpmZTZwbGYv9QHrvNDzPQPPINZxzpC7N2Pzk/cPufGtxTLXpZPOkfe3H8x
5X+9SP8sPrNV9isIMunNCdibYEVz5Hejn7WpwE/UHQZ+VM4zy+8WFEZQXBSOkhrADMSujUFwBIUR
beHY8YHTo2vVgkV4SPks5Y6LeJ/tJ4JtcRZqZExN/3Hoh8+iYjPiSICcfaAQ8Gilb7L4xfG9IeGr
IwinzU0vL40cefIRiDBR9dMrJUmAQviii6++einxrGhCQuq6Fd0b+DCYueNVFycdi2pU3T2qK41i
Rmq5tNqJL0iQ07bJoWA0VVC+2A3a+tyFY1oDDjaC3jl6BSVzB5oktjYdsvnwscrgcf6goVDi3tTF
hWoxlGQsr6dc5ScXJ3zp877rOYPxZ0sIS7dELFNo8Nk3NtQ0lRcaM1mLdyOS9gg92qAGrC/2VdVv
zAHzLLe+9t0sKNrbl9gcKnKVBr+Pg4ftM+OxqBE0Hkxi6/0h6/ywnX9XOVBCepbDmySB5E/z1uAu
6g5bco8Hmt43mDe3BDp3iJtbmSwHkb2TRW4pELK4mauh3U/mGKqBTaoC69H9l6JG+BxlY/86UGzj
1UAIYV7r4kwhwqaBqadySQTtMnVUFbI592gWXB44GRMGdcJiIsyJ8Tm/Ai85ucOti/jSFQnVRUct
f5Ckac35BpeHrMKwMZggxyzsoCGJ7iQLjok0vNbSDGo/3Q0linDMOt7vBiCapCp5wO/60eZsAfYi
D6v/mIACBzVAT1a8sovEw++73xW6e2bGgby1OmygbkUQJQCOYFlsJ/lUJfVjCvaPN3UwpTgJLOxX
+W1QPEmi/sSYG/gkYmKr41TJUoKwOhfJ8VHN2SNp5r3OcoMFAaN+B/GMrjN8Xx4kdPxKsc+ljiB0
5HzSnUq1ErM9aj2kJNrQHsuOfXaknhqbaYY122S+IjCB3iChd/9nqJcVPZHhy0ZcQwHZVcD0aNOT
6FR80hQiU4OltDB+9Yi/T/XeGtmuoqrL7kmNgMTvWjRQcutZpFgnHoH6bBwLoinPrSp5hGHAUrJd
4mhX9FGACWSrV6sHhvvFzM2+3sBF2fS2ATdFA4v1t2YTCIZfaqs/0pq4k7lxpKsxnIx3nZTMYp7H
+FmjqE6jH5GeiovvPZcplGS+509rONyZ7x0wdN/SXiFJoErxEvE2WMImXrWg0S39lJQUaNrJpVtV
rdVmNUwHhdcHy94EdG/tiWK6PAAh2XCi33cAu/LcLql9gHc/nNiR6YS8lMQOWIn5Fd+su6gv+ird
Z2AadigZrODiceQxrvhSz/0J0XYoezJRxVYza1wqI3MrC5qJ3yyD+98m77r2gVnLJQo9VPt2PhYV
+hjgWPR/LmAvsbwO7W/U/1rTe9pxv3t1lf6MWW2XxGgvrO3UsdCQQxg+mX+o2ObfHzr/nxgxk/M1
rceOKNX00jk/k47Fseb2oT8V/DPafFOTnnv62VzqZ0Pcq+k09VycRXnurRueuZVGFZbRHfj+o1cB
XY/OqZeGEL+2VdI85JG7Z7Q/VemhEfpH6vyljh3IIPIevf7qYEiiIwz3moL1SS+a2Z4yusYiJBZa
U/njMuwP7cGSHKhzCo4gxNWvpjzjqjzEXoGpnpMZjE3v164uRjUcXegrTlHsjIHKDAYgv802oAw6
m2JFIqhpBhFWhjFfN9rh7yaP+6R0rxDDPhMTOkfuE1/5GQru0CvVdMZ0cyk5OBNF17xkl+fzY2+b
J40DjlCnTh2jMqMxHW9VdO3tHKP2P22hwVrQydl9mP1/NmifmPvmmFBIIj4Ks9opa3q8l+SpgMK6
Zs4hfM37khCuryLDXk5IdOY13j9R07I1RvdoCRo3PA4iWAB4qnu0Y88gwc2c9eej7ZibsB9wYJO3
3uauoTDMqXf65HYDfrBVnYQecmHZDOkHQ3Dvy7DNCCN2u1p2Bu+x+lhndsjn6dfvwDHE1pH9Z6fP
9EWb52qoH802ZQfxacSc1lCJzzfEPud8OUX0jx7vlMtTm1mnbvmYnJfC/psiTIoasB24d+Deahiq
lMxWlfc4+dWGkpaQ8qo/O27P5YK2qr3iUX+ZOIUgrPzR0rHJBRXXJSbgiYMa4IRXh2CjTxzYRo0g
gsWewztyvpSU3nPopM4pNWg01i4QoQpPnRPX/lrYxpiY4BPxXHf0h7o2SRrS74T2oKeM+MxdhP7y
pLt5GYUwc/6Bm4rpFGKnzcxvuy/204xlcZ6Zd0D7YR/Rsje+FXQOtg81fijL6R6XJOb4WWDr5pIQ
0W/isn+3/TM9B5yF6mdQuNhCLdwFmPVMLdCo7/RsmpSdbk8iU4iHTiTHWs1HYj+S7gCqb/juP7Co
7OfaOGgQC6k5SIpdcWihq86NeIBjGsYlA2HkxT9ppt9cLgVIVEfgo/vO/pD+1U/6DSSzjcu2XzNi
+I3GOxAJZ/TErpD1fuC/KfKDT1+y8tuDRKBse39LwzzqdA/gTvtdVqNUxs14QJg7G020pYFvL+bD
IvqwMbkKr4OF1qO312+OVwdZzQ3I2EX4MPiwWOWhGC1InD8aKejGNl+KqnoGdRrqLH8lZPuSj7sO
1cgZQZeZJ2Uf9drH78mfJcupCpkPHs0jrjaEPogry33JxvElAgq07ps69Nc+qHWHczmUExvTGtfk
FQQ6HG0zuXHIZwictlN1W0vahb1sJMZqWXxk6x9V3sGZISsn0PtaYG+0wYnh1dKJV3QuW65zW4an
1RFijN+Oa53Fqi3GX7PF9kmrbuM+ioWs9kxWDZ/zR1VmPMvpN+KClzqYQFiX+ktD1DbKnJOVMpAu
x0VeCzCPOT2pM6RapH1fe29gZRCv2fH4Weqzr9V7mk3fe4QoSmwiuqYXogZVUx45udNsIw4m9OCM
5/CsXRZa1idVPaV5xJ4BCn2pdja43KTtD7U77YaYzBRX7JTuaWIk1I9sTBP3vMvvGvjGXwcFGELO
dgLr3bfpSfWgo6b9knY7g/iPl34CrHyIue/1y/F/HJ3HlqNYFkW/iLXwZioEQl4hhZ+wwmTgPQ/3
9bWpQXfXoLMyQoL3rjlnH0G6nKXfuu7etk8r/gXCsKTfLO2y0CChWsihsJO6KMeml06Q4yKcQCz6
G1m6mhWMddsrQzpggEzZCmwlel1FhS2ny6ujo78RSLJysMYyKl1Zr0ASIaBLLTvghPYmqgnKuJJK
ug57d15JcezyEn43VdkXs7KJeQdqzgaGQb6qRtsxfa0UYxdpiPHjl9CgKFcgjDzRqbvtLjXfBoXE
y/Js9UBZce3bp4xSxamfsLCO4ot7NF29BTge8XaS4g1VmVWZ2PSodSLxr60NCqUU+ZeJwfNXlsiG
KkCA0qsrDKLF5EWZX7Y/BXrngUgMJVuzOZ+Q3+5tbd2homobQSIQT8SMCGoCwqwxPdAxeg4DWVFd
k74G1oYCntT4iRQ10uSitr0pcsC6Eir9AVvLseEm65LCp8QBSkegofZOwY9eWdHQmvkQSvdmeEpW
36s8XpAYAI2wD1ReiRFCp8CSXRfbTv8wGQ7L0kXBsUDwLSWhc2Ozy0pYqZBmHTWJOAxLpcijTl3u
kXLQIE7JbHISBiuMCf0+vrF40zdt53VgjdVYIuiDV47EuqYp/TYMRmjAEeDKub/TJqiNCdhrP6vm
JpFnt62zZzW6AYnIWrYtlwpMRGh+4t1AJgjpIq/fxIQC5C6q6GiygWLV45bNsbOxHuKqzzO/SfBC
vBFRTrNuubrR+cVayOiAfCO/Rf5a9MUXiNjPST+adHR5SQobzh+r0YMxguzN6LOurK+FVm8oy8Bh
D2tVUMSYs1SHCudUzSwN9k5v3hyoajxva9hyPvCizCV398WS/2opCqQCUOgeDUxJWlfnUCZx5trm
PeoeWYETu2a4bPnsIFPSqyRgKD9Z/Fk5+7GtrsBUtiED/3ZhQDUy5RHXQeHQ92r7K1LkPXChTQHU
MyfYWN1W0TaThKu067rNdhlOgVzaZ+2p7wMrOSmUkwNYwaqaULwCg2OfCWUlNoOYJQGrKd8Y2u3S
KSDmh10jbDCuzleezM+L2vsCz12dhYJk3eGkS9RgptGeKiCe7qgPQJSE/NDaX2MYUh8ywCFU4UZp
4xqwKyuDP9SQN5zR6C6gFsjJgbyRrWMW45AAlSAwwXnJDF2An2VdDE2P4UyYRXujHgOC2TP0xZpO
IxODVezwSwgtlbf1askicC87wbNiun8ZnA6dYqxluynSH1ndJPsGS3SCAMOb0zULNLP1oIvVx9R2
4xXdJZE8JoLJhYGjluoRJyoaToQ8hMfjYSkr2euK4heuwsBZTlZhUzEZ0hixaGzQUra3IXIF8knT
i62ll2iY9J0i1nDXwWYeqaHRGbc1DNBAIFjdL6yb9EKzt44zv+X8gmfGdq8dubBu0W6LTEoOGYsY
lvhrL4ijunGaH1Eh40lwXevRHJ8hYL2WI+bF3m7EkRziAxfAuNeJdLQW2j4rT+yXlCnlTugpKKCq
25omPYPTax628uuUmFMATgbP+jCUQcKTY3QE8fTOG/uG+7AGX8uK/MI4/5XACaRQpEFA1hIVItG+
eFaIw0L7wBTTxswwoX0rrf67bkambyRdl5X1QpcgPCDVfs0IlMC3QXHrLpyIaTrHujzsVAK5rqub
gSQlXBiQ1eEimHcO8ns2EaVHyrK9FzJnYjHqfwqi9AvQeM0MYeNz9ofAInprmS8s8pWUUHj87f/Q
f4sD+sWYNDJN7KYJg5ZCaugTI+7vMG6fetOqf3IQzhC29oZQiv2QU9sMacw+yYi9mTu8+q0A6gaj
Q2NbzOnNBuY1Kpq66cKP1gBYtJsbfqp2ZMpdresaMyS8CmT8ptvOSfxPsSQWUwt2WjVeag8ihTNK
/5QQ10PJbwoqFzmAWhwcxq8VhET9mhpQkxeppHtNIfi0grw5oZaumUTp9ivWKF5GsoRhjQJ4JeFk
MatbkaG5XcBa/FRZ5wTKIP1D6k1/yrZmY4Xhez2m3ElwZwCuk+1mzFyQGLk4Gp5MI+LQ0RLGMYjJ
RlUe3Xphu9Fl3b84dtbCZ+BamWavllVpy4qH/c9M9KAt8R1qA4+QBEpyedho2dbnohkcPVh0AHWF
4jQ70gxfRgkWF2mLBzs2j0kkgapmLKEYySuacOug4+kVCcvlpUl+LPVdmSj53ZJLSGrPymxOO20h
qXFGRjWg5wRLDRSzzfZ6xQg6XCviCTCXZpjPujMWl1mxznndHVQn4/TDj1vVCnNDKOSbIUGVAwoR
oW6fCT+tlQU/PvfmFJsKI4ds2Jglxj+UCGMff4ED58Caxuqk9u8DBPFQG79zrQnshJuvUSNudumI
9nSjZQQlMlR0OssXi3aWmmanARPRjPwwiwWNMIQ1woNt7arFDUPTpyLrtljvDlXy0qf2QVGFlyF6
jYbcby0CJ+vv1tQgTSqImsj3Q7YFO8BSJf7afwbA2VatD3aJrZTWLb2U8GXcuAJRyAUdYDvyqNd9
nYFvGj0Y3eCSJqSWe63JZ/T3XNvVC8YRHwE5KFwCZliLS8TDGsm9Spxv+uMCTIkpV/ixvidCWrsD
U9TPcp1e8GA5KXFq3S5Dp73U2Be+LPuqtEhXnQMJDywlik1UijczznaQpPD1ENY9vEXLHKhrOmj4
wzTtOQuroEmsY6sQHOLNbeNiJPKTLuSjZbMFEzTL8F+Z2jGJ5Z3TZf5ASIDp3My+36nqS7P8ZerX
hN5zBEtV00SGzI9DBtZKQ0BwFF6Uj6KmerhIju1pyquOaWYC975+TCVzltp+7WSKMnFudwYmSG0n
C1L8GLeiD1F19q0ZsQzZ4MIGuZGXjNuYzgLkYNp6MYffgvlf1v5AQyBH53aakHLRXyQ0fkmL7jjr
Dor+nMWAcJBTjXzc2O5w+Dn3gbFNlrEdRCQuymkDbfOgpRvV/rSKXZnuiaUjgSwJn7T2dbJPJASK
eMVu/5b2sq8hiZFlQ7OSnnKmVRKNW1J4EVVDCb3RTqZbrpwWcQXJ4kZ16dYjmaYakHrxpOrGbdRe
bIec0uf/p75WACuDWQwr5pZic9VT2MJ0nfA+4FMxMg1FB2LSeTpnxbJNotC1zIddXdSiQRSxHPQe
6k1Wnktw97MC/4UnatIeIigZMWZxAxwK4Z2GcLpU9w3iDlqzPByxobGD4zWQ0zONNi0PYHjeS4Yo
aMjIG4oThhyWW8fSfnFQ3yAD0zWLpx35ubQH5nGdqyXAHsPmqdhmOq0JJT5Rfvob0SL0gmDOevgn
BDk7SCQ8XiZhkHiafabolHLtDbf8TqPF6BApb1pJZvWjQVkHMsp8ceh3FduLZcbXaTBmpQwoaG6U
0ySqDUW2F+knMTPRsJX7ktm+M4p/NU18iZgpxxlwEDB7B+ZJUDjdiV1zhkByOnbFB4yFZUSRZB+Q
XGCqWxV6yOAJC0TRSCx0haAO+qcjGH77eo6js/4CVrOOjsRdEdcKtefYAych3mVE4ZXWW5vFXZGf
UT3ZBv6CmHck2upVsIS3OCHtIeVBbgkdJSMSynjDrHLlQV0q+ykxyYjAhUWkwIZPK4l21NDWdFYk
pi7L48J+4F41b1Z9V5FZAqEkd/ijBe/VatifEJjZISLqvZR2J8D3G5AkKZs6QFUeq2qIwb8pB+jU
QZBOeKMQu8pfEhVeLgijCz8l9E59zsWJfHMacOazzHBQslfKxVS+mvyz4BWRwx0yI1dVK6JPFLcB
8kECizTys59F/tEohu9Qv0wVSBGGQqmKqqsBOpNTcdk/coTXhZmEnMUe69sNQYvQiHmdDIww0CLa
dA2xUB6ZLfPlVHQh7bGJu+sy67QDzrlPrUtPv7TI0UkvHnD/fO4Z5s4gjBL8cjUJncrLoA6/StPc
gAXHXXZIrOm5zdfgVZKOySht+/B9SEvXyKaLWce/gxq/WemaNsN8hw9xdCipYg090WyJvwkccVKQ
WASWJDxaEyDe0CIAudKIeSapl+ygpxCDrUxAJbnsotQ/IZs/9SsVk4ouvliR7VuKx+L8bgscdKHj
lh0hofiFOFpN5vNDM51mJ6XWGcv/V0UD0ZQAi6mmCXbU8BHk/YtA3Ajo5S1DmKOoX4NSfQ9wkfM+
J2acDpE7lXjPlTHPfik5xNqnqryZdXQzv5T+qcV8Fna/xFmGWvytd/KhUwkVru2PUZp8dVmPyuyD
NPZjyyfDAf7RCYZN1LQWT/Nq82UdMgCVD4sW8Vt2K3Fxs79l6N/S0AyxjU2oOkRJshURgh2HYXpd
OzzC5j5y9J0A9unI9b5p2cjo66LkQ1ZyFMbz25hnz6Kr7tJoBTJvXal9ddAoDFXQsdjHZfpSBKge
DWpUNe4TuNsleALTXqhYNvKm+h1PnQmn1809dSBotUB4SzKoZbNbTvZLDMq6vrfY89QWBb+Ir4UT
8yf6fR2DimqO0uqdw3tLmP0zmryDUwu3OT2POr0jTY48SDdTWfDLrVmbHh+BZBEbdi1YGLLTwnBx
rGrjOZzZEc3fFIYK/fG2BzlkM1SHL8cKXF8ozdmw2u2FNFKikhIK1n7DMwR3Ll7JjDXKIf6jc56b
6OEVbnsZd0uk/0NFUGKlR4GnLNfYcbXQi5qzlh7k7iN37CeZBNL5jgScejZRjktLfLWkBCkw/uoU
oyWIOWaX6ufG++bP8Qu5Q1uUxEdhWjup+OtLJVhfiiF5i+uHgWOnBGoVFRrH/RWhKnwLY/YAGxlQ
FM9FcW0bnwUIMjZLCcicxeGCedxs8DrBiRTcnSTp9TJWmy1sXqxEFheJ5nM0gkRlnYWbldwCDQDN
U/rK4Y1jXQKyjhXGYHaJApJbzLXkHZVriVqYrIIHi2HzxCPQkjP+qv46jQ/cwCMIQhauSp2XPRxE
oJvkhOCEjbS6Rw7R/qWa+pKrBqAthv4q3BEHI7wNlkQo7JXrW2qWZLymZ6sFlNcWLCk766kvdPcn
ZxMY2/JeVfhmMN16+NblZm/HtUt6wD6vMFOJkSEod73I90WGnBLSq6FEW4VRicPihxuFQcFYB8T7
5X2yTfCjB3weyplWAU3o9JKhnt+iJs1bNww3xU37K79m9PhXMkVbACPSIdnP++55esFwumRbm1K4
3jYfTAUc5MyD+xG9V8+8bqvi+Obsmxvo3Q2WlhmT4h05MZ5sPX+O0C2M3OR8j9cczsBQICEaZlLf
cmYneJbYJlJLzizOJuU7CStG59bwJw1b7XNkedtsF9c5IBQQz/pJ4RYi4FYh6Mx1/tFwOBDakZgy
+WA5AoTkt7ghqcM8R+NXSm+wz1ntKrOnN2fzUWGEsXd8bX12mGpu1k3r1VhEcZajDljOE3LgGWj7
pvyb36ESoFPGd0EZumCHLz1H+yhW50rA3BftcLTBjVvaNuI3nl2KIHKQXZ57frRhIZiHH5AfBc+5
WPyGFWF+IKOuz/mZUB1ivPPDeitVDzw1yAPwcI7RKZc9RwloSb1xOOjRUbKPRUws7aWe9xTFUc/c
OJDqIyohdDACvtGhglbHFwgZnmvzvfL7MyYJlZB36xeTr/WPPDgUsxWUsTFgc8IYhf0eJLxmuSis
06NzY323NpPT6WgKeETbBh7OHrWrYlxm7YWtcpQ/y91Dq32jeWm5u2hGo0f9WemBYZ+Ecc2qfZRd
u4YfYUKzDjNHXMOO2+P8QqD2KN7k1C+MoEcVABiDqi3kFzUfgn+q1DsZ0AW0ehMZsPIT5r70V/e+
KgPj87poE985iRBIM2bDwEcxmLgo1lGxsW3JfhSUikCAbO8FZUGnv9AM9EymrTOFH4qTzuDA2hlQ
lXdsD+zirKPHx4MMrWlx8d8Qlc75zbUcZgQi0qH6We7j3m7Uk8GWM3lRQi/NAjSder9rcl/t9lBt
xuaZg4LHO8QQwXNGUhCLCyZm0TeY7DBGwcNjT5qKX2rPtnD7dG8pu/kxFu68HMc3lZF8jDLlYkje
qJPYNCDE3jqfGWctXgM8aNozj0hZH/l2u54/fA6HXVvBsWTZxUkbmPV54XWJwrOBgnpXtHseYlRo
jMOf8rcYdUK6b9v1V9JIQHxbiLqzXWPXGJyq8Zchn83paFXHrgtk6WATiZofONUV20231D7zqm1c
5xIlaSzzg19IjmnjLgu5WQWQfX3XRD+L5Sqk1Ov102Jt7Rp31tacMb3sVOKBsn1Z/eXaQVMPYHZC
KKbLtek9HWTJHx8F3yH3ZOPZay77VjMvcFv4evr9dEH7W6NIine6Q2UGDjbeMUMs1euo3qaLK4M1
aLe0X6xxpXKnLF7d/jLJtiDI9fs2AgzppaAwOIVSVgHegNEbpdyZkpOFbIitv3Q1vi82B90bgR8p
ZSgIFMR6FdtItx4eHeWM80s5qHes3Vhpb4HlOs1GphrKcEZtmivGw+iaw8cezti3WHjzBIQ/w+dC
/gfR0KZLYpYoNzUqPRVSGosLBLq44tyVcaTD8mSuchgQqhOmpvig3lraIcQMRkmEFzbsa/bAV6V2
R/5ciNiSgn7TmsxTtqhvzDfpL+FGWfagIijgvX4AyLLLuRGrB28Nvzq5NMOOuX4JNzTnG3ytNT/9
XDF+7xokOeeAXE+mSuld9HYF/wD9Mt0QB8vXDHiQT5ecmxYvLBsrlArP/Wjue0Z4HHakfBkN6qbH
NNEXyrTdTIUA6KtPq6BkkO4WgRDoh/CxwBbYWUOgtucG0RHmIxkF80up7li5JeJgcwbzguRwCojd
JLly2yrnmVFaIl96Dhl9fugsMw1vYiSvY7oJ0mrXdhwfW8AH2W3cfmh0hZssOkZ8WO/F5HMQq+G+
IKMaieF0A3PGNqWRwQE8LWxl2Fq1B+aJTuMyHyC+1FF3pglfG8pBzNt9ImiW93BGhjttrcVrChxi
DCY242n1bC2eAnCXOKdKhs7Kie3jncvjp5gWAiAOEputimJq2CUfk+POznlMqPACpJwhKZ36FqVK
L7tajftzG1kBSJ4a/AgBFpmvik30zHyt+VGIrnvhHaOA45MFodjYnKRbrT1p8bXjwWGwXdydr3J2
RY1EBrfclUypbD0PXLNlxE+6XYBaTUqDGFm8c+lBLmMIrF2QYk30RZSjSdCZeqjlgF+tir1M9ypY
BOzy/43Klp+PPPeYVc1nhEzyIbUX/WZgHwOHwqKSmEmDu33bfmUJq4k9LRRiVlw8+jvRM9RL3Jng
gnr9vax+5GY7tHeiZgb+L603/nZk3lCfeLxOvBZ8bd2eh4cokvwrvizIz9hEkPXXractXBN5PGZ8
1csNWsSsM4QihXAjTlL2MPk1hctihXVc1e6z8MAiw6SH4NEP7avuHIDKM7ftvcIKOKgNggukNwb2
U4Hy1k/Z4NebHr/shl3ddOE0mBi6CGzdd+CCLEGxdp1UJAP9wYAsJYVvsxUgxNNnv9P+LaQVJFi6
r8MfvjzoAT9Vu7X73ex82da+A82uQ3hog64hGGl8aOUx7k+MsVKZySUIJaRlQYagoLUeTN60F46L
8crNXOD7SILqqr1Wxk9hfc9tMOII7mpG3PxLBegv5B9AXCCi2vsKRZeF9t5vYeO0gRkeGns3sOCm
VkepsZyxY7L0HLkWitzVkY9j39iojDM83iGuWOxlHTQG7EzowpcNvUDFu4ICxlirRHU54sfiSEOf
2gBf4YjE+kp9rLrZOyW1uNYX62nFQO7Nd+3QE6uUjm6+IIyE0XCXLB54DxIYHRR1iQXA6xbZ1B/o
/7a5fKVAFQPzHyzhG2bFZf2PoiSxfrBWcOvw5kvFlqyzzNln9XXpQN/SMPiWSeYUWBVvZIcYfmG9
dQWZHFeiLtiec31lDNrJGPe5t6noETf2ziNLX2BAxa76DgnOHJkKHsF7tNx3yhm7QsTAZNi2+dYo
Dy3ihXI86WRpIOQgTm3sz3V8Vaa7lKL7rTnXiRHBNWpRI6mnFE3K84IMfoHZG1k+jxl1VUULCYS5
mo5Ye4ix5b3guOOlqy88ftZIZxmADgNQg04M7tUuas+xTEblypPgobNeeLIO1VSyCoAmtZavPFZx
uaOgpQJIbibT/3fd2QyH7ERyJAcH/824hVKGl1zVWKW9jOOBLA0WMnsTsyDObcvT1vUh82VXw8MT
QWEib5fT5wRTFKiPknkVC4HkxxFb8AKkIkW/04XbobktxWMeYc7KN6kmLgFZDRxamltWzLK0Schk
asNpHzvyPqqTg1hEEEGnnWpClWlO0QYisUU30ngma1Wzl+9rmsds/OPSHtMRqQKhMOKdlHCqMou4
8OfERoM1XqURGV6+1xm7MCXRlMBdJ9pgOmklkzO0lRWUxmBLYiRKBh7jMOSEE7m7PHOV3GwWXUJW
/dzVxGMYOIKdcitbhHZLaLTpEMRwg/G5bW5zc50nQZ9xLqtvAmk43tHZxU8tJ3tVfmrt4pXzV459
G61n+dlx8s7kT6WkPEiKjfoFgYzyaXQ9OOvatys+50HxZOQF495gKFaDSshEylefU2fAXsN+lFkc
K7wszWXh9NeH997qIRPp+474KKNhlzUq5ymfsbMg3DCeImIB04VJk4brsTVudg41iAfBmpg559Zm
FAQYLqeciQ8r3nZgki0BRI98oaOA2+rNNRHssn75kPuMs3x5SdSfsiV1IiLcuvnSIbh0deYWw8js
CxofdRzfXcfsM7p18pumYsX6finzm24AK2DB+NPpZyb24fA51Mamdxjt3SZgU3nzLmufZGOhd78v
8SuiD59AxHuO6hjipBlMw1uuN4w7IwMYyBoTrtPuxFSooid8bCZLwagWYy8aEqQMmwgFfbwLZTJ3
LNxaBcePrTvU+3jph1j4kU5joKaczopdBpHDxkWauoLd11iSbzZRB9qcib1AyjLhZpedrZRNHDPY
+hBdkVTPrsVrGjZ3LQNado9/XcluqB/UwCo4lcwFzBW1Byq3TGI7BedDayAFNKwoGzdSWsq40GYs
hvqdQO5FSrmuQolmfGY5SoC2mxm72MyzgwQRldV/fZpMHr3olNjiNYHqEjlGiArEeApn/ApG+CDh
IkIILLGdN+GsNai7TcdGX6Vab93/DJ77jCRJ+hfq2rkysyC0+Q4iecTkSAuRdG8VUopKFKxkbQWW
lnLTyx6joeaFE+Ot3hy8IqlfDE4l4pPwMe9FpX/gehvohgbf0Jx9PreXWug/rRQ9kQTrOWa4U3oG
BslC97MarJZZiz1AKFg9XqseN3pY9UfZjp4LJUtd/U6hrTdQcBeJHN7OYjA2y85NOMWf2VnfA5mm
aan5w5wfMWPvlab/14cGZnLaiJrVV1la7jjH2BNUWk310OXpRy1HGquXNVSwOoWDhsqmtgnynU6q
Akmg/Z04M426WlAKZVAnVee3KaTvtGZwX5HihX4Df4/TV+C6ItQutknYX9UfQrJr2S+sMW33yZpP
Bo7dbX4up+wuh2PKAjw9gtnA89lRNPQkDKg1Az+Q6bo/WJIvJOBhiqGbzFsZ2BAEjTZ+rYUmTudc
Ey0QKfzhTbxqvHdt1h4zyGkltStee9aQ+HW3SBxl9OczcWY6KVfDMAEJ4nNU1GdZj5/yynrLJiiC
Ah8ByIejKIq7Jovjqg6mSG5shQT1NMLi3h4dmXVEowRTFP+iSYdVDiCQESGEtZbIG5w1JzaAF7JJ
MFtzuIAVJR3Z1oZ9PJ4NhmwNMVRGyKdfWSZPf3GUSvOiOuKf2fL+W9L7FN6bea1z+5uaghWPGPXD
OV+M9EBK/SG3kW5Pgt8v9wzGoGVq/k2tcezh/ErW+NRBcd7YE6dKORwVEjcy5MQZX55gdVsy2l2W
a81yKFW0Xdda3wAFsbAQWAOpC4VTlWGnYayfhfm3sMK3jFN3EyPg4kf0obg+A84/K4vEe2OWe4gA
7A+rg9ZFvqEk+9ohpSUGSctgMLobAhmr+GPkeQ716Sxm+4GPVOv7J8DpZF1IIN5CekuVHp/HKPA0
GjpKj8BmuykDv9UYM2v5lvZjca7QbB+2wvi61XdtzxW7TscS8g1q5oz9XdSHpmKraRXnNjZ22XBs
5yHIiu6qaTgpDeclUcJzk75rKwpyXftrqI0xfxV9EiTac6thw+6ZUBS0awODsvSUIZu0ocXNFGMm
geRryG2K/kyQ+EhWVEU58zQUBTPHHIXQ+5R+Z+Pnkg7wxk+l9gN3E07UsulY+UJ5CsaeoKSFuRYb
QnxaKFJL1unFZHg1BUjSIRqlEh+wS6n1RDiRjb8kdFMMac0qS+BK0ZuvGu1Yx+eiJNK2nmI8S2x3
ctaMgNCIyUSnlTIfXzrTFXLqhlLpyvNBIc0t+bWij7bD9kSnzGHmS0jNoA6ylekAmSCvVipXcMxG
WeVN43trf2r2J+gzosY9O37U2QehB4x6RvosFJlDceq6BKGhvu1EdGoTDpg+3+fgtaP+qq6xljpw
orDbpYXhlyDIKsGsUibJrDUhxkIGINlBGRxWwaS0EdxKKJqvQrHWgfbwAvQ1HJT5BybXxnjpRH+p
tMhPjM+yRI3cOYx+/8BgkrkT7+AaekSdoOHUPDWsedUQsoPGmgAEdfOpnt5l2zkrOcvl3MU5fEqX
8JBpy0GdBmJRBGlvJV0dOzn1oI/hlwJcmhXEqeoXdqclcWEzug0ZxJw0sacEZB6HxCkrJ9Ypu5QY
2Qgv4ShYxI8jYySwhkIz3nVqMYwEJLLoU/uQOYHZDW/HaMZBAXagtDyaSAYtIFDcyOlclXq3wh/o
pjnTVUPeNvxpIr/qYr4MoQ4mx7qpLNr7Hmv2yBhk7Og1BDL0UOw5NW+IkIIoi3d1WbKRoJMFNXXT
GW4mNv92ZstzOd2S5mIAmNs4ibyLBPaPUL60hGlzRt/UhRxKQzo2rD+Mwv7XIAmSFvtOARJi3JdV
C8gX2LUzjmiC+qoAwXFeh3+SOb4RRnRUFvVhxssBC+rJQmlJ3AlUd1JaJADwlnIrYZCqFWRhewoi
+buLz2ET+WMoXcqdM3ALVwHE0id1Ki5Ooe2ypb0uJiNtdjaO4tznpIV/Cu97ME8xZv9pAtIDyfOl
xLgSIc1JkClrJN0AVttb0LRLmt7JwexfnbQlA/1SXsTYokF+OAtUiX78xurHFEPhs8XagKMw6+O9
NtrMlX8FU11z9NkPX9S430ulvjXC6k/ukQ0n0fPc5z5V6ZUer6cT6SV0+szpTEt+0UwFvIse8Hcy
kJL/5M6+zMns9o0GRE0ODAAlBqi1tFPf2rF+F6K7GGNzJA+TkOD3KUPDrKonaJcEqo9ckeLZNCzi
rEBmxSirkX+1y/DOoojSfGda9y7WgmSSSJ/IzgsbaMg+YOisR8FyshnCe8tc1ihQLVm4j536vR4+
+mE+L1nzKIflXVaTsyCNCf89rM3sR0y3noTTaHqVaOPShikSXn5wzMVZXXiC0kfKhztFVOlFsrXi
+g7PjDVONLA/6k5wr4DokiffZ14OhKxTnnhffdRQZ4HbIec1NGLtx55CRo41vJjkW+67TZN0fhQl
T73qkEtL0qNhjtcc8TprZJqhEdsbecIvKlEMKAUvk5Q/+sV5LeXoYTAGVxjUQfvZF4r1Jws8pFZG
VVUCEWaEBJ27xqIsQwxyHoXQnlXQSrCEoWj0l65i0Z+ShchevspNIPnJeUBWXITixyJ+VYHjumXF
Y9FP8LeuQyFAA8Z0n1Yh8/KAtnwfW+vVaZO31m78OtJ+2w5lTlpV7zGSAcLJ/altzxAuySc2nYvh
tLfZUN2EHbxco62ylmOzLhEs7vCw/UAEIctWYBjKR9zbV5owTnT71FbVydJXnUUbYcLrr7bu91iS
i9x0NobAX4OYZB+zviDMK8Nd0FfdK3TZVy6vXY5hQ59eYEC91cTSVSJ/kU7T2F7sJnvpaiUoqpGn
FDVZq/zUuRvHU5BVOmKQvnvU4T0MxS8FEorGwdPXr5sUdczTE9q26oGy6XvWz4gSb2PVHAwle1f5
kMC0IiTcNWvHBp0qCJfwmM08bLP8Cz42kKIEff9lJHWkAeyUDezQ0uSorikRBkrZelBoC+JHkyuX
SihuNord2E6XuOv/zaK86rnkl2bzv5QS6Rjz0ahn9pxPGmlKWzOk/W+tLwguN22dLTiEURvTh2J1
11Ipz/qMeBOO3zyjXK8+iJq7qiAd/CXDO2UXJ+qKSNXezKUm9spmZikNO7taq47wWEXiBB8JDkTu
9s6JdEW/YrI5ShxAEBmiXAlalC8t+9Q6yVYbEW/eam/KPosULpD6V2H3g8IDD+tXDH4nHUeqiK5+
AzcPNPI1y5nU4IqLkGJ0CAZ4ZZX8m/AFwrohQOx6bsGVtVyAIacB3Ix157fYa2TGqQUqhi5hQ2W/
NkymJOx0szZgtYFhArPEzLfRim/poTR2fwTDUip82RMzWIqwORzAg8E86FFCGKAtawia2B2ZS0hA
XLJ5Il8MGZkcByOIpZjwvgmDOd6aoIYZqSroESokum9JhmSBH86OPqAKki8774q0JskoCsTwW7fz
dmRaXgMi69FnDQ6x8w3bQLZNmmO7y5xD0CcZUr9l1zClahzbI1iP/dhF9GQhbLcGiwnrZqtE36Z7
C+KYBgWdguDBIg8uq6y9VD0JrFjZ8DJVVwkqT5sCtJU+LaZ6LfpYozNQRuElXUNCJizbc79LuV5m
nL+9jhictTISs1ADQwxDANvkMMnIUwmFX3NLIVzZCV4zGkS5fNU7y5VYjjVqvyWrgm3ghJLT9swo
uqbpEEgNI7SxP1D2euFFoPXMOFbWNyCEhdzBSZUxUnKNbBez+NWiF+ZUSPM8qvNpZv/NXDetn6zh
UdfTgXwQv28Dzjj6Kj6EgSnjKlEkWKDF4p+Sa1t3jIfV3jMbRGVwIxL2GhYsT+XfjDt3IeSKI1E3
npBLaI7JvsTY1exwMJC1lLn8zyhetWafqOYp0ocDum71A2ebr1e/618zruNSbCUtAv7iOsEEUsEg
hgxwCeDexMyhSmQ58A7bH67Ezdid0DduCmzN7feM4EmOGB4bP6Kk0BtyNiD/cXQey20jURT9IlQB
jdTYijmJpERKlDcoReSMRvr6OZiFpyZ4bFkEul+499yrn/GAvCfeK2qNqTyBPoDwOOxmtKtI9p3z
3WiXVm34mWZ8h/zvde9WvhXdL3aRyvjCH5tEHwobXBKfycsVDaCvF+BMnInroiSnjhsua6ITYWWn
EFMFds565wWsIiv1nMjhDsAJGUt5YnjMdDFwjQN5yah2kCi86FqzBWtODfvZFD8N4qRs7zIXs9W7
VOdJTv+X3Wn6yTtuqewxIqE1rJcq6gCue0i+XFwJK1ctnOns8Ep66Dwd5AdMICmmewQUeTQudST7
9fjesH+iVmBZdC9mmnf6BzqdpdC9BBKFsJZUWWbj9KpIliEoQDKluDGYhdrVFmAK41cDUbb5DP8u
gZMmZkWU8pYKKRnuTkSV2y5FKVu+eRjsIvuhodrH9sz6HWINV0mNJimZjiEOkwknv4Lg1mC5bkID
NAYPDZ4AuC78VHsZhHI9HyjErK5MdB6V3m8k4hLmqwrSgKmfQ99jOsrWjwMtrPGU9+6WNpwsopp+
9OgjUux6f9+BZldMsAssfhM0BQXcx0YRqoUj5RZKc3Gk87F0Z9dUDBAYdzeA8OQwLHQmTQoN3lSw
9QmgWla4r5B5jmKbwoRxUOdY/H45AVoF+46+SvYSFppUAC+wwwZMRkFlLYoQMw6mZF97q5CFDiyp
rw7M12ikgcRFy/nIGAxQW7KedJaiiHINBBQed3XImBC5LXLOdRgCU4gYC2KKINqrgGcwgsnqcKU4
MbrcBLBcyXoguFsJ/l8fCnoTMWnztlHD1CDZNg2RUT0RJxEKgt74GGV64sZY0TRucowlvpWvxYEB
GmsympF1yTJmCqYloHdihEv4uNazRm4tzAoT3804QusDVNOHyS5NzE3JHyGx2Y0hXuLSupICeiKl
q2IL4YfQydJ+OWtKozI+QGta297872aCJxyt0tz02Ka83jrMjl3Sr/etgRkxIMqiyMgN6aGg6GRn
IY9FUgwTk5hadm3wJDG1rCaQ08Y2R+OqjG5JzvnSQtuAPmJLeApe6+qJn2SP+qoNKxij2pJ2cgM+
9AUyyDps0Rdx04d9tIOVPa96Y/etUb9pws6gu7qzFJgz1HL+NcyYefOL9NZg6aqzGf+8YP6HqH9c
Whn+9+hPgcnsK7XW9N8qoftybyNjI8CA6/y7hpHDS9aSZmDnH111BWX4v/MIdYwD6FK36MOpRYkh
R56PTQa+M/4XLWcX+4gZ1qGTbpt/Gj1WON0C7apPiH25gREsHUYMQ0FyzeVb0l5s7SfwgZgigbFd
8sneVMbPAz6isStv2e1NuE3FNWveoujahw9R/xIZntYfbvsozbeJga3J2rXWiFKK3kFBSv2joCfv
0FQNrFQy5N+9utjqZESbgXrKi75GNNrAGy0XD8dGH86BfwE7joH8KUIP7aA2FE+A3vtXhFVmetHV
6yQeafzrWFDDM9h5MEqvis5vuIUh6bJrkopH424QJtvDJnGRnpaQHww2tp38pWmzsm2QFVjh2oUX
8wQhjI263zbYc8ptLRLxiGPjFn7ERvZjU+1nOIBblkYS3ofb3aIOisxYrc1RIAAAgJdmG59cjpF9
w4iwIJu48rCGhaBg3ATziFmevMtAroutAfTxIErzKAWFg4g4oQTrF3fdrxdYCNe6x8o2YZPIpINO
WvExeIwYRXK1pq9ZIQwwHIwD75Wwn+rorRsfXQPQDiZLRjfnYuHMOybd6S2TNLLniVmYcccwJ7WD
V6ydalX1f5Hzj4Fy17Cones7l+mNRNiLaAZkNlJM1OWIDidVojtVi6yg+uhspK/2cjZbx8nzBLqo
FysAkXJaJzrzdoqTjBAirgyfSNX+BFSTL+aYB7eh/OLK1Zx3Etx41P+lARCIFyP6mcxXHUW81f3a
JmR465WP05xuWXPtir9yhCh+lnKXymXD+MW/D12wTmzMxFy9zZY/SDpeVX0M5vjU0AMzA6ifWYX2
KFihNfotDt+KVRC/yvYzQxwDoKjHvNn2CUgoqou961p8UKfS2ZbGm83ivi2uOTVJSgnqqfeCeiA0
F4U2ol35kiyxHaTYBBg9OfaV17FvLkR9oqMAiRO/JsBIJv2tKCi1UTDh/gl61Nzepej/9QZ77Ozg
1We7uE4o2mQA/4NZeJNRcgq2uDgUwIYExSxl5C25JA6r6gqhjfNhIw4vvI5cWmSS9heR9AtgES3v
bpoyjwxvsvnkC8IY7viPXNt42WeFCq023wfvJwJFUbASCaNvJlLLNr5Y7XM9d4/FUamLcq+BtfPM
5zC+8NckXAfFPrHOaPMHDQGOBigcWaFFl47hmocHTbw726KsksUeVWOM1DMedhiBmPFNq0Yfd5by
z1LRirb9NkZr6va4JgvteTb5Tc1ucLP7/I+aSg5TWLHjRj1JJ0qvvu3DmlN3PAFhAJJO9kT40pe8
pBOWV0hLRjweRST3IkabYTn7ITkGA7Fz4z9HGJsKJATBWGvV02oZJjGjBsmJxhHEM/A/nXACAwwY
mBaA6rYBQjGxNtJXbIrpdgqJPDO+QM1/BhT+HaAB9UMm3W77EkXGlV3Pp5XWm2G2ZOGHVa2z5oYt
U7WLmG3qDJykAvbmFYfouaktyEvR2e1J4QgbFKPDh6iNF6T6uCCGdz0QZJaMa/i/2y65R6ZgTQlR
qIgZcOYbs49fiOrcj722N+dw0WA4JJRVuexWyQxor4vjmM7NGsfNnBczyI+CS82JMN2p8eiqilwl
7Bp9/Gis4Ea66bUjv7rHZtY46MSEvyHjc5sxvkrFt4aQrSeNFy7CPF8zJnvr+j1uK2efA8zy42wz
JfbOp8RxYE4CyECP7u4B32uh3MV1uzOZWroi3AY+KS5gB0NKPkHUSMFQG0SO2eKw1CxWT/20jaX/
ajs48czsLsSgPQm7c7E+74KWBWne9/epYjMZsPUnRezamfyWIhd3Z+bBhiWDO58nAOER+052uLOY
i8NxWPWLsVdIRWpktkQ2UZcZPyVJnLaYe5Tq0fRQssS1MNvuMOe6Zj5TlTSoXk3NOjqq3RhRxRZO
g4xiPvNF7mKUMgUrw0Wnw2CfipOVlZ+N3m0nsOmz4zKbF0YzX6u3aYdH70tB1BuJknoKGqKKTeeS
UOu6ZDxwCUzn2qSw8OE10oID1V+CTD9ib7z2Rg+b6q9LuufEZM04hPpfB6WOkrcEm6lr2b8p5yG1
5KdG6ab9OOA8JvKjKkAfgyCJeLYSYXDshy9ZHZK3TGo3G3Gej3qtrsszXqbPDNtIkZHeTf4Vq0DW
Ajgl7Mb4HjxIXU7HF11FLBaYRfjDc20YzxZfO1yf597tL42jX0L2hF0MXaR8FWr6qlR4wfDxWT7c
aKQWZd2fzyoJkJ6O396g7h8HzjEzgy5KZ82+52DJ8aWBsu/a915GW7/9TaCFlVJ7b3R5sar0xaYP
RCmwcpz0YHtYLJ2NPTGnL7rr5JhnuJJHx4yPI8u/Bg5so8gK1fcVU/48mo5+PW2KLnuByuMQhpsR
cK5rAcMaY3iN4vDhS9amSmGyF8yMc3DtGa2cm4sVbpRVOdQrk9gLz92YMKZTRDRpLE8tWt5ICzYD
abpEDgMZ94megEjdF6xFcRlwsIPYuOgtUaDk0isuHjK1gIW3T6X+ZyRrj/kmDu3J/M59wE85kynF
wqAw2m0cUAi7NwVupE6+om7cTah0YgssZ+SszKJdz71hCPRFTneHKavNNpffyB6Nox6WFzM33mUy
Lab47nTaPma7LiFbjQFifPNpmehX0/2MgYSBASc3IMLlxD4UTCcIiq2TeWdETO5r6Vk4mxmAE/iN
8WhpR1BFLKYLAIac7NSb8z7uScF8kA0PeP/Pd8Y9sF10kMYqbNV2alARWgbTw09rOg/oRwklQp4d
wjhtvP5q+9EVTugzWJUtEZc6YqRu8tGwIoBuI+IgQywZmVpLjTKKQmLoHnHqIQ0h8y9OMdAA9TSp
tGLQ7Aie84whEzwUB9JiveXWFtscMmjIS19KcYn5YTrOxbflJW1R74PeEomGgJ0F8sNxg2tAiQt7
cg+07l9Mzl1bRruMDYNS1lZo5XGEJiBm9KuW71KT9swdp50fucei+mmR8jaljV0j3TeehxcBK7nu
nORgHu1HeHGC8lnwAyTblbQE6O3mVYY4JUrxWaFqLsD9Dan9No3Ge6Rr/4IhvQTNtAIh5z6KMXm2
m2STKhSQpHLZDgM6jOWZEexzu36nkbRCmEW7CLkXTX8HEcy9iWJFN8S/5W8AqQAoI2sGlxCCpfwy
ubtJfvocSHmwsdoXEoALccJ78lWQMFgdm35r1PsoApjG43i0+tuUc2hvQZhGyVwV+RwpoAn8l6B6
j+PvEJCazY82m6fxEfIxFC7jMdwXtAiedRHZrkbqSvuarYrmBVTURKyf9a2wP5Y3w/wby+gpqi9x
/FkPr4xeh4eRn6fsgxXIQHFvvbTultkbPV/ZPVxvkxk7Zew0udfaXQGqp/IWrn/Sx389/k3Wq27+
0TBukO2bKd5VDeaQAg+fSKv9gGniOPvBcIXs9Sch8qCfv9yRyB3rN62+2xLx2YcA9FSIH2m9GDy2
KNBna9ka2XqFXCO7TjEwq1utPqiyrehGWjfuMoor3IWu/osEgXVp16SraR5ZoBxM8CL2KWVl+cYf
vouOkOi4zdAk7S3t4OYvjov/8tSSmJdfkgprLaabmm6p8HxsTn94JVZTvYMh/0yg3MKEEp40vLn8
QI1N2QsFr33Y0CK1/Cy0I4yNZvpSzaHuPtx+H1D4NRwRDP40Vtj9IfX3w/gMOqNCyMUmMjm1WGHx
pIq/QfGtml5F+g5qekJKGB3d9lS0z4YXYI2Nnkz5G0m5T3EzUf/6IHh8y2azOrNcF2QYsp4nvQdZ
egUTdQhfIL3MHy+PdyF2YYCeFHRkgharzKDfH6nvdIyr1rct2Xe/G/WOr6z3Dqo+lICnXdAkb0H+
08rPCTJx17/rzPLanMixh6Uda8Vu4IIkOv6lt4Cl2Q4nt99m3lojh57MbLULzZdAPlPQp1i4bRfY
w7db/DNo+8BZWM1XAmHYuPjVszWtsG2WIckmnOC3omTk3f7a8s9UtzJ7IdMpLO4M7A3/JxWvLVU0
60XeAcnk1fVfUo2lkvjM7FNA21z74PzGr8I6De2Z2XBqw2xZwCCtbUyZd16aKca9cTPUqRFQ7jH1
zuy7l35E4r73p3+hfczkAeFV3jJVJTfn7DC2le90L4HxGWNprnnjBgbseYpA5+yBvmLOxZjnbKnP
kd18NiQriamgBUnE2uTJGJKFlf3O/fZ8TvDFA9lkSDFevOI0ctZDdY868PhfWfMVQYqZL7dnjePP
f/NQEZMchFomWnXZKR3WofMzDO+e+I3Fn+O+Kh6vgZG7kOTXYM8uydyMaJG/uh5wV7l0akRe5bvw
jxq0GWcZocPG8a7NimisjOFFWqBbtq1/7tqdqp/T6eA219Z4ls6zU9+z9OI27zGCLM82n1ysJ4Z3
a5ILwHfNPvvJhr9JORgNnBn5nx+AHZAPCXUkgj5sMEqH4QT45xQ6v1W6J6NdR0KqXxLtMoobkGda
BLbVA864Ox+9juEE/oHBRyLKt0rcrOBUY7M20jWmrbFBF3RyeoRHb2Hw55mvDFAcjIOKHKP8SzBt
sjBUWszcdHaUTJXg5v42zWUIsB8UbxmDUi4B6b2O3nMZ/2umkwm3xnhPq3/zC4bHVJ+9bwbwVOOP
iWKPwWJ0bgnD7iB/UulrYO4tcaqq9dQ9s2kbMJmL1wjTgPRfvGKfJRdvRNizrNU7USDgwRHGHQwW
nZY4uBTtxs7wzyw+fOa1CpfB8NzN4AJMlK1C/D1MJTgUaD2pXzjLRAscYpztNxLtH4FEpYyQ4TJO
2OpG/xHSEAQiQnNJtNGcu0ybSuh0475kmnPP8/BLS6rvMU1WimLHGJtfl0pz6XWPBPffUymYYUiW
iw25vxMBcizp9cvgUB4Pqnnrsh7dfaBDHAnAjEtXLgkRIUc7I/TKc8jSLmN3lRHSWbXZyRAlKCoD
ULsRIIIFqM0nUmkJC4QyXkK+t1Drzug1rf9NqhIREbxu1wztVWE1CNJ9bBRsWf6gfLANC9MZdUBu
PA4kB23+YG4Nl5GPsgrGuBYejNiKaeViW1vy8mUbpy12FPr+IWWCjF59o6nq4phqGffm8v+FJ3Eb
qADritVnuJ4yBLhuG4ZMOBwetAk+Hm5WyOKTWtedvk+JUWG061x0WbKOKoHOTCO9VTlsWluOz3Bc
LR1ivx0zMG5H1Pmphn4d7TjfDHvpq1CsiWheDkXUrlvFgSgiGqhy8n4zoxXrBKpZIVjixtpOjkYE
jqVZqiiDAqE7WCatcOQdfhk685DpIQGNacO8WtOOFkUUy9KMapAunbxMLgY2GS59GPlq1dkPvY3M
JTklDUmWkqFuV1Uz2Sf4UFi823H8LDT8LPXMxrXzfKDaKA4yQStZBBwh8+cNpX8nCedGuMR90Vck
jXs/LsNyPQcgZ4OWqwDg8n2Pdn0MdElr+Gp79tcLl5ZtaCEvu8PI/QC9gkQT7Wk0MMGwtT9ElTVu
29r6q6XMiXz6sbJ0pnSU2kJ1eribiD5fp32J6rtmxE5iG+DaqBZrJp25/mYZYDsndAjKFofQKF6q
vi5fDB5w1srgYnF39Xb5bcO2IcqnObAlafZdwRVv0XR2RQLbQAPdi5J1Eba4IionveWogpr6MWEI
Ck3b2JCNyKlpmMsQfelibIpqQ6zRasxdQr36eM0yUiI4mad+871ORjRzeDfX141j/JWCCYNyK/yI
jAX4nWWDL3jEqCw67dXWvDMYlhzDIrlruZc/y6yqSMjsNn753k6IKl0JcjTKrHynyOMaO6mdIpgC
vi76fRxR+oQ4gCH7HxsTr1jqxgjJQ67aVB2Mejwls/ZB73z0pmW9sTQ6eK8k5T1j5I33hd0MRHqi
oKpQrPwmhoczYMoeIt5Yi+lOUaGZMGsgd/zC1AehcxwzGZ+Vmj5kk+brSUYbXbPMZQugEF+8me68
3HM2oSKYKpMB6S5oOZ/Ggp/iNAM10WSCWgYGZ43U7CLLLtuI6MhV6ev4ot3gMWT4oIAZuahqYv3a
NRNS+ullYGq3SUuWybbSPqzEP1N4+Yeh6IGwtLhHskhjjdEaTPjAnPXueXQBEEwFaC3huS51lbt3
ycSiBgkucNgQ5jfFgadaX2hRAp0/mb3VjnUlXwZvQJKeusxhlxFjIwi7FyOPl6nFisl2YrGOakzo
CVJyYWFaKX0Lw6xOrEtB+9T6T+XQt8vegIeBHndZe4y7emtSC3NwEBuL4rM2+/QpLwiVsLQa9wwq
f8j5wYLEFsRGHVkcOaMwSUQuclMGvDo75yzVtnFFm2R3HhQXtkZJjKLeUTVYtcpfC8Z1SKX5GKw0
Z53ARlmVDjuysBsWDWEcxCBGq7qzcVF450EhkW/kCCYfaRUg7W7XjTk62nh6RCEZXRqY9DWTldc4
c+48aRtKtj8mzwBXJ4vxaNe/Ad83sSAUZ4BXDztuWB9LRSVg/PgQZuwCXwYZPDu0VdfE5zOO47Hh
BQp3qdB6pkTBXyUwcDUjW8kBCQLoKbWw6Hx11V7TDAtxnPXQ47yrl8F003wsWMwtONwRKKZkSq9U
5b7FbXj0Te3A3E1zOaW9onx0vXUDKfSiMNE1ib/shSEA51fkivLNdRT4vEb3vlPYvhtLxfvCZPGl
MZtALRScm4xbxBCXSHT7kdUnYIt7zJm9cDABBY65Klo2AnIMjqIPGSaNaFsIkedbVmNvZJWWtskN
ij9pJM70LU39k5SKz8z47hkjxaNDdD1kB1KG65Woh7/5Pe27seIfKijM8tQ4kbmLTIgCihCXkiy6
hXTtixtwq7tpR3h0Ch/eAW5bQ4LE8cE6guPkybQQBzexqW/qKX+bofMQltF66/qwSjSiOYJOLL1o
Xk+hN5tCJuP2xKYUicarDW3aG2zKXVv8RHCfEfhASZ/ZeXFmPdKpTi8tUszBeu6ndO8l43dYKEFc
C/O9zp+3qalH7kIW2GuoqRy9mIWS0SWJaE/1TiXHo8hZ5XNJ302izkprzqTijV/XXoW/jl6xrH6z
jjltEJbOum8ObHBRcTeSjTzSR6fyr6Nwsy1CdpcbkmzLbDU2bsthyNq7Syv4ffnFqXS2kCSXehFM
qdhpzhGqXthcp9ayAc/r7c1vYSOF0L6Q26qjxwqmNbGCzBxO0M9+z/axeXRYT1i0M+s8IWA6t3Rc
rjvR5/J+mVwyPWWhV2/9js6dJDpzmWfgTSfkrmP8R0PG3XnwJ7afvsl3UxPma+Tq4dHoVy2+duHi
SnJbMsVKC28aS0lIkg1+uepiDXwfRduaT/bgv2mTsehMDlMVEgSoHETWRYHnzx65p0Y81C7vsW9a
H1KfroVmCXrj9jiK4lGR/xEPHZqREDeudpWeCtbA5vmWsdUd2YNL5X4HhrcuwM/uylhP0YPeOj/d
2y1Wpj7MJC8PdwKqXT4dv4Ybht5FyxzKUsxbQYw/FeINa3+JcYBoOvRTvF259prlwAuspv6pmhmy
09WXbHT6pUHZGGsOMiOoZgVZX0lmb1JZ9wxvoM8OGPZT9xG5AtQRdhjksjdvinHrMmbwmbMuGy++
RZkkZysqHw268WXzP1qkxk1sLPUi+x6xcQV9DDo9ZAvTS+NXad5N95KNKKg5hUtxYDmbmHMXoEv4
2aj4xdJ5LD0Pfbeyl61QMeapV1/r5aJy714MHJScl9/RrYLd2IKRYz0+85l9fFEJo1GbLQjfJC0+
O4k3p+ABmh9cwgHYg8S2jQejSwlm9YRHDot5zLvms2vVcxrfme3+hkG3jbRuR/rb1kZVI/VXo8Iw
M7Q9y2O7wnesfu34z0tMBl+KlVKBRzuZpwYeqaDKTR+Z49yRUPBk8FnEJk7HtCh4VWP84gnwWZGR
n9UB2+rw8IBl0PdKY1mb6CZs73GNKQFAM6uiLhz3AeVvo2jIK8GnYcr6NNioVeKgvdvEwRNBwOgG
Y922pciDKNMb+E5YB7CD3HVzCnEKTWUsoRS6msk02ft25/8t72kCpoTWvreWxejYuGiwxEoUZsss
Tc62z+QyznST/9hqi8wWp8nq0OzohPxZCSqjkos8jmnyWfeSekOurjX+gp3CIhGYEeE2dJzISHyr
qklxCYwN1T54JdMked5jN2pC2KoanBw6OYrCwlIvxzfLql7ScsO1v9Lr/tdN4WoHz+0EiKVz0GG2
ndqK3D7YE0nhVdIu//8ZxfzLTEV88ePxze0Luqa24vI28c5nSA4GH9w+iHG2Nvqjn7zPQHDPVkzF
n5jTTl7OVVFhzB37Zof8hQfW7k4p4GKD9BpZonOIfWzUmiZemxwbjTnm1F8XpaG9CxrVLAy9vIcl
pV1UChJL0/JWNWCCDNw5pSJ80NFi0nkEDigtgZ7hEvuZZZjKija+ObSt6HC+spF2O/zzbLdf1ybA
w5BusiHbaTZgwarJnb3jVgOUqFyuyQHfNZoa9lYZYl3vUHXXDrNMDxlG1B8hdGMxKPubPvEoTK0D
DnbqkaZbQEgc3HvF2AHd1ac1zedEU9F/+4zngxDVUsVREGrI/WAO5zi/VPDiO51kghqvG5nFaNkT
NtNRhwgWoIbr3NtEf/MGHDc5GU2Nm537OdjGT9V7wxnFHxvNixJ8kNb4jmiaCoe9KACAS6/r31Yw
K9gb55jo4T0OmQ0OQYVwusDMD+mHHW+vrU26z6exQ4zjB69Wor1rPg7xKLAQxBlsiSvL/bYDqilE
GEiRWsCagw/7hCHFokmDeCMxYGqtfQigPzKAQF1ZS897GpPZkSPyrd5MsNPKGynLC92cPouGZpTM
GmY6zl7maiOHHmhhooylghKNQh2lqUR5g74xhwSQaNjioH/fjIIYTnYRLXfRw5gRacSLIVAWJCf4
7lXXYj7KxMMeH4TrGBIwai/XW3XFeCgble+zsuIQ5qwYmiOISvgKIsKPPYbZAR8KAbD1zuIhHmMm
EHUCnpV0KoWJwg633ZT+DCYVceBgPxjzfZT2vzmxlQuvEqRJJ+ekTF8NUZvLxHxDa/XRRuWtvWdn
qpKZVgN7fwyRNbkkTjGsXPcu0mrTI0CQDu8FMdZfMoQB/v763lYMblNrKRoX2HSczAxobgFmyvDt
vnI7fxK1ux5j+16i35pi7cetkU/bqtjkAqXFpHPjl0QOZBEndNl/GAXTVsLfwUbUWr9tWoeYEoUg
Sx+pLCyS16VG5kVGNd3Bp2XUrbFeM71qFYhnJ4cG2xvW0WqGdrGP6/BGuw7+NIjCQ2Baa7eMBdxg
bASByVYkWmMUhJhFehiTjKK6dJaBk6a35Qr+2si3h3QYM3vzFNNyCVlCqwiyVDJA7NItIbA+dKdQ
a38OSqxxGE4pNYep7soMj1zyeoBUoXNZNlq11SKkBU2UjrNQzWY0o3JJrANc4UFvtlGHzM2DXF9n
vtgaaQjHqiXxyQczPIvj8JJi7Gl3jYPAVYNi0tK19EWEU8duXyatOZfI+jST0AMqN4Zb2U8sO2a+
1bFTwW/f6l8ZWUtG62AJgH8Sp9PNkMYNeCwtQx5iKTLQfNn1c9WBOnMijPEpjqpmgC2o2RPRsWK6
qpSqmohSllGhtzV5TiiVtZ1GULY+wBJOqOfyKvpSQfhON8efIWrpMLhHW73YVRbqGM0gIDlMuPv6
meZSrAODlJMx4PfqUbSxgOChZ+SnyeE1bavnWJsusxCvCQa+BpqBWCXhLtLOVUlmXp7b+zhQt9rj
fa+kyo4kZS8KabLFdl0EM8OgP+Ulsts0iag0PCCRdo6ooTIG/phkTFWJu+VmfPfIums16zrN8a5S
hK84DLEOcK1XZu1wJOR42ASpCK5oGyp7XizKWpLJUgQfryILIzT94SWatQZYjZLR6Bfu/Dt5eNvi
jjQ/X2q7X9LKYCJlbbfqvZeq5YxoK4sQB/3dDbiCbPOTVCJcz9XBCuJDNqgvjhgcawmmDGYHW9yQ
WwR1377fHYvADRZu0134LEKlvXsEgdsYh1mSQmLEPgnoJpsHh5TwQTzQJQUpyozmHJRiPc6xGll5
H7v82jYYTCLdxLpqPPxQp/WSfDFtUq6rari5hBkx1+Z0GXlYyqL5h+GzWpKB+Y3y8la3sHvHHItD
JIg2mwRVTiyZbKe9u9K6Mli2v2VRXExN7mxXQ7xTEPsCre8q0drM7oBmofsW6jkyMfrUpdvs63cr
EtO+FdiE8x4kA1hXqBB6xBi6v7ZuurXLCmNhRUWustkTO2DJJtTBRnG91Ez/y7MYEHlD8KKZ2zES
N5QUfwRfyNXYw6t3G3ICLXTYIdkmTzaDEy2gxfW9ATpTeVd49m/T8O3KgJ2dzmg4mYNDBjazXRs+
YivC2FRmEwNmRt2tMZDfTJwY0JOEqUwXXLirwF5kLnQOHflWVYpxkSvvIxxbKrEI5m2qy3WwMkkK
RjxIKVESo2KOwFB7UFhMhEndiKELWPF3ZzrWk2iNr76La+Rks1GQ0Xvl2G9GEFyZap0IDT5kkcV9
zRnDkHnZglEaTK4lW1V/dScWTJ//NXZGQAQnvMHGO61hdc09JGptlB6fNCEMu619nxPWhwEnenJk
txtLZEJNw3rEcDiDqVDnGeICwAOkSQl20kfxs9A1H/IgSVAEt+EtoJtJ0/gcala/r9OZfdMtJnv8
0uL8YTMnkpa9kxK54IT3tUONztDUeBOR+kp0982JwgX8wAHNEy+grID6RGiqyXfo5m+xAJwBP/pT
JzYXb/FwRG60ZKb6mSJzaBA8tVgchZUQO1t5lNJULpMK8qUvOYb10nnttelsEyJAAw2S2pnvOnND
IdfBNImsdY4mp7GJQ6iJHQCFv/fb+J+g8UfKahAw1bOd8hwhV5KwsC5D4pr5SUbKWfQ7iOTuNs6f
9HkH6dqbHEN/XtyVkljNqb5FB3hGtXAhqtQjS2P+C2km8CvyeSeK94/tPqRRw8HAYYuNUabZyivN
G35YPAnowvIJ5gHerVgQ5BT15j7mk14PDjjJEIuijGdWIcmKY4T5rbXhac4aGdLc/oYJpxniB2+C
za77yNpKTy/W5JrOg2cpVkL/GzL15vjZS06yvOjEFRRx/Gz2xJ5oLnzXYgSJmtTTixn6zHuCefoO
fzbcTyNXFGBZb1ll/rs1ZO9+jJB09BkBzqC9LEigZIb1oyLQKXWBf+B25vjVvAZfBRVmHCP5mIb4
E+C76at/05TW6PzZx5AMO1PIQNWYhD2fO15KMkbe4/lz86RPpgtkRHOfNXl7N9nP2AVU8K4tELGW
JP9UzJFWVp2MS69kf5Jb1DylDdO9VkU9f4Ff4+i8N4R64PoK2PzgtCDmut4kLkhtc5rYECcfdsVQ
0JXupStKNBZaIJahse0U5M7MK4LnqpHNE1W42BYmeq0kxk2fI0tGP4nwmlyyaNsRMMZHyfPpm5W5
a3JGlCMKa9ib7CedUQK6tLDQI3+Fg0Qi8UipquVPegKjKh1GE2nrvkPwy9AS7XKMVZHBKd/aetlJ
UOFFJ7wnv2xrNmYJN3q0rgq2y17nQbAT7ITNjP/dtKBUkEYy6DA9KiJy0cbrxhqD5BCmCnrU+FMi
+MyL8UvM2Vy9Btpvcl55V3660dFR8qZimbImzQgP3MbleCsE7ks1oFDzUphzueUyASmZQG4rya9g
FXm4QiM01b+9/I+x81pyHMuy7K+kxXOjGrjQY531QK1Jp3D1AnMJrTW+fha8aroiItMixjKT6ZJO
Qlxxzt5ryxsd4Kri0jxRTKDeAdAaKbH6jQlJyRRhtXDi6tEx4mgeaTQQEokA+YELtPDSJxgFj2na
gKmqqRNwVDLJYwFbu6OX7mQRUUCFDWtUXIByKQTu54F+wzQm1NfVrZXdqAApLYCFtX5Wy8hYaCbN
UQnoe8QcOlUi/HXyoS1UZZFZRPAYrDCNorhHxE8QTXWVQpwM+bCihPwUmQa4MPxmZpfBg1NoiSrJ
u+O0G1VPJBaVdMSboT6UbBHakK1jJXXk+pkgoCKYKpAyMIP4M0Lm8mkg1RgoKzF2lhuSue+02njI
XWpgigTYzukNMoCVfFM03bo2QAHDd01m3Wfs+uYUUb/Dgk7BtEWLUbpJ2VDtSzKxsYp2y1KVVhTm
TlJfldOCGiK2e/IBiSybahLQbhXTOXeiMhdmezZtFUqXgx7Y7JWF6g/VRo2RTqa0thbWKNpIatwi
g0bdQg8KenoWSeYgh02EXyMAU41KeE2YoMqGpNHCTsm3NHKZCncnzQrax1ulorSTokrI803Zk5gZ
dc24veXujNF9+EHL+kGPCatuIWHYRE3FeUoVAmqWqtBE6cxDJKuY5DUywF1PvsYJt2nGIjIyrQaL
bHhXpI52Z1TdRHfJHzVClNLUQgnLMVH8EtxFIim7Gfp7CbwkwzTmWRwmM7Vwwnkb4VloAblIqmhO
Oo7z3j+1vS5WuiBlUafISC3JkFcKMcWsdW1Um5Uu3QVKtrKgoLVY1Tden9wrVdysIyPdGQ7gGVXS
SepRVKIqOnlOgAZhIz1tLTeXXqjkfZYx1ELLyF4lzwYjlTs3C+gMFQEOdliQhVtxKfhdD7NUmJDa
/fdaA+/iycZbY8qEX6PrzFqMNEgMetMBWF/7/VwPhlXLRpiwJtFOEwwIvi2joIY3qo5GnwjMLaJv
LB8M1TMkzRIBeZEmHtmRP2fB0IHpRJ8+5HR54pZo2ZeyY54QjxoiOOK2qLGxQbS64THUgdZ5+ksX
7LqeaVL12iMcX9oD7rEuNRiutoyDrHEBWzX0NYdHvc9NYqHyewKYjSmqvHOqRXetRJaM7CnPpZHd
kVtFlYIDxpRNPZYerUPFAfIQsGA7HJvcznh4huzV1/uzVyJdr7Tk3HfaRe+HhvIXLJrWUG61Hq1Z
wNO3bnBU5iiL+bOBs2dnDmEf3QgBKbi6hru8ti9F8yCRaWkYw45kEjGhdAfTAsBZbVHdrcyhWcU0
Wz2dCM/CwH6SQYwUSr+h0uTSpSc3mOoiu1GyeGqDJBGXqthoqOsEEIqhQzKcLZsBnp6YVHTbVKdh
xiRym6zcuuuXKYC0APk2uc+cEIAwBQaJqF2X3JQDSEYlfvJoHjnRh2sX66QODjlDcfkZ2szfZk2t
o6E3VUgb0dQVhbcIrlSRzkKa5UtWbSXLJBQbqTSXQ/3O9+NnJ3Yf6ALC/Wjo7dponZyFy4a+sQb6
ZVTJkIe5/Alj7xChl9onWxKMn1jqVDE30GkWrFO7ZDekty7DCynDnC7SW9kaGiplOKo20SQq0dGO
RWwJbfJKTZ8jvDspayC9atErdvsA5n6MXElBeeRShwkBtCaC/1vgiIN8oscvhX+K6oYCHWZWDDA1
a3ZyWmc+lh8y9ajbvimVuiKy3uMGRwY01BChfU+ZinFgyi1qlyiAeP4h7WcUWyYyKP6xFqhCPi/Z
1LVsTQt21q6vTTGxqnOfUnFs26AGaAhn/ioh1hYmL6Vyo2ZbSdmKHhS9b5ioKAm1FlIk60LtlYSY
aUMrUGYDjdlplqfKVEPrEodTPadLlA3eW6VTBk7sZTcM9aSPKOWR09BMWdOc2gDbV0hiOStAWJMe
IbKIFSIp18lv0gGQSaPnflnYNpO2scqlxwyTbNmYWDz8RUYoWQTYLqzZoGfhYUxktxHKdjKbJyva
1PjkGNt2bFgqzrG7d5EfNMmLbF51qqPRmJlqxQQT+cxz6KRlHCPKh5vI8I6t/MGqapXlS2ovDDXF
LgrP02kU9tcOKhnbDedjruoY7mfg+pUBt/QSIl14wAEFTKABMTv7qOlxzSQ7as84q/OdpT8jQIt1
yyAVFm2ky9AWEESilvjh7ZBoaty845CNzwHoAzLJvnxUsupJOAyLoW4eRaU+poENNV9hZwTcJBNC
nnoqpdUo8+l1S9Gt1tSFISWzKqkulcweRu3BAmrOqJxf6gLUJDbCnHxce5YFqX4ThKGJovSetBST
qFGDRKCZK53LGNlOFzXDbtBRCjeGUaNa0qpNTIYouBd4PKR9s4W0mYYbVXpxg7q5qg2gmbJlj9M9
MNnIdX8zhsC9+3pAGd5vG1ZyjindoqjzDrLZYqNB2n90LXCWTdzt6JLk20GBxmQmTrJLW3pdvdWE
J7rH9qQ0XXlpSYVO7AAUjsHEvWwF91pWtGepstRZo/bm2m0akjw7/eDrmYUaKcsIeOAsUIyJNlmG
9ocbZYP7p3+2TWFxatV2Y7p1ehu/TlhFqyLGNZzRL+yF704/yDu6/c3aJOZTDaz0USu9s1Sq2l1a
xVjc+OmvLw+hYZB0kltzv6npflVZzsYz8FaxjqC8pHxwG1EpZRKTD6nW5saVuUNUYwgfDS0lbyk3
D1oh9Qv63emDNyRnVTGtE92u/NbC8/z6MhUb6vwZrp+kNPOpKjzr6auuH3ROsmpTDLqdyQK97BDI
Ywq34auO67E+0efsq+FZNZJYZKibLmkKX7xUzYorf+51nvYuuoxirVVZZ99GZJJ0VNiq0nePZgVQ
va3VYiLbbbGrBuQ+BWFxN78N9amFE+NiVigOjFJ5bkstOFBuI6RA640PQY2uOsm2Lt9ZYWEfg7I4
6QJEGn/5ofCBXcuOVe0q/FpF1LJRc4v+0c+Gt0z38hPVv+acx/3RZsbVTNrTg7ss4YJA7urV3SBZ
sMaU+hyRfzWzJP0xyxH8xgnWuCErwqWlotdRUS+wEZLKLXSZiQ+CYtUjKr9IZCWa8Mg8JUvXpag6
rh24R2lYZcvAcC9jg2Nlap697736yVSrcptjbYXH1G2AtHm6y3cqIR1qRvKQ4uK+D6OKeMtu05eR
QBXl4xCKpedoaPnMYM6ADYZ6xo2OhQ1frqiJYqmBJxzDGFB5yfqXZAWA318PsYlEaAhja8ned2/I
XPKyI9qtETTDwh0s0PhcQadOE28usLaXDskfkEDtoAYEF1JFpUlnOurBx2PVcbdSjyqbueFkEdeJ
0HZpliEDMeSFJRNUGBX5U+eQGSA6qOgDDNCeucpLAfMWfkcYgCzgl7TDAhAGPGOlfTWUpZawOpwM
vrkYaHHPZc2olm3D6exMG3xasPT6FjOUX71ofs3tb4X91jNgIMNHCaYDVDd5YmRFuVbhvJljs92j
hDW46cFW0Kmz1AaGI0EJKOiVLxRtTOwWLFWpGa0y20MkVDe+iZINnWsrKwhkBlHMWZefqzZx950B
FtuKWALHRb9h1jA2ZgiAzTOr/gmVH365zIf8XQobxNjwIleiuCYZJqSyAvhrWBElR1lMW2rVu75n
Hk/bKt+qcCOt2BlYFspsVYSEQCwFW8F8ts47wYarV7YmnDW8UUebjxtLILAzQnhLJDdVqWltgEgk
DxTHWAWE1VMNhh6BLvVooJ5S4Z37GvZTWZvp3KNvSUtYrqaBrEAuR+abdbFyESrCQZfr4U0WyTHS
g5nUI5fWdKndB9BWaMMi1i57qaOclSOiYZOz4GmDTa4t1MwwdmzvMeFKwpznnI51pPnrymrLR6HC
3pAxWeiMEDCE9GhvjYAaY7S2wy5ITPbTblOxPtH9fEVRBZmJKgdLow+sVd5pdGsbucgOvQc+SQFy
Bu6joLP79YCbAiLUkKC8e6Zfg7Cf3vQRCxRTatRDGKsiJFvjQ1nRUZcGlOUoX6yN2gO0JsRvn0ZI
Ov262dIzYx+ZBQXBjo2812T/rs5abRWYdbiH9VlNvLxIF1+falIY7ieDBhFK5SaZDAAnR50mBYuK
6mBiCmILpfKKhTA/WTq2P8WK8I9xtZ5MTTkR1Y1/yayKbTU+yHkECUoWKz+P9Y1lKc4aCUrwDikA
K1cR9WeB5mDZlup7JetvYRHnW9s2KowktkzKThKyJinXHivZGTCi6krIe7sUWVXR5IPSraWGuzdQ
KkxKQ1KOtlDhTUWEodR20B/iToC5sBZlp1sfiYNoNBS9NC9sKKhu5ZBcNajDQtyjZvIpgr8JtpGt
VBpbQ8Tpoa3Zz9qdylq7xcUFcEPfVbAx/YLNTq2gkwu7hPqUXRJCbMg3ux2lgQYU6ZSN9qYw/Hru
eynmHQk5YiIhBpSA89WFvU11V7vPyHNqEq7AxOmhwwT4NAaH6pYngFfVLc7YtEDW5JbyXe2MmhHC
bmVpkRoxFSY9UNDGkQ7lKeG2wgm1DXN7USdOOw5rk0Q2DTrWWrh1pSbcyk3E88ZsewRyn/tOJ2Zn
iJV0xeX0WsGCOXSC6qpRxiD2QyY+S0sJn7frdZha9cXOlOzkGBYbQY91fOhu2AR4WyOi0ZQu3ayU
DxnbskucJfwq4VWoFvuJ1ZpiWwmn21oSSXIVRK+vB1oIpKpQrbUox+9carEZkIwNNE4A16R8KY+i
q5y7qla2uhY0lxF6VHtqjcJLdVZVsK0ZZPcZtRL6g01ysXLSTBK/PTHgbgfMk3tFywVuOyo55HJF
tmFsB0cCJzU+8H7QqXhJPyNeWmUSCtjKMciIma/SfEtzWd3F40PlB7ceX9Kylj2nhi/N176+G7Qx
wK7AuWOXl4wO1ysFN6D90AAOXw9fX//6qBLDc1+z+v7p61+fqvIYQiRqArbtwqHxm+cBSY8s7eOw
tw4lBFrcrcEqFcq8a9oG1jAjQJqwoSF5V2BBESgoHG4fy8pOg+Fi6R8c79AlEnL0IVSiuRWNCQql
7B0UuIOHr484APZWKUvwPwweAUuwbaHa8oa+sE493UfVV9CPWjSaBMXOaw6STMlML8e75wvuND7Q
Vh4WlotHwm+Seh9Rj81dlj1FXUBQTQL7OIS1fUx0FNOBbTJGivyq4WJbuc1DYSjtRirCdkPdXAb5
FOlPjWyxCqxtB6ZHYO7NyHk0FI5zm8kVuAnvDtUYS+HxDH59VI2ffn1UCEo5dGtAFfI+s9EOmdbu
WhbZAKqahygM8Q0P+PV89BeuHuY8TyUfvx5AhuKxLbVtL8tr1XWyFcZRHci/W20gDWaRru6K8SHI
i2IpC1pbup582oHWrUs9C0DmiE8tyKrtfx4yXK4rK1BIcS6sRh4Zp0jtoA8QfMKwxjaGNnJd2m+2
XJJjwYSCTfSz811xb1IgYxIY+4s2abU2Zlcvw7/hlVaNJMfGI6Tk0s0fsF36HqDjuC0uo8KmZiPb
SU69bXpZ33890F7x59qQQ1UZ3PgVXrFBWEJNF1tAOEwI0mVemqEq6TGT9VQ7kEmkg1F9Ruy5ihJD
kGE5ycJENbFBBWPtaN5urJj9ryjSY1Y0hwAzAfc0o2nY4Xvq254ijX5EZQyPTUJdoUWec+lRcU5F
RXVAjViPy5IejbePdQ3thFYQKYiQO15y6qtn1wBFFGslSKKaKQ3YhpQSEjLgaj1QLyHUS9Yhnkrq
49D01raIIhsFPDs1HJbgzxyD1DXTzR4CWc24b1jnFBAMYyQIC9r2m8qCb99hCZfYZM2UBNqvCcJr
RkQQW0XVUtbyQbZT8nq1UL62IQqPhkKT0z/nqGGm+Dr8gwEiY+sX8plffAgaq1+LHpK+QyMHRco8
MmPITyVlqQJS69yBmTlPyh29UUK7PYoeGczK2DcAKZoyjgtPOVMpmSmZ+R7YOXuaxlZPXUhukxOW
EaEbrk4Yn0q1xVPtuyAl6iHuCrZVsrqn9kkG0HhRQPZJ6IC6mEgbTpmjiDctoKDU0sMNms5ZqV0u
9klkXQL/4n84gybN7aTqFmCa/HuZlzFPBpl0bvLS5lkV2IwcOjomZ5Pq77Jtjal5o+kt8a5uKB4b
PaG7HYlrakGf8ohG3XRjbLAh0k1VYy6KhXw0fXZtWkKOCKs6bxmEbBniAQNuT0tNIGGZN2UO0MMi
IzKwtWJv2QiyS9+SIWfVbIbj5ioLXPRyQV4iAMkECxjlEE8zlIMTR+KQC0R5g+MsgnFIEhTtbBTh
iFoxBuEhgr0kkufIUz2cYrY1a4y626NFSVmToicdvBXuAHneelK27kAASb46BiZU/WMkyQtJypWL
6zQjHSplo4Ij+YCw8A4kZrxKlRoyTO3617YxUWLk/qp1LMrdTVQtWsX0b6ryJBuNuCRFGtzAAG9z
qMOTrCLlGkFnf/V6DSm6234OKtR+VGtiQycOiY0Nvp8zzyqvduqlXXv9TI1gm9l2Su3C99TrwG4a
YBNtoayVxTX2UIkmOaVqPaW/Ln222V7zRHmsIgnvXDQOJqzOlr4vB2erTSlcenKETQRKDAr3buP5
dbdEhhVQDbDde+HAfgDy7C7K1jx2tDfO0C6eHEVq3oQ8bmrZr+tjuWBwxINd1pRDWQfOKynSFw0a
HLDxxKTamZTi2m9Id2m6DwJEm3/NrV9TaCZhp2tbvLeRZaTHMglLEhIcaf71adxH2TF+UEACzl2i
8Vj5KVQtpRPZEgkoB919TEgbsgYHL2htLEstLteZhY0b7xUBBaxA2GDAMBSuFRzk8QFNSL9QCrZ6
WBiB7mrQOQq6j+cglvRzat5ZyNyofXc4MrScTonIxcqOSSiEEIkIBTUkgrIyvZOL4T5qpfbKuPUh
d2BAGt1zV4msuhdTmgyETXPna8mHnd1MFV9Xq1XqJuwkFn7jorMbOZT2ZJDgd0GUlk5O6qKS7HBP
mp7yEKcOHd2kOpk57Kg0kaWVlKJMKVQZPXCMhlOpMmXZOP1d0NfmzrIePRfpsujJ/jHLkIxToyNC
hQ0xdUFyfNT+NQ/aF3SI5mVo4oUN63WhmJqziEovfGBI35JlqL92BWEipg6Yoqdbgo4lR/iFNPAh
NcwYFzUBxW6b9GdXKtdIx5OZzxZyWZAzePUKlFxu25YLHM2MzkOJ1art2J/5kxdLBv6owWA+UOKl
1+qbhHB6Po4kpZFXlaFjrPOJfoUKig4Be54F+VQqW+zFIBumZi33j2CK/F4tdknglSDmEFzmQYCG
xYdpCxRXADAR9ptcVtraKrpybkZWPpdccCQjsH5vx/h/Yv+ZrLGlrQFDwAbEHh22uK8Fe4Sz5FJ3
opvp6X2KZA9uCBEOeVlCELLUdm5Kjb1yDXYdQ49fqzPCgvsc2pLGBxTjtMf3ss3jNwSgGWUin1K/
nZ5kroG1bY22wsI4yxlyBfSZ5cqTPLHvYqj7hutpRzQjYqbrGkKVKrix9ZWAxWn5Xkq520WhE3hU
pt6utYO3JKah32XgcKn8ghEq2ZCaVnThAKcHUyvz+bc//vuf//Pfb93/cT/SE5tEXAjlP/+Hz984
9oXvetVPn/7zmsb8+/U7//szP/7GP/f+W5GW6Wf1y59afqSHl/ij/PmHxlfzv8/MX//3q5u9VC8/
fDJPKH70d/VH0Z8/yjqqvl4F72P8yf/fb/7x8fUs1z77+PPbGwkF1fhsrp8m3/79rfX7n9+Eanwd
qH8dp/H5//3N8Q38+e1aNy9R/Zdf+Hgpqz+/KZb87Y/24+tD0/iHrNuKInTNsoSliG9/JCkZKH9+
k/R/YFsTlm2olq7YwjKVb3+Uaf31PUX+h2krhkrHxJJlBGjf/t9b/eGU/ecU/pHU8QnPX1X++U03
v/2R/evMjm/F0FVZ6LKlGLZsUoDBPcX3317OlM74aeW/pMy2NJe10q3CmgixHOVNaqHtY2GyGJVX
4LPko4BOG89wQdNdOsElcEhznbFcs8i3zeYyNvV6rkfLst2QiTpVzumbNwoV6H6siu4IX48cEh1X
Ob2QYt1LGy2dlFdWJcVduiD98A6PuWexrFtrwRWrUqiu6LbIVEsAiZ4QVNF+/u6M/Psw/PC2//Ku
VRaKuonFVNi8/R/f9a+fS1H/+mQmJ1KzMQDoqiX0Hw8h+DIARTQ1b6Ab2NtgZQ0nzhpV6L58rACG
7NEzBP+693649b5/A6r1mz/KJfn9eRNhT6tR0woKxzPsRS1EJniE6XKwl3K0UuFDIuVqDzY522wc
Z+4OdbDZ3GhORRpJK+gR5/IRQjgo6RCqFKUhdI7DhOw/VCFjBqSJPYHsyQanGjViQ4MqkC1/c+S4
wn+6+NQfjtyPp+G/ysHGL+OJ4gZbTV1kC7M6oLufmhuaV/S7Z0yIv/6LQvvNXxwP63eXu+gUO5Vk
ubi10+Bqv8WHplwTCBszzbaz+pDMgouhzZAxUsvDvTSN3xztY8jf6cuiG1hK19+9Hvs3L2j8/ncv
yI3NoZR0Lh7IfeAcAkQN8aYb7AmzyIQRbxI8sZSf59ivLO1alXdBfgycNcqXrhekwTLO94CESDJm
z4DGwJ3SEUJFC8yENpjfP3ExhjRtBukpRsCOO8jh0CZpNq9CZafrLCNzif4oDvB8ZKffD1HI/P2K
CgqTEi49Gn7EQWH3IR4ceJ19HxN1OvFfVRXiy8wq8Diu7ZMznJVgKbUThAh6u07gk0gT5M+q/GgH
pwIoM2Yd0ncJLAC8CgHoA2GopOc0kbeo+HmBgPTSACA+OhccKBNE6iUWbnXBE9bhkT7h0M6lJ74f
qnM8uNYrxdLkWbya4YkoSuTYRr6Jid/Ze8/Yuh1AjuEJSAlN2QvoGypWPO9wy5ZsvLI9b7v7qG7R
c19NkmejuqSX+AL8ChmIn60xdvF3qK/xrCARsmeyWero2MQHkpyoJBId4khTlbr0AZDupa7W7RFn
fQQNTQUBS8vtoqN/Jyqv0PG5nRSSr91DTXA3LUrkloq6SYnVyg7qvLnh2Lw23Jt0Ombxu7yo5hTp
J9GmXWe4VyiBTqNzMS1uESypMRUzvZanbNpuqSMvuvnwrNxTVSnX0gY41TTb0zlWp8OGOMFTcqaE
OsyHqXfQl4zRKzbZBVLwGZkbJnlp1a6OUgoDk2grnZGDTkFhLutLh3fmwLUVQR90ZjguM2Ubk5a2
LbfRvnxVcaTvfn0XKL8ZzFTmyO9vgrGupcgWg9nQLdq5PQompux+FJiDl/SjmXDYInoodF6n9QUw
SvSYKrffvIa/vRGZDVRF122hMK3+8BpCO5S8yBqKG35pjDjrcm5sqmOwsMwdWY8rLByzYOU+lrvu
EDyjb/n1nxfjUPfjPKyaiiybgn8UTWhM+N8fgk6xUoFObxyYEAijGYEkHc2alXwBDE0ioD1TES/P
m5W5R2LhjPch3qI5mnGSL4GMuABMqynxob8ZMZVx9vrrC9NYcAhUvYb80wDV+nFQCL0obj0qXmQG
JFZNW2uOEZfa/xTfaZjQsMGJMHGm/sNvjsrfnRRVtzTBOsVWrJ+Pii4rYR/bfXEzjZXGymKBkl6K
wTuKq02hewVs9hFIxTReBiYjzqMjLzSI4yRgWGvQEyRKw9jCpTBMtRwH7F0Q3P/2AIm/m8VUeg5Q
kW1diK8l1vdDuJIKPBhpcSvno8+wxPMyRT0nXhObsI+FSW5Umb0QvLwYoityHAwJD5YFC2NPVbHw
CKh/hRsgkf80NhqNfg53AD0uA2lzMsNg4XufNSjTBFmTE7yqPWjDt0bb6/V9jJiwxA5DIdtECQ9a
jBw/JhE4XOyuZsD+yauIbmJvLPMDblyRvXnBs4MOxfbYEZw0/0mCra4eneJMZoHOtta8dsFJ6R/z
aJ+ZADxWjJcysZ0x1ZenPrwO9m4YliYrh1GExm6ZAg2XAQM50nOawvBJ/WpdAW2bsuxx14oP/W9J
n0QBvBnfhzaBMgBc9KOBzpRcGmUePXvGDHkMKgtdLFL1RrdZZLMqhFbLScemjF1piasXoagRPyI7
JejqTZr9bm3wtdT9+UrXZENn3a3x388jgGwlHeJcn1HorVJ3LayRcsHWUbxI8VXgqi2W7qaXVo21
aPUpyUKYkqwYEdJUio5VDM7r1QsBquIyI6dpboilrFG1Pnnv5Z0/j/csuqqNfdPvzOeSACu4dJNO
bNpiH8UPUfnBQc7LWXdwuMk/MnftCTKj7YXz2nzAcQUly00WVtO8mBvqTlsQiouIFGZqXG2tMxY5
zKzo1UZHoTZjAsQdxoFErjSVZtbvxoRxcfnXI8Ulr7ERMVXjp8GqQNhrO4qT3/QLrKsX5HOdvLBl
zGRTFiLZC5bMiOHrGY/RPv3NmKD+3e3GcGSphmVommz/tGhUCLtIFOxbjJThS68vZBQcVIhYoLD4
pnIzjZIppqZG2gYcBGz2JSrulcYpwxAwVewLLmzssAr0iL3O1Afnk9XxJpxB/vvdKn08EH85UN+9
1p+Wm6g54xaudz4Onr4/Hby5M6ywS3UXZcX5BznZiXnt7HKkaYys/RKDMhUawu3zqQaPjVoo4HQi
jMWiYGWHlbca10HhW//q/O61jhPcr17rTwO9ZrWtE0ScVPHs0K8BHj/LsDWus1O5jLWJj7V+hpEH
2AovD3sFmVbEoi+bi/pAxvCpb7dURggNnRH4BtA236J+nBDtMfv1nPC3i4X/nH/mTN7Hd8NtIAVF
0jsc04q8ZGBBpJtiOsN0g+NjSu92bm5ARUASJCS+v4SL+gG4/q9fg2b+dcXC11RFmKpuqFS9xlnz
uxeRqL1fgqd0b8Vjx144LmHLKx8tNSfC5hzroMNCNJQndASF+mlyqgtyy80MAAvOiFeB6ie/R05n
cYva6qfL+O+gouylhwE/QeQcQWI1iMSoCOfZu9UA9eInZftCCT5FKVW9mikGrHIhOfuGuHv1mta7
ANkaInVjkgNWiE+CopnhuTCRNsQ99iFUhHfbfG7QKQ/vKRND3j2V/ZXEN9jpaLyaqcxPa+wO0m5f
Lp3kNTDZQ4ZH7qHQuAh3KpNRh52AXll/57JAN3UYlIAL+0/02ooE5Ghjjb8x7aO5g9y9A594idK7
HL4C4RDImDYITQbz04GpJvB8TZRdBXTFWcT9Xseqr69Cf5Nj1lPG8XErpWuEcxS4KUMAZx0js+6I
lVtko5WUyLP+I7LIewN1FnzUJORJFb0GBPTgkmkfzbAsQ3NUV6n/gYZ6FujJMWRGQbaGvopF01ld
SpsyW7Hz0NnoVKTZyWdr3BER5OcRWvsRNcfRik/Lr1/qsTazLeRV96Gx7ED2Yw7p+N4seeaOJL88
ufNySs4zRAfVncB3R1V6an4Uz6E863m1cF1Q6wt/wW+68mx0RnUjGW2Dpo3cZobwsR2EeambSsbJ
DZ6UfglChn0U5XQc5QIc82t4ifBsUV5f18Ayhln2EQEarHuiSmEXZmu9niXo2sll6PYF0CVOl0/I
2Zx5NC3YgM1xHpISm63LY0/wivWQHsUOYU50h0z33X/KnsVE+jR9TM4PygtLOxcmiIWpln7Cvoq2
OIYJq0TeKsx9YT4o9q6rn6P4Ppau+QiQlTHxkeMxJYvEoK02y8Xceuhu5Tv932rJFMamzm7nGWYP
2NBHm6uyeyJicm4iVLgAgpcnff+BFwS78ATziWyhFFro5L7ijjOgwe7s/MUkZtm90OMgSNmM3lHT
wJVHdMaWUihTNof8YkcLF9UrEVszQhKK5syE6bJ1QXVwtO+AZL1q6/4UrsUs2MgOa5V4BpauWeob
kE8zdVps9OFILHrNKmbaw2KfFTD/9M+UUAM+6bqXelfu6nRS3ScP6c5Sd7k+r6u5cl/ba/c9B4k+
Q6E8B1jZTqNlPOv86Yact+jMGi2Ndq0Oug4GxTx/h3BJ2bjdBYfM3JbFHf0OG/uqoKu3w8OArNzc
EOxAAJ86lZbSsOKvetHGuqDyEhNAJSv+Bw+D6E5C4NGrTZwjmgGeI6+XxmPMW6Rvol4LCxo32+cd
Qcp9rlIgHrPGCRhA35Vsu02xItIlWUl7d5k+VgXbLax8SwAd82SWLwljXuYz+a1XJ8knIVjIUpRz
9qnctY+sva1j/hgTHzc1l80GR8oEQUT/SJt8F0eL5BMDZfSJajt9jD77x3DXorYe1+XzfsVWSj78
enjW/1rlGUdnzUQMyeBsmT/t5eBgWb4X2+4teTRBJ/VzLZ6PbgPLIGP5quR7Pd93YuZsWq4OKEzk
2UzTZTPRZjUT13R4UfbxyeyfZe8cEg9ep4iH90l2UpbtDPQUrvwoWRpHqG/00268a2x1YCbR9Syl
M4k7c7iTGx1eETmlyIx/VzT665aMt2cZgtWXprPU+entdbFbVehv3Vu3AICaXPP7bkbI91hGQRg+
6bbAQ7EJT/qFnk/1DYHFS6IEKLP0D8GGFNPfLAetv50Mv3s94+n4bjIsMr+swAC6t2DX3vebnutF
KR94JRgB+mzn9R8dd75nYeaaxt0EXibf01+rbTHnalSn0SpfF5/dXXIhCwke4jw6EhOzgJlLkNuC
hZG6bbZsn0iK3OQzruUFXttZOfHvkPdbQFyW/eMwr6YskdiRWK/Bst0ktyhYyg/uDPGOcxs3MZAd
yilDpymtGE3JBKLk7M3tWYr1BUD/SxK+uc7Vy0C6H3FqFIdqmSzz1a8vTaGNy5Mfl1nYxExKxZpm
aFT4f1o7h+Dkas/2vZu8bHx2PBMFTN2u91f6K6evJQYry2HtT7EDN4QcaisVfQJTgr/AitzBCJXf
bH0pu0yKOnzJbEnLdyK3exfQIBNLfHIBqMHu1VGGxas6Wkss3sBfBuW+7F4CHZCSdt/5Z6WYDerO
yA6FdHSx+nnL2p7W8HPVjO3btZL8qafA5e4RWxKZtveXNH03tfJASpxZkvhxVtKLGy6M/lO2nsty
adgLr19X5yxaNof4HR2cvMNOy7KaYmN01/xfzs6zx1EsWte/CIkcvpJxjpW+oIoEJ8AmmF9/H/pK
d6pdpfa5ZzTq0XSp2xg2e6/1rjcsD5uidfNZreJtHepPsHM8kRQctDc+Mds5kGA6FXfbWpiaxTP7
dvY87Lom1b2nOWcm/2nAVPVVnNQLNWQ1NytOmfOmebi8okYh45Yw4zHcwleCKdY4Xr6eFv0nQKDR
OeYj87QC57gFp0OsRZxMMDWBWZC4uHkfVJ/cRJ1i9dO0fMW50DTFDk4c8awKdBgej+Jk7x0dQhQp
vmubnxRouXasXCJolplP7P0UUVwonseEjGEySulmH/xryOnROmRz7Lc7P3G5Cwg9TmRN4J3mHgjx
kXHuw8qfMO9xMd6TLIURkc03mKFo2SLbxH3feLpMSHXE/G9zRc2yElI7zpgFk5voYGgFJTQUT560
gEO2RMApbbUReYpvQx189ApIJz5uyTV8ntzDa+3Ocv4J0Py9modm7durf8K+ohExfN827wxz8Rud
Yfq0Ok4IfnXRsmxVMuLbD2PFBQfkhvg7P99izjcwsmbGF+3rBTOPAFOVf18XQ7TfXjNLNnRsgVQR
ktjNhRkIMbAP48IsbIA6zdooUuXJh6+Gu0o3hsSQ5hgW6dI8ZHa8JAo2LPyuHDVjXjzvwq/HBybZ
UTFmkyk78qgQ5sFEC7AHIpQEvgG+4ZFkYEfAWVZGA/jGfH8HOoAqJTB5tnCCvYysHmlqXkaX06d2
BWyfKqvLl1jb8brcKKPzM+G/ETbnE7KRlldfdMX5LtJGA97OS0bXSLb3ZbQXPBISmEicIvnd0N1y
AmUlOEQEjE+rV5iS9Xv/dWR4U7nW8jpX34/YRr9TOejvpF1ZHgCOi4LsM1lLi3/faW04bH7sZ99u
9M0KEHaJjElMkoJ+xYFG4tO6PQVSeAnPxFeXjvAElBKwY/ulK79DR1JWhwh/bQzAEFa6zLaDnKEP
chbMCCjN3cYB7JlWoRTELlRwt3i1Rhdn50Oz6QJVm2Jimo4O83Ldju/h0NpvBysW9v9v0Qzf9dtq
roX4IiEiS7eVLwcn75gRVIdMEAuBRyZEhvzVtdoMY3dIahmkbcLCnWpRDacWU6uWX9Vh6cyUr7yP
lOtclCd6uVQx2JKfq8sqLxYtYXO4eWNsvRvtavwK+dcmo699xofkBUbae+dIznF1YLMo39L8Tu+s
/MQjeF0xGxBFhXkvU9+/v6CeNsb5eDaTbTw9kFOBnTZSQrtzzZH62UQnHJAyu3cvH4Dvuau3nKj2
rnKTDWUotev5Q3/ThTFtj+SVEyFAHHPvePx1P/nvAo2b5l4pICxUChdYsZyW7CXh0Sd35/oqPB64
cS9DlVb7ot+/wiOGqJY/JpP0gdJbeyAzFzTMxO00Kq07N07/Cc8PN455PIRTyaCq/PvGoaVMjV6n
38eqFYOtk92uCtb65vSaNgSfEfToDG4KUOjcGtqYgqLE5oU/r8uXboPBALOijTKGGpk3Tplj2ICP
2sIIM0YMFKB4JjeQH0PBI02KnC8bBylK6mrg7RHQG8HpIzICl2uMJVNS56j2kybYS3Ng3oINdEtX
pSWo+YjcmUIkopXVsEg73bkLvwwpVCgHLB1QbqYkt6hHWllVLaEJ3YrIlsfKUBPb4hQQhoHg9PoB
qmm8HDbNrJnyci6u4yFK+FnzpBGTJ1JE7Pu1p/zLioY5ge7aUCQmKH+2p2+vbI+Pw0m76AnbD2uX
6PFNd3DyRR5R4bh7HzzQlr5IZzZxH3GEL2o6595h8xsY9Nc13NS/Gaq7fmdwDfo03TQT/FMi6+xJ
isNgXj2NAWhEDvXUPT8gafSSEdhOVEVokvBGukblhtZU9um/USI66DGj3sWuk5LkgqgedXTQTFgj
1lvuC54Cx3oJrSfAeiKsVmo9wlQvkF318djDqiSiFvFhYD7REcY4SZHcsPcF1RdW1LoPeAcwQyig
CNul30zpzum28T3i4Loz0ZN/ORVMCW6JCEmFYvfPY/v2WPQ+Nq+kW7PRbLNZzhZCSgoTNWmEmY1H
7CgJKcRXEzdsV1/lxBjRLvYOLv5/Cq87J9Qve8pf13JzQl2snXjIah7PfoL4hanVB61ggU4o6Kmr
UEPWWzWexGRrn1clY5TWTWZG4sYInoeJF+KBJkpp7XQ3JoraJndd5bw+lFOZzOmhVSbXktiXEds6
TTERDMcvCr7W3X8VppNF2LInsMuGLV+QAlyOOPCRtLqZf68as345v/76prfnV6kVWadw18/ebpaE
6sPRxfZgVtN4h/nIiJQ1MDlxw8ac30LKX0tLkxqM+BAU2hn2RwYrY79WunUF9xuCmcZYeYYLRNM4
LCVgpzHCDE45kI0H5LKDYd0TdAHsbadHE8yIMn1k8oAPHkYutMRX5L/8zRwqzbZ3dh8XBGQTWMQf
SdSNDY+ViHf9CxYb0qgxHDuJUC0U8mjQd+MgtBv1xoBOiD7TfKdwruF5LCnufgJOPsf3+JMJn/3v
xfL7wh0YUdiAi5oh35yQEjbwhVWLyRbLEVS1wjvE/JGWTNTteZV5ZLrZnYNnnfqufGE+lfLSjSoH
HZ4FQ/t/dy0MPzVJ/GXSsb+q5JmrNYeOYwbqAyYnJSQrFRHzrCtGZb7oxwNdhvXq4BiBeRv5CNw1
r9Ad4/nweA3u3JvhRbkp9UxZRCIl6qZmWOYN6H2tMXJTUoPEK8T2+FM17hAfZYNRt55UeB30kA6P
HNWDignGpDipMWBlrARPxRaPIBb5DtIj/wI9mBg+6/yjcTrfbv+5ke1UpdMEcp2cXe8dsul5H55P
sGqRzmiiGzNRtDz8yHf4b6kLeMyX9oNAWFzXVL8vEQh84Jhx0l7z/QLvnpxYedjaxLn9r+6dKkqa
quIoBtHu7wKiO8p6kyAo2F6eTg8EOk60sNw2c9zCSUMILiNtueOSaNu3zdb096OjU4enO9XVnyrl
xwNkhzB1SWFs8YfJ9m1XVkpd2amlLmww3WJTxuIS/hDWK2XiGxRa7MeBQSY4tuB26yGVyHigktt+
FZt6VgZ972LDTD9x+Trg6KH5JJY16HoN4jncEuIxoeTgFpv+3rhF+bmvmZoqGQrvpM7tu52wG0JS
ZG28T7ZpVEza0pH01XlVEVryhkBuHH+QZP+UJaFFTpkDqds9RbsFMtc4NOfEtjntpJ6LYao7BT+M
8TZxcOgoUVmId95Y/edy5MWQgHcMUZclbK//fsqiJnfaBa/3TfF0hMJB9FuEvyrGIQe7WYjb9JnQ
w7neOcrbGcv2dtmMSdERbKT3qNJfsbeBYonfygiEVwi0immBTW17SAKksfU76RHpLoz39Ju4p4KP
r3Bx9dVwsIHFAwRuEcjHl5CgaPdwrpEkO3mrMXKiLR9h9OcW79kjv68CheA2TJT4VLh37v/2pAxe
R1iVqD6kPzP2byusJtpBbHrex+OTGly9NhgGH9tz/1Q8NnhiG5743M9oq5gffrQRcEVJVMobr68S
YjDWf9Tp/M6m9bNA5JGohqyqJpN9+LR/P5L2gDeBhkv9pm/HPf0yLk8Hhy3LMUnos7OoeNDX+1mL
C+PsFA1Zp7Zog9Q4/76M//s5f797rF5VEiUIt+C25s3BYmEAX53kDjkG8ZqwiKy5jNX5sUvh1brp
9TFTiLOwqZO0g39Olntcty+ye0WkYpF0a5A9eBUjbTBoJ4fYZugtGZF09iCBnG0g/fC8zRjSBmS2
yGvVTd3ctGEsQAYvLc+SZqoF4R1z/fGZuRoZyZVyIRKC48t5T6w5NJUcn3yvxMWv20P7TZSIowXR
zoBHFRDMBPsyVoKY7HKMxgmAcGPkUxj9OG0THjP/KIx7AdEgNl024wCxXStSQIWgl887BovEQEy1
JBQ0JFIYQ05h1YGekaG7q/yKi87Iz3GS2E+7gQcY6xjZ+cck0pJRmoYaDD9pheQX2LDCvnAQFDnk
BUVVQcMK9Fcen8XmsU/nDV1Xh5/XtnzRcUCGM3MkbQhzEmiGg92yDZcfJtD2CiIak/Ngn144To/m
aPeCc5wJvYMUkU/YgA5xd2+4ydQ0XozhMV6nnMMlp/LFZRnWYf4Cplc/xs51VflXR/0SzqTSGQS7
OzE0w4ungnzY5yDxMkcHtMHiF8eI62f70oWghvZA4fKLt0oLynJL7lnUsfL28C13DGf99EznqzrV
3JKc4llqbOEtYcKIpaKDAyG9QYiEhsqOWBTYeUB+18lActgBamFU4gB3uTjBv9CnOrtJP9ptLAby
OnMMwAktOFyDvCYTbo7IL0g0NPrloApKvGsaKhXWMG5qTFusnXE/hDs64juQ98k4B9SCqQeTSpUg
crfAQOngETBDTnmSrZgsMTWFN5yPd64QxaQZo2q3cVKQEdMeZhVYJtO1PDqK0/6LwjG33FgIjFOo
dROpwQbgzZR9Plz/w16+NvMkxwoC62JX6Wel8rzXPMCYOPaSL0xXwFPfVdJdcN7ObNHd4QCLNS/+
LUvDnJNbwKuDbLV+PX5YeKLahy0onQoKHscfJxQUHcYdQX2a76qlqDzsrYI8mkVrfhQ1DpKyY12h
kl5AKUdpOWjwNbQ9OSqja2PrdTI2xKeGgTS2Nv0RD9j0yyAUGwNhW2if+1yPrDaMrcy59CPzsj4w
QN2SxcPsWNwzOCQDECigdkVIPSVNkc3YsRAdBqsdk130gc7A5GGugSK/8q5yhAT/0jrYllZ6CF+T
n5ZqhBbr3xuU9JPTM+xP/KPLlCfsmX/vk3127VUzYX/q340ncMyxNDaf8T8KUvAsdLsj0jUX3R30
8BeY9u9PHQ7Ub+dFQuYmITR8qhiki13Yh9gZRLKPjxNzg3vo0t1Pu9mDBfOk75KmlTf1iMEfY6ah
YCDIyMUxL0in/76jv1Rbf303/QbLUpurIOG6Im9gKVpQWj1r3S53M9UpR5eL3W9ECEG8NWO2tOH9
Ki07FxagiCOIZr6w2flElr81Ls6ay+wDB4H46QITeMdhv7pzpT87ZK6USSL+zSYEuD995bencD3L
sZqg79rEL4XsDuk2GBDamLI6h7Ee0EieAvHoyZ/4OIho1USo0M7+HVUxFWEInvGWf8GPZU9DiGAR
XjxLL75AODND6NY9feAhPE5f9Du1/+9P89tV30ggDmrHUStVOPXaMDImYOXeIQBA7R8uQX2ndP6F
5MktMlHr8IsM8eymspPULhXVeCdvtPXwCJtF/Zm9pPPjG4Z50WUG4cVWgTBEYPbdmrACCr7nfz8l
aGO8DH+VEJJoGEwzsBRX4OJKN68oQSJVY2a5upFfyi/0xOLXgfK2Gx+OHols8IUMIzTjvUtIgh0L
j2K73WUEDnHsadAoFcKa1S/r3Ee5viLCOBOj1oBecfat3cuFUcExMFpMvCONEHhOq1SGVKU8HB60
NWLQEdGfpqOO8NAqxRfB2rbJk1QxRbfPiM7ERfuQJ2OZrGjNK3of0xfg0PwjXZw4i97h5RwPA69Z
N9yaQOSGcd17wogrQoHnXZfwvKPYQJnylUEc/Ug4h1xCPc4P3WQAgOlMxllAzA3mSm5FsrPi6E+l
OnBeMzOES0AO5/7K6KBeSf08Q207U5RlZx2clD61DsTTs/IlSwvdQpI3wfCg/zLzSbbACcl8yq+G
0+tj/qKjNJUM7CbtybVk1Bb0UnCtcZ8dg6QJ8DBQO3Xta1m3vKpBOqRaQsdkQnn0csJTOHc/kmey
05gaXR72A5BRvV8sgmSaLBTVi2P1c4PEayhHk+Q6zjM6zQH2Ut8lrwiAa5Xo3+vl55K9WS43e+vV
0hO9OLFcoAO74i6qiZnZncZwH+QjuWj+2am3cWE3lX1UlglVBiCXDgwJ2ZC8ZV7+8+jOFVkDEvpz
BVOOG8zkIHbfFOMH/SpURM2rG8aXWDlnMnnFcxJhThAn8ChgOH+eZtKcIK9Y9xUd09N5h/9ojPA2
UNBUlau6Ft0s/0rrx13zoiNaOmvLU/96hHVWH9cqp6NQbc4yqTr7F60bX4uPCg+KGg5b3kOX3yhs
v6ZL4dt9NMKbAn+ekflBdzvFO8C3J/1Mf0iPWFKEBVmLx3Wnf2jF84VsptNuH+4YwamGC0ebShwB
7DU+j5DEO2c56PcvLHMt3nYoP+qJKEWI1QcnCXEOozsJ9kzEToFSP0mUeniViB74bq3DrmKOuI8S
bG3KZ3JiyIZ3McHz2wj4X9c8MIF0HyY5rEK73Zww9DfAdncToKeKobZcTUlZTi3nMBmODvxQa4zf
hxqKwQEvTvEp4X+dpHg9Kg+19pnEpAzs9q7ejfku6WFdQXKmB+HfMdkrLR+Iqzk3jhjtY0HuoIvb
8u75LDLWDMXkrcAQi+CZQW8fwBsjHfBIbdujIHIrvDcpRvkC0MzQLZxd9R1Gs3eN8iWR2tBQjrzB
KSavR3rPs9/KLquuddPxeS0s0ukpTJfawwVQkHgN1Cjy0P7WG3D7lI6YhQmhCnto6FoIBzu0weUC
JnuFkvzoocoxZSpTRyoX+ORaJziRXkc+46yHWkBzIZ5Q2pKWVTg9rJQOdpM06hisf3FsnfAhtVtf
jSrR/kR3nj9mEwJtPciU4WFNkkhB6tqc+etYmx/f+zkNtCCgDMJ3y4a5hj+uTaL4Y4K3JD651MUn
BwPj87yO0GV/ckMYVrr4wWIO+amP98t87xYr2v0L3K05Coqqd04f8SPUhPzlil8l9i6Oggrq8ZA/
J3pwOD8WpkcWtsLof49BRO4hj77zag7FyI83U1dRMUgWg51b3NPCsgbqe6ZuJBIHbaYok3ZmhBrk
mQV9AHPp6gVHoK9hQ7XJAL+vM/lZgA7b1X9XcCsC0nq9Tc97roCYvlXvq/20Ow0s4x2pQRPpvIx5
VzBXqR+u8LlIbW9cdZnN1C+cvYK68IotJpwwIMZ5IEX9/EjshCu5uK1nYZ+tpsLZO0Ydsbx0DFKg
mFHVzzrzrRKmBKlxdInM4XEdlULTWOTXT3zmsIe82ppB6BqoqqJsyYcbw7wxUWRdiPD7lFG3vbRn
hsMT9al5Lf3UXGTvPMSW2R1S1ssgYEOmLm6uxF1q3j48+GIIQb9F4Zp5R/gklmtMJOKzGSeO4hUu
Hwy3S8Ed+JPFW5eNYG2WmGwzpbWat6yo3TN9f0wCUJf6R/NJF6b8j3RwT1gV2KQgPP57UWi/Fhy6
CWwpYeBo3oKWjaUVFxGp1AbJ/Lv+lSAqjMhLsejyFsVHvxlGoZP+/dA7tYfog85WcIB5Enisz9kn
BqbT5othFfzwATbPNslHzIDkidcGAigJmX7dDHsH7P23qxv7A5R9cmEVzXMP7Zx/eKUrwJJme4+X
/3OQ+Wet/ffFbo5GzBJqSTvFwxdDdoO9KYiY06z7x932PE2JKA0Yfz9D2z48xWttlKLp1amOwuzI
GAKf+qW6utsu/ACqbq7ppjnZN8gtqtxUaBdaD1tcyi3kRJRKQJ3PwGh7NUQ5o3LiPadf5lp/510k
lfThuEJGjYE5mABl30pkc/rAO4+I+Xt7xA9wb7hCXOtFS7SYR9xyao6aocX5zoBsTuz6qyx43aaZ
711YfYo+2h/D6jpQVIfic56OT+s4n6tvVrR3SPFCyIAPs2Lv7izRn4Lem2saZhbfWhecVk18Z3Vl
w95Ip4Sfol3OgC4qwmWi61Z6FBxxrc7Z3XES57QYKQ/N0iS7kriguwO4n9qE4WpMyH0MbGTR+NMS
fruadkcOAfYMymZgTQckoHVLsKY97OR5NqKidJh6io6yhdNcbQmr1u90ctKPTu7mAm4W9jlJVIyh
pGFhS77MhG9WvybjA7rByqsnu9RLFnWERQqTtPbx3tT37te/WcItiTTaHnMnljDSDNwmlQlykED/
wDtR4UDlFKEU4fyoaZHuLs9hunl7hNG+SpZumgRlqjfFZapZQKxCrYA9D691wR6tR9LbbnokneEz
WwrQoHpimiISEOfZPA+6BS6Bzb1phfbbUfr9Om76UkxFc3LwuA59Wr4yPxEdGiFnILfK0fFZ7oDp
nJNT4tKNDWTtZnFFoNyoovzRgnP2XiuIAiQbM0D16mfQoZ6rqT4zFuUzzH7YHrXsUQ4k+dxo+SbY
HprjzO+A6Lp5ysRDmSIVP8AA3L9ZH/8+D35qQVldbJqaBsCvABTd3GFMaQWjweh1k0Y6InMPwXmY
vzVhzL7kDoub+i8p3P9/yc/N597c0XLfi0aii8pGm/eYfU1UL/fTtTFjdJJtW/pCM+ymhXMMOrI/
N3e+9K+P89uXvum6T6Z+JFyWD1eDeHQOyE2zmVlEIKXhnU/67bj9fntvXt4yJ0YYC3plI+MA6kEu
kyZnR3vsHrEHN7a7iehrTtH9EaaXfwrPO5//2+bx/fNvXl9FvVTpDv7PZj8ZCkBjnHQ2iRzwHwGW
+/HAx4OyO6hLqIkR3VsL3fv3JajDdv3jHf7vZt8WgUl+IeWdxbehryLhVUPhOD2/tivA1TManUIN
C5B8xVevQT0rNgW8QmwJBnYGXI0p0IKA1KKaYlUsB93suAQy7W1aCkW3s9JVEJUIzw0NPDK7j4zx
/p3510/lwd8r9Q8B79sBoNXQvtVGYw96R3kAFiPHj0zjiPg8pQ4BeyXsjxbmbyDqoNPdun8jiFBm
YocDQGVD224XmOXFHzhMtansYK1iZg/KKhNWxRs+/wM2evT2u0EvK7VwCSfxH9y9eq2xBYBNTUGF
J+vuPV0OCYRl0FyCnXTnIf3p0v/1kG7OXAyYMmysWafV0+F1MLif4uboyoQEuLH2mCedf7oim4L2
kZzehEcjzOdMn2ZkyLmxK0bEM0+v810/O1E/Mu6s3wtrJjn0hWoI+ClNIa+SnSXhm5Jue8lnZCTx
zo1UJjLEz7j0+BfDswy8z4Z5Gdtn79LWo29mgNavT4/xrBhVn0YkBhlhitI4IxXngDICj0EbaZMx
YiJF4i/Do1HvoMspRvwAJyaVYAjSWxP734taEn89mb6t6uHn31ZFkquWpQ5bSMms6DqgwZCK9uLs
wgJWUAA0zKwc81MKAclc3Dlm2mtSsKXia3okzJ1ek2/QRcfWjxfiM9fKVIEMbIZY6z0PgNAD77hW
SBn4PMgE86AR8q8v9ZY/HkMSeRSnfEKyaiR0pMhFrISUowA5vfGkP1h+7l8e07fqUV7rUYFXzCYX
GSTDRiRHXkxCMokPjLIYTZ4jUJWDZ9YB6lQsxWtxRrrOsUOVvmqNlXzwsSRgetIg2FbpWEhjzwFV
pj3Tky7ok5HReFUSSvGnQN9WOfLpzsL8tf4wVbT4jFih7twKY1RBbk+q0Smbi2/M1VESZuOjXwap
exznD4zTjdE+TEf7QAjT4N/PWP71lDAGPTRyaFO5pUaeDmacy3LLoX8NY8jMMlHZY9V0Dcwj0E86
lxG7VKX5MsQmeY8ZNGR4+Psv5KXrR/ffF/Nnl/nxgn67mJvzUsu1rpXyXmHOZBPWfhBh3gwvCTRT
klghK+mjXo1kISR8lpl8Tx72CyKEq3t6ho+vbNkzAZwYAfQ7j/CKGhiE2bgQIi2XtDtdxa8lq4lc
S5MVhcLiVqx1Tch+FMRqOHVIBT+4SYecFp+JxEPaQ/gqrJzZYaFtUfco23J+X/j/Bzf/ebv+u4IB
tfz2elryPicZkSsg90a2Ew6MyfGDwtVh5Af2YSzLxm5e1Qk+undWrPGz6UOeoFtwE6AowF69KS4u
SkmSx/6w21yatRi0AoyEHhuJC7YNJyBPktgueOsFp3i9Q9pshFB2sDZNvVZHDuRmxtoiReGzHiRA
xQrda9I9q210ghxNxBEeWjuUrIBtb6enXgwYUPd0tbXs6tmbXC8xtUYh/EDonoIXYmY+JJhBNGvp
Gh2SlWLCdC8RYG7PddCdxoeLV8lBonslTuVddGI41fplkjgdsEDWzM5E4cml4EsFmLai2HVJwzyS
6ki7R/pSBs+0myoBYR/2p8jfGIT8uGtYm+6PBDSUGw1u3GHcl5GeRdYlyNUPjLD2QIYBOqpd6bDs
wSuYkhyFETOJ9sswo6HRx3NbYx43Fh/weF/sxvlz/FCu6LUBgKGHaIwdAHiPi2ZxfM4gknGuQNV9
ReG00b/aPS8CUbm2eeWlyt+vn9kodvePj/paWjVvO7gN4wHFtSD6O+ckQlOlbncWlGwbOAotl/6s
zQBwHkmUnuC0EaXhBW7jyTPHqQcYb1vT3ikjCi0PTreNEZM9yEsw/QnL8OKrgRWxxQOsHr3dvH1U
hvGHYeJ5gFuGVzzgXaqMEI7LlIiAm9ID8NOJ8IvRFeYI9NWva7QfiY/NS7040ywvCCEgrGSMUTQq
LTO8Mni0XLgcz9lc9TXoJyPiA5vRbjocTaadIK4q/dPTKeqC/TJb83e5F8NVowxPGBzEBliMdKiz
Y7DhhLhfMheDPAGuOWceDh17/8rYn1bM+DrvcSrK31r82WHHklphp4+QtpGBWHAk4HisrOA4rv0/
DHI1qCQHyMmFtru6+gWZqLYRDnQKcGHMhJ3Tk7EUXuH4fRog7gcPL7SVyQH6YC4gyawQaYYETGxP
M8k9T4cfMzwQn3oCoR0w3/SxIf4YcHDeopURpoORQOdBuvG1VQvcKdqGEmllYJ4mJxBJ/DYE5/pJ
kGjWB5KvOn01SnObxHWtApc88RijbqJ+cnAXYGKEplRBNjova0Ycj/R9JdkbFDbOfs3qWYoFLucQ
a+UPZYkpbz9IZbMNA2ECPGJbJ3qE3FzcK5ZV4pfPh90K4gtPmHFrmeIg7136iDCG6otfAPUT1YlT
DMFx0NuU89RyKwDv0lYnwkDT9OVJPpIGRXnUWhtCIUXxDZ8nGcNpDFhoI3fLeIW7q435WhnD6gF4
cglDOyuQDtwTxI6F9mzI6x2ivtxr9gi84o+d8PTvI8z8WTLximOvIMuqpououP7ek1X1LBYE4pWb
lrK4c3ezZlKhVnS0D31rRIVLRnPlD45U2oZJx7r0ctkuQ9w6NwT27t56ZpYNo9jeycI9S+aauNn0
REXwkgbLdjmlCM83qkMq27gIq3G9gzGVBVrpV3BM/HxuRnLESram4gecPMxfwgI1IHAsBIwlIwUT
4yzQ6edXLBAYUgxScJ9asvcG5sL/AB2/dztujqgqS9WTZnA7qC1EZxC/5mv5eZg4YyG+QlV3p54x
hhLh7zPx7/uv3dx/+Soemqxji6WQ6iY4KtDy7W1RCjoLkx9bFsaK4UE4pLWBNJ8wU3soH2jMeM12
22bM5AxBrrkSMOKGsGyfAS46+ka/BTI4u0nICnYTm8gmL1E94jv4+/Vk0LhWgnMe4NdoB3SCKeH1
vYIwz/wrJB/Cr9eXxj3348spYH5CKC9WrHn+lIqjFswRrnkagNZezZGwGwuushAIZm3vFPTyvZtz
U1+dJS0h4Ieb05hzinmSCPebl/PstPSt1bF+kMuwYlMBgxkbSzSAiYWw4xiYM3ElA2ez+TEBePz3
C/OTCS3xwJDmDG5ZTHB++HTFV3WImSs39bD37FYpQqFZzlTXx7n/C5cUzMQgLVlTNNTv6C6Ulwxd
Cv9FdAEmdw5hmI7F1Z2r+vWk/u+qpOHn30orgSwgGMes2wrvgvXpletyjPFhe3zExh2eyVR8Ekbi
OHGViLbBcu8BCsbwYvxYx98u4Ia3YaT1MWOKUW76P2RnTvJ2dlFs5VmeoWQj8XGCI+aiHNXbZEmo
CNsuoktttlsSIDHfjQ8P4hLtrLoU5orffeifnAARnU1ZOzlGL2tlKUbq4rA0v06vyvzqkHvlkS70
EX9cDvZllL4Ky+JV6x2cJLJnBqdkAVOrXSdoBtgnPiFE5o45tTYA+Oe3e2IG896Xv2nUDUJtdnlc
leB1x6iEhvxI2jTRgcwIpHWBOOlq61zw+TNeHOfx6DA7AJOEzUf3wbz4OKefV87BULPsbH4DPqXS
zsT97IwEAWuOFoKfY71as3xOgOyJLDw4x4VXjVHjXR04tRNhlIcNDohepbs4JQI6G1GLFD+sRu2m
nOg+E7LEp3Tx2hAfRFfrmJ1yVIJchKa8Mt9E6lrTlseouHFklEmAowT69xLVft1av62Qm5PGEg+7
HeHS3KTJ7jV5OD+oX8U5bJfcH2V9ejDFafJgrePA/GypfxZXBET4dTmHLW3zumKN7NfNY4IqZHsc
F7gt7mfVSjOdywq+6WVFhBvD8c1BRU3imk/StNs2q8tWfGPM5Z7G//4ufwj8/1rtN8eEVZdaSxwD
m8DoAkqK7Bam+NnVn2Cj/E/MAe+93jenBMnLR2kvselQnUV10IR/zC8chKF3vpksDmv1X1/tZs8l
kvKciEnJCfjSemlhV88i0j64pbjzWD4pQgg++O0UUmjFwvQpziliVN3NBA8JL9M0xSd2Zudu0DF1
WpR3MwyNFUzfYQUI7iXzzE9mNaxhYBMoGMz+CGICRNMXe5ZgG0mSwzhcTEOrAMlYiKWdo6RqOKxi
ycdjAcJ1Dp8X+nJrw4Lmj6bYlOIHDvSEt6lqqy0RXXb7DN8T97xqmhLY+1I0721uQ7umuEjfhjRi
+g5kF169Qed5XTcvLHzsgdggoPkfZC+HxPsKswRFNL8FRxJfm1eOuDQJeLUE1cUVqP6Awy44mLwn
EK8HX7PsgfmbUpCoNZgXnOQ/RxD9/Xr3pmwS4VEFREs8RLeHr36dX9zuuccIFEnKcYYYxhMwm3o6
HAYxVzwXgpOLPGwshNVncvAVat4jekQB1sM2I/au8igvG+xdTz5WCCIQHC3BhXlP/ILmscgC/gRI
ZzbY6Xt8c74/t4/BJhDuAEOgY7e+4HTgDCG9atvLC8Xr7ilv3MuLtj3PAVfO4xJ6Io1SYVuoyHAH
fdq9/ftV+kN4+Nd6u+nM9ye5b5oLSxshx2VSJIE1F8qhpkSBsrw6yQquid2FGsK/ciILdhJ0I20E
wrOf8WAzcIQmYJdHD/PvC/tlCPPXQf8HBPt2pB6udSWRHlluBKp94BJsC/A6G8P04xRNncOC+hc5
2j36oflb0YPvDPIbRcSwXLnZJ/fGxTyYxXGoyP3dazfBphj5mbguedIUgra1utjt+/GNdzLbeZLk
tZJPDF9M2DCD0FNgmk5SzOCck/PZYktLK1lOStHrj9O63zb6lw5TA3YrTiSZEqDaxLTC53/69LXW
bUosSnT1PM/x9dOnJFO1ePbrALlB3/iyOclg12w6ZVJjykNs9QPv86LTXcLKcVFJSZ5zCpiOYgCJ
QjrN2zNYdIyurpxrXXg9xo+nRvCFs+Htg0tul9JIt7xW3hrXp1x17zzBn3MeC7jnvzt5s0sTuVRp
SnYqNxdXvIIy9P6g+D2MUtqOZoQzJy3Phz6+viEqjP792daPzwZlgt+j6BZcG6i+N0/RzKpWUmMx
XjOh1olgxLdffdib7wXpsVk2bdosOMdX16gDbvpZ98102UsoTBqiDNocp7UnDAnjqD7MpOQly0Ky
SzPN5fBnQnMCuNctGlH0PAAAIu5cl3F5eDur675fXQqP0aYsAVy7BAYCO+xkJ5sLm8u7OIunZpCt
4pHoEJNDk3ceH3zsdifGcuCPxfQ5MWaOEM8Q6GDgdRxf823CRn5Jp0L7yrjSjkkpLuiOKjMb90NS
PAZ3GdleDvZfKRZWyVwHDUjPr/vk8XLd1CfKGo3JYQOhKs1HQyJJXm7TYT/aP4mnUXW589jln57t
MsgwBbqCVbzyf6g7jyXZkWy7/gp/AGWQDseEgwwtU0TqCSzVdTi0Vl//VnRXs7uqn2CTZjS+SYl7
MyMjEQ6Hn3P2Xhux9Z+elrWXVs48dN5Fntx9f5yP3BuYT9zxnqcGF9JWFyf0j3p8iyVbOTo30vqu
eJ8qRRyI5BBnHo+OCglkQ1xbUyDWy/VFdtPeRbfdxew3bbtw6E7p1RXtHSlv6wCk7RKANeVSQlIC
9vcZUkw9fomLP2+JLGvSJ1Q59pEuAb3eWG/j+dH3Lhy2wmIbipPfvMtPnjXVW8AcbZWFO6c88KNS
zNqADTAdxeuqWgWQUdV2xoYOg4HDbZ2s+gLmJmHGi774EO4Ol6yD8caFz7vhjEfudVleqQbpeMOv
ixkvYIJ1B21PfjbygSquoiWNyRiQGSQNO12U2co6k7ypOX/ySBtOzXDKs3s3fDaAZqBaW3Iu6wGK
mA8R5C+2pHXCs4FDEEr7hfXL2sDp+MzUzgXx/u6T6hu/BSYBLMCHljC7D/Kj2gT+vb8AUQKKJAKb
/plf4DWiHZtWDVe1fUkWgrYRErIHCWLhx3lBCebfOfLmik+ik7Om3R9xtYYFRhNKW9fGdH/jPLQv
YbzhADGlzxynOV1seGB/+e8E9hKHeMOI13u/LvdnHpn4AYwcb9gixw+CXiBYgw2Mk0NU9Ns4+col
pLmDitcZbY9hOxMkEzyPbrOMk7uUbHsx+KcqZrWnbbeak2KVQulNsH5PPaCwOVsnwbwvNwFln8eh
pAnfUnFXiXfT2frlE+M1681Y/+f7jvdPs+Xr2kfB5MEdEc4/M8sKFfjToL2L+86D9LU7D0+0wYbx
FAlwkptm2CKAaKyDGf4ai6XhnXh0VPlCKzxojzJ8GPUtNzZ4CRKYmBpay+jZSZew7ximqO/+HD3E
sJgIKV1ZSK4Niu063iTeZnbP9bAjj3Em64us8/i1JI3O2Dr9KY8PtrmQ09ILfwHpy7Fp/FcW7n8W
NfJrwxTmpvctpBPBn04RhurjLpGRd+FkJW7ib/lcrgntYkF2S+46h6HnzRX19K8jeq8/mBY5xmgu
tvizVmvUZpkERuhehgVwow33yllRV62MVb5lMYT0ruQnbMn/SkhqXR9efzg3/ekH/6nmLKUh6d3x
g516e+0WEVMOvgcxIOU9B3Px7VDoQVdY/B8sMNfmd5Vca9Nx/nSlxeDAjjEd9yKqNXwnYCA8wJhT
7LHGdffYyAidnN6n6mF6ojOdAFgGrly/E7g2tORmG1vcTj7+FWAcVfrZ5vM2EGSdTw8latwh+mrM
Qzl8me0y6NYO5CXat+0mME++dXKDbZhznL8THiTt+sbotwJHWpBjZogZwTNKkj5Wx3BnOXjcwsOA
iyJx310ipoxvIe6t7v4/vxp/noRiMBU84fFzOSDboeX+6VNofLdsvdKj0By8u9Hzsv3c1/TY//rP
v/zB3/9RNRpgWSVwfP+7f0+Rk9itB2/sL+/yXwoQ+t9LB7otf/JLW//8tKeP8r9DRNC1y0CW0n8Q
EfT80eqvj/x/LAjw+ENQ0PXbfg8Ksn9zaeXBHCL4gNmg4Dj+e24Qf+NeyRRwIeDe2Cz032ODXOs3
YnywFqOjFjiVrj3C31OD/vJXJiyWv/CLCKmR/0pqkPvHuv86qQSRfj3JMO72hfmX7vE/1CBtadhq
GB3WOB2aurvX7n1IVYr31QcSTYKdufHHC5pqfBS366x8CPSt7ahVGAH8ckDZZQgfmKAZWCAlSdF0
jstnb3qKhidzPl+1BW21jDcB7vB43Ah8thIs6pdE8oUuKXzwrMu/vhT/b7Ks/n+MqbrCs/7jNXgq
8vYn/1F18YcVeP2mv65A2/yNQEu0vhZuN8mK+18LULI0beGRVoH427yOZv62AJ3fvOvTDuUF3wQC
gRPu3xegBMjKExCbIWhW1vPfbo+7vz4+/hot9u/HViE/56f8w3OGJUgFityCuEPeCffHn8RqYdsP
qbZSxn9JfDGa4liOycG8SiSZbZKrDeXthFxxK0LxnLvdVkblfZB6CyMDwCwpM0V5qhwy5aCl3Zas
90VckZmk0eckZv5kltUG9De9l7ggTSLCEds9ycTwVrrHHJcaoBSiftW5cDoVCY5thw1oaOlAOVN+
ng26rdXsXjqrp01RgdmAmNDdWMZwKDKsCqlD8VrdFJHPmDaLX9uslIuuN8loTO5EPgKKzH6uoqGb
IaRzPZjBMZmL6ygbpZsoKGJSQs5z94Yc9L0/Qj/xAtxAWhZvefM26uQhTuFw2A2VRa6B8qgM1Vsi
38Kw+3Dr5pD09asgGxlcSqyzNxVNjwSQtDjc+uqQhjFNoyzu36ggODZW01JVhKDHAv85Et/okOoM
v0sePptV2C/GvBtvrWiElZO1zakN/RIRTH6ZrDJclc1jpJN3o86fKk7bbVK/qUCJRWeYREYMXEzh
GpuZHuKkSSIC83ITzBj5m9i6dyf7aWLUckPec3zTN018m6qBksDZhR17x2wx6YyysaOF18MMLxwm
U718m9qgXJMV/GCVmA1m59kRn76Ix6Xvps6ywgU0Fgz0AtzdQPkbSQz6g8FXWb1kEOVdK6brLAnZ
Kak+BaPGdG2N0iBrib1n9j90i1fDwyogaRYqN8GNQTBxkI3jWnuw3Cchlm2YfkXzi9AZ7u6KaKWS
CLXBKgkmGr+dgYjkFj5anCL6FV7HCZ+ypm+sYOcUt3EtTOyQP6RAZqs5C1/Gpj3l0bhuso5aLUpW
rjO/BiLfK7fFj5BiFUJiPYTFrlDXs437y7OSYC8TYl9nWyyi1l4pk+zRzg8+fJGdJpEucxU+Q+at
Abu336Xl3AYtsbwDuDo3CL97kdUURioFA9A+VWN+M+oChURawiZ08te5wZ4VjY8FwjpfBOdkrF5q
9n5pZttomk/BGH44qXOeKsxfbnkKYqvaOzGwytg1t7HbHbrcoDuNxX1qnUPp1oS+KlJj+wn3n/XV
I/UdrfzNED5RZOVM7ixuGtWoU916h7JKX6UNTj4rsg8XpXXQ41Zu3HapOPzcmAb2ON5Mn86Xa3nv
8gHBIq7QA+T+uJgodiL7rk64mtotHTig1Lis/1Xb2S9xK/nmdFUGw8GizzqF3+SGrbWLtS/RDdSO
Yvzh2L/w0SdW8hhWlbUIIp/6rDu46FHr+d6Guxpw74yZ/eIkbUc09lttG6D+eRFdNXSZ4eQ2w1NM
sGdhIp2IByLrk8oiIV7ckcbdrmabhY254TuZvhoXiahuccpl/VlO/SWZ+DVsUNU9l2oaL25LbjAR
gns3vSo6Xrh4bQY3q8JwUKT9zhr9z+DKVs7zjywX89qo7Y8mUhRRZW8thhpB3uA/lhGTy4FVnQSs
8Siz9l5a8Ns1sAb9F1EciD8+4W8MrGph2sbeM8e17NW69fM99pCVT1/FGortiNlWBursJudiqjal
M2zT1KVJr3B21Uvpxzj01Mpw3JXXE30SMKmUzU0zMzZDgYVcRtnAwcs7W0zLJlbk3BG2rftjQyPb
RbNhGwDfw3zX+xBPnslgXmf4+bitt5FjkqDmLa/faQ3uSnrZwu+9pQfUzJ6AQ8/6IKz7mOAklySQ
1ri1kifhvLnutE3wCvhds+Tnu7lYxuXraGKXiExchcYm9zZ2h7bDG/S5U1BW8nmZ62BfhHLbm/at
2e9cSThYPO2H/BqdLtYmvhi3ZH/L3XWL/+J6TTokUgpjk28zChjbczeQpIHcorYAtvByfuCsVAdb
0Wrz/exodgn3tmuQKRjeMZ3hutNl6bPsFPS/wvhQCfpyyV1JRrM7qQduc7IOBqDwxW4qilXg+LuU
SV/BZubTXvQQEKMVquNhVTOYkDg65wihMlcrlOMuqyCv8u/eoO9aDGfAIG3z2lcMaZlkmUo9mYl7
NUOvjFxvRhFexhLQCf4oGb8QgHFMKsw2XNe44a9bgFpc5wnm/zUnw0J8SHnIZIJ81wgeb3RbjP42
7P1tWZS3og38m8SyDxVTAzmRVlSkaBOT4i721TnKrQPiz00dVyvL+J6RSIvwxMQLX6CRnlTyaqbz
NqrrU8VOZPOAlF6Ju6xA9OOkr84wPDlp+379/zqBRC+mO8Mk+0g4L2VhXPhUFl7tLOs2O7VjdueO
yV1iqoe2ye7qFHtus+AJecQPcFYdAHIcEE2QI6GkoMyDc2k7+wDH2FSmd3Vv7jOB/TzK78axf5qk
ekzYRFOHJLiWsrEK32zN1839k+ETEDdHR4UXvxHFaVZX6Vqc7aCn1Np6Ma3wZI+ftWCJteZG6ua9
nfB2kMZyzaRVlrof170dv+Y5s2aUYH7/0AnrYJjRYnLGB4fXMHom1RXYo8Q4e196Uqu5azbWOC0s
y9zHVxVFjrfWcjnP3OcBQREu/LHGXbjJhMjc3FbzwHk9OIp0OE3Z3pXxxm66h97R1aLglq6dlemm
tPjNTV7q+7gM9nPcP8z0v8CFPgcqX4mWZDd6VqFlrlxs6Bko7UnhKIjWBR+9Oec/5pssk4c0lue8
9Heimj5cd3ggGViX7YeRRC+2K97qJmGIps27zHyNrjFRtJiN/ORX7ULRiD6pcqJlZDxk/vgyyfj+
es8Iixlo4f6ELLtMFYfItO4qZ9zO9ZWgJ7RzaVsOHAJQs29/ptX4awDGEsbzsSznZ7+OXpIg3Wcu
UReudcdAL1DGcXDyky4YZEGlW4W6OQZFe2OxuKNrjk8zbetSwQEi8LBvzvFsvhYDRIwPu9208ykk
DyNRELECMru7XQFBr+KitJPxMJXTqTbnvVvJTapA2Xm0WVVWHCqfSYnPsva1uh3d7tlPkmiR9uOv
JA0JoP+UTr9GJCetw4gv26SVPbndpTHie2VC4JrD3WDHiLwIRTawiA/RFjP+oqudT5exDBNWtA8G
vxP3XNgjjxcxfnQejrPbPWjcCHElHazfBqROEAxuzWnAySKkcH7yWZVPA7Jhq8j3Qgy3bOMz7RPb
49jhk1MZJq8qIiW5KW8D6ayasjk24YObfTgDgWiR3T1ZtX7QXXI3gbmJ0fapiKsXBTuTpuCcOIck
qM+GJc/TnNwNhdgZoHVyRCR6fIoqeZYuHzdatIYOYxo+pY3xVIj+yR25KfKW3eVXExmXwbKWE92/
OvKPQew/sYFcUsVp2x93glQAYYeXeJaXKJhebEm+Pd1FN5p3oc2RLc7uxoG9Y3YXyaTOKdqKRd7k
9aosvyhWzJ2u7I9Bc4T0WhCMcwVIC3q+1Tzaoc+Mk7ggIi4LoMrRMRUzfyfva3eSNzk53VmcnJru
fui2SRF9R1OVr4rJp2EvSklf110XIY/hBqlVC3NjjMfp0EJEsBr/VA8jV2reeak4hWa9zZV3b4Z8
VVEIWHEh4yVZPowemM0xQs3BHYhv3VpMcYlSShsmSyCPIAzN2zqv7P0UcNYxsB+L6yBKEeQ1IXfx
I9pHMLQ0ZA5p3AREZcZGdRx7qL+BqA0m47W/rhGZ9h5zPTcZjvkAkj8sR4SgpYOYi6VUQ6nqy/wY
ht7RKnS/LIYe8aR3W6rqrfPUQ5MRMOLFsBPs+mmcrjNy3KhEOzkrXwUhI/iULC+axyI/ZSW3SJtn
57yQEc8ZIddeFG+LGCRyVsOmaqalaYQk0jO2jRx9Hmf6DtJNM1IC60Nu+fmCwmvV+zyQW4PaJtIe
Hmer/wjpImqHM7opOOe0aAsIjmXaBDykTMSqsInPzZuvxvM2Tk+gbhjn5zbhZo367q2eBco8u543
AR9zbEra0gVig9msPoIh5VgRpKexkwCdvUWUNZAKeKinVR5tTdr3o9/Dje2qfgGlQqWftqPt1Twx
yey7kptx0dvVcxw6v6w++jFDE8+bMBiLBVCNeCxHmeffzT65F4UxQ/8N7OyYtCo/xnXNUFayS8Uz
LMdiLOEit7+0W2HRjar5doA0h2MEvvfQ+9amLLGZ+74q+HyHlesPDaIJMRLpjNGYokRvSTUP17aF
yjgtCSiQIXVuVrnoejzEMw57aD2W9q07pduyxjrih/QhHWKOxJzjVilINYzHWB8qx35Me9IPHX7X
ZV1UK7Pqh6O2HkRZJU9Fg9IiEWO/9ebGXRWxVa+9bErWkwFIy680Qomw6xdZPgEOied2kQWfRslS
dBzxEzbdIZUNhrJGMFXLHJh2Gu6mcFmLRj6Ilcdx4Cb1Y9aQmu4Ln9maclDzpkqDiRpa/ODJjg8h
XJtDM6w0t43lJ+mx1OGwcorkWw0EGXnMJqU1t7tkkjDiErmrbECannUfZOa49CSpLCpA6pUwM+sT
9TT3dBOc3sARlgHIDgKKR5uWvGyh8wRmi0eMSE8qQucuJqA5cgzGrZ7bkOALJ3emqmIDyoLbZFQZ
Gy5GVqyKzcb1N3mGw7nLkMQ2Q/7R9TTBZ7jEPo9TPvs0W1Z9eeJc+SsQCysEXAtWqH+pO/9ZlM5P
38fRB9zWVIYoza9xwe3YMXgPKVAri6e9PxbecUj0tEkD/cOeOt3yaeSUPghxuh1UFrknI9Df13Xz
+3+VUnYoaK7BMFLz8UPnbMO8v0ykMbTdQJZWXITH3qAbEMTGdMim/A7WrMMigeftXPsqoYr6Zy+v
10HEsLMulAUoL+kvAFtFJu0d63hajE7xWaaZd/GDs0euUxVcvSQi+TIKWTwrhtTKrm8j1ua+H0G7
qcn0HnRR04bMFNELAV6YKgC+UQZe/EBHa97KCVHcBNK2ichcmzrzS80AYwxmhm1hZ1hjQKJmURwc
pjli1OECli3IFhRWMjxQce0n0kF3hl3N6yCvXsfAzbaxqp4M3ZX30v6Z/dm456Udih+73rYjY+0h
pLIRDjEhSY6S82WwSwGJKPrKgzR4gxf87LTj+FPZ86Lp52fhxLtpZvhO3tuiD4in8IZwn1cJ8137
oKNAchIgKKRo3gUPh0IbnNI3lUn0Zpn9cNZh5Ji9N1n6XLp6z+29LpqZoLm2WSQBCU+uu2lrk5i9
9JT0/WmKahQ9tbf1c2Pll35z4+6lyNDyNsFjY0zBosrUOvNLzgeenBbG0JDMVXjbouYFUGx47V5R
MWDmm/KNVxpfoW/staBNHDc/1pwi63ALfnYHKCWDt4TF5OrzQ5gB/rJBtTVrDrMcOTtQ09PRC7hr
ZraURRfJ9TAHW/FeDVB0C/3LCIp3OTovzXzS87JK++8g1d91Wb/y4GB87u2U6++qOr2k47afwvcp
rIgDoplkZfQdjEnxqrZ6DOfx1ghzsDvpUcUMyr1ieDRoLyzGlmlOOpk3vTWdsjH7zDx7YyMt0AXS
YOpcSEb6RDNqFeYIHDzzpWo2qRH/qqVzduHtOoO1N/Luu3PjkxnnO9+wCAgI1QO7ydaI03cVj3BY
GoiAip5IUEdYUBw0GaVzr/3w8fpvBxJi16qHNL13C/3JTPCaKtCe6hANV1uhycm5xxeJFufQT4+N
13Ba2szEro/TOqP29Ex6neVnWfJVfo6xUy+lVT8NZn5sO0JhrfwSGP4a8cimboOT9G6zgbsmiL0G
86L6FUqq5jj+KgZ3kwryv915pqNPzF+uWT1F+p4W7dbOIIRGHs3UmOgzVUefNtmEuqEQVmHyrkYA
INI+WzPvosj9dBGF06qOsl1mFs0yMJ/SisbOzAC8mbkmeZYi+Mj7R8PEAmLapcPZOMJz0iC/Gqdk
5cyEc+mqYsLuQ0KzOBW76WUmoo3Umkuk/aepj5ZV3XGo4cMYtECNln46aYh6yd34QX6X6PpSZ/Xr
kNZbQwXf1iTeMj58QHzGvvNdKnYanbZ8HGtj33Opuoq7A9Lg2i9o7RX9pxUZhz5zt7HV3/cgmWzW
XGBvRWWsxEBHqskIj+UmCAp+pamMPgcoTKk9/fL5in7g2uSeWOsm2hWke1//W84jFThpC7fTiCNk
2ue1uDdlxsYD0yxqiZLUnrd1AcPFrvxYSoQS6K1ajfC3LTkpdjg2I6jvQbJqRHfKO+c+9MS5zcE8
wjytFaoOU6OT5L3mtjrHhg+JOLlPpLO1WrEKskeH+1kimunITpO80dwN973DTx7y/K71eNch/Q4k
Hv3WSNVj7LFbDqdKkpFTZMgv9QjI0oq2UV73N7j7F0EmdiS7kiLLLukQv2smL22bXUI3pd093s51
9apMVlluZJeicO6TAmBY2F57/TK4dIqLE1oGOB3Tf6xjipMx9a/Nd7GdrJUhyeYcR95fOWItENRg
Rbk35Pjpa84PLWK6suR7dAmQp3e/lPDX5cxlx7VVTZIQhfzoEObWIqcGMsK1EkSR6aS9YZlupwhl
ozd657psX6cm+SWMXq0cJ38ezfSWftomxvBJ2q+V/LL9bjkY/aniwjdR+stpc/ToIliaYbxra97y
1LHPGADCzRrDZfDjdJoRQEVgiIw+m8+swNBrGBSMwT4y9Kca5Vk76cpt52eL1GBQon1tv5mxvy54
OLSBsVdGsK+6HMm/fe9IHAl06iqPdTqJ5LNp2F2dqD8dipZNgAn4Pr1KiSxjFefXD9Qjchr5leGm
x74XBNnnl9p273keXgKCtruuW6cAxPKZPc0sPiQO6po1Pc6MWeK2IpW70xuzSz5JT+RZPlMUuMZ+
Suz7jMWcmmhdvJxrrxr7XrriqiLHmzV3b758rl6sPNhlBSXHFVG15LhyZdzr7xSWe+8h6JHeLg3V
oZ7K13gent3aP4+4kpqQOn2UPmWKU9w5VJJCD88+DYVK47/mYrQ0QkfiVussYh4Q1wC2UFTV7XyZ
G1BynbPVhc9DhFs8B65UGF99y+qdxvToIO/pkDZUvj61cbbXPYQTT+tPurwZUeaYxYbnPvoSXZ2s
/YbN2BnEY5gNKNmbXY83n8ZZdEP4ApkKDs81z+qP5HtN7rkYiksfiXXVEHRH5OWHquNFBPynohUh
k/m5KNKVE4rddckWtvqcZosxK4/L0etRswyLsvLPpYOZW8lHXbub6+Nbh+3J1d52yO179njOA5Id
0+h3WUBWjCrurIzGrclLaZXfTRGRerI9iSEjU61mnx/V9MJxmHtSNDdD15C143znKPyMrGL1VnBU
cv9B2/Ndb0wAHjOZMhXy1nlLqglqj5EVkFfe1jN4o568btSu1quEPuKNS3+HThYFlrVi6d8aCuNB
3yfHOhaPIlb4DObQ5/BEwHNDuLOak+DGHZts28TJBoxTc9f3W61wW5LWOCyMmfjnLnGWTUBXp+fe
XMUp6vvBxkzPqezn/+3oGI3AV1FOtVZR+z83P8X5I/tp/jtoHHy8NP/xfPnyU3/qjz/OlvmG32fL
zm/X6XEQWJ71N6XC7+oG+RsQWhh0luf7YNJd9EV/my6L30jlsN2AY7dr2Yym/z5dtn+ziWYCOS8Q
AP2r02WAAX8UO1+ny5aJSIJcuauVyvKuf/8PAoeOZTuXzHUWfnDqXLtduB04VElrrZZFtWwZgRLn
jCUlS8pl2e6dOqY6heuBZxEURmFMa2NmipLZ+VJkpGLkJVzTqYKlp69hqBb5gD0S57ngaBxp8SKn
mFFkrPKtkNZtMqCQpSEmEsNeBUdiJDeVjetal9u8hXpjBw4e0hprolGLSxAjc5V5us0zJM1zO+Og
a+tl5rL/Rsn7PKbQQmYOskISJKnCH6+Nnzyz71ZRSP3i1wNnPVR3eShPWSxnymxzY6Zk0Y8Ye2pr
+h4gKy0qDJkEvePKzciv7tpwXtjwIY1hlOwkySNThRkxvuvxR6hNc/r+YxzaO8mzD7USpkmvhGuk
/YMrHIZSW6Ou3DWaAebiPs7ZJA8BkYdOxHaR3aSJ6lZGNG5ZP6tkDja6MYKVl1k1df5PUVa3teH7
28nWDa72Grl3Hr2HHiRusn7Qe3bjuOzKFGHoQARj4qpjIwhLVGLomOgZuJXn6qdOOAVbQbfVbZ/C
ON6LZtgHZfwSjM+GRmyq4kMwDd8JX4gsLPkIDSLRhkS8063JMHWM14dRup9pQTNItH9lfcjRF6/8
2JIuMLjhWSK4vlF8QJmoYcfNMAPpQ3oSPLrbQBMtI2wsItyKEjdD1yY0l3sSPKljq8nDFH2M1AC7
vBqxAAeNxYvHN7UP3ky0CP51XxBqGH6EjN5bJFQdBYLTYAEXmny9MTx1A3E7abdW3nQqGRdZ5jbt
o+eux8zJ1dqRFnTjosTM+5yjOQ2dVWPMHyavMEVw/sow2emQOt0ezmWWQTXm+xTRqrM3v8UxqWWD
RSnS59Z50L8aLY6m4b4brfE9ONjaFamcFH8LxVNtMdU2alzG7LvE0xOTVBUh6eXhUjWcNx3vFBry
1PYUquFSKHIHhu5ql67Eh1HMzxOi6sXY8NSKB6IRAuMs9XAUubrPPXn2LfnqcaSlvM9uNW6rZnAv
UV1fWQRIlPyw31V5/yu3ot1IQLcsZ0jH11/ZzbqHGptpYWHXsNozeqdLTbRCa/9qVfYpkuk2T70n
NYbHsm9uHQOx+bQZFHhUqMovIhruJ4wfeASV1zz4VvlVq3CjaDl3cXpyS9Bc0ZM7VCsu3mHKq4e2
0ruuP2ahixB6rvhl8xpBvClOTHseleBwGnbwVRS2ljK1X6takX3AvPPNF+Wnfe3ZphImgdMaX47U
r6phUAi3BU1Hpzxain34Lum+kobeRAvmQDld1rah30eg04KDy0dxtXJP3Z2OrZ1TwyMhnawV9YfB
JNlz+zcaXqCLqJdKtqTAE3dlYe8CcqfLUDnMJPdCsRhBKB6jzLivhx7HReKjpU2eY7LEakFoVpRC
NLcjQpQKe3xDW7gcFee+1L6mv47J55YOIIfOpn3VcfoSyJDaFGSyGMtl0bsXnQoAiB0tLR0lHDju
a8uBmmtTrI2Bvas9m6qTZbiIxvGFHvq5N5FdE9v0DBWCSB3tfDICWacN4442SsgmT9sbUcTfMxC2
Nv7qsnJnuO4pyJKzD6+NSwC8s8IZWc98YRQ9dPPA6zTeNkgkwng2frv18QLlL3pAoTKOwy0GoGbZ
Wg2XX3D08nz57sw9J5uGCV4uGXZYm7gGdOsX6qTdbI9gAuknv1TqoXkPW+cUUlMFwto1Xfft1AVW
rp6GWDKR+1ZkrIJShQujwnLYmMZBBbG9QqLybMn0U4uoZrqtNK1Sypca5bj8VNc/TAP7tQk4ddvO
y4RuBHoFEVqOAAHeekffKDfd9T1IPa7oNJyHtiKos7XuewnfVmlvxY7qoIJJHyrfXIgeD42n3q04
mdiOyR6xwBamOIlHOqnLwa05qX5Ns5PR+R3GG+pV0qhmaAqIbChicqI3AEs3cfUyzehrx4ZJChWf
0vZT5Rrv9fwSGKc0Hb9DJU4uUfUGjSFjtnZ+1aHQycWHzjg/h021oWh7RUnbLdMZDUIfI9bQC11o
dFnTx+BO1tKNYMKyMdvjFdArJJtOQYk2OsFLlND7HxtE4w5ii0YdkAs/ehP9/iLOv5MoCrCQUHYw
CzgOg2RnbgW8Z/RZ6lo1hsTHktDHA1eClp3NwYalEyy7OXjtW4dAJLVqGEst8hBLz5wR1FDcV900
sDac596bbtuw4Tjs0Y4Rfn4fxsZzL1r8t0ALV4O6+kqJG2s1IOkZM1Xr+elKK/1WtS7cQiHbZaG+
pbFD0MSQwdbtspvye+5ewAcAhKKEZ5vTpdvUa66NM07dFhuEnY2onUNQBuEyanqiLFwD0G3PKCmV
w3zjdruYJb82rPEuvhbiZht5i3pIln6PJ1qQhyXj6lU3EJDTwH+3repi9enTSPN/DsZ8UfQYOGRN
z5BOTBcz0TQdtnqkeZQixN6HPAVdXYlVV8XoNpQ8mNZQb0ZnhokNTdXXDGt6swM51YOh7pghlyG7
D0/OhavoTAfzsQETwfZm5JikEm+01lOPJ6YcEOtEYNltce4zUuyS0f7lNyMjlPJlpJq0FRObMBVH
w/YfcsNzl7b+gs4ZLaqGxOkYsphqMwezQPhpGsxCeGkgLZwMfOZJW0f/G0fntd0oEkXRL2KtIsOr
smRZluXsF5ZTk1NBAcXXz2Zep7vHtgxVN5yzT5RxgZJ7kjOaDWRrbstebOxc3rq4pebQCrNmNtyJ
OprWSWh+1VOIvoXM5wZARB+jAE+y5caMmBPCWXdk/2ZMBXI65q/rOpvoQm1YVKLCk5lYpEWWuFWy
mkFiper1XJfsI5S4ZbHYoVN4px7KV16bmNtqKE6mOVDzSZA+wcwSiXVhEnDkcuOxealH7kH6uTnk
Hg+XWnOynXsDyoLPDD8sGFjXcf9TxdW8drFOmcbEWjT6cbroj2v/OAXmVpkG4Ia5WBiU3aWdiQgH
VZ14pEFMIt3RNHPntHhzWG6GW1NKfHmy2FotLhIhgUDiq95EPYdYwMUtBxQSybDvhP5OmI0aBX0f
X41p9xHX1p6CYMClYd50wYbOJuHIjcGLx3O8oYa8k3OBRoix+iov5FM/q2gzFPKDLaFfJP/yOGU6
hJYtLn/ixH3ws4ZwlunZXR4uo8AUpN3k02dzP/j2zpgWlUQtH6mqj01FFI2e3N8M/2DdN9euJCfM
NhmcNSEprNyEVcavxRQZ/Gaaap0jj6sMzcgiYjAXlM6msguT35n3A7bzNUmLfdi4Lzz5+cp0pbX2
muaxDYrnpnQR16XYXluCE/oCunElkWwxRF8FTGCH2qJY1ZxZSTo8tyh6aKB4/NqaEHsGIZP3I11A
70YstwO36SlzzG1XZvN9ko5fjeB7lmN/CbvWPiCFqjdWbjxP7XybNUOBZNb09i2Qhcot/2VRc9/7
RbGz3FavMpPl7SAPGYWhqTRT77z/9COOSy5fdFC63IUSbmnBzoEFGtduGROJM2dWtpaabVYksB5b
jgmAO/Z3Q4WGLO+YSFddOW+SBqO2k6HtGjN3rf0gZAQs1kk+T6vCK5p9N9U/2RxRv5hHT/7qKA/w
RVIA9AYPvGYeJxu/3DEAqw7dwFKhbxBxxjUyt4od+FqMTravY3ve6BCNL/tW7hDcHlYmUaLHH1nD
ODewwVR1BgdHN87QRyy96Sm092YaPUfU8bvS7EAFV+mdm3clqqLAJbKpoSasi2M4yVOq3Wztmely
zFIyJ85GTylPU8zEwTOrvwnPdzPa91NPHLCRiB93QrFnooflcPZv9KCkSJVnURM6qkqGJ019CLHI
Ks9gyB+W58B36BVzchVnO6GHdNU/M3UpbQxANFYNNqrNnTdof+wgGVp5ltyGFnMTSiUAzL6dH42t
S8KdSygBZuzlB2QkZSpueoeVr80HB180Wtv7OWPvN5TNX+92p1wPBo5s/RGlFiZb29gPep7pV2ex
teNxr6XvHswKe13m1Kh5t+4YTiuGh4cR9e26ySp/HUZiHRp0h2YGE9B3P4Q3Blu3qp5Q7Xw2cuTQ
KxIKkDF70p35PLPmWHmdRvK8hCH472K0Uy6yBSCNMGmwzORkdQc/xURoZXN9iRMkctktH7P6iSHl
o+fk3ckXWLZiYqHHET2wrHSIZmBELlNfkRpwNEz9bxc6W10l/qbtZbaxkHpP3LGbRlX9OrPY+HuZ
hbq4iOh7UBNFdRCcfZ+hPI+0h5Ry+hDdPKw97fi7MkYtGi3dhwmSMak42ym+g51ZqEObxPIwJ7CH
vNq8y0oDsRiCu9MYOA9SwcKeUIf6dX2MLf2kRb24jIHzaWasnkdSlcWanfyLFL3x1H6pRU7XD8aN
MUSGtIn+dW6rO9PNzm0S0upF/0gx90+1Hl+TALaW2zCLED4P5jhAAzPDuN47I9EIpcP/F0UAG6qA
MxmD81HFpEijkDq2Tn3yeLrWTSVr7u0NyvSBgt+yOKaIsEFQhjie0XOR2+ZauK5Yld1LEn4ipUeJ
PtTVlm13zwpUuXrbipFNNq/aeuhZtE2ztWkjgxfTQfngIKDUQ36LClIjpwZrrrmTbRrszdKGkGDA
jQ8CFPCJGu+NLGBgF9DHe3ZxkhHL8hEmICNjwezevg8qdfBzTpfc7Z6r0sThKwFDBWb9TyvUt4MV
ZmtDGjsnRcmgXDRMwrQPNdfy2gwHAHaJ8RpbuyZFnpsI6hadBjiJC45n1d6NAcI+VeTIctBqMuFF
NmPS/NDTAj+IOZIiX/9Ws8+7gGnTRrK1KYa0WwVCsvic2Ax1QTPsqrJ+L306y8C09Lb2TQYJw0th
9NOmLQsqzzLe+kmGlojvyzfpmQAk3uW01GvXM631rradekMbaxBC4L3LiTE0/9ZKICSECTgdbsv1
YPPJiDke1gUUBcdnrspqwT+kjAyyUKODDuuT0VN0OlP1OOXm36iQKjR6YsMNhChinIpWHT9DbBNS
oORdF9lXKz5gFnsvp+afaHk9yqrW28bqNw5S1I5p0m72MoCtofeBmhhRvIt77NULBxwFUUmmKsS7
wK0vZOkWh3oA91A0Vr1uDDTyRfJFWVZX0bTKsThhaI5+MhamTTG+RI5NjV1Y4KFUcnVY4/w/lOhH
dkJtWm1xqCW0OsahUs3TpGzByGhbIuPCqpBsi9lDDV5MkFZ8vmRqooHgPNx5S6Bwnz1asv7z57Mv
ajIeHGftuq1cu0QGblWU3w0K4x5DrrBBE1uMAeMBn31l373aqbbWdgEizBtPSZj/Jclo0HYYtLrC
P9RdwpAimc2VHcZfIjgPUTatm7c+zBJupfDFzPsfbUL/nHn/V22MRi/pPjsVxJtwZPPC/tFgCCNq
2EBGnfKQgSNxPWRC3ogsa3rk7uWVN6M3ZZHdIs0fgf4zKNBtTUL85iGyX9vgoaCI50wb963JOy1V
jge7PngJxxf7DHRUaNIcg39FXjdXQcZZperqQ5FpMZRuDpRYButojj5DguNHD/wOS1u7dT7s/LGf
nTeKdBwusfwdM/liFrpj+5C+AIaVNgtdhpx/adm/+9SEq9zOaGHap0R5D6XI/vUWjLk8h7nIV06T
6scia7Cqip2NEGNlWTFqwXy8s3v3x4ktKiXxPGv7plKyB2tK+awibbIV66b2gFm6WMj91tmz83gK
7OxNSLjA//89XVbf0jHfBec7SMRgVwmbE02xZMhUfJhGihjLUHjXA+cQZDRctVEwjS2QAthZg9KN
DBhSP/qsD9mI5diBBtyrMuNxmPS87ZxNkyjrHDBMIUR4Tjnmo5iL1R93VUbsSz9C7UbaNNTta5v2
+3ru8ZDjiILyjuYuxYGMuv0j1QHdwuCiln9rowWC5PwvA3rMrTxa+0Lt2rlF2BJ/i977bFz7YSS0
pukUJvF67DaC8w7pE5iYrKnZgFjLgBXRTPcjKqIl6yGGDezmPymthY6Dp3k0AYWi5BsG+l0jSDeR
YCo3KWCFFvnkQszBXZBtg8j6wWTz2ebcoxIN2SqJ6OALlZ5MzXCt0gllHKmcFkITpDDfncfocLKa
fuu0DcMB+yyZsMQdeZeSqx+ziIsTXh6bMr6QfiQWevs4s+oxd83y564hvqNI7iytnpse6b4Ak9b6
Iay4xS2l3H09ZKAkw3lDFUQ6cuT8gx3Sudz14djzWVsZC6/yJemcl7KX8KgYl66btHs3GOyvmhq3
hhzrDxlkH77+mvvxXblbVZGXJtjiE02eMLxmAj0m3nMtMrEZAoKBDI+JoAUJzI65Oh2xS/MqpK+S
vOVJ+K/Ac9J2wylmXBHNoH2GhF+GRoxmTfZ3m8gChzpH8GAdRnMmsdxeSAm5vwljBSwfnKzVs6h1
ZfVYVNO7g1K3EBwFKsCKZob90bcJsKwrfXLZ8c52R5sWji4ekvKjdyBmRfTYdmavO5taWRsIVWLR
PPSyvzdLZW/Qk+a9S8YM1/vaL/v1kDug1PGhoAA5B9xZO08lvzpMX7EVsO/u8SdL7ralhU9ImQU9
4TTISs3uzlADua9FwBhZceLUtdwbBi9cPznXORM4Pyg4jGVw0QxsC9oeqXbhPSJWAnkc2dtxnilB
CwK4NBqXbGJo1HgWLihJOF3diE+nhuhYE4RQgh/iFeGItwCP5ei+mMqlD4XsqfDyexHhFUFdi7Az
ny52pCPS5s3nMlhKvTp6FAO//jlSFz3l7roGH5p2bx4C/ilnzmKhgVnzmfMGsDZt4afXKNgol8D7
BNRQdAt7gUNk52QbR8M6DjoDck11IXmgXUdp1gKPERt22hC+TI2tyyxXaaUwe+VGu0lVuTNc7uDO
dx4a5aKW0FW9RUn3VuD7KiLnqwglQyUOLDx22UdvAhuzESZMs/HSg9xZNzbsjijwbb73kRouybZq
qj7qUjxOHRxREtCtrepQF1cVckTbfmVc0QaOOs3KTdZx5jTrPEHE4wtQLmaf7VWdUp266VPVON+6
cMK1i/APUYAame8YHEozFFEPLskmscND77l/dky8dN4VeGpKesUg8deWpatDNqG7aQZK566dmIIk
kFHRre0qcyDf1p3K3RC3r0IK8Awdnz1W4PnOM37TNt5XS9Dx2DMFsLJqYwejtwmD4tqH/XfKZq1l
qZUUzA91UiEgLmukB8ojskToN517clf03SpxRySoRcUqRbMXR3a0ds3mZJWltcnbjzRV9/mI9CiK
oI8weIUl2fOxu4VYDx7hWsaXzK/prh1IfqsdtJtmBuYaUJCKI4uFkoOgxgPaJIM53dn3XcAILJyj
33n2L0iOhmOCGKVtC0qgiUl3SGtlSxvlZnKumNLTXgLJtYwYi43GneJhjXZVO3F+mJ8la0H22hyf
aVKvVZM/Z0Z4jYzxZRy917wXy46thMybwm2pvJ7GPZsQuO7z1C5PnCuTJj3QAWRpqR5RSUNF2GY/
EaGOIvro2BEImbzYLkFppbT/TVH/bUai4FmqN3ZNklASc+KLgHsmwUu7Fm14djy4yOTZvjmUupQO
zuPY8kMZy+ONHBatIP6SFpv22kvAzIYdo5KsB7zaSkT9zAhJEptIM0h3Jqr1wGaTFWmkK227cPoa
aBfJqZooxDuTBiLIXPJBUSSmZryJJQQ9NMQnyzB2iQrD7SB/wkZ/BFOTAff30YNnTGMzC7eLQ+5t
7Y7HoQZbZvnlhaP5n9XkBmqZT11RoKMd41JR6o/6zQR6sOGSItsn7r7mZljoa4DU2uQvn8fDlFcf
oV+6oM4GSMkO05UJMwJOquicq0etxo+mLZODltrHQbZoCuJs1STmQoP68om5ChJnuMtG/5zF6Wde
qZi2JeeD8nri2guKrCBMT6nPW2j6JWB/o5x2NIrb2hnyDVpY0+7PqvSfkuKu4tBGLQPmZUQkR1Xe
bhqKKZ0D0W80kQWT/pA+vi1d5R3LzZD71rLunGh8zucEb3CKgj9F89A0vHTSY4njlsF35rD36Ebx
xo04bnOPL44c4lo2qNfm2TnMRvYVcavtIgXqbdFrWTPZyGUX4EcTZC4ru8XopuXF18mP6miF64Gv
Mrjho+/VQGDzmBsTb55qY2NPl4web3xoovDcVIuQik6YaYWlGY9btzBnnTG1roceA1Rf9+MZ4bNU
4RW1N0OeOj9brLm8PN4P8b0hNEGm7HK3STHcT7P3GreAfSK6d4SlgMJiH+Ce65BPaPNkuRS2bddF
W5Ub/dryemaAM5xJK/iMrPytVUN6aRr5miXi4CEcIEkD+wqVxkfumn/oii82tRc3Mfebzwi7QF+0
0Vy/dGTtySVOXPmld+Ju3FcJXZgqUc8xsxoswYRdABUvyMRthbPtbZkSe0WCeNHJQxTgj8ttzD8x
0VTbsi1+yyD4XBKfF6KPFbPEnu0z6masPbkiFaMA8teCu2NK1zv1H8LTVTvFDJbxvdqPwB4AChqD
PNOnrnql1TaLphvU/O/aRgfLCmIX+s5PUtnHJHChkewimyBty4DBFaXLhhHjV/eeSYd3yS9e7IpJ
VtcO2WcsC0p+AfZ4Uk6xE1n84KGbsZzIuExk1E2UidtmmXlZky63Ho4N7HvNMU1DfWtNUlBRE55q
uPOeKao74Tubsuf1DWZr11oOI8H8sY4q/xF5ss6LXS3cszvrm++Z5Z5+tcDM4LrWt8uBv8sSZlyx
Jogt13TSnUHdMnpZsVN9/5uGgLJMdwxOGpeLm7b+Ki2wSegOynZKhspgeO0pGeJ+P0T1ZYrmSyxU
SD84QGyJXOaTkx9hquri76BCZlr6xscYkAeYGMnGdbt2k/vZp8cGsPXsdToZybacMvY0Q8FmnzRM
6kUudMwFJ6/vznFVBWdOxhXZ4HDnsashhag3Pr+sTTEClUEDFmMoqiyP6HGicmSX3hrD82AErIr6
CdkVgqSG1aKcMDVjkIN2B0QZmdYQTxPThASUalxgdB1czHiZJN5jzNShiHXOyN21D9UksInUTGOV
8o27erIe83QYV6EqJnZ4mBv4sfDc9WG8SSYK+tFEzVVZ92kziusAh4yzE0D26KkX2vyZM+Bsowxl
cMVpPjfuXuCPByHAoIOPpJvJZ7fYbG2UXX2R8kVsab/xIifFTOgRLEaOeuDhNJXqzjfGfJ9hP0hH
rrOgZArsefMxr7PXyuqIdgDvgaEE4thY+OOGOPLPxgvGMxc8zKpFIKK0ZCLT+vd5n356luuy4m5w
8QKSzcP2syoRKBJVxNLGzffo/Y8ymavVHIzZKc5wh7sWmpzCe0uF3MW+vZ/mxD8ORc/io8TMEjg6
JOcanprl6r0dIx33C3s90c7sQ4ztq2UgBpLd6tuBqN+Zdsrp/uVszGZVd3uVUqH2JqnyIZBK3fa0
8n3FXy8lDPuQX4I5If6x2gkLilTvDSSgKhHzkx/UGb6r/DVsEUlaorlgYb5y7r0jk+KGDFgIemPD
MK09tab71HT8Kuy5/edbFrEElX8YxfjVV/pQzS3+zhAxSFzrP5f/5yai1d6YxrLo9UWD9L94RTyP
BwQzvdUycvda8eDI9jWn/t3YhX8w1CwY6ARnK+VxrNzOR2rHT9QxftuVgTxIiSu1LRUEULcIGKJy
nQ3+axVw4hoRFjuBCHIwDRPEP2qB7jzlcqEdheQ596eun2wqkCh7Kn3zLDzjAUvcX6BLfRxC7Aq2
K9/TYvyJPGPtplFxwmk6lLQtkdgXCcPWbiIX0+txR3SnxqJtmrCQHPuRTFQf05EIzHSjSbFYt217
zGo1byeDm9M3Cmutm+pxmNJ4TTU48p7ggTDzDklp522S2sLJwTnSF809Zdev+2pGY3+KsAIEjXzr
PXY7Lnc9JMvwoj0Og9Bxqab8+h5r2pflBRwUo3FQ4ag21ZR+N334mwflv9TFHSlbUogMe1e405sq
J1bgvFXY6FlJc9xsRoFjiP2Xkc6Yk9L5iGvB3QzOwAbQudbCc+5ye7yOE+tPBXaJQ2z+TuhTg5pB
yxx313bMuIdyU26MnpW1DuTy0kJJxIUFUY//lE8V8e3UXSvhzOl5sMufqO3xoppDvPFkgFw2+Ioq
86tE77q2FTA+8YaSS6+afRS3zXGSfETLtlLF+YH3eVlmJqdIskQ/zGO+m1ub3XAKnS4b8ewuYtkO
GAs35qUUXDxW1UfgsXZDi+fIx2bCHNT8ojRaQiI0Y4nDZBHRG2p2+76ffEhOwJZelLUt0PII5fYG
c6vA3rbpZfhu1v+7bdbVkDHQ7NDAzEAq8+HQCXqSPCY9WrG1PM/2ZDNtls9tDYNZsCNfW1PmrNCF
Ogc3uilEdbGcNpMCfR57ar636nozBSjva3UZYgcJj/fk1+IwyvG9HisuPCv8LWR+4Jo+zNGMQM9N
N1Okn2Af/xNUiST/PAw2y9+4TR8LWb+0KdpeW9LVp7m6HwezJ7lz8XacuSUHBrsTsV44XOix01c3
aShc82nLLp8d/yWL1a/O0M/pkL/RhBFxOCiYiVbtxhXjGVLi+OvDtEqVXrTNVnsyXgUm+KNf96fM
zWsWtaXe9TSImTT//A5aiLbaR6/xDaqjyKOPW0j8/akcl1Gu0dvrMrIJls1yiqzZP9sL90aHFZ8f
3TFmdZTBTGJ3RWyAkJvLfOs7tBWLKinRCowOLIPcBkHBojKLfzwr+2yEJq6nqHDSRRjWYgZRA7rx
E4CLVzEpUnOHtL25Gf75qvizw6r8dsr55ldK/Lq1OvoFefPc0Y8FtSSV81id8fhM8SSgEcRX9gj1
IaXr4NH1aUC7pnntU/voiODVKnl8teFNOzFWJxlrkpaN4nGqaNi9Rvm0q129aydc20zs2OnP1764
VqGI71TbfiNV21hF4J5YQ3C/6eQPIMwxNX15WeRlkf0Z5fOwqmfaqUkNX0EzvVW+mR95pYNVzmkK
zyUX+Pydl9jTNBsNk51u5v1Nm0AcOZHf3KExdmGmns2cJJqBw/sY8QZOUZc/LBiYrGe8JrVk8DJH
oNSZrPmDuY3D3GJ2CLGjjtWXGdHPsusNwmkvVAsJM4Gv7hg971wJC0Up4xR1XYvJBDd4w572uK6l
DT1kqK6F59Ubxk36bk6Z2BlW/tX5xOclTvSbYi1VVvu6nGTAj/TiPDUXD+oYF99IABZn6rh4VBlo
7/LFtTrOehUvPlakCOPia00xuAaL01VjefUX72sqFhcszYJefLHt4pCNscp2i2dWL+5ZCxutxE7L
SOKnwl5bY7PtFr8tK4wVY9QYe2mELg5Tbrgg/jDpIlZadrps8dTi4O2w8paLpxepDh8ELt9x8fvG
GH87DMDz4gRuF09wjTmYrT7nRHZIF9cw9gIkShiJi8VRLL3q3nbHFwerMTpEHnLMx0sm7mr8348s
X5zFnywXp3KPZbnGuqxJBl+czGLxNFNvnhUm55YabMb0jC/JhLKCD7pcHNHN4o1Wi0kah+q8uKaD
xT89Lk7qFEt1gLU6WjzWBlfbxksYw+aLAztjgOtiyU4Wb/aESbtd3NoBtu1+8W9Pi5ObgTAPKbyW
xeNdtC4dhAQqXhny1uYIXhTjnUCAPMfOTbBBfygM/94ZxRHt1lZ0/n2HqZzbRd91GMgldvNq8Z2n
GNAtDyd6tXjS0TGjj8CmPqiDVI8F1vWSkaMh0AJNmNpzfs0tJnc8nWvVstuIIujeTfw85Xu9uOLD
QvF/MbC+Ez79hRDUPPbOT9b0ErkoptYMez30LMZ+6sXCdh9iv1++ycgrd56fX4vGfLOd6GnhamhU
pFy4xyaZH+s4eU768GVwgrOnY7g63A1V8lw4/0KtDs6c3JxUv0xmAjw0eimBBUwGToTpLQYhUIAS
KEAKRP0T44bjBGggAjiQAR7QAAhmQASLjcSI2Ur49BPSOyQAC8RypVh8oyMkA7v8ktFNgjeAoL01
ZIObITwk4A8Mz9qaTPA0WARdrlwgCXT/JxyEXE4vkZ9/WwtLARUgJBzbZtPC+5e2tKwJ6AVADrfa
PgAJ6tAHc2f+T0bpwDVQZj/b4Bt6MA4tOIchOeDw42el3l1oDwyAjnT+7xIMxOSop5lraTkQWEhC
LfJBRjTFdwZAgjvln7cQJUbQEh6ICQQiLB2AThhFfecwwc4XGoXNG9KCp5jAVHTgKhqwFdWCr9BH
F5jFQnchcmM1hbAI9p78Ht07I7bfjUZdnDbeDk2yNZwZndq8n6Z+nQSI/IBnWBzHyULTwEN2Hyx4
jQWbb14LoBvY5U8eEI4aB0wIlGPAWJ4D6fB961t65n2HzcMF4kFpDdCjAewRC/4loI+FM+MC/nAX
pSYgkCnImExPbyOAEKPGN3cPMN8DHdKAEOlAiZBeW4j3AbxIu3BGTIAjEeCRBABJ3l9s3EMIZr5K
+r0cTIkPrmT+wHn6V4EwUcluAmhSADax+VB4BbcBwBMX8EkAAKUGhKIBomjAKGkTnkpAKRBLIdQW
+yW6fjFW91GD7La71WaKZefY9up+bvyz1w87N9SH2BqP0WSvEW6tUSlso+7Rp4jqJ58SU6IzmU8J
k8yqJGxqWUt/iTq8cBNuxYD1FQNDYyVf2NN4fExvK1zss9J8W0g0ddQzSZ+fXDvY5oV5aCFMZaZ1
7VrjxfAYu7H54M/fAle/BTRhBr/GhWwT6muoWxBP9htY8aflBUSr9qCsbutZ+a6Ihpvl67cqB4QD
a2P5cwDhQ3RSPQYxq/1wH5QTP4JKvVY6uw3Z+Nrl6WXIoWGH6oluZI0B8hgG/lma3RN6PNDO80vR
ExW4wMOci6HZQCH8rYR6MXLxBuLKwVknYnEVFQL5YlnTeOdiSm864ZvXwwUd1yVlk2WrbjdIyD92
cktkSLRJ8LEcIwScsswwV8t3P6l10aTQp5LbcpKEAUYl2Cc+MO33sbnGMn8doavGIOOCdTf1L92/
OURksiQENDl1cDFedH3tTAx/ZGd2V7d6oYm5H9N6I5k6gTWYkewwcpC7KdVnAZauz7PrhEWzNfTp
f1Fflr5id78mprq0KviQzMyCpjuaDu8UK8jkajwU8w7y4gYW+G055pa/ym7rmQ3Qiz0MLy3SkGJ0
73GP3FqARixubp5Ibx6KsXiIX/FDj+l4MT1Oxj59Y4N8VYN/KYr0NQude6fFb6cuC89o8PW1sskq
4wfruuRmG86LWbP/NS7L9xMun+fAnJKqrBrBC1Yne2DNNBZQW56KKDnb2Vei5anX4SXpCLfN4kvZ
cUbzpVx+gswDr9Fc5jm7X8hM7qQuUGmell/A8v8v7e7eGPaeHd9QEt2hQ3sZ7emtTVNQJCTy9Nm7
rePXyUNrzK33mXqk7bnj0/JEmUNwP/k/C6GJpvnWlw5oCmzWKOzDsqQKHG40/zQfqI54+EAoQx8F
axZNmCbVTQR8LeVdlj8rnOjQyi+pKrTLhGukZMLU8+PyQ81OeqV966x2b+v5kZXjc6bUEwrdj/8v
HeF/WNZICctiOHld0Eyp73+0aXJz5da11VWr+ruS08kHRiNHa58EwxYOXsj0b+FoCaP9TGaFNhkk
zbArQ3jSWfK8fAtlXhyC/jyY0cfyRvFZXUxlvg3D+EyIZDZkF8vUoPMeO3t4GqWD9xWznzk8sRuA
a5gdVCSAatTX/x8bMbwsv+TYJXnWQr7ABDdwjLuw6Z/Q9LzP83DLDPGGpOajhpw9+eW1LZwP5Brk
cLs7nkwuCNhlOnqx6hJek3pZ7snRKfeLPyHnjWyyEXDs8Kz69ObGfwNHsmPHr45B1JfAXsQ/Y/H5
//Va5fGzEv1llCXpDxDIiK+a2vzbsfNP+RbM8jHaRVn0Ist/OhoeKHSfFvhPEnWXdOSru+qF5eFl
Efex2OoajTwbbFQwPAkrewciejUc7yz1gwqBcsnpRrtbs2hLpv/LkOXb+v/XGKIG7bAk2SjLUNby
9fmDMHr9//v0rJMxPMez+E3a+MYAgTrvc/kpvL565wR+dLxTGMSYPDnLYlzRTv5uJeKt5KGQk4fa
W730KsIwMt+NSGZCiPbdi+NbD5Jzq10WjLkOn6ZA3JXJDoH7IZD8CyAtK9tDNVLtBH/s1y9OnLws
l5dlLV3W1pbVd990P2YZY46Prx4dFcuj+NUu3Z3iBI1t49ZN1a5buPXkx7tIicH0l/V8D899Zxvi
voW24IbxIQP7llGT+nTsmavOuW88I6w4ln59x/rj7JqALrBhp9j22zF/XG52GZYH2A4/iWrWderv
Ry9+NQ1EU4bpPEQuCWRNeW/7i5Olr69j9T5m5q8qDOoki2OxeZ6c6tuV02tp+3/dODyUxcNkhDdM
tFBSbPzEw3Nmcdrmwbmxg71DVELI0sKMby5kBg/8d+T5Bx9opNL1YW6now7GU4qysoTFh+Ac/5kZ
Ej0gNv7EyEvB/UBchI5lH/XOeSj5B0id/EpDD7XWG428Mo00ZwPJaqE6z0V1tWEpQoc7+5l5H9f9
WWdH6as9+uwHwSJvIojgyiWRXhigHopInTH7nIH9bHsG1b24S4HeRQlReeNvky1GweFWuG+89elD
m0JNxNSENiXw4rMTt3d9PCCEhuEn2r2w9DFBLCMYSwL2RJH1GsfpeazLNZO6yyL/iwLyEfvo2YxY
IFslaim8i8VGtn/sUCkv3c0YU8Kg9RSEX7QpCEX0Fg0KzzqfdsvnvFSUyBJFGJ/RtZ/qBS87hBwH
+uQOOXT5fRq431nY3TyV3lSmHzEbIHklaMDlTGMRPjQPRZVfA0SI+MNY5syoOpMlbJhVAjqJteMh
JBp+Yp4iK+NEUsNL3Q9PtoEsktDAJuwWQbPF1AOkWcFxw5fL30ttlPwy8HEZ6b6Z9P2QAD11UIg9
+KS3+qinm7uW0dbkhX9OV51cZhOea+41A7QaQ1IY/vrnpXCNs5gFdLC3OM4G8Zd1wXlRV/b+f+Sd
yXLkSJZlf6V/ACmYh63NI82MRuO0gTiddMyAYlQAX99HPas7u1KkFrVpaZFehEcE6SSNBkD16Xvn
3rtNg7PpgOa48b4bs2XOkBJOg1ZCiG9BvDHbaq2pV8nH677A1ZX0ihTTEzGiZL71WMh33rhjErw0
MBdVLyZCJ5KZjxJ/lI7GQQGjq3HW9wo6YyTr8l2X7iYbzI3SeicTXoqzf7C0chcb83mgeRu2/h6R
1DgtsVBdmx7+khOSoIzOTBi3RH3nq/YiiIvyk2nVkOliM6IJQ/Xgaksx+gdMABqCqhHoDPuq0C8I
xA6zVNb28badaqKeJzzi8n1nVBhLbnAwWUCYrrPaZK4Idtiu7TndEArs0kESlKRS//Y5gzs8QAO/
Utixc39bIK6QAtynoK4YW/oTtjpn9Q7wX6peVlehiGya/82qm4i2xBgO2f6rlrUYcOjnAOeUaj3q
wSGZifVCWkJDNHkesK/TrHLLqf+jjNVRLb4Vmf2Rhs8pKNNQ2QcPL9fxEnrjFbL/I6RhzilLDDqc
zcbTjw6P/lxhtteOL7BkJzySrwN0gcAxNRNveZ3v05QoSu4CPArOrDfkplS/pUurxjHhcuzpBiDP
kJojj5qMuko6MuG24e0DSs6sCg5qw+tgMKOJqKvR2zeEekVS28iw2RJojV7r2c8EE520OGPlSBYz
LqJt8uT5GXZ74+9QDxgsTweDV41y3iZa1w8KTujOqkHaYnBcDYZsh8IDze2lDuWdgcnVyDSWQP3s
CAmkai9hcBclq5OFYkeVpnVEg2PeoDY+S8fZqE+zo2NB6++9nm0N+UvhsZri4jOhwJikjYKQgwL/
nxTYg2L36BNGP5Cr5qY7YWtnTiSL9CTDdUHSKlTE0+jOWzjqdSPGTTgFO3agNV5Xa3RSSiWEenid
t/lKK6aV+jBmeXvNC7c8mk/M0gcWA4Wcu9OXYiomQEZ0wVu1EeJtfZuG4jq1Nm6vzmYM4qNGvy++
0RE4TPYlGoAFKxD+1n8qbA/bFXFJUuti+s1WD4NtGt8FE1wr2jjRBgXduqNhpbXPMrzME6dBR2wn
bd66c/0hrOgm2PYSDLdi5wTgSQcNf3BML0ot2jZ8qhW4c5ZL18N3wGVpTdBcDs0K5dRqAAy10mbV
as02HIe1Vbgnl8G4LPAwy+Ta1LK9r0OwjvEp5S0IJJrpaedKZ4Vs71WkXDgKvAREXp3mOLFgHOfd
Gem/JXN26PE6Nr/UTeXXuHsARGPW4o9YO8fJ1gZHSSf3J833Umc4N5r41YmdMRKCp06HdnePOMpk
ufVeC/3YEZuqGZiDx3tblmvh0MczTxO3Sskh0Ufh7Ay/CkfDopAJUJOfsfjZEVGdWVfHRIFskzOk
scL0w4YvLHayQ7TGsoPhm6KZ9l4RbIva36u3qfuTPuXaWvN480wso6zF37ecn9Xa8ypkKEdvkTAj
KgVzpV4k5q4s/8GWjsOCe+Wz52NWFm9HJJU0qEnxIJ9noAjg32kSrk2JJXH1kVvhxq38/ahFN9O2
Lq1uk2Y13BKtP9VoDumQLVlbmSDYWDvb7HEPbYbEiKfVGFc7KJlFryR5vU4rQWzUwjz0wy5OcARj
Uc3q49+1mnxKAre2Bd29EgN0WvPrPoahxd+Od2NKsSavyo1045MjuIOHZKt5mHdEEvccCKWk39iD
fsw77ykr80NmDg/BGC6b8YEy+33GURmRPtu1eYxDG2I4IG4Q2IZMLjThm6l0nnJG47CKpzYZcESb
vzsSPgNZ0JFJ3tSdnGHEi8bmMov8LIV2cwNqLRuQFnKlbeLTPHDTYY3B7HoHMUZGqTia7bspGVUN
7bY0xKqIvzzOdTgP5FhVp/6xFOUGfnpLJ2mlLnTtgW4kxW5yykN+w+hwm+UvkcDM2rEvumYpY4+D
1/hbPHaecMw54DWwayZ9GyZo1UJ/hTfAsa6bC2j3JczPTVVdk6TEJqg4FNF4FxmHHsx8xyTYN3a+
h5c9FVqySi1+EpDNjK4zB63QuQxYmq/MmSTzkpEpJbc/n7oJL+QZ4XebQ23Ztf2dm6m1hTCqUkFY
IX2y0rk2KfEB+RA+LJPgQkxK2s0xHP0YGynBgLjgJEDK7uL/rn3I/4PJEwaSZaJH/mtvkKeq6eL/
cf71++ebTLj/ZBLyH1/7L5sQMigI9bHJsTE8A8ePf9qEEE5hu7brESdBu9pDW/0vmxDzHxbjcBxE
AtuCelMxbP8rhEL/h+/qRkBCiu0SEuA5/60QCtPnW4l/hR0pm5CAcB3dJVeIyAtGg/9mEwJFOEDL
oFALxvXgRpR1snNBz0EJVRXYXGm48zCmVyIVj45oHpPmb8kWwP0hhYyiqHEqCGutU5KJqr/0Wvzp
mE+EGTwc1M6Dx2lTatrBi8In2nwbD/OHaRxX+PqgeDXcd3+uTwQAdFST1PNSIdoUNiFMRNhuspgn
Hjs8Vo1wUWUpqB129ro7r3uP5nseYPGhV91eeX1Dy77I1MzWemhU6AIxvIhMIVfaXLx2Ix0nR+8Y
SaSoMgusrEOIOGtK1Xwiw8CC+a+wHGLMBDTwPAYv3mQwHESrUIuz7ph/BLlqGPGPh2I8JRUSOdrk
DB07fOI4pQQOufU2nadFPDEc1nosiHn8OYjaqPy8DymKCTQhKBeIqcDA77h70Agfw48EQ1MUtVLp
WWY0Hgsp6BzLOIDV+g2+B5vvjuckAXPBB6Ie8w65EOirVrNJmYwBPHIFm/aSaRyGUImUGKEsosa/
Wg55GhVcvIf/Z9bNZ3wUrilOFOskESj8EnY4dcxMS9pEltV/ut7wS5cUdaGcERbgMpIBYBq4RYV2
TQuII9uQXXLt0+iCVyePOPnwR5K8YUb4VSfRSY8lBq7lc6FVRAVLAunM1eTMZ0R1EdOG6DK0PUMW
7WTiBlqk+R9bOEdpxU+D4UXsJvRnsJ56cWozwHz5txMOr4lHr9dRliHaiPIa2T95LqCuCrbjaup2
ey3o9sa2/aqV5U12+a2TWFM7EwMbSBPPrbFxgJgwKI5xHgRi7ZqqxaKteIB7312PpZgD/6KjVzDK
K1aTOMgK/dTrM7ODsbvTcSb8Wh0le/Q6HVRVXODlKP07WssdYEbWc56bM8Z3HUpPCTVWyDE9Fjpe
6qY+3Msq2RaJ8VlambsU7YGdwYF9jyE/grsx0yQpQwbhSQHsGQmIiEG+WdJ4gz9bMRU8S8vdhi0w
LSBonxjYJZQnRMQ7b/hoIzQwmRv90mJrPysmJDX9r7I0HoVHNAFmtwsO4S+YIjAO1yU1EB4hEYAX
qxsDLhClaKb1WZaXNiaMxK3t3xqhC4tuIFg8xqFFWs4S7fy1gn0mt+Tx97NOR8JeS+lotkGO+WOA
7NCytv1YHDQJeN2X+jctmUXsh8eYOBp00vIgYL2EmX9Jr/3Q/eEPANNXwuPPWBYgCj8sKb1mb1aH
0mUUaGfFNULIARkyXhwlWDukXojaIoa87TaecufDfQBvrx6+08p42nAD2kxO/jYF0xoTm5NM57Xp
yJvttWfHijeGHh9jqR8Ent2Okru9VrPHPWxmp3Gyca2POHb7eztHVtJKZdOGYwvWndYoloXKrigH
BKAmDmcLP0o0SAd7CdC6CqX1NmQCjR4/3CcssUfrU8zq6Radvg4R9uc2UrkGx8zlGLUXc1RWBEGA
oo2MGnzygXW3AQ0gKGPAyb4a1nXgtIuZzrBwYtLYZiCGUBuvZJs9p17sLhodeCjvDlUeM33v9VcK
elwK+e2ImdEAwJ7anqp2TnNsrzOPw5t4+BCnYZL/MUckSLh/TIu2Hcn0M5dZpWyfM2zQwLx23mwf
Ujf9Y9c4wmVGzSCYVltXwGOjekUEYmjLBlO6rp1+qIypWK3mGR9+s34qBpSH8+xMGOKnl9LsSOQY
SvQd5bh22xJvKaFvsznzl3S/30ohPmcAEryg8O+fpbPNsEXlLQo53X8Aq/Iy6w8slX4gH4JFc8d7
oORFMzZv0UHYLVq7rrqABz2VPoQBi9VxiJQbwJj+QB1BtAqBGxx/V7N4wIxEf01TvNhnkz4YgPlS
psFtqimTYYXM9ejuoLpNPFN8kLhK/5rsT2KEwA71KV12WgrUN2jgVQBpBBmwk+T9Auq/68mccSU+
JaU2PiHcZeUv9Z/QJk99yMkoHb4nP9mbk6LyJFN7djyEVvwuhsfa4pvtazG7xsahTQd98cj5Q3VF
qqWW6Gipk+dAtEiC9HFLsgH/yIPt4iQ3BNzvYbWewqJZDj1iXi7Zi++EBs3Q9MOobzo7wFIECYJO
7z0tkJlURUcoKWZF+GmALVniDg3LIY8QhdYxLmx+dDUCJuSB9dX2OXLukUkRvlP4lmbawh7CJ0x5
T5bPHdO6zhqO69SENJk6/ZcW1b/7+MDB7cerL9A773PmXfs5W0sflNy260/D6bgqTvHm9fLFMbNj
6350zvzaiOLDCJSjWJ6EPH7+ssZ7IdPEiwjzbxMcgXExuIpnNigkxwQL0uak/FxqozhpDfLKqGMD
lYPYoyN+eIwZWet5R5J2BJ/ud0PLWLjy2m93rFEEVPrKscjKIqEHewMTwQAn30hXvQm3fBoAGBcz
EdULL2CEmmsYbAv/FyeTR2qj9jWr7sW1B4IgAHJG234SUZvh+YBj4JDb534iHrWGWVmlLQBwbRzz
GQ9nq+jcPQeFb0QW+CYuqiQ/Eoi7LBxTgoFbJjYTwPR63k942TJIbyp61EbTrVntLljyAMwh/eTt
Gz87Vz9CDiKNfEE/xtXSYob+1nnQLtEc3CLwyIUBzr/oh/E1KMyfssELJPCLZyyozyx325EJU0uI
Ueu8WpXx4rr2QSKq0SJsWpyl8OIXOg8JuJ+xDbT2htfTI32r/FDF8CKkkW7jgrdmHNO9gz9ii9X5
4CWZj5xIT7sLNujcwmhzPKhIzCvMjqClYMmdesbl8M2mBbf1MpS3Ju4VY6gdZdsf2tDe10WzD4x5
6xtKaf7+tygrlvXQxqjrZ8D5Ut9UotjkqXeq8ua7sJhw6sLBDD3ehOX4u/Xze60L7B2zb5+BHKcz
6M8/XevUy2GMGX6K5tLNE/5PSUJAiXO2ijZAbIjRqpv/SVOueOQjT8R8bjnWKX33cAiBCMluLs36
5DGPqHuCnwuIdjpAA6ssuBZV3nsjS1qQGjx/CaysNUnD2sBeFt2TPrpK3TnnAnakI2tsGQ2rXunR
S9/+0Oz0YnTRH3a+RUp/bTmb4isMjBc5iYsqE4vE3UvHfSEbiOQEh7lAh8LVha1YsEh/pRUbOWeF
RVYwKuD3W0/5+NDjCOUgJCkhLDPpzHhtzLH73SXF22DDkXdszFU8/zB/YflKo3UZ+5+mtZE5vZ7q
WWsocYUyNws9NBZV7zzPg71nbF4u/Rz2MMRkzmNjN8pDqrznGCruWuVGp2FLNyp/utjFqQ4SFdYR
87pK4mIn5hIhPrUv3n9msjQRa6E8Cj+0FGo2aWjnDjGSZLutLqb1bXiyIYUH17wc+zyPmVVqDrsx
d7t1TzXnYchFb8ryaPegl8bCjUlIiyOfwCV01vERdI5ZXhAybzMc0VHETsrNr8H7z4ONWNVywukv
Z3wdyewFaJ0EGewAB+ULKCJW9mAUz4r2ApNDWM3s4lsbUQgaGAtiAL8tldMgyUnn4K/3oIcLYYId
oUslQlhM+oji8MfDsJBQMLG0BNKpwPgoZu60TNb0Wno2UioUHMrT3SiiYDkX9t0VCfbgyh2xUj6J
qdg1yjcRA8htePKUm6Jl3nRylElYni8Ds8id31NZkKb5NkSs5cTL8KzBWCLLx7oIHBmnn+rb9dpm
2TvFqrF6VcbQD8dvfAb1yreowPudkR3MRKtWhcU67ExYQVtpjcKF2CRVnvYNGi5rPsONUgDRSbBV
S0FTzYWtbsl2Y6uWA4XXo1VNiMq5pthpoNaoQYC3Y+ObxFYZ322PVzCCSoSadDSqYjqBE90yHuwJ
J3LPnxlfObHc9q3z4ZA1jq01z2yHWk/YNdq5niT0dDYf5sxOoPXyUBTPE5B/1imKkuSRpd3b7wQN
3ujR3BLAt0VCV80Go43z5rNDTbLitqLoaO9Y+t2JXVjMGI7jT8h1gZanocuCymZJr9UCcQ8qYt61
nhjqhpGIoTPiilxer4/yBSI4wEY3E86yDicNt7BpXCcWDtZNCpkWEGw3EAtGGwuUSXNPVo8WryfT
rEp0qFtWzcywzzIvX8M+JzWjPzo4VvDYNLhnoxdK8nqfSVbuQcOYS1jaw0pw4swaLqWN8RY3dZyD
wVjAWX6PqfWgow+it7GdELAxb/uZ6wFvZyeZEeaE1JaDTOh5ZpxQ0CmF3jmWKdC/M4o9eTnrQBlK
1Lo37/WusTc4tRHlNwQXYNJj2aXpsYuDrV1U8TbJjI4Uc3edcKMxPiQci5ivRdU1qP/L5FG67wJx
22qeiktc2tHaTqzo0nBoKom1OEJg2e6wjinht0XJKUUoK8isGIwVhOltTDn8tgqxqyeCs3AWbldj
kz0MWWEl3GKXh+wu3folR5XIaNOnv3/MqYmPgZGCj5EVmIVK4tipIGXAD3rG8t1imoq8Qyf3onyr
oxSnldTgHKTJJaIWtrYiSKtNb5ASlhfm2c5xySyq82DyRAnviTjEPdMVUgeHk2l1+WtryS8ubYP8
YiQ1Ha0Lg6z67Hf1X510utFDdxMNeBYTR8lJK5gZxUzTLeqjBnnWubQAohsnrb/D+oYHmoDAq5/S
ZApOXuf8oCyc0akl0HSPLEpfEp0NurFCazkIg4G29lPX7UvaqMIngwAz+lqu+oSHTlocp3QdhQqD
vp7ovhzGeNmbJXry6K11IyKUsCaAOuyfxynBg9N5pLnxbrnVc6czVApwGRrq6NbWxbdVJqCL3nMB
wdThcTmm7a0Pg+FGmtTGJCJlExnV3YnMR8XSSytsl+mcaS1CJ7GDIRzB1LakU2/KDrDXpEsb+dOt
6WgdeygZ1zxRq9bCxp3iDbf8ASIpdonRmtq1VmjjGt+a57JOGm6RVF+mubsrfcqkpkcrrZNqmYaV
hVmKc07QSjCtwPdOH833MWb9jiwC2DFH/OVn0jqUN3NCku3r1h/NwYy/xI2GY6wXU4eviZwJORHn
uWL4SgRxw2YAmLb06eyZziXhIFib1oE7j7k0C6FTfdieYJfPp2Yj/egr6/Z53aBEMIPfeKB+mh7Y
z2T/nrT6wxgwXbHL/k+k7QHkHogjOM9Yv7DhQFtMe3tmr8kKSX4h1YdQqyHJmPt2kj/SyNsdhxOY
hUs1sPL7eK0VGrOCtHqhR3+y5vJ74IhD+IpKpRupSPXkI5ohboJ2NaSxwXG1nNcljQGqARzfmNOW
Q1UhWEGehxgXR8zU5ZQZbrT+4pRI+aqIYlRm3kYNefFpR5rjxLG3a5sM3DxMafLENJCUMsno7mOu
33HyShc1jNSy8b0j9pHzyquxyzTQjYRdUCIOmdpVlRb1Lgy9h4Ot5caUeC3432TQ2oxTLGy2aMNM
VYrRbEuZ5Nkx8sg4MTcFgqsqoTXpVp69x+b/V0jo6KHQ7RNkChM83v+l6KbvIdPmIyo3PJgGwLQo
eElm/W0EAm1L10KFkA8LQmt/RW7zZza9K1r2jRHODCUy1uzWTjB87ENl0c7Qg0yJftV5E4gIJyky
4zhL59BpK83p1nyoi73fFZlm+HItQhqZyEtoOSVSPDdKquYYDM0BysmIeXF779NocRGosPpG+9lT
/un2PmvuWVuL5wx6HuuSeTV3pLpkAevP5DTOFvcopGrutzcHAklR8zrYjCMtIpEy38UdqUIWiVxn
gXj9lvuTs/EG83c4Ye2HEOolicfPAdngxujIq27HsFmP3viek/2x/v9+AEDv3XZ9mvX/9QjgWLXV
8J+ip//3F/1H79/4B9nO2KLR+Mfvm3b9/9H7J9KeVqbluPwU2/lPAdSm6+ue5zu05A3GA//q/f/z
+/E5HnJbNy37v9X792yyrP+t90+YumUEjs+35F7/t95/NwjfLmybdKLC/7EYVZwwsHjqJ108evM2
pHP9PReSk3SA875oDpYfsHnRpd3S5WNBY9rW5v5m7HS2OkybUJ6258YX2hKTDLFJyqTdts38VVB+
v3r2KSWjZ8U4YY+9v1Sbalmdnb+bLLvtoLZds62rDR6w/WLj0uU1IpvteSD42dDfmAnkp1QG0d6b
p3feIM4WOG5iBsBfN8lW1fIGTx7OeaAAZvr09w9sYCjajGwLaD5tRkujfujm4sHm0mnDaQquejC5
NHc4kxsBy+usI3SoU0x2AYz5sXG/tYkkAxKYEWwdNSO820YcX5ir0GDtq0uXd8EqrT7MIXtULmOR
YGQtmQOdLyKMrPa8NTVCtybBloFvE24LVUhlVFSmKq1MaqxZFVtClV2+KsCg4+HsKcmwzY54tZRp
uVzPVG2dKt8iVcgx9Z+XkyruLKo88ktZ7Sn7fFUAEmTjrmdqwrZq8AobGCYsM5OTlNdhPW5EyatU
5WSuCsuUCrP4W2qqotOl+pyoQple4LEhXtvePcMMU/B6WAkkJDPijfQ0m/6JXc3bpyMpEDm3j4NZ
9GQEeMCAWmIHp+BaKhjOicm41IsKc5qSbFJdFc+TKqNTVVD7VNazKrETVWyHquwOMTC2B0zf0ZZx
bKE2F9ToVns3VckusoHi3eg+bfpnIDtrUqNwsKDOn6j3Ler+Uh0AUnUUGDkT5MVzyAkhbAeOCp4N
k1iiylHHCII/VqE6WBDlg5La9z6sSMitJRwdN5R6XtJ3mzx5A+rEQkIdU3dBlTMKmVeMAyi4mdUy
s82Y3ZbMcB1muS0z3YnZbsKMt2bWWzLzzZj9psyAW2bB5LtWTIYbJsQBk+KYibFGb6JlgqzCdzko
HWomyz4T5plJs8HEuWLyzKa4yvMXirltcePoeBiYUdd+tdajeWVDLOQzkFFXbYb8FOvaKjRVhORL
OHw1AFBka29NAJHefY/1+qgwGQs0ZoLWtwgGwy3hZMVk3HXYjRjVWTbxM+iZqmCJMyX3qeIkEWRv
zliuVcWUp+a3wmYwkznRhjgkKQ+ynDYhiXwmIxqf2X7EjD9j1h8x80+Z/Q+5BD0R+5y5PJmODwUS
OkD9UWYeR7SEOmnjAtPbufH3lZVuwdxhDNJTx+/kmmyZOj8PFmGIP0dOLRWEQsllcCEWJsgFH6gB
5wllTcdYayfhG9SHCniHHu4Bxmpp0OA1WrEzebea3lq6zeuE27zvOht+6I6W5zJhBlUb8oSl9E19
vKDkg+68YdmOuau28c2P3pw2FtSH2QODMjBU/y5asclFRf5ssjVJH27i5JeBoSynmW1CJVbxMdqn
pieWwxBg0INDnamvCD9matZsmY0wvKHJOKxBK7ULrfAaB7TQQaIjsWBPpr1Fq1pd6YqUJAnTsVFv
RxrO+Ax7u8AS6yxzru5B5GIXJCXRZFyMKeao8qs1uPdAM9UPwz471/FOGyvsd9J9mn06IuHKGsds
dt7Vq3ShiFWiLnO0jT/ViG+sNY3cddnttTr4cYBxZqCcADjHcvb1bCGqJLsHdMf6GsB4mH8dPLCe
DLwnBfNRCb31jD1zBQgYgBqajPKwzWnwIbQ8kEJMEYr0RJdv3XcFfYBxPVLJecBFNpCRBmzUAR3Z
wEfeXDNJxYUVH1IDm6C/tsO8TaaokPSfAb3Jl09Y+gIEjDMzipisBPeEoCrnU52V3Nyk+1C3snrP
Ua7iWnD1bA4+wcKRuO6Vm7Tc1MoSI74b4FUWmFUKbpWBXZXgVw0YlgDHisGyZoB7IK0ZWCsiZjQ+
TgBcRDqCoAB0AXY5AF4aoNcM8BXFykznqwIDk+BgvbZF0vUU+eFWBxYDAFlHwHYUu6rltGbktuxc
lj9oQ4QWGFbtrJTQYiRH3Thte1M78w8k3HrAL4ldLQzOnKORMQMqQdELomH8GRwF/i+aMU63Vmoh
Vv/fkzDhsFvT01tzI+wrxfnyPEazvSmr/MyGupnMU0Aol6eixqn3/2I02IC4AHi4aZ2x4t1ibHBt
APQ47V4wqw/B9kzwvRaMD1x+FYD1OXQhBdwdsJ8L9KcB/6Fz+s1od2kABTrAgTGQoAUsSGsdkhN8
sI3oAPM0ABW2wIXqpoqBDXugQxWrmwMhhsCIAVCiz/vlACkOwIoqfNjw6u1gsU5n/sGecyIWnS/8
A8jJcgMGxHRcXNZN3uxcvKkYeQkcGQBJhsCSTL9edOBJl/MuNPrg462EPiD70sAsBbilBnY5P/kg
mBIUMwPJzMLnEkBTA9SsADY7wM3ILrcSkLME6GznhMDi1t6w1h0w2nODtZbN5JbBN4/Dq175z7E+
rSTxKyW46Aw2qvKjcSJpgEkRqfBfKjm9BTT1AU5twFNMzuCfJTCqS3syAE4d9e8cP40aBQFR4pGd
QcwzyFfUJjVQH+PnhhQTrNAU62rgkuT6DmexVQqBq+LmI00cwCQuzSz3krS4DHs6I2Wh9rVlgS9v
VImjxWEki2d2HrnuLhgUrTQeapEyQXLIuqcfvcnwSs4475rI9SGaJp92l3H2ahaiHIrRSbdN7+9b
w9okO2R1ywkkWK3MkQaSxxG051eqQIdz88GbgokI+EcH5Alg3AMaDwDHcrhZ4McNGDJt3IWLCHdk
6JpinWICY8awznYQ0KTHH5+Pxy6Nsi7aFyEW09OZibSv3J65C4z2p4fMbwGjK9rz6s7xT2HwLUCn
1VXwQKl5NJcOaPUEYq1eDG6zR/SqK/9j6pkx3iVINszvuQXRTkG1S8VsM7h+b75iQG4MIxklQnbX
IN4OILAnvIWsuntXdA8z1m52GZ+84bcDIG6yGMQA4wnguC6JvQIkj37U/V0Al4MBXGZg89C54l61
lSDoAyi6B5KegaanIOpxs3UB1kPAdQuAXQCyJwDtBmA7wi+Vju2Buwuw9xr8HcaFEQADvrw+FJW3
i4L64loYGoE2as5PkRYrhqaGxR7PCAe/uQcKPWiyHFet7qkCi66M9FROrzNgvgGgnwDqYwm7bylK
SJmgFz/Q/2EPBuzvAPwdQP8m2aSXFCrceTOQAdTIATr5rSEOSCkCe/0oqEUM0EzMTk4xWoOeNKya
vtoyV2ylIglb07pYU7edeMlTc9JqAu9y59RgC4rzJm7/3YmncTm146G2xxWdNLoWLBAzMgeJ3EFj
norOeRvQz2mUHIIHaMYbCJGExjyAxggLMw7gC0xXDjqCigFhhV/nCF0RWiC4cJmmSAQYIb0SOJka
WQZuhacMmYaGXAOPNGJZYljb4LnMLx2ijhJxh4vIY0LsMSH6cE3qMjQgI2KQEf0M0hBbaURwkzhr
SjRi2hdTqUjAk14FshISVcn/JZYZuYmF7KSQ6a2esz3numUwTBu9YtBXElRbyr0+By9awptAha+x
lloAvSQnbSeTkWGh2osoY4bxrAVUqchhuCE7xDEdIpkYscyAaMZGPENO56un1DQSWQ2A9KpHZmMj
t3FR3TDsMhHhOIhx/OphAKy45QaRAwaNKHYCpDstEp4y3kwsoTmfbv5aCCL1URthgfQnxF2T9w85
UI8sqEEe1I7IhBj8WsiGMuRDEzIiIdt7iKzIcQ8NIiMPsZGF6GhwPhMkSHjwPcdIkiL5EiNQchFU
ZUqwhHDJVAImhEwdw6FEKZtIjrirT4worzl9CARQWYy6ccS6eXqUwSWVyi0mv+pp8W7F070uxLlD
TCU5MCCtSpFY8W49UiRXhpInokUs/fE+eSNEw5+p0h7T1kOsVb9ZCLewNf3qwWIFfn5jgzILgVeF
0EvtXOp1qt8iQAjmIAhTL0siEHPRiXGy0JCN1cjHlLDTQU4GDbxVX6Z0oOrLMmRnHRiNgwxtQo7W
I0trkKflQXaNuIlCZGskEcAKdc9UzO+CYAGSqo4lJj8N1o9Vjda27p+atnvgJP5I0D729kzFCgBc
Q9FKZOIZylnL+NKn7h6EVzMeCRWPn+Jy61X9y4giz/Trp1Hk1xlpaZuhBktJrJJvRRjeTcqIJuyo
pH93nACzofqcqDjjzls4znvukn4Fa1+O/t1zBkzl8q8AXCvI1/iu3erG+eDofC9b7QEdYyIbVDeF
jao99f0PdRk1gKd5HG8NQkT0hpOdwGp7vLjxpl6C42mPwczPovmVIWYkBOs+IG7kaX7gIIOyarwl
iB9j6Db1uQBRJHZmzBWGZwydrh6iSQvxZCzMC84Xz4SeXrv2tzDds+xKoDB5j12SUpFgzspB0ESU
icjqXSLSFIg1MUx502z5GBFxcmWfvQrvxvr8V67XaxSC/p2M2yezN940Lz5H2lkzHWV4v1IvvC+0
e1qHZyOJXtUvlcf1oTEghKOT9J+LKb02BbK8rjjIpL8zxRKGcRRFcP/7/ZH6ktsFQ/pA3nxTFxk3
b1qv8opZ4XWc2yfp/dZS66x+VDg7EArGdU6iNzFqDxrRTwZxMohmPcSzHiLaDDFtg6iWkeNzIZ1z
g9i2Kf9529R+eO/c9klpEYkCe9b4DcZ2AwL/FBE/pV6P7tX7En8LjlUf6q9G8XzVHO2ha0QRdeOB
HKdnUcRX3QS8a+WJ4HMXwXCulMMtEuIRKbGJpNgtH0F75ejgE904BRf1i5HLsYyuqjS1pov+OxPN
g01C5ptI5AcZ08wIL1n3Dmkf85SFckWnh3m7dhvjCGgFlKF7BoBlNu5sCWG9+QavEWEw6SA3Lw/u
JhLqOOZ1Ian2WLdIXXrLeCK11D3h4neYkWDPSLEtFyV7ug4zpXXsHxLBdsgK2tgYOjIhRM5Nl/0h
qQxqZN4+wxLuzX2H/FvdfOqO0uvoqXG61xQhsHqieju8BmejrD5CK6MaPAiUFUjMA50HJs+vJhyg
evXTlG5CvaGlY1zU5+PZv0eF8Tba1ZODEYrgOuHVp7fOyu/kW4nIPTAJSonypywOHrA916nrAH2w
2dCZdCifG6t5UYLRRkNPbnXrYATlUYJydDefk864Fzs5D/tFuy4IzQjuszm9TTpy2TBaFoV+1Ozu
ufvT5MENx6Z3gpCN8NrZWGjFHX5Z2ReGCJ+y07dqd7DGL8MIzyXfwqT1gtFMifnkouW8GuX4bUB/
zL5+1eruoV5TjJaYcISt6sz4Xv1wERGr31Hd2QD6FL3TQT2rDp6sXWYeyhbhQSwf7cSWmUL5VNq9
9N2n0gxOfovDZ31s/0Mvbo3ZtR1R3XXF/6TuvHqVx7ot/VeO+p4j2+AkdffFWs4BTN5wg2AHJ4Ix
mV/fj6s+9XmrvjpVdy21KuxszPIKc4455hjpoO07V0AptezmgLrsRrcwH3TrHj6aU9fz1K4HDzRU
HvVvXwPavAWRMHp352XZtqm6fwdF/fEG2OHQO3GEb1IoWlrv61KdaYMmvjuSYJv50KppBThBUbRf
mKsR/uxVDVKujUgiogsAp0HzNIM+oGLRuhsEH7oA9XmlZemORwc76hHGwm8rgJ6RwQDIs0aD6VUk
irY41Uxr4sFu0rzzwj+Q88Lkk7VuzwYWcbX2ivXNsgWFuN6G5rW3RlENOSP6PfjYNaIc9zCtDtgf
04BypxhTmK8AwqJ7PEYPpJZqaCLY2YToJrtX7RSW+gMdTjqx2DoRQ4BkmjVG5dhoR95/IKGlzfFN
8wc9h6hVXC9tXA5GuIHV8C+OCPlzbnU9dIeShh+V28Y25koIfHpehwaczh7kVJ4KmAhy23WB8wVl
6Aaf7/0xKO+Gh9hxbFeEvRaI0T28Kdqo68PoLsfyc675wMEDm57xE472ut+UPf9ZKHBvEG5qPvpH
EAjDuT9bx8KyZwDsZDSrYjB7IivHuHbjfD6PaT2OD23pqy0OyHSOAeNJHbixG62rwmPZvyNqWnSY
tclGtT1OKdhlXePh5vEITwigd1zj/eWanClEW6Y96/6SfSo/PwNev7kwpEgxVWe0izs3GLoeK9Kp
V7+HjV7pPzSUVBHTqPe0WfUfwfFFIz42b4zJw7B95YEoPqU7Awvki3mM6s5n9/7w6nqDqE5DC3Gi
7NlMe9FT7/1sjme0Avbf+xKFrhrVyh72pFK53Je9+1NNTodyve8I5gWSsPUdKs8GUOqmXFALPe+0
Cp5fNbjF+1vnp43SyQkkvnw+3ZvWpKUNC5K5CJBfxwdUXDvaA3Qj2zwgKaiS39UN9t2nmb6xv9V3
cXb7F5jYIH5yr+tjvanOQVXZ01uTTy/0vtuoTWwueh8Lq4uv5/XN3SBtVmGS4pz1GieLvj7bXB6j
S337uZWb0qFOaz0rSeUUn8cBae7rhKHbDcnkd/P4Omk3PlG0HRL4cPbK9cs2pvmlCnDp7RV2itxB
uFev0O6Mgbz3VaibFPkf1VE2+95NHHtWUL/JpXvHTc1VC1kM+l8Y8v3kpAj5E6bw/hLrWVHho2C+
AfLgFEE0gTW7OShL8337ON9r9Bv1i6tfV5ZxPqR0MRBc6NOqRumoUQ89r61MkZs9GiAR+9+UffTL
WkDDo30docTPwN7Q9G9wbOkf2KMHlPSf1NLPNiJRr6sRn1REHxE1o527ZzmFymhc+4oVV3rl9Ku9
xHMJZcMNv1Sf6g/9fZyWF5i/Pe2M0kQfRKN4fg7Qf0YrEKKYdkbeaNOiBp8/qKjSA+xhlXAmDzzL
fgsCf+i94J3CGZcHCz/K2wXDFOP583jkQWtrdFkBKLw7mxJkAWDM1Ae3Na4Y293mtfXwBxuIdgZp
qFDnxuMExY42Xw5edHn6CC7Zujmzm4cpe5qNYU1rw2880W3Oo5an11QzEOc5nc9D9fL6upq3I5Qd
rJf0ktAMgUnq2vsvZqUh9q+Nd+b8Qpj3Ko39+wdDhHkPUqmATayiUlxAHRaYiEe3++3qHA4Qw57A
f2gOp/SBp6WOKJe1ORv/j/uk/n+1WaYRHf1TVpFBURXRKMqNf1dXpbXq57Sv/yO87LfHr1/tl//y
Qr/XWlXD/E/bhrqhGqqhqYqN6fK/7Ji7n6h9Uzf72kBTLZMq6L/smHuaxR8NVN1GPXlgGX3tvxqt
mGP/qfYNHZesvmb+buP8v/8njyD/PmW/N1Bd/vT1f+C5kJ3K4/Xyv/6HRkX3l1rrv+6cl+DtU/Kl
9vjHPqsjLgnqAWbUkmXh7J1qtHfKGNV6ByMW2fw8Vmfn5mwEgvAxwnlXJ2WPzn+fgH+4qV9vQsWt
+t9v4r+eg90VhH/xhG4bEzXG3qFc1sMjbKcUMY6NV4ZHdzOEl3H6nRbw37/cX77nX17uT/VljH4Q
SDOqclkutIX23ZsMvjr7m+h4wA4Z7EHomP0c/uFNat1I/ldH27/Nka6A/uubpJ+j7D21olxenatz
DFvNMXz7E5zDAej3TIRxROMaUzrIRuXXVV7nufPzy3z918P/dZw1Jtvf3kLXdPfLOJ/7kAZN+gaX
yPlH9Cg7myFhjvNMoL1KhKl3Pfe1UsKLQ8lIPMLLFLdKp1z+/V2o3Rv9u4GAfvDrXQzsou4NWp72
NdlE2tb08qhMsVo9f16Sq19Ej1j9atIqusT/8MLdhf/7FzYU5Y8vbL6QezUPvPArgirgN8Hb3++K
UbGj6hfpbt9tUk5k1JGGCoGC//evrv3VJGfBW4hF6Wipa396/pbeWrfn/lUsb5Hh8/RhQV/GUOSX
F//0bbuwBlztQwVK3j6HuHP5rwC3o7+/BxgefzEEv97En2bAgbSelfZgpQkSoo4n1Ps8D9E/ETks
HNEbVt45AiUN7VGx95Cuo3uwvpAVizIghYkqhwCvjg6R7eUxXhzmXbwdPBywqBUVxyDfx7RsUrt1
RIZJHjksnLOP24uHxM0onyBCISpnw+5iy3tkSvLwrPD2ziFAU8PPx+SyifnRhvcMXuD2mF0mbxzi
Ze9D+aHTSiry4OYxTZp7gWqtY6z1kSX1jGzJAQf1S5dj2+HEHD7ci2tJy4W6Nhmkqvdy9zPC+H4C
scqxfkpb3hZ5bH6gduTqceUVXim5p6EpDac3MbhD7LDNneLeJP0U0Wm4n3UJpABU5srtJ+xaF7O3
IencuufgVivPLsw8R0HsJqnd8/w4Qp346Ngfh8nD3YwveM0Tfrso0c2q+J6iqDGCqoL6s6OhV4qQ
vJZy9o+qDKWxtBdzvaUeUXVqmAkoW+bTfErufI7hIuqjJmxnOhLK8TU+TZoMjdXsPEZkNXiM0Re4
I/UyuQARw7urRAC7vefj7wmn36290oGdi5norpxu3GJ+iO3Zfq0k9Bsl5uowJTvJsOPKMYauFw+p
rPsjGlpQt9+eF9SaJkxaLaUe3GOzSg7bw6RNDvyelh5+LEjdY10V76yYYzHLd/BP+XygeiYu6f4L
bbrlIFOH1yBHj0I0wTEgpIkwhw7r1PaKFdGXV8b2BzmQZF9ycTBzqLkElTTxF6GkMiwSS7YoK4jz
ou/1k8aDebCspkhyDRUYjxA23CZ7sq0a43prJ70va9hbKbt+hg/HlOe2eKWVQ6/jZfguxWNRrGAX
gjGh8IS3y8wyHSxVj9k7LLx34V2D3sSmf8c97sz1Ma6cg6vwD4SXbrY9mFmlg1S3Y7nvRpw9OG97
xmsIYegDAsYQYVdHZSpCWPHpRvmyKQxKBbK3CpteYNS5NuxIG1k8l9E7ujnw+TrB6xlQqN+McHyi
y2oC6WiTDBBcku2yNKQ6aZfX0Qa6qDTGF+avOrzLq+movpbtR4VTzs/ICMSDkQnxRBgf1+FxCASS
nJjKqT0G0kA11NnzRw+OdES35VGscPaRGB9bGWn/zcV2U2z8t9OG4LFZ7cJjZa1SW0A+0sW/IdmM
bk5zllfXuMmX84JaTdXJ0Xiw/fTsINEECcXVx1iQb6aPTyzCnqIjh2zrpFq+aWPKihH7ROluMiuD
uzt/B2ce/JK4w8PbA1nX03yfaD55DgQe4ywH7gCOFHN+4NMRxRp94AyAUqtnoq/uw+yxhTZ+flZ9
+faK0BrrI21tpRBg0S7fr55ThBUTSndAPowjqr9Tynz6OJ9tRsfhIYNIu400gc5JeknV4ROnD/e2
GmTGzB4/5c1G70fo42JiHxw6xQ8Ow6qP+6kp4cvL24T9Y4wMyELfHcbHEXNr3gcwZbj2S3MC48mm
F2TYn5Q+hRFxCCksATc4ZXZ197HpHpdM2Wr63iGylhifr7D1T7SOj4vgMKPX+zDb8ATRE5en0WvG
aRwqyYVGnMkh1Eb9tD9ESHXZjG7jd3yYn9ZMzcVhgqezrMf3wMg2Mxg3m1l/aM/18f3hVEPFseLT
tIoAM1c5rtXjwdTeDkb2uEESC1o+JGXZHz4j4+M8PY9wRmBLH2/bBcQBed9p2dOSewhT/M8Y1TMl
aSK8noroPjcCNDMa1ClQjZhrk5otoGbSTPqZGkLQKBZ7qreycO+rjSw9Pkb7n830BlQjNE91N3dB
O4tzmO0XrduP3q4FpYRxqhbnRGUb4Kr+JcC9Gc2cuHJpNscAulfz6XHcjLXl/rv4xnuDLkDMdTBc
oWHKOaYb187I6EC1ZTs8LvaLZwraeh9jb3CaWpPWU8a0z2WgLQnfAqoZqRmTZHzaQoWb1MF1VmRQ
f9gijPFNvrNTMBjigKRNaI2zJoOYekZk7OrpY7mZ5FN1fhoNJkzaoB69gia1gkuIQD7XLQLj8+HU
K1Xq8uDkckAp3qGzB17xBBBzIyou1Kbt+qFJqFa0xxSic7KgmWV4joHDQPUdwKWvWwApcHc/SdAO
HJBxT8dmcEQ3CIx4QCxxxID4gf8Z0LdLgZD96B+ih04T4t/iJxuzYRMLVFuhEfGP8dNAbZWDaRLB
7BOb6nk7e4bvpKIDfnmZ32M1ss8SrUcfHTQsiLjbvw9e+n8ZQGk4mOiajmCE/ae4UVeNZn+E0rTs
f1g8Itq01ASGwaICCp6dhmoCF2jXSRCJPAEZo9Oj0xW34sPong68w6z3c/WbOTv25O9v7Dctij/H
lQzJv24Ms7I/jgvi7XCy+2/GJYSnQAjQ99ps4GJO5Leu6V8X121jS82xk79/YdP4q0wGmiygraKa
ZJFdzvFLQP+62XlzGhDRfoQ7mkrFxzTdLbxyeCb0CHriIu/xSezCdGeKmL5voToHyYpyI59ar8hC
wh850rqwKjqID8NfE515B38mkAP3Jm4tg6RwPNpyuF6YuQPywrvYLXJvehCjTYgnvfRiiV0nYV1f
pCDJ4iLW49T04pO/HtdihFGu0IVH5c0ZMFXHuConTy8d3TlCCRAddhPpv5zs28tWk0/3NSLu0ty3
V4p0pEhdaPIk4rtjRKN04K5nRJLip+adpou1cxazBRws8QnMJEcprK7wIIKTmO0Fr0840RcfHhrN
7uG3AVA9QxYOV8WaSL7F92iNCoYY01kmpsOX+ErXb96CE/ccdzISrUD9g9sOHW8cLYj8RMr7+SJi
8ObBF06B3NxeNiKY0xUhvz427mK9CTkPZYYyvbeX05rPT3LEWHZZ9TPe8TxycRRM1+50F6EuxunU
uTtpeBUz/ynWL38dyy80mPjWGnkmhhfs2FlfY5s7v/ijNbGAyyhL7yB9TKG9Or0KwlV0BjOkj7j0
wCF987j+VbCjXwk6+OTT1V3Xt4R8RqtKTN1oCH7uh5n3FKtgzq32pX+X4UVkpRiQ7yfL4TTey6HI
EhiBMgkimCvy7LhRErmTxBKR7XycRRzcxLR1Q91NeBF5CXiWXdz2s7WIfCYQZRkff4VHOTMugy4W
WYKsNr2J4VG4AZQLHi66BHI41UTgFuLr7ekMaD/6LBz/4fWifsQJsRXD+cuhEVKsyTN8g4FzJ3xo
RIQimphWYkFXhkP0IJGAF8m3Kd0Is43YjVTZ3dn3SXqOwmQDvRsNE16I+5SNTEel4/64TuR/Z+zD
7vArvcno5tpiTl5MAJ25R9f/BjUMzm56i8Yvmd6dLszHbNQJahEQs8MzihagIohsMWVnd8eDouu2
znyRjnTxEZisiLtj+YrvBlfHFIs0HnPnteNUwm2IwF4ivrmjRe0Qkf30xfTji5ncLSNT/BwcN5gv
pJtFhIdi6K8YvoP4WQQfD8HovjjVt0krLDFc5XIFkdyN3OsYypV4u3eXsN8pOF82xP607wifRkIO
0YDBbiJyCoerdtfDhc6h4bS7obk75+6ubrSR0/HH7iFItshdhCm6HO4i2nC2UHhihk+QLsems59j
IRw0wzY6yugS/P0GN/in/a37+S/7G9ixUVLqK5fIcIuPXvzxdnYpVRlG8SZZsCSe6QCqF465cjfz
r+4h/CSTPodLSyQ8UoLWs9eX09s/HIX9P7Yo/A7m2IZlDSgKWXb/t2T/lxujKq4qiCcXS52guQjv
znGEgYx3lqc9CTGx2EShXBEVU4Q76LP08G0kFDl4gx0iGbJYcz7zER9fF2I+2ePfj9s/3t6fzoUS
t48G/LrDGg7DInvehXoXdXAP933RquDpog36kR5doybeZKeE8OcLq1vLw2zDP6d1egsh7sCdbNJH
3A8vcT6qR39/j7+dTf92av4yhH96ttA5zNdT0YplvrgT7dI3ygylH63dvnbqqi9O/wD/6H+Ffv36
zLqf//LMjnfcue4bZIHomkwGUbHaO7RJyzZ+ZLWcIWfIHm05tVy20cWh6ZmNG68oidtSiiJw/Bwf
d9n28zneuyXbeyU/wAac/soincMGDNzotNQml/jBYmPUbuLvx8v4S+gGuFi1LMswFP1PUcbrejr3
By23DzbF+mvvIq0np0n7dUUUgnvtuZ/gpue5tXrHhfMaXZdqLnpuyenxuqVXyzPCV6ZNiasFxuzL
3Nm4T4CHXKAZ66nTZ3YOFFNsvtFjWNGB+tVSYFTdMbTw7PaFCiir6RETjAo0M/Jsi/HzP8zaQQc+
/duMsDRE/aw++FgHx//6gOi0bu/tWS2WZxcX4ID+Qh+hOcPfJ5ynXoFXeEKXOeG/W0ZARoRXfb9C
j8JVvOuPheVYeANHpaHS1ZyXVy3w4v24zIBcHDRFHkHh70POKL/rISUR/oe96q+iQFuFiaj3dV3T
4Mv/8e572N3QHH4ulvdPLIHPE0S0kz3BMRqt4j2hY+C6wN7lyQSnFQbltv/b4ZX9PkZ/QHYt4y9n
9y+D9ydkD/vwCq1ru1g6OWDdts19nWQMwRIECN4ZQj2GnR1+Bs10sz2a4X527o+18ikeLRxMGiQc
sI73KcBoiooq7pvl3q3j21scwxdREn25PXp75Dm+o9AqUNNRfk5MOboRWzT+sPWG5SusuamiNkST
jEd78x7BGyjviOKLYi9paSGsAasipgHaczVZhayfnrCzmzgv93Nq66Hl0bDx/qIG+IKtSXTAL8NB
7cWbCX32EmsUzvi7v7WIzioXnSpZTqqP04Tyt4f2bHzyUGFNyVDlbyFr2IaKhFAH4HPbNuxl0A7Y
d5Gw9a1l4+e4toK/VdBnOCCf3Aomfp84iNj4anEIIgjHUsFLqhVP5p4omWosfG2i+PePW4enAT1W
suDwz1lUFCY5bl7OXJVbVTbbFntrYfsXVBxFR6Me0jUNUZ8YSPNyyUsGpUOKF5Q/GpFrK984bV1i
ep8uKDVIupRe/tOzQShRXBLX+EzhdPjMRbODxo7GSXj3KjmYgFTDLsZuNXtnqKViUEPtQu4QuXDw
6cP9PUc4T1aVbIL8GSkE14hqOO8hOk6dHtCiIorWUXJzuYNyE5tfNF2oWW2MoRNrE7MYKq18rgbD
M5CeDr/dU6s499juqGprbrE+pjcgRPXr5WvjY0L683SgaAfXUe73loeYvHnZ+7rFZ90/zov1lRLu
mezVufpWfB/WX7Tth5tZ7qtBD+xBxeFnTBpLT91vgWsXP26IM+BUxzirY/Ah78A3w8bdL04ojqzz
0S0443gi0ReCiIEEApVuVhikVGWhmDLfyAM418V9KNJqvTdzEFSbV8EPu4JH65ZvVyUqpB8DLI96
OP8W3TdLy7FRKzUd4wlT2h24+9UBHp0FEn3mT1AN+uGjyVm/n93eiNQ60FFwBpV3bL2A1mnopYUp
zD22WJ2Sr4DkIYoeUQwoqQ+lw/wc+IjyDXxTMEdDVGdG1nowps3Mf/A1WuVRhcoGtKhK9rrjpnL0
8NTQZgsBQpzgevHcmaXoHjH7irTwjXkJJBaofYGZMj8LaSBHcn5BFVmRvRhoC8d6/ihfdvd5WZCO
ScU/uwwXICZCu8O9vyeXs8lfyqERIY+adRlIk7wIciQteOe49W70AY7wEhh/9IKXj57QrnTouPOx
mCJKnLGULHIpZJpDltct0MNe8Bjd4gMC7N9VmMcdWFUw+VNl/noCuB+A6uEeSCB1ik4OKzmxxnbA
lg1WXo42TOe3x+1KxO5GyvImH7KLPEuKV/v0+n0AtAcvxosufhDNg27zlUl2qQJf9qDyEYvdLuI6
A6pPrTQfvnGmnxRfhSQrA+U3Qh04tF3UkrY3ih+PNI9f7gu7Z9aGmj0kbigu5ndcLx8WM/4aeW6X
Zh+nTtu42G2omd4TPMLdOj1/kzXT1wKnlo/VV+UAHscY/elrWhg/+0NzaE+QaanAmUWOC/YE1Poy
b06hdZqU44OGERIKkA7dBgjIvVJ1duh0EvEsC2osNej9cLHeQBbvmlQzJpgSYW19HUz6uYNDj4pi
6wT7rvfoOK/SwSRfmg4TY2w7fZKUoe2UXk2Mr2aNUw73c5Mp0jq5915Z7u+/eAXHe/rcFuHozUUJ
F7tYF9ib4yD17pniPslf0FGk9S3eR7kCLgcTSwQ5+5CdnF1qiEDH8I2cZ1gPX1QAyA6AvNizA2yj
+ayhANKQTljjyn+MWa2syx8qKVLHjpHXpPYqiU7fwBLdgN/JeC9sKN5gXBEB4PEV7MPnJxE2eNz0
FlH/Gd+ZMV1BKB92X9/cF88GKLwGPG/jgXh9XiNlZWSlqwe4ek0MiWINpSyU5ELFx+Zb/WIBgNmQ
Q5i8Ap7zES24rDcrF9MexwoNgpnmwoZj2gBUi+fYWGFELWnnCCleifeQdH5pxldS//4OIZi4K00A
wtZid+SK+/AYnodHRw2g9ZGuQDMXnDSizfLgmrCwYkW+4o3MhwqT5klcjvA7Ilmz7l1pshSIXQjT
q+O8Qy1wzkEHKOk7hBTJq6s+LE9Tc6pRsnt8d9W5UtheM9LjPgj+NeneKiIAoe3S3+qRIh7FI9WD
0/okzeUl5T0B9/QDRpYaCOak3eir4jbUPUhF2esHffCoSjiHl7SyWDzhRT0xz06LABNqFpDFOBkB
b79u635wQez3iuafl49b0FvUdTSYX+K8zmkKcKkTQgQvBD0HG5TLGlcLy+DpDBa8OfK5Na0lG269
nb7WmCNTEKjX1E2i97KmVNoNDI9BcU0OY7cEyXphT+g9B/I2pPeGkdmH+eQIUjxpEssvh9xgf1RQ
RsDAXB/V1DePzu4U1cs72hyafGo+ZTKNWp81fSlhZaZvM9LYWOgHsP1bEVS9j4EZvK2sHTd0Ka8e
aFUkWLTFBTJjy84ElNCEdKUCzNIeuH6i4det1OITabMyRZBOXaP/xtyNEGyUdx65gyYC3Dufb4+r
yc0ZOBfnKsw1J7qVseJPY/ys4jKl8EgJkIfvKcOnR48bxdFnYDml5PcjWs/lIH76KlkJzpBgM23c
4yRPv9WxMUIY36dZdU4cASwGVqQiqjfoCmOhOXmDZSmQUImQCydPsXrp4itOTOCZTMs4cQkOrnEb
WyHtn6e0naL/yUTc3Xd72IXgRYfUZFHxZ4DMldgzFGffvAx7W9rCh9SY2t0zxu3zHlDIPxHzieJH
weykBZSnD170aa8BsV7dUBLaTV6Ve1mRr+RneqQEwnTVD6Izr85ydaFx0NN2GBAwHVsKWtoteI+5
VFUFfH3hkOq+a14ob/A3GT4STaSMsOUbOLTD9CFqLaAfcnEeEcRioiBehXdX6f7mQT+bX9N3/2Qa
kDVBPs3nvcsQQ8UHqlAuJRum8bGJ8sG0vQqGQlW62zsjXoW93Bk1DsH2PWgEP+UtEScf9i5/wqts
HvKFJmQ3+vw6f6eeXXvHL9Es0U3d77LxXt/Vh0n1cX1l5SUqC/SeGP5lsYk4mx3uwrsTZmWXlEvi
jvaTf1vgmFhMxfoaGf2ztCeQHXkEvCXqlIKapFQ/CecNMYggR/rvgJYirRXHjLdCdmQkcJpx/O1F
+labUo4rfXOiZTwvJrFPnzCY6knmAZb25JUPXCgRvkvuzst9km2dSYOtsAleX1cQKDBVaYjjcIh/
pYDRVtiyvzh4XSmEppSOJ667TfxYZc3SnnwyH6jGY9+0cTohNakGVBPBnb/qViqLZnbZPqiiPYPP
PKQFTyh9aY7N9BgMQkQ8g5zbMQT0kLJbXIeDY3/ecL6kcGzVHrXEA9E5omzi9l27b3J3K7MeaOpQ
raR7DP4qt4o9sMTkwd3V8jjlXHCM7eMp8Ed3qMgJ+hR8WmgmqtuhZPbi4TylEmoronyIIUaGIk+Y
jyEYMvejE39wXTwSfilCecKYXnlau3eCaDHWMzAUidKfAj4F5RvnFCJRkBAJweUwxKeWDbgkyXj9
DRq+Pvj6BGftnTlsgwM3ywYKbGX7b/cU3hKkET0l7MrkRkaF35CaCiC/mQ2ImfqiN3nG1Gn1i7xe
pEmQ7NOfN8HcPMvFrF7jGchliSoMVIG4NLWiFTqsotQdZiMCTFJdsisETLvo9U01VTx8Vejxftop
b0LW+FQVCW6FJBk3pWQXquBWeKBlh5Iie0l4nxw+92RhJ4+uevKveB88XapbYZlUP5rNeyXux1SF
/+5iiUdNYs/5FjtzwqYeVCP0s3jfkEHZLZDBcvv+Z43ddHj71L5yWkC5CyX8bUdTJ1R6tekmQVBu
hcTk8jS3cHgS2pNFlrv76TMokaZG5lqgx4NQEWoZQesisoufXPj4PIQVADlIAImsZ32gffGY3ufH
gNVgfbwjAPBEC8+fqq9kb//7QSTtUeztHsaNphb3CLrfcmOlr4R3+X3c3XSZz62vJmbLTAehDiKK
BggePmzdKGl6SMPNES96kus5HBoIXHHF/W9gP5RQ7Qp8bkulWxndijLd0r/Gd9gvn9eYFZ6vi9HB
z9ev+d4xvYt8zxCemuxXBaKPhrfpucriBfdg4M7IITjAH3Bd2J0Zzk/e+Uz1cy3QLGewHWx7y8f8
5HPQsqWzn7JT7ckyEC9SaZAUSJ519t97b7+tFsxJI6uW+59eCjFeYTA23vMgPpVV4bDnfBqhFr79
u7C+YJ4qGS1Oy8rq9sf8u7elqKtx6q1QNdpd0RKu/SOxLaTcRphfYAI181R8nYJb8LNhtQgEsAgX
/NIhoSfwnJ+phxdDS5SzEiPuDb6W0l50klmiCuAOi2p3dzeEGQD4d9+OmkU1AR9wIMF4Cm2hUknM
SHWvW1DuhL1nQcFUwFYaODxhPqqL5xo9LmtCBnaLbpAJVYT4SBuayIiroMZhdkgr6SmjQSegLBso
kJO5umypXZ49I76manqMlPi9Rs0k500Rc9gkorRcncKBd2fDMH3UoOUA7AHsVMDekmgxRCUSnmMj
+W5Z8cwZmziXvXoJ/+D2CY+iv3GPP0eCt61GHDcscfjBfYOaEaPz0wwb2c4ZxT4uYjCwqWXyYMZ0
fmtreJfUhlVIRNSQeAY7tK5uP63t9+Iq7WcAFEvshNA+9G7R3n/Fd6LJqA8Afga8UzyaG7xL0BeV
T66YniAkISVACeul+wYK1XSHg1Vvsr2dXouJNi6Hx+TqUdGWx+9q/pjeADIy8liezgYmkc55k7wK
XmGLqnkRINwhr9LsCv2Qm73DQOKxfWBwm4gEIHqM+t85wUsRvCW2HpIdgbE+uuUXfu+P8LwqAtKg
D8VpeCImj+uBaLuDRm4AdHL47QBDYiE/SNp4oRRUMdgW4AarY0nmY4LTpI1P+zCFjy0VduuzBnc3
2P/vw4pdAHV1LUFETD5Csne3e3rN8DRqx8eh8XlzFK+cmTr7AlwIZA55llsNdOcoL/Rb8Enl2k4t
oIJX4T4ZpAASEqcX5+AMPPNnzk9DLTA4wk7JqoMsKvFTpAcKaDSb+I9pf/vcNqJeGR/0loQ9X3Vp
mmeO6q41KibK58V5eBDQ84TDk5IrW+nidpPtthWrEz5UaInHlc+CIjET9D+GfSoKUGio7KQbAgDi
MID7K7UeVOrnLSczVr7BFgZpxz+IwW89oLP5I+iS+5siXst6dBvtx2h/+M1aA8hpgQB8a8csHIjG
v09uIeFd0EjVpWrECQlcvKudIkJbfNqr3e2G9XP2WOGZdoKPgiPNdcGc2Lbbt6skj5HhDZK+e98y
A+6UQ7AHc8uZHkGesUjHPl4fA2qUHYZ3RzBYmNHpq/uCbsjFLVOfAg5Ek7bftDsAUzNJgO2OJPzg
HAbpKQWrKWJlQHlwSZDnK6IqKkdajGbvqHCpWlwRlyTckvY3zAq3GW+b6L3Iu6lp+4cQJQly9Gkf
iP+6uC/4Is/OIQ/ZrUfGBKRrnf/0EmNuue28nReUydCjuKd0ZlDHf7vEPDt9TTwRNCQllOAuyTlE
/pUqHu7YYHAXt0/SBHTH8wr17h8QrEYO3ylTSpX1l0JgQER5ZM1w5oyqSfeAFKHteJCvYDPEfop+
wZ/ez2nVn/OcwSmRPSW67jHFILz4kPNyZ+9zk5BA/PcIkPyjP6IUTV+vN4gPn2g/gS84SPqliLK8
19chXhjMvFM25xMJGWHrKh+XRGmJUzBK+igml3AQ9KBuzCEIenZYUMR9EesYI5ZjonhAGBGnO4sL
9HLPx0u4VOUnIWE/tdN7hKIB3Cr2XXSlvOu3uXFpAWLVIpPIhtcwOdT5k/zw5rzIIy1PYwDosUKW
dUlv12elofsqLN/6uaGqkDUZuSvAROXnHlNUnoOjrKfklHExP8W1yAO650TjAVwm76TDgx5y4KsZ
DMpwQHF5T/YO1DA2AKV6zPrrnFJuXIWXBbnawyWEXxDMg3W9/CI8QeM0wXVVHlTrNQ9gMAYY+wgb
mIa9MueoqlJ9pQxzirPNxynoJSjAfoGofBmmh4CT12EI+P16ZzbwEQ2qp50KG3Gl7bQAkBKSk/7D
TPw+s5fvXhIIqcg6ms/IXunQ1ODEUYtAlyHBcXf2CGhyA5ihzjE6JgX49SC9fvwfys5rSU5gS9ev
smPu2YFPiJiZiNPlfTupJd0QsngS755+Pmhttbq2Rn1GFxlkAtWqApKVa/2GnMsEcTBP5bpem/fV
Nts4iOkteGVR6GXGHRefq907BXwVUpWb8quyZWqsSM1MU5X5JdvgPrEoLvhBMP8a78mnrrKNzZLv
CdHxp3bD08RPsspI68bMzR1rmIdsZW7f8b45eV+UvbIpedw7LimiLufqI2TztfaDmbb6Nn4CrZXd
2ZOS9s2EuCJUuCOnQv5fwy6jO3yr19OrZNigA7RMv5YTRThjchYn+RW365XYqzCmEA8/YaNZMoHz
eWSJwwfcHEhvk4e3PwH4DfSbaUYDZDQ9b9mm+BJtmifeDtyy5Tv3FoGRhfYR9atwTUL97/UV7Y/Y
I9cVQhXI39n6FWXAyk03NEtKUz4Q1ON4cM/Gp4AgH74k1bM3/tgfisuAiAxdtW0hDFWd/jO/FSqV
Ao6vGdXBk/Y1I/gqb6aETfMRrKj5SFBhXnhK9RU3T/zljb/8hyLSq798VTfODXd0E7ubarLaV5fA
/LMEs4CmD5flPeYND9Y3SLBvUSMmC6Prwt+rP3tVCo4QyB5Vl9LZcFd/xVfjsSIwfS++Fj9INDQf
gh/VB+VT9AUzcv8jxZk3vvT0pa7Kjq/++lVdGMfeQJg0T+RxBNPVR5JXGhE8MWSJUNRNwzsABKTx
1t/9A5wOKL5qGNxVsxbj68s8DMOYmZrHt95ERygJAUn5eNtsWGrJpcCOAXnqvbZXj8HeuHWPufVG
vVX70xf//T9wRbvBjCByuhRAXfY1MxbDuCB3MWU14BN/JYImfzXp4ahvfG/jrT979SzpZqum9sRB
sB60D/r7+H3xRT27DyrYa+spfcfKqj20LI3DjXH21sYp+8FSnYTXuIhvkUEmwfld3FLweYsW9Mf/
10sBV7vCFxZWLnU8KVjjHLGu3iO7t/U/eWv1sXjM9+5uvusmz7BrJtZXmQ9l6KMDNhOzfnX/+/81
VV1+TsLP2T+QKf/+ufmH/PGPh/pzHVZ1+LX6z1cGZP/9ustn/fxby8/151cdxM/CerhrvpfD/XfM
MOp/8cGmI/9/d/7j+/wpj0P+/b/+46tssnr6ND+U2e/MN5cn9Vedevr4n6edP6ectim/f8+uyXLT
Kc/cOEXT/mlqkN/gx8GhhCPHFXkmxylC/+c88zmAKpGLsC1ukp/sOMf4J5w5JmLLUeGsmSq7KtnU
wX/9h+X+UzgaAAmYsQ6Onf8nE7IZT/oyL1i6JhDrQ3/UNExV07W54v7bNCxtPMdVK+pOzvgxqdAR
GnIjP4w6xq+NwhI/KwpY4/Pg3KhDaIADmw4KwN8cXs6Zx7ppx8vR81Zu22u9qju0ctociDOpUNlD
qyaziG7N82aVjrznM6Ln2C/Au85dJVcPQrGmfOTU/23z+aTEFkDlLa9YhkURre3EpTyvDpjxTo1l
BS0vlmkzLZqGfC4yVlick8+JJSbFWoVMhBI6DUtTzAPmA4vaGDBBcjR9pwc2ds6vP6fOOuqcIRI6
9phSGCyRzhj4/1Lib8pjCIGocyDDz7250euWRMLz3jxvCH47EzElkrnzgerUy6FM/TwGG7M1iuE9
Vm/DgNSnjWpre1J9HTDBGOWfPLwqhjgMHntMMg5CSH8yVpWf7Kb/JGTEKsVpy02vkKP1kes8KMx9
ewrHbpimh3kkhoW8/+12/wMsg5v51btluoeQt8UAQtdUzXZger6e44VlRZVrCu1kx3q/xumm3sdT
UzW6QYgU6CCw8N3Yz3vm7rwVpuMAIoPKBk9Bvp8bPVHB2Mdw5p8Hf9uc97uSjKzTh4Dg/F49WwQJ
SL9f5qZBrvsiWa11Tu7sOt1y9k7dxNYiCo9p52PzZCnHJPNHeGCDCgWywe9UtT5FJWm7UFM/lEMX
I6qrovbj2RnaF3jcds3noY7NTRDh4OSnDjSQOHWOltMiYqZaqBn96s5jWZZbGzPXn+bey86XYxVL
h8fthf4SevcO1YNhbanNsNfxit6rlsdD99LXmi7FIWfa/7xrPsqrjGHf5vW/DjWm/S8nzVu/HVO7
KWIooblQFdu84OGUnrBZwq+3My91FkdwYuy43kSjQ+qjc/pd1MI/SOBxXoaxQ1NLK+/q3BS8PclV
Jb1tH16aVETit64QOaxxZMEW8yFIL7IkQnFrhWfPaFFsqT9ljY8EDUaZ+zpCzrGdGh2y5MITpH7s
yMnxQRbxXTAk0ar3m+HOMhssPkNKTn+/dc3Xb0Pu3AmDZTM5mygwQze+whO1vSq8HvuSk6bz3Nqd
j/RB7B3KFl1zEZstaoyf/C4fHuJ8VLZ55+O45nuwcRDh6jrjc5HoyMC0WaiRbWRzlAipoZz77XnM
zScZce1B0+78ISwfVCOzloOqAvewNShqYxegcVPHbPaFQQZHJ53Vl9Z9USb1CWOD4H0Q+x+qJD1n
Zteuey2q/U0qTP+EbC/aWk14mnvcoH//ZawJhvbqvcAvIzTBe0GdgvPr94IxFHLonSQ5tUO59SaL
o5H1mRFDXUbRnDYWWn5sSyXHl2Dqz5t+azzFcVxufCOnri4xvxIKyVlzCJtzETVfYtTEFv2gfuul
zTSmgCRURIVvkuHexm2BNRveJ6mSK/vShrGN5gGbPcElvJJps8LRmqrGdNTz5m8HGFkLSW8gIdgj
WKQ4dXmWQ1SeW72rqWnrESyw0Do0VdGuXUc0F83KbBJirv8u81t3G7jfkcsERddHJsvSPCZFP2/i
/ZAdtVytJgU4YufSl8+B0qs46Xdomzvh5n7/uVEUhwavW4ajmha/+NWN6EV1pCN17e7VroOvYOv6
/qXJVeVnFx0YFiov/fkY7AQYvDr8+ch5EFL8Ouw1JFP+t4+ddwyNNJ7/aMV/9ve/kpeUIdXaQPM5
UepjVcekr+MiWmHJpgI6bKz42Gk586qWpu2+KlFsUSpsdOc90TAJf1lOmPw8qMcrcidslCnnsfns
qUFRAtDUfM7LntqPw62S25dg/hisUfmY6WglwpnIdKnRm64ceZvrlJ7LxMdcaerbUzN3eST1NdM7
5L56RA4ykXvPqg92MSgkLiQrT5GEWF9rY7ZsNF9/mrfmsSYf32MUA8I6HC6NTZq5jtxjKTsS6V10
mXvK9BKYt6owGt9YvUzKCdf3hcPLFfVzWzcMVlCvX629a/leFxli35VDir93p+PM2IHASKp4K/zM
uJ3HtFFDrNYApKVmI8sZH209CpeUOVKryM+NQxwTKARXU6/2rFh73iFNJA3Bc+Kq4ufnLtbzzSj9
H2nToM9R+P5h3kqQkMGWrDJ4NF/vafGkg61ngWsMgnGnpT5ZFVum6jJANPzGdToHtEtZOftysMXe
bohH0GjhoFaik1W6+zgd3YNi5+6hqjTg43qkLufuS1P2zs9DXsaIHdxDGe7GZqe2+BhhVZ/vC9vB
1sQBkSoN1CXnTTT8FPTdverSj7JhCjf8YI88XH/M1Cre5Jr5qew9oF0VXGQEGg6xN3qH1PNZJ7/0
+6H4uedlLAp6bSEs98ZKEGxVBy2lEpn3lIa89M4ymuCh7b0WaXkTnxlT3+WtzsRTFF2+/PtcDf72
9V1iCMPQLNNwbd2yVF1cB2CKFblIJnXUtRKuO3NM/iRx4Y6DWt43VSsePNB+UWrLp9gJ4UCX3mwQ
lz9lte1vHJHF6wC7+Q2BcbjCj7i68JQ8hb5v7iTBKmi+f425pTR3gd5Vl3komrYyO3kK3URZjx0k
+WlkHv51zvw5Xc00Pw/9GhfTZ70c+mvcRvaJIg3/C8OoyBQqHR6S1lDvrbAGxYSk/b0Tt9m92+rQ
h9KeyufUnXdYyAa32OBgkmiT09dRtopHdTv35qOqtI43UQY05uWDxgBIUJz6kFenD/IyiJ8aJh/q
pG0+N60/+e9OTRO3oLw6rLzmHVVkFAen8gKcnaaj08Ae0Q+Xq8BUgwfTwci5wNtxNxiS7pgaxzoY
3kdDzs3SD4DMNe6i3XywinkoSWMHuHpVG1QSQ+WOR9O7s5rYXWLPMqzmsajRvTuBIfANRn7Wbu7O
O5BfXzZxWl7ms9Kgj8/SNLdCFBRu2xQVd88t75qyKY55T+Sn2S1QrX915531dETiGM9H+FbEEdG/
urIbyrv5sHnIGfWLWeXVXZ+Fx1LgYIY2VkwdhM9YahKdK6tVI27HLO3J0U+7KtP8uWseLLO8l5t5
sOrGx1YdPyXRYOdnt+FBtJo7f7QxuGubsnojvBHXgZ+Fxbhp2LqDmZtGsvMKx54YQ9j1GEjvGiSR
JEL+DepvQ0CdUVYdfEoUMY0bxJ6OfY72VSXHc20I9/2oNdYBZyCPIIhuJOpmUztAbJ/3ZgUGjGj9
73q3NZehO5ZLWTrl/VgEQK/qDPUdekrTEk64+fu518eyuh/wCl3peaCv5rG5IR2wGqQczqIw0b9y
UKYpU+DtrKL/t16VmUijTg1Hd2oPl7Yzlu0wuu9TfxM0IvgSVhn6wXWXHRw/1u40J5Q30qiCL47a
fUu6WrlP9ewx4JKiUJqf0ijeuKPVowFJg6vqcOuk40fh5fX+ZdzOdGuFnGW4tBUteiNlZcx559+D
I9ImCEO6ju0Ig2f3enqrDWUsdVUboesM+cpz9fQofYeYZN5UgpxNAuPsaMnQW+WSLEIwdeex68Od
SLerm8LJsyOJsOwGGT28K68+cz5z/ozWLATrporYcVqsm6MKlHCMj9q8sp/H5ibtQgjN86YdhNVx
krnahnl6fDlkHjdezpv7z2dMn9rzqXMvG8vqqKRttPdyY4VVbHVO0W8EFllSHdVaXk9zd96D7lN8
GrDOnA4rcqM6V1Mzd5XExefI6m4NHE2fh152om3mrdO+AxH564SX88m3aMu6xIpl3jvvmD9z7g56
jha5YBk375CtrYK5iNq9bCn3lwJjhzHv2qchdD7KNncvZa2Jd372Yx4VelOeRJh3lLY5KExdFHwR
1V/P3dKsgY7GWbwcWtPZoy4nbvW+g3hWFnASWA8qrD1asCUWpiBy2j0fk1cmJcQs2NumFCcnaeF1
6LHWMBujQDF35z21O4hTOTVjbQBkRAPe9hrU7jJXRd2Zxpka0WlCLq2miVFJcux1hHsLUnTdIdXR
mc1UWZ5GFgMwfFMznGzOwDdNe+amliyAb+bNftAQBZfi0/PYYAhQUjpJ/iRUA0QuAORqgf6ISaT2
2FqQJYhZ7+debiMXxHdujnM3UYp06RWBv527HhPXRqsrFZc/TtWbj17RJRdT2mdLM7oDT4rjsFQx
yUaMjXYTqAgQt6oyDdbm8zGpVmW3847fjmvCs5K65W2QKt6xzBtwVoGjvCfFkGzVsApWc9dtEajH
Rsvazl3N4KdMLdM8zV1SYmCx2m7ndlCvkimimptiDoGqVIYHJXhstJEgK9TRaSa1PL4PEya8xEqa
XVhooHu7DCP7sCFV3rUO3oSh+iUKxmrbZqK8NF33s5kwZ1oSX66GRbpT+0I/96+P7vMnvWClPp+f
dN0+UOp6P+jgY3XMTE+Rto9MHqnE7GpuoGlo3ulnmI+V0hKLQNR4As27ZZBwl3GKOWbJ83E/h6Zj
hki5C0pmKSvuT6Nld88NBpb9ybTKbiN4bvXQ2BbcD7tw1Pjm8DBR6uGVFCwTTYRLPR9vy6bi1Rlr
6v3cqH01cmG7cTd3vc4sLg2RZVXU2Pl6Ht6QTYGBn7TcAZQjyKqi1PudKdrJo/MxrE3ve9bU3y2T
9IKm4Dwk+hJMbqQhAFM6w1q35PggHftDg0ewMcdhU9NOERyy6w1SjIm3mndw8Vi8T83Ljnls3jvv
MCUZ1pczZKb7e9dVZPwZ53GJ97LtYyOUBBamUyhJChFGziZRtX2XBZ9RvWThMgQSleNSnpGSW1Zq
bx9MaeQQraaUyzQ2FtI+yFBDVXY+eBprpuPm3jCdOp8fxFj//T34Nl6X9bDUMB3eT7phky7RNVL9
r1douWWErJz1FksVC2Y3UdEBI9WfTTDiG4Kf4z71DffcpB1KZMK/VPU4LtIkse/TUWST5xYAO9sA
+FP33402Dt8r6MTIftFBlqjTtjviOJMsdYV8iZvHLcbFhnl0jQYdpxQhEQ/DGte1tCdSxd/iXlyw
o0Zm3G5RXJ4a3//cjXl+iwEw6BoC6O3ff4Tr9AU/AmVjVYUSqOm8v82rDLDF/wDJNVmujQr5ziV2
eihkTsmtwDabvWqA48kycgqRxPzY7lJjG0iQ7r3anNocsf/S7jcCy9G9Hhj2vhfOqRSpsWmdeDi4
BpQfU+btpkmDnWWNzkppsRAweq/bR1Hd7f0oMxdugNuCLeN3ce8Ou1H3v/u21236XLrHpFCBYTfJ
ClOYFhOHCsTHoC89lPfvNRCDPRBbQeniSKLH3FYB8Z2uHVq/NC45tiBmpugXC572TiTZhyAqjIue
ae/wfOz3lTDlrYZO/ULtk2MS1PWy6hE1x3A43bW+/alo+/EkOjGerKnBTaleJP6kbUJsd5NVnoIY
uMfF5TW4L7zS/4Ay7qZtWLUZBKS3Yzx8nIe70tQ2eAJAY5pOIhcHSqzS+1M6KNlT3KA+3Cng9j1n
TRS1bXPLf6gLTEyBQiaGon9MEuzQCA6jN9af1/EZiyfLNjWTIpdhmITTVzVF4SSVrLwB9EOkIlrq
iOEw/GrsrHIWY+Ti34hk/U2ko15DXnDyO2NdoPciO0mAvLYiDi+Njhj0pu/dr3lhQt7WQDxlhve+
jgd+3qQIzqOnIO1saIh6m1HyxjM9Jzd/Czj5QjzRDslhXbCoJj/2+pmuYZUroguadTmCSvFSHRDa
1AShH1OOGYHJyRjE6jTWx41/cFUb95c8eyjsoFziieety6JPHyi4NxcTyX8VT4kHsh/Ir2ctcKQi
GhYePjmgVV1xugpM7DT6wUvc22jK6AOodMzwlLTfxnBwzsyIDspebDWYC2E1DDdk7s5NVnjxQgyu
WI3zqUE02ouwG5knOis4d18rM1IU0v3DLW8s58Al8e+QukWCK2/B/7dp8WDW0LxrbppWw8CmwQzh
KL3Bjpfz5ty0rhkt9FAffhubchOQNLLIeiP+F1epaK4GSVHbNZnAbEuY4upqeHrU4SCbVOsRl8eL
SO6jIY2PKcbdz03utuVKjtjy5H7l37W1g4Vv3u/T6cupQyK3YlTlylZwiUTimLgcbW5tEdrLLBAe
eCnTOTiUqxdVYfNAe2G3CnLvoEY5Jm2IW8PW8EFGWCVI46XSu9jS9AkAe6sXj1HkA7CqCYZcp9C2
fuUquPwy18tciG2g1eA5FLhp89jcoJC4bN2mOc49RZPeMi5scPh+XOHHUjUrGev6KVHydiXUIlqE
LJqPI/Je/ahAiUljcK5JBylGM4dTlo4LmcbdfW/AmeMNaiwbrBqOXdE293XeoF4egNjC+3E7puhh
lxkKSrXmYVk3YHgvESTGbzkAzuTWrbqJh4ZcVjTdk8mgfPz7W+IPjxWFU9XRddeioG2504X+rdas
DYXZubLCuBZTpmjK4Gm+rUN2mRJ8c79Oy3LDPPNYtHiv4450cOsOjnEViGIvXjYDPUK/YBrMHXgy
ZlziDBsFxV6aebGft+YG93qx9pzxhK0xJcXnHXVgbbChkYOZbwI717d+yat2mIKa0XH6S+mlLRnd
YdWkQ3qcm14T6bGTOqDU1Dwk8KlC3f7SD5NvtZRle1RsFYakoJm7drmq9cHeu5qD+OCvZvSMepfj
luQx3Uk0oNt650ZkETvP2Be6ZlAn9W46wQXv9FQe80SD5qLn1hvva3GdMOSRIk3IC9thnnMs7epK
mLWp4ujjF9QF9HDf+COLL8vDC7AJVATAHf/OMxzYbKhUbUPXhkU3BBvfsmGZ5W1yVirAqZWPprg9
Uj0Cfs9gGSTJWaalvYw6KGiNgfedZSntViXpeKndCvcP5tx3xHZWfqROGu6Lhl9UczJ73Tqdf6mn
RqRafp5SKI0vT01ZyFM6+sMh00VxyRtsIHmrP6Kg3T0aAoKHj0Z60NiIkU/pajnlqJs5KT2qgUKl
aMpXz6NFws1k2CGwhci9mANg4CrTjnlooQI6DblBEu8jrX8qdQpjN/NYX1NibxODGWE65OXgX+cj
hQ0mn8XBZrBqeZtG6unvT82/xVZcK0sFBcL1skwyvVcBZuCaTYStfL5WLFS3bJdluzaY3WMjRx9/
QLVbjFM38v2TdBykwFnaMlXoK2XwYUZBE2wCy5xco8G3GoW1V3gz7Xv3I5Gt+6WEcKtiPPFgJ6Gy
nWuxc5MGwVR4S811aLOGA/fg3huW6R6StvoSqOEO70y5M8a+3fU5UfkE0IgzY02kWL63uCwENDDE
FSwH7Zb6hRPAPB+Gpt27AmOPlyaLa8qfL/35GK8Od46OoV44xY/9XCadmrn7Mob2PIjnl/7L7qSO
fwRV3uyCHjJH1PNOs2tZrxMX//AqdbsVEnDIQNQabH83XGoxt4EI42wpSdCunCBSd3UCQ3nOd5Ko
9tZkyoZFYRPpaWpk74SaeWelHj+wYgW6O9Rip+aOdm/HMIRl9unvdwGmKFc5/in7BfTCFaB+hK1f
V4KackgGUTsNpKTMW4iwMbbosItgVRiov1lqdfBxw7wZWKgsIvT+wdA0JP3b4uscI0snLNf4sz9W
ttbtNRn0THsR7IVquJeQiMxqKPah2wAGhzM9zaJzE+oSuZEi/siqtz/XOT9h3GvNKXNHcixjytw1
Xc5ORaykRlWjVhehDsCnxV3mGKfyZzN3U6O7bccx3QZVVx0HO62OvFRvAyWEStVnBSTUJLnvNRdy
lgrqdlAMbZ9owN+TUf9Su2q/IglT6CP+p/jG1XkH/56odEuzGiux5UKA2WEGS4rE3tvTeqLuNH+P
ZP4+7EsHHlMLjjsFU+NZKD9Q3ttjgqIufU+DYGS7zapvwxJFVvnoBAGywQRJx9JQ4+PzOOnfjWbi
woJfLu7g4RScTRlzLVTAHJWQpeO6T5fFlMBzG7gbmaFWGLliCVKrerlubSM71HVFJY7UN+4zvn5s
WyyZZBOt0f4PNtyPUNFcb5/5olq3JGduHC3N9vwHMVOKvMlnbrBh7SJewlvvYMZ+DUtT1OUBN6/y
0IrB2JV1yOpfVI9BoXxSPJmf5l456uUyV7IRm9jAWyhEPxuFq3zoSocsV0UyfxFV5QOJFkD1ml0+
jJWibawkQhFiJBuMLf2DGmM00fvFg28jP1gH1bhzDbzRCuIYrVSKvTE1IeuU/dx1u/QuzIL2NBjJ
577UtXMWi/qxDt5TcgRePQaox5TReDQNazgS1otDBh0pCGzwqT5yAXMjI9hhf3+iruSjqLQjy2RZ
gn80xJVXJXdyVEqZOxa6z9WA85Q5QtftWKxOTTnBleau319E2xi7uPKPVV+s8OqCj+C3ww3giWzj
47tzI3X4RDhnOqdetO5p7mpjHRwUYaxbXTUOWa/jiIBElhQlgVydlasCl4iVqUbjYyj6h6AZ3W04
WuExJtQmMcpyP1c9BD3eqCgbr0HeP7+2Y4E2NAgCUPZ6HYTVjvTTtjWadVVhAGyPZvfgaSN8HFF+
N82WFCqkSsAvm8jEmxvgB5KXUyOmZlRMpjn9qcyc7mROC7ggUb9oHvGD44/DPvNabVf3uvNuDBqY
D5MDGK/FfT1FUlqcZMfUtz9HWhht9KlsO9dufaqzb3xLc1oTvF7BYfJE2QAxIMsyLdt6/S1Fptee
zv9hXfSasjESE/vTqSmGVmy6gveeFzdYYQVkX1oe1Lmr+c5NKh0Dw1nsSg3d9Q++ipRuk3V3nd41
58g3FIxnkBmzKATs3BH6taxq5zI3FN0PlpmjPzsN5c3g7USuQSFNivSpqwEOljWQ+sZFM6ikZB6M
BZwzliLnUb1UWDaG7ueazP77oMLulIw1r5XQh+Ob86fLlFxXABvEyd/CaP/plpgUT7khDMHq3bkq
hkkj8U3F6ep15wP5SjM/f250D3lijdTLOmucdp93GIaUbolWFa7ckmRCnvn2Qe1NnFsT2104KSrJ
vdE6t2YTO7fsBCxUHYEx4chsaMXtaPnlbUQ2EpATV8W05CJXmw9O9GF++pu4kiuj5XUKsejvT/s1
0mt62t0J9jzlKFTu/KsMlVb0INucvKbU44oN5T2Q5oGJIyMgRehCTVIe5ybyddhVDd/5ZayLC5iY
VqIv/C5NDkbvwm5zCOAHKpMnSyO5VZCQakNvU6RnUGsWxT+7hHU2uuEpx4JxX4cjBjN9fqTW7t50
eq+tElm0Z93HKNzzM3uR+V18LG2ZIcjT1KvYdvOlW9TNVm9tXFr9ZCvj4uyb3ipSvLdQ8n96Xlyb
H9m0yN9Ay7haY8s4bjI8mat13/FLtDWGxKbU4lVVoBzUCe0yKgVFBRdxbQyLsIrsa31be3hOCxFA
yUshNVlGCpCkGC+mRSmGpA38rzpprX3oxMtKccy7NBfpo4W6SZSLB0wR9S4YiEWKYT+2MTzMUHtX
xX5/UJwATram7LCoWRUD3PoxcyCnBq12m3X9x2iiFQIG+Gpq2bqTjvm9jeW50CP7Uy4kRlcffRCy
Ak7wG6ku4w+5CFdYzJq6adrUkK8elaiSfKugq9ZOT5SjTf9/0zTRnJq+xLw1j4GEyBFB7nA8iHGc
dKOHpkmPxPbu8jL6U3CGudE26w15cOxk5bGA2Ofe6J8y5+z7DpqgaoFSTlvX2y4x9/mEscyHINmY
Mnu0RlaWmkXaUcBVSkqBtrmCw7rjjpdSOtzidk3A4bHm//tDpP/7twcr7qpkeVGvE4Shr2fVMc/U
vLTIxLQ+TLlkSMVaVIO1sPT4IoXfPeRecRfEMSGQiVtZmUr4lIb6jR+noXLpeQCoevNoVo6y62S/
8WSL3WWYBOec6qXqNz86UHrHrMJIPuAKLlIhWd4knbqy+1Q5O9ZYrv/+neY3wes3BbLCOMOQnjJ1
0DNXYQBll7DUx7xaW35lLmrTWbmKlgIds1C4kdLZyxjOCLk2/NRaj0S89bNxE7TCDQv6moC1i6Uk
6mRlMdyWVaifFCDHkYd1+uAeXxqnsVbUvPBMajWAJcfOiJtDFPj9MSyLBCbetDmoeX/spmbs8ELv
wx4gCougxjJOilSwqAR8knZRsm/zpliEfoNxkmFtFU9pDlVSofCvSwsLJ1NSMFpneUm1WgpUOsh0
3cjMQMW6oozl1d30VXEbnOCFiofyO4bRyi5IjeAcK0iWxwXVq0Dr/Fsd+PlzUzbBV01F4O/vl8GY
wo7ry6CT2QHliOAo0oKvb60GEHyu8LivY34uXFtSYM9lqXgXjFWNXftVH9sPgSiVc1fryhk8r7dX
GudI/so4BE2Pp8no7EZe9jthDV9GUjXHuel/bWF1X94UaiFWlm5E+xFxqkZpomM3NVE5PGaZEZ3U
FB3JUKDuU2fahssLn1cWd3//tvYfvi1IeU0l+HQpmsyLvd8yYWYaiMYduJk7Azuv0p+0oVzRHRUV
3Q/EuTJ0gsB0/Rj84G7INlYKIicqkNkZuBOUUTF2UdlsgzLoKZTsOkWm59G223WtN3IHkA65eQmV
OLWbDeAxkmtd/ySihIJYkcKTliVKfG3rblwjRSdE2GB1WzVmbU9DqateGEWCwq+vADycmqY13bWQ
4tENWU3MjfQHFODz4jSMA6xmvMLXRlcPmEYP67QtcdHImbE7p72Nw8reZpQ8lnJaM2DMi6hVNr7X
dOTWwlHi/mHq7c4OMG/TbBlOuVN7lRUkqmMPLZW///bmvwfAJNyM6UenTkWF+iqfkgesQc3OQ0Ss
07fk4IODOmKriN3sepAuonqVRjHKjpje+/xrLZz2EhroF9gOTGzeeNmYFMtCQpurcvE5N6QxhbeU
1Vr1pIwQHjxnqskN3sK1CrgN3rDyFXXYtaBxQs88KLW7MwYt2gVDg696ozZ7YOGLopXG1lJ6Y1Eg
mWRYLuAfgCpGkvLTKOayKO1s2/bB17//HH+6FSfMoKBAq/GjXOcV9Dpu8zxPy7VpUzWyqg9ZmTZ4
+hZIK+tDvE9U5+h7fnTRvARhnN6Bwuw60YNdtc2xrNylr+LNbsoYikARbEU6Aydt+1i5rKfHMcuh
6KBnkdvynTX2CJumrr/s1XbpZ8OXmkLMdg4DANIle6FuhnAw9sKQdy5EDHR48ghqqFuZOwO35KFr
NFaSYOkgxlSboopWeZVARPZ0KmVTdNkNxievo+g957vaKelV9HG6wUD3FOY9zguYwK8CDbUit1D0
paJrw0Z2ZMrT0oLzJAZsE2zPucdutiLfxoJBP7TDUJ5kmORvLFOsKeq8mvUsasYaCLRp3rsOu9w8
GkisKcVaD3JKm316L/zyG2aDyQEzcmbrQOhrs3PKk6mF6s7w1EOZmM22wnvphvwOnsxl+5gWEV4A
7iYvwnSdAKDaqp3dbcN4pNTmFB+s+n8o+67ttnW12yfiGCQKy61VLFmW5V5yw5E4a4EgCbCBYHn6
fxLKspPs7LXPuQgHUSUrLMD3zcIhJMjpjEznG3Dm9EHjJrWafVMVh5KX8GG8GkPpJi77S7yDXlqk
m69sCcUJ4tW9Wokm2yY122GTLBA+jJFoFQ3e/eobGwtoGSzxjqgIuut4Eslh1vYhE1lwnSBIEuWM
wHtQFQd3IF4B6cKIQvyOIDzz79ey+7l++zkjJHEoMvJYf+NB9etLBCnXvkEWHre2CbGdRspr09cg
1/bNvPIK7MJk4/01xs1bNQQ59h85fmEbmS1iw/YS6MYjGZJHWTA8kquGIAz0LErwr9Vs71oCkGyA
8Q8sbesdYxt4ZQKQ07bpq8K2CspokJHyFlmUYMzwtsaVLs0YnpqiOxpqxbEVAf5Xbf0u2/x/qT4v
b8df/nAk30Gz5RRZMhb5vy/McDdV9WhxHYUzvNb01B/GoaHwiIR8ZCPl1nhQhAP4wa4AXgyvKSh5
eOXFUOUbZLFuRgPDJVPTh2J6nMeYXTZ+rXZG0FtTDNAVmBIQ6YZyPALREe6apAB/J822Y1SWp0a3
9Q0w3dsc6QGgwCTfTn0DOCyepwa5jgYUPALuVTK94wPJyziTdQupWYB5x/euje58qbwL/LEAqRYS
DrjeoB8UPBEWTpOOubpiKgJVKtmCSRxB1RsU+LHClnNsKbQY8nzfxolF7Kl6bJc4N0AW7Mo0gFn9
+8UVLyGDX3/jwA8jd7uGHI+e33aQZJq73HohvK8TRDtYkxxrkFGOYY+lVTq09coVsTIJEE0FOeE4
04kdyZ2r9nMDvr47dYeUQ+ENCYphc66LsaWssXpcSZ7rO00g65p6vN/S0uo7Vwccu78esGfcYJ2f
HvsAaIi1xyZoXFbG7MNew5AmIVAIyVP/ncHrrQKruW0sg+k7tWspoATJsRW/8I0PjuIA8L0768f5
VMAp8PKzntCU6HO/Kez+JpYNpwmvkAtdKfWQYR+5NcpLrkwqzDHjWQklqdk+a9F/q0xX7FvwDmE4
vkA0qWwnoOwn2NHTPHqeLPQxAgBSd61Ko+c5tnBaswRKcNlYXVcTf45bHyobXOer0ovGKz2HCJcA
EHWMGb+qkzhAUMVWxyKeIXCH/6V6myfIwoVIwsL7Fdmj//FQgVvlf/zHI0cWBhH3F3Ij/Z0kxmpd
ezRUcjtNLDsKFm2tacoX2qt2N3petJ3wXn8Lmyeq6vZrEqoZiY423dclmx89md52lLZfWTfbFYWi
9pGo+aYekdRL8yzZ0KpL7scGlrKB6oc37Bwfp1bAr6ts8D9dRpBOLOYbYQP+BYDRGEbARDwKUwK2
5SX1IeBmjUBd/ZDl7AiTFPjcLSW4ZVaXSWDKdTJUAMoleN73NoOlEOCKm0JoSN72PvxkEC7f4aoW
m5zA1U3W4hFhL/q0lLBdKo4BvIqnxpOPNii+xWMYX59LQwCvsSLFj7I0eqNNDj6FvoYrDjEiZo2C
MZaewOoHZS7Fqugr7zN7EuB+YnUb1+0FbROI3tVeeOUjCn89LQcOTN4myXJIHA6Tf10mCBBB2/si
niG1GYNredfRATyxiNsvnvQOBtf1370HkdvCi79RRAguTIzoQt7BmBkY1+napIjLsbSHJCAbfx+O
1Dlzw7O8T76xDkSAWKXlTnWhtxKRBM2v0OIWivSA0QHkch0mWuwJkHFXw5yMBzzTo8s8GcFuA74O
0sqM3OFeh0N319dPJW+gK95P1RtgLO8Z0PDv4InscTloaPrhy3vgyOMPRVazaMO/0rC576agvQbI
7pvqMvCVx0SOVzJoRyTscFZ8nI2i8//HagS2rb9f6eCVIwTkYx+cBDBn/S26ocNsthHz003fpMOa
Z1xfjJJCAKzo0hsGGAloI7KA4jxWSbhYEAhbl0AfAQ1577oM4ZTtmyZ+7BoEvT8PzVJMEtpdASUE
obB/GrM5oQeetT/6uiIhMgXhe+njyp+9hxoG83HQmfVvDX692LoJwFHMAhhzqDF3YLL/ufhZV3qC
XNX9o0UEBubFQuJ/gJOvZUryXVvLYmvzCauE2tzGhKT3XlS2NyHroPu51HNEO1dUBRMwqmK8qSe8
5IQObLit2un7YOkV2HYEREJcU+8ZFdBVXDbh7jD04dhhVYsymCvjRd2RblMuxXEE9Vl2WFstcXUD
TuUKrspAh5CohUvi2JqVLWBpNjsqxcSweZiww+u2Ou4CWBxMUAtP9LX1S3Ofmso7jsyAvzWae1dl
giHeTKbA+6IOyKWdWHItBrqbeEq+pNBaWBV+E9xiB9jtOoQX9rRtgpPNC4gs+XjQgL35NdOq2zUS
quM2CrEz9GsNadUaiL0Q7+fSyHGVCQmQiizUu2of475iX41p/HU6GLGzIFFvclohmonlKWhvdMDt
ZUDybQFLjqnpDu7gLzjHSkRjfUEj0h2C5eBaIm2WzeZStmV2Ncis2rmGoIW0bq9Ar8X3TFZ1RiG1
PoYU7lixZNfN2iL5kGwNxWsXFsENguiqjDzIzwUwB6gX9Nn5NMgGDU4NYNkqR0tYIJ7vmn/q407L
QqYQEByRDBiZaDauko85+R935X++fuIA1isMETcahSEWtrhpf4oV4F0pSSf8ZAPuF3TdshZbsdl2
UH4bxdrXcD8AaAiC9IWGrWIeKyAGcTYAoUtSsi0bCoHyIQafZjkU3lRcFp6HBYOsESmdUyyN3SkV
YhHEJCOC1VZUV67SnY0+sGAzh9A1Ky+xK0NuczlUXF/jFxYPfg4dlyzl5NkHQ2UdcjveBt0gLv99
ARYwQIV+fUAxPJaiBV4aBAFWYAhG/vpbYJc30iFRUPeL0otirpFim4NvopX87nwIBqhEMizGckaL
fBWngbcuGOQC4qQvYSUwcKw1BVO7czuiQc/d0ML2+WOKFu/YoUqik6tieYEsLnZuu6CuTnkXsCua
ke7El0OH+NhJqeakxo5dVVyYc9VHvdTpUl/CcvHXuonaXW9lsJdBlp4Ib5NT7+toxVhDN6742TB5
xdb3rIdENElOpKj4XtT2wbcUMcTlYKkgh27QOaAqyymDwgAEh6f+1usAoXB1hY9oYX7r2VS8TRmd
NkWq/Z0rVgq+V7gvnvFXN9eadIgN4U3wlpCpWWH3iwQOG+WzrfI1abvsjYz1tKvHzAcMF7ONDQiF
4Xd/ysyDR4x5GP1obQkZbzOKUhxCHw2vHEj4Lj2IUOY24/XGNboqbQlcJcZe711dVI5gLgLtAO1t
DDgfVHZnBhUd3QfwyVOXNOnAtVp6pCFrHmDmmVofoa1ClWtOJOx4l0+XWU6P08ABA0RPrI43Yd2y
25h7X2ZwlkAi9vmDr/NhK8A+XQ+dCB/CkbWnMhiv2gqxxxWw8V//1NcNpaT9NscBfLkqu2wKFHlm
WX8Pk5T8O6KcTyyZ5LPgcthyENWv2qjIoeTswfJj6YG/0QYDe/fVmhYhIk9KxbdzOc67zmPzzhUl
rSCMoKfyW0jEuhti81ca5N/GcC6eq9DOG41E/XW9HPBF5o1rAN76W+7nEMGQwl+3hTR7HZQjvBmg
cAEMS2PXxWxLPOP64j61srjHSuxFp1V6cCXgTu1tD5a3EMFqKOAYnsSLODVXDyCg7D3DKDTCPASl
9Qwh6qXoF4jahkHeAL6Q3UAOpDkwi8fLbWw9/yqnXZP/PeJLBjOxD2XYVytEG+CpuRRN0XWHWgLH
O/A2rVedrmECErU32EgilICA7raONFu7IimgK+croEXcLeVuRICLgstoZHAIwQYjA3zn13IGCvhl
DzLQxed9W3gV3bQ8ZutY8YNJG36LNzh5Wkoh5ChuufbpE5Ah5zbSauraarBezm1mov8f49yc/jLL
v41bPt19wsfnuW8GGk198sP+68zv417X36CVANXptuJHCXUSiBUoCm1vyb6YaFghAxq8C4kEmM1j
CK9PnrxKZQCPZz+kz7xob12Pbqy+R7RpH8fGY5dTwycAVjP5QPocotLLHFUC+2oAVF4ZmyFjXLdP
sxwA3WQWObo297Y+HmR3vEiwmwC485XN5hkvkEZcvKZxBX0zn3tP4WjDV6Ra4c+RjeNd7vFk6yVq
Prhpwj6G+tQyTcMyOMr8Mw1o05jm+DlN1S6ZSL9NDqpU0Hif4n+ZK2mBTHJzxV71vNxDmKvzsE1Q
OdYNYUnpsUzCh6zA/e/uZGSPkeMMWxBFNH8guYSZWYSl0UWFEMiFTJLsupE5fWqxtblAQupH0bW6
YheNEPhsfLvXSSf200wRw+CTX0K22QKtmym7q5vK3LsDg0LhgPBZAgwIvJYeOJ5PV+EEypGoPYiy
QwTkwQfuzm/S6n5IUvnQSvWWWzJ/td3UY5NS+LdJmxGEYCHG7RqKATrrHvGeZyvVrgpHqNl7afLa
J3gdLiOZB43sZsAmBtvr45mnE0DcMWr8JbLTnT45PeCbQ1fB9/HwHPD2cg2IQF/wYYIbs5dDwDzB
6jjzcvDDILfx1fO9v2urq3svgZZhNg/QDsDF8lBAFz/xh+LJWw75AKh/TPVDmOYo8eYYJyQ9uQ69
Bgujy3JxdI3VBD3gVMXtlSt6noaGLrks4OqQd+QW7y+kB4QfvnuQY2QZDb5qPdZAAXeQ4W+bkK3L
mrdfcjOudViE7xx7XqA7LL3LSNvuUwYeOMDD1RPJ9ZvrEWbjPVUGKMrQPs2zhExVL8mX8eNMcAiW
LlUfJ65Xxoefqs5tp4J14WlWcfY0MkStIgGyfV0PR6MR1GdLESBJelnNDlva1y+mjxAUa0SyL9im
nTm9WeTKNkkTI3Zpm4UUBVscXVggCjRp9kWZ1+GNXwtkUkCcUqBQmvaogvzHoc4rEMsDc/isLyl+
cNfjs64L5+vQr+3eqnjhLH6Ml4PyLusClvQDQhjugM1SsBn8vl173Pyo89Le2+kIjjmui2tI8JY/
+mW2/6xyZ3XxbVB1cEKiLbl1PXWYPjdlIwDKjV4sgnxXSUpeY56FV6zHy6Muq/RWguu+0j68mkYk
UL2LFmzcjckBMXXNrmNJIsjhNLa+IDVj3oWKve4o02KHNHZyngYABiz7SsMQirjxE9vfakelRoks
pfKXEsnVgOsvvkl40d/6Qd7dIWfT3dnpJp6xyCw8AipRWMTJqaFW3xa6h8/JAB5TTgp96w4dT8JD
ypNrf/ZXbU1XrIvgeZKH3T2HjVW4lOqoD/AAVrsoG8mtK4ksx56ibfBOXBp1VIXrMinLS1ckEQgN
PoRo1jpo3lKBPVTDFTTyi258rIn3d+jV7feqQGyK2O4NwRx4aKjZu046xa8LDztIJXTxRoRGXgld
20T/1XuKP8Y2gimMLMJ9LBtzm3gLEEcL/R3KqjFYQyygZEuSYriKOnKZIW++COai2BB6OWrkImXV
jkd3lo0T6EkfnRvgIPlVoIAi8vCucV0AydmyZooOLbbYN/VySK3Sm8qvQzgEIeLg6tyZbvoY8nDy
HIn4rHeNnGXPY+GPe9ulHPu6ZejnTFOVeTeu7tyA7MHnTFMv2LbJONkit/9VVWP61xRAtlam/H3G
T4env4J5OeD/yKNn8VWtI4t9NZB7dmzm549BBtZzwOby91QB3eUGxZCX2/YAN2zwRPpOW58853BO
oKKdXmWZV1c+Em/rirHpNamxApZlx6//0I0s3dSv3YYxo9jtg3K71EdjCGuKXrzwwMA0fmbd80yB
vUGEdXhv8nRTgfmPbGbTrdNCV9/HdBEXL0bxgoe2XPc15WAGxvll5PP5AMxgeRghyZryWZoYAhtx
f5s35a1cQsF+3a0bYcJvM0n5hY3L/GEk3rSF5o89MF/116RusMlvafsIlABAbkXWfc8qeE+Qpvs7
FN2Ln1XkZajKfm2VzE55zrxtqMddzhFZ0g2ZvsT83UfaEXmroNpNeQqLGFFNX/L6u6tOs+S3ajDF
xMU8zua+SeB65oVDtwtSX7+2pX8DpliLsFqo7sQon2rC1WvS5YuZgBVbV4R2DFztsFG5sco2T4B4
r91oK9zbJ5DrrtH6NVH+vEpsXh1sQfV9JxH2YcEIaH1e05eKDZdz1PkPkDNTd8Yb7jkySS8SNNa9
rHu6ziP9FADzhrgJcotKI0LBEMWEJ0UQ5CdZlXSnGfnLlbrW9rCIs6U9UgR3XN3nAWIRxcnLOESU
kOlx9dFS5eoRF0GYyttCiTmaGnMlezm91tl3gQf1M+3G6bopDVhFS3UvMrUm1WyQ7Bum12J6/6+9
5jT6MZec3mmQec+aZIixtJ3YEUTq70QUQ3If+8UVGNz4gFqUgLAC/bk9lwFgXixqQDfxxjm6a1Id
3cmp3QKVEtwkS5WlfXAaTL9ybRo+dnU0z9deNNeXAbbaBxNac9ADrS7xAp1uTdYDaIS79DkNOCIQ
TZW8h4MEsC7F5Y4d5KYe2uhdIUt1YWEKMEn11Oajt5Z+VYGpImB6EXX1bsZ67Tace5jPqaF8LQP/
GYQ89ncOjylsuS90mvurQQMNqklg9l7l/8fZ9NH6X/t5lr1CmKx7kE3/0odzc29VTo5ZBf/IkYBs
pXOolBlVwoZwros7OsV/FUj6vE1kQqKn9GGg1efiaQqSvesfxizc0C4Oceew6s0gMRUJAQAcsvBC
Y8sJNEf80FfDDRi7m5FPxfM0S++KSQkn83mO3irfvOelbO9AheB4JcK0g5Isfhv6QYOTFJfHMgWJ
EWvhu2bpjzee2uCrzntDQIQlzTvLPPaGKHUlYwheG/x3pALe2lADhhTeUrccUirZQaQNpKVQco0h
736cdTVyALLj5c7VnYVXSjmbS2U6c575c5wbTCi0PKGfU5fAILJ66g6fBzxzzH8vBibqDvNycCOq
vOT7edAblcj3eBj8I/6VTzGHDiKEqIrDtBRbzcJVRNp451rFOMHRYZ6Qj1xaOUSstm0L9y9XJCyP
dzEcnVdZqMsn/PI51Drgw+Fa3WeAUvR+LjVDD5mF4uC6ThxIbLFkUJZpS52ppwK5a0Fqvk1FUa/Z
2AORr2wAR9JI7Fyx6ars2PPq2ZXI0qPkwC7ZPvEPri7JOrizsRJrGQfh57Tbtkgw3Z5HNH22RXYf
br9tQC54Uvgn6Yf3LJXJqxqSEOaSOTxRlI4vc69fqGI9OXaTgXcMoJBPUaFqrEmr+TvFntHdNcDa
/TQci7H5FhoWP4Z7CS55kGbqDQ8ksEktbi9PZvwaeAYIdgFY9kxsO+yFLLwVX4qAY7GtKAKxda20
5eM652LeuVbLPOjalwHo9kvnujOvlc7aExn1+DxCwqRmHfDtDU0esSi9GHzsAMHsa3YzgLY3IMBo
QO2hQRI04Far1APOEGvBl7yJYHoTNc3Btc4ZfEWhHvsAcaX2niAk4KqlDIKrrMBO0w0SQmvQbj0w
LZcpK4ihgdtmN6Icy/siz5Ax8jwk4JaQkzvM80uvm/HeFUalR0gCxMPObUBFPf3oL3mmWnA8X0ZJ
xnteZA9DRhoP2eMo2yeJ8DdSg0oKEjBnNwNgXNcauP2f6jy8hkAbhjmP683wg96Q5eAaWmCkrjvK
V64+sI1/6ADyGJpMP46G3/S9iW9aavSjqBX8KdIpuXSNjT/DKGREtNC1ToXiexsu8u39kB9Aj4y2
pVc9zD3PD67K6/WPM1f3WUyT2MA4bBnmKv80BNxLf4ckOy7t9pHIIXhrCwOXrKAqtsDZBm8isAeb
h/VjNmofxMnZrHQmg7degJ/YTP4EcZw0vSsr78UND5IRbhJF2GEPhaB1VYthVZu8PBQzWaJZ4Wao
SfmIrAu9nYr5yb3Mo0mSXVBUiCkvvdyguAuLg2v9z0GulwK4Wy7qeOCd/oAn9Ass6bPozhx4wZ2R
TBS7MAgAPAGUgTcVrtLPzv8+9repzmCI5XM/p4/wVtnUqoOJkQVah2vrw+50OY3HeAZEElJUs6rJ
PsTbEIa0rvLc9NMAReFTqxtr1q7SHeaBzdXxPCHQvsOlruL7uvbWSHwKMW04hCovOgkhvIspGfwb
lcXzTZw0l3hUjgh7qR9Vrr5j1bQLRfX+WX8emvW454cIzzFqFJjtdV8PN6C0uYIbGtFs4TdDThDs
PXxY+zEzMgNf+6AAkmmpOs9HCbRvJ0HuZSHwJDe4XorEK26Qh5hhCQ1I+5TS47nkGtyhNbBE0QJG
SEvfz/oIZMobZdl3ZG/zHXNzfHYJ8eOuGgkNh58+wp12PRx7GYMC0Gfv82jsaYCKpQZ2vG429wkW
FLebTof3Q1jbix5gmo3L8rl8X9ElpzyNoN265AJp1IgjY+LuMxcI+BscwJZBJisDWHH00QkBaPXb
ALMMd3OEA6s3gEJ2m89JPj4lzLGYyfFYnap9HsAXO68Tc2zK9FUCN707lyrdHymRDNoCS6uMcPlU
BWbtlhZX5w4KHMjxYvbhNyh8olZUjz83u97NMgQisnDBzL0v51ldnZvBdZFZ3ByyEsbPnx/sTl1r
xyYYSQ2QSTAQAmA06g/Z8q1SL/UBIkF0BMhWHPg0/V1PuDwSqHYcKYuZXbtWwBrjlQG2DhQNtLi6
MFIgtrgyhG8XFBSk1c6Vrv3H5BLSNjO2vq7jIIpnEH+BywWa9kFW6TWIu+Ymjcv6wWgoMgbeojmg
FaCHtn6cZ+Bqz41jBHJG6ost+E/Vg+F6uIUI6No1usnSoephJjRAvXeZLS4yAdHg4tk1ukGpB+Kt
174ayETuXFYr0RGCfaCNvU1daPe/ZbRsx8/1ru9n9P2j/09zmH/6fnZzZx/1n4F4V6/i6Dy3K52/
BwHhsFcn2aj8Gouw9s5FYYawu/tD1RzHEukc2925rqDG3rkqV3KRG2xf/zTQzeVm/hioLPhwf5jL
TfPR63N615Xz5jz9r3MBLyuvf61yA91cH3+QnemXuFnWlEuM6aPa9XSlj7/gD/P9t1/jD3P94Y/6
bz+QHX1IF4TZ19BWl9xE7OQZSFiniYbzloDDnltAepYnd4X+y7W5Gl55bBVmQwTILZajtmirYzVN
j640I0/10Go49tUi688r1AZhv40yWbbC23iVIrp3rBFMHy8834xw8dbgYRS4Gl2LY1ydG4yBvBWW
rXiZue6lCf4ZCU35eYu0EQz7lkq9HOIRoLE5sOBChP6xDMIrSUxyF2USB9APdp5qYNj2UTeWWNPX
daA2rotrAAQbVk4Z4OznYctYllSHOqmno6vKYkQLGy0viCHxnRtEDHYSED349lk1QptrKxsB48ul
mxvZdwpCg0UN46iPupndpwJYv1jok0tHsXl6dCWXqvoouTavgybA0tOljpZSo4k+/drznOKy5b0B
gFKBDV5amBHHVK4bb44PAWDt2GNIOG8nP9cXeQGxxbk4AsCW33TKh4O6B/6ICLr8xh38IivOZ8JU
ZgNebL36vWHpXLcSq2/Ovv40YKl3RcD7AB/O4H/2p3mXuqSDCanFLeW+yLmbKO3BQ0qzQsICrvFz
4l/NHXCAeEZP4QZs139OXW2eK4+sXC9pvDmEcgwGnGtdB0HblKyAF9jhL4wvx2Uq6eoiESOo0uVs
bYHTOLhDV5bJYQJYtQe7+59KrTzEW8CcT63xh73UeHADnSKxnBJzUgEt6Q9ADC215zY3y/m0TKGO
nZlhZ7BbuGlrsBIG0KAb2ubRWrVzD+/mCMbTpovgFBep72CHDrtz82igkutl/tFWJA4vR1EtujIi
2ZybTVOkx7k91BB6hs+Um79J2IbRMcINCf5hRQa5TSMY2vWLxrarA3X3x5nHyNRdVH7xWuQD37Vt
kO2IXyGsIxQc1BmobyeQ44CJBQHvswr6nNmpacfHXk9873qNKsIA64MkwYaFsSQguROaDVwazMoH
t+VGdHgPcirg070cWKlhyAZ2CxL1vzS4znHgHYtQllcE0sEBXJAxQUIqBtmSvRvuaj5n63gI2lbM
nocISOUi82GO7INdtRxE5aXwWo6mb0R66eVPde60naC/WYzwXl86Jx/DXNGrYuBfuspb9R0W0BFi
0o7VBwKpOBYsEYAMg+T3eXDdSA5l01/rI6P4Bk/ZfhWauEXK8DJw+tIKFhcbH8u1DSCC2YNrHOCU
7RrxC0wXkei+lt20OucvCBwLTkvxnOpwRe7NPxeh4vBz8bexKVoD+JdcGNzfV8jtzQ9IFpNVo/p8
59NsfiBEBYcI7+gL1+rqhrI7FHCGObkqMYds45sQIiopxmcZ7U92gEnkMpvrrwYAyfrcr4AhxZQD
SwzAsdgiGfvGEcAPLkIEfG5UE1U3YZqUa4DOED4WI4qfDcuZay0FQMbhjHzZ2jVbkat17iqXPr+P
+3XCAvmoVUbGuV8X0qPbgJUJPI4nA4z52Bebc1nwZjrN9U4GHKbQrguwpj+6uOQP17HYUMgyrQJI
MCEy5nXv2QBfwCbP4Js80fZ8EBQu1UBQTWA8DRlidRzucmHDXmato21B4mELaCl9SUGDvGCdmI6x
HPx9HOfwB48RDcqJYEjflvymQvBhUXCQ38QikVvVSH3PcbGTwusuB8KKxyR9/39AR/6pS09H+FdX
4qsfQj8MKCXeYfPz+wqRzLBiqekZI+WWcu6A5PNP9cgqqPUMd4crXSXHPIzrr1Dw85EhCIqnAEK3
a4BQQlw7zXhJphYeQ2WnDwj2TZemI/QUqJSsVYrUqrWLAkdL1Vdko2+ynDz6kOK469sAHDRt+NZF
5sOUIS3S2/QYROPwEt2ed+sQaj4OIcQU3S7djTG47bZy2dp/jqlqb3iJbxARg9OyrdObvFTzNZeg
/0KZ0UKGx3YPPiL+S+F8oM2DJ0W3ZBPQ3giymkgLUg7C4letAP+hSOo7EVNzZyFQjhR5tXNfNEeo
G8TejK/cV2Ij1F07y8q9K3IIjbhBcirNQ03rnauG8s6PQQH23Nd9XkAtvST8kNHxJTOxuJ9kld03
3M7bBq5Da1fnDrJcfO5nWuw+6yA8cUWTMT66UXkMtUrAADafE6WAVu6IyAg0ljG5O5A4C9ZtjRfN
Z50p/b9nmyBFKGA4GVmhNo2CiAbidpARAAFOXLsyAu/QzsuRQJt6LaHMvHSKmIKwyGcnWktQ5aDC
s/mpk5+JCjfH0t/1zBRexRUWF8lajV86WveHgdkh2ySyOLgibGWwv2H9E7glQLurRt+6Q6oDfauo
2iCYMxxd1dxycyXG4a7msuHHUFd8mwHnFtMiXhddsJMcDgwqa8kWVKHpSxQ/QWaqfKt1WewQpPxR
rfOnPurx9IMPrIx8REZVcA+Jgh5XnZ/uw6Voey++AS5z53oYezItqC+GBHW06keL7/7bARKPO17Y
zaDFZW+3UdTRv8Lh2eDZjxjnrE+pbvWXUMNJGFHda98b4TwZ/OWPtD26g4c17PksS4Rc80AtooWl
OQwlkHAQovz5gdsmiJfDI2mbtzYHNztdTRFUTiBliIVqCfoHoMiXWnvDqoE2/sY11owC9OvLoIfS
07x3dZ4IF8qMBA8mBk/jOuqTNdZB7Esft3SV2gTflLTiHtmY75Xw2JcxwRoSerrwlVIagAEJrSc3
IPf7BPZQ8C9VPQNaSxgfBk/JsRxqSKN/FKdOIIVfdvm5NXetrshr73gufnSWSE3eiSEXEJyB950v
4cDnD2IDtljw2KcsO0y5ni8grBo8xl1U3SZ+tHeNokeV6PqLejQw1136q0J+b6gujq4UGwhTY8hB
l75cR3iSIjkWCn+b9WV1HdlOl2t3Ckbj7Jf0cG4VuYXjkvTxYijwyh7bPAQ7otBA2DRf3fqcAOy3
skt9a6HYXAJZXWo64HdIobuv3TEziPLkaS1XrklHAR+wfJ2vS8jirXDv9XsjJHiTqepWoVXJN6T8
L4KgD78nHQxwGA0rpKwaJDc/+uqm7YCuprHrC4Axe6p9BCl1Z671kkMHkGmPAIr9guQBoFrpZG/9
ugAjUcfpLszT8NQxJKjLQdu7FETSIwUqC37mwFfRkNgj0RCMNan9UXStRhFybk2hXHQxdrQ5Sguk
REOKduvJEGoR/RDczQgHwkRK6vcq7a44TenLn3qojEOkcbYa+QfEx8vhBT/AwttHwR1cPJwTJSAo
D0T5bw0ugD4Gz24QFkkZPc9DsuzHAC6R7zRh7kE1ckkPt3j7cg4yEMgLD1bPW4ha0RcGagwotjCO
yZeiN4LPBQHKCGnvnwdRqpKHzvg/DRrhTeOV7aleXBl4V3d3SQjk0P8xdmbNbRvN1/9EqMK+3HJf
RFGyZVv2DSqxE+z7jk///tB0TEXx89b/Zmq6pwdMaAoYdJ8+J/GyfhNai3BDFdT/tZW06TeyZ1iY
q0iSGlvxCZGV+O7XgdY8oGeUEEhOU9BfjflYNqp/Cqt8vHrwgtmrKuiAshXDRSnx3RaU0nhMx4fb
Jn9wh+tgOOHDmM6HKKztaDuNjXZsvPBrSwdgtDU0ZdzXCf3fEnzbZzuVuTU66BHlyqDU+DSXStuG
fphwm8XTeJVwGYJO+zxmEHamakYXM1+H/E+qaoT2MHUelF/4nuR/0ugzZ6WZTnbzSbDEiU++AgmG
/vRn3O37FNtY9t2/q/s+2SLXyv+kNVqh/TZ6MPXafgg7zX4IpolE7d2WmV7YBdLbU7UTcwyy6mdM
tB4ztEs41vVHMB4ckytqRybY+kd7GVIlVDYZnMrrSVbEKUMD6AZZI8/Y13kyPNZd3z/edhvO1xIW
xjVCchDpq3r0WndPDcy0ACRr9TK3fP/inilCb5uycm9RZPE/dUmqUAaclQ9qkJ4lqo/LHJ5lFVnl
2i03YZ8269m2jSc7zMynvvE02oF59V5c5uISf+1l+6FJu4v4ZSihe1l749juqQrTphp18w4OfwiD
mzpBzXDkpw0jw/Pdl4xZ85wtg/iahqYGCZEhSZN+7SY+hERuUNmPi1LgSxW18MJpjQrb8KifjXC0
tl5cDJ+n1PxcFYb9o0xpT0KO7+v/DC0H+7OCZtgPXkHJ4bY/QwNEjt9cNQuc/vMSWixXrf971bId
PKQli7UF6uFJp0F649R9vq3KgrPp4iumqD1ApD1RjPnHB21Cc5lQMTSWCAmTIapG2kCV8rGyfefJ
yMLgPBbJh3E2nF2coN2Z0jV+yaxCuzRVhU69TL1p8NaGmrebuvP/cWZQA10kfIpBP5ILGPcSLb43
u7uFCSD2tHMzUVkDiL1cN10auntN31HV0c42KaWf2FHHeigc6LLGoD+prp1/oOUn/2AMlU9ZQ/PW
YsqCpqvzqjPK8ig+zjj5h1Q783rYPDuLATMEnN+w/a9kTaLSwNM2epcqWwmRhUxVPmiqxy1o+Siv
gKoRduzd/dORa5322pgMt0+XTb5JD1ERtNPh/ukQbK8GrY5Pqhe+hIM+X2SoTfAyqwpwbzUuNPPL
gs6XwD+FsyhFQRp8M6cxUG9b4kaxD94cfkT/VL00NkKStBJCE2ggRwZJ0hzO46MMdueNj1FBnQDl
TNJh//LbVbBVo8RBZZBcpKTz8tjsz7QNGivJ/EV+15/9jGe3EcTpw6iE9oO+3IdoxrLemH7eexsn
QtZSQn4Xd/fVlBv0eaGhWS4nQ7/MXDqlkFWzHxEvGFYWSSrIPOzwYzhExUNbjd9ueYolWTEvEQEH
hZP4fkXQxh1+9AKvPUZhBpkegkhPZm5kKy/M5m9VCwxY1/T0MW0b5VD1SuvSTEpmfAVCE71Pw3Ev
jveXGM1IQ7rMXNtOr7A+79DgKh7uLpnNRfx3X4XG4Z3fHapurfjGM03mYLdpyqEuWXK/HIZdCRLo
qgMNO0wF5M+2V1frGiqJXWol1pMdDNaTBzHXzszQboewFa1KF32mB7+Cfn4JkQEgYYx4yLDX04Bm
HANeQb3kHVZ0JKNF58CIIzoveuPYpXplbDTRLiBYfBIWgpRE56ly15JK69vaPkZ+8/I+4xZV32aV
X3kMJeQHwBrQRDaz/hmNWX89oDj87C3cpzDy5xeaX2Fr8ptgr6o1PT8zL+iZaf2YuJ8uR4724T5k
adA9gPTz9F3cXF3fUM+yyPlURbEdSg9Yfk/9MgR+wz+jTO0JDk6ZZVmqg3RfKDlleYL6Yuek2Wdn
MDhVkv4/NzWkAquawvnPqVd/peqLOsCijoF0abCPqgFhDb4vrW+Sz24X2Hs3Mry9QQb5k6ulV6cO
+j+9ktfUrEnGpwqB17PvIqTl0Hn8Z7CV9QAyu40zt9a5oOBAtQlGSlAKA02UFkzO7de8n/qzN5Dr
5smIq7ebn4v3MF8Z6UgNk2YtIfcFGrLLWe1OqRLFZ9eH9QFUYXy+m+KzlwWZyZD5M2AIIMSkRyOj
3RRivwsa5vrZz+r8TCol+OCn0V/qBGeoWPPytk8nhZb387N4hr5Xz1HsvcrSLSjmRS+emnRz3xMZ
ebge6oCk1nJVGWKtOVIzjx7FUm3PfvS1Yne/ED0yzgHVny+Z0+xbKpnXehlkZi0HOupZ5m3BHX26
oefkFeybTqKutq+RGTpXJKbaI81KUO38a/uEoM/GySekY5fY23bXMJ5CWMRPP6/moMcYxWBAjACx
1ipCU2FTNAie+YuIjzLNPzV9FDfT3pgUlF5GqA6jHMUaNzDnTa7+MGNVe8goJl1mcpzzpnALbWPx
INsKJMdrLP8xn6efTWNLm4jru1/m0E8vCa/ge+57S58H/dBJV3BIbIo/xZIhdWDJXMl08nvQYXqI
FICrXO4hMov1MEMzdYagWEOwtJqbV1NprY8pHddT7RrP9mL1YeqsIYMABraYdatYqKYOl7wfmzVs
PtUu4wgRg19HLZUnn3esLQu7yRSAzHb/GJmt8zwGkXOtuL/egj1ews5uknxPZDGJnGdeQlLUi6qP
vR99ThwkaVZq0oEugCZb+LKnxRJubGHTzvkV0E+RZ5Rd4FjmpxxsbtskJgvV325b2LSd3OfN19KP
la97vOi2wOb9Wodqc5nqpgJKP7cOb32yLOGOxu3Yyz19I9Ey+AHo9psNbx35mK7g2LBcTAaHVhmQ
E9QvUH06RU6XXFzaTQ7OBARusQwlScApMAuWYaKCwfNrpPoT0u8JOQDOe2BPevWNGcOARUt67ADK
/Fec7MihuuJJx82xcnzrrBSL1NCMADAtSjQWmTslNMcHRMvHB10L+cX9MvMwV3JAr3a8Ah7Z3wK9
ZVliYEDOOuDC/+yxfNPaphMiFq0Kpe1KLolSY+VXxRURGu/a6uqLDXnHyUay7yrD1MTwVOrJEUQi
/+Di680MgauO58IbZ+PpLyFZoROMWr/fC/Z2o0DkkESPcaOWm5nejE9OmEOVgWqRb9XKJ3pqL31n
zU9lmXNumSIfuFYGdSYNkvaQ2TBkpc0zNCb1sRqHYt85sfZSl/oPiaD18EwZLXsNM6/foqZgnO0s
bMg02I55qH2vOfyW1uTGcNIvJCg1NcV85YAcf0OKIitvaFBspyHdHno8P/4dOMfQv1ReDK0BdZx9
3Fp/KgtbiQzuwlRyN2XWNx3dCshEv/PfYz16sveIVv8progcO7VwYUD5dTldH4B8QvAo/twfHpux
Q0u5KbWnlp7gTVP4yVZMWtC0pwx1G5owqz/uLpnV44QSOafjEN0oRG+Kme8b8Mq+zHz1SULg6+AW
wNvdWkxZUDMeCa5ibOTixpTtMzSDgfnlyjGK4ydrka9HxHF8rNwc5N0ycGNLNsgDaxu1akt9JcsS
aEzlKR9hWgyd4NsUJuiQigar41YH1ZvIVKEfNi0KrJXoh2WZ39OZtED3xtAaH7oyfG2oKl0s0LEv
fhkGG2MeskMVz/1LNE72vsicfCOrObIEFz31/5DFitvjg6ZEf2gw1lx1xY6v5jIMvJRx+7dLaIX+
WZDZWE/5IZ742xbTm9Edk1k4KvbDzPNULoI2D/B9uVQ3h3u0HsIH0AXWpYtfy3wKzi68Lmd7GWT2
O9/vQsa0o7Mwnjf//61jB69DrutbUT+4CyPcTZnddBJkWWzy1z+1ErJfs/tCptY9AsQaTFfL6v1a
sTrBm+ZC9xyOhoXWkOoWx7AvQLPBI70e1TnjzGbFyqGbq+wMqWp2ltm8rCD6uTMdMNyeZjcbTUXD
tHI6yAbyPNUf6TRbEnJZnTgPaFMgOlbmHyZtelEoIH5NHM3YDsnStzpgkoxfdalX0WjXB2e4cJIN
Ck3eh3y29i18Qed6GeIsn8qj2NagQj/U6cMuGvTo6IgpQVpo+zAAL/G3ad3knw07mY6aVlEOTEuf
OvyQOMANEOThVAPlQtVkKFBa/nlcLHHd48S0OitdK3ZfnsvMPTal1X0GsNgflGhpMGrM/qsO5t3l
IPLHAAp026q1slCCGB/43r97qIH8kbUFz4pwTJ+oNa3UvAmfZsen1V3V83wNJce8CYL44VY1bZcK
qZQ744Lj/wjrl1jiD3hFW9GzVKwbw9HWhg3FcJD408dCbeYz/brwd6veaxyNyRVIh3WekLpeIYrV
fia5EFG+DTJqsJgJNC67mi4QMPCpubbcydil0oWlqjRR5ll7yKbQfxSfzLJM+xKYHgqQIaBiZ3n0
WMtQmZ57tfzxc5oN+enuR4ZveFB8dy8BsMwOx15HKdesFe858AEVxrDfkygMhpXbDAjyLU21bRQm
iAMoX2kov0LJZTqbuYzsBw0ZAaoM/rzjgRFuhGC5LIx6pYY0MFlzq3+afLAZYt5X+95tH8SUVTHV
lm6brrCT+G96KCq6JnL/YCn6vAlzmjpdNxugzchj5Pdo+Swi488xcuurlnfJl/4wDnPxxdZMZaty
TObR+n12wA8J8wTgVPqRzHl3p6ZoKQagIwuufJgC2C3QJivRMkYBxPFa68aAkQYDxHVBjHCoMGCE
dW1x7Bxm5B5gybBS7n9BaD6NsRfSjku3eGCV0SfwWhDtLr4gCEb4t/9ZlZn4Cl+hA8Kh9THRC5+v
WR/W0ziPOxcJN1jFAuQL63CO0GpWsN0fvYl0VGjONbJqrX5sO23n+2bfrsSX0bvUwv7k1bcYcWqW
ph97At/5h9qB6REhvKpa9Shh7o2FN6Bs5mf4O6Fu9DMVqSYnvAAeSrYBqvBrJUiji90oVM1VQ4tO
bRKRYMzrfpdnavpxzgt7pVKf+NNToq0PedjfnmNc2tGLwRmYJo8QPqFyaTqnNtkeYoqIl1gv0nXf
hvkGeXnkIMuktPYTlR2Tg/JpSiMQZPby7HP5RZzobEc12J0eBzfLD1NkJPOwoodn4C3LVK5x2yrX
0QlfozxGeGaxxB/miX2KeXNFH69A5NCz4g+AGRIYKdGq10YwNHNT9ck6cl8MOGye6rx/DFRLO4QV
spmJVfPyLNM3Q1h8yT3em++uaebkCVzMWVobzij/ztcm5N7ixsqwt9Soi7ehOz03cEGc4mVVQni3
IsGnhmASOnDOrescUaB4JAU6qRTHQpXWjfkFbiKKae2Om6XybAaK/4zsE5AQXfsmlvizKjJhXHX8
NSIS/i3M6sd+rVZ5v5e4vmr8a09vMzdz96NpodAdh5m2Mye/fI2nbldQYf8zVNAPsCNzflQ8r77Q
Pays5fU+6d1Vwq/xa7OQ1RuoHJ26NOvO9J68BgrSQ5k5Gn8UsXpspHSazhBAwwz5o41SqlN+FXzW
YlPbTMB6rklndYe5L020vCP4kkfjU2Oa0HiJjDaCMfGpBemxutUKvIlM2Hu7X9YVc6nNJAl5MNkP
fNnelrOfHaXuHGnpo8tbyTnXEh4sdufr+7qmvNQ5Edxk7hicbuUmLdA/2nQiH9uqs52NDSXT3qhs
ZFOqAeieNmQbFCmRn+RARpaxLQBs6sarGRvHQcniH71BkqsNsuSlVoJpHwDIPGbxHGxKi5cLUXsw
STBzEkdc5iS2zHLqqT+dYsuALm28Bc9zrWg4nwrTrW/AKbNUi42ixfEmHxd+rsm9QrPkQw7Zt6Ai
xmQ+DcsgMxk8AxVYOw771U15vtJIWnbI3Igg/EDv1k1Fvm24kefOwlsHccEoLAW/fPcw2SX+5RpA
BVyggt2uXI4wWYc2lCoyUWLLcLNDu0FlMmm/C9d6BS9EvtIXzqsb9zrHkZPOF/jTyVdvn/yq57ub
EDsE7YKgONIPG3MKh2tfNwN6U8yQ2ODN3+iUrfiCSkXdIVenCa7paNjfAyXaC4vveZPkx3d+Mk2X
yuzNfeDNT4Vdfmu0vOXlODA+OWX+rRiTCM0YUSD0EAWKg3EPuaZ+pTpmbZQwMl7AE4CCgN9qP/Sa
ugu6GJUZ6gvfZJbTSH6b3X3l3Wc0UNpZCir1Xak9e8n4GNh188XzqfX3DtpmYkLGUmzDJIZOLbOa
L4AoFm7QrEfHAtPwAUUl7mevzcorCbwfsqc2bO5htWtvJAg6xhhlHm53YjZa9zEDcB/qpfLYjnr8
FE9qBkyieRVLhrzJfZCAhnkIlN475a7pndJl8Kgp8mDp9zQpUMAnzbXz4nIBnmjai7mIN7lGmqxl
NQ9V6zEP1GexbhseU7fpX0IvK7bIlQ1bExGzpw5Izi6j23nywysgo4uixt6+Btl/LZdBn6PwAOFe
sRrtLrFWJD3Lq6HG47Hp1VfR2RBXlXveMdWMb3aVFpvJjCC2zKoKeJ86PKaa9tBQwP8ort6foBF1
3fDktWkEnOSBvpFE37pq1ZxkgObe3vMuDU1KHp/cuvwy1Gq/AyXU3EjqYRaApH7KPuWl5kGXCm+9
DDy4um0ACz73jX98ZZ0ZD2WiH2XTvOyUxZLtQ+b/ZzvlknpDLpLX5BiFyzY2qrMMrgqQa1Uh37zK
+AeHvoEVUG8osTpdwNItQNwO2c1eBz8p/QSdheKQD+MFL6H/cG69W+gDeqVdqOuHrEHETN4w5iaq
+gd5+ZD3jNmoXO5Edr+aWvJqZZasIiufniqnpukv10l42zQOr3I7DS9WmR/ayYkQUfb7L/XMiehW
SixmmoatVDG+2BxeQrO0PuW0gV8nXflL3OpMIhC4hLGdzXHaankYb9Qlh5/D9nWgWfQrCsvAa8Jf
msaygFbVVwkTv+gay0wWYWX+KtYkxYBluC9Cg7IOpvaALudwojV6OLVB8HOmdeNb0+sHMvRx9MGt
Z8dDLwBoETIlr2E9VcfU76ensn+hhtWjeLSc6OwIeNhczTx+J5enmd28NGUODTWJx/oYVwGlyMIY
dh2gHJ5MZnyiTfUI/iA4DzCJrlpUgZ+Kzn91abR8BSk57WlK4Q+v9SK4/PV2hVJESGti0n6ugHRQ
N41e3cKbzmMYtgCX2eXBU7DpXYC0UxS+GGhabCZ97M/zWFDzWmbqMtx9dzOtc69c3W32u2aur2b9
U9nk7TVRypLHfZV9b0bUTM1p/EYyK94WlgvYRk042PEnn3aKybEVwEHcBP1L0oKs6zIY8W6rCN9+
yGxvJYvi0oboMUmt7NEHxISmqhXX1Z4m97x+Vty2XekGZIHuQIlUBgdcIdLBDp85VX/HIFW/A1x7
adR2+FQUwG7G2Gn3jm7UJ3/h2SrjH7NrJ59jxwt47M0LTqYyvhhzN+wzI/e2rRZHWw8Cu00/O8FT
XWwaJAGvduMllMzsSdslSpuvuykLn5wux6n28ZdqVArSeGyQQUtN5YSgwPPyD5lv85hnWV3nJ28N
nk4JP0DDWOyHrP0jAGR01mpz37jLz1pKWDL8Wpjl11/6/1S5Yg5Y55kdUtqaU7U+9K714/a0L5vy
O5+THAcNjBqNHf82q/zUVmYDeWNOV7Oj1NbFWgaZJW5oXZA8VzfQz1jrdJjTeSXOe2DvZoc6BGUp
/jchHtTPe7CTP9RYtyAX5lJvQnoNTv7azvTdfSUwqaCMM7fYNp27FclnyGvH8jAWNpJoi2X0k1ts
bguGScwivN2A6Dpyw4/R+di3N3lL8NSIXnawc8RwGIsT5immMD2ND2P0cLNkITKnL5BkAN2Cvotj
ftL9VSRnx67qH6FTk3SKnfGDM2jD3vcj6ziZbnH1uXltoCwOvxlOc5Q9aVw9J2XF3xt0u6mf/FV1
U0+h3O8/JIb7IyeXchaXRXb10bXdo1gTIhQffBsaoKa3om01NvEzQqjgcNVnve79rUZ9diOmzaly
pRhGcow63X+OLhzQredkmY9Drpy11twro7/NjDr6MsSzc7Kagb/6su/WXqBZJ2rGiLKYYwinncJJ
tauQTEmqc6/V1F8T9+pDKXHyij4/lW29syzNPPoZAhOq5pdHDfq/ddGjvQ2NCbIeULpO3qGxo8+T
6dTbbClqgp9tkZxznUWwPGpB1vgINy0vUTLMyxvS3bz7guY6lUl4W9OWqP8Z+m575VHTLMMlnxKe
PcV5dDzF5Q5OAizZTrGZP8RzWDzILC8Mavhigy8rHni3ns9OjiwdYX7rgRq8L972wkh/1Czlj4EO
+j5IvmtDqwHun5JrULnRuQ5hEW0zO/8C2PIqbwHQ7L06/NQ+RXEOwDWI/SNEBO1DjU7VRkun/ssU
cHeHaa66+JPSf8mtYNX1g/2ph6rv2vXTV4kyzMY7xA4sdGJavFRvXNp5jmL2CeAhRyufJ6eli3Hy
blGUW+ud3YYohUFYFpN1PNqtGT/mVRBtlbmwPnEoA/NZjvlfY/XCI9P6242nT1Xt1q91BO+ZUmbp
bbc6qsaR9E38yDHz5+5aj1Lu00Gx7M5SKD0ie2XO5Zckz+IXmpWRk89ia1dbPJCyGVZRepf/LDua
/52qtx41OCcvCRTZAOpYaPiLVPOg+DZbqglLZ1mfHLf2DuOY0B2V6vqmmsz+mna9sl/Ya0kAJOWD
nRTqzgMg8px5voEiru5/cZL6Oyis6q8Q2PuNnWdUqW11RnQygmmhVSk4I9v1NJz70RnOCm9QFILn
o1gW2C0Yh4Myrlb3mJt9W8uMZDzLUqNpUM+EEASIeQuSq/gl/AjNgOKJ36MNLgN/TeGjPV4VN8ov
YtzdIdCEx3CGXaLJXH3/bkGC0X7TN6NXOWt3uaRjVZlKNSoKj3US90gb621krHmaXNCUtD4HRdw8
RAEdOxN5yM+pUVUH2+ghml1WPSi9tmU8e3tZjdraXQXcJ86y2jgugkSu/tR4HeXpsEgOicOPpkTg
Nmn0EEL5XWtBygM0KHS2Xks3aZ7k/UNQ1hcPgqtg3RmlfvU9oCBV9NxpWkSygyFB6DKG3fLxFpVb
5TPJQecc5Q3N27MCLabSGPFRgmUvL0EQ97emubtfxaCItR163d7YSHwE3IrCfI/WRLmmAtheqLWC
P1pSTPOQultk2uutD5HBRwet2qcp6LeU7+HtmywqYOng6kcJVnjVOxkqLHol9IUPfkkDNXwZP1qn
Co/3fgs5KS9+0+a7F//98PzLnw1dffZi92CieHGWYW5Cyji/MQMz1nnpcbPVLc5qDciPlsD5Pn2z
8e6M3VLfgrbLVnJxtYC9pULNYnOvIPBaZa/jMc7W9xLEe/nm39sSL9WKWzFDbDUzj3Tfu8ciCij7
IvG5GhbxLKtrvHo/jU670gbAKhq13IufaLR7yVSCktUY5DrI4jo927zo0Qb+k1Av+KyDL/oPfx6s
8CMNOxaiPVCw7e4Eeved4qNhf94VI3+4slCrNSqIXqEdC0671y5yPgl6q04aHg+WebNk7Zcla0uk
wL5gTb1FSvfnr8g6yuwtCAtvKz25CD4dpiYar9J/a6RDtfOM0NvIop1l2QdIsWTtNixir4YOXaq0
6tp+j1auHX2URdmTOEgc5Z6Zn9Ea/cbN9WOXGArA/ubnwNGOJHlzEXeu+LZKPlpTV7HfNjsJ0wsD
qiFZh2142LUIb3N0gqz83wmZ9/abBI0siZ0vqZxeJL/frMuUdg//J0e61UIxRiqqgq8SRnnqUrHF
60yk2ZDL9NkZbSuyKTL1oowClTot0FzK305rt7CtUHFHlrXWF/rxXwRCQiV0N82Fi+jOQKRogKnS
JHTWEiLBoNl8MIP+tJG2bgOttSfD/H5rzxNLLb/fu7SlvhMUP27chNbPaGnZ/tf+dx6ucev/kytS
Vug0FxoMtXd3kdM6QBsMB7ACsy6J3EuPnmAepNnp7h8qq5tXg94NO0NNxtU9+H4BbbnKspf8SQaC
4p8L517nrkyVLGfmZP4jsgHlmmoWTd6LmbcjYMxllnmTeqjt5C863VASEF8K6z1Y4RAl2SAaEhRT
wuAx6Ez1Q4ru1oqXeHj7q0T7UC8LoVo91IslEa456Zs09yHCWjbIQEljVXbUsvsxddd12o+3JIjd
6J+SAF3yogxLEAeZ3m/Vyqg2roqu9wqsDlyJXn2kSEGKt9DHXe9XALOEm+Y25buJb8w2Ql3znsVG
nO+YboTexqaZaV10NKq166CkHwteyJYbS2EsHIn/WLM728PGCWgiCKk43u4raWNuebW0TnIL+R2d
pxdP7boFkLmRm867e5D4ZkpMBx8tN7EILQ+dDbxg2jihnqze8IDK7nl6MkAsPUj07y4K0622Sqbe
u90rG7khSmCykInSFXCC4eiCpC49eU7yeAfYL65icd1y6IsZKkPyqGYQSvpR3NIen7QPU9v8uNX3
tHw+dJpuXaW8Z/Is2cBKyLt4Ds6ZMop3nRc8UjaBU8u1T+K5u22z83YxvQOwIxEqQ9ZOf8yq4u4F
gJ8s//Yqmh5bMQW4LzMZbvD8NKjI/qM//saHeOOnWjERSXaD8hHmMA4CNr9/McMi3d2S/r/MW43A
oR12H6gjZIwt/2qTqcQfZLBCs4FdBJWGdBHSE59No47p1cmjWKGBljG9x0caKfxHrxhj/lZoKOcI
LMSbPPbVs2HQkiU/ql+mk3b+pocMao2yd3iVwZiC6JoEpIQLR7d27xbyNMx2oUHd693CAPsJKQyq
GL+upNC9tPJGBL8kPyUJLbtpTxTc55NYmeQBJI/lshBTgDkWw/dU96uLDGRW6ttMzEDtvhcKcJh3
fjEzU60uqLHTCDeA3P7d/noq4vWUkNEBNhSsl2PId8dH1GVMp68ZWjNbTYfziebr9Elz8v9zhOsj
OFNYw1MZuIj+meBT0P7pd33TDidfV1dl3tLrFY8pJfYajlFz4U2Qwaot41y31kalu+HmEj9ksT37
6CyvNaV8uJn3bXZpvfqdQYPLv7dpC+8CvPEJgE9L3d433OMKMyi3A9WMtazKQqO5Ty7AyeOdsrUY
bKrUWXy6MbsuplX50el2JxLK1mDhd+W19baQSYOZ+GTV90xof8u1h4IGKMYKTdFQv9R2q13qrDWm
1VzBLgYH7hqpC3zLgg736rQSW+u1cJ+NiHFXPcnjjazLJUxVNda1G9NRuGyUYSzSaFrobl7Duah5
jHAxWbhd8WaXa40DzNaoRu+otWPwwXb9F7cc0q+FicCiPo4FCKoo/Tohu6xRbCEPGcUP3Aup0SIU
sMvUMt1XRdCsi3ZUzsi62F9mCNAX8kyYcRXoio3PnZk/jw7AVD2K0RZIq/no5lW0Ep8Mfqi2TybU
tC2UAje/ZvvfvYEioQRoU7txLdeiAYXEkSu5pCKkUWuRRr/7ZEbin1ySAFrFtpZA37V+Br5Dur7b
LMFyVZ1k4RFtwr2k6/J7gm7K/hj6MaZZmkSzLEoKT8x/1m7ZvntEqv0xVkDbJfzulo2syfXua/+9
3qDm1BKMfK+Z7s/EqGRHxUxUJwo2MvVbZ+c3fngcgaJWu3sa9Xf77quW6r7dZo0Jby+y3NYGLW4y
9c1o3LrUP1Zl7ZLdpzW1fpiWAf6D+iEqS5ximwl5BXCYxU5iZPkeKOZtsBUEz0JjN5IzJanNoAdF
dJvBI/4f3/81LgxQpudgupfLBa37Y3YsdweiJbt0DQeHlUxlMAESFlqGCJvtZZe7X2bim2uf83cW
HMT1fr+EtJENfT/lSwpyfMZ9r8wG+UiOU6s0NtWzxTsHpTC469xp3lRGyqsC0EAoTJgBXPGKlUxl
oKoAxwrkwcWyevf/Nlgu4y0AMlm+X/V/+vTACFdqBBbuHix7ZUdhaNnJ6r9zCFWVNZQ38xkZuRVv
ov1JFwgYOvbzOS21uTzKVGJ0nvIbqwKBUw+IK9CCm6rn2zLCYCsaaIvt0pR9cgbfOFW69nYo/m3K
6jvffZtcRULe+dIOsUUrzmAnWj5D9ekkX/3uM++XVty62MJdMKychQXDUoxDkMG4XrVu/gjKY6FS
WPBi1azfFt76lpiusQ5NM7qQgC5hi0uuJLNlUQtHmHQQTeoTUkBD75GYTuw2Wphok3MV683PaRqM
M1TY5VJrNEJ6SBvUdlsVenFVmaDvDwtFA7aTO7xuj+O0t430T1imWTFqTsrWMvyMbEKFpqKw3t72
yLpj5jA7L4x58t+nRLNNW09rQzPz3/9wWYUd0YYYlP8jGcxp4RwxAVaA52flZt//j+9XfL+SKnG2
isED72Csbs9140BHO6DyLbO4VPRyJfZtKt7Zjs1ydY9H9/FHa8XpTlbFfwsRux4Qo1jfpsvV6Vdo
z6MbH6dpjE6oSAebwPWrzbikPPrRo4lQkRxHrekIDVPIk5Wu7iE1XDIgYsLWOB3dlKP44i8iuklg
ztxW2mCd74PlW6DV++QLYJhg/87/P00g7tZZtkqIx/4QANtt/92veA78ETpdssOcQIsdmT2/Aceq
93XdA6fVQ5Sv6Hv3NhHf4OaNU6P0cEhNSMYlBvGo+Gosg05t8RKMFa+fi2rW4rIVVz0HSb6/3c/d
yqJeRMVpfb9tQ8fV3O754rs9DWTq0Uq5mWIlXr97OMwFL3Na0VcbUW83+AD4ACp75VEVPsELNXKo
mEdqPsi6W5wX843YoArcVdEl8TZelsX3ZlnCRzUo92k8fpPVvAG9UsImKtxM+ULaJDNwnejKQc0D
Q9OM/OQarkU+RHOKhFMTrT4rCZNBGJ3oJcvXrqmHm1TRQILSEYJkh6YEZ5nNuh6cqW8t5KXLyptp
4eYxMF/ZJRuUwGxWjUq7duzQ7GAujRML3cxtJr45i/zTSOv5O3+4bLjvKkcjo4kshTf+3wsSct87
URuhLtCX2/uHDVYZH2hC/iaYn0ZdynD28Cr4IBpdBjS4Fp9azK8SMQtm6Ffc//TJBcIFZURO9801
ZcOUwu4xaTEaV9ChceybX1p1GiAtVP+WLmkUUvzd/6PsypoktZXuLyICIRDwSu1b96xtz7wQ9lyb
fRX7r/+Okp5WTd22434vCuWihF6qEKnMc4ZsXPZmXCe/h0BwCGqG7DISDyWKB+KtLLP0dyOK7HPc
S4FcQGp8Harf/FwxEeDlQY0xtkehGtCH8Jcpc74jafVxca7obEihB0ELScZB/+tqbSbdGlz7GFno
rZfRuhR4DAcDzfykctqOhbv1siC9NMtgnZMxN/rhOIP216hdEJBFfs8uXKWIaUYD2H6+g4Fn2ZN+
FNVPv7sl/zV9W7T601Ln17j6Mnc+dMXOd77jqApltOp27mK/u2RdPfVRhBbFz5aL4ivDmL6UrRXd
YpzRbbzCqr8BNwcH6II5V3sqxRc0WR9JX4YG+tW9yduCsAe1QN9H0JqgaxiF1S5e2BWySv0tTL0P
jQdgXMA5yCezAVsw6YXswflbj+PFkZ9zl2dbo0zNMw0eyD7PSTGNRfAok0l7anMGkI/XNdpnjaFl
cnd5Mr0G1st1yEhf9869ySJvE6ODYRNZkwu2ltRDvycvt5GQDlDLoaOhnoV7Hr2mB1OkUpJMs1ZZ
aBYzcFo9riELDXbXA6ZDy/8cknzAzIJqIhPpEr1OX1WHubsq3cqDz2pehD+ccPAGjtDeOufCss42
XrX4hqadaYkCbIGVW6wO5FUqL7JrkWaNaVhnmtGwriPvkE1bu5f8SMtIJQG4gVfhtyWkdKXTosoO
vIYmijB9I0bKSQ00o0pMmlVOw85aXL1rKtzUa0KKsdoefXU8CqVFvdxd+KEZ2gh116gP1W6RJXCK
79rDZkY5TRWMyJbiKG6UySVMjRpA3wNLLkINpGTJ1FQBUG+Bsk8KC9nkfWkP3+9W6jWo0+Gvjmv8
u8g1uhQvKE3hKHGZfu8iHG1Jt/mAj3N1Q09xdStaPCYDLZf4kCJvmBh7rbvzoQhg61kjkItPJRo0
pWEJUSyLb5UQDCi4QC77v8D32xy8TuY3nOqhUUg1AZI4sGXptjh0zG+8xdN+Kk4kMKWZXQ/bW/Iz
86hALyI3gIBcz9gmw2yirApom5YXdJVZ3aYEqerRmZyNvnGarXdP96LSF17Or/pm724+LFFKmSad
s7lTzrJp+m1ZHOZxtq4WSH5kOY1NvUcfbbjF6ed8KdoehLk0pQEF0fOl0kqSyRLUKZ8u2ulhDYnr
QmBiz6sjKTmP6ia4W36nfQiyro9Yj5SMOfxuAbrxwFVPT7agRoMGWxUNOoABWg01kXG2ADC6U5Jj
p3QPBq0jFx0/ztmuW9BVULteiWIJDKJdXgf0IkcgJFcyUv0LmpZAYR02RbX6zMWA0g3tDqDKadsJ
lm0s2qe9u1tDP1+Eb/MZDTdqn0fbuL7/BaJTi2iGc05I3gv7OJaguGhxhAN27TDD/4LAappGY4et
4VAD5rRs89UHOcwMNKM/vWm2LrEB7y0D5S3z9NX7MWJSNDW4odFyST5eVjTo+FMhATQ9oQmv++qL
Ho1hJUNJbNICSDga3AX0orUfPy19v2ysHB2mMQeaapAV1XId5shx9si0dEjU2miuiAS45ycwzl2L
PoaX2XY4qhyHlzUIWbrS6c8lnxRKJALTNchQF99soO0AMExFSRRL35w3p1RMADhQw+DzDJVxqNyW
IFnoAlLeTZnsGbQhOmeYiey8WlNV1evqDG9iAAYcHNAJKCWfnrDdYxdyI+PrerVMX9QGv9qxi7IL
LVrXk/dD+KEDRjTYDfYoFMRperHU1hkUuHii/DrgMME6tw4IrsnQFN5P739fQlZUQNl46tCadU7h
7iKt2imzL8Id2IGrL/Iq7/DFLtV3PMk004PWufQEIMu6RpscFWj2aw81QEWg9e+FId3/4HJ3uffC
eDlQVsc++5uMd87vT98L8bjSpKcZadsxB8/92Of4Z/r5i/nnX9TdJccWnbKlV7tBmQNxBZ3P/dkB
oUYO5ELASYi3AX0oUGqZPOcBaZOAprSczIkFeP81HMlkppm+hI5zF/fhiuTzoHu4FOtrd++0QHhQ
96lv4R8vSS7rDdKSu6vry60//8OlJE7qgTFgSjtKAm7YzREkxeIiVL5hMafhJJwR4BGQ9MAThvYo
ksm5e1thDgksv65bvc0Fafj9al815OXyYY0eWWXVBnhJQA1IyJLd+q8cMex+aEpDpTYnjRos+h8h
eaEtkrajzi7eWTmIxx9jVF0i4z1pW1Y5YqMX0WyNREHv4g8ogBFgwdrwxkUtYYrTKRoawV5n/65j
TQzgTfLhU/g/LflfQz/4PYj/r7t8WPsg6lAmOPw2SWKaW5FGeyS60e5sDgDHKhw8LQBOXQGmrQxQ
AQwEbT9FbzxNyScDNtVxGf0vSwbQq2CYcxxpq8U0CAdkwlIC9knr1qg4ix7AVGV5W4plRK4FAiO6
giz/Rkqq3JYJyB7U7pEGqfZ3ayUwtmEt6nCsv0jXK0OTYs+zdZw/sW12LilP0JCLnKZu9BUqt9su
Q4hTJGBEKCN5mJTglcAwuQoYyI0MNCNkZVr1a8i1jfjNMPblcuBj8QP4KEjoqoFlptxLKX4H7D94
cIwSiV0y1OU4JHtqMli13IjzdQ3Zw+YSNiA56hsef0a+1ThNxjAraGGgR8WOe8iAanEAYFJx7ZGw
ukZGg5xkXgQotsP/MunIiq66VxfSrebR9bNdOAorIB9/NkC7qoPRGi3SwmWp/5RZ7u1Jn5lIQvUc
Rd5j6qJCkft5/+TguKyvl/piAnT9yUMl2RPpIzkOVwNo3Q96MpqOB0K2BPRTekHrDg5TUK3WVqLh
ZLs6qqCu45zNKAYi8K9nRvq46OEciUTPBsotar4AzIvzJe2rj5sewjlF+Qwuwu4QD3VzAVVzA+6l
n7NJRECLAhnSF9EU4Z6s5Kdd7nQdtsEe6IL5xGz0s0pjb1lDuIpmFznPZBCVLIAkXs57ErWBN/Zp
zK3oqlWmmy5XD5SOOBYNsop5Z0qA0YwGSlT5KltFM2148ItsbwHAp3Ikn4clOoyOig1KjAPAuEaT
AbWTc8+o98THPAI661YLBgCjEcTwVghACpTdPfeNlSPjUI57o/ftc9agQMeq0H4V0JQGcHSgLvVt
IEdUI73q9LqqBbFM207xhnSlgVOxQJt1LPRW/7RQHNQfVOc6ObV4BFxoCFVZgvDyV5F0FrfafTXO
f7OZOy1g1OBCBu33nu5t2b/7rldE2hsPWHVdUNf1W18m3p5g3aOi7q51Gf0gidDf0ZXyLIDnB4RK
4L4XeHvEm7gZr0DxGZoQPqDbfV1N/hFD9ahpONOZFjRNmpyatAM2SSaWz/kCXjs3rw+gsMs+huin
fU5CC/lwdCh9A14t38hI4rbAp/PVawENMJbsW5Z5836wgVJFbngzCKpqan+zZdejzmrLnAF022/9
OnTQXCUzEpekHGP+8yz57lgZ9cLR1izMZkNOd5b/muI95xRKEZ0cEK1caeBvM4vJpAtQMA0O1whl
F8rARqvLgUv1NnWLDoQDtWduOmCZdEHU4lXzzk7TGP0QZ5C6b2LLibuAdE20YHdK7maDhx8pF3So
B1bPagAPIM7qY/b5cnLGtkGdO5gJb37joxIlsfC/qvCuykEke1T5iBXginQr4FXm5OEVbQOkouEB
9ApdIin4dtH+eoeQ9f8J6uEA2dx2LP5j8AuUb9nj+LXs8urShH4MckI1paEV+FTfydnQVxecmXUb
cB6jKv3NkQwk1iEgmnL0K6z9IiIfffQJqq4RFBylaH9r/jCcxvFPtQLF65qJo79rCcEWWqfJ6lgq
y+xYLtqx0dh1pdU0eOg8bVCdf1gIb48cKU4KrMk9A11psFKRLERmooaV4WTJJZJ/xGtSu+geA9p4
iXYg2ImrZDWTvHKfkPvrUoryxpBC/oDU+Emb8i/+wgXOX+4Am4e105kG2xl8tJdI1FqjMDMr8KtS
NiHNVwftSjoQJMBT+6yyIplkI5C91nCoz3td7TsWt3er0z/GfLiEFtcbAoDhBJzB3gRTyngq6ZVZ
vR7TjIaRXqa1nL2ZpXqFbulNWJtplqs4NAMqEV6u5/wPQGzxNT4tI6MO9bCKRO2SLqBWMKoeTKN+
h+SaKjkwrXq5ULEBzdwkQVZL2Mw/CLO/Pbhksxheyxd4YY3GZg3UqXqGpZ/tQKZARkt57OBDzYYe
GBrKdO9LVxm/eZM6qqbbIBcKoW9jngsBWBy1mJRzCgjRxE5Q3E3BSflwc9wprF3bAPmgdcqY7+ok
BSi8DS6N50KK7hz6aTL+h7RoE0JtOXfQJWmLfNqCQryzomeyoS6rPzN78E+zIeOhQBkVUG/OYd3w
W4ISiFtXAyqnRmP0SuBioDoS0FsYAFoG7FnLWslaEqJ3WX36mMegVcXX1hg54KBO0jPwkQMHKeQ6
4K4lL+BokBemZlp8NJNPwvIJjE48QRmtiZO9x++ZNB1+yyIXBNfqa0Z/w9x9MxX0fWQ5UR1ou8/r
r8CtLw7ASo+uQNKOrjR7EJMcz9y065ddnoSgV9A+NAtHnDFu9RofBa72PAP1A0HXFT32PFinV4/Y
yl3q+dh1o3nGSZ8JkIbOOEjfPpBE+uHNqHU0e09EnhbAbtr8ns+DjuLrO9Br/1233hbrwenATRSY
ogwFTJOUzaVELqV5UW4ERBDziTQ0UK44LS/olF1WtU4AI4gHUpinoWpRL8DaM70luHmCVkjQbAcG
vWHodxH9cvHwrtHhJDDIS2wq715k7t5c9ItN68X84pl70tBgZTnwyoDn5iZ4EXtIhsdp0Z7KJkO3
7j8k3mkBZejx7YKvLTQzHOgHz53qazgBvI1+XrsZcVjexO2q078fsr75kl7/Tt/0WgU20fZg9SCI
Api+ebFy0PVu1mljRs2JpmOXX2PA2Rwnt53QU6Q8J7dxjA0w9lGq0YQ/tWGtpoDKEBs+V+MaKRYA
oJ1UARatBEdx0pyQmVQM90t4xNt++gl8xQawkfP+OKkaa9L1vNtlVZs/k5RJJ7nlRvhEEqi361s8
oHfen90buqfdG81sg89n0DMjqu/ewHb8qvfyAc0SLK/AoGxu3I8+N3G0oyiIix7VraMxd1emRHzj
frItN/9ggQ3phTlmkLei/8KsKfwcxSY4FeCUdzk4bozpKy3JRze6smzheKGCEfU9wFsdp3ZLVjtc
jl6Pfv8KyI5DwKTnXoGk4F5FijfSJEU7AwRSO0J09x5k6VEFBmSZcNjppWTQ62hmOUZ1LDLnE0lC
BdVuD74sc0HqY3nHh5B2ws6ZDZKuhraMbmnclgRIME6DzqwY4KilUtEwMpDecxQH7MkXUKboF6Ip
oIZxPNVJIK9Me87T7tlLXMBF+HHzESy2cdjHm84Ab7ZjNn9k0cJALfGxAHuYc/Bir9sXORAO0Vkw
P9GQA0kJTGgZct69JdnBmPv5MlbsDNx150VU7Skyw+oTsGbwYehBxZ6IFy+Pned+YS/kY6AM8GLM
MQjTB+a8TJ5fHzrbQumUigD+UxT2dkZ4NB3zeYqW7FSqAxEagFeVAU+MXU08R4+kGul85sEFNfyv
K8gQO8u1dt0enG9veisZgOkskIB0zKFFH2NVOjdP4CPWAoBiyG25XQEAqLu/s7qjCK3xSiAAUiEB
5E3pHWf0LgGXUWECkLLwAHJue+iM18gAvFzcW8U4eKYq84ByQBCWJxVqutH/kF1oqNUszNvGAoUL
KFhFYUSbbkIhVPNjdh0gvOIMyPMWCxtK37qga6qPtjRNlUwzMks39kDhSE4VXiWznBnBnZKc9Bqn
GUCM9yiXdvRF8rI66LgP1+rb1D81Bd/MXVbNezsd592c+diE5BO6oPG9iPOg9SB0NNiJgw+sQC0R
zvLxnojp0lf8/CivJtLeLbibkomWOmxud8BAiIO7eHfrJQDhXy/I850DqgAUjYfL3SDV43lyraFA
cTksr/J7Pj91/+5ig6Vnjf/vfn7ooCZlvSbgB7a+BY6c926BAlYMyLM8Dz9z6eb7PCn4USDftfMS
x9mYeBFGYZ73VCfOK6RwrNp0hrxkaGYCFlY3xMc8twt4oWOP2vRoBnJp9ADRNMs4WtnSg6MA5xOv
+9igPeRGEmuG5IQnEurGlPHNg1f2X5M9Llt0cccXjcRJM9JZqOYBhM+beWj6z2lt471x6OaLV2Xz
ZelsZ9OHx0gic4XmpK4PaMq65ObZg3MEJHOUnMFK06G3u6y2rWKtmhPZny3uByTpwVbkWP8okgH/
g4DIzAdUGCaqJwo4FAA5nMDUKjm66Ef3IspiullDF53R8XwZsHN8Nusies6byTrYo4mXgDcdzQww
1oD0+vqgLi0v3rEc4EjUU7l2WlbdKDbFhI7dVaZ2TDCdoYJQ9XCS5xTJfexjjw5g6v4UOqgJx5n0
zUJhIvBs1XSVcdmb8/1OnSkq5kQN5JBjY+8WlnPSKvIgI+ms2qhBWFkxVJ79DEuGrunia5tHLyL9
A/kudIZ5kf/MFxZujRBv3n4/u8CxHc1NNubdzs27nqOv3nefzBpdXlPtX0kiv2RI0iNAtPwtYOn8
QzcNy7mxc1zgWBgdDgvk0ph48mHvlDPH2zHF85ArSg0yjKwLN44dgrEljtklrRt2oZlAawm+Ze1k
p3VkSPIKf6WMRlIU7nToavts25MA/5QEFPrBiHzxIVrAjRB4Vf4Sxl50IR0YFQQKzdDBigTW1hUm
2w0EquIKJCisUDC0TY2gQxM4LwIuoOvgQ4QeR3wSZ0Av3FrvgMNmcHQvy/wbuNz+8aDo7oyIfO7k
bALb9eZhJTA7s21e8Qgsd4C1QAlyeTWsrNqjTTlD5cZPHRlaYEF0KMiHDw1O0lZXziJU2kz5cRzD
sAl4CBDomaZMTe2aA319AqihqtmScsErOk31kKkSLWRQUaelfEjkM8ACeh8FQt4w2sHoxTm+E6J0
gz0j31R5hD/328ABXYVz8jeZZtyvljOwAbBJlNZPcw3GnaTmzjFmXJ4NE0OGmnYAUxi9PM/48c40
W5VkJ09Sxl6Crtd1+rCcnBKKpP0pHD7lCK8vF8V7s0KSPmyz8UyHYzSjPwvN4rdzQW34Rx25VN4Q
v54LPizR4ruO+vLvmiPp+ZvGbjwU9/rsaLioUInA47mhP5NtN5W7o2lDlXf6D3rnRX9MsrRUQveu
jMM//FeQqaByPfVvgGxOwzdaFjGKS7BvOq3eZFh9HhaW2V6GqXsZRSHB9gHehYhHR9QoT/y3N9HI
oqT7ZDD7uxW2aNZxzBRJRw8VYS73kV/AMJjolljlqIzDVTknFqBppwwpnFDiMajdS+BbtKtstCmc
aNHqbw2pvffG5o+yDTfd3IPuGh3uQ8AVAP46bTqQJwhgEuXAMzyRZOCw6jp7GRvAvo0pKdOhzjau
P4bbKTSaPWAa8x5nmGNobKipk9o5aVbiz7d3JnDhaYNuBdVWDXAGepb6OLhuDfxh0KdOU9/sYtOb
PhTMD5HHR0tgGVpAGxPzb4QcPMrQQSOdghNmAPVhaGG5tlX9U4dvZvS29ugHIbBhHts/vK6t96jo
Hc+Tgkcb1EAz0j2I2sWwEBsdMVhnKRw1HUHrIplfh3Z5ARFyfwXaDOgkFeOIHKfkz6TovsyDPX0R
QPfb90PqboDYXgHvxvg24ll7ATAjCgLSCtWPqWIIIVkP5DO/Odqg2QW0SjptmqaKPx5MPF4+0tQ1
l/gjOg5O6HzHAbGy+kqVtPI/ePIXXVsdsInn/qdOeKB+Qx5NVtxCsVPaunug2We7JkbWGo8aQG2u
79tpGG1jWaCdmF6v6c0cmyQQqr++n6tX9dXmX9CA365gmrQDoIe/3gbY0jxwK2+OD/oVaFP7Pewe
CNbhYQnp+uRQdhxwdC4vrQ2vmvkM3JEau8homQEjUTbIRistyUIpVzsp9VAkQKdZPVc7ubq03p3t
6Zi1zpZ0FGhGZwooSFU4kinQ3T2QxXRaezOboC9G8r6TC6oN1OmlUMXRXStfZ1oX2kW/9Zhh4mgY
7/OA/oIPkDwNe0Nr7rQkrybyYnaKBWGBTSe2F8aOe+y78Pz0YDVee0XtwcYy0BiMg2/U4DTRqUTZ
AUmt6xpAbGiMMqBpZ5R7g0XTxQONTYaCgSveejyg92NrREPKmWJ3m8wtiWGZDDxIW9u/JBnK6tVu
ad044agKNarV7G4y1N4UAiWuODFpPtCQe36yn0rAg2tdWaE6t5xQRmxaz6S26t+G2O+vkwSAiFgi
b5eA3wNlsaO8IQsqb2SgGelwkjGhhtzDpwoeD25WN00TiB2Gw2jkT2BQFIdItXEk1MsR5kDxksUn
bPxahHhfXxr5jJNt5QtEe3yA8J9OEg0USMUgPXjrhk0he3srjTC6AoOeLWiw9XH24MyfSIdCMEPe
aBpWApznWXmWPRiP7AJ5ZhpIbEtApWAT9ud6UlC6qOVT5xKN6FAT3q0VfUpBRwx3MiijrfMqr760
jKKM5YznKPAal+1ghD9yW/xe9Bl7AYJ7fWlMO9nENTdfBnPyDovbpLvM67/bwLG+lj0Q/yb2lY9o
GiehBrgbzuvDryRJAGl9ytJ62bvdiDSzciddNBkGoGJSeYzM6otA1Quo52eQTmasCEIQBJ5IJDZF
oHMVQZmwVx2BRICb6lWnMSPmyvlUZe4AZAOG4pciai+9whIdFD6cIChRLZOZLO/p/Kpv6jVEZowM
fffWsPEJqFSvWUP+s0yWGlzPrhWdbGsEC4E0MqAVm9FuaFK5XeXGdRMQXHMBymBl9wx0tY3Zs+V4
yLqm4XOMJhC0EsQZP6c0dVQDKck0rGKrEJjuZOVO4t1yZljiiBbUrfYDkS26ctrwU2jY5o71OEta
z+p/rQ54T2fTcX6ZGuZOFrIJqALg0VFUy3ZpAQPiOzbYJ3HyXmK3CT6UDU19hdGH9hkwlJCceLw8
e4bHl92d6+yN9tYHWsymSxm4WzJz3DZ1ab8IpKF2M17f9i2AsT5ESPt9BMVFFOQ+iqJ5K9OPNBTj
YgRNKOyD1hlNXG85aKZ25Ry7W9SX+iD2cMJnJzEatLjHu05kxjOpaABGVLcDRADw1sbIA7+Dcp5t
9qHyANlHzo5fDkdb+G4wDY0ZALxmuNYq2ydz48oK0X9ktVu9LMi+qpRgt4zA243Nj4Ikt8zPfhl+
LSKxs7kzX7tKbZjuplEUtqh/7sOg9bzwDEbC5cp4Ax12ecvVVwO5k9iOxrfJ7QG4/aa/i7jGSntA
8DjSRUk0xX6Is/q7wJ/YpWOClJ++rdWfFHTdxTDwp8nR2qd99L3cXdh6AjYZzsTph9O3lousOGTA
2US+cby1sztve3Oy0DCSAe6GlNoClh9r41AeY8TGd+wsvgfSZPcB2YjuJAWLA2CkMx81cFCKcTyX
Be+uiV91H/Dy3X2QBZ5IqCmvtqSjgRfJ8lTH7rqoZthoBtMIMPgI1d8H7dfNJkiMozEOEgCmftAG
fZ03vVuUv1xHGYwSNU0tgDHQcD0iq1+Gf5VgNP6cGmw+ijibDguPh69zZ38BBk/xo+jddx1S4DY7
HlAtzXKTT4P4T5TguB6oldEXYc/JIV4iAB83I3t2Q9C+yYmbQZwDEsJJVC7bQ3aqb+NunxTyT5K0
nkQa4rBGzwVNkVyvtrUIAZSkcL3C2R23bVwYG8NskaTXOF8+6O3Pnu2gMf4X/C/yIN1izc+WVc0n
uyqrDfYY6Z4SyZRcRncOSnQckC4tQJ0lVRUnzdlKxQupdHIa3cjlhnkcR2EqV03WqArNZzlu1nT1
5ALxQOXhfoXsJLFZ2m+qlRvHsz+RPQmGU4s0e1iqdWp9mwMoTKumxA0PsYGjWcWhXFiLo3h2tyvo
z1SEztM49o/iCvoTgvOXnOnRZ6dLd2EJ/0SnEa0i9a0zbKAeTyjAjP15zPl4Smy0A60HGF2e44DW
wKZmBmaIAALMmgEsyzjb5ZNXoQwAn7EMiFDbcshn8CqgxsdSQ8iBpYItPGCPlaiLf0ikMiBHpodB
NOkVFYDmc+wAuFA2gFklcXYX9kyzcgCFjYPUphvV7NlXQ1lLHzVI7Sz9TRInACNG9WuNGgT0JfPq
IiXKIdEq/cUsWfTFKKfsKWbNJ3ztxqtqbKtTVoGZDgmudpMMldiBaH68TgLci8SuGGc5KLRy1GIq
rkbS05ChCgHsZ9jPAiX9zIuxD3hij5dpqF7+/cCYDpZn1cjW1F28MatKbu9wVjSP4OyCENQrimVL
IC2ErkJDBuThA3anv0dVU6IhAmnqpYhxxPyreKczAE8cGSXfko6GbByzve+NAEVXG+cxzdXuuR13
Dnp80VSC7TIZcBLnP/vmZhAxgPx9mQFGCkxUeuiSdufHAmiXb3rHALFVwxU59AQK6wdDKxV3VY9y
DjK4edwdSsMdA78dm2cbcNA74aJUKrSyBkD2ids8p3XO9slQGqsPOXqubHboRp7x6JvNT0uZd5um
b5ddqx5ibR2ZV5a06NvRMs36CTXJcgD95kJmYVpwf1tj1fGPceblnl4XvcpmoFAokh5NvThjw5bB
2WQq72xbNk4S6DVxbnv/GJvz1kG29BzF43TmbzMSyUC6MelQvKRlMuslOoLW0azLwENkmn89qLX/
wxXNMZ7XW6EVepleAUTkn7fy4EPie/dIOsvrxclsn3nm4wdVgzn0bQAmZhHiJXQyN4yZ3Qbsljgw
BrfB57is8NU7sTaoY3P5TLrWtgBUZWTod5Tm53EB9LJ053pPRjMq86AdPGBqG2b+OWPyO+vS+Q8P
G65AAvToGdh8JspwrnZhmSjorP9c7N44cjbGQGP4OYyh1aPrDJ1sWkezmA/iaNnhD62Pajd+tmvP
f0L2AORiR0W0AAieJPxgOF34oRsHAyghJsOJsMUxbd16h2cs29ZRZxtoCSnGo6gKIGAod1oIKtH5
2pbJtSQX0inGuQIftTH1vpZpkR8p1awz0clbTtrx8BU8WMAfUhlp0pNbWmfAaia5qBRssxN5DrZ3
wIqdujxEryDKiSMzLj/Q0AHY98xz+eLPVrGqSG+rFxIbufpjiIccQBQBWwCmmfIlZ7L8kIt0Oo8l
fsPo8EGDoTu1Z3yjolwe3eaXfPb/TOe6qDb2gCJQba1mUJL1rrdzwwbbVpA3A9eJqIP14NthgiNN
5OK0Lla//VF9JVSlkW4fDLLE00ja4Qvpx4nHe7vJUADxtuvQuwvQyGTANJa52OYN6t7Jp7bcad2e
zIIt+yVMvvVzXFzmBnRZYNVo02CKrXkXEakcmSaid+gUi9ygBnycroCoRNV7qr6wAQ3/5KrCg9K1
I+A2J/ENbHB9dFCGxglxwM3SLjpos5eDz1bmz7UF2IkF2Bliy0U9XZa4PjhR64M3rsdOyredZitw
JApURWEtT9VSH8sZ75tzzyexNXFccHRHFAGSWFax+cRGQI+CWLbcd+MygIRYraPBPvWuMzzdqVMk
N1HuPW44q/IT/grzMz678RbQnIALMJ3bzKrwr2iUuP9JfA+9atqkg4MHB9jFgjs4cJoSVnjeAXg5
dMA08K6ZlAQePgxI8oVRtudlsXXn755dLy9ZE3o4Sivqk1MZ5ifHqgFBsQAPbo7zauPKRPWz9nOP
siqAgXe2eZ3QE3btkoQh7WEBe9/P8fceGg+AWTEKUTphR8EETIy93xfDtfE81MQqw+rjKiVZetFV
Z8/nSDVBpfW04j0duOIAJ9cAi+B/cKZL4utgO09xc364FX0Jmhk9al09q/2LyQHEg7EwviTmFHAg
Fl7SqSq+cGC57XxZmjsL9bNfFj9KrlPJsMuxagH4xjkQyK99Fs+2GSSJax0NI8p+TxsDBcUgaBI4
P9qDYvdODzbiEUVSfonKcTuvf1uKDqS1MgaMIIg2Dki4t0e8I7+sIvO68iIXsKanS/EDLDNBpChk
bJRlqdy3f3GTAYhHNV/AmQZ8yP0k3f7ST9lwQdHGsM60rvXNKsR5BJAWLAvsw9qyuLN7TLls0r/z
CejvpgEKLd454WcnFR/AaTZ/Hy3WbEnvKD3SnasejLmv+pDnBhhsrGPYNofWkP1NqFP4vjOSk7QA
ikes8aRLw+kjeZDKUsf2ePcxAjLSEPnDRxvPkccYM/iXbQGe0FmlDys3GoGg5+YyEHE47M20A0Jn
06flbvHRbY1klbz5auBrolBNhwQQL70ILzEPsVqMrTwMefN3wVGmREOmZmWS1Hu0Sg0B+raA/6zN
NPOXMr5V/qM6V3ioslfIz6AZqwLf9NielLUzNLe7ULmKn6v4FI98aLaujvopvnXOY/wpi2OUVYBj
Z21QeADFc6YMrQrpFB+AOBABHVs1MTz2M6xOD/0OJIKX6NDUoFGiJWWRoXQ39k5eA7wuAHJd8YLG
bpERW7ee0B7l0rcnZLue8za2AbGtzK/TMIqQIQNORKLc79aQU6LKu0KnjQ4kokENzBgFyrffSmdn
qpIV9SJ3rAPimq6X1T40o4EKax9cHvzWgNrnvdAU5mEdidFQfwfdcL33i4yB8HSy88s6TeO+QDar
9vEuXZvuZlCmdSrVs+5OKxoeIkGuHOxxyC91tQyH0qyetOq/wpNJUuR1qmJOYMFGtYoKtF4OBKvp
whhoCn7GLhLX2USRbDdzaHSXHK17dRCndX9hnpuXe9LiMCEKN/5Qn2s0KR6raXLqgCw03MmrJ2lT
FSSleCCnXDbYzC+bVdb2x/V3odwe8F+2AQCQ2kwNoHeCvCALpXwyUCvzZOGBz4IwzvrAsaL4oC2J
8iExG/lzuzjuiVa0NX9dS0Zmfqt7dFGSTa/2F0NckN/fadV6KUMW7Ij30e/aQFcKHTRbxTjnTyxU
UStAo0tu/17UKJpaPBdpCDVMb7MGfHhNsLqh9LgJyE4yzZIJYALxlDzrJTrMnZu62JQPyMJqs74D
3rXZNvPqYkPW1ZHMJFOc9U70mt4Z8w1KsPCAW9Al7DNUkBNb80rMDAZPC2m3eCvCVl5Jt5I3m2ip
OHZF+mfKnfoQZg272aMd7Wc3dE+i9crPPOI/gG1U/mm0o6rpF6i75Q47D2EKwCwkyP7gKRDg4ADW
Z+wLM8YuVV0C0d5HTX5h/lic2fmSoyLx0+gkWykN5wupaktuzRhYriRli4lUIs9vJLnLNG24N2Sn
1mgFnsmtsTMM6e96tRwbp/IUNcamw9b/TA/xLCvznRn3QO5t4vLLkCYC3ZcC9Tjqme4AWfOT4/xO
AvknxfjDsktxpWf+1Mb5bmFgVyMPZJT/j7EvW5KTZ7Z9IiIkQAy3Rc1z9WB3+4bw8JlBzDM8/V5K
/Jve/f0n9rlRKFMJbld3gZSZay0IBHb6sKKb4X0KLVvbXaECXnw1nAwZIQ16dyg8in0EnOahK3L/
auYGkgmst77Ugv3Kx6H/7d5z2Zu/2876boHpeL4Wci3FLdYC68O13BmmtW2787X4o/RX6AhBxlJ1
PUcoPm96Pw02S9ezaaHrAYfrFDBwHRKiZb0x3XR80AXNANx5XInvvIsndM/l30BUFv6AMg7IUN0h
euBAruP5Ehpg8MBCFbzFdaW9gFrR8PjEqmdQfrinoDD/SXulojHE9Vs25ubZQdf8MzOgnR0i8fkn
Vvn0xlmlbV8+ktopn7VgQvYAPFgbuoBj93CPZbURfiO9nPn+RhRTe7bV0CswVa42kjQjn29l3BsV
9IoWYseFKoMZDFazmucUhbr3YUyH4rDch2bLvVkoxkOEuiF+4gLEryiOdnj6RD5SZUmEoxdNu6ST
DdTTh+JMtlDBhp4Fq7it0ZysTPL96xpaApoUuyyBFMuHq9U17dBBpa3R98S7Rzx8QK8EJ5qRb2Hp
42ZbQNrPfvvkp9j/duknn5m8q13qqQGRd49kuom0EbrfV70scYIy3eCi524EtREwZM/2EkM+HiY4
8qPf6v9iViP6tbZ1v6Be6m+hKR+hdZCB8N1k6NRMR3kMYhvifOo8S4OWa9/QH5meE8MJ0K5pySMY
Qv9E2FqyY1Zeyu8MejmrHH2jEE4sYuyuKmu/nEb0xEDil+y/q3RMgXY1JCBCw8HfP77pkGvd6iiC
3umbG2gNkqcDz8G4jsW4N8xdIJMEjX94SOh+z6/oorl16MKuvb+XUmyGv3dPNk1+mJ8B+B7vNFkm
65xbED3UmmMe6am4YM+wiavO3uXOtHNtx73TwIwKxF2N/87G4Y/LQMfbLTG7FQVAFgyJDa1rdq6p
gYtbXUmxA6RhoMns5occMobz3UZfJqDR1h0Uv0BNkDpRuyEwE0GWCNHkClFiJ8jWi4tmFGYTEIps
hsfojIZiMR5hnRWAeyaooUDnxxvkkGOcvsGfRD5C10x/F2Y4CWFrLNOMN5UF5eqwz7zSKrObK4Ps
BgaL7Nb3kDloAvDQG3bsmqtcLRsFOMqzLP5BccjQYkFLK/2kNcFhuZZmqcLnSGe3uOcbQZt4nYpJ
nOmOy7+qaelzBPE7iIPiZ1j845TVK4ML9If+XQg7X+60FKqG3GDaKZWFuwlkkwJWUmlg2oePFshc
BvLRKvnIbLVi9MygdT3yAYKlVfNtyK6gk/THXi4sAdmumrLe/rdbg12p3RQpB1+7RBO5WVjNm+6w
yPOnZHxpIrdFrj+IHgY2gFurcp0LpLIzaL1P4CIBiGXv8+qWc99eFUaX3UMu0jv4WLK7VVsnA0f3
M/kFHrYbqCFBkIvU7FzFUh4YDIBjKH5uZqdsRL2pGBrGqDmiBVDmKv/TeYq3vXMFYGoEmSp6ipVV
2Bv0d9qzxgrUWzdRP30nHZVFM+WD+Ul/hVbqCfkY/K+hvQKEeY7OmclZR1E2gi5KIhPZFUPtGQLF
5k6v2JV8NJhqFT9OZ1tydlNABibkK6gBQEQKhpDV4pvvpu5RhkgUSqhmUiyaFiPPRtUDmSCwodEw
la4stvUxHumobcbFtstxAnCsIgGdcGtegW5CVirwv/MY1MlaJM3r4p98dD9KI/pJLlqkeJo1U/DD
UBctLgrLC2Nr2xZkFVTqK1VJsCrsgnlGPvxydrkEBTAt0rDEkukW+lc9737hRZQdpjbNIc1nrHMW
y2dQbR1BH2CdA9S5zsjUdvua8zu5Fj/NtGHEPp7iphTKnrEFTiBa6YO0RBOius1yjR0Y3d5mxv91
r7qUQJGC4Xatadlp7qecBMBL1hi/VSZKXMHgI23axU56H8D3rPtgaRlllt1bUFzepW3nW4orJoaC
MsXlrZjjQIsg1r42qlzcf5gwFnYMPPHAifGJBaPsi3Lj+z6EGBWNxnId0WOA1vdJ+sBufQkkmicD
vb7pwVAa65DlAnKivD1YeKQcHAhPAM7EzRsNk+LMqAyUXUuUAtefFjTD+a6zYDyQ3+alectTYGlb
fHtH43svNW1XmtjB8t6pn9AN2DwxU1boPBf+jnw0BNrrKAP5AL+gBBHajj4K+qTCoAPZqx0eyEWf
G/nL3o/Qhjv9Kxb8gnNsD0Ab+uqlCxkMO91UbVDvrSoyvtqcvUFlPb9Xus1foIqKrExnfM2qTNsB
TA/pk/He9hC9EETsjez2ZWbzBkFDckHLQLCbGsikzM6Z+JtCaUhDHxXvAepv87o29e2xyuqTLozw
nEooQobAA77lvivWYSDlIc+j6K2cVNN4YT8xvY8eTSdfKQqdQP4u5pBUJtMo8wlUdW1/6eSAd5KW
+AebZyYaWwq5m/fZarON1qFLiI3shfbajmk417Qpt1L3W6hKF02+L4Psmrn9FezRoD63StBaLHvJ
qiontqWNoISw65YzN1stO8hGalHxtBIjgwwkhaLVbpUFljj8PxleiPCFmGCWkBGaCVpfsplcZvH/
t1jyddCm8wvQnYN5veDmyW6Q4jUGUIyLGl2ASPTY184w7KuAEM0KMqXtbswj50oLNJSNlHukmuI5
eLmiUZeBexMgDEtJ6uJONND1fuBecXyaat1jaLnEoEcbYAYAYCwkJNRMUkC0lT5iVA4ccuLkbgdo
JZJ3tiEHubXbMTqQr0yLP6vzNRRNTgZF3Q3ScsjTq+yea0XxoarSG9joJnYkX5fFB1ufwuOHLN08
1RUNZ49qzpoC7TxC1pU5zzoOcWtpa9UBbD/GV7d1b0Pe8UfXcflsx8XsLm1WH3tzAJOGikrG4uNF
6WDf3CrVH35TzBcFWh6tIECQJu4OPEoeR1r9HcC1dmXVpgOyw754iuPwpZ5Y8Q5hLbGxkG/eTypM
jO0K8rnsEaDIOGJ3OxjNVdrTtkfX5jcfDMSb3hYcUuRN/yXj4x+/DfIqgHjZug6FeWzV0KVQd5hn
Tig+mmqh++T7ZP4N+XSr/4/bUwiqtTX+yZ2Ie/NGA9Ms89Y02J1JHKv2nxYC41fRlt11cUMoqTwO
lf1CrhbZ0JtV7j9JeMhEFrsqE28LH/zMGb/EVZUSCsnQG7QzYv+NOOI/0MWTrTdd16xoSoE9t+fA
Rn2raq1rd5PWhA98+uJqTtyL8PZ+DMpFswjc6gGSHrfF5RjRA+8pSFL+DZXMRE1GOsgsKB8NY2S6
Ho4y+ZZM+lfKsXc2eWukKCp0SeAB3VrtWwtwW7M+1p116uI23zm9E1yWwS7TEJnyFkfEKTJ/BSnP
d+TLLQuHQwqscvmVypdUqqS6ZlyjqZRVMkR3AiqftDBo6OSwmwS4WrhapuE1XBfYq8ZlFUJTVFU9
rRFNyCBMOeDLgGV/QuRyL9SmqksT6GsuU+fsKpSC6XTOOYyKFiLA/VOb5/vMstIb0qjZjWbjkCS3
X4szSPp0XmGTu5tq9DIvLgpDF8hPW/jom1Z3ooEihgYlZ9AJgchBLSxXRUE4rKFrMa4XH/0AMhn7
bdV0gbfcKlHXMkv3934tfvapQAmdgtFYZJ0gNrL/dJP5P2C2LZBsw3ioFXJvUmg+R7e1a1dKwN1z
t9wbsnP2hVm/dCE6Q2kIInfCJpt6SjvqHzVVZ+kSMOqHwQrzhCExxIEFMHP56KE+t4daA06dMZMP
8ll6olRnyjeXJ81RSvNnrkIBQRku0pd7Ubvxow7H+NEFdntvqj1EV9sAfYfwp7aPrvBYemndIWeG
jrXOHEGpHubXBQxCoBFp/FnzjUcaVV+s0rEehYjsezndzaRtYrQy4G8f/Syvs9n7pbWrjCzzKLby
M/tRVYGx9ovO2JBJC0DODiiXOsnBANkymq+TfJ23Lb8ZFuiBm7ZuIMUAU8sFv4UFBqdvp3XNE2Mt
Mojq8BrEHpXCTqR+YKCMaTnoZFE29lDpPjT6J/TuOofImUpINMkk1VdlFNQn9DYNez5Uey0p6hP4
TdDho6sDC9k0UFzjDEMxX/Lflhdfyh5FCihCAimQ1kde30fF7BKo7vKs4X9mQZQMWGg9LQXFDACp
WEVfHqYUU0GYD6dt+6DXaDGERtY7oKHhcxHJr8Hk2kdXbbnEJIEOAE5uGozqImyjHVY05cruSx54
jiHrDUBJWCEnapKocqkBrE7aFhpgEtDI//hqU/0WyA4ZqmRZ6JGBRkt0xv8NIzM2QxTRozHBqRCJ
gwLC96uJh905zavuTLNlWHyg1cu2kUwBiERLYKYnv9F/gI1JUItTrwaaaVarlHwL9ARmRiSAGpTm
RiDBg30VS0DnqZzzQPZ8eRNiiaa01OCzAb9DW2wIHxho8S7LFN1f2QNcQj4ufABHCBXoKmggzUzW
jscY31M9Be5+6XhxZDRtIXqIBjrVfUELqm9+A8nteM3LKfHiItL32OGHzzjc+Rf0Il8Jy1xz6Gui
cgLuLn/cg3crRttpZJ3cDPynxSCazWQZUMJVPjPV0JeeXei97+qAcHdux++6reMgHIJCAYzp4zda
sLOug9pStGtqBzR3UlH2hEiuAzKrpnkkOvu5Ql/0ajLaAIf5UAP7LBIGx2UYo9YBPaaCUpETx8Zo
lXHeoeBS5KfCCT4OjRmBp2txfopJ1SVTZzvob0efC9Bo0zER9ngMy2YCRw3MxQftDnwiZOcyvzUh
oCL/LW7xyao0Drnzvcjs9tLkWXthw4jjFNlVjAS7VYH6OBtQfVYD3szZBfSz6KmPR0DUA3ToVCGG
cLhkJJCXoFPm4hu22A1W/qijbuu4IyQeIq1+7rBbgOBk3B/Ihy5x7YgqdQ6AW7FJIHR6kY0GgSQj
gm6226IJ35WCRRtfYvc9QK2xSofqig4sNP+1XbJqDDvZM+4jrTg+LekOSlMAOVcdrcm4fMqAkFmq
BqBhYPvRQS6nBB0Kqstpn9+AtenXdRmydT/a+AW7Qyw2eO/3XpVbwPlpZnZIUk08icwJ1n4eJcgw
VNaTiAP9MXUvZFBAjMbujUTrxabqSrzgXbD+qXbdOBUpvlNqGqoOXQd7hJ1pNPfFlYoK1LwJdHgP
OIttiT+UhlCCF3e268J5ydxAHmM9jdFAAMwTFMRrRRvy57UkMweNC071Qi8p8vMsHPeRC80mFvQ4
xJQ+dISQ9ZYjHk00axL9uzBq84CmA3djuOBr1TtNPiBpivdinuqeHvTfkLct0IYihwe3zP5hi8wA
+WNybbhr7IEL7L2MWenWqVmKboSg5zuwvPsHV/OPaTUyzzLdF9dOO9XE/sMxbfaWlaBI6HSN7yDu
mTz5kTxBT5ivM/DhrJUoyy1UwxjW3Q3CDkDC8YqjTQW+WDOKk9SAH+hifkg1P30bJ7QY2aElLyxK
k0cd2HIV6tgzg9AEqJXMPOclMz4MDbQ8zj4+dGHa1WlZpFgecL9dpb1dQvch2NAz1XWm3yzxUTxW
T1h6ONKzdaQn5vKY/bysoitpXc1OrqFVynd64MTXKU/llWY04KQLKInsgg1Tq0ZfoYvVEtkOxajh
kvdpj30uurMa+hJK9YUjWcqqAhTO4K1/K7JUlXcn/0SDM6Bx6EBTaDSDb57N/khF+MsiUMj+qQyw
P22H+K1hxQvBSmtstyF2J6G9Oub+TrYdPxEklQbyl77heg4woRvyZSqWFoBNNQ6mVb2Qf6iN3l33
uEmqbkIRy52Wm5ROty6Z2zyJnAPk2UOAEPqw2muIDutzlOXjKlUmUMjuMdNAH1qLeEJZAxQ7aM0Y
1EAzE53bIAqL083ii1iWnHOgMMCU+TeQnOlgJefSHB/Y49g7Wlz8NDMZHpdaBSgz8nKtB+R8twYJ
hzjLGIBXBoLErHAr8N1gIHQ0zfDd/+04Gt9+8uOvuW9W2AlgpKU0bt8dqWe75drlksgyNgMHspkQ
I8HY4QST5Xt0sg0Xcn0YQJl0oYjCSfezHz1Va1Tsq/XyqsUfFgrGwVhAmBmvX01LUnPFTAB/Wqaf
eihUmygM9H9ezJodb3rVZL24+nT4JoaoOogBOk8+79v9ghQkkCHkfv8sUIKcVmmBrsDszxUz8pCc
rp//6za04NhpglaAzoUKk2LbMRb2ZXo6DkTM45TIMaJHHyQelo1nryFxVuBtfYAOunEKJ9c40Qxn
LavaFsisgo2r2pPPAp9EtRX4k51juizCh4bEhkdATLSUsw3SH/Zqxlp+QmcWWQFdcAl+Er+I/OtQ
uhvkA8URqkH4MyG0JuE208icVkmNFlLsmp4CXS/2Rjeiooc2fqihhjX6DSPb2FZA1h6o7OA7KT/P
q6SGSjat/O+4D5UKWl13amNT2sMB+BmGb0+aHrOvHbC329bJ8nTToGmlQIX+wpWQNKlJx46RHKBf
hlZHCvGNoPOYRGsnxSQ2RNZWo4nkM16b//W6snLluq/AZkl4kcQ2m0vS8MOMCCETj6LDDB8hExv0
w6wZjWbVfwWra+lO6L1dgRd3NakUt5WM2Z2huFZOdn4lFw1pXjob1gjbIxPNeemdZn2RfIglf5wb
ELYCU5Otijv0kc2ft/pF0IccV6iGF9pP+vCXj53MOVT9aqwaDD22QJ3L9X+E0FW8jGPOX8YS7fmB
Zk97Mm1oVEGjZoo2ZHK/8tFsNCCbi26QF6Exee/7BurhsChiKjNoRfo3Lirkz6voR5IUXo431PvU
Ff02SJLkgF/u9OLz5IUCQICCM5heujczu4oOHLlLkYWKKTQE6NE0E+y2lorKkKXoRJK+tnHMITzH
dR4CCmOimXCxQx+U5HX7ixY1rcS7naaf7Zyui/Mk8wYmVujjBE+zmPo70IiFF8ZJ8nPS3zkeZb9s
PNBWuV+CcFJoAVqq3fB54iY6BbBB2dABLU4CfnZdLZd4tiaAhahG6o5wXthShYkmdmTREBCwa7FN
1Z5NZsh6cN4DK+RR4Yd32J03rolDxL/rRuRbwno8eJe60RC5wQ4E2gDbdFp9bv3pefwrZQ7kQQfO
pxQs933TSw/wQR0JswrSKyqG9M2Rj4AQoXxwlifnXpXYnSkpPVbL9NAq09Bze8cDNwZPOurxUS7E
NUzrG1k6fxeR7uxiKcebEZjhujB48T40zsXWAu2fzKn2k5PZ3/IqGjwkSbWtC3Vq3A98lwXojfcD
oHp4hEbRsHeQHl2VowB+kJz2BPARw3ZiTH3EQMHJWkc8cdaibZs7ukjbe6njjJAB2pbyelNrqBao
0umHoZW7gfnaudA7ZLOcrwWPv0JwMn6Lm6hD4aWKt3i7RG/RhDrwhBaaq0ib9EuIoib60KM3xQ1/
StHO5VFYkoztmjsAT9Nq7A77LtBOInHMNZ+iB87l/AwWRH5GAzCyEBa1a5MjSKJyr2LAbYFH6rxO
8T6IoRMclqB440KFa5JnVyaQQE16PbqCNEkzf5kGv9WmHtytHE3ODmuyC3QzjdeiQG6fTJGxjyat
LsFMBS9m6Btyh53jtC6Gqnkq2NADszCxAzO0+sntAer1zW+0Bm7A+kn2gQ/SuKC0rlaKPFQU5hsw
lHYvwjfaU9Ch6ZXMsNXcR59aHllRJbqXqARVwQRkGgpd3ctgRInX4qGz/1N1FtzCH9vfyi3NeAkq
vQhkEhtglsYTFJ0AjwRwE+kE9HxpEL5zxk3m+s0qhKLrhYbCKssLUgGdF4KucU0+hh/4MqphMUXG
7UNmaAfyUwQtfjIBzXmHgq4P3WbclyKWe1BsAy617VTjg/u0QKafFiDxhDjbgD7Spoi9IBPZNYha
fa3xePqahiHqksL/x7Yg5IfT2g83CpCty/L2NsroW2+WL6N6CRILG1OzXBYZJMnHfEO+ZQHM1gc8
pbLz7GdsI5OeH8CrwU+TaNB1TNPZrkP9ZDALLdBToqg5EKJcQalEIz9f8vnqvgQk2y+TI11j8iDZ
KIi3l9egnkCTw7caPTlbic6MPZkBivid/x7UernXmJZvE72Nvkkr2MZ9mH8B1cV4BPEvzlXKn4vp
JRi18hpN464SMb+XPpoPSxvFRaa1/K4lFr8L8AYcxkxInH7/46MZTsotBKzudCWzTJwNcwYwhyzW
TRVA4jhu+FERrnzHvgmJM3DAPRugvdtytCueQdwYnApIw+4MKYtHGtjMy3jWrRlggB59MNge3mWV
osJrQ3Gs1FvsV0YHrzxlQW4mWbtKZmwihbE06NINOOGAySFBMoqi9Qa/JuCBw3TtxGazblMjuLYJ
q06V7wdbVFCCL2Vrvlu1bv2yygk7asd4Hyr3T2gSVRX02hJs11So8Pl7JYt67ZRNvWkUCVyiwHic
heAYSWsDKitqaM3O/2hPtE6hui7SHRqQbxS4XEKLc5wYoLaexuGrq7n/JFqXPQ1TxE9Di4OR48r6
+1A328G1i6+gBMn3gTso2VXTfJ+qb7TeGcBR4l7gwYq65iWo/IfdTvX3CfoBnqymXZyJBsCb6acF
jstjMqT1g8g0I6n/HH0LObiqYjtT9A6S5xF0JWI3c45khwV70/W4W4PS8yDrKrxNdtf6a3fcTzU6
kGdrbNCaOWZpgz9NPD7wdqou+Th90Zn0n5ohy8459Lg9TTf4tXamn5QNoUHIFH+mOjJZS8IkSoxm
XaCAig8eDf9KCNgn9V+aNkobjmZ40uensXgmoyi65NAL47XJufk6Jho45js9+t1/bURU/45b9ruE
ksUXFGxDPN9G59K1Ijk2zTTtKijpPcIWnxaXkf6t79CQpy4CAmQ/QY7iOz6P3Cu7wHoYfgjcXqaj
fFtoEKs1nRqQJQco9KkZqjsNThcZpwyK27nrt+6KfAAaRcialuWh7p0/caB+r8CdBoqExUfBsZ9C
7neyz4s/K3oGrnEO5oUyre600Ofsx1QVaAsDf8BBdOhbjkG4+uzWAC4IkSqiPtaUa1RJX9tK6KsC
Db04eYTpLS6lApNN2h5tGuEtrSSqO8z2v3SN+dMwc/Z78jIn176ELQc7O1ihkRGq68fUJGgGH9OT
JoL6QX7dyj64gDkrUGgBNzWVGeqRr90ugehjLPWbrwYZauOZI8Hnity0VhQGmkMk9ixUEymOfPOQ
oGgcJsLC9xnXzsGJCPE/7btd3gNJ55oSZ2LZX8u2Q8LYAgINLAz8kGfREzIpf1zLYsWgSW2DSsSb
jFIDGe/fGN4hRc6QJty1IgXBsi//obe0aPFvlSmQpvQGp0FC+xPdYVZ0JLMDbeSd6caKLLqqhKDH
DjiOj1cVKWhcNSQQwLUcOTvAwO1dwWV2GFBQWtmWqJ9omFCZ8fISvRUtS5rZ11f72E70BwWgqp4e
9AlPQAsQw8RLR5F4jZ78uSAZ43/iAqLzuhkqMjhFAfdhWih6wNm2Kgbsq/EO/t7pKW1MnHdtlvwM
+8gDUADYPNa8hdhH4NWU3PUQykXggyt0JMobSI8rM0IZzsPr3PTmLyUpPabqS1s66SbJQMAGcXr0
UNAXl9NyEYMedMgMrxh8H1Cu7BdrsdfEL5tfRyvhV/y58ysyCO3WtyacQZVvjs0i9mo75d2pOTQO
8aAABBMFtCK370VYjKi+6qBI/usTskh2lRs8dGdqdj2Syl/NBqSQrR3+MIDv88yQmRcwSBvXoKhB
CmnU4Y/C0U4lqHS9sGnco1YyHCdYHd18XcN3bDrEXRJt8MAxpQc1FKgfWQNYsHDifkpz5E794lEp
gzyQz6rAmC2B1C1Z4UFRgD0ZvyfdHP+JDZAHyNDqX8CcHW1dfLk83xzT/srtDOzAudFuG61PD7U2
9jgbmC9TxNCcXugcWYmuB34jepuzKZEAY0ggAK+dmTCRAQ1X3B//beM/8uQLNMpYsW2eLZUgneoC
cKysGcyzDna01PWNY6EsG8feYk0xFB072Bba03eBry7SM3pRHke9yw5NApyYreEYWlb5hukD2KKU
WbZA+dCMBpYM2F/lTecZssyv3DfA9T1VAOBazrhHRilbczcwXqEw+dFsQtCKLKsh4N+buB2/t13V
rXrbMO48is17KofgNoB5YHEZyl+W4hmJrmHfJI514ZYRvpbptmSO/hr1MnrN022tDMinTk9D91rX
2cnSpHMXU6O/Tlo+W3pn6a+ZSD5Yf9c0aciXESiIHN1TlaF9KcbCvlk98i9MBl+7LmyPDu+Q6FWL
fR7nIHuJzC1QxT/01rHWaLPUHsB0/2R2MH4TpqayUH1wIb9Vyp+ycz/6Jxeov35wezzIUDxTH1oW
ZNoTms3Xesj01zGwfbIA3sTJRa39jaQ1ZenYv74ypMDO0+jsusHmXuNgAxSgD+2N7auqad6mNhtP
BdiAsTSMb2YjOWgPRI2+epgoeEjZvU16NJxkJicvSOT4pms4sjg8CHZGreGAB9UN4KvQIXQie8Lf
x6mACDWUKNT6B7vRw5cEbz8o91TvRiTzyzIw9Ht8MAGIeG+CEA/R/+3HiSrCywJahfTCQgKuA5p4
MpCf+89LbPEtb7FpALGxnQ2eCT6Q98pVmhN69b0Hf+OmjdrqCIl67TkU+QttucKyzz1mWckVBNYV
GrwDa0ULeqj9gKIse7LwuZ6YD8S+r/Zw0EvfxL5xbyb0FDZIVV76VvwZOCD3l7jCiRZwkHGbVIUG
fT4aKSg/5WPA5gvo0srAFkiru/mRSo/dTp/i84mmywbpw3P3w7SULkKTMf2zjVriBfhgbGZCoyVw
3tOo7y55jEJXGpoxgEks2JfKdIc6ANoFOQtatSKnRbk1/EaLMY+zizkybI68bIqhJWZD/UqVCGjo
iONyqpD1zSacPntUble04jeQejKjONyQmXeNjR5DDYgqkw1eb3bxPtC75Dl3svBqZuwKGF3y7KIq
+OzLxl5FeF0eyCemsDlPgfyGYsBa1KHz1LtoX8w6CBZopWt8tVK/2tr4X+zIBBQfgNVgRL+GGb+B
sziCiolTniPm7i2euzfmWszGY6UrN+hjhMCxci4DEK2vgaab6ygGO7+hGfYlshsbDQmRM8+SbGIg
vpH2ui8F9BRomQKTPn5LwXHsxemUnGsQ7Z3aQDe3QNbXTwI0oF4iRPxdWMbBNnPzt59220ov8x+j
kpLNyoEBAm10YF2mhhMapMH4oRPdfWEvXbpR2jgX+17rfltBnsVyNTCoZXe1U1lXNIPEgGki3QbI
cvfwJ9XEMxWlOE7W9Gg5tkR54Cb7cprAD6DQLD4eZJIn5o2ALJrr1rtxBCnrAnXhOWTP8NPfQgWG
oYjMSH1vpnP4e/18N1Ovd59W7dgCgA9FMm9p49U4imJ5alRbauGdFybRXYKh2CytvTQrQTEzx5Kp
hW2zR+9F50EfDPAZ7BZXUR+xZwtp/HvPu4PTxqfezIsvrT3Vez9Iwl3v+Oab49peOVjiuxU07Rr7
juA8gUL2EdhVtQIFUbC1kKFb1yo7RRkpGpw0PoRl2B2W1FWjSAVokXyLqWITpDQOi4vC6JZ9xX9X
KY5/KGUrXEcRQXoOWi72yrcBcRAAgolV6AblrhaSYf+jbFdW1Q1SruYOOpzNbDoqnBZyLc32DTSM
VuSz6ZJo5DoOdlbw8RaOZOkBj7MfFEj/IN2hqS39gLTr1+Wm5M8MMzuKKXie70m+bozBZdHfkBRJ
v4UFkhdoGvrVmthHdMIXz6Jphx32Aclh6Mb8gfqPu+JlVP1izZG3ovyJTF0L2F0mbgb4So8aGHSA
JWPdq51W3wJ1Mxzszn06lW/+TdsSdwmxlkyOU+4b5MgX1pMP1NsUgudvhs4bpOdWIbqqV70BksrZ
piW08pXeOLliXybjc4P/w5PdhP4lH7BftrWJvYNRKfG0zE4vwhmH5xAMo+QfdbSHhHVq7sEAxt+x
Bch5hi1oZd2qGklzer636k0wP/XJBjHNtyjEN215Rcxvg1y6/NRxZ75s9lm5tS0E889FpfYEmtZ5
xBlHrG48t8GrtBajZZbIJrmNF2o5PjeilpumShzRc/JKhHIU72dJdNZCoDZVf9EyLHIA5PtkLr6h
ikP0iyavjr8DCaKXiqZmd6vIkyu2ktCDs0HQgt8TNn9/Z/0YeBYweudP/jLR82uegB1BLVJ8UvgB
X9FU2CBnckU3L1TmoG1S0+IeetnlNfLFuTMSPfNk2ejonSv13SBK96myOU4xCVvPqwVo5da5yGo8
o7CagDf3abQBXYQxe4rB3OROFW6070Tt0qtiBA2zOYAsdyaX+7RMMbYhasAf3HzTaZDjxvv/FCpS
WTCM2FdNc9AlzsEOpdnoMSRfqvhpaRYFSQsZJBd/keoKCqYFMrNc82yQy5xlaaBdhhZaLc7WsRMZ
gJDgzmab3MbGcs5FmTJ0FRU/zbTnT0FrsifJwDLqxLa9IzMIK+sRAmOk1mgw0J29hYJMskajDn9i
Lri8uxA8u6E5VecmBEcqCqWpKn2ThwbfN3GAD+3xNUCJjYMHk4HXyo+L7qT52OfRDNqOajOoQ0TS
BSOxR05Hxcxcaottcf0H/x/qzmM5ciRb069SlutBXWgxdrsXAEKREUFNJrmBUSW01nj6+QBmF5ns
7OJcm9VwEUYXACIgHO7n/EIugJ0taRsZ3x/4cfm2x7J6h08aUBbwwLjqkNR5/1jq/uoWROAb1EEq
VyjxTY7YkuSwavGnfdq7kdpSV2FIJUagDJb6xXlt8WBbimZj6NupM6/e68WiAU8OBEcQUx+tzGk8
9thU3g5AFiSx965NJHYuB+KF41ydyjA+mSOhMTYXC2jdG3Mwu5VQAI0KPaHfVTO/GM+ZPQxR9WqU
a3OtJorolkOlXfVZL5zpgbFZSrC+tKtf+wcGDr9L/6XRr3SPWYr11n/ZaO4fz/tfSu/9jSkO12mX
Y3UzR+Qzqy0GG8DgM33FzVKXqiIyHnOrqsIxsFsZMBXiQZLdiTLlpen9Q+8hUv2cBubaSZNlKgmg
aPwZzlvmqR/Kb1EB+MyIls5dl/a3KesE5CcmMY8eaoOuDKCafKeriMP7WtQFrKh+LTd9UOwYpSu7
kXTa3/t7XcgEWxH0rTJHB2rJDw++ihDQXBoSrpM9B2sSC47cEk4odc84TyI4/lOKKOdSt3S2mnRw
xWFoVkvdYEqHHJjeedPwesvNG05QdjGAsmCyJ9y2YglWdeBGXIriiMx3oo8e3FJag2TQkXXrg5Mx
VQHQjk3xU2G+QgyRaf/+XW8+XYa/zgcfZyEi9wldvMzx5kYtLcV958nJBuQqkfkhQoy9r5Fln/9b
Pjxg0W91QyYOm7APDu+N/7Hv77qYVj6sgzZOAchYzN3bArJLKNbbIpSIciEAue/FrFrHRRFctipY
rdTKqu9BhW3J0Miv6swGKlMckUEg76balDZqUMsnVm8iIiOO92Vn4sKNkjPKiUp9HVbljejH4VPU
4DGmZFZ5nntduU8ioXKXBo+ZQy6m472C0cO6VvQcdkvUvG9pqpKIxSJRs6oWyxNBm+2bRT99yIrm
rDH82sc45AamLO45WfZSy2JzV1t65AZeXp9XaiNthkEQT1gPoCQXCCd+apFQjDIZHeFAPI162JBq
jQG4Hzb9rvCxmipmtloYi3xoSslbCi7bUrd8JPV1kzGOwPchDdc2F4hK+6sqHCvUsEIm4BniNCuC
vP8qv7dPmg4iTI+Hg9iDljEkRpVS7gfcMPVso5LS+h7JxeWYD95FgUYyN7R5v1S/92qQfvwuq9Wl
MCXehR6OxyAqxecKrbwzXRGtc8258rzKv0UoqTzIFmvdZfUvERtwSc5oO7FXejcR++m06cXXAP7n
leqNhFxqa9hEgtjc6IIFXzdOn3/TIdXV2ShVJIZOnG8/Jibs255QRtZ5qB7MxaVB6Udxn6TWnSBG
mOJ5w7gSmcHDVha1q7RLjQP68pf1ZKhXk5FpV3rZnSsi92OxKEWJGHVtMcUNcL4x49pGSy4AP8aH
KkXBXq48E0HcQXU/NSzFpcvSudNaoBJLGX2P/MRXAIyWOmrJkGoGIw7WVp9l1w159FNfJo4Xx0Z6
XeqpehVJztK21KSRjMq3FSX7pU4Qg3Elp1VAio/+75u/7W3UlasJuwulTa+lqO2uwmjFvDHed0G9
Rlps3KXzgp6bLd4v9UsRSAJDbjrAEIZ/09nlHNUbarlzGSdbB3sedS8J4M7fWow5JPhWrk3lApBY
uV3qlu3GJUxozBHDpZxYeXiigepedrNUBcMshIdtg1tMGWCwUvCQ8CtAqMteTkYgSC7GBvRmyzLx
RcmQr+v6Z0NsGycbAbL4KqClKfSktR9I1c2kxI8CGKmXoq5PCX923/WhTFdIZlV78o0NUgPRuaez
4JxUCTBqGTf3aL0laLDca6IVbceCzNlSDOtgHRHVu+3qRgWYCn8tmruhjvm9D40E8OGoHUyt8Z2l
PzRTefZbm44CdLILkP4vS31V4DYayZm4lqSIxX42AJOpp26H18XP/7S5DnnEbocq4Fet2txv2Yuo
qYeklBFpmeNZdYYnRhQNKOf9FQWDJR8g0/Ze7p8aOJj7paaNAPpkeuHv0yZXbKtImvPcaNRTVjW6
G8V6+3RvGF791Iip6bLSkZmK5qByE8jkS7NaW4BTK+EGkUtzk8gNMO2pIVAZmafZ2JyNxMjPlw8t
SNVzMy5dyWgK4vX/qucpU5iu9sH2vY4Qconua6c6XSUfimS8X2h9SeLfRbmuXcjkFM8sQUJFd6b1
WX1bQCLv5JO0m7S7RL5fqtW0NraJrPerpThvnRqJfsEqrDorYe5/2Nrg+59YZV/tY3m61wqpvkmM
bg1au7wfigjLhLiT10JiFfd91pwijuAjU62Cd6989Cfm+qiWGsdQyFwvm0NtJlTL5mVkth82B0d/
ivCCfz1JNbNiAge5YKBZIsabeFT8e7OyTtVEE6/qVC6OWVjCSJ7ru1bJ3VrxhhPB6NXv9dNSmxpj
emIRAHCXYugZUACsUjlO3NcoqaAptkQ0cdQ0D1ExIsnLqXaYs5iHdJw277HMpUdliBttGmE8SKpd
5maBTqR8rqMUdAq2584o1ZkMEXXFqalWd3WmVheZVlcXS5VHVTlXTUbh2TB+gDG1kBOMfsxPLS2A
xbD8m0weg7ZU33+oWzp+KL/9u9RqaVyZjjka+alWT3auQqiwJl1+DlpX7MfwOVJK0wnJuB995JH2
XgohQKxT7b6WENRvK/k594zRtkj6Xehp0wAUqoMN5CvhutEdbL4qwMJadAFazmcFCJwoSRrtMUVE
cQx97XssEs+JSOQB0Ag2rSWlN7IYXqKIVzxZJor3XmCN51le6qexjgzl0sDdEgC8fTSGpIJtNvOH
mKNeRA1nYemQxPK9oRrmFV+k2oU8lOuo7oTvjdS+7SH1at3xunQ84ACNgKxXVnBiq6PByLsBhg9x
XsPibDMWJBX1tEjwlZnLmk+68K08kkXdKHP5bRaIvxmA9AFmXlua8Le8aTrrxTQ5gzslMYMkjfDe
AFQiOYu8VrKrpPvZoMbFdJbMDZ+2WBp8z6ChqCQE6Mg8LLsyw0ZyKzQndoks3YyCoN9LYOhdVG8I
SJG0uVNB2Shha9y3fVFtoj4PN2FqGvfdSEwQ67bbCoHkk6qxRHepV8vhe9F4/mVdZskR8oFuV8UI
L00Q+q2oqMIWwtvo9GYpXQuGJR9UL75fSl6jDVcicKi5afkoFGvP6RfPhEaRrjNE9+08snAF4yW5
a2VznEfH4SB1hnWqm0Dc59Kb3iSUAQyp4DW8FX/tp2pCf8Di9K4ep+Y49KG6DWeeigiZ57vELWyn
Vdfv5blIGsxrLGQm8GqF3O+BsJ6rgVjUK0JV5XYpDr15EehGtcalrdukC5NmwfSjuOqwdO9Pu1Tq
802YQz/U0RwFfcZSwytOMxE8kEh47rKHe4X8v5EfWJpLO5bS6rYtvfrIGFysQG8m15qOH6yuTN5D
HQkHwwKabFfjJimK+jwZCYFCAYQY2XnVeWqZxb4v4tqdlDF88nSD+U043Qum9HPu7deRcj6fhdGH
L5UHEugQzsv7hx+V477QwN/lA+d3GCDU6wl37/yvrpjcen1SkXTOGluSW+GikQd151kwSC2ABXey
DgrdrJSnCJXfFDQNqunqdYs6/0rGY2FfCX66b+XJWkVBalxbSZ7Zwywe+2NARvnVqoLclgWdlX0A
AGsohNvE94RbuH/dSZ5wEy1FnGvQMuwjZb0UY6VF+z1syzVxk8SRxaRfCZYZ3keC+ZiWkXceddZ0
bkTZiyKr0X3UNOXKIMa25a1BkSyR0aXRncyNjK/9pDrL1lZfmDYqYf2hNbL2ejB+9m8qpdkMRSyu
l80lMTkreelcZX0lI5pC0ky/HAk4XgZdp152GMsIXa3vl1Lp59BkJkSil6LQ0mMwVZMXVhfslq2G
3kDPXDUZFv61D+brlis0SJyPtaG+7XzAraFKy7UcBEjFqdP3aOrHBzHMNEfX826PgqB4mfyrfpzr
zb/q5/6e6Y0PA2h3Z2jGn/1bnuQEb6QTJuuVO3QNvmSqiea20gu3EW8RJ9DU4DSbrwnufJek/afz
tirH24IZ11ybI5J0Nnrm23Ubxu4oZTzDGuoxd60pxhDQZDAAojTeZhEarLJyJ0uVt4/aEELSXAwL
D+wXmjk4f1OsLOgA/2GjVvFmPWd2vWyktXrOW6T43UakPPQrTzK2mTkKm04L0L+KUuGsK33F6XkB
PhSGvA6HqH1F+fSmaIf0ro1CRBfiODmkeTidRokaretYDm+soQxthUT/a6wkdlsIwkrLAlIkgqGh
Xs2H1nT6HnAXpDQoJs4oJ/re8quydJdmcS4LogGUH8BdqMr62iK+dTlVPXxSAJ5P6jisRGAnKNrG
xwok4n0lYE3Vpv1wXmhZslUUbQBjX0vHPu9l2/KiCzPJqrPUUPwdivbSNieSeoYyduAGhS5/jyWs
pMSx/tFLJHiNNH8eIzb0ZLm9IsXFCEEQ2ZZatIjG2jcDx0gGZ2JswoRqLsYGGnhli7lF311ocpVf
oPsnau1FGCfdhYIJ63nm+Sy95tJcH4nY6ShlwyRN36qiWV3D1Kuua7XZIh5Tnr9VTeC7BSBdu6Ux
MPHnA2RluEuramQsJEX/x9Kow3u5flkaMGut2EF66jXeDhXR5jaQsn5bC5Exa7tgctTXsCGa6THD
1xaFEMk7YWGhXqqsiJd6a0pxNxj8BLyiGu8AWaDc0wzXb/EmUVTF01ScfhaLpnsrvkWrApNM3dxZ
M1G3GfreVTTPO0nEUdpHcmOtYnkQrhqdmYhaSvD0U9nVFQQTC4sHTa2qB8vEOUIK8lfsp3O7Nlk5
B6qCxIUk3QmdoFzOVJf9Up+3xfgwtvqdlana2qj71B0Ti8VPpD+0eDdgV+bFrPk7a93jYnLK9LdC
+J2HSBHN8cpqfNVWBVG+HCIRu/fMQsFbbrpTCa0vSCXzv80stzym0MubRGjtLvful5zVewrrA0Z7
aYlFsXEhrLbOUnzv/SlDthTTubMiRx87f8iwyXWJ7mRUOwvbbSG0FR2qynMGnaC4UAvuAO/xjf+2
NPt53+LJPlPfsrmPOffppRTDYX2IHaIyymQHgW4dlo+ywRtYiI1hxdraO0RiRfPybysZ9Q7B7PMP
dW//Nmp/SVQ+3n3eGRNaFZpD5jvLvpNi7A9dtBJm/X4FoR2cVcvXRbR/+ZganNwrM4DIoFhvAv9L
fWmGqzyMsuN71z7AyqfIIn237GzZIFWI5hqJVqyXOrlWCaKmSMnD79fhPs6ngIfKYx7EStNQSusn
aXBpURNhCt339g8bocSsOblZq3ADW4X5de2dFmKQnquWqtlQS7onXSoOCqoXt4JO4mVEJmurVq1y
oxXx+dKhgdZpmwzc516WIlxjeoJbdz98qZZXshKb66GSSfNFIgbP+nQiAlI7WYpaoJqOZEU/inKM
7SKMlJtBzOLDUvR4ZK6l4YKwD1RZrLVcKcyC+8n3ahtFKP1oKD0KjKF09OCM3fdVoa8bWUw3SzHu
erIkzHxED3vSt5OLF4of5/XbqV5Oq5pBliI65u3CKdJmvQxTdSZrNiFaynx3TUKrbxgleMuZn2Bb
4RmOHktg+ue65UMyyuTMj+JxHQyWZ783LFswtY1PWIFeLvVek2l2W2XjumPFc9Q17QTiiHQyzKWl
avlvSnEqSnN3KYTp0BxDAqfHpdinkbAryAct9W89/mrkzMhrfBSRcv+rbvlv6cxYF7tWhrD8e93y
X1Jj5yrwRVysATJbR5x1syApRQ9pY5uwHDBMI7Mt3QoPC/jyrQHGqrwj/Xgxkyo1d2lhN/FKUyMg
tRaaJ9/++K9//vd/PQ//23/Nz3NS63lW//O/KT/nxVihRtJ8Kv7zGtH6PF22+avPr1v8c/OaHx/T
1/pvOx3C5yqv8x/N517zt/lrzxz957dzH5vHXwqrrAmb8aJ9rcbL17pNmuVb8Dvmnv+3jX+8Lnu5
HovXf3x7ztsMT43LVz/Ms28/m3Yv//gmG8pyot7O07z/n43zz/zHN6etHp8f83/b4vWxbv7xTdDN
P7FNNU0eWtNQRCzfvv3Rv741WX9KuqxbLJJMBRFOUf/2R5ZXTfCPb5L8p2Lh6yeKiqzMxqt8hTpv
lybpT8swFVmUZAmEqqQY3/7123+5hu/X9I+sTc9zbONrdqx++4Mk8Xyp59+GyBgm8KKIE7Ksi4pm
SByoeH68DDN/7v2/CsI7utJkshsTEjOm4qpJSJzkWfc9zPtzCcXyRA5dlTeY70XQmXW3J7Rqq5Py
Q+uEwP5w6n5+vY9fx5Kk33wfha+hGvwx0Bm/fh/TKqPQJ5JB7Fi50HMVXWhWnH6eP1updROZ6ioW
mr3kN9/1KRJs8jCFmdhp7rlpVcInGK5UDCc6ZMnNPHqQ0Ho28sElVwBIuVgZZb1BHGgD9GNfZ8K6
IZ3ewezhwRPSwBVU3BJEJ/fCTV5ZOiAAdII7FuirJEoCW2jzK5mAXR4y7uNGZrcx1h3hedfjIar0
TFWZ7kBBCLsHRQkfOsG4hO+/zst0C3VpJ8yu9yyuzTQjYnMQqhs/ak4Z2m2rHVdR9MPH38MUn5HN
sfviImRKHuLwIQrIxf9AqMUW0wdvuISEZjdNvAKkDLzoR6E+cu05ESdopUmdggUXeCbzvhNhPlvn
QX5IaxDNhM/9WEG+h6UsHLIBNaNeRSNiJJyorFOcyDWRBaN2Vye7ZBxsOYbnK6KyjHcbJudtwsEg
G2bQPry7JLuGP2IbBTOVOnIG7J74mujmgJYf7zzoE7hzZxp5YiE+rZVw1XmPrCQcDZmXRJftCkan
sh5Cz/X8bDWgzos1jothqCPl/vcUOyJJB0pG6Jg8amLXoX8igbapw3Gb+cdCH3d5jAe7GjW2lr8I
5ksfCRthwsSnFzScewLbqi+qCEJgeStPF9Ywny5ySysoH50Lh2alCeCJZtxkODo60ZKATMQUwmng
6itANCcPdwH5IpByJ/CYjmvXmrrRy9pwA2ywcLMqLgs1uavMHHs5QU7ccVIe8as/iKUe2oVanxfq
wGw9vg+FyUSWg1e64EtXhmTsWau/Wr3hr9KpUBxVvcuhzxN3rTQnqrmT4n5AXVmGodK2xHDitn42
i1q3jby380p8mIq0X8m+t56q5LoXj9Q5nM5M7p0wac8KbXIz4A6TMJ2oyIs3RYUk64+yvR9aDYLE
lcFDlQ8FBkjRMZouvaB04uQpqpFw7onKSunOq1HQNR/bWeW5f1LG50C77EvfNnAW9UnjioArMeV2
+1qzJ8Rd+wZ2qYZAR6JsPHB9bR/baAvYePYkrTfzOxzLfGzqQznV58jMuAWYo5xLFu9hRN4iInIh
p8+qp+IT6IGGIJM53SoDWBPdclHTd4ZsOouNvF73bUOcLND3uSUd6morAydYhS261GppF+2VAoCA
rzwmnFHVePKrS5lXfO2dmCZGRcgaheKDpDVbE4H8TPRsP8XWZjQRWuB5uPasK9Rot6n6osQ3zXQw
mosCuCkeFYD8uBHOVeXESAsEKXNb0n+E3OlleT2JdwZeKtokvRr+Af5FNHn4OgVw+x9CQTmPWvlB
zAgLYbDFTttRXnF7z/rj+yQPHtRacgQdky29Ep4Sv+LHtk6nkKIiENopKkoe3k3Y0daKTqGiPQSQ
YQSP4pmXCnhSZSSPq5zqvocsjLJWI/Wmy+uViBSnV1zpbX1dyd1DE7CG55mZCNmQdb+3CsQoI3CY
6P0p1lHMVTtC4DCpbmOAFZ0MILzxNkmcc4Wl7mgKuE5VUfNEJBz7rGmlIcHf5U9Np1zlijTTTYKb
NLWeK2sX9/d+3O2mZDaE6jbzmJSaj1oX2JrxAkNBH3ZjeOsZ916VO2aA7qiMdDtBAJP3SSsemUA6
4jhtS/M4dokzoDKWwkQIVVtr4m0Q1Ug9nWvhYJvloW0jwCijo42hU0QgQsrvsv4o6OjHMqpo1fmo
vniEKKpQOWTK0aorlMOaQ0giogCjnJaoz1mCnVXaugY+t9IFaZuSoUYtg4HUsPWmArkTOWbx3MqP
0SzlOkgOOm4OLlGroo3I92WbOlAiwnL+TSmp5EQR7uqks5GkBejCUwSygWFUj4Lq78TMcock79Ai
LZwwnGagBCnZ836YB8YjL2kH6t+tFaHdPbJehu0nltWjgSOviYSZjRH3IejFrW8UT2Zv7USE89oQ
j3Nsu7fj1IFzHy4H4kNRGD6Z2YChkniRVBa49OZVH8OjFI9o7yCdVO/hkvVp6YIAdpS84RW5EaqX
2hD3hchbIRSRs4Ej66pDZvB0JaD+6wulnA+17YazTIXPUPLMh5J6bNrcJidmp3K989QeSxxk+P3i
0mq9G5PnpUhF+BnscWhCAlvFqZzq5CteCJw6SWudhErk1uJJUV2rrAsLvI+T9NrDmjEhMMioz5tX
syHZboYWU+qaVzJX27vMW0wfRnVTw+QsCfULqr4zAAYYw16LsjWIXoI7/tpUgs1UXoblk9gK0ECt
OHKAr9SrRMPjOMD6pDBBjkSyjabl5dgy1+7IXaNPPb8l05sE7MdYsupLQtvLgTiouTPE/VoxAses
WxbN0QquL7+e+FOAOI2MTXblqAJCqlV7MQxXbf5YRK2Lf6qbgJ2BpOKKVYK69Y0qSysLawRGXnca
opVmJDbBq2lmf4zmKgE4Ht9VvbYb1Hpd5pJdjvA8FeRgOmFfhs2q0yMbxKGtDpeetanC1iHpsssC
ZWMqVIW+0wjjKhDQDxpfwoq3HkDRoXlSW+27RSA7qC5IQrwCkpbz3AZ94zbitDEZgruusKNIXI9R
4mjwuTSe8gH3pG6416E6FSQg5Dh3FLzl6p0pP1ZD6gwCjInwntjHmZRrEP2qldTcp4QmNQLOOtk6
C3ksX3hqSMpY401dpOjYniG8vIl4lkQTRNJ4zHxeG9yVVeZqSuTUDYTDS5aGtiYf9ALwWn2XmsFa
4lyFqYW4g+DK0kOCyIUexxhPho5OvmUCEANlFJp8HD0oYoQ0nwmDL0EjZ3J67Ubr7hQgqnUpYxyN
UbSpHr1w31jcgCGYog5Fx2plFh62J0x8AbkIiraWNe06H6qbnOEu6QFTM7EssL1njriL1YgwT7CC
jLiX/RtAM2c6CVU4tMfKiL8Pw1aQ9610mQvn6YAHmC8wbhU3AsCb7gYUsu/thgjCyT2MYDJAScaJ
GhxEpHah8TLlotvOtDhL32rheVjowHQRzWOdHfsa30/4Eakvmm7ZoUewF0mIJsp5X4EHsiZ13fah
K8mWo6O3MbUnvtRsxRjZ2MYW5PXE+7lQqmPlT+uh58IYdx3DazswH5qY2PobmGlr3tTIGhsbVA1s
IDJbLzG2RSesfblcqXKwDRNA57yrWSOsdSZKVYfYWOnHiB1gxVigfhYfWXUys+Q+qkPEgJAWibO1
obD+NRBCY3gL5YPVC+58EerpphzPTNzhsUBwkdcZhOQMZCFucYYbBrLNIMA0D3eqgvkBMTNDf7Jq
AstMKBoIOGoynFnKsM4aPA9ASnYk83O5hE0+sMgOWSZjNzfeeskJCXgomplbTpZThvK+Vh9EBqY4
uS/HrSWcoaLhpO1TXV7BfEZ02UnEZJ1N0y5lQ7FQ3AKJlSlIAcqNdtfAyGaKiyWZbSYyMBlljRHO
Absa9KABRKGGOOm+E3dXRvakK88x0E6tL9yobYDh85vrTSjf6rMoFBK2RhG6EeH3VHtRpuh0iE5i
lAJFEaEZ8LJSMuy6KUL+S3Aqy9pabGUJCF95iT6rmvkgGVo0oxNJc6Ym22kk5wFWnchjibYkcLkI
PTofhJRae1urGzGqCF29Mm/GelxZcnpZCumLJzxojfDDLKSrGNELkM2FA/1aZu5cXjVa5321Bvzd
CtCUiL/oFgtAfV4hfliRxqIPia6RZTfa+dts3W2VjbCRt9Hm75ea2m8OoyqKZGkgl0TR/HQYucbT
3ZBixdV5N6nFwcBwjev4/3YQ+dff0qWN1+sjB1EQhrfURysFBKCd/f1BpHlN/HkN//GnfFrD44KA
HGA2K5Da/Q/zR3kRPliOtxURLOG1aSurcWu47UnwaryFhH6JCH1crv8uePDxwHP7h0s1SFgNFciF
ukNx4Y3XFiPDFz9tPkH/9tMsiWWpqcuyQrDjlyOQJ7DqKUSntV4NruokLrNA3suOsEnX/Z1y/sXh
CMb87eHMXw+XabmIzosgu5WLebeDiKJiN0A23NIJXMNpXXUdnWAq5jIc1M701eF/e09++LXz1/tw
PsNWF1SSnKhvbI2zfgWk/oJ5uenGu+5Ecghh6I7vmqsvfvQXR1XFX48q9qJSxwnnuD9pV9q63OTI
ysAldvV1zEh+KvsIKjmC6zlfHPiLi6t+egTJjk1t33BgFhzu5IL8dFHOXxmbbDWearsvjjY/BZ9v
JU2ULAkAiWKon49mhOLUsSYBi0LmcK07kVuR8HDadb5LVs0rfLEvbl75dyf24xHn3//hcvb+kIBV
4fEAtHAdbIIdOuHr/lZ10pXy5N+oO6ADdnmurNpdulM2ySXWJq6/zk+/+OXEEf/2l38aH+RG70wL
3AHfI6m3g+udBE5n2vlGW0FXls/MZB3fV5v2bnr54si/u8Ifz8CnAcIbugFVc44snLYrZd1uPFc6
tuvRxc+BMenvj/bVz5wvx4fTHWA/xmjPwYb+1GTCC+3C9qInTe++eHX8Nmj68WfN3+TDkYqmbBPA
9AqvqGZn3ZUYyiFEtx8ceZ2sYqiGJ5G50r74eV8e9dNYqDd1MtTzG8ssHOms2Cmuz6rQBoIDmGFi
eLBUO1wjvPT3p1X66iJ+GhQ7Ue1z5MDexmDJjVeMwbr7NgaTuflyWPjd60xDzkURWe8auvppFAwM
02gbIVVc8WTam7mDA+slU3pbcqJT7ahs5mEpuCFqYn3xOvu3X4qZGDBsph2WRvQdZOuv15V0opEQ
TFVcSDq8bWonf403naOd6Kf9Vrj+4rx+HpA+HU36NO5mhDyiqq8Ut/o+v9ugNF1ZK+tQ7hQHc+/L
r4ajfwutL8eTFBPouirK8ucB0ItbolESx+vW4226YmlkD058rm5998tjfR76lmMpIMkAQRiQ/j8N
7XKj9aJVdvM9M67yy2yN5Npddvc8ONj4HoluuKgVfHE+5/P1cYCfj6mamm4gDyLz76fn30yTsInF
kadyr5/0m/hQr6PLyI7devvFkdS/P5L+aUAV9GBoEeBlpFnjw1Vdk7211s2Tt0WYwNa5lDfCDsOP
5aj/o/zbf8ybfUyb/fOseM2umur1tTk8Fv8/ZNjmzBepyP+QYbt6JHf1x3n4WlWvfzxmL38cwrJ9
BZf2S85t3sfPnJum/ymaKv45JM8sQ9Xn5/hnzo0mdZ5LkuuSNCB/f2XcVONPSaXJ0g2JMcDU2OZn
xk3V/zQ0Edypboq6Th/5f5Jxk/Vfnw1NkWUc80SMEuDuSeT9Pk0LVKFVgjDrwM/mWbGS8/5o9OEd
x12XdYoiX4PEmTKJdgXnccpnBcKAZdsYYonXhaQBKrEDYFkexKKe1qqOkIY0Xk+C5UOAw/JH6+kE
V2qlomUN3Dk9nUL5CLYYe508eUgTUSQe2R2GobcHoLk+zCW3g5log716aSN511vqrRkQpSRLZ4P4
bF1PCW0Vj0ErmG4tCa/iXB2vpNGNfI3HKwJMqQ7+U1MUGysQ8XmbXhKxhnCqmhidKsYTR39NY0tY
+VNy9CLoijWQNDIsRG7ikOy/heugKl1wao5wnh9idHc9+aUKDAhGRn6IEB1zERyHxAlqpx/N50FB
Hj2bclfoFRHly9izp3GatlESHyoioDbOGT6c7gaZxQLQzUtuamtoiweMrhQob+X3pEgfwGoISYWE
GrHzVkH5PvJOxs5YS4EwrNImfgr05MUz/AtsPl5TVF1XfewLOMeRqLI9nU5TO/wwFFQCXk2PKUeX
EWCMfBTIzoZCOZ/Qalx1uKT2o37sjcEJfOEHCf+XwDOvS3wnN3prnJhN4k5Q0sHOELPqe6AePVmH
BMZtohLc6mZtN9KWtgDO2wH1ChfWIJwoAXUDNuwNfuTk8VOV+qkjNyxkPT0kPpIgbKT7T4aqXZgd
5IoU09cYmfoxDZ76ydhBGywc5KMRqsVwLpRSlo/hj9rTj/WENZcsr5SmIR2TJeeCNd1NfY0docZt
YSB0iJMkvJwL0n/uVKLlJ7JEiHCEc7yeTENa90dk0jghRfpaDA03DBpMu7zT3MYUwKNluLRNAEsq
/4BhW7bibYGDUxwHbhVMDshQRHcS8nhKHsLNCIKVGpCUNLHBWE3KRSEbzWpgwvd/mDuz5biRLE0/
EcoAONwB3MYeQQb3ReQNTKQk7PuOp58PyrIuMcRm9PTcjLV1VmenshBwuB8/y7+sq7p8DXKkG+oq
ZeXnqc/0U84WbqDd6E1rAkxY/ciE+0eTzGNSR5u18Lu9FYlmkw3CXMar0VTgLb3x2NRxvrLrymIa
rsAqTSkeD4O2SNLo3pjUFmQpfx7NMzBX1Y0U/COzcjE+6oxVWraIG3n+0putALJS1OtLH0+uZTUm
d8pNb2tl0bm5yCxgan78ZprJ2h8sJO2qK6Zxm85lwhwlxT2KSpsQgUo38G9wSXQWDaOthMHmIpgY
IA9EBb/IbpqfInL3BvvAMjJmgl2/yqTCQY/sPnN3zagvkqi6sXW0csu4fxpGewP+7vWPSHzzz+36
ZwfgY85NLHOQ7NAtk0aNScvGOMmEFe7j2FTa/tbBiYAJpdyO0dygZNSsWcm5/GzOGv5zw//7acJR
EjimTvw8eVrXGoamBZ6/tZ189hu+kWjiC5bVQvKzDd/BRR5r+pqRnYOJrL99/a4n6eG/H+/aupKO
IU3e+GN6CJNI5Dmu4kxQ4ressp2l31yiBL/E9ZOJxD/fIsXu1UsunSy91CZ78/VP+Jga//MLDB14
+HxvkFadpIyWkFZaSgMt3a47WmZ66QdqX5bpcrSSde7FZxbc+ZhS/X6ebZrcfoap25J3PnljoddV
R/zbiolLJbDTbRUzUCaSVH1Dvz5jeBdMiHiWSHzJ/smujdtMtKvSDA6t8zoCbpNNdpE/tQzaHEe+
pu1FGXVPTu6Ae4x3oihh5FtbK6apWCbNCsUGxiKEuqwVt9mIGO7U2/vSit5qIwTE9ppjbCltDx8Z
PeyX0nXWoINeh0RzFmj6Xo5lXi3DcUL3LH1s3YQhaVABROy/l8J9SH0wE2hC4/jMJ2Ru7EimcPUy
Nb0b1EfsssKt2slmdEu9LVrjFjW4VVUlR8sY5lkUfGMfZZrfgoyl8+A75lPM8JhI4zYS5eowxwfQ
uQLYMyKAaO9rb9poXGFJWzF2QhLPEsn/Iiv8H6Cy/meJ43+H3fr/EZXFVvzvU8bFzyScfn7ID/nz
/04PHftf+CwTRlxsjUFdzVngv9NDx/0Xhaet3DmkKcf+T35oOPxL/Guu6VCRupQY/5UfGvJfDkWV
5TqGbrsYbKj/m/zwJDskYrmuw2NMgRKOq9sn1XZrhhCOOXdbTF32Xt+v6bAe/HI6E0nmUvaPUPrP
Y+irggO0JPHspIQZMZ+F+s6wodXozWBE4FjBJjPSQ2nvLA+1qRmfa+3/+Aif3Bbmp0+VOk+UjmA5
T54a82qGZ0711pZM3RNQu0HdfnPrAb4+nqpueFCq8Rd+UBI+MF3AXtmRGBYGN3wBfZGWjCii9hGC
07WZmt/DLkGzLXxtW+0aib47tDkMI34GcP2Qi3KvedHStmvkDrSnr19EfKwA5T/LBysEh2e+lGGf
BEajh/cwoN+FplH0c07GJGrri8YcNk2wndv+C5GAQ1MOf4EQu/IIZ0ZM7Ajc8NJqs2UBoXZq1QOy
R3fleF8iVYX/bR5ZFxP6+pbWw6q+AHe+rga4ndEdMs7zMphVDfproncJ0UIhJ7Ro3HONphlc+Nfe
cGmUEvfnxvspBi+wZD7FCqicSuyrJu+vPaiObbURKnooEnELsu5HjDKKYI3zJFmnEQDsxt52ChND
hCBSR20q212HWrEzUZ50QA2ytS4tlCmnotijjmsoBeY2Yewqy5eQNMiJhwvMda/Cob9GEe1F77Or
r7/Z71zkdMu7FIQcYl1wi5/0JDRpo3GGWtnWzEywapQHssa9JlYT0BijvWJIuTalCfiIgb+diKOZ
iptGHCIvoCjR0fRDdHnZm9366x/22V4ii6LAo1a1AYR+vGT11ikUBlb1NuGCyZS3dwLt5etHzEHj
z1eXZEs6HS0JlFQBrjx9xBi5eYwf9DbM1qnuXLRjvTOLhxqSKFrxm1g3zjQNxWkY+/1EuFzwTIC3
Uo5/fCnVGOkYZUG9lZQyqfkwoe1ky/i+SqO7HsyFMeovvnHbUuMEqlpO0a1I3Asx4RSTJ48MaO+9
qtnlNTgpP71zOoy5wuRGJgZ4znTledGdm8q9m1/GAEBk2R56x9+4vnthaONT3EhG8ZSmSAx888Ly
/evVNJw50TxdT4OIw5VAo4n/+fh2MsV/OIm1ats5GoIbKUjCzJxeR2E944lq7/vWuwwRelil1Hbr
HkuSxOmxFVMOw+0qB3hzrw0XoA3FTWB1/sKI3LVJmbMMJmTD9QlsVWy9elMYXkYJKMc8qoAYjn6E
ayXENR3B1wwA+KKpChuXtOoHAo5UTJxHHLaihcraOxRxXlRXJ2CbPGddVRkK08Yl1nTsZ/chcCWo
ftHbiybwrwa7gX9dJZi+hNvJcF5xVvmZePnOGxCUrmS5CYTzWEh36XbhXZ7NamkZfOa0/h5NAvvY
mUelmCWPqM+C4lBPMiipT2MESVM8fRjCh7/Igajn0dX3omjZpeo11hRQngziiD4O2ynqvsdp0CxF
c9fbaY36QTcsSuHEcIQ0uYFq96pr2ziNj8zXVzKvqYfb4cbpa5yMQvtdds5Kh727MHMPjIgDNG5a
G+ycheEPK/SCIKTUNUrYdvgDsMm3JkROfcYYhQEWJKBiSuNpiLRXyK7HWuWHzLUssAfEtGQoHvtg
bar+B/BMVXj3Csxsjawt6vqPrWxx6rbT6/gGi8xiHRY8KbLn4VJR6As9loxgAbFE+Elo91Qq08rS
BzZD3B/LYUYdoTWzNBEsTNtGLqwOdNg4SyLUwa2XZE9Kc/BMS52lQvrXb66x4qNdjEYVnYASSR29
2UZRcdF4rrvs7Xw/FOCeYqGcTVc8ZtqzG1XIF7PBVNUeNTPLlohw78ZumBapHr/5/lCvSrwnIlag
lbiuwLzP8+9D577HqXvMdUYcHu0ZM94MJqaXakKW3l6L8Fmo4W7K6YAaYQ5/nu01Vh0NDLO8Q/vi
+PWhc0+KP1pm+ty4dmFCG5SapzEsT1sn6dK62ialF6zzPvsZ9+qAA+MsB84RSawbH1TugD1EiaKN
PYZ3WRIkCwexbNIAxLQDf5cjOL5qkViuxvybYWOOPAXItGvuIkNuM00I8BnW20MmV3Al76ehvfG0
2brPcl7q2nIRCo0uffIzIPK40IrkBb7iRqa+QQeny1cIaWRLPYQVheRt3wp3UVvBdzOAC1fXXCt6
B8NvmH0XRb6zw+gloxuitPIdFzf8DvP+aPvxT1x0AXiASms086XqWdMxme4hEu/COPzlTvJ67Icd
ML7KumuV2hUZXH8gVyCM/HCHOORVrLojTMYXCeoZxMyGNpO/HCoEteDJAjif7WTC6C4OOXihf9dK
c8CCvH2MUOEzqKcTc9tzTU814OVCsZxp1T5+/UFPYAtcRvMHtaWg78r/aYqTYhZJpkGijFZtS6t4
TvvxLo60ZelcGHVGgzPWUF/sp53WOoeatTbdYx9jegi/GMkEefAjuoGlg5Jgm/z8+pf9fvJpeEd6
2RW6yf9ap6iDHuuUCjYGI1GneahotwGxVsu9nKEOtgvoEbzMRpILdDr9uMkwl7aL62DA1syI+XCM
lqB1DpmVHIes2XUCm/BYffNEnfON45WRMcKbfExC9O5bi//RmnaoInDGBz2iPZnUiFB//U7GZxey
gkxicBkLmyv545Wli7wyCrDgW/Rt8bgv9F0eOcMSqDYKX0kCfH7cNP5EqxdYHZxTWI15/Kq530p6
r5ihsAeD7gxy5aSdMe8Ay4Tj4sKuNMRfvwmFYdkkugegOrNvZFtCvkuse5/ix5qsm9ArfpxZhJN+
xvxAhRcPPBcTxA8zvo+LYLgAmgCXVbhN5++5RVe7FvaBVvVti2BMAuobniotYmaLiOp8/fBPXpZn
AzWyDRo3bKyPz9byOkqGsGdTaeOOkfwjcnU71LAurT4YFyY42//FJwc0wxe3dQlb6HcR88eYWvYa
dJq45JPbxc86GBZ6HdxUUb+Op0atXdkuo8G+ImEAzQnVbkq2tZhWXOg/G4N/IY3P5E2froCw5jra
Nm3z9Fip0unsymUL4sKnZwgCkRlms8KXexUF45kC97Rb98+3hqWvU+RbbPyTDNRtE9V42FNuC6m/
xAwYkNG4FESSydF+TDK9Q8Lyue/TZ4d+OD7Gu8L3nOXX3/yvUur3hrMlWT1NQ+hapxvOKKtpwGh0
G1c9eM5hVqpqux8xRM68ANKjmhloaO5LhagVvqxtHT2hkvA90/C6dEwQ6F0EkUIfqGRHfV8we1mV
HUg8J3m2DOYA0o0OFoB538+ZGI1HNaHlPqFZBLPF3kKu3jQhg40y0aAoaVwrDp/965f8LLQo0zVp
pUgTztbpzlagqp0M7cutX1j3dsBFNmTGfSmQY+8u+zaGbtID4raK4N3S2xtygwc1suU9f90E01Vu
QKH++ied9hl+L7urhGX+bpUysfsA0LA9Ecmqd0uqj+iucfutdGt8esx9FOcvPQO2AVeTQYXNmeee
lnLzc6HyORQ9hFh1uhIjFCbuPFluk8mF7Z4/0+w884hPSjkIhSb5D20qeu4npZyvojbxpr7c6rF2
5eSGv7KaLluWgd2sapXt25DjnKRi//WK/kaBndyJfz7XPrk/fDfIBi62cutn8XffQm3cd/Jnp/Ma
sN2XTYfKXK3rjJgUJlpR+14peVWHhgTOHlI5m0Cu4Ixjhhled4JJEipk3KvISq+lE2/SQjSLtNVu
K3pSi8grEcNJoiU36F5L/dfajt5xnmIPWQ1EMe+6lekTIAOoVvD8xtvYcOCODRCMUu41Lx83VpC8
fL0Cn1ygCvUzUk9lzN25k/bBWBuZnnUtR1njjCbDsRfllYyC268f89nW/fMxJ1sXLnigVNuVW1oz
d2kWlYs8vB+mJ6yb1+GQrdUIwaxvzXMJwmf76s/nio9HJoclEpLucmS67iaj8TR4a+SGNnYR7b0M
aUqnOrOgn8aN3/c/owUXKujJluoBcgS4JQI4zGMiWX3Im+CBSWmwcLYGEict1W52zQQCXcb829CL
LaZXuxmKxKby775e99+QlNMNrkhEGHRYeH7KkwXA9Dzs9YINniKy0nZ+Q8FNNtwfK/p8KFlgZpN6
0DWLJeNYJo4VuuakbGTToxiwOyCyNTHlbzNlP4sIoU4znWcddPrqx69/6mdR5s9fenKzoas/mGC7
y+3odEvaxevRPzdq+6tTO0cySMssBNcn+vjzNv0jd8hUaw5TYRfbzpK7rOgWdaPTMYjLq6TJbqFM
3jWVh6Yhek+9+BlgYL8Y+4qxPhWGcywjyFHlsMoDlTKNhiOJGqSwyntZTfeImSCMH1josVnPadmh
zkr1zkEq9eiism6+Xqy/2n6/38Qm7OqGAFT2+5//8SbRMNLFGFK+a2G8EnCepVZsChNIkm9conK+
a7XgPathLE3VMpYofbgVZFlBY6eEDSUQeUBH9cxk7Z8O8cl2owfpWgJfIfqs6mTz5yFbEa+8AmlR
Fgum1XUAw5qavraXWm1fV+l46di5ufIRTkK6lxhQMwFHbHfhOP2vqAqxsZrcjex6kkesxbOy61ZB
ICZYbZu4A+VhYxKxCCzaAQY6rgApiie/xvxVx2Z90VUA27z8VWvr+yyq8lVf8f/1Ldgmpr7SO/om
Q8Ps2BVQiGLrO0yE745hvaPZuGbIvOtN2hrNoayMVynh52XYeC4K/MmRBwsXkSUBmSTrpEU0NsaC
uNMKuEvaJq+Q38v1HiSE3KsOnm0aFVcqouUF4zhNpmPij+Ym1ZyLqNHXHdcAKmZ5vJGYmdhGdpGF
SLngbJtv3abbaG364rUNw7rsIZgloWPZy0WjWMkyj/odCr4301AcdUV3Dl+zAbMfE7nZwnI53hXJ
EWagyYAFRJFspMTQ0TMvheZsK5slhblNbwCMQFLUv3wp1xKOVFCVP+p4EWfRldnGV1Gm3myj2OhB
x7dqd4kW3GV9MAuUtggPt9/SCTaiEfCCoeK/rh2hNE1dAtvWbvfEoaXf88JJRMun60HsIHgNOQjp
h6p092jImhvRdjTQ7/ok/+VN4ppLYVVW5puN++tqRKXFSwr56ECCzeonY3JNLITKFz/M+Jwqfeq8
+Aqho4umr4ulbQXuukeScxI2JjLQ+i1olinThdrT3vxOvUEAQr0Pcszosylyp31BRfBXXGW/0PO9
MlMmpnV8JTpAHg5uG+a3pLShatMgx2+keyll5y5DhSyjHSzs4IdhRSUkz+jK0JzuXIHzSSB0dMHx
YSqHQYl+clci+YFSWymKbYh+V5FD5Io00r0UXcPpDsDTjZ52R9E+0Re+d2R0872JUyY1HKEzMWZ+
0MlhdnQKLcPGFZX07yQiexHSMqk+FtvcABuU2vYFZeBFXt0WlbxAw+5gdC95Do+8zUFwFAtt+Hbm
F8zh4vQX0EgBjkHOO9fTH+M1mNlBi4Ky2Jq9vA2c6DV3YMqj/GZgthJk3gaBqTsRFj/6JjtTaVmf
1HWO6cxQTxCfMHZOnm1hdzrGtEwhDpTmaogpn2kyVTC+9Bu9HV58UfzKEQmqzPpXGJpLA7PVRNEE
q7+PeoxjIfCmF7Nu4q3qYnedBLJjjtRXqCT4d2OnfkV6Eq8GWd3lMjUXtDI2qG49Ivd4aYymu5JJ
+8vRint9SsSFp8Sdh0/mwapVtULLZwUI6rIqaa0amtyzkbYhxG/P9NZNh/hniWWQ0MZ0IzFxceau
6Jkv89nqzHIdgkuUsdbvOvWP+2d00nh0Xb/AhCC9HIvoR4WiQyckTeI6f1VgDlJZ3puSWeA4fZt8
hSUHWJogXbvFRYgVLaz+4C1h0c5UEp/9MAkQWNj0B2Yo4sctY/WlsJvWzrepmS5lQlVUtFdYnmKM
ct37YjyzEJ/kz+Au5wvYZTUYPX98nKiLou3zId9qvoMTbLJG63lju+LcmG/O005PAleqMi30x0GQ
z2f1j/VuArdso6rLt7pIl34bXuRG/IhT4H0cawfsVB8neNKtkBlid9YxrfZ2ZV5Y8dkb/rMTqeb8
SZcSKOpfGVSM6rEY9HyL+Gey8CB4VkN1E1oHZNJvxiC7GfNx3SEsR+u5O9Ms/506/7UIktntXJIr
ZZ9829ipHAYDRr6Nari6AX7spsoRrk3XnWFc51YN6T/5lWkp8uL9mYd/UsGgEccwFbEbvsJpm6cd
mRwNUC63uE3eaFEbL602nScSFwV6tZpl34tS3UeBfgaL9ulLg5hQjqkMmyz+ZIfJnvmLZhnF1gYQ
aVj6U5h4GNyBBQ3F1spBLhalsZZIAS5wW3v++pz/HvmfLDnTQOkg9mMyptBPWj0xqUo9axBiIiqf
aIKpRViM17Q/b1BYQYaulm/AOh5Vfe/633yz3dVFt5GTWIySSd6gQRjV2tuxGGyUH95rhWVVmdQI
4YjkCe5/sh7K6cZVvVyKXRG45qYWLn1yQ2KoYJobp6vRziUhswKkLaT9FtBxx5OT1EZGCHsrcxkW
xjPGKGQmP4pqeho8dzfz40XcfUd3+d6O5ZsbNy+FLiNM6sZf96atEZxQ3oJ+H85iH0Ua5avV5JJJ
5CMBHM/CAl033G7bR9+29rqOVfe2mRTJXpcXS6bDkukePygb3JVo2+eu8X5IpGlCUJJo/JT3X38F
8cnmm7t94Gbovpi2dXL6ZWKpAl9fgprtG7TWGrT2sXNH3Rh3KcenCZUUKy1KNxO22Xlfmasikfuo
SLulodUvDQ07WJPOhV401dKptL1sCiarunyrpmw7zZLiJpNcv+E+0duW2gC1zVBWO2XH19RL34di
TmULs0F3IN+F1ht+aOlC66JFCkwvGZ1ll7ElIG0uW7uyz8T0z6odF6qk4wg6ngJsz0n082UYxFWR
b0WYvrWheYCVjih99cjkKV4BrrlCOfNKt8bXAjcqemDqrsDzKKiY7Yors8JXok5T7czP+mSiYoAl
ATDjKqWAUJ40T5JkQK9yksSj1CbjrcVVO7DRPdJz1PBR1DCst7L3s6UhARea7MYM0tHSYUC0Tkfv
1xSLo0zzp65noj0+BPzxaajvI8vYgPZPV3nLUuqxszXr/mXSreTQdc2LoWgVDE/liDqthdDE6uvN
9kkDY872hFB0eAXEwpOAA4bHL+3WyujuNttUttoyzMEfppONW3QYbeI+elYJRO2ONTcSquigYzcB
NnluEvEUWumEnuhZAtXfN49hWGShLqsNjuf05slbVTau02fblj5bYnpbI5wR25LAgk3TLCjg5wAF
RnxUEGU5sybzAfsQBgVkatgSTHUsl9t37jP9cf2C5Qqk7MJ86xyStmDAMo5rQz/0UNYNWPtTo/Z1
KS9TicH03Bhw+jNDpb8aWSc/4KRzUdJ0DFI9yYGqtgcQ4DN9YlEPBH/I1yqQ6DSco6z/ldp8fOTp
JNPpzCSwy5gE2O2QwkbRMePCRa7ozNr+Fdzm5xjIg3DLEN7USZnh66lqRcTaNl65dyxC1oBjPO7d
BznzFSzMnb3h2enlQ9RA8Qqj701n7RCmW0Xl1tXwNk9y7FnDJS6mnZW+nPl5n6686QDMhvhFQXBS
B5iT0yrHiMi8Eu3gaOqyrtoZooI+TrpMPG2th9q6c92baYbmRztCwapCem1M/IsgzjdWfZliIebW
b2d+2KffZ6YD2SjLkVKeBMUCmzXQFn6+LQvtMCOLCzwxQTSvgqHcWwI5nOowIs9s1OFD2ZR7yLIv
eX07qPixoiN65tf8VbXOX/GPX3OyTJGmhUHAvAZVDaADLomwGo400FEbP+SjWgklHukU3ABbPKDT
uAnCfFeGxbY8wwv+dDdZhg0kjNEUs+6PJ9XP7GHqYzcDxPQWjOaircWuMda5f5UYBVwLptoAHr5+
+fnd/ooOfzxzTt7/iA6NkaV239nZtnSx13Nw3e7aVY+jOv61/4+POjksHuYA9K4c1Jl09PZ6agE8
l43uzjw7AJuxv5+8lTRcbjfDUuok5gmrLUoFCGY7DdxeAx5vUTUgzw+8tfwuQuPayqejxx2UxgsM
crS0fMfD4iKG5dJ6iq5X+qJ3/o/BlhsxvZBcL+3IR7N8vKib8lxBas65/1/fYIZfEEZMtCRP7uIU
MRoJ6DDbAiTZDSZeO5CBtLjeFDUSywQRvFWXndIvAm1rd/a+CLz1mFA+p+iKNtnvY5sghhZl3bPf
LgVnapQgySZOfdIHSHVp0UbzvLVoabS17Zlb99Mo88fPP9m2Nq4jrZmyhZRkdki7uZ5VYS+6Lttl
erzGzvLMOfnkgfMwGbgXzR2B5+vHPRtEoZ7VOV+3q9sDcK51bW5iG10bKuZxqDfSOIee/DuxmBNj
gCfE0rmItU/uMCvHqrGxeWTvtxsXop4HJaJDZUvDmDTAA6OY1KYz0xsHYaa+6+/C3Lm0Y/hQ3RvO
A+uvD+2ngYIrB3oJJeVfOIJoZA6JmXS2zUftMAOyC7SSKq9GzVJcApFepQxI8jg6d93NC/vXRv1N
tmEtUEE9OVY1YDVAbXzpcKRgVSpFimll+O3lBNUuh3IPlXFVyG90+JdhG+y/fuu/AQQfP8IpYiZP
Ky8LUVHakrVfFCVVV0kXPs6uGq/ACMM20AnjrtPtVeeiwkzhV5xjGn++9f5rH5we1VobtCrtA/ZB
X14L7zqIXpyJ2naoNqVJ/3loDl+/9CfxeQ4MyO8Yv9VnT/oGwyTjoci4m7RsXCeNt/Y4x36VIVTd
nsnTPn2UYYCopjXmUDl/PFa+mRtIuPJuZa0Abkq6BGIX1DECr+d0aj4/T7OW0IyFMfXTubxFy01v
PEIenoHIvAcLEvZkybhoBRJrL0oyKvywWm1aZhlqcxb+kgEGA34yrrPGvk+66kyX6pOMBBLBf37Q
yeXUWoXV6wN3bxkq+nuo8yP/D0b47uvP+fkehrdFvgFl7C/CWALaFEVpjlAXw/91QxiIuYxWoY63
qy33zNRz9MPTF8fMv03plVlm65pR2Jlf8clBntk2AmaL7fDeJxEUnCVO4SNFqd95l1UI6By5vNx5
qcYA8djmEMM1GEHf+1a/y9zo3OPp/f0dSZhlOpSgVMUGzcGPe62jqZJpEV2BoU55YROoc5ZfDxoz
PvzhKFIAUAHjNrYixV7T4C+dbe5qkjFcu3e+VT5o4t7rqnDTj92zUUgH8RjGXIUhLqCzWDNVZVpp
BmK1RrnvlXndlM61OXkriMmgdKa6B4LDYDsdwWu08IXt4FFL/FU3yKPllvkO571Nju/3cgZENuN9
FttrXSTZJhfmwZDVNai1xyAYyK1RsRPRVdGa29mWLBTeLard9Nm5eAu0Tss0XPttcnS8GBpdbB1o
PzKuqsgzqvDBSsEk4x93hQ/p99Q0n4YgD7amYdF98sVeDfpbgc4YE63tiAlULVpnr2Mjlbfmk4fI
7R5R2Hu8reN1oSMg2Y9YyttCbP3hmETZeIzr4Dj1TYEpGr4cbRIcWPEfVR8Bzg/uEdOfFtoowl3S
Kv2YTMNPtTVM9Pk0Gdx25W2Cj9tyLH/aqnE3xPQcu6lqG2jJuyPDuYZFetoCUl9lfQ1UEa5QZ60z
L/1ux/260Wik2UMebapK3BSBhT9bUr1hBmmuygC3SNyXDrJq9rI2tOtUy59Db+DIo0rs4GK6UgOs
5gLXldyTmzF+LnvrDeLGvTB8zNpF9AJlfgkwy1jWVNcLFyePiWq+zpYaHnOGi/pbYqFwwT/EAQEp
PkqeJsIwemjdn007a/De2ZqzbuO5RTfA1VctrO8Ja+QuhzRc5iH8aG/YtdOw6yz11hhPXsnvbuJk
i5YO2aLj4skMJiScUGsrenjPCSBG9sBbhmiqMn952jAca6G/ual6jKi/stE6tFr+s4i9q6aLvide
+abtjLG7qRqY7Ll6tcPwJegfAsaBC5nxONT+GB7bI2tgH2zP2Ld2zF7hsVbNX6KhfoiUfAhz/gYF
0oWWNfeh5l3JMLVWRdG9GAXzOCjSI5r2IKrHWGLGpwMrBw4xK6FpBd/I9YA9CoE4cWPFYCtGRo4x
GIN08hgXw76F+skE0reCu7G07mPvslE60HPf6FeNa+yHXseRMceFUKcLB0AXLegGK5H4nQo5Qq6Q
/VKmQL/0ziDEhi+eNC71Gg5nWdUrF3m/DJtyqA+clgCt4gDUse4E78XMIegSiSeKda1SMCj+MsRZ
aMXf4wnL1BmZSXHfetimoG8pXKBkgGfAH2nZs9KialHE/VOTtTejga/mGD9koa7W9pQtx4Ht37s1
SpZp0u9LJL7zxrnvUerMhHE/WurFvWq7AX8pNhQijkskIqpFb8vrvsjeM5sOEh7Xby6ay40Tv2dZ
flAlfPuR9soKo9XHXIltI9/bBIkpplxGmTL3bzE2nZGHwmMI72f0gtp6ZnDE70GF1nA5i44iffoN
+C+A4DI1lqq67fxvBSD7hV8OO+k7B/ruj2F9ZzUxJBKoz0GG/KSfsAWGNL7X3G6rGp5Bw+WKmgbc
QJK0yyoOrnPDOaD1jlaknh1FmF0Y5BMrc9SHZea1eBddVSr1lyAyIjqi+ooovivSkW0JpMxJhbOZ
kp6ljhCj1v3xWGo09Vzdo58N4ER37E1tYB7WVzdmZDXL7kHsVFuiOYz3je/UaxsfzzT5ngy9vxqc
FBvRaTtVvg5HIzU2dpLeop85gPle0VQz0IhEGDy+xEWJZqTb3eiRqRb4EV71ki1U/hw648jpwzRr
VvqGR9n9EzxMP0YAfK88f1zpU/HMfz5rhE8ENqsO5Kd4Y0S4M0JisaheOrQejDdm79dq1NbKKty9
6RlPohniY++iU68/YA2SbAoaFLarkFV27lIaW1Q7ggiDPsQC3pYdwpOJlUv5bq1tUGMrs3bSVQEg
dFHX3U0R1u4Gn+rdUJjTurFNpE2bOVq5izaIX2Ibv9JCVt2mqzEaRX3uMDruZReHABfmKDMMFsZj
OTrC7EUAMgzZA1zLbOexLsd+5Rgmd9usztlIfwmNSSsjjKJz/hx+zheT3Y67oh/wZkeXQow9pz1+
931frqIaaVXD77d9ipCGdK12pbWWCSsirVBEKZEqqamX88YwaMq4+kELrX4B1ZFNnJK+1WMTH/GP
0dZxYruzKYlz3bqlt+gnDjiWWGhixYE5s+nKjWLgs0yicFiXojcZrkRHg1vl4CB9gdnar8mo+m2d
ghuB7j3tHBPcRiPsH9g9cf3YnCx67QxwuqfIs15zLXnOY8DaQo7ZIu0ZL5v1umH7+axf4Gfvqd8+
Foo/kRCLzJTDJ4qftrtyhpkCpQ/XOcKxwh2ORWaoBY7Mj4Wng+/NwmTljCit1tZ83FbtoI5xVN/U
xniM8ujSjAECG9mtK8d07bmEq8rEZSUfj0jaOGuF9KwDtXSBqNbKhwsCSyIEU4n6f1t/z10rWGcM
3xh93Wmx9VQwGNhFIljHXfFTd7mROoOAbLTrwmjbJQKc+4TLCfvrW3zd2MHclaTO4S9bA2YTiIII
k3tcdGhk5E38HXIOAt+TMDaGiI6qsyiPnDjZQYtY9IUW7XrXeB3E4FyEDUKy7jso/QC2EaIwdY36
fuvW4xYMzVtnDx1+YFWH9a0n9j2+XzBvxks1OlyOOt197OWZaoOkrqrbCMcYEUFYTvC6Wzqxfdnz
L1GeP45jQ0evcn4GabgXIiDtwd7RNeYbdo32LnIZT7mj3agegUcHS9Fm5MGxqThRjEwqob+kmTfB
hdGGla3ia5zqiJxJcavXEaIhAhlhNFGe/w9z57Fdt5Jt2V+pH0AO+AC6B8Dx9BQp3Q6GHGED3n99
TfDmS0lHTLEyX6c6GjIUQeAEwuy91lxN1zx1ptwnUUFYuHxSEmaRtpQnbWwfo5bNVTbVwTyHfj5a
eykh61rLkGybEDiIK9JH0Zcv8Fh6T7Xm5jzQMd3BywYlsCRBsTCxImQ6h0p+FpYEidaftCKej41j
gnkuFUIN3e92DoqaDwIzE+CcDmFOMw+PMXnayDl3+FhZqE1pb1WCFTW2wqto1vRM4ix5J4EMi7h8
ceX0QApbz1sgE4i64bVZyT1HbcOLOap5WT9t26XSdgk22KAR1RmqD8uIPZPutTTfJQd0bzQ6x4eI
U3XdNSY+5Gdhlu3NhPeOqJ4jfi2CRtkXJgdlZhETUFVQu/WeveSfmuorgQmKFyagenV9Omk5cNm1
mVIO+a3p4Ahnzv2oj3Aiqiqj4BS1J/K/2sCN2VrH+sAuwyZ2G3RctuTf3BqCNcv0i2UVw7ZXTx1r
G6kH862VtrydIif1BPc70ovEM+2pP4ZW+jK15uiF6otV2fF1XsirjhByiWhNxeZ8WPqE1iaFH0gt
Goh8u0eN5/pD+tr1NH00Hji/h45tV39Nc7G3885bkIpuliLX/Mn9IHjnkE4RpphO1TXpnf1maRsu
mVe3fRkSTcCGt1syl8mrOCXo3zZuVlzZcUhbTLwYbvhQDRBz7PSbOrYEiEcU1wHSr7GcR7fJjqMc
jro1upsoUj4gbkmxnSHnpHxE9M1ts1fN22p4UcRdmJ5k5i+LD/0ai4Deb6bytq4ei/B5Zk41vhm8
liFUbaN8mt0bOT5E9peFvG9B0EZafdUnkBmkavY0Fqsp8jVsl1FKz3n8C5A2bkrbgIiz4BtfRKBF
8srpi8NcdOCs40Nki12uHtK2vcIc6hu0Z4vWObHKXxMNusEccSxdcWp1/axMxc2kf8iW6ibXu6Md
Koc4yXa53R8wx99EOVNdh1oGFct0t4LZo46MajOlKaJfaUZ8peXavk3Ls6IpO4PBhhiEXqF+0JTb
fogDagI7wamLyiIHY3HM9flQwA8nNavS3FNbzscVMT5kLyynHFuVrdkIX2FFdbqRXeEUmElGnAAs
KmsJmhJ/ZxidpEFstkl2qmk/JAPm7qLzJfscSkr70AHCaUDlHtZpb6tr1j6b43MYtY+d+yD6+kUZ
Qoxhxk1kRQ/dsFxppcvJL/QMMZycJT+adfyQifRaqHI99gRzOHozDeZMWlfuPN/Tfjh3OrOXIkdv
gcpuGMOJ2N9vbke0tzs8sLW5wiVcDe2VEYcHGeeI6DLPTfp7065Pa5ZibOrXiVV6VXToeMmsLLob
rHbvGJyIbec+M+qrVLc+Fp08CKc6Rmb4aWnkx5yXVZPRB8UxnlUsz/oH2V5lBi0fnEflPB3DWCGC
ug1CXX3Cg3VU1fERGZJg4jEDNz3ki3hxQ/XQWMauzpa7sFT2Xdsza1obYmGYjRwvcyg80xcJE/1r
pTp+lUJR1QmMcBefgOKruY/BnsV31K1ZyoBYiZup5Lg9wsFXlK0hp026OLssNrzQrIJBYhMieqBm
LpxsRNW5ONUkpg4dyRZCICUq4JXD9xRDoLq511jMmXXuqeZ3Sz+WVu0hwjkgZ6D3m+6Bse+0hq9i
92l2JsGSyge190xnDQJf5Wern47J2jGCUVvzH+tTVrH2unnxEDvm7VCJawhcNfKkPlYO41ghbBTb
PF+OgEuI4psfTZeG1bQL3SqQvQoODLUdZtM109mxv0R1sVOn6Vjzo8teD1olO8R4eDvUcxlE4ZDU
G0MofkFhiNa2byn8kGPkmQOQH50IARaNvIyOjRDb0GkPHQtCQyPCjEG1xb6bFFutIW1IS482LAvd
KA5pqZ8a8oG75ujG2rZVmj0dv10oinvDEAR7F/jI3cPYKntiq33iO4IuIlpaQWtvpsGIXdogU7NI
5hubcNkNiy06E8D2mkq9HbMJs1jIGlmDLZ+T7mBn/d5uQOJpxd5qje2MrbqaqXxosd8Px94lPKfz
HOxeIe1fR/msLt97SQmAQ8WaotyMFlz2LkiXcuMKiUBd99GS+iMlKafR93Zab9UsDdSzE6/HWMU3
RtOni7iTKJtW6tGxaTjYmNWRphDGZ8XHOUtowteYzUHGdXnQQQKcQ0V+0imca6tP7Uit2ImChewQ
K1kCGnNwh5ytbvS7KSShMk3h2clzan5qedlDPvRE1dliR3shyEehUEFCY1DyE8k1NO4qzkePE/tG
jz7NDgwysRetvWuqcVuxfQ4Nokw7xZNa7pX6fb6GOPWtcnASEcy6fAqHcNeHuTd0qCmG+SjzGU1L
xwfCvEFjwcwsT3cUopShH6X4ptmgLrWxzUh3SiMboUhErSCBR0uS36NVRlsotOlyHDByKrYa1D0B
U58jAlLSzPU1AvCGJPOLSucQS/KG1AMlpHI065/x3ATQCoNG1jwzsUO+90mSL6pu05mWjnrNREPN
p/MbkgQN/PZ9oR/4xmBJSNWrod/PEFdKAH6ILfqYCnkkdxhXjISfxEFhRyhRq2o+DkS/d4uTg5nG
5VoVi55S27RxMq8hBKUjvyAttX1SlVtgczCq/HCpfZxcm2bRPWKoDen34dfZIE5zJBONxKsaj3k4
32vFZ2fSQNf4Q4RBOFSAOpwGw+VHdX31FYRxj6M856g6EMaQfZN9vE1ma98UbIhKqi5G5quJ3BIN
42cSKp/gAMqtoa3dFPGI3N30a6AHeVYFjIKdSkYHRr9AIGlfzM6PjATAG1FQk3msWiUo1X4TTs19
3hZslQdwtpnqxxJsAPLbrE7OWbTcJeRK6lB0enPYWVnyqMllb+jagchpr6+mT4tj34CeOyRdualG
cjDSdkt4Mq52trYJWl91V2vqVlUrOtkYl3sWPNqeYZfsGk1sIDWiiSh8bWaPxP3Z5XImSmNvGySZ
AKoQddAvJKog8s/NjI0VsAY3hNysrLvMszYonklgQu9mAB8IDlnF+sjIAZ0tZMoWMzFUgjyjeDvM
41ENv09Of8/oZGdBeHOoEV5TBWwVCeDk1SQtZhBWEDGvBxXhn8pg31nKJ8xoR02m+0oXh7ZZzm2W
nCStt6hnvjdXPgS4vwEvmpL4xdZOqWQsa+hzjfg9Ow5N+TBOnLqyTMXyknvL7LzkgoJxOl1TRD7V
BHdosL+kMu0NM0Gw/1cVO9dZP/oxlfYoDA+pWuzzwtmGCfpkUtlygscWGAv6HhBP4I75Va3Gp2rR
T5xxbtNWOziO3A/di0R6VA3yRsmsOza6h4Ry9DAkQZXxVvTFPmz9Lq+2IXuMTNSnPJsPVape21/T
erxWeWwRa+FYoQuhoRSK+IZDtupObJYI1LwByLIJhyCNrqjtf2nr8XHpJq/DxFe0466HOGe0UEad
ZdfkJjrqAfYj9LZ0Tdy5V8iVGjnR9327G0iA07ty2xFmnWITNUCepjPn9nTs79umarbt2FTHH780
mVodiap+GLSy3mI6bI+JG9NvXH/3449xLCcK+f/un1//4eK/vH6buVj++Q1nXR3Rk/3rz6///OP/
vfPPr18oACvAnbQPFMiGkxtl4+n1dz9+ufi7ilAejmPrVzcdRQctbRb/x9eYy0iV7sef/+33ufgS
U19I4WF/dvH3P13u4lv9faXXv3z9PwnZpYcZgeKPv3r93d9fRx28K6MOCU3OamfH59q0nrTR6ndW
TiKj3jd3rYHXvK4IWKnC7vusDI86eP93ZB1vdc5W7A5cQsTd6Jt/beWYalwDF6IrO1r2wdEGL8qg
SinWOyqDtzpnAAlXzCKUWkR+F81nFWKGXuVduQsbGaDA39gqIQx2/pxa41YUy1PS07NcGvR8scDc
0Dq85LZ4z8T/Ru+dq2OsWKM6+XEu1A4F+6CigMeyU/XE5cDJia+u3c/ERxHYXjz01hqQuXzM1bh8
50H/bogEg4xjAWGQjrdFdS9ECHPVkgLU0BvNpzzorW6nwxhmgdMyzyHGhgnDz0psZkZu7dtsVXiP
6kbLHHoo6wl5mKuHZenYVXGcl2Z62xcmLqsCFa3M0k1IpM+f24xrz/RCLvDTzwsm89eRUSkF+g3B
oxKtc1gl56FjvqPdeqNnvcogGBVE02A9uhgUBJPWOdwUkhPm7lTYnIWuDcX0Laruf76XNzQ62C6x
BWqomclCvegPS9tt4nBkFXKyhjo8DKnMvCvpHdVtdGKP947W4c3LAQO00Q5D47jUGSzs8Boy3nh0
5JtN+dVcFj7xXOyiV0Ttn2/tjWcIFh7HFgYBE7H+xQvcJPky6zF9/3Jh6V5Cznj5xiLp1zLv/nyl
NwaEq6OWRI8IwgtFza8DYoIPrVa8GLspAYwgKf3rnfP4v7vGRWc50ieIXC6CiRRnXE5FGItZ8OdL
rD/mxbjmNhBkEIikI0K6mAIwfLFED0qx61wVcmrybajMfazO6jsv/JsfDG3y1aVkA3K4eFwDzZFJ
tblOIZanQaZfEBVdr3w/QCL/1S39uNTFUxNmNNTko7N7yR1ls2SDPzoAsWX0n08JPLIf11nH/U9y
Q2WcjUnU3JIKBFsVxh0pv+9JGt8cZRYMOAOGjWvpF4+tn+3GdsNVMiPCgFDuPd7M/+aTwdVHLgXV
BqyOv95G5cwObXpuox4XCkqzHxbWVpu/sqvf/3msvbHcINrGLwTY0uKWLuZQdXDJkXIRypRL/hLP
xPJg4DbjE5ROKeyHGkD94r5n2nhz4AnkzAY6Fe03WbPWEFfGeChgEFUP9ULDbzVnGXmQDsM73qS3
LoUly4BXwvMUl0DjOdeB8GQ2A29xr12F02KkoXCE7pSW9jsanzfEW+6q4AO6KAD/iMv3duxyyyVQ
ajfmAOi108aJ7sUS3WbRO2bytyYIwi9YJazVC/ubUE1rSjuyhlWfJ8/wyr+uJGgpknf8VW9dBncT
8FtcrnxWF2ODerl0IorzO0NAVywnr24iz4bH/+chqL01BpmDNFyJbL4w1f462uuCzKCi4Dptu1pw
qDFxLTt8KPPxGmcIiLD8FKnJNqSOZrc1NRH7O2e3wTR2ei/3To1hXROn0Rp8OCjvvIqv/oXL2dgl
3ONVDQn092JKWdpuccKcwdpTXiQZ0o6qQIGsKSprq1C/QbAI4tFCY2JT9Aaj1n7KaBQrqUWHFilJ
7mWdszEJ6V50d5eVlY/Q8Nin5mYyomPBgU8R2b6hcbyWvRyz2r7zeH9zh2BF/PkGLvYwbdxaTrvi
raIBqwobW7pX+s7Uv00GRiFy/XSzCUy9eWfZX5/Lb8/Nwv+prtB4GO6/fqqKLnu7rHnzjNjZOAt1
F/AaCm3HqXwRqLP/fJdvjVX2T/+62sUCI2fgTlXK1cxe59XGTtsLEiIf/nyVt+/JoMDHJhkD9MVI
LeKsI3CXRzlZ5ChCj5rUeBeZZ7gOXmmLd4beW3MXQI5/Xe1iPhnQhaRVydUs62Wm4SeMeWcpT7H+
zl29/exw8OirdRTMzK+fVDhQ2ZYETe8ckmOV4k51S9gM9X91Nz+ucvEe5cOitsLWC7Rnn3BAbsx5
ALRpEQPyv7ydi/FeYfcfZoMLDSiGHfk11z9Ztf7OeHtzJGBwMzhiq3g7L85KLNrOwBy/bmjanTK+
GDZUG4UukUZOVv1eUNWbI+HH1S5ZTJhHkr4duVpkkosYuUh/YK86OqPceedjevvG2A/g6kFCejkY
7FqtSMyame6MT30MY+M5flrfJem8Z118c9itO49/XuliQEDHdNSBXt9uFrqfjEen7H1Ee+/cz5uP
DoAo+2kWZQAsvw7utjCSsOgZDV15t64vsFACo36KW/lfXcjEYqHxy28u6MicRWELVv88Gv2qdCjp
0KIjJdaU7xxBfv+IYDtr1AhW2yfN6ouZtU050EF3KHahIrYrk7uFLd5hlQz9RhT/8QaRi0EfI3zC
eAVk/vr8Br2KtV5nYl0vhmriacirXazF1wpR5NI46+2pAFj853n296HBRSn62ERf6KAsLmakbHFz
DFH4b8tsCVTxDK33moiZd97hN0o+XMZidbJV9sActX69N1dDBygkH5kgGKkLZInMBgB18pd6pusf
uoRwg6Ci0yDy9h3d/Zt3SJkAUARMzN8gETVMMSuqec06ZcWD4p3HrSfHKfgvHqTNRTBnOhg5LubC
0SyVKKINv4tCNDY0Pxb6AQp05T9f5s0naYEicQ0KRxBUL55klumhGw45i73eoeeg4aNgcV/uy+aq
MHbqEPsLdTPxoj6X9X9+ixrOGaYqLDu4cy8uneplnsXpLNkMgxYvlTOfNGDj4p09t/77NgodOc1R
E1AsnsLLY5+6mEqbZI7c1ZFUkcsQTjtUtO+m8kZR6UZjfroyl6Xa4+AYwBJRETOTNkbZgERYT3VU
n/jIu2T5mhh49DPnxnC757zlubTmexam32c9flh2ni5CSyiNlxamqBjIxnNNuSPe6968M63Kp3R7
q4fJO2ee9en+ustbyR6GTk/XXC07F9MrPb7cyIVBnHuKkNuxuOFEsd5Z0X8/IGiWhswA1wioBbaT
v76nnZMi6O8WudPdmbf0ea4tOvh/SRXt4lwHOg39wiy+/HlMr9/04s5+uejFnVFuQViG3IIzOMB8
2AeGNaIVpH3PMcStE78p209/vuQbEzueQt5VxjP8/ktiCuouVR/sgUtWjUdcyC60ll1c0GZLaMAu
7Xvz37pdvbxFYo0gksFnoWpysZ2d3TYeG1XK3bjITauJLUqDjQru21rqANOqJ8hnmOd9PwtA0++d
+96625+vrv/6qfZ2lS3UHaGkG6NXETyvDVOQ0LyPENZn0v57nviP4hT/Xd7NL2mK/2/ROW9n8Px/
GJxj8cr+++Acr2y7z//nPvn6+efwnPX//E94jv4Pi1IqsmqM3rrATvMjPEf8AxCXbVHBod76c3aO
9g9ApfCWcRmv763L//lntqJFqg6bZnjAKxxJsCD9Twzk7d8js734889hZK8G858HMHUWylYWICo4
y9RCLraQilx6NZ/dbKu0pXtWSK8epHZivT0bSP5tNMgBBcdxkxROfE4MQiLaxn6MlRYhyjxeEaRn
HnRR3+oKiGYj6ZlZyLCznYoIbnk3Eevk0/PbFcjtT4Xq3NAPUD6Kbz898H/e1c93oaHOvXgRSaCF
3MNt8JR5PJcAB87JeRvXnR5UoxoQPZh5KiJgH9J5uJ9G/bbQwQhFkbaLMbVdkcdlBjUogAA4xsdU
HaxdNzSbvELBA//9iNAW5takuX6Lo90jeO4l0xXawaG9sWm1egklAR+v98l1k49Kmmi+WohgmaPh
SsbLOS1bkrps66RGMOglO1l2EZuUHdlN0jeWVw+IDkSDtbnPHQ8VuY5wu892DiJ5pGZfkqx5qa3u
a4yPBs5U9A0UzsceanAQj2gAyimr7ud4JoZauxNGpNwgP4KK45RfTEBFH+HGfbA+uiAnPyuLsk9W
q1IaQa6LdPzTujmiM3HqM5USr7G/GJlt4JhHa3lVszfZWtGMRlJbImIosg9JbTyVMbLxOEVa0i/p
NrLN0xy6DTKqUtvEqF3cDIGUULCKsbpk5giqcBQ7N0l2ZWFl+7peHicbzLtZEHrgDMM+Q6tlty7W
iQidiNvCKmPjT2dfLht0tsl2SGXmGX383DlL4pOehg99sj83Kmr2UicZd8q+msog9g76KepA/DhX
YnS0oB67ZxyRnuPO2T17644FPET2kejWCU8PQYlKxLYhvCWEDrMHvW5vcufGj9Io98fFPZQVKlVH
wQmjI49HvV/dWEuP7nYeu10fN77b9Oc2zD60Qp7ZW4dCH872qKioW55pRJMfCjdpo0rTRJ1npJgE
0OkNEq7HCDpxk9OO2FRmnAauVs/b0IiRPmvcgtlFnpKDAgxDKl5DZ9yFS/kp61AkWpWTX9mpuVey
4pbDhOsZCt5EB8kwORy1r8m+PyQSOVQ0YveKB1UeLSsjtKBAhBwmxzY1lzModwiJmhxuErrR+Glw
VOVVcttOEvFZ1rByVN2uHIz6k92pWwDdqW8VtCyNmFRiXYJVyGSxZYeWMpTL76MuP2TUg5+6FyuO
0dcZt0apeXMILKqXUbpFAcNom9UyEEVOKImThPKoabI4LnE9cCwph+LY9yt/WCerZXRJrimncGN1
k7t4TT62gdFYL4kWxqda1XaW0OB7jo4/a8cZoN9VWxntddNE4lC0AT6VG/p/2W6ejXO5JJ9Yr69q
zX5KAN/he/vL1uGnK146SMRmxiPhLVezvZaEDiO6giVOvN5C9BsjAMb7UW+6CTPANLtb0TdPYWF+
rkz1Q1sV39hGr1kTd2067JNO+6jr1W3btx+iDg4kDfACcseBri3p22pr742cCwuedhOPH8Z63I/9
wmvgDiMkGyeY7VWAT2Jpwxhw79ScDwnOBsEiGnKy7op1/G5KstpjOdgJPTl05XzuNAUDt1meVFfm
zFT685qgC3izvW+Xnii9ovgqYMZ2pTfUxVMjlbtx+os2C1wHy9i6GeRggfqtCL3eoOKbcwCiFJcK
T9PK+xJpq1i0vRnxFk4FdrYSDYo695anct7zQvkxwgGM8NH5Gsm/4mrcNWGF9Ur/RKlgg+VoJPxE
xV0J+2Bxxa0tbTSPDd7ovt5PuXaSdUoD3PxrGKsb2UAVaasuCJt0tzqVlhDoepul3V7Y7eOkCDS/
HuyjXdmrpWcz/yBqHc8F6vqKGWNb5tWXVV4R6w0E1ll8Gacwo5k+eljAyGVzzC9qM/4lhP21lOlJ
NBiK2lKHdWVnSKKshlAJVUcvbt0qYX+N4aralrWoMAm2n2pVSA5DEt1RvMBGYxbC02+comyo902L
dt9Od4tZRY96W9wr0nGDBcOL97oykolpHDA44vV37Gyb4iUCHUGCitlNxzwhlmnA67QhMWfax6AF
+TLypchAjbZllZ/Kslu44jg80GR2mIJa9wx9hEybKWZNjWKvmgnsGaTYJGUv0G1V8hDFtDkV5Bd/
IYz62Cla81BiRMCUxETSKMu3LJ2ZTfGZPSRTaO/UYlT2izDLOz0bFfjiIdzxNorQA2hHSTjwXabn
h6itpoOj5nIruBuKnfFNschbxMm8jlUS7TXXABnYPVaOdsvLZJwR3B0WazZuZRTvZV1pd5XTN37P
zI79cTCOUWMpq5zReBbgJqH+J0cDedRq0T3HodLhu3QIA2J3QvZSsQpgAfwPMLf9NqvGG7Pqes6A
JG5ETZp7yiLnq36oDD8xCxdrVTIEGPfmGwvkwpYxPFzl6KzRveOO0XpqcSgs042G5/c+yiJmp0oj
1ACVOI0adbivcnU5SrXF6yigZS1ZqRwh3V73mEbuC62hyJsrj3DdDssYLk9zuCBkQ0R3PZmkD7VR
DcMnv1Xwzt4mo0EsEtb2vYZGlrZ6ctMNZXSbYusWodTuhcYsO42LEoTpt8Up1btkqfV71WQz0KTB
RICrbwLUvZH1vHg1NZdgrOMYQ0tyr0dJHBgke/qi0Zo7ZOVIuwvifoS8M/PFPBVLVjGunPJGEs7r
cW7aDY3ZPKlV5CsEb5lVjUDadLpDM8Y4icPUXn1+yJ7buxzZJRTzU1N/KKoxOcia15uCIAtA0jpB
N43bMnNCVtc1TFpmAWrvR2XErNlU1wxUJ1By2p8hFLmlhHmrDtnipR0uvc7B31IN5y5WsJR1cMDU
9QzaOzEeufChmYt9vLj7VKbNRqKW2ohru27PdqQGip3t497gmyFCns1E+o5zpTnJqkxm2zGXn1Bt
bEf8XW6Nrtrq5x331G8qwz1YRHrwmZHhFVm31pQeatFuGrdEwK0P5DxjomL9FV9avT+n1XIV6doX
p2I36VbfiqLmPDegi83q8qhN6PNTi0RkNWd3Nai4SXTcH3H/rTPpOQ84xv3Qwd4eKwnVDAzMnl1D
E2Cfo0LW9exOv+rM/KknvWoJSUvOCjxIOluRvhsxXJickcPFRH4sgiiJgl5rrrXKhMs6oRQaMJ3X
xgsxsiSRCAGmC+4/Y/Sxjge2jmtO9DQ8dkm6Nxfik5qJQB7yzlD37py0RZlpYYFVqK1mYBk3quLs
o86978zkQVapjmE5wV+qYJMZjaMeOwfFLCRsQvVbOLTfMnoD5M+RLWQW6dWsic+VXSnYNjuyBWDZ
nur2r8UgaCu9mQpCwPu7pkeEjjb+A3b2s5Nm+zJqSKuM5m1vVawxdvpVoNPBUIfwHYdEX86aN3VN
0FflU26GciPV9JlQszutHffNXD/DwJNYpayjNkefxX2tlVCxEhuvQBd+LobpYSKFq26e9IocBCos
3Oj0yHHnBnPKDW9tl0RorM0rq+1v05ElMIvSzksW4tbshAki2ruZQjDxhFt7mgbCwatnrNBJEJcG
oVRhelelN4NaPy3C3fU5P25Ra8CwE13boOjeawpGiITsPjiS9GnKiHkl73acEtl6ZWyWs1S9q1oq
3EUsn2i8sT8YQEqN3XxvI71IqS0cBndbN9bWUhoSh7TlaJjtkR1e4lPchroQ8pOgTDGOlUuCvMhe
wrA1PZ1WNlRB3cNkMjb4whb5uVQSlYRtHCXFXB2YADXd3k7rcDId/gJ70de5zmnrR6QkaM6jMU/L
bZKx6kuFw0kzpIun1tkVO0eWtl5TtlN7Vul63Y1DpGJtcEguCUPj1A0s0aFsnOfOGKKgDdPEN0tj
v4wy0ERVem7h1udMVfs7rcyvyOXbzGFlfsyj0j7MIH79vu2Nj5my7KQsnlE+VVdjMXS3lWU8lwB7
yvA5z7ToCiUYmQbrH8Mx1AIimrZCxocYo5fXFXCKPTn1/izM6Vq6WFGsOrwLcU8fXdkl2NHXuPAF
7XqfFfNOpXe3pZpU+w1ngDsQWPzCdpizf2LtRn3+btshcu85OkdCJxNuNK9n5mxnHuuHZvie91g+
XI2ebNzfjiJqH4jVKx7dezRi30imzq7nzFU+CKd+1EUJez1znqOaxDwcMvwi0+9FXgCIH5P0PoIo
yUdbmntL9un9698NseE7+UIMGk3uxDTTrZF0qu+G5t5NjeoaDBETCkpxI1/2w+w+26XV7aNwwUFW
OjfELtwNpvu1lehsMPh/qgqVJZJ49mjBB4o9Vf1kZ462oV3aX+tseZt5pPMXE7MF+5UDalKcK7sd
PDFp+aFeSE43WojzzcdyrO2rscFQp4/Kc531hAYNFYcNAzsJ8CVbPWNCmLbaICofT6vmve6OoBAz
EcvMPGV6yupsTdfkcdPswVhWhO29wjBCAMArnnXCeGDHa9tjsjM1YTBGvUKaw6EFaRkQmPmYVkEp
s4QsLnkt8m66nUNY63D0Q7+e09F//a9FURV+2r/oZNqxjt2XrUx2qlCMg6oXV9Bh++3rbi0x++HA
hy5C/SvvXbJZqtzetn08bCNMhQ5uvTkrQBHrIKm1bLpj7iRLBpPfds5NvEliIWwwzYR8NJKnLJp2
Q5HKq7DQ2DzCR/JCXOrf6qoQG6UFBdKYcXvKBm1TMHoKqd7xMBxfaSllGPGUbTN7xuQPuGo3KDYU
lNGxNkakGdeNqd6omn7jriWYbirXtMsGy6GIrjRgBiHChEzftaZiY2Gvin1PxgsHW0MEdo6vf0i1
j/TG+IpCb1ZUgLtzIH7gP5Bfiqr5VtYWNDNexfW8KoUDZmVwl+uOpzhVUBjaJLpZZZH4HyRXSbe9
YS7HuY+A68+3eeTeDvownEIznLZLzSdLNtzrRz/OhdwMVjX7Tt18K5ak2soY7+aUadJPOhIHtZBU
14QZYEEkvu271cNTce9/f44GmwE5ieyEqjhGrN97CRZ+nEwLVAqFWCcHp3DUiNvXvyaamlTJRbnT
yNOA18r4clzEc9oART0Nq8lPcmvcVTOmHq2BMi91z0pFurWN4oXEx9wrFrv1ookwqFBO1/qSuyAX
668t9npfVR4b69FiB+5FtcuxJAdbYUR1/PeYa03HwgkmNjCvQyIcOnyOipMHVe9MgV0t3X7MYdCw
VaD2VE/xw9gkLKwzdSkZD09EWLBFqPOPJtSZezW3/CQ1Q7/Iku6UziZ2Pq0WV0M9H2NlqWk3d3Ba
liG8FevRYJLFV8qRADzQVuxwkgxq2N64yHGhG5vL+nkdxFASnJBzpAb891SVsTiOWr4f2KTD/tOP
BZSAj3Pe7NvO0h5ntxw9Dd9cOVr41CTMea1XjWvx+moKEmlkDEFDNql5eJ0SZKwTTxJi1Om6/MGW
L3XoOufXlxzp5rkxZHZOKYxZNAJua9N9rhrKZkrVPxC2h3/IghfSTBKyzBgPV9NCXEZiEJLgmh1E
lFSzD4pSfH/9+a1Qa++UxAqk/FhOnHkSkfQbzewfROwq5359dyQqWiAcTEvl5JreFMb8nFbjKaXG
0VmZlBMWMFInm0zbJO4CTXBUjk1pBaVuqFepoW4TpUvPk/0Q1b4zGMah6R0iUpvFoAzEQ6Sd8iVv
p2M2kReoW417wxSOuzntzVOpPGRYUwOhtsOxxlk4CLPdj07Oabu6M7DcndTw/zJ3HsuNLFmafpWx
3se1EB5q0RtoRZAEVZKbMIqkh9b66edz3OrJrNtVXd2bsd7QSAIEgQhX5z+/mL7aVuinUq4pPIiR
TBMP4+Gi3LZE5C7NRl7aSo+29uw8kI6c7Ua18HrzKtNSY4/9w+f12jPOXprJtO7TuVLVGdb9WFrd
mdVA8YmpQoAtQDqOEanb01n6xje2PwVCdz4BHHBrp2s5MSJu4+4rRDME4hU3qZZudQ7R99Y8r/Mc
72w22rVp0GC207k9B2PyiDtZRvLS1CHpLuN1VNGX6JTTj2wlEbkjIv7anJd9ih1K3Pp3FNBUImR6
IpJDTcy6LcLi6Hkh5Zrd4jwSSLGM/E4xDpRuQLrBxWz0BVleROgQfrCKs2CfeJxF26HKPkuxV+Ty
MIhPvl4bC4IDGuAYVnirQm5qx4BkVfoBZbe8xYobjzqJ7GIcpmNVtiHgr9WTZGqD8KlVggNW+Zr0
gph1m4gwJ/KRYX2ntaWfElv+qNKWWBQZxceyJ0XXnYpiqRMztAxTosXyYSiWQ5uQBTVa71aQNrcS
uXlbm/JkTfqO5Nn63iRZrtTGu+u6nrbuutbTecsmU2KxFvXIuYZ2eb2h1xmjca6Oh+Si14G/nfo4
3Vp6/GTp4JO4w0Dvwx/fYB9alWqS2Z1/kr5I0OxxIAV3Ffs5Gm/tpGEc9N19ruQHVYxeys/ZBwPH
XhmhlgOBJe52CDAasLBV2Ge5JBg4smpoQGG3tlOnXjhh1JBRZ6/DVg9LwEuLyjfSIdp7MZY6ahhl
Xa9yuccJ6+R8B0aIiVGc0xIwsg8P5eDaSDtki8lQvpjuIdAn5H9tEz8MH5bAX6PL3fAxsN6NFl+U
MTYa/MHEqzuUBNOzkS7GcNoF4F0s7AxwAh9Yv3AG3/ay/Ejm3rjx1PG4T4FiffAXtR6Zs0vIDbX/
n1dU6wb6AkqYdT1SYCAxoKr0fJxI4dqVI8la1w/ipWm4ZXLeGg5m8WE7gqf6Zr1mZ5Ir0mWMA6lC
AC80DY6VBvAWobZ5qBj/DL+iPOCgk+81riTqpbo4t1pabQiTFiB12n5ET33M3BTVX1o78GkHysPA
Nr/tPBtvqtwbbgqkbJs56zvcRUW3S2RnYR5vbVMcSW811oqLVtY3CVAjjvnDqZaqwqe8X8a1bu4Y
RtyfqHkJkmZ89PeBWrOkMO4qXEpCLziHLosJgMxtZLruYZLzBaOKzfXwMuKsRKHeHcH8rZVehj0B
wlN9z5KwD6TZ3eF/JUtLfwYyw5CsYwbZ6RAsUpRwn8nwc64JYoqqUr/DtgejNF97TkpyGZeE2BaX
cEJoa+Div0v18k0qGwGtH7EjQjLd43G4aLJ5Plw3fPRs29iIwpvow0Khd54bj6OOq6ULDUroIddB
Z/yujFGla/kmBYo/+BYnA4xckbMEuLaP+jKwydAMA/B/x5jSjRH5Spc75GfMcxKjMk4YXnyliCKQ
6JBYG4WYh7YN70XtGxZBTls3TDcpGvi0bsi3r2tnSRRTsSLJ5bnGtSLRborIKO9brXzMsKLFM2Yg
VnkibLxMDP7JYOM1ULYEsTRs1uB14TEXUa1k+rfXgyeB882RBgonATzjekd7a9r8XIApY83BMM9D
6Z98dXjURFzviU2kA6CVz7E303TBqXcfJfFOG6fqM07Z1lGDncD4g6eizIi1CbOLVlC8WVDsJisJ
fgC+g+hj6GH1tXPWmuE+B5PKgPeP8zx+hoOv7SOl3HdwUrhlVeW8IbF6CSvDPrLv1otqzsJdYwsV
E+DM+0i07n1cJoCJEMN766X36xYrguRLDrRnGmSOy+sRw/Cl9WRX/DMAgLsrhtpq+d6PMG7Rhtyn
PjZc7M3KlZtgAQY1p1+7QX7J/OGkkZy1ybrx1kB4bweVfLkuzW1VgplYMjtB9FMOTY0SW60r021u
NLPEpwghd92P0a2oxHg3jricIXKACxG7C9NKxQ39hB5cPNZX8WQUiObjw/WdlbYUz/7QPMhB3klA
zWMUo//3krXo0P9fj0qJj35W+PKm3Qg1VsQbvbfT2MyE9uDdZuBUcEx8miGzW5Z3WZ8cUsfK7oaE
vlcbEmJdiXSLSGG8ayO8eRubzktWVTYxM3rERlpugZVvsrn9SpxZkXIphYYCgzQNk/w8o/lfRJSu
TX6k0rM2qca4JMgMclmXLIbg2CU1YT0CdN8e9Jku4KQthIFz4pyG5c4bnh0d65YFlJ110TXFZkh9
9GkuAe9Y98oJ+zejPl0P7y6N7s3oEd4+SEi107wyg+xYN6FFVdh841Vo7jrhXiJRV/sKa4KViOwe
NREG6kEdHF1TXw9R520MQEEyLpunRgPOYPmgDarmmmYU4YouZQDc4Mjt9QxPE08HQSm7+TQ5LRYm
cUgQm5aund6wny3q5dWYtfWus99Ac+ynQvUm6gRcDaetat9TDG1TDAn3Hoe9zpPj3s9QQAq9ElgB
MQmapH+g2rf2RjXcC8IxtdQvXwebMr5Hqj5U6IojLPLW7PXhjqickhCRH9cjbtgCyPbT2Sr7almY
NtNF3Z1iIOYvXzJsoLX+K27ffyJSITUhHQ9SAEwehIZ/1YPNEh5Z0pMobyg76tEY72raBrYT3YfO
ZK+uZ1Fp+bcJAgiE3PhK5WpD7tUh5voedVWmmVottyP9K9BI6+DMx6lsswvWyH+SZP5HtJF/zPX4
75FG/hcyQpQw5Z8zQtbp/3l4T/v3r6L+nRKi/ug/KCHuHw6aEAPapCDywfCgTg0/m/bf/03z9T8w
+IXIQFqBoov+TgoRf6jcdx4wLBjT11zGv5FCDOsPtUlgp35NO4D+8BcSyH9FCiGbFXrJ3/OahOkz
yAQvqtuoadXjv6nAXDGPkzU79ibug0dQ6o8iBBhsXogoONOKipaTDbIIF+PcjsG+D8Q560kQCiLX
WOoAziQ5KTQDy4gKZ1h9tNa4R/pb3DyWaYjmtdOqhpzmsl2kodzkDuxYt8bPJRySbpnWoBf1zIaD
t85hcFxtHUcmzREMxFkeFk48LpLU/mKSECfqu2ect6Il8P6j5gWvufM1Y7pJGddgade7j+oj0Jj+
VNZxEfV1JqNlXyQHz6h4Aig6ClyXthmGTnNufZPohb1fRzPo+phZyadxcPdEq1uLInAjoPwE1Hrw
scXrFm43xKs0dtZZM/ekD43+Uua8Ulwaq77gmJX6j95IlE1s0alsa97j0B1MJ3lXb2tsOSgm5BHN
s/eY9uSVOSaEhHDak7pNQZV8xAbWmq5e4jIgyy8ax28gi/5y7oA8DElnMmmwBJXDOg4x2MFV6SPE
XkbOANqNbzQLrZ7kssreHJxfFrUbfmScQRaEPd9SBjxmXPxab1i57PmTyNpTiZ8boS94frSifqxK
+eIMWbSoU6KW8ix+w1Tw+/qbyo8+teK1UjBKYek/KsZKJvuLnM3DVGEb3GViX3OqoF2Vnqc+xzY4
PNsd3hP4fYplGxMjUbctnobOxB4F8SjUf2R0s3fCvxR2fh5dxDVhRwNHOU82mPtWvkOeUh18TYF2
kk2erHUdsKP4ZADPizoTj4hkfhhZtTfTrF3E8fDEKcxb1vFr5dXjMiOPmBCv4cPllDVg57gYPEy0
zCwg0QhR1OSPF5nid7RpzbQ+e1y7Bc2sfTTtjMrDoMga9pZmjvskSPc5raxj4Bbwc0qw9aIi3HNi
nz3jKRVhYyvogh7NqIb6TAt2GWnyMgh7Mdgz/MeiOfgTe5relB+pGveJA5o9RMLbFGTRgGtfMLZx
8fbCtsYnfGWmIKYLDbMibDCMFJLudCL9vWHLTRSX33psVAv8h4iGdsUrnlMTIajGa2oYKjCek3ic
Ikdh+xJ3RWM96FO+r5F5LDiRxzgsGXe2zuFjov/H/TCWXe2fcNlxliENikUF3QFp4L3dwBrNmKJL
Z3iBEv4yttjbjHrCqe8r1igvQ23t5ztTD79MQ+SrQsx7yrrXkVpjYXXBPnKwQtOSbG+I4AK14pPq
Z9OXJOBakb/M3YA7npX7gAlkzvUanxhzpadxsS9b8o7C4cYNXulX38O0Cx8cY5iggNAncwZZnrjv
Ne0akCma14LRP+LI6UeHfq6yI/3mfRQV4hAEVBK1TQclC2jK5mmyzPrxMWclGkv9h0Hcyw5tQL4M
+uxriAbyUpvCO3Z4J3P+lk9Day/qLhSrTLhy1ysILMD9zrLzmcZ13+yuAaiWneAONSeQSYrXtp9w
wMGobAR4PWScpSAeQG/hhtjUXQ+5XuI57NrHUlrjpuofHHLAVno/vDRJ8OZa27KLbyMrpR+osei2
Ra5A5uI1T278eHyb7PTVn6RcVRIznBFHnnnaDJiYrYaRnnTo5AtvCB5pNGxwaUZst8HysF5MT1ZF
PFkqYJvJol+RQOGsKeCNjd+FS70v96j5wwW+a1iTViMijIjgVb/EksWrL6hSaQf2WPZooWXzd6D9
FsXBoM3e2gtoKYqxus/Jwli1lLfCzL70Hs52blSPrZcqgWzEUIYFIIL8iY4BwKLX3nvRndTtFtMZ
JIGFlfX7Tv7k2JIvgnQjpnTd29a5MQmhz0zxrTVzQ8QG5nJDF0EwnvdlY2GHk/HfMQuTRov/lps/
O6EZnJwIaxc8fF6b3KaysvNVaY/4RJddumoLQ1mJRfelHWYrJ4Q/UPp9t4MDUGB/lYV30QQbX58g
joDFMDjZoTbazyLDXPwdOHapmYm2MH3wg9IjXyP0I5YFnzKC6NFVlzJG5SLKxmdXF/IwAD4ZhXqe
2QGMOMZdaEdE0ZudABGSd7WvgRlah6HCi2l2vG+3B+wSqZdDToRIE3p9ueUoSxftdhLTQ1Xlnw60
ItOsFloLfd7D15CYi2CdRMpCs53PYvaof/yiOc8ebVvDT26BJyea7qLbYOR6knAGVnFJqlA5Ydkz
4EMMbm36xSEdvkrz0g4a4HKYKHOveE/BPj0Ujf8jHiE7uFkfbjvYOEkXmZd5GgJIVhVMnckpLgnt
QdADDw8o2C5pe5704ckxKrkIU7qIkDPI44a/4bTg+qnd7HuMnp/Jo1t79tJlQ1t4dfUgIqIII93F
dtFFL4NH9hvK73xX6/V3Lcti77Cp2xkYYzPDcu86f232frirvDHeJt4aID/Hl616rePm6NPvCPQH
u9Q2GvE6h0GMu0ZTnK7O2/Y2G6XjRKfH2onOTZHcTVl8o0fSWzhZ+IqTb7WeTewsBsM4dGG0b0rt
3oxw49ecr1Jvk+X1kIDBvTbO0JagTayLwEgWPulri+ixX4u4sFeiImw2x1S/1YcMwj970UiOHB2t
PjAgyVW3elOsJm0lwrsp927BEM42nctlDw1mHYwWtligZo1vn1om8mrs5B5N4Enh4JBkwrckHMBa
K5iUkb/zMQxCO7ueihDPxBCFlQn7Al4VCGshPkeUcdt0EevlGaLixXSqku3Ywbc0bvcFJpFFgdd7
vemyRttEEQbZAe7HdH6P0ulfEkHGSG34P+baAlC91E3FJjxGK1whb3KIcws5NAMCfN9/shPFzGIr
9sZmRQ25bukRVdSjSwP3onqGeWKHy9Aq2n0Z4FWtyTDcuJpZrXqT5oNLO2tVSNQhXvZqtiOobQvz
km4BfF+yR3ZTVyVIS5H4QSLFisb9zvWd04QtCY5NdTc4AUnNHBtXEe3+FQ13/NBVj5KWDw2yJ08b
xmOms74SWjjE4bA3XGVza23MzvuKY24T7Ax4VOexnB5lLvwljYxj1OvfekRBy8qEH3wcHII8tG+z
0Th38bxnol26MviOi/5Fy4rXeYR/FtuXcRigkPS5i3mi+TXbxk7jcLYKsNuP7PondMnj2NXNpsNV
GJGnIPUJV0HJMbbvjALbjBjurJguJsFkK5w6FxGbExjih+/1rOxWBMYh+nXSVsfCjV6GVJkoNT6L
euld6iJdjjWfH6MrQStLatabSNPPWn+s/X4XmMOX4XFc94ICBHgAHtCNB3ey77CQeowzse1NBxZj
xD0IU5gb0sh2g3iSmPQvrQwLVgPoGhjSXA4xpFis7RkQtbWe4DSU7XyTSPOnnzz3xbEY3VWJcREt
GEZ+IuDtCF6QKnYZKxKNzApYeiYGw1qDiM2pnrMUHzeejUDQe+luyy56dbW8wFbHe5jH+EPgRj4E
7s5Pz3jX3rq+Ee3DN9upzzCjb7vMPffIC/exlzzVXop7ZrEAM0HAITuxIxohRZn87QbtpdbbHb6q
1aJoAn/RVGGG459+43ZOf6bsxryVrfpgtBX+3EZ/MkKAWjlXJzPtEiI6nHcjDbMbbuYKV9v7Phtq
YG3MEHVbNQWd8od/l7t1cJAe3D87HydeQqMp0jyXTejcjBbuYoFT6LhuvjayCVaW6DXWcVzUtL4+
OmF337vmRoPPRgSDS+5xwwmrjNw9naPHQFAFIOzylw11h99wqmKOxSRr3gzBsOnTadf52TGbqOeY
aPFSDHAssq2ragUTLsLSs6ZPITFzD1hi7JAqC/SEM7vUPwwZctsyJgMhHRw1QP0T13PYGvE2DmwV
6a31y0yzHquAcHgPgkggQWKzNvPXTBpQGiSlomjPIiBfBNOkRRbTgRHq8MeAb1aiddkHB3dTDy1N
0lJo68g56GkIQNQlH0UAcxJY/jZsIERXApNoDXRGCHI5a5IruUysrnzw2MBzXYQcnXS8bBIfq3SD
GEcAJv/IKfWnd244DmlSqNjV9zF8vj43G3ne9Ur0VYsFdE7zL/qALvE6FMMRU/cPKSnrnJItnMYU
KjQsm9Tf9Ckm1eq5mWPD1Jzg5zoVPXiZjGcds9TIJ9uxGuzPMr+k+Mbc10ZwsBPLInlx2Xp9uJw1
0pOMVps4vYCXOUbyYUNLWOZT363DvjE27SCmo6KJhaokAAVtLx0v3+sTnUhdJFj+aXfpKLJ1WsLh
0bqbOkvMZdMkKTdvfhK5590PmThlPjdBhwCQtdq70OCGK18w026tJ8IHFj6ELj1JIVbm7Zp4Wl6q
zY1Vx8lWl9on9QI06Sn9uNabcCr3syqqfPP7/113LMifh5BA49bAurzV9b0rGDN9V7frGlduQMfw
oST2osQe/9BM1anM84Q6FK59BynEPkRQjvdxV1yI4R0mr76BHBzmrX+y0/rGGijd4zyj3AkCZykm
EzqNa9KYZZ5M0Co3RFc4K5t0TQjm1nQuyEJbhL6TbGdHSigyK9cYW2aJ/OFMenBwnZM9B1A7iqlf
Ojhz0jENF/jlAk9zceR0TyuygxeTU31ZwlHdpW4BjWcdptj/NNA96vCSAlkQTfNIVtBNYTZfQ/xl
tIOzLhV00pvmLeFvb0XGkKF4a+hmnMIWS82C0p19u1+WOkOngTeGP6BOn84hdmSWm1hriR/B1Azs
b59Jprq6zp7ekdBQYU3RcC9WIb3Yk0wEz3TXhReS2QOfK2BWyFB7TKk+gF3Ocw7yIAaUcbXkPWEG
xRecpE28r5ftc969BwY29D58JjvIdBVQZ7FXBY92p3ZutULEBj+Zpr+AzrjhmnULBVrEEc0EEINg
vLlOB0zY4K806YeLBZdJEsUiquJ9BGq96MaSNzXxMTgCWZlOhB6fS11rj+dmofOp9WIx1BWmHyPo
iQfrhxyk8DMci32njHtdw3zR465ZDQJC1oy1XUhEU5bv0yl+STm4qMGpxiUcHyon2d5BPcxlvlEL
ohbPZ0kEGxky8waXFmIAqAJtCXZk0/3Go86m09XeaBlzTNeTD50Dzp9vh346ZYhalYB3yl5bqzz4
ghUWwIKGN95Dq7TFP7SzCdN1qcIgXHBX1YJQz0sNBndWk93RdyzZJG18XNtZsiFJoaLmzjHfKEJv
RjHIWlhOP0h8cK/XRrNY6kzxoyITeHlt2F9vh1DvOY8eiUl6rzzelroRZIQ9GoNG0p9cV4XhLwsj
tRY9KXyt6/64QmZxxstdr++kELN5EABXItlkbXce7fESpxKqd3YQCYlB8YtfJe/WXN+n0ZiusBqc
d6mHiXnhY1ZuD5AzBgHxvfU4regJ7Rlda/r1rE0nd2QQO2M9bxpfe8wmxppaIK8L9ygrjmT9p+MC
BtUjAp9+o27/dQsYHTTAvrSB6JXoxeWueF5zx3F0J7B2hzBIdIgWDMlBNBRGBUQBzJ6SapWIXO5Y
zhv2ZXBJNU3GMNjYBeIrCFdqZV3RbahYahdopxrYsv6jHvTvZdk8JYoJ8BsA/A8UapaSYv6us7PR
Vxu40iH1RQqIK9nfA6pO7TalDASGN4JRM5Ht0GVH2lu4E6+RIS+dvP2MGHBidM9hzOy6goZpGTyq
d6blyIcS+UMtAureCj/98lqiTw9jXt1Vsb2vGIRRx6gstbWCM/1SR67OzKd9dY4t82L+qwTf/yQp
Vp+IgDATYzrHdv2/SIrhlfl+i58Mrr/OORsyzu8gY3b00brGthi7H04CmDhgM/RfX0rzH/1jLENw
W6P5AeHP+vtLaWJ0NFEEcSnralMEkiXBPisYuI3RE7TOWbAsq1VEGVYZasvvOqLE5+jDhvXflv4r
bbGPST86UYMxR7sgG/OnUIebjtkcymjnEaLU8cax2f9QZ4apYpP5l2ZX1l81i2pMuNhq2Cg9PbD2
v3wQK8ahKpwiezOYTDz1ztX6N8ApxIvY8eKPsq9vGfOkHjF9XURLOCdHH84UAexx9BCsDqRRnRtg
XRc72rg4qyU+YQXuLLBftchNxudss2cWOEq6E39AbMCfByHE6CxJvF5jEU+Wz0Cy2lrdS/jqH9db
9v+tA/R3faJ/pkD+X9gmUv6f/7xNtO3e25/Ze/p3umH1J//RJPLQAKP1JX/Rwx8H+6xfTSLzD1NN
Opc8WsztdIflJC/qNvz3fzPcP4BoHRO/V8wLdN3iBX81iVxLPd/GXcXApNX+n3SJTFdXA/S3Rc1w
kCfzPkhTAifCSUVZdPzWJUqGLOmtOU+2ohoJXlGFUkXFZIXDRfO/M1VIqXbVjtw4CPxUWVA39jCC
ngZVfgWVfY5ld0tr4hy95ZqPtM2fb4P0PFK7KWM2kOIPYK8HTxV3FVVefxtQ8eUGCoUAKVuWtM94
vZ7jhGSfwsUiXsMjddXhIBSSDrxQWt81DKxDocpLQYkyj8cgeU6pPdPMuJnMYBN2QmHa0aoYIQ70
KdEtFdbVNforjpkUsyNFrSx2qeQFfVXu1iIIwT5t8imKR/qtd7PxEHecEhMchha2YSCQa+cvkmLY
wJ+Ek3+SXvQGFAdfdNuaqinDNmm2wQWwj9wOWiEcgNIXnWyWyhnItEZPhwLRplFffKBpIO1Eoifz
EbpQ7dsleYwzrEAc0UBW3QrgywJklBYggZwarKS1YzV2P9EL7wMFKEwgC5Unvjh30H5zAH9r0Ado
WJyfqleQtZcgDmkvKJhi0vddY6HdAb9A3BEcDCCNWWEboQI5ADuIuqP1NeiP4ozEgaN8ElHsA490
oCQKLRkVbuIBoOQAKV7qjEf0k8bg7TI9MU6wgZpFFacx4hiJBXsfGYtyttjFbHJfYo88U+F+E3C4
ScmZc7ox2TakSu0MIu84QSVUH1h7U8i+Fl1JrpxChDqFDSExrUjJysNNW3LINXw6N5pHIJye9/Oi
JAzJ0pZlPB61IVwHSPsoWjkcgUdpCpkKFUZFOhOqXWCrMTWRmQFktY9wW0AVgbdShXOFAF4jwBfY
8ypWSFivMDFYEjWc6gEScQxk5tQEaQXVWG4G4LQIWA3uGd3b7ZB/CW/pdwPpaRC5AOJmhcjpQHMB
EN2gsLqhIjNIBSW58ZuRAlU5/XDyyX8Jkd6sagC/RCF/PhBgp7BAoVDBGHhwBCa0wrtZWxlAh+XU
3NaIdxoBf5VDZ4Vrt23hUqGQ4IHQ7bPUW3s1b6pnO9ARKGq4ybfSjAAXwS1rsUL6y+hUiGZk+V9Z
3W4bSpugi8k2AaO0AlyMYDCho49f0cPQJgiSmxrAtAI4fYCNcOoUltoCqmKhq2Inx12g8FYB8NoB
wHrge2Z7BO96lVl004taUT0HquNsl+SU0qhcbyMPFZINszkGlHYaLAOTGHTLsBIf4DhMT318ido4
V+qjDO1UFO3KuH4NwjkkFl7c4JdnbM2prVainF/ofq5CBi+BHFDwzHbnSIqGQi8vmUHql1OrkJS6
iSnKpQdVVUTLIbKPME4m/BRteXTMPqW7AmsobmS2iQYnXow0Wxh0zCuC0EBOSInfzQlhEFT1C9cb
g9NN0vbvxlw8NOm4x+EKbhKuauVMIHdf7kw3OuCJ99Uj/WWot/QRww7sReZHGuBrdOjv89RyUE1E
tDf6Aee3GAK5icJrK8mdJ208XobtVN1ijABlBlJmMAbBqqndDgVdv/U6IkKkfA4cmmImkw3Nakkr
KDCGje53OCSTADSFF9vWClT32r4maucAg4Zwwsol0S2Tp8KHhRWEhb21xLSPrqVBii1j7ic/EYEi
34oi7DoJc8hbVnovMbpVPSEocJruEpORvBpTugAJyTtCzHQlfUDcOWCRQ6QLP0U/RHzErvAQ3RFA
1DZ6cmOHRn8OI060jhjuywgBw5RXNIXYj4j/QQgyoTnCRhugh+W8Q2vw2teEMZYEOd0BCltbtKkk
r3jyoYv9+SbNOAbJ0blAnLKfo2Rm0dXKn+0wbiAYMCow1KIzXH3XdpAcax8WYO/uAgSmP4LCn44F
wVwQGZbaaMIrk4nNPYmCpds61nFQXbaqrokumACVZ/Ezd40zvgfOrZ4MuKaGsK5sO81f2CdNrCv1
BP52CpexC1b45DprrbNNuBIm2WpOt5lLpz5xnXfMznqFAVtycjKiVnqEKxdp6YSc0aeyY7ve9Xo9
bTgrE1ZIxB5Jdq3/0ozpYxON/k/ICyvfLN6mwSsvKLpUaEsiTlpjuzdRJFgMNHJqbT06UcSeauyI
DqWXP0bld+hlyMU1FGwjXNqRnJMV0Y4qcIphSp4W5ft6ysGno+l+7ku5MB2WVuIagb+HrZNVB3Iu
YeumYj1o07LSb3In2VsBAnnTRNc5ZFUO1dJi7wpXRc01quDxLeAX3kaZ/yAR8di1mSHrsJ7J0J1X
t0Gco3XI7rWpvzS9SRc2RtMWWlJFA6EGTYLyUCb2g6GaRCRze5sSdisxOaZ1RO0od6gHxlOVcyOC
IFzFiJ6eCSZEyZrpL5UTxisD1fwbjXFyFIu3IoAt1+hjQ3yk161MxVs0vSnfjZXVYexgvonZ8i99
mDy0NBvPUIbfLa+x1omPTdQMmXM3QShYpnjeLrLKmx5STz4beQbnOy1u7Mrydimc3pXwSerw620T
sq1j2REcRm2INuEszxGU8XLq25u4rW8ml8rRn9AgkZ1FPovvT1v2LHcVa0qWUXvBso88kiZI1KrC
YNsXiphXZM+jhWlfGjJCNGd8rXuaUnk3sy6Wt7Ow5Nn0B2MHPPEeIlw6epGND4cR6ZsCDD+sZPJI
Ziu9j6ZvzmkL06Gu637fSvKfsPniHFFo8xGx0KcWleMdBzE+BHR0x53O4xx9z47x4tYzHhVevdF6
r7+xWoQhE6lGPfjQjxrJImKqvF0gZCtVzG18b7Z6ubDRfLzndLgXeq8N90GFEbDBrsI6b19qLWlv
AEHsuy56bptpoG1phEvESwgMGjactJbRkQn6yNxp9jKbip2MqzdOjeJUSN/aebPx5ae0M5PEO7Qx
yZVGSSrH0e7ZYLnWCGxwThno/W7dKTzn5D9H5EDXHQymBMUDrO1No6KidT++g41EWGIAu0DFSaeI
odyIVLspa7cCtLmNnKOfGNvSDxknaF8JpkYl/aQTVF2qwOprcjUsl9yHdSV/cCZplmXOmWrkfQ+E
Xpck20xO9VFUKrk0QB1CU6ZDCo8beEDsHNKOjnTUkSjtCBJ7HIuPzGDWwH+11jokbrMHXTFL5GVF
hQqoNTNU4jWxvM0j6n1MWehi9MYum2ai+6YzxcXKKX0msIsMzoiZFQ2w/FwUr2lO68lUTdy41R+j
DjMQuhf0yap62/XtfVJN3clUSRd+GzzPypzBCbLTiDBzG4WPnor8uH7xaSySa9R2qEonUqB+++X1
27AQdJP/+u2ff1XPvEfTMre/PenPR/76/OKaH0L+ZXeYva/ro3/+iv7FcPztz3/77fVZNSFie4NF
twBKOlTqS+yTqnL98frdrIJQfv3uL0+Jwoy4levDf3nO9RVmU2Wp/OVvfr3sf+vhQeW9kFQPHmjb
2aFvovyQwNWdlq369vrzr0euv6PTo80y2NdYUtGJ1Kr88OsZ1++uv4O24IOlLn2bPQ8qAC0A344/
r694/VKYPXqK67dONvAcluRixRFnILwiiFXxZ35VdVmtE8/KD20vi4NndxLmvgnnX5b7fpr/9hYh
BP7tuwBiUV/1UBnQ9iM1MzIku2N2uH6nKQsZMB+kH4VSEGgWLUP1Bc8Hkub7+uX6r9BZIrQEDoXz
zT/V4Lofrg8QIE97XMM5Qh/JzwkhkTER3BJ2uO1HJPIpUe71u+vj5ix4/PrL688uvL8dieLLX0/5
8yWuP//2Or8eL5p53DdxGqwrp2d36og/wwe7QkMwHMxZYt7qEEy9SNQFaD2DGKMUQf9yqiDRDOqW
1lLj8VzdzevP1+9qTfYrf8Zw4Pq76xehwqAsVnlSE9XtEAUBZxb+9BgRmf2OPsj1Gly/ROqO/Prx
eplQ25rIsBZdncCJURfu+uX62K8fr38kiPv681FANnaG68/XR65PjEmvWgbGOXBoZ0tykAmEdZbQ
0Td+rVqDHn2x+f+ydx7LkSvZlv2XnqMMwqEGPYmACIQkgwyKnMBSXWit8fW9wOrqVy9f9SuzHvck
LjOTl2SAgPvxc/ZeG2rCpL3YPVSHrLhMTXgTynemY4dyHc8NwAa5VALYpn7ULQfOkgc55CiTSZ5p
a07J/rqQ8YlBjoEJS4Byx2xGMlj1JOvqqUzeTLK7Mtn2Tak61nh+a1F9T3HrErqXLAd0tL5hhW7c
9odeb71ekOShEAQnTx5OlibzWgIDsnp0WQZvrWgcU/0rKv/q1sQrxKa1UB1d591NEzNmZCMRhjKj
95EHeU1GSDb1XDmgrbNvMNScDRFBSlW77AkCDdPelWaf0W4YufEQIfCQPvq2+QQw+DzOH+ARvYQj
b5aXZ20wvbLqfBoMTonE3BDFqbLrE2l7/Wkm6rgfKAS11s9k7JxFypvgBFO+T5E4msR5T0RPYnM/
0kI6VMI6G918gDxxCFPl51wsr0MoPqckPq/td22gfxvFZ0XNaKemzMlXTgTzaezE0SjogNaCwcLk
lqY4D0t/UBb10Fa4e+sZky4pqoSw5/l1HNlKpP2sYFWbUNh0FXWAeQ9X6zEW1bOFKLiOG+RiYb3r
k/GFOviSwWXY3oCY3/rMrYz8sEKmHGYzqIrpd5YrL4amPVpbvhEMD4MTIgFhtmmGyDNm9FmSLKNp
v2agNTJhL3k28N/yBm/mUick5TIoDU3lCduBXMXB3Dc+ZEo3p/Nqai6erH3laoV1SFVmTJcZUZre
52egI0EuqX5tNnsmrJhi0bBo/dHs67domE8VyklDRsmjJL4Kn32Zr42R4g5RD6Iw9j2q+8aen0O1
vmagZBQrP65SebFnvju0Uuvd6jO/ogqAeXyU9HfS4RnwqaSDhYycdK+XzZOGVjMzuqCqaj8DvSJF
y4kTz2XRHtKYHRJLPfWR/ETk521IAcVEuJIwjveJ4pXfY/Qf6UIIoKy73UDw5eoYM78YGarF4ts2
1B8RHgfdPOtWeWm1/FxaamAMySWzdBQjr2jLIGptvH4T/zDthi75GPL4HcuyKbPUMFwLBqGeMqEe
66o9N5bmWeZnKeEX01UmUqKZULYS+zjRC5D2fYiilbgtskzuFe31bHgT8w91QZrZ9WcTIEc8q15c
s/h0gxMt5PuF+6bpnuQyYs1MflaJdh1LtjvLCPrwgdo2kCeLx4BSc15O+tbdG/vjpNGhECd5Mu8p
PILMGIM1jb7N6njV+Qq0D4585U99zu+cqHfaTFY0XUCKF6av67PUWcdMEBRbkJ6dRs9jI3swEA91
S2AC2j+I67rSXK22f5Nr6yQ35n2txTEFzFejMO3N9llCnjpEA9QLRLANOXkJdm9WqzLyWaE4lGKf
W7JrVk7fzfivtcfZ2VQAMbojk3Iu7UHi5jPW6Dkexk8k3ifVzB2SDZ26V/kK8lsi1M9cnQ9yIl+m
FVgaescWclcuh48mXp6rVH+3i/IzzXsO/OEBZtg78B2ftuV+RIVR91XQmvMpY0yWy3ToZlqOCDes
/iYB0cpQ/Zohc9bxzSr6B+eGg1KHPsjsY6mcQUoGsVWde/S3oxndw14POnohoj2XzNSZyXtEojAL
Iny1ZnVPxWsm9U8qhvt0Pc8hl1guHzWHg4wOjK2vTxKXuFK5kyTlyUxTP1SiQ1kbGNX6Y67Fh7yw
L3ivn4ekdDP00RpcvbjJrtAZb8Zo3ilfn0LFehvD8FWQpmVG5aHCXh9JyiGUwsuYSa96lu0Q517w
oPsChOA6bLHHUpChR6nxdoP9gY+DqJaoU+NuyvGh6uNjhUEXpA6NUSWIy+gOB/NqlOphzRNnIKKy
IDJx0A8xJb+Mv61ZZ4I3x2uiWNchTC4YdhmSghCxB8BryWWa0tMijBv+uYcWp3TFcwFp71TppHyq
tRPfteYtmRqnMzjooayVZYSvanQIw/wgr9Wh1PAhz59SOx6m4rkJ12OtWn44ruxPsvd1i2vZ25LE
txwCbpcj50dkZ7aBWg2sMh2eKfwKSu+t8nJRuAvCcQnklETr7jO04lcAOO6izwGN9F2+lvcqGQMN
ARLRcUiEu6B/SckuQ3GBzYN1syIqNSrdEABHf8LtVAzTSdbB8cTiYhgTSZb9IauWfR3K+x5TrZJz
Lh+Lc15GXpYlRxQIbtqHH3idfoko+zAgEIRdGRDFuzljuafJZDWL+5pUj5SOYmYJT7aaS5n7NkGR
6aus+wnhmvb0bP0w28eU3ZqQiSRGN1cnbj3SXKX/1sDww99b8hhdhZzvDE29lfZdz0kMUZQbivs7
9rznpstfkzkKKuQIYa86SnrFWmdr9YEUTcr4reM6xo/aqt6rOtwrRbwPY0yWyXrULULRl/RisZ4s
Cwph2sIXUen7CiyoCQJ5kmKYwFhNVlaEcPViveJOJjY5UV1+YlPU36y1vEVN4ik53umMFqLkqcYc
hFQToa/31TnRdbcPStNwm+iCgXonjOGuYPEKNUpMMR4NLbnp4t6qBFhbHQj9zM0z4YtZdSc1d/F3
O3M3B5zHDobMZEF3GkHnMmbV74szXoo80/0lOyazEVRjfdewqEfFFiT/YrfW79S+iV6/SZ18FHLm
WRCcmnqv1rMb5h8L4EY5RjJELrQVT05XzCca00uBOdVY95NxnEOM+qEalMNyqVuBBop437D5zqk5
F8dZoezCSGH5zUblabY1fHEXdjTy1KHSRse4LE9LwxbfSN85TbqJ+ZzlndeA3hnqkj747JFrniu5
HyaCfjrtSmveV0D2G6xH2B+9UlB+RcEQs9gNlaOo9cGGCV2WP6wIOIySuAXdcwPJtqZlFzlsfRUZ
vW2FIAbXJ9XTULPX+rPRySeTGU2lh0FZ8oOGHJyjyosKwpu7J1TSpxkBq7TMP5F/3g2pClblDbr3
cYkVPxuW18RYz4ZFY5Y+ppEamONlYCvZsSWkWtH0AKWmSwQ8g2HS0dWtzXwFBXYW/XvZ12eIr6xH
GWeJySWuZy84Ii10uUNpDuAMsrCzpoCCKzfkE11soDNRojPFwePQ36ZV8RRReRImeqYY6MVCPwkz
X8VHLSSW7+xlLhQ/ksJAjspL3lB8gz2l4fQYROvrIWlnUBvziqc/fqxVf5tF/UGMy4sVYsUyYo/p
nkMo164evnXq6IzwZnsOPA37Yjt5UrgcyYJ2xy1PVqZSZuVQFAJadeXRpkjSwVaaa803Dg/Vh6IO
AdnwB1WYvqH9RTfP0eTivKTxSUuXe0w+6hrNZ74go5ToKEc8KluYdMb2OfnELbtSC1OBScPYeXGF
4dGsnMmeHOieiDJRlsSQfvPM5S5zViDvnb1iCradxaq9ZnjK6eUXwDdLJFi6Np9kC1qPNXlDpjt6
LyGPIZi4ll1NgYcwFO4oEqZwzaNiM5pXN+mwNCOgNHoSb0riq9PZqc2MO8k4w1g7qSTK8k/jtGUc
dd4oI5ZfkSt18csMXK+d2KM6vHFT6idVjWnXeJIeecoZxUIwXUAkUQd/0JlAadT4XcDyTbM3RGyt
oT8/9pW0Q2Htr5pMWLTC3KdxBt54uVlEoJuqAGbV2tXw55nWSe8SdLCyC4HCDXXbZxY2xjqBDuWR
TiW2X2YoJCljQQ7iHNnrVAURKpR13tt26Gk5Geaack5gy2xvG/khg4cqyOX+WPxOpsIDPxPaWC5U
ze9gYEmNL8z2EEvjC2kYH1VFm7WWb41F2UBxW9Ws4pwaa9jDzaZrHKnVuxlqWe/iE+B94ONfXmcC
1xus/gkizrFjjpZCeyk44LS8Cewn0Eecwcxd8GY+QNgFcbWgXlRYn0Ox3kw59ceMgN3cPIdL5+c6
su75RwjSMRvso9y273XxNGzHIxnNPQX80NPXtoeNWnGbQBjPIDH0Wdwqkd6ixHgyYlLim83BwQOU
ppdq7HkftVN0MUt7dxKa9k1CAkcqKf3zVtH+zqjHpyDZms/EGZrxCH2DIio2/GzaljHDocN/SC35
guqGnkbuGBJVUs/azgpYpoaTEhi8LLFHjXJuxYl8M3dskoteM/FVRqSQCmMBw4XE4Xd253MEihP1
MJJZVYv+UHcZHL3Wn23VWZfaSaLIj/LIt9SZg4txpxdwEIA3RvTnJUuzFi+vohGeAi6aiHRvQAZU
dvaumL6FGJYy1R8yYzdsBA5Du2In90vpMqwCG9o3CyTqxIa1DgKf3bJPymbfGnRlVO0gsN0lZeUB
SuWwPLvbLw9lKhKzaa+PRLQT9WDzlc2tvTMOx2SkRys9RbUaiNhmQ+1hK0GwJvdPodKHDBf6X80f
zFYE33eMEKteowHFQKo6IkJMZffrw6+XePvL0oBTYrVaRspWBi9iLQo+/+ufkCJs44dQWl2AtjV7
t9yQ/F7hky+jRPUX6JNf7Y8/uiH/8Xf/qouSjPH3buAHkSyVypthvRPOHVHwXfatVdUs0Ce6Q/+n
gdbQl99jXli4ILSSFOh9lDQzyW/CG6XB9P/eYRMdSOe/d7/wc13SqrI4Nv2j5/PV0hl1Du/E77aO
XElur9czYyX92i8Fz3W7IbX6YvqITFnZ5SYszGlMjQcYG2xozfgRV7YVTFU+OphDi2dN79+KKpRo
7FASabXcvaf1ibItPK+Tae0GiNqnKowRgBtj+5EUEjdmVJrHrz/GDI8yDCdvzTAXly1vjQfAbj9i
gnocvcnz4OvT+kj4xhz6ArQKLtlhwLx642Ct3Nap/ySsA3BarmSQkKzUL6ihvJkp1IcJ6G5prSDm
NHgzYUQ/JC1yzFpfD2anVm6uoO/qxhXRHGeLVpO0e9bl1CtG4vTRhL+ZYO29oYTJuU7HABX29CKX
ZQ7lrP6RlBPzm9XmoSgmWDGFmNnirrpewdTPo8xX6FLkCcnyDe/wWWmKF1ggmgtApFcNxcvmWXrV
lv63Oi3dJVbwahZ6QRR8GH7mJkZcxIBvU24Byc6V9TQXI0ZYJUPvzHG1V2qnx9w2iI1tho0VFnHB
wqfT4IzxJynZz4y8Ibyvkc2s6qxskpRjJZMkf16AaRE0ngRj6dMpKDnvbJ1SlM9uqDA8vVkWWgS3
h401SxC4znqJ1JwzTpWUkNJTt0ZVUJGGrgsWDFv1sZBBpVBf4F16sikfbblnfsn7HvVArtYnMGSb
HSNY2suIIgPh9GltQrh3yHLS1RUDtpeiIt8WpbvO1M/Em8RyVTfNMU+f87BicJxig5uCIS+dfORe
sCWvGru9kQ+BQqiwCjbc6mJXBlhWq9i0OnchuadUDjZ2pKEskcMjOVljLzOx13XxQaJzk5iWu8qt
NzJToVlLK3A5FCPxhL8NTuPMVhCNv5HIQw3ePVnQTsoVonnR4knMnSqzPQPMRdlGTipDJJWSAGTo
fkDWXUXfRI9fssGzLrr2kKHi60omwfDWMcxl+/IbmYaAK+r0m6Y90eTQP4vwE/mqgR+xT44Lu6oc
GI2GCfEUKXQBgd1OmKGk+qGop1q7wJHiV3skdW5mHpuwOsWeKGiyeZWVevIr/uE0fm2NJ34WLkOX
PWb7Q21f2RDx8sYTTTSp3i/DS1+ysisfabIpWDB0RlhiDNPrl2oHlYwJ6z6X8F2I73ykPKilAeXm
0hXHj6ofTYRebfSu81wdkyo+1CsWPdk6l+riaNDvlcHAHenUAFahgVOpi90y98Fcix+ztRzpW//F
gQp7vaWckZs+8uukWWddAEmtbxM0vE7pP6iR6K/QYmxQNqKu6MJHr9xq9pjeho3dPi3IgnoLWVTx
bQtUzw86EC5RfXyZOynz4yzhomqbnYxToNi88xrKYOXQp9NhZXqF0qw1+S4VrVopF46VDs+ZsjJh
1YA2f0RqyZMtPQnzm0ytUo2nrOs4GUygnrL9wCkUui4ybPPVWlTk+e3JWuejZTTPC4itNTYPePEw
HyyDW9GVtURQMX2XyV1CJn6xjepVVBoHbtKD5cbPV/k5UqeD3J0qYftrJgcrtz/+Nugl9nvaKjRd
5xOG30tcLYcNc947RmR79jzuzKnaGZyMa4dlJhMHcHQkAbTxIUEjwwy9WDldJ3glX8bhR636q+r3
7dvIYho9b4+2ovq5VmIzmPDd/BXLrwjBI8Xe1VdTuoZiQ3dec6griPl/ko8xvdRk9k2uqA+6EvTa
CeZkFeF7fSTWp5V+jtnvlOejk4nnIK2GPJJbaW3BIJvzMTpgq91cIxnWzxq2//i6UKOnfb7Ph4c2
Tsek48GVQw8hlzf2KlMSsYujWzuvl0G1zjnmGiqMUQo9+Lz+1mqQhP5RlJKbgY4sM3S19eDqZBju
FCyG8OGomPfYlcE795dwsgIy0G920nzHCio/FLP9hhqT+Wh3rc31qmF6rYR8oltTsluMQ/vSYtzU
JokwkRqTVunAbvSUaEIyo3M3p9cBLcOIHoG5v1MnysEEcjlY9zy9fKUddOOTYBI/mo96AR0FuGIw
AN6xOP4Kl9a+W9rUHU2TMB9YyPJ3smONDhKfkDaUtaROGOkK/VwMtJYLA5w8doX8p22ecZckP+wa
+HO6fcKkUD3NlThJBRYtlmGarfnFXg31pyJRukB4UhgVt9EprDB/Z4jMPqzMPn59htEgx2ltUb9U
+IjwJcvxfhK5eSoGxFimGtXHfDRNt2dKxxGdYBSIQ+ZrY6nyVbOXF2NKrrmqGXe77Sq/0QyL8Xzd
fFZ9GIC6Ai5hpPklkmXWnS1yIssHkL1lpZzXTo0e5gqmfDFrmGvNi2UYA4RA62eZ5NE96nXpmcYt
zI0yqJYYYlMp5S9tWuYvSXeSYePfv/5Gl7XenRVLdr/+LR8N61zn0ZPMjoIJtDku5mhfoHZzLNg+
4qBmXzoD29oi6d+ZQP0Y4jntvXxNAXSWX68ykqVTt8BNS63k1ZIQge1CKBNHa3v5+iiSsqumN/Zh
kMppZjcf/wLCwXQyhdRsKHG3F7jL95VW/a5LmnCLLCE31dQzSaXq+eujBXPbLo/yygONaXD21xEF
9q3EModbcE7sC/cFnQUxLkeKXJaytYdBaoUdVS6UMiYDDAu6ebmbA3TYjMH//st9WIbRyEYj+ZR2
7evXX1EABmM6t7cUlmFagynQYGBDP16Crz+qkmJ7xYwh/+uPRBi8/n91OM6Afnld6t//83/8xLXV
t8v9d5RU5T/zgBQL1fb/XR5+JVGq/R4N/0ke/vX//EMfrv7NJDROpwAn7ky1DZTe/xsiZMEXAr4j
QFbLugVFCHPGP/Th+t9klZRoW6gkr1qwhv5DHy7/zZRNnUT2/yd9+GZp+Sd1uK7rxiZN1zDi2yym
5h/RUmaOrFWwW2P/NyjZW4eK3kXavW/ohaIZO4UFHkoCBgoMbVnzpCjzebKgABBRiNJw+kzMMhhX
nXm/ekK5d100G5PoULyGNFj/6dL+C38Ol+rPnxXOvcCMIQyLZ+ePHLfK0God8S0SXLMKmqLfOHa+
Vj41IrpNgNjE+oQb9fDff1Nls8j85yvE705RhWog1gcw96d+HpPKgry09VREmJDPnFwaWBfOEcfa
PDOOXY/6s/uGZtaps6M6XIgKfLECQyOPYE3cXjZAORhl+W8uhvJfghq3e4obiqEw3mjjT10//mO9
Jeyl9TjzeCCd3SKSriVKqK5x5xH+AUMBSceaRwbPf39Jvm6KPy+JCgPfULgTef3DE6MzRwQUurRe
R8x2XfcBQ/+dMSa3gfAR5J4xSVO02YDaugYQVzTHKHsTkfo6kmbGAPFvBrE6jUW4Sm33bCGKTafp
rswLg+b1s/q96sNjNLpLSutGi5KnostZVjX1VUME3S4W2k7MnYa8tzs0crKC4pc7OE33ckENkQy+
bD8SSNGZFe+NgUSbsHbG1XxYCxli6DasEdqa0dwQuZ402fRxu22tLqer9Af/+7229uHanLoWyope
AbHq6oC2MFWnNR2oI9B9k6pVyhOsu5Z6bLjzw70J9lxDDQO9X1DmGcvPqAOgPtaNNxB0tbO2CBhi
ZpnJ/psEe/xpf96kBFqreEm4S02TW2J7dP7J5JGqsqrkdgSnx7gvWZDHcKfu7XiCZczkW2odM3Qy
DtEqpe+OMVf3iOP98mYwx7dd5ndCBv/MRBHijLKSo/K6NWEYo35v7d3yTiwjuSAD5SPIPoWgC+jf
blo56uDY4mYfs23491ygTFj9PKXXnWIQBPsSNQ3s99xVa28uPuCPJQmpDJMLms9Yblsn39hLZFio
yUuWXHIVbsZNLn4yV+7R4tXbd6QX3Uv7TvXyMkD6ErcebQBhBiEVUO8t5VlN3UUG+uljJ0AFS5SY
AYhgcub0EFeoCQC4BrglJfm5BT8WB0N1K0uHwsVmItK6dueFtDhrR4QeHkfCzVXrtU4YaPpqe5Rr
JKHLqeUgZpM2dKw56QMAsYCtD66ZHAjgwDN+WATQ370UMudhrPE8T3u1w7nuN8mNmy6pr8x1Zvve
rh/QZeb4JUqClauEVyWBOdLDf1nr81ypewk/y8gBFa25Mj3LtpeN1wWEwOgRTqNH++4XcQfDvwtg
ZzX7V7ePjVMPTTZblLz9+z/dPnOERb0i/cuTdRiY7+b0YjcRzGqoRPku0aSdAeAss0hIWS6QX6Dg
qADd1ws+3DuK6duqZv7I5NsgpnSdmbAKjMP9w0BRK80vpTQ6c6N69IQJiqM/PO6V6Z2wYHwuv6l4
96omH+zhqSkiiGYVqjHZWTrtUEE1kgBAYQB1Ne7XOf9NBsRu6Ylly3+bIBsLC99LljkhlAnmRQve
JtJ56dI7dFylzB1VOi2vOjOzxWGKI2FlL6PntP+xVr4sX9XyeS5eJPPJzmmcH6i7ocYxYYdm3eDj
4bRJIMiQ3xAI7szZoS8mhILMEPM9dO1JWx3NftLsKzR3C6iUfijy57V5yP2LWN5FdmtRzOoqU3r9
XUt+9g19aDt1JpPeT7nid6LNTgsxYTItdehMP+aCAJww+jc7hfZfOIEG7i8LaxjqVpPC4Y89PgEG
FOtmUXiNtH6fi651zVo13aTUlF1Y4haCoZcfRSJx/xXkFbDswfXmJpYZmCvLclbj6lnu54s92D/A
fxGCkk1/hbo6HAxtOOpd+DMfw7OuVsS5tgX6J/PnlIyWi7429fuYhCGLtvE0wulPl8gfSuWHZEk0
26X43+T0UiT9uV9TU2kY2qlsLGKnhfrHvZyyNIskQWho9XnDBgGHZpCgTLQSrrNuS/2Jhl+4xbFl
juQBmTPRCWM4eLPJjMAy6uM4p0RJVSz9tY6BNwMW1IgfUqxc5A6TD8FD85ZAZBa0I6SmH4Dn9Tvy
rYM4Mp8kQbuGImmXl1JgpwjkbG31cUUouNdtt8ssb1E/y4hJmW5UPWMcBEllwROFgyZPBRncxaFJ
FVffgpSu+ZaqVI70sfJIOox2dQCv9Lp24FgtvXEJ8UArhEd1bwtwDDxRDKiYuGwJTvJXltOW6hQV
xTmGysAcssWGBwKAACiZIKh0S4Qi5iREnT97ZcOn9FtuVLklSFVbllTX0B1okVGNEtQFbk2yskKH
3BCJaItDBvrlR6UCk5c6Eq2KvLZ3tkJm2YZ/UyVZPVp1IfagsvLTF77LShT9dWF8z+9AAoSrwt/A
m6fKVnrXU0YISxufLRtGj0jUpzDX1SddtR6kyRFQacc1koQRzHCBN38gWgzlTw5ETmrZroUFyEbS
uaz6FPSyZBxZhDwO3tZzKhXD0zQsb4Oinct1ahEG4q/FZMeQqom+lCW3SCM4Cglr92y23btWYLWf
teHaT1rt1U3V38216fdq3Nt+08TM/tPsFqvyI2Kk9oOhlH7mN7SLzGjAiX+oFK3F14e9O+a05nx9
NA8q9J9kis9S2lGX9Mnvck4HT8LB8ANO0BLk4SDDHtATT80UcU4BrnAfAVdLh3Sf1QkU3Mgo9qY6
NWfcXW+gckMPsgIbRhV/X6wF0RnsMS8f4oVZgSF5dGEaUgzh59kF0jzTOop2StEetoVftvavsBmx
obdV5bH4d3Vq+wqeLwx8R1Hgyy/iDnNhR7RL7reZ2vKMayqDtPgI14Le6ZKz++o/1pwczbVID1of
P4S8LE6M7mJXLuVdH8nxMCv8kZnZ2r42aXQQ9SjQS33eM1Emjh5RBxZ6Wjm5zZE8Avwok+cGKA3p
KaQ89kPbl5KSCEFKyTHGjZJTeJThTGRW+CxmsVNoq5G4M7wDAApKWc8dzu5vUwQFjCyVLVfIcNET
n5jHnqec/TOEHZhmYb+Pl6Z1QuQSlVnvy6jD2LkC3xsIVyS74rdpDWQ2h2njlJPGwOs3GYPNLtVw
uqpZe0gUiM5qrvy1yKPip+PAUHMrK3KGyl2lKUAbp5Zmq94e81l9QrebsEfBFFBUrWCSq/FsWILF
ps6i22wyzYmRgzihqlPJy8WPlt/TyY5pUObZ2EEhkIqXqqJ/P/RXe2T5yVosoZIodOKwll+zSLOA
1BXQ2qt0rEb5xGxMAS1lE9y2mFC+pbcCZNBOQ5fo6IMgUYbNswzHyg/D8V63C7TiwmlMyh6j8hYt
Yca0rqSI2IsXkV2YMD05xNrm+wy73kuY8O+w7lGTt9mM/FC47QDfvCoQwRZR827puGQsTZxYrxVX
sSweqq5wyihn29ReU9qxddi8jzCQqaMYgP0WGcNslbFKW3RMUyZxwjpGe6RADQ/0xGi1N1hXOsX0
vM1xusXTsyH1p/6eJZnhr+Wi8WRB4uhX5m0mr2SkZNhqZhbJqQOlRbPmVqY1SfFMRda+PjblWHoq
iXGpNJD6iniEaNBpJDlgJxUYreJU5tekpHDwmIAJzhRO2tAUIEZmBxAHQyJ5M/uJ+7nRcAuKjmTZ
mJk06vAeqc3QJzu9O60hqHS1WUZHhhoBxhSDTtwKJhtG98tK2WCj/tXGcrRTzB7lPBkiBLi2QQXB
UtjSJ+6izJnJetm1U0eVTAB9UgcpNFK+AtySocXmOhGWyD7+KOPHXOMjgZSGt9qc3lm2iQyLGSMm
cItBwxieOvZoS9BLMdxo/IxYrgRLox/Nw4OSBHPJjC5NEkmKzAqtiIGHHHHU4EZVgzxR0M6eSsSv
dKAjhI+7de1g7izqs22ljrRWAikWS3JhN0HXIhlqCS9wDKG+zMP0kS+LfjBtya2nLgwk4CcyzwKr
fxl0Wk3ictl10I6U13BUPRliFPfmL32JJKeDxSQbYehyFirodbafy2ozDmrE1ZzvUhz/XOWSYT2l
Y2xMnCgkjpATAE2HS3Zoe4NIyTEfGFybnBwToDlRZo5OUTFj6go0zmp4yqm35VaOqLQhu9cgvVCm
tYE9heo20QKlVpf7ed1Bx1EVNCLwY6G3WA3k3NaRpKTb5zyv+7rIdHdQH8j8+2AsROtpVk0gaE+a
mkSDNR5H4wJhM+xk7SKiUNuTokFg9dwNuynSBt9g/+XgKdLIAJxakQa0pVDEkiX7lgi/tSMthlCe
bCK9GcnEv2Ull14wmXF64bLS3JeOGefFW07rGQO/bZyWPDmlFkxoqZmDOUeeErarQoDoqmxtXUxw
oxKfeuuXvYiNT0SGS//LoAY5S1o1nL8+os5O11h66nRM4bHcm6z6rpbb8iU04PHrdYgyRK7dcTEW
F9/BPQzD9lRW8mucqXKQV615/XrJKFevEUgkFAodIKicSTfrxHar9MWl316+Pvp6aVJUJJA4fG19
a0SHuKKslr+ALynyFqNhuH2bq6epjVbHbixoTCQcos4mAIE66CDXISiDJU3OJWgwQqauwCBVoq4J
2bEqk5FijTDTNOADxEtZHGEXsdyOa3hcw2Z11aZgoCOEayRZhSzOtD09xlFWAMOddilb7iXeXnK5
89Usqs5xQYbb2ESjb0wNNmSjPhFXyonUrkiOjdL2xhvFKAnDbyTScS+1sEgxgTPrXgCTjQWjVDEQ
9lyZ9kvZR9LFrONTCmxslqvs+2BvzrIuNnczjalDOimJ0/J44irMX8uMSIzJbsZPK6qfFa12rblU
mS2W1mmycyxdG3lXbqZvcjS2z1EM70ipJ+UyJll/ZTUC3wmfJlvk9Lmi5nmtuXd5B+V0xOfwI+ca
4HIDrkXiqe4C0IW6nUbHolxmemL6r7mLp4ONm/1mFoPFgIZxoNoxU5MzszllqMUB4WZUSzn7t05Q
F0IAVloJiutslqmjr+WEbUQ6c6Jbz2ZNmFacY2vK2vVaLKI9RrE6n+Y+A0autM+Zbp+txqT8mqQf
hVysh2GJrEtRd+YlM+XykKbat2H51FcLpWNWcZPUNYbDDgmmlOr3UgGVlW5bZIfwINNF+zr0C/c4
+s9EbwanWOrx5X+xd2bLkSNJlv0itMBgWF995+7OnXyBkEES+2rYDF/fB9E1IxmMnAjp95EqKams
ygyHOwAzNdV7z0XqeK9QJrp53my9jo5JT/DRLmUrSDDZJnMSXJeyvdXNHJ2VtMQo+0GdpUpBtbOT
R+mNE6DOINsEA90xnRTrqefUOzEx88JoRvRsPgpTugcbKmiGgHJuk4Ohb2AhamwaYt/xvGOoYMCt
KtCF3kMU6ICZlvmmEupiUz/NU0kUZ78yzPEYdDLAiqOvx0pEWxlejHbCBB/tf5wXZ61FepMdLklq
406MuDD9ESMn5SejRNQVvOwkOMdXKjIVfcTllATPbk41YkfiZKEdFp+ZT9RCuY2a+aTEMWYGtWlT
RqVe5XuMYUbiowjb86pL3TQvFkraFTg9osMhZnBIfZoHVdOOQh4xV7g/wheitk8kvTG+y0tNMQls
mHjR6wnm7jhIeCG5UW/VAGIptLuvadg5Svgre/CRqfnvstUvnvUc6awiWw7WWGglp8DkxCki73MY
7bXdWES3Z8WlNWBqJi6NrBZ9UJK/RYrx0uzUYdbk58DtPe/y4blmOqs4Ya6tbHysBdFLZdwdI36r
ttag06z+nQK1JUfKMbsXSr5zHhQf5sdwjjCIkf1TXgKA9PnxLMv6UfbdY2TpSxIO0cjKd5MsnGRy
VhpK+EozfuZu0vOaoJwm4MrZhzhU7IqqtbbWlEwo5My7Ph1PDC3vZlGx6WfhJ3K6bFWPbMESRSNZ
GsSZ8NGexqrtgYg0SBWb0fQARlyuCJ4HL2H5QqV8KdBAMimtv+bPWBJlb6YBh9jGOR+p8mecLW6x
EgTM654nGLbHCdkyjsH8IZqnZ3LtntyIUSsAETqarI0+CU+LwDE1Pns5cdwgzVSKa1v4D2NZXKep
RU5uiAyBkXqtGYMj/xynChvCfC9F+Jz4+Q80JdQaoKmlY3yGHXy/fCZ5NZ1/WLbaMGN5b0f7bmL8
3MNlWxV1+wjCGxy0wLXmkMuXV7jWhvHdNstLxMbDuQqLJdcJA1LyASfjFAp5zP3kIOu2wr8/Qyu2
f9giF2soA/nBjdVTkqh4NVppufFK49OxbF5kF0R0hD0npuFXRu9mFt6OID8C23kHhnmuHA7hUBnR
gHAhd1OWnVBdbn0LMIFrlKcqQK+BF0evzJTTOB2Lw9zM7znzw3Uv7oKgQoSOPoKSBSL+uAsc/0Lh
Go7t4gyQ2s083+aGQ4eLz6u1RvJDqWa1BzPTgtOTS166cXKqx2ZcIGpDeWNo5oBGRNZqO1769cAT
2EH1dZMbw7WPThTfOx3PzDwjk5k9AgQJHrcjPDcKtUthP/SK17Au/RhbfXyR52CDTCRDJbt3XEBV
L9Phvo2Tk2CACRkb84rrXYuWEL3ayh9rt95ZLmWztWQOcaZAvu9e1J29kQLURp9T3sS2+9jk7g/b
7xB/W12/6Ym3ghxLMlkDaYW4wcLEpt+5m44ML9jgiJmw+a/CqBy2iabHmhTPdNVLCB/vQlFa+j7L
hlbNSpuNJpCTQQH7KYqJpl87juY+9hNfww5WGdi+dS1HHKuoa4mz3QdZdZfnyT3bWgUkMQVPZ92O
oqFVbnqXQxE/RZhsKOe/EFqBSB1Gvj8go3EczxjsPkyMfNBppYvFF3sYuVa5zo6etDnlL5m1sXvt
5qQsFCq7BK0KOrVN3zzT+BRE5wD1pYkB4cNdR4wljCQjCZugrrHst31MuZnGEGysuMBaIEAkVxkC
qAq2TLUB84rQBymFZ+CNdQ3G3FFvXY9z2zAhIWPXyjRWgQrQskWfBvANKg5/hSR8n6nOw+L5WJD4
s8+r+f3njx7K5ixV9dF3kEv2WXSlUDoyTMFJxBrhEKSwS5i/79JGXXCGstGBT9lGR/ratGYTFKc8
+UI3xAfk6d6ykIBkHsMScgvWTuKcl2ZE8JS2md007Y3Ww6rwyk+t7LeCpan0jSUJcOdmNDsM79kd
9asX9B+G2e1lYL6SxPXqDNc89UhjzDu78tL1OL0mpXmXlsMpK5Mb2yODdvDfnBLusMggNzPcEYNG
XN5gEFwMWDPJePhv8+sMm5gvmx+9zFm3Yo4fqTrPvPCpnA+tQnZi80DTquWwWq6yOf7oLA7WDp5Z
I6gf8Q19poo2WU/NqDJ1qeqO9mEYf/ll9cxrupJu8zbMfMd4LJ8tQhvMOD3HUvHqKuNLdvWRZFSi
SYYkZsgxdyieJAjw5rMQu9SKz405eFU+t39XJi2NIl4JWZPkEAXT+zB1105Bi8KSGW4RFNVrFCRA
OZR1JRt6ZssAJiId3gyRW8Hi3bVt8dRgZKQU6+ItGRWkuHA0iWr1kXr5A8EU50lCqvqAUD6JLkN2
G29CMKU0/Gj690/GaFzWBpI0kEoo/Ji8ebgiTKgcs+m+YZrmniUz5yYgVA1Ze1n5qnIaLKVls+Ql
8n3ET8rvTpcziNTO8ZrXpA0gOlo1aV/mxUT0NECLehXluCFoJ28xROhwIqfAfmwTvnhGA9bqcJyn
FNJjVtOTwd47EhtOWLo86tG81QUHRDu578bwciKKbZvVLq3GoJUcvQpvHZCVqNS+qgmBiQHrA/og
kqQZLqAHLP29aTeQFcEC4B9C/93WQGpiielQtTOWy/lr9MsbsuteaqM+lC5xWbNuho3rUdfQRqQw
gQqrsSGtBKIt2/KuutyBgtUwbfA955gmGuEPPHyrOotVrlfAGekIGuRR1YO6MnkcSL+7nfT04XKy
ZefBtucyzYTRumnsxzybrBubI89G2MwzPHz0uas3ItEPVs+Iwof5ZYfhwYVuTLKeuI/Y8tcGvBPV
W+426HLoGRbsYqe9mAyMdEOoDoPtxbsmmT7LNL61ze5sWU8GY5HhpWga3dKwSNwBxtqT+TY318hy
lKWJf7SDC+IG0MZV4SNZgwbo8cVRMt5nIUddR43jevTka8QTQN4mf5UZdrDkhZ6TdDwcHdV1vO7n
vAQEtA06WrnN+Eiy2RPxC7jfQiPaWFNJ1lyNTM5oscZQgWwrA4lmO94MtXmUHfmzPqK1dUQobclQ
0YyfKse/IhASWTV5YSRwPC03LBxoFi6qzgBOEaTSdBI/PC/dtvQqsMbdgn3D1NR4tBLrbGeTARA1
YFqE8MkeS9+Csf7SEFH2qckceXGvFpIKPph5aHkaX8Loh53Bb1QtZi3D7nZWt+8mVWEBs+I1A1tG
Hjt6WOPGTqJbYOIRK6SnzoeKqs0W4arDP7H2ZuPCI5yx70nXnCt6Y2pqzghR/hrCKVk1rSw2DimT
q+JjHuynLNgXlU8vx6RxPVnRuZHF90jI382GHLTizkUJ3LrZhxc2506U1msezIUdENA4AreTQC/K
AlWtxtwaOaN8EnQNKp4sQgD++kFOaboaaax71AKG6ycnxN0fELIG4kWCuyakuAlq/RCTMJhVZz71
SDs2tP89i3Iz4LGHlGcxQ960IxVAcjGp6KsMx63O1JvjRJdpWBjrtPwopD5aHtrCATlo3auOc3N/
07Zev87c6tL21H2f99Bpyo09pfd9Ld/jgewnfk5UzqTJUz1f5r18IC2ESZsX70e/pZQzjl4hAaCR
wGSoF628jUTpgqWPXQskGxU88+DRsc7ycaClbch3o+gwfmOQM4M3gwPIZhSEZZnUJMFwLlzxlXIY
OyvkpQv0PiRGdJpKd0VCgVhnes637VyLlWe9hEkrr37mu+TJWW53qBvD6GS2gACdio1hHCYHq1J3
SyLSZSZAnEr3YxAhBwnx6iwxVC35lHHAsDkvYn+bGHhDzAnKfGG679HUXmL4eXPadNx3IY13M5HP
FBMPaSBa1kNHrCMLzXhME71C/DmTcMUItY/QZPjzXun2iLvtrphrekluMq2zrCCcqd13XfrVt0SH
W+VAvm7inqnOvAoYnhBFFQxLZDbsbzr5hgXd2hjZ/KaBXyJS2SrctEW37YEzsUbYH4MdYdTc2k5b
bkKjBD9MVQgND3hQHdUrCVdiIzGka+zzcxnGiFLJIR3m8RwD3oJS9Ggu8xCviCpbIYmEPSbNkRHp
cDdm4YtLgbgOxHSrVfvRT+zAjt09TQQU8wvOSdHx4EOOonV6BW3Jpd1PsoeknzyWxJLK1ol4z+sO
N3HIUJQYrm0hwbsHpthzsf0x1ShLPa+ornxJ7paFv9zxRz6l4OgyCsIR+UNN5RydqjeuI996cFvB
ljAwA7RYL0l1eHXCFLVj+IzqMYGYBjCQpYsdNo93viPtZepzqUouvY+zej8TfQR6+GrO2FXcyiVA
3O56gkJVtGXBJpy3YP4PZiLObG7yGBPJk7+5bf0S4apgiRmuu8a4Zol9KLHZTjHdnQydTJI9yKQ+
mlbobgIn4VBhanBwdX2MRfTU4mjrkd7i4JyfGzSZNCbFR98t0m+fG00iSnIx+nssd/hwGFU3aYCe
ur4j+z3aMcaBINf05yS0n7vQw888C7O1Nq27Oo+DdVGVx8RojhFmpa0HMDeV+FfzGrMYDpguZgNy
FRt61OZ6q2xCP4RIdubo4ch2II9xXP0hkPzTrfCvyohtAG13nljTxozNk2qg3rRxxV0mBwrAAl1y
av6m01trYXKU3kuRxMmOefiFzhBTdMGbkiFopMHYDUH2XmqGXYWIdhPaii7INx5joo23QLvLmJdQ
pJzYZo2XYmyhMbn5O/J7EJGhNDccn4otY7h9RbO1qaknqunZNUe4dYH3HOwTs5TrAlRvb5ZfjhjF
WTsS+SKt5CNL0ge3j/ROG9LjOY1OkJnSjZoNei8DggkatTyUrrFgGGghBTPvGGl92zpJsz19iw8y
J798uS0dxiB6ZmRRwTdZWC3RFjcIJrIraqj8jN0x204tmW5+y3Y75wQboIrANlI0NxoKCfhys7gl
tGBf2eDdrIrXZhC3o2U8E+syr3srPgXduNGudT5HOEzwM536CUCc45BHEjXy2NZtez5VBvHo+i21
2ouMeOELMQ/LgSVaE8fLQMWkf96nkX+ZSFpGM3SEpSloIshqMTomYcSIp+atTO48+Gy0O6Regd+2
OSwW44gvR6D9iYy3tMUf4hmBi/6vpVoHTRLl6rUi4Go7y+neCTpzbTmVvLIy/xJhdsL+gJ8SIH3C
kkIdWohgU9nTmzlUN6TmDDcDVD9UmPpcVzf5BPG8WWwmwn5TTfoV5ewJ6YLJT3rrfU6nZ8ZXWVGn
x35iAAiV72fQD+y1On0RJQALTM844aw3jUTCHxhpZvCQDmFJOzJpj4obeGnn8mSmYOU7aqrRHN59
L7kmpi3aRGZRUZGGbyICLOpOADwyHV60UUOx+i51VR4ScwBMr621TmhMOI0FNdZQ6/aTiLGHDjAp
dmvvCj7WvTL8rZCoFUp7o4R6rojbStuP2fPuy6pwESR2D1k6IRuvcAGEeGFm17uDif/up9azlM3B
ixFyIJmYV0jaPGIHvG5vGPpceGj9LHR8zIDuZ5fObzhNmPnnh3gJVNS3AS4qAsYSzC6KyMRhbxnJ
fWymBvPLL8/ubrsIS5NtEL9saDI5kM/EukJcow92O1SHpvBO5uRu7QEIgIJOD7Cyu/FoqEuhz4iU
JOSjNAgPctIaoCBJJiPurXMxIzoc5/y8c0z7AlnetGVJqleD1Q0XdW3xtPz8r0kLUo9Zw02dujkF
XUZ7S2XdS21eDUX4EQ1xApMGZ1GZtl/11OJlSoK9BV14JbBCxF43rgK+6RxXl2npvaZzq85GVYuj
VhTNaADpHVcJ/BtIxI2croO5c8/CPhr3gDvAvjTFF6fa6bon/aHK6uGAXkVghqZZgBVeXWr2UL8F
Ed6xyXGQji78Mnwccktsxj6Ck+gn0XlXMNO3M+MmiKrxMg2CNz8aywP5mJD5lHk5tswlByd7tGVq
3T4kxVyAKQ3KLXnBJHV33acam+JHL/KHeardi77O6hV/MNl7EelqjdukL+5Y6CUQKyFUxffRwWXB
vUKyossSbyBtCNAT5sbJneLWxzQ1WyXelt6ZtwA64S7Zh8GMz7H9cCsrEsNt4ZRnxZCmh8YGaFFR
cIwOa17ylbrI/fz8NnA3hqPPo8K8CHWMxdYzDxD3zkRsrmSHqmLEx7CrEzfZ2pq3wHXwBfWF89Sl
UFaqgFXBr8VII6ERRwNXtRk1u6ao7YdZdQn2snus1dOWWIzwzMMtydQHQxL5DStAvx9OQZUAbQ+e
JcMsTOCmv5bkeR4GzM6U9Xn+OBQTIpOiu6/SmkzfyPDuEYTeVa1q9jhu/XNNkQD71HlgJEhlXVlL
bK95zQJ95c9ptgbZQz8fOV0IGDIqm/cy1xRgDH22ju0t8sbmlUHrrZ65HUDrWFq8J8gXeIV7RoMK
bOK+c+frOsRPYyU0s2y4rEuz/zKds0092OMFDxe9XoaLazO7sBwKKHfsIG/7w6OfFNZZ1jqM/VwM
fCh9puEA3a28p3GWop8GUjkPwTYtzAlTWxvvPT+zLovI2WTIInH9GK92TdfaT/2UZPtN7giqmGWy
LeagXowrjOWnx1ZlV8Msx22Ee3IfzfXw1BmwzgbV+5ucAe9mViA5FbAYkgGHl75ZECBGEJEK6W0s
07Qe9JDcVj6n8KGJkZ5ikplJtkcfMo3XjdFT1ap0Y8VGfojZwe5T0oyQ2jm3OVjUbeOJ5qHse3zr
TBM2MkIqZHPXYWY2JyXJzgu1hcHLSMzLPEUWCnhzLSX2Cns0iiWD5stzB/sRWmKbpdHeayRdriWk
0Rt5F1ODFAun7189alTaqO59Q135YCTkfRZuI24A12Zrw+jvTBm0Nw3tRoNy+6YabOqtqrhG/bEc
9zRhj66Trhq7tLbKrytC2VkhaHYkBw7CYKIIFL2c0sd4coofWe/u5Cw/9GRlr0ky3yjNsz5P+XxK
SmSkk6GSW8kzrBzkDzO7ya039V+h4RKvSfRmB0rrDC4kGYYiJ4d7mANeTOhriXp24+l5bHq5CVIW
pDjM6Ya1E09wWZoYk37KaZ0tJhkFtprvpive1YGtC05vLC9ntGojnY1105bJWT310Pukc+PiCd4p
Lo08NSwwkU/lTA28Spz6B/Tv8Pxr7PytTrr5UJBRdUgitKKT/8OwUR2ZPeXl4CGg8/v2JrNNeaFD
MwXjO4fb0WbHKJDiXfNEoQfjSwWDHI69mU4rE0tfhQNuQISL/IdMPChd12VEtmiIVN3xw31ZLALw
BvUUnJOIuA/DRAJUfgS2/94Vw3BfA8k9Yz6+ykZXwDUFgQGyT4FZaB48XD2rAoj0g+mANDEKuhCi
KzDLEnt7pwHTXMz9CzkqSWCOgDCC/CyoSNmwalVe5p1cE+9FBoagXWI54a5TBLlQ73FBcSJexhD9
AEqtPbcrWGuhX5Tf04Lpow9p9ifGazdGMBdXyNI7Rp3Bk5XPB6eaLwmqJgsslfU1LbODlXRE7tGp
2425pM2Yzxw05GYgMOzWLvr0VocVgljBaevn/0ZaW0iqWv5p1MAV7QWziN7hSXhVB4KvuZ+ywHiY
hZddj2324d/O4Vzew5VSd5yXfDGC9e1hvDTDp6cZUeEggbpnXxsuhghbR5eOGw77wdKfgBGdPTqN
em14ZXBqxjk4za7ZIIKiVd5lpd5DnFZrJzMCLLKIZ4Iy7M8bpwlPeYDuwrOn65xHTJXdQFMDQdia
zEfiaLNdaGYWml8RPnUKp2oMuu/q519G1yJ3n6LW7Y46Ceora6qfVCX2fe7LZzc1QMZ3o4tnQ9rP
QV6tJpgqKo2Gk2MXiN7SHsc13l1ZyUMbpkDn5RBtgej4T2pgbt2Ce7swieLdVEUJHAS32im3LoMe
iVGs23w9N9kVgQVQIw3DwuMaA63R03w0/fuKFtFqanJwHV78Q/qgAkZR25d4P9ydvgA4V58V8JNL
Fiu6N/WbgRNvZZ1HOuGIAWWFIAV7nYvyK4jQ04jUho5A17PvIyp2G/KJV/fnSszn9vLu1a2z6wOU
WwE3S8rT2Iy3pcMDJlwaN0VcPFakCWMvNk925hl7iM2QvPIO3crSaaGd3fRQGkxSBVZWOh8AVFBh
N4LhYa4FcN5g35vNY5Xe0EY9iZQrmTF8bvv6aZxotPj4rjk1UrWafXRwkot4xsgGlq1bQx+RWLD7
Y5LZV7VHEBCQAFp9IdxBjCD3cS7xtpvRjyZ8yAtFLTHdJa731pic5GpRlSv31tTRWxQ6jGAxC8Bs
fUKyexgN55Sb6VNmY8JDy/Q4du22Y7q8lpn/7PnBvZGjxYcS/6NzaHobxrSzNY53jyCqXFaXjec9
DAUDmsIYT7n81OmN5lpq9UrjSlyEFglswgE0w0jvbTSgk6XktxLoA5d1UB9saB+hDY2LVsUZkB/M
BeW6nOhf0X8AMu5nd4YKbmcDuiEGqFWTkL3bRmyYpq/WaZMg1YwZCLXTStIh5xxxaCbWKHoSmzoe
iKwEnGbnSMU87M0Z1OCqkV/9YL43zdSsTJ6mTrTXoLXR3nt01CmVAQ8zDqdYXTcWbIms7Oi2p3f0
91bKzh+dzrqaqV3WrokSOSn+R5L+/7Nm/uYmXCKl/t9uwuNb+Vb8aiVc/oH/WAk9779AojNK97F7
mQwa+b/+j5VQ/heBVVIimHU8i9AZUoz+YyUM/su1PcemaWktrjlXoP7/T9QMfx7tWKYCtnTRVbm+
/b+JmrF/E94HP+0F/AfJWdJ1uLx/mkhKxwuUjbZqa7sc+xHh9CvOYvCLIKA0gcd7GLlfNmCyPSUT
XitH43fGdBBJJdHQ+zcBisC1O7qfQy8hjy8GgpTodLhF4xat7Lnh1C+uROApvCHfZkZo7ZiT9/Az
0TnoEBK9G1VPuGyv+rimPu6VvU67pNkaaBxRX5/Z7/5yAEjQBK/KgtoNGaOBKoYmMBjlVTyMQKRt
2sghwCl8L3SoSHQ1EDK795QH4+YfN/df/IzC/O7McAOBudOzmQVJZ/nRfv3J0OsRKxYGchtJwFFF
UN/qhL572TkvHF45Bjq7QHZE9aVbdMJoNjWXRmhzxA5J4grNaho082Gy6DwxY6HFG+Hk4pyVlp3A
GIApUswoaZoQZW59XvSiYEZeE5vn+8eGtlMVyc/IFBxj8CNrKR5Bm3xaPr12z9ln7rEyyH7FDr9J
/fpUtUsmXoE4yPBHou01eoOQOcG+cbsfDf0DAcLA9+adzndVhFtudPtX21nsklTgO8tPNo1vPKtm
up4LYlVSAslJvrCZfmHBh9P+GYj5XSVQkxI/QCd7qbLm1aoHAytQfyF9TGmwITAHpdZTmE3pgkAi
lDBIn7ogzLZwTEPMpyZR1zQyoVwY785jue5NetpepwDiB/ZVpvxdbxr3JnGfeKxt1EXNrQkz6UBr
1qHFeU9nvdupCevgBPHFNY+pG19X3lmkoPMV9AjtKH7LBFmNjrj78xOx+Hp/MZsub44wMXXaXhBY
/vcHwmkp2/s844GoErSkiYsMOYpPfhxFcOYbexngP7nxjGmpvgiC0wSYBSP84vczGJujBcKh5xIS
2/k1YbNZva58YpimnvTXLjE2jcnxFgnqdkiPNukfl5RMq798h+U9/6c7FCEp6xMAPqyhGI/MZZ34
h5mME1exSLAE2nvGQFrRphlc+9D6zVsAO4MmxyFZjpRdPgM+GaNTPerdlDdfyWRHm0mfnJoeS6ZT
BEAgERBoYMkp1bYqP5FlP42EWfz5in+zvxGRtWRuuSjR+dXF97C6Kq67bJh8WhuaItI1X0md/FIe
HWcn4bU0y3fXmPpVKRBamUz1Ko2tJ4a3/+fr+P3me75DlxoTp+OaqF9//eEGImLglhGohBrPXVuu
/0zhd6t8LJt//qCff9Kvt4hPci2ifh0Hs47/zS5a1kNUOrPbYeLEcWiUfrQuuwrVbPvKcfpqRIIH
Z28ZW1vNdVLZXI1APamsmDTHkWWD4JrMT2vkn/ghjRZuyV+u8PeVkbqLHcOSDj8Hh6Rff4uQByiq
a1BhM5FdWr3ElSSQvG7qbZa0Ba0vE4hQ5IEcwd/Xzl9xV95S5D6WUn8aycVfrua7vZYHxOffuO4l
v9tvd0YBncjCgTRcV1PKNjWG5+ptatznuSvY6tzwwIbU+QHRVRX7+/+tAP5lk/h9V2UlMGEAuNL2
OFp+e5sSYxzNsk/Qv8qZ0W1XVWse4RlbtEWsV9BhuAxJU3XlX0zeYnHT//qM0LWjMBAWbAKSbb75
3vsJOlnpQQPwLbyNY7Mf+uYxKqsb8jd2ZAzdxNvIHckuyG+kq+7//K3F99hFN+DTXZu6xSVdjzXx
1/vvueOYNTjctyKtbvqxv69H/7JhGqYDH76T/REn820YlI/CsK5GelRueMSN9oh1Dq10u5ur5i+X
9FukJZdkWdDdfQoqoAzOtzuhbM5CPK7gEYR56zMcUoTISFRE5tS+ou97lVF/iGG0Wsl04xLnbMCa
7TFEzPNheYrJyOjRQQ5DfS+Tqwr8UJB3/AP9u1Ycwuz8BgA/zlQ49/zi5eyQ0tr8Zan7fYn59Tt8
e606VcQDwQw4QJ3g3CqDY2B379zpw19u37JUfXt4LAynlokfTEg2g19vn2sU/gSpHX911D76lb71
8/ncWndgDEdRPgJeOafa+LBRutPk2ZiMfPAlMisnAHd4z2c85ZH5tyf6Xy+K/Yiay7Wl5X3jRzDx
6dKqn9qtTZDOaur3s4FhroLqyevVWUTpZv2BzKRnnXlHe3DXKu7v8d1sO9quDdKeqTwaQ/3859/q
X5507KrUzAtlwuR5//WnMqs0LxgEtds5NW9J5XrupbhSTKjaSW3//FH/9k5TZC4QC1Z/x/u+0aHP
DswGl8o2yeqFs6Q4RJb+orpDJ+AxgR0T75A3w7TElXMYd4lxT3yqzr9cx+/rKQBJbLq+cKRrC/Pb
4xG0QrhTihFZBuFR4C2LD9F0H7hXhq9v3bh972zvfIjlx58/1/r3z3U94Tl8qO19W1Uaw50t4E3t
NtLOh1eXrwVGGMaU5lXRN89GVdzoqb4ZQzIKN7OnF6XbK6sybEXCjxAo0RA0Y0ZiDOe+6GOh82of
rQnN2J+vUyyv4ffXB+wUv47t26a/xIP+s4TqxxD0U9e02zAKjsIe3iNRP9cVfIUoXGHgRpdmWh+9
cI+RGcG4G82H1kQwhQR0O3fqBz3iTSmBowTeUWT9ezK0xt+ucblH36/R/rkd0sVmg/4GAcmYPDUW
jrItncQHjGVSmrdaWFdaYBkR9SPWbI3zunptCX4PE5C3bvyXZUb+23Jm24SvLhwUn7fn19+J1aPo
IxXxRpvVj3ZkxjfWkDbw7HCz1GkcRLNB48kguFQXCIR24VzcRGil8gBIqj0PpzKnTVabhBUOqdg1
wl3lNhmDkyEQcsIiGNIThZC71hy/GbaEtIlboAYk05v13sIhRkK7yQBm00beukVuN1mAB5ncy82f
n4nfF6/AJyjWoTbke4qf2dX/qKpNv/RihLQCy5z94Aro7xUMZtCbzGg0c4DBGP9Wgy138Nc7zM7r
Uhqj5eSdsb/9umq03B6HtaBX5uaMohhNOPNbJPXOKOVILYJoz5rHU2E508YqVLDzLUJKari6HpbC
P39/5/d7zbrFBZnoKS2H7uev9zpNUaNMzAFISBsuPbTzYZZcZ4oDX/JU6uiakDtOarTThpEYWbT9
5TRdZ9cFKArLAnubmMmzjgIwJf6NM3zGdWYDERwRMeUObgaqeTRnl5kpdxMjn06173njkO6DkoMu
g7UmCxST5I8CBKmfdM9xPx2HwMdJxPDLQ+s0DUy2WRuAjyHhWcJKo5ta8RMhV2Q6M/rD2m2yx3gE
d1d3JKKjGJyjbNV7eJyz9iwt0kfc6Mc//2w/WTz/vIke0zJJEUfVupwrv296c2pZsooxscU5eua8
pFM5mWSjQAR07GhXGJivmtpvVkTQfzC9cg7IRE71ggbGTvq/3YD+52p8IYFR0Hr62RD5x1McF12K
N7CdF98Q0xk/eKtroBxJBQuVYdr5KDprPdeLQEs61WYesSYMfvf55x9lqdS+/yY24k3fDHifOAb9
+igRGCqKBKsYRuMZeV8dv3t2gfO12Qeyeqxg9bXN/Jf39zeOFF9d0uhxPYpZycF4ecH/8dWneoyh
p2d6i5zlwWsHHpK2I9eELgc6/BDZgCuSg4adYRT6lnvGS/RDEGwupwAbU+7A9F0U2JGEd+knf3nZ
re8v+3J5HLXkcs6wA/adXy/PSf0u7XwSS4sCiwmB90kQ3ebTndeG+zqjpTACaaDVQNYg9LtNBqSh
0EjoDHvfmiHd/OGGHJsM8ue7OxdviPafuiodcMgSMpPa6rKt5dmfb+P3XZJL5gTLsu/ZYMHgUP16
yXhxOlVGLeKxzMA8Sx5WOAHS82f9LAL/yU9uMjUBsIyDv1TRv9URfLLvmD8P6oGwpfetfsm00Xe5
kUzbzonyNdZLRGJW8Vx/IHE7kaZAdLAPH8CdxVsXNHsfZTmTrHcGqc/2AC3DhfyngPSvaHlwviYe
S0S0w/Rf9sffzvk/r9MCD8ZGTR3+85n8xzPXN3bsjHTKtrDfToEabnBp7NIxOUU9B+gKBmhiou1C
mdZgx5tTOq6TvFJ1D+SMdAlAbCvejmZVss/+pX6wbO7Ory+hWJrY/IuNbTnZ/nr36Ei3FfwLFMEq
+5q0Ka57rBsAgMzHSZM1MfYp2sAw28E3e2M/HHEztMm+Ill1zzKVHmqPRbnsq4v2vwk7kyVJkSyL
fhEigDJubTY383n2DeKRHoEyK6DK9PV9iN50V7V0baoyS7Iy3NxA9Q33niuOQ5/yYlXKIa+5VI8e
08/cydOLH6j7RCVECsvyP/1yVz7fv30C14k8jiKbi+lfnwJTtqwBjTXse6RGAwEgvW/RkiPs8kJF
3pQo/pSSd6NMuvwYzbO9y5bu1ulafO1lchjQKSJcw2KIgxM7FwAu6vDx0khY1S5QYFgn48mPJfv9
Ag+CIsavq8zOdu5xaYnzINRPLVkpAQF9D4o5PIJBJ+yAfJ69TEcKhZag18k5Tl45ITyDzjMV8PoR
PoN6nsJdVjE3xy0lVq9Rc8nLJtrZrb0yeuMNNHezj8FubMM0JrAY7eImZxQAaaVhxwfXewMWj5hW
F9xzITX5j9ke+fSJ4epNucCECDr/yfYXcqhmtrjKKz5t7eCRRhVuyT++1bwtUM9R29Q/vv+AVI88
cGI0Qjf/5Tj7HP7AQXnLC5aIR/StHxUqS5GTXaAdR2yXHP9EQmyYQfvYC54JncUPilhzXiwCb9ik
YMJyRgxlLPLQw8KqVvFdnBAkNmqPKJ2h3jH1i/eYK+DM4hC1hI11HeE7Fa39S9jT07TCyieyVLkq
iV+KXYsVsbyp3OhOodXcBRjaN27SdPc+pAdFIbFxU6asie1Me88iHzog12rfeLo9uL08p21KTDY6
yU0LPvzA8KPZmgATgOPO32bh15/MXnP5+/RoMw/4YLCVDFlXH4gxQm3o4FXr/fFAdJL5+P8P03/r
DbFVMPmMGDUxgwz/7QKw5nbOfRMj2qnFi596r1MX/gKL8rW6t6bA+8EF8xTm9o5WIp2tf/7DH/+v
7QR/fBACH4PexCUZe//S8ixtHhHj2A1AnQ02zklQwM0+OsR0V4UPZAAAfcdFfCmHpQABppyDcryO
4O/w/v//Sf7Ocf73wcRPEtkByzR7Xab9y+FeZQvWx6Ac9n48Z6AB94jAEKwN7vZvpY0pGtz9QqLx
UOePQYnSet7XIhJkkPLPFxWPlXX2ocw+oXDdlOvjZcauv290dmhV39xlXUGKcozBuJ0yFwCBw8MT
W4iPfYz3mSh8bAfWb9KlWAX9/RdHGL5c8ym9yT3+fVfHSnM0CwlDBw30yrIzsHmvo8RZ0C0IhUb5
gE7A3MHkBd9JAgIsgmy0MaF3ESd/VJJkHZjzMtniMUZo6IzRpW1aWEh40I5pyPvLKj77D0X8/3Eh
eRzsLiTNdaoZ/OUY/o8LiSJmjslLIS7DaZO91+ldHfp3TdDw+IOTz93oT5zL4iQavc1H9w+U1HDv
GZjAxdJGOxRrZeRNZ7gmYLFGM/6HQS96jn8vKqh+IioxfspYUKT+72tJOmjJk4SBUGu1pH70I56A
pHTXKqw+oWnbdlbwqMpR3onuFIcppOs4GI/DPI+gI4tDpo197yZiuidUnk84lbfTgtI7d0jvMW1P
tB9aTDTvGxpoSgRqQGdq45dRr9Y40cGPT7EpTsycIMoRqhQbdbCpJjbYKcVprorvbFXVMnxE1WxI
r1r/26nms9uLDisiLh49AP7XTrzHss6ZEmPOo6f5NRPyx7Q6luauV0x8xkSXh3p1jSJiPVWg9zmN
ONYGk1fbNDcIAecIyN7CoWMeZGEfVdO0iGco63AfzgeGR8khKRYemsLahbYa7wJ8HlIK+QB5C4Kc
pQDaRJ6LuqMeYTTzHToWEi23CfewQQiIa6iPwFIcfUwVdy0Y9JRsEuLfIiDzWKBm9OQlH6fqEGY2
+dTeNoCNtmoilccmdgymJhj/6G11ssCsaEAJ9JW7VWrQFz9zf5Z+Zwelc62r6Ac7oTgMC7yltubz
ujlDk3/aLq5efLesnyEzcEHGu2DOnbs+9m8nlXn3viHmJK2aV0hm4lzRf4YdrjcjwQPGXHHn3kfg
A82i3KcuKpa+Jku88dLqTOz9cChGDIXrH5d39Jt1bP9Iv1uZ5HhN4E1/LvJTF/78aLn+P0BvZvAv
SNuMRpzS8DVv6zaLSIqw+xPLMXrulPQcb22SmjZf7lIvf4dB9YtBXf0KOvtgl/0DSmr9VajiYThN
FAPnCgc3T4INThWt5xY1ewnvJkQctMxXOf+oGRfomCLUgeoZpbxU0eL+Ew45bimZXpbIGx8qd4KI
bY33brDQ6644W9R/zTnz0vpR041EYYRc0S7fnIsvqvLKQqHb9R1xlpyn3/Nabvaj8L9LNxw2Y0i4
qigU/oeFIBJnRTMQMHfp+zS+hlD6siC/WXCFpOxItzmkogtNE0+glJfFj99GlrKL71lnMEv4W602
3Mosid+qDQHjAZia4CnHwk0aZ7OHYg5UKAsEcRrBuK+0no5VuHOEZzZ+4Wcv1RiZS1fbT3kbPjb+
rD9r0K/QVO+igBxTbuXxiWE29YXa5iYQL+CKvMeiKW9lWvIoiyq5Wm4tkAEpFD1tMr10Kt/ptph2
IFqCW1C406Vbz9Yo9XHCdAGgh6ocd3WEoodlQnUpWot66VjMhfW5RMkDKBa+qKDHU4TmjiJn/nQW
EW06YyG5Qu2BttK68cwS3Nh44CmL5LVt3KcxzrxP3nF3jBlmJUV1lmJud7Rv8oxB4bOy1HzyXTLa
JnywYASRzZEoFrfLoYLbH6eF/9jO08FZOze+JfloRVBaQmnd+aRbtVbxnLmoAWBVwMdplg8W9+6T
wTyZe95LOzXD6oe/h/1KbNjo4nLliKOdvUrisE7Sdq4eprpNz8fYQQaO1/6pO/tobv/+ndNX732O
v1v0TF4ahKMJWrQ6ZLwSj+z/dML9yAuyLZa5fBgd4ho5jZ+QBJwjjIChE40XvFtQLVnTn22XE6oy
ZymReoeKQzVbK1zVY7oi0hWFePhQV21zDHDVnLTgG8C3fVfOwbbVaY/egDyltZCfaXzHnFIQmF60
B2aF5sAbnJNLLLTn0o1I2Z1SIb86C4dlSfrslCS3aY9/rUgQh+oFG4FsZXsfiurVq/VpGfggZDM2
Jy1xhmV2QhCD+Y5RtV+1PRuuYnR79GRXf/0PL0uuA+65k2wd/yLAD6EdnnCGkTfg1GlwSwMa3Lq5
69/+UGj4mPFv01BPRDvzHykrgZuksG973bibtCbGreXAWCl/4jpXy1uXVPKB+PD9iOXiKSU6cZeW
oyGpm781toYKjIoeQGYNdq9I1SeBwltoDdgeYnNHPVltA8AjRGCa9pCSV77t9UWPtyQBdcjX5vy4
KEoMPXo2s9KJa6WQEDP4l4wJciGjiKh3jUU+XwJml29HlAxXi3p6qJZl3BAegxQ6Vo9tmII8TLMj
+ATvbFk4plJgQZu/qQQmynHHLWhHMDGvQVUdfFdlfXOPHSc6zCVo/P0Y6S36iuR2yi9hQC8UZTGO
8nFoDvTlZGuiY/Vyc21dxhpqKtAQ5inOYP9ou3hOLaBAl5oclZIlEiPOT1+rcOeRCd44r9WM/wDR
UrnN1jJ/9uNnbig8HiwqcyLl9szuC8ZaNeStDL5DatqfKHDOfxsUdxiQKK4tTRcP9xW2jAZS9dqe
lHn7aubaIb2H2YbSTCWr4agxuKKFkQ6IjuCR+L9jJKjWsr73NpNKaYMtpC2zhKuVOmLAStt2J6Bs
O0IEm2vRJwCULOzIzFSP/UJBY/orA7fiGg/Z1Y3bJ70Sf0Y/aZGW/gDmvTirwXryrVMQzc5zhjAW
xLPRx3J0BR3VxMoox+rBFTVq8bRmw80DP36nEm89obd+EjrHODPDGusldyx3zD4qAO/I8Y/bA+NK
IYV6rX9RSeBv+g4jb87CW7j9WTfLCdfHjxKaixms2saNO+swtmBu7IzObekX6M3hXGxDvUkQyd6q
qn7T6fwNTXUhxgZBvBeifi4I+vRrFW8mXNfH3I991DBMO1QyOFgeQU31Dja4yVmuZYc0yCJ21l7s
7ApQfWd3GVl7g91eO697L/GtQQTfMxN+BA5obT2beY5TJcSKknBkrB7MZ0M/UEb1QTUuoepKgkMn
W7KjJuqKcJ97735U9cTjUHRFB/BbFEWQww6smgm59n5MBfXFDuJzEra/3QXLcR9Uw4H6gwWW+ZZD
KklLpZS0J3KkBMTs3u/nS0jkZS+1t2ccDVmWNMayRu2E0MyQDozM18wiP68xv0MZbv04zJ9k5L53
NlJfeKDI+NsmOlVWEW9GO/1IewBPygc95STBRBjeRIgsptGigOQ2Jp9N0aI3pys/4sIOalFfnjHR
YoooyI0zWMu0miue3AV7BT6KmKy4vef+6r31lElPlB9c3z0+OyCfMKBY0x7y0r41ZMI/z5HzIi3g
S00Bfi0tqvnUzN7v3s2qMwROAIU4Zrf+aMRWDtiz/nZbYQyWGz0zVIwunvirbPWQcRNVZHBvcVLD
pgL97dWPmEMQ6b+NPmypOQDaoygHN8QcWccYVxYL6VMBP+n69010Zx88M3j1vrlgTznKcZ0Ui5wQ
jzHP+YCrNEQCS/XecYhgKW8kbCBmEaHmnyEjXeOFN09Tujw3EiR57ZTk4JLTZYx7cF1nW8cK4Fna
ThsTddZ5ksF8iTqygRCfAOkpj3qYFZNWlrIqKmCC6/gDFCLZJqbPye4OxNkt4UHaXSCvrN/YcJrx
fmoU/RKev0bI4AFYLzc36KvNOM7zkdlffDsEWXxtO3XvR5m4OKH1W3WQSjEAwifN0Akozxz6GY5d
FMv+JNgYd2mRnXIEDUlxn9qJOHH/RrhH5u5U+58qLFmqF2QTjBKMYjbGn9ZYgDfvvOohCr5aD4tS
Y0PuWOKUNG1zcduY/JxJzhx6zdtke+l1sWYM8+mCDjEyNqAUXJq8kHu5MhKoCRkFtFZyiqPus84g
R/G20XUoIGGuR9AjziAcwsTaFsEVfWh0S1TA59RK7JqYoY956D9JNlzwodh00EpyDVgMijuG5EQu
kY62LPANKda4uArz9PcJwKhzSmb9Flj6l5MOXzW5PAexlgilFzyL7MkMHBGNLoAahaj9IdDOgJt9
svaCB3o/aJ4e/u+YSA2RBo+zB4pR0LcQ272gUC3eRJY3l0qdJKbUZ+nl7qYZzX2AZuNA4M7ZmQgO
B/FAXteAZ3m9HmIFFJNF7E+x8BusM6c9h744vams92+l0Mk2m5ma4JwD45CrFJkld2dUl85ZLFWy
M+1x6az0PAckPI4tMUMZ5hWrEcthqBln2HX1nqJO3wRDkm/hmqSHUMK+KHO4jaAcjwpTeU85h27D
RyKUP1sOv0uZChx5dn0TzsN4sYBvnWC7S9GRh1sZmLaM42xvOLDu4Jy0pLufgI0l86g+cEvMSXcd
2dDscHs10Juct7IKLzKP4sd5rM5tLuFjZ4ShzZCYubRDgiJgQtVdfbtYtA1j23JS9xlleuCKx75G
5lHOBOKJhLab7DPeKoK77NS/iazkY1Z5scMd84aYlSpyybtz2zD6Hg5h6Pk3lkr/gUZCjQKBg7on
J3w6nfbtELcXNFvfCcbBo/bHb89uo82E+e0QRiGf3mcgaeXRkcmvANd9N/g6v/ZgdorAqV8sd7m8
YKTrDirGTbvUw6ar0lsPrRMkZDhUtfoaus7Gz7hiJXHY7oI4e2bw8ysftISnhq24d/EL3tteg0uy
gn5fGRgvZiz+CVAH30yKR6/OpteymfUmSMfwscfXxDM4HTDIMASdpvBpemWqCgVMUq+GAUzPOvjD
LlHfsKok7Rbw4L5IyUvkoA1db7kNfUAmltYHI777nG8pB+ExGDAvSWbfEdH71C0dFWeOgTgCmczS
b+ulH6Zw8nOc9U9RB7DEBCmRsKV+WAJ1HElsvHGahcgyJh2bQHcfqfJ63AqCvND+DU4dYNqEHaEH
/dVLb7gabNIqQOjmdiP3OaTaXIIbmZZnAf8AwDkKzbnBftXOg4JMA05No3qK2n4+Crj1ToKUWbP8
J6HSPYfAJ3cmyH5Upb89Ocujy9pk6zj6mc61x3jsr17HlMvW/orqImTw4t/F0WADV4pR1Q7DV+lQ
RQUBcY52gdAavzWQOesUGe9xiP3gJosphIxq7iZ7Gs/p9KvK++d+gFKaf2Zz428QJVHzByGcqlI/
Dhm3jDPrDi+Hcwxz68SX9KvUEb+VqjrlzA8onDHpSrxBU1gJeBgOVyiRVKrl03CNgpObHxi7jrAe
GUTibcN1omM4ZiuTsIzMtmt9YBwYcDbEfx3YmQFQUZY5R2QyNG46bdqwDA5LaT7qGWNdMwgi3+zy
1Y1MvdHIaEzwqQ2+eNKVHvKDWJP/4tQQA2a677515n1BQ42t2cTEW6WvFbhJBVMZV0y2kK/g3CxQ
isFyS1CqotmzNYfPYIdfKQPPTePiZDF4fMFzdp8hia5bmAarebYoL1lH2kjef+qGBifts5NQWF3G
DmveMLnhxmVohyWy27tDyRnYAb3vIrW3iO/BlESAVwrlyKMe70SwbcY9mYoludAn7tz6QJxXcwhA
knAhPonBgT+WMsbKfXLv5fxSLr/RimeP2oXIjKid97M5IEblLEq4qCOEQWhuITlQpUOR7gFpJL5B
X24xrCC1utb6tsiEOiawyrHBzU+L6Y6Z9J5oh79qYsd92r9Oy7t2sk/2qhUI6FvsBpdTce930S19
/n25puqJ7NUd0om6kAEblqdZ9OMBs2G0AzDLeT6Mb7WXP6Uua1sktLxFrWbgnKXki3WflgbLSezd
V1AK9+TAw2jgPoRFme7wMOcCuK3t6R+IRti0OAlbasINfc5bV1An5KDoXcQYDCBHxrfMN5KZ/Iwu
ax9GqeN9MyI26CFMs6kKfiferC7dhSSd/rGpvI+y4Fnqk+kmiZbwIaEwD+ICvSBu2X0zBclh0gR6
Z5pClY3ZBsAHBLXUT7asQ66NFKAedIAEAx96DVJcoDp511PQHoPxBQqrc+paqgaL6KF9xhUPFx0t
UOPN00PBaoera7ladiz3FWP2U+u4dxYQ9r1a4q07WxTaOOJ3fZDCmJhuQie52BW5QTnLZufYB608
YwBNtk3ZMUBdbvyksYlw7NzjEGe7MbQNgANr5w0Y5DvH+oHu/Ntz6mFnFjve6jL8UTXg7Twsnudh
3k3pqx2lH2VJp1b2bAVJhv7jSeerTx4mgMZDG1/TsMCUPmkMYU3wxWgGv6kpXiEAnbyYeNKmIvap
bwV/MZe7SDQzFsMCpAK3gtRD9eKm4p+wjy+O37uPOqAHqdZCNijsX+d84n9vwN+2TGRln58Ctsl4
KMbjMlLdhIV6KwVnKJ/z1hiHbq5Aq9A4oPJFkR+wIgG9J4B1SYDrsfF+Z8YV30tV/p4CAzFKrzHn
DpGUTRJ1e27GCCKfAdIO23oL+KK496bqQJuowLPH8nUoZlKC2vG3T41zCUN7PkgPkskSMD/OWIKw
onnPgSfsPIXLO7ayP4DSjkbNt2A7BRi/5o81IKMgj2ig09IkcG+s0i13TD9HGC7+hWGdvMuh0nth
qt5pUx+J7wXVZM2sU2ryRNtguPPx4xALSvrfLyOgO/RkIO/CkrTGYfxhMt9c0oasiojCiBt4cLF1
DxrCQGysU2bARLRs/1ZLYaJxOQK1ivasKHEPNxYIb6VvcM5+/t1ok1DC55DLsk2BiPytyBVT9yNz
K+xIxNvGNKo34BOwlwbjF7zXBQvCe+IyvZfVnG3LsMcNywsIRMCHJrvAO7P2HZ7iDTTSajdV5uiX
w6/Jwk9ac/INLTlLikFEIOmRG8S6GxGxg5BPcXgIWEYrUk75/Y7VLitsWII+HBLI0Qs6aLa5BORk
Y78dmUQRJ7PeDl+RSrvdkrk3YccmQlWKwCmZvjpAamuPLrWZuaY6HhimQGT2ltOhM895R3Q4kn5o
dBkc4cb7SZlZu8i5hS8FdbSHQivchgI6CywAHOdFq7Z/g7wSKFgLH83uxk83PvEOdhunnBGj4CKn
cgbvQa4C3LJdKZFpW7bXbbQG4iID9eqx6r8RNtrNyhQv3BYPXU4AIz8sSwdh7Tmxpz1KPDpJTVxF
MgXHobOvPe2tJmg1SvWfugcPrTpSvUgVBH1DFGg1supBhnUwBdhNh3kfC/bgRMkRMhsAmRZ5hNK6
XoJDp0WBhTkeeuY62GWUDNuIjkp/WRjW4aH4fCHwpbi4wl+OwLiZprD16urgx8NIUo1/8Zq+PZQ+
BY9tMKqIDnBcSYoq+rRrYB/bfVetLJ2mIH6+93G0leWpX/DlSQNwoIRnieEXsSI/gJuSEMrE5jiA
AgiyfgICUT5VIRQajLyrjR+9MHK2cx/K1wDx3NFyvfJimpe+a5tbZFSh/p5917o2WXHxxmG4cb2H
0j8MORkSun/tgHhpk8mbNvF3I5HIj0NXo8McaDTKiC13yLdDf6uIxiKurNRM/2qK1YhzjeCUw7of
3g3CuUyl9eVktn9C6vmdL2nFpoDVupDPYZbbZ+GbrRbpfO5MZ+/Hhv83IDytxDXKkN6kY/RTjdlM
Z5lIqIyN/+36ArTIkkrgKB9tMXpccQx2rKxcIauJy27U2bROPyD0Sd+SSt0XdRIcJgpeJ1UX2xoj
hA95x1aagPFgebBCtG1pQ/B0DPz85MvldRJsNnAXOFszkKA9GveUNmRBFdjpdtzgPyXEFrIMcSHT
mTI7Jz2i1neyqZr9OjSYHbKWF+fDMFA/QH3kCHFMeHUTDaRaN5fhjz1ybaCBfK4a3qVYEYtSuMK9
9XtkNK2X/nj83HnXXALbOrncYMdiaCExZZVAfs2/x2sASDmNeFGxYXUyooEW/Ipa48lDFyblIeu/
iri4pD4+6AwS44S90qTls6PHdttPkwOGzJwFT0WEJqObUa1ZmmkWeeevLqk0JMrcgciwtkv1Y7Ip
ohhFF3VN7VidFt3clbI9zVb441XNn8nGAqbpeCu17Aw0/i1RN2vMzTniHN7N7VgfhGyemjKnU0/X
6XnyS3e8TkORjLu0n5lJs0E6x49Vvm5psma4dd3MpYawWUUBfd/bNU2CVdaMhUGYHIuJ0psJRE8N
XCNGYt/H5DCDupeZ+jwF9AF4BLhoHb7YGmvdTjUrcBNL31aRsXHOETGepBrJH4u/vWVMHqVbHIwC
n6utkHJVyvvGJkLPzbRglsxoKo4aYGRVvUI7HO9GWw7YF/KoyNC8c8hPOvGA2aucxAANcNOHFY0e
9iK6BFayV0NmrUyMWz9x9oM1v5ctP0A3Yav1Qers6y5swZmjZm6NlR2Bxgacdds6aaaHCZ2jiqV1
M6EOAGqUmH2VF4igreBkL6794rrDGx1+nxr/0fC0J5XDA9gwjk/asdjHcia6BcDrKdYAUu2KdBXX
Ft0h9ykROb8cGKLs3NjCxRjWgTFoCRmBhJh8l6QgTSEwevtcIWXBk3FRVMvROMk7wK/lxnO8Q+OY
5nUeGcZ1fb3F88pZk5XP7OPzazRnIyU9eAtbPrd++vn3tCjdgP4pifDvm+xkh/hd0+qz78PuOSVn
2XLic9mp6SGT6OCmCChiUMh2O8wdLFzhH8ZQuuwuU5bjrIIYZRFPmCKF6MPmYDvVN/mVPd0LXkU+
8nesopLMa3Py89G7N53cW3WDsTbGrnlcAp7IvzqNEooJ6fQ9sBEIzb2Aa2jP+eNgfw+QjGZfMEVM
WbiG08n16/goGwnNaHmTcdOcKd2+PWeUlPzOWc3gmxk48/rY2S2RNfIcdjmUY6fT6+zxUDpZ+DDP
1SvfKPRi39BxA1Uc7eJT5SD26wQSduM6YHPwUO+DZSXBzJZNJluZX5L/HqEt1b4moOAeQRoRr772
4XVP5dkKvhRX4L1IU5psv/XvrDSrV/3uhh5n/inn6k8x0/GI1r7Xk4pu/RX2QinLYidOdn/7AdmN
0ES1vNi19x2t+AGiq7ZOTeHTw/DH6ArZtu5DlunUUQEj/u194Y7tyQuWj37izg/J45565w53GEwE
HT7qmYeDWBsL7C6p2zMfDhoq6IXOuxaq4fzOI0BADGs7Q9mV9Iz/RCIU5Q6VDHneIUfUuOZtUIZO
QOWdnOD3sgBzLchfaWebCTbXUtosO320g1ofnC46sp2Asq5ynt5a3ZlkSGi8g52wit91i04rGrN3
KKBPoRyeZ21DV7fGz7LPHgqi3NgJWqj0OobHicnfW1W8aw9GYR25u8kFtjVMWLiDeRsQx0PgV+vs
g4z9LBjVJSte8CW1O5y3fyYVWJvR1Deiy19Tr/1q/Z6iKnu3mQJygeJbr1IWrgEft4es4zQelU26
eltS73tQ3ofXhrdTK37psrwsCn16bkCX5z3rjtyhtyMtExCbf+AkF8QyiGeC1v2DrPp/uKeRhUDy
QANpH2u/Y3cKxJzW/ZLE4VNV+X/I1yGCxyenwJdXxM93ZmAxWyIW0fQke0t1901IZcgs24F3xL0b
74giORc1uVSCidnGcs9j5TyptHiuR25Uuw5/NGvvekBm6YZVTPwuMgKNyGJJQGMEdE8KcfkmFSwq
PVee2s7sRdg2/Mrrl9Tx9noK/7SBfLc7/tlBTJJ/DDpKCXcNSOt0b/NdjUF/FEk6waiqSH4MgOP6
5a9I9dfYxWwgCS93tbnpRy4lBlBsvcpbXGFPmXF41YEJHIPuQ5gyuNU1XaiWzm4qEEYHcWkOtort
HbKo40RpI9jFbdAFt3ts8SO8y+HeQpIDXq4jaSRLEZdBLocyKBQ5slLn970bP8kMZB+iVOKH+C6r
3NSossm0AFsuMnJ2HQ9lilL5vYf/affXPW9bYENUK/SORQc7C9b9jL7uJ/9Van+BcYAiwRf2JQN7
uysx4rXgbGqf+gZUe7bMsNPq+eo4u6jNz6asUYGQcAhIcDfmWH9Fh5pHAiNwhjUiFau/1TC4Shlx
O6zzoaZQjNhjNe1CKPLYi1cKQTUSVdVxioue/Y9iJFWmIRMnRVhXYsp301Gnxi4zJv48GuBdnBDk
awBJbu0ENVQ69x8jlVcfhNbGl1gsQAFJjpPE3qURn3KJgoOxWfw6vOpUMc7OJPzUbBpAIQocGWCs
xAuzpJBRFvuf3BttTuP4mtGwW1LRQzPb8SZAaVPKGFounWYaWjJlGizGNiOobLd+6hwPcVedDrwB
lr0LM0CBGI7Cu2HU876sHeQob75wOOlSJA3Bn6yznlqsGkg6Z+bHrT7UXfk7FgLOztOk65CVRvlh
Ycrd0F8gNUj1HWl73jbVqTjM14K262B1zSfJNVvpi2cr2JZ1fixSs++zhbysGFOuujhs1VVp/85c
DBZosEnMaEkWAX31lC3Bb9hgzB3q0+CE3SaI+n8CUNVjd1Z04kypOFInn5NjQVTklRB/ZJBDgwi2
K3CO1hq1y/iKMevZl+1djflsk66RJnrObrsgoAyb65ulbty9X3QPEE7R8lQjU+J1UrMsDyFtOfT9
XeR4X+S5bpHQqlzfdUbdEenY74KKFimhDXPA2tmC0LlK3RJUt6kGvqpobgDVNfI28hdznhhG5q1D
a+2zyglrDrPoozEosxq/OHolbZfLyMModEWsMZr7XAb9Zq4lqXAFxOG5vM3hh25mJb6LfkjP5Mmp
QiDIVxjkA5ZgTl7bHG5uQSLozDKwPxHZwCtT86iTSPnTq9eoYr8FySQ7hZntoRiYgTJBf926i5zP
ssAdjkQuBqOPdWK5Kxwr2WVUevNAz8z1gwxe9Xu4CnfoI4uTBSSDl9inNTbZs0uVt++hP2/LFieW
l9WHwqVIxz8YMmKdSXajVu34DF3O6ckGdUst9lX2A5CimB8iGruPqh2+/9YPinUtyM/71ka1HZeY
fBrYMby8ZXgUOnBPvqLzKZxwObuaHVwWzuNPxN09D8UjejRKCdH+BlgmPogshCav5fCCuW/ZleG8
PCgsgaKnPOkIu932YYupqmk/a1IFVyW4OnTETPnSf/Cz5bbuaVsSVFJbtCmoFnzKfneEjlZ6/0SB
/kJ9/4u2vtuSYbb1ZiIPxpluODS8ZCw5dZL/Kpt0OQRwCnKbaKaUvY0y6KrZC584S57scTpFQf9C
wCbFqsOvdQh2EcmfKYkN+5At9Diqe114X3Wbn/S0XGLTntxoukmT0N9Ysf8Qes1JoQtfO/j+EBub
6lMxGsu+Mzf6RwoumBgpld3DyO1D4gOR9h6JUNCXmaw+Hj5EjYq8Ta9ltALSV/Fr2EdGv7vQb1To
7JKiv0l5cxHjsCjOv4Yifhzb+q2dFACmD/JTXrp1+596/RM8Y1TmIQeY7cL8l+jF8fCTYNYQfcFq
mWycdZqPbqMKHiHS33aG7JgqZZWskl9eWpAHmO2GipPTUJCpmVOEe23njd1rbtMrLq19Z7lFcJpY
gCLVR4/D6veGcBbUO655rbz6obXmj34wh0Aecn6P5Mmpn8azafOCb4th4TiTkDZEsNvoDTeWcm+T
KjEbFlM2vmvqeTWdkUVLnXxPlT5lA9BF9ey0NiJ8/SV75zVL4zc1W7f1wtZ2BjFIOM0pitNT1WMN
oHGho+/vWu2ZK7+tLaF2ZAaU9lXZzrEWPTrByf3TkoO3F6OIlq1XgdmfxhhXBVNADdLmNGhiiBh/
J9XNf1F3Zr1xo2mW/iuFumeC+wJ0NTAMkrEpQlJIYdm6IbSZ+77z189DZWalHOm2pnswFwNkAeWU
0gwyPn7L+57zHFj5f/5ftvr5H3+m7EeMz0DGvTxlxD+iLLHlQoKmIyE+y3aTXrLhkrJ7MYACAa3+
TZmxO9Sm1TqKJT/IYa+QMQcKL1SWnenwiiS7+gYic+HzCRzOwo2FdOPEydhm9845Xcr665yCIP0x
wdyZ9Fq0CO2KhmC8N+tsJ/QgVXo29qCv9WyvWJVjlG27moMqRunTWataLJ4VWB1Wy7xmTR25ZpS7
yaC4tXxW37qu2DepKBUNTjKmpGUsZ02/1hYXUBSSG5IPmkw3Lb3N1IAGvIIORgoRjUgqR6b3f8d/
qGhQw7Ky7eGOurlkyTbOjYnq58jX1ZbtGpUvGWhJfg2pdMmDiQjmCYSCL4qqeWQkCDBb1n6Qu6Cz
kWLKGMGLwjq2QjHTodf2MRlMlN6yNS3julNuxuD7NJJ0G7ay5OZTUh7SNdxqe257HzxQ8mJkKEc1
bmA2+yu/aIpVQ9q4I3fhA3rmZNWFxGgFMQcYzRBdjsUEreoZ7lEE5YRMZa4IoopkV/YQ6EdgDI33
lTQy6KJoDRRiLRYk+AyNNblKKt0o5ZuMyhQTCeDTBrOSvo+6mVxUklLRf1U71UM3cx+ibbtqQcfZ
VdiLnowQem4tKiX1jBS5fg5rfa2VRrjPm2CHS+5bsoTzlYjRsEOKTilghskx/mCW3yqFypZHw1Ut
y+ObAnr1uiYihFgYHLpknN7Tsz53Q0FYekxFIR39EwULjlld8RIm9fd4nJ6NHvJV2yVrkbdzlVn1
7ICXxJCKprpvMJc3bdgSkE5OFWsCwcM6pVgy4QvePlUrvYDExGM+f9Ubf3ZNK/oaJvgGxhFArEZ/
Lpo1onLkCq9M9J2z+BIY3/guuU8yb6C109SB5i1m0wEpLKat9GsVwaCnM9cTzi6ah6JkVUPAsBsG
+abqLWtDmuDkYBuJST7i09Ygtb1elV4ZgbBk380VlM7XKp0JKls7eSbSkcoGQkef1pQAHtmWe+AN
hiaMKxGkiAMzyaZPiF0buxECiGA30e1ZhzjNWso0/RjrnKvICJ17gIZyKu1EaasR2uqG9CXWikif
2mrHbI1yl/pEcMgKHXJxrR3JXpAhIppvk5zPNrNQRIJycFb58LEkvbAVGHjwjigb2rVmHaKi8Y99
KVOjzvdyynZaCwtGHlurfaPQsVDAQbELSm+pz2gc3qRU3k6xel/SoCuHPr+LMTzeji2/NLBXZVeu
e3ETf5fLPNlqHdg+NfSnXRXyXNsvKAInp4zR9mda+j2lOqpN4uwR8r7R7LRg4KoFmPl6evENWL6N
qa9yicSAnBSUkN0HeTuoxs0GVWRqdeyKq5FvAHNh2WtPDYKRKNImB02zia4TA94sTgfSa6C4otK1
MzN6UoL8kajnkyzhWrOEfEGC1/FdbTE7jnDTJYMN/VSpiOVU+NWxEb6h2ZbdbA5vJRHIVce2l0C6
Dezalm5j29LIp5EVBXXogbf0NEw96FP6K84fjgFJKR+DDc3vQwWxf5VJTN6zaq2MtnqeNG5LSDRP
QkfmLlJ7RT+VQ/0KrDmlnMxmNqLiVtP+GPt9wD50SYxWnILm8qCZX5KewIu6BhJd6+Q+g69HfUPB
sWXjGY2ssDEJRYrY5mtxfKIVTlW6YGM5SRSDYv1l4ClLsGmnQZPWtEBaegjY0JOOgN1khitDyiX6
9XuUs4lbGKTMW8J4CsnlYx0L+hnwIzWmeIIkash8I1paxJTesc0Mjc46o8qrqIV0jpIeR1FH6ILK
r05hOOymWZrWYU//n3IIjj8AsQ6obYpSaGHn5TwUafLsjdUDSgjUe4rXYKAQ5/yoBeWLIVbIMNR9
qw+x20lAhKEJH5KZKBRowathNASmueGQUtp2ipnsrMbkDqzgTJ8P7GRI7gBfyBhU2yJfCmaZ8WY2
jLNFa9myoFNRTVpUp9WxL+TEjqqYMnlQP/lduMNEl7pqynUo/rLfBNHgio21Htk0lYFbeyJxh27a
CtdTh3ggKMjlzVJEO1pzw33iWNT2WcIekKhcm+14R61oVKlC0AB1kzF4FS2LY5dJqJMYfdelcqvx
WA22zhhr5tYemoGmjGo9tdTXqJFjTqBeVQ24EIKOTpyoJ2+dqZdOnoGqTYcZCWF1MyUa3eosSAmM
G68bf3opC03YVlZBuEmHECXWRNWr475Z9aFpG4iXDHqkBFdPZ7Dj1cEcqsij3Jvu68Fg7Q2G3aCN
N3GBwUQN6qtufg2DgpAYIjlY8xv2N1pyNSQTKoJs5sThSyLWeo6AUr5Slw68HxhgC/KBkU+1dGtl
zHsTx3JKvfMa1G7vZWHUsPmpvxMevG/HXtqhRHanOhDvBKXDppLQgxJNnxqPNZ5qUmHtNhOt267B
qRvMSrDLp6LxGpCA70K1yPeHu6oglREBRMasEZV5cBiYQWeNzvNU4x/3AdOpUdMTvKp+i/HgewoJ
YGj9X3tk5Suy5GQkHiEeyq69lTV0JDXqnram4CGLSPulXj72gXk7CxrGChUJsJ+/Rv0drRrAhaB1
Wgp3djij8upGS7JNNpPNlD4rzbhNaYMIV406fpONO3RoD1T1eifMpAfy1Tny6A1KMJXw0sW2sGgk
33XbpHGhtxz3EvRum8piDa6OJh5iFxiNeBcmWU22QrG4hypS0llyGwxSS04eIHH2N2lz1XcUXTi/
rJpAEO2i0ZDK8N7HyfdGqDZaTds59FFShGPw0tHcNKrsG7Elu5kdqz+8WoZ4PRBPRHa1TqplV/W3
owWyNmKjEwnRcxQTk2OFe9ySX3RTeCCl7Qm0UiDquAD6fULUpxBI97VQvzllhbFoqObXgtVy1exB
LNaekFVU/8bmeeSopCbfA3NubDpIwbMgURzTBiQuKOUa4b6zvkVh9WxI7csU1C/iKO5UKVypysjY
kArwbTADepIFo54YWxmb1jsrI0MaN8/UfvqIL1IvhHMCPzQ3JRtN2bpPxT0BESSD+smLKvuIXbs3
OBduEuOnkGl6BekuIEZUVtuvQFBp6dA/Ig3PM2USwsXF/ss+giPdFE6Opt2Y2mtEMcjIyrMoE9SL
LeGWkFgejPgMToS5oay/kqt8Uik9tDPs/5C10AklPEAN5cCjRVGd406kZ+tQiQe7y2DnGwx76kTj
vNLG/jSnMOqWpy/0LCwB3zSulHiVF7G2JnDRrkD7QMJoHbmmXIzjLfJyneWIPcuGvURQsz8PUCWu
o3z6AjPiWMVRvVF0xH06qn/OvijLhxTIstipe60eTgnQ2OPY5LteRv8QGcK2r+XXrO5DTxtKemlK
wUZ9GGW70mhiaWiVMrKylZHRapr6iYUHf1Ju3lXkX2/ClGJV2DbXstJVtFoIRSONYP1u3iAShYFQ
aHdNbupbDFzU/mpI+cRlkzqageRrx/ZODZTVJlYJW0U+VVLBPkk+Rcx3Ac4oWG9SJfRrGtM+tiyk
F3jl3HHIA9YriixLqyMmHG1NnuK6kBppkxNVtqL3TVyeSAj4WYpCc9MuSv58jPjlyUgdGZmfZ5mB
6gpW9CxTr1s1sR8zmRAuOc6UUNQC/ffo0/gw5eg0wU7e5AXJFLVouUIPlN2iduWUiE2dCpP8+1Qz
lOa80fku7U7joB9xbNqzX5TZ2UWyt9NkmhJx3Rie0Qk4V4ShYSyYXiUYhC9xHpqql6RPPTPOnnxS
ANw2YCchjrPgNpTVV6bEkt2p0bCVUvRtQz2u1JpoQqNKqMskAQtkaMVulauy2w7KfUrTzja7iOgA
Xgi3FEZ6VtjcZKNTCPzNXQuPIbNzc/YVanikBA8ugPD9HCCd+bVRWv07wWFBiCFv0Q1dXCBQP1pl
B0HByCPKlQs5m7SJXN4pwxKkijlwMIJHvwfsohlXvmTeZVkeOpkevY2Zii21xsVIhfAcp8mRsom3
/I+ggsFO54dSqPVDTZBGG/Sc2iL/RMlpW4fUzRG8uz2ZtNQpo+euLrH5FATnDS3HuFYPdJf6h770
hojc7nn/b9BQaEC087M0xMWuocNtJ1Eerjsmb/4mbQWDIfkEDvIO5/rRP64ZKr43KrYKVivp4rGo
qLT9QVm0bL0pbNKCDHrTKjn/FOsG2UNWit9nbQgcDTUAJP8jRW/2v+TCer2RPoDfZ2QUlPoLML16
sjBCgOVnw5YwpdvakB8HoYBVjOiOGiaML6QXAP3Aa6HrVnKjoByvf09Kgo01YlPMOOV89mou3IN8
ScAumnzvlwBy+/oTc/cCsLm8bwiqKBEsldt+h5p98HYrYl4FM/YFt1P1ozQX9HzN4AnEPuYqFEx2
1fAZfj0EceT//aLQhEBYL3593dQXRseHixpkL8sEu1du0J2yunzrRUyTU3VmVidvF+8BpAWbEKFT
7cs5hWGZPGM2LWOeyd6YYTJYsrWBENuqbDI1gssXCAUWtWzXiy1CJdEhgvtNqPSGQOj4AMEJZ4Na
+5wg+yt2izM1duU6SgM39Y3eaw1lJAyL3OGZKVis0BAGyXNAwptm0SNmd9x4xvQVz9Q3OaObSFYC
VzMWUDyJCq7YthkFXXKxhAivu19LGIhGaXS0lpDNtLwaTSu7CqozUDPDrkzlDp4gZirLg2Y121of
drTwyxO9JsKnkqskV24r09h3cMpW9QP6GCIsLDRN00jRgy3IEi33GtPDxY2C7Rq3FTvSNnDCUXik
GhDLJQ3KgtqI7l9XmbInH4SASp6Xi/nr2hiE4yK1AtWabAuZYJg20o2roz8b1he9PtBS6PDVNIHX
FPEmiyROMEX+TdBwZeedaO4FldS+hvM1xUvLHHWCQnnwhHvs66l9QkDanOv66tdj5m+MZUOD4Ur1
wpJok+JOvBgy1lQAgRyqgmUCGf2Yq4egSB7MoSno8IWtbcqYwSKjd2R1uqWWk2zZLcswcKrzFDux
TtBE548YulHrZA3+orRpvxmJ8tJHmTsPo7rV6SCvQmEmb3kmdLoMi084Wn8jzwDNkWVLBiQl018y
L26h5ydlRJXb1ZZjioiSsVKr/UDKlY1B+04TKugdYfE7b+m/Re0/RC81tbPv7X8s/9lLUU5E/YXt
f/7HD39avxXHp+yt+eUv3RcZ/1z+yg9/bfOf7z8O3grnqX364Q9u3gKYu+3e6un01nTp7x/hj9/8
P/3hP97e/5b7qXz71z9fUKm3y9+GWi+Huv/+o+3rv/4JV+rfxN7lc/zxo+UO//XP/1V3z08Xv/0H
sF+3fkOFp0k6wwwXnb5Q+f8A9hvib6IOugNVjyqigdHBUKCSbUOuJv+GKUVRLJ2Wq6RJCvNsU3R/
/EgFWyYz3cFM0GRW3PcHz13f/D4T88D4Iv768z/yLrsporxt/vVPxVgAWX/N2CaXZvAQawnvAiyq
eIkD5TVNzDRkt1P6h4bdFgoO1J3OYgEUZn9Vzt0tYeYgd4tzF5fregbIFNzBs/NI4fQU8+RHqtMO
JF62o3kUIxa6SnOlDm1//Uhve9lNN8u+d2po4U63YzIC5tVdnyRXzlCchmbcVWhlAfwS57ERWg72
2EKC1kma+UiUBZaK7qwK5EjPnT3A6K+U4KiGATv2fjXjI8lJQclHCUkr8sYoQImUoRJGKdOc0vc8
y0fwkRzekb0BE3lUxfG+VbQVYDi0IXdSnXr+IlyjNR5zPMYn5k3ymiz5ldTheyJyK3nFvUfvljSx
Dlw2FS1lXbYPFSl3YT86EefeStxJlZeVgZ3jbB0BGShCe9UufTBkn3VO7hcwXwUt8LKfQ2y1KoVv
aJVR2H6NkWjojUnYskUJUUG+FkA9p9/VfeEIR/BqvEEXa6vJExHCY34Y+orp6EuTfimrmwj1ZXQX
Wd+RCqN3NW1pekiIuJx0KvXRS74I9MuzMV2XweNI7AkhgbQwhOImoXWAuzOGG6XeoyIlKPuWrZAt
TqPdqlfj5FMbxJIbbjJ0jVL0LcLlknJyTVgUcqv+PtLMaxpWKG5fCDHcdMi2ikchCM/+3B8NoXQE
IfCSaXKXEAMJe1sl8N1z0OMJTM/z9JYU33rti5JTlwOBRbASiaqvBZEAmngTobnyVWU1UeWn9C89
oXHqI/mrQKqaj5xTLg5pMFUAqVDBCwpVAbLbFS3bF9UQga5i39hZHE0RU7Qk1qnd5EZiadpqh7uZ
8G4Yfa7Agikp9VrQ46syowiD5pJqvZf6X83orOIoFbBZUZaLbtln7SgYH+i9uSPemBQcq72rBLaT
pByjC87Z2yonzZpf4wCniKHc5/ns9gu5ChPkMrJpqvt5v7bkWyX12Uog3wsqFLGR2rPBi9a4E9B6
U6IyquEWdf2JNCfH1wh+56FjA56VncZuMrCsB0U3nEGW8WBuEyQ/rfag6pM9ddEjsFiEtSD3ixWd
pHVSYm2BnaKisArZ9BTveeb+eZaSYyJbXhLTSTSP8XDOIpNTV3odDMOhZdi18WZOMHaR19vKOkem
jVx3HMyM8DqnbmIFwmqxP4iIE2Oj+8p56JsiJY8kBHqVtnSMrwGYXcvidiYFUUONk3IEbpqTyWJK
32+GdEOUgXmvZlDnEpUoOlN5UrMzCnxHRUpqqyN6UZSECPOQaO6DlnO/Ka8o1XICSgGiPIozKB5j
OFM5eKBe9VT6lJOFhF7BcM3uY1bTnawfEkTD+BGcxuLcruq2NoEmSTn+kuOdl/u0IfdGHbAdFPVI
FHxtuFMPCTLR9lFinER0Q7ZE2hueU7wP1kpqvZbyNY+7BdhB3pWMzC3xI+rHHErU8tjSv26wjpWp
l45kJckbQdvmaXHTjl8L5Be2IRLFR5x7WozbsPv2YeX5Y4b/OKP/iEj9Yz7X4RpzJIPNdwnND/Ug
rwEMMDzYZRLJFPX7OvoEKCr/dNHQIUTqRJcokrp8iA877ohtcMgKajjIFTz1nN3Gpq08+51TrTHB
36v24GikCtsQEa5pu+VvdPz8T/b9P548/7zRvz7DBQtWiPy8UCvYC2ATzX5yG1/5ZIf1fkr729r4
4TaX086H28zSjvpdySWEzfgCAtPznWBNtbJ1Jbdepyvx9Ovv7gKN9fd7utjToRTNCsvgudJldCXN
JRbFCxA02OaVth6c4oaE8YP0Vh6MT87xF/EXv18ZtjDmRc0gBEi/eJqDqMB0CWTDmWo7e5q+hKuY
s7ZtoRteS6648cVPvr4LfuafVzSkZROjasTB//hw67aMJKSghkOO+4YJdEN9L3oz76UOeYUHasEL
VokTY8GNXTLXgufKzR5+/bx/Oo4BT/77M1zctWjOo9TWneG0zuAiyHR01RkfunPooerTr4SzsZad
aSOWrrIFC4+L6sCB8Ncf4r949H99iItRZlHwycYIAn7rYCp1MAytxo3hIsRxy3XzCd3sgvH698d+
McS6LNbnSOSWwRq78qpZNefpTGdeeggdZLd37QbSn4u2ZvnWq4eMLtPbsOe4+Ou7/tnby+6W8CnC
AURojT9++1gdNDhavFqlFXzpq/mbUSTGJ0PsZ08WURuWCo1Bjct1mcY+vL+lzwCDJ/HHEFsltyrV
nhXJx7y9i5Og/OSmLioR7w+XC2rMipoGjvb9/f5wQRJIKSpUA2EGBB00NtLPjcYIEjfx+teP79Mr
XXyNE5FUVd9ypcad3P462AVXolfwXX02M/zsPSWAiiQfeloAZC/nepQRMuBArjR6/hprbeq1D9K6
zA7B2feEh9irNySCrlp4bJsqPZSy9z+72Q8f4eI1zZCTVhZRXI66RnBpE7voamtAZxvzsxlfZkRc
zPg/3OzFu5hFEySjgCthg3BIaVzNe/rb9uTJzufv4k/egR8udvEd+mpPLyCVkAaNI3aowFaN5vfj
+n95vlv+il/dD0fMj28Apc9BmCYuIVtuYKLLl7WbUpX3oGwBpQ8nCfvIr0fmJzd1ifQFbtEJcS1S
ixwfkrmH/hF7v77Cz1/rv4aDdvFa+42pkuQEvBbVvlPe5F61XmYtws6O8v6zwbeMrYsnuERZEbcn
L/8YFyNCWtzUYcGIMMh1p2Q9heVVHISHjBbEf/++frjUxXhAMDfXfqjSeHDRF7jhKtr1e2TEzCD1
4bP7ukjXeZ+ruJpB4QjcN52hixkYL1WbhBlXkyQbO6hLk+TcbkIvW89r5XZyOJW/UaD+dI78yQD5
4brLzz/MkUmcCpnUaNxlTmNWt06Jb3JGSJ8yzkJTGtPtaI4TEeKk3xzSuF71PaCTQAQQl0KO+vUz
/+zDXGxCsrRIG4PYbcdMdlHVfEmt4fzrK/xsE8n9WrTv2ZOjVb0YQGJVaVJBacjJr8IbwyvYIfc7
/XpwlikFwMQnb/zyif8+Xv+63MUgQgDc4gkSDCfuNg2KrqA4YP35bGX9+Vvx11Uu5hUxqQKNs+jy
CtK5eSLKVUpWoQMHOt8TGuAWznLES2B1OEn7yXe2PLC/3aEhLU5JhWAK8eL1n/LFN6CZXBtVVrgB
wHhtZHuUZRgvPuEA//zL+3CtZb34MFjHAtx+I3ItFLDLmh6uksfg3NpYtF9FhyLw5pPR8tnNXbyV
oEzR3oLPc+Jttm/c0VFXnKdXRP+RMevQalCvZS915XLnf7L2LV/ZLx7rUnL8eKtI7EpsaIxTcRdt
ol29Mdj4s+j9fof/DwrI1+VbftfWb2/t4an8/6BEzNj4RYmYSnLQPf3jKX/9h/1UP3evTx8Lxvy3
fxaMpd90jXAi4uYkVdGYe/5dMNbl30ByyzLRTapmYhNnNvuzYGz8ZsiWJDKZU0qm88i08GfBWP8N
sj+ZsViKiLlQ5P9OvfhidlnaemjiZLIrTJlQtstAuJEaTTLHCpPX8FiKMb3FO6s+f3gwN78PuY8V
DHmZoj6MxPeLKPiS2T9rwMgvMeCDX8B8N7iIYDxbyK5mpae7VuMJTdZjg2Af4RbIIFQalbRr5Ktg
/pIQfDlk8DSjAgqVssYRRaDItSR1ToLW35g0O0Q43mbPebKY7BXbqM+hAqV1/GRqvHiBLz/85f5H
kBW/lQs+vElrKMZzlbYV2D1hBWzFXUhPv35YP/tCPjyry71QPJRVRxoQGEdVWXc5BelKcZtW/2TO
vUguwebEF68g3TcMQzb0v51sqqyDI2gh9FlKfy+oaqud9NCtQ098xTwMZW+XbaHXEcOx6gkq+Gxa
/OmQYKpnxl/6FebyGD7Mw1LXF3kAnY9KTMepVbpKPeHUXgMxXiUc6KJ73cvHVb/GBP7Znf/sC1Up
czHY6eSTEvrjpcuIBpxVcudQl66Y/93sZJk2bFuXYMLvypf+UN3062Hz2UJOeMRP3gM6lPqyc5DQ
0V0udFitejQbvGxi7cGSs1PjZMUBNo0zURbwrR8D7KqmPK6s7BojNo6U2K7aDL3k6OhxvR6pVUny
daJ+MQpGfU45XEEwJz1LyjGOOW8oBCGImpvnuQNvdRtrhQvlGVEmpLA0uEKo9SCCQDImaat32daf
sSmmLPRtjp9xdJeit+7fBeEdOhYnlW+U5NaIBye1MGIJPaSv7qqAAKLAzZ/bY5GD9ovREhnhZtAm
NwNr3JQSVtF51/X6McoDNw7xIQRU6Yd8Bw/fM5vui67P9b5Hu2ojRXrWZv8mUiJOaHEy7kZt3DfA
t8klttHycHNkFLQAgko87Fci9l+ziZxk6Qw1yi5GgTJhCGjKwMO8hCUG9lHbbs0h8TT8Kg19GbwA
GwOzYt2Rdv8OvOEbQJ2+JQAFDx0iXeigpVUdJfooOljJCHdm2beLFWwlm0+mgOW4ue/l75r2pKd3
Ai9jbbaO759GC6UiOjkRqTxc5jhtMC29SdLzRK2vVGN3RDzYS4pnlTLqRPIJAWpKKLet+ywEjZcL
a0GYdnGHjdkMvUo3l0YM1X+seYm1joA/zcg6DGFfLFszC4UtUG08FKJ2m0ap21XoReZ8MTfbqo7v
XX6Cc0+vQHOmqDt0C6JV4owtfhuzZo2mjcf5FleyB0mOaoa+pm++khH7xPiy2+C5jM59BOukBaEq
GmvNIB1MrO9UwNXq9Jias5uJe7UKAF4U6MVH4MkZivvezctvuP6OcYZwPDMZG6qt5Ei4NIIe9FsD
DN40gm9s9mzN8CpsilBnHn/MWv8QY5+Y+LpE+Q442IowE7Jrv4AynkZgZsFrzs9Bsdqd9JiRclCh
nu9RNPg4UPBA9PA+xZDs2tdehwzlI76FIpXTimn6u5mCZ6yKTpfD/KXg0Y9vRtTRFCq+ThPNgvra
qHVH0oH0zSSwzsb9YjcxU+jKA7SNduOTyI0ZyyF1ygn5YkxobGY9LXmWqwRABho5Z8oaJwCJXhow
H3vYbWc6PFORA57+5os9+DqYZSVS5QYKXwPiDw+31H2Xc90Bdm6N88MwsKjgMcomn6nA9KS4PI7l
gwI7t9DA/5nlWjBBxuTG2pQOjDOt55ghC043YOoZockhSlN8UggM08lwRnZ8pFrnE1hRBDIRy2gx
ASoYu01f+7tWFPepiGM4GWj09G4ppru6N0/WHDp5gNchuBElpKW50yPTnwZ4A9VVSVPKJyyutLSd
kpZbPdTvKy3cq3F4lOq7HL9usYCisxttcaKNgse6Qwc5stX+oYnQyEd3bfY4R1ehrq/mGcKsiW0r
vMnpNAw6rmCr32pNaI/YppocvyNSI6JBVr3ISTZNqd8m69734eQakAATj9Axd1HJRnt2B7LR7ivD
dAe5cMj1xjh1FaUYQkplpQnX5kwreeYF1F50HyAXTI0z5l0QM8PKl1vaZSw5ypVglV6GXEUX+3Mm
S47F4C0SRlse0MSmW41pPplwC98G9KMlWdyHvvRCuo+r+voxM5klaiKgyrm6boLX1vc0QTrqeJeC
kX7GsJUt9Vps6DLxwsKXAeOEctbECAgInTkY2rua3anZFhUPzo3rhNNWKVzXWG1m3J6ND13JX5vY
+yrAqA2YE1SHR7U7+kpomyWl/TJfd72JkQYYPkboIW2vYyvy5GTaRZgRDV91agZgSrO9epz9W1W8
rcZtO2tO/W2YgYT1SJyGdBfihQQk7LXRJklyGsb1YFeEQqSJuJtSFTY2fXYREAxWORXjXySjeSvg
qs8PcerTFIaxtLTMKmr+grwuzPlGrHH48XxLgEFyROaG/m0cqInwJcIvxSB+35D/EwcPRjiCDcS1
puH7mtHcJ1jzgmhrFAOZuxH9TjN4jnHVCEPmDRVfHrCeGFYX6Kqieje0rYe5n2FMAQaMX2say0gJ
NoIJqyoALKEGBAniJ/X1jj6MLKHfJll9nD1tFB0LICk4pGkG1GA1wNTCQ53uGeuQozYdb9eUqzbB
TVtCQ1mc9Y05Kvu2jU6tgprPwvmNTcLwzPQR7LYtWs+WYtraeMJZ5BR0PgJTxbASbhJ9iUF4i0AW
ibl1ELNTCg0tV0pP6YWrQfmSVCRwj8NGt7INTZw1fEy714INYmDbV7tdrON3VGjPD4ieh1M6p6eq
CV2twA2nx55RdHSmD/RrPXnBtWvfFpNa06wbckW6/JBbpMFiAnXDbFlPNRwRwJxN4WYiyyNU5HVY
Tlf04Ox5BLzaVtc+04udjPpBBYwDBH+NGWgzmvFaxuRco0xQ1W3w3eweavExSDH+mD6IIH07jpR7
9HyjdciLjfBu0Pprv2meoLlDCupWyYLFoFlRKQeCgpDp4Qij2b+QS/NnscYkIimOMDK5gGAPkvsg
BywpY1/6Jhmpmw6xVxjCKdHQQ6o3sq+xXE67zJS8hcCbq4Oty4U7BZKbIlntyOGBjQg7242FU0zT
VpRvu+m+GF8ASq7qCS5jDPGNDqseKhsxuW+may1/jgmNTZjxpxozyHw9ytcLxFzKcajmx1ICXBch
f2OZCZjZtJ1W3A2ZYvvhS1VON2ILcx6cD45SBP42TA8b2aZnTWc+4ibp4r1epM+VAjG8fNH67rWr
yaRESaxj7ygadiPMkS1akjA9qUytdSVuySc/lun0HFhkcFkTGUb45yUig5Q6dRWExtLQOQP49FGc
bjIFnuZJI7hoIJICu2+WX6mjeJQADQP2WUn0bMYw37AUkFaHObSK8a6S7RLkuL31nZpIOPct/Ik3
NbbisnsUtP4k9hFfWuJMbQpbUXMng5U+QyxTg2DJoHsOKpKQzC3ZbUKRXCWN6rV80m7sSYN76Xz2
DXipavZqgzJfjaw9ujKdlqxPPxnYDNDoxn8rG9V1GkoHncvF2TEN9iTBIGBnByhXoJXaxUWIjjhg
Q+eD+bVCj++sx2Iww5iaorcZ4JMUiJsauTyrOTKcq6BrUYf2XgzorcJe3vHiR1ACm+4uU3Z6TVqs
fx2Lw2nOHyZlBsCV2bUBzkCdz7mmeb6Y3eIXxOSEOQsJUTb0hKJAXR79rZgS85S8JaySnfxIbshT
TTUWa4Lryz2zHyfI8mtnNq4eA9bh5crB4QnWAbzymggchwg5zpavSnZjFDdMX2LvwwGCt4bPxL/S
gFXU4Xkm0zLPX+CLsttmKjYbxxyuJON5SjDvJwezlz87My1VqssTvEZZjEI8CgRLvjgzZfgOu3mB
cP3ZRqnewEXb4wpg1C7yws9SvT+73nJ8/HA87EQCXor4/XrRUV2xCLn+a+latFATJ/A+6xtflMre
D8M6RTjKMyIlyMsKpJKm0TxaZLvE23ar7M3t4Kmeujc+KeVKywHv8jHqaOoRAKq6YS1FnY+3JSnN
TJywMDjD1B+ixeQx78vqyGroE+0TjaPX5Zo9ErrLMvKJRPZSi/D7TX64+FIC/vBMB8GP20LgmQ47
wCzhq8AcRnO6OPc2ru71CL/ZIXdB339+5v7Zaf/jfV8Mn7SEx1FG3PcEEkpmzp98w0nSK7/NnEoH
pavtfl1FuWyG/O1mLwbQLGrKVBrcrGJ37oDuQkf/YB3RF9JWEh3RDl0IGp+Uin5Wu/l4mxdFdCOR
8Vhl3GZb3c7zlcp5rTx9cmPyz4aQSt2PPruow4S4+BZNIPMWaE7EBQgVNyyjgCb3uKC9HNSxXT38
+no/vSVVl6neWSr7oouShSLUnS61gJM6rXNxpjPbtVvRv//1VS6y0X+vRqFu+vdllrv+MDZNJZwr
hdxLNljpjayXN9Yk7pKxs6Xkqe3hH0EdstJ9mzCp47+c0fAtq/GoVnibIwAE0DjQmQYw2RX9//IR
XDxxqwX92S6cATU4iNVThnvD+Ozl/OwxX/TQ6NMPgxpx/5JOzMqXLtiPwv9s5FD1smSdxO1LIZkQ
gDmwCiY5cZcdZ+d/s3cey61j2Zp+l57jBgiAMFN4GpEURdkJQuYIJLx3T98fTt7qUvKoU9V33BVR
k8wqgTB777X+9ZuFHxxoEtyzX71kP5K5vr+h/3Ox33SHLy+0NFJsi8hMIGkTZecwZ0FpblP8sKf9
Pnf+2FBn2Pqve/q94X65TDIgjlYVVgMgh9vZGJZ/qBbI0dmGVeAnNpynVbcqb4UjIbSOSHvtVruU
NDs/ti976YdHLP1011efcbHEp1GsuWu8+nbpTvEWbq+a4g3y7goTyI9xhxJikz6NuKtj6WthaGk8
ROviCEAh+j+dotLVMPSvTfDL07n6cpcIwHXgPbgIsM+qFQBRdOAhnabt6CzsihkxtshW44AHGaZu
GiUeoHa5B1gwf1jf85X+6T1dfd9RmxsB2b3zrtU72TNpP1h52lhdHZevOBzby4//yQUZasjMwWFO
Xo8cqnOTlkGV/PetH1rv4iCpMRdrYw3I8PMJp8yv9o87/PcFr8cELe7tLfkg7MnnOTSYYAm41uUo
3cd5tGk6PHypjAMNMTDF62UEjpR/LWuKU7lZaSIdfA67vGp38jJx8nJ27qxJmWK/VUKvmAI7G0qi
E5YHGc58gK42XpZkdqf2YmSQ2W8T/kqLTD1kEJJW9OyaRVDQbdYrWJHw11XFy8XIIXvW++FJz2f3
HzeuoUNgWLVcMMb6+9at4ROdnwt84GonIUN4crDhul884mMo34wujqIQiTz5QRvsyvuJ3vPDtY3r
uOkCiGAR8JYbtdloCfpb7AuHuPKiyzrCOvuHW/12eWuM8QB0dcNYXq2nckjx8lDosRd3WmuGCBVW
AKQO9oJLC6dF/PrmUe5lLz//cOFvP64vF75aPkOVqnHcZPMzTncYexsbqFl2hxOdnbsCNc4P1/t2
49DJQYEhJkJ8m5/7l22166Rc0FU2jnZ9luxmxYzEq93eDfxgr60bS/qR/zZ/JX98RV+ueFWvDca/
DieS51e191cF/vNlrqlGf22JX65z9bWG8ZgIQ8cXg5R0TSgbSgfrvYXuRlQbjhE/LY4rWsX15dSr
D1SefXmHiBeHinB7Rl5hhU7sdD6UWE+2Fvd4OZqF91Md+n2f8e+7VK+qNgmvGNKneX8oynCKX3pk
fgKy526ME69AkU96l5mqodt2uMSzg/zw/Xz7vX65/vzvv3w/QmXUQ9lxfQyZLRgjmGKZ72Tueql7
uZNX/3y174uAL1e7WpbGlMVNFM93e6s62bZYyXbtLTYLc6Z3VNvQz+Bcd7NxormwWKmPgYnZpikC
TPwnJ8E/f8nq1VqtFZHaS+LXpCkGrBh4dQ//fL+L77YhTm6R/0o4Il3P7MUh1fN4hvpmsj6xypv4
JtmYM2eTDWjTbz4XP8gDrsmpvz/jr1e8ah3bSclEvO/ZwhWydcWtCJqC9aGXB5XdCjxO8a3C52IZ
/XCr0nfr5+uFrzYibUSmyCQDVHPCYzAYb8MRJGDIGPxv4zm5RanWZdL5uKcR/Fq4Sw2LJnluqkFa
EKmpgboBDnZgOVgF06NMDW0iF+0aw6BaXom9tgsvjY1B9Q+V6fePbKEYtGrMtMRrSKHtkrNO6OZc
bQOjr3F2oNIuLHLknX/+HL5lV2iGjCcIrDR6tPlz+bLYxoDcvnPZ8oxexcTkUProvZRZerDqzNau
t5Mje/FB39Zua/8+ja3AKf3czbz8LrR/2nuk79Y+Lhw6vwi9I/SCv/+cKguW2aWe/ir1sFc/zPBN
+Suwx0N50/jiHrq2FVp9TNm3OKB024vHf34iaDH/XIOQY9BULufsedjbf/8N6thIFe5YI05W4e48
tf6lWKDWSck9mJafaHY8XEI2WImYcekLMomUZXQfh+oB++ObkbiYihkN+IyGK8alpuCSlmbWPmoI
Bsqxv1XwgqhH9aThpBtriq0qxaNQYFAVYjlM/OHeaPv3JNPWBIzeMYxwmUmuNTTrsiZjG6DeEGvp
MAp2q1QhswtLRSGW1zjBblrsAA08SPDMtBQtuAcfZcQmryocGc2YdyphKoWbk8GIM91dIuGUtL11
ljEhFrF+7Wa0UkRQKSmbrCMUpVUJ+pra6Zm0tq10EVf4KtqyFn7iDnpXVLKTB/TczSm8vLRNZwaz
nbQa4YPBYEYgGbEWhG2JWtA4n0qJIJwkhzuwX+CtiYQO1xZlHVfye1UG9S40ho0+kp4VyvJmeenX
+sSlB4qFi+w3SuPB27cSbI61M4Lm+D0WFCdpMNzXJJZk5fVNfFPUqj0tSfgC/0VzpMgvSaagDMSm
fZXWwa0R5/d5qjpy3WLtGpQs9rhYRxeGA/hKPZPdBJEoyW/1FIFcs7wfJ+am6qIl9saIyXlMy6PY
XC42IdCZnVXyQx40azmQyOUETGhryxiJdVGJH1+q5G2dJcYjCfnDbVS/zJwcLPPcor1fqI9duEQ/
KptSVpBbU60E4gnbiIlKIUvbKkXddi4PUaTYWj3+Ask+aJXyK5eX6DeFz6CoGaFfjBPhQLjuh68/
fP/X5Rs6+KXOfEBcyFTlf2BE+iBiJYMdp23cqd7o5Ovy5mxjKumlH5QbVmZFP1XG84L6Wr5xRVVc
SLBhF+gliEf4+4I7h7ohBVLNlAvrA/zqrVE19mV/4vNR4bEAIJmXBVQNQg3qpPzp6t/cL1Q4xP8S
nBoZH4C/Xz1O22XfSQh38a95JRGQuFwS7q33KDHL1XhiANba009n4ryP/XHL/76odlXaAUikQo35
jp1QcdQINPFktNIjk2uYRPOnr9nhaXqQ/PaRIMgf3vBc0vzTxa82uKYlnECfL97Y7SdezfbkN48k
kFPdeZUlbX7sQH54xNpVRdeqWtVhezRfMN4Re4Ttt7sw81/IhclA0HqbwOs9o8Z/vs/vrwq4QxeC
tOiawkoyGkSqmKtGsJFr7VVqHv8nFzBkdJUSkvlrTAyz5GU61SMvcdpo6FGHNrH/+Qp/wO6/l4bM
HfAfCVed+VV+OZ7bVh0NXKqonQBscRy6OMEh2PJBciwP8KoLy1iJu58RiWuqM2a0rEmkS/A7UWWx
Ov5+YaOvpnTqJCCQdby7+As/tt7V/eAQ10QZ8tO5/+2r+vfVrvGPEUsvYyq5WiT/6hAZFMruhwd5
fahzPxzlgN6aosBd/H2/Xx6kQMkhVk052iQabYDBbaabBNLiOhs91TQY3Si55yjca3Ct4nIbQtGs
xenIXP/OiGUTh52/VuH/Zz7/r7nl+Cfqc0gsS8Kp9MVOg//HvwjP0n/hY6LjQ8FxQBEm8sX/t0OG
Kv8XvhgS1SqHEoIfjTb/X4Rn/b9I5pbQ5aDJQdknssP8i/Cs/xeFNNoEjjLKW/3/ifDMX/pj75w3
lKUMv1pcwDy9ghoWgpjWJJVCSMDzHCtMLKydhf6mh25RPkXDJgu8MsNw4KxinMs50mz7LqCbuxMd
jOFA74geN6XGTdN1Ay0j0z8HhC65cVBlDx88vIaxRDovdql8W+krQ3xQFJeIZxkLs8aKsXROl+tu
8JZ1bmIdCXsGsbmleufaVhJqshU8SmLYoevLs0ihdQJvucm9CZ/NpzT24+G1As3EvWe5vhBw7evW
5ZP0+s7W1zT7FJkt/8Svb6ObyOoM04A3rVvNFsDfLL3Ul/gX1fvlFVNDa3QMl6AML7ICDSyrPApP
GpHp/PPR680IR0YTEkz1YfD/Ondm/xoDqYcODmSMCodbXM2egtX4PFnpKWEENTnjqbTjU76tHKKR
35HQD/kOu86K2JiGZHYPY51cAXFJ6FIYzd2KpOR8zBackjunVXf7RLRnQx5z2ghvukf+pUOI+hkb
OnO0y2dB2mNJ9jTagW6GSyeI3UlZ9RjqYbssbhdoM/FeDZ91qwUq9WcRcqxAMbWTCBPZtWB4qTP4
jbm8rODwJWSYYmmtWf27/Nntuk8K6brycddX73q72F1kuyIvwu7dwalPRQU2bmZ34b3+UN5GroIr
6kwxZaaQOIZddFj/eWSvZZmX1BuMJK3mNVji6u8J8Y2RrcXBaut3jB1iC8ydYMaYbJ1dCrWUiphU
AftsE12RWPJxvG9v4Wke095CtFuvMC9ZbPMFyQGfE4/8Ut0oZ6+Rbme1URSSwIix364gq6FXHD3a
4kFGTN4J+lHqkZ00FV4sQaozY8LAfTW7x9MAs398RWHoyCORoOZZOMgvAGCZc5ZOCtSEyoZbtYTt
HqauQnwReQgOaZ0JWVFERcChsPC2iIrjqK4ilCV2mRNQZcm/Lq6MDjd3I39E2X6JzPjpsje8cZXu
ccGzitvFA1BTT+TabfZL2QqrfK9sStlmFHMnGSvKtFss/SdLH9wxcZcvC2xZb+ttvu2wE1bczLDj
LRhOegotZgZuYcsHLNIWTr4fHvQ71W3u8T0UCSG3o51uh9tSttQDVtGpvgreF87ZMUgnYVEopvGr
JEDXm+TdIt12xX12ORCiOZDs+0MBM5+xf6/TloYsorUFBSD+w7hqhss+GYnwFWSIBfPn2PgzsQB4
2vuy/x7++oN/U1j8WX9znQXlhTibYOnXaMNYlxBJJdqN3hLuatUkze02v8k2sUeq0wMJC5Tls0Bt
nnpF90hFe0v96Xz+swLgN4BuMW3R5QXg8d/rjXAZUeb3mAdlWzwkWGkXRksL65mUSdP+D3qOuXD6
49ki5FQVdAzYDVwVVqFepmNncD3qGwnWFdBHZAsOBD0a0Xf5PwCp/0CPObKoFf99yfkRfClBll2X
TrigK7zOST1q7uQrto47m7O4wGn9T64IavLNbQJiyPp8mpL6cH1NZdGUy6iEdulRwaSTFeS7mG11
wuFsPQ8gquxZ9QiUhTR5JKRlcGU3c9XMGVnBU3+XBg5unoVymJzBOzuhLeGsbBKN+xH9ipz4BHPQ
zdbNTeeJG8FGdbNGKI2RZeYxVeUtwo2961nuOAaZsnggPZz+fdL8i7oxLi9yiJvxMRmf0v4jlV/P
ODENUGaNY9c9nhOMtbHE8aPIqfPDU9KNgMHwzh8J6MDHnAOyz9nc819t/jFUTwvxQcR2SO8epshj
QNpUVlCtFkjzyOTd420Df+xiB0y07M4mETJu3FCFevVBiDd2TueAPCYlXRNDaJLjZCqE5A358yJ6
CWGpd+m+7rdLhZ+QHYWQhGIsoUlZ9WOIYCZ8+cqVsCUuORb71JFCvLOsoT7FIr6XDGqhWQlrVd1E
mm8TqahnnhFt04ulVm8Z3oI6VnwXZc5bKc28OIjG3aDU5jCUltoRWq6HVnDGFLnJTWGBwSUxPSBB
sX6rl2uSU5FATYOVpzdzfq8bynBUgOszrHLhqCyAy4TP5dnKAyhiVvfQWMMv0iCrl1I3E69dE9+X
fuLIfj4fo2lnPKsOkcSlxXGY1D65iASb8C6bdZ/t5BZb16emX8sdTHy33MQm4JTw2snbduGRLHyR
FJNTn3MIFtI6Lq0is0Tl5SMYtkV+DIWNkjjM1Tp32KtEJhPcYirpbypK6qjQKm0lfgzw1GjWdUMB
MdVrvXhsrbZ4wM/laBQ3seg1WEVbxnu88Bct8gTskvhHpL3cV4ykW084Ss+QddzUJ6EKKGtzviEM
bCf45QYrrUXmJr9w6F5djuln/mrIgDTQ6te9M2xbdjhKnzI1a0dBzQMT8ZFkAHcixmmtOOhUiI9g
rSxdBkzPxWmOlbjj0rk5nRZ359vWnIsnAm2C+7R9E4f7BAmqQUrMVms9Ykdv0IdA5nOKVfOkvYuO
tpHbNUIUciT6DTRTi4iKF0qQzkaY9r5wmfdUGA0c58aPELTgfrQIIJLQPJlabUuUl7M9hwTr9Tgx
EvZZYCRcdTsBxLTAgcshySA6H8t+K3GogTX5gTWCaWrWgjgIDux3xCq0kXi6NNY5Y75a+8lKjrcX
mbeY4raF9ctxvAEaJj9WEjFgNWF210To2Pkz7r8WHPKnWr7HRTTD1dajp5KO0/NYOvNUEVL1+aje
JPcBn1Bns3It5tVN9ArCVQrOAJHLbkmabTzMaZd8TdnvaYqKBmjcJ8IKIjXvRq3N5UcLjX9OxPHH
7l6BAPokvuDkDpFnfgVsK9VpUe5D0Wmlm1Hb1Ey28Sfp3NEJEKCJiGM3crHH51qNHgeNUHV0Ps9d
6yut22lbIUPFA03WJcxnJELF1soVS3oOLECu8lw9APjhAkbZEllSxQfPNsriveA+MZrlZxk4mbAe
RSQNFn8qfoPuz0sMKBYvS3s6xa/l5+U4nBjdL9gLEnOJNOAdHnV0SnfFx4SnLSkC5+cyp6qyVW4r
N2G7D1RRD0uXYK14U4CHpQ6s+S7aqpmNekFml+WBaGQNWvEdYRot2UyeKlry3QUZz3v7OToFsib4
4UtsrEySm2khVGEbzVuAcjGHCwQK8abPNiT3ZLlsJcFrTMZFzN41mSPakuwDx+v0ue9eNc1Hphhi
KwIOKppGu6dMRhHD9Ehy4MzXtwpHp+b3Kjk6JkGqu9gRQlN9bsmg5zhF7oj443OQrbO4E+U1uTEx
oQKndscGb1Ub416R+FEuKclZt0saLFpNjaStU/nATTXbmjUDHUBTfLRFAnxXpnFnKlMmk6b0Mgs9
rZklbGsbvIHFde0jjtM92W0OsGHPodfHKMdu2qVL3sgDGgksgoNp39f8cF786KgoBKwqmg8D9TW5
OBXShaUTXY44jidQHHlwKU9wFyxv1GkbKriMVLFbX/YpsJ0gHGV5h9aEyNnxsIjdMF7HlPrkcTd2
iPthvNjT6THP0zOEqlh6WHlv2/plxWtZYm1okvWEEIK1dSlIYWSq0WpmFDo9Gi7c3kbBrBRqahf4
2Mj2SMEUHqNNghKqrsu0nqI9DL7sOYmOdXtM6id1cDTBE1+WMr3mS4R5z0tBXghrX1YdTK49zQVR
rqwQrQ8m6WxPpq5vG2LX4k3NuZi4CLDgdopOfF4hUao3aY7r3VNZcvguI3ex/IxICFD8MxQpfACx
uHcTG69ZK62sDF644rTnPdAK33H3Mao0tDfEz6iBk4+WuNFsA8yasmdzdiJPAV7uX/XEVx9QUpxp
hk15S6Ci4pyfYZhCql/BNeXxXPCgXU2YGWZm8lG4549+x0jhwrc2repbRHXW+GwUdFxm7JAnHTwj
/3AkBtYGAxW8kJ2qxm6bAv/YEOyd+3Nj7pceXyxU1sDO1YNsnKJ4r9V3erEtEy/Tj1VIX7RThMNE
2kJ+wCFdIuWEYcsHpw7THI4G4x1nvxEpgjMyQezJuTNWHCNLSGtpsJMWJwYSvaPVfj/ua7K52cEJ
i5hchIna6AbGY0sWxR3E70WKdzeznTujRWe3xj5ho8Nr5ROpmG54Edtgp3PyjC8d/vXFRwcXiZQn
v874Zlh2NvAAO5FaoeqxL40JkNDkrFnzHHnCeYOTZb1KpeeQPG8IBFnlpR2pMR72hxxqpP7UhNGR
4ppaSuxLv8muqVf27Ao2CG1P4ddYUe+pBmUFvuOEr6wu/WtEFH3iRirwh6ki4tAMfC+PS58gY2gD
wAWyO6yilk6ygJNkBjBA8tV0JLzgghLTxMnLoQSg0zo/qHawIjrMTh4QXUR7/ZnQs7Nd+cMGe3v8
AC2d99m7v22Fdr0rucJLemIeeXZI9XTR93hL3cJ6z1Q2NJFW4lXwWWMbbssqdolmb14Rf3DaHfVV
sunfK584PnN4qF5Zts6FCVJlilgbH2nzjvJ8OX4ehUFl9cR/uKOvuoDiVuJnR9JQtXX/NDjozh3h
BpyG7xzpr+DVWJTVbrqa/0WPT6UNL84tJbM+8UVY2jq3Gy+4q1fFJy28k31Kq1G/B2rxeKMHdAZ8
kni/m2prFY8XFA8+SowLHOf1JJ204HFWlSakVNKqHBTxUOE1iCxWvicYJcBHnfYU6EG2yCYxOG01
88wo6sKvxH8pMXncbWLpmQtiNN6Ha0H25gSGCv5Gn7C7FXBLzo6Y49cBz0K8OatEjRAmEeYWI/Ec
2dpiHaOGu62lT+SjlU3Kb/0+vE23Uu0U5NlRenbxujN2pNC50l0pE2cYWoN+GxXrwXD70VN61PhW
Qjorcg9ykvHbStyc7ONfM7MOa+WMardcDdMqTyzwJ1tAtbsSkJM6EkopM2bje+x/gR/hFiquLtpq
cAIQq5QUY0sxVTjTHITgMbWT8TMYXFsonNIwtZrJl55re7ke/I5MPISrZsuRrfp9vyFTxyIdIjSF
0R/yX3p+0xenqb+vUZY2sOk2gC/FwtK3YdKYQnXHQDWZ3s/SW/OW/0JS5zUL76K9SeBTElDZ5aiR
A03RHzalPSCyC8XBjNp7GfJmtm+Jhs1Y+mSKRo8aHYIw2oSiCst1QEEgC1sSFXV7wkPBU7ZieSOI
xJllKzV+kTSyWGwUVRnit56oVIHPhXyyNlgP0boa9w2Htzhm5JjZ2s2ErNNuLOJED9VNsY5dMry2
7Z4jAn080A3b5fBm7PSTxt/H7fpAFHDATfBto2usHpTx90pDT6Zs6UxUqsTuqN9NVk16FvR0kXQl
dPYwYg8sad7oS9qZy9yub9AEgYtsDCt/Qhm7xu9XfpmsbHdZkbNJfW22Lrl7FNQ02JFTwKPxsQtd
g77dA0y5nRfbiUc+WcOq7GhJTPUgrvKtttMPPXabm4XPFmXLRziJBNPvlh4/Z1i6Sc5seb1EvG5L
Z6ca7MwpbozUntgP6YaWEHZYGWQSLj7xHT0uQNxGayk6LAa7v7usqNrRSncOuZ6RIwU2mtvxoJAy
De4TrclX2WYv+aMc2WPul9PbFK7G+FYSNtWwxi+18IpL4GqcYiS58RdTuuNV+niOcUU/oqdGcgKu
iPll9cmmYI7+ZcKsFS0RRbMjnV/J90Cb38EY8HXtFiPWML+VlVOMAjY0eovEU/K1LCii9IlvsXgI
loT2QNy3jZxkwQx89DaRn0eMCkk+eu8e2JEqsK/cwTg+pIaQHY24NsxeI3VTFJ5WuRMAmL5qNa9D
1fypa6usPpbkQjdeY9gjzQzxyvztMxL7CQ9UNMxmS5GXs8XVOoXEZsmhJ1CG4cHM8UHX2T9GBsJr
C3SAo3exAcaeUE5YUvaL5MawemzOn+f69Sx0/K/obk8B+SLLX8vmrQIdX0aP58rFsJi/qPYexWCK
QKgc3AsmDnQ7tL0gCgTFrGYFxuVZke2GkMDWLuSVkDhZSYbW1mhcYiufjIsv9Xe96pfhKznonEqb
S7NugfqSV4TpiejHHi3QenSbB5xku01p82GvBHavdfDea0SLvy2OxWPvJpzgOLeaZeeXApC6CRyd
EX7zAMKMJaUcWGm0AVg/d3QOoZMKK6F0oSFMqIhbXwuISvJIfDhbgeFF4O+CozdeJe2H4k673BaF
Eyt229gX41edn0YdleRHgXUBu10fcw7EW2bAGhFHkjl5rS3aKd+Rvmtlu9X9Gb4tHzng8woH6bdU
BL2dxHUVSpuYZayc4WMzRC4cDu9Zu6Id1f3CikyycAx2S0TT0E2c8yvZNBbL2V56y3WCuHhDhTU8
MvqyhcWas5nEsPmLtoFp4R6TyFVirX2hP8arlwSkCXki61vDEe/yIVdsFcgvz65hdY62huIxe0h2
gNw0d0SUxmvYkiOnIjEsaQIwjmExyO9nNb5w8qXWdF/L27j18pNV1VtJIUVyrTKRbkKzRcg+WNRV
eOp6uccbYOMk1ZgJDEePkdnJnmWCCQZ5VTyqhrKQHXXGQ/oNT1/n0+h0jCxVH7DE0d+igN+FfRgF
uh3d13QiJxl/I1xcQWBa85XxQgfBnPyHg+RD+joZtv7GgWYJv2by3/z4ic05CO12yB50MzBF2i3I
L5k1O5XmNiARSxCyjNcb9zNrItEdIjwToEV9BZHlFUnfY+F0NOLLexwIFi8JCArhVjG5sPtLSAwC
sfRniyRgo9iBYC3o6K3wAKgtnbr1+ERqzPHsCIc69GTOM5pKoHPQngkWX3MrLmBpyRe239kd4V1J
fkKMZzT2Gj39CiteobWCHPa63OQ4KdtQNLfSutvOYwgisS0aUD9xw1u88SgSKMncaa267Dvg9PVj
+hN5ZPkdcAxzTWIkp+uM4q8G1ZOstlOXgXCCXo4WHR1rBHiBGIfSWbrtDaJsPn8dRTk/DUvtLjvw
pc9UzuwFYYU1+nML2T8AkG6gtJKAZ4Z7oA3w0NbRsRAMgdwXXrtt3Wgnc+pxaPO3WTQ/3cpvYu0f
T/Xft3I9BUfFNBVKy61kVKhr6bZYdecNg6fZ45IqcTVtJnfmw51dxQ728yggcM9ujJQSD40Ngeqr
+ZOlm/2NVwyH5Spcdc6SgoCAQP5Z6Ep7kApuvrGae75x1oL61vvalshAu6UB+5Hb8y3+/OWWrqgm
RSI0UKB+488zsNz5svefjDB+49jXjw4K44KpMBC7rF99kMUCot0QEUzLqySahPaotGht7IZHwz5A
mhy95w9jk+++vK/XnCkHX/B8RTyXHfHIym+SZhuSr3sHeShf08l2h5xTpnEQYxEQBeDiIIl2iVA9
n9cZXb7K7/mJyjlnR/yxKDVpiSklEyOIgFcsG70rUHAgDrGVm/ITOBApuOymjkwD9UgZz1d/jv3z
Q8b2RMzXo75SkJTjwIDW2sWeRAEc/aTpCE/Rq3BTrlKXwuCpSffGHUJxmZNjVeNI3Juip71HW8UX
bBWcxEQ0weDsZXlSoMNjyE7D8Mgo7afVwRz/u/tTlsz/cdXHCOlqpQc5Qa/YQcz8W7elwKD1eB+e
u3eJvU52MoqU0RT283zh7AQPMgZ5SMQ3jDEQ5Q4moFZkdm8zO28ze8K/iVgALI5BROnuCOSiAths
pROeONoRWKB/kmSr3KpiZV4qm7l7hPG9OWWb7JU+jeAH9ZB6mo/DkV/epDSpHPTLY8AU+H7x1nuD
P/nDNl4bjnK3lPxpl96kt8Q+CPQSegJMgVmL3dIKH6Id5dWSVA1QNatfUWtzKETzpMWOHFqalejn
sHCZE6/SN5FieYeZAr35ioqrp3yuvI5gRYzBXTbAdrQKWyLMxxsYGDjymn8/O3AFd4IHALwTvGDP
ydnPwZBsCdAtkULitGLxxCxxh/fs/cWNXcMmceA51cziRrg5+/PvgGWQpXuR+X/xfhHROoR3ZMdO
z/+8puTvRpEM//71jq95ccElibvmwjtWvP5BtFRHuZVXjISJ5iT483PWA9RAaz323LXFW5Oezw8D
dIYQLAFZnstZvU3uf/z2vl3qkOUJYMGF7w/p9Vh2Yd2kEnbgboKjDdiRPn9cDwoyGtEebs7Oj7vL
b2rXH1val2tebS9asMBWpV0o9pk19qA6LcjmeVVt+7V2yP1Qt4y73pEZOX02q+p97jJCTEtwiaIc
rawBL6/RDI4EAilOD6lBs1VKgxmvmyedyYFJvgMQG5z6w0h2uV08EObNrDe+HW+6U/QevwC00TDq
d80DXb7mEHl5sfA2IKyxNgGeXMpo0u1ddascWDykTd4qh3A9yMRS28NGOmCOFR3qXeHiy/SLHg7g
3WMyY7VueELeJhPLfsRaTGYB9V7vTHZ5O2wgZkS2vAV6hNLQUoQvb8bn2g3u1K36PK20zQxhLh6r
Tfs68zFqF9vBZFNA+nV1NzwQL1OGXrem6QdoUrEbWctvhDaD+IW3zSPl+rQb3RmDWi0Be+ZqEMDm
hlPR7nx1bsdFtzlimbQF3VUdzIhuMq+AJhk/xLhGsJFX0zxKceh0Du1Gufz+4nI38RYHAgsFt9jh
Lca6EANLWINc2io77y4wEyd0I6sykEDb+ZJgdo+q2gX3bbeNo7o4PvBzn8YtEPpbA9x9mPkQxrri
L5xBzPch3TGceyd9kPeG34Nrgffd5A/hQ3CTnFoHB58DeMHGWOEE5Cnr8HPJ/uUse3bjHMHVZa/Z
sI522ZbVi2PiXMKCZP9sJPzdYF3HYR2WHTRifAL/fipO8YjH7ZmQDaYY2JVenBAiDpVzyCj/YtN6
938R6f6vptaYH3xzMHy95NVKgZyZlk3PJbvqKVtacbIGhdKCdYJbKjG9+OfrH6AuY+GOMqZld0H2
q4rvpfEmGxf2wl3Y6P1IOZ2cQDzxfDkzL6/BAHmqOGmlra5pue6bjYyh7dIk+YBM1T63pcZkNr4i
mDnGT2hhyswinwUiiZzmNHxID/LTSEtyuQHayUdgaDNZ0x/jtOahszDc851hJQ/JvvKZAbEOW/De
CT+fDfx15nkbmun543AuhIGC++ELwl8eXy9vMjabKnMCuNEvDVAycTQ48HnKi34zP2+mYjZ/Xd6K
D/mRESAeWsMTQh8mfxjcEZ8CKLVJ16xWhh6+TKwkISeXVTPSOnCEjaML50WUTXFhMisrECBxQOzG
kkAoixOQdSbA/HHapZMfqt2ZHQH8rjKLt+xuvO9znnWDTlbRfWPaoyxiC4ke6Us61ebvEo890fxM
nmBYvQbisROVR2Hp0d4tfd7XKt0JOLyd4LM9w2y6YMS0mzd62CDeZYuhSk9QjHmBeicym3GkykkK
QDAfV69kspV2BV0rg5m1ZVtp35eoeD4vmtO+l+/U/zmgIvtUJmw0i9YECt9ZpJvSUqxUXP4B4UJp
tWInxN+tgsTAcY+ZCwRY4vgkgJsmNpMX2FNQCoB1l5+Sme7PL1gh7VTDK+MtDfFMlBE/6hthlz4x
emFwjvshdDCwkwuyfyt5zKAMni3pHc8rst1fmZmojBbJA9wp6zNN+Dw6Pf9qYoAsb0GaEaN/hkTn
E8O9jl/EnH81VweYj28ll0zs294PH4cHXBKjHcmEIgf7XsSePnb144JRWzls856HnflDZOc+fK1D
uQvp0UK7AOvS3Yhd/t74mAsKeQ+SUUf7joD0gjBhJzXcIXYANXScukx9D1bnhPufklvkmTJ5fdDp
KiwcdUkC2h96mxxpgNYniGWwY1gJNDAb/XN6kkmSge1sD6t0ra8wPvQx+sdxoBJNqrEB2ji9vosJ
HeWJwQ/TXgkaLWdiA1WW3UT2bw7BD+XJnzsN/GEdhikaCTQDv8/sLyV/UxVGKkV8OsO77gVrww3W
cztWODD1nMkDJyq9IwPdz95uATjy9xkbQPk6y5hvUrv3SaeCytG5lX32NIQ5P+yFi59+4FzIfPmB
XRANUVRCGVsipDAJD7ODde0FdsUK4XPmscm4OJdvP1ZIc3Px95dI1CaO+Oz6Ila90lVxnpRUR0XI
k9HuwiPxXr5ud2vl6S+6+E+fzB+izdmw4cvV5Cv5RKpfxBHDKHZ8F0ORtXrEhIwWBWFBPRE1Dplr
1lEYrwZL3R1eBw76JeRaO/Ooo+Y+96dfNHOPv7n/mRPMlyHy4/7+4MmGGuNQg9w13Rl3y3ehtKMD
k8v+k7EzBFqSD2BuvHfu5MIiaFZzkM+wqlzVY9IPToHn2B1FxhEVQXEqjzOVJXwpfIiyD61L3WGs
mSbALp12RNEIEBaFWwxZx8eZsSZALyr+N3vntSS5laTpV1mbe7RBi9sQCJVaVVbewDJLQGuNp98P
STYZiYgNbLNvZ8zGZoxVpMfBUX7cfwF+dizT4TM1wjMp9o5IxyesqMgTsH98ZOHtqSaNQi9ABpZz
XHrtNHEHO4gIEsIyiNic4PdCLxlaJeMO9sErAwdWxbWwpZW+S2wNodRvKRoKxo221a6QSmVx5Kvq
pdtLv611u0luMRv1lspGW5u3kEFIqi3Y/8Oevt2O11HPY9O80UB/Lq/xuN+l39otZqeX9/Yn03Gy
gkfSA+cQXi1oMUxWcGJ0Q5jryByOJQQ8F376vysgQcpd98N58HbZbthV8LB5212NIOfqtjvkG17Q
n62qbzppXIWklb9Mr+LnlhL9QXuQ2HlgjsnkvoXX8Jhtst17unRhRmWS1AwX9StIzSv1YVRXD1fJ
L+q/D+5jPOPCgbjPyfI08Ycc0aQY0miYSX5dnrpa67mr5/Sj9/V6uGpRfb0yN3W6Gck/BXVD8gjK
JCTh9UNmbvG/24ECRUPSdiDUGxSeQFjY5VvxhAyojWl181Q+awCGxqzT2fQ39ftovbij4rZW31wb
vNHevG5W4rqkrrlQXgWeDN6dvJeuEO4bn3HWoTUOEbXRJ5A718orlQSXSr+zyTf+JnssVvS8sILC
/PZh3M3xg4tSAbvnfnz76WRLwa4Wb0cw4jocdQYAoZsblRrfAOJt9PXZgRcHJ8QMrrJ8baJXUpDs
JXfNnSPushVzGwMnBMwVgNlaed/V3+Y17Q3M3cc68jJ+CR/IC0bfDTDr1OQoXg3bcT7HtwmGgffD
engm9XHvshu6q3jubIwRxJ19cx7RdxRtYWNQ3n4zNpVrO/USaMUG42fZLvbdPSSztQnTZEOS8WN8
QeacAwi5koUN6/wRCUl3DSp0WV8p11myrg7Ful1JLz4db2VpbdxlRJt9vBfLZfCab0aCHoiCRfYw
qhF01lIpbW2ZveGzNwItJPCMH8ZzbyNeVWyU9x7MyNLYjXoTwgok06FcURsHbAS/WN2iTLzp9tYG
aNYuf1IPaUVdsV+ZNpBBepvedsSB9h/mGlgY6pdXnrvwn7v96JOl3DiPZAkRidbCfOVUMr312C03
7egt4aijhQDcda3Vq+pAirby72JzQwfBX0rXRmazNYqb5lpYQaiMwRkFywq/LbSL2ZH9ty/sw//l
4fyPCl78/83DWb738Xvyf3ZlhAlBeczGGf+9P9k4hoWRwHhsYAYLFYfy6l9sHFOCjSPKkG3+trL9
NxuHfwse5aiGB6XT+LSy/Tcbx/qXjMMydgU6XCwOWuM/8h/glx3fuirETWQFObEhyosgxyflZb0P
0Br1CtFuxf5g0f1OFKqv1II9jE893KiTJz9tkUcKIvQnqzezD/ax1ybLNE1E0GtCb1tOHALBMt1H
aRhu3UGlhAfWV8BuGxVNr7gVXGq7YhZdV8WI2bBc9LvpBDTUPWWrA56hJBQPy2UPcKIk5QYAbi6T
WsayMqtT/jHWk73nrhFFSZaVDhZXbiV1qVh+Q0lNNBZVGem2LtftXiurZ61VcTYN4ZwFjgcppboL
u2o3lHfM05NsxKsa+03B6DcJYTDE2R0tgrs/7rtjMsD4PD+6BccvCv8KshyKbebIpvp6UQiWnxWS
YIq2lgUrjMxXXVEsxSqyL4fRz8ycxV0kgr+nZn3Cx3ONBoklVxDtpgY3mZi861p9eA/iepygZds6
16bPY6ky4qXRBq+qAuZQ869bqcbY3dilPVRdQWzsVNJ+VSZVmaJNdl7eX4mDYt1kWQui3VTvBV1Y
dSpwuj4R3vSwf1G9YoWlxD0O6wApeXkLeHUskIDfNKDdlKF5dZTiwYmSTeChd2LCHkfkNvopqwBT
hrL+1bhJbIsVJ3rl80gzG+REG8AyvSzcirVne2KAboej0KmORTqX6FrDJ6Muru9xpXuqZDArldRk
iyYNAQv86ELSnszZ6T7IlBb4F7p99N3BweRz0irWid/fyOnEoYCZhVKCJuckyZE1QW/hQiq2pACW
V5Ry0/mj2rrx7tfaa+u1fHo39u8dH7XkLhzuo0HZC/CAnEYGiSw2D46pvcuAMCU5/q44qoy7vC/j
8hw+K/jxLlRPf5fFdiuIxmPfosTXLM18AKIRbUooBV54A4d+VdSxDWfhUejkb8MoZGVkzsZr9O/I
TtlKnoqgg7TKVgbZWmSK/B6PyqldfRuF0lMSFQTVg7vagbCfJuaji0xBN1jf+Z3XRhFu4B+++rgG
VB2llSw5YBS1i/XuxlDFZA2RdzOkka1HCB/6dHnF9FppS0yKJH5+nEujy7VG/4JWuAiZSCrJZZAv
GI8MfxMBxIyEdFPX4S1ynAicw25yyq0eAqrO/XXZqR6dFuxjXVp5y5bEJJSpQ8X4KZgKgiea75DA
KxQTQqDrobrxpBGLS4NcfvQa6RqDWeD8zd4onGssmLNs2EbNu1TZaSRcYVD7UgfGPZ/vMISslgzY
gounfCZtRLCYOZxu1YUT0BggL/ttrgtvg1teRdazCJQwDRCUvQozepjQESJlIzrWIol3ntKu28wb
JQgWlR7c1Pjdlo+D4N3Ezc9w8Lexei0P7U6rc2AWV6MWWZN8uMKVY6DNq15nnbDCDHnd1rptdKIt
5uneTO+l4N6tMDkWN7rwy0ID1wzGkrOGdtDvSHQ3oobmNZAtJawpeepbSw8fsck+pE22QZ7hoQTh
r1TJRlZxAiuUha8+65R5oNCsPPe6BmSqwURyXPK3FKYdKsOZFqOBGttRLCw6XV0JEerGVOgazd3X
mbZTXV5k3i8xiTcmKmlRDHQPR+xBSFkWzrqNUigLVOlEeVcIMdjGHHSgvE3UfqOlUBMce9Rt1geT
9K4++CrZYfVeAoowCmNZizkO1wKaaiYCxtE3nDx2QHRQriAXEkHRVjLlFLDQTbuUuse6HUnHQDz1
eF/oxWPtIW5OC62OUObguaiseyB6pgYVD8gDNcMs/G1F21QG2ctXjfSV5/EfDqmHhbbP6Tjyprvc
HoC4ObT+NcUewPaFYOENaReAljY45+pq11dAqulBmdZW4O8GFJ6VeC/yT2sAdb7DVoHDQSnIdXaO
Ly3S3KKd5mYImFwhG93fpP2H0B8aftKww6R+4eaH1KBwzs9FkXbAkFuh+zhUnGADUHMw79U2pDAv
8f821VYrACyQbJroqvN3dX5VYW1jfqAHYxUvdWUMyn+sVTY+92nGP+UvhIRoac4P8l2Lr3PfftPM
5iB1zrUi8WpydDTzXpUe5LHBpJvFvnWyX4P0LRuA+frc3sjhcZWvXPk98qq11z6rZQlgbi87Eefx
QhSfS3DtWQX42b9Oex4fSr4sJeBgiIh4KRtBWFrZXSPEaIPvgup+IM8tsUg3yP6rlDKiyqz5WyXH
m8gVl6Yj3VgS2EKrRXekwGxd+6loN7KACLonvlpsBC95yUGh9N2h7u9R0RZQnihrHCvap6Ff58NP
B+P4/KWgoNuRgqPekpn3la6vCzm4E5U7SaJ6DDdEs7alHuxyEm4/00BGvRqudcCpcO0H69qFtW8m
B8vFlqK0sAS6tcAwgsrXzG9ZSk0q1xcBi0cNlW0o0KTOeiq9dbLNKDg0MDrU24KSYV4/dYa25dZe
tLG+qXJ90za0f4D4GpzgXv89dIc3DwqP81MEKF2GO6//oQk/MucZkXK9/eF5AODgjw6WuDQ6KgKR
QSMkgcchLLJyn4EDzFmUANi8kgJ7QQkpefODYi858UZ23qLG2ub5ZsA3pZFzJHlesLZeBd2Do/xO
OwNNcTTfDdjXiHEDRPQEf+l3+toIuw2adMgnqLiOWxgh3BcGQPFGxq3jsSz6g6SRVLTx1oNZGt2E
/YfsvsrxhyG18HbBOMHLyCBNJXCnAwcsWBhsGxZ17rBJOg/iLLdIsnbqN993V555aD1ggSl8IeCH
shcsssxaFDpwAAxYdPmFnnMsUPfmlTPK3VtVhC5OuTS1XeoCUgO3QNJiSgauFAeLRxcpsB2ayYvb
7/LslzwSExqJNzDPRB5R1lWLmQTlWwdD4uqbxhszN3JbKu6E3HxujWbp07QwSCqSjDPGMmFdmFCV
h9RZdurS6T0gU166TFT6dMNrk94hMs2Kx6Kh7ZemuLYKUl7x0KBWLjoA2UZC8ZitUeiPr1LsJDxp
5bJspPq+AcgcsKHlElp7SiuSiYXQNEqptIwZGkvY7tuheBTz3wL5VKhdVeY3V9x7Xb+wwm9++ORr
lO/Ea9MFIqmkiOR3CwVYl4wiu6ghQZldt/Touw6CtY3CYEyZN+YKyHRUL8EAiJmdOLeh8j3uA3Bn
91F06Lv7JK/tvn3o2KWNDvmmeM0Mc9uSkMi+8B4XYHqE6ruWRj/r4S3JH2IaQdwtWkDZNLkdnOue
nlwS/+zqQwWEKTN/ZbjSGCGsfEmguFDBkcR8SZGwKtFpM7kHvxSWMTC8OHz3GL7L1lSCO0mhaUnS
IcNzD9VtpeiIvt9LOSQ2VYBZ+eDBwxagF0cuKEx4E0qxxohrXXGau6L6atLrtgLeMyDPZOdJ9ATc
mqhxYOgwjLJBBmYjDaYZEI4abR0OPG+sJ58139WwwQxKaYPCdPDMLgW4j5sY2HcKwFlJja1UfVTV
AKIaaDmWMBkpkZ/wComozzTXrQmsXN1aDbjF4q7MO67vR0EftpLBg0m7iw35LlPAXkjyFotnWzKf
0C7ch6K6L8Pqyho4Y4rRdON3wt6TC7g5xpPUvkvqlRrQSaaQ1sQvKTkZhiSi+03POeyUbhl2LwIe
Ul6FLe5DxpwkMjy0eo/lhJyVi4ypLwBxK00L8WFY6tVN2UNp5GfqgG5FHcHybG+qCf0rZaGp2XXj
PRtkSG0Md8ogR9c0aJg3VC4HHgHaTsEjI1fUxdADXWTfDcJryoqRwX/X7aOnXIf9vUaDyX/VjDeh
u+0Hlgkma4rwJJhUK7XHsgVy0rmPxhDc+CFvhrxeyohRi+FPIQMGiZxTWgtPVZuvVXOtyxtfc1Yt
DGTXuEvYvCRQteGvfd1O3ds2e440c9XndyV/y9NflKq2kXvn1UL1xbpJvcchEmw9fuyN/J1/Hank
75b+2EXiIkGarDMwPUEvEiRs4g+7wVdfS+MtsbzvghmvYhHAaetLAnhgjoYhJLPz+9dapUBTKxRz
qzK/RST5VQdHKpX0rSsBJmyOEVfhbBW9+SGJBTgRw+NtVi/Vtgf7qsYHqQleAq8Dh5JyMyQlaPkB
NYncMm6jrL12I+/RRBhAkqzrPIHjQ8YInmegdTq8ZsWNGGN25L4OOn1yGpeichsK10H5nMBfbg0U
2AFa027FIUYScGEoqVeq+W85bOCMe/GtyREtcnSn5WsofDeG1q77fG+W0s5TIU7hnGZGMUHCFzVH
a0GP+PSKCnwuJtkyAnNn0mGM+4feZ91Cgayu5EZ5tspsr3Xls4oYha7BBFMwaO9ByJrpnZjdRWL7
rNTeSrSoM/bVgd1bLaK8htujwQ2j02jEa3WfpPJOSqH0RLTyjfaR+Zmp9U46QDzgeeEhbER5BUUr
ZI++PuBzU7BUpfFUWy9cu89BBKJ/IQH0d3m0zTziT2oFX0NNmk1JnwZpIBFq8JL7ACpmlpOlC+9y
OWfyPD5Lv1YliISUrKYDwcFRfVLnURLRz7MiUKmj1kth+NkLPz2FWipEKEMbTXK4vsiYLg9v6nL4
x6c8ijr2vI6aaV0W6YKfEFXcw0qDLwlZEPDYJl/lO4QjPtt66V31/2MzeFqGGQesYJZBN4WJnLzT
lTh2BBkBKzJKGButc+UMUHKi4NYPMSorvTtFAxoCP3SQmzGBO0hSsAsMwPcxKVA71946t6gk+p0U
hCRdBVz49UuYUthXLvbQdpdSC8NachRgBDAfPF3+5BOc1ecXP4ozlWS2HAMpVjVSbWnEetfvSf/9
coBz3/U4wHQhYeCLgQ4DEZSHNr/ypKcumpGymPlW1mTVUEUS6qBiDIby0vk+XjK0UdJ0Iw8Pl8dy
blMcj2Wy08kDOguVfPptQrIKB9QbrZDcyWx4LsfwBWqNDSKuedhcjjvVBjuZpcm+dwdxoJvER6Rn
8fsPMBxMXdQ6RrQh/Ybl5Xhzczb++dE2lDp2CGUJxC7hTLVOfVBgWPttNRPm/LzpEgIologu7qTy
mcV9apYq7UuItnLCs698IEVflcnu8nDO1uAkhVacSIF8FDr9Op6gt8xWyvh8dCG3KTz86qGMwfgE
8GnLjKYcbmfRvqd9ZUl7V3+3Ym3ld/2V1PFUrEGqWlfW6EkI3BSZGljd8r3YzCzi0/Ish6yqoLQF
1FZVp9IzcYu4pJ/zG2vuXA9mNfQ0QXrTUH72hhm7lbPzexRrIqk1cO70JX6FdpQ/ZfF9BlZGlmfW
7Nm9chRj/POjNZQ4VZ3qvE7sWs8oe6YrK7520usI3qqivObJUzm3O8/eHhJGPRzgfEfzs998FFKM
Y0x4+xTpoavmR/lbuJXXSDbcOt+zQ/2DhxP0LpA8xl30NocEn4qU/bFBNUPEJ5YOy2f/5Xi0ge+y
VYqaFbaJ7hBZ2P6A23+nbmeNeCdt5T8CjTezYTJCRZnsGbEZglhxK64pjN+xZf7sgda74nkukjye
mtMMQOJTqlhA050QJxPouRT8dZNI7js0dTvcA4KGYEYSnKzhQm/zZ2cHvdmGOmi8ZNSdbkRQmpd3
7tkT4u/f8PnZj2a0EYZECTp+Q8q729CHb25H51zwxkbPy+VQZ/fEUajJPUX7IM2cACYcpRq9fXV8
xCNcaXU5yNnb9ijI5Kaq1SBFU3UcD+VoQbuPtffLAc4fdUcRJkddCgTNjXQigDwZO+tLsPLXvHl3
4RUYqgOg4qvuJVpjKbos9/q9tfXFxZwn9mfL6sLSmWog8W6pBB5h4yJ17sstZi87ZTuyjiGF0VlX
UJZv0DaaQ3BLc3M4/vnRciklS3Izg8GrlJ9WlIFGOJuxRshu1/02X1P0tEY1msuffG6Njn9+HDQa
XFNyGayMxJMGAFhyNhWQC8SNby9HmupZ/bn5/9qS01ZhanpeVKWf35UazwHROEgNgMwgnx2K63Lm
XTOl+JyEm1wTnaB6GRLZqh0q90oLgESsbhIg082Ng25SUvOoV1ScfkXoTo37IjkULFzfzuufl8d9
7gvrgJBpjEsmjKPJ1kyrVu0TZLzsythRM2xTCC8ZAN3g/nKcs2mWgcMy4mQoTurTw9XzFKWjw0F+
t/cf3MMIO/mBIuFI3BjR/rM2O+eO2ON4kw9sDVGYmFbHwEaqgGGPAhnlCH8FsISWwj9J647DTU70
doh6r0178mTPB7D9FKfxtuqfLn/Ec0fcURB1AhT02iAzMoExDaqw9LRs6Vkzl8IE+Pe5LI8jTJZD
CAHR0yUihMpT4/yuCs+OFGOht99TXMclLV9cHtG5U+U43uTQDoegL9yOeDiW7z0AwEm50du7y0HO
Ji/HUSYHd1F1mhQK3D/a7YgqL++lj2or3bsblGt2o2qlD4gQIQNYyJcjzw1vnNCj86vFv7gYKlaF
3oD8kXvapNo2xALrcpiz+cTxACeHc+t5lq44fEZQavRp8fgrl82B0tB+BJxDiCOFWEpLeeW+llf5
Hdi8jba7/BvOD1VFepG3gCqKk5UzZF5UeONQDXMXKM8l2iDq42eI/wU3/c/IfrwAbqo/3o8hTePf
/jekSf2XBEZVs0atYBFVcKblT4FhU/2XxXmLSjAJ+59opz8hTbLyL9nQYRerhiZahj7+B/+GNJky
RRG0HQ1R11TlP0I0TdJcFfqqBcAcIK0OklqdrIm269ocWUrk1TKo/4O6iMVsbdYzm2x6hU2jTM4Q
utGS5YVBaHfCfmwIbAa0393ZF9D08P0MY6HVjLI3RNkpFcipC7HsghxFGDgZG8uOYM6jQfA0LLuX
8hbD6QBa31yp6kxQYiFiKmlY5Sgnwp6tIoWaX4Z43Rp3XoLAbZGvj9bSGYzU9MhnXF9CTM4ouZb8
wPdRAVPKlt4eeH9s3F0EOrKiXcfio6rfXw44N6bJYSW3fpLozhjQUxcRGNOhnknmPrOW4yR5OqZx
yRydu4ase0apEYLuYvigL9tnB3UF0rrEFm7cK+exrdZus4yvsOPeR+t2q95Atbo8zJOMefojJs/J
XiwENWmZO1pqvFxh1B4SUKn7EQuLKM0a33u6rTOzOcVGq59RYS6MW1sxQaN9HXqMH0Lu5kStVniA
g0NGIXlFe+9TWNkGnCXsEK96hTv7TdjQNfwwfl4e95ntaHADIF+g4nhzAspqHEcVm7hh2GJ8lfnN
s5gBgEoBpWTyTBY9juVkmiHmiUj6g/Kb3jmxYiSlU9ah7dHwqw+p9R6kD/9gNEchJocLH9Lz5KTi
cEHYQq8U+r6/gzC+Mq3vlwOd3YZHgSY5itWAOukV5i2u9beiABmZg4dAzqwQRqkSJd8qbra6HPPs
TjyKOf750TbpPNdyrHFwIXKySXsXafJ/GWGyGrWgpP0VMqqeznbuv0X+9r8bwmSnO07RW4nOEBqU
XtqbHOXKywFOHtyfGwoihWFJGB1iofn1I/kpJBlXZT13tr6vb3B17BF7jOFGWNcGMru8EKsbDfAj
bcN/sr6PQo9r5mh+tKRqBzCcnP55BUEWR9+kaN76QJp1OTy7k3Sda4ayFCfHZJ7iRBcFteghywvN
KgyFZTo8gTJZxla4aYcfcvRTUYSlFN1ZDFMF7OXS0hDyEPXfYTPzwces4GRXH/2WyZSacdz1kdOF
tpSvVOiqqKQtqRaNZB8cLWYW6NzAJ7NrBE3GY4pgalksLRNIY6CDS5orZMyFmcxkY3SWkJV838pC
uk40l9hdrcKsm3kInNvQeB2phkrRH8+JyTT2QVpmUo8af9+Wd0GDjoAazxyI586p4xCT2ZHlTDe0
jBBeuZXVgBYdqlMU8BtHXssGIJw0nNni577dccTJFFWN7+ldxRRZxkeNGKta3PvizKjG/8Z0zUmK
Ce5+bBTIU0ZRm2syOHnmR2zgwHpwiCNP7RaFhjhxFjxZHnXRy8v83DV5HHFy9kaV5bpFSsRwdAt0
Dl5AOP8Gz+/Lcc4uiaORTZaEm1YORW3iRGa+S/VgWwLbuhzi7AQdhZgsiSEdWQ0hE+QE1dINgcGV
3yvW938XZbIMXK+uzdhh4QVg9CRgiX3+fUC68XIU6czpM/rJazp1eRUDr8n3kh36joiNR3ZkFFvy
1K2YI8QXp3da9ugDch4SJBNMYRmE6n3q+NeXw59+SrIYaUzcLIwDtE99qKMTv4mwSE7zCDy5PyBv
2JfoleUthqxYfc2twPOxyBAtKDF0PCYlK06KTCucDJV1j6M9BZmmPmWhP7M4TtcfI4I6Y2iwKTGf
nkxbUmS+KXQ5xEBkBXoJQPlA+29m1s4OhZSXjFOWTgmBbRrqfhyVYKVLSuH6rzz6yM1wc3luTk8+
Fa9jKMEyJI/T9lCZDqJHlRgH1RgvU8uMvhmgIC0TOVfZvLYa/c1UjV+XY54bGPaNnEkGppa0/L5m
AE5lUvPT/MTOpJrMEOG0/t43w/XlKKdnEXYKvPelUejCONEiyulG4WYRQgpMte9KKz7XcvysBdJj
Vogzrdhzy+Eo1FQSRyh63/G1iI+opS9RikWt5c50YM88vFR17BVqmF6inzV9FtSFyuGtObkdvmiv
nwzIYBU/m5R/1RKXxwUKF6tBWMTfLn/FM3NF2PF/sHVSqXx8naukS2rTEHBeldC1joN0GUXhSvHd
mbU+bpivVxVe1ACiqEPQd1eMyYYa2nHPqm1iy7X3kAKeNxDX1zrnqsteHP39Px7Tl2CTvMVxw7LI
3SaxA2cQrhMyPySDYA70Ho6y/yQUSl+w7SQOwclSr6sObGDdodtlfOj9xht2cjOzMs7MEKP5O8S4
OI9OVzH0s3QICAFGew1Rgx6hcqgq0b48kpOO9XhzHMcZf8dRnLyuikjNB6xHROikbly+YTi/ETIf
uDbIdsD7D5UsvIi+ZFtt/ToT/fQG+xp9ch2Tm9VeqPWJ7cjuqqUz30PlSfv31L8RoxSy13edekBZ
BMvO/XU59pnd/WXgk7XZZm3EbcXa1Iaf0MhgitQz3/bMUaV9vvWphY3uOuPgjz5t2WldYSoiq19v
FvLgrzLpox46Ww7y1eWxnN1nY1Xhz0jy10h14rvpAMcKrpJzbQgZmgf9L1fzEe/VrxO9nnnrnbld
sJg3LIsO2WgHN/l0tSylTtwiW+d4Tb3QxdZ2h3DnWOl1acVYY7naSladZOYwOTdhFGZReLBAWJ4Q
Fwv4c5LvETVpmx90JK8GLdte/o7nZgxuHl0Bk0LNiSCK2fuyhxBBYquxtK0ahHB6SN0lMDJjJtU9
aaqO+w5BAEXRZdJRko2vU8bjfQgyRcDQALUmbHrSYYk0xT5EsAnN/PyOdvy8RNS5Twj/d/RbNbHt
myaMnYS7saSxsTA8QdV4P0q8BCsdg67wScMQZjOvQ3nSTP0c6KiOyEmJD+A0dbNiX3MzJ01BIhg/
JHiKz9Rtw02DKGyVrKxfqGHNnM7nZpH2AuuTkKeyNkanB5YC78cWZGzV0gCGZ+nIS0Hsn6oynMmC
zwQjC+HNp8sIP54MT3U9Q6yxprZpfUDF8oIDdI7vnjqsrbQJZtbnuXQBvogKsImXH2XLycUDMVY2
TEHBYKEfTVOQVhi2+PIthr26K/FPU9bYs83s9jM3kUFmYtKzGetLU9RcY8luP3RZZpeyiElGu+iR
pA69WXPcc1+Sh8RYDAD4BvTt645wikxxXWcYFwooW1wAmqW6TjftdxV57Vv/KV3ljyh24Pg8J95z
LvLYj1J0hU9qTgGIpVg3dZOLqW0U7jJPoYIN1TI34CpgE335hDnzMeHz0/8a9ZYweJ1MoOSHhd4Y
KLzHLQIUCAwKZHe1GM5cCOfCaKN7LOeLKGrTBEXwOrgsRsGcNelG8Q5UWxYgWv/LKONxc3TBWQ28
U0xyC7uooo/eyNayZq5Fc7Qg/auDePdHvnjMjD8zPZxWfw9mHOxRmFQWG6PICSNVy1S7z6B5VPWV
jtLF5TinHw1nU+40E8wHX26KLymyME20ps3sTgbpVlx19UfZduvLQU6PYDQ2qZrxauai0aZBeqGo
9M7jUSFjHoSxY+H/5w/MrxEmyYDs9ST0Cpp7QujvZbCtptAeYvhjlwdyerCzfFVx9IxFiAJNqMm0
5H4cyFnrFzg61uv0ZjyKULalyAweeo2yydzZN26NL48J4vFk/nR/HfE/k63T91pb5jHLYBQlwQwK
seF6E1+PLiUxeoMQaFBUmRnjSaZjslV5SPOA4UXL8f516XmFp1kOWhQggUY5KTGEH7vA0/Ojh2m5
xIZkif7tJqG0eIdu4FxN/QTopY7haYrzzsBj9+R1GJRCJrtuhwvRdY1WVbnxbHT83z6F4RG1nBns
6Qf+Gm2ycNyBTai4Gk9r2/qBTc8yxmyCCvO7DLp8XrnrZLtNBjeZT9cIE1S3/dROOGmdfhOKpI7V
zOV1emNOokzOKD+z5LjRsCTCO+U+ufMP7a8Uf1Fni2eBXd+NeuKzhfoTEM84bxJ7QzNBLPB/Jwny
0JCosnRSkjvEAqB8u7Q36cNEh2btLFAa/WYgHfYbaeqV8zAHuzzzXcdbmia8MarATK+YCA9oQbOC
xO7MYTs6mKOYAgmv+k9vMrAXQILZlMShfDEZY5sCTpZGrYiyonmr9D5g4FTWMGZOzN3llXlmRCb5
gMwNLRvySdZTdG4e9ZJV2BFSZAZ81N76oVHbvBzlzIE25uH8bKpL4FCmCUjnWW2gBlFl6225z70e
+x6IqUvTwPas9NorS3c/DB/RlBrm5mJwRnFKE1HJMMl3hunMPc1PborPZ8FfP2cqSh8hraInHWYc
GlIlqUA7prm6POLzEcCRogczJrGTjEvUhmroCr+yCzfdmUm7yxtjJj0+N3Vwx0TLpCxoKFMkSiFX
RV1HSmFrItq+jvGQ+uU3KkX25ZGMi+3r3TACNf8OM6YQRylC18mFX4sy7lNOeutk1a0qJftOQtGj
dTGRth7+u3CTtW/2aacDPa1szSrRsXEVHLBLPLTLFLVA0V3lrv/tH0REGsgYJfaxZ5/UEqQ8SWDV
h1it5BHCq8E+yl3bQitCx51VTv7JrHHRoihJaRJ5wa+f00LDJfEzFc8VJNSL4WeqOiibzNH8zq6N
oyiT+6YZKiFsStaG1eSUenCOIkMtkmYmcThJH9lHKIf/NZjJPdOGeh47advhwXUrtNqigw2foeoQ
Ku7Mfjotpn2GUpBfJis6ZeuVzVAmZoJrYLBD+GY/+kbLNmSTfT4zpvOf7q9AJ3S9uqxzKM1sK4QX
UFRZaKStkjhzeY77/2RXseSQpeJ/T4lZYjvoZLJEydK95xdXphvtRLO5DTU0LCJ/rPLYmlLPZV1n
EhEssUUKJJLB03qaWTq+GHlshcIWN50trqkzrdSdjBaesKEDZEsztZgTSCrX9Zd4k9NDD9K6LlOm
DZVju34pVqMosLxOHnWs/0aPd3PV7Y0eVCo+dLfZ27wDydmVczzkyYkSBIEe1QlXHG06zYsQxL5l
Vyx1b9dobxFaJprZXvVps758rJyWoSZDnyS4SlwKpp8z9OTK3FuHdOms/GWNMxPWN/YodzyXZZ5b
uccDnd45vpmpbcRAB/lFD290fET7bOawPDcqi7wdNVHYfqdMgcJv2g7eRQfGuEL2NBnNWoLVaEmC
xf2qeI6W2hws5cy4CIm8nqyI3KjTMlc1ohnCnJC5cOdW/SqEJW34c0/UcRlMduRxlOm+j1y/NYs2
q2y5/dAabJxQwunVYeWKvxx4yZcXx5mDkwceEn8Uf0TKoZOpyhQU24LeRevce5aLu2CQ7BJ5q6ae
Q46e+3aqSDvvk3l9AlsKvCCTzGCcLvfa1ASk0qmNoH9+eTjnXlOMB2wUpxkpqzjZ5nkTReowkO7U
zXCTIaQRVCYWyPTmox6N9axeKX277bLhQ6pjC69Va+uk3ePMrzhzqH75FZOdjlKz6fguIgzRDu+j
peDb2WN4yJ+bA2Vz9E4RIhVX+keh3XTdIgkX/+AdjcKgjOY3Fzv6ktPqfTJ0VmCYpBIjdVBd1hvt
w2TTB7hdxQi24jByecTjETJds9yFGpVJiJHG52Y9ys0s2OuJZI3JEgIjmkAx3TNWovgtyt5FLHlM
o55Zt+fefIzw74jjejuKKApuWGsyEQuesjpawChxx9fYpAW/6x7HBwu193arzSXsp3gMc/yyf8ed
LLBGdXwdZCTPdfx17Y9oFeJDN/q/zH3Sc9cFhMxRpoBK/mmtlNaglfo6TxUhHcC5de+93oQbJZUR
4gBYv0hcHw66GfX3zWD5uIrPpTpntywE5RGDx0tzekXXsdJikkLCHSMNpVOQFnDkULV8LqM6d+CR
gf4VZ/JJ9U6QTddIx8WaXWEqskXswrCHrXqHi+e1f9e9p/hpRDhqXF60p08jBT46j0ASn9HYabJL
RTcK0RypGhD0WEFkaC8L0tPlEGeWKZ9OhvQOuYFW0PR87Zw2a5yUKgFuiKvyJoLEj/4bGMLogx0y
eoWJ8lrBE2Dm9XI6d8TVwNIio0/7blpIK/SyVPpQT+08fRkQ7VdSJIDmwMhn7mBiWCOqgTo3BI7J
G6LTa1eiFZOOVVvlUSafCve+urDeRXTecFCQsbH6z5MLsEWKweNdsxTzpBnT/F/OvmzJTSTa9ouI
YIZ8BYTGkmqusl8IV7kMyZiQTMnX30Wde64lRIjrjujuF0d7Kwd27mHttbQqlHNhoe6SvhXwnZ0l
QQ97oRx9vX1jnxXlCEwigmN3OuegRyh7mgzEkCzmLuoJG57QP5zqC1f/+gYCwgMoLwB+6BXgxC6d
WNFUGsWYcIMvK/slON8rSZ0ueMrrF/7SxvgbzhwlRVWlLfW28ZVMbUAFRXIgNCzqloZ4ZOTr9n1f
WtC4r2fG5B7EKlGTgBMpQqWvDKEgVvF06ZEfr9Xla3O5pInDCBqJUxbSEj44vu/W7abx29dvIchF
YbS5BY3RBFgGcMxXtw0l8YrbRtn6DbQ4OwBppPTj9pbNhCz/E7D8XxNX8Z6VJnoIESysRvOtTf4E
+BuF4rXqo2wK2u4FzzC3IpT00ObDhK2Kot7lEVUdaYEerVo/rsmLaYPSVyzxD19j1O2xfIGqIVFA
k4QC6aUNEclm1ahYEuSSdtBR1/gK4j10A22C+yACiwokT9wOejovQNHe/7uHGMuxJjovmBoDcnLi
lewi5gykxfDrPTjSRbRhtN4ESrBwcDMbOYYCKi4HGBPkaUcxqeISMKe4w4ShVqzNQGkdLQFB1e3r
sWRlkrzViVTUpcVbSHGBVDKxU1Dl5fL2tpEZd3exlMmdIKSVjKLCS1i26kuctge16X4PZbYQJc6Y
GUf/MN6NFGqsO11ei1xCSd0sJO63LFnrVuKSBqoCyr+naWNjDw1YG0DSsbpwaabsaKc1RdH7Scf3
mLoqnLTqkAhY/zotDMAPsNlo8QHnqSlXTCB62qrakDHkgyDV5kW6t8B6FBLwO94+npmqNZq8GKxE
JAgUIcbvJisy6y7qE4Tz5Z/0t+KkT8Ez95LnwIFAtSv20UJpcObOAVmBZiyyQqxv+qwrY20GuD7Z
LxMNOO3kvpOqpdbizF3Auwpo84iRvUavWkOSBag+yr4ZZus0TVdFbxwzmSy8frNmxlId/ABChmlN
tdJy1vAoBBM6udPZR2F+6vLCI34dvuIejDE6GqRoh0xDrSgIohIQkda3OZgKkxLcUJCJ0VuQpd6X
iw3sb/jH5PGzDfhW1OowYXOF70FNUAfTaQGx2jSMIDkW5WIbhy1mU+TmN8ga5B9tKQzwhfbJsaW5
4pYKFa0nRUMdeUWLh8YhhDT7sJM0qKVzKEqAOdEBgY95lBJ7ABubArqZmINzqsriY2FxaBPGRvzT
7kWTYiiAyZuUNd2XWlBSgqyZ1KeqiUDkJ7PcA9E6uMGVGKOEii55tz+EmVjmYu2Th19veNcRCyzm
SahioA/jJbtYCSA/H+mZXw088m/bm/kQbNxRJAfobVxjxYosBNgtQRjYGOQjjYPfBTUWljRTmERi
cGZDvfy2QYOrh5lSI3VGhgABTkxkppHTfxALtK4PGuZLoBU3rEIXAvIvJZgmwWkbrwFgUZc+ydnd
Pfslk2gUtWYpCEOs1kiD1yQnp9KMvSSv3ytDXQhC5r6Z80WPG38WJ5ZNpkTJKC2REWtVxtxjNbKF
+j1A6meQfOHduS7HXG7x5N1RBYllSAYgwZTAlN2EzFdT5dOUxZYy/pzofFsw4ef9Is/X93zE1cd6
tqWTC8sDw+Ax+Kr9wOQhRMOhV6SJL/yKPx2oLAxJgOmQ1GSdJ9VLr2qbPiWgyuzIR9cEv2gvb3PR
B5jraDJXq+Rnu4W0XG31gYNR+7XQhpeEj2TLUbY3ZCjKKiXYcEEohskGS/7K++pEbHZgjXyfx2bo
6lrqt5T5uhbsOhL9kfredImk/uiL7mC1NMVRoEefSQ9D3z9T0Z24YO+4/+9KIKB7RXuIbDI4naxD
xtpAhjCtwBQ1KK/lEL9Wqf2j0yuo0gS7QB1OYJZXQJhqg6pDl92w6AKn0ZCHhBEYqfPQ3OeBeYrU
lm8HVQYMoU2Gk92AIdayYsU1SaV6RhStRd0Bn9l2B6CYocGnxu0qaiMQb6L7XaoxmNozqEUWEXvB
I42WhSIDTNxEu4Fq93qR3dkq3RPAHkB4rKHWbwyWWzKldzq1+cM0m/sEsYKHfnG6r0qbOQOP4SEZ
JM+VTnM7xf5dqs1JpZjXpkHpImM85ir0I2tLQAQ6ONhxfswinbpmZq2A5vYH2fLSWFplhvqnUsJj
EKkO2FZ3gd4eTLP1lLFuU/PsDx3sD1luf9eItKBSWWEi2QD9cQUieRr+1lLTjbgFxuy8gAxZIj+Z
mLmo6mpXmxCbjOV1pVg7U4ChWG+R50fVI7J0P8ewpJaKNYMGsWGwbdA+RXYBWrs/Q17fddpX11qf
hJEH0dWh23S6E8poupTGj0bnO0kdME6U3NuRtZKLFNz3A/9QObSNg9ZNGBSfRCI2jS3DBtkqLH4d
lGHdxunIbrxWla9QTQ9tBKrxfD3ybKumvAJ+0ylaKAeXYe5RACgDma5FGvkVlz+RgYMN9r7DIBjq
MTut11Yy9hIToZ4KwQSgqDw9l3yJ9i9pUBy0NNxVQ+wzhhWmlaNCEwkyMJXxE2ANN62eInD8RZry
hYLSrikMoHtTxhzILIDRBZpMneFK3HLR2XPLwLgzGnsVokjc9+UBY32gGcKXIxTw9KcfUCP8NMt+
B+TDw6B8ClP4kZ1xFJYPjSH9aG37uZAhNxNCb67V3pApuApkDgqSuIoK4Sr9mFTankTmKolfEO14
qbDXoK3DXVDWBkl/xWSA3pS2btHdrbMmd1KI07X4s+5LkHqLpNAtcuFVkfLDbIqvPoQmAx/0h6yv
NxIz3+QQd1pFMbsu0Aa3V4KndwwF7sI8ovS7ilTrkZeE+EXGuaN0GJRVkgiKb0mCI0e0khV3gwX1
zLI3scE6BK+CGqwY9AiHtVMH4sbacGf31jtYOYCH6LRdqpAGFwo1bBYxfZMw+wCa1dwFhzR0tQ2I
8ojMfkyKQrhJrT6D+3gF0kzmkAI8RyFGYNwsjH7pNSSzVf1JjXjq9yQ4pWoPvdTIvNdbHSJlvczX
GIq4L22+1hgieB0oUSmFnkBspw8pMPjuoA/71qwfu1QDHJ0cKx69NqIQO6aAzMZKhgPl9j62AFTH
oGblVTpN1sAFQpGZGjLIsdk4Smw6uWw/WpUkr+tYfSzU+peSonIVWQOmJJAdd1IImfMOpSZbkqB5
VFFXo+p7XEGrQeYtlASaQ1nDseZ9CCUCRf8jCRnYH8a2kDEBWQV0AfNoSB2eSu9pqz82NH8D0Nar
CvquKAWk90R/as3yq9bIQQnVxpEi64euZmBSrm2IHli9WKG4C/Fc9DXW1WDYrlbWYPpW1Fd0n566
Qkmggwt6bUOWHyWrudMz/iDb3AU66ZeUGaBjT1XZQUdJX+WgrIeOg/WS2ey9go6Io2AAqa31Y5xa
oPrSkk0iawx03OqBdpCriAholbWefiHrhDAv/u+WBMfYGJ5tiChYJD6EKrsLCOi1IxyWVUBGLB6+
OKZN1lSATNiw8jdJ6yDhUbID6Lp7ZyjMPxi6g8qBGnyxCMqLsfjEkaKRxpsX2vBt19AvqJl+Rko1
ejwsL4eIRgA+jCFUVqwO73uJxE7BY9XL+mErDZA/yJMtSwzTVSyQaSn0YGri1A54nGgLYT1eQutD
Sl3Zih/lgaf4FAN8oU28L8r+wwrCaMVQMXGUmj7ZvWx7toZuLGuMGLFx+GAKEy1bEw3FNIaiYhdB
QzsZiap1EfqWWsQvSa4AOpgOLfwykb1SyTKH0AJCGmbx3max+VrL0T5LNUgNEDwvVGNHFIZf6zT/
FKkFivEqzR3FbJ41w+KbqAwfSo3eZYgP4C3hYFmPjpFkwaWkAJrRwVfC9o7Z2oPQzDsOTQ8wNEMn
ICqNjSnSh0jSEie2oDBRVfoOYboPpCoEDGJ73wukJC0EtPEuvkpYOWnFK2HtnUnL35LAPBWcGmtz
iIU0vRO3IPMXss9J/t4x7oJXB6TsMXQ+RO5kPHgqQx44VTYO2HYu8oiHFsT3pkUfm8QMVlZde22A
n5GG3MSmQZUx7gHtzYryhRhNhVce0GjFgm4ys0woCmbmb0rUkxmpvSuT0G3z1k/NxAGYdxXJ0pPC
9b2axBC9DghG8JP0tR8sX4IctVkF99Ssd0p5p6YIFhq6GXTlSdDuQMsvw/iA43OFNWSrIgTlPLLS
R/D+u6k4hhW+QU1jLoBSazkUmiNkM3Z00fkZ3I9cdE9DFd9XKlsXluqaCfGGKlp3DcJ0y2aa2xPc
sQanBLUIjYL2PhvlK1rzQSPyzgZHv6RD35nqKHuJQrHdQAlXOqRYiAa1d6NchzX1A/1ZUHkrdMOr
QI4PMS40dOoVHcI3MwrBEqcBxGi2b2lo3BGIAqBkCbrofttFUBfMylVva+RR6rr7QM0it6to4OaC
blqdbGlsQc83rg8SXg+HhpYLD7yV4WfdgYpn6M2eDEjaUNq/Nw2iCc5M7lQFSzyhgnve6Nv10CsQ
YU4OeLERRGoHpQbneyvlBww2eiZhKyRgd5JR1SuIl6zg2L1CegNR+0oMGPVqQctQDw68EaakbA8Q
bIdzG7I69aY1+SHS+R0Y9R9i/kqbV139CLIfJOQ7vSGekpmHtjbXDfyMLPGtGujHAQ/1UDdb0/4o
AvUnaoD56GA9A/JAPUdoplXsEBHxw+r1fSm3p9YiGzmpjsGwN4NoLwm+y+tyE8XRViQF2t7sVS7x
Dct+GMqbuAF5ZjYmsXZ/IEYkoLqF+5KgsWlm1Ycoq48kbwmezfvWgARkUVnpSufKFz7Uo2DGXoFu
N4/L32mZjrId5I9BotcqhmBvUmyiovWZ3e00FuxFK/Y1lCwCyGFHZf4VUwgJQzgEhXNTFA6KcjXQ
iTI0m42CQZMH2kVgaQdKRIKoQnLXdfxOG+SNUfYvIasfpCB/bfEUrFqbn0SZ45oySNZn9hfoHtAX
7ekpKjq3tiDwAyTb2+1UeS55REUCs8i6CRiWPklj+6CSe1JZAK9Vym91YKvcgICT3YBZQvu8bWqm
7YQoHuJ26I6aYxY5yR5jRbGaDNqEoEDJ+3T1c9RBHZsAkFjn0PD7H+j0UrfweoGXRidJZB9VtipY
LyDQ3g9vmWq/REZ2GqrxVtlLfJwzZSvg2UDHi1l4lOGm7J8VtUVepxr6T0TbS0X5KtXhKpSVJazJ
fDWJgGAY6DlI302nxTiG/4KwzFpotBMQYx/0kGzLHCJq5RtU+jZZlz21WrNTtQ6iGMj+9FOQcmDx
DS+LrX2nCsSDkOOJNp04JclL10HKDzqw1Vcsq34m1yutMNHiRLiNrCioanwZYKhRTHhOgsHkpQLR
bMHmbDmTfLvgjSpJsl77IaP4Yu5GhM7C5buGOqCYcGZiLG2clS5ICnhJ1uFo9LsKmrcILiMPZbER
wmZvtYe689Bmy6xNeowh+drt5aUyzfzd+Htkk44A6+ReMzI8jOZwMqonjd0P0kJ55rsSf1W3OFvk
pCEwqBYjiYlrQSFTjPgSBYqfVb9l1oupAF1RP+WY/U+bZF8lhmvnqieg9jMYv0BWsaXpWlJyrwV4
1aqg4wj6Y4XVa8kEIXEqr1tdO9ZyuPCLFw5+2kQbeJZjFgdI9Thqdg2SYz23FqpISyYmRfhagh4j
ldXaH3IB6o1mY0KE6/blmjtacwR7gMMJshRTWH/XGzzXeaQgyQy8jNsOxexC2/74D1bOXPVkIUmA
sojBGGSEiJDcclDqrcqJtrK7agmPdb2gS6c5+R6HtkJAG+DKpBakyYz6tQ7po4kJ3KWvUsVXd3lh
Lw1Nvso6bg3eEAtd7rR1krg/QP9zHXMTKIGDQemqKehWi9SHQd9ZIUbd+6Xe1kwb9/IXTD7LPkfS
bWQUJOnQnI80L1sF2xHohSHK7nfi/7fnCJh+gBPIKB1y6YaCWFc6iYeQDm+AYq2HDZOi+6Af1rGa
v9y+L9cXf1zZX1Pj3p95PAUldgMFnAaVLUDJ5EMcJwvHN3dNoH+CkQwDUJUrjr7AFkSWJHxaOX1J
2K/GPglkCf++CkACMfiHZs3Yf7xcRZ8WgMpJeBp0I11HAXMx4bG6beL6aTBG6df/Z2Jy22kOVSak
pfWoDERXEe2hIN51Tt7mJyUvqdtSDJfpZbyEbZavL78KrrSRjwVdCkxIXC6NxCETldQoAFBVh6bE
d7ZSkfqpnuYVa+Kqp+EPUg0D0+eDY4Kt3GEY9fr3rjuQLGiUgO8GV/JqCiTKkii1eNH5crZX0zWq
Icey7hfoWmYuyoWRyQ5HthC6ZEit3wd4cxsmfsmJArXNQXv956O8MDT1JykPdSUtFH8g6qZJLQaV
THWTaOau1LL7ysLUZb2kGDD++IkPu7A58SBBRrIiaghwC+0LqR/CQvZsqGPbKBffXtzcLo6aEpAY
B30sPu3L+9JVBDpb4NX2m4wVTpUnOyFBRzWTu6fbhmYa14CEgsdB/57Tv+qNllIDMVKgpn0bKriV
DlUOKdqb8Uuno1lhHrvgdVAhNU07dGU0164ZxMSfb/+GuV21ZdxHfJeAu0xDaZWEDYXAHKY0QhDp
ZznGvKC53SFJTpX/sK/npiYHqAqjlOy6Vn2GB840UW0Mcycs/h12AAwAKHcA8MO0PvrAl8cnmXGS
pyU+ggD6kUHwWZs/kmhJFGx2286MjH9+5vTtPCohCoAaCIvhUh4TzXoqstKvUee7fT5z2RxGM2wL
QA/4ZhAJXVqiOotaK9E6PJyKH+5TP9K3tfPND+5QwEE95ce/R0DYQaBDDMgMfEdblybDruplpUWG
EoR8n9XdTymKN71qLrG3jV5i+kWf25lcCKvJKxt+WfVFU6w5lCfRR1vpkeVkg+SZ7F/phIBKHrme
kDIC0XqVy9XpoOhCUzqfG9JXFSUnlSR7HTWNBUzF7KrwQZujfAK5Gm/vK1DhJKOf4pXmKBVDpfEu
s2yA6R9EsbCm+dtxZky9PCpJohwy1vAg9Wf2Ooqc8Dv6Er/pjvCldeGrH0vY+ZmG/LiNf5c3aYMH
ed7AC2vqSNbcRC70RN3cS0/M1w6pX7xAsX4cgA9B9ufybeYz3anAqbIkGPEdwF3dnbOfMUZlZx8g
ND1RXtZUFZ8FpLDbg4yi3D2IcZ7CHXqNDn+m9+aJH+xN8oR/f0AZbOHDnPUAZz9g4maAyAaTRxRB
LrXejfUwA9KTyOXKZOk5mrtPgApi8ByaSvoVyUBCkgrvnIFRbXsEtOjJGvhf32ZB57SgoLRSZcni
3AMI9h3ABDGAdp1nYcSG9EKx4Kj1L07wzwYa1rfd2pKJyfH1qBJViDSBDkRjkohDLh3Qol94cOaO
CIMmYBAbwY6gN7m8IynPs15ue9yR0ohXWUlPekH8SrdzhzL14/aKZtIAANAAd4SbQeAwBSuD96/S
FTCI+zxHlw4oEWkhWpjdMpuAAwEAwWumblAz5rxAko2Bx4eOfiZN6RRQH7+9igUjV4WCPFYBVsBn
xbvBYcrgVtWrxH7dNjK/Vf9vJWSSnKEDyuJQxVZ1Jj/qVXKsGun1tomZXAOn8dfExC9GeRwLmmWd
L+wEDODWH9Zxr1SjjyTM74pAeUzVdClNm71uI2gPNTyQZ05TKCrZZmplDCF+H/ilcYRkl9dL99KS
55k9ozM74+84c331EChyLWP7BNqqDFJL1h1bSmpnxmvGL//vYibfDrSNRQ2lIc0Xg/0mNcabLkFh
udbaXzwJ1nqgbcrCeOszvumJuXB4M2MhGKiB2CdCUpCOABJ7ucIkbGO97hGUWk/dqjx2d7x07B/h
Hd2q79DzcjGi1UGKdAGpqMwc4IXZiVPiiVUksgWz9s/0uTmKl/Yj+B29WXeNJ63ZTt/Tp/JjkXpp
5jhhFWqruqrpM7T4VNLUNNQ7H83EjIVOQGr0Jf89M8RQpmaC0A35J3CllzsKxfispRbSzzLW3Tz+
odkdmFcXMu2Z6S+cG4JUdNMQeF+N6CeJmWYK4x0UTqtTl0krCmruRNFWtKIvEF3a4n3bSmq7FXXx
BLDT0rjm7Fae2Z989VmE1lMINLDfWG6QrxLAd7DQhVdlychkKyEVHVIzBPQX8xutY2j0J4PUN1Th
6b+/KBe7ObmOQQllhrjDaoYe4wGGXUErMlgIIGeCiwsb42LPfYmsg1bKxokZ1rYsjhBkKaIM+t/E
DT9ve+T5j/rscCZuq+iVLrAyjLgOkt96YqQuCndy59SoAmLOW4+8GgKuqWuubhueeW008ISDnhnD
FoA4TzxZbjWYbBdd5ycZ+CcjyPBVNV24E988IZNwFOEZeFm++bOueAJ0kIQqctSgJ/5H+0we+0O4
T1b1hm7DbfxWQs0epIZoPa7rblSe0X7fXuLclQSiHzzUJljVrvjQc60ywk4TSKSS8lcktV92Hjwn
wDMtLPNarsQ2sA6MzQFZDQc9RdozpYxQOW5VP8IDhCkVDvEqDeIzQlgQvE/sewIVoXWuq28YP+9d
tNS8mCLvqdDwrEzI2uouON2B0YjFKS3a1kklzXJZ1FnABybu7V2Zc+cKAPqobkDoCl2Dy7tNOvBD
hBhR8E3WvMkKXqraWA1JfJIk4t02NXfHzk2pl6ZSBLMVbUy4V2ULWksnU4qFxcweMViwMJgEkShE
55cWspZnYajhgvVEe6wD6ciT/Dk0tH+Py1GO0kwA6FHvhebUpRmAEoIgFAiZGb9TjB1tgSBfoNSY
3SsTjx1q2cY11aAedXkih2BMDUS5Cezij0SbYuGizh79mY1JZSEJukwvuY1CqAp8b+va8b0VCK9L
n//93MH+OnbbkRSjtHC5XR1ILoWUJQj6exO4Hnmfc7oQlcxt11iFAUISMzTWFDkQWnrJGtGi0qSZ
bg9wYL+4W0smJqtI1To0M0g++g0PMSzeum2k/LsTBt+AjSEd+GHlKv7gGWszKyOq32oBMrEfTaJ5
t49i5iW7sDAu8uwlM/U8DQLaaH5lyd17liYqBhJF7hZWbrvoqhYexmAC/7bRmZ0bxdKQksH9gkBl
8rlEMks00faaTxg66pj9d8Cs+3Lbxsxdhg3cgJGAApnf5P0qBXRcywEFQA2N5WzkbTAzIGPjnxEz
FpYzawosUohGdQMzyxNTWjy0mFuUNb8IiAOtHnBQ8OhgCElAZGWJaXh2786MTb5RiRWBhKERFDab
N63+nWM65vbGzRpAWD0qAY3D3pNrLUzWCUw6ar4u2Bc1lN91Zvy8beKbgWzy7mMW7K+N8Tec3TqD
1LGl9rkGhrKu2raM1C8h8Pk+4u3sIWOY8k2IDrRxZHCH9Frja3ohrQZeK3tVNgLwgeWWR4uEbo1K
BfwP6gH4rxxSz+5yDTDJQU5+Z3kwDJ5k9T9AnNl5ZhZonox5PS/IaV8DK8qqUcE0ckNToIuVEtDr
RTHpHC3OMQszqOUzyGurl0LJ5COeEeGmNcpVwmrDR5ZlqQI4LKafKpnq26bvTA/seSUgh2kGqqOw
fgyLHIMQaF9tBMvZARQm0VGWAd3ikLlYiuHnTw2xGlRILAznT15tLQdhfaUgvCYNOCR67kRiSQFl
9pqjHgTyPpTw4bgvD41RrcEx2AjWuu4gN5qDlTssDF+a8OP2/Zjr8FgQDQcRsw3Y11VcaIOJsDBC
3MGebWOFfSYhtZ00b9YRULsDZObS0GOWsU66z8Ic3BQ8Vimxlqo6c3uKDgIBhSZAaHhzLxcslFwK
hA45eDt8qCvVLcLIu73QuS09tzD++dl3YAaYkquhGQxMCwZ96Qinl+V+RXpjlYXtgmDg3HLQ2oEn
AmUfJhcmH3ZVNyalltL7jam5Ob/P2q/bqxn3Y/pVo/MH8iQQrYNvfXIHVaQqSVHxkcnIrJ2Ek5Va
yPdDWvKFbZtLir4hCuN0pGZjUPJy32Kw/7cNOJxGco8tePHBsApv4Uuuuu38aGN/LDNEjH/l1eIQ
r2AmG9H8FXlD2ec8LKpqJOEPAems/mTMvq+acmdJcuTUwtoPCYrqylJzevZbIGeGx2M9uyMEaWae
c3x2vS9WGVZphE6TuyMNeuGJDWjcwrfb5zh3K88tTu59pBZFk2aaBphL3UHEvu7dDMD5O2qpdCXq
NlnIpucqSMiLMHwKCL45Uo9eLjHvSgqogQGDKwyJntCROH2zifm2k9xroASWRi3fhbLLzG2Fi4EY
FnQkgVKcBiFhqodIpZBYFyrGAeL7VC+czhhWt/dy3gqB5gz47jAOP9nLPNLEkLUShA4wLqBzTF/I
IGeynm5bmTkxrOWvlYkf4VaYt/GgArmqZV6spQDnxpuGt0dRm6V729Zc88yWUWAEkg89LcTxl6fV
JHIhUjnWv08rW4UrzLdV+9YttqY/qpzTj2HhqGZocZE4myCvR33YvGaMju0BRWkjQXcu+KVE9zlg
n52619ptLx+1HDMI/YlhAmGgYFeVU6+uCrcbvuTkSAtMmIGphnTtwjaoM7VyMPDgTEe8sIxy0OU2
FLJeymoA3z1Cs4ZDfZ96/d7a1KDF8fR1sLb88k6/lz87rz9Gm/gx3gDY+xV6fNO9qW//obp98Wsm
NyDQUzMvjKhHRIUpPxMTh5ilMut8YdUzXvDCzOTsqVo2BBIXvQ/g0zHBsBtmChC959VnR7QNb6w1
QjYMlNlLTPuz39HZbk/CXqXqqRBR2PtxW7s5e8vYu8BY6O2rPbc6DQzhKPV+u/nJ6nqVl0Gi61jd
tt5Cx2NTr3Q/3S01g2f93bmdyWLyikid3Ajh6w/jdLbmkXfTLdfBvXzKtrgpECn7/+Akn7uw51Yn
j2bZ14oaGAiqyqQghQeqjGpfVon+FSGadgdDKB6V6tKNkLkvFBZmfcaZbXMEm509YoNCoNJQjCte
t4fIrU5ytBldfL2SwWzg1OCc95aa3QunOWXs4JnAAKqK09TX9ZavR05V3Vc3i6c5dzXBGyXj5Rrb
V9NqBoh8mqwMzN7HYCBfDR7gjC+y7snxioAQs3xW7uJVYDnFEvnheBsnEQl4xv7anQQGkVboCcbk
EG7VIB7l+arpyEHOX5CmOqlYVFyaXaYOXfBRGOWaLkQxeCiYREe3L1aKt429TvquQmtu7Lj0lLpL
lfzZAzRU5KAmsg1j2og2rK5iQS/rfqJgqLNg6nNu5l6jsR+gD39gmJ4GFio9ZIb0ftsPzF/XM8uT
D9RM9TrXwOnt1/rK3IHXfsNWEjRn5FXrdp7hyk4Onfd8c9vsTICOG4TIWQP5Otp4kzCoU3N0ooCZ
9kMKeY/6kQ5LvdY5CyiImMgTR+WFaQrXI9O1ZJoJ37TeMXHoWu0SYHPeAjAQEBDEszgNDvCCF1Ay
tXtfIomT9q92vARPmLv24LZCRR10PGj9Td5dTQrjXBvXoNuxyynZFjUo8THsboSvUfZf3h1MBCE6
hYiCfKV3VyQh72kc6n6DgX4UANL7uFf3A4YpV7cPfzbGObM0FQ0Ma9nM1KQQPgWaZWVXkPrmHVjV
YieuNyAKj5ve1TndYHLc6k6DRbci+NnpH0Yv+wUPger/aqN6IWdc/FWTO5mXcpPEaofIa1DXBCLn
INTf6WHVORWC2pwRR2fyTqkheVMfs6J1WvXNaDF2qt+nYbA2wCqlxKaFuU/7ZWHD5oJeDDNBB45Y
Omqjk9c6QHIp5AKfiwyJDe7UkROfsrtwja7cXbXXHdvB2P8e84QLdufc0rndiXMoaAAXVKcCyWfr
gQth1zxA3XbYiM4Z1qOAM40ce49UHoPvCIeXpEWWlj15xgtDaSHUlgtfCHOLXs1PFmm+maD30JOF
Ozn7Mf/dYX3yanOG/gw4RnS/s9hjq5Rv1OILpcBZEzrYLE3owRho01wGBvggIogE42tO+vpUK/0W
ZcGlNuN4INOHUj+zMf6Gs+BDjlUrHRKh+32e7DEd7QTlh0E2avA4AK6TVdrD7Rsy66HO7E08FMi2
5ULrka2IQP+0c/bc9sEqqMkOvG6PRoZ7ctve+Pddrw9dTLyS38W5y/VZENpSrNzCkIh1SsGBx/uv
xFgUuZi9d/jO/teKemllaAZQQFnjtd+1jQv2hGyTerTEnDaAi4NwpMpptgAt3hWysxTKze/oX9uT
W0LaOrDNCLdkgONJ8iega10QHJQlhnSLJXTo0nZOrotAciuNjM9+DJ4kme7A/Od28kKJc8nI5I5w
lgcshbyyb2biNQ6Vh05/bZbGZ5eMTJJCyLLSMutD4XOxkcx1TN7I0pjI3IQSmix/j2bqhY0UnR4d
1+I7yi79/02bajSowQmyGNXPv0hnBifutwEFvNmCoNg3nkBx8q32hlFdl52Mj8INX8IDBz1FCIWe
kcZ18+/6CaM6MnqK0OFC9WhaNWJGXTGMJ+JyIOrQ9E2Ryk6sLfR6Zz+1v0a+UWZnDotD6BmDwXAg
YXVMQrCKsAeFPVbUWsh3l+xMHndBSdcF8DS+VsR3WZS+oJPmtWIUB7H/QyvzfOO+79HZmgILsUul
4BO2QKzU96dokQx+aTUTJ2FpQFgnFR7GVDedAEW9XPzm1caUq4V65exndXY8Ewcx2FFa8HEpcvei
6KnbNx+91C849dmH8czIxEEQEPmEtoCRODNbRwzSG6+C7e2HY2nHxj8/OxMq4rSRLan3ozRz0TLf
6SLywD+6zpoFIN1cFRvHjy4KaA3BszttxwqZmQ3tMeiONqyHi7AN6Z1NzTsGmiw1Bv8LO6mYAMRc
y56E5K2Q8XAuHNtsGHD2EyaOI7C4PRAboaycg6fQAHdT8j4S7jQDwrTBHLWMVrf3d/4M/y56EqoN
IQTuQQEmILCCyYxERqV08G6bmK0lnW2sPYnRYkIGO+xho1xhEmmTe8Wr5kNa6gFtAvC2KS57hBxA
6OlLJzr+xVdRx9/tnGarmIevWW6UwidF5lp59avU0CGVg0PeVNsemHuJfOpim3ba5vaSF87RngQi
RqEraPiO4VUTx24RFM+Zke9AuONZpbGqmH0sM5Dm3DY6982jWAT67v9D2nUsx60k2y9CBHwBW9h2
9EaUNgiJouC9x9e/U7xvxGY1hBrdmcWdBSOUXYWs9HkO9mAwscK4uVrLE0USYFy0COBm+nWlDVaT
/Qu7j9U2wOagU6BflJQ1eSFjJ0MI8MWOk6AdGxRwOy04lRlvvG9t9A7l+w9ZzNsPy1yQohHp5j8I
kYWjvZg37ff2nvxAR+kNsCzPQHgJcrt8EG4DzsNYv80P4cxtNmPXqtOEgy7zba0ecym0dOVp+4u9
j12wCkqnZjABBE49zGV8tm6AIuqXRkw0Tzgad+ZLZCfOZKkgAyL2/AJCIKewASbAeY9rs36GTkfA
sQ6sq4RtCxC1F2Vs0sHPPRggAcpd7Ut4VwROaqtWcGMekp3xJbypd0CT8AqfB/Gx1hn9JJ75rGaT
69EY43EAycGvBrvwFit9I67+gKKPl78Cycrhboysfc7zMzOfU5FbqZBVGq9oX01gzwwAIptbTrDC
E8KY7zSMxGlW0skD9ZCtjDoARf1ZrTlOYtVRAXkbmRToCcG3ythsbTFmbOfiLNE+8OfrzIufNLf1
ND/aycfsjdfaWnMRZ+LYUG+OAN43KhTgMddsJRe/VFnFq5it3dy5DOYhtJUMMowER5LUEwnUXQ30
gCXmsUeuBubnYhi7vGC3Av3xCJsGUyp/MeD9XKw0g5JGB5huXE3GL3kOUDkFyp1XzbUGGtQ+L4+d
BpfcAtLwjahBaomC0lqykAJDLq17r2rE5UmcRB7LBO/emWAxnCRBjE3U9cQ6qrAW0dmNmHNzZqos
rAkiGJ/GMAQs+sX4aZLEqZqpyewFmn4qSXOUhe9xU1giSHVBDOkUkeoSDchLZW41KZC3l3tAJFtK
fNMh71R+yViLA26MHwBzc9s6rv8yjKqCoWkFwroEFEskvT9ZZGmCuSv0b7F8CpBaJ9eAYAS01+u2
wFUlhEsDlgEFfmCH5IR0NvKEFkWw+htkxzDEKAEGu7aFrJwKfH10CQ9zaxjFpX8/C2ijMA/0OkJJ
MNnHO+x0+povuQm/gUdVmfmu53IUJujCIFoLPMeWJr2RagMLNHMCx/zeO4FV107M9Sorl/dJHvOC
F6MW4zCEv5TSsXd0ZRLd0ZQCTxw0xf0XV4gtFDQJsMOPddzPV6jUfTCWKkQ1mXYVpsnBHIDFp9/E
6s9BJHYUJL+ygIewpKweEEjqGP5Q4TbZCfkmqzJ9UBBMVvpPbRFiqwDOG3Yf3DhAYXMQgLQo231X
w3fBjYo/eoDKBLQ8AxZVJR/AlFsBX/CrJO7qZfAHg4AK7JACQqiqJgATVsB8DYA8+QCoPlsqrpvi
peueMHmcWg1G8aTofsxHKyp4s5TU217oydmxGJM4iWkrELFHC7K4DfPGzg0w8/Wdmyuc50w97JYg
xpwhtQIqa4ioozJIZ0tdo9m1kqg/pirMbrA/0PvGAJyVbVV5d05bUqmRPXtuhtjAf/WQKgORb5on
7G2Dibl+mQ3JKuXQIlNrF2CBjPvbbck8dWGUVIzlpRlmvL8ovp/b74UsHZfO4PQ+5BUfYYpnX4+J
pZDlB4D0pFOqAFGnLYbYNe+XH/0V2U2P7TfQXCM0wK4n8IATS5TBm1D4yu0IXvGKk32sRZX4KSa4
5xSUeC+I7tIh6EgXwLfSnsPsprswAVrlS+sLbuuMThQ+Ul4k/IDU6h/I98jlxbWrlvXsBzDRF1Ym
QkJqmO9OWnIL8Lb7VhoaCyxR3wVFuJbi/CtQsE9Lu1Q8LVvJ97BRjekBLGhTMlbmY6vxnPbKhEpI
tDf8+Tl3sfU0AqTZCp9edWt2gJSLU/8gj8UT79RrjeBPshkV0OZ5CVs6EUIGrcexq8xO5OFHNgQo
fMfZXSXo3iI1Kdh0q4clyEWAcS57zKkkVhQOv5SJt3m2+h0wYClj61EBehLz0MWsNbqxei9iVPtC
bC2g4wAzGSNH9dUYEtCh6xa2DN2/f29IouhQjAq8b9YpSM1Yq31O0KURr1RpAfD3wUAH/H8Twtx1
r0SSCHuCSkb9PLWpDfMPqA5eC3ztAs+PwuQqxSxhIk+HItfgbrUwzgEQ6Xq8jfTRNQOs6GphYgkz
aBCqpubc4qpoDJAaGgZwgf3OKHKRhv/vWgEo6k3SY9KAcfoJGxJY7MrsEFuEY9/zupVrRgzLq7+F
MrcqD0VWGAsKb6M9OerzGO20wlKBq5FbsS168BPkSpkP5Zftj8kTy1wzmM3TEHOCs2dEe718Aoc4
R1t4AhiDFCf/qV9EIVCohtdi4SWcaz71/Obo5zzzbmUwZUHf4OaaHEC76GmLy0uDybpABHSvvtu+
r7XsiTKC/ec7sYlguwyymQeQpvoUkEQ+oLMOik0AXZqJrTqDK7nGD7BedjWKef9iagOkWlhgQ6eQ
Zr7M1xr0qM2HBhQoOSCSIwIsTi5S2pryg7ULY+coxigSy1koDNMSdXq+eNlcAympt5VKgh4W+x5I
zIW4uOZ4IxPuVAVVbzZEQVKKHhQSMJDrMidDV3SOI2ovpdf8GmuUu/ibit4hKH2VQ/xz3A9Xs0W+
Bi1HO3liGe1EWz4KS3lAzSX3Ey23pgrOawncnjuzyJPEaGklZdJQpDLuNRduZ6LETosGbNAAbb4Y
eSC5a4/u4zYxEvP5STTSaBR9hWOVpYxG0b7HONj2O9C2z4Os57OIHsDHal8HGDMjQ/QrlfvsXin1
4mh2YL7FXlK67015qa1JAoSvlQ6gA2rMJvanVJQe4yWY3LQu1fCoS2F+1Up9dhUIQ4XhiMHYTaQk
u55UsmQRYOrP2C1qUlckAantkRg1SAekerhO5lp+DtCx+B5oY4oFH4kYljoFhiWa8+IWWNO4NmdV
doDFgOHXwcB4b1+Xdtuo+j1Q76e3RR8rgIcbsh2UKvLCdu4cpSwDK2yF6Q2AAgD1NoQmOQljEPmL
LiBvxBDS4gx9PmjWmHfpbUyayUU1OH5oIgFLmD2Wi+b4VVeq5pVz52tvBJP3CiA4ZNCyMjFFramd
qC7iAlIHIFBjemVZvho9b694NZaC4/sthirXmT1VMpBNaCEs3CJZOpDyd8NN7Ar38634kD3nj+PD
/EP5F3nCuUjG49aJ0ovKDC/UmtdG+EtpXsPsbvvy1gqG5rkMqtBnxyJKFOpiCwuj3Ixut1d2aKVd
DYfyhOlBP7mS9hx5qw8E4zIqZdDFrhdj0dq4U0ypxZnIQ1oDbN1Cfq6/FQ/BLXGJ3wBJVnCxyQYv
wRs4XXv9WDMAMSuq2yCoY/SE1GEzt9GClmSTTP6IKfBUqnlcyPST/NlgoxPy+TrbEbD2ygJ7lk5P
g5g6pYSNr+Vl+xLX7vD8JIwqkj4MYgAM4w7bfbLsayDCRPm1NHPErO0IoIT8cWOM/k2RnodVCGOm
+hXIQxxtBKNbFwsPmFtA691ZYnFXlMX3KujfvX79BioIoGZPSCkFwQtG08uu51Z+CGZxsOQiLwFe
JbdOOz9g8ME10OKzt29m/RtT+CcAAZILamFliqoOwbfk5e2PWr3Oyf2/+PcBLoBWGli98b/Pnxcj
xHJdYqPLyxpjL84dgkNeJEXVkNUgOqSMRFnW8UoYNV3GKV5GJDKY4o8n/ZvmFZ6Q2KaL9kQef9fs
xE3eeNe2huECNjdaSqWHu2g2NVU4dKMS0Das4UtO5lVfgpPmo768i3nT9DR4+HxAQEgASgJVOg3K
xVY5Y1EdhxJ/81oBbiLE7mw/XOcJQGGrKQXkT5jc9SiIeX/75T5JZWueeZ+glBNMmpdkhpUEx17/
tS1gxZJCggrThr1PbAezWebYaYJaFoqGVGXxplPh1E/ker7NfsG2umBg4u3MrHy0zwKpmTgz3emc
6H2EMXBvPtTXuTvtsLltlY+l928i7M+iGL2XzRjza8Ct9vqmR5m/2AW69PeK/1kG1Zuz45itnoCq
IV1wf6Kd3mueBNo/Yy/5CKHesBrNMRUroweQh3ABEJsY+L6Y3dSqCGBGAUgj6doeqMALzdWfaSW8
s4wHvUGtFpsBdfRf5Csr2dJn0YwBR0NomYxUWFCaA5aK3dq9dq2OV/lk5X7tTC5QikFyjM+5ONVb
IXs81bnMZj7LZwz7rNVRoInBgjarcaA8EQr6g43PE7NSYf0sh9FQIRtDEeiomhdcGQfJSpzmSLdY
skPPUZ4VZMjPkhgFRTZtzD3pdKyzoU5gZw7dnb8X0LUOD8glpNyiqw9oBdjC7ZS4imD1yKH+Ol77
/CMYDU5yRKEx1ahEALF99jppxxw1NY6doSHEhf0801smZSIJuOIAUrx4xlWzz932Tapccg0sX7od
VB14oOq8d8KO6OhlC6iDDvLmgyafmn3h5T6IfX7VI+AvLc0FUx5AR1XQgXM+6rpFRdEUFSdU7S6m
FQOzkAW5r3Gfe9mObBJ7gqu5YEvzGr9s7eyNaxNWH8aHRLaMYahGPhAREqlN0G3yJd/FrVXcUuB6
xTcUG5gB0F+3sgGTEVzzVvbXDcOZfCZ9HNpgVAYZdz29GpEtjMcGwFFAw7uvvw278JQsO1lGJ3a3
pDvVKzEMwZvAuAygoMJnP4CJX8WR6CBA0BcP4722XF4NzTNHfelLvFDfMwlMfJMLZTYOUrN4nWlp
sj281r9mV7dBe/dD/ok5xGx0ll9oux/jf7F78PlwjNnNYpQU6oXg5ZhfIuMeu7a2mj51Gq+4tzKd
9FkQY1/bCszBsg41ItjofRmfi6/aDqjlpV+5smmlVzWaHiDcqm+rQ/M278yf23dMzerWFTNmF/Bu
jaGAx9SbQNAkJ52VaMCnlFNHzbhp8WXC8/mojOFtgSBuYHwOn9NJr7vH1E0cVbMlcGLhjOBRdmFn
zQL1CWv7jOtmCZUxgkAfaOos0EtfTCXIrBAulL8GZ1wwQ51/KzqLLtCYmVXolvyKMWcXaAd/n0jq
mInAdA26OeLlBjkWcDO5VnDkSnia0i8k5A3xrD1CrJOgqoyWEdrYzJ0K3YjJWqnWPRCTgZpg1NXK
ktCMfcviKTvVUw8WWCFHhKLJqU20LrxJ5rHaiWarYdRfFP0iAnmZlHXt6/alr31sGajxoCcHJcXF
hJ/atqWSRT2o9rIbKZKcQr/OItnZFrJq9pEXAIfsvc+gMkawGc04lJdh8TAMaRfh9zgF6V6Ohenv
SX1ddsQxl+/GCc10tMqnl23hqyc8k83YvxmXRox+AEdKFXoAe99laXVdZSLnjKtf+EwMYwTTLA61
qdQ1L5b91JBdaeQtP/EOQn/BWTSt1KQs9WyEJyG6V2ij38WDY+jf/sV1AWeZYFoFK5PsI+xyAYFk
DyRycMn9WsbyodDHb2D15FSp1twy8EV/i2EO0xT1XMcaXtxkfhdjEKdKaemMpW+Mx3k5FemAoTD1
cftoq5/oTCa94LMLBAvenBQxyooRhjNCo7DnXuCEcqvfCA1auoBCeydMJNdpU60VaY/Bxj56EYJ6
N6fjfduMHDFrJwFOpS6rAJITL8aKkj5p61yFO8iXypmAD5lnvA7/xZsFFTwiNMCDozmpoNHOmKwl
Fyds5xfES5+jW9BMAn0g8JbDYiMi90NP229/HFYh3sVRSH+MFajo6zLioqokoEWuCZYn413tNzt0
SFxxx4t92Q/0jxiKKE3JceBmPusABrXDDl1x4hXZiTRfBgIM8YI7y8x+H1YK/fuZpunCIJV5IYBX
5aZzNO2e0qZRdAFgi3UCSO4rm48ucFE8YIUy6q0ZUdTRKpcnA+yj8qbdcDB9yoLDLx6sfixwd0HB
get80cTSekHJsJ0MUUArEwCDlaEXsUito8g+iV3QH7fkcVs/LgLp9+OdyWRSMVUSUkWNZQLqVi+J
QZoNUoTUvIoE7SSr383+YIJnLzNiywi+pXH1C9TMVdpYItj4ALm2C1sgHhTSXz5E9kcx712WBLmq
JZ14o3JnSL/IwDGT66/w96kvGlyitEggYVTJO6iLMFjSMbzSrdFJjt3V4PNRpS6G1D+f6KLdNQDN
eUmFkWCbbfHE58qzalu4Dx5V9EQk+6Bh/L79ovzc/rgXyT4rlXHSVdN1upFJuMe7/Nk49PegwXZi
X5UA5EOQ6ROrcfNHxY1ceQd1vlqwhJ442z+CjbHZ38CYhhCuVSephquWrrvQRJvNH8RvglH423IU
epjzYJ4VxFoHpRQiMIFJXivGXk/nAacGREuqU2idQ0AqOnajI5GfWhPaGPZxRP266aqrQhA9LNyC
rza9EYphHw/o5lXywYi/9GJxiPXJ7gmKT1JzKnLKC4maPUnspAJDI8jG47LwlxDk0SZvM+xiGIw9
EGN5RBF4YIJggB/YTW57DIQNsiU50i72lR9hbaW25tePcmEJh9SJDuORl+TTC9u6UCY7GrUJbK8B
zNE03orDMcdC3/Yn46kG45zSBlVilL7gC4fyZ6z2N0EUfGuDCgQpYALelkXt2NZhGDsHJMowAO0z
HmB9F4WnLsEFAnO514z9kBqOPL5uy9u25WAo+eyr6nLoYyGE20iD0JdUci9XmLUoUyxe1ovdTY3d
1tkTwgGeaeN8NbYyUxWgPKnpV2td7RUsunjxxu1wGFx0pe3iIPx1u5BR03cHeuaVxy4JUlJNxAtK
TEiXneIEc/y0fZtU1Te+HrtVSoYxyvqEIIwJ4ObD2hGmxQIS5v+mkO9u4+wojdqKQVpBSeLlRteu
pQ79egxv1TJHjsw7D2urhKqSior6Hy95lE7zU3yYdu1birpHfk8/mb5frhdbso1j8aZYgyccNKz0
3AqP2/dKX9jWvdLfeXbgYZo6YKRCWaThgWBELp+u6uGhwJA0llL327J4ismYk0UNQpB5whEs1WOn
PPUDJyPlOXV29SAtEhWjd/h6jWP44NA8gNwAZBEuAELs4i6MLMHbPtHFFhar+oxRMXKpXsJwgFr6
wvsaGGYJ8ydYFSe91XfzXv9BbnkYCRzD8l5SO/tkY1LJYhciYDPlUzS/CaoIfvGjlOp2Zc52U3wN
MY6yfc7VL6ehyYNusUQuBkeqTu17LYO2ts1bMz7lJs9mrbruMwHMc2iLulLrEcayeSlOdLai25lP
lFZEsyufO+xLI44LpT+Txiq9WSplMSC6DJ/JK7qreG7ofzwCOFx0kIPd8PzoumKeCWQ031BmVTIE
aH7tinbzWKEvAMLEE00jGj/2eE3qVbd6Jo5xq5XSZAs2kKlbBc1lOFtZjcomGaxIKNxtzVi1Y2ei
mAdQRYYeZAo+HIm10InEoLXVWsp8pVR4nII8UYxDzYyCTFMAJcyjyWrb3sqDzDLnnKPrHDEsFg7W
1+WonWERsxr6EL7pmLILG15sd9Hwe7ccHxfHlu6qElA7cd4QDyMhpatI87TH5D3WCyIAeYpzP9pm
rUlHYQgrK9Lj1sb8A688yzsqfZVnliTG5qya0o+nSSc0VQvpbjA4Y8mr/uXsmPQpnolYhn4mXYFj
5kN2VSq9H+iKhU3AQ5Rrh7ytvm6r4wVKCXutjCEZ1IHIYUoTR5sOaRVO6JJ71TH9zMWmOteScF4a
i/oaqWY1JyMe9vTa/1Ieqn3llbZgS7vUFwCL9j29HW8wvsNRUY45VhlzIvQylhUAU+g1Rf5W6equ
LbRnzkVybKTK2BDsUyeU0IWg8Q243vvuIXFyW3+kIUl3By4S3qb4+plMlPJRP8JWmvRZUZq5DLJJ
QhDZmHFmpVr2Na+b3faheDIYfVfKMcTGKtINzG9aXYaqPPqU2yKovbt0LR/HYPS96aJYbzoEBOpg
Ymgrzb2UzNeDZCC6quxYkg96J7r/m0xG5xNlMJKlhxKmTZZZkVa4SZ76aKvtQ62xC3EEhOGk/dgW
yrtLalvOHraYpljLS/G9MDISoFweYrFhXjgR40Xr6p/n/HGdjKZPAAtbpAixTm8bfnZbHzInApsm
djBtgo3P5ip9jT3e8/qDbf6Qyui+qXREq6ldNOeHuQSkxmAA9ereTPuTmb3mKENH5EErpL/tZrGn
ZZxpiT1FSWhxWrr8Jbo460NdW1izx9yA8pRdaV95kcK6B/g4KeNTZaHImowW/8boDhu9R6UrrLlY
/G1dWS9+ab/FsClptLRtgNl1RP6AgHXIi+SgB+nL+wQEqah8L27jZ355/LeW8kMwY1XERG96ZcSL
j4L0oTRnP1OwDLR9Os6TZ1NTIcnMtqF32HRXaiI76aDZoKywIulQZYOrGgGHhGi9LnR2nYyRmTut
B2AIkmH0P8NnrOyBzk3WZpfMKSpbWYracbMkjlnX1SknaWggoCAJ6HFMTPObXdbjP7puh1Uq7NME
c7dJPKXPQzKBJ7arIieUSsWtgUXCWbRcDwZ+f4137twzm7FUPQgSa9gMM9C+Lot0SmLMGRW9M5rN
F1UmvKxi1UbpgEunBBN06eWzjarGXFowmIupsNjCcIrsNpFV+mPnyA80JZSeJtUSnPRvxzbfn/GH
WBbgUw0GqdCo0ZrC5VYPy8xJ625vCPFi6ZFmWHVXngSz5QYjq8c9UwvGD8hhDQq0HNcLsoST9iC9
ABxHcRIvt9EDlq1kckqPcCw055O+J8hnn1TAhgapJVowAX5pnR+zzl6mH0P7zYw4EQnHVL27ijNJ
Wqc1UVTiVpXpS2wQpzBPQfS3CIuMBb6oICRzBPxD2It26Ws71ktPqIEclRsVBwGI52Pe2zJnxwnV
KY5benF0hjPeSTt1n++xxu7zYKupkm9EJGy5IBMSGi7i3rCYhAlGY9975oE/wXhBfM1c3bvROjsQ
MJO0BDzMeNy73tUNG8mundux33opqAOiH8RXbHTN/MBWj8DgQqcu4rgZjiFmqXH6xSQLCG0QspLG
Fvvaz0vBmsPbDJim4rfMGDhDjKvv7eydM87FwFB/aGSQpwGWal5AL9gOP7d9y8UuDWtLmJA1KtGC
kKkDw2p6aTWyBbgLP/bjvXmnzRYcJ+6Ra0hWL/LsYIx/Eep4EXJM3ICtkbzCaj7Eh8ApjsK1/oj5
GsWvUEhWf+jogUyW+bh94lV1PZPNGLGmIYNQgV0bmxThjtaB6BhscuAN3K7arTMxTPjaS1JW9lqH
wDLNX4Y2uqlIcDVgf9Zu0/ZbpmYcO8m7UjaQjeVElBIUL4zwRYnl3QSWkAwN+Q4Tt8J10vFS+/WQ
6+yA9ALOniM47xXMZ9KSnasepIfBya9bG5j/nuYOP4idn4zSysD+zltb4l0svYgzufIQCkbVwuc2
5WiBxs7qAQw+oRmnLXdKnHrb2rJeWTs7JlWnM3GgsauWBvSaUBfFK5AaGD/jvW4V93gpaHQALXxb
IOfNsyO+OfCLFpCpIvSqkx5nbHULPCZv20LWqxgfp2IRzcoWOCkzrcrPfrVf9uFBdeqThCH75r8Y
OlhPss6kMTZmWcBogyoCdPPK8EUXBEtIr/LaigE60XuSHdpYSH7jgf5zFMVgjIw+tXNUmD3cxKC2
gG7Jr2Mw0tvhiGtdSldsInv7VnmfjrEsQScCJY9Wfav2TgB+PDF43SOZ/uYLX3t2k4xVQaiQg4cU
HoEO21DMjpnuLDxJiZ39WHaRB/YNm8KL6RhIfgQ0FJ1YyXxeQrIaKZ39CsbWaLA1QwhkQwBfqneS
RjqrK2JXrzPe4+PYaoOxMWWNFlbY4DHIvuSFRw3DTOPVsgtui53oiU55U7x19uygBuHzcHA49tRg
zIxAurGVaoiOTdT40iWyptk8tVF1qPLACRPUupvk1/+mQIytCefYCGNsanp11Fhjf1W3j9sCOE/C
ZLau8wi4aUaNh2h2jSUD5ENDvBa/huJzsIycYgPnNZhM8JJj8zjsaUqeaum9pGHcOcTgort9IJ55
NlnTUgN/rwTJA6qIgR/Z7RWKYuq+dep97gkobB94BQ3esRirkhR1lIsm4iUjDtyRfG+xg7x9Jp4E
+vczj9NAt5JSgOZlU93YiYRFzk7hTglynpbJWJJQzLOwqJHiO4pktbOV/upOirPsqiPoNhYbafOu
fum9cj/4EXeRhRqIDTNmMgYEJXppHBYccQiLPUDI9uCZzO1iir8CYPBl+zp5shgbAtobAvxtaIgJ
4x+ljauLr6nwpW9Sf1vQui4SrIqKQOq73GKLFCMGIllNQ4UO5oHuUexiEPfQhVtM82U2zw6v12lM
SjsOaGATUNqfVcVsVUmNaqREw8viLQ45VntUvnwQaV4hM7L1m9GZnqWr6pDeGNe89dhVC3kmnHl6
U2MkUyIEEkpf+gEDS1/yxfQLSXWVTDk1Y/MtFo1nzhXTf/NCcc5kMq9v1CIlnrGjhE2D0YVtPhgK
ppQat8soRceu5b329fToTCDzGBdBK7M8hqaKd+n3CQRbxUP0AErKE5AvgUoJ3FfN4Zxx9f2fiWRe
5tR2Q7XQM2an8D7decvRtOWbcv8VrWp7PPKSMZ445i0KWisvC1YHvKH6msadJY68WRSeBOYFGlkg
ZkqMd2H2VWaNS78Lw5ynGasxydmtMf4aA5jF2HWISUYg3vTP8xUtS1U7+Ua3JLv08uK/WB5dNS1n
Mhl/nRuJFnYaDhZnhVeHD6pc21lxBFAMxyVcbDG9Z+kfkljHbWTgyRHlXPJIomDWPhDnez02MzSA
JiEzb0tBr8lhGmv5QV0k45CMZn4PlEzB0YyrpRqWn6k5GoMFvue836tCWQCzqSkbb+jDzh66djmA
MjEcd9uqvP3hkQx+Nk9iHGuKmmElYS7im0ZsXVkLv2+L2P4EF0hYAVqjs0nbv0AWs+DUbBPjinl8
ncQh5xusOszfn4CIzDsBl0GNaTv4EVo3aP3Ub0DpJ+94dYP1ut2ZHOa1FAvW4swEFofW7bp9/U43
J2F8lieJ93WYFxMEBbauJzx8EveWpB0l+WX723CPwryPNhcDvQQOD8VP2BU3dDVg3Fe+6fAc4fbj
J2z7p1H+00vOisJKAavYvwr5/fZpeDIYXyuFRCoNDYepliPY3y2DHLLu67aM9Uz54+OzrZ6pqUtZ
NWBRKMZa8zj9bH4Cd3tHrlsnvAUL/LzHaHEQWrxqDu9wjF/tzTrtJJChgje9snr5YWp+JgLvBXHC
FfLubM8i207V+76IcIUYN36Uv6N+6qd2f0cX/VVnfsGS3c93H/cl/5F6PD/H00a2kzCa5v+7IaEt
PQNGW74Su28jiCoUJbGncq919x3/0Ksp+9knZexGI6RJNQdw52BTr+32frxKbrAHCl5uMGQkFhyi
o9mpJ11Fd8TRr6beNnctJgm5j2R9lvDslzCWBWCFtaqPsCzDa/sr+okA1aEj+rZy0H5pPqAOEKTy
lpjXy4QmAcceuoQGuH4/+wBMDRQgU6E5rav7oi1Y5BgkVvVF3Jvf6hMomX8UtnkyH8of20/pvRh/
GSr+FqwxuW40VH1Q1lDp4EkHJE7htE+lVTmtW53QDTk2RyzDapaOvVQJ7AQW376uF9k+jq4xFmMw
jDROWvwCYVdea0eaDIDj4iBbM2IRngn8w+P6OK/8+aIXcS6VYICeTS8U8K/zerd5LNCdAxKX03yP
8P+ts9iomnjJN54v4Z6VMSABRgJlzIDAgNwsnuwuO/F2wiRPaCMN54IM/uEpf5yVCSyGSl2wr4f5
Q6nK7VEergfxXgCJaB14ZnMIs/tWvFOF/HFbpdYXtc4+KLWiZ/arikc1ikN80OJEQRBqu7SbYw6y
ajTVeO27dYv8cUTGbOTSoGoVNRuiP9sUACHxDAQDsa9b7Sm0Gzu94RKxrEcEHzIZA2HMQUmkEN5H
uUHMFtv/FGp1S7ibnqMd2HY83lYfTyITgxjiUrakhUQxR/84a60x5lU61i/yd47M1qGWbhKTDEtk
XmyMpzonN4G5uODc5sS624Eo4C8/6wYIgstONCrUhUqs32uVTWDmslg81eTXthr+4aV/nIh5a2AC
iqsQcG5eckqvh332UwaQcXjQb/fGY+NeV4CPBuFK4YpW/JBzzCpVgUur+iGbeXlpBtpXIiLpXxqs
SovPU1I5mpo6XVf6GCe1t4/6B7PyIY55cZOmgbwMrItekTa3maA99li2t6Wsfk5k2ekkA4REM0wO
gMasBWNiS9U8SMXCmTH9gxP7+BnMYzSGdpCFCU5stEE2UZ0o83RtY6/nsNw37uwM8J6hzW8i8nSX
eZAh0rM8wfCJJ2ExUzzqwiHkVXF4FQ6TeYJalIq1TpPY0Y6vFYBH/IzdwCFA9CX9qbNjJ7N582/b
qRT4Xj6/FRC9N8HQQWSCiQHlS7crT9ExOfBK+OvG5T9fDfANn8WUQZvWsxnonlIpKRolQ6MXSJhV
DOlsqylPEOPo0ykQKrnEeSoSf1HN6ZGMWGDdlrGtCqhYfj6MoE7IPUB76omt4ZULgkYj8PL5f6vV
EJGxLaOWFRr6HrCWgYwp2SgAluEYOdtnWf/+H36G+f7YhxSrusJzmg80lY6vRqyM/xcBGP2xl8bq
txyWKx4YHNEcgGsCsw2zHQBMr7ihZVEVFaF5z3+tf3hKH/IYPajVcBR7WiwcvNawgcYxnHr06Iqj
GLrq6+woz/IX3vTNuu59yGT0Qi96MhuqgOmbPPw5mdlsDcL8sP29uAdjtELvpylpMnww8qAfUrC1
YuNv/5rG77kL6K98XvT+B8P/cSx67LNQq5RlzBdktJx30A/1YdkJdmcJV4LfgRf239mjD2GMl0lV
qexbIBugTtHt0wMdCaFNVN6nWvedH2IYL1KZTThH2QD1GI0Txnl0C5ieujNG+atA+ltSJ0/b342n
G4z7aPQpnuMcl5g3b4YaW+bfop/+U5b8OBHjOyY9aGTACWPIRQe2m1IsFhETe5GmB1OO99uH+UP6
+iGMsRrjPMz5OOE1U0CwZU/nCNK3+RZYYJbkFuBosQyXN2yyDl7wEfKzo5YzIWqUEpwQ6zI3si1j
ZnpCHzpyBqs8gRHIzXwBqx90FGT7uBwbSRhbIgR6ZMYdwlbKhlt4qa9AEFDlOGEr71YJYz9KJW5q
OBYa86sHiv6FzVABPZXKbZ4R0gBeDXvM3FoMRzNZ8okCwwWII6GZ2gPQcp3xKnZze7mf7HI/PmIh
75bbyOH4AsIYFFke9HGooD2dI9qLQxEQhx2xwe+KPk7h15z8bd1d/1ZWwpiURq3FSAUKjCdLByO7
LoPDNN9tawjPRhLGnpBFSSI1glUu3dmmnb/6itxjFsMF0MsTDwGQ/mMbvpRFlWmzdEqyEdXiRF3Q
WR9stRRswMc5asSbUlhvpJ49OsasqF1gNgPNs4GJ6U/7zClRbs+OLdY1M2CUWAIvvqf/4NbhGNNi
xnIrzrRWFD+PLvYikG4HAMkM3TmxWkcD1eJyBTgWL+XCf/4htfitKOy8FwmmNB9p2SY5mTfhvX4A
0IOVeOS+2OlWcj2eSrAtVj4PteeCkogx3WzrOBSBM9yjN/5/pL1Xb+Q4uK77iwQoi7pVqBxsl/ON
4HbbogKpxCDp15+3ep2D46kudO2NBQxmLho9LFHUxy++z6L49mhUPVuf2X228VbNMt+THSZ7lvI1
uOdb654+TLvzHU+X2eGWZsINK0curM+Uc4uPZztgbryFsy2WfzzB7c301A17c9kLpge3V7OBQKp/
taeoRO6zQsdppVIRNesM4JZPugFm6t8f6K2HuzQ5heayqbDFZxNeI31Trc8MuVs5lJtH6MLWlL1n
idrBw9nv+fMUl7+nw5kv5T5ixH/DP6akXKknYINvcHtvmDhyYX7KKmRFjqEKSJ+/utmzMR2F9fq/
28ELBwYjnYpVGAD4Q+E7X4J9OqxvBwr2NeOG+DBwMX0O1MKfHf7hbRa51Ko7t5bTtfwmGzdFiWdJ
E70MhxjlgYc7L0UbB8L8adsshjVER5f8vt2vjN//ft5rx/Tn77gwfBq9ZlRksOhCvNrq0bwlxnDV
sv5c4MLQBS2dbGPGO4O4PxpG0CqyyZfqzy3or4rFrQj8aj3rx3p/Ulk/NjbTdmtAu/7ss0HM/FSu
6W8fmRO2d9+8fflMXrOteTMkuvE2/1QGfizaAtXRuahGLLipHoLMAr3WWCmoosWY4WmS/9Uruxw5
svM6d2yGJ5znuyYXUWH++vcCt57mIvYKyv9PYQnELJwJq8SUg9fFtv769zpXg7yf7+rCXHUhE3af
Y9vOk81zAt3mFXtS0RifZ5vN7W2diZun48JwFWZbuSOBgRSJTi3ItJO3dpGn+X5IzuNTzam851+3
7oK/UArnm+/nc17YLaesqoacpzjClbnpVhqDny4U26UBfWo0oa2aJvoqNuFhWJiLelUcS9RS0FH7
4ERQnrvtmN56vxc2bvIxizA28BTVZ7ijO7KEtUuydThAWWSAGlRyLsvxm71jV71HtGSAag2rhy25
2Hxt0KCoDGy+3vBHYAA35/pQ9tlHEGq9XbG55n7/XO1i05uwcMocFhivWiXebl75kOA9RxnNmqxa
92aEcS3W/rnexa6qRhaOd079MN+MWAWsXr2ZR8xOQlyr5Lf8x2tX4c/VLuw25J0CJMZhBEwaEySb
EEZ1Tw6L5iBuv01I3qVqGa79Kck+/v3RXl8YepKm611R3mW65R6juCC7vl2gL/vFkSxteuPtf7fM
hWnIvZADkzaceyhXgA9HNTuV1S3G8a1nuTiQZBwZmR2UFnpnJyFwTl5qfWty8q8LEExYE9wwEz2a
lgf9zYtzYVNSDg6DAOf/iNNXKcoYaiUXM0qVfNOT9GaAfXmnX654cTZCMs7GYGFFsvcwl+ztuhjp
9Se2ru6ghZfS91vB9V+V78sVLy55pSZd8hIrjuiJ7sGk3o8rEG4VOMZ00W8VDHrVRmTVHOu9feh+
Qdf8VjX6r8vkv78BJJP/5u+oRfJO8xnl9bW/4Xc0LkDTQk+xtRlTeXagvpz/yzP6PytCGNQGGAov
+eKezIOxMsIeT12Xb2HwVnY7z+5uePR/ld4uF7n4EOpOVi2a7/w/TWDTvrgPQA5eew8gtaJl+kzS
4Zg/tPf107TK0ltJjMsv5Ly663omni/0PIgy/3dTDY/VbqEAiMK8e+R74BcbblyBZ/zvr/3Sdv5Z
xrNCB0uAQnN5M8y6CGzSWsBrYXJ5BgeOUpxTr0/QnHTvi+9/r3Z5/12udnEzkJxizCMLwbjysrfS
FE8k4vn9MCX/XuavnoHzOp5PAg//nJk+F18+hg+o6RSeuzDY7EWgMY5RVdYLbnhb7syIu4d2igzM
d7DZeemFcWvy99pz/lz/wg7YngeFKzDoF345b0QXfuPE0qj1+nsl2PLGw157hT8XuzgpjKAZhPEc
7SZVnS3sIUdwP1ksFpTwh4bmWTSE/QrtKUXSavXL0myHG+ZT0gFiCXLSG8k9NI+KyliSmYuj5fq3
VLH/yjyeXwgE2sFPIhC3DfyLDCcAC/7cTCCviFeBPA9O8kZrZFZFpEHpMY34/0TZ5uaqFxkH9Dqy
0i+AdaiduLcjsMAP3osRB2kWYng+yo5WOpyM5BbF9LzhPzNMfx4WRKczuBKP+hdpyTNySO7WEFJH
E1jdQQm2At+pncEE0HFHEV029orU8sZBuHb5/NnmM7USK18cei+QpRfkAnoiir4ELSCqQi7+fdb+
Cp7/PNr5Vf6/a1wcbO0SjH/PIaAk/nmWpIFCTBv1R9lF80t9DFORWrF+rJICPU9+WmNGe0pEG9t1
LJ4d9AfdylT+5dle/qCLw2+4TmnYHlA3Qyp2CHKR0oZOwbu9wLB9cgs0c9Wj+LHFlwm8WZaFtF0A
fM79uufVpEQ/o4pRlYhtGvGld6uj5eaSF1+OdoYiRD83mBanfgfE/TlJQSAJmLuxE583+laB7K/+
8/OWhmfJcgfDprgULlZ0TNVRSwceKqk6zeG8e0M8+Fi2gAtfP2MELxq/wsR8UMicxrdUEK9YM8sC
Cs1G7yu02S9zlZX2whHiISABiIcBUhvOAF02EEN8UP0ms75xyV87PyDLIhcAMKFt/aUFL31wklxy
Xi4dns+hYYgJE2djY84wT25m786e0IVl+LnaZWs/jIIoXNf0F53dQGexjj0OpCVdegy7LGQUDmhs
byDqMd8Sx/0r/sZbtSzo3Tsu3Iq/WfChQWrHmPCgIgmPgNPvwnOslExt5Ea0gEfcY4ujqkVx61bg
cjYKF08NQKiPX4D7mIBz819XZnRZjqbjsF8IieJL95TPQMCHS9otJTBNtjXf8Gmu3L62A8sL2iWO
8F/8opApN+Ah1vP0uDfA8zDyPKmz9sFDA9O/DeK1zxP8Bc/1PcvFofUu7M8kgEiwxqCHkwinCc2Q
2woDPBwq3FkkT7fL11fcQvsMXDbP/ALo/l+sx2vXB4MSzyZ7awWJs3QojLRqbgJ1r7yyMx/BNEFu
BzPw4pVRfBbtgIHqhe6rqPKntBkRTvCbn9+Vr912we0L4OziP3+290f6ruvA0ssCrGMzcioGtSpd
vYEFWs+VteSFE01BHc+TD5VQiAH7TdrMxxa6RK50lxlAP5m0ktl0b4yzXvtVngl7ANKBA5nSCwso
GCZnuZnJBaYzE3fKU9WWScUO5sDvBtKm/z5DV+7tM8QDm0x86NVd4igw9l+SLCzmhUuMMu2yDCCZ
cjZuFCmvPpMd2P4Zu+f73sUbbZSgXTPkColSNBAyO+4yHrctQLCmGSl1q6R9ZTkPJhy7CD/IQwL2
v998Fxj1LEP4QAolxKxBvmmgqQiMqAF43Qif/72F10JQYF1CILRC8Db+urOCuXO5LYSAGf8fDh0p
D2fo+imjkbfhiNRMlEaCG7mgqw8ZYPqTEOKE7h9d5h+n16EkK6ivkTLs+WnoqBfNQ3iUEqrSoDNt
fF7dOJhXvn4P8fV54BRP+5d0LmMVtEbObnRfUgb4rLwLC3dllcWNcs8Vi/2fdc5H9seDVSpsBrDu
IGVfZxEEVGJnPs2GjIMSdPnsw5+7G3b01oOd//zHglPOQr/qmQnMbZVHmg/3CEcAOTJf/31Qrq/j
4OGQFYZ1u/iySThmFcm5uZAezkP+VrMhCvLTvxf5q5HkfNM5Z9Cy6zhAyV7ieTR80qlXnoAHpZKg
iYYoe6bg1j/NK/LHW8zf5n13agPMgtxKeV+xJlgbxVxwooDRufTeeFE57eDhiOS6SgmCDau6YUmu
7uGPFS6iKh+09EkV8EhNTOJaJhJbeo48iLP8exevfVxgi2NmG6EMoviLV4X2Hww7094ECAhQAogw
df6D1l8MQ0udlf57raub9mOti0eqZduMrTbwwlpMrYKiW0FtM1z9e5FbD3SRtMLAps+zOhQLt/a/
Zs+lkQwwkMPIwSjkI3fCG8p+V9/Tj4e6+IgHdr5aAedcEOfNGezYyd6VvrHGFVcLtv3/f0nn3/Dj
u+0DMrk5w8ZJ21lWEIWuSnsRek9tOd54Rdc8Lc8DAy20A8jH2Jc5PxUw02BwtsARP2OEVVyWPGrI
/GqNfCF5tWZVtzClE7vOFI0eminaT1vfuGiuhPZoQz/XUfBvj1xyGJrWRRJH+GLBKpbQwtrUjruY
yuJlgDCfZOLYtRDJK5sbn9yVZX0LM//EIeEZUn35LVBuTWTEt5D1xqHPwtTrEd/Ozt4365Pj8bXy
UNSybvXuXttzqA1YCAcx0mUikfbf19vpOS+Y2wlo4EP85XgmFvVDbK/dIz+M++J0K51t/RkTvogV
fOTqz7kToLj/MtC2aCynJ5O1qIfyPUC/f2SVpUbxSDj9UshaV8kozfI1b5v5bvJd6DI3GrBgf3x1
G1ekuVv3MYyyl0BzFTQnoq2obl0ZaTp+qnZIao8cpTttae9ptPwg3OtduR9nl6ZQdBgSENdc/A3M
GHD7j4DEjGmDLHs1zPlu7CSkp7r6HpRCeGvuCiBEXMXQmGic7dkLWsJVfmhahOmBC5VtZlffreEu
5ICfSDHRLR16Kno/S5oJkBdIkK88qDtGGCJXUT1YT2CyfgCxxRLQyA/m3H5kFXtpGgSJzaD7yKE0
Rz1GfltuA79mah49ZvnxlKN1T3F4xXPvRDpXc1xCmDO2Bv1LZdPaqIhKWUFlGvSQKerm9ggbTiNh
gWoY9g8tbXdmXqnY8vLXaeJ56mnIaBY1uOS0ew69HPRVo+0WWWYZaVaTGBmJTe9B36wjIUt1WXex
9Nu32Wl/Bwyywa6WVeIH41vHjZSqyUm9TtuJZdc3izxXXBVEKDgzJnK98DYvHE3P11PJRsydu/cd
X9a/zxmgMOXf3qEpI1pH8/20KFflhjYxBnlvMZH+6sfBVY/PEqIz+C84eZdfpgC21R0caS2cE99h
jHetD/2x2DRIMnpngSadVG9qX+/HWynmK1fWfxa+uLJkNrW5lQlrIUZMmAKaok+9Jcmvf99ZKCRc
2+CfX+TFQi1Swv1ohQNULJljrYJ5NBdsbJB/Mioa0sWU6/yLF4I3qQ+KbjrlFQMFs9LDSwew+BwH
Pas34Im2KwafZSX82tkQr8kXxeBBY8Or5CrkVpPMTmhF/qCduHW0Cd1FD1M/nj+mcA/KFZFWHxc0
YHee3daPvajtFmQlr/ciszXNteRTtsqlqNvULVoP/S2IlHkaVq3+ykDLCSMuR6gMhqMYxWqGsO3K
dZvWj/sCUyULhCtoMbb8LMb0T7meSNBt+6Ew0U+irA/ScsxdBbpYBWpA5m/ETzP9mSe4I7JI5QNd
5pRnuwFDFPDL4cJ38cz7uo9oCfFerYqwjCsr6NJ2kLZaoICsluVolyejAoQQmLQ2GuoC+g3NiOb3
3PwEaepTkyAOcrmiJV3psMyiifkOTnG2ViMyrnRidapIMayHcUSSLLeeld8c2nJ4BRry1a/9IW5L
yD2zcckN/ohi1uks7BsiXxGZQ/nUu8Ud13VaKWtJgjkeDGDXFeufmqFeDL37oIpySSmS5VWtXnNR
JN2kDzZvvqx8PogepBmjupul8cJZdcpKb+nn84dmYu2VRhfpdqwOurGOuXZ3tPVPrDIPvmr2udcd
1cwpzEiHLMlgL72ONYk5dvZ6VAWSUtxdeA7GKqpieKlYta6F+221IYu6JrsTZbWtXXawRfDtVlPc
WOYa24O2iWJc9ln+zsfpOIfG2je6O7/Ij3MhoQjSGO9DXZqb2a/zpGd2wgIDhxfWwqA0Cqnv72wz
b9LZEFvVhmvu0n5tQmQ4ArVqjiwX7PKiPzGTB8fRyIOkKhBF96GLiWIzc9PMkGRdongfudyvIyGs
NoFCzhSFma6g8OfpqPebXabnJ83mt4n4U8xKOuFGmtLSF2Xksx4ovEkc+jDIk5CjetAT/421Vrey
9ZStKzd/spXuV6Liv8usQQdSbRQpakptSgQtMSvkepEccQv0Zifwt4URYbq0w9lvrVTyfNGE+Qec
p4/RGH7l1oRcORsgzsf5qa1atulyIiNzBqxS9IaM3H78xiWbWhm2SDOIYJn4YtzWZRC8U89OjY0V
3gCamCUxYt25W0KhjsLRTxTCt3UrS0aTaN8smW35VEFGsYVw/VS7j7q1ymWRgXCAI8RJnwak2jYh
rl5N3kMuvDSEoHTS5W2whopuuba6EeUEu963vTRSl6l3n4hn5ZGEEPZsS//RM/zN2GcP4dzdBa2x
ng30tJbNmjXdsRixteg9RSm8AxaZ242PicZqO4x6iKZZmfGZJrSr28BZNzTsItmIRZcNScuazeyy
dW57B0fola6hWzD2KgIcGJ+hkagGDW5z+IUt+qb9yKOMq33lA29gyGetgf3Qs/PtK72Z2PiQ83aB
D2RRt+oTRLSHpjL2Np9Ws/ZODbFfC1GgfiP9AwwdjAerXizl0Hi2oVXQ0PKjmMXSEeQJiVwnGpqs
jWxZVBHk+TGLxv24ahFu9qbeQPx9Lyfja2bDqRRs01COQM2v7qlpwYNjZp9YmVoPanqrOv4mRufL
FhRvqyZGarTMTaw8Q0JTsmZpygHWs8tOPaNPZlCJiEh7SCbStFFYE7nJZJstg64mC5+wh7l2hsQl
wwoO+S9/1DhQoSjwYluWhM5sxb5GX7dp5Cw2rfaUw24Muf8LHszJ9Wr8iaZq2bjlYqitZT7791Kx
5wniT6alHuapvjNtdY9880MHCZipKpZo90crnmARSnHPzti+VAi2B5clY0hXoJcB5U7N/UzDUyvz
7WRP0AZw3dehhC7+MC+LHEw+l68mxvYzMtQTpYnZ2sgtTktHOYs2pI9j2B5ZkKfSQkcqRUKwG1Fe
46vWdM+DeWlfFRvHAPfRR0mGgrxSV9mycIuN0XSHWZKHMGwPePF5anMF8fCc3vnSfKvrbmdCKR9z
Xau8sT6y80j0PEPYXrLgrreLEseoaGOLom+5qfqY5t5HR+q73oEeUN5mK4xWnEY8smNaC273a2+e
3zyrT9CuG5vKWWXIc/SGvSVe+SBNXE4hDIFT9mpRMTv1ZggE+Ghp6MmutLt07OcdWmO3dOQJN9pD
ZpE1CcKXIgAgvshWmeNSuJXZ747q9VSrteFAXmPENIIbxp4PtCd8QkBV02kONsjiJKwZX+eyL88W
5iCCAlJEGLKJoGrfQOrUtaPGLgGUKI3jRMluptWJGfJhbuTREMEXn9qEWXzhlONdIKx1l/Pl2MxJ
EeS/0EGQNg5pI2GAL8bEgLqFgaSYMfaQ7DKcY94bn4pAj36y83WQu682oCBR5w5rrafHrOTvXdg8
dV3xUE/KSvrc4HFpyDnJcnTMcDvD8GA+Qr7CVHeZFs+VZYSLQflLP+xAupzqh9mt49ImX17vrFCO
gFg+BQawhHwzNZ7NXr00o7+3bH8fkiZpg35r1/hWGciEvj18BW146AtY73I61ZxtoCh3RMIjcfiw
nWfn3QmmZTC1q8wXMcjgqDXysIwyhMGLCi+7t3gH2fLhUQQNXn1npA1F9cYfnDrKB+MrJ806LAdy
z4eqP9lUAEOfkxcako2N7HakG0rjHpsUo9PEQD0GYhXduOs883Xq230p+81ch4BX1qWxHTNPxdTV
TormgCKa1YAuN9ZUsehzHCkGQnQFdKvRipQRsp3wuU0dWxeAF5SDtyqVh35PVNlgYI0c176HMKru
9yxsfgWN/2LC64kgE/hWOPyoDX/Z6/qNZMR/KNiIsMYNTxBmQyGAKaCLQusXRkqteO5nAoFlDmXg
xqrjwlQvY2NaW9uZisN5jRr0Ce+TUZyUuS/ovuhDdgqhfhnX0q1ibQSHvM3nDYJO9ihITR7kUBnF
WttEdFEtZYeO4tF9BDSk8KH9rcK9YefetvflTNZZZZpvfknJMpQAE0WdPUAtv4MnjqGDiisrHp3Z
PCnC7DAWtgmnMlNuOjCresqhbLdxoUy7US7F5S1AEF3OhTKPnWeYx6mzwwh3R7ccvUKsSGW0vwLY
jZSF1bPsJUojQ3asMusQSJYwqQ+Us8dQOmc66ZxC2OaXDMZPpt1FRYOdNoaoMWxYENljn3L+Ypb6
Fend79ovF3bHN5kCtdUqPhrJYRNdsfdrQy1MpnAHhjIZBS788pxP6ZujM+sDqWFVdLHBmCjcCpOa
kWHwN1eyd6PsZZR3vZf0tDeWNLAl2k9w9/DS2bbSh5nlzaLP6T6whu3oyrXZ5Ye66NOw4zQ1VYEh
o2zh2/l7EQxr3pirudR67bnOskNiSdgETcp2vvM68QTk4W94bwz8RrdcmkFhp40vmsSyxJPXTFXU
z+0QEY9uTF41aeubYkN5vmwafAQC0Uaej/foh1nyeV7O6KSLTNIVMdyPbaDAbvOMJZqIHDh0MJx+
1SxV1x/suXhAMQuD89UI2AW6iJZl5mJ4fkTmwYT4aez03nuh+33TFU3ihl0e+UGNpsN+mOKc5ve9
6e/LSjyBNfHEZyOGbfzdQGz0wVN8k/feTtXO0XfsVxJomZZD0SVgRkOLgAWPzEdZY0IPajKPwxBR
BT2vppwEnN/ZWerSXxsumWKcMh75xbgOJJ1PvjMFvwRRZmJSkviKskWnEaJkc7/NJ/Y59OKlNaAd
XPlr3yy2WWAkYyAUMGEzlBCZ/srL9qkMxnu7gInNm/bo+laRqFGNUWlJNxE5bKvMi19mph8tZZmx
5+XIODbrwlZHQwLCGliTRGJh+F32IkHdro8yt01LF/ULy0GyQ26Vke/KLHgqOrKhWjRRAwE7VRRP
/ZCvzKD+JaX72k/mM7Xnj6YEFRzta1k6yuHo9eOckhDeA/xHuEgE/3v0BaPBWqpHnxMCWd8gtZnb
R4Vqxhh1ah5ZIth38GTgHffFQhNLrc0hMwEwoZCm6uSmM4xFXiKKw3DB1tYjnHd7IetgTGo+1VEw
VGWEL3sNJvGyQpQloeNrGWLVyuC7tZENlaP10MHPcRtz15T9ipfdou51kvvBozPRp7KhbzYPF9aE
LgdYh3OoKA9DaOPq6LbNQFcKeibRRCD2QcC3sXS+GIVOaW5vqg6+TNGdnL5so9GYPhEx8WQuJ0RN
7V3XNeeDHMYy1G+TInFhDI9OCNvEygG7Io9cFx+umW86Oi1c1mLeIHzLLHpA+/ab0ObDOBR63Vly
6eiCPnXS8FGcHQxc3r3zYRP+3YdzELUqfwb3E4I1vt3HtdLyrq9FvoMzpROLwJ0Z2PhiheJxyCAv
MTWfcwgIknCMPdQaPpjSW7tpF9yBXIMflK+jD8qg45VPCK7SOVfpyCBZjtwfK4HNc5Ft8qv2KUeX
QTLXzV1Bs6Uber97rX8T5t831byfg+DB69x7f+LLYibfNgOSu8D/Uk3hoxj8h5GpPTVDOxIFvP/c
nrZGlsVVU+FyKJwFMgF9MtPpSQb2TuBPlWWtEccu66o7jBiqiTF+D6ElyzTjgIx3fRc81h43V+ME
M8EDiIwNdfZEhX6fhurBQN6tYc4y663ngGf4piS6WmpICaOA9MR4fwfefVqNM9wd4N7Qb1rr8L3C
9A66i1jiltWz6Msd4WIv6vrJr5F+HfN0xI9qqVkhM6e/LGvczHNxsIpwWRTt46TND9xHv7NWwWWY
5r2h+YaUUPz0LS9pmvDJgrWCin694gEksSww+6q53Vaup6KuhJfq+6sBF5PTBfehgisv2sUQgB9V
6nFbq+JQDwU8/mZJHb5gODLn3OSGWWFc55gmNOaN7IKdPQdrs6bvrFVB0o1k0ZKKPIdt7zy0lQMd
NAHMtSXmHLpO4tS58j5kTpXYHVTvAlEuQXSO/a7DmEJBvkAF27ROBshlAA3hwelj7XORzGCVwiI6
+W85Vr9JVn3OlvFlcf8E+O4LshiLgdVPxkD2SuQJCusEIIH8EWM1YNO2XlQhF6xQMotaIeDkqmLH
h+mFNC4kbyjbIdJPeKB3lSZjEvh9EFXc2ePbuBN9j1mNwVwpGU7pbOL3NLKKPMPLIk34Kqu8tHCn
hHn2i0BGIGnE8Mmq4Tibpo7gwJSRl3d3c6g7IA3I0Wx6WLy2NGNXuI+tsA+GDveBVyxr5qDANgWP
mcgOWQbaXGMcjK55sabqHnt9tGqIUin2C87K3svNRAYcuWc059V8fqBIj+S5lWrunJpx/B3Y/ZKe
OyvqYDfWnZ3oHKmJoHK2Lhx5t6y3Ae3QvVcEa7QHvLiN9dnY1aNTwMKb6IegUN0yfPEGWGYeEUce
W8R4Uetnn2GbL5iNSw5EptesbLCG6I8m6qvUFlDuNdqFMuEBkXAhQ+vZHpDQ6Qv1zDLsW+eIJ7cW
Ijaz4BEx4RYiFM8FL5cKwTnJ2/u+0KumQ9IE6ox3A9K5jXSOYemhwDp3UWh4K6YlIgHFREwn9DUN
2CVEz0tquOsZuuSNz9CRaewc5R1aZu/dYk4LoeqYdnkWF5psffTPtmG1nBxcDK29xEe/NnAFa9K8
jUV2apmRjrz9RmkSjl6NKGFST6Wi22nuNrxGxknXdcqkmiM3Mykc7uDABQw4GfNNMLAPa8zehIVB
YzvjDQhH0o7rxkDmrW2Nr4m2Y2xikHRZu9ZW0QpcxMlH7satvNhn+vfAwfrQxhhsGMRnotKTd+aU
4fQ41qbXwcFzuwqoheAuk+EvGTpPvWM+ysw+Anf0YdD5fmDdU50bh6HhsWtWOBYjzL96t3rrnXD7
o4TjGTkKvbmwh8JsceDOQqv5iijrxej5J3INh8aVU9JQufErtjcNMB309IwSwjpzeexLHjtet+MC
0ry4EWdRpFNrIO4fENn5sUbvt5rq/bkuIFpvC/d9ldtfiPky985nFAFFtYXrdqracO+EWWTIx7ZS
O4/k27aGmIsJxXIjOCfVHrSvNkSSDeodGBTvoyEYUhiZCOTH5UBJ5LEuDqlcTP2rM94xsSPDkM6B
XhJeRcK86wW7Lz3xLSYarh1zHiOuKfBCiqJTzVJ6URndKlOtHRNqF4klu/d+zHbczjemNg6ElN+G
C5PKtAOpKjeMEC49+IpkqVG3eWxZfbUQGXUSCWCJ8Lyj9ND4RtsgnflwLJFCDfhZyEINS3jQKePO
/djAK+qQVSmHaCz1O+qdkeym2DXyVdkWEKQKVyOSkbiSd0IET50PNKifLwjKfzj3iImQfixD/6Dn
ZsUdsRit6rnJqyO36Z3hqaVNdeJztqgLQIPne8MeNqU1PrQDMlsmpkfonesjWB8xQNWgXdrzYzG1
Dz3wGQ3iLwK2hkQmsKihcq4x+QQF1nwKHyykPgCNe230AIh0sxRGffC939JDNcB38rgzKHh580q5
xWL2yh2fXahPuWu4MNFss6WcVMyZqvDc1gr5zbtuzF99eG9QG4vD4F2E3q+KgwOBA7yk9sdYUMD/
rEi01oGOLU3rMkDc3CVhUayt/oW0zXsouzvpkbdR/W57HhOi0zbnv0I/e0YK/9vX4wrGfvH/cHRm
240iSRh+Is4BkvUWkIQWS17Ldt1wqlw2+5JsCTx9f+q7OT3THlvKzIj4t6gACZdZhJNLgnTGld+s
m2qW49wZLIHgUN0n11KLRbKEyey8zmDuy9KsHKDxxXD4lYfltVNebPnFU2v3D/bWiFCaNXcoi5e8
wHSgCKJ6aeVPQSc4mo86UgnBZDApXmGzSxjeX2HQUDV4wQjm1nN3usK43HHqaQF0t524H3pQuU8o
yWjWi51doUsz1Gnkc/caKKd2OaBDQsTvQnmOTzZC894yHubMicA1I/hdCEYFNCjrw2bMZ1F05yE5
TqUM1y0P9HH719L3BC0qW/ZzX2x65MrVD57oI7+D8Jt51Q3sdFp/GrbiuDjTp9HNOw2btEOfa/3u
xvIxs3YN0Gg7jEG6PeV44HRmRMFfDTW9rttuqMzAKx881ByOi166/z3nLCzzPo3VCOr739h74SjR
G7sEI7gl6OZ0yB1xlsXA/OTuVheevxa8J/gWFdO8tIC5lp1vPy/rD/6ScKrag5Fbd1ohyHO8SIpG
f5qBZdPrlLuR1VbhAuLeatYPL0Vk9nzTiSqOzOX7YfnqbXED5Qt19eDM53lmsrIs0M/ymLXa0ayW
YFbGHy35AP7fTVKLNj6avF2gY4bQGWFWeiOU0xaUiwoHdLx5fWnoquYK0KhAtTiM4eK0p9qtor7L
n6Ypj8bBCNrl713QkOnsO1NtNIuHTs5xUox82Y92/dwuE0JMEoGbpfyoq+I2lYWkeb1DPvI2JNwG
SzyUzV9nWl6HlczIkuQrRSMFYbVQu3MBkV01EVhfiLxwbzYZJUQeiorESVMPMskmDZjmGQOlGOtd
45NCM6QAM9UfYZUXQI53345Xn68SdqcgVhwV2kmuBrPiB8RMpPfusdCah6YdPjtd7UqtOTYFP7n4
V/jsfgChtfCc2JYZ2+ox5VVUDrtQM/aqjSKylHVy+n9VrR0S/Slv3Xi0f086b5nIfkFy4hTyiAOx
zpU7H0vTC+DGH1ATxqCb7fJcF+n7Zhb7RRtD2T55y4goQjFK6FTKCRMa/kJL6O9s0WWjrcWha0N/
a/0gNeyXgcGD19qrHobiXatpk0dcXk7NrvOvTTz5rH7rVBUMunwVYzx0ihWnvPfll2kakbuxnicb
/iSuHY0oHfGlXU1n5MAW2sUpvajTV4DbOs7W7Uzkc2xnw8HYrpNzGonV8t3DUmuPW/pNYnswG7ei
4/dJD31JOrCxhEr/t41VpE/rHpUH68NT4zJs+sQXXH74KUmo01wNZx9MjI44w4bgpDqYuZfFqzVb
fJfSQ+ZdvzD6IPVO81fRZsfKpZOCZspBr9zf2VoJCv1202DyvdbftaOfhoNZkLFeWX9dY3uFvDs2
ZfIyQT9pVF4xjJH0mqPd96HF9tp1QwCTJ2xhTUPTl2HTJf9muQU4tOl28lAzfTDeV7NUwWa4RDAP
b2Uq9429hk1e7Q1ACwrScB/LQYnN7kva+U63M2qfdkmqPxml0gQHot+ZWv2wlEkkRiByBO0ZeLOz
HTQXmMsRB1cVO9ECcOeIW7101zNWp/PylYxbWGtmUFnLfgElzVldmpnJxRT9TlFFAqsynno17iZ/
ZuTWfsivPhtjcXSBk7Y+e/TuZ0hrckZo481L2pPo0p3XZ3u2p4b6ZJ0yTx6MTP8DO/Dcps9G9eiJ
5cGiinq1xeoMccx6UJNki2bJWSakKMg9uZsSVKo6V5MlG89+vpyVXsal6qN0QRyyjPmjJsdTlc1/
R1XFgg3vntknQM9U09oPS/HsVXPcGuWrZGjOTHG0zOLkWLy7PmC50T2VHkOGSIBu1yT72ER2sXTz
hnhxpydF6I3/fEOGy2q+N61zTbZynyZWZFfTsTPSnaYdjMWODEe9mo62c+0mtMX67DbiOZtUHS6e
+xsFy1GyY6ACCnec6iHhx7qV/atsr1ZP7nd/2Qr9uTfNQ17iw+uhPqkOab491JvcaTQo/tvmvGvI
tkDDQjXMUbVYgWmRMta2oWlw2IYM7C09NSPL7qruYlivo28eDbuOPO2FgcSs4r7mE6WMWVO+0+Sp
GLPA7R+6Fu4tDcTy5GfW05a3B20E72QPs5F7DAxszWuSKHM/OU0Rit6oNDtSOaojUPSumq2IVIs9
EyrT4RS32nnMzGPbv3hGdswalP/iAGO62+ribZqzEzP4cVjHaJ20vTYzFaoxLBNqQaW/qUodJ2/9
XqEA4WX3jswPur6dkkIeR/XU3tW2A1Yi+TWASiIhhSFWz8DpDPEqNpzm2E1QCSk76Kt2l+Xaic1n
4H+gRwSy3tY+u1o1Sg0md+Wv/FiiSsfRC1t/qrnO6F7F3V6SWEUfeGxh81n5U60f26hFSaMOtsjf
GlDYyi0TVl7ph6nzQ61jdZs1fgCYeKHI0gfbqIZdVWWfTGW4v0Tnt3upJ9fF6eo6GJAILdW31Gf9
23CzMnb94ldip5jACvVXdvqu99NDVZjPyTC/9USmQ9UBnw/+ctA1/zwWPrMVoglRw90Ys84Nm39q
TaciW+weq8AtOpEjYShz23xeSjndWmHkh4afG1fTAOMu1AQUjKDKPKnWMnbOTD/k5LspLYKtPQuL
T6Rqg7TSQ5V/OmhP/H48+/mt6T9p1ZsTZpG931hh631pjG/aNgfWsuxYGks5t+lxv2tzvtzp80J+
LbjbNgHRjhQkKaagb6+F/Lu5DyAxUZPpV2nbxwaQtFZ+pI1Q722QUz7m1mSxFDYuZzqlwntHZBM0
3pPKm4MjEbgArQ4oGnlnO7s8+poe9eYKjDTFDcyLJMJoWuqwmH5xd+RIw1EOGB1RVVSWCJds0tmT
oXmRbptw5W4y7L1OjrtC96yHxuhht7QWAcQw/Ojp1r0kPluZvNqYIotNtYGqerkfNbrepW1OOp+W
Nfrf2Zz4D6lr+2jp3e2YbNny0Gr1hJQ60YIsk1CVzdydqiKvIg1r/j4Z4I6zOreihL4z4NcaI7FU
3mM71+wz7nv9Uk1LZgUpEH4IDT7FarbUwfRq74I0QQQyt/8Ydfk7zbtvmeu/BXbVcNpKDblbu+7y
1DHDVpZPltEMp2XQmZxs3mjYmTWeN3bX58tGjA/uqCeWeUlAaZojbzDVpWdr2a5Y659cTuJp4L07
dE351U5P4FXBetfAzZy7dV38sJlGFveqT7fMDqKX73IYLs5IgzzmF/Aq5gbmkWpJ4t5Nkwjv7zsr
T5PAbsRuNkkUYYel0/VHxK07IQCiilIY0Wx016IANLQd82fLTS3uq6wMEv/L1/dy/XaVGa55Eayz
tvOm+TBX/k0zNjZy10KPwLweQErDfi3roBbsZeIDZw+384JP6ah6eVBrhXiiZ4fMFnaJE20Wnqj2
76SN1IHylCbNozUBp3v1zmwtCmIWmEsW9J0JNLVEclRHZHdRNaR7zWufpDs+ZJt+Waz5IEd9h/gK
agPAuUAvonV6NBru2V+HmFY/zN0bWhBGNHG0U15c/qd3zM7PdUCj17z9gi0D8gZAH+4l42ZPxGkb
8mQvZ4/0gHb7Zp3pj9CnS5O1OzMnKs3grg3pwWjnGAT0ImyCOytaGWv6cDN/DBYv25UMMBw0wr+7
g+KiSY4CirVgLdC+cNGHhcAVeAdlaX8K3ThM6RoNznqsizVm/eAZAcJO1fZe8vbaIjvZ9Gyan8f+
1NxQf+4tAPFJZZduMG9zbxwcIEQ9A7MeiP6w5AeQdxIYVvLMCTu2YjpUviALYbZe2mm5aobze5pJ
Iaz/6Rk4aTq8s6UsGKQ6Lv1dIxUCSOx57EinWPfLlO6UBmXedn3kZE1cbMlx2/6621ma07mD4peD
T5M0vJqzdbZk9eFXDIfyls1+JLc0yi0InUz9Nlp5Lor+qTDKz6ma3ogcPqTVnbLx7A9agagbiBLx
LtqY/2IwOdEO7BwLzYR1LqS3NwUitxYKrK1DsymY530eTkKj1fwN4faQuF+9o4IxZRDbnjY9b8Fn
kNhmadykyPX/1+jdF7iCjY2BZcFXLHZP3ACJbKmRBqX9PWuXhgsr+VTYuxxVikagHt7FXJDKN1SH
VgG269rHgqoz6TlXpbWzi4biUMbkhe9ym0mzg0/yrL3UqtNAqs8yHCpsCkp1zxV6DYWwt/bKd5ul
VKXc/pm5t6taXJBZuU/md2fVY6cG0xvwx9PUGRzq3tMCr8suI03sIoBKRXDfpqiIfsEgB1NZh2WG
tKX70Lm3evdnmp98N0cBbkSGa1A3/6hmZ1Dcc/IF++bUJWiNaT8LgAPWyRrKjPPuOgD8ZSqnroVE
aAVW8TQOv01hA1+Zkblsf0jrf/YXFMNtD0qrnX2Q1PxLbLA7Ex3pGtl3FcVsRh6ERpGax2LOj02u
PbGI+GzZwKtN5zM8F+Eg52jSutAH5jHE46b5IHzaeqgMI6oh6BifUKeoq79pj2nanW13DEfLiIRr
7If2j9csh8qEN2oCPc2u1Tr88JqfUtxO9dZFskcSQ/hs3ZyKNj+lfvFGS4rVbICldK1b5wvoWKBY
Fmm3OXvr81tNXwXqH+oFQJm6Lva+cgjSn9iGZGBwXsydSCC8OmZhi2WuE+ddgGFU6YnkyNjZnKBr
1l9e89db0xBWAlgx1tZzoT9mzXAAVQr6pDw4Q89k2EVr3z6Wgk8OLJm8a7O9gesHw3gkKYZyexde
s6BdfFf3b8McD1TgUDSsswTNMv5u2cfikaaGbHXuWtpOuNClCzv7QxQK9ZEemHbx03cUAOsVsWFk
uhk+Zjtycl6U0Y8cbXvqs/mrLcWxF+rQ21MgpXgRVvckHAEFRgXtcpRbEhhkPfqIXtq63wvz2Ff1
8S47T1h7jPLUjoZRc6Kl8OO2oWMVAlUM+iBvPSdjFrpZcdQSP5oHEp60BvEYtNUCopaLH1U/MPxd
S2lQkxcOMkqWGixgy+Lsvk/MJXszWX6lo4omS4Xb8J3RX+YJWjfNP6YLDLJBefS2oMI6aEw/rvuR
sOCm7sYQw0Aw93lgulY407n4NLldQ/iWsCv+4b+t17/Set3byYvht0AW87GullCQOQQAcS17/7Sg
YBtn1LmDF3TddHAFXRYA5Cptj0uTgzqwUDhLIicFEB2MFw8eZs2sPkxa65RubVR4Rmw78lKCQOOy
NhE+Lp8iHR4cAs+SSeIQKa+aViBxm6nmhhujcntD3XJ2J4c+Z4pW/vMM8V9vTghlAfQkdolDReg+
imI515BDq/FhZebJ9Y1Ik25ULCJoyV8kVqJc8/MIM1zx8K8e7Qi22cYpTobl7vS1jjesyYiBGW9Q
fIRDz6Wr1iZYMEZmBoVUTgdfZw8tsJY7tshuWHmdfiCEARyCoSrPFnCjaSHg2/qoIuNBDiUpMT7T
D6DF0EZpy3rPIcEcYL7M5lYAJXdxNlHc6COSCZEPDnRHZuHdvgDBfK1d9pvBkQMrRFD6hxpE3eJb
5EXBe89rnP/OWEjlr6y1QUfZp3osl5kWw/80mr/CasAI/RtmOEQyj7qSYYFndvTfO070Ov8qq2dD
V5cCSKFUy75TsdXR9rPd4ahcK1Jl8Tk6yDAlcouOf0Mzd+bUhkkByVb+S/mxWSpjzwDUc7adQ4tr
Y4WZqxdvuUA978o7lDaylByeF+Rqn4/rq7Y8yVaEie9EmmntXcfbpTYFERog7xeGPa8+err5Ji39
UdOLV92aH2o2+813E9Myim/2sYijVN7Ntq15b06a2K0eNlIgX3Nxo9maIpGKIPe1/dgYMcI8kyNr
R5prqUc701DdUIkaQPXBdMxgmbU/va0f3bL8R8F9ZBxu6ZVlvke9fiqS6a9nNNe5qK/ryNSa9g3G
/LoBIEnZ5wNarPEpZ7ncNZX+6MgbSp6TOTGqpWNseIhBMeH9dWoyR9N67/Z+uFUcG12eR9psynks
fbUzATlMV+1hYY+JX4WWP4Ld1IR3EPFg2/QDskyvjdW/ZGP2qBfZbnLlQ1qYfzO0JiO1JvPfrdV6
NmDFu7S+FbLZm10f6yTYrV1zsIocqq2D3i/Rr5mPzngtxPyidf7Zrb2d5nw0TnLKfD1w5zo01ses
fZDOeGoH5osKsIlhG/3KGZdrNOh13FP1G0R1Axz1WKxA2PVd/wAu6fwzFspfB0THyDXeB6LmHRPE
YS2SvT15YWo4x0Vm5wrfyZpxMr3TlGovDVagecZ6l817iJ9wbvIo9T/8ZXr23OGzBRrrkEoufAc5
oqgpncO8RzHpsSFn2CL4lLDqfysmm/xOGA2IZVmZoLSErnI++1oVAk8HPmkz+ubvnBz7TDojbFRB
TiRP5lbxJFTYztVDRZ6TpC3oJLCvsywnRPQsOJ2WuM2LSFn0qg14Ewxa2DRGRKBpmDTF4+rKY+mq
eHE0I5CpRTp53rFmi5HN7Xa5NENNaiEfToykiJQQ9kDRV1kuOeYFASJkYqriakzZNUkTFTRt9sYD
eKxqAqacp7nOT2a9HtADoEscL43o9gnKqSZ7RFxyaAuGAVGGTp/7gT0Wr03tPeR1f3MTgOD6q3W1
eNTyiH72B3CCvanVeyLJUme5CE7/XbfkjyUkn+O3E9EX7MpFYHmyJ0Szvl44TL/axZ+ZK/0l7Lub
75mnTMvjEu+/py+IleW3KBsIChiWTUSo0NB7ZQcPimftdiw8O7Z2ddY5iBkQ4+zZF8fPQ1iiX8tE
drv0Qt21byqx/tbN+Jit861GIzDqU1zPxctkDddezJHjey/+kP+pu+KWVMNTszLI6TrqW7URX57O
cU4XVyADG133YeQxcArInZzeJqnMOm7L9HfKS0C/+YON+zKbkN+G6AHCs2UL9HaS8Yi5AO2iqYfZ
MqKSBVzWjORhsbIne+yeM/vOUnruITEQ2Y4uPImZ85ekN1OUh5ksY5F0J3w1xPybYedWdCt2Ai6v
hVIt0WD/mhtQ8Y6nU/X9W5U1Hw1TpVA2BbJ/dXL1KymbP0qvXz1tYzVB8eQvedwqd1eTPuDeRJHD
DEO+6WvgrVksaRezWu3mJPtlC4MB9AEM6TBg+knwOfizeG7nO2uGrFKhA0rW98Twk4cmLb5crXss
2o0ZrGnA170nsC2Oj4ALGatXNQ7H1d2uZrnUn87EXUirTQWeUofJM6HyrfWaLJLAThckRnmpGaHS
pQMY0uPccyDvAJC+eAXYVCJPpd+6etBaWXs0UXqHWoNBbtn08d0ZUvs68rgdrHrN9/jykpfc102c
hrrOiobtlmr12TWTvWi670qMl8rTife526uEMlhrrkVagexrmJJYVhl4QJIy+w7y4m+dDCwTKZ8s
s5824WBnDeFiC4YEpBLBMHOHzIU0m3ytCRwuyvYMlnMtXe83ZhG2cPMS+ihd+ZbLozsQDjMwtYTu
kPydzOUCdsF9abF5Ot5344n95s4tvZ/woLJAss3tDoF71ooVkESQxFSBOU4738Ku2YjHxPIxPyRo
dqVENFfMVr1Pu4luMcn/rTWmC/jb02ZM9auzGfAU1eaf+tE7pwVVeEbLs6LUQHv6GxfJr1nNpHbJ
MkpXXmZ7Ew+ZkcZJyh5eppTJpEEoRPGBQP9jXpBEVPImavdlxWMd4EZ8yiVl1teKnwk2N3RzxBtt
zlhoGx6XIEGcP6Mf3RM/cBOlSE920oOXd8ZFX9Cal+isTV+gNc47prv+3JQZ+lljvZuT0veZKLG6
yz/19n+nzW12HR8vGooGaOVdBaTAoJ70l3J2tV8Vxj2EYXy1s/830xu+5wYS2jKYw3Ij+6j04b3t
Ow0SePouho5XCjz8xdVG9ei23rRDH4jxsWd0Vw0lPGhqUUy7ujR0cFxDl/8GPS8eCE2YuL8VzGqJ
KLLw8UURBZaDxZBDfXbZZRVMWyL3UOX9k9NYYGdgpSI0xomPJCkLKon0vO5zmvThuUf7h9J7n/rt
T9OV/4pqe85N6lTLox+BRzyXKjlV3v1NkNNbPcDALStMjJ8AxSVGo2LPcwBojJIdb2l5Xm3Y8tx8
SwQKY8fKf9Jq2AI5W69y5nvR8mZhTLdpB1Fg7F07OUikiL2XwzzOx3YGV5qKd4Q8JymS24wQxy5/
1al5FWKIjQ5Jw+qhlQF+vnFkcaMjIdVxriD4ZWb5WNPfGXTpxMWoaK5QZOfB0mYXLWkeipq65lgj
N6Oyh2OyjIfeVf/a5bdaxE70t1Tgsl2ZSPxzXfp7fIJOYuz0Zg679SMtQNa2z3khZAj2iHy0XbLo
f93qfo7KS+HBQLRuVGX+hyLuJSBLc75YtoJtd18M1YQb9WzVnSdatN3dBifYwM7LtO0J4QA7adYL
iodbakDCU7Fo9kJZF2HaTo9aOj4hozrqqD06TFizUTBUbBF6lL/9Nr7kGN9ykjuDrfRi0TbXIbPt
Q9Gib+flGR5syyaiTnP2xgwMkS0wZWq0nYAlL/BTCzqnctU4zFsm5MlH+DgZXF2mfB3V+0yo5GNu
8w5vjrWEXdmfsnvcQO5yBY08+8xMQlKG8ihM/FmpSUJdlaofK0EgUCBhsBCjF2O693VBJ1/fGsIs
kF5aD+ngvWWWd5nTwj8QIa3vMGRjgh6mCBE4xJzuIBjht93pqJ7Ceen+jW52XnT/WM0lTV8x3zDJ
6/RLRezaXJ7EVm9rBkdaiupDG8RZd6yPzTTXaNHwB/SMUEniXeU9xlH02TvzQbXD+M4/rqpjZfQj
WtgS0sfKi9jELReuyBMif9x2yGkPfY6TsMahGAx5WTxpjh/bEsRQw8NUWtpyaEVLGXFbI5xrlEww
HIVbTc+uFCgANI+TtGoHh2eZp2syfy1LiSZDc7eT19nmblF28pjly3rW5WLFw7B82pl98ZIBPKr5
O7dZbFvdFHjA+5FoS9yn3cjErViIajVoEcoVwV3a7TXd+0kH81UtyEssIbsrNkDvPDfuT99goMLX
UO79qnQxAfkfTYnKrEL8GChKcyU8PM+Cw2dslRNIXblxV3hviyIH1hxFgaB1vK6Fcn8rlr/f1S1d
jMsSNOsOy+iYRWIPrVwIhgiG5yzP9Gq0KZM4py0l10lB55H10Z3T8gfVWtw03UeqsiI977GXTwi/
oql1kPPQf6xT9dvyiu9xLI9F47xvpf25eJv9pfMmB8Lt0+sC7MWglZgkO81vvui/lrZuw3JNV7rm
vo3aqk72E365vWmNEiFZ8eXpAnsGElDI45gT9j2KgepTNWiJHTfOi/WaNgp8a0zsUPr6a+6xiMtX
W9y1nQq1AsGcyPxXz5vf1GCdV0akRSK2QdVBxpz27U7pnyInrVCHUVsFfqwGj61uqdcK6DiR02fl
Cpv3s981a73Pev/JrZvIHfN42tTZGZBNtNVykDjuQI559Sak8NO2nfRev2HyQHuIjtYtjvhVz02R
zVgRmeGS+qz19vNKmFI41V7MNpmbWMo2XnOTlFmlvwoJ3JKZs9zpVvsjTakH0lHWnxIvIqCm1keN
2k5asfwdNvKcfGc5TnqZhKpAkZJ29hzjAyX8eGJFfGpx+7K2G+Dj0w80+r8c3trQLwGqp+02zjXK
d73hMFTrPwdHBuDgPUfJAQ9jGCYNULbpzUYrcinXzAndxh2B9LrimiHACLRB2k861rtHqSz1kZX+
eMtr50XT8K/Vtg2QVng54G2+nYoODsP1PQcnSa2FpZ9PHBb5VttbbHdUZrdFnOqjoTBraNo1K24z
i36jwS2uqPadUJuzcTfb676q6bFIiwFm0WEtPPtoSq1DgKMDpzoKvVY9Akyj+LPhw+wlrX/1PoqT
wunS2O+2ASYJ/A4I58fyifvF2YK4lL8YUAAotWvkLpHLFBlmjl546H8nVfczmeaLpe6iU4//pvUj
T7fPq+oPqb6yPiaRa+A2NOiJzZes5QI5XnvVhuw4p+uDWHmgdf87VeaCCAQjLxHmfC5OSmcg+8d8
cP9M7VyETWmQtFjmuG40GNyKKSjfsn/jhj0992YknM547pyyAfBOjcAbRucyDKjMl27SQgSj+SfO
1SxyEtwTaWc8VnPnXl3m0F3bGiM8GIMTwu6KqREPBDewulY2i1nGrd/pRvK6Jl1Fw5z5gBs5XkVc
I3rJ0CeyHXtWnpduPWau8Zj2uQ2haMf40c896hGih3zcCKN29BtkOKx+xcI5XJF2Qh1akTku+yzP
z0VNNW0qYwt4hM9dt562YXk0c9yfdZLspm1EBwAMu5VXR1bANtZ5MTJmjwHRmYnvU5oYDevqfbG5
cfJu5uIDU3wUIzbcBQlVUNZsLuUHD1t762T70PvVAQ7xS2TNJdXAlntRmgz5yZnUtzXKVu1fOg/P
nXb/Gs32Q0nFzu57rgwOEi+XDx66I9RP+ywtXi3HPS5u9ac10e54mfhOKnXybXUX9Oux5unHcpt/
udDjAbY0JISw6ox8PR3fKGF4XYzZt74q1t+zwKvMN0xJQSU7EDCa2/BgviOmrzotxaHIwHInZd0Y
LSwnyHv4Pybx9lVlE8NOzVaBJnWRiy0b+dv9rAIkl2sMH5UcklxLTtJ10M0sNdINalZY+Q4rB1xC
rvdSde4zMw7SzrbBkeyXvv5cOWa1G4vJgqQ203dlKi3Gn9s+59rmwYUXOlivhpTzzo9P6Gpc6WYf
aiuLB3SR/L0av3RqJ/qJMSI7oKraYqsZWAOqDCSf06TgllCG7gq/pRHA7g3i5S7JTefu7BN3of9f
M8olGJrMorYcrV+bNYGsAGjXf5l0Wm1nqIRzqmu/FNlvemOL0MXEWHe2Htk4ECNTIP5oEOc+GOhi
Lpuchz+l3bh5WI8I78wCfaPuopoZ+szZaRaNke2BulBdcsX9L4avseuea8v3nlE7WA8tEbgPAt9b
MCqXVJc69yX2sZkILH/O0z9y0M0/9tSjR0WzFleuxzvTrfPnKp3h2rB99XNwIKGsbmkuWqu8x6Zz
Z7DRzQ/JPVqCHCHHUzY3I57F0nuysoq4DX/1D12lGQez8v7JytQi6FzK/51cd3sih1bC9ujPa3Uj
TQvicfRaAmlGPRgamZ68JKk/heKYC822mBTTLlYmaYrDshpmxB6Q5XlLjeLNnrLRQfCHeVwuKxEu
Gf8HWLyZONWq7jheEXWTGg+KlHtAAH8+DA7wWDrDomTEBR2WzVMnYxzMN1Mqf99rJPG4w2KRCK+R
ZjE6xtVJ4PfX1r8aPvgxfGbeI1Usq5ptbbbfUtcw7/tbuT7rVtOjG03NGxYZ4I3ewISTL81JEvXw
OPX4IiP+XfuZuyOejL4ZfpTlTs8EQGRL4ICu/qosNf5H2XksR86sSfaFBmaIgN6mFkxBMpNkcQOj
BAJaq6fvk72YqWaXXdqsb/+VzUwghH/uxy+VbwoyjmOZzCK30a8gAEJE7d59zAjh76to7OfjUDNX
ly6STCpdazl0DA54XJuNzGw0A82JT5UljE2QmuYhJcGMEZQjmOV2JvLzJEik+iKdPtnX3vBYymhu
DTV+ykTTvEtbK7mFcNcQr8GsAhW681akdzH2lL5x4KhgHMQYYrcg+mA1a4zMAdakop+eCv2/cYJe
h9rZWvPQsBU4Pi86mn4rcOr10cD5yY7OQU8AvxmgAe7d0c63Ff61VRKzLWWTBZLIDyJO5wUygx3J
alkSxsRY14YbpCnE8ICe3pdycoisSJ2jfT5xCiRp0q9GQ/ViOYU5Ll+zCvKFQ8lBuTAUYml2+z+t
Bqe+OFXavDjNVJNXM0k9zwaHYSx3lw6aGlcS+72FHl2zFUzZMSWDA0Ni6DnUTGWytCsvBstQMM5y
9FJuqjZhxNiq5t1qYAbVBMlYEQf8RFwy8EpDuRSzIvRjwtsEqck7RtpKjYwOZo2rm5Q3lszJUs2H
vMEVnvZNO9Kfsj4LtsozfWiebcjQ3+/tfWp02toKFXUNdVzsx1ojmDPZBgtBbG45Dg73ueip81Ix
9KW0NnwSSplK36TdMt2pYoy9acF2macNt2zOnSRHa5/pTp5g4+/YmcjFNTkmdWG+BZohXseElTbD
y8SRvWqviHzhneW7WIJc9J8q8OudbiEJDkNevoFITu+DvMuvow7UhGZjAouc2uadz+VllmC+37HH
ZVtD6z5TuDjXsNbjt3qQRnYYrVg/SS/ijqnNbhwIb7Q+5f0QV9Y5rLltVkIP8V4pKmWjB6Pp8n2b
Zu5cg/ozjyq93o8JSmI7NMXOgjmVaaB72+ZBRt7RysTZMwpuCflBjzoO8PX06JgDsTR5VhGSfeSE
d0KfllXRI1Fz/O2M6qsCtbWoq/hoEeWfjfycaDDxqfH1ba7CbQrwYDbaCmmztpZha32ayXhEgfnO
c+PJbixubzySvXVxy5Yfs2VYb+eLcDCPdm+9eERd50Lln0lU7hnU7px8WKH8rex03DqTRU9LZd48
pkUz6ybr0qTOgM5WXzG1nJyBI39daiNDCHYjkFuIgaavlvLG3QhHkySSL+/rMIl3sI9ww6g0nQMA
e4vHkU7LXp7yytqyf+F01hkBqqFdy7i+s0R9mx90D6PDuLsscvZ4O9nHSMHbqUcK7vFm8UwO7dZo
MMIoK+WqQOuKX/CsNmm26Qu87IWG+G65xbots6N0Wcn1eOfgRmob8ZhC6E3b9Nrn/j0JQvKd1dZo
Hf5p77HM3X3BAmZ23rMb4t6GsUehr3T2se2s3SG6gIbF2ypZ1RyHatfeNjYG5xyyO8iB8TcyxSpp
nS0FqTunizXc5OWWerHtGCfQq/tvhgnbqG3vx4H52TiwJNvOvYzzD9fBlOQX+LPgbsw1679ZKMcI
YlMiIhgVanoylffYZFzlmSDejYnN2EmyQTnpUrT9yekqSkl7yAmmn2DSMVHuC+eLAyrFfrZYWaQ4
/CR4iDz/7IYJE7DUvAE6ZLkKXPK2VtGBDtZdStXRZX3k4Zd6NKu9m0SrKWSvhfU042brLnLH7XZd
4O0nmQb7oRc7LtqEL7ligoCZ1y0YK27lERIxktS+Fki5SfCSTfE7Jh9uYNWJPokNFqOjIvdCMsAO
sOAS2LO96kvC7bhF4R80yjVXEUkPsEr+tS/1RSmJq4khfUiq6oEhSDYrpgDhq3PeVdR/5KW91cMk
oE3C43GJ6Bgqm6PbByZ4ZJsgvXdBJ/PIr3DQ9t29odAuWywm9TR8RlpwoGVuq48x/sWS+RhDAc9o
HicreRVpBVPJQ99PtY1PQFcG9QXn4NUv9C1CzZw44J2l42A1JAcD/XaNEw2/T4mtLuXXC8kYsJOZ
9rRPPIE2UmvFVuNQAWekWyqf0IKCcjlzsMzrTb0xyvJMYkhbmwS+Z1XrshlN0YB8AHYmsfTPIPA0
pg6kk1RwDXpIdRnfPyCxda/kqyOKiwU2HRjIi9kFn1zAGP4xVgVN9oDYg0YCy5z6KUb2rV4i2gCe
Ec4IfGsIHsqku5MosEGs8yfoOs0goX4x3ew4etPcLoq16Xs76nvuG9LkqZViNZLDc97pz0Xpb9oA
Z24dnbti+sNNfxUZ0zJxyeaQohe4CQwQkFFYrVlxMG6ED3bebnvDunS196IcroJNbe3GjnhXWXWn
0QxXN9jXgEsicdQHq/xh1KvnXAO6oWocMQR9tpnmw5fM+/NkOScs5rgJoO4bmRcQWm/mNk41H7eV
n5IJyz/buls6mPj8aJ+67xKvXAGnJ1RfZfXSeN2hsl+HaCsRCs3AW6aVzaZOLnPwOUV924W+L7v7
nG8Z97JvP8fuY29zUiMHwuH7rs2d2S0ihDpwT+xgViVbTHKL1v+W5cPU+0hT47K1+XFw2ZbRG86i
xUTIJ/D3jDvZC8SS2YLdqHUeOPMwa+dp9RjoxbJLe3Z+biF2uhl95mY4CbMEu5J32yRpkoB9hG02
ZtsP6fhKEdBsqEHYmCH7jIwlOww4rTaey6Tk+ow523PvuYnTyPUqc3ftUvtEL8mrFVt7G/dH2H0n
/h1DgQWYGas6tx1zSOspLcXOkRet+0ZKa4nzGSFlwSnWUWbBGeyqnMREi6TsWu9N1a9gQeCR/igA
j0FvCSN3ZclLRl7TApnuw/UyGJIORAm6wX3MMUXVIb4tfOeSvI1BSNPQL0GNLdp/LxRysjBgYnDw
7BldOFj7vR4zRjUxJ34JtWLfyXzOjeMaMCqPNR9NUWULu4XlhL3kNj9XMvtucXS56WwUGGByMRv1
Zu4Z7zE+pdLGnEzyhwGMBbssgnHnKc5d8YDul3MRenO4piutPYHyx3UI7uYrT5J9VTxTTACiQl+Y
qThExinD+BeGK+ndNdaL6BCPjJeRWCHJk5sHmqkM16LYxVt3I3VgxHc95Fdvq8jAU4k+a71oWYsz
XJG5btoY3E2koH499ac4uS9FsC0HbTa5T/loLSIe5iKAxXITKiHUqLBFdLH3YWdcHAOvTQBWaIhO
U0C3M5EI3Xz2pbfkLXwrOu0AinAZp8GuNtyTqgHv8n0Uklh096C1cm5L7PwJhRrBtBTBqddJB7KH
FoSFBFUlpsWwO8cT3TA8I4cTj2tV1ufMxIgdThsVhqfGvW/bl0K+oYrdka0jhNivWIoB+Twb1esU
HkLt0x6eCzEtDRudidFHcnOj1v6ZUhjisfmczpa5WZOFGgQHF4aXY8QMIeoXLuEP3x8WXrsv2/tY
GfOx+BOmx661Di2GnjHAW+Af0J0W6XDskgscwzkbJuLfk6v7hNHE0s0fPE59fmUdMeYGsyiUp8g0
jshmi8aneBEJM7GsWRkeS9+5Yb6D9MVHKUOoN/FdsS9NzqcQ1zEh6MAcXi93pH5mYftZR+XCau/r
+GSLN5v/qcmeAzoQiuib2mh+jmTV28u07wncWCuFxbHNnt0+3hjqkhoV88Q3FZaUTiRbfzRnWi8w
o2/VYM8mnma9Y2xE6EtLqZCxT2lqcwh7xlYOMJknucfRk80HMWDuJVc3ZDOzurrOqVWfKT7Ammem
Gj7DfJ+7ZM05MOMK0ZNTNxLODd15ivLv40Ayi2/GqvPSJGOxa/FO1BPfW0bIBmdWMDWroiPHXJbY
n88mX1NArDizmo8m4ENjc1ZXnA3LbMkRCfEugs+hZhmctDpZIL2R6CRqn34WxkdaAprMjonRPvUO
zsTHgVlbxXtpaB6b+Db3OMflG0vHRA60a8rmY3o/Oh+u/JhuXgp2yLG6EzU9b412l962Nq4LTvk1
kYxhdrL2Jo6qdAg0YwQASa6GQByFYc56JIWJhSgLxSYf3Q1Y45WDsKNIhlX5E3wS0kCzdLzYxSFj
DB6xSqPolMq9H9L6BdGYKeII8uXFh8k5MDfUAjyL+otmEWuXI3Mxm5FqC9GWfAzbQ1mRnhvvxQiE
GQ5gFj9qzK0ysDgVNDNDnkOGETaB6yFY3NLfo/eSWB849ZZ45Ob6CNas/9MR5a70ixQMF+Qyynto
ZNhKpL9oFLuBIF1k9nWxYy5totiZuG716a7y6ocGo9Ymr6L3ogFe1GXMCujpceL7vjIvmi3fJgaX
UDDyT0v338IWDa72+3ddr1+TAZE8Eezb8dbK7E1i/al8ioT4TafkWiRPvsEovGgxVRrLinxfp7g6
2V9GtEuyF5X98YmJ6LJBT30g5IOd/pCTe2UQvhDdNdU76EAOALtjWx17Mr6p6paiOBjTdRhfhoH0
soW3XE5kKJO7PqrvamZDxDcRVeJm42vuqiQhACB/B/IoX4wxTwFyGAKNYZ3Hii1iKoeZRiaiwAWg
4Je37OxlUFLekT6PiXaWoXfEc4JDAeNT6d+Nhs3TMUnogD02cusw2f4qRBLL9OCssvzsGP6xC92X
uDBJS5bmJtHVVjj6goDiyqjcd8JpSy93T1gqeJxRKqvgESPBttC7dTXURy3N91mQLUxdHXRGgu3g
Lp2pv0qD/FvGOHvuiBRdSLGJIfYoZlLT2REsGqpuOaJay4DDMatA99X06V6EtGg5tXkMBGtDb3TP
IRLCrJE9WQcNURRsK9p7WC0bLVyLLDkTd1laZs8litNO0Rm7puVJq4dNW+XMaRzjowjCcI0jdG46
3rmX3FZKyyFEMEIZlcY1DrlxQpJwaxADYx1e08Z+CjzxCKXxEzWVQ26/jvVopTS5Cs1oZ6TovJrb
dwu6Bu7GttsyhzmkEW7jSLuPmvwcTsYxGvOLGU3b8jZlMjqTA+ugLonItlqiOOUFyCE8qWt1Ux7y
8J5x/AkOzwnQJgFCrmlpZz2YuXNfBfV9bgYf4EDfpiB6ZHIJYL5YB0F8jPP0m9gNwQRHHDNVnrwG
/z8UBNXG/lLXsu9I+B99NyjAOVhULGt8dwoRzTuvTpZc5c6TIUnilQATLGheUz9Fc+SvGu5tCAik
IahqbPmKN7F+c8qmMGyk+EiT9IrPDxdw1tSzXgDuzX3cBM3wCQMFidMsSVxJ8Zre0ibghDZOpaAY
YjIJHC4D6DW8Pcq28Yxz1TRa0moxpCsyB/VJaCGJ4JbWOlDpc9OYTsQ7cM9Xa5G074PSLgDSSBIl
AZYZV/gQdz35VuUcOhdaS94Wm9CLSgLKHOF+WK84m+ShoFXk1DZsBQoH3QYpNNz7hsBTXUTofLjk
l1NJ9pyFIxanMGpzYtOaRihMnZxGB/nbN49BPbxNqSKFl+9aI/4KnPyef4kEARfGfspedMwCodsw
Z4C1HfsG/1B+iKIEmECmXXRunytSc/KuChxWIpd5nm7cSSkBf0vYq0JzXMIT3ZdtIS8z0nPv3EBQ
aRpbWxDYLqfj9HnqSajHIdkBPYopWnZMMc8rt11ZPS7U0uVspWS/6Mf8XnT2rKrqjw7XZO3WD1oi
g0MoIZ/bDsNIkRuw07pmT8LqjxrS42CA+ckMfN9CASMWKES+RbRhGl4GE+NyaLZXS8FOatDB5m7J
xtyFOYJCgHFUxMW4yMwJl0ViPiWNduXt+KOsYRP5lgUWAbsTEyhnYTkDQ7Y+0g5WH6u7PADOs4An
niyEJuQJtiyzaTfAcVQDQQu1/tXWHW2Jvwe7dCWqj9Aq9XoTaMIaThmUePNQjxmnUm6dGxAI5jrs
jWaH5JW9S3tqoS1V8a4yUu9QVrm6sGhoi7CApNKEykTaZ97X1xDTirbEgGzWOG90kokay9yxNRQn
yibAdxzK8WI2UZDxB+qfmVm2N4VUWd9G0gxUXhURth0R3i4NPlL4ClIJ60QzuVZ51jCdELQLOghA
TZGw0PSips/RqvtiG7uYofHv4yMoSrxqi7zMywm24xS1ZHYBmPR5SfqpYvH7ZEAYYvkdGFfBoZ24
t2TZ3oyb7ECiJn2IcpxzTlXnG4XNdo4cXWxIBUDKw/797DThdB5zu3gt68yg4g9bhItNlMxjALfB
D+r3dGw+vDSiVivEAm80wKN9v+NWMTgbPcYo1LQFl3H/q5yGQ+/iEKhjRDPNew6Vs6k7NLbI3Mi0
v+rdtGktroo+04dFUTCibVj3t7VPpAvlkV40BWXLUs4OYRxHKm+ynE5h5dxRyor/vWYD4OXg3GUe
DO5L8ZReRi1aiQrDL+9vLfqtE2prQ8qDdJJ4bhQWMTjb7Y9KV29OTMrNn6bnzkf+7dIH/7adZwZz
ecfD2puCQsWSuQuZ16Ij1ARdoyF5dtkydz62qXEmUs+FkmBeZGba3KSap6xjSeIettCScS06eQdA
JZr7bfhKfAlmhrlztBi6n1oWibqr3Be35CbXup+9GAmcjja3ehkuCGEvNLIzC3YBEBs5Q31pDVd/
sD5KlOIwmx6bQD0ZFoqQrqBlx3O3TZ8LID3MtvaZNpxYQslSOXKlgnJcUnmqbTzhBAAuyLwaZV5t
Jmck32QOyYJY1WPUdg+17b/kcUGuZjgYmn9OKFuYuVWD8T8kYjRV3htb02NgxLhcaFtIV1Em12kz
bIgA9fDHq1VlZ2ouNP1gqR61if++zIazi5/StCQ6bJFu7SERp1prs5VilSUBSAA+bBNBZAazBlzF
zdBAUxnVnccRq8LR5cXJZzXEczie6zCojmZBuN2uGchq43LMwj+tML4AACKWgC6cQA9Q4xApBhLg
lFq1HsKnlFSI0yUsLvq679wXe8hONUXX6IIUAJmtBmGjecOH8SprnxuM2OvCXGuDz1RPjivmRwut
mjY3fcEotIfE7Biww44oJdtGmYp1ioOhdz4lPnCrLNWhYVeXnXG1TTINN8mn0eODKmP4UhoxIbbE
axkW17LnzlwnxbmxGYTiKzxZCndlCkZq5rvR3aSnK0mkhTU0uuuL6ihQUmdZInExAD+Fuvgaa91R
Cr5ESJTZokvv2hub0zEOQAP3ovJWQZZvipFpgmlNd7Hu7r2JI6byVomTrvLUvjYqf8WcFMyQIc4t
P2BE2laM08vkd0TSGIZ64z6O7b1WdLusdNcCcHqaY/4oDbKR07bW7ZsVXTsEo7N2QEIaCOKlTpCP
N6G08HRBra+Cbe0xt4RvksbTojDGVVNWW9sBABG6RAJVLIJVY0YPIkgesy4cZ31eGzBi6lOdgsLw
TJQKetYN6S+zsl4bcYsAeXMLMtnTZsyjQWPIc+XYW5kRKWptCuDbO9gax0r0SwDRsw4OqWV1+6aI
LoHvLIfaNbZOOd12lXXZxSmmSDDvk2TvrmCHVMZXOWpHk8CRRtCGrBPXmIC6l21dO9fIKt8yx3vr
quk2IbrX8xA4XZq+D5n9hxO1iQeRq3IKvGHpYBTkNaxIokX1OGPa1c/jkl9ZqOlu8sqjhq4H3Hc8
OHXScaSuJBmuHsUtxfo79upgjaDs6FSb5qGeL03ffWqDeG22/bZJ652dxIy09fyacfPNght/A2dn
J4vHQtSbyrLhR5UFf5JT3AsteYRLtVUyyTE/Gnu/9U/we7lb6L1FvQxDC9sBstKDRCS0ydRUG+OT
FzQPwmk3WqD6N6gXNooG86e+9P6YU2kA/1MGrvg0ZpwiX31vBGgbdbOpL/50ZXyJ/QyDrCUuoTPi
0Z1aZ2bJ/qFhoHg2Y81ZR71P/A/0tzeAO5OZdsjcFLXKt7M1GCTxPMia4gbYS+FsVNZtQJdOWN+Q
4iNMjoFmQsFJy93glmyauuadoUVYtNPyFWq7vsRgs+gdPXsPu9uczoKOPjzp+cQD7kcYKkC01xuV
NzxikVlFaL3EreFVmAJSZEC7W/BiWIMxYF+bRL7KfcF/VIE4/UPjiUfSP2jshZ62NpRTCMGf06R1
m4QJ/5/Ij0Kw/IGTvutGRAqVJZ3aLLK6/ksVZvp3bZVesYtpdiOK00w64wOfyIHlJFc9GIgqaiRf
E6+P1mjQYDGz7PZqg3Dvmghz6TjorX9gnl+mmxig1bau8GfZdihmFGtwlHZgSkwDvD8whNkm47QA
qxDSC+SGZJHGI0aOmhk4WMDkIbYcdw1rDPd3IfUl9xVYzrfQEIprsh5AJj0H5JBf5aDVK69BF68w
Tt0KdDCPdkB0HJXCbjJktDVQsN7TaTBvB3F9njfdV4Bt3jV8bq7C8Dxa2xkZVo5efFnRSLovKNKN
GRXNniMNQOdkHU/9S8dZCpy+PVx8BANu2PFH3MTXuvGOjkMit5QKWA60QWrJgkMRpZdo8D+ioDGX
geyB/NKUwoW1/OYceiW64h70sBELO8/6OVwKzscNNaTAa/VFGqTtsjbGW/QQuwcIFOaxQWa/JTob
ecm3jWfTzzZkMhPihgCC6Kui8CHJcvxJAK56LZ6YNWCkzVXOFSo0ijm+jQE3TPVepOWpKtnk1cCL
EUhimVzZP+tW6Vuyp/cSAsu2bOQTsjDNEjrjpByVx4R+3qRNOu9hpROtKuo1VZq8ZoOnQMaU8dLz
bjMY1zuMBpTKThOUDPDyrpKRlLVVKQAJXg3hT3Pn1pg9kdoxgCGbCDZFBANHqSfVg6iqjW5vhn1I
JLRUwCZoFHJd4xQU7O6jAkCsivRVDeF7nxF6bicv3bhDTMTSBMFQUDCOEJQnXOjCZyNBru6ajgCh
UQgG+CA78C2Df4b8YVwrXpNNJHKrnbdtbXAwvhnhvTF5CaNkGJeJGY27sCbgWQgn39gqx8zuJNUD
c1u0QnNyz6OtHUxu6puxmJ7pJck2seg6XHXK+6ilx6xalg5SSC9L0GJQMxkLDeNHgFBirzAJYVCg
SLUACg6aYagtADhZrCfpshR9le4V6JnXpKcNaeaYJWcgkch4h8LDA9X0bg3nHNFVpl6Nb1VwAYyo
cLMVx1G/2cFohOMBwxyXDtUi9s3KwVluzSmXUSZhKaBTNGeYBQFCkSqb85D9Tr4iYmQ4fJSZ9aaF
dc+XxvhWOiwKLHroVDKDLNoY1Q4PNb8rJq1ZSyM1myCeK7fnwh0bYXEMKszlnp9k+64OaCBiFmym
drliLM84MqQDI7CLF1NGyD21tuVHQmCpc+xzjVcCT6BCJMOfcUNYMnHR4DkVaXyxkp4v/rY6GixO
iHlec7ZiNta6M1mKHfsTIBqNLWK4xg3/YmPhoa8jm3qVHAajO9Qnp4yxrpq4DtiwX8I+pWPZrD49
x+K1mjDeJDa2Ta2cXjgpxdw6bGzntfk9aAlp6mE6olc9RwbQDkua5zqX3KhpZR2p41nFogjeez82
yMmgFfsCrIJgvLgQoXNRmsXaX9bfjHGNFdPB/MvLeF2qPs8OJVvHairgLnSRPszTLHeWvLLWscNr
vlCZhkyk3GcTEC3Bf/nlj5if8xHcnBihGHMZgpUJ8XBhpDa+9MikIQScZ75EQ5k4bIMUCHrxzVzu
NiLLk9ee8Bm0Vy/i/gxceuEgnrBdN6wcQ5yOBPiH1sZxjAwbWlBnbLo05pGth7Ay9JskHvbynPfd
uIt1bCVB7TBwCgq0Qvhk9DV4+DNjJiavOcm2fWQVOlxHB8ee6TSbvCuSg4AY+mQJMaDaavYlGPzo
j0WfEsJYG+F9aJLN5JpyVeWF+xyMRrbpQgw/ImIQbY6ZdjT0FGswr8FXVwXTnTvxmxR+XR3q2CN3
bdfegzmA8VNhQlg3IDrhu1V56e3c2XHzLHc5SIuHqnKx2fem7eMj0YBuTgJiR4Vw8FAlSbOjhnc6
eG0FEUPPUNnHvGLMmIxteqOxt3QuaZ5hr1RoYDzL4cgR/c0MY1hLZimvvp8PyOhlb6w7YVeYQr3m
SUkiOvOiHpGkW53gmq9F6N5IQD1iFJ7imxOS/g6YUGkjbxM2hh5HM+Ah4GSQr0zJIxxS+sUSTE5f
D9pVEWObDxLFHdXBp4x72lnHSlacHBTFF1VlX4saT35jDUcQeAvXcu9GmWeXqfFJhXWJ4D+vCmfj
5/GhiZytbwE5joO8OoVjqza2JY6druAT3WAHGVNElpi3BIDxEglCPwatt4cxzsyor78Kl8hwmPQc
T8hSREAcpimIz3kCEbizmHkZjQ6isPFpogrlnZfo+zZ0L3z7uxtKLGv7e6vE6h+6Od5OMCfmcDEx
Sbh6vp8KzvHU+hTganEbBi2HqyIkvGskzJuMeeMD2fJinu2I/FCdkZtrbHno0gAa8RQ8kvnetuAB
uc98E/RNF3pmXzMKV/whVXNZjO2aYEG1aQK3oPbEJvWl2w8IK1Rrj3xVsTXIVy2Mc2jzTbPhAr8l
okEgOIsoBTM0wAtYbuAP+a+iGKevrumpFBpC1XNTgQfV+1a20ViDHlRWysfI7MeN7YzJtxlZNUE3
g1ds3leKPF5oxLt2Enz5mpJ3Wlz2RyPIvPvcKQti2LUJDwSDOCo8HF+CQkHLSXmQFFPbI7l5xVV1
MdbDOO9aN8LdA6765mG7do4w78H0Wm9D73Ni0fOgYLpZOLlxHCgdfEnMusHBo02SbVmbzlbjyk2D
4ZcDqxsHDcJ6Is492OKllI35KGTHgXm0GJvwEhQFSIbAfzajLPM3XAei9VS49n3n2pzfFNghrZTh
sZnSauECjV5i1e9eDP3WDeF0enNPGM458AUGi0DL7Xgp9MDYVW2g+5CzS6ys8cjKiiqYWbs+TGCz
yJLzCBJG1/PZQpU8QwkVilSVDWKXMpFcqVygL3DEOvvsTB+6lpLuE9hBrTno2uIrTTksLos8y8YV
NY5GPktCgeVHGo1xs8kYyzpKHMJIcnzVYoyLjiC9M6UESoMgM48k+autaQ03Kyhot6n1i0MfTBBl
SRoG2AEnterSNsOGO4izciBI+kolm5pLUbVMR7t68jQzNxb/B7VOJLTNVitXwqgz5hoRlYRkgAf2
2wCVqgGX4k5E488iH8yteaNSOEA4QDjc9iofGrtvsARwpVXqIQLIKuTFrSEvShbLYfGfu/l+K+b7
0SdLXCZTLYCqlWYnK4e3iw5GZ02EdjEIXI/2E6VGv5Sw/qNS1nYMKso5sNugn370gVI6SB87GuTK
InNFLvPmk15WrH//+S8T//wczxWOZwjP/V8F7LaFc7PGZErvqFihOmMJTLp9sorXzOEXzIDC/q5+
pK9n/p8/+F+fy8eZLgK3MIR7+9//qrNlLM9psKHNsQQkY0tnNSFRKUf+9vfp/Ds/W05dwcWRhB39
0NaPn06kNkP+hPJGHeWCOQFKJtQsCKDdm9+6yzp8pT994fzWV/6vGtm/P/ZHI7DbVsbQAZJbFekf
hUXfnYp51V3b6BT6ZE5gTXan//yF/vaJP77QAtZ9Efn8kOba3UHX2IDavGvW9S/Vyv98YP7+y249
xX/9cNFgmmZiSJ3PocCBKAaj0TUHVsg483Sr7dIPgLGQD9tfPvifLZx//ZA/2kcDrmwJVj99ZYP8
wDCaiJml//ZUit8+5bYS/PXXmTZjh9zkW+xWyPLgGFZw66aFdg0fICGsKMaw4Mv/srz8s/z37+/0
58vOpBSY9aSv8DZrXCGpU1qG83LtzfP8Mq7E8vfy8n/USdt/faR9e2/++kPh9MieoyvLV3gVBnkA
/NwcifEIJr+9grfK5P/9ClJeZglbuixp//OjGoSbVvhUZ4WhdR3NERJqbqy1usUIxnSmnbB2+1xA
IRLsK9MCnOX/8uz8+4/9v/8feD/+WJIiFPToLDYVNldmRd07PcPcVWne8hP94z+/iOKfbyLzEEMI
w7Zt68eT6o2TRjEfnybXYIMQHNF2H9sv7YEKoK23Bpocz+Wdzn2dq/wsWLW/fOH/fIYtQ1imp/PC
2D++7zgtXKAynVhNzHXHDAzdL0vNP9fu//cBzs+vE3txE0EiXunTRTVYtJCjo1/+iN8+40cPN0dt
N7RsUGgD+jtnEARPTV7aOHF/+aB/Pht//THyfz6dVsm5ZALns4o5TkYdqQm7Ahc0LGzOwL88Gf98
E/76rB+bkdlYqHhj0K8m1YM7heSmKQSNTsRLRbchejMHfRd6RDpy2bbEpynSX/rNbwvYj5cR5CBb
oUPNudT1H98rKl5bVlWHEDMlnya+K7pbGGBDgrUgUdBIPStpqfv//47/x4f++I6VFpoOwep+5Qew
sEzsSTNuzW/2oK4l1KBfPu0fz78D2MkTuiMsjhg/nv8p86UBkJYdymoROYibkLdOfjm/3F7in9+j
6REVtnUgtqb48ZJXQ9slMFk5v9iNhquG+bmL9yCuP/uhNladKX9bVv7xoDp/f+KPranogWTqAa91
vUTraOf+fbARGzqMZ9X3nbrw6x31jbv8z4/sP15DBxkaJcpwdR6ZH3+mUp03GBYNdbGozyGiDfmk
/yLtvJrjRpIt/IsQAW9eG2i0oRMlUpT00iE3sA3vf/39wL27ahZxG3dmZ2MeZhWh7EJlZWVlnjyH
VvpaVqEunAzLQN3b0DRZVa3XP7+4jiSzTMoxLZkx2HQe/LYuQwhm4UePoafdIzH+qPpnrw4pUrmn
bedDOmVvopfra13yGxssq+Yommyp5vwtLn/DySpsDT4p37B+W7l1aEx5JXAuOY1tWVAfKbJO30Q4
/6Z6Yn6Y5pDvxIn6C8BdeNfFRnMwGtARia0nFM/Bmlxf1pLfXBqdl32xLFsa7TYqZ/adGKYaWRvH
pylsWohnQwzKtUr56R9Y5FPplmxwDYoXkOHkhdPKAw/h9sfYfgMguamtXwlir9ftLH7OP3bEe6jP
sqE8Q9ftd1OIUuYHnWpVSKLNiDA1pX8QVajB/3tRlhA4QTsODN+2qNJZ9FNDJMDM0l5L4pei86UR
IVCa1TnXi0KBNw7o14Z+IIrTgae3DsjTwZ30Hmi4vrJbS9mnZfPEVGykR4magt/nSQhyOx0As+2K
g+7WO3gdYB7bMGW56Z7T39KKQy6eswt7s8NeOCQtjf+1B7F3p343QSpd94tlA/ANyeyWQXB+awBY
UTxAod75CjNj9C/RJLi/bmHpFWQ5kIA6EPjMZoRvJoeFBJArRp3CdR7kz+O38Cej/1/DF+cb03jZ
NnuEhGjSVha2FI0vrQpfTrP16hRZiuorEJpLk3ULQCjeoBM7rBha8sNLQ0LYH+pzVeQtoJZQcT5n
Kh0ro+y+5cbpJlTtfS0Pv5m1W8mOlnbNURR9vk7hlXp10wu3KHhY2t1UKL6iWnDImhbDYrEehMPu
+t6t2Zn//MKOVGhplyswTZpMjOg9kyPTl//OguAcem2imhDD7WDp6U9N5kCdM2dlh5Zin6NQPuHc
mhZPuberOLV6lY9gIfxgaH4lhXUrU+ZEvW344qCgpUXxyldbdD3F1mQTvzfld0mVM8LDWZO6ghs/
yDklwBgo9PgPQoPzx4ohvCyqroGIQCLd6OwfsvRXPf11fWfmAyJmbZd/v/DVIMRCohIGJqiCP47g
N3LgK6ahMl/eb69bWvQyFdAn851URMTEaQIlCtRUJW3JYX6KguBxTJmgu25k0QkujAgpoTmNFbSu
RO6qT5ufco5sU5Cp5X0jNfatPta0rMrsHwUhRwPzyzMCcJbg3dDSa+ehCrmjYPQo7F9VbqDT8ev6
yhY+H5ywimabDAfi40IO35Z2T0esYaMgk6/1jaF0Kwn8kgWeQY6h8Ug2ZEvIxQyA0JM9UH5mZmPr
nODPdUiVVjZIVd87HLVV1TBt2wB4Jx5TFbHmMZnXAQgINUmPipW2MXeWD6WSw2TLjf6JN7oHgtM/
+ZM7esA8/fzl+sdU3rs9zy8Z+KWj8ebjYnwbLOL8VBh6m1Ds2duPzhfo37zpR/UiH5AZu9c+M9O9
RbjzacXq+y9s8TbSSXUpLWu2WAeJ4rLqNSWb/PSQIczravTK4K7wuEx2ul8hf41ci78WqBbSmbdm
hUPRQG+SgoeDjd61H5mrdZV98mx70Jftp2cI41f8aNWe8HGlcxR28GbN7zLNpwf7wry7sa093Vf3
5Uv2214z+N6nWKAhO5apmmTYjuC5cmKYIfPWVLP8yZe3zo1Nc+iTcTTcyi3uzmvO8z7yvzU3b/PF
fZknJ7PSctQkYRFtnUdnlo302x34img3+joU/6fJeZa9eGt9WPu4iy50sVQh1kzBdLaCgeJMNf22
pofi/GPFR9cWJ2RUSVxIpybmZIxHSJtd+zdNeVd9GP3ei/e5D3v/QfKv21xb0xzUL75nlEQQgfNE
9GXwITGNLEdZyaTeXwtvd0w4AYWpMLIVR5S08hoOiScdcefRqjZqClq3GHfX17Pwdn9rTjgATlIx
hxHq9BRlBzbLcfTKPPc1OAhOM0QRBSrqa24utUe4l+/gPfHR4TkMTBbCduJmTuXFTeF4I4xRhu1A
nswAL3wnJfOjd9d/6vXd5mp5++m7BOQp3YNZ3u1nff5p6DI8jtNKzFfmJOJtksGphECBJ44819iE
JKN2GAqx+4oJQa/zil/GTbdPbiUmcjeRt9o6WDTmgIWHh4XaiXhRRoBJmnycUM1y++3khS4cRLfW
Dgr1m3J//esps9+8W9gfW2IZvUgLh9EWbEGnknyezRk304v9FYSQh+DbB+uxPsDGvW9v1hKdpTNj
XFgWPqkjJ5KmxQh228q3DDA5NGneyuIWTCiGptKkQHGbHFEINfTkUTCBjYYPWdyev7f3iGpsLVf6
Zn9BG8yXvLWa18IpVQ2Zghek8SqtXuHYoCdRd5FS6j6I1/gzmkwQ/9RB6iVRAtfxPMZgqrAlXV/m
wiovjWrCCUj0bCIrtTS/mZk/0fYB5isF/8AIN5NqkL2ZFBWEC8qBIQsAE2wwqT4LurSHqRyPf38d
lybmdV4E0T4zHRCkzIzqre1FCGU6jIlcNzF/f8Hb5/v1P6sQHKIuAbOqzdT7LaPxJZCwHFAgk8uE
DHhay9vxnHo9KPXrVhdStTdWhQupMcGiSEGp+Qryy9FIJabqvTqICdzZissvRENMWRQ7EVYwLNEB
kxPjFJ00YKpIj+Ep8Jll2EED+g+2igx+DokK1SWxGjOEWaPDaMdLCLUhNQXovJbyLZ2kSwtzwnTh
DLAcU74KW2Ske6T6GDo+jV8K5NPyU7bp0b36+ztk8UY1Kf4zbiG+fywGTs9dzmfTJh+13w+n7iZL
jW0TGiuJwkKRyZpL4TBzqoquG2JFRGJ0oDdGvaco/q/YXrqTAvOCR6/UQ/L4LmI4ZWd8uL6+pRDB
s1VXdF5e+rtS/CB3FhSYsK40E5N5zN+dwQRdN7HwLLJUkB/gTphIUbku3+5Yrw5G1cozX9T2tDN3
aN6N24FMCxpaN9qDDHaZP9/ApWM/ICrLZba3P5rb6z9Cmd1CPOA2r3OmqDWLZpEQptLMDFPGyFR+
xAgZv9vu7ANj/J7egeLcRP5aMrt03igXAngB1EMrZXbjCzdNW8VAI4aykFr9BKO5YyaVYYpkxT3X
rAjJnzI0ltKkHDfVMu6GDt6Bb4NsrzQylnzkcinC3aXCI3iy0AT1uwE9ECmBz6eQ/n6hASdx2BzV
JpF693aucpsZkHk8EnDbC2WhmyiuHrsgWIlPSx+MiTywvRYte7D7b7clqVJdj9sABByBfhfA78U4
3l5WkrWS3VJovzAkpk+xKuvQaPAKtiS6uzWkHBpkvGnwcIIv7LpvL66JqM4/msH/BFcb+sk+Vaqh
+YMF6VipHxOQ40jTrpzjJTdwLswIvtacYKOZzfv5+H2wnpJMWXHmxTN6aUHYHAZ0dTnOItQAd/3n
6ivKcz9A/itu4IbbLHf1v1/XJyr9WZEu5Ee6DOVn0GgaWWBOhosWT+oBgt9Ox97LvfIpcKvd2vW1
VEF4Y1TIbmF4bFLd5DNmtxVSxDcAKH1C78Y4b3WfR+jutL3uHksX5uUq58h4EYnUcJq0acz4qlpu
/3Wy0Iq3zudqV6CHzvwEaNoYOYUVn1xxFl0It0z66mgDog6ot6fbooiQbFptZS2F9MuFzb/hYmED
TYRTA/Odbzyc7xH9cc93cBn41X1OAr/2KFkqq73Zt/kUXlpzap15P6y1x5bHUMBcB/eWeTtQx9O2
1k7anT3JM35d37wFfBE+ahKr5iefTLL+1mzTykHPBaP5xU/1KH9ODwM+o+2RHn8wve5obFv/fKgP
5p5W/dp7cykpvrQtfGANmgHJrLGd2eGzXCIxDkTFA2O8l81gl2gOI6wGFNr5x+uLXghoGqmjpmuA
EViyENAyiP5jp9UG38m7DYT8kHKgT7EWoRdcFCs6k2SWwVCGmJY4usKg7JiMfs3IuxUzThKvlZ2X
qgNvbMy3xIXTlGrWQiHI2Ys+m0dkOR6THfTCnvJZ3a8GlsX1gPMx2DJ6amKqyuwAKP8KWzOqAnIe
5uU2M2AE4VSGHilHBN7p99/fKMU00AigV6454jMa3g9ITc/N6A/6tEt4MZV5fG/L3nUrS2cA//9j
RviKXdDCp9Jhps2ch4kWLwyjiGaxuD64TeBdL4OtEkLoYnwJwuBR0b/lIbOucL2ns3znlwghWnVw
oEIp/v4D7s0vEz11QGquhUDVj4Zv1fnZVn8xyZ/IK0m6Ol9EQvL6xoxw9UYVnCEjQlj/W3XOHtC4
Q7oOckLEjLaQgmwaN3uUDvBjMdFQ30jrhe+F0tObnyDczUoVNSEMw+xB8CV3pK1RQAHZwgpjPtc5
5GpKzGCtejwhxogkyWHFA5Z8+8IDxGxq0mx45jq4O4gJPycPAplvyS7bw9nzWdtGqBls1o7TQvlL
U6D45KlA2/Xdw+gcFSEsKnxyA1BuCYvING0lAxnb/q5z9K2Zr2Y/i2u8sCjc05UWhvrJxGLzpf6r
OtS7YBvAMO9VW5ijUdPdQBO7kgGtmRQuFymfaumUSmTDAU0pxB/hpY021/duzcb85xchEKZP85xX
J5KsMfo9Ns1NDivydRNLiSPlhtcIZFkWKNy3NngC9WBUUxoUuxlLDYtw7ka75IDc5r5FaunXdXuL
S7owJ8QjeA2ruI8TnbCHqEo5ojeYbv87E0JgyY0xilRUcvwhhmQSxRmTV+p1E/OvfBdULlYhBBWm
3cB9zKKxkYwD5LWvo3MKyYhb15+uW1oA2lPyVDWdEO4wtCxWhboCsg0lxQcgTYH3SnfP2/jB9jr4
VeB18TR3Tp3WXuDq0hFWVZqxpmbaQDeFkEV31LICOubA+4M9IrdKvcvvISD+BKcDLOnKvgw27Tfl
h/lEx3ZfuJBGlpBRqFDibnv4pzfVN+R7UOPcrXyO+SSLX/7ihynCuyNSTDRT55Mu7yZf3ab+yQt/
zN6q7k+u9XTd2pKzXhoT3huTxiB0bMHUXaSdi76GF5or19PSk4bt/c+Hfj2eF0dcHppRR4yKHBVy
Zdh/iV2hr/9qCipXVAJ92AW0r//dqoTIxSu+tPIakzD+D9BLGs8oYny5bmMp5X+zrvnTXqxLqxN0
eFga78PgXj576YczzfTg6LjNFros8Ga8EN31t8ZS/qsCZgMcC0QKSMFbu86oIXbqRLofysptX0IV
ad2pjfKysrxFN7wwIwQAvdCccooxAxdntVG3yv7solpDCe7/dR4X07jLZQnnsalDhcGXWPfjkXrV
pvBa27WPphv7cIS37vRx1DZMIM5BId6gg7j6hlsMCMCqHVkGbgLA+e13LezzKVJqxPagHoWHJA5u
WxmWxKjukaBMk1+lNsfyKlvzo6XcCW0L1bGYTDNt8XqCvJyp5ik2ePJDqQdE4cT4lLGDUv24Njg1
f8N3oeXClHA1mRArBFXtDP7UpVvFqKEPL5g/qw0/N7NnmMgQ1FQqFeKrrv0nt/DlMgW3hUinNEeZ
Zc4PEORlj9IWzWeXSXt/3Jd/e7RhHpj8800F560Coz/XE86bmshQGKN26IOI68uAjQrMKcz2jQ/J
XbSS8C/GOnINBn1MU6XNIaQasYV8x/mcj775yMyNJ/fMzW7Vwzw/iUhO7jLSy+D59ZO6dFNrDDkg
hCYDXhLHGos4jeiXc1PDE+am7cGAgaZ0nlX9+3U7S1eFBmelPqOXrHfF0TAb4BuGDMVnPBrpRd2V
h7VscPn7WUwqgbl36BgK3y+EJ6Q/m8iVzy3s6kPxKaSO0XrDFlLwb8HDWhKwdB6oIsgmvJcUmMX2
PGMGrdEpfLoB0oJzj0xrF2kPedrdO0VxZ/bKQerznY6g48qeLeY8Oi16Z258MHwn3FDnri0dWCNH
wGDmEW0Zax/75gd4PiCUOjT3FtMV4WatXDQfMfH4Q5ykyTIikgzBCkcwhPTlTJUdT+mMvSp96h3H
dcJHi2qVba+c9yWvhILGmkHRuqyI0XSY6h5/mXTfOen38D62266KbhFLREcnU1eymEW/0ZnWMG1G
Kd6PMpkBjqu3+GZYkXK78jbZhj4ES60vBzt4TL11sNeC7yAHquskrYbxHjQYKSjGSD08daX6ZJ2g
7bo9n+vb2uhQbGQEwYBsycr+/osMmxblFPxmxtO9vaLSqdCNQgUD1cotsrn3EFhfP+MLucUbA3NS
cJHTTGghaSHUXX5YTv4ZnJCsZszArGHKl0oWb+wI7k90ZoDpZBNLuAyKdjoYJvCksnPha9+Mn5VN
tG1+QIvj9iimJFXt9Wn3qGyrncFbfi1oL7gq+T+lRINjodjiS8AaskGL0fzz1cfzdxR3y2PqzROa
EzObG0oILsTdXhCuZqlLTd1Lw2Kmnw12CHkGcDpSLGR8Ycf2lX3zgoiR2+XTS6Y9MojrtS+ntRUv
BII3hgU/yuRML7KBFbfH8El1T8fzfeiip9VsTj7c5259aNzhOX1eM7zypcWnQMtcpdk2LBhmpe9y
0UDd2zoFjBQKJHSmsZJZLa5SB+PC4AfjeapwmeSKUzZWIw1+of5WleoRDkOYIrZntDtLu1mBqy+d
HMBCDiBiRkHgaXh7csKmLGVHQRdTrkj6M96T8LKY0hr9xFIxg6hK8VuZe3nv2nlVE8XoXLWgErkh
dfLF6cbZ6hu06bfFzl6JN0tvHALnDO6mvcCVL9wYpwSVtrqVqYJvXykh4EJ2ql1l3lUvkHG6sLj9
gjh2KL5DzLbmpEtf1J67sCbmGa4Utg9tVpjZcpuVJo4bgNBP+2CT11Da5cSmwfAklMk2MdI8XlL8
qOClQxMMNeOc/2wg9l8DaS3d2bqtzXOXCnAPIHZvtxj29Doni5iDluyOp/BO3qLoCvvOltKSUt7J
XkLc3Bje9Zi85MaXZsV3pimjl62mQDgH2B0bSE2iFp4btC1abrVmDQq0tEwDMAv5l+ZYmiLOX4aw
FQfFBPqt3Cbfx62JBocHbzfKvew31MHQ9MG/vbLIhc3GKLc3K0XWUQSIhwDjGlUB1RdP3ZPD8Bu9
x+lzrvZrkJ35awk50BtD4svAGVWnPQ+m33VofYc/pVWQ9MLD+Y0FMRL0ba3oARwHWul1X4qD5uU7
mMzlnezn3vqXW1oQOEVejzxcqQgIXlkYRlHDZMy7CqomGLqSDyUxamV7Fo3MXTfDZp6aosNb129H
QJKqEoLft3pX0xJ2J/z7CSOwpj8mhNSjQ7AHoWBMZANpt/NiqTzy0cAq5GAlqi352qUl4YtVaVN0
cgF9XeTUeytVUKvt+sStm2J3/eTOviT62qWh+ateZFPymJU5rXXDjxV469IAQuKgvLfabl9osPwG
UnAbt9rKd3zNGt5bnUFVYMVmzNhbq62lMDqaJZNv1TznM8c9S4gS0SA1KXHKyl9SmrlS9exIP6+v
diFOMUNDpY/HKHwXYsf03CTon3Jr+YXR+miWoSWyL1O0qnQUBpCTuG5tIZV4Y23+84tvm0d2CoSK
gFHKdwlKCWemwOXsEQGOFUNLb4s3loTvmerBaJS5DNT59rRTvAQs8Nw9qA+UgHfI6brXF7ZUCHtj
T4hQhWaUY2y/oo/lcUsfTUKVzNl1pw2EhJ7EOElsblS4TgG/JPvuM7VGdb9WKVo68CqAVyChXL2q
mBNLhgJtmKZAcxXc5tH9CT6u68tcMSDmvo7UDbViEYdbBfX1O334df3vX0qUDH43qCeAk+8b3kYS
p9opY9s6RmMA9W2HfbaHkXfb7dYprBY37dKa4I5NIoVG0U2TD2Qs2hg/6SCYv6MjMuE0YGWP0v2m
krbTNnD/P6XLpYh2aV1w0WmIbIRMTcOXEKBODCTJ6Qud7Kfrn3QpnJH6wJ2DS0DUJcZNaEgttcGK
CkHk6UcVf57kW7hT3WS6UYF/XLe2uKYLa7MDXRxwpqiA/HWIWPVRxUX9SQcEHU8rS5r/EjFWXi5p
/hEXRoYQyo7W6jnbjbGTO/0mcrqX/24dgmdodWOd+hMaUgYLSObB3PPdFP+4bmQpUecC/rM3ggeM
fd43aJ1j5SH4CKt8/lg/21+Lm/Tz5DKF3j91z0jUtZtgZXWL2eKlYSFaWUqpNQ3MnhSyoNS+p+7i
6QfnbnLLAwpre+ew+i5Y3DMgT2iYMu38bpwW8fHCjJN5qaVn77oDSst0kD7KnwBCf0R87aV6XuvJ
LXr+hUlhkefGGnuLHj97mLtNVewm3dhnqI+3DIxCWLqVk/JwfUeX7reZN+rfqxSySPQEJIeCuenn
+X2TPMDuC6f9kxV+vm5mqQYxE3P8285rpebiBFhRV3RdwzH7F9tKTeUFLYTspv0i+xrBCkL3u2jN
W+dI8e7YXRgV08mo0qRofmLEt6hz+NHR2Rbb80FxmXGgs7P2gloMJVQ9DTgFZsolIXANUA/DV8O3
rNFSbO/Lep+sNbHF7aJWrVCSA9Jtk/28B5CrUj/AJ8sjraZXZbVuZSaepMY7FQH261smrmY2xWIs
XmeE4nflKt5t7ZQy+OlnGgLu/a0SvYD7Wom+7861YEW8n09S0p4GBT6Y4PPkn/6aUw/9EH/WPThQ
b+MtLbGVAsprXnrpFK8W6QBSPOGFwZDw21jcUJSOzrVqgnCJn873hj8dUt/+cNqbh+4YPOVP4U3+
UP+QP17/nO9mFkW7QoCWDeb+6olEwTKybTSoL+rZ9GaWUltStrB7eG3UfoCu/dBV/U0NS24PnA21
nQ9tZPlNoIEomZAcj6ZTvrENQJh5g6pHSYWWqcCVqKCKJ8fWXwFHZGTUT3Fl4cc6JznsW3rCFGQ6
T/+MYPfoSl/q74pXPcQePNS3xuPwGB2GLb+m/ZA9qj/Su9WxYxFxJv4K4bbJen3UOigGYFV5SuQI
jcoR8eTftvrhnNzL+l8NVQnl7zL3iUaFINwnWY2waW35JCHbFEmnofkuSynykF+ve4R4lkVDQugt
6srsoy5U/RGN3FMnfUvt5iM067CrZ2vHbI50l04v2BK5F8/aWQpRKLF8+dgdaiiuGAM4MBH7nK0X
1FZ2TWzJRLaSzPwHfECFHTpUsYZy8reqvuHoITSEOMFXFLBXotXsCtcWqL491UqQFCgtlJbfdybk
a/n9BIN006AGPxnjPjpJw4rBd6mQ+EnnI3Rxo8Hi3JtpL8+fNNrXu2Q3V9VDD0DREVbNLZf1Jrsb
pLWdXPQaZrNIjukn2uLsSD1Uks2RnU+m4lP7TbbnXfYiPRtHyt1bSmgfrE/hKl+omAy9LvaPVRH6
OPZMbsmpaXEEt2n+M4/W0vDlzwn9hsn4iE5XWwjLXJvnJJdHLEAJpdym0MkOLyhj+tZj+aQCHHYO
8Q7NnOtn8B02+nVhF2aFQGephQOMGbOnu+qp3SV31TZ/yj15sw4FW/yGqm7L83gR+A/BYawghbQ+
UC3fkJNdoIcZqjGnT9fX84rEf3cOLozMP+LCK2M1GhPowiw/6Z7z7lZu931wLJiJtRDnQohgZ2Zb
7huas1K1pcSaWIwublFAHrNb03o2kamw7b/G4ccUyZsBIujW8uMEmP2mDWl5bh35L5iNzZfW2jvp
3lZQTdhU1mGy9tV4M55vAtT6+P/bLeJUmrG3pW/n7qCAtxw+af1tr5cbWyk3ZvyzULYlzX1JhXE+
e0BMs0t+G8kNNPx5wF1jfsjR16x2SHMbMCe/nBKkbb6V7bM+/XDW+Ore5QT/8gIbXAzTDZomhqy+
C+swdghZpxH1rE38NHmwXJ2Jkx0aVRtuPxbf7mZIUuStXXOLfgGsmfIBaCAGLd5uWZUEttJCreWP
anDUAJOfFf0f3ecaHIA2fSr68sJNeo7g0LC02c2/1aiP7ZB9kncq4ly3/OfkzRNHCfpYXvsleHJ2
0aEyfB36w8Bfm+hfXizMNDqvAfCQwjEHW8yEuURiMXTZccg+pHa7wriwZkE80SfdiYOYpXbqBzi3
NvHavMHiVUPe+O8lCN9SyyaoFAfU6rmyyZ88TZE+ng1rl57S42CsZshzWHh3oi/MCfmI2khZ7AyE
jXlmFLWlmzDcoDvvTnDlmXsUBsLd9Riiri1QcMhwtNOqNPiCpH2kyEgE7hmL3bbH8rO0yfzSRTtp
q3+Y+8fS79I7u2gNpaCfNminA0Rc69ks3njgScDNQEDzvh82BgDSh9D2UQs+Jii/1tW+RyEM7Rx3
ZeWLvnNhav7zi+h5SnqkYwPudAhEfDLyreHXu7ObFVuKKuPXbk8PFBWK1xZLsXM+nLnj0ZkKN/bH
v/uYfA1JFz9FOCimNsnRSWUT8rOyzcNflTYe6VOt7PW8le+c68KKcFgyDSWOkWYMZDT2EVDATXIw
/fV5w+UtNHTwORDkvuMn0QvT0O2R9KGKDFf/nNjfz09BWqxc5q85wvvV/DEjJIFtfraV6BzZ/9u0
rt1gCxBun9zlKDPdxy8SHezJ5eW3i7zwrr+JXtp9+A3VO/+6H7171f5r8yDgYoqeaVSxS6/2eqBW
usPVeZg8ZSMpLhJPsW/R29TcHtEVVHw31ur6F0MFZRZ7plkHgCVEJgemxjZpYhv6q2DfAn8uP84P
6u4l+9AwrWMfij3Py+14231r7uy9/KL1brgSfl/5PN5twsWPEOJVn8JOHBvJvzahO2g3/W7Y8+hw
B17YYN735+N5R8tyq2zTIwwQm8oN90DvD8zQ+Cc3elBX+nDLOd7FLxLiGYJnFWLAuMV4NI9QIx6a
TetJOxDNrrVy0f4fq59rC7IJyFaclNS1EXBvk82rn3z9HkIw3gXtLnclSk/oTVSHEZoXh+6KAiYV
4ojyU7rzGvf7DOJG8nV73RPnKPFuM0imATnqskXX821AowNdxl1xtn1Tug0cdMXkfa6vTNm+q2y8
evuFEeHYSVodGS0PV9iH+m0HnesdL0zfcXuNqVTlLtjNp25uTpSk1eT3zmoKtVyvuPgJ88m4CNyd
wgsFCR3bz6JNl28GD8jK9uQCIDmceSBZc9VvS2rrqZ+KPRqNO/kp8deYqxdvj4sfIdweU4KSZaim
tt9ZPwP9V7uaxa0ZEO6EU1dLUjhxtOa33/ArOcrmxvFB0bkwB+30r2A7vegpRFjZLQamSTf2zVzp
hMr35bpbvSvnilsu3BtmLmdOOxFpUDq9h9cUJ9deicHznL2ecV0MW++vG11bvRDdpDQ1yizCptpW
3szh1Z+ylcC9eB1e7KAQuyIlryiGYSKbSkL0M+LamwqX0uQvbfKpb/ZDtFZmXX74XtgUopOVTjYd
fDZ1/ozlPZP4XlICkLN2Ko8N5KfYQemwllS9azcLOyjynpoGOqhBlNt0cswjwqo38CVuaPgyhHT2
s91au3l582Cu5/IH2S02euup7bIMpnHfHh+scwnYx1i5/ZcvXfM/JsRSsp5P46TPPllvB8/83pab
M6TSk2scNdfcJ172e61f845U5l8f8Y9JIbwOCRLPUYjJ6HPyvfOR83THv7hlds0h85ubkz/6xmN9
a+wmZO8/pNv4ce26fdd/Fn+CEHyNXD9l9rxqmbpJe198al5sj+ZAuI+P5Y9V9sLFFOPiIwuB1u4d
CdFXYpxDPcBInpsq26T512z8UVs3U3ufmonfD9+N0Nd4uqvGSvV++YAyvkdHwtYYs3wb5wtDOgVj
yWonxdxaMYIqwaMc3YRV7g5IEHfZB/Sar4ed/+ML/7EpBAU5yOo8dbDZu/O9Yro5D6C5yMewwE5b
SSCWwwFFAPDe0D2943rqmxDF3pbLVN+db+Inpr32qTfsixuERL+cDzGOXDxra8NzizXbC6tCPB9P
zWC3Ctuq7qpDS4pUbVuknNann5ZLLReWhB10+ihN1f41QZLdOTnWXhTFPQNdo4ZJhSXehI/1j+ih
692VfVxbo7CPTkJXvIjZx/hgH5F8ZDhXY/yp2q2BWpazkYs1CiG952oczwax9XQnPZz3w03iKo+m
dzqgmH0MnrXd6AVuvE1d25WgoOpd5ZD8uL7axYPy5yeI4T3K9SQ/qXxmfRfsM7TVWgo6/w++h8V4
cGFHiIBh0bRtGlW2LwGhA4M43Bj39m0UbZSj+UojM368vrA1BzKEgJcq48CIzZxl/Qw/DLfTobzv
d/lunt+ZQMiO6ibep/vIX7sx5yPwLpW+WKkQ+RiFjM9Ght0SrJt1hsQ9/1Ur95VUba6vcG3rhDTy
NA51KBV4D+rGOzswDr1zutckKMna7qvaTn6X909nM11Jr5bNohBCZdqU31G/aedqsvKWggPa3rxY
un3rlweVys/11S0/0q0/doTl1XEz8WKgAmg9lN/17XisDp03AnEOvlkfKfpbrrWDO+dQ7x1IoqlA
+jPFZ7H7Z/vpWPM4BpeJiDXN9Lo3R8iz/BF113aMPUU+3zRKj054vJJWLqfLULz825bgs7Yd6rCI
8W2R9b1HyTa56X/ndxWCecOWYkBZe+ZLsZqevGNPfc0NLswKLiuXIay/E0tMb83dgMiNsgdhXR5n
mbdidIMDqRFw/ujk5S9rr+7lIIjGr6LMNzUMdG+v6mSswCPFlLXnV6FEn8ruN7G9UcN9t1d2MwYD
+e2eDnLCvwbh8PTR/KhX7rRWFln++n9+iRgL4U6sBl3i/Y/KXX6f7KPH4kb6OPuZ81fjhsdwl633
rhcD44VRITCebGtKoaicjxOgl32+0xhsblCO34R7dQ9Wda1su5ynXFgUnMwxi7rtKwrF8/2W+SeK
LQM1Ys1V98Eqr8Hy++HCmuBbYMDsU1ni0v1x+mIfNcaJ5Q/Do3NH38Dv99MaoH6+nd+F3wt7QtjQ
TlVfRwnfsx/Om0IyN6Wpelld7lvtIepfalTNrgeqxRfLhUHhse0U58GZUsrOqGO7o4Kse/L1uoXF
G+XCgpB0hXWZyXaHX5YTFck08PLTiEo4MERj7WG7/Di6sCWkXaZhT7la8vmMDTNgr2NYZzd+cR7R
LfcAQ/nKSkq5eJ1cGBSyragwLV2y8Y8uhuAt+KKr98lA/lPnu1P5qQ9vRmPtKb1Y7LowKUQc6Wwm
ujGf86qTPPNkeYVJ+ydTvevbtlzv+mNHBFMwXDoW45lvGc1EIqobH8Zt4U+3SFxvIze858Q9Dcdp
l34eb+0f/V45XP8BayddbFdWZhmapLLzi2QOreSyv5lydx3uzfHFWLG2/Mi1TRNIkGEZVPDfBvL8
pNtNnWAN3cVbqntU1aO7jnryGRIB+zDsa7++jffKXfroHPJt8dt4Wlnvciz98wtEX+ocVMRjNta+
U/zgJvZCT3+aY9tcG1kfdVku4l6sWHAkvS8Sa5oPi3wMPuffK089qn+BeCXogDw9ecVTSFndJsCa
zia7Pz2Mtw28ia1Kej8Pcs5dsLUCyrJz/+cbiABK9ZSQFCKg5J+A5VsyN4n0PUARYeVTz5fE+zD7
x4xwbUlnrciQNWez/exQ+MNePTBj6MKxvlm/RGbPuWZMuLEYWZEq5DVZE9rTzI7UH0c5cJ2u3doh
EEopXakerNkT7qzOyHS9aE7cIer0fQzghpZRoswBYhjJoZNXMS0rfqsKd1aVSJNcx6yv3raf4fXT
GQ4ottHTuaOqxzyqt8YPuXxn/dk94c46o/eTheaA47b9Y8k8tVNkP697yPI9/MeEcGnRXUrVWqXS
Ho06Abbd1EHkDfExbz/J9tf4tNb/XluSEH0o+CZnWHUsP3Nkmsx18WKGq6Cq2auvOaIYYJxaac7t
a4+982YefuV+clV/pgxxVnxwjh3XTAmxZQAB1Jzneh1jPmRN+qH3x1sGzlei9so2vYa4i4aI45hj
G0uJ5QfATr2pl6mGGvJENbu5SyX5kV7F7zGwtted4/9Itf/jHZoQPnptzIo0osyrUwI14UHTbukL
3Ev1xvwk+43bFl6/Vz9et7roIkwlAuZlWuQdASRNkbKuU1INOx83evGtbVZ6mot7hqqxYcDT+Z6G
z4404BA1Pj/4/xI6R0t6t/40Xl7HHzNCOIylUjNhPqG2Cs6aPu72lDUrG7RmQoiAcRVAvJITkbSx
hJ7jlzqsoZmWHwYXH2v+CReeZ0hanpdnVlFvzSN4FcpfxY1Ox1XZZsfxZo09cNnlLuwJMQ/dOWtM
JwCRDERFEyXa4AZa9a+ttjEQdP0k7ZKfiWdamzHYXHe75Zz6wrIQCnvzHJ3luaDY+bJbHUyXWnhw
Z6FjedoMu2IW2l77uos32IVJIRoaGtK4ekSAL9IzbC6humV2/07P02FTa8FD5Ogv1xf5jkLjtYZw
YVEIjU5edWNQvW5ndUi20033o4EuP/SD51kTYPTOnvM1eVBvAt86rBX71pYrBMtCG9M86eDKMrRf
mfahAf8emw+l9Mic+n+5m2LEhIGgPyMBTjLyPH2aS5kB2aX78wTlAHkmzfnVlG5ldWKw1PWTUowN
YSXR0GOjc9oWHwe4efSEQvj/kHZdS3LjyPaLGEEDule6cl1d7dRGLwxZeu/59fegtFdNoSlidjZi
9DAzEcoCmJlIc/JkXDrbX3I9a3j/kgrjXnoFFEVziyg61Ls70Texh9v8ChKmU9KIXjgop7BBya83
vUkdzlMS7oe25kAFOO6HpTZoDDXE2ib8BLnQLALG1p7H2rxeXlycknE/ZqCrSRtc9dXfgUcU0x2O
D5JHOvaT2TM4qynTYYTtd8NNa8f3wymwaQDj8BwT76yMXzJrrZdMajhhEP4IiLDP+5KTY6/XwheH
ZTxQoyUDUUS4A4oN7A/tpfkEw6DYC4zj2QpIni7RpQXIn5eN8Lw8CzUC1F7EaDTmdsrXqLIpCRlF
y+qugLkVyt3X7ni8GDxrYRxRnJG40jG14g3SvRp+raRnBZPuaRFYTVpznkn6bT4EaYt7ZfzOmPsk
7CucrhhbK0QAJced1cUlR8w1AdiQw3L/iznGvDDRi1r4I0hJZ3C3+RcxPWJLbLNr9+oufpBBXlfZ
umpN31sXEEvwFOnJHuNSV4/EHXpczVjeD87ihQZfFlAshUuKb8qDf5SswDWcyqluULTEfhJeDX4d
mrWQx/ikQeiNOs4QLwYIEvUv5fzdH18qLXZn477LcUjdLqRwJ6Hex/GGHHVidwOUUtFKNXTYky4U
VtucQ3s4V58E4KDDL9UBMEU0IfMzD8RCLXLrizPuKS1bYHlnQfdMtf0JBpTA0kE0b41RdVMQ9XH7
kKtJwOJ2GRek9hFaZXS4DmPBOOutHDS2IuZWPh3zFkNo0sDh9eKdjvFH6VwIKWYf4BWaJ4AInBnY
mUpIQHfH4w3mag79voswEySFvhgpcAe/eB7Tx2hX3PgWQH077WH7GnmBHmFcj6IYQh2V1PXYupU/
ScCUgiwUTZQUpZHmTn7hAUs4bwfbOyGlZA6Ua86Tp8zKg8GeyOftM3FSGrYngon0/6i/EINzOH8N
tJtAvSEVko7uThFDW+/ftiXyngyVyQ2lVq+wNVBHRRg4mfmQP5VeCEiscUmqs77DKtEdD5DHsXG2
VTzkEXy3iCcYEA6s5arsfH4uzVOpAD1v/uAcb7WG8G5s7PRvkoRZLaZotiWp9jkde2eYSglNYrQ2
27C3Knl4GruuQ7NvOAOkfIjz6WX7J/BidZVxLnJeR10VwKe1QABXlNOD4te1wsPWcYeCMH0LnVSE
O+Q0PfKB+uuV4sUVMP6mMSQM10pomXQ2rYsDluhqBwnEYfkp29V7urJR8+i6xmGPbGy+/IO4hOPy
2MHVEaUpuY7wE+iar9yZ0WzUz7lHEcczSDnEfbqr0e/I7fl/VW/GIYVx2sRDB2XrPbo6rfnFmObo
O0wCQiovAuN+bMYpCZkUSHGLp5Pu/Oxu5Z2/o+tnjDsw8RxkCQl3hkG2aa8646u41zigap5pMRES
woT/TErIDUCm6T0s2y10wTG6x5xLPcs7K9txUUdt7EQK+yKAJ0lA0pd3fYs+hGAPKThvs+/KF7qI
GIBfV7/UZx5mgee62IbLaJrjIFJcKI2zNRsYcmQQdPMDlkqDDU/i6RLndjUmLEqTLs/U0qR4gfgu
+1I9t4UVYMgU1C63dY1dtVb0XTqX/4AWiPOCa0yByKiktElHaFVZlFik4mL2COwTX5Ty07av4rxw
GuOqIikUhwlzah6qUV6SYKR95GX01NtshFrsqJkh6PpIFw6CGrZ1a+khDVVLI1xQNu/GmJinVtI8
yAWchCL+9dcMgxfY13GDVT6YYUWbBtuWH1orOYjYkdvcxffqQXsJHo393Fh8CDrvxzBOqOmSTg5j
VMsNHf2GjDTOqPXHlIATPxd4I0q8uEhjXNCQYodARfuQvSdcxhuhcsOLYJOLdDSxnNdJHgFB583W
8L4q43jUIa4UP6Pwobbb66XhgqfAnrkTodTCNpRHp2DCRXhZ+VEvNgkisKoszoJRy8jB5vtBIKOV
xsVrR4rAaZQe4Z807rtp9hqzvJtKsCFs2wnnuDoTNBHSFGNVomWVVRPwtcn32VfPxiRzwkGOw9FZ
hzMHchcWUGKp150Q8E9VtvNasXysQMwKZ/tMMkdL2SEZsSOAf2cYBzM+Y9bbqdxhb9hmalOe0Six
yu/hG328KQEaMDriQQEu/bEHrdU/ykF5V8y4omIeSlSN8KnbVxVQBSRjh+hInPlIAM105ucM0QLw
OjMnOVtF+hrYWoUFIFiKi3W4f6oYAZGMHijXR0U+50AJgURgn6O3Xe+RVxyLQ5j9Aw+xil5YimWM
NhV77ICm8wYUlyViB2pnY+4AC5vQ0sb4yA+KSRsuyeXL5JUP+T3vLV277aV4xn6joQDbawXxY3oZ
5P1QgVRpEv+F1SyEsPHC1EUoA/oQ4leN1St7UwEPRM/pCq0WVJdSGNucxFoHdhCI0MbFFDWlfyhB
5jw44s2/1tOlOMZGJV/KuiGFOArpTVzFGT7FTvSpPRZP/a78hOr7ifexVj38UiYTDuSlWXQFHdug
uPDGzo6F3QmWfsb2OES1wo154MbRa3nUUiRjjrlSjHMU0G937gGpMQ7tscOFUsImXn7IM0E2RADq
gKggqDa87DnB8kbtR3IMsU0BC0CUGkNiKcCRKv6NS/R1nelnn5flIZmgARWvSiM5ykDKpXv+rBxO
p94r0UGa99EO8a2DLewUZxN+zQ7pfjoZaF9hSHB06U4Sj1dt4H5lxhNhCW2tpRJ+zWTnB6GwQlv5
Kr99w3oJr//R3vMzxdWm3fL8jBMaZgEPgIn3hgbUU4SIOnws4JAo64A3WM0+Aza0tbj1RqqvW/fO
eJ9GqNOsCPHBe68+mF6KCkSEzHQEdip1/ZhLhrOaEgPlCbZSHf4c7At/Ovm5iodcbZCSo09I99M5
8jzsNP11TEKn6b/6+U0kPwRpvk/nzA7l1olqUDurd2b+OQctZk8wvBgB4iWeainyRh9jwzl3sd36
rbz/SEYbx16ZWoCkdfC09w4WbXqFDTx0i7UpMmalG4nfPqC+6uN3eJfIaFwYGXlGAP25Ithosoyh
tzNxzF2Frakqr03Ck8Zom691XZhIGIb4lb5Rmp7E1i7Crt2lO3O/Hd1Q/7R1NEbFwFpbV7WA4KbF
fhHgCb4rs847EP3BGzLYXmWmm30h0tBBO9Osv35Em6INLVDKgLnVli/iK4VsZY+xRveJFV+3T7ja
tlgoNdu4HOYw6jN6n+Kuc/1jfgi/R6fhLO3B9AT5lSPci07zqH2je3fguoHm/3ecAssfwTyH6HvL
gUTHssh87qobgehWOr9lydP2Ydfjld+ayrYshb7wfdmHGGXCyEeJKHT80oDef1vKaidveRrm1WvL
UWhKHwZBR/dzT0KTvXXpHwLUDMiPHHFX2yBU5qCRuHIZ/+SXVds1NIVr3PNYWPLP9DtB2c6/Qx5n
FTfGRQKqwRFPXLQ6x+cojM/xi0YhIYWJAD2LObDySisy32JpzD50wfVkb1/wWsqxvF/G4Ywgc9M1
GlVI40+5fUjjC2I324jvt8XwtIXxNHoupCYRcKpS309pYvn1YZA55seTwTiYsPbzbqqvT0rdWUYK
CpqyyI5RIX7bPszqCMfi0tj2JDaZkFimgOrWkbz6Lv2WPJTfG7vakbt5l910NyLQHzl89nhLA8IW
02wqb3qDnmbD1bEdyUkt/T5o8OGSOkER/dJhBWU7PWsAN7bqC2kHS4147pWjm4RxLfKInVtDiq84
oI7dfVEcSnkTvtDFBONteM/bIrZaXlzeM/09i2JDKIV1lKXIQGtHtGUb8kbLx/tL4TXtZ5RRnO0P
y3miCONsRjkFxCSCsxHTR226T9Dc3hbwgaeaooaWJ2LcSmQqqYgj0RuMn7D3pQI+KkR1uvphvImP
s53cjWftJX7QPPHEjeo5ryNhXEtfg2WmoGrbv1L2DeWkZ1bjZffmbWQXN/RlrDDN4ZAHEMe/bB+c
d7OMmwkFvwpjCZozjo1Vkns1//S/CWAcjBFHolTVMAfSfJqwxEjpnrYFrA6NLT8d415ImyTCREkm
OjtLrT6zp0/gkTsXo1V+pQtgQsNJ3vpz5DWPfOj9alt3IZ3tS/rYMtGUVDXR84Qp4IAgAZSO4g3N
NrdPSr/Fhmdh+5FBKExBaUBNMJn3MPj64Khmeum0+iCO8pdR7Dlvw1/qBb9DCbYdCZ5XefBT3Cwd
Y0BB8UV/oC2x6g78/nueCa72TJY3yTgV2Q/8SSW4SXnXO3RTWfmk7Ybn8JAfkn18yZBUIN6m3Mtl
gMlgbumAd72MkzExIZO3Mar74q5xs1sKCJYx5YmSeHoil8HJHyqvPQ97bmRBvfPWd2V8jxhrghTR
9zHSHUr/4qOslb32NbgtUkQWPDXiPFBsxxHcZI0aUBSoAcbRRs6/jhHmWSN5n02TbUj9DhQ8B1nj
DXivB+ESOEBNFA9B4cV+X7WSYpXmAHTAsNn1p+YWQ3h33a77IdjKeXRrK/PQd3TpsfXBKrzQNW65
znbV4y1+BvOZCx+kW/mEXKD1+ut1U27ZyolA+kMLKCBw5jioVb1aCGQ+rzZLUdoRWNEUHQzy1HXg
GFJPov8VPJ72toegf9UHTVqIYh4SwPdUvxfBxQDylwikMxFd3xiknMeSd4PMm+FX2jAldLB8TEqr
x57E/GH7GOuuYHEO5tEowlgzalqEUK3BpX15MTgImVUjY0QibH4SPk9O6oYaaFJKW1P28X+9ke0a
Dyx+AfOo+KArb/oQzqBPGtusg72Ork1V6999pfu2fdrtj4YljX8GU1hNoZG4x0eT08aSh0uTgsNT
57S/10tmvw/0gdEuNf2yUCNAgoyzfz/cVijW1RhrxoQYCPQyFDH+DfzRWAikXm8RI8oFeHNbmR4r
SGyhe+70xhLG+zLzUC3avsFthZRFxrMgGk0xdUM9dzlZUfxZ4u4O4n0jxmn44Ry2A5Ug76p9fsA7
byv70BveCABVgT2e4ao4trz++i4ukPEbUV742JhFzcwzdrI9PtJSReMJu+qND2xcT50W0hjX4fcd
icWhRJymWlDA0VNfoy/+rttFP1qQd44uJZDB64+JdM+4gGgBuJx/AIdZfQsXP4PxLWoizn6sAs+p
XmD57rzXMW4PSiRMn/FXla7m2AthjJsZiD8bU4wzSzl4g8fUieJPevRIIi7VE+9YjDtp84QQQglW
aM/9/8uH8w4DsEhHeeawHpO+n4sllornKjBSausUaYOwyZrR6NF3ijtxgxeO6V1/ysLK20Q3BonW
p43qW9v+EMfnbdPmfKKrkSz+/jpM9bYR8ffnSJyT5nvnfxqjJ3F43RazXt9fXBnjQrpE/09s3XuK
Jx8pvUcFcu3ouqAahaxbec9zkOuJy0Im41SMohf1iM6egba2Obav/j2xAWC+b79GyF1OEfQeq2zv
xNAST7yMer3OvxDOeBcS+nWWytB9IC0w9uRiyv2YnFKPzmWPdvBGgRGNg7T3Z7jX9t1pug9aa/vS
ebrDuJwJ68dVpUMXJ+mzz5mI1cup6W6LUHgyGH9SVioG+CkQakT/pIY5KF6J4BNhhNt9yuDeqh24
vkHGQwGdsRtdYrfzNMpBgS4a2KTs8L5FxgHmI84vuxrh32M1+aodC82ONTkuVA3vYwJe1cJU7MD8
pul7X97NhRuUFyU9zLyMjncbjBsyfB1k/BRfOosSdiGFZQpK9/ywfefrDft31bpGd4uTaYkkClUO
KcoluQ1vwqf+UHyOQOgkevWpeJWAVTAuBmbOans4gSGfRzewOlKzCD2uP3DxAwCpbEWsf6Q1YsnD
or0rBo56Qkqtab7QnmXjVOB8TDzZE476MUOqwR+X4hn41QYXv6MYwjDoaHF1OqaUwgvNDuLSji3m
eu5T0C7UFNq6RwTtbH+C7ZQDxOV/xl6kb3wd5LoguSqwxVGTg9tZSI+xnu6MhDyTRuMEYBwvfU39
FgcVwkI2ZQUXPsyVS8rACbGPpimtSP2yfTCOArPdyUkfBmOkz40kShaRaisYf2xLoH5vwyyvUKDF
UeLJN4eZViH8CcWkUAL8+Vz4BucD8S6MdUvK6M/FjCQ0CeDvpf7Zl/xnsPOe+zzZbx+Id2VMkDMB
djvEI0ShwGI38YjFobzHk2YoH++MYIelRtAxZtGmCfYUNCHtVVCgh3oarV/LWuQ9b0j8L4nhuyQm
qWgaXUmSHmhpxTIv5Tfy0Lh6Ac53bMM7090HemINih1qILmghAX/gA6Qms7WWVnTMmTSpZTuULs3
MC1MUdP1yXg0rtQe8WdukLCuj+8npp93oY+t3Mpp3OFuq5+jQ1eCGdgiFxU2peaeHNnSGmAAWh55
0XqFX3oXS3/WQmxSFLop0GZl41Ja+fZQAUJc7pMD5sj/yVzVupa+y2NigbJG+jHRriWyj4Nxxrbb
u+QY7fKfmmW8Ivrf8apuq0sDMEv0W2kZE5T9eQiiHnZRAvxfWL86GekTsXMvdMrTdC52mEKwyi90
jfiIXlH40CMaVG21wq4VLi0q7zszZjrH9WDktBDfuCJwhZgBxRxo6ICUGpi+wE4/p7tpt+0ZuNbE
hANtNClzArTftcxiAkWThugYO2lro9IS55aIVQGoxhVOILsaujuyXYSWKVjm0/YP+Utx4ve3YMGr
o5mWfkNLZGRX3JYR4BWpB3iFNTh9ZKf75jLteU8kT8NZoGpbAuZA6IWHN7SHNX7Hgr89bWGFs9Wf
0x2vvv2XfP79kIzvygc9VQPap/hV1AIJ0tm0v9Fxi8jjqtP6A/MujHFTmjEbVUJT2xaR7+hQWoMI
866mrezApw9oVn1Oz6m9/R05RqwzvgrR7H+StQx93th3jZy38IL71Ri/1Ol9FepIbxFSVWBN10+U
1SkF8Cd/AC0/cFj/24kYt9TrejUoWFXojdjv3Y8KHtDutC2CY/gsQ3DQSFU50K5OIZ+V+cGfXzTC
AX5SO954s3TGt1RSqYddCc2LgdVQTu1e2YX7etdwTvKXnPJd6Rh/EiWkzaYSRzEoNEO/oPt+Yz5S
ggvKJRjZEepKWE502z8LoHGrrxBJnplxFN9gqqlpN+S5GcKt1xq2nAyG1RPVzlUsleB1NteD7N+n
Zfk4NbkeWn+EAynkws1C3yHKczSDc9m/NXkVcZ4sxncYqVFKJKBqHxe5rc7IUeva6VLxWStBEZCJ
PDJBjsoYjP/wm6QJAp2CwrIMw91jo1m9nwc3g1aEtqmD1shStaZ56XJZdjtB7QinOLD+A3Qs2gar
NNZVMz8gV41BV+hqEBpT0kEiZUdnl3hQUp4YxmW1UZzOYnF9eaiYdj+AT17cc7N9+nM/muD7cRi/
NYJ4JRJ6pBXYFvdU3QM9CK+lWcl3CpYCUJjjif+SAr/LYxyXaRDg+Pvr9WnH/k4B25/0hCauG7/R
JJiy/mVPMmgm1F15Wz5kTiXY/U5w/tWAPvZu/v6OTJjlD6oqdAIOPgG13x4M+Oud4Uwe0Dc7VLb4
lex1f/oukHF2Ay33hAK+qK7F4NCJ3Kwx9pXGBcCtJz3vchhnl1dF1YgNDtY3WBuS6HYU7MbxaVAA
h67ufLW2/eJHVb5uvxZXqOKGIrF4AzFs5amv8SLRedHQ7j7RocIUS0LQKbfnG1Cvn4gT3DfXqJGC
nQpPtdtnrBRGa1P/jq01ACAdtn8U58pZYELqA5Yg0UUXhDwFQu5OWm2LCmfi5y/x0+8LZ9EIqlhg
LplCdJDjucGp+RQCcaSh/yLfYISe1y/jGCw7HS2QSQs0GWqEwWRskU1cuo6IOCoI2KUfAddO/pKO
vJ+OcURDCFCT+WsaF5Ui4A9M4GFRNgr2I1iMkj1tN+ngLxJvyi/Tjf8CIuJd9iSifMRPcv9SwXv/
MYy3GlRRUXI6ctO40YO2C0506onS0lRn+c5HfRQrU+4QQYKNWcSmS17U9ZfE5F0+470ATgjB6YFA
ApxzO8UBTVX4SPGdvauD+KI/yYfW7Q6ZMzT21Fq+23Gpsnifn3FbUqaCv4XS0VNEHSZlHAXModg8
aGd3mYMNkJzQ6S9x7fuJGa9lCGUQCTTNp0NO0X74ETog67QMS/lCiSwLjjz61215EcZ5qT1ITHQF
FxxmklVImTUMPoisf7bCD1WvrLozOM/5X8rdvw+oMXGZEStlogTXDljvRHtpX1+xwvGR96JznBFb
jBJEDDcaFdyEWt0LoAsOvszJ87a/4+knO+6cg/UOq2jg8IT97EX78gndIjvZNV5/oliS+Wja0jHe
AyoYWMpBe9gWzzsh1d1FbSYE65cwTCnSdv1hAuRNUt+EmfPO/KV2/f69GH8U1NMQ6nTdTv8KLJSd
uKGTO+mFrt2kZiAClogtNS8Y4XK2T8eJyDTG9wDHOhYavdtSEpw8fszy5xz9sBmbWPvuc+nfzv6/
us/3QJ456pwpVa9SYgJfizxN/anqoh1kPIqmdeT6e8GJ3eMeVlkXDCNScnIvYwMzCmrfxUNwQCOm
eaWNYOEwK1b9jb/KaF1f3s/HeFOzlapiSFCyjKfgMifpMxGFB2PUOHBBXo7CuEw1bCTMHcBlBooB
5LEEAN1cHoSgBHY1xwstSpwg9y9O8/1gjNMMfN/QRooo6z0Qdzqxh7UePd5IuvZ2+Iq2mv60rZt/
8WLvEhm/OVaBnOFEtPo7YtbPvB28/DY//oOl5PKqh/4tiV1grQ6knpH20TivBmzMUr4mO8yXYceW
nrj8nb487TSlP51Ko8plL9I2Ae2ZSU7kEjSFY3Sqgl1007vmz9wtbXBXcF9a3kHp/194s94fxRSj
3LRDOzqym3rgEXOzG7rnRj/wWoNU1TfePXZ1cY7CgAxqO9wqMY5VWz2KQ3RXCqqngwOKoyvrZvfb
g7IzT3oRRZqQw+yQMYvH9EmwUroqzVY++zfJTXPT30573ru+Oqm+SLeu6cPiNsMmzZWKsgkOmIwc
ncaqdgLeoFMGf0MwmYo1SSrmrZSjahcX7MDaKxflIByilyC3dA5emRexswSOwYgZw1iHTqU38Z0C
bhvsvPGSp384G0vd9Ma3ZQef5kAsZZ0e3T+PN5FVXihWEOsrRvf2CzbSObzBX973ZZ6NohVIo9NA
QyI/SIg5V/WnX71wlGjdqb4rEfMaJoBEd0IIOoUZtgeWHsmav2IpgWgXCExtAxuMSzsrwfQpf+aS
uvAulHk3GjWLmoFWyPObHmuLaKXVtPvjL1Ym+dSdeLU7nkDmBelD0TcEMG55WA3qEWwsqvrI2r5Q
jgNQmCdDkcxJIjru05AxuaWjCJp0p57citzCB3WYW+rIPBVCKNQjpjp0TxNHWxhQoU7Pon4yUPbJ
O1uKf471t77N3DHn5q680gQTa5dDp0magC4pcldgrI2DsmsOxT9gr+Iliuyw05ySeZxmqEiHVFV0
i6P6mB4iMMpQrGJvR0/msXSF6/R95vBjRY51sHNPbVL36kj7RkpfYfy6s/LyLialJRlvWs99qVj1
1ERNUmSi02W5BNzdjHrKVZJOmSliHTOmyzTgw/oTuauwxot44p5ukuAB+dhQmArEoifZlBQJKs9y
lqpVKAStPstYoKUeplx/SwqbjPnPKFAjK5ZFLCf5WlWP2xbC3ikVCr5uWVJF3cBBGb319SQI+1zS
vMofiuOkG6IjjOD7DWszdIihgarN1Hgwv7WrXQhlq1pzWvazATiUl8S51+jPstZygsUPANfruWRZ
UyVRlTF/wHy9Porjoo00UOQfJS8ynVndC6Uz3TafIzc5zwFKSfJr8GYYFripJWJhDjmLrT6xusf4
83+bpLI/hnFDfiORsOw6ycuIYel1kNmdoblBEvIwdh+Ajawk5nOmfleSqK+QLAYOhZ5KFgajsl0T
o6tNDVO20CMJHD3n3PeHx58RfM2hF5FIPMmmOec4Yoh1aeWdZFFuPfAYonLUcsv4H/gprtJMYoga
alN0Y+ufUWReDpmEhgG1zfyAgSgk4FZ8+RV16G70I8Qh0fms7rDFECVRyfVf5D2YC7C/EcgvzN1w
lyp+4Or49ZOAB4HL0IwP++nSahZlQ8FPmr/5u/7gP2du9YkyO4uwIDs+/RqTLtxt870GVct3hxVL
TW1x71Ui6Nhef72JX7OZ3TPgBJ7/1gPGjWW9IJMG0dZutIBzQEWxwHLx0aYsFnllFS+1nTyaA2p6
vPEqNlpifxbzgaK46Y1E98G0qoaDlRoySmkjrZ5LRcYpbq3dPMYoVKSYuHsYO6Pzapq1ZpZ0Ipot
teyEPbYf2v0jnYklTnHopYMoO/WVV5I3tU3tlrn8pWTWjwlCVgxC2kte2atWRx6LrnUK9Mb8gni6
pLok5dnZyhuBgQdZE7F7VZU/TFWJGNaKxjRAvCQHTv6ty24wxvqUhfo+UI1vYtb49lhzn8LVc2Lr
omJIhil+QHxlRVEE3aBriDBAs0PJn0/kqKNEnditK1xR7XQuov3EK5SuH/ddMJMtxoZc9MlgYlXn
WFzEUQXbdSO4WTzf5EbxNTcAVFbU/SBj0nTbrlb0F/f8Llj506zGtujVrOoVD1MZbtk+glDcjkCT
ui1l5R38QwpjvEoZIxFXB9GLQWxQgiODl5PxPhxjhtVQpLkvdwo4Bo9i1tnJOHix8TkTyDkmpzH+
b1ecwexlSTSglxrdD2wwpiiXoxHWgq96iJvcWYKiECzqbOv99r19KAVd5SimJOlEJIjPmPJFGEpt
RGYYXuMOLtpiQKspD6ULPnIL7AxO8LItb00bYG6GJuEVQ6DEaMNAzBgrXOBkm7rVLSI2z20FvOg0
xjNHI9iE5XqwhSRGI5Isk31BmTWPdIN/iuYguzPIbZ3uZTGaDtunWtO+5akY5RgSYHiVPkOzWHvo
pxjhJS/D+4D0Yo/D5JTRbM6Cn+LiyA5lpptmZz4oD+Sio61W7pQ74SDdbZ/pQyeclcjEfVPdz2KE
AWnP1Ax3bu/lEAQJo/Izj0ATUjQuKYiTDPFB7Es3UIHwaXqr8JuDQsx7oVPB3YAmOf57RBI7AyIu
0dBvjQju/6XKNVtuUJgO0D3f/tnrF6UpkmbCsYsSCwvCRuaoKwyE4YPtq1eutsyuBgASswNILLxu
n595lfdVpQZ2A1aqmgp25/3p4tTRDLSqgcg5VbAepZ7Qf2pGEYTok+9tH2/NDUkLUfT/L4IU2cwE
oSZIpfwabS79pYpUXP7XMAjcYZisdpA597mq2guBjB/SkV1gIhGpVNGnWOl6K5QP2yfiXB7b3xKm
VCCCEoNJtVV3PbpOCcy1jHtOF5xzDra71RrJNBcB7KeovsXT84jp9O1zrCUMCCN+awHb2yozPPgA
cklYK6NfKHIQ0zKeeEhfgpv8mZLoqd95BQuZow4siS8akHlISgJ1OBvH2aPAhvJS3IIEMdrn1zqe
BIeeXMEqBbZ0A9GAleRIIwJLPplvvNoN71syPjecy3wclUTyOhF7gEfR1tTQmmveFrcPbcSra1pc
NeNv0Q6NeyJfnWF6136/TpQC1fBNufdfGwdrDFEDj5CP2qUTebxQ9cOUICudccUG1nbHbYgELQDl
yHWBNigWapCW5gF2Evjutl7xFJdxLuYg+FqpT7KnVKXVZW9TddwWsPZQyihZKBqIXAyTtQwzqEsD
kG7FizrFUoLPlU5cBbg/InJNhL7ubJS/FCX/6b3CPMAiSwxAXUkmaywWxYtg6fd0BoByXskc17Ka
zyzlMdFG14hx2xAabVw54sd9+wLOx/EkHui7GR7RZW7RXdjxUGRrdrCUy9hBY+TKEFL9LOSnaK6d
sKttzedBDdc0YymFsQIpliQ5iVPJU+YfQwZCW5UngXcORtP1ZkR5jUZrkRDbWVjttRTI8j53/jcN
ZFS8JuXQK7RypnfIczsUCw/55ESBH9pTMDf/wqCW18Y8oUoydkrTwU+D/ckWZcwQ1gJHxGpUjRoF
wR9RxT/MiWLEOakvIqoG2voLwTQ2WAit6GnCQAKd/ub53VVNWIhjj5RjDLIu4JESzRElw1b8lHOi
tfRxeSAmDOizEuXUEZrQKoJtkMCpI8lSBNEekggA17OY30wa4QhV19zF+7HY0MBsi6rPwT3uNZls
pe1tKecYs/i0rXzrTmIhhcmAkKW0fpJCCsEkL3h2E2eI9qIBNhm69s48gv87As2JU5VH3orQD81j
+pQsrpWNGfCdRE1E9oxGX3ErzpbwUu0wXPvWObPbfwbiYY948sJHNqwpDJbZENQhsP3YZKt+ZoC9
x5ofg/S8BbBcl+KjlvWci137eksZjPMY894YxCoD19kw2WZYWGLV2+mQc+IunhjG1PJZJrkcANTj
a+3OJw95lTiTcb+tJGtvpEIkAztHNRj01d4XYXcetoWgTCHI2cMk301ZEB70oJx2U1fL7lhGPN4M
+qP/fCh1yQBROEGypEiyyDyUeSp2aHbh0c/Gr1lm7ts6stLoe9e8aQCUb5+NJ4t5JM1ISGNf1ZDn
1cPT3NV3ATr9lqJgUZYg7EsAfDgCP34xejhT0k0C3VM1xpeYDXZeBHKFgMN/6YKXVn7qCs7gxkf9
/kMEOxclKoE4BIEie6PWAedFguxZxQ6Vp+2b42kF/RULrcBiTtQWMqie3D2IYWAdjNG0BOH7tpQ1
17vUPXqdCymSohczSWCr8aE9SHugWVAo5JfdeWIYc+2azFCaCmJ6j/KS9ph1ocVtHkT148fX5OVp
GHM1uwmbMFtN9DINKPoIC5qg/28taHR329e2LkgFdSV8O2Jbxq33Y6Y3nQT3o8yKQwYsLVWjU2D8
2Jby0Xjocd6lMIYa9HLeVXmOj9MqNomw21z50YWfC+lmjCNOKr6aYS6FMZZqBGY7p1QYhRqB09oB
p3VladgDRN8LeR9dGtHi5Zir6Y5imJgkISbaAiyusCqjyZ/LElqOxUOl5x8okkGxKX75v8XD0+cQ
/VpJRncHH01kVD0QtHHEOkbdK2bdBPdR/1iY/s3Y+bwAfU3ZVSgGLbLK6HMwWigPhZyMBW6SDsko
sKkBfOR8m1rTwaUYJi4bgpiWvuEg6lj9Sbm/lVSWLXMS3W0tXCsDaKCmUhVMXsJeGF0v5kmTYqHA
0JEx3U1p+TzNghOQ3sKW+NupEDQnT3lbZteucCmT0XytUzO/803Ry+vJVmLpi54CTW6QOrFIHTmK
39wkyXxJzHrmWPZq1LQUzdgBkkh/UkRoZIvOrEIwZI32nNPuSzd5GkCWMR4bcFSIe17zeTWsXwpm
HL4/oT+YwrF4YWQ1z8E+tKUXEwvnPHA7PlVe9MgljKVf7s9AQJOXEhmLGAypUQoCixhs2pTE1pR7
uipFcpML93Rr2gpvphomOmoSYVsOqaZkkzZBiwYbONuH6FRdgUut29w0h+Da7+WWtdeeUE0RCXA1
aHLI1yL04nGTSVQrSgLkUv06qVZ9gw40CCyzswYMamJJuGC7tsgpJtwNAWueG1z9ClyNBLAGW/ZA
MTdtATpG3KiIDQYhii+dTHZV3r2p6byTxXTgGOkHDCz1bkuJjMWIUa83KEfQXV/oc3ogDtoXoANL
uC3jlaPhxUMxkjbQEV8x3g30GFVrNBNGx1Tfa8qdJH7zS2OfhKnVYq/Atu/5AHjHsf6Qxjg5JZj7
QJYgDfzeu95LZWvEXjwMzF160A6GluaAOiM5dAftxJ8PpBbH2AeEowdGO9YyYbGLQh5CttpjaKF5
1fPEllKFc74VDSWKLqtIw0zUx9gGWRTJcS2MkADkj52KGI2rX9XsqxF/4dzjivlBkAlZeONBas98
tU7zm/n/SPuyZbltZNsvYgRBEhxeOdaw59n7hSHJEud55tffhe17WlUonkLLxxEOd1sRzgKYSCQy
V661VBOWAga3iuyZhyTgUdjpz9FD0oNtkF1QtagPfrmD508N7u4YtaizClz8flXEgZVDSLuADswf
b+J5Ps4ZIUqVyZWOlF+VoFrQLc4A79BewkEEU9zwRliiik6ohkwCu3meLa/TYNaKVavIkaT7ZXbb
B7Ibj0ApjY7yY/2lOpWbH/Rde0tTexa0zDagO8w4XogIHBrCGncUFCUEDeyKcnx5U79Uh3A/+IvL
KsOg/nDj1+sOc+kv58bYBX0SOktDmZaZTorfDm34EC2h5FXgynvuBoN8XDe16SO/1/UV2U5MwQiE
5WJZ8c0utycrtmn8x0Xos8XwdHhl2qSqnBKokCigW1h+jGPjrcB/llQwnyjYta9PeLKUXJJGoo4S
qHLb2raGu5WadieEPIqscBnKQkuj0Ee8qSP0m+dDUqoOaXP3+lfZeA+wTQN4y0AZR9P5ZrrcYfhM
l3CqstxWf0gftZ94quXqL/0CsoBpLx/zV+sFAqzX7V5mfudmmbecbGGmpOpqRvCGtH7Rovs5K91E
DUJ5OErG5Fl57pAsEq1VuQj050bZjp8YNc0ywVwhwtTorxizwFgVBhuXHxDNCOJX3bu+wsuYf26M
ewtPstWXJeshh3l6U0X3CTJ2ZE32aIn0yzZPls5IvnBhIw/iAqOZT0UWL+iISProzWbtysbP62vZ
aJZhMbquojWNVEeTuTgR6nmYjqWiA2oc3g4eGIL+zjzo/+00FdC+1ptcCXKVVjAGmQvS7Jfr5je3
8rd1PnRMTTTAhbHANl+cGOp6C1TC+/Coz8buuqXt43BiitvLjESp1TRY6PwRPyhe6WOuabfuLJTe
Jzep7fTR2osekhdAbh3P1ZPd5eMJaczaKGMYpbbsoDaneBA4AaoLf6PovyJ/NZwQAkRz0N5KD9Z+
FjJObcaak2VzsaYaJq1PMvyC8BWof+2t/OqrqbfRLWK1u35r/PSxer++1+wiO0+7zlfNhYBayzuT
jviqo+Zp2Y+p6/1IBk6wA16w8eUxFISc7WPyHx/++vQnp18bkKy3NQ6k3CV2W/+sRsHVLXJT7sSr
TUWVwUDBcLFI71qlhLEX1WgCpTLBClBGlX99AzcXZOi6jswSOfoXiuVkQbNSzuM4sQJv8WOK0G9t
BDu24RUKMRSCx41s4HXFHQazrGOJTgsq/NPykhazr6vK92aQvl9fh8gMC9sn64ii1AAND6ZOoqi1
4+KmRoJgEsGdvbFZZ2vhPHzo2kmDLDSq7zR7NYf5VkpTQf4hMsH+/GQdYIYoQ9qo4CtSIjvNQJw8
C3KoDWCSAfi8jIeupaPVztfR8rrMCRlwZthkfPVEj8ATA5ZUQvBv2IPQUlhq3VrTqUHOp5PRHJcJ
itogLQ29FpA0iKMJvGyjOHi+KC7d1iNczGReEN6nit529YipSzQv/G5J0xvNyImtZxa6aMkA2FWE
Wgkt0trPLG0UHKgtR9TwFJQVC3k/rtPzD5hIC75giFyokjqHmoOtgcWk6ETTENt7+tsM5yfJpLQm
nfERVytx9fzV1EW4xY0iE9vS3ybYSk9c0eyj0poqABf/KfmULuaAGWOHEQD0/XOyhXgWtjVcMD8z
yPlJVVMjDQusaXGiu/yBsa22740LhpA3aK0HoiLvVkJyZo/zmSnSmlqCTC6Kr/2+rfdpf+xmJ/kE
FQyVbesuOqgtuqBADx7qw0g+jJgx/Yh65sJ9ZnfcyT7nqUyTosO9ybjzNKc64P66V/blW3sH7Oun
8ff1SCm0x+VhY2Qsw7pQ+YvGTgJp4FjtQQwCXRjqdLFdNJ6woseC/JUvy8t69RaR50iugOdPCY4/
je+ivD9Iw6TYhhneVHVymJrmXjem57yy9jFQuN71VW8kCvjWBvrMFmZLLuDFEWm0aaiwyXK8AO15
WwxAwg0VAL9Qn7aOQNnvrxvcSsgwu2Comg5Ek2zwPQTVqnKytEgVWBUzAiQysY0PNkObgfhT2c8v
TMHBcoxPq7VV3UZI/Dd4DBzhk9/AnaikWY02KS3F19cXjcQ2kf6Yzw9LOzPBHSI1HeVUzhF4gVoI
pkA9YnJvP3+xrlfP5auo2LDx5jszxx0WaJb1tWEN+I7aqu7rQQZlUxfQtB1t0ujw5cWCmmy17DuZ
/JvIfrKZ3LmZwrlakNurPpQk9sZoPA1FFKSxqJ+x7TjYVlMxZcu6hKZbahJ3GuJui64C9TMv3JOg
2CVgU21choevHWvfwq0isCSI4xHziYuzemKeu1mMpQWxudaqfqODuCb9WPW/5uZNWoXhnqVk1wxx
98tc5eZgrl8vlhXc7roTHSJQhjI+zexZ1O690If78tOTZXFHYYgsq2xG7Grj1ft5r+4mD4xIfvWT
8Roy3eHYy1/pIT1mvmhyajP2nJjmjkioGI2uN9hR2eycuU6dJg/tObuvBrozp8luQdhzPfhsPUHR
If3tQ9wxgdrx0FAFaT3EAXAgxnv6Dk7c9/mQfiOOdIg+AC56F8Ect9epgQkfIE6mEHV+kZnDgNyr
RdWRrPPtWsiHReo9uWh9te5vCqp5sioiAf5fFvrbJpf3d5lSLWgjYe70rXxZb6wjY7xod9I3ILUi
qAsl7tDbooV+PaYvXBeZgaIjriuUhy1RYgxzvJSyH2r055BA3SEC5Uxv1W5Pm0M8xopdgkUd8stQ
hhjyKKiyDtDcWR4CwYfePK3Q9EVHx4Bg8tdlf5I8RElG1AiXmZ9/aO3TatkY18SwoOXRz2Z8X3wr
iL465MIrfTNZMwkDIlGUjXhYw5IUUxUPOL3Nr+ipx3mSHMOjj+G9ChrCMhCNNmxnLSamtjW2VJ0f
CQRB4dqbLeyZtzoYGJl+M72jjwwBgK/sC+1tRieMbhsM+IZ8gTu0FmopXcsqC2F0O+cfCP12mt+E
h7x7px1IzFDhVO+0/DOaflz/pJtf9MQwd3TLIUpmgEYw4NXHnj5OD/GK1CGai9WpJ6guX7e2nQRb
ePjDjbFaniZPBr1jM8Vft83iSTbdZbPNRkZuh5/Wu+Q1LnFkd3zUj8q7gr6TJuSO3nowURmgAU3D
1MpFt1dRrRa0ecDbYvTyRhnIW2MQZ+lEhf2NZj1KHBizRIWK4Gbln71tUVb9wCqcjKDN2Pe+eSg8
pqHF2LDwjdlUrxd7QiJnxtXAxwqcECwR02boUHIPwmYAS3fBsObslVHfozAFpDmjKFUFpaPNNzAG
mSjViKyiT8glKGaIclGRY2rWuK+/unaaq30wkl7JFfXLt5yU6qoJSAA6koQPO5j7jTOVwQ3Rs/sg
MlQd12Y3t7EHINX36x66Wa8AAhGDVMDpYUKWO4mTGQ6lmWJZ7B26rI7mzTvwEDsVUj5HcZWjWFdq
21ksSMpSA7NUOBvnV5mW6kuB1JbhclgGFt+v+kEyGJ968TO8Wfx0lz6mmSevbjvuVdELbSv2oHkn
o2tIGNkB9yG1FNGnZ7Pw2RvEEZZXUAA58j6+U/wV0gzC2vGm46DsRk1QRmD+ku/fWGsIuEULlHh8
w5QCusC4y99Wj9WCRFkfyx7503Bqissu10WjmR7DlJkivcVjsFlFNdoNIDUUT1nUtnAxXRJFGLlO
gfjBiWsWzwwk29iBQ9ZRHmiONy4T462D/BD5Qorgrfzn1C4XuQdtXQe5gV1oWnxYeO695+C9dEFn
Mv2Frq9fuPIufl32TWlLqTgp2TqTp+Y5r8kmg46qhUhufq6+9DEF4Az4W509IJFc9VUGAX950/qK
aDZDtN1fN8xJCmKs9TKpK+wuOuSZiru1d7pXcFYh64F+PTZcBt9Rhine8qdoywVL/npKnZhuIK+n
1iB69WursLXwV9vemOZd1beCW3L7hPx2KV4IqCtBcFJGWCMTZGsfkGTeRoA/lV7+aAqKzJsp7cl3
5LV/QtKlS0HhRkpg3Y832W66ze+ZqhcNhhvkI8f0cdhdj7GifeROJcZrpGYZrNW3yOwX+QNAsEOE
CQDhII9wI7nAitkMLYubr3x9eBuf5yMjrxgbp8c8yp/SbLIn3+lGslWfeIeeaUU8go7Kx8y1naMr
TA6V/HZ957ZwHmdGuNvJ7OOu7hHVcOjDABC8V5BFxM/lc73+Dcp6m8niKu5aOYn52U57URq+WSw4
XSMXcxJdXtXW0jByWRWfy9zcmo05u6UKJbhwddX2vdbGfV2Eb/kw3miuvr4W30Gxc9/VSLa67r6f
9Z8rMd6pFaIM1X60+vJvWuZnW8QFpkVLabywbw5qfaZmiNR9PFIPlJlQLRV99G1XxigJAYKXAIl6
/tHnVAaj/4R0EqMldqPeUhmYBP1D7QRzvJtpCfpm/zHEnRlJL0Ctxsq21E6+ab+aJwaDNjzjEXmJ
dMAYoXC8ezMrOTXJHZ6+qYwiYzgLsDrrdvE0Bc1t8hODvQnkkiq/DLL7CWG+EEIy1Y0kHRhlyp4J
ABWZ/NM+SWqzzsIV8EjUpBiTNHzso/9ocrvZpTfl3vJTkEvrN7pbe+ohQ4bUegl4zfH/oDhuBekx
wX2buO3hv2Co38gpVE0D+M4AcZCs83jRhQwLyUASDyJ3SO9AnNMuoJRiuoAYtm+Rk338F8/DrQ0x
4F86eDE0C5C7czdT1FhKjGaA9OPbhGdTCEpP9OsgvliAazPezcEkubXwFbxl1cTjV8bAFB4y/EoH
dajmQQEGELvBFL57OynU3sazpxLceFt7emKJZy+tSmuhE7pqftkN9Psq16szSbQV3HUbhxUFeeyj
BegQlsMHz2FV4c6w0ul1jX4tudPM6X5o+86uukzQWt3cvBNjXKhEEEqJ3IPPb6U/0uExWkvH0AVv
sK0FWV9NBlMhmB3goo9ulIMu6TIoJaWq/kxbOQQVRZveKQDcu4Y2Rs7162frM53a44LQkK6mOY/A
ajZhdKiHClia6vm6ia3Ki3pqg+3ryTWaKNBI0KL5H2JZ3TGOyEac3l581etKMI+JRIjYR+eeCGf2
2B6f2OsUtUGXHQyPUIF5XCTVrozVLeh7Yv49ySJA6FYYZ31aVsRTcZb5sgCd0z5PVRypeN/fVE+l
u9pfqO8EmBnVAcnYu/rX9Q3d+GYa5tsxxoJ/UMo3hoqqSbo+hMVlLO1Q/VVDvOyPLYACEGsCVJgh
O7jglE+pJg8N0uJIzoNJSe2mjwWOt+UVDNkNxB/KvZf7Jq9zjJESZKnq8+A1d9khdDs/CUDXqvmZ
H7n/puZ6ZpBzCw0Ev2uXwmAbJk72lim3Uj3bUxdoy16a76fWU8y/KD0qpQiZvBE4zixzUUpJy6aR
OliOm3ttfBnSp4m8Xv9iGz5/ZoKLTZmyaGHOilMlKZ3VqjxtvAtrHRyGd00umElk6RZ3vs5scelY
aaqkXoHU8eVFvZHSwWnr0hun8AksBU6l5V4SZrsqkt3rSxTsIj8KWdf9/+fDyRF4s/6zbv1lJQLP
33pfnC6OF4XTMSaalxPbSAhPMGaHDKoTpV09KOIpnI2u9pkt5TxQZWSu83j5ymtlh9zk9/2u2OPZ
dpRA53t987aeGToQWhSDzOCrMviCW9OPUkxi2NJvtUD6obzRY+ThhX3DEBmdO7nDSw5FMMkVTf5s
3GhnhrkbRktSI9RS8O7Eyg3NGj8uU3ilak+NCNKy6SAnS2R/fhL3RzORNZVZSspfa6g4Co0djeQC
D9l6MZ0tiIsjfVaZKfpJrEqjDg6qe7viDi0Td/4uOeWvIsicDD0z0LSD77ZzEGJyR90LvibzjIsj
eLJULqJIytCFq4q+vHyo96ye2WN2658ZnFxIyiDaVy62TPBho6dYcD8vTiftrOouX0VXzvbBM6DH
aSEQ04uEWEpzvDxXWIn3xZ3iRQcF3CYY3AVhgag3s+mSJ6a4c1djDiecWHNzzgpwaz1PveWVKJTO
keh5vX3LnZhSz32SVkOTpD0eeSM4jZLjEESe8VRiXKry+5/Wg/CYb94DJ/a40zYge8Rf2EUlaG+a
I8NUkJvSbQLjaSzs9I0cTAzgH/JgFMJ3mRtc+OSJae74xSj/5GUC0+Are5xd1kUsoB+Q3DLSe+qx
mnf4XtwnvijCbHVTdeXEMnci46Hr1jpEnYbaoxsdya4KCucHkmZX/i6qGG69oc+McUev7rRSoim+
aOsPHpMUB8nQDkAcD4pq35imORMVN/bN7vqR/+oYXNte/hQuQMnE/4Qd6V676339MXzE4f+KPFGw
HlZssQoaovxds2Xw2zLewzwQoc02kk/MNxKKxgbRQQvDXf5jL8kt9HUQzs39wIbihvfrC91KqGEB
7S68jWWUkrgNLlPagWsBFlifbVnB5ZgkBxA5QDrAlVGo0F0r8/JGOEe5wQ9tnBnmdlhtV5DDm+AJ
LBUMBrWdG1LNbYfVVVZUodvQMeLFzwhOUkISW87HvdnJbjyBIM1IP1oCiNbQ3wyY9SynzjZRlFyW
fj8YtZd0pjNZioDldjOMnWwU9ynUWlITUAzJjL4ri55zE/rM9K9Vj73rX2Qzpvy2w7PXmN0I9F0P
3uwyfp3C0JG01pYMNcgbQNgnwdXGfvSFm58Y454eaxIPusGqYil4ZRl7AwFzvTj3ulAqRW339GPz
hDVyXremhvIvohVmPL+NNyoLkneoQgVDELts1pM4c1A+QWD7HdLHkTgl27zET5bK3Q1aqYWYhkKq
qT+C22PcJxCNAuBYASV1gZar6G4QuIvOXQ20yMOk6OEuvfVtDffa0ASkMmwqzYIMaTNfOFkXdxHg
wTo1RhODRDRZ7UpFclmUtikJ9Rc30+cTO1zYlwGZKRoGkNQC8yDfpqAexvbth2fx3om8kotJphI2
UsKSE+D33MKUfykxkL6T1P+cEnnXDXgEaZ35ERmqMC/aaP+fOSoXlao8j1SwE7ADAZTMkWnQTW68
y/xU8Kzb6hudWeLiSYfhPpDZwtIIAPWKC3w96k7qW07n67jXJlzd/6KUcWqSf9O1mprgdQAKM3n+
zLTHaFwE7x6B0/PPuQTzwAsYTBkZW+wAGGOb6wpk/QBpTqEYlcAfDS6tDCVI5lYabIXlW9R9G+LM
I6gdW4GGq2EpD0v+kse3iug5voXAOdtELo7EVmj0M+v3qfchutW5m90qh2xHZLtFd0yH/E3pyXaJ
K4lhFJ1O2MAVuCiv+q2rehVaOr4iE4us/QJ8AFZgHv+LkCn6nFxomTTJVCUFlhqkXrJXulhkjGdz
58o++heQpyqeE2H34kJTiV0WwGBD/AOM8voFxgnAkkiOEwATR1/6ET5qGPxz0Rxzs8cqKNFahTrx
U+Yk++yhPdQY7LGBA921jvUQe6K3y1YkUnVDQ9zDnOUF2klfLFBBhp3sL0l4M2nV34Os7qq+DoZG
2U/RCo63en3QO1ME9Np8oJ1Y5iv62jJUQ5vP+MpV0CSo+kwYbcDoZV3+MsLZhvODg9LyaydbFsGN
spkTntrmsoJFWrqxyQDhCT/BrmszqhvJa70+25nNbYuHNvTsE1+U626+3k7Ncic6MoZYG4YCxJTE
Xpx2397reMp0NjCZDB3aOpHfau71bEu4Vu44t7IGuGYChMsX1+dgz5IDeiRAjFVv0v8LgeatjP50
kVxeUKvjGhKjw8RYakK1twpfTbJMvmBVbKv4vA7D3Rjig1oAHtjcDRqBwWrUqhEPk77XnCQNe7vM
yA7M3A9EDZ0mLb9HGnmK4u6pmBNoM8R0saeymILrP2RztSe/g7tOjUwb1TRGIzLK8wfMz+e2Npmv
/zcb3EU6pbFSpkzLpp7Kh0WLbpU4/nbdxOZj5fd+GjKLySfFrqbJ0IywgNtV783W/pBil4b2V3kB
fQc2D0LeDDDspKVdYHAXLGWQJ3Mh8IGW3/VfspXtnf4Q7mjKYL5BXzlX/ZmEjR0WuGq7zCkX+uu6
nc1r7tQQdxjXtiVrnVoIwh/s4Zvs6K6FqlyB8QbwQ3nSY+gbgfFW3mk36UFUY9gMu/9xG4wBnW93
BBLUDiOCMC73R5mGN1IS/yJpe7cWDjHyIF++GXon5IAXbS53Nit9kpNJh7f2aJjjnekUrx2mfnpw
2k0IeVVsW+6/GIkGMPN/TurF3FGpLRjHiVc8KyFSE0aNE3buqjdel5MDTf9uDNO9/mW3b5YTi+zW
P/FlcxrnQQsBBi0kIADiHElLVIODsHvOp+xItLSwKyt9rOMFoTc2FJtmq+A8iTaaC09dmMbpUi0g
/KZHQ1ps1XoYMPpwfaEbLOdsUlqxDCxWAfkmZ2Vp27rGaI7hS/hwg53hlLr4pgGIxjE3+DIFIQjA
Io/eWZ+MShpkpk/TkexHj3ipt7zj6fF+/RdtRUNAUJBMGNRiPfTzne+sco3HejZ8nFeXUOrUlnfd
wuZ1Bi556JdBOm1rjC3PpzHEzDPjuwh/GbsZ6p7G7erEO8Xub6N70TuXRXD+pjEAq8H4rEwuZyug
ztBn5QhFOj07ZAuwNEZp0yiym/QNhM9rJSJ93lCeMjBQ8Nsg776Qnhp1JjupBZPXvtB9vod0KuYw
i4CpKy2vZBe6eEW5QHLZmc9S8gn8yeNt7I1B9CzKEDezltPfw3kZScy2MTIFhGAJPSSWFNp1Sv9q
gLO0ZTqb9iqN/hgOkDbTMcnT0Y++axo3SlXDJn38Q/D9mTXucxiWCRS+wii8gNE/d7F+YHD6Drq8
KUJ27kJ47La4He3Qp6jul4D0TDv5ToxJVrbtWoquodmlgl7m3O6s0myaZABsmB4MUvUDm1ZfPFYN
j7zFW/fRp+lOX/MtoKN6zx7MXQyoKwj3boVdAOYBl3vw+7fwHpKE+H0yFG51rbolQ3wou/CAZsdN
A80mG90k16AzxiYiYg91+w39kZ2ZQB2liR6sPO3gwvoe7FZ/Xj805a/5FPwHcUK5w9+CeUpdKbQT
5US9A/PGR16tR2WQ9tY6CAfKNt6IZ8a4m8xqCsWQaugmj5AamDI73Mt71gVJZ/vPhQYgSQgiGg0+
Z2oXVHx5h+mXqGKIDOnerD/NSUQWsOFaMECRhqNAjV4Vt3GTmaREAj+X32tvuvpZtp0fWjvUgEka
iu7GzX1j+DAKNJV8we7X6JCax+QLCy5gh7wHZ+IjqlDuZIuEgzeuAtz5TB0RlMaWys8M9HI1x4bW
MAK62iOQuCqFUlAbxwADXzJmvoBAQxOF2zcJmgmG0TLM21DaTd275rgbocJqEtG09lZL6MwU526m
ls1rUcIUO/WK09kQEUElixFOVsLZ0O11MTQfNUHFys/NGFYXTmB8RYiT88o2oslLCnLsMg0GayGN
7eaHAoJPM8BljRyCC+/UCKW8X79oCvVD7FjvMdiB9Occw/6ZX76GnohEasvdQQKnQYUU4cLiaa6r
MR3bgREHKsbHuoAVsXu2yK21PqlEOGXLXICLlCi7MwFHjK/gf3BRu8Zjewkn2GJleaC20ECUPJbY
M/Hx4Sh64W+kfRbYcylFm4nxSnF72XbRvBKCL4c/p0ewTsUA2cXDSwmoly+4CDfykjNb3Muz6Qel
TzD15FfegAuo8NA9s7wct5HlYSoOYOb8FqO9z6Uj4nbaSrDPTHN38DJi8nFOYVoLFo/VdCEeEgFj
q0Jya6bO9YVuuMupMZ6rYSz0dMohXO9bZT+9hnj4O8qyrPeTnoPWCd2k/MGckl4Aztyaz/4SrWIp
BhReeYSxthgdGQqskTzPqrNQv48AqGevQ/nvAnbR/LYWT87xPJbd1hH3CLbmWM5+AfdArdZ4oR17
CQNF/Kt7St0Ywgsd5h8Ve3BD5POZ/+8mzc6sckG1WGe17c0VLvyZWoGhOuAXcIpDcmBjzNPHqB/p
rxjDl8ZeNMO38SY+s8zF2LgwqBTJELwixg91nb0m7B2lzpzJ+Mh0Ty1WO0Kl9LpzbXDPGmdG+QBB
E62XEnzm2dcPQ5AFnS+xaSzhhOJGmIUeHDq+FjApEEvgzsykz5iZBj+gn5kyNC1T9cWolfvrq9nA
EoGHFXR5iOY6xZg59/GUVeo7MwzZwcTfkZMYdtM67X3kjQD0AL+XQ/sqweAOsCp3i+LJBvDvf/5g
QmZmsmOjAHF8cX1Fst4VHWnAw67EhlNWkLyqpanzS5oZRzJW613fDLoT97OICP4yVJxZ5jn1pGyw
IjJL8CC9w5MkC2Lwm8az7PaGtYNO5f76dm+c0HN7XK0K9F7t2ihYaXhrfBRPlp98IuDfzY/xHWR6
/tJ29U/9joissv/q+Z12bpWLC2NO2srIEwZPWRzGl7PutP0/wVeEErm8Y2CKiSCrBIOnF2O1SaaT
ibaz5Rfd8qaiptsVVZBnee1Akza2o7i8o3Un/3HEP7fKBYKSDMmqhTHmJWtUTgpIwGhQJwcVUKhB
xg1Yv+uf8fLSPjfHhYBWt4pijAiFmNODFEOvcZRcLRJ1DjculHMz3KNNKZoOSvKthXCePiwOAFMM
U5U/lLXdfc7v9VG6HVD8k1CcwbCOEGizEenO7XO5CbTMyjmq4TYN5s7QifCKMLI7+grWExvQURvk
U05PSpukog3eyJ6ZafZoR8dL13huBmXIi6KFVDpjRWQojCLADCqjn5yBK7bbQASq2v6iv+1xJ4Q0
vT7UQxL6Q4zMRJYBAl+q8oH2tUjEdyPioIOHdxsGzy3rIpcNjW6Kxl6mAIEDMolXTihlbmvKdjEd
jPDpuqNunMZTY3x3G+P0adg2cNTZKjBGH4HMsxyeWqnNXDkavTaLByhR6oJM6PLiwoX1e4l8y1sq
ZJCorLC61Lq7KhXQRyLw/sb3OjPBfS8a6ao0yWnoawaYqfsx/ctMq48xnIXX/UbsPLPEXZCrpjQY
gsFilJoeuql6y8oodowQCoV9O+9nta/t2uyO7djv5CndVbQWwCI21wp2fUYRo0KtnTuGiLN1RnQp
9NuhZaKbmuE0cYGyojI33nV/2Tp3BNPz/7HFPRESULkpBQXXfQvoG0rDARtvbdzupvEjnzwIrIlW
xmU4iz6Z0LaKJL/vvOKus+v7VIJQAgOFl6hMf5tvQX6zE2mzXz6W4Z6/18g/D6xB6WalwX6qTWPH
w8+1+y43mROn368vb/Okn9jh7vpBMct8BJOi3zaK17FJmQR72YDMfHwwRJyYgq3U+ANh9frYA8/l
p8aOZC8hUiZpd309IhPcScgHzZSitsJ1kI8/1Vp+bTRMV+uyqCWwlSQBhA3WCExq4h3O1xdaxaxD
Ke4lv/plBqrblnZNnHFA3RrUGaA4CVOne0kPoaOq7vUlbmBrgSwlSFtAmsGE1tkenDSCysoMi7xM
Jbz+2xvQTmXH9L74aar2Utv0Eb/iLvoBCMtPzLgk79dtM2fnkjSCcgrmqmQUcS5oZvuqLPpGqSU/
L4wflVYFQ0Z+KEvxBpK/3SytQUINAEJJ8H8zyzlO36uq1IFFErWV56J7atRjrPwiHTANeLKGuS96
nG9dDqfL5LwolFp56sMWH3ddXMBFMlft0sG7viiREfbnJ5+xX40ZGgkworYvBpQRwFtlX7ewdRhO
l8E5StOMyZhgqMovwvdIDkij2p2wzCsywiWAI4aZ9bEbEB/N/Tj/3YPBqUuowOdFRrjrpeihPK5o
2KuuyNwacJrB3EN+QbBfGxUg+PSJe/M3S7l0FAqJMIMJ5wXAqfSeTSEAIX8U0aJuBXgUd1GqBoMK
AErcivKmSRtpYvGDgscE8OnGym0aUmdeROU7kSluVWmfUjI2E0wBQGuBLMUIP+a4tbtaRFPJfvRl
ePi9KO6uBN4p1zvm0kWnJQ9UyjsfvcX+AZJUGFnPMnI7tnP0L1KP3ztp8RgPaupLY4VwwEyunXTo
7Ca+aVvRab2+iRavC7NYU7JCO1kCsT3oJqLviaE5bfwRolh3/dCyr3Gxh+h6I+vGAxWdhvOwsPSt
bmQ1vhapH8N4V5jLXS49KGtiW4XqoPvw589Sgubif+xx55eUfUkos1e3+zoCmZ9MoeHd24OO2dxp
FFjb3MYTa5zbD1CWU60S1kprfOsktb5dO8DDwjpzY73qBNY2QywF6Rm0ppAv8q0UdZaasUCvzid4
5XvdMIcuOmGh4CmxGZxOrHCBHH0iK7XSWfLDpThkw3igZey06iSY4hcthnOMWqvLUlM73BfJ00i+
sWb9dc8TrYPzBCkKoyHDnvlzea/VhZ01L7r67boN0SK4779MsbyYEmwoSRVETXk0hurpuolNF0N2
gg6JgVYMX5Isk3mJ49zA5yCNl0WNLeWWHamsgywC12+tBrxlSMTw+YEP4VZjRnPWtBpMyfXD0Hzm
5ffrS7mIBWCYg+49BYKVkc3xPSUCQpB2VvM40JQD6T9S61M1jQB51k2Xg+fT8q+buyymfNljVBGs
mmvwr7jMNNJ5lGkUUHsCQ1n+nATFHqiaR2Gv/2LnOEvcndSXRmzFKSSoWuhoYggOTK17EGm5yoMa
esbklk9suIP+LVjghlkN8tyoVqMnCKFd7rlTm+3SScws66+bYPadIVBiM+Tf+m0Bo/FO21l7IgXX
zV6O0aDTAlw0uAggHnIpgTvnlhYlMcxqQfJEn437+O/OIbvSApOJ9DOCLoDfHkAg+ACcQ/uttQGZ
dangIbu5dGQaaMACqH3RxFPjeZkaVYqCSF/eK3X9LJvKu77OS0wNXgYKOvCmgqQGLyPu/o8aMMRA
mzkNeld2AMSze7bCxsUcXIGJv+kYCccJWCp+dl2em/xy6ZMsuhyBYzBlmGQtbFY2NjqHSXkDNeGO
P5N7EW7oIkhy9jgPilDwXCQJ9kgzB31Pnola3EeWtru+lRtfC10Vgpc5bi4QDHPBPk4jqNaDhiiQ
1/C2X4hpV3g4u9eNbISXMyNcwK+JJBvFIKWBkXdBGY0BCn/fw47cYmJol6gWwlohWNfluxn7h5gG
zhYCJhrEzPP0Rg2JVoZGnOEomIcc6KpnYkcHcMxiFFx77z8xk2uLiYRYIOa9BDxV4CoEtRI62cyL
TrxknqIFyL40C+g0JA5Edb3RXFbw5dWJrZAK4x51H4lO/ZZrAoGASS4QGF3yg0hl29drmkBtFl16
zVn3OvBu6BUdK+gs+ORoedkNRqvB7AkKFPwrlFgbu6hdEVxgy5fYqD0QKyYmUnltGDpIClnGDotv
yyfLrDKwCgwClNTmBp/YUM43uB+amLQzbDTdj3gq3KHInSwNUlJ486oJjF3OYIHrlHEUM5g8Piif
16HOOOWoT+cBvY8UUIcmh3ZnPYU35LH3AOqu9qW37EbpT/MjsITK8FuqQzAV/+CcSMrySZnmogjy
+pbSnSQ1drLcXD+SG0tjRtDmVHA8CHhYzzcSSmRWTUieBP1g/0NaMBroEL+DgwqgmUDFwmi4G6OD
qL+5bRkS9GyakqgXOu0DqLbaMouSoPxYHAyvErdE8F61WzMFLnNgqjWBar2JAqrILl//1zG2QusU
dnsXYD439cf+LipBWYpro31ihJqtatPKD8WcmpdeS9htiCsLdKxAXnL31ZqGCz5GBrjY/yPtunYl
x5HlFwmQodyrTKmO933Mi9BW3kuU+fob7MVO67CI4p3eGczDbgOdRSqZTGZmRKz56Kldf7WC/9rT
3C3zjY18dFW5eBZJv/WrrvuKOb1OcfXU5uv9Uq+3HYFQSVt9t3LFo4rsWXt6aj/9Nn5bnNJudKXL
ARMbM9/RrxJ39s/72ulV9tkC52pLYWRto2VVVIPvNm0vyuLJNh7+vQ1MAVqOhV4ZMXh37ia1bZO0
LSJ9++gnEi3bc1dvkntMtJC9ET74AGE6uQuMFGTwDXLXJRVkfnuJFZGzOEj0oRiBswmp4M8nE+K6
tB6zvoiUuvFI9W1IMaSaRyv5mhCZrZM3DMq7mOBAb1p3MXHFj+mYC25iK7XR6jfLg4Oyag5qiEY5
JvTn+e8jMMRmM3E9QTUMVwO3qJrRWuKmLyIjW7+q1RTOiHF4LTkQMIVgzf9mjEv6c0xXZahIllGq
5+P3ilTJXWtV+rFzZytI20T/91/s0+K4401bp4hTAnsos3hu/M1CuXg0j9PaRmuSSh5Pkp38DczZ
pRhqZbpFPCrw9GHyZ8vwVTK9UbV8dirr6/l9FPj7fl38obL7kRRUxSCIsaSHoljQkSoOSq5LCmuC
dF77ZIc7V8mqF1CbgB0dYgDjxXg3TyAqIQENu+fkrW186bNQtoncFWsmeLeAB6+I8uuVPQqnzi++
qkCOkvfurSkP3XN6tK7yD1k19hR/gZO2Owc6i8a7r6dnOIgjrctoJI/GG/E1bztmL/UVOD8dJ8of
TYylyVYr+4zsz3c2+6wtbFvB9taDGbgq8XNXu8oyV5K2sJ/+Off9vDS25zsz5rS0TQMx8GiyraNN
N0xpybgMZCa4KDJb9tY3CaJI1dOrpIgDx+0fz/u8zAQXO6rM2crchQmwqgV6fBjjQnIdnr6GPu8T
Fy22fhoBYMYBNsay9XrIHhsoh+bDVY3ink/m5GpyG4lNwZ2ydzuDzbXvvs2MvEN3M0SortVf0MF/
zW39F/KM29gBoe5QqrLJDuEiQb+IJxgb/udz2HVpHbexYdAtHdAob2XiKbN+3681WAyHX0gHXkuS
ynANQk93kDXjH6yXf4HMapyOK93KyK7Lp6RbbgzFPKBVEP2Fj+zMcPEqU/PNjd0ZdD6r7dXT6FXl
83kLpx0iFid2JrgABZhzO7QrVhLbZL5xabsewOPXeyQZEw/U9EVQ6bXjaXRyw8RRat9SJvdpa1MZ
Sk4YKdGFZW8EjF3yQISpyNxcY8STTX01dbE3TBBr0Cc0+GRlYeHJA0xMt1klG7C8zz46gfsfauNY
chU/4YT4A1Z6fldlFrizrSf13BQW1pIo/fLVsWpU5dpCumWC8iY+3m4l3AkvHLPsAK5QDk6Z34FU
+sKp4wAVAS9TISKUPqrbdDk4bTg7MvKH8yvE9OjnPTRqR+n6DJaT0fWrufPGRHayRWcMfzFqKsA8
YCyA80wQLdnrgCHGKDbbx43gJrHA1ZlpwflvJTYDfRXIdQBRw1dQl1zvl06ryqiwALy0Oq9cipDY
myQwitwb+tj/mOGPcrlBy3TAfWwSiPaVWbjSK7LMuIx7iSXRpzF0Ng0PEBzEvDin0EjWrkaJBaWd
c2MvSOpjPTy/Z6Iob6Ds5ECo1MEB4k4QeMCWJC0X+LcFzjWyhos7B2WjXxFzuVDGRbIi4SeC6qzm
QJfDAAbjs7O5mVZssYN3nWIqkPspfGd+qmwZvEv4hXZW2L7urq5+xT9AlqEh2l+AU/VRW0mwIQ8F
hk0SHoR5KJof/yyILXhnKt/qcs0ci7XlAQEGFnI55gcnGMPkvk0wE3JZ+7JqiGwPuaSJoGlekEwv
I0IeqnT06Hitm5nkLAmzzv3CeMcocqPOe+whGFOGMBmv2RipnXiFr9sva1D9qIKiDWRzpLIvx4Vb
x6Dm2vYItxCR8zuLHI21xkw5auUYcTvv+UJT4IuH6BUAAnhifv5yPfRPmfYick8le69U592gahLY
eXu1Ka2Mc1R4kplmmYqDhp4vd5LbttDR6zVgbFgfFae5mkZFVp5jcYdPpo0/NviEbazG1HBSRmVw
gckr/WsJPv7MT54xvLG9yEEH7CefmAPiQWUlR8R0zkGQbAzpqrslag7T/WJ9L/A418iDSa6Msvfo
pAGzTSSNIpHro7KK+A7ZarSLuNM2DYuTljHU9NyqcC/KjaKDWtl1oMvCouh7EVaPt0wAUE9G6HSj
J9mqocKVa/Or4uQ/Nnt4PO9/ov3bm+BcPU36GsDnNo1Ku71aW+KB1STY1GgcJuS9rafFWaTWleRc
yxbGOWLRVw6abU0aFc52s9HxkmxLKwmKv+sJvGvsluZwKUVdG2PqZvDEMYB+OSD1aWhmv1U/ssi9
6dJA/Q5W/KC9fUeT5UYueisMXuhoAtyLCjwuNs5PFrvoRjQTqsj5SB6Jj2GpJzBuQOGNMQKSqxWF
2/MfU9A7gtoICm8oUiMX1fi6h7oOKwoEMZICMJgSP/W11+phjooQk/eB/gayUb8CEOEoMSs683uz
7M9310+c5GqRqzA7hEugBZ1PX5ObMVQiEEHf65IpD+Hp262Ru7yrxaQYi4DHbvZxTsCWioTO+Di/
IlFUxnWKNgOr9p88AttpsTZjYe+ksXojdXc3V6DasOLkSh8hBHDemOgw7I2xP9/tnr11s6O10PCt
aRlSqMWosq6+6JBDPxJE/2AfMyDE/NmC0je9ScYmiTSad4e6QktNQfsCdJVqF2bq0OAhXaW4wmvJ
0oQOubfMhRcISOYd6FnZGRy+JJtXDPeD69eHImJjwFALWdNomsLN9VU5L7rILW2IKmC0AJwkmAb+
vOxxKZsG70oMov+HBJRdRABuQm1b85tAzqkm8homN4u7ARKPJ4IKSd0lRGmVFCUy/ZjGtl9gcGO2
3GDJSlmDj+UFfHDb22K/Zec0CygW01nVkH5F9Jrxm/bhDHDoGMkRjMLscm+L20d97QoVKrKImimQ
Z9VjfWh8M/EyAHkcT/nVR7K6n9Qi5zZJp9Ma6U/1O45BSMc3kGAeKXpsatA9za9S+V6xq/z5dNyF
NMQEVdwCfqpeMpS/DkgBaEAXfw26d/QyL86f+FOABookux3lZzK2eN7ypLMyBMwZQGooNmE6npEx
XYNT28cr7rw9UYTZm+OSTLu0GpsacMx5u4NI13GeNskVIHH93wveuWNT5cO2Nti/Fcyl6FcGMdr0
dkP8NpahW0Tx3wYyG8NJ+FfnOz+z2dDR2Cje150Wucr8zUjmS70dXv9iz3ZmmMfsVtQpdZ7NTp1E
ADGQsN6g42wX6/t5I8LADGYZk1WpTtUUlLaYcWPjZLEANUVVNB3syzGSyeoJi3LIyf+xw10xmlHG
ndPDznzpeqx2nwfkYga5d34pzUHY/XsSmXa2uKwndsquXSAeHA29x/TU64P7SC9BIRoCfHyzXskM
Cp0bJOJoO0LQ84QYaF6pndsD7LX2McXEWj1SyfFh0eZkRX8smFwiCVoxbaRJhviH6TNzsbxCxzjK
/WY0vtO/54YpaysJo9HOIHde26ppq17FktZoOUDRL+q/aQ8WZuCqgxvI8inx/oEGFKg0NtbIRfet
MEk2kTSLDOVOrR7VVTavLYwN9h8DXDBP+9HqpwHbNy9h4rpvtToGMbWDzLBkJT7xWhjxDDho3BOy
pt4oaq0ZsXGqPXuFc0TLQuILomEM3bb/mOAuXjuBimDMLkPdBHX8GLRw8NQBO6JGUW8xf+FB4ZdR
/hejCHBwE0K8NiaUTmQt4OC9WSUVNnF4NJ3LLcU8j1pK7iVhaMWTVrVtnKQTUn63B+9wPKEutlUN
QAKXCn1Zur8pEGCAhg2bG/hOfDmxGI0GasMYEnKf2ufUb3zr3YCgaO9BaODSlqzot/fyZ9exbOTw
YAw6pdxFNcWitpNnyJP6i+6y89OgbsNCC5y7NYACL8hgmtQvbA+gaBms5DRuOLhAGEEfbiuoX3En
y5zMQV2nJYnyxUi9kRh3VCOeXtb3KYTpOxSzZPSSp/7/2SJ31AwjHTc9xmpH7REgCZTtZTSdgtTs
swl2pe3uRWNJuqLKG8QmjJOq4J0pCKpx7E2rXo8RJgmez1+RMoP82AAZk7luqh6e7wNYkh07KOOM
XnM9XLOZQLmqy+md/GmB/Bs6YfP324j5MsxogkxtzTbgS+YWKMYNBLNVHP9Q1ck4tuky38VLnUk8
9jRafjbP5R1FqVixksE8QkEMToIymLfp1nLLsN3Wl7/aW4iao8SIziNfoSgBpSHTjL1VH8agf7b8
4WcaNDnmA6dnNmVaydznNMKw1f0xyEXPHipuaqbBIHSAvKJOb4ptuRmW7d8/j2DHMEBEAq17/VS5
fC0TCy9PlljFESi2j84FwYNTvdaP/5omDtfMzhRf8MSTu8KNAFPTpgdUwxPTkVQjRKcaEnfQcdRR
0rH5sm212phliWkataMJBYS8ewL4UrZjpzkHJrdMVDVd+DWezFzahtmntl4K+B2JrBViNA2Omf5k
XJo+fUkCWWgUFAY+m+McYYQy7lAT3Gdr66urt113YNb0GxAL+8ZNBxrej/XOxsRzG+XN4S+8fr9U
Li63ijOatMDrko0d1z/AoHXQwT8ean792AAhn/xrlBVcBE19FyxA6DfZfHsLjOPgNcjh9bp+g0l1
3xznULImoY/YtglIj2UbJ1PjS9oY09gtWaQcwTA+HOvnwcdoUKSAtm7yk/cmqCMZwy/bp893Kxv2
+2OT+4ZNlw9269Aswvyd1T41NPN78I0T81rTZQKjpzQqbA/BLgSpRxT6T7QkC3DCEFqyY2aC8w+4
7gI3gXVv9EwmLdMPit+H3YUB8WgfOJEZdOeeNL38HftPVrz7EVxwdrfZdaoMPwKcvjQwMi/9ruR+
PUDdb4LqMKsXaGERQLEA4ugG+FzM3OtlClmiGLrfCa4AWo/oYjuLm0VUawI1zT3TpJ62yrDR7Oud
WyvzuN1FT/Rs2rRah0fhxZPW3UubJZcsYrfpX1x5KEyC9xAgS7DEcOdRA/s/BlS7NErb580KifZE
/x/6FoKiC/JniBWDWvH3fAq3b87QJLNjK1mUqFOoVbZ2nWXVZeOMj2qyHQen9tWiumYvE9DXTl7e
VAUGnSl5PH9URZ9v/zO4fZ07Z4qdusojYo4vJK3CbmqfxqSRPSJ/j0zwHxAddWAaXMa/wLcWtZlM
xNDmNAJB4nhtjlYdJWsHAui+y3y6bDYwSMaU/FITMqAEO4wl1OnruP7IdW0MqAKAYxX35UWn9+lx
dSBn2g/aM60nCFM5TQrYgr6Ad2Ys/aYcM2+pNPVg1A2u9u5XM3dPztq/VtXwPBF6b+pU9QtMzQKX
3twNbq+C4Kk4VLN6NdnGQa3SLOjU1Hg2k7UOwe5wXAcXvxlUESlmhPTNtr2FQm/FqDD1AmTVs06n
PMhNanpu0YKDZ1Zu4yZDp3YJF1oeh3TWgiRdr6rSvK7YKXFbVfNXa0IWAFGu41bbbjA11QtmlS7c
AYyyGF6zvWnp0hDaZKEe9+Hgto8uRI3rBd09M3Xflc6+7ZPkzqLlq2vOw51WVyRIp34Ogal7b5at
v4gn50es4K/KGrO+7ucXLVlCdaShUX9fhuSKDEbukb5PA+IU/bUZl/lhatw3fS2DJtm6g91q1Y02
4lmi0+JaBxteP25v551Q8IzFYdg5BxfJesfcSF+WOaom5nbV2U2Cke0+r34tg1ZFXdqoftWXTlj3
1PBYK9nvW7W7SrN2uG87E5TT7i3qMaAfp4UkHIieTfufxp1TN8kVt9dwQFY6L142rhhTi1MbQT0L
W3fYQn1KdL+lU3B+T4R2IYeMIsjvBz4XhmqLrMWWG2mUgSgr7r476eSDTSpIMQJIxtlrK0kkEEVY
BLx/DHKvNXfTK2DmMSFfxGWgLxejqgZVfNF1r+cXJsoN9nbYi2cXyYHAp6B3tPIIchJeX21RYsrG
8UWpwB8TSCM/m1BLpdddfcwjNa8PE1W9rH3HkfdGBzdxLcMZsR/MRzYk9r8b45jT5PMpu67dSQHb
T7QZha9o4HAyvmmLxoYKfUXBI3GywiSXkCyKlojqi2Gi5AyW7RPFQmtyQOKxAEcZA7qZwSfm8ZBP
B20AM8mkyfJx0TWxM8fL5FAE19EcYrTHUjy0t0BBsuFnISGBPYAHtIo9IyyLoAMPgXfeXYQLBdaH
tQpxKfPTUa1md9Qo4S4zmrhQSmRafVs+e/mWXDhGFZ23JnJOhiz6rzXuOnSLCdLq65ZHSbvcz1P+
oQ3t33y5nQm21Tv/L8xM0SEyiEymBSwVsMafSoFWq1FnbTDrXRYs3fDj/KpER3u/Ki41HrppTHKS
AMQ507dk1ipkUDdgO85UVRJEhH6yWxz7mrvFJW5cK8lA8ijOXs0alX1QmtFMVsOVfSUuVFm5htnr
WM2jev5Z080z1zw4v2Myr+OC1AS2n9hIjDzqW+pZtPIz4nrucjFkzy7Sk/PGhNffn+8DMPbnXUud
kTi0MdERAxwqVO1gWD3WqkgP9VFtHwrim+hIpz9lZ+v818IM1me7kLbY2rqM4e0FvVLb7L2hYBCl
svrHefdDm+yzGUsvjJpkOMLLOvyqRjT4LaP4mPLmuqrt4XB+M0VrAp4duSQwy9bJVFm1rbFpgrsG
bXbLKlnao9+12hDfg2zS/XrelshLdrb4Ystcb3pbZYAplxSuPn+Ab8Zj18224T/k0uetCVcGcLnh
ojgGfl0uE0l7u6+6zgX8O1c9zdEhzliGdWn/lRmMtGD2nxGWcU6xVnY3pUmdQQlV81LlmrYYcDT/
NUkubi0ggv+xwvnEiE4sZkRRcVnAQwxyEU8dCAbyUXapHuxYRu0oLNuioWSBzF7E9j6TKjYsiK39
Bq3Oj3XtKY82iPNBwH4z1F5ykPUBhe87xgJCAFW14IpcJKRNs1qdCayquaKiT6u7qek+wLIRIcMO
Zz25rdwqWq2m8nRavWR1Ga5gzJKEMUGghCgZZq8AEkZthE9NBidN12nGsrsNAN00A1Wg7GEuyFM/
meBiMZimR2QHMGGoNZqQS4kRqNiP2zlELTS0q5EESjL554+CIKLAKNooeJ9bIOpgR2V3zdjxGJd2
D6OrWQfq5nhGrHoJhWyUJptSFdUGP9niLs9xzTvgRCZwcoN5fUtvjWCwDoyjm5VwTe0GrMDdoeyu
5bV/wYEH4ymjdwG+3Dqd+4IUsq2wrS3KV+j8xMpNO0mSEcFGQmUNKjY4jVCB5GexMAmcr7OO/snU
/Cyq25Fkvo7UNW5GyRcTeOInQ5ybDFuPd5oJNC5K7f46vLfjl/MuIdgsUKXoNhZhosigcy6RIO9o
uxUrsdbKSzDvMdJHTDFLDpQokGDEFhQREBWxtRNtqbZTSiXRsI4+cFKw0htB63jouLqhyVQ4YoiR
yoQORN9IQ60WSAQm/sLHfZDPm62lg6thG8zjSCYDKPY6ImX/2JlSbI/MGPuOu5NlYaBAKZYOcdnF
QwL1zCVuPWLe2UMl8QjB5WkDw8Ew7Rg3OSEt3sol7hoDKHAV7E9e4uSrp1rFqzEvwaTqECM1Rpnm
h8gJkRGgbw1IHaAWXExWyDSMaYUD5YCtgTg5iNMkzRGhf4A4iInJg7bnpJ+MqUeznjKYqBor9heL
XIzahtOVva+qdTTm6oN022FauzDR4wdXLQzAwDRIjw4STxWdB1A5sg69QQAU59YKWdNJLYcVAMwY
4Lr5ezbcUGlKItxQS8XfDx0V6N9wafJKM2Vo3aaAQoMVKu56p2mFZMBWbMJAFESXHroC3DqSssJk
C8GGAhQbmKBJHixJDBTtFDCCGGPAOsDjwUWOrs7LsWPv93K7t7IGICzcJVl//PfxaW+FHbzdwcq1
1E6rRIW7l7ez86VJr2P7/bwJ0VWFfhxQUQB6IXPjUzezWdUe3RzcxYqCcik1v9Eh631aLKlXpHiK
rdOj2rhHoip3o51fGnpxb/crsuRCe90G5Wol2i01/zXJL+Lk/mdxuZ5pNBkYuw00kV1Q7a4/Ldpc
1nhTnV+9KHLtrRifN9hAAbitVnQIiDbPGIUqrmItuSfW+GRTuWIHy4K5og/WZIO+EoNK6Kpynq9O
w4CpSooswOoPmQmts3l4w/8Vull3gY7eszauDFb9XUW516dpIiExFKRdwOmgv4b7AJ0KHvWhkYWm
paJhtmKkvjoVN1UDMULAWjp38t20O+TAWZ3fYNFJRLNCByGUCh1CnsUHmHHLwtgIRh9M42JBkgcN
9y//mwn2E3aHpKsqS1coTMRqd8ScSijtXou8BFxAKuhNAMQ9oTzLM6PSSUXQrlrMINMokKvEmyE8
UBHt8BeLwTMHw4CAKkJY7fNiipzaJIfcSJRWW+61tlMFdQKk83krougFnhbInKBuAP/nopdiZtNc
uxrOvFNf9qrzXNbNl7ruL86bYT+W9/e9Gbavuy+jlOgn09jCS6KGJPZWa0+to0O11VEGfzGUq6WU
AT3FC0NbAC04qGz+vml3Ftv6v+7WUPQuqfurSrR3tdr+Ivob+h8znMulA6q2uYL0viUauipNABm3
sO96SQNMeHh2ZrjPFJu0RoM6ASjFHl/apfulu5XkE8lMcJ9IVwalyxTULos5aV4Gt+wOljPK5GZk
n4Xz6srIFjtuTOTZ/XDVqMtTuR61bJXEGuExNXBukNJrDsLNZ3dr8nrd6Jygjogc5jIe+jmA3Fnl
qXRej9ZKNok94d6BuhORXIdAGz/GnW31OiGzRyvd/GGTj7yXVIqE69n9/fwVSJLGMnv8/UM7oZlr
jqBrXdfAtLZrp4eixfnDKpiwxstkZ467CzfU6ovSYc1l0zzQ1vCUoQlmpQPTQabf2s5seKVhfh+H
IQl7O/9JqaxjIFsw2/Dd6U31YqYojaDgkr002aWSt6Ey/GzcVtKZELrjbqXcuaJTqxfIrNA5tLIH
UEFETab/iIv8cH5Hmb/x4Y+pE7K5eP10ZiY3cz1p6rKMNA3SAY2KorO6zMNV1Ux+V2yV52olGC3X
yfKsWsrZLvLOvXXu8VzrLZgPKzDPzBoo/I0hGttJEjxE+7g3wR040C6pbqxneWQmFKzLFbJGY8bt
SCF4dH4rRZUx5PL/7CWPhASDlJsR6iBRq8129vTaRXVxtfrmvSpiE9NX1ja8JlrmWp69gsJIL2ly
KJNyKjwDgtq2N6ulLJ2S7DCvDQQlQWtWaxyYFLoynms3LykEws8vXGaDiwHuUPWbW4AkzFV7NPBp
U7znWmn/xX0GlBnSDlAtgPKBOxCLUoJGKwXxDmCZX7o8HXwau5pvQ9fmb5bzxxCLALsTrozVmjsK
0pve7RYv7xDXaEpkdVThpmE8jiltgwWHnwm1U21u2h73Zk+dkBqmn9qLJISIUmm0C1zgtSEUdzLL
VVtq12kd2C9Hp7pRUtBEMvU60H5Yd/2UAGhZFE9uSqLz2yc8cDurnDcAg9Cs8YKIki75W9r3j9UE
eP+S1JJ3p3ADwZKO14hDzJO6WNmA6BjiBegadI6f9t/i9en8QkSRnuwMcH6wKpvV9A6ITFRUNoKi
xxxL3HyUnfPk2v8ego4hEQvs8KgcCUhT8GcWGfIFBZz0IXdA1aZJgpPwq+wMsN3cOXXdJ4WCXAB5
gNr/sFdlfo0Tfbpeu6wMzm+b2JKlg8sfnKgnxCyFDtElzcRbvRoO6Ub8wrlBCVOyHFHWjj35xwjn
ZMaoLS5lc5haDy1044ZavQ9du8NqXQCmJDEmDOyAl2NFmFg5RbhCv2pJKgWdowH6aq3u5wH19Gem
AdsTr7r7C6C3YwNW7jJyLAH2buuAweoMTHz2TAI9wDxO+eD6Y7iFeVg0F5lscFa8wJ1BbjvBxTv3
XTyjpwMsGfiy/eInU7TUoR+kBLJ5VlFXGLzfkPFFQVsAJbOoY9KJrmwwWPXb++3Q3M4RvbL9eIzG
L+gXHRMIE96fd0uxVVzPjD5KAFpq0TBqUJfFAxm6yxd6uB3bq769zF83Nk76MtynoQten/C8WUOU
YLmYpEVLB6QBJ2AfrVdAe5yj7pwmGzG9djMhbbFsNFz0fAtpQVDPMmft0mkxhVUP4Emq3BHQfmuw
/Kyli19vlEmo2eRAut4Mcr3u7oH1Xu7jNXkDcZ8RArbxrFoxyud1qoTWbKlhXQ/504BoE5GmtJj6
WeK5zqL6RqN+9MBueVvbTV5pWzrmaqcuLCFaDwmYiYbm0OngeQU9kD9hzO/Fih1LEllFoXu3J/zQ
TdOTotd6+DeAn8jXJ19FPf78vguo7nGG/uy7y3V7x7LMksycGJ6l8QzXiyvvi3KADq3u24c8P4xH
/amar2hIDuqxUD1Qbf2SkfcIi+b7H8GdK9Oi62o2QxZlXxYQRQxRxibvhzfzYQnrsI5UmbanKPju
DXLvI/D4uHOljYgcRnFBBv3dacZfDbE/zu+ugHMDu4tIiHY9DjHhudi6OiHW5OILsiMM5LiHIV6k
sekh+w0ebzRPyT0ZvlboNjuj3GvBnSwLQhfIr5vMvrAq98VUiGRhojt/vy7utYAGkavn0wYiZhN4
8U75Wm6mvy59SMdeqpbIvj7/9kKzV9cNHWngSf/L1bJaz3WsRx1sx7ONpvLpZL1kbnKcMLOiJ9MN
MdqDYtHbStWOazN8pHkuSRJ/9xnO/Qo+M0iT0sAMAX5FFN8MX5bn6iEN9Ivmml6qB8ZfjmlJSGDI
AqP4bOxWz1x5n5FUGW1HDXbXy/RZD7Uj9Uz0GvVDDNkJRQqFEQcEdNWBAQfB9sn4R6nTbM7wmIbL
MtKWwVtDxYNY6s/+moBUVgXlvd9elR6wDbbjG18Ab8i9eJVkR+KTg8FG8LwhOp10B+tMS6EMi8yF
RK7hm5NPOkZZEzjBEMyZp/ZBvwS6lKVD9BbAI+O/ZnkWb63TDNY4A6n6jK9bOVHbXdqYU12Llw1D
5rU8aRKe1p1FLgDHvQ79PQdH6T+qAyipFre2T0GfcQdekMN8bAOa/UVPbb9KLt6im9HPA0EeoyVd
QMCv6CaS+1y2Ki7AdtvoxnaNVVHH8ljFWJtlMVycqbiaC3yYC/EgvgWC3vFcWYPN0k3tAGa0aBmu
GPH9GoBXqPbMi3lEetRKPFOUUrsQEVLZU5FNY30+j7rjJGCmgdWsuFxWGpiT5m/QaEgxW9ysMplt
wT46QMGBUcx1gUbkewhtO2YgGQDYLnPcG2drvnad+XL+khLchWir4qAz/QLWuP68oAnyH3U7Y0Fq
l3ok+24rr7FRSvIM0Xl2oLwJnSJQI8AMd2OMbj6UncsKoPhYYxY2g2cemSB8cQ16ago0BsB1suKB
CKa1t8oP6OVESdRywdr6N6v3utvh0X77TxQxP7QP42Hzp4sGj5QA05Uvf9OagXWQ76jYXRwqrlSe
k7JqJ4oiNtJpLBSf0e/1/KeaOpJPKHqYOJAlBF0qZl8w+8g5JSX95FCzxriqMV2D/tjwuyR5GGlz
qJtX8COrXuxCsjAHiCTDWUyTUHcK2TSpICkAVh+OikQHcwd8SzTdbJBhM+CUZVjXuXbroCk1J2Vg
LRLQvvBQgEGG9T9VE9Mcnz12RE5VTH2bgwGoOMZKFYATwzt/KAT3gAP2CQNkaZikPFEs6bTCGswG
aKVawQRHOgSxodyqhfNdq90vdKFXma3LCqPCZSGQoaHs6uxrfl4WGsjTRhI9jQwKXQRzBseLWboX
5xcmCF9YGGupMdESjH59NpKN9dSv3YwmUTo+0Bg8lhjdXyfPmEq/TlfJNgpjiwvdWdTWXOiTcV8q
BsgOYCkCIS03S/ysabYwLXEWNkOV3TgyU1zW2xtKPhnxBiI2TQvGEVz01iNNfp7fvd8HicsCMdNj
YuIFDUkAx9mv2GVjbt/kOcmnNHJr/QKyIw+rBXgg/ucyeKRufHXWjvka49lYvZWYuojnNsCE+sHU
qUfj4pDVlWerKCqOGiBNxS+idtHm2L6rp9dt07/SfvX1wb0BKPBJcwsLte5Z9RY0vZAHPpqLHUJL
2x/tROIWQt/brYsr4qm9WiXOCt8jG8BlczoB2d1YUgI25sKn2+cQHCkU8gCw/Lx9ajM01swmwfML
9QvjCcPML2RjnCs5FacmPMJIDP5riy1596nMSU0MV9MAOASRkXVlxDeLcySM3eqAyV+82sG+2Lzr
5UGZA8Nv/ewgC4gilwRnO+hRdIIzx0dluySxtoChJRo2dfHt1oCmoda+14uSHM77pWitIA4GVl41
cMx4cKWpxwvtDT2PujiJhuG7M91lTom6ReUv0CJrDUNyn4uWBnO4cdgRPpmy12JHKYAqQc28b94c
dUQcaX+0vfLl/LpEbgnUD4IiS1dP3s8T68sqPc0jS+9WgDX7L0tOj+dtiJayt8EFjsreMOijISLO
FiSTiPsKCdJLQLslHWbR7bg3wwXeOQaktU8A2LKm4VaxIEJuaf6gOj/qGKqG55fE/i7+mP2xdYJ/
m1eljc0Zthxw9Hi5YXUoAFflpRqTFA86RSGRopWaN6FedqVZC5W4o+iS2dvnbrIWwNS1a+000lIz
GpLxm45ppWByu4dh0z80fZQSOIgOACta4upkUqL8DF8DsgF0o3AAtOJQXmiH9t64Hm4A24lyCLu/
qW9QbHxontZj7ZvB+c0WL/aPafbhd3HGXY3MzitAhWKqB0P/nTSOP07AwhXXKtkkX1bsRX+McRfq
YqKTg1EggCe7xqdmDFz47HWL+l4rjWRdosoDmJH+2OIORmPas5P0WJjpKjVAVmZl+b276jdq7EJC
dc21EMqtTRC3FHDlrE4vc3PoowHEb4fZieevutNQSeonWz93inJVUeu2APKraduLzLhS19pP59KP
ZfhKYVRA95RBJyDqyiezTQVtoLkDSSG6qZ5lPllooKyFTOtFaAVOi1TCRjbBp3xbXLakSjGy05Eu
tBOt8d1pPGqxJbuKhIGU9WWQ+OGEnKR9VT3lG4U+pRvfpf1rWX0/fwiELxACNCrIunQG6+EcczRy
QDI0QNj0qL1oDxX4WobAjXKvCORs7yIvMFGeYs9iMJvyq+lNkHoXBYilMPHk0SLxx+VHl3xVoDtw
flmis41HKyiv8fqGuB+3KvTpY6J1GabeWrf1Yr37BbUczSu0JfdwvSs+SoJfz5sUucTeJHfqFMdN
tzZZc8ja1PdTMt5py3CbsxrUeTvCFzmaLTZwBSiqnrAt5bNtx7qNsWf1ci695Zr41WVyyQrTmEXX
PdWTc1CL7iWToKLHQjRGFrn0j8xwTKuAF8ZZeZwNLezNGiiDrcYiIWWmLQBQJMf/I+06luXGleUX
MYIkaMAtyW52HytzZDcMmRE9QAPar39JxX1XfdCIRmjuahYnRtUAC4VCVVamsS4v/2atcE7AV6HQ
CqXG1zF6dteRID3fG3dgoEHjDqPLGCEGlOS4xuwwn/w2pLpbWHkmMET3/1bl/k3huF1bpOiH2m/X
iN55QGLERgSa0KS/6/VqXErPcSk6sD6mDxx5AqbvwMyUeS2Qef5TZz7bkDk0dA8gVRzBwBUIDQH3
9xz5nq0AYqMtBdyKtivYklEKFn+PX8Fg2O6Y6OpCNFTyEb+36QjKftzk3HlOBf/m9VmDhazJbZ9Q
r+SPnf3vF9d2YXQGOJCAi2jz8WCOazRbjiZJVpuABiFw7ejgynD8DWgtawF9WpLZJobyq9BZPt5e
hArxD3dG1o/KGkGGLGVavMPRBi4W1PVw7M0OIZJb3RmHIsKQbX/Yor1JMLnxfNL27FShEQfJ2Wfj
fIzmS0fKLQaXZiWecntBLzgJtOCXcxYcjEP+iT5T8Cd2RjwlxVGX6yl39Y9hma0YiuBDl41Y8hqU
UbV2EVTYbu+q6iBdLO03uvLCNeo63yAVb+bJQtjXHo9iuhMsjIaulKxbif3aBZeFQcB13Ck+vMYL
J58/peX86fZaVFfl5Vqk4zQbw5itFGuYN1BRZKbZR76gd+AULEJr7D3NrWIr3QLDiji/8Mcr+NlW
t+NKHJRhul80Add4G3IQf320SOh8JT+mh10wFrNyX+2f/S93CP1HAc2UZH0eYyOp90Ac316/8lte
/J59fy6+ZSB8ewmCvd6VIiu1LORyS+iXmnOoWnWAFz4aAxjGuAq9AwMfr2uAO8Xts6dxHr/Z8/hi
9CDytBfzwzawn7dXpfIcTIb6Jsp4GFiSq+l5wCqS2QFKrR69nw0HkIxU0yNSbBzEmnFTY8zEolcD
LpYBcCZUFFBPg0xF0GLT5m901NU8Fe55aUXut1EXL3yDIp/vePsPZIPQ3GxSMOIb4iNlrS50qK0F
IGJEDwLEdPtnvHAGHAPPMgysyVy+Fv6xqb+PwgrZog2OO2GD9AAPMJNjA8BuY7ZRNoSZDDNfcx+s
Wh7twmwuh8ghyzkF/EpQJzGh2xcTjAqCKs6kKLdVmv686uNd2peSSDLmPcaOMHwetIERUg881Dz7
NXSTBi2k8HuscxeEcdESw7Tw6w2dHWvLSAZF+jaw2yPHg/HgYq4htfAKaDDzMi3/grITRTsU/SF4
A+ScfOGZS2Gt7YIUcuCYaYPcZzl8THWU14rjtfNboleFZBHFO+lu621jGRwoSqGTYcEZK2CROp5/
+uszDHV7DAZh3/zr6e6unavNalmVjD6KNEPTfZ6MwtCkIIpHPHCtgANbGAKF0JzsiWM2UIc5uwpy
FtdByM47l+ZcxpCDCJIM5IT6LP9692ASVUHMiKGVcTWatjncmoVTA6S5NSLKbEiYLoX9cnv3rj38
tREprpPeEz4oqIE+Hioesdn8tuGdNA+Gbv5fuRpAZwEzRLS9mq+qDcGDOUdWPYoqtL1zWby/vRKl
AdA47eLR+wtaSuHg6mW1dViJybOvbYAewcA1Jn7nRK/jEXZrp/XfW+WoaEgOXWfOTMiId6w9FKCb
Tp8qy3hZxgaT8v32Ax4CFffOib0hfWZu+s/tBV7X5nbj0MXGBoL8ReYYaBqKN1+/7yBwAKL+0Mwp
sEIA8FUf+jwLvVrHNaDyDQQHDPnt6qVXmPGMClFxFzvquPeGF7wfqi0c0vHH7WUpreC5heQCRDlX
ip4iNRyA1nCyGgdiICuPbBtEH/z091Z2juK9jYA6uByKsnZNnWLDK90HzwQblxAMgPG4aNZyHcdB
uYyWLegmdqSpXOfAnGtplyZAnwbnD+AtOdTWEA7L0euBMxJMk1ooHsaAlgIjjMoXsMlXZf22Apjf
3GAOKB4bbLvFnRfzh6UOQXMU6ltB19c+rgy8/FFwgBA8DtrrWwpiIECk07IGjvJn6WMiqU1c9h0Q
mOj2t1KcZLRCgPPbh8iguyOdspzlgUEGDBKsUx119MOGV8NtC4qV2HvfcR/ucD0QPb9eiQvKUFHz
AYRN05QfvGKaz5YI/IhgmuCAERndcKTSHtLLffoCb3G5YLPUmVgmcwS2v27Bw11jTlZ09NdoBl+E
F7y7vTjFgdqTJZRbsX84vNL2tWM+mil05RKrA37BPy6A31aBjgpI+ZH+WJGLMqRsHafYWZQ8UC5v
7vI1a3VFEkXAu1yIjKm1eOdtzk6r1TlT+WZCfTGCLKB3ZBnkaAqXAUTQ0Hjinfvr9g4qjvErw9KD
0gVvR7F06MoVhMYrHaK6Hg58++au3gMvxPm2NaVzgHMF9xb6BFfMfJPlp03QoQKQ1cMUDTNoeLae
xL7Z3s1L8C8CIeqvf6zt3/Uid5/wipumAmqRGEOPcvbGABu8wXUdaqUPXljZ/35hxXJ86D+X0JwI
5jd5/csZ4iXTpbAKKClawhdG9o29MLJvzmoMHd6kvrM9m6ULYS5Giuyd6Kf1fe1V2X2bGSRqumaN
uDD8NyUxtwPI/rcWoEti3fWj2+PdMqKRnfI03gIyhAsHhOP2F95PnJQ2vPqhu79d/NCeghuoCPBD
A8amsF4hhjyY5he/sD80VvF2XqqTmKYevKSGbpN0H0J6wXibEVSpwIu6AxupWP6pqXVfWjrydWUw
uPgSUshhIg3WIYNWNjG74jQ5AUC23soPt7fxtpUrej9no61b+2iktZTtiCKrC9O8tDV3g86KdMul
AiTSPMeOZbNI0lT8aFD5/x9tSAHGCFokViYay543sbBf6HnpwGN8e7tuxxWUz197XW4GoIYT6HGa
qfhu5r9scJlMTMSL5SW3LaniJVofKM9iUuhaoIfOYLwVDDcO8JExhKIOXDyb9PuQLXetDkCu+jwY
bLE91B3QVpTT/LqcCwDlXXBWDss3cPAfamJoIAYKyAtYosA0gQ4AcsWrIZrWDnpcPBPWUzjNZ7ex
2iitaxMU0yJ7Bq/f8khGyz9mJHWjZSyNuMVrPQQKzgPhzeo99phTuydCNPcUo5yQQvScO8R+487s
A51QhWJG/dWPlS/iopi3dfV2Ek/nZ8d2bELEx/kwF2lMgEdm2XHs8zMpvBgil/HtD6+6ocH/gZar
5wKcJrdKUjy5hVPiRAKGNR9AbDGjBdAvEXHTIq6qfobq5dq8mSzwB9+2rIprl5al2G/MjWNzC849
m80Da8Av75C7otSBEpTedrFAKXI3m+01bYGDaqfFlzZ3q8MwUh26T/0JL6xIQXqx6567zdwkRduA
9pgRK+rd7C7Lys8zM49DP0QMIl6rMzzYPqbG8FzTUR3o9lOK4L2gpIVge5lM66fWWs/V0Ia4rE63
v5rGX2QcMSrmTmnYsFIYqNmhkzNObxnBtdgmbdaFIGDRBFpVDLxwEyIF8wIg0Yr56AJPGFXbmWMa
/LcxgWF2NYgKzQYSKaRz4fgbKBSahJT902ZYoDgkj4Mxv7+9g7oFSUEdcOS6ywjq8BRqGAUporZi
B39IUQX4ctuSbkH70bhIWirb3xxkKSUUcJ7NFWBJkF10y89/YwSwbtMD8Rmgd6+NBHQGCQFGE5PM
SKMsez9lSzg2s8YL1Ev5Y0VaCivdfO05wlRqQcMSZNtI8I94VMS3F7P/M3KaB0GY/y5m/xkXO2an
4KPpSuxYWjqATPU2eQ6MjH6+bUW3GCny1ZjiasSKLbNmYFybAREpi1LtRKPyTr9YjBT53HEmm53h
nu3d8pFPbsTaj9xdDp6PS45o4oJu5/a4cbFzJOv8ie7RvFsIahnYyHhcx+PtjVNf6x7KTBS8v9dT
hKgg+xvvkKZMx/Y8iCNUSYBaPTQPQX8E9WnknMYhsj50X+pDcdRp1ik/G/gSUacBDhJO8nqJASa6
a+RPeKy4bTQFTtzzJKi+316i6qHhYGUYQUFlCGy5r410Q903+b7CdPUjPCkjY3ipm3elA9Tg2j/4
QEcN5s/bNlXfDhJ8ADKgTG1eJUsGr8mWFTlPOnP4MJRj7FNdG0ZjQk5xaGcXTZOXKLinBmTB3ccp
MzWnSuXuF6uQaw3VOIlyHkEjQb3UDdEZ/zwjTuDhlIe2yx8cHuiaaLpFSRdGlZcL5xQ653mGgRZn
hZq0ufrpu9tfR7cuySPsLJ3N3rBB+2hMp9FAy3gaQtZVoZtDR75eDrfNqbz8chv3RV8cZFuMfTVv
u1zMBrEVmx+tYgnzQge6Ut2Cl2b2n3Fhpu7mqu0F5mJ6Y8pefL71IDTBmXukYBM6dgCLa54EOoNS
0N0Y6t5TAxZQk76vp89V551G04gH1Az/tw2Uwu6Ul6zyCFy9yJxTs2JUlTsjqv217pmr+1JSyLWH
KfObFF8qN1s3Amn+YS2mIgQiQZNHKABy4EUGyy/BRBXUCOVyLljQwZplg0m+j5uP1pE0mB3IDvuE
Yc8OwK5hYkDXOFbFwb3f7gM6EaAML+3iWAFkMLU1pJGG8tlehjLmPbk3+oGGWe3eI16998rsXLBB
J2KiOm+XlqVtXercdtFmAFnhefQ/g2Xhsai+tv1wJqWuqqT6gjsBFAVbIain5XK8144UVReYqgZo
6dQ0hrBXOFOu8cj9F8tZzaUZKU7xcSqGCo2NpCbtIRf53VqD3aG2+Biu5RYBCxBB2f3t7WOgOm/4
eOAFpegBADMqHfAgN5u+QXt6tI07UIZBUXalHzqRHloijrdtqQLxpS3pbPPKHM1qEUDPDEXULR+q
yjjctqBq1AAp8Wc5kj8GRcmY4YGjGQMez/5xw/D5cOwgdYqpb+3ouXI9PvomGOhFe0POqVs+oEjW
BywJuvrB5dlpAdA3vL0i5QG7sCHFeVYykjsW9qybm4O5VlBv6qIuqCDQh+Ecz4v79iczAs2XUsD0
EEouzEpusXrbDBgNeoWeva7HoDaR+s4rWfAwaesDJ+56qmejuAfRYR2tdd1i1oWSUzEWBqbQ++JQ
uOiU2lvPQO5or2eGuo3muChP5cVPlLyptJqWrg12fxTFMZ/aE1uKRzEP/yqq+g7KU56Ppqk8qiQM
wKcqHzzI61390gTRrndZRR5m3OLmBVE1qT8Emieu+qODNApAld+92teH0mhnN019yhKGnT44QVl/
rtoxNAp4MfNIIkqXHdemmxNzDQJNs3Pft6swhFbnf4zLpYMUVPrjigsr2SYaGewMte6ob96AYe62
Z6vsgLZhR4RhlVejljkAJHZqI7Vo5pKH27J9MwxgPxk9VqajgzarnOXSmHxbgHERY5zIne3leRU/
RhDDLLqvprqRLm3sX/UiV4JOTLsJqIMAhdnde8ZHvydgERgj34AAMtfEBWWk27tYIKSnO5uulG9C
XK5xubd1v2kYDIhb8Q+gkgrdOwZqJ+9fJLe/Be9MdN2vkdrCA4sqaIl4UvYnZgVh5oJJg5pRWXye
+Br/C8dwIWH3H2PSwabWuqFEhhdCNm7mk1czCP41M3NiJ2XQlZim9XDboAptYl8uT7o1zMke567w
q2SC5EgyL4w8pczdwNvR1S8L3pGPIsu+g7CJ31c1p8kyT97x9m9QOCjGSx3wjmPayHPke9jL23VJ
oa6S2OO2hpm3/QLS62Mw15rQonBS2Nk1PPF6RVCTnHSeZ0wjCbNOJnM6NFTcb/anCsi0pmpDIjQc
wopFvdpX6dSN5uwOxEWOvUDpxCBtNA9vax34WZn2AlHuOztWx8bs9utzx6fABScE/IX13ATLaeXc
g6AEeDHT5lE6LzysR3uJIIQIqZe1/FUZgBGxZXmXguMhQg1EgGDL0mXGyrVjQgpAQ9t0ryoEjI8V
0KEp6E/LbIzriomozDbQQy3aYUJVHoIJecAsAK2HZrf0TTcwXHNqAfQAjMIpWGzQe+heS8pg/ceE
DHvtAJYyF77iEUOh2IuJfBQhLAA1a//e63yN2yh8FKwk/12PL31Qe2K8BA0+AkCfpyHzl+ecpM+T
tUK5D9eD7dWtJpdQXbiXFqXUeyrT0oBsH08wHgUR1/E9JC7KCFM4ZSiE/ZB6RoID8tXL/56cGu+J
fVqYIL8AN4sUeRjL5xyYTtR0MkEjazFAPtO6yymffD+5HWHUXoLhcgDqAKyToa+lDXIP35prgPeZ
jeenMT71Y91opmGUVkCg4MEZMW4ts81Uq+HSqiC4BM3sRzYtL2PQ/Lq9EOXJAm59F+XFGJiMqPVH
UKRkHsfL3anfzZM4+g5/7JZesxKlFwKLh8yE7LFFOlWEgIs2qxFWehu8CIW5dmHQAw9j9stnB9Qw
4VLZmjkO1SkDunwnngBG5YqAvwUnmyCkrxOxDPm5rDtxn5sZO1JipwdSl93hr3fy8jJwJRk/O90C
cHnXbcJnuASens+mKcAPDfUxXbqyn1kpq3xlSjrTeH+60GrCXLd5tycr1vcmckI/WZL8LteED9V1
jr4vwf2GNwx6HdKXE+3qt+vcNolT8R/oH98DLGGHSy/u+5lMYWMWv7aUxriN0YQrP93eU+U3BK8N
MkGA9j25WEDdvptyMqKE6nnnjbo/6jl9aGbjYcSI9W1TKg9F/RkkSCj2XIMgB2Znm7UVuF7BtC1c
cnAZxJAXp40aTCJMeIGdbhtUr+2PQek+HyDuDK+dkaQgUYpYU7ytqraOFmN9X6VMc/5Ux/xyddJX
TEnelbWBW62qLCuq1/rjtFbfeq/uNadA2a64sGRLx2Ci8+htrtOBuo0cbbDHFW00fshj/x15tD+X
AVjNjHOZGA8Bi/5+zhlvSoB+KeaC4a5y3lfk2cB5a/LE69pj7mQPTfdv7phLE/tXvXiXzCBxWCDr
geWx8ZlNc+Qv3uOkpTdTOsfFSnZvvTCTE9F5eO7UENwo/buuNgGlb3I0gEk+HCoBApPbzqiaFHi1
dZI3Vhgj2BprAtbTLc8rT50wd7cizKCV4jeYUGgHciq94KXpjbPI1p8Wa1/WoTx7NNVEHKWrgols
v/Bw78lAUCfrMYHRkg4J2Pua91FQ3weQLri9Xo0RuTezOuXmd5jQTQA3Slh3WusBnEh//zwAePa/
K5G7M5vVE2eu99RrcA9om8TrdA8ojt0v4ZDreD+V8QukLB4CNaY9ZFALdyZI4DnwfRoMd6D2RZmz
PZEpvy+6/Jj1w6/bG6h00H2sFfgpdAblct3KK2PcygysbW6dhtYaOKHjj10yQV0nbBYo8N22p1ze
hb09Vbo4EE4mbNrmDpJKr0K5mIa9cCLDnYBfOjqmbuxD6R4X1va/X1grCoOO45i3CfA5XVyyqY0W
ysmhhDpYcnthv6Ff0mVO4Obo46IcZl1NgJTU6alBsgajtCbmxJ3IaY+zGzvzeSpQG0tPW2TGYFI4
BmXc8LOo4gLEXbEOkaXINV/9DClrN+omx3ho1yQ2Rl5iDrmLE6maWXMkFBv7yopUaJlWe2ViwGIF
Nw4gIwvZxg8dsGi3N1XhnUiQ/hQApASJZVU5Dg28s6zt96NJ79EJfmMs3bObbxpTin17ZUraN3ss
J4/MLk9qSp7FVNxvpdC4iOJB9cqEtGmk4eVWU58neGN/7Lh5xljLUwsgyEwwa+pPbx0TDlq1uQ6B
olvb/veLY9DkU2k3KdaW91DfgWbRd7y6dMU3hUtAahhVS1zaSC/lB3fOM2dx+40nDWvbMA/mR8jX
fAt4rZmKVCwGdgKoxbhIDa7kH+uuFmW9IIKweYgr7txnpfvpr93ulQnpEqUB9zloivGhxiWLaOMY
yVZypM4E+OIU8gKaW1sRFF/Zk7K6cs6sthkAYA6cMlyy/gR5hN0PIo894uWosaY4VBjiwmtqv2Eg
yyRZ49xYMc5n88RgZZQub6eqigf61SOaBED15Lg09PvvF26XYXA0qAnmdLaKLVGZ4sxSY7HDfui8
0ARRV7gWfn6acasdStJnGCPKJs1iFWdun1jbZ03BRHHViyUF71p3rnliTmYQGdw7YNrrfd7wD4IO
Qzhv3VO/1I++VRXH206k8tNLy5ITLa5YPJJC6melxn1VrEde6IBLqiO380CaSLDwOeXqRWuYY7ds
eBoHBaQTjPwtxr2BDhh1mhBKO3AUCKvg8XhVtgPLMF2cGVWShqwZhvCmh8xnv5aSOJp0TnUQcIUi
fED28lr60gqy2WroUierQc4c5P/h3AdnxxGPVQFaJdNPf9z+SKqOAcaIdoKsXa8AMIHXodEeSnPy
oIGDiyzv7ybaPDkg4ohc1pvR4mKlNQViahgK76mfje28bIXzrs0zelqmzTrd/jUqlwEfAHDsqNhe
65fltF9LngL5TWl75xrtm3TIP9w2ofqUO1YK0ATPQRVn/wIXZ7IYjNzvfGDd0EONygWs0Zl5WrpF
c+wUZvD5gMuGe+48QdLFnZetnbEVw1M9GbN7nk32gXV0eUsE1ZGpqcLMK1vSze0Znrn5oBFBmBli
1F8OTul+xQjk09ZB5csv6T0YhA+tx+OlyN7e3k7FFwOw5/fgFBCCV6N17dp1iwvV46QRRbzW/LB2
ukaMIlwDtoe3Ko45RlTlqU63Eq6we58li9/nIQS4PwwbSExYJp5oN4zx7QUpreGxA6pGfDUUil77
R275We07aK2LtrirK7BkkUewpN7ZfqFxEcVZRzxBlWbXVwa5ieSJnS8qg2UGYOfCeY8KSoPJRAZs
nfOmEOsB5aq/B1G9sifF475jA9hO4JKY8r1rBXlnM/Pgr+ah99x3tzdR5f2XS5NuWOjZ9NRfYGop
vAyfjLPzUma/5t5kmkWp+jz75DIqJT5UFa7EggvBWwbY767o6cRuQ0+Tbz1lXBzsxn7DQEsXuqw7
VuXXzrQfMiI+m4z+0xT5EfmGZtX7BkoPoFc/RTqHaTGMadfmwATY20+rdZtwqcXdTreclzMaaaPg
IbP9v+/Mw6oP/VzgTcyrPs/iu5hC77EBqIv5mDkp+1BAXL0k60k0sy5TUx0PcIEB2YKWGuhgpbhm
bk7ZYKoPr/PV3Y7e6D+ZIzKasRmgDOIW/9z2I501aUfdlrpNw1DM8eoihjBo5PVvyVadhlxTVlRk
SeCfQZDBGA1AT1cxZhdMoB5mq8fRqcOJg4ay7sZHVpU/x3VKxNY1IYXMVchW519E0D1LhIovoGQA
R78OOBZGbIN6N10Bq2mJ+zbQ1YhUMfrSwr7LF1ceBHj4ZFXYRQhRxKmxRWTWtcpUB/7ShBTL0Jsf
XaidtskC4Hg4Ge6ds/jPgFbokE/qtRBEZ7RP8QKSwnPj1ynKUZBp86rlrXCLU+XNmiRENQ/0G3vy
/zb233CxX8IXDmDV6EqU5+Whf4aoMroSNORv6rsyue3gqnLlK1vS12eicmtaYj3Oo/V5PYzQYwgx
CQtK/zT0uzA/UM2tozxSaAuY7i5Gg4actDjWZGLeW/0NHsCD89YPWOjM90On06BTfSlMCUKUAb4N
8Km8snTBm2Ty0SkTn8fpPdVRmyqEM3Brgp0IyTINgFOUDHhGTgEe9LtkhcQL2J0gS/AeMXfLwh/G
Y/cCmtz2UMQ6Ji7VsihIaEAz4YN5Xu4zmitmbdPVwAdD5b9+YeLHbY9Q/ft4ZwBUir49yE4kBy+J
1fpk9TDLu0H6w7DPVZP/um1CoScB1SPkNiAHQrSzZP6FubVbJOFNkyzHFHlOOCT+03TnnDFFKcIt
2lnv0k9FPH8X0MxJdMh7lc8DoQfkHzqaEEqTP1w+NV4vds9IH/M3xufpjETr03gMEvOh+FwcddpD
ih0FXywa6vtUBvic5StrHrIV0H444rxGDMPmW6kTd1KbwFeDSjpqCnLpp3bdcsg7fLTFoLHwnlab
hJpvtp9LKbmABAf6enhS0GvKyqmzRD5uGHBzw880YV8GEBNhMAJD7WCotY8i8XCQzTYu4ntdN0qR
18A00lS0vbFGeQOnqfLnhZQNqmcTCTe3fiZefQzG+lhu7T1gEA/ramguZMWF8sqmdPMHLOi7nIPB
INuqN/1iHRya3tNy+nl7W1UfDuhN4AXAXAT2IilRtavNneaK1knro/BkiRAEYLovt/vX1Zf7Y0Pu
p3sEeM1pwXhpsxbWMR3N8sCCZnwax6I7jqQNYlCDlgc+5lncbdYatl3OjktR6w6eck8vfoh0ENpp
Qq6cTiA1XraQVNtxzD7Ols5TdVakL5cJFwhuBwwXJLvP/ZeAYTZYUwFVFS2A8odapgluOjCcSZfY
IvjEl3ZsEpOR4+iMZchKjD0LsDGZkAkvy3QIK2Ef0KE6BEX7SPriuHQ65U7VuUDWjWwYbShAvaVf
QYxhDYBgRg/A5UW4juvXeqM8Zjsm224TAM4PZjHM8W2XVS8eyioI3kgdrqRwewbOELqbNfLJimzh
FfGQD8cy3e43pzikVWudTWBsZm4ffZF9a2hehNDW+fu81Ucw+O/PkLJKUxjL5HXos3RMJGuLqbq0
1xwdVcwjxES1Bvc7RUv8da6Spm5bWzVWSknxc7a657QqHupu/eI4LOl8X9PT0ZiTMc5gc+pRdudt
MmMSwcreVJRFUOaKreXcYSTy9mdUHRPIb+EDIjcCtaLkPEZg5s4mcGWMHouRy6JAF7apbgBbZ2V3
4YtUNiBgo66YDexQ+a6ZTq753C/J7YUoEkqAf1FcBmLbgRr3/hMuTFid0RfT5NYJD56K5dGy5rvW
cBNef/4XdoBV3DVrQO4lvzyXjHepX6HjVthvB2+JMvZAGx4aqQ5CoFoQEDqOhSc1ta/IoQ3aNuvc
ICVnS/ckDFQQ+r4+OhwqzaCGPN1eleoC8gG5Ra3QdYBXlVy8qdxpQ8cbBV9zTZx2PjBHdwGp1rNL
owFEDCgsWDtef6CBmGPu7+lWs/mRyEVYmWnkYhZxLXSPC5W7wZ9BB4qmJSbOpOSV2WsjzMXBSxNB
KMq29E4M3VcAkXTjc1fbBv4wBH4TxLBwuSvZ6UyUU+56bA8+a416R1mGXjNq4sHVan4bgZwQ4Mq7
ULf0bXzwa62MATGWsfuusePK7kLLbTUecBV1diuYGbYAokc/Ty7Ap4XNmZfBSuuWqJVhiGfOf+6J
VR4sz6KyNU0ppTmUbC1QxYANUo4727Ywk2wezAXZP1Panb3A+IERwRdPlOjFNse/9O99dRfmpAA0
9XnNvRSFAWCNoDiWgRwv8379bzak75Syuc9dP0B7MgfPaU+273zU1RmVvvBnHVRCg7ViyHu/sEC5
V4ApwYR251SyZwOtp9tr0dmRcjTi56ygE+zMW0nD1HU7jMenoEJvS/Httqnr0unrb0OlTM1BttL3
rd+g4+9/dp3ia9WnJ1z4sVNWMSpePyfoR0fD5iedN3xNJ/e0MaiesTxlYSe0iePuCq/yZOnnSMGD
rnR0hIWfIzbQeG6nIjCB9d45a11wNJlhIVLN0dsd45bFPcpcXF0Iy3kZFH2b1IXfQ9kQhDmpCUWA
eW1/zGz6sZD8BUjYe5Q4Nbf/VUyW1rq7wYXlwc/TAoSieM2BWq8odp2yOo9B6fjUlOMXzXfev+Ot
Ze4/5sIYKn8V7+FYSbMAmLCPpB+MKp3Os7eiLr/U7o/C5e2RWMX6fpqW4oiL0T2CMHH7OHlZqknq
rvNXae17hLr4OWlflgVJaZN4Exibxoy4x60bp/NU4dWc2nUe+qAXiqpadEdSlBP48ewvGGp0wqIg
5eH25ug+hBSfaNX1nt+abWK5w5EbmFM03i6uE06ZToRFd7KlKGXbg2lkPaLUSuj7YDO+pXV6P6+D
5m2kMSMDAvuSmynE9tokb4xD2fUnYhTPY+1p9k1tBkSru8LjrqH9+iMamMifV6B1oM1FHtvVe9st
Xh1iHDrTnBT1ffXHkHRGBwzo7FwobVJt9N7qxzvHXl5Al/QwTt1jbej8QWduX/eFc1pz0EOUYQH4
feUfq208NIRgrHbkT0teHm1TaPpXun2UzqbjjKzjIETE9Fj5WKQ08hxx79k6YgjlstBQB28byPCv
2jZGuzasHLCs2jS7+4IJFOhbJ3j0PGFG3gaBvS6b2+T22boupOOkE9T3KJ6JmFeRk9vaccVYb1OP
afz+bNAQpM0JSYbzaIVgeNE4iuokXxj73SW/+HKOm1lN3aJNnHud8y4QtLzzh8Kewq41tzosjUIH
5dRZlO7qymqYMdUrBnLLNH1TZsL/EHgtbpLB6c1DbfBWV2dUecvlGqUbuzPNrK9z4NiKKvu08aaK
nK0VQEqh4Xf726muxktL0vlGq0uA4g0oXLI0UF+h5NdgklOVOZ9rM3PC1HPO25B9qu1eM+2i8tRL
w9J5FxXFteAANZQBZPImzdzu1HdWE+EVUMV5UUAvbtQqDV6XpF976u9ew4XzNBXFGEMPT623N+2Z
gCADQ+3g5VifyicMm+2KHoVmh/eFyLfy5UKlk+8ObSbyBTu82cPXvgVL8EIaHahT5zD7bl+sq93K
mbc+JvS8oDlamzhvhvHCbY1+gs6KdIlakE9gLB2RYPhoJgyA7Vgf6eq8u+2S2o8k3aCDyDbUwIHb
m6N6exqrs30ApQDgDNFkv81PC6huDrqoojkH8hTINtl4NXOALXtr/p5bkx9mlLxvNpPHvbcEoQAr
atgW5rQL63y/vWC1h+zwGrQtgHuRPt488NQgHY4CqC3IA6Yth4/Un3Q086ibKj3xjx3587ll49QM
NYhsTj0vdAf2iRb2+lK4rf0lH9wxxlXRxqtRVpEJuuc1LN2UPge5YR/LhvsYuetp6Of+EHvVzN82
VfpzM9wlJqk9h9m0Aizgf51YzqBTu6GeQoN6PFjT+Gh2mRFD5/OLOzYfO3O9Y5X1xkuN2PFAl2Wt
D1uK+i7n9t1Y9EgzKpjCgGmb9c954A2HGp3L0TC+TE3WHAtzBpnrVDRRs0IEPePcDwGdvstY/lwM
ebxxMYQ8HyIf/ytEZd0j78FsYm3AEPXVeCr6wgi3tfjKSftgWsuLbfGDU7GTx8tzYXplSNz6Dp+h
DxeIrwxbeSzn6oSBqk8+aR4sFwJSiM0hWC1wB5XHbiePdIf5tGTtKQCZir+2W9ja5dFk7M5bxxeR
0XO3kWPluHe1kZ2GrQeVA+Y4guJNs01HTMPeGVCggOrheW+uz97wlFedH2+mwAhNxlu8w8QJAIJP
zhCYANx7H8ppfHK9NMrb+R88zdHcFeS5LJBVB33zxc87VMRd84fwyN2wQXaSbPUdvv5yZC7/p7Q2
LwoIlJ+zoXpXrGMX5xvzPvmDk54G0D5UqGsPeU4j7pQT8F40iOfeeb9tzSNL0/PMlzPal4D90DRZ
qP1/pF3HkuS4kvwimlGBIK+UmVlaiwuturuKWmt+/Tr77U4xkZzEdr/bjJVZR4IIBAIRHu5gHaj0
XUfI1aiQnaw3dxiSp7cYUaPwpKB1+miawBQyQjfKTzBvTuo7oRbgK7FkSXpbP2G6y+07iJQHQpKD
bw8HzSg0TP0X8X0/ChhAoXQ2q3lu7WLu4Bpp+zME1srWGwm0Q2mbWeip1dAdEMiFr8K9pwkD4F0i
xHY5Go0HDoXAzVupvkkzebYGPe7MTEpEJ4k6wyVxGdlZEGCJKD/i/kmq0ATB1mebRmiVCsKFJiaH
UeqApC17Nw61l5ykDphYL0CZ9pZKyb7GsSV6JdkBhoRuq7y3QCBg6lJ4BX+91NoRoGfhHrW4ANLA
qg8e6gpZ9zOJ62VCPJzVGxSmieySMoQyGpQc5echyBXq0R5s1kkxw6mHCaCfvtpXBb3IJeCKa9rb
GNGwYzFwBb3Gs2YAb2oRxY8AcULDu2mu0lKBpBVKJyjNtBXEILvBrvy6sgp9em+SjNhy3z02GTCF
oAWB3ooII8QwPvRwVKyFbue9ELOfxtw9RtOgLMl/UIKSAS34ZIgUU5MbrywjwxKFVLLUyCCIk/OF
Qab8Ssx68KuCDNAcdX0/xOqejMZ+SPoc/JBBJaE8WRtmWCb6jQ/6UCAh2g9lGpFUSd3kouFQmiMN
Y3vW0+FKlwvIxk0yAHRtNF3XGc3sUjQejEQOHK306R6PxwTDGWALa4eBOEMTl9dqqAIrNmevBfUT
q+uC8BFdaXQyAR4edEL3QS+UaCm1xQHYmbs2VdxAl+6HfLqWMn+4KxJa7wNlpk5UKwQcTKS1wAJx
UGjgxUr4S04L9XKop2cyBw9dk6ic9GGzerNMs6KJACAWUZn8YSrzIRkoRkpBKW3LmBC3lR+Rp1AL
jTCrNucEkzUZDwi9nfJ+G2WuJAmHtATxFybTqXQgfX0A+duFTvJHKmjW+dvvdxPvNEH6vpaY617S
86wtQWPgDQeovI12/qvLbb2ycnvcYZbpA5JruimMtppjpogHzNlOQ/8xztb7ZGVupGFOMMyh+1Jk
gj16ugWt/ehWnd/edaNPbzWh+OOO4u809PvzLonWKl3TqgipBMGexhOxO4FeoLD5Io9gTipK/7VJ
5PdKM7zz33m53U8/87dN5vafY2UIQx+3v+J/RBgCmIbebEWQ1FSzFeCub2OJ8+b9l3fht0lmZ3uQ
BIiQ8sVMwmG8rEAY85sGFNrW1Aod3jwYzxrbfxdDmvtRghyYtmVrSlLohuL0UuXKD/RK3MTQDupQ
XpA0flDz9gJFQE7F/ffL8+QLY74FzUOAKIC6Od7VuqHTAIAkMJO+TMy5CwerSfTEqVXyMRNRs7Om
3AEo66Jv/pSPjXN+g7cjxcr+kmeuvErIc31WCewH03sQWZrVeL6dWFVkioLbdN6wR3GVSwK4na6v
zDLODNHYmNIpbJCuiyBUMbXn2E08ySseyXN9wMAlJyJupssre0xA1GPcV2mwNAijGvokkC/XFU5M
2nzorEww4W+mElAZGr5kmGiyie3ah311M9KBhw3n7hlzKnOJ9AHkhVEMtwenisAvFhxAM3jZ2b4p
2sMDv37CWxtzKDFj0kdkwOuK0ELySAe5gnlMhUNWjVwq4KVOceZEsK+qKWrKWk0RAAZrcOL0EqJ7
HrUkYhb7oXYSbm2I9zlZ2QL091SIFcAXBRw0U37uZitrTOVy3vmX5VecO3ro1R4PebZ5W367i8yU
a2qI1YBGAMwIcyVXDjTRr1QBM9OzkR7kvOHNgWxuIOixNNCTQFKTRQ42CUESUzSVF/gvIKwah/de
42DNT0kRlgtqkUQlIIuC4DZT8mq6IvIDyA54eTrcz/l4qJLspvSXXFikr7EVp9FeAgYu90MrEpJr
OVRckgpWGqCSCsJnPL0KqxSDJ0D14v35OLe9/u/fxnxtPAy1niRB7tHko8VjQR1uC9r9TQRYfQAm
lrcKFJBqoHo8OY12IR6EQI3phx7I+/OL2eySrL80E7RFTWiieukQSdHTIkWPmGPP1B0ahx7690E0
eb3734fu5FCulrZ839U1AfFBoxMS8HIt6uL6V3anWdGuweVsWKmJJzKIx63YMezSa73A5oEMN6P3
yjoTvbO0SpR8ivFhi9TUgxJ0VTwKOZ4JJnqnYdz7TZ80YDlL0CduFJA+tH+BGVhvGxO3p8KYxxKj
el6d3bTzhUCbC73lNaO3M4rVx2Jide23Y1fGoHrQpMOA5mE0fuhRagkVCgIouYR1bcdF4pbQ5zrv
lptp8bdhFiKl9LGeRgGW59NQddqxrk2jKtG9FMA6KfQ3QRHd/3cWmYjTSQMt8hFLReHPpAXZq3qP
1PhjQjGokHjJMMdFWBmJuCmGWq9q3BMQbwNfj1P6PNLJzUth9QmZCGJEtFLUfgnTqMnMwe0kymaT
XmY89dfNOw98fiDRWEBMYKw6Ps9lLOVGGvhAzz31tmyVrvQS2pGVXIJ7wWqv+AKFmxkfsMk6ESF7
B1UaJoKMfYVRFl1AZ/cKil+yR934BvSTTmTsfRN0D/Yf0+nhOlobZIKGVE+ZgBkTYNT7J2H4VMDj
JEW8kL+1YWsjzHeEAGQSikiHvEy7GDAHVPjvpH2fcx4cY+shtrbDhA5g2FMhr7FfrW2APskOLRlN
CAt8Gor5UwvN0ZKsEMrLCL45Sh9v58/ZtrusNo+JKZIfkSYGCyLC//xKIeVrgaa+sARLmmBYBxkK
NhCVDo5ZztdlX2f1MjybZlg1XgmTiVqoE9saGJWuo8MIwSwLj1DoNaABk/K4wjfdFTkMKnwUUton
A5gjBf1RtwARJPVrVG7D9k4bMlcvJbeOUkeQH/OgtuohcKtgdPU0Rg/q4fzqt1KW9S9gtjzTjVIS
G/wCQf7qyT5GbbxqXs7b2NzYtRFmY9WsgyZlAODBYBXPg4OKd24WyMKQ32PISDKs2hL2Ki8b3drX
b6sYZz+OPnFOQyPJF5RHfiGSypyXqqS8R9WN40E8Q8wF0RM5GCcZhmK6m5BUl6gXilJioTj7F5ff
eklMgilGkMrNF5xZEl7JlWD6DXUj7UP2gX1teW2ZzQRwbY25J5ScdlEbwtrCP6ZCa28/3ULH0ZE+
MndA18HkuAnvOy5X4yr9KyIxm6PfKDovzyzZkp9iW7Dkm/RFNTGa42MoKLJTS284hreu3PU6mUsj
qKhfG+Ad8HLyZRSxKeScDGLrAGjQ6AVHMTgFAE1lAngah2E0gqUTgRUSlYVmJrv4RsBMX9GbYGIG
KZFj3PKGLTaWBaNUljARpIJZlllWQZQ+7YcIhNmIpWpnmEnP3bLl5DIZ+5GNZUtXWwbEZqbEEhaW
15MVKQo6Qd0d6NWva6ixQTeldNs4/5RJeBES+bmRlF3VLw0UAZMZ2vCmVElqThhXMJW0PwRG7ZQJ
r/i0EeGOfiL77SkkEiAMn3ulD8DThS7/rAaN40FbgfzICBNGAeMGV2sLI+HlZGWRRXbVJ9B0ZrQ3
gNe0Eu5IGdciE1P7rhQmNYDF9LKOkHOYqiWZQWImSK+yfW3AJq8izXEoFthFy7IM+xAmkYFj1Ppu
oHecCMCzwERSDc1SKHfAnQZrmkzJDQjSDxAeWmFmk4Ns6j90qAtwwveWgygi5gfQH1Ug+cick96P
Az/I5crLhIeuyMx0/tB5mJLN7VobYQ5KJkxzlGdxjpkcy/cUW2mgdmYBbthj2FGx0HAeLvj5xdb3
XFtlfF+mFfgjfOxY/qp5otO9x6i6phSJHJC9pvJp2OMbZwuXS4GNCGuTzEnIliEAWYfJLrRmV3TU
wIocaLsNkGKwsVDd7BPnj7W1QNayNsocBqPIjFlftjAS30cgoxPtWfU5sCDOt2QfnmkdGGkNdR6v
T58C+VIVOZfExu23XgOrVAhpJgNviQR7JWqQGEqf8lB4w+TZIdVDHiXT6eTy8QdjX5kRRlxA3ovF
qJPVUDPeB7uut1M3tH9iyrJ1ZidPbX4E4dplUgpATJK6U2A3hvAaHp+ubIFiS7NAiG6XFK6x09xJ
QA+Gl6PxDqCybO/qpoqVwlBygs/7+wBmTlMsBzBE38EaUNGWUsfYZ7zQsnnxrxxTYWKLLIs9LQas
d8BzChhusht3yyz/bKlgbJbxohHs6MefH0EqLuMcmIDBZCArAgdGrBbYEhBRSwpAGiCk2slj8EnV
4CDP+gfAxt5g9Pvcz671LIZESbRgsi47anAC63LUmVBw9DvYT45ahpipKOeB/a6wIW8a2ZqUXnak
um7m4RnUpJU11cLuL5avKEh4FCCywZDNfPM5y/V2kLHTIBzWPaJaCLVOYsVwNHAo6KolvvDK7Fv7
DP6Tb5tMeNebsKTNkIEhyB1TV7QSw07tEMFWDmzNlCyN7CKX21fciLUUuZ2KGoS0EKIwKy1LSYn0
AlbTzpLczPnPpQKfXh6t/+vT/Etl+VfZbV1bZdZaV3I6EAKrVMIVrVkERYGfmPq0xV9LhI8nCzTF
wDjZnH1dLqtzdpnLTEu62ZgGaHpFz2i5Q0Os06yldYs3gtiZGi60JnKAT/EAg+Ll0lvh4+hTM9ca
pIbFOUHLGOozD9ScnBQrzqyuNOMZHL/YYXXHu9S24AdUw9wXuKBALnei7xUnIE0Zc9hUKRx5gRom
V71uNqOJpwPwJ9Zkd7/GxoydDuUR5/zn3rjujozLx/Gy1lQxmJZdBuIC48xvoHnkJc2bjrRaH3MZ
VM3Yt1mfY33EBHeP7RdWAhzNLkV4BJoO8j7WBDCn9TdR+WhtTGDClP1UEAmGtdReCpOk8dBjuG9N
SI8AxZe5rZWDq4Gz3k3/XS2XOa29OkjGJBbIjMr+IhsBtMM4kZqIN5iAt3TwRZ3fwM2YtHYf5pwO
fVqTcsQqewPtlNnGQPr7Z4vCy/J5LW3Hh6pub+gibwpWS6jFMGlYrVBg/3OssOhacwpeEnJf6rzP
yDHCluuAOYoyLcOyurGz2vHZNzJ4Dg8gsvzUk2CzEDpCkQISLix1dhKH6RD0WIrUmbJuQU1sRK4i
mGlrVchV8BlTF8OsnY35d1PobH43fDvkfP8E9rmlI03CxD9+QqhYkILZTdep7dv6I8pYo6N8lB73
Ptn00JVF5vlFQi0QmwAWQZ7f2kpn9Tepjep9bjafiadCNQrLjQFOMwOoqXGOxyknDLI/bWWdiTjl
XPdQlMPGYtgOXDolomyBSA8A/IP2SzTMMneIhbtl2vnX7RXZc47L8s+f2XF2clgVVBJKmIQFebTy
Guyk0ESv4qmxkR1mVnxo/vw5cbRaJgahAgJYd1TCXHqgITE7jYeU23YgCKuAlg0kFSc6gFHZdQBM
A75Ga2eyfGoLhZkd6pcWjIw7DEdHTuvxLq0tF8Ipx3g8ZjPQpGcuaQOTEwjpauOJVQ3U5vvUXgGt
liiROce/ODu2uCO7Y2tbzJ2si0EG2DWk/KbhvaRfQvSuVpdzeJOqb1r1FJAfcv2IUVH7vFneCpkg
V1ZGoyqJ1njNAATg9GMmuinpodPN6j4xeC2CxQ1O1qhjVFqUwcUEtiz8ffVsSRNNAKYIM0VQQHYk
6abg6nxvxVO6ssBcE63S+2JYQoxaKWgUmo1c6AC5zrlj9GM+cQ758o+dWw7jHk1c5XmXYzld/auI
3zvc/BX4Zrrx5/lN4tlhXGPs82xQYixq4RgDaJGiyto3X+3Eozbg7Q/jDaQ3ejqij4Nh9tASQ2JF
fcD5ZhwTrMZVWYokpGD79XQZ8JZ5NiMugSvPBBP4096oZl+sCq+nPwr/MsRb6fx+bB6abyejTGzP
crGMm3oxALjsFHy1fWzqkO1Ms9nsW84AKmfzWT6DCQyARZpg8/NRxfPWN1uq7lo5cYQ5ts+vi/fh
lr+vj6catko1a3j3VXddoNmTxBPT2QKPosH7TwSgTARoA1XSiw7bL7Veqj7pyDryZjDH8kVudmqM
/wNdIxX2XWZwFreVA60tM5FBw8wM1SBeB6k4DDbpd8PcQVwnd8TuShAfNKJZEC1/PP9Bt6MRASOW
DBDLCc/1qJEpVZdolAm3uUh3Tf/gSwEHIvMbJHYahsB0gctxg7JVaCct7vAI8KQhfoR+/Zso9VbW
pvvQoKbSf85ZZxdiYULz4GdtGA4m1u8DJQTJKGZVI2LmrXE1QiDHzORs5/cSqBgKq2qGvzo13z+T
OTXx3KUKmBIBxh4r3C2yXU7GLkzJoQM5gSBVfxVovs0x7zEjECnwazCXCpMZhqpVc5EM29v7bYI5
L0peDrqyOHNSJ6ZMLzP6wyg4u7sRazDoq0K7VQe95AkKcQjmIuolIISkQLRaimdP8jMegQgURswk
8dpLWyXNI3PMksShCdH8xXzeYAk3hqlZJVTZ7nz75+SSr+khsnOrfzt/SDYC3JFJJiRA5gQvk1rG
wSwBs6KpVWCmBwxjZs37lls5JJh0AE6FNA3RTlSGox5c9iizQakA3u/4X6oDqLwlPuC2U6zMDh54
lZblZmaOpg7Uu4I5HpDRnBCrlb6fBXMPg1nfmUHXX0ih7JRyauEPH1p4qQU8Haqth/KRSSZZSMVK
VHqI9XmyJ7n6c3Lod4k1/ZzsAE0035leeGv8F4s6BTkbgFFAyx5fGzPYxKSsIviqDTBKRud16VeG
sZ0gApVQeq3Hl7n4KmMqaE4GLyreB4ppwo6HJth0XQXSLv/3M5gAD9K/RMKcR+GVPzPAfDQzukhd
325cjD99dY0z2Ut9mrf6jWtFRyqLEgEUSEGDz4SZ0NfikKRQpRIPxJV27W5wNReI6/2fH5K1GeZc
YoqRZgWBcu1Qu7P6ZEQ+uu3XDVfgaCvcrO0we1nLEoG8EegujBiV17CqnnAqZ0x3Grednj2GtcyT
VNo6/muLzLYBIjUsIGB4T/HmT4fefxCj6xYAjfMfcCNWH+0Tk6ujzFILYQNiiDkFhQGmDpNWsDuf
c+Ev23By3lfewBy+GbLek9rBiqgmV0qu7qdy5CXpW8Dio6UsLrlK0/qciGEewuWkG81TZHt2VQxx
VU9ta9Y74516yS0Bsji6iV7lHcgMd+e/5FYlF/bJQkYMyitAMo7tU4zqJYTgoGVNeFtUmJdUFYgO
96geB2DcRrVDC1FpgkgcoBpKDhng8FHpRcySglUM4q6+9qvuOPym26cfZWVQ5mmIuKw+MfSb+mDM
29ZDsSswZ9WwFJBj6e18GYXzbVWJb3nauFUJYsDopW7fZu1Lr39AOOkmEFUe0eL2Fq1+DZPrjLWW
o67Y4NcohTOKkp2TjwFgP38YrtMpvI9U2WkaxYuNa6iFmMEyqgHK5R4EecpgJdJodhiJpomMOIbq
XMZTY9z009XvY6KWWIOaakxBiyW2EBWbKWYyeYpe0ubBXtlgQ1baDgKaPdBK87L7vseIhp1rHsZg
DCvaL9dRm5iNDo7dV/7s0uZpX9lmwpjgay1klWBbmuB0s1RiPkXz8aiRecxTv4dOTo78yhQTv9Iy
FfOgR8TM4exvrS25802+UCkcss/EwZABmgHILha0l3wpuqJdc0udm0GbArKDR8ZSrmYCQthWuh7o
XetlGUblUYVThMANBAECeJIlhKXLCQDb3vOPPRY8UNZDpg2DAk6kS+NGtsClYIXYyLfWFO76+/oz
feI1vLf389siE3JAvt5NfgOL4nyjG1+qf7XIi59fFm9VzJmtGozFBxmBM5bRCyiYXoWKOOdNbCag
6Bv8306xzezUB+A59rGOMvBaqBGJQKgW/U0FEoYG5So9e2ulW7W4zxphF86FqeWFff4n8Fa5/H11
eXRNCVUgGb/AqBpM4udmJ/46b2H73H+vkTl7ZTbSAIoZpVe1mHPJ8TIKfgrDk1pWnAclbynMySuT
Mug0CN57HUbw9eCjN3h0r7ylMElDP4zdWOSwkATxZ0eTPUrQ9qym1wOwXOe/2r9cGd+fjUkdhHqY
J2VSS6+2fS99E59Se7xInOk9cvpd487WpeZC0a32IhflpvPGeV+SCSAGhMUEdcQ65zQHQx9GbcqZ
8479lwv6n/WpDIAZcqeTjqc0XL9xZndyFLtA6/dH5RkOpt0OgI+EE2aheI3209gIXlMgRzSKorMB
Wc5jf5/GmtR+UXYAIulXVCyvUpC6Y/rA6ZXyAGoGTh6inLoM7OGpbiyS88vk4LG9bCoHsRpz2JsE
8KWk8gXtYtuQngYhsJrqHpAyDxC9VyWu7KQfMC8tmRCHuaxrvLUj6J0PN2NMzFDqbnygzIxCxlsx
t+psutdLOGCveWk8g2JkdtuG2A3V9kFzPcSYbR8ET0ea1QBJAJCV3UTESqWGc+hOI/Hx+lg3hQaj
LgpYH1QfAzOFZDoU1HsT2BxOS2njWXlsiXFKGXUzqBpj56IJSHcgQpFoLhMU6htmrhunuNUuAGDg
UC9tjIIdWdUYN/UrP2vGsei8pp9/DWqzC+rokI+zRdQM5Urj0jDmDyp3N6WYcnxn43ZAmRDIFyhJ
ECibswpWYTRPway3nVcX5uCgUOCiqVU6fohW/tKqhPpLWbjnj/4GLl5WdBREMFKAphpkzo8dNupK
Q25nv/Lmn6JuoVW4E6w6MIFR7fZod11LvC98GmxkUDNDEAMjTQu1MbOvPk0zUR4LqADZxUeOOXbM
gex1G7qRoHk3CzsBqLKzeR3KjXO5tsr2nwcxl/yijnuvqV2QGh3qBBMONWhmIs4uLj//OB88Wh67
if0YQp0Sc5G4/gi0Z2YJE06z7zWTf6v0wS3yJqww2YVZxksulgTlnGXmaPZzSKDAXfXeFGIfwRYD
dobZbB3VLdwEowYdF3qy8VGhEwPnkTCcdjoiDU1AIgQYc/VUzR7ddq9+LjgizLd+aXi0WIfJVnfc
5+eG/6CSDrkiBUdEheseO2wglmQEJxROqFN8jKD/eZp/GNet2diTjRhLMGPFVanZOpproyxOI0aD
uAirGbOuro75EcB4bCAf94vKSu6gyc87JMteMXt5ZI9JokIyENSVkh7wMM2bEAswm3rbDA7e+L05
pVb22AI8oOPpmJuQaviL6TV0aL8/Mll2fpUmhpG2pCPwpeFQPc82gZUb3+6t3ikNvGUSlz+xvHGz
4OUu6nSRDDMwRcaaHAeqllnv6TEIPeLSnoXYwvQY5wLbKF9gaSs7i3+tllbXLTS3DXxakJUtMBgD
hYsewN0+N8GKnFmYBrCyDgxpTuR2/Grp1plZm2d2FhqgWQVmk8V9JZe6RQAaz/gB/AKH5ZkI5gTR
TG5yPkxs+XwnHrVaNrOjqGAOcyMgAIqHZFcKVgvmBJrvIqB+NLf0ekQMLbJ4UxYb0fDoYzPp0BRk
JYUqY+/VmPfLp1c9/qr9CYWOEkKhT9mEOSwe2mkzPqwWyoRBolSC3JdYaEg/hWkf4l3FuTJ5W8hE
INHPU13sYeH3KFm4j6a39Ia0EBoDGMWTbXlnYOwyb/8f/Ik872XzkxJg9wisCT3E1Igbd5I9gMIg
gGqjKT8FjmART3X7vAJiVa/Moj7U7/+9L1HmE6uaEcdjWCI6AOrjCK8YELIU1Pm+cHIeFy4a7Z7z
yTnBgTKfHPRpBhEiJA04tJjVy/eiA6goQMlz9VA6GDwLLNGMA8sXOeGCY5glrgJpnKQbbd2DL/kp
ViLLT97GjEfWsPE4OopJrBhHPIVRMeWwki+ZH/L5p7x3k9I1nPEwOv31mNhJ5XQv3HSXExVYzvoe
iHXM1CDO04fwVrHLh0B2tUv1Z/BLvwid+EnkteF533P5QavoK2upnhcqDPZxZtbli2/sgVXjnFCe
ESbEa3Oeg3kDnzMD55w24drKOyse7s47JScMsH2vAWO4ehnly4XlQ2vmKRvAgiE3B8jr2ectbYc0
KHNA11KHRgfj/alUic2o42oUgWWsoeMuDxwmmu0v9o8FY8ktV9syZ1qjpDGkOWvy5Uc/U+NVUh7O
L2I7hwKxHtqvkOI7GWVIId076Qm+V/bse35nZ6oJBNNoGZM5egk6y5ie+LuTtTLKXHtaF4l0ArOj
V2JEBf3IRzyzcdHvqEU9sM3gBaA4C10Xr2K59XwFxu2f1f4uFKy+aDtlRaS3cPTGQX+BupWXPKEp
MSG7qMGALO58q+GBqzZ3cWWTuW1TSczQjF080ggOVWM4ctSZShBxnuabjg/acwKdZfFU03lskBgu
SgJeUl1r8fXQXoGkuyoSTujdzB1WZpjVGEGTdnqHU0wy39PEprLKtLmChMUuFMQ9hquv9Hl02ghE
lRxPXbz9JFeCn0LTBakalHmPT4OvNzoQjMsl2+t7EsZWLV/nuGupWt2DKdXV2+Im0SUvTWcbYvAm
IBOP53/C5olf/YJlp1fek45+lkoKdjISXqS8xQQBr7a57aCAtcuyIVIwnjJBpShm0ugpTCxTvoC0
VoEpPsVudAVNGYwwgIEZHLeDySvIbfrot1m2edDXqaoLAcwqmuDOor+jc+P4Bg8VxTPDOI8kTHmj
yy2qDCW4nSTJrCg4GCNO2Nx8pq0WwyRCmMTOGhCz9l6aoZ+laC9zqj53WXwbxPOOTP7HQIX7855x
cioIoCsgqJZFcGwsx+/YMyBBLZeYrER9QS+ttER2F/6QqDvRe7+BzkbTOXzt2ZMDf2yT7fg2LZVa
P+2X4gnkrmoMuAugDC57U254/bTl5x8dPcYUkx9MZR+AtHrsPUOPzTZ4zYwL2lwX4bWuv53/kKf3
EUxBIApTHFA+1KBWffwly6Seq0oFYWO8b/dTYOV44SrXfY3ZK3Rq4TVY56/zNk+88tgki36lej1I
tK07j44xdOJns/FHewTF1Hkzp2ebscMEsK4DD3JKYKeaMJa6KIncLfAc03jvcSeYsq39MOzohWN1
2Rt2735jAlCXkQzCuknXqkTvQdPgtW5vg6m4dP1b+WGZZRNSs3oI/pyv6PcyAUL4X4NLHF9FyRLK
jTOID5dksr4DZvmCjOpjBd4dzvfc3rZvO4xTVrGo5grolD2osixyRj56ymjuNwMvnvyLT/5jiW0Q
BmolT3k14M67QZ0JY5cFSiBmAGiAE++gDnPd/pdrY0eJJRoEiV7CYqmUgamM5RXRx33WVJySFucb
ssPDMWiOKRURQ0Do5oDRGrjCsnmsuv/WDhOSq6HKE8HAesChbefiXZZPlhE9n3d1zmJUxvFoomYp
YnQHnA/GpeTIeE3HWrISnUcQd3LBHHs4276qIrkWskqEP6T5rSHXvakF2mcyZ24sJrFdDwX8PeeU
sHmrW5KT1bGaJFEQIp10UESOzQyi1S25CnXZPv8NTzsPzNqWn7EyM5CuiZplbdrdws6FfueuRz1q
chVHful2562dJFSMMeYdkAKjLwnCjJsaLdYKDO5Ksv9jC3jVGCoknChdaDOPl+NjGoSOKYLRhBHa
obyhwed5Axs3/5EB9r5S6rGdBCQb8/jSja7UHSoa7gLxuRS9tP8hksA9b3DD+dYGf4P5VxukNUkj
1jnu4la/maEalyePMwoC01BZUgOF3iHkfMKt8IdHE5pROnCkp/KdZdGnhdAttTuMXoe2fqjuQhcE
NGjXEswJFva04+WjW3fl2ubv37RapVR0nY9ojtoLVV5B4H9P5GKyIPF2mCrlfmqTS2y3Ow+j1xrp
rkbjCFnW/DA1A0QCVIWr57bczcwtevR7GD+SRqkoxh6BUk7at1ysO3MShJfKrxy/CH7G2vQwRRGE
7jALBAHIQwpaU87Da+OsaOg5GyKu8GWmgLnupkJRijLGdSdFTWaPc/0uTT5vYHojpzwywuSxSlL2
USDgs5c+HlET9hvcXMJQvSQy5ETOO7K8kVUeGWMuBTBDlFWd4/TrKVAHVd84siCCfdC4VRf1RdGY
d3I930t07PZ+2r5MDa7cyB/vZKSjptQpOyiqAQYbQ9kBMyMgsAPDOOYxIDPrGq1sjvKVICM16OTq
WoGeAlTd+6toFHnVyE1nBbYSTw7omxLC1pyMBsemWg6IlqDyOjnDVWURanYueGL+QykW3PDafJvu
sLLJhM4w9qdiWBq2OUp2ITq2gv7M2Z+lq876/GpZ7LjqIJUtqVQ8CjGarF8F17KV7LBRIq4eig5m
4oMEgqL5JDnxAeTIkR3YxuP537AZe9a/YfkMqzigt+080KXlJWAe2Fo6bgJELjBerv2EWSewuQJM
26s2RBB8QnrmpOMl0A5EmFDDgEKnjFpvnuzTpDKsuJWt0SgdLQIIKK89NSAHqfQ5c2WnnYRlAJN8
W2cOYE4G3TdKXCdQ49nVsjWLJjwJmJP2K9xpu/J6gSz6KJ1aBrESzlthCWKnG/5tnDmQYWL4QR3j
avExoVMo6oU8qE5fqJykc9t1v80wV6Y/53MoJTCT65pZDbEVCJJz3m824xi64LIkEgLeS+apheec
Umgdrv243mWG72ZQPAPol/wxt+WyXSs7zBdrC5AXQt4SCYzyNQqd2SZXlTZzIv9WirE2wnwvAoWB
vJGXh36PeumgNLfaogsD5puXTJJdQU6utABshr3mnv+Kv3lsThzie3lsWQjiObPSl7BMTBmkgg2+
4y4mjqBY1TV9rZzervfKTnD8HSZsp1/i69y4svLVFeAby2xMhdvnf9Cmg+qKBDCXoWN3mS+hZvWY
KxW2Nep1N6/1h1IUdmoa786b2fSebzPssntkEVqweA8Va7OcJaC3OqcP6X5KOPFtc2tXlhg/9aWk
VEYwlHiJcKkM10Jzq8YykOeBGYT7Gv/pzzwKBs7i2FdSr+Wz4i/5o64E+2Tcp9C4kuQOA/t/WpBe
zsb32thXUtyg2iHlcJ6+JZgeVdFYeu0x41GGKeeAcNxCZS4JMW5mH2yFSPLzT9pdyPTJ9+/Ou8Rm
zFotZvkJq3vIV2kW0wAP2AaKMW1zH/uv5w2cdhuPPxcLZoECVN1EYtV5Y+B0DohAMmDrYhsYLM2e
rRwUT05ilwUXDMBZGWFcMIgNMVSVBfmVAGghadAn8zhLW1LTkzDy/fEI8zBvE1UeWwlLkwKgTFUo
7pjRoSMgKRts6Mz1/w8auM3ccmWSyZb1vtZriaBNEaIx3aJuU4tmUQG6iUSFCLxyzalkxLJ5AOuJ
+gJTwX8fu0fqB2lZNTjHAtKlPho+5kJtzXJIP1MtckQIQ8wS+RkqzeUoR9elTA0QlCao+QmNo2XR
LomaVwj0eFOcv0oNdTgbsPk1Vj9viQkr780hSEEnbYmbWvcZNPNj1kaxCVyzq9XyjgTFYyRpGFyD
yhymdT61sNTsaJ7dIB3v1MlfRHwc0J3ZDVdiedP7vn8ZZY5uBDX7Sq1wdMcg3JEIHFSR/OP86jej
w8oEsze10KWiPMEVovZ/SLuuHbtxJfhFApTDq+LJk5NfhLHHVqJy1tff4nh355hzLHrvYoF9MTB9
SJHVzQ5VGNCrZTHIVH3firz0E28pzCYPhhVBmK+H14i0TZN7MRjh11cic0ywfQ9RXFnFvMBEVJPc
I0OyQEG8UVwh6XSnKeaDlsuNnRug00EjGfoGJAETl2J0NPQ95rDEzRhrSAJXfQXVQHW2rQmEeR0E
BLdSnQt2XteYVkua7FCM04JZ36xp3bgcOn99HazXw9StIYHyHOyBINW02By/qVaViYaZxUdixm8f
5vTa1DwyHnRkgMI9JkbddXufklrvBlFTwyiOJcoQd/n1/KtxMbdaA4NqEL9V/rTpQOYW38rvw6f/
9mXGGmNiQujTDPVgwVjc7bT8fkx4lVD6Bz7B6ceBZvtShLG3cmkE0HThsbMSW9cxEy5ctROakdGn
m2ucR8nFiOHMHgPfFq7kbGUIcrsRxRGllS0Xwb3qd2b22Fjg1PyXX0vX6PyiKOH9hbZDTAj8+rUm
FK1TxHnQ7AK9q2ni1RftpNu/lAH4Akafu8vf7dFRYUlCKwdL5pElRo96BcC7MZMnM9PcRpO2ZLwD
JYOvlpEbFqFfdZgKkOU3zlIvADOW+mGaOZjhoixCpSOsQObQH+4F4BOISquvEGt0NXmHoWW0CIP8
of/KG5G+cIjOLbM9RsRqI9KUEkp6GnAec+BZeRKIiI565EmW3Kvl+F/eevpZ8Z7WaU+yKX/iO0vH
SidpjtxSbgybHDysolCBAUh2Wh2D2rOMSVXBHuOX9S2+cHhh1VBpKdH4LNcBt6yHEn0yCNpteTug
IVDElclEzuIuIPO5GTbEESKIKcY5ouqykjYoAG+XZn5YX8knFPu5gf8shZ1iqWIxmSPB6gIMZLto
tXNiP3xTXStA4PukcHzNBYym2UaInkKnEFRb9N/PQoYmDwVtEdUJkJlea6gB9H5+3QW8CsCn3Bll
YDAw4yBi6ECHMhZjRxPlRlJyS/XFnaoLwfu4/tcO6SUk8tylv0Vbsxve8jD6kyd9B2kJtBKahUeK
zPKajnU1lnVRLz7aHIIcvJchsro2KC/tbrPsxczGV/wq0CEoZ6F5Jj0YW6d8mgQ7Enl4x2ac3n+L
CuJ+y0ArGURsft3qbpr7KcU/+CFpFjRekW9tp6V2AvlhX5YKjyiQKFiS20kND1pW83Iln3Js7/Y1
kBBCUY1+cuYFUGhJU+Rqq/tUqE51Mm+CcmJAaek0Z/gu/EGrKntbWIufEB4yu4paLH9ZbJ0s3nQx
WnVrd/aNHxlUNEpH5uVpLxxpQ6LNBZSZ09TZ+wNVDkkItWrxpRSDsfODNYCYWbgRl9SxwlMmvExx
x/m2LPq8L9TUFOS50VqHxpBfP22qqI1AIlH3c/NZRqZraPwwP06axLHzyYexhpgdFUHCN6PxWPcl
AyNpUEy2B/2q6K6jyG2KXbsc1fBlHY4uLs1CxttCPIVmJebUKk22mA3mI/1xym1QjdhkegkjFdLx
HEOX13ZmiZ6mMyiKazKiW2TSfaLdKplm69OJKLEbo7k5s75WJPHm9C6Fouv6Alnf/L6lZ2aZd0OC
Vj21CnvdDzXMH8iqi6Y7T1ffSHNQs3/d+MVao9t9tkhpkReBmIvuT9+g1Yr5GSqFmWzlZ9Glkx3C
VnPXl3fxDp4tjwk9DH0MIV8zoBGlQ/1OGn2l4iSAeBvIBMKS1kKzKx1Bt153LiEaRit1iE1DxOpV
aStnfTmfuD3ZDWQcSZhlxhC1ELulIxzSs+hBR/m6Lh3Nw7BX4wmBuo/cCE5zT3Z/QP5Ob/J5UM6Y
Z59mYCFfCIinNPjLbjs+UGLufCseMsjY8JzXJZ8JEtN/rt6nB0Bu5WMR6XSp2UlyM4x3idCU8b5N
jurnPvmucK4g50uywaIFntgeyTx4CON5STHvv5OhAzI111lzt/4ZOafSZFCFqI0q50kGXY5cscVI
85aw4EkV82zQfz+7akJYKy1JcVI6F5wQzhhgcOyq2UAqWHI6J3OjK15RiZ69tcPBQEkZZ7EMPXVo
ESzQtY3fwtZNwlfNFGwMdZqmPZsG7zrQjVozyeAJaEsLsyd/XYf4GVMZV4aXbxFTeRhSCxZeCox3
RBg4GVrKQbVgiVp1I6s25CCTabOQTaJx+mA+zeSzN42BlTxRorG0Uun9oiMLckW14VtIucUuoTFx
hrwiqGcdkNchimifuN3rvK1lkEbIBehcR7gNlZtujW90Ojd0tWP3g27tH/RCXLInQzQGlGUSZjpV
JoiQBzPD+AH838/rTpnEjdtoi5Ycp/aF6/xp/QpeRNJze0wsAZnLhVjZrPv6l/6H5CcbbYNh+dMM
8Z+g8iS8SsU9ktF+4cTBfMsxTv84e27PjdPNOLuc+UxvygKnQWFceGq/YygOisnmRt5nV9yx1ctb
i6MpySYK9yLzKYsi1dRwgNfVj+R+PkFGxhPvBjiL2hc3gsvzuZ+YNunZBWnx3/beQ52z1alTBC0F
6uVpd2vhYpIc1GSYDTvyg+xLKHduijk1U2TFmdbh1GBGSoghzSVEHudbUdj6/K0+VsMcFFXpofoO
okt8q/g+v+3uyiAJhl15gFaBL9riPrnjaQZcQtLzVTHHoxNiTSs0bKAaRJsCUuuN126bgDcheRFk
zu0wPqJTCkmUJezeuAOvdaCip6OSvfx7te8VewkWCCMQjKKGt+rX+MbqQDhrr28u7/MxLkPV26EN
wc7uS+DvmqyTlfHeJpcQ+3yJjIdQq87oVBVLbJTIBglG0nfw7xsF/TEleg7Wl8P7box7CCWiqAZo
bPHdwqAPaDqh3spcQQvud2OcQ0ksC20x7xesuCfXEq5YCQ2PABxeV8u+2ufbeJP7IPgholcdjW3J
iXkvXwl0WoPLkv6fWWcStkkxvb9VltmZl8o2wcNhQkFjfTs/VQvfgYSCloJ0NnUNv8IkHrhF3tPz
SRJbwDOaqmcj5gzK0VbfxRem4x/oBdAL/enCn1lljkxTqx3qNHjOdu7o0cAz9o2TFMg+clJ76V+2
ibBLZLZSiqIhzoim+aMILy8XX6Ds8319Gy9+rbP1MKdlmUbQtoDUwI+MPcmPcVa6yxQF60Yu5lfQ
s/fPt2KcTKunVWrO+FZUc9zwl8yJdoZDNXskD0l11ea6Nc53YmvJeVKhd3IGMKtBtc29aRMdqBqb
bFeO5fIaEz/lJZkPxVaQR5OYoZkAqvK+gz7glSE+NuL1NP4QyR66aa4APWEB3WLGktv6mP3Hq8Cm
XlshU9tFxWKVq/wkI3O3nwVoFFqv+aG4HW4zN76JH6LY4XxVztlhs3ZyNhuLCZIm7HGzTXt7geqW
dCp+9JD6apwKJC2CL/BoJi96hY+jpLFuKVMEOTQRHWlL/tiDP8UG7ePbf1wZgy2LFWqGsmBlNAQz
Hy0fTHJ+tdECpGed7O5PghXuGWKQBb14cR6PwO3BV/zYyW/A00QD+f6A/GfPpQ6hf24FyNhUYDu3
ZKwIljgR0+7ywgkTEXklMNLyCLZ5X4yBmChUG1ObKGSKkC+dLWgr8agPeCeRwRcjLOMupvF6l39J
CLFV8a5ebtcPBQXblQ1jGQ6ImRaFQoMFIl0L/cnQN5F5GMNjK/P0Gz5RVDJwws55xokK4Z/w/fiB
Y+VVO7TH5Eij5PqggU8g8dUnCBXwrjPnO+kUUs8i8zBLC6mDUjVQpP8B9biAysi3pd29a0p2UI/m
NbPxfLjOxLJzmUxNS/dU2Ex+dptvDDA2vJt1FRO+gb6w/q/45ANAdAZA5qrr5V4t8aoju6j5Qkri
RAZPv4Tn8dh2GKMzUM5osbLwGCMGqwNzW230u/hESU3yr42/fjg5t1lnwAO56Tobc5gbq1PcYygr
f5NK8F4mortuiAdTOhOTVB1U+KQGV+3vUkn5YLoE79Pat164B4TjxnUGOxaoLncLdePDM0iGtsnO
8nofBQsXYubcsT36x9ZuOIMiParuU5Qiq5H0YHw31aDuKzuxUog0JXbfyr5Vizec7eR8OHbyUqih
PpCKdIFonUUWRwXw04H8HhLgrU8dDkpvvsA5LryvaDBP42gY5RRkZ5JfU9GigL4PsocE+VrFy6/S
/yfdeBb+scIkFmmbHg1w9Jrru9bxM2/YI0GGJAPYFbk6tZ9a0Rj4ZOsyUpPL7fyO1IfylG/MHvOK
MzJiT+JLtB3deDPcZO70oMxBepQ5k9e878mgy7CEui6nBnIORLY7C5qY8luNF5hMNpyTQ7Fx5bSy
kiXmnA1JT+jJ8aONeOwfohvyVKNkGTnLd+HaUjhR5nsRdM0ggzF5GYIhX4ZBNRi96aActH15LL8s
m+iGTslR2O5dcD3u0T/Rj77g8jIfPL/IPi2jQVAV5Ft0X74pIKarHHIPfGeB8Nq6ws30SFOP7ZPF
YQjlxBYsqVCnzRZemhRaO4jdtJkjJuqt3oTb9e/JM8OAT2tIiZLNlubHLT7gSIfMb0yLm7m9fD5B
d4peHwO6e4zHbSK9nXs8pn2p3nauZWO6QXCI7JSBBeYR9L522RaKDBhk4Zm+vMAPy8zN0OIuN+cY
JRstwgBs29ha3rmm8rq+jb85Ix9m6M84i2IwQmloA/UY8aE6iM50mI+S5CQP6psp2cUjVVtovkeD
z5scuZzYlD4MM9dDkFrw7iiI30dHdJINeiWcKNAC/JAd7yLQs/D5Jn6YYnzwmLRolV5QIkKmHDNe
y8tSq+iVf2tIDoIMEDPp2lHOebwnv3EaH2YZZzzJgt7JEra2cXtvcnVcenRn31NqsfyOl3+kx2Ft
jcx9gFTIQAwMeoIb/3sbo7aX87J/nF18T6SdnZS8CSFPVGM56TbcKZssUIIeCTneQi4W76EE/veV
Y5tLVMVa5DHOUdBbmn2X35dm7RNZedCr1EvleD9E8tE0TLftkv8rf/RhmYnoMf/dF/mMKyeKiSfp
uZMN3CTA5QjtwwYDKEaSLp2eUnh0ek/0DB+yPIfyENoY0b6KH9ZvN+dQvPc0nX0ypY+qxSK4Y5Qq
tUa3b2iJHLi/nD89+1wMgAjCMMQRWqb84RuJPM0ef/Q1dHNjUGuaLpKL8ZNqk5PQ+NoOw6EeHs7O
f1skAySFoJtlkWCRdDistB7k/H7dwOWX7McnY+ADxd/EGiWkUKro0Viek+FVtFJvJg85qN/XTfE+
GAMZYqE3/RRiM1MrcQdM88Qh8dZN8K4xAxTJOFpyruEa0ziIXmOEHqAj52YUL8db/+waOxK1gOhv
aFKK7zt1txzaIHSLJ+MISmBUX0Zu2MHZOYWJ0BdTrVNVhzmpb4Nx1typ5iTqeXiuMPAAIm60aUYw
Me+yU+WXx3Az+zOabSpn5DKecQIPlkFkXFKllwRZ840xuqqj2J3S+maJl72kZbfrJ+Jid8gZ4rLc
IVOvl+bUAZOWb8LVsJ2P4RaMEe0zZTLtHHXfP3G9P+9zMahRYZZFR+M0opurlDjF1vBTvy/9Bg1v
DoSEKf1vEYichXKOPsvlluaqhTm2nx7svaRECxF/oJHO+3YMYCwhpEplDftJDvF1Inr5LvLC++Wk
3xWvs1v6+V31xUpt6WX9O/LMMuAhxGatGCPe40Mt2WkR20vzqoQP/cSrNHIPDIMhNUQGQgT6yB/6
aG17BfUS9O67Xf0sofe1voru8q/rS+OFqazsgNUu4MQXcffSQ/Sq75INGqbukqNyso6DR1pQIYGJ
76S9rZvl7CjbR1HW0qTM1H/G+ld1aZ28Hu05id0+Dv6bIQZalJz081hSJxq9CuJbiGmvWi9dyXpc
t8O5duyE5ZSWRtFpcGXpKNmC/BoNvHoDDyXZ0co0zUbVaLFnNOEVv+ReuKUZ0fytC/7zI4ktajZE
0zOlkTD0MV5Z4OuVjlbybX3LuAuih+QsiBKrrI6lEHuGUaBruEzw24Af+Fhul6Ow5QUzFPdWwniV
gQ4xKowZmUi0/8aN3aaYfQ2vG+iicNbEM8NARdZoZTrRAkC6HT2A8GZ6io5SkG9pGxRim32/4XLU
8i4TAxpNG+qNSCsotEgUO9VVAQn3cWNeZ6hsggDSWRAoZrY1ePXTf1suW93ss7nJzB6mIf8dZHhr
ojspQrWIgOdZc1B7ewhPvPc7DyTZImcswYNP+vu5UXzd6R/iK/UlcyZHCHI/KWzynZv+5WwxW9iM
MzEt2wjZCjXIbgsQJVZIMyFfganZ5A39bQ/Vw5DZfPVE3iOALW2OVWdaM+T//OpZuxrAuxE7tTNs
avCCu6Ef0ApndQvxjyfBfeOEZZyjzBY4F4lYuaI1KMyBkByjdBhmhBzEwkEBDnBqTLxitX0CUSl8
TDJCRl429pGVc6IT7oFhgKadlkwtadp3dAa3PMVO4ado0FBdpJlB1t995z21eVvHgA0G9BKtBXOB
X9an2myQM9hFI8eF8jy3xkANah8DpuNghOZ5IAmr/yAvxBU8zZsc/Xl5HE7Ll8znpXx434sBm1Kz
FmjQKiL41fwos455kXOSBZzNY+ubUFRMEZqjTEvQ5kVm4peSBFo/8t+ON1vb7BOM3PUWPFys/SBh
aRvWoRvu/xs+sqVMNdGG3IpwffHAtWxzR/x7c6u60w5TL35+Hzn8frnfVPz+eR+ytcxW6YpxNJHm
oT0ui9s6dfclDwxH9DXHbIL6DyRH6BtwxbmypczKkqQKYaTum0f64kAmPkhfsbg/qI1xkJitZybZ
oufWiPPXJYLbVBF0BCK3rOHeUl6jHA832GJmgv6xoaQJkPSg3ywoiRE38pIjRlCJLbpImj3wHA3n
drFFTVShyaR0sBiND6IielrM6xTlWWBQQx7mKZfoC2MZdpP6bGU8vVr6B9bOAgMQej2Ekkhdpa7s
6/a61wYfik62kt0ZU2knprpZv2P0763YYwuXZSguOQh4kdnREzsF302dbBToAXRQ7LBK1IA6B5Iq
3rrR3zQM/HPJ2LrlIBIxERZYras40NT63lyUfWTG+zIWpc0Qj8EMsfiuGPYYy36NysWtiVXbxaLP
W+hDPqU1r52Ad+/Z4qYBkhepleEPWo/ODha+PkILhzbgQwv5CoSOL+t7wLmJbHVTSTt1Fk2cJK0+
UrrSzAA9/QJ32hHOI467NHqoz14KpKuUPMTNB4xaV+LjsiV3zVfhcXHU5+aWTFBQ5MXxnCQbW9RU
ZquIpx6Lo6QgHlWLErwFiXnrpntEYMvtcuYukYlRwp5YYExFjEKzhyhj3iUPoZ/R+MRtjsq1wcku
86IHtoQ5aChrzPTroWH1ML62J21D3NCV70GFMrrWToe8hfXCHWig7+2128rAT2Fibro1cEgbV3Rm
D/V+J/JoLzAK1dyZAk4kwYqigHCwaXs6zZuQu7ionCrGDL+euuv3gPfp2HkzuWl6LaMhrLBpH2dv
Pi5ftdzWTtnBfF4eYtxA3oQP7+nMjp3Fba9IJY0r9Jtmq6KrtNt1Hnp/nRg8fLyGLBqtrnwzduRM
yEs5isFd7ZNosdNkdqb4RxGBjgvCezpXB5PjP9ixs1IUyzSijSjNs9aDS9q2vtGAPcaL/Un50gs2
2upocV8WwbdqjzYvUcD9nAzYWEoNBnJaP63fcbR1EqgUJxi30Xa1XwS83mrOIWUZK1slmiUwSKJB
qzVAXjzjsbAfDZ5X5rh9k4EXqGbPaOBGHsysGyctskCeecz0Mu+cMK+eLozboaO5Dxp40peqsglf
lM4eA9pLZ3hRZPeA0WKz4EUUdIFs2NC88qbH3EeTSF7YvFm/TxSOPxtwLAwASBgoktlr0jV1trQE
SR+aGQHXxHSnPs7Epm3YGQbAbfVbccol0MQ6ic8bDb0cl3zYpkh45rMwjyClKS1Sy4G5K/xhrwTt
FpzonPDn8qZ/mKGO7MxMvsRpZ84An2F+6nrIjmaZr+l3OgYaddDxcqDucqD/YY25G3ELEVyTNj2L
u9mLnWRnotmG1t3FPW9h3I9HL87ZyhKJQB9dgEeMS7vclz/0wLK1Q3k0XWgr3Gk7DNZTy/OG98T9
TQfFxyqZy1JbyqIpxrT4PRSaoznd5uZoC8YXMbyRY2JL8bCdzHGjSbsyKjjP0t88Oj6MM7doKjMj
mVAs9+OtvCNvmbfstVvjmCGDiLJAEF2VT+sflXeCGJdsjmVGqYM0vxEnu+y/mzISWv0hVb4UJudp
/xu/9bE45nFQkp604wRXkj1W2+6qDnKMFEJgD/RrNpJMvON6GVv/MWeJvx4hOasjGTlKmmEOg/E2
3w0b65jVtgQROOmYmzaBfiOv5PAbB/JhlamYgkAE9DotUAfz57ILrrbCLQPjQdpl1+pgF5HNJ07i
gA0rTxXVkWVkdO5jim8X0IWpeXndNYJtJvcmOsX67uuQ8YKQ3+QmP9bJQI+mWEKMIXE6vG2Rn8Fc
UGESEL2GEImkOTbDo+2j4QAyLIdwG6h5p8li0Aj8LVOd0skr81ghClo2ltO66SkC4SlfS4O3xQwc
SfpgmJ0I6LOqG8t4yZfQmVLFjcwvStXaCdjGc6nw168m9ygxSJRonRE1tDUoUQp3FBK7Eq5U5ZRF
x7pXbRO1Tsi+zN1OVzaz8EWFZOX6D+AtmgEjPdPEZVreLxDtabA82vzPf/3w7ikDQWrUKKUQU6iP
XstuOXRW6yyzyoHWyzHQx3llwMcowTxHBrCILP1uTqpdVHQcC79pTf3bBOYzfwWcfiy6wqCNoeRZ
vem9Gl2/xNVKKNbrCCMFp32fnEg943F5zN3kiot46w4amiG//oBGBhmMRQ8MOdAIrD9S4qT8EG/E
Da8HiuOgFZYcLoqTtDJ/1u/CYNrKD8jCtaUTvvffhnZ7R3bZXY55De7M0LrLAlPTr6ssNH2oRPoi
mbTbtDGCPsq9Kj0OxuxEhcq7hPSjfX7/fHxUBmaSWO6mhT621GBCXAvZj22ybf9gZHb9GkBd+Ndl
aU0oKpBuw20Pn+PprQ93ecLLMHIgRREZSDEF2SzaEqvR7uQdTWyEgGnhaASUJzrhPh65p4SBEMkS
ijCBJojfKY66S69VTwVzLlWHdpWd6iuvJZ2GpI2+vAj8NzmOjw/HwErRNH+ljRrLLr6BsJvWfqbK
BQFt7lQjamchUobocdiMGx4R8m8yhB/GGbRRSd2J4vvgp2Y3B8C2U7jpnY3By8kxbYXYw6284cUe
F/FahvC3JCGpChWEX0/Q1AxNWVYAUimHTHL2bW48qXo1xxs9Lz3wcYKZNONcj4uo+mGSLQG3k0Gk
nLZyiNHiCEVr52XtrHshngkG1AYhm9pegOst9da1muux5vk5ngXmsYY0pjUNtHm0ra3XqlAdVaxe
1hdxOVw62ygGtCx5MaOa1srFneb3RwuUWR7UrYVnOhlPn8W6PbvR8/RoPHbflRTSAus/gF7sTzB2
Zp+BsVysmqbNMWoTgnO2qzqnLyk1GXiGpYFj6jLInNlikMwa8J810f1EDoWu7+8SPYVNM7J1zrQL
1yCDaoakCEtJUW10DPs99/CVPi3Mqwb9v/GO1/hwEanP1seAWjx0cjLQOk2TvOrWY68cyvlt/XNd
5EUET+7fd5mt72oFVOpUWqkZncmVDsVVWoAS2hYrW7qJrrtT5lO0psVfFPm8Gl1aBApooRO+rv8Q
3rlhMCU1MwVRDQZCFiO1R0PcEPWYVrE9diMnfOLcQrbyG4ZSMum0F02LQmSHrJ2oVpyDwjPBQMlc
6N04Q6XO7wXiihWOInhIeVPAl7H/49OxZV95Sf9K5neu8qwSSDOgW+sa0F/h0h/ICSSzYOfja+pe
jFTO7DIQMy2430uGhHfagjGnURxJku0lQt9RXtqpfpOZsT23k69nPNbDixHZmWUGXKRJXEaQ9KJZ
JBO8ts0St5VlXyvh5zpSXhEyc9wOd48ZiKmLJq5TBV9yIo5wp/h9kActBD73g1MeZF/ytOlP9OVp
zLCComxNWFAyXSH0zUkLGKrTgiV4eOprGxqVCVqQqDSmmDnpDjo9nsojWODADlseNhCFgvIZkNCU
910p2aNZO91seesXnvctmbApK9GRU9AGjGGx7NyMN5K8KeSblrzEcbRbt3WZ4ers4DDoIpitoUiL
SWs0dtjYkjtAVTf2IOmrPdHm18ojyB7n9ngVDY712Djiwp3n42wrW0K2qmjOO/hnsFq2iZNq7QuJ
y9ely3TOc5qDPmzVONbrOVZpINOUrauJ2beqqZ/XN/SyCSggGBgt/yx/qwpmI6BPVPaJPomOMUOw
NS87d93I5RPyYYQ5IalcNFY4UNckgjFv3FvDyVATxwQ/UqR3m3VjF7+OokNtDf8BsBjIxjrjUhop
yZylovOthFyCkVlv1RCFHEuXHwxnptgwEJldvaOkOjiMk9vdDyl6WQSnxyykPfwoToqjb1AWTW2e
7u1FH3tmmAFuq0ggZlVhQ2vlJUW5EIJJboF+AeSCOZ+OZ4men7OsepckoZklJsgBlSWYs/k2L9pH
ycgeuPKVvO9G//3MUtRXXSLSAX3lKgziZ6G05+8YRYQ6goaUb/ZW+ykEcEOH+8LlGaZbcGZYrjDC
avaUrchZFEglgY8wdWWMBSx4ei0oqOe+UqNZk9cQwbPLBIWDAULjiVZ8jPkkx9/D+Sls/58I6eyc
MBdvGOHx0hIHNJwVL5GFa8Gsntev20UAOTPBADLK88gOhDIySG2xTwaDgNC05xJt05v0yY1+WGGH
mMJRiTPIjaCh9iY7mY9oPdha4JipXq1HkV/Q4VljIMQUptEyqUf7yRVBzwMG/91yW4A4Tr/9PzZQ
FRUVtHSK9YlcPxsI6fUeCmDjgE4/RTwa4siRgbic+dYMTRZNCxpcrPrWsFQ9KXQsqEMUQnv8QPpM
OXq0HdhgrlRO0Hw51vowx36tCuKmEDrFyZ41W9Xs6FZA2BN5k+RFpd+64ZXiGLVtjQ6oe9Y38+Kd
OrPMfLlxlopqovQl4wLCBAV9ZGSvKty65sVDf2aGHqAzyNCBGZUZ0wkf3wRpsLKZNua2Rf9NcSr9
yI0fdG99XZe/oI6ZW9lURVNk+xhlvU5GccZbJ93G1+gwAg2ZEpTbn5kwbkXz4jbqhimbpqTCKuNf
ZqjjFdZP3lIQ+TwqgwOarPc6zcEIQAf2GAoOuim4NVx2X03VoMohOiQcVdEw2DGSsJDLSoOgkZ+j
fFue+hvyTi2f2jImmrrb7gE6lW/rO8szyaC/JWjlBCENuFL52OavqTpyjiTPAAPzSqwPWtFhTW18
s5S7VntdX8CnXMbPTdMg9aDhY32Wl+0xSaqbCkK4g76z9ostOKCTTq7pQAUkUDi5GuoyzpGYtUaX
e3b089zAOdQoNobX1RiIXWGn5r2g33WQmk14Q7KfoIQ1R0/qmTmhlkoCpqqfLRkYpx9vlb1wEm51
t3cVZ/oiyn8wycwef9YocybkpQ3nhiSoLxXydsjyV2kef5RK465/OTYsZs0wJ8NoG6JOlIcuak5y
esgFy64SIOYCscaa93CiV3btuzGhgCaREgRS7z5NdKDcYoP5xE8CmsdP7SrQtutru3zqPw4lExaM
JETEr2Nt6nAQhckWYl5kyjsa7wnU86MBws68B8smvHRL7MXNNlBI+6JvaWfbfF9f5Whi5dYIOMef
fV1EeJOpOm0RMI/to3jMdyhgbXVctb24jY6YmXXKreRVgdjuIRqxvqfcFTNuZ07zRkjALQW3I/kj
sQnkXaav+kELZlf7Lh/cjFs641wFmfEEUktofbBWwFba2238FoVf5eltfV08GwykpBFIX2bkLv04
RaUF9F9a+z2sTA4Oc3ePgZJSlBK5obNRlKhwvJ0f+tLp9gY+mLBTHoajuC+O08v60j615zB3XGag
pJKEPsvTWkLn5egp4FOLS1DEQYN98Cglnig5beV1/9UqgyzNoAwZAmbUda6MqzpBZTf1ITO7BUfO
S76lzXQ81837hgy8qFlSE4gOocFd3+fxXSG/RMoDZy/ZdCW7lwymLLnYxjN9zVAKbuLi64HZkkpY
8+axPnV0MZbYAFZQS1CTdvhqZMgrW4deiZNVy6YQQOImkn6bmQYeIKqw17JsW5eEuIYOhXPOejn+
gaVS0JXpr9IrrYoMB9XDnUiv6GxOuS3BJodmISj1xrXNezZyPiZLsAAWZnBFGcgL5+I2VcEkqh6g
ocrxfp8qvewms9AyN1Ne0+yJdrf45YmyqtMMnnKkenEFKB3op0XGnQejvNUxcNNBo1dNKKkvmUeb
VF5Ddm3BS3DTs7jibhX6I86cEwo1jVBCIg9NAOauDbKgRydMFxhbzhm5bMdUTVGFgCl0kH61kxQ5
kaoIz+/GJfeUiM/wQfaPjqoGDM+U2Kzdmsgxp56w5fFwXN7HD9OMN7I68P9NtOBE9M6Oq3jbjoOn
Ep4EJEXIzzv5YYY5JkSfp9QcQ9mvm/GkdY03L+qXfmoey1LgOKLfhNIftpijobdpOSkWcJNOflI2
2/4hOupg5Sab8sriRhOXL/iHOeaQ1EXVL7lEzSV3Bbph8HB31O6Yy5k7Vtx+a3oU1jaScUXCRCZR
VHFUrDvQqx86dKCdxmB6KnzagqMFzavU2Ml1uumvYR9ZFWuzfljp7q39AMYrDbVo1VCeUvxUi+wa
0wCmtfAw87KP+NhSxg+lskpCU8ZzTgQ3RXUVup1NgWQ48jCStxjWGXUjhN3pxVMg3Glqhym6X9+t
38Qr/yyF7UYdLKEH2bElg4rVDOCBSG+nPp6nGdrC8q1FIIgLORjAP++Jx7sGFgMqMfSzxl7Blet3
ndttKXxpJ/WuBwVlFUDV8mV9pRwgYbtRFStpxtw0ZV8uu00fWreqkLlWzXvpf+qo+OlwPjaUQRKU
Gsslp+FzvFV3aO9HNxOyUjj+28qrtxlGNnpo7IwoVePw8+loOEDGtp9mEfIAcYv3iim+1GHqLHXm
1BUyzonirG/op8IEu1IGWOR4bjqCPAtC3cGdoTe5gF8qvhL+ouVGKdkT+YRxvO/IAIxVK4PRoUEB
Pg/O/Cq9mkpcP0yX+42jYdQodNB/ULrra+VgqMWAiqJPUVdSsp00/ppbna0Iu7y/Kk1M+La8wcLL
j7+PA8SAi1GMGFvOFExuEXLIIsULq2kjhZNbTIWtxQjpk+VufXmfCp7sp2Rwpm7SMYtzBBLSN3NX
70DJjGy0caLsTPFpsAfESpQpRHjp99wR0XWM09j2VD3VKqStgQNqIHzr7uk48/wy7fDCdUowGc9P
vFz4+hVB+e7XaEZAJPEzTz2QwU70+2KWtlOh2ypJfc6+0sv+e2cEsVLGlBrWk6ADXRsETTQlHk1A
1gF5M0rSXAT/lsLo1++osT2oZdkbwpzPQPP6rTK+GHnpIANq9yJvdGv9QiAD8+vCSjnGCEq3yL4h
HTLhsQ3hngxzm1fY0a7hSHq9Z4LXtpFBGq3vy0WWE9FvoSWZzPe6pbngMLBHjZKA5HdDSG4kvCRm
TPuK3ezO0qES/aHKdmaRukmS+G1UgdCPBDFY9tDzthHU1lMn9dCGwmmkP34u7LhXLbASW06mEaer
zCAce9v6H2nftSS5DSz7RYygN6+0zbbjdtwLY3alofeeX38SrXM0vBiqobuK1cNGKGKrARYShTKZ
oXAI8srT+ZKBnyw3pIAsLPFoR6iNSEn8TIXQaueTHPVmXxYMQyLxslvbR6FXOlbgeyaW1HfeEogX
OrIf3Km+DJnzxTli2PVFPeK5Z8+HABOw3sgaXb5mIG79BArU5C6PlyoFwIC0F/3KjnRpjugTSQlR
KlHGqG3lvj8Scr3MTL3BWj675+xB+mju2UNwt28Q5ZuoV2+0Ss4hqIoz2dIxw1lKsRmhaeD24WeY
uTKfrh5naHkKeDXDEZG60eyjnZq/teXrf7NBQVnT8UHWkn7eRQIVzoLhs/5jQT/ef7NCodhcqRz6
NxDuTtXbsjxU8tuosjLHrN0iSLraLTlutEjo4CCjJbgTCl6RBZLgk2F1jvL571g7GBfPNau2Mllr
EJ8pklZy26q0al63KnRx3N45xhm/Rt8rE3EelLLWY+eaSDil80dUq+aYcTsue75tiLV9FJhwac0Z
I2EFEeb5XlWOYVE9xqHSMNbDMkMhCTfL2tioeFxVwaVoHyfubjaebq+EBRVXAvvVnmnRmJUF2sLJ
fKwvoBZ3Ee+hE+Eppn6PkgICk8CGnGnyE60igi2dIKP6CyRbNuf3zNb1b2z51IV6DZxWP0aShjAs
YyhAFUdSg5X30Vt3J5g5ZB1ikNf0PmSFp/fcBVG/fXsfGDcsXXiY2zwe+BqgvSB67/MUyY/KjZfj
ZFwK1hASI5RX6IJDOytCV5LC72jhxZ7dTY9kYg4PaOUUPedPqN7sE4QSu99L6P5frKtcb67V9i4t
nzTK9Q6cHpNkBCGLPw+ftzfyWj24cffQ1YW6VQchVibEKmPm9Nqwi/Rkx1eeZtw3/WkYz50xmUkD
ee8SHNCZ2YitPWvgfhxySzdkb5hbcxHzC3iizQI9xloSPYkCroz84/YvZaAFTeCc8EVU56ksuqUx
7+smOBtGdiiMHB9C/XHbFOPdr4jkpK92vkYOYxgDRN3CJXwglTrQel5ya3ronMAc/e5UnFge/a29
gDpMdJlCi1sEpwNcmjSPLzZoS11CPFX7g1d4kn97hZvorgvIo8mqiH4G6kkjpSKmM3LASIoW507r
zRKkO//JBD1lUpVGLOgtwKE0KhMpezNkkmpsAu7XKmhaQSJ1WtcDYhUurSyZE82aP+cZU12cZYa+
4RdZm/keZuT3CVU/zqwIGd0P0r2TfSwO4V1heQPLJHXhD/3EDX0MkxUalXsQliMI0+Uft78Q+cjf
jv5q+4iTrLy8wpBAVszXBDmRAx12EjRjGmaCfBOrV2bIWldmwiQxtCwvBBCtaoOZDxgWTZUYlczy
iU+DQyKoLcP1totHK5PUhT+UhYqUFnxPMcU9KVRFdngiggrigZX+34SllSnq0p8ljgvSCKZkTAYt
vS+FxwYSek31cPtjSYwjSw+XlL2YZHUe8u7cKB96yUemLMMBu4Muf4rSbPGR19fJaTZaNLikL8ME
UW7NTUU0Ug7hn4pSyWYq/JqyLjbTtvFDrTzVc+UU+lsXfIz58zJ1VhgolhFFltgmVg9uAbWf8QBc
APrGQzsgAz9gUv32urYznasNpKBIK6qkFSu4+vA6gwQr3qtgQZ2s7Cy7qK1Zwh3DHuNo0SMr7ZJN
YzTggyXHAQRxYm2WFmkYHu3KnLzSrdCxw6p3MZyEZi5sZqWRkwqvnWFuTKMsfK7LrACpd17/zf1U
JEWUJRW915RDjjMfl9DawGNyB4F2p3IzTG4qjvzKQ7/kX0yLbqPIlz3q8doPvNHOC9oTequz+8ys
npRf4nPhllYFwq/6Nfmozvou2htvxT0rQrqWQb9D2Jdxynkivg9FqUTNm1SL0p0i7wjJK5km6ypA
tIJ0suyk9+TRrJuhpR60O8nEyDFkarI/Rd5MPN5eTr3hssa6t7/43z+MDlCzXC7lZUZui8tK3SxD
UFnwgxtXwuMsTS7DpckW39gFOkCFtJLSZqSIFfnGRd33VgZZEgw9IwpPzoKloJyr7UUbQR0jDN/G
pK9VUjdjr/EyH12/PVJPSfvQB4ylbR/WLwPUPSgN8yjglYg4fz5HzV7XLxVrEJHhv3RcaciLOCgj
XIgMeUo7oikuOOKO5RDbMSVkbP/3XNIxZVxI5YwREMyx7aMn4VifC9xK+ER+cZAakLbLL6EtscCO
9YGIm67uXqPUu7YkmaXk2B3Hd+OltJDx1H4smanuFie1UTmbWHJfLKMUAs2x3ulBB0RYgsEOeDTu
R4zMzj9cGl+bSYFOy3HlnFfXhAhADqqdoBIhw1x5gFNeWTETwVmOSAFNVWlcPXSoO4jdg6L4U/qY
zE+MY8zYN7rlpeQ5jbQYkxeAuM8fwK5+6EzjpJvG/q8mY8VmWCTH5ztwIPeMjmbDUGgmMwOKNW3E
VdK1KV1whSPh20FPP+FrE83YRuR+2+L2Er8MUv4ocO0SRRnOs5jUCJJALQgqr/C3QOPLCOV/Krh8
QOSFl+JUtFbWHGSQFVXy4+2ViJugaxi8oUoSmn51yiPCMayCmFA/tA6RuK+9wR5cyJaDITFBOb/9
MR2MBw0+Sbay8SZP2gtObkNE2q95k0WxTtb07Ut+/Rq6Uj1FwqgF5Cmky4dIukOLotXwKMBhfBXB
N+Mrbh6GlTEqsSqpMt824Klwoym88E3odVJ6l6sV4ztuF95WdqjrpchHXZw5QKb02Ikm7xT24pIM
/XIQ35Z7EAq3ZrWT9ug02Gl+/PP2B97GmJV16u4Zh7kbJlJLDd51bzmS0huqU3vxFUoweJKzYkSm
PXJ2VlitD3I0h6Q23uE4is+RBVbaXeiT9uDmna0VtZ1wWK2PfOWVvUiqlUQjXfHjnszFFu6EwTny
BJQPbHWKzYO/MkYdfHFehixQYQzcbMLyK+1fbn8t1r9PnXkoticdim6SC5YN18jzsxCXz7dNbN/g
qzVQl440K0k1DsgDIgOPcHN2oCGJrNB8R4LLwCz2/QsrwNpuXl3ZpFBGF6oMuUfihCfyOiJIM4E0
a7KSGDz4iRM4vcVY5ual8LdJjS45L0bfhrl8NRndGW75EDuhg1mXPbRlmj1bMWE7jbwySMEJEpCi
2l0dEdWNDsxLSK++q3Z5lB4qMOMLVrKbd4qfHJkJpM0GSJEX0aIO7h78R7lN1UmguiGFFVA+3ld+
HprFJXLRwuAR7r7eFd3oAK1nporulruu7VKulGTgQgonHXDN9U6vl3utDlgjYAQd6StB5BUMnoB4
QZDpgLPOp3ppCcX78OsvVvnikv7AxNKTcPoXH3HrThB5Q0b7miIamkGhZdcgN5AonYBnvOophtn4
YIB1UUO9NJ/6o+jmKJ8yT8f2Er+MUpCpZn1T98ToX/ylIHV7b3aaB1YNK3T/f5l6SIJ2vUIKLzUt
jNHahnOhV4vZtZ1Z8hdO/SGIP0dtNiOBN0uBSWi/1UxH9Mg0VeQxckaPDZal3uQF6a0pjnFrgrxu
X+yih/SN/ZbbhDcRw1+ipOEDCrRwSRZXs74YaI8gRcaoMgtb0Pacoz4RQnJOB++rKvuZtfxOTLi2
S31EBBJTzk8IrQPhfWhTU+1+6yTogoIRe3BHfyvgFCMUKhoOFkiW4K8qWQQtFs0rHDRvewz8JHD1
7dytrFFRS5AHSh1MGt6s5TKZyqLdN3l8V8vINLSDE9aGrRvTSQsRdUui0ws5k8yEXKbffoEh6Cq8
BnNg9MkPyyaekLHmcbMTWfAx3g3KTjac1jOczpltPfDSeierHtuLtmBA4g1e1mRDFmV6SBL8csYk
yXj7RYtiizl/X86cj+IZ45Laws+1GSqcGJUs08Nk4t0ijBxB2htGZN/+jAT56T1cW6BuBknv8zpG
lOtyrexI9XCvldA0ycECU8fNsZVZj5bNcGxtkL4S0kUSxjaECmqSo3wWlnuIUzrDAiLATj1lRvg5
pOr7OPeFFWVNawpK/z7nGSPqZW0sFW/U3ViKtT4jy2z0T+gegqK0kmvg9ri9uww3ofk7SqB22nG4
/7Q43WHa+hgnih33rfnfzFCRhVYbcdZXAW5ysXXEtHH5lrsoA/87R3717Wghh0Up20gpeO0KMIQ2
LnoMdoZX2rHLTOls3XlrW9RFK0GuLNYnA/1KJ9Adn+N94DbOaIPkE/2drBuWfO4bp0CjsBndz3Gh
NfhOYRCNbiThb4M4N7YrxGpljqWU7mrBKHfZICyMA8hyEeq65bqwjQSMKLuRHj1D4NywW04GFV/S
+7edhOHyGoUlAYavUZia8Iqs7ppMMGeNlRDbwuP1J6OwZDB0LW8bfLJFaX52KYSAtcrq8twz+o7R
DcjaNQpF8mmUpmzAZ+LT1M7B4RQqf1Y6S0Bhsw1lvSIKJjpRHGsVyV90N8+YqUOpuvgYeHO+yzoz
fJcG8PKg2ZnXHNmeXULfUVnaU5fYmeiGvB2mltids+Lj9oe8No3d8FZa1kGOxjhYRHLcG2EXRdpF
Hqq7Ns18tNeBTGTQP4dA+xT6xl5KnkXwQM7dN+OCYggGpNMNkW6czbRaTuQihnqrTy5d6ZB60553
8XhHOjKwqt85HitzVJShdn01JiOui3osvUD0ZiVFoXhkWNn03JUVCmyUBrx5ixppbqf/EXHnaYAM
cxuZivEn49Nt+u3KEDmkq2TEUotaHGTYvc6un0ULmhEYLpSRIU+t2UV74EthsRIu17LIrS9GIUzN
8+McTVgct6ugXokmoqfKH3yi1wdGNHex+iPKur6E0d4OcgOsGQ/WkincicsxMeYcX7AC75mY1R9a
28Yml7Ee9Cw7FPrwaZb20wQ7Il+YQ3FvJKpppAyaG4Irt/aSwp00MYKp1Tmk6jjsmyqbC6RAxF4w
M+nQ1k9TwVDDYS2KAiAx4EtV0Dvke1RfFffBwpuaVjC8fzP7In15Jd2lWjZ5rnYVVkV6ctoHkN97
MRQ6oaOH7vsKNMmsvhzGsq6NDatjgHg6L1QN38oQO0uEeHCvmHNxYhy2rUflelkUdhiNMHY9GWgg
SSWiCSGdyYRWdB84ty2RU3vDK64pz9Vy0lqvRznAcvIot6PFr7qZEeER571lgcINIYvjoZRxhqVc
GJ2+Kk+83HuZkj92g/owhi3D7/4BNAw8I2UB9DMq5XiQ1cF7q8GSGnt0wo/uKGIHoWkNwQDxrbV5
lzQvhHeEmrk49eAzZUTO21v6t306cuZyPPiGES7Jc8Pj3CfvzaQx2o03nRByGYKCZKkg0s1hRSBI
YWAghqi1UXRSvsHbf9DQSzLnI8NBvinQkKSKwuuSJBka2G7odvMmHFUhlUdkcHoz8/vn4RjvMr88
VOhpFVHJBh2nWyDzDrLGrNynx9rvH3u/iK3GxAZ7rIFa8vVod1r9HPrAZ7JUoQ8vEjBu01yH7hoH
5Rv2nNZWsLC2Qz1MOCiGG/qCZZN5YZJ7D0aL9JONNrq5UxCNLm+3T+JmplMR0ZFpoNdG5+m2kEYZ
m0IYEbGN6Oq3CrTpknKGdJIeQNxhEW1EyJZZxclgHJjNoGxtmLoZCk7v9TkaIZ7Z/6wb1E9yiGsE
/jKd54ADaLd2nOjm0MoMZNjyYhSIdXTAqJqs0eksPdSloE5wUBMVCnetaErLRW8jxnHcvCLWZigA
ykQ1bJoC51H2sqerdqcVn+pXEviRCmpwZuWXtgAAQh2iAnImQfpGrtggOR/nEoJcFDlPXC4/Txn/
ettZtqK+tQnqfgBNo1L3OdY0JK3VC4HFB4OTNpeAlZnbWgvoksg6kK761oY6Bc0yDm2GCExHjZYz
egwnosf49moYRuhG1DDX20TMcjwkcVHYIjcOVgtV1dtGNtM3q6XQvahRIAl5JSsk/B9swc7c7kU6
d04GyvjAYY3rbkVba2PUB1oMTcuqBfsmRJmvVrM5xmdjfkyDS290YOvnGV6+dZbW9gicre7xSUvK
CHQmCCGTvRijZl8nZjow0rQsI9RJCoMsyBo91Vy5+rPuL33wQ0hZ/TBkY2h8Xy+E/IbVQsIxQx9e
io0jBYPwMHqRPaDFAm2vpH+fERMzfYKK8NFbUch9As9L/OqJSJhVTnABixo6VEKb1czB2j4qzM9q
YTI4IUH+cAKVc/RHHobeVP8Oqq43kELzgJ+qsuPxkTQuNZX5D71qrWnwbx8m1omlYqw0isokIG/b
oauF/SyLsSWHrc74PFsot1oK3Qiq8Ik8NZjZgXbH4wBqGU4/TxBFlTTDvr0cliHqspcWjE51C9xA
zApXH0QrLB9nRfNKkcXVxtg4msVcb6U0w3g0npQlxyPhEUeWkk0MMGAZocCgyopBqjicIZl7GY3S
lAVW1pHhyrQ4NS/q3NgV+DKDLJqC3INNeg8NFMa9wDqedK0CnYUggMUfXN3hLnXC+4g3o2fyuOPN
7AfPAtHNQd21w1FwEKnG3Kctvk7nZhBPI6yctaN6ka96gis64/N01NCtm/7A1BRYb6uz/Cq7GGo4
ataI9uTWHTSbjIGmLmvDt15R619GYQdYX4PBiAokk5q+h+RxB6JyPr9P2tCOF2iQlDorKbEZFq5N
UkACfWB1bFV4EZ/kthBfh/etogjMSgE+zpql9b9SLbeTgfnmIA564xKgn3BJ26nc2OI8ImSDqkxg
YnQND3rU/u32TCR1CTXYUjj1nVIjiIuc5qHaDyd2U8zmnMJqE+jHHMSYJ2URkPUqjo0vmLFDuu8K
cz6ynxyMM0UTmZdcLSqDiushgjSEGUHxBcp+51gxGKi62ca0XhMVm/SgfE3DCLtLysg9qJy9CG9i
8rQp7/oIITErj7cZgq8tUoDEt5qRJBJ63xob7Jvja+ZDrXCPWryqHrNPHhTgpAGPydC69VZcmyU4
uYolkqqKOlHGQltw9nxov9rzfOZPy061lQp91zJaHoy9vKv9BtaZ/GhbOZy1dSqSaQM83vkA3xPa
EPsKwztkggG6TOiEu317MT8oBVtQoNHrXJNwfd0H9yE05dBg78fHtjQFUJgE1vzAMMgI0mih62Zp
JCMV8T1nqF0lv8g7lbxR26fhXzSuMG4zjcKhPF2KIUmuV2Z2ifPoZ6lJDmNBrLNHxTNyWqnFQhp7
+fshNiVXvQ7qGk79q3FKfz7KO84XGJ+NAel0LSRblj5TFawrCPPDJBqHMQQn4IRuI01zqoVFBcpY
Ik2CFlZDlhb9DE5MGV2aZWZFxsHgPMZGMj4WrWudlm01SZnKk4DaX+zqIqM1jTCwLFb41l5GeCPD
IsMXaW1rXlOUuQ8UkjZRPfK8Lz3Qm5qkdSRydMYLaDNJszrUOgUpEZcEyP5ifUqEbJi+16BF2O20
9x4MiIXV/dQwVV04ybvAmegbYyyVtbnkE6/wDCVQfYpm4Fnii5/jOUHxJUbgUR8np7M6HD0mcJPA
9/tFLOPdL6iK9m1UqW7jVsHQKzCs4l4K7Ols1zpvivJ5ALkIkuE7WdnPXWvnIaNat71WkGsrgmQo
ik4FPCEvlG2J0rbbahC0nhJHUiNGln37AH6ZoIClWHKp19oS0d5yiIwGGa6TIkpmJ95zTCYFefs2
+DJGIUyR5JISj5WGIazGbtA+8of8kUIEnSSjOW98mhzoONwvuB9lC9GGHZvdYQKxCAYnBHMBqQjy
nPdjYOru8iO/hGD7NqtTdooc1r3F2Hi6T33mk3oZG4N3NfWjlI768uu2F5Nd/e5Sf28EzZuW5LMS
Bx2HWQYFoy4tWrWnu7RR3KpVXE0qvWmoGBCxjXxfFql4p0uHQpJqfOc6FvdCMeFlLKHsFZWs3AXL
EBXmyEISCoWGb6yYo8M7qKaAnGUf2AYqUrPd342pVUDC6PZ+/sMj6Wt5FCT1fdHAJolynMkuH9Da
gpKofDG8zAlBH8gytw0JX+bIJqxAiJe6IZGiUHBr6IP6FXgWqp1aQ5K4tKM9yxprR+nIpgAyJZLO
u2WTEDbER73zu0hmfbjtO+RrTRTYGPMYAfxIUeE9A1EG6eCudk1jTuAfZnfgkaN+6wRQuGNUpb5w
Ivwx8UHff6U9rc4dMwBlHWQKcRIlEhOITqEqhAniKJadIa5+Mnzv9lJUuhNdUoxiDjXYUB4bEbxI
yi57JJdSb88DaBgIARuUo6H2wLz2Nz0DF5IogMwfNwR11oJuLNCRjbPWOsnd/Ck+K0dxstJ79AWg
xBch4Mf0CZPBeZOMQ12ZpQ7b1A2gCBXw7f5qVBWd5qi4AkScjQOZYSdoDrY0E3Wac3So9o1n2DMj
xtq8tlY/gTqAAmL9qpURyEVi8NaOeB/z97xguPxSWxOrOLTpRCtj1AHs+TxshxknIyuRdMlDKxQd
hg+xviR1+KAIFuXGQm56wuB8l973kM9NreBxtJNdeyFFfNbkEGtV1AkstFEN2gomuSbJzF6LZnPm
WWq1ZGu+HfPV1lHnT2yCJm9qGJkXfd+PL02bmFlYm834dnsHGRtIp0nnZm4aI4ZP8oLitDF05Tgv
RpvcbSuMPVOpHGlfxLGqlKHoqk3jp2ppoTmGYWJznGx1uujsaKspeqlkWMkABi3e6Y7tQ7jjFzO/
z73a1vZpY7fHZNfcix2kMk2WHgPji6kUphiNXJZtC0zhmsJAPD+ayYhp9UV8LUOhd2/vJ+MY0ylU
BWHQJA8ggCjRUd/wvyrlLdCPUvcR16xe3s1JyPW+UpDRjws/aBH2tUHqpcOwCQlOCBFVDGXx+U8V
/VSRrYAvc4HYYgMEK93yyCGAqELL+C25hPWvoTAlKfGimBJsc1INaNzKM9CLVfdLnH3c3mGWx1LA
ksYxOOrJASyF96S8U6fn2/8+69xRKDK2TSrxBLigEPSCpNpRMwwwsZelf9vOdn7nC0nodKgshwNk
jhEyy57kzpM5HYIjhBtBhVHg82RoK9zdtrh5rX8ZpLOegtgU9UQeK0avSS7asV8w/rLvI9AcjcpO
z9EBJy6134GO+LZhxiejc6CzUfWTkMBR9To68UPhaQnr+tyOl1eLI8HgKoAtinEOeQ1ARkhNBdA4
aRCQRYQuIl4IL6x+MaY5ClSULDZyKUa83KEdiZSdjbPoE6J7cVe/cIz922RCW50tuh18KLtpUqoA
0bnROsVUOfmCfLWUWRr3tqA6gbF/T9NKTy5FP+J5r65rsEtltqDUjlG9BB1LnnO7jLDabgp7kkXV
VZ3jeHcSi89Y6TwMTAZ2nUE/PluUC2RNoJHVDGB5VeJPXgfb1W2XYpxSunk8nWKDQ2kKp7QP3R7P
/DbmPaVj1Sw2Dyl0uRQQRIgYQlMpVBumLDSKItQRGfJW9UQ4iCNbOCve4oDt7531TCfgQkcXa3MU
uM1GkRvJkOpuz/t19KeIZC8UkhYII/dTZE5zwGg52zqZa3sU2CXZkA5TGetukN+F+a4H69Xt77Tp
KGsLVLw0BNI8DZ2KAps+/iG12llIwfgDwhjcXeg6qWMzSFroqs2NWyUDIxe0mdhbWf8Geb1RYVaL
1ExRaszs+hTrTv6eXNTRJPTcpMG4rWyOQ7XTZjE6bw72rY1TsVUgTLk6zYnu8l5zTCrQl5UnjC1D
lQZPUBTbwPiVX1jUPJvItLZKAaHRFUI19HChyNc9we5P3a5+BY+0m7tsnmyGv2oUDE5DDWgXA7xG
87m3BrF3h7C2jDiEBC3OvMAXp1KIfufmXC+RePUK69tmFLRWi/QrdZVkDyD6OTU7vE5tHarakPRi
5RQZx0Sj0C7XESIvMvY0EaQDv2ivsfZb/FjrRVFIYyRlxiU8kCbXFE+SVGtYJkvPIoSsEvJOcSyY
QxVYaCa805X+PLa83WnxAULJzjSGHfrERMbZ3YoX1r+IAiOpB1FwHWe6W4NeqivQVy4+KQOYXuaH
KnC5uLbKhqViyQJcui7E15mhThIOTWcPdn2OLCLWJvuqqZsCBE+Zh5TlwRQ+dXqUSSJZpAzVRf0D
OkMRmPtHt/kA8fRuRl9otickEFBa292GRsb20pUi9MDMYxyWcCp/ORYuGVvRkFpgFTdYZigUikFn
WCYEheY9GHJRsAyvKliscuXWhbxyFrpEhEIUj65zAzkjyMWo+6jLzLz/vL1jLBsU2oRNrjV5iLuk
nhIfw73mNMR2Vz7ctrJZ114vhYIXMV8kriUuGH9MNuhA0LFLWgqP0Q4jRS7TD8jBvnHn02RATQS5
JHCqAs0EwYoRwNXPcntRjV+3l8XyAwpfhCUH52QCDCPyMMLBcIiAmMgkz2XdenSJZyx7SQvy6wEu
fDkzNSjEEo0dtEeaBZivMu/5/vbKNqsw6w9GRTGikQVxrWIHSfpO/0xw8amn3tE/c6f8XFwQ2Fwi
K7rDcBgm5jjQuqeYG+hM1ayhIqu+zLsCmpCOtJjLJ3ksA1jPyo/KY01lbIbx699JYc2ccH1dzPgE
kxt43etgR2+E3Ua9k/9oXeO+elB31Q/jj9u7w7JKl37qRkwitcEHEb3hOC4mKTD2bxOSuLMPsRmw
ExLNI2YqdysTslosXRHKojrhk6rQkQCsfNAakLJY7sk+aN6sERBEBnkKHCamXjBBgRvnidbUqeM+
q6ce6+W9Ah0p+X45DDvFiX1lX+yhA/70H/eXQiVZQMlL4GCvbkwZXHZwLsyyVY/IGui2/kgaDabU
7g+shTLQkBbVkbJQ77kUbXRx+CoVhVV0nTnEonV7eQzYMKjQh0tFvSs0rI5E0BK0dKCutstd1vXB
ClsNCp5arcIgN7mmSIsB6dkltHIGKLxIzy6LtetKA3nLR6jQpkCuqsEMk+6Gz+p+eBxBHtZcpt3y
gGLDHRkcLY+z/dccQczs+mMAvkHBlaSPo14IWCqHaAOE/zamhy1DPcy5wPh4zF2lEEepEq1PO5gK
zwNiDKzQy310K5kEh1l9BTcdUuDpspFRNmO5qIC3ujsKhWQXeAoky+ttf2QZocKZhS+LoJsBKz04
B5WgMFMpNMuURY7CMkO9ohQuHaBFTh7Go2yCyMhU286amb2wN10BW0ZhBzRt5UolXi8WBz0OnWaM
zVhBG4CqMeaBWAuighq1FdMyzmCp1l9FqNGAKNIKE8YU/OaU3t+gj/WQX7F6maHvydBrAvpkQk+2
MnL3uonbvIxefK/6pIS4OEj0o0dP/BmFFgtGJPL5//Fg4wdQMFKqaa8UKVqYAVextdMPMcCjscU9
f288XunWwLkOOhYQeZ297JJ6KmTWBQQC8g4PmydQ6zmjubCICDapttb7QuFNKJeob494JxPSwu5O
e0Fi/kEBBfw1COk8TLSCctmBsBSbrIn40K0toeBG6AudKyocS/2k7qdHDNNa/S/dJHNS+WMGUbvb
B3SzuXa9Vgpz0IExzegWwwnljqXQQ/3FV8tXoDt0ClL0hoAvYwbbUPoD3c2MF+vNmEPgr8molfth
7DQKuRRLVbIfQvghh6IFXclaDs0mLR3GOgkE3NjX6z6sjA2tkJcNiTNGa8aYsmxB2AnRzWg3ZrZn
OTbLg65Iv7LWC51YRdzVsdMHw83vp6f+T+4sQwy+9ZMD6ql35WN3HzPrOgyIuj7YV4breuQ5rsCe
RlpnQQvXWRRU0KaXhDkwTyDo24aKOLSaYigGuLDw/1eWYn0s+YY4KuGrn4rYlHNWPnBzMSsT1FmA
Lm05lBJH6A7mz3o2A4RsVvOGotmb7Nc2px7aJ8TDj6zsDmtp1JlIw2mqSwGv4yQA1Tq/QMqD8Qja
dpC/lybRt6/UhM0oiVgaGbHSXjFAfF+IFgS1bBLqSz+qM4mluDsUllhZ6+0068o2dSn3klzUw4Aj
L1zmB90DzHnotTmkKXhIkO09N6j2o+b/Q2Y1bpLv9c8uI9FSdklc8bmi4L7JQCChOrpHKMjDfezJ
SLHydmsTnINEIPNUbIbFqxVTF/eg1coUzlgxEXxsvdgj7NXsdvMrC/atBVLX9owUXxBP+KqjNYKH
ssLOSq3Fn0Cfr/4Z7snxx3MVXbGxC8p1sCYic/DSotDOQrvNi3W1YOpmj1Ux7Q0BC57cxi/3ZH4v
hhgixqaZGavtmsHKFnWJz3rdSGVNYByu3PnCTiWvRgdi1bvbGL6dOVhZoiBnUJEbU8PrZyTz7vWp
O4R78Q697w3Uc6G2c7k+V4/GObXGX4TDjXD5I4/+InrjZ3nobN5q3Ow9cBobAg+gwd8rd7XzW+VG
TFT/LzRKPIVbSw3uG468wtr6Li5zUxp2C39GKwpu19BsAz+fd1n22MelyUkK41a9DZqgH/p/cTnn
0D2RkHwYn30a8ns3hZh7zc1iZEAYcaEbvk7f3lnCjeA3ynHTzG4ZIarnPsqe1RTIQAz61pYDLVMy
A/35HUiNozdktRXeTH9kqAKda5t0Smh/IvkO8QDMRo0Hlsex1ki9Kzp+iUqgJXKL4DyN+sYUgsBS
FNYqGZ+MvrSFOEnnXoOZ4H1xw0O9L5EFMc6hB6U3G0yauyE1QaXs3T5O26mmLze9ZlZXN/gkL2Gv
5fiCrTM7QWaS1ClqwPyvFow+kKt0JhddMSeWOtt20WBllwInIZ2CWk1JlXaPmteR1Gg7s3fjOyI4
wU4fbN/mkHmRwEOiqfQAoyyE/AiOPt1t8ugC4fRjHImMrdwk6NDFLxsUBsqLjFJLCAxsHXAhHkcL
NZj8RfN7q/ARRthRYeYW2IHxVbsQa+UsZH8cY288Bz/HA4v9ZDuoX/0cCijLQigUiNBgya+Bp+KK
zX6SaQzJmdncy5uB9coWBXbQR0o1MSR4s/9rpF8LTZKAvzZXoD/MZngtv4k7X1tN4Vuo9ZWuJLgE
jJo3h3G0FvGXgTF1pTBDDpLY0yM/i+ZYyM8Mwww/oqvTGS/xYSigjonHamuWpQMtRqv/EZBINLL4
fp84DURy/rhtdjt0+Xu5dDdOHnZFq5OaP5rGcLd2O1IIgJQew4O3CwFfn5EmZzTicZza67Y+ts/Z
XWYniBk0J/QVb8K3hAbGhWWTtTQqKpv4vOeKCAeTJCuJdvt47chhBUPE2b9fVF87SL7rCuaGJB9G
kTwz2yl1yuAoxg9qgY5TdE9gvSz33I68vqxR4Mb3ddVKGAZEZjTwSGZ08RQIU/wbvaTNRugV6tBt
NU0mZUnVXzdQ3XOv2VtwX58xvHLNx9aSlX2O4JMyp3OK4mhgaY8qOOuZGQQGANCDiAZimgQcYH+1
MMgO8jVQpy7931cYWS+ZQhs+qMQxUEiEPfxQ68icM83Uq9m5fehYAKpRIAN1x4WvCx1Po3G8N5bk
kUuXB7lByW/pl5Mwo11U5JNXuUc3LKYwnSAKXhg/YXtbNV0zFEhU8dc5+ZXbCpyeiXyNbU0zxNWD
X5/0JxIPkJchaPYYKyZu+f2QfFmjDgk3hHMtcQRmBskO5Npu+JPGfABuJrfAYv1/a6IOR6F2wsyp
KKI34JM3Ba6wZ0N5h8zxPmjqXTHLL/Ec7NRYelSz4H9Iu64duZFk+0UE6M0rXfmuqjZq80K0uiV6
7/n192Rpd4qd4lTqaheD3QUG6KhMRkZGRpw4x+E0DBGgkGL2mvhXpc/ZL6EubH0sO68hVf3Sydfa
0VsVblqa4VPo4H+aXesaK9Jv4zblkbOVV47Z1PiX7Ou6F9Qd7SEqSQoBjwWb9B2dV/WH8gx6JzI7
MTgcvvRe3Gdvf1BhZH1q6ggNreaFCXmvBXto0VrVQ7oOMfg2+cgQjG1kNujkMKcYif/c8i/qQNWV
2qWAywAM0L+N8acvxqxC5nIS/c9+Xh6Ps/MiK1yX6STwKg/NfnggJT7CUiA+grTPEvekjVI9sR4I
y1fY1ShVSmlkPWhDkrlDOWjtGT8b8V7nPnTpiTcQm4RTFLKo/JabRFfPlak3yTDEeuSRfCvZ+Gv5
B6EN0I8gjIXcSuiyADeMzyZTV/Q0jZ0XBSQOjpI5+YfSYEFDlxMPSRd0DaOqmCOizkHIy3peQjkK
DW/DMI0PMspD0mNtVUKi7f1XnSZl8S8sPCwNQ5JFVRIEg/9NMSAxsiRtOHhL7cR3UMtZFRvuZdqQ
t0gJMt5BNbuVtlV3bELVpQXPTdMCVtCC8/MhRx45Wq3TT1Zfm01hJlBDukzwgXertuuHPxjXWnDW
L4YpZy3EoutHD2tuXpoWVLtEjzpcjz84hzxGmp1haWf/1ILLYy3vIkYxdyEL+2KcctvcEw3VGLBq
AKmspvdNr6wdWa5Mvgs2rM7CUnnVAMMwgMCgV1agPfU151PCMYsjklr2lrxVz9xR2mcPga3v29yM
fmbAV2qrCFMW47pQWIGI/G0q1H2xTV2lqBmnelwRvKMb36fvGH1YaU4F9jGbFDfZafSSvCMM6ig3
8YIs8zSncu370DUk1U3AZ05AnG9IEqajzultGky+Bq74IH5mLvnMk1VuInNLsFGF1a6lk3dX2PKd
Yf8F/96X30R97hh86ElEWvb8mEM2OXMqL13fzpAWAv4XE9Q3zpvIE4cSJtLpKIKHJjkVLZniYX3P
xWOjYGdFQ9dFsPx89aVQ8fOkmkrdlR5aJzi1d/EdqVtHrnaf7Dqnuks34NvcELUr1i4uJQmGoQLR
DrEIA/yM1BoNzOV7vFiQUknrAHeIV5n6SgZPdJO3jRXhYOrXPSsmLwZHjARA81rRZADpv644g3Zu
zZWwCsjDZihAc1QUJiSQzKlGxwoho2FVwBbPjAYdHl0HWSNIG79a9OpQhGh5RZIhiCESaaMtpg/d
EMij1IUUHCP8L6RAhjEzR6VARi/7hVzgk9benVI9J8Vdl36/7Z1L9/QXG9QmtrIwQkAcS5LP3qpf
pYcGJXgeuUiFKhczs2asiIanaklb1qOGFaUjXgvxfYD+ZnIcngsHSLUajAUEDMl0z8Wjcd1Hms8k
79QC7TlYJbwfyT69Gw0L7ZVtfCjACJvbFbpXawDoCTqnsFg4b4llngoycjMlfqfBT0tHhIaLYGs7
fzfetYd8q+zSJ2E/HrjvlbrC/91pQFCmJ9GUeegXR9vwWLpjCtaH+KM59GvC0MO5uBnfwiOrvMv6
NNQZDjKxBMYfv1IMAYL1orQ14Rz7SYIi522fW7xjZ5+DunmQNEZa2ONzdKJkSwE0X6CGpIafLTea
kKKwb1tbXpcCBRudR3ySyb+fJdw5KEIjice6ZJCRVtJTnh+9kaVN8i/HSDckXtPw33RtvKpHw48J
WpR0l7rNgSgGSKt2s5bZHE7L+3e1Re1fM4ALSCKN0Q7NE7N5lFEhegiBodO2E5iUH5VvzQrVWifZ
a4+395L85d9yBrK+/6yS2kuJF+IkMrCXnpIcfIE7Cr2/um1i8XOR+0vVFEwK0mc1VjFnzfM1IsFg
mEHymGJJBYau/zcr1JHEXFkRag2JehWoPiqbV35wSOtvG1ncrdlSqBOlgA5XKHVwbU0tqiJd+SFH
PCNdXQwtMxOUK5RKVTVJ15JXFgbHV2jgbTGLywaKLJQLDWNmh/rwnR+lVdhiv/hts+kPhL2ANE+H
A1vKcjFfmpmiSh6t2ElTMCAnnrJHP4LWeQw4nlzZ3MBwZpanUZd51RWNUTQNfEDmrV6VrKwFNany
ftsJlgbVv2wddYlPoybKLTGjHJtN+VYj6nujKTrpRcgcM1sEJq5/qB3gk5zd9QwnXBo8+GKfuuBH
CTQ6Ywj7RsAd0Wx5iafmqCQQKhONqTP1kYNI1bjufe7c8ig49+q4kzhvJwfdNpCj74ztWOiLzH8O
DRyP+j7u+0s6zOFl1fuh/DgM3Y9R1yYbJCS8xUVFulGVCqP8RaGuOa3lGWnVv3wSQ5R0ZINoclNf
Ho0XAZTL8OYqN8dvqTOB2b8wy940iBgn0ZZP3ehp/F7uOPAwWOIbz4KYkPjyWyDFvOp/fwHlFGHu
K1PpIYS3W2gBrjM3XPn7FhU1KCswdZ+WAJTY86s1ygXU0a9CsYI1MsoQYMIFM1CGK+3St3Tlr1qI
oxCyqPLhjjsTFkBWGrv8PLjavwCnZ1dwG2kKx3so5elPXW6m9/EOfPxWBMH02g0wqGRVd/kx+MHi
Hlw+4P8s+7ItM7NJmw1pI2LZaaKaNcSMxgmDxMkHw6OXY+PVDPnWMzNqHvu+UuMhXTtgfv0R2dy9
BibA3O5y5ljP8pVytUVdKZ1SyIkxYUmS8iFlqAQDTnJ7OYvJxexbUTdKMnlRJaA04IbCazragIWE
4zZsCQlW+D+aoi4VbwT9dJ4gmyiC+7z4ISonk4sbWx1Zt/1yLWu2KOpOAYCgSTxSRqvc8G6yp8fQ
0TcTpHdrl38R90Cv6fd/AVyfH7pLL37uFqnaNX5AVid/86Xe9PT7MWT0B5av/6s7UGFEEaekFklJ
JfpP1zXeyNDPZpWPRUa4ooVL66wQ6kbH/jV2gWpcsoqfAXxOTEykHNMVf9Lu5IfuW+UYq+iOWxF9
pfj5tlsyVvpbNVITvLCr0VALR6iQdfVdOPRuHgWbuld009CV+xJaFGYWZe5tw4wgcsGGzz5jmdRx
ZZDYWWjfk2x0OhD0c38lTjT3lkvxbGbGS5O6rHnioZhQJXWbfkVIVzQIZglOcf4DvkbWwqhQ4mPC
WggVWCRccMNRPcf3eP6v+lflTTXxEc8xs3vHiF4SFVv4LooNzyc4pbay6mAtJqwqGMtNqJASVJEi
TQpuml8IymYN7ec/mUdk2aECiipwXTkFwAZVUA4X7NCBpE3QmNXz8GmAdxzpsXYebdUzO98SU7OE
1GFj33bM5SfnNajRHYlO9tpIMbDW7mV0agg/6Y+NGd0RRrFxzarckAXdSFgkKtIkU+x3ag9jVSSb
onCc+h9VjimHnqnBwrhOL9WU2Uno0kzOUZIC7De8j6oHrtqGwdmQfNdPT1rfYqbJMOvh1KQc4zpi
eCfdmRsxBjzWHE56X08WNwKCqpaMeZl/Scb/CdgyWfxscWM3gA+fgBAIlg1NzWNkDzuCt5VdQl8W
HVioElbuR/fh5KZMvWrAqrRLr5HMEabbfNX6yL/CJ29PMM2+JcmkWf/cf9dOOSvbZu0rFWi4nmun
llweOYoV++4xeoWzOuETQFdnGZUmzxzXzJIfI42RqVATDWJblCTUAHjlkhYr79RnQj7du+qLguIm
GHhXIHmxGIeSZZcKQGnIZ6A8QttTVDGAI7TrtO0f0zB2QJG/RV/JknsCXOisrI+f1Ih7Dttm23Kd
VcabjjNFMNh6w8AgyF2CMs5vF5kKV51ihKGc4xMQYiEiioiJZZAt+ysoGzkiUI3r29vAuFtksksz
N/c8Tv71vNGMd5TcRvGnkTPe1cvtpGv4k6mIhIH6aBJqclwtzfRW4iUEFq6H8gRfWuU2clML5AdO
DDq48BH17ORS38Uo1i63Yxfqs3jnYihux8KLsQLzb5JrNbD16HWRMb/y2A/rIQWvwKnuX0evMAfu
cUgeOqEzxTZb1cxyA2PraYEkr1OaqO+AXYEkRbYpXiVMhcUWtIt23GFwhEN27pnT0SybVFRToiDh
B53EGKFwwux7Lwwm77HaPaxQppAsdeZVcahpQkOgE8IxQMkOrUow55KAph3w6LJkjNpFdmp12+h+
fCBKb3+BPpofI5pItCshz5ca+AHK8DxF4LsbRcyBMRybdUcoVOiq8pzjSnIBls70Qvjl84P3qRwI
WXgIWJzIhI9f8q7fLncD458y/kH5nQpaY5zKUhKjHhKD5oA0KIbMjE6ywx0H9PKEXbbP71UresjP
/q4ATNizZYwYQrdvAsnna7RrnnKMHhJ5jeTsMR9SS6hlw5j9PCp6FZIwdUaEfoG4Ck6opq7lz2Fb
yqZ+gtBeuOJ+DJZgyW6DhhUpRxooYKj3QWuXa2iCHFRG7UZc9HZ0OwVelXXM4VP3WZ1PgTZp/5me
gejdmjPjd8KC4m1Ep7S8DR6VkEnmd8Kqw9WKQYBXMvwtvN6Osct+MvsdlJ+UfCVkJQrMaAP46xST
WQ02pnJ0oAb4tfHou/nfvMFmBik3KQjvVUDmWooAWUOcrLR+um8C/5BF6O3mZbTzC2S/kcicilzM
PmeWKQ/IRdCotQGWihoEaDhwnQsdgCgfCkCryCtccYcVb1gDMuQG+f1YXD80dYsFnKKmE3rLbjCM
D2UV7FJNBBIQ00Mqv9Ib2W29gtVhXnxpz1ZK32ohii9TSKCHtuBCjx1ZWmdO53rfoW/PKkOytpW8
cmYBFUC3gBNHxLNs8KGcFguGVRUNjrI/aSvBb8t7hssuFn8NIEVVVRQMha7IpWFeVQGH1UUAhRES
MTIIJf2BWtvyXTGzRN0VoLfVeMmDJW+A+EL+k0xpg+yOcxQwhjRmjJFpV3uTtsEucAxbvhfPrOnM
5c29rpUKE1Oolrkq44mImX/HUA+8v5IwHyPoK8amkj/0u5teDVFxQOSa2AOrFnoz3B5aa9bYK5bb
fQyik/fbLHkOxIdJEe0hPVbay23bjFCoku89c6BoGKF4BIomV4mfOLxzgS5U/q5jcD0SNJuwjzE1
HROZ5E2f3v/iQCdCjOwJnMVH/cwQ5TNi26qFnJHzTrwTzbTW1bZs8abl/HBmh/IMSZk0rQxhZ9wS
tZ9h7e8nsAYScSrfZg3ZkK//u3f8E8Ro7uCuanqh53Bb6bFsKVluxen5thMsO/rVAnUtTJw/KEEG
C4XumXkU2llWrMeAX6lR4942xVoM+Skzf+vQmq5yiXwh76mVT17NuOEuZcRbu0WFfI7LuTzB5A5G
3ECabvVP4KJDJc5teyt98t+qtY+Hq0ySTRsthQtaNzzm34nEr2fY/JoHy1ttsRTdlmZXkQFdt5i6
FXpVLHjp8poFol+RdoUWmaO4S8vPiv+B14adQKUqVyvr9nYvvxtndqkLYvLEMNb5C8ME2Q5p550M
B3LwiNnNof3Oonf6l6j9zzrp2aWp18MAIFsc9XNnG3tSmVStYiODdLoSLONOB5XxAZQalowtr57w
fGNu9XI0vf4E6i0TTJE0jQScAtjplnuO8HiSTWUVrAmRRuiyemMMj6bnmTCYina3jntKLe/r+igU
rKrWcvPt+g1pbJ404m0m1gBUhN9SXLv3ZDMDd3xVH/SHaTSLdzLOyK4v/0vWft1I6lpqNQD4hQ5h
OwoBicnvSMNP3OZOj+Y3ONPKJ87iN/U++6mtwJiK2S2SNJMM/k9CO+Oiork2x67h+kQi5SD5cer3
frPOqwfGYWHZoIITdOsjr5DwKTsMswt7gpQGmuseU5QreWfgNcIzaViWJvnngYEGJKqjkXItaTIp
R7BOgBfHlr4Pa93W0N3l7pNn8TF77t3RThxDtqs3bVMcohUUede3185aOhWfApCj9QEZy9FacaXl
+TqM3iUoyty2wrho6GmnegDrXEYW207HLp3cEklr47+38eNtOyTI37gEaJBiFORNFZK0WJmQPKrl
rii3Ex+tdLm3smr4H4MsjXjivXCCbh0iTrL3VsMmQQmDaIMU77/G8ZhBdjkJ/+dg0qSaRhx6laDj
LKQ/hyMRuJ4Isflz+4OPTPmYAUIkSqANApPwZwWaNBaGbBl9cQ1ItApbZlQG/BaXinrIv43fUIzE
iov1cBY3QGHwJ+XgnzACvBNHWzkpn7e/7RKX0/zE0Kpsk4GxRzXD6muApCGcWa3a9XifftOdzpW3
/o5gl3U7Wwd3w1a1wy1nBc/DNjO5ypxQLgUNj5MdWChcxi1AF2D6RlTCooELFPJPr3n1+I/bq2Yl
EDoVm1ouj/OpJj4GnFi94pyWIHxNELxvGJbIUb91eKgMSueUYVLIE09rZbdrYqvOVCfVPDdVDAuS
OA56dFY5liteRJioOEBvSgjx5YHL57Vbda2pV9F7nST7LBOebv841sGmwpQ+CZOqjvhtcYs2q6fa
aothknxaC2LpVF3N6vYsn7Try4yEzVm6WoZKPcnCBTUXrrXv5OFpnBPcAyzs7sKTAnMVqEcJOsgD
VCDTv1pqiloXZB4rk46tE65DkNWkeFRIaHSwyZsWKk9frVH7iPIkmGwrrCvYBI+DDdm53a+YVXfI
zf6EHGEBgfDVJJWJ6nkvqAnBilREGuEh22NmxfFeY2tadaDEzMxpq5tEkIRf9+gm1ZBzZBX+Fg7R
l99Av3bB8ZR6PUFI534gu1435vYEWgG7UuV3OeWhrREh+ed6LQDOuBdWJf8XkJmvP4HKTmWDh/CM
h58w9eXOCKo7I5FfOUna9WX9hP6lwbqcyJv363H+apB6E8vcFCgJCZfqGXm4M+y0pwkIOVJrNTas
ZuXvYfCrMemrFwdZEmPAAqtTlPsxeQ/Tl9vn//c05evfJ/Zn5zHKphH67fj7mpqYfvRN1xIrEdzb
RhYeTbAiSCLm9aA5hmmyr1bacBx5/jK1AVo+8Ud4Ti0VbVailMO9Fqvy+ba95aMxs0etaiwi2chU
xPYU3CgidMiLz8TOLd3GtbWOD6CovQvedbO6k7+3O25d6uYfTAv+npt9XTQV6iIlMvpSwo9obO/M
fQSSiTzm8IuaUQEtYnE3vLEJsxYdRlA1UYXqqCDRpaEuTsoiJBNAOVeYY9OBKUFjnIDfi0JkYVcT
1AEYVD0OOuNyc/6Kq8qK1Pb/yvVnZiinqcMCXJoBQmo5+RtBBZi7mta3HeUCa/3tLM9sUI4SdoEU
aQlsNC/TC8ZJ99q6fMIcubxJfhbfjG1agGsqdI1PjgUBWIwiM8uUd/C92k6YZSdPI+2DjP0VawHx
+teTmgW8+5cDeP1kVLLDhbGR+WQSrnEFcIXWK38LgNqR8Iol53ads/Z1cXUinESU4Yc48l8PvJyo
DddI2Fdxld5lOHyB6++D+3aTu8GWVc9bvnyv1mgknB51ejZOsDa45bcJVPKlFR+8NdELl5zUZV/3
i0d7ZpC6c3w1UupYx4yBIdbQB2qsoBOtzINWUPB520NJ3vCbg84sUWctiEHhWOuAqntefpI6lEOa
GiAZbqjNku8Siy/8UzaErDRt8VqYmaXOnlcjlk+YV3erl+ARtOJWvh2+q4/aW7ipNwoqXdqrfH97
pYuBa2aSOoqTLwxlHGNP4+pHqu2DhjVazFoTdeL6JFabDlmhy5WHavxI/CMvr26vYfmczRZBnTPQ
DJVpGZMKzybZlCjwTOvgSBA2sju8sWHsy0nuzB6V5IpK3jWGD8+XjtV+AH63M7N18q5c+r4szCv5
Y7d8kfjqLFcYhqKMqwS+CAV7JyjSQ1cAC51Jld3GwkGoxt6+vZ2LF81sdVQUkfqgQXkDBv9LMxRv
CKkA66JZmDnHhXa1Q8PcOFXv05iMDGF67ExkxuTY6Y7QA13zGyJeJL2XR4i3Pf0BpQfD62n0W2K0
AE2STlWyL0Bz8QgWZ1s8+S0U1ZI7QgBvbNjzL4ygQgPgmqD2gE3BbeC/oyz3WHzW59xKUdRVzeA+
Ipx1oCzGMY9dFhDoMtdww4doWgp9kCsxyGF6eDHWgzvY8VrbiU6rQrcAVbo9mTURDlFtjqHJ72Um
bnv5xTL71lSYif2mzYwe33rE2Ja0a9YJavfRWlyzvIrhvPSQpRp7XT1yA3HeakN6dOFGhGodq7rA
iGo0ji1IfcxoedhQVOisuDtmZWzK7WDePokLJfOvR4QKNGkxSoFIzr5iTi/Z46ViDmptzeKs6me9
Kd3CMjYsodnlPH72saiIo4m6NyrkY6Ey9UiYxoKjimJU/IRkifSdrHAzOdjh53YXOcamctFwZSyc
dVaoGARN1T7gSSZTOxUyecJe2nVA+Ud2w5vhvkRGk78SvCjP9CBGbKBxax2XdMoUYvUgf9vJXvbc
CByrF8JwH4XKZKq0yMShho0GbXJJlEw/vpdijbWLJF+4cexpnJoi1qmsJLh7ybh5AbWQ/qCf0Bi0
68fp8AcUTSLDHpW/CJ2IIT6SERJ1K9lCNe2gAqFlgMDXd1nT7Kz8k4anYUBXi4SGwA22MRiZ1Ndi
3X5MFoovmYM5hYRJVMK4iRUqlcnaSo70njglyCWMF86srRRB+5XQ0Ih2BVQj4QsGlpf1HX8v330J
AwqV34TFqOiiB8OZKK5VLz0OKncKDAMpdt4+J2J8qHrd6XXuwMkRy4sWYGZfrVNBSOCqiSt9BKEA
2iXTg/7mWZWdPKIVsYa6R3wwalM4o0hykizQB7vls7FOoX4DWIR1OyowYrtCxSWD9+Uh7/FDgA3c
C2tCRy+7yZaFGWYFACr2TEMtZV4FM1kQnfW+/tZW/uvtlbB8l67g/ZqVLvFF45/Jo7dtBwuMp7rd
u0MCohLhwIMuz/wfM0m6SMFHWVP77QgEhh+sJO6941S7UnjLL49pw9JvZjzWaFnsXJsKINN6PNZk
AdNZnm+Lkvfs1YYrBDHjgDAcg9bArqW+BbU+is6cPzpqUD/EpdJbQzuFZtWLuVnnKM3yLbf2KvWT
8SWXY56kGLos6TpIZ76m5w0Yovw4Ql1SegCpKi5LUKhtyPA7odLW7NvWll3zaow6AWPeK9BQgdsk
He+ofLEas4GFKl2+eq82KPfnFa4du/9C9LPP1AHMdpM9e6/VsXuUnf6H8Ky/EpDz4CggReJeq0P7
QABlZxCzx0dWQnd7yeAI/7q/vVdMWVeJ0DePWoAtC3CkOLc3dbkcJf53xRDW+GrCy6UJ9GJ4Pg7u
6OgokIKptl6RHNU4CwquSxLWDZtD45VlevmUXE0T75o97moNss5hijyyrcL8SRyDytR9wV8VSh7s
lKyXTY/vtQ03wIu5DnpAY10ra4lPpG3VxnC4HEzuepFgmKSrwdzVTYF7e3cWUxUVvEmyoGBr6KCr
gRQuMXJEQ7F/muKj1L8PMaMqt4C2wQ0zs0G53CDGlZyFHckb7GbfuNMpfwbdGpig43N+UJAiraY7
1JTPmLjCU/QwMa/2xUzp+gvoeIw+tPyrtIS64Avhg23M2pa2IEIEGQIbC7f89p3Zo12ulbwsL7Bi
eeWtCCBFgX5VcBQjM1wRWQffys4AjmdbNrhwoe39ZbfpyMx5ua+WKWwThuTE5e7AAhYgWUsPWQDW
7c4iFbxCIxij76C8YOVty4/R2dqpLJFrY7CZYxDL1fPcirwJs0aqbeipPXiPiuK7ch1gKMZzuyg5
tf53r/+U+3Qr+u1mUKptqkIUUw5tGdmP38hOZtSr2x6/7I4iYLlgZEBBnyZA5yExLKsiDuW4DXA5
a7vyKbO15+zon/UNxDfs6A7FOEsWrPGhOYBIX9nc/gWLMU+SDF4lRLZ4iX2NCk08DmMvoJuAGZOT
qlYOqI9YtcbFyAOONkEWwSUp0VpWqpRHkl/ifq4d/07eApL5PMUWGUyTMbtZ3GFyJkGjhFUTX1za
zCz5WbOA56H7r48RljZWBuq3qenFIyNNXH41z2xQVzKUJuKkwJg4yqjacXRAQGfYaK37JgEM5p9B
YWk/ca6ZZRbyd397bs3sUrdzJ4P4rvZwsDj5XS83ZXeWpw9FMOv45bZ/LOY7M0NUvAQTtySHPr5d
nHd2GG6zzFHiVSOv5deBf5MrlbGji3fA1d6lujP7aIVmtBrXgT/Iazy7r594blpp3P3tRS1wIyAu
zaxQXt8bcS0q0cUjq319BzzyTloDJmzVdroxtvKeJ2Nyt40y3PFS6Z2tLOT9uDA08skkqM4oeF2F
E4MaYTnWz9ZFxbtBC1Vt5OGOQgJIPCRVJvS7UE45/GqONk4Tb9JH6QJ+ZD0dWesj/362PpHPpqEg
cJuoNEypBm+p0P2PzkGcZ2YC4VPHGCm5ykZoaPsPqhSYk3a6/Z2YzkHFDT8XA9A6Im4MH1FqpffK
OrDJEGNkyY+Ytzv1Gw+YFkxgfjIME6+7cagvyeNseVnSp6JCSnAXdlJkBrLZONAkQ17AKtMu9xVm
nkIFEE1po0iAfCaygtHpkVI/EA7SFjyoMtiR10xt18U4gqyOMFcaCk+XwaNUTDHThvrQ4EruCED1
t/7NdwwrMcs9ecyLL5AlcuTvEGeP3liv0cV3xsw4lfqmdRWDoRUPp0wPx2PX4WwnQzRZXSMBpZoZ
0qrU8IADBnqwb3/TxUOh4z8CklqNpyV0AwE6PHJDKnxpaHXFQwxg2G0Li2vDcL2gGYKiyHTS3HJN
MAUNzoQO8n1TjqRnTYYQTllmppiKdsF7Li9p69tGF68fQ9EUvEMNSb/UcWaeGoQeqEc7PA4xBxO4
oSTmVlMPjRVJarIaCy6xyi4sWMnSYm1q9hmp6Fb7ORdKhKK+305oLPjrCFj4NSacfk3CTla9CU/B
Wl8n2/GBrTa7XEmZ2aciXKMWiuEH2Gr1IEKeWFgTrpLoHRl0ZWG2/q9e4DNzVLQDgdl/KDSVHMzz
Ewh7wlCpGLfS8ot0ZoWKduCYSbKwxcGUjvn79CG5qRO40fcksmI8Dwh+QMutfl06BiMtXC72zSxT
uVOdaR2vVjgbGRjJVt65cfVVjUIn+Zq1Vd8FFh4JOaR5QM0ZvhZnYQU8qoB2v29zjN+yHPNnv4UK
h3HTclFMulbySnLLc7ib1jFik7BtQM9pSU5xgDoYy+oCkh1pCM4sGeWUJPDQf73PmqbPxp6DQ/WW
4PZ3xabaxLviFJ/DA9gqnn5Jq+umaHff6pMO2U8Qq/wJ7flign79HXTSFfoiED9kCIyHW+sQl8rX
gbJJwa5JnofV2/TGx5ZaW+Vk1yxo9oKex5dNuPz7WSypB77LyhqnmtDX/MrCyIQkKF0A278dthaT
y9k6qXtAL4Iszgt4nBYNOy4sbSAsnxUtYAR9lhkqTimRNo18hSNVGRDGLJ8G+PGUfLu9luUbfLYY
KhoFEFaeYvKuJ1OzpGs1rVPr18h89sSKRcvX9z+eejk/848UNUEki9i5wQ9XOQcZzF46+UZ2J4zG
Odaa0yCG+2rMXcYiyVb9lhLNFklFJ7E0/lO8IHMC0yaHBsDHYKWPZEyATcO5eK3NrFERSZRrtakU
gijuVXNMn4t8OyofbX7oUb6+vTLydW4tjAo4pejrodci1/PAO2BknVNKLK1klhtS0UUSA8GrA5go
IdkbZYM5tJBnb1g0wIyVXGowM9cYfImPUhI81Py7kg+mqgrO7b1ihYhLFWVmIkMTQS6MTMLTAlhj
AFiDBrAbTnIi/ixg+CZQN0Krr4pCtrX/Pxfal/B06WDPbI9Z0SoyYRwY1eK+9SCDI/bkTpQkhkcs
F8uu3neRlJpb8uUYDyik5KSl2b9PR7Bj33cQnEB+o8uYF2nd6D7Ga6A1VdFmz+gy/OVyW83s92FW
RA0JKBmYD6sisIZkW44ft7/lcsd/tkryK2ZWCiOforyGlQjd/MElGniJPeBBBRLwH5ntOzrauL39
Ph163gStmMO6BP4ljYPOEbS1NfxDnXI9kIJynPALiHBltxfsxA1s/wDi/uNoR3h+sIBvyxt7NUid
9UgOxXzyEDzbYOhMGTrQViwktZMYcmDd3t4lUwpqbJquaoLE69SZb3U/FMcImJRarq0RUPy+Pgd1
zArLi2ZkUZagAKMLv+k2dmIuRJBVJFvYO0RNjSAyjXv+gQi7Jg6/Mzasat4SrgfkCdCn4tH7Asyc
cpy6LyuFMyIZ8mLpi6pyphxwVhKNlu4FG85LN6Ms301ZcVcrDMLpy8n7PVhfPyC1q8oQG0KW42Qq
x/6btAb7uJM0lr8LHaRoW5TDMImBwS2UVQLeau7x/Piu3rGIK/4lU//nV9Ajelk0xVAjJc8fK//W
QAwKs1sSwDIIDL1ZOBgMHJzqQqjMKu0s7T22/GqaqpcJwsTnUY33HsHpkXpIdxkPZseg5Yr9zBKV
oqk6WpxVDs9SD60Dtk1Q8NiBXQALpKRmY+abDsC5CfSG6n1jFSvWUJpIEoobn5oe1BvlJKsCGWe1
dpp98Nm/Ky8CWrun+m28Sx71n5ApPMRoEgmjGU0mCKzDkwLBws/i3B9jl5V2LcNNZ9tBLt9ZtAyE
IlY7crkiWoj2L/2lxJRW/Et84m22TPbyZX790NQh4+ohQ5cQHzotQqBae1RK5CRhhI+l6DH3Jiqp
i3NZl0QVi+pj6KTI8rbSynvVKCfG23Y5nbsuhgr0/RBAxFLEgfHANZcqp24AYSU/mUlVQQT25Xbk
/Zd8/GqNivKlZ3AC0LpIFM6/AIEpHAVP18HJAVVheQbLT6mQJFY8MkhyiQlh5yaa7zSFUxVAiheM
G4W1Lpq8XMO8IubsSKZ6aPYiOFoxXgOGViLYEdt/BYi5+rtBBZpgavMgJ7j7vPqMe/BapSxeJcbG
0RW5UIulWABgxA3UDyN/qn3djvQXJtH+cmdvthLyspmd3KpF4a8l7tC9FJtug7ImZoPGIxi5i3Xj
RGvC3zVuOBA4JRvlkbNZRE6smG1QoSPVdGhw8bi0og3h1hV21TrdoJKxYlVXWUHKoIJGpdehXktY
au0Um+wz+CAVnMpp96DqOIcuaxpk8Vhfm7o07raPI98PKhxrvQZsQkM/WfjmZ0+c/iD0a8ahJl/p
t+tgZosKVbLsCUNDvmJvETYlso0c2kQpYOqRWaxYFaHFyDgzR0UstQWTb9tgaWqzz/kXQzr7zLkk
lg0qTjV8ALJNCBeTK0VxoEJTnIi6uOE0Dtjt0oYgCy12N3bZS2ZroyIWVwQCimyIIwAYg7xNMFFi
W3kPuvlrloFZXlzsplzt0eBaA6IakO/ApwPuIdrob0MOrojYqYB8n8zxrVxJ4Ci2Q6AQSktGPSG0
PEiC+/iqfxWrZ7+ECmqYpBPEnPR1dL1bV5p/SOLgKW/E16bH+OJtj10MbzNbVP4ktE0IeVweiAsP
0/V2ow5CbclGZDw2UheYoRbwrDPCcCiaG1Cv9QIizljet8bNQKUoOomtn6CV6CrbC+vsgfUWYFmk
QpuEzgRgorglCiEwC3EwK69c9fH59lYulx1me0l+xiyElxEmb3rSvJFXAzDGpN7foCMXYJid+Shl
BDUadxuHZVDyCmwZkiNAsaEzBZT0SHLfpGbyE3qbgQq4cYQnMftsLmZ9s4VSYUdvJEBdL2M4U/QZ
GYYj8uUTYzMZkZTm5Go1Posn0jwhehwlOM0I1RhZEnpjZmizcC3Lr/zrmmhkTV0VssaTgUgwirrc
SwWEl79tTIyftBaGWUH9zPJKlr+o1GURxakg+GSUj4gWS+tuB+AiODqzLXv2mPHFVOqLGVGIEnaE
PH1M4p98OW2UZGRBXZczv9kWUjdFVUtpUhA0QQwyo/8j7cuW48aVbb+IESQ4ga8cq0ql2ZJsvTBs
y+Y8z/z6u6De55iCeAu9faIfuiPc4SyAiZxzLZT+beUlCRhyEaxlIEIa2DdciPxlhWhUf3cfm8eW
6H2VVxHisrarFruasa1e1tkXUk9HwxSNd+9f3x9hnAFRItVQQXIKYdVkd+lTNhoCO7w/igGw1P85
D2c80hmrbZ2Fy2PlkfYOAxjXyS/NLs5mIOMCU8Dema7xb8Ix0eE4NazKMCMx295mywoDIKcAzB+s
npPamLMbroTFAea4P8dIf07K6SJJ626m2DfDSeczvaYB2x2af7SHEUjUM2h2SgDbsB6/5IoG/PYd
wR/RnIY24fyfLKgoXnr5p4QxjXj6JrBcIs3kA5dcbozYeA9vY8Bru+W3/nE+sDX/xS297C77Mj6I
o1zB0fiyepPENMnZwAQpPCSxjowdhOZvyoUM0fc/SsoX1tHR6VZ9gKp0zXMoj061KLYU/hRcoEAh
+RL6GKp5qieQwqqFUoIJ0AZbZdE14wCQ3fqUzrbQnwo+Gl9Mz8os02Ud5oSEYJHW0dVmxTrTMV/j
79rX9oaB4WNMwhUcdd+N/7lQzrDQVJ1abcJXY2Mull/exrfJr/mKTTpiccdWMD8EVzf8EIWY+4OI
my/JmRujMYu0LJi6BCP6gYZjra4MoVeJ05wbLH85zWP4IrnC9q1ITzlr009JGPYSApfy6wzgAQYi
Ci4Q1PMBNMs8BSgWHMEl786BbM7KGRwwD7djxGa4GaIumxfIAgZW+JfVsI0gzrxYxSStKZsEo3Pm
FTqoz9fg8ln2S8sbEZxxMfLRTEYJboINHiiZ01wb6PBkdvgG4ghv9SYwj6/OiqmH6UX6or41P4pH
S0zKzdKCCzacB1iYaJ2plEGZMCpPlufmICB0WL019zCPJZjC369N/Dk1TzA0riS0ugF5LpsLr2/p
UQ/qG/kQCXVF4Jt4iiFA0oxGTkzTH/IEjqjIY7AdDo+ROdyNTepr6vQtWYzVplUrWG7ZfReAlTc1
tngOMqaPyQPgqnpisrmaNvfrHhs6xpvSF4KnsF9l2kjhXp9RZNGgsumv/uvipHeWP1w318W18W09
DL8YZD2c1Fk7zxnMbOx1V/LDZf3dz+opkWUAzGmyyid/oFlshzJiYX3tqLmTPbS34Tf0I2hsK9lJ
P1X+dBC2Snet7EYoZ2UlMCVmaGajSh0CJkNT1YM0prcYsvdInH6R1bIXRXO7xYSNRO5rxr1cT/UA
K7ecGAX2fPjZe1j2xhSC0HPtJkobUdwnJWatJnrNAsdh6m2tT351SvuYUqxOTERz1GU5RIp5NtPi
KpxT4OEON3GSPseRaBR7P4Xa/BLOzq5ZuZQa257QAulrdKMCDZdxnDeuHuQP5i8xtNH+SNhGImdw
84a0ocEy7vIMIlzwZBfXXTA+drNtXeU+djjYMlj9zNq0/esYgdi98TOX3jRXojLxruHY/BLOLqPV
qPaEoRNmGdjfkuwkdc2vXl09vSLHWmowABMP9pK1hS94UbvR0h/J/H5QPMaIN9mQUu/OqpM8xCAO
osfyavqa3A1HDfNfQocqEskVqFKDFFE/Q+Tk9ImdfmvugVQLsHi0FMOv2hkAtU/K2+Vj7prHzSmZ
Q9qke+U4R1i6R9Jg1Z1D+84Ber6dzCL2ErJDRI5u8UYQe24bQXKadcrUQxBW/A8UrLfxmHudYtqJ
UThJe0czu16vsl8rfZxktNRilCPLE5jn5fixNtBzzG77xIuqZ2m5aZq7dHisrPu0eLGiaxl7HiVG
FiY/m0BoW/3Ip29qYTpN8pJ1oVtKJwlAAuuPnnjhEmGDogPZ6j3pHiPlpkseaHabtzf5fDDSB/ii
boDJzM+g65TMMy1TO57thARW5kiKq9yBdkU2ban7Gk+PipTZZgmDH14rKXFIekjIrQkXYD1LQLP6
PihOPB+TxY6WQxefSCg7BdY3JMnByvZYRXanumvzc8rPDQBRGteaclsvrmfTCTHa0jqFgaHhXrJH
7Ri2b1H/o1ffauxnUe2ULWD/sH7MNJAmYk/Ak4vdeHWl9YzdbAkr6ZhwWHo3js4qOaiyHfZOGP6a
sjtDQv1gim06HDQa6MntQH9TufPTaLIB1elgCDVQJ+yAYW0hfaJmBwJk0PXKvUN66nT9MWoODdq/
yepEGE8crnPjQUbDOzpU2YkubtFfRfTcRQ8Lmi21MxAMEKqPGhltM6X2uHxt4ufKetKqU0Jvsrc8
Qplm+E3WIDUGu5UWN0rs0viWZqpdzkcj1rxEPxHQvfXVfbfc5/1BQbygB6t6kvsr/F9NaM/lc4+y
seUDZl6Ln+PyaphuS+NVkoiz9jepElTRastKakvyKcIsf/etTUDI0P+YkGvhfbVB0nsS9dKlsFsD
tSn1e1a5zTrY89I4nX6aprepSuzcfOqzVwn0DUCleGiiwwikufBWGZ4UbEJUiWlHld3Gii/FX3SA
MjbpuY78ufohlQm2KX9P0M9Y/l1lpfd/e8acJ47nEo1etuCnGos9TjdD8zVrv12WsT8TsHnCnPM1
JjkGtC48Is30+x4cWLY5x8B2ys80Hr0kIXdza7mlbp7HUHG7ZLgxa3qjRV3pxtZw1ZpLaechCHiH
+BWbPzflaFwDHUcQi+2X/zY/k3PcTWOoKvBcWUu2tPt0sIs4OZBuPJhq5xEDkNQauI5XPNvRtGMR
jpjIhnPOemnDkqY17FzUmrZS9s5iHC9/h/16INU1TbcMk5p8tcAKq//EA8upPTLqH+CQeqH9D4eD
qJq6f54/wjgHQWRLXcIKFc44/N6Sm0oXoQaIBHCOAdgWVp0suDBJwwBHe5g00QDm/yeA+nMG7nUk
kZHAkSOIYN3D5MDoBICQfmcxQj4ftvBv0/HNN+LeCqnktZ1UuHJZt61beipO4w/trvhqXY8YzdKx
65s/ZS//R8XgND+ngzpmLGRhxIMoFL/Xd+QjI9qbhKiRQjXkNH3UrLifF0jrvBEUh6qbncidgfpK
fshuhc3t/UDlzzfkQlKlWGi0sMnn1LLXn5P3DxsYhpGqFGAPNrU7sF6DMl1U0WGn+JSR/9kc4if5
1KQw5rGA3D6j9rw+5NNgD/Tasq41YUuYvaULsvgRj3iarbRKF/b9Jk9zGERZFkTH6lgy4kBR8r//
8P7sRHHR5lpEo6KgOAAiyuJZ8ZOr6JURsrNy6hy0QeyJBgb2J2s360qcfhbS/6xe5gl4GJJDA5oW
uz+iv+Yb7gJklz6wjuWN6mXIVkWGbF9fN9I5fTUN2swGG5Ysz/MZK2DB6BB/8FGwQptdlJCzo3z6
lBthnLqa4KAEpTJ8JTA7pS9mV8D9hZY3L0Bvzs22dgVPf/djbuRxeVK1TEWrajhc91sB52hxik4M
tMsKCJgnGSm2kOV0Nz/+I5EvVWU52kcFGyBuMb47Aws08Rivp+mFt4a/HERQw7vvfyOO01ZlMs2k
YRWWFkRz6ZdxvR2E708kg/N1S722uc6avwN6o+/wpgBqSLz2im1kslexvIg6J/sluM25OPc3gkd8
7SecSz6FJxWjGOsJje1/M2+9WzvZSOK8YFwnQzOEiIvYeBCjpQ3Bw2IFfVA61Y/L6ii6SPbnm2Rv
njMS5u/haHRnlGdFelTo82URggemcrZELjvF6jKm8DHQIZLJnvJvj1XaepfF7E/7bm6NsxqjLnVx
t+Iho+zjEeRnCWZh69v1sHwDNgszzfE9jWz9SQxLx97sBRvC815n2rhk0aqBd14fDzlJ/WLOnCp+
IxnqidrPlARp8VNw3N2a/ua4nB0J+3Yuin/mbjFCfRedyNEMYJAfRfW1/e9nKdSihgpCPk7vF4DU
TZgMQocmif0hK7y6Pxd548oxCQRn2reNf0Rxik+zsBuVEmXK1p3BTtN+AXr/sfsKRlpvDP6Vq9kL
GhSZgAwBKwCybnDGKkwqrZdZmVJ5TJ6V3F+edQytgLPU6Z+l2kEIMTuAi/KlOxFX+u4GJdhBga1D
seVt8YDQraFaUqHjXul1GACA2kbhDs2nwe/OrV2BJixCt/vyBe/dLyIF1bBMlaD4zH3KbpqnwUB1
wDeLytaMo0pFocrufW4kcF8wJVKajgxZLD6H96s7PPTUrp6oOwO4Jj+U9+V31kmU3OTl8snInmAV
rQMD6ykA2eaPlptT2vc9IjLdlp0uccqj3NoggrUQtnRB4ag3+TOCFyAsDq7VOPoJaxEoyxKf/gC1
y+GvIqjt7+EuomkWraYjfg+z4YyONkev30CcnzytQXZGzcYt/Oauuo18UUSzGz9tZXNGXU67wso0
yAZak6/7mddfzfdYizoysmORL97Tqa0wzrwDj2chiwphad45EdC4m1+XP+2ecVUB4GaCtATo8Cr7
8hsXZbVyg1IXyycAksngafWAQR6LUGP3xGh4FQDNIu9b+h/FNJ3Z5iqbD89kVC+bxksUzYvi8zi/
6NMxX2tXlr9fPtlunWYjk08jSDIvWjitrHI9ee1d8bAeE29+Me7KQ/+btd+85dD6sD54L9JRlDCx
yJb3WlvpnO0jwCf7J4ha8+kW7ZpD2ZbHkUSRnaezX5vkAUt7weUj71q9rVAuciunuc0IC3/z4/IM
qHh5RouE2QfZl78YL92t+Zz5Iig3pvCfT6oD7wFMG+QT8U016F06sCF5qjVeWI6v5aK8amV4f/lw
e2J0mcqmbALh/1MHc42BbSyBntCPW6Cjjepjuyb+mICN8bKcnSf3YbGLe3JqV8ChmQnaTE2W29iW
O2RxIejG7jyHDzK4V0eSJJMGk52llz15ArCB3FzpclHYepiirQUKVCxVroVT0lCgI+yv5r6WzhC+
2K6caXzyUkmn12PbgforAVr0MbQiVwUKiZtWRhJEFOsHJMxq7/KV7umlrlrgNgeSnqWDoeHj8zeL
DrwBTaYC7M/PlFMJGhtGYW6g5lRcUUDbAdeBbVALk92dOE6HvVFVQ9MM+sm8pb2sSlOSY1X3uKCU
oBzaK5Zgp38DnapTqsP5U1kDfhnT3o0dHYe0mXIFxqaQW5eaP/Q0dAWXyB4v/+UQyRAgt+iEEU19
FDHEWSdJEy5x9lHdrjE/qnvVWQGYeO6JN3r2VBSE74asgNEINoWTNqMhJskhDsRwEBgm5MRKBOJt
jR07qVtAmzBVoIgqKM9/PFUMmr8mHFL2hXLY5LfS1WV7Vd16dACKD8whasvEVnsffTLlWTxUs+fP
P/wArkTRdJm8ZDJ+QOdp1CHeerAYEJxhT4A6qgNh7MIujv+M2wNzb4GaWiMt3bu82Z2/dEBqV4Pl
XN8nQsi5/bPBuVMFQJuGwgfghZk2qzFAZcCaeFxd5Lro3M6o9+SApRZti+x+SQPKbxLE/HgJH7+k
VpZSEq0WWE4b7N0nWMK3c0Ae2kUXBsmQ3EvF+C3ORYgxe+YalgXpBQZ1FajRR6kgPM51K4EppUZ7
3VoYKdUaEevljuvRtzLYb9g87rmPtN6cZoDRGGB4Kt2aHJMscwTvm/1STjEMmGZqIRLDYjH/4jIt
gSayeGVy2rPuA093cvQbFVG0digBh/ogso5726WGDrMFa2IanzOWtATBBtFDZCx6ErvNQtb8oKWd
cowLo4ncPMGGzEFe9bI86ro+P+lSgw3Crs+6L4NSaVdVbUWDbYFj7edcWelDQgzpJ+6peeqlem5t
fSzT2gY401A6MhCKX9MJSyBJsYS2NWZaaCtzAXiXKQ1fKNH6r5cvdCe1/nA67qsZxppaKTtdr0b2
YFY2qJdcRITOTFOBbd5LkD7I4sy/OTaNNsZ41AtQacMle67a1Y4U3R3WZ7kD0UX/msvBIp91eFgZ
02yDZDi6ca2Hd4rZn2qQW5eSjhbdG23Lt3ns7Wic3WI4GRr+U7MelXz+1oaiAdGdx/PhZ3OxzjxN
IHuLJDzZPvwpT9XtWo2vl7/Ce6b9Sa03SsYb+CqasqapVKwbpY7c9X4DGMpFqs5tNbtLLvlafr9I
fqOk9ysGi1O5Po0TENH07+tkOu34q8zPBb0dw8Qrwwat6/4kAXDDNfJvNJUKr6H0uSnHlzaav+t5
+nsdyV/AMX24Js5F9EtVIdmEJhV2YS9ertxYV2wXBog9RzyZXIefeHu7fG871vSDTM6aLkURKpOO
yAVXZlPwbCi9G2X564ohjpxEDxiAEynx7oMBIJ4OBAUZFQzO5SvmWJYpUViAkRn28F1zBmf4bb1h
2eeLamP/HdzGsWvc1YWdxS4Dhx78DLfw5d9Aiu6q5ubHcKkMouN6lmSi+moYelGdH8n08/INiyRw
nsNQ5UKLS+QtSytbtS3NIBCzuyYUAcXtDSUaOv5BOIVbNXnHOJZjFHaRioE1xaUBFn88LEGEB/OJ
7Ruhp3VoRJ9yJ8jfSuRJ3JWyIGmpN4hpMsuxQuW+68wXM8xP+YyWYREfL9/k3qzBB3mc5jRWWg/5
As3RghplxRm7VIw7+Z2GVOQmd5zxB1mcYgDKv1XytkGFCd1BOT/ocZCh5fJeejploZ3V9tSidSZK
6PdaFB8Ec/pS670MntwVzFpL6ayA+6FG46xj7ET9SSkzu8pWf4leG1UEo8r+4k8WFKL/oz8mU+RN
+DFERdfkE/RH6x7Iel2HKGkaThUYbtQ17ugVb/8iLN5/HX+Ech7NKMxVjpdF9ddu9GJNvpFI5iYR
SHeK7F4zqi+zFD92Vn6gzbcsw/BZf2r03iUEEd9l7dr9JUhV37HpdCRxH49v0bqpwOip+on2pc5r
j44iBIi9UpGhb0RwN7zSuI5rpr+YjFjsJHb0b1i+PWJ1FMVcW8bMjLdiQV47NHf19xAUjcK+/k5y
ZxgI1DUUON4pDLlDzl3VTia+8TpdtUf2hIzz0HnTT1YfzwMhYeLepW7lcS4NyNhNGS9MXuNq9/8g
t0iOZIGv4j9LUhOmmAVvd8/BIG8lmGvUcFJ+CVJGm0BbVk319Wy5bxcTtHiHPB+wYSCv3n+vNFtR
XGRTxHSVzYiqvim5nYQl60kTHGZvnMbYiuACG1kz1iSMcBrQImbKPQ2QO17JxzX0FAyC5OhsYP7Q
tb5cPthuqLkVy325SQ6NAYvalq/FVeaX7drkTpg1MHt5Lc1XGkDcvRwo8pjo65WgJmvqTHVlPoaL
UbIR4bp2FSOev1KFYOtviSRHl8b6UI6kP2RjPx7lYoaHR75u+ZOVyO6iJRgxN9vyDkvBYMApUuum
ztXYQ6QvwjYSXioX9oyy0qhFh0udHCvHdhsatP6InlHAACpkDaxX6bXw8e3FWpjwAGCtxbJkPvCp
634ODZpaQDoGG9+KuajEi11JdgDux5aGyGHQwIcAyg83kv/CuhmAj7IU5H0Qzx3YIq1ZzxUOPFsr
pjnVIJ1E3nn32f0RwUcDzTTEFq5U9TGZazbHmZyNIsB4BEhgDZdMjwvYztKXEUxO/8Jr7jkvYOxR
y6KoEMu89Q7nQpetyGL1nfGITEhu7L7HMk+OCakIeYBTVo56d/mN7GsRcIAVHWqqw5h9tKbx0lKp
yKV3e+4QwLfSwW1mO/bBNR8MXzDrlgMoLLgsdS/oMjZCucDEMKXCUjN20pwcaus1S0wn0nKnlEOM
MItQCN8HS/ioYCuOc4vhREwMRkNcD2B1dkY18RXrvsI4OeiL09sQUdHqqgADu6LzfUwckEwU1+gs
+40fq1fLdFfXfhsdpeymNhXbAHAxCGZEl7JX+jUMhsqMwSLgyr4PFmyCF9DU03ko8CnAtoBYwV4q
b3gCbGYH6rCwwPCpW7+K11V3Y268JwPVZuBJK3wxpZuiLgwJMlvWpdN+T0Hqx6i220oQ/mzvl0Mi
esd7YelWIP/1NWnRzRkOJ40DOeu8bgGnRK0J3vKO22ZYeogETWwRoOD1UbFnaVULK28kfzRNW84e
JuXpshLvCgBWnwGMXZSFeAxgs15RoKwjyTcX8JhTVHPeLgvYC6MxrUuJCiYRdMp5vJysH0lZVMj7
p0YLv2YW0Y7RrPSHMBu7b0NVAIKhwu7BWOlYiDWGOQhJaQie6o5FRJ1NsbCqRtBT4pVSbyVJrimu
MRxRQ8/epnAOqqpwaq0RmHdmvrlXCkmA5NQ0ZgD5vbuooSsdy1by2w5rlI3cpv6URDeWar2lk3RS
cro4s04eBgk1j8s3vXdIC3iIWPqzYAr5J5AWYWJ0LUorioYqXrXGtkmXK6ms/EKbBVWeHVlUZpVf
XUOcjvDko16qSa2uCB4kv24KySsKKTms49rdhQV6Z7o6jfeXz7ajph/kca9NJ3kVAx1O8unYOis2
RTpRJLJ7IlA4MBU10TjiojtdQb8lkiGBZKsnk/aqzfrD2MkwlKt/+TA7poPKuoxeHNos2NBkf74x
kf2olWA0h6i8lb14uMus1a+Hv0FOQ3yts+6fqaAdxzmMGaCRWKpC87TzZldxE0+bbNNhkCBIH3+J
AL/2vtBWGvvzzaFMaZKqslolf6n6b3XYOm0EfKz//uJUDQVzNDN11eTzCUsqp75JRhPoQqub4e2O
+VWViTo2e59nK4VpyuYkap3kSdo0pj9myTGs1rOaN2c9bgVasHthqMYjrrZwHp5OT7W6OJxUTfLl
IT1L83QALO3D5fva02l1I4JLHcw+CdHp06HTZWB1OSxR4kxt56f492VJu3e2kcRFtZ1Oe1WpDRxm
af04JXftmv0qC6kUyNmJueifE+ENffw2VWJlK5ksw8+w1NKR6JgAvzpKr8M+d41sTAQKt9dQ+yCP
s3ORZCRprFHJr+bI7fM8SCWi3TYN/QWKa2QIQ9/ag54/tQCutIdMWu20Gh+GVFe9yxe841c+/BDO
ACYAHOjVGZ9S7n/qVRbEWkBCvxwlewZOYWJ+lZJF4DQvK6guc/aDFIZRYY0c9cuqCExssiWVqB+x
r6AWLJSFoPFTgaAoGkZokZs+qAjultk8ETm86ZHGSuoUCr7l/g3+kcU967BeclWZYQ7l9cmqXsAf
aA/pkwEe8BKyMD/hpdmPyx9t/1X8Ecn5lCLK8zHrKjA6LopbWz/JpB9GEUig6A65Rz5lxagNHc4F
7DW3z7KgkK5LU7eX4dfl0+zF2NDBP8fhHjlpJlPK4tpEri7dYkzGq4FjFczv2MNtY0d+IRiA3MnT
twL5RLaNR1InBY7Wph36ZYPdrz9oVmGplTi0u6uWv/leGPaRDYAJmIQfe1xqEk/tAnkZXnNXntoZ
LRFQqgnukb1VLkakCLj/VwzvKrGEOVYWHpZVvGJXwo2as1I9NxpmHxbstWIyXb9ZV4x2G9QLc0Xw
DvawWiDeAB2epWhIlzib1rTNJMUtvCi9JgCVrF4Bf26UD0YNaFBGBKo7BRrfrzNqow+XT75Xd/0g
mt3MxrXOsjYPaQENSo/VTXjdnmPIf2D4jwug5QYb+7ff+2e0i7vb0rHc8Lvg6nffyubonElrTLWW
wggfuMseGxWMk1rtpjNxckkSGM9dR7WRxH3jTIqmYh5w0qW+KuijGtZHqj5bcuFEsyjwF35RZoc2
15pB+2QwBcCM+u0ROfdwPR/0m54BNYPKpA+Ku9wLH2bhgiG7rs+K/EeTOJOqxEOd0hGKPJ3Mr4qr
vzdJUUOrDZtVz6hAfXbNqQmwKJSSCV4nZ04jvCgsBpRRgJ3G7h5IpYq7kFC9A66lyKjuAeNQFZk3
+g/gmQLb8ccr7S1JtSwk3T4FxsYX6WuNpTQMlAedP3wdT/WVdscoFhkiYuHKV5JqS18iIdTs7oH/
/Ij31HrzXau+To2oHuCBE+kmTCN7aqZjFpWCV8F08dNn3IjhDAImPCmGonDWDOMuAIkxDRFRpegg
3LuXq9Bomh4S0lBzDKWxqwZzIn/TONt+tHcHtrkvtZdHOmBj6r1VaKBEFldHyxvAMqs7CayMP1SC
qxMdjHvmWLGN6FhhutKU1tt+js6znCAGFqrjzlzjh5Ox37E5WVKa6OhWOFlv2fJvxW2c8WA99ZUL
yuDyANJgZHUMVnK5AmbE/I1EtnBvkn2jS1rCPfaKjJMaLmkU9Nlgnpcold5KVR6vC5oPZzkf6KkE
B5wnY9jtjiQaCRSatw/GUshu0mmywL7utaA/3AhnDDq1LzHoZoCps5jOSRO+dnl9oAMWcUFXFis9
Rq7l72WP1aV5TQ+xlRwv+7K9utaHH8DFXWktEQTiTKcBcE0AFpNgru9fjUyy93fp5jlbNCgF4rsx
joI21dbfMcEulqxlmEuhanRQmwxQD11lHaa4i65T0wQAW6OO93pUWpF9+dC76m4BnRJT2aik8ZUL
CwgZxYhqny8DCaKs7yrr1Yx/XpaxV8ynqFb8rxBO0fKhrlUJ9WUUukc3k27kzgZ43rH2ysYh1rEH
XotdOsKm0K4V3IjlFEofypl0kYXiwtk4jSpoWUJ3xOrS/L1/ze5AAC/mRN+7TpScUOFFK4oSvlcy
AzKqKUDI7kvGwTitxwasxJYW6Bn2pDrgYXtloNZ29CgaBNw7qkYJci4Z5VCFt5OpIc9IJZcomCzt
repTP1pFTOf7IizsgaFIaFB+AlxD6K4t+RoFaU8epdoIdEn2LisK+yD8s0CDCS0GqikUPYePNjEG
Jtgqy8iuVD20FwyBzuV66MKnGFhgsSgV2TvPRhi/XCJPYYSNSJbKScmLBsqXkIp22Pa0AcCzoLR8
ryC/o1NtbHwvFWs1rYimcqVxJsamPF8tnWjsdA/kCvi2WFnDAARiKL4saJWmlaQKxLSudrJA0TO6
oeFIAHZ+kI/0Nr1h8Fb/DOfr9nDVN/54TV6wJIRtapEi7qaUOsqGWBbED/q0aKbmpbGsVREFYYu0
NY6k6ittFOuozDoAaPqIPJRJnYKAcSZWa6d6igm1aQWjgTlM4ESsjFMnhauIU2wvTdj+KqYMmy8x
yl1XZTUypCnu76cyvJmIfkijCt0RqxKY1Pey/Cc13lwBU4uNsESd5MTSEOR1Hnq0T0OQ3HdOeASi
TvSlP9Eevj202UxIDdCA0qGv3UnUPxWdl7O4SU6GdsjhymZAx5RmbxN6O4PtMqlEp93L6Lc3yxnZ
mmTYHSIS2iNJ1r3UaZa7VlkOrqIl44FWvfykWWppJ6EsYhLfe13o9aNDCOrtz1T3c9vDkGQw7z3t
arsZQGe5yL/SOD1dtkp7J9zK4e5yiNpu6PsIFCKVgQwsLoO6zJ0kiv0QnFtkAtdw132/LHM3rzaI
jDEb2A7Av3J5bT9K4LNBKuPXX7GtjYarxbxmBEAtoL10rnoKW2AFx/fK9+YxAWBdOwm0ePchb38B
92QAJBr3XQpXxhA85ejecGIZ2wejM3opudZnJ/ZEA3p7Jnkrkns4bbGkjcpEEs26lWXA+namf/li
97rZyDVNgiFOAifNT2uMaHQXGcD+g7Hu4JcjAGtBS326drVrlBGWYvvoppqTYxkrIHiQNKzJrxKG
aQ0laFX1NlXVztbVvHAv/7BP2gxfhMVKbA7IaDZ+bh6UqI/GDZbWyiQ/L2lvp2N6nkcB89gnXWZS
sALMKkUEMR+nVk1bJlqmp1gvHGdfG281+ttqAbQlnVfwLGcCaZ++J5Nmadh4wv6KZvFRiZFES6UN
chQkIP15M6pIe5xrbRB80j0pKoJXFsKq8qf5BLOT1X5N1SiIOtqcpV5C71leJFOw8ffZrOM0Wzlc
eqD0mNmaC5B+kwCgNshCjvrLWtpYdtJfYjcDhRFwX4BsHyTfluP6BKS3SMxCsPcBtz+CC5GIWuf6
oub/rMQS7OD1itOkd8CDPra5Pd7EJ+qk59QhNzS7F+E67t20hgVAdKQR434KNGRUVpqahCjXULZE
fqpWkQVgtvSD68Qds9APEaC6s+6UJ1MdSxFegdLNhzmVrpKxvsqs3MtL7eXyg9sTpUMpYV011t3n
jE3WRkY6gegqiJJUP5hlpvkaQZ2kVGLQjehL4V2Wt3d5OgYmCMYvMELOTywoIAs2EhOXZ4ZPXXfb
zaJU7rNpw+VhXIqgFIxq2qf1o3KpaWa0kJCg6Ptzddm2dPxY/gC4Y/Jl9YxDcUsLW9Qm3jNcCDwN
JAWqwZAauGinKxHlRpC6mLVjgveAkDOGmgTuiP0tvGKYgIPAljtrsPPjCX2Rp1kUQopWxHYMHNE4
ARi5tdolBv9TfbDXSvey9eG//2ZbqeTj2eZySdWlj+KgHsLnsJ0P1SzaufuU8+CjmYqmKIqOKZNP
ZclKmZtkypI4KEwpqPq3hr4Mk+YNue6Mi2iCYE8HwVCqa7hGFVuoXLC2qFEzZkYcB1OBFbXluU5W
9/KNfS6ivJ/njwjOSs7oalZ1hSuj8qA7RqMASDhM7NBIXCwIHTTwXNZVdz0383U1mX/zvQi0w9IV
+FHe4Wh10iJcg/CWDmdltu7a2jhcPuCeupuq8t5pwUQcnwZ38VhE2OqJgwGj9I5U1INtAibFblfR
/Mr+VWKlFp8KAzkqP3mkjOMk9wN0Pk4G2RsQqmQh3I7Z3+ud7CmxeS6i+jWaiTvVmmhl4VOJCt+R
ymjhEkpV5dNIyzLHRb1QnJNRuOfu+qLd6fcoSR7SX6JMfNdwsVk1zMSxeS7eNBaF3nWtDFm9P/xm
zOM18VrFqcFpZwWYhiQewQ6dKyQa+dTtYGfUqYYxPAuRCj99oqbyqmAgGrlq7g7PjGUkp3ahg7cX
eLdXq2ZbbiHwOnvqsxXJvNImNyxoPzTjiOcutSPwXzCE/Z2ScgrmJhU1rN6vjbeZcKVMnIG2IJ9D
jIsxEApUogAodcWzDm6ym/cFMF+/AdZvuzgaztna+T01hWiDn+cs2N1iG9bSoLkYKeNaEKGmpIuk
w9S0bnvu3+kKyd3kK958LUYJ2L1VRO4YSMR0FEKTj7ea96HWjTrefdgbbrJ+XUjnz3Mt8EH7F2oZ
IA3GfrSl8uZFIjWwtFemp/8Z2M2WoH0EhE8mHchddtR8GaC+V5F2GMBX8eX/kXZdTZLyyvIXEYEw
Al6Bbnq8WzM7L8SsA2GEN+LX32Su2W41txW758R5my+2WqJUqiplZV4OPFv5CjDYFLmKg2FfGRFt
2rnZamtgXTBH33eQeiTAXr7YuZKbfuuWOLYk3XqFG09tAYn0qKh8EUxfVtkw73m5x3PuqlNoHKzS
V6nrbd3vHtJ3TwfEnKLqPf2CdQKe7C5FNpYNGgtNot/0Q/1cu2C5tsafmcgezGn5Cpnt4PKubuXT
ng4/pRg+x8Uhec7AS5aa0MaJmoqmO6SJLnRx58JPaLoEdu7ww7AsxhPXOv3qsuWN7+lRUIZRMCYQ
EDRIu4wZjD5hRZxGSf3C0gyPGnhwSIwdt1PFlbV1kZyYkqq+sUVFMZA+jWwzbZ+Wgs6f65JX1/Ui
8gc9TvhhzOb4YCdNvEPiCw3BKt1fXu3WCT3eZyktoO5oswWd8ShtH0aSRtaQBq6tkuFSWZG8aJgL
q1hiCvZP1l0Rp4xyJ48qsUSXF7N1QI4W89G8OQriLjfsEQlpCqrvnzy7JuLp8r+/4RpQJcdZBykx
HhHki982O/BsToid8xiLe4H/7gYKXCJIE0yZj+nSKhxkcz0IaQ7CNNpNcgq/zHzKUwJ7VHth5be5
KhWRc/O7AISLhxGCwTH5JiIAjtoWx4b19q92/m1hAHxRwfc3FwFelQ8ADFJb6SSbXgOG26pMI+B+
d1mKyVyVYPqGBVcnQHYShH4TcyKnMaqzq2IxvDyNRrsf/b7IDlXvqsA8GwHpxMjqG0e+pXdNMqUE
d8wESFReL+FEIMQHUSSwEVAHqj1lHdBx+XbZ41RLkzaPJUWe6wY+EB1AK1ItX7ocgiuXbWyszAM6
eiVJRB2Mm/p0ZabT8DZusTIKKvkK2AcA6sGyd5t3SWCSgyZeL9vbDHuGZRICJZl1jESKBmVfz70H
hZ6IURfi6uBqgWBVcl8aEO8GiUQ5/aQWEP12obhTNjYTvUXTMeHunnfmiWWHqZ5ewK7jQaNuwtxO
reAz2LaASg6pAAoEuXfRleUEmOxqoQPkK42DuhhDxe5tFAAguUFRiotRt/Gec/q5RF/NreFMawHA
DsVDe9iNO3On30Bl8LKl9TNIaeqJIcnjtbKiI4AxOLjJaN4nlP8k+ezMuyVd7PfWI9reXObvNXQ9
3lvwWz1ftr4Rmk6sS56fgNRuihmW2brCL6D+I+L3vvhy2chWhXNiZT0bR6e6KRLPTpsRmxmJoL5i
UBlj18ndCFq36lMZAhqnlODauEROTMreP1i8HfmAmEsBq0r7HNtKdq5oo1nU+eHyArfOtokn/rXr
hHxf7ivTqaVcVDyNPK1HNqNh+oeQyPLqXWWN1/qcXzfMVjRkt7/cH5vrITna04kvid01WKBVwUHp
/Di0up+PKpTx1lnDWUaq5mHwAlxkp2ZGhrd1ZuGs1TH/NM+YdYqzT5d3b9sEZtzQHcS8ytmcj57a
xUQb9Ew0RvbAqCQhRn/7/WUrWyUZpviAcgNvHFqZMlHXrCc5G2Z8pHyY8whEZf3PhJM41OxafwRs
W4/KqcGzaMeywONgQYsxQLOv6WQ/LCy1v17+OZuL9nQXMPGVNVd+tQaB1pBZOTLCvri12A+9UL1g
bfrHkYH1Bxz5h8dddyoNnGy3Zn6CgWijfRqJqijcOmZo0KAi9NCjQfPi1EreVrRAPog0Hm/9D0k+
0MhiHT+0fAClKxjSFV9xjUdytDy2J5UN2TQbnLnI5V2n+V07EEmk7EfRO595He+7yf5++SuZW5/p
2J7k/lXdOE3sGKgdEn25zZe+DevEm1/oMjR3eL3XH8Hn0QUz6bQCejxerIcmQsF1Tbi5A8LRuoIU
IEiCzX6+Iq2V/GiKerotuQX0TTeXg9+MrQB6l+O1DbA7GgFi334zW8JvO0y5+Xo2AiBnD/bvoiwF
njiQnf0ebDNvg7ghVTAlpA2KUp/36KKy/VQMjiJvUX1hyY/czNLMgmIH4uSut907jXzjw4+JxooY
urnTFh6017c5wHikmyguTK+aqpGhka5zvyvMQ0+5ImZu5kQY7vs/I9JFNE7pki/1xKIMSebetIwx
HHUA8FFtX42pQYDE724BpN9Nlf4Z3dvwsjttnclj89KllHUCKhQ4j1FmEh5qs2VDlQlCT7wSqhcD
hSlZ9qxcau4UVcsibmE+zqnDQfvsMKpY0KZz/NlPmZ9vTkXS98DvQVZLY0HNgWRDqftNSwFuQSf8
6j/aPiodfsz+USuxB/B8asiZ+6eCPVRF8S9LonhOxXOeDWTFurFHcbNpSN2zocPGGb8mCCBrM47v
8Kxzhb9v5QzHDRApclZpW+lCxwdKG/HqoB9QFP1t3PS3rc7uY17CMqk+Xd7AcygiuAqOjVqni1u8
AhjTWkPSAFJM84ZBPGnvhmh4ACgFuYI6LH4pIVHrVzkL2UedHmlDZ2hna8aATg+I60CHQfwYfCmg
T2iu+HUSaoolbvo9siKgr/AMclZ9jIUF+b0YR8woptoveT7gfSy+6cWiKEI2Xf/IkBRKisrAVCUk
jyKoB4Uea3LfJdB9c2PT8WmFbPryp1u/zNkuHpmTQkc+dEbDOril63WBtXIPeh39p1j/x4grTSOm
SZZ0U4bw6KXilboTEvOhfp8s496KLZUxxZeSO7pdPHYYs6xgzKA3dv2VkiwQjacI+VvHDHQAK4gI
NfcZ6zJDy7VpRQ8sc29HeeuEE8sn3xvo5JdefGcW1m+v7hVOuOUbx0bXvx/FkK4QMUr9GXeZrT/2
6eibnRE4BSqf9B+88NiSdGt68egBlIrluVUcLq0brNidgkJ4JFdN5WylXmBGxf/Rfz5/X++R/Ncl
Rawve6MMSL6ORC/0ITHKldKKAPymSvY2t9EFcRaKfDzCyQ8OS8y0eWQNi4DZyfyKZ5FNJuSXvRWI
dPly+YCtB0g+YCB1cDzUOessthSPR7xFeWmC5Vl8hbHM0495dNCPHzA7Bp4Kzh+BbfhhGq0qQG7t
KxTjKZ7BAbA5gz7xRICFtCAsIvxhctiN6N/a+CvxxE01/b68xq0ggvlsApQJ2KTPxlMzsLbOZZpr
+zkRL/oyvHaxqtZXmZBcP1vwBp2n2EbN/Jmg3CCJipHCUpmQfL6u4rTDZAbD+IDDg5lmNzOhGCFo
i6e0yF/qZRn2RTNXV9VAd9VoZX6cmjzsG+umb3H59A0I55YOL9ezBdYZKwn0LLtxnOadFY7pU6KB
Qq2FtpPGufOk83IK3akvb8tpTMNhXJJdD7oFn4wDiXp37MIpbZKAeOQl7YyVTS8fIcs5P5U0/T7Y
EzB1af+aGQxEW+38WGTF/TzOD9xyH3TMYyvuifMzg36YYRkEiGjAKuTmOQVXWGkJ7H9HwI60JK+p
UdyLTr/OrURxYs6/w6kp6VMvY09pY2eYxtcwyTW+LI2taCWqFiN96Wxuk6I2GGhOMJqH+SrxZOf5
rUvSz+DtVcW37eUA0wCJEMc763S4s2dmhomdw8MUD3OzgNBs9e1vD+C6ZX9srL/h6GIodI3peLDG
kHGfPSYcZO5xorgRVMuQ0q0ubTvTgVJiJOhNWzZ+bqr4DDe/Cu4A3Khgnjnr1+RAOTtMEzh/2uJe
5RWOS4NnQr+zvXuwL1sKj95cEPDk4Bez0TmXn2dImyboWYPrxgBuvhI37aT4KOeJCD6KjaIQkR8k
arLUjmtonh6X2DHixY+jQILaGDtBdAWQetsMBiIAu3OBnJGceUnaaiAteIPgIOGSNvt5+OW2luJQ
qqxIaWnnaqklSKXtOWfX/VzejVCj9pNk/HHZk89vLWwaXug+rhKk23JjJC5Yqs9ZFrWjp/nAkXxf
ZvPeXRH22pi/Oy0AxZctkvNUDiaRDqBFSE1yhhWL5yQmgzVnkfFG6w9lTB6ytykPIXmtQQN02YEm
8cV5X6iv5hPd2lfg+wBUg4QHEpL170cn1zTxBMXTIYumjFQ7gVPhx1rV+5ObqpRUzzMRAqGJP6ak
uCrcVpTQHc3QcdH1XVl16T4xWLbLOxxHPy2T4RozHF3qi2kgTwDSkMPlnVatVfLUXCuQ2Hluhowk
DmZ4bGpjyRXd/4MZA1uJswCNC7njk6QdGFaGIosGt/YNqu9yoP7s5fWyla3wgZ4LRs9cKO1C2+r0
w4miJVmSkSzCWftRNOZnUSUKtNjmfoFyGs3cdXZcbv+7bTktuZfm0VyQO6NrdgYB96ql2q+tuIss
ETBJ0JoRXR7hhtC40dGR5RFgE1cUZIu6szPr33r5Lzv2x85HE+3I1cfMESOpaBYlooDaT/9zKOd/
MIGG8SrFBcTbWUx3MPOduEaRR5PQ3lhZ/0bLRfXges4iYAN1T4Hdw6294hWkL4/sqEL30lurBt8p
AhesuADXxSHhBwuSQslj2vl4h81DcdB+Xna6rSPsgeEO4EHT8NDNPHU61kP/tYL4QLSqUv23+Ago
fvYqcsIt3wYv5VqtrGuUn3j1pOqqpqryyLDS+6Jonsyl/nx5JVu+fWRCpiyBNoIwzSrJI6/8psWf
8/JbXv6HJqTKy+VZk9KyzqO8/F1qXyh7q5v3y6twsd+nxR1c4c9GOWuP6silp0WULbfwPTy8FgvR
3VYt/203xRej0m4NVnMfz+XRZZsbxxWzqAaa2TrYQ88w2848iTqr2jwiS7brGUqhlPiCfC2bThFI
zwV5QRQK5Bj+BwEr4FZXdzxaHhiL44k6awD6UWh+fLcyOX0rwnS/ShWKkOPdoI7aHagzguKt+LUo
6Eo3dhdsSoh7iEzI0mT0GrKz2vCaARrHHdOfelfrdxropA6M1NlhFIZ9M/Xzd1Rt/OUfthiwe4eA
Vge4EemEzwbKuZR22OLqQVRGILLCj8ljQlRDNhunACv8Y2jdgaMN1o2p0fOiz6PMob49aEFn/UKG
sru8nPXnSl6KjjN6AODRBmmf/NZqFsRgU+XiM4IWHfDRoB1KvzMwG943vsdUefzGSM9KaIt5jPXh
Dhp6Ug7HmOVZDqS8AFKdoE3hN50/zRBkRFjGg2joROjiF5BV9kKQ93TXzlX9hHnN4PKiN95lT3/F
GuSO9jZjUDca19tzgvTbTTMbpl9NbeLjifTNG9FXzSyoRM4OxBGnZlcOk+GnnvZJ08d/ObBH27E6
wdEPWWz0dC2AAyKdL3eGIQIyuOFovS2jCqy18Q6FOSKU6EADYWT9bGB9Rg1l9czOgQgb8Cob33RF
1fhzVl5NyfCWVSle/lzocC3x85QTV1FRfXxYydHwwgH8PiDnGDSXz41dQP2HjVoeMTAbl35mVJ0e
zPayvCRMDGEviHurWW3/tIyAYOkWqD0JkLahteS17dPWHK8Gt6xDL2k1UEuP888+z+KrVOBGZVCL
iOyZe34Gaaxbiyd6MAgbwozNYvt2I/odrQryiBZpCSkdawxLbSW6i2eOxizTbG9Xa7pzcAoKPXgy
GfzpssNtnGWse30GATYb4VkKlkSUWadPK/VdBp3T1GwjTFm9TFzVvNi4nDFpuWqgQE7tvNnWz13X
6aIpgL/KOFRArDbossb6+3L/xMp6Cx05bbEwDipYrMZmQPGz7qlpBsWGnU/jojg+XokUZrXJyuKc
90WkJ6x597ScByNaC7c568b7Sk/n2wEsgtDCmbIgHmxyl88GRGs9WnyCW5uvE2h+MvTF0ArM+OR8
qr1KC8cBDAd5Pi+gdq3SBzRbY0Xrf/NDewCJWShPMeEghTeT81lzGccHmMnv1oqv3BFtQmPMFXFj
K9FEhQFkCVpuAEHItSFpQLikibyM6lejRa3tA970NPrTNzr4U2juoBR8cG+YEjq2tUBgWQDbBigG
NKLSdynxCqQ7GjpWA3evzRLwH4M+Wobqnth4NSTQHvxjR7r9yljz8j5Dg0S/Bk+3Pxu7KigD+y59
bpE9s5eBBPHu8iHdOjyg/kVlsJKJnA1vQIcLeCOOlyhSiz5IclIGvZvYikC4uYEwg4sdiNYzxbdM
5xZLiwGPhcQ79APSFg5xZZAsXV7MlhkP9+s6qk8QciVHRPu3QOcAhW7tVtRfsrtEY890UgmMfkwB
SmEd7CHo+YJgG3mYHNaLYpm6isZZ1A/ziBwlTp3nrh20uyYn1WEAkrINyo6ACIG2XfKNZUsRNlkJ
WilIa/t13WXgktTaN6NCAzlwBY0/N+CLBbdBa101XVruqwkdH7vR7e7QN1of2GycH0tIoV1PTdU1
V5hv067FJDzQisz5M5/I7TDN8VuFGcm9bTXtG8c/cwCvOd0lTpWhK90Pb8D6GuFMvDasvJrkodsv
YJ7HahpfjyuVO5+71ooqp2hcgeh5Fao7jZigc5pRryOXsy3IsHuYDhW/Ln9vYy0nTj/EqQnpwJi5
VXAblA948o5tn3dX5o8sDcviK3+coiIP8rthrxd7NvplGZRjNHVXbPyQEFVrKKqWK1130CyBjpyF
5RbCPlBwFyQ9/evOJpaLF36XoPo479DqEGDO4oHkkZPrUaE/1bEeuCh4Lu/qBor0xMwZZU3DGw3T
SXlkPSFpqG+aamfNYfemPQ8gwLht7x2oNk6vxsFWnN/NLfyzPk8qUHutmLTRNPJowLRtCiZtU8EU
cB4gTle2+tPRJV5y3WqWJami1PmxONe6/WOsFRXwtglvbdiDb/CsGYLIM49tghptqO7d+l3rC8DK
FCTqG3Uoamy4AOj38X9Qap2uY5iGlhGOL6RBFmfvPeTP1eKvYiTabtp7blDctzvtV//bgmo1D6qv
lx1kPbjyqTu2LqVCYOTD3Fa7ejq3qgevsOYHL+MLYkjjAJDLmrCDzpei9v0IqqdWCYIu5C4B+wWR
t1y0iY6mZuzaaAxDzmslsmtS5mu7tdpuffe7/Z7t+F0CBQ+8kitKp3O/xL0FKd11IA/Vplx3z9kw
ZgNbCxbRPIipek0tO/rbPT0xYUuIEGL1QlgmijNcKa9gqwSzqmZPYVaKg51PD7xxVRTV5466WgQV
G9IaKC3LlxjxhtgcNLRqugbCKvEntFaCSRlM1qgnfzV0atFIXWcx8K5w6ql9O+O/zhrggGNvh3Z7
BPqRd7QqrrTJftHi6dHN2sy3W+/58n6erw4YZB386OhWbMw2pfrQaZgEyaOaoYHPUOkEOEhfSIP3
hL+2BJGKVTUXhT067NI1x9p+GdypRTIw9Xcohh6dbr7mlaEIXeddLmRopoE+J8L/OUaj0qbWSZwJ
TfzCMvaLcA+xMTB/qK0bzclUE/wqa+uJOAqUcT96WasLvExM1ZtH49DVyJvQXVDGzD8u79/WdXOy
MslF1vEWeGdbR6IFRSWkeCL+oj2jIxB4T+M7+1Hu1bIvqvVJISyNM9r0XZdFpV7tPFP4WYb8wX4t
Ub1cXt75AcCVg0fVVSgT3AtyTkriZZhyuvCoHSDYFDver7jlY5AaWuaPXv21Js6z07QvjptyhWd+
4HZOD9+pbekr9l628HhEoBbXjnNIDvl1GvIbwHAbINW/tcH42VWUgueREhZx6YEgENPgEEw59RuR
zrXDOtx+I8lAhP3eMNUYz0ZL59SEdIdT1s8AY2NRGtQVjeY21YzATulucqEanAXD+GI3c5Bxxb2+
4TEnK5Nqi9wEwRD4lHiE6eKwjelDQyjk0zASEhe7yy6jMiV9trpwmobqWCGo7Q5lur4Ndfkz6aA0
GBsKW5sfbOVUgUoK3ofkW8AF/+ecUtjKOdRbLfTnG0W2sHW+T+oA6Xwvy+L2wNDnUfxWpDvd3jf3
fJ+GvQ/CGPSftHhH93VkJb6K8GH9h8/c/6gAkQ45MdJqMtwFo7lURMv0m6d8vxRWePlrbe3gcTYk
xX9B58EkGmqQoSM7TL5A7UGF4FSZkMocWumVLdaFFHO6q209GAvVNP6mCWBNLLx6OmhWS+7NbYOx
kWMVjsM/lSa5r3KVW2+eXPPIxvobji6VwVxiLnqB5v44lXcWdCyv5ngeQ9e8G11N25me1n7WtLwO
66VtkftURJHIbXmEiSYb2A1Wdis5PDlaX3aZzSoAVDOfk++5nQa5MjtfI5DsdytWH50iZARnz9SD
BwI/y16aqPk9huyAmdMgPqTveliGyT5VJI5bSzo2Jm2qnWdtDO00hMPKKO9n1icPJlnYPkkK8XzZ
07fiEp5MkCw6QFYBwXP6/erUK7J4EkWkYQZnRBN54uhQYRxIq3aXLW1cmhhMh06UB70jyzKkRVFj
ENawOFnEqfXsDHrQtCQimfum2fQ2y5zJB2m9vzBPkWStZ1X6cid2180+8lAtmWkrMtj1hPHuJMan
wnSiahEYj269BmFfKAxufL0Tg1KImgG6peiXIasbMw4wY/IpYw6mjerm8+Ud3fh2HjqmGLFdQXFg
gZJWVrvGbLcmRwdOH8NudnbMc6DwiLYJtIS+XTa2tSoAfPHggu4PWIykkGgKO3bMtQa250cA/YJx
+JErZVm2wol3bEWKitniWS3GDmAl6dJDPoSWgeaaSx4Np/dxAB8w4/tgesOvsWIqDOOWowBRgQOO
t+B1U0+3E7LZqzIers3eWfa6PkBgWQTUWvwejACW+ff0IZimxEMWEJN45QAzwKm5pNHHBJNMRVQW
9T7O9NDIrHByrMDuMKQw2n5Rav+QPJ7YlPIsPmE+rDQRxazI+QGu5JsyAg9afutc90EeOpnv/fx7
rzlepHQFmfZi6V2M7o/jAFXX35MixnY+XTayFVlAhIIeMQBE5zOwsWAaJv10sFAuNPVLkv+2V6qD
csrgQfzJFGDbArUXA4AApIuXbW+dQRQza02Ks3HWGmoNI4s7RorIgnYLEV+q+VovuqBxFDCprYzL
W/lecJfD1JlQS0acIZ/MvIjoU/de7ZY9JDYOGWbr291UgO4/3bmJr2qS/D9WPQOQQTC/nYFk4okl
I/FgddyPoRGkwUKCDJN+IQ3Lq+5qerCWML5XmV2vAjlko7vwv1Zl3IwZ93jOz+wi4v1S7JuCalfU
w6P65U+3xpIzK3hSwDPu2oCVFUS8MQVO3QB5KYm7K9o4b50Dpe8iOcRZeY186okvbqtwl43nLnCz
ALsFNC4ml8+ylQRDVdBlxJPjFDh+MtymP4fn5jrfgV7eL3zrtdEeup9qetyt6H1sVjr4AHtodFlo
FYEwcDc51X5xp/u4qBLF+jb39Gh50nkHb37nehP2NM+8RweCov5itqCRtjoAS4wXvK89UXPO9pe/
5NYhXCeooTEMaq0zDE2lT+CSzXEIXRTBdAZ3YKYHsYYBYaY4hpue+ceS3NLDLISZlUYGn+HzjbOQ
q5jYikfpDWTJ6iL/txpbuhjSzqLc4zhzYFzftZ/AY7UqT1EfnF3PzmFKguZze8Nu2y9Nf3DHaIGo
iQu6ub+WY8PsEDir8BzmILk4Y/HzCKlJ5pESbx/tTgffuOexEO3ggA3a1V9+P8nU+n2PUjS3GyD6
Smq8AS8gpnasw6RZQdvYe6dVfL+zcwBL2FsLWC9EMzSdTy3RlKNfKTTsrftdZI8WiKKF6ygqkvNW
/ocViBDYno3S5EOu5Gg91kJ1MRomDjlrtM8Yl7CRx6Ti0cSz2r5tliFsWww+dsh2DjprPd+uKVCV
dtLujM78mjnM+cqosJ5sZ6qi2YDIe5GnLOBTl9/iElQJC583lXCfrByKYHdwUQfIYKbEoBin5vjB
zA10HkGHa32HrwIW1SUkc+riSg0KPztKq00HfR+MUqGukqtTalRezHteoiNi3AuMdFSVCtt3Fo0k
E+tPOPoOEANgpsFgonNcfyy/u8tB5O1e9x6A+/C7QdEoOwtDqzn0c0EoD0JpNDhPzdXaTPWJ9pBX
J8231OgijZNf02BdVWL6ez8+MSXF87hbZrekHVosrv7qCHo1me0zqL8UmnvnwjrSkqR4LryCx8BA
4WSm4i5t3M9J6n7no4UnqLJ8xuzWPe+GG68lfVCaIEdaSP9+OTacZeXrL8Czm4ncCmzLciseVMuC
605ZRlos/Fnj/gIuQWN46oubuDMU19f5FyTreAmkqVcWZKCPT7+g5Q42aJChcGml8BgMS/5ig7f3
JvfazXpFmXiO3cMEyEo5BnTNB221VG+A5HYy9NItATwFKXhQhPns94eV59L5xfYqAu7zyAdrQEZi
eUhWDRlVredgGwAzF/ZxunGbOpybr61VRJc/1nn9hvcgjODAAmLfino53UBaOHGMrYXKXDxesy7x
MSHoG/UzmGdvs4YBrtT47Sx2bvf1suXzow7DOHVo167MUzKK100zKGcIrY70ik9zWDHDDkGKEUeQ
ZuGhJZKy9wd3Ma6HvlNx+p1nyeuqMSaB7hNoD864g+3Y1Lk7kz6iLUPqfw96Rr90mt0sfiQTEAvF
EC4cIC6kXXX1Q8PEX96zm5i991q9u7wP21/g6LdIMS+nyLc8e+mjeMSF0Xxe9MY3BzvCoNZ93/RB
1TgRWpthn31RWF5jzkk+Le3C6oFH0XZZxGjR0a2j4ra+snZVNPr2nXmdQO0hCVUtss3vDdZNTAkA
53SWR7emVZpmacHRwNABTfUOk6hcWEEihkPVlIFWdaqdPSsz1/VhtAMPIQAInZ0gt+b6YA0lj2In
0IPXJayJ3+CSdHZJG2qdbwGvZoSC+1hwHLQqtePz2HRqfv370faWgk82SzmPnF7cW2X2pSLtbc7b
sHHqb5c/5UaswLOWjWn1jykQGRunTfHQumPNoT2a+JrDwhGaHQzUrZfNbK0IFE7An7sumiBytK06
b+Ac/Z4o0TXfsO/T9tEUV/2sCLSbZhzg1BDagSWVV9ODjrVbloZHaVmAsAqmiAlAF33k63vd5SWd
JzXojx3ZWt326COlCIujOcMWKJZ8ALj6SVckl9sWoKEF0ALAanKq1kFbGrBZWBgT0MpfAzeqWMLW
x8dHARoJdfE5+7LhJq1oYhjQwbFIirvY+a6rCIk38grsE776CvvEGKRcew9xwWfbaaoovsuf6/18
qHfQXjZ8HVzdKo6AcwgmDu6xMemjtK3wbKBrqsh4WklU7Jv8c5Ic9J8UBxZzApE5YSRBcRNuOZ2H
XBok1hjPOxtH8MBUNBoFxsg5ae4y7KL5abHmq6lX5bibhkBSiVoNXQU8T5x6XNxXGSi8YQhPjPtZ
q/xxMsIakYG6+8u+fY7Mwz6ufJj/Y0rGkNlWMeX2bFXoHpI2dAyfh/MSOl+hUxfYTmAMgRlAGCws
ghJIXhJoLmB5bSBuVKNbm+6zviOAXG9r+hE4Bme0F6OK3D77GXNnV0DIng63i0PDlC73s2P7DU3e
CzGFJDfCyxuxUS4ZAA1h7sMB8fP5WCSxuZaUiY0bbp9+TH7k13FY7zSBeSHnSxvwSCm4uWKFpMsV
V46FBIPgC5wNQBvWDE59M22ihcxRQZ4z57US13RJwxqN8MR8ZHXnl7RQBIMN7zoxKx0d2tt11oxr
Pld1BEQFdkOvId1KAtcQADwI++9FllZM0dFCJX9G4OOUu6yJxNOws1/hZWmQhVoG0HRvQ2UXokoT
NMHywFXc7xtx78iwrUtoLatu47FJsiaqibVL51+mhuu8Vt3iG0nEiRUpQSbOVGgVRaq40HHHWekv
2gCtquHQzI8OL30b0yuUfbrssBvJEowiGBHEQVQA69KPbqWYCkDGWN5EDIZF9yaGKxOkMHR8ETn3
zUrRwdq4ojAhg/co9OTBJSVfUbbOzV6woomy+psDrRp0ehVuqbKw/v1oQSJP22RJVwuZwMNyvlu0
X5e3bNMbjtYgbRm41+2Smdiy3vqVzdQXSxPUtqm4zDeP15GV9e/H6+hHaO5gsAWUFq8F0so0v17A
PZQMvy+vRmVHKjVFmVKUJrADWvqnqioOaJmiRGnKb8A57C/bWv+ts0h1tCYpZDilKcrEgq12IsCy
NeOM66De1YN71afT3mr1n5cNqpxBihidW8dJ2aAU6MzZvE0bzXtgk6n6VAqHsKTw4A25LWoTy9Jb
9MVmVBg6pnZG1eD1thn0J7GDmN2QtS/sliZN4yLOz2KIKo8/8ca41oRKV3fTIaB38VGnI5OU9qy1
sgUZJty780QYl1qkj8hZQRQ+jIqvo7D0Ua8euThJihGpLCzlU/MaM7xfgcGlHMVtO/2Hi5LbrnHF
7QwSePhE9S9bJP7ISej0eHm3i8M/uNyf7fto7Rwtyp3Q3DVcWHJbDaqpQIdaiNq5ocLzbrr2kR2p
/aYvZl+wGXaMNDlkdn2Vmyr6dtX3WX/C0VJAuxcvGDZbj2sTjuS9ih+8MfEhNri7vGebno2BiY8O
DcaNpRjUDp3jVabTA0ZIA3PB93eC3FHUetsb9seIFHxALxuLJVk/TN/75fJYDoovv3V/AxlmYhn6
yrwhrWLAABC6uiWEWZ3y2qxePQIZv+XnyIVvcgsy2L8bU2Fya+PM9YEZzCkrGcP696MvtHTekk8p
BfQIzBK+zkGUyIbi59hWilbrujly5F7BTVDbhk7aGcYJY60FW4YYXygt/YIsQWnr6GNN/mzb+6yG
somTKC6L7bX9MSl5X+l2xkT0vok4j6GmN+2ZB7ZBo3i87HtbbnG8MmkLs85YeAukWGT3c2H4kCBb
XpqprRSzPFtXH5qPkL1a5ybPdK61hdYAZSYtSmfoKdcHId66+Bedip3Or/5hRZhSAwB5pV2S4Tj5
IGazYDAVz0+tVQZ4ZlDkJpuf5siCdJSsKl6mpNEakPbkIXW60M463+ja3eWFbJo5cro1Ph15d5VR
8MrNbQP6dwxGOvdCmAElKgZQlWtLx9YeK2iQt3Btr7prmzGo3XHnxf2hHcw9gyJap327vKxNVzha
lrR7JBd40+Nw7K42/SnuAjKBMMVgQaw/jjhSl61tvSWgFfTnHEn3OcEDuN5zB8XLjx5k2ADjMsu3
XthPsTeDPnIU3rf+cxcihcx1arBKlCOGkCPTRacZlNr61YjSafZXKSbolHMa6hAou87j3AQTI9Rb
Fc651dM5XrCMWyQCb6SLh9ukbgQaDah9bUzVsl3fvxP67gkI07Irm7zl/T34v90ZL7Dm58ubvh1U
IKiFCgcwEvmto1+SGrUWDgjLf+lxCrbGRHE2VBaM07Mx1IvLrCkGXGt+T+trnSoC/ubZA5UPHi3R
6T0jRdLd0dFiy0at7dTPXlLeuUuxQ99EUQ9unoU/ZuQUEDQjAEQSmDFtjO2gYdMUYOhAPNFD132+
/FEUS5JzQNwmcW3M2LLe+7xYD7N4K1PF0d4+bEfrkT5Lmv0XaVe2JTduZH/Fp9/pIQmuc2w/cM2l
svZFpReeKpXEHeC+ff1clntUWVAy6ZZf7NOtVgYBRAQCsdybylKJTgifua07uhryE5HXX+db4sbe
Gh372oK4EDCQpDAXQmxeNOyTZvLHUbKJIK3ETaeiwBny8k9NeDe3Iy9smKkxgiEW6aWBJlvEPpND
dWBMKEEE+sQxXiOoPKnZR/LmVR/JwyxoYpgT5AHc30U7Z0i0FQ9x0uMfSeDulRBPa1pPsM5iui4N
gGNkIZRuAhSM3zPU/9c6n9ZWxN0wvdqaShdCHtCSkPRNvR4YJP+dbnN3SpjmlZm2cPIjAYltB0hw
KthDV/r/nRjuLokbBr5NwUQMnUb30Uh3o5pu+2kNfGPNjHgqNG0C7wu4g3DzR5bhS07tpwetsFCe
dLUnYZ2yc8WSeLqNNk7NMpvmOHq02Iv8mO7SQ7bX7kBh59Jbuqv8zNfv/6u9fE+pH+m50qMi1Spw
FWWT2ZM82WDsdYPx9byU07qHqU8E7Whf5p9WTKOUYpgRDhbg9OEbsPGt8wJOb92HAE7z+gCYqEkB
AXiHukWa2hox7URb68g8lVifmaB/RrWc6qlBpqbjgKhW8fNL8WVuQdJvgzt6W3riHjfGikGdVsEP
ebwKTplKWiR9Kz9iln5XbAtv7qjNDLtzUUTx1+bcTlVQjtfHqyBIKlFbAZgpWECri+BRf5L2Aejf
DT95njamq1mG1V80trhXnXIrIaiJrLXQ7eRlfLRk7vIyJKoXKsMnZONdDbpGsb8R2ocqA8XTtKI1
J9XySBR3dalBkcqhAlG0TJBaeBbLtZt4/oVf4tAjCfMXHJnXkMimmQNIya/d8Fa6kKx4l9vDDcxs
q1zQg7TyjFzQTwwbzdh06MTmrq2yE2pNA/OMD/K3zhkc4zEObfAx/GBbkGqUFpqwV66xU5aHxzhe
pOAZFX+ZEohlpUxoW7UYUSw3WmbcgLbKyWj45byBnzqqYzG8VgxtYVCla/20aDb5oGl2VPX5irmt
CeH0AYwqpVEXdeuDzdOSkDGRus35Zcx+iNeH42Vw+tAEA7IaRtH6QU66mygm4Q6v2NLRe/OpiMIH
uSmuBNWg7nmxJ/XiWC6nFzEZRDGPcErwI60bbwoPsA12bBM0zANYd33W+aTnmrtLdSDrYfCAf3wM
GFuq66lp/bG56AEU0aGQ07SdU/QAYe/viuiuFNFP3hFMk3cg/l5rZD+pl0fyOYWRw66WajBS+z34
FyUdGCKsdJpqDRTjpMocieFUhuRpnJKybf2sRc/N4CShE7vmbekMozVllolia1Jav9Erp6Fghlkg
NJSjOY87zsHMiJHXFGoU42po6U5qklez+Mt4Bih1HovhQlRwCUTUjBOcYV4DUOTOKG4y4+m8ap5y
98cy5j8/8pDI3dApN1nrkyYHqhzg+Ct041ho973KRjRaZ2tx96mXxLFALlTI2pAxtI22fgXy+TzZ
TKJLqu8RTb3zCzvVdKfhMgUE4Ewx+cvkjQkm1bHOcEi1i34/6lCnLS09t2Jb/RoH1tyK0KZ2xGzp
bUXyqVtHg+nNTTKYY+QbikiaZ0TusaesehMKeTPV90iIWIPxLI2lq+iRNaBWHrTXBfIgAvveT68r
XzBXiXk/p6MDbe7EAM8vP6qm9thmQuHn5AGN+UqTWGWl3leGukEu0Bn6ygl7etcZyBfrSXIl9uVK
pvOkxzv+Au6Ya9DGJU2OL+g8yauNvWr6uTtt6H70xHYnSP9Bw/gpl3MskgsO04CYwPyAkwU4rB3D
o/XlMyNrHQ+/TujAKo/E8ORfXZ9mWh5hZYqP7orJmdsPFOAsYN5Xg1aN96JFDNd0pO35Qz3l6vQZ
aBfwYyjT85U/iQgtptZwBU9yetVk6pPWr+USTgwmYG1HMjivrXbAs9e0vgWHGmowevuQi91eH1EL
Hsnka0iEdnnzIyzRnhBre5MNm5KhVyAznqlYHKQBvT1FuE3z/lLVxC9B2q3hi50846MP5Px9kQpp
nRQofQrkGw0vmHIrrY2sr+3z/OdHHrFGR/ckmtjnOJtPeNq0whq5x8nsJIpDmEaU0IyHsfHPMpoM
LDliPuB2tOk28EvQDIIqrEE0gBap3AG8//r7dv7NX3zCh0x+aM4Ye6HIashMWGENIjrXb1tVtRTj
pSwLO+lbOyCxc15nTzl7jIsAABCMb+A14o5LVSeB6DKu50Dudk2T3xQdwzxHsZPLYSW0O9XYDEYy
oESqoM6YscE/7ylq75h3JlANCo7RUGaD1QXsGsS0F0Kb3nQEs3tq6nR97OEls5LBPOXuPgnnlMYc
AiEj1YQ4hM25is4G7p8XNkBCRysUYOicfrNKHnkimP0kk4tCQikoyRCLrd+m9b6f4mfgSV0PJvqp
tRIUUrj08jVw2xO2ga5PzK5I0F2UDLjuJNTI9H5MIVIKezcCfHAYrJW0T0WukAGSHQyRz6QknG1E
tNbjCa3Ufpg7Jfq57Ok+3emuiPScR7Cou7UX7ylrPJbIWwYB62GZZpDYIxx4RsL2cUaVH0tHs4Tm
VrVTjyRWa503jdMqA6oBdKdrKMzwZdu0nHpTLCE1287AnwViES8MdvJz64yOtu83Y73yPD2pMPNc
Gx6nkvnLWzFQkspUgd/tq8mtqlwlAqKgmDiDpIOKDnCJq+CmJ8wf2gLw1jlGxuwad5RaNigTwLfg
rang9GK9idXAkuloT0N5t7Kdp1TzSBZfRMDzVB9VQICBFSDV97o3bQyHZECcGTEwgwIlttddy9ec
igWOF8hXE3qzIz0r5TnGlLyisNht6+d+HFsqpuICK3fGp0mx1n35SeU5Xi13UcfJGKVsVtnaJR5M
pbISJ7f1FKhqVgW5mYJZqBWNPXmaM/mjaALYCs2Cnx0shtTUIemw2BTVu5B6mGbPK4BQp2skZCdu
qhkc7KcgbnFFradFr8CZ0rgerADdpWPduiVKQlVLPVwh4APLXPiQt/M6dFKFjuRyN0iUgwQkN7FA
2u/7XrFMg61s4elzA5OJIc4UcejI/ryHTV1GcoEb0RdFfx7RN1oncdCOUjssct+RG2VvrSXltNAZ
vBaCZUXnPaoKCgZizsqSgTADQ1bxDi9+W04uDAs8ysBkcsD89xtb+SGSd6mgDZBTqsHyy+CiiCrQ
kn45L+CkjhwJ4DYyEWMKjExsJLiSLKbdjfrryAQQ+OBxld9E0ZdWXlvTSf0/EsmpZUl1BaE3RJY5
tHI6aF1up3Lm4i2woiYnFXEGagRGF9iY+Cai3qRNNKmQFJah1ZIanWprudcTgTRGeT9EzHfFUZSb
l3Ja5oAV9mkY+kJSPmQJJl+YMUzu+YM66SMxgIXZN1zpOBIuTClBJpey+dYR6WXXPnXTJTh403Jf
YMy/GExrLC4kllhDeB8Yjypjdj2VjjhcU+H2/Jecuv6OP2Q+36Mlk7octLCAGfQpyBgUAMakauOk
nQik269oocQbZ63X9dQuH4vksitdJaKNW0LMnQduPiLhMF4nQNs+v673KgQX2YMp7mOHubNUgfxR
qgw73H3J3trd5OmetNF+CFbqRo5pd4qn++BhtMytDkTxVaT0U9p6LJ675RkCmTjNsa8Bi6xaehS0
lbjlZGh/JIGIn08OsHjFUABzzdcSEJCUQBfKM31HMuiJHlxTRIWSUbqZxnZtPKxlMmZPcmZ3Cedp
2FTAZRe4jaTecJmIe49UbiNmDz0YFK1WzB1K0PELy0FPXLgTorXZjhNKBPRwQJwDFgvMy3z1rjWb
PlIleAOmpx4r2A2JgtdcNv+6y/4khtOirGYAPSIQo1RMteIGZJ6dsoZ99SvPHCCsjxfDKYtAu1EX
JkhJR2u0qezkl+GeeoGTvLaY2xa8J8XTNqlD7ZBa0irM9eyjucNEzhbj1JoKZGHMXn3WpF4vm0lr
pRrJm3DDNGdm6O4wlYNhlZr+B7NlJ+6MT/I4n6MxpapIqSNp00dO0tVoAn0rw0txWkuMnHrEQBLS
Bkg4AgP3PQg48m6NkWnpYIg1eATEx1DHC/99cbXTUH960fad4QbuGjnRSdU8Ejq7hiOhXRhQo8i6
2p+qL3q5MykwlEzvvHtbXRl3ZrSTIpHqxvw8m+fg8bK+QyYXuBCuujP2SO9HN6uB/Wk9+dhN7tyK
sptkcTDn9CWQYn5Im/SQ2vnFeMG84rCGonDiYvp0dNwtUavDOIGGAtWhSN/L3SshDbg89kLQupRK
nrKG5b0mj7P0gNaFCDgq1BVKvFomxY6TAx2+BZLggIjJBefZyg112goQbgAfFvHnL814SpOLMYPR
y9KNKH0V9YsQWGID3km/pSofguZjPdLHRJ5qXakJqhmlg+kw09cAmyDYqumAeXSwo02NJhJvbTJs
bXncu0EAgkhcvTtoI76KGHUT1bhjEvPUKXg4v8LTBvexQM7gVDakMZudtEH3g0owuX8x5K/nZZwI
raGOHzI4e2tA76PHBsIJk10JaJDvNLAYJXdmOtohweMyb68lIKadF/oeBv7qmT+kchY3jeLYFjqk
9mTorEoVDnWHVguhCuwwFH/oVR5flg3VUK/EMEUamqhWyUFnMSFMrXKIkWcD6YUtBeRSY7hKmNBd
yHWnuZEEZDdNESRH6KduPw2st6tczR4DKkvf8pz9TrPtpw3k7LkaWjHWKhxSm//Qk2ciI9pU7tJc
tqq2saXsLsiRVMJ8n95+C+C/zu/kSRUBZA5wXSWMn/Kd31oxVmWIZItfCLtJn9y+Ifa0Opl22isf
ieGcCFXogNEt3KTZNtwATQ9tWraC/pTill6qtrhpX9eqrqsiudhhitIWdKewbhXNFeFeU6y6d2PD
BZ3KnWGFdjf5QreZ3s7v5/uG/aKZHyvlm4C6EAzmJsUd3qPETN/SnboJ3RSLZdvRQbreo37jC+tj
6bOanJPLBZ59F6DVDpD9yPH0bnkpHgq8bS9QRXsy3XQr7Krv9b36PbpZowc6lS8A6AKKtJoMoEv8
z2cvquSZ0hcB7ofK6ZzmnjoYZN7M6BX1Paa1N2vT2ifd55E4zvL7Uo5rKcY6U0X/wWrZRV+8z5Lq
2Uzp5vxZymuyONMswGkaMfU9lpC8KLGSN7YrlC0AO75h1j+zqFvZoVNvkDTEbHruzak7uIsL/T6+
W7s2TrybwC2BgVsk1DB1yxcsaBMjNDTmUJgY+74C33IR/htx6n++Df8bfmfX/9aW+l//wD9/YzDs
OIwa7h//dVV8p3dN9f17c3gp/jH/1Z//6ee/+K9D/K0CqemPhv+vPv0l/P6f8p2X5uXTP7j45gZz
19+r8fZ73WbNuwB86fxf/qd/+Lfv779yPxbf//nHN9bSZv61MGb0jz//aPv2zz90GP//HP/8n392
+ZLjr3kvWZq90Le/bev5/2r+b35/qZt//iGo+t/BvTWjmqHWMOMC4Uf77+9/pEl/Bx+2pGpo4tL+
/CPKqiaa/5r4dyDwgZpBR/cHHMNsIDVr//1n8t9Rn52xPvG8AAynqfzx/1/56bg+ju9vtM2vWUyb
+p9/vCeQP3yAAPKM994u/RfviuJgIza6jyurtIQyyix08bxmXf7QjGgkk8S4tLRJd3oze0ITUGTR
cPSPtuzPj/kkfI5bTgnnjCQCIKswVYPmNwh+RxcFbsAUI5M+2YNb7Ap/rez82Sg/FskZvgIMX9ks
CsMPKYbNVW8SwVKgb4y/RjD68fucH6skhuxanJi+pMIkXlL1Le9WUhOfbfjjp7k4bKCSPg2CpIId
5kqhOJOVrMPS73KhZDuJejWljeHX440Qepq5hkfL3WYfX8yFxsgbiOFYpoavi0zyu7IZrJqYW2U0
3TKZ29LoV1bJT5GggcQhrLx2ALdCXH+NMmPcTSp9HBRKrCjL9kYIdsoVVVtSAe6Ok1IixjOqm9/a
GJWgvorMlQHwWOVKlKxwG94Tm7qFD5T98wK5cPNjG7hUUhaFgEfCwOQmmPKLoS5sGpn3mKl3sgQt
G4PyY5Q78EmW10PWuAPgLaycFHacCn5fKp01ZsFlkKITtspDVD7opUDUFzXSn+MB1TOpI3dCLTqA
HtioY/qXZjB+fjKfvicdqmaASYZORPK+SmuPiFVnB2P3vaSrTfcLiqdxDqeq6jIeEeX49U7ZmV77
0D2Nz5Kv+qPDPPE1O5D78yfw+ZXxsRrOuQzNIPR6gNUofrPNrmJ/9KKNuF/D/1paB+dTJjFGvi5s
dV8f9zP1tBislcGWfpnzJkI1UjVvYPIqKZmVCOmlycbQOb8rSz8+//ujhyu6/mNwwcz+RLmvq20U
r/iTpd3m/IleKXPyMNJ9DOpcAoDxNibZVVaAYoToX5rUeCaEPvRx/ZtXh8Z7mbCIA9Bya3AwICG1
Rbfwwpvc7nRbB1XZdWMXtnZ7fsvmfT9xS2mc62hBF1rLrDfx1lctcXCA0OyU8sv5H1/wS3yTF3BJ
WzMckGNVWxDlkhTeWK13pNA2Q7I2/rZ0yc/Rx/GhS62hMLGSdfR3FpcGHU1LycS7UNEuq7T8kUl9
jq7PSERKrfJLluxJvtK2srB1KmfsGNIQp2EyNF8oN6a6bc2rVd7WBUXmOw9DUa2zGO9bHw1UXfOj
id7OHwhXTvrpN1TOsMG0OUiVhhPpUeCYnHJXHroavfWTDwLr+5krta3t4HINHIzMe3FCvVTO3NNR
yooKOBw+htuutaC5CiP0FPeNfMDWuV2m3FWZtmHg9hQbUbfbTL3tY+UaYeNkFTmw8CpR2NeN9tgl
6r4M0I6ItP2hj6UnIqaX0SDhMjGG2yFXnEzT3Vwqv8hN9DCZ1a5R0i3Ynp08qPdZKPQ2I8JeDDM3
ofmmlyNk58vpQLJhBTR2QdlVzvkArnqq+hFLNRCHRfSQDZOdGdcFeTp/drNrP7WVnBOS89AYQA2h
+1QOrQEZxkiV7RgTdmHwNariFaVe0jzO9ci0bSOzzgO/H69KcNULxcP5z+fKUB+qx3maPhqQxhcn
1R+GCbSDqvHChuCWhjJyi2LrydNgCdHg6F0BdvFmZdO4fqgPqVykog51OzRRZ+AVjqcq8pjdRnVr
R/EyF0wGaw574Wx4msMaTbpKPPa6LyiYB2gRaAHZ4qVHYg04rV9UqmKSMCoUKwYi65QHI5oUR78O
8i+sALUA4hCSdTs1BDyRSCP7/IYvnKTCuad2NMcuKCuECB2ePb3mdnrknf/ppbNU5n04umilpAD6
djiY/pRcNMobpmVsPEQxpW6nxkVV/5iK2IqmmxVpS7vLOa0EaPdGFw/QfAOMtE13V7edD4SQLzFB
djijXwBBa1WAwms7UNjS0gob4JkZPwYU5Y0udDJB+aoy3Tr/OQt2zhe/FCUfFBwhisHBdCl1nS20
yHOE0y4f15qVl7RW4XxJ1iGc19QI/t+jnTW3YYFbY0t+zEB/obOaElzwzgrnUnRFiypckJqvh8mN
KRb7ISAHQVGvyzJ5KjrzuVN15oQ9qwFBaA6Wir5kkKSrd2FCrowonjyGh40d1Spe1zFwF9Nibehn
SXs5P9QLGkgcjBjeQioTq6DtVs7oSji3cHHzUz3alEuD2eF5qMqPkuZXenPP9HDNz81feMJP8xBW
SqCXkpnLKhKOnSM5mQNYb+T9zPf05l+rav90azzCPjqgtCASq8CX5NLW2swFoU4vrixhQcPfL/Nj
6x6EBIVrZqDFo/Bq+TlWhksp2QYTW3FNSwI49xF2RG0SGSYkpzuR3AEhzZukDYtb/7dMlHAOIyBz
6ID0kq+RZxFzz6QbnEGJHdoqX85LWFAhMv/74y2K4ymva6L6vdp4lW7sgtRuhL9Yifs4Xs7+5Vqr
QBgR4B3pKrv8Nt8EW/TZbMsLwZet1DO3awHa0klwHqDKFEHNzTnQlC/iaGO2iVWZbpavPAAWrJhw
VmxiDGLIJKwDjep1+JYl8YoGLe0/F0wIcAhoPapMXy72WTFYZfJc1CuBHJfB/9h9LmagIIGPVSC3
+eZGvQp8tIzYmlMjoePIHpjQN2tGvLD5PDKzIYhqKrSBhpEQsBoZ2PoOEKDSdZWsUCYsrUTmYoCa
gcp+HAUVsHBOsc3dYdMltnExYPJa8UDIvFFuz9vD0sNC5kxaEYw8aDLJREKCeOhE2ZraTTVh6rp2
0vtm7hrW3TGxJWLFq9fXgna9lymOjFBWhyLoE+xfsiXegDRI5IjX6mGyZ6ItDNEc8KxYWd5sDyec
Ol/MUTGiWJCsNvwBg1iRTfZxauUPBiYTZr+e9O5aOWdpTZzlg/wqUfQMWeOu3rTg9EmTte6dJW3j
TD1kBkDAe2L4RH0dCOgPyhgIi7FVJcPvGSUPw1BJfQNiAkQteo8WNsDDB0h45aNz/gyWdoYzebXN
6lYNqepXMrOZ5qur7nbpl3l7D8GEBUg9FWyne1PB2Ati+PPfvBTIvY+KHakoAMxyuZkKDY5c8gh6
ifAQeFUsydZAzbyqngsLeG8XO5IiEIAi9kC1A6guKvvA/TFWBwMWFJ+vg4tin/U1GKFQtg1udMmq
ttQL3bK3U8lpXGEn7zPmnd+shTD/3bUcrQJjbnpQRK3htwNBDkexSVFZknRPxK9asIbywpXBfzr3
94HXIymhifntLIf+REiWh1blyDvZjdHiKVOP1Lhko01z6NbSnUt+8f0zjsQBfr2ahAYvpcYJqd+7
oos5Dld3W084hIGl7v6Nxp6tmOCSJnBGbiqxYg5z8CmLW01NLQLErPOns+A+3jX8aCFqKQpqmaDG
MDa6JYg7IfvCkltJWbmqFi50fgZEiLImjzNJ90EIb09meT8F0SYuw835r1/aF87ETdTiAjVCsA+m
IiDyKpZYrDwmlk6YH89Rc9onZNRM9IBLT6GZ7JJpvAb29l6UJ81GpP6k9nULki067HqgDwemtKMF
6OcM1ZISwVWB32GFHaZOzi91YSdF7s6PSIB2BBMaJ/RPFQR3UeOwVQjQpV/n7nm1ZQyQjILuF1qN
zpEmozaLok3ZrUH7L3gBcda/Iz0rUbCd8lRHQjpQtprkM/YStK0zVMQa5JXoffHM5tUdCYmNKh2F
BOWTIlBs5Iz3A0sfqsrUrTwAxqyeuTFJNlGJBy7DHRaUhhX04H8fVEtnzfeizRM7wmy2e/7IFrRT
nP/90edEomzmYo4HV1f31sS+Kd2KO1g6Lc4dSEXCBH2SDT+tbxEFqi0gLMbf3UT581cnmViTEuMy
7501EhAjAAarPAdb4BahzI47jjnCVjQdecVFvD9uTwRh/NiP2E2CJuij6UMh7msDE0yVMJlWGhFX
ytoDUczEmtTgWZWGN8xEepWIKA25OUQ84iOpCmcas4MeyI6kx+CBLIrnMDdeo0k+ZAko6qjEHlXk
y5qs36ihdoGywhsdpQcVKOu2NoZXXY+mtxZER0jFOkoju3qgXIVxuC/k4EFQusET++SqF6cVfrAl
teCclohKvgRLVv1gvM+G1BrFxjmvcKf1AmTRn49uGPqw6+LQwAD4AxP8jDpJuVYjX/ptzv/kU9BQ
UZvQj9CFW0mMfEpqV2jWGFpO+wcMRX7+dKYWZpwmhu5nBfJN7TYxcreJN4MQWZP8ez0VxOScUIZr
U5x63EZxPloVa+xQH7wp1i2ZtCumOW/Hr8pMzHn7jmxeZjQC1NyAMeckMC2cxgF4t3gcSbEt98Mh
Twe04rH4t1SJoJ/mkzRFS8I2Al02rle3H75U8l9s1/z/eIqYnItJhmicmug93dUDpDFzwPizAaO0
J28C+691yn8I4VxN0MDidRUOMo+fRrZPcBn8tr5y74oWoXPQAiMP+FnbKbiiAMeTpxU7WyhOkl/I
XPKyHCuSwvWi2XKeGRTsBth7spN66va8LS9cZoTnpkHW3ZSmopiTRTNMZuxmxS4yMEZjgynQxgCD
m8leqPrmtbBSJFrIKwDK5rM6VYwp8lSVgS/ejHa1TbGs6Em+61zJjXat1TyfX9qCKzE4WxcjUxpV
DPP4oZ57lUBcude+BUxYyU5x4zQ/1crgzLwZ83QK4az8ygsO4ab2y0O1J7o1PXXgGTNv9EPvEBdZ
EtQh14baTsfRYEL/vHUjaxO90VDGa8TLETl1UNxedN0zUdeaqhYPh7N1jdYxCAChD43Tu8UbOiN9
vDh3sqcCQQFdQCsuZeFtC9T0zysJ69YY6zJBVwRmmS31YtrH9mCDwQNgbf8B8sb7ZPQJT2lwxh9V
eUApOIcgx9h11+Q12NEteiLu5nZasotu82v5YnAJpGappV2Wm9/TPs4x1AijQyKMgA0MzH1WTlui
ZYcpqVfsdkm5udtdl4dSk0pkr1ieXQpThAFcKX5KRfP6/OcvKNrc6nl8weTorWKYBzDB3kKtRG1t
pj+MgSfDL5wXsGQ+fHtlECRdUTLd8AOt3fbR5MequM06HELa4X2d9PcSTdy4z25BVHOlZXVuZ6WO
FxCLd7UQDJaBoSc0g5V3qgwPBYyn8x82K/oJheFH/cZOi0TNLDW/LK7LLLcKtCif/+WFS1vnHIah
pEKPtg/cQ310meiyrZtg8wVV4SsxHofWPS9l6fs5F4EWskJAWyywnth4y2QVI5GGIq4sYenHOe8w
SIVIywmVI6BrWWL9HBH//Fcv6DOPUiNHJBeFbELMlN01ADXQNU+Oi5UfX1JmzgcUQQZskQmXtCLe
VPptPF7n0UubrfQGLh0rZ+niSLtCYipSi5WM67kvL4yaID2ne41ANlNH3Cxeq1wsrYQze0UHC3Sm
iDooxr4TcoGshKPHu0lbuZoXjpdvcxyzHDMCHd56yPJGGYpS5O788S5dK3xvo5qJA5Ce0e7UY0zl
cZ4gZAf5Oovs3rREj7rCFohB52UtLYK79+FBZLBHRoFfNNMDmkNuJxbWK7+9dG1pnA2LbTcwPcP1
OHeEyC/9odt0tmHlz9VuvbS+tALOhHWmBxWSlmgSEK8K43IUVi7dBe3ROOutyzFMaYQGU+Sy3Cbw
pip0tWFfrv3+0neTz5dGDxh8GhYo2MXidtQitwoV5/fOlLNgFDOTqImQlhrz76C2ttEmu+LRFjWT
M99aH2mOcQO0+dtF5cxILoGDDGuGaIQgCRF9XSvOLO0+Z7ugJC4iBjRcXxvAR6NRC9U0jCKz1XrB
wvbzvYxCDM7sOMTl2QpTipYaKbCaQfTOn8BC6hsljc+HK8pRTNW5Gts4oj05tZ1dhV+RyUCqhtjl
HbInf3EC+GdkzTcwKn1fxHWEBENvd066QQvx/PAZ4Sa0p8xfQ/qYQ5kTFz3fzYjM1hhmCfoI5shw
jnOJL6ActwZttXQanBFHgVkyEewTIPS719XNoHUrGrtwVfKtgrmixypGdUCbTWNHM4PHQI7saJVu
YCkwUzkrVtIhiwUJhThyNz/PathDVrilM1OIAhTY9BmQ1DQXuNRZCR1eWdXSdnEWnoDJL1TEUvWb
+EWhV0G1cvcv/S5v3oLad2JTo6GmEsE2Xtt5O7jnTWJJgTiDpqGplqqM5/kMZEC9mRceRNf+mr9Y
+HK+LRBVh8goCZLlBgL75LWR1yx53tITis/39plaKLakeU+6KChfJZ5ga5GF83bFjWGvDRksOVa+
zY+RKZHkHmLS7D19Ab6PPdUt1JQYWDj6DRpRAYx6/igWfKsy//ujfJggTnjkNaiwa3Vs9/mrmOZo
VtAxkbXWuLd0Gpw5I5gWwqxHfTEc7VrQ0DEor8QUC/bMt+uhRFpgzhRqNFQbMbsm9UVV3J7floXQ
lG/RS5tRb5Ru1MBGix7pSTGsqhDcKddsjWqgitWyF5Iz4pyXBpj1Bc3ijDjsVZB9BqAJk6PySkja
61aJMb3DWhQmOnE/VOZ9mU4AzDcZGO/1PHFIX3/Ruu4H64hgE4LSv5ZUXzUxeRJM7YLJsito5l03
hoesqy4AtL6fic9KZqJkwIo9uiivIw0TQrUw1FbfTXdmo89d3Z1sozdxBwrUQ051W6Gmx6ZmJ3f5
o5gVXka7TRmNSDa1mExvqvIC0DaZpRnCZmrJlRaFVlyk9xqY5ONe3sbFgNG72nzNW9Ez82EzZfIT
oGAuwf/9QlrDJULaWVJaO1MvA7MM6fahk5AJDNwevGZO2+tfaZX6HXO6HAODqfy1T4o9rZraFuv8
zsQT1jJIsKsHghnOgLh6QXaVSe9AgJXaZSnbaktvdZnejLS6C8biDWnTDm2Thuj2oTFaRZe+MCXa
N8gLW7RJZS8Xzdewm9yUtcxCk59o1S2grPS+e9UxoxEj9VKr5DFUSi+YkspixWBrqWElZujXef1Y
1YmtVv0hVqvIzaT8VpXaTdOaQIiJ8xxMSv1BKPOHTAwlCw2thxEttkXRAc3UFEQrpvW1RnvdEqN2
x5QeOOu60FpU6AsLyHLo8ogKFw0ZjtIPT0AZGJBx1C6Z2V6oo3YdMy1xgjLZpNW0p71qy13/1rDG
HcXeI6RzSIem4SIRvlYxw5NueB6L7lthBnaTVCgsKiOSBUH7msoMRNesPaSKErgsBylxnYdXqD6+
TkL8qtTMS9jw2AypCxjIHRnHztLK4UCL6GvdB1tMA12ZeeVJtWnYBrpTnFgDmSDFgEDfJ86gGpkF
goat3mAuIQage9yQyEFjrGPGo0UN8+tAtH0koC07H7MbpQoomvuhwKOkXTSRuUmZ6EvjIKLfGbzQ
oMDahsn0YIqxaxQgxEGD941B8m1SdCGKUxWATRsRbMAqBU6dImRgLOs2YiTuSaeDmEJVZgCmvcjU
C6zivqnIhVTqW1NmD1I33OSqkjqTMdN6GlfzFNUgjz+qUVorriyFiHxrrFGEjNazxy8yYOoqLljI
t9WrUljmYR7lbr6Hjv523tcsuWPu7k20rshU+n+cfVlv3Diw9S8SIFL7q6TuVnd7txMvL0LiJBRF
LdS+/Pp7lIvvg8OxWhfGvMx4AKlFFquKVafOAdLJ6s5dpvk0dje82FrcUtGxxWAXtSeBatRPKETg
I+gdQMR1/TfzmSLxU99csCWl+iQSq1hZx5AjyWdcCcgjAG9/wTHsgF4+mAH3ZVgctkruKyHGUK7E
ne3hvCwRnxn3or0t3UhrN/COa49WIm8mNJm01TK44mRhFht7r58iz+s2ABIrEUWFytYtioSIvO7B
q+qrqv3WmnXg9MUeFNS7btSQhdZR0mzJeS7r8dl+LNb2IY1w0axzHbak1vXki+E1Tt6gkNeNid/G
fy4b7lp6rVIOUFZkrDPwjmaXPfX7MrIfwPFwpT2njyQOulfgPEIWpLj4bJLkrKQBKpCWd2mfuqSJ
D3y0r92cBloNdGUjK9/Nu29NZu5Ga2veYs0elHwbbKx2QmYM1Alyspz32qgDjWyVdlbSPJWELumz
uJ/qIT6MNljDAEFEggy97OnBGZpoY39WPIuKq5VdnRi9zuO/TbfsVzHvTZDm98DvFhjO6f129svb
rbetrJYKsbWKYhBxmsWHFAAyUGffaYXUfCtO+f7y56xYtIqsHSvDAS5qxgswCkKy/HpwxtTXM3Ee
0mHfSoNtZLFrlTEVT5tonQkMXqMdrEfrhUUkynFntxIQu8ECNqdO1nZnWcgPJ5QaCe8GXY//EiOl
j05//No6KSe/nJcSUw00A43nq6yugtrmI7IF5Ju9syvpFiv7ij+jyuWaUm7GtpFpuDO2uFpj7mKP
d0Zb9rS2PEoCXgru6U2Cx6fspmOnIX+6vDwrHkTlHZ6KcaAaFwzJRnpVQX+6o5rfWoBn0Fb3i3w6
ZqOzYbJr36CE9raVuSQ6vqFiv3kR9PnGZUhRJfn/ZSUVTuua0qQZgsahjj0kZBYoGDrjBfovV7IU
t1NVPFFPOwLMA+koTBzbbdGGjV3eomraBH0vr5A3bw1p0JWv/BsePhiyMReVZwoaH4qyx/hihhZY
c2tK7Y/QjCCep3NqVg9x516BeG9PDQvyBCYgv7M2PzumvJrGkvlt1YLvuiwCsI/6FADtYJyL2OcO
eQGw5bkr+idtCz+14qmIkkLoupSGY5Klqu6ERmfv9aS4IdzecLtry7F4/A/LMceWKDwPe9MUv1n3
5IjDZcNdiRgqYLeOGTFzzYvBdbkT8gGLvOsgpcG8r8HWDRWiy5fJ2haikgeSv/bx3gD41+x/X/7x
a2uuOIu+IoNmoTp9KMwdsFYts3Gz3QIXrz1ccRXAL5a0JzhmFuinwVsZ6OyGbyG/15ZdyQLc2m1S
B3n5Ye6fC76LMSZOAelPZ31jX9fsRXEShSlKzRgKDZlAFk0jCTHweH951Vd+uwrJBU8Rt5sGocDp
q9k3cxvX1gwI75lcZ2AB2l9+y8oHqEBbvYFqrFsngM9N3SkZMI4AxzX6lx++sre6clhnMB7Lrgdh
CoPskJa/VNA7Gra0ldfWZ/n7h6NaziAzj12PRVVMfB2lAEydoBS8L5i1u/zz19Zm+awPb6htU6bT
0GkHnd8PeIEcs/Dyk9d++/LGD08eRq5hmXGi7AojcUZVhZOYqd8l1bGaRblhnGtvUc6tzaH8zmbJ
ItuQPZTFkU7EwOqZTXZKJn1rJGct49KVEwz9GteJkxrBnvvDjgYCeSr/vZDEkR/1YYvCfs2WlKNc
a7QxcyY1oJ2bI9NBpGjN7JDrzvRFY1WOspvVmKgwWu2AapbvdlkYm5ikmLbkyD83JohN/rvltuRJ
UpYWiyb7uQapQ/142ZQ+z+Sot6RKH0zJSRC4m9ZJItGAWQXQ6wYIzM4RqGpnIqzHnTZDbzKzN/DL
K1PzaOX9+77ChmQbuocg6pE81IoxcvRi1xD3VzeLq9Z58Yh54rMXFLa2cViWJ//3NkxVHKuT5qLq
sjKJijZFParzM3zcUEnoGt+OdGMZV79LOeyoyGoF67D9s1Gh4Fi85EMRCqO9ztz60GfpY5MMIADs
4vsZFcnLe/e5TVMV0Do4vPbyBkHbMmpfK2rfnLnfZC+Xn76SaFIV1Qqs4QQNzQo5wa34jrKy82IH
VdBG2R9G/eqqOpbgq6y+1NSnnuIFeIVxgl5A/SxH4bsaj4UX1mXsF8XDxtcsXuszM1AcwOTlFS+X
r4EU17RfgI4ogwbw/eQkfgGtt/9aw4uqcNcqaXInE4ha6QS9SPPdRqJ2+Rs+d8j0PyBX3TC8pEXN
ZWYyMNI9T0Dk4d4RpCWXX7Dii6mKabWF8PqyIywaX8DnvI/vkFP57gvIB0C5sNWxXjFbFdE6OUkt
jKKLD+YUDfZdP2N+YH/5AxR2zv93OaIqmlXknPIWwLcDyZjhl428T4R7HCuvCGca77TMjBDzgW4W
2rFt9F8xY095m/42crCcW612G8elGba42wIxh2wyATFaULXurvJYv9MB5WsH45dnjV3oGu6Vndk7
Mpb5xgZ/fj+FDsO/zrExQZKsW6ijWMWbZ966Dj9gzMjv4icGsEVVexuHbSWYuEr+kA3D3HQLuI7T
azMFuca4Fc3Xnrycvg/hRHR2rw29hvGUGCbKkzvefG06Dhog/z6ae6OO2MRw1WT6N9dIg6oHUA0o
i42729874CceQuUWdxPXmROKqQrQfIRF7/mx1ZzN2tjr6Z9kbm8AR3yTdRuYsrzKjXk3ZzX4mayz
sNGhtYFS4XdJInaXLXntkCjpxJD3Zjo0y9dWFmhkpYf58Uo4Plk4oL/0ChUcOzWjnSQUe5U2476L
NdCsgSHUyNENuvyClcirYmOTfBhBwQ2iyJH+KvNngS42K15LzKhvzl+tLJMKc6UDz7UhhyXX+/YF
CST6ehItm2TvBS1aZaU/7qxgW1597XWLZ/5g3iM3HeaAsADIQuM2K+J7yUxIShVfAi5SZ3nth8fr
epdnrT6icC/+tMCkVFv0+StZnqMc+CYTNm06lD1ib3zQM3I382LHDPtUOyXxNWK+QaPgMPJqd3nn
19ZJcQNlz+0+A4HfYRgpRE1qzEGJN+FVWwzlK3UnSIj9u1Jx06fVmOJm7mUDJjwEDm2bndCAfmld
82mu+YNHi6u4w6iSHRvClx0iGm9wEe7c+zGddrmhpSEmtBBHG+NUpEMZdDNJfAgMYNZRnJO0mkOo
6h0Ml2wgbP9yAHziYBwlBekNCbI8zKYeHDsinQ/LgYh7HYJIdV8evN3CkOntSoAZH0kCNOZCdPR/
EHxbCS6qkBa6pUZSTGD0kO/9fjkkIzR0QZ1GDX+Gjr25708lUjrviLYnWCouG8JKG5KqWNyxpqkQ
DUzaW+bmjb/qF+6tBVE7c5/uWLgVHVamjKgKzc1BDIdCU4yZWbZbepD1z/He9vMnsJtvYplWzNpW
Li+Mk0Y4BkZ+avaQTe+5ExVi42K0sjsqItelmEuFtAAakBUd/dSo3iz8R03nE0iIjq1VHvN2iy5y
JUjbipuJY8oWeiOkGeLNJX+m6nB5s9eWR/UyVCtRUBfYaw6pQs3Yp8QMY2eL4nft8YpTGfSJsKKH
KU3jdDA9E8pp9rlOt/L2teT3P4yjPegvUguI64WnAvCeufXlealDsGD+DRnETWDo2ocofkCnJYAs
ROJFFqLVwkhjPmVIZcJp3Pc7JBKH7ECgprmVlK3cG1QK0gESNFYy6ihETW9x2iLEN74rQ+9rDEdU
Rey6OQa3mgLRJVlQPmbyE+dkK0lZsVUVr5vGw6DFyQQsVvMw9yCQEMWWa1p7tHKa20brtM5dmnA0
WPwh27FvNaA+jy2IgYoTD70Q5BiXj8aaH1Rhuprnpi4FQA58iws7UI4UpXh2dn8hEnvvbou0eGUQ
EqoL/wbGasSwZcbQKdXEdCW85rmaMb1X8pA5UxNlmKb1GRQjQT1m7IkN5Tp0o+9MbaLIAvJ3rcn9
2PMCy3R/Xf7wFVtXYb6T0aLo5sE2wJDtE2sIK+dkxltqmGtbqLiETgIQ1WVYVb2ilZ/mcQSIyAYk
ZOXUWEqK0XA5GFbVIocpbtLuaKNsUzUHlCo3TGJtZRQvEHM5u9WMa/BcGvc5825yUwQ83xq7XUm+
LeUCQYXr0iSGt0ys7OegjSyELM4OiIPHmacAJm/eVFbWSQX4Gjp0MHKGY5QWrza/zhkHGd9L3n9x
nVScL8lcUOWxScM4hnVbtX3Ea/6nHrYylBUTUvG9vO9Mjcc4MH0bmd0x9p4uG/7asix//5DL1509
6NqEZemL286rfUhR7/PsFlJ/X4u2KgcnqUHpKXLYZ9ucZH2bzEePbJj+iu2oWF6nyQbSDyDAnaUX
NsODUUx+ktqBA1bkeMMxrK2PcnS1ueAzcuH44I7Aipi5GKCblz7ZyfwCwQgv/NouKIc4Hm07t000
Th0B+tMjyC+idDx2m0wta9ajHGLNyWjvgvHrMHCwwI4axVSkVe2/9uOVI4zxUKh0xOgmJ0Vx6Ph0
NLTu+zDwbzW4o7/0ChUlmPdeZ6RiRrHShIxafW1CnzzTr2N34xNW1keFBrI4syA5oMVAQVy3gGrK
r1WwVChg2gyo53YmTlf5moGuDKosX3PLKm+mJIbeiRgW02FidoJmmO695uX4NXtUgYBszk2zm2H1
JIOm24MgEGCZTgXQvpf3cyWoGMs+fPA6w9T1sZzREoinaie87pqKJLK8L1qkivoz5554lgCAxhLl
5NPUBbjIrl6FC3iuXW2s0VqupAL9Rgt01emAKssi07gQk0EU9dDsbR+YlwMLv0aoAQz9v2sFPGQ5
d7MLUEV2clJAdOw7Kh8v78Oa3StHt89cV9eNnEWzLICNISGTyUadcuXRKrIvd/UUJOIp2jLVa1r+
cuaXL/3k/4D4hPQmp4Rp9nm612V/sAe+8eiVeKLC95gLpp1SnzzojhR7S78CAZ3fG6bf5zde/HD5
56+9Q4m3bmdWtkhaFjnZFHCQ5A9iIcR+kqmzI9bd5ZespdcqB2YzjiVEgl103q/7l/rK2tPf5Tf7
bnrtwvIYv0BcW4QslFvMMmt7vfz9w3F2PEwEaYzjODcs5J0+g3UOArOXP2bt4UoEBlF/I6WAIbk5
xq+fpuT18nNXIrtKgdnVtatZLXYijX8atrsfCPPtpvZ51nwtqqg4vgpjfRbmIVjUciuYNWvXki1E
ztqPVw4uG2iRdk7DogzIAOaWzwKzORmVoSOKLVzLysKrCD6vhfIm0QDf6DvttpHZUVibynsrx0AF
5GVxCnVId4A+KViONM+8drLizqusI5A0Aedg86XNzmrRtZiG57xnjzwFQVlJ95mhH6mV+1bv7LNs
E1C7sp4q4M5AxayfCnAY5v0P06z8puh83UFG/DUAGP17Uj8cEbsG/mhsF2BHj7EsC8PPidZcgwJt
ky1zpTSngu9kDp1U0wKSqt1rt/KuPIHjbT6bA1rhckcCK2gPse7L6zj3u8g4Xj5EK4FcBeTFwhtH
K8O6JcZ3i/4g7cPkbZzPNfNTzj2Vrt2WLkBn9vitIiwo5i+yEdO/pbUPmwHu4250dINFS+Se6GE4
9M/9ibwtVMsY28vG/4Mw9toKKeEbch/OMHjYeLO8M3nkDW+d8/a1xVecQEN6DlwFnIB0j0P/NNuo
ZG64rhVjUmF5ld5V0KmDMemtdh5k8iCM8om2IGi38vwKqPZvNKUbn/FXV/SThoOKzoNICtcnF6CU
LgjN+2lHwhpthdPyjxa8O4cfVhC/TEeMaDxsTTSt+B8Vs1dT2RCowMB/YtBRknSfehi+rptD0/m/
Lu/OyoAWhC//jYrQ0tF0WcOA+331Y1EXYDv3FUGm3g1hG3TgqbzJv3bP0Bfj+2DQRmrTuRQYBzCg
YdoyP8Gc5eWvWDFfle+yQlWsT4GUxuAc9enY70fNDI1E/vna45VD7gjXHlNtOeT69ZTSoAO6cUEt
XH76mhXTf5fFNKDkUlfL093n2t5hVvJRjiHnqGeDH3nQ241FWnFVKttl6XhF6aULBAnJjz/OeoAZ
1i+ukHLIbW7apSjwDRhmiIxuvDJbzy/deWPk6/OfTlTAHp2NTibj8tNRZNVNL2RdumGUn5sOUTF7
AvVdtOuXkNe96NkMDadbQbaW/PMDTFSAnjv3EDrNgFqN+x91daIFC/uiDYwYvPmYJ75sP8tJ/a9j
Iiomr6w0kOhKHKvYepyMfp9CEJFhsNbxxsPlN6ytkXJwMU0qGZSl4Web1vfG96L+Pm5Ja64MiBMV
eOeSls3JgL1dOkX9nf69CFHO/ymuzVC71qFCSK7Rur1juu9tijl/3sKHxuy/Ry53vKGHhBzCXVa+
5nP1LOrud8zSU565wkccfEm6/txoWwCUNftVjvhsllkmlqPXtQJAKhPjMVu0nysOnHhK6BYmmDl0
DgMe92iCBeK+ugbUDNnUhF5b4/rFtfN02QzWvkI55HVsls5ow5pRQju3dn0o3WqjY7vyaBWNV1cl
tyB5zaJ+HA+mZZ8nj+8u/+oVNClRcXhuDP2NIgYa0jArZ8fy+UlKcwQlhPUra1sNpADT7WDX9r4n
2smUzZdcIlGReW1Wc9HqKAFY7C6bHmyku/Hvy5+0cuJVYJ42W56Mc9R0msF5KlqQCbjaPiNZZOR8
o2q9UjciKnzOZBnk4VrclhcS0JHvnJ9p4nu7djfvEju0ID0WusHlz1nb/OXvH/KCceyzLEYMB3Ot
jJLJvu15smFXK55LpZSkrZ3PM0gBDk6Rgo/5IY4n37GfL//uFZgEUVF0kEiItXQEtfj/krFWIOL/
XzLW5LSlSr4CHCYqkM6QceFh1H/ZhzGE4EM4aNDu6kI9zEOOXFOPjFdyd/mD1jZCOeCe4QG31zgo
BcQsclMTIl32Rgghf6vJn4QpFSFnzElPcKFOIlPGV5bMbikR36YsuwH3azggOqYozNt1YZ4Tt3/P
9GovrO5hmuwHapUJGCLwk3DtNoZ6h/LUQ8fZTmrd/eAgGYupdxunE/HdZD61lUBJdTwnXbpPWHXI
IUHoJ5bDMKrbn0ULAoK6zPYxHWQo3TYJmriIUlM89iwDk0VPXqC5x/x8qIcw88Yb3vHIdDDyA14w
EIPIYfBbYUwh8dCWcyFaHPYg5PVjp+iB+tNCw4jPtQUCJn2smqD1rCns2vKGY8zTt/TyRdfcHxpx
f7fNdNNpyQ7YxMHvRPmW8OyaeRoEdczxJDx5bjrzoaviZ2tis5/kJXhTzOqdGRDD62gdaXI451N1
bFNu7yvA77t6Bv7Uq9IgBtpNl8WtbMZvrGlPYhQYki+9W2NCGuJAh9Ep5Q49o+usgkp5CRqJhFc1
2tn1L/A6D4fYFY+EjTcjsa+JwI1w5tdV0dxnsvwGjdfSLyr9zsjEb90D7Kk3liXuMPFgi3wnK/PI
OslCV8vvzNK8Kjt71/AER69Nb02q3WNwofTRHrmn07AHImFPZfegTfP3HtSlbEyg8uOWMkzTRoYN
sW6s2tk11vA8ZvUjIP+pb2ryIGYJ8vWv1QiIiq1yjSwpax3KA7YH+MjU9jdFk0CTx9y6rK44bRVT
1UNAlugWHOoYX/eF6WdATjMQUEGvactnr5xfFVIlM5L2ZQ9vV4djOD911wScbLjPhfmxvBOdP0Vb
sJu1j1n+/sFl21luFRXFHEhelYGT38ctWMDiJtC48bWsVsVVTWi4Lwg0FD4FP0lnOE2D+4ZBM0Ar
xg3/vRIcVO5DQyuhjglIzKGWPdrsr9VYBLqxpZyy9nQlxwTVvjBYwYELBxP78JQ5Zza/X/bTa0FB
RVfViaXZI4qNuLTnNwtzZvcDEKeIB+JY8yD1++si2Orpr0C5iKroDJrODjK6IFq0JbjfIMUV9o7/
l5l5V4b17y3I2IrxqgBnVx88IPZxPubxDMINf+Lz10xJxTXLKh4o1B0we9eA1MxprSPC0DOHKto8
JVu4sJXtdpQTUVZ26WYF4jQoiuzkxNKrcQtMv7Yyyys/HDZrnElO6gKRk75qxZ35NQwgpKP+fa5M
ZjNzLcybSvuX3eihJ5LAs62NVV9bEMX+s0IK3hMkqS50mHuweOXasQFJ0eUj4OA3fpZNKDcqu/dM
z3WR1Me4R7NEC3p2BczqLpv0wCk2XrJ2dfgPyHg0jXmmuLeBCPS4sO0bD+QETrzz1gjf2iIpGZdm
USdrl8KGV6RhmZc7ulASt/H95VVaabGR/6AV2yRrUgP80ulRPAyZD4IJsOwi3zB9FwRTgEUD6B2K
2y/GBRW9aA5p01YpmpMZSvo1xgP7DgNoZ7aF01k5CiqC0UiMcWgzPN8hJDATpMHx1+pA1mJoHw7Z
TPqkTRtcbkk2hPUMSku7Cpxhi8FiZaNVyKItSa07He44hfNjNoO5HP1GbrQ3FhfzyVlQYYre5Nlo
j6MFRksI19he4IzmTZoML3m2NUyx9grFVZh8ZLy1gA0sh/ZQip9eAxED8nN2t4pYa+ujeAsqZz4x
G95/yKy7ouQ3Onf2jU02muYrFEtEBSBS1tHSIajee5FzWzy1gKg2hzECDVFx7kIjcL6bEY2mc3bY
jJvLT/9sW5TCjCbciVcSFEtD1/QBRbc79CTUEqfBzyc9aopcD5lZvqW59kaq/KHK+n2GHNufnC3E
0FrsVoGLYP0Dhb4OXJv4vqA/cEMNOASOrnRwiU3RVAeX/czK7qmwxSbVMSeI1nSUciC8J6ix6zc0
23Jii0//ZCFV0GImq7bINBSHzINV+gvEmwfklD1AuTbcznNWTFzFLtJqrM184ZiZaf+zcdxfEyLu
KIt3U9viP13xXiolqV1oRNAaIdGZBmTOdjDjhnF5B1bioQpgZB7XJeTFWNR5+ovh2KhizvpeL6xj
kTVXXKcb71nbacURCGRovQearSjO3NPYGg8t1Bg84W1A6NZWSHEDFvKFrDd1HoEeOa6iJt86/yuH
0VTyhVSkcQ359iWS96G8y++TEDQM+3HHAvt524jWDpzKdziKtI6TPseAPPfB8xxVBzcUV/V3PdT9
bcqrtV1Q0gazaZk5LXjPonFC3d6PYBct9S0w/8omqDhGA5R9McOkdaSNnj+4oN/c0ipYWx4Vwjhp
LaAfAzrxBgGverFP9pPhg1o9HHd5CAUmZyMkrpUv/1ahPoTzggvHjXWDo3muB3sRzVEcvk97cBRF
m3o1a+u0eJIP72inxgbNT82iOsyoP15BtWiXTj6E3h7/17+S182Zh5UdV7GOkArzbK+DD3SMdmcb
zom28rGZt/KqlXldomId7cFJGIoqPHKvddzynP18rG/ncxtVoX1LX7TT/Ds5OcetVvDa5yjnvIdO
S6HZCBjQVb/SQYpaN1lkb4aMtccrp31kXa2BnopHiUkCan8r4z9TvsVpvPZwJa6XnTFX+QBxc0l/
1V7sp8Ob5W1lDX/Bb58Eu//wGaZNDIDfyKKy9kGYGsAPHoyr7I4zf/rucN/8btc+DYwQU47BsC9+
oBZHKu7b+3IvD1ujLyvBUMVFVmVqJ1VFUPfrn+mIGX4KvBP69l9CzRAVHmkMkqHth3kKwwGx8g+I
+VyOgisnUsVGmvqIhp60kMRX5Jc1tVcJLzcik+X9bX18sjUqnWGTugbr6wQUxJwZoZNa35NcgCSE
9CAxL6OpkHdW577Ng/lA4q724zRlgZYN1O/N+tnR7NvCIVep7CJPS5xA0zHYlYrhh829mzqn2rkw
9TcpZx3Ex96jponEZ9QMu7H7XUi5q83qzc7KsyPNx6ahVzNLWp94UNu26+yFpeRZYyk9yAr9xTRD
BaVg4+MCFT1poGmuSuuhJ89lKSBAyLUzG1BOzir7KanaIzXLa6OpgmlgduB5EhjDFgomLr+v6iZC
tfvcme17WVArhMwUBrvGY9oRiam+sg5SgzG/0CmJpsR6Atf2IXPnm4pCzAgc9fo8ef5Uga0VBb09
SW6EsCffsoZb0YHVhdmpDEs9R4E+u5dGdZfn7mspIPoZJ9cdm865Zt5Bfexk0ukAXtxbN/Yyn88A
iY7S2nepBIzTM0cwTo2RoRdF4Nr8NLndmXJ9CNyyeqv14dTG02tVp996pv+c9fyus3rj7KFLHui0
/4Hq+A+UY8VhNPWneJqvignc3d1kVb4OvK2vDbjzm1XnG3RB3KVgr+dURD2nJEgL24NQZHfWjWI3
GE7j88G9zowa8/O6KO5FSp3Qqc03MtIZumbpm3TBlZQbeSBZclWJ4U886oGnGwcip53nFgFA7TBe
57FKyC3TQFteWXlUNfp31jknmTUM8k0Mbevym1GDBNrVindRaMgwZrANtK1348r8MS8TkF0kEBSh
aX/DXDcoOu2blPTU98NzXM2H3CpfJtf4TWcAFyvnPva0n3ZueXuduHzHG3b0jPZRFM5TXJk/rSo5
e3ad+GRuwrgvHvuqx8B3Qa47VJHQ4RD7nGA4XMPsSTprZ2BknkcNM0A2eGtNjF8cwFMD/s/cBtl8
dehxlxzRYOGxHjZTGQd1rkVFCsuLM/kNM0rnkRZ/ep1dN23zNvZgNhf2cNf35hxUtX1E/xPimcRB
6O0I2Ef6h5nbiFxUvoMsHaw3U/1qmN2DNedhzMXdAFze7Ax3YwcSbuBpQTsOHi5Qpxyy0k6gatSD
kZ3f5874MzPIWSvTm1iAAUgbdLQ33Pw7xt/Bt916J9NKT/NY/OHEeU4tCaETVrw1E+TW3HIWPv73
z9geb0FofpV0OSTyOmb53BJnVjj3RtfvIDp7Brm/7sPirmPqPM1eCeax3Dr1Xb3PQcCwHzFw0Grs
tnObkPB68HW9r8KsHN8Ho4ukXIgfxDuZ4iqc06rct2luBu1ov5cNeoN9bQRTnj94zfwCypBfRc1B
v229p4P9w7PbWwlQZwA+9SEY3QlMkbkMpiz9znP2beySH3qGQpG05aGn3ZvZzt+pVx1NYhR+qYFj
vJhfuZaagbQ9MEzmUGy3RVTl057nZCe74dBoA+hkq7gCVESrfCgZPHl1j8F4sz5wBkTCOIEdn8hj
ReTTqAu4Idia2Q9XIA440cyIYj0d/WEsjNBKm29WFf+hSXflyPaqG8BxaVJ+H9faDgC/LEgaM6qm
4nag/DD0ADbZqeeBnB57CZrQiUpMVfRjerYYvbE7gUGOll93pP6Bscx4bzESscI1Q2kX0diwq8nL
gHTPZeL30vjJ47b33ZjMATHAGK9rb5Ikbthb7S6VCZqStH5hdvaik0FEXmulu7yofk8NCDdH99kE
jXqbzjcGMW4qix/GVkSumEEjmrHXJKuv02ERLsiyB27WfwzAUeaWXOm6fTfn8k4Mybe8w+rotXFf
OMOu11geWtm86930mz33UevJAzXlPaPjDtLJL3Ms4eY1bRfz7Eq2PAdFVhJIgTpfnFdn/ATEhBGw
5K6GL9NGB//G+PVUdz9wZ38cqvS7HutBamexP9lAaI9p/T2eq9KXHkZd44o4IDPQr1MBOiBCxQsu
5fvGANGoNtdRXiQHlmTXhSeOLZ9fCpeBjojczMI4jCx+7yrnGpCCk8mNcChaC+9JILzKv5Gkv4EY
9ikzykOd6PdWWmY+pNkeZG43geOamV/UEJ6swRZJqqoNmtbasaJ5ScoK2iEpj9ImmYIcQhDl2Aae
i+lVprXXQrNOY5XeQL/ypid22Kber9h0wXBNMVrNbfdJyMVIe0iBgWvnobeJ5+e98dNL+F3dWNxP
NaPyEzfOA0xzPOjYXoh1X42t56ANrO0SnT12tnnPEhpBYtzySwC7dnUhd/i+R1G7xtE0cQEfwTc0
QQRuZzip5td6ztEaHqCXMPV66GiIiohzbWY/9bbzIiEGwdP4pvas1i9MM0Kv+spDbPLczvJpl+iL
XsORFBSo0PZkOvq1WFY/jqOid4BM995FP/+RbXJTTSj0Uq8Ad1PGwqEf9vYcn2KmBZjk+xk7FJbY
IBPI4zoAuu6ZJATwrjw7lLpxk/dTA6iSpfmGOYgAiPdvtW5/txscbjTLuzBL3qU2B3nT3+jpGRLu
FDWu+E2zjfNsT38cVj2a0v2eg+UBHHjDiFnoNJht627CrJDvoJuru814AK3mdW3WIQJq4KAyiiqg
8OfRvE61GDAT7xe0NUa/K7uTRusksPTxiuZoA3ZLsJl6MDpJj+0mo4rolIYkr/JoxnnT7eK+ttwO
uU4Lv5KcuDmGSdOlYe3Rh9aRetjGund2EBV9jlJdyDOsRy369/J/KLqOJUtxIPhFRIBAIK6Y523b
6b4o2mxjhCSE8F+/+Q47sXOZpt9DparMrMwekUZdh5yMQtV3GDPj50zlRtrgHPJ5SLyAX+D6dCs4
xzJDeWrJfHIm+l+t2zvSlvc9C1OXeajKCjle0sT3cKzObk0/C1tfBGdnJdu9u3QoYsakUxikulvx
IvJ62jOYtKlmxWysYGHi4l8jw3lccSL6xtUZHSjUPr6EjAFLeqRD7zE0zXtMxteRlH264lZKlyo4
2XhFDgWohWRq+ZcD79LUqDlIWq53YqDf0qBQK3GLaXzUbYg+SLsnxYu3UsQygYXzPRjVyxSSnzpi
bzHMm2LOJGyZQoh/hvqgwuGnr2qZ4n6/oxB9IWHi0tmWp7IN99Ea5W21wox9ZSbru+Vgp2mvaXcs
BpVTmF8awv+1FKbEXfA2WBjieW60I373HlKLllKvB6dHtau7DyCoNe6Z+DS7fCdJMODIB0tarFXu
W76p9PrWquGCVc5z2Sqayan4C4Pm09fFd9XZc+BMwBXk6KWGL08jGgIYG7lI443JT1mAFBciV3xs
c1Z1WQ/ezo4IO9ZOYTLKSJiUMXutO3EYHbTeULEkfeFtZsqzbvJYsjgGSRNWbz0b7iKzoJMY5Gad
F6y5l+9QVh+RcvOP9cWP10//et7cypFe10H2MPWYP3o3OBTMh46EW/DD/tGOYcqkvsI46ti6/h3i
vhfSaoAkC/yel7b/dEW1l/HUfYtpqRM4G2W8lci+G2ovdRdXpmzWEGM043XUD0GGMx/ZYNIR2osN
gKM6mQp+qGHw07H2hgA3nWIDqN90jTjP3ryZUAmStegQllP6/6mIbJ3avNayOQSufCbDdBlH+xwz
9PwjKTaWcNglEoTLiYpgn7b/1xXFEa7YuD0mD5uTMC8hbaqtPWurPrB+foWY4+xa55HfeiqL6FS0
5Mwd92kt/Ks36gOCPFTSy3Zb8diHVW13UoXKQbD6qUSITTEPdzp5n1GMqiX5F+1IBqvoU0mKn8WB
Ugjh278QwmWmr6ZEzONH0TRL3s3umDm64qma6lshEXcyeUkg3KykGKGbkYm9td1THfqHkPK3chHu
NrYECRa0+STYeExWaC3xCMBs8WAbEzto7nh7q3257hGIDq+feucOrU3GRb6PEX9ZJMXwhGqHrnXv
zAoLQaHeFWvzCifeY43jnZgSezwy6pusCoL3SZcv67L4CCfCJLMK++OppU/deoDsGUNj4kWQMSEO
h6Wy9nHcvfiiJoucPdO9dL53H9vqC84eF1axPV2HyxjO9wjNqz8cG7f6JZHYRL26Ln4LoQBLy4ae
4GChMbN0YWZWBK6TGo7VMVqDaLRnW4fYp60vUaguTWkR3+jZm7Lw6But964Ks+ZIaTso2R0HNUeJ
vwbfDkOyD0rvVwzosJ5ogyFBI/OI/xXNvPGYe1awyUh6E59Ew/qUqhIzFbJ60QXH+cKDC5I6VSLD
DpWUl6nj8HOg0V7PjZF559RHIYMVG4lNlw3S3UZmhJCml5cW0WFjuKQrcc5yDq9RfNCd4Pg26L3w
vD9mujGZLUqu44ojJXSHt/EyGO+/0at3Wi97Nco4IYV/jnq7CxCblI4DP/vtkjn96qf+gCd1Bv1U
dfCbYX67qbt571QBhE1ufAhF/Sv4+GEq/5+DaJXNSoDhrG5/ZSVNq6A5EOqlZUg2c4BcpA6hv02c
xU302tbztcbDVcrP2VgGKXlcQasz/ziy+OfH9St6y+PgNW/eIl5jC/FqFJ97S/bwGZEJs8DQyvVN
OJg0TF09he66dQJMr1XlPLlj8G+s+IuY5abReFeciH8E63z1BM353L11tbwuK/6zPbR43Q0e45sS
Tdsw2Otq2wMm8rS28rbOkUqAC7f4DMTLGOjwRhsHyVpDD7Ph2bEJacXGKXyTIzA5zvAhfiLS+DYL
+teh7EtmvrqFqgTbAj90mHKKYPEcg8wrmd2fxRRfdch/sdRd4+5AlFr/2BFZufPV9lOfOTxmifCG
v2nRZQo/ZQn7MZ3xLkCUF2M7btGAhbXoEGrmnZhpLuXgwOV6iR4ADUtDw3jK2+5lhuMhOsh7Z7sT
sV1xdJdmSqapQLaSjVHVvOqAYeFc9Jj1lc9fPOacFobYZ75K9ITdckIaQR5X5d73Q1gfD/NWzSyv
Ove/fnJNurbee1UO90I3rw74aqAD44VRB7Non8cDJjrpp30JYCKCGpUEy5Gxvk+5qm3mU8Amc7+O
qSLhOXp07O1QvhQ4Ook31fi4CPCAdlpOPu13UsxZDMFONsXqo9cY22A5ShJQQWEWkOgDHR6Wjw3i
XNhvT8nelGPez/5xhlQlsb6NE693t3TWIxAnnXe03bRlfERGWZyAwN+sroFxUn1s6Tik/TJC4yUx
ygD4knH4HKj5YoVXQymJZqphZ+L7xUZp3Awdhtmpd18QpoDz5/DXloY4wJFKfSKKtGThwQ+cDlmk
/n8ybo5QoaALjvh+lmgDy6U9Yaz9MS7uLxXLp4F4fyKUP0M0v8yhe3Ht8KK74k5otCaY405ubFGr
vZcaOW5l5OVawH1u4v0XBmMvjR+CTNPtYUkKBeVIv+OQ5XUTHzlS0h/g6efEFWpI4z+zev4JXPIu
QrVdhyBFhBaNIuhIRfXCH3lyg4QK12UvHEOtjxObjpBe27nftI3zO/WRwUvEfHSd7XPrcmRz8Ws5
R37mBt2cIWHvSUidNXa4KBWf1EgvA/rMWI/FhlLM01zKe0s5bux666sRor25whPqmwdribRpm19B
+y3poncfd2Ml1l8ufnrDn6oIiCLcoG9EcgGT06pPkRD2pB+DW1X6uwVWfQanPMGcXKe9oO/B3JyY
1z3X3vwUG/Y0A0Bj07rxF+yOoLW4lnw6DpV+o1O86bxh60L3zdsgH1R57CN67wf33XLyYQJva5r1
4HULRnksKedlu55dQNjoUD7Zulxr1m0YEqaKatn5BXpf3uSmLbrUGnKKHPENROPsE/4CwOQcqd7H
4Fr8+KH7VfndgXnjgm1H9kYcVPh59F9N6OZqVO+cwuXfE/1LOLivRNR/bQt7fiXYxnHWG+vVsUCL
nPgYEWXlXQqDpGnpkk8kNKDmNBus0l49zqsE5r0mob58s5U9FAYzVlyZDZ1r/Cr1+yjVPVobrFKs
zQa+cnCfD4P3uWu+dEP2Yck33mwPCLfMeWPLxGUQuboGo3axgQ1zkwAGPPdM7ZWJ/tOR/FcuQPe9
cjc6JUCx4kojnOtaHAky5OTjkn1MaEVxdyak/xF2wrXxYnhxbaT77cf6EiMzOx6GfcX1qxGIIGJU
pKEXHqKOfNqBYN4CuuLG5b4HTq1XIhBEB+1evw4J1e1PL+WWiO5Nz+RWFqi2CKigU5OXw5phB+Lq
B4jbQwCdwo4BUFCUwSLuzh6Lb+hlD7OClxqbvG8X6JMEgOZiiuUleSkWnXsgtUmkzwuD1MAWT60e
s9Wo76Hz34yMd1pyd+OT9QsEw6sYwwMw1o9FmCwK9NFSTDGIOimn4Err4dd1y3/KC3ZltBxg0rBv
HAtYuAJYWW55DfyD1zvrN4+eTL0PuHNQrnU6WpY2sORN0OdtJju+17Ew6AMVfkm0jNSp9wVr0CZy
BDiGxNnZmGxGdH1x7N3XaniJC33x5g5tOMTjDqVXHOtzEUyvuhkT+F+6GZyK/3MWNPszctoUdYBR
+i9V3bDU0jYz3OnStndeTRmbFHD+Xpb1m6cwdHHgW3xp0sE0J1u+mYLvtNCPHgrRpO0OyeQiZcWc
tdo9tqrZxA1ABdxb0LplMPw8Aqh+RcucaMGy2qO71ZT54EaZXIbNxP2XFaiTGsUf+tZMNPoQAmtZ
8Zd0GmDajJvzTLx+A3T1+rA1oUub+U3QQz9H75Pmu1G6m65e0Xt529WZYFtPi4umfAODK7xPwa3n
EpfKnCqBRmZmPxOLD30gP6AQzydW5JGhOQNwhQa52zPhngMWfUZD8FT7zrvRMBZ1dW7CCUk2KnNJ
s+uaGPZ5frydUQ8Srnp8hwjXjEb2SYo+bYmz143cIpp2Wzf2G37U59FFLKLuuyOG0jFvp/6CtaSv
dlqPrjX7BVLVZDTyorm69TQ6xbEB1e+z3RTr3armPyntVjtk37X0p416xN5Fp6ZCpDFHZuZSB/+E
wVPAdxnhMOjfAj3sPRiLRXX1ouL+WmsgkmgR+eJehyrMiAeWV/LXCC9JrNWRQI84OgI1dqW3lgRp
QcYT7zjMUO0F6JsB8uoeiinOfd/10TGrXUH1YfCGf1Ytn7NCC0IWJDqGvZPExtu5ET3BngqgI4A4
Yqct3E9uiAn5YeIVaMemdvRrI3Gh9XpJRwcFvFgPQwcyonLgHuYYkBEh0lA99aooxuG2c6Fqrw6l
p1IboesfYvLAy6qslm6bttj1oWLcSTnlWMramnkd9wy9nlyqb2Q5lkhaRTvWkzWxRQCzZorrggYK
gCjQBTd+Zax61v2vdDDItjxDa3OCPzZoiqK6zLTbkh7KQOBkrEIxH6ARBN6YOi2rMsWiJ8+a9zLU
354yfxUh20ZZF3gleY/9+sD7OR1UDKUUz/xI/LkokI0xtyXixxibJMKIJ4UkpFoP2yFaO7RD5feA
LzwfnGgfwWIHYzDDqzsh6LOl8PjqtmVrfqqh2Q/W4g+BsTcMhjwI5ktZOntROYdQkm2JfoCVwxUr
KT8hU5mKiqPmNkdk0zas/2zYVLnbIBMypvLSCfYPAZ5bN0YNZcVViPnNNOGzHoDSS1cARuzYcx30
6chDmo4YGHBHG7QE0S+HKjeLa/89DCKWtt6UBYXw8Yv0YzoG2M/GsNaHxZFIeQnnaG8LohIAlh9m
nKqcOPN+9ZpX6XiHmnabiaDSk+W9mZ2r5wI6iaDxTQRDUmptinu0lF3SxEI+ivpx1d01MvZ7KYJP
usSnIvQwF1dYNJoRqxfMU5X4MVJUFWNP1Wh3vB92BAwn1dEfLct739ImiaMxOo1eeYQrR9JxVACs
pZW8LrKYRMAmKLCV0cX6g43sBb4MT3LykXVo2jO6VpvEmjzzGbkSoue/tm9AtJUGjI2dctWAJaUO
4HxGzowEMpVO/zki9jfxqhVJv1Q9LZXzM3sWuu7gEpYwzsNUhyJqnno9762ctnVMMQ9USMvQ4WUN
1nwCMDaVqJ5xsx9j51SqPsjKtsTZ4OGmKWB4Q4to107ulQz9HufkvmJf0PrLntjlNJhOb3w7s6Ty
W5WvKJ5LrN6cuPqyaFTNgt68nnIgVi/BNPxYPjya4nJTs6JPbBxUSasIkP3oqfHEtY76hJRzmC7l
+MdIh54UX6CcH4YGIB1zNmMpNbBAsmxxrzrx4vr9pmwaRL67z7Aew0aUxudLSnKnFcu0R77V9K2J
VvuOh0fHLzDJ+fMG1XjXyPqn5TPedwpz+RDfCMi3rdcZAlvG2M9ax08kLgmwOZk/gxYYJhgNLavA
A6k63Juq3/sg7n1/wGdVzkcH+1IbV4OKZYx+FSLeIibpew1X+EM79a9j4Ard0XLDzbSnvBzSwFV3
Ga4bjEJL4ur5UODxejuP12ZCYm28YnuL5mJynhaxbDo1npq1zRSpzih3T8wU0HyjhrSrPBTxKHY+
W/+m2eRmmjZDaG8+MBF/nf9b0bgmoWtyWgYSzRjIp75HgnrxSWJ+XiV+dVcGm8lVIWB9m/Q2xsdF
3ljpjucI5viJGIDbGxj2lTVMHgy2uppFsbOlcPtVEzoab6LeRjX6VHgqD/rhbWU01RVyfi1aqCpu
wsPoluk0L78T4XPauECGsdPe5GGFSzBozwOfr3GL8QGbqP91QZjNpbddmkd/+li40k860HU6iz6E
M+eMyEnSPw3NYJIwYiYNlvpp8WAqaH28VxFZgzyQ5b1ZPeRO+PSqx3Dv6PXUBsvGwT9mWuQeW2e5
kqlG1Y4BgIWDehXg4rvAP2JLrcI613xCM3CLOrON5ZjZoq9TD8zX3KBxIgyjqXX8HTE4rbXCJgj4
xIfZt8/czCnIfhyKm+3MO6mX1zIYwbHCggWQtL8L4ha7mAOUCs6Gi6rKUc8/ySzgeyaDJMQOWCoi
91T2QZk4HSwMywW3ZgRNAewAt6ti/0WzfXPgKp6GFGD70GMRbyT8XJoYVIHDVaoX8dSv7bEtmp1W
s4e1QbWi+AM4WkMHQXU8gRfRfi27PYjapJ/G31ova77U/MgZNHVKHHHaTmNXZhRwE04cNPROuANh
mI1d9Tk3zh7L0JtCBBbDiZOVqMr56hcvQMZv/YJhYHHtBX1ym7kehhCAZi9LRYZkZi5gVItUQRb7
qVM4P1LIrB+ifS/CnamHPCxaSG26nZ1xydhgD9HHB/K1n3QPjCKM43s1mGscmY31ylegpX8S+Fw6
zrDS8Xnk5kYhdojS8VaDBIBgo7tRHfxrgSwsct3pKcpIG36xUjh4R/0n0ZNX4o19WoCZSXxEqXae
I7Kgtm9LxQ/ALr9GFiJiGpwTosDlDg5kp0FPThq6w4/Uhc2EKRFW7ozbbrQR7oznySlvg6c29QqO
VZpz6NAMPOqx1nHwW/vLcbQgc4L239gPfwG+db8Hny9WxJfEzmUlVR7Q8doG5lQzfXGd9j6jmC0U
snMkyl+bBfGr8QgebYEKJezbs8ueGiQ4Itx+EyBTIJfzUJ3XaT3VXfipZae3TbzUeaO8A1iOXeQZ
mrK49NPBN+/+Uv8iGQL20cpiXcvdyLg4jpT9gzAF8ZayB7fUz8mi53JX+ciMcJTeSMaXNCzx1nY1
BBx9iT1U3NdA/BxgtFVEn7GPh/dDxrkXOzevsHRXMyayeFAinaHoQaLv6iRTDWO7aN1QUHZpOTAC
sBHrqfC2EXngkekgWbjmsyw5JhL56bjRcfDde7HIIpnn6NkuY+4XwX8mDkmyGn6En0hOzXCYsB9W
UvC+gNaS0iG7uvR/QyPOvuoOpRiwrOfmbuhjyVWkXWv6Z4xPIKx69AlTIXMPfaYg/ZcIOuxjjnoX
B+UHZeXbZIc96dC0zGON70ZTmGC7d78tNsGiNiNhn0s5HZxBnboIKMVjvZa53m1WS+qNa4dZrwCY
RjQegCAVfPK/Ne7JgKttzA0iYNB2+MvXgpplm48Vdz6Sf7Cg2rH6ANXrZ2PRQSJ+ICvsAK4P2+lD
sDEPyj4agTI1o7MDmn1FWhy4bBDQDeaP3qU2W8vgU8wr7HRBjQO7PkFvgmdn7UccFqAcbMh2pVYZ
mCHUHEDBtUP+jVY/ET5GqYlsVkZ8SNfRjxLjDYkcVnQ8fo3okpJEORT+bgL10ZdXxFu8ettumA6e
aNA5Lxmt+Gn1rJcB/804cS9BjC3WKnjSjvSyaEHFjwO+EUP/CIlnH5L0/zSuTgCCH2yFJqcVp3Cd
Xspo/iVreGMMjGrRDVnnBrfJVjprA3HvlXelmqYQOqMwA4tCUK2ZomPM5isl4+e4ThsKVUfRTi/I
rbnNpgFxQ5YZy1kITi8JBwupczReZ+orN+Ugz9JuLPPZ84DxlgbStFGkAeme3FkcCt/ZPEwOC0ee
jKqfIofdItD62I9udSol/s8u9EbKFbO83IhOXNcOpaWxfB9O05zpCNx69SBiyqZe0rhrwHHpDihN
hQ1svwaTUCl2WIOHmg3+UXEANxw62Wc+mk/eRgdgorui1uDtMDJ40ZGOdZX1nnH3iK2AF5+9tVN4
qJD/U8OeEhzv8DoZ/+iLtc6KMXouwhnZWDN+2FCDpkKMcBYN3tlZh5/VEftJgP9ZHkxL2EefE8gp
hhs20UF7KCpEvC1yF7C2SUZf3zFh35p2eI5qs42i6TpgIxsKOJySPsy8xb2Jjt8ZmkBkrGxK37WJ
V7Y7Uk7e3nVF7lR6WzFvp7CJ/B9dvIvf4dfCh4X79ElrsP0i7rYtEyfO0DFOTruZ5VsBt9wIAvAi
XL7DaNWpoDVY8DXqoIdQJjGKQL8XQHmo9ffAVrkbXLs+o7gWmXh8pWNBd6HAzrk3o7nyoWnO6hbX
rcVxzmdSt4DFcEgC34dwEdILiT+GyDTpTHUGgOMOteOfBQGwMMh1ZOyHKZ2CDy7Gy6QWFLzmk7tw
Kwtqtod8EvOcq1OQez6Ubo1O1VL8F9jKy8fI5elCm69aONHOXSEKWCpMl1Aq0ojmMQc4ugwi3lCD
CWhsitytyDN8lE9eJ3cEyFgYIH8MnOKxVk2qHQTbg3+E8PIrHlqA4+4WfZOb+StLopaKZNKCZrWa
QTcySItciDfGfHLtjtrqj8oSDQ8HRyoBRvqyPntlcA4QPVzVZe44zt0n9Axg7RR7MTrC4Bl6vwvA
7o1yR7mrGIdV4KQgV2G3WmNfPVLso3tkZbEWMzOv/CJzFohovBa3KZ4Nw8FUZa1rMcw4bZcKRGmt
9ZSaActJ0u12dJ0gjYg9IDmY2cKmT6p+AV4xUGBSjrg00GtFkfxFmzHkRdhew6jlaDpq/GJTt0cQ
nIDrNG+TJWhNCqfry6Dc13oVNa4qhAiHQ/BNVvPirQMaphDrvWIFGVzYnEQcPmcO+hmPgTy2xdEf
Q57CtcHP18mqZKXd3QTuc1y3qXFjoHEBA3C+XmF+lEIpuIPOLav8PjOLE0CSyPOwFQe8hnNmyLV+
FGPMuiPElfOWKN/u3UGBPB4/iCz3EqIHF7wf8atf6UH33LlgQiwFv4VPszVODtXKwQgPetkOd5Yh
myFmG1kG3zBvXJMmWnedAFJWh4Ag3AHsPQwKJDp4WZ3MEKHFQSVfIAm8TZX7F4L1zCLT/lQrAMaY
xI82Ljp0Jc4AXhB8df1w6Pr4u/PZH4dbgF1DkQ3Ys9pEFBylYkPuOt5zEU8nas3ZsZnBaJm6a1DK
ZK7QOygXbS1iZFEUeB19qTC6BuMCpFomopbPtnIeVYZgIR1+4WXdObibx/1iy1PdkLMf+vICbOYf
hk6R1JhHvL5GBKNr0xYxSp3odiEDNMqQ+kjLHwDqIzpz6Atlr/cuoEViUCAw6xgwPGXe1tDhxoWH
n0GwobsIEFT6U/arl0Zj+xk73Us4I5yFQevb6F2z2A1pkGmwBBCEVMU/T8/ItDMqAnFrtjqm2z6c
z04EH4qY6GytKhBNvD05FPfqtIxvuJ1JPtcUEt3uZs0AMFv2qRe3b4XvI6kDEGVhxUNNMSDden5t
Qgc26fMNyo7t4NPtw9wC8RhvgcW6i6/jfd1B7oWX/gSaNjpJAyGAvyJa2F0ALI3LSa0a1l7stNr1
oC3umBqrJ4QrAGzQboMjH25+GZlnyBlV4s7Q9zgeErUxz8/punCUqNIU+1BFdTo0/rjFLnn7OfJ+
2ZY1u5RR8RK40zWqHqi7wIfhU7URIdS/wbpauFuCB56i9kDdYQXuFD9bOo+ZLLpDD+7FmetrNXd4
M+selzHouSboTpDgJAOVbwP1fsEVkD3IMwA/5lx1AcX8QG4VuJfUCSCu4+S3CthfqNofz/ofo+8+
jx7aK4xMNBNtANo+/BPFICEiNh748QAQ+nqpWLGnY/SL2hQCCS8PA603lE/40JYqI6FCx2gHANFj
WOBH1zB4YOAYaohuKgvpCwxBjfU+qQJ86/nQt2kHyOAqyGkYnYNc9AKdld6sVOyWYNwbZLjuGiV2
xMP1CdvSTU3XjdDqAM+Zp7AowDrRj2Iqf/jIPprCYh2IRkc5wWsAJtwYefv32TZOEkGEAn4U+UpN
sJmBiM/DmNUBggPxASctdA2JBoyBm3DnAXxSoX8e5Qgpi/i1MBKmscXm0ZJPJDyIaHmuWLwrY45O
ykQfaNf2CL5qUwsya67gTMJEmDm0C15iz3kBkfWfC2Uxe/i5Nhyy8wDY3bAOaVeGE+DNUaJhFG0K
AxE8SglIqgr5C9R+kH1oXmTElj/L6qRgrY5qUTA184HDtZyDoSy8E1+iYyXdEXoFABEyio5N16os
ku6UtTOKpSCRkxbgrp4jvwuywp1CqF+ti263qbIZ3n4bLyZ1wjr+4dH4Rsl6Giv3WY4KHZS91ZW9
dUu888TsQ03mOImrSvBnD1mZ8p8L0JxGsv+60iCqpdRwYlL/hWt174P2neB7Lgg5+hjkQPM3TyyM
QSfXB03lj9XkdUI/iFcszGdG76DCLnHrP8nV2+EsYK9gqTdkIhtogfd29L7Rmlw5aw7gp3415Abu
tBTHqp4DnISGbWC048ASaECIT7dkmntPXgyfGA8tYuVg6mseksDmMVn50lxrJfbykelXUZo7M6A7
LZooqe2DvuH2v4kYqDrC2qbAOTJMIKg/Bfod8M+eWC5zy3eOcF/LGWOFwqsIz65nZ2yv3brciq5H
iZ+wdTqTU6WWV7cSVdr6DpDOvoMxK6LTUl6t+8idN4UMX1zTQo3uPzTEQFo9lz+HHbsvPY507Vug
6uhmtcmdkY/bqmwSh1VIlgE8inIxbdcQrVL9mE0FAN58EiFwbY1OL8RunKe9rwhMQO559Dlk/iWa
8SOgoXyzACYmfMMQjt3LufgSEW6+0AmhKYQbxeKHYtvDQJbCxyNze4GWR0EJU4LGdWwOd/ICjkr1
ZVrj9x4L8Jz20JYV2C+BuGGu3bxwwn0gQAl17BfSAyje17o7mrlqsviRgxO61TYcwD6UEsy54Ulb
cHRNDwGyHascghb94PShroPn3n6dxPSyovHMKsAL/zSokU7bbx0b6E174+7i8L+Y0DUBY0ZzYv3n
0pHnugxeibNewsJ5dQRU7irGbj7r/GNhlHhoS94Y7SXGExn+z9GZLbWOLFH0iypCc0mvlmcbbMzM
iwIOtKaSVJqHr7/L96Ujups4B7BUlblz7Z1h4dNha8NyV7KdWMaccOD1xcj8XZQrfzK5nKryq7DG
iJc4RUxrsPNQOq5qgJlTGVEN8kZ8ePPw7A7zk1fD7hZBcrWAQlf4Bh5LkJGwVu2LzZq/dZM62boW
8dlJqmCLr4nFPEXRV7hw7I1ENux9b5VWjQK3zvYJP3A5atQdcipiczGfEiH+LZwAnTO3VyuN7K2Y
Fh8yuPmvSlrejoiiRNQ21IjjfTMo/Jz0CAZZ+4ppYeKFEdzbtqD81S5jepnssQZdYmZDaR1tA00f
bk9P6Wz+I6p4YzRdtW776GsCLIKNz1+Xqd2hcSECIKdAaVTjqh76i1aV3KQ+YeMWIP8jaVMJ2aoF
al9NMY06nsf+M83Yo2sFV8NoX0vFECEV8mpP2c5ZyEmNgm0QB09JzwO7mOtaVzuR4GRKjXNQgnc2
yUElODIHeeT6PtRZfpspdlnNsdHlsoSupQ85UZNdWVOV+iuPr0K4Y6ZcUC6pzt52bJZdW1Kuvb7d
RLbFc5c4B9Unj5k29zplaq/L9AV71w14El1KjmsfrwFQTvqjyRIK/d579l3tr8TMCFK73bhimSPp
Yeqx1+QFGgW/AJ/1VS5OkGLyoVQF9ZU+5kN5WCCW6ybC0W+nb4ZqP9PUPOoAalQCMY5OfhpG58Dx
N64B2ff+jI2hlI8OhyyjZEm6vRLn1FPbOqu3RhOdckJwSIYw4FPSqw3tRZn3kcNYO8gYYTca2c5S
vrEZWde0ns1kqwoN58VEKwxk/52Y/rVwM9greRYz11LSZDsO8N8uIXlSpuxiVXdURpykYg3TMB6w
G0LodQVykUFzFWxagHRBWuXB9PSXHPtlRf3JDSmLV4V7yBvyTxiIfZAGT3YZoYA1NC4skAPxZKCn
5l1T0qV0ywFg4MkP8h9r4iCw5Pge65TFbIlFjYlRxiPpMXLJ+c7qsuLNa0PfTG9DG/+H3Wm9RN2J
L8WIVpT7kh89stG0Zf7c9NmAPDC+SGeqQjWk46Y2gy9tfbmD4BtIzLCQFFMuxm7GVrVNcpoxnBei
4jhvKNo8fpY03npmtx/bZFeZ3kcscjCU4mOIZ8U8bNraZUc0KD+Y9MwndqY9T4XxJkZ5zAs2g8sg
erHyKOSBOTqByfQfxxkL0cNOjXQIFhynM35AAezNZOm33tydnbZ5LFDqV0YL4NO3ZxOzQ19Vz4bP
AhDtA/ATDcH5wWImiB+rEjfBdQsBdwBHfwYn/EZjpSifKVwZkZxmP7mlHvZp018bihQxGxopgrev
y35ksjTmqwnAuShhMGWKi445l0GmRigsz14ldSNhX8fTUPUpk3xoCeKBGXbnwX5ExwZ+3ZUlJmZE
2dkyhjDLZEj7lW5K0ebruQNWHKOcNbpFDj6gu2M962/+/9s0ZY91RaMIt7UuzClaoYlsgoxPnoBu
KnEy0v1FPuTa3w+MYqy04UWCfUHOTgLj4PSTRXHiP/lJt4XyO2Ygq1HSah6c+cjlzSzf+6Nt9dY+
RAQpBxKBqnM2RpLiXKLqbzNMQGNZPNGS2yv05TV7SdZ26z4ng1wHwt+XXndKHINLuLjYvrPBLL4p
GvdfmcfQO9n8yCDz0HnGVxbFT9Rx7CqLyL20xrURx/aOXTmkvRcZ7ZS5rbCDDpz4z9KCewvGjuXe
GS8CVsRiPXTJRzTNCBvOuO9Mdj/l2RHZWq6SKDoi432QD1JtlsgXBwRraOUio+AUt34uXmORnhoj
eKaV2xiZeIaAea5MOhhWzvI36crZt421EYX9jF3su8Ei0tvDvsoYCsnFWo2iAGpVZM3M7aOo6oMr
HaqqssCJUSwn2To0UFBDYaD7i5u3Vy+bmGU7n9M8oHrGgNU0lcZEMAnaEFNQ75Xc0XOBbGAMkPil
OtRxzMySy7lS19mMrJWtehA5ARSqnbFZm0AFZjR3qyg3H73aR2y1FUTdENGKsWkWNy1tBpJqM9rf
wIobr44+5678W+QciqY9sVzzNTP8ix4Ua5S83UD2ue5pAbjS31muzBNr2e+NqPl8EbrxPK2w36y7
gnUlQP6YVKZJbETVbtORm8MeksMcdDw1JVtZlnY7VcRBiHEJ88B9NmbEkHkhA9qKOptMVSPe5GV6
mRu9FcbCWKX4S9gSn7b5GRnzqOLgfbHsB6+uNkHbHUbiKVmSUmzBCvie5Lia3OTbE625Ez0aL9Rg
y9C1K7KXoeEFMiKwMLd/In097C2DJy568GTKcjymrzRYvZp2WntfU+XtK5hm22x/9NK9tW2yr5d7
FUHeFWUBkxmHVrbK7I/UNq8BhJhO/Ouc8TTXZruLvWpiE269TgVzoYGOVRTJO5DVjx410RcysxmA
LqvAlgVTO7CN9J4U1XLdVS5obD66MJ7J3bXb4aFBFloiyRnixn9LbTzYdn4Syg0ZJ+KIQp/FI0XH
o/KDcGlQl/GoM2tbu4QPgtSvGGQcktq7zRWH4MI67sKigjDSeVX3OFubzjlbCqTEwZrcAo73un9J
Ma5g98lW/CSHJh52bqNe5wyoULKbxqSZD01vCINRP6ZZc9d4uoZ2qX40x+pi+vPB6DIuyWm5myMx
NNU69DPcPk4zrKPaPebKWXsUBp2PJG4Hb6ocBpyfACR9Sg4pW/mOmH0euqh8UaMZbCsNiH73OM39
rRydnWl6G014gdWKV3eygG8ZwcLqeIcyaGgWU/9YGh3eKeucBepVEp64ChpnW/m+vW3vmGqin3DW
vfml+DQM5wtXCfBM91mN87cRI8+RuHw0yfmGcHN2yivx3UiLpRll3EOWGwGuMuLJtPupEYNRi78F
v28nqn+GHj4iFshXg013PzbJqSHDczNqcYrG+tTpkg44oyuLf/so21hGcTCT5G+OEV7n7HEW7hKO
bfesYY2zwn+n49xUZfafz4zZNRecIEVoKfOWp96X3Ssa+dkF7lAniFQmF/I4qdEOlSXebd6hlu9z
NcXqXfQ4RDx/PtdRC02it0PtbAihu7Jd9WCNCMKtYrIr6v/qwjjNUv6WBahxNbIyUkfAtbHNKLWz
LrYhISrij9HERDRkUCepJCjS048jE7Y0c0CGauvPd1DntKUpMGgLUPxB/0iZMfI2dJzg4Fs1DfD8
pMdoIxq0nDgtfghnDa0AbmBw6a+VfMr9CL5tSLcJNtzQMDNqgapTbJsQl9jON36lXqLedNckh2Pe
A7XFoeFaGPF7uETsiFVUnNuaRoArEx3DwliXpZitY3xTTFesQ+QQSO23/j+VUvtwcH2LHoOU6vDA
5ze0U6Sj/mZo52hN/aO0xGOpgIsT8+rl9ka71hEV8DjSoIYJmnLYOsmllf25K8YvNoUyowKFwP20
aSz3Ygnuzqi6JhNTir4tb5GRvuMUJe5Zu5hOmOn1+NJa29o6hv3VFBAZJmmv+j4/FOaO+EwQPR8X
U9Owz1D5bci1eGkxRzfu+OiW6b5tzTcr1Q/W6BLjS/XZFSljBTRYWVWvQ4J5aPJaRRXJzLRxncd5
JLh8JJuuEuyDIUIwrDysxXG+aTGHlTGMVibf+0RsY2s8eyWf6pBUOsxzVWM00fvJR0AOeuCjZuDA
cCJoqmpnWPUpQknDqonru0l2uW0Zq67Un25jbaURb/0CvGX0+ciqUv03NriQ02Uv+wg3p6ly/hZc
Wl7mbQLDWZuK6aAZD3uAhFC49bokcHg1sqG5y6Wzwr1xruf5Twfygx6igDnofsRMbTDkWLhhkrK5
ufuS2yXEQLVGFglBKHFGK5A9s5Nbr82/0VdD7UScwtq6yYaSeQjca+700EDmsPeFOiZGMKIDTluR
BPwOnS/qrH02qu9FGeTXsgtSYGwO75XXFOcnx2RKVrd7Y+ARHDw8SR2FlQQtX+XCDBdsuvebTq5E
PX1k+WCEtl9he7B4mFVyWIwsdF3KU1Hau9JprpYYd15X7miY35q4O1U+xFue2a9GzfpVNpmuJ4/1
PlK+DVxK7KE7GpVCTkj3RqWfkXMOdIQXZkW7qI5fMKbil9UMLIFj5irHVjz713LIDrXFzCPJWQlQ
RO4qaKkboxiKanGxyrjmQxV7lKvDMQDnEEDVzJFYNz00b6Osd3NkbozWulVyfq/7+idT89lojWZT
DMNDgD1symxrY3bOR+OXGxyiPCDpTH2bRAcrMF+A5Kb7D/VbGMVb1sl9YVNLR4OxI3cv39qJwnPc
tf0WZJwGOYCh9QaMC23OP4bFpp8TBGGEsw3NGHTvcBUpxnGyK0AuvNR8ioSHLz6HLFru5gPjZdYl
j1pn/5JkHaxciwdvub8TbjJ/1qS9uyX3s2FF/+YhwlRgc23WXgFRKbPh2JjxRbgsKUnT+qm4W+B6
vJMWYyPuIfwr2q12TmMcvQTqwjfNF6MkieCeWEpDNIzVd8Pgc1XN48lIK7wkTnHCp/9uuR4j607t
mog/UvvISmO0rZWTr6kvf2m6uY1wTKHXjssGz5t9yKopP5SdiVE/6of3dARN8oknpovPwG9mez8z
rQsGqgtP6306E0e3BEynfJNQc8vZ9n5yyTy5XtrgVc72bfBrorcH51/hETGHuHqqOwaCbfNRL/5b
0gwGOyaDVeL17znbhonCAP4jmUOxEYzogivj67CsNVhJF63YSfQ1ihnLha3f07pHUFQxf7I6JKxG
p29ExE2r4LXOkj9XAPU2XNhsXgMytV+oO65dWb5bor4RX+9uSuI6DJtElXJq2QFFAWR186fHcug8
5kgpMF6umBK96Jx8VXP23nXDVunRmZ4zUbzw9TeJF6xyk82QYhTgaAvYPEmFPH6o3jv2C3M26PWD
tPXD/w39pkmUuZh+sl4c5xi4tSp/RCAFyo59q+KJF1atlx7zIADuGseRA8nsHNrRo5NJ4SU699uq
7H95XSuGevM3PRRZDV1+kKlBeIX/lTOeXmVJ/Arme4l69z97cX8INXwlWOQzh0BS1KhmD/dGh84c
6dFNx2/dMDoxOloQ1WRbz8Mxg3uVuBN1bRn8aCt7NvPlJ9LWucgx71rF2iqtTzq0H1+Is2X52Aey
96iBI/HVd4FWfTePv7UGwSpLKV8zWpEF+76/LJRhI17Lqb65Tntk28lVgEzXA5FCcgbnJoRfkiw+
iRGVjxwUoyDSoNHy1RTW2svS7azch8L2/qmhf7fd0VvPtv0lQFgEOiy3s36MMa204/LRuv26nfB2
zQJSxTU63CYMCxbiJJK827DaboWbAJZHFvtY3ZG/jAUfom2eHZt2o6ysY50qRk7K+kmlxOOa2M56
UFgV8hbIHN2AmQ7wfYzHqqSlTR3wSQD3VZ2jC43iCUfPxoJsgVY/9nVdrjs54tHs3Isxeyvg0Y+x
abHy0lp1VfeBFP4RTMlptsp0Kz0uBtsjZK1xsMm2Fy9FzUuvbmA9ORhesgUOESpcTO5DJZa9izUR
/+mpM0YwDfJJMqgMxPhu+nS7+WXIkidPJ5sssA59PfwLyuHSlCSrLXiFtbdXNuWEJ2tjO2UMenR2
kKL61It5U9r5ay3zBeXmOwDamlwUNzCBn0ZEDa1MZMG7YKmjWfvrUv9coJkywKqvMtanhGCCwJgO
wkrzlV8yJ/QEMn7cCpxbeHIbrs3e59eWQFT2Jrel20LS5iSytX4ECT8CNRLNsasQEsjCUCugt5yD
PHrl0WxCy29yJMXoMhPCYbKjrK8xS5tEqBYkSGyYrzCsIfmLjiGgc+66y6Kco+HW73MC6AK2APyd
H/IlIR7G/rQ0jajZcUaW6Xum6D+SrPtExv60ZiQ1o3w1bPNSRvIyuOaPBk0356XetLrYdXJiBpY8
2QEdXAzGPSX+cSiXV2Cg/4YZ9RYCpIv9H6OS5z7uD3dplKCaQ7/gR+mMeeuj/cEcNCya8bjYNYkh
K1nkzOpK/1Em/YsdqYfJSG9G3L8xBd/aqfFd9uVWEWSz6aLlX27ke6+nA3IzgjBcM70EWbkxuu5Z
arENqpEgg/bPlJjOk0Dqld0U/5lcqImL3GHWDt5BuV9691URGOKOMrRMsY8G54hlZMuLvGbx6reH
tFWYCIKMNz67mjis2WSJguG5r5LAq44oYey43bvblz+JVZFKklVftd1hEUpZcOA3BZK3Xn6ryXgR
OL86vsc9Y4k7OuReij6Z1xYuYSOT6nHJ/Jeuz9/SxMdjEtc30aN6ZZQScVffGgWNGOhfz7YvOfEf
OcwCj9WyW4bqBHpMoJBk5Abd4iR5TCZPdnBVMoR1nedro08OQZZMvLF1fJzaitlF37/2jvvuFShZ
rN8NeyPAbi3jnDFO/kt9vvNqLj6rHl+CtGUdQ2t8UOnaPGIq5MtCDDH05hPYRBPzdPcJZHLUIq9I
fMYrr0wp3rJjE8lNUjkA5YkA4nef+qT4UQ2IDFriTbDSCNQIvCpmZbRt1h1i65SFRVPURxtm80jE
D9FLGVW0oFXd5M2w69FYKrOGxkxAcxfG2WPdv4CanqQAFOuK6M1IcA6T8+ROPqgMEm4e5WpNNZ9s
xwI2zFu0BFvBdtVOgPvTtJ1R8QE87AOMyvOIcSwdie/IlvLs2darMQIU9X77OzS4eCZ9Md3xwyy7
VweHl2xkyKzzUrnGp+znfeIZOxWbmD7MD0FCnaWqi2dOD1np4HlS/8YlT87FmMc87OKtt3rcvCNe
u+VZCr1Xqrf4jQG64kX56xy5UVn3MjFA01l87CUNpVd8RgEwZ50UXznwPWvY/I+2sI4lJx19AB+x
U7w7KZSfH3Pm+qb9ms7GOXM6VErCLU88gemusSPKZ/I/B12cp0A2Gx+UlfCF9WwkD7okeMGXg8uz
VJ/xrO2yCiRzDOSr4U/XUQTvcvS+/LFOt2M6HDxGVE6ud9rNPhj7cUsU+rZU1dX2818Z8+kuDUbS
oDz3VoDsgA2gyzRRLiVVfGIS+qP0CNVS7LxCvchpwTPs2KtZzYduNn+6MX60mRZBDDkdLyCvg4XS
PDTRDSZiT9zFfnCwkY3lqcAUsTI81sflDjqC8nCVLPrfYBsHP5jXxWi+LU334HlU8U5RLDAEwa8f
FI9zhQ3PYInAkmTPgauu1nSnhwLqUcv8Kwdzby7leKe8LkanbtP/iWgUexhkcIsXXFJ8NZ0VncZH
oOav+T4ktItXW2RpKEW9SxmSFybGcGJGceJEVDm9Af/uMNK37n9v0/LWJ6BHPLui94/0zxt+Xdty
iQkgERieWH0CyyH1ZcJatYqYB4Q5Kkqe2FfiiV4p6N5G2/gxxL1zG1jzrrLsLS+AG4aZIzl7xg1+
YcWb+9CypIZ+ji4eCWlCGfYeHKf8893iu3YIULBs88B6nRuFub/x5+pSjzDywpvXgYtnfOjMH5yX
l7SjCB90TYYPNpBQZMzlm/FxInIXlQGiVrlAorX/MzHqG8kkpHnPJoQ7/ytyykNF765FenGngL0q
/lZp4yfo0ifjThGP/lov98G0NKHEauu5kGqzOP5pgeQWnBpLaTyggu0tZ/oeiUQw5uw8JMGXl/uQ
LcNTpdgJ5dRVt+7hiByH1IH2PrhlhIB3JN0LHDJMkC+zFQN+ue0tR07GIhyf6y5+LZbWeizyO3s5
Gc1DutSPIiubbcDAj6Vd3WU2vScqbe5DTtoyZ6qmDItmK8LQMEefGBOrw2DVw8qkUHittbxMccEQ
WfePBe4+To3lrUtSuTYd+Nhcy/8UuxNsMf0GrJwpCvlC0DgH3jCefc7+lsh0ts2gp/oEXQ7Qm1FF
ZAJLwRQFUT1CtsPZ7xqt11GXbvyChI4ZnMXh7Fsyi5Sr+30TWevYcveBKw6diW0eJeSscucs3U+8
+4SakNE+Z9mutcq1FbdfbrxcTaX2MYauuZAPyIHbpPg1dHms2+nK2/DcJMPWrLKngDFzYcdH04sP
w4inb6Fdopuwz1iTHidGEWtByOA2r4sXZ1QvNgqXn4rv3AoYsHnOdYnnm9dhTe6Vnz20aYS/PN/o
AaSujuxbpxaS0wahWYkGiOl3/VOR88kNNiK6a45PfoXo5shGPzfKybbzSIiNak6jU+wqnOAcF/NJ
wLKshpYiIBrCxsOTlIfIKi1KPayabx272Yk2iwEb1U9LGNu4PXCF3hJD3YYouFWuDBVpamVT/RlM
HlZNZryPQ0pmIvGBtdRPDW7ngbxEjsDkqmhxV3mbvhqCk5Pm545t7hMneRiIX2cKZZ3nhu9mwY1p
qGjbTvVDPOCZnnwC2tT0GLi8OyifK4DXXR+MD1Uxhont83JyzlmW+PUaE5Y05nRiAbTOnwgMOpUd
LmD6sarAmMmko4WAq0W2t2JOPdd3DkUnQz+JSaGRC2ci5IfId1lXv7keMe/C9vGcupfJZ60hyNMt
Kvq9r8YrP8lu1gCCS20To5ntG1SelLPSZCqDbYW5RkQw/kySwggfnAXGEwsh651l8s16bbulFEIR
oCkb6ws34ZOTGDuxpBUQJAsggsVat1QscBjnmoifICXLMHLwzpFEWSN71sEA9ZTsDNN/EVG3xpJO
/gB3PgYq/6lR7TVNZEXk4fjJE/k6J93eGdtTW6ebqBbvOutfCo6Wpu3ehoh5ZT/P8QayDgONa74L
grhCNBzBkK4N9l7NN+14cHmQiykacxAo5gp6OjD/nHi08DlRYO5sFSB3Wv98W74SIno1BNyYNe9d
v/iyy/bIkbSj5d35E8H+PKG9OXy36bCRufdG4s1neVcCrSw9j+1dls1HQhfIk2McsdK2fgTs+iVb
kr9rhtFs6/krs6ID62E+4qD6U2L5ql2MiC7P/dozsh91L2q6AnhCNH4TpjHYtR8AsObFfUzJAqw0
lqdMDWd+rW+CUVNkSvw6vkmox/1QSXHY1Y927L5ZlbvFTXSMnXpbWsZm9pYzg0NMZdk2AORdiPTK
2Wu7Ssx0W6TL1mz8mUDPBKHaJ3vO2ixqfJsyzNRtvyMi+jq67qnqJigwv2kROdKHHkFhpBbGNG49
CDC5sCmXDbzC0yzdA/L016iLLaO83R3VoP9jlj7+FEI96MV7blyDyZAkaK5X18gxX9TgPczaQ103
3uTU/Ld445M25y/I8e3oWmfdj/sEcSxymcXqrDkG5fRh44I1I641WHVkouYmuvgBzClfT6C4kQkl
W8iriYg5K1KO0LcvM/vdBB7ApTce7hpSJpsb3PkhGAvmmzNgFCvTiB6xifPy0wdC6UFw6ocpkw8o
hVVIhuRfHqcXTX1FLfBJw8brcsk9QkLjdBPk2RnRH9GHPNxpnP4zZ+dqBg3ZDrbzjM3tJs2CGq7c
txar6bLxecFcEva5MwGb5U+5bg61hEElSubBj00wVw/cOWNoz7fzz13K57IaHiFQaTLm5jBASxOm
J1dunOL6CoS5yvP8l+gHYu+C+rfxxXUe5HPQLQafNhNAltStFj8nWoPAoLx56W25s0mKIDJs61v3
40Wa5iaVCARdTDACYQo2KSe4CuCN+0FRVfhOmI0BQaZ4ylQRh2QPhHbm7NHw4ovvQucIVX4gk52x
bV5ixoSTrEOAQGC/mGpNyRRUGVRxU2ZWeSPa9ZiAm9kRlpw2Jja09IM4JI4JSHi6j/feY37gNfPD
n7nxL23r3xaLHtbpcOLYydZTpAlV07nGiasXQNMhashGNW3yPRp1JYP8eYlSKtMkgazEizGS6cfQ
z7o6Xv1pMpUg7o3ioMOqooFb0qx+a+yANsPUgL4xS2Ijpr9L9lG6UMx9hAuS2UcyHLQc+PHL+JsP
5bt05++gSJgeWpe0HOlqoaENxb453f3LF7ph2V714p7qigF75ct3cwlYa8ynl8zGP1b2gOsZabAm
C9Rfkzu5rZoOC8tCGxWpxEWbLZ9HZqfrIS/+G6RHyX9vyXh4Auz2zts0pMgLmYPvPah+5xr8ts2T
tRxjsHb/aFrBkTxfcJLggQnhxbVJwFoYI1itPqdxEUoMIwfpDCdJVjjzK1SUwPWcDeGlmM/tl3IB
QpJ4zpaU8Wpwa0b/vS0TdBfUIU2oiEZSDkTrUEvJvbTHhzbwOP9KfOUBeEgrk9tQG94+NgxioTDS
lDP0tj64xAeexnr4z/HhLTlmSHQc79i/nl5S4OigS74cOo41QQDzqcrTaGUgB5PgCrnLEZSLaDMZ
ZEznCaXDXBC9eNcf6zTu19r2ltXU2OJxluonNuRHWvj92l2CnwJiEF/5o9fqjS1x0iClB4IH2ydh
MGpQqtmimJBZX7JWRxhfQ2rvfLK2rMRtNsonmCyLghMi0KatjA8CoA4uAcNVuWx1gcluGPzVkvSH
sSV30cW+Pc/UACKyDp1Ijvak1v1MwGjiuBviqxCjJHBA99VNFc5YofiPmuwUmr/Y6Oewn5Kj6VCr
G1azawf3zwSvr2HIE+Taju2VfA/7woCGS6onzxQPecE9K0lq8vprSXRIn1TkTWVgnsq7VWQ+deQy
3YO5645BSak74jybQ4t+njSEjFj+2syiM8/qIe3ygjE30pZjCC4TFEJvNr4MzJahb83JSsRtysqk
5MRWKx6rgpJtys6OzkoYwmRjVwjsfeMTn+u9FXO5q2XAnrT2r5/Fdkq7p6oYXszOPuJ5eiPY7Dsz
6eJy0K08dzlHiKGHnuKNrf3HqGcdYN008N/2hYWToaqcPqz9+bUBW2ijO/w1XCJ7okiI7w5qIi9U
VxzGQe819n3YECZkcfuZ+MWzIi6kUPbJw1i20oZeC2M+kbfwrHvthWnuPMlEsbNyOaS59QL0dI+W
kj9BLb6SmBp5KsF6246brLR29jhtdIwpBwzxwdI2bWv6rVkqhU44XMfCJNlCOfuszq+dyaTerK2v
KaufAqJ90VbbkHZsnzU2+i8D4DRI35tG3SBIDu1EiiSiablobiVhE5hQTbfKyl58x9z0rdehWXeP
onNvgY0Z2sdUaTVDwTQreWXJ6SPlKpJv479XyMZrEEXQyenFTM0wQpgMbFA/9tCfuplS2hxVGN8B
K7/qHoq+fncHGt2S6bbFIV7IP2sKwPmd4OILf9t59c+ibPoleNJBbp12OQATYmSft0nlHUe7XidW
ENKbbgI9V6G35HRD1vxtttzhYACb7O7/YQ/o/cDUX6lOCkaN+oF82oQeF4vzNAgqjeC3EsO/cvI+
OmCwsHXbLVmy/zmyPLZ+vrFiza7RefrVyYhdHkM2c8sztNdJSedk5MkfzNJZl9lVtsQA6s5dYcXc
Y9+pQFMNFw1iOc59sY5LE69oFCK9rOnN3lj28TgnrF0ZM/kT18PnGCebsoVAT4oNk7o9yb5NT86y
KsmSkPeIahe/ZXoAZObkX/azDm7zPS8LoBP+ms5dLZD4zTR9xRGTvm5xrtHMq0Jd/4/2nrxlnLJF
mm516UNQz+VKtOoq7k2xCO7MTKXW0P/veZVfTLwRq7ijXYythlLAj/+TRAnCLlpfgKCHdlFPEdWx
7d+ZWhYYuMYv7rRVZ+tzgQ5ZciJZkCEuGlCisxCqiXJdjALThSYeGrt60O+CYX5IExY1xL5cGal3
jSFcV95Sc53x9IvF3UPTP41Z8VHcd8ou+OTD1nO3eo6OaW5ka/4FFbbX38mdqI/KO27hkhiW9iUL
V2XOeT5ZXP7VY1+J/cx5rkm3i6Pm6Eb9ZhTZZmiswxLF28VGlZ4q77uP4lO+9MPWzcaTI0Bu2FO3
ofl/mxoi6HLCHtQMJZFExcmso++sDliqAL0WD8516iauNbZ4FInx2k/9Zxlb2yYlo7KUwEQmiAbW
3v9xdh7LbXNRl32XHjeqkMOgJwwgSFE5WNIEJSfknPH0veCe+MNPEF2eeKAqA8QN54Zz9tpf7Bpr
W3B9+iV39EoNbCkqP4Uu2nUKdHtSWejtTCpKp+pavd1XQ/4+BA2cbl16yWr2043yO0yVXzBankmD
UxJrSgU3Gaj7I4PcKUQRJ9FlUMfdixyGJ9nVvuVBiSAhIZzD/jhZY09Jh+nHdhhSa0s6Vd5qEYQq
1wKSodyORv7iuiLFMbKOOpfM2YZbt2Pqey+xaR1lxXgaEmZhnEUPce09901/JJNSb41EePEMeP1J
xA6VlEPoPcstYtPAH8nu9T/AUQmcGtNiS16b+gE/t6NK/pyE042lT9ndbq+6+Y+yoEyMmLgpKutb
BU+kF5sJkNw5MUoOCJcksNgFc91CDUom3o9W+VHF1F65oviZJBwU6in5H0sPeW45uVtzU6JLv0qc
aXbZQFOE7OaQfX0vVfUbTHZwwZWrbXWzfCczzf2vZlEmlkRvXE7oBJj+OS5QBOo+VyFGkTxHlJKQ
oqIMl+M4pmXjPsjIsBlmgOY0zNudBFLRthjrescPRxpIrtd3BvIUO5N1e1s1vnIa6uCFeos3X63O
XIlwvtaHB2507tgIeKhii7uq4c7AC7SvKITsWLZQv13xXFXWD5XLPYy5YJiIiBFjj3t/ivt7Zl4J
mxFjQL9lcc109Sv0Cu7MArTvwkA98ugDoLEsynm5aQ0k8HSVdasYRgxvTP9mtTWwEl18J+rvrLT6
kVSDvhdzbqFDMglAS57QfuWbWuKwRRXsBJX0fwL0pQRIoPShFLpz3avmj1bTP3ydfL/eI4wpSwG0
nsRWc2SXWrynonfHfpEcf6c+RjEb5M4Nn5MKKAalJu+m3A+24Q3OhJwJ3e5j0CnUJPuA0Qek3raw
gTW/dU3xmhbaTQczXxb7r0ocqcFg70bB4I9a49fkgnpOkgT9WPVUt8H3VqV2B7pmDSiIw1QsN7da
xXW/70enWErYNNX+qWyn6ic0BizQHNpFLrbCh2GIfpSova+bvyx51kx+PT++noLUq/7P/5L+t1mY
ltZRcurozA3tNwL/TcWi7o5v15+/4PsjT6Yzfz3flRKqr/MwRFUwnHuPCkHLfIyGfv9vj59ZIg16
wA5A8UOnaQaKTiSyxgUe6dLu+uOXrHFmlkgU8ocWZeGBM2DfBuGtPZhM1ZWmX2qamSVS7WejCjzM
d1xdutfV+jZDBxeaweHffvvM7gxER0xWt/Ydqd328a+YRen6gxd+t2T9t0tzozeDwmp8rmvD27yU
jrnQOrKZrzgXmjzmgmHQHzPKv0ZMik1GRe7TdzQSZ31MllT6Aqm/gTWygeUQ+Cu2R9LUzpdeNDMv
pdasqQwXv0KzI6c/hv0JUhv7lw4IfOAat71c/yAgf3HnxXI6pjd+tuaLtORFLc1c0NKK68WKslqc
9TAd38U7MDTTFc0T+naqzPaEr63wENYr37owjv/8jL/aNKxDsVGmdbVtIWR07VsBiOL6aFhyp5Nm
Mzw14NT1aYGqey/ZwU2014/Vu75R7fLg7cZ/876SZvNcM8xaGjqViQhaoEo+krVZ8qfFL42C2RRH
3Rc28Oc8pyYXC5Nn6zlgDXct6N4N4OBN/6Zt88OaX/eC4+SfsfhXR3CZ3pVS0HicYCIWep9Cnpqt
z3RT/Cxwd3W9T5Zm6GzqU0TRRhJIf4czk5x9onZJmzWPwOkZF9pLnM1+S6j1oWGeOK3NdvaQHCq7
OOqOsFszc1toInGKC381UdmRElOKCnuc4ROEABibfBd30DFD81Cna/bmf4bnpe+Yzf5M63Usu6iq
VEwqOa1Kgd6Az9BQy1+DKmA8xtKL3AgbBic0uEdoO/DPGRUE0XS/R9bqcL2vlj53FgmkVmwEbnhC
RxOl76SPTlEBcDkMgwdWSq4atG5cWcwWRoU4/f2vhu0USneolAwd16udhG2qSvGClTb76x+y9PhZ
HMA8rRBjVOmOqAwHEfdLoQqQ/KkrY3ohhImzCOByYxlWOKKjxK62PrDnrvjHJ88iAFW0qpygbnaC
UTlz3/QEC+Mfm3y2xBeuoXNAZiIq/o0oBIeAUoBBEFZC71KTzKa5iR9gCT7aczoo75NTXbKyafsT
Vv/n5BCt2SQvysRic4JJpyV8pmV8yorfRvGtiai4drPHXniLvBQmEjBNyH9cmLXxyiBafPNs9g9G
rsowZT0HM6Zj+TPaE5NhBWz1jXAoD6SPlIfrw3VhCRatWQAQQ70UEMaHjvkJDd9/kbfVFluQHaZH
ZDqlrbctt2AcVjZ7C/FGtGbzXCUbOxZj7P/xVp3eNTr599Laqc/aqT5YR5LtrfRPI1q0ZjMdYasS
ylIYOWJan60CCw8uQq432+VwBb74v0Gkli1Xhg0dOX3R3etD6oQkpoE+OqpRPCiGtDYCL49t0ZpN
d73HabGLAVXBRzQP3NJuyBXgPpzACzyFb6otA39emaULewDRmkWAVuJW2zJNjyJOn/sA13zvK/PY
KBNKsa1/DzkqZNakPbc/1FInKL+k7DPySsc14vc27R+HkUp9wVr7PZfXWNGahY0hSKMcGTN0zoD4
GYT6r0D20d34xwi4FgCGGFGSqdx2jXvTJv+4tAPa/W/fJqaWCUalkD9HPVRU2W1MxtAoasrnJDZ3
FZRx7h82UHzuE+oLrg+oPybPF2KNOYs1mWCKbTQIGAJ3/SGqhlu3rMhWwbOr0Kt2uYmgVvzutdFL
Z2a/I83sQTiON6mCKZZkfpLVPHimf6O53geXzfeCrG4pCjCob/FOskTKR2Fe18LAHb1yB7ngHV6C
Q0mCDgiptwHfUn5uHnyArI3XI7pFzyRQVRJUv5u8p74AEb0V7EAGHPIiurv+0UvRwJyFuRJOx5ir
qk+Yk2xl553CfI8tAxc0/VbZZjvPxi2jT+3rr7u8NIvmLNSNnYLwXIYkE8MbSah0GmWuzvS1mD1N
k0s9OAttZeaZFaM1/hPaWPO59rAhzh3QVn0G9tq+cOkjZkGN8hMjy/MBNg4s9bpAih3jfLRy6Fx6
+Cysqa0V5G2NPWmEy2PdvXGjWoEpvN78CydN0ZwFM6sMhRF1G0ZHhvUVjd4+cPsfyii9o6+jLAef
rTPhlHJZUYP5FYRfdZiuXWFM0+hS58xiW9oEdD4Ft46XBdYm87Tvo0WRgQGHiSoeaRvX5Bv7VJYA
sobdv37xLIJJCs5thhrGjuCoJ+xF7skenuRNtFs/Jyx12Sxajb1UGr1GikInG9Mg7jGVyq6idOUT
Ll9D0DH/DYYNMHjQdxmqK918yMrsI22+5Z720Hv1R2m+oxhaWVEXVjpjFgqMTvRN2QQ7irhoR93m
WTfcNfvly31vzOY98Hn87rGDdQRDP2Gca+fQdSNJOq6M62n8Xhhbxmzik59XBrGL+Omv3t24qzbV
L+uu+hBeBxtjXUeq/3FBNGZzn5oaQFYZbRR3+s9KgatUpE9V8YgJ2QFN/42i4ghHDQ1gd2fl26aR
eunbZhEBaZmkGAXfptyj395SDb7n/tVGsXFj7q+/Y2EEG7OwEImU/QJI5QLKu+eMMIjEAubh9Ycv
zHtjNu/rzmgyKPg0Wd6cjHqfoLNKIJr1GnSku4YMl0ip+fV3Lc2V2WxvSGG4ZYI5sZvDP3cfRPNB
4xKtFL5V0DfllRi9NFFmE96d4hM0RveQ4uq26XvCmaWvNddCX+iz6Z6B2FDwQWdBDtM7wYAdqXN9
bygrR7Wlc40+m+WQ8GJpLEwue1+bvXmqDgj8wMMDOt2aG4pbQVEdrnfG0t5Cn8166pQw8+1idrP3
wxZUt00RE2X1+b7da9v0c/wVPBsv19+11GqzADAyS3SP8kvQCqlDgRK1Te4dMM+1eT/95AuTUJ/e
+9eVRZ/iUp73SsDOQo5Oyd13u9j6tvwzee+3xqn4aZ0Su1qZ8QsTRp9NeD+0ao6yNJt40mzFCQ71
fjpl/NvNn6jPJrukwepFDxw4WVHgORnnT70uUfsWT3za5nZshrWhttQps5lftJYEM58PKXe5vBl+
a3Z1MHcR9KYTTtTP5Ube+XtjpYumnr7UQ7OpPwit2YodonUxOlXiu1R8TxRQiM1KZFmcN7NJXyZQ
rPshASH+BiQUAAFndGFbb2pzO+65I9+5K8vw0pu0WQTwQDDLYoB5AyXDv5u7YgsXeAvXdNhQrbej
2mHtRVM/XGgybRYKgHk3JGbI+yj3oy3vi4P7om/GP58DjnalXxZGszYLAgFri1uCc3cKRDgIrAVK
DKIfnlb8aOucFDmQYKfGD+h6HFiYp9osDiSdGoOqIw6omfCp+xbk0eK7IQHTzeSyYKce29dftDC2
tVlAGKtelfwhAAgHblnvXhQUZ0b5ev3hyjSoLvXMLARAXyQ37dFoyZgBGPD975rff3fTIbfNQpO3
7Zh81UHeIR2lmjFLqFhQqlBDK93vKEZHw6yHWIe1OtqfGstCLFb2kRpGe0NFfhbH3bsKfhohlLhv
Y+lrMo17xMtrKjbBBFDpwCMgJp8QXLt2dWVbuujSZpEnCY0eqSubp+bU7BU7uqGQ96m+qVl66rfQ
AcxBgdTa4F6IB9os+IShYgkpTCgnfY/e8qO6B2m+tb60W+nQ7HRyQkCQ92tvWxoNs+DT5COWpcDz
Dm7wkzM7fMAyXD20LU3TWeSB7x7DXmcDVe2pBNnHtncLXOPEBtCBYrYycRa+QJ0FHdkrvaqu6JsC
tUARvzW5Att/LQ+00BnqLNIUSWB2rqaQbRopkDZT6UYxVA6XGFpSEXx90ixdnqmzSFPDyijwnBEO
5iesHKh0HDXsScAixTvKz5Cgawfdzg84PRprq8JC36jzeKNTBlrVCQU8YL1PsCtP2S3qzy14ou7+
nxc3dRZt3NH0kESlFJYpP9tJGOMTqP1jFrxcb7upHy7EG3UWb/y4aseaIpBD1ekHjVrYMESwL9tx
2O6wSoGOt9JgS8NsFgJ8n5SWJ0/DjNo3Q3XySajrHq9/hbQQNtWpl/7apXWW63NTKHuOe1sy43sH
FfJbZlMeuxJVltppNs8Dj9Ofp6sckcBGTLj610Jr7/4Y1wwDPk+9gbmOLpgfKx+0NLxmU98TmsIS
u9o9qAf193Q7Bxjld/GeHbOdcCyVlU5ZWKKV2dw33T4bZIFBHCYYI5saBQfoXGskjjmlbX5KnUyW
O4ZM+eb175qG1YXhpszCgdl6kVj13LRqmn6SMEsdMVS//ug/1RmXnj2LAlGp1AhrOQLWNuDGA8Q9
yIz7aa9G0XryPp5wr7YOU1kDfMiV6bN00lFmYaD2rab0Og5V6Tu5c/eAtzQpAuNVLff9VuIaVcAl
YqXxli7xlFkwyBsJ13bONwfLus05VUGdxGb73O9RG9lr27aFagpRmYWEvKT/ccAUDkiiPgUNxK6J
w43oe5TtamBcffVRdeOfQFZ2TZRudSM9FkP8db0XlwbILExEGbhVtHOo9mCExNTMys//9uBZhBBH
IUlEiwc3fr/z+mcXJ63rT16aRLPQIFVWlKpBzCQ6Bo7k6MfBlvZICJzrj19qkVkkAPBRZa3GXt3X
iDAVWOjV/cXCnlmeTX9Mi6O881pKMR8pj2x36ra5Rc5y5x6HB0qRKDrlAn1w9Lv24/q3LI0teTb/
DTwVPBePTnY0ko0y4gDlqj61e90Ge+dtom//+J5ZLAjlIXXlyT84PtLjn75N0gE8q/3/MqqoCa+/
Z6Fv5NnsF0o8DdHFeI7eR/uBCs7M+HX9yUtnQXk21yPdqqMRP3UHPvmT+DataUz22+hB2eP4u3p4
Xto7zasjcz3QFZUyICcGmMDSGTwK25g6dfTY+LW81YfOUY7yJ/5Ex+tfttRmsxlexymExDoNHTQl
uw4mdC6+/9uTZ1M87mN4E5CPHFHC2ED+XUcrW+SlwCvPprimmdiP9Bn5/x0M6x28vBvvLNoIEg6C
ff3HL75jNs9djpSplFJdAvJxJ+7jnXusTwhkbc/O/i2UzMsmJcgUcVYw3yUZ27fUQi/urezBF3p1
XjIp+ygSwM74jojF/IYD0a2PwHllmsl/RuOFtV2azecBpepkpyPgIqg8TlaQVICilefYiG69vcUi
wcl0zBcV9VbHiS8Y40NRuCTHm25fwY3HS+cOJmCKMgnf0K4guxsgEaZ4LIvsSG4O5H93blTC0Cl3
QeAfFNHtz0OiUvuZhl8NRDSjA64QU4kvjsEDVt7ppmziH63lIg8Hro5sAIRqY95KHdVBgTrsvbG8
C5Xy0BnDrigHA6BeX24UAdpcV1X4chffxqr5MnDylqX+pkkB9QZwCZGgj9swig6CYJw1s32KogAy
aXwjqukjOlNb8CaV28Rio3hDKqt3AbzSVCCQSca7pODna4VUyvtdiz9f1D+aAvL1wqsf86T56AsF
MabnYtBp0C5DiZqkllVcZaKHKKNyvQ0VjCnrXt9g3wc2KE6ELQxrfNYNkM7IAp9Ls3lQIZzJovIi
9Plt5JqkE5W9nzeYkojWp2o13LhkmPQO8Y8/Qht4LZ7sbcmM26GYvVCbb4sTyFEdzgiG8WYr+cFU
jJDal8UfQYvznWxp8Ee9Md1pcoQGSv3RJhVei7VgV6Uf7AZ1BP+jSpuhAEcCavOe7Cke9j3k7lq5
h2N8AyHppovDt6Iw7ju9d1pce5Uo3edJCZI4uIlr60PT2w+hdr9JQ/NVtQI2DiHVRHFEycEIUa2y
2se0Gj/LyLgNvMJRyvaG65JzNSavLsjAmjzpxjCraF+apE+bJHvXauOuUYEP48cKmzV9wDoU5lT0
y8iL3+0IVgOGsqzGJ+hJn5E+mbBo7g+vBLxbS+UGDuvkbOAhWvW99ygMI0iRKEqzpM93Y9/sq7Gb
vBObD8JSuPMz0VaT8dWKg5+hNoEHUOME4WMMW7sTkqekMF87oTiii3GxmawhlBYFhmkGKqSxMTcg
FKAiBgLyCsgv2xCn4LPgC/eJgMSjw1L+lObFOwaIt+nY7UOoGCPAM08VbFlLniTJew+VPsJ1kX83
g4eMRuvhD3FtMaGNs4+sqB3fz05GXBk7iBUNn9Vajhxla9vihZPln5Xtr7Ofp8voILoMsmEv3Stu
/5iE2jnLxsNKYJ4W80uxZ7YSj3JY+KWZhFyW6mABN9q9e+AO2Ba2qSM91hq7vfygJpu1KD3thS69
bwqxf31PmowechSuAMF1bo3yZdKZ1iW52dbGdAYD6PP1D1OmFffSi+YrsWUO5qBT5t7BoEMdZ1lY
PBZ34QB7Vk7udXyx94BYn1zVf0FQGe+6Vt6lVXYOWGh3QVE9FFJoMD1dCz2W7z3i+elO9IbwTCnB
h+r6wOf9kYjmgalu6/RoUbm7AQzX8s9AtUutOyG2vadGSaHTU06UdamA1B322/VvvNiWqjUvQ4OW
2yap2wZOWaQ3pt9tQx91OOTtWjnn+S+gLNffc3H54z2zPhOLQC51bHkcsXkqs29Z//PfnjvrIqkR
e7ML2AXKrbwt2jPckv31J1/e+PGTZ7slK8UiGWB64Hi9dWyn4xBedQnqZ8g6yvhJXDu2gm7LQ741
GjzbdTwF3Bi/zcFH7j4qJZm29IzOLF/pq6V5NvtBiMfU1ij1wBm0ZBulzyYsLN9498qVibwUJ+ab
uBBYXOBTZm/I/t5tW7vKUToL5r8MASqlZ/s3z+iGJMgYan5fHFsf6IRv1Gvp7YUz5rzkXTDd2FJV
N3Bao76Fgm2nvoK7vKH+9JjDWy+2Pi0vh+vXPV0fHgudMS+BN31Us57M6HBlwB5ur9y5uYXJoYtz
aR8/XH/Jxdmpwa76b6QDPur2FYIyJ9CHHya6E/wRX6ySXQBMut2IYlTh5vP6u5Y+aPr7X1E1BkFn
JhbVnG1t7YQURnkHNVi/V5vg38bvvLidDQeqZZUbhswEJ0PKC6O2jZd8FNW365+wdMMlzqJMGqWS
kPoIH6q994Rf7Xt/jk71d/jXdvDQnpodt9HHmNVIWTmrLZ3X5yXvGgLlHtNz6kNe6517YL98W97k
+/AJVMSqImVpGMwmvtHJaI8rTtF+bR79Cg5sJX8rx+wEbXNnyfkv3eqerzfhQgwQZzEgGiUqhnI1
dFKtvhFyH8yTd0/cWwmqS4+fxQAZyl+JeIsOyn+IHYinb138eP2XX86hEa+n0PDXADa8Oh96pLBY
HVN7ggXdQ4ERpBLpDy4+DV5oPhoagPKsI7X6y9favdV7h2G0dpg1/7Rkf+UsfHEe8TOmTvzrZwQF
x5pWc8m1YIBlgUrNoo2sOi6Q+usfurSUzoJC44s5yFCWvEB6ARs/xOLK/Fxc8WYhwIvK1M2UgEKB
1A9tw/Kei1jCyFUMTNtv/XJbj1jo6Wa1x376oIrhJyvSWZVwhKqE8Kiiwcu7wt92hrgyHKdv+h87
MBpzNhxdPywkVyIPHpcT+0GuzxrnrU0amh9jb71ro/9yvVEvDkxeNBuYlSj1uTEOWBal3rYH2Fr4
r3H0/Z8ePi+fVhLBy4ySlY9laNtqx0h6I0291mt/7p0vNNK8UJljj6o25EGRkqXFThtA9rRei18P
xrObQgl3equcxjG4a8OhooeUm7gwnrN2xD2pPABfOaqKZ23zshgmy1/+t6pjITbaiYGj8hBx0IP9
G6tAa31TgkXq/sQ1T9sMeQPIFa1tKJlfcSdbG48SbMqzY9tUlU/Rcge07IUTgLmoQuWNHNRjmubx
Ng8su9WMrzorHvIOU6EwBLXhA1JrmvQnCf5nXQftnqnv3MfcC5mvYlBk4D3WhN9rwXzsTNDXlgaZ
HUpluRHF9GmUEyd2cSTLhgMsk3NmwR4aTOyQFemjiVWQongX+m31q04QqXpi9qPBddZVx9sqweBS
UmH2pM2ImsbnegCPjo1sBupWEOu3wA+/mV73g8mAqD/v3wUMU3eSafRbyCJPPfXBYMywGoYWMaE1
YacYYNHLANJ/ZqiwY1wTYKX16nnmZ1G7GO4AumxGFAwlFlD6tyA07r0KAkwdt3u5Fr9LgXvMWlHG
MxzOQms8mWq8NzyIp4Y3/kyhHjZivfN80Q7jXsc6eXiuLOUlCJLXrOWtJEHyrRYKtmFA4Yisu1RO
MtsqFIxfdP8MbuxGSOqvuApPaVVidBU2OH6Aj0arVG2vD/rLmR+VC5//BsK+r11qG0nOt7ZMuRYy
IVu5Kx3p4DvyjfERbqOVGbAQEM1pTv8VcYehF9tS4TyYSkiCZK4RViQAFzeVfMFsO6GqIpSaKBdA
taYbgEpB/ukDx4yse1wEu+ZngrPuSmMtBLp5+Xmquqruh9CTe2lTvbXH8r44wId+ak/jliuhk/Ap
HBIqs5W1w8Sfm8FLUUP+b6vFrpYOQ8c1s3hSfG7JnOxOnSRPN/7O/67HWys9WL8x6iAZuFYLcnEf
Q3vOorkK6M/NQh8bx87wjl6ImSmA4MnwMbxzdU+ZyN7PUeKvLJQLMd2cxfQyS1Vd4tlOlelPSQ49
MzNepMG0V/psaqkLLTgvP08tZdB7YypFejMPQLoca6schMc/KZRVScXlzL0KTfG//aSnkdQqEQcN
9VDcpXZyaOyeItF6NX+2tHGal6B7+PhhEEBaAOccbGvAbLzI++bg7fFMtL2f42/uO8vVzezlxA0f
NIsLSmLJyVggRi/VPYXCtnv0zjVaoEO3Y7g9MsY/rnfQQlyYV6S7KQxBRWOjlFTdXVEF34zKWhla
S8HNmIUG3NcJORkV4a3dypv8Q7nBCMmjXEs7YWlJgBMe1vLNC1FoXoKetliNyaXGrkwKlGMAenmj
aj4LIOrPjSH4t65RlhPvDKh/F++ut92fNNqFwT3XI2U1dKNQRHqZJsCtsrA+A9ANUXqTmMRmcqP2
ykuWeQ90MLwt1ji5LfCX6/FFyJ7loj60ruRAndmJGdg4N3saxvBt8NRfXkoJkgpcAbul9pfaYXoQ
W9XKld3CWDbnNdxSGxZdPckpJrSRnZTbeEex3q4fUKcCMd71v+I91Q0rrXR5hJnzMm5JFWuIl1Rr
CKGHkY+m7INSfL3eA5ejl6nPponLXoUlAUFY1MsAlU+N+UtOPq8/+/KxlS6aBX/BTfU4HZmD+EEe
EzKa7SZ9k7bhZgr38tPKWy5/gmXM4n1c57WoJaNwiN6M9/Fsk3LZWVvjVtpWZy7iqQz+t46wjFmo
F9Pel0eRq4VQ1D6kMjnrydrt+VJbzWUHRSWqxhjyFe27fuqPo6M8CbcdY4nU783a0qgstNV84Bpj
F5PoKhhKoBt3cWu+RJV2cqW+fMTKlCwbTr6PrgG7HqmgDcoUqchkyCxbwdmA/OZ1nTO4RkTZOtmi
mGRMiThC7XO85hQ4SQKV5pIhbYpO7E+l7g07P9LAkoJOMpXo1AnNQ9Bp3xW9TAB4VO9Snd3qfXCv
Z8IRDtfapnDq+gthZT5j1Eg1O9KUvgMePfuFfTw3MmIZcioqgavBitoORbsdEmRiYN9UzLH1cjiu
jMell8+mFKmmUs9ja5IqSLa0C/nyjbprdir1onikX3/Ln/LtS5849fBf21GtCJMuFSmvRU/wUWXR
R9Zz5KlyLAzrd5Dlz0qm7LjMOyL7ey4DvN6lyoa/9xopYPeyUHz3tPQFZ3QTOw/pcVBzcm7RwLHM
NG0NZ0v8O/DyFKvu11haB2osxZ2LInFTVYoJiRTSYpLqSKPrH1ojvjR+/CJ02q8kANSBMSEc3KoP
J5o+19UjK0ffJeKnIsNnsqgFhb+POFdSv3Khxws5OPtq8n2CcjWuelNL/llI3NdOhF6WVx+KKhq4
2wlnyWxvgb87K014eZDIsxsOeKm9yCvZWOmABrNfZe/anJyvP/xyzLbmJSleLOhNmjMC1QJSt1DZ
krQmUl+Yw/OSFK8hGVppbKQmcK0SA7cERuX7K4vN0tOnD/prXMGlhI5OytOxxptsoouK33syNddb
ZSn+yMp/nx6b6hAbFpf/ShLeRZF1GM3xRTf7Kdu1S4YB8PjwbaxB6fUq2j4/kGHj5eVOL+JHsxfv
NdP7GpP8I4zj2y4ybtK+PIhyYMNkeRb6+BzJpaNqLg7eGHhBuCdFi5n9TSqZpH7heQKkr7eiLpFA
HHaZgqWsLIsHb8Cw7voXLjTfXDtUyjlXGhFi0aYyqSsAkQsVPJayteAyLZ2Xpv2sAQuM3cZ4ghRF
kOSOyT60g4N49I7TSrGuGVlcjabX/zUKNIHKIFXTfIfLF3HYTm/KDsodlr7pFxscp1mZg0s7XH22
eOeZzvEmr2BvvLY2xRqOv8UScu86kDeGHQ7Z6yVW0yp9qelmq/dArUSNe2HghHGBK6mmk+EkmRbW
o7stMhiZqWA+1zGuWFWbN4SoYu0jFwbFXFCk5FmLaKRm1W3SljICjIVT9aTrYAmD4KHmGJzHCsVe
RuFgpl3sOz15M4QWTYkPid3DdkfSnq6Pz6Vz0VxzpDVZr/g+e5iJNzDuynvfTra4TG69j3qqyF0Z
qNNid6Gx56qjrBFcKmx4jZVjO/ktMtm4yhQdWG8r37HQm3OhkZ6UitfnvIC6/HMqjjcFIBrRGh90
39ymSv4SGMW5p3wef7AVEfXSYJ1rjhJrABCGzyF6uvQsbseztMm2wUH4HEE1RP8f82/hnkabBeFu
8LIur9hChK66TXLtBgj3Vo8A6pubIZV/rrTh0mtmwSRWBJVaG8ZlKwiwjBP5OCTSTaCaH00qJNsg
L3VWcMOOVf19bEpp35GyCYHKcyNqUAxV4DWcY+nqdg91Ja0kcC8fRM250lMIlUYXMTt19DzY5Rne
I11BjvgR/C3lOpVt6sHGXEvnLL1s1tANHiqKKVvMzIyLoT4xbLdKzqOv3fiFcVsMRAWjoAZTzlfm
xR9hyqWJMYusEsbXEUtR4PQimyRVcCOSAAaGhEX5ZoWBuO397Hnoq4ckwiZY8R8byK1yJdQbTOa+
14X+pEfphzjWN0NmHRupfNYsKp3cBIxJ3/e7Sklvg0S9M3GFyJIAu/gxL2Guxt62kStEMobI9rxu
DnLcvqQ1YtCMhOzGM7TXstJvE8M6CLKGYxoeiBsIjza0CGWr9PivqRYmBmr6ipPrLjBKXFZM42Fl
KE5D7lKzzNYBtdKNps3JqfZ2e9b1Tf3s7duNctBO3naYloE1qf10oXXpRbNVoBVrENzEDicW1ANl
CNXGSsZHUy8ayMKE/TpVnSYp10L/Qpiay7rSIFeNUuGmoHbbfV9wFJBzTBmMfjPAmqow9nSr8RCK
uEQRt6435kLsnYu9jAqbsKjWORqkj7r+2ri/PfVLs6KVx09z40ILzmVelinoSVUP0OOi+iM2pL2Q
lO/Xf/nSo2dHp8TTBcFsDDhmUk6g+1CgEl9/8kKomwu4Em4IWhPnJ0fVi08vJ60xdq+ZKd15XfqK
eck/IVFVikFotL82TkPYCRn+gGT45N9yGKEUEHZy5q98xZ8S4Uttr/z38VmnunI01VbjVAINS9Rs
cT+R0Yz9kG+qXf5m/B5/s3XSN8kDF4YH/3C9+ZaG1CxqjZLRy0E27RowD3I1k4vAcRs15rnNX//t
DbMAIAuyrmLwwsaWSNNb7a8GWLVvprtM0B6vv+JybTedM5v7WHCYndKiHhMoTZR6H8KqW3JcLa0n
eUjsMPWxG5S+i5X+FYD9KpW1O2LpjxDpQsfNJV4YnWH3HhAHRt19duv2ThgU6ySFGdtcTb5JwQBs
at0UMVLBdjSzpHesIAduFMv8TtPyA84WDzV3gJuwSif3mOFJsYyNnEBmF4sxcQw9wQdh0EI8voBn
xZ0JMmzMDkXQAQPP2see023d+ukW4+ltNWK5GgTtTWzl+4hsKHddz75hbcHsAzpVMxKZd1gsYk0U
3BhG8ZLpI25BsXfGfabUnsyeymCweTjqRUW+rU3locFKMEkA1+ghVjEYf7i+/J7m2rQofR+M5JT4
CIFHqd64mQaHWA92GqLoHhaN5mknZOKOKwDWxOYaQ99Q2yl6/ST7ykEfvJ9YM3yvRn9fWXG1KSPa
q2lbMGjIyilNPht56zSUam66AlPGMtdvJdd79OPmzuqMb/gKvhQu0CFvOIqVYIKMqvdxU9x4hXXo
AeXj+v67Gf2DJoj3RdB8CyXajGvFTYT1TMcoKXPzmIjNKw5ROD3Fv8gVH/BQOGnyO4acdoJxInqw
Y59Sb50ZFIZZnCnl4my0SIWsFC3sVJncUJ+tYMKLC3gWKw5Gb/ZY/dAhCrf1QUHglcsFgPc+x8FG
3eMC+KJakp1Z4Z2cia9hpDxfnwYLQXYuLAN736aml3F5Ta561D8CbWWxWzjm/Clw/Sv2FS3WuGLT
YhXxfzm7jt7IcW77iwgoUWGrULlcju2wIdrtsURRgcrh178jv40/jVUa9GaAMRpSieHy8t4TwuGl
5bGv8+gW7fmVGLTUS9RnQUjARgUpiAQkRaYvtoTiO+yk97SM9zas5+He5NFC2VL1t91Gm9ZxgrZ7
IuAEkLbYwnzVL010MRS+0rb9Ojp+2tKziGWqmewsGDTt+pRuB9t6YlDph5+ZvbGzONqDPhBYKexH
YK6aajEkkWAhXY0KrBwBGEio/otUACWAcPIwWrC4MehTI+LXjqVAoMD/BnpKr50YApnHRwKB/QY8
4EoDunsEvtaFfXWQjvSEntrvsoyQqsIgFY5ZkEmBnwaDd+ZgDG4Jk4PNCHOcmGIZ504KkzN+gf7D
vSaNJ2WoVpbUwvHwJaPwbeZ7czBMeNJhZsr+iYanzjhxCNlqsEb6qzU7p8hR4MqHnrUA9bVsQyry
oTnKSjNn4bfPuXBq3Cpw+Zh06U24rCEMaPWHY6QHsCdWTu2lDTelot9GJyPjoBpZP+VjIaQqlCCs
1ig5S1tuSne+Pdrp1JEwC/AN2A25rAE7mWsuyT+vj/rShXdOq4VhFjDmDjA/xraEYFTuwkHsAP+9
s3U3flb7diuf1lRxvkhcP22n6RO/fYpi4xhmIDLsoqIAmLKIJpc+2M4OSX6Gt0ZQVcyHhMYebDzQ
FcfIraRyLytAYIw0+ujK8uhYuOk0fBBBp9vkYFJcnhMo+MIw+bbvtZX18vNs2uYsBet6SYqmzoEx
jzQXJKdSGCvrZCE/sc1ZgIv0RjawEY8gGpL+Q7n2W+1TCH7iyybVENtM75oGiQu3fjUEtNBudNY6
WwuvdrTZqx1klaRSgTKA7AiBi2100vr4VyXCJ9ho/hqx91yS2mxTMtXtYekLr/b764vs5/F0vtbD
93lXI6MLO9jdOgruw/Fbr63EjK+a6w8rSpule6mpV5zYvdhVABwF8EI5cNsGnrHFqScuWdU9FyHc
5hs9wtWYHOEu8idqwgL2kVWOwjrpvYRp99AvfEvS4tgrxj1lleqaZnY21bwOWqLfaOClbYzGvJQG
ysuWzbnbVOMT6tawFezvOEs/mI6KBW+RnkCuDs4FwBlSAB+xcTeSthk8pKxTEumeoyIHbGJ9BG4s
CjfMgN94FEdvVVchIxzAKXOaO6ViGw6XlWqkT5SU+yy0H5GrnjjsxnLJXtu6frboqPu9UT3nCTmr
uuPCIWXyDcbG4Ar/03fO303dnMiYWJVlNjGaxxw3Ahs2R06/ctYvLIo5j9Ga5MkhvCB2paPjvITU
SrvWn/vq7/ywLL7Si28LDkqBoSElMAfVkB7iqvxodEdzC9ngP218qhVthMW7AJowobkHWauXJOP5
th+hL2sN+T6T+mnQ6n3rjHe5ou6dFALkRTLZ78G/KuysfV6VfxTaPsMWdZyc1JDhDZs6NvzrO2bh
xJozreyaqMKYegDIe91SeafVbQ3ly7Fw/irEOV+wh28jZCtKUwsCbwJY0m3hMn6Ixnpz/bf/XHBz
vk6ab4+O0jJx8gy+80mVHUfY9BGKMphuwiCQNGTfJ6Tz0eTZho1TBddfuTRcs4ANc6yeonMf7UJV
8yyeeeUIK+roaSier79gabHOYqegojPUCiLbkLxD39lrlTV8zMLx/hWtv41W38JkvEsFHDWk+IWM
+pRl0aGuypUIufT4WYCMLDYa4AqCVhCN1i51nJtUM+DnvmppsDAyc74MPG20ThY4K1n6Cdy2m7Qr
ZdSlBtWcGBOJSEVJh6LOAqpnanag2GYOzImTQ8bJKZXMq61mrw3ajR3DqNOGFl0dmisXnaXPmmVd
4PmGuGUjZezhE1cKdhqVVS+ahTlRplX8bcplr4IRLqEQDMKXcUihN9DEATr20afpQshkgzC/Y/8M
oXt97S69bvr7t9d1VTHGBdCSOw3N5BqG9VyquJivsQgWkFLOnCtj1YxCMjeHh0cJPBlalhDRCaz7
WvVAe3ehb1WObnxg92sIl6XvmW121LProdDAlFHY8CxBF6iZcUtFv5KiLc38bKvnmlpnbY/Hg559
KdXhEc55r9dnYlo8PxxLyuw6GaP4E8LXGC1X4z7tS1AkUQIlyQae1oa18o6l7p8y2/GyL4G2V/AS
+tD6CMKbyIfbCdC/uqe5fLMm0/TzLNhzkoxTpAmHTDfE+ZQT0TexEuTDSs6x9OjZZYrwYTBsKADv
THEwjId+uDDl/foMLD16tq3VdIBtH3omO+ZA4a0lrhyA2sEauv5458cJtue+D1XHE7MqABQW6muZ
nYcw8WAYh6qqW4E/mGUBjT+uv2khm4dx2//uarUd4Y45XQs7rwuK+2wjtuIEza/Lukrm0mBNO+Rb
4IgQNMxBL5FFwQ4hGa29TuQB3mj+yif8vB3sue1D7zClcXAl33W2eRK9sqE5xHFYrsEkui8u+lAA
CEprL0nqc29D7g3lyNqzQ+VRj7QNGXigQUeiMZqT3qpP13/U0jfPdn/FOWhrBbqFKW7EGnhRIJZm
nbm2OafH/DsC2HMaUj46WUw5zrQSHD/djzbscdyWgerpEDgxK/f6R/ycDtlzDhJ3LCcCqwm6jMOD
Ef4zwllytG6TdpWRMe3EHz5jzkNism+yATkcigZDMDH0xXbQ3a5zp+J06MP0vff6ACfZ2WhgXHxI
1sTBFzbYnKGkxzKCKhwqCLkxHE1V3RQgyncDfFWHfJOquY/T4agPfCVLXlihc+xyEk2KjSm6Cbn+
OKQ9lDbsXUuhoAmH7XbtfF4owdj/4re0mRiHSbkRJuaH8DiJ0UKXwnXubKj3fmmorey4aeP+NG2z
mAGQcU00DRtOL7WtFTPNHYm1ElmXnj39/VuwqKSROqOOmQEB8ndiyNuU9ivLeWnSZwd+yiIaOgZW
G4eRdLeh/Kkgn8w+2+IUyQfRrAEuF7aNPW3ab58gQl4ZrEO1dzIqjmNr49jlnkQvyhrJdyG4zGkr
VKkbXukAdKJLg4u0POlwgtW6Fd+/Bdalbc9O/iF2dF2hAx7v9z5sr2Eif2DoG/JTt1E96iVBcgf+
0VqbfeFr5qwVjgty0WgWjmktOve16o8tu7fSagUkspD/23O+CtVNK846qLSPF/Ryd+B3gKjuag81
NMzQe1oLlgsLd05aaYTCMmpgU2Qw066zX1r7V4mkPaenOKrZ8Xb6/ZV4HmGkbFtrfnZLP3m2j7va
iLkaopEaZp9lf2+Y2+vnxtKMzvawYxaUcIlf3Eb9jrLEbQwgclcBIEuPn+1jAXVDfZxu6SA20pdJ
wY/5aI8Yru2SQ3ZDgU3LvPH2775ltpkNLuPegUXvjtfxXjraFrrIb2q7djJ8wVl/iKVzSkI28Ego
LQjostDv9N4KfUJVD4C/+8wciRsX0OBtEa14rT/UWbYdYK22SWPzph+rPJCkBqHbbtnOMuRnx5Wz
0tq7rhSpq2vae5szeJ6LbAO/jTXRhKXRn0UHUBAhaWRBXJ3WxR7d961WnKO1y/pCQjCnNqRqVMCr
GTlTVvJHDmNxNMG80GEPgsOD2lDpqVXDv9xYc0CpFsd9P6jQaYxVDUpgRVdCqHfNu+2rdPzDxJqz
cQL2L9VpDOfE2u8C1U822qcKHbp8qz1NQseV35zYS/pa3kmP7MlKorEU7Ob4UZ5GoI1DUm9nvvVQ
h5wcSPQQahPGprhk3trVeSFw/AsZ2rcgfkzpJwHeoJ2s0J0CoLLrO+5n0QzDngNCUaqECY2OLaFq
8VGU8NS0Iz/L81cGtzR4YW9TJNKcjRBMGPOzETHmStoFuSQleAnVrRkrHurakPp3wqMQ6EVd/2EL
i3OOI22hWKyIFj0XSSZTAd4+lwXMyofsoDR09PU42/CqDa6/bCGJmANIHUJDxYymfhp0hGro4Nn5
RaJ6C1P56y9YuvnNkaPqkGhaaUG+ECa2kEg0vUkJdZLdrs9/idm25zLy2dASxxpRlWyoq6BC5ROX
Htsd77zWM3WPuTXolX9ZSpjLyOeRk0AFf2q3ARyjce6xSkLE6q/MRLEsZ1WXlsL7ccwgmNjY2hkl
ly2gJv7KXExH1w/Bgs6CRcmzKIGuQYRb+DQXkccDqDrvDBeLH3W8aKWKu7Co5hDDcgCp1oL5OYxq
Os9BAlmluebDZgb+gM6wBmxb6M/ac1Rh1SuMFylUK5vsBooCXfukJ16HvtqvycOSB+iz1lvb3Knj
Hv9lFlbdGAAouspRXjij5rhDEYVDW07alnpR+LlzqkseJGsAg4VmoT0XkpcksatIA1dxiNngQ6N4
z1LGXWHrratGBI7c0NID+Qm0uUHt+Ubk3YbU6FgWqAFncfypS4KagyF614Kmg2fnKgBB+aZToKlk
9/jHpXq0zPiOW7WXGuMlRZXS79QMcIBR/mPVGvWMPipdEeZPRmc9DUly1OMcvHidBW00oIPH5JFb
AAyrKdQKE8hAgyDDTnmWAxSVwCKxh5BSKcvfMka1YKydLbOGuzaDXoSq5vc1lc8kTepAV5Q8MPLu
o5Wms61t9pjUyRvQZxAfbhJrHw4QIEOYxSU2riC3qVJtPKUtoFuphMzMyu5YWLZzxduUD4plAnix
01V3QsHhOJUXse0aKH642bu+xSz4AEzQV/1x5ZULN/Z/sY/gD9f3HZCrEbq0wRD0++zC75hPMb5e
fKOiBir87tnZ9yt55tLJPW+rZ5oNYMZYwmEF+QLQCJBedAnqH5AmOzuvawSThZamPe+h9yDR1NxJ
YPO6hV/ArenxQydcXH/1DX2nu+ZMp9dCgePR2GSHSni15xz0p3TDRp+D9vFAVoZ44TSdt9wJNoI1
pnCzlKESmIU3COImIOCWtm8Sr4zfr8/kwkTOG8/AS8WgmUYCqYru1qzAXWeT6JVvJpAVYKu1l4UA
Pu9C98VYtCIl6EJj9lq4QAUj1J97z8T/Q+DrP3CTlt40fei36gK1gV8JbUfstLvwHuje7VSXJ+d0
P22C9cN0YXrmKGgVUzPqA7IDs463LOzOJqF+nVhHm2iTejwMTkxlzdVgKV5Peeb3b2ohPUvIAAok
y29zg7ySKtw06Zqd5dLjZxdGo6fQa4VtJgJ25EKpExqIUBnJVh3Hlp6v/e/PzytCC0PimdkpD8xt
/YgQAROD5Bj/anwdltDlKvZpIRR+GeJ+GylYNEVaiPR4Z0BpLdPukyZxcWtyLfp8fb9MQ/5DJmLM
MhHHDHujHBK+y5WzHIGYatb2yMJPn+OaddJlo0VxbU+yF1ixHHuQVULpwkNve/2nLyiT2HOvirFu
JaElehnhTXojN+iHbsyX/+IpsjA4+mzvAYygOwI+KDvwwLcsKaBd1a6UqZYePY3at4ntOe7Uo1kh
LscfkX0c+Eo1b2FtftFrvz03znsxMFWAZToEBdk5teFpFg+uj/jSj57+/u3haVZBWMOcRPtBCIOI
1pFwuvLopd8927OiayOd19izY/OSdABRR69hMvrXf/fSUpxtWC5tqqXQX4awaHcGxhXoet2lugWQ
O115xdLQzG4LWIvA3E5+BhS5Utx8GmLlir/022cb1NYNljX5xLdFAl09mK3ql/EvXMJXsq2FHz7H
zxpxKfKyAlJLs1q3hyqic3d90BcznOmo+bZabC1WolZF07T0p24P7gH78T4Bn1TzYY+1VoddfM1s
k0qAOEwc9P/f0STuFIv7Xbi1tlkAE8uV6V1YnnPSfplQLYRpG1aQg1S4ftBhzGlku+sjtTQF00u/
DZQlZF+1NsB/3BlPUacdFbpWlloanTkiTA1bYTMB8R7zjTpuudeP6XbcAqpJD1BAWRVVWhifOS6M
JsIo8wIcUA1EI+itOZei21wfnaVHT6P2bXSG3NBlBfWknZW+jR1zFeNUQqbj+sMXUCj2Fxzi+9ML
s5PR5Gev3Y0bp/Tt7eS2aAVaGIQpChbFlx1duJKdLtW6vqbp2+syu6RNo+ggQmyyPfWLY+eFQO+g
UIimNVxL98YDibz6t+ZGwVrmvbgGZrEJaNESuiegAmUn8sf4p/CYD6qBn340t/8hUZ0C0g+ZxFxe
uW/YWPehmkKQ+BGS0KoR1OXB1P0qgw9Ct7Na5kf10/VpW2jtzdFjZWZCabXDF02OPtWZb9O9Dkef
v+O02XMImRo3OtOpku56U+xjSrdZWNyAab/hfR1c/4KFsK7MolbXMkdA5x9AsexiRnsVip+Zeqm6
P9cfvzTnc7BYW9Q9t5kT74xzE6Dws62P6k16Uvx0Q/x8RWp2IXD9S1BZpZZDwPnd9dVWsS+59vv6
r1967mzLZ7ruqIJglxTD8OgMcp9F6sqGX4gmc71kOJ1WYx8jUPVddgwtsIG65L6Wa/jYpWaqMks1
IGVTVyMkqwFxmMzOU3jovWmdW+7K0B022gmqc+hX1YbP1vRklmLKHB7GEsNILAMi3cqBHVCW1+BD
aUFi9KDu+LZ5CW/VQPgE1MDMJatSil91ih+2+xwv1jhZR7QOcF0CwcjRa+BgskGpHhaLpHfrAGXm
bX1uf6kRgmjziFiKYn0Q+qumvz+HAGsOJItBgBq0sECiy433kjSPMLV4DFXu90rxqln2mdEq91lh
gV2nQ+GUBFQKsNk146wW9JKAyueKqXfbadEIGjwJP4k0VxhgP68ya67BrOmwhKA2IFCMxHcRES00
+UXoxeWa2svPO8RyZuGjHJQE4rX4euqkZ5Lbj2Xa7K9vvqXfPkWsb0cU1E/SvGvx2wkZPRb9k5WW
6yRrhlwLPGVrDkADG44UpMC6UR8mvAHafTtovzbBl0CrD1Zksav87GY8840ZuqvLZbpH/Hu5WnP/
By6cBmR0fFW7UXNsEX6QO/Qk3D6AWs5hHd+4NDHT+7+NHlR+0MSxFHye8xRDAE1Hafj6vCwgNK25
H0RV24kaacinKxQoIw+ZnGdBDqfxcTdAy2AthE1L6KeRmmULvZVaqUF7fAFwMnYKcVT7lBi5myUV
/EfD7fWv+bneZM2xZpUWsdaBURPUkAq0E/N4L8LoLDLqySy6lZGYSt4r7/r5rLXmsLOs0i3JC1zj
C7gc5TUkWqZSstn7areS1y3smTm+DDV4p3RaE42WwfAibgYtfYG3zsP1sVpYU3M42aBotCs7IGbG
ilxkE91kzrByHC49erbZGS1LI6yaZFea/0T669j91ZXGmksik5BphlTrZAfmKxAOaGCkKz2tpV88
/f3bBosbCdkugkp9NgpPl6WnrrVglzbYXAOZjMVga9Ndiavb6R7QQYn93fKsuzT1xt/sKDZrlMaF
a4c1x4zFbU/tlFQJ0oT8hsNmr4c0ZY3IB1m1fXmwhF8iKK3dXpfGbLalBzjUiFja6DUUj4Nzn4q/
KjZZc+QYj2sd5mNU7GBT+y5hnOW0+mlkjn993S80L6w5VExUwuJNhiJZistDoUbbpKm2LcLgRi3F
a1eCxgytbTY6qjcq/Zt0xmfRMggR0ug3V2Xl2up4axi47MTmDu3io3CgBJVB3cZS4KcWg2BPy97X
oE9pwmcRNOih9FLAi4PrH7AQSudQNDTcMg1SSlBGoux5MMV9yspDCiE6ARZlWIy/rr9mAQlqzbFo
vLBGBl95sQt/N4U3XWAhqAqNU9g+Mfe/dAm+lAR/OBzm4DQromUq7CnvsM1jqISQgXRay8+b4RN2
nr/h7rgzkhpsDrX5PajDA3C2vwsVlX1LgWmbQ+CJV1vyGaWhp5yo2QTt2BghtJ7jbpuOaQKorHVD
ynJvNs1vXuhrauMLR8BcihnQ/coeByZ2Xf9maGckA67ewkZtZQa+QvFP4zKLSh1wY4IRAxYIjvpg
x0m5JWV3kSbOTRIXW5xnKfQ7Qgi+xO9V0UPeGmZ7PaufUVZiLretTaFFf7Sx9Gmi2T7asO8l9FN9
w84ar62jY2dCnIPF4t5qspOuq39Yk1x0pdBcxobRi6CE6cbEQc/Lbjt/iHSoqjmqn+fRSSgWlC3M
4R44rq1pC6+L+6NWxxTAePFpspTC+01B5w8uKyHqUF7bFf5gkV8WQ2vZdPjtpOfhFtA3gygG6/x4
1HdD3h+Nkt/B9fF+qMIPUie3ZWx5efM7QzGx6vsX9IZryImG50pLLi3qlkOoQ9/Vaty4GzcmEccR
ioh7HMjvlPKPTLDW42r5Hk1GdbFADYzggXYSnllqgG2Y0EvmOH9CXv4TlwrEGgdokqYNubcrbSXH
0r6QKj9M5FylUaZWUXPVQPZTd1ACd9itABs3kQpMBa0HR4kUty1AiJJh/pyZBowmzN04jLBVrKuN
AYkf6GXlt3FEpQfhDzTkWX5AGdTlWf1iwH7cqzLPOTux7ptddFMbypbofKOp7S94CEReBpVBFxh8
/RRWTrUlZkDZqwqrSV1FQs6DIsI1cmwrN4RNJgmNx7gCvpwoeKoxSlDddGn5Y5NK32TDK7IS6LVZ
b1laeSra9cVg+qPZcteoeeIrJgVMQlFehwJSGKlUFUiANR9Gp8P3vdsTsOnHofMsmVYu5dbBSfML
7yBYWbLx0CvmcRTlq0hk5GYaCNQNUnZTeetM80RH7U4J5XiQishgvBl2buWAFlvkO7us31QYbJa5
6ckU4KPJmx1c2UumJod0TJ4QNZ4pbfUg7YZHbucBs3E/MFup7amsoS8XtiaWew38Bf/tOMWbTHi4
t9RDmJL2VHKg022dNV4+GE+wbGxhOkK1D0eGMkDHUT91VpICt2UcEYfjTWbK134AhLJKN3qb7kpm
d4HdyEsT20FG5K9MTS+hQotda2qQTZKgD4YIHrZtnNQUBhyJSKEVBrm1QTmYRvvetynQqWU0SX7Q
Tz1L2z86U3HvpB2KfWEqPGZOejtVBqcNBTIr2gBDd+gUlJ5Vhb45WJAiBXTDjPCtVi0fcrvYOxru
81XbPBdl/URVywqA4dlFNq98NkJ5Z0TN0JTWY9HJTdPRi04A/yws50G1ITcDFVS0qKHyxnogBFHw
B6iiOMaj+IwkQ4joiZ9MuM7BOBpobAI8SiG4brFdHpVPEats1xjgz5xX77ystjyx7ziiRdkm+84p
e5fxDD7ExnsC4oieJ7DubqHkI6LctSm/QJvkSctCHZEofbRlx8H1iCDcJmxfb3RIaYxvpCnutKo5
xkZxcmx2mbqROLzfqMmCTLVOstae9LT8JY0xMMgIpRIoSh+00nlpWu2mCJUN6/genYZN1ORB1KLp
C1UqgDt5Ghg2uhpU0A5aiepeU8DNt0TTAAogNo1SdK4cw4NC4tuaaakrCYJTWWCiEYTvOOfQVoFm
csm6u741RtdOBco6hVG4fFBPUmN/6qLtbuoOBuuW/Cj7wkK8JPcVJKT1wnykDgOqsRHNSr1NnRK2
H6LTHHYwgs9V2SLPd5Yt4e3iAOvpODECa/sYI/Z4Zkh7PzNxcR+NRNlqWK15seazuXDJmfsAiB4a
FKMKMnOIMU2MHaYXAWOlH7p0QM/qZmMksI0FkMBKSG700FZdS7C9BgF/l1RrHM2lL5jlwXWEI8a0
AFRnJazAR+L8amShAfBkrVxOFm61cxl4PVeGPDcnwJ2Ubi8esXzdECW/PvQ5lK7hVry5nvItZJZz
4DQNQ2hj2CMQFOXveLyVxFObNKgdhAn96forFgZrLggvSyVu0gyAnbo9AoQr+KnXV379QnXamquw
a0bfSphjoOlYQr05cXTI7HItAAnVr5LuT2UWx9GJg1qDp5BU/tiG9hlDnW3l0rt00TOnRfjtDjkq
9dCpKRYbNGNQgbKeVZjOON6wwXkUeuu46cUXTWP77UWZXuYjHC3FbvAGTwkqt0b8R5Er3WdB3buh
v0aq+bkaas7LWwRGoJYSQbGMKt1egVtDJO2gSrIDHf5AMhX+0CgNj9Wa59fChXKudKMQbYTsm47r
axYGJocMcbtWGFooZ1v/krppRcxZh6ZCBfyw8ktuWO1nD47XbHAQbcyj4qOaDT8uN3tiwfWlvoBg
Bbjwf+dJxEOOKpGT7mRJT0rEDZdpaJfm2fDUxepWdWBnTZ2B+m3uj6Ljvg4jbr/lBHT7EC4HEBlo
zeFDCNNyB+iXF5p8oABC+06tvqUjRLeu/9ClPTkDAzDbyS2Ro2tUFbdcey4znycv1x+9MKVzJoFa
qhqLofq6S7UDjz7I3wGMrDl3IB4zs5BFgVMj/EzpTtFWKkxLMWROG4hzgfxRx3FkvimRV0KHnO3j
Z0t64nFixaq3fzcus1ihjFVpOx3GJRk3Q/YUrpH6Fwgj1hzxz7Kp0jo9eMhHr20phad49qwmWE9J
Wz4VSN3swoJqb/OScTWBx68sYL5uebGlHkuBjNku70SobIXRXARJfSNqUBGDgPn1D9eno/eHZGNO
GOhjNCl5PSa7qpbPRS7hpD2kXtJCZTJkhu2GstkUJL+B2NR9L5StLEnm8qg7DJbIfIWxX3WfxwF1
5M3ItUPdpduwipFl4S9wiBvPZgUCIIQpD2lCz1Zrf2h5cUcc++yo7MkmMXLLLH3nTQQZVmXlqxZ2
0JyhwKHs3zk6sMUKPcrhA54trszDlYLVl1DQT0M2y2I6DZ6DEkpdO/OpO7R+DLxtdumfp95r9hnd
wFjAz/BV3iqK+OemuzUnKYA6iw4Lag9oa+SAwGGE98U+O/yHI2xpFcxCDsiaDGAjLQNVwXLtz+Ep
AtRR7Ptf7D1c7SYuBJ85UYHYVgnkepXu+Bj/Ew0KRKaH8u+KlHN2QpgU6McKMGvCzDpluvMwGvJQ
83K1o7WQi83ZBxyglDpMoBplvwk4S+wd1/CyB7ZnMBl+TE/5Pny1d9HB2q9xFA3TWrgIzDkJSYRb
G6VAILXozpiobCq52h9zpbxR8v6kDvDP1sc7M9H3zpghdBgHzhLfgBxkwsQLs9IB1/ISXAlsRb2S
kFBg+8JwtmqrBklY3WodkO+mcYlGVGloj5A0lLfmKFAaQKk3kvIy5hCrVmwU9PKabHAxCl2Lo+BY
KgB1R/Dyi+mxj+xtpUMU3kGOCi3XramQqZZAH+H3dqPK5mGAQ60n6+GhBzQPdQR4fnfRuS7bS6jJ
207LbjRTDi7BNdstTWDTHS309aq6afrm4MTlLmXxsRbWH9qDc6Jr4R0f+0sRsltVqAg1rNk40D9T
9UJxRZRxF6H0DLLPLZXgEsT9QLwuGXZqDkexIazvFdTRjqUxbp1m3MAi6JmH+U5z5FvVmmczM/zQ
zCu/6KFEK7XSJ/BMgrlu/JxYkeoXQhNuq5l7gI99YRWbtKtTOKQlH2nEqSdi24LPEG5oRl3/k1b2
W0noazeQwu+K4szb6C2vioda2Chvw3Gxkw3on51b1LA4pWhix6EeVBwXV26OPmzdqReq1b3DzYOw
s9AldqShKDa+KEwMG4fFZ8E6ZyqElEErcTWgIfErVgJBrBuHTjM1jw/1e4rP8mzEdoxy9TuvuxeZ
K8feti88pZWn5RCuk52TekNsDKiORxBT1UzTGxyyqRPljQIk4xHI1qLEsokMFfLTNRxtDK2/q6j4
aAvjAqGwY52nr2GqSd8y4L/WczP0oyQ69pDmADFtIwsn9WVsZShh8YdORJGr9cVtHVVPupmObm7Q
21LGb4kZHSUsS3tzVLyqqG9bG5K8ndE30OhPH43Qxr81xSMHQ/Gsg5D2FGnJn3IQL1oLYkPeGm6s
F3lA8/GxT1CuIAA/BqpW3Zc23Goha/+gcfWBl+Y2tLXPorYem9w58tB6akqUQlgJhAXrmre8RYWD
OxWc7yLrCDcjgEvpTmAFgkp2zrVkK3Owb+JCA/nTqLeiz56MWMAbIkvg6IqqZauMcJ1JfwtCPpG+
v0YOe8/LkcJXy9iblOpPKMDelGm5Ndv0qQLD1E0tWGN2AqcKa+4Jms0e+A4HyA7djHWNSzkruJ9H
pjfqGfENtDS8yDZAiivLd4GVvEHj8AQ9YxEAzOjVahiwhGyqrH4dCaDZtGKvsoDaDOg37ijoRhKn
c5NMuSnqMfTaUuJa0eGbGPmMdTPQDW0PbQIT7RW4IsDSA/uBHeGscyKC3zJTL73OpOBAVeIBpF7i
C1zpE7MxvI5XudfIRHpmn3XnUGUBVylxU6d4rGW4UWtlq3fQBVH4gTFd8WoyPGJznC1CtjHpce8t
dMtTRXRbOfZH1uo3g93v9Cz8rQpmojoRnrtUPhWOdhzKFLZylfUGLPq2DEEDUKl9C/MdrJi+jtw6
jC6GTJ+hfB0wOgZRod0LZt3HsXYBSht1uYT5sjCR1MeZa7XDGwRbt51kj7IpHuRkVWQUOcxwxFBB
cxpt+aiGP4uELGqps9e+pOg3k31j8qCzwdTtui6YZKdIY59j3gtIl2adBwad51T9czJCgdqZ9GzC
5jlK1CNJMjCPZAn0fBfRPz3lykaL0wt8Ld+HjlN/rLtjk7Q3vKWvJClBVYK4LnoBRhV6uqV+cqvb
N0geXRIBD4PLNjhmtHMtZnz2o7y0deGrdQNjYdR8/4+jK1uOFAeCX6QIEELAK2ff7fZtvxA+xtyn
JJD4+s3ex52InbFBlKoyszLzeb1w2XcnpHjkUVdb8Ro0F15AIWEQDkEkzsWMHxnuU6giLYflxQJh
8vrMA5qABviE6ff3QEGdcnox7fY8Uz/axvzoqSH0ivJpDIaoKOnO2A2KQL18D8gNW33EieLTjyy6
wrMcIxZxEO5Ro6CD46UBj8ugfEWVT6q2/lWTm0w4J6AGrXTGNwtf1wy0X2zDQkYgKGe269Q0v30p
Il1zqA6nNba7OqIlOS19f/MX9mPuqdKLpZCI7SCgjr9wj04hKfSpZrAy9aufaWqTQrLH2gu+rf51
wG5eQ91Lu6jIVcveMzmy0LYIXux7bAjGK4raaBOAci3c5iyvSexpC3NQJXeP8AznN5o7N+pW9jSj
pb92DRZKuZc49T8Etk9hPq5wS2+2n9W1HtYaDVxvnSp9L0mtiTaibkDp4wGrUkJUqIDuEDZtnyL7
PGoQkxfWmwVJA/aCWu9eer1kLFVcVGMIx0ksU+eZZREVW55MESzyOBGeBY06GFL95M4a5zK3Qs3t
w4AAzc0uH3xHZUuAl0wa59mr/VTkNGqV/8Qcftimu8cDmUGQDweb4EJBeOAaUs/aEMzOeDJLuJn2
JbbapFdFq48PGve+Ax1GVjguFNpb0e0mhaOwBXA8ZztHkwcspMYDKBDjt/E86p9gCmK/0oDRLpsv
Qqb/ea665eKM5ctUYj4Vdh/OLm4au/iUiH8hnDxYk3NhNHigZP0ExP7cTcilwg61O64xkFPg/X1G
SrNThMEBgCYzoVUsOvlC5BJt3rbrizZzeqCOwivPG59fJfi2zakZ2ofpU9TlrTUYc1w2pRvsBI1H
8b+PbxWKFur5lBBH3Zac7rt+xG8E/kxawZ1pOXE7qELags/wfJjc9L/Kbv4NSpxKSkBKjGG1sZNP
y/dR4uyXYxvrZt0PrM5mCG/8kabrsPzYFjl7Flgm5QUIDjdXCXbK6+Aujp4nk6O7qxx53Hrr25lL
PEuHP42O+1UtHnzpaBk1DNEBnupeaU6QBDHIH7uUVzaNjx4A/2apRORqAU9BgZ3tmtTJoIKLNZF0
qqtPovkBnol/Q8tX0Kf2h1viZUsawC03D22vzRpjgScssJB6R+P1jG0yNFZDZx56t0mDlr2XyApa
hHmuXdBMniTh0pJbRZdY0gqcBLT7lti5fd/HuSpPwoLdeWkjdCboAfMT9UOa+WiVOoUdUWK2KgjH
RR1Bv+a7tVz8DxASDYIFBqTbg6GCmGLqHoiDJ4/M8kwH/UXjKhy95qkaDNRl07oTq3NyeRCEoBge
sKCUtXCZTjoqdvDnh4uuC/JqceAPyvWUZwg1YfBt1TaMCuzyeeiXDrRSc6wRwB4vPZ9Pq8s/81yC
/Svc72Jhh5msCGALLPfebxb9rq/DoJznt2FdM+noPyaLb7OxPiEIg9tZxlkPkqwi1lQ9iJplHrXD
cvZOpeLP9YDEG96YV5l3u7WFcmolCCKo+BIjtfPM+OC9LBshR9ON6g9/PIb36teoDqmq6Pcnr4wn
hBHX8/pM4JzdGn0WhkaNFLttU7u2GZHSKRPf9Mel84pDv9plyqV0E0gAI5qbJ7UUn9i5gC6sqd5Y
ntMUPwbKzHAPo7cVCqLuYx2U/+CA5cdBjr18YnEVVqzhO9l2OsKB3BF/BUuCVpw2KS7b18YxQzSX
6GRb74QR+l+/WXDPt9Ox6jChbDRZTH1wnHuQV/DDa/8wd3zfUB/ZJty59cS68NplYVDgfoOP7Ik3
9P5Uw8FVPQKK6/eqYDEO9bkUxc/k2AkMl2FZLc+9Y7/Jrj2XRqWlB8YWFFwd+Wx+4rpJUfZ3+aLq
kEuPJS2bDnA4+ApELZNudOxvMeOV01LNidPbYK/FuTDt86DyX+OV8LxH99jKIvHtASMWfRSlmzTG
yURLD/3Q/csduuFnhqn0smzxBpNky9suvdwefYxrouKfAxOXOegdjBtMI+G5dyK99Ud4WyVIeIq0
Vjt7xo1j98uuyDd4HY3t97oEe98R14qYZNUli22zjUkupkvTFUHE6dRFQvXPlDEIs9g3GfH0sZt+
sHKtd9xCrJbTruv9eSCQ00V4Yj68LGVlJY6mY4pqDXZD9VMMLdazsawlbdYh2rr6mVjVrbovJ+U+
2PytFVuoukKl6wwjTw0rX7zXhFkFNDpbft2K9X0uqqvjFUui9PqcL16foX6ctqlfP2TDHpBT0B77
SiEuVvM5LOR4TzQYth2VG2abqgQz4cNe0OWx6ZCkEVRTCMFc1A2YuOAKYqdrbzvRspmbZPrceN4C
owjAhtD0t7gk4R7YaPTh/hrCwRseIgKNwVBwmLX1iGwAdZms1hLPzvpQ9L7/gOSzl/7/Oc7/bGdS
vVpAOJPJIwcxTWlBoJGcCKzs+PaLdu15FV6TzhsSiIvuae2qrOzB4MPIda9189c009UsaG+QtaX8
4FyUIIT5iCc3btCMw6mJyTkzRXNqWB7jqR97R+4hMM1ArkNhYj8McMkrLOjTWI7ER5c9jaY8ohLT
66xR/l0PoyWCbYcAT8WD1pXDgrqqDyUQ6YBUUWcj01D6JUmgIR/CvMxfEZZycMpmPAhFIfGpAp3m
w/q9bFXiBG0E//EfUMjYLNwwUfoKPjfQSIzjcCocL6WkeiqJfyMbzTr8w/mADCiHnZD2nDk525UF
TBoxu7zlo/pCUav2wirdG8bX8kyxpn6w15U/AiSMrRYaTds3ElFlUAQzGKF3hofWovx41ggfhzJA
zpCa65Ul9ZBf4aCyMyw4jdz9g1/TrsT3NyoYxzQ6JbX/gwDbWyWXPbzO/oKZBgkc29Kq7W7bOtwq
TYrzKl1IU4YBaCVmvLUL/C0yQl1zv4BcdGp8TK0sQOyL+2uvHYspM7sKZHbMWnoM2s7P1MKdTFWN
t9O6hCmNo5+22pxH3SRgxh9JJe4WldLZzRJeIn5Z7TvbSuDa7D2PATiEOtAq8VeMTP4m99LwL7Zt
IiIMAghVt0nnl9fK+MemVggWl5sIq7bPGphWT/mw3wqZbVt51az9WWf1uq3r3rDqt4W40DSY+AsH
RhAj+pKRXe7ieDMjtnl2fp2u2ruiODLF4sbUBECOrLGzY47E1d+WZ91w0N+llz/VjQfPxDvy0dhD
0kCh60zekKzLsh8h0GggwzAMTTAiP3jcI189Gscux/w51SGxcVPV9Aw9w1wiTDh48BtksI/9Uyd6
gdXD8aOFUNRVGmbN5oN75YUNYme7C9SjwdQiDA+i/sKPqw7lI3ANYFSPHDsiYZgjtu/Nm5ewg9QG
GpiU2HOKOeah8fJwG/t9qasL7rMd4c5r4RRPuaYYAfnvxBsP5Jh89yT2cLzu7Hl22jMTNyg3kWtj
5xJukQpXARCY9jY75NIhuDzWbre35jLFUP3POFXCaHmEbiDKxyLLRXHrA0Zi5Q+fC5zkQcxlxLaP
rtceq6l+C8j0rItwIdY7qfJHFyH1EzoZqLujgVUbiGmTKrt6t2BM2VP5YEyNfMUAEuzG68JJu1ld
mAw7oYkFiZe/8D+4heE7Rt2wJuusPP9ddFOd3mNXeo6IAMnkbiLIaWJ8RkK8hzFwq8NiRkTUGiBa
YG7tCbKWVkTt5GMaEDUc6/0JZoNO82Y5eNyIAYegSeG92a6NPEtBPpH2HOdtd6mJgU2X7yl8l/68
oxwZgNgqby4aRvEHzeolBH/iI3JHfUGg1gLzYMk0kNBCPDuKAY+HZn1Es4u8A3iZJIjISaeO7Odl
TtGAZyMtLxvH/DiW7SvRkzl2wj0GS/G1bPLsYxMirEcge1PQYoUOyVHhStYjAlVOZukRR72NgANs
nVgbOEM5US8sW9+BOoQhynxzQf8CU8J4ZH85kG5lckYgOaJ6dtBwHW2nj3Kf7L2pP2CyAetYHzCT
vYDs6yJV248Fkj/RzvX7pew/fYsEgDBI2jdBjLn/qnR+sSGwizY59RFd+AZJW/Pe+IjokIbthEUk
NnP8MzxaslpY241twQNUS/2eE0gHRAUpyjI5R4VCdRrr7W9thg43IQRoeMyYzmxobdqlPE1t+5UP
w7tcg6u3OrHnQfSKjqUx3RMv6Icu6xcV4BGzrS8RA5NPScDxLuCBiporM9UCDp318II3exhY3yaq
xy0qB69OHTUgRq7JzV5oe4IELEA73jRVxBc5hNa6bFE/ilswiPNSFgf8cG8rM+qO8yI+oyAfQVub
0M9x1bj2/CuhToNaKfDStbUPlRbHRjWf2nS7oivi6T6oya4PMX9jXMHsm9u4JYQFj1bYgQHpSbSl
fpTln+2x2Ks1OG2sPkFYCgeVbhpDy+gvbjd7Ja242vJDNwGn9iUEjHM9IEAj34D2jZdqKw9TM7/W
DuodfsD7GK0AL80nqXBzEuOzkHjruQdSTgeDfcyhvWxC/iwaLiI2UMYRQR4jvJkD/6ntAf145ZbI
AjtP3nIW1W/Q2Ek/10fEgGSVwHkIQJcoGW0Kk/Dwqu0AMKp1sdC69zgh8zRFraP2Inin1YNjIdGp
5CGpIIQooKmai/3i/tDCw1oEiL63NnguHeSwkjbBHJ0FYs8hBtGNE/nIuibUPGoUMSiONcffDbNb
6ou0ByxbdH5UuVCNAu+tZJA6wEpoH7tTkA4gLBbEQc4+EO8CGdio8HUdNy5c5Sz+PVaKx8p4GeUX
jtyNdUhI0Z4VAfTaiF/4uEYY/1rYtrPfsp5QXmCaRtiX9oCme8tPF+TRYn9vwwsaua+SbvGKIsSx
+EhHy4ohaPleHIjsA/0KFiJs2+vgVl9Y09iRtQyNM8VzixLh6ift6gszfA94+qMozQBpuJ0Rhp+M
jjA0cmg4zMhVcbHkb6r+ydf+s1uZnVH6q2qgOa7Izi44qHMZrY0d1sv8PgQ0Ar4LISaAOa6/Siwa
1/kn8uf3jlRnm9EvXQcvTJx4/7g6Z4BkqdD+W2n1OKpee1J4ztM00Giahyfo7SMq6SuuywfV8Wxr
rO/JdC/OAqyzdf/1aPxQhdZPDwrIYdzCpVDnmlSAXoYYs+GVVu6NWwtOHtTsYCpgm4HI205ucQEY
rkaV7Ds7Gek7EmRC15aIgQUzy/3DQsmjGkjMRf8oxjbr9RfpwAsKB09uZ5tvJfDx4hiiQCQdzESq
vv5eOHBNLAhKXGoMn4Xzald5CO+oFHcMbnoA/qjUHTJ/Y92xfYuAX0nNM3ivtOXBTuLrHoQX3z31
CfbiJXm38WaDVUV1XcMbtcATUueBkLjDgF+paW87JpOgc4CS4n19C5iF9dNrOThJW3V/OcRZwO+j
u1WpA3kp+pZjgAll4ft1XVKIgSxiPcqiv7EC9wRSdvANN6N/bOEgbUyw75FFC8jXB3RQ3UYQEONs
Isch+8ryHyBWDWe5hiQfrWjU7S8+82NTisNk/8HmK1Et2DokFSpNXwekTNbai9tS6VhuA5IOV7iO
2tV1XvgjV/ITjvM6AuL7Lpl9K6A1hRFncxsliDJ/2PFt47E9mz4RExTECKMLaY7kvsn+0hBsV7rF
ym/x2M8ozKWbCY+czWaqaHIAIaO276n86ev5d/LAE9G4GlfQVHSNTJWjieWhaYFUQWRkMD6gzcfp
8dt/NVlTIH5wyPqmNke49lUVGvunJ1N99v6/Sr97uQ80W4UTuww1i9Ra3obupYDIoMa7hGtcWGx2
6LMOx86KGofvzIYQXCQViuDDgf1M1YtzgHseC8z4hfRh7d1LXv54FJt8nnVU3Q63ODBJXCOsvI7r
m0OTZsufLe2lkmecjyjykMZZrItW8VisJ8fkz3XX/pi8yHx7RPstT0T0COwm6ju3xhBSwLhtYOIr
XjaGz4v9oDuMGBBjP58f4GmPnxGKifXdn/tQqG9q8ahAYrrQJuL5EImZHdoe8JYUlxUSBrSpAICK
Fcjtu9oYOjgHf1sdSUbjFmssRfCY84e8hoz1bkNWuwkEDFcMFWS8MayirAwktb1FAUQYvomYfe4F
RqWyTygy+wYFrapMneDgSw0zR/5Pw8Bngvu0bhCpjnZFMJriMkYqoJvlnYnaGUzDdPGqN2jGdp3f
JlAHpxKuaqrKL71jDs5ShJb74W7TW4tL3Ps/khgrmu5O0xyj+80p7ONYTLuGk33jwjm4uKzSwuf+
tdXPFO65LW9im8COz2uOpY342bKLXGDNRQM7u2KOcOU+ocCkkw+7G07TBQirP5hTUASYs9CYSjAc
U3kc4Mq2YMsD+Mve22TWSWBbNd6dwZyiE0ADMffluevePbwIOGbUBoJmFTdOh7L3sBXuQ1/jHXoi
4tvbUjRIEPvrS8yoY4mEVytemtsKZAQkX6jneyD1B7zDcPE/6vaPdofNfvHLPpU2iyYFI7Nh303u
RcE2FFoOdGB/cCuFEPdWoKnpxzp03CcXBdu7jwtbgGMfZCspjpuy0MS9wxkhbgeZTqtMEDkE58Bv
oPrZOssz/jhZlBeRFVj0SM+mQshi4aBVMmCsdA9DIIAy/J1Bbw0yA4wESIIttp3iNFG0SU7+rD0/
M4AjHfgfuSjeFN10711N+Wqzvwb/wZHcPnP73bOhUF/6vQS8HADa4UuQND2Pa+zXgMvCmwDDE0LA
mmFxLJm7JZ3gyjUqL55QZOrxk07IiuxfbdTXyVsOs1/AAei1xeUfaBQFB1FBXahmfJcN0IUp+Cd1
vlvo8gE4HkvbLm7ru0PheKTa/2RifXYEecQCM8Y5rFGBb6rDakL92IbPwGBA7Cu4Vjq4fXG7lcCM
2wJ0Y9GjeCHiUjVfndBT2FQNvqDBDhuGPFnjHAqQFTNI7M3XR3iSovIuKUdPBCQrDEAGOfWyaw0S
QkE+aD/Yb4GVQjFPosnqPmDJytBl5E4yLMDAC/978jGNFO/bPHxVCIwdCiVi39K7qrFeVA3bwBb7
Kh7fYe1FuW1cCnYYjZewkjwgo+ED/oshsNm0mLdj24mMDuJCPfPWdSKdIXOeVBCCZcYxasGqunVW
bP4Xp13sudNd2VSGyFmMqUL6az1fhx7y8mJ5wk7GN4ZfKysnPwNOHDVBe3EbMeGrkVWC1XlIndrn
BqEDM/MTVQPOgisRL6wzAMF0lnBWXIMESbb7clB71kyRL6pn7Jw8VD67zHX/7U1INgyCJ+6oj7ro
snuXVk8DCiDNJCzctt5PtoXFCksMSKydHjGGPPi+d6sFlp1xmkRVLKk/I5WgAgoqzHDFpfJE0Sj0
kJYjkDjaqJP6+G9PcjS6t4ANLwqrIHWPVC4beGuFG3lhGbeXI29YPNguriz21E/e68LWdIRcbXLH
HUdHb7QTq3ZoIk2dfXs/hnD5X6wiwmZF5GKxoSBwx+zuZ21wDYLu3y3x55a/PbQfvgVlHFsjbKxM
3E86YAIrzLPCVkA50FsR77AxBi3FKC8j6WUKizQ3XIM7YLS+S0t9rQEoq2H+YB5BwJCPqYe75XTQ
XQ4G2HFxN7Ezdj+KBIROzBfUOlfNKYUdFXKXEaFt4ReBBGa5tmSG0QG1XxsL2yEqcO5MoeLAQmch
nmwvh7oB39KB9+4nxCbqarU40FYPUBbX0wSJCtZAsNskBnJ0GXZ0jIukC3imF64ZEtFAOoEQbzjC
3A94qYLfwKYgMzqX4+xCEFEK7qZTXn5Df3BQGIQN3kG8FDrV2ppPC5Z3EKKY5n5XRcw1awiXUciO
bQeUdz0/zBPWUHj1hDgWHHo4VaDDBbI9FpWKF5TbLA8coFpI54lBIkUBzf24oZ24ujRg78tidnia
L4tE50fBh2mstycdayNYG0DUk6M/AZk/gbuiezMOHAo79dJszA0RXJzNfgvthm1HeBxOyBwTFQ47
jsKBCcC8ARTEpQ5umZ834/05gIpQamIXEsBVqA9tb6m26ow18JdgYPR6++gzPAvhpXpgR9J4J7ux
9sVW8Gim9Gey9bsxAPpnkvoLzSyYIKFxmvYETjihAOM2wbLfEegP5mrZs4EavGsDQwDoIvzcA60y
Yaiq4mIBgOTZ9vc4+td2aZ4bb0YTumJPsUh5TcF4uYmtPVyNQMADL3+UiyFAeSVy/+h+QJa1pwC1
1SOYhXYDSiOWYY2s3MVSIGkGiDAs57JSYJDUgfxIeD6GS4tmHnAWjH3dn3Bxcde5I8LJyr206jiL
EF4JkmR64YWfIQvcA09ePCyeVyeioxdkVB+cadmVsqxx7Ta7sd0iPa23csIGkQQnCdo1xkUSVb51
QIbBCy3YDbsDn0suvReXY2fRNF42YltMc+7GwKI02mJUJiwMXbwJCeEKjBt8yBBnJ8cphyoGGDB6
uUUWIjKMR9BvP8LOLdn0igcApfLMXADYwEdojlWnxaUF7N1nbD7VLs4hcz/8YktrwkH8qEunKxnD
QDDiUmXYON3A8+ZT3LX0ZgZ0Ydw1H3iJVbgMrfc7Ef9IjYQOAfh+gb2UXiR5h/tBsPEf5ohYKmji
sUxkAmjx+m0/9+OFY3OsNH555gtPe+I/6cH53ii91JPO8NvH7WS/+kN3LvxSoQQa66Fe1ib2fAXq
C8mk8B8XR7dF8opbvtd2eZ14/tmgmZLaejHYMe3wCw2F8wsJLaI2AdYslYG2Du6rHdKnu06Gvlk/
WA621KrNIx/9k1PMFw7pCkcnqQCCz/J+bQ3q3M/LAxaxrq4l0OnrpNMy1J44Ti4/8LkLXV8C5HZj
Qruz7c3xNqldU7ZHNY9nv6I72c8He2bxVoJIIb58arbhWQgCsDr/tNYNGZ0ak0Rg6jd4I+ypJu9j
5z7UK85Cz4Kdh98zD6C/187bFuRZvvVvjV2k0/YHmj6tRycbnTHzIT5AydrbLrxOzHqitYnWANkh
+YLRkJtstpanreJ72DUf67n+oNZ6BlCTIXmsxLjQwy2nRG80bIjQdNLJWI9LYd2Q+X7qC/kM3R4L
KdFXiVHCA/PVFOSfV2IJThUIRF3NJUfid9vA5cawOty8/K23zHPnYT4KpHPyJ/tpqME5N0j19Ags
6CzOzqtHnqqaBdFEVrT/MBoLRnml9voMld+lsJujpfK9bVt7Mc23VclDCYlSyOf1n2oagDqdrzDj
Nc+m9CSsyYAMlqh+MvfvuIn6sDoCTXo9/GH/GN7/GzkY4T/OtfO31lj2BDf7CqVC5jnN55hzP+JT
f7JtJ8lLebZhzpk4i/ilK3sOUINw620NuNjmeRgVSMHVWfYBltrXnqewwEZWm9sdVgOX6Y2sH2jC
I5tyFBIJR5WuPcrZPZtugjBjgI6F1OtrhfzRZvGP+TY9VkDKLHWyuQGZAyZKTZnoX4PlA3y9jYVi
mOrwEu1LkR8XD/vCcxOZtcPXm+/XCn3Z6O094idBbQ5l3e9qb4a8pofAuiL4A+zArkVCOxqtaDDM
uEUTMAxiX+7Xb9NhEhBna2PHFk5od+2HhgKJqu1FUoUloOFEff/RYvwwlwGkNHPk14D5a5xNhgMm
XbxAD3NBjpzdqOv6x1HzDNos8NFzAmO6oy7Iu2nLlLRoskaskQTyjI3CZ9tab7zjC3JW5O+0Vu+a
508YJ5AYtgkYcMsmFr2CoIqj5g4QA8wINyEFBK4ruqjtTubmUKnQsrxaA5y6aSlxN1rNC+BPDAsw
KYgpLa6mwT1hOa+sFz9+554mABkLeM9IlGsRu6PzOMDoFSb5fDeWuHcdfdKglYC6+mGlwGwAZ70q
ucQDBU2PNjXiXp4U7pgie+xM8rLIKuC4I11fKsvsPCGHyHbG926Zb3lRp9xfDoEzf7Wc/yAi2s3U
va3xQZeMGwibimkUe9d5KPKehqy434cL5IVLu10tBN2FFEgA9rXlS8DJRXgA7+h81jkIrdaZ3nub
o3OrxMH1lx13Ea258Z/8TqONrlVHpacfCrUt0bRC3pgTikTa5d6GYYsgKB0T2wIrSyz3voOCPTsa
Rmgb3oMIbaEwhJLMkQAOZg8EUl9lNTpiC/MHUlTupPP6BVS+AvkZRIzYZ7taAMlPlq4ORaM5oN+2
ykb0/juo56/geb+cbQQcUFoxq9pDJcGtl52ENhoyraZsUqt6gSFmlE86nWtzC8RdMTMb99EJpkwX
24tjDRA2lhsOvX4FG3QcR5xcE5wWw4HGYyBtrOJp8cWBeD2oZQvTsg2gq/KL7+6+O9kv9426PNkc
jffP9XuJBdOiQofgtJhWtaziBkgvHEvxDTrwyqa4vCoLS+YbzAKazv9ntHWYoL5EfxxA6od/0VGn
qbLRQ88Dgkclop6bPHFKG8ph0QJkgA88kW+j34owD7CPTPrpwW4Zhqc8yCwmsWjv9YlldSm3xjGq
kTpNHR0bp8ao2JBXUtxNXAaBKJMOYXQwIe5+xFRemw1wq1fwx8EOspJ7z4UYM3Q80C2qM5llRt2m
ik07Ym7HYWvpsptNdxFkfbGVfUX20y1Y7OvKK9wa+sWdzM4pgweD8Q2M4KXNgSD63hhbTp/MbgEX
vjm2MDwIeDlM7hxaM5Z8IVe1BQR22DgntsqQCB0BrnhvG9gpbM39tkqQlXvQxEpX6TxwZIK5BU/z
utuPSp5cuFa4sNPCQAk5Lz7y7zYvD4ypRwErf7H6cyRX/wpA70gXKMr9xgaTLfCts2lJu3yFgnm+
YNO5j73R+0WS8XkecQuPzdSAxTf/Nt7uu7ImKXDLl3VCuodb8ndHo+wCd/byOo+sO7gY+OqBlY6V
KE+4mCohURp66729X/GoZ7dyFJdmdmoonBVkLsgjANoIgqJZBg1eEMNC129vw1jvXVAv1gCPfNMP
2Yodm5AqcmBCXhgbsLAMeouOGSm6n8oh79WM//8usecVgPcG9ZjkexN4aCW1wYledFJNwXUYgcfi
S4omKmyor6zT6tj/1FBhjZrRHoCA+K1AHTWVOLd19117YKeswb+QxcncO66hnOLZpdWtLSsvyhVr
k4XnWeeOUL61yOMF/owWIUYZjnsXW0292mNN6qSG8c1v8WpqdhIFS2vDf1hH/mmQ7wqlE6gz+H58
OiuKgIS/StnWn6tVnjsUfihqnhkG8QT/3k+zbCeMaTuMYLEdyEeKREi3UdnqMlzkIvXw428GS94Q
zgcGAhHm7RWqgyugDZAl1FOqgNJIv97tNJ1q3HO/fkCYPHb5TbrWYIlVAH4mBwkrIPZEk1upq7tt
e6/ebrT/j7PzWG5b6bbwE6EKOUwJgmBUlixrgpJsCzmnBp7+fvDIh78p3vLU5SIEoHtj99orTL5S
mxuhzTfoxTHiDzehKa9hugK+d2CdYZSvZtveJXbvZSkWpFYG4bOv9yHKdqWstnNg3svmdFBM8wOe
CRBunKTrIB99cKatE+RHqihgcqKA4xoZreo032RddNTMbK/K7eNo0zXOdesWFqD7NNuHxokDtwfL
3kOOXBCcAZpNLY5SgHGJrUkwpBduSIOFdx5B27Zna1pFyAPkUd1EcY7cQHsbJG2X2wwjOpzdOvjH
9G1eWkE47oaNFGsvY6y5ZiSdjNHEMRA6SpuHfNTqHPWkzXBOmlQokDneFKKIhduK8q1Jx43pDMcM
BdhKL1KAH/63A7U21VvGLzLG65P4XNgMlcTAx6jfkjDdd7rhijY+pZO1HxCTt0r3GszNQz/FvlQo
vpVAGizIA2zzty7AaakaegIB4VLBIyJPaDVM5NaI+SmfQp+VbsKNocbAnoWeAVRLLGVvMvxvDooN
m8F4ngVkmWTs1k5d3Gpp7AC6KHu56Pehmd0MiuXVgDOjISHrEKuYTBZXceZNa3XqagxCWiD1vQUN
q9TJhxbpjcy41rMOe6aF7dfn8joqsgduN2cWx0MzZfs9Z4CROtItYXrblI1VNC9Kk98yMxzWpjy/
cBLfVAF27iC7bVE8mrnYRVNwEAZoaiB2g73MjY0TSo6bqnOObV2uxHLmVQyvEcm3eVK3jlIfmtiG
/AEzzqy9kPnfEKc3WfuzNQC1evTGfGrqnALdeFkdHEmoXhdS6ANWrENLbJQl8iRZqpjCTo9MZJpF
X0BJtPAfzjkBW5JXZkt4CvRsoWluaUs3WT1wEoHnoUEVneRhD9DAdx/mQTTiBhOt7bqhH64549Xr
Wht5JU8Z46fazlxD5p8Hm0/XtCMpe+2g9hmWMxG6mtgJv8VNwFmj8cv0LU/jDyd3bkVp96uwD9yG
cZapGU+9bb0bdfhLbxOGtSG5OZU31xXeWcoO8RO2FfnOyGCxSk9wqz76TD5mxrjRYvXY5Yy0lOzZ
GsHJelqWwiwPcjg+1zHfkFJND+S3eaic3IKaEsy/ZDu/n2LceYrpIcotBAPTU1YxkQmap1mZPHg+
TItxtxhpkjLyOKoh3uUDX9walZXjbMNxPjSi2Q2h+hTk32Ng2FqbfgkM4A014GSJUVo/ZZvOwesi
SGvuoKhXmSX5mZHd2lAyawDkLLf8KR42SSe8TFJum4ZtgLsNGLq9UbP5s7MN1ZWcrvCYksOkgNpH
k0DGOe+xIOzMIUCkgAzUQmLs+q2WNieJ8cTIWWgZX1fq8FQXljfUFrZPP4Ks2ufRuI2z7LUt4cXK
luNK3XtaLZwCma8pITkZtUR1fCzGgExatwH4jcLEbSb0X7CMKferXI3WkwPKMmTfZ8M64QuyBrrz
xDjBWFxmnPGPUAU7FRoyB4b/dd/cyZHq24a5kWtjl/LIcdTh/AiblqlmxFi27u1jszCOe+x0ysp4
0paJfe20vHDj0JjmXaXJKKRT36rtkyT9gmq+sugwgs7+CDs8XqX2oOU24TUJNYZjRIF0CE8m+IYr
Ta/uE0XcQ55fqQWlvfthMA9Kym5eKSkZlRk2mIp41qbHMbTjlTXidB1I08EqG88Mwrd5mm6EnXFk
o49jcVrDuFIaAP+JQ0dlrpIGKHlsaAZQE1TRJsmUtdBnhH7lRlKjo1MJCiBEpTRwvLiXwIuzXdHi
FUuSWT2Odzk5RFEZ7Pt88iPuZLRN8GKTkW6lHjBFDvGWKg+NkVu0XiW/N2/kaVEpgMuuUBVBV3Fu
0wQbNSupN2NkgnYbhx7IoS178PS2gF7fbiDBv80FthU4q2/5pFurXrIgGk5wRMIETDPhBeFCMyff
E0d+g+VpArhlTrAjKpEYyPR7YX+2vbIF7Xs103TXqco3CNTr2GEMrAw3TgmXlhM+RJSXqG532VAf
sli7q51qQLFVrGcrvm8T0aBTyLwJWkmnNc8xXzlwGuRUortjWudFjbQPJ5R8euR1/TdFTMyuo3Ur
tSOAg/7ZKtPaKOj35myfQR/FO2A/Zuo3MVkvcxqsRo2bkVPPZofQsgIYMXPWy/ustfe2I1wNRSXt
OHwM6AG8+UMkJ3dZ03lFykdUAPxzSL8Z83yji3oXWeFODRkDWnVyhF3m5tn4MDcdmEe+L1WkR0O9
w/t2m/SKWyjxqazoQPU+2JuK5CWt2rtV2DOfCxmJoTEai5pnqZgfTag8LVERtek8hVr0PkU5I514
09BYWJoCDdTaWLPYSSgIVUvaFWjRVCZHHX4wwFkMyzrG241K/rBV3OMftDJLsU30xtVHDQUmmVMp
0K7dv7epjdcHSGIm2F0pVY0zYG3ErnwfVBA3RM+Fyl3dkcuc4aBmyMwMiKCaORcI/dDayOODUj/W
ZnuvWP2B89vRsAJ/xo9B1+E1poyWitxPAENjCfNGabi1BOPjeOAC2GDZEJ5Uax+12BZH7MBIXeUx
/9fQmbegYBuz08wgq7Zn6DpQXAtt3NSV7FVOBUmlKm7Y2/s6r3NPTaNvkwbQh1+RXLRw7rWHCc4d
TCDx0Oggg2Eleb1dHIxoYq5pDu40lLd2F+W38Jd2KaYSUW36Ul3dwey7Qc7wKSXte53oBdtnYvaZ
18dETm90yTb8vMlPgZk+Flr9qbZom4z80Kv6CWoUTVM03TWTukcGbLE6y7WjxQ9S0OymWoHkYYwH
OoZ1ZVq/iHIuYcgVIMz0HznEmFU5t89Sau/zqX+FIRit2pC09maKbzJ5cgeJIQaA41MsK8oyAn4F
ctsg0t41s3nKp8ED1uezawTwlzkFqGX4Xib4ABoJWVoyTGN0QzpgbAtNpUIop/TS5wAPx1JEtk5n
41dfS8c8Sz76QXtW2+hZRXmxkuoWEQ6slLhLsdaqrGJT9Ohrk6i8S+vwFuaD2Oa68qml069Kkp/U
QcGfvfzIUURI4/TWZvHdrNibGeSPNwnqXZTrFMLuKjUsqJAo6qQRjhsZRKdhRP5scvZX0k041g9F
xmG8LKeXcGxvILHIYF/RC/ZBzzS9OJpRGI0+QtcJ5h/1cHlKsY8rxe+EyiRzOYp21t5aWmFFfenn
dg1+8VSAhKh0vlWKQFJSX6ZAnw/DIqqtZBik4fhQdx0CKu2J+hSuIjTMS4+syfPWSCEKyCpIfiZD
rKKYSIF51GbbBXZdOz2eXtOkuVo7AYlHbgjBS2a4kCvNzPAPUtLwhhv8cMQzey0V2aZHtkiCW+Ib
vXyKAuq3E/S3Q6Qe5nzRIUScAyoTirEpw5HsHyQhvACujV7RT872DFF/Kjlzl3fFcsiZMFJkdUxu
78jMTJzxcQ7apyhR3Bawx6ssOJjk362tCaZRM+ZsCsU3JCNfJ6iUVvUktkJKcMTMbuWh8uGbJz+U
sPzBwA4rMTW/R1jN8SeETTJtzdbcEnxn7QZZ/4Co3jJxYsw1VNUGJsiDpRY/uwkKogxwIUYcJdlE
7axuktBw1o2Et4BlJFTjkj1Z8qnDopn5kx5L9/38bowMPfOMT28vpY9NmT9GI6m8Tvc8N70nMRIc
QuhZxkDRguoxh5KnwNfg0Jm+OgHDDrNP7pxkYMI5Nd90W3sfDIU0zGmLrPReSUy3HDUvMUduxXlA
5PBDjP0pczjgy+W4MwbrGcLCR8GahJkD3X6uXlVNOzRDuS1k6kLmIP3Wg1PZ6ijYEM5bTfOSZuax
z2B12alGqloqfVgAaC39D1sefm+qRg+jyqfGzssbEc14oQ4vUzUcMNRbT6mJGkx7n7XeK2Ls1mQM
6TR8eTZtCMpmZ1S4zripC+AbyWHYU1nDcc6AYcLmvoSoSNZ9C86XM4azb8QAIrJQrMh7wwSkbekM
8+qzI9N6lZrBSxzG7/qUonwd/IL55aptQJgyoR1pIxD8Vs6hlhxYY87wWkudvRpNKVvZabxHcUxq
b1F7cNufzVG7VXENMSBJtFXhB3Kww+CW8GQnMhhm0PUSQGEyAjEYaLpp2B+6yH6cKvO9kPOflq4z
i9WLicW8iMN0PAqwBrmfZvEZZOJRs6XsTlJGtMvSQn1g/DyGKpT2VvOklIGcZU0W59wmc+e5Sfk4
54Q19iXMfIKuyuZpItYxoqat0q4BwcQSUTI2pVqYbltB7cKAb19VfET1BvC1nbAsmDOwIk27TUx0
SZ36juWkH086qBMs5r6EfJHrDN6cogbl6ZF5w0JDLdRib6cRLLywgWgm6L8U8dQa8r4zAaTt5pei
yY8MLKEHJp2vtAtmT5OCaBF6YUKJ1636TrPrmyoJf5RJ9YxVA/aGcADWyIrEZgoxQ3I0eKZzVj6y
5tG7A61Wcs1UZ9beGqHj/ApIMCcMkIKUQLSgepJjqJGZBLElirQjKtyIAfHC7bGmn2JosFbsko+8
Q/dst6gT9Kp5G4rBpESPH3yBcCbtZQ27/NS3ybNicNCsu8gaAdyctxwW7MpQ1QMa5eehqhmm8pyN
CSi/5+4wb3xNyZq1KwvhW+C8tQI/eQTiiqWiVUkEB7jqlsK4T4Rz1AYJIrThJdF4B1yFX24rPuOg
fMni4Ido2x9oHcQ67MeHvh/SraaFUCoh/9Z9fdCiziUZ+SHR4TqXKMnN2HoxAvPQItQr8pc6n77P
6nSHWKRd65VCCbdCzojIEqtYZkAxMqcbbjJHPyIOROxQpBsJzWRcqGAuaXvIg+xHypEsj+1qPQsY
kMz87qsx2/L0+3WX9iP0NuJiNSTvLZUTn43k2NrdazoS9hCV+cEg0ia3pWNaGRsr1Y5OB0ioKkhl
BHtb7clRtw2CvSH536T0WIwktkVQo1rLt5bUIZAS1B8sRkenst2kRFA49uUeVjfnF+sXx6JTJ0mI
54ARxvgwAiy2MXyl1DkMZbF1ig467bSREx1ISBVMLkLGxtIhWZq9VE/eQnacIztYpYzNseLzRFgN
lWJm/DRm4rMklRTmau1Guja7eYG0v0hedCuRXLOAlr6IiLuwRK+ZVPSc+EwiE8+9eQzvI45sXWoe
LMuGBOkYFJlhdHUr8tsW1kumOg9NNayF4KSZL0YHvP5HK8kxL+7szcg8Ft5TnK/GMGXcZe4ZZZGZ
E0ePQ14Urgjtl1HgIq2KXZKM66bsXsIh2mTI9LZZFts3ulKs0Uf6wIpuNtPnGZpq+oVsww6cm6PR
SAeb/BGnMpEU9MZKjyBrCiieq7Dls9vL4O0T3w2zvx07aW/341sQ80fNFlwoR37EZ+wopvjOqq2P
ma89P2DSKBjvSVPvbSN4HoVyo2vYZaj0PDbHcpG1mySA3N4zgtdr2VOr4qHjwDSP1iODA0jhwRMz
nvtEKkCn41Mf1LAs8/skrg65wXRJLm4NJ7vr0/xRLOMtAmY3NKo3opqClQoJCJntQbcZCg7LJ7nF
kctB6YLd3ilpwVoaosOR426UrLoLo56eK9o6CUQ5RVXuEB8/yZmMJopCD9/bdzRQLqwLCgR5kz/L
00GvnaOMyzJqN9QCBXYcGbPdMKD1GG0IolMbtyRIDG+mw9MXafMZ5Pmx1xtflKHwVAUyntPZ+apk
4uc2c7ML+cZ7caU3GyWmglSJh6ltz2jVHMVWnqWMiSrvntpFmUWyhfOKnTjTjikhSnJmiJPDJ262
MHrBZxlMIkJMIQWc/sWnPYc3fQ8QodtioxntYxeUmWuH1lpeoNxOQuVfwWSiLYcKKr1KQv3VJDhk
WTgDuOOQ36lxlj4wfgacLHS/jyA92g3YDic4fRWbQPGJzoJtCwV5d+mHItnbVX7XMPuRbXO7fMR1
rF27DlioIAMoKj0LnCaxYKzourMcpPEh6OeKvOCg+WHOfAzhUDEXhIIqh+y2SL8PdPlbFnJeMybr
FR7PXjX7jV7Iz46d7zl0cPqoJyQdC1e9F/IBJ8rETeUBZ0Cp/JXByynbNGE14LMClAWU2G8meyBo
eOQDqwmAYim7H5nF2hhkMrqbMS2vkf+FcfE6qI3s533yPRDhe4H0a92Y8T4T0VEejUekSXe6DhE5
g6gfi+TTMMyVhaDB1dPwtqK1cZM0vs+pxvqc3Fshlhhls1eT7KmaafHzGlh5RmlWDIZnLFpKZTzW
MkoVtW3eEhjwWo87TmjCONakkD5P7lh4tIexOb6phS3WNodonHVCjlGSiR/LguaJeMClLb3nO/29
lNrXaIaOHjaelKNE6+pfA3iXYtGoJB3cUX4GPFY5KqIAIJEBu3HPhqCHuUkTYSiFFS6Cfo+O41Fv
JsiRkacpAIya09SQs6cfmYDpXQILiEw7DRz+BqU5TaaMI4WOdiHELqCoUA832PR7eg3xF+obf2n4
TZSV4KMymzs7qEG5TGYoxRTddgOcsalQb+Vu+a7liI4aJ3yhKN4HUF9MpmWuLSGoLLD4ltuIEVTQ
D64lmBT1RQQZFr6+p2NMtaZlx6pCl+krh2do9g92r99gBr/vxipxGdVB651fJGv+hjh8JzJkZEWK
MB56uubA5hvzJ2zkNK+qZ/Af+T1VETt3yX5qWvyi0+OQZVtpNn4KJMqVbkIowndjQOMWo92yGDem
dotchs6A9gBWcKs9V2FymyvFZm6nt0AbnrBL/hB6/iPhcxA53U8OvL4zgEvglWRsLcircmsgA02f
+njeN03mEQEL953keatj6aH5DKMtiM2iomQEDi/AmECWhiQ4JY1KkCVIEKr8cJUZUe/3YwPJqxyJ
JzbWU9x/w8wPf2Xcwj0t1pb2FoYsraunQBKbU6QYFWrEVZSKBOaX9TqLgbmeE76OdXrkcOAXRkB6
Y3lPiqNfts4PmdPCSrUSn7YNBu7cbZske5Qr0iMjk9mNzkuz8/nWqWqxUnqcQ8w8eQPn3sOKvm10
FggT3H1MYMQ0ir3D4Hplqu1Ng810Ezound7WRl7Uk409R12z1SyRrCxRLvvg26Aqr7C6/FhHSamY
wlUMgZtJ8QajaN82aB3n4aGXTfsRg5G7chTvpZGdJulHgVcK6v7PpA5fmA++LP4u3Ty8jm3z06zw
eNQYL8h0cpD0MnjoNgZQVI1VPWD8rebl4wB1v67FWnCwtYx8m5aKvGpAZnAiuE0gnMzM9HXE7SjY
4D0206Ef+pSxnooCvX0ydRVPQ/umNSpkrZpv4qfF6Sh/syyNj1vy3Yqb7IoD7uIe+RejwPO45TwK
gtYxyV1pzXY/YhVUd60XOfFPWpjPr/0blUu+dIvZ3h/msxS/su0nJduKH+CI7X5y2/eIoPFoPazm
+zTyonfhde7/IwLw0l2dhR+poahVzbCK7Zy5zVH2Rh/Kc3oyd9GLdFLc6Sie01tCEB6u3OEFb0L9
zG4R7389S3Foxyo28JFX+CZAHinc0Tbd2NYKR++vL/R3d11LP7OHxVSmFUFKSGSUQZ+XYamWuISs
jKyGqNPCbTU2covsZE7hJX19yd+xiX9bIWe+i4EstHJWSdARm/BB98J9uxleQpcvzL/lfJ3nM8d9
242TUApoFIcG5Vj1ItQrq/uCneP/BDMzHKIBlZOtNiExw7zzTqXb/PrBXFhj55nMUyKCQYrsYhvn
h+pQYRkwnH5+/dMXNoy2XPKPDQNkW+RVyRORJfEw5oYNlEVJKhix4VLYGuYVq90LHqTa8u9/XMe2
Sr0pDK6jDbSQFrYqmDuJK2tVufTrZ9teG+IcvzlsW5kw+qrjtj4hhytewx6rxrX1q7iPN/aVVXrp
WmcbPk+hFkQTNpRZ+5TVfp8xoIN08PXrUC696rPtrao5tpoWr1q+n/bNcV7neyI49+GpwxQL0stK
8+QthhbX3PUvLduzbW5iDULOr1FsxSs8hPKz2bU+PNLpJ/jt7GLetS5c7fvXN3fpyZ1t7ywyw85J
h2xb2c6+UQ2m3DiZJcr6659XLhiEnsc6q1h/hLLupL9LI13wZrBW42Z2ERbs0SF8fRX1wl2oiw/+
HyvZ0YdCFtzHVg1HP21Lr3AsTM6RbBHOSJBMiQvCnMT3QhvJQ6NtLhLn0FqqP3VMQE2gp8GEHzL1
h1z07jLRQjmOmlAnp9HgbEGXapRPUhE8D+j4/vXZLPv/j7+aORxKU4bGWzTj4bbYpIRWonNhJo5v
tHSlBhrLKv1LAVfPqsmgIsGZ5pFIoLm+6QMRA2VmuGhKQ+Q1LcALxnyIyEfwCwYdDoklITaASAL9
0i73nVN8T0pjXxo0imkuY8GQpYRTNLCwcTSFWDl/j8sRS6L8ztCNj7pj+htWBOzoYpfOYFalOKmm
7kAXKfFRQGQcS5iGiPJH6lSHgGGzNcVHuUx/SlOzFkE/bWYL0Y2uYWcoPOidzxVqfllNTrA9PBO6
dT9pz0aLVD6vIXcEytWdfmkZLf/+xwsJnToZR00qtoF+b/Q/ldKvhuHKGr1QRNSzctimKfgWbd52
tsAr6t5T2julXmhMjv/1LrhQNtSzIjhAR4xmxSm28LuPmqr5sTFfqa/KpUW0/PsfT0aFh4PiKy63
iMdQJcd+ORCnbEbRNpHmE8wj/MGLjVIZp7kXMICplU718fV9XawhZ/VQgpumm2pUbqG3qCoOf5Ol
cTTH6MacDGQevWeYYBE1Tprd0D/KGDVeufKlBXFeHaG6qRJLDw45ioemNI4SnrxCj+HzzuYhmpId
JrD31oCJuKw/txZGtXOGt2thBm6UoqTV5/uv/5YLf8rvHNM/38CoN+HM8WUbcBodymSDNQ+2Ac6V
MqFcWD2/u/c/fp9zeWVbGTbwxmpYTy+IcjwEkAf7FgMCQsCzX9a1h3rpSmcFSXO0oiRVq6AxGL3a
UzbGMdzjr3mLK6MryFsNrq3aC3vud2vyxz01RrxYBHbJVn1D9LqpkCamLoOa9XLeGH4tfWzjh5vk
2vUu7JLfz/aP6wVWEFSJSsbAsKGer5NHg3HarvMUj4T7XxCMvl4KlzaEcrbTM1uAq2e4rYO2RD7p
A/DiMLAUIG9DjQNN3r8ahsNIL7uPZvEd38zw2qUvvbzl1v+4xXRQi2IudLq6V7DOl8hdUtwrL3uR
N9M6XyMzu7JMLl3obNPLZq4xf+Me++qukb/r3ZVI5IsP72xPm1oERtFjgLjEVGfr0o99w9c3OKvs
6yuZEBfWnbyc3/54SLrZyVKhLV71sYo040Vpcw+ijRqNV17DhYdzHgyP/zlz8gi6+KTLa6XSPnUw
3n/87bOuRMlwqzMDCkHKZomAaMyquvKFulRk5POtLwVZzVA23ULYo1rH74FPrspO/kl/EKorPBw9
AK0rffSlt3D2NRdREwKvk23aoKfNUITWmHhO6jMU9ysb/tJrWP79j/dcx1Gfl9BUt6bkhVAEDBwa
vt7ivxMH/tK1nefDJ2oRiMjkDWtptZ2y6VugpS9W2gCgl/1LYJctLRERb03miFtZ4L+lqgyJ6gr2
RenEQKA9tilqhFtBAyujZXa21lojXI01GJmpOXcaLvIiJS4AJTHoODOfcvAYgP8cgnabKjAP5uhQ
6LVKE5SaZJapp2BRf42yJzXYsA+ODexLfMYw5qesNr4nmT4dgOAhBtjlCXwZJ2+0ZwnqRUCuYT+K
9EPu1Y1mjlciFS694bNiZFSNULsqL7Z28m2aEN4/Zh1cY0zxv34LF9frWREqRFS2cwWwwwDay72S
kcoq+tZuHL5UzMAhwaF6uXaxC194+awwOYDWRBuCxcm+Dj72Xdmobusma2QEN4yHNbdx46vfqmU3
/+/6wlf2v0s3iEYHzi7t6GQdAFxr+1uVPs3JqVaG9dcP7++3A0P3v1eYnNpg5kQU1KjvWw0ihn1A
DnDtYS2fur/9/WdVyjBJai2WT3ss+9mOqGTU7qgbWe1UkdBN14WPwPjrO/n7MjOds6o1tUFZaQXP
SiFF0nQwicOI02jX8dhvvr7CpbdxVqqcuFVybbTzbdUupyWG+0uaQJjMOxPVLdDxtWDRC2Cs6Zy1
DroQIZyaNtni/VPiC5O/DRitRK36s49M/PLhVmWoQpmjpW2/7UrUr3FxX/d48ERR6UeD6oIu+gbO
fF/f+t9rKP7s/10mQ22Hql7ycLM+vwnHyc3V+EoK3qWfPtu95dgGQbFESQ245xvy1oEt9fUf/Ru+
+NvyO9urRYQkum/4abFJ7saHYoefUMQpmu0a3ao76wHx507fVJ7DYX7aJod8U/nKd/sDZ1e//nB2
13rcZb/+5Q85z5QPDbzwGp0/JEuOefSkSE/zeCznz0I6tpYvqd++vuELj/J/guUnXVeCXGbEVWIy
LQeePTVXEhcvnC1N+2wrV6aqN3bHLei+tmnd8TlE3Bcf6519QByVXHllF8qRfbaJjRifSE1w6khT
4aHv2HUMVNP8Whz8hRphn+3gFL/oQZZRG5O8eCrsYMsc0FegnI9jfPdv72B5N390G6PcqejJCYeV
s8cCYFCdf/zbD5/VBEdOK9vWimw7RA9ytC/0K9jipUVztrUxUYYvsWztngTY+FbKr62YS+/ybGMb
wiaeduZdirp67PXqpVOyH/aid6gUuO5qebIC66fVMkPXhu9Orj+pjuasW2QB2eIagRXdy9eP7uLi
PSsETC5w39DpaO1n3W92vS95jJPjnbrJN9La+XnlMheW13kCPXKpMpdnOs1hY73i+cDw1tXjtfIg
3HGtrho3eLBMb/zIr/TOv4+Sf6kr55HxAyYliUhpRhL0cv68bl0oP/aaoOHidyeCt4H79b1dWCXW
2fbPAnsyUNhk21os5FOc4sfd17986aEt//7HhrErWevkEMW1Edk7U+6fZIjKUJbgcdrVtePkhU+3
db7xewV+bN/hNHfqPdVTtuYu9GJ/wP5jJVyb2UCEuHuVnORrV1yW1t9ezVkdoN+dJKljChguUQ7V
1K5J73tqafoVFKQp8rM5rp7TojxEpfNPoyLTOisRQq0jhHWMioZIX0UwJIn4WkXxr397UWeFwo6C
XEwd5+UiR2me/hi7mlPnTiufv/79C/Xid3rZHwuhwv4QL36zwN2qW2nIhBk5wh+MrnxaLhUB66wI
YPtTVCJkYOPIeFOH9E15d1N27XEg4gaHX+Wxni0frSwzfUzmMke6S3EEuXb55SX8ZUGch/BGCinc
8cz0I9rlN9p63nIGWk0bxf3dB7vXNuqF05B5nsTrYItc44RD2urJwGAYSvuesx6eQmvHc0641/XB
qvHbfwJRTPOsLmCaZjembCRbBcG4lLpFdDsW96TlXqk7FzbuefiusKK46FsWhTKT9CN+ztCTcv3B
rr7jibH+p4VnnhUHCWUZzFsWhqXcqfIhNx/06tvXP20uH7u/vfWzMoCXSDyoPS3ZAA11N5t24OVm
+dxNhOQxiwYIvK/M6RlD1djrJDwNnfp2mICJQvzZMCNPOcq22gh30sYePSDHIejeMTHBLZhgcQ4g
Hg4w60LBQK82BrYLAjlZ+A1xb73UI44xt3k4ordxvKpqcTuMt3MojqE8+nbTb8teeg1V5O92gp0s
Fp243krUqiFPf6Gfe6nw63XNlhAEen5ML9ZKJKMFNjmAaKyvNPcyrLixJKreopS2qiDYpjR3lUb+
Y6mhd87epka+soUufIPMs/JW2opjKTLvaSZhHhLVoUb49/V7uvQlPc8RxjwWIrPK9Hi8XybhxSba
VIfpTrj17neLcPzH65w1RU0o26msQsq2K5dPHA6Zm/xZ4EvXr4JV6Gb3xbN2beD6e+rwt8V3VvHs
VBdzHZsg6zQ9xTrcJ92q38yraK3ibutCmOIIjnDKLL1hM22Naxe+UMnP04G7ZNDrUQ8giyjyWpt/
YILtGvHn14/w0o+fIRZqGI9JizAcj/qX1PhokJgH174R2oXtapyVM+xlYMFpNsA5kiE6URebx/UI
KdZS8BmaUCFauYv6DhHDhvPQSiexDEUJRtmHDru6JjrgYbe2cSNVsFeJ1YM+5vcDwIABtaUMDS/u
qsdEssh1mvfZnN0NeN323a7lXPr147mwSYyzdirRtTzBAC7bzmYJlThGbv/0b798ViaVLlDrejnE
RjYGMXaJsIKYKv/rH79Q542zOolNkibj7s7x0kzcvJFdrfnAjiYxP4zpyiWWJ/CX3WCclY+sxCRt
CtFl8D7dCc93IW8nHOgEwU3/dhMqV/6jgxG93k7m1NFh2LMfGVBzzZuiuIvbAM7n29fXuFSpjLMK
kgSKjo25kcI3h3qJuVJJmpem+1Hby+sus6yfdj/V26puSB0VFdxhdahPQ1thvZCYWM85ON9+/bcs
W+5vT/SsvoixTM1pZN5chRpkjKg4kZ9wGnRMM3UHldeMoMhorhx2tAsd9Xnsb1FapEQnfGWinX1f
4FP7WvwMscrtPP2zCf3sjiDd9fwNf8/39Lg0VouZPccKlCAo225qeIwelgRrokSvrKjfzJW/PIDz
tGBIpYZtoJLaFp2tbe1o+o4S19PRKwQSZk7g3BA30vGNgdwDVpY3i0PokBpu0oXHMOtYI4qf4DsE
L54gikqL16YTY3GJryMNKtYGMHn5hm4Fhg6INtYS3r2YzVh8/R3v63d4oZzqy4b8Y8325ImaVmil
eOBuo/5ORtho9Vdq0YVNrZ/VojJCDTFg/rZFzSgwUJPWnSXhbRLDyS6vXOPS339WlZAIIXqKl4n7
GN1gAbqR+vwWV+h/fDxndan7P87OazlybLu2v3Ki3yHBG4WOHhJIw0wmvat6QbCqWPDe4+vvANW6
YuMQhKJfOrq7igATubHNWnPOQfh2W3pTs9gVjxYOARURYZlId18//ekynw2g2ZzkCkWnDWaWoYEV
tobwTTTClY35AjFen+sTMVWXoHA5rvlEHW+IBMV4UiY/ChFdOxr8a8BQLVkenSNE7EGs5FaOUfhQ
GCMrki1bboX3hifddm5zLMfhBCUDB0TUPsdxvArDXpiS349qHwafKfopdR82CtJP66W5mtTGFrTZ
TePkbIYiR3Qih674Whl2YTy+N5s/3E4vVDODiZIduvKnP1wOsFJkUgxpsWxaQ1iZFBe+0neJ7oeb
uINO1VULp/n52iI1Hs7Z3xor/9Kvdk29xk/F9ld9y7UXaa0Ao76vgJ+Nwtm6VbqKWMdpimmY/N7S
d3cy0MBSlW+rjmKcVilkdKDyF6krAcq+JaWX4K9ab/dwt8SLkRi/jauLnpOH08kdve1lJFZXqYHB
VM/a74nSWOjayhu/q0kVy2x51G6E2rhmYcQhqKalLenemykrT00JSVnTXgJLuxuN4q7Qwx9C35EF
2AAPaDzvsaGSvpXN8VHs099mKXeU9Ktdg0MDu696YfnA2jioPEZCi2YwtF7hylzUuYBNjTOXUQOy
UDvCTKx7j+MegFIVHLV2V4Rt5mix5chmYDq4Cq8tSZI3Qks4ZtOwpkgg2uXiWSVpYKtbiblro/gC
pw/+EvLe94UyhTa0KoHAZv9sZi4tVcVUN9C1M6ep0c9XRV/ZcD1eWoAkrucfrQpIaejfCzJ+Dw/O
g95968f6HAg9HJjxV9oVj35BLJNMhiFY4Vd/iB/7hH6/EGciYvngoveGxiHwhnz0BrkfEXlaSGJ/
mEiNYybTcbzJbgUlexgqmhx0jRtDOiSmtBVrjwK1eN0KHbjvFIBdGaQwCeRjYgI0lDv2s2r/YCTg
G7C5fes7SSIZvSuhxJl3jUuqpDfE0xOnA50HSAKT7NQFdCbFkpAEQ+EkCTonJSOrGo+J3JKpOhqA
rmAp1Srlw8gkjmgI4APVN77VnfV4vO31+ibU9GfoPK89cQC49Xj38cR2WnkX1s0PTVdu1bT+LRQu
zXKp+Y7iDVOlK91UgruVB1neK9gYdnkR7MCW4N0X2zNZ/udaKoVNRU98Oq3aYjlFXjTeY63i7CiN
9FUrgx2e/psm1W9VyLJsaxTH90D9pfCsQ2iJuUQKd9iQn1PU1FIEqAM4YQS5v45KJsYY3RscwEOa
kY7LLvCuCcCGJ11Edo10Z7mGZsOR2udhSqxo9pNGJa8SpkeAQfxJkYcOCm+Fild40rTilxaYr8BD
fTsvqzctyyWQiTmTYuNjDU8IcTTJH+QBCDabIkJGQ+/Y1PVRCYm8yMFuFkHxIrWEhvTmb3KProQi
omXT+XellF4ZnWRssC3sgN/dwLW6i3n/bZEsMpxX2bE19X0HkBbDHSlCU9qvgPHF8dU63gwysbPW
FFlFLi5RnidF7I5DjOC2C3XHIkbHKb30hfytxFaa4CWt/MgZKyNFAVE6XZkeDYHKa2BeWmawb6Qe
tqWO1zbq7FIaz5lb3QetOml8MdeO9T4kRz+1RoS9av0rrtL7wiOzKvC1h7EvDqMF2m9UoweQJqgl
xvhZKLNvmts/NU2EVr4kyQZ9Cblx5h2TkZN7CNz7JH4guPDAC/OileVh9MdvRmtOIxLVmZze+JHx
1uO93xSSsVckbFbTjCJ5sd03BHTHwvgG33E8jKJ1CnPvF17RqwGwgJ12/VXUCcSJWlME+4hvtbvX
x/oUaBCqiKIO7LKU79QWB2tn5tReLPJKyh53UkPIfS6V1VYwx8veVxymvJPqNRdZnj4OQ7Xr5HfU
Ljlbfn49avK3PDdg4fi/FJUIGUkJf6c1/+Jq3dEycLvKRHZ7mSPr3Y1e1d9qEpnpXAOwkeurRiTn
Fji1G8YomqMKC3lNmpKBwdMl4d7hIPvkFeM5rCkYkgoJSo0QGAzN25zw/c3QpL/QZv2uLfih8IpE
R7ZwsxA1AM4lnBKoyvEJo6i0IUcVKFU0PFuNS/B7QZS77Cv1Jpi+xML1pkzAJ7kiaZcABZxn4DJA
k7enUh5AD/fkZTTxPgibCDI5T6kS0st8JKdXG0DKWUT5+ttWhJlstg7VKBTR6qVWRTdGl7xpcvXK
StMzdtVLV9cvE9KjrCw4ipX0RmTohZgPyJmJlS1hO5tC++D1hNKWgXURN8Orr3PSZwHcDdZ4LqA2
bqEtwK3Ko30iEbMnlTComGp+aOxp/dLFBgubw4sgPzBxICHehyM5ymL+U5LLe8z2h8ZTjkHkd2D+
GhYLwtJSdUe5gQCDJN/6I55JibwJYrlSp2Lkl7AJ2jbatFBVnD5Nv4mKeMon6gnxs57daelLNEQ0
s93yXBPZu1JuXdi8zL1LULukUkbWdCiBdqf5fdSs7KOXqu/q7KwoNJpQu9OVletCvBCfoqO1LSSn
/R38Ui+Te2tlk7RgA0Ei9dfzTF9JrmANRUbNi3mjGG3vIB0E++fo2+3r+Jva92Y6Aq4dcabLfrJ1
mpuXjCGrQ6HF00JI4+OgZfuykl99r3nxhDJ12sxkGdFeWxReX28Cl57j3NHUaKFcSVUOLeq2vlS3
40G9kK+FW82OdsB9VwoZC8Ng7jmqExfeFksDaDflGSfAA17wlRG2sOVXplt+2B6nxej6AlTIA5uC
s5UaexfclOWKthQIK8fyxWc0O1XJpSICViHzN2EFvch3wS14C6hQOHOe8CRfKasa36UHNds5w4Uw
ckuVOVHY3lX22l9KB5TLP8ejsRedcJue12SS03H2s3E2q/ooIqFOoGbwTkU72csfx8a/CtG5fT2q
Fg5G7yWXD19KZQBJDWg4HAgJPvdeb2chcZJkOA8AkMK1g8aCS1Gf24ysWiSEra6np9VtlR0Vk4tu
J+xVbFlff46FwTV3GEm9BGHTEDnzgu7cpH1/0jPxyZBZ8mN5ZXQt3WN6hh+eFQ1DSy0qKgKUindp
XNMFMb9HlvnmSsKvrz/G0gCeu4FQ3o91WZbZwer0ciNAeth0BCw4bUsriJBCR2draauZhIt/YloW
6sEV69tOoSf09a+wUNp793B9+JQqST65KjLeGtZ+2btVWB2JRrdYcjgzbCVv5RtbeIHmhhvNwKot
GrSspeolr1+VcKVaaE7v+icvzNxnEydJbpWSHB0wb31DABvbVcoxLdEve00GKK5Sw0afAn0RJUiU
1bfQY9nASECNESRsJ9i7ocJS0Y1vkULshuAVJ23w7gVcd7JY3qdS8ZoT5g1pRt1EhcrGKIuuBlJ5
PPyxKhFWG7MlgdwjXqXPX0wwe8OoH9OyIMVC889SGlwmSXknhuT3DDnbTFXbipl7EZQhGAKVX1Mg
vC29jCuiUyrFPEA22eWaQfilER8byuWbshIvrUG6gWL4XAXiJUjUwwjpJ9YBZLhKfjbi7FhSRo/d
HnxbDY0PfqalPJVZc8xTbaeYhCjWZbaL5GziA3YnkqeM7aB1516WHlJBvmnNKc9XeR3U4ruWZ7ci
5Kpc/5XEivP1SFuYe+Yq+VJpWriHUXQA8eHomfDYuF24b6v6yS2jnxib14b0wlATZy+uq6uxZoV0
RsirvasEHO1jf/P1Z1iYneeKeVH2PFfP0YELHmQGQnQaEmg88+fXV1/6xae7fngXKXwT8REiKxLi
XU65X6M0/PWVl579dMcPVwbzEAZCJscHq94P/r1VRKcGrkRKczII/57tV5dna2RAjG0TKsz6ufoU
Jrc+iG91tcS8OFXOFsbETOqEKFd8SlhdlN3UuIUVCRxvn+yGH2tu34Vt3nuR9cODMinNmxqnw0N4
4R2qfbSf1i3sQvuvv4elps7cN0bidKRaDZ+CRNn+J9S5XeiYFyVCHlu4pVxzWDO9LK3B0qx9ao2J
UA+1kh6SZqh3SUDIQgM2rM+/CQZH6jAF+13cDCby/IyYlpXlZGGgvQudPzy/hkKcWwzsk4yO9Hol
nFizvkb+bumYZncFRWptf7x0p2nZ/nAnvQfAoAq4Q8OG7NZK+V70zbVnRb/zRDy1nke6W/jDC0Lg
pZQNM/8KMspDFSePeiE+1aV4U5ceiTSgu1e+2oW21dzeJqgZB0UJBQvFr++lDHkjc8+qrPl7uj7k
9Jn5FOCi3BBV842kpd3Xt12YM6TZm23BesaYW2UHldJT2zSw5lc+0MKr8D6EPzxgDvtBRncvOxSh
dgyzbzEszJzDd+Lg77ZRHe8Ubvn1p1iaV6fF/cO9JIWQJMTsqGfi8lcup2jlqCuocK6/vv7CXk6c
T01RacmhRp637Ek3fk/8tDLchbGFg8R0vr7F+4v1yUZEnE1QgwEtqo2YOhCFbibptLfl5IsEPbIp
ejxQntqke5b8w9p8Ky+8AnOLCoRqNVEtwkDUPWHP6Ev4fDBsXhUiEUi53xrb0ZYoIm/6RzYRGXZA
zxlv0rO8yc8kjq18d5+PQG3uXWk82orvmQJGDi4u28bVWhvnXcvwr49Um5tWZBLIqO1gyW/Lah+A
RvQknbBmJMZxPR7SsCPkqCRjkuaR4N8DRgD6QgL7KDh5jzmkJewzJHEqo+KKAT61ydjdkrjmbdtK
fJZkTB2V3N7FNBecxCLUIxyJAO7oo226DLwkCdYoPLwNDCBbMLFXKgMJxALJ+CE0OvAeWkvzOZD3
IXSzRiVm3B1zOx9ih/Twowhmqx+KU0HAsJAFzwahslaknnIFIHEs7VtwaD7EHkFwIQ+QGJ+RWrQy
Fj8f75o1jZgP7xNZajrkgSkScj9kVyOhvCgDzRuOEdLeJCJ1V77qu9Jelw0vLM/a3JUTqGSJu70w
2QaGLafx63HjOvURH6wzkd7WZv2lwTbbItUeShc1Z5KdYLK2tNNtKryQbziWP0hbsPfUdi/WimRL
T3E2t3Zujlww6ukJV9Kz1pKA17TuaUiVXT90K9PG5++wNncAdQlymz5HWlEqvyL1uSFcSkr3LdQL
I1nRoi19jNnk1xLoBYqByAnoGZ3Y2lYs2bWmUZ5d29p/vlRo1mzqk60gyMWQrAOxJRLZqq/wO2eb
oFIuYOEdJLPobXkY7zQjbHcrI/zzc6tmzcqMUh+aULCj7PDkX7Kwolyc/OuTT55sFlHatDYxpRyC
AMVuUntte7Mw/Ob+nnEwLc3QUcF2UMXDkSJgtzKyl648266l+P8A3sQEUpRH1fqlM5GvPKmFr39u
6JFEXVcVKtqHetdt5Uk6g30gdLxzt4OZ9Kd9YG3KXpoH5sYeFRMjWT9IEdsdaje7eKPv1aNAnPyS
3Y9i7T7vhrRPloa5wydOLK2IY7a3Qhg6qizfpTXNlyyTzyQgO1Wjns08fAh6wuxJJbYzRVU3TSdt
w9jcBn4wURUOE2ejUl4EpTpZGn0FoTq70DRiSSW4uFFObkiYoIxWxoM111f7UaElZwbRM6jsve8C
05IoamxiMSUhctgZqnI7egA0/HqgkTUAwQs5fPamS6pit1dbgw5EldFf0NzrqE13upd8K3rjPIJm
jWioRFFw1YTdr0oiAdtV1RdY2W9Jlv0utOEiqulAJDpkEpILyhxakTncdbl3IU3cSpCfBVgJ2dwM
lV/YQSfTcWIJHHwLWhJxvAGx+7JIlTpJ3qw4ukFrfRolkWDX9krv1LvKTfbpFNjXaOZDHfdvrWKc
fCsiYDvhfxYDbHb9akoG9itBdSz4dLk0NpvMB6r+9UhVpt3eZ9/pbL5tE4OoOI8ZQ/XZMzXFGZjj
gxhpN1GQPZsTowgGBlv2/rckjKo9KAmJ+dJt7hsHHbraoAiDXUx5QlYobE1cGJ04OpRc9pmYmNvC
6EKnFkEmtHG3C8lkq8zyoo4Jkm1zoLRWXF2qGWTJIHwsEvklk1FAf/3JFib599rVh+V4yD0ByeOI
ib8yaUhjxVZa/dbr3Ec4syezl/uV1eRd9PPZI5zN9X1LsKaXCvFBJiq5oDYayv19lKTXHuHzclEc
0EUSVXeZpZBioA4NJi1dax/p1iZzwc14hQDz0ITaecYaCARrPOpyeRX6487r4XiQoCD1yckAjKWB
PEhlb8/oAe2UHP24PbQCqcMdm4682mP6ciJLXflkS7PYbIkB9xDHck6STdfGdESNBhaQ8hbI48Uk
uv/6a1q6x2xNkbO6zcHjcWQe3V1a0q7LxR9Gnh9b3Dtf3+Lzg442d47FmS8SVY38VVDdjaT+0iBW
gcX5exefrSGFaAaKpDH3gmKyDpIE1ECX2L9aaZ+tlHGXfv/ZxlKOcqWJK25RIy6JXHVL/KnRaX/L
IsxK+tdtaysW7qhO1m4EEE4akUumrzwadWF9nRvDSFR2fYS02aHWoYZbt6J6pvBq01+mOgxbdijA
CJSAYJO7UQenSUqDGJNQGvnHOr2Qx8ceYpsnsI+GIgSX1oDzUBvxLpOuo+xRbR9jlLGqoB2StgfD
AI9UpXZLsnZg7oLxyW8BWpAxOg7hsUuIv1QCu8ou+i6HhwM1J873ZNU7hbV6HJ1ejE9mAmM2mYYF
INpCoX8IV9yuH9Jdsm920U1+XN/0L0xrcxtaV2GEHF18GqrbV2ha/JtcineqLnKyUOunvoaz8fXI
XqibacZsXhOANqW5yKdhtamDzdTrTezAJvCPrxLL5Xp44UJ6nTa3p6WD23WCBVnD++1dlZecIWmD
OGBhcJeL29ShfLqlC5A/jU/BJQaz1+ABG/n/IQxiYRqa+9fMQC5M5GjZIciCs+xp35FDkxxenhWD
HPOvH+jSp5y71Cq/9TSz531Qk/Gcyum5ksp7TZNvFJSTIFL8qevQn/XcSsDsRU9VMzEE5G06Ftss
E7aVPtyw3h4mnzVcEBEiXkVUuE6Ueey5k+8BGrZSZr9CT30uFT9cWQcW3uO5600P/LzwczpmaKe3
LoCSoRvvvn4mC899bnFj+1G2hOFnPGuEOJ2YbTIZiRWrpJCi9vn6JgsTqD6b4lxJrtq+5/c3VeDS
ZEIn3qsBKOPrqy9tv+cWt4JIP18Nkvi980pBYivcGdueEMNkl9rSt6/vsvQdzKaWfByTppKQ14bK
tiRFifjolWl6YUaZO79SMdCBwvGaZ7VFfE4NWysCmplX117k7iugsX/vE8izhabVh6zgGyYMml06
rKKJe/H1pZc+wmyjkiD5y2DsTS1ddVeLv+rsKSlCSkZHq3v4+hZLY2i2T7FaNzBE3q2Dol7q7kHq
HlPz6etLL7wDc0dXOJq1RZwR9XvBAqES7Euh++UHyGvkAhnj1zfRFg7v7///w344bnptHIiJPagl
wvNWtcfeP3QdmmLLuOiyIt5onKuSKnXkwT325XVyCixsk9pRytRsawJNcfPOEXtXhUFWkKAeK2Sn
T+wKIdjrqHOyNCTVVpBQd4nfR1H41dYKSZvNedQH6vECSGw/9M9+Wl9XiryPVY/tGCTHNBKw66U5
TFXxsoI8AuhDkx1yyfdGr52LojsIXb9ruwqqihFPUf24o9TE6a3oDijMpdVzDkOWOKGmmw08iYsa
kG7bFYXD6X7tqLQwAub2tUwa3QKEOeM3sIiGIe2caHstWfP1LY2C2SRVaiOoNBWZCARdWwAhUDZP
BWW2pPBW9sFLd5g+2IcR0BP92ntGQNDtePKIwAcMgF9+Hxvp/usxtnSYnBvNpF5wgy7ps4NrkgOm
9d1j0zCMRSHb1XmJ6NF4TfTmdWy8y0wFq66lj5DsrgylPhRG8bMoNVvUVcdX0t+RyBfXjvB8u+Ch
9To4kNWN2nHOlgjNFavxpDdo0OnBN8QRdZQAcj07GuXvsRbBd1hvX3+kpS9d+eszA7IlMvYAsxck
tU4qdUcLVr6OpUvP5kOPHp1R1+wGKqUCiK5szbID9S2vvPDv0eufbEbnXjbdM/uY9P+JVlbtW7W8
yiXNiUr/aIot72p3EkTfUVNrUwFtwlMKdqu3Wzg4HD6HTZgijtdb8cUEF3jlS4XdudrObQDSawx7
DUpPHbpPSkGglSUXdzBKFHz+INCNMXyqpv02LyPBiKH701V0yI/dvvUp2HgjUK34bECQRyJ6HXpU
jsK63ZQyunMRZsDXX9zSqqzNJmxhFHwxCwva74dmO/WVOXgcxqNCdnTgrPVhpHdp4CdPeW6ck/s2
TbSkY8i3KdJjjQpUYQTZRkTsuRnE8gS156VCfO/CStiMGRFdGVCW2O3gq9TxzzYhb1wurYsWnvgI
ah3MWwVeXt6NGp5zxRvgnLkJYPHoWyQ0W1TG9D8MkBhk0f6oTYEagfckGcid87IQIewS9V9HiDCl
0LfruCycuBN+a535Cl+ZEpsoXsipzOLoDVdKB8O3TKB8jVpJtBXQu01S+g9Cr9yxVX0mQvoe/NtZ
jYZTUlSXcuV987L83rTCk6Lhqool7QYwBSIbcgpw4/hX6mA+CylMNWkENH+j+s54pYxETLfq8CNU
qq2ajnsOnVvwR+UmaNRdnMP+MZq97itEK2fhadSyXRC3N2DLmOwt95jrdG5yJP+KjxHgncbk7bu4
tclh5kkajxa1gigO3qTO+pmhNDIL9VoylHZj9XyA3sdVXwp30EFt2DsOTeHLTKdBJOCwByUai8mx
yZq3zih5asqbSl6ROAynvNf3Lp2mRgVNIVbJT+DI92YtncM+v85g4opNdKEOqMZyr3ipa4Ajtf4U
SjlTU31FkJhErja1nsDFOKCRUml4J913j5IPxVL3OqeLx13bN9vR7GvKqH9PqKfNjZNSKbUCC0l2
SCpGo15CxczCdgTYnMCVBnz39Rv2LiP7bOhPu7EP64lhqJosenQgUhV6G14W8YaDwp7DjQ1ZaDeU
va3Gg2MkRNHVo2MUwXZQX0N91ycXRniSSJvwIlJjKqZVjsrRLcRztUocsW6fv/4Vl46w/2KSjGF6
NWOGLMkh4s2Od1Z8dh+UvWTLG/VZ847B2p3ep9XPnsZsda3VlGJZqXKCbNpkG6n+KZ4iJFEoP0lm
dOrK+CFq2VdX0aMeUMyIdb3dgP8i4GFQLgaJQZIqWbxpKmtrNsJ1iFJrQ7uF8CFR/ImzDl5X7Hub
xoX13kiZyERcbAXwUAISRXZzCpBqX72H+3HKJYAbUutuaTd9G3vrqsMBQzZnvTVkFdBfeGyL/iqm
uh3o/Y1mFY+mSEFbE9XvJVitoFP8bREYvD8CNXowmFx6oHjqet4mMKnz+gQbqGF1ITbaTrDwElqm
Cja+e06hZKkaACJBy4fNkPo38eD+FivxxauKa+TI132FrcsShse0T/jr5mOnyw6P614SYI5b1hnj
2qarNQrgZXifusah5G/Z8Dd+lSbGjSH73ml4hTRTuxD6+jZS/M4O+/5KkfE4+Er7JujtsW5Lwto7
FJVDmpzBR5HeFGq3fYMor06ZciuzNmy8OTvZ6ht2kuEOs09tI5b7IarBPsiHa9N1H5hXn3J3rAkN
zdrLHnDORoiFR7cvxwsJR04tV0e5Fi70oYw2Y4sE2pIPZkKRWekdy4P9XOs7M/fBdIJK6EpiA+UH
uVAp5A9gWct72AO/3aG5Iud3WzXFsdONYBsa5biFrPHm1qHs1EpT2r4A2yhy000oAe9KrBqqkvCk
iwSXVrLT9LXTRmwauzyyNmrasYz0+VUojeJKnXah3Ti3GHStyR4rJPkmvOgvo2N9mDpZSCVXLr9w
vJ07C0qr0SMt5BBaVu7vIoZfJrbuyrUX9r1zG4HVax3FliE7UCirte/B6B8073dctSvb3gVbhDa3
DahdhJ6X9R3gIu9FVFdn0HFnvcSeZeQ/kCS9xYlwxSp2SOXmXhKlbY+rM8hjqEz1rjJUp63GlQ3r
wod9r8V+mJQribbtKHDKbvU7v71qJI0WnLzppMeVKXXann42z812xGpSku03TanVtnfeJQ7fvD3v
+x5H2eOadmhhbzzHCVmGIAaKl3MTy6ImRrxb+kPvo5W94cJgmxtxgGS3gxYzIEp4lDDTL02tuFt5
PAvXnjvDBbkV3UF8fzzhAzy9rdw9mE7lTFFUbb8RM0i89pq0ceGlnFtJLHGAXjWCT1D33kHBHTG9
lOvKyaXLT5/x41iirdGMGt/C++VP9UHb08w9rv32i+/NbCj5qje2rBNIjXbkt7M693Sve84rG2qB
jgcTepPtUICb26+/nIVRpcxOXGqrh5qvU+Rtx3Ijpb4j6OYmIy/x711+VoVqOG8liixT/c9ER1NP
cbz3THdlzC797rPjTJUpoVf7HK1l98aSHtv6zqpWMqQXLj13jvSSmMZDSw3WFyInLttbM1fvJLHe
ff1Y3nWon8wYc+NIMBIPmUcexX2FnX4ckpTVx/HG85LLqhe2oUgPo8QPY03/tzSGH0NAjFJIlSgp
blsSSzHiWc3eU2mrV62+8m0t1MPeBX4fBnfpcZoC4Mngw40gd+aOYCU2VnJVEI6pHLqcWLeyWpED
LcwKc8+JILD37g02hwa7ND04lc3KfLMw3c+tJK3ihaop0TgRxui6gK24mYzeSSAeFFdMVnb6C/PA
3EcyGFXTFvJI/XyAnaNVxu3o549ah2Neip5TucVVmR3VMn5cGTFLj2s2MWRZ7xdqTC1Mu8c8vRVJ
e9oSt25j2i4u+rN/G9urMZ9Lo382KeiFEWvRZM/q7GbrHsXHCOHUt/TEP18mdRvFAgNp4spr/K4R
/uxlmE0SSZ+IZVxCypwiu8V8Bx9DGDfEh9jTzK1kOz/akGS6crulDzebNSTT7WFTYw/A9L4JwxzT
t7SXs35lWCsLDc+5tF7NfC8yJ2mgLt4mvWxroXEaDXdbydEVBPFbSzE2LfoFEMKZ1NhRdx+GD271
4nXXg1DbYtDuMrM5KGOxj0oMxWO4g4I8Sf4Ovnzre79LQiwyIXdaN0HOprOXwSMVaCtT00KOizYX
7I9toaUwTafNzKRrLPb9iS/EOyo0Qvbdfhp19SaNN6KT7JggjZsx3H49xheG+Fy0jyFaND2FPYhX
RwCPwasPa6fehdf1fbn9MLMZ+MhIAkCiPJbhVhLNp0pAk4yjHhU8h6NmI3p9YqtAfVam0qUbTqPv
ww35IGFGyYOzQXJriGS5kQ5vZPvQvNVplsQPg7KyUi2d5+fKe2RQeh4F01b+OnqdtjxAAcaN8n3Y
0S840VNaa1YtvDhzIX43KDHJjBx3AprfvmzHA3jZvF+ZUBdm7fea5YcHlhuUDZOATJg+NW2NpImC
SmgVJDtLd1eqy1MR5pN5Zh7H42ME1seKflVFooB/T6oSSWZ3BfSyvlkDei09pNns0taiJSahS+ew
fZXSi1xAsLvyeiyVb+eBPJIca1UrIKrq4Fmwyz3XYV07Y2Pu/Xg8FIl1FEztsgoVLJPXkSS8lEZ8
//5q/vvP/j+8t+zmv59S9V//yX//zPKhJKqpnv3nf13nb+l9Xb691efX/D+nH/3/f/WvP/hf5+Bn
mVVEM8z/1l9+iOv/eX/ntX79y39s0zqoh9vmrRzu3qomrt9vwG86/c3/6x/+4+39Kg9D/vbPP35m
TVpPV/OCLP3jzz+6+PXPP6Ye779/vPyff3b1mvBjTsbYC36+zn/i7bWq//mHoEv/JjM5iIZuyJJk
SdPxqXv7nz9SDcuUDdMUsWzhRfnjH2lW1v4//5C0f9NV0aAQZBgiP8OrUGXNn38yXUy2ZFExLF1B
LPs/v9pfvqP//c7+kTbJTUZyRsV1p/X6fwe8yY9zd5mrKYQISbo5W2D1oTUHdegKJ3jy7rSddAhI
UrKZALfRznKslZrCbFP737ezCHQRdQMbhjnX4zQdXlghHAqnu+2OgntEJBccCKI7UKqByk21qbAx
5YHZsr3VwPD3t3j+YT/efVpdPkwkgdS4UtKO3N1unYmVUpzTE8LfrXe9toX47F6WqMgskgjaZGl+
TFAVyR2T2Coc4350wE0f9Bvq6ZcT+VO5+TDe/vxSP36Jf51Q3h+qJRLvKeuywih77y9++FimXlpd
QLvVCTBnD5W6MbrHzLz9+iZ/XXn/9SazZyeWXhUiPCqcrPgZmIONxH5lPaTg/a+D0ZIl0HyqJZua
Pq8MhaooyIPJ99N68VEWrYuiYMKakF46POyQgEWfTJch2uWRsvGIKK6LR2l8Lox8E3sXUXdH4DiC
0MQWjF+RH26h3m1V/00Wb1LaHCxRlPlcOxc6O26bYyXVPxXV+9aoxYul6Vs00o10kpHqF2TgxJL7
u2/qbVHVN5WcXBql9aijKfX64F61cifg3+Mg3MQoY0M/O+f9Dz99DZVfdd0ca2O4kfqeQDHphh4v
/RngHjnMcu8UauN1Vpo7P6S/hp26y1916azltxHI81B40LTEiavv2kUwvpp0CeQfpKc6PtYdrbwm
dZig5SdB/z6SnoSm6djI5UUgKbvazF6UxthPzf2QyHBw61qrXkgEEapvRnk9NJdRdudVk/apRiCr
OV4rbqwkPI8erPt4H5FK0qBAz8JfTfGmsk+IYDFRH7XdBEpJ8l3DoOWV90Z9jEI+tibZhlAcivRH
H1okSdIoIootl0q71J/ExtuZZeKQPE+Pip0iUmz5xvcrBBsG5bsHf6RVL8pOrkROkUbOMBjb0JSe
Y196akT1p4i+QSJcxvDcZ0uIto2O4iJP9FNVFFvRNa+lULTTMtuoSmt7OXax/F6tYAZ7FBMf4lw3
7aRK9oPm33nsFg2rdwaU4+RdbzwU6kRIby1F3gAZdyoiCYv6WMWeI7B7meTahoDg2pKuQkrEsfeU
RwUZ2N4mKuWjGUj7AHV5D1rdBXbjaaWtApOKYlvthn0zwHPU400yHVqPDZL0INm4bYe4BmH977Ci
d4ifr4h8OwiIss4sJ5NCeK7KPrB+RN1DUG7rNLaDWLwYuKUhRnYtC7bXVlsCh2zCGJwxqwiy8ux6
IJOnv0n/H3PnsSM5lm3ZL2KDWkwpTLubazUhwhW11vz6Xox6D+lu4RVWhZ50DRKoREZco7r3nH22
yKmFNkO9F1GGaf7zJBM8qVlOCMs8HMhMZ+RcxPdC9BzNV75yO8XlRRhrbl0C+fepM1SMnbNqFQOF
d7G6FsznRHs3QxnTKMspZA2Cn7JSZ0zBJ+EoJIETm681AxUpFe1efJcyY9WE8s0UyE7ZoSzs2fP0
yW4hHLQLIrGVo9tiEnbScFUFhUcE585IDpmp3xsTD07PtgnWafly1wSspfKnvKDPwSLWNG+NeMZm
ZJvzIHI196xq3yqGK6avbUlwM9buJjdWxhkOZl8q36RwViPtrrA+k0ZZRUrHR/+SpjcNOmxtvrHY
7aHiVEpgE6+6atLiulauWl22/eGlnIAyJGujlb0tGrmj6bo9t/lKLSqvE5epZcb7MrhxjCldcasY
6yx7a0CmLbW1aRGWZ17M13JxqTWPabaWlbuxG9mmHmssnAIst6Yh3IDtuKL8aUQ5RoH8vHZeZ5if
K0JwXeEdPeYXCRK4Pq7vZIxpTEXJHBPn1Ul4n7TSFWr6O4lhUvbRNMeWL1IRd3rzMjUfU9LabVJ7
3RivppZ5Nx9pSeSqKejYo5EgK4+YbnbONInOLPquJm/n9FjXMNW11JPaateFiReX0gEu57pO5Y9A
kXaVGtxEqukq2nJj+Yi6mn028BpUy0Ivg97zkglP1XRRw963xgdhHNeBcik2D33/YBql03aBo4+l
o08zd2p0uyFY6fkvqf8VIMTKr5Cz2EJ0I6OJ8oNPMzZtRulOaD3qIj6B+UBm7D4ab0KFwW9LaNvk
5Qzn1BlPFcbjseRfiH3qKtVDZ0VrmeazEK/mchOUdxM3q+Y3WoNk5xpiPBptJCwSDXc6D1t9xIrc
xxvhwmcm7Q+GXQWfiMO9sQodDloGVabdh5jhCtuYlzMXHuf5mqhhBwtFpxlKD7K2K4/tvpBnt0h6
eP+4RwZQJgbR9ufHpkdK28WcGjfNvBaTF6LhkLz0DuhQjs2iZscqg36j39DvK2awC5rBjrWLCGFa
4D+YvWTDybBlvMqGwb+MqslLTLaCNl1DeNj4SmirGIZkAu6G3Og63za8AzQBjO/rDfm3eKgZO7A6
N5NulZ4Tc4ERx4uOTPjZvBP4Jckg4jmNYV3+oY6bMLkep8fOeohYehze5GDa+0VjW37gxTkbm5I6
NRyrSdUwF7sVOf30ajtkV6FCgG0p4LdvuGZ91CprN+a+YxbWRigzxpWiJ5WFi2bGY4hv8/rZCd9s
z6EWskvk9Y3ivyLmJjKmJpZQYht/Sxje+tUMmvWYDIcWHw6sTq6t9tGq3ntEruBqG72CTTPgUCam
jzorOTnme6ZsIp69y2IPHBGa3uCHa61Gs9ik18Raw9mRV0Um8MRUe5gkJ7YeUv8ynLAJDAxnKsrE
JuXeMaAwiSGubDn1aMswSs66XSJHOznAzUGxVlURuvVy/4i2YP9e8UALhFbhRpnww6lNDAuzz3Dq
vLBvCZLJ3AaXzjQWRZzl7hIiq5T8Ua+Nt2qSHuWec0DId1ocrkXjIk+64yDnmd0MpIAEioeClzvp
X5bRxD6IRX7Mh1yjzDroeXKIu2nHzs3V+NtA4FirrXrfq7cx3s2B+iqCBkMSWff5a22JjqBjDjZ6
UlJ5kSRtxYgi2HoQzHDTLRnd8jDaoSHdowrwMnNYi2N1b0XFRWQGn1HMiRvk+OLmw7FStY3YSq6Y
jNhZtRO/NpHsIXsPwtTD22SLWTF7iuLEHWe3nwu4OcGc0svnUVmmzbDVbGWkdOtK9dBqIYkNbCY8
s2u1V+96gepEvsNtmvCIkLG1+tz1cWLHVb+BE7MRxfKZkoUEesOxAAFbJl8B5ZXMe5oaCtnk2D1m
qlBgNOg73Oc90cd3syLmdiuqOzULLuf5Se14wLopXCPq4L0sm3usCY+qtGjZsgue0KHXtCU+Ogld
JcARcjY+eqk9YiBxLQzFZTYsjpeEY0jqh9kZNy0Wlaa2lzGXDVrB6Xxm9IP10mqY9KTttTYTdxsw
Bk/UTSvGR3nUnLJ/Q+VkY0W2imLlhsguPApV7AnncvvfVvCmqSqKosqGIuvWaW7SlJL4Yylx7VL1
OVNb2Vl+RhRzAgwuTcL3JZbpwZdOhDnhWJUVLuIqHujacWl8wivVS29913Kmp9lL3owLSASuuPGd
c2b6PzSXpqnJlqaJ/E+ig/i+ek6PHYdGXbvxNnUUe3JGV3eUfbQL3XQ/70Yv3eC3dzzPZvujbfm+
7oJbfblqQe1nKcHAk7Yy3Qr2kuk0bghAWaaL19H5NvbPNun7eguI9WU9S6bxNEzW61ej22+rdXaB
OdIOK65VstIvde986udvL7zvrTNrEuOkojahwzxtZ5OwtVLcLZdrHLxkH67z++K1fyoJMDO36ZGt
FwNWu7hUmUsu+c54TmEFjLdDe4mke0XZctUi5ldv+JyKc6jCAlL85cedesbVSZlovc6Po3Iut6o3
7sPX7omcMzf0zo1f/+yDuRGGaJiAJbrEZ/T95le1b+i5PNSu6HMwPTf189+/0h8QGRawJHjkvMuS
dQrlmSMWpDmGt6h5Bk91yttwBfthG26qI54mZyDVEyuQf32xX1b77c3z5V1Sm3AWemVanqsIFFPT
C72QcH3RO5Qe9FPuSOZ5iS7aoDg9l0b98xf7z7Wewq4ddsYSETS1G9AvuEzLoE+tYPcJDnTItfFC
jImd7vp1tDoXEvVvbjOYiaUaPMlTVkNQVArzE3H5iMzdvF08UBbxGQ3Jf+A58dtY6o83FKjvf1c7
GZvNY0ZxiCE1txlz7uJTCtaiF3mcTo/hp3bNOe2EO8yRrwEc7jCC/g/Qrx9f3C8/AVDz664RzJOa
4rONy1Ewu+QxmWPmnnl1f/oOTXBMnbm9buLe9n0JS2wVyRhkvo1du812o00hZJv2sD1PsvjxxbVE
UVc0CSBJPB3lmrBGZF/UlrUsW3fMa2WlHbTHxdEGE7yt+UR1ysNcG1fpmW/m9199+jAB3PAClFQ6
sNPLjExZwylerd3Kaz7NdUdykjtu6MF/AT1caatuXaz9VetlV+qhfgj3erqiW7mOX84xM34AGU3u
t6Rp/JNN/xQwy6JCsDI04q780rrtdrioH+OH/DJwxM1ZQPNPpNi0xOVeU0Cr1h+0rcqqRsiJYeNq
du/SD1UY+Ag8X0JjU7td/w8d978aJ/zbIcG3wcJfhw7/H44TFuOZfz9OWHe/3j8IACo/vg4Ulj/z
z0CB6kblZOA45lksO9s/AwWYpwbaUwo8HTYjf+p/Bwr6/9EkMnepjgAuVFHnT/0zUTAV0tgtKkNd
k4CQ/6uJwg+bgGouGC6/UTKt03lqlUpDIClB65qM5teKG3hKgc1OdJV78Uv2+OXe/AB9/1RxGstX
qCqMMTS28u9bThSLUUop2Ljyuj1MO31n4rISbLp16JKW4CJ73SeH4jB7+p5x/pmd4MS57vfpaUiG
BsTPs+CKlxHvl9OzT0Qyy1ufXC6qovZK2iTrZNvcwVs9A/EzNeCvOtl0WMqSdUNXKT+sk+JWaK16
8PHJcHMVf3cQLINwEhDRx6iOPFL4YAwkBM4gFIv8Xa9F60xrMW1SNyUAtRJuZ/ryodqGoHRGOX6E
YYl/KNBCKciKbVjxU6X7Dh76d/Cyt43fb6oaBUYh9djgK4dMizzMDNR+cFoFz5pin2ahS+MWLLP/
6VPxdazXHofq0zKPE8p0UzQQ3u8BBm0ty5yRJmksbprmISwqp5vv4v6hhUMtS4dUTe2oRz1j5cT7
gdE2lT1bd+pQOMGceXVeOaF0lLvNEOoOAKCSYaAMmtFJvTNWLbbkH5V/DLRLE5V6rJcgXp9x+JQF
eHGxMzXJL9WQXIOsj6QwNyKq4ZCQlaw6WMNLF3ReS6laiJVTx3c1ipFG/sATBZWD6erRfWDS1vp4
k1VeNRV2EohHNXizoNq18x00DJFoNZjSgDRrlTbYl3UQktsW18T6kfQDglbR6xvg58VLH19PwLAS
hIn4YFkIJnTCPzD4mwO0/cTQT8m+LNWNLAQbK7gdyOxqu2hVV7pdYwUrBe2zrAjbvrjIAoxi/Otu
fAqgrGbPKSOLIMVbb9rqkbkO+voQBmBf3UGscrvOPiNcHMgXTV+wBkL3XpPesAnqBq+y92Qujmq1
awA1pGF0kIUCghb0yIajZQbQz4df4MFj9XaR9baBmj0hw9EcyBrA2rJ/FqS1lR20bKdFZ4Sv0g9t
zrc3/uTTVkcStqqBj2vhO2bYi8uUiE76q1oJW41/qV4yZDjzRf8mZ/3xmVkKOjpNldkPl93tyxcd
hSkMd43dy+jswWtupH35SEbuGozRlnYTNMvYC71iVTqd3dmaLTqJbW219zPb2g/FGps4M2PGvLIi
/p6Uff0ZBBD45bKJBr/arbSZV9qq8AD4/pVL5GDge8Us0dH3yVYiIH4JKArcs+XFT09AVlVNo9Cx
LFqe7zdD1fXJyDqRzTUenJk3LAtGUgp8O6ZUnxuZGApo/G0EC4tWj/mKqEju1BpuHr2jPc3sM3fl
h6MFxcU/v2cpUb7cldRoRiOz+D0xwC2mmV6rynZjWL8Sa58vEzziT6qapJra6SZ1B37EDMnOpvwm
alBIDDlpmmO/VWdl/9wo6b3GwOfMC/TnLbMk0ZCpf0VRRTR18tK2YjcJ05B1blQQnOoLm1mCNJue
MwD4oQb9vs5JG1q0QxNMDessZGPUGqE9XFQ3EnUmcb5L2Y2WSVtXiAwd7RNo0MWV320kBwA0e5XP
fKo/XzR1BfNHU2S4//25JIVUk3PAj8nLY2Q9hOY+7s9ASz8ctVwwRzz1NlFt5qnkIRrHQBB11kBh
b+LRr6XPZmI4LcmlYRmsRgQjmnkvGOcKjBPy1O8znuKa2heZoEZ9dHLGF2LY6GLOzK1Vy3UdERpk
wdfyP+P0vvVzjzYKdXXtNvwILUL05mOG3m4yXyXF+yCRcobgphxFtOGpPSsmxhxAhZyQwNmultcP
kv45h2/zVG3j8B5/NaKFh60EP9WUy0dlzG8kZhJi4XUciHEXc3IqpKBh+UEQ3xynrjHojp50nEba
VjJe0pDMJw2IfxKbfTdJm7Ris0zkdaFMm1Yr3IT5eKXgfRgjQfDTh3jW36NIfmasrvnyvu/hZaCl
Uufixm/Uo46XUTMw3Sz0QztLqyrtOfCNHSMnldFCjGhLI1Cnh0tr5gKVBOInw3AkKbHBYncysq1a
QJoF2t62GcMi2cnE6ign0r5PfvkRXt+J6uo1xoiAAIERuoUyu1JlrAp5r2ERNc1PmW96RXskDjuK
4qOlpa7UX3I47ruEeJj3Kd5X5XusbAiDWi8n35A+ZGRo6Znqdojww1glxmeyVfmg1x/JhE5U3AXA
62V4KQv4h79WyrvBME1ofg3pWtRzJxvvQnHbAVaNAalUXIQfXxVVSIhYZ6thxqSzBgkncTUD9LMY
bbXaPkCeybniZYLlGmND6cIRjkNXon7MLG9iQcr8u1lZQnjhjwGi12wjGIGbJcJGn8u1rH3WbXHZ
jNZKIiIibN8Kpb4JujxxYCFg0zYdewiedRavs8CUXAWRUz5axzQ0h+0cC/W+ZUbIy0xYUtddp8Fw
axT5Jmqjl7BUtkTV2klyExbB3SgPjCq4B1eleSUW0q8h2MMDcKLR9wIlcbSkdKqsfBZRZqph/9bk
PpxYZd3zV+RVum17bsj8YHBzVYmtf6q9YWq2M4q9IpXOwAp/noVQk1QKfEmlwNdOAbGgkjRDSI3W
LfBrCaLDPJ6D3P48V76t8Hvv+XKuiGUiBkEttb9b24UXFF1jFAkvKL84l8/548VoEvsYpLClHfu+
Vba+FheEZnTI1HSIC9dh+/73Q3LZjr4XMFyLRleoKeDg1ikZSJPrulSlqHUFw8cz5DbiaEDr74QF
+7JCjai7mXz/9zV/93Sni8oSJYJsGhZwxMkemcpNLGpLuUJe1ttCDI7umxW5V/fTb1dF4TlcT+d7
ouWMO12VzkviyFF1zTw1zOqlKQoEq+hYVVrhJDZ8xCvGt7veWwJPIhdf15XhFsdzEPBPtxgE3ILX
xxP8AwtX5QEXLdlvKXOKlRoWl5M2rztdPlTGRG6Xvm5Lf2XV4Zkn+9Oro9HYq7pKNp2oLh3il7e0
njlhYaa0Lg0Hsa0c7fH/4wrLL/iyQmtURRIWSudOPbSZfZq//v09+Ynhxevx5RpOXv8aC9ZZKPnS
emMbapYLHW+FQ/oqn9RVaOGqgCc8hj1oVeEX9QUclDB3NewqgBze/S47tD4zv3S8H5LPXG1rZoQx
7jJs+eQMo6T1pKhe1QUMsuY+zz7j8Vqv61s5VA/dPG3j7k7i5ET36wb5u5IObl3TTI86tsuTx25m
a5rilApOgpQTlq4dDPWjjlD/5xItnuXmXbT2C/9gSTd6rdikBTrT2H+EqrKv0k+SC9unCqU7cY3r
ELbZYD4Gk+HkFc0K/hxCGFxkA7GM5ecQ0bJV75E/XE+a6KodhDKJ/9Ly7WzA50W70ZrWmWTcsEfy
e6TM02l1A0UPIST1V21luXEuXaSD4kiasNLmeU3KYIdhm+YlYv2kQMPAPWZfz+bFZJpXjUKqghg5
QHhOqESXdP6eQFJzMZez48f+azigM8K+ekB0VNyYSoaDBWYtLczhtMrvoyF1y1p32ln2MkgWaZk+
KINxYQXjOm9hjmmZp2o5N6iCX1cToFHvCkti/dQzJN2rudeiTO+bmaNNqDkVSXGLT93IlCHg/Dfz
Y4pNmjY6YQwNyRc9QTZsVaXVh7AT1IkXRalT6fswlr0i021ryYZoLwNNXIvRk9ZOqwoXB63E7SE0
H8dSOFhdcjv7Av9/OuZv0LWUp7Hq4ReV5D8Sp0kAXzUxo7MEt28jroTmIJ9v+rFxRQXjCB2lueQZ
0Z1c9B952l3UEQ5AqXSF0eNVj06Zw3ArCe1eNRq3K/TNjCB6nETuYS8ejEIjsa+97apX1bTWbawT
YCVepSGukGa6NjiAg5R3LX0tYb4I+m0WSbQymZ2TYFhLDL0BMnqINxYjtArXha7e1/WvgDzrSX8Y
rOwGBcEqmWNkX9I67/GPjYls7m9DSACdmDQQj2T07uauaaxVP/FOieohSqbtKMIhyI+dKOx4IQ3s
ZiimDWs3q5/mcDcHBqEVOup3wdVjIDTfpLjipQKkIO+TtJ12Ndatx754I/klH21zHaeyTSKiPWb9
tsN2KLSwFEolu2qe8vijaDMCJ48LTSzXcKiYbjH/9LSeAgcHFbEAvYfIU4uCK8n3XXwzVDcEd7g9
hX0Bi0DrmttMSdZjBeih1djIBpxnJKzCk6AiwqZUOSgGumAG/4Jc4pJI2w7NLpzeyhmazXwvp4To
UdPo8NGgJmaa18bgM+WqTFvIdaR3q499/TSIN6FqechRJZtYTsIXi2cZGyekJ1CAhFel/aj4CpSo
uhymXyrMyl7JvSFRr9iItm0VOFX5UqihE5CFXrfZizrrNvGfG+jZW6tTvCF+IdzRbWuG00QZzjHF
5XScYPqFc/tZWi8+744VgtzF+B1EOYQrfCC7q3xJ7Cyrz3IeAOU+jWZ2RUmwszm1lYIqNouMQ4uH
itxHB324yaVDwQZr+pKXVa2nlNJ1lZhbUboxJIBKNfAiAacqQ95UYsaUNr5oFeG4xO1mQYtq6LUs
xJtsRMiVlYRjU8qWzSq3wrtRjI6ZEs/uSCynFGm2pdEOjNKzWIpbY8pAHGHQ6ddyba26WV51aXgh
Wk9FaK0jXd+KVPBWOi2cut1cvOHyiljBtKt03hZ97FH1b1qARBi8WXmY21+GSOTkY1uHV+SNYihy
k1My+yEuh8PKSnw7l1/FZsQ6+EmWBrvq2LBxG8YwM4RVoYgXv/mHzWXDZ5ES7BqQ9aHco2C6TYrX
ybrB/VEjltI3XjWAvXCKNp2gucLUwSvDDSUiPiJcEUTp1mHh9v3o4sxp53P+ZC35iGCtkkn8Z3Qx
pxe45pJjsh5qaZdb+jrWMZsooJKaUPACvGOEnFPhXddhpaXzriaANg/8q06lFdev5uyuGsxd2N8b
Ag1b9tolky1YmBUy2wqT2Eu7q6ThHcPjVT6mVffcBMVFXr4FkezONfs+QrKBSKxR7LBYGXdZcV3N
lSNE6aVRt7u+zA8KITpig71XLjh1ZzhyQxaTYkKHvYoacxML1bEZZViHI57O8qbpAMtn2cHvmxzK
2HK0qtkTjnWjYEQsEEfSVpnnRD5+WHO1kaL4Tc7EwdGG6aHRtmr3PkLKFaqKPF4zXW4FjSXwLxG2
tR+sM0G6TOfgrlGZHuGvEdT9Q1nydBIC5ml/q8q0FSjBGbuLODRukpu2aH2qaHFi8gnmufsQUmVb
6W+Ztm1UeVfGF1Z3r2qfGVHJQkNZ5j/IEA0m8qp+FbDCInH0sjLHGCj0VB3PR0Uj4lO3TV0mTyxw
NF+/GwNrk0a100uarY6hY0Zs7p18CMKXIUq9QMTKZhHT0eGUvrhJm/BClvF4k2ZvTqaN2AucBcYu
M6QDfwU0Qc3RU3xMy8Zm+Au43dnNZD1r3Vvg+66KSDIDGlZjqFP9cNOZ9Tod4U2kAKnYXyRNcau1
YLdUe2aELK2TL+a63M4+h2NtPQzaQD82upkyO4mh7ILQtMmdcFUtWc9+TFlTUGVsZUlDipUe6mnw
ZglSLXuCIvV2Kqyt4qpjI6lw8pAjSJHxsc4e9S73wuhd0FU7Dj8ywOyoE1Z1qB/1Orom/82LQ1xp
ZBLBdJDyADohRON6AhQMoW9CmLWie5VGWh+7TSKjROLyc56zXs0rgxDkPGi2IYCCWhb8Nzd+SoRF
CTolTuug/WyFB1kmHUFSLi1It3SnWvwu8gvTXN1IOTV1Oe3nTrj0WzpidtpWCu8s2IFqK7yCtd1I
pQzxi4jeKN1HxcBnhIN6Lrxm9ZuUYqIDJygYtjE7ti5fylA79XxnWsEqDjNyeRq7UP1jbnQy9zSg
QRasj3mYDC7sQqNTNqgBzXJVl82zECQTBLz2kqTyK6y5ZEYlVvOkG8N6Sd3t+cSJtsatXIWVFlSG
0yfmPhDHVVl2TllwEwRzmzcdRrHzeq5e1FbxpuCQ9LwlYruryEn7e+X9A4plSQbQHMY0kq5Ip/pt
1VI6Jmgz4cmA+9AuUWoyoc/uJYIQ9srnIkvRz6CCP/UrX5Y87UTzTI2SspM7N0neNf9xkM55lZ+7
qGWm+bVfGRSla/vAopt40nfdOroWnNYmPGSVufXF+WDV3+5kpw2nYeoWai1KEPn3jO5Lf6T7YCyx
nLauPxLSTc2eaS+9pDtQ34+9As8tzS/51xRFs1cm4SahlPdx9yGkcdWpwjqUUEjgJATB18xnp5E7
TkP9OiotTy4nd0qGbaFTukjEh3UTu0CGjoN6t0mPnRRts4lWIBR2mhk7JiAUydnRvk/bZ1XINqWl
OJFRP4yltBZy3R0MuNaR5jTpwJSt3GoG5PDF0zka1fWZl+uHJy3DVgLvliVRAZz9/hzGalRa5pPk
v2NyIj/kLpTSx/SXDwEjcf3LaX+WjPBD6y8bTEJ5FjJo+ykFQxgNuTArWv9xlV22d2rlNJeRx0Ry
P1/OsJN/JVfDMX5pWswxz00hlqs5eQuYketQebheVT/lUWbJGDdk9nQMfeUdVBqbMINdvSdnfu0/
q1vVFp/UVbbyL82LYZ+5YEhnSWg/IBDcZkNEV7hg06eGLxgWzUGg8DWD4eHVt9gLhZvzJJvfyZR/
XKoFrXNBOvQ/OB+9nitZqHGptauvR1d1Oi+77C5pNhwBg4HgytzCcLWjK7KMHVKb9uyl53auRRb7
t99wwinVZl805gXlUdfSSnUa+IbJVtidv9qfthNF/3K1JyhW0VazJBms1OCnbe70/xHtEb3uqa/n
t5MfBpzW1/XUE0EwCt1KpPduXXGdXUb7yhntreF4wsXgtowZc+fcQO/3lvuXe3lKemvBOQVEGZ1L
k/k7ZIWAqEs6FHc+5C6GfJe9Y0Jmkh6jC0SS8EmpuXYR4kgaNAIZ7Gar79v7/4CGuOzU33+YSTYx
EdmqpugKqtjvO0g6EjowGA1DFmzMJVey50eOeJdsplW4O3cw/fCgv61mntx4SoJCilRWi3GVYODy
qNwI3Spyem/JN8y0i3Nj5T+/VxY0scFkrmwwFDwZpI45+jZRnSnQmNblKxQf68W/4pwdmPwnkG0i
CZYxQbd0Haxq2Ta/HFBZJShmlcsNzLTBM1b1Fn1te9U9LDbbwf2471GgoqvItuUNIRvtTeid25l/
2JiZ/6FzRtIMB+m0zogl5AkqqaDQ5dt9P78r2bYpK1sKp3Vrfvz93Pnh2Pm21unOQJRnEC1raWnj
1CiGgjOsmwWN/P5WMnNkn4VnqCzsuhO0MsqsoGjCnLkmVipSmZNeGHk4rZw5UX6g8VGcfakrTnBX
uswh6zVwVxKpYYfoG70/JuK+lo8acrnbckDYV4fuFP13aVjLbPP7wicXKHVTbmL2x1G2M3fKpt13
K2snb84B5if2Lf9ax0S0vrC0JM6rk887NmtdQbe2HJkirB47dJJdtsZMW7MlJ9zg/H4xP//95Vhm
zqfP7suSp4a2ea1Yw1iwZElvzKw/Q7EWiZeCcqbK/WkXl74udPJtq/OY6HlPmRs9tAeRYDlyXyET
T0dpJzmKR2dxlpjx04v/dcmTujdEjhZII0vKFVrP0vSC8Zwb6rklTkq6fOgzFd0nDLoWN0khvS2y
6v7vT+inr+vLVegnuzDGBxnDE+wkdR83ynsTwpMcnrM++XNHZCv658073XkJUwIsHFjEklsnb15U
83aR4Zk+T0h6COWnLOnRroVg+fm5yuWHQhEYVGIwpursHqd+c/FYFB1mmHDo3+ZVe1WtF2c7/6jt
FrrOf6ALWW7Y6Sv/db0TGoZfpbIeN7QnweVCmOo3cLPWBH+557LlfiDPo0z4cmUn5wyuFLKYAgW7
6YHOYtNvqLNX1nohz5+3bfjz8GQxSJbmojzBUOHkVfSx4adQ4jb2HGgKFMv/LPD4h9dRpsqlS9ah
fWnqyd2LA0FvsO9DXw3BqS4+pk7c5Fl0xvvph9qDueHigLGIaHCXPLl1dWwYvbC89XAmIjvZLLV0
9zyilFE8eb/Er/79KzN/l5EnrwWGCpAc2eu5stM+nNRfJOEi5Dl4T5dNvaiLUzepQKEHRLz6B3nS
toglty42u8a8HrVXvxA+eqO2G+CnSIgBjUdm1ept28WrvKJDbaHD5WpnG3gIkCLnaDPIsfmiFPdF
eSl2L6J5awL/yOm2isp9bVhuL8w3NXCvVCjOEN0mmOkjv0D2dqygGKjXLexJMck8P91hNQoBFH+x
Sndnf2JTuEvQd+KDm48p4LiFRlG6TkcykpPpAk/kKzGQYOege5S1TdNSboDu20KcrTBXX8GP0eBM
4KUvGgasG//GqmHOMQMI6+t6AogHDEGld5Uq8irSpp2hN2tffml6DXyTYfY0vmSBtVPqwBm0lxFF
PgF3+xpDrtBkxO6nsFsTWyCWrE1AAdP4ss3wRusiF52QXeWYPCgzsJZKWtekO40WHXX+AqFU96ZK
8ILw6RtPoSBtdShjo3Xnh8raRFc+1+l6ZOLAKKFJ06smZioj4wkgCt37Yoxn+nBvGclvSa3fpYs2
UgbbJDciyj+a6Y2MCmfSmmc8evdBaHwY6bieGwwQOtDbQggcOQ82gpisS/1NnVH2FqrqhExQDDXZ
E5u0T8t9Ztxx5fK0zH+4ExrMGfPFrH0ni97TeHLz3FwlRuIEBI/WChkrk4/5xTwcBpKsTVXwsvow
d5/ZfKXKiRszyouA7fxOcXtVedBDYe+Pz3CcbCMzLuLAAFjP9rX4EWjaOib0jZRYr/Dz3p58gSmQ
idCg9rcShodKPx5GInsKstZBVQr0F0D3hbwNmgwSYFI9aYXwZowVMu6XSQo8U8xWoyhtW2FnltoK
1xsmZ/PWrLSVDjw+6COj3P3UpGsNLxpe8q2UY5KAILfyb8SZqAV/kzE76pubugPojB9NyjK/bFxB
uQiL1NMtzW3b+tgpOm/ZrWI9d8rvC6l83hRf3kkzgKN+v9CcoqJeVx0tl27w4iqXQmW6Qq3bYSgd
6i7Z4RjNOCfdiu24HhoDTqV8KVrzVdVJD0p/LxnSdRZlHz7xiaGSuinRjgOC2QAHOEabSoE7qCZt
xxKEOOvxsDCJba1uiuIohfUxbjiDrN4xRhWXEzwIAOfrAcOUkYyCfi3mozO2EI7HbpXOR98KPXG6
7JL5tk5zRP/q3ajdR4xcZsbvEWL0Tu+dUg3X/5e6N1mOG0m6tq8Ir2EetolEjqQ4SaTEDUyiRMxz
Yrz67wlW/11JMI2o7l79C6nMpBIdMXl4uB8/J6otygPj5GVycQz0p9C6SZAwkDhiYQZ0LpHW0gCB
t+lrrh/ddlJEvIv+W1SvKVR9bTTt6zho5LrTTUwpVc7UQ69mm9q+E9za0/CnrL8b8oNcFccS4WKT
LWwm5Uano3qwqmOoUzNQflSN7Kax7ildvIktiOJVlNDMe4jcNoB84Bm6CsBPIZrrRahGyjk47O4F
4oIkMUl6PyOlRA0N6oArepzdYrDB2dPwYg4eojlrEFoaJSxFrymAtccyfJ7sO135PZg3GatbkHpP
e/2qoViaBj81iZNfB7RR40rpbYan2vPzXw1MCHlSbRStBsZxqGAxN6FAbTWm0/iFIvT+5NNV1A3U
OH6VOMk2+FrHd2X+pEGnYjatpyqvnd7ttfJhBJmXGqTrQew5cuWmtrWL46e+uKdIu8og/A+1Z238
3XUMwnmKmufgNEFg8BoB/AONMI1e2txPZQXTyq1DM3aiHacqXiWjvXdkinLleoDiT+tNytWh2/E1
PjTdkgIeTDb2VVutT6G+KcEbxrn1xcRH5mawKSsNQWnjUEd4dRxmqcQrIxhdiRbCoHIoygV3pNfY
Ni9j/aqcRAULsQKVfat987v0dhyNY6OLH5Z8Q59+HdOnnRT1RmYcApOvZb+niYFQZdNPT/hg+PLz
jT/mrlPU7pScDnXmbCU0MpIS7wEhjk9ep6IBPafMMgxXfSbdqqN2gFO867QvIFluArT1ZO3BCcAJ
pK7i/Agtutf6etcb9a8+GmGWf4r83cQP7KOXpqsPGn5lTCF4Gck8GrRMWKAdHPqb8x4eREOnbviz
hdHqpKG5cBw66VBaya4ERG/qNI1VRGphe407O0hD+zvQdJRZUJ1Qm2FVTBKIzZ5e9/QmUe3Q5ap9
UGN1qxnV1mq5mgApBHrjtfpP2/4WW4j4hKsEcKauya5pPcdV6wZVcuWcpsMY6ZvmVHP9wBMc/JDK
xoPBadLbaz/nIMst1beegpVuf9XKOwkybpQtNFNFdLPeiksMZrO9JEo7V7H9qBfH3m+RmrhX7V1O
bTapu5fE6r200qCF/Urci2QYJAFhB+kK5JXW2mIjGvi0iGvdinGHheI14ZHlQ14C4U/rOqWZQc22
shWvoLRVAawFeboONYPiDDqgMi7fTnEkw3Vi2bsAIEfQ/ogh4AnRMAqcgm4jmigTSE/Lo9aCaHAa
puzRCYDpd0dn+K1PNkzDyVZMj150MBoBxYW1VveRpfeT49SMOy5Tt8hUL6D01vqbMNrrefRDig5t
9VSA5xn0o5XdVvVhaCG5hCww7TbUBPZhP66KIPQG/T404D752sqaC4sACgNPFh/iwC10KuuVBYsE
wh/0bkzTL3RAgD+91NBLmNNj8VYgfPLBibZUkFRaUKCDo0D1NZB+FMqfZnoouWSZvFVL7bmk/l1J
q9ah/6UKgSW/dg3evIDp6H60m02X/JEpV04aN3Z2S8AD7RG4F63wdAq9E1QbRhF8syk0TBPkHlAi
9aG/4nEcTM8CpWFN6nrUH+3pvhoOtnZVJFCUKOP1yQcWUtbryNG/5CdnG6S+qP+tE8VcNbBHjY7t
ynazTXyYZ6qrkp4Aum5Q6/gTtf3etu4EMKLp/b00AgVJzX1ZvpL+WJFnxwXUrppAyBQ166YotyXV
3sYh8XIiG4tY6PBcpN8snXpSFmwBv4MvqZ+0AFecTV5kC7nVByV6lHpIVCk2u1pGEb/0gY5FO7Uu
d1Li7CAPW8dWvre0J92g2i1ENfznEyU/Naiv/FZ3KxvKsf6OmyTqvujlD5+vIQHjThCWSH58Z5Fv
Gmoy4bXuGcN1mRMFyc+d+hAF340IjQqwWllL4UbuvFPEp7CXxlglFHtJimrlO9ApoU/Y9p5m8fRF
85zGXNfq6QFqryVZIrJoiIbrvW8km+ntTDebItQ90zoG4z17Rwd6cQIvVyc/Gzy2w8KGdDWV45OD
p4yU6NgUgJO1EhLIyGv0anNiu6rdnxiscpTQs9IF6xTKpRQul0rAQvPthIxy7tS3daJuNCdxwyw/
jvGPAkYPS3+JfPlKMqOfskOdQbvPqOZWoFjoxlsPbQaNbeaV9uvn75ZLgH/VkCHgBy0nQ243eyhZ
dWwak2nybNme9jkMA4TQdybp4CWh2wutxLQUnFma5RGt0s5btSAr3lDdyNfRAcqvvexBJHITruXf
/Pke1wP2IdgsioN/fLKrFrlSw9ItlbbO2du2zWXaA3KwzeJtmx3gENo0+9N2qdv9Qlb2nZlZgtH3
U1/uaAhcm5QdNTYxQDOuMo2A3G/VhXTmhR4qesAB5kKOYGiUSmcZMZKlcl9q3LeiUzjYlWv14Nye
NqAqdz2t0adj7VELXfPy8NQNEKqNtP0HOccL2Zd3XzFLkpVFosqtzlf416MXHCPIieUbwI4rQsvd
PyhhXEg4Ys82qAqylzR5tosmOiH0UmYXoV6ygaz6sdzE68yF06k7gFsb1/AFPkOtuaSAdykB+c7w
LLmqIKjFzS0M9w+mso+nvSxD8KL9SJOvDpxEkZYeZOkmG68gIdhrtKmo8IZpm4XzujD+OYi+LBQJ
qio+Y6QmCSZp+uX/Dl/zL5D8baUr+Spbl9fpt/F+wayY1ll243z0b7n1s5JH15Yx/giz6b75aWyG
Te9RgH+IaMRVXKLqNVxAX0CDLzNIXEgYacSFOh3T8FWSz+HLzizHaGuVg6gDx1ej210Bb3ygjVVy
qfXDmlGv9GO0cZZW+8JJpg4BiNoyRCPcvBnCaItQjQfaoGzgaKk0QLNM1K+DxoGYTygCfD69F8f4
t7n5orYgRuix5cqLx8cT3INEm4ERrT83ciHXTKujCgOuYEuF/eT9RFZ5nnV6G5JrBi6mO1xK2s/P
LVwchgXlkUbJw7DejtDZUjV9Du5Yx4KMBk8YrdGHBXQ0LaTaLlkBMwY3HCtkGvOmzS5KOoi8aL1Q
pduUCHmwvjukZT4fyoUaHyXqMyviHJ6NxfeLJO5Vcq+ZzEM9JI/Tf4vKA7hYOPZuSuVnaOhfYkO6
PwGUzBL/oBb1ARWstRWrgMsTN8v8OzMFyBQ5u9FPr6vi++ef+NYSNz+TtONDxmTKNKwbs5MBGXVt
GkDo16Pyg2nakRDwkqLwAnAh3Rc8UKFrbjLcThEUqZkFQ5q5NjXJK+l3LjocBVeUb0LfGaTewqfJ
FwoCbLG/v212FfYyWlfQcJ/W4bCx+6uoj4iyeo8mZ7QC92Ner4zcErjsJr+1pJvTqXQ7g+iq/JlK
L0Hoe7X+kFjUEqT7uiOCz0E3o5Gshry+RnlbKi9Dx0kMHJrlLSDB0NsldCtA3Wlnbjz8sXttbzeP
XYYSLL1kdo7apHXiVZnfqg64H7QoLPsuiZ8BaNNqSBm3IL8R3vTow8FStraMEkZIlaf4QxlC5Q3U
E23MK4NrvCcRoJL9SqOvhvU85jm8nI+nGtUh5dsoVUc7DI8WjJ+KgpgiKgF1Rg5Yg4pt+lMN1Xqc
HsccNGTz2PePIx1gMd2+plS5BnR7VdGQAYGoVaFzQSWB5ljyijw2DRvlF3oOV2pS7AtaEMfUWUnt
AGEo6iQZVV8t+BI1NfFns4cAc+k0XDxzNg8z4QzpeJpttbarEqdWO9AhTG8WVQj4TV7X5Ue98fdm
4zwNVX7Mpucxe1G7a8u8PsmEcvZ3ywKf1NFfMBBmy3K7GZNfwxQR+NZb3UbQ00d0EGY+dKoWvMRb
2efj6fj7k2c7sDsB24Jrkx24z/faqvpVr3kxK2sBx/N3/m8KHbzqV8Ov4JowzXEH1zqctu1Tdmyv
RBevsxZ1lvLO95Dm2VS7z0/IhWoL5+PvrxMTfuZeomIaI8vCiSFM69mF6GItyDvuYvJjIslckoOX
++rwv1mdO7VW6ei6p9wYD7ln9S8TuYMSDGYlGBwAX0fGi55UCytxKWI5H+rshWEaDqysDmXUUGaT
N2jLEyLKV9qSZO2l++3MzhsL1tmUljxmR8kU5X3gu5K6p196/fn0LVmYxZ5tVmtGM2EB9sShDt0B
T/K5hcu7lpofyqQA/QArvN8XgdLJtSrCu9Na0JJVd+HttIZBfdvdqC5sxh7oZXld/el2jmuuFBdt
6wMAk4O8VnfOD7g4vtMp9CX18m/ycel5cykGFDxI//o2a1ZJlh3z5I8UW9ctZFAN6VEQBgXgZgWf
aN2go7T9fDIuX3BnBmcvHPsUyQiyYHBIXevG2ITfBSDOAAS88ffNpkQOZ0LBjPxh+FxB+Lng9d52
zMyFkNbW3hj7TRA/M69nOSk9HBH2aSEQwh7r5httHd8iV9sOHjrPO/UYHtLrpVripbqvDrcgtUSd
/lLtw3O1jk5tKHF5Np6AaSUgLpFFaTfVXt8ZP7T9wjSLYXwY5pm5mac0Ji2Ymrz6CzYy/jR2PuhK
Ek17c6Mf/8ET7kJwrcO5R5RITxYoqplD8DWVpvpEedvjr8/pb8gM1/YtDdwFBArhLnB5SK3ib0tJ
gEs14Xd2Z8fXgYrX6WoyW/Z1uYcyk+TqWrpPj9oh9zpKr2tjaWbVCzN7PtLZaZ5KgcZrsCigjtaG
TGu4Cq4h+tgUG1RA9fvPV/ItWTNfyTN7c6xH3MqhnY7Yi6+kB4QQ4TMRqg/DXbB1oPaGSO1agCOE
jB0ERbnHc3Hje/2d7+7iP0tX3AW/fz7d8/xEAy5DaYW3pBet0e+TvKV/sV713ePno15a17nPNLIE
VXFy5SRC1IPqCoSwjQrEgPyjfRx3S+dFLNonkzyHNbaNdCI1GnTAGo3NX0CJf4IyvJSZ00Fp2oJ7
TsiXzI6JNNAFrqHIQmbOBnafbNs3/UEahxZikQvB3TtDs3NhRkE6hoiA0tdIVyVbtIUn2VAXNH8u
XJ7vrMzOgkWus6vHqIPO6jHWYTWiDei/2Ai8CqEIo3kF+rWZiVMcBG0TyX+xtWQw/K+ke8vTV+Wj
c8huQn2lLCAXL3rqM4tz+Fub65nlFyMZv+vWi3bVVqKlCfokATPpSYf/jyM0ZjdiZdfUG2hoeAPw
JvctnLQvFNz2hqv/k2TbJU99Pjzh385CKp8u4TjyMVd5o5vdV4cENkJCRk/ejITP2W0NiycKfEvP
x0s30rndWZyay7pZQznXEbv3npDLOYmGg4M4Zr7buotI5Ut++tze7KhpmTP0UoE9Wcquut73Qg32
em2fjH8ysvd2lbj19Cx3oTu2VEpAjLzt3P+IhfH/b/yKVD7PjqeQg3qn17T7CeHJObfi2///L3JF
S/k/UwWLK2uCRhrGKxbkX+SKlvF/MrBqjrAGyBq+AfzIv8gVVfn/ZADeyG0TasLZJRz9/0euaPOv
BBiafyhSIZb9H5ErzvYDLCiCgJkGJMUBXf0htV5Fstn1eSx746GOV4Jbu9iO/cpJVvIGrdynReTu
7KBh0FBpMjE1EzlzDT629wetqJM6GRsa4Tvy9/ZB9dJNcY3yQLy2QSy44sKGFccGVPZtyfvPSXOF
bchV9TeyUVnnv+9tK+DGIqSNVE/A9MeB2hV4OUIVpFy2CY8MLVuPkJu46bbylP6N8TvKxbcsxb2z
G0J8CBGvpWgotFk2uPr3H+LUtiWVeaV6pfooRy+tvAAKnOf0/jJADUhkpugJmcfzU0JMMp1OqifD
Yin6a8K1flt9P+3G29IrrmRRJTlCEnSvb3Ey99Lm7ADc/hUinAtIzW+Lv+ybaFIBgbPo4JrNdGVS
Hc86Zrr8jqthjSd59Zd+cfRCE+vSZTG71/8yZ+kwt5gOBZO5CtgEZ2ccJ63qNZ4FNBYS8xvBGi4I
O52MHSVQpItvphk69s0o7WJwxVi0M5n2bIytbsJ2lSmqN3yPb6lkP1E692iG+Dd1LaSzl0XVLg3v
zJIze46e6C5phgFLjam5sDSGfelq/uvCmi2Mx5nduBOovIKWc0gedvTEr9otLeWCwHoZvX/BB9Br
Z5iir8OmqDubOd2uTiEtjmK5hIZ5vvaB4fo/BPnvRImlfs63BnqSi5ftpXk8szt/1o9aDwSURxnv
gARi+QYu/xC3Q0u4SoJBhd3Hd5cU6i4ddcvhoAvKN3B0s6NuhqegC6lGe9p4tCWDjIK/EENcPOzn
JsQnnMUuslHBVDpgwtnBVwNQ25ZWwVZaIXSOTkJD01N+yK99tyeDUB7Gxaj6kl+1zj9AzPvZBwzk
v+VTzQcI1lr1Z9yuKqB/D6eT23wLb8qjsi32mle7444+ZOtPdTPqu+UDKXbN2Wvl7Tyef8UslIqj
HNlQMQ2ivi+Yc+Fi2Sy/IcSP+czM7ALrT7GMDg1dtG0UPMkVFDSnFFYEcCCSIy1F3WJ3fGZs9mCp
LKOoZDEmWNa3EZ2ZwSHZyiQtpG22aeXVUrfVhcFRNGOngiCgsKXOVhJ0XGZPaq57YX1th68SGdPO
4pfzZ8HZiB80G9jbvQRrGRB8Hn78/dmWGeteRX6lAvJCSd/agFYpriHp/4Iu3lYTYo030m+tXC1Y
vXAYz63OHWmtRTGtGwWN1fvx0dlwQGAcFy2KgxfvGhprFjMxF1zdO4szp0o7impJQ6l7Iss5iQQX
0mIw3/yRvL+yEyAyr50fPr3X688He3GsBHYEi3Q5QCs/m+EU23p20j1Zyw5jDEOV0u8/NzFHCogj
h1/DgWvc8kgazlZR6hJTq+yOVXwQetrKTnLTY4AG5uCKEz/ugHcuOdSPO4daJVc9yVkkM8x5UbQw
jK4Y6xy6Keu3E2hr1boefXth8uYEdIwMRVRiCYchEhrPZ6+qLXMwTWC/Yt2Ke/1ngeiLRKbFuYNH
ifDJ/iUt7paPp8+EKBhCBX6jwWLeTZsMhY5VgTXWXgnttlCroBoObzRaGZ+v3IVJfGdJPAvOjp8/
pYi0NViKKjTQqaaFueNGxfPnVi6EgQyINIUieOUpf8z24DTKUh8JM403Qse5yp7DNdlP0q1T4KKC
5i7YE+7wvVfBHqEFLy7wVx+0VMqy6YLJSMSq+XfBPQ3mXoImBo2jFGDRj3kDb7jl1v9SPC2YvrR2
Brzxwi5sifN7foAgDU5MTfPaw3hQDwBg19oTBDS/K0jPvHCX3vW/wmt9oVnwwjqSt7c5fcwue3V2
GY1+OUXZ0Oqe1MGZoqeuZGwC6ME+H9xHVwLB/5mV2S3EQUicMsaKXt46eraS2TD/hQXFMHnSyhYq
OLNxpAl9xkHXQ0Lb5Q963W2NQlno3LuwQDo4qn+bmA0ijaUqn2Ba9HzzODSVa3ejK5vXef/186HM
0X/CdejI8/K2t3Qdrm2xZmdni+2ZBWMGmlPfauKK2Uz7LN6ZWwQuqW9lW83ajP1RMDpI3aKqxqWl
UvDKYvfzrJ+7kM6Xae3QMZ5A9WeUhetbC5XVy+PjSSk60MHYzNE1VlaUcO6PujcCCr3v1NVwVf/O
bzraslbaVgg0Bcpq/Ops5XWyWcofXNrwtPUTNEBnjkuZbZQ4NuHyE/epHiPtM53Q4wvAHWbNQuQ1
L0++raJqk2oRMCKIdGeGmt6wojpkItOplW+56E7XGUC9lZ7HoDnNMLc8SJVg1W30LN21VTd54KzV
fndKIklbhwoSjVUjBbo3ZSrtZCrwIG0Xw58LSjiyE0p9fqxdpxSkC1euDbOhK3aw1lEvDQfHTrXb
IotDaqC10iMx59fGddLrIKOVMuvBoPdBAs1j6NOFPIUNfTtyGajH1C5HV3WkFmh2LS25V3ErzNwr
Fy8aOeLqxaXPdrahKcYkTbmBO1c2+TqGd0D/Cgm1a27knT0t+IRLS31uTRzos3MUQXuXNGNqeDTd
7WIbDM1YghfbLRxXEYF9HJSg6eDEyh8yYA0a13oBpzUJKRR/dpGnQCe1EsjgctssxoNL1mYXL9SU
htTnWBON6x0qUTR67AC6gGlcqkpdcgW40n8PbHb5OlZrBpD+G55S7w1YQjV7qSF5yYL4+7MVahpV
0aQGCzZsXRESIU5eL9G0f3zVQcpzNorZnrOlZLIgUjG8yjMPb3mcQ44iW7w+7VpwvmICaYuBZ6Pe
LuYLxAzNtgb+TcAi+QJ0w2a2x7Id8lyPzbf9bgfImWk7B3hxfJ/9sH/9AxaiJYOzLR8Gsl9GFgbF
qyj8kRwF4DciKUrbk8DoLGVELyzguwHOnJyi5eaU29iTo/47BH7fTgYaKp8fsCUbs3uX1qmq1Fps
nCaaHNIbx3n93MCFi13EPoiEwU9icvO+34VwudVNYxWmF7bDb1oZ8jH/Tjs2LVCozn5uSrk4mL9t
zYUBi5amw/ZUmuzG3oMrIUWNKP1F+qj6iuCaF6zV66VugnmpW9xERJQqzhVxMgtk//vxmWWW59JQ
CZtNurIP6Yto/M831Rfi6m+O9xJ8jb4GV+nPwdOv9F20bo7WVfztdD3ulmhnLj2L3kTKoDGRaQyf
34pxJUV+Okh/ua96r7u0FPlrujbccS1U5hQPnYDjUobr403gCI4bC1k9XprIUL2fATVpi4FOQcMz
YAlYWanjSYb0mNblQjT9cSe9tzNzzi05LJjNhR3pFOwLvxj2WeXIKxgjNXqx+ulxYTt9dG7CIF+N
8omA+M62rkQ2Qk7GxPBKer6/05SHAqwX32TX8M/YV/qNfWN+dw7jvnoQe2vp8aCJo/fevwnzaBXK
RKwouc52lj7kvdW1jPdIQ/tVSzJWWpmH4Wu6Zk0P8Z6ut2g17PM1bO+bcqevqv10SG7NzUD2Kfpt
8MhPd+oqvkNmeiHWEKY/+7SZ1yg6Uxu0ik/r4wwM7GNr6usIIQFzNHZS/efzdVgyNlsGxHiVlq8j
rpEc59AMEY2gdoUuN9SaUKr6+S11Fm1hhB9dybvJn5N1yVKQgYWlATw0ag+1Di+H8/HzcV08N7QB
wS2nGCqu4/25OeHdzSaBwdvvWrcvr6QqWQXt0/9mRByqsyDAmpq2VEKM6FqyAei3TVEs8ct8/7mZ
OfYFN8h8nQ1mtlm7vuyGHhZsUqFCBS45WDEdXOkKLuxtXaGZZHqfW7y4QGcGZ1twaJJKr3IWKMlp
VQCRTVL7f7Mw23ddZ0fq2GLBLF6jrttqw9IFv7AD5u0W8qm0I71m0pzqq4GWOXyOY/3w+SiWbMy8
sx2l6eDk2Ohj5yk+VU9g+u6s0P9vnPPfy/GWazrbZ+hyK5lvYCZst/rwtYdrospWC4fyokc8M6LN
NnMIf8cwYAQ6xOvTGF3boL+n2jmmCWzF0gmu+UldKNaKVf7g6s5sin14NrCu4uyWNa8qw9C/dbJ0
VzjNl9ZCdE8hmRM02zYwq9VJbxbsXrztzuzOvINWa2UWmNjlWbnJYojbg9GrJWeVpv+jI3oLK86G
ONV2K+kTG12jC8DRmj36L7xHwoUTe3EnEinZgvQPzMX8PFFzb1KLEQ3TsDKqk2sDLBggEf98w1/I
gOCK/rYzP1WDb7ZZCZsHEVmOooN3ukpRnb9rnlOYuhy3uDL9G8Wzd8N1fFh6lFzwSqLCjXIjIQP6
UbPTVtmyFOs9b64x1WHISF9iY7E4c+E+fGdjFgfFaX/S5QIbMEm6E/XZAR5ckt9Pp12E9uXpJ90q
d3m1okto8YG8NL7ZCbS7Ia37BNttjRae6rbbOHFpfe5WDY0mrwG1ofa0SoeFrNaS2dkhrIuuMBVh
tgAfa3G1+FDdf75tlkzMzpuSq5UOMQbBXpHfUi+80+B3/9zEhQMAoEQlGKEwopMee+9K4JUo9Gzi
qTCYMPc0MJIXiEBEC5nUS1ZQBLLQjEHjgczzeyuWnltKk06mhyTmXs6VjaqFR7sMFhz+HJQubnwq
5qJwbqNupM5RHUWQy6NFCOMZNzC3uPlelHXhmQaxDRXHN3MFM8w6X3z2v9V2Zg75nd3ZXpDKUtBb
YVfkaIovyCodtLVINNQUYCsqd/oDqkBusLW2/ird9Vc1ABPbQ4TzKnbDZ9tNr1JXXuYo/pA7olYq
JJMRwWWBESl6P+9Zl9VTX9mmNzkrDVFof131ZFzR8vDGRaDWh906MzbzAdB7BU3eoYFYULGE8n2K
FjKsH4tDcAAbJpzDPG4dCEZnAV3UDOjqFLHtZTyrH2KTlkLPnOQhfPTDmnRqb6VlsTXhC4OYKbAf
ZNu3WZFMqU/w/Cet/aUwpCRbiAA+PnEBptAMK1PQpCkWRPL7WTbG1HIKTbw83GHdP0rhetqDEds4
X6K9/2LTrHYF9/jRWP+HR1eYdVR4AyzoLK15FkN38pNN77HhSfno9dD3hA5ZSFjrPzfzcdaxY8qU
iji3OuWQ2R1pa2UZ9WNAzu4afRoEOVS0itwQJpA7qV4pzWpUCUQWJvWDxxBGNZlnLkODsHa21I0c
4qxsHlhK4EPDk18n0O6gL7xwMV80Y6PdzpMHmoD52DR6LcjZt8zh+BANh0b+og8LQdPHkjc0uCpV
Poj9KNJ+QLZR76kHuaIWRlsQEPz2TUDVcsMvCikQdSWvcoC7n6/ZR3yNsEkSktUC9WnMp0/vajXP
SkpX8ZV6QCmvfx3WzUr5Lt5BKB/90mSSMIKKNwm3MI7AcnTX75Ze5MoH9yO+gq5qFRwTxBLzCmcI
sYPj5JOAbEDX8SU5mPsB6ASaUNulKs8H5zMzNfPA4yAFSlpjqlWuQwoLQeEsbJUPQfebBVIuOpel
Y9ozX0oBqyD3IQN3tch7dE9x+mQN2xY1GBSk3JYG9XRYarX/GDfOjM586jiSqqxajNYv1kMZrbKf
+itJxPZLs0WkzAtOKIm56eQKlHu5XQKEfExezszPPFuDBEA3lJivvPJK2wjgHajbvQlEDBT/o7oL
l5L34ie+u0lnFmfrKJd1jLvGon3dPiYT6dIYVmxySLprEMgtI0E/RK4YpDIJwQstVwYJyvfOO2qC
U2Kmqu5BD+lvetRcbuH1jzaBAfwubovCrU7KafP5+by0W2nw0kHxgWn8wCdq5lJyimHnQlJU+lLV
2UCHNmJr/5uR2VQqRR8nSm/qnlbcTHAhhr8+//kXHdv5KGZRHTwQbXBSMCBqD90ePs3oDUh4LchV
ss24iwEv/lralBdcNrHd33M3yx41Y+VnBtl6D8L2YNX7+U1phXdFABh9YXwf4K1ia5xZmt1BUl4r
ZlZhSY9QAuz6lV5MV0nwGPbdShl/+EPjIiYE9dhCtPwxcSUMQ0QB8kAllJ3Xy+1oQPsd6Qmw0NVP
SD3gAFL3CGV1nmi+Th6WnOeiwdmcxkFtnpIYgyJ+NZIrbT0dE2kl1RsBcu3LNTSgC8Hch7zJbIyz
yUW9j7sX1hg4qLZ+9jS2P9KcRu/n1nitQdkvLOXFAydAPugNKTwPZltVMovcP4HzB6lsbo0NhAdP
1peQ2jylaFEIJHVr/f7c5kWTkALYMu8rUHUzx9IrThGewNl6RSQ/NDIsYppRvH5uQ6zL3Fu+cbGY
BEq87WeT2AeENAGVLk+GC8vuTxsew6sBqkrJWopixE3zmalZbjM+oRdZIikNELLOXE4fEt+8qsCB
HankInL6+cguxQ48SHXoFOhooatltmK9WoU+xUauHjVK9vRRS8e4Unt7ZTgpvBFx4GQrGmCUfMME
pVucuH5bTIn1ZEwB1AGff82FS4LtKkB2MkjXD4GMnvlybfmhSIujfphCUWrK0o/eMG86Vai+TsFC
Q+ClE4nFN34dS6WMNY82BuBhqsObott0iJ7k65NC7lqgeE/b8Dm+XupNuOBVecOgywSKEEngN8T4
Wb5t9IfMMEVhpz8RzPhTvT6Z7bGLOn3pKF4ICnmJwqQNsp2Aex4UJrlq+VrAs2U8+NtygzzWpr2C
JHO9jO++NCieZIBZQQwjSiGO6NmgyjIcLCoNFs8T6AEkSED1r1O41Hh44RCaolVbqCm/daXPrKRZ
7fd6ZHn5C9rpEEU+Tsk+QXzy8z14cTBE0mAV6YYiyfHejD6MaetopBAtiDsb/UHLjkbz7XMbF5wy
7TBkKnlwmdQYZz4rlLMxM2Ea9gYnowsAUkO4U77FWnUEULHVTKmBAlNdgpZeCCRAS9B1ZHOr85Cd
d3hVUjj1dtNbnvZgPZjf9IMFb5nkjqj2XfcvAuvS78qlF+YFDyNCebEF0QihOD2bUJhy88mZePv5
10JXSDRSwha6VbzT9ZKUgfoxlKB5TYhTw7CH0XnmIudiKuoSW+q2vGofBf7NT1etuYIHe0se3UF3
cI3IpQUxP6yI36x98vT50n68jpBCAXHNC55foB7ebx+pDNsOWlsSfWr0DM+pA7tpoG0/N/KGb3l/
S2AFQIVFJwDppnlOIkYM15TkjBzQq/qawY95MFZw7r6QDdvY1Pybq3FdbTqo4dzp3riuroRMtiWt
Ujf49fmnfDwu775kjrvIhiwpAmjpvEGDOHj86Zwghl964S4ZmU1qrXSnCVZDEyLn17ZDLU1ZxebC
wl1IL70fibiZz7yYkG+g4RIj6lZ5MV/NR+kp8iAw3vTfg1vntXtWj3TmbT6fvovb5e+FfMt4nhlF
1saGWyo3vVw+uY75NUiXkN4f3eb7Yc2cM8wahdHpDMv+NrrxV/81X7dAvL8k7sk7Pfb85gJMeVq6
6C68ad/bFWt6NrLcGtJ+RL/ZGzb+FkZVGzaPLexXh/qx+dpdw3G1DNO/8I4XRsFMCLS3yNa9N5qF
U13VMogj5YanErCBTGhfIRcfUKaA7JrzoLgKFECuA4POcrvjR8f+3v4setOrOC+DieX06eqq1xD3
lR1BBTKdRxECx/f6+uSZmxwtl+ul+tPlQ/L32GeXCpQEJxRAGXvjPyjZV1Fhi4bXz7frRRs8lOip
hBuInOj7+UUR2bELmfGZ8g9HvY1be10vpZ8vbtgzG+LvzzZONSinpBixQW7Nk/u7MAhBuxyHeqn2
eXmLnlma7RbFJ4xXKix1L+prtEvu6LS4stI1tN7rcee76napGUH8xA9++8zibH8EEBNCxiLmL5nc
MjzqQ+yiK2plvxqrWQhkLju0M2OzDTFmajdl7dvwtA2P3HxVPIc3JkSZFocwgLcpWed/nMVero+5
JQ7B33bnV0Jq6ZKeGNgVefqActcu28J7cei8yYu98G4JSnEhiH9vcHY9TGZpyLGY1fSq+pnvVY8e
Q5rHMqTftyfydUsn7eIpPxvg7KaQakUeGx/X5gy2W/SviXWMspei+AqPtefXS2+UhQMxvyMc2vL7
2BTr6Kyao+g3hMaH8vnRYZDmTc69S5nrH6gMiXF82K3wnRKgivTyPBSWCljAohhMpWB/4cqFx1e/
KVcQOq5zdwlNefFoEDeRGpTRrp0HTpqc15mRYGyoOfLMa9a5SfJDhtA8GxZD4Y+vI7bMmbXZEtJl
laG4ibX8KgOtWWz1tf0iXkcIPf/H+UETlBcht8rYrA+UAolW63KvDqYXN5p6LUkxCh5Bs3TfXvLM
51Zm17zt+4pd5COAYSdz6+DKbI1VMz5+7v4vRSvcr7Zhg0qkJjY7aJ0un/gG6q9WkqL+HWz9Xnn4
L0wAqxXtRrr+ARkXJoo12sSSXh0m3zMz2ktB8PNzExejBNbk3zZmN0zZJXo4nrCB7Ee25jEemauW
pE62pnS7dwiMcngIcSAFIjgoWuyW6yiXzvT5J8yuHmmEqDaP+AQlfq7s77l5bbYKSiJPC0O9uGIk
AUg2KEhQz7MAmWSUVQi3uqc++3fK2noKhdTpWr+xxhWlDDc8LCU5P/bnMC4UcylEAXMgFptdO5Xu
T2rMAWd27S01sfQ36lfRF1EYE4we0VY5yo9F5DYTnLZbKVopqyJZdcdg318ZwUbOwB+53c+B8ssN
lPOI+OzC43/DdfD+O+e8SZok2/SuULQ/beAciNzUXxX3KPptErf5Lj/03xEl2sXTVtovJt0uOdaz
KZpTKKWlIiddwhQNJeoRJ1SC9JPbDcHKKdEDqW+a0VhrUbrK06+1tSuKpfaQyyfg7zUyZu4vMxq0
E3Q+oNs0j/Z29MzsoP8RRO3Iahy4UfRoZWmbQ4Sm83/lqc5sz/IBYxY6nTRg28/COyMyvXKAPjww
dwtb/6JHPLPz/6g7k+bIdSxL/5feM5vzYFbdC5JO+qTBNT1JG1goBoIAZ4IEgV/fh1GZ3ZJLFl4v
a9WbZxb2LAJOggAu7j33fGc7Ih0COphVgH13JyuYruKdhr+AtoL93BqLu3YMdnZ7fykHcWnYsxAZ
TfmDUUzr3Aq050MVz/sbxi7FBOsiOj+a339BZ1sYThtPzD0e7l8end3DnEKeAEMZkooYO9gTEGdN
Ajj6RZLBpSc827sc0D/A88DCmdwHfyGJsnGhotOFY/OrIOv9E56Fyp7guiYa7xHVIR2bXrUXjO2m
JdhDl3noZH8c3ObC+fbVrgy1P/Iqq4oHV6mPV49yJm43BgMU08r8OYjpNuTzsRRk69eXqnpfhTvv
hzpbgYYtuyIQAmoPuwV0Zzw2JmuTqop+VFN4g4LY5sJy+GrPeT/g2bKLUFSooRxaWwTDfK0wU7io
2fceDIeLLLpQxvhq8mDBDi0GWkIhyDgbTHOw6dWaETYd1UEDYfPxrnM9uB0VoV+ng6WEjjsg7m4t
CRBd+udnPYeZu2jaAKz9/w1/tvQtZxCjZbIAvit2Xl6rjZO2+ZhMdwHQ2yRttlSmCvZxK52z62Mc
MJsoLd/+/Cu+muHVXQwZSTuAyebZOSjKEW2jjYS0dgGvWMXweN3IBkhD1iRVn/15sK/WZAj9Dupf
q6fEeeKj6xapowXJ8bCHo/X85DVFbDR1/HdHQSQB1AeMgX/L3c6mdfBHqedhwCgoqWYCizDRQdhv
ZvNv2vhjBmHdj2vA+gHZIYDaH1ciwNbwcCJzsLGW64Kh/Sa666LwwuN8cUPGKJbrhyhkw2ft3O2r
8byu8SLk4eUeyfDuoXsAlnK33BneofsGqBOAEkmZQd26+/N7vDjw2QcqGNqIjbILECOBYecm/n6+
6RPAKVOIo44cDTzF9zK7lEZd/9WPh8bHxz07mtqKs1APLfL/3EuYb8YzVf/WK0X1F0UuyAc/eW/h
FtcaromJG4DpGI7Bc1BAC9XDxQ0cLzs1UCB6gfEsQPMXXunnLQcPh09lbRV2vE/LzWp9s4p8fJuA
QI/7alccGgAIE7Hr4SUTaXhMlDv/2Ya9IhKPlzSCX5RWPox+nvOAHHCoh0ZhZbwSlRArL43NvGsy
Y6N+lOO2GK7odkAf4sXHtr+aU/RXQvCLOgCaYT8ulADg1qhzdACvMzg8bTQyHySrIVOqNv+F/Orn
bQaP+W609de8y81FEEyADoXRZII+cyd14X09JPVm5c3PSIc89tlyVd7T/M+T+/lc/jjs+b4zAdxX
KwzrR1ValvdqBGd+QNjMH/57A52ty1ZZxJDaxPP5bQ5MYz4ZdLsAJAo0w4U94NKrPFuMM100cdQC
JMZy3/KfFRwMmDr99x5nfa/vpquGH18bWhjDtk7EPrSgAQm6i6YLw3xRjvo4P2cRYVU0gEUEWPR0
Z+79/eoRj0obIo0S17xrjq8yhApy2US/ghzWf89mZqbrBncp1YLY4sJyOIsaK4upAP74KDaGA0hq
6BlityyUqt76HsMuP7XACzLZ9/NRaMaPwSjMLPJK9zSGi5+LlkCkAhHIzldE7Wsj9IHfCe1rz59B
33DbMOeBu5RxFUl23buzvJsMC/TLfgyPox/aO4N44bFTAdlOZQQHzSgcj6zWTrrMBFZ6vZzfcGdR
e0PXTh6ZgrwRUD0PkajJzuuLMg9F4NxILYa96IqfjjFBWBqAZFkGZbEJuTemooseSmy0yaKNIZVT
1dx4YwTCSzlBLyJ8lpSyotuuEmPeBcsI4oR09I+6rtS+lFCx52NF/ZMzSh5mUo8SJNV6uJVl10Wp
2UgcfKVFy6uAOwEILZM3AbPkR+2OLTJ6MIK+eppE1d0VllKPVURRJm9Ne99PNDjoRrE2DpfSRcMG
KRyVF9ZcXttz09+YhWddh+AdbqG68JPBrqIXQFPDn5oQB70X0od/WjDXI24Uk3tlWX14itgSoWJj
Mr5cB63RPAEkD7SI23H14IPEkhujWB4dt/M9QADMMR8iRcyEqWkQaaCH6RgUxaq9bYibm7RqXiOy
mAAn+6x+KFC+vbJ6M0z7kYo0rDXMDUNLvJFajimrBm/nLBV5a4YlPOC9LLnloOGGL+HoJ07nokQY
1mOTjLX079GIKO2cjirajWq0Hn1JI6Aj3Zqamxn01W+eWvq3ai5xP5s6MFrsalySDk/axo0tRJVM
JQPU0/aIf9fASgW48IUVD6NT1FNc1pzurcp3HingwqcSSdtUjEtvxXVfk2PB+yJDUFF1SVs1HHBO
3EC71C9CBRE/mDzRCGJpDIyirBOAKYu9LvB0ocY8TEwI9BEEZWZhl0vKWrYbp7PnmNRwuLLbxUhh
xWKkkTnbm5YjqKessRM450YHoxUoHnbBfGdM87TxusDahZ2pYpDRjSMtlyJnfVe+9bocjqCudllI
BNu6gZAJk1N39EsPsXlAI9AULWs/BKLcOAM1XzFkLMfgBQK2mxaiuURpk6SqKMrdgHpmrnsZ7vj6
Q2ynbXeTWQ2ZbRvQPNsMEuu+FVubMi+ve2BdISsyUPEzVhIvrEoMRYLd7NH2fhIgXBpyAq28L8I9
Y6IAcxKSJ6jJ5b0FtY6dCOV3AC0YWuc2aciOwxZ4P9ClAYhUQFdAFhdilK5LGi5hrANstRMP4eJF
WTUBo7NoVZyoR5CxDxiVQ9IzBcBo6PTGL2UCZdNMI1wB2GDENgzwTo6q0dge6KrQ8VBpfVW0lOcO
TGNeYA0Gm6KAPjslvJ54iIeXMgwIALxzkKIzG8UAGsSG2LRy3DvA9xDoD+BUuA0kbZ+EI1ARcUeV
WGU4JiVB57aC+CRjfWRnTMzTaQ6tzorFotTOibRKo6ltAE9f2FYBiBQr96CgIgH0nSugJu1Y9Ea9
bWdiZfjf80HPaqlz0VN1sntiHExTzTEvQOdU2Epv5ypiOEnblQUajtfFVIcoUQ4iY9wEx1JRPR68
YcJ6h0nxrlAExmRAbTn39VDRX6Ioi8PcAsXtslbf1QOMw9qetlm46OhawGkoMWyvuOPKWJHXXIOZ
Exg09ztRZ3Ogp+dhdth1GOjwUA8RuZsoUKRW4S25L0sg7MdW3YakCROvaJynkXTTo6MkfBvgXfmm
OuQDkrKj/EDMhp1oQHz4sjXTs2fYbQLJc5PaI6YzkrTJZhWpV9cZwXlmptyQtlwOGkmvjcUrTWOv
82F15gozkYhk44YCpZS5XjshdI2oeTfC2Vbf6aAC6XZZbH4YBx7smJrDF9+clR2j9Ua+VVZI8fDt
cFLYWp6HqCn+qpWrwSan89Vc6llsQglLqHjp8TT7iJn2cgxl4z3B+NBqYm044sa3JjuDWIX9gONR
eFPjIy4Sybl8mwJL5bNRsxEAYdsCwxzS1SGFiJBZKZ16ZuQErkmv6J+L9rMmoH8VJeilzAPSB05H
AZJt42jGjsnltvJtvZ86XwB7KosIHAbTAtTMl25e1a7aIH6PgOCqQUPSpkTzSzveVnIQ1g1zpEBP
qqLGvCmDdv7LMMboPpo8OzfBkIYFOM66Dtd4EJZBdydlfztHkfEosWKBxTWdk8Zxn48jKN+hGMtt
UQT9Zlk68gtnY3jNeAGucMW8O+JQkvMJB0rRLMUjNmmdusEIObC258zo4Tqh55nhSJmnreXMTS4F
upAnhKIJdQtENSToNhTX/rRjQHtAwTPtwsZqb2HMQe4a5g5xXevvfQMfWM8TXoJdvcRpqeQrDSqR
2ZwCkzno6HaJ9LALi8DZzCUVV2Fn3IXSIAmLJtipDDacpyiPKjTTeg15qkuvCOLKn/0jgYYFztja
NdEztPiQPoURDXZgZ1mICMrwEJC5XxK37+shRjEfU2U0prTQvF3CAMsjLoLEYB7oKZx8+NISnAJx
5xrwnQ+Nyn8z3GZmSRcMJGkcD4B6BXJLDENhHgI2bs8gPhueeMAlrbuSoC772HfnPiUSCcMYrsNu
jp1uiQMLkFWLMj8NLCpufUfgLIA3+cY0DTNvuF6+NzUOwnZphLOxoWt4cAESbmKAnc0AUFxzrlLl
kEVl2p/ae19PLUQVUo6/sLSHRxBQjWe0BcyvhPh9Ew/wDMs0WCBXRcVBqXYgBQv6ms5bs5ZEpeFC
rK0WDWKRksRz7YB10zPrVKDfDf598HTx+iFu3f7gEYLeLCZclYoiLGhae3PjAsLbsCjuzTY0rpem
X7YN7VfAtwBwTJJ+3HLLcX9RHHU04SNtd2CbsxNvKPqTuFheOQ61JGgmlathmTdsGJbYLDo/FcH8
Nges26PvE31h1MbJzBh6cFlpDlvLa3rAporyzXGVnxUd2GyNhsCnrLD0E4sjxnVpy58RSLI6mXQA
alwpC+D4uPSqe1TXWGbKppo2U4VylFkb7MlD319ShGH50jURdAo1qHAB7lwEgSTQ7l4b9eA8hyqb
vG5KavSsbQO751BHc+NetE2UyWk9ZPhuxbTbxq/G87eWjRDFCOwX+JI+qCivCldiq0XQbCWTYftX
BMklK/PLwO0S1+xJhlD9dxmCDH9FxITtibS661pifkGml9X1pMv+xnMmN6X+YN3b2OVynEVVNvtK
pbTQvhsLXqlkdMdlAy2um8+lDb3DEgxi03WyyspKzAjloFrcgFqD4McOxp2cXRT0sY17MZ8bUOHM
2Zk2MNAQO7jS1Y912PVRYnnc85HJjPASpRPl1HPAFWNcvIql9BLdd22RYxLCLeJq6waJO3Ejm3m5
Vb6YQFKvOz9HBMyO2GrmfU16+zvtSLiyBaX9i0dtI5KK0vHXn6+El66dZ1lJbRMkJj1cpRt7ieei
QMNFlSCs/zdGcdFzg3Qk/ADPG5HLcOZ1P2IUotx0UT+8maRO9+3vDwLzLwyBagf0CWe3Tm9QbIg6
XNYFeXXEyWIAa7tvfx7ji65MeJt44WpuhKLAp0GELTwdBV0E+AiwMbfWttjwZFWv/numxLBkfTfa
eTanRrS6zEMZQYPIIJLN+B4m6BnP106w7mntoADHcfdfEK59kWGBkai3+tGghxnwio+ZgsXndhWO
eJd2rjMr627Fj3pvbFYkNigrr37mH9RFmNtXWbMPo57d1kMx2L0WGJXuVjbAin6I27zMQbXfdHdL
3t83+aVc0lcz+n7Qc695nIYMF8c+QoZySYcf05XY4iaeL9/gbZ1eWghfvVfk5iCeWbvl0bn98b22
wTBwRrAQIgvHhzwBFErCEdejv92Sj76U9wOdrWvmkHaKJJ5q3JA8gFDoqb1eXbQ5XOqcLtGnGbpD
d4uA8pIa6ovsz4oQW5knKyfvU67eGmeNqo5FNqJvb9z5bjKdnUP6q8AGn8pqbk3cc3E63xrGQ6iC
vVrIkwmJdBy6d4PWJJaOlZIOgZPZwrDSMJ4l6Q5tZ6Wi3i+WmYeT/Tr0/yxR/S3ezVX5fWjH9pf4
j/WvfQeccSgLKv73f3z40/93VJy1AeN//n4IUCw+UXH23+pv5XfstT8bUQq1+/G//oe1/o1/cXG8
fwDoCuLgaqSCfk0cIP/C4oT/QFkU4h/4kaEJA21c/xeLY4X/QB80dMzO6mmO6Al/619YHP8f4OU4
SE/DxwxtL9jT/vXTbv+zODGe/fk9vwRDfCxhwEwQEcHa0ImeAvQwfFxPlT/1xBtBasAlORsGH7m8
S4XnT0v2bIizHHdXFbAZCxXZsK7a6zrcq/pumW9ma0zfvfZ/Ptv7Z/l0FGMgdOisVHEbBoLnJm/S
DGqj5niWuQHYA0GfYFESkvqCVuDSMGebrOtI4oyWxvMUtzPqj0uBFif3ksx83cg+1JYCH27z6CPD
p4ODxD0bZRkZ5BaFSTPj0OyGHyvXpjn4sZ1111AnXmyZ/tzpgfHQ/BBZqNz97oH4+CH4DgI9q4to
NmfyKZhi3CAhsya4XSZW7t6uCo/5CaHy6gBSpO0GPax/nj37i+8kxLYHcdXqfoj5+/gLDNvo5wpZ
5oztROpkHfAeeju86bjJ/CcOSGqUKOAyg29O4u1bCIp78FpEbqSX9v4vJvjDD1nXzPssvwSkbwl7
mvVwkZPlVReeAmdJ/vy4n8XS6I57/7jrr3g/ylwto0JqLnPzYsv39VUvE9jjgQpTp7gsbvxH44KI
4HN4cDbkOgPvhjRm5CqYiSH9qxVEK4EQv4bvyA5i4kTc+QcJ88W/X1BbBw2RA0UN00ee5XxagxL+
UZ2g2Vqa1SlN+gRm4EmQ23ACHi+szc8GElg0IIaZWDoOQGTh2bIxDM9ZSFiX2bjh1zaKJRWUCux2
Oq1YUA7IK79FThFeOvxmesBV4mLJ5IsNFQpfNO2hBh6C3nA2rSPAaIq2Vpl1/cMkT8K54DTwxce5
QhoAhHAQqaOc/3EO65YrGFmi0Z+bNS6eD8vyzYfd3Z8/zi8Hgd8RmFroxEUZ+OMgyJjYnTFHZebJ
+YUbiFs7W8V1aF9wcfr8stbmXxiCrteNz9LGSCI/XfEBN+beOFQ2NpoGPpx/fpYvxsBBCliCh8n4
XNDtoOQMncWGHQONDjZH9kV4wXJhkM9BMDbPVRK60izWPtSzN9ZWlccKG3fl4DfTebXRWVtUzAyF
mMdLIffn6VkHQwsgJgg+KeeXC+1XPDLKhWU0+j7Al3bEMp5//vm1fd6NcRpYEVYuGl1gTL3+hnd7
xYIupwWlE5b1y2vJq7gT96Hziwv/wptbL0Ifz7kVvhOsXkDw8UKT+9k43C7R3yMZUi0MKeO3Hh0c
NXtl7X14qRj9ua9hPeECXG5Dx8LV4VyeMgoRUmfAWNYUhzlawtMF9vK/bbbonQ/jh8u9G199fYjh
0GcLDRzkwmf3wKgUY69rn2H3W1LsRyvtezevtuu/4T9NfnGTvzTi2Q7o2SpoBoYRVzgHrFfYy9pp
UEMu4tQbM0X54fIev16Gzifx/VOeXZZclL06vwpYVpkOA5nD/ysIaN7pLqUoJsTww/biQrQHmJxl
wTBnzFZ2wqlmqTl5qPP4U9I280NVWHnF3Tsig7tohEvHhW/twqs5N6KlSMkOEbAzGUHr2lz+FXqX
HDC+WpmObcPCGdbZq67r49e8mhnSqMGLQPWTJq6CTNZ44wDqBGARjsf+QUQI3i5JxL9aqw5WKXqg
0dENz6uPo5Y+cok9IAsZGeDP5NEY+0Oy9MtGIp36523hiwM28BBlQw0IGR6aus8uDDTyWxzmxvqE
sNa5L69FRl6DZxBUY5qR46IAZHNjBGjwU94UCdtcbgD57BOOV/v+N3zabEGDqEo8L9vBGzVFohw9
PHbCunhtDTRwQx+P8hg9Gaj7bcFuwHLD71p7lJuTcWtddDta96hPn/+7d3K2hxWiRi5Y4veI5/BU
wDrP2FQQ8KzR6oo7uJQg+PIzfjfc+v/fbc0+UuWuX2EKir5K2nb1kzAvrJQvz7P3r/jsQ1ZeX5Va
/X7F4b7JyK7YWQmJbXT0wLEj+fNHdXG0s8AU1JDecduG/zNGbNKGJ1HSp97e3/Ib1Gb/PN6lF3i2
Kdsu6sxRWPKst65a+mQMFy5vX1xlAvj9+cjgwEQMyZyzt1dHrIAZFN5etYsGgOLbrUyQ7zyuPvKq
j9emDV7GwxBXQVzvjhba+FRs/hViKsG3vthG+9X+8P7nnL3eCMLgFjIOljkR9ghPZN3Y780GCnCj
uRCefnGt+fjoZ++2NqAyCem6Fr6vV0iIfHgc7oIEIhgSg7u79+8u2Vd/tem+f7yzE2/iI7zGfAwZ
1CwxLVQWCbwzi+DCV/rFFXl9NCRzsMPjsnxuTjf3beNyF+NwMOk5ko5TsgA522WrGa4u4MHQ7xim
EAUjgNOqfZRe2ml+O3+c7zTvf8LZowqzDrpa4yccIDu7WV3s0V27WSOZFQ4ypiS+rjY0jo0rmdpx
nRXYHP+8dr64RMJGDvGaCddhaJfPD4DOKt1uEuZ/rlWx8xO4gK0tEjAkAh1nhoFWk7h3Fwb9vGIh
REWH4dqEjgj7/IRz6VIWxHV5NqRIp8MKkMFbqjmsdm7ou72v8ktJnjWddmFXP3vXltGjaY85iIBH
GGc54Vznfg3tQNMQEvNOHmGd+QjdEHIlVPFEanfvLgve+7R250vWxA4dtxHEH8mwlIdeAzUgp9Sz
m21HysR12+eIAyA1O8UGboOQZsCya2j8hJeljFt7gVNlpX9Ooth3fnPViHHTeAuKzMa0EwCpQ9Vh
3cKHa9jMbLhpnLmEpq2ZYxrKq175edOGr5ZHYVJQLtvaHu6rQPsp8GZ/mfVyDXn760KXkwfcLgRX
0WYJGpoVddvHUzPskODamqOXGEO51RZ1YmNkqVYOSrZuPHr8Nuhg1c0Jmh4EBFfoDFJJS0OSmFCr
xI0xPnuD8zj01j2D2Vqs2fBWu7OR+E71JDyoOmr/KQSRzzT0M6fEAFLUrlKY0BcxjMWwtIpfEmWi
pLdbcxsENdy8ovHkCxvSAq/udrM9oZ8tdLdAzm5A872xqbSy0avw0kYXRb+pvkZBdt9XHTp7Q1on
XhilEQhURSSP2it3IihOdgWZD8ptcS9Qq+/RIZMyN9xool8ZhyCwdOpd1dI3XMJk3BXKTAlUpkk0
BqnpLXj+WaMJTxrIzJECtV+IJDr60yrs7yNw43EzAEZgQCdmN+Tg1EHewfFUzdaTQvET/Qv0WlpG
ao4Vi62WXEWtypxa7DxWTjlnrZ1Us7mHBcsYi8GnudMVuYqsm9ETb7y2JLyhm6OuzZsqChHhB8uJ
dHCWhQpn1U4hEGcE/dSLMc6xkha4GwpJf6gcHkEzwl2rhWmE0794XgmKQWCsaKMIDXPTaanFr8ak
L35JjKulQOndrNy0pRHJ3DYYk4UjQ9ha9SFSTZXBiPkBFTaWti6E0naYUKvMWdMeW1fY6eShHk8Z
qlHU+UbDWVxx2zqQNnjrGIQ7yprvay28TLFC7VQ/D8elcZ+54E+KUGtTl6TLkT7i24jK7Ti5v+Zo
GNI6itpNSaAd9HoUpVlQ3kAZtSsMnXfc2UPa9gJX71/ax2WyNc2tnDAJdVS0O7sxczk6wWEoumsI
1YJ4JDIZR562jrp17eW7z9oKqi6ng9irz80QV4UBHkxbWgwyFmx+8DT/UQxlZkBIlEyjX8ZtB/1i
qdidUMYzNas+WSL+yEI3rYiXG8p7hP4njHEV3OEJ+xxT4q5Khu8jPMDjNrSbHNoQVMdtf6dbUz8K
uvys2mDZALvmFDG3DB9W3SUcdspyiJ3O5xnWhXlTC+RmJiA9kr7EfyYIWbaz8hB+KhM/u+JoJBOG
gDpzaTI9WcZjCwVjPKAwlCklwthv5IslJntXac63nQj2DXOMB2cZ+kQtdp93I8SdrGjhzV8FduJz
w8qJ7+2jpe6vqCvhAW8a3yAlA/uR0Q5bIQJwq8FhLyy6bap6b5rsepj4nbDJi0TzLLgC06Pqy209
yH04uC9qEC8wGsk9jhjB1VDieI3q7qllQwYT/qROxXdT4N2PRT8kVWHcL766t+ks9iOsuJNAoJsd
eEJsDEZ5tXgV4iuoXDPAdcr9YFEzK3QP3m3HoOVEW/dRoa87lm60RTs+DJhBDvR63E9ZU8Hnhxgs
hT5K7wbu1btSKWi16Ah+9zKvNMggjBXvdMYj2W37Smylya+krI5lE23DacnaakiC3s1aW6dm179C
Jb3xGvmNh8GvTnbf+qrfGDa7Ksmat3GcnSEhUeiW/udMIYRSxl9ey0FjGyFJxfxoePyvXBbcaVhx
7GvnzdVLHWNkOMZzKMIZyGeJgX0lhuQ4L6rl0eTAUI/6JtThDXH1DfpTrhi682LLElcU9BXo13Er
9cq7lkdXzJq2kSzvTH869VaXslnF3CjeKm3eLhWHAKPcua26Copxa0qX4KhQbRZ17Ys3FTd1uFz7
kU47HV7P/ahiSa3Enby7kkN/2ECQGBu8n+PFcXAacv+5U/aSeLrMh9l6lTV5DLv6xRvk1q+abWQA
LqALXiTW6LC0HDkcpjzvujHJ3u7qR5R+Ayip+bWm8mWMhgfoN0/Qpd9GBb/paeCj31vcux36Nsbl
0V24iI1q/ab68TgWBprPCznhIOP4nYux05y9NdW4t+sudkV3404I2CqnT3yyTKnAS02ZHHdz5e2L
ht4z5d1AIrGF7DVKBpAD4oByEmMXam2cOeKFOsudHw2Y1pqOD6MLSZHkpr7RjlEdXFdMe487NWSJ
Bd1Arwhy+TjcCtq+RKVyMz7gooPIYk+9kCf1tLxFJLyVnTen0vZY3EJXnlktYk7awdqEzs0rs400
KO0TNZdr0fknvDlIvUsI5eRSWnHr+RC1RfMjujCepOyy0p/QgmW66kQ5PpiuHtLOgQUixDy1v8IH
5bZtwjm1cZ+NC5gEY2VlcJL9KyzA1POrq55WMtFzuFWG/Wxa7VYFaFLxnDlXAlzrQaAhIGT7Barq
TtE3hS1q01u4AEi3veMgtMCFLaxiFi6P9uiKeBkAayYCyYqCATsD4eCW2vWNA3UI89y0NtBzM1S/
mmC8BSvSTO2+RlW7X5Y8tLIIOrWcEnStNBO28Uo3VbxUUNZ2EkofGZoPHosOKmwe5oiQlE3BToT+
lS5BrDDUdyz55YoEU27pMaWGyq0ChCe329qVmRNcsePJgl24ZWJ26dD9IL2xypnqH5XXA4VZ8kNX
ueWuKO0nGvZ5a/sQAUIJqqpx5/bFbacAOfIKc0rtQoNotaZkmih8Mn3ybZjHa5Ri5s3Y4hqIfx16
urHNHI0NkY7fplLfI71xjEbkkHo2nwbt9LEx26/QzuBKzCwjCaLByRfQ1PZLixPCNYa7wRG30EY/
uUT1O8cfnjmaEIiLb4Mbddrb5C+/9iACl8NT5UKt2i5+C5sG/c1z51092Qjbdd1n/exEabs2Vs51
dIII+sEs3B/cqDyIGTmOlibKa39AgkfetJrBS7NzSEoKazVUr6fUahYIdLFT9X5TQuqlujyaJqQ7
yxoLFG268Qi/fcjw2mLLBh/MK0FvTX8+2dJGm1B0C3+iOtYaJ4oJw0pr/fgIiEvbyMYhjtzisfHL
Z/iHQtpvFD/Hsj0VcP06Qs2YB934QyOrDVe64XasrXQ2vJ+ez8fcURqvqWURTkRWXQMt6iWQl9Qb
OHDPsNRhURmDwTk+Cg7b2JCj1TNqILYOpP0ofHKFk67bm3751K6bVFFVBbSJBY4q5P2Ppp7NLQUA
+rpYBiv2F+PeFkFS1foAqffL7/fYjUeTh98I71K+QP+HdgE7MUM8NreqjDC+K0v6MDb1aeHFI3Wm
Mmlqltteu3G5+aY08qiF5WceacwNdQSMXw1xVwSqSpjTimwaapmGmtwiyj65ZvUWqCbakK69AdNN
x3A/uDX5cC1EbyVRoKPYXSonJT2/o0Z5Dwk2utu00eCrl1USVMOrWRp9ag7jN1UoEc8DWiEqSa5U
ZB8sj+HINdsH0k83Qg83U8gfa/CCEngFdokfQCnfl4gGpogfS+ZnZByeBpeeIMeCCwhb7puCwDsa
QS/qCg4shXwO/aUx+7FSiC3ApEuc3ke0QQ5wXdxDS3wqlQM9KY6RgtmbSQ1X2muv2EITWQ1XrXL2
hXaP1OBvJDDRDbDAdqofg1vDqWCW4dM9vkNsTGjfH9qdMnTma/d1cCYaa+zRaIaIWGxW/LpA/20i
zBGsNzleLWMA16N2jmdW19Dr2t8cqm8mSg/jQuCrDI5KrPR4P4burhPoW2gK003mbjmC6HYEleyG
l9EPORv4ZFT02OAaQ2ojSHTVPnWT46ZQ3QJ524ZQ4GoUHzw28Lghi51QE/OkirnbGWWzlR7Yyno4
SjE9kjkEWJzaMBUP+U9tGXFntQc+NTD+KIRIhnGxHzU0fmib8e+xw8B/pf8/3J1Jc9vYmqb/Skfv
kYF5WPQGAEdRlCjJNu0NwrIlzPOMX9/PUd5bV6ZcZt2qVXdERkamKBHAwRm+4R00dD/mBiSlflP1
8bbRgk9LVz11A8FhUPQ3dLt1Tw80rfZTTUVgH+uVlSGDqo1n4p5xJu7pksVFsvY21RUEiOsWfQTb
+mbCyfasXoDyZ4fml2kthzqbvvX2LG0zbbnPq8Jy56RW17nVoBKp2l+ayHC+qJKKr0iakNwOFKqt
b4RdsC6DuPMSqYBJJii1AYLmSQruvWmbXREMsD0GNXWjpLpVc83c9EPSucWYbo08eYTNbbBFq1h4
yN3aqgj15uXGrHRPi2Riag4vSSaRW+ZsV/fTsJ2jKt9pkK5AgftDHt+ZgSqjiQiavM7DtR03X+Mh
/x5FC1gIuwF1nasPSoi2ur7U8lYOIIWnWf/DnHMSX2DC3LH+0lcx2N/qNsnLM0j+VV1JCrTuEs+9
MVr1A+agZj5Pm8GM5U04F/GXoXMmv4Zd5alhCMiY2FTSKDzkOW8lAUG+yQuzxdmM6lJV1opLKSTe
9WUOccyUH6VmPMmNbG1C1KC2soboqBPfaUoDZT0ts1tV6W0vEVWAepbvCXMSjzkSU6syEe/IEITS
jOZrb3YwedCjI8RDRCYsgsx3jFzl+NSC9WJk1lOZVfq2rMybUuFACu0knzxZDvvjYIbdsajS0cvr
wkKmb7Z+NMmkbVm1xNnJaH7m1JrJeUiZGqpYm1Tmq/Ih7dcRW9xGrZN+bU4GKuEjBKYi6x7aKYld
6A2pH6SBxkkvvSL8dDehauUWenjbhDGiysV829cZNICp/j5LXXdQMTXzr1SfRKXnsuqG1RYypHiv
Apa67K/oWpjoElU3IWosubDnP9X7dhN+Eo2GYhX7jqBg+zDGrhTbflvve3flSxr0ElP1aXuurEDQ
cKN7ba2u4hUgHW/xxoPumrt0P2wNDFu0b8EdZOwtSSplZGP35yEQT/iHEdAuuj4N1YxAFlVdAVZp
N+lmXOvr6ypOv+3QaqCeAMvRlQfn8GtrQyMnlQLSN9E/a9ZvrZQjXiob+Vw/jbvrF/xdjU/nOph8
QK8Hnvfr9cIgsaOeM3pNX3jbJrzb/Jor8G8r4u+vcdGtAoIekUXR3Eh2S+QjnyuKtUIUCzJofP/f
lZqjRfauJn5ZMG3R/yHp5oW1K8SIPGrjwI6ZNMARNnnnGk9/nh+/G8d3l7v0iaP2CGA253JVO7pm
fFys8//sAhcvKpdIW2LRvrDUh0w+JbZzpSd0pYnw1qJ611Qbe+oTMOSYeQlxlElgEp27+Mf/7Cku
pvfAfictolNRVNhcG+ShxrX+i/iKy5X6/k2IN/XuOeR+afJcE5c4xA/KQZh5CRsxSMXCsue6VvmV
3tJbu+Dd9ZZU7I01zUgj/qarX6zi7FQWlRJz/eehU363Bb1/sIsmVuE44aQoPJgmrY07czMcIP6s
pGNz4woRWGuzjL6z0dd0nK92XD9qbv+6nC6VvlHBJuKCJMiozqt+k2/6NVkJQ/rfcCq/uNRF2yFc
pixMRi415skhCCj6FY3dXJntv22hvx/NiyOtclQirYb1JG2dOzXdDlRH1t+SwNX8cB/4X76AHF+P
PkB+hI3NzHM2dukGmicUXCRf+/nnl3tlEr113t5NIr2bOiMWw6t349oU/Egl9BcncuUrsP5rF7rY
RqhjVqiJc6GhPqvkrpl+NxlUT8cr1/ktTOLd+F7iwVqpDgIbqfZ1hn8W1VDkxFcQPvfGSjQLLYCI
00oD7bnAhO7pncl+4xWbq/GDOFv+sBu8CTu9G9gg12EmQ0FbC6ub6GeIXFO4im/hp6+lPdRrb9hb
2OrhzbAK19bBvr0WOFzZVt8CnHc3kFmhrjQV4zCY2VafzkO+LaprZpAfMWS2jioWdAkV23RDvlgy
lM/ixjaibE0B3E36be58TtXD3D7112SUPm5C9B/xtQBlAyqSHuivu2ti0yKKsV4lDup2EOO24xod
mquAnt81WQFegvEAUghQ7RKpZltDCBRaz9bZoTonu2qHWfpaezCoSgDafYu96LXV2z8vw9+EX0hR
o1NooA1gk4ld7ApKHk72IJkZOIxxRZ1D20ornevBIF8tL9cVcT/ODtuwMJ+QMXwDtHsZ3vYqaToN
UrCZQ7gaawlyduXrUehdea7fXMfkkTQF/wmkfdSL17bAps07sadO6/oz1r938SoHJbR47ZO6/vtc
vLb0PkZENmoqiPvQWAYPdhlZTiGsaCsd83XO5qp/r4unPz/Tx5mINx0+ijTDTRxyL7+/tSItHeux
WMv7cFtAaVM20TZfX1Nf/M3JR10NkwkEygG1wQ34dcaPdZ/SFgq4wmfhNgEL6UHsHuZa/XINxvab
RxLoTOYfg8ZSvrhUaZqVXfd9sjZbIgiFXrXeHQeLQlrxOKntNkaTJM3Ofx7HjycCzweiATQDL+zj
ONq5TJNgYKNunig801OlQRPnK1W6cqGPm5S4kKUrcBuQQr6UcS0tu6wBOibrRkWy1bTc0DyQk7uW
SX1duQL1/zDhWb3oS7OokO8i+biIAhsEUKJQl8p1acnraEg3dZegrBP4fx6831xGQ1ZOoGkBJDuX
6FYDARmnh5i9drSf6FD4mVn4gZJdCVY+zAtU/95f5WL1llJCzWM2qv9IPpuVmOrXZM8/rFibh4Bv
w/mBN+kHjUV1qrJEN9R8jexMI6UvWNS+/nm4Pm7rXEIIOGqsWNxbLoHbKbXzpLGSgqzMRlINKwUy
s6DwcK3fwGi5gVhfeNd2oo8JqLgqxWyBmcSX9HJdxairF0AkCsAzYgm3XmS7kse+7pf3wybbIE+z
++886LtLilX37thvyl6vq2wQu5P5Gt1TtNg7R+mzIH3IW/3GBLV5Tavqw/riKQVtyJJRopYZ3F8v
KSPZgI7OgspfomKvO8eJmyddg1KB3buBkt+aS/3lz4/5mxmDM45tU5ADAQIm9ddLNia1+H5ChKfu
D2r/VOXPf/7+t7T5l/CNCIDTH74fZxaniFgZ74ZR6RyILi0XSHZIFbx5TtU79EXBYP75Sr9ZyO8v
dMnhrWJ0ReIAIsZcH4vluc0PbXfFOO/jYCkqkgCw84Rj5QemIQwPu8tio1zD8/dr+7ZLrqHjfjNc
EC/B2uN2pststJfR/dLXLV0IAHkYaBs39k6/s9HyR4Hsyov5OFzwOCFlggOEG/HBptaschhAFvte
UH0ukJeh9Gb+ncj/W3Ta/+eIsgYD9Z8TZW+RWGhfmuZ79wtXVvzRP7iypvqXmCG2xVEJd4rX+B9k
WT5S+cR2COBMBXoVL7coYbfAtjX/gmnFSgCNiMrwm8zwv8iyxLP4BGgc8SIC1P4dsuzfld53C1J4
+rEUDdi34g4/vHh5kKui15LJJz1Y62G/VlGHG+P8Vkqtn1Gko+wFesNJdnUD+MAudoFqP2pagIKf
OTx2Y7tJNMFAygzPsDQ3AIjsmYn2JQQ3oYbjvlfQ5KLLfDBr7NYnbWVP2TfK7rcQuzcLGDDbLj4h
t78egUQtjeIlFj2I3gyPgCcMvzKcmxoIYmrbO2cwT7mDM8lsH0Nghsu4IBUDTh+H4ViSV5li+XN3
N8iKq0YhJlOVH0tFhANx6mKaeKQe5gqvtmk3ybo7BF+74sYZOg2hSKSlTJxIotgb6cpNY+4OoPGs
+GUug80wxl7d9beOkm0Gfd52ZvgwSqOn9eDZZIh/lrpS69qz2gCABLomVgpCT7W8oqYwOcKdkC00
4VBZsip7HaWPS595bTxsymgMXSWVjwh6vRRhdjLtxdeV0vZM1KCGngQaqZuBjrtcJ3gB9nRw45sw
RmfPqCMvD/EFDJOflTa/VAYKM2VYn5yu2eUjja0pl26Q1/khzbln5fNmWQCw0O9ETEY8Zdy7ctlN
XqdUbo4eEI3w59AxflaGvX23JO7/nkvvScxvjOvLKaaiwoEsKGsBtOuve/4IniRWhgH1hu+DH4eu
ta6RdVmjNvQFpBC2yeYaEDUdgBVwinW6tr5epWxeHKVvs5ytmvwPzzdWmvj83bETRpQp1YlbmNZt
jYCda9ws2/ErU1oTuGL03kByd4j++dFL+w9w/r+18f3/qSOgypRn/vPt8b5HAr38Xw/xj/L9/vj2
V//cH42/OEOZGKYKe41olbjqH2ICpoUsALEd5w6e8ATMXOuf+yNiAsI9zyY0gkkOafBfYgLWX5gX
EruzlclEpqb1b+2PF6GmIPjauoU6AWQwXBFJdn6dOQV5/JAlbY5stuUm8+TmlunPpbQvbHPd1PVO
Se2dUVaPaV+uLLASbTTf8ZiuNFMna8N1oYJdySoUDc1dGyN9GerJi9kHh7p/yOf5Rg16fwTyuYAR
Uat2F9jWehj6/VyaviKjSpQXK9NCGlkHiVJXG72R/Wxc9211iGSk0SBE1dZqTst7gnS6PvqmRMGx
RjBt6axdZoDNpgja1s3eWYptaLdrsB571ch9yyzvTTU9mKO0CpTpJpjppxggCQ2F3jiAscg+Wr2+
GfGfilTnXh+D+xSMTLfcmp19mPr8MEbJkxRm94Nt7oo0WBVt4OZdu1bGVa6LoCg5qll2SKLlJrD1
Td9PG+eE8cyxzacbGKxyl3rpYrppcd+gbJlKbIrZq7NU23EoH6c5+S6p1lqbe7+wskM+0U1Vuz0v
/1Dk/crWxrUjjXf6wxhNx77OV8WobYtwuE3KYd/H1ebd7P3NTvZWvfnXTmZQK4D5rXCKC0UhBUfq
XyfDCPU2DhRy6TkG04wqP2DXBUfTtNfWwpEmqELfkDvAVPnKwaEIWS2vrR5UucW7A56Rlq5lpXYz
fj1ziq0dVVup/qnap0ABOwYyM274A8Atqo74vWT5RY2GGHCuPz+HuM1fH4NOpIgmhSCHTt7262Ms
YyR1KHbheFfTnw5tw0cq4ahaxbeJFH4cBIREvZbzii/900UvtuDemZbYDrJwVXfVQ6+fJ2vBb6+e
ae5ek9S5CJvFe0KBhAAKoST2Ao6cXx+w67W4iDrUcAsZwYMyzFGX2zlq6vdZ6tbGBOxYSl7r6myq
0pVA+sJZ4O3a1CkgM8tsPxDBL57TjCqwyFUOiS+QEAc5RJm8T8tVh/BFvIRi8d0sSIFWoX4TxMYG
JMDeQCxsaPpPTauswDLcNViilVL9lKvPJYlYFJ9iqTkATb2SwFxk7/+4V5GMweFHVkoWZqnvjkWz
HBTYEzHKrWl5mOzCpZC6Ids8LYb9hPw0VIDmkU0pcTNkAVvnrMz2j7q76RrnSZ7SK0P3+9uxOQVI
enVUwS6GLsaJsl1AjPogE9dkXC3qnfEzOqpeOTfnSiZmkfp1kFl3Qdj7WZa/tpW06sL8YPTJ62DW
j39eJwrV6Y+zlkwY6X8OAD6+rB9rxSTpix7Eq7jj3dWfK6M+ZjnqrFpofOnUT7qZvKKF91Qa60U3
Ux+1othLTeMURlrrxlZFSMw8K0H/jvqXpbotk/SzriWvwNcOldolbpg3ALUW+wnI1SnK5VVTDoje
OQLRnb2MiYbgi77vlOwZsdonJbROdociZGU8lxreUPmhjo2TozhrJ3y2JRNk+rdikD7LrX7Uisrr
huU0+fnALc4ZZJeofkaGzp805VbtlLURFcfeNA+NlT0XUvSaJ9XOUWpEdSOh8UxtvmrA0GmPKMv/
BKtZAFEcwaE1Z2MpD3OAdKaWai5VikdQk24am8c0MN+epWyMU19aAPBG/aRb4afePE1TdgiTIcF4
LPD7Hq+6wjhGmXksIR2lPYp9evoqbh1BzwLEnXFqlfBmIn532P7BfCFXuZNz9Wc7On41KSdjNndK
wTkX8XrK+nmZJtcsraPVGptszp+HstRcoy74VwZaf8FezWlVL261wYsCY9dxb3ZNNVHBFAAguOoN
trUDGfXFtidvlvsBncTCW1LjyUycUxdFz9LcnYPIWiiojkJn0fH0prQBdzMrqiE/zE3ua1q5TloW
1AzMFz8PtKrT8CcMk8OopK8xLFfMtzc6xEJ3tO2ncbF2U6qf+ty4Uav6Lp1jh2RL36TkLb66bLuh
+1Y56WOwhAerqzxZCj27n8lLlrgCzdZ3q1kKv4HPX7xYD7NVOXvTOKReseResCQVidF3pJhVwM3m
sdaIEBbD/AreC3ZRKmOag3XG273a6rQaynrTdSXQ6651PPR8Drn1NdSNvZRHiWekg+b2oGvdeqzv
QgpwJFtqUCYu+c4zpPnjNNjHcs6BDFp3bfaaV0yjWQWVRULrl1J5kqwIaoxzlyd8krVMnLihC1v2
O4sZrLI0UuCGbjU5LcDAXHPD2tHcRUm8aAZTCK0OfLAprVTLLeICfLdsHdG51Nwxnw6ONe4mCUGM
xdJOVZq/rYpx/DE1zU++EV1K1ovVnisHy5VKc56GsSc6mR/iSrzBcoJpHhrfxtRxI0vaijUVWMUh
6aBKWHrK4Kt8eSDFr70TrLLEQmomm/104FkkLXrupwcnaM8DkqgrPeKp9XbhK8VElDvVqyQT+oDO
nmpbJf1oZ28O6fcO3lIZhyiWttLLMj2GkpKurJYtUOy1M5HcGGbPsx6+5o4heGL9g2JJ92KN1UX2
asfWkVh6l435M4LBPIYWeZ2kMwmsn0HJgoM/ZzM9s50kCzppcRD3OBesMm3AS0QpvumC+qTML0ai
nTgunobIObb2zF5DLMfWIdd8r8RIoHq6KaRgR8CmNcm9E3Vn4j5mMhDi0Zm+lnbTkrHy210Zf9LD
YBWWCbfFFhdlrxQFbyXLfjAgQRFmmtHft9YE2bM2aHeL0t0EAkvrINDu2r11WLL+LPYU0DhMo3rw
rU5BBTk7Lrp2quvsVW6yg4h5VVRs3wZ8yKQYnt+4s/ISVrCFQyCpdD9y++OpnJbvVCw4Ngp/nKs1
VJQnozc2g2HtaEwdbal4lpzcn+v5k7zw+kRIHVTmbgp4Z3De7mtznQb5Pg1HJB/Y6pGef3XM6bZv
TInRVDBMtssZhiBgZgRVQRz7djLXkP52mMneJ+r4Q3b6zkO3VmXZyoM3EkrjCgzBXrWfxIspNesw
JcdUnDSV6rBibUbEik9V2eynJScObtZKyw2JCSwbceJBhoFTUa3S2Y69UuGF9WZ9jtG8raIODrYR
vypG++g03W05GsBxl8/iVNU4bZKsONaSfupCaTXZcCxGIOEUDTiDYkdF8xwmUBzetU4MYtpRTnWM
pHuCgXKgH+OBUZCSWnPrKj8UXf4c68HTYoWvC2da1ezRjriR+/ocVPyOGK5EzlaaUqxKI9nMAx7E
Ke5gffMEXfKp0JtzlvDQYdOu2GNDd87TV2NgHWQLX92YR1iRt/J38V+17DxV/fCjKiD9HJ02DQnG
2ZuGKP9R18e+009i7CY2WPGk9IGf8t44iRcdByqToe9uE5DC0bnqp5vOkG8Q7V0rgxhVsW3Y5lFT
u3MYsLC1NHTcrnCOqBmf3u5QNcNnJ2SIZos/kOP8OVhSLAI5GdXyoEvVWZLA/6sDq0k9QCD3hgRg
uDzWaLJ32s86n/eBGVIUKjgFZkcHPWc8Dm3/uWzbjrSPpTkvvd+jet049U1GFwpg+7oU53GXNGc5
jJ4LDQHifHEHTTE98aAN2tZO1mVQ/aSnHg7lAulWfKCF5euUaN/kT0kV+K2tPNLGfkLJ/7z03y3Y
vOLoFuFWOHapGyKz0mX2Thz0Sa6emDFH8ft1ZxwNOzxVQ+8VIwKcpnJDZkZcATB7Dl6UBhG5oj2P
hX5KT3WTckLy5zVtNeJuJmjmTPd1csxjy8XXIfYqWcchqj2KXHUWUy/VQ3b5hJiIFtkDPWc3NyU2
9rr1wp5AcOFGNE32Woi2Nerleob1QZs2K3TCC1/uQGBXU4eXt06S4yqV+k0PeT+k+L4+So9GSxYw
hOPGDuM9tNpnQ0JKdeTokCJTKACfx4ylNlTZs4jOk0R6SRfrRoVl0fPbb1u/4xFZyLwc86tScLyL
sD4fmFD04MBaR6lXtTpArvGQGY3j5Uu0ixmEKdJP0MzEvu/pbe+JggAOhM+D1p/LUTol4Skr+4QR
IAqxTEYgEuGjHXFzWq4fl3Twi1vNog6hEHW+nUdSxT4t2U9T7GD4Ib869rjJiuIwx5w29SCtoHTC
oV2XSngmTEWyWmHSiFM3qngtEm8El+LdmITfaowyJlcskmlOXxEmPHYh0M5mXNyxgQpjDMz1dBaP
2aQ/lsJ6adsRVLWIc8ucG82nZmsBSXdrBU8Bu4EeKkeGGyQceo3ZnQa1eZXHIF2purGrKn1nLaVX
Uy6V0w6Tijh+zZzgBfL2uhjtzyHBWWVoGztLXquGYEAr2JNmp/AU+s6ewTxq7QnfBvWUpUQIjWxm
K5WqRT1uykbDQ72H8zfGz1mmb6bJQYhd+x44hGSyylIOjDldtdVpCaNyU+QZGNbWsTBGnzF+z1R3
0I07JVbuY4uDrQoBcwRWtnqbsgrOJl4m6a6WSeiaRzCMjASuD+FjMoGNxxgkglrZDjiGarC1PT0y
HkLbvh0bK10Vdv/TanR4bgWkLkOJsZ+Lk1f05Fq/mTF/qKRwkzXS9xzK5FqOD3pKRqHZwmaiMM4g
3zehRQSbBdIK5A4DAVwnb85RnDx38iezbY7qpFHQkWHfZqVG+QAaelj2qzCnyqkHbbXWAuNkNBmb
DFwKN0YSVikXbRfpIsBxmnUsSEXOXFpkqR1D64SbxlT2ZuvYazOEwTKpGuLilexLrNgYAcYbE0aA
WS64blRy5CqURzp2tWJgiccKZaOk2UPDga8qphwUBKTLW9utS32vGYvtgx5ovKRLbvRcO5WzAXVd
HIdBnLlzD/lbnoISFaZw1Q0Jc0VdRF+iZXYGsrbCWudoZ7ns20PxIJUZC1vFEBLx6UejMb47jpJS
Vc+RVgiypyG0qM8MlbPGPW5Pex9srDwgaJIN/HyCwI9IeAiuXwfXX2Mfo0g2ri5At2Vc+RJaNj50
0K/ypMzIgM84s0A7OlDYus1G53luHZhFY/AdNxX6Cni5e2Wb3w+NubV6IlsN3KH4BGOhV6WER1im
SF20POrbj6mHRp7abGZ1WRV1d5corKusZc3FQ/aJSPMpNZWTVjOBM3Tl0EvwoE8/NIN+MgMn9pqe
vcueUiw06sbvrb71K6A6E3AswBlU8joA2jF86TQUZ+wQnGZMw4uQhEENGKBDoIz2OlS6s2raL0YZ
ot0O+TIYTDBaSfYs0rea4NE1BWOzhmjkDzZxHtSO166piceDu2pozm/ZGzWoExP5yA/8cWIHCabg
KwnKbSuzOWX58Iq8/NtWNi/IBfTOOU2Lg7hEbhtHp0ue68TYpQ2RSBce9KU7t8T9w2DvA6U9t9DG
oJAaRzFjai3+0qGqYCTPIrSVVHWTZeXeFolmO96J5EKUK+Y8hE3Abr4wNxexDQD1wOIhfR0wPXlL
XkdYtR6mAUSyYQDV3CSQLJJna0o/a3q9yqbB9DGTOOVl5Ld1/dOM7I0WneIy/xFLkjcmMsR/CIFN
temo0A7VQuFYWmEm7dmD+ilegh9yZz8VKg4aU7EPneVNfMIvZLbE8VtfqfeKGa2SlqcOkm3Z1Vs5
tvym0XaFld7gXEJxDp8QpiqOOMytzYJOhdEOjpcMMhstHS8qsG7oQL6aU8aoj0lzWhHdSZg8tFgs
SKCL6/FLHlF0NOX6YehHH3ecT9SE2RznL3EFuVLG0gnvMU4Q3nSQP+ZFeOiL4XuvmFsDXYow/8LB
ulPT4XHQlS/UFZ6mKNhr2mFk+8W2As+nCfpB0Ms/o4GKW1MbnjoSqOoz53NJP6uqfhQVU99KCbJS
pJ8HjhKVYqkbsDT7sbxvggg/JNYADjH3VoPeVTX5ykj6hXXW01xFz3HIOZk28Wti0tXJgmlr1f1j
1aOQICoIcsC1CqU5z2b6DBgeLmgjtnpiDLUKTsGg7BrnJYZjeqVyJCqMv1Y7AVQSiLzpdiKcdgGk
0HI6E8W0wIsek5Xcy6NvWtKTKADU0bALOnqpBsyT0sN1YjvGjeot2Hd5yUSOI6GDee12PtyPKdPG
AAkkRG6EsN2vlT74mW1PKYVjxxruklJBPg8PmH08NGspMlbbJJTvpEW6c+x6n2IlUcJ77Sk85Cw5
hTrDsrfN5yaGbGuGvpqiN2qzv5VQQyvQZSRlOqF+okcbo5UfxlbatAsbfd5aX9IxfRCZmtqHB9tI
7roc6wksvOf6UPT1Wm42ZoKb7egaqe0vbbjpMthcju0XweJJMcvtm51JPmeTwo4oouIR0lgUgMtC
b0KK52M9N48yHeo+NPwuSaGRhjvmOJYFbdiwuwVeU8o3/QxVwIhLt56MfSRRsqhwVlKxsXDwN1Iz
NuiSZNCE1BqsVRiDfdp7eP2tHHE/qAzAu3zuQ7w0rNgfR9M3TPIEI9rTWrxBUIEgl8oB5h4jhTvr
JsnPqc7M5SjlwCvN4zC1e2uy7xdSvFTBN4zwTyuo/dBLUNJlPSJ1A6k1WFVUToxEP2bshnUUPw+K
8Vhn8zoOisSVkp7TIxgRl3Ru2y69a1iisvCD6vQC2HPJAcAD7UPNeAzxtppN2TOwGXJrx9k4s/7i
yMg86NWuaubbAcZ+Uh9xMPMUdXHJYbcl1S7ovvphVsJDmqDlEmi39E6vyKR+6ECAOQA8A9IIuVSU
p2jtvS88lxViO21sSz5oFGwws7wiFDJ3VvQ1NJIvSUWYJrblK6tA4DB+XZVc1iKWELgdztJLdJ/a
a0VXB8ymQoQYZTBrSBusMJ+Dfuy9FZyzmXjPQEyTDNqbuYVuQv+Akh1JTU9lUNQmkfoo3Zywcgjs
o0RyPAd4jIkzxRi7s0jI+2T4UvMtaGpTohMlipFCglgFuTrcKubzrKXPcNgROTFOzeQ8QSQ9D4W9
m+PBT6P2DC78lApoQm7lB+pnu7oiVYc+EEQ00EetPveLfhKVmskWxxiFqLAilxTlGU1kMyIH7cWh
VgbDeSATNhsqRAYawotzJ0pasHaOIsMTzyjRhVsIqkWhtnfqs178bKmOUWPh6MjRNmqH4VwQoFvB
xMEq+8JMaq6tnVUaG9bXU1mUZ8rvZzG3c80+5dmqTuNnNa7PnSSfBr4zK3Xmn/U00pzTl72pVueW
2q+K0xMHmv0k/vxtzwiRkwlicjdLNNImSPyoBL2+pdycwjizyImXirgozEE1hFGVwJVp0A/GiYi4
GA9UryUN9BpDP80hJ5skP3H00YHLnDtHUaHna/IulAndpI4Q1mnJ0eKUCEeeSRRnU/oimd1hcMJT
UJR7teMVxgkKAzM58pC1PgXv54ZO3jwQuoXSi6iIaDypKF2GZXW2BnJdk4Idzo4uejGoEMQz5VYe
1LGHyC+fE6f9gsRF+vcu/2/hDJ7KnH/+aFbwX4MibF7K4/f8pb38ql9sENDl/8fdCQ+BX/5n9WYd
cAIBMD+8tH32t2XCP9wG/qsf/sOAgJP85f/87x9lX3Ti2wC4FO/xBDgx0eX/Aw7hEVLp/7r9/r3p
Xn73h/+EIqh/OVA00U2z34BVAlP/TyiC9pdC919IB9NSpAv0Dqpl/wUyjoYw/+Jzulb/giLwkQDg
giIWQFz+8t+CIog98V8hhc3XG45AfYGGAHH9QXY8sJI8HeRWQ30xP/4tO55v7INzSrbyl/KK7Pgl
ceLD1S5aqJY6pRVaQZCnSME8AcgXkq/BlqaPLyyvr0F03hS4Pzwe4nviNHCgolwALVSpSpeOdNOv
V8TNijt66kPnAxLdBSsgOdZdhYi+Al2ZH/kwhn2gVWttq6/KTbOtVt229YtjjvK7kO7LPiPjcsRI
1kfgLHKxhYuB+HPnRyTQfMtv98hXXhPjtX5tcf/9hkDkie4l6ADgbr+eaqkxD0VA85k3xFp3BcOF
xHLVr+bTAFBZ2sbHm/zO8dm2/NS1Hp0nzb1Vzt1O2F87RzcGlGTDUFNOLzSLeUQY2XxH5HN+Gxs0
EjamH+7KnXhaYV+gr/UzsA9kaYW3Mlve3iSuRGyzW0tfb37m7rjPPD++rpiomL99VBUWBRBsZuWl
LLA8Ql5dqN76CML1OAL1Xp1vimBvzjjRrVRllXV+IRh443GQff17Frjhd3lProIwVbdTbrKdDH2s
vB0zVwC4IdhSihIylDFs7Abs4G54Kr+b3+DsF3j1qk+5ctsi6YZ19uxKbuvp47Zxtk54wLk3+onh
LoQ/9Ztc+iMiYLlLzeyOn3TIPzRgcNxJ2uSvsekaP7kB+SbaTO2qabeou4U2EPLoHKeu/tJSDdgg
88EWPn4bl93UbQrigHk1yjsUOXQMG0IiFY/P5wxNP5foaq3Zbuua4GqU2zF9tMYb/Vumu3QQ3H4r
Z8gJbub5TrO2C5J/WB1HvnHs9ulOIkOq3eperl3O2uWLOKK2zir9lO6ru+Uw3Ad7gO2+iux/sB8/
1fzaqoIeyu/nn/oX835B4QdZRk/rXKoO87EM1wpfjlZMvAtOveUP9UnpveoJ5ZVxE3xFPObcI6Et
e/PnHtON4rX+nD7UDzmKaxB3Xxu/3PavooNoUzf2GmkN+cGwN/OrDSLxe07D29rHNwxcgOtUQDXs
O+89BVTH9MPyqvWQWkSrAF1Fm3IT8BJ9vTTrPNyb6bExNxWt5XGdYrTckxjv5NpLcz8sVlPuNcGz
hjja7A4/8Qqk6DvfRgj65f7I8Ep7bJLD/8vdmS23jWVr+lX6BZCBeejo6AsMBEhKIiVqvkFIso15
nvH0/SHz5Dm2yp3qujxdkVEVWZYMAtzYe61//UP9GMeenrtYfRkwq2qnJVLUJHJLKhz1DWyUv2ai
023+DGWY7gpcpFyiSs3VMSq0ikV/1ROzXtKXewZWYAQDn9hFG3yEdppok+iqRYiKHZU0N4yNFFpi
T5rO5nQdFZhR2VnPFx3k3XVnYOzPxyClklU2OcYHT90w91V9o8DuWj3e8zdtL/qbjqm6xfnEWY+Z
MzukAkZXYyBf5NwZYQ3Yg2tcl4+YWu/Sy/YDOUEgw1lD9Qt+d2k9cqevW4xUgtmp9mqJvovwS1w4
50tzW10P18t3wmUzO9xP7BPM0x/iC2bsKZn2uSvcbC6AjhRM18VDfZpJfY88wWuuGQBg7zoG6anw
m9kngSm+brwtPWPd8UruwhfekigYh28qi0bHcU4b3nqM6uaWLJ1efi01E8b7gWw/mXQP3DTE695D
9ZPiwmNrFf6lAzmggFPqSY6CxpXjb60Kjp0yRvWUprW17liv7oxrIP+nF2Mrp7pK5ZbWS9TY2nyV
fI+XK/M8ru54LFHOBsQrHmvmDLZ5vwJRnNPWli8xxlROBdJwVT4qPsUjZeDC6nLqx/WQP04fw4f1
MBDqIskiriH28o2/oMVOt2Q06PThsa0OlqcmVMJ2PRBua/ORfeFaO2gHbJ7iuxzvnsTGdfsAGkrI
BrCmRlrN23i90CIFZnCQd4JP/KoX35EYyHbQ2nEOXGO3jxUQzo1Y2XXpV9jsDH4S+2H0LqdMelQ8
6OTFh/eqCf0jTAQHwxlsBgGK18xvYQ8yQ7FuCtMfpmNW30fWSTffWC6rF4MMROdyeCj2mjNc2Jz8
6hh77WG4L9/KQD73Xirt5+R5iU0HuGrpn0blKLg1vo3XTVA8lR9YyKWbvvOhCmpszC6FFahXwyW9
jXbhnXyDA15sT++TwX+l8158Ik3OTu9zf3vTspvpOHQBqigWnbflnV5X/dFYr8k/dYhB2ozR4ekc
NAS4ueWJSHI0vxYPwHy4AFkwa++F/XBQj1ADHOYg1m3RP82vcsCkxOvf1JRFmMMQdpS7aYfXyzDu
5XNTOlYDe/kDB9Fj7mZ+HYQMbn2L10Yr94Jl0557/ZXirsBZ7rIDVaVE2FXmVXRHsDYubDvynYN8
fd1O1zI883I4y2k1X2H1+B1R8/pOur2T2HsLVEz31VXMC2K66SX6np8yjFFS/g3KzHG0N1PgmPPF
jTB72q2dE+JBUfImEbxwLLz+vHwXbnRX57tiWrfTvOjefDZP2VWHEW66764E9h8H4wy/d7M37GDg
93UB+HZsL0+aG77Opwbwjpk4KJ7slARtLEF7jRnvmHs0EAqh9Cb7gMUxaME1dzClNyV7rjHVOSu+
Ybj9WwntwLK3TBgDQ1XoAbc0bHz+Hj/bPeYcr3Jsx0cL5zFfR/GoXOaX4ocRbZHUj5s/qORBV1zA
x00vnZ3stJnAiK4INxq7WR8QD4sArMaCSnCXaWeWmOiB3TxmF8tt3RwfW45Xw2WgdgnlW3Vyc43A
W1JtPZ2Bf5ryMuqsUh1+o68NQU5oliR8Y9jdLofmkmHyCfHeOC6Efsc3Dcpg1ZFmG0JpI9lKY+ur
KxgeFEmNjh02SeOk5n7EyvFoEZuk3oZ+chwyV7qvbnpyoK+Tm3H0OT9Cnr62C5k2aZhN4ojpzylm
O07T+obpMTMgZJQMGhAyvfFCc1ehtGmfLqEz4A8QQ5txspfKTXaxtGPLxOtQCIP6QTmTjUlmdsSU
wU6lM8FW5rtUpZjz+W0b6O2dWgRZGdCz4jG5p2l9ky4dz1FzxCeibDf7CocKW7nX2aheDE6I1c04
hhdGeDssyQhKZd95zEuPLO3pJH0nLAp0tkLq1tr49W6fL/eZ2MIeXl+F0mtFr3BFHnK309AJ4fk0
25vX1TvhexTPq1t4VGkkOWj2wA70AeFpXxyixVUEmKBubfiM0eNvkJsTShcy0ZOdzFCNUwIpvX6a
ITJPwXBrPkrq4yAfFBOozQs9tpIYQQSIvCP7KEHpF6SdYGdUtLFwjc2veUB6AOq7OVfCIMguBSKO
XqV4uZ7I4dVvc+XJiD9EOm6MMPrZB/11OM6ZcqhEtPAGJLuB85Y0djYZN2u8LLpK8DF7HP3pHTM+
f3xsH2OceyWPpeMT/c6BV/gfKspALXT6APu5R+FB3GE4TXnpprfIVUq/ObbumHyYopNiEniihLuv
D1gZA9cDQdlp5VoL3tyoFjzjqeI9w36EM618WfHpZp59mL+Xvu6RpAtlV5XvYPTw2EtgfQvBJXG2
R+YSHKncxnonCbw1R/F5ZVt6gpLixNctJVZmZ3sGPoN0jh8BkThAedlSBxftrLsKRbur3f6a7+/l
pyb4/Fdv9Ysw41c47D/6FQ2RMNRGCd7N9uc/0T/rASlYIciKS8AGgTiMl+9l/Pw4jO3Vnfz1WL90
sOK+6+jmqbdKP6qh5dgxBSRU0ffpSeVI7r7Eqn/T50qkQW7SKAnh9KdG0LLgEhmp/mcXpXoi+ygR
M4LDqP7W+mH5/U3vG/svnsSveOR/PImfrvkJj4xGy5xpvBVXiSCtE4LMfrsrF5ycbdQ3Y3vaXCZG
OzJ/rPUje+5m0t46VviomtheFG5b323vV8aJV9jDF0/kT6Hn59aY0Ez42jqCMcykfv2e+GiRUBcG
JSnv7c24y4ud+GOL3hmulatyV+sHFOVva39V3Jt4N+/Cm8Sd/S1SL7/6ustVfgdEEGwkqjwwmtzP
9HH44uuUY2Dp/mXBsZ3ZkcfEzrRFb6ViOubeFPS7+Exb9WE+wqNs7PIK6yuncsC8g+lOOope5xQ+
RRdmzOoP3GCEC2akx+IVvlKFPSL1ONM3b0S7TKJQt+fGVZuR1PSoGm7Gu1e4VnQ3zK/xdMRU5tVS
qNfejRF1164KWTU4rSW3At6MwGywF4vKHQpauNd1s3X2SnTkjZ+kVPATFWYUyOV+ETMKQVcfkSfZ
0veaosVrTWd7IUHXGYdQ6yPNmjyGl1fDQWzp4Os9217lmf64q5dd6LdnFKfD5M0lJ9WB0Oty3zjh
2WJ4cC04LT6txzxzyFuAUkcVkZ64OJJpbJQ5sxh++VsdPvhCE4C8mrf6QfUWPXKszMFo88AZtnjx
x0SH8rAeBa8u7DJ1EK91lV3tc5rQ5y00FaC/OAqwzq+Tw5bNIZEZM5TuSoEDXIvMzZED7gm5hexs
h+ZlgQfkrHS6tuRbTFvt/okpQ+dG3WkL0pv2GhSHZG8xlrk2nGg6bl4rxX4wiSxQqchUN9EchU4E
v78Kfq+bqa51l00BqrcrwdOMXZoFHWBOfERz5nfX4b58ymomJnasX1ew4yN1M3l7jLFurvnHLQKS
Gl1LIvvnZNwJN+zBJj9BuyXYsFjU3o1Ul7HqE/9TWDaGNynJOferT5a5q9IB3Yun9Yh1/p89snwP
V8IiJrntruT6dmu1mLdq2m4onPTY+oIrfROYgXzUe9VXEOUzEOkC/bY6UkJEhW+cU29yy2D0mjMn
q6vsc/yM7RLXYTv9vk6OJe0WNQibg6IepDfc+J0WgGb2ZFcOInZykVDm2NYhBs32fE0BSHAIRfjm
tsot4WOWwgjgcBORodWnfC/7JEXhwz2WV/GDeGxqO+a9EFtXx4g639XvG7LV7VMo2qy6gExm46oF
9yroLlyZScPdZgGEos2wIQQmvDg2nveXrNn13/Co5ep7ZgnmNet2L7wr1k674n0j/qBRUFva2I+v
nJrTuT8Kd5jMMg+Dt4Csk/GTk/jhjoOUQ9TrLvVhRehfa7s6iE/1TmNhfDD+Dh/BZXA7PbRX9PRS
Yif0Vs9J0Pjqvviuha6IL/JwTkDlqN9VMC5xeCklr7e9knGjS4v8bD0kBk7wbiTYRC1G35dvmL+e
LXq0ZacVxzx9QkJUhpc0f2Ycji+5r+36S+XzqoxH6CZYFG+PPmp39DruFhFGlyBcyx4fIrodyp05
1hQtJDvJUHkamvsbkRuw18ckdubalkpiK3b5nxsC/pCn9Ht+mIIuIo3dFt/1EJt4e6V+fI8u9QPT
+ltaGi+/5rR3BRcYyI33rWPuikvql1fSjqfSwsZ0dew4q0Nl2FZyU0vHIuQfBhas/j3cDNfaM7eP
BAi5NrHzVrXLBcgo3AajH0e/FnmmMNEtV3opxPckc8SBdhCEzB01N82xIei+JfdwkZhkIDfbMW6+
Mg6wPW+HgFbiKJ6avWxjSDodhfvlqO42s77S/ysEiSXY8sJua2slvye6AKOl++rmGykBpDfwh1OQ
vVs0Fg/wsjYZOn8NS7f3qZXUHdbWrpLaP0beJ7rS/faD2o/5WuMSQ0CJAbfyo/ygI6+ewjvaDZda
LnqH0ACRx3iGB/U+YIY9uIiMs+x0YIobNXgk+9pjdxGf0u+VF98P79oPzLv6xsHMvL1dAtMBhauC
MnWHYLA7Tz9kbyhtw9ZZL/UVpXl9JfrDEWfvW+O0gLUkpzr9yKc9Rqzysb5eyBiB4ys62bf+hpSS
miouSBnqbiWnGtoxxa1mSx/F03KFb/bhP/I9/62hzX83VTx0+p/qq3+Jj768bfOWY9L33f94K7/9
j5vvY9L9PLD58/f/a+qigZiTcbp5u2iywqDh76mL/IdJwSPyR5SBf6ng/xaAGn9QCVGBoPQiV1wz
KOj+Fsgbf6Cy3zxpQK0ti0HvvzV1+ezStw1CgLctLJ1wnWGM8wnUjzpsMhJzWl1Z73eTqVHSWzcm
1hIgXq9dzeE7NsG6ZHiCl0dF2QYNTRPktbwnG4QmUPbxkQzMfMT4ubjqV5xP1eY4673DJBWV9uJk
FY2j9WrWIPr0AH1JsgFokCDH3tRWjjSs567pOO3pUVLKBsgTodAdYtH00Pa/R/p4Y8rKSz3S2E+4
F9rKTM3UCLtyXW5SA2YeybwXko/cYb6XZtNBW0AOcn5ZTBHT6YSid7b75Q7TmgACtgtVAEShDcZQ
8iEK26ga78p13JdqFSNRjc7JZGluq2lHoeVIVD7WOP2IaR5LbGsJ+nBba3L7SNqL2LYLSnHSDKCH
yDiY6fs43ReVZit6QuWjWkhs6mRAqbpwZLahvUQyVD4LSlLnCaIUCFOEjrM5Wk2Ef7/1tFbdYQQg
yGUlCBNmqaiz4LEBYAPrmcJo66nuyZge1S0Ksgpvlig6DXMVWBCO54X40m4kF2hLRMCCpGUU0Zl+
Vs3uT+v9N53V7xcNVib4ZW3qsc/WLR020fg4i6vbuwteef6WERy6H+G+ccGAnJGqcvNaZHOhsfzi
4r/p6hTiz1XZIjcYf6ZPC7aeh6pO83CFVLmHTLckDAa+Eg5uf8enjuSXa3yaDsJNDPXWIifDuMRn
bQd32CkD+Hh7yeN4+TKCWLZ+03PgmKRhHsc7TS/0SRqY9jW6rTASOWHyS0ctGMa5M+GXHSoJwrDZ
sSJoebrpzdXiNjoNNnkiSdkGTZs7WdYDlxG1VaPmWt71+oeR0okj2E4HRkTFEpS9u3KqmpxEAvKa
2uidrhR87tJtwsbrOzK5wvkOu5fHrLprh2fBfBHBvVbxQWT+IA7VcUKW1S2GJxoPVfKNXIKHKaJU
1Td1QAUHSZJaV1aBD9Rm1ybFWybLEKSlXY0rhbSo+yphhoPXxiQOx8QCvguHS1tUFwjDD2kVO3Uz
4HTRsIJfhkgFb0mb17jTPZzBbTnfClws4NgmrLD1s3aigBmUO0Fvr7S2Pwyl4U1U5X2MWkSOz/qQ
XJH4MdphZ+KpnZjbsGZ46Ofxm7hkd3nZM2gJRd6jTr3K9ccKX+xEzn1RkDt71uEgpOGumwXPQCcs
lPNlhek9ybPbj8lrU6depceAmPEPfCFOrRy9kXnwPR8HZphzwSihwwo+qV22rqt0IROAsJKqNU9l
/JKDj6WQBLPpTJbvPRp/NxwaLPa5+x6SFb+xQk/iSW/0fRiFBI2Ayw9C6ZQYhxhkjusmrm7NtI/o
59duFe0qj86Quf0uIz5kma7GGTNmRbtZptjNDERy+GYWMyb8uuDIJv0i+Sm6cApnCvaJKDOB5goz
jnaI/W1Li7PRU7L62CP9G5PQhaaO+dMEoV1nTmSE00PSyFixI3FZ2BHHqt1ZZbkzKNfrGut9Pdbg
HJevjdxchc1p6t9kRvuOsVCplzE5HQSraTeRavlLJN43RuELZehGU3OwNsqwaph+YZDpkFUl96pD
UC3oiFCVqPg2KcIdqV2Bwh7X9HQmJM4sZf2mItqyTfYikeUWTvQtdHuizMhsxaor1O0+U/ZhNpzG
cgIYZL/SkotYA2SnD7Vxo8Q38Vb3puR+WIJtxUS/jBDM+QFxlJ5DDV3baPIpsDq56WlKoA756QJI
WUc7hamFJe4aMgwjpaTZ0TwNBVKdPObjVbEMDxNCgGSR3Z4JSshUYm6Bl1rVjUTrkikgyTDYC+lt
DmtmsjmakbOAzbTBlDCeADLZQ+M8xuI/kZmty7O3SorXa4oDDwyKNDI+mIWV+NiP4nfciu1BJehL
iXzJGhAiScEi95dJzfy8pscaDF9ImfYYVOht705c3igKjq4YbLo/limj2lCxF+T8f54Z/18XgtY/
1oH+8Fb8XPZtP/1X1YcNzB8ITWGAU8BhkLidn38Vfduf6FhtIKAXt/DxzSDs75pP+UOHqrj5oaqY
YsFn/a+aT/mDwlFkQyCu3IDF82+VfJ+4DawIi5oSl0E2Crg+n2XoYyuS+yUL+WnzDAWO95j4FAAj
M6d25OhB7UN/2UtfYJCfju2/rqrqWxAnDqn/csJhxNQsVaTnJ944IzEdWf9Wt+sXUOJvb+2ni2w4
6E+Ib4rISRRLMz+N00VE8BDFP0oJJGX4IjZa3pwDfioQ/uVu+Bp/vlDXiFMq6Bp3c+rd5A5Sh8M8
WmGowsBM3i37NedZMv/YWcwDnPgVIOSfazBsYn77Gegt8NBlMX02+qwVbD71xeJmmWbM1XZQlJhG
mVeTKrONzc4qo1kWxJdRrpGotvbQRi6rL5gVEz3I/WjVfoWUDmV3IBDjKM3dvsE0Wh6lk0liY6SZ
rgjpYihxOx5a15qgmaAdIQQimKlBC7greALEdhQKNo5em5TZLZikK3V5nqvoFMugPPhmEmkC0xEM
d4L2o2VeSyeeCQKREswFKXuDTp2dWXujA9nsK8TdWJVkoaDCJT5HVgyEKsO1lmhEKlX6MUlWf2x7
L89Xb1HuhjhAMORN3XNKs8J2HFaluxSyp4rQX7DHUqwQbWv8AuDr9ZSNGRGDecOXk6Y+L4kni9b1
RsOsrHGXaf2pQSFkyQC9wyKRGDIGqOsf5NF8UQpcD8z7RXkZyXNCau1Y+tvM/CrqnzPJ9CPGq1V8
mYwyQJi7t3rjNjLzYy0QVKCOfk3m5VQOuyapzyv5HjPSUAsGshyu+8SsdmYR7QHpT4sqHIsJFjqb
fwpgI1bD06JS5VX5Dl4ZAuc2MLsJ/nR7U6TVYDddfBZgAKgFDUZIajywXafJ9xbMj8bQ7ALIq6eC
koxTrNyFN82Pqd8EKtPdBH1nICtIbeU7jnASSw23MBummKQHOoKOdmaFnCDcbfYFWl4EvVh7ixav
KACtnV5I51GICc9V74by3Df6kyLNh76GqaYX+DgqsA0ELcga82CaNSyZGFeNBLoAcajdeNVhCzIs
y643SmciVyTPIak2+T7Mm02VHiRD5Qvj04Zi12LvRHK4w1R2l8ntjk00UEfrlOn5HQKlgzJIdktR
m/alH/eYCaHeH2E31CrdIiz+KJdPiabvzTVxDNoiC3S/q7/hQ+DKQ3lpQa/GlBlhu+4UlJghw2fV
IJGN8s5Nw306lc5SqcGSo41M+gamBEyvYtJu6ZGRttrt+JQuy5UgrO6gonemYikV7ZwQ5jRj2laD
wt3O6boNNjNf+F6HTnqz8ALcRw9N5CnKctcS+6rNedDpxS0odSUaHnxfX67W57bXd12ClsJUzcmN
U3EDzNc7uR4yP9uKxLbSYCsxG9TDHnM01tWQtB9CuqhORLPuNJYEnMfLB9GULB2mp4ksHisdKXGT
HFvWfa9KgU6WKmWfW9BBF5Nkp1hOIDlPbAx7yFjAqakTr6oeN6C1ofdiSB7i1XCsIssjTvNkYASf
qk81dOp0rd2phrYwf19ZofY6aod80n3UnBjVvcTzm9mVx5jdqEnMb1Gj3EpMROqpCZIVbFGRPhKI
LOhpb9JpuBPAzsdVO8bVu4GUr+4GUgObp3gro7tGvlBykpZlNUGVW4HSlCDFc8WCMj6WuL1h7HTb
L51blAIYdnxYpcSL+uowChDg2wJ4T7eYlGfgxZHa+ASKAUyo7xW+0/F+wjKc8q8IrVe1hprTlwB4
1erWtEZthC5MAN0rYLjICjHgZWm8zm0VZBbg5vgtkzVXLbFrNdVvMLaPRSbeZV1zPcqNVwCNS8CP
SXLVaA9JdCiE5lbE7KWpMDLeSKL56poLY31IW0tdIpDTLnEx7QpVuu57yr/R8NBjelb9NkUTsb7t
ToZQIWvPuaGQViS5Xd8c5DL9FuXjUw9LRBaLIG/mEwWni0HGvg9HX2OUpFAQt/g4acujKMy71HiL
oO3N6Udf9TeZDM0x/xZmKCe0D1Fe7/BzoEh/VJkL9RKneC3dzHPrmpt4Fq+DUpds7Ktgt4F6Zyag
B6Z8y6tJdJ+KLi9szWeig+Mu5zcMJ8YqItNlnukPRYS9pL4mGKgyyUJV12uXXMN5UTWLwOiusW4l
47V3pA3CVh7rjDim9TTJz4vw0E2TO+uZp82ZJ6l7AZKUPuFd3xOlq/gl1gmm1HqN2kAMYF8I6+tu
KJ6bgcq5l267bcODCymOt4rcnVH0ZYD6Uy2CVjEeKV9NtbjOQkTaqUpUqHzHSnfE8C0Xp6Agm0rQ
bkttcRcrs5VFdEnYO0qNfpXhB9ELk+7IkvCWGg8zM4KSEOGI+VFpWnbbY6Ygm0TfapdJfLMg6SzP
FV8tJlwcsflORiOgapymXexVM1FMUOWkpgvCpT+0kgRleB32uX40kJkkJPOq4aEYdjUmInKLS7Eh
MWTsYz82UrRND0qZXpXdd10tFZhTujNG8Ah4L2PGKPiWkyt7sqq3XnptM47VvNkNbOmKtabO2MhH
TYTeV44JjJLhCaPGu1Gav6W4ton1N5njpTSXt3I2aAgneBAGLJb2G/GOR6sceOApEFyCnwzJqBFu
Yrx+8FNo0Be2g/a6ZczXybVjCT+yWD2V4+sKTysqgmRMD+omGqLVzk3MrfD8ToYiqAV4IaHpGQ2E
aTrHKgsvgsJLwImc8EALmamMdawb1S1l4WDCahi7/knLpbtkHl6ETdW53s/Ze88HSBUlGKIRJX75
SnQWYldbXq7w/Umg9E5zFIgDw3B0pYVenydCvWzMcknOHIy3PMaeJcOO3tTQZN3W+ve6b3YLYbPS
CkVEKne5znY2w1yhcloEjflhhPIm/QIQkzY06l+L0f8qBLeq+Keql2yvLmlCCsHJIbZCwe5xtKvX
cG84k2uQINRw//Y2Lv/nCvQzh/6vIhj0GB92XTUQ2f563UiOGinTreKE7OaGjPddwb47OdDUGJcU
u8TaZU9fXHIjR/zLrf50ye1R/HSrRld3q4qfx0n1270WEGZuD7AUC5cJ1RcNyyfOxJ93ZxgEFuP9
rhEc/4mVgFt/RgRlXJz0Aq6I7kvlo6bed3gG6J1vLM//fGe/a49MePUbAijq9Hq/3hhCMnmQspCG
oqbK3KvjU1TcfnGJr66xgZA/PTxNqdJEXObiVFlXYSze9Et5TzO1cq5BBce1C9uqcjdpL/0QZMZJ
gYrbCvi+EqaXrOuNWWbOFqRYEoWKdBVcLXpXzGt1ZNkpI8QCa2cO6XtLmnWKsD1M20tFJLM6YJWr
zGDTfcE7P3vDCnkqhbUY3rbjZCf1gBMtrhVDFshtC/wE2mIUMUwPULlGtb4zm2/H05hvyfTikQIs
CBV4OqM2PmtxfRNSIP7zk/rk1EZNQI8NPQfTf8T9NMqfvvtxabHIQbZ3kj6ymw3/bZ/yY3/E2o6B
MMNyCSbol251W8/4aW3/ctFPr/FALpMC5pifxNveFR3xMR3t9CxbDrXPLn2X/uR1yfb6I3sJ3xMG
pt4/3/VvFvwv19/6zZ+WR2JkoYpCpTy16R2pyK48Y+pmnFURiWz5sQqx88/X+5xU8fkpG5/s+TLE
+EMrc0EY9/7kp7uq2sGCcbfIMyKDv7jab28P1bKKAIr/KJ++01BZxbqlTqNhh84AKZrpwYt8MHYr
xOJOfxBP6mnT0+B8Af/3q6iM37x724L6z6t/+nKpjTSratbyNHfI56XHublZhy+ixH5zDli4dxIY
wOSQIJNPX2BGOdsNRlmgdNZcDTWtRln9z0/xN7fxyyW2h/zTGlG1mBRZ3DVPGa0Qsjh/AfaYx/GL
y3x1J5/glSQTC7GLquI0y5hkUQh1yxd5G7952bgRVTRllLpMkj6thqZN9cIUucKWj6gEY0BgJZSV
rw6R317GUBER0VJqovjpRsKEtqFfu/zUNCZJuCZkiBT0o5jeh+TYqzlHc0wXGUpfAFTStpd/2kzY
vpAfb0kzpv5ZEN+Z2agy4GA4Ce9x3JuDO8MQ1fzFpaPfAILgnxfGVxe0Pr/MaS1SsQ4FRQiGdYhC
8tNGEpIcJAPBV7lHv8H5fr67Ta/48zJMdC3uDMnc1sfsKjh9mT/GCj2S+YWO+3dfH8RRMCbyDzRc
kn+9jjHKq6zHYwFXurfNV3GFF03oLIr5GqpT2l5Z6/Ofz/Hfgsn/3xSs/+1YFRKbxf/dTPsvVsXV
8JG8/Qyqy9tv/c2lEP9g3ItSlcghY8tk4aX9m0sh/YG5qakYoOMiER+boO9vXF39A/6vwougIVaV
Nsfs/+RSKH8YIlZPwPCA9IrJH/3v//Ux/09kvOe/XiYUwL/8+898Y3MD739+6RQ+HZ68IPecMXzA
z6NpkEUsRVKaW62DhSDGj6o+eHgAZa+pKe1junJCvymw8pNWoqBBJYQVjJe3YmtXgD/IePRzP2e+
LIZuMtcV6v3oSRKMU5RLu5UIjgGSpyL9kLEVFuI1wB6YCY7gdUgnwEgDse0DvcGWN4a4KD/LqLhV
4L2aDlHBxyK1KnvMtL2eCLtetp71DFOnXLxR0saPVSDN5KNZvyvbDA5sQoUW3SFubLUaixHLaRCa
9mPnWiGKuGXzqYp3ZgWGw8ionuFHDfEhrGU3NwiowxvKjAR3InRhaW+MSUU/c8Y3eDO+w69txgw1
9TWdgeD4uK6PTUH0QDne9QWPB6Inpj4ZlAhh0O1GfVlnYqRU6INgBApDQTLJ7axAdgatKUfhJ90r
/X0+vZr6U2aoF62ILmoLT4WeM23hmrU32dD7a8oAGprhUjCBxItksUJna9Dk7KlpBkDsym2Nwi4E
BHVYour1nTmQ+7Rh1yDFG/bQVgaURXqrrvJn2rtO066yDIAUEyb1o8AFM111dGGTLSfJueMTK1Oz
byncyqz2Vh1ea2he4+Pn9QMEPjmxFSJVtCjblf3s4ijq5cpwXdTnUIXRlUU4mF+nAqpYhp8zRe4c
+r30WJXvGjRRQwqxUjuPSkZTPuJk9bhWTGeNjw3P0DL0BCwiScl3AjzCRT42kQrXE/h4iQKDs2gk
fhwrA6EU+d4FD6wM8/T5sWGYubAClDoQcXdMZnAddEDFhDcxwlFBHrw+u1dV4y3sXipuNTSLwzgB
UInYFHTL84wCbtJfsqb/CJVNhBGda0E9m0vxoiS1B7fpZEXTSaCZ73sMITJA/dZBUOeuGCf2vbUL
W+FhAF/aDM5jhAVJ+jws4BD6BxwCbwXqhf1hTxKJGAqdBUh7Bw8zOWSGtjd4HOuIjjFPfH0D54oP
HB9OsbZRifNrY33k1CerAkMm7XuEsXzd8aqt4DztYvcmdlZSDJ1B8aJZO/aA21GLXtSo3RZSU5cb
GKtVV2ZtYsz50K5IlIzU7bT1mgD1cy8PvmoMzjSCrncmkpXGndCFNkoZEBjvzuCmRHAw/r1mRdlC
oTiTLLoag94hPeaMw4fRHzEsXE4VCRpLgjlFOtwXzVmT6KnT76wm3BQxrx/xBfqOyYwt5Ned8i3N
UQEj7V3jN4H7T5oPsz8izxnzxZOtO5BpZscAO+E5hFtVqDPmtN+hkHtJpJ1z2IRDVGHic9d1zH+T
Q6y+6cl7M6qA8a2bNNpdZgi+IV8k9ohiRM2lL0cJlxgdJmmRn+uoDQYpKJrXZcNE+8qb49Fu5sMi
1bs2I8iEb2IHgrO3sDw10G/p8UHBPFlhXAXGaUSLMwizJy3loRTGh6Z8ks3ermSk5THPoP6oxQJc
XWBs8pFU90b0nOfXZsc7MLJHFGcL+F5Qf8TFHBQiwvGF34/dFjw71tbD0qNrUx/gzEC0OyxCxo6s
+IryXmsIm1gJ5vigzcotQFC0QMrdzyZsfLaqtoNFbDj9ip8ndOg4eROMF61E+i5h6NvcTeXV2oBm
F74+Y4sljbaZMQRTCUWUZs8ybhi84LwBfaXBJhVraaGEcztewpS8gbzeV8xsrK5w0/RSxvcWRAW6
Y6eZz2MCiZ0dtWBdZlmMAgymPtyGbZKxoLpM18Yews7J++K6TFJ0Tc/dyAQtfpug7aV8AZk0wu5t
WF/gIyoenMWD8X+oO5PltpUta79KvQAqkOgxJQm26kk11gRhyzb6vsfT/x/kE3VliL8Yt+6oJmei
E04CSCQy917rW/F1h0VO1zeZFm4H8ycoHeQBCa2bdFyEbn0KY4D8ruH0iljaNepf+LqjTx8Iv445
UlVWT1mFUMd4g1s2evLSbCiFRy8VFXlhP5pFdFU3PqS1n+Qy034BFAS0rAPBPFIWhFK/jHBzu726
j6k5R2lEeP3eBiPT19vcNZcqzToruLHzWwW6b6Y9+7gqaYcvVC9nnau3PnQ2P1iLRuCHoGwXedce
BOWUXoRgLpU6Iln3h8YyaFv5Gu10lsUOeFGhPysQeCyZh11TygMMt5dZPom1dyz5qcKC6XnGgi/O
WosqsE/3sWIeXD/cjgbuvXx41kLkP5q1HdXsd503yx7lOfm3fEeOcncDp7tBsdumGDowZhSBugUn
tiTCbFnb3yzxq4qfYn1A0qHDvzcPXk4hlMoSZu5wBRsJHbR57frlnZxx+KfoLBGT0JoWQq/htazE
KgQEbZXwoBPDsZHZJAp2YhquEu48lfwbFa2VlpVObhoPRhvchRnikiq8DxRt5xkhIRJ04xCL+AD4
o6b/Dn6GOrU+TaTbsA5WdWnBd/bXVVh9TxX5rpr04QCV8iraExi07OJkSdLkqoRKNYAiyCV1ZcdP
KnpJWXstmmg5+KADynRv6S8l1eeqGTcFASH5eKuIH7ErljnNCgkO5iTm6dlGD3l/kwbd0m+HTViN
y7g/xVLiSFX+JvjEEwi0kHnWnANXaoVms77VkiczGbGZIlhgYgwlMlKhO2oIGb0pNgVrS6p98+gy
pJl95w3ytYXVdjShOKcPfvKsY/u08Fvn3DjXuBbjRDeGdmTSbMiapYLCq6ILpMXyZnq8hXSw0n6Z
Y2XkIy6Z4iWPH4f4tZL9iLfZWCIgGseXXo1v2myd0yCVVN74HfW0jYx23iJ42S+WWtyCtAX56tq/
6ua1p+Bl9BICT3j/ExURIo/y5LW3ngdmuGbVq7811SukzOtOAORs9CUPGmj7y4iTrvJu6sq+VyWi
NYHQ9Yp7BVUJUtdwCKzx1nZlXOz2Ru5oU3rjxtPcuybA+hwjZ9JNXsnsmqvVVPr5KhBYi04nVpO6
7hzdLxZyYu1KZVfbz77BVw1NoE2rsKxitBreQtfs3aDVB8/+DYEZ3sTvSeNaWA+J3O0lt4Wiql/F
w8A7gp8SaOYiNsqjZLfX1MofNc178wgVNhORL+JCrFUvuQ0yAEIseTlXqWb6NTTcW73T9i6RMG0U
Haqa3VqFVbC26RoJbKvERw3yXhpx6XCb1cK+M022w7ReAVPeRHlAiIuyylrqwbaM78T3N9oQXisW
F1CX0VOV8aV3hTNMTTMp1NexntOsx4nsaj/CJDj4aLvynG1zTVKYJTbkT6H+N+69LnkIS7KbfOao
Xa20iH49KzR3I5hYbgPeik559tnlJn3v9PkhbuWNr1Q/7LG8V1lG4IEthzgBhdUsQ+xKvWHv/bhe
x153Z/OJgRu/U4NyN/T5dT5g6ByYnzylrv/ZW9KdixtUE0uzKNeaeyVCtI7qk9Kw7+rHdRPdJ9yn
gM9OoA98wH9HlOKRkMLwZwmF9uj5/lPgqavEH2BrWuW3AZZUg4RvxIs8ZpvU0De9XL3VxU+6xcR+
eStqoNsEnlNAm89PkpUliW0F/rYty31t0gKT61VFANeHQ98/h6qPhyhlVvqZzlD4ACdBPOmQJgXY
v4/cwtP4PBM8iJ2lB1ySYrlW76YijX4A3RYf3BOt1Mn0ijRvDXXyuaUxXuN0tS9UiOZtlfdfAi6J
Otp7xq0+q93EhCI0UdxNvyT5br6Y62CPD2QhvwWn/CZ24s0lidS8hjIf0ZjVUAI7lIUo3kccHE4S
lKVS4Bjaut7gqT59fafn7Zs/o1EjglA3eQyM2Z2WmZ1WIUS8Mq7rlbpuNsBVHsaNvlFo3sBaufsP
x5tKVh9qhyJU0Ao0jPdHdxZD89tyqmon0ysWdMVdEjH09ZhTxfNDFezPJRKiqtCcorkyL7/Jhp6Y
3nQgT8SwDQGYchhY6iomAzV0QvqKXw83q47OhxOz55cBD7XMiuFkD6VnQ0FK/S370oVRzk+TyRgi
gChS7J1NTICWQ5VVLcPs0zuwEZvSUfcqarN8OcEMvr6ms9MEqaA+GUVsRZ3LzOSxMdzIVnHLr4OH
yc1J/1osQcEviMAl7m91qQ9x7qF9HHBWKkc43cg07qmiiGgpoS/rgnjpsou3jNuqcXcXrm9WKX1/
aFT3yGulOET5ZlbjU7JglHtZJ5pizyd4gcr8F0cL0gZ3hBkCwl39b8bDsKIamqrp6EP/fg1aWJwx
hOppWSmeJrte+Zw+49j8bqxZ+S9Oluktnr8C2ofhKKd9fOtsSxpyVKrxKtz1K39Z8ZYj9tiEmMAu
NYTPTf+PQ83mZaNXVEUDE8RJhmkaD70bPmTK4392/+aLZNH1bjIOXJAOuI35uOAAtIdesFEdf69f
mh3Tb/58+wjbU+gVENo0XfOHRYtmh9nwGk6LFtuwk6CxTl1uwmIhRn+kdsAOb2m8uItYXUOr2X59
sefuKKJgYGuTN/5T/DT2H8vPWgJ3FHFye876FM+wSn49yLwP9/4GYDTg3ab3TDL47Lkl+WAG5M1M
1whm6ooT0EG+G9aISC8mxs87q+9j2fjdUFWSb2jJs+kYwCRNrYhTb5wt+heZB2gesl94xn8bi+YK
wusredAXljDl8ytugNyjAaOSdKV8WjANxY+EW2YYUJ/c6xK46ff2SnPSo7/KD8EVW/d+j9mKMzyc
ngnDEVPmh2B34TZ/3tn89SvmX4emDKuQCFOgX+iuw2+DtvjzKgZ31lrbBsd4aTkXhjx74Zb+Xi7X
yeidfeJLSWsKu2E7HF9Nt1o9uGBDxr22zm4n8/CF0WZdmWn6TDLk/xlt+jUf3pVOhLLut4wG54et
GxyxFYXAJWE5a20N7WQbg1C6OOr5a7RMMYnqDeVTpyuSyzFtm4T1oHMkaBohXK1pPUgd//6fxtO/
1Z75P9d4UXih//+Nl1NTRn+MrMvvJJlW/7WrYmyt1V9dmOmf+KcLY9JqsUBYGvA6TeJLpyXxny6M
qfw36//Ub5RZsf786Z8ujCL+m4fzx3ZgqITl8g/+42jlTwKhjYK1gX+YdDz93+nCzA8QmkYaLlYJ
FVetbbLnm815F2uUpAa16UhYRZvxhMB8gTNr6bbU+71qMyDVHMvTWGw7IpvT4NSDWC+7txH2tUH5
UVVPTeXuSD3ZujRIXHAN1firaJ9U/5IoYL63+vRbZ2+MxKfFElmFq24PCMZce/sJ3hDe2HtvGWGX
v/iyTJuZD5+zTwNOf//winK79CwuGBAj3VuHIRc2gbECAQPecZms0uWlPcH7EvNpRN2UeRjIiz+l
I2vEU7RJ1ZlOvULPIv+uX/xTuauQOK8MqF0TfqO7HffQ894mmz43/NKydPaa//UL9NmunOO7XBT2
JJhNAmekiUEOFC2KU1+dNHdb1wYgyavaR15T/jKDcJPI2f/qJzC7sffIXPF8He5xQJSejqZbL/fs
khYatjW6YVOGAK2/unrysvp5LPnsaIBFjOthyHXCvKqnDy/23Z+7/vFwPdtZvz99oXK6huLKk55L
2uTSUBXbGHk1YvxqluxopGqn9CI8wgWi7qJN+NJ4s508bkpJI+uDZ7+e4Iv6ttMWwWuw6ffZDowC
sUWrcNFeeyCvvr7Q2b7pz4VqNh8FWVY/n1kG1GmqH+umoxU/hyky7nepHb8eYtoUzee1+DDE7Nqk
QKHG4hmmY1cvyPU3SUpbkRJjRwk8rH5p4YQVj9dfD/q+uf00KmdZ2cC39fmwMopYjsbGNJ2yhS1X
UaYrPPp4Qw2SFc1dRrW7Kl+LsQHRYzmRL+/SmIzCZxXquBJoyzKHnaEH6wpYp5md3O7U99oTeiFl
BfAarX+DdNXPmmZZ1RR99Sp504ZyJ2HD7DTtsa3fRuGuRyUnDBHHmLa26DjIqKvjMNnJw3NtPHdd
TxYOXcDYsg5l62GYFupDN1DeHiNpoYzt7ShJr7LZX6dS/l3y/fuptK5po4NTZNF20VTZP3Z4twId
p2StWRfEMWfXJIRSJCmRc2xq8y1D0NVjlhWK6RTWeNMVkRNZryDz+cW140fSrhvR/voavROoL8Hg
0LTetl1yGxbeLiwhNfXeyQzq+yi0nUJ5QCUP1ya58KynT+ynGaYwe9+VDqry2RNueIhFWasL1NEF
1qiJIlQpkHtodmgRbbvozvbkceFmNzlF91r5LcZh4alvCXr/RLxqlIzlUacmfMy4ClEP+6oe12iq
dknVI6RsHlsqjW3hrj30tMMlFde5118xZU7VCJF0xZje0g8fG9/WIqkSDVjt6Ci6n6K+NnCUjaXT
0F//+sWYF+ve3/iPY81ex7jVkkpvGKt9k/clFC5/RUeCxhXwTjAJsFO8HxeGnP7J+buIPlQmdURo
6AnVvy8v7JCpTTG/jgq4b91t4Cqx66VX/guW0CICjglBJr++tGnQZxve90vVmLvsttl8yfPZK0Tf
1z67cHrU5boJbwugWErAIj4GgBXxbgZvJZji1sLWkj+K8AHswFWpGXurenX7xNHl0AlKiosa7WSE
dd2o4rJ3+7XcPao+sSc0e2mXBUO+Cnx7g6Nw65KSVhF40pg5zSdQl/IjcsqDggykGcl6SyuqXGlg
hotOJmXEV6BkA8Ps498jXeyAlcQnEymg+LfQDXzVXX8wkrygJd78qOFgXHgyZ+6QAm+FLJ1J28O9
+vvJ+Fo32I0KZ3Y6tAOKwMu0mOCmFKxW0a1/QXb5fnCbTQSGQ19kGHxXzXmFrPBY89VmdB2jJhwZ
aENuY/jG7wF45RiKU5j7JLI2B0lvL9So9dmZcpoLfw09m/Y1mcGiS33bQSEBvjt+MMeUjQQyFzto
7+3hdxKZ36y+PrlNdlP62c7Mw23sA9Duv7Md2mLVXKa06Bs8R7TM1n1tHyxZ3rhxClEWtLoG1xsR
kFfpu2BASTigr1D2EaDrFlxnNBldk00T0+rDlO5r2c9BI1DEIwpNaiczgkqQb5aNCwyA14TFbt2a
Sn7d7pMw3uhwXYPY3LspYNXyIW2eOukWcX1Pj/DCjDizliLmnozPVHfRdk9//7AUqb1vJZksu45i
AB0fkhUNY6e3m40ylMtYqfeS0Laa3+4B2ywK9yiDOVYsiTBduqxd5qhls8Co6chKfxVlF8/psyLd
+2MU0Oapv9joUecbM0mxGrtWUHJ5KZmBnnGb6JSYdJpU5BQqY78txuxWK4abxrwubflCGMKZhQwj
479Gn00i/DOKyvtC1LjyO+udKH8t/ftUuvBWnpuqQC8xndPEoJw2ewT0tZAL+YbrIIq9L6xfXZv9
e2rN97tIeIRAeGdR9LdmJ7+I4nsdJprl/NH0whqZ6g6b5sKFzGtYn8aZlp8Pk6nLkVV4Vus6NBoX
wTMyp5dKRxgHREkr6SlmvwiEBadBK/VKFnjqhvaQN2+URi9M6zPbXNY4isgqaQyfz1aZTVBMLY22
U5OU17g/ZR9EWLH5+t058xX/OMj8+IRoS8uEwSBIblcEuC+IzIOh9DsIvtfthVt7bo5MnSiFYwiF
gHeB5Yc76/Z9Ds6V1zQOH9L05bJ+/b1eO1+rP4ww9xwked8PiY9ndbJYINkxlgj8FKjXDXVk8KaA
h+uHbFcfyG59wrO2rXDL/iRfb4G65NLh+OzlmuSoTYVQNniz71QhpFbP2II5rSjWfEag3V/Y6s57
Re9zVZ22IYZOiIuYnzzrNKG3UaTQxOnVk3NS0S4yjh3RFXCfwbpc2Iedm5Efh5u9Gk0rj0Y7MlwU
j8tBkrYlNjpFNOuv5+S5YVjIOU7TveQkNLtxQ2tUk0GHzx6PMKpeK+mHjqfy60Fo9fIizyfLx2Gs
v1/0RomzLhhK2yEeC3DS9SjfyEZ7tL34WHTePaXVpeKiG9Sfyd1b93K2K0O8yBpQHCNed/jGdA2v
NJ5iP8Txyvc0zsQ1oc3rScWYBC/xJEGLimezgzSoA/BXa5ecATV9hoa2NsLWXMotMQVVBtW7ru+H
Ri0gJlhvhpCXCv4sc/LcF7cBACZJ+Kgip5MorBhoTd4i7onZ6PGBWjo8VJCLaSwjaRufJ2KNoNUk
0NjmbQY2SVmGcLfJ2DqUdrwzjDd5eBm6bK2rwI6CUjqaJooH3Xd8T3kpEoDNblksrDSFVi4hXASO
KEi2yHR65ISAtoG4iXx9WeSNk6QqltwW8GYBAFS6zXv/BuAd+invasyJJKi0bWOn6zIzqMMlGXlt
2i8/Ao0I0a2jMK79ktw3i0x0stMWokfP42uAvLmcOt5p5B3H5nihV31uzZvaLpxbbLjR73W7D+tQ
CcOgS7yB051V3Yf4mjs0biZTukQW3JT/filhWpI4i5KaaJjzd9RNoVBh4mSFxVyok+01FgDPu58e
2V/huOngwrXfvp7bZ2c2OnmVzjj12nlby6cgVcmm7zqp+RaYz3189Dkzfj3GpNT//PqY7IotnX7P
VNf96zuZqR711JwvRyCH2OolnfQ78i1rkKkt5me2nQYAClz5i952UQQNp2iIoCUQAGP8rsXeTH8Q
wsvjDi9sFM5+wemHwDzUZVqwc+mDoiZ1Z7eNTRmUlJVDsm2y5fgskTyAXXY57NRHDdXiJfOUMZ0I
5+uJqXA7KOuy35ofFFqrqEVbyYBeTRSAFIxSWICVR1c2IyZIqQB1FsWbUoi7OOEPKZXroiCLUqV1
U3iHSGxVAtrK8DvSJc5hAmBHvra9NysFvwfqwkNgJ+QAtYO+DYD/p7btpG0Cf79rHAnmgFvqTlDk
9xXiotjKNkJ2r5oOGFzrIVuMH3U7/z0REoLmtuF/bYPbJHaXlk2Se7dPkcNlJGYFWupo+TFghaHA
BLb3XsrzfWkGTo0auO84TSZiR6Q38a6nSocyQeDZhbl1ZstKZYQqv836bGnzqZWIUsaUDPbCFa8x
6aKDXe6lvMTaMF741JybxFMbAVUS/q1PDeDRbn2PKWs7sfmY+C8tqTFhayHXRrMYg4W8xPU5d1Ix
TZDt2Kqn/85eGo6tlpFPS0+n5QvFTrdBJj2O8mlUSa0wtId+hDEuSReWoHM7EXaRLD/6VFm0p5n7
YcEzQuBhmlfZzoByRa55WwmX+no5UM/NfosvNmocPtxi/tKlTRiElcEYLTpyspmbAp189NpClg6P
flyRi7kNksnfETGXtThBSjuSIlUH3W25w3iB4rlEO9k3wdrILNURxW/UmHyC/V3iNYfGQGJaIsxt
HkQ6rFtYO1bZMUH914ZtazehTAJ1+fVVvbNdP73UnGmmKrMg7fO9jPfh1kUF9JygErbTB2QPSSB3
2+jX2LoIQjP90SbDshvHel321TNlVntRjbJ1K6uAlghnP6RqRd5DUVMYp0EMiMIixjvdWCNyDcU4
miAfO/s1S6NHzfZvYsLXI8QVoTJwyomAe5qNRxAEKKTQguZWpPA+yJQWB0KoW7JhjSN0Va+zdq7l
QlEBH9MGjjFEZB3XvyrRHy3I761JbBWiR7knV9roVnzFn/oUAHGRiX0nBkcOf2TurgLabbj3Sm1t
jRSGdi+aCB36qCN9hC0cjldJQOh8YSSrNu5yR0sIP4tadZuZ/GqEky2pU55kr8pJ1KNCJoiMK3AP
PcSC0FUSYs343pnGSqnSTe4he9ZgGI8FybDcBJPUI6XbjXq18NlkjWV5KJNmKfvQgXq06EpzHFTC
qTKmTs/B2Yu0tVSV14EEORCZs/6jQzvkVeohwAo15BrJWd/DEho401CJSDsYgU7K2E0teNDxfR7Y
S68CWYLJRik6ZObpjYL41GgrFU9NKW0KDXP0EB0lL8D84056cjCaDUnOgUTaBgSbuH3qsvQ+yMtn
14DwmNm3fWM916MP6KijDxSb6U2gNE9DksDYkRoZ+vzwok9CXi9SftJQf80sDijlONkVcCjFDYng
MhnPg4EUU8iIyAkxOJQu2yHUZy+tSNaJUr3mceduK5MKWNHewio7FdCjjCombULmu1aX+qoou3Cl
xNRgMtMlfCWr0mXf6NcNvLI8Jj7L1ZC7VrvYpzyMN0vrh5fa7O9hItxobGvNPmFPapFwV165jX0D
KHSTBh6xS+lag8lZGcF1a6hXvVTmK04gh1Ct1pnd3wvR3JcZYSaG+Ca6+C6QunWlEkZCQgW+AAAF
xJM1+zHyv1lmHK6L2rtwKjq3xtKjtqZ1CLfe3ChdumWOOZb6oHfjbaN9eejWwtEOlzyx6tRZnH/v
P44zOz8EQ9+KsGScJueQqd7nqfpbRA13gC96EUb0Q20XNziKc8vdF/W11ZyMMnsuwJUIxTu0vfoQ
1f2DaJW7lgwbTYN21DxEg/065jZ7RS/HMpd+qxJol8MULD14mrIAI7iOsJNdWMDP7BmRw1qKhruL
Xer7+v5hofND1c5VtOVO6z9oLuaS7kaoN18vp2fHwK5AZRsSHVnef3+HJHUoYCD0FAD68Frrqq3J
Tik2m9XXw5z53OEj1U1GMsyplv73MJWVBGPRE4yUTOkB+gOnmQs3S5zboXwcYnYlRlhIXRJJFjli
KMNY2cN1e6sUi2yjrVoHVFuDqecxEcuAEKavr+7M9P54ddas4e2lfYymoHP5GqbLKn302oaPatp+
S/v0MdXdvY68WsHX9B9e87wAV5d20gPRtkHzbBV/OTikbJHEnm473ut43bxNwWH1Jt4oD19f8YXn
aSl/P089S3A6plT+lJZ0iPKqap6/HuBcHeWvezrbIOWFaZJ1nFFxgO87aoYTxD8tdfJ3vVUmy72/
7qx90He7NrlJyC//D4efbsCHd2+QLL1XYspW7nW9sw/Rvb/GdEN5E5D/lIj69XDv9ebZwvXX1c42
oUGuxk1YMoMEZqo0z3FupcdRhypmydsSQvrYFIClMcallAFETUuPlrEOeDYYo7uEfYHeurfBFEto
UCPhy+In9b0sNQu3zl6SMbwHbHxrBA+Rp2wjwmlEGW/xh9xaXXwQ/XNhW0vZiu60PnoLRxPLYRPK
fPePeuPdlWZ8hVh5YcNxB9pMikG7KktzZWK3+/o+vJ/zv7oP00v+4bYbuiQGvQGXWWv9OhU/xkJe
aCo2rwKZWbwfGmNtyO6iJx+mr25r96aqxYWl6vyK+D9LlTUrdQkt8vRkehRg9DdlnrN7dtdJfCmE
6fwwqLpY3znpzDsQmqhzmiQU7mrSI3ttU9kG8J/fX9/Ps2uihgATt70OsnT2EpW15Vpl1ROdSIqZ
35WLQi0dk1iXvL/07X3v8X16dBqaMk4aCsXx2fpbNYbfdz3fXuXaPLqbxPGcQiKxB5+kw9Hh9ySw
ijfgTC/Vjs6PbEwnKQ6NtvbOev8waWDaDEFHNdbRbycyfrgKrsUquZloVbiy4XwTrkUtrBAXtZBn
7681Cd/4xE/f0L+nqwmpvG4yWixjlt6MdD40aW2333qMiF8/yLPLISUdWaCM5irnhXrLy3yEdpy/
ITOuRl4QVfsF7RyTNihWdVja/Uh+RLVoiAFMfgj719fj/zlVzR/vhx8wr+Or2mCNVafyA6AkVJwS
h8Q8jYq4UnOLjni5UlOk7oH+Knl0LeND0IxO3thXOqBFy+DAMYqbqjeu40F7pAJ58FR9HSrWLq3V
W5H2e88eNhKkAwPRzDiMt4ERHI1RuRZqRISludSjxzTSV3Un7WLW/wHfp8kRAHTZgU7wMm3bk0Ji
mRSfqmA8dkF9o8Y2jCw64ZX+Nrbpa2vfDZFGSh9pX3XsLVIiei2g8RaOc7+dQoMDjfjX/GRjiTMN
fMRpVP8EHsCsLlaBDdC3hZJD7BLDqwN1VoNk0LLiMCC22IM3Ukwud93fBGX84tfkRkiEKWmwDZNc
hR6oix+uXq6LIlumY0mio3aMhjdZoCuB1lga0HPzbDXoHJ4JuBmKfZXB+knz7EYotSPXLS4/jcVb
rGz/2ORvEsZulvCNLpdX44A/EllER2yPloT3wtu5yr7n6ju7dIQcbVIZFkSU3I+2dANc/wgPGxtm
cUyqetoukzca3sXdsAwkb5NCCYzw6fW0FHwQjL6Ne58/WZi7S/dWrod7N5y+R/AEJeTxrWuPnDQ6
7mlEy1lzfRi0g0rFjJyBoiDJDhZClZBeFV9B4AwVCPR1chdX2dGGImOD+iWwIEzs3yUBOw15amEC
ftPS4dAqq0Ie7qpMPNYhsLRqxOw3PlpKQ6NIW/OxuLdM7wd6x0NqEb2R+uvanRi9gPYX/hjexmoh
bbB2EurTgPiXQiTvwjrWXRLuswz+RF7LP/QwpRPcMvF+yIn3ImCBEI1KWFa461zvOol+xsqvgRy2
RiH9UtoFkzMxnmi9OrFwd9LwqwiQFGZOMb5HgSwpJkdA8REBIIU45K20z4pwm5BXacQD2Le0OI7Q
dqEzImQKMeQOTqzwhBQ1nzodq1GAAqusmz4g3chw7zrd+m7lpxzKryeivRkqOKhBBIsA4uxPoHHr
gmjqsvVfpXzDxD4k6nMe0jovoqUbfS/Ke5SBG0Qn4HQQjugHN5edDNhoAsY6C78n7OGCpNadtNBf
TL/+Znv9DXZ3B+Y2R35voxe4EzQDiGqzk/JjlnKLtbcuKvcxyQUc4Z/bQvpFx+VRAqPMwnKVl085
QVOSYqzsIL2DwrxJq3SlJOOjHmm71PNO1CAIca3fIpYMKQrvBLfTp+0XN80q1I1rEBeYl8lPtWJ9
U6nVYuQ8XUdrqVP3lYUJPUPRkvW3anqSY5RrjZI/+p28zgT4xfCgqe46p4XRuBFWVnID9NMYg3QY
ywo8pE1+VW8ce308lt7wMAzSsk4zTJCFBDjKVA69q+0iI1ghfFkn3Mcieukq8Tro9rU+tPCzKZun
4904WXFVUCTwZNQQg6yQd7UZPRdj6HCmdBQ9PHSDey8r3hWnOJ5fjsE28lfMwKumrr95YfGgunQJ
fVKyIZku4jB6KaR4U3piH7qtE4UaXA7XgZRCb5Qeguqnd3pQ3ieFvpdqehd2ld3WlvbYS29dFR0g
5YMW9op9MYjnuPSejTK8CSXvXjQEbSXdFJlw12nurUrSul/6TiIIRih/TKQWU+5ORiwRwaTehZrm
iOg1ozUWG5TPApiwQaOThmVe1174lOkEhavZDYDqO5oe65Ksw1AFxisZh8jOfhowNkq/2trQWOMG
FW7LsbyWzJ3UhCxMr0nRvVkxR+mIehgb3Fw94A1defgFRwCx41SxKRB/DEUHTqXZGrW7NTpW32bK
GfJ/ugrMTWJOwooEnwzpZQeUoCGYJzMWfj8c6GOUZLmpHNHbCNleEYBpL9fqQPbxQDcufO1zClC2
VaN+THaRdVJIgDfooDZ9SS8t4OVtVrnCm1XmR1mkW81+CQv3oFiTRlG7l7zwJajeUrO8r1MFYKrY
6dWPNimOfirtVJ+A9RBYa1msJIKWKJV9a2O+PGFqrMwU8l2LhEcl2l7mbBGHtPV8XkYalj2hkulP
waa3AIA6Vq5TJCQ3FnRNuuKbq0ZXoo8ep0Ja6WbrisAPFxey+2jEtWNCPRnkYe23FmdQuEUo1Qi1
WeTGMSXo3CP8TiUPXjOJAFHU54bspiYnzzkitS7Idyzoq6ArroP0McpfqgCsioIEabDhclROTNKU
e91OKYkEKgs5ZyqN+1S1jlnU/+JNHRN1G9jq2k3UhxD0yIUT77lzp4J/FnKnOjW4ZhtaSDUZ/ARN
chLjRK1uMC40qs70IdWP//7s2GdVxEqNLadOt3soQPVDHgJ9+2SCCurySyqkc0eAj4NNf/+wb5Xk
2DPDiIvxSZxOTuV4a1ySI1y6X7PzVIfbPBlclEah9UNqjlVzqRz/aYApTw0J3qT8m2QVs12/rUtD
1EgMoOtkO5Pqq/sXtp6fu5p/D2HPqissDJ2SJQzRtgUAdXAesjZMkBTSjDGoEy7cCGlVEqyjG7zU
BpnOnNtz79UAl5E0lA0S5Vh2xpMmSZcOrPanCTP7cTMJFDtGrddou7IcZG9hE550uYsdlx3sqpYy
aRu3UF6hYJ44oSzrKXbJ7B/dtl9HCQkIwt1CSd7lELKxCSzEICN628vI2EVI9CxQM8WI+ZRZqMax
ioyvfkIHQC5Iub6tbTyfkJDrHCqOvghAYyec08dvRnRTF+My8bzrAMaGNx5DIrhNoS9M3uuWLFKg
SUgUJICuwaK0q+8EF6DenSob6m9V2nlSD6zC9MnmjE6+squ6/SSV8GtvnavkllJUq8unjg3H2DVb
jUJEodzJxk8l9hdSvYNS7fWsOX3r8OVwRuBdWWeuWqSZhbxWTGD8WlDswhH3L0nUNvw1+mS3st3X
i67DvuaBCJW0tVL15ARBUavUDUB0dLEtuTwmMJIesyvbEIBUX59yzkxmjjiKDXqQMuUnNZQMQQUw
/rS6REdLPw2iuHCMm8eYUMlFEWTIJsdU1PCf2n6tPYSWTISeg7zEWgp2dLtmgwwjI957mTvJFdCe
yRekXGXeBhQc0Zfxhd9w5iJR6poooBR04va8fRaPoYIt0vXWk1AlFqcedNG/fRuneoOmCrQI+BNn
FRQ1GmWl1BjBJLBObdK9muWrr4c4W+1VKNsDi8QCqcxLrl2TqwHfRvrRzaMkJY+9Z9zgmV9I4Jp0
SFqiuNFaYsPy7JWq99IdiHw3SkTCEe38dIub49IvOtO3xjPwr180WwlSq1DsrqHEXfz2Txzq3H23
6a6JjEfjVjvhTfKtu3Jvh9XltPGz3xFEmDpE8gktMRu51T0fbhb1D1FWFOVgyRXPWjRceKpzU++k
bOMC/zXMrNiRdmqZwBChicMu8WhtZALs213NOXyR3WhOsE/IIUyTVXYiE7p8UhZsVi9WSj9/DWa/
Qv37o5kmhpEnLhI+juP6Lf3YtTjYHPWOQ0Plm9SzjcIRkkQwyk2uY2UXloi5d/vTXZherw8fbRP9
dA5QjMb9fipy9dt60S/1PdL/1aWS2rl21l93fHrwH8ZKs1i4UcRYvRuT22kmxbXou2cta06tdxfb
Ciu5uMY89Bqq/S4X8Wsuixc7RX2vdE23akxOFWJYavQGpLE4KWWxsy1I1hHZCbqRbz19eCyy6iiS
+pSH4ZPW9NDZtBtfBWCvhP6ld+TSTJ1tR/RYbk3AajRKtt4NsDW2vtt07a7c/0fdmSxHjmRZ9ldS
ao8SzINISS/MANhE4+wknRuIc3DM84yv7wOPkE4StKR1Vq1qkyGREeFqABQK1ffuPdcdr9IL47fM
ineOCHzKqULbSSP4SMOfhmLg813sdE+Y2p7zkxZbbj5tJ7/YZxYQdPwTV4EZrhsCF6ADa3yI/fCg
+i9irT74GKrOrFnz1PxUQgNq/3FdXDTB4kgwh6Khc6FuCGJfd3egsbeNM9Nmyp/CWbHrl67UYrjF
1izX8lHvtRCU+U50ZmqJspnV2efsMSd2QB+v6o+D7sMkhTFD0zjmqqyxmeUBiqPlvauN/iNOCttK
K/fMbfzS5P18XUtZC1moRaKMfF7C1oLc2tsmD7SD4qRP6qaBt2eo4UUjvCZYCL4fen63v3mAX8q9
idbKVselmn6/buXL2Hr5foCv/Y/52mQ+zApVXjzbi0+nYbSx3idxAKOxd/zgqkPKalXkOszamvwn
SYHOkF6kvuaIHshJb3QTIkD/Oz8CBaFsQIVBEbV4S/tRKxOr5TKVKxFAS/A0x7FyJF8Lv7O9b5+7
q18WhfmaPwy3uGaxalE1+AyHcXWlQUrNsseg0858vqRT0wbZPtFtiIfoUiwW7jKHtVOYDNN02kWm
hiurqNd5Xh9qP3RE/S6oSvyHDfv23j8zZU/NG8zG+B65TPp8iyu08rjI4NkKyJrfTQnaonTm4v40
V5YzU+MkhrpURH+yFLFltUQAYOgTICWx2yDXyGyeBeIjJHYDYtQd1VAhTxo+Z9desCdCmKjwCciT
5spLk2kbNzAN62ZDfo7dILQzE6RHVtA45PLucp/TComepfUm+pehP90Som17cM/YKh/xxrkaJcyC
fmFpwAgTfxXdcx/8as3fdZMe/KoCaNujvowfYqi8MnA0Q/LxH5kHH77cQC1BNfxn+n5nbGIn77os
zX5O+lFfICRDo4yVhkTIjcpmrZUXavt25kU5M8KfKfdh6dN6vQ2KlhFoRqRsgXxH/anbyg2JCmt5
JW/9q3PEslPvigbwQQSShiv5y7cMsFARDBLnB4rkE/lA5IzurLI4M5++ttR4Jz+Os1gCslEqpIms
a1dbkdgQOKITO9PB/2GwDkSX3QMC1cfopt+e4+987XMtBl68Kmlj6X5HKKrLq7xtehMr63gMu2TX
1lTWs3eNCARRwOKs43jwkIrnZ97Vc3d48ZG2gjyMJDmETIpUesJMHSWF7TXvZ6bOqY/zxxu8+Di3
HSHGvUrim6F3P4JY3JRW4xYh6BaDNhO17Kx56LSJJObOrcT0ViwzMoMhq/ZUEDTCwwiTnmOQohe1
Es7cgnMPYelAkoIkK5SRp1875qZ6g8bsO8K6dyeHgnt+dXaHNj/UL6sXNkEg8/OZdClj0bnuXhwS
nzgbpDt5/pvYnE0Zp0/GaB7LSdoUwJU5ruerLP2ddk+N7G/itHeouR4KorajGEVjH99//4xOzgSq
ACA0OGCaSzd1GahBWFe83RL5N9Gcr+Mm3u/vx/gKT5nn+4dBFi+aj7gvNruB6baJQVut6a6OznCv
vye2cFkiXJq91NpGwjwkbrNbrVqNNsrrsz4ihUzbEw/hwy9ZvHmtNvZtolNmw/FOF1A+gst4aKvg
eYpHJ66yC0PI7bK97RPxwjcE8jSH6Lamy1d2jauouFaILKzLu3rKt4KOH3z0XwOzObbjrRG/9wjo
xRFyZKsfvcFjxQw6VxDluxBGSJqFP7NqQu0atgLZRslBx79SjektsUQkGGbuoJEhJs8YwXCfSAWo
5ABGK5+6hs5sc1mkqZNh2LdqfdMKkRvkcwhqvc5Kml6Wdzl2qUs9Zi3WVMDlqHH0At8+/1IpDFuj
Jg+zsCI7buTL0JSOSaXgEsIhAudSrHatNOUO8mIIfL5ZbpRxvEvq5qAmBunjetVD7abT4hdv9RCi
zIWGhNiN3FcYZhVqdSIuzXDcKDl/aJ7763rILUp6QXBvCM29JDU3aYvgZ7JgDbQ0ui2jeEiiAN/Q
TdHom6AsfvGDstU4ka8resZLbBqCnU7Zrs+NK6tJLvOyux6EEdO4VGGHzjFA6VtRHDZx1F0gpNp2
/ju+GycN5Hfg5+tEqC4lS9gr4NVrA0jX9FLgwkUfb4OqdfI2pnaZrTEVPEqZ9jNKasdPyH+SKNCp
UQ7VXwWAiDhW05OLSPSdnNVYoulbFvnWT8V3FfVM3SK782ieN7+KMHzJeyJzoWMIkW4HQfJkVS+z
LnYKaZDKPwnP26iJRugjgblyQSEVVvOM6lcTu0B43g7lsU1vU5527Q2btGmxQZuOGY1oqPsdzd6V
2ZZHw9OA5XcwdzGBYVTr5XpTlK+ppd2k/JQmI5DFD/Zk6pK3PtE91YnNLe7iTHEDVVppg4Z6j0Dv
aOhJM5CsDXv9ldEI6ySqnCEpX1JvwHN+p6Lk09MnYQBP372NXkubR9h4JCTIAi1SlOi6au7QO15L
ZU6WIMiZQbiiMniQg/EoVVYJjjlwaDVc61O9TRuWs4AarSbGrh8TGYt2kZ7MXY1PUizDtWeMr1k3
0Qtth3sL7xeSF1dEuLrWS2NtNOK69vzfsoTDOhIeVGF6xRP406Q7UyE01umhT4lia8KLbI17oxTX
6QjHtk3dQhcOfS5vZTNy0fO5ODrWiSTRNd1rFkDzaOtBNRmr/E5RhIux1680eJ4Q8VxRK0hgNNny
YTpLQ9vLvVUhj7tCl905ErGpJ+Tn8j4NhnUTZ9sCxGMilSuRNM+0OZbE1onxcDmxA0xTifyKiMgD
VKjj7xYPXhGMvEABpwF/mwb6QaWPWiv3hVLdGwD7ayW9AM39A1vpU22ld0LZ7oISR1s4OCSgbRN2
9HHC7reYVmNMjwCrTBrTF6jzNavJU1w/SeTikt5qw0vZJSVY7F61oXe7TY/lrRbWRsnigGcQoIY7
KbywLSETze9CfQuL5EFOlAvQVnuRwjv0n5XeQXnj4bU0QaaGjmM74C0j+D7MacZCNDZhuJs8KgQP
ILWjqb41PAuZDAlsPuB3a3hRtci3Be5Qg/vNy1A4NsV6hjC3vQY59d1Qkn2sUAEvE1ftfwQS2dDI
9MUitEchv+mGyulS82gV9Bya6FJDNlOUNy2V/sYnkLC3jI2VmdAk5hCPHK1DpFfkrRKAQE5iLOT7
MurcroNCGNU3QWxdJbV4TIYrI0dVlJSaM1VIaXSQlvVMx2cdwityOyBjW6FBvWhFMoqhK3//efxa
bVM5zMzkGIwyf/7KR+vDDrvBa2mhxpj3oZ3tH8qjaTcrSnw2BXrn+7FObOY/DbUobypNKyulwdnP
8K9rwC9mVNrfj/C1ErW4mrlA9OFqxpjY6zLgarwfhIF4m8Kl7eIIPwSH5cWRL2L3XAnx1Eb+01XN
V/1xSCGJtbCTfHeKppuoaPed+a6Gw6WaJQgaYNQIW7EYH7rxtRdSCCK+T2iqcRFJ+AUNgiU0NK/G
OcvVqbP4p181b70+/Kq2HiufCBbf7fcN6BiSSba9K+yTfX2GtHB2pMX+KuiEpLW8joMx59VeBqlP
363xVMKkZPQa7GXqCrHCGO7Rl+y+f97zn73Y1n66ysWOKm8ID5ZFrlJRHkRMgRaPQcpKp+Db8/1I
J7aqn0ZaHFpEpKSV3IxcpUWKrnCbFW8Ab88M8i9eRov9MMFcoD0WZxair+NBG7iXtTM6QKUeiy0d
8p2+7Xknz7wrp9/G/zfWUm4YainTcuBtzKvrjKwKD93X9/fsxNOZ2bkaPDzafdbSgTcUcUM9hREG
DYkFTqkoviHCQkq9M4vYqY31XHgWZTo0kIuWkx33C2s7D6e2iOcxRKSbwpMpvRl56dSacowq60zl
Qzl5bR+GnP/5h/eLTek4Duo8ZObDjUlf1Cy4zpWffuPFti52lx5pBb1YbuPKc01hfu+FawEVYuSD
tRbfwwQWvSqhe4kfdCW6bsXqTcU+XKtoO8vkRjNre0iVh17ULgcdrirpCVbqeg2aSW9aa017aCJU
Ix75Crl80xnaGQ7PqfdahXGFr5cz4+zv/XyFUVl7BskcvjtG7X3mZzZnqL3vJ2h/HqL+NWFP5o1o
3+T+zL09dXA3kTtIIsZK7QtVpTa6usglBo7jXUpQU61fYEvtccSJ8nujX5JCtv1+op54FTgaz7gK
hBbWl9TfTo2Mxp/nzzgN6zp4GM9VnU/Nlo8DLL4RUSSZQjJNzBTd2Ej3ivqEGVLPzDPrx6k793GY
xXuQRzKShT/LoZi8Cp1kC/WxNsNNEz4S/PXYScV6kM6s//Kpl+/joIs3QetjtPc+1+YFxY++FN4q
vXJGT1oVlfSr01NSwdrtkBkIIZUQE65vrqbAspuiuawoiE5+RMQ9J56wf9AnFBJVUztddO1JozvK
QKe0/LonXldJzZVS7RFT7UPp9fvn/7UNSI3g4zUsviNEbdemNTABCqtz2u43XMFNLnTbUBGAhE0k
JSFwnAK0kNmllQwr8uvKBr6AsYfDbBswc3z9ho73WjMfLDYe2logUFcGI9bL/krxMH2Z5nWrxIif
UcPBp5D8c4vguUm8+EL1la7RreAa6mjPCX0d9pb9/W068Q38dJcWXycA9pYVV3xtcw+ABks6yuJc
fvl+EHleV75+0//5XVr02jWClnOi4XyXVJSn/jJ/ztzwWYnW2otlrOJNbSMuX9d33gH88qNouvJL
diP8d1om+szCNDVRBs+z7Pi3AAp9LPS0wIKjoF5Bdwu76++v9CuyQcUx/mEM+fMKG6iWJxCANVem
RpkYr7vMjtzCWNEIuIgqcnHcued9vh10apf8aeDF0q6hPkyUebqPer0f8mSnjfj24JXHo5sG1pMG
6H4Iy2xVez8DGY5FnN+IKqmnrCdn7sGJWfvppyxXRkA+YlKweqC79lJiipxgLW3prlwUhh3Wu2hb
rfvDOTvhiTXr06iLhdLMDM2ockYtJ99WhYKUH8sORtSoJV+Acaw2QIzOmU1P7e7oHCkIDkRwzl+g
9LnfiZVfz6MiRbenXf6DM+2mxt36cD7K/o/KaPEefRxt2ToRtJAEv3k0o+YE4KMqS7ND2Kuv+F+e
DOT84H8QRU43mCtR4+Y2R/3M1PYxFnZJI/iSDETpF22pdUO9IPPG+7zM5rPsekjTq7EMf2GrtewJ
VOcQwf4VK3tsdPfM/Dix5ny6isVqYNWyMijz/IBzvxnu5Xc9cxI33XRr0YAWuxLKVfBs2crbmXFP
9DIZF0ED7AjlK44p6IqomVj+nSksuHid1V+hSIUZAUtKqjV2qUbuTILUEeJ9P/bJV4KcICpYfwIF
FpecRxHiMkv20Rd728y4zBXJ+Z+NsFh4SHTFug/LxjVKeLn+Wifb9PsRTmx4MKn98xoWK0xJYlYQ
hlxDP0abZiINrzfWUTGuTf35+5FOtVI+DbVYQcwKoWFAv8L1jvGvcFtuwk0AeBxtX0SgUbD5friT
D8eAjwqMBbHWUnkHaFwezIlbhxpOMx/j3jvz9E9OeKbczAHDhfan3PDhYJERdNdKoeq7iPhroGZ1
+uzFZ1ZdeE9fP7L80f8cZbFZiKAZj6iN2WPrZOGWumGXsbHKhMpJVW2tWrFj+pzixV85RrvAGN5J
7AhW0zQcLXA97DI4ZrmloVLqv6s74VbQLFsrfvjBsxFbR+ghFwMw5aQUVvr0O8EhkHS3kvAW1qaN
x4865nvthVe+KV4XYwHiNVqBd1ibhe6qSn+RUDNfY/F+59e9eckToiZsseGVGVlXRiqQ7tWt1crf
TlmM7SBzp6ze+vovqZIdhqZpPhzTlLxMowgJ7wYwYU9hmthZEPCfXym95ZiT52pwztRMuS8j8Pgm
qlflrfMTnGMJN4HUnLzYqbBYRiM49AFcMrkAQSCsKhmhSPgiFhdjia9DrC615lGs1FVc/Yo0Y0Vp
/LaYgl05koEhdFe63KB6SEyoQhBbLC9xpKbZKjqeoUghBl6JnjrBvAGmsvOsYJdYsYyqV4scz9Me
h5hAKU914tHXSVZW134r/ghrkCtp82vMJ0pMSvwsVRdyL63kTr4c6iB3Ekt/asNIcVP+sJ/DNPwW
lUJ3ArnTVxhlApoy5g41xoNSE08XNofMEm57TSaTlycbmq8G4OSCmEELYG5j3slE/PUz56Vqr41K
ujZSzanRr8WYcoyo31rDsCs1wG+CiT8aBMyMvBnNMnUCKCQEHm5V/NRRUP7y0vQFH9LFoCs7OZFv
BvMa0/6zNhbr2pTJmu3uTSwpI7XOVjK3mkcVaUTJ3MGPacutp+mX2JzsvKodISY7s7iLau85iTEt
dS+E/dqijxvWs1apKLlj/uDXEOQ0Ku2aASS2mJse41UN+iSuL6z4ygoiN+MhjG3tGGG3aYfQ6eXp
kLB/nrLgSKeamFyTZ09fDbC8P2QXQy/ejOSplkp50PMfSpoSKZps1YnHbIAaKomit/JDMYa7rLBs
k3OMNvkEToY7AXNiMHmXXv+Y8noV060veodJPAYqkbzSdWuoGzO6GrHF6PBd+ubnkIBxGEAU50NR
oA+fucTdugEZVMMn0Sbz0PgXVrOrYq4iy4+VEtq5jmEwEolAU+lnaL+U/DGSvI0YVzdDGbpNRMKm
4R3qsVzV9L0RPh3kvLzqxZiU6lyUVope4Z8LnkI50shGHbaaNNg1zpgGF02X3YMgcgqNjCCEJZqg
XVdtyKwB+uOZMw9CuxZMIvqqiahiAEVS8UprnSJ+QPdRQ8mJwc8ILg3hhYo5LcaSxoH2WAjiKuv3
Eb21QqyfRwsToSFeon5ey3TrMAgNfeqqkndh+A+1L9hjdt1o6q7yXxs8mFpdr+MpFCHB46IXH+eW
gdiUq4oYBI+gxIC0VnVbtL98QqcT9pqhCNE6zfiXApniymOQ04bseHfkunZROdplv5GDe9AH5XAr
huFu6KlosnNeCfWFWNP5CEjBtbSX2OdTI3b7qK3Xslns6GFDrYF/1IKqFvYkm7lNTPp0xz3SSavV
Y8VWIiT/QcFqsFVT/TlWClBIl2U7rCW6rlqsuBMMm+8/XKfOVZ+W/MXpresEIesLRH3JrtkVO4Lb
j4Gr3/tOIK34H3HVunCSbEo6iJdIy7sj1HHXPp4tO85n6S/7UguxNDQztsHLqmDly0FmlJx6RDyJ
npEfORn7uriylKupeKpSlDeDuLXIkSXh0dYl6TDSQSpL8yLveL7l74I2iqhfqaHktgYzUcl+hD4O
9ArUnVg4LJC0/FYowuiU3ijFjREZr1Gp6cgLcF4ZHhHtRs5T93LtwUv6xh7aNt3nXuMAxL4odWDP
nQTGCZyVKpTXIsATszBXnjyuYmk681j+iDcXtwM+8lwl5WjAnmL+Un/43rfIiIdYQUOqjhY/s3Sn
ftBXTcmntfIuVPnYttdd2q2qAnSlBKMqoIcmmhnx8W1hs4+/IjlMfMUPGdh+hXZHyf2jUogH+Mpr
Rb2DW7yNqRxq1VYQ/Zk0RngB7LXLW5WWW7QhhGiVFMZ922pHlc6vJQ+7HiDzWk7Jd5Zk4X4kdLzu
BZQJ2S/sVKt8ejMFGvPGPiVjA7ECrmfsXJMeg283RDuRojdJCsPtwOeHWicf96SpXDJBYG/jVE4e
/8zsfyvA6AgAHqfY7+a/5v/sNS/GKvSD5v/816e/+18Xc6SyL/vXMUd3v8Ks+cdDmL2+81cCjv7R
BO//2FTv2a83dI71p7ij+Y/6O+5IJ51oxvvz9hHgYpkqm9y/4474R3P6IlkcQDNkifrvf/zj77gj
SflPGNT8FxLWFh2xDqeGv+OOJPk/kV3y383wQkrGTOI/d95/z6//muv14u8/Rrosd/QUnNFnkuUC
w1PD77G0IFJaT7pIqAhl1Ps1Zt/HJud0OulsESjDCP62wfg8qvumT0gczzc9uc4f7uPfP+nTT1gs
Un/9hPmKUOdS+l4qoNOGjE2rbiPbPHYXsXMfQy+1X9Ur4TjaP7R1RXipvJF+nhl1PhV9WAv+GlXV
DdS6hCRx9Py8FkQqfPmW4pcN986RHbiU+3RDxq4Lk+XlfLrZyYucA+RmCxHTYbH0AMZvm9oc8cGz
bQn96KqpQHkIIpHhs1Gt/PdONn9d3YfhFoXi1tMLrOgMNxaXJW43M4d76/v/w1Hmi/6wnk69rmX+
PAqQLHJA5tx3PtTRuc/Y4oD75WIWB6iYqJw6wYRn5xiRRGpFDUEQphbCR6ic76fF6aHmNENp9h8Z
86z5cEV6VBdjhqnMTsLclergwFZzHaH8EMW370ea59eX+ccArAwmQPslg1otPSNL5wkx0+brTUfL
ONie9zMs649/3bwP4yxuXjQIGNhEbl4qpldxUDgWwdPYdPkuF26v5PcNJHovFLc+PUkl1e3cvEHC
6Ez6OXPt6bWG2CH2Igi7v7QOvbTrjcIXI9s7Ki4wqGOzNY7SmuD1m2RzDkK1NB/8deGGSjKriN7x
S0+tisw0AmWJEC6/LnapAzltF1/ggI6JPnf6HUDqM5NnWWT+MuSiPKJVUQfpZIZdENFoac5fhirl
xjqWOwQucyTb4Zzf4F/c1X9e52JlERMZDxT7ACaS4pqYSTGOJYc5z1Rr/z8y4E7O2w+3dbGyNF1i
WnHHcNHO3ypbcxfvhI28PZucOlfevrwfH8ZZrC1xAgRAGBlH3BsuWyCSxIEvKWvpR3x1zvRz7poW
70gAkUcz56ki7v2ttP0r+SF1zymDTw9j6NCbaXR8cZfjbGw6U/zzpBCC7ePNHKUpbs8NoyzqZn9N
Q1T1czGVrcOSXZUOOaQag3GCTnkW1Hejoa6MwdwoxNtE1veWEh+GgpyqMN8Uyc+uiQ4I3p6Nutg2
AifLtAPANDqNFbuWMq3KwdiP+qsWY+QtCfIyy4MfGNeyxA7XqDd1LNgTLaRUUNcWB69e1IlIuS8s
8czXZumS/fu6VNBflgamRFpMiZRyS+tRrbHDh9YBkIR2707aBi5FNVi/aNtx+aE6yo7xy/dr9Z/F
eDkZuY84nAmAmbcqnz8LkgCZJ/C4o6N801rSKheRVY4R0RzEHrGOJkHwAvQUZMZ7ZJQwlbS1l8Sb
wOMEkIjDi4BFXiPiq26rjZ5fmGhfEypiKFvXhUdKtfoaUqPICZwqYnmXDy9ea0KwKS7kKL/WuphF
u3htSkzzfrOWwXTLaBI6k7gO+UFQzPu27+0oCRxDL6k1iUfTm6NqtK0/BDOodRUoCJtNopT07sYw
gmMNOkclxrCifzppjz5nFookO33kPcthnYGl8jXzwmjHrRSrPE5KjOHKF617k9AbJe6448WqMoU7
0w/vAyShU0DNLJLssJtWVi+eObktBRJ/Hv2HB7BssKB1FTomRWRPhbK2xGvR33dT4hqYnnr9pzG0
VzIRCaqsnhv41Dbxj53LwnbDFnXRIEjrqZMCFVdaD48SRIGLDlK+BkKFJaZ59+2zmNR5rVlMNVYI
7DAksyAFWeprZCPvmr5hQG8GtvCOqeZhoqkdWfcKNrIYl8z3k3tZrJjvLf4x0jVZe3T854s9j2R5
emb0jChvhKtWB7GygvLVhwCIV8ZTvC2P3oW0AafdYUAGP4Swd5u/VevAIbLqzCf0xNL16bcsvqCZ
GUw1hAReNKVdqR7m7/gMIvb0CDOR3YKOjvno86ssJl4mh4nODk9+GGPAquW5rsKpLzIX8c8h5M9D
JL4kZdI8hLrxNuo6dtKj59a2tle3yVHZff/4Tu1zPo22eHyFIglaMI8mbjpbZM9Rvvs/Spsiyqq+
En6e/TCf2CJ/Gm/xiMwxSdqgYjyTXRxLiGgPhzkVeniwnmViYGNb2MWPaXNmmp44QH0adrHNGZAI
RGXPsBMJF0bAWleFrudRRtWzTZqc6dosnSx/vRSaCSCAvSNH88VdTYCS5pjjSch0jtpr50q78lA7
3gaRxA2gasB1q/RH4YRoJEY7f8ODfZRvv3+yf4yUX5aCeSWAUowJclm9C3Srbojy5JI5XgnBoSp/
jqa3ttL4noaiHUXxFQeWvYZoUdzgP0Cp9juRyMnWKlsP7lL6LGXf7rpavG2CjmJ5tAopzXVlu24R
bgacRCNfWgkebsoCAnQGVZIyLdpz9szdbQNTJfKbjdjE6yKEjeB79vdXOD+zrxdIEiFobrZDy5N/
LExVQk2Xm6zedKRgtv2hL6czg5x+Hee8w79HWbyOndQk5NOZka3fVDvt4Dtzlt/oFpfzEnZOoiyf
nKcfRltMnLCrCnHMuCa9fOj6B42WRd/KFBgbSoAERukm5Kwt93hTRSlhX9a+QLYkoucfgsFGqocZ
8hd+6W0UWRsfzFikPyNgEwHi9EW0HgLPltUnMZHOvF9LxcRfM/7DD1+8113jj0lOBqNdURBJ/dW8
QbWO9Q4K2XnwxRId82W0xessy14+CRoPpdVWcH3D2+xtuIu33UU6R0rvZgU5TQ0xWWOId3tolmed
/qdOa+QfWOBrdE1UxT992w9nfVlLPSn3uGDvuXdCCP126AjEzbcX0x6YHNwaHsL6357xwL4IHWH3
hTtwuaz4nR5YSVvH9mQgZ6CZ4hPEKobn6CYn5rwy26dnia5IkUtefOWMQtBzdQgSTmnNDnSj79CC
WSl7yaE9dF7l9PVFRmjD8syFmRIagMWkV1mmJMlnf9wmdxWdJiUBl6CdmaFfd0afB1lMUBkuuSXo
7AH7oL1FHr4aElro8bPMri+utI3JCvLvPi1GJHh8Vh+wGVvuFRoVP7QvMWJAVLKgkH9sYgtHNfz9
MGB1viyE8AnUmfVvEdCiiouTjegr8jDWMlVY1djonbkn6OehCTU39OOrUJXXxWC5ARzIOOar3nvo
qGoIqdjMUXBF9E8r7HzZ4NLsujTpYMapaU8a8CrtxoxoHNayC03bIRBiW0LsKxGJ5NXjVP7Wo/sp
p+twmdf9Gua8nSOf9g3DtUoG8GTSUd7U9KFVscyGiZMhQK5V0VaLfi3ndyq5IxX5EpnJZph2SQXW
q6UbSDt5M2bmulPee5E0Ma/Y+D2/KsEekvwugOZbQDtRPhzIUaI5mtCQPZT4fzy/IUYdxmCigfyW
bM3qtqZc2pGsb0TrGZzNqo5buzdvS5PUHu3XNPzIanQAHoKluvht5dM9OVlEgoJVlF4qFeSkXxIG
kx2t2Hvz0sYdi9wZiVJsO22jBkSVWtO2YWavCqF4aelXJSErkneNX2QTBESuCZB3amk31qk9TfqD
2QU0iKEzT4JzZhqcnAUatXgR/yIFq8Us8OV+8DqBzW/x1HPWAEAcrEwbjuu64lslHs6VPU69UKib
WIiIAlZoPn3ep1KAbKqx4Tw9H6q0Emir9DLOk04ij5X4IH8Yz21Wv34dWfUIwdFV5Q8pfHGQbiZf
8HqVhSLMrQ3ylysxjZ1QuAWDaIcenHeVu90EduGXtoJvr66u2qzYjApC/+y1yTM7KbQz930e8/Mu
ZP5NFNBEeBocMhe/KS+91LJ8bnvfXhT036LpMW5AsYcr0xc5Rv8eyh/fP+kT9YSPQyJwWtx5mYxa
KjeRrSiSbVjgpktth0p/K/PhradX4lpzGQofzfO8DdeWn6+jats1N3k0HipNXZNnh9si3UtKZxfo
XUr/0Yz5ZJY0vUXVtmJxZVQICsLWFvy3SaJDz6ohtsZjkdwiTbFrqNBIqw6Jh/V+2qkG4UnWVVPI
xHVNlH8qu/R/qWNwV5vaJjRqpzZw8tNxjAngDr30kFeyS41pb7SmC2KfTmWCVUEFD4rhL61uAjG5
F3CBeu0dxbC1EhrrIRs3BfIRTu1Ae821kqWbQMTuGUKDNSCywg/tNVfy1DU1802uERBQj2cW2/kr
8a+fNmXoz7feSKeyqVRuPaqsVcDt9rMzZ4fTI7DdxFc0S9fmj+XHfUXmh3KZMZ9IY1vjWQ6ic9+l
JTaM3dM8f/45xKII205gU0aDi2hsE9kdGWmc/KrIjfdwJdkyESQdHeRV8nxerP31+MfQCuYNKDdz
j2TxtgyhPNT9fDDKDcxZ4V0Dg87T3lXp1/fvyJlxlpapLMaE0OscforxUhsJfEL917alS+Nk+/1I
CP1OzIm5DaiiDKClurymJiX2F2h2bJcsQ4NPRq0sbLD+sALieK+bp1BoLlRfdsyS/Lz6PQcXHhgU
HCVt1XtPvvYE8XglY7MUY/NQq0+pAI5yGtdpIq1FqnqTSmU5b/Aoppu28mypOUj6axwVdkoMUgDO
W800d3ZkpAlnhdKltLv3w5sWhY2HR8MvJycrMDPOxzgtv8it0m4BGGi+aLfty1RkK1VHLCwimfFr
Wx4KUv/eVD75sVZftlHvShOfLzjKZYgkmoAcSWtWPrwC41ExXlvhaTBuk+Kuk8bdAImzh/7smxIe
v8oJBuz/WYe2qLz0qSGKZHIrA4lrP4U6WY/0x1qaiwNe/0IhmkFEEgrFf5qljRpSpaTbGi3A3qST
QVr7QIr4f1Xrd0duIWLj10IRDvyojYaFM4gk19PQ78jZdhqbh1yG8RPmW7GMXHX6SX0Obm1/OcD3
8cNmW1fB2rIuQkzDvggBwUNsJWrOEEdXcRytC1W19Qj6JtYQYwiuC1nZ1QARKjMvV1EeoTjJnDgI
fxiGep00Hg7jQzg81Xlv+9ptA1fBRz7ZglPQRn3XRsJq7AMbu/tarJWV76tIpPx9lZrQjhvbb6K9
j91axnuu1puBu5TNkc2D1+4D4y2pH+MRXvaMUtXS6en7KXxqyfkwgZcvi5D2UidLKdA+7WnMfpnW
uVfk1Fbh4wCLVbNt/V6xQgbAga1Z1AfXwF+ja8Wu1+mmiXBpunplm3e9PZMKBdtcf3+B85q5XLU/
jr84w08qLS5vYHwru6rRMMHOldszlcE//YPvBlnsh0yxDy0pY5DKpxMi1nY2aDgVkL/Dk9BDctSa
ndTcqmzLJD/epNWPwYD+yrea/NlBlm3jXOj5qXMc5wI8nUgvMMYsKyR91/dDWfOTEu1dqK90ogqj
aJOmUK3jC5oCdlT89tR9zgLZhGfuhzrf1C/348Pgi5velrqUaFYS28Egb5tJWjVmeZko0K/KkTAy
8iboFg0i70gaECJQ2WKT2aIQOK0+ur1EnDE+ns76v9Sd147k2LWmX+W8AAV6c0sfPjLS5w2RppLe
k0Hz9POFBM20UjUq6PIA3Q10mWQEubn3Wv/6jRqI8XqsUgi8HLcKXL5qHENCC22jTTZV1TllCwFt
TrfdpLupIbH9WD7xzP6gGk6JVcE8fzShKqjojqlr8EQt1CGQro2TpQf5j3z6371MzJiYPVr4HePI
+q/n9yS1aV4PHWqgGit5jdHG+IfV/Icr/HxdaxyMOcC5goIrRFMs/Pvx378vGva8tzmjRPjFj+9Q
SPJUJREFgl6TkyiYdqE3VHb1H77Ib2YH8PL/33V+eispWmLWkIlvYDAGmKqjvt9CHZHQak65vYYI
rAh73wxHhmEivNR9cxgex/0A8Pbfk0T4JHxZPo0F2/FnJPGIPxwKV6YYikSAZPpe9XWYQoNb9D+U
d7//zn+50s/iK9OXOSGJwV22ixPXAWdjSv5uwOYQdh8NkYoW8ehmWD31n/p+8CKbo+At4ij4k3rl
tzsWYwysl/EM1v5toizrfU/2UZ0znYrQewTxTtuTFu52IYPfQ3RanzRHDqvA+vrPy+t3BSi1Lb2j
dRNzwmL513ek14pWyhMurD9aFC/fPXChcKEiXCabGJ9vnEtc0V7CUbT10v4T5wFc6d+3JlwlTaTL
fAAkg7c37C81ttpQoOoT1j6SNXimMoSmBvE/etGts6l3gdA+QMSy8/g0Sj32SLCJ8cGWjN7WmjS4
1UWRajlzJjrpUG3TvHJyGqqmAGjBu1waBSqUfkuhCHHqSZJmLxau9joSD9ITCCs3oAf9LoqKHbGK
NxI7iiUsrwku6uV4K4hREDWxRyouI+lXRasehmnGDFyxsyFQlwgj8vZZluvzfK2310bHwqex5+tu
wobqlpamLismg0og0oVJvbZJsjcj/VRHqruIxGZpqG0DtyEGWZgYtW6HQQpwo10b7WmOtkYZbVWx
92Y9O7SF8DjX8VHRStcSRsdSo28ReCnLZb+WSWqJu7uoWxD7tnooSTnRJ90mWSDfKlh1rqnxjmbw
XInt18CohOnB8KDl8q91sr57wYJ/zVcu2nEX9TO2vLA0YqM5FYXynSzFL6utvCYxXDNNdxL3TjbP
ak1yUI0EjoY2yr47tSbwRWWEIzkLv3ydW+dq6LallXThu2r+WuMPbcKHfcX6xqSe5kUjNxZyvuk2
wm7QoLcPtRejzs/6waO6x+6mJbc3tRXlHEunCYGA2Xcb02K6UI4H0aTha9aN0XOGG80xkTN8G59i
xJiKAlIfPa1y4xRq6iba44KpeZR8pkSbT7GGSEI55zBwa23wKiKQ1PxsNfAepF/6OG2m0bSHesIr
KbOTBvvzmJxdClRT0M+CyqBY36uTitUMtfAVCwjy7S8NPqhrbd3VpflVUjh2OU24tI+xkUpTSqlc
wfKbfm7+1ekvMmFNUhn7w/CtZkxppuItzXkoOBocS5Yf7I3JOmM9dIjkngVkmpc4E4O0gk+5SlgM
SWugtwjQ5r1aN86Utm4uYqI0FNurFvnZ7aYRGRPq5Xosx+u+h1nPjN2WZ9Ujco80JE5qVYQ1LgHy
fa8luNqwnSi8h/GySLtIXVDF3Ius5WFBAUlDk5qd23O2G4A9jaxvClqKeMU8P3lQ2otSXkNcY+kM
XpdbjEgWe2ayz80GlyuoRQCReUd6T4oZAmnGmeW0WpArFUZMkltN75hc2Pm8mwkvv6Um9NjbW+UQ
yLpuV8vkid2EP/oVvjWyZZK58u7qCPlNI/WVcUbFxpNqHIxyly0idknYDtH65El2kHXBkWd0ordb
y1tmWOAZqbFFVGdXWADr/J5SWQi1jkNkuN2qh3F3X8/RLllbjwAtH1GSTcDTCil7gj1jcBuzTwmt
a2pBYEq/C7qHmi3C6OCL4H23LsQWm/DFMKjQL0pS3wn4Y3f59wogUmGhl4DFNb3hNrp1uVnExbBJ
TBKcr8P7ILcYb22l9leBp9/VqFx9ZJNTsEp6jxhhrJ+USt6OpBkcWwhuUSe84PiGJQx2Lfo08M0w
HrruGMcaKCnbqfEkGoTCM3FRlxlwNHIrkIWVNhY6vsh0sEOg2pSfk5IckuvVjtPOFsoLohZ6r5E3
91msds1ENK10EevXRt5n6rhTGrJjUnMjDy/MCbDTutrL8pQv92vyKYx7/Xq/6I2XT7Ob4pu4cqhm
1weEAY6sBLLximsTDx+pNNMwRE8rth+lFs4qqJZ2khCJMiBFd0INTNBJHGdeXyyId07Ed7lW0/i6
+CokJSz91M7VajPA6i4hK5nnRDEdzMTI0mGdr5+RUD91YmNbcHOMWvbkId1hmunORnLqBfjRLLmx
/u6RqkcyS0ArtsxCHpP0fsoo5qgV4XK/yOkYJHh1zTlp0OpXN3wnQ7S/kh6zGvkfCrDfTO2IXZeZ
XpnUq4x7foBNnZWnK+TYgjn11VWd0su3cbCQR1yfxj81gb9pwv7lWj8Kn4GReDeWXItuV7fTsPBN
N3nW2mB8xYPQ74Ke0CSQyuA/Fxu/QYI44ZllMSBhGmP8qGXzTBYzxEAszqJ3xCs2cYlK5fyQSPkf
vuHvvuBfrmT+gGWJO5v76nYlPd+ut3dfeUAu9J+/zW+fmKiDt4sGdbll/nhiRDXJWjItOeyQMnWU
0Dp+rk79MJ7/bIP522uRhCxRE2O5Iv+cy8X69TqaVVq4N8Ox66Z1mAN6+G963eFPT+k3yL7y10v9
qMiyZEYr1HAp8C1sayq4gJdGUN0i57gS/lCD/25gBjQusvJNFXL5z/lmqutMxxQDwMODBqb5fTCE
4+fVY6qKWXGI9d4/XrT/Svjyv07ScmvH/v+SFrtLh7RPELV0cVr9z6YvkLX0/yJkuf2AfwpZ1L9B
gAOCkKmiCOa4NVj/FLKof8O6A+4Ykx2orcZtTvpPIYv5N0O1yCRBznJrGG6/9U8hi/k3yCvYADGg
xvUDe/j/RsjCUPtHS0D2C3N8ehJomni9/2wAl7Yvqulaoo2WdAaCg51ax4nTiSK6eJnJUQSunQMd
ZFNvweRRiba7qDhK+qkztzkV00QSj2g869p926Gu3hbNVhS+kc/ROKPHlV5k0lDgaXTXGWvDDwOn
Ev2cMbzp8gkq5+doPTXqicoa271QTFJvRuybWu5scRbMTznqUrIk/ZuQUmETI+ry+qucqX2IOR6J
KcfwoEJF2srPmXkssq2kbZmMjct2te664V7KThkp920+OsgGHKEkxrJ6MV3N0/tTVW4YiDJPGYeg
lPdj4QhEnOWHBV0BcPGv9Fe9BCSEkoR2s/lxB8wHrWP6lvjF4MwfWLg3oiut++4kZf4mObWaq9ME
TfYn2aj8ZA7F1l23yiENECINgM82fKP0URXCKOZj/tITw1bL0i6NJwKWkB7bpbRLKT0b7VCvvYt9
F9PzxhUaJEU60Z4mHZF5mp2RBBCKc7zsKcNkQqV+jf2danxMQAgN43ZNAtuOA71465djaxYgt7q/
iArTahTIrxQ0z8YxH6BFaVCXNbwuq++GeRTY9N+5FasQXqswSgOls3Z6Ql47xYmZfyTdTm7fWgFX
Lfqptn1Dhqe3k1eVMGwJEpTFp0w9dPkhFwKm3A1GmoI3mEfNuk8Jl2twnr+lY/aQa0Gy0qnB3lN3
sca39fiRifaoXtr8rRKeRcwnAZur4UxMEVOBS0wpdi0sW7Hcivg+cVuZsG+9mvzE5V6DVt+7TYUM
MH9MSYS4BlG/YSwdjxC9ju0LjqxOd1FfKo/gTiHIvOuylTsMXdRTU1/M+LXIzg0OubBmqKgky6mF
XYR+3FwXfGa+cFEtWHCWdi8QBBddymbbqM9xmrhZvdrYGTfVx003YBwa3pL0XprucuthzY+xRtiK
p7S2sGmYHrrDep7KQEkFj0a2QHKgfVrRViaZfpEfqvYgay+dehkzcrm9tOa8drv0PA1nc3GXnQVO
3jvX8gPPp+ql/GYsQvWvi15Kyo7IdwmggYlXXzfvJuF1Wfcy5nwaCTg3bhIc89yreXU8QhJvW3/+
br3m9sS0ZdtZgXIvVsfWOvfVkzk8Jt0Gb+Bmup8g7ordZbB+VSiES5B6YYCtfKythwTbtyIsODy2
ZnpS5VNknWWiBvJ0c022Y6goF1XbldNbabxq9aOcnfT5U9ss6tvUEtFxlqhLhejLqC59diI0jfDe
WnwfrnfTSl8q7TTlnAzYF2+M0VlE1TbLYxOF9fi4thrGwNsED9sk+uo4oBWv5D7PAbwnR+z80o76
j/b6Xk33Yn5gTBEPxxgQdameVusiGE/x9WtSX4qJuMRLrRMA+Rg5veVO6yGpT7J+x0BlUU/x9Gvp
diLeM3H3nEqP1xzrtZFUwwG8Y3Zkss8WbcAmOxDD2XqqBMVOh8nJmV71qFYI6gyXON/rbXoe1/KC
TLgWHio+ZMqURQjaRPesKdCgG2oHgBTbyj8x0LOHRqAjxBpUzO0UUGGR3g0AOqMbURfJvtjOaAsu
fznCzv9Ap/+qJuTE+c05YJH/JsOVM5np/RhVTER5NlKC+zNN0vYavU/rqUkCYkI7xOeVr+I57onF
LQMAsPoR3CQK8GmfMMZ1hcguIJd4BMm78r1whOyyQgtjCy6yVyxY7JL4EgfiiLG40dUZY0ioDCTv
KimQspAo04Qdo70f0SdkuzQJyymUkydzoiF7ZwbOC1b3/siPLPb9U7JZfVUOjGwvev3dDcsBwQqw
COYPKGEXsofo2ZOgheq4N9dQuWI/4AHyEY19pT+BrnF1VzeBNyhQ1tXZbs4k1HEPuD501uuYHasq
jLN9FTnX1C9RJLGfD1S2Xt9cIJzNV1tjG94265Gf4nT0hDrLdLewhCo/I4N6ctOH1SM8jwBi/JAF
PAlmR/haz3hVL2j9lrtUBV1BW6Xj4rexCtd8IRKvlo6YGM/tkxQfJHjjr33nYQrcPsYuIgQ2KhKc
RC+jVsMGZAYvCenl9Mpe9ecsyL+nKtQXFw/OvLhT5i3eFWa/W1I/Hm3xYfBWL/3kqIluUax35AH2
XTBNvkquYDG+Mcqv9GM4PUM/gNmJ+F519NVRp/cBJA3TfTyJMRdRXLXC7oKdiVNsuiuzU8MkNkIa
x7HBHSjv4j860v9bxXorTyj2Zbh4xOEQm/KviOWoK4U8zKYJVKsHkt9JtjTYyrHcEMd7woxyCv9k
vPVvIO3PS/4oydthnUoFENXN9qVuY00dyts0HEwbbT8ROF9awLUTO0V6Pru41f6hm/p77/nX+dHP
6//odCpVj5WSxgSgXBmd1a0BeTaSb77jQ16DmC+2+aadh0/rsz2azuAKn+0Oyyvry3ysn8b3fFce
q6/Eqe8IdhzvwAeNyO5OjIoO+j2o4Y3YRYyP8mR45WOJbityW9cKxAcJDjwAvN0+aEHkAvy5TM93
3eSSB2NpGAbOB6LR+w4fccb3dtJBlmDa49fe6BHjvqnerI3wMG6FU3tSn2nLvJs3HIG22/wEmu78
Cc5WblvSf7pRPxrrCLFCgWGBSe/kFw+M23cYkzzpTro1LlSN6HYrVwFJZ1vez45B+QDnzkmw3NjS
8Ewv0YlTd1O62Rvw5p8oqz9NJ5Wfj/FWeP8Fa4+xuczajk8n3E84xsmPjM+HnfYR/8pjJ2Fv+BXt
cxLz5JsGa9n3J1AiDFdgCL6NtUtujE+A94f2xwgkOGO/vW8mwnpGIAx/fiywprX08trctnrK/bnf
XhGoOWoV1IvTWq7aBtCgBp99vzd2JZ++2ek4bsOgKh2pdTlfQajbI/YyTn2Ij9pko+bB9SW1kzuL
rD/rHq6ZigUaD8a/PsSza0ku8FYWbSXyD3UXR0QSl0bJ4+8BG8vAgelRLTecpSKwGI7/yCRvpFh3
UD0rNNJAbrxVsOP762F8mA+pnwQ3Ox2AMSfaElofcloSMaYCkQ4BVLRJ8gZ/LLmoJ1By2r1OGqyN
52So3eum05zVy+J0e36PSfx32dvi93rPwXtk0uaIz+QSvcAAcjhvAcSvTomxrOwQxzKHDQTrgihr
GKXuGs7xvpw3NYGDA54oV5/zgWhWVfajs+CYnHTtRrf7xGtwcar9a4QVjSMVD5WKXsx8W5uNnj8N
w/OEqSLWR1fkgsRIhH177JPByafOqbH7JOei3OdoDW7VXza7yATJzOA/kfUysGZSlGPQzgi+aM4d
MQYf2JluCLmyzacS8pi+iaBTRREoO4zpDcTm9o5MJ4FSGxua8S6HmmIdF45HI9pihxQjdzOdbt6J
i4cXSUagUeKn+WEUA4UgcMbKIn71FKelV+S+cZr3nez0Fwsyiwzp3HAmOpINWQrwWxz5neACufoW
pl0THSroB7XpjPm9pmO39NhLnkIbtRwXjNc0R1KOJk6D47y35GM2ObMRgNiu8HTzBBKcL4uOJWzY
9V+yLQedjsGXnT6p38Ue/izCjvzYHlm0CAftq2Rn1w1lJiY5VNvmYyzhIrIHyV1Jd1BC+OtO2u0M
6Rn3rOw1t+Cwp7PdYKvkkl97fTAkVxmDUQol9bFXOTc5aTSXDlCVyH9xsiws91cvVm4uNISz0h/V
qW8JoVQ717t5chFLE8gwaed+2qjdY1U+UCyVa2D0h7gJojWojV1jbeQqaLBOUH1O9yjIQ2ghmksv
xtgmC/zmupO7cy69FfGx4eWQpPOUHCRhmwnb2QjzPLTIEVW89opD1PMEPuxJsRdVUEHPt+mGvq3i
CxVmFsyG16e+QYMCzP6lKMfFfKjynVw8jFpQIGgHvH+unMxh6pc4+tUtooMeH1T5lQBBe+I10i9x
Tp564k0LdfE72oOrALXaJU4VX6NR9nTrQTe2Yurfpoav0a9R9XmGrWgXjwbKdYQCE4kyJBxAefQS
Gh/z3exokz29cJl1KrYo7Fe4EPVZpn+QIFHJhLC73eErcwr0c6UbG672Kz4VTlbbDfuLsBXFkPLw
Lh/33VfFyMSG98Y0TWeLwKUM2WeCLc6XWdwb47xVOz9ngpUhfWSMYx1FBlYYLdVO+5zsRw/Jp1h6
sDVWERqZV0WHGjTT2FSCz5YliDs6cFIkFHSMGO/iyvQhYoPacxx7oCWt5Mmpf0siIsTlV+qOIU3f
iXuHTxXlk5hvonVDXvwYjk4iuwx/pw/du1q2YKFUiaja4K9ClmbvYxzdnK343cT+C8Gkcp4rBgQV
RGYM9wZneJWfzR1ZG7Q66XvSh+trBoUoaHVaOmrmkXcMwjvFOA0fmRVj41xd4YW+pE/IX/Mkn+m+
ZJOF4XxmC45n2D5dYHuFpe7fclYo1kts/0Oeba75caiF4o1q55dZaFJh29p6Fp2BtBUHtjpPNTuv
hBc7km2+znzdbeNHr4Zlz5+cKk5v94da3q79RqwCOmA+GCwngkFcgynL6z+cY5N9wlcp3arfjKsj
8eGiTQ4o4ymLa1696kN/6inVrzvBaT91xjGg2bbxtl7horr4znm4Ch0G2GeLn0kBf28EfCE2Ou89
YjIg8C3XoBy9VrJRaHf5Rrlx3uwOpXYWyoqbp7SVu0FiqcDKd4cWkt9mvOD84HwyePqWIkdqYCuM
9rxgHOQBEoDSMimMGSGFEs8UpzmI/KWdY5bad+EkH9fqeF1mJznWiZvHu6EI09EzNS/P92PioQpY
UYKKgSXsc8semPWquj3HB3E9Ju2TUQY59NTa5Tp5Hgz6YQJ8Ku26ClSIfY7QuM3XqiBGC3hNSJ27
uv2MxPrAEhuSS6/5CZLp9pjuhNIRcTMrD6vy2CDeer3q21Yh8xA1+snsLJt6j2F9mVyUg3xO98tL
0bGLB6QjsBLRGzSmYx0MeSPoLuKpFeHbDC9FrWF32sY7Q3WSngiSNYIm0NzuLX8pJfblM2cRQ6is
cWpORsZMqw0jkBGaaNnTWXgzR+fa2ZMrkmo16pvcRUEnxSGUDEfSHBF/19HvkNMOOjHOd+tRw1a9
f50XqoNNnR7ZHSFDafwZQgTN43qU2YavB+AgRoKlsFm73VW/E4lCIRD9ASt7K1yfys7F1Z70HDUL
pNGnz/s0DjoYeOWJQ5hHgaD5tcgn37bL0VCCrgpbxNLFnXo9aLTrpj/YLX6z2LrqbjQFy2uU2eIG
05a6fdHEYM7uI8GveW6lK5S0RA5/usmweTDhnL52uwqIRnfoU7FKhZ6Fi7Fs801TtyU7ZQQIvSGD
BG9MB/wILWwvrA2N6cCO07vR6Eqyl3zduh8zvDm/1bsq3kkq9JXTFRECu7GLY27pZKs/qw5BaLLm
q/QKjykKpvYXxDDz1QhTL9pUuzGiN9XDvMNt0on32KqhJ5t0Ij9sgoVOHPt2vtXfBZPjqPDTw61b
SCiBvHUL6fNxiQkC2wxM/mgO+e+Iu0SZEVdny6+8FkynxXurQw0BMGrrLGGIaPUTY+2K7JrqshI7
yeWGU9cwibVX2UOz39/FR7wyoSvv+8eYjsVA0e/0oDAEBpEAtKJvo5hhY4MbLjvKHugF50l1Q5OG
STBlJg9FD9vP2XJbA2gNjj24VpAOj6qOu7ALxUhyNE9WvUHZdnTDMgRghwkyyUf2mNm8/qvlfhqN
Q6pqA9bxwsviqKNzc2yjOP7sX5rQcq7PJLLq7dvSv6YdjTvWjrb21n3PT/qH+UL4JcLDVHGq9xwn
xKOhu8Anx+pbHTfq8GpUITtIAp4IX+WbW+mIuHTa9YvgfY5ucpkveRzWmTeNcNKdMf2EQDGPR8Or
N9yGxmOHo8gO8RZ4RbIF1RY1puzq7uCRBkeRas8eZx84JyaXuUe2eXTsz92vJCg2Ed5zONHZt8wO
7WH8AMq8eTUp91ntfK+G16U70pGAExX1bM77KHPg9TDvHmRYuQxEnLHfCNQDfQiTu6D4pJbWgwo2
CoxpEb2Eo2l+3rupQvXrkXE6rM4ACCK+CYY7SwEz9RitQxIYppPlvKF2vDdf0cd+C4uHktwM4WLx
vaaP7M2C7csX5TC/yAflXLzh9F1zLD/GsiMQ4E4OoXJOs3c1sqVvw8O55XLbb+RdwT4oYQ/pTPdA
q08M9nXJ5S3rMXhsnfE8WE5/Yzx5HAMz5p2QFWJbvudPRDaMZn/86DK7E2zijjhj4TEQzUF2PVx9
7gXWj/0NeHGkKQQ/iUVfH7eL7FbSocIEvTlGYyB8Y84I5NPHQctMGRcZ/dKxMeG7er8+Mqeoq0MX
OzID94sW3yk8H75jv6kkutPJZVnkZMT3/swB1bnGcmJT6Iot5aTQOFZ1zPFqVP1peha/BI4DUCWa
rb8/82nPfOa6rTJHxpfrVT8VM0uvpaCy17uKxRKBut3HCUovFxvtdnDZLRPLh3IIvyuYc9oJHjI7
MvRUiEPSilOFK91I3+xm7tS5yUpirYM7MpSB/JH0rQARytOVpcf5Gmru9W7I3WZ0CbArRbQ1u7L0
FQq2+jjEB4C+29NQLkwwFtVLbuwBl7AM5TLCXK9IuMILkVNgy3g3ex2fij07PuelLbzQ/rAHRldv
GGxhcYUnJujndj1CiRkoDzqPfCKZZ1aFwqNy41S41wqtAVXcZmSi/7J86p/sUkS5cTNjc0NQHXt8
vJ5Rc1vU/sQtUrUoTrLLTwV2pG4j+Ro0dV6u4ZxyrpfUi8KOMGuh9qt4Y0K/JewvpxUhMMtRpkMz
eRizB9FB2mRvzVuPKdoSzDN9wHC85QB0Tupqj1bvX8XTcKxBYi4944jIrt3qDZ5V/dx6kxf1qMwv
5bt6N5/E5vk+j89GTooDB2uw7C1nPCKMcbX0Yd4q27g/CAWBO9hzCqdGuZOi+9yi8XW06Z2FlLyP
NNyf6/eVWuhlvUCA40dZx+KZb/WSnlEIQy6lk1U8c0feU8Gp+DE+32SGW7Vw+r3mXA8Rv7jrLnMw
Av0td1prc7qjh/Bw+K2sl4QwQv0+PXDAe4xTbP2jV7zU7Z8Lkg8MtFE2/0wKxhtsSPUrVifxY+et
39Zt0swQX3LwyNWg8XIKVo5JXyL7Ai/lF2CTQjFMVSLbqDblPVcGaususIAW1Wll1+RAAGTFQiB6
SV9k+LOKsxcllwHV4OANKjPQuqESKR0TnnhUKp29N++V2E5yKFiO5UQhZDn8s24Ntsu6LWRf5S81
XvYIOqQ/Xl39e7lLasg8e2iaK3DnH+2GgC9/B8MQ5XKzNcJuSPoBEJmzJmB0AwxDMxqhWHtG2jFT
Obs47S6Viy8tsIZaegYEL93tqBvZxTqnehCJHUgZRyJItclwi2H5gMTMZO+BiZuwiEVfCEfeGG+g
rmFyhQnnMXXqTfkKaRGhiCU5jHUsL3vC0Ewh2cG23idIz1TemYfIzbrd4OUhYzxhI2hVIW9aG0qV
+AH/m4Sd0I5wKGYKYedvN6SQwGff2lYeb7LXI1f5ElZP9mW4QS7PAR8eOXWRxzUMmCkJyFGxe1hl
sXMlnjqgmAeCA72YNt2fUszln1x8QDiD26tqMGDgvGo/4OMytqw+GwDhAGd0mznpwzgzifYR56im
N/Bu4x/E2zi81+4KPsdHVTfK1atBaHJb/4M04B/OsT8gy3/5PD+w5bFXzBIaI3CaxZ10iMBOK2+l
B7kDC8s21H1G4kIJxzyZnMCwUE+Fdsqjb314TUZfnYNUO66JnzQubvIgcRi+WgbrNfmS3MJNyM2l
fj3XDFo7yJbuIp4yGRqjjfBs/KC+hKJaemoZRL8syY9B+pRwzA8xmLpebgBSXInbsK3wXekcqafU
dEBO4KGgtxS3yfnmykLHiHgpnXC3PpS/WvCUI6gdXIB5M99n7sxUfmOkz+N6TuV9l24MdUdHlHM5
VHezD+/wRgvrt7keMgbS87eM4efkRlBE++SySkH7ALw1fk6uSpnutSrzyrPJsuM4SULzQ4yJ6YE2
6yj5fR1tqYpeWVWG6gvS3ZyS40hZB9wVjztwwjlYzUOe32dwy6xTVLh8jN2EJsSrDklIgjTgDf7h
iCgFyntPy2z6mOZOm+4V8IAZmwWCH70oOzCfHHF1n+/S6oAjeKXuCAgC7WFgHGV3ef4Co5gDq4ns
9SyXNuqX0s9N+xaM6eFDTbvbcv6wZzKhgceIfYhLup7ptIyyKb6GPzF9buyuf1toqDBMjPXJaPip
xljWTsa8mIWf7Kt9FCAPTd3G16j1N0rQMjKT7Qq483oQzuOz+odpIjqb310e8xVN02+krZ++nUTe
6lXU3fa2JcwAD1jk+HZadoUTnfirAXbsPlrNN6UH7no3+xqQCYjhGrbU3ihbAVS965eO4VpxB7n2
VuzKJzIqi2/alavpSzCf2cHeabjo8uQvFDWr5EG1BkqffV2HMOxoVWgw982PhFit8geL3o+hokyH
avK7+awIjqAFw/1k7KYAIjbTVkJelWYLwfsK5PGEx3zvM+hIzwt9q7Wl46xoaGPtnI8HiemfG+81
GI8NeyxaN5t21gb8Ikc2Wv2C1G67uE3E0OTFW8Chid640J0WVK72TTUADrv5P1+PYGbthIrRw6Rm
kHxrIF2NaZuvaG4r42KOqpsh574w/FsFrNolCMrsxG79YaXB+Ceh70+359vcwiA84v8+uh9TlYL4
beLPeXR06e74DibX7XXBA5oZv/U3jiR9xrOd+pSmk0z4yQU/r0HhhSNhv0p+mHfsJtidH8X77AM3
8a7z+5c+28sAafCNoRbf/Obm70XwBeimTKIcTQqzyl0f5Q9AXdKDsSmlaBJNe3q+NQEFbdhLi0+P
xuOx//PgW7J+e0Ro2FpJnMTwo34cEdEaRcI4RaYrnRhhwMuW/Pm2I2gv0RuoVPoEwXt6z0XPuAX/
FADb7Asc0Qlgkkbz6tyCkVonZSZ9Yj8XgJ737JX75IFRNcfryYR+cQO9OhfwBATsktJYY8IHr9C6
1IFOolLJ/+MnwJenoMcNziPMASuK8Lqhf4f7f5x3lrcQFMqd3TNS8LG88NM7lmz9qLrCodxHobTV
7rpyp70Zj8o/XNP1c7pJPs5EW+S4VDwJBzj25n51aHdiu0EAzbDDri5WADoTfVYXAI3d+JGEybN1
KB9iCgYsPx14M8flodz0rnLEdaWh7QV3r8l8xLTKX56bIDsQsuULG3kHRxmWpBkyKP27opFxop95
5Wd5zjq2SlsMldkmDXxDabFpPdqVwNhExzyxjXPj6LspZFGcbjWxsGEiss0CcgJkUoEHKhOnDZfn
P4WlSD9DiP6x3g28ZG90T137OWEWxquqGmJMQA+g7DdjMAAVC+kCehP2jVfgsgWVIjWndrla720o
vDKv4jQcwPw2sieYaFBo0yhRU6ZOEVhoG3Rf8OaW+REzAiKembUIn2CixVl/hy/WnI1Pdo/Jhq1U
0BX3TGenwr7RGUTNBcF2EIScURzwI4l85127VUzr+xw77UOHbtFN2CjIIG+8cnDZ9gpeDWEvBOsh
a3yjhoIQxq9zFtIOwi0fXZWd6lYYLw8U0vlr9rGAIwHXJB6oHPjvu/UOCkgvJQzvAFxx9yKJjmBQ
IGp31t11Gz3Im6U5rDckBBuQvt0O8b3aP/Oy5h+MG6o4vKrH2IL/fhB7x3KNhz+8pH+vhX8eZxIv
py5D2Bb/zUkyiQaYwQVzmmyP9Yo7b/z6qKmAJ+96QeDeAYJIMWxV2CQ0DqNfV8duvGuHo2B4kSO+
1ai4Y6/kZJnpCOIviRKl/T+Encdy41i2rt/ljC8j4M3gTOBBL1KizIQhKSVYwhsCT38/5B3crKyM
yoiOiu6uypJEAXuv9VvgL3zkDr0TSR6OOhs8Hz4LMhIVDd4R1oDav8pmGLnfoE/27fUUtxv6Lwol
aKOQ3ujbS3LD6sKl7jRKWKY+oxkJYfirEAgiexlCzogaQ7MTpeCfXv4BJxi7+Keo+HYk1o8z9zDw
GYUWCI1dTsYltrtDcjJb5LlosXs33ZnzcvR05tZTWvgRr+AG4II955FwwZ5x8ebcJV99bw/Jq/Ki
eSxssBrmo75tg+Ktyqx89zeNhPSH3QWtENUIBkJiA3U59//n+ykpovZ//0f8P7NZGqq2ylGNLkvH
KTUtad2E0lPKpWoXm+WMycLxVWGwY/2DdlIvwt/Dbv/Esf/j21hETb98G/pktEJu8FiQwQiN6FZe
6mGm56oiJywmoapE6gJcynOrukW2FT+jC5KhmTS8oGbqR39vVwdWGN3q3AUmeAOSvNlg+VxcpYSN
zRpf2RK0yFY3CyMghBFzukdcBCNv46jqQke0rwYL8Ff0BrZJVoCGTZ7+aMt8Qi4mORh98dMox+5j
2qUeilDNMgD92YMR/Fi8oC3owzucMSAD5wifGLND8pmetE3ui5UlQ9Z0loJ4p7WrvXGYHInNPHbl
H5CGjQxEYFXryboyaMovsBQYeLLaTapAZROk0AMmmpEJtOLnn5w29ZlznjHf7t5l8sH6v8hXpN99
B8v88Ouj8ZvvIB/rqpJ0Hg3yF4RgfO9Bfr71gYUGNRacLSP2qfWSR+08uOa69HKfPSdYfbfwfR8L
B/mXs+NP9zuLn0bGlkSf1O/JoENPp0TT8YwU2xluiWHUj/wB7INXO/ybnVZdtBP/Oqh++Wq/TU9q
V90SueCrUZPDwA8chWfXtK7r5nVZn8bTveDpyJ9FADCu1sgW8fH5nVv6bNOQC9hAAXAYsNbmvv0C
9yGRUrVJ+ub6V7kLNjd7IG1fvtyQb21Td9pA5Nuzp4ZgushYhtf//vj+uEH/+vH99qY3dXRN6Opc
fqDbyTz3l/EExVg9jnvs9dKRQUV6lc7og3jO1ScFJNEVaj/O3L99tD/t3f/6aBGtcA+YgkkfwD9f
9jS5pqM88WDlsk2A14CET0Q5YpkvV8WrFuWfo8F1x+ZOadDRWJ2TPi4UZO5grsFVKxK+YRWapfBe
ONVHN2P6chBHmJ+0MdMnE4Uqhu9X4Vt0cHws9jMSfK0cDAPC8+roLgwIxIF9/RSZeFmFP5XP2TUj
VmRr+CZqUmNGsITYXTpsqRW3cxqjzAf6Xq7mXx5q6V/59MtbJmkk7tNkQTSe8dtbVuudiClzZThl
zoXlLIjVktVOO8LgmBwORIuWKDb5zpCpoY4xYWiJGIqwzkCGkJG7CEmwqSFKKRKHDOqETpVsDy7C
hgM4WD4qG8Krcb+BL3nABwBj6bt8yb/Rxk8/+Dz1t0r1o/yo5BeASOUrfoHxnHJfMjZms5uTRTOg
9KesviAhvHc+ZrQhdSW/wXmcQocHavSegRPZueCJ/JVD1dhKn8ZxOmD4XMmeWns1/ba2uFaYbfYr
MrIhaiAOX/UTipivzObV+dZTJrEAbKEHI76SQcFJLiQIaO3eDAbJb3m7GK5bjzwZgUWCKQZh2t1p
dGf1deeXKcf2zfRRksdFMPapXeLfw9vHMZ1izgIw9BWObxg1brH4iSjwzFEfz1XmizlLkTe/K50r
3bxmT8QvGW/c7FekbyS25MbT1aeQDcHOYxoODjpWdJVg1J7mS3Z2W8CCEanyF1c0yADZN9LH1Y4+
etvpXbnBliY9zVxWCO6u62naCf2l7vdieYqU9yL7vLbnO71X8bp8hLWOQnC0zsaEKChBwg5S2QzU
wKp3n8s5w2Lh/PfBgGPoD0cdmBp56ajIpH8FQUbXOqUNjEcQpQY6YROTFDpz0yaLDB9EN4Bxg/5p
5UnV0JciyimtKMA/zkEnGz8E6OVuBn7GnbBJpBf66Cwxm1B6C8xMrjEE82CTy6f1wr7X9zShSfeA
UK8GJKX4gZUuqPibN93CUu8Qs9fweUOoVVCRUuTLuJ1v9IxNECCxx2HLvnYCcNxhwijTfbk6jRCH
RXuu+QVVWCjwQFpXcb0AYMlaIN+4Ap5HUghNdGE6qJaJwI1EZyHbcpeOphAJ6HLH6ax4r/XNGt6I
fXfaNaKeFdJvWwjir/oIgg0bjN2bfNlZtwFN0Y51sSW0mAYsDLXw+qsyzBi9wUUhmFLPyPcQlguw
KoTEy94ecaxERM0baICNyyp+BX1TOF57ZMcLm2JOrjQsiBKoAd1pI2+w4ET18kgQwYNUAdBwZd8z
P6nCtDxxgFrlzwoqoyGQaN19FTn+Ae/aPMzlRuKiwoFQHK/1S4qADj0w/orUTVGwgQoDL0c/IqI/
MXvkNvaMTgTDtJIQKz92HKRQwC7QcNjo13fMNgT+Zq4M1q97mE/z5bSB8RHETdYfTHagK/ife0PT
Llu4QEvgv3k3RvBNYcTOUr1d+TyvrswfHD6TlXcXHlh9U1u/QbxbQ+/VqBFKyE+iOQlOEKyMiIzS
vsMYODp1apWr/0gSD9NSQwqNbkOaDHyiht9jkfAnPcy4o3k4GuExrs7juC7Oma/u4IXq4ikagkZb
a/f1JFvFd7uVEOMIflnvsnpXcSYN50H3ljt8uZ6xH7BqDDqhfDZhwHaEiA11WK8cSvjY2FPKtcqK
VLulerjedtrsdOz7iMqg/ToGBER6C5zOwxGRJqA6cucq3VZDEqJ4ZuKg7u5mKGVU9wuTqyA7uh8U
gQMVIz9v3tetRPpIjJFPTMJQ8SJ5SRG2fG+yV6znr6gMRQSLyTpxEDB1XyBcHmm10AcAkWoA5iwO
9hVgQQxUARR/ejPnY6ZjmAhSDS241TgpQBgxkPUxopFzJj4e047b3f0F8fIXMdL1ofqR0oYGVZES
VYMl+cHg7qwsYS28I3Pii8Q2Uqb+ARk+qZCG+DBeqTR0cK6QTyMhiiiJArLollxiC4n69+Ntytx4
c0Fj4IPhdSjzRTBqKu6IrqLYIMr8MUio/ZyK/KTE095wtAPA4E03iN5hOhLtPL+sEImx+CKuS2gs
tO/8wga3xXqtK2dgt5G9qS5KeCoyqjTBKbvHqVkrFfxt3k7Eplr42BHJzfU7SWOUNSavBIJRG4bg
BDl1ZuvXi3x/qO4BaQdp6auro9AEadJ7LVsQOpreRzTKonQ7wgSWXj99t5rPpfsYgztPnrAMDV5x
XxM1WD0NxIVyQA6EU9ut8CDlLp8zK5hTJce/nOB/mlUJ6/kZ2oOdUP4N+ZKMJid9AqudKLsS2l/0
fWQEoezmd7arb47MwfMdg3WKME1hg7yqXSOUcyLI3cwSxh17r7lwVGQ8UeEGJnQ914+6YlGTcEc5
38IiOPnwtGyDnDUoG79VEGF4v/ur3P/ExP77J5IXp/HvIyKDET+TTjgBwfz/HBHvqlEqScr0PXg9
VhXCUglXmKzVuXusHjO35mBABDNs5mf8fGj5rYhgOHquZxtEjMTm/ph5OWKkH+bxb3uIov4Jkiem
lj5IVVsChn8b2WbCx/M4ZX69vqHrZ3bl81W7dcLGXs22Lm1RnFJF865pdkSGsxCKJErcFqbojrqO
qJjG6nh0TQuASm5fUoiM/tRExz5+SZGT7xY9mjV9XRn8RBG97+p1ED+p6eXCfUVHljfP2opldQhv
SbVNO2TZY2tF46spv6+KsO8diWy3s6ytAZaaIjTHLSKweHKB++4uNDEaCNG9ecaH9Kxis4JOXRM9
e4Iqj9ccMkh/Xgtk181uNT5RRo/2bhDXErtPb98Gv2ycAbrD8IVPs3DKzGt5ZVdBtB02eXNW1KM6
fC8QCcxNoG7nIGHhhacnGsJCxw7Upm+64iV7gv2lXhB/ZHKQVNAxpoxrMM4vxpXuTC9KUAm4UfNo
AF3mZwArucbz6YpzOI6bmprWbFfI4W0VTHxtaVMQkB1thcpreqtDwVySY0pyLPLU7DTKHndUcb8g
zNJGX5G+qIGazeNN9BBOtZx4d6+kzSF7Wt0xKX31KCf58j57AAOYqHkidU2lndviccVui9C9trF0
koCgc7WgrKG4ipOe3D6OFCaKm8Pr0nOho8B9MXEggjs7mDGQH277IPnWfKJoWqY6lugzEJPkaVwL
r9Lg8a8BLZLx5vEPk2xjIBR0S44MriTkKnxaK8ukfARfWrMufG1fObOHWqzZdvEFviGf/BYxyGEk
OwZZ15o++8QbsiN3V3o76cpkrzgLkVB4WecRxoAFTP2c1lcX9c+28wx/dvTN7DTh6A4eS4eTrflr
R7silxeREFZzHLaajx/xu9qig76ULgYWD3H3yJVjJ2dJAKoI4Sc/ZBlt76IexKD0MlxgFKB1QtQe
I0gHfRBMG6o/vCe+cVysuLNv7qCqtwwBC6GibJayLowCLF38z7u+1R/jrX6Qvku3eIp3q83wWV9I
SymddEl+uDs6HzrFMzi6Fr0qghA8vvcTMsjVrt9yQjAN6q6O42d0cEx+DUfNh4YMzTAO68vdWaqq
TE9bI0JBBLzhVq1t40E8JCf1XIULBdDjjcBpaqmHMqCOJNQhMvme1M94d+k8wMRdzGW86L+Rs5RO
/tB9i+9o3poN+QYkKDGz1hUxKy7v/uAspATfrfYQ87oqPld9a1gRF41df6OSvtbnEfalw7ssuQM3
/mzluSNRzAcWOkH+zZ/iuFTakejR+Orka6Z3O5LS1wFD+7kMwoRtQSt2XXVaAVn+7RAU/3gGsrOS
F0rLEovDPw9oKanMuY95NBW/ulGHawnvxnt3EIM5QOkKVt1Bt9j8yrcNFoK/YgjyH9ktmatBMxWQ
5P8XKf4LYrgyO0O/3Sg9bl21dRWcDp4z2VW2vUqvkYry265RGPIGLjJOr76tr+jA9GOZ42EPo+te
spc2GzqKbi5mDVJhyFRZLco5yALmToZV2VVgZjCoIUKO7RnDsuHrZ5K5o3doosL87KKNNhIePVDQ
y6kzewxFBSshbnmpecrxnACiwmjntMsyS9kkd6uzA0h5s/IL0GHaWDhMcWfP9GtE2zYJGsHrqkNC
qVP+PmJt7wJF9vTrh8YkFne7/M5F09ur60GcUUq6aWUhRc+v6yLEO+vX6V6E5OnsZiA93Eu5mxwD
y4Yns9cLNWIPrEEUTUe7RSNPUsrNV+NnRFcNZxGRXlxOQ5Cp++FH7shssXO+VTTyLYeJw+0lSvDQ
mOTYAGZ2bibxyJ0r05quGx02vPGgUcglcpAicKnxOWAAttJPYX/nIDFZvB+uPp+iYS3oa5o+QIJp
HihsBVwQF9S2thBaaHel2GnjIzLKRd9tz27KwvYteabq0Hee8X0OyBGzkGaEKxNnjmZ8Grn/1cmm
qKkmPxE6bt/y+pOAftDRKTpixs8ASZCvUcwscz7qo0XThzN+pTxq5mdjT+CsjgaljG7ele87OpdB
M9l7FmbsruxT/CLEYc4Me6aINQBvRKhXmwQJYnlQr3vFfCe6K4KFaypML3h9jnnpZtMe2Shgkp0Q
58jyekc5HOJW4MfJPuavGxHu7ZmkgXQ9rAJ1dUr0h4G0nvgV2d0AaHKFIj6MhA9pwqVRPei+zgOL
wq2joAt2aWa886Cu+mDGfSESHs16BKO+FbUgAZbunJ/CbYQOXbImqStmjiMLf6t0L5lwVkyfpSJq
kIRgsHlc0Ohx5SSaO2L4hwMsl1PzTAcH2XCW0ZO/i6TOLdAd2tLkzfk6obXa9CTtUGVIWc59ANkG
/EE2pwCpzFWLGt6NA04vowgLrHMTLmoUpKjSGj8eQ0DOQiN3nawvx7jZMUcsKPZmqn14k0JHNb2c
o7fiL7g29bN/GC5/PTqWv//L0WGKN6MUR44O3Ar7xSJr6x8QRuySqF4+6tlPM68+KRf8mrERpgnc
Quolvs58tLLzTxhyd/Ueo2RFoI0eO2dbR1dtUxgAwfCa2BmCt63MqINdwV0e9wXoVV7JWRr4jeJP
snXgKGfhAl12dmAG+QvGiPFMw5QFt2A48m5BrdAWdg/IdHga0fv1Jm846MWJYQzCzKHVLnKM7nse
7WX5qZze9BJ0mWAIPRFVFkiKuuud9oZN3UrZPhwcyP1uMVOF3Do9r8Xyxi/8FBXn0WvDZ+0nM0JW
HiNHP/7N5vlTqvL7UC8rGqk/8jI4/67huqpir2V6AfdHnMh3tl9gJO2LkxoXjeFXR3o6AIHzHacP
LTUAu+TqPpKfoXSHOtsL0qZpz/oYWQ3nnghVUm7blMra+L2GbxEs5bX4GL0F1eEWRKsmdJsRfrrY
sSnnWNnZ/+avEp/+1xDZd5RHN0whMDrXz6SyCGcuyZJWAt28zBiEDC9PAZMPvEe9SR7yX2Q90h8s
r1AY//+z+O0ZjKO4FaSWZxB4cG08mYcqxIIHVFjAYnHIbpv33pP3+AXs8bHx/1bVqfwU7vzrl0Fi
jWRK9KTQ7PfPl6Cb9XLVGuyM/DI6J9O8SGdmB0PziELLMeExjNycq/BaGO4dLys6UIflv4rB4mxA
0Qyn623Xmw/VBGrQeRDYTs84qe+U+KUUbJL2spYwi7BgqmzXir5ouIph18q5rWqYCz2G1SYlK9cx
sFp5NHaglZzJ1iBJnGTv0a/wsdhij01A4JG43e1u5TTNYhNa2aPuCgMPOsBxsUtcFh4mPWQXtfSz
AhRonHNyBO5ggZ08ncsC6L/cKoqfPcP5c/dXSN8EN+7CCItHHjtD5ACtQncg9oJtQ/SsOOkq4JtG
cgFyi47EQ7YJHCLtbs2epS0DA1vwQK+lM84CqYU/vmGFpcAIw6oVuyRogaOinZaY5OkidKJot0yr
KaDyBr1FSUhi0BQIQL0CzKfkq9NSu0B+wPXx+G6u3NsLBIToEuWGvm2CySeI2+3f45cKxCHFEss7
jfeTGxDcFiaj8I0Coa8v372BgsuCZd+f1KDyGdAjdqhuwYBSGkQ4yGZsd8RE4v8mVAS6k5NwhXfx
HnDhdINNlJ6yH1XcrrubvJ7ZQXwpPkvxF19a9GpyJAX+GWBB5NtL/kyM3Hu1jdBqN7sBmVHkNnJi
j6jMQ0T63M/819R85WK4qzfOzl1/O+TJYyU+Edcw0CqCqh+j+ljudPJIonUKEp7Zo+zgNqjJ68rX
t+tO4ghrCOY8EExTogDvvXRF+Khd8MxWLqvgvX3Whc9q2kKoaB8rTDIzvx9Xnm2jfpjVzWraieMW
EeOUft5FMFclJIR0Ltbpbcexzk1s2HfFn32E7dXmTvcI8pnDKsXqifg+kNr9XG7V+4OYb8TxHQsE
1Ktd5Rdkb+p6JfJEuNNERAZ5no6g7SIP0yNOwdQ1JodLvi3CeCAk3u1qkhRdDTHNlTILm4iJe+2x
MKryul4dGBkl+mtPn6bKUo2RF4zWCPTs2Sz35XU3NJ4huyuWL6o/h12DjUGBNglvmT/Urv6hc4+y
Ltbr6urEAy/vEPZe/i66q8qTx4Acm5hBSfM7bHH9Ns9ZGvF7dKFihgomZ3Q85NG33CTuigwmZi4l
92oSXCKfsEyk3IvakgkfDKPaqhHBd3p3iNPPsdvfgZU6n1EwbZ1ycDgBMsM2dC+R3AaAnnsG7zRO
D/6DNYR4w/C/gaM/CgmIlhPpW1oo4p8ioV/u9n6+J8TowXK2EyIgFtmdeYh3vB8PFAuYL0zoqRd9
jcB/78tOPr+hN3mWH4xPxasPN8PqN39bleQ/oXNU3tIwKZgIk35H5yBWml4UgYvqb/3F4HRbK3Z3
gKaAaLvAV2IKjK+EPLEIAsPgOxrpOVj09knrpJ23WGWwUMHm4UIhGeJj9do8cUKOZYBbF6Hr3+7p
n0Kpf10Nv3zDv91NctWN9SolSQxwyE6Cccc+ApuoUqkM/P739izxT5+QIqmCrumEHP5LQB+1Wm9q
eYdgxrmR0db74rPO/HJJHgWm0uLLoMPd+ltg3x/HwF+/6m+aE6EYFXVU+KrRpdsOIaZmAMXIx2f5
jeJzvSj9/vvh/FMgCcFsdHGTgmJoYL3/vHPFm5AOSsI8wZX5xhl60g+GD/V9Tt4AKx6wN0B4RqDX
VnL4G+suKv8aOej/U2VV0dBP8PV/7/m53WnuTRttGTkK/E4t5kNMb+qpMcIkO1+pgkImxRnNeYGj
5O5ByWGyB3nnllr1DxE+Ty6qHxAceN8xe52qj2vqN+W6Bz7DbrD6UafHBgdu9iIRNNfvVt2xJ5uE
gKQRLMhnROvvQAXrnxAdxINV4SnpF23F3UF6Bx22pJq47Hm8ArGIe5RKYK/YK8EK87zNtWk/Tzzv
HgXun2RrV65gYZgiwMzhT+8RVI3DJmk4+MApmZ3VS/VWZo9j0DzVB/MbWjG7rq910FW23l+K64Yh
WbPyPQMo3dowcamjQjVIgfyonBCtJuqWlo2u/RRunjZ6leTdV1ZPs7GTkfqFixXLXuqv7ms2yStI
CMEXCx3sgA6gFOmvbr8eN03ms+UUD5yAo+JjzvvvZ0oS/iWL+flrpccP9FSkfG55uX458eos0map
EyFU3hjMULz2Pg0eqNj7JbfA0vw7dI0aJCfWY/qTCSzCOotScw0mSj1SP7p4MCssf7c1cSBI8BL2
8BY5hDOd6NzFJcxYjt6iofrIEq+HvA1aLjmY2MZNxzU5dgRty3UQ8yhTmYT0Nmqh719m/Ek8FRjp
JnY7B/S+3gNmksGFnxrfyjEjv0lFF6vJe5l7HO4X4QxAcOxRAR2WfoTntbThLJdbePQWjc3tydgq
RNAieTcs6YXFEWAYF8usWoa6hczM5mMs7Fa3fdNuW4fOyI7sT+N8nwMpQk3wds++U7g2c/gsZogp
chKc5qK/4ekV+fAwKQCwkIHht0f+ZTPj98rXDnj0iPZChWai43xVJOBIp0yeKhx35RHE3yQrQ/00
nNyi42E1heb1OEwY+Nayjj/a6xjKSBXPwknnCg8y2HBr+ELBWVJliQiNg2CxaGHMUdeSvNMxUpNj
SLcwGNT9XPS2Utky+dWEOcB54TUAXWGGzkF6/Gvd2zj4EY9DAhPEMnKG4jOV3pUNasMWpNO7fUwf
cmEzYaLN/++HTzaXM/IfV8Xy8KmSpiDl0RRwwH8+fP0tTUpaafHNhbeWQLYcQ/JmHCUHDDMbcQd/
SMAuaOJxC1jXR3yO+aE5KPmGoMXAeNWc2hlfJg/DX/pN2mIWYSSr3Xz0CuIY0UEsHl6HZ228haAL
ivxyhYe8duQDeJWyvw4elQ5Yb8czDjz4EfOxAs8zy20+4jZ4KpVdh03yoEKLFRscivUCDEu4s8NY
dsfc1xhtZrSk71O80xKbDT9XAvm5ppRNkLzx7gu37Y3lZXyudCKXbYEzaGTVhiKJA+G+JqdblHg3
WExepdu5iHwdH5pw4QCli8fqGfQtsbRkD7W5J5AcwAkzeOpHd5Bwuj6boouM+Iqjq3TH3XWEAz62
yr6UvAYsGukBntH7RrvoJoy5NQw/GkZLKSQ4cdB2yFHwAya+9ng3NwzFqrLBESppR4XgSBRPaI+R
8dzXcB2E0M/Ee5RP6gN7iRhSbq9l3mo86Lzad1/qbIPnl6OWvBMesYliMI7YhmnVbvrYqpleWe+m
S+qEfIn4uUfzynOob03+rnDsu9oqNrL+gLcfp15QG2EvOmWxJfdAuj9CaHFGo0gffUG2Vz4CWD3b
Zy/VDb7CUpvtLXkDKpPn3f17dgd/nvyUiZaS936pf3PjPNTAYK9clGC11UNi+NivEzYmR+oRHdn3
nqyX4E6CZTjwrCHFkdut2D/V6VsBrJXsR36UzFucS0zrRZAQ7xLTR28TxX5DtLvaAcrf9qvy1HPM
3C06k7r60nSYihe6OQTam2P8V+8jykMolT4kSlPN/YnuYeEhQ+wgLSb8u1uZQC2nnqQC4AvJjz7J
MKCAIj6Q3WRLgMGxzfc54rJlQyS2PU6tVl1zRAo98CmLdwjpX/COe0Ebe5ybXcP1szZMNyKqh1Xg
+hUP/AvWHBDRndxW39QJ2UM01g+6leZPkrYxr56gPepXz2iPE8fqdJThYeT+VRh/rIZQNrbpg9zh
8oNYw9xscALTcukgZsb5ukJiERrQ1GQvlXxQeB2QfHGflSy2FMDfNVdRHR3Bh2SjkS1+VO2DvNW+
krurs3hoO7JggMNu5+Yob7j1wNZ63qnH+8vwOQNWCTY/7GCuxR8EQFvicnn66ds9sVsj6B8j00oa
d1LhNZGrkHI/pTRMy0/lHcAWkXVVh1e9e0jq81/NA9q/xK4cZJqmCfC6BPX+q+q0zFZ9MQvp1cmb
oP8ZH3O7UtC31fTlfJV7d2KlXxGFlZ97cAWdEJNrIB+WQ9WCZwbVZnKHI4vDKpxlxBkXEXXA/KCV
26IKuHaFFUJjejfQdkAebm7ESKEdqd2qO9NVLS+yWoGIb7oFkiAjRokwRuRs7lAGCMSR/Blcsy5A
IC2ESpgv6zk4YUgOErZ5eN7MJmWQYCg0NGPtTjFvDX31mtd9mdPisYPfjNI3wlUmoI7GapbYV0dx
BG8k45Oeg2BiflnU7B51ooA9xktjkaEABk2gmCVATZk/KJ0g+oN2U/I7Fn0FLy91M0SxXYC5ybq4
pG7u61tga4k/y+CYEMYJE6YuOG6Xboi45dZD7I/ItDeRSx1ldMVoP3A6TCGu/mjaSI5MFcAqqFnU
+FE6hIkwdlIX6GBGm5qQXa56CRVC4kyGl8gBuakTZ+v0l6tN/NsDsYxdv4xVN0Ugtb4E47nDRdsF
GQXOHQGJQqAT8iAr3+C490tnleE/o1XF+u+bVfp5c/5+s2qQW6wJgkZn62+7gqG1hXId+PrKjh/5
7hBCsl04K+pCsQTjwBPPV0ja1AbjtGiCh/8CjPIUMvw4FJ/wwC3KOm/ejn63JZUI0R43UbJhSF7X
78L6SqiIax5UmKnYzZE9coo0x+sDTx+TYuFlAXq/gHafc/eMcMGD+LZJE1mrAbGdYN1UHh2n2R7C
JiSPhFnDRjCDtN5044u8xwJxutunZD3ukwf9477hLsdbbHg9FbtnglJCJqols0B9qIJbGOEBnxcl
t99/LOD5HUOLL5+y7Wd8ZjS3FY/QFYSb4GKMNchQPARSN4AJoLJn43gFNAuZEZf/Z+WOTwn30SFG
VEZihBDeQnJknlVXRb0j26VnPuBLHzDQvhqhaRfPmJl96Om1clj+tfoacJghVXBi6yslRJHeca88
3gB6Oh+KllE+30kkWE77HeqAyn/VtuYuC3GeB4sFjvgjv8Cq8cV3/CoEqx9dYa8c3RnX0SH7qN1s
TwiUUzyYIVqppbgSoao3BagwIqJpRns6za///SyJSIB+H9PQ0mCKEtk9afuGtP39Ya6mXEwG08ka
r6BghReGc+3mG0lYIFfB0m0Kl6E4DDSxSk4qrJyqC+g4gN8bKx/1UgrOINHr0bcfc18T6XVpelvt
fJQvq/pB5z4bXXkZ+opHNSc+y5lcQij35YWYkxVhp7iwHJ2QYnRzF4YP+JT6DW4clRdPNiNyCEz4
MDvQ1vwTbz0KgzzagGPeX8bJTr5zACNED0LzDFBF2BcoCl+fvyoIPlcEHwI2GocZTcGqWfM9sVmI
jtktsrr0wVxCT698O++399s3Mq9F5IZcK6v3sJgGrscWGwPGLQjL9sL+hmW1PU1vgHmzSwBu65NW
7rQYAM16p8enbJ//aLbqWaIyZLJobA9Szl6iGPZiS+AZ5gAiLcLRXyF+jlxF2wjrnrOrr912O1SE
LxKhwCurXhQjQH750X4YtrZbhXzE94NxUk6gzsf5sATziiDgPxjAXpeUpfuD8knLUkvFpSWQR/5E
3ic6RRs9yCMTN9on9eYwowapz7INzkh+Cd4WzKnr26EOkBoQp31D5oLg1kGBsvDj35q+kb67Hyzj
Vx/aw52fgchiB7sxsvKEI3nTHU0NVBilnpWsjfCmu+m5U9+bq48Mht80GhuzAswM7pCjEnxXTb53
1nrU34DRswZAXrWwBl8YJkD6mXvQKqJ1dxCBY7hcx37/vMhYpstypcHoMDUUXklqOrI53hAmeDTI
cMf9zlj08fERRT/iPnSELolaZLgl4cQYhjkKvgjd9tZcZ4tR6TjTS0ITyGRYFRIcmHFYsIJ1nASM
Vzx4CzaLWmOPAm4t7Qs40/Gz6P2hdVm+BAFB5HOJUovfCqkmfNYbJhJ4eJmPHhfjRwzj7GGRIyy4
pRH4CFnt3M9QDeVkoQFkS5v0RcRDM2rDLh176BqbVSBhPibsHqUjfxreCT0d0eCfaHcwNiFAJ24T
wg65jjM54vuo0Y8xYDcR152ZsUigO4KWIcPTeBo3qQurS4Y1jmP37vVCcBV3kQh5xZahWnhcnWiN
OemB9Zq0H1ARmMcEnoL79Mgm4xCcwHsLiOjh1EVXJz925JdFQesT90TQW4FSlTqJ0xJQt7wLNhGZ
XbtBLvwzSQuhss+KgIX5CNV2JOwCrt1ijrXzBw1hihNgbxa8tkV93WJ/AcwL+jLUSyyGF3068xNz
XX2R608PrMuJjecE7qskfAZxEGH9NiTdcUmtyoiLtOsnI8yR8/AT/MBx/jV1dHHO24644jhoy3di
qtnn6r35QwLzQJWBQRsjIOIynEvyebJN+ZJgJ+P84kbN8nOdBTknFUryJetOXgYq80KYqr2CjTAW
hfi8Z0rK+AmNyJ8TtpGCkI3Ka9E6I0UlyZCoP5e8jppn9Vs/L/ENiwLi6heIHhRoMswqoYxSqsFJ
MH3EsDOL049SxxOi9eSN4afyb+QjoPIH4LHAADzdocQtqgNOjHXX+XnLL2l2xiRYGWsI5gwnwogk
Usg3LI4Yh5OPFmN2dZE+stvuescQ8g5minkT58wgQ+qxiN4u6orAJF9tcLMQ91ttibpkbLEEHtpI
CnhMdSzpi87eHmp0HngOoPJLLnXepGuKagvNElfDsHriUBGJEEZNA3/qGvdvNXObp9SlB9iWoLXE
JCijY2wC+G8705UqB3tREUookz5IqoOoAlAaxI0GoOOMhDsu3SxJ6UNnLV+kr75Rg2TP4lez09E3
1Iyk5FxG3uT3REXwsQ/fKxq+RfrZu83yQg1fc/J5VTasTDBkMeDpWWIVtktKHqSnInPJy5pIL8D5
XXPfNWGDS3ot2Qw/3gqpWb0kiKvXh0y10tdSXverIzxev7AuVqWHOPFuU5A958MjMKYNwy7p60Q6
SeIp4dYnLcfku9yCwDzjc2ZyQPW+0QrYRFcw7Lf2FvTDKWYT0m1KeREvy9qRAngEyYnuZKgy2SY4
B3yaa9+4f0nUbEizO4yo7xrZvUdHMgF55ck7b8ft8DScqA8Aws0RI/ck9kqvqyWsnKJHFlePjMMe
KgdDwlYrD6O8/SlcXmVrCXUHqoybX8qbe0B7G/FH7XaZZ+LcITwpaoOucElzoU7uWlqECH6h+2IS
2saDR9mrplhSHg6zh5ITvhLRK78vo9+rURCnvuArbwt0HHLDbtJQsLlU+bi5c3cxZyxFBvvlIM/2
zWO3LY4dqXi88eJmCErcpnCrkfyYBIXXfs1sJ4tCcdgiryy47FnA/Witc0M83wMdIcX/5e7MclzH
siw7lUL9M8C+ATLrQ+zVdyaZ2Y9gLUmJIimKjcgZ1ThqYrXuywz48+ee7hWfWQgg4K8zSRR577nn
7L12sTwTTE1zZUf8F8wry8eO8ybVC95MBNp+ivZ5gFFpL9N2VfWbQY2FgUxLeVqY3kmTKw8mjWfO
EQT50giHxHq44n9nPRRJWhx1DI32OK3LNV5jhWu8EWs7Pp/R8OHy9TLm6KBOQw1TBhF7POhtKGfR
1TpWnI9K8J4Gq8pSCXC5ICPMvlXmyQRarEZ1QS8T6W0LgTRgAoZE5/SGglPnu748PZIQVu/4wZW1
6H4wjoSocwvg1T46IbFDtWXQSbqgTuvgFfg9U7TWZ3fQmHJLrnCAjcRYIDSe3aVgKFfIRKmrEOj7
CfcFwAfNe1zjoYsvfCS2PcCb/mWLAqv0Ph7ueQuPgwH8+fNKaySq3gf1NTvNTxoT8J494sYXwo3a
beXb0jDQx7m1SgWCy3kKa3YECJWZM+bIvQbv4b7tqMPQ5n0go7pQ8bwbpN3REQNMZy6gXB6Aou8B
17AYGHGyetDzqoLuAXeZadiurgC1VyiE8cfmYf1htm9J8aXjjuvnPaI6PghytbIMHRr0iNluX6r1
fEoXlASPFyGgQUyT0nqBeE2b3r3Kz+BCHEp3ZvA46BlycGDRjiO+hoEKBiMNq9z6SrgktU4GE88l
4FICOT6GKjKgHEFB5ttknBE3Jx2G84w4mRS1FJrQN7ACRk8ZiuC5fD+vxgj1Q87DQNHp5TP1oyFa
ILy/tJ41NT8vgIkJQG8UcWBias8KQ3gYWD0AozSfW2WGh5+E4+H5ceGMVeVQG7WWWlt54sKUS3IC
2MfbDU525f7WYpF8HC8azkFiAI6w2ZxwJGQCkc/ArjV4zm05ZKDVYOG4BG9M6JU2xACGY/JlSHTe
v7vLFIc074MWuOErNrJyV+V810wLBxxw4wTdYNCMeUmBFd1CRjo6ZLmb9NVz7iyfz+C7YAFRmjM6
+aoA/vpYrTtUMwyx8NGlBQ7SGE4f8jm9irIxIBRGooA4gTIa4lwOuf4UjqT55Y9De+YISraJm2B0
maA4RwxonQkagRkZ29nMtFZsaAbpKMBq+0M+fsrUCncQP7M8wHJzz2aPald+ZAmnKVx6VvFqkUOb
+XcUVZkPolLB0uehC4cZ9pj/cOiiZ2bSh0BxSOenHPnloVHp6y4F0pbjg4Ggv5lf8TFVmIVcpfRI
Q4UvcIkvHTI5CEBa7wIlbopCyBIuDL40QtU9YQTAmV34dk5EtJspgXSjuBUcpYe6stVlimaT3BsK
NzzhDNjKqXTyHB7kiystee8UCa9Y50KeSyU26ffb7oBQ4wNzESJN4HyYhW3mDqQf+Ta9iQGJRTw6
s/4UGefNKNOG6/Z6sZfw+jRQ/3hHHidutvIOflhoCTLTSMc8Bs+WIEqxAB4cm/f7/aknL6DhhM92
2m3IYSps6HqB444ybus0ku4zUAW0k5nXYFwqI82YdnFKqCsXSzSpgDKSmDg5MR6if0jZtbS2dKMQ
QR+S1tfrsEN/AASBWhKnzfOVEQw+f22ucLHGgNbviZZ/QSILff0haOCjwx51zZUw7HR+3WC39B65
5zzmoxESNYVDln0BQRClZkrVcUCs2JO9zItncc+JiOExj5ZaIAJ/8N4w4vAUvXC4KMtphh+/OEV3
E1sOpBh9A6nk4mbHothalt83swtDJFPkjLs2Tah8WeH/tLcl2n1Lfj1LywKKvDErIWdgsTrT+w5v
3AlYhds4qxgYUg6mxitPD4Cl5QDCJUGkwouer7508kvNs/I1BXzardh2a76VPujFLhzaXWhLUwKU
qtNOUV+K8/FkwCIJfnThKuVZQ5kPIfRiYEGYoQXvlTXsHaZWpStLU2jVh3s7s/qX5LqBITBSElHo
fAnZBRV6XU/uUSWs4DTh5+ncEeZzlbAwbJOX1wyGq8ySMzlt9E1ypHJRl+3U3MCb5Z3T/yNbhMkS
ubf55mHs9D6oCZC0ra+qm9vy0iQf6i5NO3N2sehBslg3auHZ9+fhtsGZ6eyQ2ZhmXN+XCXBg+M0K
3JOFFWZpaMprrdma9UKXFlK9vuHZzQIieNryuULrhaCLxh+gBGsNhxG+EyFfSJde0XIRuO4nrMfq
adXi1oX0XQWIGx2Z027YC3w08qDgBm2ZhiK3iRlcFaqXTeLEDRLxYdXcA61a5kjYHPfKybwMTx/d
dysMKNm4hDNbnJal9n0qXxgkk641FC89g4++hWrvUU3oO5a1Hm0rJlM8WAxhaNX61/ZZ5vB751nY
UKfdMh5QDv32V+Ecc3mTXDB0nJ+v57BNptd+cT7tSw4XHURdCnnUFidjaw9HfY9SpyRxmc+f2iRv
zR0+nfjaoibh5+50K27u27Oyv14CtfWvTFN7f3jsbVxquEkWAJjpqNJDLfmSh/M8O8+dXkJ5O7nQ
wkUA18zFlANoRR5YxZoRC843SJZmE7JI7ItG5+gbsYVZHjcuAlcp5JvAGEPN3tNODlG3QGuDR1ws
obFwbqGW6pqXszk3wXEkylPF8C1qELiX6BonQOcyrwqVdXK0djKSgvz8irAETSadNVAewoGScJyd
3uma46A5T3NtmSIv4Psiges64/aCkUA/r7jOSJpFUCy4cAnHyDl2DePAiQxdW2G8W+VGhBxI/l1e
qKj7ZSR2UKmYSHdzIyCV7VIdsD46vPhpIVpT7YLS38leB7Den3ZDNQecFY+OZYXJGw1WV2UOfT7W
/bEAE1rz3W5PN1Q6fi3W+LipNhz3E/QJDFAEKQoH11madOzN/azbFluUJevzglp8hYkdZ8cTVx3u
LpUjSSG0bvOg9Nt36tDxSYHLbb+SRSZm38Qde31FIDJdzaCAzogEy7jgHO6Cqt+n4J+yD5wkbfI3
rWjF/oPCQHQPTdFB1BXdUuVfzHiZOnbtScfrAUGsmUp1rOTwzbzkjmZ0lpnPj9alf8DYrS89h74C
Ug1MEpTilluYZDqQvjM17MODs3z7md5XzKFl5IDMPG6OZ1Y7DJaavbjTo7mWNDu8CkMZWYHfg8iu
kjLUGnfqpNNbkjwP5RoaKMpxlA3as+qfpEPiFyiviaWY0EcxV2SySL6sUP09G1M4Y5yVhWQkuWIG
g55kfdkJ2o1gJESAWguEN7Nc7TPFxsLuzn+3nrCVFVvY+bUeKHTVUai0CyPMPvMWTYyfhScOF4Th
El+EIn91CXk1i967rzxxdAaocP+giSIv5cs8H9F0Oysi8CojgPCDqVRtp6kYZtIDxEOK5NMtpzTm
Vf+2aY4PvHLQDQoXVZI0eshopBTjcYDXr1P9i7nkDcvUcYAvdiYPilf7qNgAv2LG5yxE6rTlFahG
x6DGl0shRpBwFTo89phb0Y7jmRdwRsFh5Va6ceyF/MvIaTdg9CaynmZkfA0A+QUGn9YbdQ+56F93
o7U/s3b+fDeJu+3nwcpgNpL84G5qvJs5MzmGYbgaff0w0KWZ57t6dp0by/OuOAIpO81vC1SHPuSr
4nscJpw/Jt0TjQAk3OrJ0/6mVa6Zf3qvQ+RAGC0b3O6/qGmc5pKcb0KK1t08hK7aJyfyNQrkp/IV
iRLaZcat7IGXo41yw80OHPJwmyjv+Uth+Gh9Cbq5gS/hUm7zBREpTGswrzLNE3byiIMvBySkMDjx
bM5yL+WrBhdNf7EtjuLSziH4444EHbhOTOMxORNaOkmYNjBk3CI0INIT26hNPcmIMl2TvmDHUGWt
+llWQkLF+lBjz7emDyN0Hh96vVSanXInyx1cONswmTS8zhhZ3YEJ3+VwFielHI8UzdGGvvIwaVuY
kjRKTxwBDFe3Q4kghod3/hYWTQazKIB+oGITpKFoZj1VJfbbY5/50bxnCIr/xmX8cioD9RFzh+sr
uQiQgq3otXkPCgJMVx1T3bMHUoq2OKahBU+NTcS9q33RwEZbY4Ko66mLeEMAByCVRzRxz4GOsBRD
P79KhcPobAcXKsMR0GRBXg+VOQ6VBC2r9qznH1X+Ut0b2hqvIwhq9tFyZnVTvqky7iI+GnwD1v4U
LCO+bt/Qomu2hlZZoEJCJ3CGWErB7LeaN6JWyJkpCQVkfqbh04xPl2x7lo5tRljOktWb9g4GN/pi
ZQqE2q/RnuAfj3HH4xXtBbQrP0U2TlOmUwyR20nFSMjy0X/j0gTw3YXyjLZV91VMiTqJi4291I/n
r+RDn1WIo4lxZ6qrvhuZe3pXIOejbHPrJw6E6Gsm447CiBoSUD36XLFR4NuulkA5sMZ3YiSg0WdA
o+LLqdDxpvIL9hBcqURCcC47vyH05QcQpqRuYEbjyYpEY8+tX4c9nXOOFpqE8M6E83ue3PieuLMH
2nSXTY2lh55ILz5Igv2CIQHza8XVpOBefJ/vlJAI/HIBfKypvJNpioNDnZ3blao+tcM8T5E603Nx
q8IbJOo6kwuVuLYeFfBmYDxMYKJca1I2GCtd1gmF4G0OuVt9UJcoT5iKyMHhrNpWsYD4CPx1OBAN
wTRFqCivQRXarhTRZP/rFcz6s9GwoSCw1NAZ65r6i3VCzx6lrKskFIAwQdx95ewD6wuAUo9tuGAI
VaVbuTpgqOcUljGAocdPSXwyJuMHplnOt7bXMdL8TJtlxnlDXw4XQClloK+TEJ3ao+Kg5NpFwhxA
5VmKJS6QAH3pQRkbId26Bq1SOJDoQea5gtmST/1k3jzaIa7CiiF8+uZMrxYm4OZT4l2Fd3sylDBI
KEZmisnJi4xZJmecvcPE1oIGliBpJn99of5YOAh1GPWELSKQFdn8pXAwrw/znuWj8GierCUN59qZ
DvKUKVAq4p3W9uBC5yUtaQEHWbT4St5obG17AlwKbIXri8QOTK3mPpD4zyBffllLGVaINDnvhK2q
nDfRR3EY5qRYZLH9nNzj/v7stG8SVSGHQpR+7m3R7MpQdA67A+30hWBUInLCKUwN52qf5rI9Mr8X
RCCk6xAUsmJ9xxazsOY5dbL7ScwTh6Nirt//hiL9x81GXB9msg4wRMdUfr0+snYeDKsxhNAawhVJ
f4xQKM/FeXuSftL+9x7z/OOMOwR7S2B9CC7eg/k8+LOoxm7z1j9dtw+KcQCDAHfde1jp8SBuCGpu
jpolam3UahMManQ6qccDZk5rYhZ8OkO4T5bdBtaMRjMa4+Jrv8Mnxkh7vL7zWP7L2udfPusv234P
ENJQrnzWdpotWSjmNlVJ7mtHVCcuEMtxK2bo2hMqLJChf3Ol/6j1Fq+u/aZ9/mUALtd9l43oLHh1
krVqJmwzuFZLrg2HwitYZ7TtAwbG+V8/AfofyolfXvcXjXl6uTROLSHYA/6AlGpQ9rbl0h3LzYjm
Uh5bgUg9kmPjXfXJ7cAOCRDytTvaUy1SpYi9U9piA68D+klKaJgbStQHnOTnxxutXZI/bw6QYq9/
x9+jfP548/9S5Psi+6jLe/nd/Jv4Zx9lNdRZkjb/699+96v/dsHwFgKJ/zoYfvf2/va7GHjx17/e
7s2//0/J1P4Bw81SHQ07Bwm7GmvaP2Pg+SPDhliChMzWUPfzR/+Mgbf+YRqyaoEl5p+YisaW8c8Y
eP5IwYYAa9GxsabwRz+uLjHimNGHpCzuv/z65/hf5Y/VNTHbrLUWUjaT3Mxf9qaTnjxOWmurLCnC
u5FNuekCM0ghfPx0Sf7zlX/3Sn/UlIhXAtFi8b7Jn/zlleqGKPlkkJCLxCeGAwAKgsvi5l3jDMVN
R5DMV7b7OxOD+Sfpxr97VfuXVx3U+/gAO4AUyFl0t3hoP09Pl/aJxTMVig46+4x3TbtcZu22VucG
csq0WqgkYpdLBCioxmf9LF+UfrZs1ZDBMHqU6elJWd/9+6F4GQOCWbNveTuATgkK+M9JRE24Yc47
ZfyOzxTaxxYdoH7dYYFD1NxvmxjhCFaBqIgvhxofCVV1rLA9T7ZUTtNyU4GaHvf6QS52+vS2hFVA
aZh/Ui71VwHdzvcaoYBDPs3XLYKZflG+l5GyUqensJ7na+YoYpSm0OtbpknoQD29h5xx4wxjWYA/
bngVDECgxTMmmuXBrMHEDT4Uuq9hWe0VFjv/jJ6Y9RYB/oM5lX97GpvYYMCqCBwU+/GF5nC9g1FU
nmOyyQZcYfucem+RHI2JaGJ4qHr4n+4uGJr5BbnjlymwW4RhSPJc8WNvjP9k1wqsegEWZgEYDEwh
OtHH+7g94TJMJ+1Te2A4Rxhgss1jpgiHao8eJS6i9gVfOc0Z2vg06IMWiGp8fgdu0URYPBUmg4RA
jjRn2Mj9Rz3Bk7bmRPvwH0N0bZDDYqjH3dC8P7aNTYTkpHNvtNdFjdtq5HltK/TSGRRBwmM5W6N1
sb8Aaj3ncU4vQtv3b3w13yK2kcBSsiTCao5nzW+OdywJqH/4SiWXA/OCiSYJHZI1MT5ggJPLxxFm
06BQhwmdxwxdug9nTg72qxrd3usQ4deejPljHgJro7d1Q2sGKxpmAWopmGTMRh8e3yCODVcE/q5w
qAX1XAIn8ri6+je5YMQaoiY470S8r+4Ni9siD5LXItDmGcl/zUpEmQrhlPCZI0/10CFNi5X4BjB6
IFc0Yy33q6O6Et3OyZ3oD2vRv3GOCqFC43mYX+MxvM9B8gOCy5dkOvlErxJJclpAf2PCfJbmA8fu
fkIT8uqrBF0oc2tr+c7iTpcR98f8+qq/JBvY/VvYYwmSVaHrxqouDfRMkRKdKGxR0hE7RWVCgR8h
Lo/JO4rUlblnbKPH0tKMhfcqd/aowhDCF0dOoSgU4egQC7MDBlnzDMEghiCHLvlJ2zpbJkflMz1X
vEf6C3p0s3cN6m5aIwqJZJFRTpNFCVdBiLufcbqgQtfz9wLSt2s9VfCEobuVLzVjMGprYt5SDp0E
DlUQJu3IOccjCe8sEA/U8NxYgD64V5OtjAf6EimntV5HOpEWuv/D5YGKHD2z235Jhk8706KscYgI
ZzAfaFe/420T/QxfbUSvQ68aqQfjxmJh3N5SdTVep9d8LnFwIcZP4lg7ZUB13mZ4dmGgjbvOfr6r
616fFw0zEOdjlF/V6iV7kPPG1MJSFs0lLvSNed9f5NskdYQldaHP7KDanp71Oe5R6NM6SxQunTys
EOmakzuNtKgwg4GIA5rXF9FR4WCABZJ8JKeLzr1fYoGqPA3BFzYhpFBl8oIjOkckdp4V2QxhylyC
TQ7nCL/9UkiJaf7RLeU01JhzG0VEASY+vN/XTbtw7iv94YOi0y7BSIlqBTUt8pLAPMR42rZuIXcL
tfBdev7Xy5j/fgUKfae/KFCyovkffntH4JC199+XKvzDf5Yq6j/gpznIQUkPMQ1VYwf/rVSRKV00
/KhULM4PDPtvpQp+HllDLKpRMYM4+7lUwTxoWLao1XV+gPOvlCqm9ofiGOsQGGBeXhNO3V+9ulbb
VI7aK1B6DQhFR3mIujbKQXK0E5Gk9Ip4kL2oqyv4ntEIfkvQ7n00RJUV/ZCtXQJ6/EaMuplIeTaw
CYpUA+UDATrp4bxB0uKx4frJ8kauI0YS/jKaUwhdDnbyAFWqPkayOUvIRkPx1F2jtAsNTHv1AWpQ
qSz4f0zxA5Dg07x6KbeyxZgYgZrptWyshfhhV/fxeWV4+DlYsy6fXwZiBswVRgCydjtAytipkTab
oJRpJ0coNjQjanbXV/lygC6f175w/xRe2pLsJfw8dLo54I4kAB6vr/YDBSvPSTT0/g3TPirlwevZ
dpmu7h/vWqTNuTgyMpBV946LVJ/k9sTaGrN0RVSEm82lVx1lCbzEV/tlZML7zRrPyldDpj6ibDM7
xGt0BUPIyguwrZ3ELGtadiAZ0Y4y6eWQDm0jUpbMssx9An55xUaZTRP8Hu8aPZ+zx2ovkXggAHPE
h6/UTzO+LkRdBNiM3C5CEe+uKj93RlhnaFKI1p7yc1Jz4YxbNH70ultO45D+DbTGCk69hVnHDthC
8PjMwPuJUfqA2qDC3ZMpyaITZ1v1nw4LLcsjxQGf4ayvsFlkF+BG07qMwJBa6QvDVyKYG3tzN5E3
RHL/MjxZcNpQ6r7SlpFAn4S6b92RzcQGX3u9qJkWgmlANsCJ+hmLhVx4sJSR92CjI1rAf+xpJJ6x
jz9sFEfpfvCJTFiJhd4K6fXf+CHMHuCIvefrRJxxPeH3aNh00+Wti/nCyph9sDgy5neOCRos9D3b
Mc424gzM9ROmLEWMB6Rv+0PMPMBeoKh/y6RpQtVqPDuoYgaAC9F4cmGHXIc1sGTLDmTQQ9xE7JlO
2LT4y/nmXPZOdlBWemoDyf1gDT9NLMK90EKE3ETNO3E6MCtuT+VSi2h7klE76VZK5XVOAFAQiW5s
7sg5Z7AhU9wbkX2AAGduHLQJvDG3Pp4COA8LQygscHEh+fpG/9UEuNnuREPzl3AWx8S6YiPzjWlL
h+5G9sukxlZw6X1wHtCfKsTA2mTAVAwYkRESeQwvxXHcGOTj5t6N++qEdSoYcUfPqVxTIyyfMM+V
rzZhgQlEpIkJe4s6vvFvH+aqfrt8gol+5BHcPhBLH1DIpIfX7saDljEC2nVKBGIXuLBwW3N4oe8W
KUqUXLbK40mx6bRCcaZVSm/08nElDevmAeRIxs+LCrTkZTjtDVp5VyZbAYYfuu61sBNoX/hAFjZx
fJU+vTZ+y93D09970sO/1d6dpebqllyAwpMZYCvgJabMo+hxK3hsqggXDb4YzZ6d6+uEvvX4hkoT
KoeLgso7h2p9HCtoNy+yubh2a8g/6C812rOKvaY+wQHba748Zxevl5BzyWQBgaOeYt1AghsZ9vx0
Y/+Pzt3KfBzopdrSDKBh/Xhp0igniKxbMFu1kGKevrpu4ZD1eUlfekjAQHfHBGuPNT+rwVABUVuR
q2a49nuJHXZjJbvTEiEH0i3Gcqej9aW9IeDocWjT2PdTXEBRGWV0k4Z3MbHB5CFsUMHwfoHjPlPf
+VdqGTvj1BqnKgKqj+4RmXd3gCCHVQIrFVoFPVKV99t51VsbBTeVyCsjusSXVeqcPuZM1h9BfaLF
6ymnUWfrG85walh9MCe5V75BCBz8hCpiUKrTcNXeEJ9WlK7WvrivqDgYmjKTdvCfnSmhlroaW4DC
GEImR8cKz+oOo/lPu/X/49nZsPCZKapiqorx4xT/0wystYoLv8vafP0W6wtZbMQvRkh9loJU3s+u
gRX//18F/bguf1EFvYkyaPJWN+n/+d/513X4uRD68W9/K4ToxsiqrZiWpQJdcn4rhKiR+KuOozmG
RbagQT/ht0KIkTd3EWNAmTJIpbL6rWdji/wCkV5A49a2jH+lEBI/6PcmagBMsk3bCP++TSvol+Zk
a41Z2grTtKioL2+ApXE73MJuXgDCOp0naDPFcJbN/ANSTNBH1x2D4b/HU4jeye8sZ+J9OKCiYMBz
kX5FQsn6vc2ktiHVfidEGLfXx+z8DgQYDwWBaByCw79+DNQ/KQB/94KixfTTY3BvczXvU16wCaoY
e9mGXCuSKADNYTpT9wVyRiS+wmanHplFQ9pOiMCFh/b+129E+ROc5e8/uviKfnonhUKP3sh5Jwxg
g2xWBKhxwsfMWF6m9xtsSDowjC8Deu4bMeQk5GMhAmeSmTaDrUinIGLeBv09mQLN80d++7pw6O0C
zGCiCGJ7kQb1u/PGxP29ig2viCGtRvX8EWszOzZQFCZI1VD/fZFfjW7zimh+SZS8cG2TEmZM6yVy
7lnpj28YzBanLZBH9HbrC5m99xnuGEaYIkAGJDbeF89cljs866ETO0IJFsrPrKMf3ZPyYhKBjtnX
iRmiFSBtsQW4aNn+7nr+zZ0kJmg/XU65ug7qReNy6mGyHfw2vDwxqXSvnzlJYH/zWrb8Z/etAoZZ
1WUFEumv5wgEVUYu5Tw/2JpXlWeH+G+fce8ykqREW2dUMoDK2S1W7YORJbSESRXrbvk6tmHxlbty
aIfmgfr38UkK62N3fyqB+DF30hk9USTeF1ZkTu1F+moj7Zww6mWc3tJ14ZGgQkRQ/4ngtCLh5/lR
C4OBjXzxOsbWHv75KSMYJznKgeaKrwnlv5QukYsJYSJfIUNf93Y033GEWcoz/SKIaOxiFMkf6av+
bgdMJqiWPSyxsuJanraiHXh7owGKSBvToDjhnL4N+CfkT3kWmhR4lgDRAAYuhwH2BqY8AnGn5tEK
uUCmC1xYnJcoZB+hyCtW2P+IESK47HMEAIaY9KsWxILb9DbNtuK2TzYXZTHm3eTi7GC4V6jZMaVf
vw1YbAAh2X/BtTHgZXhhgrNCx+Bab8UbzZ/rBEPxxY1g2Y+rMVDZ6uiAZbuWxiEAXGyttOKMCUY9
qgvty/qmLj6Q/0BIEzcLQLbXe4wNGUwuJUE6IVLck0NpBYANrO5r/nSflph/PHlrQkbjlIhlwb3u
nBfY33z7wzCxGQDPRAIdUQZvjGqN58vb1eCincJ2mwNzuUT9BqB73KyVD3mbecC4Fij8l4iwWI/c
Efvr7dAFHbhUZ4YiaSDWqHdVIyBpJnK25pcwslFhLodl+wZQ9hTE40RaogWvuQ8xsjR77qv7A+wa
o845Ak4kFAzE6c4PEzlEtEvV56W7IqhYYsmmc8A8TJpP6R2db7M7HfI0vGbEF08Q2l/ht1gRLWBF
/S4uryZAnhR9gZedY1ou/IduErLdwHB0bcAkYJVRoc8RN7JV1F5SUApNKNavGGV3Kry42HadHUj+
HxamcQ0ki4u9t4eV0HdBdt0Uwn0pPYLbsII4AIPB+SRtVru+E+Cow3ghH+TF+kZ/8dq/G9PrGp0s
ZIgl0QmETyMNCGhev9x2DaZpDF3rNG4L0cbGg4YEppf8E3oJGmx7jprHnpo2nScdfjnvbqEAhMW7
BPfHkfvKRQbz+MFfASQCNIFLlOCrQHmBIQK1gS/637mgdrsnfFbfKUTr85wGFhU/ANpP6cN+q4bZ
nQk6tl9MkSobLG4Nwr+XRMp4FfmMLO/HBBHGJ5JdlD6tjx+KABLXJFiCPBj6cS6Zt+tXuuvcGbRO
Ay2Ab+jXyA/pgN87L5FDJaLNrb3bbGOA4+hmd8d2KXqxAADoK4s1kJhbV/kyNtc9alZYnUzlefbR
wdTl7E7vUPsWRDub6DKkAB5EOGRxyF5Ej5QWd0nAceIO6JFnxWvyjKAzpam7r7eXPX/PglRA+kIb
oyPLya0hHi3ftAjqH+SOhs0Zvcqk4axJ2BEDZo5WmlCc94nL2mVTQvfmxKCtfrx9YcBzgON8jcfm
aG2RjS/fHm/AmDo8w+hIB+EmKffQoexJiSLEBKMMGycWHVq3Xed4BTlDX8MOMc8qXZ4P/drcN+QG
AcU7Lx+8KZoptq81EzCRhM2hwV1jxSvfVME1aGcJZ7P7BOp4tgWshKTRws4xv81u2BwFRhErjIh5
0kAV4CsiG+0BJABwFl0hTqgcUG80orewl+lyC4go0X48f9+opIsDyhgU7R0wRKTP4FlEBNSc4NJ8
S+Zs+m2p8b13E2kyvDz0FcdU5PAq+N8vNg79uwNmyRPrsEAmg9chKlRBBsdnFYImrmgRPsPqyjOl
2liGkBvN6GfLDNgl8FYTfX2jfOC8zkbzgp924N9kk/yDOb3+dd2efzQbwMvC05zdPPmZ2A+GGvdJ
R2uoEd4Ns/ZgfB+7d1r5UFvMPQoHG+wkNiU8WcyEVKDNk+ZbomBZJ2hZkfgChUhokJdf/ZabUkcq
SYw4ZJbO7QjJdOkOcfg4KyJBBLCkq81wTqoja4zQJIZYSRn7CFtm/tKGCXZjuk1LMT1nXBPj3CgX
jG88axCOejwKvMn/EN3XYbZgCEinacTGwSAHL5RXLAlDSEWSLBiKZEEzT4SJYxjVtIBhdnoLLtbK
wW559zitZ/QzCh/XQ07i93MqR7ITpmU4sGvwO40cp7an8ANKYYPlaaqw/YzL/BIxISrVOaptjA2N
QvaeUHam2upBGmZ6xBgwmqJRlHG0XuEO4tZvPp3ded1/Szs1xDNBw5zuDSRSij9YQANnS6z+LHT5
hMj5PcDFUgiqwzsyHSTIB56Cu9eu1Q8dycYGCemS1r/GNbm5ygEcjLzEAZ3d9ilwSYxhPBXq5FbB
8qZ9xrjqqyB34KU7KOWs7MRzQ5Jgg6P4PoVQVqLQnPULObQmDxZO8OWT61e2SObiJp+Qi/01rM4H
4xWhjCRBd3iQaBObyIJOPbLPEI1fyS6PTMD2VUAy9eE6g64m6IKT5uOZEEXSEYB8TkY+y7TbDZiJ
YwSsDvli9wVO/IaJJm3SQ7uQD2JB6xfCP+wNUOxnwDPxkH5gG3I2+E42AHXOh5btHQQPIj+ksRQF
9P9KV6W5hB6dxGalAtDmIbujXdXfxJ7TPEtBChAB5euGpqz1waaAvg8L+od4PLzrYlh0UTO9h/bm
tm1R9DFEcM8f1dqeUqlzT5qAvrjvnFk2PUPL3qeH6uDk4UnfJqcFPSQUwoWzZ+T+kd5wWYttpLoR
mE5K3G3KmNJZym9aH2ByrD7VcXpN3P4xMd4RbfH4YgamCbfkbmCOak7JL8BDJ2wzmLxZ7Ws4RYC/
iKx+Os1Jfbjsi5ko5k1k/xrAd1o9k5QcCH7SvcEzH5WMOuQZAe/kWtMEPaP5EyA9hSzhh4BB3r7w
ELs1Uj6Gaz1ViL5vPfO5oXLC9vb6+CJ8huRHSsxOMKNbVuVixvSKhU1l/z+27GJOAESKnrOsH3Mn
cGTCs4CeTe40ZdnFjDnfCBSB4cfCZDKpq91OX5ySKeZ/B4h9DmYKnbwPf+uRhgr5tdb0ZrLOuwiQ
IbJxKH0wqv02AENSnXwwbYsYkdKzOpoQvRLEuizJ3AiI9G8tBXfACjwkvg2V73Tk4bUgwOSiJF7S
asFzYAZmHebhD7geKlrRrMdam0MUJjrLPSFRZDdSRPjVDz4Hs+bw+i3tmx7jlGs8vMsztBiLLij2
6swHanpLZlBnH8x/rWhcAvEQitXHRGZu6fJFYwcRz3NGueVTh7s9Tiuhmjuj4KV5xOT7WQ7Smfps
MwDdUeoQ5GhNqm9RjSd0LMOK3cYjiyI8w/VoDgJ4gxmMLKcNtSLFN/MDAuKPzNUlNKpPOMMIiuV6
BPdvtArVGd2kyFbCXYqDtm6RR7ol437s8w1SzT4CIYJCq1iyQ5kEEjzQKdFfKzA1i92LNwF8QH4H
Hmtuy+9uyaiZr4Qv8jy5vo8rGHCAFS1KYmmS7EYalcU2s6HJu1TSQKdiPF97h+5wpNOpP+IiaHKX
9yUK0zwkfXbmvIwvBqGemXc7ijcPwth3EEmpM3Sd0xMwt+V1ZcX1QrCscLF7esSo5gu2AsAiRBWc
Kokn4SHHS14G1au9tHb9To7aSHAASO2Yyu9Ow1G2nIkrw1uHIMdt6t7jwpc8zJcRTUDuCT9Diouc
FuEpY0X3uuqj7PgDswLHQxxkiVV3C5eCycPvTg7FzHjRF5c3GFXQ3ZmuU8oN8B2k6IKw/fJN7rOH
dZfSsfKkdRqqrxwH67g8kGgPTs7T9le27l12MJllcnAIipjAarqwV+DuJ1ecw3j3ocx74WBSPN3W
FRUJ91QalTsxOx+OFsVDoAZg/z3mWfPM48iFMWJiLxtOEmJOPBm2Rkybj+dhmS+IHMPhxrthuoq1
IQVRgWTk4QJpbs8BTVR9J0N2B/Sh+Gf05DwWYg7BGkavgNB10SEm8zxfUn+flnwkSj8hrttkzv5+
45k117c5VnJEDbG66YUfNRagqMsuvR1E+GKlTsctjYa4iGWSJq+vP3wwKflB09MG3bI7zkSWtRHe
hrCypnIz/4EK6dYWp+z/4DRI2irVYiuLjTHW6TUQzykgqtpU9pBaWlyvYiMx0TCPijprKbH5UomN
LYPreZX2ZDuPq+wI/e/GHecYrlQ9QWRvLjNaJSxrLFWuOk3ZTLxqflnetiBGHtla1aKbBqIbETiH
CtamsN/rz0D1piAR15izMoovWvwJcaDwkaqQREq+GDXi0Y0gLnh1cItwQfR7vkpc0tjmMDL1HMhx
oKdffRm39uTyrDCcsKaXHzls45pKzNmLWAR+ADusl06NNa9j7UHO1IwGXG3HCRh/1m1/+hAfx4qR
hnNCrZ7OlAM+lA73sS6PhDXMSUTg09HrQRCgPV0UQE7nhRQKg/gM+xEPMzSh0re5qexZFVocf6/c
2Pa8mNLx6Sca9w3mBCQlmEIes//L3Zks140t6/lVKjyyBzhG3ww8OJu7Z9+K5ARBSiKajb4HHsIv
5Rfzt1h17tlCERv3amaHoiJUlISF1WQiV+af/0/jJOUdSHSuWImltAcCTXoDzLmQu9BupJ33UbwK
almbDJLwKQSsZwmkMIvkmdvU4T3g/hZe6PEiuGHdkEDMliQD6m21ppt+58YLH/8K+cnZTA7nC4Ii
YHOAyBwDHCxkkqMUaJtJUp01pHCgSH1uHgSJ6EdGr015BmvStw41dneVr6S1sUh28Z03iF5Fc+Wu
yr376myN5xRAAo4MLgxSM+qKq9ntcE5DBre4mgyOALug53PJJW0LUmpvgA/5bt/Ttvo9WHXnwZ22
lOlZhHEkgI4E/BC9hijELtKNBHOJtqHx+YxGDJAjXGWfo3tnxTXroryAIOFMcCjIEPlkoE3sLWql
SxNGmIX5XN6YA9f6s+q2BQg1L4HzVdpYAYKnahqrhqbCr0k2LbUjI2+oYZUr1GDQLqIHU1tDHv6p
Xa9s4z0dH6/kH0WwjvnC07LxYFbVcFYWdDJn4fnwiMM29jhZXMjMns693mhLk16OKqnkfuTcRz/o
Jl46d6QfNi5+QTgyofWozAjhKX9D5pPBPl6SEdzW1BvdQElcpZlPOG4wAa/RPT28tJc2NDEMl81l
ggLAzEzFTMZ58+NRKS8cZzs1c4gPfs9M27NsV66KXUweOD9rts2eHoyluoZEZYnxzPFJq19O19FM
yhaypZnm6ARYpdaaLUWmJcw3j+FF80zP50DLzJr7MyoqbDks2q860j2w8lhvNNTDgEYLN/0s1KVT
op457vCJV7IUDa4xBayryNUeZX67PFBrx4UpRtrGV9Tvb707KI1uGtYk3kTnwc68ri+qM7COj0SE
BBU2AQK5gt0wcxY+qyZ/2xVQtf96k1FxwfUd+eBpvElMk9bwIMSjNQTXqUo7CDn4a8gPn4TSsovI
WXpJf1NDX+gywKbb78YHiYxb4KXf0529Ju7K6QQzqJ1LO4kYIQdP6z9GkHOZK4Rj0U4DG7qDFB8X
k99jS3P+8atCiXI0l9FG24PfhoqvixPmPwiyNHJW786lw3fucP97lns02ih7H6dVkWpi5aolK0cc
lfgoWUEYs+kv0JzYRHwzZqcojGS8XeIg65ZOPU0bF58S2/O8MMF0o+fDk/S9eKkJcTHZinQqWe2N
9EgftQUTtE8gF+n32sx50b9ATlvHLzA6L4da8l1f5gXUVxHRhi+qDsEpGBZ6VTqyIMrWeRa9fgda
+G+z9/DDf4Jx7cO+lr8DRFx3j/b3xvyTwF2FgmGR30N1+FmuUnbZ4ywS+iunc/y6oyORZIaS2bl4
3Q00LmRattazTPPIU3YDb8djdR3f9ZcIz68/80kk+qCFPifOYztNdZ1dw++2BN1zuLCfwyvujfoN
Dd9L9dm8oIFJu2VKS+NSu5WfdYgNc31rpSiLL0xJECJat8NKfqgeQxq/tB0VBZoh4VQIynPo62Bs
ETed0z5WVb8q8liyiuScrhmqMi7ymEWWxJTTiRDgbIOxdA1cRyXxmy2R173tLuRHMrVkBotdYC7I
cBaQPOF/SPO5e8GvzdWGSPXDhSJwnb6RxAuuhgv/RsQEDq2z6BdzA9FuIlT8jOgsh+b0TPlOt2y+
Qq/h0r+sLonkPi2i41NLzyr8dvthHWzFnSm8gURtGxBbVPizC74+y2ZXXZAWPqNRCVhxvNF3gLlE
0uwMHXeu9HwJL9zr4MK/giR8Ve25XMGfmT4W56TIkM0kxE/JsMBjsBLBCGyr3LSRguAyAT77PCHr
Ia1AmXAzSx/h0Lw0rgrg3ySbydkRqzxAlHMNuGrrX9Uw4hGf3FrEJsLZkuncaHuwujsobDfQw3FD
E1wF9rMIN8H+utuUtAOpGiJj1JG41249QN0yisyweHpb+wfIG1jdiKroIBQ3h5YWznV8z8UG+aX4
RhBqwuq5S95UmhshEnshoVrDc0Zx5xZp9vAVpc12618gucTEktXhHhfbbAjbq9nPpGKJPrOxb7Es
i7YIeq1M9I5+/SgVVlAFZa+qS596E81noHGuSrrAIT4RiXpuq2T6PjxyigTECB8oD4SX1Ekg3xYY
L3vjXUG+/uI/kL5bkx7tn+i93VHD2Upc6MDjrqlIINmxQj7nvGio9KzqQJS6sh9pcQaSu96Suabl
ajG40KYt4HUiV9zcUywg+XTIES+Qrhq40Z/aiwy/UonPzyrYgc0DZ4XjBQ5Am2XDla/0wAEY3Kpo
hgYMcxVe0eZtbo0NfAZQVQsGU5OANeJ+BDlCJTo/qT0U5EDqNVIIF+GWf7HTtt2FsW3Oy3VH+qPi
LNUUn/tdiA4nPszbSHv5XLArqEi2IZJDMyJZrjMSOoCy2WtyuhQtDsHGv1PewC7ZhMnBSqent3qL
v2tv1a2/Mq+o0kkbuvXhPKbtFZ8ALuxJJ8omkaMLvaOiWp52E9ZXTtyCvVmhYRpNyLGXUIzUM1rL
xCve0m6oOIvgLqNhFUEE/9K5F4i/+PVw2T8ZsI7dpM16+NE8yxkUdByG+C6no9m9QV6Xq8ULBZTw
3bxHh+3Opqr+M/wmfWpYKO8EVqS6+hcaVAs4oRf6t/xdfk+uijvo4e7t9+QJKoGn4BlhNZ2/SkUM
xutbkV6KyVXEM+GnJj5Mfzvd/56zJtbkKOTKk2Ao25w5V5wWaFhAc59BM3WNz1lo/M9KuB9xze9W
5Q/1pn/Nbuq3/goVi0fz3rmzHg3v0ntx3/HgJkoHgdCKOr0tukDY/O0dbYAlDkBkgMef0nBH71gb
nWMaCVVrga9Q74CebqIbSMWu3dt+1d4hmnlGz4J2kcCVCBHCTXYtOi2arXfX4EXzs8Nl/Bacw8xF
Vp7YLYMVU/kG4OIpeKck+yAYT819cy1gFRC1nivP9KG8hOSEoN7PEAIK1vaZQdzw6j+6b0LA6kf5
jXIU+m6UfMs9jZFXKtlt6Sra1dv4PLlwrtFdhSjhTqHX0t6lV9DM8+h4n93A1pCR+k9WnryiD2Mg
P12dI0BFY7cAcyXQM4oqC3Rnm3grOCyR7rkV62/cwQ1TPrvcSWkcvqf2/Cjq71BBrJzVdwRGnqB7
AkRC8S0j2ZbDV7/H4vGz0bV1BdXxnj+hIiH4LtDZpWwpXTn0tcrL7InazxvVxzVfZ/ITBn5YWyVP
vMM3uHBZM7LkKFnAqdAtgp94b5K+Pe0Yt/49mIHDpU7H7TdrZdKID7khEoTBptmjnPsdDc2MPFO6
E/kOpJhXBd8qqk+CLVPcjfHyZ0QRfPNv4QSFrwE28eHDgsmQUE1f26Q3Rf8GUpqv6pryzlLawR4D
3YBgmBQEW/K5eY3GWbcH9LJuKNy4UDbzcbjILySyf97a/Vm8lpQVPfiXzev8AfWpdUwl9Um8rLay
bmE5uMw23jVqI/BcwrkvGCzibzpKr1w5dsVDREKRvPZWvRBCerDnkxwkp/UdEEa88N6IDkAgL0XB
643ysYnJkA7/XtHxYi1As9LtFF74D84FCSVSI3Tn7si7CK7zmmZNxuq3YCyGezjD4Hbu36NXuq5J
coF+fnMIGcxF+ywSYPb5QGkIZMAietNW3ovQ+nmm/1b5IAO0Dn/6fPEvWLJ3MjJgfkTqjH7k24MD
w+0yAOHxlLy5zB5agHCf5aQT0y3gC6HefUcS6gcECBtjJ2/o9D8n9XrfPNuk1MkIz8We2lexpw1i
DQFDVVeMzz8/subDkJlVE2PN6iXCANmFcqFfRjtnK9KL0ISuoWxbSefmJtha30KIcxYU0Ly9uUy2
0btxi/wszTe00BERQMroQEN8ztcfpvn4/LTf+XT3Y9dog92TTZEXUK3RbVTzXTNVa5fb6H0G1yHw
mYUOWVmmovkBUB5a0Vf3Ib+UIM3iIPFtvukI8+ziXjTpQAJ86yH2fPqdvrxnHL/T6J5h2kFXlg2l
d7QDIPqgSAgmf0cTGNGeSpsXbZQryILP9OvkvHvgpkqgDovwQ/nMdQNBcaFHFzzUOxGr6ST+vXv5
1XiJ5q6cX3hs27Et1gyPrVimiKmO9niIFGdIM15TkLIOZG6IWRDpEfWeXvgYa9MKTtfmMST35e/n
zpj6Rcz2y/jiSnw0flOXjp+VjK8iH3QjoPQSFDkBEl3w+ajXOX4n2je3/jakQiCy/7PX4C+yK7+8
wejwhLIjmUPxuVH+g0CY0MlQ0PMAkzGB8bWyAi6wsq1Z81K+MK9fBh6dkKQt4kMipi7ckgfsSF0l
9+k+XNPL94qCwzLaH56p5czN+Cu7/mXgUZwcNy6EwTkDZ88FDZCxoA9I6enV9odNtxXFVlBKCEfD
YKHfaAr3c4FZEhFq8UG50+EbQUx0RraZQtPdoTwnMrz07qhl4Tc/zei/1Jz+/1pXl01iG0EHR9gT
bVkqSiNHvmP5Vr398TOpgqq/eot//q//9n/+d/Tzjx8//4je/rh6a97K8ucf//Ov3739AfEPSnh/
/PdlUGZ19fPHH2/Fz7c/Hu//KW3/uXvY/Y9jLPSX4/6FjbaMf8iy4tCuboJElx2NlOlfTWLij1RU
nfhjS2RkZAzkX9ho+x+wnzhQUqvyv2DT/8JG2/+gd4zmeFI4wIh1/tWof/1UP7uqj6LbzyVD1Iwr
v0Kn2OeSHfsBpWwGzzYVd+VY1x03GmrtLSzwmbMJgYHA0rvJbgJAXJT0Mjpe9uZV8AR+I9PPLG6x
0pm2pV2VhqyVQ/MvnVUQ0lvLHCowaoPQhX5Xb4d7TcidbWAGhq1JkG3LML+6UGyAPrCh4miqb4l1
aZU7xd01Xbuotb0hPXbSg6Y/mv5ePtyYVFBN+wIScgseaWTBtp77JFjEy/ApcO7UBi0BqA5lai66
8zEEAJLOBx0QzPcCTjGK8uukp7Nnm+evyC6R4xJkTBB4/2iTxzg8h1UQAyQYCSEVXTgAj+Qzp/jk
GCRPYQqdJiOi8LMZrNsKRXloObnb6kR5YMK4pEa70N8NXE27nbe2fhQ2AqjobJEI8L6jG074xO8B
3SwSAhRRqeNmpDZUbd07E8oQilPqHQSSOdd3i6YrKmqtsbGv5KsD4em9TCtHsEYk9aVBjOMuQ2wP
mp8WBs+dSPJbOxpKI5h7g5ceBvL2MruLl6byWT7PEa3mQ6aivbrMz6G2I+gyCc7uE+kppeMjuqXs
LUFU/ujVMCUtWuchrrb00b0jW062/TL9pgZrekmcF4rHDW3jq+pRuuleKMES20k/sp82tT40y5Ec
Aa4W7evz9Ny8BHfpisRNC9XxPi02WrgcWENtKZkXunadohDBVCmf3zovyE0QW/0Zmfx/7b4UPtHT
3Rj/LIApVUHydux5xD/5y9EYmqDA0C1bMzVZo9hHwPEvR6P9gxDNUEzNsHSVqzvfnb8cjaQq/4Bf
gt5QWDf0Tzf0H10YkoGDEtwZtmzJMq7B+C/1o4qP279jRQYi80wB0hoFGk5eJbbvNxTosnzpNA4U
gC9t3M2Efb8GE/9+ughzjsKY0C3cRvVjCEclG70bUCqHA7rHjvzcKvbz0YLf/Pmux5QcUzMYJQB6
S6oh/UCvPJVgqUjLR5RN3+NyePitx4/v7mHYSSE8H0gbJtZzEtJPKQcSdPIB4JXfG4Fv0PEiRa6U
JYc6DlHO9sNoo+tD3e78zpGhEB6sqphhA5pYJ1PEXUd7EQx9peeddliptQkfSH5vBuo2tbL307P4
9Yv1H1ttjsomMAzFqupF/kpDVgVKLaj2Tj946r3Fz4/em6y3XvkNScWuDoxFEKLRl9eaCc02JNCn
h5h6d/HzoyHKMC162USm2rTRPTO0GlYEp3/8vYePAmld1ZNwkHqqjofy0o649zaNfn362RP2ZY6s
Ny1LLz7oh3AV2lV1HtfyT0trnxXXqIGwO87y9ChTOzCyYnqT5bSuaeYeLOM98mFqtqUSIhRZnZnG
1AAjE046DS+YILTYqm24UmTju6YBtCk6a316BqawpS/cHL7ylx2usyHT1Fb2gVFQtrxt6SxF0Y98
Nk0g5D9Fj0NLjvrPXwfy4sj9tfRNtPS5tCsTLhoIU5aQEi++12tKGfwCcgkqol6+gCZYCeQ33H/8
9+cvtGAEPJXMkbTxt3/+HA4NQMD729NTmlgzY+Q1qsaq+qKwoc1q6dbSKLnZLfQteTWzZFPPH7kL
T5YPUuhl/kp2jLVToScD4DK0++3p1584uYJn4djkGttPYtVgy4W2lu71G9vVwC/rZ9ogrU4PMWHV
hpjZkVUblaXXRY8+i0uLtUoIVWjKjE+aevTIYWS5rUVpWuLskhxS00xehxkwg9Pv7Qjr/eqwjjyG
Wni1J/d8NQMKLxDEUEeLF6/vqIIijaU+IVWFcBTyxYu73W55+fT+Dm30orqIlskNlO4L8FoL+hcp
TwUcU6DN0FrSUUC+UDl7e3wrFm8N2Lwf/eL+TTnbt4s3e7F5EXiExUWy2N9ewKwJ4A48IToY/EV1
/XErL/dX6fKlX2xnclTa1P6PPFena3zZdLy6CqWTyCT7Z8ri+kDDFcnEBYgN0QqxFEgF+g3PmkUB
US+iVWROIbCnQTDb+HsPcRyETa8/Tq/71CuN3NwQy0Ee6FD4u1BM58lwYcitvooyhaxnVx1mvjVT
o4x8XdCUh1JPLYQMs/x6kKpbLpmQXurOnSfVc7yDqnjaF0dIH/k7PdIPXdqUEctLbnHxAFPFglIN
v0DQLrLFPfe4xRMAmN/8hOojd2Raah76QRWuypoal6f3t3ZmbE5vzIS16SNXlBl+iMLrgEhr3L4D
lbtABjmf2Y4JN6eLbTpyEs1BqbI8KCIkICiHeoku0XURUBMeYKQ4/foT3x595IcSva1LvywwZ7vb
Nea1qd3kB2QQ6tu+5XJrzQwztUojnxS1RW+V1J5WQbR13Z8dLQen318s81dnaeSODlUVK56i8/kP
YdrQm+ywNCs4MTrY7CugBJGsmsvTQ00Yxyeh5NFuFLE9VJ5n+fTGwficqy+1EjdXvubUy6pLo/3p
UaZWamTokWMWTegklKnzwabBodtUHhQ4px8uLOyr1RrZt5W3KIJHCbUbtbHOfCu41QzkugPY+5v8
ztC4bJdZ2i9cW5oJ7CemAy/RL0fYNU23s0LY6xS6xmwtftElCqGnZzOxISI/dmwebpIHAasfrDzF
v5RkWsxkjw6AXjpA4d9W3cwwE1b4t5JK1Pt6URIN6G/9gf5KoMQ3pycw9eSRfUe2WslagqblwS5v
FKsbVlbrX2USCle/N8DIuom1rXzQeHUFnXj4jsttFmQfpa8/nX6+MuE+PgvgRzYhF/bQ2Q4zqOG0
7JZPlw936Pvgzb9/yxYf8uJtJqCcOkYjM5c1O81KJYtg8LbCHwOcDEhgqM7u9DSmnq7+epDSUA67
3lZgTztkdMsMDTr3h965P/30qWM6suhEs83cSgj1vC7cHFJ9mXTyD88O7iLEKU4PMXWQRnatRLpU
FCX329Bv70oUxlvRMVIab6cfPzGDMXSjiwvvYHU1uHajurTsx8K+jMAilV13eXqAiQ1QR5acm3ZZ
dq1GwG2ah9c8g/AanSsjm7GzqfcffaOh5gulyOc6QjC8jLvsNWxlSJlpk6IJ6PdmIIY+MoS0sfyo
KVmi0oIFo4hVeRXEEJ//3tNHduylbdIecoTCwzxctt22UtMZDzFhwKrYkaP3NrXBl51BD1f+ofwG
Pe6N6kPwdigNfV/LsO50lv8k6fLMXXpqn0dmnOZmYxUtq5Qic6X3132XzZygqS0embDqFkObWLBW
G3mcLGpduhjSgj6rgr7mVlKeT+/D1CgjUy5612lzh30YavuuKWnwkREge/Zr6efpASYM+TNkPtoO
y0qR1qvIF/rofNnSt5h+2dBsZo7RxOt/Uq0cPT1K+1rxZDZbjaIU5V4Zadsyp43S6h6aqJrxForY
zS+ijM+PxdEwleu4SuzI/s46FI+m1GxtLUcwhdqQoj8mQXkXd7BGxQMepEV5MfbXihWdp3o4R/E9
Mf7I3Dvfi8vM1v2dRGNdSk9enH87vT0T5/ezyeFoZq7St7mfmf4uPwyXDpKbUeK/nn70xM4r4ufH
j87KajArHl209yFIQtpFrJn77NRbj2zczsNDFoj10H2ah8s3yVz/3juPzNlvHbvtbcPfmRKqW7bj
/0xz+7Lr5pqQptZkZNSVqudDVxXBTk/g2UWYmR/sZMKk068/ZQ4jaw60LKxyGWXExN1labg1ckqH
bo1QWTzjLyZuJ2MyMV3TfEmSkba1OnPNvRCF4nKlWwk6rgC6m/jh9EQmnPgnxO/o7CSpFClKU9Nl
fYjP+vrdrl6qQqPF7lwrHxXr6fQon9+EL+z6kwD8aJi6Urq2TOVgV6Ty+QCzs15f29plDVCZop4i
XSjQv+XxjUr/cllEKI48WMNh1cT9ZlDQt+5f2mDnm9DUwIiPYFpvxIvIhSdSnYnjRjCN/8jzyyPL
b93INoZMQesSIHiyzi/VJxN8HSSitDLTqoq+ksCbFY9z+IyJDRZ1+GOrTdVuoHwvBbuQxMIw5EsJ
fuVMyRFegRozPTu98hN2II98g6z0QWHmfrjzgRgW0WviNtB3bk4//PMwfrWtI/cwJJZSFSECOvYA
2Yfu0yBpoPENQQQocttZ+T5yFRK9t3PpmKnpjNxGGcil0hcMmNDNH8EYWRXvVnJ/ejoTV1x55DN0
AvmCrxSEHUW+LSv6fAE3xtcNbMxRrCAI/WjqMys34T/kkf/wY6eWZJWhcmXf6N0iLuhfhpDblpan
5zJ1ukZhvVFGTpnlDFAAm5DTe48Wia6Axtu/Cc1vvzOG7Ywu6EWtHDy5zRG1MkHOHoBqlDcljFJa
RqEBrZLTo3y95SCZfrWT/mAYpRnD3G3Qip9A3mDp2gYcw+mni5P69xNsO2L9jhxTYh+42gbI0Qba
vihvWvXx9547su4ilVzVHUzeWv0IimcYMU8/92t/bTsjex7SVs+Uyg53XjJcZvWVntxX4bNDayBw
n1VzWJ0eZmpZRoYdp16iDAavn7pkp22AgYeZgzm1nSML7gEfdaXPdlrmowudfKlCTyRvT7/21MNH
Fpyog5cGLasj4e2CeG8iVGsGM0dlwtt9KoEcnxVDInzvbO+w8zr1Ke2ypdlbZxpsE1YTwkpCv3au
raKgQJHzt1JgsF3+ejpt27MTRRqkrStdHHIosGcixomvnW2PTbe0qE+5PBgxjCeBIxdlwBBW/4DC
HgRNy+JKILLn8J8jRsZ/fV1te2TEg5R7aqd1EsRsFdXI6kHZVu/w428cao0aynSLcCtvUWkCuB/M
uKcJU7FHpm01RWWVuSRtTfXBhYfJ9FDuwjvVK8W7Hfwfp4/c157ctkeG3qeWWWuZ7+2K5OXQXVT+
VdwBOrJnzGXq8SN7r3ytLkpykztZWmnBlaS9Ge63TP2t8N62R2YeGpokGxFPz7R33zwP5bmsw4Qh
jgVdpFQ60Nwa8ODsoVZeQwNS6rmMz9SSjI18qM3alFnxXH2onNsS3YhkbUUzgeDU00dfZslLqyQs
OKlV9iC1P1Bys2HzK4Dxnz4vo672f5vCyKYHrufaoNeQCUF+Ed7IwRnyX+fgr9eFYNcgNF7DO4M6
2cx4Ylm++MJZI1MfFJj6k4bxyk8CBaEogvAYRTMYM6SHOSD852Xzq2FGFh6rddMnSuPt6NAwN+is
7H3obxYUGZOtcis79KpHEOsgTjczr4kjZo3MO7Rdq8iqz3UsLkTrRw4u1L5AIf0C6WKamW3oXWbG
Evbw1eRGRm7pUuWWXcka7luosXrEegQDrLOiQQitEGhAmVo+V/ESuLovhxsZfTLolRYYrCV81/QQ
ePtyLcQ8YRNESHJmShPn3BqZfmU1bl5ajMGEDlfuqxZQXi/P7F39Al3PhQ5T5FK+EOwkMwNOncPR
hx9cgamUMgNCZLREUIkWfe2upVUxXc/TaEwdipFv6HJHUw4Bh8IwVoX1gD7vAcHGmRmIN/3qFIxc
g+E2Ti+5uccV0d0IkgHQutqVUDVF80Qo8RbJ7xrtyEkUeX6oE6Pzdsq1YDc57OMz/5u2GVbxWlpK
M8muqXM2xgDqduQFWduLCQV3Qu0pW1lQeaSMMdfqrUyYzidy6SjAzgzHUBObmSAmjXIBgCPYxSja
f4RPMZxCMTRRf8FwEaf7t3zaPGLSHiMBU5mCtCym00oXRbJWIoQE5r6UUxHMGAcovFsQN8wDJkj1
A0o+REJgBEFgAZKe78mVvYbqv4RfzF6DtFhZc3s0Yafm2BdkURFW4iQYysK5buiyW1KM2JUvDvrh
4M336hp9x6X9exGnOXIL0KxLVu1gpUqFoyMJaueb3zMfc+QA3NpwM7RApS3h+TNUWGvETFCM2pT/
CW6NqdM2sn83p41crS1IRGlelqRgbUBeNfP+Ew5s3DvlBXUj54qLV0YQbFntMmQ0UgkSCx2W42xT
ztxhlKlxRrYvB1mS6ty7dvEHSl7bkiZw80f6TFsdIXIg/6Y3G0MHk8rKgiCyvZ3gRobNhcbPWmiq
iwZP2KxW3cvMuk18zcaIPtm3oiEpmM/ggPQSInfGpQMVhaAwnotyxEf/C9f8SRtz5GWcqI2yzJMh
Qoo/mmAlVy+D8qBLKNLfnZ7FxIdljOsLEl+vguLg73wI3pPbyHo2fw8GZI/xfEMOwkU2Cn8XWu8l
OTN5zvdOGIMxsuUDGD67UXmwFj6q9VYu5yxZhI5frfbIksNK7cyy48GoNnGbwifBVgArrrMqoE97
FfR18dJpF+419zpi2bkYYmpCwmKOdjlUMr+0q5RN0HxIit+sw4xtT+3u6Mse1Sn9m3nik8P88CFB
tq2tAhnI6aMz9Qk0Rgbd23IRhFbFci2rYNHTTAftTHGe+Gf2PV1BUCVKL3OX3oklGgPkKs0vsq5v
WKIEMlj418O5aUw9eRTgW3kchk3Y8mTnXbce22rmDjpR87PHMDjXAmpiqrwyMFaoz4kQ6Jxy4MRY
Gbc0yRNZazPbPDWFURgf1ZqrRjrbnGjvifYgBd9P7/DUc0ffaK/ufI4mrrROlW0p2c8RKMvfe7QY
8ujIy73v2kGI8+yjFMrlWnpxa2nmSzP12iMzrtTer2KL144L8nCkRrq5qGUiaBnj3Zo0TXqPVBnC
WKgSKJehnW8bb5273dnpZZkwWH1ksElcJ60tvpFJfxWGaHlAGG7OLPnkgRzZaxNbTVpUDl/GfP15
lYVozzVXRoegh5Bqof0+WJ2ex8RCjTFuRpwrUhrq3k7qpAIigl7vIIK0shW9h+a3qnKluYzfxFd4
XE885Kqcp2ZEQfS2giVGuspWoncObpNZYrOJTRnXEh1vyOtKi6klqk9WhwpGep7rc+8vfPwX35xx
BbEKFKfKLR4uOtfVMzBKKJlZKwj7V/7tnAyy8GVfDTLKKRhS02YNMOkdrRtLDdZxa++ocDS0Kmob
SHzMuLwJwxuX/rRDZxeJ6ga7IP0o853rznyYp15/5IcoeNcI3vjhTi2h/3A/HNjIc2/bye461mk7
14zfc6SfxJ9HXskNzF5P6izc1VF0WRi0uspzpeKJtRkjM8OiCquUjpad1UMG6r+i1Hba1KbMegzG
DJMy8apBA3KAYumVBe0BJIEXg7dIn2Ggh4h1LoKf2IbP3oCj1cm9tiSmc/jMBBCLSveFeW43l4YE
Kad9bmnfZuYzYRFjplDVFhyiNJyQ2BPMvuJWqD9wGV2YxO/2MBe9TA0jNupoNmFg6J4fx0Qvz9Y1
QjjIYEc+DKl/8rgoN6dnM+E7xgyTflfGialE0EV7axVVyGAFfPn0o6dSk5qY2dEMqlQvAxVyDnhM
MoQKINGEbOJgQIWG6gaXT2gMenkxd9+Zmsno0yTprW8pQclMpDpeWYOgXT+06aa5nZnOlIWMPk9y
QEm0g9BhJ99Ce5bBwZlusvfsvIqW1aqHwRpymH6OyXFiNmP8ZlPkvtqDUNwZ9lvRo+KsQ6Z2mEk2
TD1cGNDRxgxlnBtG4Ac7T95l7Yc6XMXa2+lVmnr0yJNLdDyA5/D43KU3Bwh47I3k7U8/emL9P8lS
j97atCI903SQOaprbuUqeSDlsD796CkfNea0M82wKryMo0pHKCSHa5ElNS+sV3MhUn/e/dxNamp5
RkaNXpxutl3n75peWaiQK1GBQCpkZhYTUc0n6+PRCmnpwSrC5HMWh7cC7qscRZulK+bBEa13VDmy
pbME93J6QLGpX3y21ZGBa3ZECwrNKLuhKtFKsJxHM41pHKzsyzhDhii2tqcHmlq2kW1Xlq8atAj4
u941a6TELQidZFPbZLrWznxap9ZuZN11HQBCKjJ/F0Tuoh72mf5MssGvZ2C0EzMY4zilRo1TPwXv
pdnXkftQlO+HcObRn0jTL7ZhDN5shzRKaotnhztIETUo1tylct6cowiyLJ/hRBfyBnBswRHZ3/VI
1J3elKn79WeR++i4dYeiCys/BSAmqEK8K/XMWFvviEpceuVWOMT/xFhT6ye27WisoMlMJ/cSGPE/
9YBQ3oFeZKW+DO8oMyPKU8DQ1sKsOvPtmjgNY2inIWrmWVYxnHah6jcx4oTDZTxrqBORyueKHs1G
ryPK13wdhUo7VPHag7o31mDbl+kzoo05si/qjziA71HdRrMUh1NzGl07oybx4sQCmimJmlO71ZKr
arhuk9+z0c+06tGcfNsP/EECWappJS24WXCtZ4fzvI/ef/O4jZxA6WRu2ChhsMs/EqBi6MzVm2bb
3qDCnbwpdHEmZ8qMM5hokvlTJPFoMkET9rokp4edXeq2Yq17yWp+DHWsokht6zYCB0MVRs6q9vX0
IdaCsngqqbwjjASPPE3TqCAlhrtxnAyaMSmzQcyZsVL26zgdquB66Hvlsa1buFc8u9ZmrjcTGzzG
0YG6bYe6ztLdoX3NTXlh5AiTAIqoYdY7vQcTVjiGz9mq0feS16O5CW6O9iRDQXPDujv98Cmcjzxy
wZ6aGHntyxlhycZLrpBGjqPveQCHLRWlEj52pLWlub7ZiSKcNUbRBUUA/sxrcrKDyjpEjstdUrvs
F4IRW54L4742dFgHfnVbrRK0Bvwh4U7Pv3feTd/t8/SqbV6iwYYd5eX0wn29K5Cu/DqIGzmdXykM
opZQCByuleqxrx5OP3siMkKf99eHH4Le83STh+cwVqIXoa6CvYPsz4FCtZCy3f5eaIR2xa8DlamR
BUUtCWjmrQTbAXalrk5P4uvI0XJGUdchHoIo9N1wZ2raps/7s1T7efrJX5ucNeZZ140+0YoAP5HG
P02yeRk6twkm38y8+eTyj0IsRZNdM/PaaNfu/RsddY3DWXphgHwQLJcI6Mw47wlgGoRqv65+JSVF
GEhpsRMs9dWNube26qpIFge4boe98RGCJ7kVErhzRfCvY0drDLELy3Do7Vgrdlp/FdNfCj/BorLr
RVdDxQUd82/tzxhvF1mpfbBctdjJhofiJ7IxTf2Y5S5dunNpy8+r8t/DL/iSf106uhwHBWKIctfY
0L3chJateujSSoFZLgsl6qBlbavAhZY8rmndOUs0tRkuSldWEbY1WwVuoUWuS4p/Hx4GI1kXShm3
KAr2oeEna72J1SDYxlbVOul51pmJqV0mRQe41Zb9oYGuMcqV1j2zAH5Zxs7pi7jN4YKNO/KzHT08
0RMo8Q4gadK4Utsh7BfS36AvnIOTHcxVQhtfYCF7avd1fElErW1giZLT/CbPHTdzf3MnRk4qCNKw
TQOv2gXQ6VfbCKUj93DRdTOXQ+ElvtqEkZuKtdpS8rrkcoAaz16pbupqzgQnTqothjyKBcyqlWMl
Guqddm32kBGjByXYoG/Mi3iX3FVobqhL8z3a5HO2ODWXkbuqQwO+SrerdzpEzjoJJgTi1Jv2BrLw
pYBYBdeVtJgDb0zNbhQV2oOqN73ao3Kq5Vdh7Zz3Ur027HB5oI8NqqqZ/ZmormMDv65iUlTu4WCo
9a4UpaaMWDfY0PT6HT0XaDfm1s6ZOAYjNyb3pldorVLv6qB/rJt25SOqVZvVRsstiGq1i0ONJpIx
B1qc2qlRxDIMfVoYgdeAkX+tovystw6Loi5nLlgTTx8jCM26ihMnq5udhGSX8385+5LuWHUmyF/E
OWISsAUKqPI823fDudfvWczz/Os78NcLXz2r1O2djxdSIWWmUqnIiBi6bu01rWTvioKlsriwtRFj
BODNnI5kju/TSj86dod7o0aOae74TNE+dslxk1Y/aveEgMDfBrDmrEFjIeYzrSjvyqBANKbsrf/h
nc2yuBCgxfFUppsOqYgZUt7msoFgqal/tQv5U9bp/Y8OlJ1c72swUMtRrdEdMB0n6HSXzmXcJf7W
XC/p8/nxRWkpjw9kANLbScHmI8uL38uQ3BdOA+L1uPtgKfifYwA6V/ac6etvEKR0QNmTd8nMgkjA
0zuv9VIpg+ZMRzwA9NfdZRPUV7rl9u/TYfk9orAAZcdPnDg0nCWZqyB94tkCW40WRtEo03EBIZu7
GcicDPPfIaYZxAAKKfRX5EhcVFhpkhjVjC8DTwaStOpoBVtUQKYR4tX/TF7zDI2xE9j6HdlLpmgp
ubjQNcWi9DTBJn5A+2676SGxBqmkOqwuStUf0DSC9/VdPKQKE4l7CXJcHlPYV7Xa9g7sZqne1P5f
U/akLFg7Hkc45Us/rio+JVvG62JZLhuzvqoXmT+JhueiQq9Yfb0tdEIPLaSDwSWb/XGgonnepEVr
wkUE0jjJYCIsHNv5yRx+p43sMBP96v3/X1KCpmVjlhSw266AMufiGyCbYofmTwwxThSjgl1zNP8z
yVD9oqDAowP7ZHSyrajmY3EJxXgAkyEkAM3EXetThrXew/43CRSPEmR51SRpiylIr3k1RGpT6G5v
KEKNIPHcEAt6yeODaFO4RKAjXdYzVuBbSud6A0ABAmeSA1MQTnikYLGxxJmqHD4AOkEtA247cSCP
nbu5bOdFP55zbKOb00JJ8eNtu3jtney2TP8vF/f/J4rW4nGBJYJeonYZqDrL3jcTiKsn1gezfwak
s3g0IC1z1E4y/HLW9te9dmpH57nJ/5x3NIE/8DBAY0vypDKw8IljgAPBcrfqIpOl9oJ3RIvHAGYW
Vdp5XjC6nqK9UVtiG8Lwebq9lCDDfNStJiNRM4Drz1zBWKARL1VGdurWrL0bC2u9Tg2UIl1T611T
sWWd9AJT4OGD1QZKmyKp4TDTU+xQD3RlEjMWXfp5AOFE0mxu1RJW9gRtl9MY7qon5FheArT//wDe
FO2a/ncUoypVkx7lqWMPje31pHSQUoHM83mTEPiiybm5ui6VXdQN3Lw13Q7K20UOtdAKQStT/fNT
iH4/d6wrut1XCcEOpClJTl0+5C9TDUrtrTaq4GdTcP6+9UU6q2ByOS6AaVFmQajpN80kR7bg9/OY
wbymUIuIrTbSizKGuJACZK6FK/9MlkTy+0UnB8+jh3LtRvocUdYI7Y8drOAcjAfoCuyVu02XnLMC
kD6Yn/+2pHlui9I2THRvQ5BIfaAhOaxP0EsNrUPxvL8EQdr9U+/whNuYrBgtcECeao+kxFp1Q4Hy
fPPeDAnE3o/nN11wM/oPwd5aGF3VYeCuynxTxZU7h8bZOh9m52q1+8CqL9FgLzFi0cX4k7L/Sy6x
bqtF2hk7BNHw/WJcPynwdbB/7jkiq6CQc/6rBDmpwXl76Vj6AB/sIkNZbsaYzu6amJexAhrWucaL
nWQa0a5wfq+ojarNu8FZk+a2/WOp/v7Z7+e8vR6WzqxUDFyrb4bj1eObpULLLw8JgMPnpxDuBefu
lM4p+KWGPurQLLv5O3mofcwhnQQMQCBr2ROYF489XFpYrjJjEi0c0I6VQ6pw7wmUYelEH8Ejudqp
VZsyxvjziZ4SrwjKkF1u3vapsCLrkBbELh7U5dTtnKyoZ0ZGXISJPUdVZl8vRi3ZbNHw+6nyxSks
JS0N0jV91EMpZ4DsXmFC+tmQ+YLgcOIhXOuY5/pE+j5KzSoCh4/uxkr/sozrKe7XWeIJom/YPeTL
N2yT6iTpjG+wEzScJvRWMcwbc/lh7YlHbpG87ElC8j6aVsjbQ8cSxMedLeMxFbgxj90yVt1OZop3
/BhiA+42NY/TWkriqyAS6ZwnOwaeisd1j0TxS6yCkLj/M20Q9GtVd8sSiS+LPoBz5UJ3FLRTJV0U
A4lPtO5WGayH82FCMDSPzerHumcdulIirXlu6s6dl3/ODyywGJ5TD5DXmqazhoWhF5v+Oxnvux86
lMad0K2x0iWlahe1OnpGkvesvl2Tt5/9bM5ZqzxvoHSEsdOtiibN9PNWuUkNWflGtNz7an3xI6Yp
Rt7FpAOFHipu/9LxhybCE+llWjVrTYPlJhMkO+mfikjqA6J95I7a1ezSUYXeQmSy+wUoFfYOBZaf
rTV3vBZET/NO3bqo09/bNlCW+1b2/i4Iip8aYl/WecvyuGAOtnE0Tm03uKV9iSQeGjW1xCUFqArr
E8D0ZYakL7SkH0iPTsQ4BPFFfKTpLseDOtzi7RrJc2RCKlFxk1D5RyZfJ9gMHnmlZsxZge1CJIPa
alrlUQllkqReJUm8wDp58FUWZ5aCUN9H5YBXOvQBeUs+O5IVE2wJj7CiSa9MuYXBG9M+6MUWqtqp
NE9QHvqRNfHkeAvkqOhgU6QKBjtNSXk9OJVfgD3//PCiVISHUeXLvGh2t48Piqr3vYN2iGjrk9vh
kETdld1JjlrROu2b88WwhoEWjVObfaRYxzwBIQF701pyGFC1Pv8logk4j4bIzprGTYcPgUDl+pjN
ADInYVxJ0Si7/35TfvtcwS9foGeTERtpgWThsys0PTGkhbsCRO4zXyZHKKjxfV4Sv0yyZEs5F1vZ
Q0+rCDV2V49XdVp6Ch29pU39Is+D88sl8jnu8O2HYVWLGhONy9M6PqrzUzr+e35owU7wzS45Kji6
qmV9RO0Hp/e38p8N6t2mxJsFP5zvdnHWItOzfu0jAoqk0n4u1xdd1jggGps7gmlWlU3ebDBS495G
fOuPdLw9vygCCKjFd7bY26bFdoGx049m9CDG7isgldi75OPIukP7PyTpAQFujwZUW/HcKkGcCYIf
z3LXlaViKjOmNUDp3ay4cFiF7BVcNDbn01rbp+inxNhDwEoQV5SQeye3zQFY+xocGeBq8WSfIUK/
EM69y16riArh52g8QaEOzaIQHvaXCxAzXLBL1MCdO8DA/RSXQJnetKgw8x+wHro6x7ZacG6AhQnX
/l2G2fy1HCDlG8quOaIl5BLteij70mpw3lIFPZ6MKFFP1JfzJieyZs7FIdZjx7nqYHt6KN+gmtCu
0HCOH8+P/gkh/288pDw6r5rjMq03NkSzZ4f14lvgAtyZX2DP6mm8tMLF06+c0PS6MD5oV7M7Xcna
iL7/Mspj9nKl6Mc4awYcupf1AJAjCc2iPZz/sO+3hPJYvbRVCjurMbgaP5Ur8zTiSM5AwWFLeaSe
3o2O0oCaJwK72NEATA8NdOH+TLQ3/MsAjaLfvy/alyMkIwnVMiMforQklyAz87splsRe0dD7/78M
3dd2XHZQzYi0rPulDOS17GRU36It5fx7zNuCWfE4RuvUBRsUjEvzvpXx031/ItFP2Z0vv7tQlg0a
nhi8TptjvxWuolthoqyHaigez1vN9wc35dF5c2YqW6FUU7RA0hEAXH8D6UnezL6tJa5hob4qNSPB
UUJ5YJ66OGNcsXaK6rK47hpImLPZb0Cxk2gQ1GJrMKa2P1iF37XMba2L2jwVPfE3SiCrrdxU8+Ca
g+LbgAb3UItXTJnr7OfkNyHhP1g+1c4HHezgkbNV91OT+LVJL5rs1jDf1VLG+yawFB7MZzVsnwZf
X0AhuvpVofyULpJTWrCLPDFeMupjbnYYe523K+gkHrdifMmGf7QMFMD6VdJXkmxVwHVGeXK8SgU2
HZSt+IraXQIokQ1g6Ur83KOgJnfZ5LJbJE3Q92R/zhuo4GpHeZDcTMecJXE+oXI6HzqIsx7IVfur
XNwpaiJ2XD5UL4vaB4A8We7JIMOCl0HK8+jVJivGtGyHiD1rp/jUhysguNC1UoP8sj3WwXhRvK6Q
fJJUJYVfycURfZnQ5KBhvv6wEyqtv3uv9oYL8ga8Jp449qboNVoUV3nLnjrlp7u53xm+BJgY1Epk
Z1WMpqB+Hn/rUU690quQdLnkiDm9Icwf9MFPJZspCGg2lzZocU1sA4C9SE0vx+ZyzBR3M30wPEk+
SBDobS51yIExHZk2DREpbuPuZslkBG6CgXnAnFOtQPT3GarGFTgnkyezkdxnvi/ZUx4rR7KknI0S
pVwUMBzfttKHdSOh1Tb3qGWW3tweV7O6wIOnJEsQ7ACPlRuAzNtUKNhEfZK3Bwh86W5et4ALoT8B
wjOS7F00y/7/L3bVQKsatP5I4Zoa6CubJXdOkhSBzrRj3sqOXkHQ4wFzawbFnGZP5FKrvyV9/Dob
j2VZRvFcHOqxfK5k3S+CyM0D5xTc25rciLdoQ9Ajg3PY6gtTl9Ie7i7+zenDo+PyLseTRNKSaHkv
Hmvmgk4NZCl4G7J8yOEhCZXVq0RBjQfFraxHn1HREDzZxmGKBrFD8jChKQwSpc/Wx3oEBu9+kT3d
Cg5Vi/P1Yhtsgs4qEmXdDCpVZBdNGqiq4lbD2wTJ+vPHg8gxOY+ftYxu26y2EZ1uhuqfOpN10glM
mEe91Uo6rzPDU+1U2GByT03mQkbqedPaxyqlkiqZwIR5CFxSrNUw90UXNQt5ttIySjoFHAnaitPN
rh8ZS385+Xx3fqlEX8RVCZQuNZPVweOCTu4tTT1MXePr3VNZxJJ2UcFe8IR6s4PgXq9ZFy2Leuxp
8ZCPioy0QPTjd9/8ElGquFhRrS+7KK9DFQTNU4vmrQaMgKt/fnUETs4D4UA+2plAeHVRCekweyGt
S+mA7k+ZLINocbgDPqsSfbXqGq9GtaK6ldK9Lm328LPfzh3jrTaCkJF2XZTVZdRvANTaJJjlIMF9
nG8iFI9+owmJbafq8XoU1tflIT8koJw1IBo7XZeBJfEFUQpEOVdeNrCSVytmARV6BCq+2K3ezMtd
HRScGxDIgKB9dRpvh1/ai0yxQdAYSHlonK4uEF+dm/3LyusxRI/VqT1mLiTMovNbI5xhd/0vhqsn
ZTGnJp6CKocOL9OSj/gLiocK8j3XtOY4BKv/r1JVZmidrvNyYSXSECxwGh48t1ZrMSoq5t4M5SrO
ex323Hh0G/Eolcpa4AT1JsqD6ExbiUHkb3bRTPtrp6oPmdolLupBd1NHA6cHN2yXvQ3M9PHeYHvJ
DJo0yeKKPpCLCroRK60GHE0ELDSITMB3rj3thye52UWNxwr96aDSDGRVL9EBysPnysnIVKtL4lAF
4y2eO3uUjtKn+NLw09TdZV+LE/Mt2Qn62bT9jd+ZXMygSWN0Gxp2QnJyXulzESQ+eE6q1aWgV08u
qjucpkQCnhVAAykPq5tWWlBWZnFYN7cpLjc9fE4JVRZQ8ObV8S9Vf10BfGXgoSkLPLC/SfZQkCeY
XJ5gsDjOnBXzqmvrqQuqDqg8FHEF0YnZo7vIRXmdxy8WWK7YfYIuy/o0aB+Ehsx+mKVdioLwzzP6
0aFMaG+kcQiJbZBR9d6Gioib1FEV2Tf6oXywllBt8Hx4/qs/nz6/2VoeoWcam85aFfM5bHrTbeNg
JJunrsk/M00P6B92rW0O+7VN3Tlbw4VonqIrbpo6ry0y9j7xrWYNq2k7jKVyOYzFoe9GvwCWRZJX
CdaDR/dZtoNMxyRIE9EsYdCnubzrpWgoQdrDg/raunfyZe1AuQwGpbbvvGR7R/nS67S3Ci/P7N/z
i/y5ed8t8h42vsTevu5QbW3UOFzMZ0UPle3dyvOw7lTX2ECwSy8V9jtdT/udrmag54A3xQAwrrh5
T8lp2SBjtZbuYmheqV+0Nooc5CODAE6M1NzWbyuodbcZiN3RgdnOwZYbntUEoMo7Gs37sPW+PoVj
touFH2PtaVJ+NWAazuYndX6stttt6b2hYN6a/Mlj/dBWmQt2G/wy2dOlaAv3/3/9elpoU95SbKH9
Opb3yfw02rI6kGjsPcv5Mva6UEZbBTwEYwsJyHhSTE9vmviX3a22pNVF38/973aPi34gMlQbNHBg
jhykgLdZ66/DdWv7ds/clAYWg+R1gT2J1+u2cdxiDHaGz356qdFOst3kIDwvyeKO8dtkHYfiUNA/
OrtI6a/cuTbn4wDMLUZrHUkgE5U3eYpEa9uavsgsrHephqUD1acibLYHvQNSTrvT9V+Oml7l7aNj
jm5t3Yywp6q9TtpfvfLYxQ+To/hr+VHFz+etX+RkXFytt8wYLI0pYYaK7hgv7rpE01RE7fpBqucW
TMrn5xGZApe2dXpcNMwulNBom3+VzFRPaVt/AM2qSCbYvfUbO+BRjZA10VOlbRXoT7WaN232R2+B
Sac00BAQz5LjTzQJl6Zt6DEYG71Wwtm+1sgvqCC5yng/a79/tEg8qDHXag2SbBh+zTVXT26a4mGR
bbQoTeDZ6XKDDvkaz+B0uTNOadSGBQBHLmLJ/kTTeezBvJWmlILTmsc3slGlswmZmXCsqK+b2qEd
tPu2cKLMApYSXSz/nl8w4UdxEaY084QqxYQNgZhwGtV3yQMIbBToJXjTgQbJaVIiWbOg4JUWXA1/
h7OqzVvClF4J7Sswsl/m0f4iiJfH5mIOdkKE8h2smiBFkAF1hRPyN7ZkyUldIL8afOLlG6iVsoD6
kIvTTC++3OmVNB8cR2PQ/nEez6+owE95bGSWp45i1Jgyh5DH/Auwn3mQbJbIebgQAOaZnKFLXgnN
qgmNkkbdpkdsq70M4n/nf70gmvHIyCGdezp2hhLqVuzayS1JHsr8T8J6l+qXtJPULUXPGzxOsrcg
rjv0mKZihwpggI/NTzyQ8V2g/XosvOK3ApdqPPZTNQXKwyeTcmq2ZP8w9UZ/jzvgA9IDqIDuFtAQ
Pe8UcXMka8gXWABPczeNlZEUDoGVL48Z0d1kOaI/QHIXc76P0jzP3dRUhWONuhJ2/Rj1evyIW+YK
ZNn028nZvTEvteugV2ecl8N5ixAYHY+xBPstmDYa2DMtThq6/cnNNg0nNR0kKbqgYMNT3k1FBV44
gvHRh+9muu1uMriO6D2dZ7cjhkmqMcFaTcHedJkFeOQxXJCsH8Cs/o+UakqQQPGwS6vLjRa8N3DL
Fs1R05vTIhN669WAobqlqHdDPbpJ9lPX4YJAX46sNwhmi6+2SzvcfHZhXbQe2BgghKSVHrkkqKvI
HugEu8NjLwscQ026xdh95aUp7ppEEiVF43J5QNdu9VKinhGC5soj2ssIAe/z9ioaeT9Rv6bM2Two
FkBmIVXLwGH2U6k4P9MFQHvd32PjQRbXvxqr0Y/3xYT0WJfV1wUx47MS8uVXp6Otd2TrWLSjsO2x
Dat88Ju8/JkTf57+X4ZnOghQsnVgERv1zE9mfYXIX9XdTYyUYVH3st4hURnus+rxZSLL6XHX3EYW
oW9t8Oo6zm6THhKthTPmfmclqttNzDgRZqVBZdT0VgeURtaAK9p67rRnY1cvCqD9qLynIYDKp9Vu
JLcO0dBclq8SUOOl3QJK6FhzRyfHF2h35w1WtPWcQ6tNTcaawqg0trrFep+przFUcn40OA+2XPW1
HYAiY9GQps+xYYbDVNyraS1J50XVLB5uWaKFfjDXgu3SNDcaStb0trlQw/w4HotT8tRL8PiCdJhw
Tk2sooNoegVGUpCizu8GOQ4aQxvfv2pn/HClON+u7NZZ9RgtrtpienR5RdnIX3MJMkp0FPE4y6TY
GnTvTQwFcBbNV0lQevqvOYA0md+ErQzbJVqm3Xq/eJ/BlK1rIOUZtf3obl1yaqBLqDjgw12uWtkd
S/gtXBY/dATAR5Nipe5m0GfvgpSOt77uiM41AtHNecsVeBwPr0ysdGxBlgXLqq4UXOVVS8ZnLsho
eA7EukxyNImpLHJ056QtfqlXoQbYf7++n//pghyNp0E0V0vpR8NGsMi1I7SK3arKr/FOC2J/kBip
K25waZfdKkUtCe/fr5XJYy2hzm5YDfQo0BCM2gYKx+kqSTcFpXiTx1LarFPjql1ZVIHN9NU4jNCl
9qx7Z3MLt0RfpR3ZBAySroyIQHA1MHl85TzTHB2tOKqWGwUvNzcFnsBQJ67D1EOlaX4vPib00CcH
abelaPE4xzeWgg0GwYTJMf9tgjja9puDGZbHXYun8mLPP28V3zsn1Nv+ds6hzEvQiyr7Gax56vhQ
E9NVrMbVqrtSJvYgmmP/xi8BIE2MFNYFpyFJB/GF67xgfpW+GLrhzWyWeKZoEs7/02m02rypk6id
S4g4noa2jpb1KYa6I0Uj0PnV+v5UVHmTTlGNAtUtcYKpLaG/XiWvdkrCoScSw/7+I1TertOBGLO+
rE4Q9zrSxNGvY9MzSX9okvVmlhUgvrctlTdmDTxQJjRLncAY1heF0Kt4kzV7iT6AM9tpqSylqEwn
YL15YdD40e6cI6vry7VltxY4A34UW1TebJs0VxlVKBaqGd970iuvwxw7H+d3WfQRnL1Ow9JnpYqP
sHPtohrzUzbnb5lhPecEHfsqkVyaRNvAWawO8mmtqHUn2Gw7foyruXxY61LW+vN9uFd5+DBVwPFS
ozQezEZrPDaNPV92OxnSYqokSBoFb0vOOLgxUdCW7iQ/EyFSeUixOXZDXteYdujm313cHqbB+OF6
cSkpy1e1dYZ96J4c1EJFT2gheW4QbAWPAcbJ2MUginWC0XRQL2+02puKn/XIqjz2dyF5Rye1hLvp
AwVRGIWKwZx1d3aKE+q8xQriEg8BNkp71vMEvx94Mrfurqf2D6E/ql6rPOiXWImu07F3AjXrnudZ
fdty9c7qNEmyLlp67gDCA4mGdvMREWM0fzfEfNWGIvjZqnB+zAxQz0wdfrmVjT7BHdk17PUhdazG
/9kEnAcPRlWyteutQIn7pvESq7Qrj7UDvR+rppF1ve2x879PICqPm22LOC5srbMC0noaS5eLxrJa
t3H02ANT5M8CKg+erY1FSZQKn6JboOpl5UuVpzJKSMEW8/jZas7ypCsxNpuJj6Lax1aX5s8sn4fQ
ovQBdgijiAM9J24GPnSmBCyX3d0FJwEPmCXTOtWOlsWBvVqGF28T+pHK5JBPgGka9dVmpzLlMNFM
3MG5Abe/tGUZB/GUjG6fG/6ovxgEV+S1yXABJ+F5kxUYE4+bNbQ0H6a0igNt7nyAaNuDqq/ZwWZD
6mnD9PizWTjPa1iX6KVVx8GyQsqtNZvetegMuZlhzr1sXCeJAwoOOR49q5gzUteyiQOgJ9fsVK6Q
j79cerz7zqFqMS/VZBFWtG7a3zksXZk21ibsrJtqdI05j1TvgSRgToDeb0k5R2QDXDlHQd+v1bZb
HJASQtpqNXipvR6Ypro2oXfLRn9WMVQt7iRdrLoZlRTLVlV0cbNRX+/AcZbent98wWHEg2ct4BHN
usfmJ1V8oaTksWPdB8CPEo8XRBMeNpvPbWaaMyy4qvQbZRqDpgSL+PmfLthlXnJaoxn6MIwkDnod
zSzTcJPWS2Cl7Wk2ZOh40c/nHH2h4JNWaB4HeZXrLrRXIWphVJI8RrT03GHa0JkYdIGVllN5moj1
Ly22YzvJuktFw3NubfQFqe092BYmRGJZd1C0kDWK5PLz/SufylNFxqAqd9o8RdBI8fBl56mbxvNz
P2cXoKa4itf2ZawtSRgU7QLnzjOx1WVQcX+Y6j5sc/Vds37GiAiyu78jRdsoTO0UC4FhjV+NeH9I
1FniNmv/fN5IRbvAee9g2ku+dvjty0Qu9HrD41G/XiyzbHxBGOJhsbZi0F6z8QHdAEKsggzbZTs7
aBNA673PCmAYoFlWSmqogo3g+SN7a4O+N6BwgdkxD2+UJ9LJnEH0Hfv/v5QdtK7FDuRqHABH6Gnj
pVbprqP9nrNfaSbFv4om4dy5YpYzdNoKynFvXQ95CiVLsngbaE68FFiFigVkBAeJBk13J3NlJVXR
qnF+PkEcoFFArBKkvW57RmaGlBaLJAiKBt///2XdaujDjb2twr46bRgPRm83ZbBOO3fojwyYR7aO
JC2MukT9wbLYn9G0J3QPLsfJACXezybgvBuPeHReJ+IEfRtDTWQ0nrN4KKJsIVQygyDx4HGr25Yr
fY8m60BrjT/K5rzZ1RLSlh5o2h3jsolaFfliYkjiuuBc4gGqM1rWbaWFyysZQolu5je1Tt/qkjyZ
lux6LQgrPCg1jaulbYu96rHtCWh37Mprk8oYIwVfwENKbWMdhkbD6FUM7Q/iXLJtC3XVidJ8DH+0
6/8BliLUDhbU4gKqmkHiqGG13azSq4BoeXhHR3dIN6A8EADqB0pvO3sYh+F1kcrGi8bnXFrvJrtQ
U2xxqU9XtEaompJrpCCHny0O59RK3WYtsj0nWMc2amP99xq3d04NBaTz4wuChsFdheecgClcx/IA
GgYgU5O+1Ljw/Wxszp0HPFuAWA/xYjLK59Y0nmurvT8/tGjVucPamZB7tQtsxunezP5Wty/6+Z+f
Dc0d0065kHpKMbTu/O4tx0UDlltOMkCB4IfzuEiAOGzDgXhdMOrTq0as23wGl3qxSHIxgbvyZI9N
rW4qZIlgjdaILn3yDpNZXWdeqNem1ev5FRIEUR4XaedQEkPF2wmyuE7daS8QxOZFNWn/bkPTumXv
EKic2a5pKv75GUWrxjkxi+uicBg+qyVt649URRiqn6xVyrYteHqGxf99eCYmgBgq2XAwXFHAYIyD
GimgFAGS0J/CnyJgVJ1zZ2sYUkspMU2cW665Mt9g9HB+jQSPayqPhzRsQ11w8cS2HHdh7oldsgPE
5O8Nd++rQTMCUKVBIevCEgQOnhEyJbSBKWO22nwbp4thkKHUhVvB+bZVs3Fc47+2wvaLCzPUPRrJ
t0JwbflEsH9Jl9q1jjV9tJ2AFM0LhMY8I62ivDSPZqI+NM1yAFWFxHwF3VYqD4TcSrtbRoqYYg9Q
yzCTZ5rTy8ro7iBucNWa7avR6qeE6aa7zmgz6/stOm8UgnjAQyNx/a2hNo9wk/VXDV6Kt3E41TXk
UutRYnaiGbhsXcm3Mk9TLKPR3yvDcdVmT5kPeSPLCQV2xuMfm7HX54nuAdMkvlNsT/PUS+KY4A7A
ox8ze9Vpu1/I6m3yFPIeaw/O/ghZgBypkr0Ii37//v8vZpYObFntAsESMIG7Ne5+W1YiWXoBPkrl
0Y6rPivLsMKsks7u/NbU3loyf3TmcEkKgBx0ClJIrf+1xOnDHDfH8ya1R8Rvytoad6pnlDVbbSNj
YBtEaa5NprprLwOkigbnfL8nVYJ2Q3xRn40vsWMBWtslgaVXT+d/vODo+mwD+bIbW91CUK52YE1G
qXlOUlxTe/zQc+s6U5oLk4yP4O5ZvS3RZXskmJHHPI54+lKdzALiIAYofdAPtL1F8QH9MbhsmMqR
dZeOkl/OKbrzPlT0j3Xq6qsqPSaJ6g1ooCXmLeh2fABnZdVXwSLzHJWdY1K8yTGgvrcrO39G4cyd
Jol1iKI3z1FZzkNcdUkDyqNPDJca5d7kGQ/T4X8KhbK3cEGrARbkb7+arTkrYoZ5cFk4Lb7qjyH6
6w7azXCAhhhwUNL+UYEH82hKPBxk9ai0VtgfFn+6Le8S/33vo9Z20cWb+UJWHBB+EhcqNDbr2qKh
Vva/7gnSurFvedVz7GoA4cYH5VYGxBXgYtTP3fviB9mmlhBgi63QfNiC6ahf2Oy0/VGux8CxgSLL
DuzBKN2EeobkuVBoF1zYKJQM0GwNMwIUgaZf9aL26FFDyy+6fe+yK1nfkci2uQCi6kVaV3SywjhP
oNAQ6I2O7jJJhVwgbKB+BuIvy1bnjDCz3/aPsMNKc7WTclMY/xPl899N0zVqdCJCGgstnke5FqrA
AnncJQMGfy5Xi4aNeT81L5Yp25R98b+J5TzgMs/zeuh6m4YKhAVC6IlG8SXod3p/9itQF4H/43zY
FZk2D7nUnbwenVSnWDh2vxO/lmF82QeLZwSmtzfub5ItEpzphAsLK506U00X5PDJk54ZbqLbeGI8
bcMvS8r+KrAxHn6pmvlY12pBw7S5bfJHjdyWo2RHRENzIQCxP806NOOE+by5vX2bDkugj7ICnoCt
QeWJLbdyNkut2swwtiAugYgZKPQO2eApuSCR/qY/2N5HcUj9LJT1M4hMl3P7xrBnPHbnBnrojg2k
T2t1kNmUaK04V68zqyAGACAhOlifIJtunHQfdD/MrSx3OrFbzZ/+ZVKmQ9FsXFlgrLqRFehNDpUF
/ayXllq7HfvnvHt8Pzbh4WnZQqmxthhbbxo3K6/KmnlW+n5+8O93gPDYNGdv8yryKg6TZLq1GwsS
JtT/2dBc7q+mdtskVQ6+Ujt5JrS8redSMvT3fkz+w17ZsnnsB9sJNwfvFplzpdLlpsmWY4rmnsaW
wZ4E8GPCA9KKZR6BG8M87Ud37L3MN97UcOeKyw5ylkzBcUt4xWk8pGcpHjUwC9RjUDLZGWXRrXjq
/qilW77qdzsdHntVZte4P781wim5wl4xqNDr3TBlcgT1fvqcPG6+6rahjXf9d8V0++P/euJkZNLf
3wMJj1tjFSOVVgxxWHWnLd7pEFR3KSBzCFpKySeJLJlzeDLoc1srLZgBRte50Tygxf8Yb4ZPVDf+
P5xdR5PcKrv+RapCAYWtUrd6sif42BvVcVJOoMivv498N/NxhlbVbDzlXoAIL7zAE57tuD+Vv7ej
e1FVSErh7g3wjRv3kBQezKjrhBu4FDpiLCr6SoatFSCdd/CIhkRI1pyonvpd3j1OtnEq6NEpTbHU
Exm9JjqYo5nwmT7V/7QJcHdnqFW85Zjg1e9M87d/XL977C9QX4TR5dEVlKLTZDgbyfUVUkCok9SX
sXzQunshPnVWJzKarc0HDoMvyzuBjw9xh8AzariTzcHAIrpOBzNM9f377+/SO2/YNmexTe9kLs9p
8cuhrT/DSvv69FUN+j6r3xWebaaX8cX2TstmhMBw3lGnYbFLh95fyWQd1KJYN10p7LN6K+Eilrun
Wr/f+jYcRmRX5NZk0KU7MvhQZHNENm/uHIeNrC3cUx9C7DnSw/55F/CxkM0D5h7nkfZyvc8UES9D
6ARdx2Kz0BpYhBf93SQOVkfVWEjRnS3p6K714J7M4rarbzLcM4zzrZf/vP7Zqg6SkXOO1Yp0KMEC
mGOW9LH3Y4L3+nknwRM8Kc+rT364BxmjootkIF1NHBsoI9DUKm320+FFK8uDBEtVsrS7IxqASsl3
KsPq+XY6+rjEOuiffTb+99yBT/zfWFihl8N0Cx8NhQtyaV90eGtlURF0HKdqwKfCo4Ouqg1SRNcG
xgGkXf1UT3moNdDAJ0cCkx9f7BBZYJKwNW+cGkXvymfmGdLksQXlxyMNMsUUlSFyRqmvujWCfMFb
PerYo2fSAEJgPrEObmpUXWP87xgMteZys7AwvM13J72hzdv1wVV9uLRLO2w16cRRrluufm3XQQtx
pEG8pY5xgD1RLNMyDK5vNW20OEXXpPD3nPJgcR8Muwqvf7/isp7IODiiE0j+TGjArio1J9X3JgAs
BFYJ2/nIYUAxd2Qs3Lb2JGXWzqwZ3mrzvtjuLKr7JXd816v8Ost8g/85aI5inGVsHHA6TVuWzr4W
LX/yx+X+/23skDb94128tyo+ehFSDIusJFmLXB/XXEwn10mDZYmsDrNVPzjXK+6PiC1FsmkBcdea
G8xPmd/kQZtAxeRUnChocHbYJDvzMf2cbiWRZSW30qv7fHbmUzsilTnZeQngwNfVOlKP/fjpiciI
Ocg+zu3Wdjh/uz8qU0A8jYf2bN5o2RAZbuPP3hGbRBGMthTkZMG7E4FkwKnU3Eh4w9movvPpZumP
njdUFUjRXsHFhFdmM0HtTA/c+gaiP0FlsAjikwfxqJq/0l4NEXHS0wU1tHp1Yuy0WJ8DnhAZMIdn
2NZIPZRcb3FRk7CdBORiycHTm+K7ZYTcUsEJymlQumU/994UbnMaXQ9pRY4nK0SuBkvTPGunU2Vu
YT4afrpBd4RPwexAlv/oKUZ1NJYlIksQ6lk1oJr90Aq/lV0/FKuT5RsxnEjjI1U9xbIhGyc7brfh
AE4GRNqgxWMJo4DU271jC+/ooUw1FPvv71JvzxjHuumM4cSW+y4zgkEcGQIrFnIZEgfDFrwdWfh4
XuFyC4KuF28cKh8Pc3G7Tr8nWiD7rqEXBJ/Y64OvaosU0SPb2tJcTSisYuAb6+dWHPknqzY+GRy3
zd4M5qo9nIyO/uN07qma4BWaTV+bDK6wuun4DqSdHA1ioQTAyaM7T9VRVUbJaYDkVzo4Z3/fPfbn
iPY5Gb+CMV/Bav4vCDOPvBcTbuL+cnS+V+0nMmzOc/LN2ZZ+OrFwi3b9nnTx2Y8Clgh7Fqd9E4d6
/fvIfJDsyhA6KGLlLtlQ0xBNEYnqOA3NLzpMXqEoEh7tj4ookkF0Dmd5Vu5byn661JbJ75sxyNP2
4FipePkAGv1/Q2iymQktfTSieFtDJ2m8sE6ceHeRgCgANuEmaU6WGa6B6++mB1UXXp/uynGS9n1j
0qBQ3aBhoIwTSEKUz+yH+8JDo4NObBUuN9YRiVc1/y1pmVhBpxwzjqp2WYUKTxQ1vfAQHkyn+lQW
B2xIxYYpA+7w4tLYXY9KZvMPlg9ftCIYVxGZ05FpmSK7kCUNs2G1ehBhsT14OItX05PWgIlCpzvb
6jPf6/KYpNXv68OjmnbS9m8MjWPCGAZ16RdAIX0C1p69HXkYKTY6S9r629Eyc3eGONTU3lAgHFzd
9h3nluVPK3QYr7dAoepGZETeDBG+rTFQyQirEj0cgtJ8NUe/gk2KXwXeKz3pETt51uCb1uG5VDFG
Mk4P7j2QIKknfirTn4U3RdtaBiYWVkvT/CnfwokfGoorhkhG68Fl2MKT0sixuqJJt02URdviT25E
NNhsWj93YYI6P3vpQd6jqk9aKTpacW3qN2y2bLrMyxLQubkFrTm6Pl6q4vff3+3l8FwpCwYhmhMp
DH+tHkqxBpr3dr1wRXDK8DzcnDVVX+jYXJ1/dX6C/GfZ/TaN5+ulK6azDNCbBzry1FuRLPS/hNPA
vfM8Ns95ykN+5IquStpkWJ7HXKjf9mjBfnh1Yvo1D0cMsx7od/3JPLg6UN1vybKEokmHHu7raAkg
EWUPb0FxTn85wTd+Czm0Vzy9f/JQKaP0crISkTkWhtv2khTvbtv32TxSQVW1Q8blwTnSZhREe4it
hXM4JvNjEc1pYI0BD+kfPDzdaOFoHWxlisxNxuJ5vWlsOdTdTrZhJ5kpYgEx+eszS7VLyoKEdWXa
bFsolL7g8BTSePo+/xjC/m0Lm29j0J4OYTeKCJHhePBYaNwaAOCTNvnudxKIkAfVpVp9YwFsYPcr
rJ9WUFIP/esV8S6D9KZBy1u7Rq+NntUCHmn6GnfOYJ98P+i6fTP5ID2TJQkXW+eO62TspMO8YBhA
O5p5AKlpvyD3efrb9Z5mlwQ1lM4OKlR14X4p+m4FM9LSqOFMwk6URWu8RXmQj4EWzcH/e3GhkeFu
LnmoVqmad9KJwWtNZyqZA4XZ9Tfr7luM1EFLFJmtrFW4dsRutQ0lQz2w82m8ewzOQQY1KmRm0Oo+
2KJVHSalAU7RdZOBh7+T5WCpnBKP/VxAEHb40RTYe/6DKSBj9Eo3B6oRUnOntHx2T04szhN07azY
+kluh7gPjoFXf4GGH1W1JwTvBr/q26Ww8G6O3XgOh3vA8k/2GHYXMe8iohcn8p6qxzzzrX9A8ShC
KH1oR7dOqr1BhubNUAAUg4VzVpnsCpZ4EvxGkjXgEFebbsS3g0mhCFgZmOd4G9X7dJ/ef0X586A3
IjuBQLrlu74dQ9SrDAbii08+U8jwPOh6eS6UlIdTB6OD1SiCxjmiFauaskfU+8Gy1q5dKxQNuGsy
b+VD76LDDO3xelcpksC/i/m74jU8opc9JBZO5f4ov5ZnO6980f2q+PNi2efp+BClyDz+zoh3NZm2
w5zVK3GuNYIxNIZgvLWCKtplPo2f2pMOfxEAAqC2/nr02qlYdP6esd7VCN6p0LiOts1WF9KyONOs
PyDVqRojLQeFqUFygaHo1YMCHn91NS/oyi8uhTvdQQ6r+HoZcFdspci4V7MTkKzBaj6kzZGEoqpk
Kf49y7LYphnwCLNs31i3yF2OMn3FMilj7IYKfV6YKFofqW8a8AO8BdO+yI/cJRT9LkPriNORsqxs
O67INAawftX8NBt5vPSZd9eWdD6TubM+OQJSmq9vZZG1jMKKhv7bWnfmdiQqqohpIsV0k7dwV8DG
Fa9G9YArzrO7tk9TCV2960Gt6iVpdx8Kp807Y7NjbXPNcOz3pIVUCTxaXuYphWOG9uV6RaqZtG/K
7yJsYvOwVaZjx6NV+21119Kj/VbVRdKh3ql1xlzNBaLGEc1+kw8zoDETwWKwLv7cx0sxrJfTkjp5
asfliDfNYdSSLc3+vV72h58Pq+j9rvZdx7hUryld+T517PQmtbz0ZsgyOy6m+YjQo6pCimK7M/RR
rzDIWWVtLw3zjO8bNMETVtnrwfDuRf0nUUAr9vn1rhXrQHUQkDBPM7OxnlazfKgq7zXnLM7HpT/3
OEoElmO+fK7P9jXlXW3chphuZgssS9nURaYAKCUzxIMDv4vP4BTQnr0r39UwmJC1KEd0WVHMs9/Y
9bkpzE/2lRTTVUlbnlOU3WYZ/I/EozdyEVRt+UIR4DDC/m1O4ohC/uEyi4ZIAV5ZlKaVbdG4a5jr
1/lQ3eijJ2IPLzA3BBT2z7xyox4pvh0CtYjNoDTODEhrMC3YvDmy9KO7tY9vO1G+FOVj1my8HVC+
Dpl8bzzbJdwL0u/rMPm1SWDznAjvl9v8IfPBDPhwZUSFUsxzZkCjxTBoTCGPuubWHTxVghqmAyMp
gj7/dX0mf7gswq1din69c1x9rm3UwtYbYsEBCQYu14tWRL0MqduGZmpp5dKYTWuc5VnEa/0rJ+Ig
BhUTS0bP8U3TuOD4cq/iQVv8sDsvcusWhKHnz32/FOQGh0WVvjo01kzbH7ryLct51C3VUW6j6h8p
xA3RQe9sQgPs7KmdfxfTBfQ6/3PfLoV4LRp0jUdobC5fx+URsmR+Zh+M68dYWcwZKaQ9xxscsP5o
bD2x2+yLE+tfVz3gU5iGcDEEzWf+TZeorA5vtT6+dEaNUnCPmems0JtBV92xW7i/3GVQQNtOuEdJ
X4pkfKPBfGf8gPxd+aqP4ee6UAp4q5ncLGWos5tq3wYjvy/DnvxzvXBFcMs6dG2bbhYfEdwLLLGI
e6OvWI2XX4b22gJBcb0ORYDIqLqugymSmSH+KptfsnT7l2zOfZrz3/2SHknnK7ZdGU4H0J6xzdse
I336uKbp4+jYt+UqTlXVhqPWfaUQ2/1cc6QdXnegK2kMaM6y5l88oLwM5IrZWgVpX56vV6FYDGWc
XVlwZ8kyj8Y1dPP90tFhhuccXWQphlyWpBPl2sxEw/drJvyiN9e7ndYh3kwLEuTtV5bnB+GpaoQU
+izTV22DxXw8Vq7P8AisWUc3WKomSIEPVnZvlBNyQ8uaL7oLgGbz7MIzcDaClPy4Pgb7xvNBIvcf
/2Y6pDozUgrud7HEqceEX2wIbEFuXHeNdQ3G127r+rxtDjpMFSdSoGvpYrMy1dBhK9yXHNHeuhQU
qNX9qmdHzzCqnpM2817vWT/MaJWR27+NKg0rap6A0o5LAumWZcgOkgbFzTaV06DWc8q5yqAPDSJU
3IbdKf01OJH4sr80t5GW8PHx+jgpHgOonBAxe5tECQLW2Xxgt+nFPKffmmCCzNvDrgNVfy/xAphc
r+vDndKhcipkNhWb+xFVNeV46VcL4jT6wzwcGWN+ODgOlXOgrpx4mXVrcc7HCTeMYi4TSyvCjjeb
73JYjbhDHnyqJXJOBHkj2zJsVOXg/orO4HmVRtLDGuJ68R/GPlqyt/DdqaHAc1lv9FN+7vOTM4NZ
OR+ybVWdJGVD7awVWmGi6Dme3vBsQr5TELQvO6wQdoXGfQ+lhj/kFj6Xn/S/oa6UILlZb/YecMPn
pYsyc/BH7QifoeonaY0sMw9wXm3OzxxpaVHRL2MNZtH1Mfg4PcIgSKvkok9zr3lLfs77LVrYfF9S
D8SL7LGGoFUhHOAX4Yc06OcBGSs3zIuzbP/WFvOpNwauEK+exg6CVBE4ct40ZeCX2CPJz1t3M9uX
abgzqqfrzVQVLa2a0IT1arNF0Vb7yEioTc7tuHxOqJrK6VHe25mwLD0/64X2kwn7Fp5ezedCUE6L
Fih0TR38d8+Zx+7WZcChyu1Onk0+ddvhUDknAtbC6ZrOys+NBgxxRs5k/QXF8/B6v3+YcaF0KcTb
mVIO5RMs8Gsf2Ub+4BV20K7n0qD+Ok7hvB0M8IcbMSqSAj7LZ4uyBhXN8Zjw0/8D9sn56KVa8bxC
5XyohwJzzh2MA492W+vsUt3VX3eHMCsm5+kIEKWIdJl2sDa0gRJ2U8C8BhZqGUnA/Xi4PhIf5g3o
ICnOM7NgY7ui6I20Z0/LwsUVpx7zSj80x96D6T/JEKqQzj0NHBsr3ahw4tGf4GxWF/XFpqFmJlbD
Q8eG2Uj2cy5m2PweDLoiqh0pqvOprOjS21i70sJvdOa7zcNwKNav2EP+w0TQ65SlLl43Rij0M67B
lGoCtGaN1vaP1x28dyiEnahMSND1QccrFzqNR1vUkABG7VmUvuin3VF8floH34Jz6CHTWZUIyeyE
FTy+phdZCRsm9rI73WWvSIN4qD0B3HEyoJBzcwT+VcxmmZxg1yl1W+IW57Z96qpb+5OLucxFmJA3
OKRyinNJ3ajMWDIuNOpHfpC/KZYSmYxgtPAPckp8Nsx6n/K5P0+6/murtTdQXdYeRsIwpB2X9ef1
uFTMYZmOgAfjWWs6D40x5l/usIQLdwOS2frBBq8qX4r7xs0XywHJ4VySx3XCw3T/uHRH+DpV4VLE
z447dOucFmdRT+cGeug4MUZ1Zh8Eh2LN+o9qb9nYDhSxi3O1BSauSm86cCfS4WhzUuU+tnTOoUWn
p2tXlDgUlC9G1FzK0MUFx+Lnf+iTBa5a+VQ8w3dnPHo/UkSETErYhs2Z51QU52yAZyrjP8baKA4G
WrVFyZyEya5cACn04lz8maL2cXstXqdvkCTr741zen9Inla1QdrSzRV2MvlqF+e+qEOA4n/a29Fp
WlW0tIkT06y3fEAscD5F2nDLpv5zaZTMQ2A2X4seToLwwF2DQWuC1mjDVj/iFKlWcbq36N1RBvet
Jsg4+HL7e3FPIoga89N6U/8QJx6KaGv98Uv9ZB8cmxVRJ/MS9K2zS9fCCGgZlF28NmDOjbe8XF+P
FDFH5ZA2XeGyfdGmyzMzo3lZI8AYgnY8GgrVDiQzEXJc0Zarhs83n43L9sb9MgRc8n6+mJfyDB+t
05Gqu6opUnjbNU3LQkO0jcPD4D5bthF1aRFoR1rWinGQWQZr724CQtzFuW4fhjWaNBOQnqMHf1Xh
e0b9bkZNZqNzbSyxbrt5oq/Lqai/M9icXR/lj++oHSpTCprO5aydUbz5QP/JzTBFx89Bk/n8LovY
WZzmP+38JfP8TPe1Q2S0qlFSgM9YzBfQpsozF5e1fOLemZB/r7dIVfT++7v+ElbhrbOXokENe5w0
NzGK5QskZA6SAtVeIfMHHBu4297zyrN2M4baTyPgT9UTzfzs1vabF/7CAnJTvw6fudvF8Ei7diu0
FWtsU51Hfl7yn9N2kG0oVliZPjC3Ix2zbevPbU4Dw6hD1iwHT5qKdNmSkvGtthfHSZ327DYXq9Pw
4sHPk/vHhjYhdBIP+kU1ylJIM9JsUNhkebTNFUTEi2UKuck2iBBrRy8pf/W+PjjGyJwB0TRiybio
I9a1J9Y4Vkg5APW6G60Vj6cRSqWl8WLkHghMEyBEn5q/Mmmg1GEs2JZNGvYwt8bdu7/ZhY+U8HOl
S5t21VQlt2HrFGHPY13QNmyx/KmohuLGWZrxKNn8i63+qO+kAM95bTe5NuTRHA8R9UVcv6Sw/ux8
J64i0LBCN9QCGw9vtv9VQLj2m4jGe3YvIuIDxxxdb6zqWlnW+63rMk21cl6SrQ7T7+y2OmeRG4K4
6j6TuI2KmH7uxkqmFNiZvgmbTkvi9lC8I79XclccobEV8SQTCjybzXkK8c0EWpGWT1Ne+NtW31Jc
1gT1ahCfavxgN1BElcwrWDYLE7mB5Oewab5jGUG23ZDt6NVNVbq0MAAIZJvC1LaEbJFt3vP5ufWO
bBGUQy0tCBREBXdq8entP2O4q541J4/7FrhqPDFuvPDIEU3BY6Qym2DrqqHpwYBPdmyvdx7D5r6P
tS+T5utftLcq0SNy3nnqdbBs4cE83nvog2iSSQUNnWey1YNIIJG1M/LE2UoW/XaMzKiKj0jeii1B
ZhcMwLPloh9FUkP1ApJ6ogvWgR+c4FSFS+tBs7YN3sJQeEHOtPvaLG8HXbMX8FHX7JPt3XY/g2Q/
jQW6RmdRi67JLvQewlTlD7Aj7QeIhMbTuTtzCmbrQZComrL//q5GzSFa5bn7YKxvthaa2ul6UxRx
bkhbfd/2Ih1tlFsIPFO2Rsyd9nFoPJDU+jNtSHi9GuUElhL7vOsp4z3qse/s1zFmtwO0r6L90c3+
BdGoLmmj1B8jERnHt6aqUZJCvyLGNkIISSS7iisi5ezd932EIxHEcvSgjZbzjcuC8dv1Jqpqk9aC
hVmtO6ezSDiHbTIJtmUOquKkeV+ul6+YATKToF2NvNKWBeXnbWx188mph4MtS/Hpfwft3eSy09kZ
5xZFjwQSh+BcAX02p498Ocj7VOVL+78+wKyuohiIyr1vmkfe4BlXVAGOxAfpi6pv9orfNYCsbi2q
YcXsms0I3kHPzXyUWKq+XQp1XawQpBLom5mdGT2JrAur6d4xvYPAVuxPf8+p7z69mUvIj9SmSExv
Db1xgdjSAOk+bCPXp42qfCnAC4+aDskNkRBvrX233Whipho7T4Lmz9erUDyzyBSAkXtzKTw0wc57
3bdb6PxCPvNRmJD+MbL7DvxPLsqDlwTVUEtBreMlqmYl2oNM3K+hIlAzfpDeq+5R/ubk78YCHgd4
NGe6SPLOt6nfQ1+rC7TAMCMel2/7GtWe6K8jVzDFzJKZAF1Kyg0PjiJxwJ6yqiYq7Zr7acke9elY
jEDRX7IOL/c6ixADbTJO5ct2YbdmbJ61SHuzdinhXW3jCHmgugKUWQJC8zQXTrAisZ6g3xZDiTcg
SZeYEQuOBS9V7ZFCvbN7r2xcC9mi6CLuDa/jNh+kC4q9UBbfZazU6rSkWGEnLFAW9d168i1wzkbx
D7Pz8Hq0qBqw//5ukuVrY/HGQC3Zovn2Zgbj0WuOakJJoV5XuANyABpNJlrFK2njcVhmvydlAIfh
I6NIVSXSRr6uusiZifgbePolJ8hHB/gD2PqdSI8Q/Ioli0ghPrnQst8mVFHUp7E/jTi1TU/XO191
/UekXbo26on06UwQDjtRTZyr9bLBTfXGOe2ipdtXOobekWjlxwujJdMFGrHyvCGEJJ4x/HR6wBZL
yD6O5mUk5lvnWa9bVkcHDfv43ciStXg7PjbTSk2SuHciNiJxZn1EHovX4edwm/oQtooXEGfJU35J
A2oezOWPR8qSmQSjmGxIb1skGczChcqAo/kFzxx/MN0jHJ1iVbFkud6U1CIFG4UkOpRHkl2K32z8
YfHNE/gpd/SbcZBfKe7YLJlGYFbpRPlk4NnbCfDWukSa3z+U4Xjm38ZoC1cGYf711J+OBASVFUor
QWbNLW24RpLpYl36eEDT2h/IUW/+VrVvNt3X7Uv14/oM+Xh1s2RyQSf0ziA2anOchFj3W/urcSg4
r9Fy+Gb98dJmyYA67mqFW2ceSVpI7cCetny7/unKOSCtCHrKMj4vhZ4MkfacnfUzloTVh8UhlHnT
4GhD/usz8t9jnSVj57bVEpUDIHvCL/M/8KMWMYmmABIaEQ/q5+3bAnvfB/2inbpbODTAOKEO6EEk
KbpOxtVN3mi5xVDqiamFubgT5tfrXaeIUBlE17cz80iLcvviy9gmpjjb2oHcjOqTpazeKTLBDIbe
0liyNP9uhxqwH28xlizIO5paXUOK428aBvKLnwe6P99UlzScwVTxvRPkh6LhxxEnTdWOvevebciA
Rxd0rIVIRHrJvBw68q+f6/u9wvcFCzdjOkPB1khil+T+oP9wOzu+Xrrqs6XdPm02ATFY7Pa2MUXV
8N1t5uBzJUtbfOmlabWU+O6leV61wedHHaKQerJk0d3cMyEUtNhQwwDidpeLyUXYr7edc4t/mfkw
hLvBSnua1tu6RQ6Gl3EnYgcdpgoFaetfmypdso4CoAWd9KI3E33+d1ibg2dRxfIqQ+XMttu4ZqP0
fmHnxpoDWBPAM9M44fbRz/MjLXRVNXuq8W5O4Y7e61vLGpOUzRcLMjv1vXCon2//cutIs0CRSsiw
OctytrRm45iM4RoW8Ae62yC3isfeZDfBSR9M2DjUvzUoV2JuPObREcxNoWAAYMj/Nq4rXDvlNtsr
zrXLJB7MPKSw3il8KJiGWqQ/jX+gp7zWX6c84nmYwXfu+GSh2mVklJ1WalaXz2g3uXg/LaRQ0CX2
/4qB9UEbHNHXFVdhlgyzI2yAi4zHx4SFfYLnFv7FAB0oIUmR4C+kx/II2unsybrFNetBSCvbJq0W
W9n3vJ5RaZnQzjcBIdy1e3KOzLAKs0NBEMXSLYPwuiUb+DogwCuses2lTju/E3FFjwDDikVPxtyR
1lrGCTDdhIqvevN77P69vuQp1gYZbeeW0CG07QVhVT3P7XcbvEWrebletuIUIGPsjNpa5nRax8TT
drHUV3tOcnsLWfvDHEpfO0qSFF1jSdtYWsAHR2cZPVPOi6SwKuuBi2E92uxVwSlD98rW4e3YbX2y
LmYzPLT6CkWrpKN10fKEDCYf9EAMguuPBURnrUctLzQCIkWxNtAJyIRh4TRNzT7tflTQ3Vvsm5TP
VR3221ysRrDCM2qu47ot113lpXdyOHKbnjUO6dmZHU+8QpVr6v+QzOiMfzPoWpDab0b85yVzpoxC
/N7Sq2KKObq6XoK8a8oKmeic0/JXmqYLuaurWRQ/iAevmimeW23pu4hO66LhHqSEPtd4Buqct1q4
NuNC0sAoR6u4rdbJsTPfZBNH5EyzUW2vcCd1JwH78yLNa9+pWqe2/X4waPeD6VrDGh88CXf9le6g
ANc3PJaX7mOb0dyywwLGSMUYV2ZuFaW/lPBiWxszNNYCB8RpKWwBv3CAqe5hfQqTWx+iVCN/ZEMG
m0Kf2ZaTDrfaCNJzH1aZM/M7DzbZ6b1g1szPEOQlth3Y7lKZd5atCV+gE3+VXR6ZtdhSO5j1VBO3
XsHDHCqVr11q58GW6rl70/dNCSPHQqN0fh621rTtkBBnYGvQwDk9Xe4md7ZMnE9gHGwaX1Zndcz5
cXD6lT6MTb0t7DQStnl9ZBg94Je+V9fN2J6BIq+9LcYLVmYavtvVLX0yW8dbm1CDIvXCb4d01ChE
R1sIvN25MHy3q8iDctL0MxtNOy8CcxpsUV6Ixhe4tJiGsbXFzdzVk8ZCw3S5dVsUy9g+iIo15bcN
r3LNixBZJoYnYOz6TQ9g90hZmfDaynXMAps1jIXokXVeAsctmuW3aTZb2fmNVpkjZMeszKFvuVHm
WxoBpu7lzIeol5sPvpjr0TPCojJrJyYDzb0eKohzSya/AYl3yCFZNVTlqZ8pHHKebTaYDX3yarvM
tC2izWyNBbS4BROkhSFgnrkMZNDGhY9jAtuh1dv1jjtedaea61BsvjOyaXCaG8G03ty+ZJM+t/oJ
QFTB/kA4QWtqP4ev4NA8ljYroLhn6Jo5u0GlO7nT/JrHunbniBLq5H+0ac0zEgrNcSaQ5ZeFQZ6Q
ZcaaR71r1UbVRQU4UcZXqNpOfKeGb0hdb6a8cLVbrckt61evTXle+D22a1E9txxX2I9D2wP9F3c9
zrRPg6bP9FftuI2u+x2svQFqnGCFPt9qxmzXeMHkg5EBC0V6BkERuwR1pT+zsXbEdtOMvNEMvxLF
sCRm5qQVi/Wqo3BFMjezK8czGTU+ZEleZE35iNfDlsAmopm1qT4x5HUVKKiO1ZuT39leTr2QdMu0
jGcNxq/M8A0E9NRHVK9sAozDmGu9/q00M60ml0J0hfmLlbBKTR+HYsAUiNgGQ4dpJ9I5KdSKh9qE
46Jmb5nN8MJfrHoVj7i03Z6ZtbJ58le+YdCfzJqt1dr5pWiMqYDw+sSW9IsotErzfGNq66nsfcbN
bjNvee/YDfMNAbds9zQNLZ/uSAl3cf0+W8jG4NZHDA3fng52nUENzSp59mY56MY1cjvhWXW81mNZ
3bNhdU2Ip1TmQOs/tVcZ2xA7JU3zF8vpzTb33ULAySyuDQoFF0MncFMO00rrS5yl6WgKEkBluKAm
uqbb2qmCZylZO977c9aDbegPYt0KHsAAzR5f6gyU1tpfC+D2Vsha2cYupeqY3CURLaFmoAf1nMPT
qtHKUQDzM0HLxQkESCXdcENyOuqZv5VZPwzBNpkWFlOAAKzW9suRuh0JJluwHw3iCI6SRelyuA+v
9VJXvgPL0vqZ5OY2InTgcYsXt7IvF9H6hmGOwI2xeWXd77zsifVjZUsHciQiPnczf8gA1558yGTy
bPOzsUTo+EW2utN3A1tR24WeWdacYnnNsoL6RZ7lXhk6RpeOr06f/h9nV7Ict64sv4gRIAFOW5LN
bs2SZdnS2SA8gjM4T1//kr5vIeM0mie0sMMh2wAxVAGoysrEuy7gJc2TKe7SssQdx1uGgfVBZuWQ
JQ9Q6dD2L3k2+X0S+FRkBiDEWYkVzjvB6JNrFBkQFAsxHYQeO+RnEC1jLB2mG+r4y+SGeHV1VR5M
hORZfvIQJXJC7ud2hSJu3xfYVlNDMvpLdOX8AAfEZytqqEzaX1YxVukYVCyzzevGSc3TsoiZhHmf
2aQPBw/IlDFY3cJDisHuwfQMhobVaGHPpelP00+OM777bjTQk0Xh2hZRNPGJjpl+Y2ZawS/OU+qC
s8jO+CinwGr7pHIjrGPdYOmtHp43KGanMn+iAFkM99lYyfmQWrWxfpnqssZlfswRpIY6UFUB0xas
fiaLx1SSDlrJvG2XMTDsrFh/ZlXDAXHD74V8MemSoLvFGFqLgpPGmcTrxKvJfPEmF/YcZAvx+re0
WwT/nJUNBCgD4XcVu+pTVsAJOGk2I2lnFBYpPMS8xqG/chzop0LHGsC6tonc3MnXl86uQTgU9M3Y
5hUmKl8rFrCl5iXmlgjEIAyjLO0wNZMssYK0bWr3i5fazYSJNNZMxjThJX/tnGXFFtqUPGjkrSwR
QTFxnx2dfE7zU1mVIDg6jmu9tFdul7Esj3JukRT6U20yTw9lYlZ5HmKmWn9zH6aUNPBdp8kQdgKT
f/6a5N7oPnVOlQAkxkazHkCCRu2UXC99kkzIr48zz576ci1A6uJ0o3yZKzYUV6Y0Ou8J9ahOk4dV
IQv/aS4zsIuHFa0cHNujQ0ZOAlrkbS/x8msa8zMffJf/NCu3cj41uQ18UIjduYJ9Hl328+NQMn9s
wTa7rv6znxNWsAN2w0RFAJZqH2wN+UqSItn2cW1QmMLKx2fPcywUjU6kz837esyz4ucseIa9meBS
R1o8MbO++7lRgg7+Yw0OlLoJmhLsEndEzqa3xVRsXlGcl3wZHkvbbztIzvZ1W0BrUtoD6HVJNRsP
0stLiWR/W7v9L754NjQ37HRmdhfWq7OaxlOZDaXvPzWoNrSiyzd/zatCLUGpu66u8ZiWVzOj145J
08hI+any5V6lqea5pdaikGJumQVSVvAWluQeVOBLjIgQkrvw+1f15n4uD0T3ZlWrUmrLIG2RFTXw
R2a8CcyB/tsvwQQOepdH7yf2ApBt1dHzI1mhRjeqd6UCdEPcnjvvAh5OShOrEejZfLYfiqv8UxKC
Gjx28UQIRxJu/LNbzyA63hmq5h2lKmjUKSXdAJO5Wp6GgzhVsXHw/E8bAamMDIRdwqUM5npvYrcI
9pmQs6qi0VV8QNEBeusO5p+I2GCDzXBEX/Wx3As56OZQCZ+PCEfVoEWqgWF4lQ6gBlZ9M7TuFbjn
dlLnuklTYmvJMgHYaWAjut4VS0nkib0Uky5yoVatuKXIacf+zBA/lqBOt+9b8Yd3eFv3yt6JkGhG
oNavQB8FFY8eupG2dQCTWjWLnZY1739VU8MU1ZjX8NhXOalv2wnPSx5Mnf8KV4VjXxTB1Fp7obst
nHNmO9nbDnhnLaMA9be3ViXsdI5WSF9JBqZxhpi5jOs7/3EvnqTxbGpFiwFqqtYd0Y9jXkMYGdSS
IhjLT5dNULcU28/fDYIvxOln6pQAHpaBoH3o4M57uWlNaFMtXqE5qaZxQdPL9R9lrZspHq7KeA9B
ovty6+8vx3HTFnlZ2ScLlwJuLLeDzeLLX66bccWGs6xYRjE19on76y0ufOEKHlQqfn2sdcV+zW7u
cbGt7RMjLKjdTxLsHj3W9HLrOhtWa1VqjrBOxTx2aoGSpRvo75GfturlFojVvQSnZoZUMYxlQqDG
tHx2cm1ctfGYBiwBL6912MPma9zov6pWZtsHWpKzU+8sIDRdxwdU8U9BbxEwBrt7gDBdL4oJu0SC
t7M12Mm02k9c0q9uW6IMF2+pw5zyHRPTdaKYWMFp2tQ9OpGp8w9b+y/j2l6nfVOGdZ98vrzqmlSF
WkWC2sKWJhR9QGQc/LNP3UijshahYYLN88vlPjQGp1aUNHNLHFegj8kw7IPjjy5iSHyncd2GUkxu
YgslCBwaJzlHElBYuoZD+7EKK6YKUOChkMx1Mhsndy3eLMtq7qtxrSJa9GQHkKpBp7N/lZLkbW5A
CzG5yoaQvspPxfNGBV59K76kjyRqj3sYbs1Cq8UjfoeXXocSx6sG8YWkltFMIfI+Q3cxuTdJs+dE
NMuhqk1AcBHkkX2TIDtEQgjE1LH9XVw7bzkugVY8g+w6SPIj23Nauu5UO7Tk0I+oTDjgQXxrQu8E
8bmgteIPbVy1SATY+mFEkDc5SALZvHz61azGHo2kxijUuhBLMDNbmiI5kNSbI1pVb+6S7D0FdI0r
iSQmvGlsEgcfDhoWxGfcIjLLJtmB4OkmXTlAe98RfV9CWDaxaBdOtvmb50sT0snfW1Yd6oYqVs1N
0+2K1MsPKx4y602ByPANGz6n7JE9Q9L62ruf3M+zc9vhwb53udQdgKrWhASDDmI6RRkXOJAiGi31
bX500J+MSX+zn3/TdaQWiogsT9NkRUfdob/dFBTEAQGOpwYM3Ea0V3h0nuATJTlKFhoBYQYlRrH1
AoUrlFYlXdj/oSOBiN4eHYnmrvav0hCSdWuPWFnMjsgnXvuHKU5O7XHvrqZzj6reBJ4rUJUUvIi3
NDdH8CMeTz/WMGXIKteheNjFeWku5arORFbbpoPShzIeX6fDVkczBn3gPayhgD7OfyDX0PWzmey7
ezPYoW276GjxZ+0BXT56n5EOq8L+/6sdSH287Lx0QCm1agTh7lrialLE/3tm5Ad596MI6riqAiNs
IiR+rsejiBJUeiBHjz/tzeUf6YwzD5w/X/RujDn0f3jebD1fe8fxalMJ2/w/ebOPEwSWkmhGWPNp
Pci4OEIBGDw/EdYygoLe5aFrt77iPjLaewViRBU+ABnd70k0Bps67/Cc7rKkaFzsnwzsuzEWXkMT
2DE/QIm8RgmR54fuKnYY/DQeVi0jcSRNbLEU/ND1n6a8D1IfN313x31rnrpqIUkPug+K7Ao/yBy5
EjLOD9lcf61Y88ltuxtPWq+ZmJ4ur4Rmlv7Ulr+bpXnqk7nvM34wceRb1k8r/3y5Yc115s/B8a5h
aXf2kJq5f2hd45YSKMJt+Yjc/dKsXgiKu2+Xu9F9/7ZA77pZhjETVYFuiEyjFnVvRb2Tq9ct8dbj
u5bnxF27uQZhWtvcGU4bFvbNIve8su6E+eNO37W+INKMtIXXH/MviJHdyxfIYrCDE/yvomq3/FA3
COUmkPREInLfIEROLRYmPgLjgi2Q4WD2p8sLoAtqqkISQDS4buOhi2rjZLxJr0so/jYggxjiFToz
VlC/mBMyPQH56j7ulXLqll15aXuD5fhNWndHSVtk/mvPOTij/BCzN9RBt7P03eI09TAXdi27o19W
IMkjKZJTXbv8Lv3R/n152jQDUAtKeII5G7MK+nJuf51kXVAveyuiWXO1gKQikz+MydZ0CQygO0Qo
jTqipPtw+ct1J74qM2FMvZlQt+yOLsgD75D5IQD2bsXZa3XvHq2InLo9oJLOTNRikmwB3NCDLDzk
4UP7h3ddXhtQoS/seImgQr8P7NIc+qroRD7ONfBF6Cfl1m3hOwAUsaDvsvuOgjUXuT63+D2N1iGp
yC8kdR4sIITmrt95xmjoChhRngN5M7I6k+i+WcrrSnwfCQ8Gk8rIzJtAAk1BKxYOjYw4MfaYk3Tb
RHENfOas5qzojom0bxd58Jz2czruiddv77szNwy1+sQzUVyUdTkYdMb5JivNCAS3jM5H4k87k6b7
ftUFJLSYKGjGj5nVI50qIklAXP+4s8m3Wfj391O16IS6JplyASPaUjUOUjXtGqV32x0Fd2czpDvR
hfNugKr1JnaWF3NB7fFIbChzWVdjszOA8/NP1ZqSFcV9KMMQ0zEBNKRrHy1QWzoSUnBlu+MHzj8s
qFpRMjpDl4IqDNIHIuvuvN5AumXwnRu/c8QbdMfWwwwmnSvPQSg3cAk3d9ZdN2XbfnjnnAE5Elni
ZQaAFqel+WcpPhYyBJ7r74bBQsgyztCwMduBMTSBXf1Y+T1WJ7y8qXRfrlh5UloMDL/owLJnJDFr
3LgajjzY5dbP2wNVy0bWgU9ty5gRL/1tMf001ofR+3K5aQ3TEFWZl5t8WEbWoW3I4RWB/1qexjoy
QFN8BR3W2+oLDUGf0QdOCsHkPfoc3XgU++4rnwxTJsSxtPiwXmfDQK1AeoY1xZNpjx+6P1IVrUwa
E6CgcuIx1KRkG3R++9Nc+2IvzqMxQxWlbAiW9hIovnglZth4FY1rRn/Pq3yzPHtPDEtzIlOVFzTJ
s1bwueWx9zJGYDUif5K71uchMkEQhHNyT9hes4NVYHLjDw5tOnTUNZxH1ghBxLVjH3qK4D32t/1Z
jURYrDKNuJTPpvk2+Ts+VrOR1OKdgaGe0y8sOIzsBaRAgTmVQeXu0eVoVlglwKZpV1nG9tXEfHMh
9CQZD6QEdTT/edn4NHOu1vG0uWnnGbiR4sKB6sVqP6xVt0P3pHmGU5Xveky6SnjWNjVpHXrV12yk
gQPknz8DiMtvTPGaT0lQQ3vLXV4vD0c3X9sw37lvBzlcqNdgvoAtiRG6De3COtZyvZbciy53cf79
TFU6bObI0Uw6jEq6r34HtCEzI9+97jvvemQ3/Vjs9HP+iUtVruuSI1/LktWIob3VBKgDPHgWCKUy
AZkI6eMQKUv3Q/EGqpb8SKMdhrRYYBtTguwfWb4XYH968ACB3zmcdFaiuFtwLVWyXzEYB/CXxvqn
qayrfj5dXhHNTKllPf3s9DTNZyOGxtCYR0sOeLg1lWsdUCILAOpm4m6Qw3740OOdqozYXpMuXbpO
WJqEhGUxB64hr/DSO1wej8Ym1dqe1qsGOptYDkA6ZZwJgprnobF3TnJd65vpvDMRai7Cg3SrEa+N
/2JN8jMTfCfmeNb6HF+tougcjldOA/WUsiz/GcwhnFeEABOnCVARsLPYZz8ffWxm+e7zRWb2XeNv
KkPF+gMPq+tSeB9settf75ruEqNdvB6fX6fV/Sz9G2PqdpZUNzPKpLfMaD1nxlezhA5H2huoSBg9
iDVnzeOa1jt2rJubzfreDSCt7SWbUBkQN+k4Awzs3FR5tnfZ0DW+/fx944IPfAb0MO5Lyw8Ai79d
UuPrB3Y8FlW5uxpeNS8W2BziYZGAGEIHtaTLDhnJWdeDtpWXKAg4EaUAy3y8uuK5R6id+8PJcPaE
7c46HzRv/j0t6ypL19x01Ay/PTXL+jmF9lzXJD+Nur8llr9jWrpRKA7UXDvE2jp0Uy9gPZnYeNvk
1rMph/jyCmjaVxFcPKNGXSYQdAGy0zkyklmn1qrXWzmX5seGoKK3nBYkcsmKLkwkaSnKdcyRRYvj
fsSvOb4K4Votm9nA3sLE5vJ2XEXsyD06EN3kKNYLUDJYt0o0XYPMsez6X7PsT7VrPF+e+811/Ssa
gC/fun1nWVmbQOQxR/MT6w5uOzzi30SoFzqIZnyYUzPqwLR7uSuNEassxFDioGuJL4hHN2tDmXQv
Psk+chPGJypGXAE2P7scRrwCIh2MZn8vRhtAc0guXP543TIoljw0CJzWm2LWWGSP61pGlE9PDd+j
b9M1r1gyIS0g+u4CAb4eFy5eutVhMHkSpq79ISkNTJFixU4+2ALihJAQNDMU3xVfXDk9JRn9mIWp
EK50cObZS7GR8mK9W5bxZmq8Y2kUPy/Pv2bzqOCtFUWAHYDkkMsySf1ilKhjCjsw7e+FSHTtby72
nR2MAxI53VQ4cTcWoZvlLAANTxpe/niNkTHFhvOF1bZRQRXLbz532Y8mY5GHU7giI57lc1jvJR81
u0gt8ZRrJlxAseFIwbkD3ZQnnA4HmbCdI17X/DZ37+fImbJl8eBElyn7DgnBe7fND7OxF90/X/3v
+CogLKONgdoKSKJlxlz+cke7DfMV1YdjI71oIRyJ2lE8AemYh+mw/lrrYglkZ4GkRLbTsUxNsi1a
jQor1J6PRZNCTmAcwrooUWAymn50eTV1W0VxBflYk1XSbRrG6tkssjdIAz1+rGnFDYxjgphKgQUE
JRsq/Ui8ZMX3jzWtmH9jyQkVsTAg8EsFi/hWLnuXs/OcSY6v4sigK46qPwfr5vzTfKGxfULlPcj9
gcM+WHF/XEhg/Lw8CI0hqUgyFMZATJdhfrKch0l/Xw/fJUQpwIxysNENqip3EtWara5iyZCYIGCi
RkcEpOPz/HsZlnApXi+PYjP7M2cuVdwBF9Kd/Rzzlax92FXFjd2AqbuU8Mzdzh7VdbGN652pltDa
tNbt+xuKukhX2kfWz9ddS0+FFC8fG8ZmH+/6SPuU236DPgrvR9uwW4aor7FkEDJ0D5d70K2Ccqov
FmqnbDwq4gmVzWb9Sqc07qtPH2tcMWPeL/00bR5/Yllk1nMAMk4ysJ3jULcAiiWbwPR4TV458eCK
+6aabsXcnjyPlWDOznY2qa4PxaQNBoTANOcozKyNA+XjEQWmN2Sojx0jO12cR8M5vooXYy7jwu3R
xwRRigAyiLGRhdQN0tB5mA9bpnK4aR6Sf/bS3+dpBNDhZvrvdlVdziBbcFFt2k52dVOJIonHYe4i
3/PqkCSDHfWgUgkt8HAEqD4cbzph5Aek6dswa6EMZhvOepSmKI+EzfzgTEZ+MvzGi6fUo+GytvWV
kOPe00jjkFR2Tpqh0G0osUM9YwrMxcT2LMK0Cuu6CK1UxCTdq3PRnDp/IuTv5qUzi0JkDfw3WBZO
WPmvK1l3/JGuacUSANc0aAegd5w1KLufAyp+Xjax84SZjq8iKNzUyJo5Qcv8hb6Kby3o2fI78rg8
+HcTqEymZ2TUT5f72i5qZ5yqys2Z10nu5wn2TdV8nt2nrQS1HIbDSlLonO4hBDQzpcInlrlJszTH
eMTMvq9WNYD7yNxxdrq2lY2PsmsihhVtW6j4tPlyLHfJoTWOQsVNsCEpOnejjyC8845i02f0l8aN
OlHVgJiwYcfpafz1vxCZds2sErJIsQAnPO+hId6DDGHYK1PTGJsKyOQgNqpYDo/tmE+r6cRmdXLF
60xeUWQfkGwKLu+k87gfuKBteO9MrbQ6wWu8lYCTRN25dz3cNb/cr+mNGfBHP8y+9F/aT+zW+W7x
aI/aSLP4f+CM77okTcqqWWL3TrX7m5vGiTfmzq1d17RyiKYUTAmTh5OItcnnwfavk37csTld04rj
wJO1EhAXwgFk2p+LLPtZQBDk8iLotpJyfoLMoCuyzRoWiyPUPT6ki4DY7+6TTNe+cnYCkm6UYsRW
hUbG/YyKrKJZ3vzugzOjoiihFeVm4E6A4Pmcv1iDe7N65GNGpmIo8843/XzA86Pna+gk4rpanMjE
HeZDE6/CJhuoNoF+FrrdPnfvjLY7lmS8d7p1LwWgu1Go8MmiAfPGWG6a2h4oVtfIv1m/zyf/MESW
FYy/feCsrP8g6qPZo3+OpneWNUzNAr5ASM83rZyuB9B63LmGtcYfmi0VMWb51ODu9qrKTRr3phEk
/lfK90I2mjNNxYjN05qQlWEXgSkJ3OjV92Wmj0nh3ra2eWMPfO9uofN4KkgsdSgHpSLCZyUVIiJ1
boX1ghI/qBQ7wdi5P8y8f6uNTIAEIsHfTWA9oz1nqHWGnvC08WMQu32EghKIDBv2JlYyRlyMxY43
OI+Wc3wVRsaczJYT6PNiu53Tp5QMY4Tn2RLVrtXEiZODN5EUER1AYJZMYjoMbrLEi+h5ODpJ9XJ5
sXXHqOLuPN9s81nYTlz6rXdLB2ahsN4vljfiZxyYxGRId5J859PXjqfm3oHOZX5a4wgqoRN/T5lZ
HeaucaLFnb6lgHBFopUcrH7VGpkoBwwqw0DZyGwkV5eHqjlqVZDbVKW8n9YGl5HCGu7bPPeugK9q
72tzXeLB734NNfXv3HxxdkJkGjNVeZdBpWQmYLbHgN25GkLH5rYbmi5h6eHyiM47fPBG/H2oF6in
M8rRd2JQy3wnLXst3fZTMjhfLjd/HqmCFdv6fednMteszHTewqvN1RI61znAaWF5TMMp+TRFIIOK
92ocNtTIv2+6eDP+3dM8cSnZlvVhR3Hqjvnxf9i9vauItR2x59pXLgxibBCrdJGKFBZ5tTJ5Z6Vf
MhDmmGCwIZ4fuDaJ8twNipQ8yLEJwTkVgZemCB2WByv0Kku3jJq2pEiBe4jzr1E2TS9wL3vOQDcB
ih029jibpoNHl90ZKPkH4UuYENKDC8SYIpu1boSoxHCdOqUDajV+41VvSQqu3jkBp4f1yUEVf+D7
M1gj2eDH4DIBPYgcQH5tiGHv3bx9y5lJVFGWo4HyXx9ERRCa2ui2U7B6BfWhP7DYOu2XNGtCb56K
snRNe6gACMBrORojFlZRUgXmdyMcQ29A+RAJptMuS8T508hTgZcjKvqdwURfszFB4/uHC7XCgoKK
02M3drEnOKOxUxV86U++1c8z7pSptWKrTYd84YEv9hItOs/6LxZvNLWabHsLXfNjFcNCb91rEqRR
FQ4f8mWeCreUeedKASnxmINoEPKsUx+Sqvl52dGcd5SeStONMlowqP35fojPojLHulnB3Blcbly3
xIplDainK4cRXy5AoUHLVzItwQSOL6+zT2u9lyrSDUG524NEESfIsN29oXTwIHuD3gEYQj84+8rN
HnRArWMZ2EBF9s2z4AGGX5cnR/PZKopvonbTrVtkSlLk858hJrgz67qGt0P43dEB+jV/6gRibBWz
ftG6BYMtT/ZuEhpHpOKr+i5xfV5iSTN4uWsH+ElxQHWhiLY6g+Swdyidvxt5njLrZmmAj0niVcKH
hB1ynzvHwSg5yN4mGhhzT3ZWV2e/KuCq9mjulRZOp+7Aj84M1SZxJChiPfyRN9s7BHXHuQqzSnDD
lOOQ4GIPNdtQsNk4WGVr42RxkGWiRRMYG1VLPyTGBjAqQECJUN/cAf43G5Iduezane1x/i7mqZAs
MRgim1N8SomDF8RpCL9mN3ZVv2FhP0PT8BHcNIfLW1zzOPNUhuWkBveWMLYUnFd8twwX0iAckVQr
u+OVe5t64t6E0sJq2neFj8zOsBz6NLlH0v2WD/2tMYPE3K7SPcPQHPQqhLlec+m7Hb6mGKbv6Vo+
b3nBsrC+gjvvi+8Wx1EKiJn4X3dGrzFEFdNsl3xps839AQPXAS6aRqK0r9MBtAXuQA+WyB7yrn+d
8/56IWXMyfQVl4mwMqrrbG4/FK/xVMjz7NcCzITwBiKXdyvLjiTbi89pjFQFOTstyy3bxfjYwCP8
uk4sdjTKNLL6fofmXBO/91QGZuE1dks6sNg73DlVmcRrEgq9jpUFmScf22Q8iEzkQUbmsG1QOGct
kdPIGITi38rUuwZf3i+BVJ5pljAuR6K81To5UFi/vMRnV9jFQ+lvV0sQwHXQNI/Bv0p/1DKDZgit
RbpjqmcnGM0rXjBzKqe0F9+PeQUyLWEdoVN5S+3lHgoV8eURnD2iXdyr/x6BSAkowcARipzYTZ+X
b4J3Ue0Y/5jVF6fLd6bp7CUMnSgn0gyWopFunawZrq25H3YcL1HrY7Ok0t55rBrsxNpa9+a7bGBN
4NXmEnDQa8vmo51sS/TuUHUgHAsdM9tHRgbZo5RmvwsqvyUgwA5qszheXgzNdlJp7xprSdN24X5c
IAQQkrH6Ipa82Fnp81EZrMLW67shoKSmXiYDrdvBGLWPfTyCsgt8hM8dEyEI4f/IxfouDdPd+nnd
wtO/u4QCI2o6wKYdeyZ7nVNA5Nfce5p8vsfScvYww5i2a8q7MdX5NDK3EEZc0d9slldWVqehVc8h
mKDhbduvbNmtG9KZimLsxgR6eQRIjXiCHEzmHum8vk3ZNyKTF5nmV5e3gG7GVJNHvfPSzAZHfLG+
6bL8yWHsWJZ05/6m2WEqNhKEUsQfDM5jZ6hFNGWERnWzDDveWuOvVFgkn0woUkASOQbN8SM0Sx9N
P30QA6ox6z0eI90AtsV5t+Bk9Jx0oRgAt6vlMIJdIPBcke4clroBKFaeltIhRpoasevK12R0ni3U
hQcsMVDbLvYkzXRD2Jb+3RDGFOzvPnLsMTW+5/xbOv3+0NZRAZFL4Vld7Ukj3nIRG50aECwdhNP8
LvmYH1dhkdnoETyh8eX5+G0u79zln/FDgEiX2oohm1XJ5gS3xXgF2Kqmp8l/6aePyY1TW7FcntiD
7dACd2nUeEIH/GDL330losvzrltPxWSFg9SGmVUG3p/gIGH8MCQfgvG7VEVBjsIeu6TFh2cjPy5+
doC20uHyV2u8mYqA9CwPF5cFu6Us0jt7veP9GIIpPzDzL3sJVs3EqAR2fuMbtb+UmHYX735PHvxM
7ATENG5ShUBaA5mMaZvzlLUdJhzojcyenFtRueXOYaybIMVMIflQ9SauRvEyJPfEGK8Td/wMadMB
gAzwMYssvrwQ54NuWORt+t75AyhmyrbfdufG1wNI+cmuTmNo3HkBiXDNRRA0C8yflzvTLYlyIHsk
BQmxRBWnQ1l1SsAzHaG4xYg+1rpixMKZTNGbjMcbVXcPpYWgktMe6lW35IoR05atrsXhIUpZ3C2t
uHb5es+y8nT52zU3CZUgr3C7ckQxNnybYQdWvd1UyiBxCO56FDHpLvhomaWKbwTIzWoHC5bXJ9/s
FEIZax2l5rrjo8+HGlyqghqnleXClj2Pl6cZ+VB26I5gnLjfxK7n437aQGMeKqTRSPLSyhp0Q8jJ
lOMhL6BXUUIDwAurZi88ozmPVWgj+C6B2h3wWrAm5070zZsc2z5YKu+fNGVvlxdeYxIqNZ43DnnZ
lQ2HQoodjp55zPu9d895wBLWYuvzvWlbSQm9c1Q1Z1fpKU2v04MBhGY8xRQs0tbJjZDiyOrbvTCT
Zg9Txbrd0TDNJB1g3eBSnegYWAiZrc6B9i4qVDKoSeQ7lq7dZYqpozqlqnzkbOP5wTla4bbLeDQ/
TTGJmnh/l+kWRzH6vq1aAzEbbOalfDX69pkU+c4Roh2Ccm4badPyPEfb5vP/DMU8GeF6P8XrwTnt
hzJ1/aiYRyldVq6QFcBUbf3gdRfzaHmgRxr+l340/lFFOvrCbEx/3vbx6ICdpYI4SxU5dbVTAq2x
dxWMNYsipbWHivZJmk8LQFgGtISZYUTSLeIxK3dWRbPgKiirNpPFWjpYzEjnb6Xhf/H8dGfP6kag
HOg2LazFbCSPfe8fYDdk/9INJxB8Bu3gHy77kvPAAhdUUX8bfFEJYCwq9FHleF5DYf1mM/kyj+XV
ckVg8Jf70Q1FNXTPnFwzQTeueVsj69RANNR8TVcjGos9tLSuD8XChUwtiJ0gtoUK27AyAaZZfnXZ
uPE/hDh9Lw9Et2kV+7bY2lWeRCfD+K3iTxP7MZG98pWz4V6shWLfKyGZZHUFsgfiHhhri9DnOeK7
9MEgwyGV0zffAwOIaPaSgZoZU1FavEuFkboFR71M3IKLCHpXN215ZTbjVZbtPLHPV7W49F94LeKk
YAyCj8/MQZwmWSGT7o3fcspwUfW7oPFAjukYUP1ZyMRBL+lAUDz33BsQO6wh/o8T2jnePiNJOAQV
/CZC2Kw62EbpfeOIDv24vLDn7dhS8RG260FbC7pQMcmLJ89uP7VZvbP5NSRQVMWUASaY03bC2VMU
y+1Yv7Kqi+Qo31LuB3aaQ2UL622OuF+5O1GZ86OhKshMmHRaHQdHRT7Pn6xc3EFV+/nyRGksQAWU
ceobLPexSxOUks4Twon+Wyb2uJJ1DklFlFfr3EzDjOadsQR6QR5ItwRFewMxmNZ68OVx7V9o8mQJ
sArsEU5pF0hxT2PP53XevKD0HYjozOCyHozYA7rHqEjgztDccXN6P/XdL1y8ni5PpHaoisMaTdbZ
Jsciqb7Xvi5Oebx3ydKd539Sie8udcAMT95MsP3W53+RyGRL+B8Uuzcv+C/UB2xd8WAQj6rKMdlY
ZA4U3FoZrqjPbjhFyU1y7Vs7G1A3byoKvcMOsUiGXqryAWW7drRY3hsF20hYOFV3WkE/j9rI1Q1Y
54ATd+HGcfJTgCoHa90FSW9b48xQVZo/t2EoZMmxT6en7dwEMw9EX6LuzQlo+J8mVWPKKngd542f
JlvKxvDpg5NBRMbc8xKa14qK3gTxiJ9CtwYHToLY2BxALa2B0BOvXi/vcN2nKxeYqqtQkL8daL57
7NoXY/x0uV3Ns0GFa4qqdcm45Dyu+ROxvLBdrMOSkwC1P4Ec8GIx9kJl2r2meAZu+N2UGxmGcHKO
85V5cqL8dmO/LKP/oKyrOfmJ4gmGtrYT0HluT2DniBt3t72zwMh18OMOnL1GOM+HIvCwtez0P3gG
3foolxmWN0k7z604Qtwt6hlEdqS/c0/SNa14gmnwB1uSRhwRt48bUzwUrbNzozh/AIF35+8rq92B
onyUnTh6+QJKBnIlCUJO3NsJqWsOA0vFlA196o+eJ8RxNr8M63GrCJJJGiGQdioRjl3TOWJpcbDq
PYDD+bmyVGCZTXHug+5EHPupCbvhrSZ7AALN9rVUNFmSzo5oBjSN8rUrKBBu9GERCpBiADued8/s
874Q4Pi/V6QWFcjDPPRinFJQAH9jf1jK0pD3x61Grj7uyepoLpMQK/m7p6HzE+ZT9FTdNh0eLHgx
Wsf5deMpzR7qmxTC5eb/cXYly3HrQPKLGEFwAcgrt14kWYstWdaFYfvZXMB9J79+kp45yLDQmOh3
8QsdiMZShUJVVmawQfkqTHw3wci2IqCSrqTgCOZhbVCcxcjrGQpf4XI076gXexDiDAr/6pUUHEFh
AFvI+bTvF4lIkIUdCFjBIAy+t7A72CxUKaNJ5yPYvp2gzLWgn/zQBX9oMKMem4d128ehaHGs/Mu+
WhJ9GK7gCcoFKopTioHy03TKwulrmxyRtvRosA/WHAZwGLSZgnDm45vBEDFqFvSG0Xo4J4cJRIKe
Xf+Ky9e00nyI/3lAt4TFyL4q5vVxrGOI5HMTyLxdlmOo/0W4FlGdQBB9DNANdHBUbbQfv9AMEQc/
NwQE/C4Iz3Q+PHaGkXpjbN2CK/8XX7cjA1zRuzydj0MBUBT+bVhgPYexLS2yycmIrnvu61vrD7Yd
Wo3iRpC4bRG2nWXtBE6zCTRk7pafAGHLPMcxU4A31vDyHGSeW6SHm6GiydN6H2Kkq1fm2RNf6LHM
7XDW05eprKHMN6G/A7pTPLsqFjFEqri4gBR2azMtcnswx4AW8nPJkjv0ZXh5P0DrtJuP46qk65Qd
OsFqkd1Y8O4FZaDZ2I0HXZku7FzOQ8sZEJ4AQ4Agdyy8vAWnhmNZs2c3CWha5l5xOco2UTBmF6Lh
dQzexchGvZmQ9gwE+gMagD5f3kHJTSiCG4eka8CbampRAh3c+DBvNgUzAHQ4Vfl52QC733j3FMqX
zViTmoKujvUbObvZOkABHHKcVxEPMEMEK9pNyuLSwQA5lE7bMfey7DYjVtT3h+uWaDfgdzOAjhDE
1xMXLItVD4B4sYASlj9e/rbECYh4Q3BlczQ/wNu0ZXlKRtCLuJ3+WtXmt20eVQgY2SDCFQ6hg3Kg
Ixj2HDJQz07n5TggReuVW8ojwIA1hUeTbbVwYecTAVRzJwqsW/JYtPQxzqZvl9dJYgUijpBsLnrz
G0whb1kSQcwZaH3H0Q4JLQqFoclWSTD0pgDXEllRY62t6c4g1s9m1M4Ajr2WFBwKl6chWyHBmIE3
M1K2F+tnB+1qnNAfeVz9d9W3RZheZWZQ3XZQnXSYRT9Xmbs86n18HSLFEPF5edxv1Ujw9S4puheE
TM3TkA/1dSYm4vPMJG2saQAMoGypFWrIWB66aVL1tkl2VtSktfIRKu14U0aG/m2wUw8aVH47Zgdo
TCv2VXI8RVRemo9Qx97ZqHlCIo0/u+V/1KaKS1YSkYigPCReINO84OezzQDlg4YuvHj+WTgd9xtr
PZq9qudRNgvBfjPNsMokwel0Hf0MhupgjbdQ0zXFPD5+chsiEM9w8eAGaBFAvFQPzXU9EaM7Iqtz
qhbHBw7ki6bPwULT6LI9SAJTkaoQrkgrmnjfkzkjHhpGvxV54i/JZu51z6B1i2/DYClCLYlhU8Gw
3ax1M7PHHnU9+YmusFetMRThvOTTIh4PvECdUxMAzhY2JP6sr+jBAdno5UWSnC0RjjfVzjSQjAEr
1zrN05qRJky3mgUl2bS7sjAX3yWZSqhFcr5EzkKyGDlQLOiu53wBBBu8lKDrtBcVkezHrQTMEKVm
czvpgVUGakI/t1CZe+XUA8O6GQBMv+tVBv2ty26+9xP0n1SZXtnm7FN9Fxu0GTpOtgxD4rSBgX4Y
sgj9yrHiCSxxXCJcb0w2mhkm3KLDUVzb3PU/s0VePNuOMVPhGWUzEIw+N+dhgjoGTq423oL1/tRU
pQJJKvv5xt+LoztT3BUWPr3F6XlcwZ/F75LCPtlYqsvHV/bjhTu7WvWiaFKMsBD6NU3dh5yrdlb2
iv6HvdBskHZxceM1fXsaZu3RYfWTFbPv7qI9JWC0qHuAliuwW9D6rudDmOn2fd6614Uj/+D63Lzo
0PuIfbFogX64KcYTYJt5OOM14nFGi8+X11CySyLKD/aHfokWA1GrNYLOYPfTQMOWlzSEbvPD5UEk
pi/i/NJ2XSpLx2JaWnHQtPLAFvZFq22Fr5fNYf/7OzPMNqqPEMdAXNXWfrZt3jQ9t4sZ8Pi6+FPk
OQTNfUJ1AwMQs/pSNPMNt9h3RlUSaH8KQ//WNgwR4KePZkbr/bCBmvabbhTHgW+P/aY9u1UfkXF9
Hcfcb6BK4eGdGQdzlyhsVHIBiAyImtE1WtnBghpn+Vwu7g8Qrt9tpR2geAre4+zKCE+UxS3Ao9OY
6J6Oxj6vvHnqW68wr2IQYYYluIFemyoY4wC1EaBoPGvUDvWYBkSrt+v8jIj8o1NXbfMAfRYOJJin
OfODXal0ICRxioj1S4eVrCBWcUEaNU8gFWSPY18/T5N7qinz63K8G2NNUxiKbDDhNe7EY2UPy4p2
ITMDgVt5mlDYg77CdgfquC+r21q+AUqzq4xexP81HKLRhTOg62a2jxMr7V9NOh5NsqBl/PIIsvyT
iP4jdmUxqmPxwE2fRsx0tHMLYWS/N9LWB5tf8agz+kgID4aOvdiV6kBIHI6ICNRBbjlZdHGjZHwa
tc6LazdAlO5rg66YmiRaFnGBJuTlep1jZiVh4ToPX3NShjzrIrTIhJqJLvIqDZ1O/6FYSQOu8gMP
JAIDQXvKZovgZIDGhJ6rKD5Va/B/Mnp1NB+Z6jkjuQrM/Qe889UaWlmpkWGgPnm0gVtul5savViX
pyH7uOAJMrubymrCx6E+5GsQS8q126rewstfl+26EOVX1bZNjo1dj8E2RgFb1pzINpqzFv+6PIAk
nhFxgO3c4+lFJ1hMNj1kZXk2zfj75U9LHL2I/eNxXBBdx6fHcvX0rgtWMz3NxRMSuH62Pl0eRHJo
RQRglSbAU22guGDpM1tdry5OvftiZ19Xo/OQT48HRTwhWyjhwtdc3m1rg9lArfBBz8m9adc/L89B
tlD70Xp3PrN6WmKH49NDjXlAi5TnfagVLyPwL0zVZCUbZJ/Xu0HoaiFpaWKhavdryVa8tPObqS5A
HfB9sb5enohsjYTIfsxzo3N1BKmG3t3FSfJJK1TPXck1Imre1iZnhdnj56+8/rm62mnLNQ8k9ffg
Qj859Tx7o5UrIhTZNASTXkvT0asB02jb/4ol98ZBVQWWbYJoziBvGdjUudGkcS+eao+CppB384lo
bWSBSOOqfRAxf2tmVHXVYLEKN/ZoMwNF9fu6Lwu3eeqOWccrfNklDw0IsqpY8WGJoxPhc3MNTeO+
wMqYWhzGZnIwiykoaPOpnjtF3VDiqUW8HLCYGc4mtpUVgNoiuEU/BTKAijWXbK0ImSsNOwFk0cUl
0w8MOhsE8Fpb246mBaSQPXPTb7ps8S9vgwTDj9zw39asc5YMTo/R3OqtbI1D2Vg+HYyDiXQKmDA/
1ykoFKCqqG3ktGzob7aNGz50tyNpviVWPymuJ4ml/HnJvnMq89TVTcfwM9YYvTXOl7xTuERZ6frP
3999uWiKaaMcfcHaTXObHKsojVz0z3rErwHKUUGWZUdCsHTwX65rTjFKPTS4mobbxAYnubkqcOMS
pyVC5VbeuF2XoAkcMJkwI9Wv2rHDzWz8eJsDtJ3fMhOlqctHQjKWCJhj5rTWeYM4hKXlz2IrP5VT
dbON5UNC6Tm1ujfbSq90YyIubuiX2UpdRIo6GJ/TwM61/Js5U/dbkYxNBc5/msd+p9vs8bq57Tb3
7jBQaizIjCAKWquHosj9Ov+1tXiYpk/O5noLeb08jOQ0i1C5vEqNuAQ5EzpVXoiNx7al2BtJkPIP
xyHRGZvw1I2a9mQYa1SsvxP7Zc0e6rL0p/U4loqFkpxnETSXun3bGRs2xmmGo2YihCjMR1B7qLiT
ZN8XLvgpZXm6ZDpC9mxApLtsz13dJj6KtwqLkW2B8fdOg7mjtNsCp3gGPooMmbeq8iky+xBM3W7M
NV8H2OI48a/wnQjWG/0/jq5J6Gz8rHLyYNnbl8sHSea9RKY/CLHls7WYOLC2Tg+tuZpBj1xOWKwc
MuFMi0+ssfgJEDMEL6tL79mcdwGiSxzqaqsUCb2Pd4uIsAVdc0t0Q7Usmirjk9622xllds0vynoI
Lk/0w+2ijsgFEncVJGmSjkYmb6zQNjM7WLbpGgwgdcTyYm3xpukTcLGhIeMOdCtfC/zLs0Vh7R+u
Dj6/H5R3TkUzK2RWNrDXLQRE5lPhHkp3jDq3f7m8Nh+30GIAwWv1BSipLDw9o66buWfkLveJxn9k
43CTm7VPy+4R6PCTbeQn20UedCMHJyn8QevBp9gqfoVslnu89W6WrFyLoXExS6duj8uW3JTm/JUO
VwUAmOM+7LvP7/U7xDv4fEEaesv6P4SWRh9dXsL9R/6TIcDX92P37uubkZh1YuMEoBe5RRC10rAG
T/9jxQ0aoF9VdYylWyX4NTLqILTpwMwJKNbq2YX+UmTA/y1DUGbTLe2qiNrIgZD41dCcV8fmPtKJ
p7XXQpa43y9P9sMAEpMVXB+4secxqzFZwq3fzMVzOe5ejBb1V2L4OF2K0FE2jOAHoZhTWZQ1YL8q
lu/VkqaeWVarN1IrD9OhPyXDfLw8IdnREx47PCVul1EsqlMOT5DA/GYMzSGH7pbiVpV8XyxTgnef
s3neJVl0Qr28aojHbeobXEV8LPFuYqmSagm3RgukZHjUnsdphynR5sdViyNWJhencspyp/1K3O1T
Yva3uWlmIF1TcRF8GHJQR6xMjqM+gccU/IPuqIepCcmqdfSrgvoQcfPGxDnEvDmQRSViLFsqwQ9w
no8URR0IDNrJQz+mN6ajApfKtllwAnNWjG2p7Uyo+ngLFTd0MTRn1NkVPubjGi5WSrB96KYi4kCx
JUJv1onYILZF5/AfDDX3XRr0pzoJeJAEeaKwi49LLxhRsPS+ai3iNBhRX0aPuaVndaBV2G7m8S4B
ffdgeXl+zpb/EEErTEXiSEWuEaN1h13DFW66Xf3ELU5NP/rpqPtrfe0JEKwdLOGjZqUwlmROX7kF
De6csM+XjUVymP+pTBKb1IOBn1/l5utM+ENcafd0du8cNkIJbygA469vZq24JtdHHbFASUg+MX3n
/E/K9I5v+bHJs2+XpyIxFLEs2bU2wuddhySm6zc82Q6ttb1c/vTHUSd+9r77767LVKvzrI7xbWaA
3ahYTnVv36xl/zDo7NNa1acxG8DqSQONpUCwGneJa14TamJowf7xjtXiZprAp6w9TPVr1Y0+SWhw
eWKS0yuWKtOpZnE94ON0HSFUlXldd2/ZAyIl1crJdkXwAaTTUwgZdww9bXNI/SJy5/9cf2enKCOI
pY5TtOSBpYhrZdMRzD9OszkHPyyD5vi0eR3r6dNczzqezct0gCZ1objpZVYj3PROUbncJguLOt2K
2jR+Mu0YoigZuwPzemS29nnGFe3lc32dwKAjFi1NZyy3XCcsKvibsx1yR1WakgQtYsUSmHimMWSa
osFKvaQrQDuUeBmFQJOJlimqsE3JTSOSlMRjwqG7hI1BptkMad00QD1MQxCDeft0+SjLhhDeBLuW
WD4kGGIjL6YW9NqbzQ+XP72/Wz4IlsXCpK45aIKwJ1g/lCBuDdS6/WbpXmxjbSK3MIlXs97xuNFo
ivMlOcdiRbKsnaKz+hnhkRMfl3X+SWYDINmCFR46GVTFatmKCde/Nc7LMKNWCKBFPIaGvaITM4EI
gTFrqmyqbOUE62cZCNXs3ESs5Db9a9rGxbEcoXZQVpQE1K6TaOrRzjDz0VGA92RLJ7qAJAMtBiUY
cSZehuYYPT5146mZf1w+C7JFE0y/GmOuxSt2w+JWc1PbbA6J7aw3U7eoaHRlUxDu+wbw2SpJkVxI
8RLiHMyTkMZbNscbaKdYJcksxNokK1qU8WMMAViSp7f0WMyFv+UqJKLs8/txeHddOjwF0UqNzyNy
PWeae2Ja8bbipF21B2Jlkphb27RQoIIc83gL4fD7dHCi7DqoAwXJ99+/vtkLww3tcYvwU9V+XsCc
WV2ThMOn9wV7tzDGZIMkHQqHEa8PuvPSJb8vr8jHADd8WLDlzqSpxi18ePucvTiHBiV/Kzs04ebn
R+Om/aEqCksHEiya9+agEw0D5afhxMPszZh9vjfY+YNvDF6veypsgSRyEOuSU17Xsz1XLHJi8EJD
NPWVVavCo8sCuj/qFe82AkFBOptgj4twBx3MII3MxHOf2aEKqwP/oV8Xj4iUJCZFbnSAHHNUUBDW
pbPXxnfudL+h1enyvkvWSCxHmnnabMWCaaR8/Tw2Q+mNRJlq3bf0g2tPpB5hS1231n6m8FhKv8SH
8eA8LE8cj91Pts+D/E51qGSzEK7u2cpY5miYhT4tp5brASDYr5cXSOKJxMpkBdDn0EARMmqt8RRb
QNx0NrDjV8bPYmmSmqs1LwSfJ+WENswM3H0IbdfGt5GSvDwDSawp1iMduzbR31CzaLEhptS0gdOW
kK60gX6/BUPAIU7e1pQoXrOywQTrRt9Mko0aBpvLEbQGXdj0w03fukDZb1Gt6x6f00ivqQIOIDPD
P39/Z4aF2ZRVR0botB3oIbkhRxby2zlI/A6sxMq2Z9lBFu7sYgNz5FohnNrbgtHEGOwKwz8X34qs
YxJtiqetLN0h1iTLgtsGAh6k7Mf1bfxuQhSkcj2YmoN6S3rsECpAdDUwB+h8zv1DM/e3VdOfDM5O
6farLRaF15GYk1ivJKa5tlOD6ZpW5lnVM3SmrjqKYnHSmklb6A52y22Wz6BcRxPL6LMOAnJQE6Me
WUGCpDtOGi751CmOv+zCEQk8oFRVN2zDbFCWZF532jUo4uDnDMKj/5cEhWzVhFu/spIpHmoE+etS
PAD6BKC7fry8bvsnPnCkYpFymCuofeWo5XTO8DaX200xuj8mk+Sebo4/L48hS7SLBUojR/2wLpHk
TjOAm2q8UfJ4+7o57W2txzsyz7rJezfzeFl+Qm33CLcVoh3Fd8r5ja+qAOdjECd1RKk1t+MECO4F
2zUtkwemXOJzxnlEsrLztBrCCGTqdD93NX7Q3G4NcXNliqhWtoVC7A/0RecmOY4KL+3ULyD6FowV
iRVf32+jj3ZR8CJVb/VoZsPM1hoaKDNo3mykxekLqPMLrsI8Sh5MYnmz3LqcsQqnsKPdL1LUgYku
AZNVN1CjSryxIP44zb8uH5mPlwtYkr+D0WRz6iID3U80lHN11DOnhvreoCIm/fjQM5EHpGVDj54X
VEOqag73avwyTqd+LoPSaRV29fFiMZH5A11aOU1mlMgMPp3AQObPdPzOkvI5L+cjHjj3XakKhmSz
EbwDJDXcbtqT/l1inBItD7e+v+dsfKSbEV7eDtkQwttgMm0+bBlm4y79V8LH27rJIaC33FCDvV0e
4uNoiIn8H25VFjZ6bymArtp9m42ncnD8eTKfLn9eth9C9LDZibFZIM0HSzNtQ+gPdMfYdW/RJEs9
sG9OHlrGeq9K+0GxZBJvw1zB4kGKSKGouN9IBXzcFIMUj/c7rBAEiYZ5gi7grj5zLO38YTKrl8vT
lFxJzBU8wbbafZ32+9HWf1sgykD8B/iJHZ8G92uSHWxaekXz050jpNXsIg4uDys7H0JaYHFMy+4N
rG6TQUkxj28bUp0nqz4QDq63y2NI9FeYyABiLNy2YxOVxd50w7Ve76Ag4fEq/x5PxV3R8WM60K99
o5+XXv/iMDdIzO526eK3bOxubfARkjQBZGH7NDoFErDFaWvXWrXbH8dxTOQMWTOq835DGqHPTkPg
nKHZjFguaoOxffxfNXkVeu1jFCBl/zCH1H1K3XGFa7mjh7c36pNjdjAfKTi6DS9IlUQyEh8s8iau
VQpFqBTj2PkacHN7K81qUGymxNpFUhLbmTO6tliuuDeC2CaTly3Os27mny8fFpn1iZwkfQ0Q8hIj
F9Y4VvF52owfTgY4HnQz+GPv1LafGtVbYm2oHGsmOVhNUSumJnk4MJGrJDWcIsPLCGGGZpQHkJCH
Fni7txrk1/F8U6/oFgA//GtfsB/xgpg7Q8ixJYqD+HEkwET0T2draWHrGNyaMu1mLIf1rNmgxdX0
ygpcMlZ4q/W1AlsrcaqiAluXbCUU1/VdkK5NvI2Q9QDmodSfjQbOjSTsaGf1cnYW7boXJxPF2GhS
T8lS4dyYLHbAajpFE0ErVtdPDcgdE0B7Mx4ODjnblkp1T+ZSReoSltWQz2KYpXaz80unfn8Yjubj
5q8BnoKRirdJsnOiLpvdVaAPyJAdnlCZaWM96i0dzWu1eejiPiRMU7yUZOPsf3/3rp0avPyGFtOZ
tOQGLN1BSj7HdfO5NKk/O9Fl+5P4DlFtbTa4OekTYsU6i4+0Q0uu1imekDLTFrlMiiF1SrD/4opr
UxDpuuQVheIbd3T9GTc6R+fssvTn1MyYp1FVhP1x9oGJAmpaURm9SzHoqPc36zq+uJ31ZNX0y8L6
R7A2RRp1T3a6fr28fhLLYkK4gpvE5TEo3nC8jV99VaEmzUInjc8ZSkh2VkXN1Cvyvn/A9v8+HpjI
eVLTbmt5gdcZrzfwVWy3RoaCK5sjraNnVuQ3ALF5eyMVm5zQWklQbQCSuNbZ5IVfE/0bwLNfJlNX
OBXZ/SYqmSUsbpq4w5N0igABD6ANXQS1P3l9GyywucG32Lk4qGQoZOYghC4DBKjjbMDsu9k+dQXe
pyS179oK0PbVLKLZZYpiueQEicBGmpqzMew60EDp6zfahFRZqjnfttT2bWs6N8hX8Fq/QyXtqq51
ykSso4vLgM37IRrL/BYNmRFAwgonIgn4RJTjludZCwAZwCyTHba7hE16yhFYD47iVEoCBJFLxZ6c
LZ9cvJe3Mvu6NPrBsFYbZezmyu/v477zgm6xlPnY4fuDTW8A7XsZquxobeWPy/Yr2+zdL777fNpv
UPBYcE+NXbr5sQP5Yit9SWPnd2dqh26ogikzB79muiIDIFsvwWGMZTYmeYFHIC/ZMxgwTgOrX2at
Vey3LKgRcYr1RCpK0TkR2RYDZrkvF89xpyMvzM9pr536ym69YS79vptB2ut62kBNQPVV3FgSfyiS
rECPEFEafgKU77dzkwGYR/KHqkrPS7e+uhtAdGY3fL+8d7KlFDzCAowcazJM1WxZCZVUPgNslCcn
syUqpizZcoooxiXTkrpr4QwqEjQnI6wPLL6xQz2qwmkOk0BFpyQLXkQ0I5iZLG3VsHA5MjYe51kU
b+Q3ja17Z6GfVw1xWzuwh6UqHwAdOa0Duy8r9jQ3qgSjxBJEyCNZt5psGR6kpU5IOCSL5dXd9sUl
YCKcTHTzscSv+PIUx2alOKwSly6iIC3dWUm5PxSdbYq/1Ln9Y6og3dtXpgPeiX7zN+i2qaL9/WH9
we1pC47E6lynskfcH6gh3+HJf8cSdk775IZ2S0T7+kRKeuCZ4ceJhlz7oLglJQGWSNnizuDM4TmW
lU59yNnyKXW6b1edfxEamWoNGO4mLF/sar97XgVWMpyczXy+/Hnp2Tf+9o1xvFK33lMxzVz+mAbb
OuWVE2mOEyVkOJgxfU7IUnlLDzF7ku6id33yqU9Up0MCxGQiLLKaC2sFzT0u4sow793Ejm9QPkjC
VkOaDtfocLRHYgV6jE46IE4bz2y3r7VJkp+XF0C2dYJ/yU2SQQoerrqhU+hS5wXSlIoYQzY3ETPZ
mlXBkNrAsTCAmCtNdpy19Q7JwDttde9Jnj2uyNpVrP6id8YJXii4PCeJyYnYSQuQBFI1mBNZu2OO
TPrS3abLs+m2nl4qJicbY//7uzt1tbIBDZY5LM2FVpiTblvU0sYKaKFlPp7Y1hHxzdPl+cj8poiq
nIyx6IYUgzWV/WWc1nOiE/Q7FsHIl1sCoujMZa/pvAb1xqJkYIesz0PXUHFMSe4gEVk5pVs59AP2
MenWH6a1kJBquvM8l9OimKEkghPhlcacWTrem7uTnCNLz8Flmh1pnz0jQHm4vIiySQgxCZIuTs93
PNLiaj91kOVozcNqWIrjIAkJRKYXaId2LI0RYhmp65Np9uYE7NDsv5R8S5wyoCoKANlCCRlVMpZl
PKd4LyOrUgWOxZ/bmD5yMwc/i0P965ZK8AlT2+MxtefakBQiWeMtE+Doi6pyI3tSiUjKpe0Ada9w
SeWoup53JTZyRC5P+w59aPuQoLsWymnoOWlUt6LEx4mgSsY2fSEm3nBD0N06ZzTCgZ28+WFhNO2s
70qCKqUDSWkb0tR/uwVn0gu9qDHU9nkDX/fBjKqgiJYfwPEv3nbuvkNK7dk9qdI0spntx+SdF8o2
q86rGUupGRu0RDbPuU4eHcKjf3/ZWBJNIyPuXauH3HW52t9aTcUDITnEIstLhu4fDXANLNKQmB6L
T+ZEuGc6qRUAW3m46hCL1C7QHqV92yAmcfCezYo6bJL0gPes4o6RrbwQN2gtoZmdYaOb4c7ld02h
SkbLPixYuMuBYDahYhCZLglb+r3TFoUdSIJfUzBrCDwZMZn2UCPXII6kxRXYqFYGWWhe+ayuO3QJ
VnFQOckbiadOsQ/7yf8gJBURlFPWts48Yh9s+MK5th4biEBY1hikSCSV1qx6XEgOlUj1Av4r6lpA
3ESrwx852DnabsX7ENzYuq6ai+QOEfGUzBx5UxjYm2r5rG1POb3hV7VNUyZiKXu+jU4e49N2nQfO
gO7px2JRSYRKzpSIptRcmpYUCbRoJvd2exMjGrtsZLJF3wd853+6BhpK6167ph1eihue+Xc25V00
d0biaVZdPl8e5w/c8KNTJNzeGvRj4ozBHeWn7pS/IhcNzjsU+XfgZuIDbhXBk7/qyIEXh+3BbTw2
e/3x8uASxAgTAZa4OzQz6zG4eY9J/lG3YE8J4FcmsJxZcLU7F8GWORIXpQve8GhM9PXTH7i0BeVw
xbUuOwWC/bcWeldsYJhBE3Vvoc6bK2IfySEQsZU73xlUihw7Kqa19FMdvpy2QOBnTWEdzNQaFJ5E
Yn0izBJtzDP4DnX0Ec70UBrpMecE/7+Eim3eXfcHZ0zkfynr3gKLFvoUbW/1twCScf5ydEN2ICG/
V0lvSNyhiLO08ray6y7dYfG/mbkFRqmfClTDwEh6YPzl8lRkg+wr+M4sq7or8abDIHYbH2IGDhZT
x6uksd7ioY2WnqrKi7ItEey/BnxoHdBlFfUxdr5IT9Rkr319bWX2z4Po3US2iW9azfHwmavkueic
l9zFctlEkVz4c3Q+2nLhFt/Sac5NlMujdDTvq9l8LgorTFGhXBLrYY7pbbP74dQ8tN0WOqv1lppo
hDaGEA3SEUABxylGsqDWPtkZUfW0SJ4Sf17T7+bMwWleG41rR3lSeFYzp77RI9dH+VZ7WtrCrrj1
Uiytwqpkj8s/la134xWGO9W1BfPtw+ZEEK06wfwApjcPj4xj4dtfrjqTItiy7LS+cByGaTXZOQf6
d6xmH+oIhVdAaF2rJhXTiSylI6IvB3DkV3ljYySIC+vPSch9+zDfJj6P5htV5C27FES4pb1Cs4AV
GMVGL/PdH3qggD3lXUQhoJX4JfH+H4J3Etct0sLwzK7S3OKImG2rwXlg4TIlUbtaz8xNM2/RjINW
5oMXZ+kPq7FzP4kd5le2c7KKFbS2ncpHShKMIkJzMsBMlGb4ISMq38HQ5r7lTk8kbgJ76O+6DvW4
NQmgDO+3NfmZ6uuv606P4GhGLe37adzT4OuvMcdTqng00yVox5vF+Hx5CMk1JgIyG3QqbnqGrJGd
Jz8nc3hcZn6T5dox0VWAY1m1WBRgc5NJ07c9a5Q23fCrgvwnmrBzL8mar9aSVLfDmsVeMhSVb1Lz
LkX7siL7IbkRdOFVkYOWZ5j2fm+jt36gVTYoyHzQtuRU6E2Q1lQRKsnOqRBixA2IwIYU/rQCn/pB
i+c5hCK96iH/8depiMO0+GD2w16LraqV3+a589vmzqzwgx9fZVSEYa4Q5sxygp9uGQM0fTWioxaR
L4EDKZTg8gn7eBOoCMNs9SWprQpDFC1I8eYalDLZFOYlzaOSx+epMq/aBirKsSGrmkAhHPe/0SIW
r74VVaX4ssTtUVGDbR4zaAANiPiLzHNfrTDjXhHf0MbLoL+562wVyTlG67fC4ci2fP/7u8upLXs8
2TPErK5OnNu82bqoncGPcnlDZHsuvCr6mi5psdP7VGChPjUT+5W4RhfZru0oRvjYqVARdzmMLCdL
BqRGCyoVLy3T+mStTXtwB56cp5Fce7QE+7Z5gv9cOBbHXV66ufzCqvwWTcOPRC99jWoKHylJ6dN/
VNb4qLOxQw7B9qYgO0LmL8oOe4Ss36QKQ5RsuYispA3Cn22vRvZWG7KYpx53ESVc3nHJfojISFLP
VTXtWSGuzUG/ZLdmpv3cEvbmGqtijSSHSkRExmueAICK3w9CrU9JnoQ0IV+swlXM4OPwECQ9f1sE
S8eSjzuW0HSNB764oZ33v2sUHUreh1aJvH9xFTEvBUvI30OVcVJOLFtxeJsxIo1zrsdKgRCQ7YNg
19borGCCspGtWf0amWxofN2OLA419Idf3uk/z89/Y3sqIh8B40f6ssMQ5Us1eVswPIDr/exoXnbI
fBDgfUqP0wEP1uGw/sjvakWnluz0Gn+vGboRGPTVUQjYnBJU8pNVnezMmhTuV/Z1wcynilhLN+5f
B+kgL2tv7b8qlmv/gR8tl3B1m2nibHqHTyff/4e572qSG0ez/SsT/c5egB4b2/tAk7bSlJVKL4yS
VCIJkKABCJpff0+qe+9IOZJqp582FNGtUmYlk4T7zDFGbb86eIZRmxIHKCfKLuaab0DmvpZNfnCl
awijowV16gvclsDikiZqo1KTKBXBgjL1E50S4N8jK3YTF5H0paQz7rP413f5k8VzDWusZoeMkwsd
LUyNtVO6T0bZ0CF2fRYXjnrsYI4U50KR5NeX+8lWcO3StshQe+1Ai9QvXFc8U8udxyqa80KOT7nD
a+8tcZ2fzItrDbQJlJu+ph1Pey9LR7p88HHuvLGQflw29q8V0OAsmFuD5YCslr/kzir3GZgJNJkZ
T6cSyQ6Fflxfbf/WE/OvTuSZO1gtNi5WiWkj4PG9rg190TVcbX59gZ9sPNfQoTqvMLyTLlIVOOOh
GpY9gsph5fTDuxCWzr++yM+G42qZOnXgzE0Hqfoml+2LTTx9Q4BhfKtF8JN7uMazBl1TWtOEh1Ta
h9liiQNynKLVy2KVb5zBP5u4Vzt/MBfQxfcnAR5mN0TLWE9xLvXLSMRbdbCv2JAf7QKXZ/dNZCct
wgAwxlJ09vzUHepDd8jOZi92/Ue9KU7syI7NocQf8fWP3Pz59/rQ7+2tu+0jqAmfgu3wzjqrvX/0
j92enYNzfmJn6yY8hsfi4B89/It/ZOfiUOGnXw/uz57N1RRdQlW6XUCq1AGLs/TyQ895lLG3lEB+
9vFXB0iD+GqaCgyucSb/DvSVU54DVO5nfv7G4P5kdl5DWjOogc0lV1Wa2WUHc1QfArBlkP766fzs
w6+OkSos6TjUVZGSym7SMNdPKmfh3zv+rlGrg2fXNUhFRSpA1ADCU0IzULxV0fnJqroGqI4DNOPY
ZVUJWoTRmEHlp0EF2JVPqnpLd+0n5881UrUdAltmIhNp15l9D1mZ1PRWnYALCqsuh76HWMcxm6u/
x7r3/cutfrPG2lyTsGtcbN2ebaDzloeYtqFTeedZzG0e9Tb6Gn9zz7seeHxgy1xPgCsrpvNYlNkH
h5fkby6La4xiEBC4VHaXedVJG5QVEAqF8qIwK+9+PXF/Upvxr8GJvj1AOqpZqnQSK/7QrlDEpsHK
HiK1rXb2sPr1ZX6yvK8RiMG8UDuTQ5CWngkSr89JbEPAduvXM//zEv/xafrP/LU5/7mJqv/+L/z8
qWnnvswhjvn9j/99al/lve5fX/Xhpf2vy6/+/7devfNQfuobBXD09bu++yV8/l/XT170y3c/pFKX
er4dXvv57lUNlf56AXzTyzv/ty/+4/XrpzzM7esfv31CPqEvn5aXjfztr5e2n//47XLi/ce3H//X
a8eXGr+26l/lp+If66F8kS/Xv/b6ovQfv1ke/d2nbkBA7fSDIHAuiKPx9c+X3N/hagUjPfAqGLG/
voSOiS7++M37PQj8wCMkxK+Asn3ZOlUzXF6yf6cUJxZjAfPQSLfRG/6fL/jdSP1z5P4hoXzelHBx
+OO3y8L856Ho+dShPpJEzwNnEh2t6yRvVjBnaNrFj5hbxEEpU9Ic6vBOdm9t08H1heDIaVM8CZcQ
BoHEy0b1zQ7RUU7mwdFe1Bh0y5vio56CF1qBkQav1tgvw8/fjMRfN/rtjV3VjUKULRmuQ0KCxqVj
+9dtgA4ujuPMCOLGKpnTASzXVQ78DQQoo+zeAkUzmkRUrt6CaXy/3HBZyFnagetBh5Wgb3rdO3S5
V6rJqwPwsvT6qz5Hr9Zz/vTru3vrKpcQ+punOXkttwRkbKKhXFIiPk8zSUC1eGOH/X5y/Mu9XIvl
+FR2avBlELUDPw9+sBOOLOMG9p6LFm9lSlfb4Z9X84nrUscLQV+6thlDN7ezOuxQUbHNN+3KbLrk
0vhuVm+11//1tmziX+Z9SD3Hx9T4/uERuBQoQ3sMEbNeq7G7EVW9y+1x688i+7ei/8tN2QRFPOJ5
KGtQ+/oRApJnKtXgpsrwmPv9qpk4DOdENA9v0V2uulB/XQp7DRayC0G1a+wFnR1onYxzEOlkSqaH
4VFvpnhK53uoLb7pyPl9jvb1YpS4xKMM/7UxZN8/Q86tKvAECSKOwXI2Yu2s3ZW9ecse8l/nuf3d
ZS5D+c08l7Sx6y5cgsi2zm1969i3wfAGlPwrUu6fW+C/3spl5/rmGpkg+Rhy3ArohitgC5Lm2N3y
E03yO5qUKdj+N+SpXdFNf8oSAaFMGnuxPgw3sHd7ap6RQYJNuxk2QFFvinTcvBUmvvWor3ZOkoUN
B9wviNx1vlFrK+1TtX3bY/UrpuhXz+FqT+k1CGGOhWfdJyPi3oi3Ua4iO+3WywrYSTcqkn5jNs66
PZoY7J7ITuqtE8vd5CUK6pGrt9SBrijvf44M1gyDeBr+F16zmcsaqPhpYkGUHbpUbp0iAqALYkF5
Wq7VytsFh/ohXLn7HLt4vnpzQ/rBg3cI5FBw0OLk9q4hloITl2sQHaIxHtPxzr4Vd0sRNYB0lnF4
yiLvpUvYmu9FUh3eGvQroMDXe3dISF3YieMcw4r+flb2yquMBeYUFpjZip1DIquO1CpP63hYBbs8
ht5oFRfrNlEkeusQ+9Gde4EdOjRAYGBfcyOzlgEE7oZh1LvualRtMoM5gsIddEl6hPh1XOcDCpx2
8utT7QoZ8OdNf3vdq4yX2jWehcYTdyRPgrxYYeuEPwCJu9ACSttEIHlHRtF0WFQ0woWY9/wYWvSN
fPUHR5HtfPs9Ljnnt1vC5PiqcPE9YCkUz7SEYVx1X3QtPB0rmDXlN3koorrArBjPbzyCy7hercLQ
hUMpPOCph0d8Ne5l0WYhCxT0vTDp/Kf6FmyzrbXTH6zkzTn2g931u2tdVQD8IggAdMK1LoAM1EWb
HU8u0wuIjPeQ6Eh4Kg9vTa3Lo/vV/V0Nca2NmRxot0Sk7KPS/mypN5RUvuI8f3WFq8ErnaGDDRHu
qsLRZO+Am0imFUllYqc06l7LQ/6h3b+TUbel6+xEY/cGiucnDSHyNbTH3rzfSzTxq69zdVIWLgjU
wsHX6VIXPPrlZojnmJ9d8OnrmMWn+ui+KAgelpt6x1dW6qVWOqzm9xRwQ4Vdxo7kwd+g2rQGBHDF
7+DhArnxt2b85bH/6lteHbTh4HZV2H2dCiG+ZbCBa0sMAbEY5LX121PvhzPP9QimuRd6EOfH1/lm
gfGmLKS5zLzQu29FF8nqibhvSab4PwiJPMICaocBdZBnXbfaS8xwpkbjRdlkO69IdGQC8TJMc0gs
HKbZdK/VnBkr8oPZ5ZGyu2LvV6RfFRm196Mqs11DC2z4g4ajvSsJKB1Ls7Y0G77IoQy3upu8tdOr
PHHU1B5A7Cs+ab/otkU9jFAcB1R1mmcgREctmmRSpngxywybqsUlex0CejXRjJ3dMG9TV+pqX2Wu
Hemla0gMJLnYBq7v7HM4DN4oD3Kz1lBV+77u/U+dNagV8xZnVUC9bi2miq6HnPJ1W4zN3nECsYI8
1ZhUBbPOXU6crZwm8eA4jdyVzAo+uplwnmHq69woRy7HUfbFoREarIEi/CiHBcRBJcjW8to5xqcV
t8tIrQ9OmIG3WE/zBuLX7kaVjO1LM+itHhBDT5p62CqV7ad5qy0o0Xl2dZTG8w+Qz52PsPOu18oK
u23ecHi42bkdd4EhMdyzlk3nj3TV5TLfLx533zWN5z2UM6y3NqKpYTdfCOsWdfpwHeSg2cYhHfRN
SKYSzRtLQPqCIYe0jANaT8/nJ2ZBqjfMHFRZ2Ahq4oWTaDWt2WliuRutXZIUeXdJC/ngfRoCIux0
gM/5blRGTfANEt0pHDFOcaktsi0Cb0pqZU+7jvfdytTA0AxwbbsxNdEybop8SSCgX99rNvIbu2iH
NJddeK/dvt3mdktv/U7rdWaG5sEe5vyYeWxJixBiDhG3J3hT1K0p7ajpvHxvLknk1u6W+RhU9bSy
/UW/t+ugSkhZkZXPKn9t6gERV+1YLg6o1uCUBpgwM36GXoAZw4/C6aczbye2KwMpU8BBmlVZhAjU
gZj9oAbXeRKw+biB2ob9xRUWD1HiVCINp2xZXdAvqYX6Z7gaM1duLA1N8h23le+aCGK55YMzULpA
QEwDJiibPCCX2j17gngOfQzha3Vko10/ZqIXO8BPsgM886ydrYq7aczdDTSOg/DWCayCx3CgHNxo
LnAsRCEfrO4gVFHXke7F0oNH4VancKHzrTZ2tXPtsPtck4L50ezLxQCZK90FY1jIKc6gGHGGTZN8
KsU0vWqHz49h0ygZZcJrjnafNY9LD21QWBe3jYjGpYdwYRb6bQyUYz/Hs1bi0YOu7RiJYcw8yD14
4uSDAa1XEquQRQ5xQpH0yi23lcNUzFx7TDADSJzxIJ+TobLt2HbbZormLntavCw46MkrooyrdVCX
eMco1YfAwMcNBPIKanWwS5K88Xe9LIHTtW+Zn/efrJCVSY8nsxNq9ECOboa4hL5V2oieiagJO7Id
smlBw7R2Tqizu5EC23iLD07betQJbYW7HlzTJD5mqs9mcrQGDa2QUvsn1kP4tijJaanFQVvuURXZ
COnDJmQJlsgc9bL3tpI1PApz30tljWdcjN3JU/kQad7XUVZ0XuQNwRBzY7dnKjKTWPlo47uwO9G4
AP8itjyEfBm66OKCjmRBQ+cMveRWpbbDwrjsmkd3Kk6ka15Ra/di2xO3fSnuuzJ8lwFtuFODKqJK
52wX1EseKeYuqWVp4BIrltZsGl+t0mmixpO7JRSbJacvDjLxA2Fhn8Idwqx6QD5Xrl7qGxxvARAL
hR3lbQB8KzTPVlZWiUizksfAgeiNyMhJt0G+VqakeywB34smfyi7FS3K8oCpBzXlInDPOh/f0TIb
ti61yK4Ho/BktbOo0jKb/Njn6ma2+EuJCRo3rtLvC5Rhoz5shmOnpiUuiz44EF9siTMeZTFN2yrQ
VgzHtiGe/MxZj3nQxuPsPQVz5kWw0qxj2HaJpK46Dz6hsNv24OeVjoMmqdvBEdMlFN6nk3ptmgII
E0L02c1Mu55cUcfu4C3bpWwSEbRi5bu6Titj51+MzzGs9dT4x6Vc7qqBPlRt8ykHlkc2FrzRe5Gn
jr+ceK9qWOtgxXQQvifCejSNwLm9mBGbtl9uqCsmdz1O4G7VygRtwmDQuO/LkNwGloHARCdvsTHB
kg2aZPu2zFkaAlu5HsOgOmLqYBK5rpegtZx/zlzmrxclkO1UTORYbJxlU4Tgu72rGqLHSHb9UK5l
6xZtPC2lc64x5mLdMZw8a5+awI+NcapEDZO5qxcD8wTsdgbm8mbUK6+0HBaHIli2UPKQX6BZgQHt
QpPHRs4It5U/pkGhF2S/fT59bFz4w6d550tMwEDplxqg+juBKzz3tR/eNkXZWIC/2+F4Jyd3/tB1
47jsRlL5+Q7W6X2z7tEFA8+a+c6DCef+CZVoDQHawsrMpgBGKItqC1Q1rO2argKR+7spgAdwrLmx
Psm6trqIOy3bNv2g8sgtqVo3vK555EPU/URE1pNkQqEZ8jXGRQ9G8Dzn64JY+bH1gmKdcebcaAue
TrHfjJYXoSTmNRHTlQsNSKurNyRYmmfTdQWst40nEwRTASi/C+x6gqZnTTKiM/W+d9p5irrBGfha
YY4esFDJZ+IZiCgANffBMsz90udNuR4g4/Ooc8ruIeltAyxcyj5qJ7fbF3XFZUqrYvgQ2tP85HbA
g89tKGjkkYrim8j2ZvDLYM1nKXf9GFZhbGWkhCu4ZDgUx6q660a3/exkyn23zHLet02ueVSooVeQ
Nw3ygwVXg91iaVQurQH2CT4b29NM/f5GoyScouZt7UqvAtG+k4FJEKz5SRNQ8R5QA701XcNifOTw
aveTn0pZQYYlH90E+qkIx1Gq3iJOUkkRSJX6buFAJa5dYidcps/jDGe4cJDljUu7+QyvbksmKNS6
0GSq6caaTPMgQj3eDB0L0fgh5c61FoMCa10kgoTthquQpWDG8S1Ghn40buBXEa8s+5bIgG9pqZd9
XeQsofOUNbEV9BkIjW4fSxy4sReE6tYfdXnmdZfn0WwEahXWgmRy8ezDJBaFRiPhtxS4mNvcmubd
zFW20cXkPCCRrj/klYPdFGoF+06LIQmmmcW2JHByXIROPOigHGsZjvFEaZa2nmPN0dQs4761phpH
qifDBgHiCOKHK0dyR52OHRzDhrgeu5xGi/CqjZMT/6GeivLQEn/56HMjDtNo0ybK6rbd1ab3ZVTK
0rrNqTMmwu/zm7ms9EareTo1Hu9TuARXL4Zy/Syz2UE8N+nIpTMdYkTP7ipDxHKk9ZDfMeVOR72M
zY7yetnOs4LDXDVL50ZcFImixm6WLxAJsc59ODQ4VSCFy7pJnpaCOyiy9Mu66Jv5yK3Rv/91rv99
SwTVDh/FFXbBkwY2cpRrqHQP7j6GV+VxwT6iBBV1fX6Xm3cAQqx9Uf9ZWPi3enQ/7bx91637ZSfv
/2CPDn2Wb577pQf4XZNuPcxX3bmvv/A/7Tn/d9cPmfu19oTVcUkh/2rP+fR359LKIcQmkMtgF0WQ
v9pz4e+eB90W0DzxIjoWl+rcX+05+jsNKP6ZIBKkgHNBw+zfaM9R8hX7+M/MHH0kHyVIzA/PZhQ/
XeewHESuLmDgOTik0wcK8xbY2kl7x5p5PJjaiBVQ0tVN7+f+RiHyauO+g0T8UJUIope56PZVbc2p
Waj72M+hv2lYJ25kyHgZO5Bgjasxq+0IEAFz74azgoZnL5OhsNxUtF1w2+eDRIAYlucBYjqPkLhD
/WEWi/O5VT0ikVazM5onMh7meS6i0s3s+7HKwXXX1jSaqOGTOOHkUn2UOya/Q3usO3QE2lNQg9Zx
x4UVd8ShR7bMbmLJRdxatSeOUsxih+HJY2cyFo/GtuvjQpTtmeW5OTOf8aR3g/HULhIBe1i1oxcH
7uyC5yOokrFacnKfg+ewGYFYPdoZz98rMuhjiWjOSaZlatMsm4rPKvT4qe0ZXOlFWB872zcfAxUU
792srvHEg2xM+lzSR9oM/dn27XDTLwal8YkEL7075LdhO9oA8dtjEdWQgtyGftNECNzzs3Q7vlGe
kdA/m/OT3YiwjDqL6ijsHO9MOa1vMglK3sx9tp7B2fugqJoTJMkA/QBGke0Ly2PPiuX9kTWLB10W
Yy97SI+wXQ4VvlXIC3ND28H7YEkZ7LmY/bss8FSKD5ueAvAWniqZ+dtLtfeuhVaWRmoympelH5AO
STrABVNU7zqURLZ2NnWb0EgYmrEAFVfowzxrxPyHMSiaOYJwqJfA0ru60yansVQD+1QNVphSMys3
CnxgkWdvrNNFVsPGL0a189QCIwF/qO4QA5NTaRp2nK2mW9dDJ/aUu0HSYUtG8yWA2FQE8z5AaAHA
MFsWctirZX75SbUdVG37usoj6VQ4g4fSCj7BvLSP+m7O01yNCo7zC7E3ddM2MXROi9jUutlIZzHn
OSNdlox5gWiXoxEfM6exkwp+l0cNFc/U9aa+jCib+YHVsAycHBwcUaYEK7bZIIJzGA7OGpOieCjq
AFUqiDy070fXzB96vcBnHD7Uqlhr5rGNXdudvZ0yB+FB3wwOgm/LiW3oVMPMp0dth3vhvGaiB/a/
9astNEKRLoHocCRzZyPbMCKPiAfK90wm7xE8IfHUaCaOi5mIijWRLCFV4d1XgTAvlTU4yYDeSQJh
OmdbwwlmOziCnbgdwPrQly1ccHV2ynRAYziftluulnrnZbR4N80+7GF8u1uJ1oU8KqbarmeZ3s8W
KZOgrd1Ulm0DKVNvOjRwgt0AE2yA1kWx4lQTF+Kx3LLuO6LtfRU0LTxDmyXpvXL42Oaz2eAkp2nY
tzUUUmHCAOcD1u1yWYrVNBYqhUuT2FWoRbwrDMSZZcOX1UCVnlEDkFZSKK/cTMi8y6jFfns29eh5
icaUhT2hY56n1s5elpzrHUAH0DX2ZA9H12UwN0g4p82ScS5hzFWgy290UH5B8p6fibLyLawAi103
oaKQNHxQO6iqqi81sch6LFmbyEAPJzP29V3mzTSeMnf5BDMukTjSoPdGQj9hs6MfFurAaLywrGpf
NKBmyjZTOiomyPah48yOU9+jXZBrSC2DIyiTZeD5Qx/YQFkIZKfrvqHyBU86O6Agma98Dvtdb4Ti
X+SgvrQdy2xJyhxTEnGRtOJcdcGrHXL/2JclTMhLyDbakes22VOHc6CNQ7a3yMCwUdvqZqzY8K7s
mLipL0L/iMgRmfFyihid66jGV+criHf2IK9z2Z+mmowrM/F25w9Z5sUjFDHTqrBKuBsu8wC748Hb
QLsNrcG5HV3vmQZ9cYYqXoHKBKPdlpG2eWw77a8rOLPNCcSbx480QylO9RWFFr+T7VnQLRYgWwV9
KcDrODLofK6WQsMoxYbnwgPmQx7EgWihX1pob75fII92KCDeATcj4Tft2oVKyLl2ltxKxtFqZdz2
fXvXEWHW00DGLZilxo97ShaQ6obpDrfe3Yqa6QfwaftdPw/tzkamteEliHExHAhRH+2sqXqpUCPa
U2cquqi04M0hq3o807yoSKqw17y0tuL7xdbOPSYb9ut2ds6TIZgVAc/d7Vz1HvJw5PtRM3ALary1
NTwyP6Ob0JbYtcap4e9h1cs/CCKgmSRZe0PC3KSh8vot0kG2tYzl3WIzsI4UMq53c21ggty02j2O
i2PjSKOoCFaihEhOxcvwC5uHejU0rRtPngtSlEf5/Dm0S0oj1XfjqUKdK4uYmmCKZxVQKcy1Ck8K
RUR8naVY+sSXoaOjRSsDxXA2JKVy6CvOYQW6SiCWE0RemjDBBG+h1OfBwncVOD17DNmow8QXvofK
qOyA64STO9nNjV0We1bq+hWlVi7jqWhrCyHDfCmCDNIdViQbluFT21g+qmkjcAwRkSbn8WLcedgu
dfei5rGMh+ASO/hd31UoywTGiaxqCZDAlEqVkQ8Fp+4mQE0xxMY7V6o9+42p0B1VJbbyULZjrP3c
avZLZYEp3Q9cAHNULBRaiXnLb6g1Ql54kYrewTxiga8NDLbLxExQqT7wYGLeKad280BnzcO4bkNT
7YwK5yYu6xGiLpOrGd0FkIAOv4TwBCBpMFWoU/Jq2Ha05uwOMEjqRKiJOvDTDCYruHerCQOFcrwA
jhQtg3nVm8qbzqjWSYr8rO0N8O6W44Tv8iHMHmBbabYtwymaqnkgj25ThH7klbOFsru0+qSnvg8b
9zCj3rPnokZkhzkKCwCU6epVMeQqEc84ZiV8yQyqJDB4rbDvjAOHA2buoN8CiYuXoXO6c+kKfvG0
IBxFzxCDlWeFOnngaDRRICf785JV3WfZ8g7IH8uq7RhAl+G+6JWf5LrrNiAe2TusKBIjndEEjhgK
9Rp2YTNGIOnDKK9C+v3eMhitqKma6uNQqGpVs64/OxNdnujUufEQLtikfAjGrFAiIBttiMKkRfMm
DbtOnnNlWXunGxokw5LwLRtrf2N7LQORp0dlikLSJMKB0H7oaGFWxoTisHg1PWoiYF6OVs9WBCR7
lqbvjmAx8530G2fDaW+evbzPHiWvAFzNeqbTUdTZ+9abu4Ta4/S58FjzGABFB/iBXZB1Hej53Eot
35vOJqiVZ9aTY7QUeH6zv80Q9mwNDdVjr7IQTVXPJc9uAOeIzJ2Ch8qr+JxSbOMn1Kzdx6by/QPo
GtZqFNAPEoaHBw8tizhAO2tV5jWM45DiswAWXxD5dxAzv8tpXeO0y2ECXtmj/9y6pdzacxasq4yp
DJLkQf2e1OOwr62lXOcjbB/CWdon3w+KLQnKIBadBpzCr7t+w/xWbzPdsg0qiMEcUQgDRcBWt8+5
D+BrYBoXIvuNmd4XBfesmBa6v+dkEQhFS/tSI1YhgMZz3xbgtOCsqeNGE7Zvp8HWO+Bp0auHXgvM
ZhZ/IKgf20Nzv3jU3AW+rD/2wvUg2+60D7kk1atdSfW+6tvpWSnSqmhYcqT2Foron2twZT8KVBlv
F2/2DsK2zA4HpVlxlGdSYNTam1k5w91iOnY7mbE9VnWT3eZgsqU9mZZ0BABywy+qC6UjipXN4bRS
a+as6zzkCVC+cKHiPt7cIKocHY5OOIwHkwxIw6TOoLqdS1QvpHEWSIo6JMkyGpz4FIid9sYFIEaL
pn1Bl/ugtsjGm4NhNZSVlxhZy3UtuN6QwTgb+F/YMenQYmtQqo0zpuGsNZdfHKR1CVmGIsmGEIjj
uVx2iteY8ks1tHGDeDIKZRNEMrDVx2425pHSalop6FgnrhDhbbWE/jvLy/y9wq52kAoKfXCHAgut
detk7P0ucYuK3gajYjQKoPJ4CPOp25d2CAUKp+XxVFkoztZZdS5bi38qTVs9DtlSHJWg1rODj7mx
bMGOPc/9uO6E/4hCUH4gcO9bo7vXPqPMM+yGRZRHm4fFbY0yjp7Wvluyiuxl3WZPmU3qp4Y6EMqS
MlxXZb5sHOHVe3hHLutFW+wLGn7zFw+9wBVKz30VK9t2NoDskcewbuW2Gu3s2DsF8tBsmldtNjcH
5XufLUmapw7EmwtGkW+IcWw0WNzpAx/R9XDgIEmjKWPLx0vMvHXC6lJDrUiz0ZmqSZSh0/Cpd1Cr
rW1qbWUW9jeBm1VVBIUy013K7yNNjA0VBgfTTgO67/DEIP56pT21z+Af+Pe+KWHkUoTZwaUKFS3H
5fkY4V7GbN0bH7qeWSAm6FH56Kvmlr3XrevFS1G2+8x46MI43LYfbFaYB9OgNbJG7gb/FBWq8Z62
OKyiomgVLKGHfI2duUdyVUx7M7cWNsYZa4/b47AdlEXOI2H9ivfAlhfUQ7ehcvptKdDTgwi0Bc+k
wqTa8ft3VrcYFnmuvWx73iHBufTI7s1UK2h1y2razUK7seVNUM/LTJFaouyAwFn0Le0aflZ4Z9rZ
CF2ApOPrnPR0M3V0eUebABvJfBE3aCt+pINTxNKBoXHBKw3YEurKYPCz2DBrfgmxcfw/9s5ky04r
W9fvctsHD2BRdoFdx45aEZI6DMmSqGFRLuDpz0dkZYXzWDf72UqPtKVdAWvOvzy4rc/0XThIm0xF
BCnQP5RXp+O6KaRxijHE3Lptx9xS2Ysejj7JXswI4lnFLS2RnLl7dq9hZ65Dq8Jylf7BHIaOs9Si
5hqskvxM20LMVgH/Bo7fyW9MObOgWI89NTB4PO3mcfFvvdIxo0aVabTRavuC0/AsoXz2UoOCYZKb
giFxXjNB5H6lhHn1SnsFwOvns7Gk3nmYxzKqoJKDuVrq4+ov1kdEB5IqZNntrFGVJ8PxaGP1XOfM
wl88WUSmnaZJNyOK27KTxi52w2XkhqpPjAv0q8mk4tc7troxstNKHJOh8XdOx77cOx0yMIMwhxTg
4cWuEo6HwWyumhQgwYToHymCKeDRreUrUI3cydTrj6k9jscsz5Yzf3uxW+dYj5piewZL5aTBWMX6
bSNLDdC2SUKVz/prM8wKwYYbQ2c5TOC51313Cu7zZahl6Gqq263S6k+zDR0alGDQvztYIcM07eav
PB6KHcon46MuXWe36KkVVhmRId7cF1XQrPVwaLWhfwYUUWeasOh3SQ1NA2gpphfQsepezqC7QezY
450xyjKabF8+pn2VbV0cJeP4bD3WxdaYLNjsQdsNwGZHQswlXE6FtbYbQFNyw8PLWH46XoTh0jFa
53YI3SMCSIJpb+iDsYv9rLpk85ZpJA1xXTytSQOzmbsv2pJXz1bKLA2Hwq0wjIQgbBKTjfOytd3Q
CevRj/v+mPiy+GK58/Q0eAXIQmf0FxQYM5HUK82XCm5n+/XE8jUt+uIBKo8nlCyUflrdBPlP6S2f
k9Ef7hrXGm5nRDMwl2uZUG4vxBQgP0+idF5h7S0hX4u+bU4Vfmdmjj45z07mB/ziO0dlI6uetbo3
JuT/oS5NR4QYdtrLzHNJ7WJcLvdrVyE3GlfMlnWPKmQp1VEWmfi0cuNQaCGy5zab2m1KtDjN8Azc
KyD/p6bukzWQSVeg0ySnKaxLgK2xLvtIlu7GSzoGn4WapHoXW0t/J5hVb7O1QWXWS5M4Rr/r4MC7
1X9kWVgSRuc+vps8T4SCxeGH7mRoPNppmG/FhC+c/OL0lfpI9d1z8zKJ6naoz3rrA3ymvdozUdMG
V2BUv1C/mz6ApAE+dVp+3xmld8qMxdqt8bI8mmWc3BoMrs+IN6bjrGn1zpHl9G3IDf0wQOdfpj6r
wVCz9qCkVj9ora6+q2nULp5M/Vvhz+lrIRu5c0ez+1hsN9Y4mdzfMU8XlpJsDad1pirX9TKtCruF
4vBQyER8yhutiXoLmMvDyP2RdUTtwRmzy9vn0ockv6huWZgzxNA+1ZZKX91qaZ9UHfsdj2ox3Tu1
UexM2u9+eHnO/6dSdW24np586fqnN8T8v+TB/zM2geX/7fB5GrusxuvzR3PP2x/5B30gfvNdRGy+
5xD6KMTmFvuHu8f7bRMP2z4WAzS04NH/pA+c3zCHMDTiDsEeYBlbOs8/6QNgWP5730ep4JqkdP8H
7AHv5CdZn+2Ajfmm50PX8gb1NxvRH3V2iUmGZM5JA7K44clSkq+gesfpA1vzczyZdRKfmlzED8Uq
u4elccFZaoExftDaAY1VKe8aTY2g+xMitSDVXXKgzXoN+qJ1LiV6ihMExXhn2z3DoyinCNs7lcGi
SmhJWNGZ5Uby0nJgfrLiwWfN95NbbzCHUxPH8Q/dL4zILBegYNov970HBV12vZqDCv3xFae5DNtM
rlC6SkWNZ3oP+ZRWdlBhjtrHbl/nrMFyvbgj6I6bOflnE/saO/XUtD0qHq8/tImv7vLUaUNKsXT2
Fx9wKAWM3SUZ66zvpUjr55FzlIj0PhJz7IR+2Zc3YmVzQG4wAVKSLAqQZ6nLMqeGjPQqmY/5ZPWA
m4vNZjM7bhcU8/Ct5ll718yt95zh1bhMetPd5q2OeTrn7DjUI2ckMUwdKXmpkX7It1ElGhx3QlNP
ibcbll5nffVQyQ4RKEdq7EeH4eeU9O6oBRPmxDYc6o0lseKMbIYhsZdqR1Z9XAXKFO3ObleSWEhP
aZ4Ac+YDpRXT70aZQ1CYgAZs/vVO5ch1RNWg3l8NHAud1R3GYdDvOkdfQp2y+xDXuojKRQ7hMBQ5
egaRPIx5mh30sk5e667sT7xSHnBori/laFtf0QFqLOIksO6o/FMXncH2mlZkq6Ss7HzPiXgVVlWz
u3OK5B3eL923uiVYQNWObjOjb0xVfm5rQ0W1SKoj3hwoY9DzEYpU96/2xijrq5c1wZQsPPCbN9K5
8VYE0m6h8Qtoun3IV2ZDv8292zUvqkNjJnACG4/dQpNEddmsl3RjufuqqD93bdz+ULNj0dUEGw74
vz74eVI8GEr0YWPm4qpPlgKlgkmv0VTSHEE9NpKRZnggXRV9zca+xxsPX6Hm8wJKQuqdufH0uszp
qxeteBDGULzE3io5v+loQ0Kqi89lPGBiHTnI2ZezM3Er/r7cxAGpqJynpCnkuTAZd8B1UREkrrHc
+2/SAs7eG2uTGxRliQhPo7O1Gtb5jh2tPg0JdTc1aieQcpDdTRakhfMmbLDGvPxYitWJFgX06fgC
BYQ+NMml32QRDiwZhYFIJerUdy+dZrL9d35VnbVNVGFbbfeaYkePA31TXayjY70ii2m/cQiVj9qm
zujKeX3qVdt8zYui2fu5Z0YtWvopJElGRHYzaTtzcJ2Dsck8nE3wsdDpwG+sUI72bry8jKISQKyV
vrxkhr48xdqc36Wt4eKS9guUghuh/tnYRCebwOjbsAlR4jQjnVNqY4MwYZOqaDVVCxE0IneFtYlZ
WODQtahN4jJV8XAH55NfZO2jgBFvapjMKRMnGN9UMt5kFZcFsuuQbSKa8k1PY5hbnIca4aWo7s2b
Uw9A8SlJ9OEuM8fijocT66SWEIyf+ymHPqoQnnfCQr7jFq1r7r1N2iM3kQ+rFauFBfV70xtF9mkY
h+SgGlsd9VhPvP3GHdHzFmvdyzLV1rOGmqSL+hg66sj87CbnxU+XFQKldh46oFbtKQGn1faTU/oP
rSv9BzTD3icd+Bof07xo2k4TSRrVOPz7SOlm82HM/OrzCHGkhXIouh53sJsREzoZlvx9HqycO2XV
E+4BZx67p4oFD31p96DD6wVJ1VafTKsamWr8Vj5ZMT05AU7MygmlsabPUoGbNzNRAhRExuHqlVzH
S3JkJfvcgobuODK/QI49qhj594QA8RV+SST8fIIsmNoxT7yT7nujb+tjyqCezvGXuvJ2C/Wd5rTe
L05xYFJjUCqn/ZBqgggkqkiACSnQlSfCkRD31TLTZOAgBaLfuHrUBi0mlHr4YrYOKhumUfYf7SVP
8k/GWOLmoeFpv3S9sa+5gmhprNWDVhfdceb5/liZq3mZBvE4uqXYdUZt3RhVkwS2JKYQhZbVBmvN
7BjWrandjpa2HLh80luJXFMFFSgueDv9N4d49ensM9ZF3Ttp/NkpaYpzLGqFSx+viSl7eaS9hp69
tvm90IUIYOOsA7pQdaBOWd2uFtfB3Jl6aFjpFIITqX3cyDHQHY+7N5nSG99wy2PC3lqwJYjTAOTQ
rN2xnOeon6sXSmGvxtrUBy0rbhwujHk2QZmK8sZejQ9iKa9mg4Cdk+CRagvOO4ek6D4vhhtSTI/x
2F9LAMFT6qdHLaku7mLfjGN6nBaXnJD6PmslVwPI0z7zhktSNLdu56QXI+tg5TiqI5MPv9OyzA/9
poiaTjvMuZdclBffp2b3A2vNfWPlJ88igW0y5iUs9ekIFnoDVnuwUIt9roZFiwoA+MCqNAmUwlcd
ZHrdmS9WU7oWV685IyojE43hYjCq1ymDPmX0b4vlUJqoo6J+KhEuy1nX0Rmn5cTdvXoCMnEVMwcZ
qs8QgVOKU9ivVlZlpKeXzBPQRPYb/wHE3dOtMxr60+KRg3ZwfQHJahmSfiNnATqbcqMll7+c++cF
f8Xe4qG+W412BNK0LE6jrLbx2XWadPcuOO8RLbeoAn6V+EPxRuFMCKZeASThu7Qm9q9F08d5wAXY
7Pwqn0IEVi0CsDn97lPxkgQTOqObaQYGKHiA36dUjnuhtMr+UW3skpJZ3AS2v9hnOx+WXb5xURzh
+U1ZN/YdSbTZR3pwxI8l7b3juBFZZiemH6iqxwZUxtsEB3BejUfJBUSf5993c9VcLGkkHyQ80slH
cvudM7YxdtXGoxUuloO6HZMGHbC13vD65afOXDUEw5WT4Z00REa8bcn8BudxMoXmPwPF5Q9ikt1T
u/F54o3aG6peneIED0HXpOKxT+y0DjMb6CtSa97em4Wt5L7TFXxr0w/NtbGE95TUi+YEmhI1WMo8
5k/J6vuYGQmL3/tFWt8aDBRfPOX6yR5UN750G2eZtjNNgGgbP9tLpul7b6M43SxuT1qx8Z6Y3dP7
Dc01Pxm2wcN6tir7OL7xpav0tDu30ded/canMivJs9pIVqv0yjswNh0W742F9VxiyZwpvmjJ8gyn
X+zTjbadNgKXIyu7Gs5s3raJA4uD7sR8ziaqyAMU3jgD0s4MqmF0bhNMhN9NM9PisK209HaLdok0
Z7ZOA4nZxEt25hBpWI73kN14KTfuWU4yPyYSXiUoTFE8K7lpFhzEmeqNus5KRTJObaevqhMwxbws
D5SN716TaiGLkfHuOd748LU3+8O0ceQ8d9ff/Y039+pYv/cbrwMeyNoIWlg/5Fbb/0igh86gONDv
cTumZ6Sp6jQmth9qsqlvmEbG71K2dhF01Tzf1FklT9lG6Q9JOd0wG5Db5TZlHSDZXU/W0KnvdtVM
HyVL72F8Uwn4o0Iw4FvY+01Hq48LMp5AjKqPKisZl0AOYj5CxIuzkw3MZ0tZH0VK6aFhac7O3HQK
XpGxJyU2wx6glUG6EoqGdtM2DJvKgUtantu+MC8IfYpPfptZEIDddD9pw5KEFgG6pzKb5mu1KSic
TUuBkDuLCOMcLkO96ud801wAs7X7gRstTNluPtatyk7TnGA0htuJEFGm91aGwQhqkwHK9rq7ZUqm
E1/jwruWvI9N/1FNa/ulYrR8nuvBRy6d4UvoUre6Hcap/dD3boYPAUWJ+pu4pBlRofxNcQLiYm0q
FBCkbm8JmiUKZTtnPRkNCKeJcYEY6MjPGu/GMLQyyj2tM29EnFlN2G9ylwKWND3QUI8KJhNqfeXC
lV/AGwGRjU0ws/bacjNIfjWnRiLW6GZnh4ilvvNAxlcl0+Rbr3vzHQbzIb6xWCqxuS7yURtb7Vwg
HoqE1dX3krXnSH/asIO6c1FHLqqNsnibnIlUoxmvM3eWaGmytGJtnxir+7T6a/GrJMQ/u9Y8YMNN
LkhcB3FF76x8TVbWnubQB1DJ9rPRhH5v79FF7f+AMNz/Tdr3x+SK9w5Jl7/ccoEALE93+Id3/kXR
i3JVSU/rgF3uOph6vtz/wjnDsuW1GJt88v+Gc+6/dF+S8cvyM5zDH/kHnGP9hpSBL91Hk4vA0/2D
GtT8zbH48cm4hVzHhsy/+rsaVDP837AYOiQvoLVwBA+9f+I5XI6EvDiCRAsgHc936Aj7DxCdn69A
x7KJNcHNQ7yRoxuCDIuffZNLwZahnKTYiaR8qg0k/2amm+Fg5370hy/m31yFv3il9y0nUmlUk3e8
Ep6ZO2YzM9AM+1Hk3sNfv44lfsaoHL7rTUiL/tkkTILklPf5C1XfYtclDqumNcJGnQcHGSqe3Hh4
qnz7QWmh2zlznHzxMujZaOKxqnYkWM1jlM+e233Be9Ml+1GXvghKGyHPznHKZoiqkcq9qM6wXWD7
kfZeOHbMCQyLYB8FSPFMI+26lPg3lhWd5twY8jbNgc93XexOgA310qvDkK4DDphkW6fF1FC6nUyI
XxE8rCmjejHUW0malcClx5Pp3hjdQtKynAvH2U247wzkbqNcbroZnORUONIYji0oODV15qRoste1
rtpbeceblUPTj08r5pU2bG13Lm7YK5c1Aql3Zmw83bLuvUUJa9eObGenutLKH4uyrDJUss+GKElJ
4ELs4Ov999nMvAU2jI6wKC/RkD2itTQGOJrWtb+6ndc1O1EaxUx3Aykbe3PIne2x1swZ0oJar6m0
05AT1WfE8LN19WYpp4gzutG+1n6pyr2YpjE+1Gvr1YfY9rIE2sgR9WM/8p7umaeEESRLqX9z6mar
G5mmadnJSeDdSSv0DzeOMebs6F5lj+eU7hU0dzB67r4uqpGhJS4sxTkt3T5wEu9eH6pjhaow3rmc
yeQCQNwnu1JaGjaX2feXgwvEaQSEnZtOxHQ1MjE1VhFNXqqVO1SC2aPnrRCb5WJBMqW2inEGYIr7
7JfJ1B7SRIzj1fMKMKeuM5o8rB0vVx9ATToG3KxoGG6cIh7CqVTMz0ks9PHEtaprn7FuCMjV3E3P
iAfRgSFGXbUHB9R1eNQy8PuLni/YJhtmduviAlPVp4Jw2gXzBv6Qs+UCl13KRavqexsph7p2UML0
QYN4AYnFIzYyPzNTAXPiFC+uqccW5kEPN/3cg3fuu7Frf7irZRQ3ycT/HMeiGhANrIVTkapppTkK
vnWYI2E01cwOrmksl7hrddTSJbkOpvDao10WFAuI1guBf+llJ2SSrsrSGbEPFXVzVBh3cQC5ZfmM
Nm19bhiJP066Dttp5wu2fqvISNfJu7mvDl7fWoq7xu2z0Ef1gbYjRYIcZ3rKfNyMqw0ZB1IaCKdx
YG49iByMMX77A7pVkL4gliI5GXL12Cf6tC3wZJRremZXdfVnX1m+dkG2nTAfzM6S3opC6sZTbskq
DvWm7xfm2WJ0+OtXRblcb0PVueWY5eelTDSQ3mmF3NSXyYwMu4v1cJn6NQ5Vk6lr5S4yOekbqbd3
Bsb4yKdcwomydtblk+qGqYpiQ2/S04i+hWeA4TVaqM2di66gc2scki69JVG/OoOBssPK53ttSDSE
oWqo5KHPTbbDurGUP4TdzPDrvuSuvWrrfan3+bLc6JUpLO9H3S/CQ0lqW5p976YmTexXHcUhQKlI
Has7jdSF2Ajb9MaslwhIWyPTwMfevEOK6dshukOiS3pCWzG7uTMyOy7K7E6X/MrBZDXJ41DHKBjM
2VJ7rFDElhaVhShGF51OozHfMw5Q12i+17L3s9t2yvLh1i9yi0SDSaFaXFePonIFU3vTmTP2zvFN
Bj6dWAes5uR2o/o+LGZWneK6No3QT2f/92HURrwGuoOBeSImtQCidbJnsJi53C/Qx3WAIGqx6G/L
xp3shfmxVrK4NTp7fNR0C6FZPg7FxdYQlob4NwFfmN259VbLWpP7DFkzWjSCquvXRksbESVNBZuX
6WU37nDEt9nFWmcyk4wh8USEHydB/sAQjqpJWyGO29yttQCPcdKeuRyLb2bVtD86c6w36YiL8MRF
GynujabW++VOTwx4R8/pljbkycaz2tns78dcG5DxeIr1O8pyCPpLObbTQ5u0nTwKSkqIPIHPJnUH
I5aB7I8CBxTjw7Qea7v2X3M/7+rjKCu5sFSsuR9im6ie+SnKUwkX4dxOHrq3pwlrvr5bKwlXbRca
GhUoqHkiZqHPEF8M5iojwMd8COFGDXIRyir1dhUoAMnYRRk7ZyMeAZLKsqy/JF2a3HSw9Ac7E+nX
2JfT5z6dS9y/YzWTDdTlSHtpBEzZkzjzOkz3yO6Krov7cEwTA7WR1SVtmHux7CK3rso5cnX0FTSl
Mcfs3TXz141DX/09AQxat5+WzL6HMcthMKax84IhjZEGeF3PajM0znIs3Np0kNHn9voFHAW5Z6pM
/vYKmu2VAuupwApiuNaB5G+32euJkMMOxFc5KGX05rbDd2BGlN0AXxScejBNkw3y21Eb3wQKMB+F
TeNSXJbiewXRk4ldRZklF/Pk2dk6B1laKezplKZxr/u9423KToo4B1wlWbAMdrWA6uvrgj5lXGc0
DHA27Pu5xurDw/AKrKcugEsdfRwVOvmoQlRrH/SxF5Q0r1PZHbMpzuPtA6/ZjUrTst3Nrlr1S+m7
KICFnY5AJnrvywH3nVrdBxPvm3+SXaXY1au1QnhoE6ZTf64bXWpXjWNjbPFIavlHIdLajtBKe/P1
fxbNspfYJDlatWbOVZORhJVHQ2+I+kYyCSPFoXK0/mKT+EVUgc7NGjF5TMX5f+JC8VtKkuDxkkt1
iwDPv5vtwshf695cksP/FIjekDd06S73jcYgBqNLsmhJl1gLFO9fYPjIKYT/65HSeDe7kpdIxiCp
hhwbrOvM6j9Pyb5vt31TEBuNOzjEkjke3cr0PvFY8oPKlNcyH2/xD17qpkQ62zK0TNsQsqTq4DSA
iYgF0TK0kIF//cb+zfsydMPd1jvf5Qp/t9lZKJtI5s4LmquX5VaOun1fFca8G1Xy9xUPo96/z3X8
2Vvo/O0rMKE2hK1zQryvH5jA6DIrz1D1MHvfTdm6qQZkcRUWSGPdLByOdEoGb5/vvzIB9kq+4L/Y
K7934887Jf/533dKx/vNwT3o2dDsLDco6P8pEfBwGALa6QZ5mKx0EP//2in131AIvAkBXH4/l6P9
Xzul4f3Gz2oYHvpp3cMQ/x+pBN6lbiFc5q8Qm9jAtg3LNt9nFGaQIgWyuYl8IiTjxTE5F2FJUubf
g+7ItftFoPW7Uo/tFW2EEa5Nth83qcH7/yn+xwPkxonIK8Jx76ZT+8GLhkDfm5H5+h8mGznC8Qw0
XGSOmpAUgi/y59ciyddLknLYPt34Yu/1MdpS/MZo3bkUdUX14VdB42/1pv9ybG6vKHgCEeDlOvxE
mHx/fkU1moDZeq92+oFMkZ0T5nsdEV2QnZ2QEN7QvaA9i8Q5vYjDQopgmgQD1QPLwbrtouLW459/
GfW1PVr+9J64zpBFEAYBd//ze2LVHe3c4xtX5+09YfH/2oQ67WvUxBzxPv/yW3iDIv7iFd//xjIf
lF/4ndrZgR5Wt9Op3senKeAjR9oD1H+QReOx2f3htvs3qMW7Do6/f/cEYApQdz7odkf9UfBiouPk
8bt9zrC7AR/UsftfiwOysFtiX/bpJR/2+S7ZY6K9Zne/Cvv604W9/fS2T8itzQ0NhfnuYhvtSc6Z
yU+PX2U3P/fX4Tju17D4lJ6tx7/+qFy6f/5NySc0OUh4dEA/IzD642cdRjvREX9Mu0LTYrekQWNs
lmtqoUd9MnPd9/FTalpeUcMKtvytBTkqfifevTYxKlk4mc4QoGWBdNGuZx3CEmQiCanpA40fq45E
4MhAf5mcsDZNZh4gaE80PH22cr6lqwY2HUyC0A6+ZUT6nOXpMr1qceNjIqlTBXDJskm7KH2ChXZx
M60c0hAfk6B+O+5IvgryKpfgNma3KB3Ipy/db6rXM++F2IymRf6TMRJHDb5b+1F1Te6/KKsqbD/w
CVcqvuBoTJcfld1U3kc8XuAOgZCSeKDAShyr/9p76FRkIHPZwIJMCgLzQQnJBHs/56M+ixccU1Kf
d76RavIjDdfkd6UZw4IKfC3d8l5gWeLqg6H0In9M0iQ3rrMnQTJCCw2P7V5XAmHGW850FT/1egPH
ytegG9XJYqPXmF8V5RtMvRqtu682K8vyISmVcF7r1AICvwJkl/JH0+MfuR/L2OifkEknS+gCNpkf
msqcq+SuTMzVSTF+om8qgjVNTdHh3fRnFg69q4m9kI7hqxtm17X77GRGTFSRXfhz/nFBvDPufZnV
+gfbQZn5KZvTpiqiNG463MJtmvm3WDksQopXg2rEtHVpklk81Y8/DLcQzaOlssa+OMtiuneM5Gm5
BhBjCXBDydtzrjl1wphv8Ldh1guGel7tR4xqItsXdbtNUoAM30FRJDNpSkZQ/JrNS05z7jjge7oZ
/B51MCXsePNZNAacRnt7RA3eHpJ4to1LTTKp9qlOcTjtVkva6U1ecJNFq9974xUFsEDVhLR4ZMGC
9MXaW+fmA0JtKO2iqOH/vQFV1i4TJn7zrJ6T9EVPY3cmEQYDMoZIxMDmdbUqKMih87Ll5AxaNbBG
YyeHtPFVA7OO4uicrFsAcu+nIr8hb5uAMm2cUuOINmb0vyC06rNXz5Sz+oDoXzIoo+u376eEvBAH
zmcrMQ6EMOfxZrUmqa5GUs7I5YMxzRLjrGe58C5eNeoL97ILXMEWMNgXBD1Zd5rRppanRpSadmeZ
GpFsOAFt3MW6PjhTWOV2a+8a+GP80ZDRS2gU9kyescwdldwpgy2Boivyl++GabGKG2DWNL3n8hjM
O5HXhvu5LWaTdRJV0nBe0YhYv3vNQCWpyN0iPtVtzuZnoSVBWJc7JAY+cI6XDhekRD59o1q3sz+w
EQ7Gkd6Qbj657so31HWpnt9WJllkYV8DXkQ0Bbio2X2/Mz9j4TLEfS/5PA9eVZjxYyyNxf0q/Nbu
L2bq5tp15k1XN/3aaPkeRDqX4eoPQ3qeuJbKJagSgnTulsaY8nO2AKjeE82XaEHbrqv6tHZz55Ct
sYyu+9Ho2kqFOKXq/tAttdUDKWH0zgNL0kn0ovBbFMCo7mrstdyOxTWz/KW6Jt6Utma4rA30XuBM
lt+9zHyjX1xMiea5UaQweIS26HLNuKqHnLInkvsWHiyeY8rDivBOiUBXAsWlYyX+iDjIxMpNTEpe
fPKazoi/OSqu7e8bspun18EkejZGmTGXNR6EdCYu6p6elK7ThoBhHjglQu3UlzLUDOnKU6q3jtq3
BZTUo+sPKot68rY2vC/V/fSH2eGW0jYQbBJ8AmfqOANMN0XqSHBEtmJqn9ZC32ftkDVX2btSfzTy
0dNvcHA7xc7JFM9OzXDXwUCQMTakf60phu0mdJH+YFr3PJcnSwDurDX4HpHt4yW0W8etbtZy7cX2
Qprr3RJ3VIkPdjV3ROii+fRuO8uxcLA6Ng67Z2Qdjj+F3L1je0ZJkMXe1cM91z2pvJ36/lpPHBnd
jmLDBIE90Vi1vJJbPzb3bL0L/gNDzrCygTksdfU59qpUO8ba5KZPXpnZaGA1QazfhYWbMCfMhP0I
sh1xMVYkKCbSXOw18muxDG3YkRyZRoNV4hx8UDLuSkEDq56R6DNjizGRE6xJesejm48XZN26ap94
FgKozL5sfZwkNkgisUdgpsvUVdV3fKDlkuEG0kbc/G5pkamLXjCrCzLsWnx4BlKOXCN7CthIOTbH
MM89EXSYL+oSkFcSI8ded0whCB1SM8WME6XSfMwoBLGVSl+CdNEzJwuU39frAXTMTD6wtDduxG+G
Ryzqe7O1L3xvifsKx9+lWuBNs0y+ztNULWXk6YtCV8Gy2I+fUelbXorIgpwqTpGeUikzHaTziI1o
MY+aa+XLKV6wEn/pcJ2uIbH7hbohpWFUz101An5WG9J+idlm8K3PcT7JF0pmFTfSQligEUdZqhfW
d47gbHrm6QG+0PBnCIzy5srVh0PWpPg+o4a0q/6gL+7quQfbHGEydlreuFN1KNzR6UIO8vFqqIJa
kxPmXSW0aJKJ5i9HoiLmxt4tNJxjZRyFueBTLWMUO9+YmH0Im5b0CMRCjpMn1IKBCefNjneMq+tX
2MQ2lP08FsPgsfrbwBI2STHvBvElFSAy/jLttlG/fdxq3ouzFpIqGm6p2nSN35LmdZBXP9J+QSy/
x0VYTLbXtskVhY6EqnwXfJ8mdZ+7BtPptnaNj+DePKfWYOH5RwHauqvPOQQKT46/4QL/v2CEIDub
KJwtwoZNmMHy3brXtgNERTpOtJPNUYIOpwdlxdMQCuNc2u0vXu1txv/jV/zzy5lvX8MfwmVtU3nd
bLPxDZE8UeK+K/mOCbPVDsOhZuN5/etB/P3rYUShqsPwEFahP2cMf7fv5VVijlrG621VleT6Bv0H
TG2hvq932dOvtst3i9yfXuxdGjxmyV5VFr8hbaXBiILeFb/4/t7Frjt/eol3e0WeOeOARWBbYgYm
n9B5GblKHRo481cksTf249YrIP6XtDPrcdxYsvAvEsB9eeWirfaq7urlheiVIiVS4k7x18+X8tyx
lNSIdl/AsGE00KFMRkZGRpw4x2+/at93i26qIXx5QP6yDtcRxL1spSXLXc8A0e9Lg91MlAeTXi0z
wH/yvXifqUisMGuhSI+0HCJR18lr1vdy9GF7mFMmO2SeibhouTDTsJkyKBzgzCH/WtKZQalrX+yy
3Kw3GDQW5KTgwuhVrDcBcFAjDpi0qyhGwLYN1XnEsJn3X9uXHNSZ9cWsEgsWCgfax8KHBa69+5Hd
O/d03OY0A54gCVa4ZiZWLhZ2a+GSsypJx5CDAwuyybqdWRpGBxodFbfklCUprI62WPLZKC8O7qFh
ifm90KOwVt28+QciCXII/csO4cyCi4vBNVlosdL37ebI5canRGov5M6gRYlE6hJyujAuH3p6E6EC
HUUzVdkQXjnaS9d2NCpZQE3kekpWx0atbJjWo7Tg+KDlFzzJAdWXvx2PeZzSnwVwKW18ZSp6S0o6
/xsPzixr/LKzeMpTX2c2VHBZzxlQp3e4DTdPokQYuVQJA1FFmz1PllKuBrozq9JFubG3x0M/Y6dF
VB2C1ffhk4tNfb0P1jmlsomgcM2cRamVKqGpuMxeXS4SUZgIEmC2V1kw0Zl45apabBfqo8fEyDcd
7VZ7NWHx2uEQFUnNofZqjIqgW34JIZBtNRbQ6EaFr3ppcPiuLreL3nfoeQU1Wx3M6EtPJCEn8I7s
S3AOQgusOYYFcfHlYg0T7p7WxHQLD5CvhHzQoLxDRrb3V3XrqQHoj7fN3PapIxwD6hcwV7+mfhVu
nlOfhzHsFMHt3biy/QCAbLrULtCmsXfrRlyYFufXRWu2KT7DxHrbgFyPFCf3woLkxQctrxumYNCJ
pxH6wQjTgPY25JOoAOSQIZ/Y9vOFooaTtdcr4f/CsuTJuxzppMHGMhVoCKcd3/D5zxekbrPw0AXN
/X4eP7Ww7A9fGMy7veypfRV/fnZ2B6ARM0hfiYsZ0sRwYKSQy/1LE+Q+Kj0Ek9TSxZMlZ4Ks29k4
wgScVB5QJlimJhLX0SKEBSTAbYPe2RghdnQgQjALQkHGtBhVFi6qqcMo1VL56ZcmpJtKNWgFtwdM
pKt6pWSB5m+XLc/Zu2LhBAfeAovDN/M3LFIfKVzFn27v4DjCkhnTHgIBh0wcS5USZO5JG52ZU6zT
Ss86eiZyQzPYsLxh0ZJpdW+7lykVrNF9ImzaNHxQmgPKeupinHlGfwAbEdfis6nvIFi2OetSv08s
bGTE0bglLYO3hq5pjipHVchV9bYbhOt37xEFusJT75xAlJQ91ReMPX6OssnU2saHXbIrfc5ZxeSX
slU64C9vyvBxmH091rz1vpRtFRx323lbvarxfa596Y2vMPEzif+w3a5TsGS3N0ATX+4i0oofQlWN
iwx4qO5KZ3+AJU08+NjlwFi7n5WH7lf6k1R6RhdKf8WdHc+H9MVLmLPcBu6vbllNCJ/L7T16v+In
2Dq3iUsz7KSXcvahgYJ3thnxDZyH9FkNugeYhn2DZnwQecYdRMLpRMy5tvvMHNPzNAxSbA7sZdBp
MyduKrH7vDNhzOJNlDee6CrCETks29BdFPMDD03I6G5v9/gg8QJzhbNZtFQt/fQ5ztZKMTXbDAkX
2/C0eWa2d57wtm79GASMZ/o0foJi+V+a1C4Xe6wPUT5zrD4EjFRA/rBqXpIwCuJ7FT4K0rEgg2vS
n2xrir9WcqyLlUqOxTtU02MI0/iq0QJEDFf4HKIRZLmGxJ9WB7tykC/MSfdInm0NvWZgLYzhij3U
d9HmNQZRdnsvR3Ge2XeG6R3GfmHPpU15uZVMzUGQk9t9CKSMDtXPxPn3Z0GnDgEiwuVIAPGWPHNW
A1yipQIokP6c4R/mx1/tEnqkuR4yw8OQ4ESmdcUhoQF2gG0D51fgPZQMbqqYibQGg1XYB4dnZsFw
xNfW7wIlqJlP9B3QVBNGx98Km7wSqLSgmUaQv9xGdcb8UU8rMFTSn3CceIdhvSHBuf2trhzySytS
iAV7Z6bqltHjdu7CK4QyXebX3r4KC9LIzBPaQc78uCR5pTU4YVs496XzE0l5BtkkzwrXl3RfOm6h
Ns0uHv7a1STI1hkChKxR99UHkI/BVLN1/O5zANyDx3A0IOIikl/uaVFW7tbOdsJi8e7u/HqVkUGW
n7a+fqRst38u/Rqa/sXthY6/5KVV6dS5BrUlxghRvTDek/jXsX6Jp/D34jNdbuWlCclBZ7SgcjvG
RKTngeP2dwoAsh38rd2jeni3nTS8vaRxtYxDoBjM0UB5Tt4ovz0OUClGDFtSbWSKH9Wr7Xq7gK0Z
1pQ5SlMQTUw4y+iZdWnvpPV2diXk+oy2anMYQnX7CiLBewS4ezexpvEmijXxKrfJqVzEAi+9o2nM
BvIkbIgXEgTUNSojANbBgPpxaIeU7pngsn5AULD/ma8Pi8lLaHwbXP4A6TD21t4sIlsbQuMFQKbX
PGyenMBcNKv+gXHdqaM/dkusmTpBjacjJV3pMByG/bFEnAZryDmR1K2NcBdsFwPIU+RKPF7LL4eX
btl/mdjmq5/yzK50HDY0K/Ue9r0QbCwY9sRzXqBt8Pe/yn3QNBTw6HscUQ6Yu38UyW2wUYQBHYcC
tiXFnE0NXUFpbpSw/TEgJ1e/QQRGJnvvuJ4QaQP47cTeH9wfNpAlBSIYl/NCbeLSs3gx07tR0XlJ
V/pnmEP0ebOoa8/1YTLWeJs7y+1bM+HO42sYmwjwOtDZcIHIK80OrLV0LdY4vDWb566bkqqdMiC8
+exIQvBx7JD4UMImS3zFeq07ZeLQyzggLj4uBih2QOOgv4tQ9qWJjR3Fs6MwoTbeiXDFj4x5H6iB
+SkOXb+qQr3y7HLOLIx4+b9F8eQ1PPbWy58geWsPqsBE6FoNj5nldbrpxdZXjWqvlU4o2I6TDNQh
4MsF48Y/uqpL4Sc9OO6xNGOV8NO9kwuiVoGOYxGkj3Hra571/bic0mY9hc2Le0OyKUUcFSg0rUlW
ZyycdbNwVvDpec1qWgJ4/H6RLEn1ha1RRDpz1ErY/+jeDz93wSYAnwTv2anymPuT4U34xo2lGVKb
jDEsR93vZ2grvaQfNow+Y9EJThZ1X9RZJ0/56P64XKIhxRZ36EFg52wm7Kx+f0+jfuvT6N8vDlSV
RXRJSadClIa3dCimkoxxJidZl45jOrOMFlI2NYSdBvaC9+zVoD/hvior8mK/fUHihZzf33y8Hc7F
d7u1zdIRbTNo/oQGCwlkvCSqLZmPn08v76oZk94j0ZOqvZzyZ3Gl9jbDCGFqMFAIkY7Wfy6sb1n6
1e4e7Lj2j9377YWNgw8NVpDxHEeh/D2qJSOdWysx3K6cDffHEDSL6LlebRAunvnuN5EYR3dQkASz
lfWafZqwPbqb6exSJCM3ZkpVPbGOncfWvG0ZUhtwXrsMo5eZV/kUOlebt5m/S33V9KpVNp/Vky4s
xl+lr4ldHfF2MR87flnFOvygGXSNvKwoYUULPDgNGJagC+u5EWVHfCibx/QodvZys0ipagHG4n9v
r//q8s9+hgjKZ1eLGylW3+7gnjDcFvJSF1hJD5Bgqqw6zmLFNp/ZkUIuSVGqbY8sd3evziEUvFNW
9kJlSQc/Dsx/vyhLEzrYlkkpDcKXy0Wlptqb5hF/6jvngdm1r4XRACcb7m/v3ZVIi2z8mR3pxopy
I4Vzmc2bLRkyXZvLYVl+t+4ZMvPbj8nGm7pErnwsSCvIM3gF6JADSZtYG23epR3rarNsac/632Zv
BPumeLm9rnFD2yVLVUQJzGDEeNTuQKFEO2417FQhtVWBkRkIOery8L0DibUqWm+bwD3mW7RCZ4Eb
bNZxEE26zDjIX/wK+SHSMP1UGjq/QjS0um8wPEeLiik2FMXb7+pj7x8hWHmtB6//mDDlGN7ehPEL
VmyCrfCKFaU5hg4unSiKoBxLIL8N9Tf6OStlzdlAg9gN7YcCbCliz3GwX04YHV+lwiiMCQDhgQ3L
mUm56xA3bf8DjaB7F/RLyoBPFjlz8zRbRVOrvFRbpld5WuXfBqVkYXOo887oTUZLvS6058lLstDX
ecis5USSfM13z1Y2ShLMyu4PGttpun2YDs4DKmW/zG6/mtjBq3YcaByp3qrMS0ifTTcb1YCSa6CW
qs7TH1DWc4sUwbDW1yIxOCxM8Fv+baPXD4wLbQErNChcSbtobGLqxbrNQ2uePR7Btt3tX1rq9giK
rJQ5CLbuPl2KTKj9Qg1rMZmBXblMLBL3/9iXj4rNNHtPKOSBuXA/I06zrL063D5rdLnjYGq1V65r
nPTMmrTFfd5DBV47p9c7Ynr2crjXl06A4J/mtfA5UylvPjN9HESvm3DyXIqgepkGCes8qG3AKEys
CQc4u7G66oB26lDDTu+3QfHaPIjxFOuJCWyav1ASzSfzvWu7a1GCoR1gwbswet+V9q49QtqCxXy1
f20W2weA7HRjyn8gMn+6nOT1geJxAExwX47ag72dKf1WqQY6IC1ttY3vLAjECxouCzVwFuqbtaDb
NVcDUcFW3iKY5rxo7i72QbloF5ulseyWgGt/TX320fOMSHH2u0wpyz+gz+E4icHLOv0Yp0+Du5wB
JraPEyXna+f33IzkXIz4Q+LAeHIYu29lJAYvmE4wJzTvr97c51akFF5p0OzJyhSV+/stmqdEvmJh
/BT69k5N8BPzLrdDxLXL7NyglJIkCpxXmxofsuN2vt/p74nuNMGuqJ8RYLpDo/jDJjLC2zavXmGc
ENJLmK1tRuouj0pmmHGS/nVUSLoW6rx9GpaZP4BHU/3Zb/LJ+XYqn77qJmc2pYQSUg7Bkc1C83vY
/LfL7FU8B13feoN5M6yetTlTvQtzKuwLtxidGlrSmk7xgjgo7e+x3rlJoWFWJAvFo3pCNBlz4266
snUtAIkeITOAzEhzdV7uanOMjsgrcGUWLjxakI1rxtS1rIlMTl7OmQ1XOmwNUjxaV7Gccj58zulR
fT60noBBUMtCC45+2Tzx7y0Pcjw/f90GScBroVrtaRMWDMbd9qMrRxLwi4ZUqQKTzqjNxHBeY+42
3RDGMGgPySf7aPu5MzWBe81bL8yII3QW2NUUItgmxww1Ubrdcz3yqgf3sZh56iLNAijCnU9Q6AVq
Pr+9vlODR9ptLFO8Yw5ah7JDOie6tYv6mkEq8l1jAZgB4URRNUFCe4GWCKLJPiztX1ui/eTNLZzl
lmnpuNSbjukw8fTdbG1IEdpXiKAB4zMTtYD8bPDV1E7WqepCk9KsHGatD8hbzNUtwsYoqAOf3ZXa
8rA37KBT4/busD0uk93hGUqNqb6AduWIXeyS9PpQTHjwduQFZFbOghZ1oD/v6GPlQRLO/IohRaCa
XrJQ12DYQWFNvVSvPSEv7Ev+oUPKmJkWX4kJhwWksXMnKILo6TSUOl3Umvow0imvO/T+Zsil4BPZ
Yw+4DU79GfmrN9xVD9C0BAYp1uERlfB5g36mV7XzqZR5asVyFBBjHNZMZ8XGYlvNW36EKKy5X7XP
R+aUFlNR5/85gf93Dlzp7h3SSIeoswTf9u6g8eOVHyp/8Jygf9UfUXVhrGuzVJaGvrp9/q7Hl7/N
SpexnTEI00YHjl9b+tvcWkLNAfPuFE/ctUv/3IFkbImedv2hKU7PWnUOi9SdA5ejb75EQB3qxR50
8evthV0pNNPhgq1LdWhyIYor3UqawffbgQPAiaIX+tk/BdIBCgq/HKgzg19ZTZ3S/8dn/jYp1SSq
Q28h09ESRXm2aqG+nD223o8mKJ6N5RQk88otdbE8KW6iRBTp2wpbNuyd1OnrD2qvfcxUF+7U7Bcv
hL03saFiw8bh8u/VSeESOdNNlOZsaOfDCr2CKoXXnfJUrKDsYTTdnqjwXLnqLxYohTxmggu1nBlD
eISTy0NS9DNjlhO3z9VAQ6OMLjlAWvUUds+uPfRySs1FNpNDXnPC6yW0ost6MQXxkpeCMhZax6gz
q7TleF1IGUV/zGxGHrldgQnAvTIwh2jNuOEmPpA4q+cf6GQG7CjkCEzNj1ajD200O8BqfsrDxBCE
QAVn9xSqyfqm1qTKV5JsTfyas72D6QqOo6OIHKBFzPv8LQEKbK67FWnQ94mVyc4ubAEGMwEfU1E0
5dIM6ck2ZlKdxHY2H+aUStbZQ/okMBzpN3dtPlT3oibkThYzR2HrZFhnsApaBuoackG+Sxjh7Jlp
Dd2lrVIDc+ft8vglJREMitXwADP25FUrv1ZOJpHnwGUY2oUc5nJfGSJtEhRmRREF7R30nz5Wv3cf
2lWyhvb+bfeNBn0XxF+GhyPMZOHtjT6xusgudML+IO5NfVx+4KMXNnMByog8A8wRY0hloCT+7i06
Xfdo9xKwd99m6/0qvSu9ln5P7cP04+8nKlbXTsz575BijVna3W4GTRWiX1D4u6hjZA+3lypffGKb
zy1I4aU16z7WmTQPzdlT1Sx1DTzHRAQTP/LWZkpJk2vVpQGjvhImsVKhGJfTUVCj3ZdZvDMpS8Gs
9fIHa1JhdIDTQ3XgWrh0nW2tQqZWQ9JjqR8SA1HDV234edvE6I477duZDelatc1sdtwgc0bdHR3H
MAEpifbkGlo6sAyTN+pVPzizJv78LMiY6HXtTWFtH+YrOK/ENAdKWkum638P72isr6cRofI9d1qh
RiuMZjyUj/KLBEnJ2FLitudSSJ+jtXvXPNiv25W7UALm/453U4duVNOTDUrOXu1UFJZ6XBGJlBhs
WvzR4Ignfu+jBUKu2wVqqFBXSlez1VS40a+eg7PVSueAMQYNmTZqPu189gQ98U9IK9fNQ39nfEl8
RDqXZOGB/RFBrUB93a/yMHtCZWyurYswXaRrJjBDMYcSz43l1BUz/vjU4RQBiXIhJAIse/nxB92s
MhVy0dA+fCjy7xskdW8781UD3JPU+3lhj3o63XCEn3HH6DtwOZ9JY3goJkZ1xrvLEs4sSCGgHva2
C7UkVXdOfLN5S9DoymZf/v0ybBpGgOPpjuO0l/tU5VBbFMgnh3aENhtI0f7wBxuFCgMIG5Mu7ajG
zoAyih27ug+TI0IZbyja3V6BnIchg2LS6YEBja4PkDTJCSu0gzbWthBHrl6pywQOHDHfOOVQ176G
qxngokxQ/rDuXG5UA01FqepsVKEgEwEPSNWnYRvv/NurGdU0TsvRTyRatPEZnb60o+2sQ59bQ8+Z
2j7CoTSvvraErQxdQg/qlRW9gY9Z7cdzdzlh+ZpHUxsT9F0ny5K/WW0rxLb5UOCIFGZ3GFv+FD3P
qAA6dLHa3jsupyLIlRxJBb3OXAbjILo5atYlSprOZia76hZBE8bL+omHQQjdy4/6/chc49RXvJJ5
XhqUrrk96WCEVGYvpqNEvKzv7I+CI6tnLGnK2JUNvVicdLbs3DrCqVJiyzC8RH1HU+DffzIA12Qj
UD1BLa0Jpz274hSUFCBoJspZlFaq18IXIw/qYlh3gelDWxBY4YTF8QUnhr9VKL45zfRzpDXRXzYY
8zLFiO0x3CHQ8V2YnD2INs4ghvimCvCjtzgH4sKi2OWzNW67WTmUYo3DUDxEdhLuN3Go2ch/zijn
ZLwZshweyvQDJJsvx8F+gLWWxMwNh0aZePJdiQEXP0Xa7rjUZwYYmx5l2L2HvCZQ6A5Bzp+393jK
inSlW2a1p7+AlVJ/jpS7Y71M+gkTo8anvKlSlCkpXVpZiw0oWsqVATYoZHSlX0b3TUAZEIxpqK4N
jcYrvbmn7qX6NFVBvbpKZiAFkYAGDaoUT7usadXa5HAote2Z3a8jI4FNPJFFX4svTJ2S1EIfbFmg
Sy+dpy6aA+JwWhfqT8NcDJs5q3J5+N0EeridR37y6fanu3IXXZiTogtSHBFKnom4i8R0toB6icrb
ZGdzyo50ChOIlsniGXWqmbaaxcAc8vlmjhbQe7bI4SDxBMY8Ch1/R6toKmhfdR4AXw5DvRpocPmV
WZizDdoATheqwJNTUfRX/CEwl8XX+jl7gSjG61/rcPdY/ETgHgY85HUmcoqrQYFLmPIL0DMxC3X5
XeHfSHa1zndleFj3948NFVYjsL7UgDNVf4DmdhI+eM1hTzyHAJMYNJMv5mJbQtE8zCAUKeyPelF+
g3N/h1Zb/O22D127ohx6sgLhyjCoqUv3MBKqaeL0u79GNPcvIr4i6k3dMV1PElTKMBIRB85tSfu4
6aC8282IA6Ipv11CQ7HMVqehtdWfrIoUjWIZNEfguS+/mALmap8dOBp1oPg6wIN6CbGPVzwrd1PH
49rpENOz/zEl3RgQfiGIZLCBGi32xPhkRy/K5n2DBmY0W6HBdDSmBnXGr3VGkEzAP5Bvcher0ifT
Ny6Sg9Cbh2qHbHiZ+kWZLVX9ANvUZClVxJDLysClLemTKW0aWRCfCX4ExY/vxEi7wEDraz08PEwO
XIiLYGQN/AAtUwN0kyldedsWQr+oRIaCUYSWNhryhPnKCBOw5caHgaHDQoeqoF8od5vFbY+Zsixd
g2VudrUNkU5Yp8NLf3CToJ5pD2ARv5vWsHQ790/uCgFn/c9SxQ86SzTcGNb+dGe1YbMe5slyN898
60O9PvKcUJYE0k+313fVZ87MST7TFFo0bDqLwcb0k56+WANFEB7xxvE4FSyvHfLzhUkek8ASdKhQ
gOBWMucdkRLut/nxXltOeou4Tm94i0y8NLM6CCk3/V8ELKBFl2oJH9Hg75bHZZn7tzdQm9hBeZo8
bbeI90LOzUnA4tJ6OfCGYBKCVp++7JfDXfzL4D5geGReBG24ez2sNxQd2mmkkQhet9Yt3fslvOC5
7mzEDsMz8VdlixGswU9fd0vaRcEkjceURSmcbusWSTcb72k/6z+cdbWAX8wf1uWO5You7lS6dvXG
PXMiSwqqUQZdp51y6Yuajal5lbeD59agjpv9dNfE2WASGyL+ylu7KsWeQxpX+S7nkmdX34fgANYn
87dMITJfFgsAMhncbZe6mi8ieCWEjwCVM0N7GQNUGse7VOHqYG5mDonrnfuqPh7B6yvLzUM8nypV
X6mIitnVv+1JjiN0n5NDRJDbrYpH8z6mI2/gNsXzYf2HT6lza5LT2ElZ6rHG6trPCmwo+3USJg/x
QxHYi/08edq9TN3Eo860yC8Qg6KLyigpdRPpEx5ndbXd6Nz6At5jz81PKP/OxWASbDOP1tyove5u
Kj+9lqid25QujkxRd0fyQ2qP7pvWPinGDzf7PuEnYxsaslRkuQwH6rYuF53KHbIubX26hNXP2m9g
aDy9FcQ07m14n1Ov7gFwTla0hTdcHohLq9KVkRYVIsEJaYb1wqEI9ws73K5o6JzYc6Ye3iPcCAjy
izVK1wa0zwZYbqyZiPSthvvjowGmUQNAIj6g+TW3AwLcnb3OgiNPnMPiD3+BYJXX4daDFeXyNJZO
Be2izS5XYRvkP83Pe35CPt9DVyRqNmKU1rr7UoYopgfK3X7qI1/dbrppYiIRCqHRE3U4NDEqITwe
47AUtN5cnEni5e+qvw+S6eAzjndsOKg/plqA48Cjcbnc7NDVGqm/4J8SLYvh3lym862YgFzlrwIC
PdU9GKdYFwZlaKjRZfmuTfnCSa17NRxIMHgWKJ23q0hIWCamN3FsxrfWpUEpvO7qCLrlGIPagnbB
PH+aAWp0HwyB/n1IP0450DhBwBwjgxQ1eSeOittazQphqefJVqXe3HZD3fmcFYvbixKHbnQoqTAw
csVcNMq3l1/t2A2M3hySLtxsPsLS6RnNDyX+1VfPlVL4syQKbpu7cmWwqDN70kWcWW6zAdf3F19Y
+6FawMXhOU+QPjJmNMX5eNUlqamjYAAhwIiwh+krAz4iUqx91AIUudeT37eXc6WYIJbztwVxCM+y
biKM3m12bF/2++hr2kuWvQnw9IEpnGD2C7UYqDvVhcsiHTg/xFwiMyv//tq//BHSN8yVvbKF/5aD
8J48Zq9ilixBDc9vQyXQlnAXTrR2prZV+oY2IqBbRaQZqvvRUj8l0ZeJXb16ss92Vbp395GlD9We
vMJY5B82fvOAMM/Kpevq/CroDG7pD1b3VdCHTJHDdKnMBbK4mGcAAv+g0ne5udJ9jJZuriQRi90M
bxZ67Nt7o/11e70iMo7OoGB401yGCwBtXTrRrodZurL+r+4mdBCq1T+ou139bmd2pAvYPUal1m1i
yk7budXB1rcRQKYwXpiPzWyuzIdv5cO/7yKwfWc2pVuhc7smaw7YVGwY3tPUK/bVhP9f8xbqeDTR
dCqyAFYut29TaXlnVSk9px5xJbXsGAbu3FmOxG+TuYvsMNSPSYS67dR9cO2GJWxSwVOAf+Ovl4Yt
tJatUuUVo6xnjS8yGtff3zN3wxTKfBNOZYbX3AQwP5ObsKHCpiKZs1GFRmh9y6nY84hwGM7q7tr8
Zdf9zFLmkUESdgg23XbNq2nUuVHJZzSlK3NUDOlf/LDf9kv07dfZK6wZBljldikqpdpqKD13AVC6
fK0X3SS5wmhmVWRy5z9BciG9O6bIvvETdvdtUK7cOfJn1GvFpFO71p6LYPNNjMs6bLkbKIuK+yS8
vQtXno8XP+F0DZyF+cMehb88w8XE81FnBkb9JGDAA0w2eZiG+UJ/nrA4rkVcWpRyjSTtuyzdz1os
2kChNn7xkC/thR4m04DfcYXl0pZ0iWVuSbE8x1a6ipc5OC9BEjBbTJMEXPVgleFj+AcNshoprvct
ws/IJ3BRaQ9md/DsqGH0eIc+6G+E2X1nUL28yoPbWzkODww7wxV6knBi3lpyHwTkd2YU7zk2uuEh
J7aPvtrHDwWp//bHbUujEX0XMagzU7bY6DM3yXRzl+cpplApQ0GIyYkXMC08N5gaDbIv2VPnTfY0
x0FdYJ5QTwIvpyAoJl3GGkONEIbvkCdTn9LmW9JOpDhXigqCBggAIE1TUEEyMA4l7UpJt1yAVciz
O/H3cCK3nuDGIqK2D//goThOfC8tSlfuru+MunZI24Dg+QkMPb4LHcgOrO+Hlove9I1PsePt36aQ
71N2pQDbaUVXlQkr3a3iuPD2yue++pUPE6NmV62QaAtaYsAK8jspp6m3rwqcZF9tvAL8nfIhLpY6
8rK3vXE0zeMK/qa/DcnvowR+PwutIRG0eK7c19TZX8071bOXSUhxGPVN3/mcLESRMfLCXThbQXbm
H371D/liNlWeFkf7Mse5/DFSPOvQ1HTqFDeF3LqBFqh6RJ9hK0jtyzD+4AiIkLdbHCfLKVduj0vD
UnCLzcNh3x/ZBffNetg8NzT+szBeG8gtcIGJcpVOxfF385QEnWj3MSj7B7ADHlgnHgIxXA1N0GVc
sGKzy+oCh9Ze0LAsvulzlfGVZFH9gLS48LP5VNZ15cK6tCgdISVDtagribQC6ND+rA8QSkaB0NYy
fbsJzI/Hu6kp8mtf+HyR0ulJss2xbF1MtnveH1Qa+sEIemfKkUZ3iAVlIqgRl1k4siD5+BiHjW4d
oJ8n6Rq+IPDJsCoAgF+vMzi8Mt8M61A/koDRjph8To5DIbatE3WGAb/3qHWcbbLieNjixKJ5lf7s
FtGqFvXO1WxdL6YD4WhHhTlBpEXLlgRXBrVaepK4mz076vaQTlOjcm0PUer57TgxikeQVUC8IsZs
Ia6Ae+HSOWvm4yMFUZLwOBz8rkKc67hyuj4Y9EnJh9FdBcEpQ9TQniDFYFsjhoy0R8jkiKnyRDda
+ZXGOJWAeUK59lT+yj9uJrDO1yzaAhVmQjXKeKT0NjAG28lU8VTlYR7vv+Xbn7c3b3zQWJJN8g9H
ng2CSS6529GgHA07E/WMYV48Fi971DpESHUXh0dR05ia7hmlM5JBKZ7tU7sxGEaB4nPWQcNXRP5O
19HIKu+LqAytWTLhHlec8GKB8g4ietm1iMgjV1z5s+hDdTQDIQ13ex+vfqezbRR/fpY5bbf7btfH
bKNVfy+Qs8hpkty2MC7ms3FAIFXjxC4ywn4pkXPQtyYmyvmR4xutKdM89Xezj8o88nICxvbt378b
LOibNQY4FDReIViWck9dY1SkETZFA0GlCArOZcvUovuizVOSp38wrzh6OAgFJmGV8AQwVp7bMLNo
1jU7/MN+yz/0b/H6sATf9gNa3fVsyvnHvgFlqsETWAGjjNyC5BtupXbqoOMbwvnLlb6sXsVUpuGp
a9EfESB15/X2Z7xmUshjoot4or2TdpTeCIJ/EXxF+5nxdrCjIOvcR6VN/jszcu7U9u4mijcIVKKg
Din7L7tsvKGZqvBeWQyTUQBIucxgtpBxQHCk11Wq4B4KCnAK8hB5XfpFNIGznLAiz3MeUPXWUd3q
wkO9Tq2nynmqybxuf5Yxkt8inLsUrxwARhAvSt/FHY7RVq929FN/C8acLNy+eP2nHB2Rx+29QOCi
SieoSKzXf8K/qMnZJda5Wk45NTFYjsJOtCmL2GKJu3vLPIlCiOH/Da0d2snTlZhxtMIc/kcCD4Ie
gs3LaKUiqFfOtJLvto+87UDSvJ8qvIw/Gp05cg1wxVTlIUm8NOGqlanlbUGyio7f0f3taM8qw7C3
v9qUESnqDjsU6JQCCSHFubMKwzuYb6b7+7aNK3H3ciXiR5yF9khtD9u6YyUabT8HfAHqlYH5KLSs
MsNnlOpFFMUnh1mufaPzDRRpz5nZ1lSUYYj4RnvEUBOYaZhgmVjZNa+DMMUE6sYc5ehGUfeJ2WyE
pELW7Bdov3nHLJ4rNpjeAzpv9ocuGrw2fjFT3Uu7bbjvf0z8AOEEF48qgHwgfvg3esGgRKXUregZ
4u8P/IAy0D8XENquCvop+kP6LfuQAxH998+Kk0FUnwAvkn/LAStT96cOPJfLhszb/Cy4IeJw67u9
V33W5qLZoH75k0UyJIHqC8kj9+jlh1R2kRbvdmKRceAyR/bDpQU/86NoZb2lj5BGQVcf3LZ55VyY
9IYoeIBDZaJA2tc6phxfaWoTzpA5KdLE2+WxBzxowoGumgGVRl4AA4Qpf740cSs92sdMrxzRBEru
jlrvZcf322sZF6XENwNMCErZFlzjUrBybLTlk6JogC7y+Gzvef2G9TJ+SR5q7/A7fyyelO9WNi1n
JQ7YyDm5DhB0MdDMkBGns7ZIkqrIhV31M0NWzxmd/gfXz2CqE6cePOgnKMAnelMnsOIts1LBWi9L
w81VzHa+UXra+8bvPu4/blRvu5i9p99U//Bqvx++breQN0Tfbu/1eIiUvQavLWqNlDhHz40DkD+j
aTCeN371vvt5fGD0vvNU1U8+WisDMprmXvN2FIzdn+lXAF1Lwfs6TRYzbrPyQxgrEo1JhiJHAlg6
Gs6NPvBDnK89wg67ef/dWFle/CwA3ZNQA+FC8p6fW5P23OxMdb/dbZtTmnv8Vj+z3Sdq613QAScx
Pwqyd+tVeTWW/4AI9toxOrcuOTgjYLmhlimVHdNzvdlnd77vYetLPlaBModrun2sBIedf/tbT22x
IxV7td5tiubIFpeBkIfMg/5OFNMEJVYyd6bc+uoiEYTnczKyDyTpMgrO0nZjbIRavWDME28XIVSP
mplnLzTv0fo+zR11ms0ffdUzk9JXzZ191mW2RkHlyfjdPWw/AtHz44M3Pe44Bo0Ldz0zJX3CYjhk
sdVtmrCFpnsh4PDOz+OPY7ALk6cp2Mg1YxblOF4tjLWjXShFd03PktSyjzXtjmhhhNHqEIon4D+p
4FyJgaTFoq7C8D5MZtK6mqE3D7mrQNlSfk7UwWP0iKz0kz5b/HtnhH6KxiCAeBuyBck93DTZ7Byj
r+mYsya/WMzLO3MROjD1TiUBY8wDgL9zW5Jf6CrKsvBFosC6br4JobHk0cEhBbd89PyjZXrLmB/W
xap+LBeTL+oroYZxO1WFHoD3H6Trl+egajfaVkv5eKCa2mop+OjK70pDSgnC40lwLRYr7pn59nm2
nm5g6Vc+KMwEHEImQulruyIlPMsqN+0uU2OXtVdh+uw+9TTmuofu0V4KBF2Kbs8u4M2TfxJakcU8
XYosLPKHdzWs6VzE4D9EAMQJ7gQzxRRZ3nj80oJ1jc0Bzc8dNGqFW3ZDpVnn56X3DXRdiwNos92n
dhkvRCysVt1nQYnxD/jXxlWpS8PSS2I3227bomvr03xE+8H+XqzNu3QukJI0Or7MfpdiFCsgD59w
fHFYpSCFxwNj1Cl40xqXHN9yEkePKwxTWn/tFrNXI4jejidQ4RQT9rXAAceISTaDIYTVJVswUW3d
rfO/MViwjKif4oXoyWZvUxw314LvhS3pkG2gE03sqqkhtNPnWYiCw1ykDgd/6jhf82gHT2ZYRxfz
wVKIslK4TBKLDXTd72pC2RyMxvG4D4Ymn/pW4nDI38qhem9S7OAQy0EqATio72vWZCyO7/SZ71Db
8MSpyAWT79T9fOXGRBbhb2vSDnau3ZEisbBu3YQpSutesfWiVfEj/pA/GvdIsj+n20ktmGtpAbBh
xSatB182IjHZRmauRgmLVNbxHdLmASxIKuJh9UO3nKofXQmGNPngJKXywWCSnNqXPdNRs/K0oUII
s10Oa2OerieDrvTO5GsBOCHmU5Fg3JGn7mXUA4pi760OO2JUoV7tApAuYU82YM0PRJMp3LVMRvqX
PUEfiUiYRfVUuqHbtFUHSzhKyUjE7ktzZ7+dunahGxaWb6Ve/z3PvegelehVRFkpmZvr/dx91h4E
wi4JIDL39afD4GmT01nScRE/DVixJfgAICdEivRyKyxjU7a2UdZh45L5Dd+T4uAps6dmqu0ud29H
hqSIahuZ0+uzoj6h3QdIWfcDtP/d4iF/cHznpb4fhPxn7qmvFdKnG0hW/OpD8qwzsDhN9Ss52l8/
Bn08YBsQUozojXdunW1zY39y6tPYOSIu/0Pady1HciTL/sravtfe0uLY2X0o0dUSaMgRL2UYDKa0
zCz59dcTw+U0sts6h4drtjSSQyAqVWRkhIf7b4gA8B72zA53vWoRVICqCQufbOxQ85d1sbPC3wOI
8wf1zBa3kqSxmlyPsZLlM+OGn9a6z+DoGZ5nv9G8wPm+M2vcciZJMi+GTFngwALc9pCG3Q9nK8Oj
A4j+ILgV2W878bRn1rgDu9QZ7RQD60UC+26GkHXhR8fxKB1mVuFHuk1YCuDu4TOL7NycBEZFWtRa
BO8Oi0y/hXXXWAd5Bc3UlQhL8J5LPhsdbmDGsQ/uVb6qkpTkj92o3RabYVPeVMfh2D1EW/Wpeqi/
RhstdLY1Xvx+A4cwhKmHcBEdqNYPc1euwNfmC6abA1D9HPyvD+KrBUQqrEWtcnZZA9mAh5m6MULo
RUJBQWCJi7N+WoLzQU0YuSngRT9OMyKCxIhJyjyjumVMe+D+t9wiceM3U3HnFYswQbQSyV7x2The
N85dqGe2uQt1LjvDHLoGS0zuq2WnQMNJUgW1inO3h0AE3hXXp4Io++z6XPDvpViCkeigIO5JAVwh
W0b8aazNreQW6N5gPQUTJBtXVZAipmRcmPIq2aHBwLs+4HMX8fFjePY6XVUnEGnhY6wHEy+cFjkF
tGmD/r8E9W0rGDqfucJbFIERa7+1VAvVfo2LxJZGiRaqgYWfoZ5tvKvKe9Bwg3sDuIYBYO449ZcX
FgKK80Vnt9pH0zwGoBgLS44aA75JwaKah1ZPXVpssuGLYEaZU/1wdDlDnIOf6int9Nwi2L/AcoKw
ZzXtqAuwCH2WHxmRunovsHh2NjmLnJtX88gpuwoWqz0il/f6qxFCEGQrilpEc8j53MGic2rkLVBy
NeQrCJ1ld0pRAZB77agupWhc7LRdm0nO4VbdMg5p32DJDnaJMAk6ks8Ej1AJYMP4OK6sbXdfPsqg
Zxe9GPgEAL9R+XfQ3Cmdorc5KGqfoY2BY6GiwUgDosneMDxVD40VCz2V3SH7nZv0zA1xC8q5ITOb
htiY+i5o+kBpv2ZpMJj6TZmX6PKI3ULTPamFdjhaMAhO7tjmYd9BvaMzvdTsBJ7/7J7lvoU7svOi
92qcx1CbtEuv0WW3jR6v71/BaPmrxWTtJVRRu4BAhThJs9U0ghw6NYK/Z4a7VwwnJk1EJIibq2Bn
goh29X0hog5AwQkxuJUjVpeQfBgkvzSkN71YCk+fZNuTYtVwpYg4gjHxlQ9+nxrc6pRVUy9gOZV8
ufGKjUE3ZufOAWsAZBgFbdkoXhGvphhlaeHVcXFngI2UiYFARJN/Mo1t1SwO86jsyVQidF/VnuRR
NBzTFKEIwIauSH+IDefMI5yY5DzCDDQGuI/gEdSw2zCtNy2UwnIlSk1cXMUTM9xWMUcLCBTH7oLJ
zG/tXNtEjXRHi86P5zL8P+zKX6b4zU9NCxRbKgG31VRA7TR2Y/nB7oTIoItrBUVQgDAYGwtf7quw
J6E4riFWhvQ29E4ZCL4Mzcf+c7mRwv5WLCdycQ5PLHLXoBnJ2QK9GOwONNyXpeTOJlQxA1VSBSHM
ZV99Yom7/toKnQsms1Tt398BEKYE/9QXsBt8049d0O8BwPUSXBmJ26/FA+Uzkj/P4Il9Nvcn74IS
wKEx0XSCxCA6Q33Np6lbQrHKhFIfRVqUJYuZIoQwJhctKnOsJ4Zn6OXlqoHTMHrEBuAYjCafas/x
tLBV39OD8a3Q5tkjiF0HJ4PlTmCdtVpqG7gY2aFnJaF4yxKEym9UMXhc89nEcsewT/uIjBZsYcMq
qwpvZcdT1olv3Str5t6ckIXHGTJP0ubnm0/Il3ExBDkZLufP1aYclabHJyAZ/tgjvwafo6zpjiW/
wXAQgh1nDYKl33CvosXlPHun0yhtiwYt1Fnsak4D6YKX666Hh63w88ujpmZSOWmszB1SEcpnc/su
f4Pp1V1AAhaPPDJmKOEGEoyLp8I3EqPSElNCTzhLtD0Otz0AdXmI239vg5fq6TfKmBcDjF+LyFc0
4Iqatq0RTqkN648PqOQru8jX7ttX1j86vSXgU/wkKtNfd4BImHKnUyK015oIMm6N4so5/K1O3Dr6
Nhq5f30hL96Kf44PZZGPlkD+o9ZtHscBybuHQqnCousOSl5vwbi9q+QpdvMikT1JGv4ippXbQegN
+mhZw4PAStpe8o18sF0VssSuWYtoZNgxP7v0T4bHdtSJmyPAQjbVhMCtiAbfRHW2lvD/5nW2yhtF
iHZmn3xuDRRDYKhA+pPPvBAKIXJgXZk3t1CoNb38K1rGQcChotG4Cvv19bXjAfd/TOGf9vgAoDZo
AW5W2Bu92XNql6XpLHDz5t+Z6ocYcX+egHz34L8McvuyWmS9TQqEbRk0RrpbRjY0ebY7btSd6Bl1
+b0Pmfo/JtPgdmahWbMz1QUJ8h8KmN1rEy+oPIwBj2E57eJueEb10M/WufhyvHz8fpnmtmY8ynmf
lTA9es6tBOE4pPQPjISPDVddOc8tMkpCBpDL3u2XVW6vUjJpjTTBqlMbvtRrrhG1gtMuGhh360uW
MdvSUCOwyYlbteD3M8p+R7r2i6a3heCBIRoPd913lUksXYUxdIi7M7lri7vr+1+9fMP+mjHukp+p
odZqjnsOoFag0FJgkD2AJPbSQ4zEAvK6mW/tlJ0UgO/cQdcLNs29+mDhOQUNcuABcQn3rkie4rLL
+fOjeC6lWOrIPJUpXlGVdZdXTTg3XVjLzdeptp5sqm+uT8LlC+qXOW5JC61XpziHOUsDi5Lxkmj5
SrcX9+9Z4dZyJHXVdwq4WeVM98z266gDpzX+TX/Gp28h9jcq+YzXPOsHUD3iGd+kd04oxetv57WI
g+ri1Nno7UHCGA2ifH3QaNq8mpn7hICEq5m3qvKQIP6+PnOXn9m/rPCRUk0spZIz+Ew9xJ0DiaAV
/CZLWY7+Nqt8GWyWYl9y8aCfGOUddV50dNaZo+6McJx2rf5Q9p9r2np/c3Sclx5roG1su2auEi9D
ACgR4rL4Wl59Me5YA3gW/IZuO/v8s4v2ZHicg6YNmYsa5MgAtLOKQr6NgGf/mbcU3UMXfcyJKc4r
lxIoZmc2QEJlxRubJvPkpPoBGOOzEtWHuqw2sjU/Cab1ou88scqd6jwZcnDOdR10bssSVBQE4I0M
CCI6ez0eNMF0oG+icEJwHBzujLeERE2TEFwOUv6kpPRg1eNndHCJvLbIDue1s7Zoe0JxL7BaHzWR
cUKVZgc6HeR/ev+1xCvUOaAT9ggBr3nN4EBmWBwKMRjh+iQjE/UxOEyaJdJbC64TsCFX0T+ng6Bm
cf0UQunnowE1gWMu5ywOlA6Q1gZP+ii+U6ejEt1f3y+ikXBLV6BfWqs1jKStgGYtU2SCRH5MYIIv
v/QZ9PBaYnRBZwCvj3VpPl0fw/VtAQmWj5OFN2tGpQYGanM3GBua3TVQtLlu4+Ld/OexUvhCTqMk
cx+3sCGli5urO0fZOKBDceLPlZSsrtu6UB7DrQy9boe1xALpzflgux9GpbQXEhi3qNC905+kyP2z
en0sFES54KY+GOP88IJUu5KASj0oEOmYyuRp+mZWYjezHpr565yLsqk8lpu9PT4Y5FzwMEakK+R3
xw8sAggdNGRZeqSQbgbZLd8zLAT9ReMtuuZD1jgO3Ik3b4WRCd9ievYh3ClOzZFSmcW0xq3xqnrG
Pt8iGAJrvTNDQg6IwoMoe33hKHwYOufAUiy5bRU41jLaBPpHK367vnMunITT388n5tUmaicAFNpA
gruXtH7VW7k7VDS8boZvSmMzBwgYU62HNKqM3NzHE1cQY9BMkI3iNadtGH2FZgTDI3pz0HWcPU93
6QZYzfvhgO6OTFgPvLRup9Y1/rw3ICE3CEKUZKNvEVR6aTC5DBFJnxkaUgwyuZQT/GCRO5CW0tEh
pTKrrtphD4aF7KFEkNmG2LG2r96OEJAvvsYP8SfwdmDniD/h0qP2wydwxxSacuC1rQaWIZCBbGHE
3AuyvumWdSaBLuwWXUJuEqBSJ0yesV/NxUwfTHMHFsoGU+4MzEPslxWIdNdWDHqwCRLs5kreoRJ7
fXddOCQfzHHHskBWG2SrMJfI2dGi7e1StsF1E5ey9x9ssIN0kt1B7+FiGFFFghicETlrJcm/rsoe
cpwEoEITbd9ujL55O4C/FSJDhduJu3TTyJBy9JiwOGbyZfAe9S+o1++zz6zJlxEfyEnQHkEUBNcX
+zkr+IpO8IUA48MEcJ5IqtXYcgh8X6Z5zaaE9jhw7Zb7Kh0kr3Cdu3d9grf42/V5F+5idhmdzHtV
VVheaH0FQFHnL7onLy6I58I0NO6giA7fj77WFzAWTejgFoE6L+WgTsesc/u4mKVCIh28r1Q7P2bw
t3oRKTt3GdHpNjgU7/wufska42bWlCNR9ZtU7Rb/+gwI5p1v3mpNo3PIrHWBY70uuNLsdg6HTHHl
TPl+3dJ7/96VY8uTJtnx0qKzUW0ZeGqvbzNInYFSA5oIyHgoYDFOA7NxyaqyvfRIf3SQ4Itu8T4I
4UQ86/H6x7DtdO1bOAeKjFhS6YYGgS8t6e5KaFaBxjFy9Nu6TaRjm8Wl7iLLUSfedbsqW9Mzw+jf
0MFip0NJnFtz1XJAia1MrJSi4Cj34G821rOHV2fgrABlYJk5KXfRR/ZdBVWG4pX+b/AdX/SgJ1/B
ubTEoD0knAFh0UPkmFyQjvjpYQR/9G/t84t77MQa59ysojObhsIa7qt9j6c0UINxkH1jZI4duoyg
cgcAr+gReCmuA3j311RzXg3iI/CpI3xqt2r2oHUENrKfwdxHQEGe3Cg36i2re0DX1evdBqSuZFsc
6rWIg/lCCPThKzjHVkw2xNkmhEAtBGSKGFyFABKP4GAWbCy2Y69sLJ3zZIZZDSix6D8zTkwVa5je
pk8tFM7TfQEq4HFT5QAruXrs0if7U2q7FqgiBNtbMFhehgHk65KVzBgs4BKeChoW6KvXX6+P9LLb
BH4OgiDouAKbLWbixGdnKiA/GXKTgD8wjYc6bNYaxBlZc7lQ5uzirP6ydVaXqOGyZIPi5YM8XrpO
v1oB62SwUQMRVVkv5YDRtPvnuHgRIMvqgSxtkDWfQHzYrNSghQ5CHuQ1ujoTEL3qtwujln1jwd3s
16vuKcICZgBQd+gFEN3IFz3kydcwF3Iyy7W9DIYNSsggLnfKtKqG41TH7qLv0MEt2LsX/cOJKc4n
On2VWaWCXYNXZpBnqddFWtjlz/Mi6iJifu3skPyyxGe0nWiR5Lg1Ia0ZH5Uqc0GXIRiLYNos7mIp
HINqcj+1AVWOYHW+S1JUtIZNbCdhK3eh4ChcHg96wBxb1sF3wzmXwYgWorKH+bwFtN2DqhHqWCV4
cll7BPyauHDNlv18Bn9Z5NyMpS+amlV4eVDgOulmfPop04EmgTtxa89FdwL6jf8OjzvpjZ5pfT7B
mJWCVZngeQNyrDhN/OvTePmm+GXnPTo/2etR3U/VwN4ynW+GDQDXjNq5Pdh+ujeP9gNKx8AX7gfk
7lgXZLsDBywy3SLneakICgfw53D5bpjJLFK17OHY/ls0UNZl+DMFXQXJnahowGbvylK+vwpORp1l
tiMpKvxNtmG08cM6BQhK3Ep5KXv0YVjc8U5rvVAMgmFlwPCj8vmkNm7hZjca8unKkYpuQr6j7mcy
4GQaueCmy4yo7zS8ZvTQ3mq7HL3atputxVJbl18PJ5a4wIZ2Vjw4EVChepjedKW3PGY+gx7RoN2T
Da5igGPRpQMqV9Eb+PKD8cQ0F9zUSqLLjQr3zOJIeuwqF6FFDlo8ZBqtrQXWFcVj+qLlsDJYb1Wo
PV4/NJezHidfwPmekjZGMSxdi/43XIxB+ZQSulLjrekboRZUXyvT0wd0KQtCDIHLe79FT3atgrxq
7rCcO20Gr8UjqbZEAcZlH/7rHHJuJ5+ILDUsD6eH/bPsKT59eIfmb9lWYhCIqXWZaqWoq1cwtPee
5JOhkXo2LTsp4mAeK8czjXbbZrMQBHn5tv1zdLxumy6ldiSXsMK8TFKCoRLE1tG4YfS148pcJeRp
AoEEKsqiTXupgHjqCQxu07bqZI1lg+uXoZ4ktwx0dZWrK+Vm8qRQOeS+MXqKDT7tSSC+e/nZ9Wuz
WvxJhY5knpt9iyV1XplGj2y61o68RX6HllvcmZtsXa+SbbSrXpSgCZODOKJ6n9krDtfihi8vNBlm
Ax9hHqCLgucIeeq+IfEamGEd9IEaNLfp1rmhFZ5jGSDmvg2VpGqrYVmUoEbZODkYfuflGybdgv4m
O7Dv5/vrx1o4U9yxlufBjqmOj4SYyb6/kd9iA1ko0ytu6U4J1RVILx60jbwv/e4Q3djoMu+//dWD
gNcBqFXQHgSexQvoo8aUk5SkeCRH9XOyzG6df7k+Sv6kcQb4sB6F7DHumIFB2kKhyrfa2L9ugb9c
eQtcHJijZD0pYFTGpRchJWpu0Oq4Fnfs8q6KN8PCtVOX0VbEWBjSRrIUj1ZHyEO4peK42vApkkRU
ZWcBCm+Nu8nB1SxliY5LRw5Z4pUwNcsG+3TxwDaAMyOiwORdFW+PO7VqbwzQtgEs3ICAfNBXc3ds
bWU5ypMKcdtlEMFw+HiTs2dye982kpZOFlxjVpVeXXzLEoh0yoJS6pkX5KzwebAyL4hkL0i5MXJZ
FmkuSIHom/SpC3BpawENoSGYfhc96N4fA6fuh7fLrd4wpVTXFpYhoEaYGckq0kCHktg3jSXPrizP
q37J76kWVW6jaq95mtxmY7rXHLrXJijxkWo74YHW5PHj9bMimHbeOceNje4aigkxm/tJDhuoCg0C
E2coX27wPIlPWcXm5IDKL1Buk+/pzvhWOavuEwSaVvVj/9AiETi5SLp/+lsjs7nj6YAzNseDCSND
u50eJUFTIZ0u/bhu5Szi5QfHBSz2UEalmlhVoHbxk5kqSOwQZW1W3pA8yJp8Y05007TVuqudzwLT
F48oJK9YYdhACY4b4WSUGVQq4Em7V7ALQtRQZkqfLHPe7rP7cZMFSe4WnrBoy37v2WY+sctt5kzP
nchO8KgYvSjsjnkwrJUwnlwdjpb1PjMuBlafLkDApbnFHkxNgkD08jk++QR2yZz4XupEaaYYcPHU
b/aKijuyDZ371Gv3PVCCrP86tHdiufazPNH7ap/Y5byi0YO4QanghbXbBAUwcp8lrpr5fQheqgPd
mhvzi7xBBQOd+xQpImAcPP1AgdnN1uVKG4TkFBeP78n3cGGNOtJ+VGfAyecMbDRqvtbV9q5R4vvr
W01ghs91KMZMwZQA5ywlpbvkrTflGyI1gntbsJ/5VEBbS11rJghRqU3SlVIseF1NBoQVpwRs43Fe
BddHdflO/TV7fOk67ken6NuhQtbP0aAtw3J9Dhg3LBu58d9RkTqfRxUy42i+Bk2yDM04LjKhhixN
i5qB4iFd1w0IfZPtIhFXMKzz8/nRCvvzk8ORS5Cri+aCBvmzvZUoaNokT7uz8a6Ie7dCwVhg7zze
+miP8wdT6pToAAUtAWs/sp+hEwfm8cTrHgbqKus0NJE8LSFK9DC07ggolsA8O+sf3REzD2pkgGNs
A+Xaj8NNAEDWB4eg6c+neweyo1Cv0r+0YMWTIJfjZV/Frdws03bNJOd+MqWTLFD+ooG+f1HmZ7J8
Jvpz4VRuiefbOH8TjJCN4MycCZ4WlCveFb8/jrCRR9UxJiwo/N0+gThI5id+sSs3U5iicU4YrQjs
8VFSZKq5rlPYi58X5MIJ6sDLjf0AeNu7zLEs4t3j28fBPqOhHR/0UgDQgoiXHZuTDas0sW1FyfsG
qpAPy5FD0UIZ6sOitsp3OAg/k6BxNUEvpShM9u+jpbpRBtmZSxC+rLKjCrhI4ae5W29ZJ1l/UJ/Y
v2qfnABB2pqxecWfs7W56zdL60bIUA5vYpDtWTKHjR6fAjZL2wbLEA/UGVWlVqUeABrqL6vqyJTl
ul0BEGN3U/qN5wiTnZfO64lB/sA4fWGbUS2xzDXjEx/W/WrEZIu20SVnd2qGOyROXdpR12NVYxqv
NOhkz4srxbUnOByXzYCMHS4A/MC8Tx2khqhN+755oBfxpc9dCvIKJFRYsaj80uWuzbpYhG5HZJfz
srOq1k0yRz8rq9O+XMeBPbrDGiwSP1jpWEJYsBMVxS4EIGyzgNgLjbQg3uLR5ihwSGkLtAZcAWLL
UFsVwL1CqWsHdC8gV1jNHSNsAnhz3CMY2iCxghI+NGDw3qFvIuWH8xv7w9fwqPTYhOAbbTEH1tyu
DPMWD5q0jLw++3J9kS+5+JNR8y17SlkmYATEqNO5cEn64uQiF3Tpzjy1wK2mk1VJlZqwYB7YwxDi
4DtcmmF5/B1c/eWt8+ci8mJ6bVlWqQKSu6C3Gw9xgFfRZ5PG7vVJO0v+/3Qsv8xwB3AyBlJnOsbE
Un7vZZUQ2G+XpYiTO1EUIBoT+/MTH572empoHShAbPra0ZvIeMuLv/7g+bjduGi3LPKqnwvMG8N8
M6gfWtV2jJ+13iA15juMlNIX3RkX3hofrXKZiVlZGihmG0hYQX5Bf1bWTpCnIEabwWcKppiDjc+J
VyL9T+HqcdW+KHGkOStNtnrLim5IDvpNJmsBEc4vXSgqSAlHyb1jNSLXtVb+dGeqP9wu68in7rQ1
X9koc9S9QaaJsQr26HkS7XRyoa/2cdvkkB2kVYslzTbFcd7G6/4rY/msPuUbc2Xe9psutI5iHpkL
z/aPdrlIPNKzPItj2AVnxaoEyW++SdZN+BtIs0vB1C/PovGv9DnpGlNlT0aGF10Yd6nkMQ5jcA15
oH+ErKHAWQqWEsJ1H+dUNgslhoY7q2U2IP3ZEwcUQHXIZJvI4Npg/3XRSroD0/vj9dUULSbncIps
rNSxwFB7cI/UDjg1zaR2J7vTvKmTdsOiPF83eN3pAH38caRZllULoQ5oarQfc77LzMG1JoGUnMgG
53SSeZKgEYEG/Gbu9rVhhotT30lDvvp7Q+G8DO2cUlqQUg7SqXSL6EsRNRA02Pw9I7xPyfXJwVsJ
3REVhK4eq/JBIYJyj/BkcY6kHoalrJUMm2AZvvbJmHpRFj9YmbF3ihwSUfYKzb9hrZTbRc7Xf2t8
7992cgmhM0MnVYGicFUvaI5Lpux+7pV23zitHV43dSF5ALlrENGDhP5daosbZ2oUM8lrXHj5c/3y
X0FokGyNvrU1vPJWdA+xfcY/XU7smZynrKK5lfQG81poUBXETaRrK3TGPo3TLAoc2KefmQInqAmA
lQwUH+cc1a6U9FhXGKi+AzNuBTnYOrS89C5/U6BPha5DJ7ReQECNOyn2xlJgX2Sei8U0qxqRt8XM
svoNcqmbGehIcU3wDMzG4iNGffrfYXJ+cqq1qiHZ+wqyfAU50B3r/0M18kHU/3dW2uNtca6RTIkE
GmWVAcyizlV8baf59X3hT+vSi1ZOwCicWfQC+FAwHNiFm3zVNte37BnWhv8Izl3m4J81ixZZU1b9
mEo00sje8JgdF19u3cmND+mdjaLsjBboCiC3/v3SLybkjIR4Gzbea1uM86qzWsTJnNc/Y1Md/RPF
LROpi247RBvvjIOi0s+le/h0tTkH25IWj+8ag7du2xcG8JM8SE6hFX8JptzNb0XP34sB3KlBztk6
6ZCbnYb2UvNOWTWreEtdcGYCyA+xK/GEXrqmTq1x7khKa8UuVbh2O3dHw0UHcrRFJuxp/JL8yH7o
r4y7sXgTraPAKt9+I1sFgBMLrJLkII+22zXEJb3wJSNYO413SLNGANCM0Mi69LmX9mQD6QHfmsnb
bE6PWtd7xjJ7VoVX95iD8DoZvtU29LeW2RK9wEUj5pyTVBWAFjKsby0VgK0D+zNVgZmJcHGXQqmT
5eTb/papcSTbQGJfool6b86oxKsWAWzSgbbjviEUW6qf5f/D/XlqlRtc3MyKSRYUfR1i+UlOD1Qa
3Mj8A6j5/16n/4nf6uPPc07+87/459caYVEaJ5T7x/8c0teuJvUP+r/sx/78zz7+0H9um7fqgXZv
b/Tw0vD/5YcfxO//w77/Ql8+/ENQ0ZTOd/1bN9+/kb6g70bwpey//N0//Mfb+295nJu3f//zte6h
EoffFqd19c8//mjz/d//hIToiU9mv/+PP7x5KfFzT10f9y/z2U+8vRD6739KhvYvlgC0ADVSEVQA
gPHPf4xvP//I/pcOWVvod8gq0yl14FCruqMJfkyT/4UmN9QBGUU/2OdY9wep+59/ZvwL8kr4QWSM
LNnC3//zv6P/sE6/1u0fVV8e67SiBMNhPuvEbev4LfgfbkwkoaDFxacOx0IZE3vMtfcbREPKqUZu
OA0H1jaPvyodw8uAeg/UKkBr2nejZ3vlN4bv11xrIyoDciERo66VMR2YMQ282Wc84aXeUy2vU+i1
G/YDsXGDRXgsd51X24JHAD9uWFJ14EPxzocUGUQfMC8ngeUsy6mWthi3BZZTP4/M9NiMEg2T2AIl
rlx0Dy3K6J5mqyJQM3dRsjGCAoitOlormfbIR8skaegIV6OBOipr/UFuHrsMxLEnu/CPdT5dVz5o
P7PCHfzImrrOyZHxj+beNedvcolmXO1gNLdEsnyF0ch0kLbKBY8FzpmemeUiMGNuCgwfC0jpfBPF
2r5rZgismwI948tzCBFNaI2BO45v/KlNOuj6KKmBpM/OgiZ9pYUyNbR3vevTyDnt9+GAMRpiNNAL
uCBZONRkbhwMZwZYGsJfuoREkaoXfWjobfnolLV0LMF99Hjd7NkxQDnDgFiMhn4bPEj44ZG2KDMG
qgq6RvNMupJknADgJKvk+18yBK8kQ2CHSbsypXpg3j/uxTrr5CahYHOvm8JLhl1GUPtfQioJAlVu
W5zZ4Xaj1FbaZPfgcc+XNoj0G7AMBqqT+n95NLoMFYl3WdVzOZ9mNIsOHgTE00rtV3XtR/o9iEjc
QijcyS0QGw8T7ESDtOFA0IZv9HMyE5UfeNygVIC8nGRXT6W1kT8DAy4Yk/7RPzNL78UB6Iw42rmI
RFEoJY1AtRnoAEVk0eDZhUhQj3/4MhsQJ4Q+EG4U7HNeK7BqxgZcawu4NWZXemX0SONwWGZfA+ih
f4AYcxtSXTAu/q12ZpRN8YkDnvq0UjQJRpdXGVwfGZSI6lfIgK0kXzv+5X3xYXzcQ6HWM0OyU3kK
0mVtT+t6/lwMe9W6u27lfI+rkLiBzpgFsXqIjXFnqQR/STu0MRSM6sSNpNhNoptc2JomssKdJE0Z
EdFJyRKgt/Jzgi3jton1qqJYL7hBzHdi4ZPQACukgjEfOsyQAkcZjr8iI41m6A3LlkDqEiMLM4gV
al7bp0MB8j85yp7GygKfSAyulG081c03nVASB6Vd6e09GHUjIrtKo/Qd0l5EBZJeJ5ZnT9A0dfLB
DEZ7LjZ63oKJ04glh64spZTptiP6rJduhUVT3dEepkNjVCjDoXXlmIxG86gNnbWtaan7S9fbQZTP
/ec0g2gpyoSyGe+yOLX7F2LbFtq9Wt3wGqlP7vskr29adZa+ZYMGqhzSSp8J6GZqcFwn8QtxqPJQ
UIzxpqyBAFvrpFX8RqfmTd7Z36XRMiBxkY/LUzv29308BEuhuLGVriJr9qVk9rJkGF3ixBO6b019
2YKAIv3aIAv4lEaatk2tsQx6xSpCa6S16XVDq9v+pEu0WKfsr2GTp8RZk7Yk/VPVjS3ApzY4Jh1f
ghjac9T2UXSrtn0HMBYEP71iHIpP3RR3rTv0iiG5OcNNvOgZxQupHjLWZ9PTaNObVL5LbVPVA6jL
Yw6KBTqOctV+VQvdeFCH2jxmo2avUIbMd5U5YL2mbjF+WOWkgRk80+kunxqUKfQJtFS1kxy1GTHF
mNRKIGmjsS+Iau6hbmaswTBal24Tg92s6W1C3ClLcBBaecENWlJ5n81NvZm62PZ7vVbWWT7AxwDJ
HWT94nyPq6m6iaWi+tE0pbmtnKlcI/8se3UtDWChoMQ3+jm5qa0qX2u9nW6GPl9SV281bd1KpPfb
ZkhW81xUe2gGKAHJ5hEwoFm2V87cz7sWik4+oa3t6fEsuR3yFaGsLMUj1SqkpsYm8xcn7vbQpSCL
m2SjKblyLSGCKfM5LC1N9RY1HhoXEVz9tgya6huKnE1BkioZkDjDMENlx+rR1l8ZBjkOaRePuheV
SnEojTG6dfI0vc0nU93N2qBBOdisbvKml+7aVIHych8ZJXh6ZmsK8okWL1qmGVACtbrmIbZiGqR5
p2AnUTTYQr7r3jA0+Q701eoGr0e7cLWORD72jfSpiK3eb+RoXPcy2mXdhhKyHZqs/95lHaxVpDr2
Wjfd6GmR/4An6Pdlqs7PZd11flHQ4t4ZEgUe2eztHWO0DM1K1ldprjWpV7cm1EAqU/MnLPgXXW/V
sIyTZJvXnWr4aaKVxFejCssBb7Ep8mT0UE4mu6Kbs+dFLwp/KFtj3ZrpFOj5AKDGUkahnRjqTjfy
7KDNsb2Z2qZadbqdBEVZRrdFYcXe0KjFq6Is036K+nndQO/+O1rAk13dOaOnRdQ5EqLpoKADn57e
5SC6MVN79orG1DcDaCpDc1a1m8pKVa9bkmUz6WpytwwmcimINW/noZG/xn1jB6OUTze1MUNFepAB
KOm6athqeqrvUjMnj/OkRSBT0rCPtUmKPbu05colcKfuLCftrU2WPjRreQhsZ14Ojd2MhyVXWW/+
bNBQk2dtn2OX7dTRKsNJy/XNODfVp7mQweMVN3F8m2qalLiDbRdbQmJ73fdG/amRKmXdd6NSeEWy
FAdkj8t1HqHJBokaDX4tR//nC2lV+s1sTeTCqmnEd7VSh0nBtfGJoI9+Vw6d6S4amVdtrYDmSp2h
iDJipmu5t7wRt8thnM32kaZK8kCblObu1Np0H0nDFKCimIYFduKjRfveG7JF20ZGo2EhiLpNEl1Z
ZU1XHqaOgkulbfOjk1PjOYO7P84tVXdFg7M2z0vjz7MNF23CX+V9HG01K6+2DhmrrTXH/eRGtePs
1ZoOq1HLzE2PlIRv21L0Q6ZF46YaRcN7mzWeXinxo07wYFSmeh1rSudXaltC9jjWj5mKN9CSDfa2
lBsn6DqjeEGUZocWnPZmbhdl39MGCVKp6vVH2raZPy1StFeieLoFZVayd5zJ2mh61u/rSgaZKnSe
wjTL1S9zFxcBHu2z5upJA5J8I1J3GnZnWLWJ7vWyWoe61rfr1p7N26JPZQZXNqMw+f/sfdly3DiU
5a909POghgQJknjllntKSm22Xhi2ZIP7vn/9HFIup0S5lF0x0RH90BFllzNJJlYCF/eee04lN4/t
kCUbb+gCt9CK61hSGjPjiXTokuF71EjlRiqy1IEMeO82mUwDK6oLsha+2q0DkSlXpdGSqx7+cNev
FRBa1qp2hROFdBtQT11F0ZhbdS+1VuL3BPudJz13hudZdacmdhpRzaoAUnrRYpIfEfXorji8Jfeq
3JUbUWRYFjnt1gWTUztNJb4a4jYxSRCqX6G1Wu3bAGwTeZJlm1oqY4cNfmKVrE2sUIVgAKS/W7dS
/K52czayFRnr+kbhDXJD/D6ZdtiyhdZsror7wg+bziyTYJxI9Hi0yaq4RCeHfYqNYfI/YnsATA1z
7UT0MLmKvFr7WuiErA1a8mNSx9JDkvZIX8tZM02BUQlNGDXZfaXETWbrQc2fYnB/mAQvVGl5rRrf
EQFrwNXKEYLcyZBpINwWQ9FYMs/Un1VsKCBdN0oWOrwAXT9Qh0xNnGIYaG3yRjIAQYQF4FsRYCyI
9+ra2JqypFQ/umBUGnsIiPEosQ6so50mQOctsmybIbf4OsnCYbSYF0SBlbRS8Y2A+c1YtRHT4AnI
5FZ2udwiFcmTIsOtQNz1UoOO6YeUGJFdyjFXt6Mu2B1ImZst7Av1KiqLFs52ofiAKgZ6ayca3Crm
QEWxFYZQ6k3S+Z5iloibgFScsXSwtLqHDhx8rD7WduAeH3RRSIPl12l5Axw225ZEo5lZ0ULcDT6N
R4unDRlNdZBLALOpBN7dtDMQBoyVLF93igKoOKd6gNWgaOPQ6tRqOIE/nx9jmHEgqCijBmYxx5tp
NbwSdyykBAfNXI2Ay02ltAM9mR/ciNCLN8giz5jTqHxAmn6IAynOVx44iQYGAVHwxRaqbOMRCWle
flUIa8xyCdh8jYyGG0pGcigN0JybbU056MZghmKI2z6deGEM9WsO+wUENGmXeuZQYlODkZQnuTsa
JF0RSYewQAN7UbM8PUPYtk/i9K4KPQVK33Uo2E4r80CyIqqXtYVNJ3YHMFDsYFzm5FltkHTotAgv
rgeSYFdohhDqYXWc+pYcMAkqL2GoNyapRxAf+Gq46YLBcBWeBUfaMbLlsRTdFzHVvrSjjwkBj964
78nASpNjmu7g0tGv+oHniR2WCOYVraatpDzgVpa3eWfltGq2aVax3gxyj68CMSYMJIO9pDtSPUZY
F8ss7d0qNfhRgWadMxBZqq3QqPsfcqGOe0/JO5z74HkbDqNRYcqA9IPJ60gaixLllVhUWlJbOuF9
6wJuQXRrCBQMTy2XI+iN4F7+GuOcwE9Y6MLSGvDWTECyDPNe1QxQMelZ0GJJoHq7lWoi7TQ/TY9y
0FNhKzXrzC6q8JqlmtaEJo7Z1UMIK4iYNIvFrV+mNTJLogJqvZzfpHqRbBSqBWtZBACZeDq3hwJg
7FIW2pqObWilHUtdOYrZLcdKAMWIkNaPSHlNv4+RDESobAgzH5rEpZkeP6pyoJ7GNB7r1ixlUjQb
MvRpZUo8461TNCI46CVvruI8AruPDzOjxizUaLXN4l5+UH2FpiajIsinyVV/VTgImITudY9jzMIr
kkjFkXQlshpYWB94FY+dDeJBCSHRXkemIt6W9oT9RTMLpfJ9zPlSfvaqbAT7AMmKk9+AaeT/6MMo
T+aV7uhgkXTzejQ2eccaq0iLSyCwj+6H6QxocAMOS6inLekdxyClsQ6T2NGK0Tf7LtnT+HIW7QIu
/Ouk+buUDxyP2RBUxMNJM9aava+yO1Zp3zGtbmXf+9YY6ZVK4sRUcv8uE3T1+bF94QhG2Tiuw4+o
ATsMNd4l4gQaJp6u1Sl1stCH2UqLKzUNd6kv2VkCMh9vNNaTQvTnhS4hwnOpDBBpRZ5wruoS/5iB
m7noE5U64GKYoHyVKT8S63ng4AcDtgYEWZdGcknrNxeJ2LgOfVB4FTlbuGYTAjaUvPEoPP0TOHqS
Iw16M78NwJI7YetnUsRV9Azt8CO9gMZckqJ9KHyaZ2+8PRAHNfyqRuHgelgDi7mpDr7trZR97Gp2
tvfXdI2kIiQ0IJh6oyBn+FLzJ3/+e2fGJMNKNQP/weuuTX6VNxUYC0TYEvj8AUGYINI4X2yrDV1f
kqP76J6Z1V4nRDpmE5yR74spgqAcGk0ojhB38P2brDhJSGD6fPZ89D6iEIjUwjOtciiyL2IXRItH
r899xVHFQdfhWAkhJpY+IXPokpNuEaZ9HbZzScvU3rENfLmY/OywKE+qBS49uyLmMzLav9YrbpeX
kmKXLyNXFQjYcsjl6rAG4PF8332+kpXYBDBKsCidvAZaPjETct+1mtnXzyK/8BouiR8ggjDRsMoQ
/+Y65NFnJ+WbWWEISRobPVFAuzABRkJIzxSH7jAx9akmuTHu4omzDpOye6SwJV8+H8flZFmUPkNM
3pSeKcSTiJIiBiWGft3nzDvAESdbQ6W27udFLbELaClUtaYonwHJb/CQLnqWREKBjZErk1rTXbCD
IxTuXeP5lc/y30Lpl6UZi7dNlwfYM4Iw6K9BO0zs6tANU5M7/NDZGhCMJ/k+ueX2+PVft1IzZISF
GPzvxuSIfT9/oFgQNpSjla8QW7YzNuEDWcEOMb3jJWG2j8P3rrDlaxhHvcgjkutOTg5+o5l19ZBd
EtRZ7r9chbw3yO3gmYeDVlu65jNkvdSRgQaJAhlzVQzMwIVA6IetaFGEsvAo90mYBRJwLQ6RwRwI
HVazXzMHFm8AsdDCXePU+m9Bwpgf75q13PB9qsL5k6cwgw/IfX+YRFmhWupAm/q2cSeBbG03Eb38
Kvd/YQr/OZOI/9+/gQAfYArrH9/Kl//YVPG39OU/pj+HZztLv8V/f1e9BTDMv/UKYNCVvwxdV2UJ
rxMMJKzNf+MXcGWOn6vAS07r9WRu/A1fYPQvsIPoum4AbogYJh76G70AQARSm7H+6JIMO1YC1Pnv
Sv8X0AuveODztj7nB6EkpH9pOtLMjKUaTC24RrxaRFuD7AG2NcyE56lZFr6b68VNlZaK2UQ4uxq1
bxKfCtNQA8WOhHTQhRZZAxmgjF7nNvQhIf4lp4qZSJ1s1uF+yAukklVJgENTsi7GcOtxxMTGptPN
kISgna9iYoaZCq4Rllv9iEOjiPiq0wMcZ0e6pjhgO6SVGyvxQrxNhhS5CssA48IjsRZrDuyR1qw0
KYO6IUcaB2UQCGJxYMmshT8GXphWrneFMQIhhWik7Q2ILBUGhY84hfeYVduB9F8jkk3IoTtC2y3p
fN/iHd+oBrwomY8kTRykG1dJdlIiyq1ea/AVG6lVwqdqFR0cQiTlscV5ezQSX+xaZRNIbQPOBqgU
DQh2Ax2FhGihfA8RcFirRDpVCArZUq9yMy7HNS3KxMwGDzlK1EXLUttrc1AdkNwaROrZYXID14fv
lJ0wu7CHmamyLTO63izkrrMrhZmy1vFDltY/xgFsjnAPPomy2ssatKj9FC5EHJI8eDlMWe5WyK37
2hEBpVhI9FmaSOGVIqhB1SSNxcHdhtTVoyFPsRMojKLxngknGEQocvotAVRnJSH+YbUiAqebkL4j
Np5YtdZ9IW26DRo78TKXe3dh4q8bp4cLy0yH2IlFecj8Yq0rUYEzGahkRi2FYxjnSaJyHEh5d6eC
/GcYdgiUmKrmw/EA+QlttEQP96IwpQSRVFQlzx+AI1gn3rhKmfyFFgbSkgPpOVAeM8QKTOGocQWD
OMjIa5N8vdpkfmwFsQIXLwgCgIkDzjOE9wVuFzdKdGdMkO6cmi0kXOOwdLqRQGpa+hrpkSVp40aq
22NRklWrFrsoU1eZNx0sa0QPsgpeG+XWgJuWFPYAkta02o8DyIPiRwPSBHZQaqDcjiV4Z8hqzFQY
YHhWygdmgUrOqXIgSStD23o9TCQiHISS1lTX10wzw7RxezZ+6ZT6aHjwecjjF4RzGiQs55EDvMtg
RolxVIxgNbDuwIR+k/ICynvUx7TKmOUriPpU3EQc7Fg0HZRDTi0TYPWJ4udYRjQo9o5KTFYRh3Mr
EeuKVmYzVuBEr3dEStArZKXr6QoZBTbXHF59jVhl1QxqGT2CdUq/YcRBdN2Fv81sM900AHL0/dAM
tPC2SMWuanJqZV1cmMhRdoc0iyzoeKUmPJXfawyrXlb3DL5PEY2HKBk7k3oy1CAreMFIZ+YjNOpz
3tpSg+wQtaRrdRxX3Au3mc/WFVFHU9AW9O3hC8Lv1/IYfvMkJYeVqxcmIzW1wv4GbazsAgd0U/bB
5Zh6iRPCr2VRz8JBFlwiqm8G9QTsSRNiSVWxZRHWudzQR+B9RWCBeGvF+PizKjprtrT+G3bSuyzB
f0uk3zuE4D8iB/8n4gHhu/jnfdb8USbNy7e3u+l05viFBtTUv0AToADKAdt0AgP+3k0JLiEgrcJ4
NWCpv+6Zv7ZThf6FI4qk6fAQTkKrk2n/azvFJTCcqroBuJAsITeA/pvddGbkOW+mU7QQu7IOuChc
PrLGlhyGRZMQLYfEgNvLSJ5i0So3EOfFHqGm2AM6u2cnJH3bbTQchRGt5QScRT2QySPSB3z5EOrR
KiPgKhkeWmxZCLFbaY+oZsStpK7WXmXYBiHbXMQ2V17U+onj7NoXzdrwxWMelfcQz3G9QnOFH67l
UoLzztLDzO3z0a41zGaPmCIERK/2H4Va2T2EqcesQJw2Mb0gNommrMIegbVNqPB1qSGNwdAg1RYM
AnpmAsCtNLyDifHF4+1p9P1VFxAHvsCdhgTKCCQHSWQ3+B3EQC6co98f2D927OLwZUhaqyFuVrp1
kW3zAXhu7VptQqct2IVz3vvzwseSputvjpR5kUd+D9SBy+k1oV9b+QLofkK/vvGjTAWAdA7SzHAk
AbSqGosCEHlJKxp2pWsguUAKrcS4HSM3kj1LU81IuhMUnI15B+hCdMz9nZIlIKXT7DC8AgeIVdaJ
oyDJpIz9bUWYrbWPjYK0fPmhx8TxMw+kygis4vmwzqzpt+pi2HOGOC52UV25IdCHbzIQ9cJbCnPI
AZ4AUX4s/apwSiVFfC1aY6k2FfAzp8FOqS4ebT/2MDpAhubx9B5PmULvexgWre7lXVu6pYYNI4NU
wnMoJIs3j03WriM5terEVPUebfTgxkbclXowjITzZl35A8Dzj+PwphqLk24yoRUHgXEIYeIA5Atw
J0eYrIXDnl6YU1iVPg75m6Imp82bOYU4Xct90WNZgJQclSXTAxamlS61aOGM+TW1cHqXuYbFTltm
jnLkVcZ1hJ6t6J2fs00oeYjkhyZJkMbpP5Z8r8mjVavbUmpOIzlmWetU4yNwhCD9Ql/n0Kv3HM/7
7rWXGFjeew8/Vm3h1lOrpm+rsCldmJDQfdbtyId910gQSxSOmLh0NQJb/xJLz58H+dwji6M5J/3g
5S0GudBim01YJQrkdd66MAxeN/R3AP63gOE/T+tzUYslKmVBkIsGRSHgYVYTA2pygQn0UgmLlcNv
SiniJUrohqdSv6uaC0vTnzuLG3D+gHWEL/kwEbwwcuR+lW4jX9XDc6Njdghmcu/58zfvj68DHGkc
LnQNe+7idQD8BoZshXKK2Dd5C6TTgzTefl4GHDx/eunAda/DbWcACLx4vysG16QE/mI3KWFph52b
D9jpAmNDRygnRZKdGp5pjKPZJJ0baLuKSeYowgCL5EMvEqyh+k/Kgquga0yjzEOzIf19WzcVEDEl
og0BbjVApx157Rrx7X3S34eRtFZj6JnKkZX6/hWJKzuBnR/nODblL6LuXKkBjQkfj7X+LBUvRMXz
er4lubSV/WMLCJKBEyqrO0uNzQ7AQeWlUu/lDBD+Tc0qE0RjdjFyQHFQfx1vd4G3hiB8GaSuGD23
S+AlHPON1/eWL+m2F9R2OT4URN4qbbgGOGZdd6s8lxzABI40/QG2XDn7HpT6T6a2Dxobbw2vP9X6
qqbHLuhvmlj/GTbc9gkkdeTS8ULp1m/RcaG/q9Fxla/vxqy0VZxrgoabaiI5Rq6DxPW6jAEZ6J7K
CLKgqrJCGHSV5aOZJ5EViSMtuIMpcp3U0REBy31UvDQwIca1flMXz9GIFIJwbkKXMteTR3MgpwYU
/tqzGJ8a9RG0u9si+8aC5NrrYwD0GxuZvDYAhvaYl3bWhU7NuTP0mttV4WHsjV3T01Xn33dF4YKb
aash8SwxTKkpoLMSHoB0c2md7afpQoKXIsC+a0Qrg5IbDI9tYM9ssFMkA7NFxvaI678YTQ9JUO+2
6wUOmJJemUKO9gqlh0xVNTC7dEel7W7zAigyvVr1xa3nQz1m2CW0svMicBraWVTSdgmCqEDGw9pa
Swkzu2l7CDDafYloL86KlJmNV9q9RDA3vpMktAcf6zjyTIqXHjcFQFGU6WAb32tOHE10OMXLmwIY
Ll3sMrxlTPc3YfhNAbRD7iQXfQ4GQrutD6r0ahHEUKciIGgXoVVGuUUDYSZwmiZZYtctv0vaq4p1
NuwQPlR2BbOvbr5TOCVCRNbpMQNdjnQt4TQ1FgRsf/4pA9MzyI3sHqF2orRfQgE1DwDLMkC9xyix
MxwWS5G6NEQ2VcOxHtMD91sbwXuXZfGx1NVvwP4+Bep4lWrZMRu7U9UZ+wSmrKQ+A1y0RdqQqcMI
rZtngB3MJC0fFCSgefo9ctPhusktkX2vhx+d6lsS4C1qD9ZtPYUhBPGvsrpV4DYSjWTFvLT96yYo
zSp8keGHUWrsh7LsBKi+XsO7JVZqp6Ef8pWswZLmwRHK1xbEvE0KMAh8WqGMo7A/7vM4Wpe03iVF
Zvk0P/QiBYI1sBpKHSO7Al4INTBDOYRzpb7Kogr9AH4waM9oWusGxAdp3UPMcHYoknVDEFSvobmQ
P3lDfu014CjRVDcDvqAUgBHU4cEwbjuaAezCLEAvVm0PTAYDOxVkeCdjklZw8MQ3ZcI2XddYwaBs
IgEQd5m6wLJZTPIeFLVca6FmG5j9I4TdUt9JBrCIFP2eD/pVTDyYaJLJAPHAkRzTMqk2HKdjMiTr
cULhwhk0tTAy6lut6lctfWq7ibH0lgHkjMHJuyM0bq+DJNj4afJkADwZ1OW2r7w9HWQrFN2qJ3vg
ZawCxIHV+BTSyFYwCgzLdT2UTsuQMeUBRZe5MgqS89xVk26jerELpPNa8ZoN6NbwCreu2nCnraCs
nnHHkK5haNpKMeKsMJoBodaQhGtB7FF0e8UoHEMFHXik7/xSPCLQtCJRvU/oT6nnZgWkNG92AyBK
RIPHSuxZIG502h6V4gnwhFPZ9Ju2BSyxspWBOySKgRgC2jKOTSndpKCUz+JopWC5g8vuSMLwofSQ
4Sr7u1Jrr2Q9AZgxWjeMWh4LHEriTVDdlqJdf74LLijhYXbhUIscN11DgF6WZGPa8t9YnhXW/yRs
MpgMY74N4b3VAiwGFBQ74LyQaOwmKY6EoGvsB4TrmshGmp0DyOguaqVDD1sJILlr4j+UoXahah+2
50XNFtuzHhlpDIOsdLUEgbTSu5I85HOGI5yyDzHGkleJW9ex/XmHfDA9FqUuTA+lCZHDWOWlS/rI
4upD3YQrFcj6z0uZo6zv/ABTMTIi2BSZcVNayPtuh89RNiQaoXF6bmqNtmYE1nZTXwOWiCxZ3c56
7sB7ezUZAEBNOAOF83xsdm1hfBEYCiS35bSw2iGy9GZH69xiDDkROFtLeLFDiMqpjXoP2DYOjRDR
wbEiE7pdSC/Mhzth0Dad9lCf6uCulhWz50ijr2RTkUFLquBI2BqgKS0tBi5UKYscKLTmnqOosE4E
OCog90UpBkBRVpU2HBFPvlb10TWUH0Ekrn1SXU/vnCa3D0wkX0gFnnTol8QVd2KeHLw2dbnoHnxN
BnS3u6ly+pSK0TLkkwY0FZDxvZsM421FJNtvm3U6eA9Dp32Ja3EacTSRaAlsE7VinMZyPfzZFzCY
GsMWSWHVWWRXCQwNbCRKiBcaPs7PR26RyfPrhTmP3HzEevPCYAn0ygHJi5iWRwlrol/eqsSd3DjG
aOxb9PH40GyBU1th7fX4Bct4mvTv5w2Ff2tyRmmIWeKv9/OmKoyelSpKR+QCflA33/hgD2P7Ov0V
ev1X7sf/H8fiO/fj6kc2JfNWSx/l/0Dv46Ri8In3MWvaH/WvMN9bH+T02KsPkv3FKNL8OEYJgRYg
rnAKe01Ilv+ahg2nGj65/6bk4zcBPfWvKQFSQlITYGC6LOHa74ie9peCpCcc2sGCyudA4L+I6DHp
/SQyZmQLw/EKmUfwdSK8+H4SjX4KTsfK83CWB6w04QPZqiBKgYWo62Q7/zV/ObBI7OZ/zd+93nP+
PH+Z/34EWOzRDkYxoVh//9j5d84/u/yxN7eff7KnKngCzp8Xj/MiHCFrUY7m643ncs71O3/3es+i
OefL87+0udJzc5ZlF4QPr4Wdn1nU54/Pzfecb5zLf/3tc6/Nvzjfs6hek8FszHiDc82fhmHxs/PP
/LGZb3r3XNai/LmEnNcD4MBIxv7H++ZCl9NgUb354cV35+L+VO1FwfOzClRxzKKJoEZdl/m+nP4q
IBg9wWdNuczJdv5+/koG9Spgy1wCq/X8z/nbKvNhItbIgp0fNjR4vsz5yvzX6+f5EjYXz4VY77c3
95wLnH93fuT8XV4UCHcLvCu/63W+7Xzv6+8pHeJnyu+KnOuNkNgY2+fb5doncz1eW9HJ4yC5b+o5
lRp3irdd1nPRRfMvpgLR9rnUcwHzv14ffi1ifnBuPkvF99crkhaiN5nMRkBTph6nxq/Gzp/eVHr+
fG733OHnEucLWoi0mSKO2nVZ1EgTHEjtyoUibua/MoYIvVy3mS3kwH/9rkaseV2OGvIap/vmC1gy
293Ix9vzo4iwRFcJoLrnr+Z/jchiQ4KMfqxE9auULpLuBVXT3ZtbDcyNTgzxOk5hslgB5oZdViP4
4KdCofspbqJgHF2/LSBL9LvCEmnKjaEN6ZtiJZ9J+0qJ9ufbkqxvrxMQHP5u1XwNKINVqI/D4fw9
6ZofNAzj7XzD/L1aAmtfDxz7+9SE+Tuvo4GDZCJunwtpSq9ZBXKKKNDv+jWFBNIIFjzPT70+36j6
AVzTr91+Lrmv9lWkx9fnb/J0PBhZVe1f+2TwEJfV+jLanH8/BX7CqqvhvzSIaurhJP+7bu8HcS7W
mAYxr/Q3vTl/Pw1i0NX6cS55bsang3huw3kgz98hZe/tQM4X5oHMKeLS58b900CmQNdNAwmFokBY
0yAmyDg7nB/8PYjnMg0NABAfM3s13zb3wr8axKGJn5sBWruI5mMAKx+pAO9n0ycDOJc53z4PYiiN
YJ7//T6cB/G1gPkthNclezO55rdwHsD5Z+aH3w9gikgfKHyCzAFUAGLHJcNBVzbS+7ZT9E0wZIU1
fxwypu+UMWnM+WMUFyFSVvSv8ydJghcQ+TDb+RNt5fgWQd3XOwecE+6TfF2NensX4HB/r6rplFCk
3syX1NG7YXRIr+ZnizoGDidM+H6+yAosDVlD2esvV8WoW0mUG+v5alipvkMBeF/Nz8pG0bh+H1Bn
vtqBK26NqMCv9oiw/dWe+erAS+NNe6DREcztYVPb5/Z4rUCKGj4hifS1PfO1+au/2zN/mNpjTO2Z
P5HeuFHet0eb2jNfnNvDh5pt556o1Fy36qA31vNVTwaUV5rag/zx6NXn/7/ngAusRFOu/j+fA4CM
iX6dAqq3x4DpqV9QBFCl/wV9aJA9aAiYIPMGl34REyHy/xcyBEBgwWF/T2CE80HA+AtUQRp4ghgD
mJgh+nE+CFB5Qv1REBlBjlkBXPBfgRHU9+EiDXwkiDWD/3/ipECgdUmngJ+Pch+8AWAcqhIgrp6q
wKpw6mcbpHxbeei27bWi3sf6lVBvPGHp+gE5cMoxNuufY7lXB8h2ZtpDQO59pQd7yo6FwALEawHw
2wqQuSjcymQ9qBsQn3DTp2ZKTf4ype81oBCApgK5REOx5FqamoTQFChDJAnISPC6vD/aFG2Q9xT4
kGv427RxrVWg4g8chPNUCMS3bp47gdWh3tluyoDwf4Dpg+4n1Qr2dQQ2l1nFbdzbwoq3l+Sdl1wP
c9UQclUQ1GZIkVgyzLbIC9EiSdeux+QqLjcFIp3jBllitHyuje++aEwdSbAGPKzwkpPoSc2PyXBP
A8RjrlH7pgQwcUpoz1Qz0K+R3g1Ym7iSFFvOrvM1WDBYZjcuWSH3dKVQt/YR3bcNdVWW91X21KTw
EPkbHj+AoYyBellF9m/+VdZ3RQrXtCFZGnBhQdzO2THU9Mct6NKQn3kJ0k3fnz7nWQdgzrkfFkFK
Emhp6WWqdt262bcGaTJTUoB/m8K9POyH7g7pkGanO4bYMqeMTaiQxZBUFzZpnE7HlNxk8Q0Fczt8
zZfoQj+wAE/T523dFu4VJeNkTH3ULQ33WvEAUVUrYI8+kndYGkwU8bIZuTRdZ8K+nD+jvPc9fuyZ
hS9WlGqm1gKlF7llMESszAK4RrHpDIBZD1l/g9Ada10d4Ad7lFcyILkAJdhIw8bgB3aTXUdQ4KMQ
44KUkPLDE6b8wiAy3VjlfS0fcmFmkMm7CNd476idqq1jFcE6omCRQzb0wpdJck1Wy5goJwRIwGwh
YXmAvpHWmYDEMR16lw4Qs2wVXQurh61tq2AOUm0ge98swH+Aa3zQC5vrgayW6f1GEsaSacnreZUi
AVE5wdGpdnb8FfSkjd2FtkePrTcRsN7gGA/0PTSOAHyXLCNzPq/CLPJxds/96gqDcjBmId4M2Pb7
5YexnjUa1KBPHbZnE7QpVkshrFA9l8Z30shmUgJuE5gKAmgCogvUY5bWfIdqNXKVv4OsxOitgO/V
7o7XR96+SP5TJBo7qguTzCFUY6ME4b4cgUmpzFzZUrvSrsqnQCCtZnwZu7tkWCfQMUDUCQLylS10
E1gD48fwTXnOANbSnqSTkff4f17cBI+C3sv+VsvXGjV74ijbjL2k5Dj4qwiQsWZH+D5K7wAk0mVX
yi5kRcyJFcvOmpyZYBcD3EfhCzeURyrEnnSMV+c5BiJwI4iOTfYIoU/fTZilR6C2ATVetUncojaT
7/SRPqc/lS3ihPfAhWTf/fqS83/aHt5VCdEL+N8wgXCABB3Poko87xvwtins1COQnewo22XjWjHu
PX7Uyw1FjI0DPk2uNLpSW2hoWVEMiBv6O9/XIEkrooe8XGXGXgA+HQxbhnCbT3YUqt16aRG6YfEq
5I9qYQt+1Q3HItzT9Eo0q7o+6fQrS1c8XR2x90ZfQhisBK8KwlewS5Vuywr5ZMQHlp7K9NQHF5Ad
k1WxaPmUtzgJWALoj0SmxcbJBPTTq7CXT+kXJNVTaZPuvd3gmZioUKmvbe+GfFGhuudkT7qEmas7
ESAHOFVawz7OgTpz421g+4cpLGCldyniW9+kDmHTDB32DRTq7CeyfKExZpG7z1869sGMmVMuz1X/
sKGojac1anRbu6BMADUFmCEEN8xa3Usjwp5HoLZd4pQOiGAOcecCLdzn6/Ir2IUaAaoVs94hQvLs
gUD4S/+g3UHKtK5N5FHHwCGoJjK0a7Nz4xOI0lWtR2B2l5cvfmmOSGEPLSStxeGqqU3pe3lsD0AX
1IiUrz5v4zKzdIYD6jAcMDQaeCmXUQc1GBOR804+wYbZlGCNAb8OJMYjG3uD7+JVAVaTuSPkW4B8
RJYzoHkrsrmU4bkIfmB9m7r6TTWmWfQm+FFl8gASAFSDrpAoxUCGsq4sA4huyH4YjdVcl4eLe/KH
7WVR5mJmwjutd9BQp6dJ7cD4pjyCrxIjBvev7EBsAVTEie1ldn2PLIo8soFEaS8s67OQ8ftl4X2z
FzMsb3AzZaOMKuSeWecbpbFAKzS6SgmiojwzfcvTHn0gcnr8ScdZTxCJGIheSw5AGLkBXh+QDF97
kEpjpdv6N5q+lscrSMMhAL0HLUz3E/nmpu6dGoSnP588+hSz/Kz6C6uG9X4dFj3ebXD+ggkmiR5J
tK8wcy0gkDCD9X1RX0X1FTfgDwEpFNiCiKkc0LU/h9bsgU64Drfa0dMtkB+lqa35ttSCncrMV6E1
0ybD1oyhnF05naM/Awnl34AGyRLQMFTCvat1NiRoMjCNnAx3HB3lYVoHJkF6aVuXB8bN9A7vLL/i
1wjvUub4JfJBIyjKAO2kWOhx3F48ft4rH9WNF/NqYW2p+UQcEynyqVOBn11Fo+n2lR2gJABdLEls
+9z2Ikd5NMA/+EUpzVTeAL+EfTLzHQbacYZMVtmkqP0AAnvJBcMRGhVIZhtbjW7G8N24pFtdJBNc
oDg/voWLXapP1TxQsoKecmFPcpItoCuI2RLQY8lT8oxZ9S0yQTMkHYHsL40c3YfNIRQ3cEHzcInO
+qNBv+jIafq9WRTqMu09bHjyCbgkB5kz1WhFvV2+xODveACCN3awMaz+H2fvtdtIlq3rPhGB8OY2
LK0kivI3hKSUwjK8f/r9hdYBSsnUEs/eQHejKgtdDDfnHOMfvxlwUSBCAREiCpzBR+MM4ytdy+zY
VB7THd/ShU3zXBH/z251Vo1F3SLLF5GcHGjtFIQdRwtzlXFWITeY89tkaT9igzFagfZ2WkGIIcfa
hRFD53os/Ut756W3dm773cldk2Qo1A4NRXsFfcuaBa2FhfAmdiDWNjo2GQTheYLoKKh4+MJ0El5F
G4ud4lKxrPzTa/z90mYE4vtLGwsxw9ZF5Wpku6H3dcal+ae1YwrBiFO+tpM9tnJ4rSkfdeFJk58P
kMgszLQFyQuI/p27f8OGrWbctV67JcOvbK3mIyVHsLFwhKHbkF+LVzPEbIEO5bl8PHL+yxf2tn+L
/rP7ODuRzDRsTP0kJgcsF0br9NoCYdiz9HpIZ2W76ktO4sT3CUqt5fHCuXDpVD43kW0mWF8jKMqh
eyc0RlubnkwAUOHUjF423UZ1J7t6DTcZI1HDomeV8Wa5YNMrXvrK5bPDKRJC+djXPAH8Zct6q2Av
VlnGCxckUYQua7+PV2jE+af1W/esH3pXdPhD7BVXQ+kQrYDSL9xndLSFIz3wdziy4Rk2WAvJktlH
Wqta9S/1x+JKdlBIG35ysrpreZm/9g/DHbVgpNtBGllloVtRx0Pfxtq9Wvu6gkeig/Nzc0AvislQ
9aym1y3RGOrSJCFMv1GVFZhFjdCzeMQdUQqWLaqEz/5pcPExnNkiWzBv6xTCFIVKgj+AalW16I3h
bMW4ifWDwOYXPOnZZzlsDPMaqlozLdESWrKwR9JoVS/xlehKm9gvx5WGWaL8KHGJpqVHdPR2eB/u
S4DiysX5l3D42+FZquzfz5mfy9P/aqavrv/b9qhgKhdkOR8JUZcCliDIGnJryrGBpX6iqH7oYeJe
F8tmI+WeEd2gp6keoZddkYoM7KHdPgOCx46IS6XiL5RdKLr5Du14/cQ5RFpnDiWLA5eJVkNzfbT1
bYemj8jZ2MUnTSncIrdbBbGOnYEciRdu76ur/qW4+Kqdvt3epBuheSzYZGGFu/ngIMnoolvQkho9
3WT3JMOqkE03NTzq3Sz+W1N+28Z1ThHb2YFi93AbU1tWLaSw8aPqN1dES/BWBs3ur0NsjyY7m+wS
RWZlZ/vLWZI/b8x4xAsCHAsddvvfW2FXZlKQhpRHpE7AlA1ttJbNKjLd07CfAirrI9EjNtHIupPd
xoE13ePNuFpk3u8fyr/g07yVfbuO84IE9mWFSxPnKLaoGGvZ+gYIz6DRoglJ7ThzJ9fYjEv9WREu
vMVzh4L/OSq//fZZSdHGYToFc38h7bu5z6tv0aPJt/quREz91N7QaFzMuhR/PIO+/ehZ4VBkOXSm
uZvo0PVasKwnR3GTNdrrzZHahYPZLvb/P9LF5gf5zyf77XfP6gINnxz8xTuJF74YHsXQT/FGjkX3
tIBZ/NDysmdfrKs5BFJudr+/5a+D9ZcfP49/VGUy6aUolYCIxh6Ri82xWDngK69zM1qg461JBV8s
hY7uqt/FMoZ4bls+1ccdrkUpxF9PDw5He0SGanZQc+/Q/Q7BGtJ8cNop0vL36/35gP3vYZ3bKAHQ
HNPFgpdENMEIlGUhULov7VqzldgCJTEt9PYL/2hYyhsOu5ecs/8JAfpqOb/9/tkB35K2FJsyLwsw
UYFU7pPJeSeOV6K01RUXSy7pVd1EbH4Mx03ScEYahmo/9fcpBs6yo2wuxRKd+7ycr5Uvbue3HW84
BYYRHbvkUH82q3wffUh/ADjZ06zMHZfqJWjm0jKZUyy+l2pV2g7ELCTpYYIaikWJR4ojqen6fYjZ
5dViR0PlNrtL1fO/84q/tyPzbFskBFOOIdUnh+Dh9ICURbxOnMw+bZr3GrO9g3SVbYF6dA8LAUdz
ijf6wpfpKd1WK4bjy/ig3Rw9cTNs1SXG40vhMK3ldfYAAWTslnWwVhyptY/vJS6I2+FBH91xW/+J
97j1CXg6FRbijui6fQzefv+ejXkn+239ne2yXS7EFarx+bYCDQbcVdf6rbBrnpJXMUJR6DW4SVBJ
GjYKoHCNe4OH9AbHFsFrecfPpuQoJm0OBHn8tW/ouKbZlG8VDp4WfahIXY8PzWKTS5tmQexX+cSp
nj2WvaUUiN8xDIXVFi8zPMk4956OuSV0OIKVz919YePmbZhoWcgv1gRUaG7eXpX1IdQeT5ItqCsT
4efAzoA83UsErxYeFXOVT970MD7VgXOSLHJEqHcBDltP30r7UrdO+oWS+98xxdmHcXZWlJKsBGZ3
Sg+J4OcnlnxmAwZV4yEbNzo2xpQzDmLVgj3qTxEiMXaK1Gn054SIc8HFNHXIlvzDlv/bO46gpBD3
oX9kgm1YPa1DgQP2ssT1u9r0wv3vb1+c25rf3v7ZkSMb/dHoNN7+HJOWOdOGrisglXSeBp5E9/df
+/LY+e3Xzg6aoiqNhSGzclEMqLTm9lhcqWHvTMf7BVLD9Liag6sbbS1l27kTdZVm3Yl+Ki4Xwiom
zXO+MPKzE3s4HtrCwgP1CtsNi2CTTWl6WHC0kVdh28ERAvRwDC+UJF+hdec3gCxgRhxVRYCX+vfW
g1lNJbSjBCpsWhgt2FXoB9Kyixz9aWK4cCXKS+k5/cxXgKfj6b6sne5FXTyQL/D8+6P8sUj7fiVn
Ly6SorZrM0CG3qbGPHlTvDX8uU+tgTskTww9HheLCS9yrzfWGe3z4XKt+GPH9/0yzt5ohzD+mM9g
pOJHy1i0DMlLTU/oVo3VuDh47LBMUZaBd+RzKhhzWceTdQlJ+BGF/XYRX5/dtwOoBv3JkukkcSQf
/eKm9jVadeWmZ/iLO7JylY0XsZQzUfr/YE7ff/MMhR0CscnbuqXMN0HorPbz9EotoCD/s5gvIg6w
5HfJZoCTOfK4NVatD8zzPL4fvXyXArYk9nHZA5WlVvlU9XghMsVZE9xnmx/NbrFit7Sb24qtI3EY
cvz5/ev5sUn5fvVnR2iBZC88mk1ySCjwX1PFprGNbmugPhxwcX7x0fB01yemraWlG16xTBjM2N3b
iE157J9iX7o2DtGfoGd0Z6UvOdKo2B+BUAVL09fsWgAfbuLlFLJvp0sxEf9OFdlwv1/92UlcBqHY
pgPPnsYesYMU2uMnNGumStwJwniGEiVmKyJqQU+/Mp6FxC93+KZ7yS7yy/vgHgSz2MTX06pMnPzD
j2y2XId69xCb/GX6JlzPUQYKWk1O4Xgzbvu7/kD/hdxSa8iBB9NEfxhktJn1tVx4kWO4waHU1k3u
TRgqYQd9i2WzDGR1uVw3ftxGv9//2ZGt48xUtSUDnji/S80dfuIjW2lbgMC6jq5gPt6sjy9j92ok
66H1zUPEBO14iOXtKVke8wex4UItIOjoFbIFnEmmcY6kwga5biTnaMyIJU5B6CL5mO9wOsBAc848
ANXCLRRfDdQp+l0cXzUefpqzqWewxqEZDPGqYE4memCLzFwculuRlL16JxZOVWa2IXtgJeXVsDph
Tm2R13ho3hhJJ9iBdnZ2vXibVum1uZlqx9yIj8HeuMHoeBcEtqd64lt/VVwPq8hNM6uXfeFVjG/z
ggjMctf6Rz/eDnjgkIXgCW5oB0jELJPeVEdPZhmr8aXbRpt01dohq+s45xjapzflSvINX3RKO9hH
9yWIQGYN8P6gkdnjfU7/YQf3ybpQt9mNvIz84/P0qKP+t+N3Yx0+a68dg2kLFyS8pdRtu5se63xb
3PS7NrdPLPHcN9+aQznY/X20lpfjrg7sRWQVd8nS0DdRHVs81kDaLSRn6gDEbJGk45N9mv/EAoFq
d9FShaV9X8TX3LW4qfe6yEVpNxgLTW8nG1vfxNffhHvdi9ZzmSlvA6rSZ209J5tTjXVPueGUyWpx
yFgampfeMCxLXmmnWTD1A7g4lkyN5yy2jbMzLdmBVSNvBRsvKBsLMzz7IcDkFr7NQonhGGjRW3sr
Ybbi5bftVc1zbm/Lq56pZ+b2V+pm2ozuXCCC5mJ3HTRe/doPTifepM+mvI0Vu+LUFE0fA/E98Okw
Hro5bQHV0F1hrjIUxAW7aIKFFJjHiNPWU+rg8mQpFpLl4+r0ilu2kWOf4knCkkgS4b69B6Kb7rIb
soA32H9LvMtkreX27KT1B5wlAjkQCSSwxvv4cHK5UMp1DAdLp+ysYI1eM1lLPVnsw0ZYybetz/xQ
YJJpKeKGx/p4ypbRAzZprT140RJl/MfwGOyCvfKsv2gUnQD3YPpMPGTd1gqLVBlp1qhvBdliftRs
ZSdmF+q2PQPCd0fZN8RJEE9jN++LLZTRZbFDvKzeNcyGldddsUqJGLHEVfRKhRSdfHbo+nGxlpb3
96FrOk3gCFxga4175hulFSw1N3aBl3fiw3gn3YFQI/3mWNGe8Pmy2RSye2WTPyfekYj5IcQMzS0/
q8ANt8OwXjyXDLdEjujFCtQMpWhWbLGkISaFOb6XNJtpxzaXFbfpcuAdwJHawBbZaKf9uJQe4dkU
rROMGhi9za4fEsVx3Xy0YJTvWf0hYzIdLhwDz4rmBYcuJmQqmyVHY7pGFdupXsZUdrGtV8pmfBwx
8M+RfAKtdDfE8VQxJm9LkFpQzuNrHtqphIjW45QdkyU+AfVrV143/VP2DLGDEIOH3rSjpeFrdrk7
7Y3e5VMWmNKNfrdaNFZ8nZhuSQdSJFgP38aab9yoy24lWhV1NosGnbPkycV6wAC9WAYmGjIr2PNn
wUvfz0cJOc2Oogj+yOzSO5Foi5o8cQgXsfr+uUMeHV937A1J8VqxMAq2U/5dTrQYmJdnn3xii6uO
DwUEadpHotdip4fD9G7xcvQWu67fxscbRp6n4NYYPFXdVJ+AXJGEhMiTJTy8XH2f3x31tyOKQ8lh
JNhdVai2b2rZIT5h9qxFXh4i3AW7zQj+Fmpgu4bLOB6iKXPbirbjIGJ02Yh+k1oEW1vj8VVf3OjM
qZ7UW9E/3RiPIssMR2joQpOrxqu2oVFjJXVA6E+LNV5SVmC8qUQTDJuyw8Ff8klzmNJ1SlxcvjNV
B6SyMlxthq+t9o3yBVkz2pX5xV+n+aNKmMsNkksI/OXMhWDnI/lhwgyO6OT94tN8MEInBq3VLP5i
UbAdMRVqt51aX/WLV/3T3Mu+3DtBQfDIUnuvjSXG8j5p9BaXzm8Zd+iOb8cb5Y8Ji/m6cE0/Jgm5
F+0GTLWaXBG6GKQ+asP5j5dJhBn08biccdhu3bnsr152j4SaT/B0CO+NkyW9pRTQFmkwwbQRYBln
D2jFbuR2y48mjsiqEG2M6cK6tVqMi5cEWmttaEOIUE67pHDSlwJ3vzdyk+pDvJbypdF5IP5OvZTS
wq3Z4Rm1QQVLyLoi7QPoPdNi5yQ48aYbOA7sKlp2/PPQ0nqvwYHiHb7WVUeZcbRD/rS9qQ8Sy28P
m2uCSPoavefXML4Z/wfi7ZBuarwD3+TRn5AwqMQ+WWXpKgXRJhamVqdpk7RWp80mcu1bzwUpfg96
1F5o/9Sfmk34vRJ+DhJqwHPf81DN9bIumDALazl0FTbm3K5Vp05n8yRQk8hwx/gqw/Wid2O8/JYU
DKduu8h7K5e9nEg9tTrQT1jV5+CKr6GOcHefdY4i3SbpdqofDGI8aPlJ/7L4umWkTh9Z4jTCkyTc
4i4p5lSkn5O4SdQlg5XWmS6N374owv82iP/d4llpNgZmERHaJN6ClxSrcVbZW6rg4NZTa0APrM9b
3A7RvntiRhDRBrF9sibcyhqm2whIWV+L8fUpuWpE/AMtc3eCvYgh4grXDQd4kfeJJXQF48DmOKHX
EA/RgbDioHJMP7ChYzbQBAqsHOX+rpaXQoqEBe9D57TYiAGWo5Z4n3hlbRfZrZJdILD9L33Yfzd/
1h3LJ0jcp0wRb83Q0q+LFTuxHXqUDqk9uI3NDub83sd8yXt/edxfjO5vnV91ijEmH4vkoB80yHrk
I3gtkyAIDPAu9/MViMtQc4UH3aPeWJobeVPuuwZ2ip2sAYz7j+hlRuyS/fG5emMXVzzyDoXn458j
Bhu2uC+Pa6lluEYvC/Lw2TyIvA24Hh7xPdJW2BSLpQbNmA5vsWkNq82sxfPx1rC1Ha6mR+fS9/Uj
CPltCX2Nsb/dsKq2XVguSrBW1/AnZkAZRlR2u0e5M62wtzElS7jvP9TJqRBCCVbwkqxzwnU5IEQb
wZm9cCpYazfBVmQzxN+GNIjcih+0wdOx6GFIKIL8BIKFIgU0JeE4no/4BNLkkiJgXX2UUMHgjILT
V9tesCPK0mCZPP7+Yn+e4n6/0bOFlJQEYCyCKjlEoyuu1HJ1JLIjcJNP/mdw+lf9zZgpHg5WLVGJ
QQrGkzh5Wsr6qxgnpKW9VRiUtSRP2+m0Pd3yMaLtxfEN7gPf5cnXqRNM3h0leeOOk4WFG6Ei9cek
3vc8ik36Lj+W9w1jBFdzwgei0G4yF0s/uvXBhTexBEzUV8TSpaNdO5qVXqW3CTFd3umqoBealli+
WESivQpP8BvvjKe5u0886hvzJr+JrV5ys5ZMJZdHLOd2jLr1Jpes7mF4DTni6GEz4tC9qUX16hGX
ZSoW3rqGhOeoV2leyb9i5tcsvD62O9U+CZa8uvAWZhDpn+VFcoOCczJr92vBf/vaZKHuFnIDz6tx
SlJn2aSrgAnsCYeETUCh6BPx1jqhQcB4auOvVMgWqYgw5+8voe8/gv7Gt0s5QyyU8CiKBKTOeFer
UrCBkeLuGlrkXQW5q+R70z/Brcm9GPgFw1r7Eq37x8HL9ys4Qx0EoRGqCjPg2+DT2C3A/1Zm/Kwg
LMh2J/KmLPMeCsGDrnlDtMQrBq+sArjLhpA0WTEwyoW972fo7dsTOVshrZjHOfEW4q2CE5NXvQuF
z7mNzIywoZJkM6twq0+TKbTkoNJUPIouJngXzvQf2Rbfn8rZnh8aehloWQblA/Kfk92Ym8jFiFbd
lH50jxfHHs7fV50lPQLMNhoFX3URjftxBPX9Ks7QULHMlP4YcxXaLtvizOuD+LxPX1TIBVyr35fF
z5vwtyd/BnqWgrpQ2jFPDu1aZT6ZWclDNLnZxMHKmbyaiJ8qacKFh+45eWB4PD5MdzQT8SFhoxhc
Bpb7xR5vsgkwRNtm2Y3aO6f0RQx2p/BWeddE/EF2ne7lT2PsVO7oaJvgEA5r+mGDqVJlJ6FXJ7up
sBZbznIo2OZxKepuwPzrz+/3+i8pfcba/rvXLxz62xZQ00FM7cSTrbwJFCb1BMVpKEjkpamDv3fr
CPisddT1POtLYjt/JO0E3kUOkn9hKP9FH/p7O5IktGECugrEYuL5oLFepMXY9IJ4ENj4Tk5r2PSD
1RG/4cYZX3IoOmF3UNKH2DvSbSnxewQo95KPXCHQCm0Q8yQ2b3FHhU3CgLAlmc5KJ/ZVyVajEWVG
ZWtHzpFLhNkfqAx/X/nZ7hVjMtMHpSgexEO6wm5Uqr0YQ2nqQh1Ptw2m3fwdpFcYiZf2LW0eCP/2
1M72rURalGrRjOKhjlYlNlFVvJUhmwgqyLS5JHSoxtRb8o9ghG5heqFzyltUYa0jOASKUUIAKWLa
dfLw4YVPDdJzJ/W7GlpNaMUeYbd5tzPtqt4aEiodB6u7PFyNxhZbL6uUHtvoJWp39Zxe+zQG6zb3
ZpJyQXfHIVpQt+jGtjjNrrzJjSSBW4i3pbANh/2lrep/eQkKCeukASBrOqP48fiNAFMcHoQL1AIG
NGLBp7I7D0sFuio3ol03w7IG+6VTuxhAMb/jf9/Dfz9/Nrg/LbK464ZenJl5rk4CsWTl62E5FhQJ
oo1GkCZw5gBfWMDzBvzbz54NKk5hLOhRNoiHxoHpdVfeGhq4ZFW46mNyr61QAfnDVTNa8ovuTy6w
IwbrXM7bkVpxSd2X3isXkpl+oFDMq+G/J3G2GrpUKUmM40moh/ROez1hEPlKWUbmqWln6LzmFg7x
SOnQChu4v114JD9oO/7+/bMVYQRZfZTUXGToCX39yDeHkzN7s+qkuM5ptkDl24E9ONFLAPOPI35B
P++IEBZpOZEQDS4hdOWKpMoQAm+9avINWcd57Qoe3Tdft58cN5q+V8w7YtSPp1VOAEG7a0tfvrA/
/1AF/H0vZ1VARkDE4lRNvN5G8jVf9wCkQ68bnZJ2z0YPV9QEE2PTe6VZSuopXuzSMmQXHunFtXVW
BkQLQSHoi1eKsBWUHYwOtJAoBti6sVs74RWD+BmamOeQKBX+P2/4/9VK9uLvnxUAWZmQWl/xlRsE
x7Y+uHZ/Vfqg3MgwcP+yS31pWETCriv2nwuz2Ivf81k9oITxuOiUQjwQdcDH6yRuxAUMJvEQpjNL
UCec4TYhpOUj0av5CmyluEBC+GEe/Nd38DUz+3ZOV01+jNqI70DXUfE7SueY5BzcSvESNG/b7ufJ
Xg6fEgdBcA/ji04N2HrpOziL1YMLxGWwsnVyUfClPvfjSkblGMtjzNKmRG+vmJ0sgTrc/PqiDObH
7fTbL519+PqAyWUehuJhSO0RgnPmZ8+1P8uaIu1WrzxWrR15F6vuf1uiv2/w7EPHZb5UBuMoHJqn
zpG92p96qL7yY9LtZZ61391GYDRZ8CfQn/MchM279Ix/KLn/voSzb10kkbFTq2De0XUTMnICzZRx
UxFwdNPMjyQ3drSegz2gK0k8Ud82wSpwGobRibaeFu8XTphL7/zs89fyE7CPvBBoAYKlCYZJNvVb
2a0GWO9V+tR2+0ZAbQqwqgCYhm6b3NX5cv5Cw0seiT+Qi/96NufLQG4ntetjih1dux/Ii4OMJSM+
8ZRk1hgAmI0PDOAS05GidZx4euhrH/Rw5vCZM5VEs9NCw0JBvoSlNGSr451yl2zxozkq74uX8K2A
Oxyg58udGFjCJldsuEpTXzn68Bz0/emP0h6A3wFFurhwGuXRKP0mWDMLhoB8Ki80Ij+0pH/f7VlF
I5zkcjjiC3jozDVxusUKPUkGdzPNl8LC77NtsliqrXeU3XYk42oW6SxQxrZX6ejXsQ1I1qv/9yDg
39d0VuakZhCpQ8kOkOAlyiS4V6+SgGEbNS7sVaxeA/xuLzyIHzqyv39Upgj6vvvlR/Fo9jyIMlnX
DDcUA8wqJfAlWZ4eOuwHo72UbwQ386I5C3oO+HUhuXY3gXqDy3/jyp84NBek4zrwL0xb/hRHFy2a
qDtMOGKm0HcLMm6eAVy5q9EVHPhufrsuvXR0sanv63XD9xDYByqWxh/BYV2MZ7UVeM+Fe/15p1cM
CaMMc+Ygnd3rpLciVhnsQLG07Zx+YC6JxxPrfFktCXdK2ic5WZnJUuk3zCR55fELtIxL9g3Gj23F
t8s4K+LELJaTY8UjVxsbdXWJ0YWtj7PCjZ/MgF/0yoUgm5fA1rAL7LCwah2EVPUU1NpMlbEHxlB0
bhlEycVNw+w/Y5r10z7SPbY0EDHRXsh+xeK1sJFsmD8vRwgX4ArkQLcWt0hccu1MuFEz1rz6UqqF
TnCPOrVyumGebhiBn+Qvp9ZtpJ2RboFCBtUadE9vrPRgOBjurspVfT2Rh5ruTUTK3eK2Uh/TCe2u
ceFs/KGVnj/S/17cWdmZpPI0AB0Ih1aFS0Ect4awSCRflnrMYlrvEJSNHW55vNZamwKO3Yk9ZXKV
DWbVTHCG+4VzyX1Cm8+rf9qDbxd1doyOQ7noKkKRD8K6fTU+Sho5W1h1n3AhcDAtboxuW6fLBePC
t6nzFdNmIhfcB6vB1kxmbccVbPwDQOvgjNo7A0hVWMq1NwnL4TW4S3akInU4tDPKUP9wN4/D0vgj
F/Yk3+m1N+SfWrOW7Q6RI8vGog8V3VG3WluA+s78DC7gR1kxXstW9AEKjJq7/6ez6793Mj+ebxtH
mpeJLuUspq+EWsijwgoaRHVcMRRmzG53bpDe8x4wc+lxjHWEpe6MnfP7VfxcQH57CWcnelYlCUUT
V4H6yLxaWMOfqXEziA9s3reN5c45H5Acx+VlkcX80f3z/g1NEAWJ2k0wzo6QPo1PEdaXwmEc3LAk
RDpd42ieuCe/cmUmkyrDwtbRvMQzhu2lUuYHVJcl8e3Xzw4LPILGVJ/49eTkLjANt5vCkmlgHLOy
S0dkUmH6uLkD0Tvwn39/6j8oD/7+8bON9BS0USyE/HiD3GDMnHIAtcLizhIUr6scdvn06njT1fbR
cKVwGXoVuvjqM5C3GqzK0ElgjsBxEZgFOfj9xIMt1JswuYhungUzzFzDvy/0bKtVCUwwivkjxU1k
VqvBZoBOTRgvKzLu/PwqrFdBvikCfyxt8ligPGTwsIdOwhP8nZFqD93rSEJ9WafOgB0GcXTtVp7W
ZXAlLJwhcTNoM0OKQnYbTq1VqJjTh7bxTmKdnbP3wIZgog03GVvAE27dZmYLRAqJGTb3f35/Kz+v
hW+fxNkuWXW1xJCLm8WEKV4NFIx26pw+Eo6YVaPvZ2BqdIDwliSzW5e2wx8Ivn8/6rPtsFTVks9i
/iBHN0lWOcxMt9a8KHV6bWZod0COpO04UrlPdSfVSOpNVau7nxmAhXZJyzhXzn8tzjnxRyX4RySN
SwaF/Xt3Mo2Flp1aIaSxRA/eICCE4PIQuRgUgZJUV8dmHaGd48gt1n3hED9yCV/4cmj57RLONkit
JN8kqriEPv9jIgj7hNS3eIyd6KPPoCK8dcr1wq7EdWTAevCMd5zu4/dgPcpM4hGBO6KyDskFWCmh
J0ZXqvFx4XNR51X62wWe7Z29Wo0yAEh4yOO1wTSQHbxI5uqjI7ISLsqXzxPRd8knioRKW6l1tZSF
mbjUEEgwMhXMLfloeLoReEVUWKw1S0N21A77FCmBAV1JCpFA6HguxT7zv0hxezwwQuw7hrLZRmJp
J82SaAZbOaKrHd3MvJmODsBqUFrkfQ7e6GWTq0/IfvGdzCPPXBBx5oiUPCjach6TatfX2UcFAJYT
K3FsSSbZys21gacSOZIgCEysZczs1pG6E7JlRtsnRdf6jZzZanJDKjBTlTD500POgVewHZOXY41d
ptMWd5WAQHKfxxtBvjKG9TG+Wqi+xmq2j6Mb+0xtnk63FVgoXEUDARXGIB1oOTCNudYCFzcQ5aG2
CQ/rGObUTg87eHQUw60JdEeXAV128VmqW63aFeA+jV0NK0m9zmDZXrco/VOe7mm6rXrBWkC/WZQv
I0ZdPeDIg6HtxXhThX+6+L1oaZ8aBENsVAUm6834ZCS7Lnz4/WuR5p3yt4/lrFVNaU0KI+drTqPt
6eSglpLZ7gIHBeoIRYxhHezWVPCIFF31NwMiPDCb4GHSnAWEktPNDClAq7hwVf9Whn+v8y/izLcq
JMtTpouKHh4kZdMrT2l/UKD3TDdBesgQhQ78N6Z0bf0igLwU2tW2WeFQsRkwOgdcgyiXvbeYqT6J
na+fbFyykvI2kjd1v2wiT4xtlN+ze/RIwPjp5BmesjFvoDQG1wz5pe3pRl5Xr9ntidEds1zGKhQ5
wEXMu5VNAPGktAoKYib/Bf4JJoFYhjOuivXxcZA3Lcph6j+y8kJ+ZnZdaU/oDmqSLqmjXF24Ewd8
DmzobiliXYS6eezKVwTIW6nhjbqrz/ke8MftgMWVDn9EhSlyd1MCoRkQdkY/zbB2O4KmUIXNkW85
qqMZuWcCtqz3PTTVye3gwl7p15PoIBMcHB3ZvgEpUvdP43N19Go8YBLgiGi6Z9KfGTuMoBjyy40b
Bzf5qYdAgxscNvpWaMKh7X35UWlaFybpR8aZT0nLZ+kF6LZLdFow+ZjErTD+25jAjaNz9IIWBeAy
WfjsDl3+gL8ozsy2Ap0/JauBwBZ7Ma0SQt3pVHqngmTH+axiIsWBEuxKeXtcrEETAhm9j6WFfmU+
wes7LmzptG8+4HEN2Fjk2q4/zib+Bf2DxHf7GUueoPonvfenenTUUIO/+4E1dBWE1pBAw59bmmEf
DkAWdsrEfnoXNvmB1diHnGPNdZW+VQNeBoQ1QZ/L5espfKjXySVUQPqnzTj7ws8KvaNgxFmliCGz
l4iw7WSVVDe1sq4hM0/MkXS3Y35qGca6lx6MBguixQAd7cHktO87q4HD5Ip850ICo0fchvHVRWHn
ly/AL3vD10HzbREWchkGfaKETHWH9yRzc5iKt7rX7yhI8w/N2EaqU0B+uTO26kt4pWM2pg7W8MUw
24XAO4hkb0nUoWYaLdOJVbs92vmFveLryP/tKs8KFKKkIzNctNItqUcDhoGDQ7/2QTHqG92OacXE
ei9c4lTiBLb5iqRDCRRGOYDHiZRsRnsdvMCCGeObsl8TXgn5Ermq6qmnR9PYxOEqIm/PlSNxUyp+
l77ir6WdliCN78It1k4XC65/YARiRA28qvDyVyUM4s7qCz0xtWbRIUDrZkUVTKK1iRKRuNyb2Wzw
dM+MXBzt9n0Ab3OFZcNAfJ4uX7D7Us/bILIjJFNVCBrgPySezhjnt5cf6JN2HIgdRHqttxDGlXsd
a0DsW/7gv4s1H/5Rqac+wcTUyCWyOUPHzB+7e+F4paE3FZxUXVXFGjZnkuI3sUQin+HnefqTV6tO
XIv11gx2BEWCHaZOhjx0WNXookyO9uuEX5KX8h27EB3IwoXfLcYO4dVjRKiGp7xdVOye10znd3vW
9OnIh4c+LJXbdDv3E+MO0zVk9eouXxlLEr4uYVZnqTrkuZw93rPln45DbLZprtwmn0bqo9lBtHy0
QGI1W94gmQTu4YC6ljFHmQ0c+o10QWb+RVX6vm7Or+Cs2RPC2EyknCvAkO1JGBwy5xhEF5/qOilw
MCj88sInJf4zkzr/ybO2TaujPoDZrNzmTYTn3Z8wepmmyTELyCFNiEfXQ724mZQPQ94np2WFdjxc
5sUtkkw7rSpLPGluozJwjEZbZAI5qPqyKYHXT29Bv0RL+6EpTq/ajN1hJIpuvI41G4b+/3hJzclT
98eNuV8wy8crUSKgEAuK+YgWkNfAhtN2LeJceUnsVy446rju0JtRI/hGs0lJvB7XAuT7SL0eDPcE
tpnYRgd7mLTL62RBkBaIuv6W68uEMB7jOhE2XeiVTDs714Rr/39Ie7PlxLVu2/qJFIFqcataogZj
bG4UttNWXSJE8fSnKXfEv3OxMhZ/nHOzvr0z0wYkMeeYY/Teer4G8iUXjiC+dNVMui4rxROJj8qW
WR0IqctWKpMXlfrxhBrB1j8TV7Gr1ylLkhgO91V6n6kw9O4vcvHaghI8UwQM8U+fn63+UtiaWFjS
8PXfhdjzW/Zw4CJtNOmSlKek59w3qgDvbobw4TbTIJfD3zLCq7ZqDUc8EVUfRtKsvAZyuRGKt4m8
q3MuB2cdW5wAe3GTegZLKW/2LUa4bN4oXjssbjEcyVVfB5ds1sBr69whD9toUXeLpHa4ewLEkiK4
THxy1JXpsiMx7ksdAvkWckME+XCrglz2xd6TNR8TCfLwG5nhDL6GBVF1FYvP3b84jWxPFZ/Yvpvg
GKWXIlo13AhXi+L16do4u5PWi7EdjHmJGwC/mHdmiFYba5KRp2eCt6Tl2OI8Vvwe5EhVeCSTKdh0
yFaOLBWGSjyHBigg9WKKYPPHTYO+t639C/gV2WsnRPFZCEBuKEntJ3dp3OL+66v8sAVOa9nopfT3
Wl2sKQpyp2UDlH5JIrIerw0oUdc1PQLm3OsnL/24W/GVlsfgGXJipoBVf+vQ/tgmkvstSwnO+J/n
A4wiRn5gNHg3S5eTV/Dk1R5PK4+v9rBmicJUoDtZKdvou6LLbwtmt0vcgh4pRztoPoVfuoS8PXnV
8cD8cHn/8Rkflq28FdtLjqBue24sWfeHbK7qAVO0i1OsG5yrMdvf1cnwSOkdtN1hQW1vPnkPf7nF
/3gPD9/DiAA6NcolZXuzBmYHJ0v85DyN4caYzM5vdyt9RzzTOmq0JZXrv19bGa/qf33+h8dLrhW9
v1XcY5inPd6CUJsEtexNCaCkAa5xNrwOy8l1IaWbCglvZE1ATt+sCdY1s7QbKKcUuMwhsLjTqpLs
4ebcf2RrNMrevCmzDKqvxp7K7jTE3aO9qZb43UA4SMQnd1J/LLofn5+H2qq+3jORc4OyVY7wqC4/
dTXeQsLIXOGQFg6EaX0yGuNQQd9nxappw5PhTNvDzehMAVJC4xoCMjpT+qUxSDY8hM5Gsb0Rmxhy
zMkLV7weG2gGYqg3VlQMbC6JGbUklJnSbihnDaYhuFeLMjgDTx2taLQVaFPpzrX6MMrgVgZ9uRV7
iyUHlzAFpyEztQxbgkN1t514KUelyko/xeyzVBbTc2CckE0H5e1TlA5Z+kyX9OzOP7SSmksuV2qZ
K1shd1NiPOeNO8zEI+Q0/ZhtByxvyva/Hzb52S16aEjcy/pyr8WSGgEkdLOpq+XVPfsJyCtcj3Zm
+Cq7a7RWsgCv1dkTXey2zPqFD+Fo7JJJkPYhk8o03RrYGbERepwErFh/7W6r5oMD6OyZ7kJ9sgQ+
CkJbYpCzs8zywBujP2/Von+haVBgyPQSEFsqUAfnzrFOxfuMldgR3R7ivO6Dvv2426p/96k00cWw
TxYbmWJPtYbCFiaeWNjGZdacLH3P/vhbRapEFrkRV5ggHJjtNnEYLmLxZThl3SIry5z/vh3/UlM9
fGN+t4f/WN9vhdSUop4pWxnJPhjVESUpYJXiFIp0UbUuX8k2tqTMpfmXjbjp6njxp9GThf9fCo/H
tzHegz/eRnw55wy0WYKyKS0zm7RT8U2gEZ65glWz4WHIbWc9DGirfqNpBheqtHGwkh78tAU9+e2h
+fd6yL5nGDpI5EdJxdDetct1Wic7nBcV3jyJviYhnLiYpT3nFdAwr91cXgGBDi/hqbSHtypoAmG0
aQwQO+i7uMoGl5fDwar4JQnr+nWYRxujdHSRETzdmnoLwwcLdzH+8ys7jeCUHzJNb+D/mI+vWGgL
LrVk6swK3ZPq6qv6gzeBdVjxOJiK3s0Tdl3we77v9G/iVxVcLBG3brqllgqJ5NVjRxaYlt8w6fm3
+tdNJ9X0o4Ansqr6MMfPC8nM64LIGVwtNPAKkUDMXLsBce9Ji5tFmrTb23wNcXtu6p+pf/4xrN69
filLMIFhtsaCz99uLqE4NbXpoZxxSQKWvKDepqhbV+efi6Ns2hlvZ5YF+vz6VtEhCPWrO9WDKeLf
V+DJqt3Z5cfb4Iorg6buRp83X0pI5hkuXYeSV8SL9JHMYRA27SLB6D8/veI/Zb2+qDwjVWdfKg/g
/GmZbu8u1hDrDnpinM87qmt4UogFGInpzaqG1syIbsISz+wrhNUTJsH4X0xSb7mGk9fhboSSR39h
mS+zIMGWvixfjVDmmI5rHZbihBHEgNGrRwbe2elW/yLSog+KXWIN8+xF8XCAowioX+/2bZnBQUWB
GPJLEMm/Zi/daFfC435/UX3a9tnbdOr3vzJUAmZhJzb0fEKVgSTe5zdtVxbIOTwm5ZdveEH4UPLw
bIxqDr90Ri9XlvLCY8Mg24ltmG9FGzbR3TDTWcsyOs6SVXFEdKlI17Fu6zNhiUViXofyCJzhODLs
UHL5uReH9RFsQAk12ut+gaH3SJPOF5jMZXZIskeLnbCdIvsierc8njfZjr96L1bVJ5KC0hNnGura
PbMissloaRqDk+7rb2U9+d2ZIXEjdUZXXGTDDgbXMoLWBqzJ/LU+cCKlG7osN6qf1/AH4tzUgnJR
7SDjG7yygGKAECELBED5zS9vdu339cStdDv+pKZGaiVXW4+IBDmzwCbyZ1PRomWGmElG8y7gDmSc
YJ+gVGDR+JTP62pnYKTdtN+6yJcbmC9NQfPE72qc295QbPr/AlgPTpVT93ooj6WfOh0/y0A+9uXt
NLLuB9GEApCBDZrA/Wbhx+ZN+FBrxcd4dhovPD2pRl0RAy6qC6O3ySQtQ2RIewNOL/97tbYZZ9h9
4w+fNUhGTHTJyLLAPxOoSgDZus1ek+GEQwtlj+wUWCWt5qeRfXLUJHGmFotqWDMsA/O9McboXb82
Xu9817kJBIAPn+yMUCDiOBydC3HsRO/MrBwOzqeLlXxyK2+/aOpO4xUnY5q17j3U8B2PJuSR0KRX
S/2EB95p37LX27r4SF4vTDYwaMeCWQs4EAiGdtTSV86OhjeBK4H49YdmxvmdUmiyBlfInPC0mpK2
4ume8NMIa8MerDqYQAobK3nNJkzYg36woHfnti6gAg/IEbZJWiPzUVgEDTNAmIZLgMwGTpK07YeQ
5GGTGWTkosWo18PYhSTOBdEPN/hi96+TFzUcyQSZXzI7dG9zbBDocHO32PNTZr/FrriFpmena5Xj
W/7exwy7P0UENc6l9wUxqHpXDbPUwv89cYGKf8MYYKrMT6ukHuMy1SGZbk9acEJ8CCRy8MjV2CIA
wsBmg+t02yDmI/fWdY+PW4N8814rVsSKsSj2g4T4oyt9bfAGRtJ88UN1bZSW+hOvb0H6q6kdshlQ
h+h5cJ1a7S+mbuFQOfIHjW4YTyeDZkf0dXrJvy5B9SrfgOoPy2apwCjQbRbRRTLTf8+LGdgyxgfW
NjGnx+JDDwunUe16h+/ZcDucD/S/FWs8xGHGu7wUrdUsOy/aEnhvZ+F9jw5ea2yNE2/HqE2ZtYEC
SIUDWGeBtUZWC+F6jq0DoAOQtt31Y0SPFl7lqNhGORlfTb/GZh7PMa6PFFNXO8Rf/RZOqZN8czJo
55rbWNVCPnMVARybhDxAcEe3Fe8IHUDJRPt/+Ia5D1MbaAN27sMtIBPBODRLbYbLH8aRfraHwpEO
tStASeVpoCxwgQhRupuMeyzs/X69O72U7ij8jRbaPmVR2E78WGQhHhGjkZME0rLntTTgrO0nOebV
4roYJSD8Xxtx3y2mtvqixr7EfY9syNDVElF3mODWIIsn+S5XMQ8S4F0/XSXheBX4AftySFfXJfNZ
5xbiVurZFZVt+znsz0EV9t/T4BTSR3WaRcNYkoSU3VRmHjFSk9vP6cAlGl31sYm2wiDohkFdzvse
xxujp9s6zc4hV/j+WjjZ5gJVxmrs+Is2ZrUpvPhVD5pFwaIHhvjlvJJm51l+YFq5V4HzX3x53+9b
wlhaR7j4/LD4Xq7orDj15xjwzEJEVgyF1SksFs0iWxruFHEFL6Ed010Xnoik537QLIFX0iyU2YRZ
QWWijzi9DGzgkc3rHbAxpE0gCbOE4VWCXzY4Q/YULeQ2xqewFvyM9ZXj4fcNPh4EpQPfrJSVmN0v
d2jVdRenQs6MhzDDxs+DO9bAHw3sV8MSv5qw3lXgbMaNuV11C5zIDDI3Qz2/T2b385NGqqH//Wz+
v/XgQ/NYVGqMdoU63Xa2sJOvro4xGlAFIEYuPLTDgntrLC8b/t+2tLVNtJhsTq+apxzhCxr79kM3
Kbperm4SgJc93Ryc7BfWyrEsAqD3gU6XsDzjeHWrgPaV4DNAd4YAP6N9s/S3xLtYVeIA1FW/ijlU
Z+IIUXaqstX+6GvaJDV1k0TlcmYHes2Ci2OENL6gQL+enfxVC9UVfXy84UwLb25KyUDVxnYWOcCR
2s5UAPi/DQgZpwf+UhDN4uQ0HS58P+vsrAtOP7zltvTUlXJUPBTF5zBeVjWiNf4j75gni2/Dm+YB
x3duXkwyBE7wJQUK+5Ew15i6gQWngPfRJkcfyUvMWc3lrJF0fhLc37hWlMwfhOJQ4Or1isk0AzNK
6RdKbhK+qfbK14kVz4xQN+ke2gw7Xcnq5yqaAAuilUnanhA27XsPZjg2pfC8RH39xvNXOQMNXLhA
Lf+ST+3cI8ziV/dqjzQewbz9VGuED/lWjnB+m93L5AMiMyQwyBuvkxgWLEynBu8tqLcJKO2t6l53
AO+sqnemKKEZy6Awj00j5GAI1tomKgZIiK1yhhrG2hrIe3DxLqwQX6gJKrv/hfFGZWQdmadNxeiz
W4IA5J9fjqMb7c4/vwd12Ky7sxlrNnUt+ChqTxzvcrcgahFiEsVntU7eKDhU/7yoGpscL7oakwUt
dwrjH3l+OqpuP1esKnKrXyU1AxcsNRibtYuVgAJTk13DsHEBMfCb7LNfk0XHyQZb0gaOSkDr1dfe
aTh7N0fa6xS+ufmZrLla3z14ARSKB6Sbr41knZey/9nPEys/wtyKcJlzuOnhy9RWQ4hPhml6J6I0
41jjSU6O3g0oehny+0TD1D+ByhPuRVUou4p1n8G/9llAHCUcA9v6zygcaQb8wEL1M2549sKRwDOC
zOY1FQR7VL5msh6Ly8RtPltml1PcmkhKKLc/IB59nq9m8UUBfOXHgbEcq1V6XRRfMcJTyl0DWiA1
2OmKo7rHw6vOYVR+1hvxMC3eSvQekpuw5w0jCB2b5ISVn181Epy2arrSBl8X90XqXnEZX1gv6+j7
ni+UaNs0h+bsnjKvEjFNuR1MljMolW5WnWawioTc3Gq2EdSDQ1f5euhaj+pTWDJlRdSMSe2G8sKN
ft0o4xiFMKNu2kMzEyq7Fi/00Y4DjCMg2lfvXtuJFkaXcPoRJZCCTWNOcGw8z+fUc4DsVplhRTFg
nstuUGciaXPVChWxJIO7m5js+BMZWP+MIqK67CdCGHeLIg8KzYXEmb6LFC8V+7vwAyKuW7JdFndy
OVdY4Rsd4Y8p79u1+kOALrFyrwS98r+ywyYwBehHBaP4w7emeW0XNoDxysYEW3KjbtOupjilXb+Y
RMGtDybI3mBwsYTynWlmOTUioVX5tuE7qjrkmOWRl5ZzEpEwyPW6NWWhZJJEToFGE0Dzk5kCNHxb
vIJhdLrvW6BQyMbqXFFfBWnRXt7k+17iV0NJWVTMG5jhaFDRAQER0uFAF1lh2ViS+I5cwSkc43P6
KvmTA+inC/BX8FPZhvaHy6TbKShXz/Ma4JNWjiCC94oJlPBSLUgzW9IuZI6R75qN8ikuKFeMGZga
CZpUSleIwYiFUOultsudsQVoEGRhFcrEYkwD6mWzo2ZhDuL88JzNubkulE1EK+nO8Mc/bixSDSio
kRQRsNSxxXShhH2T3iogzgDBO6ktpGyAoWLnhWER29Jys68AyOd2g/rIr19GY0zlie83Pzok/uhK
0YP91Ut37LD8PFz1NZKqUEAbI1G6JU626EKKG7w9lJrhBSIXiuyJKbkd9Y4smOeVgqYcx90sOU5f
4c7zNu8ItjXEl/jflXnualtCc9+7RXSId3jgF5Lfe/zQiNo/RFvKBgo2feyatQAzE2fc3zNvJzvd
yMGlpl2Dg0TwxSW6L7jg7n1Ft8Qjn6XzUHdEB6q17ne8w3kmIpUA+MKH5NT82eyF86rwhJcrXy1+
J2k7QLTtbK7Dxj2vJuRU8nQHNG+na22LtICycwVdd66uXtvVZQbVi11nle35+oDPFV6kpbAGWGtF
x6mvBtE2zSwhUJ/MeQgG/Wsn/n8rjYcpQEuRkRVpM91qR15W3MWVpyJsYNEO2dW/jX3zTS9jZBlq
C9DLifSd5ccqWmUqkPZ4gV0T1eYM6Nx9CtRqWUvvrYqQ/gdraxLRYEEJdLaITk8iljGXeqVTvtnw
jR92XFrAdCj8hqEWjyQBCq4+q1Qnm5+djLZ0rbkDvGNxoXabKvGa+niX7Ekzu1x9GqK8OJvJ2SvY
jmqre2efuo4eiCFybyeXlX6PSxNsRT+EsmST9caajwsdf+7FO1+2iCy/pHhF+s6E81gzi/sOysVv
sMMLWzo3AQNLZd/2nTKyLrGmXn8lX+pn/0uGNEvtyODSVj9hMKYbFvQzKxYLnUYR6iUtezIbcToj
DBSNJgvBwK7ToApBVRy1JCxaV+AwjGbvlgSC2FH2vNottw2NF5YnJj2I5v30zc4A/OoFtmG3Q2+W
nc3ghpYAO/eMhoqlOtXq9gNmE+Q1xKaXzD7tC9W/NmxY3d0u+kMx3fSaNyV0LAI/IzA4SEElh5wM
gYUh9jeLV+294v5mXvQLnlI9No35rwaaEEsJgk02trNdDG5LLufJNFgA7mbD1k8+WWaVb/fP6OpJ
7/2Jk3N/4G0X4BE23Sf9BjYe+Zgf870U5BzVt4M/CrpeenURk2dGcc3yvrtyOvtUj7d6ngBSgra+
yA7NDgyjxD//yJAuvZ3fyoszOt2qQFzeRFdirOtc1mxWQMZo1PIrGJ/oe+WlsG+89XdaMGQbNocv
EbWlmxyYpRXRTI4sGMGLS+wnB42kz18s2gLqUnLgORqCswBWxXfbcFUagRGjAZOxq/RV4GIjjEQd
gfMVpbUIujPo0d8pVqK5p8Hq4PUwsMUkA+SOZ4KlL4Vg4/StC/9AQXLJQ5csT8L+ejSYcWcukgNh
crxFAZF6xynmJ6CKlT3l+Mxhd1tta5KLJlb5UtqpS/DehzBZiPRvaZugM+MEM7Caa4dusuItGebH
DXRd77Lb1KmTNWusLLlVHLU+uGuW/mp8UfcBMgSVzFe0dclYREva+r2KfRVCFVluYf2OL6Qp/eJm
N+w88/oF1SxdnU+VOIoJA2xLZ1NEv2l1PKWf+mv/EVt8UDhpSCVyzSmO08blNdn0rnS1mEVYFBGc
2TOX85XK5ZkyIbdadygYtgdd4U0GfmG6u5D2Yk0aO8dG63NoVbJ3Inx6cs7ZkGo2RvGV9XjC8F2w
9Itf5LY8rArwCixNtR+dQPdBIKTmv244/J0kh7ZWBR6Bt0fSwWlX7yKHcLxxiomg7OaxYahW2tq5
q/I8g2r6jruDlrzLgt9dgsSYRyraW8KItIgKHtNpeWL6j/6f7y8XjPZdHMovSba+L24+SCCJ6yyZ
iPsQBgos608mJX8fXP3v2vwwK5tkOeHcdZbsRqAnXBD0Ej2QY2o+GkVjS2BsQ0lPMzKmz/aEh4GZ
Him6dGmEGFSvSZZry+lPdWMohMUxouiFwjf0iyaCWj9r1Z062d5yEpAuvo5oAtzileIzvoZFvqhR
VlfzatY5cWlN9/qC2dlWWTFav1M/yYNN4VVaPafB+pe66cBoyVYZUAmGonfGpeJRIUhmUZI8G1bV
jJ/rb/hxrckK+auS7pM7ZeHHTZ6P8gpYLx/DJj0DfWBOhijEniIiJdOzmhf1fMi80wU7bM9q5kSd
ZGbpumf1QDF7CaFGsE1RnXPT5zrQ/cTtSo5Bghcr3pOb+uTiPpqBsro8i2IZj7M9HjTJufsIMN3h
NUbTCE79yaT9X07G/xlz/X/P0G+L4R9jLq0pz3kv8XIDvnRmCZYO55QXFcDknJk0JQtjd7EB+ANF
Kd6u1I7PPEDj0/Ifsy1jnAj/8Q4uQzZtsjxhQu71I9LGubiJ/3/BJ3r8pA+aikkjXw094ZPiFWEc
ccLKOPZuEZqPpq4nc3/x0ZD9+GoPdZN6KsR7XvKpsmCYn73SO7s8ULStnl2+f3GXHl/pQSuRpa2U
ygqRtSNc5PKhWTg/3r/qoB7RHc9UhNqzz/WgZ1CETmpLg89FYNXNouPD83I3/Lx3YzYfpmTV5DU7
+6RsxbTCjhQAjdmqFjtkI3qn+W/2xSLfXY/5u/YGGNS5Moomuc2V6VYgrIdObJHUuCvGvdep1+k6
Wl2dc3B7ESie4Ma5GYVhiBUOrHtIPsd6JGmi6Ds/Ufn+ywT1eF0fV9e8nqbaGAWcBHwzxgcGeJ0q
8834fXEBZqLFvX6QDYIf8b8XAekv/T1NRN0kTzRd1rXf/b8/vhPnpOv0slSlzW9ccBrtSIfHSGtx
ZZVmdo28qAz7HZwcN6tnQ7zQQeDdEqenKhuTDXvIeX4Bvpdk5+HlyXv7yxPwj/f28AScz9drKuCW
2yjHbk4KFVYdY37aM6W6z6Zb3dK91uXAdwXrTse+N8XvynumFf7bQ/+PN/Fwcy4JEmxFVqTN+GVu
FKtxr/5I+itpm604gT65IX/TiPzj9R62vEgRLpd2woeeVDOjsKXOLH9QFSPGUslVuTiRTeOKPXf0
IGo2BLwtZaR5L0wcIZlripnbEIXAoJMBY8olIqD3urhd3K7gTCk9EdFIY/v3YUn9890+KqlJkjlP
+kqWNl3vJYyFOUbAYjxZvR6q9MFxMpDRZCd4itzLXFwUN58GCsfeePfMcK08eVr+tZ0V4iQ/Cdyo
K0VkeZqnp/kpCwt1myo4VOjzJUzDGQ0TGa749cVvrx4HiT5yqjpk/Cg0TmKfL/4Er6U9aW01DWRi
fOr3curBHp6QSIcfpbSqI5HUZesXG2YOd8Iyn+2Tf6m1/nFJx237j29kXuD6KGO+kaNJueGdGR6t
9LP+OxUN2/jZ0TWvh5jr61b1WjJQhiHOgz9YahHoLZIHs+pemc17iTM808wY07/IpjRJVnVJkw11
qisPb0+edl1ZqZMTzBcphA2azC+h2o+hQeDLW+ymeOK0RfyJPiiF0Abr/I7WP3b63JU4vKhm+gO8
4gSeEJXPB0dybS8K1OPWDTt4cyIqgM74tPVbdAFX0TY4pSoEoaPS6PDgOtOJnRu7CcHCeHE0uqnM
I5BgMAnj0LXJD2lvcqg/hxVivtxUjtommxeaTzATdqP5He4UQb0/t238Oj4cnY8Wo71ZnPH5FaNs
boOU+kxDGwzoAtmHQrPeo49w49A75wPJX82bkTG5MwskyRXnJQt4OwpgzcGicf6tQ0XpEUPcRjNn
nmbZXg1E6ByQi52WgRiqiwXUhHdjgeDts8toYQmC2c54bInpRnJ2/sSbpm3FtQ5rtbXPGeMntEmz
sckknx0Z7JolMlT8VGW7RDcu2wbZiG6uuIApfPGbIRdvtavm93emS6fKz4FUlOaUc63VsGjXLnqz
PAtb5rvv9ysBLnxoDcbrq7DDcawswPohR+vfqjkqjg4LA1FBQbaOt9P445wFSjhdZS80HQyvwwZ7
chTdJl0g2pwdxDEMDQKKyWIa8Md3TJTNbBiRwL7Bh5bMaWdHktecFmCL38deuDS2L+BCyFBaT+Zw
dtrevb8o9/0dMK+yaaihgSievAp1vPHLuJIv4RXJOuNCzAdkBLfgRKsrxzT+OkUvFZl3Rh/6AZpX
QwvT1ta0Jz6bzrl8xxt1qxnOXT9ODdxtNEoIgCac2dSbsGE6J7nnxT3oVpl9lcm/GJHvka2s0Vag
GJA/kUuMsRW5h/oiRZliEEOJeIID/3CyOgMg6Od0Sbec6CdhmW74/XF4urxkq+yLIcdnsSoXmopM
AxbJSAK0hhnSjOvhdqbvTvoA/x6JD33shEXl89yaY37EqIypDhHD+l3O2hMYcwhus6qlkqnc23L8
ayCSJILQykcPwW+jh7k0XrpDC9OMlUCwojXt7siOFEjtzv3AZRgnEQguslWzQzKTh5NLcFUC3rmm
ogvFaYdWP2WAiiQPNDc8bcTvDAEQdxtOgUUgymYZx22P3kINetRJN9rg9PevEl76YCNnSWH+0zxb
wbuuohdp8qYTEQQQE93NOWYYMNkWv183t4fPZGXEQbopVqRNE/xBG6Z19NSV/Wb9O0nnwgfSyVTC
wHE/5COz3YJF67SbDOFj4nKv6GBXJjsetq3Lnmb6C7MCK1X4YGWYb+qFsEzAYJMxnCOtqaYuaXmb
EQwNEXhRMmE5LdtN1O4HTiH0EQYHaL7iG5nTevmsIIyMmcq6XHQH0BdHmvYXs6fLI9J1saUr+l4v
ErzJjucLYc+J0J/kkH83h9N776hhGUS+vi0X02WMgMjSbPhgKUThDxrksCDHINB2HrMsQNP9ymEM
Y/Jz0m8Q7UH2CZw4Rh/m09d5xR7SdOY1TBn6rQgYqAj4VZfxAukSORalM4Ql09fMLN/4j7gplvew
cYpDkfkEuEgkIZgcbKuOuplVC2ujBTNnupBY1vLpojjNz3zLVAgr5Okh2nojsuAaVtFaQzRDB2hJ
B4UvjeLCltNi5jf6kmtdm9jAMQOcSHIXQzkLS5nVsbFQCN+rXzqLcefn8Ud1YpIbrVW080Rz1Mwr
1NNWOYE+uR17rJBsXxPFYdcoBAfPVMGE93Q7dM23lG7l86c0/RwKv9Z/ZWgOzALrSNv7jbKp6GUB
Ibn+JB8typYlIiQa9fGLPFlF2TbtgwuhAPEyE/2qIg9nDIptx0gVEokl73J3p5OjgcYQGUbtDZJ3
QpMTE5Pg16gvEvvCnMpQv9PJoRjm3W2PVXPosXLTHeKKmM0yfysw3cr21bCRk+jfGnlKfTBKN0A0
+JJ7WhV+BVdIc7W725/MycuNzK7j5YUm1AkCZJDRVrMRAL9f5vc98yHJDGkY9Rv0MxaqHMnvwnzF
n6BpOWpMkxaFHzPv5SAgcYSknQdz8CtPRh0B85o9maxHbdaiqzv2DD020oEJzAq2I0MBhAQ0sW4z
skSDy67f33zjgJQALuAEj3A9cihT+3RITLJJrGyh5k60lPxqL30q225f7ZkTqAw8jM01ex3UdSNs
M3qB/ImfMYao/A79CrugluG/iBminGfou2+Zpdy250OyIU/kkm/UXxiASbriSC/4dEJ6NCWNo7C2
epjhkmw2nrEWzGEAKOWHkkaZFmbfSCSBwpyaUK+sq7I05OCCXDgQ3GxBsBjttLJ8Gy4kby/Z6ZpF
rHp3NGm4i6+eXrvnmbw2tgw7GHMcmv1Un9cVI/7oR34nu4kB/jxf6XYLAJ0JpmENX50n2NO5RGw2
mpXcxSdO7IKyuM3SQ7K/N6bKcG1i/vcZRxx7AY8F9B/llPZwvCjyoRGkyV0iKGbsFUz2PKYCzQLI
tctyrcyQGv2/vuTDCaOpm3shl5wwJIZWLmiifsU3xPpiJSFuh04QcqNnOFZ57EL8x+d81BVfW7Fv
NWmCyBU4mMuUGzVL/jplaQrGzB9kiDYr5UjupUIfl2vcoOeFTnD5uGVxfICLjCeDAAVbCOrV/4/u
xt9Own/cCf1B6XLST1lyLTk/jKrZtrJFchxttgCF93LdwgKz0gbVy5Kh5JOS/19gHBoAf9bU+kNN
PdX1e61ceAjG9iqaY4wmEP4/0QnB9bvZSMaMwzR4+iBIT2p5ffz7P44apXEzmuHGUWPUaI19hxpP
hnmBg0rqbn/DAeeTad2wRr+O3u3EBtaz7E+uRFmfBrfauQHAnHqYO8fYoykbmkJTeAAJb97vBFP8
LgfMHuA+kkiSw0b5IxCdHsP8O5vX8DKKSTX7jnMkszXlBTVFOP4BMuLzW9OOLBgsgWf0iMDl+n5x
puUQjhSKCqDNmKwTSpmt4IPAnUa+VEwkkLwAhsC0i1eCfaDmPlgh1XhTs1DuZnlOd5anzZiPMkxF
Kpw2ApqJQdMiY6yyhxkCg5ONgO7kMm9AjqiLM4Cu1y4m0uPEcWB17pdZsy+o284mS2h7eNpl+0uX
8h8Pw7hi/HFTLr10kYyam1JPqM8PhfZdlC+Zm1uNRDXAxCeR36+tJd2XtKhtrfYF4uh4N08WpvGZ
+68v7ENbMROkchBOv78OEV4ERDHADBw267GNmbrxs5y/ZyvhYycqK8s2y1NN2hQBUnLhS6YcHYkA
umHp4W8d5fMv3pPVV3/oMLW5lEjR5Tp2mPB+8hnrUYi7vaPvHJ39+eoZF/pvXfB/3N2H9Z6sgriI
O+6u4nWqg8l3APIhF26Dlm3OVshXrMMFcDlcdULj6fOgriWdazyAPrnBz1bkh21Ai3Q9xfw6rnen
7gsEDYJ4vt8fJK+Cm7i+joETz5fZf3G4Hta6x46RMJEuaSaK0qbMgqmIsGfzPz1y+XPwv842YIyV
qjCJN5nn9pKl34EdfCUfU08hjYkjXkgWC567nO06dsvDf1+UZ7fnX02kc9RnpXQbL4roDkHhDqP/
MqzSlzvtAsFp53cHoWrsbjLNN7CIQYY23LJ+xtV88mA+DkvSJovkRufBJLeFzwsw75U2mn3dMCln
BGvTE36eNfkvKMbjvXnYD2rlbqj99My9+UFmgWB+yVkhMe+6Wcj7O/j3HxVNyZqUpdgWAzLVinFZ
R0aA4kCvw0p4pw1MP+r3qOPc311NCarUp8SsPBozT+7Vk4XSeFgoU1E+Nye1lTZoRbbnYX6kWuA8
KH1IaMvfO6wD4/FePrviIXrJPlDSt6ydC3WyMs8nOqdjPE5ahwiaKuHJe/ubtezPr7nxsHpO7tNE
ufTD+N6kxIJmYZ+uAR0HwDZkCrI3bcboVR0BT8x4g1HX97NG8l8b13/UM8bDtObcatr50o3dc29s
6d+tUfhx9eVjw3ijsgSkCvZ/3xHxST1hPCynQ9pyyhq/24M7wpYG87zA5WJxvAMw1C9Ld4rG5cml
lpRnr/qwpMqqIMeDptNBG12R/lXeQtBCwdsRFHqxk9QhsbmdWFnnXDn/Z9aVcQX3pHD1n8kcGUTi
Q1JDLmfCVwuEAly3Vfn9bDS5gGU0PpCUorLh8emDPHbP7RJ8UPOS+tJenSMIAIFWjmkoMKkFIldq
C/FOTwb5h8DRGYPMByBJhINiPvID0ROeNKdmumRgdfg/pJ3XcuNY0m6fCBGwBHBLAqATRcqbG4Sk
UsET3j79WdCcmGah1cLE33cTXTUFwuzcuTO/XN8aox8c2iC5Fd3ObDBWMu/c9BM0ofrY3OWH6KEP
2XKtOrrOEeayD2iWG/6KkD+h5cF92aUedczxDtFXKQWDDbGi2JpOdqdc4TUmSsdW2hqM0iWEymJ1
PslvgXYjMo2CaET8mv9qc6dEsLhDPkW/CaCBnQNWWzLjB5bVv9M2/JItR/vn9AkDczRWJfexx150
gXmlx+TwR/js7kppaz4DreMv8qHhJFzDl0yugCzpwrEIeOtOkq1Q/hr+jf+c4u5+e6Z8yUFRg4ax
N41bQHfKuqo2jXQdna2AU7thyRjL0uSwjQ5J2rZFGtW8txzRzyedVGw5oLqgZnNSf7X6gxxe9VQw
MjaOinXWxg9K814aHxmwAiQLn02H89491J+lYD6n1U3X3jaQHHt/H+uocsC3JQ9eGltmvDynkBWP
tQfXzVhKItUz9z0OnrPi05N16pf0F5Eemc/8u+J9mm/Eeq/iCORm+LpfyU8+9lKW3t6UYy2ageaZ
NfZdx+VyWU+2baVqXTWEVcCy5n0fR2/psY09DubPpqIz1zLHlstFKjpITe4mYw6IfvyRqDoeE6nA
2X3DrEm9mbmzmT3PnBzA9KxKu0hox6slt3J7G/WH9uBTWGsxMlCZFVNRks7e48yx70uCcnGPeBTG
sRSSdmaSxcRpdi9Zgf3lItPY4pWH244OsQ9V8KwcQfqu03PxKr9aLReXTmO5Nbtxk49+j3T5GFvG
LUjUgMQTImsDjraQtr4ICKnezOb3M1HTnOyeXdlJjZlxIFfXcWUD1hg9A5DCJRhqrVN6CMwtUVz5
+R3/Dck3yTDMyb7YCG63qCrS35CgcntGN+0u9hGoGbT+4xFTWMG6VBn2WtyGOFoBXLhuQJWATXSP
CrNUXf4gmvez1YnveoeXb2KyV6ZlIqieyJvozOWAjUCvUxkR7fSVxveLWK+Ch27sA1wT/BhE8PCT
PtWHChaIgFTzuv0l6Ps+upICfqFp5Yubn5/aXDZhTvbVih50cA7IJlpYyeOMAiO0BY0C0nXAxdp2
9EHo7GrVmFe4itKnpDhXzWzu8lwwmGyzVa8xB1SMZyWGFhjR9Tb9w8iRQlLJjB7o7j1g9VV/pa3E
zaZ8UrS5yDdzYDEnkc/wm6iJIyIfU+jjmQHqe7CL7PE3MJdjoSPXVzA0Z+575lxqiJMgmHRDbWpn
8qj/r+YZRbNj8kbpY1WfYHm8zH2O0s8xyRAnkbAsi3yIKy4ZMSllNySJ++KEtyUOK5QGUUECgX1E
BDN/BJi9W/nPkC8q50xNvK8UDjwbUwI90/hMMC/ueye79nJOPMAhZ6Pwz7HfEMdodREK9WbRnauY
L3x8yODjR4/10USN7LF3FFvPmHKcLbv9HAINcRICxSBOe88kBJZ241vQlFW7PADcQMicWPQEGHdw
unDme5oJgYY4CYFmv1ikSkYILG3O/aG7bsUb5aQs3cQml0R13ZwwMR2NHcaxZW3XjfIFmX4lZVN8
KDHUmdsL5J83IkOchD9XrZquSVjaInMsPgNi/WvPzLlT3ypMdw+/icxEO+Cvaw1CAzJcDyYMbUZU
70B/E0cQNsxIPsxEvZ/XuyFOop6u+Ynvl1RFAfIODP+rtrQxWiaWBGIObSaGn48BFgQ/X1Ye49g/
F74McRLnBk1YZPlYfyt3i9F0FacDJX5VoTgIji916LPUR6qc4/4srUP3OmGk5UMMr7zzER9KJkUK
CFHMKzONy6zn3K+bWyiTIOhWUlDJFFFuFH3LOCIpIM3UzElejU8slDvcqClX0wixZeT2wSo/RpQO
nxkIx9yNOeL9vw2PX/LEi5U7DE1cl/VXGWlROP7gjEVzQC+jIJ4mkOM+MyqkWcaM8mjmeGtIkxi5
qAry4IqvIxwr10t3NJE20exipdySrM3e58zX+PV7Lu7TPCNz0lUePFbfHbsPww+jzn5lWCr4aOTP
NPbGGaVAmnnlM90B4+vUfXFlIRIGWJWE5IruANMUVnkImUP+KlTjAfxJzrF1335eBbMXncRGV/JF
XdFK+cZ9KK7cnfmU3Lgn0y6t6L64bY+jQlg5zVxz5tv++k0XN6qn7jDo/X/iMe6iJe6CTpONyY5h
iR+yI+D4HdoCupWfL/ytCPKv9M/42o8vLqyx3fqS8ZVf6TF0RYcZ2E9UCiBVXek5A+tNp4CRFuGG
CGQNYPWBsJ/RGaUydsPrkkEAtVmbMoaO4r9M/oyvU8TFjzt7dTiIY8U4Zcgpv2/Fbd4/aL69MOBt
eOhak2c86Bhx9M60ZchA8RwuEHn86xUwCYxtKPdNeOY7hBYwZsdhuxRz7BTjd0kbBYicoT+YCgZZ
MrNlzhyU4OP/mR3IlVydpXHLRLiNaiy7Np/PzZp5XCfb905yCpjJKv5H3br0lQb8sCFMGVhCWodd
XX9t2C2j6ZGtmYCC1qVdqRz1Nz7TfvGuA/1GH/3LkkxNj8niqhw7FzQsSdZaby+oR2S9q2rDzFG3
1Z/6twrGDga5cEsQIJeb0UhuTCv7Z11zsny1MLYq6fSLBofxBAKejbd4KQ9jjSZ8a4O3qr+SoCQE
JgGBv0q/a7D7u7CJGUa1Fu51D86bcyTsGZsOvbSiEDIwr9yildstxiFiPp5XCqarJMHJYtN7a6F2
qvFf3AQ71fJ8OxHeJKZEMwh26WJl6IZjhPSAVH8zl/CqM8H16+xx8Y23rnJu85qVj8ROOqk3II6U
D0RVldPaHDaSZf0J2qU/jJotICpjU3Q4MJLJdAUD5fQVeTDjFO528VmOu87aP5orvAApuO35K6gd
XsFn5Itt94CEc15G/Q9psymNRV8MHKa5ShsUbpwp1C7AZsGFAb/0yTj2GlQq8BRl5S4JmWtvzhLs
H6L0X5edLMnUy4VMVAlc5w9EoM26cxnv+3L1qR2ININdmYDARx/y9c8hc/aGJ0uyTpq6rbOKbl3P
O5JXEk+Zeim5B9p8Diz0reBk/NvLTrONCGPwtM1q+SYANk9ayMcvAF5CAL7CSBmTzgPma5v55uT3
H+h/H/Q029C7IPE8n/fLHJHBZam2cgIm0fgcl1BnYzoFO4SI9C+f8zTtKOMqidOK1Fy/k8FG8HK7
9zHt1nZ9M5LgnP/zYeyvmx3PTRerkR6Qr+k6q3FBGURZGbsBjYaaOpQzGdw52wAH6QzKc5X8uW/q
688vrtuYQqv2Mc03cSc8AzoH9bUGulTZxvM4kyS+/0+tmu8P23/d7fjqL656zs5ip2pcVT1U2Cau
QqzcFxAbxkQaBuawAogE73YBg3n+CDr3XU1OXq03DiWN8h+IX3AklhJt2G6PX5qOysEnAK6yFf6C
s5/V9ye+v256crY693JZnTM+K6jLW3c9AL8Mdr6DuM4WDsAfNqmDAI1Z8J/Dxj+cNP+67iRgJaog
L+o4H1/xcBVnS068CzIqiEd4Dx+N7YBQUVqfhxWyvpBiJI1G/b5fJUDUDolrec+wGLzn/yGejXWN
v2/yf/2wSTwTFlFb6gnffPU8OO31KDPxMXbghxE9lZmEc+5Ln6YUmHNJgVnwzcXPFeUOb29CElpn
CegwxLwMPK/O67lZjbnNYrrJFl5lqm7MLQqbBhc+2jhf8psTeh1kok4MBwkZ3myVZXylPzxZeVJR
8iKlrvOYTxydwSMItYQhKhuy62Gcowm2UmIJCYVDFSICxVM2/Z8/uX84KP73zX6JoC7Wt5uXUd/W
pK0uhJWdX9slOYSw8tEFYYhg/w/zfzOL+qsCdHFFLxMSr5M4O4Xxyh85k80J/avENlUNfFG434w1
UvNlrnTxD/3Xv251EsrS0GsarS84o6KoYv5inCR7QBpFzWa0HQJF4cx+Vd+Xhf+65iSCRXHuZ3HI
ih6HKtvDf6qx4OiuRWARP79K7WtC86dvaRK2xD7Ru8HjYuE2XyxzgE9qjOP2Zu/vRgRcwUyyxByY
5d2OtMX8wMcGwRBGwSuIpcECO/kEVscRKOnA3VGkW8YYfst2BrqMrHLrv3R3smEBQaJ76jJBvsRz
5jU/JMrYaaXfeqYpWwY0hvv1AjnsEzhFJvw18R35vdGtIfXzbu1ig4hTq8GSx1vflNYDIO8zqjnz
Me6vdON+iFMrHwkQlG4AR6Iw0QBPmffngDaXc64RYQu3qrfhTq0avbeavlUaJ+7sLXIfOyBzypuR
Qh1YvJLq43ol1dcLEWDR4tSLdGHftPZzJBVgydxuAySWRoefYOOo4nNcPhmkzajXaKfVmiUjyO/T
W5rL6cPihAzzLjwWmSVR1cfUFzEH+E2JWuxKQp2vsFxvAn+Ha25TrHtcCbQ1qXaBrQV1UoS0ss3M
l8RML/NXlMKGcCVJ72r74mrXHYxf/oUn6d2L1tK7u8CQaO8tnpgT86pXfXGQFMraoG00xHxI9hYv
PKA+R3dsC+CiKe5kllu8St7SVLZ4St1me0BB8Kp/VXvwmcUTDdhqnJVe5h+pZA3mk9c9MRgwbKFu
y+JJBgxU7ajORaUVx9scLF2Hr2uzztaKSkEbGojFXo9b0hr42zrJ7epT1bZgaI5+Y0VgYSJ1Czql
Hd1+OXLB5y1wSentjFf06v8aj1PJ+h5fPQBbwCc4s43qRdhbO28fX+Hvswuuk1twoY9wE8E+c4J8
kwkNbDaA8ka1UbIBKzYOM2VWzjTfkbEpRt4ZxpEsfy3uFodOX3vX8npw1GvU1gxqAN7pais7aFvq
9DhPm5sClTWsGYh5Y+Jgbs+8hmsJQyUYyjfMFSXe1cgLxPNpi4KIL8FwuofmpnvIdkxCw7aDaAcl
dgNVp91QR2iLtRJZaO9XzC6NJynbW5V3CeZgnKs2PIcHFA8rM70S2lX1iQGOnR8FS35n3tCTEF4X
uy/e4Ai5oTrSBk6FrROkBpLmz7S2ceLgl8L6aMc0R1rKGEk7CFOQwBfeiqFiQ1t7I4qIAovmf7Ym
FAcrZCWGRwPw0LpBvg6j5Bib9iLddq8QCPyd6lp9tuv34W7lugg/ljAb8ejGb+KAer7dyiA9+HTI
5pQWCWcQohJdAzmsknee2+JdYOpu5d4yIjxK5vUtSIbgOPA1bnpqi/ivWbnwVf3C+rtaqUSVT/zd
gO1wxAPbyKCOMdIo+N8tGI8vmKIIvCF1vLEWuzBuEiwxkJMvAG8KezO06hLRhzU+k8jOQEMMQIFK
/pApC21taAd1MWqU2sYRhxF9obUb2IT9GlU+uMZ2a26F85V35A8jLCBTgoJ2LYBR7LAQxPZqHyKV
wE9V7q7ilfaCCds5vRWoGXo79TyiCVuqxtcNhERqRmnjdNmD394LAFK3DJb5r7AmsA0ZGjuJb4Lk
OWF6v7viP5YQuYVbfiT/JVW3OE1LzUY0nKoFPOTQoUNNz/+gf4J4fw15iLpQO44JaKrF3+HfDDMn
IuLRW6pPYAxrYZW9uotj516pgZ048DZAKOhoseulaOyEeB82NGRm85Nvq46YK3OgobYqTRvhglK4
2mCwW/fa3gAUhh8QDr2eii0dFJJDZ8ukogjYoHT8vJ19X9a6uPJku+7jJKiiM6f3yhnn6tLbdi1t
wNZuvPXiyLANaNjkrt3nm5nrzt3xZMuWJU8OBpU7rqxFYpswBKMdE0UHGaTj28IJd6alz5lbzl1z
snNHouAJRcm91joeaPZiV4yKYkcCOJHYWAsiF1/X77Mv99tzzsUjnpw3IkMMxSiiXuBvCaHABdPd
sHG3ASZECgSQcMPAzk2999czj/jb48TFdSfHCVmR61yOOF+NDpFbphdBLKaYb60jzFtXsjGumrky
6feHq/9eVJ52qmUhNaJ6vCjKfZgJtjsAvAJwpNKr6Ov3psX8wRn0XT4ytBm5WMiPnmrHwtP5bBeD
PWSnmLF+1TsFi4dIYyzwzmWea+6rH6sHf8vhLn7lpHGj5X1Xuz6/UmwsqOOQ56wyp8LvSRwE1qJV
vWZg7pyZF/Lzh8CgyeSULwbiuQ/5ECC+Y6wQMEEp7SMqhwVmdPlWwXIO7cB2LiX/bu4FlzFZw6Vd
A7AwHe04p5knpYIo3gwVc6oOwx3VKYDuwJTR+REnRAmHKu0oJh9SgburrQOCbU5pc0igYYY3YYs4
HBuOK5gVHQhj00nZ0oBZKIzaW25/lVSkh/GNuNgJ9TYWZj7j7zQff/z6SSVIbYVKr6JeJFKM1mGx
xUhstmyeTPjKVP9fVHmlvSZXWD4iKaSQvapCS+wtM7BnXt834eOPHzL++cWRyg/8CjuvTqQdJf/O
TtFOfsGaqHhiDBBQRwEi21GTuZPjd5X/P646CdC5LqZxlPLyGINuLNgcC0aThHUDyBu204m6NN7h
aXGd6A6jKRicxffds+KUK47zypWZrCT1qvbISq8Wn+2rJn542SiOXGBpQ6LqsdTw+L2JzyvOGv55
BVYVRGr/pljiZ81mO56VIyAlz5QaGf0LmPiVKYzY3jXam4OxK5mkX9J4CAM7qj7CF7YtusHyQyC/
UseC6y8yz42dyYf8CM4OhD3dmnwNGwleKtD4Fr/a0D/iCQr+lkqqBm02GwCXFthd9BtQW035KBEY
kvGHaY+egrvDehE4rXbIo5sCFru7Yc7+51f9JbibxIc/Hvpkd4pdt/KwRxZv5LjnVHQQ8JHxkPz4
vPBeehHju9S9QzXm1reGhA3WbSDaRkvFxGMbFU3+Lx/Q8qAGMPlXUaYt9xGZjVdZtb5RzmukC+fw
N3LQPMCGZKO4115/l8kvWfbYYHwgboLsmAq7rkDpa+UFeV+3PmvrvN0q503DwG8Ar+zOwLui70/Q
I7L0OtDflfSxlpgVxcTFkX+ZINc4zuybzZda53e4l3YoKPZYHK5MBC1iZWf+jYHItLbTGrux5wrL
hhDPLRBeO83Xl0YQrUuZjsuiXgKc6YKZlf1dVeSPpzzGy4sFlYZ5EqU6C2qkTIyNInpPB86oDnmq
o97+/E6V8Z399E4n2zB+14lkqCykzvE24qcIHQ9By1t37DF8pLFrgQO2vQ1rQ4Rba2H+2r4wDK/d
YoMgPAmVHe3rB+OFkdobaO7mPil2Bdh+UscEH9+ff+xs0Jvs3WGzECsvVmAzcyobqtXid/9W3zJ6
gvY1vDbX+OWGZ4uy1Ug7v/ft2aqw9s1mdflypjMyscZWnae8HLOGUI1rSdcuS8AWe/++s1wm273R
OeKhPWCtcgAsiTB7tCcbJ5epopY3Cma6a/H3SH+WmkcIjBLekicFeM9KRpGBlRMb/qjjCfngStyf
rHK4LjkZwd6yC+bla4oJlkf78jn0Nt77zw9YGffaH76G6ZCNsehEszW4PeOhYlOpcRvcqK8dmMZu
Fz1hQQjh8NT9qh/MWzDAQ8ZYLw1uTudL/zeT5aAPkWSy0tU7ERCsuuEQ0kNPnPmZ8hjdf/qZ421c
LJF6qMTC8AlEYEZ06tCAnDkba7ahW+dfKEFN+uCUbOA/drAZcwsDbYoNIq4sSJbhGesj0l5tMBlg
DsDpZmdMlG8yKR3zUnnBTAR9R2OyqtpSETM3Qj4WDFumTEirU80ZPpT7SFubmxCiN1OTQDd8SxUy
4HUwejnWZ2Wz8uoPTbzzxJ0mfSgwtoMGQCocWMb6gbs4cnU0+T8qnWunJbUX417kLOi5v00QBH36
EEoPhnyd1zeJ/yC3TwrKItM/yJzUAREU2IrLKZwufJCdc/MSqte4DFi9ndgikI0WusI6pIP2gMHl
/cDkPFIFTEg5SrPhVPydnS4cmnKrk5piAIXHqrrNMTAU9kXwiFWqSElEBkWPbg6DCIbk/RzhDVpM
WMhY5AV4ctgiv9ZYta0l/YKiz1G1I9DiHmSGdsGcBs6FZxU7i6V5vxGgiLz3+bp3Aanc19SjqOiU
KIBvM+nIoEDlPxtgTWrOol209dV7TaKI7T5Iyo3q7XOcoyh4xDcQukRxJhJ9d0D84wVPIlERID0Y
jEa8wRF565/y2+wIN1sHbAgylSnZ0d7jfHP+pEThP/y8SL/THF9ee6r9dzuhcBc9H1flRG8wqR0N
KcH7GRRYsHY3hV1e9di8qU+Uys4Pwv3M1f9eVeY4vjD4sAEGqosvStbF2lM6uTkXYaWfpCNExOzX
yP5ImYKsV+0WkNBczP/mbv+83mQpdV1vpIY/6Kfod22sQP+2oB0U8OdbU91mzcn95d5JI/5poOzs
nVqFVslBa+xmblUr33Dv/vwpk5euSE16bjJ+Srvz3qDqYgmwZzTgnG1aKtcGk4AYmWdbDAIGK9ir
nym547Fcw2xbUPQdQTDRigGVaNUA4EqvEvLyxcoU9nkIHITeR8pUo/iZP6hIi0evJGas9x3pHwNK
2pOsQuallnmUnob+Ku2Wwat5a5ZL7wFIDTZCbb/G2afnWvmSiSJ4x6izFvdkwdSz2bolJnCwDCBh
HYE2BZK8p2GbALLdGtG+oXoO16R7r9tDFIEb0XfRQAn5vmDSR93gryie3zWih2HDgzkfAe+MUg4m
QNQjKRwV1tsEubd8ih7QvXNoTF71PW1Ex7Uw/GmePH+z2IpHTMbelaf2IfxQnPr3eIuGASblMJLT
8K6/Fo/FiNzJ9N1Q3jHeqFLnhM5oMOzh5GMFv1rKH/1x/Cf30QMV+nwUlXg7FCiLYB065QE4gAV9
/jU1roNrxWlvg/OIqt9RAadOLoEwgPp544eOGJ1g8pjJQcead7AaMHU8YM2qXCfHv3uscBfH8nb0
OrhFxQhQNX09WyVe9QKRb7TN9c83AG5yjcTyNWW2fclDaZ6U9+Qmw1KqtaMb9A/DJsjfXFYGNrbp
Smbfh235iVgmghICtBBmQnMaqn1LmgfCxyhfS/HZrK/jdBvQGzDzasUAfuRvBEyD6GcsdqK072DI
+C98RBhD+eWTS8uA4bMl/QbYObb4ESsvOImzHiraWRqeNk/Fgx5+VOGH8EINN8fDSNgL6Ru124X2
GjWce7D/oyMl3hbRtanCOAofQ3qehXcXd8mqi/Wlj7ZO9pA9ZVxy5CrrS93/nYfaJm8dCetX8YN0
UdR3KuFgQW16P2QOJ0+PZQE1FB0clWO6BrhrITlV3goZx7MIssV7wyGHjHJI3oHzmiJjPdj5hi9q
qFuiXqwpjNfJgSJuslDG+nByFwZoHbAXieNHXFwQQZXn54XyQL03Sg4hB7cFhpVOSBl9ADEv3nZA
BfBggHiX8Z1o6zZNLV3e8x8ojbrdFXBiplhuijki2zdNvz/ixRcX7yJU+mavNGHd6ScsGu3RUgJo
1PsHKihsatv3uULeN1KtPy83Kd+I5zgotKLXT+rC0lwQQI/MTdFjRPS0yqAUKW+RfoI/yLepRJiB
gaymt9La/ou75pwR/cL0emwSAtxbGdAELGaNNGVPtTetAclY/di5yAybzsD5VY+3UbELIZnb6eJQ
bmZ2mb8fS/68l0mGp0eaIDclj+4s43VH8PIZFwUafQzfy+fmcfysl82rVNNqKLqZE5g2d/FpbcXI
jaQqC/0ElI5Gj3fd3xTgkOTfbr8Mf8WBfTZHj8Mx2FZH3ZFYIWC67LKzedz6e6QuRzpCOGAkQK0A
l5xDhfPhjXZT4cFn3MkSlhFL7SAVS++UnFLsoIx97G/rLZkWa/wFF4Gz7dsFLjaIeW4bQIczR/lv
FAd/Pt9J1SZRdVPQNHZxZv2zbaUQAF8JQei0GzvMf3X1LVbULEcLjuC/fLWT0o1YN65XdeOrZcPY
qRzGpcHKnvoTnrOwVEdweYTBw2wi8fej25+3PKlewFRIzkbKdYERPmofRHbuD7spfek1W1WgtD/W
W1JHjbHwJLrNPfLxkf55aPnz+pNzfZgJ+UIpuH69E7+sEXVUW+Xqlrlj+FxvxMrF7Zx885s89c+L
TrInTaXqHKU5MWFdjgRQfyVqd909ClMmE1YfQMeGVQqocLgKiJ0zC+n7r0yXFrqpiXBspwKTpip6
Uwozoo6+xoXJzgYKLYza988wUzTAQV2+H4kFcTdHaRjjw98e9sWVJ0s4TvTYbPSzfpKlHe4QVWG7
3uasLcNwG9ZXdJgldns7r52Zj/vbj+ziutN1pWd+YKalflLaJz990bG3kDaxFVSvfrrpldNA9mJF
5rsnXyOH7H9hWejOxc6/n4555xe/YbLAzGhgcrZlbYPZrPDONd5GNZFGIxNBJMPtUGqXo4nZ9l/e
+2SByeqQ+0qdkh7Tf9y5qO5JDBekbWtgSeFmBPvQMyxWVXaFkcLciezb5XVx15PltaiicKhUrl7a
dXWFWyTqi5FbhTsDZknqFT9GtPq9Kczd9tzjniyxvDL1s6Ak+gmf8kbfRMa+EGEuuQzqkq7mG19z
REvHtov4Chdg7r6/3awu7ntyKPFKiXEbiCSntHDSeNfbSFtIVMnOya8pQnsHYa1gLYVMdKuH80OY
M9dXJkOYvpAV/lCxWfLWq52BEYV1zmER2NhaYFlx3nPUjze4HuIFGc5H9bnLT5KeZqiEso+/Xnsk
bovtmaMU5n47gDDVGu9ZG6sNUKaWH13PRvTx0f4QZL6qaRf5XdWJIVlmTEQffclE28ye2VPpJnZn
1NY2B6Fy23Z3aJCtpHw6e79UwKqBup39Bma+/a9y1MUPUc5VXiD51k8j/r0PODhKT9UG/wMDnT2i
KBRKjqTMbeQzH/4Xs+biqpKQN3Uf1fpJNO7GAyumjcNVCjCW9W7oWwYblkJ8jRZk7iT+/a721zf/
1dq7uDJkmXYBG3385lq2FYGufOnocJeV6w9p2EirGDu5p4QqcDoXXOce9STI5dU5qRY9N62K61I8
yOnI9kaOZTh9tW7sc7wZ0rU+OmApc/2Xue10WnrRxVzXSo/b7ul5wW4bHemAYyerXnBwuXD8gjIx
ju7nuZseQ9hPH/okxGlNJoiGzoWL4WSsF/KLXN+mInJNE4eV1AlSx8w5x923ViEdYfn00f1dHxxn
9pe5Rz+NdG6dtGlHpPHCDYwu6RQAK3X6bjcwYW/juXNmNNduANHP3f9MNjE9yJlum45sMP0UhFs3
3jEVJKwwPNbpPBpbGpDxKV73szXGmaeuTkKb3tZC4JbkMOpaHI6Gcm9EGPvS6qUzXTe0tx6V/ijC
7rajs4NZT44gafSgdmae+8w6n3LFi9TMRckjh8TFXMHOHTNEHLyZqLQDFbxusaTUOjoNy701c+WZ
4P7FF7pY50m/KLUy+YprGhrlYWMwIORIue0tVj7eUjjGjyC2s2nLGWqpdnbuYe7Wx0/y4gf0ahXk
WsAPKDyr9A6oE4KDCuTb6dJNWDscIZTHyN2aEezJ2Yxm7uLjn19cvDNKGJAtz72ysmqXVu+e7iDs
9GwV5ftKOJ+q4aina5gk0RHNwcyzn/v6JoFOMHX3HIdsbqVt9HaQ7cv8FAELt/p2i+ukLzzX2m1X
X9UnTKIoAhRPZ2jls+qQMVH/IfSok7RObURRl4uGTYaiBtLOexGjL0valHyH8hU60f7wP8wczIQa
dRLwzEFfFLJOUoX2VAcAE9nYuNNfboCgFvwKWKcmJnH/MpdTJxFOj9telyTijLpO6K813h5/LtOh
zKeJK9N9hkueXecs9vzhPOw8q9Htmbc+c+PaJJsrPHkwRYXzi9EtW2lN2eq8QmOYr+tqPTDbBy4L
j6x52M83s/26qIho/TRZljRxeuG+ibnv1Bju4iuY9r+ae4EQS5hBcokDxKNfLZt37wYyNwWS62Db
IXfVqPwhyhm+dKXv8efQLokA3dzs83df4MUvm/Jxy6zJhzZkx09dBggJAGPzdkGmRU1sD0+g22Ba
ObP6vmkg/vE4psjbXtEFeCrU62hSCgeBdmy8qqxAoFFYV8tc3hbYadoyQgp02c99oS0N8XGID4Py
IJn3HoAQ1Mrk4isP+yxGj/MrtJ5wyt2XbPGUjmx2hO2zeeh3EevyUY376EXEyt1YGKre008AYmlU
Y+yFN26Oxe4qt1oMXv+TiiOpnXte34zt/Pm8xpd4ceUhj2O3GysN7QrSmrumzkFhk7m4c2+XW9Un
MYIa/X/KyC5veFxOF5fVgyYxXZkbblfCMfy1eIstPHrFl5J5MbgOw0MJCyhcz2nXZm93sjUMfpiK
ZcntCvgOeGt42/SKsA5geiZxN4lCYPT7FbXu2VTouwLH5R1PtoXYV01THFOhLnJ8n47/TssPirnN
CjvRkBI7KG2K9MSYmHit41po2jXdyZnl8Q0M9M/XPdkVSlkO+vNAmOLkVcEkFuwRO4RuCzRA/Vk9
AeQtEiCY9GnGeZdlg7erXWLYMXcUmf0lk53Cb7s88hYkaXWPzmkt4l3uXof+GsMLU1ymhq2P1pl2
wAE4pnu/i9Galkwb7Xp1Q9dlNmmYi1aTLcSXBK0SfDKWUSJD18MSbOm2gA9TsUmbVvQ0s2F8dwa+
+B6mgpgmj6V8wKnqdC6f5eApU37H8Pn1azqZ59soPEHKwX3l/FK1D0LBeE5xbEBDUfM7N9uZn/Ld
3nX5Uyb5srfAN88wxkVR7gb6sRu6dhRVrdTdMZ8xWkRWCNfnH/ncdSdRr6mqUNR6PkbXPLUV8MJ9
odjK2LddLVyHKCyk+9RkJocCiD33wr9OAdME6fKup5EviZJF7LfjCx9BBFe9CDSSYeSxOevFjgbw
u6a9w7apbFSGG+g/gqZg0IFtHSFh3d17tkdvbIl1VrySSift9/h9BDvPid5p7NXhrRcf6/ZR8xgG
pOkozO/+355sL29iEkdDN26jLPDZY0cDIqe3a8NiKgnPkxC7FTJeMOOrtLC5erP5t9vWFAmbiUET
9mdqSMDWja3r3mEZzwea4VeSi3u33Xe2Wm39/Mrczp9xZvbMKQw2kb24Ks8hGVfxru6SZNMk98M+
4lDzBPO/uMFhBDujfDnv+/htGeXyqU+iKFWjsnNFUnyjswPxIDb1iiMm3euYTpvTVadS/Sg0J8z2
KZMPzb6I1i6zJauZdTv3BCYhNPd0qU5MqgslinfqxqScIpIEFJrFQKJnnqmfaczFzevy5/ZRYxIt
jVoJCqnhCYBaZCys//QtXHkwCt9iFYJVI1be3cvPt/vNLMAfe9dUvhMIoaBWHTlDf8PWJQK9pSsz
zjMKlMalFfoJ046onqHk2PeBE91pvzltjgh/aQVI8OAuGEv7+Td9ozn98zdNQqd+DvpKq/gIKyvE
VA1PE4B92li3T9aLxS2OKPihz2nYv4Hp/XnVSeAUhCbJtQWrPkLy6Dpp+kn6UN6Xw65ilsmPlle5
elskd8rK818lxBZzecS3HfqLFTDlfMZKJdXNwLvIOOWuVYDAZNUL+YsgaMhLGVDvPDhiZouejjXp
8lkrA8lckDRmPv2ZDHMkTDXWyVgz7Q2cwjAOTuZ2x7mrTlJGyQsSf5HxikdSpRRd6S7oCMHuKOP5
b50dFXSc0/xu5sOau+okXZS0oKkG7asn1NrnE8akmpWg1jVvuFWf2S38aGYuORNOpkjOcxTUYqox
x0pDAn3Sqn0d1QOYjjMQJ1MPR5j3yrDbHKpP/aoC/m0nlmRTkiRTU9SvcHtxGAiyTPcUcgHcuzCZ
wwcwy7e1a0vM/4UGWOd+sWr9xVI3Fw6gTiBacYXqt01AFW270dHE8m7kfKXXeM+/FRku8LfuGZ9w
+sOr2j/kWEj1xN+ArNp99xEIK+pVET9IAVzlneIecyqEi2dBWeDjfW/gTq57V60CFbg9ZdhtKf1S
x0Z7k1/DgvbKZdbtS8yx0iWCeclxDUQM0h7Mc7ZOQ3Y+05HXgbqWx3HrJdz5R4YsejvEhq1z1E+m
IdTOko2VhOzUW56fAeU+Q/JWV0iERRCAH1QsSxoxK6E6UDd08BlhkDtGnz3agonByuAYncHVNfIr
/3xIyF1KKVsOWnXtnaFFQ/io9yYyym5pYgjSrUqEsPFjBR4guS/TzBIZi7w36bGA0uvsUHmvRERd
uBlZio5JkOIEQzMCQVX1bkB0JNuGdjINJKWLVW6CxtJe1fa+YuRVVDCwPQMQ3xSMe7oRiHB9Fba/
3epYpm/eOFPu/T/Szms5biRrt0+ECHhzW3DlSBZJkRJ1g5AFUPDePP2/wDlnxMFwiI7uy1aHhEIi
c+c2nznUxb78rP/UBbgaBVrcE4Yz3S9V4CUSYH1S58vFQtyacxypAN719lxDKJINN4zgtOIpF58r
tkV3fcrg/Y+27F1PDT42dFUUWJhz74yU7E3hGdrxmtwnPCgY7jHOrZOb/ih+EQ/4maV0gsHj6zb+
G9T6kYYAs+Dzd17M5l6HtqpdPwXQpThnfXGAxA7ZW7i7w2cKEwDSNgxW2E1+9Cn4Sj4Kq7e5xcbJ
0mHc8vk9BQNCdE6W4wKqsLsRcw/57XQ+LK9dit9ngMs1HJWqAPZ7EErfzHcjrMxubz1p93Vzmw/n
rP9MbBHd6LdSQqH6luvYJNh14Uvp7zh80OJ7c8Eoxr4QemFQul3MdrvVzzkulWBlyrDe9cCPsFOB
0nQF9Fzvpeu+zP0k8+TsqUD2MhYvL2F5Z8mBd73mXgWOOAjdmUt0QnaqssNKOyhZ+YSavmVqbH8F
QXK8IzFQarSzaH291g+xcRcq37GCxrdrQr5aK9oHFf/R6lxmz+LwZUgsb1SuHNgeAxrm6NYioyQh
gQLJSj71zVexouCdMY0n7V7QSBoCWdCVRxN+76EzjN2YBt5csXHDs4TReDQdMYUP4zsxuY81v4u9
1I4jblm7wZgBVrUDbKt9GV8ATV+PV3+wG7CH170gPtf96drclcVTFF/C/vka/aSSSsuv196dorsC
xi9+ejISzdGllzxB0YDDIxV/k6ufDY74lN6YphdW9c4afO1OjmpXtlRHRa6ow9nRhFys+j1UJywz
csBJAoz34NS1uKN1uDFX3oyrLZhLDrPR7cKAYOQF8j68Ss5VdbKrbdBewUwOD3UZanVxNHE4w9+s
mh/K+YvOJgn739blihpTcR7T76qsINr/UNAskMSTVDwN1unjO+D9ouhPKH5lvbwJxbORp3PU6vOj
9DiBo+35Zo4aftEQKwXZA10kQXIM7pLdQSZmWlnumpdQ3QmFQ7/CYZVfRn8Es1hhi+pPn69fe7Th
/PKbJh7YMtNj+ILwNe5wwWektEzAXOXu4zd4h5dDbvTnDdbDny6N5bgrtPlRZeITPQQSMPtbAn6Y
/oywwwFneb3N8GpTAOT+GJzyFvF7G7jm0uKYU3u8kQZ2EkPJQ23ZwlfxJ0qAFd6HdtfaheiYBCWw
nBvdAO3d6/7Nr17VcTMa8XE1qqx75WTFzwh1bmtHd0aHmNHcd4WPqkVq/Db6YwXsiYAEjwRW2yLE
ZhmnTHaCyikSL7N+Gl8pt36nboszsa9j58ko+9Rd6ofmk4gZLGa25gFax/W3fhdexufqYn4Xv6vf
81/wjtC/ij9PDx9/kXdRgW+/yKpMyZNEKCxU4S9Qf5Jmp2E4fdfv40MYIzXhZ19pWkPMgKwF4c3L
Ye/jfwcX1INwQuRRB5vDBmS8fBF/AWZFLLBzpN/zN0yYDdCChLeh8TXp2KJUgX8wDtq9XaY7wUc6
4VfeFLvkOyz91AYl3Cu2jhA7rJBNRdOtD7gqiLoiLuUxoZehTnv1ujdCHx2Wwp56t4NjaD4ly6AV
wYVG2ipB3pv1vVne9QBAmkhcQpW0jctaOS/5UIDylTvuyviwaC9JuocWjGNCk3Q+/rLvdx/+7Fpt
Vf20WdjKWmfoVD8tDCzHgE1GljpmB0iCkLxQOCPGC8DU/I0nL8v5QcqorSqgIc0Vs9fYU8Ievz8T
g1uXHu6DdDKdhZ84P19ROriN0PeQP0+fN1/83c7VmxdfdsObMKnIZja2Sxu1jM/oZZKjZS79a2Z8
mG2gJW033AYOzJ6tZPkdBtd/hDdtFSgKIchLYzlM6VkjA7VuJ1f/BgJ9tPPvjNqgxuOI+ptM1uku
mReiegNlguaVBqc4/JFue/IsvY6PvsSqPApBzRlGSButdeDmazErAZV6KM/190nZqbv+t2QLdJHL
IzB3y1F+buyEJXp89PxVoWQ1bdJWGs83n6pvkqOqO5iBKgQ2iJe5VxrOECGsOe2tT2QDCVUpMMqN
yukdeuV/fpRVP2jUMX1VdbaDCJg5vFmUo6WbGCZvfVBwNWbq9RLhKyVceuEixudr+qjhHjXs6qUt
tLk5t77IKt52zag0Obvk0oA9VzE7zeubBqdC3JOZfQn7Wr4bhs+x9gP7xyjb0VVHk86LtkCs7/dr
3hySVUgU+2EG5TQbl8g4zJIzTh72WVDj+p+NX9MqutezRyO1wz1U8Rl41w4gcYw6XXUa5gvwCJop
tiE867jYDwez3AghxsbGeSUtvTnDc9NVuT6D+kef73B9iQ7CzwF4kAGTSEHlBu0kKfTpaHCYbVKd
hSwLPt1XnnP1WLraKSh8pd1D3XdGLzOXed0T2Dlnwa0/N+fQBs6oe1Z6hGBhHLl6EXKCHhM4+T6P
7GUi29vyjxapIZLll+ILrA0Gtuqva3RqvurfKvvVNbWcFrOWOf1sRm5zB3q+tk0m2t290U5bF8m7
9f+f76WvonmaICYTxMxre/rIWYi4L2MqZfejdSX5iGDMxCCEZqrhfXyC5Vd7gA+OsL4K5nJcDJk5
sFH06RAVd9TCqo0Tupg4ATHO6P3GTpF+h9xUf65hqNbVkXgHdcjPf48UzbsOrxcRpaMowYk4xPm4
/TpmX+L0h4m3JDsfs/r0u3k9xeOLqHjF6AboGNeExWv7OPU3PfohOEyXB/TFKkRNwiXNHVAMCBdN
s8lwLetTkf6oA08uz1PilxhsUZdohyw8FFiMR7vpF+W5+mIZOzTiLYbpCcmM1i59A3BOvoY00S6J
jhPayaifXiqT4j/50fe3iX4bK551ijUgvxp/sdf5i7EndKMjYJJtjQ1G6i9Jj9+5F/jKOb4XIK8y
Fs6+5pfEbRu7uame6hmmly2TGvrXu+reDBGw1R4XafXlHXzTET4HlS1xYZBS1rvc2lkhmZOTXrQ9
bmDPC9062Sun8CidhtKLWjs4qLmn3Wh+djbPZkomdlZqT/hqABs5CzeFTD2DpJwX9Q84S4naOQmd
kVyfxHP2zfY0GUcmd46lPsrBSxQeKopEHSCSFf8ch30TvxTtqQdma5XfUlblWhGx2f9JjEKBoO5n
MfkUh+c85j5R22MojS5S6Yg64BYCWVTIKXwzFjeiJEZlqZ6TfTgAcgBS0ysAGx0RPi+IJ5w9h78D
kX+TcOmry79t+qpMFWXpk+FDhhegrx8w+5V3NeKefwHOtJFs6Osr3ywjKchoey7oRR0Z7eSVQKiN
rr6DUzwiMlnqdvn3ZvRv4sHqZr/KRdYIkqlfqmmZLUkgBp2Zfuuvf4+WaBIJ4NIZLW1dYvpWMFpd
67kuGVZNZnsRj9D5rtkZ7lkaMq0O6a5BDJiww66nX1m0L2Xb0n20skfsC9Dadga8sZH2h4zyUp/E
nN/ooWmIXe+3ECeqn0QyF+EzY4fWQgAEMHKy5ElChNza5+mZg2iCu3CNJzL3jBaTQVrXupX1NTc8
hEvGl1h8iDLEUEZU6SJYLzCxh4Mg1LvU/xsq/v+RWOirxEKtizKRBrK91hFM0ArdQx/yE50ly70+
jDCoMSmqd2j5Lz5TqKthngvXb5l8iTvrhXKWgBht4UmXi+CjeL1KMOprXJqBRMol++UBTZeFrUrf
bvFIbhEc+vh6eH/E8mYbrtIIKWhaq+i5lq6HOrM7f/4s4NnQ0kf1Mgdm5FbeIm0kBmvcUqrOqmQG
ERi21MbOFR9Eqlbg8WTZhU1fLGOsqtgdzsGLjhvbH1UPMu+NpPL9Ecuf914jmZLJapIs15e6TvjB
+X5k9++UrzPK68avYS9ulOlbSexa1mmYijlUTF5bVr3y+jUyg90sUM0kT3L/oConFHnM87XyaXQV
qmukNMJRjMir57H7Lkansb/T/0KJuVHdGqtgK1XRIPYzeK4q8xMNARs7oBncO13nACX70aBkPCB/
udcstxwZi5Rb5kbvD9vefIdV+M1NcehEGWBIJn9SlRfVFrETQJ4HBJmK6aX6q5KfS8HN3YnZs5/F
nzb2/0Y6b6zCcBsFemkkAGUC5Fvke6hoHfpiMRqWTtU6UX7q4Hr/pt2svYLYm8nZ+AHLC35w3Ncu
1pS510yTaDBEAhfwreR10sGQ3Z42lHE/GAfIGliHBOdZeNi6BjYPwSoAJnUkYFZBkr4oLSNO1djJ
13/5Q3L6Q7QTN5+4tdyr4DaodRTOFRtOFP2EQXJ6XPpSjix7qgoRrEiBUxwqzC1kkEFTucc2eFNF
cUl4P1rxVcgzA1NvyokAu9A0kBpoeOfFOQu9ydhGDdXf+MIbl+0ai1SnZVs2C8OTVvfs5eSZ8JAA
xaFkYoseBq9oGaKl8BdWezm+H7zpWjenHJgCmd1rzdHW97o9LaoEsY1so17cLR6VSEhtRtaNDb12
ohb0qKqMZXmvZ/1otSQHzrjXPy08u5lW4+/r8EDv8G8tMiqJEnNO3dTWjek6sBql1IFMTPW5DGCA
v+CukriF7IWqI5roH7/MLv5WtW2F+02gwrvv/ObpqxqrMsZS6SzgZuWIco3YniXKfhSyJEwgU8xt
LXybGYBNf3NzvXnyKoKrbTBbCkr0QEWI3tyne6rpxd9wBixFgsXpQnt3t/WVX9EA/7W13jx3WZE3
9X02C30ioM1/0Z/q1o8RmGNmc9dPP5P2q6LRBerVHVD9nXmp97MfRkA1vKu+0+7DYje9tO7kkNEj
8prjH7qTbuRz8gNtdZPU42E6LPvDfMKbMvay/FArO/SMJbf6PnwvHi2n9ow7tJFvUetheSmas1Nt
G8drZUNw5D/5w7M82adH5RjSrvuG1+19eMnx+GJKvfxPsd79XqylS6c8/8SbneY1OK4FPf8XMGRL
NPlooVYXTGDFapl0fKAGTvfoNOh6Qp/ABn1W95bLHYcV2PANtoiBbHa3V2xZfn2pJN9K9bY26Srp
H2KjqwQL4sY8X+Lq9trtg+koh8fCeAZuASTRPNTwQaPfwng0NpPtd/O+NxtmdddkzVx3Sqbpl1J+
rsVnufPE+LP2CCE5mMkvfJUWcx97ljvag/YgxNS0blU8ifo+Kn5SoBrk4u7sVooj4x04tVt4+ndT
oTe/b3UzmXgjlaMOJEQyMNH+XKaUJw5obT23mTHUjBy7q/hqNWvMd+zZ0q+qz3Ek7T6+LeR3b6c3
v2N1O0XtFImVQMxuXFC7klzvdMaqffJ1dMTsszq4hQ/EXz1FMVqNXpr/CE2Q1b/j+n6aSdljYk66
9ZsWesUHe3g9BEmVom+1HLYLKvroHcq+mB1z8Rby0wIPobEgo+HjafUPfTxpdpq6SneW/4oH8cZh
Wo9EciFMxV6IgTXrSLbfXRus/AxUM8nPlgTCcqEcZvVB7PxB4IJL2mU8shz6jY+0tSCreC9baVGJ
MPnpbvaOoJxr8UJbGA3om8mmP4Ic3bKXEZ+vGMTT1dRRN799daK7bn0beWPjvg4/30Ri0ci7KyYd
+qU5ogpyFS/Xi+wqJ1k+Xc1dCccB35/aOLaV2xQw4Jdca2x3oYwUGYK+p0o+WRgjjcOz1Oqe3ruS
sWs/B/0elGt1o6twxHdAAMfvi7aTdhshF6ceFERlg+eyv4yBg5y/iDxOE+0len6i6UrXuymCX34o
sStA1Wny8VhHs7S8A0ACYhTVpzvkQ8HC6NWT0S6ecLV5FAlAndOou/Jx+kbNewFvNO+sU/mIY9od
SsSa7g833RMyQCHRwNyNC45kF1x0+Lzo7T197rq9iq+Z4dOnRFEv+WR81SYkZ2zDlu+Mp4S5PtRQ
d/CqA7/1pjv0X8vrrxApowTL+b1SoKe+M1C/wj5QWrTVYUmUX3HN1dNPeXqJ8TqZeCPF1fcGepPm
DiXykm4Gej1+hbhuymrdoWtfCLZYHOibqdl9rABq8OqB9jLTYkby+fApYfFgIev2MirVbgYTEwcH
9okET7faxd1tL+yn1z+kTWcBALgT20uFzyuAEclDtijXbX122l+oBWrM426CeBc1u/ZhxFnw8fo1
TdzrL/UWJ3n5ZuHnIFoPwR41jWSHajgDJAS8nwFQJZ8XMcxf03dpOKBCL/2qSiAnzYlwI5wRZGK2
kV2hNe4KLmlzlxa2quyr5X9/fJpeEWgfhZdVLjEZXTZnTfhaFBjDKe+OGm1+Z7T+VRSMpY0+RtPs
56UoKEeKgmCL1fp+ff4n7Gqra7pUyaQSi/p8rEgwguYMi5rbOvQspMYcVDJAukrHcZF57XM/lw5Q
OBZsAxL5f0spA33G/5/Lvo7835zoMLZGU065qHv5HPgygBflVGCxfivLP0eTLCfxyumoqbepHVxv
Nj7GVohd3dN6PtMSql77ryOimQwLyruQgO615h67MgbQ9MEdNYVris+8hbngRnBVNjIFbXUTa8Oo
yYlMSZ6Cfb1+7oE+X2c2M8CjHvGAqmhA/zzfqGXDdTwC4rraffA9RYrtgGFOfswZSHp1eK8Jj6YR
2Zr5xcJ9TTG+FK1rGZjb0XeZqk8i1i3jZxBbs6ui0YZ+3DaG/N1e3psvubrMr0auVtaScrWO8mXh
xZci3r+zjXeGP2wOSjdugvXMTWiyalCvfDr1q2iXn7qj5NFCbw8TOtAIsSECBdDxt3lYgvCNfukQ
703d+qbG9PF7irraFlrofRz7n9dfz7xGeVaiBtGbixLjduzGe5Ts6LAfUD5u3Rw0+WKmBBfJ+XgP
v+6QDwLKeuQFlj2p45Cc25rwhZS5jqeLOO2RgcY0s3/lo4X47wiAYE6xcMjwaRZOuiNbN5V4UeVf
ZnHTCRjn9ZdKd1Ac7MXPsXFqF9iu/JRCa0b4DojyMay/GAiuD+DxBetLvViDgFezpfI+QH1Y8avy
OOu3enPf4LR4W/tL3r9LBMwrzkX/s24LNKe3zu+7Nf+bNV8VhPWgiSV4Ff2S0pg/hFi+Lr16p649
evS29JR4m9XvRshYj1CunWaWU0rKGqgn9UglCBPVKJwS9sBpgqhbuN0X8/XhYeVy0zTft4AbW1fI
68DjTcjsavB8Q8RUntq/cyOUAFQb01V8yG3dMUdP0k9tAglzB3YektE222pr2VfF1SgZrXwNXwlu
ASxPRCi05c7IEU/kzfEq+ysIoSUWf7TPV7E6TtK+UwseWjuSlypO2uzrZbwbuzGGjwaiaSbcIBQ5
GGIxSdladWPr+atIncWpmOQC4U2H71jc1c3h2vsKBT9Y7M7rqJ8wyigyoInpMTAcHS1qBCdDL5YZ
6RyLZF8eOmAso/wQhF4b3EXNXvGuiguGOzHoxCLB9iwId6Gxozk5LcxZ47a3VfMp7u0cnHd+Hwgv
SvXUkMOlHmhe1HZT+f5lCH3FFoCzWWD2vFp/nGd0nkIqKq+UDg20O/A9st+ED1Z7BkucVTeTeTCr
e+TYC1artDHo2WxRvV9/67qG6pioW+pqi4RNbCjCSFSicltGwtj4NkAzkJ1nyKTvZherQiwlNoLh
/wjCfx672iSzaV2vTcCt0GI7jh5OSa7OsTBzJlo4DSMgGLE9/vFjV3uDJq9SW51KWeIKKgw9v/Qk
yQ6crPUX3JyQHlMX9NSkHD4O/u9PFOQ/77u+c0UpELOJTM6ccB34rMTflPCWZM1EapXmp6EHoA9c
S7qXjJMB4iC+q5IvG79h41OvC2a5lrWwnTgYhJzJm71mCQihyxj+CpQNQxcQbFhVbdKg3201/3n3
dX0MUCvTzZJaEKDroqAN0x3xGUcyPRGRappcYU5HMN2+ct8fJbx58qoixrAR9tjCqInTHd5RNqTn
qxffxHD8bcs3vcRLxK26YWuVV1ed1OiWJumsckRPkbq7/7nMqXEk1SIcdosXLuRom5y1tcbLr3pz
1USmYXSN+LqxjcbVvBydJcoVY7f0XK1pR57jUVhtBdv34aBvVnhVoQyiNZtC8cpZkvOT5AA463YL
tV4C0zLvRYe24UQ75B/Gj3U1Ugy47CYhjbs4c6DoIA0twgrUmJs4g1M0VEGJA3FpK5vdfN9V3Mqz
XpPaive14IBFzmSiE4m+jmxPgx0jO3KZ3RaRGQ9eu/0Pj+8qdvWKXDTSSAUCvQJpwE+LizKy2NkX
6XewK5wWE5ntWmFrN6/ilmBUYS52VMGA41wrcqHTwHHyB5A/tuAHSOF6yzJbWy/7ftXw73i5rhqC
UVOaqQAAU5U2YgHCjUJX0Zb2El7udtSQqc9ugg+VE1qbruDK+2nTn4evUHFhgk1BpEpkq6irdOKh
SCky8+yThIMHNzGnSsvxngGNLn8jrRx3gv0Dm/YUYJ9OQAt2E5oG5TkOvy6mfRghGkelOlcxII3t
WcsSw/473frzY1cxLraqupYTbtLGvX4K99IiX/lAu9pBxnFzpvQ+FvnPeV8DofpmiDv0fv81nAWc
4ivfY/bEGW5XiHbDrTWeUVoHow+/qn+4coenqH99o7E+q460dau+n+r9efdV1JOsOq/7RVChJdVc
9OSh39CG9q1+l3s1FOCd4i/ex2X8GHrNpsjasvk/WvpV8OtjqMBKR6gPSmxFb/TiWWi+dMi9mWgR
FWjtoPWm+kn3KQ5uhupTGNwN3VFH9H6kS+luhIetTbtK5LJaj1tAlcgCzGSwCBuQTQkMc4sGPw2c
rSKXFt9m/N86p6t4aMRhKOrdKx+9ES5phh+tBM4RbJJlJ8jLA5P5tnhPZ4jfbcWIjdikrwIi7jZF
lVc8O6Q3dj0okSuGVBlISRQxnNGTAhnUnRli+fmm9tPWp1/Fxe7axNdYer33IssfrocuPsQC5j8A
m5V2Zz2gJR4cq+QsL/l7A+4XIggQso2PvrH8a9ySLA8WgntXZiCqCx0D2ALTdK7f4oi0zDTddhGe
1JD0Fy2PgqK7ud34ARt5x38hlgo1mKOUeNAhpsqe30nc/nwBmEpEzGWAaYPR/Nul7b+P/hq6lHQo
6xRXEoAUS2QPrhCiPnvdoemeHXr0gsVtBsjGCfsvXFKWgo1suYCRN7tHKsnO7yKne1nQWfNN/mtr
mv0+KO1PrDVW0a0tAx0wIOFlLqAF6zPmqCAfMU+jRAvhwJufJO2LlF9oe8KtDGkgbB6xrVdeRTjy
9jwNryBjxvkyuQpaHzInbMZCjInwOcKqzG0TN90MZhtHe40/0i0xSo2CzkkWMFXxR+Zpng5n9WzY
jelDqe2PVvJXoEBLzPggpL82F97k0ZlYN6JhvNZIAp04V0SxnzFelty2ezKe2puT4yI3UY8H7nJ7
2mJjbhXGrxSGNz+gWngcWs6BCuqzKnzGd9MLv4JynvZ5cbF8nc63r0Hi3QqmWwd5FdBkNft/DJIW
CyjacoZTIuAHJgiCsyDv4/kWdlVLy+qvHOaNh6/BSHLQmH2ds81g6wHtxckJmEr+fXjRdyGDVIIn
hsYIr//D8LmGIqVV15dSwXNTJiaUxHC57OSIKC94kM5pnxVzkfHDDPjQ7f9Z4FwDkpgPVOmMLyXD
WpQXBreVdkD7u0tv2C0xu8GrG3tiHDq2TUQ3Lo1Xe/o3WyyP+lyEU7GgC30Tk1VP6SER4IyC4tIV
OY9MwEZbzl9l4DapH1sVlLmKakE9XlOhJ7keNOpj2R5iJF1oa9N9sQtrdzWdK4LAtLr+ac1oroJZ
Iza5og+vd/brEEnYKfsscYf2htHRF2wyIDUftHoLOr21uVeJ2Ryp7b80Nlon08iPOnTWl5GyMTEX
Ok0a6oxwjwDBeeWmasxG/DZX6ZlWGoWkTeA4y8bVjxPWGR72mSg7iGg37aoOv9gUYpazsbm3HrvK
zIKuixTKZNKS1IYuf44g9tux36QUBqJjPf+FhuLWKq/il2Kyq1SNZNBQ6Z9+6QNfJBPyUohcYFUm
OMIh0LvuUNuVehi7w8dv/D8AMv9OR6wFm/HmTMmxkM+VQRUWXh8z6b4O7sTna3toZldxSus+x2vU
fLZIU5gDNu1xjm6kb61Bcu4P3S1o8iQhcdqK6Ru3qLWqY7Ohmq0JedYLJHdypB2TI6CWKCcgTuBX
PxcK4LyFWNp65rocFdsxNWueCRdfM/ZFgZnCHmpV9UpMntO9AJjCV7bV7d+XlPmTLq31iUJFSEYB
KVgK4ZLlv8dvng0wGeceIt6AhMsRfxbEZFJvcabaM280+08Kznm7sgMeRP/1pNM/cpPb2Vm05xMI
TWcDnSnOia/WeLQe4usDbnmWckr9fgsB/Arq/iD1eAU3vtlC4tDHsRyIOFyChG28DI5ijUQ9P6b+
FYw3w/WXlN7lzYtuMCnNnkfpc2VfF6+mO8QzYCNanU87qtQZ6I7pvTTlZ9A2U/lQlvsihT4kUBGM
yDDrPzr4MOh9pLDqFWSyTPyzEOFTPJW+WUZyAzwoTl5A/45QTsa9oPNTJnyKZaRhPHP8paY3Q7lX
S7Jt3yQNBgfOvwRIrn3GNWYn7sTvOVkh9m29RWwTnHkTnbGRp1mrWJ4NUZNcVc5bfT0LUEddTcM1
KrNcA4WPqwtlrZ0PwIZylx9Upm5u5+Y522zrbwQ6axXbFdFsVU0gT831vWKC+8odTT1Ybpr5EsYa
ID8nxCPcj4PNVo64Vm2Ki0iQG4XaZ0bKxZNthifJMTK9ZXQyMoGi62INmz1meetlV1G90Jjizxpo
ZnQqpOomwGVPA8Ac3M2gYvYBLhaJ3xXnKIA029WHVPZn4TLED2HzSY38QEOHFy3LzRbERuS3VpG/
N6ZaDM3XFgRDzsW2R/6F1r8tzPCc3fF1zpgiYLJZfH/4YEMUVzE/C7CYrlTyqC555ONnoScgSefM
8Sfab8UdSkwghGPAj6m96S/98WiDh69iu9TL4jgOPHzxS6uhV4uj39vTF/pu30Aq4x63hUbafOQq
tHelYF2LRRUNAUAiyMBUQ7OcCrWSV9kHPOSo8zc7LVurvOzKN2GxMTQtl5aCSNsJj3h79z8REKG7
hODjj/bbdGj9cBs88OFWZ3VXSSrA/XDKO7a6pbhx7qblLkJk0sMwMDg2izIMVAkavfbGwV626v+8
AnjsshZv3jUXxUBPxwVJat6WzSHeJ/25Tu56zQ/ycyahtvBNmKhD4+mk5E7pd8p+n8nfpk0C0vIp
P/ohq7im1alkzD0jOwRGLlJOL5Hz9LwocZmnABGjrYRx6yOv8tSwmqaoX9xhsgnsKlhzJMMoPJuF
fpMdmgB3xtJv8OLdWvEP0xVWfBXTrvkQKPVEAF8UvVRwoewtfJCpBO6v+5jfwAxaaLZe98O+NU9d
hSzV6mLkRJjW1fVB6/aLBoEM3XpR+fH0/JtgQfvRyxecW9lj0lay+nEJZojSKnAlWpZFc8HXXbhG
xQPMWlQOXBy/gCO8hOxt4SVw0ara2N3vrbVqqKqIXqOmG+tqW6OxUmhLtf3qtTW4fYBwCEadMvx5
OI4W4ywnSbY1JN/bXG+fu4pbTS+qndSMy4QEjf6X/q54slwwViTBpqd/zpnfbENv3vvEbx+6RJg3
R7mJg0Iswpk8eKHALInBtdzPpJ3o2YXN/vogO7Vf/mJ41syO1W+t9fLPrw/w28cv3+LN4+swiq5K
zaWoIRtIDhmfpL1gdy9avVuykvxp8whvPXEVu6pKjRBr5Ynz4/xl6VFmX+u9CdoKaCiE2cvmdtr6
rKsYFY+j1Sm0CRdEZueqyJpT4B0X1YWl2qi+DI4pO61dl9seN1vvugpXjdiVg2Iu9e1B8iimTtUv
jIpflVDFT8mjutVl39pMqyg1wNax5oSTw2i/ul/0niJUR9wex/gSDvzJ3EXpXt4VpII+3PTc2zi5
W0u9ilfZ1NfJKDEFVrlvnTn0IdDRrUpvQvQY7Vw8qB79otJu/oLs8MZaryvrKiplQS55Nk7RXrjH
Q/oKF374UUNPguPlAEDfeNuN1V6XzXkWKGCTKMQm1dOKOxUnF8ORXeNz+MvAdNTFNSuX7rNgp7hB
YwNh29zay9b94PRaq4glh4OUhBNnKYS3EbroHgeA8neVjVs0sjOJl4oI5ZjIvAHg2Y5dG597XUlr
itxrNZ7CDN+fEYJvD8CDEDuYu0uTP6XYcS+sRWlfNLhrI/EobigSvptovgle60o47PQOIhEne7mf
lH7XUGY6+QScjlgCy0ncd7sg39L42Lie1iWlJF4tsZDoXIxeNtvCMshk6SGkZs4i77VwrZH62B7c
bq32Ko6leXEtq5ibYvwhIjsLZwg9WTgot9YNkKEkWxTxzBNKs1vLvLXPV1EsGCxZKg1euHZErD7j
h6RA/B7Tbdy/UYLp1B+jfjIJOQtqEY3Prjkpurtx2La2+iq0VVFA+qUJr+Cw0UsAY1aISwy9axFO
m85n2KK8aqzoxmb29y6/4u1GW8U1bZykslkg2bR29jKyPldPExd3+DLATn4Rf8oO+pe89Uo864Vd
Je4MgKHDTkD62/5HC2Guq0lLTc15XlQPtJ2G9s6xv0hI3NqCiz8eRSUo4ZKrjQJayzcerb6X7f9Z
BnNdSxqtYoYNPMNLdF4goM1t9TwtsJvRGT/pCHVpC3l5Em8GV2hucDSrf+qyn1XeYpwAwKHx5Mat
oHJHtJMQ4WuU82T5bhvbaoKKxFlrPLiCN+Fjzmme/K1RivLxATLFVbSsRc2KJJ2fr973Tgz/4ln9
pZbe8G08pNUeXlaXuuNjM+9qaSft++/cHh6aKQFjF8jQLoKFw74HX2SR8+KPvpMTu4b/XsGzErbb
FR+fOlNc7rs3mZkWKKOeq+T+JlQm06/li6H7uDpndkG4C5YeTlSe4p/Iq8KNx/vXLsyXjb328Z1q
rsvba1sH0RgBx1f9QTzI2TFFWeKaH1T1AcAvBp2Vm/vVpqz61qsvH/LNq4diqgyxTMBp3Ky8BNUl
9wbKj5Kzbi3TTiiAZw0MtTsmt6NyG3DutiqvrTdfBdtMVqJI68HhYpHGIQZGBh+/UrlVk3ov+DFI
1G2I1tZDV4E2bbIoGGE6c7MEfg7Zwu33jYLutYWrOeXWhMzMZjz5+Doz15VtI3QQjAzyJvh2jlVT
gND8R8QXPQ+UIltbb/9K2bN1FlcRdehDQw5HzqKs7ZRipwXU8cVNekJ7docd3LwzvpUL+f+8saM3
Qti6pFWmPsjSpfpgRwtuq9ooutUSwmf7YLegFJ2aw1TbG0/d+LDSqgnXpUE51hq7qSE5GJ3FSiYt
HY3GOXRxt126RHTQt5668WVf1ZPeHCNVSTNEsmn9Vdalmu8m4ZY7u1hkHqfoqXVbxIHh9R4hbP7D
Is98zdzePNoMs1SJr6TGUJ1hbC4+tpWNAQUDNkAZP4eIPbXVo3mXS/zmenpth795aBL3ZSyME0NM
667STgVarw5S92kHQSF6jMpD8UQr/GH4sdikm3edY0ywWxDdJoolTg9DY8ZZLMWzYXM9tj7FKqIB
fc5TqeBkt8ahc1vLL2pG6eHkh2jQBigoipHfCTZeUpto/q29t4pkoSx1nWqY/2riYB/OO/b7llIB
XO5rrhq49dXd2PBLNva/CxNTWkWy1rK0LIgIKoFxmyWPVnAcXNU41bkXTc/X652ePiTWXTdf8vRx
wIDxpLcnqX8JzU8bP2Qjzrxip97sidIU4uswkC1JzXGBMIAPSjFiiOQny6bpgFhPtNdGxGTi7u9M
ON9ux1WI06RhGNWc6iRHS4bbk67dQF7mlirebreCuK+X2Jr627YkG/envOrbqW3VXbsr03ytvEcx
MwaKrds1baTuFhpl9CkX0TDRTFv3gCeZkLjn71Zw2Fj5jS3/mlO/WflKlywED8hf/o+071qOW7u2
/ZVTfocPVkK4dewHpM7M7Kb0giIpCjlnfP0doHStJtiX8Nn2rnJJYli90lwzjDlGS9AwxOUNGuLR
yCKtQVOU2C3UgJAIKLvNYqfStK5fnD06c/OKRqOSW+LAR8kbg7RBw75RkwfrLNpJ/KCmr7p4YukP
lYDVR57ayyL0a23VADyN9aLY7dIqTLfzbBWSvgrL2kfYEkM3b9MHFsQ3XQuUsdF2ImIuTQ4p0r9I
9Ht2+Oj0uc7G1Uu9Hgalm1wod0V8Q9lyuzm4G8l01+pt9AD6UCjiTK2fSy/sgr15R4afjUxBGDOW
NXA7LHLSDbV9iBCtWrQteQhOoFcJ0UhnXDQ4S+s8s3ISKD70FLCdmw46IyAsQh8h0QAPA8hbg9qF
re1oAbKDxTd2abYzQzek3HdrCQ9dqq5BpoHmtLBzKCAUkFeypUllCw/dX6JdO9/dWTAcd6WnDDW8
mHc5ng70iigI+MgxISjIkAIC7PDfcdqWJjuzaFkmfJISDBsOjrZyf054rBCJeBBAILBDqg9RZ78o
4LtgzdjMmnk0G1zqY4kjZFBLgAyRMXaPgI6vZOiZ9U6xqe+gRgmJ0AI1uGXOx4WjxWbOm57nbahq
yHKR3glHaMmAYq8CvNEspNUU9DoDkH9Y702RWQs2dGHB2cyUpW6sesSb0AvoqqkrSDR7b9APMys0
2DjIMoUGxAcXxlya7vSZzu5vrCSpWpR4PAhaWbOrchNNEkOFtwXsLv02WJkVkLu/KJx3dqbZ9LnO
xvUB03AHDrMtDC9dZbWDSohm3N0JuoEjZ44pumKBUBeok6t/ibTifPCZf1aEWlWCiWZqX1IG5FGh
LPUU2Flr13ZZQQ3d3YHtxFGWSuUXFUnOx52ZrWLgv8NMLVijLwdRQKy+IigR4Gm+jurXfrgf0bUG
8ojRicVPAgOOPiZHs0aoWUAS6aZjb/rwfUyRfOuyTVSvS3Sy1E+C73rIdsho1j8M/pWEbIU8viyc
lKXTObN9SpOj+SnGSYGT38RbcOCGjmdH7caFk2uBM66At7fcErzg0r0zcJwdlLIOFObzqUW2N5RV
4DlxiHQNur1cZAILOuWWwMoDL34RaL804Zn962o3i8IGwFC0EYWAfB1E6EjFKgClTn4cAG4xebny
rOw/9WLfIW1nU6ajUPPEheGNObonUrh0a/QtISUBiw+ZplgxFAe8vpW5yLC7sNh8Zvxqn2Ujm7KN
E8TMlddhYySPcCIgUgW8dToi5Sq69V9sKDy7Ge+5yLMps4r6EIJG8NpKjpdfITS3vXyvWDLZ92ik
AF6m9sGls4gSmm7cF94jn5s/iGWBF+D9aYWQoIz+XyfykCVYIw0CMgY0g5vddWgnrdNAmMxZuFIL
xpfPjOBQ+6II0H8Pt61ElnSygThiNnTnZGJNrIMVtNUK1O4Wxl2I1/jM/jUR0jHgesTLHjtxf99l
MDr5DarRDh8gg2dGqC+gtNFAqcJ0YYrsqLoHhc+i7z4dp69Wf2YPA1UOy3FSr1QgvLRmax+ucg8N
UeShAmfxPi+t9tyAoSGyh0DadJ8zzUSIIttkDectBkTO7iZ0e7kChvE/zQbwmfvGxTCOsoTQCNo4
zcpdjWhGA1ss0pu+C3ULhIaZ09NdH6wWtnnBgPGZAcsnPH/oI7HamTTayiMY8AI75Oucr9Lxugjs
anKStWS9MO7CQs8ZBXoaJ6JScKwZWv22/Y+pYsY7nOmJP9KMS3R/BY5YKtBeBCKe2ZA5oUDfjr8R
9Z0pdGN61REOapCMJq/RsG5BXwvJNwe6OElnIMN7THonSx9EAro5x00OHpjkl7yrhR2YixN5efcb
jBA2Zv4uiQwnB13wABRDytyhrQllHqtsl3ZgcpK/uFhznj2klj1FVwHlobcxyOna01Q/cJ/wam/+
w72embB+pHpRy0h1dWbyXCmAPRQgHDL5Q7JBrnNCxCnSbpE7YumEzQyYOsS6Ikf9VKnw1vKj1oMM
GrwG6wn916KiA5y2NS5BsRcK0NqcXaDpRsmn2vtcZf0qWkMbxLdK3wHpm7pyMwN9vdl+0XxcfpNV
jak6A0fEvCqjKFoUSxPpdgiVUmEXiQ2YJYdAWinf1cQeIJNBje4hKNZueL1kovl7/uTzUfoz/Gyp
iZcw4cFK37RPGYr8+j2q4GCqckuDQC69XNPx4O/JBvZksKEjkhWQy1RWGfQHQFKrmexGXLPG8KGk
Lm8AWmjSnfecqJYHip3vOc4+envghX+XeqfUNsHzeB3jdnZGpxpF4NThKn0T6Fzda1eQNK1e/FWH
p0IzGzN6BqTZ7t4SWztCDhXFmhT/z3YMXXHosr3FB0ZpuLGH8jrPX3VpX5EjpJe48rgqkJdu9IOr
rhIfKnLNYw7xZAVwt7uxeWxz9LaBrFQ/1ZCJC05N8VRUraEWDrmDhATYQ8Hu2iaGL0PG6YnUP7PM
IeUuCK+gdUlbO39JHlOEDxChUdIEnMJDuAPBFChsIpRZwhVvW2PS5oKUbviquT9D7SHL9kMIGsg1
mOuycBW6VgzxyebQtGu8TQN+iyju9aw2G4iR6onRj1a7c7WjAp1C71srGwnImjEkWiGhIVmDjd/0
urV+14SW0kALu3EAfyrZMwEbARgtdQhrygZ5aXf+Pf7A4NJ6JuHXLrgquAH3Bz0Qku1uQmiwQjvi
rn7pX6IDScBgh3EjTIFfoTJJyW4IrZGBYNMkKR6Va8I2pP0RqXaNdn8AMwHTDK2cbXhueG+pu+vD
W60+lMqtnB3QSpcOaHw3K3YMA1OoO7QfqMfktb7lu+Aa6bkMbkC11X2D36Vv9KADdfkQlpu+2NAr
H5KILzqYu/YyJGAcaY1C2fiNhBCm3HSy2eQ2WE3Ga7VbQQp07KBpit6JqwEL+ZC8uGyjKVv0Pdfe
um0Bl7rWpU37mB40O1INjrLJN8CLkCzegfYOVkS7Y+reA6kkGNgVsFZq4A/oNt0uPJStPdYWtFsl
A8we6PLObU9z8K9xuxE34SHjG/Bou54xtricpvg2ftMbm9yga6IC/aZqt/JTs8NL2KA9AdqEBvoj
CkiBFSs0+UW14Xemnu6Lkx5egV5a/BhvIGrg/fSqnfiW4cgAzo8modjfpqDQQpH6JTthvlgGDzWu
K7QIdmw9nPAb0zcWrhrVqHTQRBoQSh1/gN8NLJnsm5AQgBt+7kAOLalMrBG4PbN04+Vbqu+adY9+
uNzI1lPCtH8d6iuPmAx9MweM5AG4iFLPmh+abVca/h7tL2jqyNga8KsILKHdin8X9+2Tq1hFbKT7
7jY4YZ1Qwd3zW2knOUO2pdBVNsYbLH0A+nEocd5WUGTJ7LJHLs+MkC0tt1gID9WbbpUu5psuP9F/
7NvMB2VFExGvQSIi3gCWAC6R5ACn+zUHP8QvhuIFn+D/gy75M+DMDY3iPm/FBCLnq+IZmsqNlYBd
CupVPs4RaP0d34G0M8QEojXN4IB3yiqPd566jSD/0dhfv9908gG/Mu8z57TORVn3HXxE5bG2oPIq
qrWmmehIbN1DS37ykpqlu0UlBSxm1alqN1H8UsR3bv4gayt0jIG9RPHvSrVFPdUOJjUWezvEt0vv
0MXmFq7+WbWZLzuUJInbDM0tOAmoGaPtWwcx8DYJrQCkJtA+RS6lsRbpAi/Hh/8adl5AHrQ0IPlE
4gxy2jx2ZLJKcDK/IUMGXlvLRZeUtBUQJJdsGarKi82p7y76F9szLyV7KvQ2vKmoW7m2h4YKR3LB
6uv4ssM1U9INHgCP1kL+St9TUMqZUb+GhlkvylUlrsZsQ9vruNiS9JaNx6HfeDbQvp3po58XCh5Q
chfVo+xusuxWRjkS+qruNxfgKgUkYE5WFSbvrmSo2pXIcIsrFjHUr9gS2zpZOILzwnUcyQUPoQN+
w/KDPjhFjsoVwiSow4J/Hiaqvqrp9aBB2XXlNXYxqe0IEMs4LlsKmC67lX92e7IVZ1kIKeu53pag
FwIfGQH6xunvyRq9ohrciMEJaqArXRcpfiYvZQKmS//VPs/caA1GgYeTJEROrBK3HqkAiDtB3wws
0UafWEUGGVvgpS08FvFyQmBp4jMnTxGhO/IKPmZlN5Axt5DvrqAYhRA1fAYRHmS5HyFYmy8Zn8th
yp/1ntletyj6Xpvo7yo7ButjarMCDO0WKBTBqDzVc4B+wvMEyfV6K6N6B108W1XQgb4Yxiy8AvMK
dpEMtGABdr6yabR2RyT9fQc+TIvapZ3I0PvynHQxTJuW9atdnxlf2rJKsBoQBuiCT7g6/1sCAucx
3aBJbZLRAjEk6vZWmy0dtyWzNrOmY+g1WQ+hUpCEWGn83uNi+WCIUdi9ZHrjzTS0YKg59HBjzIUn
Z2Gt5/XqoK36okMzCNa6BoRReR1RX1KspIck4hA6MkTYJ7gn2iPEATq6hEKl8L5zr0vItI9k1YGW
oNziOGpLq0K/3o55DbvkQ9BzD7egd1pwS4DZvV5LkDG0/bWyy8FFsDTgwrWb167zMkrdMgPgjkCu
NtsFIKJ/hkKj5ySbKLx7VyfITfinS1uw9Jq+p1LODJ0XBmk/unhNQT7wXG9wCEBQb07sPHJmlHeT
uAi85q/3/Vek+sVxn1epO5GMcT71C9T+o+wjuwlK8sasfTuEVJ8K9w6sr7r3qPdX0LXQxrU2blKk
rGCJXlugqBS8fkgLQjIgviur/RSopdVdLu1ddpcE+xE64upjn72GfEX7SQ1SvVea/qEBP13kbaEd
oGoPTdMBUqnCPeVBZHDo+rntbdYcBgWkqxBHTm08hLwPECdVxs/RPWYRCAtNBY5hvEskK13FeHRX
yk8ZIt52dyWuNahLGhK9L0VhifJ7yy252nEwLUnruH2Is0fSbkZm1KDThLhL7jTJU108+qpuCHo/
NJCndlIJdKOnRn5GCJ2hi1LaIEru4Ue7OxDdsAw68wtbsWB45lV7WdfkJpjY4QJwuqykaA9RO7JG
jq5unEI3EAA0W2YDktcsZhTY0vWfbNPZ2UtppXIvRu6mtjrAgSAom6+gEuDaKLNoK2CBxTFQTyIC
kzsC2SFYZQA09MMhBzBWGr5r7mpQrmkIlk5J2mimL+6U7KqjNonxgZEy+EusQ2eu57u68dkHFkJU
XfQLn+quqhbt8pCXx9uY7nw0VtsQfnyBFE29RI69ZBxmj0NFEj8OJtW/GjqoNziAgT2xaEXVtezf
wUDbHoHHSYLjwtmYfu9Xt3T2NiQF0/R6MkpefWdVGdza4kddr1PIgVkCoANhwg8tESxuUggWt8EB
4mfroFpqQ1j4GHMcgArlLJdKCEya9KqI73thI+fFjPC1m0QvA8hgVns/W6nQASHoNUYraOAgVl1Y
jIWLMkcDKB5xNdrjocym8wl93mSqTNlFepeAw8RAWzUoPiGesl000Uvznx6rs1OXlnWpxhJKceCm
cGTvuobCRW+2Mh7MVQ1Oim7Fgk38zCd0fZEeVOlOQXon7X/1v/z3a/9/vLfs5tfGV//8H/z9NcsH
UM379eyv/zwEr2VWZT/r/5l+7F/f9vGH/nmdv6X3dfn2Vh+e8/l3fvhB/P7f41vP9fOHv9hpHdTD
bfNWDndvVRPX74Pgk07f+e9+8b/e3n/Lw5C//eNvr1mT1tNv84Is/dvvL21+/ONvE4fWf5//+t9f
u3pO8GMOiPrm3/32XNX/+JtEVO3vlMmcaaCu55Ro+EXd2/QlovK/K4woTBXq+5dwd9IMiK/pp+jf
OUBwqq4pikzh82JDq6x5/xolfwcJjCrrQufIyguIAPy/D/Zhh/7s2H+lTXKTBWldYdSZ5RCUMF1n
0/8UhQvl3QKfHR2d64PkuYl0zCu7A5Q9dYKtfz1JYQgVRDu4Kf/rQPnTmNNFOhuzgaGKSJGrxykj
L52iW/5N28cG2XIHseiLfMV3y2XjpYnOnhIoj0q67/XSsRZQ1wHysChPZ5v+e23P1/K9aHRmDT/N
a7qmZ/Ma8y6pezmiJ61V3G4gtk61bCXVDSiyko4kW0mt+nL3/seEIlEO4T432fYE3dTrs3/94nt/
fVeQ6vz11x+nX5v8+buGkgP4C98H+zPur8F+/cCfcb1KtL8/zfvn+PX3Xx8JHSa/f00/9mV9f/mD
zr/3bPRfQ6rFUnJn2qaPa6xqOic62lsYrg6bZcSUXJYKQjVxLKrByAtihmSbA94QQ8z96+2cSwhj
O1VdpjJqXzKj4OaYAxyKrAvqrhbHZqutyD7YKg9gs4cVh7ins2TD5xD199GISongGjotyLxjksqV
JEaeieMkvdU+UOTRfNDZI0VfPSPhindMOkjHKdiqvxf7ifArsJqdd4386tJnmbtd+CyQhVNUBr1J
maGZa7bIstIqNK3j6tQh0JTtfKOY2qq4a1Y1NGyh2mxwgz8VaLQpV6D8X4/bSSy+svpJznYtrN5J
D/4KXb6LYcEs9TF9MCpzTVa4rlGKvfl4w4o6zJVhTNVjCAGhAKoGrxmO6WNk0vsKIt6m/pYA5ndo
xb8hevPZgHwYe57eG9lA2rao3aOeH3rwOhDow3194pZGmB04PUnCpos6sGS41ZNH8vvKpUuu0uQK
fLw/H2cxff3MRmW5nkoBGauTvJ14bsZTYr6yd/9d3yyVI8XF7VIE5VwThMtzUEHsSkKvC6k9KZSF
Vy5lTpX6iNzlZjsOCCN9Qe0hbUsjrFllykNxnzbeNq7JfdL30GYL8CC05XFIS9mIannFGiB3tVGh
BkmTR5khYHO7rU/qY8GQ9leYWEtM3rMocJqs3ILg3QmRjB296KS56OhJygoqsY16S0i7KnvyQiNy
73nN99RF+iz2y+9Vp70OqnJF23xdjvw1dlUUyxLpJAiUjYYBwntuMJUcum8llVdETx7zCE2CLNnn
EvnWufFTJnFmfX0wFtZxDpLwlCImBe+Vo4s3I2blAwj51n4hnvwWj8wYb74e7v1+zw8JU7FrlOsK
vOfZNcPjRerBDbRj+lRLzghxeLO5EydozmyyEIF/A13RwYDH6Pwb4r6fLTx8pT+DzwmJyZiWuZ/o
+pHeJs/ECp8ospov2kOyh5Dxz/YuN/3I6nZL8K7Pa6xz0OVQwXTGqTY/q5GfFMILB/VYQDmvhWAd
G64r34kTxSiLx4UFnsW1sGM6p7KqqwoDZEsos5se9eOYuRnnR7BLIVuB5FHrQIgNfTfgIkqNCspg
S2H8pSHhL+JtAX2KTN6LO2cXP3SJz6u4iU4T7B8pcbsEk6Nk64+gOINcVc4XzuwsGnqfoiZkITPY
asLmNLjyCP4WlmM9ifcoF0+yvxf596+X8T0J9PGc6rAsf8aYOVwiDBMqKT0/qkkM+ZUUabhCf+wb
dIS2/NYXHPj+REXIFxcvaVHv2zG0MlfZki6GOFrf1laQoDxfRYFqanohG5RBtQbuOPj6uzufJJBI
7RKzTNmRNIuJlc+mWFcYxSGglKu6Mn9ltTFKwmHAY8aIob5CCajghvyjH/COyQ/gve+XAetLQ84W
LNSlNvMzUp3Sfb1ha23Tb2VgmIGxAsPYUqfsXPBuOgIfJjgzI2xQPD+VhHtss55CDallhqKEOOWa
nFxVMvlee+GNT6DTQ+TuIebpLemkVy8rv3tc82CPXXC7evhT62n7tmW60cWo8SN0eJQ88FmUcXdL
Mz+wtZKu/G5QnWgASEFDDG7ymj0nMlCJvqcnYJgG0jls1z2Hf0LBDlzEUDRhgyeDqlcH0YwsroOK
sYVLN2+Ln6/APH3dQriuD+LGPyGBtpd9ObQ1DSiIloRQlhYdcnaMfqNqkYBfvU6MzIMMRhvnUfmk
VCDB16Hw6fYNsBMMkPMky686CXkNvUOx1+vxb15WA4Hp5/1jSsTWG2K4QT7EHP2xBz5BU67baNKu
0mMD9qi0qqq91TRRGEPioQmn6w2w6GJTONANjRoxq6yTyPBiCTWdxoPGjSzYNtAjwGp72v9vDQTc
ah1KNircOQJ+tNnpqNJE02hUiWNbHmIaG111WxcLFuLTWzKNgTBaE/AXBZlj22iuKnmcD/Q4RplR
a8CH9KhKdnuu9AvNTfPqq4A3+mGoybk7s6+qWktupEnkWEXQTtC0U99l+3wkhzFRKyN0Ad3Jr8FH
DrV0/aWjyTEqUR8FT5gvDD6oVp03gKj7lscIsH6+wfg+llZyfPSBGCn4bZXUUD1rgAcsNxn/Oarx
pm7uonGrUGTHQ9Usat/Js9Km0Exte9VqB89IssiRmdUCC0BrKERSastALmrSSg/aNykCbcekMaYm
/vpr0/w5rwA/XaiqygVnMiFzpuSuyVs5zisXLxxx1HUMFVgnf2kcoKXW6Gmm/4a8zacXh+Il0HRV
FoKRz1GLF2ahlvGeHpP4nqhQSFITqDQt7POliQlCEBHiTYODNE+HJ3qrg8NSxZtDDHkLfotNBWbU
d56qZKNu25W0kZyvF/PSxDDc5J5ouo6cz8ejVXee6qLWRI5eAA35dNgm6C7oGV2Y2nRCZ6+pqmAF
KQJfAQdh8pDOTnDKadp2uuDHKJDMKs+NHFIoX8/k8+oRXVeJ0DjlEzxxPhWo4cqJUmXa0S9AlxdX
14RwdEpxcsCm0TK6I6rsCElGy5q2qyX+o/YTEEycfO8vHFC4JlyhQkEaTpuHkmSowlwGQeFRvccr
Qc1MtqEXaqFHMEEg63UGVJRXYsGzvrCT54POY8jSjdO4YwN829a7UUtUlhrf1COyQET0aScprhxR
VaQQVYUr87l5I0nygbXusVGB40iza8Hpwpm8YFmxNQJOLPw4ghv38bBUeetVtOHSUUfzbO9VaE9H
00Ui23UbLzwUnw8NpoMzyRRYElWlc9Y/XjWyFOlEO8abCcli9Peo9r+N0CKzxp8TpY2DA7uUaLq0
hueDzgLlIQ5z7gU9OeowJZryUrEl9tdPEcc0LYFXSVMpcrBzjzyP1Gakea8f1QAxDYhnY/mF6Tfj
mFs8Chf2a/LsPlzuaTBFQ0ILJ55+IugZ/bLRR73Rj2UXrZjebxkZNyONb72+RaHGa828AKPNwnWf
3vD5qKqKDDOIGZHsnJuUsA9cPMwJPbqRUfz0ISXjQMQbzUnFa3gq7WyTAD6A8thqIhxWFjjvLlw2
pN851bWJlfNT/q4oEzjuMRI2DGKabWU0ygZMnQsu3ruOyKcpno0yOyeBLtyGj7hr0KoHnYUWuxuZ
q5A+Vxs8rLQ0eAsHlwmQPw1dr1le3p4oU3SjLrpvWgEZASkqruLGK4w2rSxJCw5M9RvbC7UbYF5u
VcV71mPPBftx9SJp5YsneYdQZU8+uLk9Hm6gYee0lfLSZe4j6wQYeNDCwTKQRwDJS7LqfhSZWAeu
lFpIf08NcO7PQpMrQ+TjayHnT54CEeU41qFp26LUocBnltpDoqBmzv3hvq2qm8bLn5Ik2o9t7tpS
B+VhkCcc80wFLkwpdCuMkH5D6IkznOg3XQEwJi/qjZt596EGJC/rN3VIHK+sfnqu90NpM2/j6uK5
r1swQLeR0/QJoM5Jscua8fj1IaQXjv6UVEUdBdkMnIXZ8xmNhS8yjZNjgNjYibBkijuqhq5gX4QH
YjgOQLRScQT6bjaYpZxv2rDdkEjZs5SYSQre8gFM9wBv95J+nbktVD3wfdnoYB82boB6fVVAq7GR
Vc+oI2lbTxreMUOhQVR5sJTCmyGhJk9TQ+zMcZM5w1M6Sx7EcRsrHnfDUw8Py/CzBGJprACwIItf
OkVHgiZGw3cE3HGViqPLEt/+ekU/Z8ZhTFToQTIkiZGHV2efoB/imEhs1I8RctUgRDWbN9d6HRzU
V18W+zc+JS4wGPildLw2Uxlt/phVqqzm1RDQYwFPEqL1DgEi8UGs0Ne4AnJbbPQF1+DS04azypBY
AFcfnNiPT1ud5mNSBTBarYfnJQfNaxDci1reu3yJdOiSfdQIdpTCFWLsvYvkzOUCVkCpC5+QY+0o
29Rpd40zpYCW3rJLlhAtKFhAIuC2zl8aUjacx7rkHsXYr2QAdjOFbTU3WFi4S8PoqPjDfUSi5FNW
q3ZJypXc806eyGw5EnYy7ES0eP4nizq3uOfDzCxu3Hbq2DSuexx1I4EOgxXf63eFpQLtZfTf00XE
46XzcD7ezNVhvVSMaqIhsgNZPq0bg5JiQ5R70i912H8uvOCsnw81OSVn56GWmkhxYwoOgwCNd4M0
PBRtlkNH2e+sYAxu9aHwHlwKRr1UciE/mycdst3KzufauvPKoxwHkE4Q40PfMMgWjOi9yWJhRSDS
V3LQfPj9KgIqpRTcITHeJilG8n0YO2ag9c8ianulKcWzaNHCnENzNaAeeBQGKVnw6C75VogD4PLI
SEKg2PVxmkFdDLmvduQYq63tV52pdYulogtjUHiNMuWEIes5jzS6yq38uKXkmKC3CLi11GLoaAQi
pWPmaFc3JUT9xm9fG8YLF+DDmNNJOtu+uFYHuXVlclR7+SgVwU3vSjsuL+UaLjnETAhkcwnqkkLT
ZuvH4pg3YpAlBNfvegVVZZQQu3ZIC+3QaoOaXG9EiOEW7veFi8CASEA+V+NCR4jxcXoqHoKw9BFg
965r0P7glwDY62sY0oUH5sLefRhodsMzrfIyifTiqAxrX4Y6Hzp3vt6pz+VWpGs0BW43x/HDJ58Z
+Yn4qhhFrRwh+HLl6foaVW4zrAtTHp/QCGsnugyJ1gJw0tp0WfbgiXGFqotRROjfaX2k0nzLV7NX
oYKzeOLOUuMdBB2BlY9MbUxNmXTr2NcPBUmKhdW5EDegIVNBmgO4JqRZZrvvtiEkbAY87TmBLgp5
YfQAkcakzY1Of/h6mS5sxPlQ88ITSTKJDkUVnST+mhcQMPD9hY34XGtCCEkRQXK8GxpKTbONKOBi
iLIo8DYZ2i0eeFC2mr4TgbBB3Yor0Cq+1mZyrYbLFZELxxklbo50jSw4nMPZcYYPRZQamnEnDcHJ
Mdipu/6kXqW7Sf9ZmO2K2SCAWsQ0fi6KYsJozoTvhk2k+ryhfqBxRYaIyXiM04fIVU9SUN4mQ3Ea
kk5B1yZBLcLPn7mG7iheEAgXDBqzIj+4YZBGabhmV2hIlCp2C5/d4UmRAHIqQxhY7RwoSx+yGkie
DHizBoTa+E04urpB0darJYABRquolq7kmB40BT1dbjqAeVCxY5TcjbEEj46b6vtCjg4VJVdBD4oR
Sc2OSin/yEL1aUzrW7d1r2OlvWMl1PQkBfVclM1aM8sRL4hK9u2OVKuxLXMQHUNFVy5rLK8LEVVW
LonnTCd95gl8WMqZvfX6UgfVCWwtEge4df0xFiI2+hBoGr98JU2FdkIOFTqq3399Ly4cHVS0AdRQ
UcZDYDs7Ol1UKCMawcJTGqHXr8mspCy3ubhtukUUytJQM1s45KhONa4anjIbXVaBEVWG/CxOviXu
4p+jGT2QZ/U5uVbu/sIMkRtDI7GiKZ8gICMiPj+JEDz3ygBKsrsQtQjfPfXqUo1kLiXxHs4AeMZV
pB7x3/yhZnkXlgDyhCf3QLccTPghaNDk0CjeGYvbVXKPR2ABMHvh4GhiGosD4IbsxPSQnz3UaTrK
scdYeOKrYE12wSrZUCtyltJ9l+emA8A3vTJA/M2MG+Vu1AsI7B4bM3gefnprgLUOxUED5T7QwDwx
i2v3brHUe+GBQMHjz6hTQHw2Oz/10oRNo2rf5YnYcD2u25vCdK3cjo/xVXwH9PPBuy4WAtMLj8WH
YWfv0qDltdSnjB2FctcPKGOOizOb7tXswmsKIagZqVPycV4y9XknmiRFG/Aw6Z0cg613qMF3ld8u
s05dmo1C4OjIioJC5jzBqTeDwlsXUXYHzUFaoQM2XnjH3/2lT7NBMg6JcLhxn7CXcI2TVo8KdpxI
6tE6C/nhcjcpikTXS1CciycRSJx/jTVN9+xMKPFQ9l7dI+tmgWywNdV1ep2tIuA8e7sdoT4Mqo9l
QqYLsbs2QVSnJME77ODjqLJKmhLNI+Gphe5CtAYueZIBQi1OWik79wp1XOdrs3V5npOIIvJ+Qifz
m9354UiLQKLHDpm3bf6gOuDdA3iOrMrYSB6YmTnDIqntZC4+beTZoLN3aIxG30Whlx2bZt/UqdGi
KznyhbUwt0v3WjkbZmZNdAEcMhUciZ9JXqCGesS+v2cveP8t4RmVFd7FybpG2cJzsgXX/+IMAVVB
qZagfUGbxcA+aRuRUo0eZW2XktgIvVNU33w9v8tjACY25beUT35tp6pjjrDHPSqedFX3wc3Y51u/
iJ++HubixQbW5/cwc582D0UH8E2J9IH8I9ctFi+Ry1wKz1BxRk0EOFQFEcY00bO7JiUkRMlioEiP
dfZE7ppSoBRXgIzZ1EkcHyfEs9jC6rF3JdbZKURQhowgklbIDs7FxUWTllHepuEpqCC/AMjAY+NV
NzHIDLhb3qgtaBQGFc5hrarChJdIzFyjV2PUFAZ6ar9nEnuMk+JQk+wpasdqRRvv6IdIi+bM34+d
8loN7YnzsjCo6kEEEmoXRg7k3lqOpcdYLoCNYyjKJFFJDK1yrUgDF1jXjo2d0h5kq6OamRrypJAr
0oAqH8OdF6SWz9sDl2OHMPAuj7KlCu8G5F4ojrvhqtKjCKIhEuhCxi7dsq7Ot21fKFZfof/dF92W
DuljobiPac4eRauuZAEZ4KBCt3WQpiBPqqTErlzhiBSBWxKyveYr2yb3fqpEu+4j6Nsjdw2XMXug
VI3RoOG3piaPV5JW3VW+fhsx/4km2T1V+2uvTA7U78H+EXVIvBKEKGFGIHEJhFrrsp+FrydGJ1Fg
xzq5MNRM9vCbc4d1vVXS5IcXgqES/LsnV6J7JQbAwk37a38I79w+AXwJUKRYlQ519X85O4/lyJEk
DT8RzKDFFUjFZFKTyWJdYKxiNbTWePr9UGu2TYKwxM70YQ7dY4yMQISHh/svjHs/Fza6jAiRbHVP
ENGuiyi5F9XqNijGvaSUW6E1Sc+TZKsXI0JrSfzH6qt9MzRIFpXpD+CY1x0KIl4Fjrs0xNQmQOF8
lyjXQWf+MgrJ23pG9Nv3tW03mE+jgvml7sMciRrbGNHM6KPyyhq756ofd5kWv0ehiH9LQR4fewWi
H2P9LqTdqXWDs57IMX5rlJKayD+5nomnfRAiGZ+VaJ8QtZhnhdN89GAUiIhJym+xHgs7yJNbsQ8Q
jBDdUxsjwCR5GfBm2HxxWEQbqehvNGFECr203n21DDZq1+xyFA3jAb0gOcJb1Koyvl5unip/uBoi
9RbIzUenS/3Wz0cdD0kdwGjdPIxydCo14bcQU/SP6m5vRACuqio/h5L2lsQRftGKeOsr5cmj8paY
uXbQVPc51oobwCJ3ZddBdQv8B9XCyANg603YIi7Yi8adirdrL+F7IplTx0e4tuq0xI05uckD8bcc
p7/NiHaAiHBI3TenfkQxLxoaW4ALQu9DRed+PJWFQKUjwSB9iN98OTPtsgLH0Q9Ymrni+CQL4QPK
C9fAZ0tHCdqXEWOTTucY1lGc4ELA+29I882g6zuOI6LZ0UMchK+RRikoTRB9DQTr1lLGbqMqXnDl
1tlzkVcseY5ihyf529SKRcdoG2sb6EIBj9x6zQVhnwzKXSdaD4VXvZWjdAh7MCfVIU2rG7NC2KDU
Ms8GW8K205UPJXdZ0PFNsLK7NBVOliRtxbjdtaJ/zLz6XU+q37qebJS+/Acc1qHS3WtFiewh9BUb
MOpmjE00v4lMKvoSVWWdPCF81UcZwR8J5Ex15xmGu81TOGU5t4RQYSpELWdgetGTOfoHUx/uRwF7
BK9nMYSDWgcvGaHNzlTE6bDHTmvzLUXVRPK62klb78rK43M1pChVRPexrO2KBn5gOIJKSIRuI2X5
TduNP8pBOZUmoiOakewpwaC3mvX7npVplHRvpO5rQ4PVIUH+I+rds+KqR90ID7UuPbiR8hSOqbfz
KZ4RENKC3tcwbFMRgPzYoPGsF1iL+Ag6XZt69KFIcZzRUarxIdHNP4hm3VdeByph0Cv+NUrhwAnT
q6j92zIs4605IeviJDZt5An7vWq4mBUIPt2/ojRtJRgf+0RJnNHyXiXV+00j4tVSe1DXORxTqy1Y
rUL0jmDDs4NgBeahliGo9qLvHVX0FnZhEfi26FIm4Va9Hcrhh+IJL2XLCJ4R4q1jKsHOk9rf1kDL
MZKDe0Hw7sY83TZjblwlEE9s1/AxolIIPZFo2k2VPA8ROGa9aVcKSgtZBGkfoC/VIo/41r0JudcK
lGrNsxTRI0I1ihrWldetYfWX6laWbEncuNNlC2Pj6yWf19qgKEktnIVQyx13KODoImmVlC++LD7L
raQ4UZPjeSMipq3JCJDUFLp9lHPAM9wJXfNhedl9VSIiGHvPl1OcuUzG9Ka2FMAFgCYATNB4//rj
dEnxvVqIhHNEgEAiQrZx0t1JG+j7nq2fGgQj4+34T3JFe/Nt3dRg6RsotCepTxuyZszhzUaWxWqR
t/HrIKubOIv2RRZjO7cG2V4chqcTfTrqFPLfbsqnPMvjIRhqTRe/Ijdrp5hNR31hi+0/lxdzIV+0
FI10ACizIVG7+7qWkOfq0Qjl8FUw2reyt157JXu/PMRfr4F56vZ5jOk3fJoJpfwUV0sxevVP3rvo
dO/p1dRWzR6Q7ZoAyj/C2/69exJfQYav4ZAnMuH89WIpEArZJhARtXm62gRDxg0hCYCSohcaiKij
yd6LKXY/a7T4UcFEdhlKxaZBbPvUiOFLEA9brRNvM8zAIx+bisoEcmjFR9Poj+UYvSSCcagaD7Cr
f7J6HUyV2T6MA971RapmdMbNR2L1Vmu4NsKRQC8a28bIHxWhWVnZxS1i4OKt8njhuM4+3qiJQZ9n
PEBNM3coauGzAGmhHjcrH3DhoUvfjtc1NUEgs3O4YyN2SZp7XfRaI4arnJKtdI2xFUVsCU3Y+uW/
aOhyG4ACoIg1zW52vgUh9wFGt8JZ1RK4GVGn2Vao/6z7fq3ZsLSAhJMJTmZymr/z7XIv7HxDOLto
A1WF6XhJuHU1Yy1qL4AaqInzbOfxMeErp9/x6QSEvPkCL3ej1zQIIX/WXH5qhG5bROunihF765Xn
UG9OvtZI8BvNt6iI382mv4O18xDGHXp6lIbsLANpBOv2t1oph9KXQ6cXXcFW6/QjoW9sB6GGGrMp
/1TyCJW9USChF++rPgcB4oY/Ckstt4D0HpRMCey4B5iiSAjRGTdMmaQpfYzCENXC0R3tukXdrBeV
J6kwXlNZ+Fmk6A01Jta0luI9VgZAGIGGRjP8iDLh18qGWygLf1mvWckh77yuSeQkprKSX5m4lUf7
8RFK3tFz0EDZA0uhv7lWf5sKh/MwRQ3JQl+S/1XnoVDXuOmtMoheDX8TRB9qoQFH3qfpS+efwvbt
8hSX4u7nwWYxkeaM1Po51K0KgBe3WIdko9u8XB5kcRl5MmtUuqnzzcElDQT3xihj4Tx074GZOPBV
lDHcd7ifXx5oaTaQIaYgRCEMFMbX/Z2VXq9XmhK9djEKnNJJSVbe/0sHFYIbzVkKzaY5r9CYg9KV
VU7BvgOUJfK29I2nPv8vlovoNnVNGYWE/OssuhDjKDlt3HOt+I4mP5oZdMsw3bn96FxerwWMEVkc
lw3FJvqzoPe/DhV5gu62jWHRR9+U2IciC3wVnLxndMqo1K+Kt30P4BPE1JSo9HLXA8P4OhxoaECu
IiU8r/Mf9Vq6dnvroe7Eep/L7qGCOWQP+ig6RS9ATEwCyBHFuM3rBBuPDsXky7P//jG//prpyv4U
DdUxHrJc5emTAg0tmhT5RfQqw+E/3pQMQzNfpjNhgq6drXFgtqIVmVr46tcaRof1VqK+cnkm3w+Y
xO1BJVaTKYV92zFeqUcRPwJEy2g4LQI8KXKNHuETgubKbL5HJ4m/D6tOAbY1YV2/LlovlX7WUP49
RxLbBRHCrt8NhmwPcrrNmzfJ2F6e2kKtGUitBE0SwiLdXGU2oGUMjQQqk1qzIzrtlc/FdEQJzGk2
rp1t0i01jvVa899I8TUIM+q0SaECICwxb0xIHQXMmKbSOVXSqxB3MCxY4WiaN25vHMpEkmw1zl6z
EaKQmjSHMo5FNEN72GQeyrqXl2Bhn5KCAOOhwyyr33p3YTzmEU9d4zx6twA77coY914uXV0eZWEP
fRlldtclcUHveajFs6x090OZnzQ5eDL08GgFa7J+30vsgNc+TWhWYi+Fwq0GsxDPbdBcQzX5gJV/
6hP3RGXtFALyWAtzS3PT6Q5C7IBMJf5FC3w66QSWJnB7zTgjrvRQXqU7xQDA5Qz3ydXEywOvG+/F
x/Bm1TV3CiGzbQQ34N+Bp9P0aeAkG30/i0YEkfFr7Z8ruP3UB5EvK56ETbSyT5ai+ZfR5keliI0+
Iof6q25g7OI76zbraIKC/N4Mh3TV9GlpY36anT6lm59mV1ZGbDUconOLX2azT/bxq/iRnORdtukO
ylNxGPb+/vIu/c5G5QL5PObsCjEiD+5ONpjnZhD2bqAdlcSkKZMl7k2vIlZgTPUbsfIRIU0oMIMt
/iitYHwDuIEeeFr/o+hhezIV7GZTSLOD78FKUbFnNEpL3MZjYh4Rc9Ghx+DTqPtKvxlNYeUhM1ec
nVJ9KgYKNyHoPO68WZ6Cql1QBknTENOknQpN2EQMmKZdu4tuAt4z3eTy81Q7vPokJ/6Jq1KGBsfK
qfirKTffnJ9/xSz3K6NADYJsnD6ff++957Jt8B2TbXe2rou9sY0RCH4HyDcBdeobyAOHSVhK+49T
KglxM9RGJjY6zdPZppVCoe3LiLdPzJvDp0Tvly99PK6djYUQ8HmYuXqV1+ZlGzeFdfYB2/yG3nLF
FiJc77wXlfq/TZ+huBtfutpe6wovnBK42XSpqGDJpHSzaBcbRitFboHYOSYXXYDah/iu6/nKwVic
HyA7qPXG9Diebamyr3Q/LKgvjA0tZpieCSJtZWo4faYfLp/BtaFm+8bjhd6OgWWerfFarm/a2Doq
AYJbkrby0dYGmlb2U3yJazi6WhZbkFdboByop5P5b9NBRXCss1aOw/QZZqeBJ5coKhxJKl1zoJrZ
ydXQWJF1rjzBCbQncpttqR87/5cuZNvLK7iUXnwZbLo3Ps1M7Knb65pvEQDG3SQRohwCDL4Cp/8H
Y7G7Ncjs3zz+0uRmuyNvzLYye+BwUxLlAcKLn4IbGofJi7WdTOuMGKGJySvP2AgHc9tyW6HZeNtd
r8XvxU+K3o1KOgohcL7KdT26bSEw8Sj74yW1LYYtLpzPkhiuxNgpbHybsUphlpqiMQkMzVbY1bNR
go9zFo/aLjoGe7zEd/gnrRy75WFQFKLcsVAIj6p+8EqziF7DKrz16uF3INSOL5b3blgeC8r6fu2l
joR+0soOmg7Zt/kBm4GyAUHkG8Cx15OiDgIsFMB171Wnva/22d67mWCVEo7GqmhXK8ijhczfojz7
fyNOn/bTntUwKFIqE+GckmcpEtEHrRPQQjXshoJw1ghX8prD2dIcLfEvIGKi5M6fi36hwIHRZb6h
Wz/GGawgLVn5fmtDzA6illYJWtd+/Fqn2THJzN9VJ75e/lRL8d+aHk2gShDTmpcRG4Xwn/QSVUvd
+1V74jX1mAh1F2/l+6yMM5d06cVeKlKTUo4MceiUmjripqVyrEv1x38xIfodcM9NHpzzAtXYtKUW
SmX0WsjV1ivqjzyK9lU+9Cvhf/HbTPwrQNh0m+axQilSWUorPr/fJDmilyNAB9Pb/ReTgRREH0fU
iRazONGPtZ9HCYotsuceJLN/HCuIZlK3MsziXP4dxpylyqme50GsWeAv29iusgRh27Xq7vfzKU+8
U0vXcHemlDwbIh7DJvC0KH5FVY7MWLI1zAvpSRs5b1QLdyN6N5fX7vukvo44y8XbsohFpUR+QANf
YGqHMFwhl36/LRgAjhgPKIVceV7P063W8yUNFFEmaY4xXGcifHmER+N8pYOxNtA000+xzZcTD4J4
5p7VNoYZGuGlk/R2EkvbNtF+Xl61uYEP2T+0CMhbwIgkUt75+XHLWjDwuBCnVLQ89Rvj2rqWz3T4
yzv3ajJPSN7q0SmP4fEWcw/nCTOjzcpPmPbC19tjqmrw+gDiyd6fNxxqYQjzGB8hbo92I+EOPx6u
vMzJ/pBjDfTBpHeUxlGYx5XtoUFWYg1w/T3ZokhrgVikdanS75tldlZUWqZbtOY5K3dqfDs24XWs
PseFYOfef6yRxHJ/Hmv69p+/bSk1gClM82zI7Qv9iQc9SdCwXyUpf4+/0ziIR8B4MWmxzHKsILEE
sBCNdM6y26T8BzCfnRhrTOilIzcRaiZSqAyvYnbk9FS28iDltaRQprerUX7oO3Elv1+eyL9jzO7E
UHC7MstK81xTGLHM546OXjj8x5fItFr/DjJbLbOx9EaJfO+1M83C9kvpj1ciAYmdzeWtvhQVyf8M
g8QFkZZ5HhipgiJlgk75kICb9MJP0W8eaqA4fY6kPQXbR6Mp1pKKpePF54H7xHsPbty0/T9tudbq
tDrt+EqiCa65ztxNYvkf/Mad6OJiQ/3UqfX0SnTDDzFowQsI8lEPKtAjXhw4qjb+7IXokCnK1Vgm
I/4iMlLcPrg29If/yK2GxI5Aa6Cof8deSs/YE6RDkdb4/5jxgVr/tiqD4lqM3QdDzG6z0j8C37lJ
AutRbYEGRomS2ZHY1FuhwKBIlQdnbI2VtGfhjTORjv5dhOnLfFoEQN9+WBa6cG6rLbzbTbjDz0rY
TjYKSCUlob0uayevLfzsNs8L2kyWHFpnwLtIwU/FFeU6GvY60c3WMPnbTfxp/+hVDl3L6jX8uUZ6
kJaukk/T/vsTP01b8ny3aWteOEDz7qoS55BkS2TN0N4dy12LA19xNxxkMoBgJaovndvPI89ig+KW
gS6KjJxhtxe3mNJGuaN7b5cP1FIE+jzKLDrIjWQKatoIZySuEiSXrBsqDyuvm7U1nAUHryg7L4XY
d1Yt1ym6X4H/x1e8K30NpSwv3UOfJzNN9tPHCgtNMcNpMvi9ynYt3OStHV8Vj8YT/F3MeMwrmrDt
c7rB63kq3eaxbZR2ho+ieyv1L5W2Bam5XedFLDAnJ1wVDDaU0TSYC7Nv6eakEIkoiGcjL08Bcw8s
hTc6tiS17O7j1vuTyFmwS41Of9SrGnqYZ7rbRu1hoIn3HZLAmzTKnhLZOnpBh2eBbmGRNBrBVdRY
R1kcri3RCwHhuv1GGKe0KurvMozLLm+WpQ8JPIxmpqqbQKZn55HoYCmFR5RPsupawD1Z9IQrt8p2
YrHmCrC0+6nuwzSEjqwBVJp9ylYo+EfgZuyEjZsiK+G2B8tfO99LO8ZCAGtiVetIWM5mROFOMDos
ic4ojAwiANOit/0q2Kk4AXlr4n7Lc/q/waxZSj/IWupJMkXLJPtTJz9SxGSAA17+REsBi64reotT
hv1d6WLIhHYUemh2wYChH4WfbXSM76KXwEn/ETRbcvxrkapvf3953IW5fRl2Fkeipsppijbha1Pg
9j7eeLArAm2VJrBw/38ZZrYtstDKi66QlHMwSnfweX270BNwyI1wW6XZFvxksdVjcV936VUmV0/g
mDhMQ3koe+RjGr05mFL200g5Yp0mnweze7q8DgtEBlq3n9Z/FoMSsPKW6U9KI5FqBy0uIySPwVWJ
KW6fvqfKrzoOAIrLD3os3LdpdDB8d+Olh8s/Y2FfE3EQGgFeNcmGzdYpHJt+YLdL56LFGTeNN7o7
CeqIdprpuH2viTAsZQcK5RAAcQpPPFpkX49rUlRequQqVZGdtIN5e9S4j3cU4Z/RVjgIH9VKJFpa
5knKnB45WgWTFNRswCBvlEAQxf9ltY3OlE1hKdXspOOwKS0nPqxXBxcWVVXRHJUxGJj0EWaTjFRP
lXCtF85aShsF26yq9ja6ck5kBm5WMt2FwajGaCDVgMtOZcGvEzTzVi+TsFXO6nhQTAWBmnrbSw+I
kwW6vLaaU5ibPSC/DDbbtIGQgGrIaqxCrTR3hKxIN3IctY5UeB+mIBxKyXhIRfkYNbG8MfTI2Gd1
8mHI3psQirjZKPVjFzUPiNJsYQxg8JpnjzQ1Mufyrl56a1NOA7Jj0V5Cb2/2BTxPVIa+Iri5ZnfK
NP9ZN+FS17p2CkPkMMRC2VP5+xDE9hVYxs3goiBVyUB2G3yhdb8OnNGMfgA7dKos3whxcdeILS14
uUP6MKsOnam8XP7JCzDVSTvs3588C4xSFpdjL2QRtNloEob3nf5Vxon09a9ltF0/gnrYxw/WFe35
zeWxF65r2uOgHRDKJSP4BikuxYS7jCpVB18/vsfPAqtRZC/wRro80EKrmkYVLyOwiJO03TwxGAFR
+n0Ox1R+QPj+T4gHFIyf3cRTwX97rdW5gCNnOAhbE6NVBnswu7XHcrCioBzCV/mn+YCx/bWxC7YC
Zn731c548O7jQ3tDYfZ+jTu/cMnRj6PmO9XNv6NlokiuBNEktqvQ8iMjcnLBupJ7a395Of9+mPlx
nOBbWJYArmKKX89+5wm1Gpi4Y9V9BDRGg2wqZ+OmNPWbPjfu4si/y5XghwZUBbmZo1hCcKlHRFvQ
2TwOsoD3sW71uL31z1Jr/lGEoraRN3gCoImtUjJABkFYVfT8G2Gwflu5eNLDId/w4PhRl90G+lHv
hE3x2vT1c2vAYRhyzIh1nHmS8blGHXZrtr1nd3l3Zci0C4IERcHM18wNxPHYkVqcl3sDl7OweJXl
8a4ZknvJlTFyHqCdGFKQsAn1R4hwb6lcCxtrLAbIJZwAJXj32+HY+O0dANP3QC3v/DB6vry+S2cS
CT12D816MIzzB70LGawXdHM85wode/TSUZFCDAbjZn2j2969vitSW3ydDCOE/2r3fhl99pJOFIOv
Kxgjr1oJpu3wAl0wLhHpMjfaHm5HhE/aH27qSbF9Dbi+sIO/jD07OYWp+AZPvpFmr/4EUOpRCaT7
Foz65RVeuLxoiJIGTYV+/sx8GN+ko+UF4hkxmrH/LRXPxsg27LY9H/ryUNPVNDsrn4eao1bkcewy
g4vhHEji1RCmG9Ndg/wtZTcEUTYMzxGoqXNQQ2x2cSZYsESrbXXOd9necjrsXYcNYicbb7PG0VgA
yRHfEHuaXlm0MvTpK356xw6RCIqyhAxrPEXvGTYhTpc5mDY+J5lt/nBJ4DaTFBMWdpfXcukBDaqX
nBEeOE2uObhBMcusR+LEOrs35Qk+1Xv8Ed2OG9cRDukJm+JDtMen+KzurK30cO8+Faf6XbrJf67H
+IWNivga5WyqiiDocWz6sgQhNT0pw0TvNWiSO1krr/06wxtQWdmoi8NMwjIigrbitywrrnutpiYn
n1O5uOmT3HXEprguG7iSl5d2aSAKl1NjCiEGuq5f55P6iIOLYiOfZXd8F/oR0cMheu/N9M/lcRav
YsC40Ks0kULpHIwUom5uWBCZX82f7aZGaDnaD3eIvuIzs16hW8ow4EqBbMeny6A08HVWqqK0XR8i
CCw38iZWIWoC5K8MR9fvLk9rYSAdfBWapDwzUNCdJX79oDSp54bSWY/la2skRMZ5WdqJEt7X+Iuv
fKwFRNfUyaCbo5pTU2f+nDHbTqykWJ/ctij4HYsb61a9V234vy/jvt0qXAzDtbnt7/AqBuR8vZrh
LGyXLz9gtv3rrq9DNQn0s5rji+3oe2MHWy74iX/0SX9K37MWS6PUWbseliLd9GqEjKOAcvqmLKXK
XjGie4EeidVOFhDoTYt7XUydEj5BXulg7vqDiw0NRcl9Ejy21om/tRLS//Y2ZzH9y6+Y35Cum1Rq
jypKJHsbM+puwrBP7SHwb5tewaXQvFZjDRZv8kTV7PHyTlsqoEyAaDBDaPhMFa2ve7ofs4purNKc
gzMs7sdoqwW79hA52e/ekXf1PoIX/qj/Kn5dHndhh4P1Vuj4/j2286dNriSB1plVey7ywY6CaPI0
2CIvvPG8NTDN0uN5Yl4R4dHr1LW5lmBuhEHZG/EIshRmhbTzXazNqxtvq59QSZT3QuD8P+gCC9V8
vC2AzNPWhgM6792IYzK4fSCLqAs+3oT6P6Ou2Fr0JCKNMVRoAwinSl0pgyztZ3CCwOmRZEKIw5jO
2aeb1O1UM1KCRJxU//ZDvVMOwrbcSk4RbHrkVCgtrjxRF9OR6cWHfr9swSb9OmA3hnLe9u54FuTo
zhWMa6nX3i/vlMUh/k2u5s86papNDdmg8WxoiT3QJko0eWUWyxnypzFm8Uczm3jsDLKqFvPq4baj
A4F+hBMhC9PY9ZEQuPWP4m2KNYMGzmwt/i3njwhva4hdEopnqxgN9KEGdDnPaS9g0pC9tuEBdxnk
CaEatWuTnf7aLNxYXGCUdvAygo44u5vRAa4pDbCgXrlLr+Std1RuC2kzmfys6/tMf+zCYPMisBb2
gxqRC5zdIr8aQ9EeBR0/5WirINbgYbwzSWJ3nInLm2bxzH+apDVbUkXvO22ImGS1zd79D90Z/rhX
BfgyRbetY+nkTrNy+JZmStKMVCB3Cb96NqJaJw39DFU81y1aBFF9M4j0Y/oivfKa4q03pX86xbsO
1DVNnMVD/3ng2ebtAj+V864XAQvWsKCoC6KeTqtnjzWaw2W9v7y0S5H783CzC0OO+wqHOObpj7Fk
yz3ZsjB8WJaAAEmzMtbi7TSRdYikQCGpD36NL3qSdkPSeO055f9gW5Fb21GYbQVhRA2hqH6Ubf2E
4NczTTesTbzB3KSjCtO7NB8sCSZ0I4xHWQ1gOprZ4+V1+J6zgLedgN8knapO7vf1p6WKrAWixg2m
1ycI6HbWdjal55WN/D36TaOgaIaNlQxMc35Ye/CmkuaBlKRdM+i/8nil8PqX9ff1hDICVYFJYxNU
z9/t9enOMEcJ5RAjb8/K0EAdb7TabuVEcqLUTNBkiDsaifqrpPnvWZ88T0zIvWUKqQOxDzRuOIB6
wVsaGoqQbUjTH6q6g9TUD/tS6Z71gmK4RHRJu3IbdMreFbwHvRyeQ7TvlbT/AGdwLWVqcB23hrpR
4/BOsNxmE1fWx9iCDhBUSpmUoY+tJe0Ew6XpBw2zCZ/F3v9VgEXEeT04ySpUsbC3/hH80bTrkMZr
5ZZPUWBJDs8+ywkr/U6izPQ0hN2LO4I+acf6JLl9ZWdx8SSm2qloXZSJVPWtE8XrXhlFnizKjZqY
taPF4kcqeJCA1X2tILnTePIfKawf0kD46WqabLM0f5qxu7OM+ncVl3dmQKsLAeZ9Hcb7IinukqC+
RvroqSkFcy1/nPLD+RekA8ZzCzWH7/IDsjtYAxo/5rk75if1mD0Wj8Uxf+oPpHDGYFt7nRbMLU/3
XbES8xb06RQgruweOKuMPt+e6HyVglzCwqg3ooNeyYby3JWxL1BQWxtr6bxNem1QwCem/vzakkY9
LS2DN4IZvapgEJviOXbXCIIL70lse7BzpYcENFmbp8NpbHpGFujjOdXGQxJVWGkNsWWHaF8jR/WI
ZcOt73JEuF1aW/aknRh1m8pYy0gWjv2XnzH990+HMtFHzFMUhesLZF0FM09w1wCqf83GZ9uG1s4k
qwuaTvw21QEhEt9S/PbsJ5W5UQW82en2XHVt+OZF8lteRj8T1BaAAO4SWVa2hap+aLJxVN1gh2Ve
7GRj8EtRuxvLi94jTb1TB3AxEGJetCEb7bIZDqF/UjIEB+LRv42C9CD3WrmNyZY3iCUhGIP2jY0z
x/ZyZF64/CnuUxVAio6yMh262epJ+VhWndGclSf9Jb+aVL2R3Ro+cOY9yhses6tI+u+X4jQi1wBn
kE7PfNt0VoGikyQ2oM5+plK47eUrtbcQcFoTQ17YGJNSKPqWU2XuW1OuK3pgAggmYjFr3eIP+Ucc
2o/Ly/eXTTTbGF9uhNnmC4xEIxseWw718I979G8QrdrL22br7zv0kOxhW/FAthOnttXf0h4pptvi
1DxHjrSvt8UV/gGr67sgVzPdUlhL0XfRv3dc5USr4tQkyVH3JhKw6R3tSHTA7KBD1qDaiLts16mH
6pd8Kh1vt/pEX1j2L8PPcqxQaAxKr9ZIiJ2Y5ph+7mqYCpBPhk2ygeJm4qT2evk7LNRFmTMvc+59
+Bm8lr9uYz2T3GIUpkH/8l6iI44hG2AhYNAkR4eF2R3WXiILvaavY86/vUg8Q7pv4trAZG0humM6
4e/UD7ezJ8XttnBq/0Yjfw5Wn0F/JzTfeJN25FQI5qU+T6lUbBlldKCbc3jlQgsBky/rTsbF1V1Z
2/4oPFT3/Z+8d8qf8U34M9lNFaHgH+ttdRWmz/nth1AhpWuiLYiSugGmg1lg9Of2t7ufwH/Go36i
677PoKJKK1iSxUt0umzg2aOP+U2qJYnSrO6yeqQMLe3yXX+odvEtlgT/j1r70j7+NNScZtENwSCM
CUP51otSeXZY/by8aZduaUqI1DzYtt/xOIAzwxbPUvFcjsE+c5FpV7Ofnrb26FnASpKrTgkHeOW/
Cttfz4ZXdKGIaM+0TwG73WfHYJvvipvEMRG6vsueKdPvrU3jhKDUf8ilo31cnufSHfP5B8wJC1Iz
+tBzfUwc4PTf6tST5JdJllrdGA9hZVMZ7g5rJKbFr4f2zYSfnirrs9eQHCZFlOdhe45UeiMv+arU
/vc3LKtqTc9XZQLWz2stRpOXmBcScTLxIQh7uxvxXlITO0cjsS5Qi2Om7Z/LK7m0Y2ATY79JGoKD
4fyFI+L+jQVsg5fObSi/eOGj4a4MsbRu1Kbg7VEHJLbMAmkvK4Lnd8FwxljQ342CNjgeoi4rRftp
9edB4/Mo06/4lLPVmW6MYRpxNVOkCn3PQSVgo0uoqVneTjTTlZfh4pX4ebxpYT+NF4MHKxGVa7kS
yysaq4UNce9Bdvonb2vchi41gOIq28TRxuoOwnrbjmb2wozJs0giRUqO30TcehIe2QBSeI5M7P3I
/H5HSq86Ktgdq1J+Z3ECesd9t1L9pQzEvaV1d1hIHsp6/BE19Z8qJ5GOUmlX6PGrKohwi0W7MJRX
oZZPaStfw47f6Va5j6XmJh0L+tWJfJ2r3aErpZ+6y2sw6pq7JBLvFSF5MJs6QOOtuDZavJKa5Fce
gI6zxqcmb2+6TNm6kbcXzehtaEDCBqLkblFpeVfxmESksNgmLvlEH2BnU/nlJrWqZ15c2TYO6UYG
EPftKimfvLw4t00YP4YmFFtN8SUQ2hrgVV3d6w1/QMaMZR8pibHxO759KNV7OHRXWt51DJ4/Y4KY
2Hrb9jZE3l9q0BVOK4/7GneAKnZ5YnqnJIzGragV8qkfKtWRov5X3IgvStkWe9ePd0bp7WNTu+0N
DVFVcaSLjnghUfe18vxnM4+LzSApt21TxMDs1Wu1s3ZKnV71loU70QRF3peyo277zBqcrPD2wdg4
qQGydlTQHXYb367KYacZwPV94WUMgxetq35LkXdDzDshq8W8DHJ9KHuPsTIeS1fDJMUvMb3PX10l
ujGT5Epvk+dIqh89wXoKO+MWhMnOMgeyfl8+Jkr8qPnmozAU74nb0toyit4ZhL61x6HBzbZDnFtS
g3t96FJHMIIfUDpeckSnNokLy4g2+Mas6sFufVTbRF/qKBJY7iYLOmMTGzHC19bgYXCsu3Zfe+dh
MHdmH6JK6d0pnvToekIPMSj4lXKE0L/ETEDvIjCDRv3ey0jMqqP6luKnbI9e/aMrmk2q9L2TRP6b
3vjHMis3btcpW8MPMFDy+nPUUQOh3YEbvKRsXH+gaRxlGBTkZrSNvfJXH/mbwgqijR83VELUJymI
TwZKnSgHpnjkWLkjVdpGDzNrU/4Paeex3LqSpesnQgS8mcLQSiTlKDNByGzBe4+n7491b3TpcDPE
7urx0dlJAJm53G/0edpGOog0q8vWqZEso3FEK1fEeZl+rh0IHWV+VTcs7RvrsClhhFQSCsvICStS
Bncn0hBgaEaOilpqth4hPCsHGvKt8uBYWlk5SqsdGzVcdrV/MwaY2I2d8JmIxavW4HY9ZNKdbFax
V5bB15RUs6sLpoU2ZbwjBrW2IvJP5Pz/SP1KAUOUUVsoIhiYBtCgp/TQA4JBBPMdqMuiMu9iSSJZ
i2nO5NW0E7T8LemMR2Qwj1knLGPBOvXOkgrlXw2rbT1AWVbVNqjneGAUQlcY9cAJpIk1EbNdprPy
NE1q4aL0P7lCBgz3ZLKDvNt3iqDwQ6HlBcV59RA37TYsmz2DW5R1A8wXtUxCpHfex/EsEQkKbHkC
boNCCBNn0HON2Qy+6qp+sPrmph2zj65YVpqIzXsfMgmLKJIrEQa6XoW23uT0dkw3a/T7ygpAG9fh
MS+7TWGiCaXTqywxll5NpbZBiA9hqFbe1omA/UqfOVKRfCa9+Zqi8etwia5CdNVtpS843sDzeAfP
BpASdgCadFNgoCTdC5kTliWw7RRzg2ReC0a8RxTvC//IyJYmbSdP4oOoIkQltzIl/RQsKwMGd2u1
wJP7QfBmg9SE0CQP6AgnSkIdlyw71bqJjGRVCdIBat86sLR1H/U3o9Q8dGPqqlr7lo3ZoiB3depQ
PwjqVELfMiZ3mKfYrhVxIweq4VZxt080Y9GJ0g1bYLR1vX6IrWDLMN23+dp7VcbNMlea3lby+Ukw
dRujjRCPGHFyMtSIbbWItkhu/EkMBaLk/KaP2V5spc4Nan6+Fmmhm2YitmQzVpNTYLmlCiJLwvyP
WwLxFGkW6xux6iKv87uHSEVNWmC6sxLq8hlPRKxfCFGuErQHf9aXsyD3riV3r3iuH8pRlRgPZNjQ
CNOeztZ7pwvPsDkyNwtipMubxkcmabpD7uulS/LMFsRRdvymeTIw7LbibCe3qJ0h6bJQFX9bSUPn
mWlybxjTpxmj8jvEK/SB15EYrNtS/zIG9UuJy6c6zO+RPH4V+/rQGj0XWK5srBnB3lp5KZLgXlNz
B41ahhfgQTEpn7c9sNx+BieLDWXoTT0f2s88axRvZ0OfgT6HR4LmLjDVY1Qy5hFS3bVA1y2k2XzM
uLy9PJq8QuYog/DrIYtqL6mmf4VydDtp3SqY088klGavGMV9EgRHNZ7dvpi+k+CEFdPMg6ml+0hM
VVS6gpfSBBGXqXqH8RUX2RyZk410wJ0UJXuhLSLX9617VLmClVFqpqedILWNVt0ZrV8s50FQbxEb
fhWG6aG3tC8Ure+aOl41qblrWy1yijH90iJ9M5nRezdUnNTKcLSIrrJfrkPa0LFs3uRGZsNbc41c
/4iSeDuP4Y1RAe+VP04pbO8HCyR/o6b8pubeJVW5zUz1MCECJgzSukgUtDmqBSznXalUOyhnbmPN
vo3U9aPRE7ONTl000gyVv9iOPYfbasHg9tVdK5A/FOZHbGiPWSVwVIDbz0KGzFX2Ilu14Om0pmEw
N0f4z07Z5i994a9iGsG9Vt5VsbBt+96jv7lQG1wAcGFXzHkzd9GdROYYILfexKIz5zAcjDcrtJys
FbcVqF6iwmYwQ+ZqVEHmsEsD4ZPieimgUa6Mz3oV7QCW8qeq06qpZ2nxysieUg0GgTLTz2wWSeXv
fEslXhiO1Y+rUUlfi3R0Y5HLnijq65OjNwNN0Ju6dyuhhZij4uDqe2q0D4udCvq1pWX/EnA3T+Ga
osUljVkAh/R6fnAwlE4vPkqBvGobRNv12dOB5DMzRvBXsENddnDgtnPxri+aRaCyCaS7LtxpUdXY
eV+lTCCe+m52RPWrBhkRAkPvItMZo9P71xbz0Dhl2a6M+a6EOtYq25bDJWIsO8zyUovjVWJobioh
4K/1qaP08bpNjZXUvqmMiWqEc2NzYK4gOvRa7Miq79NwjTSUU+Qhf1XaUo/nG7a2iuG7Sv0oCNs0
2msWDLwKdwHD7eeNGTwYHVqklr+SLexS0nZRMmAIAD0FFeRkDS/jFGuk4S1WNqJ+007BgWQI7dD3
PtHsev6ghUlmBXYwH8H11ot2iry2Rerfp+wShY0oxYHtNy9d/tIKIexf3y5NVKJDxTYCoBPsEJoZ
LhZQtlIskBhNjCdDdKf8dVYWY/HcdJrTkdiiFe6h8sF1H6D3XKbrRB3dMKzclnmPPHNfKzd5KDlW
/DVp0s4wNnrnxdVky1x25ug21cs8/JmVaQlFEwT5yKnKUNHAfi3oHFXFJQLlbsvqnGrSFrLZfbdN
edtEih1YW6v71vzUbTFZGQa+STK7szp7flnuRxR/ZQyBW5iuWa45KupGAHJAljmBTISWoi03tosF
1CqxaEGa7T5umW2y82ftIAnyo1pji6MpHsjzh163nlWJUKBmN6kgrhLudHvys2WHKHHaKTddPDFp
CrcQnN2oJT+PUietyICyiYidr9S0c8eO9dXCG8rOAZpnn2oHI1oa4n7GDUQlvzAl2qNd7LXGnYa8
t5J2jih+VdqtkiMy0i57lItnboJOOlgp/manwgjfB2F8nGdHLu9T467qNXw1EHEmvtXtTuBiGfHu
dOOY1oVYrgRpM87vbfimtBtd3XG6O7n1jGI5jVjyKL7T5g96CQGZQMC0wKv5STWOi2oZ8EVeqnAd
+H+UeGWVh6Rf1ONtW3xLzRcZV9dtFG0rjxkD6tUQvcQgUuZcclUpXMU+aQL+U3GEV3E9LEoF7886
8MLa+LamyMXD0uv7Ryp2ZdIXyPqVQY+7meX1U26rFDY109dKvw/Mb1lXDnmn7S3ODV/Q8fV2Vanj
sTVgIJrVqp9Uu6ju5QEeg/9BHrvJ/GQvZdOiLv7U5ofSCou8qzd+kXldGm0qCHh5XbsEPAeqql3E
KQYBoddii6TvaI64dTDYQvDSzO1iYLhXjWjPkzH5WKSqgrEEU7cRkSWzyONUSKZZ0S+0uVpI/K3a
AykPc9RNQgaQmU7qRbrgPwVJ4olttTXTTai/+dOhM17qdF5m4wNYVm6p2NbaeFuU44IJv90wBxWr
8KbJO47CQ4Z4NT23taEXTwgTL8u8PNQz8EFImaa8EE5zFPNd5ov5Y4fZxVKo8+emTTyrVuF0rvki
u0yx3uPavyu9OFDwLEhsZn52PBng5HMn0p9G4VuQnqQJ8pck25GkwurD63F+muJPo71JOXMailqx
uFPmkZt4dBPuCpmRcphVdunfhnrL0PxZiaV1Gn02wmch6t5cfBkSl3S+reqFlIhOGT+JbbRINFIA
IyY+hl6Nbcuofc+huuiiBmbpYMtkMH1/I8Sv0vimhN2yJk32PxnxwwVns6b6tsg3pbUVokyxJ6m7
k5X+MIgHE5uHwhLe5UBZ4WlHVrjQSboHZEAUfZcKu0LEHIEbplCf1f4B5fjbXEx3mbYeG+xqoJBG
6uxUAAVaWpvJeKeqvTPWpRdy4mLpQ5pvkxGNqMTNlD0j5TG/7+gV9o3bWaRsOqW2OeCAy2FqCgSm
78Z+keaECSletr7TFQz5uxrHjcwW80Urw4OXC1syY6fXo2190vjvAQfxYWM/vVMTfscscb9/mdWf
tjS9dBBsRFycMIm9DCI3XqFZLTqmijJM5839LrWWnf+HCn0Z6/EiFP9EsmDXApatBbddUX6ShXlI
YKPWLzl9xKVZqZsg1Zm6jfWyiDD3aC0HqSzBUTnFChdkLVWbuk4XZd44upgsxCxxNdLEPmWXtpOr
mVCB0uw1KnwM6avlOFeehVb+ZAqLLmsepTHYZKikkumi7+W/WtRxM70sRetLW2AUzgTOw/hpoaUd
RCiMHGeSLUXJIZTOt7MuLYcOExPF8hkIKhtViRyrCT1/fOpJruQpooZt2wV5+nKOSa/T9KFJRHze
g9vEDzMaPIZLa+C+mBAW7L+borBjrVkrSXxDI3MlTYbXjHRgRW01RpJXF5yLaFj5PiarStDYsGH3
clDf1GWxNKfR0yXdq7G1scW+WndGvp6R0gxa3HPoY3SS5Ey9yQ14GIr7UjVtaqlFqL3Wqu9KOUIn
Q32btfFTq4o3Va1ReBCqtHh+qnCCD6xqMfB6SvImMUoWfZDd1VGJ/HHaLaVGv80U/Ntq2C2WUj6X
YrNLuslTMvKpkKlKmh78UfRMfDGMaD5Oen6YjcFrKEoSvz6C2cICJqarqBqCY5pPQkEdY07PUoDo
SzydPHBkt5PoMoDbUIWXVM5oSExLJrW3rRyOtjlZrqQ0Xi/WuNGIrkhI69JHWa9gjtEQk02nUZN9
bsTrsRBu2vpGj1KMoQevTHQaWUhxJumtOcMVnjQvx9umM2Zbr/Lbrpvw75Go5UZ3UD/kwl8KIyPg
rqQ6b1OnnDkmyCCXFQmK9q7OgqMp+FvJCJmKKr2pP1m/a+X3fJJPPORtLcR/QlKqiU6EKe+18CWp
FGe0Xqv2sYk/9DRcacmnphd2KbRfgT/Kti+Ge9R8EEYw12anLPupWPZqaNyWYraZovJNaMOXyMz9
9Zx12sb39c3cTlsjmtYywWAt12XrhcXJSrX9mCgphZHmEkWAqHOVRMlS12+tGur8+FboDMawQR39
YicHhq1F3ZeE2/jaCGoviylprdN/NGmZqE7Q7zA6XKXZVqgSuzEkR014IYj1sIecpJc9QQzcaZLQ
KhEPMGcV9T0sj9L0CvfPSaT0NR2+svAGC6iN1s5LK5QWIyctq19CPL7rXrT7lMtzE3V3VWjapaXZ
mSDSSdBLtyWTV61uOVfpYxsaN3m6HfCINWIn1jGVVFV38N8FZV2xa2qkX1CVmdTgRiokT/V9L08a
DzMGDEEWZimvI3QncuU2759i4zGIv8gP1o2IZlv6ZqSC0/bDKjMHh1LPkcLyicKZ3HK6k/NyxajJ
a8zE7QyE3pLCm7R+GQ3SUtbKlaWjHJJ8C0N8owjmfojSfeVvpfg+54/lul41ZYF/U7AqxthRhxbw
zbaQt4lEpQGZMU977vbbOc1f6YCumgIlnmEvCPJaDMRN0ViLTioWpT65PUT3XrlLRP/biIplHtdu
Oq//pdDY6m5d/THpgBJA4i5zRpxyEukP3tq2EMGl5K7X/YdWQCL6I0MXow/vJuyHJNHf6IIrcHym
9qEJ7nxeRM44WDOjpdZXWwDJy0KMAJGO4kIXiILYJHTqWoboZpqpE/X0rKUs3dZqcD9omusHtLdA
7uoVVLBoWBTxUzYYi1o5JJ1uR8ZWTkx3qN9KQ1uMsv9HLziD3dQuQwAiukEHj0+uhzd623utqr7Q
f6A9h6WM1IkOFb6rF+SiUrTQkmrdRLrbaHflfIvI0E7PxXXb3JblRhBvkchL7a4l/HA661JZTqFJ
SBeWQvEWJ/1tPekrrQ+eWjHzernaJ1WxyU/nqnoNdAXHMhFV8qzWbFirVSnbZq84PQrlzbzUiy9r
khGFJ1PrdxpUCv90SZrSwsgxigJt3+ebcApof0QHNUtWKeXBkLuw2ZsixChquAlD3aFBfz8o7aqZ
UESBYmfkkWMiHeqP/p1Vr/ts03aHuOwOVV/YIp3HGjhm2QiLWDZukggTLoHnnfZA+7dm1C8TuquW
Sr2WPltCvAFCuCzyl0Z8mErsrypxYUxQPBPN83mbJRmVgvx7OE5fZv3YRU8JevpJq9kRdmmRhdkC
uPZAqp1Ifqxyss0utQ5RqNtad+sPIQmoYM88TROWS93czdzZQ6k5gCvtJKnuLR8ZHPWOoQGlAk/f
1F9w58P6uQuAG41MxdlkMIk8VO5IywhEVJscsi7dlfXkVfl7qeIwZr0OtU4QW5XjY8w/mcmqXXXk
D0HgVtVXYXwFcEvG6KaR31CoL/LZnYLHGddmtSaQYEFWJnSTgmiR9g8zhEFND9/TwNhOpxogHN0U
l63Cx7gzYVDR0HrrNR6iz1f5nOx6pD9OcePVLPDdAK37FainvxLvOewA/qOtMJR/gpG0p9flp9yP
9olMx8V6jWgiZUwvYGc5lSra1pAv20m9pzn2gdD3OplV7PJ028SLMD1ECl+fNDvKKKplHYyfsJNa
c2MgRNZF0SYCZiy0nT0KpCqzugr03E2GwDHjpzK7hZEF0Fs/SmR6Rt4t8J1bZT7KweMAk1pl8wRh
9tFyGdL11v6A3Y/s0kBzIacPWi/mufCSQtybKZ2zpF524EKMkQxASD/oVpIgFx9pK/wRklNt39pV
eaty1USHggZEqO+K/hXaJx36jdiLK7nUHyuqwXF6CCPZU0KSKYZeTl/7a2tI70atfKyUg0TMSIej
n8cHoaw2XUQKiWzQ6ZnN5PY07wFRSj9ccOrixdAMb1Q1DKUmt1YSb85nu5h2pVhSZN4rJNpqjJWg
vqqHb2XAAo1xld4/qDPlRhcsWm3aom5M11kMPE17aOjyBdZwq+MAKPcyfnYoMeGz1wc19jkKP4Sy
RFBXavziq+i0AtGM0YprSWGL5F1J+40kplg3Yv2l34dkCdJUroYAHxzzs2sOqVlzElCQTvw7nXGJ
KPFySBRm8qYBZs4UZwt42dsI0dlTOaBikTgzWxjICcTcVWNSO+1oUhD0JbWq8hIkWKjFzEHFN1ma
ETCfE8+Q6kXN8MNEzrA/JcIH3UTp6o40+rbq65tKH72sTXaiQKSrED1k6HicyzEiHSooDzrjY2gZ
gKW01ewMPjxFGQjB8YQNrSrpPcvYWj03ctBH8PTnSqOsU+joC5TU8VynvCk8AbNw6GwIiK+qahlu
qwzfCCzWdh5qdwMcMNfCSol2vUHDQVcfrWbwV4Y/PPVi9s4rWRWTFmF4Yuxlgzo6qckX+uw5q9vR
qQSVWYkeDrYRhVyV0i0aKeQfeMWPdR46Upv5VKeRtlZ6sVnUmOi4iZDvES1Ec5NepuU/AzOLGUzJ
z+aUPdKiWcOnnu00MtFVy7Tc7SjhQk1PMROAmWH2NcEhNCS70ugBxHLn9HMJzL7Ut2bePVcCgtXq
ILf3jIGeAqXDrzM94DxxkGPNoIg1bkqCYhhyE0ahSrQMS+vUXL+Vm661ydwaR8ynlKZd/ghG7KUq
kn3VIWCDyNBXQs+waroE1HIue/okQBjDm5zLTsIuVI5WEGY6KmadbpkFG0abcmThwh4fFEPlobqW
h1Jh1skl0z2dKYmYB9u4ET09rBBb7xXqxowSiHqQM24NDHAqKMWDnmy1evxANdFVVNrwoSIfcB1j
mQhjtYn5uNvqfb7MBfFxhBTuRmNV2Aa5+slVEONNKX4/9daLpOu9dNROyheMQ9VyWFXyVT2ZS1gL
0IMgkvEqox92BiDJNTr/ga6dUDODx1VMH3UhYPAsLrJDucHKaJu+XPNNuQCNRAIV6QIFjPnf2t7B
EDdDZxTSsRGpT0o4xTORiW2uJ1eFGf6mtig4TECd1E18Yf5yKxmkTCzSduqPE33eDC/zwnCVvnwQ
yoS8FH2Welj7FfDEzF/0UndFw/YCAISGlgyNF8stDTmnM0CGNIez1EuQoaC4R9lRkp5M5TO0cC9j
vvo7aubCW8UtBS8xhaEy1MUztkmfxP7UheF8nBm1KNXemFs3Y9sW+Ob+vtIFkAcoOIQAkYjGw/Ac
2hpJetQaljaStxo2ooduwPCv8p8U/5uYYSlbGZ7k70teeJEggRTeI4o3p0X/+SJNJStbfYT1YRol
YyVSLvMbleOs6R0xu/19rQtHgrVQRmB/ajoX7T/XkvBznVpmhccmXmnaMW9SbHtf/k9raGdKWHJt
DFGtmuAae8kOcgQmcAsIaLn9vozxN+UQFDKfCc0DXURz+uy95aER9SSW3bGT6YsYcQlmM4i2KFh0
pErZoW6AdmRF9maK3VaUk0MWqKtkDNcIHS6tttyjwrvADtURpm7Fv0M5KCkeBKP1pGebKJq+VU3b
al1xY9YxOaJFuMvKijFRXCDpZm58KI+rOWqem8KCwdrkudvkqhsrAxGySe7mJMI2hW7COBM92zrf
l0QjD1bcKzFs20TB3ZQF/J9yuBYj44vHvRn9DGtlrQOsMz+Lfr/uTZIGsNiPs8j6LXNkFbnyIDQP
oBtfJh/h4GHegSRgJKxraCj6MXaiukr5S7u2GzsisiWRYgmvNF6ufGr5AtaMb6Cyp2SA2n9JrJmY
3Up1zzcw38o1oCHKOIUxuTO9wznFZSRxrLfOVRfBJ5yel/5d0ulXQ7AOXOEK2f/CFfHzl5xT75Qm
FcxMZGd3FaqZ+TERwRDkCCvGd7/vuyuPbJ1tO0JuUjQGC4XCR2DcDAT6/2CBH3j+s7AlJUYLnRY8
f+tv5t6n5V5cWeHSu/oJq5f/eQtwacecFLB0XXuvUjYgkoDSKbrQ0vvvj3LpakNDGU1B8aRgfK7F
Uvb9VM0yXOS2sVxTvkXO105oco/dR3hNF/oSgBw5JNSQoOai335OmWlyWsyqBlmgdQdPsIflrC1N
V1xryFqYNnPFFQ7vY3slYFx6lxoJKbM+XilT/X++S4hIHA6JdykC3wNFbUtQ+o3owVevXN3XFjrt
yx8ASB+Iziz0NTyFMUX+/juWP0Lfv09o8/7+0S7wgxXl5yOdRXZlTlK1HlpWwruzPqAp/ey7/qJ6
OnEgusXkBnjMoDpkCVe9Vy+E338sfXoJPx4S2FkRyFksH6tgWDbNQ6b2dj/sqFa3nRH8MZU/UnTl
DjvRY86ArP9Y8uy4gUEqDbSf+mPTfUgREBvzvqTTllBtyNqN2ef/wUWl4UqIti8ax6SI/3zENO5G
KchQCJKrmlE0Ex9KyZoZeHzVzu7iliFBVFnM4kCcPdro+4EkjuxNBKXsHsnyVERYdFeH0ZUtcymt
QFvmvxc6veMfnw0PxLmixuuPqTzSDfzisZ1SvipEeHEZOien3AU6+LmitjmodSb4/nCUPhkO77Rt
DMQns4Mb67a70VcSbPkQ21JHvL9yIi7dY/oJgC+S8ELKO/tm1ZwE+VxHPVQNZRExmzkauKHClKCZ
sg6/o8xpDjWTLlgM1wjIl/gSXGr/Xvvs3Je51GmpAQN5EuTXMUkCW61O+CMZUIlh3gKT3/tYDAP+
ec9n5VNKzc/fn/4S+4BfQFaMfoVJ/XgW8QwfaGoWTSeCGfO7TbXJEmZ9NB/s7hax01XtCUtzSzla
T0vMhJFduCZAeoH1TXD/8RPOIhZKNJUVznABGg9FC4fx18d8F94HMHMoHVfhlbv24vfmdCon+Rsg
zGdpMgzBuQ2Y1R7j0uwXJqNCu8zmhdrn9zUKwCvfBEP8+1u+lFacRM///5Ln+UsL3rwQaPscI/85
E2i6DVee6dLh+bnA2VfsDakKJaOBZJmDilQHLwpujPYamejiY0DeUmFWwG44D4eWUDVxZ8nz0Rzp
dSnvrS9eSV4uPgeIoX8lMCT+Z5faNGtVCBmgOwoWw6qy8ddtDSW+0e9+/yCXD96Phc4utaYK9C5o
NGJRT1nQVg+AU8EG4J1RW7eTtRp1y22Sx1R7RE9j8fvi1x7ybAMGWZMYkTB0R9x0zPGllVaivPp9
iYtfigJeR7kaCUvx7D0mQ902DZTXIy2aTRaX+yacrnG9TvfieWzVf6xx/goFM1L0nDVicGAL2YlW
3VIUKIVsC7X1I1fm5n8vTMFNgbQiunTIfonnMaIQxrFWx5E6IKjt2biP6cP7E4ClHHwSsPgu9MLu
ChdGvhRodXxPDMaWEpo7Z/EhNGotinxKXojMiOVX8qbXUwASWVXZfUlbRg1P6KqsZxrFILQUhH1Y
RUupBDQujYzbGlPcqmLsKSllZZEj7tWh55AgtEMLWPkTz6gMGGK6baoQGqqiIZCUy8+qD2b9911x
+iL/+GK0kdB4wN1cUnEeP+/qgNsx6Hg04zHVzZssyzbznD4YGp1bPN00N5AGp9Lqa7apf+3F06p0
W6gTIL3K5x+t1nwhqoxpPAbmtKIFv2/M8koU+zuEnNawTswdPhGGzacj9yNHCcQpJIOuxmPoK5so
mSgJxvKxE6zKSdBJsMFSLXws6x2Et/ctHfBAsl5Dn7E1zdrfX/Lfp9tQVcQTjZOXM097dvRKxraJ
mbY4q4GeURkqpYBGDKARvy/z9w3GIyOqptIwU5CKPU9bfBUER3aqiE5RUyFdMZko7KeF4k0rLq8r
q/11CE6rIesDm9WAU3ceNJNqGLMhIYIZOHWt4yL4YwV54AZhvLZyeWMqIGR7Rf3S8+5ghMadlMj3
aPju2yR5atPqXq+axxh/iys/6xTXznc0ZDiLrqxioN5wdjbbhFyyHXkJcHztapdsTuYAsxOu5Kti
MX/rKfAKJASb8QLnBCGO+c89Bpm3ioYBwmnthgeVNCW7TZ+7BS6ri/qPfC0rvfxk/17tdKp+7Ghm
DVMvjBlJkVh8ms206kJ1XbTNyurDI+3SP2E5ctMCOor6B7GKHq+82b+ypLOnPTtRBoODwAi6U8EN
OoBLIaRV+lYsxddPbviOac1h/qM+R/vAvUpR/+sIna192ow/nn3UR3OeQ970iS0erVJXfBrhimvw
8/VFs0de1baunNpLl9TPj3t2asUxRqzjRFwe6mMSvUnC9+/v89q/fxYsxyoLQI9R4PvCrtRuTaZh
vy9w8QqUVDBq3Dvot56TT4c6h7FpUKYNJGfzDOZXV0FujQIQNAVl7TbYhnX21jXTd9QL+2oQnhP5
1CQN9Cui5Je2Dh0hXMmxfURG4iwZHfvSN8JUmY4hcPuuQFg8szXx1TAPQXclCbm0U9BUEnVZ0S7Q
iDFaywyj7/pjJL6NxmNRQ/m4QgO/+DS4dKFVK3MFnoeWXJgYdqXadOSB35mHHWqz+0gaP7bhq2jO
aFzT/Li0VZDA+e8Fz3Z/KxYpZBRrOiaZbHcWGOIrOkkXFzBO4ZjbnJXOvk8WZ0NUAbIhWGa3cYIx
T2N8XtmNf/XvOcInfX9aE4hdmebZ9UE/S9cDhpzH2kBeK1A0r5WU56Bixq3K9WqaIs2W4drYGvOX
WZgV9z/5AYRGg6+GSOy5AEMUjEAJRGk8DmV4SPCPtsOi/2rFcYWGKzP8sEKvOYUIriXQmfr+muX4
pZesIsVLEqCf5k1nL1nqBEOQ5mw8mtZD1L5V5teVB7wUkX8ucFY1z0klCgqGlv+6JFMCUupai9QN
vGiZrIXa1px6CZrmWg14MYf88VznUTDrxlArkhGIhg+tq/Qfk0L56ItsiY3HW5ZmJuCdxvv9Ya89
6+ll/wgIcxUqfaen7Ngsf0/VFKy/3H4kqbhIEgZCvy/2t1Ibexeeis4RpA/11xwtKfQxTObo9GYH
T0JxJwJOFYC8cFChGjMXsP4iXSaTM2rO70tf2jQ/Vj6froV9yWwvZ+VW3LXWa5r8J1HCIKlAUJMS
AHGSs9pTE6AWogs1kDXiqP44LGGkOqMjLrrHdJMur4lqXvhwP5c7b3yMYpv4gcVyQvpWgNoYpl3V
wkq/Nma9EAeYlOugZfhkf0/m20gZBV/vcUwfsCwP+/6TpHl0uqS85rV5KQ0k06QMYzwvYiZydrDr
tguKJs6Ho2b/P8vo6hZSs3NKvMXna4iDv3VkqN1/rnZ2ystI7rO5+NdqAKh3Gk262W3uxufmDU64
g2bbZ/o9uLUNV8LFSi19E9aG+7/elafc+vSCT+rU53PlqI2sTpaz4UgrGLJKE6CVqKnplb1/Ic7+
XOV876M84GPSwCpRNH/W1rBCtGYXBh2c+CZ/Qf/+mnrohcNmWMh6y7hUIdhxXqgpfdBZ6pDQ7q2H
x6Y1v6ZZvRJpLxVpCD6SktH809AlOztutZaXEtZG7MuueQznesV7dmttfBYZV/eT8WeCAL3qSrSo
MTiFSqaj/vf71/vXc5zVSD9/g3oK1T8uzyRuqrqUotOG7d1oNTypoxPS3B6RXjoBv3YySkDZx/9A
k/riJ/33059X/vosCIWFLgTsfJyWGeh/6tawkKdsXVRS5WSiCjOmSjaTVgJXnm6tVo5t3wdN2EIf
deKxw8M7hiEuCh3N9yj+/v3VnN7+b2/m7HAVbVnS+OH3TZtoJa3qrbaU3XrZrH5f5tLlBIBVpDch
I2p4/hraAbTV5JPQBVrl1e2DD2M1yMIrp/TCw/wXZ+e1GzmypesnIkBvbpNMK1+SUqW6IVSO3ns+
/fmoA0xLFCc53Y2NbmAXUJEkI1Ys8xsKcypTNPcXwC2GJogxOpPtWcvuoDzdNGb6MxaHY1IVRz00
dl0eK6gnr81tlIWnQ+FKpldLhURUnP78w/YylVGvaam3Z6kN3sK8kEF8eYIDSvyuS5HhRFqvc/o8
3GI1C0UuaO7CPjrm+nA3ZiEELAGgrt5/E8fgtTSF0Abj7tlYkjKCpOlgD1rZbeOqVbEwgbslJgpY
a/5yW62sYYcWZQbwLDtncfowAHwHP/HmV6G67TrUYoakyHe0FNf6kEvPzORAohxQmX/PW4KlL5Vs
nhCBXK24xazkkObermmF3eWNs1TTmR/XmULYh3cbeszXS4+2vnFXHqFKZHsgbt9LxD2PEK4c8ZD2
+8tLLj4ZQzCV7N3AHWB2uymy11akrqwIZCAqGybeZOxrZdtCWsDEiQpHmnzAvngqNJ0/yvU0u6x7
RBcGTNnsLIEH2OuQKXBYu/xM7yKJs3POcowUDYaLJP1TnPrwGnstLcZKL0ea/RIchr7cotf6Hdbb
uI2R3dnBpaZhWIiKzSyO9mH/Jveo4tVQ1aGtnPME6ZVIyM+umG2bCrZgYp3SRLmxZMxLUnUnwufs
LNoxJVU4ZIjgqo+a0xD2PWzNslgL6NM3mD0Ob21CJEy2CuK8fjOypu500avfM//xutmbR1IdpznG
J+14+dUtZPuflppFSMy6pLoz3epcDXdKfmCUjni/tnG7x9wcbK1em/8s7fhPC87Ki7IY4fCnUX3O
0UKxsfNA6ygME1irKd12PTzVVGodBoyGAo9KdFWYNymisL5uPZijkqydwK9RVTVE/KqmjaPjET6L
biHgekibg0W+nB8709Z9e1KoCrbwlAt1Yzr1ydwotgYRs7UxldkZK19g4fr+/Aums/Rh85owubwA
FU2+dn6N5ejv9oiMH4553r4/1Yhjn/p9fEr32cvlT/81EtDCBuYK/lO1pjL+87oFLJkY4Qn3PIIv
iOS7Gup4H/2+vMjXQMAipJQEnHdQ1Oz15qoqy3XU6WdVHSUbeyyohuLtoGSVQ1jNV1LMhdz983Kz
d5nopW7mEKLO8TG+TzGHqE9T7lza4mHdCGf52TDRkFQV69h5B0Iy87YhDrgYCpzlxIDIiKVkh9AA
teTlt7iUZn46NbN7QmtUDaEvoTrH1/rJ2nmneqNv6jPCCKva8EvVMV0Nbnrmb6ZKtvF5X0QquiuU
Vfzte2mHWOC++gPo6ym6Kbcd4CE0VWB2pnaxgkiWpmf4EvWwrAGjwWZk4c/rSrEhN7IV1Hw7/W9C
U3jyqptMrH2YVk5pr3sZvH+hr0vSJ9MtrnlSnM9LJk1QutZoViBD1FP7BGstwrKuvk/A9DwVP1RU
EhE+saHi7uIToitvWBoWr6LT798mM0vpGW6aA3Dl/5BaT4H3wk+bazaGfWuZUcZPm5L6/F47tAdl
nx09e9rL/yGBBbzMyB/1dg05xdmr103XK2uP7VWU0dYtBqTvCgWtqO7f+5ugwS0hyQ/gjszgS3Gd
NGntmwGPJZ6sjW+Hu2SPXbkDq0LbkyM43UHOtpcPz+K++rDk7IoT/cLq1JiHqw0kwGDLS+FKk3o6
EZ+/laqTwqDBihI31ebsxJiZm8RFmhpoaUjXEdxrMayOnT78yQQRslGtrNQbXzF+qGoy9temOSRt
CnkWVeGSJnXvsiAM6WAzGLgsjodG2UgPfmDjpmvSHIwcpETMg7+N7Wjl5lgIEZ/Xn4XZQW3RpSfk
nXV11zoohHlX0bb4YyBLtGn5n7YTnRzIZoxSy0ooNL5mLJ/Xnr3sPOzBmA1h/dJmPmJGXrwVLOMt
7BCRFKLqTxLWv/VQ+41OTrURkpjDo/tHNS1VR7ZadZ8Y6t8oFQEmDiJ687oCypySrRqs60QHq6uP
iXxywWdtAiBEm9bIENVxx0MdqRbpa9g7cj5MT4logSUANewsPJw9HI4j+EAg5rMrVKx+d3pz02GV
ZBeS+kOu4KnT4/yeDv192CceOn/oc6mCItHBKqS91aFRI7tx7cCjqODGlg+jlP0KKhn5hPgqF/RX
ZPrgD5b1ZhD7XdWOmIWKwXWvuvfwoPxNUOs/NcFCdkJ/GJPiEU2YU6EMd62PysUYJXe+J/+N2zet
aO7qvvrF7oF6WUTfrWyCDo/BOTT9Z4A5fy8fvoWjMZmPTdLEsDL47+cIa2lJ7aMQqJ3rIIHWn3r3
qZmiZjFexcX4VnVp8q9PuzpRaiQGRiqTiXn/06rdUU6zUTsjWvKW592+jOSny8+0mGWYBncjPWSw
mdbsoVRkLgQtYg3x1B61q4Ie69Qf1Hftn3Xt0oUsgxKAMTe+BRZOSbM7Kpcz1UOTxoKQEW41RJoa
A5SmKsOHXztbC1cwAvv/rDW/dBBtFJM8isz3wkO2dTtGnxW6PBN3xc4fgt0aVG8pkn1acZaETuLx
bTJ47lnde+MmZeaGLnH1PbnW9pMDjuioh/S5uspx4l0bdExfaRa1wfsANAJWMiFmZpeelpuNHKiC
dtbFm6oHBKr7EEODlXj1FdgOtQLJWSzyuO6YNsy+X5bGShYUiXUWapvA0b0ZV8Wf/M7DgtweIVfv
EX6pqE6dtUb213uPheHNiZM1Jj2j2aulzDKRE7WMcziNMunIK/6aG9/iwzGWnezYuM/V+WmrI7+r
KqHXzo2q3ld9jHMCVUStVG99jwdm1Ipn0xNKp8SHwVO118jFRSHM69fOzBw8U7y9F9MaXTmf05eb
f1nQvhNAG/oCeKHPQUcW9LD0R2q6zh53kK2bvXCLEKuT3IeH9JTaaztp4U1/uo6nK+tDBefFUdYG
QiOcC/j+jaCgFJKuhLWFCkDl8L/jc9AZ+QKcxBfOLzMmsTxT63hXhY3V6ZacaVvfrIGWFw4GS0Ez
s/ii5Gmzg5FKY5u1Xt++VF3uROi9lJV77fWrJ2PptRkqxwLKB5Xo/G5oOy0sY4UspsO1xpZteSsd
UI+cok32xOD9D/6t9srWmD79bGsAdP9nzVnmIkk5SDVfrF66E/56ot0Fdv2I5sABvQSGLe22O+KR
cF+TPlmva3OWpePyafVZ7oIbvZWoeuzi3TaYtndA+CfLbGFbOYDQ02+o4no2Ac9em3iuvenZBh2V
Ehg6Fj/nUNSccaK46KtNq8U3SwdFY+fQiZs78fatKqlRFFcv4ql7U66Vg26jFPSCmmt5CI6w2o7q
VbwPT663Me71b5e/69KWZX71joWFTDjfsn5SxlUUhd1LbeCJW2jfmtDflbK8u7zMQjYD7wNwNKgK
APVfYrkVi50f++xYQ74JVOUaC9w/rr+PksYRZGklji19NfzM0TygJDO+WExE/hBLbWpqZxWRqzbR
t169alq28EQG2AlCJf8xyaw/hy4/TFIpHWk+FXimlEfVjrbZHv0GW9+Iu3FbU27623UE2MKjfVp2
dgzj0BTkHH+aswE0Vg5/BMYKXn6hzwijkXhI+AcJq85LpCzmtlMmwRyVLgYG7ZiwoLK177d0MB7/
D8bQS2nax/VmT9SGYqGnoW+d0fhutmi7jMdiHz2j0DxITnw1OdMiGsmlDzD45fKuXAorn551FlaK
qrQSq5ie1d122/D3BBVB0djYDvgVOoiw0jXYI566Fkzlr8H007qzsOJNICbNTTUA4ihhaDvpINgQ
2RHstsPturPN4iu2aBhSaUs4Q8/uJck11BglBTKpUUco391B9z7ABn+WkXP6L6/0w1rTBv5wpcdB
bXpWGVg0o/InSrLC7oGCAojJtwjf3csvyp/uYFYrJ34hjJm4WgCjJmmjrJ99yDBRR+h7mQnKQUe3
C+1rWbBFdW1ivLbM7Lv1ODEgdySo50HzTrEO3r30923RbFde4kJw+fQ4szxMr3sBAf5m6saO1/XO
3AukYv1V723Mx+7a444N96gOOdpKP2YhunxcV58NxFEgTxKtyM0zpFVJ/T5wGleebGnnT4xYWj7Q
Vb+EzSExYmv0QpOLfNyhxH3wTtqtSshMt8mjsvI47xStWdICNvGf1WaxJZVMVyjwViZREu56J9nK
D9IvaZdsowc01dxrLdkH2HduzUMOwEf+wVB2LXWZtsSlnzDbmVFaRK4sedpZ8xgRpXHyhqL+NeCV
b41EpGvaF8Ty14QjFvePQg0/ufbxRWeXk+ZVYtyGunkWyZIUAUmOBo8XOq/RW+rLzso3Xdw1H1ab
vWWrr0ZwhrJ57u/6Xdja6ml8Gn+SH24F+TT10yBBr0TQtSVnb3VUfDSQAtE8lz2K/Pr3sFnBti5e
DbAlwKcY71FlVgRa4oigoEDMHH/pz/o+85DsdxRAhIJN70oJj824MydG/3+oiZipMQDG+k2H/Td7
NHTSFa2pMXqs1XMqPpXB7//yuUy6LyoUKMbZswUiXbIkoRktjqB6QvkLV0zbd1Qnu67PwxE9/d3a
GVgKmzTIAT3zQOaXDNeXsNEYeq74XkBLvosQqBuEZoNTxkrysnTRaRA+UKKBCfWlqo4Qpay7lI/m
AkSGVxwJhS22wMKstcJgsePzYak5fi/whijV3AAVqpte3qSvhY0hjy2dUG98EBFtdfzTuCbts/Qe
AZpxqGm+MAqYXQterHmIIRfmuRqV2yYV9nlo2Va/5jC+dLjY9hNsXKceme/AQh68XHKz8KUtQxSW
qk3er84bp+MzD4sTl3EaaAC4nGeZOFApjZzo6rnfwWz9FZymQlJBhJR+zuq3mvKbS4vNAlSPL4mr
xaoKP8XcT7BV1xlep2oZ8+S9dVyj7S6+P1AI+MKjCqYps9ARh2NvGHhlnvWkdgxFs5PkYeUMLwV4
Oif/s8R0zX7IsgZZaUy1q4yzcJiuUQa2lZ2dBgTCbvIrFEPfJme5wtoheL4Wn+SlK/zj2rNsMlek
isqLtbtTt01x3Q4e4ERTJZwQdnkOTiY9XWuvnCH0omy/z/ema69FFHPtR0zf4MML8H2oc5Kbxi+K
3tYbTWujZ6WpZHsIwhTJNSQ9y6G9g5j0zOfYtzrC/1gWn4UMBnvuiQ0qzuZVCPFtM+oA7kcZmF8h
JNsAc++N4bd7TseP0jAcprqHlCak3IryKZUTYesj7rrtRP1baAwo4/lI5OESJNtNHaWO0UeIkot4
Nsi9b+BCQ5k2jFK+F6X4cfAR9BxTDznFEGcBCBSQhZL+t67JmDAV+1xoH0p57JAEN2i65f0Jwhzb
R6UXUIvRNjXl2zFBcn4ozbexyzRbE4Ag5KV/k3ueixbP+K2oSAurLAIZSP2EA4lpR8nwKiTtsMv0
etgGcac6WhmiTB6m3wSlQDsN0UWjeQTs8aOEAn6FhQ+Fnz+l0HJR7kuIxlWC+9JAeP8NGDU4Xt7O
CweGQbKFigkQJLjgs49ZBq5qFNBa0UvRbtvYRZ7431NHUNfDsB3DQuidLPN5v2hJFggW/YKzGbvf
PRMhPIzMN5cfY6GR82mN2aE0h8GXSxGVSb04S9iFhXrgNNFzCvg4xE9AMI5y//vykkvdTZ6JbjzT
fwq8OQen0pI0wa7FBHNQ4oHrHr2jtcetx/5Picn0+kDdUa6LX+YpUZR1MKJKEwWgkzmA9Vo1RF6I
ahMaFFIIMArjC1dVk72qzBKmKI2GuL2YPOXVrai/+Vp7HYWvl9/c+2U5uxQwlYTqJbLhGOLPcuSc
iX2Tq5n3ItdafMCGiAIccoMDqOhUCYwVhWmimBv9sLVkGMxIwaUb3St/pCKWb0Gm9rui0Du7LCeg
nmg2mNb7yBeGmeu0cX0jRDXXjFRCPhH960xXS9vVBHKussOiaoygJ2qW4PTYyu86ufiNtQjGozoq
2laE2LlW1NFGirF5MxAfFWtUxPNIPfaJVYMGCo9oAaHFIfn+qR7b0g5V+RbwV38UxA4/4nyQkAjW
1PEY9U2GXL60u/z6lm8BLjfsU8nq8ED4fKC8PpOxW6pIU5Edkhwwy+WP6GQc8t9YXZBPTjgba9iY
V5OfqvxitMchc1YHb4sZ0YdfMbvZJTUXkO8cKD3wnsqzfF/E6PYEa93vdyT4bLOQv/7ztLOc2TM1
L/KwQ3ghbz6oPnE7tlphX6iRixS8/9czQkAYgvvkhv21xlTDNt3yqqZHueui5NFvDXzCSqFHhNZy
b2K/J11sI4TRXGyz+2CL+mxod6aFMYH0XVZytFWifNNKFf4l8KWHEfGosvqpaz6wtgGjtiJ8GNv8
jbH6CQEavFo0GVVjHHKiKHk2hfx3myKDufLNp/L/81uYpqmqiWsvBLYvvAAT4aVW6GLp7Cu2+dx7
2xxQlXieQHd04Y1N9gvjg+za/+aSAIOwElbrvq/fm18AMW9SRYFxMa9dVN/KKw3R3LMXX2HQiGjs
39hdY8h9rSJYhGoFI3q6u9Ycx1W5UuUXuuaezTR89YPkOTVwlHADTGtMpV9J5ZYWA6xqoCOE7/2X
cq83c61HLQ9PHNRxU+tACD5ZAm3I7F+Layga4pzYo8ICYiI+D3itHCOj7vUyRN63UXrQtYOvrjRc
vl7kms7HgXtvQm8lhn8OCpUixWPgdfK51DJHwUCJILhyyX7dAVSS0GHQ48GU9AvIroB8jRoQd4QW
p/tYs+whb76HrrByPawtM+v0JVpXN9RG6llFxFR2dTvpsZYTVrqlS82hjw8zZRQfslikJYRo7Onz
YUSArq+6QSR9nwmYztXAvb0H4OD/4fWhmmRaZCqIAsxn2zXnCrDPCABpFDaJQStR9jZtkTuXQ8VX
39r3LfDPOrNcKEqgMiB5a1Df+fcisoiFbd2WT7qtvPiPkT0+YI/EvBt9Scn21Y28Qi9aSMWQbEKR
wdJILL8QeQNjRCS2o4PSVibXpXxAUhb1JoUBTeqj+lcWdqUV37WwH1aefGllsiO6blOUAgv6+ZMW
mJaFcqsp59w6SnjwxCD0zKa8kun+5V3nuIn1apmrONelEvfjstPJ/LCTSDo8tQwGMAtHDXvxae5V
2fVV4ci74VghQo6T2LfL33ghW4Ml/c+TTkfow5JwVAp3woefw2rA1ets5P0GHNRWku50/KkuL7aY
b4AShCuGKBhZx+yoaFoatINHwwBRjwwA5PDceadpK/U4tgfffWeibbmb6h4DikPphALlDc7xK79i
8TX/8yvmXZ9hyKaMm1+h/sjOso0dxba9Uh+z22TrbdUjTugof5pOD2YC6ekTToAevji/L/+KhdgE
MAWIFok/99Q8yvp460oFRi/YqpIHCt1rKuPv1azh65de+ad1ZjFQT5Q880sahcMpeet3SrZBU0P5
rtrdvtg378PO6lfOrYUfw6/uWD6Ep/zPGqZiaR5pKRCoRAoDuofzRFOoycyDBtWY+Nrc63Z3g5mV
ddva7bY5do/pDW64l1/vEkiTFSdOIoQYpmXTJviwsb2qTbo4ZEXtLj+OT2kK1QcfZVLa3oYXs21+
cn5rVIEckDqX116IHp+Wnh3jtG+k1kwYSIZH71Dt2wO+hXv5sPpSp7/ncyYHtunDI87ObmEk/ZAO
dGQFz+nOgC3t7KYNbbwgkOhn6pn/yP9EPy8/20K8+LTmLFfXSY/zyve1s0+u3irXrbkrcD820se8
WOnef02qpscjc5tkABBLnlX7fS5hfjHE2tml91RWzCDLfpt7KM+76UpIWMI0oisPHwwwvCbRx/i8
Wwq3sWjZqwbz8uAg/5mm5dIp+j3lv7horSRYi/tjIhsj5QSWYp6adqGRV/3IYu2uPk70Jm1fHZE6
31/+VAt5Cc/0zzKzk2/mlRV3cqSdEVoeNpNQBeo+j6lXnEcB1xW3PmtVYa7s/aWwhibKxDqG98K/
P7/IVqoFxegs9VwUv0ajsQPp3ivXJrjvzev5zv+4ymwXQqSpgjhkFdWw9clOemPu1W3o4DPv/TFs
gYLsCkf718nIanUYqHytoNSJMME0DHIkRcbsGcNCryKsCulw+Aj4aLtm6+5hKMCb8k7RlfKS7LVt
de0h3StxmZl3yb10k9vxfmKw4aV1XAdzLmVqcDXJV5g6YcM6j3blIAXu6GUgEcHHGd4eHZIYDlW9
8c/i0bqBgGicuqN6CE/eTnjSni7vtP9leU02WBlW5fyoikEVA+d2pxEtquwCt0v10Pzxfoj30bX1
UOBUaItOuI3MTbeJ7XqtZ7cUKRi0SSonGLGs+YEqldKnNwQSg9aTgy3TUN6Nw7YkY7r8nIvrcKAA
1IiMvedM59FVxDQIQsbALcrkbfcQJcZOL2VgGOfLKy0GJH3SgoZcxcVpzQ5vko+j1A4KO3zvwaoH
GFwhT2qL3/Vdvs+z67WBwFJMmlhwoCtlKgp9VvT1vlCHhtIbZ1EVTrWRHKQk3PtifYxq9Q+CENvU
k+9aZa1pvBQuPi47e8xG8XL0+Xr1LHaGLWLnlZfAFtawwEvf7WOXcPrzD7mAG2eF1eqYz9Nzs80x
uR7psUl55JiQRC5/uKU7maEb0z24q/QDZmlHkEWh0seCcc4BdAs1PkxrW2PpYcwJZmiRToHynUWf
rhlNs+9l5VwpOb6CbYNvYOkYnTSZm6ov//ZxNIgE9PQ51kDw5pWmiwlQEQt0w9uuuR11ExV/CQf7
y4t83QSfF5E/f54S+zcjcAdqkHo89nF3pVXSdsjGw79fhmfgQRC9UZS5vKuSioFlxolybvPyoVLC
v4NWHHHBXVOof+cJfL6dNP52IFqA3rUJAvD5eQq5DSNT8WQI1Yx5lDF5BR73pxv1v20nP0ppiW2C
blSO7mPyNbTV4+XnnM7MbPmJzofQDT0CoCOzozwUrtU17MyzZnrlQxT390mVdoeK/iX+1MzU/PjQ
ytb3y6vqX3c+4j0flp0dZS1KdRrfov/iae5OxKjZ9F9SpdwICl2kTN9qhvAtyo2X0Qo2YV1h9EeH
G815q1D2ObO1xu2cZuhgHyEQ2jJpacm9kjevLx/wyTz2Bb5WVnvfd/teDQ+SF3q7QHN/BDgDCdHf
IqvvJBx6gzhTN6FYO0KPD2Gq7Zjn/BJ889QZ49HsozvLzM6V4Z+ZVv0xMXVMgLcIQ7x1AdPRKnw3
pavExEEEynGr/jS4vy39O+jhnaKXV52AbaKARaLe7Ursg7E4Pmmpux/1ZuUrLgyFUGkiA2a6QUoq
vv/5h6ClV6k2uHkDd3ivnyRH2viOdjvRbLK7NQKkMaXSsy0DkY4JJU5D6gImoU9FKw9E4Wzg/ioY
9SlOXVtFHsHt800mIYptwKyT8vuMJpomSTsrKnaJ3NpNYdhjrtu91N+OwfQ+EE/v05uYjg0ixI7v
wnJMQNzE2OOF2X2FnaNaWnZVa3hBAqVi1im7E9fyYTD5I007ymZ6g1UaTDGwOToIUqG1HlTDRWRU
sAc3vclBBIphtCt8PpfmGttxZGPrxlGsZPwgYu/kiv0P38curaqYZ/fdjYB+nmL4d7kk7+irO5bq
YbMIEDyj7a01mPHqL72XvreU5DSSELbNdvI4oFsLtJkzk4Tx9vJ5mU7h7JV/Oi7zisPENZoZmnLu
/Q7Jj0JXbEUf8Cx2sWjtFEnl/3P/XF5zIdCyJs1d2OgqihGzwJTnytCqxcj8NItvmGY4eiq96FKw
0rdbSM9BJFHqQ/vhjmJm+zkAdnoyYuFIAOx37rA10y2ZMdMvB79D7l4q0/ZHbofP+IfFP9aqnoXM
6fPiszgUtsTXPBIkFk/EI7Ah3MMQMii+IyqCTN+q/I38tRz4vODsSypJ2/dmnypnPc/b16HCdNot
VAX3dx3zbMk/GVZ8GqzoKWki6XHoAuWBb/4oqR7oqTLaG1H9KgijigFbk+0qHA03WopLcuuhjxYz
eLq8Cf6XF0T+iqSsaX7pxTR5HfuwR+Uzek2jgya/crC2lXTdODRzJ8iTIOwvL7l0NaAtOfWrDUTp
59WJi/1olouFgq61jJV9cBTyYXd5iaWtjV0aGkRc7ogxz7a2F8bwP5VCP9fFQzc8BObPf+8/NYHR
oCFNlS1dO2v2nZN8UjXPI06PX5/Uhkm9hDV7gefS5UdZelskeDRlGY9pROXPp8cH+1aLXaxgGGZe
txV62lW+Ige7lKIArFOp1aAL88Zmz2JlkgC0t7XOZYnPN/bwno3FHsVZE16Tkj/hG/07nHqFhbHP
u+hw+Qm/2l+94/r+Z/m5GBpjd8ml+EF2pLjt6vhJ1VDfNYNtJcKCVKtdlUNBUqNtKfanXAxvxfbH
qGEHjjhQ9yRiMqhhSS5o/Ybhv10y/HAnT93mlzwq10b1YmEzGmBe3HXVTSK+eQXEQ/RcDCPe8F4x
4FV3UaDglgrzKEi2rvfcZtxp9JplnOPrWrUNZbQ1f7zSW42u+31dgA5Mh3s34lrQJuf45N4cHj0t
uBe0+Nbym29dGNp6hZE3/oR54jMAIlfOgQboDIWkZhcnk7aAdq0mjKHS4qzV/aucl1ts4DZBuSas
97VI+JQ8zGmzhVcnUASnXNcb8cSt24M6pEfBip5zI1s5etNemd1knxKVKT5+SFQ81YgEJSH+dTBO
rnxc1zdhktxITFEQRIwbJ49Ig6tCKDaFIXfO5b209KRYwcuTVREeRnPilewlZtLIonuOtfKsl4mN
yjHMf819xVGrty8v9g5imj8r0FqKr4k09IWHWCiu3qgFl0vSJPmxlip4/pJ150ujIwQ41FRJr99K
UL5f3LD+O4YoaZTht8SEBFAaeIlSoEmFFthNX/hbs2rL4wggpQ+E2zHuPTsOh3ujOGRZYytSuHcT
z3Ro2D2b7MvJKfSUWfJOqJSDawUPQmc+RLKIkJhJGn35QRfCKUNgZfKfhFX2BeFP9SD6gshAu9PV
jSX/pKDASXCNcT1dxV/e5odVpm/7YefEqpHXMihV+inAb+ME+9ZGkZ6RLg3wWJWfzUI4uF29hsBd
CLBAbydteWa/Cl/x87JDHRS5TnLNwBbf6aTca0G2gmFeGD/QmP9njTmXvNBG0R2NCvN4J3kbzhke
2VC7jWng8YT+1u7/d5bXujhLnw3NR8MA7s6czZglXkyaLTgnqnDGvhVu5WMOhVUff1/eG0vpHSgH
+m1o/nEW5vVtHdY6ag0YXVU0PodbrPOUw4QVSq4bazNBhqZphxfZqrH5950+XuuHpWc7hsAO3Rp0
+jlQ6n2fjwfdC55pBR9CVVu5IxcSdKAjXPUaJ3hCOX/eJUmfiIBXDONspfG11o2HkEfyNc/uVN2W
+2zlTlzAor+PciZzGP6B8PJ5PbQ4zCaqS5e3Kp9k29i1uH5AKROQlUUJQEFcIVnTI1sKnvRLp1bV
JB83b4m4vgnGo6Lus7QI/G2wscLUjjwS2GpF32htpelMfjjqheb6Ua+xZ7w6toX+L+iWTTm+yv3K
V1s82yDeVYxAJj+T2VtsWjD9TQO2yPW/6/qRdu1KZFysyy2OtkjWxDeZN4H9IcKSOYAoAy+BQtQv
fNvMvOtAFzFa0vRjK2AxBZvmVEbaVaU2t1KEJ/rlI7gQOOkv0od+N1D4oliUeY3Q6Wbvnody2IRd
ZQ9Ks0nNeF+PP1JWxmjl8oIYQCxd8zzwxChFI+OLIZsWg+WSQlelS2cgF1EGCGTRunUal6ZqKLgH
q86Eg9GAcvML6VyMfbGJS810BC29UrPfWs5Flwt3FCW7FoWApgQjXeJ4CiSy/J1lne2ljGRxttd2
7Si8IVqFlI844lHecx+miU/5L2XH0RBfA8P6LQcjUWY0nmS57+ywGo9qqIy7MCmuWm/wt4UcbEtN
xgUmA0SXSr3quE1BnpuqKT0OYVcoNO+H+jT4KHolUdhujND/6VvhldHU35F2bu1CHh97r/8ppmR3
YwJGVIjNele3crnxNf3Uxa4TWFq1cdsqsL0eCdJRMpKNGOevRZdsQwEspRSodmbF+KrKlWW3cnvV
iGSXWE3Tq9zlkY99S46q80Am2KtYqyqeo3b6Qylq+zxymXBp1W3rmo5hFs9l0x903cXpD3UysdmK
iLyT+WrttjUCY1tIg4KBe/eaxSW21Pl1LQe7SsMpIVLquzhLfDBQzc8QSLvdmFkP2hyQ16hOefdQ
vFY12uNamvwMXVzBmyhutnqc/qwVq99UYMkRue20rSeoE1o/d6r2Bahxjg2vuWMi9kNNw2Bj9NVr
Vxo/lWzEIF3vI8cr+7s0x/lOl/dDKDthmrpHpauv/EJwZIPksKjMYtO05Q34/G2fCoGdV/nWU+pf
eVhmAFI80aYafpQqj6Rblq5LrSk3JjcsDaARE1yc9Bo/+BFrTeyMcfA3CU2McmAP7HS1fsU/7Kfo
mldt2GW7vDB/doY2bCQ1vRot81ZF+GiPg05/JVvD66R+jfO8Rt5V5Rsx61XSZ5c2Jk1UW83l2E5b
2ra9D2otq03ryoMxsKN1aHwrG7l4wnW933SKeKOE1ndDqjM7jNQ30wgTXkZ5U43qri+z23F6bKvJ
kk0mBruszPadPxxJL7Ecj80nS2lcp6mD+8FTvV0tSzdtaqSbuBN6ypX0JfVpHNGU3GZNa5ciJ2lo
vDszq37itPtSSdqr2KKmICltTd+NX677lb4vuta4jtyWjqeZAsGRY22jl2L8HHoTlh4b3i5QXwfd
HfF7Yp4gN/0Wgch8o3Q4oojjuE8RqC+GcKJg/IzNgCtYuKqz+iDoDQ7z1Td3FP7EhlneplLllNWw
qw1AWrGFv6+3M5Ph2AUVsNsai3el7Z79CJYV6omJ3ZQlP7f2njQx+6FL/cPIVMLWrO5ZzqzrPKvu
1QrlqMCIgk3SSVuvcrelUh1c3TwNYwOVQ9ynWfrgGwb+lz0WXb4uv3hBfvb7gPJPybZhVh9dGVtd
q0NwwzfcK0uNrkurbGzEq/7movdoDMPboGBQ77UbslAbWc5Hy6M/VyC568fmTdbl+6wqi2ORZgdd
iJ9zvXOwV7Sryn0AZThFYvXk4tVhqOlp7Hx/IyuRtVGk9EkJrJ1a6sO+CD0ZWU8V5nHFgVR9pdi5
bvmYdckbv+Zv1ibXJYKnxS+p0zey7KHpUD4acX+imUMxSXkDewzp1U3jPXhKYutqtvcyBSh7f9vp
erhRRaTRGmNkh8kc1ehn4vneBnwZuqPlS1W126pS9+aobYs6hx5v4aWQK9uYgRLohI1XuPtmDGwp
quxOD53e+xWIT6P7Bx1wp5CTJ3SD7F5UbSujTSw36G+hzEXkAY3itI33qoy3fuj+wQDDUd14o2bG
zoiLbavHW3z8HH+Kvpit5+6NUSF17H3HBu/4/0j7suZocaXNX0QEIMRyy1L74iq7XLZvCC+v2REC
JJZf/z28Z2barvK4ps/EuTkd0W0VIGWmMp+lY7Gb6iUMo9U54RSMm48EzYkwle81hLzHgh4NEdd+
DrpjqIQeVMr2GKBuqPLugCVjC9tPWRyYtPII477ChFup5QGhnruJni8MnC0lrlaF07i05/N66B+i
fEvb/B21ydGW9Wro+SoixrxX2ZFr5saMY59BFbTFf0oH6XZOuinVz7D6CLNxK2j4xmW6li1ila6f
MOWBY5G9kNU+gZa9tk9EvWfxS5vG8yaSmHKsa8ecAVawaYW9QHhaOhFEHpthpZTDY+koQQYmkCX4
vgcMb0hqj4UflSUXkSjnYZLdh7kR2OAVWCnb9cyCQTTs9cqAoRABrcQto8S3WOLFvbWi7eATGt1L
sdVjYzZ2mBHixLoqHdbwVpor8WtttsuGsaDsmjmz7sYKKMtYnatReBchKwg7nrcKXZKErzA4c50Q
0gZZFggnhep2CcPgeo5R6GwMGxcGw3d99qro3SKXmW/Y8boZMpAZWrfUqXTHsoRe3L5WlqmEw4Ss
ZpZ0fEDdF0yAY1NUnkXDuzir9nlpBQnJECPyeV4SSNANXgTZ4SyyFrXxDkEyH4Z/gT7EyxRxo8sc
3KPLFRXCLUrVTcZwmQm+sq33GHZ2aZEGRY0hnGXvxnLSn9B9y6xh7FH6Zu2spN26ev1hN8ahFufW
Oal9vo/NMNAhxJiWytJA7BpasJ+TcBUn/K7UYCusjgFxRreXtVso2n4wioDmbRAx1R9ht0kRm2yg
z1wqoIReG4swdHyhYVsOb1GdBlDgORjFc89w6gzMQZx+OeASpcV/BhPy4hhoDc6rnb4SzDecmCzS
3lga7K2zm5XdrzpaoiNoLzKgsmvVmVtM7qsC+vNGOotVYPrqYdOjc1xWH7A49zAcniV2+4Sv6Pcd
zjrR5+GAi3Y3n+T8rNrZCT30WKXN6gg4XzP1iPwTOipeQe9ZSrWz0AOrsIVZixNbDPEMalorBX+G
tWRmkPwux46sC46cpjxVaQbYQHHsu3oOkyQ/a+IAhkmuWraz3BRBk/Ag7DOELFwVhXWUseZCq8Cr
Wm1pqL1riCqI+3QPF5+3htGtVjGvxvcukuQ+Se5IWPgaF2s9sZ8zFC2ZEW9DbVikpjkLTdAJpH1P
02hblY2vKINbRAjuJPa0BD8zVDfAfmKbCF8qGwaxs6rS4C9G3VJ9xjT1LnZCL4SlHfTarYQFZvuo
ouRLm8jrxULRwM1I1051iAaERnOh5PDNtvAJNVfp2FOnlm5mb6I28SFj6McqsmW0qyRUN7VyXUXs
DMGXMASxcOpf6mqQDY9FttVo6vas8WqprhTnyMBKoUo5a0F/kSM43TiyNpFzYoiFyYp1oeQbkON2
mPO8GeYdZBgZ2UpuzjT5CTcCPDAEvvCABuELVJVgrX6qXJnFDp9xQ46uDpqRxuU8jnMM6yA+hlNy
MAzxqlsMWe4jTbK51MIFnJVgd27iVOE/WzVj7pnJpxkLrypmtgWEYWfOswRS7eDqHGJINA/OqjPC
GClJmxdOYrgtRqNdpPlKky6cRAUXs8cG7OexhVYd0poFwilcEPriuWP3bRF5Cc2gfz/s2+qpnoQp
q1KebLM7hWr8kjM1oOrwmmvFCbT6yEN0xxjJKjSckKZActBCBPliqzSJ4pp5+8cw6+PoZH9yE+Of
UHSQqozsV0jRbavcAeE6wxQxFFXnkkRFxFT02k860fmm6CyM/broY2So8LCPOjV/KzFFB0rhNRXw
uKTtWo2He6vlC21sAiuCqFOmRR9RRQ45ZgKYQYq3PuuDvKjhqJNYmwq3A8z08AtjFdU6Zqc25BIr
mECj9MwqIK/JoSo6QCnVudX1d0DEz7IIbT6CpbR+jcngHKPWA+4bK2CQ/B60MgHGm9903BMjqgko
6Bv5WhnGzK1TO+DQffdhV+n3Q7YwK5xvDtRtVQZtP76FXRq06UfZVru+0Y8i12fczF271lFpDiej
I+tSAk4q+rnFzaMipJ/CS7JvW18nH4mw3RqToqGqFnHXzhINODMJqp9C/SGvlxTgwhAkWtl1Gwuq
FWmNvlc2rlkffSQlynt7dEl5n5t3Ci6vGoE6UK+sqrzd6BX3Y7rNxxjq36zTwF4dz9i9UBIqeYtc
2ApPK9QMHVAYaRgUejTtCKlSWekvIBxuQRE4yIbM0BzjWCJah7BV6HjyCAmUYa6HThSkSIGeHQE2
YLVru7PWsLQAK7DQjqEdvSRa9qw08jkn/TbKYw49a/JWQAoByohir8XUjwu+t+zymClpEKpR40oQ
bOegVIplomrnYoDira7274VqH8YB6CJpjAseJm9WTsGUUKG1JoYnrqoHZE6UaNTXM7ueDRYfPcxf
4EeAEZQXFeQtJBaKWol6hkSPRa/KWYoqzWlx7TBCaJ+qTgGvHFoem0Rr/ZInnxw0CADX9jEUGYA/
jnzGIbdojwvYX5/7Wu5wE4VxZbIkoj6yMgvg5fnSK8pT6dhHNaGHscuXaZweqFEeCIk3Zaltuphp
XmNZgE7hwCV2vhNqeLQIP1mV9Tba1p++ojuogd47Tj83nQpI3TiZw5ljlrf0TWX0T1h3iLS69Waq
8a5h4US9W+AwPtdZdCxwB3ajLgfvTE8+eCUHLwmbrQPo2dzJQQ2AD4VbGP1eicoPYxDz1jG2NG32
YgB+pBSf4EQ/cgPnwbTZskvFMTLtgzb2706DQUtjfQ42fU0UkDpLM+x21EHLUoVEudCic9tJkDUr
KFOJLnNTkQm/c5AOLLPo5+VQaIEqw2Nf28gFSn5UYvloCyFONcbrrhYmd6neFm7cwzaIZilMlXER
GovGhy3Ho47LeVHg4liAZoXDIstZDKahV5nGpzk068QpT+iI3ekMMIOCJ+EWJDXEtTTfp6CrLloO
wEsNvIwk8RmQuNfeYg3Ky+GOFem9HdJjFUt1AYgqnEFDbdsaHCVnuOiycsMrOAZrwHF4mSM7r6U1
chIYarCkI1Cli9gGjhFvTqH7UUaOgI3iCCQoNiBVKBaGJv7UfRsYI8dFOKVL2x5mg4J/EHn3Qmw4
F0H4YxFqI2q7JptnFm4ROW6/NH9EdgeYYnCgtqkWOu6b2ScE/uug7LsPSeVdS8vlkIXztK4LTBSg
GzmsQaelsIWHSucwmiq492PmdZZq+jVCtwtVXWg8FA48ZkkIzWxO6wD/Graym2j4as0i6XU0N3BG
i6iHVwHCkdvVBdx+rSfeojmR2s0RvsCPado/FUl5qOs64LY46HX/Di3bpaN2c4P0sasqfJUy214m
ti0Dp0NlkjqCe3livoYZeTJbZcEomhrR2D/YBVzjRxXTwaLtl6XUlvlInzqMgGxG/lgE+CckngUt
qhXRKugAkh5AmGzeqvoj5h6bqmMKBjfVUXcYKMKNOh9rXMA0dd7q3QyeKMtKUs/MmzlMIA+A17yO
Upwa1V41XOwGDi6znpS45TKNulkUro0CIU5BGEcsWpu9ZbgEfUeQEeW849VnpIkPM2G7Kk0Fppuh
hO1p/2mn6F11WT5LGcA+ALfC9zy2tvinxi10/Um35MZk8QBdaHJo0uaU9MomLug64uWW2Ej/EGk4
O105U0R/6DR+6Mt8jQ49yk+zgi4NSxc5gTdABwa1kuIi1jMVeG1TzDLU+U0ZYnym7TJR/zEUlOdm
BzFnTH001xy0WTdqgLrCIcuSLbTppQJDirqcqXUxq9Cfmg8JCnCQ9Y+qmryoJVJ8gfoCgXw39uFb
Jq156WiLcICG5xA2zM1BEvdKAxdarmXLAr0/tG8dqBcTGwGres3S8S5sweEdIcnkMpR9RUFW8Ygb
cTxpBVm4DMamL3RjGylQjYDScu03CfBqrG+AM8cwW/DsIZL8yRSO7cHfBsVfxO6KobzXwhh84gSB
w7TQFWgSOVPVZp4kle6GlvRDPYMOb3hW5dD6IS1OOTcicMeje5DBQ4/CjztgCP9+3uBeD4zpn67O
QNspcO1Xa/wY0r/0enLvyBA2VJrljoOykxHwLk3xPuYckt8RGL2jQGNttEzw4RuU4ZrKH0pu3nEI
dpcSpGY932s9imagARKEOLXxw5IANJtQ1dW08BVtxFloKadwtLHdIARUOPCz6spuC+GNe72BEp5I
emgYDOGd5hQbZYzvnTg718RcSVBVtaQqPQKwp6cyQE/6jIAhjR6op1t81hel7sm4eYFrVeqTQt9x
uxduM+QnUiXQ4KANnTt2x33HVKpZI4yg4R0cPHA9F3VRuNoIsY+RDGuLVks5aIFp8kNhNM2aUbYa
YXQ6UwiOK8awlZRVQKPuU9UhBaU74dtg1vvMMT6dEHcO6ECLIKqzJ6jblq4YLYASrepIRo4OVdei
qiOOW/ah7lIoKSSjtXcGJTBaZZtHIWJTEd3rcnjK6qFzjVKiljbaTSjyPe27P2aIGoqHOsHdgqlT
ixIqJrYn9KFEy6J7qdEpwKi7AARvVDxtOrppdqcIVnsVkGtolIx3kkUgzbU2jPFEEQVY3dORbvzM
Yr1He2VeOwQ1A+NvTKViReOMoy2tw9/FNjK/ztRVkvL7RBk8KAXd5zoGWxxSCX0Hk/SEguLYCTlL
cDzchkW40jVBQXN939fknLXlW1NBorowNw7ty0AXk/OXyu6SjJ5qrISfU6ZzAHK2SKBsFgIq6Sq4
bY5inNxYu+OokV08VnB60mOINCj6AzzhcTVDunJZJZamGApPzw0PSXmVDzU5Qi0M1zitHDyU77i+
AuZfjNrOrJND2AFMq8TkKA1n5mhp5dYye8c1wWuqfHCjBH+ZD6J0G4MurT7eZtHYehA4RLnFkx0H
TKxHp9+F6dACqTfyMRVbdqWxRtfzzArxEjl0dNUe8SJuEZuUjABIgjlG0E9XrojIbZI1yK5afBJF
g9uyMabBWOqQvazT91LKJ5lCSqcpAOBvhOaKUkBiVCRA9DuZ4tcdEjDL42aJDXA0mvGTV+RFtXt0
lIsnrQt3TqWZwGGWh7xtntAEfB5w/xzsHM3THFUKlBMfcstZwNfz1Un5LFHHu1Q2T0lPt0ZuHLUU
4wtaYSMPg63OK7t9CKt4X0A307UkUTwbMtaLTkXJmehOAXwKwOssawKYmxVejvQ7iy3jKTWBSUgl
UDOmlmduSKTlInyfuOOA+BI7C2tUj7JsFxXBlcpEl9aqOupz2puQ9DF3lpJWQDFoWxHRLfKDxMlO
H1IanQTo/1zBfSILt0nYHZOmf6RxxN04ST6ZmS6ZzcptA7FW7I7psJOwCogEe7IeGjPQ0DmjNttk
jC81bt0LqT91g3WQzHnlBc5wkq5YafpdSVcRH08h53uF6jtpFK9Kq65LO1ujo41+mYig2aE+2JYM
vbgoD9xkiIcocLpxDcmzHcHRXEQR2pLlUL5bo+XMZWidk7zYqoVYRSZkCK1oPTRWoIh8C7zH89CP
m55weGZhUtOAzwzGNiAyYZIeetX54NY4qySzg8rKjI2k+nNcEqQ8EwjYagCdBZvVV40SUxalP0Uh
cv5QgljO8qIEiqkjs2hE5LNRsztJvoibPPS6YaBux+CbpddQHhrEzpAM0hRdd6yk6VcFmlQF1/8M
OqBM4fgaM34PQWwbfVyOE42DxgVwZxj+I+2W1raJB8w2J7Uhp8eft+Cwusn1BvCrFthf8FQ2bWFC
LYfiy4avJJLQXLWjGUsFchsE7uGk1WGliBPXqcnTUJmBPbQH3oVAlTQQgo7qUxpGlTsyhrBgBXEE
PaY2HOZWjvhJo3GZNMqOROpdVSLuCG1J6QDK+1jvGqd6Vnm/bmvlKR5tiGrYCmZz/bo21c88i6gb
Dc1MZibazxXOdqJE9yQcU9dudQtNsuFEEnKGeePglp3A5YQlpRcBFbJgIwO5B8RRjGITDNoy3VeA
ZPJydWRepyfIXvAhqIxy9EcHXRwEXmApGzS+EiyCDkXszBSO6oAQgZadGfHg96Hsj7NuUHUofBjA
NrgECipWNdAqdLRHAmOeliLlN9ns9yV+BJRgyAzBZ1xTYLfyfWxvJxmEaRSqPZbpKa2WTX+fJjfs
1H9eApwjG/JH8Mki35dI9M4xM46nKMHSmVV5X8Mky8INQurqDfiWNv2tC8CR+VXaYpqrf0EhYORC
1V4HCgEK5AGyncggeeZ46eNEl0U8T/xbZPPrqTlsiEGvhxSzDqXBSz5QyzHNjUI1Oxtjo7p9Llal
GB/jJrwbC4b0q7ZB14apx01Ue//224HzBPVQDep06CZcclolJ4lV2h1oyHq255G55TqYVfYg/f9i
HaDEbAfEfoiDX+yRhPa1huMMEaHW8rt2WNWN8mpJ/ZYg+DXowQLeYfJRAx9YvwLI1FnMDAhdROfI
kRayUp66cHV6TfP40FBEhKicweL2xpa5xq1gUSBxJ1Yj/ncJZYf/tpLicE80/dozSx31VbYJ+UpY
5MZR++HxwJwAhwYHDVoXl0DGIuxLI8Kk4NFBuIXmXLlQ5dT7sNu5Ok40C9bdQazy9V9/PKwKFQJM
aAD0u3y+EY5xpaJ02bnIzhXsVWgSBrR4+32R60CF/QfhahXILOea/a+ZDQJuCDdJs0tQ1q/L5t9L
R08rUOjVAMR0zfZPxiFpcN3Nzo6zH81tqz9k8gZr+weAFtYw4NaAoSL0ZC8DlQ3gVpmOYXo2ts6+
fJjUUAoPc5fEBUcE+li3JVevtwTeF3gaAGrDpPBK3ayoaEVlq6qPNo9f7DR8jRrtjmBaO2uAVsBn
pa7efv7+rX7g8tqTBB12O0y90H27QEeyPBK2mrfi0QQlpYzebOsBAwivhaPxUGEYFdNFAUKqgXGo
IIcCriqsRbaDe1OM/ksz8LuCRXtJMVOk+xu/7TpXfPttf5nZX+L3mGeJkyqqeHTujcENP0t/8nfH
bQBT063YUNhH3PYH/4HgMa0Ko0MYsONoXp4Rq0bnSaO5eIyX0VEEZKmvJkl9A4Yd8Kv1MVLSVsaM
b7Sg8BWf/uvwausEBm4gV+ODXGUQBzD5HjdEfA+qBLJ56ymKJnHrAP1gRfR9mekMf3m10MTrzB5d
uUf5BJ0QH4KgQTF3PGsu3eSgeO/WXIULoQk2zQ0s2w98lGllE/xSA0HduQQ+6hqAci2IViCPd4E+
WTCcWrfxJzVxxTePN7bQdSyaVpuUKg3IH+qXEjQtpMci6LMJuFfp3tT8ClTi9h5bopXk6jAud61n
vvgvFoVZ3STWNFHsLnGWUHEiAzLnfx6xfmjvcp950RY2CZ7yCbnc26Y81+jVCY73z4oXnzOMYTav
aficmIN4ZQw93uQF+Dg0XAAscLRb3/C6zPm+3EUNkClq0cQdlmuCdhntkgXv3XaJMea5X0yaPvqs
wb15zmfpKt+SW5H51sNOSfzL3lWSMWoiXNQBtgYcYWmvYuxeZYdJia9sAZiCl3QM+IF7izf549b9
+panH/ZlYYDU8qJJsbAB4U51yzzcP/ZovcA1pFvcwj7/gClHQIZhNnr6EwPhstAaNYUOuuGIx+h1
nLWVC1YdTqbxQQ4QKnoGgP4Ad2bs34ffd+8PQRfLgm3uTDcAqAN8f8jYyS1LjrZ4DHm4NWiy1EcK
oIsBLazfF/qhPJ8e8J+VLjYttDYKeE9bCHVbdAvvJjM06Hm+Dv5fHcLlLf35nx7MAE0RfQ3kMoTX
7w9WOrRKcY8UjykADGq2NpOTmt0ykP8h3hBEGoMAKK/Cae3i7UmW81YKc3zstW6RDs9Nf6v+/mH3
f1vh4q3pBI1caLoicqMZlWPQHm5EDYTfY4tx/I0v9ENFgrWwEShGXPBLvYBXVwrPmR5jrfAl3gLN
GYDeuxwC+ORu5YK/SxX5UJkXM8fwb6lF/3TYQE5WIXICRTZKLyl+EFnUI1ZjbeceCiMB5pqw6UHb
bRLKva03/uN3+7LaRUwpTSI0DuLWY5sKWEjeK+ktmagftx+sfjWKtIcewsW7bAlvirbFcbYwyWzR
KhkIminovf/+zX78ZF+W0b/v8rjttIEDsvHI9CYKeoFmrq6eWioXrEu5R1NQuzu1v8EB/vH1fVn1
YturUNuwtX6KVUDA0gyCMPktis0POQfaFFNdBo6SgYvh9wez9CYpwQwTj8krBnOPySJbIRo+8HkI
LorwoaS9zB6gRg8V5eFWFTH9/O+NBNCHvqx98VKBhzV43GPtGhmn2wHZcZBvyDeuM88DKeDs8vtH
/Pl1/vOsF6+TFaWhDsxAomGQxxuZX4nn31f4eTfaOi6f0J25kuRMukw0KTb9I2AtQJevaiiZqurH
74v8GKrgIfa/F5n26pd8yUIhIc2B16ZpG9C68vFTQl6eQwFOJcHvS/1UteMT/bPWxT0my5UY/Eys
BXEoMOoDawYCghq0G4QsXwlSMWveSe2aMygJaB44pLrq3nT1/nmP/p8f8VeS+MsDWxyMwQEIWVQm
EKNu4E+lB23swvXO0/fWLtpMzlgqTHhnsL1bjLcKo780s6t9Cit5tEsMol3178RgtaMRjigDU/AM
UyCVvKpCEc9N+64FyDXX+S7MHXC1KO8XY5HP0SRoXTSTZqkY7tuqvpcE8tV1LJ9tAx6eFlO2Tji5
IsZNjZkCIHdm9eYMxbKtuj3lud9m5qpVVHCJLCBZMEQnOocASpmAJpCcMH7Z5L1Y13Q82ZnYZ8wJ
cqNbG2VDoApBDBgeqOAiJcAkYq68HGOg4x37XtW6lVDMU9M1umua8HIJtb0wSZCN4bCuZQj/rSRb
RLaVzwTBVC/uD41jPTltuSFhstMr441k9q6LrXeWhq0nYQvnl1kk3Ciu1kCEnwcClBaNi71SWXHQ
ROAAtKP4IPbwAFQvc9MeLV+JfjNQsoDporsdgdfBFoLFe6MomJs5w+gWavQu0ubRUaOjLuylrmGS
pdRdNXOqdNn3xZKM1bHLbQ2N6QG/o3RGmFwlePsD0GcpaReOhg2pCQEZyoo9pGbfQwoc+L1G/WSx
oEHGEztIbXMhHTZjgwKKAbduUV2vIg6doiq8DEF0Bw/08lY29E4CakckTiHtj2Ud7jXjVlC7CjlY
Au1Y9J5ghk6cy4Se2SnQLsRpT0x7bp14Pg5ZkKfWjfx3XVViGQgdoDUJ6iAU8S7yhJSih3mw0ZwG
UbhWByGVCB6ihu2xAlsJs0ErO9L0wA1oRaSvHGSiDCyP36PRVeCbSHaT3KelU+1aEggI7JbnttOc
wD466rVc9k1y10T0yHUKzVXjz+/LXX88LAdlusklAS3ty0tu0Y8S00banCz6GZefJbuR/6bi51tY
mR7nn7/vXFC+nQy9yhotnpMpgYEEEQGkkqAssCFvdaMungSXHBO3dDR8DRTRaPtefDxoLpTNgE16
rvNk1WAMa0G2JI1sj0YPypj5PZEfda14rKvBJ2SBNTqH1urf24rc//5Or/fRJIn9JZZeVITwuR2E
1qIibAKIyz1ra3MpfGQONw1IoK5vnY6fOjJYD0q5aImA7HZ57yKK04Jy1U1NA+nbK9ypveylXdSB
Onsud5MlFwZV/kG7lTSmWuLbx/37nP+sO32SLzmLkFoLpYmcoc77JzKjCxsjuImEClqvC/Clr98S
Tfu/vFqbOtP8YKKiXixpFTG6ui3S5F9DOQj2QJvVBdIL+ol8n/+5xZO+2r9/H/Gf9S7KNwRrAWId
1jNz6dO2+RQDZunMtBS3IuIG9fWHxvG0cf5ZbXrhX14olGBbE4Oe6YXaBzrrtuNaBbTOQyrw6gNM
63a3brY/v1B4tSLnm1BFvKS4q4SWjiqbqTExxkGyjlYAHOxBveoDCl1Y5ebt7OKcouWOZ5y86rCi
rjuXd2lN8Jq2HJtGJJUvjZXBTff383f1zRDGJ4FHjJHB/FQvBZPBeNNTo27EiY3L0jZmCvpmZMyA
ubm1kvZTYoI4KyD/FOHzihY9pkw3J4XPE3raD1HkGifoiMzpNnrQvOTZXBhnx3duEJevj/v0fBbB
ZAuNZuOKudwNndlWfdiemsBYgYo3KZqOiwEgwNJzjQcAyYP62M7BhIGq6I1i+eqOeLH2xXnoR/Bb
mYZMHI2j+9KPR4PtTQoPjLnDyxvf8ce3C5kxtLAmBjPOxffj0AOhVpVhIU6guG4AigNeZ9KHqtYg
ZJQu8rH2ChXqg3LjBf+0f74uexG+mcbHXCmxrGX090oWB0OonJ0s2uiivDXSnvLftxCK9/l1rakc
+HLiUfflWden4pTXqF8hGLIZFIg0dr25VUW4GXMYnOpxilGVaQCzTXJwKeRGZXXrkQYIdZGN9zbY
xKDLAMDh2Jz4RgOuAiBoSAWNDH2oHR1LQDdSBrBa4tSHUlXeWabeA83VeA7Jbb9ogYhM+772Cszx
A0Wxeh/gCnjTjvrBaftVk2Zny2g/SzCGwjp7h0DbNhKJVxe6CZ9sDSB6GzjWwgQ1RLfzA074uh4U
cwFhGdwRa/b6+wm/pNb/J9kTQqAdBtV/CBR9f20F00VWtLYGpkwzS8BkKSuwZYGH7Gk87+S6nRgT
IZCtDnuQ1i1S/eUJ/Ls8SgyUibg2ThOC78tDh7JMbDMfz1omgG4tX2q8GS+1U9zZbKd0YXGMBJgm
kZ/b5UpkxlPH1M4rOgmvtCIGCr83FJe3DPa8BgvayoY6MAlvba7ve+viV2J08P1XovYf+jRVhrON
AtqrUqgL99ZpjOW/rHf+sxCERjFyQl6+ao92UY2bWxkOZzCFZ9DJmxn9vAc5dG7NSQDyujbrW//3
HXARh66WvDij+BmE62o2nisJYyToVgMNlq9Hypirhsq2SrUFCfMbL/SiNr9a9OKwSjpArghv9ZwR
+hrqQPIQnme+0nZ6oDRcgitUFjdqAv0iGv2vRScfF9iEAiR3URMMeR5mBuzczv1T92l81vtkAaLI
ypqBITKbycVkbLgLn5hfz+U239ETWem+vrilE3XRn7j6GRe1npJJh6oVfoa6AuUXUvVi1m3+H6Tq
LzLqf9YxoZjh6Pj/V26UuVGyXLfEcAa3dlPv+W6aLwIvu3dW4R6ySaULWueNd3zZ/Lha9KLbZA3g
zAM+MZzTZbWcHm5qC4LjNL9lsvBz5PjyeBeRI1PBREhaPB7UQQ8ghsP2xQV7AEYS03fM7sjLMAPD
fhYe/2Ule/mMf7tgXzINgz0dtM+mF9uHmz6G4mYaPyYGvBwHPv43p/Ofp7y8i4keLFDOhuFc0fgR
LaeXJIHSieosut4IMtned+Z/czS/rHhZl7ROOyYJvmCrjR7JR3BLoClhg0dvbhv00X6PPpcThquX
eXEoI7Cz80HvsJyvepgOe+PC9g2XLUvEu3j+/7naxdnLLEcTUmmm7dn7mg9ouoGBuwy0AHb1ELC7
5Sd9WXhdPd5F4VWQODFiA3tl8Mz56AMKrnhTr7ybwWB0oW0heLu71YK8cfD/xsEv+zMBoT23xHQy
gKAnfTmzoNDBya3EcXnhuXq2iyAOroBgOeunTyd9sYOR6twJ9HfNq3E9x5X1eOPjTTfSLxUe1gMF
CURbJEdoRF35KAKIxFFxkeoc2dCkEaLrN+AevLUmfa9qsNFqJA7QioXpSwdaumUCNQIgbm7k6L8z
jqufgRoa6EIDKL/L469impiCpCPP6HSfLSKP4FHnUA5QVV8ZQc9Rmhx0VL0JofqcdIsY8EoomQwQ
WlCtCHDlFgiLpp51A/sA1BnY/L50kyhdZ1x51cDFTYaYBQ18d11AYt/NVjtnRV1BqoWB/qHlzC9I
jQoexn2Lrml2HPJ4IEkPGwCoDzXs51xw7l4AAQbFOszv+jI5mIY8cE3OxzA6GyR9wUDxsWG4doSj
caBV92JwiOtEVXpsVGsVCTiNVN26sfhzmVM8UA7K9uTRGQBqrHrQEwy9vKlVt5LjNhcNLp70WRr0
Sa1I57cJ7hS6Mq5tWjzyGsI/NTUMP26gd8KZ8Tjk5q2kM4Wkb18Ee4Egp8M0GBK7xqXWaQLl4zyr
w/xcboqdEfQLezO5sYAQtYI4w42IfH2kL1a7iCE808se8kXlOd7Ipy5Qg/h9XNRrTPR8yA5+oDE3
u9mXmqLgb094EUbikqdVS+LyrM/JU7YeF5N9U7HsNuA6oiV1s5cxPcNv610UhZzBG9KgVoE6tHmM
HwrUDt1pmv46W/pZjy4aKMHvp/tvJvttyYtoksRW+z+kXdeSnMi2/SIigMS+AgXl2ldXdeuFkFoS
3nu+/q7sc++IyuZU3pl5GcWEQrVJs01usxby8ljisK9SKwZnPIY20NmiXsLUbrwajD6qgUlXqwNE
qpdaNciTIuw1LzxjWz5MalmWt4kJYfCCFlUhFVKsvQ5QbsespfI9d7NfmOweAChlmfOme2xfMW3I
2QMW5e+LaCamKVslEPQwyi/GHUbUSOhIJ4xfpCCJ/DzvE8Aaybne4+3z/4gX6QazBwDaJlR1kYPB
HjAHUGtIQaK8ml2CswyCas3u7nSXMtyrG+0FrHPgQ9MOwQMvmpLX7vZSLrPfolaXmHoesgspgE6O
NNRLpykgpI67H22KFGFVvU7aFgOOwUZN5IMuFEA2zcJ7WQh3PQZLZz/bo/3LKYjqYCT4xWhqbwBB
X5q1RzGea2cWNV6l5mvYgg1afjRzUgTtH23ZYrMG0NHEPzMYncrRrPE7kGhRVbytG6smB52leA/q
SOGgQwJHt/DoEopCMUYqqTqSt9kxXcDdVZgnwbWg6fBQtMNv/j03WvryYKKLXIhlQkEgJSMjh1nG
S/VbN61Y/Rls1UPoKMDoAkxc7VSdp9bWvKntHqOYu3+5aCYyBKT4XNLsERY9Ou0udccf+Y9gH8Hy
0QqAL1pmaXEfMF+CDGbNjHUHZk88p2GZXfw72UZP2x7zwxbZG26456r7l0CNkcVYdSHu8qwMsL/0
WNUdOOkgMX1JPAOYHo7/ITvTVuE0iaza2eWhMqZ9QpXRaOmhgrz9bXRASvfaXrRzY1MOPszYOfqT
uq+fRUtwikMODDrOZV5zLUv5jJlBhm0yYxV3uU7xmEmtJuS1f61a8KUIxqJULelmQYaI9qNLLWmH
4V6vdAsv/0HQM7wr0DHs25HLs2S842Rsgp7LZmtEbXbpcF+AYVoeJvlvdmN/eojF0j7f3wtLoGhz
r4pxnSGHgclGyZlGi5poObc/MIIK2mi3AKLcj+TCUcZVI/3HFHymERdyMS80930DuQOwHTHraQPC
28kvVBXFU4VuT5er/0xC98tSGesTof+6zAEegzwJkFn2wHm4U1x6LQnH0nDOjc0L5XU1TbIIQSmi
YD/YYpSmSzgHty4D1hRAwSLlVr224Jngo5ktKaDqFW3heM+AntYNHN3+L37iLymfGPCLU0okX2lo
au3zMQ2d9qQLfWxObnds74EDt9F3vMcmW2n732P6I5PxTQpQYLSkT7NL7wZbkEw+hQCgAweZjF7y
XLOVS+Byuc84u6kzV8Ooos40SxhpAOrtu3sfqKeu/wjcuhffQt/qE3kFwic3MFx7ZmC66f/OkC0O
G705xJmZUHNN2y+lbXnxt50Tbksv9aIfHI1bd0R/pDGOSG2DqWpq3BhMjW/zl9D5yHbxtqR2y7st
it69L4HfYl10txe3RkPWakpH3BojGOxR8K1xDO0eZLFAatgo+lM6EAxcc5SOe1cZPwSIS13xW6wv
7QSgG5nBb71p37qqeArEIgcGYrgtxmEniv6xxWPXKcuKWKLmgz60k7dRNz1rftvYt7eC7WBjI3C2
eUwLq96PerxCqEsG6GH4KDmNBzzF9DFEwWyG38AoNBodtd5KUDkCJMiPkNNluRZ2LR4gbGU+RbEB
4LdqdpmrDgYJGNgoCpEN6Lt/DmmYcZa85o+X0hhdUttaR7cTnrNJ+BSidUwLpn8pgfqWxf3qq5hE
JbpTAakTPrYjsu4Kr0+fZxCYoCLXw0FvRxghpI4sUrxlCIn14f325dB4BoCJKwJNbAxZy/LLrGfx
1gCJoNuDQsuutdLNSX8PRkQUqxRhC+BkwJP56TFLlf0ko19Nqjd6CHwN39yAxsxWi+BFCtInbQTu
5iy9JMrwGkTVdpwx2ExGVx+SvdKX6aYS0KDVV/Jd1IYAtJjzAq175qFXmoem1bfmOO9afwYSwATc
BqFpjhjTfwiy+SyTjOCNUJ1AXXmOJ4ADjH31NI1I4GTmKFp9HwOSMZbeqlhNbBW/20TqKRujbBvP
JUhENQ1T32FfO7kZtPYwx+W+L5H/NdX6RTX8xJkaVD8Nn9sJQM/qljliXKUgguoW/yC7yE+zKyPQ
GLe+lzuoXdi+q71INhAh4coyLt72mt4t7LvBVPlSQQ2nOoVgSpiMjtUPYEOFDkCYRtv0usfaBohg
dxAeeRklzuVlG/xVUlZSGWT08pK9WYIGklZfuU9WqmY39tVgFL2f9XbIdLgvOvM13IPuhc5hA9zS
UWDL3MDgekyZozAGo/ml2gHJqIdnoeVM8TzvUgeiN+hMt5Inf1dvEJc8hRbOFKXH6gFFXo7p+VqP
+nxi/eVFDcaL6m2GamuOM6XTQjmKfCBC8mIrcv7Zs+aPIMaJ5kHRh2OC3cVEsZVF90PKiSDX7PTy
djL+kgjTqOUZvZ36R5rfp+njbevG8qywgZzB2FA/AuaRQsObUkxMW46i0OtjSQJSEsyB3tbfEXDh
/yZwvBUhcGkB/XzUgNVVA+jXVvLgpwxO0ZxInVNnkdeprbFFFyh4DTT9sW3bi2qiLSOg8DHkrdLN
DTB0QuAbUc6ecdy25vwUNsOHNqsYK68BLeYne/DFeWKkc/LFa3qOiRqCLi1QaegaY8abtojQGSZA
EdB4gZ48xzfEk258l9Ift7d0TbGXglhLlha1pAzwF2M3umb+Bidlp9Xv20JWU1ELKWzQ3zZCF2kU
oLzaTPbnXJBX2OKjtBeP4Z6XPlhVqKU0JtwH5noDEHusSQIsbAuQ4A5DBVoPsMV8QwgYG33kLIIC
OGtcBmq6XawBW4pmDNigC00LznCkozaGlxzCD2BB5o8YCQZNo7lJaFwGLyhb4mEArIrDTYqvOaal
fMaazblfZr3gU2sG6Mh2h2ndyppDPMDHS+SB6s5C27l4ahJ7q/L4c9ZTw38urc4YsrAfpXIqcMrA
C34EucG+fDGBmY6S94i0fLQbANFsCcYmcLlHztEXnTFtZUGqPDUgWngB5tlGPaQvYWcVnoaE5+Rg
nsAho11yi7U8sfTvF2Fj2fsSYG5IdpGM5FjWwOUHrqYBqFk9MjkR9+pjZHm0jO0rWl2fZR9hf3Qe
vsu4UcFThj4CZBzefAuQjk5z4aGUfC2fwjUtZTJmqE4wqRLEuM76i+HF70jAOdKz9jJuArt5yT3B
5diJtQflUh5jjcIJ2TZtxBpVC734h8ZLvMFtwI/On4TmOn5mbYDykZXQh+MPUmtERRJ51NRtd5RU
NX8IXc1Ba+Xv+rt8zB7yPdpDcH3+bVTFLBfUuLE6gjT+okuYRtkZxWkmHEeyqpQLn8z25ENdAW6L
pADKcpgyOgMcCtSSz9ER3VowBPMdoL/tYQt0w3+Umv/zavsy3S4aXV3WACxB1qWPgMrwSXYFINBk
A3B7y3iIHiMAP2Hfc25Ut7rqpWzGFA0AAUdxMKKBpOHheYzMMbnXf3xGk2i8Gb8hUt42e279f9X+
/1XmRYPctUGYDDPLwySk9ldDufo3xpti8MV81+zKo1xY82TPngG0JBuQ7sYB6Fe8aHItBluunDFJ
QSUE5tziZV4joxyh59DLvB51Xx+QwaGTOQOoo/hSVw3hYt2McWrbECPAPtYNPt998ixOVrQFDMam
tYC2CQxpK38evX+mQMvFMjosDpPZKVqQXZJkJ/cAm27O8vCLY5R4O8poKVCASh2kSinuMYUQUDFw
ETr19gPoIjSVJ7zzJuvXw6W/dlNheznTUImkrNDSS7rrMMsM0L195lWAvpA0l868/5OHwZ9tVNja
XSLlI+lKaGqjkt1olmBb97e3d/H2JmLk/VoxckAPB/pkZheAy0ng6ey+V7HIaQvj7hsT/QQY6NfB
WpB+Ph/DdwrFEzrayX/Q3HC0eO0Aq6Hz4pQYGyOlfZrHHXYtr07DLNoJeCYC0bdub9xtzUJd/3rj
miCrfKDKZZfYeA0odv3o5FOxMQuZI2jd2S/Ww1iOtIyITHrocAGF3Wvocsvu8oPk0bp69xA+ibxS
AD3zL8HyQiBjNOKhNUL0KaZIH3ff24fYSewPcDB8bx7+HxbqtmVWRMZUhL6empOK0wLDVQpYTSt+
NN3U6Vur8jCJCdxKp6ewNt9hpwCHplvcYIpKuLVcxo7IkSbkDQZJ8c4fNtE2PCX3xXNlg1fC0b9F
kA0Ix5fwwLeSvJP9fDAtwtS0bf1gzBED0C44clS3sZN5kU1Z48tvfHyq1XrLwp6wlTgxNoupnLDX
tC5QPREU5E1bfEMLsdV6tLApc67S6rPnz036NAyLBc6dmrStiH4YClXdUTjQ7kEmv2OkFE2Vk4RY
D8QXwhgr0+lBPAQygtTJJh+ge84t8qM9lJtxQ87iKQeyQHfgXh76ozcuz+eWL1ZIch/k9BK2FOMi
G+KWjwOQNdS74jTtai9wuJVNjr3+3ISFPCCtZiXy4PlFe/K9BuPIIJ3ExBEimD3FXdHBWrxp32+b
Op5MxgDVg1CqPs0SzFn1LkTxQ5/NnIuy2lqwvJqMzZHG1AhzAzcFSKgTeJ9oaOiQe/8cPRlOv5f2
/RntIpistv37bkcRRHjO9vP23zpKxhLpWhuDb4he1uBejYEDjZYpBemA7K5C/o+Cbv9Edspu/d//
bnsZ+6OTFn3vKAtcDKDAq8i98GAceJrBtp1OeSXpIY345afwlJ/ak+nSjltlVxxDsHBtgVPNfUNx
Qn3l88QXN7VrgEFc9Lg1RYj+5dG3UHIAN6ATO5Engv8LUTdtnhZGO3/iqQnvOn0+MhfC4zoUZRQZ
aNwLr5LuwL5op7KNtlUa7Nvps/xCLa3wNDl4c/zSnXzguW1OGPLZu7b4hDHvAFme/qccSNuQdLdN
0L89mk7+W9qrexXMDnYIusK/yRLL1iFlJv4xw0If1IG67ynbgDDd1tq3RvGcf3VrZSb+Ab63nOo5
QvxUDa0oRDGz4WXtOHaHbUbXG6lUARuKQyxBNAqKIV14vr0I3hkxVgf8I1onyrijQ3WY/N9yuxP4
A5S8ZTB2JdFzIc3BOonaEPhFlHyjgXNMtDJveOwcYqelR1mAuAooc+IaFhkSyVYVJEW4gPEOsPB1
b4HCLz7VO0RX88XYSR6qNy4YTdHjMXvi42jPtuamexwluO9sPrYuZ7NZNEg5bKtgMrHZAFa/C1EB
UAqy1wPBu32mPGtHmDQzqLwn9MFi3egQ0z8khFUI5u7ii+T5L9kJ3X8/4Jd/3hbKOWNCQ+qFss+p
BuB8Hdpg5nSfG0DdqjyDsirjTxqXrTHWkdRjWgg2rXzLd+NJwsCCE2zkXYXsNSrXNsLzd17ievXM
FjKZvWzzSOjAsIisRazaQ/+iiOgqaLlPHLo9X1zvQgyzfWmMqQYS0NBt3+7QBuREdoEuIFTEHRAM
cFJvq13Di2wmW1rU47bTNLT+XrQ7hIpuFEEHLfIwu4AcBDJa4ZEa0FAzhmyUS/RWPE5viDg8XusM
b2vpcS+uTCsFYWzg+X2RqqdY/V5nu0yYOXdmNf5e7Cv9hoWMrjYBUlZBhp7dmY1jdo9FAIjJ55bX
RLH+xF9IYmLEEbM3ujDhBFvEwYrdefFDu8Uspjfe5555uq1t9MduXRfWbINrTWwlCCsnEDcMZ03/
qWHSrExTzv7xVI4x3T3wDXoyI2kHPmTQ/kx4UwhC8nx7NauHpAL9BXDqEuZQmENKxTaaetNAJqFB
C400uWO5RzeNa4IMQxg4W7f+5lxIYw6ql5JWUWokfChMCTimENGaaIArN6ZqSbYQ2YnLS6evhoKA
IQRmtWhqwH9jrAgRtLhD76kPWC1lnx7FezrPpm6Bbdpup4fkKO2Hk7LNXngh/ZqKLeUyZqXqQ6HI
FcU/E1I8jAp6MBRNvTcHDIncPsJVn7OUxLw9k6RO44jkPZ6Bhgfi49SJRiuVNgrqQNMxsONvieGK
W54NWY1zl3IZI9KDu2cAiFJxMWcTsC95+lIoRmkZQoHWyW4Ut7CDHyJJzuKoDOCibQSAT0mJF4BY
DjRAOfgdAcZ+MOe6ByMMKB97uZcsMZAHD9MkYCUjzUeXFcb29n6tXfnlZzNXPshTUY9GHa9YIxgx
65Y+IGWfgm8Rzy4zRy1kCLnx+NcaFmDhKQ6lIgMOHAd9bQvBD4VeXSH7TxKyu1cP7VZBy3r9XHsN
x8N8NRvXohgdk2ewXNVDDIwyYPG0oenIEReq7muL87UMxgb6o9Rmup+kl6xObaL/ipN3IBPZQ42u
6vS1zg7KDFrDy+1zW2mPv5bKGMRaIMowSWl6kYLiNFY5OI0ncTvFFFYBvG0DOJC6EW3emJD1063W
KohNBJTsCvIWNemLPCcxbEywuf1ZvP1mXtByMGZTGuCrfPM+wTOvz3monJ+dENcuhy6cjsPLomgA
9/b69vg1qN4LZEHOsRRvdbMGt5hfCpZKClDhVMJHTHF08q4AG5OI92772HW6iLFNpXWScXjKQCth
tSUYYqtS+RjC5KdCkp+krnQoLUjKSq3ddIqCbGcMRl2A3IDEqtB+CbJ5qpG032Ce9LHTYcDEpgAr
rvzolwooEqfaK4N2RzLxlwmCT7AwZ0dDGWLQtMofpEeabZaiR9+QB6sR859wM5nVDKVtxMqbKLSY
edfm0e5LA1mOms5GTWBqlIAx2CpHXa62fiZ/DwR8mhw2LlhlnyYhAsD47AMwvsPMddgPTpJjhBXF
dsM2+vAoIkAFD2KOc/cVEAUqzbei5bUVfNJwMKchG5jl1ag6A+2d0eV4mLQcCw8vOZh+odWvlaA8
GqNsK8qllh8zod8nwIAVzn5xETrxoIN3NQO1Oh7GJy3/mU/TZgqeeq18EsSys/px3qA8sZfNjao+
FV2IabHOrUcC+mvQUGWiNZOHKMksdGpuQ+UhLyvQKaHMNINc616f9x2gYBUd0NXajBeekXgZ6V+D
cfTM+dSgKbbVwVAfmmBTDd+irj8EA8C1wU/aon35tip8DY2u7ynjEKR4Lkp0rqWXaIrfCXgka+0k
zsZdpFUcgJ6Vdp5rUcwhmOjBAmYsLFC8C7bFnoJkEi/c5nteNmclZrmWxNhTtHr3vaRAkn9neMGB
Vo8SIBeD8PBzWpxXq6XmgrldV7rOmFYwhWnAFzOSS9pG8QbsNuG2n4fvmlCP1hzDwBqF9EONglcU
Lv4+qAFlL1kYGsbCjm3UlLGPSELvrGETHOIHEC+acFTSBo2WDi+Upj/3Za0aZa2gjB8mYdYq1oFS
ovk5xXC3JLptJ22BaXlUgnoHmovR7qToFJvC7vYlXXUjhiQCtgckLXQS/tqaClNmqlVN8N5DZ/wW
TfKO8D1+8J3unZa1KHNBgI5dMIlztOMz98UudymY2V15IpMPgiY8iEBeLIydZpNh/BWnQFsNxQwN
D2o9eaFqxo4uly/CEDsBkBJBgzJqviMV2nPoqwcpwTyxmJvOGIKWVWk2oLkZ9z54UdVZBnLs9A7G
OZuzZVSbbn054+OMNFK7OsCW5c3emDazAzIN17TDsxDaHbFycNBs0Nu851VT13wrEDBlTdVhaL/w
i6hZLuGR2qeXIAfH92x62pS7nLWtGa2FDDYzFIEvumqNOkV3Xu/AiANQy2lK13A6sE2COARtVOCk
K/sNmJd4FZyVsQ0wr/xZIJsuMgOjAz83QRvBh+SqbyVA9xwBuZUQrYHazrz7ROGTHamyhBpZlm28
4UXxBm/9zDslGiNA6JEmvRSVmNhgOH/1pcIDLC0gOGRPIVsVNGp9WzzLWnSoTdkzzPBlnA28FNUX
oF7ZZtqCF0Pc+upgK0TYaXJ4BhEhCKx+AZ/fnrGoTCu2GAfZteBrE+PSyXSQ2mH02SCZQ3QdiJzV
uzhGu9IEhVsbAxeHzA9DJt2Z4K5VBn9DAsnOR0z2pNqljzXHHGMXd/IhSBu3hes1EsASNzrqI55k
5t8Tv3PmDkAP2VlDh1ECRnAlA67xDIbfaF8pwx6EbodObPd+9jgHj4o52eUsuLkU342TcUzDnykI
xozOt4h+afIa3NjgPQZvfBzKtp/UwJ8l9mCcCFjB9AyDY0TdDoPwpBWPWlRyIswV7QPhCQATga8E
Q6gwvq4a9EgbszG5VEp5IRqmxgapPkel9HJbFdZcz/IyMmHmJJdQ8mSkcBSqSw60zU5BTvYfTIVf
X3omTCiaokrquqTlthZHuqGZRORufqib6JGcM8fcDXvhdHttq258uThmE4NUjGalhaYJtbGV28aq
lcgKciQ8wAMM1JZNiMECEcjMeYrBmOQHeCs2ADTh+ACOQSNMMJGqxiCDVTm9zEW3n43i0Mb/4Pm3
XCfj3QyfpKANa2EyAVXdxQejqnkdNWuP2aUIxo8Fcdrq6lzR3idtD/reXeOqe9qCxG/I5O0X43ja
pAdRmIz90lLTNkUUrKot52JQ+/bVt/3lY9jJubYHeJuiw8eMmANNNsG+lDY9oJXIZtpK8UbihB+c
FSlMOkoI28DsRojrgge1wbQnTCRnRWuv88X5KIxFb2GjlD7D+Sheu2s8AWgL7UZzkWrg7R3HdyiM
xVBCSW7BgJyij5QWOSvPgCon9vzUQ5641Z30yB9X/4qghih1uT66xYvEckXmMc5neKwQhSRXsavE
KYF1MDvGSUNX4XiPxL1kw3OEjaXatce9MhwFYA2yH5VImha4lbQjuT01gIujKfviUd7ynh/rQSM4
1sCyAO4ZBK3Xi9XCkNRCgBhZeugd1LDl36A2Ru88uQdqR2qFD+p9DIIoZBeB1zvsCnfY6kfx71Nv
obKLXf/zIWyc1I4hoBV95DnaN+Agu40XvBLEywqaoPndQmsXi+L/YdYFAICY379etUDg1CtNRcCZ
hb90bQY4qdx+JLHhGVnzxtGXFQsA9GPKtyUR0H2x3XTZ1PYZUhvxZ1ZaOgKjhPbQTy4IWyndFq9c
sWIBrsQxPqCOhnY0hTy+qEqeWZ0GeuQuAgkvZ1U8McwWxnmcRoWZ0VUZ3nysQABF4YcGp3IB6+zx
hn954hinII2VJAczNjFqAtdIYyfGJeQsiZoTxlRf7RyjC+XcaiTPsXMY93ak4/QrftE3ujfs6l/K
ge98VhLrwKz5czHYFrkOGWFSDlhT64Aw10HMMLihC3pNoEf03wwkxA6Bw7sea6mNK6msh8jiNgKs
dIzURg8UKQqWowJFVbnwQv+VpqPr9TGOQpgrYtYSJFE7Fm2prM9h/fjpX4tiPEUdxyMRK4iivCbK
63wQNrS7kWxANM4LMNfiZZEAFhuPbVhMdu5HaWqzn+k16VQ0cbb+pgvvq/YX5zKuX/g/Uhg11me8
PQQJNKJ+Kb5VfVQCcbm6j4TyWU4BQ2ACvwmUSVpc7GVF3s5irtg+pqHsuFBdoSMCR995i2bUHY+j
IC3CKsFTGUj4CkiLlQYECIV7e9krEzK4M4qi6JRqAQxszO2UNcUUQiGFDvYZeUCaEaCJc3TK6gqd
JEC9ijrgdSi9o03xW6Rh7nqS3Fob7lUUFFVjHp1OHX6Uc/yhE+Mj1Us8AFoBbqRKXwU/fZhJyyP1
WPlkWRMVPJ5UPKIkwrrrTCijJIqJcdbnnFhKGp7CekDKxXwFZC/FEoSdH3/6Ix4EWqy9tZGy9zvM
g0zkOMi65w+ha0Thu9JXd6Ovn+tqRLN6Gcd22xRnQAQ4t7f468XC51KQRuACAif/s6C5CG/SWgaZ
L2qyZ0UcNpn8mFYBRwK9C9d29FoCY6sHMyQY8cSGyOmvCGkNJaztBGQ4ivyc9Dw9+Wq0r4UxRntS
e1+ZTN8ANYVog27driqrp4wN58AGBqA3vt/evpXQAel5wwD5G61ns/yZE1oNR7RzhJeuwwxv+GT0
lW0WyJc3v28Loh9+vYsomNO6ObA0MY7B1vQMqZEqoxLREqNVsq02EoDQg7kHOyC4RgJ/fhYl5PnG
0ncHNH1wjnBN3YEHres65ZT8Qq4XyY3mz0IYXaY2fs910zYws+5lcalxYvy17VwKYnwEzfrpWpJG
KPL6kZOXgGEYc2T9KnMCh/zAK2YrX+UhFSwpGj0+0J+y8e6UZlIHWhEsLGzNfVbEyIthcgm1p/7Q
N5WtFKXoFLMPlFAAiSJjcWxz4rQhRsh8E9N5CXlL23qrjtqp1ZttKxuKpeektNuhepD97KGZzGNg
YPKjgVrTXHqZlXacV4fRDF/xNg/vRq14LXQBFF+S0bqREKpeohvSPm9T/RgJwHkHlOojWkB6L5za
By3QpD1pI3wjmh73U9DFtqb174WY/vJrzb1961asg0zAEq9IyCkhf82oU9X1UaNJJLy0oXFnZkJq
mTWPX2LtDFQDNhOzMaCjZEd/RKUnYa3hzMdUuIyj9jS0+U5O5qemGTn3eG05S1HM9RqLMm1AaGOe
kXoCBu43v+M0d6/0f6BEt1gME3mMo1nVWV5El74bGgcuG2EVml4cMQ9GW5GNXR8ZgR2Q7rFEjmgb
KY20n2cwjBWRLnhiZ44HwM4lABVCNNFp8rvQtpwz/arM159IN2lh8UUd/ISBEPlnQSDPhh66zVhv
enSA3746/2UrwBxi6kBP0VkwL332wZsjxxGCMN8DN8KkwRyjG5RWtMhdvwkUm2xmPCY1sIYUHEOy
8myX4QkAgUw0lF7AOHy9SiXSgIpZVQY4kUTE7xBeuiPatNLzRn6js7SJE9+l9mBxI+qvlhomBSSz
EvhmTBgVJjZS8gHRJygQzvVbYk12+phtQrc8GLGVfKNrVwDkkT+XTwWKQFzcwLV1ExDiKmCkIahk
sNV7ra0roldjdAFsVOwM5QAWO9kId1kIeQBkrzd5ZbY7Q0DaRFSjPcBqgju1bjCaPwvCfkBK2AL9
2WgnRX0Siwh9WnMJBquoNHe3L8hKcyJUxTRwRpR4GmSj10cU9Jkgh6i3XzCRZBtV60RD5Fb5fMHc
LHq06tegiPf5PG6mMuwtLRNlWzOr+3kQj1kjbCtACGDe7ltLAq9qWyuIMMgQht8w5bQZ6uCOBJxU
5EoLEq4TIiWgvuI/XxCUR71CY6+shkh1VfdgZdq2TgEk5eFubPGIp9DGxDYO6XeU2C3lknMLODRS
uo4BruUzmttMJajYAXF/mWthh3AXRaJHQ7yYKaiVw32qjzwVpvbwlkBqShamQor6TFNAcfL5ZOvu
0a3kYW7Dm44ikCN4NDgrD+Dr5VFHsZBWZb1GytgIL9nvT4iOc+f5McyFgkIM3sBmChTnyG103irX
HNDyWBmF7Wfgs+SmEl5EpTwmKJdaUazZZhueAyPyJBK5koThMalEgTzfk7i7y/XanUWgZIbE7oPu
oYjHn7eVY8WIXF01JmjOq2lOQcEWIuuN+a4trY6gSZjbVbdSnr7ec8bBz+BTi4wKcoxv5GN05E21
B0H6eNF24NE5d0fN1QR72vJw7dZ80GLL2TQ43qut0fViePED1OTqg9R3NkF7yu1N5ElhfEAL9rqh
UHGwxfjNqB4lVI61mONNOZeHTX9PwzTDFcyQ4QuHUB/2qok/m2EzdY3zT5aDVxqeADJ9clzrB/Fb
sY+CKcRAXKFLlty9GDLPba5v2R8Z1CIsdLDT2jZIyuE/Gt/uwg/pB8hQHPEBw77VI9W/buub9u2F
rdu1P0IZRyD6fizMgFO8TP1sKQ26rdJsk7SnNG+spgKoN4Y6bkuklvKrYfsjkbGkQzsU5RxA4jwJ
9txgPgtl3tsieDtJ/36xk1k8NoCExE4mWEWbIow3UBsZf92WsjLoShX4z0oYo1mjSadDuRb9YSB+
PRPURT7Jpq3pLXgUvNYGmilnYf/FTv8RydjLsjbKTqR3RH+JVbRn0CH3Hn9gell0dZTI7XQ/bHnl
H96RMRZR68lUlxIWGqYYrq2eIh502MqBIWJCmgnQ9sgrqcyBNU0c970cCOdQTwDXZVpz99GE+eb2
ga1JwSNaw1MaVSVdY+563oHHK5gn8zyW3R2yQfu4JqdeljktayuVHBmc9ApsD55V4FtkFNmIu7gz
i8Y/N6Lxkk9ogNSEaJf40nEWY4y4DxlQ5NVUx7SZdp9PiT0Eku/1Yb8DYe2RhJ0LxMVf4DLb6p3m
DlV8B9izCUN2aeCAmKq0x2YcnVlRkKIu+5GzSysFdHy+piKARcXVAALZtfbkRjiKcZr5yON8IuHZ
nWLVCN/VfeHKopXa/yAPplJuNWTgNYSl7EvX7PVULNTOPAfSuwkSzBgTqrdPfk1v8MME6zIpdeOn
L15YhFFD5gseyThrZvmr74tjkI9PRjBtC61yzBQzaSpaf5oBfMzkDGTbJ4lgaIda+jS0xpATzX7e
Z8YGInEFZwI+EEIpJa+3eMwa9JCohXBGD7MXGdIWrOReIkcPUUdc3a8KR0Izs4WH6yk3yDPBiwod
3vKbKP+W+9McN79nXz8MOtgW4tDOFNNqgm62quKXkqpWUOxVKdwkxmuJlhvoltXk4A8KUrvO0Z0q
VpaEgePc+NUPmGepqtqtUsFTzNANm3aP+Zo7TTKOUY43jBrA5WCCoyGvqtidUk3coS/FnQr5J2mm
aIMkLKYKRxClmwmQ9IRyJOhAzd61GvwGt89wRXuv9owxQkkeTGOqjNK57cbvc2uOlhn0rpzwrMSK
R7ySw1z/kmAAJwp66RyNw+8gyI4VAS6qGs3ePADScxh6sH3ECi/gXwlmlmJZpKZuqLLYjyG2GoLN
RE46agpt8AA2IY4uKPRyMZdvmXZm57STqGzrlMTmOZK3tXwsp6dqJsfa/12iNVFQMqsHaLCUvM0a
kEy7+BwbPzugKVYIDAxgL+vhQwhUIw2UeHOS2XVXuGoyIMWAF7cZ3I9oH0fW3R7bbKMnpidmJ8F/
HnyAXiiphXDXLkLR6ZPBnvPjKG07qmBmiDxe7xENaEkK4MeHB23qT6mEdI1gbgiS+bfv0lqC5GoP
mHjOLM1GTRvZOGN6cwKrF6jZGlsotjRJUP4Gto8RWdJd+hQrQAKROWBuK+70SjjjH+oenOaFGpln
gsREXYc24Sb+eSIYV6dVjVwlhWScM9Ab6c2PYvp5ewdl3i2iX7CwqIOU1FNDQvNsTmbxFOoE5HLx
9DxII7K22LVKsqTUODRdttXG4T0CsZmVhYPkSEN/IeW4HRLtCUWz2JJ7tKDNwWGuwle9lPdVUH+v
Zv8l0qN7Mfd3Q9//jH1jY0z5t9uLWIvgrk6C2pzFIkZpBIhojUX0rvitdTLNIo607bfNu/IhRlYN
wBJugZSe7lf10zRDxYAFyN8Z+9LFcdWVRWCe02N/pFxQ5SY7Sjal7jb5kJD0125IY81KLCd+LRuQ
RgHBwJGCPH55ahpr8OZD4KXn4licmkcRL3033pR3/A6a9Zv413JNRtPK8n9I+67txpFk21/p1e+Y
AyCRCeCsM/MARydKpAyl0guWXMF7kwC+/m6oTZEgL9Hn3ofp6eqqUiBdZGTEjr0FdSg4NnuORoWg
FNDGT6P8kCS9tlOiCtKtUWMqAeXbfEhjyy3BuJvxVYDsVxoPr0rKcGXJ0rMYuIBpireomQd3ido+
VHnnW6hEgs4nFHcucyMD3TmQ1FJIbFVxAJ0b1rxnPlR1QbH6qPv6Ni7YCnUDZgiq+FRBetLsOjhy
dIs7CnS7LFVvlyh1EIh+RyulTN99VdONVOq2vMlfui78wh6F5Hnboz+DvosRX2IxlrnCnSbpcitg
4n1Eyzs5B2jGS5cshkav5AoJ+BiUH6mWIOWpiU9QvAuMvCytDjAVk/nuoaXVexj2W4T3xGiDwWpF
5VUq4SeJvmKtjvNBQUpe21wHnZ2avwlD5mhSgeuvvRO1HE15MYGQiFhbAqSEQnTLWD1ibaOi9KOI
lEVVEKf2PHVZ+aRYyrR4UhP5MS2lFz8J3zmP7ZIUvUGaJjXEUrwLWPTQd/UbwlzpBXrNmZnX+RtQ
vMx2PQlURQydqprmgtKioL3p6tD49soFIvwD5OeeI87eZo7qJX8z4pJkBTGTBomK06Mq6kKmRmrg
PWsQax4KI6wHp9JAYNQpX6rmMSPm6O3r8p9BnDlRlUFgGS4jCZ0MnTEqSilGk5BNVsZzzeuXYstv
xNSfXzYFj4hipUt+kGuHQYcInUGBhIZu48j3J0fOYHqfnskf4sUcVv8CpFxm6HJlTNQIJmSKfhAS
1jYleNqheNKAEcwAasU3hg1ySKNtxYDM4W2/UhzpJzWh73xXziERLmWwTr5g8gDWYhmyWHHpASmG
3cxtgMVQMQPxqvbYmvKLgjZVR3nWd3No+ks+5Xjkk/CZqb4UqDz0nmPm2qGUGLWuz0QIl/zmsYlJ
tKmISVsBrO49Q42wQ/StgxjEV0tT076GsUlb/oFS79zL60KIezKfkz1eh17Tlx2Mjh0KvV3hcY8s
bPTlPqrb4ibb+euBGN3cMs5YnTI+qKSHRHWYe8+itG28BwKnSWcingvB7fHApliSIaj8RBwq71mn
8G00vBVUsujD9iZK0plnwgVU1cmxmLLIpygsU0/HcXTrxmx00eBZZ8qgfPNFgnbH0GpEpxt0G+yR
c6bnhjmJuobS1cvSw74UFw1KX/ljAxp5yBDVhgT25fSWvGXI4s31zlx6sJ/M7iQU68WeAHoB1xjf
5CsCAKALZguILa0lFEPmIZuXPDH8ryyhvqdo4jQXSjNJ4lGA8l6gvqCy9eAnj34D3KaUbTzarq77
/UubE4JyMAQIEgPv2qnbb5SkUQQ11A4Z+RFnL2J4g5bWmbN+qbiEMPBXjDIJyFupoWGrjQH5g35X
O9x211CwWMlfxcL7qpz8ICzQA7iG3LAMCh3UQZbXB3lpRtHugcmEwDyVp4VDInQ9RzM5gEA9W/E+
AU137yCFvuiGdDk02cxd+k1pNA0KgZjTJRTcQYc2XUFwKWVZr+bqoVBUO0v6Jyb+oJ7o5OFN50Ho
QANXrCvQn1IV3xZdsSHVA7o9baaGr22k/YjcbivwzGgTzaySPSCuThyAZXzItoQHKxfENI3+GreP
12fp8sk++uzJMsVpD/YnAJcPhFeLRvKeykZYJo2QGbmPZxsHA6zgMCXfgl5tZoUunuwj05OT3aho
Ou+HBkUTkMYVXWOpVWdmwB2Rbu59fvHmOTI1Oc2KShopcXOUAYTXMc1QdT8EkhjMB/Mr0q9V+KOt
2pkTcHkD/toQ4yk8ege5iJvLBNI9zwHJEAR66J7XLc8LDcrCNbqrZw71xdk8iuUm5voghmR3FXso
OjDLF78KIGx9IUc3zmFmy4zrcrbTjyyNX3I0MHTPi1IYwVclB26Xu28ifnDRC3vPrBeBNfu4u+Su
jqPUSWTiAa7VoVqpHWIQX9jsJ18Ak6Ya9ab5oVJw0bf3iQYqWlbNLOA3KP/aQCfxCl6bmosOQ+85
yZsGvNrpzzAGWROpn6o4A0g1+eoLacMhTgU00KivbMc6eKhVXq9VgGHQrLTsisbJ/G6VI1ejcWYj
ADK9rrzxKehzu2TkGwB7v5q/qz55z4NkrVYZiFxcbR0PwsP1hft2edPxHPn9qWZEqEpl0OedesjD
xETjneEr0V0YZqhRKQ+JmFqi94BcsS2HqmtWQ28hmwqKgRQ6IIlB5X4hZfVS6wOz0mOn8N5j+hH7
yKfHZurusv5HhSQbb9YyBSlTiEeXi/5TswsbIGorM88eUn+u1k0uHezjIU1ewklMKavTFOAUlpmU
FhZBExqTNpp/j1pBUVTrok6WNZR72ycpre9SdEElUAin3o4A1ggJ+m1XQUoZGesotoRmmYr3kn7X
t3dVkS48UlkR3w2VbrupZsb9Y9zcduWh4flW5E+Uums/lK2B7hWWG1Xsz5zpSzv/eHQT55zrZPDk
hgI1KxeOJ1JDhG4Kzwrz+sa4mLI5tjPxxAgVxKpwM+2AEsuCtIVVu6Ab98OFi3aOFE8OrvmHUCTQ
+LjN8AxGecbWWmq3ijRz5i69Qo6/ZOKoWzkFskzGWUe1xwhYaWjcuT7YuTmd+Mm6d0slrmPtUOeP
PgGStn6vxPfrNi5PqCxD8hFTh7LYZEL9FLJatYwJzWx53dvEIku89p+RdVkAgfCcLuaIDy4+G1FG
/9viZOIKQpMwG4clLtieOM2i3nTvUETfkQU00Zf1IjdlFMdm+iUvhsnHZiezKQZ9Dw8Js+lN9UYR
Jgtmbse3yU1nZxbkumYm9mJUeWxvcvdUzKtEGuG8x6vBt8PAxmuAHZBJjx3hfmw8LG8bakOmTTY4
UMvo+DIk9D1a8v31FSaj7z/zpUfzPbmU5M4jcjdegiwPDY8KRhYxUyi24VDdMcQyQSobqQ6NFg0I
ZiSjZFQk221fE3NQc0NtayOP3ssEfW8MDI/I3nPdM7x+X4PuiqlLtW9MSMNZar8SUFcCklSinuXl
r4x9pHFxEwGpE8Fjp6hc5njAai2fic5m9/Dk9gtRj1HjanSteDZ3j7EVeWa70XHTF6v+MbQrSDF/
Xp/Vi+mX4+Ud3f1RaFEl0ZBko81wVa+gNqcjhsFLr1snK3rbjYzQ5mC7m/Q1RL3tMwArq339Cy4F
bUcfMH23U5L6yjB6QqlZt8j+tdVNEXwG5b5qlcV1UxcaiGQwx/19ZKcPeCDgcxW3k3bwbssVRYb8
Y4CQxiglPtcHOZ6KK5t1+nxneVIFJXiaD9WwZagSVNzS9Zeo62e89wUuwdMhTfwe94UqhkQUHl37
sbcU0I1b7Hs0wlcPCAxnrq2Lnvxo/iYuz+19TyyZj1sr/9mHMXKs68T/cX2R5mxM/Juf5jQDQxwc
uaraZRsaRZWDRWkG3XAx3Xm8FSZuDVRPctFCbgnwgDIw4keQNYzkKgJAmKiZo3Smr5XlPyDOHtfj
2saYeDE1EBGatThv9M5dDKtuGZkMbCTCwkPlZL4ncG4fTlwKYMS42jvCDrXCdq3im5pHHaTGN7Uf
zGzFC8J2p1tx6krKQiR1hilVtsHtYAGJAJjNIruVF8JmpCoRDLKUHBT6176DHMgHt6pVsJP21Y1s
+WvttrD5cnjDaZxt/B735ZVJn5aPkrj0BS558DHuasg/Om/Gi87s2Wl1CAIavE5CkR18ETp9UO9T
8wF0QDNX8dzVr8unvtrzq46C2QmBFIgMBEPcjopoDCpI4Ov3/gGbwZxzmfYmFTlvYp0AiP7dkwuY
1tjJrax6B5QDT3Ppo7mASp94l2wQweZRwZWhqO5kyB0Hy2g9tjYngJIOuIbKUZR5xqVdwpAf3wlT
tSO1ELXCqzCpYWD4jwTRC1D27EexBTULCiDg1XHgDaSDu6Gv6NdBz3q9cG/91r7u9mYOqj7xR1FI
BdfTRj8OkrmmgtsDs5ravbNgrtN67jBMPFDTRFqmB7hw9STZM/CqJwmbCVK/u57ODxwjOqCFRNem
vRNBnSmARGPj1Ja8lk3f5Nvii4ROmhoB+ps2oW80Ww9tFb4Rgt2eSaAjcCF4Yej+2nvxrOId7A+u
k0PAZZbb8vL4f33b5BTlVcNDKce3ydRI7iVw7GdILRjCIVvJLaLXcA182iyZ1mUX8cvq5J6OZQGy
gvHAUKPvLF7hpWVs6xW3s8rIEkyCa4ENCBdBsQO/oGo2VgHuwE8kaqN/IrF48RZiiqSp6PKQQNVz
6kk6qcRd4KOePhLb+omTLIM11BpsgY7N9nAlc7Wui9v7l8GpBw4gvvsnzsJVPzXQQvq5boY1qKKE
j+sH6eLyHlma5CdiqLdy162FA9deKr4J2UyD1sWFRFsuQwsdWnOmDX96IHVdLpfqYaCfUfoRYT8n
s4JJF4PiX0am5BUZSjC5QGCkpvBKirJC05sVK60ZCe/tbK72u09melzBXiGhj1EXCbgiT7dDqeo6
ONtcPGXDfEd5ZuUQHYU+9HoopW2kjOCE3L+nfbrIht52ebT0+36F3iyLDezBD/S9G6M/S68Fx6Xp
PlBFm6AklhbpA5M9MwN+Gb2fC4E0NuRfnFgOb0u+kPp6rbsQlRiCZS4Tk6TdikVgF5eIHTDt3pPe
G4rt6fGlSzo7HKL7JmHrNpLtNNa3kDQzW/kwdq9KKDaU/V4Uqa1wz0oH8pa4c70AlzbW8SSNv3/0
Usp0Ty4yF2sS+gMwCosaKI3rW/fS1sJ5lHWFUn3saDq1oDQZxtrX7iH13qWxQR+op2KuwfCC1IGM
gskvK5NxVIoXplyM5Ge0n/nbxAV4/aFTu3Kwr/9zgJz8X3/y+G8d//sfP+H4vxz/+//tJwxhDQRn
1ysgv40LpS/mwJCzYx5n/mjtKCDOdTEmTfyKDWskEO6ksgcpDa1AhOPFnVXW7UJ2AdkOGxfYHpXd
AAZGDFUKPKdq2FNTikvB5TuhjH548bAf0vKulIXEJI26BRuia8Z+4YAHM1qOzLYbLufZRmAiWGAj
dwG5uGEOfIsvPjmyaKWWADMmOjqPz7ko2xoQHI9m9MBxoLIhM1RN2Ij1rEr86C7P7IBQGshmTBJ4
qE9nTvHa0q1RyQEbHW1stfWfAMlrDEEO32Qe3spJtqtKcRdriS36VWrgdT3XB3qORB/H+usbptAU
3lKtGQK8mTrWHkK3c7KaLHNdMiXwyyY0e9SgkxuADqEvqQUKUqsCOW1Zl6bccSNtcsur9nK0F4fW
DoDxBJnAVkUuhYyoKDjTPs+s6wf5nMJh/GIVHEgaoOA4bJOT3Md+BO3mSjlUiVrYipbt2ySqrC6l
3XsfBaNvRU5qFMIV0oYbXCep48e0NKgm7SGTVZuSqmxIKwC+Hfj5KvZ1wNgLOd4JPVuKXvuZp6y7
lajq/W99kKqiGE5RxSVgkZOUyYOx6BIlzzJUqhtFX1X+Ev3Ohi70MxN0/vwezeDzkK5FgwGgDqfb
KhgCfYAP1A9s690KH4qpbhDrL/TKADNoZ9dgTzSDB2lG9uzMwcKqLEs67jkVgen07m6SsqeF7tGD
W+GZDzyM6nGTRp/XV390oJMjAysU7e6j8jnTJwF2wIYh1QbAMYEvN9xgB6PmdQtn4cH3OH5ZmCwS
8hopU3uRHBTsjVYr73qCMLJV926nma70dt2adMHcyW6evE3cIB4Unhf04CvdsCiqIF0nBQNSuqM0
WX//+vvf/viPv379/R+//yEMwkqMAVRFzYaXSzlshsX1j1THsH0y6ycfOZl1jxQZVJbQC9x6omiC
cUFyJCWM73ul0yyZ5/d5Pgy39ZDFN00FunHoy4Y2beRlhBvHJALiBpBj3yNP4vSsdHhEwFouI6tP
a8j7aKkRRk9u4kmLukNlGYJBS9J6OVLCzAVSUYJUOKkLC2FQusmjaBeT4RB7yh0aZG4hseMD1Sk/
g6Gb2knWIuNDdLx3FKFZRwLvrDoSJUcLkR5EBsUzOFjQm15ODQVolBSdC4knrOueASKWIifMUghj
sZJwMyDNM2dCu2CaC+bsZKhBihLqC44mvOUAMc/7GjCiDa8zzayHHulkX2kWuhLyRUWz/jaPJNUA
fTPI90XF9ju52eiktOUSnJ08CMuX64tEz54BE784uU26so2GFBSnz5qOtjPk3RTfA6Ml1E9yfTCF
KmIQtBdR+iTaaz3yqxMZ4dwY01Ffg4SsqzwEitobzUDAyeLHK18fBkPtsztCvBs19ZcdgoznjpRg
KuP149DSH1nXPJa4QY2glgrAJ8W3Sq82XQLteNyge0VLU0uSQMnVJ67FM5S8M5SrDC9sHxsRD1Vt
cPUlyHVAv+nSW876VwkM9ZbHuWqIofRcM3xLVqa3iC2e0NTSG56WLZMEYxHQomBkdVM9qUAES5tU
aLN9mHZJPEcadF47GGcWBNGSQnVdBczo1KFGdU+6TJYQD5juXgToLjMhZvaogGDQNdK1YJEZX3qe
HJpYHN3gUUwVgrEqbwqwQIQrDfvWGpDKbNf+PTiynPk8zQXXfTK+SQRXgFJW4W2vHXLJt3r4Eb3+
INFcdfs8xTYZ1MTVlWlLSOfJAOc8NLbyszID+1ugHh4C7D/zGfXZWZy4LU7SKi4HrJuy1fZjwit4
ikwdYgDOyGA+Vz0cz9eZkzzaJZOLo3GrpIk4rDE0p0GjwBTQY4wOEsiv4C3XC1aT3Qrp+/VTf/HQ
43GJOxFXvT5NBulu5A5dhapBGcaWXMgb5kUvorv367vrhs67OcbVO7I03hFHW7KCqFjjgR374Koe
ujICtP1jaM1nKIdG11YWSwdoGZSv2ZAYWbAkVWS3Jah0a1A6D97CA7OOl6QQHgA7aIrjA8C4LLT2
gAmqBgckV1s3TszEd0ElMEdcdCFqwLfj5YfOQcj+6FPX2KdJnQfg60rd4rbT8e2Re7g+PxfP0N8m
iDgSsR5NjxhVvazEavMsQ3w5DTJrLK1o3dwz9vKePrIzDe7QCpO4GYYSvI1SjtlCtbUHbv3ZG2Jf
H9R5AheLjkZVAro0VcQum3g+N+V568tu8+yv+EHBDYdsWvuOJlPJ8Dxz5JBMVhmKfBy09XBOgYNr
tBuzauJcLvkcvoRPUSRJBIZeYdoZy1WmgXN8EFL34FM32ug5pM+rwqbVAF6/BKi3IQaLDHrWrJQx
XLTeB43TTemGI11o2y/CLkUDAApE60b1N7WeOqSia43Xr0oBpZCUgHrT17I3Fo+vlqGHkJ2SD5Y0
oJIik3VeBTcimMQgwjHHrHHpCB8PbHKwdMYrMek71N6lxzpDL1kTWEDI2HIlziznpZcB5lABoxZ6
jgH4mmyeDi0ZUqITFyhSIAUN71458LFPwiisxkLmBdWO+x5P9PlKwIUTiKePLGIL4X0AGOHp8QgK
jvYboqiH3qPrtBEsqe5vK/Ch9a5gxq7whIeRWfh4OfStpTS9IbXJUo47W8m5kwlfTBDXrZ86HteW
jGUPPNGNWs6XeEAbHv8k6kyW/dKdf/LBk1VhQ4isGujnD2gaEgorXemOZwdfSm5QAO0BxRi2HoSq
r5+3Swt0YnVy3lBvZoSTAMU0EuzLtnX0cNuCLTIN6/EKsQPtqZFVZ1CwVmDBVoLUFjU0UohgNo7m
yDPOS/p4R0LZ5nvZ0Hs/vVyKrBdappcC4DBjPTW0BLNyipW7GSW6r49cOd8gp7Ym812XaeAXBdMP
SVCAUm6IUC2GfpkY7AUdTFwtBWx3xzW2HXogj4nojDFr2SUWlfASBEnFQovFlZT5KylRIjtF7CvK
IMQpXG4M6B439Cy30F5rKGMaNAeET1XddVvuahXt3apiQg3FFIUfkp+vB2Vf96KjAOmqqbmVg0Ez
c2undIunmtwiK9t19SZpYuf6HJw/BU+nYLL4TYeOsVEZ7cB4sCFQK875Tz90EVY/FeWcpu3FxUWf
1MioTMFQMZUucmXmZ2KSy4emzTqDVsFTDKbewhUNFlR3oK565nG1SBt/J6bMFiEEdX203yQBp/HS
mORXoAqnUPAWngFGgDDt/RLO6Js5O3H0ypbN3ElHceLcDh49f9Gs8tgYeTIghotX2dP3F/zXR/ff
3le2+8NW9Z//wa8/srwvA8+vJ7/8z13+lT7U5ddXvX3L/2f8q3//0f+c/hJ/88+fbL3Vbye/sNM6
qPt981X2919VE9ffNvEN45/8p7/529f3T3ns869///6RNWk9/jQvyNLf//yt1ee/fx8hPP91/OP/
/L3btwR/zfn6/Crf6q/P3x5q/F/1W/bzt23wUWbpVxUgM/GHib9+ztdbVf/7d4mRf6EugZw1RFVw
M4ylYf71/TtE/RfufqR1QD0KvrJxhdKsrH38JfFfkFFEIPXdGwuuIBzXKmu+f+tfInwFFcFECWoL
ECCw3//63pMl+bVEv6VNssuCtK7+/Tuoc07CavQ74EdIqkRBgaBrOvi9Tm8ONyZU7zIh2Ku0udEo
3oNpl6LGFQog0n2IdNGklQhGKh7eZJpopMkdF54Lki2gvVsYaYG6TviiF8GblKmNlYCiNUmGB0TS
NoKFfePfyN6bpOdmQV10NeChH9jp8K6qsdn7yQOkdmw04zpi8bOJd7G7kUWQPDZmiSCSe5+dIqAC
80Hi16qSLbcHwUJLTXTIW4mYW6QXnKxwDQQzRkXYCq7f9NCH0HZf0IkzdPwPtW4/eGuGAlInIXoi
tlBko/BEFb6bV8IDqUOT9vHDIBVbSbmPuYchltqb7qZ3CNZXKQcTfMnu0hqfH6dwhT0a0lGlM8Bz
9wW+SrywlK2s9T8hfmSiovwaud57xpZUWsYQOYz7fQtpFelJLTPT12ylwrsFFR8vfCqDOxBdgbN3
J7s31CVmWQMbyB+0+I6nq2BIDdo/5Mouh1DjwLW1pkomoY3FCneRo6xPS/fGrQQbjeyywXLRllzN
1PXQzOBn0K5o69GuIl8VCN3bVF/QsZjVFWbIRPCFR06WtSbyS1v4920nNmZdhgsRFMGKFDs50jde
o1pSElkqv5drYNaH56pTnqCoIKHrIlioLfjBBqccPBT59JeWIltdIAckq8W6DTMweHy4DDVxdEWS
MnqoRnS7yxJLRhUwz/A7dfKeobO1GPx9pyJICUrlNhJobeg8unMrJHO09qdGfZsTu2xWkfrkh8WO
BM+q2351BNFMAU5Sl29om7+oLjjnoI9YtQV6lw2X5kaaZQ4BL7pSu4aeVyZzFavjQJs0L0rvmooH
JTcttgoB4aj8luP71BjZsJyYPthWcjl2aNYuNak0Wt+zcwaBeQqqwFsZdGx1XK715D6AInNCgS0M
l26JoBeduxEXLNl/R+a5MDkuSBNljReaqnbfkm3cJDPX+umb+I/DC7wwXLwCwVU2zZwEHfNo0SvB
Hmrbolo7WutaRO6NkvUbr07txtuhI3vG6OlT7NzoGGocPcWUKPVrUUYART1kFttNXsRmUMzUiCZU
judWxq84spKHvsZJiKG5de+0Woi0AmTuhQcPamUVAGD+IOFZ1ELq712TwLHPIPj36rYEmVD0rRfv
Ye+tcGj/X8aOJATS42AXgus8/SqddnJbRlKwb6r3tn6QAOcN1bns1Gms9ufQj4xMYjXUs6o+leRg
jyFqvtnb/JZskN8jhvAqvwyQ//oHTO6nz6Rzo5PoiAmezpIIq8pQygjvFG0LchlRfTy6L/+8f47v
m0mS6g8zKh17yEGojG07MVMOZcMH0of7MSoZef7bMR7Rv/npS3Q9zXP8X7rgji1Otmsf9fFQtbCo
hdKize96VQduGshzeRR/S60moTYIr8yA97YsCejuiNe6XDqBqBtJotl6rIEuF1nlrJ4jGJ68gs5n
Y7rJy74gdTmE+9oBvMBBEO6ZZNMu2QP011C8NfKtNoMBmbyBzm2OG+HoYAlppKmtC5vuF3pD9Bd+
H4PZEsQIdMsgZw9VvsQJM3O2SX/M0PyKR8/tTrKFFEUEXRjtdkAANotk0TgSgFP1Yg6/fMk/HS/4
JFEY5Gqiih0WPJIfSx3371rP72e28aXTcmxjEjVVKuSXfRU2ChvlayP9ob5DEndFsWrhHhcWYEjm
HPXczEamkxRYHNJcY3UX7n3erVuegi0rghpbuhXI0h/2PZzhzChHR3Nlyab5jBAkEn0G/be9smhx
wUKwCeh6kyN3A6BVMEuVcuk2O5pUOvF7RamKMkjuRnPeMnXq5YgFL2f5X2b2xxQxxJVikAsXZjxo
d8vhZ8ha9GTMVf4nlce/9jviapCHoyFxij5oPRDWu7IIgY9Vnpj0IV0lS9D0IP2DznDZSVbai3Ro
9/9Ahv3yAP+2PMUcKPUoC9/C8igVle6kR9oadCPcCybIZPFsN5DLFn7875ohvsf7R9UdahXgXp6W
xb2aM2jtsGCfIHFN+ItKvqgHkQq5tLUmX8xszQtjlKE4wpA/0SXozU8u4hwc0BBMzsM9sAU/JSdC
KqND8hS04YIx3JLeFi3vo1+W3VxccuFyPjE82aQkiLW+o1m4T9t+xxnAy4gIja77irxh7TFQ4vog
9A7cbJVUkhl34VbqqmUj7PtqruX00vVx8i2Ty1TsFZcrASbBO2AKKiP9LmSB3b0zNaPalab4PueE
LsVlJzYn12noM2hAxxj/SGyO5mhV/VYErhz1CdNguxQlNKgS9RYY6frnWfPjkCYuSQbzAcA8Kh48
mjoZckrDHIznCAtH8wFohqLvIleGFjLw7mkIJSxx7sa84JdgE8UNqrIxQT7da/KAUCbpERqhQ5UL
gJAHmimISFwiqSokr3GmG36B0mVGVuLwksp495ToPYrztRcX7wpY1/zomXggAAo/rp+DSQUBpw5F
F7AIMAn1KTpiwU5vc8hxl2WvyGzXt4khZ9BnLxRr0PGq9lOoJxGG8jhZQe7cFvr8HU/PdRzjJR2g
w0HJl1lWrAYgZKRaWkJIGmROipMF3Sbw8tYsBbrwYmEmCzdJjP35xRBXH52iDqDJeLKP4o/c7amH
Vzzb1eCr8ZYxFNX+uDjFzVwz+NmNOU7OkalJqMPispQBk2M7PiR3ItnyCLAZ7JisBqN6qhk5mQOo
n0dXE5OT9UhZEQbIprJd17xouWfFaDxMs7fCT1Zo43sLGbHkGK2ysrsmPHqXByhhKhL6npUVV7XD
9d1xflihKIG9oSG5A24NFDFP51otB7hJKBTs3Oinpkf7QBZeRx13qwl/pt0nFz4rRLx6A5RsSRap
/rNrKZQYB2DZITbLwADWJFplAKs257/PzvHkyyZLo2opZEI7QnaioO3VpFwXWr/hQ3urIitciIXV
a3e9pq1ILO2ZVi47ZCojIFlmJujMmyNDi5yXgh7kER87jQV6F/i2BJCEnaSuOBhv1eieKiU4GJkR
VUB1aImhg49RRZY7GNB5lKBIIQQvGdj2Z77k7EJjI7JVhzQeKkiAMU82Tp4BlECimu/8VnEUr0PG
yhdNsX2vWsiSsRBcH4Jn+DS8yUcygBhMOg29CSEJXXeD6UeKNfNBo8ETTzv5oEkYDd4GQWZdzndj
NEafwTm8ia122ULjF5rsvQUlqcyJF/K9VprXTc9NxSS4Ln0/DF234DuNvjQdNZMcSbpuf93I+eV5
Or4pCzuPRaWL5L/GFwEtIZhJbYEVyXITM0SR1bUhGDFjdbwrrszq9C6BVno4+Ci67cR1sOy/sJ3Q
Qwd6/4O/nvO053v7ZEeNOeRjR5uCSq4LGkwj78ZSzruWzEzheEavjWVyF0PfpdVzteK7JtvlrodM
XWiw6E7yi7lZm9kR39WtozsDaMxAVqEPuKvs3mbZIkagVwhGY7lGEdj+JjfN2CzmauIXx6ci165D
zAxg5fGrjqzyWgq6CHiznQIgaa3EaHgRrIK/gItm5vRfHN+RpYk31Jin1iLUkHH4qaGHSPvQzzEN
ObP5zu7DccsfmZn4GDVTfTfCq243phsGq961gTGe6pFzNTaUl/5FMpsVXnrvc2/yCzfRqemJN0nb
IR6SFiNUFi5AiYrirUPlpwLBctlGp9oOve/eYkDY6GbBWm3f/MFWWiNy5kKCi4fiaAomvsWvwITW
jGsadaUZi28KEIwzszyeq7NjoQI6TaG+I2Nfnm4b5rMoSP1vxyJ85I67Gttkyc9RtVmYbWsml7fO
L2vjgI82aVuBqUphCd+1DP1/pLaB81j4Ha4I0KfmZQMZdtdwu8DUwmxJ/dBpaOAQdVi3FH1boMzs
+Y80UVA4SWyle4gJVmJwcfO9K/1TjHKFCHB61IubQc8OSYOXf1fZAlLjYpP0oOnEnk1QUWh6Jxhm
d81Fb3k0lZMT2Nd/3UFjr1f9CETrEvzPFnQf58VA5pZtcgYL8DuikzEbfQzXTNVBZRzv5TKxPLM0
+83cS2Zu3SZnMRWUGgViHIiklk2vgYRaFIMlc/YanxvW5OCVGWfoTsUtEK+CJQTaoMRmJeCkDEeq
i/kcznkA/O1jfu3HyQFDw0NNpAj7UW8M2Szuq3322m3IfYVCECAxZrcNLM83pB//f6duysUQD31c
uABUYflitB8uh+WofIiK1Ei9ibt8JkY5f8acjnNaXlf0SPPQLzLOa71qtqN0bG37y3o73wg/AaXh
yTSxNa7x0RmPWzqgyQy2WmcI/szDMaMHqvcfNd7Pjm3iwTTRj5nSfDtryRlb39kqRpdruJxPxo3b
4Yqz1CbuK/RargUutgu6UQ4tWxRwKnhmg8c+MEueP2tCD+78yrm+W2YOnzbxK0mBRkENr+WdEEnb
smFWzjRD02esXA4xf7kvbeJSGgEJrO57j2DV1pKlyyCb1u1oNcTYljV89FawNPv62M5LLJPdMvEs
6MxR6jTHlBY/k9sEsqaOt1UM9tLsxDEjs5vrTDnPdE4MTlwMYaT8P6SdaW/cyLWGfxEB7stXkr1q
a0mWZOsLYXs83Pedv/4+dIK4RTWakxsgQQLMQKer6lSx6px3qXEX5KKJXUVysgL0E0pA3M0+qZ3f
7t7BRtoUO0taBb5dutFoGBArOKjxgvv90852RmGGclu0TXeKA/ybCmx6QvRZq2066LZmMV6K1den
97fX6DJjwdUA6bAgMhH142bM8sAMYnHoT2PLSdpjzalZXwwRxcXs14CWWVJlzmDITh2jwxvLTlrd
ptZ930CETaUNuoJHncJK18tbY2rxcbgzwWFZ4Xi04txuuP81HoU7hMLLzINdXtozTgoO8kaf6puw
1vDi0o+90VHDtbZ6eNvRDJ2sxNWkrzo+xLJOKVT9HsjPSbzXhNdSefbHG6HNXA9UW4kTZ5P0wAA9
tNZhEYBu2VehfAzNWb85dtv2OaQ8rOeaK9TNNjUVW7L6B7VZKapd2oE8cg2Mdy2J/y6SlJZcWhWF
0Z1qUBq5/6sFs2wgy3J9sS7d9uCD6bN4qWl96o+LtRa0QSt2pyzIbA/mQpf1ax+C+TD8lA9nMRYn
WDrUjVFWxGgRga4O3UPpoIru29NutmuhU/tfshf+9Tk4H9Xi9AqSBknWiYizN7u/V1z6MtyLgvvq
GD6smZVd/PhQWeQyO5fbP7W89SZsh9Hg0VBTZ1ed4mHuArVu39ndzl+9z/5uTnyazrNwi2+dFeue
35R8e4IDOBduz/7B2jW7dVr/gpr572k8i7T4ypUg9LzZpoobw2/vtzvvmIYOogbQu/fBs39n3cVf
JmGju7OSt+LMtn/55OKOt3YXvJim1Oio41I+pNb88UhRyzKtLTnrTkLEGwEI1irz//K0/gmx7AmN
sdVkXl11JwPXkKoTbicNoqK3F6Cc5lIDPIb+1MRso5V1fQ9efPrN8LJ/j+73bePsjGYxferOOVt9
k3wpk31TbUq8umKMQett6wo7DSU2v4YrdZT3q1/D+SD5lE/YE2ig5sDIGIuDJmjHRIzqujvpd3hs
PlWn8QWZQjxJ9+LP8nZ0lU3zjtnyi/Xl+rAvHnCW/tvAXZ+z7OOalqaHeXvMZ6KbArfof3WayFNr
Tbjo4lUNoubscWXCu1923cxKyrMg6fpTBLNDGzU3ygqnBWSnSy03RMMupnxjhIMrpsmzX6/BuC+N
kjHK4Bs5XT8pSphVPbUA1KgoUMwHR72NtiXYAXaMiBNadEzeqZi8XZ/Z+da0XNGzmEuBicSzsMyb
ZzaQLD5mANVHA8NKwa6NlUfFxdGpIs7jeJZ9Jqqjyt7IZqn2c3VY0m4l49lbs7D7F4VoORz2BkRr
7L5McYnhovgeCtkk8Y1KFSD63l1VTBgIjKUjj4ivNm9CpG9i9amgFh1HNR718sEvlZ0HMdPMtW0J
ZqPXq/00RYAcX4P8wQvEe128BfUCZmrcI9/yxRolp7PE3EVGzi0x+YnSEKRjjd68qoD3A5NRYZUQ
V3u9etKmwPapzJiAkoNK3kY8qFBacAb65W1r2jBSbSvblANc1RSWHnesbjDscPhVy89R98MTDlqI
ZEao3EjqA4xwu+8s5BH0jYoAYSUXTl9IOx8OYhDcVqP/2mu67VeYgIMiLMoUQlOwZwp3qSXCVH3F
r3lXjoicAWVLuACpGvazo+g0+pPXgZns5NDOmnhH5w4fgl8trNbBsNxUbV/a5m8zV+7CWtoIxnvR
Zk4ojl+mVHvJg9GOY9+zoyDaCHG/UxAgEIOnDl0ffSZCxsqhqMxNIewmvbuVORulVNx4OSKgqrAx
km+Vl93lrfyOJ4YjWtXe5H9jC3C9qsDwq51qyp4kSSMKXfhwdrWOkPq2qCDqj1mi7wZcFxOjssNC
dYYCD6QG5xEN+97RoHjTY4oiOlPLu7mGsSL6mQOO0BV1eKJ1QLkmAvvxLqTy3pf7zeQVVK2LQ6t/
C1rTkVNlI5TP0yC++Xl3l8RPdHDAulOibd1Rw47a6N24DjBVCE8cKqSCLDxEvroXx+C+CMWt16Nw
xC2mZk5N37RTaS/KJfSc17SqX/ISaykLuxfvZ9k/Duq0Vb3gfkzrDSRSFHXjh1Jr7tBT2EYECyfZ
1rRmF8yNL+O7hFql2Fb2JDe7ZOKPjO+ZMe7qttgISb+r5J+thgwZIvNJ9MVMrF0piHv8Zm4rX3IB
PG6ssnWyHngfWPZC+ZYK/UNmqFu6WA7MWCe1YqfsUFBN0djkRqyGX/0UmL9n2pLRO4VZ7fKud4f4
yYfXinLBLhMokEdqYGuDt4NF685ubIbib/uh+lVV2RFENPLYL7HwpEOig2aj9yn38HBT162TGMVO
DKSDrkSu1HrQWfyNYEaHZAYxK1nzLQuEozdor1PMM1B5qKI9KhyD9NKaP0UUoMckvkNo4KePbHTV
aIdKkbZdOOwQ1XZy9Zha3a2UCTh1GbYmZl/T8HXI2lMC67rpDLtMUD3Sa3wb21/yaNmFMNJtZEHS
aJNIxjZVpMNkZL/EKts1an3Xj/1BHixbxTC5atS9hTKOB4yxEkL+Fs7Tx157M4M7WWrsJPje+78k
9VcQfbMC2utCe0hybBUM5Jq7csfhSKrJX7zO30FFt4OwekMkGaQiKFruGF4oCG5Kyql6BehE+aqP
Pzp9Yyk/pdrf5XniwPt4Gnzf7WVjo2CmV+vJRuDtFqGCI8h2akzbAbYICIsiy10tgUuSSZSKgV13
pluNItDBSogfp2I3andR0G97Lds0XnDDb0cEKKrh78W3sE7cKUMytQ1sUXsy80Ne5LzQKI1WMXpe
Xb03p3uP08CoeRilohNlfwn6KQN2GuSNi2nGna4+lNs+fcfyrhV/NYV4qMDVlAZastGdWt7o7UEf
Tvqs8do5k5VuOqMHHkutuz9KyrBLB2xdyVzPjLdy/5gWJ796mVWHBnPbKA9ieatbnLNwsMK/Buv7
4N+H0X0Uv0uQodTsNUu+NwKuXjCkWvlrOLUM6CZQf1nirSF9182XyvuCIRgaBdgCyA+hmB9CX7GT
soHxZj61HDQmivl+obOXXj0d5GUmosvR2galFvQaNmLYPsfsujTN3Uz5YvnfVO8ugpxVj9tsEu24
ydzYU53I6OicK5s2Bussol5SNGCdb1WRJgJf4ZyIISrfeo6vueRtMznaWbnoGsJjKXwxTKrhfb6X
2ug2YsNmMcZX47MXyRtVSO5pIhwMOX6TZN6qTG9e6tuWzzucgE1A/7O3jlnVOEICqDtXXie1tKfq
ZRiFo6l0B6N9GWvQDKN844+mM2Gc3hs8iY1gL5vfM/3o5a/e8DU1gW5MP3vEv4XkNmlOCaS82sJ9
C2+lwH+Hq+hofPPUGnZa+bWuRhfnQ7sp650UfYvLdyutQfU0r3p5mxUKW03ayrzCjfYpHURMCptX
izkSOT7DurJ99b1XJgeqw73aq9+4xW3wQYVL+ZiPb1MLO5AqPVZYz6lUu2Gg3aroK5h5vJtkmFQt
qu8lYutxt43xbCtG6+BJylE0m2OiHDQ9cbwSteY+2IwGDkPlk1Ca6EzFdpd89afnFth/UXJMgNPv
OAWFLNxMzJ4hJvcCLTQzuksM+trcoACPVKW5VUZja4l3SKwhDoYu0NTjgui5uXynDMcYXHn2NfAK
u1QPVn3s1YeCr4clQwK6L0QsT4DbC9Aaeusx9xUUiSWnRi4tVZTD1D0OfrDPwhYjmCN6xEzJk2r6
O3xLXBKkZ9h4wd5ZESk9qwh67W2LXg9yK6A1tN2IG2KWx7aKOysfaL1BjhOSyvRlqMSjmmnH2Bo4
muR9oMHA6FA6Vg+i2boKfBIBXP8oexsgU26STzaeW9Rc3qT0bYxrhJB+TJOJXnrjerV2kOOHNKdt
U8avZkHJdcgBzxx7XkZFXfBvqS5F9TsIUZug9Xa6D6Ml+CugTSIm1UYyXoZc3MTWj1h6klvV8QQg
Li0sAyMlo+ieF6Od+jdS8aILg5v7txpMw9A0Dq0Ms4DfPSQpn93BVru7YDYAyG5TNXjBRM4W0/Ao
yNigqTdRq25qejWFUuzjYBb1+KEGyU7ogqeqfdUU4FFh/lIH+r4NhYMHoKI1pk3uDadInrZah26/
Gh+79Ef7pvxsJXb/MDpxkm59q9+J/dcpA05UoH1G/ozyo9r4N60R77wkwQ2w+uGDETHlaBuLP1Ws
y7CGdwYvP2aSycrP/Yxij/jSPeZ+3Pd2Kscolq67gg9gosVObkx2Ev4qLO4V6j4anzU0L5K0pZ30
5KkvZTbtuF3smumXKNyKM3F2NO7Bb2zKfpbM8BG2zH/6uPQGRnBby+NR0vm39eB+CBBFNn7kJcrp
bXMPm+ctVUy7qZS9WNY3/UCXk1tYNlZO6seHEBpyHhhun0ibkIe/hsZjIiLnJafbBEeMHCidydkg
Z5kzdcUmi2dp/3rTsIWL4H0ah82keMcR9qg8Yj4nQCpCEKQqUEqR90plHgTlhwCKRgnUbVdqHJOK
rXF7TDp/m811u/69BUtmcAikWeUoCu5d0YPGfSsff5nid0l4NidjGwV3I0J6HNIkZubk+Lxyrw/b
G7FU6BnxDpArxwtkO1BOJcRZEUtH8/tQsnyquM8Qx/f84b5Xadzp/p0GnSvrj0n3o+9egxa3Wv/Z
C+6GKLYb8y9d2dXis5dL7oBlt19athDepBLUFkPaIejltLmxj4ziDu7TFtaAI/b9Tm3aQxgLnDC9
bYqjbWmcP8HPkgkJupcx+F4Z93lJzkxieKARzEfQ/DssAkfuuPO07T6Op63VmE7so69SyrxVMLpo
1X0IvaYWCycpYicLUBn20k1TmLQIGjeQFXvmJwsJKzrkfJsKNwZ4yt91JeWtnmrbq9Xb3O/wDBMQ
1Ip3HSXAHPsuONp2N6qbdFI2pvbcZgN6Km/wQtlT/VGRv0zJz8T6LjZf8Lzlvk8dL/3FMbURlYch
FQ8TLh5x1riQraO0IolnwyCs3xqq/EjrNYa85Qqbhf81M4RKu6Grmj4/GDXJXFT+lA5ZICAC/Qm9
INgvwW5IXjAAPkSThy0NIi3d0Wqr7Rg/1e2wk2XBLXz0OkdMh6+/wS+2+c5/yaK10UxCPuMlwX6o
2zLtt5EUbUGL//TJFF8Q4UQ1NzXFz2QQXsDgbTGbvDVKde9p+Ap40v76z7lUQJs9xQ1NNIEfm4sC
WqxZwcAP4qGeoHAvfevS1+sBLlZBKVajLgbicpYC+VjOGS1Qlij196dBup3tastjRCPV626ie81Z
b4stBKn/VZw0LKIBdrVEdVkfD7t0VOJeBKcgNbtpNA8Br2wLOSVBFxyRV4cwvcrdd6wkA39yVdmg
2MMzvPRuepHvUmah73MMLaQec5/V6NLNlFq7kRKDn9NmyCpXDMT95Pv7SofqxjeK/e1GQ3rQ6+wQ
gYDKmvwm6q3NykReWipTxLhMBpM4K5l9nEgrThopKRmY+h7fy5uGFAlsDoQvMyh++g6lAeFT53pQ
+RKO4Dzo/KPOSpC11aJOmY80a8Pw0CmNresHOT0KLSfsQxx7rqBF2zrtOBgSwHaGa3GM5xXP/fop
mo7ByF093hm6BxN+Z7QrpUIou58rWuc/b7Gta4XXrBFO/WkmRYEWniXlpJvu5rco0f3sTAtBO8zs
teLoWtzFJg5EL8tbLninqvySQp4txvBOj5Vjnq+BYj5HMlQKsNQJASuj2buowhb9JERgt6lwI3dV
3/h6uinUZlejknx9qT83BOdAhOEQEA3+38eVDsuqR7mPUrrIywuemV0Z7gQjsK00u5IPGFrvrgf8
nM8fAy7mMMoTino1Ab12ciqgW7m6Zq4xT87HCiEhwCz97mKp4pLrUKriVKUpIfAC488LGILgNFq1
ThgnG01Y80FfKAfMZw/xWCNVBfMC7H3eTWe7Rfa9WK4kq50hHJiGN1tKA8bPwZVua1pbMagYyNjK
u0KRzJEo5G/X8nJepE8DtnBmFnVEwT71QzRBNr3JDBhw+VjHFNykd0NaK11fTMk/QZYdkWLCz4Dm
VgeoIjoJEElz26J8LYAjtK2XWdNbAvkcbyxXOlxPmQvNGCYYUMfvjoj8qSchKb5R+ZrenhSDe5Iy
Pfl5vTFK0ZW6Zo9EoZ3jc6o2pq3AUVyJfSlfFUnEc1CDBsSX5ePi6tqoC1x0uhN8fvtOsLW9htvQ
DHWiIvhtHVd1KXnP4i1Za1YrJAix+jQrC/yK2x9jAffcmjUFY4dr5fb68C5ljmKwU1QklTSQ8x9H
V5VQ3AtBak9mTjnnORSO3Rr371LenIdYNCj1zhQ6wSOEMNxYVnHfpLtZxjYbVjrkF1o78w7kkicp
bAHEez6OpfWiDHKo2Z1QX3DG79k23Uk7CUkotNzKld1wKSvOYy0gHHpr9XneEkuGDeKVqFD1366v
zAVYysfhLBIv6xvTNHtCiI8j/sy1DUTkTnD4FtvJk7pvV66E859bniGqSd8PspCMd/hi9pqkaGPP
A5Si7qqDsp/JhME/wC9d+HYzLDRecA2VuNNIizhiSuHYmn7DBikNzx15azu9WUA+GzAAjvL3eOAx
6XCKrcznpTw8D7xYMsFAEU3rIAw07oR8Q32oZN1pDvUu3I0Pug183/aNnzN48R+gTj+ReflEnAdf
LGZcTsm/MK7e3cBS0ssN7EKal9QRHdUZle2sZjRjf6Y3cL0cpsWRimsIK28rb/NvyjDj6+9XT9ZL
n3+VL78iSbxFIRh93DNjIqmISNDTp7/AXZmHN4VtgEiT4aAwa/fzWuyCA9pGxvfQXevj/17sz0n3
n/DWgqKrFlXUG2PYnzKUIYSNeVRuNN/Gayy1+58Yym4QKr+nWvcDR8A19eOLn22VbJ8fhyhOa4ur
TzGZU+vNUDpaoiN5yOgF91/gblmy8aZ3zK21m/2IZxHsdeTGxYQ8iz//87NrQ5H5U9AU7IT+OEuJ
u91BeTP2M60CvIh8223muqed7PKVnX75ZDkLvNiCxiDmfj6x1dHzqA7pjLFDzTO7GRxhN9z9A4Lt
/Ac/LfNZwMXWm8S8adqWgPnfiuIKaN0+cjtyGeqGniiOqtJTs9G35fM/kDOY30fXYi8yvCl8rVJL
Zll5oE3oVicIkHfyN23X3+Kjg1nt2uxe+qSepZW+yGkIWJ7kJQyWohf10Z11Y/3U9uluZrJ9q3B/
Sn13/Qp44cHNCfNnjpfAhqLpJ2PoCDtTPuRNuOG1vZ2OMyHcc4w1S61LKwrPQ+fGC5SQVv/H3LUk
yI4UK4FRHDTsELkS3Vmb9Na8tR7RQjoabnJLadQdn/4fhzjfd9FE0XIu7SzuK43I5bCOiTs9UH2n
tegglab/6kwQKuO3fqv8TWscsH6xW9VjmO8py0TSuCZxxyewsWS3aBoL28ZFdzLV/FHQ1J1h0kvP
Mmw7ZSfqVbeee/tGttViPp6djoBYvvYNu3Tt0FQWWgZJiRrIYvgU2+oMSgrXDiCHx35HhwdV+Pab
9NgDu082ySP9w9Uv56WMPo86z8zZQRX3bSSXBlFLEG3lU/4ekMnBW/A6s1+ml9hF8INC/cpSr411
kWJF3fuqnBMV2XbLrg5thbKW0+2Dv8EMiG51RBpOwExncz3upVP5fLDzzzob7FRLNR4vvLz7hFYU
LSPV2LWgVUW6I9cjrQ1w8f1ptWZMDLBIJ0m5bYZXoX2//vcvwKnJkrNsWXxgkLmNG+ThZiBZc2v+
rbiIGtASsOkqSA6H37vwLRZXlm1tUItvi+nHXtRnxNStZ67+qP2sMT8vLhB1y5nPjpTBEvzn675g
pmnZnRTtVqh0cAovQXGrUDtdmb45rT9teE1VJGimiojFw8dMSJOQnv3Yz9MHIfm+3SHXjM4myMbp
V+L8P1CqrNZZuMVH0kMrCbsbwnl3iBPs/aN/mx4kp3GQ9LL1lSy/uKXPgi2+imPUF4JezGMLK9sq
f2jWpl5zxrj4bD8b0ZJi0vYeisodQbqteaxRsBmOwm4mimorO+nijUbj6OeFDm9bUxdbqWskIUZD
kwIIt9juUDzPZZfBwZsXqmO4Wm+5+NQ8j7fYWYI/9XVe8C3Q05NCu6hSTkaDmVx+o5cvIo2dTNe2
gvjectdZycrLK/dnqIuszGRNkMTh91D1HbYW7bu09zegOjajK95ar7FbrCoEyZf33J+gi9w0hKJs
kxE0rIcRu+3fgPkSHWUb3nfb2eUxcYc36wn/5btxq2zANfDlk78W98mmeEHO3/0fp2CRvFWX6jIw
pA7Ic+eKm8wtd8FD8Va63UZyqiPt9W/DWifp8mHwnxlYlmVQEjdDPYA4MQM3u0OGlVzqNMfy1tyO
N2tnwcVDVOc5BhCfa87vdD/7Bhm1ZEWq2PH0L/7uI/qx3tPKFF66FSM5858I8y84i2D6PuxZkeHw
Hr3VnfQxVm0Ni+fyIN2B26bU9HY94pyWy8N0JoAAuVWpyy4L2sg5apTtxeaEtqDq1A1UyOCYFMk9
sheF7Uveyj75rNPJi/s84CJlpSaIMi6vzUn2YxefEjeTAVCyeUAVqbiVjg3GECPwgViyNtEAGIHH
9lTiO1mPj1OT7aWsv0ss9D/CAavAQY3Qlgtfk+mopMNjngw3flrfhjR8BtBwmiDuRNrbkbWW7Zf2
u27N3kJwBHmoLq5BUlOqhSD2jGNonRJv4RFxalVxri/PvGU+L8+fKIt86HRBmQZtaE56iPaoF1dA
UA+a73WONIn3WnFfBIAF82mljHYpLNZWCjAl0NjS8k4d1Ebh8f5vT31AVzjhwRsp93o8HAJEl+P6
rtK0O5la/kpyXHz6c4dH6Vc0RNP69HxplaLxcf44NZzaEQg/MTcQGs76gRqA9APrF/TbLSfwu++9
lMeO4MsPWu/jDhBux5DaVKqCdAiAH0mxKySYF3vG4/UVmfNzuSIGbw1TEqlqfgKqD60h55paN6dR
Du6QH+nFv3UjslUVBpz3IwjllQy4dMSfx5sPwLMTQRYaBHTTtjmVxc8WOwUpheQAsFnx1m72l063
80iLjDbb0EvMgpFZ+lPav4nTyuF26aihuQ25Dbs07RPGviziCPgSIzFjhLW8wUYGbiu3latGoJhw
MXOvr9SlHYrQL0VT9qeJfvTHmWuKMRITa2pOWge6rn42vWNU/Lge48JdyqRKT4tuttAiIxbfvKCQ
VAQn6/bUhO96hcWF3zyXAIyHRNpNqffQKDdRU+8NCxu066E/JyKRdQupld8dkGVhuEgGH62nrj35
RuR4uuzGqfQgh+DOKOO3UbUXTPPn9ZCfc/FjyMXZrZUCBJSupSsxUUMYQJpNXOfG7/0aq+7CRY5I
hoIr2YyCgJfxce1q5LmMthigeh6tr+0uvmu44JdfMnxh15rqn9PkY6jFnbEcWy/UJkJV0qlBDGs2
sszB116fugt1oI9hFvfDTvW60CwJIzwnX2qbF/ONhUl8fmhPXIRXDo21MS0Wqq48kf/07amrviYV
StcHsSlWRrQWY5H5g6eFSaQQQybfRrCIIqgOKzRXdvGF1/KHiVvSZMR6qgqjY+L6x+p2UrkV5Tv9
CxJKQOSoZc3M8X6zJq9xcXP9yT9lUdARx47O8jy4zDJ2aujbcuJtQ1QNVI+rfantZEX6dT1DLs+n
hXMUZaxZoe1jyls+lmAmALTTMPBKin8ZXu205l/Xg3w+45lM6voigmIo8y5hBZ1YKHk//A7yd1Lg
b/L6v/39xWYymiyKxogTwmsTe9Te5HJNzPPiypyNYLGPQnGwplBgBGF5qoAjF5jcduFbm79bAjBs
ms/XR3QBIfZxyhZ7yZwyTBEyhgTOEYvUfsO1B3Bw4k6/cS0oJbb4Ej3+A1+qi8ft2VAXO8yPfG9A
Dbs9Ab7OQXNuvb/9m+4h2Xqu/IW4abNBA3Pjr2sNy+Tax0vOhzEbi1p5MLaSFYaMOTrU2MHht4Qx
pPpFwxB8NzvAD9/+H5Ns0OoxLXAhFreDj8nfWVIcWV7RnvIGILgMLbcsAOh296Ec7KXx10gdM5uQ
JxSQ1JkxgwLQcoWelDHg8WYEa3Iji80IWAOMHNVcKtoYm3zaJ7UsCoi4Gdo9TTBHjSc7Tt+zNdHD
tSCLzeJVZmqlvqndT0PmBAku8NLz6K1Jda1FWUytAqM1m/VH70cJkej6J7J5TrLqJro4WD5N2GKX
BFgmBcyndi+DUxY6Fe7m2/UcuRRBklQTi4l5QZbXuVqS8EsvRu2+aLGLby03Ntv/7rP5exDnIeaf
cHbXxrRyBA06afeN8mpAZOxezP7v/20U82qdhQgtFR5xTggxfI6St7JdK4gsDo1PY1gkFcS7XhtL
Ubtvj+pxcofnMXckgIE0LzksvwONsQdzo0DpWZm85VX4U+RFoo1anpuWIGn3RoNTbmGi34/fzlep
x5mwx0Mr0V4STA9srzd/1d2afsGlND9fu0UCUpjO4mlk3L70BY9eHa9II16Bsqyl4OJADj3Yuh1U
yPugfAisL1W+pvOwbLz/nkPyW8ZLBbyasUzyyROVvAZPe89LX3vWvqLGscO14Yd/W0VO+1M6wvO0
02caO+3q43tx6H+Kvch+OVHLSBvx1+QUcqoDbshuddN+Hd3UDTZrEINLU3k+0MU+6JH4iJqQYGn8
xuvKTqHpXd9py+Lzp/EsdkLoZ2KEtYp2jxDWprL2VC4euz1m407a7RA0sU7/nT39DPGzoI//Wb3F
DqgAvIOD5kDXcTOkhmCP9e76oNambZHlomA1IpBCps2v2F2hLQQrwtCXzo/zMSxyPE8bvUg8FkYd
H/ygtJNG33QB2CbdWmtWX9qyf0KZ4uKWgVOfjLnsHGoHExoolYNyb3YwNr5s++AsRPKuDbdtu70+
iWtxFzftLlW0TNRIDCtGTjiNtmmg2omwZqO3Fmbeb2dHfTDmHWpC7GWNa6OHmHgNiRqHtpVzdy2M
8jFMh3OXmufMYmTiO5u0to/A3LCyVpfzDtEULlWYhi8fJ43umb0XB/p93eROLP8Kqu/X12ROq7Mb
57+3zp8Ai8mqm4zvhOXr9wY664gLOWOj7xnNpg4wLB06t0qjYyesbKfLyf4n6mLuPKNQk74map2f
eJKhMZgi9N7bnR/ur49v3vrXxrc4XHtFkwsrYwLFTnsMi8dOjDeT37k+d/tWXjFhXb6ZP83mnDNn
qVeLmZYUFtEq9IedLN3SF9lKqU0jIcBZ2pXd7B2B8bXG9jxdy0EaQDxnUXPQistbfFl5dYQvs34v
SPa4UTfRluq8H9v+TqT/5AvuP3iqXEr/85iLEzGoSJ1SJqbG08w0HXUT4/Ik2Lorfw2ePBvytXZA
AXdlii/l63nYxTEZVpBym4SwZf9dLax9BmU9YC3jBBPqPnTDVnVDsz5cz6KLC0t7XafrLYLuWe7D
aahKwRd+j9a/r6ovmIHNyDjV9R6y6pVj5ma9mHQpdc9jLramkfsqbS+Oy5xmgNTNvlnfgiq2K5DP
NXK514f4aT0BCAMpR8+aqh+eE4stmQhxHElBWz749IbydvirHBD17OWVDsfFMIYoGjoVF50j7eMO
QdRGCNROKx+aSrzJzZukC58kec0NeU6+DxtiHsxZlMXUwTpMDCQVyge1Ct1e+VoqKV7mmS3Ahm47
9e9OElamby3iYvoawdSEKpnKh67Sn/P8l6RPTjY1riDpT62FkIRQOtcXbFkgkdTFIBdHG3SkDBk0
uXwQMt8JJECZadDvhU5xQgnpqZlxH0DLjoOd6lWQj+SnTBqczJcOZTPsBoi513/Qp0P99+/BrERG
EV6T9MXWDCboZVKp83vKx0ar7MKAjWo8WN1aKepyDv0n0LJK0k6pmaM7VT5MQbD3xwNCApsp+Hp9
NJcX9E+QRaIObYToR89o5Jxz2xLtAWmDrPlb76ONJD6onW5fD7g2qkXOlmrut1HEqCzI1Wp4VMpi
a5Qv14Ms4eb/Tpo/w1rk6ZjVRjtYDEs8mvEe96bJlt7ilxlFX00OfVQIfhASnX6vfLkeem18i3Qt
R3oOQsj4dEo7ZozX+uT46sp1Zv4jnzf+n+HNP+LsAxyNWq9iD8jG78xjUXqumGWb6+P4/Fb8mOfG
vA/OYvhV51f1nH4cJqrpeKOd/VWd2t3M/UnssLOV1I3knYJurPe0phv76aOwCD7/87PgVl8iwajO
66fjOhSUzliTmgGk7gL2+8rFYm3J5j1yFqz0o0GGa8SSRYh6h/uiMWzfe7w+n2sjWhwbMgxjHe1F
plORQa+I/aMiP+oKI1sz/VkZzhJ/FXpqJ/jzcOrC3+bd+5Soe3TrVvbxSgouhX2jqBWESpxXqCMb
ILwLws/rM7Zy0JqLkwKJpRwqNBFKqziWSWN7SB/osuQqefffvko/ppu5OC5yPYo0LWDKzB4ZQ7jg
BmIWqn/f92tmRPMyX9m5SyHfuhy7UJ2PB7VBXEHmTSBJbpB88+S/wDc6Inpk1dpSLaUF/30a/kZb
gCn4ZJrBBbJATqcnKNYUbj85A/wXAREXW/6r2WDle0T+w0EX4VFYl2W+nCh/gi9216RlcdUoBB+i
79KAeEJfrHyRL18RrJnPZtDPAE/5cQP3oCNi9LZKwOGeh2J/fFPvTBeUOkariDpwSR9KG1WTlXPj
QoJSVcA0mmse/fklXqv09bjSfa5fVcgDv+J27tPbdcvh9fpGuHB00C9BW4/+P1bHSxAVstaYj9ds
hFApN32YO336TUAEKRBOmtStTOaF0+NDsMVyJepU+4FMMLViG2R7DVmaiEy5PqTLUShAMiaDVudi
w6lxMqBJp3Lkju8xqiZGhIT1Wr3s0vrQ5v9PkMWn2AxTz8jmr2SIrj8Qersd3uTpl2+uHO1rg1mk
X1DTMIwDLvtlE6PC/aNHIi3jvLo+ZRf2EQvzZzTzaM++UorU+ugYEkW1nvvhzv9vO+7zKfEhwOKb
G4W9IeYh09WIb1l7X2t/sUArg1ibqmV2mXkgDJ0yf9dFtG7g33mFrfi/rk/V53fsYiiLj22Pe4ep
BoRp3JGmZlrbgYR6gvZkvHebInNRA4ydtab+ytjURb0RA9RIhKlSPmQYI1TJY0U26OIawnEtyuLC
LmnwQ0uDnRNygOeDo1dfKsBO1ydwLYj8MdcaK09lEZzRQ5hLO2QXsN8OHHid7v8WZnEK5J5lhsn/
kXZly3HryPKLGEGC+yu3XtRtSrIky35hSLLEfd/59TfhmZjTDTIacz1xzpsiXA2wUChUZWWOWItg
7ApdBy8OmMmrH/+bESYKCENuKk2Nz2KCsgivf2uJG0uP/0eXY+8go+klYN5hpoFojPFl3lFhjN7L
3ojX2MPnX92raB5jpJbgWSavZrjVZSlncCDWfgIQbz18LxfOtbNOG+g8MJ2SBCWwKENs69oLZDNP
06lLWn9ccFrLQXvMCv1dEmbQDERupgRQz2tALKQmv5eoBqJS8cbFdEg3HsZ8PsU5mNUriHGNh0SP
d7e/6ioa4rcBdAdRbwy/Ac1JPfgiGvYlajZGWLe+CEwxXuRobi/ubRPrtILaUOjK6eDXCo8dl4Kc
mTFsgBH5W/st3U/74CT9UJzeUb/yj8IOnYkHe9pclyLrlDQfnDZsWq2mY5cWGWyGaNEJ1YfBSyZ4
BpijXRcABdR0UaT+GtHhyVKdk0HwLDBuU7aQm5c1WEiqEmSKPw2wLt3+MjwL9O8XH3/sl6AwelgY
iid19rvw63/79xnnmoJ5SKaBfgQ8eNP3TJf+xwUwd3k7KkXeEPoRpthtAJxoC95Nu7lHGFxExqgR
RWY5sHpjadrEhAkT0iBC9tlIPFdl6YIkIF9V8EiZCBESpsj//P3iM2hi0+Vj0rR+ixaeM51+kS+1
xyROcQ+Ca8f4rT9DdiF36tmDfrUNAAoITPW/2cmL38C48wAe4mJs8BsWQHbEAvyBKVeskjrs1ZuN
WSfj0PMcJ7ketXSdwQ6j8qk77LvcatzsMYFaVb1wJ5uog60tgp0DvDIyBclfO3gwLrWMKfHWz5df
RnqXKr9VXols0z8oAci/TLAz+OCyxk4pWJQuAQuQfwrl418cogsDTKICWcZJ1WQYWMLFygG4bzPe
MWJlXf/lgQYY1CiuCzQ4zEHNjXBqSLB0vpGmb3g/3Yt9dB8M7Z2QZn7VdRj1GBxomR1CqXPFYHBy
8K1BiMWe9c6p6vQTuqOvgC89g1XqRSQZug4F6NnBed0uJigDB17xePX8p66E8UWwl2JOZdV+GIOh
CIZFxg9WoFbSh+AMnby6kI6oc7mk+AXNlAMRIs4DZY2dgVlAA/CtaShYaa3pWV1Pktp0PmYJdFQY
usPciZ6BurIsTy9hmkDFtHJQ7UtdBWRQtx2BBjPWmSFegokeYPNp5+XamclSNrkcoPmxCBk4w3FM
NWOvNOFdpXJSvS2fhjopxPswIqoC6XdtySz7YBGWsvMlsbNDYzkoM29OmGPiz05fxLxQS5RJ6+rO
V6o7ofmWT79vbxbv32c2awZA0WyVovOF9qCEiTWDJvK2BRYq/ufQXOzSn79fLCGpO2XOCuwS2uDL
KfOWcl8nLjR2nPGQYWyiR9eYkxJsu8B/PgxbKUGzUcesFfzPHAq7l2nd837Ue0wZ8YI1b//o3y8W
J4hZTPKiwgFDC7HuW3syTM4GbgVnExsoG5CTNlfTS0XRQFoWQBZfne+ybtwv6YvccAkAeVaYFKEM
GlMLFFhpQCaBulLhSeZP0+0w6wieu+8BRNNTF1PWOadzubmBF6tjqgD9KMnA1qWdX4BBGcIYtZpx
nIHQh/AqIFyYYIoA5hQK4JuGCeWhfpvf+t30nieOiaK7VWO05bF1JBQjMeoEylaBaiiAxt/iIcS2
j8HFr2CChZrGyVwF+BXzkdgRKL6twKEgxtlpHmKfZ46zrWzcaAt1goouzrUmP8klZqwEXtq9dbWY
0HSHQ0IjY0VHpxKjrAMt6fypNHs7nzKnzsuXuQYPtvZjhISEodSfilxx7paNo40pIVSVKc8qqpSM
v2jmWJSt2TV+rec2MZufgvpa6rsuUJ9vxy2Zhj7Gba4sMW4z5ibpzHhofGUMwXDbNLs4HwM7bJPG
ikj2ATI8CKqpqngvk+IrJeRlzn8UYlyieqGciSEqLtENt4irF4hqP/YF8oBxFsADX6RvGUQYgiaf
dlRJQhtel7jbi1LuFLmaWeBnR6GKuGoLEYEg4pyHrXcmSE0UQnRJlgnq89cxSwzKNAuhOuQ3MH2M
K+DUBPtjso1XaBcGlnYHKUin5JzzLasU5IHxSzzwwX7L5E6YvwR7t4Qcs3vt3+K35L48pr8q6GN9
aaYFqRAk7mCqh+T6/z98XtllAhuu5UHsddiVTX9SD9LwPHa8tdEdY1zlygbjlGYzZoLZwkZymE6Z
A77qCAoI6gPlvzB+hPwBA+p7rEEMHoo6OgEYBWR5b3W8QTSlNxvfeFZAw2zLlrZbHPQrQfVV2sHv
6Gv2xs5VP8ld5PLGsTZiC5BzYL7UkWNJK0RCR6Q0WwKsVtFfzXyv6efbJ2/TVS4MsEiEsNWjpeqp
gR0B9456V6ZO6BY/oESyA9YVRIypbTrzjmN2c1P/WZfO5EKdnBa10cFs60qeekrd+LOE5I+yh3aS
iYSFeJkbzCeMXxaG21stpym4cQNfbqtOro9l0FdVLgswH4fnCQwA3UkeD5wlbtrAgDeBDLKB5hV7
CMVEGY38X0t8bQ4pVKZDV/+mWAUG03H2E7d55lH+rZHL6LlIF0aZE0iUGnTdM15mg9cdRM1O/Nxe
vlEasOaYOqLk8rD726tEfw7UI0DdslLPHdhG5FCFQSO419TvpgyxHp6Q2LaT0ibgv40wmV8RYKhT
EVAJ0B7Cfe6W5/h8IPfkN2XslNzoWBrgF7z9+TYP3oVJ5uv1QtUKbYZ1VcGDOe9liEfcNsAOqtJc
HZ/qn0UxnyodRxONMlhQrewQ7lsQB5rfwLQMAV0eg9nGRa4TycB/mKMBVwNz2uKYpLjsUDCq0Zku
VcoXdDLD17YqOLu27s7Qnt+FJeZglWGSFWqFLzVG0KsGBTeEVdCOwaC2BQFWC6C1GLpMfNrBLTe8
tMvcs2XSJ10nwy44gScn3WPG7l3e53ZztyCDaEHTmxzl0f4b7780yzhmiXRXVnVaogqOfX5fTz8g
M83xE97SGE/MliVv9Rk26DBCWTiRDdGJz+lR3wFhgpY0GpJ2YHc/b5vd8n+ar2iYjIF0KFsADCK1
WQKlQBE+OMnCaAUar4W7VbkA+/k/JhhfiZW279BEQym2Ti3S1q6WzrtqiCF9BF6MSX3KhSdFK+9E
reLFZvpPs3f6pWnGXTRliocsqGj5f3Cq+/7cYbpjdGroA8cer3nI20rGSfJ4iMmiwdhUlwC6lNbI
QzmtMXH02F1sJeMjHTJbJZxxwAcPYrKCFUM/95ny2SigvQD1aAcJhA/gSH/w3j6bznlhmAliiRo3
otlibSL0aMrybVYk2yy4rrIZwC7MMEmfkpdKkdHWSeeItuSkLgadVehnTq0t3o/eTJDXWxOyMT4v
Im+FzNNESAQQnEP4CAlSFACbngNZeF7uBLtyW8ga7/GadbLd31w/lx+Uvggvah1BnKlhBtVvv4Yo
C4lPBo+nhbMsdjYeouK9mghl66fIgCbw9JZfGW/ojX6VG6fsz6vvYhFKrRt5QA/42L6H6oOY4u1K
vrdRDhRz592OVxwPkZlgMmsdVGUkOGIRgiVs/hCSH0oMuSG54VxxvI1jQoeRG3pu9Ni4Mv5hFudB
eZUmTlJONm0Af0QMvFz1VRkq1jI9zkKCfGfsdmM6P5NUFKEWaJzbcThC+eVR0WbbhIpNF8vHqO9t
PYDcUCRBORFNcDlz2hQHvy7dzljehyw8VSR71MfcD+rANoP0M9HzyQrzxfmLr4CGMpSSkQyuaOuz
MtCGQTRaX0KC0e3xC61e+9ByXndgc4P+scOWXNRw6jq1gJ16IRhJll05O8riwHml8KwwadMS6VmX
JbAyFQb0gz7U8BWKntbtLeMZYRw3bRSjyECB6hdtCAUyiGG2P+Xi8baRzQyamFAbJ3jJUkrV63jS
yGndaoGJ/AhgwOQAZPHvyK53GroqaPJbOXGy1jLuxL3CGXzdXt4/hpnwOXeQqtUSGJ5RiTDuk/qD
8N6wPBNsrFz6OjIbmDDA+ITkEyoXx8bklYY3A8w/O8hCb6W27TDiCispJg6neYRUZOmqULbKgunp
f/tabL6OwYepQfMQ7g36hrfmN+25QtswPiUvk9uBt0SA7hMGpXnEQGtgOM0jLhbJOGMNAc92NHDt
xF/QUJWfVKs65JCmQv20BTsvwDU76UuButJ/wai+9RlltLEkTOijuc3yIXVzL+tTILV+nym7uv41
TLKHcbS/uCcurKxY/9IKvUAJwJesRYSMwMQ53omg+a14hMqby5FEkOJTKRZMZF+fOKFqGiErsZVj
WFux8FgNHURDeGPfW1cstCX+Y4U5XkGndNFCUnwwSTyIw5smvIitCjr82I7KH7fdcnNFkJQQ0WdE
W56dMK/jpNfSVEYtc6gdHaqVrQwqUwzO3TazVRqSMcNO0Tkwwg6qQQMtNOtcQL2tr055FJ1LkGLl
cMcc6qjoob3oDY+pZdMk6JfBWwe87wqFKwqtKqKM2vgt7toQSijjDCbiTLCjKYWK8OLmFQ/JvxVO
UJj9j0nmw2lBTGSgYxs/6iUrgMhJGz4W9ReGtDn3C29tTHRsuxqcGDq+WpySY6Q3uznGDo5ehgHA
yXzNZx6CZ7OwASF05C+YWF+j18a0D4N+jhDyi5eyqffdMCG9NFxT6051mN0tEFUcmxIc08m+kiJO
gXjLS1GHEjEtgAwE9Y7rc9eGUEYdarQSYiM5So2O8fMJ/TTOq5zuGpvaXlqhn/citYWya22USUNb
I69anr3ppPCyqHoRtOSoljoUYmc76PT97aPBWxsTU4IsiKJamxpfEgw3Wk5oVkMblPf22IopGK5X
TEOSNSArmLQnnVrSNBmBlUo9dSHEWMEZkbW2YbZWovHATJtrurDGXDkLCpZZEi2NLyzTsTdRpDQg
pjt83t65rTVhJBSdMnDNoyDL7NxkClpjNmhlRcKvGLKFlay40EOzQAN5LAfe4V6vCTxc2Dn4H0SG
wKZ/7R1htBjm2JjJ/SJ99fWpMaASlfASx/WSro0wZQXJiLRKWZL0XjQqe0p/Jj0URUIFqrcf8jK6
t/eP/mPX/n5tjK74wt8lgaJxShhTwVgZJ7/ykEMTsFENurbAnKhsNKVoEMP0XlHj71ISfdfG3jUD
FbKSJc5wtwvw5pcD81w1Mc8273sx3iHFajcWWpxCVNIGb6x8Kh/62hr2tQNBTsXPvnX2BIJwsITe
3tXNTwjfBx5U12WIwl3vqoIas9DlcnIvZuCJg/xWLkAbWk0ccFvuRR4Tw9YqUUFHE0miLV2ZWaXY
Nu2Q4Aa/H2KohISlFcYZZpT+xlUoC52I9qOJdIFxlUo2kmqY8vQ+bU1bWUaQBpWcJG4dfQE2okmi
SOWNVujlZoz7WeixksacgQTB6Bj2rGzLQ1DKNv7qFLFmz9w5vy0fBT0BcHu4XJAD/Xm3X5yCZOmn
RSmE+F5CBlxUOjRxF8gxZ3Ox78DlG4z9LogVD32fry6QX287y/oNp4IixoDqKToH2Fh2OrmBesc4
1mp8H51EKh9l95OdQ7nZg7iMY341Nqgv6p3++7bZVf4Aq0BKoxhhghRUYnvJxWiKsWYG0X2fd/dp
WTkJxHW0PnNHVTyOBDozyftti+uFAmqAqjNBWoKBL5OtPQ8k1WVBR44ethALHkarlAHQTgt36j4z
LXQ6EbNSnbwf8QBqKwJ5IZzMQMCs0RTh8RyYHHdbHZw/v4fyJmD2hOoCXh/TLojSMVSRygezAIXr
lyifLQWy45xlr6LBtZk1bFPtkxYizP48YiU5So2DdG8E4p5EgWMY/TnUjbORV3YjY90p0F1y65Sz
fqhlZZdXiltqFdorz7d/1ubiwb8PfCHII8CscL34RRNMY6pztDiy0kqns969mVwSP5pSXF0vWDqY
m8GMLipIOdguIviW1HrAIJyfJQo+YmZ1C/oaqbHct5PsNKLfGJJFNOFxEciBlFz9pLV9IqN/iUcN
xG3Xbw5hnmYhaIPeL0fzAMyxY8ypq4aDlWSlMweTo9WCXzXjqYmFnTFnnLxuXb/XUOyljBKYCxDx
LGBC8wz55KDR9d6voudGjywprt1+nO8mA1Nn7XNRaOcsEzwjrV2QLIFo9knWoeQJ7MN81iNud351
29OfA7gBTj56yYh4198coACNTJHRo+WE67BaIAjQRVZ41AARmAEmDF/BIABGU06taOPgwy4OPEhG
Adcx2SqV2iZlO2XD4E+xkNgoCHihjt51D4G1UPxVKLGzJOQoDsNjJdyD2d3CCbEK/ETSDvZSvt32
/HW4p9tw8XNoaLwI93GVTkKbjoOvQ9l+HjO7Lk3bQG+lH36ouWZFMYbcpNwOU24hZsshVR2QL02m
4yksxH9sxTSTtH7wO7DG1pidguAxxnIap+1nSxVTCLa/yXrmy7V4GPtPzsJpzn19HEHgjgEkxF8k
CyCpvl54tmhyJ4Aq3Q/fjJ1JLDQdPaq+EYK8NESHjNdFWgP2oBsIHDPWCZDUGsRcldIgR3k6+H2j
7QpVsueZOlw+T/aozIByRe6kVI6cqJ2FOZqHdI52PCWqdaCTgU7GovHVTQBumDOotcowy9nU+9ME
wiMomomfTcCrIm4agYNLBBmEiIfI9c6mUyDXFHDjx8pPRchcaQLVW8qTAN7YT1rjUoBhpeziq1RB
jEmjl4aMtpxeRpbZq5nTVea3NF7sfhzdUFQLayibX4skH4CrOMtRdZBjDsiGZuzXXqSIYN1EGMEA
NZhyqI9fHB/4lj5qo9L7Ea7oWo73uAKOk1bu+mLkPPo3IgdsgTkKiAqVth8YW6moZPgZaJIP4mT1
+repijxdyUpbHQyM0JHGG/V7koEcJAE5HclAa5Mrdpy1Tki6g17wUph1BFVE9D+QwmBEh47qXK8d
TQOhiBepBw42/YahGWexUP8rP2gzVn+rdhqe1JzHBCuBAFEjahNAwz/39CpT65O+EEPUsvzabd1q
gJ4L+C78srYE2zglX11mEQ9cxJayjx3TiXlYiK3PTZCwKVAEkXTCBg1AHUUzb0PAs0sIa4Dgslwk
OzWPORdmuPm1Qc4vA+mEoWnQIl7vrjTPUP2scno/qR+zK1jpMZzA26WfRwc8y36z6995y9v8oijk
4uxK9H8mPDSTnOujrADnXof2KP3WxA9O1N3cQOTYGOcw8LphH05dMNaZWWodVlU8haLb2ii8D/vB
Vj4MS3qbFsrY7LXvvELCGjRGHefCMP1hFwdVlRJxDFStAaSyeip+Zk55Vr8V1F1AgTRZ2TNPq2oN
E/pj0YRRDIND9ospkMS6ukD2CCVCqhL6QhlDjcNQ2dEL1IZs0SrOmR3+uL2968iLgrKCswEdcWhK
sSmWNElDn/ctkOk5hD6yeykAqKXlTVdTL2Bj3qUVJmXQjCwzolnt/CpEhEVWkmPQYyo+oRIALt2Q
d+TXacL1opgwk/aoHA8mJgmMCsLIy+R1BgEjpuSUpLW0MrCzWqJ1rhMEFDORq6S9ehviM16slhXG
jPt0CeoaqxWpStfiVB4Us1IHdSg7m60A4i/O4qroV6FOKctWoXKeTNvfFIPCOC94PrB56pLGnQoO
y84fMi+rarvoXvrk6bbfbJ17UFng3wH2XlvxeTdtOWdqHePcK5oFxaH9JBu72yY2nQa6yZS0jqBJ
yYSzqU8HMspC76OsfJhqE4O7mtt3tRfPkQ0gN8fcVpyh6rgigTXMbdGfc3HcRTGujBgchL6CBHtO
IkuFJkcMlZEx4+zdZqCms84KSvGoWLB3QltjHk2csLLBq9+I3VqIMU7wO7V7J7D6e62z/obXEV6J
KheksFBGQDrJbGc1gog2ykfMWe2NB6kBUEh26s/mTrG6r+5lPEV3xS/9cPsTbq8UyQeSLipBxAL9
wYMDIpcSmzoeg8/oUBwoh6V2mB6MJ8USPfEk7nnzalvejxKz+S+Z59WMbl9ncqwJUQ+KhXdF0CxD
+d0qPGLzrSOOSgz+x2fUV+OqTT/1alSKvR9ExGrUzlbD+xyd754oXjzg1dVwmHe2DgOGJwlEJvAZ
CXumi7FdiiTG2yPG60rVP7VhdM0aWuJy6IQ9DzuwuTygVWSaqpIVNfyCdBDc41PrC8lgqaZ2R2rg
D4W7bEyOnaC7JfdIbMUTiulBlx2VtTVguh+W2hiQmuP5WhyWHDU7K/HmCnVMG7YxHuWU30HINri3
PXTTW3QQZELuFpwSbEbaN3lWAZrT+aSKrQ5v5jR9rpX/dz8aZw8VFFQL/5A1scMSYjH2ZqlgUikE
QZm+fKk1pjXN9JBmjxUmbG4vid5uzGWL4XSRlrRp8YiNLloptHFfAV+2pMXOnPI9yBsdsyPWALI3
rX4K5cqNjI4TPrfSJQzWEBFoajT3V48rTdUMOREDHHV7tucX/S48IqB54T10NZzogQfe3nAYSQS6
E7PF6BOsa2OhkI/RqDd+Vf/Uml8zqlK3t3F7QeDMBt8oApjOXgghqaqxopgI1Zc8xRY/l3fBJpi6
ONChAcGJeTOjm0vCoDQt90EChe2P6VmThBOh9aVqsTPkY/rAa+lshBGcMROveSppjfLi9SUXpUYj
CmrX+f0RHNrZk3HsW8u8K7437yiXv+ZP/WD1T92v6pMXljcXd2GZSQElucBBC/D0i/EmGc3aliIe
xdZGZQqzgBc2mLxPnqBOhuH4xjdJ6xV14oh1tiMlIDtl5qUtCI3Rcy+HL3xazkW3EUbwoMdZQ39f
p82Q630FXjuIoeGHh7YEiQgq1GCCcy7loSzXSCT0nXF5wwz08rSVBFtrtNWUofyGQ0YaC5Ok3/As
sc1H+VE/9056P30TLUw0m47gcU4D2Ygq8ElRpf1vUJYzezsqqdaDHabz9ZBWP3Uvnuyg8MrIrR7B
o+cCDF/yHpcbBRsMCmFUT0MfEH0c9kS0RZ71qo7ZZvP7AuHKc/QdKXRmBR/ESh014UpubH1GMNAA
n4HEFhvN1EuMmszNDFo2UIiA5cf0RGiSZhXnEG4kmph+QoYiUXK71VUO7uRKVVNcOSMY7cahtOLC
r8gvkYvJ3cq+UE7D/W2i3CWtZvRKJRoWbCFaJ9H4LY3ou0tFJ5ygY6yGbh9hqEAJRrA1i49mNjxJ
ZDnmpP6m6sK+h3aFJVYS55xQL7m+m+j5wPMW4sUGdoB54dZ6XcUA4cp+UbS7YC53KJF5yRwdU/kx
LLPvijx57UQ4oXydzlxbpbHpIrXXGhJXiKyynzQ/RSU5khoF1BxMYsFZUWqvTzOXc1rW0Q4nRCQY
ZPojtsde+GWu5vlSBDKmmAbM3aQPgepMdxp4lMAeO6MlKQgWb6BizV4F16GcF1BRBZ0SYblBJmHq
ptSEUWUX7lM3+S7klmlL+6Y6mnbnKl6zq6uj6oj7UbK5xeq1W19bp3+/2GS5g6p3oMP6aI+uX1PO
mOqIhLXbL1DDNj+DwRPVs3ngGd5yqctVM1daiUasGhj/XrW0T3d0pWRv8D7p5vqQ20DpTQKrB0vg
mC+6XBiRIP8ZjoGyr62Ch9twc7stbMVCKcoV90147P92ay9MM/6rBoq6zHRroT7gSk6Mjq/VTrui
2QXi3WCPjuZ1Z8xbFAJyPM7Z2Qgi+K4XxpmrLRJAWxnMMI6ulyM5mdep5yD4aJ3JLT2wSQf7oj+X
pcN9O65vHBiW0RMA9FVBvYIJxpjtCioAlGQ//5rtcF94+U5v7/Wz6BXuuMdMA+fMbjrShT36ey4c
WAUlLjEq2JvFY6K6w2Ap7SMaAFB6MO24QhE1eFWQR+iHyV5cY1/teBzQGwVATCNiQN1E/odyJ9sb
oGdayqSF+IZa/wpy9a4PMxs/7KRUy2ERkl3egUQniB4CcleGd0Yw2hrYy5uOP4a2EcFQqAdgBRP6
VCOM+exLog2B2bWSb5xHV/eWfZvsiHKv21R5YsEA8i6WDyJPSWbjxjeuzDJRpBX6oej1RkIUoUl3
hoaEpRxaR9jlnqZzL/yNQw1zJqXVEzF3zR7qZVb0II+I5CdEddr8XZHQkxHe04rbe1rXJLGwP+BB
ScWLZe3NIckVbSJ/wiMNH/kZks9e6YGxes/x5I2TQ8AQSDEZaAWs6ks9FL7HTuuI37QurSKXNoS9
JUuubH1XuMUO9JZ/YREJBgFYbatTKdbzMs6pQvzlozm0D92P3ovvA6tw0/9iCoy6HpNEoE34jzEm
HFYZSN70zCC+2cW7vtQtAe33duCxvW2dAKS6KJYpEBBdAT5DQVuKsA6I3y6CRRLh2E7Lw+19Wz/H
UGm8MMGEHDDcVihRhUhMyO9Zv6vlxBn00SHK8xxyv9HmtqGag5YyENaYPbmOb0JYiQKaKbIvp96s
Od1pOOggeBwU+IMjRLb5sLiJG/u8DvKfrHn1vQBggf+DpQrtzGvDBDrKcjKkMiqPWeM05qGbMYbf
fAfph9u46b3Wun1ulyfjo5pxkVJ9tOThb+5vgmbgf34FE1l0ZQoNKcxofhLhkVvbSQ6Chcir3BC/
wClaC4oCIVKzvyAu1fCZL0wzOw/cqxaEC0xr4AfFKJpIUt4BpInzrT1mntdCqpdFaGCPO0eZXczN
76hAYXoavsqn0G523GRzK3KCKJWgpmVQDSvmoxZJqJapmBJfDl0TZLbRLrJj13CMEyUzimOnDc60
8pP7XNNb4Q2j1ygyiQYInNlHhIxsnmgl7giFMo5g7rt7j3V3sCUbQ/SHvOQ07DfKClAPxOiFDBQU
OjtsEXsOhTkQQPcKckzDiYNkly65V0ntgfQVprJRyCa1PTT9ITIi73aA2DqzMrBGKEEB+gMOgeuj
E0PesRsCmJbE4CDWv8KmcWXQOd+2shWGLq0wYSg02qY2UOvy4UNeFEbuPPxIMOPR5g8xRrluG1sP
QuA0KBoqhCgl4GnKAjZjMBXmVQ30Wj9NKD41g93hZh+1eFeGGOdfWqfXBFdJVFtXKn+ZB86ebn7P
ix/AkrssIxlmUCWK/mJAiFY0hSdcIJCAAWypaOy0Tu67JDlNoX6oTN4Yz9o4iBsVMBjDexUDR4f5
olCLTnMzynsc1NENjuXROEzH+VQ88PLnVTpLDSFvM4DuR2OXxX5ERq1CDQngwVCvLCUJLa3S9oYi
7KGOYQdy6YwzBheM9un2513dmoxZxpc6o04UM0MJJWgiKwpA3P5528AaFQgLWBA2EPkwYNtMNI3H
PKmkQGl92R9OaOhmnuCGO6AjA2t5aw8Z0ACJ3TnLT47dFYkbY5cJsdKoLXHRosAtd8nTopVHpdAs
VOO+tabiznXthIHmqnngLFz15DXtJ2ObfuyLtwnwlhWZWzTvBk/wx8YyngE3Vo4ynmMROofBaf6J
yrTqIstTUeZ0EPLteZ+dxZkTKtanl/4SnFrAp9BeWGUR2aBjCEYZMfAJwdSsEt2JTDt5Gt6VxZgs
ZZh2agQacHn6JS75WRLSR85noA50ddPhB4B/F5qtNIlBo/Z6KwANk+YGJEm4xzXUOfT30EUZzYv2
43fB4VYgV/cqtQb0EIWfIrVlA3Axl3NQNKAvHbwp3MX7GvcqFE8bD5cNdICEhE/Tt3WCLk0yJ6gt
q2poJ6BeW3dO95BV9aT9YOEyzzzDGt5KJ/Z4M4xbsQIvIBUzQHh3At56vadBACTBGGkAxh1jVI6M
w+ihy7HjhaR1LYHupiyD3odCa1BLvrZTJ8tEFhNlclojwvIoRsmd7kxb3oGU1Y4gvc77gttL+49J
FoyRhfOCKX+4S0LZhHbGIT1I7n+RD226JUiEwJOp6YrM3mrCMKst6YEWat0u3BVPEIgEp512UoG9
aq2US5/yJ8tZnYN/DLK3WDVqRj30aoO9RA15cXRPRgsnschr8QiW3XPoqL9vH71VMkK/3oVF5upq
+yDXmjDADGH2vQqedAOyzW+3TWyGF/RPRCprA4wg22ZQu0w3cDuj6Qb1yT8KtgBiuPTZWn3yngSb
Bw2oUworQ1ODzSOzUqrnoEe7aOpedUGyOgiV/sVyaPJIW5WEYh6vHV4dhoVKdLd+Vxv7RVv2ZVQ9
pELvkCHeG4N0p7S60xXZlxSkqPSAcIDzA7bcEmIzmoQJGUxbs4VoHVzohRSIIOyS09NUJah2q+RH
34hfuRG5eX2QRkxRyNIJbv0ydOh8V/HX7d+weinAbYw/ggIKJiUQZa73YMDEUQ8EMVr7XWxrYeip
aQCsPoY5MMp225RKXZA9FH9mgSCRgKSZrbKYozGbGP7Gcgu/6NSXasFwfvBbrL8NUgP4K/Hm+HNo
O3eWAKOA3v0QTbYCfaaGiKeoeW+m52EYzmbU7Ov5PEmdhVlCWwkj00LDeQFxCrFnIMaG4blcmiPJ
5ddq0cA7qpxlA9hSs7EXSdrrECee8uL7QgorJPo+1goMsWmyZeT95yg9l11tizmIgVPhnCQIDvOP
WOnuzcnYodVt99L77X1Zl9UwsICWLxJCtF9wqpjcZVKIbrYq8CoiJOwju9VsSv0afAcB3q6H0sWP
2/Y2gi58DS8lsOXjJLOfodFrOWhJ2/sjhkpVMX+WE/TNU+JII4qGWvFV94B5FCIvs9860Zefn56G
izQp7rusAN4Pc/9L4AlC5qlzeZRS0c6qJ6ntbEEyrLAsPYBb9pE2WlJgnuLM7nljmxu/Q0KrFChO
4AbQEmYi5dD1eq5GuAxECHMm0y+p4Qxar15s+J5AbsPLFeCbV7WpJTMlKYujxkdM/k60wpnG6vfQ
xF6Uxk6jCZyK4uZ6Lswx+5qSqIuqNGlQGhcds6A1ad6n24gSaKsgzcLBFSXgl68/3UDAl4X0q/Gz
E0ScNU8FFMed9mpuRR0QasNLDOXj3hLfUS/lweQ3dxPTfOCj1JHlsbXueSFTmCS42PALgC0OpY8h
Vvdm/CQpz230EUjnYHzVsKudAWKYJCl36lB/T3TDLxLi1GaMMVVD5LSJ/4WdZoIZut9AVSPNplQx
TLY0V9mY1lnf+GRW3TqWHoiS/YoX+K0+6P4Q/M4zqOm1ZBcv+mkA139WAjc8lIXVKslXlk3ekIhe
GepWqmJsLs1TS200D51dzMQRL1ETqNcY75pZ7wdztlU9+652gtXGhQvnRbG9yT2l+g0FAbsB00ON
B11fvckJ+FYBaA0Uq5fTM+k+u/oYmqqt4QtJwqdQPchz6vSCYcltbWlmDinDAM2p9EMuoQCoHJMJ
knXKcJjjUxP0lmGm9lBpri7E+yUx79DpwqDbT6V+lpbq2AOMUuGBh4ke8CYdwiGxxeGxnQdL716G
Vr5vIAqdCFBpzsAFVRSYi6qOEekfUQ07hXUdYnAuwjs3wvNssWQTff1gtltz9CQ1dPT/I+26muPG
1ewvYhVIML4ydmK3oiX5hWVbMjPBHPDr91C3dq9E9jZ37tbM1MzLGA0Q4QsnBI0nFdWxaAebDeqe
yM8FfdJAIdLQeIgpMEzUsILwlwJXSfReBIO+C1gPuRR2xSjbFQF4kx3b4Q+DijGRige1mg0u5dOU
lkcGp2VN3+nVe9WeB2RsmgBTa62wy5rsszp1WiOzxx4UVSOosbshjgCz314mtiLkbkN/pxlYGlFv
lQrEGobgbORwH7p9VX+WfVe7DA3jz0bbzBv4fvAorxqjp1V9YZC/kOJDpUrPQ3PHUwDi0kTb5cWf
mvVWJx8kYNFhSbGHCLWVCpMDU9ZdTlU70jGDpLRaMLaH1JlU8Wehw4dzQJ4Ef0LlHI/HDMIoQoUc
XfkR19PsQ+1mOjdjBUZl4WRFGBtOx24SQrA4hsT1eMZ7a2b9KdckBxAGux9CR8hLt8/8NhlN2GiB
QV2afMCmA/90ICmEO/sQWz2yS8HwC0Gym17faTl51RMfIoPuRAWPcqCB1OFZakaHsDsN1yUbqkMw
cYvLjUlCBXUS5saJ4WqRchrF4smIqKcmxT6AWsjttf9E16/WHmSkWcYYFeLPYtGX96oWoqLsoYlw
yevaajizgKu+qNgotZK5cdnvgdvuUJmmETyg8wS4qReZg+XcYI7lr1aKLKFSrFHbSfF7Jd/X6QhC
MDn0ceeFMSrpyo+JIQ+AX2mePxhlY1HykMR7MjCzUwIzRryhRPozH+OzoQdWx0COUXHau+4lKIV7
hWd+BaNTPioIa/7K/JgBNcFqAcJpKrqjCeS/ejvBnaERNPwbT1OEYytpB8X4uL1S1x4gcLc0CKcg
mF2VfIU+yoJAROKoKQ9hGOJzv98e4FrEQsVPBANEAFbAOLmTorDroHVTqpOZadNdrxbHOE28HidO
rAwPTFm3hyf17WHXgC485EgP9Nm+DwHDMvOeiBamegKVfMVMf5V7ycqdxIY00qy7GVq9h0sUzI/I
2YJPrmlR3wde0qoDVSwYRIpnWs3gJG+NB0W87s6wUH3tDgpS8Q6qmIoJ/C+Oxf8F1ECu1NMwdUTp
CBHR9pYWhRwBMoiDGKGON2KLsYq80iH/KIzc491TMwfOGrT46CtJNLOF1ZGhdWYrP2jpfageBcWv
tcSvxsmmYbPrW/4QB49Kp1q8Cn1Jbt5hCOyJlebmI/zi8twlIXVVRuxCQgu2Ajs10Gwm/xE13caG
AKvZD/lBRRNRJq8iPXH9kSnVTLF3EnDF4qr2hfFnJryJ0j4mLjpsENGvDkWRvMV5Y2kDc2Ihtqoh
NqPuIW9LJ6iGD/jd/GT6uZtgwfmWctRghew+1d4KntlA6tgITc0gSy0lO9NJc8vyKOIhGogM8qz+
k9Q4sDkInzRx9OkhBRchL6K/goD7c4D9lIFi3xQ6MUGAJL92xT0HqzGQOV75373hJOPTKD/Iw1ka
ngf9TyJvFdKlOexbXl8QfQBDA+VA4NIXYa4ikSGpUpSN6rTwE2jOKyHMoaQHtdescQRIoDbGX4k4
3eeSDqK8OICjqz8hDTzlSrmDOKU1aNquFrQDCSuvJd27QsGklcmD1rPMvn3UrgWYFKkweu+ALwK3
//2dUwcxNeBaghQIyNpKCy0avalq6eV1thXLXikagm6ogWqBFAhh5WJd9C4saVuKIAAdNLeDPPHk
9S+pVzuzfnsj7yJg9zfurzV0BOcZf4EgMPcWVuoQhdpDSSU22kuWWRx/u5qbuPpdzFy9slWAlqWj
OGyjvubkfbkFILsBuPIM/V6xShQhEIO2htURgqnBkazh3PmJXfwudrAilv8g05d3hafQjY95rfqF
LYe7A2gZFDeWvDUshlEMFIj6uZJYgkkaPRYvjY0376S+gI30H+RbeHXmNYbYyIoQMWMruQTZ0Uur
OAVp7SIS7D7iD8P0t5K2DYuuXY3g+gMkCbE38PIWJZNOrCqB93gVSqI+yoGx4xqz8/ZEeuJ2OZy9
6DDYhs49VrUbJRTxalCCjAMiczOYeWWuENa5lMUiDJ8ANbQ08USUSyOEKE5B1jVXniKR2rgO3Fit
nDFozTp8UgUkHowmhzzxy1F1dQHNdJzuPtLsKm72cfV7YA9S9R4roaViTww10NF6YEJX0VP0/gIM
qhofIwQnE3tNBrcCMhR6nS4p5b2q8kfdGO9ZcFcqxV/gdczEeKbGmzSxYwoQvp7c5YiPRlDj60z0
8gbkEWSPSa4+hOXFMGJb7JvHoHwqYTkYCslTE1VOkWa23nOzJj9qFf7ZUPsUKh2xzXsFw9QqqCxp
TC+RPRkS6j+j39XHpjzy6C0oAzOK3rousRX1LU1yM1QPwG5M7X4I/xQC3GDCHyq0fWp6KuXLUII0
wzHp3q7Hhwy6rJJ2yuq3AfJNfahbbc+8qIEZT3yfim4s+iyFdCsdTmOfm60xQSI+/tHw0SzqE1OR
vYwyjAbl/DDBhIJL5zZhDqfpXZM+tSL+D/JrrFy9/ejKxKryhzA5RP3vvsByIF8rU8EpkA3pDd/X
4SNPG4golDu1KB3AJo6R1Ft67TcUWmBPfEDYUb93iQAuOFQl9vL4Vxt/Sb1gCeCO1wGBLGu/byl/
LaG4wzsUt1r4j7/dvrWvHnSo5uI2BQIQTI/FtR1VA1WgBTVz5YqnWjTFnfKA4IiZ7bk+QNrnOGzS
R+Urd9qXIZdROdQ+KyCEMeRwgM4DAJ7wIAg/QPz9I1pIn3e5bm6GY9eeDIS3yAOgYgR0+GKatC4k
5BjQ0wbFyge1x8oNRBg9rHgSFtuoWhzSXHL7SP/R65MJN7NTndZHDZvh9npfu8/xM+aHEp15tFm/
v5ISpx0KklDbkaB8TVAMqT+ScANQcXV9v4wxv9Rfsx4xJnpCc3SBAPOD0VUGutc/nwWaw7MmFajp
K9qhmulVlucQTc3ZR04OaVyY9XR/e4yrL+7sigZ4BhqEK1hTQ4veiCQ8ffGPwYGvwyPXzciV9lCa
v492OaqNb1tY52u9b+AVP+ETQFKhuvh96Zo2IHGdxwhiPO62xn4C+LM0mWecO7fpPO5oPwZUU0II
0W6CU68EUN/GXtSQWdC2eqCDWDmrzVfnCsV8y3iZu1w90sYnCAxbeeKClbE18pX9goERZOBDgh+4
LA1KkL2TI5AsLxkquQnusnGLBX8tDfs2xPwTvmxJI4cuYQZS3GdTOfAqzcrugD51U6+yibYzcjtz
DHu8Ey90C2A9L9sigsIehT4EuukE9NxF4TOiGUxVKGy0Kxhxwt7TpK1qp+kJaE3aO3364/a2vXLA
JUhEUBSN0WfTl+xAjUZTAwpfBdO0t2p4a+kTH7dOxpV66ie3WSOY2cxT+r6a6EqKBmu0CkltsR9x
gaomtflOtYMQ+EbAw2AqBvC0gnqYSfe357dmQaCHPROr/3vwRa26H9CQEUMMziaTu1Rx6Kk/oRvr
qrak7vq/zQmuJ05zbAQrfNzqNl9ZXRHEFhXphYz29hIqVqewOQ60FopVsH8tC8McktwS4/fbc7w+
Cv504Icw2LJokAE4lQUp2it9SGxIZJmpiJHk1r49DDhC672J6fzPQMsiAYq0Ysfg83BpItwvcmEG
U2EmpEUlCpFWL70n6fuQ75lgcVKj6ty6Yf4nj9pdaMjmFBz7ep/3iAWRcBlPYnUvpKVXFj4nd120
M2ZFLzqZ/fgCW1iiW1NtKS1SwYuh7QKhs4TkmGtmQe6m33V0Xw67LHTFhJll7obduc0PxruovOcI
ntI7WGsqSWZy47fEbRh3mVXtJIIplm44/E7q1xQbMfxVi+7YDSYsTS1JYl4jQrZr+J3psd1hm2Y4
clJxrIglF6ElA2wBbbHfWf1bqI+S+oCgNotOvVBBdYRUXiP9YJI7Ql6hMtvyjLdyGg9J4ZXMlgJf
yo7wIyTTwSjhSPAzHZ6C0eXljmlOBqV0/FeeutLgN/DuS+8HsCoiN6stvbDz2OKpDe0srTzz0ubF
LpT+aiB8CF6pHWpSwwnQHtqDmj7Ij1X0pOd/xfxtIPijIOh7TtrKDqS9WD41bFcInlqmkHP9Vce2
3j4z9dgAHdUexDKxy76yRoShTau7FCWYQX8VpMjTOu0UBZCo4LJdw9GDFnZXZ04N+94shXIS5gm0
bpSVJoj2lqyd9eZnLPixLtiTig5Df4rz39RwDArkfvG30O/1hJidcOmMUy78Ubgv9Qc5RP8RNW6l
0IiZaBAgYo9pSfF7XsA0ackh6O8L6Y1S6qYQsxz7n+Wgm5r2XhsF6kPUFEhpkglhLIo0RThYtNEc
Ir9DsMVsAsnU9MnK9Yfb5+HKA/jtNCyutTbWU3GUwc+tJcOONPQH4lOELCjXB/f2SNcOOPJpGRgr
oPfIsrBSd1IDkQhoRNGAW9o47ELWm7z/T8Kkr13hRTRRd1nMZJFjQn1t0uJHxO9FUO5vz+XKqkmf
SEcVKABohC4i2yRuEuhdxFAyTgpTRDVMYapJhgana8tXcv6jFk/pDAucc1YAw4DY+v7uiGOldYku
TvhAsE+Vk12B+zHtjIciApkENr9VVjoDr73bM7w67BxsgosOfYZluYdGY5m1AZ8uOXzEFKFw00Qx
peCx7qD+AsR7Q8DIbZ5vD3olFISbyOwDDpV70C6Wk6WZERlCOqjnupQcUUl2AeqmoxSnbhMmxwZx
KYNxFOP52yiFBzzUj3EwSGaloy4Xddku7SHLqksbkfca7A/KI/zUVA2gU/i0LLcuLapxiKFNc8bu
ctRQAl9Jzn+wLPsVK53ddrndGcpzIkG9XhzvBUMFGj/HqgUHTlIHPsboBUJokqAzUbc25dJbg2zI
SMqNx20dduF3zqA+xFwIhehi70ODqYXInwRvuVm6WahNVYQYmXKpSwMuq09t97bxvdZn+vuAi/B5
itARJJlsnKdR/s0y4xh1eDapdFDrFBpsKH9kgGUwqfB6Dol2ESaeuvHAA4gISVR4p82Wj8s6Spt/
EGrvAGITIJQWpyUNBvzZiYoVQJe4a2XYYxGrHH+lObBXbbSR9F1f73+PNl8TXyLsqmlKMW4w2shC
i+GplwpupsWlQiGmb3Iz0LYW/Nr8Zn4C6lgzlmxZOQiisedCm4UXsaBwewdnXdMsWVBeYn1uPgIv
y5LxEkN/o0/a3aSoTsV/pFPh1mz05KA+Kl33V+m3/M7X9yG4jDoeElSIKVRqFsteTmktlAgwLlWi
umr0nupILhBaxWzLdugK1nweSscmRz14zWDKogTWs50UXiYZjY026lEZynaNHu9ZL/t1N4Vmkib7
THqShXy/sd/XzYFZOwO1SxFCR6jULuYJSW1oKsqEX9DVFg9ghXmRnVo8h9OCqVjSrtpAccwp2vfL
/1OrY+afzdn4EnOk1aEsZ3XHL2nemHIJjxZh4/1fn+DvI8wz/rKFE5WUtVw3/BIo00HNqNeyuxad
+Y2FuzYMksG5rwIRl1WtudDVQuqUnMCm2ydWv08dGLGEUHmA1Gh6V96z2IVG29ao622JKoaM70Uh
HjhrGn+fXCq20ygOGLV3e1u2UFC3jQd2CA9I78EwluyuMKcXaUvbdmvYxZoanPZQzMaw4kX1ujOg
c8VOSrzpLd0TO3Gi1NQhBXqUS0fcSKKuVBYxYyisApGsIRtecj+HRBdGjTKODqjYWRL6rcAHp57o
tdJBcltrW9D12hadlS8xFhSzV7AwOsJdDlIh06WBRnE2Ac1Edxub59qp+zrEYj1HOmUtJ8YExYxi
r7mVV++iXxwm0MCq28rGG7q+YecV/Pd8FqULkiMLneqIX2qV7UgAtJDQ7Ucmu1qfPvei8np7ctK6
LYLxdHRFEGeh+7O80ZWG81Ju1AlSnvw1ftEuQDU5kNOfKdq63djJuYitOjNxw8zUs206wNVfMHNq
5n9m3MZixmEUCXKAvOPCDbMpPFH9I1kQo0OKZf0hf4AhuoOVuPGzjXyZWqIjHw17S0LjSuCHus2X
3zDvsi/XkCg0OglKkV8i+LxnpmhLHxR6KE5k17vmFViPWrcyFMdTtyud219gc+zFpa6SpkUBe+QX
hr5FC6ySDcRCjgKkbPdOrO1YqVsRbKMt+D+6W9ypK3cFBXkaUOq55AqQ4PeJK1UkBckY8ktWK2aM
zm2CiK07acpGs+9KNRCI5y8DLUK1sgdPFhr+EzgDyXvTmNrchwcDo/+b3k370oues4fZEhVysS+3
F/jK3Y+RIduF6ABRy5JVGcuhkKos5hcZ7Z9Ueeom0Y7yLTmyK3DgeYKaAbFYbKRVfTwQYQmpanjJ
wGqJzcFLcNsDRODE7yFkKTebG1fOrWxAJH/+B6J5y5u2CaGmISnBcBlhcqkLgpNmOmBD55bAqwI5
U6oDGqe/iq2xtV+vrOe3kRdnRU1JpxetMFyivfZHg8LbI7uP8aRNF8HXDuHrCIjJ4+Zbui6boa76
Zb6LUxIJmtaKsAe+SERxSF+eG4HsNIG6ZZTbVJ2cQIRUuQTc9WSgAJV6tzfRMh+FKxe0IyAtjS2E
6uAyH40TVUHaB2aIIkGLrQNQLlDNLFPsLpZiU411XxXHny1VNyLuVe43D2wA7420FD0KNLK+H9Cc
UWGEMcnMgRHd6lDe9b1puHBouE89wwkgBEMPxiE5SjvlDW0KYb+18ssHdvEDljZ2bQDHAj7gB8SI
Vvi0l6Gzd3ttV1HD5xAzgRViDggelpeQPBVjVBsgjYCFJ7rAJh5CsJ5bE0CcWRkjdtstPb9l5oQR
Z6g38mqE8EA6LK69XhZIrwYQ8Z7gwBCK6V2QQN+fxNw0htxFsAEILd3wWl1d9P8aFARdpMcSlKsX
Dx18bKA1loJIAXaRHR9LWE2YyWPKLDCMqCd4M6PFzD4GbtP32yu8PLLLkRdHtkoa3P9BA94q4KLD
cM+zl0DkW59xGSctR1kcUfAwSFAzzM+ApP2hdHPVgila7cDHYldaoU22OgPLx+tzQFxz88s9K+Yu
4msD6Ma6EDEtxh1k2G7EfUZbFNO3OrhXzgAU4v490CICHAJBqtp5/ViqWVF+lwV/b3+gK9cLOgW4
ssEpQtlo2YNUGmbo07wf8yyGj21+GKCWw6DoRzm7j9LIzFFPT0i4kSrM2/xrfocFpAqUT8EhghvK
ygWDTHWPOrSByyXqfnOAojMKpYh4euy0vzwTzNuTXOXO83AzSR2pOhCaKym4nvVVFrdgbmU53zMx
PNQ8AuyHmD1v70GsPqZ9BY4Ph8pV+3F77BWuDmOjcjZ7OIHeAT7LYq8EZda0bTiBwhTpPomHXa2L
gL3H9AxtICdmheJRBZgNTuwQhXALCTGsBAGv5xasMx5HZdA8vSMQfeHdGVQ7S40ge6HRV5nlL+M/
f2XncGVW6EMqMHeklozsYFCazgjJeC6oDm9lEpsV657aSH2p9A4goX2qa3fgR31ocmBJgYz+Sn0X
1y3qwVHmSvmWed56h+qoAkOoa86flZXtAYRB2RCGTDnrSm6VYWjpI4NY0o5BEpIHPSJ35AvNlsrc
lacBgnYUjUdc1PAoWS5Dkld0iOC7dU6ywp94cqrr7g43rBMHCDOmylU7II1gxD3I6FEBoKNqpY8E
eIM4sn4voCyogoMxW5Qgz1y8wrja9ClOx+6sViHMkNAFpdyB5JQt5QrgzM1zx5uN07I+m6jxYJeB
R4nnf+Wx0PK0q7op4OcuaM4ttcX2AZBRtOjuhExzbp+O5UWqAh0D0hM8znBGZoWq70HGKAX1FMhx
d9bjl2kCSGeEXFfH4amwaR2xvEo/h4L2z8yz0tYKsDWrGz3FW3QmYC4CoiqbTSbvhoFBsWLaK81D
xSQPWJx7LukvfU2doUdH81WS8431vfZDFJTwYFsyGzws28qtwKPcKNL2nAm9jd3j5cFWPXx5Zua5
4roDvH4Oa/Cv78taZwqJk5C3ZwZwWdnNWD/1MDQD5jS6aW+cITZ1F7Jif/trLl/7fw0LkfjZ01Zd
QYhJ2NViDIVPdBH5S0gg0z/Gdtq+3B5leSQwCsJRVAZn79w1njI2AqEPjagFEltxw7620T0xlcTw
mrA4d7F6HzRb5OIrEwPQGGK+QFogmVuWP9EFCUnWKs15BMUlDFWPxa0rpfe3J7YqSECBB5VdfDcZ
AmZrfm9UtyODdnZ8DiHpRFIcdlK8cqX7kZfCkYlwxqbjqZigwywi/Roli5DHVKU/oka+F/LWK9T8
VOL56IzYLOJusCBx+A/vo8+fiJgN50iB+NQSUtb2FSMC7AfPYaGdedq7UnQ2RvBVQM/k+SnMXzfW
ZLX085p8GXC+Qb4WSDgwjkmGAVu7ycwwg6+FDeLVLLoWOupefKB+Y5jxSb8Lvc6d5QShVvSSONVb
4W0itpa5IGaPYi7yIaS+nwST7z8m5nXU610ano1KgcA4UJYRQPJyAzJD9aIUoPzU/eOY97+MzPAI
xKFuL8bqWH8ffoVlLMgwRmURnqNQc2teoQWazR02hxtIR9UeuNLmDupt7u1hVxWGf00bwS5EijWU
aha3NDo6Sq/lLDynCrHHmO6oBqgEALwuolM3Sct93Gl/ZDmCDtfUHmMdiCtF/aeK2vOvQHcUwLHZ
NBGg5u+LX5akKptOBzpBBIohAEQ18G5P9Nr6ArcFSVA0EdFHm/fil70m0VHOYMoXnnWYchk8fski
npqDWJmc07Nce2XSnMZqsG8Pu4o1Pmf2ZdzFHjdibYwJw7itYQIQWrpKC/BhS1CqjxqT2UB9DBD8
29hNq3t0Xk8KfBXOMrgGy/KnmMmlPAzYzNUEnlIXvyhdZBFWeYnUOCEkFHUIDNye6fyJvob9/5oo
oPC4ukHNXcXC4tDXLA7D81S7ht7aIgpWef1awBQgHNONJuWVm2P2B4PoMETYkWfMX/vL10zTaNQS
WRB8XXpTZWDVmWEnvbzRqZq/zWpK/x5leSanCqsbjhhlEO/VvjB16e9QXYR2g124SmE+l+7LOIs0
Qo+GaSQtxhF6w+SKaoVRfJSC/C2u9NOoKo5KQuwaofF65Aq3P9vWHKXvK9mSqYHsA8YWweaNILiX
xj/76j0v/rGc2L9mCboCKrbQCV/iIJK4BvhCIYLf9dE5BNyKaczl4GjA79wqGtWtFeo0CrONoXW7
Ln+6PdGr+xNNThiMoS+x0sGD4LIk5EwW/EkJD/LwWxyBkgNjjKBGLYpbF9rVDfpltMWx75ga5G0o
CT5B/b0rwwe5kAHtF7aul/nzrLbol3EWF+cIOpFSBlTws327T6sT/LZAUIUKK8SrEyBh9XrjTGwt
43zzfDl5MkScSQO3Hx/AEpPKULjCE131kRVVd3GydTKuL6MOky3cKlCSWgS7TShEqQAPV18X2B1T
uwhEZHInVL6RvAGma8mshc7v6Gg59ylYw1HbnsJksrUYqW2zUdjY+jFz8P9l6sMoNXEtKYKfssey
Pk7SXZdulfPWUcgMMBYRJsKtBcWMxffUMzGgDaitZ2UGYYkg7QK/V2UnUWJWKVxEMEEyJlklRzQE
mZPbR2SFlEcMLMNjBXbJeLHoSl9BHdIGTSuMLt2TA3ULG2HYW71LT4YH4CfaytHGfNe7CbEmmti4
/MCmWOVLPCuoPCZVdR5maOCAGnRcHNoULKEJwiNhu5X6r6OA7+MtPiFWMQ41ranOiYKCqFwfJo5+
XBJaRVFZlR7CsWd84CDw317YK9OEDyq4swiwAHxbBlm6FpRxrmJY5MMgxhcOLHvsluSOFoVmFgwP
/3Q47B3AScBoRF0Fte/vGzWYKgN2XAr1WwVMwgpBRqSYCBfghkdNZoTO/2+4xRNi9ENMx1BAsB7C
aDe414MAWjXpKW9Gm+fpxlquT+H3yS2uhCGdSCkwjFaOx3zYJ8ZjsoUf+Txl329V5NZwH0UReO6Q
LNWghGroxoRy6neH4F49hMdsblxDBugtKExtsgwvga9FcO4Qxm21RlZbFBgHjYJqDRUguOcun8ky
7iHsoLHRz0TDBvssgf4OhowjwSsqpAStwJyoDEXw+TZu23nzf5v1YuTlmwXGRqDAt8TPAXCmheA2
kbrRsV1FG/MQIIfgjgEVavUIh3IyZDTHEK3yEYx4QMJsZ5Rwd90K3dYx1WKkxWRwy3GllzCSCEp6
jBx7rDK3ET+K6bUdKq9our0OwMWWAM/VcWGYgaomFObWrrHZMIEOFGSjPwwQ26i42+kfOViOBTnI
9Y+46Z0soVDD2Ph21xYWmF3UTvRZSHz5biQDG0CLnYfl3MwHeMVFEHkUn8fk7+3Dfn2Cc1MNpUt0
Dpckn3oAqFrv4tGvwBboegSNEqBj04lyN2ONq2XiLkgaK9g0mVl1LRFRAM8BrvYnUg4Nje/XWoqk
NFbBJvPLUHJTAU0NpkJjJ6niX1kt/eKo+dOC2mk03NMy3xsjwP5adZ+l5fNYHASo3uiJ8CiT1lKT
7piwaTd1oPQL8sZ9uLqh4FKGmwN9wNmReeV41bRVDqQ5kXzCC7T/PhTjMaQbV/zVMWbBLnxwYPaW
2VY6ApnUIOL2u9CPiuehfBro79tfer2lDJXi9sOKo1mM2tX35eZ5I+QQ9pF8LXiGbpodQKar68+0
lM3bA62SVZT/UXPBhgI5HfLNi+eKiSnri6KW/aGhjsxqGPPJJsAXZg46VwGDRwAVNoZcPcjzkBAP
Aft8NrhZEnOiLhwBiOxkP8waE7I6u5Gc2kazwOLZiVt3wrX5IR9HCRzGeYB5LuaXkgrKhjperAGI
RGBxxE55nIR2L8qpGxn6vs6RI99e0tW3w/y+Dil9/3Z53qlqnoeyT7LHJv7IjecxfU1ztpF+XB0G
0iBAWAHotRJjgR5K2vIeTe2yfmrF9tyw8E7UYhe4y/j/OdQi79BYliQRsLp+OMTHsJnskb10leTq
W8i8VVMP5jxg88PNHQGwBPzSYt/3wPwCY6zhc8HZYnxy1czszo017hpfvoN68az3UqRmdA9WjDWT
KZP7TeX0qwuLgBiPCDRKVwbDRqEkrAcs2W8c4VI+Ceb4OHxEj/RB9AxveNI+IseAmM/GGq+LVZg6
mNvYoxBRBz1jGVsJQ1TQAhqJehs7HUhN0BD4EJ8SNfKoHPg95WesnJlKD/oQHYx+Frpqn25v3fUD
gx+Bdi7gY+rcp1zWrghpUhK1meyrsDjXWrjxVtVjM1WPoG/4SdW5ghbtVNa/iGq08YpeuxbQu0FD
Ek/42pExqVQ1LgBr88WWWqrUumMkeS0gB4w/4kHb6lutLnHMdK6EYMEhzr96tMMJDzajuuSzmPV2
0GQnpYs/6k7c4g9du4EgS0eQ3kHYE9Tc79dBxXJ9zGtG/cTI3KFqzJgTUw1QpJNGOKIW1kTrrb10
bQsDN48iJAAIa2nJQBrlMBznJATKN2f9L7T3YAFgB3bzpuTQxreiB8jHWWS3eSut1IvnEzwbP80q
IHBQXAZDgtqSQOD4jAH7PXXlKUsybwirhx6kNGtWuJRAShvQcpfE6miAuZupbWqOYr2v2XRotpTb
1mn14vcs7i5U70Re1/g95FDcabv0kMqm9FbZs9s791MXzYUtmZlrWwvnBxEIIEmzfv/3L443Z4TR
SkT9fAr3TftswBGhjkXr9lm9Ooo2V9SAfwCWbVGG7TtWVWgoS/4gPJao93KtRzhWbDxmV0eB6iMc
I8GlX13Ik1CrYwYYgK9NhZVPb4mKzaNtYRGu7VcdFXPkfTIsZpevNKkiaBkVId6ydkAj6h2gH6cq
7sstVM71cZD6oBIAW4xl199owCOBxiL1RVJYUQlluORlKPy62LpdZHzib+kcdh0oJf890BJjN4ig
tWUjtsBgnNv2sa3+3v74GxP5lPj9Ug4rYiqEappRX0peEhwquQlSExoqZ+iw7/6TocB2oHPascLy
5VUlxzGeJn8ggjkltW0EucNI4rK233h+rq4ammEg6uHmAijl+8HR4w63hJhTf7Y/HRM0XIuNEdat
4PnDqBDIw/U4u7IsTo2oTmJICib7AXyeHjtHPE1+uKO72EuRc0N7C85pskt2iVe7qW4KhbUF0F5x
7+cbckYpQuMdETc8lb/PUlBLQcsaxIeNo+IOCszGHMB9FKE2TKg5/elhsCOOZulBXRRabP+BSMXn
L8DwqNLOuqnLNLLNtUYOuxKLEN1Dl9KOgvK9LlpHmcR9wjIgoSZXK/sLRJwOCWEQ8oTtSK7Ajlbu
RLD1CUwkpq3ay7rwg3XBWzXzoYCcXHGhSMvkvlIQewQ/NZj4zah51RJ/AxhlNS748++zm8C2Ffq1
9/nrsPNR+3KUBFaIkgBbLl+ssz81VaEZq3rDRO1oKN1SJ1YXR/vbR+p/maqGOSKXx3QXGz3t4yDL
CLaA+Ni/apNLXTDTfX0f4UZ6Ln8kD9Guu8gvw3HTofb6bP898nwEv8w2GXlXGU1AkZyAcuups1vD
DD3+qHcgrdd/46fuRF6JXf8fxFFW1bX5A6O0PbsqQ11jSXI2lEyDNg/SiAmgxADBVpq4qLc5bZGY
6pT8nPhH3NYbN+W1B+zLoEsHAPAemaCgj++PumxNMAFI+hzCVr9vf9GrowDUpeIVE9d8Ra5FSRBF
EvUZaBC68TfOYEaxRbm4cj2qQHOhxkSRIawar3nZ1jUsk6lvQMYYabSJHunGc78xxGd+8GV7ZJWY
DrLWU1+tShfitt4obvSw1pWkWVcQWx50d+hvr2qsgRTrEY0a6vfwN2OH7jm6pPeRHVvCT4KkLrXh
ruRIJhQh7NIOHqqN5+zKl/o2/OK4t4I0Mg4Yml8UvRsCujXKEDoTtlhfW8MsLnmWj2KSQ7LG50Vj
iWw06+hV17aaRldyJtA4se+A30Tjf4lHU0SZDrqOMID3kZ1DWmkk8q5UFSsoKxMz3Vi7K5cHFMZA
XAAnHI/XkrY+TCQTO4JUhtXRw9D+SJraRIlViuL9IBWQnP64fapW0iqzCRbeA2XuT9F1Gaz5L/a+
qzdyJM32rzT6eVlLbxY7A1yaZFoppUzZF0KWDDJoIhhB9+vvobpnWkrVrbzzsA8LDBrdaJUqM2jC
fOaYyqqQP2Rix8CV6FYsbu68R9efD+jkHDxT/z73Z3gmImrQoIHQPb27Op/SpnKrFhMTgq48VLb6
Fbud7TXKXREnWwcwgFAslZspMIkPQ++wulI3VXDuIPy+TX69jpP6Ud+XhpKXuA7g/hY2h+nW8Ao1
cD+zrCAtk6BAw9cS6pmV/5OwBBaOeKdofiAr/mbdq7i0yQQwaDsztu7h1Wa4Sy6iYknWRYDCCwq+
RwA8xyzKvSDb0LU8M7k+NLS/xswo0qG/5MHdFdvbaSnSUjKZ9wkVO3D8j1Tk4QCgV5OKgzO8aNZW
q7XQ6b2w4E+UjtFky6WnI+hFVb9V3IBMDbD2uV9mw63B8wcr1wBfHgNpv1PU+gCMX1BND/XhrWbJ
WkgVIoFKlOjmslUXA9S2SfLSGXdp1y5oXi9YB4F9lcREac9NNNgP4JA9udM5lgavDLhyhLsnRUnq
QnRCcwy+QxAQGSYLTUr3pbk0YZmEMCviafvs0nINSQPw8VeFt01q4uv1s8teTPqSQ4+mFI8CEDnN
WqXghiEjCzrrdQLOwaDgPcN6xr7k4wUM63BIVFds2HXIrMrs1kz7JWkGn0lQVaZ9ld6q1UzmzZdA
aAEbiY14gOSAvFMnsaz0fAFXdChgqL5b26HVQHB4ehXQ304h5SO758q6tEDPAj/Nd/kzxGsM9112
l41zk1UyrJtruOC0kHBPL/gUSzECbWWtRofGeXvV1ds8na/N8YcJKmKIebmhBsZ4rWkvdr0rczM0
IWSmGDc2O5j6iwXBycqmCyDIF7mbQ4EaEjcGgxo3eA7DCBaXERu1txRQnyzZcFAbdSk740blnV/3
0A2r4RHVQVCLFLgNYJfKoNCtSCZ0VWgSFiiTX1nXWbehI75AVQOOzKpHjG4oz+YIblrlK4IsdO5F
jdhO6jZP7rxsBOj5vmrBpKXwtx5LaH5uBigYKZMIaPcwyXXlZaHbQ5ycoOyQNpEjqtBwb/J+n0CU
3RX5jVK9MjWaNd5zoO41iG101h3ExCEI4TcdiVUJyWUwfaT7mEKSAbDOoLZV3+kfPaDlXVg+zNIU
0/g+QMW9MdSLrK0ee0GWtc0D1TuYsMVyFODri4MDkWMkFiWOpALCTyM8DTwkwmUH1XjnacohzyzL
fZnqkZLtRYpHMo6+Vqpx0fR40h5EMCt/gPLS6L7zrot6a1rC26C1xcJwm1gBdDQDy6t7Uoxskags
yuiDR+FcWhSR2kIZFAWwWokttdlq7E56MPvkUBm10q1UrLWRZwsFeRdgSkeoOkPCmi483J4JDq9L
07UFHWjYy2wlXqMN7RQL4p+GrCPqNesWhAEgO/xmIou8YUtUWv1BebBgEpsZ0AQVdOXVKwpRJx0u
NJLxg6JVwdRnN47ZLVVIhbYdDOixvycyKNqXobxyU0ieQLQXEoZB4gIZm9ghLZRQZvYKisxQUIDs
PArDAkpXm56GaTf5iQ2REEO7wmKwKpAoQUqp83Fh9VZUJBDy6jO/Lzsf0rU7pXmjAqxD0Fjbgl9R
/Z7MAarxkKnzdxDqC5RbuOFcFF730Dsd1k8urmrTCKV60+Rl5DFI8g9llIiNMCFI3mvRKPVI9XaK
OmFqsdBxZChzCEln5UKbHN8ZSp+B79Doy05CUdsTC2HacUfLqHGVGIgmP4c3HWEaZJug9wqmuJbe
lbbue6O6ylM7Is1DUjyxGqR5bCKD95TgcIDyfFCl76kK9VhS3KP2EhQGQx8wdO1Voz3W/J5zuicQ
akmr9mjRTcsIjAbIgjiPA9t73ZsH0S3c7oenZeL5ogedwHodMYPNUtlSwPI0A3QeKMwXL7LfWM1N
IWBF6+yZsFYa6f2u2IhyxfmbPr047ZtOHvi0s2GOonrvE3aZujqWc04NFUF3CLv8opdKWDvrGsG6
koKfTq39CMFdZr91HJY0RRJBuh9bbcwgUuf2ycZT3nsDSnKmGSfs4Fh17LiHrBCBlvKAJOeMqUDX
/n5SWCZoQzPXYKb1z2Hmp3icZ6SkJlHR/VCvPGn5pdnsPeO2hRiZNS2mASw8YzXItZozmBWoIaDG
SCInH4HtxWQ/O+4UQWwItkqvU3Yj2x6aQUngKpk/tLuhf1MxSSi2NTd1QvBubjT7uaEXTN7qgP9T
hwfcHPzclosBjfxxqH0iIM8+7yttF1YmQLwqIfGY02iqneU8IbEUIAD37HQ7jUILDY3oBLh87K3m
rhDGwpXCt4gV6zmHNPxj41xxr/UnEMWqbmUb485SpgA9VTW/EKBBM3vfz3Yo6Ek2zRURj465T+im
zkG41N4apdjC0XdXtOPM4/P18Ubh25l+5kLGvTOhnNR2ORZpf80yddkyPeLqDcFj9LiIE2lGDJp6
TvfU5YgbPEgk8Ld0eBP2fTneww3P50yJvKz3W6cMk+aGkWMJTYqEDFEFmfq0rxa5nrxXZhEKbQwr
AA5SNRajCLIBXG1wiwptlYD3p+nto1tfGOBwqbAzs226zrxDQXP8xYXeHAsHxR9nrdTpncLzbamp
D0SAiaxBYBmac4qoDr1CfRs2aOqYhXZV7TLebDyOXQJMKXDdApZvDc0MS/OVosJfJF3EcjTL8irk
HWQl4U6galspIJmrPjMca2610jDtK0Pz4bIWwF1jLJMNTe2gEPreA0wize9ckkQ5EH2cJus5LKjo
zVQMQQK2dK8ddeulGx0AjO+A5F60zlKzLwp32bmgcUOfuXbcqBjh2AABcHZfORZODzOqEPUo04Yo
IUEjzYG7VJ1HIxKjVoozOOUPKtlJmIVW4hzUwipvbnB/XTyybJ2qmTzM9Ar2kGO2IFm3ygWQPYBP
juMLZ56fyIWsE7ysPcQMgqF+NLNjWq5nBULjHXm47y495S59hTdNPtyhC1/A2KbKQRFwu8OYipga
mPB4YqaIWrat5KVG76rhmHrv2nDkIov1Hpp/LdtnGegtoFrPOGO7HqIOllo9lBO0K3STY2nJCIt9
Ucn+BugCCD8VUZoWayh5b2rYk3hqRf061aJpenByI1Rgj2cPM/g6fVEQMra1tZV1M+sW+cS9mqYb
SidoINuzj9mjUYt9RVpIBBI4CagLuy3gcgK3MRwbziFjm5YncT4QiOJWayNNVzpvFzasary+BQ/f
DDpliDsbXgUdDf+jLSEgl9a52Fl1lCgClihZUJ3r3H8vcSMdmBEnaAog4TwNkj02kLFvx3aXCAck
7gHvqIwyiGBVzc2v08x5HnybJ59GOkm4xq7MdWZhJAcS4hJy3hCQN90k+vUo5+7npOantW5tIp5q
d7YCXXhFCUu+q1MD7g5ne14/HwogC4jMoYltnOQXhpsxl0Cfeoct2IX9q4y1uxIiNywkKy8G+GrZ
xDQ+5xD2k6xmTtSBLYPyDKiVJzdYMzkVbEraHU/xkuq7Srv/9RP8SYscKSq6tgBXznT/U1QM/LcK
xR2hvm5dztYN0xLBYCjDWSp3rleeY6OfHe+kVmQRu2CwG4TaO8oPZjA/RkRGQT2bowbq81kJkJ88
wS/3d1I0skiaqGiB851A9RvapBf1utuQQIbVhbm1l1l0FnTwk6n/ZcS54vMpvoDXrOGNBkbk4RBa
CwudEHopMFFsGEVjyTO/35x7rOfu8qQF4+i0B5x7HtNkC5XtTHEOGvOTJvSXiXJa9C28nlWTghdn
xvaabNQdPSiRE1hxH3YX1Tq/AgQt+PXkNOZd4mQX+fwonZNFl7YJUZt5cs5mG8Z2XPeRhtqRu9a2
eLQ+zvo1XExDmFdGRYTcATJvsY34HOjuEZ5xqLvny2LRL88ty28qFbMUFOI+lBsQR0Kv/mRWGSOC
8srWCQC11XaAMLmxwDl8QFw8rLOLBJm9z+MkCn/9PL6XJjEqMGxQ0IHS8zc5G0UrWVplE0F7Gs5A
cOPp1THSWqB6cIil0ox/PdxP1urX8eZZ92kmo65guEzDXU4v9nqq/XSpoalHb6spgPxzCGXfMy/8
+9KZB5ytVdCx/olO2QQev9Qtgk6KWPYlmB+9umnt21/f1/dRoMmoo72PU1CF1ObJrDInuyusxCC7
NuMIrBFOKU/jcI4A+ZMF83WYkyMQkps2Fw6GoSv2JFawTA/r2A67oIsgE12GTVAF51bM931gFqDF
AQ+FTUv7Bowpuk4Yat4VAMY0sQoGlKOeo4R/L1hjCBCL0eVBn/UbjBKYAji0s6rYsRalIr2JpOEh
82/8dtBQirr5hy3Gf74M/5W+geVCR7C327//N35+qZuRkzQTJz/+fUdeeN3W7+K/54/98699/dDf
L5u36iD425vYPTWnf/PLB/H9f44fPomnLz9ElSBivJJvfLx+ayUVH4PgSue/+f/7y9/ePr7lODZv
f/v9pZaVmL8tRdbw+5+/Wr3+7XcXx/l/fv76P3938VTiY/4TOoS/rVr6VL2efurtqRV/+13RHPsH
wB1z0welfNCJMJX7t79+BRgm4FhADakfkXpVIzj+2+/qD4iTQi8B6JNZpwIYBHysreUfv0OlGPhR
FKwh4ANsp278/o8r/PKq/np1v1UoXtWkEu3ffv8IHz7t4EgVQE6FkDssjIC9tZyTwxDZXseGEvUc
070bvN0kYlddW81Ots9Ke8/axajtMrTc1ClKuutmurWr51y7ZrD7RALbbE1U2Dqd+p58UxK2VOwr
KXfAEXroHUy7JI06HUUq2KAmAF/BQ1nUQbsqE2QDl2kHqBsspoOuPBhTICbfmQKuXrZwUroeV/yx
QTqIaMf1vbfkLr/qquscdZ0kzEw4RMPSc2teKHY0FvVS0vyPlt2/J/XvwDn+alYv636e0D+Z1x8f
/DSxQRczcdDN9ApM3y8T29ZBKEFHB7hWbDa///bPiQ1K0qxtC/EoCypkmOSfJjbaAnOHF3R4wEGx
Rdr/ysT2TjpK88QGegeAeNAGwPgyZum5T2cjcEojb5PevYYkFinWqKmnMItt9or5NngrgdkYjlGv
rfoBZY6NsFG7XsDlEjlhal2V5GqyI9SBzAH1RdRqwi5ZDMYzUJPjtM76C1LJoCSgj5YyGIBRT47C
fNLu5HDlFEfSbAt7P3a7zFwJazdC+bEhl14djSzs+ALkmhRV+HaVwnxQrieU5SI4Xx3d5xZ0QxYW
1tLR7ut+AacYtbzSUZVGFUqCQG3AkpxFY7+YrNAuGlSmAiO9q62b8TDjCcmhMXI0hVLoXII+Zy4F
cN/eYoIrkh7BOiC3wgayHVNYPpfGJQ5U9dq9UTZ/eqb8e+n8DtLgr5aOz4kgbfbbqnolT9Vvly9v
+O/xjeOPaz5+PiI+vuiPpeToPxBCQz94jgugz6NiufxxRDjaD31WT0L2B4YLVG1wCvy5kBTrByib
aKThdzgicIoghvrzhFCcH5A0wcewhrA8PVi6/wsHxGk7GmxJICChOenAzHFuEc8x76d1VNBk7GdP
ESCTShOqw4CSKvmDgTqLU3Go1xu+mj0bkEl36ZnU97Q5+m3ok7PJkqpi13oO5qKB8mKCgH1oAxUE
OHcsdlrCtqmoloNRwBPTQDsTqGL26BrK0ssSP+VWmKXlqh2qFZ55lMINaVTYhWeypatN8VSbkMyb
graEVBn6QHSC4KKibVrVWHkTWt/6MjUJrPT0xZSRBYDOm2FgsUP1nXCtOCNniGqntqt/3Ow8E6Dt
hX60e3Kz0mnRBkYnHtVquEknFFVQGTnAJ7Hs3jGeLYq0FJr4SZaGuYkuL2S6ibtWHNyWXNcyIhY8
N7hcjJKdkWn5+RSAlgWUHaCXATWvr1OgK7OWGlUDA1jd9WtjjNHmCtr8dcA1jQpFNdkOJ03x7eLB
7TL/0xL6M2L5HKH8dHTUPj6EHqA56J5s5CXJgcwgrA0tNQWiBE6ASArmxu54BV0VUMKlr4ClbKN0
TtlZtbeTXOTjtaCZDcsNGIbhUDl5LSVKSlMjeRvWqMmDK7ngAAihKH10YDlVWpWf1RO6n/DhbZK4
UvhKju62Sge4S4jILKszCdhpvDZfD7roiNVAFQGQUj+5np5SoDjQTQpVS9H8sVVMH63nzLR9S7iK
L/T+CXzHiJlqDGn3EgAKNvjgeNs+y13Q1L1wGsm+n+w3wuCV5yAnsL1ikTTylZrdFIDcr/h5pS4H
q770ZEODspW6n5bjjZPhp2yE5TNnK/jbPxU8XanTsNJqyJBPHB63PXp0VsxkguL8qL/1tPRw7I7v
NJEr6PRti4kD4Fi3E0yJNCeocS5lo3MLmaeHDKx7v+owf1J0ESzsOuFQoPMghgcFAWSgayNEtgYR
5B6sd0aOKvqkwROik4M/td2aKLriy2E6A906hS1+PHDUYt1ZwgyeGvbJ9KNp0yR6PkJDOn1K0sHv
BVx/dgaJMmdHmhsrOzIYanP2kh5150Vrb0z3ihyAsDyzDsw5Hf0Uqf9xIYj7dRSHkYR/COt82ohb
ltdup6mYiVW2Lxp0PoHJe8G+hkaYN/kyhcU9pMNjLlPVV5vkRZXlfVkLv7TvdD6+Dlx7UuhwIA5Z
OwoMavKVsMnL0HuXFW2BuOntZcOt5dS7W0BC9ymUATV128t0Ay3Ha2OylxSKtQ5399QQR+RSfuP1
acA6s0MfUIP0g/agGP1jLXpkE/qZzsYpqeHj/kFEBnMfYrIASp/sQjV06DUodrRhzxwgFLwlb8cL
M0WXx0jhCeostB5uupKEyegGLb+s6jrSUiico6z/6y0JKdb3VwGHWeRfYLzPnZavG6I+5YasBrsN
oR8WjKi29Kl87mwDPi/0QnMESsFC7gq0/gch92rnxkrpweFgXE0pABi8xj41NXVA1SEAIqUJBUOT
3Miu20yPUoCPf3291kks/PHoICcIiJMBZiWwlF+vN6PgrOQUU0fYHFpqYOrm0G2juhmpjbVQiB0I
wz2YpfPcqe6h8KagVOqDyxQFdp5w5PAc4ARcKFN5BqDbEAEa/Bm3UbQm+stQUVRNTPexgm1XO12R
yb5BeY4EEKrceW0T6SUJu8rYIHSKaz2NBbYKN2sDizV76OQ9m223mHhzYZfuI9WxZ0ET4hFyET4x
pxvFJA90nPvt2gFeMZGqlpiqLN0PLY1bkg0hwy7jK8SJsnLu2hXCL2ph+L2THRWIiNXVGc4WJtu3
1w/6CYiwMEWYk/FTS84mazpu806EyJwjYlIGQAVAFBKynwBDBLQCgoIbU+yN5Mqubj0L1cCxlBI3
pNX+jnmgXvRSi6XdbzvG99IobqA0eqhz8oqqFHy0EHEUVM3xvNm67iAv0pLHzGteVIFU24HG6KiP
j3ndx8SlQdVIH2pBS43zC4j5PCA6eh3EcCtcOM2lxl2mi2MXOyaNs3LNHGNjGU3YwCyiKKygV4dY
9Ml9A18wpZmQ66To1mQ5XHjpvVA9xHXzKec4AC9MzmVvqxTqK8Cru0BuT/2m1Jp9YRY3wuF3Blgs
DVEvy+u8U6/N2rittIvCseHmZpm5X5vWJThngUyV65qnYYJjIxvptdb270qzt90+SCrjzczQtDNY
epN61oMYi8jrYP7gDZdt7l0USfrAVmVhADo2QHkFHrT4t6nMpw53S8pyp8AgTFb2mSX/QcP4uvvC
rhA1NdUAKvP7MWCiidVQ1xKhKUVcwoLZ97IUVZeihLcwuG0GOqPewR3MV0tpj8we73KFOWhC1+sm
q9/THFV5NpHAyUojqNt2jeB+m6XcXDkNuq2Tb4hKheYa+tPoKD30Rr0qEmD1WHKjDM1R1OMt2ujA
Yl1b0k58Ta0f8tJ7hm3QljhgLyjOddGngIlaRR21lrE2R8aCsRQ4FBr1Isnopd4Ny0YAZ6Wz0gjL
ml9h4vmjUAJZWXe9CTnCX+87Hzn2l4eG/AMTF9wTiKyhwnSy7yQy0VSG/m8IrZ37Dq2CsGlXCHQB
0EMeC8UQ4IDM/LFL8izM5hiLvZosXXvVyjJ4rKeQZdeSnQmfGgeu1oq+S4cqxnq4dylSZT2RcTV1
G+DQEQQ7L53s380ea88l9JJ6zrkI/aR2q0M5FneDWgIsh2eC+vz7TwewoRgDUj14T40W4LGuFYDR
Hwi4SHMK/BpBpQwep2sXzteuMQAxYQSZ2kdKd07i7dtujuuARSeanGDOoo5ych2qPTR1YkPHigO+
UcIb1BsQoBUFUHMvnIMerDp+0p1TsjltqXzcPpDCyFSRWKJ8cnLoVTnpBURlRShFs1et7qLH3XXu
I7BLUe96IWfJiilwLkIhpecPOMpDWjZHqDa/lsp9Vbnnuh/fQnM8BxS5EZWDvIuM+uSCrCRnWu05
IvTyrarueo4qYzkuMouH/bDWXbLWgNyiLYe7aBs6YhaGw9kKWFXbnDlhv0eJqLR7oJ3iHxece28O
3j7NjVzlvdsJvBMGXSGhmYDQhI5SxpbWRUXO1n0zRKRq1o1FAwA/fVOxD5ylW9akB69Mo7I6SqU5
s2nZ8/o6WX/YscBHxYSdWw4nT6hI2onboydD2rLCb+0m8z2Ha6hqXZUt1X0Il1E/6xeNZ9T+4Lrv
o6eFVj/bfDkmA2HX3YLiG0HsbuEB5NoNYg2IKPPVFML22gxT7YDoIFr2Skt8k2rfDMxI/U6j6DzA
0E/k5RV0jyCqFQ42KFdDsmSF9WyP6lsKw3PmAnJtwrSy3E1KE7pFtbEnvky0zK90GJwP7ptl6jeJ
A4mRqh4Nv+BA+YGTmYFlEHDN2mlmY/hGZ71bEFqCuEvYGh5IDtD4t9zUw29WDbR1/DYb9x5lNNKt
2g2psqJCP6MS9JPlAc80dFwgx48pCdHHrzPAKIE5S4UmQ5eYQQk5EKkSOARrfuoX3QpykEu869gA
z690Y+o6Edf6UCnMq571QVGbq1/vvafQdihbgL46C5SDCIR+kH2SKFpEQMWnaacQZxXIbMZCRxQy
0GByAQQeIhWbK1F8s9xWgEE7xxk2XibUL/PHVtyDpmykr2euaH4CX2bjxxUhkQKndgYonT6hjI6D
rfEpHICUTm4yhDddbJJ1ki7dGuCuwi/SDXDG/EpNt1V1fWb472vUBqIGcs0gpKPUZn1wIT6tUY1W
QPdp7hSqyBRd3q0GHRApZNl+AWKkmaoAkRf2fTGoe3sYbxKW+ZZUlvY0XJfdcEVaLF80NIY0W2Az
Wl/qbIxhnrEkahqPKnmorHKJQzzuSbuqzXHRVAACEkCVtW6RAW+WtTJoqzHMASSubAh9t8C493lQ
ED3MWBbwjl8K6kD7RK5kpVyNXRororxiFX2nknPfUkBcE5eI2PLGflWT9tIWGDof47Qa4qJK75mq
3RAEjxBVeBzzfDP196mWXRtDEnfA/eruGLJM3lp6ZDtT3CvqrshlwNhx6J0j651XIZqnRlLktNAL
Zpc80fxWBzK7LhZ1VYemCy1t12UMf5KgrCyTq74oDgx7vq+yfjMQaCzprfpCFPVOkbXPerbO6Mz4
JI7PmBvpkB4OGmFCuMuGpJSu3cLovQ/KLA9FDgx7MjaAw6N17thA+GVKCRp5Jy+nTvhaK69rOsTW
8FQl5ZprTVDuTRid66l1JnLRvtdZ5smCzhsmK9q1qLh8Xc6wXkQ4pWVqaEHix+eqUmOtQIAIAN0S
SgM+b+BekrIxnONbsPnIu4sdqHeHVcMhXSutrg5VYQtUM8rUR9KCTCYLFQY3XU8ehrpDigyMXN3e
agyPqgF86Jh0ALKhnnTpKs46U9AGcPhzLpeG1sLvJwmHSbtzi1QGudQPRaHt4WCzF3iWYefC11Tq
5nrwyEVe4QdAAwHyry5qD60y5gIPW8Pmz2+ot2ZwoEoVd+WmJAOG2Tu04NX7RsJhNUhJqI3DPYqt
Ief9xtCQSc2YOqlBK0IHu1+C2VUVEAu2fEMly94cAcf01kVBlpOiQzYbi9jeiNpofVcrL1iHGrHw
Xt22QlAiBoi1ds8OdbA17+ANdizUKZCj6KLGGlTfS4pHorcrpVvKkkeMFtuiGgMFAoRAfIlgVIqY
K+OxIRxY6QL+I1aZhji0eJC614mRE6SpbAeHnTfpreZAJIMoFjMyiPtnoVbvaHdQPCSRqb32iuFa
L5yQeXSZ2hPOMoTb8OLcO2kaTZ25ZN2wIbYN8Wtv78jC8DMN6RHRsVALaAQ5Bn6yM/MRfmDLInVQ
lGzHW+x7kYQ2LNEAJOpwy1K9uYAM8hL854cuhwy3WkEXioy70emhsqIqWxuCEZaRLscaR1moTNWF
UdQhCNORLhrwVpKA5MkDLOIwnOe85UDbJJV35E4XOCWJclfeZ8S8/9gt/wd6OPFbPbfD2/8F7fyP
2vH/u59/8SS5/NKlmQOmP7o04Mf9QAFwpuShsQJUEYLRP7o0H7+BEsV8+iMYRW3ury6N+sOCCBM4
9yoapHCfh23jX20a/NIy4SOLr8VhhBDtX2nTGB960n+drjAkwZcANg+1CuiuQIbxpE9DzbSs7axK
9jhG/fTJjrxL2RBIWcV1ISLjaFw2va9sBNnYF5rmawdD+mzpYVrv6k1/pYOjcCtRW1HdCxUaIfCr
a68VZ8UF6GT5ipeQzu3NaFqYLVvW760WYKlj31buuo7hvEn9xnrlqGO0qyJDDchHTgJtNPutpBFq
jtMVR6WC4xIm9UC1cLYgBCIsYmmIqpgFUYIBfKbOd5AIBt5zHnrXoJ/0Db3KdRqZFl+g2tioESM2
sNsGOCLXrrIvuRbZ2W5sc0BYL0x3rxTDwoNZrlOYEQXCzOne4GQbKvoUgTwovGOaphjDCuv+SFHo
ruttq+HUurSwv5fJGyG3kL2H5qJVbrQy99NkSeWiMC66AmSzckVAJkMXAkAHqSyaJodWwiZz5xYM
anlLhLhaFQHc4Dd5F0pDC5ryYE8XVNtxTcTWmlnaiwYgOc5di3RhC0YGiEtgwuVBayKhLR7Bx9+h
RNZcaPK6xaP0ViYQkMWK1jHroi6ot90TyDTdO0zXexi+u6GeheZLcWQPqCto1F/fgEwMVKhuLgzt
thv8ABtw8MJvwWM0l4nxijwxeyHRbN5ZrsZQ2+nP5cJZW4G5IaFRBd6Wrsx3L1mOPtUuExnVO2tT
xEZsLvizu82fxu1soDjtO2ebaJG4GWK9DIi1rV8hn4Ry8EEPu5gdhL4iTuxBWK168XBUt5cC6fui
fZWrdtsupguxTJboQKihCMAfAwfJZ5EOEDouvoMrpX1w0bS2wjE5gtc7ocjYhEYKu144wgcg5CVk
MYAKMugbARqEUi8Sd0JnMrbSpW4srb3cUCg5HTI7cPMjOLxhQdC7uRlbHGoLHYVjCGqZjj8NMage
+B9PuTYz+QGSZJEIEUiVd/9Te+r/NpwUbL0/BeMzDusLUGpdZ1Ur6uq3/yNQov2yw84f/AekxHZ+
QAwM/lSzWidCdGyk/8RKqT+AJflAhcD2dt58/2yEa84P7HZIctDwBuQStfh/brAaeuRz1wby31BU
hUrBv7S/niQvM3EVLjY2alhI8RDen6RTtUYHJWsG7Zi5I4z71ooNGX8TJhKqAVOtZ6KXBdpk3FCK
NLtEatops7lyb+jNW62UPK+gvVuXlZQs+g+cB0yf4QBHjQ3Di2eOlhulQ58lC8DIu84f0EXLF307
cGxhTmbUoY6wuPSdYuyGNY6oDph23gtr2cPE3o2cyiFWqHC0IhaK43Eeo7MgDTRkXQcgl24YIXxh
ThqNql4tIO+OvghUoLROVyLQ6UdyLtfCC/mc6uFpgYYPyQakWkj2oNT3NXq2Wj1La5sYx77ovagH
gxDt0cgrNYJMh2wTxpGtd/Af4TYuVVmjdLemkmlhwmrHJ1IBLAeYl0+Tbv/HWfi5kzyfgH+dkIjh
54uaVdZmd3MD8gFfL6pyHSVNjQxHofqmDGino/XfJHU0DA6krtMzo50aXXwb7iTd7VgBe4ISw314
0i5ZrESQOrFiLcrW9sW0//XNnZR6vo02v5FPyW01yJzWQ2ocwdUJK0SfLe6QTx4ISsa5Ytc813/1
IE/ebjVBtQp2q8bROQyQrYi0mZPgS7zSC3WFswr4alh3LpSQbabDr2/z+zL8+g7nd/zpNkWqNrIg
FLfZNashQ6WR8uOvh/jp3P00TU5WeiatxkF7UT9Opb5IBrBnBVs65XCuQIOd6ZdP8STDdEZu2mWG
+dEtZtQ8iYrY3QIzsOCxF5b/hjMCBDxjdBF2f3q/386eDanSEjCs67e39y8nz/yxf5482g/gWv4I
3/8ve+e15LaWpelX6Zjr4Ql4gJcDkpkpKZU08LhBACAJ0JPwwNPPh6zT1TpZ1eLUdMxFR0zIpUiY
bZbby/zrM5Xq3/WOJv9BaBRXNb1q8O1p3POn4tHHHF3UweiKp8iQLN2/Kx7tDwHHKSm6YxUrgJLk
W/4LCVijcvsLnYDsDLY67mU8ZqN6HOnoF5I/QvHXuj/e1/d2iIyXQ3E7HTvqI5Ub/4jHhzZQXmo0
p+EFn97xp9aJ2rqjNDDXzfuFkqUVZ2RRPYFBPOIXtPq17jSC/AWxLIAC+sfxlan0qmdE/eX0rVew
+CNAyMTmZFCFd7peVWJE91O3qK8n5QZCjkHxdaoei/KuczgGrbKf/8/qVlbGND+c1/KxnVbm0NA/
0TQeU+T7rQZ0Hg8lNel4GKXBPE6PymBKelWPn2T3zRQ19oKvZ8iJ3UbKy3RS3X5IJ/JPsc/yLMeB
ccLPcxWykuhwVRcXbGW5yinj6IGAfxxyDtaU4N8JZ3E/159U7Wd7auhqdZRk7pm2RqwUXbkH+YFC
yPxw7eZtez71OBkkLPaObH06HZS9hDEvHsmmbG/5mIhVXQznrKlNcj5Qpq9eLu3P5qgewajoJaUw
y6NEOfxQ5jhXH/eOllIHXer3ijY5E/U8EY0z6/L8rHjvq3OXtFtoYczv41gJcuBIl7/ShFRWkzq/
Hi7rBhitK1jx2rag1JMAavlKXkY9p8/2W7TAU/mYznuAk9onOuArotE/jADy/3UEOOCkTjYYAQ5S
2pZ+gmqNp4rJFbgYEiDEV8K+yrKdXxf9W/46eVG/NcEnI/8/8FH8t7OnZYTAf+6omOXFoawucfnP
krTHW//0WQjqHzoVg9jHwPoLkowy/dNnwTfq2AkWMuJLHBp/l2sTUfgDr4RMwz2iasT50LD/nljK
VyPh0cISuvuXBRuya4w//YchQQI4ZQc8Z0wrHEs2v/osiklWnVR8wIDazIaUeFIU9uurn3nyVrSq
NIrLvRJmsRKe/c4X1rj3pJ/dSt8Oq6mNOTysOl+kxtcUlwe33l/2uqVaajUbtuPVE7tJD65qgXJy
p9rrPOs3J2/ws1jnYY0/CaZb3RbWeppzuW5lsbDulhSP3pKLe/JwnajW1e9WajpYetqC3GJWfr++
+zmoEHbnH7zMEzZKKG3qfXs2cSB2ac1ZOxhn0O/1tI6lmC5cc77Rfc2d+OettlfcMibwUVnl+hAj
YDVXciurj/ER34N60207u8FJwX8aG5cEf/kdf7Q9wq5Jpp7kCLvKqpFzjpqUO9Wju1fvENcjpSNy
y1D0KuucGnGXm4NdhlxY7lon9y/f1R/6ZPZYt7s6bJZ9TDMiIJ7DOjRiyS03zcEkvmeXG8U9B+r7
MbgGg91/TBLBaeyzPO9AkZgPdn56qTfCz8YW3Da+b/OAoWqusUNw5z4HlzKe3sxyI+NNvZnXLckq
g00TO5KDPnqHqa2q7YCT4Ef24xgUgeIabrNqrPPVbKw85fF3Ez9COPHKdWVJThEcU9COpj7nLGOf
B5r2whX37eFi9vFxa0wW2n5oXsvL93MgxeSebAf7GID7OzC+DNSkzOyYRLMsmAyvCR6ZKdraaY4P
ZMJCMW27jUlsTMYVJgTa2J0lsSPcWC1ZO3B99m2cbxmspWdmua73un9ySUCVXEblihDkXtgbe84q
F0+1WEXoJirMCqwVBiQ2phBfgahtTJVcS580VW5hNqwOC0VnxYIVqdf5YT666vZklQAvBFCFpfDm
iT9eABxVTF4h5EhsYDv1L7F+M4EIF9OpBTqObqvWkBqvR/u8BUM2PsUaNxag38wNl8kS0bsuSKqk
NiFWXDWZooqXik06DpSwFlwhbjXzuH3EZCZNAbsyD+7JmHWrIY32hAPZyePlhaW5jFcxv35/ietY
2B+EWWczBzElIUhPj6mcEKLh6bjxAZ5pH+Y0uYW3UPbIPz2FajQ3AnkzvfAz5gGrG+qe4BQWJ1yo
V08uIelTraN7U3SIx9oLjuqVO+G04CPood1ITg11drbuyYkRdHZZzPqPkVW2j81gS065LjeVzYCv
W7oZvQsOLNM7LCHbvCrDY4oFAcmDEefVm3o9Et8JoJmreQnLMGc3qy1BGONsgj/EY7nCOfrlDLS+
Hczm1bQoAd/Q1n017fxyT+Lhna2TXIPoFr7Obe/C6UiCR3yI2d86JjMjZ0cm6dQ/bqX91J/6Gv5V
FhVKk0xhL+2H7JWgDB7BYSmnJ5cfwCBp0lOihSe3kEwsDFCOgXKCwJBldrk/xGRHtZtxmDEVn5BV
s8yDcj1JameadAlSYd3zTnypvOkYNFvwd9p9N9IeaTJ5wAIJsZgv4FbRh06hVrb1WC2EPY0p7o05
taACHg1BMFBYmDmNr49Ff1hybp/8EIBsQk7ycTqRZqoFybiyNawmWzkYUmlzinn4xIeTEIOMv4/P
geYWW81V3H46M9xzegUP++O+ZWuWU/gDpCc330avxvdo33dzXqpNFuOO3OiWENOrE5SnTwZhN+F8
GlEhCJgfC6bsmQQpH5OUUJTuHy7f6/gWayHXQ7/s6GAre/wcgmvsr9toL5P2MD5F96cpU6wfo9v5
LM3pvs6CF9L8SH1arKZSMa6AiL4Q9iIRIapr3Y4AGjsp+rqN+gBlxdMgaHea5gG7uWkTZXNAjahW
4cPP0qbyr4gLtszV37s0c2971ZKtzC148NEc0iN5gZuJLf1U7Yk9pHxGdtZ9l7nSRk4rOw9O8SWp
/JsHQHx6icVU5VPNrVbM4OBKOOCTxtEDcXXyDvHQIIrRM8pi8uPhoSv1FNK8YfaabIeeLyYpyyUU
pjDqssHXs8UjiZy7P4WsHntUlt2vh1TZCOvMM0I1aLnb63yIu1lOPNUrrBYte6RsmsGUUPxIOinK
GQVstXs15V3uNZik0BNLJ7n9cZ45QwLIkOypiWJnhGptcMgau94LH4MlfOhBf5sziXTKskZHs/Ci
4LG7kvXtcTFVD/jag0tnXnb8N3MQLCIdAPiiMZVv90QLTjvZM4LDzqDXSnDbaWQZ7nqVwJg5CTOn
SESBD7rkHAEyZvKtCgSex/ONgIQYLeATMWl3oFHoSb867QZ06inM0bVWsUILnIN7AMR4vUEgXOLO
KsNz0i+l5dEd5Q2SmvaabxSoUFk1+OivYGrpSJLIlXnE0nC7bRk2q8gFa6dGgE2Twip3+WNerm9h
59VoHjVBvOyqVbMUnAuHhXWzrdHijaXEOpxKnk3+yssb+7otY7gProNtCayP/5JMxP+j8OIOxje4
VuvhYlgYrkFl+ENwiIutmEgjDWijxFIcI4aq+ME9hcjdetcg0I7B0e/dOjYwRTor2tdxjcjMA+SZ
wqQZ/GCjvC3In62tY5RKuZHcifcIETYfF51MYIRKZN92d0sClGldWBUBaqo1TIT4uJFtPddZ6HaH
UL6E7MUpvITqqOsO4ZCwuUbAX2wM8pgb2rB1+A5NPlJPiUXA2kA5PBPrh4T/aryWz2TvdP5osYNI
STiEj534WHDDZJjzN1d0uPJHLTDuQkYj2TRyMQ9Eu0Ly1OtrIE0XKvXeFqYR0HnOdYuQIhmasDjG
iYoCK/lVK/MGUntQ4DrvnTzlZMfTMVpaB2MrQMlXK5RUMq6ng7tTRBmhL8JqqTjjT+dqJvN1H0Pi
+2ql7URsPGE/jPoAUwD56J63R3QJOE0xQkrGaqnDzqpRZxP/09xpbC2uVtBBDp+MN/nl5piOGlRx
G5tt2InJ3YLlMRAxIjqrWqEQdixh+YABTg555U0CXWvv0RYGOkdw5gQmceCwdnX2IpvsjqlzjO9e
ZHVrORSW1b5IyFbalf7EmYbiWhrRMEVXWJLqL/ja+7DPivmDAM6q27ero9v6zb7a1yl+QHGdx0I6
fPRLmtvth03JyEKeyq9zfKhn8qZMj9ALo7GHTeH2qyoxLHFjpLkrpIo9XTcLwep6M4/7dOIIvmL1
vmAV7ru6HjYkK+SeZrWp4A+bSSilSkr5WWTnMXjtvrzWgmx3jDeGfXYlW7EITWLt6KFkSav72bx7
R1fdHD05PCbGVnvPhzlzWWvVLNp2bLO8blfZe+/LG5aG33ePu/ni/ZgIgb4RwcDaIV6GRPVYyG/T
zTnRHUKAhTckkOfJUQLFJmWGWwsrCqTVsGflxA8tuDzM044Uwd6/MuPW71e1L36c3Soe4t6aupcg
m9XfHlstvcdZcKPiDnPS1fzoB4hW3UcVTl01vsdTN/IBn6s22fYUnLDj7HIF5iQVYPy/tKeu7NTL
a/ywDV91arvHsk8jH/RWLgsnoE4nObgNdrWurfZqnrG07nM1zrYFz2Z9Dmh45+qWfrePfDkWfw6O
ltzvsyYuV+2SO6KEDFfJe1gXzhhOC2D6rIoNX97re5IgFD9KJRB4sFHTChlVmFSK7410mInfiVqm
+FSObuVKFiI0BcN3QypiO9O2/Upa4ajJnDvWISn8iqkpNA02s1BaaQGqAe6HYEXvFA44PYwXIP1Y
ZXl9QOgvHlCIwLJpAdTokrTerwxL8g2r2/Q+WGfxIdC87mSKcelXMcUKsnvajmWzlBKFZAsOrsH5
LRx+VuvWMDVv2HVxvTqlTdi1ixutDExikNOAfBmSwnhObU8es0tQxGyR7LbbwVExtkrzYZPcIe+q
XWs162rdxRpb/7PYkMB4ARINOwY7fh+lxaba5WG5Oru0ZVjf9+ynkWrjJnVxhk76Kf6sVwOUwfV3
9wbBuyWuYf+8P8YXm12S/AksKfjd2bzGgm+8l77GjikpDHmM2Ydx25l5Flzj8QJYYWRMOkFqPt/m
w4Ik1GFv+OeY3arzxXCZy/saAe9mWx1DqjcvI+lwD38TbL5cZg1iH8uwBxzP5HKy1iSfp08Wk8uC
6xiK4rc+j4O0Of3FmnUjID6SRLHnEm5v3M9RW9Ky2ItrpsWzJV90RVffX92Oz2BSf1grPsBfR7f2
ed9tOrJsPHzk8fkDjCrWIma5agkCOyJlZFjfGj6YYnx0ScG6xt1G8EsmxUlUMqF8v11NQh4obxjY
Elg25ARLloI5zysIz8eGxfgRSiPpn/f9ksDQWPhgnYq5Rl0TdKr4p4YFzePIF/ean20VH+BKFZ4j
U+7BVylQBjdsbuRhWuy7vWZRMDE/fVPRvNYDphjWjImLjXQS8jZGOg3JrYgspmxVe74BZvDs1oHk
C8HZVWzNmrhtgEgLpmEbSGmbatY0vH9eCUMp1rjC2jur4A5ryb7HR298be0jN8X1xJG2rIjX+xmz
cqEum62278z4Guvhw2fdqv3d1V+bxdQR94hdS8DgWDYIcvlnz06yieJGQkzl+5zvDVtcT+M6aP1r
Io6TkVjya3x3uw1bL1jsr2adWMdsnNzVK+FJDQYUIEFtpE+rQar0abcXUAvGVkrJWBg+iOHfk5uf
M8Q+GAWjYh84CfJaDDIOVCSI+KQJdBl0PXHalbg+xlDOYSRV0NN9YamkxySyDBuxa3WAc0NuLAin
l7W4HnXQxDGsYd3w6GF/9YaP1leCEsmLwNlQY3PlNBnZIAONigLkVFNqx9/8gJjXN9kOpI12dsXM
pMjfk4JjkieUaox5rEn31v3oV1yKjpBWrFaQvd/jaHvaIewHAVWBpZI5aNcK1VtFM0RYZOsU6AMK
O75w+LgmPDYh5ZQthrELD0X4wRXCUnv/vABVGhjbqRNtFUagMVG+vfmZI1l3qv13Rzf3pK2s8wJh
VXAEfOyqBJZBXbGPy1F9C8srLGTYE3cUOJHdQ/VMWLOOt/k5oYjQges+gG9N7x6qbFgLK9TeVlga
NiY0CrWnj9yM8KxkN+xeH2B6v2Nee+eE4aNS3o1tlWBMMz362SQMsPC0ADnOujQc44Ewx5JX5ijB
0UZHrgNNfaAw1fuGHXUwFtXoPYgCLo9GQ7DO3jZFZd5HA7Ffkm0nja/kHVcslYfCGhbRnI8FdWbQ
3Qm0VhON4t1ZxytbdNjVzbeGs4SCSWpsxc2JZPb3zpOs2w5hwM46h3DqSCsGgma2DrvrXgiiLf9l
hQOkSQq6pjw7hIrNrXcvc0RmjNkKDY0j2PXQDf2SN0WiwD8XKmZHa5Qpg8PZkl9tMvDCY4R0xhyG
uZg044GGS2gAjknWUzAbMpbTguMKqi44hFiVHHRuYZPIHqDKpxAbE3tiChGFBTqpnlcWbjYce3hz
Kk5IFgZjjDVb2TgD8GbEuvdYR6d57cgepijEwq9qNFJOOyZx2VWevGGGRiCNw2wSNKq8YavYGgHa
bRLD7iCcCATZ+fhZMNlQxkLj2dP4twgjk3o/eJ97KQozdcNOdh4kwh9ecE2yHVa8I2+YuKe9tysJ
8ZQ52lZeV3tsAaTFJ6Z65FObhgojKamU5gj0w1ZEHRcxIAMYM9vDFlkGBQGavFX3pX3ws0Dfi6Ba
mSe/tQgXuaWdgRc8091ifQkoNeRy2RVswcb2sa/T2R2TKhptpALEgo3uAoR9vLwdgt6q7QFDRrCr
DUmyZIhdQ25yu4/WLsLByfzWvuGasIbwHjYbgf1b3oIqLEJxd/K1pFh3O7EzZedh3XFYLardARsp
S7U3lmIHxLjmVY7kXXfXneBJyWRL7IofvBuhqmFOeIo+flhcGBHVDoPEGQLKLMdjfO/dd7rdJngE
lNucu2oPb0DrdUvDGVZ4BZTkllx3TXDcnfAG4GVOJs1iYl9GD4SwOe4evHQs7RJMdXQhVDuss3OI
mcY/EGZllldTSqybVYQattvAV5EXJQyJ2QGvoyTlkpqqjgYlGDCdU4Q04qMtnyk+zIiR8hNYPA8L
Y4n8s2oTJfKutVvrCmBtIDuDM4CR6rXLyC/CenkOiaA12D9ZQMLXsrTK1RBftpPePAWyK+5rzg8N
dhAWm1Vg0xgpFG+jJDECNL8cBf49blwZvWKfp7Nxqe7YmFhTwxRLtMWyi7L5NcaIifzDls87zaxH
+3eVBdm2WZ/weDoXEGVnmBg92gXFfCeVfFOumrXslJZg62fztMV+OwRZeg0jr3G19BK0y4pBF5ss
rZeT0XJXXSUhNx4Q+K3gY3UoCaDZstPF1e4Mk6BmPo2tAhOT5jUetrHgDVjg9aq2MRMOIKCjqbCs
sC7uLvoIy9i6x5xYeM11UcTFZrQlxl99/8KRSrPUn2Xargz77pFxZ8NTtAVY66GQSn70aYJcS7NY
i07jyHGzaaHp+jg3+E7jIaNxol7mVSzGU+xvHn/wWb9dbzEZlgYWxBUdFtiKowLnRJZUXuFdQgV1
EdmfplDnXuPIOu1UDlGo/kB3IjghPe854/XmgNuHPcOyubpYMsxLOb+wF6NJzRmiih+r82Aycwxa
v3HZNizTT/NJwyw05lHKnlCejjkKbENaxCwiCJ3v0322xUQWsKqCtplFPuoaa7Rl6ewixsBm4Hl8
xOb43CJehR2o7s/DAnj3OIiW4951Ls9TZl3crHnBYdvsmXERT/MZ/5XdckWj0JOvvNdWQRuUj9I+
sdmckizdFR2OObXVC3O4VPDY5sopcF7TGGjXJ0diLkneLtRgLwcyOfUJ7DYNJuLLZCsGVB3Drw+v
HF11wQ0fOKniifBxSAgl+dLmQKxIwx/YBPXFbNen5OHhLyTg1PgXb7AeXuQoYbcktLWU7YN79cVs
3qVDOkklwjJyij+OqBU+OvIY3UvMH/wHOaRN7MA0nAeORTGl3rTcy+mDrwosJyIT+IjZIA69Y+TM
CAXCF+Umcm8xnkH8yIP/iAuMVvL743Y/XhrjmJ6MPludM9xkcYvLuJPmhFkk/HmDjwsKWxevLp5h
fqv4pjng8NvnZpEqL3Vh7AXIjs3HdY1zevzuEfNRvq3IFdrzwRikwD/IT8K+HYfo33BtPpjUaXQp
43gFaSHM3FPCJU0ahTWzw137dsJlKv28+rgm1xPa2voFTO33gBgRkAuGFf6uBHHYrR57wxn3gX4H
mI2gYgRlMljkHHTLqT2utbCROadZpTcstfDq60GbDKsoFFfKxVQ2uN85XG4iR99yP/HFhhHi9oLu
/SgUPqb2jVDj6BaHwuJhJayFD5y6frvuN2qAPBc5R06C8w68jOmnCsC/GJDkvB8dsPp8giG1vu0H
ooqf+ydtNOeyzx1hDcCOsJaZpJ5m7mD1G2kz/l34TJeVNkLZBkxctynnENaVr4Va+NjLFivnojOG
AN0hrBlwv764n05/r0wKxTzuLl4UNrgDfdX+nCItVZiOQEArc9t1tWmciY1De1gpm0dSpBdX+ilt
ulW/aQUTVIetvuX1wmZqHzwVLz/Lckse/YwFqCSIbmLDLRyRS6teibsDbrxdt8tPpr7NksvIKOed
HkyDHA+IRxQjAXM8N7kFnH547ZO1ShRM0hPN9Fo8ADDc53FbSI4h+kaMUWdcf9zVyRTOwkno8VR+
H+kOS6IJStCrE87n+W6yvXkX7+Zp4cXL3Iv38HgXzFl6sl2konXe3ZKMDBULJ36O87RLmZpsiVvp
J2573PxxdcCpP3r+M1fdCh8kx29gLTyu0Nvowr/tRy8sXczGBcILLxUzgh6eFN7Yi5HuLlCb8RMD
u4AL671oEROwmVuE88irCcawB7mDbifcPQoAacP47ruS+AEk5+hIgH4NzhHgHfrdZF+g7+XE7laZ
R7zbZ5c4cWyO7POGmV9QOR/T4OLptsygqrRbqsHENsIq5brxLcNSRMRIIJHNh6Ww+WSL4bhovWmg
2qP0GUPj95RFsAqIL4rH7OjdEBAJgBNFPmbynS8l510OKTVBFZw8KstZLbziqzrBzkjkANpgbycj
sx0XHcYI5Hvz8h2zVW3dZplO4xZJCRtSQBATW/1kTOHjto+cS5I7WdJ6cvADCUpnhZGAIiJySEZh
I/rw2yTV9jrmGMabl8Ot/Wakqmqn4N7fdamwRrK6hiNbdRIlGbhAwX2njeQHvQqJao/0B4mQAR9i
kfUei8dM9aBOYNr68KIGnTI/hugAq9pgHN53WGbjaKN+PgmI9AvmpP3bzVMbimwwJCjmcirngtN1
9UiwtviNf4nX6O9YYowtqZc47nai9OMYchk0cN/xLwM4r++zP/VMg8axu5CcTSXRvIPfhBiTrBU5
7NPgGqrdDHsUnsrSYt0utcnc8B7BAysW84zXiW61qTZaMrhA5sNR06DZFevHysjn1809PmwvQfeh
u81adQxPdJhavew+xBjYRdGVGPsu8w8Y9w5+q1DxBFp4WC1Pv23rFbbOzkgweHcYQcwOcyIpwt5r
dg9LSgzMyPuapslMCmt6tIAZdrEbfWynRbeDebHJrY6znkGV8zh9AbuzXj6CyDMSEO0OWIxcpRHK
KsLoPmdkDsuB79Ki6KpdltQHyKY6U2NMyZVGrHK0fhQPGzMU3WOspepedqeaiS+0Xqr0kfxZbQws
wo8TPVQSTHqrXd7D0qrW2B8HTETshPWF9jHLanNIDa9xsJAHXHZGgp3MvigJM0UonXfSOEQnSthO
KISvOkbVYHpV65J917zxQMCaYImd5jTGqefM5JSyeEt6LhkECOuET6oNTkKb24+7Zqd4vHuIi7WW
GAlrNuzyZl6EmR8lLbMfDQ2JxdXdR4B1rnAKJhbHdX3C2vFvHl53jOfm4cvNRirmM2mYI+bhmPCW
tEnF3jfrQ5qHUKCwgYekDULkMZJ1yK1iQMr4nI6To8i/zuof49lDSA7eLdED4QNtgxmS4RUe1d90
S4yQspDtqCLptgAzj7Few+lWwqZEwvZoPbq2HNwpqQhopyFgnOL/Ra7X/6rLij5XI7SeWRe7uP63
2/7frApxXFaH9L9FAZpCotV/nte1is+Xvoj/SZnEeN/fk1XHLCxqISgB0zSg68j9+yVdVaLeWwFw
A7RAiUywP7NVtT9ESRBlgauBsyGdla/+zOpSKLrg1wgL9Lc81n+pDk1kYL+kdI35YgL1shpAEeR2
MZQvueHUqJ1IyZxka9ojEJCnI87i5JxmB05uH+W8W5wXxcN82r5+zHf8j0Syf3zrl7TwspSMTC2n
2Tov5tnb9SV/ub+p6+m6W1Szw4s+/2VXVn977q+FBF9r/f9hkl9SxLVHVOrKhdeBODCxmndlcXkt
Xyhszl6bmQGKvPQmx8WrsXjyXnbpt9P8kjKuCG0ln8gZXzPLj9YtKOP7Ec0Brk+zLQZ6Ur0enjcE
ePJS9QuIxEW5dmo9XPJ1Oxvk2WdyE3lkoLTMKmBLiWFcFxy+i9enm/q1pOELKalfYMDzivTrvMry
dbko8kW/KGf1acEiK1azyN9KC6QvZBGdSF6fdbIe1/E35KR+Sa89NmV7VrpDvha+H+gFqH3TqdoQ
fvxX91P9kkSrHnRqls+8R/spvuQz0by9KrMzLesPr+rr5Puw+z/o7/CEVdSRgX9JJ9en9QT8AyNj
O9tFsapfT9CsPlb3zYQfT/fw2UqOxPXL26YRIsy4Ig7Yw2/kN77fvktUVdDKyCRJbK5/LzYiWha3
0w4Fqz5j1CfS6CtmHOBCh/owhYS6l3x1XdHD+3VsLXFY5W9jt9Vsfn6SFy2ORPk70vkiiXqDfFb5
zBv1e7Eabo1hnskgFytw5Zuw0CYv09Nkdi2mc6O8dLNMq55M+RnTfBFNUgFqGwUy+XpKcaleimYr
7M6tNq+zZ6ig40x+N9MvwuggnM/KfSTeckGMlKz+2mzeyp80Ff+GYTq7ri+2uBiLUYEj/L0cfLKr
XyEZL6fufNbu93x96+pZTUE+aIX/tTd8ET1aGYlN1PGGTMbJqwtgrL3+/g1PpOrXDP7iWA5VoSPK
5aFZ9L19vuvAGzwTZM/IUfsiYc5gbd4Lmdecv1XfyMPNFtMZVSOzZn2x6rffT2kkrd8QxFcEnK6s
yuh+pvr7UvdzKtG/tY/HSyTiN7veX3r5TIPe6Mkrn4gX7Yt4Od0m1z7Xb/n6WH1Tb+83WhEa5BOC
1PuTxlQ3/YKP8vy01dATyte+2Dgn5QigSolG7F6Kb3c6nchz8S2fY3K8iq/CS0Y/58k34e2pMH32
3vH7X4Tpvb2faspBR467fusX8vzxOnLcZVaZj/fpd8k8zVuvfXtKRCOR/G5jv8gUrcly6X6E01Wi
+dLpQBst/U1Wr6YydQQ9pG6I2EBGGI/mhXPaZs6vbfJ70nrG8V9kTalGpaGJrPgjjxbKoQTp+Rmq
4xO9+LV9zr2tbpOuHlWFOPFJI0P9v+aldpzTZpMsWVF0o1r9qK/FQn104mJ6vBsEodufv5/oEx7S
vwie7qHT+mRAX/Z1/1JN2hf9Ljg0AftZikfbuLRkwd2uTyT5k8XVv8gIleKqrGaP1zrtFboSgJvr
y+9nJT5b3HEIv1CueCnvhvaAcj+bPK2uL81b890wZQJK4ED+F3Ww/kUqHK90Whpu0Gs7001pls8O
a32hvx7fKLxdPJnZE32vf5EFR0Vv5PbyaeCQX/va/KhfbjZ5xNgWz3rHPBPm+hf+n7aXa2UozOv4
7fBW/+xop3T6lr/dOeI8kzVPRM3XtiAVfViVy5ETziAR/j1qk1kpbY+DAtTmfV3I/pNVfEYfX/j7
UivHQZh+GqXdvFjJb9MF7gyz+jh/f96D54mJNIK8/EqMeQ24qFxDjJIYCqfjvIjcB1FPPXKfzOrJ
IhpfmPkSaYCyjyenTBUjyszbRaToiyjW+tepBvyd1L+UAuC1tUB45SJc4uI6HEEXIpYiXXraBwNO
QcUzHSupWpw/GdwTrjfGLfmFJTv5/qgfo2nczsSXkpA5WXAosbTjAIsTUbrPoapnnPlEkxhfRI2e
T84Pafjc52ZOWoSpFq/5C0Dg36qNcJr1b39ibvylNdGvR/Vns/wieIT8rp2NAptkuF9/tPcBV/BB
3jxZyn82K0nCK0BxLgD1xhfqpZn38QTA4ijdiA8OXpmvRxeEPhOAjilMncqCp6dj+Z8JHsqCdRF4
R02jccRf9+/SylVxUnJtNejN5G4sxxHwX3M6pSx+JRiDphP5FGtN0Vc0AJJy3RSV2yT/djjTPOp7
JEwP7etJOuHQjhoxk18ONMYtFrLWnNX5oakL2gTf5WY6v+YXldO+PjZiGLJbob4KYnbK3s5939xn
/dSoyNOVQe+dnztN72ZFKYgjMKuqTb4Lmt4qNxvo6anxoh8lichvzRGFmGpeHocKULjPvfj/NaH/
g45rv5DlP9S5f+zaf5vF5932dj3Efyl0H+/7syCUXiMjUpVkKGNXNWEKzfxZEKoa9BqhlYhMtxz6
8IzdJ/50HU5E4w9ArATV0BWNQlLQPP7uO5xI0h+AsoAuKqgS0Bpjiem/UOr+V2teA5hxBNmXBBls
9SmP/CKY1S4CCuVY645+aknwF6fX2XWQQMs8Rnh9hourZ+fTayUaYIeL0e6X5Vr9zZz9VVJ8aaan
jfhZQHR9lrVS98oy/ZWhgG2/D9Jl6B3DafxsMzpicCP+aKdm+U4KwGv++vsX/lU0/eP7vkiNusqu
xS2f9s65lN4uDSHyQ0Hi1+9f8ldd9+dLFKp5x/2jPemXScn/m7Qva66TZ7r9RVQBAgS3THvw9hhv
J/ENlcERMwgJBPz6s8j7nXq28T7mPN+bqtzEFTeaWq3u1WvpkzXROp/OU/2lA6gX3RJcgwSX2225
9uU3/fNI+GhpNRwus0oSk6FVzleRGYiA/KwCGuT35oEdnF8kqnc0ZLHdolD2X41xzQNMmV7bWp9M
50IYr0xNxywzQJCO8qiRlltyEMu1+MkwrdWdTgZCNT2DseXaxB6J0eQEAJ+fQseSfqe/Px/a1T3y
z/L91YS4uKTLuUityoI1W4snrsc83wpgyfsg5X/WzcaRcxetRXc9IJPWnnALjk7JyoRzQVwyTpLE
9jjeeJPV7tUofirTOSpi347SfXFzPLA7tBt0pL3J+qIKB4HimwWGeJ97xUkT2o+G5g86sQlo/8WJ
uxNAnmoM9AHazTIleK32DvGbbrT9dgTdfdqaRUgmFFldp3prwDN3QxNvz2r0Aph9v3P7odwV1Ks2
HlvXj7xDLTgv3bLJ359fTG8jLfBWatp4zk/jt7oKnMDYu6EdmaBof2ZBi1a3z9dzeXmsd49jQPgR
ekpL8/uyGBcGOVg30hy6COdF2KejYIFzIMIef27k2qZBGAKhHhNN/n85By+NJEw5vG0pqqh2GhTA
SLuvnxtY++nFU14aWJzOxSiU04PYvPDGc2apcJbJTT9UcQOZbTbL+xkK8Z0FCYkEfOj/nd3V7DmZ
VyZzYo1nC/rOyxuS7NJ9FYv952ZWr9X/HInL8a2cJpg+ko53WKXylOyqaLxpoyEygv9kjDezK9dc
9KW1leMswLFLzPqv44QA8u+sDdChPhUPWiR9tEGFUIHjJuouu6EPt4Z6zTYoakAjDwUGcJOuvJmT
S31IwRt1Hj3nIdOsQz2NJ1oOYUPIeWNWr21LSPK5UFEwECqs0wwJ4Y3jtkqdx1j/o0dlCPxxg86f
8sUAbWAPlccQ1IqfG7123jyw8SDYccH+aa3mtva8nJtjAfhqjoZrpfu5+ZhASOhzK6uH+X82DCJw
kHnq+hVmMTqkuqVXzohLQUXOsTmOe+D90Q1k7beSrFdHdGFqmeWLszfbpJHOsmJ55f4uTfVInCye
pvHPxpCu3XOXQ1q+48JOJ5pSJFA8OOtHSBiH/a17UPF0KpHR336RrwqqHydw2acX1op+tMzMyKaz
hFa0kaBPFaSdQQ9eSiibhvwBVdyw3G2pGV896JeDXDkUk2SFzsq/6wbg3QvSN/viRI8y6HZ1sFU1
vrb/PdOyCLjDLNC0rozZVSlbo4AxiMCGZeGAf+7580W7aoEsGx1BtAFxhPezaIkZ2r3lOJ45e6Tq
RSc//xe/38KFYiKURGl/tSfslindsQUwMCmYlJHwBSb3cwvXgkjvwsJqHwyCEtIwzBFvwIgi6Qw0
Z853RVU8uQlKhF59lLY4f2706pGiJrgnbUh8Wfpq2kwpzLkaS1wr8LOz0eHR/jqnb58bgZYjZn99
9+OV/H/NGKvXjRqrqSXLZuvzsYOOX3KSLbm3ZhuZIJBUhVpDf2a5Dlh73e3nIrkvMnXSZgrovCW9
kDn2W2f3gKSbXwvon8SD696783DrFTrwiFbERx0kkmia4mjvNyX6i7wJqqV5QkBiUaATrSb3aWKG
hdG5UZtmx5GxtylRZqA5LIlap/1NIdvkDwhvbybmPniNA46Irrs3zATydzb3WZlQcOIu8O0Z+dQM
Qk7KQ7uZI0Cvg9AY/bXOTSKTU4NO9IIpLe65DtIJUoO0Uj20Ix99jeRfqHJcZNBJfmiLhdGLpqdJ
8p9TpR5qGy09E5pvdQqhKPuxs4vvfc0esmE6ght7nxtQOzSqX7Ts2mDm9r0gQFujYA+2EscEgbmt
7bku+5Dx/rWeTHMvS2/fZuypa+QOvN5fUnN4dKuuC2ySAwXNil+dY71lNr9lBmRhheqPqtZ+Jh15
NAt5OzPAmagkr7ZGd30GNNdYAoGmefy3YQ+dnzMUmszkOafs6HYuclkQCfAxZQ+JiUdjgUxQMf0i
CrFsYWIiSVZ5NyxPxMYD7OPhB7zHBOoGxPUIL72Ve8mbwartslNniAMCxsj3QAhtBUZXbUBCDAyo
iF2RKXjvYKQ795ZeshFvPL04sr19U+1GDHYHCSxxGHYkajefyR9PJ8Z1YXMVjNEiGyGXmeLCk+LZ
TdQTkkw3ZVH/O3m55QqCHVzhkFVF4Ay6vfdjaz1bt6iXLXc4B6MH6Oz3ENJFm0qgwKaWR1URbCXZ
P3q7dybXJafZNJgxKlcBj4l4mSb6F5IY8cTqR7s27lsODZFhSxfkY8T33uYq4nMV5RQq4OpseEe8
9vwUuhIKAoZ2R6MNj7c1vCXEuLjUB8PlQ9pq6tyBMyss0xAcQgsebLxxDxaSAuldWkdmGpFgIZTe
zDUvI3nvb9+PdJVrTia9VjnHSOtTthfBwq/ZATdUH7VwM4bfGupycC6Hqqeu5jawVZ4Aig/VHX+h
MUBSUfeVovUbfStP0OvaA3J9027N89UDYoGVDTvXW87le9ueEo3ijo1x1gqd3KA9+tZObMO7XDcC
3lzAC00cheXnFwPEo45JZ1zWcsq+ljbdj0w/WRPbSq9c3Z44i0hC4q+7fiSUaU347MBOlQYUKnmT
T2IRoLspnMEycnI8f3ksoOK1uV+2LK+WkHT9NDUMvs2tHqYJD64UHavZKxR8wo1zsWy8DxsTLz6Q
3lFM5rqM52RZlmimo85LGR9yqEg60LviMEbgOPfbndiYU/PqQYB26eLUMLVrlFkphmn2CoENgk5w
dE7syTOA+1NkRVnkHOZHAxJ2Eb0bjuhUM+P+wII0cp42Bn11A7keNFUc8P6B3fv9BjJVhqJsP6jz
EI9xc2chQVi7/lLCtPwx0o4AiGfxZoC/ZXXlghyr65yZw2p5gvMxQgduQIvQsopysDjke3Gv9tPu
vxzqyvH0hQ4khCXBDgNSoP5I70doGnRfhr156DtA3uooi7cSS/+PRf5nflfbty+aLjE9vK5VoC90
PHNYht3BCshN81ahzd69H1+aMI2yIqijPCqDTeTbx/gW/vZihVcuwipmhcX/+wVOCga5KagPRtjG
CuzGAIIF4DMBRz+6HlHxXMrj+sYW21rr1duh1rQOSmpY62pERyH1Cwfib2ge/Hx1l3n8cHgvRrny
tnbd5aIsMEqboFHTU3GW5P+bgaAATGwH4iLO+qGY98JOZY/z2vZaSLz6vmeA+Njky+cjWb70/Uig
PUIB/HZsYkJnfjUSzW6qxhyn8cxAuDSDgq1WXpAVeWBn36zW2joVV6/Ii1EtP7+4QVhjI3tcN+qs
7dkP/lI/zwcPIfFjtStvgA5P7wBgOlloHQlwJLfyQCtY+v9EdxfWV9EdaHuNNE9hHVKzSNtX0UIf
BSyo42cPBNBe+n0LhXJ1o/xjcQ1SNBNb1HjdqDOUtm4nMztoGmjtPl/Cq1v+wsbKqXqlImk7tuqc
FeR74pLAybpbyAo+fm7mSp4cR/vCjvl+7VDgrurUqhE03qtocd0zFEEW/LcVj7f/H6Hb1rhWHrQa
B8GdHqu1FFmSoxl1YGw7ZAGa0JAQbUL0RrFwKz9zJRv0fpQrFzqLuYKULlV/08uQufoKjRTffrRi
ufMevA3Qlbk1xuXnF+dBDm6i9RVuCetxCpTjQzExhK7NgiAAp5zxE6QiwGVHqLkDVId8VKQ91k/1
Y73bCpS3PmTlNzOtyO1acHWeFQquFq9e5Ey+23LrgXo1wLrYRCt/MxVaMZs6DoQsReAA3mKD8sJp
8XjXxo1zcSUh+34pV86Gu52cMw0Hw9otkHMWDT7ZVQ/mnsVbsf/Va+9iWCvPQofe1jMbe7Uzil1r
yQCWfZVYQUbBf/uUw7naWyHGxpKtH46WVeSWKTiSs3Z2T3j1oKTxFY+DjcLq1rlfoxETiXK9M/XL
OURNF/nRJa/dh+0d6ngIwelhw89s3BF05Wd6I6l7h2LZklsoSCH4R5Aa8GNxLG6BPEOdYCn30J1K
fLnbKoVcn1PPQW+UB+jB3/N6cR5T00FmkZYgS06cqE7rQ0k5iM29rTzDtf1iQI0GOhY2gBbrJGpR
tw2zdIxxOg4nMxp/g6VUBDygT/S1D/Uwj8zYBpVG/QpAZvj5BH88gpb7ty5oUdSUAAd473Mse4RE
aQI/nmrd3s7dO1bVe6/p4i4dNmqEH6cTpqi+6OVA9vNDUpVq3gCwBoMp6PYNLpgCnS7Smq3Td8XM
Ut9BGLMgU6C7uhoRQiMvdc3+nLhVkDSOr+ugD5i2JE+umVnKR1DmsSz7w/N3MMRYTpAMPfdeEnRE
hqZFwr7Zf748162gBI8snotBrZYn1/O/pdvhnKgfLHmy0AE0f/vcxNLot4r6LNTfDNT6kEoHDGhl
o0/a3NWgGXgefs0xiIOmVxGkoVkHI/JAIebOQwTmhYPacMkf7SJ/Buloz3R1Dy2CK7sGb/H+E2N/
7sw3qFX6rINuzFbbxlUjDhofkWWnBMXG97tBumMyCrPuz2WJjmaUjTJ1Y7ViAyr+MXDGUCBHpaOU
YwE1tfL40q6GrOrL/szryWczAQPKnciTQGd3Xrbhgq/a8jzYM2042/X+to287XRu9edaKL8rfjDw
xnia5QOHGKJoFny+O65ZAzgBPVmGjkToulzq5HqXWrTozxPKpXXGgoofaIc24/4RuqKf27q2VsAR
oCKim5DvXmcluAD7P80IWKuRtm804lvtocx+fW7ko8PDWXUs1GRR5V6kDt5viJY3umc2RJ5L9bXn
GliAhhMToz+AHOpzSx+vLliCwja18WBbenNXlkYXbUK9kriSoWMK/fdWH8KxumnlL0BMfCo2/OuV
g4wSCOzBJxnWUu57bzDLISWscSKQ3tQ8kIDRPTKcZ6ECNGHEJBpAdSCD7dj82rJhL6L4R6Ep4eor
hwsNmC5tOgszCj1hWaK4Y+l3HBI8n0/ntYUDuBWwNdQz0c28MjNAqyvPik6e24Vw1dD8EoyTmts+
m8OwcSle2/SXplZBB/r0MmDqG3D9ZK+aA+Yko9ybIMovIdZlexvb5Kox3CQQ5ob6J9zh+1XrVWHj
Hwt5njL4204DY8IQLioxpp1Edimifz2N6PcG3PMv6AhI4ffmjLIblaawSQQt4spMAtWPuxFkHt7c
/vuRAVG6FE9wGX+ENvUFN/qibMR5sLQg08Gk1Dxz6QYCNKb9BnDryiy+s7UcxotYTdeytqoEbAk2
hBpAk6UH/HJn+5SBo8xlG7N4Zc/DHEHQhDvzI6CqTkwxSa8S2POgAHLuCTjrpunl3y+VoUP1D9oq
wMis0zGGqHX0lec4z4YDqsUq8iwRQGAnHrWnzy19jEBtA3QAUEb8i3tbe3lWZ02Rpk6Hx5E8lHGx
U/EiOrZV3bo2a4YJXwh5F0CE3eXnF4s0ol/LQPG5O2tledBAO2ENtu+N7u7z0VzbCwC7IeDClfUx
AixFwZKmZuKcgAdjKNuIjnOQT3C5oLtWWn743NwVP79cxK6hI3bHnby6UWbREktBGv2MIN7P9Ffb
rI9eNQedJ5BbRRIt//m5wSvYGNsBJBoBoQ6iA1wy7+dx8qpR8VHwc0kCakUEurlLF+f8WBhhijcR
eLZ2zX2/pxsZiisuGCEAVhC4CJdAvPi9XTLDKzpmy8+S/YAOGgRuwd3/vQW12+cDXM8oAg26GEE4
usDP1+OrqSxaaHypF1WXD1yC7c86Wo7+Z7JAHy9c8kdM2Yb/WG/NtcmV/4AepU1GSwM3nXsDLd8Z
CuByI7z5C+e4TK+ubaw8fYMyyAhM6/CyNGuBNj78peJ8Xz9uAcI+BAIrQ+tEY9ozjg0EQ1MAqXQ/
DZ6B9wgqdPVPcRNG+tetg22uU5sI43GkoRBloEJnIgZ+vzOY46mWzYq/OGbvVyqJZTcEJGXBWKCz
WMeDvTpl7W0xmieagq71zZtADat/H8G/IyhE4+QfQd+atn8snWo/0CHixaNNjiV6kD7fW1dW4f2n
ro4rBOOEIyd86tL/vMyLRJNuutf3m7kLa+2IiIcdDKk+tE/gov2AvvK4LBP87c9mDzbYpE3rWDFG
ogQtu6GrVaDA0/syJKn2Fe4Z2tOawnNLGI5Ppxy8eR2ogokLKSBOlRtW+BM1Qw3mHd34lXi94zt6
DaoeQXnodQn0UgcGxAWWApmmCWihmaINn0FhBgHGQVTun4LqdpxQRJ8ZS6owNyoSigm1oXReZFVa
44ZILTlVGtLvBBCgOB/JcM+gqfuQ2x0J+lRrbjtrcHzXVTdcUVAIVn1+w82s2bc1AXWsNaI9Yvba
W4Pbw06fbREXtM/jmuc8zur8Vz17GTqCxBdHN/eF63QnV6EMldCjk7V7i3mg3ScmWBkyqG2LZGKR
mUOm1qpRHHSpQJnXw7RUJXmbCv1ldqSIEjPNw7SZAuYVmFx7BydfR7rXWfeAYPLDkPI+TPp6NyTl
rda3aCSURAXEQ1tTZQKXOXLbT/tZC9Fcxe8Y1/C9mkLJygZ/E1pQmntYwINHO6ODCjTjFSR5KnbQ
XB5XlhUlbQvEVkZjDXkG8LNZR70cdlJ5J68FRa3pAadvJpC6LgfvGX2oaZB31IMmh36TuP33lLan
oqLHLDXrEGKNwz4tytKX6AII076IOwRs/mAkTUDlsauDDDXDYfaaiBBQMvUoiBN0cUCXm/fqizKM
tyntnju3ex68udqjWeBOcmibZKivH5G3UAfAOH8kDZjFBICwu9nqZTxPytuIov+Gkpf+btn+CP8Q
VrgObselS+jyunfImCF/Z4i/BcgF3qvnOxrld611gO7YQlEDEI2H58kQ23q8ccyvnb1L4yuPZHWO
YM0E4wsy3PDLL/0u/QJBKRe9GUNkI1tZfZFOgI0dfG557QoxaqTxLAOhwBLorC/JxtFTVVd5d27N
t3ZC4NFWWy5smbjVxFpQ3VuQHTCFl977ibXYNA55OfHz6IoZdItlFzYuNMtnTf9F6/Gb8paqqjeo
sEg6dKd3kvqp0YqN7/g4UmQ8HMQ+dAGXfcitdJCjHEdN42cTipt9Dnq9x8+nch1v4AC+M7B8wEW8
mOWTkcxaws8TlEN520eGepXY9mO/sVWvGUL+xrCQAqPYrKubOR9a3GlVw8+Nft/XPOqTxG/kn8ws
Nqbs465EQLOsGIzgtbfeHHZhityQOUZE3N63LTIEzVTt7VmEQqdvmeg2ptBcrrP3e8XG+8REbhdB
FXC6q6HNTgOwv+O1fxP2/RMYwXfVY9f7/NY6VMfm1ovIox6ne++lXSiSe3TZvVUuICGfL6W5nLdP
vuOv8OPFWhrMJCw3tPbchcnOeclD2ka4FNvf7ptxU6COJ5d+fAEdDfine+lGCq980NhtBWHXVuBi
Pv420V58h9OyIjEyxgFYdB9HtOUnPi5IGuex9QDiCpAS3bkx1FIetzHt13bZpellii5MlzP6mBhx
27Nh/arKm05NB8v5MRVd9PlcfyhtLy4IZQTE6sB+ogtzmYMLQ/XS4lsasj3nM6GRamgDQC8to74Z
k3sTOdEwJ1UZcFBaQa62+MYKSNoZyT7j8MMCpHF3uSJkt/FVy057vwOWdlKKGoAFpKixfieNTT5n
w8Dac9WqVy17VXMWp+DbpITHaFgO3PrJJL8tgIrRBhZlYNke1DOznEAXt3rrRJ2yjmV+24DsfuPL
Pp4Rgu9BNyRStzid6678zBpYZaROA5yIBhwz38scCgKt07+Qxok7OwnGmR1cFKDQi/rY2yz2AAVj
CSQcPv8S8+PuhPopgBfQPnWQobRWLyyrSgCPHu36nNRdYAwpgOfDHWpHoLRleQWe/zyeqiQGlpcM
u3k24tp4tnAPcHTQjTo4Sb40oEKhOtA0gx0S5uxGKqbAa+rvrOl3jJZBX8poNqy3RI7/8nkId40b
Cc3uFqj+PGOd8OxE2uesGORZG8mrcm8IGgIcEP6Y1bgBYPs4TfDVS7bdIniH4qZ9v8GTOc3Q0QzY
fynmg5AsnptDQUD9bdr3hWdsnacFh/9+5+IcoQgItBz6kD+cJ1ypOtM8rTvz0dkljN6mM5Q96y8T
YO8Q2N4P07BP6E8UEjfupZWqM96cmNJLy6tnKQGcKG0SWE5PS9cNSp+7as+O4NvZFc8i7kMjaGLt
Aby2GzN85W6H68AkornbBRho9Uqqki6Z9Qo5lNZ+srJvZbkpF33lQoAFZLZgwjScdRCTzlmaAwvZ
nanWRYXh3M5u4fmj6gPOrSOYAgooSQIOEenIeEnJo2z0wKsMbZiqjUT6wyU/tR5kJN/q9nbsfrjC
vveceuO6uLbR0OKODBwYEBbR5PcbzUhVOenS7s55cu4ku9Ho29RHmkajOTM3UhDrrMfftb6wtVrr
2h5ZNyvYEr1zm9lgo826MMPTIR2aSKIzQphkw998yBSsba6ig67Q7aHOkPhrreLUEJAN9vy1EhDk
7cnOhoZmJkEGYXhxlWmHmctQSBR/TPodGum7NN/YdMux/XDO/pmBddu2Nng16E6QH8wEi2xzRm46
j3R0B3/uZa/u7Qszq/BZ2m2WGsugXfJsAUdE+VYC68pAkAhEEwJBb8+CO3m/bYbcbarMtpC5tUC2
bHoQKUZIoW91X1wzg0O6JKFRDvxQEikA9aoLzmFm5vHsgkPea3dq2sLMfry4bSADlg4y9GouZdT3
owF2daoMtpzUe3nIjtYBpGZRftxKIhEQTnzcAOgC9TBpFjqKPxTnkC6hk2Uk3dnW+wFEceLYdS6L
p8zlkcrB6l4pgQZwMe24wdLIHaz92EMNRBnO81QKKMT09kEv3N8LtZRPB9OCsmv9a5A82xdCe63y
4lR5KpRjL0Jj7LTAqSegytOH1KDHcSoPaa89lrnx5Frs0NHqTmuyH06hnZtkPINY7rtb884vNAbO
SDG85UK6+3RAtpB0VRoPacODotchPKKnTtAnZRVjOl/GqRFH4tCzcvVTArB3YBQMIjwESqti/Ka5
BKUYZUL9wgF3a8/PmituymToX1VvHEXGTzMJW8UOM9PuJzCkmLOHLuv+uyMc6NSM6q6ckBzooJSl
zK+0RQOVstIDndUbcpqg//ZwXY3VfUvSnTYL0O55zPDJAC3mkt06hO4NTR6IOnq/JFffOxt4JWwH
dIurW90WETMM6BDZ9BkMiydRtdlO5fRnMfCjVSfPquHIMFU9CPmRRanT8SDtsfVlJYF2npM8Job6
kneWEc6lF3Gpi0MJlBJSOOVpHPibGtwh9ICixS9JY0kmFXuWvBPCfXMHY9qZRj9Gg8u7yCB1fmcz
h4YVyuBhLusidufiLncH6Lyltymtn1K0IY1OhiYL55GmxTeJzrFsLH8Jz9s1WnHomXEslO0dsmo+
FHLMA0O0AIFL8ZMkjPl8br/h/z4NpNQDj0kjzAyoGwj2G90Wd2WiIaFf1rs+T77SybjjOn8aq9mI
unzct5752tnoFZrH57SCkp4AV3c9OrOv2bx+JF5enjqRPNY2xFvFVMdI4z/lVDP8zirv06q6yYiG
MpmynrAg0A8BZiaQrnZj5Yzui34+Mmril6XDs9NCrKQckLrjg4FsSumAe64HWw+a3/6A4XThPjf7
g1DoEp/UqIfoZtCRnFuya3YFpayqL17SkiBbyxCDG4mDtGLZ/dDSEvu7KP6Q1PymanrPrP6LOebK
l958Q/GG8ZXj3amE89CaIDWW5uYuT+kPx4C8hYBccJ7jC/vkgY71n0nW34sS9OZiKYEjGRbyaXRe
Xa/N957HTujK+ylMbe82IK0HuqDcZ3PWhtYo4pwmto9cGIcInhxj8Aw6wejk9tHsDCeaE7nHRnr0
Ui0iboOjZp04SDnzEkJzIgEkldhfi643gwIuzW/b6ns9lri0vW+JJ+RBTdW3Vumj35vkQFyQXekS
4iq1uW8rlF4Ll/HQ5uzAGW39bGyRi9X1oGtsdovzOeFETV+Z0wErTNDiqKoH3NnNri/nEtnuTESu
WYC/K4dSoafVfF+PEGCw3QfZW48ys78argKlnuz80tX6EFElCxhHVjOV84j2QWjLVmifzBs+RqRy
TuVgvhZdFpp4QR3tzjJDbpY/TWsk2K72H+QrszsDW2f2bXdOAqTlIJGXD3tlDkVEBv61aLOfnEI7
IgXGO2hVKkJC+992qYMCajQkJGfBxDsDAlEX2qG22hevoh1o0Ni9JPYXRqZnBLdn1ha3upvvuDti
X7v2XcLaG7R2QMQ9LeFGR+Ej2gPv66BDsM2sQd81uve2mT10ZcUCy+UMLKAUvc7SxPtKgMQfLZpJ
iGfFefBY55Nq/m106m1ooBaa8uZL3+gKO1kavkfVN90pKGgPpvulaReSglCkSez6raxziIS4EAoq
xk7uU2k+dCBlualGHd2qc2/7A+cgFiyL321XPhoNMYPazl+4JX4YSan8mpZ9gGfegKOX3Wa18UAK
M5I2qK7Sjp4SbkKitrmRXkGxYva5bMpvBprzAiHYPWA4d24Lrb4FtDpIUgVdB90BN0EWRWv7r042
jb5I9d2A5x4ojLKHCkixNLWeRW1LP0/NU6LEcR7NV4kz4Y9TnYeTAQh83dwkXnnb8xkpy8m8s9CI
3NXVCSifo80gfpHpuoH2ZO0mo04R9DUUM4SThk3ezggaDd0vZfXHdpovJTZe3Kc2wEmsQbaJ7kgx
h5yzWOXyRpJBhrVXP7YjGn94aqD3DxXnCUC6sFDiBoSxQBa1fwo8AibbKW7R4Vvee6NoIrSH2UhA
umdnSloAJCaUOahodrjSTJTeceAb+LzWdn/3He5GrREcFN31DzCnhaBpPc4uGOENNkHJlcjfIPJQ
gHWU9EmnHJzB0gUIEm2+gW7nLFCMQune+MF4BR2VTN+XmR1bHihszXy862p2rhoBsjWIU+c1gMQu
XLot5yeQ08cAaKGUMmmHkZjHRufopC7loRPQ/PGM+s84JEisQ76qpcPzWNTjzpQjlk/LXzxzeM7z
9lyaUIBwRuhVpKM8khEKLmkGZryqPZK6BEXM0slsgWg5FMiJBmBIjTuS99AoTyY71gbI2012+Qtp
eahZOHQ6FUZbhBbvbmSBC4BpoMPpcBpCR2uJ7/Ycze7AhAbOlDVhkgh2lxBJd109TDtby/AWVEwE
4M7Lo3maIXpXNFENlt0ub3dzs3Sr6RYLXIofq+4G7v65wH834RVYmg2B1tqHqakQSvQZBKRG7eSZ
8mZ2qQrzujpquCUJahDWiDRdVhdfPKJU2Dttg7VgD+1kF1FHUX42be5+5dIgrc8oOii4C+G9gtS3
1ZQKiEyJW5ZidQcpwi7zqgOenPfdMCIaLhgJEQs+lIKDGUbvX03PPNhemr1mmpeB+dscrND1nGBu
ehaak5we7bS9J0KZONSUBbauV0c+5F1Y9YwFTu6i+iRx2vNasJ096j9J0TWHJicv0i33qoZuj0LK
sbQyBS2y8sm2RxEVdZoFUib5yXT6x8kb0IMv70hRtnHVyOxYD8DXATRm+dhHX2aTWfdT2+C+EIV2
q4nEHy3Uv6tiuLVp1wQKYUU4Jw7awbMB8lvZlxlPK1/OQOkzXIolvXVGiDaiqKT7pubYJ5UD99Pb
7o2RqwNToLDneYq0TRHqWaYFbWfFqXJKJEON1PcU1ORwuCC323bHtpqsSMC1Mc2NBQdNRSnSoKrw
L5Obxm4+naaaAmKRJ2ACdtphbxUJuE9lfcBXlcEIUEQ0pTpKSgbQdtMAeAltw8YcqN+ZPcRbsuwR
gK9TYqe/OOhaQrNJ0LFW3AlTuS9qYt6NzqvvCWcvrfJKjusIG8hsZX7j5YbaTW0eMTQwF3hH+12u
Ibybx5h2urEDZRtB8UeiUoF0uQHrXpi73hePtl+BUDrXSfPE5+kk8yXicdwv7Ygd64C6eRDof5LO
Hw+Y1cBtvD0vGi80lUVjryNjWHamERAF1cy2/WVY1gI1cdFHYXcDZOk0PWBqIP4waJCCrITvZZTc
at18P5kKsNfeqh5S1+peOlfKU8f07Ka2lPbcdJDwtJKujltwckYFBdkvWBLMuJFo+ffqstkpwouf
aVOWMRnbkyxmeUR/k0StFNG20Fw9qqW0dtMEMb7W5H1gdSiV0ubo5mBCcxz4irF6TUo7HvIkSqm4
Txxex7Nev7Ie2o48b2UI4F8ZNNl0FC2FtFA5nYltnzn4uWZLeCDgsL/qrP4O9p7mVtPah171Cjk/
VC0bcNBHLm/gKrzbUmuPhvg/lH3ZkqM6m+0TESExc2uMZzud83BD5FCJQIAADQg9fS+fixN/797R
FX1fVZllg/R9a3TvLaY1c6sAX00jam2kOAbzrSo3xEvRhQgw88eneKx/+hQfdgX0HAa6OgNkjvlP
BJ45+0i3XyUpNys3N0PBmclOImoShJYOZl1pXSDBaz1nKl1LXUd5FXVnlspiKeEtLavmkMSojXac
4KOw7CrgyF/FiqvTTNJPKbLnCr/uWmbslHGxH+rmUJPoko3VYYyG/ah9fCzNTpUZypZDZEyw3kvz
Nuvf/dDYNfEgpqvmxm5G6j+E3fgYpfWdF/dvrCRXxzL4W7V/9acAAQl+0RN/RJ+qvza0LnBU/4li
oIqBmO740D1rv7kXVblNW7zRpvFeAQ156CBbtknQfEQLPoPFBps0AnUxpMgKrKLdJKku1IATLJmD
1xQO9NXgu7GA+e1u9r1mGyz+HjPId+Mw6c7LLgirTzGC+lYLVGxDQre+41eJSQvglx+tZZWguTZJ
UDyL668uh1dMZjBWWnYUPdmnOlgjrnptFOLEIHTABWL8d6OwkHkqekYaCMp12/bYuuyaRAJuoihD
0K3A+x+Q4T5l3VRMN2VCmbawxBJaaBb+zJ4SKxf1ywNdhvPM9WMUIS0+Cx5tPRxZw/dTjCebNAId
2U25p8ZDde2NzfE7PJMeWovGwI2H1qMKLDA5tSEOLQsevoZ+U8LvwHr/PSUYoY1/N0xVD71btGkx
KiohdzXpP7tGizxU7DFw3racm9doDnLgvZuY9QeWqocOx9FqnqJL7KOCOuBv9aBqBMwjvIG6s6l9
gKfIQ5E+rBVYpeuUQo7Q5qxX4EXUKWizYyNInlI4TURURFSiKan2vohMNgllTz2lp8zEO2/01lnG
N1UC9UAQb+be37N2LGitTngo8qX035kPZt8kKGpamq8Q88IS0+8pCHY6qd6dqT/DoDnrku2SUKJT
2LQVbkB7ARb3PFf4qCexHLpFHxgx2xqhLKvRxw03pPO8EgFa4MaqLqI4g+lFoXuvLe+BjyYrMshC
EH4/kHHLDFKuO9DcpcbRr7wHT9VfwdKcUz3vGhsd07b+E0tvH5F+Xyn/IyVDheVnPqghQnm7sEFO
k+U7du3jnFWfnNmiXNRdoHFgexgDfI2w3jmGBoyso2C4GzIBJMLbA7Hfp7Zbx9p+dBWK1qpMRLlJ
NC0QVn7oQugrkGmD2yC7I3RGtXSD7u6hwe4hAvcOqcgMobTcNXH8SF21bTzxgqD5s5A4Gll7Z2qs
7tzdh7NFeaOcsOBnp7hlX55yj9LHEpEhKIcFiO3zY4ftGW3SKObxVlriDAxliZ4s2G1WMaWvAR3f
Jo9P29KUSKQNkSuY9uYQz+PV78pdlbU8T2DbzKcmPSs/wy1ViTdL0rroEE+NZ7o5NXEz5o4t4Vrh
/F2PGerG+iqptlNYMuB+/psOW9BY6a8hTTGF0D44741b+lHXCL6gwYcOM41mzazwpim3pNN5IrI9
7gdYIkJkU+h656V9lU9dsItj+8e07VOoSZUjhwZD07xrLc+rjmwtr9Zz52+kJL+Gk2uDMzdE2ieE
VrLwgmw90Trvy1sPNUREYvB0Lkr/A+HyCFzEWFl5KNaeZvxjCG+hVXyXLbTKBZ71iYTHCcJaPCwv
woseWA25kCPTn8kubps4VPJK1Beb+XOQ5WFZ4jN3DRqd3aMO9WVBGtrKleyujlD9EQVoCOi2EI2v
ZRwdOj88qzk6Z2G/TpG3vyoZ3SYC6J8P7UrKCydiQH6pvhPcbmrdnpsEZbCZepjjxKBihBxSR85c
RfcKPvu8K7NDDUlSFy3vQdPvCC03o34wzR1CQX/C1Kz8kW/ZBBNeH5E9t5cUs18CHgmD2N0k9COm
q0/adlsyuF1c95t6HHIRd4eyd5sZonMMnhKESxcORTbQq5LzPcgH9J62/aacGCbG9skFTQ6rAe6A
ZXhrNbgwhvSqRfbbqQlxLOIwV0dmNDBKSHlwd6KLeRrGM6auP+kSrYLGbbEM5JkHZQVdOQO0ENWn
6GYTx7i9JyoHuPkR1BiJcRO0SdvlbZ3sEs5eNY+2iDHytoJhDuzc9DJ3ZNPqbsTiB1R0qKoa9zFi
4uvUXnH9+KuFtBssPM2mirwY94RLCxfOUTG4yBWEyr2n22MXhHZF2DQcgGCydZuk9/Uco9a894qs
nvKBk0elx62Q6iVp5LUb2c7EaM0WM043xj9LgIF72tVniV33GIyZuw5MjXnJ6Xuw4MZv/G7CoRWq
TWbJtxnrgtXNuqJmH1Vs54kSACDgRjqyQg/pLtLdBtlm295gnKuNe/Wz+jEIcOFj1HqYQ0B3ZV9t
oYzbI4Ng2AJOefMdQcAg3octj3qJgcYAt0Ci1sXxsDoNAo9XijZRgA0qZwKdnkE8AvrSAJLsIMdV
QlAaNI413lNEOgVavpPabP0ZDJUOr1lT2bwpgZHpCWbdMIRgr2/KYy1le1urHktpwNjiu+ZA6lcp
G3E56fKJlWm6XlCIkHsNvS9FckA8ByiZeVtP/bWHhL2QCgx4y7HbgiRyxdBDsV9R9xL1ZbVrWj1t
hEiw6sZP7eL/gi3ACVsPD21TJxiI1Wvbjgch3EsZ8Z/WttVDUEI/WIOsx8i/PPuGfA9RfT+NWEph
v/isVcmBiTksKdNwbl2DBLwWpzX8mCj51fSaDahc9fr+e7Bu2jvfy9umOic1wY+o40I1c7cjnrpH
0nqzV10Fhdty8tP6LWEmzJMmcCem/UuZyrViwwnfy2kZ5TnWFBUGNEQ0ePAh/OW7R7lZ4fr2MZJI
YUkHh/UF52QK9CfX+hZMXidjDnIfHSsUaZVqOocDJjEZYtsaaJgb2n8RdttlIYVcNQvHmRBi1V86
hXz7WmE5C1DM2SdPDayzAFDuTZbivGrRQc3bYNek4wcL9GGc698oGk5Acn/qYDqoZsGoh+Dppsfb
iYcYmpoIlcVVX24TzwfU0oxmLUu+LTnKtHxS+KbcQpa2DRWBDi+6LY0Qvk37MUFeuvWW0ywA0S0C
rh2a3UvGsyKS6Z3PewDV7jfFMz/30fpmn+xnNLMa8TBpKTdyYc+8RuFiOCowd6NEgWMV7Kem6bCt
h2+DbP54RG+8ZaDAWcpzQPmPJuNlkNUbzrJz22U/RqFBWJn4t88QrV3q7lKqGdlkDc6XDsOAaOQZ
20x6wr2BSh2bxitBnMv9BAwh9ZuHLkD53CxAN1QReRchVkJPxkVSpkftAYvyEmMLKwEP2IXX267P
LEz83h4i1J9G8VOQIOWxmeSuJfEmnPjWMiC3C6effRwfgyQ6ttmNKK4u/oJOjVFeR5O9y65r1jNh
QK8FhmZD2WPqV6cmigrW1u9qHK5DVv0mItg02fhLWQlBpwsxkSwh0DV5LydwCJB0rG5diasRDxoU
sE8MCEWVBDyPdcxWUdudaSb2s/LOZQoN+uyA6bukASgQIvGZIRaMzz0kXGgXopXwsCPyaCWGPltT
ic1NMnhscH2oxBznKQUQLel9opqX0sHwo/sBMQaluvNj+SAk7E1UCqzJozzhUE9wOQyImBN869cY
jlhpULDXd6t+lHdAcDcpjwuChVEZ/xD7atdkmJyxEwnlPkzWwFTEqn5dytlBn1qvl8lsK9uw3A/j
IkWWXsj751RE4JgdkAhsk8s+9RJaLDV9ZOUS7AC4//YpKEYj+R9cJMViUGUCaHms/B2Zgw2+KezG
oXemDFouGsBavwRh4dP+BDbP5ravv7imGebp+jmtKpNXoZy2k+MPkB1BQzF259AiE6uew77QsTTr
cQB8qsOkXLmANBtrYjRVSXmWfTrkjND13LiH0HofEfbbFXGzLloIrAtGOyDDcQoia3iECwriYv6Z
xvIYINk2j1uHLPKG3+G/hJ1DyKuIofQB+tTA2I0iIb8P3iGwuXd6hqecPnBvqfHLTjQP2+FapdWV
Zu5uHMorZDT3EOfsvBr52EPp/Q4j24iKfjUK3amutOvFmXvTxM/d4h3j0mFKRaTk1oceO8cCfJJD
fYXzmqyBpWxRIIUHo8bYRQGiM4BIRTf2aMRLBg/ff33nQv7YVgJEWT2O8BvTKXfeeCFee+cSeqln
9+7i/smO6TYtwbmlxiJSsLtHtQbqvfQQ5V6Lm0DNX3qkbzzCbt6b6Rhx1iHDUR0XIHUZSQ58qs6L
CS8BU98SJ5FeRn5glZ/k2RDaG89yJr5/hKh9XZlKroIBAHCbROfILzeazDsBpBBfKM5kzs0HeKs/
yxz+sg7CGSn7dTNPt2e93Q+T6dY87u84EQPu4BqhjzGASVL3dZ6mIzixHs3XLdnJZP4Efo5Tu7vW
U7qKhZfPvMcAaoW3joYYTQA8ar8iDRVUFxmoCM1lwiq1BHHBtfmOWvoQyC5cUy/d9wP2Ps3fJ5Ju
Y6G+yxgWAx2rU+aW45wyhE/4cYMwx/6oOgwW0KLt4xQdTyF4HFS0fXkYDYO5wesR52LujyWXqNy1
8U80wa6KlIcGAcqwGn2EwqVo+ojYGi0jKO7G1GpLvNXDHXQvO0BrJ2DWb0hpxF838AmhbGEbUfU5
YwAOhwEUbJC8NbZ+ia3doEqtGDN9Sfz51Nel2iB46ezglfAU0asmcst7Znry0bBR7dCnUGOBUPMp
ktWEcbsxbiVmpKlztfzQGg+WTatl1Y3yTXnoc+6Q2NmQYF1SvJX9glrNZHpJ+K36XIgZivZlHaoB
62ZLk7XOmq/FIDojJm9cA2+oYXRdLaM+xcHSFZVrT8jDL8DVFnU7F2yCNylMDsSpfZqUz2XZXQxx
+5Qvl6gsT6jEQfQUrzlg3PGQoWcrgEAwF8ZCjRr0D0oIlJrijRe81rnsfF0kgbldj3aLUelBImTj
RsAOACrvDPW3XZUdKIDR0td2twh+wIh1bBeGFG3HADwRcoaAbAvI7BLp0OUwb6G9fgLfklzkEq5A
Y32oVBSxnA9pZD90dMwY+K0ab3vD5CHx0ktib2NGXK5MoNsVnuXLsNRgaZDrKRAZgedh+Iwo3i03
w8HJhMWtZ5cN7bPHQApvFfMYZNOkn2czSfwG9mGaxzOKlXLEn2yVnE6urC69SeqN88XvxCFRIaLb
k8wcKW0QFh8DYV3W6AN7qTPgyYkmxyEUFwyHxyXt37vGrnvbfAJFLExSHSMpDhGQmVp5f8gsDogF
3ixSHWaYaNPOfYPnrFZujHcsag5z4+9qb2nALaGCZ0iXr97Yk2Zmm5S9xZdVBTmZAF2ng1gjQwmD
g1Pffto8UBw0UxXmJSwmcTtsxTKh75GURb+QIwpqXtOwfZkquU8D+ZYtGTAwUpAFpA4BOuuS0KLL
LSiYro/1JF7t4iV5LZt3WPqORta/U8JetO8Pq6jnu6nBUTOM8Z2L0pMNysJDHxaqA+TBeCGwODmj
TEni5on3uPi2o8WIRoHeoliJ/uAcOA0eu5PpcsgWva3L4GvAILokqKUfxI9Xh58DscdwAiM/E3Tf
RB7KZTvAtQFEF5bhW7TUfTDnPvsyehsIf+Jlv2y83ts6mPFz47XYosNjNjeXMJwP07AAOox34JB2
RLINKPSHhcyvVkDMl/THznVPEinbcIaLnZiajZumU8wzH1xi8DOYOMiRoHFsHMNXwduiprReZSEm
22lAmKYH6c/cfvUyUXnbNT8hVAIesnJXmVh+LFacbAS42Y+m6C0YF0HZrg1wnLagJUKNnbsHKl1K
CBjIIyIDC5XWm9i2G8R2bLEApQfiIX07hhBvTuwj4QkwoWXGLsDZBt/EM7UOE0HDkaxTp3sYtY+k
SjfWBT+KQLoRwbvS+vaP9dD5Ed2sPZ1D2js3Wx3FX92I92Fi7AlCqVNXI2ugqvQpY+EplAhACat7
ilTUbeXqFzthaxceINYozlU1YEZankyrAYgasY0X71SV7X3b0h/IkS+tSd8GWz7yMT65TO6o9Iul
J1djlhHzRf02JnJnRfeiU//oJNkh5+VeZKg0R0zgXXIDnkqJEGOM+B1AXtjgCuva9SDo/ZQOd+UY
61UpOIhorqZc+OMHQKVzm/lvgca5pYw9cGP23txeTYlNHjzutk9D0PVIGIuDHevbLUnnV2SRbaPJ
3qPT5gDW7FCZ+pW4asfxcqxmVe+aSCAMssYCb0t05w7982Sh+eizBBUuhpV5IuFwISNAzEljH2IQ
akwzVlwbkG1U1XAbaN2dghI2kGj0Cn+ADcpRLVeNjcEPZnI99gSsRQyviJyfkik7dwGoQUGxaQAH
mnF8rIYs2vaRvi4KD2CXghorby1PmHsg51m6O0N8s4JUIZ9H/hiQ/lzhnwgburbgsJvsN3HYfWO6
5+B+e2KvN6+75voymu7Dy8QLZHnnStxGbs43PO2Ocpa4kLH02PQURSOBU+1Zee05bD9KPh9JD7qb
j9g9YWlQdLnHurJVbXdQtjyk3rCHqmDPF3De/m8ZNmtig4vqlkM4qGIwQdHN7Hlm5dMAuWVEyn2G
kpEROwV0BXznReY0Rv4preKHNDVgfhNY0GJcZ93wa30JAAkKDAmxdVjblauiYtEY+xKWexqxnSbe
Omiyq7h5WMTy1jYgG3rc6bkkiHqOIix9mIh2y3yrV6zXXVsf8YkVMe6JyM0FGUpAQ34xJDC+MVZe
41jlyAWBNh/pY6a772N2grZw2+ilUKPAcv3pyacsQPRDsHy0Y3s3GLdlZaVyyUzeoDEFZO8zPEKg
va8DfkQvNfqUmL8ZSXwelX0vQ/7puvQSwwlY1fLRVRjx9I3H6ZC8pLu9NPaeVnWJVEDk94BKYZzs
STVVa8hMFPCEbm8lUOhEYR6m0Ib42zlmNQiGFBF+b1oSzOrPEYi2EQKEoOvzFDIKMfIXP6t+wi7I
Jw+sx9TtRoXaRKjj1rxqi7E0zzf9kgmCIo7Nc4AwZInTcXFqk2RmHacDzz2oAXEubKQtt6LHVMOm
RxC+2yTqN3G2rFE2caaKAyGs73SGzZcEN1Hh2lPsGV7Ekx+prTIClRMVnuj4lKkIC8m4zRayRcz2
xsegNuFKn7KyyGDf6y12FeTdVxG/h54wd7pZlRLDQgTJft98DqrNgZRsIvFoaXvgbXSqDfBNIPPU
168AItY66dZTRF/AsmWrMYEoxhoKJCiDFADTEsKigIW3K09gqK3dY01RrkLAXdZpjs0AAjh/M9HH
JrJPHQgcH4jMTPCvDhVgpX4zqv4ELdCjv5jfUuDRjeQrhBXXoL1UffZdhp8RtvWZ4KtkcfcRqPok
cGdHLi663gP1hwggMKtukle7JMuG6+4VjAQ0k6/SfgcRmOIEbbrg8CZO55XDXQSxFsXkSXI00eXE
xjkk7nk11TChVFet7YVztkdD76Zf5hOZyjwFcumS9rVboj28UUXTTHlPsnvdZreTF3gh3sNZYT1L
IBbyQHlkstl7dN4oqZ8m/idL6HkZ6VoO9ihSTAgepJJsuThnP0FYARbtch18TBPEUREuTNSrX1MV
3OGjP/au3tOInYKmufLbiM8grg8UZjWMWz4318Wb8nFBAl9jNgQcA0y2qxnz0KrVMWRbwL1Y93q7
y+VQ5iyEVMb6wC2Uy2kT30dEbQcaPdYa+iUnk6cSB+tKNONaxdk+Kv2idMErYz30Yc3Ob1MGOQm2
y2W+q6EXcjP9zULsys38h2h2lBWISus2TrWI1g+D7YQTFwsYupRw9UQG4Bwd7hbIGlMdQlInv/B6
rzUcsyHWxVUSWcSKWfrig8oF2wthvYd9YhY76aHmqcLJzOby6rzpGgCUmpLkOGq6h5XnxXj18YYK
r1oz/k4j20az/PKjeidkeumI2C3SHqFJ2WQ6e2o7HEWt2KVq2ERlt6WAmjVt8piKwvdm6KoIbvbW
7jGSv9gSe18NA0BQh7DejP2zwa7UVJCZgH6Eu3DKuV9f8LsnaIdaUMHRLEe/gXAsFD7b0RGk/JQs
kKUj94DQZrUwhw2Mgma1FsSmxumJRbR3uCH4lE8DOVQ9jMLI0AGEwVBYbOv+Hi7lcxfHa3imDnUS
XZFys0VxxikA4Rks024YszMM00BSlPyA+CuDnuU8enbfJfqIm25nFPulJRzRrATBFp5oM+46X+4R
b/yBy/mV2fk16RYoLkIGjUxgHl08fQtkDVQV0k4tXSMa7hHz5TPLukvvC7VGesY94qJzX9VklXQ6
KcxgDnWsj8kyYR3z1R98ss9tiHtJufEVfw73UDd996DgC+1guwazTC34LrPIl0nIz5pDlNVAMQ4L
xbQN5/hb02RfDxjZfAfNMOlgLxpo+p0lHdY1kLaVgL/U+Nk+zgBqp5H60BPUgjfPM/gvoOO8f48S
CvsWNPu6fDPE3A8xS1YZZoMVMByQ54M9p/FTSpldpeN8xlCGMMRB7DLPbTrrsNuhgW5Oxi7vJh97
pIAoIlGg+O1yj2qBJ2LA2g6MszwWIHE6eixnXBecPg7MHqV0Oy9Ee0UDFoWmfGuG5adi4GYjDzWB
ajk0FPl5GT1QJOiuMmZW7WAPqvZ+I7+6jsz7wiV9sro5t7Z77QPyTCHrghZ1n8R9kVAIeXR29LhZ
1pVKXwOP+3mj542Hug68y9VbzXoCHnbYVN14ET1GOz0Puz5YcJmMSDdo+s8UvrYxMe8du9HwLECI
RQu5eRW8DbDudktT9GF5MDw5o7HzNCrQIGC4QTSBbUV5R7rmXnQ2kHaHEzS88kbPgoX3+fuI49lI
JHjHrnnqu/lphqC3gl/oJg7YawY5IR77N8bSazB6P1q4qghjjIat5hySNfEiwmbOYbkw0HBE79nQ
PURkXI+zXocGwt6K7MNIXzqkOLigfVqWzq51VR6Js1iILeSYwzw0Kz7wB/BKYD5nwAVeWe/7Oblg
qPptWfiRgKSJR8wlVnYjJKi9yOkikFJp35Kgfc8qcBmqnzbwdD3acfg1rbeA8ebbfk6X3azVPpFN
tvKmGx5cJvj8G3flKr0sGaiUiEFhAZfbBWDaOWihyY2DEmoFnu58y3JQYRJVdNF7HSisGGV6Nw92
ZzwgggLCFVxiHhPnyiXrIQt3Jqy/J4GLv4shKPbLd8B1DPB2AE1wGGN8d9ARposGayUizHbgtXOo
bHFvT/G4MhV+wwq64XyCIQ1LwC4YMijOg/UyRC9CjNi48BoMAASpmbcR62AjMMt7Od0qtnqMTuNm
iOSyDsDMJT2md8ym0youp1wt9qsf3d5m9V6iZw3JMHcA6U+o0FojuWlfQviqHDZfrQ990L4Civku
A9CppKt3Y48SthiV9F6KEyTbgVI9e1yfh9DDo5glCI6AsE4E+VB72NbnrZdG18zLDhazAHaY9KHr
p3CVWM/sZY0ks6SBOhLvrb/yIAjdJilyC5YbtAI9XCYkqFQH1LEMylyw8tuCo4XMBIuSde8pNGFY
vBDKRPgt8B3iVQH4W8/JHVflS4xzIEj0hizltfUMZLkGPJUNQ7wEQZqhlIK4Xa3hDeqHHqdjBWOm
N4bNCvUtcD0M8Ucys0dOFTSUNHzXNQjNjmB0rOm4QXDpc2aIl7uMdQV8JvhZWfnEkYJFE/XBZXUW
OipwkWgQrUSt3OJtp7p56TpWdGbBH3MR/B7eBlpFMNPEnrsQ0y3G3PA6O6iuvUy2Z9QK8suYQc8l
K3vFr3mNBv1QQSWfBxx5l/1YZnvew9NezpXdZ6RFQBsM6NumAVVqjOIbX5en4TYLQjL1LWWyD6jq
1mUdPULjWaFyGxyUBu/aBo/Q6BzERJAEpBEFAWCXAh/DK0OxGYQ43lPEB+OCdTVFc7R/rTu5rRvI
0Um8HViLFvnE4rSAFRmKB6vVr0cwWYKjvDKMFsBZiNsEQOx7Ee3bUP0Etn3uqDp5/mzy0E+/dEw2
2GxBZcsbo1oiidmr2btj6aXFjGVQ4QXabofKSuQ9VSikiNx0F3MMWQl7n6nYBWX/yX3xg4cRmlfV
n0fWPwgOhkMtuNFDvqyTFixBw7CxmjR7wK/9qWL7VJbxEfYrgXJqJMmTGeclP/aj3mcBf446jPEY
6cOizbzc94LgwIF2F5BI3nUlnO5e6oCGAeJkDpZj5EglIHv1carLQqsApkdzcgbEJKMPTDgfoWLQ
qZjM/yKNXyBtLMBfBCgC0GLVx1UMeYZ5hGYSMp2qXPdt+JBYLCWlql67yD+CY14Ng9orNr6NAIcA
DD0ldDjEBMJggUBwuEr8YwPlTuV7j6GuT1SHXxlyjhif39pennsPa2nDMVISvFdBNa+x4/fb/90a
92+OsiRJAvih/QRxrf+wxtVSDyHiMadnUKdP8P59DX4wYq6Uf8ud/dsPurlD/8OiXnpjNQVgcp/9
EGcspuz+wwFR+9//N/R/GrvR25OCW72lMNL4n2F3S4rprpn5hPCD+qJOYI3CVfiukDVQvskrusXJ
X37iv/hF8QOTOISDDcaHfyac6ZKXadS203M1RZ9hPe5mFvwktt7Fqn0xnfiLZfTfPsU0wmGTYHeB
Z/yf9lSgEx70OdNzm4BHvQzIrP9bCN2//gjEmSBn5Baf+k/XfiX7rguAzD+7CQY5vorT/dTZ/C9f
1L99bvCN//+fcrNs/sfjQCUtDbKMRhSgTPvFrZ7k+UZ8YjfY+5vk5RP73yPSIEL0bv3FtB7+i+0W
OXFhAityGCD+4x+foUJCzcJ8Oj07GCBBs8Zmjc4zr5jZ8JpFYtxUgmzp0D4wyIa3c+c9gDK5J6FR
W09p5LtmeKbc8FnOw014E2EHQWkZu+moRmH22dR6QEOXQ8T7tzmMoY66SfVGjuWkXb4CY8B1dICf
UueekSl46bp0h+IOiAphK2Qdu68sMnLCNnyOvbReC5Y2UMMH9z1sFyACwe9yf7JH3FloQcteJORK
x8F4mKSZbf7mR/8X62zwnxEW/7CCijjUmEmR4pHc4foZL7ek4KwAkAgH4PdwgVpx87cYrb/9yH88
GuXiVf0oKpgiR1xaX478LbDnf0TDw3CK1AVAPOjWiCiOv//+8MHyOLdIJRyeyaE8yHOXY5M43PIP
q83/tQLi//0oFKpDrkCQmvXP86H0qJvU0MNOQk4xnNai/8ub9G+fVvwfP+CWQfIfL5LpEleHINCe
q2UnVbeZfLL7y7v6by9MDHVpiPwa5CH8MywnMgmqAHUpkKBi1m4NOS0/Ls/2qz3anObIb3kckDKr
kDs3F3/zCP/Lfy/0AxzmyAWCSuef+RhVbMvR+rZ/xggF9HQ3YST8y3/vX8IeQh+OM6QAEQR8/hdp
57XlNpJs7SfCWvDmlgRteRWqStINliwAwnvz9P8H9X9OkyCGmO6z5mKMphXMRGZkmB17a5MjLlqB
hto17ePogOzCnW+Ha22XPvvHfGEjZXHG67EEURu1VjA5PQ0nWAc6pRTjN55CnnSh+JWpwbc6iIVN
0ljvDN84sSkRVcKv9kQVnUinoukh95o5TjqPA5G59uJ5LXO3orvnf3/q6/4oSSjqlKoJl5yZl1u1
9YcVsAWA3ypQ/EEF8ZeJ6bAiMt3okfW9yQFexwqgQoASjMOXjCYMQe9vAzPdh106rMP+1G3SxCy2
ZNb7GmqIRzA9ql0wybqNdaCCJbHSc1N2zDD3LS2AQMCLUZC8a7sEepca8iY1NTKmPo1hr0JFtsok
iejZcOB8bgi/dP9TL2uw+p6St6SN4w/Dl4WD7AqCLXdNBU1SkG2USOm3PoWwYx8jaBbgvDctjC4w
CZWfmI/5LoEoWp9yqkzxScjtsgf0oY2VDCqHw7qPJO1R6yX50RcUYJO8qAeVsUUIYuXveUDx3m19
cZ3rEYgaU/rwWqB2J4mypiaeyvvhxOQxORUBc5FYOYSvzbtnAbhNB6sDRCSGe3gs7nKp2ykN3G0M
G717nfRqpC5KU6CP5EKEmtPV3/pC6PZ1jfqWJkrmfWVEFZHCkKGhRhjaR+4TY+bqltkQwe6D+jUc
Mlok+XfGGwG0MZO4tuLG2leFWW+03geMIIdcvlMo76UEGJNrwbEnJsNv3oFkm7rGz5C+a2d4qOow
67BqxglQz2rNjRxF/ZNE52w11FawCWItXcFvVvEdYnEdMFQKhl/52gUtWYJRU8nXMslmqJWyrR55
x8bNHqG5/jCy5Im0AyZh4bM68HA3aVnbvFHMU0RN9CAJomoDoUTMUB2rsmbCYFcUvvDPH71AFJjh
U9G/NZiCMGP9Q1CCjdkqR9E6PXASW569CjCdtMl/Vx7tbotO65GiKLQ3J7nYxnXrbRKpEY5UGOlS
mlm1i5kwoYniqe9tGH+Vfbln3GhQdwmQzqe6YF9yQa7twuxDmt6Ct0bkjrM2yNFxMOjrWGEPplET
4OCzjO+aMOgHvTBpgY3hqoXcMkUScyMVfbhuAdWvqm7MKUP9EXBPuLvtlGaCMDgkZVkWdQKVK+ok
wjIdgkQfpjX0V1WK0/04x0Y967aZuXgZlISoyCRuI73x+DvOXg/NMADL6WP25Nn1Bt8OunfV3AXr
AWjqDoGPRZWymZWZuFmqyOJIISdPEg6vLzU1FX0CiqxZR/VjCDYlyT7dXtfMq2FKIq0GSYMmAwKf
y2UliIANXh7APOVqT0Ou/HaBSyzs3YINbXxWzrZuIAWv45JXEQTyyshTevUvt1cx81qcr0KbbJVw
OpkSVbz0rR9H84DZME3sJk/gxJ7NwPzKk7agNDC7JITSZZ55SKmmpwEC4FJpApaUeuZdpGRbuFN/
316TPMOJhjr13zYm8YpAs6RPYhal7tJHCupHlI827W6MLL2NsT9thbX1oO3ULXOsx/JAibtadbvq
od3/i9DMlOE5sUTI5XWSqssPKDVZnsttmL4hlqWpXxm7WTghc2RO5xamFHgRMweN1KXpm8GcBln/
p4hnLV/B3iCs6L4fwKyEdrsvXk530Qbpp8PtvZ6J2yg0g86DCVAnO52EuSMTp5q6p/QtijPKlybg
RPVJgeKjGDuXnjFsxSRY0iSYiaYujI4/6uxamEodlMNYj+mTiNEpih28VyCmZNnOtJwpN5oVJhOF
a1CS0DtalX170dfny1BgVpAgrKYIp6mT85WZUq7EgFWcJLxXZUb9IXSDzcb2iBNuW7q+LQZVE4tc
QpUlig2T8+MTl+qnhFaHVLeHRBkeT1W+8AxcewBMyLopk69YEppEl5uZ+o2ewT+gOwaVpNDPV0P1
CJXRA3qDifl+eznXjhlbI4G6hHemvT0Jgw1J9pmXDwzHPOkri5ZXKQHpJM+7bWZ2187MjH9+dj6k
tGIKR8FMCzeEan6C4W7BwtwJgMIL6jYFjSV9qpeiDnkBagILPG75Ws3qR7esupXsCysqnQs+esYY
dHSKzEuJW9PlyRciKD0FQUbcLvUmU9PaWx42e0sKP4naIivd9X0GEXpma3K0g95krMHvDUd8qTdt
sYofs+3Jjte5tg4ODKg/hQcQm+vAX/lvwz9+Gi5tT3yJKuVdHiSi4eiJ8MnQoQBA2fz2yZgJRrCh
iNL4+owZ+uS9MyF9FUSt4upCJ8js464tSWnUnPli/VNAQZjqDKTGkJoMyh7eEac1pR04r4XzM7vN
lPMIUTRJhI3+8oRmgiTQsmM8RKGqDvhu5dYPIuxNsNMCiv2ojYUjNHPxVPRpzPGqU4GdMu8pcgnO
ggFqJyPGa6rXxCohsVnSiRy90SXVGuVdRaZ4SNoJsHtyvTUmEhQJZ4hfhESwpGMl5J9KZntol64F
X91lyfckfbv9See2kgSPu2ExTEGt7XIrGVYYjNzyNOfPHD904RJMOzQ/jMw/tplhM7XxEpvx5rbV
GR5qqi2cIySuUB/jKbg0Wyd+JaRtoDl1sSr7jfepA8QXbQcbODrZfflZgVEmfezt/0Z0fMZnXxif
3FKPgj+jf77mWPp34JTQq9DJ0OGd1z1aof+8rE7xntqFTPwC3+/0ESpLk3RIjTWnoIVq+V9iiIyT
0xKL8Z+ofHJ6DIU3YXyFoLie+lSpS0yvFcYdbW2S2FB64AWH8Z/MZIzbmFtY0ZCClAuqjnwNcYi/
ARgzvP0XEp3XAcbYrqDAz5OrUcSbPLtlopsn2kOqEySvo7QUXAcNCdxrN2yStD6c5IM49AdPJEO7
faxmXD30JLpomug2XPNX1kFjiXD/qI7GQKcFLXvWs1wvy0H+AYe8bWzmFBmqOH5TXYJWfHpzuiyK
y7jKVKftMtsIvwiStlYZU4D61BP0hZhp+ibTM9PJNCmHMr9mytMCH11C2B2ZT3gzygepfvYhHLi9
munWjQbAeZjIGdOEZQrn8kLKcZBWutwFb17dwXwVtdBkMVNtwouUBvLCUzX1p38ZU2FJ1DVkja97
QIVJo80E5wkTiFK1+1KHkpaBj9trmvq2v8wYBpcONAkEVJdr6mJQvGWj+2/eYN7JmriLGYleu1Gw
k7PTuuvCgHrbIhX83KfCTUKGS/l6jD0vrXoZELDOZXFRCEShlMUvZWB8vr2y2Q1EVwzQN03hK3L0
oExhU4Al5w064XEKVKb8kkVwisG2cdvS1ZP/ZxN582QKr3wpaxINCurQFrWfWo71Cmx3kz6M1fhw
XQA+vc++upvh522Dc0vj/FFN/nOVpylRIxqhOMSd9+a16o8qsH6jGUFoCIffQnIwdzo0/U8mAkMy
Kt6X38ka4JEs5UFworyh7sX4uPkdmbGVoX9zGXatDWnB4NzB0AwF3ySiSERf49Igf8BMdtQJzqlU
7oyuu4+HbkG3dG7zxvjBsOAqQtFpcvb0UwGhOwgJh4FYv1APtZuALluqSc1a0cfuI+5CpelwuRCt
yrxTJNXsnPutLeGPaT57i6rZswePLYFPeax78YJeWmmLQmNK6uS9dQ3CNENnfAcWm60LuT3WWk89
Ff0MnZlMtQx+xZH16+Smj9yKTV6US0nenHM8/ymTOxAyXpClZeu9SRCLpNqrGtdHT3trloQQ59eM
t1IkQ0NWb+qFLV3nZlMzdUaFjHFK8xBshE3Hc63AvAsLxFazb1+32aWNYjg82SLKlZP4T06EpvRc
yJQSZj3D4Cg10lbK75uq3fxjQ4SYBNFMwWlE0dPr5gUqaD9RcMQOnrIqgwEEleJQXVn5UpoysyZM
ke2NF41FTd4yCJgUP8+42UPT4oF9RVzDalTBxCg5Td01C0/nzHU4NzctM3YSmA1IwQXHBC4SqQDD
xvmztNrd3sCrWhWe+MLOZAe1yoxOjYad4UndtRtPhJRkJd23u3QnPSbvxoO4ZZCk/QlvJ0DaBed1
FbFPrcuX17GMoOBL+9ADDiBtYcLTg7WvczyDHYDtNbMoIB5RONHWYHmezIXDM+OrL5Y+8QV+0LcM
i+LXAss6DAD8jFAF/fiqAOuu+yd5+HF7r5c+6eTCx4yyJULPVitgg1ML5hOGa9U6Xrh8M2Ysmfof
DSWTruYUyJFFSSvLYSE4cB1ycFYFPMBtuCCEu2RkspauKOqqSyzBMdQARYL9OBmVqt9ub9gVaznH
g6WQJKPVguLA9DU9NUXV0iP8y3MxEw3Ns2tb62ajbrVje2+8A+m+gx3xttmZm45VmCTGl4iK9eSm
e0HgwQjAS6Tk2h6M654GDPSU+7r/dNuQNB7v8/Tqr/X9r6VpobiXCgi7QkFwKrRS4Bew/a34rOyG
DYM/dvyxYG28yresTa66Dxm0UHk4yzbr39yuebOM02uQ6fd02oBqFuW7HwSPYpVvYYUCO55DvXz7
J4yn4uoXKGRx4+vLQzR5FzzNZJY84iWq2p1fv3VA/24bmD2Wik4LwyCfQRrl0p/UXQVHWW4ITg2b
dWVaCGDs4ehbsDL/3c7MjCforJhZ+ZGmpZWKmWN/LA7lrtorD92aMd2xc7ZwHOecJCVtrjPvt25c
STSkgVAPnoKT7JjRXJF9l6sAHUj/SVhrX0cohvujBlRvQ1nKHPvtDZ1fKlkHcBlFRGlmcmhiITMa
YL/El4f4Ecq5/bDTdu4KEhbbs5cI6OdCFYuciaaFzge8Sn9l8CaiDreI0wUC5QV6zp0MMR/iyps+
9o/wmR3LvHVw3EDjgexnEtQolQd41MsXNApmvcDZTxlfj4tvHMAI60mG04cfVX7UqphxykdZWTqy
s3cCNy1rlDVEY1q0gvxFtkKzIoQBJsZkNByxtWD+m4tHnchCr8UykCC+XEwRCJqSRoHghMGr4D0F
whICc/bi6XBXwulvEPBNbramqRIMDKxCFp576bOmfY6hmbl9Fud2io4dgAxpRElPC6Z1JjLHXVGL
TqvvMN5H3ffbf//sRSOYHItLiNZetUJSECLQHg0uhfaTU5R2+jgGQt4xXHfrBu4hbVXe90xbEAn5
bwu2Zb7A1DXiUdBKQFiH6eLJo0N5309qpXK5Z4BPsi+RTWcZu5IJseMK6prNbYNzHwxVOQmNTGo0
V2UMFKDauh3twdcMzWDB2Cj/Hi3gVucuEZgnqkwGYPqrskWiD0qnQZXnmOZnAzZeCc4tN/lcMilx
ezmzocK5pfHwnF1X6ugZs2aB6wA4KmzmNsI9PM2oi3xq1s1vv7Nl5o+Bqy1559kVIvyJcDP51ZVE
r2G6BWRlretYwrbO4atOv9TZoVmSep09+2dmJt4ImgUrj3zZddSuuUuqAa4P1bm9hXMm6J4gWyfJ
lB6nJeUYUgiB6SyemTq8Q6ni3uzUhWzj+tDRX5GRTuduofxxFZoiONMNNdxuZrxL3AE2XbgohqXn
+XohYxcHViOVR0TEfV4eBeigorCpuMamwGg9g1jMNv/TrUIYGT1Ei5k3UbxCJwJm8FHlMDUnSpAq
orTZD8b+tom5rRqTdQOUwnhDJ8lJ0mhVGZwgj1ebT6fgS5LdSYtFxZnnVuXF+dvIuJNnl6aCfti1
hggjO2Wb2MFL9ZHtS3uMY8InnQfPvr2oeYM8DyLtTBRzr7ycUqtt4Damw5BQB6ZU+CjhPtwwONqs
KPlAj24vgVtmN5KXlTdD5WhPK6dmJ+YEB7nqmDIE8u4vUXnXYDm4vbAZI7QM6T4p1MhMSqiXG+mJ
DEIBoFGczBQYjelWUvHjFBkLVsZH9PKNYOsQX0YtSwJBNb0+sStnXlcZtNXyRzdUIflBbANqdGCP
LHF7e0kztwi5IQm0PA8SicrkAGbmaQAoX2rOqddsj7pAniw8DtK8CcBM4xt03cRKKkbomDKznGrb
biowQeUbXLW2+SSt4W17CLbLEPDxV0+2kNcdQXVaBOQf04yyZ4bYDeST7pSbDlrSLQ3CfUBCiTw1
bD710/IDMXfm4ZhFopYMlhLq1K8GYZSnPXBap/rc2QoU/CvvgSIVt2x4C7bWYamQOrOr5/aMsZF2
dqkTKEZPQu+Kjgad1ACXUBR/un00roD03FzycZ2MhHkKCR97aaJILbiJIkt00vJn1CKSgG6PfB/2
YFbzF9m1tho8Gar2lf/TwhW4fm4vLEtXi4vRDip10WlpR/bNdwMsVZAe8iU51blNZNSG2iLhJqHm
JJ51y2CokQJUYCEt273pVshMaHKy0Euas2IyIKBTwAQcPvVNo0pBruTl4MBfuRU66yMp9ffb32rG
hEE4jtalIo3ImMk1BnLbRX4rKA6zv3QjxJxRXAgvbxv5s+2Ta3VhZfwVZ2dOqsqSSqyG/9NO0MfH
+Qd8A+YaYpYQlHbzI00tc808zFYrJIZzAyNc8CUzDvjiB4x/fvYDgshoytzVe0cJzF0emBSlAu+L
IAyH2ysdT/bVQqlo02CkynD1gLlh5HWlXyl/aumQy+7a7ThAsjT+MLccKng4KHzGdRtJLnpRGAaj
BxIjrXT1te5eY9g4b69l5i7R3GfKhwEVrvH0jLdo80StHPcOgxa27EtrM/zeokmjIZV729KcD6Tb
R5uZtqIMnm1ynRCyDkPTjEXcLsz962DTgF1XVroNSedKXskfKJwumLw++JpEIAtEj2gWSMjkRKhu
oteQI8JTcR88mkfoW7f6s/4TuPyW0c2vwTb9ftvi9TfTSN54W3AZonmVyI+TjqY7mIoT1/d+lCLt
A0tAuOD/5CkMgsATIAaEEKIF3PEKvQpZiU9+3ysOEB7ps/cJZZz1yQ7exGfrk8GAlvUiSqt+C8HT
DpkOD8aCL/98mWc/YFqzbKVMjhrdNFmma1eW9JwpzPKF6sttMzOFJxYK1gP4CaDkKzCPJNXI40q1
6RT2OH3EoTnGu2Ddb6FAe1m6b9etAA3I+DjMSeN7TE0u3UcOI4XWWbXsSEa99wbpvUHlCxIF29BP
MGCX25Zp9IUFzp0XbPEvFeT1FbbGkoNAhNtGduQX9XcIKyZUP8fgLfotbqvHju70qPqzip+WUsmZ
VHmcIeVVMxixYtZx8npnRR1AT5ePMVC/iVD5/AZ/PhRnB3cPRhdOayeKdoG9BFmau5BnZqdPt5Ej
8JFGleQkxiFWXxBVWvIyc1+RwiEOjTyWDsjkyvftoGWh8P+Du7GcHvwC/Ru+VaieDBt1j/zQqtqV
H0plL2U2174U18aeUgcY2wZT06pYkUydCLqgJ4QDA/IzbVjrMpCGfCm+m3Gml7bG33L21pkNrHpK
Tgw0zuUp/kbdDHvA8uvASR3lG9Ivm9snVZ75cheLm3hvSwytwqsI95CaXKG0t8d/A6rLVtYP1M7s
zhZW0l5/Ft7T+25zgpr/R8loYAuFyafbv+Q/LH3cZepWtJcn0YwqNIVrRCy9f6lsb59sAd3SD6IG
rmz6vXCvvy0YnLmkLP1vg5PAJvUUqi6ZorHX7UZel/Ax7YWNtmFQySk+yatgGwbbpbbo3H4DMCJp
lQ0qZ9OMoVbTLKhVbXDQTvhUhuqdkWT27YUtmJgmCbCBWmlRlKKjhtlj4Qb3qhYshGRzH4u8TgJQ
gQcXGcu5PKegN6DnkBvVkXfSFsTXzrWNjf6KbpQt7k/rduHFmPlURGQ0KjRVofU5rS1ECZQiha4D
nWPmIgbLlhZOAcfw7Y2bXRVALNCtzE+Rtk6eCiqBsdkEBNSIVARrdV3vICbaoO/Xb7L3ZJPthGQh
lJlbGCBzDiEEAGNUeLmPg1opwelEMOjjTxQUTqTip1wUC95zwcrUPQuplgRSRQTdKb9UCHjd6uiF
2v/RyGTzmlYw68qQe2fwi/dTk/3IhOYYu/Hh9keaOd0jLP9/duxPbHHmIfXWPTV9ESkOJF9bq3rL
lCUigxl/P/JNEDNI4gwK0O+leki9onfy3P9kIrMTRqOMEASWCfRot1cz539JAkYMN9HCNTDPDEWY
visOgPlA3WzsN3obyiTSynVGZHOxr7fhERWwtf4KEZe4TbfJLvhIvP3wL9qBdFZNkhLNsPg509Mf
Iwroph2cLM2234CRH5ot2jOrAaxG/pQuJ0Iz+BQMMqqlMpc2vq2TtycpmBl10WZHl207Mv7dN8BD
kMyNX8Jfpw/jTYOV/JvxO7VByawNZ2Hnx/N4me4B3wFOSnNOtei/Tq6eW6gi0VIIwkcT4NpHeiEO
dLRckscmZMy6Djcq+p0DLFGxyPR2sM5ViK8QWhTj5uidvgt5ZheFaDdQL8Jah9xg+1hri19lfPZu
/ExzUhVBCEsgAhmoiqwRtopWiJDY2Z3x4u+hwntrV//igTrflinsCqpBPSC3Ep2cUfXT8D6Y4pKb
nblghHBMlNDso6o6DaiyKs2zNAhFDlp1iOxhDymnhm7Dg7Bp1t3GQwF4g5yd9bzUg541zAQIKQwj
BFfPiClWvid4au8UMtqU9YdWBA9i8MXQhAUnNeNw6THKpByUI0noxj8/c1JFJZ5O0Kj1Til8mPpj
rPxutNfb53fusRqRocSj4LsZi5qc30jRa2RGchYDwARZSeP7SHMQHyT48mkqLocu0tz2GarF+BXR
y/XoR9OEIEwyvf5zFLNn+Q3RapiTzJ+IKO3gUWXgHArdjk7c0qGcXey56TE9ONvQRpU7ODz/mG43
MC2uEmsb7kpb2IEe81enfLGfMfMJGamhRA6HEi2taacJbZ6kDmA8d8Jwr1bu+qQ/NvG3299w5i2z
QC6Daqd6Mg5JXa4KHvcma1FpcIQKiCr6kvqi+5Cv3ce5iWlKb+knAb1kES7opzFQ847Vqt2mh78w
Houf6dqnUtJi3JAJXFUZsU+XCyIL9NxANWunUyEiV+/LCFny4W7I3n2YwzL3LUK6GXJAa4nQ5Hon
qb8DbmfsnbLaFQhCLqQ06xQM57q2zhpUbGoFOtvbn2vmwRqRKyNwZEwDrwDZeoTelHISKkd2YVmw
oWx2oJKzIQD8XP6AJzJ33KdhE21G/Mzi3l4fSF7ncY4biiPKJ9OJjrbKUcbWuALj84xWjoKIwDpe
Y9z298MbmrJorAn2Ukp6fekvzFqT9weoV3CKxptXpghiey/JUK+y8nehfNze3CU7k/CxNAPD6MSo
cYYWksOmXXVWvsv1n7G58PDPGgIHMjZeKfJO20SD0MhSpyuF0/ufpfB3k74IwrPbLZT/576WJUp0
2MhZrquiAhKfmtGohWMlKXKM8aM5KHdDb/5jrOY4h0fbnWllrtz0EfDqTJeFfsgdGb1hw22PQ5i8
Jp75fPvjzLTzsGOS52EIBoY/w2Rn/jfMolPrZkPhaE/G5+F+HOuQOQ738T2DYQfprf7eLM38zoTG
XGk2kLSPq0Z8felMYNJGkkpXM2pZ2mcEkO/9X/lmrBdaH+kabq8vSUp4Gh8Sg8n7bqNsirXwnH6H
hef24md8y8XvGA/U2drpFSjwtrilEyCprFcw257eb1uYKdtBoDEiYYG5gxCaBl0JGg+GW1sZL2u7
USlFDCSdrwLVD2snohhIQAr5sH3b6ky9GauMu0OZxVQL79DlwhpJiHSj6AoaHolT3Pu7woayfuM9
Bo8y2a90h5j4C1oW2XtBE2G/WKy8rndjn8lVIFEA/K/a0JCcIYZckcpH1q4+9ftgOB2ehv5BV97p
q1FtEuHKXyLX+nNsLgNqkyIwI1Ayw3HWNT9K0Bdm43OUB7SsjuI6+Qm/DYp3xlo9SnYj2jl8aLrd
bBAXR/Ab6YJ3by3BPvRCZLVd2oRrb8SvGUNFWsgmVepJCNAIvQ6jpVE49Um+07Nhg8DitlfydRoq
C+f42iVdmJqOHfStxfBXz+dGu3pdxj+qWl6nQ7D0SM6uSBUtKu4c6Ws2mHwAIiQHuApKmN5d/vAH
/Ay0G2a9jX/01tVu+XUcj+rVR1X/DIuMw3vTxzHvC0ja5TxzNPdb1ZtrXwqRwrCQb0OsEZq+2zdn
bomayAwMDzGlvOl1zXSojBuzKhypYI4hRjMCxkBXfQ/zenfb0ty6uJpMMwGsoQI28YFejoqbNeg5
8pLtznKVbR2Vu67P7CYpDrIXLPn5MUCb7COJEVkZSRJ+bfqe+KKJwoXQNPhcFN/vIluHbuOj2MDa
svN/eclqybn+eTmmFpndY/aMCh/dw6kTEtOoFXKuY12LjynDMEolvAQDLJWqgh5MqQq2KdTyqnLF
fpU2KdBJ+gxBl6Nq6RnP3cl8hqh4n2btFzGMwzXwzw5dmnbU0zO+NeqwBFOYSYMYzzn7xZNcpDdU
MPVBMrrNdgMH7qDYtbVOyEeUh8AJUMCgSt6bq/hV+nL7NMycuwvLE2eRMHblKmg0OrFVwFjcMpct
IeOHqJoLUgL52tvmrh++i4VOSw9CKwXmUNSF06i/4DiuwqW65Ph7r749jTmNWFoa54j587OX1dIT
lMG1uHDQ0jwo+7867slxiX1yxvEx2WVRPcbHznQA+yEq28KvnVPw5osfucdkF7Nktzdr7g2HnRaI
GKkB9aRpUxrG/kiVyp7kYEcZb50/jGo8PCXKY7cmKch2oW3ZykIwOxOYUa05szoembMt7MW8T+O+
qRgzSb9lW/LvVbn90mx6G07R/yIN+fMgTb8ZkTOjOzSpMT25r0niinDi1zm4Fqjqy/TBlbiKo/qZ
mZ++9W0xqlsO9bpW/a8umpFK17+ixAjoayRObTq3XvXyCaGkbkCPV1MeXPftlGVbvzbatWAhMaSH
9bDSC3QgQ3QGTTP9qorhj671P8t69mhIwb2rgjcW63oUGazsshUfG2D1hWYdTcu3TyliOEP3uYgi
y5ZN/ynMS0RHS+jhXQkNnEhOD3quRpDAyyHs2G5Trtw+ytZ1WaWbhVMxc4doaJExjvGVBVTx8vsY
jSLXZpvkfxyqv24fdDhlbIMBTdEuvqofhWYLPxdszsRVFzblic2hdiO/aXMcVHVoH3y7WaX31rHY
aUvPxezqKJMwbjtm/NNKnjJkWosOZe6gdLKVtI1O0Kg/B+vTNytfJ4+MzNjh99uru24Ej2wGf5uc
HHi9zpGfC5qcEgMkupApvYSIxUmuqa/EVnoX5OIOdNe/cIUAM8FnEjVCQfWnPnV2zWqrT/y4ybEa
+3u4o+xaeLm9rhkndWFh3OozC7ERVh3cbLkT0QnyLfSFjDuv0P95DEgBAaQpWFOIL6a3d4jk8Yq5
WMmLN1PL9mKnbgOxXRiwmTsXNHLh68LtEiWNYcbZYnqh1hIl5Vz4yVscoin5dnuzZlCKYI3ODEx2
K63MvotUjni7buxwL638rbWJD/r2dPQXQrAZABzdAZOWEMEJradphJIEgyplHe/96WAepVW+1g/K
riYgKve3VzVzBABcmqAgGaoYcayXu+Zmp1NZNpQD86DYibGxjxDTRgjNvm1mJqYEZDSS5IFoptUz
+ThC03tqVRjks+29fyq+RQaqPe6b4bs2rKQft43NnYRzY5MPxcSh5dd9Xzihjujk6VAO8sLDOxdB
UiSAH2FknFCvuC1yC7E3aJBKJ3wXSVvLnUnvYKvA8gm/qZ0APGfKp9jETo+Pio8IztvqpyXo1Fwy
ff4rpnUy3YLNtRmkMYWH5PSRAiRkq+EqMBjoE9bZ7+rOoLchbYJqrVowISZv/kJTfiaauvgFk6fG
i9S0lcesJK9Cxrr7Jw9+ZR/hcV9yv5sovyJS85C5wWKNefyLJyHBheHJe5N0opyoId94BF6r6/QI
O/BBOp722a8lMNdMI4DGyt8fe4qTR6wexXldLMCrtJvhHmJcuEX6J7R8dvFWOKiPt4/vTMn30t7k
/EZFNlSFRNJcbtydgLaQrXjP9a7ZRzRGTyg+eKugtBPmXd5daZ39WgLo/IcFGyOwXZZ4YSfxVjmY
Xl7U5Ef9sbPFjbbvvluP5XZYF6vqpf9YguHMpBiULEewxcgfS3w38UGuXhmtYhA7hKh0virpXf4T
bs+FOzvj6YBTSuBHiMh5ICYuCJhPWaemXzrqCWWN2jZby+7Qqr398ebvJHQjTJjTsrrqaCel0Isl
HCoEQn20aqim3YEVfW3uqH/Y8ha4zy4FTpkcT3exDev9gqOd9X1n5if3olJgaNObU+HorguhRGBT
x10wIc85c2ZSWCNZB6CpyfHwTn2ZIwyb8zhVB/+57FfZQdmOU8S+jUZGv6o+hvuTPf4X/dXYuAjM
7XpQOjoqnN3Kr23B+Rebfv6LpumxZcK+nvGLss89/tdfS3v1zQDRX66i7WFsWCSrRzfaoryY2mi4
kI3d/gVzORHUx3/vySRNDoLIU1Tm3fjs3j5/qd/gZMjuwM9SgOp++V+NZ2G7YHLuQJ+ZVMeQ/Czg
GaC2lq1Yy53htbKzQ71zUSjp1tVdbqMQtCqf2v2izfGSTN3uuc3JVUV1MalQeqX2/6Du9GOyjZEt
3CLbaksbFNc/EBa8vcq582yO08xgRCQCosm+8ox7oYCquBMnP7IUCbfft//+uUhLPjMwfUODNFaI
TdS/EhflrtobL+o2tJN1+i/i03NDk62TklbPAhNDOvS1g/glbpbejbk3EaA40SKsl6QNk3vp14Wa
dr3ELaBwtRIDF5fjWwhxu7m2C7wMeb06+a7I4iuch9mqVUptJcE8uuACZ+aeSZdGqN5YqmRuchJT
DoMkuALKfE7zI2FM9p1AbK/cpTtj4zWr1rNHvED9Kqkrb7s0nTd7XM5MTzK1qBfi3Bxdk2CiFxoy
u1HIP2+fmLmQ5zwNmKwuKIMuUz3yjCgHsWo9o7JZK6f1KHCe1d+gPVj7hbRAmTW3LFpu9KMox44U
Z5dXXfCTk45MHzmv91mqY/Tjlq7BuDHTi82zAUBmpCa8mgVsmlOulJaeOXGEuphNxKxDyBijToXc
wbp4VyWAYCIdGeNLb9m3d3Q24Dk3Pi7/zJPpiEbIQ4HxZlu/N06y9Z/io/epuR+DHmXnlpv4J2Py
p68ocy1cmtmvebbuydcMDc+rktzMnIi3TNk3e2ZHD/J+Kc2aK+BCRgvNAEQlI5Bw4seKPtLRVPf5
gmjFeI9MJ26oJFAOsquNDPuMcFS/B69L0cDsszT2DEx1bHtB+nG5s6KWnAq/pJ/ZbCkQIkPMCHu4
C+7lbbKxvhTUSpZS19kA6NzkJAKRYj/wB4GPWYHk7g7uUT0Ke3dHZvmqbvK1sK63SOsyE4zs+ZO1
iB2Yq4nCd/n3kidxHuGXFJ0G7CMt1/rrz9W9ukl3z9ZaBuBYr/KDtl6mP5i9PmdGJye47/JTeqrZ
Z8jS12H+oYr4BhM9oHAp85m1NM5Z6ZSWKQpNDlIdd1JepgMd6q5bw1WCSCPqU9GzZ7zcvpVzUZ5l
ASWTNe7mVc+yjEvIvAyyECujEa4E30yt/OnK/qFo9V2VBNvb5mbWxejKyJRMHIUfmp5Un8hdy9lB
TZZXSuWv3VxFlRARa/f3bUtzl+LC1OSE5jqTOOCixxA9eu6IWqXViV7hmF15pX0CPqSu2jtrodLy
H8xSlMWNgxaaugBOx8nXE7L1cU4m+1K+gCggJ2g2ot0fzO/LCLaZAPEPLQLNSdmUr+iRcAiF1hcp
W5pLK6F8yL10w1zxQoS2ZGUSe2tdApDVigrHTBREd5V9MlQ7RFwWwC1zjwSpqEbbGtlU8o7JwY9D
1626ocWvbGsQA+HGtdVn91lL9yO7m3aU7fgVoUcwC8+tsbDGOfcNyxTHEyYL0p4/Ic/ZC2W4iSa0
pfJXpQUGIYU2S7MP3tAfOMj2SHpo75dQULNGqf8yaQvxBAoQk7cpIs4o3Ujm+zEsgvo4MtzM5rlO
ue230vq0T47Vm/cvpkXMsfOLf4FACALNif9sxTxrXbfJnMzqKSUp66gMlx78mVf3wsbEXUK3IQR1
ig18dNagSw8ydsV/tp5GIIq/1Q+IC0GPAzgE+4+0LXb/pshx8RsmuysA0Ja1gt8gHoN9+AL4HOGQ
tb7Kvunb5hfN9aXvOXdRGHAfa+A0u6/QnZU8mFbjgRcorObHSQYJUpwYW5WMH7f927h5k1AOnoX/
tTOFX6LPnQFzx44VuTx69yd5KSmTZr/fKFjJfQTXcpVpWKEcDWbJUnjjzd8xiX/w1t3F6K54v9y9
tUtt/Ix8V74GT+HH7eXNBRjMnQNagnGBBu40pumQ7Wzi3BsDjBJe9OiIDDTMrt0heQoerLW6Uo5x
xfCMD6Dl4O9jW0UI/XD7R8zuMSunC0pPkh24jKtkj1nnyCLPyE7uq5JRzdEWi8wzD/D/I+3KdhvX
le0XCdBATa8abceZraTTL0In6dY8z/r6u5iNc9qhBfPefV82sBGgyxSLxWLVqrUUnP7/2GBnqpRC
zihqHQdxbhwy/URWYxnmAtk8r+j/xcOJ8rmiNg+U9eW00zyFcdvopDqJ6KPWqNSIc8wLovRevXDM
vzZYMJCoTYU2R0IFmrtyn+ySA2rUbnyn2DQP5aW+mzsEsRrA1AHQRR3z+w5p5QS6x3muTiX5PYA3
Yq0mzjt3a39ohQ8GQFuB4Z3vFpDtD21D0J8zq5M6HgYFEKDmY1gSS+D2ArdiB2a1KBsaQGQXJTd9
Nftx7NLmZGD0aA3fKu0j06t/syANh1pEjRSGmAWRsZJAbjjA4QblPhLIO4nnxBsMAVoAQFT4Xb3y
5CS2dgkujtwEsxkEgInv31Atcq3SzRYmq2WwwMXn9Eb1ef2sbn07TCYDWAQSJ5DDMMsSoCc+LWJS
nwyp91PduCtLYPfNhvdI37QDSRqkdpTEhEWWTO3YxMuS4g3QJx7YlkQ8P2TMT8lN6Vxf0VaBHsRy
CviQ0RiGaDDz2SqRVOC5UTEz6ix/irtkh3kWi0DQxFZsiPphGpJjcHtt/zXIHt2x19dS0GEQ7ZbE
AiwMPMxu7Om2/LGMKHKC4MnJfZ7y1NYJw1i5JOH4AuTCZl0AU4ZDTrQKLGUYDMq68kPss/vYTO5R
AdsVDe9Eb3ojGBHA60TJvNkDYKZp3w4KVjnmb4v4IIZvnM+49cgh1M/BXockkn3kRBjGm7V5rU69
udoNMV3MuiY3uon7yoBx22gN3deX4hhC38iOjQoKAEM3eWNktha4IF6VNDqkLQTsiyjnbrKyEZ9B
3IH6EojIUKSg23GW5LaykUfViDugwAC4fiBN6DRQZJSyV8hkmEljKQMkIOdPsr5m5Ts4JjlPwM2E
F3FHgUMj079gJm0rVU2iYoFbK7bw0exmb0YtH1w5ofOBdLBcbURau/4X9CiweWaX+sXZwou5Fsda
mXBX4Nju19SEINIkv0QR6gUcD9j8xrS3D0oP8OuzyQuG01o9X7oKLVvoVGN1GEITbMrfpNjz7fLO
uwY3X5306PzHIL2Uz9cmp4OkjP3XyXXIaieRpXgAbe1GDHGYYKL4jF2uUXHT0ZFKGMAhbZCXFFIs
dfJcV6cEuYaXl/0fc1krS5OT1CFq9iJr2c3cNyVGnOZHOZdvp0xR33q9FHZFmyk+GeNAntKToUNT
VpFyt2oMvxo7t5zNp6pfMEqXNj/XcnzDnfkWVeSI+ZvfkSHETlNlpxYk/BZWHbS1dgNnOxhq+kxW
9S0blb1IhMdCzO2xlrxcT91qafZxgUddOkc3Y9cfkhDqpaOoBXqf76NJexSmkkIVPBU3obIOfjPW
wJGJ5isB1X4mVr9rMKJaXSXddZrhTqb5BqZXIJO0OQYzjfGoaY2PaxRhegwfk244aFKO/q3xM5vj
gIzd81Ksz7k0/85JfJv2KiQRYrsKVbfHp+iq+HHII5TMFpTwssHXjcEjUuFX0Nat+/hWH/TDNGh2
XpfHdRDBuxNCAHGp7vWxthd5uumL1lXDzOuWIohS4CH6+aYU6jdIKL4uqYixommXdjWmb4FqSkRx
n68y7/W+lfvhROPtDl5a1CGZG2soZ5IIk1biorcIAHBe5xdw+ygGYc94F3MFnzeuDoxSQ20OA594
yLIAGsSRpCzbpTzNUNUT58iXitUxxNd0FD3d4E5pbSzvmzmmCBIPGgmVRC5xP07ufEJp9113dTyD
Zspz/28AzASDrLj6gXW6FLcYcLP0SQRzUuMIaCvfgSTrbniR7dhu/PCUBdEtnrLPODt94c5uj5jJ
O+N0w5hkHmyvgNDS8RxMZDH5tQ7MEKad8IGb6s9cqHZeKo/N/EMUgQ/OAcRLipue6LwbYiN8frPK
RLMoTotVA7YRUAHzuYmFXxBPiiyS4/RN+qNcxqBJMq01RRcjq8RbADnttFWtvp94KdhGroBfAs5O
OhanYx++x9U6i6Fn3w3laYht5Ueyq+8RmD6qCA9P8ZhChhNwUy4r7aZX/zXKkirU7Zq2vdJQN1vc
VLFS0YGMtPlEh2ElzQKgQPOX99SfDsuOt+Ff2dbFjptopZvwPap0/n3FqhKnqYgR1VMHmO+v+djf
58/RbJO36kP1ZQ8K1bdjZMeP0848cW7NjfQT9K5/TTMXNCpRZYIR7hJMlaY9Jc1ulKZdNWf2SAqo
WNAX175XvUxZHuLhiWjISbMOLZVYcvLqmfNjtnaeUs7jmYR9v5j7KBtz6YpKKWgu7OgesF6umkIt
HL139VC6pR/yMddfRRvm4wOMg3o8GB+pBgrjbl0GsvthxccnAjko6Opi7zPdg2b6T73UVavS+ne5
+zOCRtZSWl8AozwocUVvrPrbMF7u8BzZS/LwO4vqYxsar2oaP2RkdPQhPxWViXdEhsdDXoF3Ic0c
AULjttYRJ69rII2q/lPQq865/iEvh+3QVcCuYjVwaZrnf3coKWtqMSyG5BnSFT6F8ebT71J8V8Ob
xB8xX4eVoMqZecvNcAMGqdCJJJtElg4t8OWjer3+ay5cDD+GSgkAY4AH8EWLtczQPIeqKH6MNh8j
TXBloXhSpsK+buby6QY7NGLTwTt6ETJJNgiHjEkHIQ8wG3SqPHHNyGpf6UQt8cSdjKFvnkV695y7
jmKCsA7vUhmT+xj2MxnXIUUjCrkM/d7JTk/lcXEhcn+n2dkhvUe25Oh+eSe9xDhH3DviImR8N43e
wvcdXmqoOZZGXAWtA8UejNDLtvhrCSh+brTRgyys1gaphB+6nK/M3sesYca1xFIls9xClLmH4b4G
g0X4YLrmo+ZhvqcOeMVkNiSw5phrKVfyFeRrfRZM6Jdn64815Wnrse7JWmCCb7ZOprrURRWMykfb
7wXIwkILj+Mq20YoqhU9DspI+X278roXzVVesqDMA31+zzR3DSPr+tbwbDCZkhYJcSYnELOu4ul2
mUc/XZudKE+762Yu3pL/fLC/a2G8Pp7USquoLHf2YuiO2HteXVqCS/09LZwSNYsY1QuQroBMgud9
myeOFlJRbkJ+xNYe46GQ50qby6Cr7eZPvY92nQWSnUc0TUNv+MhfmqNka15+mCSbN6twgc6jC6el
IXA706jKzkekkVHWRkvKoImj2WlnI1iaUnIypXxKBPASZ/XyK2rNXS1KbkS6bjcJ6mtdoZRt9LJd
zpqPqt+d3lYgndP60Z0SGWMqUnoDngJ/WoybasAA59Kqh1gUHmotfdUEcBWla82ZM986VCB0AKAf
dbtLyEQoSmU8hikW0nd7MuTu2kocTNYFKyT9WCjHYOrQUOlWMceqAboxFOIiDeJ9vVe9xk9+t7pF
O8EUz7bqPM/Yiksg6EXgJ2isX5B6ArxVDsMa5oH8WO+RrINN8EOzqpNs1TYXc7LlhiAtBesr4P14
DDGLq6UB5LIajpp2K9ogm7Ogd5Q6gv2xIlFRbntXsUs3fgxtLmU+m6fSz3pumW7tWdFBz/UqqasI
llsQpEo/lU6zBCie9OJqRW3MCVu8ddKQc2ZtybM2U0GRGqC3sE8FtBRjFWv6aCTZR0kZ3Il7TnDZ
CmJ49qDSS9CEuqD+iMY+QlFCzCChY1qoi3V++xyCCad3y7t2tZrJ2yV8NRt6abEX+blV5paRWyUa
NXUpcZFPrnIcbnsgwidnOZaPPLWaCxTNPzv4d4WM7+QlhMTGCkkDeRydBXFkj8GC+B49d5SqZAc4
CaDf8seOdyB5X5bxnGLM9TDvYTf8KXnl5wxpSCdOvCRoAJQYTstzJruVyO3Nbl4X59+W8SEj741W
R0od5EAsGY1Vxl9lOegNGqBXIbv4EeStp+iZB5firZcW0s58l1Ry3hRLVwdV2u+iQtz3oXS/FLyb
fTPQATkjQwuXkuUYzH5qsZpMUW6UAZhcEAsofiH2ypvFU1zxhtcdvSg6fnmPgt4oumJohbBJ7mDE
Wp0OahUkLzSz7/zUE2yUKh5pzOlB1iQ/XT+RbL3xyyABFTTSXBXYr4vMRR3UWtHLoCXrYTJ6v2nU
pz5RXpM4OV03tXUtqWemaDQ627GwrISmbJHTRqDqrNvUwv+5103wVsPkLjrIVPouwhwbcGW7Yjaf
K8V4nOLuHjXDt+umth3j73JY/HOuqKBmmKMygMj5Fxtg6UVuYkshYImoJ3D7stu+cWaQSc2FvImr
iXrigqEl7bDQCeLdx2xnYO52QKey5xYuODtmMnETgkGiUfVYYvQSy1boD37hA5/XODQJm13Y3XFn
hjYverC6U7p/tFRY3Lo86eFqRlEWKPf/DIgV4FMklmTHN4XHvenp6b24Gf5aYzdxULNFzzq1DHpv
9lTZUnfhA/SCbb3ByE4NcBK3j0Fd8MIiqIllFCRAOcQ+KitjaLWsMdNAh0i9Zc49vmWsRNaydjVO
RRNIYImTAHi3slmJrUVoRXvJm8UqM7IrjaXeV0uCyNCr9/FqdpbRKKe2jY+G0BLruotfnia8exX0
GQh9AYO/7vuBzWNhBJGzmQVrelxWdGVr8AdVk6UsPD3CTUvQ4KVNejAXsWFvltVFxGBMGnSDJnla
kryHbQGJe9SrWp2XS156NZZ1ZoyJQ22fYzCCELw5w/ljqNOf0lzxaEkvZl6/4up/txnaPt+/HYbA
TJC5wbFofly40SHcNfsUr3a+S12uBzkjcimk/Oi9Yoj3uykxn/VWGIUiIG1rqxqmnl+v+8EFaulr
MX8tsNXTUkzhj4KMZ9kh398SALGnn9lj+CbvzZ+qD0WJyCY7Krj4yNc9pB+KPS/o9lHEGTpxGlsu
N9qql5S0SYOwMh/7VH0apFCxR3NSLVlPY0dexcY2tPYoKKiG9QaPZ3jr6+Kdo4PyBBiSC9Jfc4Ia
XYmSVqArrWuYvdWqnJtkKyLgeCG1gDoIHdf5vn/5DOYE6KIjyq47pd6ber2vY9CUxCnEXF4TAVxH
5e76jm4lT+cmmSMgRcY6qnFbBsmAdFuB+Ghk5yqvubP56TA2CMYQIGkBRvi+sGrQ0l6QkipIVdMO
hz0BE9/1dWxm25TZ+j8m6E84yynAb1dBLA27Ux7VxYuJLWM6AHIIFgE/b26Vd8VD8ca/pTa/35lZ
+vczs7KA4YC5MYqgqdsIiBigpAriNI3Cyc54X5CJwFMeNs084DmoLCHiLgXFlwqPauoy+NKZy7/f
kPG/RqCo0jQvQeGbJJY+Gq2ta3QgR/2s03JxOFu2uSZwqaNOBjqmC0RWB7LZsK7EAgm14pkeFHAf
mt+UuxjiTx4k3KZ33pjstpegbCCh/QJEMBtDZj03FlHL00A8fHX6bHRfjH20rzHxh+I9EnnInjSc
M7a5zjOjTPKENr5Ux9OIB1i5WHMGOuKJ4x2bVWJcmqAfQMUMU6WMG0L+biH1ohRQ7Z4dJ6nc4qC8
9miganjdKq7R2Wb0v5Ba3PJ+GgnB4Akk0YWUUaGlSlQlBD3xBoDuaYbgdGRVmOG/7ilbHxA8WuAc
NtEtvCQcSjQzq9uiCBAUk7Gzp7h0r1vYXAj1CZnSMaLu9/0YR0Pej6ESFsFSDk95Vvtytz5M5v9V
9BXXp4m+F+hAFfwHhCTfzVSRmJs5mo8BKSV/gKJIkvNSta3HwTcbjLeR0gjxtXCqVCseLUDNKH1N
9lt4McDzL4CWO3ueeaSPG5/vm00mvg904gATIUmg9q2VSEehfRDAQPh/3qNvRqiXnIVaLaqHpS/h
BdL8rIyfobmvZ86Q4EYApGpBeN4j2QXbBrOOrmh7qIyZeQAtDzuXPkZV2s3pnzzk+dtFD4t6Akxg
QSKAeRdk2nkIHHsPLS50V0S7u6M0ZIBynGpMHeMB50gP17/dpj1wtoPhCgwl6BYynrei7awpeVIE
teQYPsBZXvg5gK31UT2E1hyUPq+IvuUSYOvGUQL77aV6bjkXq9rB2wNN62y1FrwmnN2urTixddsM
0iWUaDH7xAa+Ul4ipelJHGSD5mQyATTqverk/fXPtxGATBD4Akiug2bvAgkNwe01V6qsCAw1fiBr
eTLj6fG6ia2rCTYothsBDmyiTPJez5CKE7I1xrmlbKmI2KPXzVbh/zOLbjZWPdtmavH4R7Z8ngZw
VNQxp3ZB6rBOxSA1SpkFagbmwKL9nU1dMORDZKsTl3Rk80Oi/Q4iI6QaF2Jt7ZJKejZVWYAyPhJB
vOZ1LrL30iXoYxU1e+DWccOzQ2IkbdsyIlqKGm/2C/MxqNOljv4k/JL82Y1vyHvkrZzEfdskWhKU
3uhyTAwiOOBy61CqUMkfQfm1DD/M7OW6f2yb+PsEp38/i35RoYdmO8xRkFZvWQIqvOS25YW/TRtn
72HGBeNBSPoi17MgzkHuoQzPy5K7XVhzXJ2+Kb4/5LBBGIuUQHGO1xQbZZs1LCpDxBtfXuy0C1Or
mKrVJrp5kJfSx99i4C9q+/r3o7/9mlHm9piluk5JJ8Mo2CVqqBQle8HnvwcuT9P3tTHbNJdCOIDd
IQ16E/dsqR5HkY5dd5qjTDwM2+Vh+m6L/pYzlyCAZ9F0Ig2Ivvggj7MajSdut+kRZ1vF5EUZ8C39
KCZZQKTlBiNRD/DB17zsONjGra+GBA+ofzo9b7BsOaLU9W2UxCj1odqV9q9jn1ghCFhGXut8o0kB
WdszS8x7tzXMMhupG9BEWToWdzWoiAq7+hHuG6c7Rnb00b2LnPR8y/d0EfOAVN/tcgpR75SwbKoU
X9FPdsWh30kHilThdX7oZrAufm6G8Ydc1HolxohLMGmGlQN4HUI2Uu16W0FzuTBXXqNpy//O7THO
AeTRtEgI6RQhArJvr/TQ23La9x6939ACnyo0pfzrp3jLH89NMtu3rFK8Yjg9AypZcHr9CTgMd8h4
yMStAHVuhYmDxbqa2SKuWdA1GYZPbut0sYXhKe5AoK7u2rhxr6/qgkGFzjOeGWTnDaPFyLOixzGT
C6GzzAx67Iui3NQJpAhJdsQTzBPS+YVgdsMeY/n0L8wb6NxLVKsLrJfMetcEqmYVGDhwY4p2dKPs
+p3qpzs+d/jWOQd3twJxXVC7XuAfxaqSozAy0mBsbqvsBWNn1tj/rAEr4ayIPnLYo4ChQhXLgUbT
BZMhCmxGDKxPGkjPi93uQYfhRLfGM8Xx8gmjtpwS2YYENk2cbpUdSSF4MkxdaAinDEAMWyXdj7Gs
dpEs8BBMWwcO44XgWwZzAQgwmAO3NOq4dkmWBkb8nA1vwsjV+Nm0gEH3fwbKLqQy+mqqSasiPObH
0C9c9CBSWz7lr7TtIju13042pBqvb9amU5zZZMJWVxRmoStDGqjdjyFsrXbontW2BKthy6Ha29yo
M0vM96ukpJvkDtWfVkGDZ3khVBa+aDmZxkbFnwqaqwYuMxnzKSxNmikv8TCYKFSPEFEnbuo1eJag
50/xMHPKix2bro6HAyZ5gdW/kCZs9IZImG3A4S18+rKrfKG1ux+zKx+pDjKv0PqFvLo4WuAgRcBA
AeNCo3glUZzlhOAjAn2JkQkHo3qxcENUW7jDqFNyqwfd0ditv+vG6nAVqLaugIUCcXR33W82d/Ps
hzB3QRoPqVahBIV6QHwoltdKeCvnhfN5N53zzAgTGjtBHlc0A9JAEXTMqUx3q0hWS1aT13nGZOL1
FW1mJ0An/+fbsnxk5ZoQIV1K+m0XtwSJh0dHBDGkl763X0MIwr7J7NzvOHUP6vjMnmJsCjOkCtFw
ZbJl0TxPmlWpYNfoQkcoUY/FqFq/JvY8znapqbx10jrKpT08d9FKgnA926gaiVCCJAI+W3/0P2hX
bN7F79obcUzf2GHqZs/5rhtnBOv7rz22bRWng9IbMtYXAZfmNU+YP7Llt+V+MS16RpKVE9LkzQXi
QsCgDrShTbaTs4aCmHdVixAwzQdRnh96Yt708SQ73YgqnKwAv2skKUaqO9Nu+uWNDPU95OL2xgik
44IGu6xjyoySYskNXv7peLMAuOROgqlYbbV4eYSl9DnhaSRcUANQemEQJlO9MAIQK8tdgZTO7JJy
SgL9GfTuR9MrDl0gANV3q7uLFx6zfbMnR+DbJ6sYveRfoHm+26c31NmjpslCU8SUtoChc8kWyE0P
PrxG4KWuW/sDVAEwiwrmAS6IJKbBHAowrMV4Biyu9kvfqSBXMwE+i3ch1NG443wb9yrId4gMcQ1c
rReCEM1S94oBMFgwglo7fRdrHif/RjDEDL2IlgmVhoF0/PfPRnJJrYiBE4Xp2L3UACw0dnu91TgP
ta0IBTsQWqWl2MuxaVXH5Cy6T1lQQ9un+gW5GSt5LGzhhcLL6Oz0eBtHNhd/snmA/5plh6eHcVgE
MqQ0Q4XWjWaBbwgsXKD+QUYHDPKOhz/e2i+q0QeFG1oPZvsBRSkVddQaSTCEr6HwORcczrTN7Tr7
95m7a0kIihHRiLureayjyip1w0qUX5ywx1sFc3lRcSK9NJFZdX9kG0iRoH5PQM8CLoIvDNlyw6OC
24weZ9/t6+9npzdbhT5slgRPwh8raMOgD3CvB9FvWYPyE6W4nI7DyfiRY8Jn8bPV4U27yxvXNdUA
RplbVlEvZcvBETGQnhgov6xStSNKt9hlJQpWhUnvXs3eapkADamICSZNZwgDag003ZfO1qPsh5gJ
gWhAJq2nEZeMGhpnoyRbojEcsrIvrQqM2FZZDSUIsWfTaSJBtooWcnWtjIwrkhKOj2zvHgWho5CJ
IUHmSKtmOdTDoMLnw2NSPMXQVb3uHzwD9O9nm4W6b5YYBZ4TWpk4bSjtmpzX+L8YuqLXiYiyx38W
QQ/CmY2xQcN+XmtsSD2Ku1yfR/Ahzh/NIJzw6vSTIV4cJe5KMDILqaMo3b4yF7+XTD9S0pcFUcya
xmG3FlASr8rO7mroXK0ShnK7pyZR3DGRPwoF3cex6sSnaRgfhFYSPK0N/Slrd1OKGnOcKiEnDl4M
Xn2ti4540IbrJQ1BAS72NQ+X5KuOVI926SQH4wGQV8BtzZvUQYWitDQVEts6QGSKvZq2+bupd/O0
qyubl5Rvuj3SG2jyaugnselG10rdajZqEuQdGKeMorifxaSyABYL5H52rrvN5h2AxB9T6RCWwwAt
E1bSXJnT3kSK0FZg1QLSIiiagKqeURFY7WYmVqvZdQZuUh5v8pbHSuA6oakJut1sWMYFaHYkwzqT
UtkvfbMvUWrnrG4rNJ9f1cxzFDPjiSqseL39AxFIwXJtiZ/6reZIBwlofwx65zYK8ByzNOKzKfG5
WeZtWoCqSFhqZAjxfvXCAyivA/M1cttX9Y6KOYPs8VHSMBoaOTzeoq3k/9wycxeF6Zr0cT1kQSJW
/jBgJhbUf3czAs8SCW5GBN61dAnkQop3lgwx/qOJoQ4AIR5uyuLpc2etWmyRPr9TyxcJMaEE6bdc
vsUdD3CydUrO7LJsUHO0mCGa7ohFGmSjO0lsrHGFekJSPXRk4rw5Nr8q1oleP+iGLii2snXOhLYN
4Ua18lY0uHu05JEISWMri+woBbcau+lAZwZpCnUWaZcsNrsQvJ3BGjkjOMUAYH2rn9MflEV8BWpc
P4wzWBLTQ2jz6tsbCGgYPrPNXFU1JBaBSEZ61rmrJ4NYUOps5Wm0u313j4cCb9B0MwycmWMurlYm
3dCZSHaFEBjrLEd5oeUEOd72MfdWM2dRB5x6FgxC0d8UUvhCpMxw07BBohand3Eyzu71EMBbFRN4
lKwLZ3lGTrgq5A8umAUsDwOPapJnhAkzqjoWKYaY0yAVMPiSfMZRw4tk0lYkO9sdJp6QwuymhQ6E
KZlX74kb7tc7pQaRnGrzOQhprLgIm2fGmFgiSgmy9AJhc4ALJPpt14dAn6CFXnx2YrMPk3mX5Jwy
IueksdWEKA31IRuQ5JYJsZDfWJO8x/Cz25T3kf6IAdD/n2N81RvPTrY8I2zMAvK0ZZAPcxPuQlnj
xOTNxF3COwdkH6B6uwC3SnI2d2uFNS2PxmPxVKJpLrjpa+xldrgTfq7QQots0Uqc0JX2XPzQ18V9
sY1/zbOfVIyGCfiKKQ0a10CPTIeEIUarPagfWMj19uYBDSxHcFYOLGbTe87MUlc++7JkIGIhJEKC
xhylU+l3k6ehHsSbUNq8eM7MMKG5Bil4qC5oe0AXNd2ZjeE24GjzxDkPlpzH9LCZv5wZY2LxOixQ
7pv7NKiUyInrfTZJVsWTvbqgkv0qExmAcGD8HHJEF4xwUpLrEELH9fZYHoX78ag46nttYDx4tEHa
Uln9S0dHzaDOUfMeFRtgJpx4DAejuK4CRsAWO4Y6SdJuTSMU2ClURgO+g/Z3qFSEsUOJdPcvAvOZ
Oea6mZsBNY8ywlopj1BHvBUNkusmtjqAgEmhR4x3HsoO7KCpOBizMSITww1qHKpDjEnIyRv2+YE3
6CJTZ2OPGrCvUGjGjIWMjPm7z0dhTFZ5QA5NO+BpakWRRYnUwweCeztyqeArkk27vp398RfyBRd1
fF4bd/O803KOBi5BgH/ZB4uBJowRt1iueFA96PMYFiZJJmSePvgq6LiNF95kXijv+CQsWzfguWnm
eirKsJlWTM4EUjRYRL5LCs7QNXdxzBcum9yMILGXBGWIFxIeFD9MNAs8MysLN4yBqRoWtA5QYMK4
xER+DFJElQyHg5xph6RUG7uJDXFXrelqD4PgRSN3NHUrIJ19A1YiFJo0ulFqMZAjjyiR0EuagiCg
F5SZoGBZ3d4HdZ4v7A3737g5EMogwAFBAjg8vjvfaHStqYGVLGhGJMaonyijrUFHo79VZuQj1S0J
3wyD1w7e3HKgLdF4lgG7ZZ+NoJbCc7JvhVNeGeC2TXUUFrI9Z2lbRjCpCZ53MOqiKsDEXQyulFkY
YYSalijzGjwdxB5+m0+Q83GbPZSowWPFw+5tuhrIEQzK/iJLF1PUKXQAG1EERQNmUt3YTtxkB1Zt
3J6hI90RjN3KO5Rju1feQ3wzimBaDqVmAlkv1Em/b6QekRJAp7oO+o9wsbMXcyf75EBc0B6K1mi1
bn4H8gPBIvfSodrLxz4wuXF5y4sNCTACMJJi6IktkM3x2Jh1QQeOjb1RC5ZSAjYpPzW95nH2ditm
nltibgB0WNVCXxtMX9D5+GnQD2oj3gsomaWTeSCVseuiyDHKNHOFqlotqavuoJDO6Vpsedj5r2C+
eVN2yipQWAqI+o6VJr0bXXG6vtLNPPDcBv3mZxlRk/XLOEoYHqeNkclfTwQvZV86KTvyS7oxnA4T
yHNidw9ybAHYBoYL3gW19fI6/wXMCwVIfBXC6nBpdVQd0+j2ZaVblRRZRvrUgsPz+oK3rWHOmlaL
IXDOZIBFXg4xwRRKoNdoc3YDlDaG9hlTkKcwV4/1WHEyzs09BN8bRXEQDEywqytxIYomJgCopeko
rjwo/uZbHBUHHExd0hCQGC9BUTIH1AzDweWxw/iqt+4oUxBpnQgk0XyFhE2PwXVhgMgLneML+ct0
ivVJXsGLqFrGY37MfmUvYQY5M4w6YuTEFoL8rjKt5FR8UobbiUuqtvVFKWQQbWQQwkJ26bvHKupc
gHS7xODXqFllCrmyIfKvOwn9ZGzKdG6Cyd/FNuyHiWhFEGu/9Ui11ug+aXieuBHNULkF2yJGOEEf
yzZewWCb9WSiQy4VaCHWz0qRvVX8uVQ8jtiN5yviNsZDETTp6BXzwSopQ2M6yjEl2pNnJS8ewFTh
dn0xWGoz3KQjIDg1YPWcGLpx0AD7At8fbVAC5Mk4viEtcjPFWh5UrWLl+viqj8nTHBse4D8p9o08
Xt+zLb9EIwgMsbQVhKcCk4UNSaTPEBgtQIMh5LYoHwrB7UHx7Ha3+l3r9p0Hzjc83g3TElpL/4Oc
x48c7kW5sa0KZUMGDb2I8QQWHDaAPsaoZooE8KKdismOXexV0BhF/2s33Ga73KFUXpMnQ/fTokc0
K60+qLMbqkuJSro/cF4zmx8G02iY2gKpDTByTKJipmiRCRPKu72H7NQSXWW3Vw1v+B0+UDEVwa8j
C+yLn+bn8MpPvzfOErglKNgQarnKBbFTCJHxWJ0BH4qn2WnkxkpMSAsW3LHrjSsbbUDDhMOpGsSM
mDAoy6BZTJMZ+iKN8SQ1tez2i/osj0ttoef7R43Ih24s97rWxb6uTqjqhcVNkyp/rrvhRnT69jOo
e5zdp0ul1os2FoBTqKBDKf6kGScp2Jj30r5ZYA6WJhbyUIRIbiEkgX4MGEwn6NcexneahaG5FqGg
wXu/8VbFvKHEKm3HKqEJ9ThZ0fBzbQjnpbDlJmho4ejoIBS8wNBNhRDV0gQYCBHMzm+aNoSw0PwL
DEgcQ1tx6dwQXerZBjVKtub6AEOhHB1W42CCpKeZb8xc8pKcE5O27maQPfxdFeOUKqh5EkgJCqf5
Y3Lx2nKb3+OucyaneuMfdN4nZFwPdRMQos81PqEJbckJtB1Famu8yuFWMebbmhj/66O1XMoVvjDZ
7bHej3uqsNO+tq5kD5/8AYstdOU3e4zvpRgCnIWWeoafhxZQDbfjjqIrJ0pCwguW3B1jbhGhqJc0
y7G65GV0AM3yQdBBrNJaXQM8B1ycC429TKZxvjgWANhmTTEvChYHPP2PfN9CTw/tRxqWZ3cG7pAL
qOdtHwv9iwatyAj5Ch/lKflVPBWH1JN0cIeCGltExZ4XO7Y+qQoZe4gEICxfDg3LlWaUmKHLUOtN
T4qz7oxjD2eJkB2CzNy/Hn+3AAj0gYwaJcaHgcZjsh1j6uu5LTAx0DvyYgk/ojvQ7iIN7f38tnZW
L8EtXHvZQXJSSm44eJ0T3kcP02jpyAoOwqPsZJ7Ik//ZoBhE75xqtWEkE7cgez1pSx6vehsmSAsG
RILhTrTjk3ofPfX7GScIOkpu/+dj3Qn2fDCOEKty8dqKPpZ9cs97cG3cIFSuAOh11GV0gAeYExzh
fjLHpTdP5UebWMkLzd1xhDFnHTnNPnfTm/yRty+XSSjiOgF9H6A6mAVj6weLgGnhQozMUySbH6ka
7sUBIwFKf5C6+rOU2pts5WWgGxOWeOQh4QVsGaSWJls2LsCotcxCqH9RP+uF1z9HLpSzbHT1nyDz
HN7EbsSfvKUO9v1IQ2qQcgdCgBcAW/brzjKIQ8ZV009yRoA7WorMGofiOBnDTaMoaMZ28p1ei7Vt
CNFk10Xz1Ba9zskSLu+C7z+CCZpf08htpYN+bfmZjD/HOfREoXCvn7UNYAis0BEI4BwxzMXW2bII
zmWIs45UJHzU/sCB/CJoQawt/Kytt9yV32lZ8brRDcjXd6PM0uaZaLpUSzq0rEYntamcVrYDSNBV
nzU/f2t+U9Ko+L4/0B7WeoD+DvhHXhU3feShcOhdcLHTONN4BdMHPptYt1Eht2G06Kek/TSFjyk6
SM3bKitWrUAWsVShOMIrqG7EEaz+zCaTvqxjpzbrgk/euYonwrWQWEgO0GrJo3CHapS7+pPXPKzA
5vSYx1Lsad/e/g9zX7bcOJJk+ytt9Y4a7EBcm+4HLKSohaREppTKF5ikVCKwRgAIrF9/D1RVXSLA
S7RmXq5Zm1WnSaIzNg8P9+PnkI1YczwslniSz+4yZADQ8zB2Ek+f4qadgFFfw5cRWgRKZpXeJxV4
qHu6xBJ19iirnyxNXuQW9IhoF7fWMb2FrI2GZ92IMDS96K7yrOvyQUk88z+4n8+v8N8DnDydrFy1
Mp41FqS0DyCS9yrriafg2dZD11byTWGpTmsuVJuXJnWywiJJazusMNSyZKtQQo92X3o0ba4unyPo
rJ/bvjpqekiUg29tKsYVMh6Sti3JseR1uFLDNvbCvlAeawPv5wo05nd51UXrmOnDJtBJ5KeFLq5L
tD65XRQ0vs0rFG+SZvBauQhdxqzWB7b1wdQroAvRUAByM+bqgXQnQvCiizpL3RL96K6aWpnXm53i
EMbRUxKFV1prbdKWeCzs30RPXxmJrq3e3iQQHnXSKjXdrGQ3MVNXDTW8IIQMTKbuw8QG1FPemFZ1
q3cwTzJNPtZECjytMjZ6OdzqcX4dJUIgN93uCwzPSbWe+4aWork+q1RHtH3jMZY4kpk1d2rYPNVB
EG0HpRzWQ0PZPUggNfDAonzisQRqJpUowM2G64QR4oXM3pCU/azl2HSgVlj5FRQEmWYcpAD6Jijx
QcpioFeqRTaKRdeRTXaDEiDBCT2sEY10Z2uZn7VinXUgzqxMOXFjpYOIdKq9JW36Gub2qir4DY78
A0mMb308PIVpfg084pU+lF4DNRYcnJu6a1+UtN8Lg7xVeu6XAciXqGgdS4LmZZX5ZZ+tSE5uAITf
6VIK3yGtUlXbmEWx7pNyH5W0vAHUt1x1SkfcjhvxKrNYd9vpJSiXNT125MYA8a6qZNtKq6E9lrf1
sJLTsnMGKY02epSYe7vk2t7s7OHB6oz2iRKbCkdr8Qw2M2llmOVR6ljksjp+LiX7W0dLeiUNcexW
mdbuaLKE6zm7yY1RdeBDDmuajonHGg3vODkmGfZgnied29doyZCHdulimsPc4JotZKCQYoP86DTV
G7MqVSstJsciMMVaq63BI0F2V7CqdyoZVdUhx0s9SK1iS8KRUawK12VWoE8sSdvndGh1F6Cu7kYJ
ivVgKbFjRyghGebQ+OjC/i53rfjiWxjpwJH4BBfKKJCO1Bk8xKe3MGtsQq0qp9/KChreepP7g6Zt
hjC8CgnbZ0G01Pp3bjWQmUPbGvjq5kTbSpsAzxr1NkSKkmMU5x0ujeAlKNhSY+NZQxa4fQwEJ0CO
Tp5xUTOoKoky+xibqWPWgZuIJ3R0eZd96IKVKYolKyURdUOF4bQNEqnmz6Kmt6oI+ELRYnT500AD
Yg+g3QYRnjLLbdks0xKFEeuYdN1GC8qbME6X6gjzvKWFycKbAIRg4LWYPlB6iUP6Z7x2BjV/aBWg
VVJ+F/JWOFWkP3593j7bmmQqOISNAhbBFmuD70ovtmosPbVyv7ls5kzq4HRMk4dOU9W2LOWww4Xu
o9B+m1YQT6qaa8PmVxAguAeH0Vqu5RbcK7I3GNZC8efc/gC8A/19H9J108x7mkRG0EQ14iMIVEl1
cKVJPRon7dXlcZ5duvF9rY94EjLNfCdFB066HGGYnh8kFGFyETqt8iZnysJ+XzA0BdSGNu36qEM4
JCVQhZdRMrRir8u1ZyNbYnU5k7XG2v09KGvyjodYTNubKdZuLEySmyhzGhCj/gg8y4cL9wAl8NSV
cEfZVS/xstxZAk2Mm2N66JCNHB06Xq2zUnudGhXDdYgvkMu3eQhlMbu+ahuE9yLvb1rbWHiynZ1c
PCZQxNCB1Jm6LHRJ9BkVOTYLOBNBj+HDvtOrgNXTBcDKeUtjzRV1QyiqjNv2k9tHWU0zmR5hZJX2
3FP6YEkhHmpoO+GkfL68N2dncOSoA1sc8GMWWNBmw1JNGsaNUbBjN0Y8EG+MHStMr/quexO8/VXp
xgaqlLsi1H7QwHiCUsLSVpp6TyA0kOj4Wz5m8mD8AGxD1So6lIYCrWMt8ajaLFHWzZhSp1YmN07W
GBGlSgGRmlV+23gyGPmGytXbIwJmh1RueRNtOr/Y28g6tOjRMHCr/7w811N3g6nG1Yp+EOwgNGtP
GaUixIN5VaXpsR9CXxOZF5s62t7l1f/KDBnjoE/bh7YZuPxJlh6lIPOMQL5OIzCByNkXnecfowE5
HxmlRWccMUBt2Zmh0PTYkdYdErGxRH3Um2DhHTTbHZg0QKPG/TlSAU6J0kKTJXYDfcWjFW6p8qpl
1sLlPcuSjAP5bGHydk05eL4AwEPAo4l1xxVH0X+ow1rY72UiuzFP/TCGYqPVAjn5KkJznWTyutB/
9hpxzfrX5cWbZWM/vg3goiC2BSXXTLGYIR2dhIWaHCnJtln4PTOQiDV7N4VEInolHCp0N5K3tlRt
ukpclWG/MB/GON7PjvXjGwC/pIN7FIdvRv7Tt6YZhJCcFHK95nWRrzKm3NtxaUO9Xr1XwuGWs2Rw
AqQF/RogKN9sCFqtupWspj/VqHrLE2kYdRyvjdS+rgRe4aKXQIFTm8HRAElw7pRKkl+j2BQcw6ZS
VlJq7s0g1Ve1TopDWSs+uFWpSyP7kVgV0oC1hUbxTH+lMbVWcV9DOTXRochO7MQpNfpYKiFxwAS2
QVY193qomUGYUy2uIuSi0U5eNk4U1mjgrqKDUWWBx9X6tYvJKAueo7ifL3jV2Uk/dWkfl+enIxjJ
MeI49G0fgvSKKmiqN8ptEHyVfmR0aQBbWShjI3swO4HQAsgsEoTRQS0iPwvFsZHshRBt9L0ne2E0
gfeHhUgdof806uQ0L60SJHsHqWpBzVFzN6GPOWXrwc7vdfU1MuuFN8+5qTM03HvQhEPhdxqTJWHH
BG5hetCrKHhKBrQS2sMo/Ka0SzDEc6Zwy5pAImpgYZwiBFM1SCWuquFB1u4NgTRJbzj6IgBoPoUQ
qQCVzxj6oUV7yj6SM1vteqgrHECm5lTw/EqeO33GfEFkVymydVApC3M4KyLhekHed2T0Gfs8Z0X9
IekauQE6+jAGZ8kNu66LD+2PD20MDuD+UqZx5qUnBic+VC+UOiYNDMoSW/VyeZMa4v2yZ1wyMXkM
B4nEKkELeohyctXnvdtbixIAZ21gjcaV0mzQLZxenRqJ4qKxMwr5Pm01tpCCHNjc62ikH2kptGfS
OkszN8YdpycMS/XJ5BgMfnIVStqFQRHCpL4WG+UqWScbxY+vlxroZw0C45aAHiEBm/Q5YF1dppmG
vCj9EOnTQROjRLofpQMK3uYtSJed0slTROplbD03FMRh1c3Sc/zsttRV0CUBnwmywemBS2rEoRyc
iR/bEt9hNZjXFmQCe4hkUOTKGYjqv7ppADUCAaSCtgRA+acZcCs0a24UkEAEo5cXVbsKHKuXLcyq
dQhcR+pgcNADFgFpjMmeAWG2kapMlx6AQ1sh74lhsbvE/dAv9WVIEC51280DltEiaCHBuT+S881y
ZkBiINuvSA/KW7BeNftSRruFaaGhP35ECy4y/a4Kj7kGz8/lsc5dGcqReMfiwYDE1AwsORDRNknQ
BQ+ViSVDc3quWU6U/BiMo0oGZyAPl+1Nn3iYVdwDNlrWMVCEQ5Mj3xBpBE4awQOIXRyzBLzVAEEA
a1wqfhr0qxmWD2u4TDUQokEfYhaeW0EXG4MZPPR16IsAAY4APCy4rdvHy8OaNauPERZ6LEa+TRNi
bdMroaoiXsVRi4gzr49hRG5oRi10re0MGWJ+Vu8M7LsqkRUD3wxtQsdMI6T+ZeTChVtWylUt19eD
VW9kBDyUZjdajHBLZ1uj0da1XvqSXXiXv/LZsNRUcWRBBIoX8HQp+q4t7FokyTH/LqCcxVfSA8TP
oNOMN37+vuQpZjczMpDoRUGSVkaVFjvt1ClSTcR2kdj0aJFdQ22X5JETDs3SoEbfeuJ7YQZYBBWg
NLCZzvxRK7VaSSsz+ihVAv73GAH+R738afTB1a3sFajxe0t4z4/lnZmFoAQwEOCIJ9MKdNKEYcX0
JjrqcR84SRZvWrqyJSHcvhmggMxjBla3KnAkC71NCtrGeARGhlgWKkQ1GsUpAw4BaEt5AeA/xq/a
QA0G4j60k+uyiJ+liBxkvJnu1F5cd3m8rYzE7xRJ4GVvfmcdv8oy+UGOi5+xUspOYKa2a0XxEqZi
fpkCxoD3A5ieADHF/z9dxERO1DSVWPAQWjeM/upiuuCOZu5hXD6D4F5DlDpXLW7SNhWZ2UdHhbyQ
CDhCS7k2gEhHV4mbNwsh/eyeHo2N4BB4eCBFprn4LlaHoJIZFm09ooASlHH/E77a2aTBDMIPJJGh
4oC4YJJWa41KGUhk0mOS/tTLu0E/XD7IS5+vni6KyFsWkRafr8S2o9jPhRkurMoZC4icRk5XIA4Q
9U7Obq7K0MIKUnpsqA4XqnnQI1gwMbuHRsZKYLNlMnoHXO+ngwB5J/DUaJw92OAyT0u8/KLENwy6
VvNqnaoc51Z6vTxv8zwZEFJ4DYNCHW8TW56+S3IF6T85idUDz9uNLjSk3a+rrDhkhuZqmfCDUPbt
Yoe/jqEPRdwF89PiFfppEDTJQJbiHhyzZadDBmCpoWDCVw4pBaZCdCsuNV5pmQ6XOtcqmBtq0spi
YI9PigXbswX9MI0X0ngVz51xb+SkxONQOWRt4o9cLx1d2JTziAYmVAMdGIhP0Qo5BaqAih4t1a2s
HsZeLbHJvdC3hWeam4St2lX6UB8iL3VzaZ3oX6zmj/OK7KM2qgiiSWN23mKjlqTWUg4sC51C/YHO
QDdTlnIq8ylEIwZa0QB9BwvqLPNnCsPuQkmRD01TbO0gfwotdWGV5jf02D4A5lk0s+A9C497ukNC
OYipqgTDQeuoh5LbtQmhWQeM1E+lDaKSBKi1onuUIlB1ZaWduRBGd7q2WooRZ1f3yFQHWRB0IYOO
Bzf46dcIjKIyzS6UD0klnLzZtta3zPh2+TTMzv84RBRxiWzBycwWjUOeUEVHdXMw4sqrteckYNeh
xa5zBp5Gld/JyhJWbTYq3DBI/Y+EjHA7cNGno1IGPdagfhwfOqQE7ZLcliBTkKRoITKcL+JoB3Qu
6OADUH7W9s/Mig+oFsUfrzTFS73wurniaIMfe0CtfGHPzOKf0Ro4inBHoyUDp/t0VEPfJymSPtHB
HO50et+ZzJUG1U0hNnR5wWb7/9TQNCUNDEWVdLWFTFWPR0rx1rIllouzFqByP/I/IRM2vZ7taky7
o4v6kJtcugF+j/hp0w3v/4Nx2ONg0GePIH5SsKR5TyQJMgyHkt5EUOBxenSxLczV3BmOn4/+LQSH
wMjOoKgtkIgJTTBZ8abYUpf94NHzqPItrZkn1iHoXHInQzb1fglcfXYOPxket8unVIRRUjUcEiU6
yOGTHKeOxmTv8vzN+mPHlOXo4+ECVfAuTm/RPsoyjdA+OnTovkF7+3URXuXalWm4Sndruf1qJDU2
nm1tQ5vGMf3L5mddslPz6ukIQR2XmoMyRLhnug9ND3ZnWY7UvfF8w+1V4zZg1Yh9NuBbsEN7VTUR
KrV+sF164JzJGowTAZVOzAQkzac1YXANBjlqtdFBQ+JnJMTWJcfKryI32wA378ivlu41Sy/cs17s
b6PT+nBt8yFWlCY6ZN2PEvrVaOYs/iRj+a+37v+E72z/xzum+td/499vjPdlFFIx+ee/dvw9P4jy
/V3cvfD/Hv/03796+of/uoveSlaxX2L6Wyd/hM//0773Il5O/uHnIhL9ff1e9g/vFZpRPwzgm46/
+Z/+8B/vH59y7Pn7P397A2OgGD8tjFj+258/2vz8528IOD9tt/Hz//zh9iXD322jGt7kj0/696+/
v1Tin79JgFT/biGHjgYokO8hhMTRa9///SM8AlEPRCiCyF/DZYd7StDxz+zf8bqBFAy8AASqQCX3
2z8qVv/xM/I7Mlr4SA0SDUgvG8Zvfw39ZJH+XrR/5HW2Z1Euqn/+hjgEW//ToxRaREh5apDTATwX
aOFpnc0SYGZNLYl/y1K6L0m6op1AVokj71/Fw13G1noJNLpWdivV7I819ivJw8SVucE9XkGhVU3z
g8m13rcgXOJU0MCQBh24xR0KPl5uowU/TgEhayN8omHeCeA7SvCS3WayuVZN5oeEv3CSurVSO1li
rsHNtSG0Ct26v8slfqNbOJ85fKB2a0F60c5r5IGgwxo+WUCQWMkbV/qNMB9LNb6JCv2eibGDEg1L
vzr5Cfi3rk9XrYKkBUcyQXqsaHuXtfpVUgSrUgOQnzSOpIe3jA9bbuyG1ADXr+EUxFrlIVkBZunw
XN13lr7WchRDpB9yovyKM22X1922HaAMoN4O1ZVeN0CGRZ4SF98IS5gjxe1NbTbo26aGn9aqF1tr
mgL3rKvvdlffDAl/DuhzNzxbwytQ4E8k/N6g00HuV3H1q7KA1KudJN+JPnaIboMH+jUCxtEo9tDY
pumTETKP1A8F8vwJuCmFGyOyKzgYHm9y+RuRNype/FKwT6N7Nfglhy9muLfjfWAFThGnHpHvzWBd
BY2XSPB6g+bFxWtYld+KgftYf7fUMtdObYAltyG7JXxbB/cSedKR/wtI6nBznUl3sR40AMsnDsn2
ndR7TaOt0kD2bOPWyA8AbJb8IbW3ZDiyamcN10b7o5BvSSShxvloxHeNmu1sQ0JfaO5L5hFqyt9r
/qxHO0v7DpolH0qjblOLW0OLngORrEkM7fYKjA5Fo3k5u1HkYl1giYR1S1XVHbSDaF9iydwG5iat
Hi36U2vB3ien+xwkbAhwgs7wsB2RM3FEB9qAt7b/adYg31Atx+7AvSJC1FltV6avIvlO0qcR+dE3
nSMn9Kbjh5bKrkpvlEH6BibhO3sAgqmr/EBill+FYFvU6lJH5bjp11kCTHLAyheaJ7/SotnI1rro
36MeBd17GySaxNh2Wu8N6o2plo7S1Nhp5Y8AtM5mskmp4oJd+pib7YNKpEcaV2siJaGjyPUvJfUj
TfrOUhqtc2FuK/EnC9qX/Pn/00ufePaLXv//R38+euH/+stpzvz5/oXXL//Yvrf/WNdR/v5y4tvH
P/3DtysG+V1HCyHad1FqwAPvL88O0u7f0V9t4sWH4ixSvfiTvxy7/PtYDUR8LyOlgEcb/u6TZ1d+
R/gP/WmA9pHcR3rrS559fPd9cuz4COTg4N11/Af3jDw+pj5FdValiaaIB75vr3UwKthuZqxA9Gis
kOpcFV7XegD1plvuy2+qWDf+qIoQr7UljOQs4vnje4xC0ihNWrY1iS5VXjRwlvgeZYI8QlnXcPyD
cAIjDZ28VAzIqUkgr7aQwOujRDcduD35Qe9Me9dWUrNLBkZ84LLaBRzLjOpp/GKoMxtgrwLNOtbz
dILaNlDlyqj53iJIO/TgyyItKHCyY0XVq84kXifwusyBBv9qF9DEsjlF6iBVJjK15XuDJLVHG2j9
QtqmdOSwVRdeFdNc6dTUJDuQ932rFXbH90ztvTTpt0Z1DITyxCK0h/IFNt5JLPGx5YCERTpiDF8Q
vZzOKEWTpmINnO+V5JYbNch20STAimtS617M1VurZY5a6utPx/PPmOZzDDMrcX6MEQHRqGaHCpmM
A/d5p7N4MHtAq/h+ZNKS/crFEyK8yXyAI1wLDTem6nTrYqM61F96Ok0j66np8eefDlkgQVE2S2O+
L8g2T8F3bIVXmdE/XB7hOIDpUR4J8v8a4OQIicAOw0jDADUDRb4C+ZV4kfd2ycbkiZtAQr5pCOV7
Efp/EVE1ICDjLvlB1qWTePVNQleXB3Zu+ogyulHQMgCRO0mvxCRKej2y2T4RD4EMlYMC0SUNvf+d
lcn+UOqwaZI4YPtOYUgRm1cdugz1dumVNYPGYjOAIBxQSaRxZBUSMKebIZVi1ndxMu5DZQUu6nLP
0Pyl7to9f6pXY2cto07+LTlIt1D6dJcQBWdW8MT8ZAUDEtdJVER8H+amUwO1ZSSG/+WZPDExuVNa
mWeqHWKTkO4pz+9Bve1WhfgfGEFnAG5HwI9kdMSeTiM1YnQe1Qbb1xJ36vDQGplH+3phU5ybrc9W
potFIOFEKDZFCAQZYkQv6pYc0zRdOe6HzyYmC2IHLZglZexutdwPonWz+C5MpTUyVQ7aU92+FUs5
pPFLTxzFicXJ+vQqsTMtl9g+shoErLpnMzwHmCsTecHVn50+BDmo86BDBdXa00WykyQtbGix7lvj
vuvQSBMvMbactYCHLp7NKDzPeNx40uqGmcrod7EOffgz77+KEflYHsg1odEOKTcUAk6HUA1lC4I/
MEvJwJp1Chhf6iWK9rMuAdqa/7YxmSY9LgDZKGq2jzfGSmdu0TkWtJj0q+I9QTts66me/kqg3gR9
uxv5VX8t9UWSx7ObAk0qiHYM2UK7++k4cZp6VNMqkGtr91SYrm3sqQ5F6n6JF23J0ORI0booG6ku
sPvQ1ycIHjLGJmLP6K1bCN3OxBnIx/89osnBimsa2D0RWDmwVibXxG9X+iq+/mpv/B8b5G8zk9Mk
FawIdMFxOzXCkSvLj+utpjKnDjqPSIobD0tO6VywDNieif9BIQPlxkm41sV2a3AzxVr55S11y110
H3gQpN6Qde6Pyd/FW2Ocq6nL+GxxErPpTKBfkmZszxsCiv3Aja0bgiQCCkQtyBIv3x+zfuFxSlHe
Brck3kagHprE3IB5J5Gp4MxVfutTuHcUMlfBZkx/atfFsd30h2i11A8+S/9OrE7zn0hgobbataPV
AHRPuadDJ6I5dqor9uZ7sbYhC9d6zYvxaKKudIDWFl8vZX7HUzabZw2eDAVHdWzlOj2FVq4JwU3s
2VSH5h3i/KGpXVVbiuPOmjFhAtRi5lzuW9LMvOrDhO0JxFWM5jGT7mvM8+VlnO4ZcNpB8wGVFfSW
Iy6drqJcdGpJuF4gAyZX5VUYWgoy50NbDF7cogN2nYe85JsyaOtyQSFtOj6YxuShj3PklJrDhEsx
iKhtAr7TNFG6ha5fG72+bWy1Wl0e4/TynhqanAu8C/sOkDi+o6WB7JjduLVklK7dCcOJpWZwIlV6
q1qRepftzp6lo2Gs3Mj9fY4kVVhlYVi84Tu9L9CvMpRphXqtTgS0cKToKcdNdV2zUv9mG2EhOxId
DJ9DCM+//D3OTTTULYHfGTXQZxi8utWGIWSkAwPLbWNcVxCijO8vm5je8BgpumJQFEIuRIY2/cQZ
NIo2GKLIu31VFNRVWF/dVDHjCztmeit9WAHNGbzOBw57YgUt5LpcW2qy64CxAKYuGho0CZC83Np9
q2tuogYZXZi8cyMDXoggzYPqP9CMp4c9s5sOo0vifYO2EjVMPTNmC/vkzPogowL2ShTER8LH8St8
enkyo7Rig+X1vlMfMkIdQTe6MSwc9DNGkMpCyA/uNhAiTq8jiLsLGshWvW+MRzl5lZvrtn+7vAnO
mUD4gWoGCtIgJJzceFBkVlFfSOu9huSH5up1K97R2dF8M9MUZf3LxmZIZGwGlNcV1FfxRkOyYBKi
BGney2jNrxGPaatGuKPvj9DSt5Y9A03P8PrW0kGaBiujSSD+AM1AUQOEN5OFqlmYSayoBExGV8pV
eSV8c5WsltiDxo/5fL9MzYzz/Gk/9HXP0BMEM6KQdqxOjp2tLcT8Z5YKgGrUiVRgBkx0PJ+aQDMF
tdswLvd9EThleehY4DT50p47c15PrEzOjj7oStaFJNiqEG/doAtoOPZ1HXWrvKAq9fXU4t8u74r5
uAC6wypp4IYGqmz6EKhtLUgLQwu23N7IhuzTFFEJetO/bgXF/bHDAKZmkPTGGmgO9CffS5m6UdFu
mG9bI99cNjIrtANaiuQbmJxQzUMKeso62wZSAvBcFmzHHITiqZUj9Cu0OUpbC7Jv4U9wmhpABfkM
6YhkUR/w3ExiI+J6Rv4a7mkSMXfA7paofQfbyI5lzY/qTNHcWg8g+wbd9fKLmKOR3gZN9xoCAvhY
YJMnG7IIe6W01ILuYynf4IxdSTVfNXK5IAA3jVpndiZHGD1IhQSKa7pPQD6Hhsebtvbs5/iV3BnX
qqe8QzHN2JOvnbaZ0XGuPx/osMsM9PrTvdHKioOqAnfQ7eC1BVlocD67aGgABuHtKAMwBZClWlQ3
ma4HoAdWvaJXt6qIPYUvtS+cMQNcGCof6IQfg8fJ3qgFtMrqUAm2oSGRDTXjxg3rNPCLnpGFBZv7
QkS+CorZeGqgm2zqcqNMlWmUR+U+V6OXuAkNJ12EbM1toPNjxA6OSp8jKfHp8ug9t2NqGuleUOk5
tIN92+cLO+CsCRPYlRFRB1ngyQ4IQKRcpoOd7jvgw0CD118nRrCAgzxrAyxDuJuQsJzd8GnIq0Tk
CQAETW2tevS5/OCWpj9fdkvzOxB1L7QSgu0NXgGrcjpZpR2ghSYZ4j2tnuOwWzUFejg19RZ1WUcT
j8ySvneD+eVdAKMmIFVgQhvR1ZMVarvI6gZB8DpAkcXkykObmwuJiPldhTkbVx+VLbjVqX6D0ZVc
2LQI9zkDny0FAextEbX9bWBlw6oJq4VYafLumrqEj/6STy6hyXEzl3Fv7+Bcr2MBDc2xURTBLO2d
PrU2XQE9i8srt2RysgcB+5XBQqTYO1Xh9caKchPVc2jlZFGUoe4/ZCtqgYL/stGJq5iO84NL8tM4
EdaSCphhuldi0DdJynDdgUYYXb/y0nN5sv0/LI0Ruolr+UNy6XRjSkacGUUZWrt8GFZl1OyUL/dD
zGxMp1COAmJJlOyQ93HBeoSm+a958D8sjFf+2KqAvTiO8tN88Sgp9GpIrJ2edQDbQOqLczcAr/Pl
ZZns9pmZyYFKeM6MnMV0n6r6qi27jRnx67xWIKZZpAv77pwtYKKQzUY/JhjtJ5OmMxnavDjVOzxQ
HaZVj6mZgexL/xbISxj7c7vts6nJxZSpBTg3OdBPStL7dRiiabZYsax9uTx7k4TCOHso/FtgW7XR
QzejdaNaUKlcTcP9IBOnrX7YXem0HNx1kEolA8jX7i/bm3YuzAxOxlVD8NWGVCvZxRuxgYB9stbW
6goizUt50mnW8g9LoGoA6FUZiZAmcViJdwE6XeMQIKm10m/zDXr1V7Yn2h/gdZfWo5BQ+7QUT39s
gU8vnpnVya7Pu75NcgugJoT0UnAX87wrNylqUpYj6ojKayDzReOntPqWxW0S3OZARPOdBfHb1s+K
hucAMJm9WAtodZmSm8t6/DPoKXlO1XQQ0BY1W6iuSXKhOaQL8gLKMfFA/VjhVfFkg/OJrdtMASdt
nOYFkBVhbOfrrmz1BPJCKlc8jUiWeCy6PtgNHanQ4ydbyc8MrGGRw8qSA9eFvf+DVXpab0x9RD11
RiFbTognrOSaPDal64gUrF1lseieaqUkEAYiqPA4XackgUMHPkANQWLhDgIQLZq+gVIetlGeCAXN
V4jCY6fFi0nbqBG1iytIGcfdm0xbZjvFIEE+OdOCAZJDgc7ZSmWE/TIDCeRSaZtFwV2t2DygTiEk
Gj8aeIrZV51AHHFL6nrQF9zLmTAbbX9ADiDhhN4eIFdO3ZhS0T6XMmxYfR09KDgkI3noVXEn+ZU3
9E64LysnWS3u3jHzerqP8IJAwnSsNoILf/asJYgSmc6HnailnaSACT8zfWGabgNKS25Zt6r5jYt0
L8XlwpPw3IjxeAE+B/bRFzp9rYV1Q6MYwq874GOQ32uZL4HJcAgfOsC94SvemhDp1fw5bl6DIbku
EnlVlVApkN7QsLnwZeZu8OMhBR5gvIPHVrfJ7Bcpq8O663cd9kZs1W6E/Eho/rjslc5agf8DxQg2
O1zGqRU0M+W0NA1zR0jgEFDwlDoDITr58vWBwXwyM14vn27EuEh5J0RMdlT5ReVHCtbLUjyWzcJz
e9yR062DmBatS0DwInqe7NigSYGU5ki4dAwBrf4QKoN/eb7m9yDmCj01qEKBKB5v59OBtCIvolRp
+l0olStSg6Sm0be1qj2gwWdhzs4tDeKgsXcTnS6zHhS5j3NrCHJpp5F1wXOPmb/q0lwwMnkJwGmj
+gEpcqSQFNzu07pxWmMe68bqdqmZOImBh6DarsuQOTY/ttAgH4Z7lScLW/u8UR1vWwM59VmTCHq7
GiuxlW5HrddUegWHKAhRK6/QgaFVHQnsoNCoWF9euDOzOc4jHjvg1x4FV04XLqItXj1Wo++M4cmm
qRuUwJXW7cLIzlsxRiqTEV83JSeL2Uj9Bi6THWLwIAEKFxw7KlvIoJ81ghYbQBdHorDpmZUa0FHS
Em3qutK5GghTeJqtDatfGMuZgAVe2AZhA3AFYDSdTpndhzwq8kbZIX32XSmMo4neDBUAvSaWV0kJ
BDda5Jld9iuUFNadZa0uL9n8rYM8NFwfOolUtBRNm72ihuOiS3ERlCkY3pAeC8saPSGQbeapkzXv
l62dmVWcBdw6aARHX9t06WhaMdwqkrzjZuzUPPRqJOZUsfBCPWNl7NvHsRuFhpB9Od2GpsFKpHSy
YdfmAy601Elo5rTG1zc7kgJIbEJnGy248vgtPrnbBLW4wUSdBXL3pRPDqwfmA5G/f3nCLFxOkLpD
sm/OkCVYbWpVHQ27Qr2T9B9yC16wLz+kcFKBkUADM2Ch6A89HQeL7CTsG9LvctTaATqxrbdweLs8
jI+s5OTSQPcP3CDonW1wokwmq47Qftd1XbZDCOpRIzDWQiQSdA7qfmdWjS8VkTckyao0gMQLbfDN
Jpw6tJb3Mea0tzJfavV7q45Wss2/29xsHE1FtbeBVEqaWIPLSij2cuprYfrQ9/Eqr3I/SgLQCnYe
y6MNwDuuJDpr4fzOtxqkTBGvIisGzz5rbSI6Cys5SO2drvY3JIg8NP7uIXD0cHn+FsxMa2tRWxf0
/5J2Zb1t69z2FwnQPLxqsJ04sZ0mTdO+EG3aaqYmihp+/V3Md/Edm9a1kHOBc54KZJvUJrmHtdfK
yZCcUhfgGeAlotmqfqd6uzb7ef24X6zHkR73uetUu2AE3ZRy2NVz90NPVknXrp93If8KNn5xfwPR
Ih1Pl9hlBqk/51g0j1lxHFrtvvF0n9prJ3Qp+zw3JC+GoEKgkIIcVTbtC8eA4pSubtX22HI79EAw
4Snjr9sfSh5o/EjQzm1KQZjDkhrLM5UjdD6i+nus1wA9nAzzju+bUN0U0VSBqv0RrGmIBFcVRxb8
BJwliJgw3IR3WG6Qmmanp3RAPCteLYwu+QPo9tnnK1WgEMGDgd4l5tflp5GpRdw0o2sdC8wHg2jS
r/Nvhb6G7FxaCiYD0CNF3eCa8IKKKieUFaxjNo8bMgNEPR28ptjd/l7X/n6Zfkm+aCS9Xg4IdY/Q
UP/TuNmjWbKVavOCSwixALx6uMBB9CY/ehVi3b4v8/LI3lElYFHVQTkII2Zh9pP4xisavhAOtDfT
DgXvz64Or5/YQtxPgEHKgScu9gxkzcl8LLRTAmCT0q2xiF1/JVgQOaT78XTIRW4NOFXHmJzpCHJ8
n3MCiArfErKmqLZgBiP2SJBRREIlXTYzJW7ROTMlB+bqOw87ZrWvMdRBb2/XtRV8Hni1oBjEIIu8
XRrVy8axCoyL2W+OOoYDc0K31D/tcpdWpBuic2hXMWCzT4j5Q3cUbSfj06GJMIHYGIwBQBnIJ9Sr
XFY0HkyA0dLvCpBLsjJKMje8vV9y4xWX3aUd6YJ1ICTUFmqCpSS2nzRq4IB3h1Vv5RQHTj6bPs/5
u8Iw7jW4Xsh1J7AKdpq6b8REg9YmBtYvhgaVtWGThSIDfhmmSDGnBBgCkq/LoCahukFsNc5ORQH+
4jv1L9R5ceaUgJBNPUXqRg11TBWs4k4XXejMrn5p17Pigiijkp7sOt1ZNosci9+7sbUSdlxH7ZfL
My7NdCUF0yjHxs9GAlkF1G9a3oSFS99rtztl6YrLLpgz0XXGPYKDIWBwl+YcZulTg8vkFDvF3jWm
XWtvwf/xOmtx1EEb6rZbLezhhTXxrJ8F1qwfDZ25Rn5MoaAJhqqpUKatMUw6O/K57LP/5+Kk+Nc2
Y302rIGfOu1JmZ9tMSeB6omLglDHVrIt8dMvw2BkreLxxIwcyCbkp2CiJjC8DqYl5tH8mjv01crV
b9Ba38xD/AI2pGCuyhWTS0cBsEFLBXxQRRYhw388s9Hruhqa0xCkB2ODGmuz5XU0nBAhGMH4kwWK
GTphujbnIu4xea24qT9ATkiiPemeS3MdjLgOsOw1Msss/6IjkU3a14l+/vuBqgeVKJQ6HAgYSyBT
MkwZLvVWOXZ29kdUef24ru8TkuThpA69P8793W0HXTgOkI8HtA5FdhT55fwSheZp7Hu1OaWQb/na
lOrgYwiGb3s2a/u5NZWD2gHvctvowqm4MCrdLO5IBwMT1s0pMR5cqAwXuvowl5gJ/xdmkJhrIARF
diuz0elOZWh5jBkHVaPhOJIdpdC2apzotplF5/Bgx8ZQKCCXknO4OddM6mYYpZghRam9WckMvlga
Nda8clUu7BuKAAhTkUKDWEAuJiZZD/CxotQnrSju61g7UI4xlL5cifIwqHrl7vAHHVgptCPx+Eov
jj63o2bnaXWCQNKLi9mxL3qU3qc75V2NQP4RgT/7eQa7Hw7Bvt0OO3uDKly41iBaWq1YLEYRwXJw
zbboAkBDHIryEdsR5m4T+pua8edABuLZ986NSM8+Z9ypk9QGf3weu38NbhLmT5R3axQmS4txsAiB
ZsB/8rMTEzqzWK3aE4jRfRo/eHTy23yVE/06BwBCA+RKKAOjon3VBIgx8GDPE2bI+Ebol4HS9I/y
BZ/rqAW6n/2wMr9ZubIWF3ZmUdpApZsMYjkcZ5lvEwN8ZrhBuJau3Bji4ZIuYJwwxIAI0YELssVj
dPaOTtyqOUlxTY15qUWpC2h6MHbEmP2sVajpl7Gt/+6q+Kcyp4jM3Iy/3T7kC8VN4ETOfoH4hWe/
QO1TJSWZhstEn7ZeaT6otC98r7WzMEtJyOM6VDEaRKl1yBwP5AQK/bbyExbuanR3cDA1VMExgyH9
BH20BuTjeIXGd5jWC/QSfGuXHDGdmGHERN1MD8NL+gYOg/i41l1aciygH9H+NvFS4Kq7XL5H9Ibn
LoaQaujuZuFQxyQwOjVbK/UvrhHPH4YwQW+FzP/SjlpSmlgJrh4Tfdl8gPbyNATMfqr1bZPxL7d3
dGlRIBzEu46xz2tJydlNuVqCMv/k6vdq+dOK/9z++0tnA90YIMxEKoYH/XIxTqwmoKYeyVEflR9F
bR60MY0c3q3gzBYeIGSUoGwDUGoBmUBYmqtJnjWnstZOpZY8W92wAQvrlnrViqnFFZ2Zkt461hUg
siuH+jTVBBSGe3BzdNNaj2nNiPCRs6MWO0zpQe9enaDr0NJ2lwPaDRbnlcf0+uMDxAhyMdRjVMD/
ZJChrRdJ7tGyPuU52LPNN29eaZUupJSXFqTPXzBzVmM9I6ifjRhZwsv5x/jCIK44QId4jkrwuSeP
U+wnoC1eo4hbCJWFcTw0psD+X4WS0LiDTqsy5ccuwlMAHHERfqm2+ZZBy9ymGAdX7tZaZtd+CJPA
YsEcaDDAi3T53TK3soqEDuUpbk6K04a2Ad4hTIRXkAL/7MGCJRcczGgRa2KBl5bSejQwrqSVp3Rk
fob5KBOsLzlbI1+QZ3kQHVzakTwRqov6YKKsdlJyKAxPXjik5X1u6JsY9EY1wDGthhcI8Oxs7KPb
S1zaTMMR/U6sUQes/XKJVsKySWWQiwPj2Bdw9jwTvfxOLecvcHXb26auzxtmtT0AseErqBQZUjie
abGWQtIEo22N+wdylTU0ODBTXTdD+G8MIXoFdyfiZflyd6rK5gmKRhAdAVa17SHap2/IsNZUFcHA
ZbAAFlsV0DPv46mUg4WBKUBc91hP0nthn/cbqO/dz8r3GdxNzVDcu2r16TLypUXpZe4TR/F4SzPg
CIZXldHfRjm/aFr29fP7B61nxKuY1VjoNuQxhkNYS47QlsLYVTbMfqz9um1j6Vq0gITFW4KG+1Wd
dZrzGe1GjKDTpIZcg/lTs8q1i1EEC/IHwiCpmEuCx10Fw31itJyoDTmYW37Xfy0D4JV8sCXtkqc1
/YQPpYArW56LDirGhTAIJ10V4N226pQBlGQXWsSNfM9i8pLMvzNCfJZPYaWMKO2NG8tsA5L90Ptq
k5DmrwHJCN7m21rH9L3xG78Ww7XJvWKOAR/Wxv6X9hzR5X9/o3TNWABUqJ2J2NK2u/tK59u440+3
P+vSGcddhlYyqs6YCZSukzmnU2MMI0ZolW6njlQPxrLEJHtirfiP+K3yfp8bEj/k7PGmWVFB/S0p
geobCu1rCfVD9SGfmhTNZcNu6evs2uxXy0wODvXba1y4MjE0gPoMMLQo7clpK1cGYk3MKk+G+tqY
5T1mWEOH9FHJN7cNLT2uF5akG9MC4JCZk12euiIcwFnuD6920G/du/mp7CLEegca0a32/bbZBTeB
VcSpeM7xIMjd7QbLjsfCoCdC0Q5j1hi1qKSshEULjoJ5RLAMIGxFqiEPdRrGSAGd0DHmoQK5S3ue
BtaUxoFltcWKKXmuWzyvmEcTgqXQd0WULG2j5jU5aLGb/Dg9CWW3fK/5McSG34XMSRKCRzSFJiFU
5d0Qr3vY7zRoFuTR2mS3uJwlj734FaIacuaxoC+cNaaW+RG9Ho7qnkePFeHuPjbjEiwLMehcG0PZ
po66gQBAvQJZcJe89nwTpJNpjrOqKvWYH9GldFSo45juk9b0HWCbGMMHyg7A3aSGgjNhJCINr9IH
u3P0NphGO2Pb2aCpEQ6mW6EpwMzEyYI5ySu8rW2j9CHQr970wOlY8W06tdxAijqgIPjL7NxB307l
kLobc0qSNIgtkk5+0xU55gLRukLBwp+bZHyvnFYVyYSrQyZlMLRvbtq6QUZNKN/bTKnc0KqwMyEo
Wtt8lymxpx5IbfZs51DHKR7jdJ5oiCcxL6IxQ1U+ssdGw0ybWoMPcXCaufiapUrDo3JSVCesE9b3
r7mOt2gTNxbxwMuYO0VkzgDa+Y7NBgVxpZ1irhpANS+cE4c7ISnY2GxQb2/BMGjH9a+sQma0J3U3
23eeynn8OExlX9BNk0L2+6goWso2mosxjBLjglUYdx4dXjCwk1elr+nsp+NxtjFzi8WPqKv0v7gN
vM9zOdGaD0HBmVVBoFlL6ZuX165+ZyaTyV7ymKNIHeQZs5o31vIStIJaRYfvxlh0AISAxX/0SYfe
YlQZjaM/dLSz1qL/BZ/C6cQHEYOEJpLCS5dGz0HpiFXTU9NMIJyswh50iQ3RfX0NBbVmSTrCtTPm
M1yQIhI/Ks4QTLYeqXoTVPzvpy8/ILoMHS6PjwqU4eWSgAjXAfRzy1PTQ+a6eZvmlYO4cLuqyARd
zDlhRhaEMpcGyr6va68m5gFVNR+wLkr+fH4FAMdhxEPk6bhaLw3EowcVvNYsT1ZSBjoysvKTRFkf
6Qo4YlT0Y8BOCCj/pYXJQBABWeoSRQAnomnxkFDyNMT1SrS7mBad25HCXdamCRONw4MHhY+93rVu
tXUzvYciuTe5JDJb7rBNTUBSjssosfl2ULq2iUDTCn+8vavySPj/LtoWzPXo3H/QNZ5f372tZ5iX
ZfRUv1nv2cnYlY/6XRtBXSRoTp/mAbkyJ8U3jDJ9hLACBu7slzZroemzqVT2acQmer1wdPEuod8l
V/pKPR90RcWpquN+DzV7n7q1X2v15vbeLbm8ELIBCgF1dlT3Lv2FgxfdmkCTAw4tZQ5LZdznPV9T
61kzIjmlm2SlWuUFPU0zOM1Kgz+YwCaseMHCG45s75+VSB45KDlU1eeSnnRIwWMk04cqvY83NEqb
Z5W+YZMDna4BrpdCXTG1jLjLsK4VxDo9ztWRg18IPBtB6hR3mf7iVp5vYwZAmdSVJS7uI4or4KRA
qwlMBJcfa7ayup9JZh1Yz8ygm5R432dlsXK216yIfz8LhnpGenMq8bUw4PGYjkYI/cqV9tLCt0IY
K0pSmFJAE1daCOMJmDzSzD0SvE8Y1ec1Ccq0CuzkKyH1duo10ACvyb0tvFMXRqV1FWYyQ1UpQU2A
0j9l75Wgkgb7nWtU5ka1ujWnXzJniilp/A+BeRl+MyjTWFdjTo4jIZGTetHIyv04YBBpUlei6IUv
BugY0ltM7QtRJWlldmPEVWWBmMi2RuhEZkl/glh5uXIjLfQ/MI1rIf0AFAcyNjJsiRfplHSgCj/l
YKmmZhHwuDqCkN13mykkCC8mdd5XtXFfTHUA8Nntm2rBZ4SvoBynob0FrplLtySuXbQm0BMnY/4d
4/lU+iSIY7JRZwhsu9/x4N4ztV8xuoB2w5pxsEW3RRA/SVuLGIpmZO6LU/rXgphb6G7NKAuVwEPJ
IMAWzKCELMP4s6qc4o0RB13o24j2gfyOM2pRpXDb4gTgaZROd1Ck3d3ez4WrC80VQdfyAZaXncaY
Jg4JkRipcv1db76mQ7eL0TuwmK+AZvi2rQUHxSmHaB5oVD7Gxy+/XammHUe1tjhV9NvQ1IFVr9VK
F3JW+IaOHRNjNsDKX1qYmqGlY8yLk+08N/xhMk4Y6f4XiwDTsCgrgOlGnhSy0t7oDQZXcCfgtwtM
7q2yVCzu05kJKbLI844nvKcFwC3JS/vSHkW53n7mr1D4jPIwPq71pBf9GzNcpuAcgW61DMWGqFE3
4gQVJ/NRvx9D7aHzm61yqHfpnRYgwoGsaPH4+bY+kDt4qgXkdkFMNJk7t+I5avdA8gdJ3Uaegmyf
rdQYFzdTFGXFI4OIWMqAmkJPMCeKMhRDpR6AlmBI1+oGSyYQzwMvqkMaCvpel15XeVAeSFrDOxoF
5MZ53224YZKVwyOTI3/cBedWpLTEnWbDbUw3B/0Qu0M9ZN8etQcaansSjk/W1ro3ovExdX07C9YA
sQuPGG4/BPofsjaoHV4uMNe0dE7tEaUgJX7x0tJPqXmvTkmUTGtz/Ev3+7kpsddnYUfXg4800ydy
GMdU2bjDkOBN0Z9Bf33fJGiV2f1O6bQisLzp+fbBXro7wIGHoEpUiE0ZwQ89gnZqMw/YbHSr0uKu
JH9Q9FiJ3RZ2UuANIYwOeAaANVJ4is5LHxuACRz07JuWHz1SRrH+paH2SiywsBikfmitQKRS0IFI
LtlAhsChmHc8KCboar09Bcpkyn7e3rHFxSDXwswTsi68UpffCrA/yAE5yDJrI/HN/E+uakFVPVnp
CjRnaTHQa0IzEQN4optzaUcbKgZ1E7s4WZryUBdjBf+DulGiQJLj9opE9CBVADHPCqIZcC6CdEaO
SMWYvV4x1BYGsw4w1bUb4jvwHT3WZQZhcRTD7KfbBheXBv4yUaoGftIQ/37m7n0xVJmTdPmpbsAL
6OW5iRGgrPV1Mq3E8wsHC1RO/1gSH/PMEsnc1pw6GmMiKt5mafuQJVZo8Qm0Le/OaB9QbNnE6Zrs
7JJVKNlBOw94kWtgRQfIlckY8lfgw63HVGPtPcbR02MPXq07tRw1v3dRwWxHzcCYdLIKu11yUQP3
MuiKAGFDGn25amrmFS9iB/X5AY2O9Huej0FSYBKraVdcZ+lLYmQArwxIeBAaSIfB7ljXQgChBDgb
dcqO6THYBGYVXmoo/09TstOwEmwxI84dyUgEmFDgAH3hZWn4ed88X5HkMXlFwU5f4DCU2lD6U8PU
oJz7R2tO7BVLS20UhFLI2xGIopsv5xRt07ozrkz7CKnc9kGNgBMojuSu3Q3v7evw0J2q47Bf6wgu
hL4Yt0HJA4yFAsokFT0Ky0yhtamWJ/QenpIOE1Sl/W4m4502FQcAjP9FcHphT0pdbOqmVKWjQEW8
0nZrVy+N8fX2J/vwZ/kCO1+TdFXGWG6dcSQM6V+IJFU/HYiEkLvJQLE8nIPurjwabO3j6QuX5j82
r5r5iZ3oKiUYNxKabCrEGrwsSAEvEYqHBsbBVp62xc+GWASsw8DsAGJyeaQZjd1ZSwAuIR44JOJa
hzLPCODFpN1zC2JUOltdobglrnYVBWExtg92U7nkbNDCqvNShMdbY8OO2UY/eT/mQLkHaytkTbs1
eVxxV9yyJ3mmCeqPHlPuQJs45RZinFuTjSth8fIu/rMkyRnjeJxyjJNA64npESSqIZVdtPteG16g
UfG3B6XIyqW19LQiOP7vHkqeWSCCRBkOezjWFvVBA3Wv0ek11ropSAbgkJIp4SFXPHt7+0gs3csw
ilkx2EaDUXKXHizDAwjovQMAeEGZd5E9YGxsDZa6tJ24tsSwOYqoVyGKm4FgwaVKfoKIse9W1Vad
Xb/i38n4bCtr326Bpgfs70BNuDYgIEj9JWyk4caDlYLY5cMfK/1Y9H716IYj5BdBDYnA5U3frwmk
LPkk0jVkAOCkdq8GJFUGcmgrcbxDUT7kRb6p5mF3+0stWQCOC6kaqqiIwiSX5IXOm9oRjJcs89P2
rs1/3zaw9JFc5OwYC0esZcq0AExz6ewmNfgRU1KEdGARVSHcHmfkHjnGHkI+b7cNLgH/oEmAmBWJ
Gx6Zj3fvLOjqPT6NztyRw3/lKqd7EqoZODz70EDJKM0DGphsT0AbFd02vridZ7al5xsosdIZLK84
8Qr9yY7mu7oyXm/bWEpKwVVmGWIkDUiBa3YvzOCACtI9FA/TF/7OoMDnd0GyUb+nX8nG7P0C46Ct
kEvpd58HnKNRoeuo8gBjKAQULx+CQbBQtoxZx84oQugF+mP1rNP88/fHhRVpGxHBFmmjaNbRSJIN
gOZhk5kR+KDC2zsp/ox05cMMkD9iBBgVRilhS00yYlygVg9d/To391n/kxrbZk3IZGGgQ1wXSDf+
c8zkPestBSNAiWICicqBRO2CftqOv4jhm7XvRKgawyeLR3XvGT4DQdO0Ay1g1KmrwwJLgQo4IAD+
Qx1Z1Jyk9SpFr6HGT8yjt5uhJKvt6LfGCjAOAXkEulWhjrTGMbt0a4J1AutHgCkYUqVcoPXsmgx6
jwHSIrC3XhtqL8UGbGEkmIygTgM9TDE87/+L6hAWCg5f1LmAdZNbeDVBRBEXXXYahl+zvXfJy23P
WXjgzv++rIlAercwR0R9J9wgU92x7TCPkNqc1u6TpU92YUj6ZNncVXrLeIYC1Kj7/QGRZYghOyhP
Cr1bH7wnKyHD2spE4Hl2e8au284zh0GnfhqGowc8h5WsPDoLb8LFoiSnSHs1tgcVTpFX1eiXxHj3
iPXeecqDmQ3KRlWTNa6whXsZ6SFIWnFngWpU7rV6MZJI3jTYRtrHAZvT7M7z8nJlXcvefmZGek2J
VkyalwsUg1+9Vl/yCGRMc4UYQbH8/LeQUFNrkCSufLKlFw8wTjRLQNQA/hW58GSSBM3sEd+sfUte
2B0Nm4D/whErkPDUPnCGQbJzfw3Ndswj6/ftk7Bwh6IWBUESUaZEpCK+9Zm/GE5LOJlgG8oKkZ6P
UQ5CHmam++xfpI4XlqTNRbhJxkyHpY69l8QN2PRrmL/lHkTqVpOBpVXZKJMj/QU8DvfI5aqmmluT
Y2TzIaH9rPmc9AmUZ1XAkfzU1ZIk4ilbJdpayshdB/ckuHDBaWfJDwWEu8y27FrrOL4DasUe9AAS
rjsSzofhvQ/pof8N5vvPA28ubEpPbW5rc2Vmrnb0eJVsCOZLwrho/gWu8cKK5CWDRXqDdrlxyAaQ
sA1/e+jA0ixdyVL/jw3EbBaY4sV3E9fAmTPGua3nHZ1MjF3Y94j6tl1g7JKQ7XDqQorXxk83+pfb
B2DxikZ6CpN4VcHLId1mBXGrXMvdFKm4tkHuv8m/1t+YPwbmpt0q1moufu2bYtoVdGIfSkBXsyV9
WdVkjF3nMHsa/2qh0PY9SYf2gWM29bHQG/X77QVevwiC1UkwWSD5ARG1lPjwdNKR/bP2VGtGEpaT
rm88DWMK1uCln3ZGF3zd4JoQ8DnRT7z8fq5JIAw4uJBq1Iv+AZzJ3catjDXgjZCJleI+YQZT3uCN
FLeWlBbPEERw7e5jNEjb2EEa2ad0q23nwN7UW201Blr4YOJ2RCUYADc0IKSLC+OZFcJPSo590EdT
lACrDCxOEuYBA39EeUJ/8Vg8Nit7ufDZMC2IMWIhcAJ4luSWVK2z3lEwLDYaStB3vd8Xqs/av592
jgsr0hcbYzB7TxX0aYeElsFQdNC6gcpyPazh9xaXI9gcQD5gCSL8S9eYxrJDUWHOj2Zfvqnz9Fip
/Q5v+NppFj/4MicABvHMjvCdsyskz5D9tChSHo0jwwAVBNLc0Mn9UQ0+wNCIk0cDojT+7W28jogu
rUofqxxoj2qKAzoH8NYH5aSVD8UMzj4CKF+Iuk22JfropStWF8YzLs1KX29QE61waxyEIfjPwDJa
IRMLHf3OcaB16w+bOdJ3/TdkJvqXNAsMzZ+bHV5bEHbe3oDFbcfEELiqQVJ3haNRKj73BPwOJ5u9
W85TPK1Nky35DwpFomWGcdCrciJNqzFtR2jNghzADNzZqfy2TrpQIeTt9lKWvuUHhRtcH1e0PB43
lPWcontG0Tnjr8CKf22o96AOZG8obKuV3Qo2aGlh6Diizy44cDFfcumw8aTkaNah24KbOSx7vsXY
JbSK19CtC7BTgFeFFLawgzE16dIE2QFG1YTUXc51PZxI5my0POn3ICBXgiTJ8n3ZNnFYg8w5iilK
IJBnnre3t3ZhrR5qSJisRM/nmmGwzyx97FLUaGfMeLctDsUr/7xyCMb3BXYMLWNRGJMuGgVayLqL
jvipqus/CSlKf+7qr55VrAzzLgQrqGwjFbFB2wVKLxn/gbZ41ZVWRQ6J7oNfIdD8ErKWfVj7yFBe
ddB+r6vcLgQreF5xhwJSBSwXKnKX3mIrwPGCe4ccIKn51j81AaIj3/Yxm2dEbaCAvuX2F1tAuQDe
iskvVKuQfV01A1XMO/TgNjQPFOGsHdBjmofjrzKYvyiPUzhuixis/r5Z+upKA/v6GKLJBFFklGsB
5L1qb03QHplBjZCfvIwEmGLdVqXim6QKptTZu6tlx+sLDObQuUNdDqfkKgrM0sQ2aGXMh7ntw6rs
wyGzVq7rpY/3gSsQM6lg45Wz2MJJO6WcUb8RlIAm4hZy5x3E51O25ab4Wq1EEAuoQ8g6YDTfQykV
pD9yCOFp08iaxpkBQSE2dDQntf/e5rT+YVG1AeRQJYqvtxm37jqzNB6MJrG8AIJrTRu2aup9PgFE
yIuWJWTAwJCJUedL31VTV9ExXWMdWy8JulZ1HiYMmfnukCe+3Y5veDFXfOg6cru0KHzsLBjQMpu4
QCDmkPEzQGzuBErn7tO8jhKMnt0+KLLYLaBGsIX6BArWyOQBQLy0pRIMHGFK0TwO90Ok+HSTJX75
mKiYjjmYdxZalz6wEDvlhMe4tQLH8NVfysqdtHRmzn+DdPdpDp2bCUN8R6b8mLzGrzPXN/ihb5vN
lDeb2ytedK9za1KopbCZUwrnO1LLFfqMWnfMyo6qvqEkyc+6mqvAiNVjWM5Z9sdUJu/7YPJmBaKx
+InPtl2KvBzuxTOf0vyUtlpU9j+Y+6Jo9rZY47pc21pxf5y5kjXa8KTasI692Ff3qbF/lfVxML8C
uhasbKz4zZcx7KUrSSEBtBMREsTYWPKDh0I2z4v4vbF1fTXMojhcm2BfKHtd2pMOpttlEIlvcS91
UX1nPUDAIZy/sJ1QbQfvzRNBvLhyNS18NfBfCt5nTAshHZAc1ciVkXxoZuhl5/cGSGcG6he262sz
367s5nXQgbcSFzrsCaSEDFmoEHl5GSgsjnyjvJn3sbpLd82W7bK/tPChReHdw26+WXs518xKWePM
bKQiFVAFOj2xeZ+Uf1q+4vsL8f/l0qRoQO3UYRQ1MIicgEA+KBRfJAL5jmEzj+Skn/QX+1l/U+7Z
k77Pn727tWrzkuucbe4VjsEeeoCxwf14Sirfe0abYJOE7bc6mnqMnoLlASHJGpZhyXdA6aCC2woI
MKCULk8iTWg+D7PtHfCKg7mOq0qIKcT+hWtxH+S2MjzfdqBFeyBdR8EGHnQ156MiDXephUAESm2d
wTeTaoOxlwQOcLG3LS25DERNUeMWkFgQwV+uLG5B2mVXAzloGgUm1YuR+KfqPd7xP7cNLSQDHjKA
fyxJD2NJuqwrzAoCQ7iuuUF8tTzmRh9aACUO5WvTvNk59XuLriAollYoVHUFERL6yTIQvKoqhfC0
Bp8AMfixZbVb+YObaFkQl5SsfLirRiuGOuAeAHMJ0b1r4GjsNnnpsnR65Bv+kP02Hpw9aEmrbRnQ
PURlIOF1MCJzp4MF5Wv57fYWy17zYVsXVSOs8rqung6FYkxePD3GpAuG5Fvf/qhA/YQk9pNO8x9D
omGO0jOE7CSnSTghFLHJ+Ng5ZeqrjvKMYPml8MBW9i9WhBYMclUkBFfz5sPsmqmpaONj3etbkPc/
g9d7gwmP5wwDpbdNyW7ysSZ8NAtlS2AP5PJ9MSV2XRvz+NiwX5b6njcv9rSGKl6zIe8bXqBixqTR
I8l42IDHwrWGYE7L6PZS5LjhYymCoxVZBSqihmSGzVmSUwYznp3afpmOkFpPSh7ofYKYqXROVaav
kYsu2xSQQCBFcVNKsUoDPT695+34qJXqFow0EK/OH21i7YZJ+TK21YpjLO4k0gsbw78fI7qX11aN
OYiqHmCubIYfuL5AlDd1gP72329v5ZId+DgKsBi8QadMChoYM4Ze7+n4aLrFfgCZr9CA6vv+k0G0
+GKOawBMC+gOaiXG5XKKtkjTdLQHAJgrkJw8mmkRTPy57LswI2zl9Mpp54cxFCxwRwmWdrmUnarO
zOfKG+CFsa+wh0l9//ymQT8TBR+h13mVdOldQRyldbAa030syIvTqQ+2oq8sY+nTnFuR3hNzzFCQ
49bwmNM9MNMgnSiDHqoMt9eydKeiUYoRNgNFxisiWU0BtVlMivFRLbPMBwPZb2Mqt1OlP312zEZ8
FtEUxUSUkHqWuTW8jEGtpkrHx8JSHkmMVwP8hZE2Gz9vr2hh30SJClyhYCUSw7CXvjZj2KdT9Gp8
jLPOCAhD5p1NfRbqqblWAJRN4bk10eJyABMDchd460tTWZlTqut5eUgwjlv4EM9xvlegWBt8ZWzt
P59blzCGbjJQaehpA8klBaZNXaBYy+ziwFMjhrgHL5kT6FU9fgVHN2u2t62JUPo8X4I1NFuRBOKu
Aw5OlXaxgpS9BnXs8lBwa4amvdZn2U6pqVr+cuamzn72IFtu74y56nDIDCNz+SeLuOIXoAaIrhSc
BWM/Uirc0ASDTqQoDkqjjSR0xlY3wyl1BwBebXzlleMmtk9esJgjRR1XzG3LN6FXmDE4e8f80OWQ
0csykAi6iQqIaE9dlgWk6+lxbpzsK5gsIJhg6vPKeuWTKNYLxwUTA3xWyLlcOhM3e9sis54fqro1
dUwYxSQNMlZ6SlQMdelsGPQDrZXgcekzC4EVwa8DPkhH+sz2AOaWGoXqA6TpWjMEXR7r/Dnrsuxb
Ap1AwAEJSd8Qpjja3prVYY25YWnXEWIBcGYDo4GJzMtF61qrYneb6ZC2GfQadO9l4uaT6bGgAmYi
c6rZt9L2iPIs3dx28KXtxhw0uEgwaygUzi8toxig6dBhGQ8FdCah4eAVqOb1je3twENlsvvCAR36
ymUrv0ziE5/blK70pEljryv68cCrynes3lf0z+Y7wgSw4QaOLN5aOPPlsuzayDw6msNhsk20HJMw
5UPYuvHd53cPhG8iCBO9BzlhxOhaZdfIGQ+liV1KgK/zB6V6ti3uBoa7CgNZ2Di0BKDcivxGAH+l
j8XHWUuHDAJN2sR/5XM5+1VmWNHtNa0Zkb7OWNC4wOMFFShuvdTMgNymUFG4bWTB7S5WIjk8Eoo8
IbU2HMYack2mD7j234GbL2lT7W5buqojwBVEpoQgEm0htJyk2K4AjxOejHYA8oqHlOAgQQYUpJ/J
JkVLBahjbQzLTbdiduFNBJ00mLoEBz9eKmmBmHCtsG0uO1SFl0WdpVV3yeyVz4Ne2SumFvbSRcYt
yOkx+YfKxaWvF9CRVobOYgdWVJu+jzcgqD/Ch3wtWeP3FL9aeh1wrkTKiyvavNIWQBim4LoY2UEQ
mBq1/Y0281PjqY9Zlb96Bt/b9hq3+orJj3rDWXV06BSrrrqJHXQ+7bjXflMZCezK23Rx++Skjxl/
ue0wS1/ubI0ftekzg12iI+kYYBCERhtIQvhVokTmtLaupa92bkZ658C3RZ3GhJmkSzal2gUx6K6M
kX1FirziIAsnGnOnmLVA9xKeIjeHegzSalkLUxru22ZOfqZsXtm0ZRN4rwEoAXevJR0yrYqdOHEY
VgMGj2l6a1anuq/3CyKJUIQCHBNjaVcHiueQ+m69oT3o6Zg+dBVRwo5Nio8Zv6T3S+d/OPuuHclx
ptknEiBvbiWV7elSm+lxN8K4lSHlKEs+/Qn2Af6vShJK6NldYC9msVmkyGSayAhl2tIpW/EcGB3B
JUacjrxw8YiIYYIOKaXsMuzdc/8oHuwnE6NbwGVLNFD8gklCZ2MfFwAkzCDf2JQbfXX6kOyrIMaE
zXbHTuU+hqZX8jidVZiEeNMWR8nyciGwRJUaYytoxKIIeWvN0eu4rQCovwCI/lbr6qMX17+BwP2u
sEuWJF3QT5sz18ujcmtzdvCLxjYUkL41F4aJZV9FyF7wfEt7XD5St45KGkGmgK4opI/nlfmuAptt
WZPmEqejcjLa1A1TVDSS0EnMT6g2qd+Im+hbnFfmyiHFzDg07yUKQVIp3O5naTUgPcbM30Vj01/H
FBCL1w+5ZoWUJ8fBTHwNkj31CDnWrIkM/Sf89h7gpec2ps8uT08MdVOSZaGdgKnPIC/MJgGkB31h
/55YduoaI+Tm9FkHBgHX8D86mAeon+8Ulx4G14RCJA0LNQmmGKIXJR9eqnaIfUqHP1A5jtSWHLJK
hB4IMs/gexoujZWJvcs7QM4apFJW+3Lfla5+aiSGwNujRIX86XY7MDNIS72260uTFV3AihyhXtyZ
4X0rS4cts6P/WZltutPxLK86q74UwthVHFVXUz0zxvb3zawtBkcEhjw5NWfNmgPxwLrJZX19UVL1
BWzJGNV23D/3bawtRaKcIBSNkQiAE243DOoenWLYtMZjl3NfoUq5p03ahJhG+WgdAo4GhHlwb8AF
IXufzylUYqAkS6r6gh5d7pPOeCRK/JWU8Zf7S1rbNgAfIOOH6hp6ZbNwMoZA1mhBsfCimuUvlZep
X2ba1hFYNSJrAhIbjdM282MDWg6DZ7nVhYGhPjS0pt3lvWJslO/WbjecJSrUeEQBOJ8dZ0fnvZFA
V/vCCnGyiy5s4viYWUrgxt/vb9rqObiyNDsHStGjcpfCklN77n5I03jnKnG7N/Rqi6FtbVGykgKM
AbIYyN/dHjnXaRsXdHPVxU5Ad4mpyQtt3T0UXh76evh9f1mrtmyIR6DKjxRmjofWBR+J3UzVJSag
7NylQptY4JW0fm2HCYPzGnSC7Y2PtthKKbpiea486mizzW2WnQkdFLMi0EuyD+0ovrEaaMkePOUb
We3iLZWGIGCGiisoDpz5YJEBVFrvZAW5FLaXG9C9GjNgqDIE5H6K4tCgNjuC4oYeVljrVsthWUDA
I4cdlcEDUE2Lo8mKASgjr7ygKOuhnZjmb9XE3L95lbeXlPIXpTGJH1ujm/mEJerrxz8s4HcY5wKw
EZINs0NkZEpiSWLES2qqb4yrWaAm2bmO9YtVmX3wYWOAG4Km3pW15wX2aOqUxi6g1HiBxG+2txir
zknWGV/i2NJDvdv0lIsPi+f82t7sMk6pFw8VqAIubZH+6AUAGiNecpNMb65anowUdLyZXnxUBgP+
GVZN/IMvClzTzGpcDwhX2qm8ZDlgWIFWOD3S/S7J6t397VwLc28syRt0FXIyzYqRq/flRX12IhCR
PFlHZdeEExSnf/KQ7pK9FW6YlG/lLDxD2xtlDHleUOSbnRcaN02X5UWJIi6pdllfYcqwatVzbvLp
CAkajGgwrfRjFOARAAk6nOlgkw9CuKRqkZS8BpWKKZ/C2YM+kKJp8BiXF0Rzxh/a4lKqffKLA219
VOmkfL6/aPnBbtYsMwhAK/F/Q0wKMODtNqMGRzrWxPTCHJsHHSefXbv5et/GirMDcY0Evjjg59AX
aVieWCrzYAP1+L/EHJzyVyzAQPEikIr+/AdbIJpAMQBFSwALbtcDZmp3KM2JXogAAlCU2qvROZ8G
cOhs3PeFb5OwVFxAjGSA5w3A6VtDba5PNXNzekHxHdQZxQjRP7/ToUa0B3uTMYSVCa5Dn0F9dvKV
Orf1oCED+XCl9PZnGLPj0mAysIrdAntbWCKsB9VBOE+82PSTpi9/iMRspo0nZfFeAhSCfBdJHzor
mLCZxU6anZVALjFy4Yr2ooFCleyINXZ8P7gNuHrAKuU93f+oy/xTmsToM5r+qMMv6v/Axg4p4UqO
Co+h4sWo+/QVsM32e9Ekeha4E09zkHATtw/szqPGPmZe9Y20Iv422IlmB4aTlcUGpmvl6oA1GWV5
/DiU08xZyqjUA9o8EA+7dF0a4pp9iT1lq9W8csqQp2DOAFh2Sw6w356yMgMTDk2V4sImW1UCRQND
UjB1Lh3Rm1WKYtfbkwa5+MZkfzqnHhK/wCu7cafWPjgYojFVJWedFuOayZjxuipYcclAqUV2harw
ft+2zJ58CsYT5HIJVcWGN17ZXTzdIGQHbT34kuaBi6PQWthll190PSe2PzLksEEJpO1WyWt1i5EW
o9WAlho87u0Wa12VxuD3Li5F4zHfADz4ONYNaABTUZ/6bowPnp6AUqw0bQJur0LZcPj62vbieMvS
Jeod9pzei2RkMErFKkAl7lZfcQ2yoLHH5E0tVN2nbTPuOORoWjuFvkCXnFlJqiDTwaGaT+qFlfZ/
DjDNgWUnLxiOmUIiUsR1jMgZoPJMPQcVqSo0YixOS43i5MqUvs2nLkhNZaumt/LVkFOhAYqSL6DY
6uxOlChYVbTRiktDW+5PNhB6mpp/hlRA61uVxgAmg7pOD3z22WZuE4BLtQ47JTnHQjmOjTj1uhN6
zPjNhJ36YKf4qsQlKPvpedJjv5qsdg+oaECwQWHH1Qjo6jddw5QpKX4OunZG1f2gWnUa6lZ8go86
dx5U2nvvMqTZ46iMe2DM9rStTno+nKpWOSWldqaNevFIj4mpYjrd91wr+yER4EBcvr+vcx4it4pH
00mS/DKW1tNU5Md6ohuv69pcBrrOeFxNWzLSz3MJk+ciIcRKoeIYH/LfTVBUgQkqujKAwjT9yUCt
wf6a8YMtNh6C+bsuEeDXhuXir0K0wTI7ykHke5ma+EkMRVQbyQH6sBt+dhV3jUwJQHwgboClmzlB
TxBFrzPOL11YnwrIL0Tg3Ns75/GPfrQ2nprVNV3Zmh3goWw9TFIDUU4rN0g4D60kiQarffvYucDW
4R3DqwF+f5BNzPECDAw2aTxQEIaARLe3/pri130DK+tAaqfakGVBOqLPD56ieOhRtDx9StvJT1UI
LJt1tR8Q4Ib3Dc29l1yJI2MBLAXDY678IVeHoIqniY8D1yOU/spPaT6kD00f0x1lZbZr0X053Le3
WJiJgBWvKQZTZb4+X1juUD3PBsqhDyTxXZhdqZXdmJe7+2ZkEHMdFwOkgrhY6uaCBgQfanbmyoko
SV8LHnXxz45gwMnWdg53ArQBdsn4576x1TVdGZsdujEu2NA1wxQRs/vdFq4OYfMp8wtgqjei1sXX
kssCngC9YfRdliLHeteiW5/TaGqf7S4lARkeeqt+KEZvwy2trQnjUyjfIEjSMOF+ey7MAp4VZJ1D
BIzPkw4VS8HGPU2G1/tbt0T2YkWA4WGUUBL3LhqpaZ6ZWcugClS7yUPuqA9K3FQnnpr+OJV1mFXD
cyXsvZNMUe7ELxvWl6u0XFQRJQ4V/R/0v29XORhu1k9j6UadXp5KC3pfPUU4VolPrfZdUHOfcvCD
5F8BZVAa91K1U2SrRRo05diHxNzAx89DGWSM+DUoBwODbiE4l39+dRfzuumqwiFuRCY7JLR95MND
HR+6EuUVC0oKmrsDKfXGkVpugYvwSH4FUHoAxj17BVRITOt6V2gRsR96eqm7l4xsrGtRDADyBto0
iI5AS4T6/BwP0tQtqQyLau+UBTb0nqYjOSSP3c7F7CF7tL4r+/sfdmVR4JsG5g4pByZ83wcRrnYS
oUqduDFGt/L4V9c/AQPQe5/vm5gXcLAmHBwpUIwe+TKNsltRQJg4tyJ7QMqYuTtIXj2KCTGmAQFT
hUbdJqvMMlSY2ZS/6WpZqTfqQ120IlI0P37W9tmRgIpR/+4E455XfnqcHtPz1rjNyl5iPAxhPPqV
OKBz0EHtxVlcIUCLqAEum9YA7sUzMwSGxlhsPEarpjBEKXl5salzDsapGAxdKYiIXJ7sTAodLDHt
axRz7n+690fm9nXAUcSQIdBJCEpAT3W7j8QeXEVJaRGZh+5UnbOzs0/O7mc1Mk8Qdw7YkTm+8aPb
xTieJHRfCG78UX1oAKvcKgAslwyYNbJQKekL9U9ndv2gsJtDoKISUWIqKOdyX0fBHGWc+yteehZY
wSHFY480Cbratws2ldSjmtKICMXmIJGcmrQ81WUVluSb1yHfTro9inXf7ltdXduV1Zl3LVwArG2W
i6ip/lhg3VLVJ3PYKlIvX/rbpc0eXzaWgwV5MAEXroQlKx4lY7TbiuMIIWGPbHGXr64JDx9eDPyN
MYbbnRQG2GQhDSYiWn+2utdueCNbqizLRx4rwm2TapmIkOZ9p7HGNFFNqIis9rlM1HNpgA4hK8PE
3oJFri/mf5Zme6e2bDDjBPctFj+s9jWxX2xnAwS54rOwGoSwqAbDhSzQPQCgQnsOqDJQezlhmYAU
Cj6SevW+N0xfQdoIaUPfAe922vd7QsqnYiiOKA21hYHJA/V0/0iuPEX4OcjWcfNB5Ims6/b7GX2d
1qrS47g06hGTixEerpOJOFQ1mgerK3bF1D801PEVjMkLtQ+g/LYvyvTN4epGtr0oi8Hx3PyWmTtX
p4yPCgQJI4W5L40C1bwebFr5gPvvBK3thAAH7ghVD12LGl2cBgoxtvZj9bBd7cfMFVbohtRAPPLI
SXZ6oKCJNQVQ0yt95/IbZZvMry/x4BtkRwMwdt7/GKvHDypeMsiEe5rXYKHMp9QKhe/TB3QheBE4
SuPHabIR4SyVJ8E5DbiefFVkhWYey+pN4xErLsoIVV5jB3ohiKJCkBaSbJn3UrrMOmlxboSQFdPB
voBK+skR0+cJ3CjQVRzPTaN8bzrxJQFV9qEc0Cx1q1TfF33qnQ2agpwCFGwnFNc8X7PZlsORD8Dt
W+WBQg7dTcyh40mcV/hpanXTYBkgdS6nB8B53+q2/X7/OyxMoCksCSiQMIFMAK2h2zshnHiMdY6w
oqwGvwepBi+98L6JxaeWJnDbMJEIXkq8CbcmeNwyxTZLEXHe++pkBYZRQR7M3PjUi8dAmnFAXYN/
I2ixZ94Z3xJqbbnFIw8kIbqDcMXRfIQaodrlIdP1jTawvKA33wZmgPtA9iwBjItvM+SY5XYFDjA1
/rjZN1aRoEpeau0xzzMfvOMb92VxV5EWoDQnTYJjCXHn7SZmjjWMWt/yyOrIYSi/WcZ323pL+615
rOWyYAelYsld6KCqOjsPhtumGrCKKAjp3Y/Yre1dlbLz2FR7XjQoheXH3kCkcv+ELFkF5equrM6+
He3dkXpJKiIWxjzov8TnNKieqzfvBY2gs/4tb/3uxXzIwurXhuXl4by1LO/HVVhNHTmBwRMRtf+B
RRcNCQN6KygdoJz8n5n54Bc8oCX8fYsxZPk0zlY8uxSDSqE5pSJ0kczBIQAEzkMeDlCbMs5Qfz8f
t/lY1lcKJjLAyZDyvkPNrlZaFoObA6NTRBoHN6XrIWcY7TeojG/U/JbsEu9L+5+h2TNrDjmlhTVi
E8Py1F7GJKD2QVRHo/CdwPT1fbV380B5aqLiN8gYkhQ8h765UZpf+jX5Xf/3I2b3pRghPldVOkbL
qydXAd0s33CcW9s5ezzx3jDekrSIoPGV+54wD+lUf2UD8BD/dET/bylznJj8bJ6YGI/ST9kF2gmX
/k3ydQT6yfadQ/ciZXB/5If7VteXhzYA6jMo0sz5IdnY0F5nMY0c0Z1SSM1xqz+Cl/9438zaZ5IA
Kym6BvKeeUidA0zPNKbwqFdSh/mV03IP0zJGkn60KoBDCVgqFoOQA62/WT4iNJdTsErRyFJzyDex
0s9ADY6xnD//siDZvQa7EbpgM/+ZUTGlJtjFIkqgR9XZ9RfMPii7fzACCxj5lL3VBf46tSHd7eDR
RkHQHxz9nDbxP9wf5DhSLRSDIShI3frFsbaMxGAaclP+RjowwwxbUOG1Fw2DpO8NQqQI8+JTWVoi
JwYscA+s4og2h+6Xkp6mYUtPc8uQPOpXji8e+2oooFeLygk5dIP1pc/EtwqQzqkd/mXXkCGioGjL
KcnZ1+8rO9WaIkZFM9ZzkHnFp9LptuALy0AHRxkcV7JkDw7QeVQIxFWZFB7q2znLX/pe+dK5Q+N7
7W8br5Yl4o35uTVPAOwH9APRCgO2c+bOaaPEWY5GVWQaTfKpGScouCcuO5QZMpT753r1Vby2NfPa
oP8cbSG9tnlQ3UBrj8LaoWixY0fleepfwOJqBcNBCT+KXQXDG9hG/7fGmTOfFMb6Ce9xpGdf2yyD
5t/vXmwEjMuU79bIfLbLElod51SFHz/ZZ+c4HTu/DfW9CvG97OPMI9IY2kiywo7g2559NTtOwGdU
2zyy6+5I0vRopeajKZSAt6Cxuf/ZVp34la3ZV5saNbXdBGk+KFY+d133xr36dN/EspE4W8/sCzUN
1HUaVMCjHpQOwVApum/3353KRme5OlriZy9+kdJNfYHI36D22337q5cAWEzAWtEMAzzp1od4naWL
GmKakeOBUV5p/WzyPnVN9fcfzMCng3RNghrmXQBhaFkrnAmvh/pUdxMof0CKpefhfSur3wtUH1gO
2g3LiqCXNfmY6FMk4lGOVOd/yqbceNjXnC6qqxLYDl6HBTOBwls1K1xliBQVNC3xN1GnAVV/jFm9
cfjWDaGGCpiai9G82cPeqooitMIaIq/4rsSAEjlxyJr/akwu3N+1tSMApJABjB/UWQAduj0CyCzd
DNTSQ6SZf7QEBKWs3ptVs5HFLon3cNAxc4fYFerVEp92a8buKovUHp3A4GsepA5ttktD+1N1cvdS
jWiLoWjtLMgCDJQLJM3lHLM4VmZV5mPFozG2Ig7OCK/mGwnB2sbJk/auB4GlyS949f5mbqbE7lij
7QvI8EFxRX7khg0B93r8cOsXW3dtaub1KsyrTApFHlka/xl8DJze9ku00EYN9Rld3X38RFxbmzkF
Yfaai/n8Mprw/lJ0fYcEYsXOh7EaWBQqqOjRS7KlhcCEZddJXI50jCZ0lY9O6bl+V5jDrtFLe//x
FaE5AukcsOMCNTY7fIWOaN+lyYgR2uQUd+mBK+lbl2obTcG1QyfZzRCPv8NQZi0Jt0zYWFCKAizp
obdsl38FBFY31rLmGNDiwUrAI+EuKiYCXdYhsRIY4YU/AN7n5gygJQYSp27D2a2ccLy2OvYNM9RS
Pen2hGM0bGqQSJMoo+53XvUvbYqavaKwjVBsJfKDHZTSwV3jSI2JWztJYvW9nmJJGWB1JgTGTWAn
0/r3yL6DXm1jUSsfCZ4I9xWgMCCg5mGmPooYD64zRO0g/oK6OPNtoKE2rtDKR7oxMjtweuUSlMJr
kJLnP03IRQ+e/U0x2z9KrocfPtqyBgnsO1q3y7ZwjmqzWoDSM8pA3ydGTG4b4PO02YaZ1V27MjP7
RFORgOy914Yo80AuSaywqc2PH2wAOUFLZklyoUXi1LFWK4CDz5GaZUE2fiXmuRuywHa25iKk/7ot
cSLQAQUa6oA2XvD52zAoMaq2VaOCkjTbE56FsRGfxy7dkSoOmkrDEdwas1w7Dxj5BdkC4AiSf/X2
hGcY7yv0pBZP1ZgdaYqpl+yHIYx93W/xkizvLFACEiMknR0e9ZkP0sbWBNuQW0VtDnFNwzsMmKJM
pq1btFLaBOwN+SAgYxjbBwPK7YqE2xleLuwKvIfWXq8C8WBk+6qP4tGXDMzoJeyV/ECKx9c6PW6J
uq3kHOgsg37FAPoa0Zg5e6IAPxYtVSzIa4JsUepBtY1vntiuOdFzr/pb0cSS5RHPL9iOJA8ySA8X
HsrpjDohTs2fmqIAc09rd3ZYaUbz4qgtRa+vBtoxcL28rn2OS1iElldwdhCFCW4Lq4x5jAC+FN+K
Vq3csDVyNAh724sfi0Gx6a4aoc6+tykjReC2tLWCntSkDNop7djhow4D7QSMgUpnC+zi3P8lrNOm
pFNFJBQSxSoqR/F0Usz+24fNAKuCKXqMTQMd815NvYqOIKRRjnqD6h4R3RCoLq/9atSIT6pkIw5b
3i2UpSR9BCJYMLjPgTHIODKFMJdHvP4vpRWSizMGKXd9/v3+ilYOHZCsmNkHwhRdBMD+b488xPdi
zM2V6FWAICP/DknZl/Gb6+tAs9Zv5st9a8t7LI0Bo4IGGXqJ88+ErLrJclYgqx6s74mW/oa05XPR
Tht+fW3zEEogQEb2h8n2mWMyGTEyoRoiIrV4VKvxHBP+aNn8qKfaRqFg1RQYEmXxFT3zeaJRtSNm
NLOBR8NohaM1BBS4NC1jflOkG6tavlbYPED1wQEDPhPMvt1+qU40VclHh0QizbuwawvHz820/oeD
hxQQThRUSEhrZntXkcaxC0tDwap5FnbzwEZ+LKEs74yf75+F9ZOHMyDHASTseLaeqR6nlrg5j1yG
8ihGJqHr4udN1joBg0hJ9x/xElKPPhToUy/3x6qwil0LHy32kGqvxt0EmqTkhZaTuzWitrbVSOgw
moZEw1gIAPY8nkzMGU2RR602YOCi+lVT1dhSOF+7DvJ6a0A5AfAzD0XLHHPqigvspl25Z4+LvWYr
D3m7xemzZWYW5riiGBWX22NUe5Xju4U1ndLeqYIh1fmGH167DkBnIvFB/R7FhPkDqrYguEqdPOr1
54Qdm5E8suK3yLyNeFeX/6PbcAeu/srQ7K2s45ojILBzKEGCEMYyH0idVvtYdNrJNnv7oKs19FKc
5kvRtiHh0DEYPMzsF82vkXm9n3jii97Wv1XF+8xUdLW6tD1WbUYPPBNPncouhgtuoLLcM9Xc6wMY
nWJoCuxsY0sbbuXjAFaLA4D5XbT65lUkaxqVshM8jwqK9KpzyybIuMFDpcr+3r9wK4carRswclug
MEB5TH67q8cLxJ18yttSPHnq6zD+FPlGPX2lIIwkFEU3WXMBbd0crdeKbuz5YPAn/dB9Un+2CJ+G
I6rAz85ZDek5i+hhK4ZZqcDIhgeUJAwE13JK4nZRpM5A0psLaVOJ4kO9lxWYeqc8TrvuebsCs6D+
VVHGxzgucGVA/Esp+1t7bpcO3ENn/cnNXwF8fOvRKLXKjgXUTHci7U61mT0W+p+icx9TNv3oXO2v
mQ81qHpN1Rdme0C37tBpfdCK3/e/7zvAc3Yn3kHSyDeB0wFT4u1vE7qRtnY1jE9ekSkQHTNARHYY
MD50HhWilvuyqJVvlKSd9pzHY+soYcFIbv1xKQh8ggn5eRe2LG56H2qu9Ftn9L27L8HG1wYKH1Vv
35cU0zuFmultCIxN8qXRK9H7IF4kr7Qu89onmUs/KyCfKMJ8GBvVR3W5ixiwQl9Sq82Zf3/JSxUR
kGcjTEf6gfEBsJHK23V1pnkDLoHJU1vIYA6fULQMExLmEFLdD1A85yfza/7oCr88fHQ+W3IKeJA8
w5yVDskJfbbVNni6E5ZpxZOHMz4KvwMga2Np0ivffk2YQDkW0EIkjxjnvV1a2iGo7BwwbQ17Y984
+/ZADhMQB1CPs8P6bauHvPIcw57cRCRz+GtOLwfCv4THLtTIzEPz0wPOtvOpz0GXBmTt9kWS/nmx
uitrs4eCjWOSUdbGEYm9XxWG6AYLE4959p9u/GIxZtOMduNpWro/rA/4MvgmvE4LRxv3Vueh51E/
DVzrPkGvHqz1ra6d7n82GbTM1oUiupyZgW+QfI63X00rcWDzpCRR61qBlffPDESoWmn4LkTcyxhx
of0HAcvG2t7nU++ZncVSZlNVbT95XgSxP9V+IHmXT0FblWO6c9MY2E1MeKK6msap4teWJYB+t7j+
1WZe3h0NfWhyELN4UIy2x9HsdinJmQqEpcWaXdKimrbDze/TF6UE+0OYjKwxAiVWLPZ90EptCJHL
5M2uaJUm2RUpCLaDJsugRwJ2BOPXWA21+Ui71uRBpnLteTTx8f0UuIHi8f7uLx9TqaslSQUgSijn
4G93vyc9SnFGnkcDEJ17TDmwfYXJkNBzhmqjvLeMdKQpBG1ynFTSi9yaMrF4zaq16slh06FPn0VR
75X4tWq/3l/ScvBG4t4NDD9riJPRgp992qZVPAu+tXxqW7hW4OybSnmrkuxBScZzWWm7Sm1/Wom2
I+LDmPdb03P2PWZlWlcmJIns7tPUX9TpAXHK/eUt7svMxCzdMAWBjvFAyyeb8wMr6bmJ27PtJCHN
urDXlR4jtjk4u7SNG7PEF4OjCxVtBG3YW/RvZg/50E5Gi5lq673YMoFsLYfuohPYPg/B7/bofbx5
MzM4XylAh8JO6uKJTiUoE3PSfKaoUBzv7+fCy0krSEORV8ls1JudFhwhRiYK8TCgPI+eqB8SENtu
PE33bQDyenv02WSZ4BPE1hUCtDLwJpc+cZUNI4urjIXgXUc4KfliF6S8ijkko6JDf0dVMk0LRy9h
P2IhmO1PFHPcu/vbtnz9QGSBOqyk3wVYA0CX2zXZJCYpH7FvUos9ezCO2WHcK4ccZRA8fhuHb/H4
zYzNgtYY8kZxT/v4QkFtjKjqNR3U/m3As7JXRVbuFKfuP/UVmzZy+/mHw/icBwgSBnwx1wms2Ay5
2Rt1Tq00zi8FuA52U4sBKDMmW2q70slev0XvVqQ4BSjMMBE770ulQ+GpZQ4SiTxzwc2thgMvHmzz
V1m2TyLf0k9aXdOVtdmHcyaCoQYTa0rtAqRpfR6xnmvh/eMx91JyScDUABEtpRsXqOixynnKdEou
PY0NKKaiOvPdcZoanHw9PFRipZEiVPHKSjXdOU5hPt+3P78M7/bRCHmnWAJZw3yRRaGYiJjIpeE0
Fr5wicZCl7vkTy8yvdlY7SKpejcH+L1kh8OFmD85apuq3Ijt/MJL1fzZjIxaft8l6kNcUjH6w5A6
jq8KW5BAUXOzQTuDj62falpxNBRohWpc5xTII0ffcgvzqyN/GoQqoYaGEFwSQN3eU9AiMoBkeH6h
iT5cgGVpXwnymk82d7IXUErmn6wxzk6oYNkb6e3aQQP0TRYuUY8FTOfWct/WxBhcI79onaHsBsFe
hbGp6rFlZOYZGKd6a+VqfnHAl5juWo3Aw/Zlrm4Ry6/tI+hUbAwSvAtszFajgD3CzIBWuQDTmfe7
KgaRcGCxof1dMaH/HmJqPyHqGD9PZYEC98ePM8qzGoazPPAVzafyW9udtIbCQ4DuBFjCyWuS6pQD
5ffGS1L0G5Ha2uVBXxnU7pgswd2VW3GVIwIBqDN0GfOLKyaA0g1wdbdaPAZI47coe7Y+n3SNV6bU
jhdtbWFXqdQ/MtruKRfGn/ubt+ZeZZ0eBVOw0y6Gjxu4HMBitfwS8+5LJ6bKJx7BSBLVHd8yRbWb
CjLt7ttcXZes2UNkWQf4bha78Io3A7IDHMtBz//LY0vZ9ZmxpXw6D6nf7/a7XImcnFiUnmmt1Hpm
w4qm9M2+yusxRAIef8rMQv3iEmNronoRWr8bRNMc6tsIARcapK2eOSrtm/xi900FmhY1BZzZ1kLN
6JLQaOoOuj266sfOlCAWbdyIV5b2L6cTDJyGpNJCH2F2ETEoxBh3q/wiTKDkiPNpqrXD2G3BX1a/
4JWZmWPhuZz4HmsQpNSojGHysiBKeP+QrG8npnlQr8DUC1z07ek3q7RCHaPIL62adEByJEagcktB
hNh7uHceAvsaCpWq0zCorOjtEKD56P66/ytWr8fVj9BvfwQi6kbFZGl+8Tw+gkRZG8WlQZCp+Xo6
TF4In6gVfprY4I2+b3lRjJLHCRyIshsE6UF8z1vTSTN0dmbAeTegWw7UikHusKydHYGyXDgUGvdN
DNn6U9E7F2UEnbOXueonWhss1BGGhbSbkkuriFSCkyzdr2zn7/2fuOoKrzZnFgB6CoP3y3DYKuWr
0z1PcR8q6MveN7J61ED4CzoeKaM39+5Zg9ppXyvZhU+a99phTPSsdxN7uW9lMbnyfnmR5QPfh3gW
ycLtbte1TXu7yxH4sbE+ySGWJ6YN4wXsEN6ptJnpOz20BWLStYMPqJnA9IqTAaNcmTyxfKCnlIfK
1hLoi6DiS33QAxQXNRfqL0x29yRgtp5c4OVU0OnRcusJXNuk67MyO6aV0cYJIGQ4pk4/+l05vrK0
eL2/RWtfG2gggCbQW4COlvwNV69RwtOJjAR1ftF6o+cbmV24hxxMnWi2mWVVHu6bW/0ihsS9eQCq
gkVhlhd6al3hDUaEBGn60PiUFp8z/pw3ZysOsyTAqIDzAmLJXRLk2dkjT7mFQeYDHU/pB6tA7/fw
6nfM7iFXR9SzHLzCitWdGY+jXDXPKbp599e7tr1AAvzfAZzFFbTMSr3zMpjJ6CvixhdMAkdVsYWz
X3NoCDkRJqEj6cC93H5FsM0Zk0ZBbaWWDT3WUOYMvGYAIwCtpqh0dQzPW5n7L0cHOBsgAsACpNuz
50JxNQHO0w7cgzat/iATt6yd0cXNX7Nlqb3xcKxtJFB/wM9idBZ+YxbT57zMMq0y84slOC996KSB
Xnvq1eaRkKzdSk/XcjkZx2C0DvLfQIvc7icvalOBDDoi3w7kFSkKnmdWN/Y+7+LugP+eP5dFZu4c
1kHpsOvy/sfHj43sHgFCAqgP/rm1X41WjTAbQQdh4lfPhM+naT+2fCNdWdvUazOzZQ6QphXcgRko
VV9Ui55c0v5NlU0I9JYd+edXTga9oKTiE+z02annQXnSd3Rvf/eEr7/m1IfwmBbQXbYpIL9q1wBO
WYrHIzWeb2NN+v//2I5sUNMAPCE1DdvRha8xSvOjEuPSpUBOAEyxoFkCRmt21yuN8LLQET7VHS64
S/rs1TFwdqB20bnPijYaj6gP6BsRxVpALBlWUHsAhT6gLLd7W6oaQfGc4WJUHf/ctTqmCDGxfKZU
lKE7AF76DzdRFkV11IhkQ3r2MV3AuwhxEDxlAEcLt/QTSYurbCXxq9/uyszMuzDmukVdIlDMMA6p
qBQQT6B+vWRj+7bMzCKEvrBr0Acg2iEK4r4B9WSwV5SOt/+HC40kGkKcYO7Ezb79SgDbDqywWzBo
VolRBRqmeT5lLdUv9pBoU3Df2FrejtIuKColIBun4tZYktaFXlDkSG7uQTmGppCDMxUlKPqBRmqR
aM8gA2+DVNG3RgDXdhNgnfcJJdw3d7ZMo80bRE646HVvEuqnsUt48P9Iu64duXEo+0UClMOrQoXu
VlV1292250VwJBWpnL5+D3uwO1WUUEJ7B4N58AC+RYq8vOGcc5tyzr7MBD/1L04ixNP4NGbUEZV3
qYgrtzJEjWHiZsenXK0OVQ29L5nuEraFml0tdWEuARCfUG/AFRf2c0ygXGTXdXwqv7a+tuv2kLT8
1ntA2j0xfzp8VO+K+5Erc44QIjVa1HYYYwNzjHjDpHqAWD4R6/n+IVn7VNdWhABIx8zCAaPsQEDW
1Fe1hk6EmfsyIxtPzGrCg50D8hKXGfN7hSORFwgMFCtFwDfuzL21ix9y6cDYTjnND9K+ObNzEapg
jz81f5E0XxsW3PHcFZNlZxSxv9xnvo5hNUFVcNwYGpcbF46/k2I1G4hSLBFdCC7ld3vh8oqNKBbB
V41TPrxYZpV4ValttW3Wvti/pEYw1jBEQPCIo45BwRhTlpxqpvlJlz6YanGe+i3y3wKiw8/ftR3h
iw2Mq2lnuMT6nhwUN4ey8Kc8dIIaCm+1qz/mthvlm0jj1T3EoDzwlrCNC5HHMbZreS6M+JRa8+TO
VfMYl+rvj595NIz+z4aQUDUTQ45oW/GJTcrjKEOiKJmgFGP+xdW6NiOEHeWclHRMYAaOb9fnkMHp
iecYW+Wa1fMAhhwAzZB2BPnm9tQhZU2RrSG5VScTS0FL4cHpegOK3EZ6/IuNeyf4ALGAIhD/KVee
Nsn0wpTSKD416vQzlZQ/nB7qqqgQ3Lezegiu7AhHfKgiSW4LB3ac8cXq6l/zmGzBctZeR1ReIOWt
8CqlyLW302ys2kzHQZumx0jTarfpnbdM794kswB5qWofWasVG3HG2soA9gBIBwwm0AeEM9HERtXn
xIxPSsnsQ5NHXzSLWv7Ht+/aCP8RV59JkfICAmq4Q5qeOi7kuR+RYbz+/2wIR6Gy6NTLsx2f6tmo
3DwaE7eS/6aWfL0Q4Ryg3JqhuYNvhCAn8dqmCjIZ7IP7K1m7P1xICrhsROwAo97ulpxVXU1VLT6N
Y7RnEMbSs8TLVG0j9Ft/Aa/sCK+DJccNU2w1hj+VHDfLPejS0NJV3MQHI8KfaECLoDlGj+luKyVZ
PXVXpgWHl+hNJVUDTJNafbQsuG2M0cn/4vW73kfhaEuTkkKpCUaQSXpK/bOIt2QB15cBaBYeV6Aw
3ik5V+eaVTPkF2Q5PjmAZ/mNY35hpN7iHW8ZEeIFvbGcWB1GPA5mkn7JUn0KYtnYSrm3rAixZCeP
oB1MU4xJ2Dm+Sn1k6fRRaan3ABLPKDSgocKC1/T2YEuy3PeNAxs1QYcJ7VCuRRkUmIcIIffg/iVa
jRZQwcX9wdCr5dCSfqZ1AoF5LKj2pcxDqXRUXcVPAz4hplcfpHo3ByqIzh+VePh3lf8Z5jt9dSiq
Bp3jyEAAqyTlIR4eZurp0ejfX97q57panbCVvUS7rJmRYsxO+0ea9E80zzfi1C0Tgq8bAUdQWIkN
HAfFbWLdbbYG3K46uqtFCAHdWHWaWRtYhJ5RAMcTT6WZm8VbrbKlGRUFAQiYgFtqcrT67QdJE0wB
jzWk0p0aR38aKKHaX+VG7+NHotdyfbj/ZVasodMO8CtQmkDjiDLELTgenGSN69rPau2BlB4hyWTa
y9RL1hzcN8Z36DbAh2q7igsFiAdKLGLMoBRRq2K6e3pyTEjD5Y7dhIkRZXvaJfpTjtv1OGSYILbx
QHFfIFrlc3u5JB3w2uKgc0CLzV6yu/RUzGhNDdE8qOjeYjSrpw6GjgkUUVc5XoIUUd47gzz2x6jo
Af24v3Z+/oRfgc4XWn8qhp8gMxU8FlNaYgEkhn4Qoy+O02MU5JB9tzJSexF0nu4bW14GyBYArQ3h
QmwltOxvz1DSdjYdCDKpiNbRr9YmhvzGUsvIXu/bWcFy3ULHhDtR50Wi1KyJThgkUh7LHQkSY+94
KEYezUPRbcK5xOMKyUecUn54OCZlwRZy8jGzJrNJL1Y6kSeWFahkTX00Qd5Wb8uNMHrdGCi3Coeh
IL653UVGS4ICJyNn3f6ax+ijxmGkbWlZrm8hoHD/a0WIa/JpVBmdi+LCc0UMa99TOxxTVEd66aHT
zUeqJJ/iTsd8E2mnSY6nT1syg2vrtFH3AZIX6bAs0ueVyUgkNPiyC7UbN4fMT2bo7mgYGzdAPJT8
28GxcdfGi546/xlXL00CAng7tXIGdO1v1BQCDHH1P34ckZAYoMagLQY5ACGGqoDIa4w8sjFImBwa
L31GiXrfPnQ+PZT7WNmI2BZdeKzoxhxf8dWKTJLinqkwp+/HJ+3QH3R39oZjvd9CMYrOgxtCsQLw
CVTpkNYLZ8Qaupp0s5JdYgjh+P2cPmDczKWM7TetmrbqnivfCRoUoMhB/N9E/V049kZTUbNGUHCC
HMWTkjEUz/qNDyUmj1gPHjYIDkC9Ax1TkY1XRQWmQ9hSc6mG5KFPXsqUHks278qk8qKm9fRa3yCP
LtlEyBhxj8FkU6HXhdrx7beq0zaFvx4KjJRJItdBcKV6tvZoxp4CZUvHqwPrQYo/Ve2x/gf4AE/d
qOAtd/XWvnBW+BiqXo/n6IQxs1+s4qCN0+v9079qAdrt/JEDFFQM73szrxSr6YuLEQ+y2+jjQSHd
z4/bgEg8anTA/OOECAexL1rilLnFLo7ZwwnLVfYA8tbmpET+11w/ljKvQ0OxluMO0ZQREeMMvKm+
mqr20tjzp1nqngGleVZr+TianavLyT8yFFhdrWxcvTKDUYr295e59IhAKKECiTkfGIa+QCt1hj32
bTo0l8ZEmJfL/tQPrpG/3LfyjuUSl4mTqL4rjwLEI7yeZMozkAdnbsZ6MIopgFbywbDz76CRnqXI
3MV9EzCzOTlj+7VrEhcg7icoHDJ3KKxATgwTbKjxGRS0gLTzY2vIB2lqP49Mch2reTLL+Y+Vkh1J
iG9AhmeIc3QR/qGN4inDU4tGUJdGb6QHaaP/WZSvgxR7JZueoHxygahY4JD8iVlbdIDVvb1atBjf
dkrXUgb4d6G1tVtOw8OUO6dEszZe7/fdW+wuXhoOI8a8WLHfkNImdYo6ay4RppQPQV2pRlAbkZ2E
pZNaiqemTvN5SqfoOJjUggA7mZJPgEtGjSvFrTtUFzpllSv1DHXUKtTKLCjbtqqC+6dg6dtxvv77
mWKfogYhdYw0OzrVVeMcqkRmfpSQcgcC0exSIPI3kOmLQgq/XFz3Ai0YHtqLdBpCRpmyrC8vkNH/
TL73T80ph5pWvoemYOaBvosXzJN/bBVRFDEOh10NNVauBgTRD0eU3lMh+ImxSnhXsqPqNa726Pxo
C8jUgdToRokveb0HDVxfzcNydFPqSt+2ntG1pXMGMMB/Bti5wHjcPgJSp0uYujjbYABjsKVbXKZT
cY6fIX/pjp6h7OdgDDOchHBLdGnl0GOaKXcm8Cl8xu2tYVsmsjVpg34a+z597fMyvoyxGf9Q68Y8
3j9P66agLcdlfrlIza2pvgSu01Ei/dRZ0zeDQnEbYlJfMlJtFf5WIldMJEVSBfIXasCo/d1awnoq
2YlG7WQ5aROgJINattP/ydlIvQZDil2EY2NgplB3kVPr05gpvddZcnSEXIm1EVwuI4pbUonwvPb4
v3gzZPNcyPIL0e0vDBWGzimfZGjSu1U8l66kadHG3eV7KbiYGyqLsNfUmqkl14N5JsWsawHGEBaJ
l8oKnXc66N/TwdbKqj/YtU37jc+88tpz4h1SdiBbQNwRTlSqRKmcg1JyMYF9bId6byKUuX+S+F8h
ru7KhOiZ0iSO0gF63KfRoZDl6WWkBkmiR44r21GW7lDHKuOgxdBv3OYmyi8ji7aGU6z8BhxiAKMg
+QGOktiET7TJGsquRYKpsdIdMO4qSdHkjKrnaYoemqL0HJmYLsCuhX9/9Sv3CIwMJNHYZAyHddTb
023aHQCLmWNC13D2Sf0bkDAPxfaNc7vi/VH0hYoDqB9gH4tUB9Z1TT7hGQaJrC69hqgHSpqgiYsf
atRuTX1YM2agEmL/O9dOzMCsCD6jRRXgMucJcQeaebWSQV7IBOVkM91b2T+k6ZCqwigf4HRl4Z1v
1UHrMjMxz6kNUaMeNNi0d7NtL8QDd+GUopOGiwCsEADFopQTgFm1k5njdJp/QvVUDQC0xdig1EMh
U/PYN9kGBcHb6n4tF4dCOQpHhooeK8ch3x4OtKnnHqQe/dS3x1k91/GhHTYKmgu8BJIv2LDAeMfm
cebrrY1unqoCEuf2SVHc8idHe80HU3PZz/FPc8Tj5RkbLmXleQRVBBEnwgOo6C14211pQRoeF+JU
/2Rv7Dt5hFgfmA4nBEcM84C95JDvYt/41uUbt2DpR2GYyxEaKpcSFRujpYGL3DqFgufRUTHHwXBK
5R9nmDvTG22nQXbGnNjBZD8zbz98zRF9Az4NijGHt9nCMQVDtJFaTMC50PRV6QdP1p+MVNtY3/Li
8RAf/lDhmAM4ldtPWdGJlFw48NxVGIxpSpj62Ri1z6SXWoXGzn3HtdxMGEMj20CWC3q2yIsfR0Ra
0JAjF6k03hDfPnQQEXF7nVleq9LSr2uype63QvEFTQvEHyQgcGXgJdwuUO8go0z7xoCCwlz7+uwV
0HLzI193QYVHVDX6uU92m6/+SgUG5VTo1SG25JPCLH5PryowWgr2nN3N6WUu8EIVSX6IuvQwJ2QX
Zag+Ji3EQOjT6DQBkAQbH3X5AsMkWE7QsEONFSJFt7az1pkmHa2hk6k+W8aZzt8/+h353w8PoyJI
R9VTuP9JnJBMGWrt3EqFfJwTR9oVdtr+qFLNfBz0kj445qxuGF37klzYUlYB1AK3WWT95U0GunTX
Wie503ZkNrzMydzS/COnUNpSJOU5k7QDjXvIeOZQA5q91CCt29ba3lH6jZO84mVBnOOEMj7EeuEW
5o6kGWUqBWO90NGWUqZ9oTWnDio+G6HO0hLIUNCOV7kP4NiC22+pxEOvsUgFN354beiDIodQA/no
54QeBepP4FlzLycKGBe5Lhc5BFAvqH3mrs7mYCDzKa7kbzWoSLYcb0DzlxEx7OFC8pPD0VTq7ZJI
TdsCsyPSSxtNLleaGUrzrXrPcyO3HshenrPD/SWu7CIEmlFf4/LqyxobKxGjQXDQOFfVWzV9k+Xa
TdoNTPfKAeWiSpz64DiIfkXqU9/Udt1XOr2kb9DCj/5AWjhwguJPP7nTT9uVn+RDtAXIXF51EHQh
HaZg7BeEId4LOVdupmr6umkKRzmBSuRa5Zc6/np/59YMgOmqAtKKTtyCjweiCOl7FhsnW3vWrOd4
+ihAl8sWO/DQmF+k6KD8CYW7JE9LpN4ZvUC1VvOiWg+HUXouM32rx7e2Emi/8PABpX6EErfHTmMW
BArSgl4Q2TxhkLcbd8qGW1g3gVgBvsHUF8DcJNczA0q/5AL9/n+YPb8a2ZZM+0puexsWCM59TKpI
gVCxfnY+1UcNQwlyKB3JO3BrQhAUN16S5b25NcbDh6vjhSdcdjoowV/mYTzUJA8LOX0pEKLfP2T8
r7mNlG/NCEFrDIo4KbMKnwYaNL353SqBOJ8uLYohf2EIrNn3uQC4pcLmGbMtDzr0Js/xmAdaNPs5
jdxKMXw6NhvVrJWzgFbgf6aErdM7Ke1TRSLoJOh+lvQ/7FL/fH8162cBIqSA8CIH1cRgvyzageaj
TC76PtpPwRD2hzJAznlCmexgbQThq9HblTEhHq2krJ6YCtUzp/+S0mcLuEd7+Kroz/nmeLG1vUPS
JAP2DfUICAneHjtA9Ccq17JymsrY1ZXfLXu5v3Nra7k2IBw4Oc1J2UK87BJhbm0/RAdsJYTgyS4G
z4GSdn/f3No1QikVoQLiQQy9E3wcenFTZ/aMXAobQiwVPKqrZCqmGZKNp3UlNUO6yeXn+WuAop4Y
7kJzo6ycLD6PI4rCqn7UHNAdBivMMkyF6qk3FN9ZVB8Ylzs3Ggw/pyiRsNf7613pafFeOKhVSLDf
q7q3H7Bgw0xqh8mnKKyQrenfSeYXn8ZD75Jjehwxq7d8VhhGmwBeX2289SvvMBIZC6EF9Hl5NVm9
NZ4m0NUhCm6Fds6+pm/Tm/Qlfa0P9qep8+bAPmzD8Na+L5q6vIDK9YTEgQkdgfpgBhn+y1w+J1bo
YICBbm5k3fx6iT5S48NZId7IxWmEM6RNpYLmex6fpcFwjarZFei+FI5H9J9aVOzHbKvMtNKmeB/O
iASYg2MWcVrOSwkdctyTuofoyKn+laM0sx9e830ZsOP4Jude8ki+FmG14TpX/Rp6bFz0nZcXxP2c
aQmOfU7lk/MJItgBeeBz9tLPGD/ukU1NpuXjA91eiNzis6HEsOjGkLmgTJlkcnaAz+qcNwwwVKAO
0V3u34nl97sxI9YsAeZOMxT4ycVgw5Fk6ufBqlxSvKhW42YUk0n6rb7G8lRCEoePWEGPaUVKoR2h
90pz2T4zCTT7vir0n80Ut16Ept0WhGJtExH24Hng8tsLgbIMWr2FLBkOdLfLyp2IGZZKBOHUqD62
TpJtHJCl++aai3xAtg6B7IW6kMU0Jasguny2ajxCaLaao+wCse41zo9oe8LLmjnuTwFwQFYN8Nut
Q8kyNYJaiWnzCeRP/SXzc0A3+k/zIXvsHyYfagaya0Jky7U2HviVXcXyIGqK+B4tKrGUnsSqE5U0
c87DXKMyQ+vcR707cKaWukZM2EauueI5ofbDVRtAccWNF4slduekE02YfWpAMFYU+RtUCr2k0ENa
TgFNhp1RzJpbtL/asfMgJLEbqz+S3EMZ9KPcB4AFuO4QwD/oFS29XSdD16iTy/FcjQTI1nI3d7VX
WGx3/1IuA41bM8JTYUpMlkYoXp4rMLn9aWTO53mKs43McN0KyqX4jog5LcEKYwxskmqyz1Ev/7ZY
9yVPtnQ3Vk3Y7zOogJuHsNHtEVVwCdTRqqxzRoywsLOwndhGAWbNBLh/wMZw9atFmcCYJFYQ0DXO
eq1Y7pwbDzbDlJ77H2QlgOHi/cDso9qKbFqc8pBKJstRkB0AlIoeINGQqdDy1d3Oh9ik7rbgvfvK
hmdeu95giiBQ4AWWRQ5dOrXhUMOQzugdPY6x5FoKI3DNuUuUBHAcVvy6v8gVx4wYzUYZCxOcEDUI
H8sYqDU2jW2cdTpidLn8BUhXL2/1jYB91QySa7ThQJEGNub2TDilnWnaaJtne9T9uiCfZKV+sYnz
5/5q1s4FSo1c68RSTQyvuDWjd5PMJhJDxVX6pGMkqJFu1TPXFsIH2qCdi9h5gZOdxi63E0tyzsn0
KbUcN26fY/nH/VUs23k2XDtwWOjpYWaAOPXDkUhllqjFn51JfqxN6H8cWfcjL1mQDhEcvPqpKjZR
gasLuzIqpFSxU/SNrvGtI1ArLmMOhX1F3hNGdhf2w1NH/xkHbWeiPwWZkALAXBY4iXLOqO13dNi4
e6sfEu8MkLmAISDsu/2QRUYhDAgx9PMUy6eMRsFI0o0XZnXBVyb4/7+qJ5hN2UKoqtfPmf4rlnO3
NTFc3NlC1K1aQf7BcYkYzSc2bcAXcFqmYCH5nxFehP6kfkMeUoB/6Uv8Lfch+YVC57BVxVjdvyuz
wrWONGNo7BZVjGTa2Tn7Eg/d6/1DurIwlGiRUsHBwzm+z1y82r5C781BlRJ67p2HhgVF+rU0N9CA
/Efephk21D6AZYbEAR8kKx6CWAffJ7asc5SftOgHobUHfJevGxtv4podwE6As8S9XiLuJ9OkUs9D
uBgTpQ4GEP0j04jrYAgchgrL3+5v3MqngdQl5ygjSAU3UPg0fcscNmHN56nTHbccpFOTlj/v21hp
+XA9zf+MCP7WJpaVNWOLd2SMdnkzuZ1dgSLfvU1N4ZmRtDPi0c9m2ZXLLQ30tfWhjwfiK95m6AII
jqRPAddJjNQ5233b7aBJrx6pam+Nml87fsg+FVS1bJ4Sch96dfyo7ZRSV8jWCRKsr7pUnDQ2fIUC
+kZ0/96fEs8g0L1IxfAvyHvCixJbWl8CzmmczWrQxsI1syYfvdmRqe6C7UbZ3rHZxJ5btWTmsYuU
NvJs5ARhIhWxWXgygRiJH5eFSg+m3ja/h2I2m12G0uxnWhW5fMlKliQhXmGlcjujy6kLIed48tns
VIU75E6EP6kgqLwnRTxg3HHVmQndcIYraS4akgYq31zfFiVJIaU386Zy7N6woZU0BJBM8RM/9+Sj
tYf669HYiHJWPh5/QrleNVLdRU6tZsMY9bGun0uL/DYr9bPGtGAqpI/fNHQ7gW1AqwDAB7F0R01q
lLbVKWels49TqQZ6tjVObe2i3dgQLhqmekwpTTCXVy4vXQYcgPmrln9qUB+N0BKccmvf1OgGbj3X
Ky4LWQnk3dAMQTVPxIabSVvqctR1pwqnrh6z0kvk8tTpxrdMV7Y6Vis3GsYgnsYHx6HbKty1bMyG
hFlqewY1J/cKhWSHgtLy5b7PWilKQKQeCG8UCWBGbP/TXkuGJGuUc5Jp50HvUA9kRuaSmISmlr1Z
Fv2a1foWs2TlKFoAGxgIBIC6XPTkSznubBQLxnPZGQdCMCzOklGVqIP7i1s1g5kgiBjxni0Ec3G5
QJ+yzPo0VvkPK2aT1ynFfkaethE4rRji1QFeg+eSyu8Uymu/2EE2auqofe6A9UJYs3Nm5aAaW1iU
tdzoxo7wirVOpA7EIRTzqBGnflX8xhsPRRl0O2efBQCD0df7O7hyCHVE3ODGoAbPy1e3Dl9Po0aK
mWRgkAECz9R8lgu0ae/bWLlVcEjonKI1iy6m2MMgpHE6Mx/ME3ASXlFVXtH+gZ6d2yXJ4b6llc+E
kiLk+tGfBcJYxGOVycT1k2fjLDU0x7i2PHXNutlHcbMlBrDm2RFBA3zxXgZf3N4hkrRsUhDdDJ65
74/dKwWRw9grwfj6F5PDMWjnypjIc59GMts51NdPc1YepAzsIrVxE+QN8rypHaItw8MbW8KTFeEZ
lEcDC9P3QzD72iHfdztrP/mym4KbsoVmW6tI3dgTQgE5yWgFyQXrrLYJcHOxnaeQ2xgqPYJwZj89
xE6ZurlU6K4MmcOgHwoKYK2iSQfdzknhpRBB+jJpDLMD9LQYPw6zRc545WKEG0m0ARtSw8XEY/Oc
pTk4/0b3TVPaH0ahQOQfSrz3zzB3+0JoBIMQqwWYAXdlQXOZ9USC2giGD6qd8WJXNn2anEzaD3IV
H2k8FoFhRb8HQy32mNPRvt23Lt5VRJegX/EJgcCicPzLrT/oE2dKLeQgYYoU+nFU5PmB2hXKMmnZ
hV1F9I1kRLyxsAfNRNQjTUTtyEiE7S37WEkxdrgPk85OgzRjxksRme2llPXq6/2lrZniBFgdtHPo
QIkvodIa6KlbQx8a7diA54AD1iij5sM7Mv/Dprikoq6iQQYSv1iXoSaE//NR7UNASTytRk6Qm645
//gbK3wokoZEbqEpXCgRNQHT6kNb2RfzW6X/IfLLfRPvwdz1acT3AcIb4Dq85py2wTf16uFLZI05
4Hb1oSRNzr6luXKZR0zxTuMhCex2Sh+itq4fiyknxzLLauLiaOluZqaY5KuZU+oqeR5DVHI2f5py
WnqthhIvbfR8X0hytTOrGrjOms+UklL16xSPOkrSHfMTan6eS+Ce6wGGof0UHSNtZsAOMNmFmrnk
dXbR+JLWlg+xpBPXZK383JSl8lRDNGtjq5caCXwfUA8HqQGBKYLD232QBtnquwZfVCpc6YzpOrv8
YXy0j2RPjs5eegBxb7elBbNyYG9sCm9zGUdMawfYxB1ynf7NxqBstf6wmDlfGeJdoIlx7xfUvZyV
BnqNfR+ONBoxUtiSnkjXtsf7B0mswL6fI8AYkJ1A4HTR56jQSi7UuIUVDNCMdPWJ6ObXVkG7g+hl
5sWs2ag+iIGNYFBsxsUjMDStXPehgjkVnlV3v6XO/mDC9a8NaLSjkYlqtiiMZpPUHFhVwaOoY9g3
0lFhSuIyu9ood604ZeDouHY5RiHAUwqX0KkjpW4I7KjzjLYzVI3Zs1Rj+He5RSteO3JoJcJ5gfSL
armQd2V2HylGbXXhLDW6h7FxSkBpo7mpTLTg/olY+0BIV2EJsRoeACHOMMo4NvQepmJGUxcjhzFh
jxqf/sYIEhBwvjCqSwQK9L0mmY2hdaHVSKlHMMTmR5OZwB7dN7O2bZCNQzMDU+qQ8QjewbLJ2LMS
a2mlPuga+0cCDaJR3uLxrp2DazOCQ+hGa7KnGGaAozOCOY8AANGy6vfApuYhc/JmAza6uiwQADjq
EPwX8TQoRS0laOJgWck4PiqEPDbMZjsDaNgN97BI+PlV4kSN/zUllLeQxyUDcAJdSPI03Zv5HEZR
FuajUrrWNP3GlJL0uW8j4qfxJHvUlrZGA60dR/QFgFrF8BfAB/leXD10GnEKTK2ZurCau+92X/3s
FWt3/5SIkd2/awT9EKkW1MzFschpjUkbYyp3ITOc6mkYWf6oNhAvyy0LDW4WSw7gHhU60EZbf48s
OMr79td8MBYGoSrMGEMDX7jcTZLJGW53F1K1AgK47Cw/gTCOj2ox7p7TzgEEYIYNo6tn6Mqo8GFb
zBhn1dDAo2CcxLGOMrbvq2ry7aaNNkwtUgn4EkCRAPCwbDjjxQbnai/16hDhvPrmFKieiuGkJMC4
S5ACie4Z3vwa79otFsdiWwWr/GRdnRyAAEe5LySEx5ACqVGiGsbvakF8hype3dQbN2Wxn6h2wGEC
hQwavAqy/a21RiJsbOK+DS2SsqeBNf2+bJz5CbDk7Of987JiCvwfRMw4NBwZLHw61HZG2ilZE06J
MQQYz1XuKXCp/phI5uG+qUXhA5+OSx9DCxbtHPS3hdcgHVnSg0vehNnTjEGYeZB8QqH0k7WvduqP
yNuS+1x4UtgBMQz9eswugCCIeruLUpUUFeohVWjHmd57Ri4N4VBDdteLoenHXHBJ0bu6v8aV7UQo
jXYVYp33AUO3NtVeHjoN4JmwbQDUw9Asox6Dimzq8/PPchOywwigcQgT0BVGyMV/x9V57KS6mOu5
LEN0xvag32c+xbAzx00fqxAg70vs9cHwxHbDgT5lv7tur3i5n4Iio3xCyn3cEvla2WqoH8Hloa+A
F1jEK/YMM2iTKC1Dq7bSbkcLa9LdwjBK2ael2jyr+sAG7/5WL6ozPKpACgsCgoyCEwKZ2z0oTRJZ
yqgz7EH6Uu7SvXyE5KnbAjT7cXjZuzEwKLFEMGYsU7iSthQ5laYZLDS0qsLAoTlBcUJKWRq7DbWT
n9E4got8f4XLXQUmCvgC3kThk53EiENvCBsSLQ+Vrm08Nsr/lHmZuNqUFgEos7/vW+MruD1SsIae
MYSPAOEHBux2OzPMxMrAc8xDasqfI6dVvS6SzI37sWYEMz5gCCkt7z7dGsFEFQVKakqOKLccjxlk
N4A6wmiPjy8FGBfQJpHH8SbrrZW6lNvBaRqo4crTn2IinTvijvy/bIiyruU8xJU11nlIKsg1Dj1G
y6cbDnO5WSiZQLsdNRqO1BG5u6aBgnpaJXkYNy2a3RJT2LEY4vTl/kpW3jawauAnUZVG/0B8Asq5
zSRLGlgIzbkjZvCF7Ri/zIlyiDTyK+6krfxjeazRk0Z+iFcAcg3oi9x+nYHKmGpVGCg/NXmAQeNe
x5JwzjKQiLZ0gFaiBdiChwQkFGMiFllVTBQIbBXdEJK3+qk7ZT7zbOCQjIfyDXg/N/a3Sp2Lyd2o
0wDvZjncNeN1ESWi6lGCTH0Gi9LjiEeu20f+nuyjX+iNYJCC8x0E0xH0rEtUeMPglj8qn1f9M4z+
KLzGcjFOSZGOLX27/43V5Ufm8b0OigH0cvixEja9LDq7TSVcidj6VfTdUwKFrIgypLI0+z7KmM6a
qHnkjlMRsppV7mgmLyy3H8wmegb/pfPrsdnj2XvMgVFzrdQCahP1nx4drc4szoWVvVAIO36r+5qd
iZbLLho6/wxQvdvfX8qCRYyfz/Gb0AfCZ8U7KziqilhmW/dYSvmVvOhef4l0V/tSPupu8l3JXOU7
JrinLv29xaJZ1ocEw/y+Xj26RtYVUQz13tAq3CbQH4Z94teyO3zT/jHdwSceFu5rW9xefh1Ev4zZ
eiDvgx6Cf8RnjjYGRBrNPJSLyU1r1c/s0jPLLcje0tkAG4sgCbhA3sIRb2WMJl5DaZSHk2q99Zbx
kEbRRqq5ZgJREcqlHNe/aJQP41gkTk+KUM9/FlruYbpUcP9srFoAtgY0aBSAMWTn9gsNauvQHvTH
sMl0D8IOD1G31StYei8ga1EKQgCL3jhyvFsTit0oszRbeWiyVA7oUOJyG9ZLburJnlTQc76/okU+
iTN3HQOot+bSCipMg67nYQ3m4zEmJvN7RT3mknXpMWrHzYuaupjTVQQU84s2jC+jzNsHiO/F1YEf
Srm2KhpjOztIBTk9ItnKxaxJ18QskSiWD3n75aPLRcqD2hSwoyDqL4ToIE40DVhIGk7OFw3zkAYH
1eCBulwjS22LY2KoTzSbNkgZS+cIGjTuGEzyGyAGd10ypVqLfCFsOzI/2W9Fb6GJSfRvhJDIY726
NeR9WQoBxQRvBDIUAGMwq1hwx05ZtQZJZRpWasQuiT21HtCA+q6flXo/47dCEUx3ICloyUEJjR1v
nqj+4fACjDOkKu/FbhCTBT/aJQMhNaMxxt1oZ9onigspnq0e6nJrb40IPtOesjJzFBhRI3nw27gj
ELzqXjN78gt9sqCdgT+5f4aWpxb5EK4n3v13MRIh+gPcMTYzEtOw101X56ifRg3s6E+qPVXyrlG3
cK3LKwp7+JbI+OAXIKVxe0uIovdMh8JDOGBS6G7MWqt348IGe53aZlBZmeFXymTyPOGrbmzxYZfP
A7cOLhEfZwy2qrBaAOuN2slTGloSOVBNRq/0u9JteO4VIxxBAA0LPL4ogQpHxVH7wZBHm4ZK2pUP
oIkY/qCnua8SiW3AxpYuHC196K1AW4LLeYrwnAnYe2CNDBoC6X1oALNLlWmj1L5lQvCpFgWbLoph
IpHQ6eki6wGcyK1xNCsHH0KGgIUBPoX/iLXGSMoSakQaDUe58AC/+FzO9GhB40Aq0xqi/9/vH/rV
LwSoFtIduDBU824P4QBGUC5j3mQYq3mAdGTvGNOuibfknFe3DjkVR7yBZyViZHQHNCu1MbGqeXqn
Eie7tG23QG4rNxiyV/9ZEd6d2NFzSSvxgZSmOpakPzedhNdVlndlZISyg3mHw6YmJP/qt3EWDh5g
Wmi+cGlGW9hBKW4mKwMsEeFv5E+y4TWxfFTjBq7jPFXT89gd5gn6zuprz6hbZht9ptXzcmVe8CIs
+R/SvqvJUhvq9hdRRRDpFTixcw4vVE93DwpISAQh+PXfOr5169o9Xe7y/R49tocDCGnvtVcAArDk
WC8+Py4hovOUOITrdWxgJsrizb+vlm+2rH/c62k1/e1gX4wLOQgb9IJ27lffeCtiv9UlIlZOIaJy
u8AwuLBTuo368aeB57crCIRkLCEggFH8pZwNcgU+RYyFCqeoa9FZ6I5/KtG++xZg7BmcnF/hRfVX
U/i3u0O+uvUQs4ZvoUkfglTfYPj/yLPuh6rhuzv5+2W+PETZp33CxEQvwiXPb1MbqaOXUPtfaXYn
jsHfL/PlY6hnTdng9/RiSJp70XVv2gvOmh+/7O++ORg4nLTuIaDgr+CsR5ZpjnKLu0HvXsGNr9Lk
oQu2oPlteNLC6MZ4P6zC75Y88GAgd+CjYA55+vd/e08hbcKJmhkHp37v+/Yo2V2j4kOobZGo539f
8d+uCcDBoMyCnPBHsAs8AgPLF0Mvlg7pBzVIhNFaKf8/p1OcXha0hYjQgrcb9v5/3hJHjbCYGLUA
WtRX58zjyPr6h/rmzw7kn9f4cnzBcFCylmFBqGwp8tBsuR03oVAPSfTw7w/t2xWO1vOv5waCyJfa
wovmuva8ll6MOryMzPqSN+4nE8AfrvFVrKhGKlIEk+BjTccdidtzHjQ/vPtv19n/u42vbCuMyhhp
dIfjhKlinZ+RLVWccKdayu0If/z//NBOzHpMpk48fhSG/1wCcKyvQVOnuCHXJKVvZbet13XY/u+u
8uXbsVrOhiV1c2GC+oPkdJOx6b8/tr8KWzBHAOn/aVLM+EmOmNMLD5axvZQfJHgFEg2pmwWguuz+
/Ya+WdUnKQzqS5z8qKW/HL+Bgh/VMKAjUh6BKDWsRmqrWEHGXd/++5W+2QpwJRy1SAFFc/IVHZ5S
O4zG4XhYJraN7LqbRnWGFMv/nxsCEkHQiIB6+5URGy0w1Ec3Ry+i2ZTwECsnTxbt6hWjTH9Yct/s
3SfWN3bRFA5Tf2A3xvT1bLPTmbqoUsPbB96ghRIDVrkohuYVkpYfrvjtMwTQAt9AcO3+EIrHTQeL
WT5gn6PJli7wEiCkij25//dX9Q3WB64voOlTfgjmXV+7m24YY4BuKFQmWDmfYtSLBhTmM7NLqmWb
h8f0d74UcSkqVf6ku//2of4VWABBPBSlX1iSibfW02iwldfuyiNBVff6l4bgTEryGgzDAelAP2zs
32yF0OtBTIqzA/rcr0ifiSXccCm2W2/9HSevIMVV//44v7slCALBAAduAD/CLycHT1hCqUVnrIDl
5Gt+NtdRu52TmZ0YeE9ILjzHGCL44SV+t1ZgQQ5u+Mlu/Q/ELE0EGQaaNxdzejf0l0p+JPMPxfN3
mwdSZjCew7QH+8eXGzOWZH004smJvh/KELoHinqjqBt7nYT9TwL7b84TAAun0dJpXYLQ8s8d3kcc
YeKdAIY6WN8GD6zpBCYQLBvuMbFh5WRE98PK+O6KJzorzAPwAPEh/POK7RybNFNxc6E1mGFzToZC
W3I5sqWDI0T/PE7yh/PlG4Tq/8wBgXaiofyTSBL6zdTNOGC8ObvNDdQQIKLh/L8Ys2jjRL8LV4ow
UlEuKvphmf4lgPzSiv01g/y/1/7ygE1Kmilyzel1lv4Svy253Q6Beozg0dnkY5m3MXipyXbO5K1Y
f0I9v7l1VKMYueGUAOoOLs8/n7aER7q/wBH5XBNW1KmqTOxvR9vtWxMWmd9vNP6sYeFuafr7f/9C
/2zMwJwEMymC988pSOLLi/bkkjSG6O5CBul9zNp0J1Q/lqDcGvBb+tavMjgPFG0w/GR69ucnhL38
JGQHjARGyFcScDvMvS+GGtOf4AISznJp10IHsPCffhrK/bkfwGY5BN0fbu0Yln1dzNqrV6FSX4L9
1QT39VoPdeG1MnogIBj/V0cTfDLArNDO4DtFz/mVHJgbnQzL0smLKPenPdNZvw1r43bLuvrlHNP6
7t9f4J83BwrESQuLjQEM2K/VXzuE3YTCDKd+YF966KMKpBci7yMM/quODd3FP6502jP+1j0NqU57
4Mv0oo/OW3lD6KPHjl79+b+7ny+fYjdnAmJoIH/O3am/8hRGmDn/dNb+ufhwL9kpmg7Y3ymo6J/3
srpkiYceBQyWDdkgMu5ezf6BYAZYgqTzA/z3zcVOVEcsdQxDYU/25WIZXyymGug46ilP0EC1CAno
l1c1qqZwcvmpfz89oX9sZgQOXgAjfAxeT65hp1P/b+9JWyixu15n56DLB799lsTPIs6me8wbgqcF
Nd0Z61L+GEn3k9fU6W/+emWYLcM/HzgLDo/Tg/jblXsRBwbZWem5RoQ0bDBa6X2SXvk/4CB/LHnc
INrqk+0C1Ox/eFVL5zi2E1xG6Gw79B6sfMZtzukPKpKTl+AfN3QykUEJApcKkInz0y/52w3JPpvd
im/8KiFtVoXG+0jy4TZKMT2pYxxRcMmnVdN0H0ROj3Pd80pP/qP0g0eAr+dJG8sSfjQvrW+qIVpv
4U23lG1GPzw9vxItf4erI2XkurgECzVFdgh0r4afmazbeZN+RvDBGQIbb4dkekhUdB6S4U6v9ROE
G2lJ27HZt6eIE0JpV06WBlWTy51U4znN0zO5ZKfSoP1FZv4az8tUsYU9skTA6wX/0KT+Ng3YvRq7
trDaREXe6UNIxn1t4+d+AmLR8PkCWj5syRRnEA1dRbtFl1TEJ6+r7NjUtSuSeuoRMjxsZONF1azi
z0yG9UZPbqlkkx0DtCRljOIB2aanJBCILAoKy3a0CsNaCN0eWiWflpnMR0SvnQ/wroii0/PlybAx
cPDAz17VY1aD2pXqmjZITRZp5TsPVXlHswevHZdz0RtRsbkdtx1i6Z66WWalG9Z2LmOm8zt/oNED
7YYPP5/pM/ye6wuw8+y6T2GXXW8nMTaFFDG/neJsD5uoumoSq6/6WNelydabKdFLGRG5DVN7q+E9
W3Zi7vZDzudimpsI/HnXbD1n3xA731Z2TExJWaNLaFDMxlHlypTNh5G0L/DFfXH4HktOM0yKdPvY
Nd1apMz9SvnUlIkklx5HHTKG3h6GxnvU7jvDmd7qIFyKxMLZZmHCQ8uqX3TYXocBfmTYew5/2Zrt
DcLuq8To3cwRpC5zV41N1m947WUXeQzb8aqnnH8YQWBWFtD+OsrY8MjdGDwNVCBWJpm99FHO7XzX
I1jnFrNAEpRtwJJLH1XYWq46gud9TcjwOM5d0BRkyLM9dRoLxeYKDBvtrYd8iMcLb+h0V7FhXUWB
n+yZIlCgK4QJ869i29LtkvHuLG9G9oa59rgNEk894JMPL8WqyLbx5/Z5rDGeqaDAeUt5+CkDuqck
f5defRPAsPAYMWM3jOuhiryWVQN8XqpGDUiCmcVQplyGZQThGTu9nylzEH2vmHVOvb5bZ9C08mjq
K9WYAPLRETlxmWofiW+8Mm5MsxMEpLR5QPAHNX5TYH7wSMACLLqpFhstkKOjY3vAbGmCUzcRlbfU
HVKV/Pekz9ke+Cy9apE2jzQieh21LCopb5FMMyKCjEMSWckERFtMl1UphX9Dgn6GEn3kRewHb2QJ
20IQcFZTd91GwYzA9exjVs3HYlCRznnf7CKNtx53wQej0G50cVNOEmlJSncwqT31PuFb4nMw26f8
MAuSFjKf74OG3EU1v0sp3fl0TveI3XjrffUae8nvGWnhmDhYrwiSNS14m9XFmo62XDAu2I6+qOEo
gwebD5F/kfds2iP6zCEduaelgVVugfkUQlOaOEcWPISXvEa7TGj8HrRy3uZMvbpWPCbWRBhWJt21
hTPU7Royr4pauDH4U4CsNAs2jbPI7Uli+PaHS1coGyV4c8v7hA0XAAPbD2N/yeccpguktdtgZgHQ
AHcxEXhD82Qaq8lJuVtTNuLP1UvriCm0ctDc+7KvJkyU0oL0nh0R7NKLp5DJ+BBJTMvAB4iLBVTe
bdBAIw1xYX6xxnVXLQF1lVp4iC25FmWtRnlGG8rAW1njDdD/tTIq8soFtVpFaJ2fRcgb2ajAdcjC
sMEGQq9XO9FuU8Nl4V3nJt7VuT9sU4ZF6uVrt0Nq4bhVTciqdEl51Ronz1XKx7sFHvhbL2B0q9v6
aUjRnvTDrI5Zi4K5ToKncUCibxLA87uYSObdD6MND4Sxdp+v428g4Q9BX4uLKW7FFbStnwFNvNIp
58ECL20LlqqHmvWs5NP0BJmdLXxMY6p4Mp/g/HZFb4NpE69ivM6dWYu4XaNtBh5lyWzblFIhPyHi
6aPusYLhjrGWiAWukdiW8o3yITmAqllW/mlF53XePDi1pnvkB0RDsZB8guNJM+oDpmU3sht0kXv+
o81HZHxN4fyZzMF4n8g4q+Imqe9Wwt4wYiFn+OgpxOV+X7p+ElU3d+EZeKDuMMNPuZIg6OG+vLq9
zGGKsGMuCLYho+FNGNt4a2T43C+xQNwYgpn6xuTFAox1y8QsQYKok8swEW4TrBE9hH2P/8YHbbGD
28A0MOwavLtaWwGlIVwSQvwlLDwnDTbHNJ/fwohi2/ChjHiapzzdwtCUYaNYECQu0tuJIacJiMkH
iSZVSDrGW06wXuEiGR5Xkg5wAgDZBWY0LwLinzJYhuAszOh0HiwNjsV1rosmGXDOW/cwhXS4s6HX
3q1hbIq1t205xf4I+sqI9QDbgWdp+9fGJtkG+9vbFKXm6MewAVwAF1ZrWwd7Del3sXRJXTIKFK8z
/GlmZD3KzPZFlDNT9QESclhtujMmhxsTYcel2E+PnYEpDhkjdk0a9p5N81iy1qjzdsQmr3g8bHS+
zHvUi0+sHXDkg/PSXRgzmIcm6BHYXRO5b0ckrbbKuLaY0mQXStyH1yhbiDHvYdnVwFzTXzIs0dje
9h6dtxKjw8o0HQA632+3euVm0yzEHEmkAsRvKega17GHDne2Gw+b4KGm2NUceLkl9ruxEh02kUYm
41ZPOeh09XwG4Zv/QNe6eyY896vAC/E/zE13vrLsVQGXLPOwf3T1eifNiUiGfnJDqCd385C4zUwi
WCpALVZYlePklqEo4tgFbwyWpCXPGFZX7J7b1AxlMMdd2YwTvnHL/AKhdXbXkxFu9oCOcTChS/Sm
NK5A0eW7NVN6T1FwHUy9jFdpl9/ECv4Dsq8fkrnxi1UHUwF3BZSVqSerKetI2fJ+Kjn41DuZZDj1
lvZj0vW7TpIZXCqxbkYnL/FvfvXcshL5cRGc6/Kw7HJud8nA+KZ2MOibm0GgTaavse3fZI2v1AVc
FgBhX/yOzcWMAmOLDqPdJGEdbJCxGe+9iZnbTCZJYQRFiELTtuUyDekjGuIZFm8DIuBHhxALP2o+
/TpPn3sXift4hJtN5fvgBMNDJOL7flza6hSjBJdt2G2/9tOKswVTDqNhK1UP7oiYYXMWGRBIyTxG
a8FC6ArPFhLfmn4p7fw5RgG0/cBTixmT7UsI3OQ2jjp6HyPZqbKZUmeG4Je0mDWe2SzWRYwTtFiH
oUVoC40vIqnWI+u4kRVRHvprm8MjyIgU1s+Q08PBJVzBTDMusajlrbNlrhAqM8lEby2cyXdZQpFr
OARyk7iewmQ0UjjK0sGB69XpOjrOwZqX9TzpknRB8qnVbM5CysWjNrCbKISal+2CswwvZGS+KLiD
Y7Yga7cdvUi+6VkPD1Iky2vaA/EPWIg9ApLmTbRGrGS5w+fT27dIduIwxQLiYn9ptthO2ou4Q0XW
s9CVoULxaUYSb3s11jtDZlEqCuFuPOCN+0zg43Q9mK6+stt4QY1HXGwrES7syM2UH3UfaVQjHjiw
K8IFQwN0AAywD+S5HmgeNgcz2r6K1uCDdNFr6OUo/0FGq1bbP0BDSeBoncBlVnBsJbEXFf3UTNcw
bVgOAZ9XWWgWR9ddGLoXeH5SOAgTmlZBr2sUZQxn5tRP3jPszSYIvlO55fBOuJl5HGwTQoNL0dYJ
uM4MOm/uz0eoxdTZpOCcN+QWz6fmMbjRADXZFYIeljL2W1EKaetrriWrRnAdK0x4D5HlVykGegdJ
aVTOYbhPAi8trZqv+bC+J8jXLsO5s4UK27uo9W+DWG1TbTcgjT4N3VLxzJS9Hd5MxK8Skd8xXz2K
qX8I4+5FRzAwq8PUldmq7nR3cv2KGWp/wwo5kcuIxS86r4+O1Ls1gU2tcPWF66ZzECru0RmYDcvD
82FYPOQcT7AjxmvV4LzBi1jDWTF5aTHhOmZuNjiR+zMmmvdk6R/ahkB1LpZbhGuBXtwnrpBmwXzF
37kAziMs0kWn2UsyZyFsO/39Eri5MHF2NdTU38jef4UBQb5tWjD5+QA+N/NzDFMl0mritcqnmJc4
ylyBivAASOxDRPU9TCAETPSiQ1qHO4pGr5ozBUOaKP7t0pXBjDdcSuMBtA/Tt0llHr6U8brxwMY5
CaCqVRDsNzRcqrRBRoZBSl/o4jMydnUBm3J4vSpwVRMDKN7h3CND5ZbhMxORA6uzvpx7QMmheIPN
ymXoe8+95IXx2D2CvV5Nul4GOYd/AwhNbRKeIQduqxN9mdL2PcC3RUnHStV3R2paBFh5yXVHxDXg
DfRbdRiWdTSE5cjq64CP29gju0l1QWEde55QjNWu/VAkBSIYXwiNfmUSzWs3Tp8IhbriYf4eNe2n
oOGv3DO2rBOHWwsWU8jEv/Ks9zTAHdBBjVt2GX9Y0gQGxixDSlB3L4L+TrvhNZ0XvrXjGsAXOgFH
V3kVWsYjMYhmX9vgmazDZpn1tWu76zZFkHTaPUuyZiVWTlQNFkJDMHSSayWCzwzxc8WYAckJw8do
IOdrrc9dm/XoaOdtNsMzYdG+LUCPOkrH3wdCD4bnb60ajzQaIzgy8I80sRfoDbHoEZ1kQmx2nKsY
H5lBklLXoLMA8oJ8znlnKDXVtExBGQtzIb0+KoIB5QqG6EXLl6YaXTTjQB6zQtH5IlvXayr1Taay
96Wle9S2twx20QW+UTj0kAgenIhpo/XBHzPExDbRR+DWj75T73Tl5wLGBFXM05eeMF5aorMNeHKv
ZpBesaoQwJx5WEn0DEbauoWTucCJnNwgjxEzl3HOtk0qrpWyV0kAakcH30/sL0PpefSm8/UVzN7x
DzWfK4+2QcW4zTdrGsgK6p0QpzHE3CuU7wVM5yacHssjFHvHCFhFsfTsyuToRa20zSaSeaVytE+N
Wvbd2t4rzM9oJ88HMzwtrkexkQm+zUb1Uiv/LXX1FQ1QZIyooGOGXjuW6kLO/ErMAdtSlpJCdn0K
d397MO187NbmKpP5xTD6SZGa7Hla0b1EQojzpZWfi2W/cH5SQP9+VLp2uRk7cHQC5DnglITTeqVA
eTqGGfww0VLi2ecy2LUWSzywSwDJC5mCTUNwBtbSRft+hYot8Wxa6hkI5MA3k5ibkjfDeReOpoqg
sKVTs4UW7t4M8TNffVpCRAKzT78Jy35i6GOJu8kVRsycx15F5kbsAF6EW8odqkTtkHGrvawUxptL
jE9kmRJBKmc4WMajWNqjFuB7dMoGx5D09bZO42G9JangrpRrku8A4NblGjt9ZZBljL8uaqzZSK35
i12mCEsJFYbciIVocCyxeg+aI1kqtZnTRVgTd1zccsKQ0zq4FnXsntZlHg8LhX5yw2ddX4EK2Ly7
pusuqJiTJ2hbuK0otzNipxO89XZiLYebGhcgisIBACOwGA+uQXVYjukgy3gaxgthovhFLFKVoUaG
VBTLYD8RUhfMJuPnFFiYHC6O3iiIc0zpBZxGBRKnsuMAAlSPqrEF5QmCuPTB1XN2jsj1BFxDP7n1
GyY3jYIuHq6J7BahXBFES73n3YJIET0BamuAWVNf7FQ80afZoPhBvkvYFd2IAyEf88Dthgm6xb1h
0gOIjxCJqnXgfW9aPxRtGQjW7nrdUHTQZNpgGOjjgq59apFvEZfaBQDyxmH6pL0XJug8lUEjShss
6Mi47jas2bjtIXoFD7RJfmc9izbGOE+gIF2Howq9ZSgJaA9RMU5Z1Ja5SUBpDKVVr30XTX4RwRtd
FIhd8jHZTFx+N0kFRY9gBl+cW8LwanB27krigv7FgdjHS3xkPgykw3W4ivRU+ZLO/tEnbkpw380E
l66EYGoWpROsfzpO8whJ1AAxBzHbCtGEy3mq+mEzUo8OkHAT/2Fqc+98Tkn96K0eOqA6TKbnNB/d
Nc0T+ppNCoHZQKYf8kwlx2zgai+E648mc96WZhOnBaS/yC8NTdRDZTal4a6vwxFuf157BQsnfU5y
7uGsdN4CtNZ6ORqiwO8rnSfeTgQ8PgG+y0baLtjM4ZCV+DYzNMaEVwuDykj4XbfrA5EfYi6mszkB
yoHAwx7i0K7diNzlxzzl9sLMTbKRC83htkQxOVSwX6l13FUT8t6uewtfn7YDBgwvegZcATYPT2Ms
2C4L8djPYZgUv7VcDvdrBrPCckTLA4SHS7Mdh2DY66ZFdDVfvQD5NHA/2tk4MqcYkgHVPALVCxuG
tt8JDZoPgLwse+3Cjt2hVHfHbmrQUAx9N1cDF15WeKfyAY2gp+5tQLxtpqdx5/uTfezS1YVgfqfy
MBrkJhsXJBt09BwR5Ugy+gihC/nFOjcqzIKxxa3QGxXxyf2QOnBFgNGUQ6/ywsEUFP0VDK4AGqTn
wFxc2Wj4aLMcBbOXRvySu9bcNcTRHo3/0iFHBsZdsDkKIPISChwurPNxPpfKcDB4vOy3Dsa26jHm
uwmZXu97CW/nIuD9ummwMz0jID05ZA795nO02sYvI99kZ2hlASKY7k1FdVpEvgZsQEFCeu2apTt0
TRM+LlNmL1E+NTvZOrpLVRpUFsAl3PQ4cqy5Y/rSr8OYlV1N+52OVrUcYCMME+bgHGeqKF2eYDP2
atTEaJuyLQmkuUjE6Aq/xTS2wM99Be1R3LglH3fNmrOrVYBInUZNCEfWOS1GtOubunUOfMJ4Lq2f
rsXCCdsO7qSmVXmzGxTGECaGoySJZ69QXv0bKXppkS0k28UOLts59e+p7sPtEC9RiekD/qizAQhJ
uHWhURfbFn2+7/DD+CyDLZV0Pcu0AtKQLWfTCjQFG50rk94hn7MfAFMNKEEmlX8uLXvXDA1Qs9r0
PEkzXgyC0IJonNVSTKUXx2+0j9ZLgbTMIq05lmSWqi1QpqHymeMll/BErgNrHnEDCXr6CNiXRw7Y
xND4tK3ZmDS8iSb2bnUnUGqjEAPCn4NYNYZVqsDiaobw3FD5HvuDxc+qsZuv86Uk0Vo6mgFrDWK3
Q9Tpm6n5bQa+yAMktSksCoOhADN6wZupWVWjLS3C1qVA7Dy2ZxHgnsiJZUeSvimJQRtQj4ZvFglC
LmLKjl0wkIo3y3zuDQ006GGGAjDts7DZq2CU22k16lJ77DNPvVMmNT2u6Xrud/IBTL74oJ2oq7rN
510MCG7fgb28n6aA3RDkTJ5NXuy/JTONXkwLHFfna4ME+xYqcOmG8yai6oA5o3mpXQ59i5qJu0va
BCZhGfgIRiQHb0zpKXdwni/jBmLRMndZzIs8ATlRLBnZdB76zIXOWUUtIm1noaupncQhXTUanmDy
jlqvHfIxFlIqgdx2WN8FIBrS8biMKwJ3e3Th0npewfNZbyM9IqzWCmzROA02C84zvEP4DJ9c7Ms5
wdqzPTz6cbAB62IDHBVZhnMOakr/pkNY2YZnI+rTxMJ0GSB23ewCTIM2cdKDtslHfqNSHHoljHan
oYD0p1EbO0gwwKZhnSNEjhv5AluNBApeN3K41jZ9+9ZnAKeLIONRts9nNtsUEymrhh2m+cJ+jHQO
MW9S9Ndcm9YvYsVYBI/jSfLK582a3cH8I/PPMRyLg4MQnQcyH+Q2SHcafb1VuHFbMXR2Y1fkkxU3
7ZxSdlMDg3toScjEEcQSPQL394erBWOSkmuWbnFAzeeDM82GTrM76zuggwUfGL77aUJuZEEi2bxj
F29e86BJzoinR1TueSyuZs3EpXVxcOzkYFtkePhKAa8/6kAxXRAv9OF1U4d7mdbrVRt1yzuHu1+5
5MbfeLY1r8vs0NaRsLkSboqe23ZuD/ACis/EooHkYlhiUBQaCttmpe5XL4yvEcvtwzKHxsecBXbT
hdgSehKgWvBR08si9Vt9jpi+5piv9XgNX63gljhTl0k45McuSxZUnQsKRDyGrKQNcmUShy4482Xc
FyNZrS74xDNaeHHKTkCeOQOe5C49ma4XAerZK+0cueyXk3E1zG2yz1Dl3bb3EwF1xgQOouXrxgOb
oaKD7I9rDHvDzOTLHqVHV8VdM/yyixsHAHTrdI4cxOaWemj5IEgL40diGnHv2iT6FXcp6BvgWe9t
AwkpnGXaqXFzejA25pcR3ugtjEAMAGy1DoDgkYrFK4ph9QvijrLf+YqVuunjjCYlahhA4i0N+Z1M
IQorQHICRA1jLvm+mKb3qoEwDLwamBXe52xIsFvV4SKg4qy95Wi7DqhpqNubhdairbKMpbc8p8sJ
bE7D85EF8ytcjaSAC/rCr/E5kxtSt8QAZgfshTlBoMqm89u4nFseoMeU1IuLjjd8KUwe1HY7eXnX
bZdQBu4aUC6Lq8YOp36GU2RTCWLrnerNuNfdwu9qLXtx5gPtrgZkVRcaBAqL/hSRHiUNrVZb1NRt
d2jdCUC2jZeipupSAJ1T3i3Pa10nnzNVMNRdTdRMZR+3A6DOQWEXXRfuX7S5sRh5+eOhXeegUga1
1zmYBYDLMwvUF8aFMNy48+KFrQUsZDzsi1HXBhhCowyEfl+JFDgDNx6wIpvE/rWqHeSMLLMN8Erp
/4Zko41KjtndLXBflAgYSfVz1SYKqT9wERDvwpsTWaiWxfhkmljCvDzoAfe6pHH7fBoROkpQDxya
xddPaSiHu2HQemdsmN4aTGHyEh8xhgspwOW+Ei6NbjIe6wemSS+xPbYuwYAr7m6a3MtAoIMX1DbW
LW3Owtpih+lcF1ZE6PxWZDypCzjjc31cQWEQ1w4tyPSJY3UEyARr2h6z/5z0O4N3DnhQG/m7w+yl
4rZB2CtB1aZg6uAMu8pPDLKQBd1G4vWe4WeQ+2gUdkOsuTXoDG9SD/oxy8YMD2NgG6Unb3sav82X
kU24LuOUTreIdKkrpTAr1jEMYtelfU9gglkL1L4rH26bpe5NKSVEI3BTjY8BJHCbmmBq7jCiK0Li
cGynItI4RCMRriWBv1kpvVFetRb4REL/h6PzWmod2cLwE6lKOdwqOmJjMjcq2IDUyjk9/XyeyzNn
igFb6l7rjwga3Hwc5jDXes3NWPqAsuzeyf2sTrlK+qkMEFe/TEs2ekMxP05NzG01DIPywlWqKZ7V
Zq1XNPMeoR5NYGWVv8wzf5ILuQwh3aXLoWraYxzzk3KRXQa7utTmxmhgVUHrlEbYdMVDI7M06FaY
GuYQLK25Yy5/rlIlDuVB35Wb8wTpGdnr9sW+v3hpo0H8Fj+JzgDgTJ/sfYBKrYiBMdjHTJknUm7L
YLJlAD/8lG7Zq5+mztJOfHztGSb+eDlOlf3KAhgskp3FELqiozOl49cepLT0kRrR0Nw309UgDTtI
jbb9MLRU9gfCOs59KwrGALl+HseY9YST1l1IkGsyFm57s1sqTrQ2AEdN3CIuit1QJuT+V8a1XSrT
lVSx75z8uS0HEsnUi7xCMch4KX3OORjhGITGkeeHhLi4reBnx0nLU44IxUS8ddMyxfxeLfhvUjt3
liUOJF/Q1rvGFtvT/AC9xV1h9btciGBQyihjnjCM4TYg34hN9aQyxDcd07lqPhkCB2ieBvNqAhXl
c2hZEB1zFxFrGo7kyBYTWWYFmELCSir1Awep9dM15qmtJeZJ67FJ2oBkqTMo9VEmqItx62jfewo3
6bTdF4ex3SlafI3N+CZ1lEfiZ7+uZZP4cWt/91t/kjcM0arzUncEMFvDw1x0YRzHSEdqNCiNB5dx
lpQkUMbu00zUoNWqUF+4T9IJ/YSDsMZ8SxOWg3WUK58Ga/4SE5J6XC53SEyZtjPFMCEpZupeUWfK
GAzLE9kcSesK8C60B71Rj3NZWZ4jbb6prucyXfdaPBynjv4mGPd0YHXNjdErC8nLezSphTF8rYV2
sMEtqaBc9mMhCbab9KkXA8XstFjwB5T5YTKKV6Cl4G4fMs3SE3Mc5rnq4o1vIYT6fR6P175I4fJv
cjnt+nU+WPxPoMrzYr1CI4dLbHttWnzbs72jKiliEHhPZNOXlGL2u5hVd83G1jcN/oKmQ3ZQiS6P
2lrOvDhfj3G6Rvlq4nM0r7EY78zBWTLeVevdyDqwZL7cYc6futa6yjoNialBsJtNhhfL1DbOHnDL
VWutZ9tipOWY61SSEJpdU/b7TRT7brOe1bb0mikbsYAXu3w9G4bJH5xElFLRcA7yMOtTlAPduZY9
PW8i3+dCReWQnXgj3hrV2Vn9b22zzUDicGnN0pc1aZNHvD+raDFcwFXwfLXX3ukerTXd5b242jHM
QsewA/FW7rOab3erd2nzliu8lI7lgp/Etbpbqqcxm8J8XnY2QA23ctX4CZj7nSlrt3VHfNWZ7qAA
wOAxVcOVKGhrYalOtHfSfIJV4gSQ6z3aVjBgmAVFqkHtJi4eJ3BiyL24d2m2cYsWQ03WP9ql2DPa
gXPdUWrAwV2Z8hxpKbgZe4JVVW9VVgHxLd/SQPQAXV0SRXF62h1tpw9TllJXE1NQrfc0urWBIk9c
uVN3IGyIv8ewjKVXlrwD3Yg7swSzgQ07ZLH9WivV+9Aq53FwrhXntq+K1mZNY3JHaINoACFMx0ea
VZTLdyBSdu8SIuqrUrozKEaby+SxzJM/qjaQxXS0v+Rjz1YsTkrfutOW7hibTjRBwsIpq2t3jhHI
6YqQisHGVRuwUFpEMX0VD+yBfpVLEMNb/ekkRtAtdoEKR/03V8AmTRLm5vhmx+vkJz3p51Kjv0LZ
f5S2WNwFZtWlVvCqal20tNXOkFpYHS1+WczyCfDqQ2jyS+OIZx6MB+5Y5Hzx0PgdSJQnJcnV0KYE
dkf9N+rm+1Kbwh1EWngahUOxJR23dH4E33xQ6w0Bk9j+JtPhTszl4dCsYxfR2zd6RKPzKbXqjSsm
Q0nUHKuEisSx7LJDVZavuYD5c8zpVmYIv0Tvl4N4k7XmPE5zd1ILZcdc/gb4HIlte5Jr8zVV5XdE
dIGWmX6hly9ORZpzrH4ZdvYcy7LP/Q984PjN7LxQvXYwFPQveke4iRhSv8y5t1tnkf3VcCqAtru+
iRwp2N1o6+Rgo0CV3z4iQT4SqnyrMjtEiBOoGjB7tXzaWhyssn4jhOqSiyqqmvIhB6VRnPycbnfr
lBpTkb1c1qx5LRsdMtGqfUvt3wdrODLD+cPcfgo1/szS7DRDNlk9WrEuW5BE9BvM4vCbyzw4Wl/v
jU0+bnLy3aTNO7PaT5xsX3NNUlFnH4EzYVd7NInmD+Dkt4Ik0O0b87ef8yuwm8faCdv+qdryAyOh
L1tDCKh56uxzlvKZZxviIgWxkAzF3HTrA+Wnr3mVr16zPY32HCRb+aSCJmjzZ6oYO9ZcsLU6MuPi
PZPmSMu+TP2YW51fs7DmAyBH0/jKWFxWqdnl1VM6mC9Qoa/WcGshulf1ushGaDkikO0u0pYXMJe3
olMirSBJKvlKGhMKX36b80/DZvrr+aSkCn3iTVnM21rLgbUIH8kjiW/7qlTZKgp2zGz63sBtWu06
NrKb8HM0XkWVwr726S6FaRATZSM2Lz3a9KOtIRVJH5CUHU3D8UYlDfPFPtvOV20xj9B6+QLmskNn
vtOkZnRZM5+t3jzxiGtuP3X/JB0ZS6NI5GTU2ZPsJIAsrL17C+P2ARvMg5WIH80m52ZMcs2Nu+pJ
nqXXgaYdVU0GX6RbMJnSKTezk7UiU1Bq1B0lZ59QLysScK+Hn/d6uJMILjjxt3J+VBq0RdZg2wGy
4M6TVO3Qm2pkSMYfyotnQ45FpALKPFjLmLuauT1LmRLlYthRmrcnqDb37CV9FxI4sNn0hsdkKwcD
RK4zfjnNjlAGL9cTrxgVX57Owvmi5PFp7A+W8Sg1kmc7rwWl0eWk73t0OrHxjpzlJETuL8rEygaP
ZBMIvsGP95zVgVh/pW6XMsTK28dm3IpmX2jI8AZKPPMH1ZLcNttPfQWwvLjJ8tWp1Vvh6Gd7hRJG
1yG1odZXcNLqrW5Gz+CUtODearN6ULM6kMHJM7bE1pqwmvCadMlTZfzI2Xsl3bZlCOkR8dfqMCby
gZT4rpkvAwIfmRUgMYubRNJSCvlcFX8LJKbKxxavx7l+WcvyYM5v94OucHxR3boNfCr7p8nP9pJc
aE3a1/KvXtQnS2qI0upDURVh236j2gjgjD0k+K6i0Opd6V6rasdB1gIwAl2gOUkPHX9dbPaRUvx1
9d+kmNFqyQdbyiPJwnRmowvhqxmS8zpvfoLKQ6rCuSDSJ7k181vH2N0pYBdIWj4IB/pptkKgodE2
WO3lQdMHfrk0DZXWDJSEB2xMGB2NUJqd1N3q5WBqZUihIKtSFWizuJpG66P58Ww0PuVSs/I891CH
8C1nK7aOi7Y+WXX7lE3WIzqLoObfmpLQ6I096OMdpPVU66lGua6qjDglNxtGrrJGKuZongTwB/VH
zEW5uaXYPLpQdta8+AlAozfDpuvQpdWme3dN0dY2O1MtkPpRaGu1+1iRWYiF30oTEkbr0NYIyeqg
tW0+2kuVNJzbJWKmCWUJCbDa5Nq545bkqldl547FGXmLp8FB24jhjZgWjsnN7MBAVSDVT8loB5rd
AypCna3/RHJfAQcXdW1a/olCehvr/1+FEC4NlyPKMT7OlpF+rMwPx45fnNU4DlZypBfJz9R19htD
vqSaFY4Z+FM+hZWRhS0qwc1ZQr49WfCj3nQrDXT1Z2nmaKgy+jqGp44P1LzTDMs7RWSnrJOPDkQX
MQOemrSPVik8tD+BZN8ZVvTFSxZW2XBdksVngaehdG5yL7MUr61oLYvVIujv11GnyVE2avgOkhsc
PwEd84gYZDrkTs8llnM2bbDgFCNxQJjkZEm3sXPeYVeO8bpcBmUMYyXzTZmwGVYLuz8L+ztukPyr
7antv1Zl3alI5OLkkXqGM2zfIe5XugGWQGcCKEzBqkue7OoL80eafpP2qbPumGL9LLZzTXRTk96s
JrnK8WOniF1bJmeqk0IaGg4KQayVFM5y4U3Jdd2SaCxfC/ufpr7WHWOw6A+rPdzW5te4f7+l5Zqm
dbRWvL0tvu8ejHNczg2oXWZLMFFdIHRQ/W7XbBaaOXE2WH761qFo1T4IeXOVbowkdGdDJ5CsoakR
pm8NqKbMP0sN1XVvVh+ZfVyQ9I1w+RJvU2JlKGLzqMiKS2lCepudR/KxW+d52N6Hosba97MTqF3B
2BeW0o9jPZrVdMZVxAW/0Xe57pNp83B77TL4SAGJW8NddTDyjpWf6vF35GJd+gNWUWbLxZcqUlyt
D3BULp9fy0nDdoCUAGIQ021ega/VjLQNE8WN9OoU066bp5C0LG8Y5cd4mj0Ue166ZIdy6x7m9UHo
yq+k9rtFqECY+q6z41sjNwfUnD4c0ntlMonVyXEo67O9FEeMM8GS2Y+9g7DXNE5a1oXKang1PcMY
ENzZjoOk19716pO8wU87dU7ThAPAiV8kiICxpIZoMi9ZSRxbKoMK4Cs3VW9JhF/Z+bncxhhueEJO
WKdRpt3H5THI7pImmgF8yZ4hTbCJTAvKz7HM92Zi7PQWQU+WvKJ5wx2SUyNCH83rNtbXqkm5UKmH
oRMIbbfu8IQaM9udyMt8p4rxmiUOwTyq8Z0oK6I9lbjhui//nGId3cQwU7+pk+LaxdoLEgOL5+xO
idvaj6PF7GwVGd5Wn3qyPbHkIDcZxHawsjRoDSMoeVQXlKF6Ptz1T0CN6UOVpP62pPtKbxnqlL1t
YOYgmnsDnXGXuNpvVpK5nTO4FKjvpjS9qMboc8vst1LyJGvi7CQLNKvddJX/5fP31HyjjHtzio9G
0l/iVgSTZO+lWopWmSPb9ikvDsT4ESexXyLZmckK1YfEW9BYulKXvktGdrAQp645/0eqPG5cPxuV
vWreuKOYg7GSHhsFt05Ni0C8tIvbt5w+uvYwWAsiFkuCbLKbDIiCjXY2FeAPOl8u8CZ66FhchKWu
fjK/Z25GVBZWjFTZZZXZQa8Y0nGdpvXSFcuThF48kh0+K9VIP7O1/CYx5IMSIYww1SN1an47ykej
ggGYKXe3rUMp60eHKTKNlYMyr24/oDrrqt3SmEzmziETNEUDLiCL3VXGyzjWl75q3B6aiaaCoOVC
MpzVT1HobJV0LDvnLKOn1XB7xQkdpC27EVKCqqquajy7PTP9uqlPtCa6XWfs4Oc9qnve7gXz25xf
pvH+okunBYSele0mD6Y/qnnm5hM2bsPGChNHowkZxyuaMq+KApEbwFKpZpziIEgr19mgZ55uQasX
k7ITtnRGabNniz+Q9HcdUtjASX8r64EG4Fn39ET5I7DLszTuSlGEq9J4ZDJhCiGwrlSCqnwZkT/x
6D0z6DBMUp6Z/mSF/lJMC9NZ5U0SxjAldZfR8bXRCrJV4ai4LxN3Mbn6UdUFRh9IJv0uqa1DSR0/
JnNhdU+6e9sCXy/DnONk11iaXYR/NgvLeipL5KciK8JCW37ZcMO8hKxM4ctn6yJDnuui80BZvTwm
+rWxvTp9bOfxGM8MBbMSWHHCc10cdaZ/Nc3/2q3eL6sZGffoUnD+0l4ZNYgWKhgKmv7R1GZUg9+o
RM+ltfjybHrdMu86vTo4RX8jVOOcrR0oVnVIh2w3DUxjIxb7sklfVVPHoYGoLuMAjrNoLpyrPo5e
M8he0TV+UdkY4VQ366TIIAVwWEsedvtDbppAbzZO596z6R6aawntMHHwSLhSdfT6WP2M9fGgwJY2
cuYrebpLZJTFdRf0pd64YOKWmu/vml19Tr0J8yAGFc/Um0eJG38Eyc9hCqpi9U1zfJ2KdVfE2YGk
0Muixs9N73A15zzrstcn65HUI7qjAdUYSIQTGkb1PMryTtMkf5pbv0nWa93NkSkZPt3zczddhWDt
Fkdlexth+ckt8zOOBszxp3kt9iTxemXPjTH/YT3xU9k4S9bwoVA2DdR+cDo2iti4jONL5vSRVbwy
vQZqsSGSlX0DJ1sOMmiDLOab4yoaWogMxtbGyZKBKI1yqDT/VJ5q0aQ+YmkXvw2IVxM6HV4G0YWT
nB1z49YM2ROCD3+dcWjlGdgG4HdtZNg1eHtxLh2z3Dr3CieTRD/mILcRMxTcBH7+NVF3OlNeNwz7
PsXTufB4S0qzI1IFnZkG9Q0YAV/6S7BiFWKkvPaCHPwN+NNsj2azoUaOnbsRSq3DXjKfRmcjINUe
HpC2g6/B0lzKqUxfWo4EyBT0cbrdwlX1VtiWCjpveK2d4Ad5yd0t1y9AMVPSbBidmkBaBX58R8oC
OTcOdFGcxNYjd7Fhk5Gfd3vkvpNb4x1zbco30MXbZWBohbWf1ETegTWloa1obzhVX7cKKxVDie7Z
bBPe2gFQAc2+Sa0j3FZBNJp0Y43OY3turDrf9TqzfW5s0gXp+zswr/YLPc3lS8kjBTvJTzLUQR1r
z33ZXhaz+Bm0+E+UeQAb4c+myq+EzaY01UATxEelswFTMR0s68vIa8UnA35XlSP/XL/1vcYcCWWs
qVG/or3UnPmotsnXEJsfyaZpXuWg7R+S522afaNFs6VILL1JNCxjRHPFox1XLy2H5mhw8TXDniMi
LLOY+4L/QtFcdHNySxW9ujpFrSn2lfyKiPxx2dKnNVnczoCh7HCDAGpkkhXZ0D6G1RtuStqImzTJ
GabF1STpWjYzVxprwdSc76EfTs2A0gFTc5L4Q2w8Dvbo6dUSxDHZi4qNuYnDQHLcbRpb3DbicWQf
BdPy0fUcWvS3mtF5E4olV62KFh1+ev8oLvlkPCQOYe9LVjwmef5kGJDrDua0qj2pYxatc3+YN+dt
6vLd0lU/i9Ne7HE8cUsGc1dHVmzwRnP5zTYWV5j7dFBe6XjDvJMu+JDy35JnTs/kd0gK3LnmbUt4
gvk3/ISVAeUb93FN35xaEZtehHZd+04Tu1VfeFXWCo+D+xEPB6gGerdEhZ9a2x1c8r6ycUSUFaa/
LYjL9ctequd+nN8ms7lKmh3Ki3VA70LmYPZlS2hrY9OIxoZXoUV2XCLz3pBxy02/M4r41MxoRI3F
FkGzAu6I8qdTqJ3tkth0i74LW/oQXEmWXsHZb9vG9V+WziUdtxVpErNAfY7xzHMxS64qoI6tvWYR
ZlwPH0vyadUvqcUiOG9SBLwZqaScwFP6aVe8NRAGZi18U6u/BwGboLUHu8FasdYfxqJh2xGeKnM4
COs4tiVaO+lVTDPP0ttqid1SXjV52CkNQ4Bc/KNNXHVXVgItn26bYt7uX3+6GqFIjNP91Rgg2xIu
LLJCgqwrjoYNdyJ6608blW9nEFFnpg9GZ3jKFowKm2OOg0upkP0t18m2F28czgaQSDdI0cjXTWPA
Hu9umGn6d+zYV3tQD5qYUaw7SDOKiByBg5ZmvFmvA1p9FS5NxcflpO2hySI66zxrqMOqlXab6JmE
O1fd1jABUzQAlIppn9pAj6kEzrYFa5Y8iJxYDfQs8JyTlgdD/NMTp5zmbDvz02zCUNydLylYvfqw
stl2NRO7FCHXDbO0u1TMf1PTezJ6nqb4E7PidvJwsvm9tsm5VGiZSgSdrpI3XVBu0lvXKldO6PeN
ZbIuq6vdSNju5Od62R4Lw/6eV7hyZ7jVMh7YoXqaucEQeYaLxapPOOdPOjBVIPmqbOWc4ErT56oL
ulLmAgencGRBcj2XfuuEilztx7LZD/IvBhpfL4BIip3FYqtMZHV2FuPn1dGxWSmxZaEzjE8zMs7C
icNWGh/6pXoYpekeKV2wXecnSW54Q8QhNdC+pGXMLvvSz/ExnbafYjTXyMn7zDPqiaD+xbbuE1sc
DnMBQyO3rW9Z5gY6h3elSJzyIitNHVpV3DPNNRzs2bD4ZRkHzJbMjJoDs7BGY1y9WiJ5kkX9gpLp
0pX1i7n1nyJD4OfINBFLh4RrGYLoq1su2cbDjt3XGDZPAQ/oa5QCJJmCDvfNGYLtPBLTRkoNCw8W
d2XBgJHVlY+o5WMyxD6j5MPvC+a4rFKVZzWTn0Esb/I2ggBlrf2QWM0+LUV9nYfS8NAcECs+jOrO
6PDGa9N0RDe5m7dqeymQb8tTfStkSvfqbvHE1v2bRTqR/KDelDJW3d7gPTQnREK5We0w9XPYi/rf
2BeRIY+nheJDd8rl22psg+u0UuyN2vqvqGV0D+VfSbgA8CMGTILPgWnMg1aLvZb1GNXEj5HmiZ+g
1nbT4e7ua3uqbZT1qBjmwQIu7QrrE9prC0m2CzDcBEWTVpGp9I9oIVCWrrEcNSZgM4Jm355XdDpK
+lVNDtZDzLylvUPrftKG3p90VoFSCnrDvLB43YjjfJGUMgmG3j6rZvzVNsTxL8FaG5QmVTHXTXm6
q+N7RdyaXgsmoz1JxLSU9gA4m/+Q+4GCAX421w8weB8yyQzx1p9nG92ELH9jWPDmfEK3/KayUHco
dvAEsimvYZrjj6BDL76vjTEsdHqsNS6WtPBb+TdFrOA26Tvm9QAWJ1KcFtpO+E5WP0AunXp8ms7y
sCiIWfjqPW1wwv+D3SuZl54NvbeMG29D1KxKFKOjQrHDZVOj8xcEBiwtTw3GXsKZwlHRP7KkpGtc
eRx5FWgPxWj9NbeK68x7w/C0zfTSsngSqYJKx9ftkzFEVgcKzp4sMSAbwZA9z1IoFtRqFIa5M9sW
JaOLcYZnoSMWQ/pfwnyRzI+pSK/qhsOm6p6dyX6clu0hjjEEpUxV4uDg8iIwlDtA6ORusMEk00hE
AhcspL85xYE5XpPkQbZF1DRvRfY+Ge9V9dfoWcf2SaRvLfmI2xmLjPVBjVMs7/xkp9jrWhPkYO5y
a0UlF4ujPtT8N5IhZs/HP7tJQWfTRJZNO1ET7zEgoXGNDm1FPpPJkPfowl5o1TjbyVNmHNhUjf6x
ApsCKlcvC39jf5ZXAJAZ3rPa40r30JAy6OXHBBufaH4X8/698fgu6QERujuqI6LWr4KhMUbXPZ8t
w4kWVlz8PG4JrtgROd4v5xy5CllKzFmFxRFhXiFMbBn796KFKD5nCj7K0gyy+jvGn1Ki44ShUwf4
hIqGRvuad+ZhnV8dcjsMRQ914KPG+C6sboeQBW8jg64zn52Ybe9FiPZBsrsPlqzTMmjvCLZ3Orm4
7mol105fP4WEJnB6VPpDm7zn5eIq+KGG/GWRs7Co14c+mc5OzujBPqJXWjSnv1P9bmjYBPpXU004
AVAoShmptCaI2pOsXYxai5Tp0VwvbfWEDr9i/0NXoGP+QGax6flNMsYIpcVO4t2V2IPaPt+nCqp8
oR3hd851LDAd6F4DaGm0yQUjB0kLDa9rGVprHfXI+PW6PwjgyApcIBnN56kiY2LS54dpnlPGRMSx
6M5VdHNT4lyGrZbcsinOySpFdfzoqOKSZYpnz5ka4fJ6bA3tT0qG9wydXAcpnNiq17bK99Q2Ifo4
Vl8MrEIR4B1yMImar0IbfjPywLwx03coWju3HatvanqvVvzPIphQ16T3ujXDGM9IkG/yYbCV5wnD
lxSvPsz5QUNBJrg85w5Bh3Xviijsyzplz4q0XOyJqJtKa/ZiEd+VSC7y8F71uIq3TgmzligkpFah
2DL7WZkmuCx1+lidJIzT2D7FujYd4tyYAjmj37e02jc8xxaJDeYWGcb8Qs/u55QPtwyvo7tIGJOm
dcDjYeQ/QtF8PoGol7jNinz7YsnbqYq1m7phxw/Z1aWMU9UOS2z69VY/m3jpAOOAc+AvVgS7Jwwa
Xg5dPA7xo+7AhWZF9jcnan3AL5TuNjjXGcl5gzeiSPubZAsT5Qb6O3dRnfg6p/lPrVqriwUF4T8z
qB5L7AbDcG5zFiPHEhFwnJvwBW/63IeDJbV/a7MIDGA6kj0tkW860I9c38U4oAItlPA8vSlFC8Ks
23RlrIEaa58K7kYu6TkYZPkBTw2mij67qBnfDY+zlGfnhdJ34ix2ZJAieo+Zf9WbUY0fKGT2a9VG
cS4OMOU8L5l/N+DH/Kz8rlWvdnYqP9Wa+pwt6sOW0rMqKG5p0j1W3YdWdbxBzz9NxmfyDOkz7sR+
Ho1jVXRYntfyEqMawwaN80T+SOT8q7q7LoyYirFtNjy66A/oeYJ5+ImRSizzftVV0M5Th5DBqhII
COulVMXR6FUcftNOpc9BVZFa4KoVHMHYRB7jIn/s++q5wKCXkz+REcVD5odXW40vyJvEuv4wKYg7
2+RZrAZzu/I80DYSt+YDfPwBuP8P7RpijSraUtXvNfZBdPaCikf8gO4o/aOaLWik9oIc+pJiFKIB
tmXCKqKsUMLZxNtnlNlPM43pjrcPQTPPgeh/CAFBJWzGmCNF+mSsg0PvKHKYEdS7HxBIZf6ipSwf
w4WIez92+kNtiCcSfzzC6Xn1bRk2ijmyayNp/i0hGBplCVeifsv8ODDlGXnGcpbQEFade3O6E1aR
xSSf5uXTDFUgyrs5F/y6aRw2/3E3GNq+0+toUDTUr1xOFjvA2kCk9SsM9cjJctaT4nPRukBKABHY
FeVicFuTnX99HfXcsywM0VvlxbROdF0SOtoxt9u3mF8nxV9HqoAUlIoREKLgj8oa1WkKn4ASAdqT
bMlzm93MXkJtQODppvmL2K1wMD01tGh3tkii03us8mhxZPYZ61xP0vOdFjYIMkKF5rciTKbs/peS
RPNVS3dhvbGznfqxXKT3BeEPpxV+xxQYkDcbrIJl4JpVxWftfIx3On2BmgVDuMuP/S77E7oZSNlv
afV7u53vPocQnxVSkNptOwMtcx91+Yp2QMXaC+mb/fYD7E6c0gllfrRK/2+b5J/unu31ZtiQXBk8
+Iax1RxvhQCQlwwat7Eoh+QPe8kdXnXsV2XWv9rRcKU+PQzZW9p+LF291/tbIaVv7RB/pmiEZd7B
AsXLGqshO9uOlIBTrHHE4nG4sRR58t17CE2Su83w08cAPnV6W/qcnJpdkVonsy1/rbp7RwZ/RyJf
m1T7fwlE/Y6kauFoel10hbpu4sHw6CZGClZDJCXmp/Omd4eVRISip2WsL/yVd2K740DGlZHfTVCO
OriGxm3D6wAzjVo9xXQzc7RVaLGMdb0imvcyooUSLjW5JKlkabwJHqcESDHa5nj/ztUBNKeSHhoA
XLXXj0ncvKdysic75qQvd5cVmYBtUXplWu5q7UUecPrP1ckRNZRa9twkto9v+f8MEZfoqjdlM5B5
Ss/YgC69ru8y4Cwh1quKLl+ZUeEVJm2uanaeY+u9kaEUGGrkEjYL1pxcC3JbXtRGjzTKV4fBCjaj
FK7Eh6HeuURa5Y+2NUdT3ELEs/ghRMrRZqpSknkD6GfP8jat0metkyytGQsfGubDtmp+cRgFatqd
iN0JCqPC9JjxRxk7WbkmqirwI54KS/lzAJK0As4+UU7kdSDiRzkzo8GYrZXALOOD7KMvtsVgnodP
C8hPi+NzIjjRcDi/kuL6WcbznigqYPbrfxydx3LjyBZEvwgRKHhsaUAvkfLSBiHTA28LVTBf/w7f
ZiJmYrrVTcLcypt5si8JCM6/MRdR2z1mOTH5MTj394DQPJ0LEbzhKXTXcKyPWdfd5HD1uu46WMm2
QngWBfmrQkMaymL1a6CfhAYsmzDEt8pWqF2KJ0u/mtlwUgrfe6MfYzEex9K4UM13TlVPCD5ch6Gx
b1z5LCvxnGaYw+nQNliGCtj4iRle3fabeJhYFSN75x6OyZoSJfQUw74hseooJ7zEBwhmpi8Iq1iz
+vYlA3kf6jAAg2LG5xrf2rl0Hf8xcyc/WgL5XgVmxKeOzibyx7p5HzT+wGS+ZT1vz8U0j3dHXN9f
h8Qx+OtN4Uo6LHWBZmFCy4r3sA1WYwUhop2eQMCc2SAckLMpjJqRrghoHPtA3noz+AwLuA1k4Xkt
Gf6XF+s/fMm7xVbXdJ4+dKLPQ5KctSd/0YMp7nGMt27M8R82kVjCR4VZV0KLmiZOoy2npnTKHoWZ
Mhzo39rkagiKpdkqyVgb+F6AHSXfJoNxwUMM/E59sYHHjsmdRoKN+O095tN8kBi9G1EI9/n6Hrnn
1Fx0NQxBtA9zYZ/VoBrkuzBjf5mmGN5idhmj/xDPIeu/IP3OhvrR9NJ2l2RADSuzebDx4BUifF+S
+dkupkPmk5TW8Sa106fCfurKeTcw6noET61ZProJluqFFJgXHK1WP7Gcf82c9u707SI8xW+YJRDT
HzuGbdAFW65chCSeKFBhdk5hszNU/2J2FMaI07j/xsO5z5Liip6590p1CqGfaSmBH3BuNYRzrLDR
CfY+EEXGm91hbsuW+8LJEwePzPg0skh1pulx8pFJzWl4C2X9UyTFxusBTJXfkkNqh1tzGkOxSj11
wxdzQ+E69TKNmjq4jnV5621cmY5TRC4BI9yK3TUcxNFke9uR1AtQWEL+28Dz3IP7jwi3KU0YOE2u
Tu1cXGfsfJVgOx0gWOIOvFZ+5iNjLivHxcS4VGvs4yCSuEZnO95pr8cBJ53xUCE3Z0ocM5cVu1O+
mE6JFy7jsYv/rmMaR6jzcfWrsQVgovam/1sGYm8qCGJzD24uPiGL8Aet3rSbPIgS9fsOHMxVsCvs
CrBY+Jy6MGeISj86fnbiybIn3P3m+cW/NFh2iSLYVmWPWv7WeCPv6puFo53Aa2Roe8dAs/cVSzB0
EpN/3IN5qbbYRs7Of2B+XsKqJWXAnKXd8G1K+J98Qh0Wu7l4aT68mJxlWOmDbduHJFHHMJ/c7aj7
N3qq0Tz1A7mwfSunHZavA+7Yx3we9oEjz2FRfdolAyuYnHk1aIbFsvkpLPU0KvyPQ8leKRnGt95y
Lyx/KyZ0m9zadGE7ty9NcWtj/2rJ5Gm5ezk56GTSOJm9c2mNBqkQ5guWED9Go2kcMhWlwjargje+
N7xErmAuGFhRLPgQnM6UW6YcVBqFgBpAkresL7yleJE9nGVhGgBq6BlLlWyte8uuznHo1GN+yI0w
KfljAukIUa+fGL4/+mW29mOmxcQUkzNrwgRfE0BOvmb2DodO9/2WcMpNV3zqk3LZ0pcSC2+KZkMM
vmKji+K9dWhU+leNfrlNExn/SBMHZyQ5oKxTGs42mqds4AQkF7VEAlk+pi7d1171wGsTOkvRnkLA
M/cch3YURvdZbWW8oG8t+YHD3qbHXEv+lWboqb6QBYj8hlNla3WvzYR47nfcLroPKB9dSOxnyvtl
Yx8R3mIPor9agblWjtY7nvDvTIaRs8A9hPR6tJfkIG22IxDZf3r8UT2PTbvMXvo0xrAT47XIFNcS
wgQdWO8q64/oevJpniBaOz3DKE2C73nqPEzABfZe3O9tUyUPACuzjWEUx9xgGwtb88LB5WIPhPlT
t8fhezfAwVK8JSprdwaHUyxvUa4KlK6xFyT72l1Y4uaJw9vcg8brjBqHTkpGSQh/w13zbk5f5sB3
MPTf97hcJXkQNgjXw9Bebe61e7v7MWlwTvu+/KtbgmP10r2waXoDSFhuwPW9pHL5YZND7Fv3zyTk
dnHTBGyKjK0fAipIs7McG5+N0WzxBhw/CVAZ0dLQpSQoQUcLBkfNCpssu8VTMjTeRFG+thrpYUU8
TBAg4gd5HFZXsiRujJZ/nzk0XKf5KUz6g6mcA14uUiF5HFUVYlDiEPZogDxFhmt9iMFyT9aC1dae
OP4sRH1X0AdAmUH53o5cCMRpWDm6Y/zitVz3+Dc+ajKiWEssb5PYibNuIC+yYoI35f1Trv4AqEy0
hbMi13PAwmpRyXYIE/Id3w3ne897bZxQRWPBm1YYcb/z6o48HGSYmpAkspy/7WZ/PFqg5aKx5k2D
n5Z0uelgBEJ89C0+udr9ZKreJzr58Ev9WjXGYzUlrNsZ6QyxnZcsCrCg9ahimaUjq8mfaju9uUpH
MfkyKvZ+q7F5pJ0Hr0n+HsM+IFzzBaThaPsE5C3MMbXx7g+4J2zzvHjWR2Zwxw/Lpi/qIxAKdgc8
4hBo0vkFhAY8FyAZXsy53Kd8orHqqODuCEoI/CAtz/0Q5utZxBtzCJ8S2714PU2ZjGRmXH3E5Vs3
9aQFYH2NPWbG5jPw9ZvLaa9N7IMJ8Y4JAhgQar7fXkdMR2ZgX+LFfOC65SZOWanwEApM+yBn+9x0
8RY2yZNK9VMSL9veTp4BfGw07zLF2d6OOddY83+dg0oxFDLY84R4S0b9vYjkrQ6AZtUNfNhm1xnu
Wt8NMb46AAlYC0ROOTIJJAzBSO1t2mwqFOXCXXnJ8uMwSpsgtJQxPHdkWlsPbW0sdz6riXzOTtMS
PxuG+yxAB4+jImExHSw2/RJhVPLoC2F4jr1/MZcFZJbaQv7cGAtoCPkcKu/V45S7jOmuNRVnBPlc
FMOpJNPIwpHZOh/DG1KTA/WHFSk+1ENgApA02rtt/jNeEpb+qbxOujq61f14ytbDTPKjGZePdCkc
JfBTdt74IzTDVYPeVZ8GQrNFwmpbjJu8/bPKH3GPP9OcpwDeBmx+O8Q/fPFh+cQEm68WFYiVx0tl
YZI3VXNW1n8hd4PjWxuvNeBosGoxgXLGzkWJeuOoaTtk3Z6+x3Md2E9hmm4zH28kUDKVTTzI8nfD
V192Z90NvZC/wo7F+4TpW56tWPFBNMwA4KTVii8IhyuEiqPvVO2mNWY+wOrDcpuj10ysE+We0Oqm
0NmnXxW70UUY1sYhz8jG4JdjjYqoa8bBNV3w0TZu/WGW4lmkCswpO5mGvfFm0AxUgjDrlDXb3sGr
7+tNZWAXyY0L1pvd3ZpUz8Mp909JZz95nBNbcjYzsvM4IoawvfMXuU6KYDV03BtZdgsX4poY82yf
NBCSA30qEcjQrZ+UB8/HYcuoUeb3w6ocdiIJd15QHBgX4bv4y0tacuF4BT7Au4uLOgQGPeg7GHrw
2q01qrbF5Oui6ecGeFmnuYSE7kaZnu2w556EQu3l1ScpXEavXu/x1UABz3ZJgCsbVisx8q+kyvbB
LCBFew/tpKN7DiqpqnNRjh+EAjci59u1Rl7gpdxmLYcjp7opEBltG7zXzX+u+9okPtdkSJo+cB/N
0nzx7PaN4NSwmuzhJeUo1xiwFDUhy4FNaKWfITltJlOs8bU+EV/eFjyIhiX56O8vbo+7R2bQXPFH
g+XeFRiTF1q5g5/SHKK2fgP8FYXhe9n02F6gLFmM8TheZzUTVzO2LQRjSuOxwogb81mEaLkbrNfR
mHeIs+t+fAvYTIQSJEN7Lha0FZ/jrk0SJ8RgX5irOFWYG8xdX/V7qb8q5M+aQJ628Qbz3CLesme9
/o0p9L85SFEy6sjGWEUe9sM34qcOrGvnewczMTZN9W/gGi7w95G8PsRDsLMmZCVcthWHm6CfHwFi
AxvVfxx5f/pAnGgLxwduTf/pcH7weLTNIZ4a07SiDJm1aPH5CnxzFsJBRT67nH5U0P45TnAF+8Zq
glZsmws375oosZaXIq12kuq6YZL7nj4Lj7xjkIld1XbsRDiKhBXbkH5nSTBTfXq47wSKAs63ADrk
geFK5r3spmfPELe5yPdx4zyMsnoYDeM4KPcyElpzs2y3jOEm4O4OLPiXfOLpjJJiylMQA2rifcZh
mdXEuLUcTu3QMQkYblXGtZVPn04ScMJwUNJfw3SJXJVHbe9taQiADULdCPDQdAkOCa1Yof9ZluDA
+FeXAazJxClGaO7rZD/L5YzD60j45ER299JwfLWm6pnfGTE32MyclWe89xXmNI9nDtizS1wkL6C5
90MrcXdIfFf4Rp4JL95EUxHc9deL42+bMTkpcluRzs2TN4SPix8QFIwjqe0PJQCK+n3UoKmmbXuk
eeeR9cho/1ONG3lJHk3eobTaC09y4ByAB0OX0BehuWq65m66w7BzNOrlL07lFmsi6GgQM5prse7r
aFiqbVt6Z7Lhp67uH5Z2/AURcsuBNrdef0oxLtd3q2diXyeS8EHMJtJlP2BNxJPzrdMUUS+SvV+L
dcKSKFyCk+sGTIguM+4/U6jTooudtun6RMSIqQTjx53sdH4cwuIt5VTQk09wSTW7KqyuS+u6Dwxk
84ZhwmFBifQzBN7OlOwu59D8miW/ymeZmSXjPyS3dSABRyLKpA3qeLV81ob6GTTjLUw8eB5naUrI
BS37Mx1/LIaxLSz/pbSNo47nbYzRoijmN4upbnIBnqDr7hoR5weHNIpXJXrV27CUZIvRkMDQKmzH
l7iyt95MoCooKnulWf2WsG1inyxyqtwNazZGh5j9rLHxsy/LWbZh6xHaMR/0PcHtmGmk7Tgamezq
JN/VNfsfTifKkQ8mcGufFupyMa9uoe8swoMvCjwPN23z6sQbXg/6w2e3uMh6V1b5LSiHaya/zKWA
LFUPa+Ks/xUU4rmqeZhsLq4OcYbmgX95nHxwPj2jeuA8ssW3NQw/oNh/hbBebUn+AZcOtDK+6tVA
7H5VMJc7KY/m3KXmoLpfSd26rZbnwHA47UxRXk47LpJd4s9X0BWbhL8+HKT4q+H7ULqCM5pa7344
n1wR/ngL0rTZLE9+b515/7HrxrBrwJYNuh+ZkMk3yqiAO7zAtRhK+xMj7IcIKR4wPGbfhSx5vzOo
ByJzzrM0f/EXjOtebe+rrN3Mw/ConPyz77xN7vqwt4txCzfgYXTsJ5ekQVMlG8kklFvVf7p1A242
zC6FlR5tq/hwsATTtrzDeX8gH7CDjkXSc9lbhv9TmOEqwcWCgAuMUXD88e0CKmN6Slh+t0v4Icv5
uWya95Qs4ATiG1GecESNqcw+17xNmA6uXhFs73Y/CM672U63w/irYBMGc/haluVX5dT7BaaLr+k5
4NCdG20kUH9BrB7dWGJmJI+BUcBZfs3qq5DfOSRGVnbwuemIbqDSqifFnIYEsU17Ctu46hWWMit9
4jy6cZ32qCcenTAomVGOdDn8kjY9lTifLI52ge3vUuo07NTZNdQuEb04pJ19AE/DmYcAEfYELbu1
GrODEj5PI36UxMELOFL38Rkq+uM8VZHRj2fft4gWKuo1qvviBA5IhEljPzfM6cBGIVtsFyEObgGX
evo/fKv5DnOe50Edr8xg+JxzpJWUt94AFHphTwtIbsrGfUkqNpAWlij/yqR6LuNhCzb5qCtEOnZs
A/OwGNjxhP5mClm80HXIhryKhqK6J4QeBqIEBuAJ/hZc3RaAB1efbdyUMrgPCfEFCtyXN9jQk2g7
CD8xjr8uKVpzgYhH0r9eXqa2QlCHSp54vyWUJvDXJ2Oan0CF4XDCZk+wKDFZ684E8wW4QnrukTU9
zaUKSLDzCDLHvwPFGnlZnRw7j/LBjgxshaKLH9tOPhhD/to2xime0m1j5x8GMMSS24AD3z1IqaI8
qF5ZZTHItKsAptu8ONt8mt8zxwJfUaxHu8M1Xz5ibdl4giSbNZM8nTOqP+1jcue5AaZmLA0w9jSR
1zqbzr0G/u8ExjkJzUgTKa0yZFIiZ1lWn3OUKT/moBMwgWXntn/lRsPa+U93mhAIviTgCU7CIq57
s0H83V2W6HgBUdR5aTFR4HX202jsJ4LRYNesNNsWLD4gSO41phk6uK7LZGIGrNb4NNIV3325tuxv
lrgkMnhHNrgONWa1qvVYt+Bzz5nOWA2O3SEfwYr51i4McZTdCzkM1KbcfaX7CvMAKTfrF0WbxvZy
L7380cAKOrSrLv1isAC9ODzQMM71MO3MjnQgZDJNmk2anPx0k2NbSmkskCeEguClKEss6LPxQZ3R
OQR6gBPjMoMFVXGMw9Xlh6OS3Hh0vJlej1E2/MttO6rrAcqKgMotwtPM4YShcR/o7rUswr1nLru5
HU+gcKvVXJbQRVw+jYAnkPLum0TENg2oyXLKdWn4B3ZQPCcnTF/tchpbjBeAc5qN6TTPTsVTCbvF
Y1bUh5b7s6jYfef2Dyf1vVWmB1HiNE0V9jhsQILEUdAdjTLkG2KCsGkwATtGNnI5VwuywtLuw9jY
WNJ9B4aY42eqLzFvY4MwDx6zm9HZVHh/3pF2ha0iKfFGZyTeY66JpdoPTbYbNUgptlMumkDas3/F
jLQs9CVwAbgBB5KwBMSRbES6fBqAkd12eBR9CdqwYlnvbz33S5nJcZysx7BUmykRF2HDOU2tNSsk
vBfliXzZTro6ctxmZ5u/deAdx7TfitK4tvZ48bxgNWvnpsLwzCqPxpt6N+c+4QXu7SSyzeUw1LAs
ySrMVrzxPU/yFLnR27BtRHYVxhz5xP3TGeGr81A6Kp4VNtFwj/OPgL3CPvhMtIPFrp7Zjgybrj+h
Vm3cbN4OnCrSlMcxURA7np/w155ym1dfszZl/hAn5J2LAjTLSIkHNiLXdXoQ5dN6md2H1KpvaXd/
xzZR4JUXnMnXHKR6AuJprqvHJl8ONaNJkXyOA6Zyq19bIWxeGzg+Wf3RKWDcgEerN7I/91UcudPz
4AJpMTQbZG7wsj5wUcObrV84GkWi4Gh1zju6Jbp4jxVza9ZHmUzPTbmcDCKLs0JW9KDGYsww8YLI
bnnDoHToMyQVLa70i/HRkTxW48XmcJ3HRw/FfCGbJsdlzxr/aRygE836seIkRZrmUVmHIfegJH0N
bNqVApA7otBn3Z9ilpat4AoMziHdEOyeOY2MuxbvsMCe1hD1HBt4JKyjYrvax85yAlCyYQe1tbAi
5957LVJURa7yKT6oFMdcfx/hmDCcS2qW24qzRNxprrd/2fDg+4jHzqkktTa0NH8DmGKKLjisCZv2
Ei7HEhjn3fY97AYsVBYoyCX5LHlWBMCwkrnczpOzc9X4ZeLS0rwwOyz7/9UaoUQQeqimvVU/Gd3T
UD+ESbgua/uSLMmeWqTIJXrVdhh81XT8f93QwuWkbi7A3db5D4gJMm/xDU7xaKXdT4oI3VcWlAAe
DeR+JFmUBMdIAiMpQd0hhbsREuQ8L6I7jt8eiy29S9EoX2C/89UhWfSlGY2N+deZ3Vc5eiTMUH8R
M3XUFtYjOihUjcT4M/MSijREGuHknKP1G4RPuK2LoIMma58yOX5xsaD52kO8nWy1tVQPgEm+J6H1
a3nzSXrFAwusN1aAAd58iZi98D4qOUMQ0WodfydJnjp+uSF/xcfc37kveAMrQaiXZ9HiBbuyJJ7l
T8UzSf93u78XImGupWWQOJGRHNzUe0XXfx/mPOSwqTZGh6Nd062xIBLhucSK2qeQQbPCe+p8tvq2
4KDq3HAqbOv4IYHE1YacfxSH4QWQ+sxyH1wdt4vjtqesoyEBh/HOdLL/GgKntt19zqwyucTaF3IL
4Fucic8jLmpClJh+zEGyuu0Xj6hlvbe7GBTPTI6KR9BnES5gGKicQljhUQpwkhwg8BPPl+98t5e4
Sj817WHsoEbo4q5R7pplST9DxalWVxPmLdi+WxjWMcwtRLfWL6uHphvdMzpt9UG5B+ZYTby6anRw
zHUzgFzjFZM3i4/YEX/ImGIAUcu31MAIx3mTZgXimyC8K2efZPlwpGoJoCUT82PpS6NFrvLnC70J
90eAqBXeH2Xae7C+JzlQUNEQ6a+RbQsXkZlyArCxRz1yjNFV/pp7pBfz/NseIO7aKjw79wdp2yJ6
9NxBbH8+0mwgJMjxjo0yMvFicoFYdJwtORzJws9o48ymP7sGFTtWzrOdFk3kJDDvZnvEBj/1LJqH
eHwQwpz2c2/PD00eFM8NzMKt55l47DxjM1UTDgi8M6G74M8J3OQ2tkOxh7Sx6gbeHLb+pKlcrir7
vqNhs6hSRd9HH9LgQWgx5F4bsprsBXovDprUIXQPa3yErViJ+BTAPE2M6pi1YGFrRJOu2TtDC2KV
bhuifYUZ3NCEsaVZOHOwnmJFI75v0MHWWR3nereKN03NE9SpIOXEXncgKshVbjA/s/usOWz6GbRL
8rC+xlLrxPGtBD5mztkFKEnU8tZVnmTF2x3RAX6zpWI2TLuIUKHcTI7B9GAxLmqFAS+YaBZJm5j+
6sA98GGrlZOal6q6i6xtiDO4/cUXdxJpZbMei6t9OqrnLEOHLD0D72D1RNPeNUWJyVJW+Z6mhYi9
1+A+adN+Liu0UMPRr3MzYgCor7MVXMyuuuRte9UyIzA+gLQYpp3uOe0m2bNr6TPEc6KBeOEn+7Ey
q1cBeaYlNYa5mLzEPCFvN4l4MNHSOt9Z+wtJafJdyncu1tzxajTuCY9qQJ0n1Qkiind07H24HTMR
RyirAztc0bvgA4KonfCfMICOh7YLblAU+Zbr3dtPVLhsYOlSIDdgWw17ZinCzyv6EIvIg4a7s7Ip
fOsFDscFotpf55R4osfAnfe2J8StrsqIp3u4jUf7j+cpaBwAH+xkbm7RP8SKw61uENaJjbOXjZO1
22cE9vXo7esML7ad76o4oMLcBi9UlSg+iTD5ewGoNocaVmnCO9veybk8QefcLiEWqRr7354UIsjD
eUrObsN2BKvUzh+kv6k0jToqPfmFugFlxrRDoYePtGMH+J5NApMAwwK2QDHfn1duXad+SRqJ8ASi
HNBKCUmrN5HyMMvwLbjuiw3tWfaGu0N3zOidg0rWcUpZtbP+qXCKwfPxQQnJdx/ADpHahqxMi2M1
vPsTVcuhevoxl+pmL4riMBmbq95NjtYQegSA7I3vwgXJCr0bCfBJMJ9t1V+o87sOFI/I0GDt6DNU
GAhAvWk8K8v58UXy2RUGoTE8jpZts0PEDtElUVB2ePPqt6QQD5U0wDehkFbiuzeHf46E3WXdszY4
um+I1CRq5oe8qze5M0SywmBIYz0Esj2wLaxDZn9BEVpDECJC31gfCG57c+SDCdL6OBg+vyxtoimh
xRC9mEBTpm5USDebgXXE1ogzZ69bJaLAdj6XkHgs0hXY3NwEcEGwtOQaOdKtgLnHhtBF3nY8YMVV
x7ITPYZjxzrBbpjxpQnlvrEsDRgOl6/sfqRcrAr2btkHbAuaI46XCxVGJ0kP0ljWuzyoiVAwQtWU
dYJWRhkCTPMz9ynU65LXudHMN20KBp8shg03R+ruM8zDB/DPGVNfdWWlS/Ce0Fgf6LMV9HrjjZR5
Ngx+fGDJuu/KZ92Z+KKC+2+q8S+NnXe/Ey35aNwZ20mb/SkD1KGHC0wvwb3G5G32hp8OOWU9+hjo
2AircPjLC3vdS+lFjjOcy5nNBQfq91LXuOFxgKZefcBFesA8G+yB47IrTe2zz2NxUiMJl7vj0exJ
0viOjMJZvggLliovztfa87+LcLwGdfirTf8ZfFHkm815CO5doMNP0cQY+UPCm67GI4s2v9IZ10xD
MLTlnK+gNq5AP7xMtvdKW9RFyP8yi7BG6upnawB0UMNYwc01sZuU+5DGtTCFJ2mM5YFI9bhGlDp2
lvdhtOmLJua5akp8jL6f4rWv8GLBI7F9EGUoVAr/seRMOE7QvbxjyWcTetmO0MluGhzkMv0w9LQD
lJ57vz3nD6+ZL2IMHohNohUsGV05zrZ1ynZHfHC1gH1wbHpUEp8sk1c074UnDLaX+OZZMEUMAVf8
xpE3Q7cT1QHRdlfWHg914zZowYKCQGTOwq0aDiqngm7kMKa7+Zh0rcBJRumnZwJXdrTHvtunI69J
1F/gT39diJDqygNKNTn/CSO6rVhENplL6Q9sXHYSAGXYw+YM1SvlGP/ajP0ADQ3LakGCAp/gn0wQ
0xs8nDCtWoiafAprStxI6Y1q3BoeZGWapQ5Kwf1StVz1TY/9IflIOK7ZSwa3u6mpYw2bH0elD4Ht
QS512b5x2KTizOtHBOFcbGPhtTse0AOlAFgUcDDecSrLYm3FVA3vBlXi3wyp42mh+tOJ4cwT//Tq
l5jv/19jS/eJnrr8hF9Soxb4vMpJjqnjkGoPE1NDHrPLhn9DMTofrX/HxigSR6ux5EA6QA7Z1DMH
u35p5NZ1dfLS98rF2k5Ux7uHtvh+dTpeqAhFXKzIcglRnCi9PIA13nUgGszc4eXUHEcBPGouXk0z
25UmnrepQwn2D+ygjkmuekA94aHBf8mR7pQsyor6ovzGv/fi04kKFhzNvSJMRAdCM8+kQxJek+I+
9mPc2JnC+CltP6B+WGy1nl7sMDex3gBFFY7gjmNhtIzOlxHgJrWbu1xXW3TWLFfwGH9u4N+CQf/M
95WHiw8vsGh9E0sGF0nRQaPTq9c0H3iPsdsNNd3sebnupNGRBYwN7NQUr3U1EVgj58yVkeTFs1vg
m6WOxnD+K5Nmm3ZUScnJPw8yxMl9f122j1YwRzjR90ECNWwYEBo9pzuWnvNnWs0z5WZvk88Q2gEc
9R2tb35HDkZUFpUF3j8sWXeEOCZEx0V3mKd5oWWKOlhXYCWxZq9YD7UAvzgM/7gdrq7VPzmNcebd
BQnCY+ODshENJcyIinaQjK3x6JSvtooN2oYrLxLNcGjBERG7qBr0M/nS1MZv2PNnmK0e1zIUFqdj
NEua5Cj95IY74CwM68UxWtpskki6HlC5ub9MoX0rK4lHPvV5nSfULSwBPpRmFDwZ6g+2vMs6FRx4
8vqILPtCFPI0L9PGMu3TVLZHGYZqK7w52Y0t1pBcsK7BLmFRCVFWcX8mBh6vShE8JgoDa4o1fKRF
LB9PWpgvC3M2vS0hiqjVQucGhD65eCEYcL+9MMdKHLAaBxhaUxSR/RQhirKvUXy7Gbt/ZmJ7mivY
A/3swsClBmLDYa/dqgVAA9rMjZLjF7+YRkhA6VaO05pa1SgnmaU9Fhf0ATcWZNf62DrmcTHbLXXw
M87IEtRYHl8dhy3vlOzTwjgPRfLsk6hrgYPV5h2ED9Kohiph+msCmAQ/nE0/9RvHZ7riShvQWpdU
75uhenfRd8Y5PRYpyS71jN91U7nJZu7rjfChwFnIvLjqc2PeSPLMMdbUFasi+sXqJ+jfCwj05sNw
XrN+2KQpH8gsrWPAjqWnhoDPY7pxlt6YDD80Cu2cqtlwi20Uxnp7VzOtNKDAQDTxLHyjAeDUUqrI
tup8jxCOlEY1iwY92wImjAmeWWxDcV9U7m9QuaAooIhyjArJhOaWeTEVAjATx+J26Mz9Y0b8j6Fu
K+h6HjRNr6I6zeOpcebLLLp968QHS/xH9/WW2yGiv5K3PyIYeAA/BSFNMMWovtmURbIONgq0Vxa8
UPSxmzx2bdjT/Xx6Y9N79vTE4GMx+ZefeYPKqJytTpyNpF4uT/UzQKoHb+St7jsHp/7tUoewR3xx
1GPKR+NmZGq9TUeNWeNXp7ZLI48peGjd28iyNi1xRnht8uk11O2k3bfq4nMQYIU1c0CJobp2y/dg
BQ8Cr2yfP6fm26iSQ9FOtJNxbg/uG2eqbjNOYfLeIlKsUy76lsBWG09nwHKRxlVnfkKQPxmSWkCw
LFkQrFXtXIvlFUw7T/aOn6Z2IXsTl40d/SEWyLKFxzb59kiMV7P7Z1ksVtzPmPalvqverfYnN9KD
NRVbHE6Thbcq/TOGgzCWqJ+vIzwCc7E2AjEH5Sy6O59T+eUQLRDiY+bKs2znAkD8NvbDKaGKJmk+
ye+u6ua5AXHst12U4DRCKDBGf90sIKvd/DyZF09eKm/60tQSejOkloBtZmAcMrItbUC6cTGfcfvt
GFkjiDOAIZF7uVzt1n0nNjo3L7n66bA2tXP9mdKk5FDEWLvg04b/MuNF2MEh5DXA0oXj7ikpyNqX
Fy945oy9KqHVaH4vQKm0f+R7Swcv9YT2ZapnGjMp3K4OTN8kidtL6JAUcRFv9b8cg/OdhKEtcy+E
3PSiPMiAmJksyMcnyItuuxb4nXnnIxylQAxBcBP0H+A4UE0ZzG90XO3TOIV9XK1j49UrFzqpyfvX
HxNAApK0PZtOD8/HSPqnYWmXFt//I+08ehznsjT9Vwq1HmLozWB6FrIhRYQYJm1siDSR9N7z18/D
7On+JIoQkTko1KaikEf38ppzz3mN2z5hF/IhTHHgiiMIqQ5qQMGLVD5ihL3NAv1Q6BBSrDCioTis
9Yw2BY8FD77ZIGoogw0rDLNBlLJqNQDddHj9AN0I3nS+ob2iQ/HmjpR6u6a564BX0xPkPeGXZSXq
8Sgn0h/mJQ+DHwJsRyaUlgV6YsYjb/BNWmOcmFIvLRR71PtrEvQHFXJXLYfvg+hdFcqfEy/+kRd6
BWYs/GRq+T6TaJhRt4CQI2owb+NfZWU+pXxqhD72EqYWlqY/yuJ71dc7cN/UKRAZCdAjM1zO3fAJ
zalj1nB3mX38hdN6pVrVtqX00BfmpxI1ksK5D/3Bemp65+SXuLbHgvqzHMRDV8qQwjvli1VVR4w2
ieo8FZ1zVGPRlj3AEhKEX9e566qAl53+ZFQWgJnEjrz4myZy01fI03CPI7SQRzmwXB76ZkjdOS+S
L4WVvtUDmyK3wNaIlq2F0ckcBykXvH5BBAAJKOVgawTA7AQA54lKXRyeWH1XK/6Thke7KcT3dSse
BjHfCErw3CY4JCcIqDvBvVJ2FK6QDcfeEMijaB5MCdiKlJ7aNHj2sHSPBtTKPbQ33fI5xDgnsihk
a+oTUPaHztfuPcTID/Go9tKEoBjb/pcSoAk+qv7vvaCKYJKRCLepSUnfy4BpQ0NOnVfXDz8Aec2J
2b72kvqYAEyJ5PzYhM4DqgdvcJQ/mt1IL+xQ2C50571syekSOUjujZriVpcWKdIbxYEyJeDTkmZ/
BsK1pj0omvnP1MCtUxjuOb83Hv7u3ND35KISVZKGXqz50AP7rSvhQfRlZVs27q+0ATmQKOa+SJyf
Tld8RMHsMVVV4IyyYMuxS5aUD+wd75uR0W2OR4E7o9W+wfgDxjgCW0X0zSkInrREfIKK+8WwhpcG
+wbQgPBYTZINfqa1wraS35/5Rx4D32qZKHH6Pcix1xRTmB1xbx08vI8ApUe41pggezzjYwjDZK0D
/NoW+Kqu3SI/JWBTDBQ9TTX8aWbmNx/1cIpi/q7t6XM5PEpQJLIaABxetgassDeC/r0AodGhjINH
Gk3+UHXuPEn5VrbKZ0QK8EGrvCManpQtBETpKu0zHx6XwLr4FNf6HQ2tQ1+qBxc8SOZxxIEW5tqM
tW+Sq3zGC75YK1yzkNXcNcJHu8FAdZ3Fa0tpfoiwAFfT3li7NDmUXvla5wnC2bWdxdmxGAZaLW7x
3EXxqyKga+DRzzTibmdhPRG7Q4zGJNWmTB3u2q7eGrqwSxCvRYQD1/jG+ug2sl1lLjalaH+rZv1V
UTtqyJr1QR0hIRliKrLiP8u1+KLjFFu7wzZsAUvKGahpX9d4rivZd7FLbA3wM9h76ppx/I1ZtD2n
R6bU+ADWbQvG94fkee9AGx7U1HtHW2HvSDXMx5Rnu4kcoEDnBywlKgN0q7siegB+IqwjE4HCQPyu
q3p2MFGhonCJSCHV3m+iisADgj/wZfFbz8ykXWG07K/g3Wl4NKScnqYJ1VDEQtI6ppED0MlrAKip
W1lWf1V1ei8OGQhaXT4KmHU1bs+nUD80aBqh2o8iWoPsjT9aGLz56Sc3karH3Ml/BRklVQm3evih
tU9Jo4KMxIMhR3cxyeWdLtU/fJJ2N/dPaeh+xOzhc64jsSySxeJq+0WvmJBCAUDsR5VOrc07iJBp
UAg0IJV68ZvZqkeioc9BZyEo43CUdH5WI6hGvQYI4N//+p//53//6P6X+54+4SDhpsm/cI18wiKu
Kv/j38a//5X95/96+Pkf/6YGrpuaqcg6gk6mYaqixN9/fHvxE5f/s/Q/wMmUYaaIki2kIAcoegOl
QFJayn52eoW0sOf2EtAmkCP+/e3I2nVkA6c3Ewy+piiGLl9GruSUyqaU64g6owgU3RUoKuS5/ufj
M2RdwydINwy8osTLKGigUgQvMsMO6S1DfnY2YUSGPiAMNoh7emHPfz6q83iT+cTBO2x0PShPDgxE
dziW1KQs9XQ7iDozdaZqaZYuYxepSuNHPftouMm0ENVklGiHDnuF6gjv93g7xO9/Y7IwDPIqoO+q
ZYCyHn/DWQzPK1ltvavb7XpARGIlfYnpJq/9N+en+4BByouCycTK45rZm9vbsedWxnno8e9noYtA
sVRZUooTrUDErkOFck8iiYCDsRe6HUqfmUnSGEmiQsFalCeh4kYXRakIdFv3vrgYafLh2BmrGLT5
HwfSZU0ydVPhuymicjkmnAga6lO1YUPfFMpnhNu3uu+CIlhYGjP7+SLO5LPJSBvEgy8YdoMtk1Y0
PCjyH7mvpSPgAyihmn29PbCZtUhATRFVZaxs6eblwABBKogeeaZdVHpzdE3New7FRni9HWVmSejw
sWTDsjRJItxlFN0S6eGgG2HTo0DlMjZRknCAGTmZc7gdSRr/qcnCx1lbFWUFkS1NlCcDCqTK4xhS
DBY+Ct5rljxYgDWtfKgSG2Xbc/UvnIQzi5CIhqqxAEWUqca/n613aLZlq9HEs5FGB7lbycohs9KO
I8tLIDto4cIQrbkRKir6b/BlRUmZnLz4LgVqYRmG3YW4cvRp+Fi2/RcJExeNrgp4n52EzJSY6X9+
NuoKlTFJYvokmASX4wxb6v3mILa249FMARnZ0s3poe4ufMHxjL36gppqqfQyMGtWJsejBCogaoFW
29HBv0teAc+v+p2yxWd3F+wXYs0tf+Us1mS1JCpmNhhFmKcE9OFO3NKeuocDcRB3PEHXMSGXTsfx
X5yOTpUURbMknZ1nTbZCkHUDeZxgnJTii5wiLQPFUHC+lkr7Wat/5IqxcINKc8tFlcYMQVJF0dIn
V5oHsbqKw9Kyy631A+E4HQlSXrJHyv33w11xDzY7+qYhzE3y/VLbWC4tfNDZH6CImgLZUVM5Zy7X
Te9GdeEEiWgHDYxIfFsf+5Kibt9YKKMXz77pfhN1JT1Wkfty+/PO7Uz1LPJkJclI2iHonYt2yP7c
dsh+risx/Nq3fkW9q8q3t8NJYzYy+bZM8z/X0WSkmQivsPFy4RRTpB+q9kOeffPkdgd7dG+ZKtT2
emOG2qb1hd1C6JlNcxF6MlSA7HSLBu774BC/+PfBZtw29Sb+iYTEwqaZOcwJxYPXULBQlaYruDHz
LJddWUMSqjvpFQh1UatG65p+YeFIM5FozaimIpqWRrY52Z1VqJiC5WgdS1f8Re0esAmVpQ/as7SW
UQdd6bvuHbjP5vZczkZVWam6QYtKmY7P80OAXEnS21aZKg8ltoT3g1H0r57hFn8+lSbPA8ligaui
qY8/5ezqyPESMrXGwk2zNjaV3h5zxOOrbFg4A2b2AQk0jwVZM7k0xElWUdApKz2xKE99MtbfYvGD
H7c4i5fDERe+hetwdvoMGddNuMcqw7ocUyaHZFGmCmSCp6uHmriSg1RvFoY0c3CjwmExLNUwJNGY
bDUNUi82s7Fmwx58C6vyoxWUr3+xDs5CTLZUXnpuU3Q6ImKoDtDBpH4WyJ//PAaXnKGwzLlWpytc
j0MlDPVQs8MMGfaq/xnR3sFvceGbzC2A8zDjEX2+zhyjTT0h1G3Uou8FrX2FmE3fwxmrdH+xpCWZ
e9tkPBJurZehhlprNV1gRAj2P4DYolScVk96Ii9dbHMr4DzQ5CJFqFqkz6podkoVJS4RmQr7hVN1
KcRk3+Riq+uNkZYnKzGttxbpDfeYhpitL8yZNE7K5OIwz8cyOQdCGpDt0A8cqatmU54oa25FW1rT
wr1LHs2lY3XmmiKaqhrkIeh7apOFrVR1aQqRH5/0EP1uX9olGZRZs30EB35XC9hEKcNjhgUZthUL
MyrNT6lhSSLr0ZSnLzan0DPRa3PDro/qsd3Hj6J/Qi56q629Lb2G4NHbG/7m9iabSbmQC1cN0nON
d/c0A6LYpTQlMNlToIhfQzzpG+yBFD17Quvvi9gJr2KFEPLtmLM7TjFliRc4uKVpki4EctdkulGd
NLoRcVkhnwuNZNMAt/pOFVVZCDd+sqsFpJoaCaXGw2eaYyVSXgxShOBhMJwoDm2L+l3r/Z3ROfBo
324Pbe6A5xXAPFry+AKZ7Apka7VCT00afan7oOLgCOCGLmwfp/rCvpidROQM+WxUSgh2eZaoaCK6
DEGzDRTOWxIArwChEyDWBHzgLwZlyBpVJkM0xN879OyEpA+lI5XBVm88hwaX+ROF53tdB9R/O85s
TiOdBZocW22HN23p9MUp+tLt3DsoQs4m4Eut4Uh8KkB8b2EO4T20sOnn9oBK9q9Z/JeG+WTPIx8t
N01fKnZAk0xuTRTN4D/JZImIpul6tgJKsjDUuTV5HnKSvVnxoAIxow5Uq7616vXslxAZj3nXfmiD
+s1shk+3p3Z2iHxAHqmWdV1kyOheBqWAW4Ug4w6KTLafuVhSugcXtZDGHUBrlNvbIee2gkq+T1mD
jMeSJ2+rPI1acIK1YsujzkH+hnQ5WgrR3d9EURmXpuqmPL1SpTz2W7dvNRse3Uc9UJ5BrYOgSP5i
C6jU4v8rzGRlpo5bgdNAX6iW4D77a89/dPWlg2rmMWiqhqSJBg/86/IM9JYqNEtTtSXz2HXdQ42Q
qeCgNAETXhR8HKjz9wFt0dszOLsUz6JO8h+rdEK90P3SbsfOWickL0Co78rW/6zAtbLwIvrzeBoV
a2msYQDklS8PLjnoKdwUbnFqKH424oPSgw4fWUWNXS6+8OcGx7Evi9TxQIMak+/m5RjIw8/NT1pM
9zeyQvmD6Yc+qPfYR8AL5VuakUPlvt4e41xhwdQtigpj3YsjepLoW0UFkKB2mpP7yXmTdtIm3+PZ
pn3v39GBWqMI/eQiMrhuTujwPCqH29HHS2Z64Rk0PlSWki5a00eaT+8NtQqJ7rD4w8MdtG4XPuFc
AJPL2zTJZEWeTZefsOndzKpKxIBDweFZBgSqsL78+Rj45YahabzKLH38CWd3TuPIoDQCzzw5grUN
k4cevMPtCHO7zaJSR32cE/FqHfadbjSiUOqnuH4RpGTf1vWh8jxoGc59JKFqkbgfVC9eKGLPnIqW
THqgktISVJ0c/HIaDooahpbdYPRI/7Hw6EyJw8KNNpMcWKRWuozou06dd7Knk1JGiiSg7CqngK2Q
q4y16r6SH0PcqG/PojQXSh2XmQw+Ekb95EPpRgaMRkDtDzZTvwZhSVk5fC++DvdYrG7cZu+uIbRu
goW4c/PI7tJkk7KrdfWU6mMfYHoCdsqCfWDQREkzFGJAtGXrEJmmeGGxzJWvKLpKiqGZLHnKvJfr
UQ17I636Qrexd8KApvfexfL9HR7Yg5OLez8otFUZe+9+i0/l7RmeHSkKWZqGJJJECe0ysoRmDOLe
fX3Ka7QtWtD2a8WV8k/AaJqFUV6flqwX1eRYJl3WrGl5orLAQQKbgYieP+uYG4baqQe5kHwuenFh
VOOyuDyjLJG2FBcdO4EWxzjqs/3tCTSnTL9wbVdggQjeOus//Om88c/SAuaZMfbApnvA8TtMCpVI
tiPlya9wGobt8zchKPeTWPF2uurA9qmpuAXacXYGjIwcB/Z9YyoQBIBg3R7M3JeRzyJNkikgLdih
6b5iK0CvhhieXfTdy394NdLryUJKdb2jKblZTBkJsSIa04aU68Pn5fQoT3Ev3RkjdNX060dHBuCD
iu3CPr4+hS3R4IBSecSwmadNejeWUHDS3fLUFiQ4gFyc6EeiQN6qNzlORJ7zSV46OuaWHhkWai2s
Cvr/kwREUQQxpOZHObgSgHq+yPWv2x9rLgDHkqqNeZwsi5PTtwZG6tOfhO+VDgH8tPTdRGbgdozr
U4EyAWUxSbOoVlzlvZhcxvB3ctU2gvRgonhU4fGDANPT34Th1fq7hUyZ9HKb4kFT+GHlUnwRISSj
rCCboJIaeeE0mCnyjMP5J85kfcttrllBS+qLIMZG2pT77g5Zh5W1TzfC16U208xmIpipggrh+r86
e0y/rTRoX8XJ6mOov374WCHc1Ycoxulp1GyETHi5PY3jrT457S4iTs7wTqe00alFcfJRoaVytO5R
E0JDLemEURkNqvdCHWJmD0vjJhbpRmoSRZbL75aEYgg0ti5OJYWz3Cx/CKIB6Rzkb1OZ3/98cBKM
BkmTjRFSMdlPqdHjGW1UhZ3q7kaGQH3okBFDClzdA2oEuIijzUYt44UjcWaXcUapOr07cAeKPNll
CMz5QllTLBhCPR3wisbdcycILkLFt8c3M5c0zRkf2Y1BgWByVUnyQHkqESxbrfw77Ju3XqPdqx0y
YN3+LyJpqsKpxLFL/+jyq8WeMCCZ03tPFnKfFQUIBxtwQ0323kKguf1mAAMYX7QGp4cxbpHz6zcR
Ksu3Gs8OeVtiuXdCPv1gjCDhwMu2qax/bjxMFlCA9SJ/K7Zw9byftwcrzWwKcimyRtNQwQhIk9GW
gERk5C8Nu9hlDzgRbf37+BnhjHDt77W9Dl9vVR/CTfIegbHf3A4+c3zyeBlRYRpc6auZblO/j6tS
B9qh/vBhgApatJGqpXfSTBQqSjLNbMouyPFOZjlUpYI01TdAbhvqtvP84NmSIEu68P93twc0/lOT
E+Yi1DjZZx/USvUa5TlEDoIM6E3/iTbkCoqQGHyt1IU74feHuYplUiyTsXJgQ0xiuQ2YxWIE/GBT
e+jfgo2wBrW+zX/Kf9FPJYwFsgj4Hi+a6Y4ATWxGLcos4G0BgsMAbnATCUFL3p69mbPEYoObFAHF
cUyTs0QY8FxUA6u2ZR8GVIyIwaaJfOnudpS55WAYPP9onPIA/A3POf9GiZelcj2Yp0rGbfVrZ3wd
4GzdjjE7EpNhaHxui+Tjch0YoNfDuDF02y9a92CiJbJt8I1+/osoJIfk7qY+Pokuo5RabbbFEKl2
j91M20unBKbI7RBzC3psSvA4gBDDaXgZQgfaLJSwZ09YI20UtDr0+CVzqh2cd13+djvWzAmP0x3F
bfJQ9ur08+eeV2Bp3Ek2op0HMYtA3bvoHXwzMKj5i0h8eg4DWaTJNLmXgdyi3OvVEmnbR4s0PlHe
HFTPenVh9uaWmqmOGEeGBLps/PvZUsvNKFQLoTXtLnIx9us+OaX/KU7q/e3hLIUZJ/YsDNCuHNG0
UrLN3EXT+JjrLxF23reDXJ83BiU0UZXHfE0EiDeu+bMoZpfHXeUQZewAYmP7PuI3jH2yDd6W8BtX
22cMRU0BpBrRrhr0ZZ1wyAwR+W7eQLJDQWkwF+bsarER4ncbheaXQedtctb4cgutuxJr6AgOxilZ
jgB9BMrwro1KceOKUBxvz9/VR7oMOK1FQprvTCTCVLtzxY+VEjzJvRjhkxM/3I5zXQoaA8F8onVJ
qeLq3eMnYteVglaezMcGPtuqO2Sv2HqYG9VOvjkrc6d/zj66m6Vy59z4qJtTIpHpAWjT5dGBU8N+
JnBtDfUa3NRXaEbhY/7HLRtGdx5msqXkRMP2CuEyFErRi8tw86T3JsEKRHpXEt2FDfy7hnpxyY7h
dIkSHlVcEajf5aLXsEgUSF/KEzWmz0BRd6UU21Wh3VnW3tDxN6rcB7w5d67wSYWE1iPuRx/nCF0P
IxhrVfbvRl5vF77w1aE8+VGTndjD/UWUp0fjdCOukyd40qCnN9FuhAWG0qb9kpUrjL7t6N1NNwux
xwN/OiEW259dw1l9BXhCTUzS89KhC7lrNtXBW0fQ79bZVjk2p+D5j3HojJSCH2fBCEYnU76cfkUJ
sLQQRMAnov6YINADweNwe0RzZ815iHGyz461FFXTrmwFzS58kcPAw0Uqsf8ixFg21LmndfKbyxB9
HWqh6aK9qMgamsBe8IzX5efbMWa2Hz0+0+IxQU5oqpM0PuPBYtYNOHPEWXPUo6xtW5WYEShLjarx
YJwsgP/spdDD5x02fbM4qSZWvlULJz2+j1loOKwdfXM4uKPlXtIcKuSesSFbONVmlvxF1Emqk2Yg
tosmKU8htDhngMaK6p0kVMhVnywlX7rrZlb5CJSmRSCPpe1pOT3q1Mah/auBVcw+ZLvmbkQqGkdq
sRs4NAuHzMynkwGJyXw/0IpIRFwuD7EwYKuXlnGSo/igweTxfXVVKh9vL5Bxhq6+Gzg0oHw8t6hi
X0bpC9fF8qDEwcmHsYZAB1nrVqmGla99c9C009yftwPODouXJauRJwpIxcuAaerSt3EUoEnIUcR0
a0ctSGh3C7M3s39lml//HWb8+9n+lTIY5L2gdrauBGsRIYNKj/78iLgIMZk6SD85upU91ApP2RUI
gDrtEilgJh25CDFZAw06xbjSxzRS3OKJc3cThNGjF1p7DQmAv/ku1FyhZWmWqE4mrHcEpyxSsbPR
WkfvpLkDlbNBe3ZhD83uWEsix+Ki0BABvfwu0YCXVhZZle0b+V4K8VnXjB+1HL+nWXtoYRHeHtV1
LYVKCn1ezeBukiDCTJab61a6VUVgIdu1uUdJ5t3bVKt259117+6mXhjc7Oc6CzaZQxRGJX/QU8lu
uhi6t3KXOsW3FNPSDqe/2wObC0WPksYTw9LJoi7nscz03rJS7ic4Dc2LGN9h0BAjL6L1X1vXKR5v
R5s7JUaUJ3QRZWxcT5Z6m1iw6yOhOiXxgE2sUobOAbNardu7gi+LhyAZVboqU1bDJxjOCGDejj8z
WmBUsqnpOqAETZyc8209iHGSpzp4ql2FNqKUQDIasDzBe/12JHlmgRKKzE7WdRKZ6fnUchy5WWoB
nt1TSffWwufhTnvBAmonfpQ+l3vEILbyF+0Txk4v2CHtQHNrH70jHqP9qr5fWlHjZ5wczxe/ZvKZ
+5T+cakEhi0M2p2X+k9BnS5UjGYO5IsQk28bCvgx6x4DlrNPuI8o7pcm3d2e1GvsGLVnkdIKiY5K
TX+ahhi97tRBbUItooDzvdqNnej8DWKpsCq/Iiyw1T6hqvU3R5rFm4fTZjwApoUQDwysHGPOdMLq
R5ew8qTmuMcBhvH1Zi64C6P83Ra9/lj/jHJMH87uHIBiyDtqjDJ5QDjhZNjSzluXb/ne2uIIthK2
yALwH3kDpyvchF+bPTJk99kij/Eaq8p0Q68CZ86OuS6gItXSV0MRYT6+R5Ws/ZS/RBtey7T8TZeW
PwpGiy3/a/oaMQ068FArRr6OOnk51x1NO02vNK4qTC94N+OoUNbxJoZN9tKKpbmB06IhajygTF9q
5Etx62waZ3D2eipmiMhI9UJ2OLPsJAM0EyhWCrw8QCeXTe/rtZtESmtXP8SjebRGdskjghwNM4EJ
r001Ntov1cau99Nl0EnKDWamT6Owh22GV1WPokit/4RLunDVLI5tsthyzFjVIiYMHFk8epw9+hnP
IiLEn507XMXWw8ekW0XrpdHNrK3L4U0u1MBDJ6EXhtZGJW/40jwUP9Vtvvf33gmjeWhK62U4ydxz
Gw4WWQnYXdJUc3IKVjXiCU7Bxhrcrb7H44PV3MU4uqyqOxQ8h6288p9EtpW1yZYwNDNXz1jepgtO
z268gy43taLmueGllWQnSX10PQcvVuehtTrMDZw/7WUZIjk4hxXq72OZZjK1piSA69LBMWb+g5jf
I6jx0PoY+vw58I5AMgTMkZsEjGtavq3joR0QZqpsAbNYtGZxdoszNOKbWtmiuyiv5MZQFy7WuUwM
Ug21daDeKonLONFnp6OrVkGDKIxrS751inA5LDKpImT6GsbYgit0t6rviLZvGrE5YZaK0Ly1UOCd
uU15nSo8dajywuSe7JlS18qgNOKeNCKMENFJrC+a3C+9ueeOwrFNSJWNt6Jx1d9FFztszaCAkvhJ
PuJSc59+NJ9MNGNe8q/+BiXW77evV3lcGJOL5yLgZH9YNaLTneKIEGvLHB9M2UUKWWiiCJ1TRKaE
XZ2kqY9ilJYPuyZvVVwv/DzxnhIzNZJjb+QylvZhrWG9KeHHuw8FtX6VJexgdwaOPsNRL+vggVmN
xXuzSdJ+XQUS+uq+46aIShb4O9TbPk8wIbo9tOvDFH732VROkhM5RTbEl7Lalqy3Ici2evSA7Nv+
dpC5ZcFvt8bqKNoD0x650RpKa3oNVi5yglzzkHnNh1Sht3p3O85MFk19XIQ4B21dBKh2uQNKNCU7
WrmKLRbugDCHF+wGStg7JXCEXYFg4Ftd9+aHbhCXGpAz00jnms1HWVunsTpZIOholo2RyeUpUt6b
4GsCI98PsoUraS4IuJ2xu0VdDszhZHgYdw2ui5+QNTyp2bcM+fNqCasx86koUtA6kzgf6XFNbnS1
lou4C6geRFq0TT3ri+yjlXf7M81dN6RN4tgHAr8DevJyIJKZowll6dVvJv6wkVbBTj+kz8NnZ+Ps
TNtZtQf1s/U1XcI+XeMYIYycBf7997MjUmydkoOLe64T5S1JuV373mMQZV8wfvzhJFaBspj6pUZy
D23DhWRp7uvpOnAUbqDx+43vorPYkRYnKsaUvT2glWp1nwy48qKy0MubCcKbCmyyBqOaHs7497Mg
vQq8ZyDlO0l9XWJMye0TVcH3yCFNuv0RlyJNbhs57VxPrtocNh82svea6WxamP+3g8y8FS+GM5mz
osILxdGd9GRExffSQvmu0TP1Thv870pSPgCm7ze3I87douOrVNbgv3GJTkuQRpGjpq4Ura104Vo9
yttg56orY6uFmAlCRsv2S6+omS2Hkg2vGj6ZBlZiMpMRPLMi7FPVzptsFGEdVO+uHuJ6YWnM3Zpk
6rRTWB2Ibk+RPK6jVcj9a84pUyFLiZVmrujyb5NO3miuuTV9FI9a6SDI1p0LzBZvxl0ex7s+rBaK
HXNLRxm5aMwwuOlpyWjopThL/DQ/SYX+VVaE5yyW9llQLZT/Z8Og/kKHHn7zVVKbi4jpOFmm2qRp
zbq0dH1dDC1KmbnmLWyGuU/IhCpYIZtgiLXJyRwmsdh7Zp6fur5cIZRiLKFO5sYyavXQBuYAEad0
cJX3vSqF0Inc9mUQnwNj1/l/is2nZKgjPyEZI7Ndmi7DZChNswSfb5t+LN2Nz951y2q5dxKjXJiu
cUVP0qmLe3pyyRRaMkSxkip2l4oo0X6s0CkfTN42ztKHmZs3A4ULhacxwiTTpSb7pqckAfPWaZhZ
OPnaw4R5sH4tHBoz+SHQFokKyAjoumYcyI4Kkw2AMm7Ke31dPnf3+qFaDet+4//o74WFq2Ru/hBa
UGXSfKpoU5oujioa7r2BYvto2wqICZbBWxy+xE21XRjYXCQUFmgjgIYGgjS5qWGn4CYbYurZP8ff
/Lt2nz82xqrU1sMeT5Z9t5fvxHsVIbpkIS+dO4fHfqcOL1fRWfSTyEEvl7FsCJJtvZp7mRewsEYY
8wO69Gt/s3QEz4EszqMpkxVZy41SphXRwvg1C8M7vcaiAxv4Cutns/viq96qSFhBTbfx1SW++jUW
EGDH2ViVSd5KtmipVeLKtv/LfO5/SQ/5c/hmvQjfwgeOq3320rxU77/qu8V8aObzAnVHkFsl2QP3
Mblfy8qAla8z7OyL+mzZ8Yk+oo29uvusHoajKBz7A97JT9Lh9rKa2ZUXYSdPfjcbgBMMjmSjTYvs
Ns6ALwoicbeDzDwGSC7RfP99LF8xR6B5Srg+N5LtSU9KhYOm8UEof/T5q16/JkvIptkFdB5tMpMm
JGs5yQvJjup1cUh27tFaY+7Wbyro64vLdea+uRjbZAKzAI2NdqReFCARBtTbmvQgbLG536TqGrex
tbuTlwj6cx/tfISTDWl4Ro4nDeAtqs82bTISA0Qhl972MxkfI0MFhKoqydCUNyuKhcI7O5Fsd4g+
pNDDfP+n5oi73EsPpbGAE5+fxn+CTa5tEY3v2BJpJ9XpD9FBKNNaWOhLAcZ74ywd9yqWp6zmiDBm
Xw0rX9FvWrhKl+Zr/AVnEZJYiExcWCS7QhlTc76nFqavJUr+9ihceXtH/Z78yb09Evu5BkgVeOiO
S+QsmJq4LjJfPqU6pJEP8dbdIsab7PBKLHfas3PnfsQaay/v1Lv6Psy2ebb2xVV6d/tXjOvs1o8Y
z7SzHxGXheJWGj8iOOACAUbAPwhcQ+VCmNkLaMSNAIjEresKFqkKIDCD1BJtMqK9uo7Y0tk2+4aL
FxfQ0kn8u8o5HRXdWqqvY/qlT6v7VeVrAOKQsx+xRVKzSnbeK6KnwH7v+nf3Odz7R38PJtxZ4W9J
Q8M5YQuJS86x+k0x9Hfx59vTPDt+zYQSx9sERadpPqiiNYM0lyTayF6i+433XahtIfZirzaAPsHZ
1AnWZfO5SF71qH8Ks2Qhy5nbPNQGAO78rnfok1vR8cKhrNUO4ej8V4QMR+39uYwUF+95iOkBEFWY
dZWEyLfo9R+RidzENJN+ty9O48kdrbXNwrzO3bnnMSdnAmyvLi4SYpr4udC7WOlrd2udirvoHpX6
H7gX5zv0+YF2LRxGcwc4Cb4Ih2PkxEwzqkg121BwS9EW8oNfPmUk3U3sL9y6c69Meggjb5lzdaRo
XW7PBh1oV9BdES7T2J1TUJIbSd/qKj/QjvuoL7xaZto0ZE6jpuP4mATvO7l4MWExy9oSBrvaOc/a
Trn3dv7j4K6i+2aLSg7gUpo0hbBwFM7c99IIZBVH6boZar2cVkEYmpl68rVqZxYfoVTtC8HfOLgY
FqW/GZLXSIx39DLWqra/vYSuV9Bl7MmZr2KKhK+Nzu1vobJMrTgQn1P6GaWvb///Ik0O/AZBI0UL
DS7I4LM4SpF363L41DdLz7TrXG0cEXBgqhOwcqbtay0QRgkNRmQar5me3wcqn270RVaoyhlPnPgL
y3R2CsfHGjAEkCvTWgjes3UbwOi23d7fesObG34qAzCC0UKpYzYOhFJoIpygtJ0ud8MoI9DDGudd
4cWbzDgiIruKSvZ7Xi6clte7myk8izQ5ylzPb5BxIZLXCJtcEe9it9zG6R930BBphfUyCkpTJZ5W
2GMxF6xMFNBNTFquI/PVwFM5VTPU3rHVvL34ZkZ0EWsyIkRVzSoKuejDJnpyQuljqXUPjl8srPHr
a+ZySJPzuDMpB9YpvZ0G5MKjgjD9Hau+WJi42SjUukZUHtDaacm7b0OjcitDtFPEiixPX8l/3oJg
HP9EmNa26yhwHCtkHAOeUw+eq4qfsIZw73KzX0Ijzw5mlAqi1AxKe7p7olaWhhJYkj2qmoefsN9Y
OF7nA3AaAGLjzTEt21Q8/MugYZnFIp7HFs6HxsIBMNODYLrGA+f/hRh/wlkaKXQQ26uKEBBeskO2
w8lXWOHJroDO3OMWBIgjejcO6WcUo7un2yt7aXiTY3Xg3hQobJMCIK6fh/jJpC+3I1w/CxgdHakR
lQfDb5pOtq7utcXYsITR9ZSi94Vc+aPghfu4BBVKf/rj7Xize5X8VaK7Tvr6e7bPZrP0S9PXO4Vb
3yugB4irQVH2WSpuboeZmzjaX1TaRmF5lFEuP1rpVdh+pyY5ufpuNc4KGODSuhhPlctEfFQxhvti
8AK9Lk6LgSg2SiKOKWG9HWV/R8FU8RUu9i7ZL4mzzk0bDUuuIB5UQEIn41Fr9GWEvhdtJ6w2tSuv
He2npbzenrQ5RIl0FmWK0sHbLDOVfhBBDm38b/1WX4dH88mnhtd56/ipe/SOSyTzmdcD0/jPyLTJ
xdc1shE6KPH/Zi01h/zobpuVSkW0OFWPS1yCuWzsItrkqkBriy68SLT+WB3Co7DGx/uo76iDbBbJ
w3PfzOJ7QaEnZQGMerkGFadzg8jRBxJc98WihLVWdvU+3MuvmESFBx1v7m1wXCr5ynPr0rJoZ9Cu
J32f6lKUeJdQzzLGsNKuOmjxGu9ELMzwSSEL9N94QdwX22Ybvbj4PLxhEmxQoX2yDovFp7EWOtkh
sPcg5owcWJ2exOUEVKlY5rHEBERWOfirmtQXl7RK+Qh8cthamDZtE8/Fey7wcfrAMe4Y67hE3V7U
M1/h4kdMvkJnxGIkRNZgK4ntAm7Xqocm/3Nw6P8l7bt2JceRbb9IgLx5lU+/fe2qF6HLyXtR7uvv
Yg1wJpMpJG/19ADdg2lMRVIkg2TEMmi2AL2Dtg5gC+Bj3o40TQqJaL20Xsiwpk6eNK+KBurTvxgJ
Hv7o/WFN3fUO5tWKoPfRrbjNf5dWODJC71XPPx8H2dqPtHiHJIOLqIKewe1Q+rKKIjFXFqhrEi8N
24CuFuJCch9YRR6zYiNNo9VCiUqAsKCcx6S1yUCbMa7IfGktWMcSEVceM/rOGdHGm+E6CJvVmiSf
pKgd4ZXhr9BnL2AnZ8N4YfhiQdB/8UU3g0Zq8y5MdvHOS28b13pAbYHFANiE5gLl9muaQr+QblkA
RAWXeRqDWY78qdddSeFSYugfxew2VOcB7qVGDDjP6U+5OlkXQ0ujWdYAQxwGuDvJXrq+d2niQvzB
htSZoyr5q9KBnAPTc+oaNM/qoct5TgZbGZZKJVDNIoBc7gjJJC1h9RTja8ME2h6X6tNUX+ZK8jUU
ZowBbfFWteP4c4EVnMTnwG5cZww8C8FwhJgikHXMgiqHpICdazZfimOE4hdl3sPg1recwWt3sGjz
qFQKpDI5142NJHMNb2XXcZW0Y1esgIDq9TmdvnaksNv4K2cdb43tGkPLpNNGFIe6TWGe0Ln1B/oh
0W8SSF9ykMm+Jx+mXZ2Nj/F9eC/erTdO5K1VfB2ZyQl5NC8LiYHenfb1ebxoIep6oVLaEvFxOXBW
r3QrXA0gVWj/m8i034zFhNIqe11s1CEpl2ieLuKz0nvFEwkSF31FGGw/iU/rvniZg8wDpZU34o1D
lFIsoO9FSc4AQ9xupqwUAelV2wl9WsUfLhncKUOK2qZDTWbQkb3HA92Y25t4zOZV2mpW4TWAcZop
aLOScEniylcEEyb14EC4mkwMTki6XJh8cROS/qSrfAG/UQ2EFQyxNK3PptCeUrQwH49qKwSdOsjC
QLzkDomuLNmS1401XoBNdNqkOGRSxzneN5YmlVfUAXhANQjNoNtRgMNsqQl8ry8Aw/yTZ+lxjFrY
wAlncyg5JZqt0VyHYnJ5vkalXsDn/gICsW31Lw3hdJk2x4KbEirNkNi4Y0lEotlM5mpQgU8rjNrZ
0bL+m6LGAelmThFoa73RqwS0l6k0BQteSqaqypdKwsyA4g4PwykxXwWYME+DuUsiGCX+7UKgYDbQ
Ev68oiFncztLMOyDCUOVq5dR+dmmYWfwdPI2qsmgMEKcRARqD1dtFo4oLKRByUmSgBScXRgpupMK
2vN/kBXNs/id1/WhCeB291BVF1yw8fqH4gLLw4qA3I2tRQexo5Y8AXg2og8e/h+cTbrR8Yf0Fmgz
qKXBWsn4Q5K62qX60sND15BAnKCq5/baAQNhtzCvG+05qyTTnwTJyF4S06iFl1YTrc+hi/4RYIq0
plOSh0bVSUnQTlpdHzIDBeEwz6eltecxUt7nMUkb1yJt9/zX8w0uHOqMEI+zAKhijmGQfSprhZHg
OV3At+hXPbXxuTiLamMKgEKC+h6WLxC1dy/Hoi/FSR+js9lLYbLUp2U9Vj1PKYYXhUkwZhSvIHT3
0RnGuW40wunGwCVG4Il63+990HlhsIEFRZ12WF6dWJd6oswZQQ3TmOw5V0u70BRQhiLypueFwvl2
GyIUQO6i7kOpHLjksz0e9HPGMpuy6QLt7uY4Ho0w36uTIzQeDM3teifCNjpM/cgTX/56aVwHZgE0
nVq0QmTmYK2ov+JxciM0hR9H2NozNyGYbNN28ZSn8CWH8JKOVt0Ef/k3yxdeukMVTn5/lLzOkQ+g
C4LppvBuafQUYBIDviwlVKN9BlU5+u+vNuyUjh26+TU2rDt5cF7121+W17uUCFQ9/5sHhoy/IB6O
ohBoMaxAaFFqwpgL5niJrC8LumcKpNKPEc8q5f4JJaNxBsSiBhgmZbreDkqbF9DcZnG8AKqNvGN5
GWpq7VAdRC0kVuzE0o/Hc7ix6+AJCRI8ntT4Lyw5GYZoBH7XMsycy4h2H5PfSa0LsDH9e8YBDCSu
ArFrRawn+EOq42UpfsjLl8H8eDyQjfc0AuByAj85kJbuFHHHCrK0tYA70OSMOJhKD1pxbhNqAVYh
97lJ8yq7+K6DMXc6EGqsxkwgaDz6aFIHA0AWSSiGvFftRi8V9CuUl9C7pacT27uVmrQGAYUQxJm8
+oW2w2Grid4tBTIOTnupHF714/72dRuSycNSporTCFHhiyh/E+qfNRTJOTO1teauB8Us8rwXgCma
R3IpO1sNhqMWlu+48/vxG3EnV4Zii/AveOq3o6KjvsoWjVBZ1pzDzDdfdwSSrissBucny4w5g+N9
PTr2qzhxXsyLtmBs8fB97mRbLnn1h60Ucf316AF3FaFIs2Q1COYnEU5GVLuwgw4ETfL6VXKJoHo9
lPkfT5i8dWZeh2RW+1RkGUpKCAmCOBwoAuNVD3R4NgDTBqPXU+7NeLONkJEXgglt4tJX9vlRC3rK
U6TsyL+vAtxOJv1EV59A0OfMlAv8HsXC63x5jlXZXniGJn+ocewevx41c7eC7VJnjCuiRKf0RTsC
qezCqPir4ckX9VO1NWDtdj+C1MsDcacDBkTRKZYrn5pAcKPSNj14oWl2xQM6bKUevJZBHIDpM2WH
3g5+qKtFNNI/kxGHPcrck6/6XfD3ymP4xv8NYzCV1gXN6rKA/dClgi8AGIRunHPurhtdkNsQzJHQ
NwQOiwNC9J4CYAoqoKYPeqSnOOZBDCNneU55HJnthHo1LCa7FagedxCHRR74rT43qFopeMLAh9s2
Jbv6+E/RiveE2SA53Q6USXiRoMJFqMSUZbso0MIx7LwZUJguIOHjnbp5CF7PGpPmUsuoYhh30/Mi
P9MWKl4vKOHQnMonwG/m8atvyeQ6geho02f4lpb2kpCzqfychZ+cAd23NvDpQBWguqji/fOva8DQ
mrucXExz3FtR81OD6ciC5pyta+kX1SpMJwMvopzLNyHlquxvZvOr6EyuhY9HZM1tBS7mJZNBOCcB
pREIH0vrQqDIke3qXVDcx0PmxWSSbd+PU9trGLGuEJvC3CWNd4RsTBze7ypEuIDoVe+NvYiUViQu
uosyJN6Um0/4jHtJmL8/HsnGsYHGBihUWJGgkbMYIjWdyRwBpAwaVftbqeNXM+repSzyBALOx+NY
W0NCEwX9ODTZqf0DkxU7sYAEqNBepDK5VMb6VknRJ1i+/zwOc2+kAmIYlUOm2lFAQbKiXyTHM1Xs
+uYiBkBCBZZfx7iTmY2tu70LIS4nOqRuchJ204VPitgYJB4F4JODcoqGO2ukkiyx1VlVQtDnI8eZ
DAe5yg8KEXePB7kxbzdh6Aq9Ol4jqZKsrIuxr9vkYBnzs1Z3NtSC/VIp3h+H2ljsN6HoiK9CiXmf
GHqUIjNqiWOon9XKO2Q2EshNBGYLZ0sS12pSkEtbKicpzndJW7310E2zxOlpEeGTkYnFblnNVzx8
OIty64RDu4I6eYK5CLcr5oTLUtjYTpkwXNRndV88tef0kHuJX4VSkL+B/zScek6Z9k+hnrm13IRk
DjhovLZmpEXDRQ6K3XiEdj2wBcB7eo0nnGZPPHaOGJKw8x9P5ObSvBopc8QtZlUQVcZERvEpEV8s
obZRIOakxvtiKoQ8r4IwC1NYYBvZdVj/XZs5WV37JEoDvZsDfTC93uLVBHljYhYn3gzC1NeYvbnU
3sTe2NdpEi4Vj1jFGxWzQod8lmaSIsyiWSdlGb16qHft2vpL3fuyxTNV2R4V8iRtBwPgwpwv8JSr
euy5Aad2CpjTzyb9kApOmtyMQZH6uKPK+DsTg8wC1LPAoLpk7TMxa1uGcXXf8I6xrWQMFhyqeRT2
oN7VhhdF7Ou2AGtdfUYt+ljb017yVW+C4pnlSMEKqvU5CWOnfm24plZbhT0UiilLDISRe41uWpdW
gO8c0CWEz9BxCpSQsi/GvRZMrgZSXLInocZJzVv58iooeysnUp/GozAPFwl1aQ2GKykHFbn5TSm3
UAdwW6YSNLcZWY9Q587Labjop/UH6pTHyRmO4qk+zaYf/Uy+RK/zx/jSPC9hdlJ5Unlbw0P3QkUP
VIeRNFvOlqBKoaZaNVySonH68usSczo/G11zGbra/xeBxSi08jDG0IUYKNYfilzpXt/hQ0Ldvztx
izc01bKp+DoWk/2LplIjwFMwmt3soqZ2KR3LmXwQvPd8Ib7NxH8djUn8oggAxGoh2vCjwDMjPqjv
qQcRlmPyu3cXd3xuvsUXEvLUkTaUWACWAwyBmqUAEcHmE1HqI/AyC8T19aDaLR6gVycjbB19si1P
+BBO5JiFWZj7lht/11z8/ZX3IzbyDW6YFnqfmF1cNpnb3xotMhHAT72YQ2Yb5lsfP6np34t9QF5M
ASQIUqhU2pnZGfECASp0zvtLJj6ZY+/oSVByVZ03R3IVhDkMcuiQtugL9hcDkM0ly+w2+o62GOdi
sqHbBto65ZyA9Q2aPXs1t6JcjFNl6mlXQg/Mve5Mp/pl3UmhcFbd6vdK/YztxEN3BNfZj8WnglPV
M/rjnCN9Y8ff/BBm1cZqIdbrhB8iGS/p/BqpnM64TDcZswkRAMB4yCajZsJe2Bf4VIl6OvR4ETe7
+NBdpt9UOKwPMh9+JqERxF/Hs7JPQsi3Q9KQx43bKjjcxGdqVaY6gkq89j22h3HR9+OufM5hJARI
c3vU9poD35YiUF8e38a2svhNVGZDtFIdTYqFqNVxPsKBFDWOr2tIdeon5ALjo/LEQ3Za7OKZn4k2
lrCFdheOEDjw3L8uM8OK1JHo3UVQdFtdR1uaDGetePrnW90ntISBx9UhjoMGBnPJABWhHK10aS/q
NARwn3JiAK4IRNKGOYYBX+auBAgoi3qo29mk2Uvxe1plPy57VxxAAqqb16o5lNwb+H2BVqG6gFTf
QkE+YuGo+mitVrZo9aX7XMA8hkF4bGu9U4PGln2sjvmp+5m3hORL+1164sw73S63qx2xLXhZ00SI
bhVzDY9xuimFKdWo1Gp+7rXvZQ3k0ORKnhhqmSfyyt0bcIDbgHR/Xz3gegNwkExCQNqF053UK6Q/
h1xkA7/zbOy0n49HSPPf/QDxCIdNFhxLWHH9ZoafU9QhXtK1tpjlz1P8EyyRbzk3E2/sXArww7GG
lUzh58weaiTUL3ozai5LYLQu8eIQMkG03JvuorAo3fVDR8un5ZXw6BQxI4T5EDwy0KPGP9kpJOoK
z2lBrtHHknz6RedD5BpO76p+6ccXnrD81jBv4jEzKGWSGJmZUl+0S31WHSVMfBP10Hyn7SkIi6q3
8UD23JjMURq1SxNBq46OcfK6n3JuQ03C057ztyRUj10QedMXXl9r48JOXZ3QLYYaH9V2YK5jkHGs
q6YU64uo2ZNn7quvw0U55O/gzQb1rn7LYBlyKS8t70W+OaFURBhPLuCn2AtSOYjDULRTjRPI+GH4
VDlS8zqPbsoh+P/w0ro/UqkEH5wmcSEDsI4FFucaTKyElNB4WLS9DYAqpA+IT+CAAbmkEjcw7lWX
7oW7RQtuBtUGgQA525RAwxAGxjBjuPR7IbGLneQLdunl+wQyYnPnaKd8J/pUKaRxlMnmMaPvTxyM
GKhf8FDwbIAuCn7dVRJKSVRUWqdXl274rLLL0j0PMm8WN7L6TQxmmxS9IWZmjBiQKlLQEgLg4QwR
I+0wH+BKejFfh4/5n2V0Sj/1k78GxCkKVixOVd3Ef9hMZLTzmmqzXF0WyXCGtbJbi9fj23gYQWgI
RSr8DV/yTsGmU2MBFsp1hZMjDi3ovo1IAVlY4YLA3YkbpxQg/EAsgVoP7yHWChVn8yRPwF2iRiX/
zsN4jyPqk7iSA6FeX3h7fGJsHVEK7b9Q2jwUEtjVYY5qAp1crQRUWQ+SJwq1H0LDUYLVaX/mPncv
bBxRN/GYlTIsMylz2SjR1kK31EpgEVT5a6g/9T6Mthsbto61K4d8kP9GWoWkI8rthg4QCY4Q5vHQ
aWpXDJWiX6DnKBUQrJQLqDFXeFbbcWXFP+csL78YYpXuI9hhzG7eaOnXqCUzca1+WaBDiqd/eRKJ
qRwUYY16h0iCWAePJ+T++8BWFZmC4qGwX1lIpDxbQlmZa3tWGqs6z4LxSyjUOhStKCRlLe8eR9to
Xt+GY84aoU/iadI17axawlsjA3fVELtrgU3vVrce4/cmmt1+UHzdeMojC7C9J6ssTmb8syjQ1JVB
WZqH8yhUbiI1rhy9QdneieNvJvqiagy24Ig7ZbdyPtJ9EsdUIqfhyUnFaFllyZzqL0XEWi55Zx4W
pfqFuwqn1HOfNWFzKFFfKShqAG7EPL3KtujMXIKwZD8OtgJTw6F6zRpeSed+tqEWRYGVKLvgUcDe
htsaor+FAvNZUx5nu06L1IaJ3mcaQzqw03gV4q0xAdonQiwNEkqoYd2eBCqEHFaotHZnGI5PtmSU
L+OQl3ZX65n9eF1tJEwqgwWSIMWM4iMyDzutS8QCeGj5MkoupavSmqPZAsACoiqX97DRSQBhnf4F
KWqY2rCHOr6g2kRmnaDaaAarqzvCYA8XaEO7WpAcTHhj+rw0vfF0vo3JpBM1ruapUpoEF4nsiXjm
t/icPClHktsVlH1dfae+lrv8rXrJv7Y+Jjf1eXWdjXfs7U9g3nhJ1EVlG+EnLPvxSLwceczWveGY
H/og9tKTuFNjt94VXhfEPrdvf39OITrMlqgAH+aa9bzSk5EstYKPTiFl9QsJxj9iOrEzAuLBo7b9
yXu3d6jbaMy5oal5nCRNmuDciALxPQ/XQ7tPveYLxUQIe9kfvPSt37W4YJCwDrsjnlxfePWK+7xD
fwTwgAp2LPrbzCVZn1uxVegHH/rGlpvGjjVORWbjHo6MRv0mNGRdKsZ9u0dj05o0oUMIFadxfNBC
7Xv6bJy1U7kDfLn1S5AkcWLxlDM2CqS3cZkNu9SDEsd0OcuBGXRvrQ2uROVHburUR3HxZzx29mli
Ry+8GtcfViI7s9cjZrJSi/tWbsyIPO2LnR40uxy8HldUIU2I6sDLkDnSt+Qj+gHbxbqxX2E67nGS
1f0bhI5dB2gfNh8wpmAOwbyKyToZsLfvsXnUj+FSO/8xSU1iez0Br+Q8Dnifh2/jMamDLIU2FSV2
jmo0dqLUTq2/pFyb1PuzBVFwEII2BO453D9vVxJQBJmplh1Eg61zbrYwSlWe4OLryGPz1zfw20jM
WQkunWCVapwAyjAdI1Hwcy57kjcY5hETk3kQyh4hRl9EiXI6/wGcAb6jfzYefTzBP+PCvaxu7ffr
T8gknTRpYmldkgSijnEIdfzSXiSfTH+I4aKb+8myRw2YJ7dAt/jdhoCQBL0WgITDJlazQRF/6Cfz
os340/upfofIxwlsHUdqhPOotxmnqnL/PsX84QkA9Sy8je9kCiarLpupy2jO+Q9el4Lm+PbAm1/z
v2HY9tzcm50K0UHYnOY9sYcoaj2c2utfX9xuBmMwy77p6oWUS55cjNWyrU52luUngXbU4y28gSW7
DcOs+dLsq6Zb8c2US7Uz/HSvunhZ4I1G9T55J/3G6sdZgBubAntYXEuZQ0FVF6GkRPWL3H0fxwnM
VTRTDcMTlMx9PK6NpQB5IZjdQsMU/2QpUgVaj/FoQuo2luufZacaTpVrh1puclsT5K+akYS5BVNf
Rfh8HHhjcVimhByM6iwevyzU3tAmwxAmHeajpvxrsKRfk8oFB298Rgs+GgAnSZQY/OctfFUJKZRO
b7pshaR5VGbfFz2FITY0xrzZKisPjJD6+fGYNvI84sG0HQcLBMxYm5Iqm4eubEf9Uipw6lOf66Hw
KpHXedscFRz7ILQgo67OXn67vMN7eo1mOKjNxq8GxeF+r1plCqDxKGSFJ84ays6PR3Y/W5RWBdgO
FR/B/Z5Jxzr0oJqEQOsIK0jdGVFZ7Noq5lVC70eGKPjD/7gWoV3AoGyBnevatkm1y6TCkESGiWvT
uXrzqUUvfz8cWmoBJgM9kzvj8kwzm94weg36PaIvt4sjjAvnjLxP6tCyozLtmCZwKtm1IEqxleeD
0Z6HOpI8ULlcK55ne0k02R4U8hZpAkdqbmuOQMah70tqecdyq2oLlHthSNHlqquTmAhf9GnlLIP7
BY57KnhieOuhswyx79srRpXJM2wyqvaM9XfoKuFH2kqnkcgSJ9tufDzQYwzaNwODEw/y2zikLyRR
kFuYItdG0EPYeOng9aa/yLNuj43EOUE27uAYFl42WN5w+sGKuA2XmsI4p0RRL0LY/hZ+SEeC59QA
lpFDvs6OFSw7oAVyp/7+eBVufE3AOoCXgdg8vifbjJ3ELB7SbGwgvhbvLEF2lSry46z3H4fZWBfo
n0AcAd+SAlCZvbta3WDpRdVc6qz0FD325Gj468SHrIC/YJhHYQ9soWHIevhyl3FzkaXPqZtcQXrT
+5YzTRufCyUawFmB+YT7AVu5lNaWkDVX60uDAh6yqlQJfpXMnAcZXcK3lzHsWBy78MDA9kWd+XYt
WHrSV4k41pdlMvdiD9I91CNSIbeXSg6s8ncj8bT+7sdFS3JYfkAfKPdVGi1uAD3ouvast+QNbhi5
3YzRMevSH4/Xwf2mQhxKj0UzGsmP5ezFxdzFjQUnTOA6zmRZdqnQHHFFeybDaCuZpnI28QbQHwEx
ZTh7catFt+n2U4og0XWJGjdna4oMGyKKIGx11WTX7XyC7SychabFbuv4Vzo2P2Gry7uz3R8nt/Hl
2/iTqbZGnaTdpcBxlcaFU6UoXSSjJ48T50Z9v8doKBClqcsOPfxvQ2lpTnqpk9WLWUaQyCHQHMBl
4/H8bRS0EYTaRcNeD6RIkVmaetfDlsvS6rP0ujhRUHprkbhqmsFYEKdLkDd24c2F6mbTicd/2Vqj
wPmgBgIVUxwyzMm8pmuCVydIz3kptzbup6HYgpBcqAVHIWDrQ14HYtZMUbVFisfrdBGiQbDzDk0l
ceIZb2/thOsgzMKoDB2WAQLI1b01fOnq0kmasrLNKrbsWIm+KtBAeDx1mwGpDisUKeg1ijnPxsxo
oHerQJi629XGWZEGuwB/dTQkBOQ1rzbn6ioYs0ymMTIy6DxM8FmbZmeQFsNZ+hr9a43M3uNxbbyK
6PllmSLUb9BOMpiBxbMJVTgzj87lpPhZC30fMokAlMBlMtaemzR7qWrNcKYh3TXrvJNbfV9lI2fz
bQ4Ykj84GlCdvHMubrUiRrG9BCN/1t267mLbTMxgTlUOnmQzDm5XoAbTAr7JbPIZJaOljuLo3IrC
r7TX3xS1eEsF7X8MQ7fI1aul0WRhrEqEIUoDhdmzOjyPFo/4zxsL/fdXQeQc/KCSJBhLOb/kcJKY
CuHUKzyDpM3tjDsHFG1U9V6J0yJdSkpJsM51/GwW/0jCb84CpInn9rimLSEICUCZFkcoC3tq8wIu
yFIanSerCiFnf4YT3UHJq9QuSFY76lq9aYkIOZtuNZ16gPDy4x+w9R2v4zM34jUXxMZcMVmq9DVD
D2ySv6yt+i/Sx3UQpmJaph3sq9YMK2KYPoVZRllqgcln3x5UHdzunueBfH8HuvmorFgClPyy2hyL
6FxZamP3QJ3h2CxdY1k/Mou4EdG+qHOd/2+fknUZseIYpqkV3V4V6rEmEOvTt6Qn3v80YawFJAhT
QlMTrMhWfssyADqnV4WrD7uV7+HNhYIeLnS00ny7u9pWGIBfMKF5OLWuoaytNyu1uw7Cu9CT2R7W
uecska2NBoUE1FNQEgDwl9nPORAZGsGl+dxZ71L5c+WJdG4uias/n0n0eZJYdSVH9LNV7qwlQSED
KXROpksDQOEEEdrH08QbD3OICYkuDeKK8YhzekgEWEbIq/TP4xj0N9/ljqsxsXsXWkT92iCGMg1O
ZkCuUg4j7X1elfBxoM3B/Dn8AUTC9ZD++6tkq5ZzK6Ozb50hlPBsxvlTEi2csfBCMPMvr5Yg4cVi
ndX2BwGPv4g+/rcxMAugmKoejxR8LKE7afqzlPx6/OdvNKSQdK4+EjPjKzHHaEKB/Fz+1p/Fj8ZX
vs+iXXwxnAaydjv52OyHd8G13nhuP5ufDixGiJfiWXTX+a+7SQbzWrPOs96F2WCcunnl3Grp179b
aVchmJtDXgL4m/YqdieU1VbI01vtr578/b1BQqEJr0gJNh0oa92usoLMk6gXpnmO5BpI3rVRXSjh
m25B0oGD/9oYDyqqEJbEA1nEvZUZD7R6LastFBOqg8SRyt7XhQgNRK4I9sYOhWkZQIKYF0D42DjV
COy0qRPzHH9Qfkr9nINJgUq/R3kj5Su0eh2IBXFSz0abHWCsq6jMdu3qIRFkwH7OapCGEDsUbau0
s+KUv2coS77HgbKXvNovnicgRcbnXgt4MNQNu5Xbn8Bs52GpSSvL+AnRKQrkb+p++m29zu6MylTi
Sy/9yXxqQusUP1EoM4S2IjvyqdbP4Ih2xXWA3JpuqoRIC1W4a7H2gbD+FXpR78xzlXRPpFECfcLV
I9Y4aRIdjvt9QhXoUUVC+Zza1d0u4VhrISNG5xs/Y2j3eVSR3GskSBpf4nyuwNDTYExC5FgR99O4
6qdmEYoCLzdY6O2L2TIKv5ulsXyFZbes43+vYv3SlzCJqYiulUcBHGjTMQcUSl2jSBISxgRS7na3
QIXFxS9ChXuxIENrQ5lO0L3eHKWhsHNRX4ZjmhtiFFTFSBpHEFJ1cSY4Y/qV2gqVUw3wN/AlOZtU
L2tMk/i6WcB7qByNpHegStLFz0Wt9hIOTqnwBrGvBskuRyVR3MiAz5lvEVOIf2vZWh26Ra/KsJeK
GhIJRhyXTqeMWR1OWtkrxwyNjtbvG0mYfpiF0VlOM1Sj8FSbWlH6aqNo5amBwTB4R2qvz/46xap0
tLRK0sJ4TEnhACs/yZ6A1sHgKHPTfwUuKYHkP5w+FweoS1kPp5Islt+UWv41TSbRW5Sp/T5nbSQ5
g0nU2Zfn2BhdeWrjLGjMfMlDaSpG0RHASYXwOZpH8tMAwEqg62llvOpCHP1qFpXEoY7/eQ0kXPZe
ZTkWpVPZDaXlj+UMCn7eiJ0Pn4oxOphlpkPYZ0iGwVUjSZBPpVXlsm3pMLMO20SFaZogVMn4XNVj
gurOooG7vMaiVTTuinecVtpjVdTyByy+M8kpSlEhTjbA6NwZ+khdX2a1WmtPbVAEc1ctM8ZgWmK4
m1aFYsCXBeKYYAmoKYrPnoV3jOGLSlGs+6WshcbtGgiKwSzD6hJ7KtR88ZulWAESFHuDPqeMtDhb
9awkdq5BLXIn4KL0fbKyZnTw9CrQEM1XYXKazppH/Cq5xZyubaN60hLjD46ACdPDBSRfa58B7Lu6
7RRn9b5OlrY/VGOV5tDWjmXN1ZLOBHOGGB1yJJCLqw3nI3O04SqiLp5mlF131qI6l5ykq7M5GEEy
eoHo+iC/iWmXdvZizKOIGnshlXNhC7XW5rsWYg+TV2GFo16YQClrX1ntIASYqpEE61qp5VGXSPK9
NBvZeurHXqn/SeIu1Z2sMrvWg/1MW/mLPs5dWA54eTmgKpSyPYpQ4falfO7RRE0y4BP0rhu+gWZG
oKHYdiXIqZUC8eCilMXOq80iXh29TrLOyyZ4xAaSFFWpV89oRgQltPALRzbjYvIzCbnhaa37QnmK
TCN1lWIpHLVapvVpJEpBnvsoEetdpprdb5wquMcmK76m36eZbLhJqqc8m4itih3epDiOAY0D5tZk
Lk3QrsgVcdGNc+2Nnz0w7j6QcS1tLfwUY7ffVfvaAhGQB7GhaZK5biAs1Czg9UntBZmwMa6acjUY
xtm0GjCcYuhLjCVMz8Q4nBrjY4pqCKCQ0X98g9s4rGkLhfpuIEXcya5q3SqI0F03zrH2WRnBQCWC
pRNZeVjDjdMIcehFB+8cwFyYiyLgEqNQg/FzNmbFbUn+JKRTmAiJ9y+Gg6Yx4IUoYNwZLauTIDed
shrnbD23xQ9i/Y7qz6L4/jjKBqwQ34r6RUDVDC9GVj9biVUr1fvcPAvh7Ou/ZU86AHbSBr0DPSOH
akj3MDIVB69+k93MK4Kch2zc+p7Xv4D5nkWMCc2b2Dy38OFAAgySKfZUrQsej5QXhjnbpVTWktrA
QDWtdofKsqU5csWCJ2m8hXC++aBMsURBwVMkKo1ji/v+n/jQnyzzWXD0Y3rqPAU0nhYCUdZT+jtz
LLfw1n/GU3dKX/uw5qygjdsMVUWH1Rh8uLBYmSrAuFhDPwuZee6AN//o42r9pZKV5yO6GQXkLxNA
RQkWVcxm15IGDh1osJwzQ9yvafWKs5/zsthokAJqgH45Sr3o/+IJe3svQz4pEgNORGfiqEH7UZ97
p3VMtxSAjMJRZWf22EKmjpfHNod2lT6ZD7i0RIsUgoxiSU+CCC+xiSezumFbQUEU/83QzMhwI9Fw
6UMI/dv4KX2OR/Vd+FLPtvmku1TWqH/rf6q+sY+f8MBxm6A98DCmW/vi+hcwz7YVfYjWGPELzHUJ
K0n/ZyjmpxVCz4+3359K6P2h8N+RMm82RVvRwYR26HlyRGd4kx3DLg+ml30D59UBnnk/nc0aEgCA
MruwRQnMT9x867fk0F74rFjezNJ/f1URSddlwbGPHwOZIneSPwSRJ83Mi0A/+1UEIsnJYOT4rJF5
yEa0BJqW907cnLmrE4IJIQCjPODNbZyTHQR6J3iEH/N9eio/s39kn3oTN07l8Ah0m2f7VVBmu+NZ
M/Zzh2NJ1ZdAWqxgHWXYXhq42veZrU7F1z6aeRKD9Ahg1w6qI2jiok+NMj6Tu1fdGIt8xnSpRv0d
eLCjMllfhrR9K7VqLzfk4/Fa3Qyn4L2PtyC4XiycoOx0oY2LwTgLZQSDI6X6FkvLN4PooUKsZ1n9
Fx0zgDD+L57F5JkxyoGRoPHgtvskRhAphEXkq5ZlnHFtLRgVvEfqDwW5cBY+U2bxKk8yGoAkJrBt
shbFAxfDcFQz5ymAbSx/FE0ggY92FYhy7CVJNgdzJqaln61UsKv6t8GlsmxG0AEjBUgHhntsxRnv
pElVSlM/K5DfGpd+J1Wl93gd8EIwa73KlHjuUk0/Y8nhXQLDlInXv9m6ooNDAmYoXFL+YFVv84QW
gT+Dxq92ppRtFcda/14Gptt5tJwi25lXvct/DdTC3RVrGxUt2DvianAbUo4Es2qIogHaC1mLpG6a
I+B+BWexbSQKynwDtlMDxB3/uI3SknYi/4+0L9uNHFe2/SIBmodXSTnaqfTscr0ItssliRI1z19/
F73v2Z3JFJLHfR4aaKAARwYZCsa4FiYsjCCr6UfTjG8gvXmNwuwxdtJnFAwOFNs8Ape4YOBAAcKJ
AXIYETOPWIM1f61Dsm0EZfJuJ3dK99ATQSyyZBMm+ANA3YPhfRQ8z9VK5qhWqrIxAk3uwAJiouVL
qka0ObUoxcZ6KQOfBrYcd0VTqdiFFctQJAtboI5If7Ghnf6b08KGIoiqgAyIOd9zVQYSKQNFLSyg
sv0ahuMNlcmBZO3PA2+wQ7FBWCyeMUHnYsyCZDWJqB5ImBNNwOKSZn6SDu71b3Xp6k+lcMqAMmTW
SA4pIBFx+r9l/WIKQQjYqXPPEOZbsCeJC0GuxE+hxLHc9AlGwAICgm1ksJjXIHgUDFPCg2SKrmdp
fulMHHdwJCbdPKuRHhTzTh8OlREf5/HBzm7n6ZBVz/jAsKIpwj9bPMcTHblzrOYxr4wy1oOG7PTx
fq4+El3Eb7MgA84HBIyY5mEsglwoqOhpamJgSQ3CInIpbFt/sYr36/Zw+QWBkYylCyANA94fv2Mz
5XE4TDRmcHEDBobHOwV8b9dFXIYJ3zBLbDEUo9CYeT03bDlp1bSyhvo4pWUwqOPRaZInYpDbME5e
4gqDWNflXR4bjA+DLmjqYl4PB3gur8hMe0Ansj4aHQY1W5ShXDnSrFWJlZL1dVGXlg4QNxV8DEAt
kbWLeWspSxtbC7v6aKcg/jYiaxNrFRQz6EcRyU/XhV3uADBID9arRt0d3UkuY7aNaspAxlkdSwCg
FvUfG0jkclTeSnHvZwleRKf2UZ/8+WniCHUT6GOQiQmi89OsQiJXQ13VRyQDycs8ytZDlIZvuTyK
htcXppRwW3iR/sPdDETUc1GKE7aZjGVY7Lq1O+kD9MagYHPuGUY9qBEEXn3p6k6FcVaitYgACybM
mkiALOcASnMvrOzGHZJWMGS+YJFwhoDSwEvP/of7kDHsrWttoSJD03M/op9APPc0VbRwsBAjAcMC
sQS26AG3ilnp8/MblM7CpmBVgSwT5HwN1sB9Czv8vYuGzL3cYejFZaDb48/flHO57KhPcjiiNkQl
FeQWqFJr0hseBWAAP1+3/oXixrkU5mZOpFAlVKIigZT5OIBRVdk6ltvedMQ1QFcpo0JUbrJnLOGI
+s7ft3P+nJ0L5kKZyq6SWp4hmIWexjpbR2BBabDYCpx4gGFru+uKLnjks1vkPnOzRK+iC8vqiNYE
Hs8KQ/WP1yUsgFCdacQPDrEZrcFEJwOLZb3qt0/DpgL83Wy59m27UteqX9/Xz+RZ+RITNVyEu5iN
BRETm8FFdnXxjacKthJljRTHsEy2xOx3tQlAfrtdhXrlFT26W5UI0Pbi62M4zqAZBfKxjYo6Pyo+
602sqAVGxeXokEe/a6Nwy04wjn65B80J4YwkU+qm6yjwcsCrWgA5a0Vf2ltk/LnbP1Ye9ZSHmS1D
A23f2hE3DA+Kh5M/DDfCtjhzJmfmyv0Szn5yUwNYMEPuaVbxXROMu3Q1v6YbBqcIpBf55sc4L2fy
ND7aw86b1lkp5GVG7TrqvZYIuTcufDUTwdBQsNGO2Sk+EJqrJhzAHgH8rFsClB7dA6/MFxpr6Sa8
7WtXXYc3uuxWHyJqw8sd6G/BSGBQ3nDQMeEeiaoi0oiiO1DR/OqF/NF85SbaVu+zn69jQJS1q9LE
7ve0pQAe9BkClOBDXTRdrFGwtT80U/hdCmyOZS0wboARBJoMEPZ2QfcbhEXkW3avHIxv9gZRPffS
4zG1T8Ryb74WhZqSFE4ODFDZUz3Tcz7CO8cbPdsdnlrIF6Q+FxEi5CH0ZCNxrCnFr8qplMZJZk/5
cbZCDF3lSH6o9tgNk7IKtXBD0kxYT2DxOf+VMIEsF5LZosr5a1K0aLeFM27WeVQwhEqAkdbflKvy
pfijfWFTVHSTC34PG35s7Y5FARcjMnQYKUCMMSKvb6YVJhlyd/4IWz98UgJMUKKGQX2yn167Vweo
7I5/3Y4unhSc76lw7j6LvJgV2vb5McfjlcDNE1EIsCiB4XYxBBO2sXx+nGaiz+hOVQB70s3bvE99
By7wuhJLVolZTPx9zI+Dl5CP643UMobZ0ShwrLoXFtiYfu81t/OKLfdKYsAn9nFzJoKECKve6AuB
n5BPyBs7JuZgKxRAGrKXbrMjozCyNtk234jw8xYcHNaYUC8BIDTArPjNNqscpQQAv/RY21JQlpvo
j4bpldEKBR/a5cyUDYBHgPRgxBQ2gZrj+T0lqVZJwAahx+hd3+ehO6+BZnWYvBQ4IbH/Cdzu2vaq
nfKugxFA1MG8xIPhpHN2qMwjsIVzSO/SffpS7ugq3OlP+eTax8x0NY+4qS/EQ1kwzTOVmY89iRvz
MqEJI4oFqigJXfnd/sqAn1GuMOQwrrQVZjjIXiRUJJPzLpFK2kFix9xEr319W0yhICtbMhgLK3aI
1MD0gWGvc6X0GgjN7WBmx7ltNsBedHOtdiWjf+yrh+uf3cITBAaTfyRxFoMXSJtrHZKGZnpRGvSf
jNYrDJFhisRwphGlTdoBXyEDkESa7WVppXpghTqYu8JxW9sz/sqNn9/nnigNXLqpU/U461B6ZzTL
2IJ6A8qUNHILWTBUepmWwepPRXDGYBGjAWUvThDZ0fjL3Ct++9gcWsx2bKRDOq81ZC7hSlS9voR6
+hbrINhGHQ7FHfbontj9nCeWmklGhhcHw1xfQCaA+xp87V29EaHHLh/iP6K44FfRGmwWZtCwaP4Y
4V1E3q7b4FIchiP8RwD3vMjmGGNoDgLSvybeT/V92AD26xGjK1Xh1VtGQB99qjfSG/W7/w1316Ln
OvkBfA1L02lCjBlmot4rzWqufQqHKa0qfx78tNl+Y44KgaSWv4n/as2/ChEqZ+msQWsU630t6W4H
o35Kh/Tj+uleZtbnlvLdfD+xlDY3ezs2vi1FW1ulr5ve7LL4FsNmvidVrrltn6ntirykSD/OtSCY
KHW7wqFqMvb6NDr+nQZyMzuiyvplYYkpiKELlAPBCavwcG5NKw9Z6EDBdi3XLiMga7fS6H4Tdq+H
mx/zHXDiuA8enKpDh+c8OzroTXixU9kuqHVj7/q1LX50J0px33czxZgeq2EdQIhyyVxgvFS0GiwS
wX3XmNnsMWQNETG1fLnsXYRJP37IGA/wd4ClMTZ1TgurNK1EJlp6bNFbLa2OfGZDu55VmgYYhRCV
yC4tDsgB2EA0HQWBHYYszn0iaIDtytbb9Gjk9TOQEp+B8/PeKPTl+tV8V9rOQ8czOTykThlVUpdF
XYocXFtXjTvvjK3yGiLL+N09O2sF9G3/+b6cDf3z3AcU+GG24lX6VuSaF2yf/RQHxg9MaGAIcw9c
VKpthMUZHLDf+4xYp/CcBx17yMV6ujF/2jIF4SfKtyiGA1HjErADmIOmnRgyOUpS+1jT9q41G//6
2S5dIUa1sEkIgDsTveDzKwzDZDLMsSXIZRpPLR9QTnZb8vV/E8J9wb1qTamTduRYp6UXxz2gQKZ1
oomI/ZZ0YajZyJsAZ3nR8hszq5qdXEmOhvkxxfdpjUBcOIe5EH+gBYsoEWNhgOe+GPhUZ1vGSLIk
BbU/fkrHtHFjAHTb4IWsMzd+qMAJJwaUvVyNAGrQiVSes6S1Eor9FkhtVqOfv9GHaMvAzu7J0Xlw
QYTXueqbvevWjDuVAiQsBo+Bpblp7g4SsrmfAxVyv4cr5dCOtKYRhmCK2IQTYJ7p5sOkWFaxbsKd
5RW7GhtMzkZbsVgiWyWP9QHgNmIWUNFt8JG7lhcZUdhtsLCsXDstQCmj59dkJ23aTZy6IOEUlgQv
iw/nd8E9tCChL4ClB5nAV9hCovIRAZQy3koPnyMoebXVDBzMX6kfPtgx9hAELv6y3MwdPXtmTuKL
CqOKQLv/Vrlr1lkDVErzq34ct6yCBnw9ZXKbXfenKV3jq94ISy/MqXPO+MwSOY/RNo4amc73zWtr
4KpWv6tnRI7dM3iPPG0/3MZbe5vt6VHaKf1KdPgLsev54XO+JNTzwoliaD955oaaSAF+qx6G2tdm
7k391gCmeu2W95isk7dYE/5fIFez6704AGBeMEL3BW4Huy8BM9TiAMLDhNmZZEUP4Lg5TD5x5Ztu
K0zzVYE8TmOjbnoUOSAPSG/RNlvTTXmTg8oCy2Bgmw4mYTHvMk5BaxKhEMZ00C6/aMMacYedx4nd
8NC8NOFvczR8zOv4TZ+61L4nyYcm/9IxLcmWMVQwwxpro0ufrr8Zlz9CQx9dQ3+bDfPgp5xbeTaY
ZtoMrRSo+Zxi48UEHVooCmAWhWgMtAzzfZcDL4DJChM1BNyglgP7WEeBiJbY2fgXmpwI4WIybSg6
pWuhiVG9AWXEDYFf8i8kYFcQT94SnZvZJLVDJaiBAHlPSbdqoM11EczIzo0eLBiIDwCnBNCmC454
TPX1ZR/JQBxQyJ80l24wv7vTEizh2eXndVGXzzgThd6EgtPAIAXnYEDwpJXlMISBAqqe/iUvN7om
6C8taYMCIVsVYdNOfIXcpEUXygYAPIxpdEn4aUcTZmpSd7RFMT+7XP7cTiVxH28X5a1tUoAK0Ejy
xnj0ksFxMRvgYQSgE6m1YM4oYWmYPQFFIor/XIKRqg2NpR5qpUP1GEfTGzbyRUHWkkI66PZYcwGS
+KH4upFGCVtakGGp1X1i2PG+SOf+AU2H1iunqvZnJRoFm7dLijnwSWzxBR1HfjBNwjxGgSogoBmS
NFqbTkHWEQ1FQc1CORfYayC+A/YazAKIQ+c+pwEMatmD7hehnb2x3+dtuVVm3/ZHT/FAmqG6rLZE
PGxZNZgOFzr6JatEIRlTIQxPTOfhBps8atNswL60umH15HbH+AT/Q9+sA+RzM+zUrSSu6F6+Z9D6
RCw7/JN4IpRLOgzKzLQekdJUXmT4EvZv0F/dlJXr3P14rhqIiqcCuQ/ctMZ6aFsZeo7vkcbeDxPM
kB3WwyXspPY/d7/4FiwDUNY6MMD4MRg6V2np6EAHNtNR3an2SLel3syr607r0kIBgcXA9Bx0axYQ
RQG6ZTfpaAZ9oru5lbtK9PpvJDjoMuC7Q+eLe0ZCpSvLJunMAFsE3mg/Yhxe4OMvdWAzV0DYwiQB
MEr5vrAEApUG2wMYQM+kR0snx0xLBKXHBd9+JoKztagAimemZFaQaaaHcQasX9624+b6SS2UF6GI
jhANpGCydRHA2Bo157qHFH0jr2rJz6t9U2BzR/8mv3GiXQS0JiyGiuSyK+CcPTwvEvZvGFu8Xudf
UmsW2OGsI7ZsAvKbX/bsEaCToT0i7+a9se9CV3svwDI53Ijq7guuA5Lh9TH+jl4zD6qYtwPJCxKa
gSp1vk4+7fg3TtoN+z+Co73MfXC0wPUEAAIDseU7k31CcyfBngCOtt1Nz/S3IlkeVveMB/WxXSme
shoPRvFQqje2skqMTfF6/Qdc2ij7uNBhRucXqBU2c2YnzoqQSk9VSQVEAOZCFOVdKgU1l8s7BMsX
sF4ZDjFaQfxYILavmrbtsYw/yMavuDO9tkxWJgFhi1O8G3mxu67PQhsWpaTvXQWGgg2+vHOF5kmO
qzbWrEAh1r2JgTYaOu4MgvvSMj0MBbuGST2reckxU5cMBjbxb0JNtLK7cKqoNGHWDTEkUBJ5GhBT
GbD/X2K5FIyZOzXrkUmJwE0vLZSVzP4RwV1cmsRKRyvoWShHNZF9omfuJCFVLXMBYuZCAf5cFOdk
zJGaOmJuaHOY1+Ze88tjdI9sZtf43a16q2/LQxiIXu/LDwNC4fkx3ILH+wK8mkoJyYeaWoEq93Vg
JX1+M8RjAd/TDG5YWvlmJBPAukwqAg1aOllAuKBtCWgJZG3cc9qmupTYU2xhsUJNvoA8rr/PELUC
EkDr5VVJYsE7seBfUfsH1grQ+7A8ovF139KslTkcaiuQ98m2iR+1xutvKr8Hs1jabLJ7Enll4QnH
d1jKd+5ez8TyZWCbShXNZ4glu9R0GTeG6Q/r8t3ZM5pSYaGDfXnXxHFfZlUUWPhIIC5r6Eed/yk6
zC3k9V0rmb5CajcHQo8z7GmY+e1kCYx4wZxAzI2nmPUa4Yg44UUuo7BV4VLjvADhAIazhreppl6V
l5HbFLOfWeTfhDAnItnxn7hWtsnuzHZiBVOq+7oBgJH013Vnd/n6wz6xq8seKSSS/Oig3RPSyAUe
jzKOvDg5KtExUTNBvLd8cv8IYf9+ooYEDAwjCrED1te/gE3qhcNTR99CPXab8Y52P6ZSZwyfJzpx
PRAFEGS21DCdeuQ/8eBa5mtMdP/6yS28SmxiHG0WjHNqJp+wFqOh9VpuQorWzV6fal9OjaEnpelA
yVtkzzRsfl+XuHhXgN8D+g1YRC+CQTOyp7ADiwKKQL8BPbMzh37tNJXA5hZ8F/SyvnntgGHJTwTW
OaFxBOTQoHJereZeso29WedeU4nae4tWgR1OzPpjruqC/KEnDgbUQAgZ1FaKvtvgpqb0FmHSQ6ru
8LCPkfZx/fwWb+wfgbyz0tOcJrGFiCwr38bY8qmi1MCa0W+Lct5gem9zXdzCCw7Qvf/qx6MOF3SO
JUdG6KkawyqsjAcl/PF2BrN07CyAUZKBFfG9RUOvOsCMYC9RTuXHVDPccpY2BoB1SD0JzH3RLLDa
LwMfwjAg6/wbbhuSEKuCKK3utnWIzdTKAcHaPqperx/b5SY8lGKsgLoF/HjEfewzOPEWshlJmRr2
uKZd8TCsipsIfmLLuJ5UD7x5B4DqsIaGBXb47pe1gRcBaZxA24W7Yx8aaN7QXUPGwrmQcGzGRO4V
YJ5GmMAgL4h6BT5xwRgBRoqmGMPkN3Cw51rmSdUrnVFpQZ1RjyTIQcwV0WovtawNTd+vn+mSMHAp
IkpHRoJaIfeOID3o1aTItKCcEnpsy2ko3HRq1WAY7HqVJaR81EZjGgQ6LtgMUL7BJYl2JrLkCyKA
PJdMGttqgAV1jyafsam7lDw60st19RZu61QOP+1fhGqah5KhBlGuuTS7tagIwXuhqYWJfiSvSIDR
Yka+c35dcuMQFO5C5CAYlex3+eP4at5Nd8mOBBpYo6PWLVpXFMAuRHWGwT5wGArYPC4WvbpJLzNU
4hFHImgeHrA2ixkncI2u8qC6i+/Jl1DipaWgiQKDR9SM8swFFQDWDJGLFN9QAvO63qkrFLxu5pt6
CzLeW/JgrrPVdBM+CFdQFuWiyOegCoXVHoP9+8lHX2dhhmoj6gOIsEBv/xJOHzRtb0luHuK+/us4
4D+K9Ww7tL2bDe9FWnldPoDvLm1jd9Zb4mJNzYvkVuAILt9crEBqcALYXGaTNczET36XpGbFbGKi
OKiryp2Tys8KzSXmz73BuRhOfYlOVao6iC2ryrztDRsxSzobq6IrH7p5zNYNQEeufzOX36aBagwS
ajAvYaWK9z8owMVV3yh6kOqglLXWOSHrWpfcMvlzXdDlM4+GgYq5X5uhJ4Lr9fwEiV5KXV40ekCn
+E6pFIxB0SAOH4sov5Er4tXWJHA7zHWeZwlYjsSOMexYATokf2d2MSXxmFZqQKV6p+vzpwL78Owy
emgaewvousYbAYrnEjV/vq7r5aYu9MTniqwP89sWqo/nys5DlszqJCloLDngrFOVbaflh7mYP7q0
eSNZuW7HZGtPycNQzo3gShf1PhHOPdFdjXpTMRI1KHrpWVXoqhpSjBwQKXHbOt9FtvEWmco6Yah3
Ar3Zn744cpCWwEUC9hMQPed6py2ZzHm2gcPbOarnkPrelKZ3iu37qCoetJncFVm8t2N9AwSPex0h
ixumQLYb++pR8FMuHwNEDtiiQdaPwOgC8tgwOs2Miaagdj5504pNgkQg2m5dxOaevQVyzlYgcUn5
U4mc8tZAejpnkAj0OutIM+OrSobZ7UHWAc6AGpD0meqXSUndvIejmvpE9sZW61eE1n/zVBJcxuWX
zbZY8WnrSFWRrnJLpkRP7MyMDSWIUGFNqOVW5rbsCq9yRN2ZpaNmuyWo6GJc6WLFhMhyqvb6pATm
oO7lHiOOc6b8m0+KtQpAJKQgSeC3rwraS6pS6FBn1u/idgo3M6kmP5QyOH7F/AKMJSqCZAaWrZHt
AB0oSieXzpMVcm3QygC1gK/BTwh9VZnOSiDJErxI4hJZ387hbSt9XTck5uT5j+hUEDvuk7emQYkM
JF0jLJfSj14Gq2mCqZX0Xs5+x+2/uTvQfGt45tGLQR3wXJg0KHY+QTPETNNRUbObqIt31/Vhf+JC
nxMR3NtJEjjnuUvUIBmfVbt2azP09EFZX5eyeGonUti/n5xapgP6Nx1jNdAwlJBOPWxQu9WAnTlh
nj4SVfZEOnGljDq19GrOmE6T6mmR5dvGSyeJoNQW3xGQj6Gej01/BO7cN0xjAmyR0lSAok1vVTUN
MNixrvDqeLM22ah7z/vByVZVPf0aZ8z1Xz/Spe8aw6P4c0j3GPX8+ZGinmfUmRQqwVza72DyWqM4
/3pdxOJHBbQRLMOhEYjP+lxEmhXG1IGHNlD7dxvhjjSPnordMP3uupxF6ziRw/lmwMFi9hvpbNCY
peQWdfFMu+6RxsoTjepDm4eCXsVltIPX50QeFwAoda2j4g5vhXjqDmlX54Ja60+RMJqoynqRpZF6
RfdjiB2EHRYSSQykogsDezk/TTJZg1laeH6j3lhVunGD2rflppW81+byKyFj7paaKlr7YLpcfN8n
UrkUtmgbihcPd2hM9kPXpneqNgTa2L0Xih65ctjtU3uqvMRp97SLBvZhrsfO+DEMJ4stkaSzJAlY
PypnrWFdOGGUq4g95mGXFOOukNS7VLOfrlvS0kdxKobzzgmASux6wiuf59XOrtKnBN0HQQS3LOO/
TzePKRT2VZ5GEk40AczzYGf7fI5+XVdjYVrvLDzgA/8pURNaMD1ivbb9KFQOWtRvRuBLu1aObwST
dMBeNsbItbRiFaupPxrV7yjrUy9KurciSz/kWQeWMCBbUNndO3K372k5eumYiZBvlrwtjBrTH2CN
Byop59utIemkir2IDuhToqwwPTkFZkCnSX+un8qSmzgVxH1AgKuQ46lRlKCHeTqgT5GteNU6gTI8
YLve/78J476bGXuQZV8ioLD62LfT2tOadwBK+7p1mCfBdS8qhpkgViVABMMD5lmKEys9OCyChFBE
nQ65rfN4hSR29qV0grOgolxgWaJlIwPSsbrHZ1+OU5qDrCIobKz5vW6su3lM92RofaMOMyBCg6T+
+nEuPSV4RP4rkDOSKeraZtYGBWulmjdKKpp8DxSJZRyHgotjVsA7POZkAXICPLOL/dwklhO0gyFJ
r7MDdhK2CWBOIjvZDV19m3RgiCydt+vKLYtkF6egjoas9tyzyznC2xit32AeLeDIAnjKVafwAYwk
79HQhm6sghIAEOQv18UunikU/B+x3LMZ54ZSyQXEWmH0iYm829TMPkPJ2hZ693Bd1KK9IHkAmCta
+xdQ+/PYz5MTt0pAMPPkSmRcZxMei3pIJzeVpGNvmSKw1UXtTkRyH2CTapneGjU+CnXWXEsKb+WR
PIVgXWkBgX5dvUUXBngo1COAEYepgvMLDBtqNaRulIBWk6tYT1n51eaCI1zW5x8Z3BeADVlJGhzo
U7AmaNnPL3XvvEpUOwwdGQWfm0ghzlWOY9NUBPwBAW21lV00K7l6UhTRFYmkcFcEagJi1yVUmiS8
5Temc8z6H0+cspoUCBww44EJWn75sNKHUjLByRD08eQ3Zftk9clnodTYIaVEMC25ZOQsQWbDjAu9
41xX54LoOYwcs2iRlvm6+qcDBUs3A/0mEviMpbM7Faaem1wqT4DxHkolaJPJxCxt/6WPzRNoDQRm
tywHJQaGc4PCHndHNpaUcmdOlCBMjTtzyo7S0N4Cw0gQZy6KQTUHAS5KlhdtT1AWWFMm4+zGDvt/
ajfuQLIRyCUCgZ9/qo7GiIUBAnbZkKzMeuxrEDQEE7akHekNK1E+49i4LmXhY8XAtmNgbBa4C2gq
nN8O8AmrAR+RHCQJOqtK/cvphtsuV56GsNxdF7VwcoiZGIMMXA+adpwhDI41tlVcyoEOqFdFi/5O
irNGoLC9LmZRoxMxXAA+dHIuDXErB9jP88rB/KhHDSHkqBhgf7I+rgsT6cRC6JN0fyrTtO/jWsZU
J56L2kwO3VQ/ZGX5dF3OwhQYULxAMoqMCiNSML9zQWHbJbHeVjIyVPNgO9LKsdq7pK6tdRQW+1Yv
NokigcYA8wXSZL7Fg2W6MNOd4WSCwZNFlU9+Cedxq16tC3ks5KAMP9vsl4KpeDsR7TAtXuKJEO5j
VitH6hU5l4NOue+tg478cTZ+jbEISlegDD/7q3cdNHGgTNv/0qbJHaf3DqmH4PIE2vBjn82UTUOW
Qht1owOOQEHH2k+H1biNDg7WgoDvELtTuWdQNKv/o2juo8skp9BCtNAAxj0Ch+uJbul9sg993Zc/
Z+w0PDCqKBNVWcETs7CEdmawOvcZVnHVSVoMnQHQtR6wvU83KgFNVH1k5A3d2oDwLT3a5QpqK4I6
C/vsuND49GvRuc8yccr/L3w2bqn6mgrxQBZ6oefqMcM6+fCdprAqjGDJGDWrd5JryX53sHftakhc
M3Hre/qYf4nGAL6TlWtqMTs7EdoAf9cYHZxpu+6w5Tn79SNm99rXPvSSXfzAoPjJPXku7PV1K1o6
Tox943XAvAVr2Z/L7VV9CEG0hEcidCJ3ipXGzdpc4EoXj5RV701A8wBhhW9qx+gTKehDzYCc7myP
yttoq2zB5OyaEqxlJe2zVfQospQFB2ApbJcDdCZ4NPjRCrXWW8XAfkqABNIjA/YMJEDyqSIXsOAB
TsV8V1hPbg4lWrtIEzoHiv6nRgfMqAFmYYag2cw31+9qUSHEDUBzQISHsZHzu4oGEssxjedg1rRj
CoqmSIFBNqEikLN0XRbCE+w3Y3XNhFWcCzKHoZadPJoCJfPgyyh2LAlWYRqfqn4WyH7tJb7wC2Be
4/wLsACjhB0KwEMxghhOaE2VWW5qXJcWzr4yNOtSnr1ZBfPYFK6VqHxJxhd7oseiArpYTNwmH/zB
+RcF8fOfwb2BfSeBpizFdcYO9cPE9vNc26ta4IBtV8ZkrQFKa8Nc25iiuX67Cy7gXDL3MGZR5KS5
gQNQN5abPFhrcjdswl15Y7rt3zyw16jSHUQQmQvO/Ewqn/ebaasSfYBU44hXxP5Lt2nqmsTNP5zn
OGj30ZMORIUUqFKeQlzrz3WlL036XDqX/mMk0+jKGqedNK3fRLqvxgDiix1B4LgkBkUplPcwUGtd
gv9JZePYZjoFQ/nHsTrXzJ4j46fItIDVOZXBPUw2mjModEGGYz4XCNMMUKX9HBQC2z/YZAI0HGjV
L+DAq1rrMcdTToEdltt6Aid9nwj6CktHdSqCu5HRjOM5bPMpoBrcc1a7Spv4kn5//d4vn51zRbjY
BU9RrhsNpEgkx7ZZ2W+zHut214Uwj8F7lFNVuDhFGczRrvpiCnp0CXSirVpauXb1NNTTSulEJfXL
dwAqARoV+FRAt4cDO3eaKW3nONdw/0b83LaHxI63nW75Rvp5XavFozuRwx0d4L2yWceQf5CWqW8Z
mWcTVeCKFmwAjzUonIA4j/eGb0SbTk/mBJkA6HFit1efadxh+fvpuh4LQlQ4exQbMc2Bfgrn7moD
VADpWAxBV7+EDuws+TXpgsrLogzsZKDYB5y+i63KlNQAbJTMPpirt6YtXLN9HRNBQLpw7yoG9R2k
s1g5c/hXea7tHI1vuQ860Gtbf/XwSwd0snhDdUEXDZ88xixwLawMcm5f41wl+mTZPaoT+z59atVD
Igki+wXT0hAGAtsEIAAY/eae4FZRpap1GqjSxC5t8PRGIgCpRRFIc4HyjlGwC3TLulULkzhJHzjG
n3gcvVY13B/blQaD+h8JfMNXlifJkGLSB1ZOPUfSbmPtxilEnnjpNoD5aKO+omESiw8up6kp55wo
Hdhm3s3umAHTloj6jexGOf+FGWhsZaI9jd0i/joMahZzFg1dkHe/FIyBdr/V6D1ra092G9OPlV8/
PzjAzMgGYM8Ro/MOjKJPrYby2AVxNLuMEqhU8V9nC+6HBVCcVmzuUwXwPgMR4xfVdbA9zGDV7QNm
CG4CflcX67PHRJb2Bmqx7iwrFN1bVcTUsvCdomULAAGGd4RtLXajJ3G6aqkdHKfTBWGWBUOX+bMK
VJrqU0kmgYYL7w6cAZtERsESA4JcCNk4IR2tEveGnYdjmJfAp5YomA2N4gap5Q226EW00QtfFSYf
MfeoYsAb5sjpJg2V3mfN1AEEorupZusX8knBs7Ng8GxxB/ifbDQJucH58YXFDBgQu+mCDIt74HBx
adX4siWKvxet40QMpwm2JtQ06+ouiHSyxy7NTTP301oi80ox8xELNskX1s8erlv+d25xYZMnUpnt
nNhGLuNVtUnXBXSWS9sjMtXIb1Nr7NdIDdUPAKuH+t4BugbZdRgDUjallBeGB8ip3vFnEs7yJtFi
O8VWI2iOvH7MsnEFiCQAsWmpRez7LFOEH9KSQaNZDU8NPG/sbHMBR6RRvda6pAvssl5b8ntW3Y1J
4QHCxbt+PEt3oiNvZ9P1C8ByvQUsGPTT2gATEJ4tY66kPZbh6zQabjzfV8Of6+IWcNYgjMELYscY
X4/BKdbRuSOJ3bRISdIZpKDZOt0o91IMfCXqizPP7/4Ld/vAJQeWIBhrNQWyudtPqyl3JKIFGugQ
ku28lZW1moB/cTUH2Uu1GzfyTfNhVhttB7uXLU97orIrra+rvXCdZ7+Cs0E9BHBkbsQaKNnuihcA
3lZ67AmC+wXPZOI5gacAug7AJriPuBgbLSnrUMWqeG25KNLfdu16KjAzBGCaY1kmgoBiATkVwHIn
ArmjTcy+T+zKUVFLa3fygW0VjN7stQ/1RoR8vuCg4PoMrPxjfh5DnLwopRy7eYBuwBnQ3GwqDyr4
nd1UF4F8LhzimSDuoiS5HmQaQtAox7mf4SS9DjQujaQd67n4KHP173XLWKjHWGcSubgMBN4ZFqK+
T7F5B7JA/5jgILPX0Rv8EEwkJb4KEdjWkk88E8q9YkYS27kGSuBA+ZwTV/MB2PomYVYH88ZeWQET
BUThlluCTUY7am/XNV7wOADmQTCC7ANBFr/WPOuVk4YU+zwytg6jGJOw0ms2AvPRBsB8BUgWSV9d
l7hoPScSuUudtY46QIGGoRrSGnzte93c1LGIhmpJL4AIMx+DeiuaPeeeBi2/IU0VLAxEVpS445jv
0zqLvEyStiB2OirhhP6B6HVjP51zb2cvN2c9tMD0TC61XWDggdLTr8mqvKwAPJ6wtbMYhpw8o5zJ
AKLArGa174JezXdlEt1kRJQ/LNyTriGfA38TAsiLFMXRKnPKx7QLyrk9jFq+piYwDo1K1KJdOrRT
OZwqaZLl8hTliBanndPe/z/Ovmw3cl1b8osESNT8KilH20rPrvKL4HJVaR6oWfr6Dvr27cqkhGR7
A3VwHjbglaQWyTXEikjzX4H2pwFvwXW3W9uxczOcQ4x2htq1nHX+nOk7Oy2fpFAR5MCrK0FUCOAL
HrnF6GZQqgamBZLOb6PHsA7Rw+jcMY9cSXu7vpbVT4MvgyAb2NAFA0psjyBHlWGoKN+tkpFZxK7U
lYIdW7ECtpP/d4T4th6yUgsMdThCdhA/Q+Fmb9m5bwknClf4oPCS4PGCursCVA1PyKQUUxxWWkj8
6DZ8bTDDc29u803iBZ5xKPbjMfL712iPevhRzAa18skAiQLcgXGgYbXsv5+Fo3muR0bXA2luxBBK
6ArZU0bNS6TosW9T0ezk2krB+wEAHXMQDMSyHT+zNobhSMMGODomysT4dM3EzUu3/aWHDjmEhxgV
YFbxD6DqvVfvx2/r/4FwBfUGkPBBGg2DPdz9VNWFlnZlCEwxOVbG6LQT3eiSiOFgxW8urHAHGmND
qdISSfZHgAPN/F0zi82ciATQRVa48xxM9pDPzEoVPU6QJYvkzpmD1+sHjW0Id6HbKkgLURRAfwYF
iMsPVkFpQ6pqWfbDHKNfIQQNqS/niW8pvwCz2183tuKL0BoE0hyHgYll81/HksqYTXH6ZJaO1vSM
l9mT7Gnbmc/fN4SEGLPYcAHgYrits2tDzWO9l30AcZ9Qo3Aa8PNVgbkJDcGNuPaRkDSh6IhCBBpc
XBQc2wkYk/QElkLM0qaYHHGGgD7atBbpJ65c76BlMVBPg34n0gtuTaESo5fRZ2xNJ9KcUk3UfGR/
gHcFYNLxlzGHxTihL11B1sK0bTN9xhRAcdfhyXWMMtyGRP1tduQeqj8SkF/Wj8ki34aKWFgVrg1Q
MQFsyAPIMzuq68qIZD+Fxmojm5XTVypSifD7muNQpD23xO+h1idK3oSyX/7VjtNG9dIN4/NqtuQz
vEcvEoIPolRs+dlgUkeqi/q3heeMXO5qL6tFSstp9vs5cHTrRhelECID3AkuCquYpZHM8EB5V5fj
6IAuSCSIvXRzrAKdIhxOsJUvBq/6DGMTgzWg/00tzzZeK025NydNkOKtWgHbPIvJLAgych6YmKUJ
DgM6+1ZbbpTc+KR1/UIpFVTZV4oCWA1ydCDM0M9HkfLym6gkyq25LeHpbEBAM7N4M09hvSVNJ98l
pfVskrq5U/Jx3DZ1OO8CZZS2dEIqX05R8u32Fc6cjD4iJo4RHXxJ2J09mdTWR7VPJTTIhyTwEGCB
gjvV/16/ENd2FncuyCBR+12GulWSRp1SYWen8rWtIblXYMTn2zEbFC4RYSK/hCI4eCIudxW9hmYo
Bm3ypyy4GybpLwhrPSWoflxfyvLFghlGHQvkAlMyZks9269m7FPTiib0X+vp2ajlzIOu+S6jGXD6
oYUsEkyQ1y2unLALi5xbxkEGna64n/yCUpYhKy9j1f36vg3GHQIOGxBMLu5AvcmDhIZokw3toDiY
M/sDcd7P6zZWilMg0/jCzbB2w6JsHdcYZoKg8ODTjbFrNr1nHTXdaaAo4oabaXDonxbE1/lhNBx9
N2+y3pMOInJD5gWXrwwAGZDtxgOj6UtCqiSo0qyXJIgrAPz9Y1Tk3umHVAFQUX9vlYnedUaeAGAn
iyaMV74iys0oVOGpZoLH3N1PS6hklDrcUymywaNaPuzzKA8EnfsVzg3kE8DMAxoAfR+MQl66p0lN
m8ax1PrZrX0avepnvEGpedNuxg/9GLopmMRFU7HLww0YM9qCLL3AvBwfVoVyjn85af0J8JoGFe7p
2TRfr/vOug1Qk+KmQlDFH24jSzA5l8ytn8qWo+rZHi0QB/QighdgbftAPSejRIw8grVCL7dPC4qi
xoxaA/KQcRtDnaA9zAcm6whFWUaKH5Ub8MELHgT2Ry99ElOjjJMaAw+Q3OZDKwBgqSE3cQMeOgYm
S3cqaHrEVcXlzWVrEDdB5ZvIAK/xz1sU5qCWlbLaBy3jdlY3MZoQIYgGDIhkBoMg1l75YPAHDQws
ugwMFA8mLckc5WWuU+CuEneOftl02KKpc90rvn7yxc6xDjIqpaBAYaeKP1SgvzYhhVRF97qjfjYf
qkd31a/WcoJD7Fon+kwrpzwh3RM14BaHGXZBQoSgG4QJiPK5TEKP424ySBreJ2RqXXAB/TRA1yBY
3JoRxDsY8UEGjZPMGYkKSW50qzFQcA7+9rFjb4OD4amQAZxulQ3aB9+XlsKy8LIhzFKxmxi7uPT+
ImiaNNYBYRpZeY1+NOpnaYsGpZfhDwJ8wCfhGwQIJpn/aHaqxAbFR4OC4gDhAcVhgDx9Y0J7Jt4K
QWEsmOJcBESWrIqOaRXcUlwHJjeHTqvlNILQH9ncxRso7OzMHfH8aqcfrn+xL4AZZwsTlygbfREQ
Ie6+3L/GbLs5kXI8cDUGd7fNX6aSqr8lW9MH4u7UedVj8AP8adCTcIBo9oDluf4LFqcOrzcTnodn
IpVauEyqpzTrLWs+jeMc3WTdHHsKSDZuh8RMvOumltrGgDyAwAK0mWDSZ7IDl4stc6ktQzXR0WqS
XXzG1K0jR0bNo/JKNzkF9xqYNGvf10M3SZ3uKXu3cme8q9zsTsTAtLJsVFHxtOK0oJrKx7BdpTTK
VE7jqY7mHjzJZqogIusly+mMBiNx11e+cuswLBEDR6Fui1iCW7mN9ohGwFLPMKWBCYa1BvGL1u97
2aneGH9o8YjJ/LHzQssRYUuXS720zS6Ns/AzqbKuswdlOsnzSY5+z82rYW6vr29578AE0lRAc9jN
wz9HCpiH6kgqhtMwSgVx+4k2ikOHNvy+Hagc4dEDDySo+HlolhmPBNWfXj91ForRkOOmTjYX6ubb
q4EVJFq4bti8K3/+jVklMYbWTlUGjATjPxHNxK18EkYJojIGSMBb+KGXAnO6AbUyE7KehlPbkjvM
OPHTy/V1sLv38m5B0HxmhUtvlKIvpAL8gacyha4nuOES29hJSudolmhkd80UoO3AXoDlRFvUbIET
sGJSAAZmBcY+nOc3yia8oyp4bEPj+8sC4RQMsVkr4IK4Rw5a2gwprDanOrSMDTivfCPsjmqt3SVT
pwkyqZWFEQI4OGCAuCCBcb08PLKFwYC2B3NzFn1gCg9ASstJu71u/b3+rVY8AvA5dKUBZwDonO/C
qxRNvZzggkATjNYvY/soDn2Y33L+gFAYQtW49lao0i2aS6SNLROv6Ph1BUHm4caEVFW8/baWO255
RKgM3AgynwW5pB2QyWhIZ59QdR5apyty6zNpUxGaauXeAWMB4h3bYoEBf62m0gj8/4igSs8GuuvH
RHEDSvXv+8CFFe4CbWjd1h2kw+8J6I+8QE32URzeDlV5WxNBPLDiBiamNRgLEy6eBQd7Fg9T3JiK
7kspyki5k7eKY4TZ5rqzrcRTyLn+meE11frQIK0FSinMyTr1Ic6dtnDynf4+u4GThl61E71BqxYZ
xoQR6IN4kM+SILWXUIXmuq8D8axJ1M2txouL8D4HXGFI6S7AhQ51HVfR8JPS2OkVkVLAmrOwMRw8
+5jFWYSqRp8By6NGuh/A6zFdAd1L7/q+rn29cwvczaQP8RiPdRnd16w0EdYetQIU8kVTzmvRBJpG
/1bCX+xdq9tjJht+/Co91Qf1FmrsD8Hz/DgfE787BDfRsXmTBZnTF8ELd31cWOUS3UHStaZuY923
7qwd2Sg3JXWUahPvxn0K0RQmXctqBcWR3GS7wB1uxp8ZNGOub/H6R0QABfgAjgfPDh4jyGptGSFk
neROlf2dh1xggX2k5TL/WWDZwVm4VA+lGhdZqvt90kMY60ZOMnQhf4Grdt9NoaAZs8jjUXpBTZeV
uPAP4MxLY6M8QlxZk8J7TZJdRU6fEJTua6nySLCTSOKBHdcbpFjw2Kw4EGr7yG0wtox8dAFxL9Hx
HZW2g9mdus3QpKu8rtoW/VY+gNl9F9yMhluQbVOxeFTIZq8udpixmyK2YnNcyzSgkSEj10ggZmmO
k6v+MLcIs9ocKrpQLnyIvfAkIrRfPuKXBrkLvDbyvE6SMbxX58LNx59NiAmfPgPJl2i8d3kDXFpi
//3MeSAgkoGkkZHYFT8DsP92wV0D/ND1M7CcmWYsv4wPABEkCrB8UNKTUhqasjYwglodAH0MPf1G
3bd7DPhty25PxOKvy2OH9xWaG+i5Ig9f6EOVrVZEGeQffczRn6KfxXbcyz/HB3JKnxMn2eCJT9+u
L3J5DEEryjJT1Ta/ksbLnZyiGeJuSQ4XTbvfgZIVLprk9THqUh+81tZWtoNZcPLXjgUBLQGjYoNE
2kLqLdTSIFVTouNeVX5Yx3TfvCSFQ+6DbXBK76fbFvqmCeaCBDfrEmyG0QkEfWAuQS6g6DxFRl93
WmNYVPe1h+q2+4C05rYZnXJnJ66Nm3XygPPoHQKg21Z0NFYcFmAVi01VgBNxEajJdQi9wZlaJ8hL
enpmg0Ks2HVKJqjtrfgPu2gwuYGKGyPWv/yaDQnqpmgL6xSqU3Iao0oFJVI1/rzuM8taLBurQBsO
pwMaOYtJN5u2dWwGqNz8T50I1KwpttHwkFffBw7TyoCnivoDa8cRBwOE1TZ6wUy08XJx0hTmxlAU
I5pUkpl7JoBA9K1NohZMBZUCCclYNVIgSXQ7Ik7bKFW1yVD2h5LgGOtkn4ZNRjayEZfKJ5TMLVHD
f3mS0Jc0bBNTMwy6bnDRQt6UYWpBPghMUblb2e8o9bpGMzhZg0wwGEWHaPmkocKBdj/KnPgAyHAv
dwOxmx0OWqWjBkk/NDdSnPLFfJTvwV2TvfYb4k175aAM6KE44XbaC5Gb7H2+fL8v7bPH4OwKjstE
ngsC+0wvONwX25g6pjttmahb9/b9ROfSGufYfV00xJZgLUxNNwZaSv+2QhH8+Xw/uc+XKWg9tSMs
9HbgWLPllhipEJwb5qHX9owLQ5KoDKs4YDZARl5tE693uq15bHfm4bql5XWDUhtquTgkiMIXUm7D
CLqSIWkCH05JPDnfJ7M1niw6loLAavnk42nUZZuRYaNUwNdwpqo25kZWiA/aKQeStQ4lnzE0DKay
FrzGbP+5vbuwxMWLNhC5st7NBCye1JOj0Sv7+i4dn8Yo9uYyAuXf9+9StC4wHADmUiTyPDYvIPY8
AMmunrR2/j3WxnaM5ufrn2m5exh2YQhTIJ5wcfC8qEk8RWms6tMpyMtPTZvuEjnbBwgp3ZhUv67b
WnEJlEVxO6HCj+FkvhJbJaHVDzGqOMD/OrR9tzrTK5Gefd8KmhTYLhYwAUJxeSv0IHrQEyPXT1EA
tc68nxRPhTCEq7Sp6AZaWxCWAzPYPBB1cxdgmg94Q9uiOyWGdYsJNmMTaaXmRIw7+fqiVlwPRTCo
TaATCBYLnlhCpVrbF1TWTyXOwQMUjGBhyCztBTlFcLKGKMmcPEwVRooKrurNdesr7wqiBqBAMDyO
jh9fjJVIFEeB2YJxPrR3M8i9quxHjbnvXDc2gTDoXbok3hJQVKIzCEQeCpuXH9AKw87QQzBSzanu
9pqyaZLbPFG9uLIFuyqyxGULpI0mLWkaWGqezDDy1PwJ8sWGqMq8Eqxcrojzk6oqCyUuWxWXbuh/
jfo0u3Q3hV4MupXmkB3jJ9MT8SysOCeeZHCeoHyqIXPg3qsxIGYzIMX17ahyYx03fd440EX5/nGD
oAZwUajSYzaLT9Mx4C6VIBNV/Yl+RjIFjCxx1a4QfKnlaAgLMM7MkEunmKaql4YKW1h5PSRcDbcc
3cBDvRExc7Jvd9GDKFZfdY4zi5wb9mAdagfwemJuO3XU4qPqB7dU0cUKBFfwMmK+XBrnhUrQqU1X
wRBGbd1R+yGJBiPWDYDxFXcD+tIqt3c9iuV9ruaqn2QfmQXBMAEwYn2n/v19bqe6PjaqFKOEEKE4
xWb5MyH1VuuJY1fzd9GYX17wzxK3VXUUtDIqzFiJcWil0mmjpzb/+P5lx5h0/ne3uMM6jyX6oRQ2
lCSwNraRTG5H5mITy3Z3aqGq/Ava0KUgMVz9RIyLRsEwLRvPuXTvPKxAwzfAqFlW+yKsDoU0CoKJ
1a/E8Mbo4YO2gY+TAlsHOf2EcS4g4Pr2KQ9+W90x+w91EdY/AZoPFwLr4nMrqSAPgk5brPqknZwi
e6B65Aa1SOps7XIDywneRMx6YCqdu9zMLO8LSzIxxpTru84wPW1UHNKLBECWrDFwOLTs2ZACkqrF
7VZnpKyhCEe+dKMHvz5kt9YucrtdeCxu9LvsQ9ol++qhuIternvhmkMgwYX8LKqFSHW5BUrRaLa1
XBOfBj/k9KW3vssBiYVB3xbToAbCiYU3zLaK2aW4In7a2a7dZNu8fcDEkcDK2iowJ4VCAJu1hy7d
pVvjD2LiIoEsllTcZQNKce33OzZIMJB+IjjByDZmpS4tSM1gWCV6Rn6jV64FGheqYBYyHLy+EZla
8TmWy8DbMPWOVINrFrPMDRUjjM6p9HkOfkbSU5w/XP/qK7gJHBxQhaC/qkC7iSe/MDs6tZLaEMyo
ADdBXe0vOdYYVyEbusvRbfdm91a+VXeYh3TAjmA59Cn2xDORbNe4TOf8Z/DCfiSXdXw4/IxmUx8C
w6meRid300O0b07D7/8PHdKV+BYGWf4GMTDMKnDuPg9Kl4QD3FHbTZsJxEyG0+3Qd0BFxzhhbiH8
Ofrl03Rjoga5073ru76cDEIF49w6+3VnhYRZaYNoCLFc1u/AZNBWemyfCy/cWB5wfdvukHvVXeha
N8V/6HIw09CVQX1cA9aauy7L2jSoLcP0iNAi0RJ840oUO61v7j8b7GU4W14f1ChWadjcckN247YC
Yox8/O/y2tcEEt6PwOFs7INQyYd9t6Uj/TPNfVcbOARZjXEB1F5Ue+CGHo7GAwvfEi93s8DVMZ5J
XHlbbNICmoT/6bv+s85910CZqzai2Nz/BZMhTSvv9Mfm03xQ3N7HoC3aWON9c6OER2EjdNmEv/y0
XKklzMgAthNY13b2j3xfupLbOhhq/tD2omLLWnh87kY8OZ9ilZJEDDwX4QcbHWkxK7qZd+Aqfoxu
0m18Ch5FPVahSe46jGy1i7IRy+u3ua8B5gRY18HcgAxzx1gO05Owm7R2AYPbiOF8EVws7vpuVMrB
aEu2oeHe/gVEWf4S73oMh8uetS+fovduL33/BQMY5J9N9sKdnR2lMKmuTrCZgdkExSvHLkRySCvN
CKau+88GdwcgoB1KSI2BrWCXHaTP8VaOXX0/3thutdE+lWLDEpzwSVjNXokIL+xy94JSRrMq0/+7
n4GGaBoo+3RXAWWfPZqv9Im8ZXfKvWh2cCUogJIWUyZEHxSYRO7JzjCenVf9iKBApQdTmt+q0P59
/eSvmgAIAeROhElMcjtKBq0JJgUmLDXfEiNy6yr0rptYuVQBcGA1JlCTsAjx0jFsYOCMXu8xuzrp
N1lhenPxm5aDo2rlRjMyR55ENElriwLwipVUYRJcKJcWC4uaSjHic42j+icKoCxSoWl2fVUrRwwJ
IiDZLBdB+MHd18k0lu08Q6ioQonOlp7lNHcV/em6kdWFnBnhFmJrJZiRwJTqA2XgKSl0OuLtdQsr
nn2xDO7qjcOkCgMLFobR8DLlUe3UTZj8yopC4AVr+wWlVDCrYvCHlWovv4kSaPLYSjAkK8nvOdKp
2xrNS2dDJO76ikSGuBWpdQv4TAFDuj05Qf45xIUzaaI5zjWnZkQUSBExI4LGzuVywIYXgN0Rskfm
XOzy8pcyPY5qeCDaO6WFq9WCwsGaI2CwEs6Mat+SImuE0kg4zuihh7b2odf6WxHJoj79WvEN/B7/
jHA7R0CRhrlBaIwUgAF8jl5wbN4tyRkfpHdQ7WAyS96WW+kgiXQqVpqFmAP7Z5h/k7PQQHOMYHVM
4bZ8RG0s3KRgOQad62/Q6nja43UXEezmF0fN2VOVaaTuAyYeKOdHQgtHn0SQnFUnBPSfpXMoePPd
6wZCSglGZSGLUf1pyswZ29gtJRHJ15oVYMbZABamApFVcU4IgZ1USSE/1VQKyKhjh066N3bf1X5n
dRAMGugwBXwxnzgGONONGUOgKGmeR/PdQJMy6X9e/yKrK0HBHm87CrGLjLHsBr1PwALvQ3QYUmkY
YE8hE11Twd2w6uJs/hrgAtba57+LEYP3LwMQ24/In77ZNK/KZ3UPLuNTdWPPdxSZBQG3reSJIAVr
Hge2SYikQZkIc1fc0Qpp0qtjTPGlcgMM+uh86G/f3kH0O9CgAq+1ZiJB5HwhLjRob+aKD3lSJ9Je
NCgS6Ynocl2LZS/McJFQMCWGZEkZFrIJdkBH3Ix76xDuGk8B/w+4Qe2D/f24EokuvBxpH2secTdt
2ChlA+U2uJ/2akCP3cpEad/KXY5AGfUKxqEJLA/XB6sz2R5kA0AeZXiTgmdZkk+aHW0t+5AaxomM
neDNXXH2C3tcQNTFEs3UHiIptLqP6myrA3EqFiJYtQLAB5qIGFdbvFCl3gTFrGLfmuwN+RUIFDHq
pyuCE7Xi2Da44kHaimRjCYIyNZpUTQCqDrV+aMbGHRQR2nx1HWymD3hj4Jp5OOCg4DGvQQ/h19pt
DA5KNbspiYh1Zy2zwDwVnICNbOF8clepMlZtVwC97Se30ik4Fqd2r/1unfY4bVlOEXvZXX5T7v/D
mUUhB+U+sPEsIIdhH0O4dtBlvzA/M5RkIUDuUO371zfuVbQJWegN2lDuYkDLZAATNYykc3+0g9pV
evWuj0WtuzVHAEoMR1XH3bqcQCiSZpbnUfbpdKeq72H5fdoHbD9IXNkYJGYVF3d33DZxX8UqBBE8
aye/2jfKjXZvFdtuWx7k2+ouAHDzXlTxWi7r0ii5vFanKh+1GthpaJXfFPJPy5gFB2jp3swAXjyM
OViYFOJehkCZpDzIQN1iJMShGP1Vm1+T8f3eI6yAQpENkqKxxYerRA7jVkJZzZ+nZPS0xrRdSit7
k1pSvPmuUzNToGljVDSYauNuN6q0rTpqM+hh0tGZ04dWPhWG6CFf3bUvgSFQ26BPx+2aQvIwSkv4
QqbdmvRtrG6C5Pn6OlYQiFgIqtRosTNKBP5KSAs1I101MdWPeN+oN+lxvLEOvWs4qkt/0nsFLNhO
9mL/rrzrltcX988wlyqp7YQhIQOGrVly5uIhGd8j0NJcN7JM/LA6zC+DeBeDzAY/WRzEc9aiRITP
1Dw2/Xs8QyRZO+aGoA+5dn4Q0+FhRcsbslNsrWehdm2QqW7g36AkLbaBPXr6LIq111bCZtmxDlwM
6J5cmpBiAy5XGtArGH5A8hWsqlR5y8l/OUIowyAGwVzokuGjq4pJzSx98rMp2qS66sozrLUippm1
j39uhlsNhpHapEwVEBxEhVP3lZPM075rDMHnX3nwMCGEHiprzyCL/RpOOfswdqbEXV2oPXKu/xl8
qlLXSjf5zgQb5+Tpf7IHLfCGvehrrUy9XBrm4rm2bXs7TGG4uLUmh2zmvbmZfvSb0K2O8VYEPFoJ
WNFbRU4LJwdlCvhjL71Dz5NaGg198HVncpP7FlC+7AvMR73BM3qn3YmK6ezuuazkX1rk7iarAhY9
LbQBaTQ4pcCsZ+WSkwDkTPZ62cyPTQd+JkdrM3AwgIthzJ1Arrp0c/18L4Na9N4Q/DHKOBOSGpwf
xZpRTEHaDdDR+KUDeWTp0amW95Riwsh2VCnYXbe34rfQ7GYQcVmVMYjDBVBEb/OqzMseFYpwBM0Z
giknKGNIpnTalAnqYmvGFFDff0G8zMWjSQHj6mU7BYt/0nlam7zGtnbXJIag6rJys0AqDwRk4MXF
cDb/AhjZqNeTHPW+HA93OeRC3FiG9B/oeTBTV0LZ+voWrmSn4P44s8f5aqDNtWLnIdj2j+GHdLKO
g9+4s2NvArC6PWWP9aO8F4F119cIGheMoWOwn7+gAyXv8imzOl8xWkfNq00dq0wikkimCJq38hbg
6KPOjDEXrJIPQuQu11FdIGD6r0qHYIpAOM655heYg0apmTkFCs6Xhx2naBqAqMClphsDuvWtqf4m
bdUW3tS0tQjWvbYeoMZAbgnJRrylnDUdJEZzZoO33iiqgylPu1ISucTKgpC9gWYPrg7qR77LHVbK
HHbR2PqqknUeFIZnD/Gi7dQlFWWlKy8CUyLFrLoO3CSL4y83j8p2nbQzxm2LHyRy294Z0PpMnuzN
VG8Mp0eLfWvsAVjXnFJwzpYbCcts2AJUAGBu4UPGtGpoH4zydCrn2A2SF738df1kiQyQy6VBhHrU
JjpZ4NZpHU1/lApRAvlVObq89S/XwD1rdJCnvhsmRnkzl46ieupTfZvvVdkJVGcGS3IKvop5k9xU
IAplMoC1K32fQwgkEucbyfbh7FHvtaYfA0Vv/M6IUFdQ5NxrygnqRpEwHVt6JjPF2NhRD0K8z933
uZIMQ25Q5TRjcPfORuMvduaE0puQSP1/+XxsTAPnDCeBv6PG0G5roF8bv4YC1fTbFsGtVwrQWMyZ
Ae4kB5ZepVVhNCDhqA7aRnlDS2p8UI6q27oo4O7Dt+v+uIKWujTI7d4wNnMOpt/Gn1sbTH+drzav
oMlzirjfdrSBCoXmJBN1Z61Gnyx5QlcDUp+mE1rgoU7Tu0QNvcySjkDeCfB1S4J25kMMeQ4wLAQr
FhDmhhrQOjThyM1DS+p9ZUluXn/ExHI1FVKkdnmDRNzRGvDNGNXD9Y1ZvkaXxjkHVqoioaShnW+A
L0EN9N9qn58C1E3zuhaxIQpXyl94XWo1IBYHVtHDzt50O+vAqOing5g0av1yPdtVzsPCSImMKhxx
MmsneIDa1G3mKTfmI/rXO9o7BaQ5Uy9zRcqcqxffmVnOz6ysg+igArODsreU31EsSiNXDCB7wHQZ
egN4ofiyMxmzvJhTA/MqsfYGDZytlA2CAvAykgWw78wEt3WamshjiDH602jQrVyGTljYe+R8N0GZ
Qg6wQyKWP3/bDS9Mcts2g82jmiguHJ1WDk7qZsxSL8h0V+4EbeSVmO9ydVzMl1p12UiJNp7YaJbm
lscw9crdF5zK28CgI/fCAce1+84CZs7CEBCaBYvGUViEGth+tMZP6vavYsaePRA3AnqsTnVwB7/P
1HZyG4x3KbDJRN6qxDwSoIiv7/JKboa1n/0Mbu0gYtT7yKosQNWzQ32b3TMSK8nVHCBhVZf1YUTZ
56q7nlnkcrPJkgsIexjtyZzuzeZhwvjY9TWtXGAgqQBaCUMuKBPwxYgBdRulDmzTl/uPaX4oFDzz
8dGyRAosK2k0WnLIGRFQ4/8Qhl4+9YM2BpURNOaJbqyd6iVbGW1nb9pa2+pO86fH68ta2zfkJqi4
GSjCA0d6aS2jAaYXYoiM2tNfOf6l5Yp33cBKOAFUKqOdAi4cyRa5NFCbZQFwj1X7VCN3Yxk8JYHh
TbX1cd3Mqsud2+HCtC7rSVbLuoT+ldpsMFKlFw5kdU1Xei8jb8y9vHLqXfZSiTApqwtk3SXMbzPs
OlcWNUslmKke1L4kvVQWIHzGh9y/Xl+dyAa3ibpdQDCzzhrwpsc0djWts1/bvm9yB3O0iCquW1t1
9bMVcVupFbpWxCGu/lm1j7KaeXFrPMdz/CLL9e66qa96LhddA0PEJIlR40Pdkju3M+ZzK1uZddyS
xgbZ43hfHObnbpd5DIBKQRxmeMMWddktpFkd6KFto32/0Tf43xdZpxCyyLaS/0GMfo8RXqMAzeey
lhYOQw+QM34Q2PdGT91Lm247RKD8IHtpEBKWrV7Z5wa5E9jYOQoi7ATWXnurb/U9vSM/Y9cGB198
al9EOEn2wi3Wh+FF9KyZeA6fkkmlMtddjo9bzWru0TiRHLux0n1OCvM5CAPjaJdV/e2yjgHs+z+j
nP8WQGrhwQC7O4XOXJq8B+QlyQUF6dUbAHwG4CVl5aNF4qJIaY02s9ayG+CHDQVIV8Y/yTG8OkNl
Hw9e55mDKypErt2g52a5ty6KhywZbbM9TU3iTHrgjCD8uX5K1o4/bmjU/VAaA0Cci1oSTU3VVipA
gBq8NdFfW3m2JhHPxlowdm6DWwbofNQ0VBr9ZEDGzGsnu0RMZEGJwvhTSdqpmKrKkUtL0MNc9340
YkAojvneBeo9lZCghWaKONaVFM8snYgN0Vs/28yrik2Uszv7jybqza1+M5TGUPHHtir8yG8fmGNe
A197mvtqp4yAqtVpUv6Hlw/ES9AkZ1WkRb/MmnuZgmVRP9lJQHdsdOJEiBGgBpfIh+sOsnZjA5OE
HcTQBGPzvHxkx7goi8Zg70OdOJl+aNPQScuHXHm5bmd1387scE5iJkkUmsVonuTsvsZ1oWYCT18z
YOAqAPm7CqJy/jlII62jdg93MJRG82ZT7XdBmIkYHNfOE5R7QX+C+jmCOu7JzqRcGSbIT5+S1Nq3
hHphZp36VlT9WjtSMAAidAZWXWgLIJQMKjthDpCjUQDcqvaSlbnqQktBbiHJljQ/21Kt7szIFhHK
rDkEZoeZLiXAGxh6vHQIXasKK8xt6gcW2EfUTrqPJOmIWU7d04NWpMO6tlAExwCRATELg/wjLs2T
2k1T7asZyIYg2hQ6itEcFPCZg1JyOpDSihxjJgLag7XPiFAZ4A5MUOgIHy4XWZNuViuph9l6SI6J
1gabgGm3m0CGCg7Yml+CI5OpbjJue76EGoezGtpkUk9Uyryx+G03gghv9YMBLQLNTYJJZf5Znkew
PEZjoJ2soqKI6lCyT9OPhJaGA6bqSHA1rS4HTNpsFhIKgfw4LAXrHqlSRF1mYXummn1ElIpoYEU2
uCiyGBVpYOCIk0xbjxi2h4Rwf/06WnUAU8OXB6GYjD7OpQNUdirXYJip/TAsdceE2ovs9p3EojTk
Nc1/uJugE8X0yFijU+MXJOeGBl1mcsqyiNxG4F75rJWh315f0+pZAiwBnG9odui8Zq6hjr1c2XHt
p2PoySTWHFPuf7VB/3es6x9JN76GNPgP3s2mkJDagskSTn65j0rcTIY8W9RPSVL/MqZav0dtRPTo
rn2tcyvc/vU0s9syJxrYRbW7fLQf1doKnSkQDVesHaWvUif6K7h5eVyUMo5po6kd9ZsmuOt65bG0
yQZT/59UskXpwtfB58NpG6cWHK2Q2US/6HLraj3pzbmttVO7zV8BnEQHOmvcsd/Gf0zfhAKm9ll+
lgemLJD8SWVUVx26p7/yU+jlv657ztqBA80lkmwdwD1wkl7+FNIahTkMOtZNzZdcDXdTMX2/04c3
+cwG+w1nfQgFpKphMsNGDQVRJ54BoYtEjI+rfoJGM0BTqLSAGvTSRjPloL8YCFtHZN0hmtYctTLo
sSVhLnD8LwD64vOd2WK/5Ww9amNRxZKCwM/Qz+6D0usUdO3nH1Iz3Tdy6ZmFcj+b5paIap8raRig
ouBfQxcQSA3+gc5KBeyZTYGqQTIRJx6N2yAJH61wvp81/aEKpJ/XnYNdhdxC2XQBKGqZJKzJU9fn
hWlHxmwEfgjUCXh5XZJ0ria9F7YF3EDpqKO6m6pMcJmtHEXoRFisfIwJESz4cnujGFoz6HRQ30wi
2SVlpN30bNDBImG7rc1MERVjVg0ShNsEa0ANlIt7rMSiMj4pRT9QrjdknuiDls75k1xo7zrVU4Gc
yMqRwzkj/4e0K1mOW1eWX8QIgjO3JHuU2BpsybI2DFu2Oc8Ap69/Cb3hdKMZjedzN/bCEa4GWCgU
qrIyAdQHzxPHXF2urx9oOZSDgcAJ5aotkPbNlpR2L3nZrlrhql8YkcUHFJEuyVDUWW7DShPlQZ4h
pvz9RYoHCiAlDsEAOR8DvlwH+JjbcqpZB6xi3W3iynzMx/EXRNTb4LYbXrs9blCMNfA8ykRxU3AI
Usxm33S18RDXv/U00F2GTJF5LfsG0R3/X9gCfoynVMh0xH5XWnTxbBc5Pk70aELgUG2eTcxV0wbT
Q4UuWdh10OKpAWAWSEX4M0x4Ugx2B4ZdIA4fujpUwZ7aae/gM9ndXtG1IyD0fuLtEBZRLRN2L0Md
lQyR25xAzVrWwOKkMtXatWUAIQCBHD4tdMUxbdmNZUSZ2Zx0NffJ8mx1xKtGmTzISqkGMoNnZvhC
z8IujbQesCm9+aRgc2o/CVyoHCvvxI/9mHhu4N7L8L6ylQkuruhZVvSd3ZzGxQkWhfmVsUssGURs
zb/BKQGee8wHXevjlEOsqWUxNqeIxMlW76w2AEUqGNn6yClnD5UidQt1Y1PiGKtmOZwEE2vkei4S
/GVznOV59wASj0CZqnvAz46MYDIYqryQcpfk3SvX5qeQ5//Z47fN2fcrmVolTYOjNc/6N4BpoYvK
6o/EAK3uRB9ZZh6sPnpYSvOeLn8fcy9s68KrT0WZrawZGB6NNN2ns7oxy+Lt788ZZJT+d3m6cJgX
02gjmmN5qHXclYt1ZzWlpBt/fVFdrkK8ObRuXvJ0bE/DbNi7lGsNMTe1TkPTG5u4TMnm9pJW7eFG
xCwCtN+u+MDHNBqQv0I9NEuTvZIkm3TOfS2uAprJOserJ+3MFHfWM+dIUtL1NS34dZW9Ebf4Y8RT
mGsyeQzZioTMuyinNJ/jBn4wVfsSsl7enAJMoev5jxY0GpLLZH1RGFDnBJUo5gkRq8asXNu6CwKj
wszdPGdOoBQ2O5CGupJPtW4KA0sYiUEQFCHwuh4vgCBW7UnHE3Nv9zV00XNSHIfeTSQdeIkp8SxV
OkgTMCEYndQq8kqNBS4DjArB8V84H7Ij5GS8GirexLpCkxTDMtGpraO3bqnuqmTJPaVKdm0qK23w
z36Z6OJggaSGM41j3kes7SWd3k8sg/dNGfSZvigNWs/T/UzcYIg/6kySVq/dyC4KbEitkTWB2PjS
1/uysMioJ4gUys+2e3Km19s7twIvwXLODAh+57YRZMki5O2jT96W0rfv0s2wr37qT+OW+PprE/uV
//+gtuDxR9hG0G2agGSB0A7cMNxzzg4xA515YbG++ZyRaP0e7PfAtnlAVoPGlkC6SLKRawu9MMiP
+5nBWDUzSjLafNL+5IuXb9Kn0u+KoCs3i994QJH77mMM+hAmOW8rcCG0Ac7WKgSsXFOHtlW6Bo0j
sgUvyxYgMbLj7L3NrpMNY694DPocXGUFQQTsXcLdEsfGaMdV05w0tKYW/WDmMo7WFS4f5G+YJwfw
F6koBuwut9Joiqg0geo4uQv4rjVvMrROBztzqSrHNIkJwKxFpOn9fiqobmzKDFTJ6tirPkPn059y
I9521sTa2OtKMv8hLOXlW9ATUeSCowOakx6cGShO0a7cFnGap0+3vf46LHH1DNDPYa6NF86FBYz1
0syJoZYny0ntTVeaYCIfC3MDNHe5vW3q+hbBqxR9LxCMoXkPsPTlXs3EyYYui8oTqxbHM/u5wxxq
/RZNLGTFKCufrC0MBLMYzbEwMnP18ae0K5lbm+Wp7X+Cmj+1oECZyHL462QQSwJoGXoDfPhelM/V
EFMTx8KSAHBXwYG9fDUj9nVRnMei0T8sKslk1tYEIUPeMod84lW5rV70umRgmz3R/pjHX50IjJT1
4fZXuj40aOgC+I1eDarVeNFdfqWszVgaUa08oQiH7mBX3+mKKhuBXnMF7BZ64siSyNXgzGQ6kW5V
ennKEhDqlRM8wRge27JPvBQR/vaKVncNqGjINaPSi+nXyxWlkE7J0UopT046H9o+21EMObGOSU7S
6prOzAj30wCy4TbtCMyMdrlBQN9DMBGFu976pi+zpBpybczBqxS+h7IrmqtiP0aZWKWxaIpOHShT
stwM3OVJ0b/aSba7vXlr7w9YQhEBMA3M8IkgjXKyXTSlF+MBlHiK1zUM8h2FvlcpPao9DacI6UVd
lKcS/C2gppb0na69EevkoHY89pHSiLU7agyDxlg3PiRd6t61vR4dYkNWBV3bTJugaoHQtILWxXDd
yFBbq091+xqnhY+na1CzxEdmGNzezWtXdBxMUEFhBw9+vAyEx1wbNwlq2Kw+WQ3ZkcH1FfU9yWSV
uVUrGCDiRNsAlIoFkrnN57oyqhry9enBbOhmrrJAz1xJpLgOflgM2kpoBqEleFXAMAqV0cEoaxSP
Z2+0vgxKFNi0h+gLpKFtQ/IQXlkUZ4/k4usYwb0Ct9XqqC7mQKoTNO5QpXa0YzG6OF56+vzX3wiG
IF6BOV9gcsVrypqdVivcCIbKiQazXRWBCdZmv3JoLjlca2sC6gqEE1DpxHA5d8yzRKxw5qxjSVyd
NKNHtkVA1jawozYtktmQFaAjalkoBuI1ykOu6BHxjDDsVnXNU9tt4lfB9BPoc3DRVJvu5e/x0pfG
hHirDdxUBPeboodG+0Gqn7c/0FpJ62I1QqQdlwqK4GCQRxLJKdI8+phvkuBTjWNAVatDmi5rPq2A
Z/ii+Pg/dO4wrSGc3CZOIw1pXf2ZM8Pv+l2yxXQPxuZh8D2Wk2LyXRJeBWgRcvkPoMf4a+7SNwir
obOO/BEzl819fWq28bF8ix4IpimSzSILGasecm5O+GjjBOz5MDgVKP2mQPEKCKdq380d2UwhKk6S
R+rK6AZaWwi3OoiP4XniGYvrUbdLs+HWGjgiHj0njLfH7/Su2dSHNvKMt+xZvV/CLjS/y5jorsP9
RcorBmHHmC3GnKU8jQy0lHPvs+YN7L7+0L7cdtTrAAnSCMRFTGPhpgZo4/ITRipToPzalydoUjyX
M6meu868JxlQB5lRY4q2ymQ7y93w0mtckNfgpgY0D3bFHulQR0xTqJqedKfAsIvyVDev4/BzaY6V
9pXU5bviyBDoKyaxNEwKQsWJyzoIp7HJ5iZu5zn95EnEhP8uP5ANMCKSWLly6kE6pBo4EiA4uoav
JQnmU3OnSj+fjmrukSXod4qf+kMZ6PzQGx7JpLz2Kwf/0qxQ+6KaGcekrFOEznFTfWeThwo6ms2R
7id7PJZCU0alIzUpxBozYQtmcmGSjzOwJ5d6w97w0q8qVH5w+Av/XxBoXCxSPI+DWbYt05r0ZI/J
Jk6PxYyygzQvWfMUHSMuOPMIo6otrKsxgbZQ9DI9sX5pQ3eJu3xj1pb6U+11aP7ZDq0wkaV11a/S
xh3mGVWvW5LQc33lYqWAe8BXMXB31fGudGq7Y60kJ9ouphflxuzN4/IU1+zx9uFfM4TpWUgzIwag
Lyu8o/qaQAOpiYqTSbtfjt6Fi7nU/qRFf88+iBsJ/z+qEMBQa2KUsZMZ6pAEhkqAYnPzC+i1IUoD
IoJYJmCxsiSOl8JLABMvYCcR7ggVUriKY8blabKiOIzMotq00Z4sZJTc8KuGAP1BVRa0bwApXgZO
h4wJ1RMsaarUfA+5kR+20z8ZeirTZPwshwrxkhd+QVGPXj16ccJX0jpKy1ZN49PsFwfN1wNAzu5y
TM/kx/YZ4sZgZXZ9/U7/2bYeuve+C3r52is2yDCA/txZd8nGrXz60T0p0hRg5fq4+G18l86yQwCe
krRwcmh4lDkE28bWcjyHZNYTy+m0X7BziTc0ZfbttuOuhZ8Lu2JWSqmlmDb2xNiNryaYhHNff3JQ
FeQ6Z/FWdmWtTG/xSv8/34Dvw9k6SZmp6Qyx3dN87FJP+5MNfrNtQxvs1D4qg3SDN4XmNbt/c6Nc
GBbcrFY7t1riLD5ZT9GuPdZ+6VOvD5SnOegQZyNfRkoj3VohAk5Wkg86EMOfd1i5Tze1H301HoZX
vrXFrvqQfEqJC7lCyQ19tZ4YOVbYzx4YSjbw56Ph8+SO7sns8+QVbzWKLrD6LDHNN+/GyXKF5Acp
ujlOBje9gQIpWM7LTXXfnxIf1PI7spuQnhSetYdHBdKe6UqG5xoQAkAIQSHrSjgPjfU8G5YkPjnv
Q+AcrR/QLyonb7rr9smP/OvwGmlcXJL4o0xUbeWKu7AsrHpKimx07Tg+1TlV7GCmU9J/Hbu6Gn7T
mvXpntWdOXi5OyXRC4IfSAI0s9dkxCUrJX7QZgKkjqcymgooE12eKaUGU2jS6krovFg7zV8O7Ami
ry+V7U1++ZVLFho/lWBQvNtffSVwX5gVjrLtVG1NLaKEeXs3YbI0qV7LSfZWkRkRjm3UjpGmxFib
SY9D9n1qTrHxcnsda+cGU3RINFHzAuekcE5TN7dJXcDEMJnLnVHpmQ/46XBoErM5khLgwkhXHMlp
XVsXIIWQ20JhD41PYfNikEKqhM5KSMyZ+uBsfCld8jOqF0lNbdUOFgVwGsiqr54lSCNi5vSDEkb5
vu7es/GHQX/f3r+1A4heGqBhUBW5LtZY1J5mvaXYP+ASAI7HYR+APZmqeDOBJ3Jz29p1kRDk3nBz
VIcgsYqb5NLZs64EKL2uFaRYyMw1cNFKOTvXTUD3DwOjqPGKUGFWQS02Yp0S0nzwOrX2u+7l9iLW
vorDlQX/x4LgcrViMtPpeyVMx3SjjfEjrYsXlSGR+zd2uC4T+lXgXRYiQ5XQUhuaCpulZXu9ML81
eBzmySAjd15dD16hFu8Rg3xFiITpqGeL249wgfhHRjuvoDn4kySuLH4WjOuBqAYRlw8KQPhF+PJR
S8k8YMLuVCWDb4P5sUl/3d4u0ZM/LeCTA1UJTR48Py99C6+wNh5iMqEd8kHKr9XIvKS902XSNeJu
cTO8N4aXETLra8xoQegCKdsJF3W6sUHoni/joTQOtxezmn9gbAkVLJRdMK/Cf8ZZqjXQZTBojNQu
Cp3O42Uenu1OfsH5+DJcxTJg4NqrHbb+sSi422xVpTvauIqXh2mbNMio4d1ZoD3y6mP7GDNv3kur
WeJucqWhc6OCW1BLrTIIS8enJNnlWe617YPWfPsP91K4hgx8MlOrsZfOy7JVX/sdFxlp9rTw2AEw
462sBLmi1nO5KiFCxHVlQv0Rq1ITfwlcFATJCSSuEIrw6V2FWVZonHhQPx1eqw30bztf/7JsOAGA
KXMj/tATczuAS3jZHyA4TINculFCE6KxOVJC64lszfsWWiMfk2/+wfszkA3Rrn/Lf2wJ3xLUYfM8
Wi4iLyBOUzn+niL60Q8ylQDxnH+6DJ6BKA6glXs1pjhlRQqSOU0J68J+scYUbDFRgAar4c0LDW67
zuqSzmwJMcUikU6BFlDCJo1RQ46Ld9Jmvxqnl8SuVTvotfN5CUyLfUaDs9M+I/Uv9QnJaOSC0fqh
pcecyNJ8MQJ/7tuZDf7vZzYYzVQCqdUYZeohGO61Tb8b7trA3EVesdfAOy/rLqzHsDOLfNVnFs2p
zzpLhUX1adyQgNNddN8KSN00p+JY+bIW/3oqfWZPcPYJaPC5RRHwNO/Q50rAM/OY+HnspyFguyZg
OsVzdewf1b3swK+0XnHg0R0CTy/Sm6ta1TAtRm7n8JPEQT1uqYAdcRKn9Jg2gxEWKL+ibh4x3BAm
s7XrXHv5N9k8skRg/FFZwnm/3Olh6tzOiQwlHI15a4+4JkD0MKWS5tSqB509VYTvOUSVTdIOJ4/Q
Jzp90EU2THblMf99ueJQo3vjXPNrJ121YLa6nk5p4RlHiHm+x8fxcTqCMyjbq1AKp9//7oCLBnn8
PHNRMpoKdrSdTpb6HS8Jr9K+O4vktXAFPYIRMHaDCAN/oiouToJaFUXHKjGHE7QI6z/qUedj+EVQ
PKBN79yPH03r250HCocdZwRtAiK5BcToAvuc0he/AmO3+BHid6OTXQx5NQCYvHj9AMZY2ni2DKx2
bQVIfiDxedkR05riQIbd1VobWx09xWNeelnjup7bIWsAMeePv/1oHBwCJmSehqHDINznZVVghlYF
n0+i0475dCgwy6ZoBCR+VoyQE9w2x++t8zsUfQwT2EkT0hYY1zFEXaLc6vLRoDpGr+K3uH+vP3qQ
OY54LKeSROV6B1EbRosNKA7oegMLd+mMRkW72QIJM6YcU1Pxc1BNlaBp0KIk6AHelWm+r5mDOwKZ
j9wfFVXhcgOh4xhPQF6h7n1ceuqrHeh3a1mh4apfiRknXlgH6Tc+GdxQNJNMyVjPenUynpatvW13
9sYNgdLE8F8q71fy/+3yY11aEw5040RxXI3c2s46Ntth34EVhVdRYGt32y/45xBNgQ4BkDwVpW9Q
tVx+rtrouqlJGfq+jU7y42zok/aoGUbSPIDvzrKOk6rOk6fVde1szFbTu0PK3Ejf3v4ZYj7Ep9dA
wWSj0o+/ICdy+TPyGXRaiZGY4di3D/NQpUGVZrHXRkbvQwGhkbxKr1eNYQq0SiFRgRHBKwKHCqcy
rfC2xwzigx0NKE+B8amaXPRmG28GWU09LNAC12XqL2t2MWT8qQ2GxE88hbwonadJT8KU/pyU0U/T
KLQ0K0iKLzEI+vIkhkS9TKdw1SjqZHBcjqoSI2dvgA7GLAYsVvuTq+m2nB00oXrfZE2QK7PXFPoh
SV9vf1ByHXA4uzcfz7L5+LFYwoioMw21Nduh0epbR2GHXnH3c5VuqsoMiKL+0mry3BTF1lnqd420
B6pbQYuA1Bv5x5xaj/jJe5b8LQYGNxdYS8HGgfoNLjOxfdW12HbVjq0QDuA1Zu0bII4ZBlmn56rL
wAMGpwgBNStEUFBeu3ToMVKjkk0VoJrH8UdxMLc8cUzDepf7I4iOHAdPNhlfzfWWQ2gKRwiDpxyS
L3aXJkqLDI/w/DS6/fJYLZ2xd6zY2i3OpH63o8V5QhiV8TyJ+RTfUJ7vA/KMNjl6gpcLndOSgPSi
tkKjjuBWYJDWZZnpdYzH2J0KdCiI4oHFF3FLU+7Eo8WIGRp98kYSfe9OJaJTL6nuXG8fn+5D+RDH
cyUoNE7m9mZtm+FgJRrbWOpcZrs5jW2oTA5l3O+HdmaYZVPNTkrtvmobIZjTiYDU4xPIfpbCaS3E
ZVKc33BGK9qvI5ToB5yf7eRq+9ysj7WKletgqW1MawM03+vI4shzouGVKcNTzKwl0CokRbmauf6Y
NYYkPl8VVvhnxkgzKvxwbMRo4Z5ojXJoc6M1Q62pfTvpnovRsX1tzu6hsdz4kNyIPGq5017ru6M1
W9t2WA4WeEF3swZNKKWn6f52hFnbMhMPFo6Exk+yhSuZVam5GE1mhnbagbEvsf9AD2jxVDI8QCCM
+lWPZvt/ZlK4l8eGICCVqRk6NLp3Ki2sxmmv90oS6I5T+I3SyAjb1lz/fJHC6aKDUlt2A4sGNrlg
jWdabyMggrfXtZLeQIobqTUSNoyyaldfNwG9X585RlhEP5U5e+9MbZu7TPMIKXUPaAXL1+j4u2q6
N40MLyZrVS82Ggly+joJwK/QoQmOsWvOKiYsdunRY3Y60MLnOdkOGQj3bfg4e+vzvx0lgjdD6QQv
CgRJTCx/Xl5nx63DMRxc0plh1hcbTV28BiVjEBMFKmvvmsX2GJWBInk+f5locZOQWOGsPSYO0mWc
1KwaRPzzaIY9eAr7/ldXZPsssTaT0RxnwFHMirzc/qorBwRVSdSWMP6HOq+YGjdzAT07AMXCfnkY
lJ+LNu5TCBFnBJM3yd/SO2FHkcBhChGPNORw4ml07ART5iB0CBN9AT9LNSuW5blOo0poxa58BN0q
DGQhUELnxcBsj7iNWT4CS2uGVn0i6s/ayjZlP3kIlpIU8TricUvIlzjIBbePmPIXiV7NVgxL+WtU
bpJly7vKTgP0ua+9EZ9YW56PW5IzcF09wEMXeDoLPQa8dOGblwtUZspIrM1GmN2DPjdIMo9hsn0J
ygIMiYix70zbuLKq01WKyI1iN4FI54z1ItSm1KY4H9TeCF1lfjJJEqSudt+yUGmc7WwW36d0H42y
GuiVf3KjHAnDe2gapusvV+pQUncOhdEpNl+SjO27wjlO9bjLmyRoE+1v7wuYQ4MeLAig5biG1KoK
5D9HUDqEy/SNQJCuajuPVd+tvA0mQ4LGuho8I5fGPmttZwEmii3KUo1ibVuuuZdBm4y9Jfty6wbT
99vHfM1Rzxcm5g6Dkcc1+oVGSIMpWAApSgI1w5p28T1HXKcP1bBJHUlCsPbx+CASviBBf1KcctEh
PqSaFEbHLt2jf7it1X47D9mmHhOfzTJFuet8mm8oIJ9A8vNGshixc2vUrJh7KBcxbI9AXg6bAegC
uuccouNB28dR8LcaBPwrgsIUhS8TYRvFjEsPtSfbmSvWYZFWg8ma13aScRdcQZNFE3yfzxwlbvUl
TcEyFC6q+9KR6odV1JtmRFkhre/tGHiNacy9Muq3Xf7bmNwnxrLv9tRsbH32QTewySgqtKaxwev5
+bZjXWX2WD2eEuinguAXOy9Eomx2G+T0COn5QvkQ0zYuZaQhMhNCQtXOTcR6uzFC0kT+XAFwNv+6
vYirqjbfYIugqAx8Mk69+CgaUkUFC+pohM7QQeS3DGJMP849EkV39od42CiW6i8j9ZJZiqzlP//i
zue2gR3GbAxnOzKFywqpYu3kKkIOP5nslG64hrwN+tfiffRkr7/VOHBuTfDWzliyypg/ram+ugGK
DXCvAyRVnrT7dMvuhhcZJ8b1I19YoOC91FQXQy+xueUfZ2f4wD2REuMeWWCCv/gwberHkkD9Eey+
TSirXF1XpAXjYgV1bkZgl2E8m/CoJprvKOqeleMuRVFjSO/bPPGV5WlUoHQK4lNt6CGIXIS5nfg2
mQHnKQ+YMQvwfAiaTjZ69SmedOvbCwWAJq8wAsb9rt+UJ8PvvqSun/jlO+hqhkO/wwD0ft5CXGRT
vZi+81PfLZvOrx/MH40PAjFJ0+M6wb/cK3GAr+gyTJ3VuI803ASJ1m3m8QHqLQfNVL5MEZg26h9F
+qSMqTflBzbJivdS+0IsoTY6Wqb+6ZvVIS4991uM8K3vxvue8UrI5vapX4srqIFAHZTjm66Yu4vJ
6GuHwFxJIj8zv2u6jArjKp3nGwpSdcC1MPN7xW4dk4gBwY7Pm4P8pc3ZtoLTKUu3a5Rip7k/50yR
zGDyYCE6FObr+EWEaHY1V9pEHQpOGRLDQf8D9sggIxgblM4x8yBxy4rwBjO0qNdzB/d6NDfP0Inw
Mpvs0ZoL9FQG2VkxhcoR8DS8IArIi3B+8X5PkSLBVFbY6QvDLfza9ar7AeLU7EmZB3d72ylWNlDX
8b1gEi0QS3zk1tArVxman+EcJ0dK0l/uBP3jfJHkY2tmIDbIn3g6rk/x2TWDuqxLUGECYn0IByVG
cHG2piLJZlesgEaSzzLxZgv04i7zhnrIc2jkwf+U7NlRflnFfTT8vr1fKykerwVgXBplMdSehPuk
gpY3JiCRmlj1L5LcW40amNohcaqgrpfgtq1VXzizJSwH1Q3HKFykd7P6NJhtGLNqQ1IbFL665F23
unEo7X8CVfF+FCxFtEGTr4txJ9s7Oy7uK4s89lEpyZ3W1gOaEgttBoy1g37g8vPgkboULf4ljCD4
Xu97qCd+mOidgyM9x/QWau6xani393AlJKF4gtI2Kv0aIEmCTUpRAWzRogkh2nZ0KidwO3AeGAtR
vATvfTrYr1VtT5Ivt5YDwCwmTzg3pXOlNZ8sdabodq2F6jHdF0H50mOuofWjQEPOfOADhFCpA/lM
v5fJjK9sMiyD2gHNTS7SICzYXcY6L3pYTgpq70e9BDapsx+zlvqYzf8XiSQmwjlHEEYJAXERwO0Q
mmdqXkY416wBsz7nnStsxTM0JSj1bu8uCwjiLfO3vUSAa+ajxG9XrjRUjzhBJ3oXmLoTAjOmdFkb
4R/DTrN8PWJeRGR19lUTqPBi2IkfEJHMBwX4PmMouoTT8kitV6uQtd3WDIAeBaAnDtHErOLlqcAc
ZLEwFqkhLZLfs2VtlayVMCquHYJzE0LQWlKtVkvQ3Yep6TzSHh8p0wFUy4hvQ0EkjvpDztjL7YO3
tixQcqNMBOYAtLuEZRmj7ixJqekhVTuPRG9V8uW2gTVHx+sTyDf00sCKLDh6nqPBNI/QAO8iZ2PY
mKRAtd3tP9zK3N62tPZcwluP89gQoO1QEb78RIlNQALfT3pYESh7eSWS+ycU9NwtWcrUT83WxgCH
laLRjrYxNOSI7qPAH0ucnVsRshA8OjngBO0s9KaFXzEtitHnGFQIx/aDDGC8B7NFKRuZW9nVCyOC
q7RdbtnoIsFIDa3OGpJ/aR6QjLcEv97e1RUHubAk3DkFVLCUqu5wsKKXITs2tqTctLYSHCoIeOPB
DvyKsJKUlao2agsJadx8obr2VOUTWOe6MvOcNI+D26tZtWZyFRU+Lo5y2qWL6A60oStrJCESrSOh
6J8mudbtqFYPnqKVjoTJbGXz0EJF+w9/YtZYVHQgPQbmhsQlYV6AGKYk3YRJ42J3e00rDsf7tICX
wuvBLCrkohiJtxdAZ0hoNK4/R68TJH7rSdbmW7ViE6A+DU4uK6aGls76qqcOCQv9lUAMI21B2iLx
Be5LwtEx0SXlZRtQtVyh6PqkyQywmJPQXtTjgvlhWuGBwt6aVPHNTlKNX4m258ZM4U5ciBZjQhA4
ijIOEyvbutPog2LCq63Eo+AdlpIdru0gv/7Q7gM8Cz5/6XuqWrhsUhl8rzR8XcFctPoY68vfhx8A
ffB+hNwaZnJED0+qpNMwD0HCZnRm3xmAGK/m/EdSaJKjtObbuK3Am4LWOWBZgtvFtAX3LHPUsBzL
7oD+Kas8YxwVyf2xsmsWBpDBNgNM4jVznl2wdhmjWQ01Iz7MlbrNY7YhbN789SEC2wdmF8A0w0XH
+GrPapl5bCq1rtRqaPX9x2CiLjxU740mw4OvxB+EA9jhpWCgaIRNM1g3K92SqqjKTg9D3/pEye5L
pfyGEodMO2etPgtmZlRqeMqCxp3gcIsyR07WJFhT2Nyz13TfgkUu39W/u/1wnLfmH+iN7sov1rOs
ZKKtFA/RLORmLdDPYGb1cjc7TS2ystcWPI/9KCwO6o5XEQ1/fqke6p31SJ7Hx/Q++uKCW9f0rW9J
7rm/bn/QFffET+C88AglKL8LH3QaE7vsi2kJm8q8L2L0hRKQbEkOm8wId94zr7H02Sk6UBCEfYGk
Ji+2bM6Dv14HHAXcROguY8jbFWpxRj3UVeQiKSwV3a/rxs9GSXFmxSf/sYC3gRAI06XXm8KBhTaL
wjalJyeD9KuR1n8Gs6olOyYzJqSDbQup18FV1DCJwmV+VQEZXawvTfTn9q6tRI2LNXEHPfswULEZ
8OhKSVgnQzCTdGNhTnA02+1tM2t13As7gqPXeVfVqZaQ0Pwy++YW/b/8bvgZNd5H4XHa6AkF0jxQ
e98ooSMqlWnjH1+4MGEeBOkQjMIUpNj7BMrH7AFnVUPSRpBSN6PMQ3773IPqmGUGevP976bNe29M
ZNNKqxsM3BT4snHK8Hi+3OARKHXQMnKnUZofeZE+aGn+hs14ur3Bq+7C6zfoKoM9Uqx7pa0RMeA+
1LBPFF9N1A2ESCAzVmxBY/7ltqnPm/FqM89sCYc5swGc0BZsprqz8UT1R7856MGyj4IIEvXeBObN
6fffa4SiyQPxV3CDocED9Jb4AnN7rbOnwcQSabM1J+MUDaUkr1r7WPzhym8ePv4nrMzsgaBlo6WG
UVv7ypR4uhL5+ni4vYFr3woYOnBQwCHx2hNcImWkUMyyV8OsWR6nkfwG1AFsy9NxKgtJT2Al7gKc
yInuMHAMiIgQFPOB5g7klNSQucquG7Kd1i6So71mAsUopKMcgQJiTMHBqw5lPWVcQjPp7rrU+FhI
JCPeXANMAK//WaNE1ntVGIkTV00ILZbQetdBNkb0l9p3/ZL5yq4O8iBpX/5Fd4G3Q8E+BHY4VJKF
gJWNjeM0kTmH1oB5uPS3NsjevytucGGBb+xZ6IWcBZi2VViIMN9nR4c21XwSZb5dyh5zK5/owpLg
1kmp9IUVw1JWvVfow4Lh7LZHr5ybCwN8qWdL0SNXi8wMBlTrrQD9rrV802pJ0UdmQ3hft0vruqNp
zWGLFCJLMRuYLpumn/763kXTx0WJlavYcazo5VJo16o0w7Q8BqC+MT29L4z+SKrl3sx+/e2ecUOY
+4aGHYDbtrAeI816Ral09CjVXwo1fDfXPRLLQD8rldvPwinAN4ANo8IvRIDFmvPY7aI5HNNvhTF5
iBQ7C1TA9cIONbo/wxcbj+1Wz7ysnbdqMW70GIgkHXVd1m07pw+65e32ylcukIvfJDIcK+rkWkPu
4Df5Q9AdtI3xhxNvZcFSgkGwT736sfM14su6yZ/V8cubC4bxKEd1DT1DcAFdflxlIkve9fzIKRZ5
cNV+2bQxXZ7rZbTRvu5n9mtmZvy9NKkTBZOmxvd1rrbo49uFtYtQBN8trO8eWWwUj6rilsd6me03
JVbq1EtY2Txpbls7fjwz9qW0xulPsqjl11YBqyqZ0FQp2owau1pdCGaO6ik7Le44bg2VptA6prkG
xc7R6N3d0pG8/0r7Jfluuy4SokptzSBB0+tXRnsAJ8tByQCIM9O7zJnGI1VIfRwRnkevgPbvUzMC
V2xFmeEnw6T2nmLF008T6/8KHmi2jeYyfzNmF/Nd/aTkOcgBDLsPHHdgr4DDmHfUsPBKtahT/hht
NZu8FLicEx0j4/syquNeA2jsleVu/tCrCmSAyoKVLpTYXZqGmlNGxx7wlbuRLDNIkGjC8CfaFifM
PSqWp+BK2uuJ3eqPXaeY2t2S9WB8jYhWPsxmY2TbyB7iegvVVDUO0ri2mY+7vzIPhkOHZ3NZ7B+F
GanPVtbTNwpZkDC10mj0yABu5iaNEturnb6Q1k2v4yjcB61m0HigcgpugEv3MdPejrDCOaSYqzK6
Tac9u0oMcZBTPR9pa21L88847uh0WLQ+MN1dlfyWHB2eG1x58D8/QcScLTOgNOhS8KPjPrSWV3y1
t4s37eMa+wy57GHDDsa+2MWjB5FKRVKm+yTEF83jkYUUU+UAerFy3Ea92ycuzHe6zzbqxr0j+0KF
JvCm27SH6D7n1JV+8m5D3ebQDV68Ne5VjOPLuhirIeT8hwg3jpVx8l7opoRMewJ3MBL3h3T6k9PX
knyP6zChR4s95IPt/RdpX7YkOY4k+Sst9c5e3sfKdD+Q9Dvc4448XihZeZAgeBPg9fWriKntdIdz
nRO1LSM1UhKVaQHQYDCYqamysXzsjDZous5nXuo7dIk7Zs4rzn8VKZB3WmQ1Xoc9SVLj0EetX/Il
Ia7ZKH5uQ0oZK2NKLAI9rqOi+eqbGZBVct8kvgJyAPF+0nX/nX3oT327FDPnVge2UMx94lmNG1F6
9KoNzfTWzocjWoz2io8VOcRJlC48ra8Lmhj5R4MDqSoYcjEBcnmy+r5TvIbVwxESyTV00e3+pZvu
zcz0Y6CMFs6Q+JVlJ3bQZhGjJuLRJ13xtVdEaq1mMLbXg9bP7gVKx1hVx6UcctZLzy1J9w0QJVlb
jLAkJtlxxQW9ezdYm5wevBUAS3j35s8NDzMqOqcLqxSruLVKKYE1xg6QFuMv291O+wT/98U66fPf
8pGzDRU+dJb+AVesmFoKUx3xQo6pM7VkCw4y07OCh5zZkHJYOEc+WCwdjkVc7FSDtH5V95DBSx9c
inqPSg5Z3OxNxXoc7ezDj2s8PTXnXRcKQ/MyDkMhaDEWvdsf9UFBV78I8NxeYXrSn8yPgyUvTUkH
nWbxqPDchKnY9vXc2FRJE972jLkT7eFx+96fxVNXOmuU1GrSdnQ6QvkusDk4cjEXcdvEda6OxzpA
WTjI4Ca/GoHs0s5zRnUYjy6ZUBSwwMvWB3mjLDw9r19QoibgAbiCWWcdzdlLv7N4pjhZhicB5Alf
zWGMPysOW5NU6zd2nSzBV2b2DX03ZOsYEBZ0n9KBGsshKWuLIwbXL3HU+G2xJC4ytx7wMmMpEKOD
SK1kQXd4MyWUjgDIOAEGsXxVP4Eec+W08eb2BxKZihQcIOooaI4wfwC8mZTJDFQp9FJkMukOKlx7
sslBsFttlmiR5/wAboD5FEymXhM2lRrL40GxEP+syLedTzVU79IlSpIZ3CG6N/g/RHPAGjCNeukG
HlGdtsDbBjlRv8onn2/okfn5Ttlg5GC/lHrMrencmrR1Cec2mBi04WgQxBtNAfSTGUFLnSXNKvlO
BMkKiBhQyAbHOjz8KtuERJZldzWUOaYWfUSrj1mxH8w4AYmlbbbPU0PeRhbhuXTbN2QvfLcLDRKg
EMSd/47SP4vmaL46fT6m+QnwF77qNK8SfT4GiA/PBj+qoE+zYHFupZjvE4ruYvZQzirz2JlGcDtm
J72OoImo8M6YwriM09dS8wrNr1qremXg9Px+e6VXVWkdCDFoWiGRBd0tgDdSJlAVcVNT1pBTE0Kq
FtdIDcGVjRVvgKwGD7QT9OaqHQ6atW6+GQLGG7QLBbqrzE7+FaQYlmGmw6gM/ArJrv3VJGFu+/UQ
ijEktjXvCSg8lZWKZ9qObarNR3s/78bxvRFDQUZwBTCM3SQnqgZWaKgFhXo0+Gni7W7v8bU3YYvP
TEiHE3KhnuJSmCAZRqm8Zq1YWZCP7cY0uoWLTT6Z76sBo76L4TEV5Gri52eO22hgYU+mDETlI4Ws
iIv3x9DyCbf0tNTkv5r9EYcEdKA2aoPATloyeAUa4mrMUiM7eUz7PqWmvusn7u0c3qb70ivyNTih
vDvFjZwcJNRltsFQvv0ZDzvn0+39nT076N4BMQRqBVseP2hSvc+zQc1wURhAqqGyzD5XzHE/W7E7
QIp+MEnkO6k71qu/YVjoP4BkDk16T1yXZ7s9mB7RwCiHHeio+jnKmLXPitbddU09HtykH04KPtGf
t41eexPenJgjE6wO0GuVc5fGISoqG0p2ysbcuAOJJn+JmeruqyJvXj1PWSo6vqcQ5xel+M4WQjAK
RhiAAhj8cpUQLXIHL8d3TohbbtOpdsJGN19MR9mCdxzFsdhjAagy9pTE1J88kvvQ0+TrAXJLqEeY
Q6ACNxZ2ANO2jXKPESe+8Zq29RsoaPngSP85AXc1GNqOegBft1re4+YHMMWKAZ2LSuVrlamPTd3Y
QW6REn+bFwPHpOX4W5xqFbtW7UcgHV6nYz0ePYvzQHO7VV80vzwt/2U0CBt0vLM77RXUmiFmvn9m
WaGsBnWgm0qNhrC0szhsqPYQ297BjLvHJLIfjMQ6ZbR57Cvi+lpNex99pfWA23zltbRcAcmA8qFL
XjTIi/lQsep9p2uqFzPlZtBCQ9lPe7demVb8M3HZW9KO6qazetfPS3VAPHeyremWxbqdSpAkqFW/
hnbX94lmnyYlW1EVG9uYYc7tMaA2/1EXMRc93X0OokQ8tkNrhMCtGatvjaZlKzbyj2aw4ru/q5rg
nGLeRma4QbvB4J1nZydOMZpJc+WNq+prkgxLBOgi/skOhv47Gg3vo/dyvZm0SpdZzYRjRPDdmjbu
NjHE3X4UuaEEnkbIvqpAy6WRLv5wZMYSMceLtr+Dco4cwmpVowDYYIlWSt0Hh2T8vky8alcUWvcS
41isb5/dqyec2FPBXQ/YDZ5SEHa4PEtdYxc1r3l2YkZBSj+x1BJakqa44R0nrt60Lh+SEPLSE90W
Tv8WNQ1KirxiC1Ws63sCvwfAj8A6IH6Do/3y9zAiiH7CY7ITBDTz17ix9Rqlzk53AwwltgvoqbmI
he3FOwUhREStS2NjRrtGHbLs1PSq+YImnXVMBl4+s7iNdn2lLtEXiPRT9ieIoICEF3QEGImTLkGm
1GrclGkG+dGEYwKoUNap3kWiIOr90JBIIqiM5U4tmwgYxW7kC5ew/Ep6/8gYE0ez2YNIuCqt1yid
PrNbrLfuJxyWEkD8V6cahiXRhavaimxISixst0/A4AFD5oZs82EVO89kL1Q0tKBzw6ZF5ShwP1E1
HA9L0x+zawQXFeS2BKuXfGbz0ar7tMceKx1GbxVIFqDEfvuwzF3roO6FZjx63g7YqC7dpmuVCAk6
TKh1WzRBN9oODaKEReskGqc+AI1k8ZJA42eJSPLaMOobeLKJGXHAC2V6d0WJ7YpzJYUeYHmP5kGJ
5gGoRiASMtiFhzm/yOl9z54Wjsnclp6vV/z8LJso0RJo0kqhJ6Aqx1XaxGQDrHSzEPLmTj5a7gJu
DFwrSjqXViazBbuY49BTCvK1MVAIR3PXqGn1VGpN7S5kSHNHH5cqyIodCJNcsea4JoXmcEER2l03
VX3dmJqwBaZuo5KoRr7Yps+3nWZ2ebhIkIwJFJQhbWKEGpznVTo9lR4Z8yBxHfaFV7y0MLzWFnl4
29rczQVeFrzu0Y/3kIBebibwwFnpDhzWFIWFSR49RO34lKTRp7KO9MCOcSkzvX27bXV2U12ULbBM
B/VoKb4ByaMzi0T0VChFToOqGXVv5eZuBuGDHjhoIDlb96MlfsGahhwQ/EfIsgGvkd6JFOWrxiRY
qpKrT8DH/1DdaqHGeFXFEPEMikdINlEtwcCLtLCCm8kwdQY9ubWG4WEMRoG22+u/ZECqbhMvy+/K
rIS4QZloQeTRdtsrKj9qZssDV2VLbDFz24xyPGoP4IpRcV9LH1cnEAfJseKxaD082EAX6q3xuVkR
5j1u69DTmVH+DY8Cvh3cj2CsFkDwS6N6BlAz5CXoqWszcgCe1t4YNUHCDJqmgLkcymHMQebQ5PaS
LP3c0RG9eBSZ4cvQnbo0PeZDm9CC0tNQ1V+yNnowSqaEfUuWHqlXUBbxnc8syeq4CtVc4rGMvut1
RHGQfhd6MPa9vo4DroTqdikMzWUEwLQiJOAawVCT9Ckzz8k0d0gpXuBFfBjQ6R+sDtxNmtqHZpJU
3OcTT/eq1kTbDMSx648f2HPz0ketoRuU5lVBT5NG2A5ihL1PAORdo44eH1R94Nvb9kTYkRMgUHsi
rQO+CtUk6Rxltk3yyEzoiWImrkRnrEmWKmRzke/chDg8Z5fVNFoDaxqY8OpMC8nI8DRCjr126qoI
dGJCXg8zg4FWpt1ClJg9loBzYeoQBOggFb20bGHnwAlRgf2tSoAFJl2WKz7A596DWQ7RxtLzpRr7
7Hai+mhDCwoYZRm9bum9Z0LFnJ5QTF4N7Umlxd+4lHF7/MeCdPTqGC9Ej8JCkyj0UHu9t9bdpHzK
J7da3faN9yAqOQdyG8z2QQgKyoty688BeUlCUpWe2DrbaaVPn7w12Uc/jNbvVmhp39sH9ZP1QVQh
TjxqRADH4fghYZQ9EtKPTmPZEz3VEP1+8BjY4z1Wt2uQD/HN7QXOhLELU5JntiAJAZEYLhE0kYpP
OrXc1dggmvpuri4VgGZ8UUzqANYqJruvwJJazbsBqA6kbKpxiNBeLyxrndMnDZCI26uaiWAQlsDF
K3AHwOlLyfA4GnTQlCiFSJgWWj14iZ0SN3/m47oItApKsdavruTBbaszni/oPLA6zPACESYFLs3N
uFqqWF/aTNppyq30LhNDc7etXI0ACO84NyO5P1hR1ZHSkuIdw3YQqwPdnG9b4Wj66b2yEuJR9Z25
ZgHKIuk6M9Z2cTSmjQc5sUVGhTnvQVETdwWGmlEbkPbZHPUh5Q6upjKp1prK18lA13X1UcSoWDHe
p+LphHkDMKZdBjGQJyQ6S8QTwyzuLMXYMJN8PKYIBgWMy1lg53TkO88tjTpJEvF8clDJ8EfdHYaQ
Dl75hQHxGS0UFGbuA6RJIJMWdRRcPVJ6yNGjRfRETuoqCX2KxkI3t6yYWhNApiFvQq+fjC9KGdmI
MkbqvN72IHF/SzEN4HKoJatwVqDcpe30Ir3pkrzDOewgzOODqXEAmTwqcamPcc6ernltAqcNFmDF
WcBkziwcuE8MhuMfguRBMm2D2CiLEtztoxujZKdpbbbBJUg0f4xb8cAq2vZPS0vbNrBL79ftdc8a
F3J+GNsBxZicouq8UKiX4y7UG5q+TLHb6H6ZjuxQE2Na21UUfa+KCYWXpFzgb7uOR2CfQyDCgBoe
yODHunRgQAZTl1KSnqIxsRJ/GC11H4Gp8k7NvXqlpHa7AiWrmvsMncIH1aym59tLvz6o4hfAIwFc
rhjPkJeedI0Tj6MCAVErHwOzH3vfVroRIkXjUj1p1hTQ44AAobaMa/NyrdXAtdrgPcHlNTSbDlwy
wQTU7caNQQ16e1XXARcgckzfoy+NwXH0ci9N6RmgqgXEE09GbPRaGE3TaK7dhrnWgqFrz4GGGd7J
yBHxtIH7XhoyvMxEB2pEikiHMIv6dYEXY5N+qfXnvtdXfTO93l7Z9SaiUgThIkw66yBMlzvUaasz
pYr1/JQ5Y5Os9FEbCcZoVRtSj3anL4J+5xYoxqqFEhfGaeWkTRmHVLUniF02oeCmw7xNd9duorAO
yYuxUe+nIPK7el3syb33cnup11mBBeGs36al6yw3UyeqKUx3eCaiXhT13S/gJtNN2WjDk2WZ7O2j
BsXbHNPseDWjXGYJrzpLxgu8fRMlahB86eC3vbtxWor8+xO2Zn3b0kwB+9KU5Dc5rmlArPE+JZ0e
UOtrh8NQ0e9lsckZiKad7pthDyBsaxYMz+QI2NR3aS3UBYB1kJ5weM6kDs3QIE93bMesLUi/IJtB
VkpgQizEOKmAdblkrfpApdyVYQfyCNDxhksk49duJabBhcwtgi66cNKvYTrE5B2mFU40bvS1pRsA
j7eu0oLXtEFZgOg+r3M0PFO0iBa+8vUJgmm8XXEmkDwgJbv8ypWX2lE72CgNWEm+zm0OpJnJxubJ
yGwQq97+0LPGQMOECI9qIOo9l8YKQTlixygTNkPZgduMMu8Xb9V2M3r4/OFtYzb+ssvrGx0RvEZg
R6BxZFLVSE8Kt0mR3BItg5ZI702CIt0ujbBkOeuP8UiWijtz60NXCx8RVLyedvUggdQRd6wuRanJ
+VV4fbY3LKV1wBprZ0v15OugjjYaYFr4bJgXvqLiGVjXlhGj6angVdeF4ORNP2tNky7hHWftgIsJ
byyB7ZdpHE2IGvSmncCOale71k2aVVxkS9n6rBUTlUAUBFGpMyXPAGsr10EWTk65lSh7V+m7p6Ht
2MJ5n7MCwiecdSBUPdQwLv2PTQTkBZ5BUAfrFO6rTam+kSJvlyQ951wPARPtONTCwe8u2eko4W5p
Qtkd7/tAn7zoZBoxrqSBDIdEzaIPP04BNROwefDBWqheSGeYuDkV7IViWahGr8Cz0tbgOu9bzD50
pWmsbh+s67wY+i4YUzQElg5ldekmMnMjGXBBJqdhxEx/0dgCQ+WZn+3J9vZppKsBcRKotn7YKugE
wPwgcguBGr38dphfKJK+z6BRa6dWAM9Pdh3KKhtIJRRineCd1qq2WCgxXH9JUGmjpQllTCFr5kh+
WaiNzQwGRbNpSsbA6PjeKiFyHMV8WyEwL7yuZq2htSdgNkKJQEr7U2YpippBxCkrnAoDn1E3Huzc
YF9bI9Me0N3vFzzn+kAgp0DVRgDE8SnlGFkDWuMWlU1OGfN6EprIMsaNq/XtEgLz2meQLuEJhRI/
GJIRsi6/XtaMvUF6ZLtJkz55Hd9opjL5+mDHfu+Nu2Ealixex2JYRG0IiYODf8p3TR0BA+IAinlq
qn44IP1VQr13y9WQT0usaHO7+D4EhulWMUkrfpWzTEmv07a2x5Fg6Ii3j4nWU+JbINhaqGjMmRFs
2oKY5P1quzTDWFHHvOTkNCbxG3pDuT94+vfbp2zWho6EDwVJARiUTllWJUNrRkDNVWYV7yne1sfY
hRrsbStz3oCZ0/9YkQJWXEQx+jWwMpGvesUSfyybA9cBBakrvxqUhYA1tygkTWi2AMmGxEM6xGo9
8GownORU06Zqt6peuNG9M05q8uH7BbgAANfwAPLQcpKTqVTLnTFpEBkVpW1PbgU0c8DVzloaC51b
ENI2AH+RASA8SXGiLO2hLw0DEZjr7b2taPoX6A2VCxDK62iE+iO0PIBVBVMcagGX/oaGdU8gJJCc
dNzJPtCGq15Nto1Baj/l+oJzzx1XcNNAHg3vYeMKqoq8ExkhxdbFsV7coy9Oqa/kbRwOJeELtmYX
hqAO6keBP5OTjc7wHAWkGclJS/kUWOAXvE9RplyNlqG0AZ0G8nLb32cMQidWiAhhJ3GPSPkAm5zB
oCNPTjyCQImBt5tvciWGFEhXhcMQLwWkmc0UcR0AJLQyXHQALr/cSFw+qjjLJ6vrYr/K03VdJGqA
XV1iaZ7xRIRZEDQb6IDBnLSyEmWw2HFyeGLRjSFr4vTeQsn649eUB+55MN4L4SFc/pfrMRqtr90x
gjCtzTARhwKJqwOAcvsjzS7lzIgUJao0rytl8mLUfuyiu+9J33brXun7JVXnOUOo7qFeAXXqa2Ff
OjCXmCxJTuC3dvOQ14Tqa69LtQXox5wXCBpNvO8wJIBr8HLXqJ30XeXZ8SkuUWXv/cZRfW1p5njW
CK4j4NpxwQPdcmmk7DAmqzY8PqEk+Og22lviNGvH6z6chwGvL84PAoSo94hf4+yKjTz0Bju3jk8D
oxyFMoj+pZFqQ0KxZQ3HpM3Yv912h9mFnVmUzlBi5FD07Jr4ZKR8TzFi7Dls3CCXyNcfNISKJ8Sf
BPEoWskodV8urbCheGmXEN+2eoi2DJ6ySzF5Uw79Ek2b+I0vHsRInIHswHgSaMfgedKnaiGtGWMO
3Ts6arbHcJG+BuDj2S7BcTdZ8ZIEyFVNA2UM1DTQ9cf/R0CXltVxSMgBrewcO26pIQrpX/q22jdG
vwe1LwRwMlQfY3WJUPXqqwmrCHiCZgAdEBnFMnTxVLQqhNO6Ka/BmmBW6x6j4+uypEuX8LwpRHRI
XgIUL28nAXqrtsjgHOM2C7poHSvMj4eFivhVrHhfz28jUlBCbVhNuwhGUpUF4xQHlfXlw+6HHftt
QfpOOG9tzGNYmNoXr9iS6Xn6cJ8Wi0DtGUrpQjLoqpGSxyzXugkmdMK2thGFrHVDg7Ptx1dybkbs
5VmMYEXOSc9hZhy5L0RKDO0FYmD+/58VKRLlfedkXir2iyd3Lq/eALzOAjzQFlZzpUiA/q8A8yJP
AdYNqCzpuHatrUIGBa4M4Pq38U27yzS/PpKjdexWathG62XZ8jmXPjcpeVtaN8lYJ+L0tOBaSImv
E+RD/RLAbd4MkBZA8IEfTn4MIiVDLwtl7GPjYXAcbMP3EB97ivRxqR8xawgnEw0lVLBRC7z0iKnu
NdK6rXPEU/vgQG13rFYjT8PbHnFFc4fxKnTqhIoq1LcEFujSzJj0kWZlJWTPQw0kOvm+U4LOus+s
+whsAqthn2zr546u2vyRVmHPIMu1cIdch4nL30B6UE2jwfDWwG9QZVAEMIzAnaIFf5w1gYkcMQuD
C0QmV1K0sevtKFOgClD95Ba994qPjjsLQnH0WnHBC7rFK/bNCA1ehbhWdCxpf0q15FMyWd9uf6uZ
VZybkDk3swosGF4JE6nz3U07n/c//oYBEF8a0CxBA1FuYQ6sGkjNo+jIk3jbN/oqzceFj33t1dgm
vMrEvYpmntykJChC2BWzo2NXQO64YH4FgvAUdLW3V/JeUbvMFy7tyE6ltYphli5o8gbmhXFlHWLA
ljEpo6yz0Sn9vsl2TIsOpsM+G2b1Yhfkzo7ZGmOcoefdM63dJoPzxrz8++3fbG4DQCsJ7C+IhAQh
9uV5o32pg1/UjI7qiHepnQX2eEqjJUb4JSvClc6ukxpzHBgl0KEx66q+1f1gSh9azrCwy0tWxM/P
rBAvJRVKCtHRax8j49mKH71kwSWvkZE4V+f7JRLDMxuJkeq1yeH0Sq3/wJDUGqIlvl1aG4Kump7F
u55Zm3pyA2co9knZb1mVrB23+xt+e/5ryGFSqUiRKdhQsGFvSxqtbbsGYVC+uu0dYjWy256bkd12
jDu8U7Gj0fBa83ZVdkebmj6Gshci4lzcv9hXqaipDbQFK7ERHcc9/xZlfn/KwnJjftFOBPI9FQkw
oHWgUC1zX3tnwW/mAhk0cDDph3mCa1ZapSr6opgUcJvS6SF2423O24Xv9f9Y328bUjow6J7LRiNW
jt7WuQdtQl0d4kMBeYJh663MsPs1FZsWDe+T+0kJl/gdZxdo4ENCogM1XBkf4TqtUjsDnDaf1AHg
cy3EtNwSCGP+aKCRIcqdyE3lysKkW73RTmqEJEsN+gniC/G+r3weCv67AmTZIf87H+7MorSpE5Tk
a7AJw2nYj66hQkx6wcI1GFOcdxOv8XfiQFAEXJ73yBjoYGQ8AjtKv9JAFtT6GIXcWifTz96MX2Bm
/pmvnd3tYyeO1dWx+21Uvln7squmyO0QyKJvYwSgUvpse5XfdhDNZMlDo+gL7jl7zs8MSvlxj0J1
pqtYJXWqJ5cX+0yvMb5jPMZtvyBuPJOLX+yozG/W5qyrMPAh3OR9hjwcDvaOBrYvVOyzRy90FpBv
S4uTrriIoE/d5zCoemmAlNyPkgMmBwIPJDC3v9vsOTvbRvHzs8uhzvssHdIhAvcWNKVyXOvGYiBZ
siFdcmNk6rHpsejYfAc2WPGNO23rPIFW6wiSBXbKQ+XLEpvEkkmxwWfLAlWJFrs23HFg9gO3jXuV
LEkgzF7dQHCBexZEolfsNTqGV6eBwoRWxoGn3lVVtbbdDz/Phef9NiLdZhytuzgG//iRTNBYAJub
gi0DVdxCzJg/vb/NSCGDYeyb43/YLiPxzfLPOikDzXosopPufmXEDm873bw59OfQH0fDX26URESo
PRdNdDSz3Ns2pAUYpC3u6oLvhVZ4UkIMr8KM5UI1ZfZUCZwPHp4AcMmIzkjLC4tGLVZZRocEwC3r
zhrjHaHWwnaKVOYqGJ4Zkg5V3mQqZrawPsYgB1tj4lqbQg0UzQxDGtZSLvDO63jLnHS+epWAFDeq
cb5C674rff3X0IZl7BcGsEz4BYJx7WZr9G6cQNkbv9TQ3C6F/6UVS+etG3VAbSYc8bh902i1SmkM
4c0dFIb8jpoL7nPNEiFuuLP9lVJJLzEJwKuwllEQSZYBpX8mOe7u6rHKn/uu8Qv7O2cE5e56c9tz
Z+PKmWXpPLaoK5mshwulEc4ifczJn7cNLK5NOorAf9p9PMGCSEnKJ+eQhDQwNu1Leb/00eYzvN+r
kYEqeGuDbkITd+jbtNbfcnAuBmTv9v7wiQb8e49Bjh8M077FTzf2tSU45bzPoOCE8oypXk3/9YbW
mkVS4F3igJr0lCITcrOv5fRcZNPCgZx9zKJP9R9b+uV90GFWW2cO2tnavfLsfB521T2FcMT7Fd6d
sic9rAJks9tF8ch5h/ltWLrJS7AJKUWDReobyEaE+Yruox3dkKAP6QOmnJ+1hVbJfPp3tlQp+AD8
muSQnkcJYp/tqp0ZZKGg1XzAoONOqCirW29nLzy6Fo1KIYjGhKG7gGVq9+2vCDw/CbgUo7Da1p/H
z8WpXvfbaWGhs/fv2TqlkDOhHaRVeoUXAiZVqP7Zy37G3t+Mrb+/nxRqIrzO7crDbtYrvoq3ZpBT
H/0L9ah8dtZ076wQ4XLdR/MzyKA13u+yTbmwuUsuJMWcFBKtRM3hu4x9VqK7bFqYNlj6+6WI0xYq
aGd1/P1KWfq8NX09XaLfu2YVQMQGMBKMaEDXCyL4y/PnjKOj8hHb2K6sz9kDeFXW9gPZsP0UjOGw
0Q/VsV9mM51zEQPQcMiNog91hdf2WkYLr4JVFgqeSG+dhSCDyQPm2/hi/Fn/FIdLUsJLNqWVsroC
2ZwCmyNjftSc8nhFrKUe8oIR+bU1DQmfqg5yGZ5ebQzufuu95iUdMDRx+zaay5jONtCSHlkgVHaN
1M6iY+IRvzD7wFGnIM47P7K8hYfIbAiBQqDAE6DFf8WwkaomK1uotR0NkHrmT2jrCiC2sXH28cO0
srd0HYdLxLuz6zuzKcWQqqNtDH5475jpp5LEfmkMfmY/a/bu9j7O+v/54qQw0rUqAyMzFlevqt1w
l28VhMaNt4p3tY5Ldtxlq+yx4uFS7222wnFuWAoeWRZlA8Ec3pEjnRhCSHH8FAmFDXz7cFK3S/pC
72BTORcFUBL/QwMLt7p031Wu3Wg2nzyIWOC+W6twft99Y8ldNG1cEpivTbSGKHsaKoH+0q9tTOD1
1k57pZ9TyF4nXys18MB1vFn6xWZPzNnvJd2KqRGBpBycU0dS8rUB6d+mwxMnjcLbH3oulp4vX/wa
Z+9OKIdqkQ5uv6OalcFkH+rFxvr8OTlbieSzje0NNXOwwywELeMTP/HHeqOAKNralz+ybbket0sg
8EWbkvvalJhg8hm9Y7LLdlPYPGBC4c/81QvEF+wLlAb/B0LUIlLKriQQGNCAx0gjumvSXhqRW+G5
i5aTNdEDBeHaEysc9U5llvd5cJt7LTPhUilof760HDMUC8FvJj8F4Q7eiejugUNF5jNK7IIP0xhj
owHlmx69fiy7nRFPGF2tMB3TPtugxc3vgGRsl1h4rt0IrUS8jC0AnQWAS3KjSAf9XMFLKHF2k191
b1399lE/FQZEV1Q02656KHHbVnEcw4DnpL6evI7dwlv7evOAvwBZCm5dELtfTYp2tRaVABeox2hS
Qy37aqdgfbQhqeto4bhUihGecOkpYkLUBCQdA8WoF0tBZ4h5w7SyUo9OjYcvcQ/Au62NWttiBGRJ
efv601zaEj8/O+GEj7yqagi1DfmwxQT6Y6ulC8jL670DZhnNLQiWAsQHBNeliRxcC+aY6FhOrniW
7/GcdMBJJ3YUckxDkVVVMd0C++CQfxjQpyNyY+LLRC/7HbJxaZoMzdh6ZSpWZ2LsKcshocKXkKXX
Bxs28LkwHoFzfYWqL3OBJ3TV6ZipzZNaRsSvbLZ3S1C0MZ36DZo3KSQ7ArswF+qqc+9AFzLPYGGC
dUFWcLm+iRQJi9PSE5VcsH/+MtbGVllxssE0s+mjAYB58Pxeeai61RLjw8wNBBSoIzgmwMIC/fFL
02AfRMO2H92jaXzpRuqb1hu1H28f62vPwQwXpG4xe2mDePS9UnTmnGY/mH0HzMOxIBtqJod8bLYs
e0jqwu/1YcHY9UmwMVEKtK6gCwIoT0oteGPWxIpc52jQu84tfMVcAvFfn+tLC1IuXSSgy7Eqxzmq
HQb4m5eud19stoW8y+b2vs34xYWl9xHFs40D5WaeYOYOUBEkn/Gh3juQcvnpPFWfxFsBUDl0usLq
WEJCbSk1vD4NMI2pfQtAQKRMcg+qh2KNOTamc8xK37r37suTtdZf66/ta7clAQ+jZFV8AykDuOZC
so6XSr/XbombAEMFgOPr8E35ZQZ94risnVE7GvGrSn0bwsVttbDGWRs46sA5Av51JUOgRjVR9LLX
jo31NCLNZvTZgKTK+zf8X9+H/x3/LB/+O963//4v/Pv3shobEidM+td/31c/i2fW/PzJjt+q/xJ/
9D//6eUf/PeRfG/KtvzF5P/q4g/h7//LfviNfbv4l1XBCBsf+c9mfPrZ8oy9G8BvKv7L/+kP//Hz
/W95Gauf//rje8kLJv62mJTFH3/9aPfjX38gBTlzZ/H3//XD07ccf+7hW/aNX/33P7+1DH/UMP8J
7BggNWJQAKSU8L7+53//RPunoGkGgAQplqAR/+Mf0FFmyb/+cP8JhmwIwwNwjbTLUg38obbk4kf6
P8WQi+ivY4oToHjw4v7fdV98od9f7B8Fzx9KUrAWv414P/6+uEGqAMJKSGCghQ0ELMYmpPclUC5R
ofFuOkQ8/qSDI7pvpyh0jG8jGM2N2A6Yxl71indQIrffyjJaqCFJ7GDiF8C4AUIXHB/lASCQLoNy
7Wl9YQ2peXAmEJ/WzQasoL1fQK7JIcZei4wVbqR17cXPXjnuFBWNichEL/zse/21Lwv7IHIhcHNp
GBvFiJR0LbV2qcaEV+bBZnQFkG7gICcDF8K6noy9V3iBytrQJHFQjPEmUrTtbfuX5xN5GhIN/BNT
Uh564VfwagSIJGI5rw9ZFQVpk3/rzB6cqcrLbTPSoLewA6g4gDsG7n1cGTI814xBWa15eXHo6Sc0
Y1qgQFEpTOqwMs2HiaLmDQI/R4UCRMk/vMeYmQK7A+pQiLQzwmBjN1FOLDYd9HRsfcdkYRHlq+pQ
frY1JcgawDeMLOzLZhVNzUJx42qDMQwMGmnMv3li/llOO6rYqjLTTps74CHDTtfwXZ0wXyQpXTIj
3ciEq1nCK5hh3p9kAFNhpfvDUm96yYi4z86uSg/cg/3g0uautw6Nk/mTVvjTsDCjI9Ut4Cpix3BT
IFXSbWAZpGyJGUMJUrqouhNaZuA+9umji07WBBpSdztuy4UTAKlyKRS9GwTjHZxE9CPeM4SzZaEI
qqkUAjZ3NYlfAe4Ncqfx86bfpAC8uakN+mUrMJKfuQXBl6x7HIrPHcaFVGUKeG2tSZWvMlW5HzGW
VU5ZoDdQvuFRUAyZbyk7K+97H3wieABV2sYqXHBU51OQ2wZuw6lZGcVwMEh2b5WQAjDMtam3vl3H
flJvCkiJVBV4sU1oyRFvXVNrP/XOWmmiDan6r63bofwN0RTorY32PtMgCzXGdzoHXtjV/f9D2pUt
yYojyy/CjH15ZU0yqaw9a3nB6tQiQCA2sX79dc7t6crm5BR35r61dVtXpEQoFIrwcDcXKXP6YZLK
7qUraUCFoBXcBrrfXcV3ELV2UvFLk6eDldTR1IFxUnxrRCnIW+mrJvNXnFW3sVS9jQ2Ew7XZJk38
PBcicMGZ0ymGjWiF0xoqya2Sv+ElZs8JCRQiuhb+ecq4w7RTK7zUamP3+F/STrH1xPTzLvOEYvDk
uIxG9sEnA8/CMTTQf2Zy4hKahZmiHBCYbN5mQTEDzt9nuzmbnxK9AoPzI3i691aCHlWqoKAkjPTE
RPOQK0oDbfhxR9u6dGuRXotg+heM6mnqaiDcCkcZm+cpo9d5CWWvmU92Qrvr1vo19caDaRYBSR9b
PoGO/CUd3/GYdErpa27hhp3psDp36u5ZJNYe+m+2xDUbpNqO3j3GPff0LPPBLE4xosLEx3IwQ6ZP
XiXmG+mUujj/+bW5+CpYOjFJBkJiEEutrgsxBxerXisViLNIYoO1QfWoRPakO6mWh3FlvyuOpZw8
D6iM1PJsix3Uy4Qd0T4HzbIFib63/Fljta0Wol0z6hvp5MhopNZiZU96aVcgGtUscEkzKArzxMOb
qnHaUXIKldh1d88I8TBrgY9syi7YSQtlDhFNISCqHImcHfRppK4xo8LeCncbl8ilg4phIxmT4GCb
/RNi2+AwDLpWRdzFAYhRiyY+KsUogMl+HKOGKNhAlLjjFiD2gl0ksMhRsOULPf8SF88CRIIh8Ult
pT5iipc2hUO6LQ7LC5H1HxZWBS+LY1YZXChdJCWFbTZIxKcnkScbd9E/H1W/I+vCk/n7IkKcW5NL
8VEFDAGy9lFmCL5gqjtd/sj6F15vCa2sqoZ/Wlp29GzHJpXEpkxgCbWK6ziITzmqvmIo3EpBHYL5
2DNutgr6l7bwfHGrj2QNcdoWStpFU55Bl47B9blTbV2Bl7cQJAegw8R43RrlrUus5RkKdBHIXBe4
DJUOXfrWqvPGp/ozYZLA6rDQDf1lCDn6+Q4aA6gcerXoojozvc6KH6BcZIgpuHBmO81fmI7AN4vO
NGxRca4exP/6dt+WV/fv1CIFLDosUQ2sd9mpBLcINE+KHW433uRCVdwXQhHXWOZulYcu+w3eHgaI
pABwWmfDjSBoeiVh1QuAcXZzV0KoBeuXzSaPLa3WIA+yzKu2TvgfrwHEVRDbfRte5U9MjDWeUhju
/SYUwRur/m4WGoHsloO/DQb9Z7nmr00+s7dKpXTKTXUqM3ir/iyUYZ82Xg+G9YRjxDo7bcTN5Y+t
Lo2zxaFq809fimmtkbnD4sovRry68MrT7CZOzmy+A7uSZ91CetOoHP1ddBfUsub+/AO27K/eeqli
WgmmbJfNJTtlR4MBkCTqb02RXIwAi4woOAzA172mIk1kY5SKAnuatMRJ5mgAxzpIen9eywpy9deX
O7OyOphVCzrVuRc4FpMVGP+zFc1r7tHVApWGvaSp9cPkxqpTpm7j0OvY2W2hZy5dR0Ad/r3O1QEV
WV0PBcizowIyRprM7HJLnu/ycTgzsYrfGu/wlhtphxx88PKXNiiCpUZa3NTXqZttxLqLMfXM2Cpy
I9VpFxLZLmoZcLVAc835U5pnHtU2nhZ4z146CWemlp9ydi8Z9VwmSoJ7abCgnEKGSCY8UMxfSf5L
St9IBRJU5D55dscU6QpaBIk94HQWYhHJAvjBkcbaWpW5pKlcLqv+3FS2SD9UROdsnybVsZfftV62
51bHDQ7qMPW+aUBIXQN906Vuoh5K6WWePnD0gZO7Y2xRU32euvIXMP3RAFGYcZhcJT2YVn0cxA8+
76aSAabYBQodwlKf7SE3/TiVvMyA9oUm2RYdHQwMOoV5UCfR5dKNFafuLHFbVJuDPoj3SiIHZdu/
ykV/xcAaQQzhhVixz+XcmUcwPII5b5SPkBF9Ym1+Lw3cMYZmX0EeOUdNXtaBlKgE2xTbQ1GkhzK2
wp4YnoosOC8/TO1BZrE9ZKAbAOVAxh+S9nnGOyZPfpWgcpjGt7QOq6IGO1EV9IoMrc750I70sRyv
pD4HCwLzlPkwih3SydcUj5Ua7LoJNPuEGhd49iwLp6pL7K77aEEo2NxBotAtzGxvFL1TgKxZyGtf
60ZXTqljstLjGotKfXJ1xFOLijtpYo45Sbt6IMAcj42nDhh80eaP5bNqtKjtbjLsXn23jLsSilLy
Y0d7l7MhjHmKd0R1MzWlY2WVbTJpn3YD+KFrbg9S70xFicGPgrmTBLVqtXCoZWEkXbo2qzkioHqV
yfw5lhbkfHU/12dXU35ZHGADVbypmsw1kjQY9cexsACrmDxhrl2idL5VV06jmLYpPKqj5KcTwZsR
09t6+crr+ItOs6PPxNXQxKO6eShKArGA4amqdacHeRZcFEyZJKtcXWkjqY/DtCo9VqOWnZURilhu
T+HDZPDHwbIlsb2msXZFQIUvJzVagqM39hUkiAY3qXtHNnjQTGOQgZVu1F/nHDfUkDrEmoK8VyfX
JLEHMmp/JLmLa+xQlsWeZVMFkYva7/su4kqz7/hrp5W+FbNXWRpPIrllCsWipBjYEgGiSKPDM2xd
HtJGcwSMtHUzxEZ6KB9ruldolZP2jUs6w7aqXW991rXfYfhaacanLBncyky9Kd0J8U7SC3vWH3hx
WylPVVofWHMn6T1StVfw115hDNBR0PdEB8NpsLWWEntTXzhDSW7i8gussLckFt2koiHjug2pXh9S
cgGvqkDTtP3QQj2pZwdSSLldiJ9i/SCL71zUPG1sHXDM4Tg7YozPjmxJQGwwwlGEild6E+PpXhLN
Hace+IM8KIBXwyA8bl0h6Dr07ZU3s3zSManKXmb1yPJdloZZtq8xXVQ1H9Ys+mpW37aGGqIVEpjN
sEvyftfE+fXUzSdBUt0sqR4HjNWW9e087qY2ccpFgx4cjjlKT2P1ZSqT3TeDJ8LlpTwQs1uNQik+
f4LCmadLt4x6VM5243DH05sZsVhJq2M1px6ecj7p2XXfdnbTWU5m9bY8Ja5Sazeq9SgY4AETPP2u
ith7PUeZWgZx9jIB2Mnfp6w/cgDXQD1w1Qj9s9phutgSRD/upkgR6sJGdfY+R+OhwOxZNs92rsaO
keLVTZ9Zmdi0MZHp4kWU5HAI6qTCcF0tokoWe+nb8Tg25KDm0CqT7lKpsUWWB3P9ERv1vi6bX0an
uiVmmqdphF8IQV0+JgW9Ze3XgH87Qn7RiAu/RKGlrkxEHuLoFSh/K+sgFNK9lRthl7BdPqI11CEe
6vzUJ42tzbejITpCPXsyjrDEy5sK5dnMAFi2j7uDXFZglyleR2I5JIbkPS/dRCoDhECHJMe2Qt2m
hosY9GmemNvUQUGqB3TaAqucHQiaabSxs+mB9plbWKB/ZNl1pU84n8kBik9OXvBdbmQuK54K6S5H
AYboiFaNPbXEnhXTSSi3gTxyUnjBnN5TBQn7bT4cTASfDm+w7kvVr8BEj97gIlK/JyAWbZW7trwr
hTCfv8o+D7Mu3mnTtSI0NpnIDR0euOZ3GtC6paPKmas01BN4HCriW2yiRQVsJGeNTcfGRvHBMm7B
FGcXheh16i9GQm68aXnq15Ank5nqD1Xt1PJ72j50xW0mRIj/topqWX8Xq4U9TVdanHlJU7i0RSA0
Yhsz6n5XCZ4hIRiIPIQu7aS+5X3s4FXo5P2LKP+SsncjMRwjo95YXk2tiVAaGjh93DOVt1K28P3D
GCU4QwL2arYcdXqtpzHs4peKRakeZrwPsiaccd/3qQuyd5tLH62KsJMXNpjL0SQ7dTFGxHDxddmh
nk5EJNBFOgmp7DUlhuQMV2Gxx0zRwUy9N7UZuH4GZ1FXHrGnqdm+agrDhxv8WdSeFV65RJacNolG
IfMKw9jJ0GCh4kPKzMRuS7/N61clVl0dnU+1F/d5ouOrHpqBeFISCpS781RBCS+G4yoOJZ9LHb3F
tvExlBg55q32ICxVb+tdgXcbcgTgxq7C61UGUF+SbgoI7+bqFVPelKZ0JRUFS7DqDQio9S5t+ANG
T9yhqV3RKiGrHfaVgSPZ+jVI1cXmQYIylJWwSO+g9TkeDeFQivE+t9za3LMJ8mtxHnD62cCtZWC7
BZbZlKG6VBwJxX3RvKlV5pQZ3hyMuaMB3h1VAf2zrxRvClj95WF0UT/0ZkQwjZBIqKhNcMqzNN4J
pmWn7egm6c3YMReyedjuaQGB2KZCrixmuuCM3s9IA5BL27IAsuXetJPqamzek4H5EGJxB9J6wNju
mkrbC4IZmu09Lh3Bkt0prVzVzO00hXBSNuIFOiPneWmUyqlq3PZZDnHTBlXN41hOuzGH/sFA77jx
qMadC5QmQizIVsAjTevEnZPiHjS3foVKGRTbXEWMXdOYbntUCTUohJaM7LIqewT466CYQmilqdeM
cgQxQBeENOjIxI6invpS9vIxeTcNPcp00+6tZwAngymZr1E0RBtLgtxpZwR9ojbOIuMsTdhN07jv
lRhgu9Ge5nzHZTxom/EmxbJJL4SyHKPrMjAv0QG86MGSagQDkhw5eyECytiD5qOVGSlThvhHnFk0
fHHCNLiBueV2xDKfDEQac/5KUTPI06cYmFcRPs/M/YQHipWi1spezZbZZnbfzSoiIuQaGIDp2Bwo
HrlmEtAR7yiaOZB023hcXC6knKX8q4op06VUHprfT5mlv99e6aESdGFx/x9C5f58Ga5qCEqLxrVS
4JmrBmQH+oxXUtvUI554M/iq3wRK6bOrrXG31YTin1ZXlQRNKdPemrA+FjUPdW6TXeJIh1S1e6RH
AJj2cF1nC1y6LOWPisL3pv7e9LN3lFn1VtWpyyOYvYCMxwGO3NaRj4Ccx5arl0yON5DqGBC7aBK9
tEWnCvXf1TozYzJGodZ5REgdpU1sN8gRLDxQgHNFMii7/RhMI57g8NkmC+JZcHvps6fvFeG2YPwa
U+g+sFNNrqfkJibPjRk2AyQ29NNk3nfC15iYH/H4oGunQjvOhu7N2qFqX2b6JGpHMUPMaqdbkaPp
MM22mp467WsiksMt8TjhsdZYV3p9hzcJaIfmK1JJHroqbgtS6XHhD014jl6J5hJJ8FqOlxsScKn2
5foxRn2t6XYG+5qQEuSz5Jd4ekA2Etln6XRDHLTDU5Jed4MKttWom8sbBY6VVleTCZFlUuLNiEM+
7HOc9V67KWPkIIPhFBK5Qj3bIYaKLsX4YNICOdTgKc193yu2aYKFE9MhMj2llNl5/gtktaN2oyDv
NGc1iOmVPBW2HkvBpHM83mKn1Ha9gSuQH7L0LpnoTtZQnTPfY0Diqikc2E1h9E8CnfyGo20vjgFj
dVjX0JzE00xlqQ3p7XHoduVA3EnZl6zG+vCA07KwSgsnxlTOiCgmDrdGcugEhhSmAMEORE35ZyEd
c23CSmIbCpCuJtwqxnjQzNmPJ+52Q/tFi8nTKbsqzNIV8cDJQcHbGVEpdbaRVJ7MmyDhmNdA36uh
X7UgH5TRwKjaU6pIjpXf5mDNFZiJd0HspCrSxQR8LSoNa5Y6xaC5Mh9dXopRk3dOkbc+UYad1NyK
7VcXG7apb4FQL5ez/nb4taxVLzA1HmaNR/qYeoP0oZnPavzyczXrcikJLFZgpDMWpud/1kNmMijo
Cpg4xxCRzXVQrlcbTZvfNNF/hopvE6uoiCmakkvLuQXi1uUNyo7lK14yqvjcCs+ScJ3Fgj3wU5tr
XhlPARqK+jw5tQktplZwBC4EUl0FifEs4QWugRFg0pH4lu86nm0x61y1f0gSxQEjGZ5dOAjyc8Lu
CmHwkEk8zqPi5iUOQyk+/bxzl0vVgDH+a+tW8UhN9DlDN5BHrad0SL5u2iPdmx/DO+D14g5oVNlG
sr9ZLPs38f5vu2vixWowY6seDY4SubyXncTpiBO7bDeDdGLC8CxsThvfcMNL1FX9FsDRvJUlRHtB
BDOU8kSRlf28m5d9/XtRq6LqMKgqhFRjHvFhcmJkWfJLIkj2z0YuIQvAfvdtZVU4LdN0qiUd64iv
qlByxc/iapE3Hdz+OH5u1/j/TRX1296qiqqqNNPmFKdrGUICksGJQ8PLbSvIPRZsSQlsbeGqijpI
NEuYiMVZuWgX6Q7yWE5XbFRQN7dwVUCt5oQRAJf578IwIX6RY8wY6tYB1TwV0xXeEgo3Uritla2C
lEA7eaj48tnaU63U9tjcgHR5yzkWF/shTq0VPlBcq6DpCStt7KGYCDIv4qloBbllKLv8ajNbXOLD
T/ZW8UNOR8GCpA7O8TW5Q5S6T5kLUloMxLYOGsBI4Gp3dGIFwGSN+HXjJft6A21+ufD+t3+uZ8k6
qU1LMi4hLG6Ptfws9fIdnTHuxd5+PnkXv+BC/g3FxKWtufJNoDHNmFXIURM4JYO6BDQaHCH5+v9Z
WfmmGesQ8exhpZtfSXmXlwhW/dZc3OUTcLaWlTdOZkx1q4QVcZ+a6KIpu3FXeb8HQfsjgPOPW22t
yxH/zOLqBqVErSUJOmJR4zaRuZfQFiW3ajii19Qfq9s82Mo8LreAzyyufBNqW1wtK1hc2j9ywCOg
THAcuA1E0557gyu7TfB/CJjLRfLHmfi2u35WiGVHGeIWmt4e6qgOpOkOxh0Np6i43tzVi+f9zNbq
UuNMzvJseRfCFaveyd/JawEJPBvlrhR9mNomm2ovW1/y94Vx9mxa+DxMTUb7SQ26U3o0/HmH0rTN
v0x7CGUMUv13r8OzVa6uvI5gUGfSscrWK94EG2qQTunkv2g4n5ZZu/Yp3wrWy1/86RuuLr1kaoHr
NRPU/TE0WgiiJ+EZWimfTJA9mR307IOSZxZ3O1SXo5wKO4qC11DfNagz8dQrMhSn5XhXxuC4q0X1
mfc0ADe9rYwYJzTQQ5DeFoDb3FjO1KPgjsoSettuDFmZIZ/wl54o8uXWAJ+8pThJk6LsoLj6kPga
KhEqpIyoJj4O47EiT5l4bIsrgiS02pOGAZTHnRqotgpQtWnz7tzyuFUUlJWGW9MSn1qvPVXgZRLD
3ott9Ko9YXMYedPXVtFQVTIMrYEzOdLuZx8by7iTAkiJqqL8PLkzsAaYQfW1h59j8OWc58zhVuEx
rzupy6XfyJ/Zn13mJqgmeqj++aA88JWXn81tXCy/aS7ODhRr5IyXBZxtUEpP70RX6KVArayt5GAr
MK0CojILWqIOS4sauYFgd0F+TQIjMP3/f7hfT/K0wNN3ZFg+HAZSshvZ60bHutPdZQ8lj3InvtsM
Exf74t9fbU05m8dVX3fFXzaliO5pQMPmiBfzVgJ5+RCgQAm5XWAH1xT8NbqxMxg+gUELu7fKL4L5
uEzk137lDIf/bCL/r9qY8m1sFf0S2k4qpTCmo5Rhqq1LNDz1k0242+LUf8a8bzurmNfEMhrOy6JA
MISUQKQHcB1DgFTweoc+EIe61WMq3mHIIH/dnCJa/vhPxldhheea0ckKjPf+CMqfnbRTM9d0hQmA
aZgG3xva11vX5+WD973iVXTpMV1BuxwHQuWAE4n7gV+34+j/fLr/TQz7trIKJlMO4gjUsbpofO/e
tN1s0080AKPkqPpgBbhHbr6RES/n+I+9xKgAoH3Q/QHGFP/9LJ7QuRKUeEl8snCOqIcxrFAI1MNm
8n/xFHzbWSc6SmKq40BhR7P1YImSyCEPPaBYzJsOSrixjZdWZWBoBwMQ0CcBfvifq7KKUVYnM2kj
ppNfKLWj7Hgc1RJl0tiuSsnN+pMG9DB/QwJmt1Jz1VHMoiyt8on7ELDwhpnhnxWAqbcUOS75EYZd
IQ2EKaA/508Sq5cFLVcboCWqJ0qui9H87LdAmyu2o/+NA+dWVt6qzvosZp3WIO8aQaKGZpNdLNV5
XjnCo27PXuEOB34VF3Zf25bL3n/+ABjnu+BXC5cl5PYw2K0Yqy+gy71OSV+1Edo1tjU+S1RzMrOw
jQJdSstr0NYFvHrpo7RL5AA5gVR/YHLESdoTiP0dLWX4Po0tEdGf8860KwPTA7U4AReBzrkcOxJe
OiX6WmaMr4UvRcAYb5loA6Lp1MSl07fY3o96ksEjJx4hQgEOqyetm65zQwxAHLlXmBjS9A0omh3U
k0Np5AEUcBk0X2pyX8ehKH0RABLm3HAH/Ea5BNCikW7oPAdAe9wYZfkiZ6eBG+gp626sY3fpPc9J
lAFACXp+VOOLO6Wf9rHeRUZNExTUZx8o8iBpbvXGfKTiGyas/cZCrXimdyp5atBOJ+S5alATFtEn
ypUdE0y36TC3S96t/FEEL+gwl7aImn/KCyDyK3T79SBpsxvIazsySuJCya64iCS7/eSVtGslw020
AiCMuyYZ4AFoAre5p87Qo8JUjlm9CLJxNaIkniQfwB045vDOMKsUS9yZUVHW1aOSm3sM6QPzcUXi
vZKqoNp8lUEsAVTilSGU9pR+4njZJjWCDAR3GgBLeQWFUBBidFbjgZhmN8l4WononaLdScdDzoHs
Sg81ZIOIkjpUmF0oXLmS8mxR2RHHw6grdsyQAEiDKxFqj8qXpqa+jq0pRwr/KA4EQ2KqkN8OAwTu
hNilwjKegQadkXsyWtcF/E3pLdtAMt2JSsjE52wSUNJ+U7PBNwT5uWtPStIeKvo85w+x9jAo1Af7
kF3Q0u3U8qg2uk2Jsu9JgcH+U0tUxwQNg9WSgMAfuyxDx3QAqEZGkxZj1Mj4tXaLXuBS6wmkrcuY
kLzwGCyh9SxEQ2JrNuUCwaxaOlujZKfxqbFEtxkiPX5Ih42zu+Jv+St2nNlb5RCzmcpmlqVtZNwP
XnUj2cQzWQQpaEjA26ILVRoAyEALVdibqORLN/v5UtdpBdJo3FIUUQMnivU3Fc7dz5HpYjXjPDCt
aguY/cQEconABByBz26MA6Y77PfOpR/l9WBv5WMXL/Rzc6v71cznVEc5v0VhQd7H+9bBA/hAo8HF
wJWb3ZJN0t2L7xHIkSw6cCDD+YNN2JKFwaQVLAq7zhO9yievCuhwy7D0s9f/jGrmL185M7a+ZxoM
tIpT3UZifKxJ4UloNipbE4UXveLMyOouGRRBSQlnOABFBjUI3Ymt2w2vuHgrn5lYeUVPKedExKap
QfHGXdEx/HQv3yAuOuzYhgU43bbG8LZWtfKMPLNmkECVbaRXh9i47snnxpouJkHfa1oXO+MayksD
WELwhJP8brbHiN/gzky97rH/Jb4UIXgWwUfWvCr0wJwtjPPGjmqratOoCkI5MeyoODx28qEwR0+L
6418eXGvdfZ65uvaKjRmAq8F3D/I8+ZjN2VOMaLBqoWKsEVSc7H5BWVdHKdF3OUP5gLc3Fncd/Jy
qianB0VJgGuO2zQA7MCzcqgmK5+pu/VMvewj31ZX6zPmknKVz22UCNnOUHpbQHaz4SaX9/Dbxirc
x4kpQHVHalGWb08zKLSRYoGMDLymx9gGvcz9XONV1QRbD6qttS3//exag1S7Wirm1EZKnNkCwHAN
2YJQXHp0nH+0xUfPTGQYbZObFB+t9Qy7vJuulliPdOQ43G/Xny6uR5EkEwQECgjWV+cZ3X5j1mre
RpO6F0kGFMRWHLx8d32bWJ/oasotiAi0y2ViBqrDfDzusXm9jXpJwANGg273s3dcdI4zi6tTbGZV
P3UKFsVolBq9g+ITQJxHK90YMrmcdJwZWnl6L1KgVjQY4j4F4NLOfIzPoeRUhJIjeTxI/eSKXG8F
qYtYKdDU/OujaSvn12ctZkaLHVUkDCNjFMECkrBoCkD4KvRsJEeXE08phYduS8dGvhiez0yv/D/R
oWbf5/3yMSW/St3WGT4zv9mRvZ7ZzF9K5ZYDweGo95IdQIy7/Gq6Y1eYYTw0wLlsqhBcDNhnv2d1
WCyJpA21cF3oRSAKp6z/ArrA+dmdNj148bezEynJaqqx7veiRUeDglAH0he3d0xQvrA9w2THhgNf
7Oycf+FV8iAWutEZZFhigPY8+iJ0D6rr9FVw2KGI8iNx+C2q0S9bnUZ5Ixxoq4wCQP+sZyMcWm8i
LX3TNOoqwugWcu62eee31YfOX8F85YhWHwn1yWCyI6iCx6EiQJaqfIwZAtU2hBuaTU6LV2bXwEWo
GMxGsrFJW791FbqKsh77VG2W3/rRWSeh+G8GuM4+wprlq8/EKp97bEZa3uvJXaJthY+NFeirOJUY
sYR5ZRhYxihlAA/kxa+W4TQMSh/Ep23W/cVv/kg9vo/LQilz7slNKiUCXWKxShKntSQ7GV6r8S1P
b0s5tzeOzcbZ1FdhSqyAStNNLC8JZ7+44zfVdXadXulR/lYdmz2mi4FG3NjTLZur+NSllpGyGEfV
1A4FZJ5N7a4vTj8vbOuzrWJOk+J5DrQzbHR3Gr0FAf/Pf39rDatwQ7g6Cg1Zwk0y2jK5J+W1tbWG
rZimryKMBSB3mej4OFkoPDcvS/Kk2tIeiYBbX1eP/1VOeOZ4q8AiUIqZPtrhyhLeaPk4jWTD27Y+
yioaTNnIIe2LjzLFoHvAlIdSx/7P30XeOD1rqF+XGTKhLRaxEHtCNLq7A79I68Weif775LXOpNrd
Z4kWPApQ13xp3e4VHW8x8UFQ7e1JWmkJED8c57U8PCk4MTqAKvEA1PfD8X8/IhhYTnwzp7r8Qv/+
gsYqdEgZhS4OQ+io3IVnGwMrOxBEO8re3C1pzs9bvXEE1nyRXJS4SRQYw8ACsJ8nBrEEmT3/bGTx
uT93DxLdGCNB3eH3JXx2rVPoCinpiHeKojegBvmQ4w+MQt4OXevqsXywJsv72eBycH8yuDoEGb5V
1lhjG3X0yWy+JBR/uYTyITgcfzZ0efu+V7Y6DHrDzZLJMDSVXwKg/BaFQM1mv+JitRxqtX/t37oD
mot9zXoD+weIzY65xGt2E9hm5V270e65/I49s7S6KBtds6AMDz/Pw/YNgzDmHmNjQeIanhaw1i4e
6hdQoGx8rcup7vfyVg6vaUOWi1B/QsOOh22wjMMv4wFbL8p/k+t921ldk9BUETHyh48lJDZ5Aunl
7M7hbIKB2cLyKtTv94CXgSrSTV7lu58d5XLU/La9ui6VtIgFK8VzFuR/aGK8T8Z/l0R9W1hc9eyQ
ZUqJYc4Gl1lnyC5DRTqNN3FQyw79cK7k9YXZ9DLTU+zggoMSvdw3BZsE4GPzF3AvgPbqxrZtHOTf
F8XZojS5G8dxwrZBl+nQkRoEJpPbt9WhNR9+/kAXeQzQDwSdEHjnMAC12r/CbPrEGovlJcAj0aMz
cIeYNnSUY+uLz8hwEO498VA/1bvY28qmLrvHt/H1xkKWtaM6KtsapjSAnM/SbuttdTlUfZtY5SFK
qc0cM5gIVfsm7G9G+wGsaKceObDiYLLwNne2aF7/zYH7NrkKw7yMy7xMcqzqfnIwOoaRYAfUXb1D
HsBltahdhQ6GWLdWevmy/ja7CspTAcblpMdK1UDzr5aAglFB/3fnf8Nnlsj053n429JveoUz9yRZ
TcwWJZdIvwITYo8sGAh0ELRB3qQDXYvuZD6wPnu1w0C1jZh2bG+aYCt8Xk6Wvn/EKmYzNpStquFH
GOX1LBy49mwBtldUYdyrG1t70YdUDCCDjFy1/pCNagYqG7kIN01i9DDla2WePKnayMovnvkzI6tQ
qTdC2TQZKg2ZKTlJP9idGQm5FYgSdX/+fpfTujNTqzOfFKDSFhYHNfg+GXtPy2hoZYpDhLuiwmTT
OLqmfF2i2EMteav8ePG7nRlfnXm1zNS6lVECTyLlnYDc/MM61J/Fpx5WXzGS2vJGekTJg7j6RlDd
+oqrSECMvteIAcOSeBw5GqKwOnxtbO3Fo3G2uvXZ72NMuM/Y2pllPp8wEgfa8yz+ZcmPeBwvVPWY
W4qYVNsYkA11ZQt3efnddfYDVlGg0Q2pExKsMgvJnRSl3mhTDDdgAnPBH5HNYvzlGuW3wXUVg3dq
bnV480fqbYMeg8uuSyf9FNHPjvhJCGSbPyZVFDvW7uet3jgv6+JGb4mZJk7Yab1/HBICoOZbgUlz
UdnQfrxcszpb4PLJz6IdVGukWlWxwGmf3CjvmFqV3smd6lQ+1L8eqx1IDa74G2gSAhlg7DZs9phx
Je7Wl10854+ge/YzliTl7GdkcQp+1KVFKzMoOqn5KR4CvcRgXMFQLZu9NNtY+OUu7ZnFVUQq09Ew
28WVxufuDcpVt+OT6U7XyK+WPBUwAuFlq3O6tchVZNIVavXZclub+vP/kPYdzZXrSLO/iBF0IIkt
7bHytjeMllpN7z1//Uvqm2jxQrwH83o2s5i+oToAUYVCVVbmUOZuNLzS4smPf2Y0tIKZy/e1bNql
TWWCEaiOm0ZbEpDp0PzMf6U2dI9xTUe/ZFs0QaPJibzbIegPaIEVvpfE2Oj0FuZoKVkgg7aFIbeT
XOLcV5+kxd+X9ccOe0GDPmOq0e9ekjoorz7oxySyjN/kfcTdPEH+RbvxXd0D8edLR5Hg0QNALaiq
jiZqZpwlb7+tVsAJ5p72pVCSpRSfdKFUI6d+L5kS4Pz5UQVwQrHGx0LgwhL/5eh+bQBzjmYFI+nB
Ehxkb0bTAMlQZ+tX40GC/mH+I39Ur/4/dd7+0/RfrZM5Sn5RdYFeYZ1LY1l2cHZBSQkykCvQwFrd
7r/Y2e3D+7VI5kKbEwrc/JIBQVvoNOWnMg6tmqAVRcAlp1lDmjtBKVgSpoD12aPZawp+nctBeAkB
3w7aZ/OXgsT7G62xSIQ5FQNUrIToTo5/GYDOXTYgbb6SVxaYCzUNjLzJVQQhihaz4bX7VDJxhpaO
vW/XjujS2/RO+F0fcjAh2iqn3LvdCluZZ67TEDKWYl0gK1vgDwttQIRnuubypRi3H2Jflth7tJkT
8A4iNUL6TlEwBdUNalIFoN8g7UHPCy/1yMI1l9iYk4AMrPJTIlAD4L08t/OH1c9g3JWKKSi8P5FA
ru/p7vAjctrn+Sp5qFy1NeMPbrORc4TYloHYRO2oVEveG5kaUgh6DG672KPWoqFe3VT3gC3Pr5dP
Fc/m4lmruxRzpmFGFvyRRCHmp4NsSOSpKmznRauNXH7D2obainE+w0bv0pccLICviZN9/B/tIRb2
S1MtYAWHN17A3bxjVnaZ0CeAdErT4TRon+0bvN/FGGQIlWJf3kGeFSba1W0qNm2BcnggL3DCD9on
Zg5Ll63w3I/tIkzIZMMw+NzE+Aa8AzvtXj+AbYWrA8c7EUyY6TRRD0Ifp1DpYjucJ1PoiMtZzGa8
Xn0ZJpb49ajo0wgbM+jWQCQBXU4oBCpX0X6w6SF6EbkAc86q2IZCJSVVI1Yoc88BWiJHTMJfXhLn
FLD9AdCRDSh24BRAjgzkH/fQNjAroGovW9m+zb82jm0NxLI89lmMZShm5/ie7OjPoYsJAGijZDeg
axhMXnGBt3FMgADWemgH5IYnSXtLwspqNV6zhxdo9eUnrOKDMtMEPBk4DdXv4sp4kh8ra+nN6l4a
oKwY2bzUmmuQCQzIiKARUsLgQqi/DN0sEnztIbqRbXkX2bwt5AVAnQkRukhIVy4uFe/rB/pczGb1
Y3yL36p3clthzLG4bj+i2gPgnXNclj98ISlhUfa1ZAzh3KL1OJQWcPMOsFv5vZABmGzSM9j4fbO/
1VVTPAa2cnPZtsLzCCaOkBwq2DGFbQx2O+oEysCnRvZiGcSVRW61yU8aE7OIBSuUoSrUkp9BjVsV
chMSeDQb4z6pyqeFGyUcZjsLf4fpsVTClxAMBeSjBUhcMRpnLt9THwMM2BNHiRI7AWublmtOtbBM
KU+9nHqXV8VbFBO4Ij/JAgOC7Sdj3iWBZheaA8YqTiq5/JELX81YukErfwBwoBKEJQ+YMoxO5YIF
7RZzbGO7nAVzIk+RMYHMktqXl8Y7pawADUnSTk+XqlCDDivJrPq1vo8OgqWjwxrdSD+hUXYbgruV
s6U8b2S1BQehrdV82VMwBT0Baor2FjRITAA0MHh/4COgt78hAWcSeN+hpsh4f0QlmZQRIloXD7sJ
kgXgkHTnhFel+Jf9/LLDeD1p0zhpdTiA6oEMFdzdLmjPMFBT7AzwGIAo6aocwQnqVDj2nBP0L/fE
l23mQVTXXWvkPq4jAoy+YKo5RuSBHcILFyMmslmfhyPXJm9fGYenWh3qCXSqEFVnNwGPyEMEKozW
bJ0edJP2cC+aBmYieDFuO5f4WirjkpCx6wuQ9qA2846BDIvsusRB3Q2VPlCx+qYsmtwTu30n/jGp
MA4K0tjIGAlO0OjKyW5+B7kZVEfxKEHjEITN1vBQ8puX2+s0NA2kEZBkYbUKGnT2eiFANhvvextt
Bidxwmttr11Pp/GRD33cXuOXOeZSrtsItGM+oNNiPO38RrLV8pkTcHgrYhwxzXqfjkvzZDh0qVlp
5tIuqY8QLx3s/Co+prd/+eW+VsX4JHhboyJSsCrVAwpLtgZPl6z+TbcKjFxkr9M9+E9bXm1t2zG+
jDLOqKCO1ykFvlwwa15dVmavYBZKlJ3L+7n41/dr48sM43/VlLRkGmDG97X9gHuWSLk746ovohKE
xMQKkXhcNsk7JIzvQfla9yGs0pwSgZqx9EMbfl02sJXAGKIGBWUQPS46mf+8CsWi0QM1q8B0I4Hy
q/gpkzt1xkRib3BWslmcW1tiTgbtZCpIdY7y0QEJRTab9U3mjDtoLdS/IQfgTvc1pqs8XpWBt0Dm
bASTSnuxhdmojs1ah7JM99LH6Mo8Xd5I7vqY01GABL0XEhhaBvaHqz44gd5XE0yQjUkBQO+DXdgN
JAKyFx7CaPMyWm8tc0qapFDqkMD0csFrn/wwUmwtqHTZxdBRYqJWxnv7b4KoIM6H+RaC99I30SxR
L8F2O+DkKCALD6WTCAJhCQ1aSX5KQlCLPrUgvB+H2xjP9SjiNQy2OtBr60z0lNRYrrWhaUF0HL+m
g2IZRbcDvYo5gzexlnAjg8gvbcEGDw5Syf/gfOytyLo2z7gNwLoVaECw+C4ETH6MIU1VvkJ+0Cvn
wW6Kgy+edPJS5ed0vgnywawbzgYsBthYtP4BjDf1EBskUD0G91Zw1xN09+5CnfPA2KyIYHR4UZCV
CdHYfLWhdBzTMsIiR/DY6015P0Bii0QPcSKetIg6cajvEqK6rca7uZYL/vvyvkzL/wxLUdaKta6m
oAHyhqfOG3dLZpXeqTvefMX2Pn4ZWj706ilQYLLZyI0EHJ8yYnoBPvDgJZh4SsBbYXy9k8xp9at8
7jMwJ5/IDBYq/2dkPIgAxEoBcYOROIJaHpXgI4E+mwHd8bq5CsAwGpW8fvj2qdUhMA5ogYr/+edi
1SqpxBzqmdjVyRHeUrewEq9HaUOx/LfoPvT+ykv+2GPHZYiepRMU+9rTrEmnQG12av2oJf0unB6T
tnekOdk1PbD1XWlN7YsAEomBRyS4/X2/fgJTY9ajflA7MYOfAPjWDbZe3+hpYF9eKM8Ic1olvWwh
jgZnFCLRmv3XAjPPrUY4N+jydb77xNdSmKMKYu+cQNuxPUljfsTgqS1Fsxn6QIdl9zVapPGUOP44
u5fXJi8//pJZ5uxWkCcRRAOuuDSboDpV3igRdBSspWvwCMI/N7+qbugTiDCnzJrcyU6d4djtNOfy
7+Dt8fLvK0cdU2PScyjjnsQeVLJzbPm+YNGC56lLOnBptUxcnfyRKiFdrtKhMlNpsEpUUHvxVNHa
XJidqgR8x1K2Ewko+6W9kqZmjny2an5XPkpAVDGbkfebOG7LKvARFZPwvo7flPs/BfGUSRAQtXsw
sS+Nt8Kh0kOZYSZe70xKXxoj4ew8b0uYxEYOMIQWCXAhwI4tPWvP4WiYafs05jhzMHz5O28ihgzp
65gzQarIoFwrDzA3aMSh9QCO/uFJkXZadqyMRcLiWenAL2y8jwL362/H6T+22caYTv1xHCTYnnCt
FyOY9JWPUZPctCdWmUKUG8CPITWhm2c1U/EMRcgdJA+9fij2l3dh84csStmaCjj3N4HQfkyo1kRq
e6qrwoTUI7QQucOMPBvMd1WimMpRISNq7epT/wDCPccHPcVueWBXvwYDwBJeLYFnkvm2SitIRRJi
WWF1rfX3Yvh6edu2M+GvfWNx3HVUaKGQS+0JOPQM2iO26DSe0TvqK9iTbwZIsFjxbcLLVsjyu79F
jZVZ9pbpaBIkJVrjoBK5j6azloD0pEysmAiWFgI2+EgJNAH6gz7tJPJR9ICy65YIpg4dYxc5eIWb
GfQYQE2LeLnmleoMEG9qlXtFFqxReepAqk50D2pj5mBI5lhOppqC1yQx7Kwv7TCpQFHyKMaIPmJj
Uy21y7qypBQiTWrv5lq3S/G3SzDB+NpBQKLeUKAox8AJMroPQxn1K+LG6riPIB40KBB6UU2qAzha
SdYoRMcszB0ZgTDrWqtN8f8heamgg6HOqQ1pBhBiQNk0Q1lxOM1Q89RzYAC6BGzw6CuDH9M0pHsD
D3+oIBH5UKTvrfbhy4ElTjdYjd8EAOCgFDlcxbO6H1QQYjeJlfn4A41qzUJ+W2hPqfAMPWczj4Ah
bAYgQaHTot+ORvw8V66oKGBavyqSndFdF5Od9JCCVW6HCvU/SXRTDDdn0PgomsoaG4gNgY1HBFYC
khN0wKa0ZfEo65lTASFvVAKotBozVWY814ByQKU7LEuoe4C5HQKoUf8Qx5MpFqWXkzcBEC29qUxC
7guoyZLquZR+QE2zNaXmXlZey0gxIZEAkpfsnAc12EFBcVSUriKidIcZZSNVrY7eDkbwJqp7vzHs
YZQ9SXqTI9Aqx4XN8Y/NW3R1UJlMpdSCsiwC+Edtg1r8oXRT4K8jzNDHV+Gu9YAwv+KWLTfvj5VN
Jm+pZ1mB5hCcA4LEnZPdGR8BqrPPemEn1pLWQwIi9GqrPQd4L5acpIkTcT4Rd6u0IdLmBvT0WLBc
QU0dZf68lDmbyttTJjNJmyRpfKKghAKRjloGZWk9QY9N5axku8Cw2kcmNYnrArD6FMGzcfrCBGWe
UxUWBHX0BhXg/ArKZVYIhlaVG7W3F6iAyBpq1aLO4vbFJBGkdgCfug4NHF1yAhUeDSb9y2dz+5h8
WWGW1wuV6LcFyOchjY0TsU/zydSa0tLT95HLn8db0vJjVsfCIHEaTiqWVIi5qU/QjDV0hyacFzTP
CnPD4l2QhaSBFSo/IbjG+Yce3F/eteVPfL95vnaNuVEniCrMfgNu9riB5LJiCRNQWDJgSlAngiKQ
6kfOZYPbDvXHIIv3i6Qy0IcKBtXypq+fM8rBpm/XleQvA8xdOk1pmWJOZDnmk7O0G4IDmOJM3csd
8Y33/N/sjRkra0xATMB5RdoYn6hyFrKeBUrXPgdesQ8sUErhbHCCBW/7mGAYtLPcysayfRXYrNC1
qnkQBp6F5d9XR3sKRcMoFgvNotXeXWu4zC4fAc6xpsu/ryygQI6LsMSeTcWHkjwI+ZOQ6Bwb/xLt
vo4BEw7mElIZvQgjkSiYsZE7Fc1tTVP2sx4fG/V9hJh6q+luAt6IyL8r8ACG6OtOC3w3K/+KRWp9
TJh4kfYKGJ0k5MrLoRz30JFKz63ZQJ7ILK8gsuNBvnAK3f9tn5nwERE10H0ZETEb3hQ1Rd/+UYdm
5WUjvOPCBJB61mtaERhRkZFqSmjlPD0Ozqc0PqkKV+elk8S8azt8SrFu7SgNzQkie0XTmR1ywg5T
gY3qe4NYmzm0fJIhs/J5h0kql6KZKw//2+k1WM3epqw1rc2xYAi5HVWAlWSgYfLwr7Z1Yb9UoQMC
Qpp/+kglYWKglgfUTufXDDqCs9H/1en4ssD4edsHMpAZsFDWjZ2IeKuKZymLOOvYHBSHMvafhTDO
Po8dmHamHooS7mSpmI4dQzMOzR7MLLGpAFu9EMWA5+GgurGTesWxPzcPtUftydNtHzkeD6i3HX2+
fhATGJqmjEmhjfh+xscQgTG1S8x65OFQ/uUl+WWG8fhCaf0UrSM8VffiYbSj44IuWMZbKjA0IdXi
ixJvwnINRTRkVaGqDr3lf54Z6CwVsh4hkazBUGJK1BSt+GbcL5R1xqvuVO/6bfESXs3OCGrF68AN
/gpIuv4FzG3o67o+xy1+QZE/p6orzL/mnpgihk0EUOKA6XEKnnt0tir9GozR8GNoy5XBLvLfaa89
XQ5M22FjtR2MC8mlMJI4wI9pwFZqR6KTQQlKcpOPhdwbgtfgcKfQ0QSHPa/WuIksWe8D41tFEWIM
d4bp3lUAsJdyk0Jd7SzuWwe1kZvWMpDlQ1PijvdY2jzcqzUz3lbFZZ3WS01Grd5ngOrTtgVX7v7y
zvKMMB4E3Jc8FBRGAqhNh/p1mTWQiuQ0qDYHQ9Z7yDjQWEVdnw149lVT+pBEh7C9VvLYihVQRePa
rJXay433bACNRmLGyq+slCHFjTrCPLtDGEM4sEaRAxWLYr7xjfas+x8KxOZ6SOuCLweEo3NhXd6X
7WRwtfvMhRtAzVVMKmyMf27SQ7IjRwE6nBbkRQfZzH5Jj4AWcBETy25/y+BXRpkLmHaGNCTlp9HJ
Ca2HyqPLq/xcOpNbPfTeYw4xSF52tRzgC0ZZgM0QSlNd5jA6AUqkPakLWQ9xOlvELFJ2Pfyadrw+
/HZA/VqnwkQ3TY2TnE4wWXZWuR/ONTz3kEAE2kwgX08ggW1Bq3XH+aS8hTIRrVJEbQInQYvBMnsG
j760k46ZpTvZ3nDHR76gCMe3FCZo5flca8WIVerQ44ykF5/IJqgLed9v+TOXvh8ToFJVh3j1Yka5
n34D4n1q0Y3x8JZYcG8TOK12XIwtbyeZ0ER6w6ii5XaqHOVdcSF/ehSupCucmc8hleCa91Ta7gSo
0IgDj6omg6z7n/fhLIioVYFE85OjRjktVAGQ2z4YSLd5YNrt07myxbp+OlEy5LAlA8Eb2hNEdV1I
+h5VW5h39eRMNsQs+GIpyxK+fceVWcb5tSqSOrVeih7v/Ql+DzChZiWH4gzs8klxEpvaaHMJ/FHa
xdsuGGYDANhW216Lsd4AVZZD5iwA7RBlTbddpvjty174qRB3yRrj+0XbhLKxlMhyebbjWDnQ1jiP
cnTrp+HzAELsqgYyvAuuKPTkatJZevIzDVoriE59iHFB0SdPcl08g7ESHLTlQyj/FuPQiYZ8l/iv
PtkN0m8/kJ1BhJYsudHbN3FuzapN8YfwhkC5XGrKK0N8lKvOg1ztDlL1QEn/yquc55mbAeDriypM
wPFVEThCqLogawnuJkdG/wHigW+pKdxCcBZfNPfIK2d7eR+TCToloDcN5N4XiTTd9A/k2O+mc+Gh
2HrEr9hpnv8bA0Gevpt3ggkpJ2ep+EKzd9GhuyNWcd07SGlvkUih9WPsSg8T8c+5xev+fCawl44B
E7XCPDfaWsYxMB7Vg/Qwm9k5scD98R5fg2Md0p8wnzv5OYc+I7yteeb9gs0YpuIFqsqaQkHo/c+I
khNV7kGGg+gM0bM+/51yefA2gSsrC8znb8VyVJsBr5N4D7Jpr9+lqHB3+/+Ca2eJSN8382stzEfX
0JzWqw6WhCPkrT+5dvoHcqwx4noPWSlHe09iU68sw00Pwt+JQhqrhTLfUm/0PhpLmMfc74Nx6K/L
69BdJMKqE/lpvP0X0//bnvW1YOYCEoVSbLQRFvX7ILL8W8gbIoMovMR6Hzrgv/AsU4/cURbekWGS
ZTVvknrucWSgvp3uZ7vD/ATw5RIYvXVcElYPt+HFy+2nz2pzmZuPDoLSJ9Hn5mYzaDoX9DNtTFkF
2nu0NCDccMP7ktPxioebyejKMHMNQm9okv0KhmPyS5N+p1NkJuXDKBD7csja1MdYHx/m4pt6sexa
TD4tCejLhLlwlxzd8n7cjbc6gTqPEx+Nxmo9Yc/b3O0r988xYgfV2jZVQl9skcegK5gLnTUV153/
ENDHGKWoy8ski7t/c1IiqaqIJhdAtswytZpo+Syj/TRIuV1RPLdqh0JsVld+GaPvTPNsitFDo6Uo
K6D2JU52DoIUnUyQLDvWZfjcp5OEt1J/MFR0fKDSKJJ4RyE634boAdWDPY8/E8NNIFBspKVtiIUj
CbKpF6AKzqRDWz7UIwoWylnGLG8ygQS/msyymmwhfCxr3ZFVtxQeYulEZyiACL9zaJ5V6UOXH2vp
TseIrFR5l/dk+3H9tSds6tH5Q28kS2msmdAPVK0M+kFIPn7nxyVWBrgBYgcZD68TuP26W9llgj9U
LrKgHmA33cu/ETxu43vB+rwDG7O5Dvh6aJtJ+sogcxfohiD5fYGPPx0Mb9xXFoY1DgVYKWWQH+CK
dS5v7KbvrswxF0It9Lki4GSfAFqBZoWVp7XjRydp4FFpbYenlSUm9k/aiKOjozbWHSYLtbGdjhdr
bLc73OVuaepPfAqm7QR9ZZOJ/jNFq10vlzh8wgrdIQBsEBbBUokgjCaef+xVM3u+vKWbV87KKBP8
pbEQu7rFF4w7ydSGySmVc4rm62Ur2w8dokJ1SpYkSEAx4V4KA01Lq2rJ3wY4RGNR8LzZ1CtcYc/7
eNtL+rLFRPiaakbsdyVScfW96X4E9K6DxPLlBW3emav1MFGviBUplxqsZ05Ao9BLTtjx8uzLJiS2
p0CUbIqE8tMEwZDgTwJ8y+VFbG4UCCEhNQBlLoN9yZdGrg5qiW9P6LlL3wv6WCScGtkmfZuxssE4
kqan4Vj685JE4YO8klN0CD5AOo7HQrxLb/XXHIQefGmIZf+/3Uors4wvBSG4/nIBZsWD4nZIUmtH
P7QeVyduMwBqRMLdpCiSzLZa1Kis/HBAlWKAtOoiHB4dfBt0tofaBD5qL3CAkps3+8ocE2/9jM6D
3uN5oYyhI46vStlakvZCAt+s6ta6fDy2v51OVApIhqoprMJwXJIiKaDwt5Sn9xhzem6u9F16H9rj
LfEgCwCKSMhPdjtABy9blje3dWWZiUpNkaRqCGDBJ9d2decbNu73VrtOfxlP1dmwG1vwZsB7GpM8
0sSBLgbov/Dkdf+LZ8DmpbP6LUzo0jEi0CCmgDPlfpTNtLfKXw3uuUF3Ghs4rNI0duhWdMBN8WsY
mzFgZZsJZXG+1AZGeZmHHJwE6mSiDUAXuJ9HB63v4L19xKg5Z/M3o8LKJhPaglGq48jA3mvAjUn+
a1SXuBg+Ln/h7VTly8rnZMaqY4qaV08LoixfuIcweG6jvJd5EQIDhunuykfeBBFnJz8vqJU9f5pJ
rczLiRqeaY+jI5WcfeNZYHyzHEIDoEIdLAeYRQpkCK5JPzmbtvyJb1FttWmL26wWUcpC2+QTHHI5
DjKmRhYtTOkgeBgaPfwdcGRljQndWd5lqiRiy+Tb0Vat6hDb/j7yRtRUyOMigfk/ro6J2V0hd3Kb
YgPjfXEVHcEc8smun/xqUa3h1Um2M7zV6pgQo+hxrpcl3Lq1exsy8dERo+qYGsfrxTMic3jwj+XZ
dy6vcTN+YwhRxmimAd125gNKUzUG82xg6rd/9ivJmwrVlstuB71dR5x9zv3+L2H0yxzzBWOhkOpg
grllYA9EH0fjED/0D9NHEVjFDxTJ0NTG+5dY6k73JCd19OQo2Dydiu3EdrVq5sPWY922BvUXkkrN
M8jSbtz5D02MxJZM5viEJmBh8R7B271mIFo0FSqdiqgyjyFZDaQ0DxFhVC++ESFzKloQ7OuupsfY
BQjVpYAwHsJdCvYFCwqVpWiV6Odf/t7bp2z1I5igMOl6kkc1AnjyVO+7K+1jmWeHuOOV8UIPmV0/
dkfeyV5281uQWJlkzpjoS52GD49IR8dzVZZ2WognUvIYIzczLIPolFJdk77h95VQhJzyEouKAt4i
lBaoEtwxzy1JuBfRTDSk7pA095f385Mc+vvivqwyFyImIou8k+G1KZBr7awi7x6OQUMtWfgtBtAj
xvBKD2j3aEAta7yvhNzuWvEgCcqVPoJjcTin2SutILlWPPbzM0GRvMHgeKijq1QEdqiW1tjx0pnN
DGK1VcyNmldKJCgjfrSue4p8k6uAPsT73CAcf992tC9D7GxA3Ip63WifRx5wdc2qfvi2+KoDVGAi
XzqDKyL1uIKK2+ftzydhMR1jGipiAiqDkxIbZj28KD24aXQeSb7yicH9/um//JkJZjL8qFECuFIW
+E5NCfh0tdrVgdHJqtBLRc1KE5DBlv6xEIjVKoaVKPGhDb1MPPrgg6GZaGo9gbZodJiIBh1Tf9fq
gxl1EYRcC1OHKo4GGrhCKjxR/pGHqulP5BYR1KKl7MpAyUNl2zXokFvyjNA5a24FDHSSg3tqhA2j
MoGLt1UaQ9f3riW/8GSwdPoodj9KXM9J5hnGURVEV9QLk/SdTdvQ8afQS0RQ40sQ0pbPWnwVE7Cm
RKXdpk4VPmriaWgGC1LpZgvo+KTMVtwMbptUltBPdgj0PfXBezVBnSC6HavBGuPCicCp3tVXWSOb
JATnuB86XY9JBV0wdu1U2H4zXSvKE2IFhiC8zhiwh2gXEEx+ZV4u4SIwhh0NY2eQZGuucyuXA8AU
wYWdhFYRvw7zTeu/tELrZu11Et0mSmMbjeFJ8ks0w6UmA4g3wayr2ukbDSqsNSBx0+Qki6JnMlkT
xvsIEgrQFTVYHZqEZlKkgJWnJqHtLlHJXR42XqQEVlheqyLmzoQYk88VNUu1Rl9D2Ae59AN0FucJ
ClJNd2zayBoAmFTbxJ4xcdm24J0pHiHpqingCu9fiuGAYYl9H+VHMr9BARftNZMMvSNL+IHZTau1
u4K+yZTaSvmhQ6NL8XFphD+j6kdNB8ypRFZpnMUI8q1kMDUdL70ImUne7YNCO7UkOcy6ZhrGqR5j
R5N6UxnwMeTW8yXjJSzAr1X211FKXWP29109PynCbBlJbkUlco7inMT5Xk40J1JHZy50kMejFIrS
KC0Fr9REu5RqN2nqm0BwM8C5W/HYRbVJB2cskbGEmN+7DvInXbimGqAHYX3VybpbRKlNCtlOm8Ix
Bkyx1xgQmiX0e88NXGGcQJsH6iQCKEaT70OB7hs/hrhx4mrCQUaJbcajqqzejWmyfFHB8+euxi2a
hsQUNK+s0McEYEkvwGtAKrcKgOcCgqVJbmdC7hLjKsgLuzJksxoLKJ9idjSqqNt30CApvYiC1Em4
NnDQDbkF2zi6ZyaYiAGNN3YaJAEpImRgPMaS5sVQByDZk1HmR6X0TTEsvLhWzDi4FmT8R8lrK+d4
hqEQHMEb5vqxpXdCYBHRdyvlLSivJVSNKzCQTJU1GD9oQJzGeIuHczkVljrd01w6iJAsRvvlgG61
VcC3ZgwqNYlhpfN1pUB8ieznMAPp9M0Ek5V4mIyfSvKeSE/5qO7r3JW7wglBrlsIJhHBhlWDrwfP
wtzHq6YxzF6FSxENuj0UXAUUIPbSv65LPKCDGoFEBm4U/FQ0VjEAdZ1o4TKODrIfakM0zcokqAjP
9lACtKa7fpTjvX8gQ2WJ2k8fC42N2An6yFXy6bDoUcvqufIDl9Dg0OuNHavvQTfZEH2H25jBWD2k
8NYo8G8yYzjrM8B+onSW8jtVeI4KahYyqhcTNHNa2VLo05QaqLVnJjizdnpd26TJ7SmWrHkidlDA
MfsYzM265tZhee5kPMLbu2nOdnJseJcTgE0GU2OV3TC5pKpNGsqyuAX0+x6REfHKFM+RY9xIz9TB
1tkNQEzJdXaT4Yvx+Xc3X2Ar88yrIS/TeA5EJFfLVAXpBytoMNEOLFc+LlMWH5rmZD2K0uk59H8q
JOK9kZbk7dIlyBQj1IlUkjr9pyCw1JukYwjQSGV/Dg888yAx2xC31XqZfEsr00DoVNhrfi/QLWiC
4Q04e/pbel0fe0u/8hG/Cotiwl51E3uZgHuTDVd+a8D4zOWi2979P6mGyCRSxG+jls6fBSkEnV1q
I8K+d3Z+Vy8vRB5ScVnb973+Y40tUQwtWBKnAO/RET5JdcWu84cOrDG19Cqor/KUcWZptmsiX+nb
txpFM3WNFmJ5xpm+w9m9yEkeu1f/WnH6x/zj7yD/K3vM46SK5kkSEtgTDzKkXgIgntB+wxvf0gSX
HHCoZ6/94NUVFN6+Mg8Uv2myevSxr2niWyn9EcmI77PsIE22mqC6UlvBjAzR7DF1GEXdvu2VOyUH
ZXryI4Z+e5O+p8qwVxTB04vWSfXWnJD1gxVlN0bBfk4wJIa0XgrxpSASAPCRFxFQpVWVIxvXcvBB
pNtMzHBbEDevSlubJQd805xcnJMVf6bqq1KNX2SgUVqqaJM8eZlyFkHakii5wwmHyyP20hllwmEP
5poC81c4ownYv0VUg/TO0yTMO6tvhvDeGW9RWyLtekeVmrPCbfKU1fFhYmGcZmLUtDg+I71WdRVN
1dQcIKqWg7O07tDwHoC01PASjHimec/AT0aH1e7SVMHjHgs/JSmUW4uXEeBlbXhIwudJei2UziQA
uQmd5CghgPz6o4K8PkF+Xim924uhCyZvcxYwfx+YVXDX0RgZ4DL7u8zxOplanRNfcjmfinPsP4s1
q99cGkotlgN+c3yaXeKCGMSaidc+606Kci5gFuf8B7EyW9NN4eGybc5hZEdEFUWuw2DGu1AZXQom
qvLc86b0OOWAz4tktboobdpAWWJXvF/AHP+t/hZvJcyZm5s5H6dyOXO56AjUrafCUVVOnXX5Ixec
ikVlZrTRqjRDgFIzatH0eqBPff5rLEpOdWh7MVQGkxHYagCewO9Y7VmI2Q4hEwIMYPjXufIWF/PO
pwpHnG/7w3wZYW5w6IlXflyB4qhRXv2yc8cOz50B1B547uaA/SsRSnB6zQkOy2P8+xZ+WWVu6jkW
hKnKBIg646VNu0cF1v7mTP+xwDKcpnpdzkoAC2nyw1AHU/YPvsqbxPmXK/nLClNEzEWaawQilWhT
/F9/DwPxSDM10N6Wh/jA61Jsj4aiYPufI2HI/zwSjV6GmFULAQj2z9rcun7YQmc28GgPYpLyd5Ak
lo/yUVq9B8lPCTn85U39lwrSl33mbg6lIZOrGPbz0+AM1KrvydvS0ESxojYJRgEtCAbzSYaXZV04
LgZT24n8OG1zEdvcOJ/wYLDmUWc8yO5S+udFQ45HsMPezaBWeTMu5WhxxKPTcMrx19RVdimgpIgy
gg5hXwEFjctby3F2g4lcEaRhSC7B2fvqLAw3JaqRAeF12zexmavjw0SUQu6Drhjw+WIDkt90NjvA
r9r5o8I0SQV2/hjzuPFUukLGm2Zd/vKlL8iEmZYo4aDMcEcRRaGov1UBds2StwzuX4a8kb1NY1SG
+hJOqoGN+6eXdEYaCf+PtOtajiS3sr+imPfUpkG6jV09pC1LVyS72S8ZdJ3e+/z6PeCM1EUwVRjN
KhShGHHImwAuLq49JwAy7mEBvkgYXpModHMTYCRw51KDh1C5qi9n0piTM1SAfc8DpEWdDHio9Coz
nlKM7pTpXZ9orob0jQacqsvqsmpAz4QyJ2kSqUZbW4LJ2AY0Ff2xIaF9WcKqQp5JYE5M0SNxqWMs
C6hes4p8TnHVmlzGwFUH9UwK8xAY3SgKzQyNJH64ETFcBGMCJQTh/F7cFAnnkq3vmiYBwgFVCRAe
MooRgB1TmvByV8NOlk6w3pxjWX8QzF8S6BecvdmTag79WKKkplzTomjmlH54XECFQwnBkHPnUKbw
FsRoehaa+SwUENcpIKZSOpuMj5fVgLsiRr2VtkzSpII5LLraGsUckGOg8VCvU/Okko2JnBE6vm2z
eCvydqeX4H2cRpfzDVTGF+txtquMtitxa2YjwTfIug2Ihwicvu+0Y57WmpXHFFAuwLXblR5G4LlR
8LqG/jpR5h40GhGCAAgTH4VgkOFsyFb1AfpsiZt2c3mdvNNkL0MeZuoMlizQXkuWivaKOeWGRqtP
wK+tZGtA5hyPUR9ARnYYnGKwkZQ/EVDWU6jiAnxySMtXGzTTuAhGAeQd7P9E28q6afnXlrIlIT3r
tVST6XH6QBqTPMlRXgAYlI9o7W4eiQdurGKXetxsFWd/2bBwycO5KgRcf1XstmS8bfqdIrw2CPza
Mbaq4BXmAYByb4H2feiuZUDZVagwSDUsbNVY8tLe1LrsJqOO6kWzkZujkOdADDtV88CxIx9EPBc0
no0Ge7NR8qTGFi0oYgooicjNmzBh+rpV7SZQLdJoVq9XdqnHtlCXXqoOm0UCU1EzOKUB/sMuPXVB
YTVh5YZjuBlb0VNRBx1m0Z5mJLqXwwKa2zzsfNl4Jgf6NxvDS8CBVIynvPyW1gK6pcO9itIMts0i
864yO1QeXmUkgbo2Boi1diP1oa1ImRU3hZ8gy5JnibcUL2N8Ny3ARZQAr9ncKZ1s9TW4brPFKjt0
pZjidbv87BBkV2Fqz4DUunyP1l/kX/rFGGH0qybIXWHziN9sC8/YUm5WecMdXOXpMWN9x6iVlYHq
0/R9csrG7h+EK22b7dPBkh6nKxTVUHm7KTlW4t9YZFMliqGDJ9Vggo6hL7VR6OFLVWhNwfzaJt8Z
T6/pVvbi739iUG7t1piiRsBXLJkSmiY/P2mjVBtRT6vGNZzvbrApZvV0S8cs0yc0vN3yWxRWw5xz
kYzNDXOwEg4SRE5eJhxp4zjY1YN7jMFFTtu7qcc9Svrys/ftXCJjeqd4itNkgETgSjr1Hd7th25j
XAcYqekesiMvd7za8IzN1DEUQQA+zppArSdGkQ0f7UWjG4eWuk/93huemx+FzXvC1l7Pc1k0ujrz
SeQ0IKQqIcscTmP5QsLSDdHeI5qca8eTw3hXAfC51GSmfQyi5Mhyb1XtjaLprjHxEEx4kpgLTsJk
JmOEi2cCKUvPNYxJVlagotGEN6uxWuH4iHcB/2wohIUezcKSFLmICken69tMeJKQhem0ehfV35aw
tyISWLpCtqTWUZyEUa5QCLZI3ViB/hiEB3VAtlwhtiIqm1KorsR8tpsJ/e3jsznupVzcQhE4j8dK
VxHawRUwjIsGJm4MjbFLkqGMeaDV/aGcYXX1wTcxUAq6YweQvHaBon9X1ldpEttExzM4WpkqPcTN
k6ikAFFs3y4b4xVzha/RdNwuFfD65sfPz9QPnW7q3ArzcBB9OBu0uR9FovvGTe4CABk4f6Kh7Otl
/iyRUY++TPN4LBcUANF1XV9FEIgalFs75ZYchC13xH5VniGBk5Fgouv31pSzFeppCPA0cxrgtw07
kANZRD+UfeXVZenlSrZrpZcxC2zMfVoitnsxAJdbLc5f2eezr6CX5uwrRhFM6LE09HBUDZ9uc2kP
3wYrs8pt6SS32h1H3lfHGLt8Jo95F+SyqBY0HYwwmQuYx90ac4jDrj5Ix9jj2Ut6Yp/N82dZzINQ
JbU0GCPWlnSbaIjQ6cFri1t5c6gIVTQ0ohqazuIVyQFINIYCh9g45nWzpVoavtN5rOquO/I8/a+e
w2dhjIamcSAFYzqMh0o9CPnGjI9tvv1L5/NrQYwVmLq0Usw8GfCIBn6+izylvRrsyaVgXVnMK07S
0/56Qr+kMdoXR6Ex6TW2r3MkrwmzD6YV5a52ZE9M7xY7wMRm7PRv/FnRtb3EgAVGCzU0G34hWwqR
CAkR6vcHVXlshTsBKbSSo+tf3xsAS8LR0lT05OpfiHGWJOzj3FD7wyzey/VeagESVryhDZ53h9d2
8VwQoxd9HkRpV0HQaJPInl3N7vUbU7do3RWTr/F9BBfayQ3QHB3QvsGdEFy7Z+fyGZ0JhxE8mgTy
i0OBUd8ZhKSgrcMlKLf1/XQs+B2wPImM3pRGr0hdDIl0iCR/jkSvtVGyDbblay9bWu7lnjDa0QPn
cqwrza8TZYyXMeXlVDYaFVsNYM76EJo4IH2jqy2uFBcAvH+GNGRtvbKkaqpCQCsBbfpspYUG6N7x
jLfJmTwxsypv2gxodF4Qf1siSHXf9pdXuqa6MkJVNCCopgEkts/yhhbsdWBGHQ5CC6DU/iQGJvr9
wFH5dlnOqv08E8S2QwhqogSiJI8HMwLhSNt3ThTpTik2Lih8bCOX3wvaioXuTxLLfoeWbqPkBX4r
MBvgYwG7GkFYhP98GVkLqjqTk64/TPqIRsjBAkOarUQ/4ulGFoCwEAob5L/vRXl0CJrB2gn8AbAc
Mz5bLXqn6RYnUGKvK3Zd/A6cL0uba2euHtAljxK6BjBptEIWynWeg1A7NdARqPtiD4K1NN1oAG0w
ygQU0D3a1EoraRFqA/o5n+DSz/u6F184W76mS+hcNw1DB8ieIjK6NIpGPGRy03+AdMXtuwqEGMMh
UGDpOW6fcF9t3kNMH1rWzIPVTkTQIsK9ZGPPPFPHUAtSOBnFjyTZpM3DUj61I+AggWyIHn7/8hLX
VkjgwcKpwgJV9lGuawGouChLgvHhpstOE/l2+e/THWKXQ4hMZJ3adfHD+z/zmYyhqmsphl9Ro1Eg
MmMnNwkqaJPT5oszcNH11xxFcMkYmqJLQERkCdZmI9HMcYRj3jmhBgBIq95JsHXOYItA/PJl1M94
JcOvuRBJBF+ApEuaQnWF0ZFOy4xeViJ4TlvKIZf6jdv+GTCO1ZPC2IqsEBSrRXZ0pTaKZk7CCTfv
evLgCV9Jm+FFfFp80VPcJoWbz/PYVs/uTCL9orOzq2IpboViwe0lg6ViJqdCkm4wTx08/kzhxVTy
mqacSWNexqVOSKOIc39AzQDurnRfnIZv0g/JALZJ7iWoXNiXVXOl1oqTO5PIvIxVhshTlbG+5XV0
JWe4bieL8lZK2FIwAGugkZV4sForI0FUqKKh5YCmJtipmDgW/nBAmu/JvWz3t0tqS8huVYpV7oY9
mqidktgCDDpK3LljSLa8j18FLrfr6nNy/iH0PM5OF134iqxn8AuSg7arvPwY24pvflyRkBtecKXR
i3smTdZruc9FSAt+UKerPpp3CGbg9Uw+mr0dzsmu3smzTWY0V58SIY1TSDPA472VQNtJr0vut14M
ynutxzQGLWybbwWyQX9Fr2ANFAB7iipYy9j6djqqAC+ow/HQfV+QqnDz28gr0KxpWOkb5r5O/BnZ
FWfrk0RGk9t8MsKlm+dDI/2cBdEWw9ntRc7s8wqgivRJCmPppBA9t2qpQ0omu5TEBpS/1baQMRer
tgTocOAplJRns443rRJ5Moa66k5D+mh516rlWs4bEMuM20gfDwWXqnXFPEq6LCInDegl02TzfXqV
dGEiwA1T59OCADbKeb0oKwNtWP+ZCObGGMs4NrKQjQc99ZCo3dY/PxqAN2V5QARh2ijp2Jk776fn
8Q0VO/7M5IpB/vQB7CWaIlFptGU+LJ3skkTwZ+mH2syPXQEjCS4Qzi1ayT+AdQ/Qwjrqx+qXt3tM
Gr2ve8BnZtt4Mz4AWgTlIwyW3IibkuNEryrwmShGgScU5uJWFOaDZvbuCKSpgNyJYcizCytvzKcV
MRpstuUitokyHwgoTYayOErjtDfyah+OBSp0mZVkQAsD1lVtopM6m9qjXjxzdnXlG7CbEpj6TIno
GsuQZqipHMnpR+5scDCTCGyEyhU9Gr6nDi8NsgIhIJ1LY/nRliLVsy6GtM7p0HriDx6Zgd9WeIJr
gH1+23uSraLijCQ8T/aKtiqqjFheBtowyihMYFTMhr7UjQT01VK00mQ8zEoDoiHM7pczBm95HW8r
cRjqNQrkICOrSqwBGAhY0vWkaQ5GTBxdGKxa3RC5wVgkD0xlVZKp6LTDAaOtrE8rjsaQJE3XHHpk
f41Kd4Ena+lSZY3cgfMVqwak5l+imHtRLe0sDikWRW6TN+VAgf66DQUUAkBXskkAeVB/u6yfH/vE
eOzAkqKD5aoOF5rFk8rawEySYWwObfcygN5dL8CZohrfg/YlFx5BzuUmfdl9sJC0QnCjilAjxJ36
EroJZosro3ZTA4g9QQ+AigFd3oIPhkfeW0RN3devxPi4pBJV0VivG3lYJaizGV/p0jxK7wdbyZd2
FPgodvjAR2tvH3w14OboKnqekGn/7L8QY2qMqSoa3CNq+itPszGpA9oIioTR2Q1cxsbaFanVcizj
Wq0BkvFfhZiIL9iIG+0hc5iJVfMBGwrPEOMPAFgs7YmO7rmTCzx2zA54ecsta320JX/Z5DPRjBsl
AbEhMmYsOmmbQzwurm4Od2KgbdD+Y1cJonFhucmqyBorjHAnxzTChG8Te6kOQI5KHDekKF30ONlG
j8Gz8DECfFiv3YVtd4yF9E0Pc/ey8q60xNPP/bVZzDHlejTFclU3h0kBug1om9KKvExLs4v1yWsN
cEYpAjo/6NglMn6Xha84nTTSRamRthKqbOLJNFVhGKYed/WPovjoCT6/KL6SIPgkhsnU93mbxI00
NIdxmX0B84nLsluUOyMF6Fqp/YgxNHl5XesaeLYwxpCLKsD5wg4Sm/ADiLEAvCdgzQAQ2H84BBq6
RM2biZfwXvEJzhf6kYo6Cxm6SDejMMR+Yvq2R3uxW+Ha0WGrKkMKBh3Ty3Pp8Z0szv6yAdoQZ0Ec
xhArq+LNIBHPoO0pw4AUMYLssXtYDM4V5ygOoR7D2UIDTW+Cvsd70oL9UUj6q0zojs2IWmFKXuYo
sAey77jgU+tSgTxFCQgU8wu4EFnarAphQTVzdsTilC8t5nhDO6/vq/A2R7W1bjjtsasiFXiSpqJo
tOHh80JBlKHogYmtFZSXuunujTj8gWFyy+hQPyzkG1IILzOe7Mv6u/aGkjOpzPaOtdgpiA6aQ9ij
ua0MXbK8XJawFt2ScxGMY47ibChUC0SMTWyHubrTluQl1GrTNjRQWGJQxgPK26M5Vs4cY4avULZz
EPC82xV//dNXMOY6MfUEuTGY6qoA550qdNs8vE0F9UGPyANmyjvjymg0d45bv0i1lGMmVu8NsohI
vIvIT7F5cJHMVbroBkyvELhJ2Nz3CAljDRP4euGMMTkO1QNn29ccMfh8/xTJZsTNLtSAVCU0h2KU
/bYgmyZI7uQlsLvyp4KhJwUDxFH+luaVL46TZYLfbwLnXajjoUYycPj5V76HSCay8AbCf3aeJKmL
FDqO78FIB6bpzWvMEBZO5tTgvxMeNNMK31TAB2AuljfTt6rjZ5KZR2FCTr1U8hBNhxSN4y0yeeBK
K/00eFbPJDCPAHKBZq0JWJuYzNtYlp2lvRby21oLvDD92UemmxuPsdg+98AI4OwrvaFf/BDVRC1c
UmWE9kzYJsx6qS96AD9kS35Ob9JeD60YPCmAztG8EC8gr4lz/ck7k8jspyY3cwPEHPr2LC2G0i0J
h5gSa7Awe9JsDWvcJm4rcnOSq28ecoOqgjwG/Z/PFjIMBTJ0zQINMk+YcG/AnjFXG8528oQwdiIA
IXkYmLD8vT04IOaIcyvzwNGIGWJguk4uiCjwrnLTYqsu+9na6GedPXN6COiBKsbaJq9+Fp8zLwC8
FAA2Y9wIYJb/pTwcgW3412YywZMQh60caBD4QbHy3F3Hbm5H32ipXKDVwALIJBxVXb2HZyIZTW0x
t29INURWy5WRhMCEX/7Ka4YIF94HMWSNjaoxzVoCeAHOWG3WVgOeVVn9jwfWcNN/SWDp9+SMyJk2
Q0KWFKBKmZw5mJ0+nF9KkKlnAmAkCmMbEjNyL+vlqlqeyWW8gyFV6zmSEXjG5WnUJYugBGhy3Z51
KeB6QB1TRpDLnNAcZZm8LFD+ZdIddIiAG3UL2DOOHqwbEICt/lMMY0A6RK4B3kN4kbfSKdas2VUO
CFIdUEBmjmQnG+N753ObLFcN5ZlUxkgLXalMgw6p+gnbuKl9Adj3xbMCTmJ+eejfrBFNIWgLoeUM
5kLHZZzXgFVqDhElJbVUIPSmkyULsJIhpo4tilze+KgT8/L7a5lYqOgvyczNDpdQJnWnw2Oe7RYM
A2BdgRnD7QZo+1OsOsj/lrZghwe0C6Kssewq/z9HaaS35NcnMHoUDlMz5incHb16ysi1GN/p5uPl
C7FWoPokg1EivZvg0amQAdyf74sDjLzbyDGfwQ5+D2Zj9DKAp/2yyPXb8WtVjAJlsqoseQGJA8Bs
pk0ZP9Qax7ystSuer4oF5446s8nVEjKWV/TC38zHDECDIsgynOFRfYh2y9PlNfG2kaUFGmrwn8sY
scU7UGoWUP5atNTbSE3ZZX0E1VlrJW7gKqPPkUuP54vb8ktFWJ4OeSnqrG6x0EmykH6VHVEFGrno
Lmi3HjAC0jvoZM1STFka+8j9i8bgX2fJJo4AjgwCHwXiKWXH5FBoXPAf2TPKxZUfcRa7+vCdrZXx
KfpUqSYxgsNUhEDqzgx3QDjJ2c/V+OZMBmNv0nTOJSABU/e68Trw5yyoQ4EjwtKKeF/lp2rSXdLW
XjVhrqQKvcviOVdDYWxOmWcGMHpMqC3w3IQMqOR6bpNu4rwc9M9cUhrGroAAqc+0BGLixdwmGDhJ
AdKhpMDxGnmweIT+rUuyGPtCWjIH6MjDI5UrnkL7lJXc6QPFVnAnQrF2I123y/lZMtJdoYHc5rkX
003c7Zaut6S0dJpRduq43fX5ZE3kqexvgQ/ky8Gh18dNQH8IcLElnHxtEhxwSVpBFts1AK+G4pgJ
pVvNk93n0SYs1U0/vAmzYYvllVnfiap2LcoNcp3grp/yQz8Otma8NsPm8qHy1Jaxd9USS1pQwjSk
bWQp6g8SNM5lCRwjwGaxRiFRiwnD8geS7JJ6EyWZS5DmWTAbnCi5W5XT9rJAnn1lsyxzDgwrgPsi
UgO4GPoaMmcBFpBizV55T9mB0HTHtTWcy8GmsBQANJv6jOsvbGY7RAcaSMI3oQsKw49eKQ39NxuD
S2XIOT1CI46ziGJIBKmSE0jVjchW1OS6Mfrvl3dzvRzyy+gQxrBVizxpI8FuZttxAd4TKe0xtrMn
on3QHJG3Fg24tYc2tMia0NiYb0RUILjFZ94jxo5ckyXq85j6AiicAb9P3MCeu0HiGg2oKuHkdLYC
jAAHEHOXN4B3sozZkxZxGBQZNqLPdioBfAUA7KSUlzzinSRj9YZx7hMgojXgCGmsUH/oFffyMtZT
dGfnyNg60xDCfpghgc50TY5mF6dqDxR1lwBxlxfr8pbDmBUVWEjDIuHS1/mpN00ryzLeY8h5J74U
dptOzcsFeikf0efqzleJpz0Foxt5gdc74duI3gQ3rBwegjLP91bZMC2SaTYGG5lsKbJ/j5KkaOxr
oBkP1ujV2zHaZ24MLrvdcBT+CuMJ/G5DAWMfPJuvneKNmiKJYEA88RUvrmy9dkufwp9lV5o3a34E
Ok+e7qzeAUz5INomYPRiOb1idehCKVCpJzW61b2+yd+Ll8HOrhR70wCM0ee6rDyJNNA7s2wzWiGG
VofEoLLVzi62xAW2fu/VozV8I85iL65QW2io5a11Va3OlsqY1KaHS1DKEDxUoW00z31bWRQFNeY5
5avO3Jkgxq4CPEpR24HgPh5oFw34h51X1YdreuROJa9GxWei6GafbSaS1QD/CD+OT/IAGYCEpRup
vio/CNNrZ4G6b0bxNtg3Pmb8ZdEOlK3Y7aUSOLGeeMexQ7x1M/Y0Js2CltuPjxmc5YCxRKAX9Nvi
lp8AW3XvkIlHPxQ4RpA5/bzuRMswM1XAdA/kJag3RWe4mSG6WnrKABnJWRdVjC++5C9hbFTXdq1g
kB7CgqNoU+w8SbTIE21VWFyg0c6bhVcfXDWyZxIZQyQLWi+qKYxs60peoFkUqeepA+lge18/xY45
Wnz8+HXn6kwoczHNEK1nHcCtwS8otd/DjXrIHAAS3Vfy0+KO15HL095VS3AmkLmQHZo0lTLBKhfk
LHXkNqJetudE9znnx5PD3MelD6c8anB+jZPcB76eePOIKu/4ZPRw4UB78R0QqqW+47mOa3LB40Mk
DTlHTWebJWOxHsZoGeFf9MFBQmk3Bd1F00u3f2F953KYe6dXc5ZHMeRQbUkUq3CASRgBcdqJHkcH
YDI9pjSdWrR4XdSrrSPnkhnfJhQXkkcJJMvH4rA43VvmKKLVGdbvZO/xfZJb6VO1g+6ElsKLBnj7
y/g9jWokraANaL3M/dmuMTr5mLoBaOYHjFg9142DfmO0j/BSdKsX5XzVjPFJgYcwo1cSF+U4uvNz
gRwPthqw+xSnhV+1XzMGKoJ/FZMp6K5jCyeJAAiTQp9wTTQJNHUUUZwLILgqQ1NVE/PEkqGx+U6t
T7q8LmG6ZczZCpa5V8GRIdiBZ1wnG+1beOJtIk8go7PLpEpIleGNVAjwofvRUotvl6/F2nOvgV3o
A8hJ/oLXo4hZI0bF3B6E6h5DxJas1JZm3IEZkuevrunhuSTGvkiaAdjeBJKG/kpI78VidIdgutGq
lyHI4GK8yfpjav6Q8vd27q4wDXhEJQxtbu7lBX904bDv1Pl30O88cwYWY170yFzorP43SX4uEMel
iNsW4PUHyc9Jy63IxJycLLsheRSBNtvVARgc8isdE2RhXaNw74tlalfo9VKbvVGCiSj3s/RJmlMM
nWdOAKoLDWNPCPrdab6PJ9kJBtkKgdidL1sDAOy69gAceGsETOflxa1euvPFMQqj16qQth02OR+d
4LYDZ1TiDOg8LwpfhEf+J9xx+t5d2k7GuOUgnmiWXAQSyK34U/dqP0dXv45oHLf8TwDb8MQx1qzI
An1aKojrvOg+3Mc7pOAsClqPCgefXnFdZzGkARwQ0ZTZVl0TvnBuyhN0pUSQM23TDlUp8wfn0NY8
QjCP/1MKG8mh5Y8YnQgpNLpYnMpLTs1G2Rmb9JrXkrtasjmXxfhMRdWotUxlER8kla/9w7QXAF5d
Hih+1nCcaiv0uE/Qmmt4LpTxmcIe2fc0pFffi96IrW4SR3vSf5gIvtHzHFkSL7bgnBv7GCyUhaOk
Vk3OfcmTHwuvDLe/UzUBWd5r4KkVVvbAgwH5eAC+XoZfJ8nYuKTTJDOMsbtShdpXftCKawC7+SXp
rTa/62vRKU1n0K5D9A3HRuPE4rbIKGTBIZVr3ygARlXpoRd3T7WiOrkIwoiu3BepuK2MeJtG2u5D
9f7rdfrv8L28+f3T2n/8D/75tazmJg6jjvnHf1xX78Wpa97fu+Nz9T/0V//1r37+xX8c49embMuf
Hftvffol/P0/5DvP3fOnf3ALwIPPt/17M9+9g9Wl+xCAL6X/5p/94d/eP/7K/Vy9/+9vr2VfdPSv
hXFZ/PbHj7Zv//ubZMLf+K/zv//HD6+ec/ze8blpo+cs+9u2zZ6Lt/bLr74/tx3+ii7/XQKWiiHR
6ylhJPO3v43vHz/RxL+j/xuDsJitRWKAqkJRNl2EXyJ/B9yMrgE+CO3hGBzFl7RlT39E/q6ivn3+
e7/98xM/Hdavw/sbOL5uyrjoWvqHGf9ARDOyBg4TzKei4dREPuTzW1aHQa/VpRieWnc4aEhQpgCj
r/bwak3NX1D/BI4m7OPoVK2lHcr35InkjlQ+KR642sHsIdhArpdCqyfOUGwIaNyTG5LeiOo3AUBv
4/xUZM9gMdG/wVmN08esgZsMIhZ5XyEwmHdD0bizdqNS1pJlJw4AJk2cxnTE0S6P6LSY3W70Uvh7
vhCA9OEQh6el3KrGrVTuNDB4DHC2510yRlYAElLd1ZUNfpLP+FOYKrJV0QIIdD64jWTP7/IzZis1
OwmcCQ11R9QGkgAlZ7XcAlIa/mzpoSmos1Bpd8B2kdpGYC2ZCwDs9kRB3qKEOEnqSwJwtoDFhbwp
UGEwG29vTOU0ju/q8ITW3W1s7NTp2AF31V60bzVIk+GnEMmu8+M0bsZyUw3ogejBTDM+SovfN7vK
VgCzLSbXWXVo+6tu3OpoZhG/k6ZHe8nLNLj8hlzmFfz93E30mZlQTvnLAEKi93mfJ1J4GjCHRIAq
N4lW6AMAfEs2yH/9pwb8izzGrcAA9xyXOeQB05QmUJzlBQicaMBCa78bBNz6vsIY8C8CGa+iqiYD
wQMEgkcZyaGs30vmrSLY0wYUKG0OfzHGYN10XBQntu6lwMmBVFt8lweAgVo050DEKwnpQNEJX6dG
sNLlUANVcN5RSPRovK3MRx1DIs6ZDfnjgn66kPSzzuz/H58N4AGgWKho32JidbOdB0Ps5PDUjfvF
S0DJk27yygZuy7TrrGF2C/CFADrGq2sHvcTACRk5brZCr/ylT2CeoB7dR3prYucA7CU7oIxQMSIP
ADtXAvkSUHHSvSF7oZvaC04ROIi1NQTHafbAG6NYgmDLpR26I0FnVmpeU9xHt4BHEG9STxlAUWOj
ztFo+PgS9at2uSuJ///cQ6oaZ/65uZhq2sxqeCK35ePsDveRDVbryDJddJuLmQ1X/ZECnWAEZSg4
u8eSm3w5QEbRTRHKQkCKdKpdJOcc3ZPfFTo+nr0Em/wQbXKPkhNZ4iF3MJDM1R+Dp0CM3qfIDLbI
fIcnOlAD1J/MSyo0kaoYbplPs+wrTuKhv6Ykri75dbgXgb6bOgrZ5KrTKpaODApIF8ztEiMpLg6A
vfFieT+R58rYoZCqPoeTi/9PBAN6fR9tVSCIbYkNFGZlcaTYnR+ba0ohfjODUSa3zDtZQ1/NYt13
oDEDBLu1YO4nsYNtO4GKCbwvUYlRUwsTFQqGw73lW9YDz8EKYZtBSeSMjVUAZxYa9a17la7REdts
YcE91CIn0CdZWr8B/VN4m7zGsa2e0ASeWvqp3Y+Srd9E7wqAyxNLfAnsfN/DMU6+x6EtYIKktiTJ
BoLly40CJXwtidVBPwLbvJ5v9TcsKvBlV92THfr+XjMZ1ALWDG1/lZP7EGN+tS/DFjwVDyU4CMFw
cR24kyd5UeGB50gFbZRhhaOrkyNUfJEemnwPhivYerwf21h/ydEzgvBGiHeZivbXbR/cJvmNbFjS
tFWl7+l0k8hbwKqE5CXSv7XzY+Gb8X5O7HZpLT16X7QbbbxZ1G/6zKlVsjXCL+rLREe5UJTGLCr0
8mOku3Wi7xRdJj6Q18mdtxIiMn6eh/7NSwaH8UGyCiRYAdjJTk3n9xKaqp1sSzA8b4+YFcWbj6cc
BjzdAc+yVPA044VNEOJwzIZ2+eZoIkVlPTMbERoZ9EnCzSU+wE9kuyWoVtrQxLj2TOCQwKrJk692
N9VeuJNgO/ZkK92at8JORxvlg+mU7vQ925aucKO+TwREhZYC/pXXGU6Ibuk32n5U3ehuccUD6GEU
V7nr7hVUEQMCROXB0o+ApJwRYpfX8sZAoR2uvhOejDtZtChu8Dau3MuG8iN7/+83HmAhn1ecNalY
GhVWvFwPmS3vajAt5psBWGTaN7pAUIzZgyv4NN8WqWBZcZZwp6Mx/V7YjdfoW1l+NM/VlWwBB/bu
8rexYSajiJrIRHygh0pbOce3ybetK1xX9zl4PmA3gPgTWYDHa6zxlPzgKsFlXdRE5v1V2i5A0yjE
aj+AYYnbtslr3P3BVVu7LvCkQTmBl0VhaPZ4UiIgEd2DCrCA5UJ2UnFatC1JbkW8ETkdz0RjMpJA
m1m+hj9JensO0KolWwOgKHzxNl62s7yLn4vamoDNGtumtKGZTamwG6d+BKdO6vQb8HGG32F3zc24
oMiUOsm8iySvMy1dtROEv96fQPek67ykGowTkDdJEyb0MnQOyOB+7wNVXWrCFPCbpDB4l8+bDXw/
zhtZRIx+IDmqfpnGTIZ6EAAFFZ6Sbe/Ktu5VW3lT2IbdYcKZOowCgNFE9Ifmto6ABJk0Wm/jp6NW
3Z/zD2EsYJwDdqqgKzeOaLotbtKdAvcUGESprdylPvzkubsWn7rdzdzbrWml21p2ml32I/Tkqxgj
Zgf9u/BU+ZlNRFf26w3gXp/SU/KQSrbJm2Gl3gR7TOcfy5jOUmlJRwy4OvVPFTd4tmRwSloayFNh
rhL489KyWSiuOXkIPcIBNmcbIpgz01mLmeuV1sz0zIoDyOWPwZagDEqnWOkELQ9GXWJxT34XJ0E9
aIueiDGYz+YqaXshVisDJ9MeAgFUZm1fYH70pzH5UXcjKs6oXmXiYYn8uQCL312/uAXG7wcfLD0W
QjtEjho8nAfNMv0gt4Uf8uxp15oV4v+cNqFqp/coZijlfsgdQA2JQGy2ESccFNWjRNaCrYVOU23K
1EXwChr3otrMiFZLBz7U8LNG0/KL3lv57ALQEuMegSWBUn4HMko1xZBjBqZIxUKrjYvpIqCKBT5B
I1zu964JNw1mDbCfAC+I0MRK488ktcYDkEeB2ITIzNVz6xWzFQEAiRy1AMTKBKAZ2R2OJES/5AzU
sOsQtKeIFO+UzsMPwXQzEMPOq50UbmsUqRTwMb4IwU8h3HXjfd9dBcDYEjnXmE0ff5yRISooA4hI
dwDv7/MZCWFMYqkNqPs7uvVVuSt9w4mRG0QjXmrxizar/vaZQLZo3AVlGpaZiXdicMafi4O6/Kn6
hhQCWCv10v120P3S6R5uNYB+Ycg64Sx4VSnP5TNKCSxPwPqPHwvG9asx6tBaSmGhOo6h9+BeD8Cy
aM3XyTNQAWUHbuP/kfadPdIa67a/CIkiFl/JdJoO05O+oInknPn1ZzHeuu5huMPWOZJlW7b0Ul0U
Tz1hBVnnXjj0Sqv9N/f+7e84Oh8Vzl/AHDFc5R71RQ/rQReOV6VRbU1GQOpbaZCX1H2AlrU6dBgJ
nPPYYPQ1KavFnILixSOE84rIzT9SVgAgEvhv/8JumuacVnghsAQNGl2GpswF1Rd7GS0YifbEaEMt
3wJSCKTfldHhSBPBpqbaeoyWWoCOeLqMSnxVPlFcCJm3C5wlFgrJcz9LMv8CzKnBYSBuBr2avw13
ZFB3k2cAo+eFOqwNVpYOCiYAGMNDZhdM/DmzL8ObY2gnexd/PDZGAjN3AMk91GN5qsKSlBgeMVt3
W+lYB0G+W2h8rLLQHQRnWYPDDRPodE0Neulz/bGo2WVHGjLGaYuQym54Ez3uPQ6ru8O1oSGJsdzD
qiHj0p3x44mzAEGgeyGNAZ5Y66nDPE3aitDMdAqnPf0XXp8L7c3bp80dprrGjceeYNOHzdTmGvbi
m3KGIy6E0buL9AZ49Fr9Px2f2Y3844mzeBCLWRIMA55IGjj3aFCcn7gJI4xX4fOr96meW6s340Ll
8uOZsyOdFjXHhDWeiZyQ/SoOldVu+RdwzmF1rdML2GpPxTE0wimb/Dvc8GuPnuXLwxhFCTv9XMhG
jlpyILo86lJrCMfyOdm0NnuRnv0n+ADL6ggZLdEa0Dsq1OQJ4kbP3QXm2eJ+QN3t2SQCEBVXrFpu
cFOU8DGBvG+vyc7fK14KkD82a5bZdj79z3eYfE0oI6T1UK1vHmIIT9n/CKMMtSE+AMVu988rz15I
1348e4pNNyUmrKFjMAuwW70pxqb/nJoQC2I08WX65lqDPMR2qbWcufqjp9p1firBVoMYgozwAyTX
zwd3YVg3ED33L+4emdqVIlMbteqYmKvjwaUDcfukWf9LHgC8kdvIv5SxVpVos+ghiL4gHiX71tWq
WOtKZKRxr7NT/1KH9e7KHi998rcLmBZ4s8fQXQGnKsZP7eCWEYA1V42AWWNQ4PJ6tFOsUEW5jlJ2
9VNYuFjk2wfPYikgSJLkN7F/aYFab7SCotPdu6oLcw5Ay9zq3c2/UhnFK29OHbKOsVIYVOdago4S
3yHpU3iTQLdKHMAsjU2GNyvdVV9T4Jn0oN6iT5QI8MeIuJVveM7LnlKGHwufhWQM+yO5zvDKoAWj
105s4jZ8EszSUvQ1xN3iLXizSfNJNd8mad71vo/6GiL7gsbV8FK/JxjoNKb/lTleCBGrHgD5djor
uCENiB+Eot57dtAdXQ28nL/Py+qKZgEbMqB9F0dYEQN5FwalpwtIAPxeNfKSfrG8xpklbNNVBfxV
tXJVfjMFU86Wnwd7rXu7GE1BKMXETxYwMvy+rm/O7siztFGmQM6+RA8A0Pi5Wl/iO/+SogJhDLi/
FaHB5BDEsUqIYHFXRcMoeEPRQTLLRxF0sMrxtLFHQyZOzx0wlIrJDTrvbaL2GGv4BX9v3jfv7Xdc
+XfBs2BKmN6LaDYFNAXeRNxDyX1TG/TiKhCzkA0eYzU497QnKoJG2uj9g2T7htg6+SYwc8+moLAg
8n1KoJXpA9HQkgeA9u9FkqWoe7urs+AHcTbXk1sssgRxxaAovb7QabYJOjZQQGq1aDQ7RwTEzGbM
vx89p37859NSoF0GISxJmEvx1nHODb2ECplCN+ReVNFTPcLBqen1DjiJF1fnnHEDHA9w73ADyNHc
CYRXN9vka65qS/MwfOT/rmSWI0Clrg6kaSWAbTjDHjqlKQhYwl2ZOUN3ipujHO8x8mw10Wp2sdH7
m8nkBBLng4Fvz1e07o6HcEFr5tNeaT00lsmmeysu/kusFStyNotZ4u1qZ2lFTgQ+LHy8sslyboim
Q1SDGqBYmVkAVqVLxv/xRc0OchahsSBTbE/7Ppoe1EYszEOAMxueyQtq+QFM5NBIMabs36UUrwmX
tA/S5dpRnULt7+/p37c0O6phHbmMF+N3x5CvhecW+DnwheIxfMaIm28xKNFqKAlB1xUdgpcmJyBJ
HdLiGvwH1/ED1nE7iJyrdP86ubN7vBJHJSMwV76wiVFRjdPyY2ON8qlEK4wND677xePj7SQC3y1P
T0Y0O4cdAz0NK6DosHCJ5noWWioYKl2jCBP/XQqaCZrjw4bHTwK9um6fFaAC+vZeoQ8cWH5J8dh2
aJLcKcHa610MAYBgiOxEwKBzGFYnjl6RllPRZ8T+axBtBFy4RpdZHWOw0STvyp1jyYpLa+RsIdDL
8DGTzklgTHLPmFny1EiBT/BhAG6utj4XM5Z/Fze/E+WYRmzQYHFtbWFP4W703vZb1GO8GhIVvWag
fAU9Aw3yzHzSS+MbgW8oaDPpw6W0SkwW147hynaJszuxrGKWFzKsiD0NWoS3aUTGZJuFMkZSw0Nz
jF/S/dpT57Sgf47czT7MQhREXUmTFnhqbYJ2CIuS/FhJW7cEFRBDKKPVlBGyMSp9wucYSlui5TWS
lLURwGJNTG6WMYs9KSglHc9Mr8NkSmfcQdsElYjp3qM/L+txDamy1WcuZs03z5yFn7bM2JBOR4Cg
6xGZdb8t0CdE6qwVn4mWcRfP3XicnvgW+n+xkVpe/PR3BFysiwiISRS3ANzE5wo5YRwzLAclvsuI
HmZlkmfi4FKnA3Z/KtIDxoZhMczlIjs/YzRpyvcrC5he76/Yd7OAWf4s90pa5RL2QLDgdChg/Czp
opXcTzhQT19jvy3nWjePm2W9ouJ1Td5VOG16L9u+e5XcS1QeZTZQaXyQq33zKlZOqzi+lgWbTjGE
yOCxHmTt2lDsk+ZJJk5J7KzQwT7mddctDSKc/NhxG6uYQnQCRRrhMKQHhl/pvC8sHirCyjQqgWo8
pNBmHyips7DNRqjtV0YgtWpQQ0wSdSxBx7pgXuKYaHWydTEgl9tPfiIOw1gJwxMDFGVG73i7os9+
CLVhYoSGNOw8Pdfz/J5rXDXFRddpOWOXyg4eNPkaVHX6en6+ZagbshCLg+amAsDq7OsqaScFqd/C
JwCON4GsBhtGazpMKjAy16jN2mRtsxZm2j8fOfu4fBeukHWER7amZ4cd6vxvSFsF1qunlRvWDjXP
Xwmhi2/o9nfObnLJDTqpoXhopwWlyW1C5JkpVEUOUBdWq+E5KQ9d/ABwuEjOfbKXEOaQK8sPCnsl
BTKQ596Iq480/yq1IbrzQNtzDTZ+Erhrx10F4ZXJdy0LHTqzBmT8fu1Ogtjtr/eEopBToBcqwgvh
l0gQ5L+SqikxWeL27MY9xUdA7NnaZAGzCFSALTJvnzp0w+6jDXo78WXYE9cJ38NGzdDawcSpUN0P
9z78IqIqwt3r0Dg8LEeOHKcOuwlJoMJy4BAkGr63dHKJDa6ek4XXGCmOrzcQLTi1j9Kx4VURMkhq
t89gXSXvc7u160tmQeT+6b1+wzwHbh8Cigv8XeetukD+mm9rG52vTAsv+BAo4/C8U0sbBhJutR6E
x0SeWs8dSs0sOHahirEMYI40MwdqFBqgSZlabrNP0h67zvZNwRkBCFDLUgVsUGE1NPtVGho1MZTU
JnmNpPkeo2DMhFrbDQ7407hOk8IDyrNMQCc53IYw2yoMCiEiXtqEkJIbhMcc1n5R9trHT0m269yv
osFRKB4xaY5ZPB51HhTgVR7sQhdelQ4jWBE1AL+qGLXBHw9AmpUgckFAgbfzwuplVQqsvtQ6Rq1z
jUCeIwGZgNUGQBaMgNfcHRcaSm5QPd1CawalRr+Jwm1fWLkLvzkNZuOtnbpb6di6On1Ot9BtAOhR
+OAhzU7v2eAIC5VueGqhCPQqfWABnhPC89EBygcAS9es3hlFQ/jAyCpGFXMQfPRZ8bxdjZ/R6hHE
zoIjXkYWYs8NBWI7ihrkez4e1CaGg6tAddZ9r9qLH8PSxaPqyFpyUOvNe5i/x0KORSL9yROH35fj
ntK7Nn8vQJgoyEP31AIyFJuBcC4h6wHIhhx2VgvpPq/Y8+JTAjhrz2WwkkFDqjyL0vNAPxHGRWyU
rAH1RFMzl9VBuob+XVUjMPJ35fiWNsfK/5iyb3bMVbE5QqBRl8Jcj/sHNxwsUbnH3sjE6OB3DPl8
0+tPVXPntnvFf/bB8p/QrqPSoKMTYiy4KaIHt7dwKAEGUAsrrrQGHHJThofBiJoUPX8MuQMDWKpk
M3xWV3jhGKDlB/fwkM3tsrAGxhZbUzYms7gcShiBKeWb0N9wcFZkMDBklftsFDTZg3DGQwYBjrTb
hxuAdlhbDD56itoXoo7ZWS6uFTRsyhGIIuGVe5O5LSzRO+UkwrKtqy4RLNjveP/CbblhF0aHSIYg
Mj15/GsW+jrPX3jhsWbOCTEq+GFip3sAshJtSLZV/Zr2h7TLVU/YB8OZqWJduWd5GWgYvE1jkLWi
NNvK4DKQZcgz38p6A8AUCRlDLnuryjNNEtBt6VINaHS1FN5jDxk47Hp6tMmCdFtXvl7kGKsrvFrY
QAyxB+TmocV/KBnq62QrKR4EQYzC15L+jnCAcEhOFusS5+TKZ+hmunCWDnm45Y+5qAUD4lCVYy6o
d0Dzhq2TQQwmQtod1CiUsSAMKdJdFp3y0Bg7rXJ1KAVKfmTFyqcghbsGXxnXfvgV5GQxZfVQ11Rv
/mkcNh7+jVVjQIX6jeJ+VtGp4a6NRM02aPBl4fyjnCvEfZlB73C0cvEYBohmQHoWhnvuQ310P4Ue
XelO5Qj0U2AA0e5jTUb/kjm3wqPIoMhSK/GlaR8AJgkVjIQ3WXmpgVIGvTtXszcZVO92aq/zwaEM
HnwXJgqXNnktOy2NK6NeY/B+l1E/L3ccd9zrFL4kogjVeFwqN/2rgaUlO4T91N0LgXLRc8UmKpzC
gCMNkRGNd35twBUKUoiRpHcA3QUqFEYgpoB3OhqE33HQlAc0LjHzxhBeC1nzFAMwwLiw5P4cQzoC
2oJpgsCtB/wx4Y2suGOGQMsrk0evl3x5nRXEOwRrwPx0ZiVD5RbvRHFqzU1C2siSf/48mMG2XQsZ
jUsC7eoY0dXEfMx9rb4QaZQAOEcKXBAsd0WNAzIHmC8cPrJJ0VTVRt9WVg1YlttLNwuaZTZD0kYK
nxEf05dWVzBmyvdtA5y8FryywM8JvZNpAqP6hQG9kQRIpC8mszjEks81jvFy+SDByhQ0HVAWvvOh
m1fPeG1QtLk4VdjEzNpdNtUvrqcpuV4Wm0nZoTSYEyAw4j1tLglgDitt7OW3A88mCWYBaLfN1YjF
rIqEkSrTZnQ1mnyoIUuzAPG410WY8UWHBCYFRkI+Gel5SjdDu2O0DPN5oC4GH6wl8ePvimaxOwrz
FoDsCQG1Yg6GSIQxk7KemfYkdwYsA9kOUABgFA3mqKi1OZot2n6xIXkO2k00MopGTzH+hmNPaPCc
LYGKTgwJ6SpQHpyTkHOEILdurcxNtdX8w71Z6RxF0TWVWMSSi5AvbhuQbIF4ladxcxPrVJrcliWM
TDT3AeEtKbU0NNNocqHP0OGFQRazUSRgXpAXftT4hbsqe/ovZrm/KwfoTE+YAkHBGcME/efXF+Vy
z/liElyCB2EjaOhG2cgIXxIHMu0G0JcrPUh++nh+7cnN82b1KBkLsatbPG9yqAWdPZvmuWgg4+Pv
lG0tqA1ktRuVJhbzDsJwr9VQgdFz9o3WeoVkMkXjaCMAUKT1uN5zlF06Ez8iNllQVdHXPkB+8RVK
E5sDvqgChG5/bk8DzEfC+zj+kKhLLbfTPTsF1rt5dp8JhLiRsyKBn1BT3RVmZp6aMZ7Ktc9lZ3rd
3i8s4Kdyb0+gR2ZUvJ5AzEtjmSem1Qrebv2PvLNZJUE3LL6ujT24pe4HTKb/39JnjR+RjdOmy73g
8rBvwbxGWg4Q24BqodGDl7o58Nkm4C7tuGdxc0ZXOTvgA9EBFraTwBmVfRzhXugt5vh/Xtks4sOw
zRcSF5vaAR5bjqYMJd9qJ/VGD2sKWWdqYwAaGIYvFg23EjBHD4kjk73Ib0hqEaqLnoZ2eWrQ7Tr0
aQkyCU4ZJ8FpQ5YBaZl9EH7cej18lKbwUjrlRbgGseEDNWx1wFYgewkcbA3sHX2DaCnm6tbA25Cr
BY58BFAddX6ARo82NCtDD36pe3i7rtmH40pBxo0ZrgKZ02j8CcIiOsKWu2ng/+MGeqroyrAP0ivs
J+X80Wv1INKLzqiGDQWETW90kh9ZV0UPBfO2RE8wHoW8L6tmPoT0t36z51K78E3SrHWJlz6h24XP
WkJsozQSo3zfYbCPAywPiQjobi5/EkJgotXMM4lo+zy2bQJ4JVBKknS46D4Vz2myIYWvtvGGIXsO
KL5JkHhtuL7YlL9ZIJ1B1OMsS3IO5j9A11UPNcpUZc+XYHZewXMnoSE3Rl1tXNdoHuQYzrTNSfKf
ehQEyCgxQgCiW9IzxoSvRQbRhlhrY7V9aEF18o0YIw/fYJSDOOJ/OsppgNEWVMZXw9RSVL39CbMw
VYpimtYi9rg3qbSt2JcBlAgIacHgZ0L5JkA/5riszRbtbSi/6sx2QkLecegBBB9MpmgCAd7SFNKz
u4tVwHgcCQw9aa881zKsf1eOxHdKN78EYJYIlyXwNH8bowuhAgjRgIwW/hhRfhgMKpyQ0koyHAdA
i0S9pMQgkwh3WVirVB8KB8C2IkKiWjnhhkWeKjhS6pS56SmnCNhAjPEVgLihVcpoFCkiU0Ae/IUJ
VjqEi6nh7cJnqaGboc9Ql1h4CYnUEdKdOcAW4HDiOGdWZTHGRHTMRAOw1Dg1IGIsROizAnNTCvrf
adBiKwnkUvifsgJAwvPOcquQAvYf6LRWxmTcR+yJaPNN/RO24BqOa2XI4sD39oGzAARna1qIceNf
+EYVIAY3GqJv9AA2MEalF6KR1JsuUCdPSEUna5pCS5fZ9DNBrpQWTKRksU7TUsLGZ8X7pPFBwGA6
+PrQqe8VjPwgbKxVmKalOhp7dreGP1uEM9w+fnaXZo3kFyA/4vHARwN1BqfvoEQBaHBIcEczB3kB
bCqK18/FGgyWRsRc1kyHa4CGgJqZKMC5tRthMTW/XdTsGsXdzgpZgBeCKyd49V01QG+i1fxQVUKz
vigVhkwaunj+A2uGtiBZwRO6F0W957YdurN/n8fFZBeuzpOxGAw0f7mKDZjU53ATRucfQ5URp3FP
zI7YMiqVMFfjwBRlIASV1AoEsLSQ7n4TLbEqNr0TnF6LKoe7m2wu6z2KfOSCK+tbKjNhKsorCkoH
SIzPquhUKlgfiqf+JYhV/k7Y0Nj2YitmtPHR40w0AzvZGXTCHGTpW2YfHYkutN1PUFQR09eMDL4R
w79C4M1ypuv+prIbSeMFrNROiF5chpwRGL4e54YXPQToWabinTQ+AcNaQgYNDZBCzaKpJ4u/4780
n4yR2qI1Guhi6ikHVI8noNAX0Q+6h+vz/d9bt9DqRzV8s9ZZSkSBv2W8fHq1enSgn2im7Gu10kHG
+aitVIu1VYTH4n1288RZrIkhzBKkJZ4Yw7vXlQ4Sf48mYfPies4AjUu0S8XcaAegwHcCyES1Ads1
jIz45q52H+QI3Bp5I4M0FB3WCuIFLAGFowyIbBKRpF/abTWMs4N8SCdGTemkZms3MJOakua/91xa
2IHb58xrR/QMA6WiyYTonajdGNXWh567krch09rH4JqgAYGB7SOj6NF1hDpJqMkHBcCbUYedqmxE
Vx/9xk8XKoFTyaGWKGCgAPyMznxa43xB8h7nya+ADbWDTXmZqMeV3rSqb4ODAcionW4iE4Yoox4L
B9oCo9WhQY9yzBbjUU3ipxatkVb+PnarwWQh3P/49bN8hoxKUrIBdnn69dMQrn9Et9PznLE5Fsmb
CCnXTPNLK7gK8K1/LAHpkvTBJEZkJvGJhRqbzHzCgKEPt2Cv/v1qlm7eH4ubXQZ+kSaJFGNxE4wG
3kyo/LDfu1Gb0H3AWvz9uKUwDycdqEiAAAKLprl/z+DXTE07kTnzwpk0FgvxBivagCCTCO8AOoJp
U+6z2ASiDlhvVkZ6b7Cl6UHJTITSz9qrgbPq7wqeTu7MEgXsVYRC+8/IVYwy64lt7KF6m9DfGHKA
lCxaDEI6UDRXiFdwvDqNiO6hx42QltR3EFRClevGb941fEugCVSqFTruEmLHIzi8hWSTQ9AaRf1M
ZFVE94+f8moRx0zAWdx2jcHnVs5a6RaTEOiHedbUBzRYkBaTulWZ/tyImqCcpea+gykZsI0TABgW
YS5QRTuoV0JcJt6zvqk8x6egNMBwqvfsY1GrOB0pMHXlllz695Go4O4wYEcI5wIc6Xdk/yyEYXiw
luVI8zLdBdG6FzUQ3BkQlhND2gNqW4OSChDTbryDOYZ7rc3kkZ4aZKBmtVF038guYP7mg1VnZj8w
xqh8/X1ClrAVP97IPBEYKzZjXbyR4KExRDAOIms8T6xCwQw3nZ2sXKXLH8DNCZhi183dhelmzfIh
YhMQa8iC0dbH5eXaSHiMwPzfoNZ+/LrZxU26kBJ3xK8rdWpJUAlF0JqA1hApshR89yvFibKQKFDY
h1JIHxJFhFjMz18H/fpmbF2XOQfMLsLUpJWtJn/PcCy5TZZZQmLR5KikKPj0MNaCDrx3DcCyVAAi
QZcwja6tjDEy/j4YIcaiCTDvru7oC1ea4hNnTCNX71pLJwmDyylfj4uHcbAzasmsEUc2BmgSYwG3
C7GWCKlbp/sJ+IYoZ3YBgxzqUMhw1QhsWji5/FwKVqWoqDtDHx1ZWC7tAFYF/B8jrvpQqwIwfWpc
qWUFXm+Uqo08VfwYoIgfLuR4T4oJc+L0yAfWkBsAH6YldNAtzDow41gDIi1lET/2dZZFSDRxRS7A
vvrgooKoY0A3BkM5S/72Z47ek8sahWNJhwePnNR4wA9CyjdrPVQ1z7aoKplzBsEKfSz3AtypdsxW
sjioy0lq9+Bto5N8Ho7ceMQriDidPvlfJUFnn8VOdXpxP+GCGDM4tK1B35TnwmY3gY3pS3uZhCDQ
UQORuTdcwUkxrFq5asTpy51libc/QJq1JlKeBQ1FpIj9l/ie7MgF8kG6bIcIbpCn+pROuJGTt0YT
LBZjT6DiVV6HqhSBrxl3kRgzpJfMIfuWGtVR2YePaODfSSbiNH2GcYFBVVAe9+wbekcQOUsBeQEU
Xq4hY4p5vI4D8XegWmpJ/vg5s2sdrvYMFXsFRyCDVnrM7wbDq1SQRAq0JU/yk7INYSQpwycOc/ed
h6lorNanFkyyaWDLa7Xl9ypLjFUC1RI/mcKwFkqVkK4WAM/4+dGPTJkpTcgxZ3wXNaBoPUaiNtEV
DAlgWAN/VWNEZeKDWOabAE+o0SujYBgyaR1FZ84Y7QSfcuRZUWJKMN3BnEwGrzrx3lzpo54QMTmg
2Kt38dJVfLvqWaiafCJI77LMmQ0cPzZFAbJP28FIoEkta6FoyuN+UKCK4aoYxeTo+6y8z9+tPZlM
fXFUfWAOU2WWpjMwn8pY0UtwdwYPqW+M/VZRhVeillTNFTOAH6gANdVRVosU2eVQQvDKlFNjgEMO
0DeU1VBsyb3W2Vtv1enp9+YAzQWuLEUAQI/pu5dzc0vVbC2WMYQfL4G4Td19W9mcwUETwNuF0+gs
S+5A6ObvO2qjJA6N2KrEf2Tc/r9w34XP9+cSZqnSWCi85wmAK3GyFrsbvtAHSafJNqUWjQ0OQjos
MKCQ3MquUOUQUMsVOkHxu4d1r5Jv+lodOg08Z6FAT3eixbsX/9s5CbIFPaiM4DRa0s41O+UMeErr
YVIOQOd0NYYbpoV0l9qEd0K1jSINoPJHeBCsYau/OU4/I9QPzNx8GudB2AF/NRNmjk6YUu4zzm0G
32+7DwOrBU28Bo09fHd7wM137Hht4SiSn6N+L/SnzAebzkU7KdslIIXzpwmulpjDCL1fKOhIk1xl
R0A3qh9T6SKKYLaFLcibmY0KJY234MOj5cQOK+d6IaH68aN+FV+wCxYKgvcGLFCDHMeHvA0QdYJT
o3/KcpoAkMlKwccJi3kH+iYU9xWMG+RZFpd7ucvAYZA5FwnAW1kO5Zxaj2EHSsn0NSnaAGX5SHoi
rqB17WvNf/LvYqPx7JEIvirGVOUFTQCWHuoJ3j5i7Z7fARxHIfQNzs8VgvWSMFXJH/EAkYv8FAav
Adl/c5jhm4PtJ2Sj+JrHPVSj2SvGNLdCFxtKR4DcvPsivpYm0Mrsqyrus8Ec9HRU6wrhkpyMpDix
shNWEO74FmQpOQt/jufu48CJBwNSeGrehuDro1qndF+GyDNs6toet+PTENAuNXe3rP/eiUcGGBOB
sesKDfaLFFqttBkDuAvTnTThSHKtBt0xtLzclIEtCTxPjSX4JKLq6zc0PcfSPuZfGfmUFS9y8cgM
bwxgpNSXkdw8tuwbERyWbDn/AxLz/LCLvK+0+8xdTqvHQVWqrY+PhHEpqG2Tw4/aUCCHoK7VPfQN
p/LKfTdYOaaOEdSnAvyg1iyVZ7E9+r05aZ4CdJTdFbXOJa+BeJSSVCeRoubhfSzuCzTmBvCu/Aqi
Qw9duI1EcOn4lymXlczcauQGJPJjJL1QEMyJey7JVnCfqfJM6XPOXdjxLcLgM0XRQ9DhAIiQ1pwq
NUd0PRMzyXWJnlr+EiUnJnvNqkuPVjr0kgGug/BaareRldMd732GoJUy55B9oi6jJv1XlG8KwJDA
HaouYb4jFcBMGhNum+5DcT8oBy/I+qsP3qXwPgP+sAvuPOml7PD67hn2CTQWWTh45I0q94JwV0NF
JXkb47eYM2PgNqKDFO9TsFPvSPg+qe+NCgQmjp1opXAd8sg1dFc+JHm6qn9GJEArcY0j9vPQ2J/j
SQZBCVu5y5hztxlNkPRtQfnKqckFB1ncFDA0zsxaPnHPLZLheuqbVJ3m8Rc21ZTmgSevPYlxpDaA
I01IRtxd3XPBI5CqEaZ7DL9n0g0DVZLGEatvVYnJ5F2J3oD/hYQwZG0yUPB4DIIBQdxUIB3BjhWq
X+HUQxxwoktfk1Et3sfNPcdeU/4gJQ6OSqhhViMGBxSkSmNj5gS5mtDKWwNMMyW9Emkn3ssrQifC
lG/92iokPTB+Fjhc4bN8rBxz0Y2aqYMsO6zWY7gSJapnl5AeM0RbRoruPWLCkcsbEQgvUfOk3cB/
RL7B+VeF3EO5Q1DA4YFj59VrjoQJ1A6tVXfbgH5cWKA3iQPA5pPwhhg9FIDdp4DurPJ7lqYyANMC
HQWUk0Ixs/2ZvEl+JjZinkyjkAj10ZZgjI2JAEAhE9z9iHp/eBwxZMJScW0Uan6OURavQRsWbo0J
0/vvMmbZEHEbpglDUFW919KBMMizJMLnUNlP/UHZ4dWoWhlHLck5/XjirL6RpT4bKYMf3kEzntOZ
RmNlvTrwtoJ+1EQrUA7EIJ/BqhvJEqvk9snf//8muRpoNXRMGv6DkZqkIF3x0AP9I99BqQ4UAyjW
6LXvdC5YFyqYpy10x9ZnDgsE7B+rmJ3fri+DNh2x4+wmQqcTxRgwIbIeSOiY5lAPAscnAMoHRXAB
84IRM2RViJ5xAtzXvzPhJaDWj5XMMr26dhUIKWM/pFP1igThKj+6z9IHs8e0o938I3462ACpJzDC
WPmM147B9/Tq5mVAyZx2pMfDp9JUHHf1cbQlTPzrh/zgbmOoKEnB/4qTTtEDRPMfNo0KOx+oQKBe
jCTO9y+NqEI7c1JkMKtIV86KMZgCzP7UAv/AgHlV224JEfnj0bO6p0hDpQUXAPNjTNuIRWKwuh5G
dy9msP96csFJCM4MRS92K/oHv9u2E/N7S8IXUtlAz3n4+CGgkyfbvq8MtNFjweSEM+Ue+vQzBq4o
Km38p7B/KUpHFswR8Np9VO0JEMTCjgv06i7QG5VX3T3SM/GC9uHfx0lcygVv93YW0Xgm5lqFYm/b
d7F/ZEc7va8vxXVUzPJOAXzjFAJ7B3x4rvKH5AnXLnBlF+5S5lDH1Qf5WnhGCs2/O/mal2rzhEQj
Aeeu0BKI777yGP3DhxXgPAC4O6QgKi3M4DF9QkdqJA/5Uzp1QnnAld6UdLdmtLMcOhCn4cFLYXAg
zT5apekzzuUV75JUOx4ixwy4M+gHBQPoYFT3q53fvjawGgFUvoVQHjCn/1TPMnxO/t7mJUwNhaIO
akRJhLDSvHipld4NyDTSnuCVTbtjuRMbbVp4CSDp53ViJwhbdAcwOrIWPSR7EqFYdDpuF0h2BLnb
IXiviismJx7uOd6IFYPJdiK79YVHqMj6dBe2dsStBBtu6q/+urb/Xfa8PPEqJnBphtlhBss5qrmp
Ebda/tECtC2pJaPzLbSqPiHZzPL4FKPWavhS9WXktA5s2eFXpVe54cL3APCuv3d0ORTdLG32cjkx
yipBxo7WuiuqhDotB1zypAGC8S9csfgdDNr/i5DwXR3N9+QbBsFC1ZDF+/yZA7hR3AtiVmK8ix54
HwtqUH6Ae5a4B57bFayTsTawq+jTKg59FLl94OkVxGRDoxSMMsnUAD6IsISOdpTsFdEgiZZKX0H+
lRAHGonZJtQnV3RwM6BLF1KUVHZYmxNRCBjABB1E+uY3cCDVS7gtA8ecqJC0w53T5NsiNURq4XpW
KmcottWwrzGZs5heldMtU59Fb6+A6TM88vw9RfOI6TktbErovagkAzLdiNcmWNwUH//arFn8dPsE
VLIYpEDIiQQpnG+z6rWAQEaq4M7EYBCdKyDlkR9DDWETeqeh2QDKBChUqNacmYKe4m+EDHrbuu+v
6jUsniFMlgRRIHDIouIs+LnsMMRtgvoGk/oUNzaE2YxYr+3ufUBzEMqh9yP8CZhVsOfiZOv2wbME
jiE0lnlQTi5R6KCZDk1oo71Leoixc46i/Q9nZ7bcNpZt2y9CBPrmlWjYk5Ko1i8IWbLREH0PfP0d
cEWckmhe89z7UpWR6UyCILD32mvNOWbIFLK0G/wj6DWD2828a73er59+UczVaVcKQ4k3XJ9XHwZr
qB8X8tsszp9+JMSQ3QpA+rND//UY/PdGX3aXR22qk7bi++pPgOqdQUam4TTC8Qhpl2e0MT2IZlJK
U9MmMha8crBMCzR4yQ8LJb4d/Z5wReTejSXk2t735T5c7g+qlJgjyiboF14Q2XNv1XC1+96p/oNE
vTHuuf4ufLkJF5VbmQt5Xw7c9lntr9Yed6HWPFCCyPpDcNq2/BS5Vmx/hL8HeyLeU3R9Jitb/7Wh
cKAhMrNCbwr6rh1iv96Ei2ZQKZh+q2kgC2rXX/rqos5gqPSB7Zd0+POGWDV77k33bsKuwyvr67vI
TsOHCBpe6GZurq37Wd2+DMkOcnA66Ta+lkRAGo//zvtfJMBcE0ZgVKBzJc4elUvGejQpWtvpAM6l
wK2sp0i444nqlnP+65EE40hFRemN1jLqbFlwSmut7mZU0c1T2LXN8et1zP/8SzGcxa2o5zLc4xpi
ZIHWCPl4+qsiTMGxTFthQskqdqv+V+el4a9X6cu3v9h+BimX9VEZg5NF0OYsT8hqurbSUtWh0MVP
EfZvQf9ZiIe5TgbEQxsCC6vp5uB+IbUhQLJj1Wua3cgz+CjXy2xuGi8Fed35OGoFw/GNdaMSQeIG
zSNzKiU8Duox7bdWvNbmWs6OSmDwfbHJ0/sy2d+aNfxZdf/6hrgt8OlYBG5eMnytfIqCUW7+QGlq
syCPEUxo9dPPGHeU68YR7Y5ry3hVdv1ZXkwEY6Y2kt6hWAwo0nQ37Ocw98ZmcbXCLdpN061ee/7U
j4YDEwxY4KpEzS/ado1+C83TazRBxMARsVH1n8kITXkOpLif8sPglvV9qj1PBd0/t62WvYI1DQgo
FnoK8xsL0tV38cs3v3iioqQ+K4JSA+3YaF7/qxNnGpvgtpwLmP68ikAgieE73XILXx2YGsjVJAW5
iaL9Zc3o87ws2gLtgOQ0Tngn28LP0OtsSnky4maotXh78503179/5v9+6MUemAhFmZp5CX0WZtbZ
k2bKZZptOA+8mEAUKC/vAvI9bHTMMU67402o2tXl/8u3vtgGVSMj+kvIWUc+yGVwQLlBMfojrpmI
rWXg/+9f9+pM8std/qMO/7JeFFamGoPOXQYxGwfLKPTmjC5t0XIC4LVibEweCapzWJH2dDCeEnE9
uP3n9C4SH4z4hjVmq8EofbwNzbhmliGV5n9+jD/9uy/X1rWlPgxhBWgxXabtQ5Q6/eiO0kZJecfw
HB677KjPsNuRowkBlIucnGGnHDbD+RU5ganiHj4lyuPZXMvWYmJi9EOIV2dhb8qOGrML8Lbcoldd
7cZ9veiLDXWcAlEKVeRREtzE82p4PfunhjmOi4f6rmYRyD15ne/88SSkhOdtwoz+4JkX99aShZb8
ysNsyeI8BUSrhKHj+15g5pnZDX2MqTbejPGp9N3cWKDql/eJtT9XXkhYSef4oH31pxRyeLomAHYR
DedF2s9JXGtp1Qa/Mr/wfMp1CdPxVM3OdCr/4XFGmAfKNtPWrNETt34OPJMOCu9mMY/yCsXRBvp/
SemlGQZkvV6de+KtaJr2R8U4ltG90azqZbNiAOqQRb+oy6MirfXgUDEgd/30R1jdZck6zE8G829M
a4HX4CZesPIi5FV0L9EWVuamSDFrJ4pc9O9a45FaOekLrB4RUIYpQpYcLnTa3D4UoQKIbqRy8hie
jPQUJLtx8rKap7dZy/7Pstto0tGQ97Gy1DmvaB6HHUPz8nBJ8k4oLs3zu0WyBMIIH8vDtiGYCIP3
y0BYQ7gwH6bMDns71FcGL4QJfTHeS9Twk/EcMxD+93t7tViH0QG93JQ5wM9pTl/3eS1ViXWZaly7
8Ce0nYZrzWJr9widRtkwOorl9oUj8rc5Czq3Rt/mtTLjy8dbF8oMIRyzSDL4+DnuOoTqFdh03gZS
HaRXMVwVs0lnq1fEDbanunMa41i8hZGTvKUPzEmHXS26cbUZye4YuvC5CX/UeEsJdlJcjaIoIRbG
affTi4CtqPPQ53ik5pxZ8M2Ub5NEmzNSs96rjEOUQI14bsRNpd0L09IaVsb03kaxI8HxUTeWcJCt
NTgIARZ+7qqcp6wlFLvjBB0guSuwE5OrVDw0c/SyU+Tv8O2QZneFp2NtsjyhX0XaSuG8+v8cGT4L
c8yv9/CiWSCJWWoAEREetIW8sV6LFiGZxb6qvkKn+YjvbwKBrh2xvn7g5dIU1KmgZoxYMbO6Mwbw
E12tzdASbKrfsQjdquOvzgS+fuJFHV81EnDSmsdkFrJ2d3GJeVCHyzGiFFtYPJk3m6P/l4+EFY0S
n3fj8vjcR2Mkm0o/P5m6ac/EH6SL69aBrbaKt7dVIDc/8KJkIGak1Ip6EB4G0loE6l04iZ6FKUQg
h8tl6ZJRFd14+6+u7Mp/v+TF2x8YA74yny9JlIznP9f3yooW74GJE2245olZE3QQ+8aHXvM48MD+
z6deHpjrspaGROGbzsrftvg5CYhDneSjO3KOXijSB0vr9BjrrvhEssVUo5bG7HtHBQHmSCTvr4U2
PyDhP8FyUTs3Y3UiubndjtNmDNehgeiVV7XJQHnoySJNfSSGb1H9u8keZf0EBqaNf5VxuDgrr8X8
hwcy4UgmiFaCfz9igSE7Tl+ypgBgqMpVynaTjvDtd0JJDMlHu2eizXLSP+XJMk+24rSJkyN7lfEC
UT1A9Dazi7L7BiwTCrPq6az87JrBroTOM/16IRTJ4pw9ChmdIaP1rCRnZojB5cye2KwJ4F3AWhje
aTKLu+FgTYAnFirNRu4StWLdv0o9s9BgYSR3Qb00wk1ebrI6Y7ljksx8ptgJ/Toc9sJ5m0WbZuqd
mi0tEh4bRBCl20xLY9poyQGBo3vjp72mabVmzSfSflLC8Hh9306ErG0tM2IwPvuS54GWXHhN7PVQ
spRt+RScCawByJPy//fmXf4ruOfHq6AMy4gnIk/WbZwuDaLNwGIcMpDE5JqKlxqeiaNbtlwRNIXo
GpMnCEdLumuH91hmH9AfMmGfFneFuTK8aUvo5LCSECqlByGxz4THpK6C1UC/B/agoIQnIcrwzlji
3vODviwwK65VIpXqX9BMfQfxczY5A6gZ2pWfonQKnzXVSxVbPRrLdNwaIkrxGvUIAJ1mYw7bojzo
DXD05zDT4cnsTPmhOo9YhE9C9ZRirs+QSmdwePrS1UjhVp9M8UGIPrvivcG6fKaYxGjRube212tm
s9ngb+IFlkALXlZu4ihH7eCHs8aeDnI7LoCXBVTbK2Xrr0fNFo/0HinDUjSBtwyh5pVt4tuHXyxo
SRwX5iRGcwuhCwGqm/f6XjRs1N0p+pjh2H0k0cLot9BW6k1F4PTKkm2G/8bO348cHoCDuOFaWmsK
/6iKngp0efFKOomHiIOjZ977y2CLc0x9klgAwJmYs23j/AsoUExE1++s+skARzloDwEuB2xcw3KC
QcTEaTjG1kE9NRtIP8ODfCzyO1gvfu22kHWfm4NKzeUxzPlssmX+OO4yV3p6SoDD3lqArx2buEcQ
dXlhoJP8kb59OZpEvS/FjYWUc5iL4nU91/jDopU3pNqZ74Jk65oDDRbDyGIMQDHQYiaFa1k2G2Zp
xWRrtl66BSI43jUXidqtJ+gaJuLbBV6c2sdWLTKCV//0KwzVDcyCXLx1rCKocEvGZfUCqEd2J3QL
y/Iw5YqMRx4k3w4MFxIS4WKDPXfmz2vOuq0byitkV63oTIOT3N8Sf8ECZHn5fuxmHEY8uipqxImC
0/6+/PiBdpbls38++aVXk6+XPxflPjivs3Yjy8tKOmQGfpY3vQR+wqFbtfVfqAR5N2Mv3QsMp2Bz
4N1xQJ/FR3ONFWpjsFjrLtye8VF5pt8mdouMO22XJ1gx6bHYqyt/G01bXTyUk2eaa0m4s/wXAYxS
Jr1Z6us5f+zF5yBBf66/xTpNRuOZyZ2TiJwBxs7WK1gzzUHO3kPgWZb0hPLG9S3ELXrvDSnt824N
tEvqPyuBTbm9y1HZGDsRNI8ue6C5lpm27yqST2kQDebjGDIiAlHTmNrdKPyKWjRD/SIB81T6IbVs
YofYSRTUf119koPf9flj9FlDq5ek2Ubw0cKNoK7Nfl1ox6Q+iSDTrGRP1ossrIP8SYnvz8qLos1T
MTSV2e8J1EW+CH8r2SbtF1bnEIwaQnJQFiK/OWRGYZVbz8yVbANYrqD9iMTXDtaTpAU7s9JXE1Kx
hkCUIX3V460YrABIyyrRNSuIVv6nGi31WTe0tZQ1/7UC7ZTcPbbDps7e+U7W+1l1Rf4UDiV7uK/M
k3iy4tf8VRU8hrbV6DBfn2VHyJOQ3tT9on7rP9BEW8bM18phMJXY0se7YuSuLaLYlfWV/qjt5Y/x
A8Eo3ekG+p3+xF+jAqMzuwjMp3I4Ac+xJjRZG3148a2jrM5uZc20SQxRSNNpXIWJEDy5fCEWim1a
DItdyXCK3lHE5Vi+Bulb221jbdNjgznH+UI5s7lbmyz77Mc7vVxr2raPd7mxKtFLmacoetK6FK0V
A97uPZVnDpljPXXyimXsB35ZwbDHwGnkVS7RVMoOCdwx0/8IVCccdunreTyU8O6ZN/R2K6CG5HDQ
HPvyhxR6sbYXeHj0biUN/arADKbDjfA5YYloCoPiKY9GbxAnRIMGbohfvvA7RbpXtKRtDUDnEmPO
S5QG9JNDvvIlesR1Y7fxJxlpdtVgq+M0X52PCQd8iOa2lSIMS7A3iQCLZXagkzV+ZuVmHAkmNJJV
kaDlFbAOYXkt+PUnujP0d3MdmeY8UhnBHxdUNdtMX7Y5h8aVQHsLFLLNos3bHHChjp7jRd3U56PM
vwn94Kkot1HpTJojV8tWIPhoC2nfr17QPPFq2iruUYa+8rapMkedPtirDdlL222V/Qz1l+Z8CLJX
K/Q5121rdY6ECCNWFVh7rym68Np/JIr3sShs8+fcZDAwQ+yiyXQjMlKMu9H4ofuP5/Mx8jrxVcM7
nO5lvAZjd5eFv81uWp6NPSh3aXwUyw1XUSS5WyePZb4mAwXF41qFPKzWKUXgQeXJTqbXSFtC3pLV
fR4/9sZ9CbVc9ixwY37oYjA0cbW0d11/7w87yXpWjF3g9Z2H478vX0rj3hK3A2KAJrpTWZazjRU8
p+3T0G3z+rdkDMuECMnyZ18ZUBMJnWzfi+BdglbXnWO77J6sZumbpzD+UQW0bOCjj50jT4DqHDli
oXieMJBN5j5VsKypmz7djtbdaL2I2Vak+alsMv9nHC774L6q1w1q2xGFs/+ulPeW9W7SDo+6J6Fc
T4E7wjkNsruKSOdsvFPVbd7vivTYKB+Rsi76RWkeztFa1998ingle8JUJLX7qlsBCi2LzdQylo6P
LUf9cGKUvJ0IptKI3lpl50MRbiLwHxq0zx/qiO++O6T0BpQAJNWKX5V45KFVF9kP2h9KdfBLyIes
WqdoeFbIt809yQf2xtkAaJNcEAr5ICp7ywRtsq7NQ34+ifHGgGiQPATNIQtYoDW8TOd7i21iJQgQ
P12jpy/QLCTZQ2sczkkCzfB2brcWHPhhlSgI/2hbBA4rgu0324nqVSAnekcLqUHJDP5Y2OboQSeM
4uSX0pXCJU/0NINzKDrwoWOcnwovm/8rV39I8ovQvIGOWFSyBt7AkWH1swEh84U/KUARdqf8Kese
JxAe+VlyakqqDLcIVj24rfTYtB8B7Zl+NuObGIixJdIIiA9TJyJJ1ReCsauFbUrtrfGrLRg/s6uB
5ZMAuSPWLV7gvdXDR2vc+8QsG+2izBnaYNaWyxejW+OgCqVtJXyOpofOC7UzQUzCGplnaryJTY1W
mmo9upN7xnKnhG9pRUtDuYvhkZsnk2/f3ieabYU/jPy+IhNNmV2FsnjrEPv3yXmuNFTS0VFLygwW
vlcatazSdOrC5CSdWiZkGHsB67IUOZAD3o3JjplusxTdqseuTPW/f+5FPSa3aiMijkxO6l5mk3WT
T+SzwwJPJplx7C+cb2gj3jy0K7e+70VlNYkh1jA14nOXo2uhNTrUeLmAvCyFV2pV6j8gi8mbIjo6
Evv0Dt13dvINt9xrW3OtLIM3IVnEOFW6nUygAuwh65cOR4eBHgvp5uZ9mntQf1eC//19LrQZIRno
ZjP/PjiRWjdYFUc6KrwSI10qJmMrPHw3zr5/q0G+/zIXXXIxHnvZ0gIOtyMSaKbgso0M2JLQPfB+
ScsAU6GI1x8f3OONj/57bPr9oy9OWuqkR0mm8GVl3VERMwHSMrS1b7pTRHN7iasRrwKJbyjeUau9
xrCWI+//w5n4/Souzv6BYujnROQqGioybNxEbLMNcd5D9tV7Yr2KR9JixHF3q+6/krPHJ0MRMKn5
LWwfF99facU+9PX4D8/4QO7zY+1ma83TVuenfC+brr+eow1L0Svv/hfjpT/67r+etS8ff/HFm6Qn
lbw4sxZ8RC9UJ5vgIf4sWAh0t5Lv4CAuzjn6LfFUSS9RQSnvzwp36i02lOqubT8CWXFVziRD9aZp
zxFdiRqHSYjhFOVX7G+g1pKytlKnla95Stg7DVFBPbjUjkpvpGcNIDf3T4WwGRmY5/7BP0/gTwFY
90+idRg7w84qJ6ABAuyYxCPFVuRnXwMFGexx5ojBHn9XM5zG5sEE3NvLb+NAg7x9UKaDuQxbrCM4
HQ4NR85qXyMbinvHDIA7G8rGN7ZyeWjUnTY3Yur7UNft8/hUl7/qYguS1UYJNj7HBtNW9pHOrx7k
lnoex0ui/mqLz4ax/pkc6R9qgSwq9G1J3mk9yQ5LvX6IjZ9VvBPNkzLeKfpKlPKFHL1o3SnKDnlo
LSxtV4bHHjAu0keq29nU3EtbjvWFti1xChjs15SUbOi0BO3qBdQUiXrRrxKhIT26dCEsh428BkaO
1m6b/GzfpntQ67KT78h1HnmQ6Ul64nGa1vKppi1H+f+r8p1ilT3HsDNpMizinxwKqp/hz/4Dh03z
ux29hvmi4J0Ncs1tRe0WsvwcI2cwR8aLGk57/8XniqxxkX6WbyEA+3ZBbcBvB4MDmZBVeaq5tM4b
0Vwb2qL4Pa8c1uBwFq2wp+ZHNX6qRzbyyi79pwSddrvBnpPfDUuV8h2aWrLqd8TQxj6dg2TTiatu
cgekLW/Sk4ltdXt+MwSXUdowuS0HlvcQ+PAzMFDixc6R01mEymL/t2wxdGSUPDVuil0bwm1eCdSs
/sLi31Z/W8Uds1s5WPJnQuDN+qJ7lwmKlomsWJLFfA6XWeNpqWNOhzx6iM47CUsV/p53woerQ5Jv
rfzOoLBEG+hXqyLfBllMmvaqk+5F1UUqRtvPhiBM1PZTZP6s8m0W7mvrSSyZ0WE0IvokXnOixWOW
CxvdWGESlSNEmtsOgx/lrswjsqBajl/kN+B84BTuhofqN/a/KXUqTMdivqAdixzu/Ck28+G+r1dZ
shmHUyjC/uo4xH4K/qERTkr1jH+2OK99gjaadUFMTr2Wag8NhVZ7tAWrFjdT5UjKZspcJE5TskE5
FMw5HSFdrWEh01F+VKeTBnzadM7yXU2lEhi/BVK4FALEfWul0JWOWRpK8Tll4NgWKbzgne4vK/4M
g00NkqzsL2YnxL/3kD8i3e+LGE1CDN66YtE6Icf2e0FjDUGrhWWTnjAUyakjuozbKo1EeFuLPLO7
77JNNq1azc27pYhSXPeA3h2hStp1aEeDQzOIFEgFFmHoJYmdVnjLbhomrjQ0v1/lxehpknJRasU6
PdUj6XwLxTtr9KOWzMNxwFf2lLqFjqyCJpOe7jUc+M6/b9PNC7io+5Q8rcY+7tJTO9oTqBSvBExA
AevRMZ6h4CM8Q8l0OF9izqXff6PulOef4V8/00X91491KfZ5m55okU92tTbDdY3dnKCy17nOwJ8j
Vk6jeb6x6kwUAQXjbk6Cm4rT38u/78XNa7moCSOxVPVx4JFR6NvGK3y5rZuw5+lgE2xFIirNEUEl
4xpxeANHB5eyYGzZ9yDnIHz899VcmWTjogZOoMJANkCjXvwycVoWmRxm6UlYZTvhI+KVW0lbUqw+
xaMMEmtc595ULqy79Oe/P/mKvuT7J1/8Jnk4YqKoUz55GzwTdW3uQ8HDzqENXvcavQcP4WezDrYN
lh5CJ9cJrToa4IlHP0keDuKpMFgadsGadOqDvBLuOE3pD0Ax/n2ZV44O3y/z4ueaxkjtGo0bNMv0
u8/xF9E9trXP3i2ykGZjPcDNW6ovuGBXHtivP8tFIT75eTIFSZ7O/vFJfA6tvWq1TvCfEMKEskje
QYCpguVEW6Ew1724pJAQ1dbNiQvo1VfqH0HcAbY1x3XIiTKvvQisYue/W+GD2DNdm1sSKpq2OxOS
qOT7DI5S2Ewo6pRd0kFDXybnmlSwF+y6ZUpojNrOrYBVMopLcUBVEH1M+K2mlRA8aSI+NzZeadNm
h9Y947IPmZxgnkCSmEOAKmvwa6OXWKvnEvg7GmPDk1jspqPfPLTnkwI7rmXI0GqEC+NczXGu6la2
8JvTMIoexgaY6GkXMPt7xMiPmqie3f1YDlSGM525ajTJ1vJjzmZYzIB4JuvmeiAngYNejocmVcEg
fvbCnTiiCkTLmn3OeReSo3KRnfLbkAA9CEd+60WqnN3BAP6dgK6dfsjnzgnah7jdKOddHD343C65
e+/Cdzk/hBQ7hvKrSn/ERW1HJMpH4SOKDA1+KOmOBUHl+fDYdIcoIEWBOUnaLvNOxZDMJLKRFyI8
KRIl9ZkTj3NiAlYU5Tsco77vIbwNCHQr7gzrJc8XZkAT1G4/a8zpxSoFeuQ/C90eFn2P5FN0mE1G
Xvhk7BQSORHuiu8lSbUzdH8biMdYvEulpei7OjQAYR2Znk730+j32WCb2eoMsjHvf9XkeaJTKtw2
giFMKa3brexaDXKB5Nm07q3wd9g5CultFSFb5rJO4Lqcd6kylzk5cip5GSebRlxPxjbkON8+TNMP
xkHGtKoGp/odiYfRXFnTahgRlvKlWWqLXaA/BFTCdgUGQWpXagK7An0PmBZqFuVZE/cpj2Wqg3qS
3/QeXiyE1sD1zXWcR4u8XZoGxu5luZvQgNJ7XMr+voGE2lM6181rED90UDSoK6Rlrv6iKA2z5QTX
l7nqKJ/OtKREmMrMpgWBF+I8N55+BfXrmfBD6iSNLniwBB+hyBuDI4VZO+lQok6fdeokNChANy06
pa6SOnnljpHIk8sjgiNc2jYC0+Q3oX/W+714vuuSRyi32QoSDBlEKNq1h97aSFa+SM+fgr5pwOBK
J4sXYVRRzSDKJTi03KvAxd1YW8TlNpZWBRNpsVlW1imejr3yO4J4IMS0uh+wjY2zvC6u4cIJGv1Y
J8DGFM50huY/wBWCJFObaQAgP6JINXz94IJtNXQU84QfxC/2UkO9RhZXsE/9vQERN12q2bGRH+dW
u589iubyLU3sgYtrZXsiBFzHmtB7qZUsBpBF46jbZsV/cPzJ6wAkk7qNcGYo2U/01AYQ49DdxpN0
XspkiRi3FPzztnG51X9dOS8aCkKASq7C6s56zcpgPmdegMyGo2K0I453bpow7Dfcf+8SfxRXf32q
IpsSIQJ/Eum+14EdiC4pCiNgJOVrzxJYJ4uWbqwWmZSwilPmn+20ZmIu9aeAaIFG8OSYsvCVtTSs
XZUFkRh1iCXTnp1Q/K0CRNgB8NwUWx8tloPqlYMqsSqBI92Pr/yVam2EJyW/a0np5AueFyGDnA11
fL4Yfqv9KY5fODbNv0xhAC9cJL/xIyF1TO3ieVpmPwn92QwHYdPvCM+jZ5l48fNk2BHYaR1JKfCn
ofwZKZiqSycLvVFgnuRAeLZICAT3NnNWhXZVy6vAl29Vi383ZthyFV1msKvAy9QufkJTmCwrbdj8
Bp7yedvV2EsqO5ogp5DFY+QusJvBFVWGLX9Ac2xlv26W9vOn/P2T/vcqLtojhRHntSSVKf0HR2uX
GLjOhUvvuEWQsCLthSCYnKh5lZlJuOkK+NUrLP0ZPAW4lAHgm3Hc9vgNZgFg54rZ6t+P3PXK7ctd
uuif9E1lCelcItQuVpWBRl3P82EHzMuYKzI6o6TWF/YTTcMcLWJ1ozC6gqX99ivpFyLEtmbvk3Q+
P2vtFqF2PxGqJ9OWZMKJ0tQxhUVX2VjSOP1oxMCS3QAEKEWqpNkkNqxvHTKuCG6/X9DFWUywonYy
5Cr9Y6YhnGtsvCBcy+GGybQEWc9rmCKN5FO7NAQytzC3cbIVDDeg2c95tsKD5M2zK/bxW12+K+Kt
79d2cQLLo7JspZKHaX6cyUhLwp1WQkrqGOyGH3WGAfSlypYqBZ1wN7lqAT0xsbV0B4sB7AZOTybg
dmU9ICPWKjfsbh1k5wv4x9P+RyPwRVKh5YNshTlHxAAgbO6iUFB7RwIm7FBClAx2MO32bq46BW5/
1csQ9yUe2XL0O2bSqXD70Hj1bI3Eg/QDGUslmXjf11QlH41MFjggABjQ2bHpEtEjyo8KWsbEQeOm
qrBQeNLyeIlkoihOQ4Jx0CGBTAJARfvIlcJfae6gtA6yNe/tfO6+8RZeLdS/XOTFKYaGVKvjTplP
lueZujhIB8quOQqYbKY5OwLOHiQbiSkPCFGnZfGUXQ3Q2Y1F8+qx8uvdujinJNNZi1UlTDFzUl+X
B3ZgSBp7owYf5JaATAnYJCqLVQHXwJKZX4cFhtng7SPl3y19nvUvt+Ti7NKLSohW8cyVYFZcF6AR
CjZAIuAQmIUosuEqpW/ynymhmd/sNVyxeH//+IvdY+r1NMVYkZKaQeNTk2dzN1CwMxMF/TPnibaZ
qTAmT9/EVflTyTnE+UT+/Pu5uP5zfKGTXVyFJUypL4tCctICHOa5zrLCfBVSgbiXFnTokPR3hgd/
NF/72NFAhX6MzRZOjmG4t46TVwxixCVyvse6pEmM3i6ejVEeI82fpuQ0fUhe88mUSdqmttmuLR+o
nD/SuEM4e5xkV9CXlXastGX381yuUw7+dqM7taMrtjZnkBsMjgusuq5YunnyI6HOOVdrbTNnI1jU
1bsSo6y80s97vTms6vYQG66fOWeFme2NV++KE/37t7p4zsxcSNQmGpjf7BVsfx9h/JRjccuwKuGq
Xowf9CsDuoi/yQg6U4ttxjXnKSLBP8kA3NxSW6tXVtBvN/niFx+lbGotcUxOMY1t6jzC6AaUKrs6
2jfTVm2exbCyLXklydFeElCuTJwZzGBZV27zY9yaiIsWyVqP1pK5M9FMDPsAGGxpHNt2wzIrSes4
c2ikZhqHAaohumSGsewpCisvbrvFvx/gK5pU7q6pE+JC1NHfwV+FIfSTDOsJMz3T/Md+ntLOh4bJ
7X5U5eKmpu/a7QMDZMxeGSjp6sUzalR1GcXzM9pQwbANOpZKspRb2wlLJlWF1/eLKVozxxY9BtrW
tMEsIEi0FGxxUexvXc8VqArQzi/Xc/F0aeWUmGkiztOxlK4BG2HYY1BXiFOYI7qX1MjdmWiINeME
nn1HWo/K8d+/wRUw5PdruHikSkFP0lKZH6l1tOImlJAgu6WhriYtXGDIGocdBGpyP1ZRuWWfphCd
tL2Z2RwPpdRhEoFBB/zeuGNSoQp7xegZ0XBkQLNl7OMDCqstvRdhVcePzcABQrvxjppX9gLuoqFZ
FmkRODcvarIslaTYMP98g8Fa4siqGOsw4nf05/ZH/SNsIOTY2lZxWESO7FyNeSygOnUnYfCU7I2z
UQ3ioPUyaL/Es2iLPF4Zx+gAL0ChshZtLXSG8lFmGWIyxIEWdaHiSd3Bit6s3Mle6te+tRlUTII7
6MggWLts43dyMI/zabC7NxkgVI4fOr0JGqLdxJNdk7/C4Ep5QA9be9rgCk9pSzVP934h/LYCTzg7
KEdkpiSbAn0kRynQTnCObty8axW+LCtEzmK2lkjauKjwdZVJPC8neMNsS0fYlroN7SS7ag+CjfxO
+c9CoLGPa4dkeatRfWU+zNOnGCB2NIn/MS+eviqbFNMM5DlkV7TZSukBzq/BbHOSyd1YQsCjBYdT
0U4b2xeAIkT1rVtw5TT/7RouDmGKYZTdECrzW5hj50s9RrGeLHmj9lNbQhN0Ecj4tnorJOZaEUHm
nARdVMV8SwDi99ozBIEjZI2anGjPVyZ9yjVd0Ux7LqdNOS8APZ2TwG1RJa6T7mcmotFdkpDr/C/Q
xVdOw98u5aLC7FpfsmpRT0Az7GtXqdhMN3K7qzltWchth+WgbTp4ryYNyoSJ3Iy+u7kaXn2Pv9yP
i9W5RBliaQUXQeALw/TJE9NVr3iWscmXybDzzWO+1kFVLHyEilGxMjLv32vhtRHSt9twsR5nneGf
dV9LTsDP0Q6F+1TdZPhGRGUxY6spK1F1a6sG49ny1t5+dTOcIwjB8+q6of05C385HfVpESb5rFXQ
90iE13QIbc0V9qOTMrC6+d5ffegB45G5iEqKDsT3hy+eZKsq9HTeelGnQQL8Ma1mmBgtBQedO/3c
4//fN/zymRe3V+rS+iwqfCaPGB3KBa6TpbGECEMB5Vp31i1s2Lx4XJw3YWL/9zteLC65UUhZViI+
SdbFWljgDfmlksq7lu8gMEN9dKZn9UVN6YqvkB/++1m64h9gZfvy4ZeriqYRAGWhubEaO1nnpIfX
+S6v6RXmvyxb57Qgb0zhAyCoTLO9c4VoTREWcSiWFzIATmPTDWuR6pjVJ+09ROc3TnNXl/6592XR
PjZMy7i4PYZZT3oWmAixEhA8O2RR7F/+MnMa5LKEUtcOZNPIXAtAHpZp8ijnq5sNsCtDU/nrNVzc
pXMqT6MRGZwajpOXIj1IvRj1ol271gdHu9GtoHRBpiVWVzlvUMeks5369pD9ain29UIu9sEukEI/
rrkQVGmWDrd1Mzh1ukGDbqfLIfQ+9EWkfeqqOzs3UQnd+jWunjS+XMBlSFujRGezTEG75bRXdbi0
OpOw/0PamfVGiq3b9hch0TevAQTRN+7tF2Q707RBDwH8+jvw1dnlDPtklPaRSlu1payEgMVqvm/O
MddCdkzIhlid1F2BYB44TWKbywQfW/OAUwqDpSYt1E2OuZwwS6v9L0o2X9/P5d4qTkudtro1rY2t
5GnsmbtVFjin1OvVBUYAS1slfEjIDtrk/oRHjpIxnPA5FSQfhsvqZF0btT9NXF+f07TH/zJNNo04
KnLIqE2XyFOeU5giiIihkbfO6a6anVFkF+746+9f8w9APuOP53CxVmeJKuVhwVXRDleTQOjzmB3s
lcW5W0ThoqEQQLhR4zSkiO+M9bjBMRUaLkGxsS0RmxDa0rw6JEgjaEHNJx0g9ZvxtPUdRX05s9tx
ZDQL2RpRSv2LCo6hzKMaGvxCRL0QzPESoYa+PgnIPy26ioWXVlem5vzlkahOaXt1PrUlHSnPRNeX
7sLDGaFoztl7bfkwD60K9LtOWmTAXqyks0OnClUTOxGZkNDz7IhKOemvTd7ajy/6y51drBahLhuV
FlLdKN4T/IP02fRkEXSb2lwX7brFDtPbKNHHeRIec3EkE+x1IAeiQ2ImKysxm04Cebnzled4vB0A
pJ0e0/aJEPHOyctDR0dRp/tJSMLIJy+WDy3w6JSYj+xA5Hv54GfrCEd586Ty6qjm6CihkuamDLdi
ZCfpytBdrHvpC7FkwWJC3oTiTEmPzSfbH2frXI0RFbHNx+sxA3rT2UqysKTVOd8b8QJfYmbuupWc
viSGe2aviZHpSPKrbm2fx2JnVksZ2fIJt6WH1Qzxk+Wd+rVIHBTo3Xs2wrgy4wXYx1xzwLBNJFBh
KlS2H5G+MY1NY92Z/UoXlh0ASfDQlFi9MFlKrrgoYs/U7nEioGZKqLVCn/HSaoMJwyIyDPA6ainR
CSQayHtSiBGtq+oykm774C5LKO5VDyoiCGONQu18CziEuAlGZ38I/Set+Mjcctxk9zF2nfL271/h
zyvWlyFxsWKZfcTuM2KwNk/E5BBfSruIU7txcyLG3JbnDSZ+MoGYfa5cePq8L3cSX7+Si2XKTM5B
W6QUPmVPpipt8x0frFf1He4znwG81dC7csVro/9iPRqrKJGkMz+1RBf95JMLE8+HfC68TkyeBvLv
jFcrXNm0/OB0Z5r75wFrF/2WtD0rJcCwaYc2qTZTR0Cp6uGfpaDb3Mf317JvfhLocEGNaGYFj6Xx
eT78MpvLaa9HBKGdbhlYLWX13KkqJw292Fq0wi4gQngdsqqgB+hWBF1DQqZEJOBnoO/IIEWiSYhz
Qqw7kkg3JBg+Np/w8yFiVFLPEvcU4/5FQf7nl/Ofu/482X2566E/B7okTs1DaSLDQiCAta1g4Ioo
t0kuYZmnWYtD5drruXbdi0pHjbwtLYKpHYd/Tp71d8N97kVeRWuX0a+43b8JxPrxnPrlHV3mYQWN
X4snpZj6Sghb6JMSQolqZglTPqbZJtCwn31u49WFiQj3o3qXsKI+ooD+r74JS7FMmeLdN5q3klRZ
W3eo2ug9IMi5o2J3e7LzKXmDug9Ux5nlYKf5+1V/avkxRP+5qvznhoM9cqmew/+5qg8T9QEzlcaL
xik5z+lIUu3noOwvR0+EPweLrvA6oIbFDVY70OnPV/eKPy/a/9zSxW6kCws5VUwaabi/hNqFYF+/
9JpnsQvU3BG3B1m4mPkdtBFSinu2s0nmTTfA/JKnHHALpnLEUcVcwM5q//1x/XiGVkUAHERMK5xn
LyauqgnOySmkM6NNVbZiOWW16Idxh8F1MWGuxodyPqyjtyuXnc6rlzP0l8tezlxaqolZnnDZdNlz
oHSxsve0gwiDdixcokSUotrXnq/15j7Dsr5fl72ISBmLIXmxJFE/O50C//PjAPFL2ruU7+XRlfsF
rskq3cfkaFUOge8kbTjZL4KzETqpvV1SzjmBpI+EmYZpzLG6h2baXyFtQjIeKl49QPGObnT5oLWb
XvZO1eoUeihatJJZjii5dYTQZzhGyV5P7xBUX7XNGN+mG1NF5WISzCfT7tKti9+WtLVl+lGZ/Gc1
iKJfOfWx5OyO2j7HeM0gk22QEYXstuelYqDa9+32d6N7aOoNqqqxq8b0JNE3EAqw0KW5HKyq7oOQ
I1RlmKEKRzp/kEfmZad4IWAuLctXTs1eUlOHVPUdmeB20wApHp7T9FkO9u1IL2IXFMbifFphxjgp
qwRCrcy241XbBw/Wbcf2+iP1Z+fRDrunUr3DyHGUWwd3AVN0+jgUtG184BPQ+8gvjl+R1Z/UB+KM
pZIZ3NFV7EjuqM/HYq1r+PT0X1kPECT0Uq4Id32cRU+44uxSXeBebfeovhH0DvzRvr+P1ecOK1PW
vxp8Zq2mu1pNOTWy/foOiF+Pm9Qy8Jd4Ceu5eEOMp1ysKsoBGR3kEqBCEu8rdTcGCyted8NK6p7b
ep1aDyrO8jFvZ+fut89+5zk5P8SqNsvSNycoXfP8OzUJCXUgqpyENUWN09vE7EI786bv2rci2dXa
vjm7UMs7xiYeMBRUuSM8j2DrKY/HHukY4UtPk+4FKSfbel20rV/hb4JAr0wR2rdD/zSu4GKrIv8g
B74YV1Kn10kSqFgwV8gVrXRvhHwQ1pMivGrBW4VXrhqZyauF35GOuCTjXcSiuxN6YqmoUDiCrbfL
oDieFWnWN7vYX2v1IdHeK/+RLbfjp/eiUUODm6NNLG4G+sFYq2Q/JuzkBirRqZ83QC3Q10XK/Zg+
tPGzmC9BH4BFC6+SPq7+2ou9Y4ZR0QoTMeEI3ZFdYASHzIpmaQYYi1s6dWTwHcdmEQXzGpcG2339
BsORfFoxkdev4V3PrI5gdhMssjmeYojo22yYGeMyadwzg07k+OLTqwnGx1JlQrHxQpTtStRcRmVl
rntpMfLR0AUpcIy4LV7wUGHqn97x3ydh+ecXa03Mc0mlqH9RVOxy83z2/W6aMIwnMXVjf1la4gwz
8WeavBmvieFRPfCsAkl1xEwjsEKVONj57XU63mfB9I+p+XOY/XM3FwfICDReS3BAcksaFTOtU/g4
T5Tprt6C3FWmM3tWrFRMr44SbH2A1oiM/DdTgztUvEr+BukCR9urK+RP06oiKZaimRq73stOeVaS
7ZKeBZ4Sakuq2Z5gzuCJVG+dHdFvGueoPVP3vNDHK+/n+9rME/l65YsnoigSLdDGTFgkmR1NTEUZ
2IdlWrpVtpiS3duQ+lYxHkXpDYHv1RVlGuqXb+Tr9S8+/LJPU0kRjOQ2d8e5Npdf2yM1jtsEe8TZ
MRB4OoEdu9Ftu9Ccvw/N7weNi59+8RXqcWGVmc9PJ5lvbFaBgZfuKHByzqh2dynqMokJQ4QGjm/W
ui+nyGrER8uhO+LaguiaLEQ4Is2TFGGmk49V+3bCiSRtk+jmND5q9kgsyhT49vf7/uGT0qjOiiog
Gk2iBHXxSYm9YHV9PaA7wrgKz8XykHa2GBLpUPTMIrPoXr9TXhAD03M8Dt3sZC1O/lJeZF5ybeR+
T+plwH69mYvxE1tmMrbyWEzgcp/t5ckW3hEurpVHagTP4q/wI6dejbMDJg4CgjrdI15GAX7lZX4v
1l7cx8U4koxE7dO4L261dobmQ15N9bRkFR1RlHiUA5fENsECpWP6Lw5/3wfx9BA4JbPDJXvzsm1X
lycjbSqtYPWqllNwNWQWyV9jdJpcG1Bj3oWPyh7WBQlT6fZqE2XaP//5Df15+Wl2+XL2TIckDtVE
KW6BMwGMEjM3IMx6cGlSj1wcFR28jefIHuBkrhTay2XjcmQ7ksl0ZWh+C6f5fAv/PIiLodnIPTHm
qlTQu43vRrx93ax8DUOn2owbuGe3nD5057QUh9tqZ/A94bu/1jP8HP5/exoXIzLszmGc0DW8Fazt
WbTBsEpzUVkZlMpgYYtzFZOVF6obEbAxjtfcRDs+2ukdVQZt3InAx4RtcjPkazM4TvYVDECMXP1G
atws8sp0HVT3GVttoG5VtxPag1DZ8m1o4qraGOhP7wZlR+DHJmifS4oQA/u31u7EPZU7LXWsYK9R
k7DCO0sihEQkc0B8jUiytwUBOuZnRz+LDwSh0O/B+aI+jvFao5pHawq+pfAR+c8R+9lW7nHeYltM
Zv153+XEdT6N46sw3gmIuQ4kaf391SrfF3IGmalSlFFUnRXq4gNjP0b0pakXU/Oqn1fL7LnQfoun
1Xk3/O7f2klvjwV0SKEgubo1E146yVN21AEoyR4UNyc+pn5sSHAnXY6wpthJHq/c4U9fIZIP0KgE
oaH8UP78DFQ/jcK44A5l6MD1axff0C1RadjcKOQyzVrdJjM+7X/F3Vw9KDcIchGoY3Ygzwt7akhG
7KsoOd0HwSGcD5k3EWkw/y+s1jV8SqS7sYYr0i2l2Cuv3ftPn/DXe7/4hBMaCLLYce8hpLe5pBCi
YqMPZl87kTr1CqpIyf9pPfIOhx126a35rO3qeVXNsKCgNVGOkJMk7+zATF1gFh+fA8nOCcU1Uc45
dG6vjAfOfN9mHRrTVEEsjKimJV8ecxm+ltY2aXw7HJXZ2dYMrw9u9DB8snwq31u4K79g+ITkCBFp
UUmz5IM9azHMzRfcLDBgONwM9aZ7z6QNZGJNh8par0zx2J/XovScWXuq7KJUzavyriX6scTUWlNZ
PpyaDQ4LNsaiPjtVdigcjWJBIbDvDuJ5C6Y848yon5dJekBb0xizij1VzP1NSGv+HHECk4O5JHMa
OSE4tPOuTd0Ce4ajPMk2B8utANpnndw3Z7IDZwBTHk8L9udExPG/ZNy9TpncVJmd9A3ezgiS6dHY
oVSGVWnJs1L2FHnaRulExTPYW0wsrsLBsJj3HNCsORLiFKiayf2gxnOC/k6bcoyFj7IlhWIkVRsq
E/AfF49Lq9BjtBH4A8XSSdIqZzkbo2BBWnykOUPiSrIbjMeGvyywzYjwjGHlA+EM4TNpwL0+umIp
YrVCUQkKjQSn4z4ulh3RtHIIR16nIwIfCf48nPM7o5uX+U0Z/G5jr42BejkagMZqXcVAoJbcAToP
BWLQHQ+VOEDGnt/jNl43U1aoXZS2/66H0xEDE72EG+5DWOHtNdflPt9DC7b1rUlQ7wOeE7a5Ctur
A8AppMC+PcULy+08+FD0TaFvWlie/uD03YIomFDHS+aF8rqX10CALOVWCBbJLXKLG4xGsmR3U+bi
1CBv6EURFCmAJ1oWO2qfNEQc/aY1VjofAgtxOdPVZS2+17Jbcaq1NgZlUhe9Fv4Fx7SFFtKWndrl
mkaIAwq0cOJ+wV/POSymRIaVqEZFJs2ae+ugEU6yxr6PFhAK/+/0ZQALFLvIxZrnSFviqUWWIoWL
YdE+CpuSOqmtLLMtGkacajZVE+hfa5bASerA1EgW+dwcJiCTuQseqmCV2ScHgR1wmOEozDnGhwkw
uhlXLM2ZKr4Pyb7eV167KN3zGsRdgRgLdkW2/UTKGMtbxYXjSTJA9xSz3RoW6qO5JjWgmTVbhYCV
3wmhwGwXX3plTYe0oBKoNlSR1HV3tD4wuA3UMj1Cau/Kg7yoF/1ceNduhc15Ud4WHtmNhZfPz0tx
nHccTefJElwj/S5Ixrh00kXfzOmC8GpRUGF62Ajz8Hf6u1jJ8+JjwGEcrpSDf5PsCbruXyClasnS
7LibfO6nG/ZKk/B0whqIw1okQEO1c9z98YYGF3QWcItIcPKV/0DKpC0efBDDu3qZuQm5utw51TA+
KPRTS1BjRz5z7HMbi7+spHcfeXQCQjtcYF905JvUK7zeq5esWXGyGEmFlY6Qvl8KcjQnuSwXomqV
7YljRSDC2pC9Nq8SdtJZ5YUvzZFP3ZGfwlc44rt+UXJyWEtoAe4BhN3ihkmWulN6vvPOjtDmvdNC
W3Vu5QbLwOveuJdgcrol2GYpmWmzqeB3UMsFOYau1dtK9pD4mxR8sskS1ZVvE+V7BIq68Z36Hsv4
Mv6oG68/edj9CQ9jbxegLJQm/iT2Kh0MAYd6QHTlzLwzuMIwk6sFqmQRbn5OMPrpQHbH3Mqc8j3M
1rRzYXqcA6d4aO8AIFS6E7wXXuoJV8LevksbOHsZpiTLhOnBL7is9/RYHvNcamI2ivBIupV4rxDt
Qkdrz7FFpWwubFmD1dCtbtpfyCXfRN+hic9XuCUD9spa9sPe5s+7uTgJVmPaZ2NQx7esTCPRXcTw
wL27I8DUvEfpTEO4b1yKE+pvtQRNMmOiVEI2OtjbyC0OAV2Un7XDdB7dpSSoBQ6S62VrXXlqn0vq
n1vbP+/zopDOWR0qWc5TUwLccQ6JuPoqU2bl6J3l+YRIJv6ud1MOnYwfxRMfr22uP3v/f7mDy+QI
mC5tIPc8qYpkGQ86zi0Ac4e4RYZI8lq8p42jPBt3zfxsOKPT/VL7JW35Ex858FcbAjQqYX0D0zF2
8yc4R1VpS5ARMhf3p0xFCOqJM7yxHDMhaw4m8Suv+n95hKaEJ2HqRugXjzAufV9uqzymHgXb7YNg
I7Bsx448gnBH297uXphh7Hh17cl9N/R/jvj/XNi46KMKaRScT9opptACAdGctVtpLbiqoxzpFYGA
qWx/dIbTtfrO903xNGT+uexFf/DUKWXh19m0S0teJ7SBtslX0qL0IHnv8o3yMWzYNTRb4Vm++ft+
/Ic6xZ+Xlv/cj0eq1GeyzKPONvlrdtA2fDwJ8Mm9/1wstGN8095Zv2O3fYyP6jp6/xdcsR+3qF9+
/OWJIByltBh55vA3SFQ78iGPtH9mCA0D8NqH8YbZku0p8B0yJaxyxm5kK1yRrejT7/z+zfzzCi72
9gRCirlCGgVDbpyXGbuyNf2oc7pSUAydnRNUUmklDgv/NfgkATLVWYf2jYI9Roz+oC37dyLhOK4q
yoQRgcOcVOv8w9r3y8x8YTeZ9PBKF9MvOs+YlIx77YWNjYQNCut+SgcdvjJZ6gWHmsZrqJiz7S37
x9pkplrz4UXZnJke0Fv60q6vVYh+LLN9HYEXNQExGPKxyhiBU15S8WtSUgcwI4a788tw3/4utzJV
+HhGJGldu7myEXATAzZ66rbhi7bUt2ciR/b9M48DMINceNnGcMSr7GR1egt/e0sXZYPWMMNhhEL/
aeMUH4zWLg64lmhwH+XBDh7EzrE2cUnsc7xVDtnGJHd2ei2fXefUVXMAVFN6eskKQfA1BkVE0fms
ow5F7TYig9mWmTQ/9MYtdRcAlLr4F7lNP401k/O5JBmWQdzoxcPug8EIBq2IPn/FlHMvPU4FKLik
bratr6xH371HzGmTV8cCRkRBUr+42qmWTFJNOQLGS9qcY8PwpN7jf+SGrdYZsenRrB3oToLnX6TC
Br4yZ22hmosONAki3KfNv0mc25QTLiEn9B0tdqiXEDw/jf1Gs6ECqeMmp/AKSbhwIYNkuc0m/9r0
/ONk9fWnXLx+vfifnzJ+FlWxxoNduWv2/oNFcfXGeAtpyT4O+/6DHbuWe2O7idl4i8Hsyqz54xv8
8kwv6iz52eySqOaZUqWAEEmf0FXxGiVODCNJ83RhMUQPyMW6eu53HlxRLZ9r0eFcr08wdCdSYPf8
91v6LgG6eM0X26OsKENTybil7AlZWGefPfJU7XQ9Uk+zpW3oXqto/tin+fo2LlZpP5DPitByxX7e
o79jEwukiOQ/DsWgTmC0VC41s2lb7xDfYBPWA2OAJBdb6dDi7YXz1RyV76aoPx/C5fqNwbs25IFb
mnp2cgep1GHLGrgx2xzYsyYk33ivB8ucI2r/S++eVXWXD16Us21kh1QDh34bCUqd1PQniE/Y+O8k
YVkNT5GwjvKlEqyM851WCLOCk3nb/x41aM5Xk92+S3cufsfFhkA5lVU5SPyO0YLg5/B4E2xtZMTC
96TgBOhAvYOTl+R7Mi2I5ZtNp24iydxr9bqfPzlD1BjstAbly9ZgnGegdPPPJ3omacE9DaxnK3gG
0XlpQhhfC6JXIi92pdStPOT5qnfKlqWwJjEjN+dXBvn0gV/O/+aXu7mYACgF11aScjfpssL/9zo6
5E4ouQNPGCfYisV05T9OJ+rhag/sp20KpgtKaZppatrlnlSLRLnXpGQaWmdXAlTTuLFEIicZl/3g
SMnqHHg4MKeYkqknylYmbPeF6vz9CcjTzPL9CfznNi5HuBFmvdkEn+9DhHrBcXiekJ400kjJTNjF
c6NwZbjDtJLtidbBvt2yk18aHjTg5mevoWokQX32IHVfnZ9/Wp6/PCPjYtjCOKn1VuYZ1W6zoVym
mk/okc/aruNYjcy6n7XPofxsTkFP01yQAl5fGrFDuTn376j2/FdtH5a/f96bMU3lX/ouTZQolShw
TyG8hBhvBJ7rYGlJbhCsEmGOaCEBL5VRhMrzFTpGCMw59AXv7+9N+Xnk/vPeLna5bR2csgrON4/G
iDeBuTYB38xOxU2YPZXZTXu+G6Bsqi9+f0iHm6ID+z0XhX0ICivaTk6imCKNniBfXlSlY5LjE61T
n/3kMY7YHJZgIdyQbeT8WtPuu45umovwNpEBQdfbuLSb1HLXFokmRHCZlXdtfjp2wkqSHbhdNgAB
Uv0IAHAoYIOhGeaB1/LvZFDPmtwe6Spcpyr8+CS/3M/FQncCK6LVaTg9SYTvHPihGExV+Eqc+eTE
29id/ZMNl+7Tu29dO5v+OMa/XP5i1QviLGvwgkUTwYCdVEYamnUz9eABe6LxoJ5XP14z6X+3W/IO
LFQ3DGQDme/n4v9lEKdS4bdWZkS3wEgoWHNWpz+zzs7zUviNxe5dSB2D+u5HuiKQwq/XLWrzNFhe
C6D5nvx5cR/Tw/lyH1nVMxzIAodZXb9mVNf4bmxxqVIX/owcpeaIsGX392/nx9Xw66+/2MFG3TBO
stKIw8npVa/nYT+fdPN1swdupc7h5KOoiagGwyub0qhL6n9nmyL9lfv4aQn4eh8Xq0+nB0EtNdzH
tLsgwTe0kQCez25zhq3f7EX5NjcfAnRqpel12jzjPOHq3CLfQCJ6dUfZu3xpEi+O11izG6/WVqmw
CK+lqP/wltBmIeLUEB+opvK5pn95S3raak1qqsXnfXYobWE3uWzCONBRK7VBVkMhgTV65aTxwxaU
6xqipIg6g/Qbm+lskFEhKbS4A2i7GiLb6pf2yPLIGZnwoXTeeQFT/t9fyg+1oj8vejEdyFJVDHXN
j4WXmS3REyaWE75/7n1nFYH3ghtxULW8KdUZSYM4v3L9afD9uSD/ef2L+SDOhDCsJflT6JFDCSW/
zAtoI3RzyPUGPpD7ALEX1XYvQUElL/9vl9cvKlZkf1TikPPzccNrcwGSG0oCR0H43zqFTODL8lw8
y07mBepeOr1eufr3L+KPH69fLPgm8NTBzHjj/bwtqRzOIR+b+H1cOEpg2lkZWpDWTmQtlA9gK2xB
NGGpX+W6/fgOsKFzuMUPT4rAn9NSEwTWoNfoWxKyZWRH54jr5V5RcqxuOX6Mu/61f6F0JXh+ffj7
I1B+uralSDp8Dx319GVDu+zAGPRDnXMUPLvDQ27MM8MbRq8vFhUPQCTEHkkABfvD8AR7r5dXDU8K
iSneoM4rI0f7Df+KllaTHHxlUXK8PlRzg+bDI0pO2Z/UnlXn/v2urR/uGsc2FlKshkgGvkmEx7ru
laIpbs0tAAY9P1jndRRsW60ANU4BcFavAd27mWfanO6c6g4ZVbgoE4dWprFWMyci8NNph5mA7AJZ
Fo2QJwWs9azZp/sTcmjinAw3ulfU1JbMyGlOW9qiPnFAnIXVpQraUoG0c3rq38xnpdmNuePfQR2G
JEBVnISmTe7obw2GBBJclN/qxnxDsytHc2VYNYmjPlbHsZ7pi+ZejeZ0wwgaPD1MubId3eC9dA+m
M13V+7p1ZVKxe3pxj6f34IkWJFlMV89ryrR7u5gE/nicF5NQYvh5aaZdMTGMxWqmvasfPSpQ7AbI
vV5KNrbmPIZz+Jy/t081IGHog9WxYW5CKTBHHzuBjyZui2/LMDp2FTv4aH7Ck/b89xf/g5RQVzRR
NEUTEYYif/6SL2tD7o967UcVGW3bKSB9AxBnpqz7dfMGF3LLoGQHMz+vr2mHv7vkTV1VZVOT4SWg
v7Iudg6imFt8QFwX9KLbdTZnp0k4QR6X2+ecHK9tuH++IJ+jpZDSZymfBLEvPzTzW92nyd4T/ony
LtQ2GVyK0undKLkBwmdf+4U/nMz4hf9cULmYifX2LGudwQWBwuhPYfN0RkR3Jvt4XejLKPdahubp
rkNsI+cbg3ZjuDkbtDRUBoxKqLnuL7XkETHrjJD64chWqv2wpPLKJuaHSu+ft3kxZXeV2FWlxYsQ
qY2et/1bRQIbdzCVseqZqdu5N9WAz/BM2Mhzui0x6aCdx501HUMgpzoaFXqaw6Ob5R5U1IJN11WV
2g9NLO4T1atpkbMosa/4c06P+mI0A4HHmWtUZmfWfnAFPKPl68BEPmxUiuc6rpkYlktybNt9EqAC
aeVZiiwfRHW3CM64jTBYxTleAN/jNFDgwfZxdLAUzyHcE6LziwqR4vTKrgp+CxhP5AkrTAYaiq64
c+t8qamzVLt6UP5hP8+Ps5Spq6AQUnipDj2f/FjJ6qK/KdX5UM0bBBmdV1NAdLH4zICyjjZ60MQi
THKaF2ASXx+w0s+fyJe7uNjPqn2bJ23aTN8kPF1yNo3tENwaRK1I/QM696CCSyc9dQPTerk66Tt4
iTn6INMHIBlhI8HsEUD5H062iE8WBgKKd2sepMMiRlDaZm96n8+CcnPKDFvu9p2IOiUHVUWgxk1i
bTsItkWyICpO6+CaMwWmLvIQYtE766FOS7sr7k/S27l065LDJuFnw++hm6eU3ppoMbI4VNU98Wrm
Y6Y75+yp75cTaQeMJMlUk0dkY8C/QQIoBKs6dwgdpD+vuONn6e5DKG4SrH4nGKb9kqgwVd9HQWdr
+qOaqq7Z7c4o7s93/ls012KXV0B9QkE+AMjFnIVYafi682WKWsCNzpNT6FQCt142tHdoQOBRmV8t
xn0vO+uoiZlHCYQVaR5cFBFITxIU/0QkVjlu42YFaUX2htQtbc26U0MyDs53gbTODDjpZNpL27p9
0kixtJzU+n1St+CWEN5c2YHK04Tx59r3501dzOxGVsepoDOKptmOOcQuBw/NUnZ39mi4o70hzQ5k
bOuo0FcIuhIm3dJeubIPk/6/lu3PG1E5nWHlMk2D7djlIXmMMiHu+5S2SreujKXSz8MlEG/rloSH
+qOQnEBbt+hBkTduTGDXMIsyAoxK/IciwrCUegIdITNaVoHbH4xDFS7CbfThR0tF/o1xMWNzjRRV
3A7ajAQyc5u/Ng3jC73SvM13kWmfmETjKXmlolS7yMWZ+qJVC9VAthYiokUeSD6JdDynHzkXDIUX
fwDvdxjpppnQIxLrVjOWMYFwI7zo4BTenNPfSXufjND2sNcaCzF/iMPWkUbzxZIehPxOkzZBgUJG
fJbKZRreB+lvgy8XKhYugBR+afNbDx/V5KOSfhep3ci/IIt7lb8yT558CsECuOmTcgjgeJAiG98F
r6dhz8PJP/zClujoCet0E1dO+4F1lZ3heNuQWQk02twPQJ7L5VTtRCsO3xm0pNseTR1MuGrONH8V
NQoGl6dEIph5hqnpxNTgtHY4Hriqf2S7GADhG/a8o0DQZkL55JfAao2lGD+2WApONRO/OssVlax6
wP40JJvsWYM73NYbswY9KOCqJx39Q8m3oQkd8V4ctx25kOaule40c9/TBhoPcrWmM4nMrCXKzC4p
VTPfYT4mVE+0TnNFompkLM1VQY4tzVa7uk0KzlDTypfuSKtsi62F+qhd1o6/OHnDvdjP/MAuqX2h
lEbrshw/AtgeiGKKtYAhBbVR6eJB2dG4Ti2nzWzLcnWHzhiVEn0Jc5PKOaaJ9oDE+1Z4GQ450XkL
OBLsvYJbefZ6nhNJxOkxIcJFwj53o1D/p1o5VjelE1SLTJuVG0l3xHlMHGxOO8IF4Dw8sXIgUcpi
MoQ8nV8AY5vMXTAFe/muFtfdigRLWkPkziFyZmzO9VsyUQjiBL9+Fx2sj27H5Kh9FA/pQ/lERyfN
eTdA8W3AcEr+oG/kA7wQICGzcaEuNbJ8+3J3wo1xVN9ocbGtTedJvayER+Suw3v93vfYu19pBTHy
KJNXdv1sEnOU7QKo9RGIDLaBrTc9SXreaBTjmIzY8UbVF4h2MsvRG/sECwEdVOof2Cyd11Z7b+5P
d8axm/Uzi9VywbMqPjpXdohcuEUJns6eqcjkJJLy0UG1y56r+qb3qdM4ZMJIJ68bF5zA6IyhoKPx
Lj/3b/qBug17L6t51erN2ZqF0tEqyoUloMo6F+Qkx2QFEg1AX3/Bvafh3upepn7pvVguk/6p1uzs
TdqN1GCT2MmHQ13i0qXKa6Crp2kSPSaE6GEAOfrSpjQIjpo1iN2eNXM+xjZHVLlfau19+po37glp
prU7V0sw/FH8IkSPaOCxxnF1U5qdAYPWLq14RhVvO9XmNez/6ilBC/eA1lXKHQUVVj31t4sBWeny
LDkiKjcZvIVNthGN7n6YEUB6il+I/prVknin8yTD4j0cFwAnDIi6gktNT6SqQHxk+5piHEHOVOFl
medPxQeFJJHl2nCah6R2wht2Y3X2nGqGm5hEuR/1DbJAcyPuqw8JIFa/1h3DI6hqHtxRhrJO7sAT
JpGiRC0Bor7P1gWq0+oJdL8kekq94dMZiHyoAezV74Zlt8OBscIBUrmZpEl8lvTteV+9AR4dz+G8
lQhzIp3+maTcvJ/rzbYrPDN4D5QdUEkg5oYr9uIiZAXoETQIIcEKD1lyLLKlqNxGxLgdg63wesLS
y6zNUVI83aB4QG1Hwm0ZOxlIO4Fc4s4dYSuA6NBwSffvHU9SqNH4g7QGTA6JH9klhA43RXvGP81O
i5tt4KOoQs/Obhl2VKQ8Wspe7D0hI6hy25nPQUSiKj6EimOR6Sd2KaSuZpHPrjzqlBTPR/MMgZGt
TbcsY89iJUqIk82YursH+XSj6EdBZOu0NfQjQ0w8rwixjYjrJO+g9LuD0TERjW9I00iSxFueO0Ps
aOB2+JmmT8W2Zfm4VTP8ynBaF2QW2SOySjPa6dGhVncSJoeILXHxSCIB50dbVqb3TbK81/YeT1Dp
fp27ZRTKwF1aR68Jgt6GyCyl8Q125KwmiqsADl0Urvhstb/NjI0ljqN2zn9rtqjPPJknzHpJOm1s
ixhiOgwpZUcGtrbK+1WGIJa/ZwCWhGgvnLc8bGsdm3OeSaPuEacYpyUH7KJejy1F8UWaHNNHcakc
hY7Nj5NbH7y42nDj9qD/8ju7RLVQ2fkZ0O4MJjpb/jxat41jVGtmxyLak85MMVdSyazY8tPOym1F
wmk6pXc+8bjM4cmP1qawLKN3+jW+v4j7DQn2Pc8CfWb3QLCybrHxag9lt+UDj+GjAsiGNV54JyTT
bgqasJidYwe2ZiDNT6rDHxfauRLt2/9H2nntNq5lafiJCDCHWzEo2pLl7BvCLtvMQczk08/HmgHa
pRJKg5mL7j44fU5xi2Hvtf71h251EhZCTk3umvJtq+804+GUfEzFpuKmZgzOzbsmz+1Au+Wn812k
48wUHQKUD8hiodTDaH/1GXURY3fCbLq3EW+P8ZMcH5p4r2Uvkngcmq00OeZn+ux/mqqDpRFP0Odf
h82qrU/qrRE/+MV7P1uv5d3GqBq75iDoa9L4tHtLr8gIkw8qbBoLKXh3ULpbPC4WEX4e9bKfNqG4
I2ErCUniyl8COoBiWk5EWaYMA80GRNDY69XBUHdduMzUV7Pc1sRTCN2yk26bZqWQiJAE3mkxhMtB
cQUKR8tLWmdEN4A/dEr/adOHmMKmFjiN4OcBquh5bWdsclp4E9REV5vQ6UObzAxbgDIi6WBuOk2u
8pRIhy54kcXbpETJ2qxH4TEUcQJ2YJmxv/LfEyNU9BCCY7ROM6yMcDWFq6FfB/oN3pu4Fjmq70SQ
z0EbdYye4gd12J1QCDGezxYFu4XkH0/JHQOZE4E1gfUqkRvdEulmN+PSNL1GOE7CUefVS5NbUdhO
46aFHk/UrMR2hzNO+aYGtxw/szUWbOkuBDls13N4bp885HSlSJzA5Aj+HvqUcOZVhVkzRv+Cf5Qw
2WCRYfBltt9IkrTycV4uyBnRsDXxMMJMk8/5B+xheik7YLd4L7PMGv/nE4O0ZAJLhnvcfVrUxUG5
sYalEW+L8VeRr+vxqGi2eoJMsahRHjQxIIZdysTxdPbU3aUNJeS2ajOv7O9O4kdpuvWH1N1Bazfy
48RopqKeQEsKJJPDa97pbCwy6eYoZ5MgdyGhUx5BtNQ3/MNS4+gclDP+N37MdAvthpYrp4Kp+oWK
qF98jAVIc1Rf+HbhFCA/J/lKzdZjoLGzfTXaaAuSgtqlp3fL420Yzym4+ArsGM+XwWosNmP3ORgj
IfDIEldcY+oXjV4vecejsXFOOQ4h3WdHNqJfLsMTmB67Y1s4kJ34VxS2W/VgZMek2MTxMjV2cUv5
iC8qFRcy1OQuU1aavjs138IuRTMW1NvRuKusAkR6QZ5gBvgbHdIA9Ykrd0+nlDT3j2xyLPZTjMj8
0oU+pLBHKJJbmU9VR2zSB+QKU+29RnV0Y8FIf+gXsuhq7YOwQ5+RsVuG1pN5LKajru4xDle7p6kt
7ToiVek2kmfPgRIeP2S5RvKUxtG6dac6skHz0ZO1yEZFpDmbY+wmrJXiyGKkiPEWkT+ESEXZjVE+
EpCgDMuq8ABLxNu43lvGU9mtsmIFSZI3YyRHpN4rMd9UCSmIk9bfFqdldFqKEMYJlRudPtqfSteH
oScar62ynoZlbLrwCIvWQz2bKrdYlKVcPjNNRxNhPmoCSrGJ+vsEz17Zq7w0IrLfJr7FgZBF+9lC
0+y++2wyNlGSdDPc/eXkJUhJA4eXsWIwOPB72XwhLVZbuf6W45t/w6zK3506vahBDSAyNFf/YjA3
TcNeKP4elBK9Q4r1mvmkXfkEXe2UnLahvQGddVEAnCaPYHf8D3CnAl9TmBHykrrkGrQGSIJTq0tZ
2TfmU1g+Ik0VGfhfGaGpFybqlojxC2ZOs6H3OcdHOlV1VJlSdN8x087Kgz7uuTX4pkv1hl4YGtWK
BPCZ2eO7puWqDeGkThHaQ/Jmga76vwZvIk7G1qaZNGqRNMW0T0SahO5NOZjikxZ6y5jqRT3q1qaZ
1oZ1mxmEihEo09K8OuhL4tJjT6y7z38/iEsktfknWZoo6Zb5l09yrmZwebjKvbJvXQz/BQlHOFcg
sQnzPlsgg2Qh94jJSULdUl6ozpSscKrUPWqk6DWYcIG7crsvjbMtzMPhUqgKtl3a2bQqEAWxHuQ8
uicZCpOIMif9BOgkg/KBK1niApicSEhC9FSZTvLgM60t9tcnpxeAG/yLkWEaZBNh/n8+vBOkSFbi
IovuE4OxHEFZRFSk6a5oPD8CenPSeB81y0S4EUo0ScYhVzy0MqA49nhVs3BhLvHnYuYP6gdcDywO
2qizmPl0mEN9ONSJW+4gd9iNRY76Bod7NQRsDtDLTDh1XcGxfjOnzuEjxWB8KOJohmL/DHDOorLD
rJDHwgrybWetp5IOMzgEyguyWtvoA/iDzUKhAoNg1ZX8rfYpocgeCceEC7akwEV5hJGHWu0N/YEj
LH7kK1jmhFUHq6ndU9m+BfBqYxfrqy1pEy/1Sr7TjF2YH7Hi89nR7U5fmd0T7jAKCdu/VbgY+iGQ
s2C6LVT9TiJMVNWWyckRGadXNwHEF5cAMghDFecxfZ6jRc6/P6ILcPUMVuOmJUsijte/36QfDycr
hL5LLR4O8ZviDfpcDAjdvOQldaLKYVxHJOzoBD1LoPbhQKPmoiS/sgz50j71cxln78jACvN6fmFj
zC7ameABIoVl0Tx35KgMAwePptjBqnOEBvJL0XBwlEGZcIFm9EPEB2IpKGbGJzSvf9+hCw4LCKRm
DQdYvmz+hcwOlSjBfQuiewH0guRSLzO3BpL6YNszVwOqJWnEEfVDkR9LaaMOz8l4P0LY/CbTEAlZ
4L8CUP97Tfo8dDx/oX+uSf3zkyqaurdIHsOWY3SbxOtyu3KKJ2p1kjt9/DReNf9d+qyMFSnXRXhT
THsBgW1D6DOxAfYpuNHz70BEI2yLg5urMHwPWeVx73o2CgqgTsQ4i6BkqDidskpokuKDnnt6v4kw
DDPZVlaycKeCHOmntSEccnM7ezT1j0pNy7xLKgqybfUOVUFzcdek4tCcoToQ0qwAUSKrpcNFm/jv
u3LhSTGAZOvVDNFQlL94nLEWWpNpWcV9jmBzKQQocwmogrHwRgQNoj4ztf3PgURnR1C32Tr7VNF3
EqZAh55eG8Nf2PX+WMw5mzOc8qKoNBZT+wfkw3hC6M5EavPswJAwlB0cckSx711ZsGm1q8FA5jww
+PMV+fP6Z8NALZqyUxgaxT1FB9h2ahz7YO/XhKnzfQVlcaMUw71sCi5Uswnh6YmP7bEz7gT0rLeJ
y5AHay4fZSa9BL1rDZYQMi55M46a297468UvFJfIOJ+UWwSO5NqE7xa4Z/JYzpHOy+yzhyI7NwWn
7dg5ie8YwUbsvikyyxNWjJbX30evmNv0GKqqmLiXb+2DHjr59xzfjVVrdqPQDqm08rkgw03+yjP2
gRG2RUZIOeOrE1LbYT37JjnCTA3798t0kWmlzsp6RVQxwTxXSIrBRAYVzcC9EZSYeaBOlxZiMZv3
tbP9pkVSPMXczfXx9oW9kCf348pnjIOshPCfDPOb41oxbe7wHFv7hFi30wIO6APDJ+VhdIf6xrLu
qpq4GXdMO4RV34N+I2Bce6ru0pSjpCfadHnNd1Wft5a/3qsfq5t5Qz8OjCnFEV8MwvIeI7QWoMe/
oaw8vZNiL3XLUVrp4V0fvWCXpQHiPfXpOiQ+aGVSJUeb9jQxNrjN3vw14v0tsHDSLxTR7niqMGmO
COnRtIcLX3EbNphFsKzc8gm5MmFN1iF/q5JtgDcSGTCQnxUNuHwj53cpYIuPHDzKiepD0W+PoQPb
oV0XHMcBAu5/vxmXGCEKWTU6syhtNnw8K/LiRsg0OY7Le5i5lJjTukXb9o0hQvxKWxoYnvGMFgxX
QLc9OWPgGBYhlBjNg1CQhln/9qclTWRHJ4z3SWwAPi/6Z4v02M9/r/Tym/RjpWdT4DJvorSUf6+U
COGu2dTyBnV++Jms8NraWgxO3pTRjTMoKYteWkwbaWNstK+TZ23oU1bhLhKvfFcXlMe83T/WdFaL
VVE9hObAmroXEVI/ZlvYc1cOZhDztoMtyXJahgDL8Ub8NX37LzQaK25Q+AZ2IR2MK+LAvxP6cMz5
uZyzj42hIwSNkuXQHQvVDDLoj9Tsp2SVCS6ffbPul/Wj/mocYZ2Bquybrb7rqkVBPOuwZR5CpJjs
AD4s1Svc2N+U+vMvTRPpYUTOMxKSzt6zup78Ppnv1Ewj8KzdiI/Aw512X4L4drxn2/o90z2dOJjd
eJPHXnV/2ihoaI1F/2h1HgReBgDgayWy6od6sPl7BV+IZ3XAwqQNq/v8I9/K1o0sPnXiRqlvo95O
dr3qqvfj56DezNRnMqcwtKB1clsE4pJ9il5VUqCH/k6W309EFyMqrYkMbnogDmxeVtS0yS/cNvHt
uyZL0v6uEiEBsiVjeWJCcPttifJj7yms1hCyLoMQCsGJWLWpelAZ+4A45s2NH/G0yrV2gkWGohkH
+q3GKWQu4/cY3Q+1zaOCn6U94j7SYWfo5UxFPRwn852MywDZydp994ltONYljLJIzSPRZEEBGuy0
cZNNTxMvJsjURgMpBEOuqZ7GrsE7fmuBUdj+R4+j5pVK76Kv1o+fbJ1RjzK/N2Qr4SfTndO2D05C
uhOHH4CD4+/Gz1Pg1shYPX/L1LO2GdFe2++uLuGskhjU2GrqJJ05x4mABT0xDMxIU2f4kGIoLZGP
Cyq2CDJIjI1SsAB5vrbl/k1E+OPBW2ftgVGbRhm1CW8yc/Y3tO30b0UEk8nDZV4fl0m5S8wdZFyc
UYiFkQqX7Dr6FgZ3ZEPfZPeZsQmae38ruaPsSBi72/L2GoVe+bsqZ5WUCigxUbfzF38ejdAWhKk7
FfiAubgYjMzMIVny6n2OyDI35b6+qUlQUx/zZE9pPT3TYD6buTcdtTcTsADsAlsWm9BbqtIPK7kt
tDU7X3VTAJD3N5ZuwzSIPMH79ymhXTrRYe39NpXVZx/ns2Vrqp4aY1niKQBvgvMBnq0xemXqaaqb
YLoaLs338THd98vgKP0i+al2hPE7ZGoOqAycsGplgsuPgXYI74ul2Tg00Y24SG7E9ei1O4BocvmM
4Bl77HSpTe9DT/jqUgAZ4/DDBdP0mGDwBZVUwcL6Wltw8byeGZGKLIqiTqTon7/POvWpVcQwOF9w
YwaYGcVZwz1xIDITcvruGNEG5biY4l8t1wtlJy3IHHmwhkXxwhCzrcAkAbXXUQaUR5DyoniQPe1x
ZnT++0kol15zxDioh00QLfWcugvbsa+qtp8rP7wxcaXBVuerUlz10fpQkN4qj0bL6yF8N6RAMC2Z
N2hhibM6sZpyyVTKGzH8Tu+qfp1VzwVzqRFLG2VV6BtVXf57sbSb3Lc/zyeUg9iREfAmqv9D2vmx
G4dlVeh9MHbHClOdPHBfQnNdSodTE/MSYarDiDWR3tQM/YyUPPXkjYtMbEbpRs+cDJ9gFdhfHLHp
Lb8L9c5sE74Ny2na59L/JVLTFeSZ5JlmB/LbYP0y/MqtDkrlPyj5mwilLFXhEpfbaCTq+MNCohNZ
pMBxNQ0fqNSUnKJrVhr/Vk2Am479UiZkdmjKxLbXrq6Txq0OvOqHVnuVaQrDk7IZ8KXNDYYryVGS
B6+uKftlrJpqwHlNspnDgsEYbPQj4X/YKEXWNms+5YLpu/6qT++R/jAFjwSPFvqDiL3BtB2rQ4qU
bwg/hO5F0L8yCFMW5N8JvL2zVpjeriShXYLRkrE5LLsht/GST/ChIAvIm6zZwBrFnUnwlPokCXA1
lcOYbg3/NRedVHsv63CNMtBXmGV54LBGaWujC89Am25Q5hIYydRJGF5xIrPGjYxywYXCVe4y0SkH
2wDr5cyabBVToXRJX0h16ujTr6ZeVBv9OT7Razh6t8lAv9T42Pt7HxaMuZbrFYl5TeBZ5AL5CyhN
8dPpxvBAwinZM+1roGwjDCD6Bb6Few80TXQLp/SNk/YE6+IgQsi5zdY4vC7VjwFPBvN5bEzGcoeI
WbGU5J5auxrpQo1rgKNhQWo5J+7DuiHpE/7Ad3gD2xvzkuGxPsEAelRyTH1EoN1i3x2Hd5nAZRt2
/Y3/QVAIlAbtfVI2wEYa9Jp1x1ee3k7DIvicVx/Ylr7IZUCRxVR7JfDACMsdFkGNK3OzwZmuGh5L
Qn26RYeztkScfUpt72IEZZD1+wgKFcSe9YXrtNF4UoorNZMWV5O3zZ3wJsOMmqmeG3GRL4vn7B7X
p/Ju+Bad0ccB/bYVQ0hdq76BiAjF1S4JgbcNc9vKjtv7C3XVYlRgPjfvgwsVowjdSrgddVfsIOjD
NMLoqTjkhjM84Z7dMGg4fTCgex9GNwV1vkdEnH1JXHrf7dPPOTmtW+h7xcAYMt012SpFTovAis67
RW+XkkS6Qr7JX7bxMfB/Tepdi0dv0a5mDfI2TLa4QMMHG1BijI+55Wk7q3KZqeXExPJMyy0/RTh9
xylZbZRgJP84xnv+1MymS90x7aBH23HqdBCOEdnBa/QxP/ttAtY8SkJJP1nOQ2Cd998+fZ72TBwe
ofZHIUIAG11A9y4uukfulEa4owsuqZs48C0M5Dn4FQiLYtqGUFkwdicnqrjhavTFbuJ7dJcov030
nzpDCUeSbkQ4wzBpJpALNHcYuacrsXbEzFYaj4A/JspwKBpSZjG8I/ytWzJThqwm+gvKhwwzOMYc
uNTKnNnJy0Ao6FtwwErhsb0PM1yqopqSiAaPhQQPvPwAaFg+w1RYxpWtmFspWvmC7cdHkZ3BeAYY
mzSHB65bq1O34QsM/HVMrAIsrqxBGepVwZypXqVLNDemQLXnYFtCFB0kR9hZSL80PPXMDavP+Mrg
4YPsLXhNRBX7S7cChzntMf0kqWQytkmzSlqYRrZAUhKGD799lXXSgeeB+ybmNcSpmu87ceAWqb/4
4wx8+5IdauOTQ8ZNBqlZ+0zDF50u7qQ+MWQoX4XwZirpBYTbwpz/eK5Mik6BTO3AlBsj9yTz8oGv
RbiRID4G7vjLUr2+3zI+msoGgshL2X4FCSnVxJ8PGKOnmY4vf7Tu+GuBqFNFMRadup8pMoOFlw0j
dv8QMkRurdnaL9b2eXojQ+GBbOwjTRuhPiNcwi1BJkEnWHedJ0trfVhEboJ8TigcnOpjhI7ta8WA
MaQHbuhn7jrxQ4yfeswxYkZe2jG402aT8zmMjxtk2Rx6jEoYa0GKlhln4+ONDT1OZ+MWLoW27vB6
D18H4YtpaornjAh8jmH9yVXU5xQ6u8/eFEKzOD2GOA4IBPxGkAy/wn4dB/ezPycsauU9FF/aYjVa
D+m4yeMYZsJtxPs2D3sF/6vvPONEQKjE7D16Mk/3JlKx9qlssSNMbObz2PNBsMS3bkzuaibhGn/I
si03abw19F3D/PTfJcEFzAwnMWByqiwFiOhcgTKculCPI71DJzF5PXFKi/g+WkJkmzdAvFqe6Q2u
RgrOtf95GfLzonN5+6MMKatK8ztT645zYrFup2QP+avO1b058my4xkX+u1jmJ84xgiJG4apyPlCN
1CGvKinqjxpNZIetbrsc8OmG/DGnBM56iav919w2/PUDf1zyDMU5lWobyXnSH8N1+6TsZnKqYRvL
5h3aLhZ/V693qa77+RPP6uXUHDJTzfiJsx0CVY66MXUaTjCt4Z7NEu5s54bSHt6XfS18UJrb2X/9
1jM4xtQmKCcBv1Xc5Adl26xmUYq8u46yXhh8/fkgz7qeQkyaLpbD/jjOsYKLZJOwY+gLWJ1AUWG3
Kb1uRY3228+fvTN0W/pa998fzO958F8/F7mWBfGfAvtcCZPXk1kZbdcdc3ghFIUc7xgic9vbCC0v
9IZ9Hu9TddVpexxMq9ibxa9l6BXBpisZtzuqUyuLmXCcsseQkeZCO9EOhoar2wsFXkVSbmQXOD4B
V2A3sKznUgEuI4pNCH3edCi+Owetu0p8wWtyYJufvSb//SsvWK/p6GF0nQkjcsS/ANMwK/TsBJMS
MUr6gLR8aPB4PS1NAuapaZ6SXwIpON41mZh66bsxMZqD/ABN4y/5Zn0aU62Tpfmyozs16zZd4Sfd
EyZdrGCM7Zm6hkRhU0TBmJYcQbEhLkSd46MBh/qDBjHAin/R5bPRDVziyR6eQniAHBjqWmTk5hIc
TTebrLNfzReuBKcP6vYGD9wr8+v5VTx/S37+kLMdro5LpYj8sT+qy+I2xwFfWZa3s/Xov5+Tckk1
pPy80BniGGlZJkZEKx0L3yXwVjx0wLPTvqYPTUWkKJTkKZ6M2kvRvpvTjY/Ip/Dva+FZktHqq18D
GLJfHoLyK1JeYeMrZAMWPTHakYsn1rJhXiinMDuru0AAOuJGDwhquogIlWTtt8eigatrvrQWfttV
vhRQ5mQoEqBlLZsTteHwbPmbkfpOg8Xd6/MwGOefWQpWN+ukzfZ9nUK56xajQL5SbdDttzjU5nwd
TGwK0s8xWQiGcSkRgdOCAwrKV1Z+aTUsd+lgvYhyvuhINcSf0O7lpR+8nAoo5axzpGGp4GHKJP1I
wKBm/YSnGmb/cPKCBFksemTtBhb6lLsI6GQCiolGppJ2RHVdlUdT/CVUE8xYc1ENa5M+0woeiBeM
qleCioR0k4cvKJiKBCySwpYiKh8fsxhGHR1ptrGKpd680GYqbsgf4KTK3Qhjop51BVjimieGDA5G
pMYSnmWx4+VkigIpPUmW7aP8rdwjM6D0n02jOpJKpmZnCDvBtA02A3Da8VA+sY90H8oWZQYuoKVj
uYR4TTO1O3jFi/dLhSwtLkpYc1yg2cSIekUnMT96+emUeBmmnYYjFRBaOZ2imfB/Ch29hVg4k87T
E2eHeCdGb1Z9nEPWjfUJM/zK6/g/Tg2+f3Ah+fuCgJVwAb3Afx4E9JXFawOBv7jNmFRIaHBeqfsT
wKncbU2ULnaK90D0iA6/RafcvAQms6G3U/gejM850ZEJRZ60gOrJmDH1b5Xak6TlmBzNYRtHFL4z
yVTG7Va4F4ADZNmZFdyji9fOuE1FNy5vdYUHUX8kMTHBMBLNtRkcczQ/RvHVSXcdiae8/vRdteYy
DYD0JNGlhAPkzZucC0pLGav7bKMGSz/eJSR01rS8AgbN4ZFrMRkX/U2FTY3glc0x7B7JS6Q17R7x
aOMPH00iXb0yeqjgmuZHSd23xg7tW/RYKN/hSteXEbc+2AXA8QuxpE2kvpMpZlFbbMJh4xdXzivp
4pYqk0yvSnjcMWj/s9YKZb+K09jsjxJs6dpTKw/DqDeZDVObSyDeZ9zjru7kF+tKE2BspmCAjRnz
sn6UeGEuSamutd0xeaoeshXuPjYN4mZO4gY1tJGSXPmhv6e7f225P654tuUq5inK44yDmZmQXnkj
ciSg0UVtTyvLeKgUPLLgki20ZjvCme4ewphhSotfSbjFFqTcnO7jpXQP2S+GV4ntcMu+6H4i3IJD
b8jeiWX369PHvzdw9VLlZuqaKEsmBSoQ9J/3qRKGIFc77pMPn+uEW8wuQQy3qV5HRu7JsiaXEFlj
eodZWs1AB8r3Kdy06r2ebE3mlTFfLZ0wcWc2iRYohBP/qcTmnPd1wS5FbzkMNzJ0gfSQCK8D85Zy
fC3U97B/DernUbvp4qWmwXV4SZNfkvp8dRgynz9/P5X//L6zMQA0cGO0Ep7K7NLSEDYYQDuAHmrP
JmETLjFQDS1n2P/7tl6uX37c1rPXbxpjfJLm1w9q6S9Z25br3IN3z2uPtwFsLW/Eu405G/D1v6+s
XyqHTQOh9NxzUDudfW+GNrZVmHLlWF9Zw62ab3tSuR1M/WFcLtrk9oQVu3bLSRROu7JyUzLPDv70
kgyvZD1ltQdlwtagT/wmwKA2hP8dfbXTXSgs8SAdl0QHE5Njw1w224UI5r+um9UQeCq238Q3AnrX
ryrJZ0CIDYLfnGyL6DPG+gXSxrI2PP9YhTcNn79jOOo1B5QLhB4Kxx8//6wbGLOo0dOO551N2Juv
O0e1IQ1GXg5NeB9xnGXCWlBvINbYYLxysIVvhQ99xEnkmdc2vwuj4j9Xc9YxTGkdh03OahI2hNpD
t4z/qOJxwtigEjS7frJUgu0ssx9V8nbwxzitgYpKy5YeJcj/SAvENegk4ahXvbMueRT8vFfm2aBQ
1NM+7yNWZ74lIF1ucyiI9IN9+zkH4sz5P5MdfObiKoZiscdacN9ucQD5hV3H02xPcbpSTV7etAkD
mdm5s6z5bDOSTn7eBD4LwgCBVJeK2MkAF0Nk+zhj9N2C6cBvf/x/fzIXZsQ8pR+XPdsjlNgPrGhg
qsOkJxpdJL7oYaMn6bN1+6dT45XZrtLdXoIA+ylmtyWmGNsSSMrwZNMxwMwRSM2RX4vuUN8Vb91H
+eyvjLvyPawXMYgqRRgWxozKGCSQRvVL+04VgL21pb5CY9URiKq7Ni9/g+NPYGVW6RUoCxk7xQyR
rmwQ2vwF/LUjmlg4GvNIHOOBP3d8ZVAmI0uH7mgA/Ra3HFlIGh9HYyuR1kvWnkNBpg8bWQZJV98S
O5RnEQrEeaDZlCSbETQ4t0XyA8ojmWN+cpt3B2P6pWCm0JfCkqhxOwBCJEp9myK7cpQiJfnikWAu
K1inGbgj4nS/+y7TFqXDCnXtEg9yyX8Kxx7TfFy1DbIcCVGcpBcOQgAS03XyqynJl1okS8RvlwGs
JP4144vSypq0iVkUkhYptUV7cojyVElhtTFSNO9Mp/c0zTPkpca0DF9PdohrwMkFZYCu0MnDROd+
Ej961j6lbav1aT3Nx5O1Vzxl18i2+i58mHfzNlwvK+ZTul33rrkmGWxZfAaDZxRbGSyHuAGktgVR
Fii5oTJJSGud4uqA8RJWZmH2R6wzDhxwKP58XWKkd5WEBo+TDBNVbk5R7up4mQtbv9hZyvsgbNv+
JlXThYrweMWQ2hUj9ABuODhMaarl1LkF05MIdn2wIatRZEYzS/IcTfKkz39/yjy4v99ulY1DxULc
0A1VPruhuGGaQWJOw9F/JHIJhhUHX7Rqs83QPKAOl9Sdjnp2xLuIvtUVKeJFtViK5XdPHLDakYBm
0gXwn1F6Kxs0k55qi+oCpWzDtGKvJ7cBGSD9nVJsJpCIaG9i0GTeFeYuQbaIXhellsZwWsruqeuN
r9mCkYoKeR+qPx0uzSqlCMIbQxcXcNOiwAkFmBCpSxII8a82IgsgeJ+wqnItZUykFJd+V4AfoRDB
My56665gXLbMfTtZ/3fSHsEepi1ZixEos18lz1aPridAIAezLNudUGyHwYNy+qZb0Zpf9SAhrCxX
qv7NjM2vXkPtzgL5JDeF4OVGvGIDdwmvUkULewpdJOdJO3feac2h8H1BmY1w5mDvV+KeS6d6Dt4M
Inqk3cxNecB85rlAZWK3+9AVDr7tv03DdqJHuYVfb45LojEUmhVSGtL0paRFHat9Yq6LYJnhPv6N
RXq3Gtf4pqA6Z8c1zCeQ7nRY9uMvsfuyJC9qb63urhK+czINANavFP8XfOd0FaxKElVRIgr0HMaW
ynGorXD+lYatL4fqoVQcdI+oqmthXRf7CbACcZenkXxOMYYQrnsq+82Vt/9CMf/HKs5akKzvJ7lp
5NnChRHwQP6Ml8J+2aAUC6M1wBQM+AWkkNIelPu+vf1/34azr09ufYRQHQsQN2O6yfj8dSI6xXxi
cr4fMadNPYT4KiNil22Lxxlkd6fnK3fhwsb+x104B79lVbNyhUWoc8piRS0zMDy0JW0Va6vIjU/3
XbIR5I3pLzXTCTeD/11pKAGu8YEv1VeQHEhdhrsoG+Z5byXlJTGLgjS/+kR/9Mlq6Ja5QsXNI/ER
UAeqm2sbqJTMhxiYvkavnY4mAaZ7Qc0a3/rAQyU1torMFDNlvV78+05dKpb/WOBZ4aN2eTMN8wIH
r5GZ6drYlgcsz7YoROv4Nq2GRd56MI2CzkaN5BBNphXvamgw+n21nCp2p/sra7q0gf+8aWedU1sq
tVbkPD1iZogVAFu3IX6GTK53iLfgJz6cmqUsYdN0hyNdsui6lTK9FM2tEj+Z4RWi028jsrNi6Y87
dPZFVVLaElzHHZr25DgEEWp0GwuhDIfwwBZPOL9QKQvxfsK/jtiEhUl5U8xhXjoFPQF1c8pL1R1C
nqGBbBbWYy+m4JbJKkoOyJn0nvBYXCtIVNH7B7nF9V9b4g+IxB3LBJBTPpsX/YXpc2qh/lwKBBPc
VV9oGy1E4+Fn1sA+QUWO7HvFmI6A6JiTqP+S4wcknURA50tYB9UXVPyuc09b8VZbW4fxmQcZEIaU
HDIi2GI+SV+2I/GoyFuT1cy/662p9VVLLps5NyX1vSK+CP5TAT00uPdb3s0lNjGH/8vDVxSSyvlc
iBk62z/8oMCGJvr96XawFtB6T17YrsbZXyXrH6Li2KUvhvIm4xoTLiN9jRtUilNX2gHSdodrzPVL
DQljlv/41J29jEPXBoIQYztWuz4UjceuXjI6taAKqh6D8PaQVsf/xaDpQs2l/nR2OrsNo2j1p87E
RGmeT6q2tIjuqi3w9DJ10btdgwwubgNoU0WSaUUVP/OzEq8clVrtspaaKd4AkmR2ruGHvSgxWkld
mTQITmJMSegMzKX8Mrmw5hn7y/DHnMC/w+1CubIxXVDC4CL1nxWdU1hJdzL0cHaRitfRClCJvUe9
FeIHK18hRoSkxKAWnwbtZkAAd23fvvjUf179rA3NqklXBI2rm29ZeCNiO4ChNESqBi6NYkewPVxY
ICk42LUG+EJv9sfvPtuQfTU71WrEk1DfdAwyYOeAWYSO/JmPTuvNsejF6/SUugJOYyhFr3x9f3MJ
57uu4BI8n1byOVQblIohZiNXB6iqFrrhNJrLr68tLGt2Muz+2XbJVUxb97TTTNbGRU3AWYnqtV2J
V31cL6Enf6xnvls/MNxKU/r2FHbD0bi3XqLsHvGcRkAfvnKBE0FQsjBd9r0CmvovrKJ6MhESG72N
aNg0QqfDZGqrsEPDrNQrv0q8KPqS1JVcvo8WxfKcbcX/ZmxrdvYSPTAQMTEamenJ+AAhQ7Nl1Iu4
mkhc1NMAkOl1EdendvbBANJJkj2k23ADA+gh5ghwJxm7uOGhjz0OcAgYQrevu1vlsX1Ai/LFFm1+
DEhsYNZQaCNps2nwlYSd1oOyM9uyqSRbQTVaiPdz2tuv2eqPoQJjkNv4iMNNelTpldHC+0cNMQbf
X4RvmoGy/w0uj8xcwotEaQEpqId1SiCWtbNwUHoPV2W0yWHQkSyDi0UG4Q2OlGNc+2h/V/LnZ6Wh
SpKlza6ef6E3pyboEkMYeVyCR/RRaS57aQlxsmtBh1PSLfWDqT2X8mMrEnyysN5S3Jn4GRQZQumV
wRraitchK6nKLQO4WZwZXakNL6itdfXnGs8+sEIoqiq3WCPKbxQROduY4FJMiE6HmCNfC25HbCYT
Q+hKD+Bwttod2maLQ0B0rfe/upazw0VUY9MMT7Sq3KLK4XyB9zKr5Yv2FRbBSO/n87ZnMxHQrkov
8EpIja3Tyld2nd/Nyb8e3FmRM6mdlFYFNwVXPA13PmhJDyrS/ftqXdSP2kniy6CYEZDM2tBGs9rt
ySJEaraErWXgycZIA8ZwsdaTvYliRKEumw/nOOBd61eYFVFG/Huv+l07/71mFTKxJBtU9GfYZd0Z
aRz4c8O1oa1UzPUUOsJLKd32lh324GzkkPwXZ+ex27qWdd0nIsAcuiIpKlmy5HjcIWwfmxSDmOPT
/4NuVNk6glX/B1Tn4taFaIa9115rzjEJmrXVE/FDwFFmJY0AECaqS2+q2KjzBEeLY6zyA7P6hXCf
rjusbwBe4nf6XEhYx5tix1E0nQFPDHvv98u/1KXnPfzv5Z9tMYnVJjD8KXQKbVZaM5LYaZIVj7pp
ayg14CbLrkw8NV3Z3ilEmwVPWvRTSuUk3IDcPkM/XdqjC2KN2WnlFBsixDzFFdesxIC+PH82vBfv
llfjWkjfsLnNW8LyJLqb70xaJ419nSy6ZbKa2kfhtT9vKlD+eTosA6IChtti/Ha2chfJkFqN2B+C
+I7ORAeZbEO7FO5tnCxT7U9wINctQeabMFq1nk/apiKZZB7TeUToQQvJWKVO7tUfyqs4ZwieEPh5
eurVPyVsmVmHLu++fI03Bc0WVChev0Vkn+0oTvU7tLCKraCF2YcHzTaftI94A0iaenfSgqqaK9Mm
OLB+IwNwf3+qFwsHQ8MdD+gDp985/TvT4toXfLVn1jnTcNw8TnFe0c4AKDujy1LOJFddXJN6XJo1
qYYO6pIEbZ1q9ax8k451micSn4Lqaf3aEu8wJBF94NtDtx7MZXCLqFq2i2lHWlyrHS82Pr79+Hml
JidjL5oRf3JHGgkAY8AE80kyPEReL670ZB4ebR38ngPNyN+Clbl2BZcmmN//fOvsU/JlLR/jiito
eCmsHS4t+HbFpiFJFixPSZxaL9k6NLXMAQ9Xgo59xF6azSV02B+YzBOa9Mg68tuJUaiQcQbVDqXo
7Pgqg7n7JFweEtkfzAXsWezOcO7gDyXzk+xN+wMdQyJkwv/D/PDHH3W2T/UhnxXypP5QOrT1yM5W
93HudbEXtHCWt9L4ErNKQQvu8VzD9rmyvF57p859SVDia2Oo+H169BT90nJIvEnI18DSKRCnn0YX
BQzRxQFgymuf0bQ6/LN6mFPYpzk1x889LTIL41jlPNEE6x1gRu9orNOEfprpNN3KVMBO6zRClzU1
FOa2q+IB+VIhbKAcAOEvKQAczl6p/BiMpd5q0xeViYuGNxtk14JuLZyk+Xs1caStwUWFwalfXwMh
Oc0o7a7jCS4pDum5//dCzl6DTDCaVDG4E6ruAGIOW8+ATqag4Fj6AEZx0slOk8yhbZAOnZJQOmzM
4ZHNIrryTC6Cwr9fyVmxkqeZ2qUqt0RYgLMIEMHMOCJGKR8AU59HLKWSU9DSBUQphx9Ml3OAHLj/
Dbz47mA+jKrnb1QGikyVEAzM0EKYG9XcC8KneSxo3V4zAF5Spv24d2dVTXuSDb1QuHf+TX7P5u/5
S/DdqM7RVuB4+H3pv3iG/n5/ph3x+1lFGo85pAmW/hN5yHQLwIqd1IcqXovq0xCsCn0DHCUfdywd
+UGkox9G6xzUgfg2BsuIpC7n9yu6+u6ctUGbLAuaPOOKJtkxhqGu2Grjo5m+xR1wwOLOYGi5l4ik
ATfUrPt2JzglcMcIgtuVS7lc6X57jc/KgWPXQxHTpptjLKVyEQo3dEJh+B3doV3oULopxpmxNR6b
d/DH6BzKf1plIVTmWXEtu02bPprz5QU4jD7BWdisvxRL3x5Vm8Qn2HL61GGkJ+snK90W6sYbMPmp
KYr76kHN3iKnyDbCh8wiB/V02Obl1yXirQl7chxsILC6+FYm7wKxJifqENbjoH6KZE92gh73WE7I
+JRLJE443mJJwySlFi4WMIerubjg+AWOuOaM43NmvfK1Xrzh3//Es3c/IDI5a3WTo5g0q/0bsuEU
b4zmOL41oD2qA3wSLriCIRdG9dxHvoZAZVh1w98pre73F/HiufD7xZx9Gk2nIg+XDUImqg3gbMVa
cUcD4k9gLuO2OzrHkX003WfNTtFWTbSJiIonsWZNiCDgBhzVDBS1AI7Gbac4Mn2/6kkU/kx37vcr
vRCOqpOQpOAVZ9RJP+zsPU30Ev1W7feHYW++GDsChOwehaHtc9XYcFjQ3pUn4LBltQ7BhP89ITQ1
nOTx2M5KVyV8fObfo3Vyk1WEUEF0+hvO+nAZb8xDAiESilqHDtVGa52+XeudXki7/HnxZ90SNTCS
QSu4+H4+uNZcfR0yz3jmhgeLOcYm6qAG30g0bsIYevCabFK1s/kzAioayTtl60J2itsMjUcDitBw
+/ZGII9KZ4WfA/mjpxDvMh5GmV3V8F88gX6/8WclbDWWShLqFrsL9DvCJKrFCKCJuawI6Na48cMV
eKFc56RirAwyzVoicsjPcDu8uB4pD/thcWoXUbCSzblAC14B/ZTQLC09IdyrZO+MHImurbCXv7L/
vi5f//7bQqJWY1HoMVdNxykgNBi/krwSURi7LZbDOckGQK6P6HqXnfGGANhcTOreQL5KObhYhX+7
f18FzfcrOYZpUAMDo2AxEPkCX1jC46Q9Zw/ls0LtwJrlUeVOPZVT+TI2VxacSw+QSBeSAQ1V1P61
IQ8hcCVrElNUkOvsbKFOLR/Hh2fb3EbdI0lJM2a4gweKumbq4YSPo13d1wddnj0olp36ngEfIGZO
noU7dkOmOlaDGByN8OPvH/mXAuBs+TexdIvI4wwOqF86zm/3Kreq03Dq0b8caT/BJqS33BNRekCV
qRWg5pdtead2q7izKe526jwlZsTNjpg0XT94OQYbob036ptRnOunK50YY1oKf7u2s2+4wvJaCi1K
pGNF75+xJVZMuPfg7kbkgw5MWpfVWxQ+Omg1R+XOn1DKx93JvG+Ohq2A52hva23XiM8KWmyhLAED
DLOSpRQ+F06QuKBZ42BJ31XiZ4kSHgNtlK1HbR2Ym5OyBIssqK959yhBLXHlbKdN2xchK28a4d+E
wMvrWHyLsoMU3TYxh7ojB92xnTfdX4q+btWl6xOFjvwqUGZF64jew7Bpovs2ugUT27HVp8I61a/N
vS9MfImYg+pIt4EsDPGsXo8YJKVKHkxuhwZdn7CnC0zOFuDcwKWaYN3AWPDRI39kD4S6Yp4mUO/V
inPaVc+e3o/LOKvWQyE2qjQUUFbxCc5Ft/HIdfD/IvP3ksM0Pg1frjlWLsmrf/zmWV0e+UPWZbwz
hwKNHmnxJ3eaSNJ+s9NxO8EFQzzy3pVP6ML56MePnpUXilmh5K2tlgqqoX1KtveJL3bimvY0yZ2Y
EHZX0uZiSt/cFhcSnlhqrMapmIcurrr5Lt72Cedpkmiu/AMsLXJRGszJlkXcVg7VirKrX7Ajo3Ig
LYAKl/bXtVLh4n1nWibpJp1uncr/Z72f5XURplozOYUm5VhlVxM/tJ4Ft6gDEfddz8yanuT52/X9
F8/q+ajSM7Gq2+kXjwd6knY0N5fqks7hst+yPP35/SFfamZNXJL//IVnxVAUjLGR9V9/ofaMvNtt
Ma3e4iC2K1wquU0dcE2+dalUtODOA5Xkl6GQnv1m0RjjySpxE0Fax/DrVC/5n1JYIeOojBmlNaYX
dDVEeGuSC7E8nDOZnxxhjMU1nSva4D+Oimg2abgCp6jphv5+V75yu86fggpYaeo7o588LxErOVCP
fpFMk0le8OPKDLD0uh3Yc5H2yLu+Mz67exNwfZhPUHtwXo3qtoWNn4lkMwUemzMqT2p12wcrofPC
/mYKBP39IuXpVfjnIrmRqm6hABfPtziB2XJXlNU0P46qBUGQTzhA4UFkDgdzlkYUFeEcdZpHNK97
uoFkntDy5vyC6hgB1t88mv1+RZcO4xYdq/9c0dnGVmRlGGUZV4RHG0l2jiPt6Kkzy2NAcFX0r177
+8/KSVMLdUmd0t6QIT0OpyeCtMingo0NZqTeliStzBrtjXAMqkxgrXPTAdtag59hxTC8ad6S0FAh
mzCzTx4HOVCutT2eaEYF+qwhSgVStTkfxNknMA4hwkjjtInnt/8DPO9Se/P7nVPPBh1+asqJopX9
AeMhFEwaX1MjgzwOwGeJ7I76qoPjbpt/CXNR7yFltPf4mZtbMiZSvN+9zczTMGbaW+MxxLapnNEy
IAPT4ZdA64fEL2TT39ppN0l7g6pE+BL6kAOj7mDsidfezUt7x7c34VwUNWh9YsU9z6adBwuNYHim
60EINWOvMg5dwYNcTprf5q1hbJTwIBZYVI+U0s7vr+QFFrRuaYReTm1GCTz32c45tuax0YKaV9Ka
tflscnyqj92WM/u8T2cDWSPyIhHWWAaTIx/LMJ+QIhESUHMefIkLf7+eSy3XH9dztqlyJOWknHBj
VM9c6Xj7o/lxgfY6QAAvvrOa2BIzj/nVocWFmpPfNdDM6jJp9ucCX7U6lXWncYrpSJC3pSmwlCky
OQgeSfbjBJ7GFJfWpEXNJeXKQ7gk9Pj+419y3m/FeNqQgp6WHFzElVjN494dQW9zt0PtOa29Cagm
b8RFHm2F4xY76O+3/OJiDjpJmzpBKLDP/Qb+SW5qUSd4bwo1uJUx+5oOKYIj+yoHOrsaPLlG5LYg
TiUwP6cunrFBHpDM9Xiu3g/wQyIcpjZ6/abdqojUovhWL9c5rdnfr/RSR9r6fqVnpWWgnYyyy4rp
PoXittUPcQxKCxqRXG4ljlaQp2mcaNUrhAvDU8enMsPLQ7ClKL+mx/vfr0adVuvz/eX71Zx9OkkU
l30WsCah0Xudih+pnavSGgg2ANE+to+6U3cePTQSOtLEa+t+dp8xktHvDEJwJX+uTIgMyCG6OzKJ
HRenk6uJC7NG3rSJEPUdGXtiXC3UmDi1RTCv22UcrQK8m5BLyzXrL7YdhpwQT95+/9suENlYFmgL
ToMHkuPO7RGyWYWnrEJ0coo2FmChAsiU3r8ak5tV3UuLEAzvQCBLmCHLCp5oqflErc0RdD+zi05I
lu5NwIKLmt7pp8ys6jZyi8INecHXVXEn3MN2rvQVwjtDXFRQGVntrs4Ep0Lp3ydkQpugWNHRJPPv
v31XmmkJgWHxZncr7U5PPbJZ8vmo7bAm2ySaoDltjofB6S2UVCJlwdXU8YsXQAAzlkIZOd/5KPTU
MwDWI8QNU/eZ7SpXbWvkM3G0eBJT4YSX51G0ggdVKiv1KkDgkvbW0r79/tlqmgd+X8ANnV5R8IMt
nL8iImkMADGuzFKccxmoylrmspTvp0Xl5K/96U5jKy09rdmN/TI4PQTds4IsPjtBuQ9wAs9/f9e+
ytmfT4l8dJkTqyyx9P5zcml6rGpG3pUHsSDLmH04sO4G2EYGhNx606SuyUaor0sizQjqxeN8k44v
o0GkLMV3Dvfnk1MXrGFBskdGLd2jrmz9zsPVHp7W6XhLsllpQnRYqeVSy7abo0VxA6A9sCAfGcGe
VBhgEKCTiBMMbiqVqiDwDN8N9VkueSSiBYpjWnM6CdQ+5iSoH6M3U71yfL+g86JjxLNSSEFgL/46
FXx7WeWiPcYJZ7tD/0xDxvzMXmnNVI9atew5SuknF7fU5EdTbkJneMDX7mRLQ593CDnKvdEcgnp5
1CcU1vUe3wXS4Y9r+9pCvl1bZARIHGpfPGg7c0S0C9ac4EEDL/Zte3SLQ4V/IdnweR0Jmi8IWccY
CUJ9WhGrDxnIHXggFsR+QdQ1E2j5bngOD2H9GIh3E/hr9CKERwYOq83w3MOuPT6XNyhfKeieOsWF
0yd8Qr3yyfJb0mORX/T1daE6ytp/lgv+SjZAdkGVpth5LeRLae0XaigegmhhEeqVesEWmOOY7fp4
Y8UPerPR63eZBU5NYO9a0ewEwd4oIkRyKIaR1i0iwRkyu51C1iE9kVE0h6eHXJAwqmCYW9ESM1y9
9Z/i3EnVJY4ILI44ssVdQZ9SE55a8UaqGLgnrd3r9y1mBW1YRuPSekGZp6RrTV0HhlsIxxlripfd
9sT2hp6KlsULOUMV82qjy1PDZwApme4H4saeOIB1wtSEPcU3GiCwYSlUs4ZEB2meiLNRpDEDrNZj
kuzBrPxEGWS8dNOonwOceMuMlaCzI6G3jqLsuj9QtU6fYWGP2kw9OspeWYkbyyuceq068bIIXRWn
P6uIW9I+I9MFOeKst5xTE8wa/gbJJybCkUFQ5zY8LWy1UNEitwX3Ba7Ls2geKB68pUPDn0gPnGWK
My87+FJ+l0g2gLEbuBldVDsgA8lfdCQWH4pnZc95V3jtjtsuRBcD6yN8VEtj1YBW050iemmRg+hI
hiAc0p1AKli+EgO5KTrQVa8sgPJdQQwnUaQChyJwrV5w3Io7mrjc/VlE2putGXahL9Cw9Mb8Cx0+
gRC6Z193pcGJOEWRyfyKjCJ/HHYzhaCfnNCQubH3BfCIU7hk7tulSYDMVgE7m83Lj2IXrs3naSCq
zaJon8FVaQnvAcKUMzAB2mUGf5FihtnKGhZttMwNCFssi7YpLHyJhMMnX1onysMQ0XERQe4Kh4op
asGuEru69Gwmj732II8aTorXLL0NLLclkpP3JrArdcYp6fhxWkj706P53HvhHiSvTHhpB+0CPflM
+BzDpcWxKFgOuMRf2mDee9JHx/mYxDIRSNoKydGduNEEwmPwxuZbXucCiy4WrujAe33EOop1LNh2
9/6Tkm9agh2ix5QI6WYnI0chAB4ZaYcz+R1fdHJjqbdxzYpym/cr1bzvVSeot2l9O2Y3EfibWPyj
V9hJGdwet77oStYhAtiVRmDgdh3PpwNPGh43cbQg7hR41mmriCQ80SRxmnBHCGMP9Dd7zK0bVbwv
qltJ2tTSpxA+yOSVGBT+N2b9EEmPWkHAFDvGXNZmKS+NcnTE+JlMKGDyZmSfHvqHopmB6ovpatJ7
Pr2e4AoJJFcvy3pndSsZYB46OhqxuhMY91m1bYaFnK75x1rw0mhRVJv2yKO56bJHOfnQS8LVrNVJ
/BS0Tdq9q8f7nt72FDfWxlRRNLir8m6wZDx7iB+cmjQxsqv8hXww5K1Zk4dTXQWO/9s/AEiGhFUD
Sga44lxRVbamXyhdJR5EAjM9XZ+pHw14QDKk7IYjiraUuxuRWL7AFZj8IIBwNIa7yOuoZmzNdAWc
kS2cxHvfJT3h96Lhq8P0s2jgtDI5iqAjmZOl7mdpp6hJXWqwvw5B6mjPojsYt9pTua7d7F4d531h
C6vJLa5M6BrSV37/de3f0+LPX59u3bf9UFPHzB/TUT5U2vRO6SBNEC6zHcuzE34BvJWIsp9r/nEc
72RMVqgZ1WqenJgRuAMeRxCvprLG1pd5ZCseX2hLub2NKiIu/hy1jxCt00Z2xgxXcLoGD22V2xHg
XpbQuSr+QLhEGYsEvaT8YfZnESSSzqQPS3CBaZLNcbVNYF56Gb7f77Oe5Ohnx2NcKDKVJJLMAN5Q
ES91cRkI6DL/6sA5tY+B5IJIwYowdcOdMH0pTbKDqU1GPIp7Pb+NQSA3gE8fx2ftuYIZhOygUfZW
LNondDtB+VcWXwbxRdDCWWtgGJeWcYX9iYHaVlT3tWw5svxiJGSlkYkgijMTdfm4EsHXdTcnTHQf
SIKO8eMY/glQZyEd/ivqG1bHxv+MCHImpa44Plp+b1fSXEAYJ8gQJYeDRjzuEL91iBw0gpEZrbJV
tER1dcosMx4teSc392xM2l5slkzFROvjSNQpaBun5Gn25P3x3xwd+pwWdix2rHaweUIlebQEEtOu
QLXEjuV72bA2zSWfdkzgAmyeD6tbRN1OkecKsqCXrPOAgZqy27a7fETpZoswCjcFW6kbWstYXBQS
Hd14UWV/fYLHSjJ1bMRp43HTsz9zBiaHuFy1gZOadxGKbvblZlEA0GQ56n2ysp90FBuuAMEyWNS9
h2Ms7Td+80hfrynXieqQ1heQ3i49BIXHindMboz7lPlzNFOVJel4Pcl4DFJb/7OjNmrpXrXL6khp
s04YrFfqckpONAtvYMQ1vouMymt53bATE3jdAbOMjh9V9MfUd5CLunuIRNKraB4GQFe233oZzEux
VuwqdCFhRuZatTxhn20017yNJ0O97+Rv40InK9p/Px0wd6HrJH1+IW/zVcgXAgZIeJG2PQ2bqYP3
h9DfneBypL5tt9P/j04lISmpv/QFYK5rELVmKs6MG0qA7AFy5ydeY/47Fo3cy8anoPXQB42SDoPr
oGZQlnyDGnsfnviMRVsZX/L+gWBlTgmRtOh8YJXvcM2INxjd5hZJ9V8SApfDIVxdW4MunRc0Mg4U
WdW1Cx5vwTcbTWL0OGEioPP3BAcw8oIZzNIC+3PcC91tPzxWsZdbc2vL67uXjUWD1Tt0YbXWwU5C
DKxTQ7Cch1C9bhrMJFeaJBdaWyZXiRlY1GE+/hMCZYRFGyhJIdFckkEAKRudpZnUnLnumIxjlXuF
xPkDBx1cVNe9p/+2aH7++tn5V87Y2XyllA4tStbHetxWJTrRmq/oRlJB9Dj4PHEkRs+AdVGTv1G2
OxIRucndmKwgvbavVvLUxAc4svSRoLuUV3YS6YIOi0tEwI/cBgyFpJ9NbUNuneVjWcFbif4dE2KQ
b6X342PYcqGuQNQQRpweDa/k4Y+QcCVK9WrKJYpfyJPvByAZHqClxHgLUW9pdN8J261NbI7gv0Bl
RZQk2szgBhgzwHQxO5EvAmCKX6p6sleyb0OgCaU5YycST7HeTp2Q0OVmpRbIQbxGsnijYIOTBtKb
X00BDusa8ntjOhCPZCIDhMCLiK1eFWRan57UnajYqr8bAq8WMS16qMFK2cPbyekO1ar6p7H4qFYd
Eo2ufhajh6bxBNRAubwabbABuXw/CbIam36YkLpp9sfnKHUaeV9vOu0dO09VLaf+fXhQ+TutkiVS
4z/nPhn5rUS2GBsiEOm9Av8YHNUsizY+hMJQXhXZH9n0ct/F74SUrbATbFzWTSIvwmjfvevPnWqb
hOxKpB+03pEJAQErxQ0MAWmfrw1gA0z0t8zVWJ8gmMXo6Ake92/MO8kl3torqaqvoAMuKBh/viBn
Tc/WyuT4FI/SpGIbn3mEUjZD++xMlriaeEQGrTvyzi0Ob8OChFSY0teoXhdanVwDL+KE6OCF/BK+
fK939Ega2y6WD/W7SIWPFAxLphFMPgbj+FqIO8NaZnnsmNh1wwB8Zvcs907USo5VOWNVMIw3o5lC
HC+sL8Er/oxwtmAWxIsaaYW195lJBcNaLW/G5gBA2cIzoy8L6b1RiI635srITnWT6g+VcdPpbrS/
1v+/oIfhLzQZEqLfAcF7Lp7I4liwrGMh0/8n0ERcWKEXp+swOYwatOm7NPdE45ZKFzmML8yBEc6i
8uAXq/YEi7FY+4WrwVW/vVZ4fYGqzutcXJgM2BV6Y/80x1jhyRb3S+68Q2JEOk84LuN+OiS6SzhG
atkWhhhH/MDdr78q43ywXPotiNP6TfpQ7jjXcFy0lXtijCi+tE8VcCHdmpZ9VpUb2IF38IgxtvOl
pAi8OVzkMy24jSp4L3PVdPUJ5jpYs0hcZrQrUtiJsu4aokeEWQvJPvMSax2Mn0m5SY57xXgyg00X
bOL3hhVt2AfW6sufLM3o8SLEOK4E3hKS1STLrdNHHTHO9VnOv8M1nqWFY11UdJNWzlmtGsdG3RlF
L9N1tXbgDdbhjgxmO/hzvcN6QQHx87fORrqNpKWU+fwWzUPsi6TeoEigi+EO1UIEsvc/zLX/bSr/
/MmzrnaZSo3o54N8mCpiiDJuS9zXJqAjyIdpuiS8kbI4vJB00a5vW1ucG8lMmywpbz5Y/3ReP6pz
kQm8cs23Pg08zt/VyYFjgNHjWzofGhy1cTRVk1Xi9M7bOpm4AN7wyWgnTr0OMTjgZpjMIthvKc6Y
sJoLNV+gaoV2fy3p8YJwA7qTLPH2ShqGoK8D5LclK2mGykrrdPqgfU9nAWoLL2Dq7wzzabRdk5oO
MWa8ci6VL52Tvv/s2fvQHgux5eOSD7HkNa5Ap8I5IcQxNzJt0cxJY6cn30G3xf4+9YBKMPjQVBg4
bt65dW+DaLVgfcV2l13rL0/7xD9PB7ohRYaiIFI8OzGbYZanfelLhxr2vtuIS61adAXQO7RSyht5
efWscNR3sXQsQKPYVh2qRLnyxHp9vTL7Gtj/ezW8DqJEoxWr7M8TNNJURe7MRD74LeuBB2KYApaw
x4oGq3mne4VlE6UxBcY7ES8y6WIsIcoMS35jp/0dakodhS+PsvfEBbEgd2P+IHebyl/GHaZAYh3g
2s24o4Iz4oMWSVi48qiVS8sM3pj//AlnxeV4FIRRMr7esN6RAZpYxj5GbHV6ynqk3TN5laWL6HTD
hwhNVl9IuMmFqSvcqITZ0uDDRVUfSO3GWX3Sb/V0GfSPpGoaV3Wpl1aM71d69ugTTWjjtopYpN6n
BIroT9nNqxesoeJNsDZXxnNZ7oeReZjNrt2SK2neTrD0WLtNExs+LSkfnckAaNa8J2i80MgcQcM6
MsS3AkXodjg9d+KhbBe/t1kuTKb5hi1RwaMCh/ofyncjR6eCyZp0sEAqkq0NOY4C45h/xiOYqnHX
gzmXZukKgQqd81XXeVjAG0KuQhqu40tYbMsRse38WLuJWz9QJNLZ7xsX5WMzOFcu9uLrYIG5QT5A
0+xrp/i24JRFX5zCtuViSR1BlwZjKCC3waWxGFo33RRnnW37u3aprZU3S1mMiLdopghYE+yjZmNd
H4mkoNpuoZ4+y0j4bo7M6v6HzOBLpyIkooZiSRYL5Hk1J5RBZwSRKB9GgYwqR49XSBUJgyF/SFWZ
3jMbnZ4wCXCQldk88hOrEw1ulAHz4xzW+gKqOuDcBfkhE4qwvkal0y7dS8pNcsBpQEIhn/79t3sZ
DILR53CDDnQ8aydQ9nW1SAB/0MIdlcdCuO0+JSZ2KQk3yt/0tGZKTXY9BhRuc+von1AQELcyG0ia
bY1HxZ9r1q2KQQ3u8yrZ6tZbpK6scWWqj6l+6OsDdljDNfaEIVn5LSbp0eaUfMS89DrJ/NiiruyV
X8e6s/VvMkqpcJFkHsT5amzwxluBeFQP8WfKH0S8BbE7oBHLfKcnK0ZUVEjRTB4eRnVT/j0pSP/I
KHKOiQv5GdZLDRtJ2Q3R1KKSazu4kZQlXHhhRgaI0U6xlNpEWJpzFuvpyqYYi+2aELi5mC/bfU+O
i+loRKswPURUg4CjwGmEAGow6cKzEM/00cH4EAt2UEzxR6cGB/aspTq+1spV/t0yUTqCudcMylw4
xWdbgRA3upTlCXrzmCRxJyWXpNi30CfoaDxbCuMc+BLGS/0kLnkyFUbMhk9lPZJhI/LFD7Nwm97W
3rCgjiAlWJZdHQKfNOvgkX/Ikusru1BaB/Wtck24Y0xL/M+n+PPSz7aAoQ6rSBdO5d1IQJq5K4Hh
l6DeSSHyioQQLd7XjrVI0N9plZoAVDDfDyw+ew2TtoQFQIJZVD1Z/eNJfU3owgR7QaLVpRxgfMN5
GhRbWknsxNZMoOTeg+HWVskhDGYz+Rms2jRbO+RPU7eLpBrf2lfjo5+DovEEnmfarhrdPUnLU/8g
lzeyteTkatWbXLopgIGoLsPCOVHOd355J0MyBK6FflrGBvz/f4ad7hMEPJQYCM3Ms+9ZiqNRCo2i
vNOrTVUQuY3v/b4Z+UjZG+3TW+Ec62cp/TSkP6Od/s3mZGpdc7xdOOL9vIizg3Tuy8VYNGV5J644
whrv8biUxNuC8PaC+O6eDqtdvQgurXnkQyOj2uK9J0AHQSG6OIcWMWobHUmh+/vGcUGCN12XwTgD
4uskwfq52A1pqkZ5eizvCovAa+Tr2GacDjp2imdhRkUBDKv1nVPL2BUVHDE706xFaN9K24i9EsNN
1T7+fk0Xqmccgeh7ZYQzJkGZZ0cohVFTnWJIumO6QbaZxcEhnyvodxxV33Rz2HU1eWnoZYmK+f2n
L/Qafv70eQVt+ZpeGGJ5R79DCBw1eiqPM7OcCSigCVobZ5bm+rLXE1yw1j+yl9MdaXEfzUvFkYKQ
x8jOsk0kYWdZxYYbRbby4mOgwTSyMfan12ZZzPsPU12qFCw3TKmknEHqW3R6D+K5vD4xRpev5NF+
1bLnqwQGKVY3tjIcN2c3M0rqU5pnfGT9PNH+5hMIJrAcDmx56Bl0tpDlGP1dKnsJqWXBrsjuuuJv
pax84t18Bn1EM2iP9bCOTnZSLWtsvJN2yHBpR6uPzLVtauXEjqjT+obMuocsr4hU2lbWUsz/6Obi
aB5nwioHp0/nN8ItxgxGcqez6bV2xQXvoPWlbiZEnmnRP4KnOhJhFYmA0lQW5qf05FnDfCQ4FCsb
QkFUgn4v2x1ZAxx6jKIl2W6RkWRWFzvqymRLO4BJPwNPuwjIiXBjpbB9+tuleq/Gg5sre7+4kbqH
Y7knNqCqFsd6ofo3jX5QMJZeP2tfIJTw9xiIW6Y6ia36bOFSrcSIAN9Vd5OAKyTHQsfpTjic7JEy
WEWIYILbonf4K6uMUVy8BNlFybQZxe1R3AE/IReFLmuxY1A38sng3j/aPb6Q0BvyjyZ9anOmWBTi
4Z6HPZe2zMb7o22SI+cz9jNiUNTBdqjuc0R0p+oRkqITSnwD/rbUoL5xBcfoEAIxGed5+Zj6b1G+
FmlLYnK7bmJF3X9hw1ONyTemGca/M+E6FYmp6pTqrlmdljSOeqoTUudKBnZDT4kIpVVTH8FU94uR
VlG7gSHdTCiXft3muxwSy4SSHbXXTtj6+VbgOCGjtPIPCTl74WHwt0VDcEe9itNlXrkn2H860bS9
QcseLiQb/Im0UXqJHdi1UawIAIRY1N5m8XtSpw702QbASAdZlNG58QAa9g+6jDKeIpnH24QE6FLc
dcpjWj2r5bOBkCRE7QvmKkMYMtzTltQISfkyKcuHItGco/qGcmwih95p5m2v7ZnxdMsTLbQsWGsd
z/b0VMp7g/jMRAI0KHuD7yFngK3FQe9vgdOQ4fi4powmDwctSdCuTsmy7F+D9jnXUXtLi3b/f4p+
4M01EZJNKk4RoNnZrpIFUpEf4+nN7UAkr4F0T6Jui40OUYsZrCXY/7QGf1+9L8x7fv7sWUVUspvw
fvCzU9JAkX8mtCQZhXkwb2z+WMMxYh7sXA/W8uKqI+vS24mrQ+HEiAcTOffPv7kWVczLkVXdxZ/j
HGj1k4hbppz1jrapd9FkQ7/r7XEgO3HXcNDiG6G3DDf6mtHjAgfBYtIjSWzqgCko8H9eiCzVGWUh
FwJBZTJGId1TOI/M8lvUYSJOYlu+wzMNX4scX2cyqA0YAeYjVgX/yrn0gj93uhZV52Pmf3TCfl6L
4VdSL/hcC8EWDK3b56CacT4CYf1iHZRDHHgZBoNHaVXdo8xbxCZUimvDyov1xPeLOKu90jDsqH+4
CAM8uivb6QLTkEPAHQHBRCNGrnm4BjC8oGH++YefPYSuqAx1VPlN6k0jB9vFcslau+xiY4buaygW
5fB+ardN7JRA4OUlt8Q2/6Dc+ku3u5I3Bu4mm7SwzE4lm+lGPDoMu5Vsk7YA46cVFl2jn+w5V2rC
4tpe+nXuOS8bQMhNh3Q6IMY5BjSWzUFIBK4fq1uyopnqCSA3I4SrRK+Sz319+77Q0uKWffvJ6aj2
7dw9Rse4K1N/2r4FAyiE04027qARarPp+liH6GPCTWjQArgofrTBURuIe+JmOiMX2aJtHQIw5TUL
Z4D5ngzuj2xHO+RKjXjBCPDzOs8+9IpOS6aVXGftWKp7fLUkUu1tpCLdCy4nukGILVqaAQxTp8ED
/R/QZ2yI1wyQ5vQO/fOMGHBzz9gRMXH8vGGZZsmqwid2h90eTlneeBa1SL+uxyetXoGMK2ZW5tTF
SiRgpSTlJt79P9LOa7dxLVvXT0SAOdwyKVlOcirfEJXMnCkGPf356L2xy6YFq9EH3b16daEXOEXO
OeYIf4C8X2kr2fBU7bbCzM3gxV7r+lUB+vG0ATpkoqUB6wrbZEB1yfqo7cQZ5iw9gLxdgVDWq+vc
y25y0j7KSf5v4nUOGo/r3rc8MMtPiewIXu1qWyPfSuI6I9d6b7eL9b6s77I34J8hsn6l6CuaW6zQ
DNACLKGp/UJGCFKy6gS6l/Kj+oxQfYsEyYRyHb6pF/kcZ+P1h7e3uCwMyzDHwOLtVXggoMuOjplf
/hyv0J3Dq6iaEU5I+3QcWo99RiWMcFgEOz74+/2tdQb5y376sBDt82fUTq3Q1CoLkTjQp/0pXGHG
ZuACwgzaVge7A1J1H92Aw/pJVd7Vs3ez9oQcdPI2a/lknrVpAVmobn6TPCp/Lqzu7GtCqGVWNSMX
1Ra7fahyOLbiHMEx5MBt2VH01ey73rgnjJXx1Mn/gk2NbXJ+EB7Nib7cWnOMo8vsm9vtv1Cm4m19
WM+iQjvKaoj7MeuBWPlw1O0eQ4S9sZ6noxUjN9oWKJeojDlAf/+6dJWcLZcNukQm6SfslCVOXtSS
rouNAP3yZm0AAQD85EZYCnqmcmCKCt9/BwyLzBwYz3C8HeTOxlA6NVZ9uVOcGr7KRXic9hU5jra/
BgrRUBVmTvpi/5h127eTadYz5oq9XEWu0rji03Q9/JXMu4oU9xT/0Bqak4oENJmmei/bk3roMIxo
Vwps0ONkx9fNVbAaH8q78lG/jUpX7Zxxwvdj9sdFpxDyLFquk+AqIcI7NPA8rBOaiAJqO2QPRvUz
zdH2f+oRR0SJq0ZV0D2CietvTcBNNSiX4S7rvS76HV4atp3NMSygmHjWaDQxlu0CMRO0sCeIkPXN
t3vLiKbzT+PgaBFVLV1KJd3jfhzsGTZBXY6QlSUJHMy7AB6RpSiXmennzgyGHQyXAC0gyrHMekRj
EtpCaQ7Zlb4y/HrVrE/b2SliFv+4uCfnQLW4BmRRp+tvScycvwwbhyDJQsGghYPpBFI4J78ud037
0kwHzR8Uv35N4Hl19KuvTsV2nC9wygA590dxo2bz5emHrfN91DiXcskisuyzFoD0dcIWB0MyBnNb
6ZT/KDaGr4x/I7fGb9HYzDHLijYq6uUQOi5czhcfvIjqXd30XIlhQ3goIDrTschuKOPdUgrtmcuY
617u18DNlM1/85PhCZvyXPjQtvocxpNJT9taZhuCs0byB9wW9GCtekdtZIBSHevp8uHXz318SWTk
rVJsmaDxPj81a4WyjSueqq7CNaFZReIhxEdy26qTF6OT3x13RfpDnDQK33XSla4+bnJwGujbCo78
18LjhJYaf5Z5ETbhIlfwTyhNoDmMtQK9n5rNAcf8xkiT6jMAKUzXBDZqfgU0LagSJsgPNe6Xk+pA
0sLacBCvRmUX5Hen+O/QdV4xgNGKPUsb7OxVwUikctEUwytHu832l/LucwEaC5B/72ORRCa9YFST
YBEMiYHMwYhutL5pWqFA9GvoPbEBGg4DDdJIptvCX7wwFGf4k4tuALsKhz3YD99vjHOlgCxze84T
F9x7lv3nsNUUoRGMOa81XgTNy/Bdj+ApAJ2hDlFsCzcSWveO9no6uZWAq60nMhYPaAXPV1pc3oAl
BuGRbGTwqI1/ggaJd9rwgDC1aPpF6Q8V3OAERO+FQZF8bnd9XPoc6D6k5LJcCVGTm2SY7RWe5RkM
Ffw9VylwtNCzfiOM02ILANwZmg9SL1hHgeUEWidzEyLNSGlVoXp94YyfS8Cx8qaxYOmoVCjL7kLf
9arcjLzQOeAXqoOZ6V2C3yEeqUyUHlNgUrPhO5rDnhr74+NlBIExH6tlzP24hEWYmXJhHI8SS5hb
c91GxeZ0XdwAtsChaaSz8RrAGXxXzRgD23xCpwgnauby/nDCSdQeXgXITzLTGvBywyYfPHQEEn0f
ptddx+zoJ8c1hvExeyDNPyuP7uEziaT0uIZaz4ANT28oWtCa3zaJM1t7V9fBDnWd8HfxOqigutll
NiVjme3L7EVVFLum6ZBM2+rooqWkIHw4rGveFKrfunsZBnWumPv0jRZxqTKO//uNag+mzqa8Y5M/
CEcbIYeUrtxbdBv9MH/CQaj3xjWYC8tOHyiWMK0SX8xuFeKdYdc+qu4b4BPqhab4uZQBUxhDBKBF
2GQPfd7XXTVmZWnp7Os3cAdBfjgFN21MBTWTHBOoDy4Sp4MA62ifo5EH4tLWkts+vUVz4uL9faaM
+7SY5V6Kx2aII/ZS+wYxwG4QCkZCJb3a00BiRXLpRL4u7vAfgDoQ3KijH9+iAVtuqjjDRdW6NFg8
Q7fACs0UZ2lGikuoy5/fjtZ2MwObBUVX8bX1gqt5hWdP7ltwn/5I5laot3jvzV3ichbuUsKr4oDM
klld6dhC0XUmRwSJ5VT6KwgD6Zop6ek+T3aQfBWYdeKNVt7GxhoS9PgGZ216UCsQFhSg8OUf6CWL
7UZ/mXx5g9Rr80vf3B+xaMHCu1wbTFRoylYMyWwDcJnoolG9b5W1hkZF8xz9DUUEppwOfiGo6yeZ
5q2AyLzXKc8ZUxxjeqmGB0W7nTLLtgBdYx9gwVsLXP3SDjszV/70DheRM6iOWXLMeYe9D5gZNkbs
VuIVFioYndkAdcubGXH8nPypfAF4vG53TwqcNER9+vR6NtSBCnjhIjpXaEJEVzRRR6UaQvpi10t9
Go1Yn7UHSAVY4jimiEW9F+FNjDbrGzyW00xjDj2m+oZm0+f5idhjzcDrt15vAiQX8P6as7cOE3Op
3piXtNfkuZZcRtWPC1ycBCU0pXgUWWAR25nsyiRuWADmz4VfPvZrxqZwsY+r2T+hvpkeQ6+zZenK
QNMbk+nIC10FT0O3ndz0krzZ2bSC1FqBRy9iU/klo29jy4wzRjFy5lL/ItpD5ixvFdo7owdeFT+0
wB1H+KEoMw+ym4e3RyMm2t0Dr8JoC4vnyPr7fWJxhoRB2fNhUYs9JoWVJCkGi2o9nUGx03dOkT5m
HbkcF7J/PN4IA4V5u5viJ3BTVnoAYS+6+g5pHTE62kJ+0BwsTplzxqhiIlPWHH/08YX5+9lg+3GZ
i22XTpM8yBFftfeZL+c4KZye4RAP9/mWnuIPWLU53SqqzAZ0aIacDkWSNG4vupmckeec3xe5OWky
8gvLUag4yrU4mn17COmXoemt4gyHya4tvlYb1Ytoap3uzYOs2Pl+HmwGV3iqM4Ox1WQn9vDbb5mL
dwDxj7Djilf8INTox1Stc8U+Ajp+iV3rIgT7DArt85oX7Q7JbAP1NK95tj+SujuLTlV2gxJ3+tRB
7Bow32nV57r0e7rnwbayDoL0AGbDBVrhxoRE2c/0K+A+mEf8LTXDTugogbc4Pl+8x+ZrYXl6DUYO
cEnAsgOs/Hxt4PUi93nRzEtFy3cewTBtRbPB3IapK0DpxSQh1rzjdB3mRG60uMS1Znj50VcuyR1L
X1FmFp4U/9ayiCSnqp9EGKRzflaaZIkQfyIca7w4Wp+wbZznHo07NPDgvBlE1nT0B66+P57SuWj2
cQ2LFGhsT5IoTt287xXucz/R1iM2ESt+8tXgprErN3vmdMl7c1itD98//uyxo2GHry5BC2m+RT1q
tVGcRNn7Kzh6WefRtAOxT1mGuka7y1H3LG7D6TCAfL3CdVxCZ0vM0EkQnEsJ+/k38W8pS4mhWh7r
iv/MCbvknzpPJSQ6qrIDGeChcDSi7XWVtm6oYcITlpvoUtPw7CkyYBMjjUptKC1PfiCJvZpnVXt4
t9ciwYrgJGDSoGFOWT7GGA5k6HLmRMBIXandyih2FWIWx/RxOqLXAR/PCa6r4wbRUSva1eppnrnU
8mOX/Iqy/wLGzebVJBAw6N6z4EXLNRoDQ0mnhGvwiOfpSqvuJie/NnzpV3BlgIObVdJyFcouCVNi
a28WpjnUPCG8qdmzB3A9sHPnwnaaT8yX0/1hUYtApKWoXBYliwr+ttjcMpOmRj1G607+NWtsI/LA
VCF1qjnCu0iemDfm0cHTB3U9/EYwCNCLS5X1+S3+YU2LLZ7Kp9y0xIxEFcYvsreoyUJPspnweYK2
Gvo9zAswsHbOWWMOT0Wot/9BsXO26QQgAb4HTWGT5vDnyCeHmVkeA9bRggNk4it7lYjZpBd3+CTA
Vo8RKPkPJmZnC+GPz102O6ysbJsiJ8JUlR2Ahr6h+XeteuVKwx3xRwCMC8nDLXkbVLaTZ6KOaXki
ud/q4vR7ftVft4fJpjUlxDiXsyhlogk15VF7mO3i2hWivrfptvBpKdV0pAGN2v0vlaqluMJz4Ia0
JG0ezJvZdXdYq+LPDmtjw5OAgtK2db/fumfgrpwnnakBspYy22VRz1TWUAXdKZzXhhAj9fUKsdTK
3FcSej4PcYpWJQ43OCztNX1roCGWwUolVGH3ZsiOpm0RkIbqlsd2jVjPkUvNG6ybznA1bZeCFqGw
ZvIlvoKuRzOlKN8yhv7iDZ5jHEMKJesgV7/V9KBJbwmwEpQ2JtGLmx3yypKwURIYMtj5GbbV3lQT
upXq9ZDcYI5z8SOduaHfIyBZEDQZa/kiajmu9fYIEnJunJjAiJCd1Fdt/Vj2P2J5hyZ0zgxvHqDk
x52G7a+FWL0nBlhJ9A9hd6EeOQfX+LScRf5qlBSJbJnmcGz8ED1Vf56BD8lKKdaVRw7T0aplAGhs
tEucwvcCf7Fd8SATVQVmG5Z673DND40tdPnzshIbZC2cODvI8U3lYp2j+KH5rA+/gtBXKlcDtepl
vgafX4GcvjZdpgh+p6yYhZTdxmr80SvlWzO8DUSI4EW+E8HP30Js/37/njvmDOARp5JFnNK/3OTN
BAtRpn49FKHXQ7YGXTKHXPxMLdeAze/Nc8I/o8PQC5Ns0irm4ZjdXaofz4W5j+tYXuOhUlR5N+rN
oczczrLfRxtO+TdezYkokQZU3+UO97nS69NTF6e3pptQgeqlo2/d1LQZig3YVHSdxyfg4aprzka+
76qanMyT0wjXlrSJj1szcxA7ca1N3F6o7c/v23/f4x2n9mHzxL0hNUirNSR24bpHI49ti7cEZ5i+
Y+jgJTiP+5XBPv35/9sJS7T6scpkI5Y10Oqc2qcxu0/hWEY3YoVGyv+QchURXxxXo8s42qFAboeT
VxCsLkd8STyTY/NhTLIUEkzGTos0BcH7UywnY3No2Y3I1XT3UnolIMsANZjLOHKCfXptngI3i93s
6AFMtKZdXp28YYApE+VA6K7xsKEXriIP124KYS8CVBduGyiFaFhUkZfX4EuLmzx5Lt8irnbDlu+E
gzxh8O5hXLHO7yqQXelqQNmrWTX5HvsySWlQgvaxSxVCH0WM2tgQwNIO/TbwcwASth06DZbloWiF
bpNcPFbxA2lfEMAwn5X5ClQwQTycvKj522Qb6pSW+T93eOdj0g6cVdRD1CPipF+F7X4SsBweEKlp
WncSfh5Pz5m0nrq1qTrKuBn0lURDQPpVm3Rgd90j0xDth4pQmURPD0QGhhbgaZVL7lHvaLMvAU7H
CH3OeOdG3ueUJM+6RJZyFVy3IqLf9gRfbTaxKmMnXufMq9O9UW7FTf3bONnDbfRk3FmrFiW7P8n1
0ee1cPc9wT8/+sggQZjcoGhyzaBhrT+al6xSvvaKLZG+FBBlmo4mE5JFGtf1fYJ+vFFTOObQ+GVE
9rENPZi3XMLlT+WhepmF+KUeGFtjAvVcBTTH4lsDmzogNlaxMtCWP93Nt20mYOTsShdt3b9kv5+X
uAx9RjtpR6tiiWbPWKnZVH4JghEGPLU1vYLN8SFHgc1vLj343UTx03dcPHgR/QTmL1FdKDwYx41o
PLSxSnt4H6W9PVYDADByK3r8+Y4eEJ9tZlCnORoxph3rPgITKH0m3RptFMeK/cSVx5UlchQRcgBD
5plgAu6y7LkrPAi0rsCISbmKhb0pv3XF2wDoJhdvY/NXlqvOEQBP+4Ln5OQqP+nQu5V6IVH7Cjpb
/NhFQjAV2VBg9V0f9H18389z203wwA94omuseBMitN73AZVqapm3zo+U4D2w8fibZRBDFFtQh2as
D3SEsxJO+zWajxQSGCTV2VYUnuNcXSvoSJS9bU65jf5U8Bbfv0Syq74ZkFi1wJ9Z8Een0bzOXOvS
Hp0q6Uq7qnsX67sCdiXUMQyrB5+scqNCn4AYdXRK2Q1ewBihnhBCfZwOlrQaDbeU7drI3RB6AEj0
PWAK3MCRJ5o2gHgnuieImHTbKXJ/ov0ymWvJdNLGBc4pxZvyuOnL51LcJbgzoyUnldsmI0DRKj+6
ul+8dnfR5Hby5phfIV0mBnd6wamJXkkWOpTrwmDXB7OVdPlcY7H9YFzoiHwdJ84vm39BwzEMeNGL
g56VSlMNLagA89GCvKH6muJUswWsf1wV8DvUdXFI8ddA8Zedh2iA6RjZWqXYnFwZgNkmfUMQ7BIH
7Ctt+vOy3s/gh/t8nCaC5SDUB6l5GfV1HVDYqv7oniAhu/jMR2jFCG5PO3zcNugVhjaXQe4m9wXj
dWkttyCwtxHI+Vk1W7//fot+bYovVreIAIkMqEChl3WwYHfRfG83dOsd4V5x2YuVH5m2Ku5S0+Pm
77HPsq0V3DQJFSHDLe4x4JnRHZ2wDqFLXoJ5fJ0oLNa2OLBW21cIV4O2KLmukYszNiK2N4InlpEt
IdoS3CQxtfChhlJFD7DYFMqa/iqWXvSj4ytVcgcM/Eau8x/B8WU6vvSAk21mlJdKH2m+777E0X9b
b1mfpq1mdJPEN0bUMtiKMySAJPa5s9Nhl2aO+nvm5SPqZQTr77/f11bk+zuyMKjQNQnG+SJNqsqm
PAVmOtP07qV+d/Qq8DDxtk2uo2YlQir43b9pb8ZTFzuNiEnsxe7b+7H6+tv/rWDRumlOY160IhzH
OEBRHURl/3s6EVjCfTdKth4cBoSJQvmHkr0GfLhTDEv/SEzBlTN/7TmgprGr4Yj0oDVXwnRQhJsJ
hk94J3a/A5zL1PothC+PcEe3H49bqduI2g9JW4e6LzDSNZwg9erH8G6cJSNryNw1nMFiL4WvVfnS
WXflHp2odtyCtTwkv1p0Hu/oSnbyDZmsxT9rohs1+wKg8+xKr6NT48lMuobc9hPmh074gCAWiiDI
fsrDsxY8c1NiM/iTs+JEdxqa8jC3HkLM15Ln4yr0Tundb+N1HmTpu8irSSbG+E+UdjbZUiG+jMcb
/RnQm+g2K8OtPRRYo9QN5MdTdaWJL7gPFcWvqXxJ7tTro4DgJGN3FepFC1O5dC3y3hMcmSO6kzB2
GtPFkcYu9XukgcyTbxkomxJQXgPSxri6mRWCUVRFQJJ/NtpeRip8Ldrm7adYqBVqhqKAl/icCGaN
OraVRKUr7zu3yp3UdKf97LegzcpCWJ+jh31Z++pLO2jx1Dmf+hBSi04QqybhqdXvd/NhA0HdWfj5
bVTBSO7J5Zp31EQEgnJz2vU2mrZtsLe2VngXY1ZbjweGacBvxzX6cY308h/g5r6MaBdrXKTIRRSG
RnpijfOogvbPai6rx3WQuvWWfQtkyVPtDk9oNAkcrijoNh7jZiqSLf/F3rgQKOZA8OWYfvhSi25e
C6OoVecvxfzkCt5aFf9s61toA3N9iWrOFmE3DdG9dtOa9++WPt8v4Ot8bPFCFpGqFRRVTicWoK5G
YQupSKTPNc8NUtQjzXWdr7Xn3ryTjreZ9KvEMGJgZ5/6lTiuGnBujTPGePJ6ltPAXDXRxfDaWRRw
H3EvyemD0W/E7E5UN4K0m70bo+BWDtyYBs+lNznv6e/e5CLg9akW6AJUX94kYgi4cbjo4Dvavqg5
9LMH1MUY+6UWnl8dDeDZxoDkeomSjjWxTvUC2Bk0cuNGRZBHX9EHfiRpKRAPcKHwOlbtIKSPFA6Z
u/39p/vaJJmfDwZUwa5X/IqB1YWhyy0wvtCLh8IDQt5lPgy56uS3o9vCVIM8m/S4OgxcuVC3A88Q
vKS6PQK1KGyE8SWv6B++X9TXJttiUYvPULVNHbX8lb4rqUqpbg1hS7ctwA6su6LGmycIkA0sPNO6
nYDTSz5gSQPOcNwlIt1ZOvnCKwmrEyIunUt2Nd6p+h7zzyCBV4aaD0aOF6eYZyPXhze5yFFF9Gtk
Dds2DoH8xgU3TQ4GyNqfkxsmYIsjvQHbsgq3YFLmthekzNHHdVLCCj4BDf2ApSge8DQOIeqN6FwB
fMUTSbn0wc8Gr/9bpvFe13wIsMdRjYpIZZnvliGpuEl1IoNPEcJMO0ac61qw32ET4GEo9I7tGiU8
IVm3OFajee4g3p5SmPwH9LOzh+/Dyhb5ajeegqFP+Op0XIx1hyG5sD25jeLm8HPCqxPNk0Rf5ask
AJ13P+q7LveK6qnelDDhTapSTI0z5+L0/3yW/2Fdi1w1HxMsLebohh4z2ESAZvC4zUcxOIASjhwD
r4wZJt03vhHua2tjJdvm+Egqivu0k0WbomaUbAcXHbfUM5+SLQV610IQhRR1cQ/pg9kIx54XNgum
uprylNFMI53J/FBexYwhQXcytLW8UPANcV83G0wFjo0b/D61PijA/G8e0wTbDAW6BW7VrqfWp2qh
9n9GfhPDjuqhCe9U5FYARerp1cxGasliVp1+qwauhZ73hbL6fcmLAPzpJy2uMmWOkTqzqUPO2bHs
Vt9px5VMvqnD9tlCOBjdzOKlR9o6C9wGRfLjStfuc4IUIm+BymB4hahw4wxz///S9aB+vR4+rW5x
zwVF2E9WO79wX92GEJ6f5hsWZ0ScmqC32Lkb+/0lWZmvXfxZS2iGaDMfY+iw1NrMRC0SG5mnFtLc
H60a4BFEZpAwEGlSLzmEj5aDWsCYezW4PmQi0U1xkhmxKV+McmdyjU+LWRwGVIj746SxmHkSBHcM
6JcEZjd0uTo4F+YJszmEXgR9S8co23WTk0J1G6DM+5NJ793tVoXst9IsmvKYYTrw4/u74+tod/G2
lmlrUga9KbJAjBBGzWtuyTWi2G1t5TnyV/Ifum/pmpuMfgra8uCjEUgt+gv7+GsXdbGKeSd9iLJg
BkIZgl1DImEYv7r2jgY1vjg4GETbIGHeULmoWeliZSc46qgbMGCRPxVc9QdU84fU13EXCGYEveCF
MjCTK9VP+CdnD+I7BOplaI7pJlQ6dB0RpPbE4ULL5Vz6r9DXAu1kzhpWS1bCpPZ506Td/3xo2JTE
PXqXj6hSw6fc6Bj3MoC95OBzLtZ+fOo7HuPDe5uMk1XEIU+1uncYEFOqsnvEDdnKfOu4ah5oYjrR
AYetV1ACCtx1Qd8p+J3oANvRIvK7aNuprtxdArSfjbX/Xsd7K/rDwtRED9VK5YNm9JSl5s4w7svj
vdoAPN5rqEUgduNov7As9VL03eQfTXpgHCpdtyg/YFCwMtDzQhzp6RJ1/Vyu9OmNLQ6kGVmpJEW8
Mc2uTWTStGnXpzRI9sd4X8AKONllv1cxCxIZF/dO0NU2Ywrm0tp9tMbEJ7k+aS5pR8Qt1c7GkJF5
pZWiG02ONGwmJiD88aUw8lUedj4fH17n4pSatZqXqcDr7BBXRKN3V8v7KNypXnoXuTHHAzn6KwW4
OiZiRPOxfmym7cXezpnrRkJugBG/heqmyGj78zE9ca/36kkXD+K076y9of6Wqoeu24rwS6lbql3X
bbrgdzJcpznmYTXpEWWHMD0NSWzLyWQLp789SETtIUz26k+5OACzq2XMrXyjceva4a+ycteC368o
TiX9N/pvyEVkyf0kHBikn6RrOdr0x0Njbk/S75DKmv/dIWs460EVUJGeiQRdbos1RijrMvg5CwZn
NOwnxL61GPIrNIFgK3P74BJUC69Ge0VnOELDWPOARAsnUpDnit5sOsJt2wvVVWNe9Yk7oLYCmjPF
lsPp9OfpuIuF1YgJAlTNZg/FC+Fh9LiyCZbGPNzqQcOVdgaW9kQ8X9XDqs92hUGz4nU0d03xLGTP
hbKVwYtFKzH9mUND0YVHCFtN7VvhBmWuMn85NodGOcT6VmkrB/gGbpXFuFViJNSfv78Ivg5bLck0
DNRc8CVC/GPZPmuSWimESS0O3ZwUdXwvGvBorVd/psecGzPd5HCM+qvcv+jg9TVYfH70on45DpM8
pSeloD8Gy0M+3guRp9GIoIEDWsWON2K4spQ7fN7o8zOyvHD7nP3pJqpMMOgwEf1C7Oyy0KqbySoO
KhYtkG3btexY/pyoSobdTNA/TJTjaBs6OGS16+9f/JmSUkIr69/TFzmcnuWyeJqM4hBiuRDeye1v
qb7RtI0U+3K2OqU3gBHsgda4J6wSwxkZKDGEi/I1+93MnfGVtV3I3L5SqdgM+IJYkiQpmFUtp5p6
3Fk4yjTQDTTg6Q20gNN1zeZDSNDwNdGGPAMNuODPLL/v3rDQbuPbIzJnNBYLAe6A7ujtTYa9Y9A5
SXdbz+Xm6Q2LeBRY0hUcD8udUE4sMFRWU7wxuttJeFF6w09pW3//gtWvaej8Y9jbisi/v/DCVAXu
nm6VxUFcSS/p+rQToTQ/N5AlGXfp0iGMn+L4tx7cy/LA4Da1VddazWHULBEYdZTaVgrXogoGzCrO
4f3049RkrnhnouNmJ91qmPZqvk5/1SK7A+Ld4EbiDr8/wRb873+LMV9PnxP+z79lcX1pYm91ilYU
JEqSj6yJ38S0IbK9JP80Nx1TfoxvmwAnM9lL1cRVqi06tXsh+hEIf0fSIVPQ8Isg8f5fRRI9uYlN
22D+S9/kh4q4w6lewTs+PU6HEtTuY31zrFz8gVAMye6kR/Dr1V3xyiihOGpYFzFfWGvdjfBnQFHj
vnlp36wbMV2jZrRKixOf+y0Ktxq6O3L/d22F6wjxDcY6seIKD5fwZ2fGmvKssUZfhvYQ9d2i3hik
LCrVrCgPAdA4+lEk/mT9BQR6f0BykGMd/Ae+aWcuZx4LZ19WUUySvhQcCa3fSSnbkp6QQJIlXqtO
Hq8Lda0LayxDcCEUttp0A/Je8Wj748ExXlXlTxyEvt8cX0XVQJrRlhJna1Nu5yVBuxuOg5TWTX2I
Vb+gDDVQQUENH8oCWtCo3YGuUJzpKXkRceVQoSXYQWXb8u3pOsx8gTbBb2sv00ls3H5bFg7TI7N2
J8mOjr4EhoJcFqItqA/hJx0EX2SCGrvDH+7EqdwIvXdKnppkVahIha6+/2VnqhRZmmnekqSjtKGJ
i9I9y6swAZrFL3uTt/gA7Sm5ScyU62PiyX+y2ZXIYYq8Hp5PgyMXvHx3urCGs5/54xoWcdoUy6OV
a3l9CIWrSvlbGGuYTiqtqvDOdJXgauifJ+HOEle9By+FEeUqQXDQfPqvXgU6BAo8dBXhkUUOlhml
MqQJIA5hgJZw22OWBnmViudN9TCoyqkA8JTx04FwLKPrXtd3J3kvrkXUaC8N3d75OJ/j0fxh/q1m
Ubg15JzHsYrqQxPjEObnFuLX25IW/hFx/5GZjFvruwACPEq5pkH3P8zXx5Vh+mRRcwsIvwjmXIhx
iHzE6aUQV6jHESywp7nNjrmNLoKGIijBuJZ/pZTBdbPKGRtcnKScAcfwS+DRs7toEWHQ+Pm9aqk0
jVpnVIf4KXvIbk/h7UQjlWxn2onS3sxsAwvn8vGYrGqAMbPOgLWK8bHJwE85wh745pWp/DJK9Nep
2/GXY+boxM/ff339a9Pv8yoXqZJpZTp0FK06FC+iZgvDs3hal+J+yr0Uj3bT6XrbelFc7bk9uqUO
U8kWrJlao5VrCXEIbdNDRqcz/1JiKrCj8/Wa72M42rFsIyI7BD+t8trEjiTzEdmIN9bJhiD0crwq
dD/+g3CuktletFN3ZPW3fXIrJDs125scQydHD0LYtb+sP/GvS3Xue/L5ZZt9+DiLZnF9LE6pUfBx
uPZIr3/OkvPME6XEwuvUZQDOppFoXBicOtyK5C66kEScj0D/VvAudf6hoC0qJUr0EysYwKwhf4Ey
Cy6Ic6Par3tvxruNN0jqYt5CBRbrNxJMQwdLz4tF2PyFv3kVS4Ycbu+z17dVHTDAA8wNo4tnRq7k
zqDed22WTNyL+np80/0R5Z+LDIX3a/TrCrBko7nIsHsZjNVBSSahG6oDNu1Wh1jNFlOaJALo/BDI
FG/gvLtfmYYLVLiKm99qtDdyR5Jx3lsl0P+BDLY7EB494L4jMYD6EKqyk57gbPvNtTFiAUhXx8Yz
aADpHYq3sqA6U7NJMmg1so3qnhbtO2M3XEleRpUr3Wi/Q+wt8BhFreqg38cR1M/uuknc6f7783cG
JCIjfiKKvGQdgueSexVFaEWOR7k6qOquHNxq08Vu169a3LbUn1V3TZhg9m85g3rdTE+KONlt/GQa
N8SxQv5x8tRgoxv7FMOsYBjIDnC1Sbz0wmY9e1w02Ke0o8jgvwD9MlHIreZ0rA7lG4BJjFnsDKof
CvvI/yf6jl72PJ7D6JYYjJv2JcmnMwXV/Jb+7/lLFF/eN1kXqM18XCeKmvVpvCV2OtMPiPPWI44/
88x/wMm3hz5/oXY504nj4fAxLZEpIXodi1xBi2fybZtW1FPXoXAbIiLvhZ65sXhcbhs6yT0QADbp
pTLy60RrfjB2hLpJswY9t883SGMeo6jWJvbGXXBXX7fYUUDOcJqduIk3KvyU2RA02w7rdh1euBfO
FJEoEkmg7MlQwKEuq/e+gr4YpQMl7CrFUt4BStU0z7V+G453ZnIrpQ9leR/3e6RyydzcGicnBIXi
H1LypJ5+zwemE3fH6EK5cgYNxLJQhMYrhM/xxfeq0I6nkuHZnBrrb3K9gwkm/+R0oEKAOg57cDoR
vLaKwCV24RCcTU1QxpkZsfBkAPR//hzDsTI6xeyKQxl4Ka2+1mvTdX4vPcCRaYW/ZrIS60ct+FHA
Ke1v9Gg7heiTOZXiCb/gqj1ijSVjmc108Z3AGEmA/t5wqpsCO34xf5kntzc9UApCvx6rx0l+rMJ1
WqzL8dJxPnv3IBAoKxSxs8/J4vbLNDE5xsWAYrAjOlg41Ba21Xsx7UBN7PPpBcAEYA+I5DgqNatT
SV4f7Bp5h9IkNoAXIuCZDASXc0ILyv3k4svjVSg9vW58OQ/RBiw88vVBuB9jr2CItkvj3RHdxZmh
fRN0K1RXm6dZjKlwDMmXLb+ewNOD9tlcWJP89U6kIYkmkIppjom/8+dPLcqlYCkxa6pGYKC/LfWt
V6/aYns6Xc1Q3C1gbJO8ANdlpNTBwRS7cqPnPkAj7EsL9RA46iWw9bly4eOatBkQ+yFhOBmNdSwK
1pTgi/mio5tb1vQZ7wXvNK3jcUcyJRc/Zivl2LZAfU/boX8TQIXb/SXUwrmj8Gkti76tbIxF0s9j
AnU1lbuBzmO4S5XtCDMTkqM8OGx98F8avo63hZuvGujLAHWYyc4S1LOP9O4YgBqzO/xWXLh3+B1C
1XHYgWbjRPisJdeV5XE/azDwni5rVp670T79gnkHfHibfd0pYpzwC1qvGXeTNzDSwO8jRCQxQXb1
nousejLKv3RsVK7Wp4tpl/i1iyTLXPuKrptIO2jmoj6QS0WKzL56VyxXJWgvPGmW7BShthsvWPSl
/P3wWFe3WG1Qd0+EBqVbZaqHQzFNogY6kfQ8Dlu92Z2mFws91GlVta9AxJPwEIr3lZOtpafTvkKs
SbFPPs4IdePM0Jb+l7QTPXk7UmtcjcyZr8HLBsZLy0VK2ZT+P87ObLdtZUvDT0SA83Arkppl2ZLH
3BCO43CeZz59f0wDfRxZHTUaB9g4Gwm2SlRx1ap//cPGFH8kbwzNuOzFjmIujTvjDi2d9ws0KMEa
Dvf4ckSObbpjtFLfpGCZTScEJVPhivUxA+T0/qg0rIXKEJkuH5gC2Q9tQuaW+DCX8T4MT6YOS5cw
gjJC++KhBSXQMX4i5C9oqaDb/he2e0Kx9I+3+MzX3yX6LVXXDSQwl5P7AikfMUIm5HFMbKt1B4Ee
EQL4GhPVkUOkeNK9T113Z++54V1tt3Xz2Bg2zgH46N04V/6Xxej4j0FE+h522WidklY1LM90JHKW
UcgxC05Yd5qf0J+MbaJv23xv1PdZs5eXBnMaJKk4SPWkJN5YyncHYvxjRP0/S7m4fQt5NMWxDOWV
jFrxt6kup3JTkSg8B4MhTkOjwxQmdhMixR18oiLBTZRtHqzaX6DKTn5rTHVlPiTTesw2qaATELQu
OqAsl8K0F4vZJK32mNc8JtqpLXBlIfvRevQLwq1R8m0iR+/t1N+W1bohHLC4n9xBOgbyOjMZbHVO
8uPW63uFFICZCBg7040ZQ7r0BtN9wLGpBDWZpOeisSi99aIpjviwlvOQYaGfDQJy8rsglVaNthA3
+qLctI3dahuP49T+94F1BV9nOQb8fBoTCzPJi2LSZIWfYSk3N8h1iuam6aFlnIUXz9qr1Z3sn9NZ
fE6eAZL98sODrEyYXu+Eyn7iQKUUZyvgZmCR1i69XeRlTKbKRZOfsAGLtHPCnJ5QoZXCTR9KrZtl
N77AtQ7/ry9wgUPQqgy5Z/IF4mePIE5H0Y/GC9Jd2xAhc2qM3vy7HHpHGrxpt5KurrDh56enQe/Q
YNqC9f59GLSalUIr8YpZvsJ4m+RUyVEfiDe6b7C7OMufgJvk/N77K3g74wJCVkbvO7dICdQdnKjn
9GzP7YDDsxu3j+8+gbySKk0nIbjzEO3S+2fS5DEZOnCCEpNUaTHW+x4KeB1DORmOho7xQXHg7uiR
fKpSvKNhu+P+lezD95hU1pRLMt5PwUcmAik6qbzUKXL+WqQWqxHI11OTr61hX3rEuRIXREO4yfFN
+N2+FWs12yNG6ZfGNthV4WHAj9wiJ5XhZzq+YCiEpd2I9tZw6uoBHjUp1Z3yOG7CoxSRh2KHP4Ob
XJwrVyLC6AiWx9wauf43VoQslkosqsVZADCS9uKDeDL2OD9svW1oLOWn/tA+GYS/LaefKl5Se+5J
H9xOJ37VdAsNAIvDQw2Icrh5kb92nH9Z2SVzIulDY1IjVsb2wa7cH12LY7e19d/ebwN5DkbuSwyS
q7V2UFLcDCFG2sJvjd9oGzL02WarW8aWV1Q7OLlxZ/2D4HwnLkVdr0hN0RUM+TVzJaa0ysvWDct7
BbVx7QQoqBEUkhET2dDu893Uvcu43ddIZ7jPZwqxXbcGgVf7rq9ruui7ylItI89gTfCXeg4Wi8Sy
aJmR4+yWkUvKRX5Xx3sfPxFDdYJuk9/yqtJnWP0CbfrrqVycKZIhdX4pg2UIa3Ol2to6n+wwx+by
CQhT1pwSWz//d9M91y0m/LHidJyzVfrQkBIlYjgyG5Iq2R0Cwr76ETaEhPrNdohfGjfCPCOBPO0n
9ijvudmVCn/ngSsfzlc6RZauiFGevpw9JSI72JunMHVzQOuqdKq6XHgxkZtkc0zEbhvPCl7SdfTI
sD4LfgndYyN8ChEaL4pvFBK6ZjzcPG/np3/5bMjcJgsBcbBFit7fhTBNuOtxz51/HYGIYKWwcVkq
Nro9ak4xPnsZI+zCekNOXzxq227Aimmf6I7nPSESctpbx9rVU0GHuCvKhFLorOrv9RSRGNe9mBfn
AavmGiVsSGYXEb+rkBnqAe8G7w6xSH9SsJP8vLVX/yD0357Gl0+/GNAoSRJFUpRyLBiQOJxyeFIN
hFoJUVdZwYTk3Qj3Y7TBpAi/v24XFicQMYNknlWkkDzigIzp1Tar78IIbebW7He6AvvDSY0Vk3AT
NveUEksC2NzY3qz9v0lOmu9h//oGF21BEApKn1nRXAHy4lcBq3cTfKAhXkkD+L6t+rhG0ONqwxHY
FGM4ZMPQThezT5yCTYAHzzjk1AU4HakSbn7DYexPl3Sxvtl418JtmU7qW8aRFnhzFIkGyoQZuvUe
Bw/GsJO7n4Z2VPu1lNokhCNBGh6WtXZXcFJpq1x7mbCEtWhNgUiPRrA0pWVuuDiATOPe79a1zKhq
o2RQYciRXoiR4xMtra1SKOuPUbmSFdeolrgWVSkhDXeVvvPDk1rOxpFZ+ZIYD+ytToOLdMThCArn
q7kc4Jcy9jBdWUDQJOiOoI72gBggrXZxRPVmbqj9yLxn0KfcWjbjg0XjWR/qX2NGagbO815D0RA+
Lf/mLqVB//4jWwYW0ojUmDZ9M3rX29rQPXGAjlAwYrXrFMNkfPgUc9WOLvE4Qgrt7MCKK1jjwnJm
qZkroHbDd7TwyYzPZrRO/He53nviyhoIKFrjBisYK1Uibql7gS5pUfYMBP8LhpSMfy3+WKdwoWJ2
cOnyoBLVpxiXmCp/lNj3qgvjp33P3uIHtV9UpD+KCyK2pruYTC5vKdNokAoR7no06lBQsS4E1CHR
KLOz2fAZHvdCzed/ytQ9J/HfMowC1UVaLA2ARSl+MEkf7Lior/MPsaVrOeOvT+qdtaIj65y4X5aY
FwxbkuhTb4ZmZ6ZBc8pDJxeepslWX1U6WmmRV04Rv0jaPJuSkAbh+cPcS7GnAM2JR4RAv6RhOiIF
syHvDdWS+cJwylCrM6SxFuYx3KSv0xavAl4fVDdYZENrRQk8bYfnsDroJjR0taYxpPkiEW32zMrT
k0mE/Wv91o1OJC5GHF0B7ZWNFh750pG6ToNtGe+0cS8NuO3AF0sfwsGm/yLw6wmlJbeyU2ot8v3s
2yGvkyciNdcw4U/Fnbz3XqTYlUUoahifLvhPvvivuD5r75GO+ps4R/TIsbOt77UnJbm3+oOKuV/u
lISUYJ/HyM1DLoFdx0GV3KI5jjnEDI2Yk1skpSuNHNZmkIEsLIdmqPnvyp7SBORy1M28EzbpLzO3
608jOcSH4qXBmhp9LkRXKhFNLRwY80A0iJOelU/Ux3fSfU9a1cp4u3X+XZF8kj/2ZVUX3ckUd0ES
1Kyqt9FYb/Xn8TCOq/yH+QZPqncQMyO5kaH5OTKi+8d/X+Ku0U3++vSLziTzglAfojo786IiIpBt
1Z6lBLyQ7ric3Sq6BZRB7Raad+3y+NfnXtz6vXI0YrNts7NxphdqgBcXATdVHEjCZfMT1oYyLZps
HT5xDC672UcRb5JmZW3abRPjQp/Y8orfZ1mydW1h6Z3I/SP0IrdbLOmYD9yCKa61BX8t+KItIDx9
QgPIguPn2bPLIsZ3YZzEjQfKZHsfczJQxOwU4Pj9xk80/5cvD6yvG+SiJciMPq4qjU/2n6P77ghU
6P0iaYzTJngmaXaN/8DWeNOVHzc+90rT+tc3vjjI21Kx4szkcyGJJUwJoYIzm+0AiDxbc9Wjtvpv
Ry6pvfGikkRw4ytf3MyNVjH8WGTsYc27w/zR+AjRbHlayJUtYU9NkE60p5/dlmsZZ6VwEa7Jp3G4
MW+Cd3FDCLdyaF8RM4ESBj+bws7aZbu0HlrVNZ6Uu/lVFxcoNffS1tjKR+WERTA+XlQ7SnvSOzWh
S4bbCjS+AlbFi1HYyG+mZkO6k/21fl8wnYdRORdDZhWMaCF5+NsemidmCownD5a5Z24+5QRlOYR2
aeYxezXaeWh21t6CB8sRV8kj9rOugCfQIvuwHpMn9eQlLhbE0y8gzt2tyd41nA24D5MX0BodbvBF
n633oZ5UMx2yWxI8/CwtNBxJiqcpIGh3YamrlszG3waMN9uEDuRowoqrARYPYbaxUEHdgP2uOAIR
iEL8ATxdDV8tWom/q3E2GZKg6imhmOO9adgz160/i969qb125qrytsw9Y11cEHvaigdvWlMbbZko
kbMWIziZUX2ubnbKK0DClDYL7Bp1WY2u/Opxk3wWntRfHXGzPrVki+cFHkfUlHjfcgNDumJD1Wfu
c9SPSD13zU9Ch13zdfyA4K06iFd69b7KnVY5B4ShRB1GA/1vMK3JWprjygB63FoR3qAgMitz128i
bljFnaHvsrv2UYlJsWwZVN/VrdvgmbMv3sv9LAiGSa7uiukh5pxkutkd48LxICsqayncYfMj+B+p
+J6PTOBON17nK/esv573RRnxQ9Sgssfzpo1cgoJXmL+wTjfcCys//L+YPl0tIF9+4YsCMpliEGrz
JwKUZqtSXNfmHDNVk9zNwIZXeg4Rb4HbTMcyXdCsGwCfcm0Blqiq3CvncfalN7mgBUhLRCsF5T5C
MVUfdGibRBc7Khwb2sLRHd87KPofTFdH/sVVHFQndlAtE3xxzdWQLNpHphD2+CoBV8gfuepqKd5l
zN7dW1c/cy5ql3X+62ovGgErUeUgVvGXB8fJf1smdHFCAPC2Xkigg/vi1fvMvO3Un6dpWAz5I52z
OZIbbgst4ZwPRreTx0MavvDl1GQFx4yLfO/tpOYwwoRPNSw99kxysBBeGNYhjDZ+G7sjgQEGL2C0
7r07DQoYhqt2UoLz88d4VK0a+lN4ScJLQtwlJgVIEdJ4n+X3SkUSyBILA5DLR1k5Df5hH6ivQfho
iO8ms4t0J/VcYrJtXW/1eBlWr132qzbihYythGcR+LWVsl9esBcgblmrjgtgqS67P9HY5k2f1GtH
iiWiDWDACsXhsvxZVZEGkWikZ8M/KdmxaLbO2Jz6+CWyNpJT/uh2ygr78ihZm8ovK7+vxkUCyji8
zEX+Nih1tRx/WY9xMVqNJ7zZuL7gqj1reFDjyna8xjFfsPNimTAKJLXYDc21JW17p7z3XoRN8yYG
SzQpWX+jGGvXWgwy7BWdAEj5e7B5p1oT1qhteoaP189zSdO0IeLNXEzB1rtuWYw/5fQ96/c5JmRe
/zo0d12wrCh2LUjwvTbsBf2h5o3W8WEkEgFfWStr8Y92VAS7WF2GjmhmC7n9xH0qzHYp5XzgsNvU
4RH5e2BnB6op7aa60tF+QTch4dFySmk7dK6p35YB/fHd+/a2ffnKFw1oEomjMpp8ZUv9GewbhPYt
o8fCeLLSY1K+ys272Dx1+h4acpOcKuWUSee4YPPitdmpEZcdZDviNqmPdftLCe+jAWea8S5jfwvV
uhZeZFravBwZN0PQL3/FaHNH8vDAZbVfOo4h7clSP8Xi08ChcCjeavEY9FtJdsLdrC0Wz4id1Xpd
K3ujfE7IItYCziH5QSA0TXP1zrZ+h+mPZDoyvvQZbxL3EihvpoJVDeRVbFg+snxFHIzGrNM/Tf0P
Y3oKpefRWFnVKQ2fpPEQUs3q91z50E00hfqmls5KQfjqcErrbassRMVNR263zAijdGPI6wJBc7FC
taiHd9IJz6USnjS8DZx7V+JEVoijyDtCJrKnf59dV2ZyChwwJteagaLjW+/SBoMklkmVcnNLykdR
2MP+V5ZI3frfybhv2vvSevalJbf0CFeVAv76GgcsXM27pU6b5j03zdEcfukAoDfHA99B+L/Wdvki
p2ObNnFeppxy0rJTbR32wGPZu+ALHiaxyaGKH8X0JAd3jdtB/ObSu9NVXCfRU9tVdG8QdVppttZu
/v3QjO8v9QxiEimGr7gJkf7i+B1GCd1YKrZnyzzgpNCZP1NsjWXG4r2qLl6r/sVc+bt2NfzssYha
iE8Dnml2adzpxKVnPjKM18GJ2gWNQvTorxOHIQc4lfgOe1UhnAXIAjCdqI21Bj23OWKVowWPXvis
R6uou+vWAAYpsRxoTYrPoP6gRwuVZ0XaWvU+7l9aNl1quA1ew9hQLy3lRcN4vh/3FQkw5bqdKfsM
f57b/tVvd7mo4hiyIy7n30/pivr0D9Q7J/FCOfumEooMwhqqQG/PDQhkxtBk648/GnOV9k8YaFEK
GVgMwGngJgpMqkfCWGtC0sIVeEtwSMrfYbuOZ01NsDXjw78Xd2VM//fiLno2OPKTWJVKex4BgBN5
L6m/8WYuXbPbGPVOF5dcQ0RCZwwYJPWCRmGwR8WtVrH5lkYP/17Mn2nS3xXz78Vc7CemvXk7lFp7
nsK9Xi6B9RjWZzhBTm5WM8IhLpsylSDWX7bdGkqzNcustpqEynEr2To5CLPjOPE4vXBk3WS6rJPb
Cs8rNMK/13lxecx8zVeKiofm16cy/fQzlxmmLOyBbE94dvJmukF7H3YuZneq/9yrJ/gEiEAEZ+ic
sVrh0nRjkylXasQ8T/ifTXZx92qbZPQJN2WTOfPbLi/UCS+D7TC8gHJqpfMnkYMNfxQze5hFkjvc
etthid8mYOUEEmkTTYjPHddT4jMlGgYW3K3QJLHgSF5OuLrdIh9efzWUOY+ZgYROguXfN7TQnJRC
kaz23GVvQr1Om30yktW2QjLSSHdVuTZ+cmRGS8uure2ATyqCf3ixUWiXwhbHQkwCpVNHBm+4DJG7
33io3xNNiFsU/7M87aKDEnyzz9XWaM/QHaI5cL19n5bYluLnnm1wl1XtoFyTkmYCWLjT8HOqTzgi
SRhKVC5OfIW2HNmO+gsa7cbpk4NfuP9+Y66/vl9WeAE49l6c67VKbZn6XclcKwZlwyowqA8DKTAu
A4Ko3uXDnURZ7ZcVpCYdf60aBVzV33haVzTjfz+ti9uFqBfFEClme5ZkeSHX3P1xanpW0Ib49yo4
MuLmDIxCegq8nVq53HQmKGCNExw/BhuZVEWRVhy1ekAWfOIc6ScHeW9prMpJX2B3MvUPeNf8+wFe
Ybz8vWjl7x0YmH0qSwI/ce32gOHorA3mtg9MBFA5Y1Oacsb6a7Sag+t1Zy846fBgVkGx962H/wdB
c16MKarkLBiwby7qn29m8SAGQstBP5JtLD0WXF8x0CneEsfbjAwoamMvWffW0+zjH9ePsX/no+Uw
1ePE+X7jeL8yaf97ORdlDkFoIFijRzLFJpBmG2R+DQ4JJgBwtuWIFPt+vMdpSG5W+rjEeK/eyLId
bKkTaPfIkiulmxr/67WXSiFZDNeYol38YGI1iE2u8IzE7F6kb0TMoNfL1rT1HiFjpixwRw+cNFoJ
0tPAQNs8klPn4zlbnjRMhpxCpcqtb4FNN5d10ez3oe9nrRR0Z0F04vrUUC0U731wVBcpUYlh22ps
N2a7NsIjd5+zWh6wk4sJV2dGykhkZgY4N7b2XDy/naZfntTcvX0hgzaGXozG6Hdnyn9TPE7s60X9
jm58ClZT9SCpttUtCRmykGgsCEMbzCW/6HIgurufbQH+aHPyZjdEh86nhqFLvUU4u16/vqzxov3w
Ur3N1ZHHNnxY1RqeFonSFrP5WYvQLcZfaujoHKYMyZ1xE4PJxz9vPKWrPawpGxJqfuN7upyRtkPS
a2HHwdm7JaPrBDnO4PyZgM8e5mQgYnaH27Ry5+GjS56GK+ouMVUGfjRcW8hiKbv7vHi5sa75Xf/2
631Z10U1HfCAjSs57s7SEXuefHQl6RlukFfvzXGBZYRY01rY3rjqsFyAiEx0GkWVG7B5HuDuLcNX
4D9P4q7mpMkMS92im17x56M8fFnhxZsoCIogj03SnYFdnFcYWe3zpDyn2E5SnT70cRMRSq2v22fE
8TpzzgPtLfGQBeoSw9bk/M+FECZWtPKilXGnHqv35qHVyN8AFXJ8MqO6pfGm3GNWeaOyKfPD+9fD
vXxbq6mIzZqHm6EHBdwPNB4vBFk7430tH0JipmHwbLAoOScvFtAx5pzlJgiOeTy7smfPaXUQm63X
2rgRMsNT7sVorci23C7/vQ3UW9vg4iWOcynGjyfqzsoieJQCV0mWIVZ5EK2GH91M8R46uL4utEhy
v71pZQp3Hd267PQgT7hDrlUD6W9X2HyLQtthA1RXr+oZmskR1dgYkPmJgcgCj97+rP/0SEHG3cva
+0Xhomiv6PtiN/jM1//+WlcEYn/vnYv3PsrATcaYvRPtEZ2E5cfUWUgTt/l7XC+Gc/BRPkFKCWFa
x0t/XLYWNtZLswI8w9pu0VqrXrXFRzhvQYGA201vvH1X1FHz+ghp4RyWpG9aknb0EgOfV6qCcuIa
Op97pd1pK7k+Akfou1m+2KBvvCkFmr/49535Px98edePhXI0rSDtGMXBtCs2KQAZh2w6I+nNmgAh
OGxdvICScasW/y9b7T8ffdFLymkVBH3KR0fFY559etPGnI7z2KvnIhP/jAvkgvqa3E/gOKb8E869
T9Gr4T+bSAytrYERQhoc6ufJ4RTWJFsawIyKd384RI4Z7nRtHwdOG55AenOim5sHacD5ZZtLixZU
nHbVGdWN0h3qYZ+KTzc23Hc6yV8/6B/HiC+HodzLraBrfDmUEfRU0kobzkq18fVFfJJdOd710pIt
Hz157SqM92R+Buw/x3Ju8nJv7a1LcaQaa0KdBuwt2CpKAqSjPhMdgYkYxLQkWeiv1bZYSdHi30/g
+lEL5RZCMCDsN01mqraC4fVVdy7HTbfE8k4deOPWykhqSL0SXDnd5/me2DNk+R25az+LVYAQzr2x
jHkXfdvgX5ZxUXobSxiMsC67s04iN9lHw66/1181Oz/e9tRVbn3YRfWMGjO3KGUdTHt/jZCjdIvQ
UcW1giArgOuDmbrCkGbBAFV9MLfA4sfgyOiIu4tEjAL3jrZch9KdN52teCOGzhgz6IUydeOhXG3V
vjyUi3LYB2UzCXrTnU3zPJGnIw4bXOYkh0m4ui6SV8aR9avVnmCv0JwdmsjFuCr+/4EIeDNbKgIe
TVUvKkAqWEbcxNO8RRbeSnGUny3mOdIqJ4MAey9qESHPRBC1tsE7BEYlvxXcTPIfuYXnzYvwlEHV
bk+4Z6R02nnhKN2GrNvRA5pf3P55r9/Pv6z3okdSGL911thzL6tOsYAZ0kqS9gqxk8MSmF1fhesJ
ljexv9LZyLZVtmYwiAZZk12pWw78yukmJxYVIXUMaps62Sq9+Uy/z9woPF/WeNEl9WqYJonUdecQ
QpTcPSH6JqnbZhm1jeioq0C7d23/E106mCYJ5uJzy46suR3bAgMSEhnxByNcFv2WRKvp9m9ANAzO
HElZ9tKHLkcYWr53zdIKoFtnmJOHzee/9+f/8h79Z2NcvLRJ4nuypw98CW0pk8WLRA/HNx0NyPMc
SqoS9i5Xn5546CdkR/07hBl6JxqqH0376Ud3DTStGZiOPWMR5wdNWabiuZ5+9Wvt8d9LvXoRA2Ql
YwbVpfUtXW2alDAByQeFOCofISwsxyiOERgwhQ0z7RWZzbW01IyFylhBsVOnCda6ccIgXe9WALQ3
Op0rbvc49MLrn2Mer6gwOrP0lXIqZ4DBW7WYsqgZWQTbrDrG1i6Q7wRrHavbHjH0c3eGl4YtUaFv
xXBXv+UhqR0vJtvDWyOMtOKHyqMVXQzaoq7dCN1Z75CEQiMIuOO96fWuAiIhwKjimtKnr4o/LjAk
klQHtmbXb9p8kzHcI3jFvvHQr3WpaE0QEWsSAeb6RZ0N5CJqREnqEDCnk1t0QDa2L63UQx3Z8FA2
wtFoIXr9N8XnEMNC+MzNVaivi9+01cpKiDfGb3V96+FfRTC+ruuirrZdUpTKREGrfEcmkSTeTtVa
nQ44LAKS2eVKsEdxGQVLpVxB0hQy2uqlVhEftqpDwrwbJIc3sdprsyZckP7ztOan+aUXKXRlmKZI
7s4jFpvNXtPrRc8YQKyevQDl1U+5zBadLC682oGS6RFLGBnLngufrK2hMRjF3sAQZtFyNKjnaNze
Qg6usBrYs18WeAH86OEo5KOvzD/nRKHPXHji43g08odOvlPFVQCgMciLVHlgpIy4e+OZz82wJ8Qq
YISf1KfEuiO/KvP4s23plJVjPQzvqZMfZdn1rMeqPUY4GNvpLUD5ionZ3yufD9ovj1bV1bpOSnFu
88K7TN3L+o4Mnaxak6ACxRebB3i+9HamvBi6bae40H0UY9HzUqHICle4xo9v8qMKolyRNLVAm43v
oXqM7vCq9pZphDXw7HkoJ0e92NTlOidteVPvZ6eGWw35Fd7mbO4NFAgWyOT8D+D65cskfRro8aB2
RHUQyvACw6WPXsxtA63G7daF5UwDA3B5G6dLxQ5oHh9CJ3i68WpfO7++LuKi9DeBVoq+ziIapyGx
RQ83xrhMpw19AJSlsbyPMi6MDwNk4nmofC98+rOVqR0Hz1L6CViP7grbj3IvCm9F8fN2oMjVy/zX
FV4Un2YI/VBV2K3YCLsc/RaJWx8BLNt8AaswQTqengtvBWjPNKi5Y54w/uC9Uqpdk21V7sBOceLg
ZakQpvNfOBjQ68kLId5VHG6rfz/PqzPTr6u9KEl9YCrZVOoz4hWeLN7izJHareEtVNjQ2G5qdODi
LFgeNUC5p5aqlXE5efDy+2LYEZycNescWXSpPHrFvaD/UqrHOOOaQgyiGw7rBnYqyWjSDnqhIW8y
a2dhqRH9wMF5AC0VN0hxVImM0QM5rMVzeC89W8DvuquEdnEH/YbTJXqmBpLr5He23G1bvAlDApCK
15Ixb7hS4Y7D0gw2EXSKCL/0teithHyF5dftWjm3R5fXha+P66JWtpHVpoagdef+AWZkwsG3FJF4
RS9Zs+3g4zHowl2ISaCtluuy3aTBCc0XRqWzbUYpu7d+v6tTjq8LuqiN4ZR53dCy26JN8QgsgNSr
GHeSuQ4TDC6OenpucD4qbWxaI3KI3fqOqZsTHvoPrB6mxNGrdY+f6oq/5D8P5VI3MVw967w+Nyko
V8dr+OEiKVRF3TSUi4fnt1Uh5IPF8ffROHV6FuA04/MyE+VEfRngrQ20IbHzYarCz0AChilaYaKJ
3ajL+CNLVqq1vP2j/pljfPtRv6zr4hkOZitbU8C6tAVRg2bxqyNxBWPGzZzUi02VtkBb0GZHUTj6
7f/h4nD1Lvz1wVwcExKB7Ho6P5hsnPMhe06t0c2AK0xMYRLSaGbbv9+dcD9EG8Ue7mpsHUHGbl3J
r4E9X5ahXs4X9apJI3N+DuqJID+3qo5kVy5z7zQHdPTNWhvW9HbFD9+5Odu8BoF+/eyLu97g+3HS
jMy0/GcVBM6HyLyidyufuZisinHvgQjiZPowB/AWp17cl8VG+ozfbifNqNcfgwp1mNkXo6+LAp5F
5BAUqTAf2rngWiIAH8WqP/dw3RVzneL/S3Upd77Jb4FFz/DQTDivT7/04dEz3amxM/0QBxuylDzu
TLMGDf6tN977yqclPwQlQ7LITSf6T3kzu9M+WFNkR+UpP9f6Uc8OXoGM7a7Q/f8LDe8a8gTjjeuI
LCtcAS4ugGPsFVIs+f05hm2HCwazFQtHmEVVwwrEWWQtfDbjsahOagPZWMIbJC42pXpz1qJdA0O+
LuTiJK+KSBuFgYXg9i87lnXQux+D9FwK5wGVp7IPSERt1iU1Kore2uEtJzDNnmV/4kM0/mSAbA5b
uXz3R/rm7gUNdUqwW+LEwbuRfo44ST9bcMWqNZPJRwWgQnhry1WFiCw59MJObwLbV54CPB48/D8t
/a5Rdv26u0W3uaKEVWib5v/BN/yuDw6zNiKBiq+pKK5iHfzm1PLIW7v9PcAtnWw4Nx1RrsW9ynhe
3iYK4YNr3KAwQ7Wltf9p4vKK++tjTxYVBnpQ5wiPSx4KlQao2QUp6WB3BZ62SOr6x1LaVd2vTtkI
NdOqVnJmPU1A7NY5UlRH1NzY+lno+K0l+sKrHoR8N5PFn7KHwK0xfLRFvHUr5Ldlthm1H616VHGf
lYZVETn/7juuYSVcikUL/M/AR/rPIPxrM2mM0zBEKhaUCrjDSq1+TfXB9JeGdEpEBwliqt83CBHV
uxh9sr4fonUK8O5TFFB0uoXu4MzdJXe5eGqVJwFnqBz/kDv1ZpzxvA0vDgcdCQHDOHIw1W/GZL6c
W23XtSKHQ0voA07K01qdVWwz+VOzp08s9G7cX81bn3nRlAVmWFf+/Jnegb2RwUWQF0q40CA56gvh
NfLQBC441w3GWnbwSAyFskUFP33wTnc5YOEqfy/xSp+xJDyx1WmbMOpd90/tU36A37qH6ItnDAKC
sNUWgXceXyMkqYrbkN5avMgWYFS27sg+QkC39XxXyu4kZjvPKLNc00V8LzzKL2QmapgVdxtZXeEJ
l3fQozbtnJPqtPWuMfZwW9PJMYhzeGtr7KUXxhtxHXm2GHcTCRVPt3yWrx3kf/1WFw1G6w+tqPc8
NywWnZCgYXE9p0FiljlLC1N/hU4CztgngxrMrW696tewHmwAcFKBhEhY7+UFyepEBF5axMcvE/bs
YliKq2wzUVXLQ/qUiQu1WHRMbqytv+lcCqvTY8UEk/iXON56v64IVpW/FjPvsS8vWNYkyqAqiQh5
owox8LPhOGJsGPHy00AHDrZEirTINWQei649TP2ChiIi6oR/I/XQlRI75SaKyxAW90+KtC/NO5ze
azQD/qzwCfbly/AmCI6ZEKfqFgSKlxup3MSMDsh21XZMLdlc5o8xsEViFpoDKZg97qd0d5yoyE5X
M6ul3iJVaFHwKrrLX5ssqPrvZbQRgLZ9JZ9NkEsPRTqJE3bFTNSwd1a4FwdXqbZmulYau4zW4MPY
nBt8L+yT9Ect2OkIVJHgVlB0+aGPU3mYrGPBRFoaX3R4yp2y5xz3BFclcBs614MCkt4gBPqRjltp
/BCUTQAHci98isdiXOBHQgytlv/m//TDEmCm6z9C4hqxBkwOpXCScDED2GWrizZE4qD86QHY9LZ+
33MPxSwyxNfNRqerP/KZQH0BM30im02nLhaG/6A9M67qTgF2LMZKe452UXXngXUoKHgXuKBQptGN
TO/cBitj55HcVq/DdNllAEMLn5SESn60vHup3g/SNuKJeocaXWy1ga4AtJWg4TDptx1wXBUPBNUA
41qUkIunDYpZDgpJ21USychUmHWJvDDjGuEUlbEYdEfHgnp0y72Jnb0iIlVdjLTBwzGZDjjcc/Ia
hIMyssDQGUx1KSiLMX4klcfPb+3qK60ZUnXkDAgaoCVdahqmOG9Uf2L8EYx3cOgHR7eNl1F3huYA
R09DQG3rwIu8/nb0LlcIVzzaadJ4CFL/TNANrtUXIbrJbdGvoBL4JKqajIO3RFjyRVNVp0LpxZUy
neUfbYUx3J83LbXZl9Jy2Hekhs6G07BqdXP/X5ydV2/jXLZtfxEB5vAqJmXLObwQLrvMnMWkX38H
q+/tU5aF0sUBGt3fQ38QzbD32mvNOaYSe4NK4MUBIzJ+66zgY4gWRzYxTJ5s7jIJX3FF2+8+6vaj
srTu8mQTSnjgnQhGQ2UnzYInUaEykhB60BTKVtLRa/U5Th0PnpVs6nxXwPWjKgjuhmKlwPyoeQ0W
BJ9Uu7B2FUI9X0u3Cp223ReZjSMv7doFmkpTXY/hNRTin4Pd2R5qAtiE6KiLiNqts3X5mFbD2Gbd
xLoMd5bvd06U1KS7sd9rkUtkkE638dEw8CdLq1S8GRRmtEHzxodVNrzoNsTRbBks0tiPmsqRFTJb
jqu+vzvaw0b5lIGuKG8dJ9bEMab+ym4szfX+j6uHIIePUJY1/oLvK2mvSk1VVhPEaxQsfC+lP6fj
5sOtIvqzfZrmHXnRkwAwcbxmVLlATULK/tePn82USl2OOZz2/Dh5WG4Ii/b0VlVvExObVbxUasUh
TaA7pOjKi6UernXNZrKNgkLBuS4WD5WfIiiZtMeIEfmwoi/S+P+beaEpq3TUYXGT3nX+WYZjUGhN
LE33FcCDD3aOI4Hfq+bATD4H3JG45ucHsMRop2DqWMWeNpBh9++C8g8Y9MdTMlS0irIy94rPztBh
mo9jeExOHCcYbDQ2PcF0BLCceIKrt/I+RbIPkyNi3uKonik6wtMcppTTdQK2rD/yD0C3bBg52b1Y
e0XKKnEkdE9Vltca2hf3ZiYwkDgl7hv9kO9vVBKJ+lhn8ek+TFYG9kSGwa/6Yw9SbE5RBKLBlA1n
EWIlLlXJfNgD7pXbdeEYiO3JpAYn+IpZ0NknacZSXR3rcLqP0RxY8laW1iFCZ6ZlAMto7btFuZrI
vgrXo/h64rQVCB+W+YC5ZrxDPIuf0s51Il621Zulk5VgAzPpbvGiF9eOCpea6ECowFDNYQ0/vVon
IRLrXhJGfLyAchoPbz7EJ9/wpI2w5zxH0/lZ6A6N9Wp2rwYnisRiEbxNzaeyURdi+Vg7oqchaSS2
OQakHjhayMnx+cjOJbPpa8QBRuohfhq+zF3wCAA+QU6XYL2/Opi6cOYFFaUYomnOYQ/nH0p0UhTB
GlhKxpK84QH7ZWXsct+CC7LIkK1NrtFTsJKwZf05fE8albh/LbzmghVMMXVRnYcqMtPg84cfBu0o
1fI43UvmTifYdyIonVpiPY9xqwqH97U25aXZwbdfPGuxhWYVKpPGMsZ7Ru0X1VjagWU67a2q7dkF
Dbd12i2g0r4mr66yr2mZLy7if//JZ8uD0OqFycR4uq/d7EF9FxJveoRXBnakcZV1yNhEWx4fo2t+
lgsnub//bvOspVbzuENl/ruFDXZUQl8cbSuh3xZJ3GEUceTgfW11uXQK+vabZ/sV89C8zxR2W9WH
LmYsqPJteMP+B4AUm8ebMKFTEZamtKWutBAvjeq+/fbZdtW2POSAN/xeCzgDia4RrEYSNFlO5jRV
uCwObCebtThxQFxOxvPcjSbgkVQutGT4/WC0TQ4htw6E+blnbq30RxP3zPWPYK7JzjeMv94I86xm
60/q/y1KTHIfsEIXLH1usBoOcxBoMqFjv/pkLlUSf//k2ZksEo9TiS57ureQ80PCjVFknx7meE31
IVukmsu2lF7FwV3cbnQ2Z0KyEFoRdvN9uzkNRqlKQjvdY3J0FS/dSEv9dTIPaGXmSKFpT3jfItCW
iRug2F0ff1/9/C/V7X9fwdkfPoaaJcRHrqD3FI/NOXUFNzK9iPw3p9A2c5+xJ7S7zV5y9con+KeT
9OM5//XXn222uQYJT2mO8+dAqHr6GcFRoM9BcvlKzrYM1r4yFxIEO/8Ri2Xw1Ah31x78xc7A33//
WUOn06tI10X+fpBRag5NharEVlHmE69iE6HMywe5cFwOhyOrQlM40wtEGsO//g5eGhghJP2fl+Fs
4z92mUKwGbeDw3wqsULkGYURAzQCCGE7DVRHjpg/zeuVieZK6/eIVCxoNBIqq13AgCJjGjkvW+lT
iB3u+rz/8hPDxckeaVGjiGdrdVqLla6WJW+L4EErkO2QvkN6CMonS31S7QbpltOAc2Koy07hF822
72/I1YkDyMFXJxOXKiUTbPC8ZSomdtzvX0/EGl7IiV6Qh5vlM4aLzkkNsO+h20f2XILoyEsDW15p
vlbb4nGVfh7/N7B0kCEGNSOQVsVkfvz9KrSK5AlBV2e0BGWC+SJk3lAegmSlea0f+wo9JiyIbGMO
wFQxeQOS1SMhowsE8u5aHXOpgPh2NWffs1WFMkMEbb4nKqKeTbiGEraV7G5VkPJzLTD5T1l09gl/
+7mzRzAOraoNET/XvLRQCmRyZMlHp++xiA17uCMuLPnU02VCAFy5mc26H1W5CN+ryO2eEsJIlhJc
pYq1J1/8hmIHzP0XjYI5L2tFe6XQF2SrMoj5CroFDAIFh9OdHPjQUlAB4edRXVAPpIMjw6D+7UsH
W4Z4I+yEW4hqkGNMO7kV6zWgjfZXbHpGvCGpNhNW/y7ZL+l0vt2Fs0UE3dCxiFvuArwLBgjE4aEa
6ewkt6sHE563igFwHuAofiX71sDp5eBaNWCFbGF60xLDPzTx4+u/r0q7sLR/u6rz9SRWRqtQeDHT
L8aWkrqtlVtGNyXyhdMNVHCi9lxUrQrwmtTRYJESGsNqJwOtWuC96Fo3Df0ZXQewvsIouxifjbuU
FHtl0S+0nbRPNG/U+4Vo3bSFR/hUkq1BY48Q1SjdppfBEerZEyqjRTNvB/N16A5tdhuMnzWPsxgX
liNccen9GYT+eB9pRM2MFQOy/FmFRZBCK/UBTwJzUOeKLgcIdXCn0m01hlcPne5J3aatvTF4HFHt
5MJTp2zI9CAp/fh7rCCwVhAtqcZOmVsrj1Xq07EhoRbPs0pHuHIKma7gtIaA6VjjTjJRPK2S8ar6
4/J3DJGIjjWEOO1cYWsa9PiFxgQ7het91b6lv4+0+mwctzPyRVgZivPv1+XSqHtOqfzvL54ViEVy
jOPMJDcT1zzYi18zA901lsl97Msf+k14YNreGo/RHkHA+hqs17xw/vr262erqJkUalSo/PrAS+gr
aB9YwiEJguIN8PnTTON6Bjfdjw5zOA6P0VeZbfTUGcF5/K7v9PfjvRCi53DE8i4zb5vKPSIpZFKf
kEXv5ZrTYoISFh04pW6ZZPQpAZaTi4wzap8Q+pXZIfmkvo6snjNHA+ikXzTZMmEJyl2mxEWzqDaT
lyzxHUP+KjzTcrXm5iT4WrFtyCxJNkP6kHcHSztY5fYke0K6T9vn5K3IPsT0hv7ftbBx8+IXTlMT
ByhUIUSV37eeuA37tg7YAAm7oHzs7oCAbON98xBky5P+uwfdpW8qjECUMRNcTg+yFa0ypuVSYdNq
tISZkghBch1hkfGzT/W9vJ1AW5V3tBpPwSZIXCVARLOvR0CuG01yRRDZhd2Ldsm/K70bk4MxvP4Q
tQ+1WSV3sHtEp8gXFEogRtveLkTOjOCyb9Vl6EQ+I6ZaW6FstU42cuVkdAom3eXNyNClQlM7tSR7
97uJQDthFUbEMNtQK673xS7U+xhD/+fOnb3s4TEdi77jdZtAZ4spSr1FkQFfVPxoecRgooL7LD1N
vbpBX1JIE9/DuFklYeVntkrYR21RRDyzwcZ/bzU0ehEJLjTZKb/CdgHYvIOnOYOATii+9V2QHKr+
KaJEpu9kPQ7t6th4YeRW4lv3KS4704MMo0Gsh9e7uFYe/zHJnq+nf13tubE9koYmC0bW0wwjmezP
EipJ+jWikXYhpwf9sslf5GkNn4kcKFxjvrSDSiULt+wIkfzOwEUutqDqGssJOmznxJWuEvJUJe8j
a2aHPsw7AlDEdHfMfh373WB6yiJp10qwHFDe0wfqeu8k74fiSSsfM2ObgX5Og9dr5yB53gx//KEy
8Wt8SZJi/cES/TWUU4NeU4NYLmayOifAyBXfu/d4Sf+lROzR3QTDGvM+EuWEYjxolmnvW7Et1X/G
rvK0KswnuyjuIJpcbZDMJdu/Lu2suoiqYy+bKZeG2snRv1S7PPkh5wLND16K0COd8vla7SBdWlnk
v27HWe2gGoMwZQO/2XvWB50KgqZOTtdTEbgakvG5XUGR78RIbzyx8q9sRdcexllPil08tJKAX1d3
bH8zYtfHcZPaR2lWYR/F13qG3SYbGoe2qfjH/P3KBVy75WfnHDE6Fa3YzBfgp0g+ASExq35MaVBr
6wb/6ozhuqYtuHT+I+zgv6+gftaRakWCQceIem3uPw6m0xFuMB4gIwjGKpo2qHlPVCw4QvwKBbqy
iuu3ACZSai7N5FEhSP0x7l70+haeMC1VC72NnQhLCEht9/touGJ+pexV5kXy/MVURLpWCo1yYARn
d0mw5K5vDXG+S8KHkXhdfYhilzVM8cbYaxhy2blmWyT7cYpXbtLkacywAeIOdGBDiU78Ii7TCgvD
jdodegFPuVBxgFhmHREK/rXj4iVojPXX5Z6vZfnEI1XN03w0Cvw42d2km9jF9Rqm7iB7mfVKZLyF
fdeRBX+RMQmW0615hPSaokW3lU9pRd69SrADUaT9b/GqnuXCqJIIMItQTFGdC9izEmjS5MBoLEDW
EUIR+4TrP2SfhrvsR3yF1Ky2bCzDz/mInxIJRl51srl2oLt8k/66iLPzo9LgK1V4/Xmmrc7ZYF18
Fl4DGqTHyu5GT3my72s3HJcCrxkatXngHImrlEQaxryzlPZXx8mvtYv8Dih4XKXMcKzl/+L7/PtW
nR07jfB4TBOZWzV/Kt1dE4F+SXeWnU0L/YO53zJa4/H6949ean58ez5n67CZw1uTTlNxL/smylg7
a9ZR69OajNP9icNlsZwKL8dq3dyKTntP0wxSt0GdKCDcuLk2Kri4YzGvIMSJkYXB4vC9+CtqrZRz
cyjQF/eOgm+JfIAR4ABEWoLGJFcjQ5ZuHiDjRf2iIqSLyGYYicMqfoPAOZFicnJG/p/pvn7+39wp
U0TLaEoiAbtnj8dUhamIJS4tWiEioxrknX2t1xH54eoKdj1JutMRTvliNOeQrsdwoIg5NNG62l3b
PS+NaS3Uov+9lrOnhqtHGMuJa9EfIcj0gATb4dVon0N29moLzKhbRU8QmKTOU2fLuIibJ6TpRtoP
J4d7ahKrfDf6nV65RYo46VrH5kIHUmUNhT07KxR4nvNm+FflMZ7SRh2y40xfnBPWKc+jezO3Vs2E
x2+8zWGoJL4JvFV6xWQ/+8tbf6ocSZ5cM8MLnzxJIIEJe+rdfz9G4+eZjCvDA6yDuruAxc2zsEjT
llvXuhFZBCvRR3TEEPdWaleJgucf3r4n1WuW/jxakRGc3cS3Bnh4waYJWPX7+je5MIvJeko7RzFy
ThQPnhlFLBj8pdUILf5OjD+V1j7WLvnuR7JYIFlHnrGjXwQvo5Ns8ZfWuxZdRRlyP9RCbBoMqRRS
EvZBTJo6TVAsNbsQBmC/L4uX3Hg7zc6nfKGkhE7fdx2HiPY56294t64cmS9sgPMNsgxRMkhvQF/2
/dEp4mnIhoBlKGHiT1Sc2u8aIC7pwkJc9itCGJUOCMSpYQiO644OzjEkPta+82ABw0rFtAu3f5lS
WKirSQGniXlTBxiujbdV+qFfjzi5UGRwyQZP9M/SIZ93cCM2mJOYsoglq+mpgLE+rIzjJqEMH5ZB
tR2GVcmsBZeIRzIdhqfohscTHOahJ3ukW9AS2YgmzWU/F+9ORD0qyz5aD/Kv0LnqRP9z/74XGNgR
yBnDEMn7p+hnS1zcIydodXiG4rTKTH/6Mj5QDpDwZa5zt0acDbdiJXY3es05QXga0pTNHOtCtpeM
XYybpSDSE4AstLIO1vHnyOl4077Fa5KI2CyoY6X3CQaWl1T7ovWUYJ9hQa6Ee3CWKgf2nJ6BHr+f
6s8wuSvG96h0YY6cdDsyDoN4F1ueJCzD4g/Id/DaYlfR1OJ8AtLtuBDv5JI5GpkTb4NhB7B8xQ26
K0k9XA31udC74UZxpwzqG8QL5081bPU01tohR7Ew8Ud5HC91aaXUrwMOIc5mAxZmRnfyQlafOuPO
rF+VcZf55bUa64KPcr4QzRItEe/LD/FCUMiDZQUKBMpkrfsW8E+NwW7Qo2l+qq1tdrTD9Uf7UVT7
5rQU0rXJZ7o62sdsc5QQN5425fQ7vGo7vXCc4bIMnaAFHOvsl2cvEp1CQ6kkM7+vk+fa2JhHrwFn
MvvQjmvUoKjRhZuC4VdAwsbyuv/8QsSAKhJPB/d5rpPF89IuDxKtDcO5Xkk9SpbCJaSkQrNneVbl
DIBTvKwEXyrggxSeoTsc9VsWfSQV6RJBMKJGVXFM7J2lF90GgKBciB+hw1E1VjmG+iTlVvh2ynVA
CNi15NULO+j3iz8rCSMpmHS5YMkgwMMZVwylhtfY2ioo4urwvq/cur8NhCXw7HxVo7S6zd7pEy21
+EkKl2V/6AALjiG5hJ5sesmwEuXHayvxxU0UidHcVkFkJJ8XQ22UmkI3RyKUX5I3FY5RrwlGx9nG
4dnRJYRoN7Xy2WBqK1wZ9n2OtgapaiRwALnXLGT8A0lA9jXal/rziMS9++u6zvpM2dQK8dSTaTFP
/GWGEvdDvfDiaNWlKD4XVukYd+oDKs/psz6+KvIK2abIFAtO73E9vYREqqBFQPchHLSDuM8kx4iJ
aXVNy7YUJ65cA/zt6OOcMAAkXQ1WvFDzcv3zpA9pzJxPf/bhxHzpTROUcx9gyjc946wWKHfLMfQg
pnvTER65VOWdAHkWF2tdxJw9Z87RtRt5Qaby/ULObqQoV/IYS02BW3/gCkR10YsQ0sfaPyF3TZ4H
xxLc+t5AtRUYe9hq189nP5sC3y/hbLdP61K0iryeDx2Br85aQ3lmGpR80A647g5giGST1atfqcMu
VPrff/jsAxy6UC+DnoegJ2vh6IOxxg/iZh6EAoiis4O+XSRIr26tX6PslrZF8dN5sa0aK5IjIyjZ
mEjKXVJTpi2uds5+TmG/X91Zsa9botJMRjW3p8CyQYux1ZixnwMnx4gfeMdnanioMF5aw210SEZs
okOU+Pq1rMiL7wiYMcUiD0oDyHT2gMpCLU3LKDig3dLuLsWlrnihBqJ0cXpmFOfKXoKChTE1zRxr
NXxex/xfEHSoM+nsv5dw9qhMq+uGSSZngLWyXEQ0CRW7bRlO2h2JStJb+yF+RDwtnhDSkq2KEXo5
bK5twxfIQd8v4+yZNKXQkyvLnQBW6UbwSPPFHyWBjTGGxvtmjqu7qqiab+95tfb333520lLyrhHo
HMydbfLoXi1zUfsI+J3RjQu7ert+dLogHfv+Z54dnSyYplEY8IsNAs3qgBHHYmjMEWHRU5XyxzaY
kVfXbUAXC9O//9SzBmU6TBQ6BT8MmprZasGx0haJWZPuWnnTllgG3fkUcHT73o5eSOeQk1/HysVl
Ej3j017JuXekS9LZ7aNaL2SLlDcE0gZ8K6ZNvklaBynm3UGYP20HBpZYzbF6hUwggJNpvrrq1zOA
zZVlx0y2BFxVT3OkB4OzRbI9Ehkji74QeAT36cE2PO2C4UYKCDRd4gBqSm+k/tWGpdza9Cau7cUX
iy2TTZjT7Cyjlc72jKm2KqkbE26OAYN/a55oBy3Kt9C13HwLNIpDf6vhb1iQboUj+0qb5uKW+/fP
n+0UloCEt6v5eYOAk4nWsdQ6AXNd1WaNZM0umUndkzJ+St+C4x2saK33WccTTzJZM+f4M2IsvUTB
kXhbzblmfW1nnDrGTWDuZmT4aUkCrmgtFbSZ7pjQDNsGx32SuvE1SsWFqSgv+F+38mxF68cqyOUu
4jteG/fN1uD3YvRggOXg4iN5t098Xgqx6Y6IqUxexCbuoTcOTbwuLPV4zYO9EOz0ciMI6yrcAxMK
Snt45PlDU+yG28R6SHg6nCp4C5WDUjPeD+4m5VmWPDmQdoVJbJCdMs+cea4U83YXubqyFfL7TLif
HTBYf0P7eFqHcWj3HD5U7nIp/6rz2+htgDFgdDfpjcTJ8rhpxTtT+mUKYEQ5f2kHsgJHnXHvYnjO
242q3hQFs0TNhx/a/brWZ5Guvhhna3MpinIxtPF89M1lfzq9hRLakS1c2KjZlcdtIBzq41aVbiUh
g+rB9yvRXZQLFyuL7hP15+vtm5A8FLU71V73O+5fawweIPCcoPBPwq6ylp2fhyvBHswvxZfEpZB9
1uF+xHNmLDsUCXzGG6F0R+NWC+bvPXlRlNlviiVuJcG+yW2zuzu2S++oIESTBeQvFqcofwrYS+6K
dNWj3Mjd5v3EC52tiVtljD3+Mqi9Psxw1xobnrb4JOD/ax2lej05LC/zMcdA3ElHm+lhka9rcKTk
cFqjMxgfQrgb9MfBWFnxssdCWTpaemuhhCBkRliwaMX8W2sw4MnpV9Z5KfUHt8VcQb6xajx7Odyg
eTuRkweRz0WFmWswiUyV95NWLxrxRRmxR+GjiS2OLrrlWsHyNK578aVbBNdKgB/mVfAnxFhjW2Xd
wRd6LgkLoibJILWK94axIkPuBI6TJI8vHG/YzY7EQZPT9MB5i0O/nQoEl20gtsp00WoAnaS55Z/p
K9RE8zgnNlwf8ZwfB84v72yL7As1VVSTy1N9sfAhoUrBYiwWIg7qGXmom2wUvkiO9kPypd/Uq2xZ
3jSPpDIBSJbqx1L6lYbbQX2Mb4Zlu5Fek8d+JEPoav0wX8ffW/mf69TQ9BuIH+m9nK07yXScInWc
xBl7EEM+VHyt2aEN8gQ7FDfzbESTdlLhRBZRvle1yj/0VDRrRZ1oeRS5s2vrj2vpr5aomJAalquy
eS+B9N2C63g2XbyGLeQaGm0t08/muNcZeVcusi+D1e4JqZjuxR/qr4nkxM01/+oPG9l/roi2BmJD
MuLOyQOhVYRTHPfmvXJTbKUboyBivN4PTwXJWZ+VtqLkCMc5xgw7Gad6hiPTCGxghaK2yh+a4dA0
IOfQsthNa3c1vrxnI/ZOGoQkFylRQdolqXEaTscFcdR5O09Zs3200aDjHcnU/irDbQ0ZbjE+Jm/6
c8B68NaxztCjuifBYyA+974TF5p6b/UrmJ+SsJi4ugBD2umuxxh8Tbt7fhj6c0PoqPAf7UKLP6zo
uE91at0XL9NkW9M+RovAa4FL/Sa8nbBb7rONVWE/dlJkzCwML3WwkHMg9wSSojqx4k1/DV1pXLuq
s+9r6KugHvvIQtaRrVI6XmA6VhnL6E09IDrwqclVIlkyClQCplLZDyKyYeOvkKbKCRyeXRD+Rc5u
B5oY+yyVpFNhyGUOSLb1+FhDUvMyovwWFVFTRxZZ29Sck2BHIMzX2obMaDvbSLfjHXkOR2NW0Q21
AycnJj6580uUMydUoQEjhcMUvIvlqxzdHdPlEXWq093X1Qy+Su3yPr1nqbxyjPwzSPj+Uf+nCfb/
HtlZtdzqTTqVcmjdd8I2Vm4NGgvmEt3JyGr4CetSlvxqlW502tIEJuDlg5nrCr9lwUswgCxrEw1+
tdFg0yzUYBfVNmAIhn/BgVhbaXAokzTBTV9zrzuSlLcQPoUtmWFatdD37a/wnuTQDaRpYZU/d0wy
beIMT1Sfo69cET7+OP3McmBRo1mBhwbK3B9Ry1/LRxqkkln1IgAQl1gZ7PW0hfxmOd2022QJt4vE
t7t/j0rADZyvmGe/eV5cVIOsCLFBvo5v3Kct2s6SzEWmM1sUn9CRRtcid8zaZyzo4705vum3kMPF
3GljW/hI3+EDwMGLCawaNy2jZ9StTeeTUdxhQuP/Rc/bgmTv84EBgoqKWRwnQvX7Gm+0YSEic0wX
Fam4ySo67cPjtm8cTuMxGfMWyO/FySQ06YvsNUCuZGAZ1UNR3OD/ztNl3j9KzbLvfGXYtIAMZOte
OR1Opq+FnDXaRWSu0OxWBDRBuvK68nBsVkqG+LY8hOlyStdSsDYyu5TXkEaNRf4FcxrN2SDfBviz
heguOiIc/GpeklWCEE0uDyV1g2kX03N3uoECricrieApXd+cQj86CNasnQ3Dl7jb6soDVBQQhY4G
0aVZVe1SCv0h2kF7SWIniHbjtMmFnFX11oCD2mPjxoRd2/pXpNpV6KuGAwh75K8H1mOiW9tr1gqk
kRSsstY3qdnxene/m/tspJ3iae1uqL32PfvsfCY15RrulrYh6YwcRmHhczgIq51y/OxFNsQFfBA/
v4keUxqHS0RqSxSlYef/ZxyuGFiumzXJIwAVM8pcwUmFWylb1dbS6O8S1B2B+cuS11W0a5oPCU8+
cJXCn9Ubpdc/5oN35EtctzdDb/fyDkRIaPk6N3oVLa2nmmlbCktOdKT6iQJGbjHQz9SuGl3ve/Jk
PE4v7WrcccLqffOFGQcpqa7aL7W79lXBJ77tbxG14j3tTwssg3Hgay0zbL8XuTNeDG/sAxqKOzm1
o+3nNOIuXpxcFJk1USpM+uEJRG68gvL1GqqL4IHCivlykHsZxwlr0T8ly5LLz5YCZ4KIWGts/Kje
yWsZnOzEX3GaOJw/iF79mT6gZ9NuDX98sohQjWwTkEpFZAqJGk5rLYQdU0Ti1+5oJvlEgnjlCpGZ
GLpogUiyGtfBMjGgqtA4jR9OT6d3GbyGRqaJBwyE5UuWoCnYoidugby+RyCc+k370nzFD4W4zDKm
+Dxgt2Ir6BZ8d12AX2GR8uRjIlzV5LEtF8rbgEC087PhsQAKp3k5n/e0VG7Vjwaye+gb5BHkrk4Z
QCghTYj303t4mFjoPkIgIU/0fITwNttPglc95Q/tIT3knN3lLbeK/SHXl+mqerJ20lu6mrj6V3N8
VmtOUvWtnDEHdbQdD1loCOTm8uQX2ALSFxGfvHFW8mydVgnfmmzdAPmzpptt/2Wkz+W4EYBsbCfn
eHt6NDil+bqXuHBAZitA9PvaImidC1jO192zrpMqC/qp5kE/MBx8ytIt3+yxgSriGyOrR7OiGjfb
7dx5R5cfv8eAkiHUniIotShrIv6XcxngHTan1hJtHS6o5B/Tt4RRpNa+4PBOOp9dnT5P9VmvpeUx
vZXjDV85jiF9Ob8X4ge0UzRQFWf2J+zqXrsyofbLfvae8fkjFcnW6uRh/FscNa/BKhO50TtvJbHi
x6/iHe9+/1TnbxVsjYiJVIlE/uQSWtIJYBt+cfglXbVD3f+lfwz9ooyctLwJCHw3V/S+ZdLwPOOL
N55RDaZlvVqXzFI//73ZyD9OEew1EpU5gyRV0pm3sRf9tb8pZqmYWdNnD0evfrJmeOEi+qCbkSxM
J9xFX+r8KiZfhJogXmZ6QPDE85TujGsqwR/YuPmBS6aikdNjWnBVzjo9vSaEQSR22YOefjUei7/6
lm2bbbBON9U9LoLUHu9EaXEybA6XKUtSfpOuTm7mWqueVcM3Bv905eb8OOX/uSYUH4BeAGKS/fL9
5kyhIR0Tg2uifIHcrpPPt6m1hborrBt8D2UJQ21clO1Hpa8SPAyEnMf3hfAKEwz7q6K8WeAWchQM
4W4mwRS908OoqLOKLfA2bXea5VbWdsi2GppILA7grnt/aFw8m9ZrLmyu9S3M87bq+R909rSrvIhz
kEzZwyCuR+vm1D9LoidskA+Lh3aAxhfptiULjqJoThW75hA74fArrX+HJZ8NUJeI99UybnPWft3J
0Cbse+u5CZ4LouRFqHVCKzvt8RYAWmLdm4uA1OnSFhf3bB1TthOGdWHdyb8YnOXh3SRv/3RVnR5q
gEmsgavNkTRk1nafAv4dbSO3a9ZLwQeBIm9Ujv3JInEzmm7V4/heAH52cBEj7aAzlM2tNat5aptb
UFMuBouCj/7931/LD9Ptf+6fAR8CU/2cKvr9hVC0zNCaQeL+2WOypQGAJKmDsLGJFS8hMEyf47PL
3k8pHmYtMjXrv6/gh+bi/ArOakNJs2Kts07Zw1TsB5c+T2b5kKBUpjHNyTNxHsbH2M7lNUVbldvl
PEMBjmOiHsOFmc89jH15wpGOZoMjCRKbZx7WUdwx3dEgkMr/H47YH0LA84s++46whBpV2Ih/bhvX
sE5LP4weQhqimhejleDRCtYjU2FF2cq1zdlP5X46SUw2UE27Un4QQ7/SPaX9FIltzHpCHbA2t7+T
dFMbV27xHyXIt7MNKxHrkGloqKhkWqbfH3IrjFWaFhgwII0GxV6lWsB/pf5uTnvLWDbiwdRfJluD
sVMd0DKRwneaPFE4SNB4mBY1zuk4wC/2zbWynWpihO1mKeRgsp34oUPE4Bu7AdbOF+yaYJ3VpBrb
lrVn342heSAkKUnznthvzYqW15IPaqz21cmu2S8Kf8TnlVMFIJteF3cwbx6v2Wf+GIW//f04vQxV
579F9VK8tCScNEWR4jt9V6zK/Qw6JRaSDCJbIoMxdK5l+ug/VqX5BzVIhXBFLPNHQyRO1KiKjkZ8
l62sl1h0+4fuPX/C/MZRQDrt0Y4CqhbkRSktkbEa0sdxPLTBNmZNOgnCjaU2i7BYn5ifkEsTYbpn
2U1m6E5Kj3glS0sl8EpoVY/hW/NcbeR79ca8oY4cOaSrka/RjB4zQIFgGGiOZsOdGB7S4GM6bar4
RQMoZDQH9cRRgH8F7qx8iLGx6a1TSTfjvrlKb/8xKDfP7sfZKh3pQa+cKu6HcmPe4g6CeqVi+aM2
+VLdGEWVXngAdRt4XEQEPhFE6Zqb61nOP4Yv59dxdsgfTkUlahHXIeMA5jVE4Nhjn25W/Q0u1GIL
NFXcmQtSAFLv2ujl51I734S5IIEeOJNxzpZaoiVPkZRECbSspXVcp8CCOlRIbmF5OcZITyYUiXS8
RQobrHP76hfBTfAO/r3c/hgD/7kFf13F2VowavkpDY9xctfXKxEupavx4w76NtQW0h661qQS3ct0
EKoYB6iUmb1yjTj3YzR5fhFny2fYZWUj6NwK0GjUvfjX9Kc/fWc6g0zCsHAvKEyP0MbsawM4ZEWs
dj9WA4NmpWnqF1RYaWXlp6rN4jsKnzi9P9L7SNf1CdPKew5jfTRPy6N0ciJZsE96vkskYhj0FdNC
AFDJ5AXJsy6tsYvJBcNirARNxBRo21aV15afGvJi+HA1rzEBaAKJP2tC9aJ2CQ+qldek6+V1wiJM
GBr9rjzYl92dcCLZ4UMrRNfkgPXSYRvLxVWUmYsivjPHytGDZ7OkeAiOHiSKhmtQPZWNEeRPwxE6
4NCgSItjSCiq3XwkaAFPq2N5I9IzqB9iaXfq60UJEG0KkL/xz5r62zRze7So56VD2P+Sx8cs8gFa
HWOnFG2k/xN+HWT2jK0Y1ZKnUGg31fN4q5WHQVhLLergBeHwubSI/w9p57XjOJK26SsiQG9ORSMv
ZSqV9oRIU0nvRM+r34f1A7vVykJpsTtz0l0906IoMiK+1+p8moMWdSq8khTZZCn0rpWumRCYjqet
Vm4VZRNiIYuIDAumh0557QikC/emeNczJ1Tn1D+02mkC/kkf4uKLtsH1tK/Pwkjg9i6riE1dUGBn
nqNHUh+c/KAswQ07Qo/vY3FfvqvJjolUKJ98f6NyOwIIqrjYijoJpEAm5VfCH7Spp8q7iIDkfBkC
K+TfnPt8fm3+UbOJD9r3YGEhQVE2ZDNcQHazPDy3xop/MY1VL4b2gn6LOSq8B74yxUW5qcKlAhkC
oOdGkYOpmtbLAfnnUqApHsgm7N8zE3kloo5HRk3/k+ZvRnVUa8ylc7IbHLfDMW9MPQwfl5E+rkUE
lsSoigGYBvOGRQpJgu8CJOLAxGZppM7wXR66N4rbqX0SQEaZ9gTXN8eFkn3X2me2DuLHQt75eIwr
xKuPZbaEUPlqtkIG6hzZxJWL3ixDih4utunhRzz4R1AF0nwtm9MUatBhM3pUBetORRtlh9PX5u+B
NV/045A6qr7+3VBT+Xvl/qLNgqz42xj3gvICeJDQLPsNQmHsy6cEqOB8uSyiNR1pEIeFm+zI7U6Y
yY4ROUwyxwItdf2VcV8gvgxcGLIMM0zhqMIy775MAQfqc1s8DoWDvzLZ94UHRtOBFyvVEkK6q8Cs
NxcEt+leIa0uTe8l+NrBdxLA5aRfKel+LlWpUHkaSEpC5bHXOk+E/iO42Ua/6idu9iYhx36QXaOg
kZaCbZvMr/TQ75SnlFhRyy5eWYsGlwRQqD1y06THS7VLLu4lXOu9N2dLI6IDRMRFbh2IMTQlx3wh
BFFV7bE6ZuVCiOxQ3Q7Vrm4o016oIKy+UynvHUxgz/e6PAjmk5ivJMMN1UXyoFRk1y7m+uVn4auH
YFbW44wvNa+jP7BYnnUi9y5Ukfs55iabPYKq0LGl2G3bNU46vgAe95wmo8O/946fR/V5BzMlaA2D
9qsfQtEwCi2lvbByZuVTDLElDKo3q/IvbFfVJkC2rXZYaElyuzPAUcD/70qXt3JwuRvlqmAVVXhX
lz3AMyH8sLTKvaWeRf+e0rJ0b0EDeP+flzxvBn+gAUUfTUmkZtHp4oTVuVw3/TIJnnPd7fMlobOR
kwoO3rHhnAr7C88r6DHh2DZYfmz7kuMjWP6dSpGxcJE+H7kKedcKsUDWmemS8e/f1/v37dkysThB
8f3MF+4uFzKH1Tg+kVCqUkPo4iMoS1LxD0m8bFiR0euv+9Sjl8HGK9zgvbR9+YZ37Yeo9ff+/MdV
XN21cZgGQ9W4io5WswCdTPZRTG6TeoK5xJE7JlB6y9qwwZb10hsKzMgr0wmzNRYjjveadu61rzDf
iJUriC+1dW/ma5Fm9htqlr/eLRM3mE7oOQJM4+o8l0WjFqgk0p1YsBU7ko5W6DTiofQsYcutC6Cq
gYwNcDNtF192JaEX6a3CZm0+vF6fJ/68iCu5kxn7KsEKCVu15eqcap2iuitY67JnkYHwArrLZGoe
xmTFO+Hkdyq1v3iPTMI+ecLa4dC3+7QLFnKxU/v7jMhSVX0IwTlpnmyqDRb+GnlQZguP8+IZnRrB
rVubfSYVntPqMNZndrLkWFj3I/Gnpp7RwxYzS2KWkN8LbgSRmuk+vPm955Piv773lcHx0qm6Fma8
WuUL8K7sUHsPn8GY2KtnFaezta6lFSeOABiZOKzBkWUvyz765miNDg5oHmXNVeyeOX8grN0pjH1H
vHJhB4KTNesJ7V/xqljPpBOQvRHd5dpeK9eMbq0z0bhg5we2ZgupwNka1pffEf91h5t/RHOzUm9W
Ss5n0h9fFwe0gQNa1sVrse+kpkYu6zxrxObAKKAv6Z0CE9LcmuFOpM+VB4VzWLIQbwYv/nVuwY7P
9CqaRDT/Hi3+WMWCLtdHM+JWK0e+nvHZrSU8fQob5d1ccdCutafmLb6/9X79hDlY8P/83KtHexpN
qTEMvjNP8LeOtTnfNqob7yZvcijPeSYHIcDbUy1+5R86Ivwv/VV1Qs3ToVQY6u/IA55Dsw2XFPdb
gDpeub/9In/clasHMPRDwc8T7kr23VLmCwm9zzVb3VCD+Sv0nSnddxjyO6/zX7PkDhfrgI1NLnf0
7CBHzNNjp62rYV+1b4kBbxOttG1K3ZLyQfC4Ym4GvheBdKtBtpUPEhtPyt4EhB+eAS04z130BQBO
zmtsbIuMcXwxzVP7EfpIteYpythM74K81DKHww4MCJQOMvBOn1mUHiwLN7xISSTIFclIlWvWD8mx
pe471zkaPSrQXBxdxmI1mhfH7ChKJeFZL7zqskz3Q2/DvFB9pz4UAr2AsO39noPp8Hp5kUM7eZKO
yQchET7hOSRO3d1qnlVm8PrH2zA3KmGYotr1WkoktGJsxm0ZsUOEdwQNrQLVySQ2TxHzK4m94nMf
rnI/culawy2Fa5C0Xq+/LHOSNg9DsaMXKL088sKS7YNzQ7gzXVW5sT/8hOB5fi2Ra+TUQgLIdYBv
XybyrNCITr0Nu9tl3oCAYBQLV4SGCzfC5UG+67ttcVlNvRMaW4lfyY6IEoMMDO5C/SAFDxojByZN
O30stv/e7H/7Lq5v4p+Xd/V6Zd0Yp4Q7zq/XQL57IBJqRvcSEFuWPQ/Wh+Yf08s6a99bcdnMIt7a
maoNOiP1jSrfbtwZAxXDewmW2U7LbTZuA/rrkTNiOy4ue1//JdRPMeF8fnwKKgJjA6CG6bPTDlrs
jregBeWntMCSEZjNiWOqJs04Bw/NH8uUFZdK14ZmcqrIBq2I4lgH8oZ0q0nYICVh1Sz7bdeyltvD
5MWaRmL3IYSP9T90Y1wFlu+9hYZkm2J/EAdlkUGyKtWqBcJVA/54au1QCp1Yn+uCevx3mCvIP+98
Dr8sRFb8IYiHS3224pOU7kS3OcvfaFy63XC2npWGykQ7Wppf4pdyP30z4yVn7VsG/SfDsfZqDRf+
qn9VL0fNOMjdNm4f81p3airPIuQEkbEeASwZXnpCBNjVcG1hMmIadI1xwXJXnpr7jLMwzrFIOVY1
M+0CaYDZnKZP/jJDXCvi+F/k0L+fqG9z3OGYPmM60iH+FtKD0ZIHtdDfeqI//H1pLi+fKuFSnEMt
R4BrMXccRvnuckbW9ELr1tm4E6h00BzRonwPEv9Q4oOHKoDxF4+67LAf/eZDsc0QMjDYFfQtcO27
Fm2ocKmxQ1PfR8K+7MjWYxQuw4st146lbBpM3Lw007MOhUczNlQ4mfqMPMqetGu+lmtln1W/RCQ5
dCf+cWEsq9yLomU7bVvjK1bvNQg/+I1qJfL/73YpJx8wAA0hNinoKwOjUY6jGKXmBeWTr32XIoE3
TFt1t7yADZAAH54U2s2n4nNqHnt2mj4CDh0d3Mj4L/0vGJtBeuyi4xgvh/Yul+xoetGNnYZ6kErV
wkt0u2IprRZowqnkCFoNQXl9j7msTxbSB808LPA+eYWPZK+jNMv6vfasxB6SQ4XWwG5PBnRTwtDf
JaU99QejvSxycy9p1NevRgX6/NibdwKakHe59gTkLDRfPnChMpugsGdio7GkK7cXbA3ioSYnwzwh
Ro8vvyThMElvBljfuI6iD5FAN21n+SbCqclB+l7L9gRxpGyjcpahG6rDY1JNJ9VXPJF8K7rI6TcQ
FqXIv/woNr80s7ITelipvcntsaSw5VvJ3lUkZGL8EnyM3WdYsnuPSOFs3fCsdh3cmrSMa37bwspF
lLZmSCiL5jqJ/778o9+kZjAJyenyUn3DL1yQYzesMhs/26jTo1gsVbLVuIWC10CB8RZAC1DsICzS
4ATdackYHe12k5Ru+Wk8VPJG+BTf6XGhhX1Yhy+pbOO/pYo95gh0aXti7TDLkLNYTWQPT+EqSj6K
gaqtb9VfEZcNRmSSREJ09/3oofFYjQ/pfZosO90W+rUvf2Qmshpc/skyI3cpMvDkEJ+8lbq9L7kp
ReGXgB0be7IZjrbSHIOIAwRPhx08/3sfUK4niOtbd4XJWlKQyrEcpSflQfusUc+p1Vwl1d5HnXPJ
ybdfIIqcuEg79Eq8ELSJbUoXLKlyCrvYhM5nsjZp5bmrtF3TPGkBXM6Cw8Rz8ZHd2rN+nLrYsDQL
PpsoTlWiD+1qkddSKQxFTZxOUrdtBM9olimYj/pFARgNQD3ncgRdjPYNuh4XMFFGNK9Ttm5Xv6KN
ZWDdcxrfHr8uLozPjEM5hoNilBhMsgXi1ftkz5KPnZZsAkanal+sWzywDEEr65g8GTvire8pzoW2
Wpl0tL4jjBntIvVGikHeFNoB6jssocL4MRWbUdAcHwW+xoLsf6fVc8ez08euUB+IQCsAWhRlbTpa
821I7zWWSDJ81AVES/PM96OUKZrrCwZjIZJS8TELGtfTUi3v+cQ+cIqWrC5vQrw2YdqH+rPlV3Ft
pW74IT8MF2+8I9s+krwJoC1fCPEDclzEKug11K5E5vHLaL6sCh2oTzHJprU2izBa+zCH98J3k2Je
tMUOiRgZMWSM0GOyTBpKCNY5U2UUulPmpjyX+UZS92V8FobdJGxledskx7jaJMmyGJekUBnMg0G4
MUoXSXDNgoBHpsDndVfqm7RATxV/Cj627uwFl2pKF2pBQQHsNLhkHjid/NiIILmf4GxSdB47lvO9
JKE3/iWEHpPYmByayNNn9nwzVSSuzuEaKvQOa1ZYLmKR+LOotaVsIUhuUnp6caqat1ZdBMGD3vNb
ANPNGYp8StQTBNrZkxk50VuJGIlwxIEfF5uMDQ5KxFwTLIhAaLtXiET5XKGDyzzU+vHBfKg90Su8
nGyf4gTGufDBEut0H+imZ5SL4KO6eMqDcVZ9u+CyNNaJfB0m+M1nGJttTO9sXhs53KIxnZxCPdbi
ImUsFYAjmSHcSwfI68VsKai91H0A5K1vBpZgqiHI4itpml4LGLnYedCtI1siHtrjCU1sHbUEGoTG
UeUVsl4zuQ+JBNP3k+oE+TqlpKpbz8Fe8aIzXBPfz0ArxArYj3S3prdNQAz50SxWEcan6UURVnyS
QW8pSGLQffcEzAnCoji2dw3MeOg28t4ygSoXOhi16RaJLWb3UuLqQDk0iauOjouFHPNecvmkZnzR
2r2g73I0fKQqN1ufRfEQPZsYPMJHmKoAF5B48VpOFa5O1IH6mZL5BZXZ4fTnkJJkv6wawFLaNfIX
8gthuKvkVSM+Bf42jV2El2321TKESNm7IlB8Ibx0TQ2zcEB1wEOhLayzXFyQwbhd+QiWaZ4kNrv8
xSQaP94W7XfdPYlAIX3M1K3ui9maAEQwJ/RVPm+2Y4qPN0NLf0zcrHK6KFM0pxE6oos/xDttb461
qU6nEVV9s5Zb5yLOih00LZvQfTBdhZBQVq5/7wTS9Uj7+2MVURcJoSCj81rbn+ZCVBU1Hwu2PM+x
S8KglhJGEhTDN9P2fsBn1592NX9Y5mjgG+bTFEq+B/Jg0x0dFEvMN+7cEhbZIw+ym7tzedaNL/pz
y+P+ztIogop0mbjk/54WEklPzayaphO5H+1ykshXH92aAlWb9uNs3XtwU3P3QT/dRg2vgav5a0sq
LlTVMAkZvEZyEkVhMGw4T82VG4bJKWSjZWtkdZzW4XP8Gs5TV5etdgPcRV99NTVff/IVrqr2gYBa
oJyYR3HekcRcQQ2gZjHXw0mhPqdaEP6jqesc9K/L9gAse/U8oly7o04vnT6LFkWdTbhkzlBCPmJ9
x+p6pm7yGA4LiAoUQ8APrJckzbLKX9xoIzM5aHvC6fTgq4ghCO6s7kvk/zeRhnEcX1uCd+NzoB7Y
+7iEzpq3u2A9L67kMxP6OpJI1jj6OWDyecnfBdPuPQAdwPr4QM0d+WD8datApm2mcinqu6m5G5K9
BsaHzdlwY5KV8jtfITLUnVMOJ8mtezt8Brmg02sv3hF9QyCacRLv4PSse+VbuI/pDufgxzL+WpCi
otkXlkN73EPSO9P3hUYw5J6P+Qc3Q4ntyVgkj4K2jGDjqMYQFsFyIojO5veMSdJwe9Kde/ZnlBbR
0vqyoDBtdQ7Lg5RwI+ZCKJZvRNmFm++rxp4e2S7vgm/9xB5QrejExD34OW7kffJhKYtUReBPvsBD
/SzlO7X1YouY3HWbQDXdV8OO3YF1T/CSYpN2q9zYJcl929zl0aEcvIiVVCeezinHF8japGsXJBUI
7YqYQFF0iUIRGHZLW3/jSIRRkf2k0OaSM7Yuyl1IFXWC5D6n6jAsPHk5R/y1w05q9wlLarELLoMj
cLq6xIemJgTgFnGvXIOg1w/w1SE/MXMpkideHZRzIN2To5iLsyTYBB6pqAhsK1iavzBshd7nOqI8
XNhkBKxqB/21m9U2qLeDFyAYxOm+XdFg0e8pN2EnVUX7/2GB+fMlvzpT17qQ613Hlc7R/cNa+OBA
T0giUhO6BO7BdE6489idOR/kt0inW3dp/ud/4CBa16lBweqG/CdChmuPv8IXf4OyCgEVL4+4yIij
VeeH1Tj4Hhpttzz055FszWpRH6u76M56K+ald459nWvJYJwjrxU/bu43t5bCeZn+40ozRcsvlsWV
9ja5OBATwYgXpLP1RXaHOcu21kV1A5T7If64foauSBuhmSQ5Medf5nPy8nO0mnMiTCd7oUjjXVim
mObqG1PLD1Hw788EN0fxSsmhpVw9t4NlDVKYJdOJwCsZ43V1mGmVe9K9K5WcNW8CiTmoxyggzhB5
cne4vMnjLqdZSTsGD9XqxsM5f9yfwN/15Vw9nIIg5X5apvPDCb8W29IicOvowNrNMPFU0sjVJi//
/swf5s/rz7x6KItKLmQEZtNJvAcCJwFkMfSeyEHw0L8Tp6hobtPZ1gd5GK/xs/lgqu4oMX3emZWj
oD+nw/Vz1vr6+HKFVRg93bi8vz2JqoE6kWongoCuqbzeGrO80uP5SQwJdxycy1f9xijc8cZSV0rD
41djOeoDT+Y5sBUXB3IIn0SUYosLbWWspfW/r+ivZzEIFwOttKyZNL7+991oZH/sccxOoLOaZ1BE
Z2PVPcwKgAvKjW3++e/P+xGDNP9Af37e1bs41VoltxmfN6fh0KeUIgvzASy1u4v+rk6wh8OX+Ziu
VRvfZL3k0SVa2/VjNMdodtnrQ9p34cV0r6IlrPAm4znxLI7H7wLAMpBVs+jbGz/bD4bo+qKvXuYL
sVFiGHPR3XiYPNENMhg6kurU/djf42cynej9stZ2Fdc7HtE9hrxecuxhVrXDVfvACQ8nmrhDCnpj
nZH/dtj6835enW5FEYJyrLg0LfH0JU986s4tayOO9bmrLLGBgW2CznKCyyW3773x/219/fMarsCS
vLIyv0i5hjlfURq2KiPrYVjl7a8Oy41GVegHjYe3ckrJmP3LAoM/WbNkjN4Q5FfH60bWtLaI+Nzm
ZR5f6qV1Ij9Qm05Wve2sc0JX41jjiehpYtyV4qmGMc7CVbXMk6OYPEGTOOoIA7YpVYbkaZel23pY
qcad31OcQpadIoB59A3ozl4THbP0/OQpqx8TXH2NuRGDtRys/dIrLxu1sOEnLC/B2DDt1PG+lGkl
7RypR8YGinnGauZH36LI0VB39exTHYtFFK2CGVutvbBaWUS+Ku22LNfGtJuk00Q6GeBroAPwecNX
2S9hnPi7FHtltbO0tYF0rcnO0vg9Mc42hQpeYpzq2iK7giRG1DERkDtVlfvGX6KmLTsbVLunnhn5
inex1jKx67mrjV5f/qIRItWoghholD3F3ZK/aUDFM6RjnkS5MeL8tYz770grTqi75CFTika1B3hd
sTdzpNI+1aj8M+kMfiGL2xwnWub61r64rP3KSb87tDoL8IclMikg40tkFwQCkW9G0ysKNUReyKP5
Q6TA8jL4ivP5zxAfmrS2g+dnd1HHP1wYvivcN++kpzy2xqeS0Y8nHqeBJFHSZwGjfVyQzA4OoowR
hj3bqfKdSY96qpI10B+E8V5IXLV46etl9ao+kz/RVq5k3BErWejLIf5qE4ofniZl20TfIQiAiDnr
Abub0oPRAOuVbBL9NC37oNoH6ZFVKCMLuoyT7zrcBbA/ZA4iyztmSEp/yc0K0jXS3sfYE6lmjQ1C
BgmGQdBWJwBHwbOkQw5x6sdFruJ+qMTPRHgdqvccIiPYyZelliyn/COql5L+rNc2Hc1UC/RbkYEp
Mjad/xQipsdiXUsJiRVLRTjphSODL6v8L4b4KVPXxfMtUu+Hz2teEenWEInUg3nE+vPfbUO2kjSp
0k48qXv4iMyhNSTKMEDPW+3S4C+zAyZ57xIuwdgILGnJ1kBJIK7VECvba87Djy99j1FoSXTKJvzK
DhHAr49LdSXnS8ph8BjMBToxNtZ1Zy2CAxXJpCVc7tq9KW81mAxXcrByNOfurK2KpXIQnrJmibo6
U0/WZZeWD4r6YrSPmfKViXd+dRYz75KtOtGFpUDOiIgBJK3FcTJsIN7SN2mws3CXv4H9Aa1iUBWO
Jp0Ta6gY6sUlR//kOawp9mZSehweOVeDLIq3KIYf/OLVrbWuMsBppKyLtiQoheZUNMMET5NAQpAp
ST3IDYbnOTc0HcgvcVvj/t+78w9J1P98NlGIiIZ1tAhXp4FqlFt5MlJWHwm1tENtr5EgfpslPdP4
hbJwyPiVIGC0zZwlMvmEFDkansJWhHg1NEDE+7xaiPoyoiGrXcjaEtTw3xf5+5B0fa6cI8UkrDxE
ZV8nU5TR5JclwMuJTukQ1FXwMCFH3znO3HflUxXXuX664EjpHfqwk3eRZKXAjUiMUJ/Kcwp1uYue
5X37nZ/FycV+nd/1p3pYmO+B9ULqf/iqvpO5TWSXlcFMVcC6CFAxtjv1HpOsPYdyCDzxjasRzWJ2
K7N+qeuMHr3dGBqkBp3R/EXjVlLOEof9g7RvH9LV5VDfmdv0TfyYLm/ELldgDpYz3pwIxXnD/3l3
FFww+GGQ4l9timGTS5eoCKVTvwHY9N9gWw0J3zHd21sDPWK9NjCuJuJaapcItSsJtdj4rEWIqopD
L782w1YyVmGwrIL9KG3GbBmGJ7YtyrzjJf3cz+0WwrbsCVaac6QCGpJJoPgEm93GO4gHmr2tlAw4
LVpQ5R1rjx0hYCy58aekb/KE3IRxJweA4A9+8pFgkoVCtApXf7DuBaBkqqFmlakDPh4q6yDaXoyH
gMrrbhvmS91YpfKSyKEYNehnRqPYuJR43Py1Ed5HzZ4K4sT61IPtkDtgHCbwB8PwdtDOIsLvYHvB
i0T0w6Jx/bPvyUfhvjzwrxJX1Y1R7EdYyPwiGYj1FJEWT+tHLbEpTU3Y1pJ4opKs30CLDy/it/o9
0QdcMyzvhgAC2BFDIGFzXaGVYbWdEfXmM98hIfDRP3nVJu8O6LsBiarPZtpj5syAokOnH+GBPBYj
he3728qReWD9tlDigTh44ROCO3iU8UVsNsKb9qYsaTRfJS8qGyyghDlyRttcmEbpRkLdSeVvdYyO
gP0cI6qPWxOGfB0O+D+3wkDSpcoiPQFXh+ekM8VWv4wiE8blLGdPBnnk5AsLAM2d3b4U634tPeZv
JZBfuw0ubvcY3Z5F/zZ4oWr73xdxdUw2pSAoc5GLADhcpox7C384h55hQ6wtfXRJXMb2FvCgzV/t
+l2kmHrOoVBwpF3rhzLJTzMxb/hUYymmTonrI3uNBrZ1W15Onv5N2hNUEW5TxI3LtN2oTzITH2nt
pRcT+Rl7RHWVD9WjGAGP9gWKezv51b5KKC6pTzaZID1NX6DcAVbJjuNHvEHgcUL1EScrg1iq/jl9
D1fKYx5tVBN+z+ZdDUSHLAK0VcPrvxfmv84imG7BmnUYBRYfbscfOMsYGUEmyIRCB7N1cS3GxGSy
pcugv0Tkk/veChjskGjE0h7TQkrjqnsZQEJYD295Zn+ooubHjny+uTkLLyDl1/+9mADqofVpJwZ9
MBnR8HzbbYeghWSTTlsmhUcqw0TWKo06y6R9iX207wocBIiJRF9BQ4weceHtPamw/75Nf8PHMebI
c1kg8nKSYf97ZYOiimIYwC1f5j7nFi9luCfWo8WeiJ4W6cySEAxKgOCX5yzwzhUhbKH8kN3vUdEZ
gUeyASvj734K1TZ7TwnuY5f++Hb170v92y/656VqV2eRi+pbuArHmUQg2yuc/fgN2a86CTE7SHAw
LRKzbZIXUlKAFrqw0Rk6m3XmodW7GeP/l4Vk7g+fI675z4+dTS2UydQKwoyUI0UH5VbESJPsLv56
VqdC1AaFV1Ow6GH6mSpsOo5Se61GhtetbKy/3BZr1oAgU9XxChjXJxDf9OlJ63i2xnvtsxqAmbza
dFJ4bOLcsk3g6pDqC5ICJn1BEEV7OSvunNp86xj+F5Txvxdy9ZBXRnaZajEQT0iySU1Im9WoebRK
SisZNN1WxP0kL7FtW0TQOzdvw88f5L+ffnVaTJj6ta4UZiynL77Deq/Ua8V/1MojtaWxAzuukm3D
HPggmyxw9Tq7nONimWMsICjgxqP614uZ2TaixyWd//73rerLWL1IWiQCrRF2wzxLXg7BCKoNqxq4
7JVAgTZrYLicnrRxMbzPyK/wdeMq5k/574rPLfnjKq64r0qrM/TpXMUsH86RPB1wc5PW2L4PX+mR
iRrQOdQXTLcs03gG1pwAwrdbG89fOM//XsYVEpwNcTYFZcx4toyClzpZR4RFN67F/GKHjvpFrouV
rFsOt4Dvtvh86wL+gpj99wKuHkxhyFqr0dP51yD/Q/KaKJ3Fkn2xhT5JdzV0oO/0d3K4QWBhTyp9
qWSb1/6SDttwBjoal2znbgtKTC6q5c76mX//VL9lsf/6qa6eXkVN2ljochFy1r+P1zh9LrmN+q4k
X4ceU6r/sE7VTxL4COEak0crurzkZc8h56MS9MP4ZDIgaBxou7fcUT/0KR247xkTT6M8jsS7ZHQZ
TTsaYrR2m5h3QXUyqU7IaEbVHpL2GOeL5Bf9hGQqXkhNwhS2QKC79Y8RfjfTFjbRJwjiuOzGzWVY
x4yBNH6lB52RdT8zeuEimZ6UYU10fm1usOtVsttRvyOcRw7jAA+jtr5Em2xC1b6K8vOULqtwmytL
K38QgwNtUQRWGzirW/43nsbBfROAd9zm4OX55/7Xvb5CfTMxydJKTOZ7HRNisfKDl5R0CL7mOZQO
lO9FG2QHaDQRudrTtxTuG9Mx1afMX5pUfPnurVPpX6bs+QE1qFPWFHRe16LpsQqSPK7ACuM1a0XZ
uHk09zw7AjSvZ+kvkz63qqEuv/HY/R6hf96K//PBVyfRLO/GQooVwNK9fEF+tBz79w7sEk8PjkHy
v3bqGrMgMuazXxzjd54F0ZuXTO1sqstbJI0yL0j/upyrw0jfZOMljvTp5OugRtB3ta3qW4bobs4m
ug8I4AJRAULGxLdQVr5CjUQl0yYsspxwm4hOanbJV/JlYStsNwMBchrTjIexL/Cmu3+/s/JfKC5+
NjZeGe21Isn61Us7NnNsZdrC7+RPg04KL/1YdHlZbpN7NMqofIlZXYaUBK8KHbYvOPBbcmmshyKX
XAE9OcVawjP4Em80IyrB2BnSsdKuT+mr8DJg4UN6yGv2Bm8f5K+ivtL9jZQ8ENFFapVyH+zKlcXx
GgcljR76CrMEloeW88jCfJjtTGfAU1duSD2wk4dhqX1rDOCjjUNU0onv2GAfLVfh0VgR1NIPTrZp
VvhhzeKsH8PVsBef036VkVnUfJsPaMpkxUWiR4LOiLqAxpLqk8DIlehdXBR2wntcOLUCgY4qEF2B
+NAZC3TDY7Q0MBoskA0QwYO6cNMfanQF6fN413sI7RIn3nKxGrEXpLO42QsCqxzRJYYXmtBQbqmU
S7yKlHmFVKB3awPxBKSpNuyS5sgfp8Uq5Lx3V8SzAbLj7LXPHhUKAjB7isU72Rko7CaKnipXK1Zi
z+kEUa6V0RC96U33wgJ/P2MpnRtnuL2oMzh396iB24cMWPOTDp2KkDD8Tmtzcqx4qSor5GXkCOf0
nQdYLgaUhR7aJPN38GXWeaBOemyPBTnPBHvErhmhxei/ZAJ9iKMd9XKN91SISFb9VMhTG3ZmeMyH
ZQ9aPZlPpWaTRf+lTouyPiJfv/HYzsvbj5eMOmXCTE2d/NCr7Zgidb82SUY4WeHC3xsv5Z24L+7R
bY8F2yC4vO92mZufKhqV2I9ZtZ1yLe3wqC9SjOwQEbdANO2v7/0fl3S1QVuChkxH5ZIk+jKEh6Z4
1RRamQCIJtys2OEFXHtuhE+7jBYm0/kiKu/0aX1RvqOcTHP04PRQ4dRNNtZJ3xF55udHsqH1ZtnV
KaOAl2HoOdJaiYBHWRjFQTQfOzXxMp5b+UI2x2IwnDmxPPD0CaaFccvzT8b61prx95UeIMzSVQxt
P0RuSl+LJPwxNlirdC3MhyEZxZDp1HQxHQK7P/5fRHDMq+bPH/z/fObVMZCHL+7qyJpHFc4PhEiT
xrg2tvW80V1W9QtFLsMD0n8bhwpo6l14gxb8XRT54wIIZWFeEgnC+h0W88convRFOY1CRT/TsXvR
Pg2636AyMHO9UpzcQinz7IHgEn7ErqOjSVpmySJmzR6XylZ8rPYsb6dgKTyCct5D12+MpwpptnWf
b4xNtaPBZUVSzsFaq6t2TbYNkLQbb/rtRVmY9E6Kzy2V6xIwo9OWDtrk5KhDxt2KVfqLgNGSZKq3
1HnSp9HqCnEQ+ykOxhiARQUbnEt1coevhaQKaTI6VydSbSituY1kxv9uvNY3P/1qKzfkXNEE4wLE
8Emgpkl4wGP7GKIrDJ+Gb8mO0bq9RE5+s3Tsh6WKEOL/fO2rTbuOwjaqUyiCGiXsHCDdIxbQjmbi
tOxNuPv8e795IyOvJxBZnNuEtdnrHbtJNcw25z5W4J+2eEfkeA50/+23roQjGKRsLtrhqdFEN9L3
gfHmYxO46AcMGh0hxd3w2k5f/Uo8/XuF/OvA8scPac7T3R/P61D4Yh4P3Ep9LyBxZ/9G8UvK2cJ3
lIM6H4tXLOb+gu2heghuokW/w6Gu3xdOG3QHcWMx/l+dKzq/Lazc545CG35Dfvqal5jwfbNPplg2
K7IjNFT9wa+Kdwcn1S/jlD5Ph/wb5forTC2NdP62PjLE1PYFubWxiVla+l+NubtF+f9o+vr96yuy
jmZDlalrv/r1/b6uL0H0vzg7r97GuSyL/iICzOGVSdGWLGe/EHa5ihQzKeZfP4vVGLRLFqzBvDTQ
/XW3aIZ7zz1n77VbessMLUaHIbO5bPbNfeXgSnRaQFvIeSPgh4hbuV06rJIZwfvzE1MvlfQ0Y/73
Ks7HVJMSNWZ44tM7eeUq/zQXg28tybzT/hidHb2U+J+3DZ74aN1JBz1cSfWCqmkKnBxR5a/2FzIg
GR4kTSwPDbfTAnuobDVjuMdCIqJON250eCvBUxhuE32hMWZ/vP4pXWzlfP0zztoGNG6lKZoffLQK
b9XR1ujKM+zZhHdwHFx9BxySbitxHb7u43HF9HkDw2H78828eD6iPU5oDdWBzlDr39dfz8Ns6APG
qVHt6mT2Ovojc5ngtwqllUFn9Qhx8HTQcYHZ4mfgS3f1k/FEoqYHHPiaw/FCw57V5cvFnJUGZRsp
4rHi/SqmZXdaqunzDaI5O1ujefnk3VZpPtoAWzrsChZsSebmFt2mKweli/v218s4+yT73jwlg8Jl
yG8DtfgctsQlzCdly3DYckDr3pmkKV7peV5QRP3755+dVRVBknJp4nfT7Sh4jGEWc62gaYyOajTT
1xrVF3t4X//Osz2sT0O5ShWe/ZDvesNV/IwsOAr4wYskJjfVg8bQ5ogY/+d37urvnu1eVXIUq7rm
dyt0CfWK0Z3k8tM7psz0E1L6NlCE24fusXq+8suXymEFO5hMwvHcpD9b7HultKJxnghx5rQGchoO
GFx7DSNAFxPS4mvyA27T0DHNtdSvcE9fzdm+1Kb7egVnX32YMDXQpmGuGxiDyuo6rPeS8UstCR+8
McTtpO8k665FQKRhQ+tvjrz66sE8rYVxJYPSIjRSAVIzOEHpZdqu7nYxeIdwyFyRMgMT67VF37jU
3iTqkiTWGWFJyfPvCiHI7FtldULnRURsdYshs3+UiYa9SxXPek7ugs4zof5ImWVrH2Rot9Rc2egr
zab021t8dqe7LngQOCjpC7gA2vZ0yKSlYH/QEISAKUuu8Cbc0QlKJj8Z77NPmNBFyOOhalycpIOp
PkotuSCo3vequhKNmha3XxFagKFK9kvZH7UbcD81pzsaOc/6LU6W8CNfNPhomKf8/ApdMBNa0nyW
YrJDD176u6x/qRcy2WxAtzTTIYzJ8o4fJjezNk3kiXP5Q86V8SCpjxP/SPEZg3kjwl8mJeo9OClH
KWKbqE+ajh1SCsHaUh8iNe+WJ4tVDlVfZV974dT5YzqvL1Q0C3PCL5aM8wW+NKX8WPUD7SaS/UAN
/9KY0XoDSb/o9e+HFzosx1vzDi5peGu84Hr24vv6IzptyLdQw99TemdhkQLhw3F1QS+h/NO2qKOW
p+3ILKjDau71DxYoBzxnWL0kX4BC2dvWvvxtvSaSd3XHuvQHYYtEJqIROmr+1dB/eQBdEgbqOPIN
k0yf1nd1txBRQfbo6m7beD8cX82INqX21lj7U44kEj0kuTqOYkCNSCW7Gj6T7CZUZ+9YvU7wRjot
HuBre8j8VZzf9q9XebaWt0VilLHJVaoLXg7USAkhO27qizECNZB/m36aMWG+Ea4lpHzOpFwpky62
+75ewdl3q8jVKS/iidXd74Q1HExZRKO6TacNLyrWkW5JDOjkMrHQl5rqh8ayWnU5bQCldTFuVNDe
j79CX/3/FNxfr+ts9QcXUeXTkesKUpwZqNl86Pir/jZcdzXmHI4zgD9Yg+kU/SZp0sBLeFWrMu/g
50/HwFxL1a1AUjDOqp5TYZWC3nMN4UzYUv9g8PezhviLW8HDIulACAzdMH24NknULm1AhoXzjBOj
AYDq7IfF8jQNp4zA6CRb5KljGk5lOkd5gT6ypfgLb4vMlsgzYlLd+xl+TmGpKEtcmXppj689LdpP
XETEXEtwfZLeU3iAwEliR3yV3vpfKFj0nfaGX3Pbw9gHj0zLvgOorK5SWlhg1z+sFYZNAGmmSfcD
E+lai/6kvYd5MXWuJdf83RvO7zNxSAapSPy1jE7/3TvkwojzwGC3MzpaigfZ6x8jn1KyVFdyt0qI
p1mo020QLoBaoZXyxWj383J96QqwGeomTVsZ4tZ5A6xrkAsqYyXxHQqAHSn3TcyRNk1Xf+5747yd
xWYrxJuEjK+vbZ6XSsl/fv6sok2D0hwli2i+6DgPdoTWxu3EOuBmi36vZHgPkfWl62vj80unWlgh
sIwIZVaQS56VGZNS1C0mGYkzErkxiHRd40V2sqW06WyG+3bzR9GAE9aL09W4oks9gn9+W/73oRdy
OcTmLOU7wUQAI2nZUv9cj7cou0LEEFS2MphMp30jq5CbDmUHsA+iDRp5QElR+dHzLzHmuibpCS/K
AtbgsC6x3lEWmnNxqCsoJrDrsnyagYOEQ4x8rb1SpcoXVvB//oyzT/U4VG2X97F0CCB0/iEzpvvV
AYlhqXCFw+xZtw7i67TM3rolnvaV8IY7EIgbXdTQTSSHRu/VA5J0wWWCfIMvCuU5b7R2/kFpuiHI
cTxKB9qiQCBEw81EEoMc2HqWNoujTfhHWDyJBKlZUiq/m54yQoPEaBULC+aFJeI05BrpxuCdZOyo
Nm9lonrW6b6FGDR+KkAcoso9yogcPjo8wu0+Yp5NYJ9EQiQqmmCJWbAs3FHfzpMH8WlU9rrsmNku
zn4f61VuEGfsyi2ojBnHqZK/Yq31ZbYjI2ppOjCXY+R8ii2vq3fSZZ4GxUEkbaCG2k8QQi278ozW
qyVfWhWjU0HVVG4tbEvxrVG9Ya/JiQ88jtskvesJpFyW2UeX/FLMLcl+Ingy/SYiMQRhF5w38B6d
dh9XW7F4obqqtkq4asdPKdlYpieEq2ZYWvrzQEcfXAzdemWRcug6ekia8mh1NBb4xdLBNl6Pz1dW
pQv7D1wk0E7AfAxIuWefp5xVciQcM9SuLLrNmih5jI/AJqDHgDwDnHzPXfFHkZbmz7+sXqjmOf1Q
OGHTQh14Pn005EjRylad5WidG71C/QC+5RAjDGe0YecFC1T5xWDrv6NXRDbVjGgJcEkrjR1X9wac
7dQxRm863lSTXyTbNPRxKZR/MROVRoq6fhfosEi3EiTRdimXCDSu1FZ/20xnu4rBFoqyatY4fqsA
CVkQmbX0tOzuxBR6bu0MwYcVPMbEWce1bfmcLPQbCxZ5z0x5JHOXqVgjOWqu+eGsZ4uJ2uxv2tNb
FEWMGLG4Wn7ZQ4h2xQm5mlcggSfuJX2JyI3JbdCn2JhJz45+FwlRwoz46ArYgWRLqCXXynt0XPZ0
nWlpwsdlFF40mzD2q96v2k3VDbbS7XRadaJG1+lJFwP64B9dua21Z/gBzM3n1ufn8N63C5JxFv2z
9hBIa3FRPceyP3WkXT1a6nNG8T22uq/qa1a9o/UgFbB5H+K3a0WKcaFIsSBpY2+RZg/5+ahTEZui
79NuOJCdroUe64zwi4klZTZi49haJxhLgr5Zio0vM0Xct5DHAL7liEtsDgthszM/S4M+r2+9azrB
wwb2jD+QGOksqLJzgkuBb9l8JYwykXxwKKgWiMN4HD8DxRPb2dJc8TaSnfgibuH1CEfCo0jlSfdd
wkQq/RXqO7PlJMozPrSSlwe/zaMO23yjJDAPVh0a8MCJOApX2HaFpcZiUvh1uFbyg6LY4dWv+duR
hKUY3boFmMekl3sO5sqjQjoJQSFDZ1Q8LXyqzfdOOSjWjcyJOdiX1vo43YSQkWpAMybxbMdWgUP+
EegvdCHUBeboGviYCHE5mOO2CC0+7Y3gThP7zQQfKdtrrLgWiI9QYrBKlVph8u3eVBFKFhM63HPm
sKhZTDLyBshHcIy5rJhIKN8YtFTIn85cyRtushVsETbRoI+c04yPkFUHDrRxA02MDlM+PURgKAjQ
UH7P2ocJCf74qoQvybBB+u7oihONHrlGc7d+ORHKoDkd3Wb1iWa0WK/6+uaIeoXtInqfDn/r+DF/
LfvJVuuXWoVBopA9xaYgw1fk/yNk3Ot22WIINnxpIIPRbTOYjHwptDlOCuvwjTQ7k+LU74ZtqS7j
PloP8U6onqNgYwVbcyTflBmlI9wxgXlECn6vq+9lwzBG9prioMKaOi6xsGgyWpN9I/zu2z2y+Ole
Aw5+J1CHrFTZg7MdeYzNax1riMoI2FWIjG52scR1dqufl+Dvw5u/b4tFuK4E+kIzzrroha4mYmg2
vC3e4Danhw4OLl6+OeGSjyXfG2BDHufJUaddaV7Ic83yz8o5/7RhGQjFOH5833eCoimJv5QPRvQY
nvz0ASjU0Z1nOEAZbssPwJ8sU0guAY8RvXofgBB4kpfxonvs2bev3Ihvu+DZ1ZwVinUgt5oQT/Jh
wAlAuNcWRZMn5Ev0ABjF1qJs6xwRnPiGCf7PPy3/HRJ8uxNMKWczLPvIOSCjsOpSDHJFnrXh5Q5b
XXaLz4ycYUf5Zb3M8tKpo1liYh2irENDiHgC9FmItolBMnlwELijbap+zP8mjOGOsy8kmKEYJeiM
1qeMjYmYDj9diU6zx+oX85Wlt1pjR1CaNDpZ6ryYjb+HrvES5UVqiZoLn1tzW2CxkUpfIV0rfYvD
jynbMl/TLScgi/d4r+eeADbto9yrx5sRHJ2yrsGM608Bb03XLNPkPVTvlHKuJW5iY5H0O3Z1BSSe
iGosA85W1mBO381221oiqAvFFdtt58qUQFHmE37qDaNksxDV/Kvq1voiwiNv0KVoPyRC/UJogIX6
IIKZxZ0nyyp87QVtQfx+Mv46atLy05qtF1j6ZLd9DzctCXKh3y4sBmqd14YbY3rrR4RoTjmResZg
Q+dzr3ZacItnEgQdAXefCqyn6EZuh2WdYVoGbZ3X+7Isb5MQCkW5qxrvXUvwm1sfNf+wbQhMU1q7
SdC7KEw/mffM6+FvkVy0Ckx41zHv7xZ5jei9gqv1SyIjBNZbihuYRLd+/F0jedFr+ps9W3Z+j2JA
o4RdjQLet9wte+u9qF/mhpJVv/f6QXTXSeXmTtX5WOVaWJzpUjy6id9/QF/gbaj9Atmn3TzSgrLn
IBSZ/qgfTQv8I6LoxgdpQYgcBQB7Fq0IwJPjnS57VuGolXfKb5JocfwUH5rbgfDk0CN4zsHNZw1e
50leJ7+UC82VyddK1mPqjs+9sUbd74u/0Lg4+Rty8sym4q1Q/7nCKgq2lrjEt4QTeHSEe/Km/wYM
dAdhMfO/ert7Pe1IzMDPNuvRKZgXgzA7VBAXMdt2YgvJ5rjpeodSf/Hz9/h99DEvBV8+x7OlQCgG
qVZaPscZlEBZ+to/dssacsPEnGdxbdLyfegq0fkhS5cS0rJEFuJ/j6jC0OqtpVUKXYFjdl+juFJA
QmqEXD+m46YxV0l7SAhSsB4HcU9Q6YmNSWJKjfzSaSoPtldfraCUyYBLIu8U7BSzdOT6rifLQxTe
U4JNg/+YhcrFtdaieaHagLVqShZ/BP963oE+FdFoZbmocK96TxTfatZJZgIQxEWEMdGI2eh3X93i
51BZxNvwTmnWebvGW0vgkNk/VrpfYRbOXwIKJKCW+Y0KXjrR7rDnas1dP74nGnZau0gWsb6arDfK
OgPYW4yZeVw35XqUfHgzkNRkHxgbsEcyQA8QR/o+Wk3EfvWHtPKbhPIBEep66nJIiuucALHT7zD3
o5Bscbf6bHFNV85Yrxl3aARPYLKPtlH8MhjFopotner22NyVdMYMZo7KOqONLt3ytc52U5pV0/HK
S/i97uWG6uzLKlFO+CPOz0atWOrtMYxVNuZoH0eLOmDnUzgnTa7+LnxAtW8aTqZ7jdqqfVYo92P4
tpA8ok14+HuGi8QeTObaUncljmz6qKi7ag8rIq4jTCCL2lE/6K3GE2hPEibwBq91bP0vJjkf/NeS
G7x5xGoD+Zt77vGyuRtRPBSGK98V5XLWw4Q0RB1zNzOJQjQ86LYKztXNoXnSHGFwhvHqx6Ia34sG
vLYIP5DzAM7/1kJrB7WIql5FQkuYTOOPgVdsGP/a4nElHyJIbC72WI3CL/IsGcPmLGOcFsqi+eBE
Wb+SNt/eVcYzTS9H8wx6XmG3DrPHLPO1x/gg4moU0T6arnEH/QHpiOwQbrn/eYX5bjDl4ZJPBQ/L
oA/4TYyl9YUqpUo+/xUJDSZhrWRvBgag4w2ba6U/g31kyXZiuKVRDE79uRh9Y1oW2ZsMYt3lJIZK
4LSrIcvj0oG7zEm5w2pq/3yd3+dL83VqliLT3LGMbxoLSW3oWTN94jpFp1sdJYAUgvoYMImOtBWy
9RLEwJHBWeuHewbDb2K3H8Y1Jewp2WEmkxC2zS6rR5KpJiewC5dkXeyPbrW7PkLWvx0VJQZLdKLm
pXt2P5zVskovnU7HKZcPQgVk0W7JMlhoPotHVK76+KmACgT7S1B2ansTFFtaR6pyL3wwTI8fFPOh
Mx+E52KROPI9rClSqiixgjbzp+TBNJ/4M4m6mDh+8z6RD1SsZ92m7puNrXYOoTAG5AE3jfeT7Hcw
Zoe7sdmLUuGk4kugUjV+RPGvzHyY1GcL9e2Js5+KeJA4lPr+qVXhAfiBeKXBYl0oaimtNYMGvyUz
Lz27I6Yw5nohJPKhNFbsDpT1dAjNO6Ss2cx1ISO49XLV9OXWi0itMRDUk86B0VK9DxkWLg1v9Lti
0SOm+RirR4KvM7Bi2oLDkuUcBb9T3g3AxA6VFOI3ZaOoTGyOrxPdgWkCYNwv23KbCvRkwFUReLPA
8BHN44MKJCyF54npnBsGdt7OXa7drHDCiXGHWsw5Gg/p7HnYwsSiuxKo77U1OmW6kKNszicPtYXY
LNGiuAq4RlRJpbanNdcfIeIeZbejrTIxe9NwBUb9XYHA1dIsN2opgebWknprRPshv6Jg0S6caVDg
EbkFGlfhaDP/8y/zQKEMlKIMuOGieauqLzgAZwRJxUwcBglRPwUCGpTWIpMVeJe6+GIpj1UD2cK8
KyHEJZuiAjsvnpxsYdSO3t/Q5njV7eBX9CSyxnFY/93wJUlOd8uQnVzEzk/Dewl4bUr/sIDdAYia
fAXFkDjRbrviEFePffc0DS/6teSQv8PNs2PLP3/s2TyhGyr5lMnxf86OprhjlxrVtXZaZgnrhJbb
DRF4GOY1yAdxviJ5J0OBl7q5vFADW/st9Z5eeS2UCiCkPD11rza3NX+EARz1RkHmwkk4XbRXVrW/
LaNv1z2H9c1QQBhR81fz5SFpUlrHY53ykNaaXyn+aVrDIGFxG9/Gd249EgwcWwhEjb2sLEwQJSdj
H92Dj3mqTp6YHgSwbwJIyvLkmdlHW23lE3V46ZEvY/KS1jnck4RTDuiem+r0aB19AD5AFmEbVZyj
bntalMx9xGnLUGRKPElz57ZA3t912nMAZTyJSzbhRU6rwdwa+SGAWNzFTwlidYWsjxhFRh5RD/y8
3H9v6LOAokWRCViB6q7+HaZ8uTFZXJd1IVdz4Yucblu294WyCGF2Syqp0PmdCT6F85LmpcYOAB9N
VVKtcF8b1kuqvSqN5UTWXuM1TzHXmG5fvAiudaXhas3V9/nTM0n7nb8wLvZ8TRNy9TS2YT+/daOn
qWg2VhmNSIdJQ5YngK4QNxQvTfjUhJuq+EitdZptK/lGhgtNr2nVqFvZ4vbCDlQdeCOoK5MFQh+F
jo50i0W9JB0Az7mPmVDkdILCq6Rxs9EzlG+mfnOqwItvSEuDFw19aYsujgC9CckEoo+GEalNyDvs
rIVcHgSAcBWNKrQzZrUtoP+45PqE5BO5peRJpz2nisnrFI6YR3uY3vVK9aP4D4I2JkrxTSbeBtCG
H8qBubQysYIh5V0GwqsY3TYJZc+1jvylngyfhISgQcSuTZX176chdfFJHhV5vrmQewhmCUgxX0D1
bqLN0BHZtQZfiX+wqfYDUwlhUWRboXDq3wVchHw9LrmzV17KS0vq10s6W2WEqA1PXSrNl5TKxDey
MSEgpzQH0T4XdxjG5iHQs74Vwft5dLjhmbCkHmv2tLURezywny9J+Ta3mL8TA0qYzPKhmX8N71++
EzPDVzgkiXog/a9EztB8hP27WuzB/T8ZO5BIN6mLMcSGgknZYGpb2VidyGWrn7B8V/Oo2wxsU6Jz
SbTTwton1+gp6oWbhsYfNsgcicEI4myJM5I4neI8Ug6l4M8tc2NhyE/CaY2fwiWnb16ppg+ibO6g
dFmPLW+od1yyOeMJiFa00KE4PaTm+mhApocS48fTE9qvHKLvouWwyWxRa3yJDdp4F4n+rksfVOY1
udB3bR5fOGwdhvWmKWvfMPOhXiSF3NGnnb2T9OqdLL2t7mZeAVsi9BkW0NCPbn5+un9lD2cLDDNq
VCGSKdKMO1fTl30YJpmezr8qAvKguCXXXl7kp6XAh2nYirbqihWQ1rK7beAinZ6THOb0YxbdK7iB
5iHieORABXPy9wx30CKH6gODUDUtAo1PfypIUthLjS0mHGLc+oHAjN5DcgtxxWazOAHnsjwNURGB
BgJDx0MHO8PVTGeonxRO+L5ZvqBHC1KiIdX3dFrr4yd0pYBkuFkoA9JHPNFGae4lc3tkrYrWUHqA
Tv98o7QL1aXJWjDLzygykTT8u1gEpaX1uZYoB/w+dsuB/7PK1gS+yp70kRNYor4RgW0Jz327Gox7
oFE5Ryn1NzYQbamiEFePGw1rF6Gwc7oRKXm/VagrpPSOhg2FdvSimG7gbeBhnDFWPVWEaPzSt0BE
AwrItaGvC6KKXRmLInPW0FckcRkCWrLKN07LP/+xl4oGFDqGgsxOmVNwzlbGsrHKUhFjhVll702I
JhT9rWZKoOr7eGL67BNYoMJXY2001rQyp00z5w3gQd3Fya4uWADu4RvK8Yaj+snwqu7eejR3+ouM
KXtyaChgx276x+Clej3d42IlqCCxOIPcpppkDwyaI5UUEWDlz2A6k3ZfMSIgPIaW5bP4gT1hJoo7
9bY6oZVmBJOtMoIH45L/8Oc78V2LMO+7X+7E2YJcSadezmXuxLguiPTYnjyDn8wJnrFlcCpo7c2/
R4LBozOdwNBmMBkiGg6hhPFsbJOZOUPMK3XBd3HN2WWdLXmhBOVi1LksDFd3wXpacfDjI7U85Kk2
4jo+RGRc6QKHs3Cl7Ncv1CSsURyRdU7JqnLeBTOxbKR1wm9HIYEr217bFIDeLOLevKh6lfV5XMkN
ImaEoxLTSekmaNY8b51sbQjHxluuTcwXPswjCa13avwZh1v8h3V218kfVUqW9PG1qRuvaweAi6gf
wekariAtws50VGGNgz4RyYRcmNnNRIpE4bV/ktOmgjnijd2f8bjTykdtaN1K/FDCJXlT40AYsrnN
gk15vEL9udTdMBXLBO9pWqg8z+trYYjCzojD+VMJpFdpblu13ow/Yd8OPTNYMnA8jr76YMZuieUS
amDoVQaJzPQIChv4SAnyPiDlhFbw1C2vznrmN/R8hf96gWd6yC4wjnodBHOdKzqTC3OuX85au95N
PnMvvjMNWz38/NXMa+FPPzn3tb6UDCkggHoKhXnEEy4xC3p/DaiLayX8d9bO/BV8ufdngsZxODVH
LWPjTyQgArY0+zbuOgQUaIBWafpQ30c+Aa1vJAmTMutnvhVjPcRVCgmdWWw9eqICuvsG5GMVkm5s
S81tprpDQBDPCakehSuWRU95z0EkriY8xSQWtbFb34eewVQAu7TlAyuQlOfa2MbxRlGw8MeIo8j0
pXnSKb1dXIOtf1e28VdTHtApVWRV0c6/PyvIGAkJ8wNdIySBKCjZD+3vZNHP2bbeiDljd03VJl/o
NvGC055lLs3A/fwtzxuhE63ElA818gC3NLFVEo+3mBVBJIs9IFtR1EUi2FPg9VvwJxEUh9BVbOYo
nCPGJ6zh/wfL5aWV6OtVnb3aSl8bJymw6IEtkyeT3dhQVuOudXVfXoLfvgY7+q7tm+/8l7tw9l6X
J0NWmow7j8UTKYQNc1O2T++zujhwg6WSLBFm4f2evJTS0r72vl9+8l9+/+x9L/I6H4WI74px6PJE
05qpsfRG79mjKJiJ6aITvP/8KV/cadRZjqJLFrK3c8aKWRVZph558p0v/yHNwIscGsp4mkF5oDVy
jrkDy9tCy32l4rpY1n/95fnpf1lFzONpkpXMkP/2Y+eCmLpCqu+D/kEt3hkhI5e+bShK0PWyC0MV
J4uGyu/4nMsq/AQ6tLqrWr5q3ITy3uiXUAvbVd2vg+q+kHFRFc1tQvQ1RQacI8KnkNh1TyhGdHlZ
HHdHJPvX1uKLdZU2MyhktKGadt60zTt06XqlMXcHjF3+gvbYA+DD7qXhzrWDdbVmUMNfRCgAzCx5
RTh2hCELQRJoqoYp0JvavCbD2lJ2MZD/h8q1IAMc9/UT+fbIdggS9QLRP5IUsJ2c0s49fJsQwPdx
vJBvo+3pD+MSAA7ojYkReqxIknoeOezPOP4KpEnMoQc0AtW6VNqRcOWJXtwrv/z5xnzU/PJEJ1U7
du1JnZ/oDGUn2qhDmYJ54YQA0TS8trspzNpurfWwptfiISh6BV13ypcnshUaO4RvEIero7qKHUF0
caIEp42kXhlYXDyJsazOzjwN3NP5mahK47SqklkdsatxblPbVKscBzlqeVdEdlmv5iEtVL0rxaYy
Dz/P982vP3z2fUvJIICO4/SfsHEG3vybrLHHXQeBsyE7TUmPCJgWFYHmcnkzP+B5UHhX/jHt2Vae
Lsp8W2Q4XyDWOAqMuFeRHA4zNK/kZX9HcswCQBTOvMFI6r8NH4SgT5SwFFXKzwEIlR2DALO2uD/N
fpVSj8fAl6j9wPwT4dY7s8Q9/iRlm2Ps9W3gwmtFDqbFHAQ+rcpY9qwYrodE6moQawfxbXRyTqIn
wiBtHe09DgtI40wtieqKbUFbi8S1BssB4b875wDwDLvO1ZgBFEutcIBmMcgHi3lt5b54w5Cbatas
O0UcfnZ6zOTaEMJcnQechkLi4ZKAXRC6PfmB9F/t/pXcE2nWw7tKgCTYbl0Jl2UizHHuNszQ8coB
Qpm3qn9fNRUEBSYqhUmJbp4D6UTumK4nhnqQU1eSt/q4mpqFYq7gWgvhViHDkWeaF3dGsRLlzZS9
8FglbdGqyGHwP5QPA+zXhYqIov49mR7xcpP40jOgZzlC2zwipu394fhnaj5LxQ/9a7TNv1XOD3+A
draWxFpnqlmtq+yFJRRrRCH04WmHVdCliuOiBmdR9Rw/IJbiNbLijViuw2rdDNxO+fDzJnnxDbTQ
FKsWY06+4LPCYGyOhSH3pnoYLI6yHswMU9+cdA4edO1UYSl3yxGlSUd7zs5mGWbYEuICTwat66Jw
k9hvT899uVQ/6tQb1SXfzLW95++w+PsN++81ni0uSRDC5CysebwZ5ou43EFtF7O1BJwGf+AR06Xh
Jd29Eq8Fich7W80XqlcAlTk2azS3MlQvaN7mi+IUsnNEBBrLjmZuS7RUAxMvkhyvbBcXyi3eUUND
Bisz2Pt2tGIgHiSpwBULyxYt7FpJnXzFBMMJ1z0DxcZBDmE4s2E1QO1Fpnh85Su5/FxNZoqKhFpF
+/vPv2xYRTEJeSBjA9VHh7a/slUGcqIjO21WEZ7CVW9t25kp2nSfHQYXnn/EecCR93MBglEaefYI
IUeFQvM77gHyVXZZ+lDmf37/LggFuFP/vc6/Pdwv19mGo6YMlqD+nWUUh6R/RN0l539GD3ujgrEd
twe5RO0L+mksTDn5GJpLng3xdA+q6ch06RFNOf2BF3b40HCtRDtUcem4EyU3vh0BUHJehOqf35ix
k0I+A2EWnJ7ncVa801Y//zkXNuB//5wzkVBgdvkpz/hz0GmG7uAXut2w13mCp+Xr1j/RPnLwVsW/
r30kV39Z/rdCKZVCKuUm1PhIeg8pDOdEf2RODEvauJl32faeRsI1VRTwkkvLsYkgilxn+bsARjwK
UdYNkXaAF9sTeLQ7opUFGFQ9nRAZNp4kuyo7rbTKXfJ1VKwcp2Uy2ROvYuKk1TqTX1rtvk52fcTI
ubsRhWWMJ4NJjLDUu9UgIvPpZeTKTjw5CnQvhqu5qzKsjVx9NY+im3SZJ8t8WlkccxEjIjuHGa0A
Kw3dvn3Vg2VTQNAZUWHApALWARwLv4TJtBMIs3eK1grHbOIWV1Prp+ChnQB1TMDQ8yUUDoiM1Qes
rex1hPFxYFIXo+Yw5QmP+4HDYfokvZkGSGen/3WckAW+TILX8/8PtDe0s00efdZvpYOYvEs8IqHU
YokUnbZO122NdBn2a6UM7SHg9U5WDA6J0Zr+oPbfJy5EVxQKhae2G3GphzYy9HjFjECcaA3ZJ2hH
1SSQRMSB5rgyQRbmW3KbTJwM8O1BXmNWFeksEdHC19I/l9K2z9fCRorAjj9Smg7tskheYOsScHUy
fCIViW8RrQeBOTXoXQb2KSnW+kOSslQN68GjH7Wp8uXP38yFE/r8zfz3DTpb3k/EHY16fdRYAiTV
q4S90DpAp0c8izvFn/W9TNcPtTajJW6aZfzUap7ZrPWKW4aoiG5hfn3P+V7Q/ntRZ2WPRRBpOWW8
1tzvo7w2p12VrMr9yQEFbTT26RA5kYlyAvCMK4/ro8qk78bIb5n9yw/Q1lGaNI6mucKcEy0x5q8H
nuZ96EvXAsAuaMP/YyvXIcxTE50XkSYU40pJUSnBgkSyIiGn9QTeoNKHj8StY8DLCKszN4o+25av
rTyXthps7RRjzCLBh5+7xZtajKPMrNWDUdw0Uel0w0bRfqlW6hqjD0wcrwbt0PUMBinzlSCvqpG4
lwGbDHSMrliLiU8ynOIEOXP1ewpHAjs5OrX7q1c6v0lnhQRXas4nWCKRv3UEejbrujjKcyFRpTjT
vDrzmRrNimSiRyY/ImbeUVta5K78Kfcbg1gPJ06fEdUyQdiQ1pNhXDrhd27Ue5y4V05R38EqEk/S
pArTVVVUIAz9u4ZXWJw5eiMmJMoTNrCrDPeTOkP/BdnGJXIMV3F6M3HyH/3XbYQVG2zgYxHxbr1m
Ot+Eff1DIKbg203TeKoyki2qf+aoZxWiXBrChISaBlqwNkcni1eR+mml5AQXt5zH1XgZFZDu3lTU
fArZF6KBKJ33/0YIbmRaySWwtupBbQ5pXDrDsMmHe7wMHF/Ajbp5uOmbjy4m1wvXzjLvN8en3oP/
xVBgRPqUk03N6M6Lwb1JQHGPWG5fMsNtss6JV0a1TMgjHwxSBt9Mir550Gw1PgHlmfEYC14JGeK4
ImWXMEVaKsZSO21pxUv5H8sgxF3aCuPO5H/d1m4cqk6AiBccJE/ZYx42ZiD6BLJlQ2/K6QIqTt+s
u+IPUH+te2+DG/14yOJHXAF+K6xjaREhGCmqlUIBTxRMl7mGgByVLKxshgjChtLmnF7g2E9RITgd
sjKsR23+3lUECoNkGhcIBFu/eDAgZJ8YQi/Ivizs1CPZYTz6Tb+khakwZZrzS8BhxcKh4sRsPtV4
sf2pphmzaMldto/Bph5Im3RoPujojq81ci8cCv99J86WbK01us4QMS+1KjG0k1ujyMUY0hFF74fE
4RIKSUwuyiIv+B/Ozmy3bS3bol9EgH3zyk6UZEu2bMfNi+DYCftO7Pn1dzD1ULEsRIVbKFQF5xwc
URS599przTkmh0Voa3p+2w2/kbAZRwiKPnkS/95E9O+nQkpdtpFlmIEQ1zpbr4/NsYI+gEE14ew0
y+j1SeuxiJNAoV1Ze/MYOlF8mP1YfS2xMU47KX7igbPsZqc7y1lBmBzOhlY0wA/5Mci/tNss+52G
75NCUPtDBSIzcbthAVap+SEX1sKvftxPnS2dfKF3dbTNhd8y8SN2eVeHGzVx5125Hnf9reBqryMa
RACyxoC0+TY+bftj8ClrG8KENZYbPPVhYCb3/74n2vfSbCn/FRaSxf37zZOnDnqZS0m8zE+SiJct
N7fjsCYOGtUv3YXkWSGASK+3rQGyf10Ue+GU4DeB+jA3Xtnc5MId0yfVyeQdhg6l2c7t1uRrdceN
sTAXi+1yviAMca4/Srij4r06bAfzfZJ+dGlPWU5m6+QLDUlfQ0c03KPsl24suENQIUN3Qvm+Nu+v
Dhi/j7u/fuuz1vocqWMyRjybjUdHRaSz7Ql8SzAjWGwM9mRbGZ+wXK+Mq/iM7/vL148+WyrLssrH
osgXxVo8z/Dstrj0KLRIiwjpvznqaj4hDM+GVZh+Ih72mN2oNkhFVguquZSQbkWg/alqnlwFjfJ+
NS30QiOeS2RnWdLiLfmbpJm4u1HNxeNi8ocEgX2MVvzk1hLjegAWlCvaZyE9/PtBvKBP/vqhZ2cT
M+2HLjL40DpfnTRnlNxJg/8sPIvkKk31HSbGUbjlQfPZkmHdviXwYo6nIKU3mEF5xn87MLEtfzTj
rv1NmhVzkik4znYs2jRXT4xqHQiriXrlFH3hUPX1wpWvG3LeEcfezuHyLIEhKMiZ/oxI5FxkgjFB
DPFhuWdEMV8pBC44zfhcS2NIzZxM/+a4FgisEmRBZTVbL3PPGmqZM3LHyhsVya1gY27K4HtgHKht
Q0QEfSNXCH2Q52ZoTiuvjD5bMt8H8m28lMP78EMfG6eNDDfu9hlyGY1Mn4WouR+at0UCrCFXHUgm
AsOPtQIXG3yJat9Gt8v8GsVUjevKmZoAgrIZuQ1gEdNu0FBMm2N2i1e2ZJcZb/rj76GkUbUp+V2s
16HadNjRacsjqGh/qwlWGJdDEe5uo4VsDI8VCUnfr+fX8S5GL3Ta8JLUnV9zimEOZv0ydVBH5o+W
F/jw72fy8ovw1y0+28J6zZziutUXyEdIQhBAmciNIh8VwkfhiVuooG/VcKXb8R2GSA4DVkkoRDhx
cKGfPU9yPLXdkGp8KD0Xstsfpvyh19eMVKKAFfqIDGl20juLEoWNn7JzMKnprvGotGUz/FoHf72M
ZeP4q+mi9Glktb0sHUbkrkgZjWBGBzfPd0eqIk319MkuPgEjDm+Ua4Eq/y6IXiqeiENN67cJxCWB
PWmXuY1xQ9CzSbqxKHxKxFifHDPeGjRcqA7d7Fcv+UNok2l/aveWtBWRwjwBm2yG39Zrnb1UYUCm
d+hXt+2veF+d3iBBaWGQdHtaNQOIt65DKnjtN1gWm29fHhLkQtc1mQacVQpdpR+7BZvHO31cLXv/
0LII/2dJSVbNtUPHxV1Y/e/nSWft3ikKy4iEK+kwUaudgEm4kmT/Z0Bi7YboRz3cy8KhwaB9euh0
XvahclQEYeVh0MlRG+1Jcy1oOPHrMEMO1/Yy1nXhvnGT00ci30bgjtR7bFBm+zDrTg4xDLeE+WMk
zZppmA7njEkMP1Y+H1IT92Tpa5xRf7bTqqxcuA6ohnedsL2mUdWWZ/nbfVaAFjGL0rjRZ7MNQ0nk
xIrJhqTrbpxeZAAQJ7fQvFkBkml3tCQe8G3nt6dn5RYbU+uZk0/VgCchxVeI43sU6OKoK4sDY/8w
Ec3ZokvgYPiqcTLQtstG/rv0C8d4PUr8D4NA2itpEcSAG4pD+rPuPmX6NLzFCjO6XSps659sGFb3
+O+l5ILSCvUhdmFChBYd4vkBOG0jPTbrEThKu1FpXOav1ZqtFetSNf1si0Dsbge6Boi+PtR13Hsw
f1dPGNexyAl2yZii8pa48eO2aK9sYBd6K5zJGdsqIruILp23gdXKijlPnpRDRu4cL3dW3ysJqO4w
wLEL9xxd7i8GI7QH4xdB82e6qX1G8bxrA7gwdrcmM829WihJF56Nvy/rvOubJHJknpRG4SAu7Kf3
bjVueW5XNUyl9EO4mp5x9fPOD9a0KDJ1bNHZfsS7OBirgLmatpNob/WtT+Bt41x7/v+o8M+e/y/f
cVmH/lpk1VQTMj0e8IsWuyPfLV8paHR/l+Vv8HkhO2v7QkBRH79rfP0mkJX7qF91SKuATT3mb4In
7VCJNpjIxwkE4uL4+RwtxJkcUI8d/ZL5TZBoBK6kejuePrFtjpjHaW5fKUYu7ZTI5UQF+IypK5yv
vn6RpmrnIsaMsFS1QbcqOUm56iO0/0WpsBDXmF5co938aVqd3z1TWpYNrHeoVs+256OW12Y8LJpi
lNfhoXeH2qHXuZOxL0drannSychj66ud6OqNi4CzeBVav2dqVkBxoN6Oppd/v+ff0ydAKCFwBmdp
0GaDJvP1RpjiMB5JTpMXlLGlepLfkxiMG3NiYO2fqs3AWpRvkxx5X2cvh0J79zpgRyANehFWcuKo
cP3YSrrCn9ATkkl2Z/TDbHfX6seLrz19JLo16F5w+54dRPKjpSSnArVGoiz7uXTcJLpOpXgniHdk
P/kIoNkQTE8cNz1x9rU/gZ15GYlf/VEqN2Jzf0L5Zvmozzn0XtmAv+OEIEkAikGAiT6V8+nZxdWK
RPOv7CVG8JNH0e/qaNs2FRDGZJVo+7h05ONvK3wdVHdiqxNRH/sSAfDiyuIxkOjpO/QLZbcF0exq
qgs8koryyG4hqisO1RlcVnS1IK4CztelQSzIXXrNXHCh6/r1W5w9oJIxJK00DCz6etAhCb5BFYLp
0OtglzUom/GhL8hjAWqnW5yqKy/lBVPX148/eykrS51zy+AmLlWM+R57x7s4/3lK9lN/S2YlJ0lk
NqgtZizUOVAE3oyFH4r0/GfEzt8ztt3qRUBaQ3RbCTaVWvYr05bbqWCs1u/LawSmC54VXZQpuNUl
7sqkRfP17RExrMRFCUdkEeBp/c4c7sV2TxKawgGGhxGd/LuQub1X+0MgrZP6Lbdex1fJOgDpSabN
tQVaWarcr0sMmaMUKIt1GxnG+XOoZJ0kR3G7aNLaNVtCD42hWWUu+Z+V6auiP3SPIeOmMsV8Tuyd
N0GmUG4i6TUDsJBDOyZnmsZbgSKI+0tfDkeVehd3v9XyedBwIzG0Eq0rW7rxvX4lmENRJMw2kkb6
3tl9BGwRDfnAYRpjDYl8kDa0Q6T8ZsQcivz0ftiC/tgovCRElWZkf5/cWvDkZC1aO1BpqvkgvaTp
WhShCz1IPn+0SPoKMNnvI9E+PeNk4FTJuFV8YGFIpI1pEY+X/xrzCPSIYyoIiABImTuJjhkoWpAG
+Wkdw0FJVYzY1rsxr6eOtqQDklN264cs5YzvDc9sE+mUokd1R8U+VvTZyD3ZH+VABUqhe/G1J+7S
Dwx2F9EK5hoFBN5ZBdoL6dROky4e2vLeql9GlZaH5ZvpXfFQRxux8qdhXeBqXbogTuMeMYSgihdW
wJbtaqT1LD6FWG6wpi6uwAWoPeW3jUjBjdRrOeLK7zNrzZVdZjkPnD2WECbA70oiDc1vsOByzhe5
dgruc6aUzWgw4p5gnE1lRkdrERLQ5ybHllFPNzxm802znFq2NP9PPspRRnbwN06vormG/bwZhR09
N7eLXq822pbt7vuFLoROEaYaekf+/l8FDkS4Lo1GY0lNq/UtOTecoOHPvM3SasRQfr0tckEIokt/
tl/Y8+Z3Q1cfFtqJh2w5s1fCbXsKRnMtmU959SNqPEX6JWceW3OL+0wjmD19LdLHSt2jixZJxxr9
MXqsyN1w0xbjToLuP3AkCbxacESLiP8YysmV3/LSLeJEADiEUz/noOXv/3WLoqRpu1MtLNS5ys2f
T349vFWhixKy+6HW/lyjRiYC0UWHMR0YILbKnvPC9Nl9oPBWNrxP9U16c+QlO9nEg29agDBX9+Pl
dzr/Hf++yGWd/OsiRzq4BcI8aDLTPpVej6ePyDH1ARPhSSR4iPc6C2bZFewMPJqLlUoh1lPzT4RL
T1tDgcRxwKndH+CCkXlRW0818zTmt5DpmJT9waqtIab0pmcN65EZgQviLL1Wpl58OFgZl/GZBeTk
nMSxaBNKsZ/EA7MjZqDCB9GfRF8kuTPMQUfnq3a46V46vkbuoN1NCePJiZUpKBgkbQbdE5LP0Gcq
lG/xZKRqEKn39Sdng2fxGrDhO2B7yXz861rPiof6FJ5G7IBksfj1e4Z+VYsRJ2wt/dY8/kia53p8
1HmSpxg0gYYeUWoPcuuMjppRurlavqoHfPoWSSj4sYgnpq/dTxjOwU7U3F3ObEwlWCpMgznqTs32
aA8K5JSvxsyLgeRZog3bJx6tuhYiYzDEVxi6F+y/yzaPJERlpkmZd/bkj82smMJpFA8FmCwi6P3+
weygNO3JCgaTzJY/2g2NjchH3sgiWg4PmuRh7pWwD0LU8IzSw3yiG14jfIbhumHX0FYYHSC6RUe3
MGekfAxnu93pBI7TG8YHi/rLbFdtuTVbL1+cjpz2k61a3xv5anFtQdhqOWeKGCMlp4T9EIT5Ldum
mtu9Hljyc1MySByhx783Jw/pnSsUWPTuBmXdJS/0IZtoH/b+oLvtL5wCypOI52WytuXsCok9PY+k
JiHchJEAIe2jA1C3ubboqhd2/y/39exl1csq7E4C97Xx0myjCGzitnTTYPT8E2PuyzwsePgxtqmr
D5K6FlHcFAzQdwhnsBUQW070sKQXgoVRbNKkjwQdPZU5ZNSKuEPFF9bHp6Z2aNronY8r1vn3kvgn
LuF8teHwtIy39QU1fFb9N3OnmaMFXLngWea/yLoXfQDymXmzaHoU6f0POiEHFrQi/7TOfTX4H+ba
S5n0r+s4fwXFLjOyvqOAnphFZZTRHG5hKIICpZh2IZwp823yIyfPQkYPjMp+Dfr23zfjzzns20XQ
HFz8vxqcg7MKZYg1giWygkasPxF5DxuIW4EEAZNusopXOroNJGMNQDbQfsrVedVyr88/Hm6MylJD
i4ij9teVn9StLAwHHiZ1yXefvK77GPKNCt2/9HL5dbZWvRkIyaGB8WRHfo1/prWBK2ebk/kyCJuT
cttrVBofQ7Oqnq6u6BcqIUh7KlFosDpwhZ7dnVMuF+VQdiLj1hszX2XTHca0MkjpgKyoWSNU7dkv
4WF8pMxmRDQ2PNiGdg8zJQXjMWsiiGiwczgbMbx4ZvookSN2NTf9QnNJ/3KZZwNHDYhEZ0lEkyxH
MQlq/3aRIZBy4OWx132ySFwpKy4trl8+8ex3yyatlWaLNCMZoTp5DGntqDvRpikC+jB2BV+8L39g
bG4f423uxffRQ/U83hv3ESw9YXnHfgo/59aR4GBkd42yTedNplEzLUFr9cj0J7/NuaHAqAZ1l5Js
iIOAGMjWyUtK5Lukco3GsWrP2o6PUqAeIaSSKkI+av8pjIfhGJTtRG0P9aixjydvnm/R/pOhXo2u
NrrJFNTN6pTdSdoui4KTvJ2SPSuxlmwZEpjGPXU16AhbVUI/LtSbBKtFwu9dqJINuKFUgsi4yQZH
b650JowLD9yCumRxQs6kfzuiSoYyh10Mx40WfPjOv195SCA7NK71oW7GF+HmdFu88SLahHiiLFjj
Nn+khmgLB9FqM9lN6ZKIdFrAj6xntc0ZQkf3tDwODNsc0ZXBn4072Y85KFGioKCHKfrUvA7koOhu
idQFGl8LtdxpLNs61PjKvdodPdNvn+SgIXfmUXMG2GjpCt/l85XV6AJYBBP/f7//eUpWU6SNVjQ5
3z8JBmBsOmN7uXsS+odjvAbUTPqP3Q8P2bDVOBOP+1Tb5t1sy9NtXa0SZNaCLXWeAs+WKS7QFf4t
wMZnzzjaSeLn2A1NvxGCKii1O1110TP1ebsV66dheX3tUxDeFKXb/+Q1RjeU0xFwxG6lUZ9NvNgL
l4bw9pB8+XCDhTllpo8X4TW+BwPm1LR/GMaSQDk8Whw8C+aTpTOcPOHEZzkK4spmLY5bXYK3CWpz
2/OSmKth2MrHTTV5mbSRRx+ScDQmrDJ+KW1TWin43BeCCCdfzzwFQ+hWlmvVfnPcYG/C20TPD9Gx
9lMSbfkOTL9Twpd3GUgMMRUIqeKr2vTn6aVmtIi7cn6V8hulC+YO6i2vG/UeEAzsXd6/f0vlwvYG
HFGnz8b6rnxToE/zMTPKY9gdNDvewQM7VC9HzZYsW3/LVniRwEzsZ7eobPJHgwXUkBzmyIG0zEwS
qL5ki/vuY6HVkfrwOa/6xRBzOzGAOTC53F5L1LvUHPpyuWdr6JSfjEiitDkcb/8j+WwfQjqmezrL
vzISrGm4PuOGGZ+PgbUCzRH7IYlnoj0QunZtV74gaOQ1+OvenS2vU2qkBczv7jARhW7CfIgcKK3j
J0Oy3B7uzVUCJ5NCKvHDTTptPkbdjZ+Or8YTYm9Y0sUKrOOmj2AqXFn4LxgLlyvD/QIF2JS+T5ri
Rf/U1d3h9GERX+kXN1LjCcoSl9nmjjw7mGrzk1N8qk9U26AOYnq8VPuYLWe7yxgPBOGt/mo4Yf6n
BK5W5uwP+6J0ygrg/vAMul4i3waaaGHHr4sU6Fm9YsG6ME/4+iXOStjQDKMBn1qHF5XVlcw25OAL
ADC8lR/psh3pGREHdJVJ+MdXc1btfLl5Z+UEkYl5KhvLzYOSV8w+scoGyNoV6E7FWpEuUcFVhRqH
oATEMeJiLBApSaNe1PtMttvn6pWTuqsccGMpkofYq+QEBeYmQ3bO8MU1w1VWs0SLAGOKdQ1zssb3
OYIVcYgIVIjzCOAAVr9AG5BuKV87VV7qd335gmcvUTTMXRrWfMHqxdoLMXwlO9G8IbzvI687wNfz
UQN3AfkpXu30QdquGBit6GttVNmuieYk7N7OP+Tn7ifPQcIZAZMPOUP/Xprk5fX51+9w9npl8zhF
aC/YZaBSCC9I2ZMefbydx06FanrfPB1diRftjkSPhMrtB2lR62L0ptiTg2U42GyuW/EuSH2+PpVn
5wE1kfU2SrPuj/O/3qD7FD3E0mzd9cvCztUGHKnlFQaDdqH38uUnO2vmzlleqbVYQY6FaK560eME
W5peVrOEFpPCUosBnEzMTpppp2/1W/jGw1iZdq5sj6lnHd30F4dn5WDKz0azdIlYgLoPPASorwv+
iMn7k3oBwwvWJwsi9NFuYq9mMg2qG0zOImxOoLa3mnMK3Sl5jE3/3z/3ldcd0cXXQ0ar5ml5qvi5
W5fFNOcwAX3EnVetV71nB9lO/Wv18eUF3JI52OC94mhz1pmMJ4L8pJ6PXJJDVqkdwSyfdvhCrMzP
SDBnRtis6KHCsyHfE8LTyXCPMKLKbSMzCmeA+JSiixjWIa8Ee2CyOl6rNS84Znne/rrG5aD/V9dN
6uNYnZdrpF1Fq8Z4ALY9Rei+WcunkSmMp7CocJmdHXuog1VYre/Qr/XQUxsvB/YGuxdC2fZEcjs6
ac30MthQT9c6DhdmiV8v9KyTo9L/ji2dC60Urq5SHQuo7uQoky82frSkobsikGPqLvwpOA0k6Ik2
CX2x5gnZRoMqPf9KQ6wz9ij74XxlHPLniPxtNbEWtDGT6e9tP7Fson7OCx4va3McvaPqG8lNM3mJ
6iG1oacRgRBdBCWI5twuA4EjaTczwLvWhhrYEQUte9SigNeh0BiwnSXfiu9TYWUcOjpTCxZK07eJ
sU0KVzHd0+hlKVr0d/OFPbR5TBjvATH99ztzabrHw/HfL3W2GA3WPAChZlkYHHmT3Wk3Re+cKrvs
XXPw2KN4HoZXk9bls4ELwLBHEC5YHnOH+IiH/HFYUwibHoA16iOAUj3VNXrkhFxaG/FR/Cxfg+Nf
OgR/ueKzhSwfOTspKVfMDX9s16d9uMmd6TOztQ3uVfB6wb9v0QV5EZ5keowIuZjf0fT9+v70jdGK
2XBsD6r4mDDmKk++mLkv7UvvHuEE2otucg7kO/7EnMxvBhu6VwOOmNmBvgGnP+IyQ6hvbKZ0V2bQ
6lkvrfFHUq57OyPeJQk6VuGKcAOBhgPj04zpy50INcr0tNQdUsSLm2jTGRsdyxTOYet17h+vwmFl
8ft+aYBxEnHYiTLygvNWapVJUKbDKnww4yAX8TUzlfzdzLdKKtr9cdMgllMJJG7KzzBvIE119I9M
e0rJn9ZequFBaclgDETdLYbnwrpVoqd8RubttjpHesVt47e62YVYFcAYT9lv7eiHqmhrMbQ+cm2a
ZtcIwANroAVBSqeBxEk60O+FtLUwbKH9S8sgqt8qYdUbq4RyNPWPxVY5LUF9R1Qpiv4ZJ71HdJFN
Z0lUNjq+QGEvUNzr5EPyl3vjgEuQ+Nqquac6BLr5fsy2BBvLtSPrmDOcKiLiT94q0w1SuYrhdYsD
ZImwSwQHx57uLrhsDWi4BKlfvVF5reX0kEZ3KifE9MPqf0raogjhX2nMiN5iLAKbhqx7LOs6cSvL
lO1EZjiisyx5LeL1mARZ8hBToYDMmtzwiZmTHoz5drYQpRGrmt8c5V1PkgC4V2jjyaaVgRPvGoko
ht1kHUZxlXU/5vjRpDWsRttjs+GTVIJLcy/LV1XnK8+C85H39izezsV2hkVlPAHdz1bGCbsysdMz
hx58ZjmsGkYBUBOOREvxZOftShXeDOmekILOFX39oRSYVTspISnVo6jfpMKn3j+atPknZpdHAYev
J4N39U7JSzsFkvpCNmy+wF5jNKbuibYrxGHFJkBtdqMhOGpvYryfsSinP0OMRePCSMG73N2hyv33
a3xhpePhVhVeYDh+yNTOivLh2NVhNxrhg7LXV5PXrwmKgEhvtR78hwla8Tb5aEVXsvwF6QyHkSPo
w/RDdwC3PVtoxkQ//cg/ky32c2BWNhkJlDmVTqTC1bLie+/967We1dfTMZ+baDiGD2T8rmaZy3ma
H8UnPbP190Jkw3M7ogppnyGApaGhgiHQ7iM5uH4pFwzmXy/lrIbW9MoYCtkKH5I1BrYR+9KrBWoR
ojBWVqbr6Jh7uG5t7YPwVbIVyLErHYYLMh4uQVMRFoJG/66jFcd0tAYhjB4wxGI5iu4X8N8mHEBH
M4DFNmL+7ojuq+8U/mi6wuwLuV8ATnPjeAPqPpZ9o9mpj3RdEsbp8Ft8YRV/CMywY0IRaKtNt0vV
T8SFeSdZBPdd+0EvHJi+fIVzaW7FjKoUlCTiLk61o72giszt7j77qJlPcVbi2HzTkOv11u+L1xQP
lz3cFopdZ6vsIawREP5Zdjgl5eZtiDWBLlTtcsP/h0v9flBYLpUpO+d+iNXGWUWgZsaRHyOLHpj7
6DRaV+WO9OCXghZufWNV+KR91XIQpOUYMFNUncMrGYjkfv5xgDNI88P8kTfDKH82xEVHjS2YvCPX
ngrt4jvy13We1QFFNypKkxcR7wjxPJzqmKgwopJ/KT8bFRqyTWxNSt+TfvxwO+32BNcUjdt/KoIT
6yHiRy+GHQ5Qecto0k5vFTIRFh48CZSTL7tG5auJf6w9FSWGvjopfpv/AOlnOynhOmMQMakR7sM6
iOuAtNP/4ZwoLvXu14LTMHBkUBTLaErk84dGmRRlmkoT7524AkFSoJyX8XcPWzxWAjbFMqMc9+Lh
PQtheTyWwp3O8i65NGyyeaed1qfMJ50h1O2i9cru5ih43CCeuKJ1arwu99Yhe55X8xxQkGToKHQ7
vqMBGlV3/e+cGExcyOysHAOA7M67nG4GwhW6mjTrvQ4rJhIHhpodm8WEo8sHDR16OD8qaytTg4NV
FAmcWzQjLpuj/EDvk78IG47Gatfz5tlq/COsMV4021j4Nab30bNyTxCik23gd5o10TbVTaTfKYY3
FEGb7Kiw8/Em1jdJeTPHhGb9mpPtSGRMEdACPV0dWy17wvkvQC9eXiZDpvxtz5iiOK8ySxcYW9Fs
l3+bb+H76UYF8fFD2XL3VRvHZ/L8p4dQopTd6D58F/XoNhzmsWBf62j8mZN9uyAyBSH4Q5b8JsnK
+/m0iFiFQw/WFeFuuGpyt68fs2p/vG/X1nYAnTHTJBTXC4/kTr/pVT/V6Fn740H/WJRFQ4Aq7+fp
dlqHwK92GantdzhicEwAj3qaVxBWGAYqHliB+fa0StFmk2vOnPJnQBjlsB9hLW/o9N39e3++oMM1
DOm/X+38aa/mRO/rmq/WbIhZWJF5hGUi3cbTSh0cZbcob6H37WLivtj1TnC7LNUGq0B+UuOMkP2z
ayyuCyNwLsniCM9oUJIJkvha+Rs5tZzVcknkdGZ+PjEypdNVU/oyRq1eCO5zYw+7k6FkthoCgwhZ
DsnAywwULE5iuNLJ5qUycEGlG6ASC/SPucZbeyv+hL13LIKtmt5Kn+XPuThoxGAVV1oil2/qX9/g
rAOaRp0wlCEPcIOIGC8vR31bI6yvXqnYR0ns+wXVHopY9tZsp0B4xB06PUuCfTSWuwqo8/HfvzIR
RhdeKSTcYPIWX+C3SXDTWGne9SJPcLuaEpIKvNFcgY6hkpcMaMCeATeyszUJ+IFTRvSPXZgGCrlV
LH0P5luZrDkaCJY9kHpgrS1yg+ZtQ6SW4R+lNdlAw7xqxiAfAxXZPUIMJWBNR84xb4QVqSNluBvm
bQ4qIxbdjLbkQAvBQ9aLeyPcl3vg5QpCfYs4wZsZm+LJ7xnIcMJjGuFGwfgLsUVQ38yTV6pOSRm/
KU+uNa8T+TFDZAzA4ockbaYX9USWIegO2K9Oo7q8qC6ek8HX3sLIlffDnTESsWmjs2demlFKwpdD
LCGhrIk8oiBLIi4Mm3NLEgZlBS7JnkZPKN+u/B7Lbn6+oPz9c5zt9rVJnz9qZoHTNNFWSKSbncL/
J7SfGUctwtPxTQww2yJAufLR156Esw28VYyQgSsfjczFXC0YtyyGdueZN+HjImnuUqdjSWqvtDy0
pXg++8qWLgJq1HBxfwdRaXo0hIYqz4tTRcLLnz3A3Minp0hvOQ2slZ4+PQZq9BgZ0lLdQKxDFzte
AjtSfIt1/caUIyqCoQeYcBMRuxHyj6riGleuPZ2MBzN5M21rpoesIJ0k07FTsF7sp+JFUh9y5UmF
LoQWKDiRM9ruczkYY4gqfljupmgfi7NjzC9UGCVCm0782ZI+8/Pft/5CKws0MWQKEYAfbgv1rKUh
Dckg6bExH4wFmOcPZCbxDUmgc47p6kSSVC0xJibG9EY0tpYVVAygIPTiHnGi4U5rH7C9m81Tinzl
eAzqacejPlY0+VntZP+orUfrRpwwOwIbi0FwH4gVDbpuO4U3gCjJmdJWGZD+K7/sBaX816+1lIx/
dTrzThknodHmQxc5Y7hSdfckcKZ1i0fDx/cjB1L8LA1PC/aZ5JfVv2/qhfblwnteNmXmZpxTzg6Y
XZZM9BmsmalPLK7VahcxKAMU9L4IVhn+2Olx0xOiw2tc4ESwscwBracSlb3KGY6uAF5m1V9zgl4g
KHy9rLOzJHTQvNPT48wbjh03Oi4LJ02o/uinQ2BBFyodug+15Nbr/r5/oiGjJG6BZg4sqOw14nWb
z6UX8O8bdXakTISonSqTG7UApATZldMNeoR1DAQ5yZjx+4OMBhp4fUhM4r9/pD8trPOX3+A/kmGS
GEJh9/UR0Wu51Qrzz90YsIRMt80uuqvEO9l0mt38KHVbzl5SsxRDzQctC8phgYf4mbuEWt9c98yx
0Kojq4CW2vE4U6ScVtdVY5d27gUdTqvTWICN55LyMSbiXW/FmZ17UdivG8R0pEJL27B6z4Xf6vHX
RCvMILMER6kSA9vU9TdR3xTQvNt9r+1iCwTGwcoPAtaaf9/Fy4+6RYMQvg1Mvz9l6l8vWnbqhC6q
wkWQjUIXOU7jzhEiCrtxMpC3wysIB1JzyOc03Qw8NImTUFhLP5E7t5lvKC1HzZ2PPzjKXPmBodhc
WN6Ja4C8jhaUY9PZa5goBYTmLEKLz9PV3qUcZOsnYo69BicSSg44gyFEPJ1o7d4Wk18djdQaTJr8
U0+9rNs206tY0d4o7qXjql+b8mooiKz3eEKOlCmrqHBkok7JBDJ2cvdBwphdyDAvpLJylmRFGuTY
r1wzH+1QXhvw8MIfUnyoQFuIO+W4SbsbZhktlYNLItIy5+1LF9UbVugaZS3M/JWq+YpsW0zObSHZ
H11NdICwmJiHR49cPm1+mwbEugpZovlzf7rLi7cMPY8A3daIXzjAv4tzbfeipyw9znotp5XdTT8K
/WGu3+PKggIubLrhTjXvZ+W5hIxc57epdT+lxCxf/UUu/yAaOjJEIotk+usrN+ZzlEUST3J2cqvl
DC40jpju4jCgsAfjuwj9ECutAA7PBJMCHX7+/ygtcPctx2hSQ3SQR2dPhdqMpiB3CNkar8F8xqLT
4f4SA1QNJl6vijQjZ5mWO9r+9B+AnHDIxhuVdjJIEwegT3Oi47nk4dqK1NkkAV7vaSCFvPTwKkuC
Bq0X0nbOlsYBRYjQFegk46PXecKHOXuS3ZO3GvqE/dKbFh0O577ooOXfazfjfvSFlxIp1y05VAqc
Qjcjbbd5NY3eaQgNJgSYpmFZyE6n0Pl9akhvTE77MrSIkr6fJpVOHkd1xMrF2gQlDNxiVac3JzGQ
+YVWWECXSJqSOqhFYIfRIvNHfauofggVIk/eEs1XKWuPHZFPLsiofj4U+W2PsKcxt3J0f2oeJ3GP
MMuqXQiF8HuAf0eumq0VjpbkRSweZfIIuPmoir0q9MPH/EmA18d7gS5UepWanSV66K6rCCajq6Zv
CHFOOyPfiOEqFe8kIB97Ug5AmBygmxS8Q02OQtF64HibfhKpCz1LJzLUsjvOFTFxIAqTWiWAF8uw
QB5viuMhuY3mlxj2hKHfxCYxveWN3N1F3T5UnhTYy0LObKZ5S4+PLYFf/CnCHi6oEOFSvya6cHQI
4Wprm9BaAQRO6HSc/+8WyIlyd7TgcgbitTnYxQ0Csr+mY83C9v7NI3pqTnk1cUwAALmgR99FeTXe
RASDUnN69QEx4bBKfHhDb/0MoNTDda36VrYpuxec71h1rr3pF8wGS3olAyRJ4WiHIP/rmw6bOTML
vRIp95y5CYB2L/puFEOyrb2Q1WR0TtGv9PrXMbw/agDk5h2IauZFy6POE+0ryPNLbyo8WfBgq1oW
gCCcrqyDeCi85HeHJddLu80ob4qBZnjyJBciogWTc/W93pHRmpOa9WZa6yUW/Mqmd3Ed0xSsUjI1
HhE3X7+dpUZjJB8RCVv0ka31gGZUCqaSF9SHsyk5pox4y1ZweneKd7rnjXUmR4XPhGKHA+gWm8qf
1JOrRc0FpftiXf7vlZ0d4mKS29Le4MoaT3vhjk0Y52ab2NyGuEPkY5GrGbQv/N4zaEKQZb1pSKa8
v4boVJb6+ry4+vs6zoqraJL6qOJMdzgtk8MV/js1teVN+0jifRRMyf+Rdp67jaNbl74iAszhr0RS
ybIsyanqD2FXlZlz5tXPwzrAnLLksTDfBzQajUZ36WV6w95rPWtX+xu130TDA4+zoHIJGM3Okd1j
SielWNwqqCz1dVO5RbzViFyz5416hDyViiX4qO8f6BeaeG6bTlNXkmYRnnnxusZii3lkYE3oOfAi
RVwVbNNpdIvLCPKdcmJBtGfbZRE5LUXTmzSH6xeKCgi+QY6ifDRXBwZJHarYTAYBuzuTuM+lL5PI
Ze9hGKBBjeWwHQ9s0PNokewaZx6L+aL9GZ5iYe62t7k9naMVR+T0JuPs+kEyMpklG0gfrObLXXKI
Jtswy3amvmFuXiSaI7VL/15H8yH9SY7otnbKpnvFKdg7kq3twp8gVfOYSuRW6EAreS5OddKGDW2P
iqjH2SrjEjqq7UFQnrTs1TceCLQZizf6rJyE5p3NXGogiDmuHJL8+ubRV9+T9L6btlqwpf2d9Y6Z
2/504oDUvwflYuRL77e5dWNr+0W/69Ol/9X2/bu1LcosKj0uPblDZx7XC0NejHtvOPrwbfVDcIo4
1mIpcQijqf4k+1sf0Rf5BwzANPBsAbi8nteH3jMjqfa9UykdlWrTVUBuf5qZw1/jTyAttF3eVfQt
WM9xJTXLdtxqoRv7y3LcJnTjpR01pTaktQFcw9pTftyaa4J+XnWaXo3daQvLcEs6tsYmKJfVm9wt
NJIsi9U04JVbNEtxkawGPMUNSiVX+4HcJxs2E+0SE98xFf+jZ4JGXpXGlncvr5cKkewUPG9VX79Q
UX6+EXP96J8nYcTN5GWlYJ3EzkZeReuPeEbUm/E+eE/3kD2V4ZljmdS5koekhkjqhbJPnuPHalwQ
NLmv78JlvE9b2/+jh7Yv2bjTK1qUGFpn8VqUrf5my7vtYiQGPTsieu8Ebs6zT7JFtQu8dSG/fD/l
fMEn+3xNF9vQOJ4/+MizTtQ3i7vZjJRvURbgs/1N/f5OXfar0XT8wqVIW0HbJaSiWc3bf6q19SKq
XPlVDmwykWZbsB2gGiYilS2zMaJDSDc+qN1bNeQvquCM2VIwK1iqJFM5u3gOoyqa1Whap2pw4YMu
0+cB5xCdtT2kh+LsNQhVO4NuFBKFx9Tfkqo7oL63nokGNuiloQ06ow6Y3pCpEjQuvkRLEnKEXfWn
2MauCoSLsON0IysbkTnuFpjmi9brp+Ff9RWGMsqmXrdOPVQR8Yf0YO7pqdvqU7jVTvlTx7z7G/jU
uT5pO+9Bf2wqGH62koL5h57jL7tV+KCQqbWs0TpVqx4/y605Z76Dn9fNz0O8WIikOq+8rmaI03nO
xVId/xg7/o4MjXW3LgoEjJhXVhAT5Bcq3o/fv5Nfz3hzHVC38DzT8f38fOVWy+QqjT1ULEsFTKB3
N4djhNwS2A70jnxkgr6D63N2W2Pxdo0b1/8XyHB9/f8dwcX+RQzNaOioUdFmU2BtI6RS7EKxO2/l
n7SD9ErDLZkLjGuUBwk9XLaWTGsITH9KrIN/6qOaOaXo6PEqP8Yh9Q92hotilyOX6eza2kbeTiev
tdsUL3BVHW3p8RtisSkjN3sqX6C8HMK38AOiBzLqhOQriOG2RiUaeXC8mJ5Jkt9wCIRSfUrW/Stm
kfIVqIjjP6ru8NNH7wy0N1oSZac3dMgsQp43SIn+NOoigP6TL6HXJcc5buTGo5unwO9u3MWn2Qqi
VvZj5J1EYxm+4bKw8yeaDfJvZnlsP3Ohk+CO+Bbv4Oup+b+vjHmhtB26NGPTHXonxI4D1hk8SG8N
ljRrk6Cz74gzXPY96ayOOWwrSOQFjZAFR0smMNKf6r23zR4pFdl4v1tlITB4OFAaHAhtxf9/D5FO
fVVd4mPfAW312r5W1nLg1sjqOKjHu7QnQcCuX3ABfX9DvzhUmTL6N5xJND7Y41/Mz53WB1NRcSLs
l/GbGnNugceYrcRog7IdpQk4GzGn+M/+LNs14aYHIFw+TOFe1maQr/IxO4Nuly2/0Ix/HtdFEZe9
fzXJbeqdzH3RLiPq2dP75C11gtPt2Qs03Gv6Utjc2iJ/saP//LsXc8PY9UUnB9yPEq+ZuKIZp/7U
74Mn3enZkuHXX1iHGUhTw9ViJo2eu620bnZwBETjqQeLs9UIQEHPuMz+sGkzbuQs/tVeXnwAsqiS
KiJq8DeuqGN9GcTygP3or9PCR5ZS2/XP8olUxQfwbsgauoQmhC1j9HZmNxKtRPx+7futo695Xbih
uoSvlg0zrWL5siLadno5TRB5TlbyI0fxxjpG/7LDHm8eKuUXB6KgeFSIno7dxlv72W8IEiJHpDtK
7EscW+reehNJ1mndIDhEH6IIMgT5H6W/p6C5j2hiKhsEE3W4YlmqvJf+Bx8VvGhddxJvNrHVoHWq
08A3JVMfWZrdsSqkOUCFrA3OE/xp+qNyHA9VuoghUSzYQ/g/ksyG7O0V9pQ4sraOjCXUKJHCe7yE
pMkW2yMec1poAlFLCK/fo2ptYXdT982P7z+8L19w0HFYyKgScry+eNGyUaoMIRis03j038JTfY/V
JbY5QtCI5f3uwiUQCyp2/o0vXpK/mEMRuyqQtlSgQdZlya0VzbEGhWKdWoPC7vNUb+v2zRIgHqQf
UvEoTQ9ob5QGOstK9pxAWQrtgm5ZQaIoRdqukRbpiFZ+If3Q44X0C81UDoDwB6W5X5NLnHy8SNdF
tS//0p+z99pfd80u/pO8l79q0KTA+wW7ljC8rmGWUrPC+oZjfoMwWClX+qZ1qw/rreKZPDUixZQn
LXGiiE7ktuxBoJiHv14a8TVJHUG4G+HHWLPDBsenx1Z+lqbD/DPvUX2ilEeIKlYbAMA9LfXg0Eu7
yjgW2drrlsmuSh1ZcbJql4SHXrk32f8/IjrV2A2UuLogwzq5tKgPKKNKRgpb52VsXZ09wbhICejF
wgNSyQOL/oj74zXIn75/R/5+Q5cfuyJTQuYFUTgxX0zOQx0aWpt21ikYH0gAaA2XZa95LTaGKz8j
AEPclJ2h181cr6ccee5WXrFZA9bbbikLypi/INoM6zpyVP7qnAiJAwKoAlEe6xjoBprsyOyZp5z+
l0SIHyp/4KmhPXMjpWWwTkg7gZAOJeVt2E+trYFeLFdisfr+Sr8wKaI2+udKL6Z7fUwkvW9axL1/
zQTU97yttk4qOtNzcwqgeODOgan6mrBYTHnPBjCa/RzXR2NliT+2u5VuKX1REvg0pIsPtC7GZmia
3jo17n+QolgAIGtSHw7Wxaq/ZTH7u4W4ethAp7gRmBCvWtSlMc0n4dI6qeDtzPtWXKG/mV4z3wGy
HnsPPGuQYv5cHJn7rGBux4hywL1mbNATBPlictk/32lrf00HJ11UrwiapztgC++qaickrguLqHRa
rL2nAkrPIaNs4Z/QbkzRVuZVzxfWU1W5Yb0VOdkQu+J2CMi3I+Hp2s4c3I7jgs/n5Zql3aGbyJax
cg7eDe8hOUU7zgxg+qMX9ooUsrYENyNeVyS3Zjf04h988cY89kVLzpzLkuj3yYFCqnTxfMrclEdN
pVYW3cGiB6oxmyMy6qVrqbDxDENdIG+bY9orIN1miw9pth8V00pq7RgCVedMv8N3Ob0xri8aroyL
VitNQhmU2GWZusmqSfCmcK7hPWPs5ii/9pF/P9Nbu+NIvs2B4bvMNWO/ao3ngVzyWHkpKnToeAQO
1QeMcqJiF1GCPdonhuZUtn/YbmvIwNSHtP/1/Zf3d4N3+dr9O9x5tfin6JCKSaFFg2CecrIFzUMX
3im6Y7XZskoPXfDQCSuz2pWWzUEJsDRWkMkVnYTkGObShmzt3+XgpspLm7sKhvzoIaHv2G7a0qbF
0QrrPnpmVfb6FQBoSbc5VFG19vxVHqzUgNmHEN0/HajZ/4EK4PNjuJg7O8y8stEF1knY4Q7Nd/0R
d8qm+W29xxqkzzv/iSUhh4tL4p+4MIaV1S/JHBLXwu/v77Ax/9LVHVYIRMRZDM7isuqatB7n3d4w
Twa7aI1269rXXrVyHQibMSeK4lkTEdezY8Ppb3kuxXaWXb5dL1vpk9OJblLOehRLWwWyIz6kd9NH
IW3YfzfiBu/8kDqisaqyexWLaVzsE7SNnKBH4uLdDthP/RD6pE13Kbukl8g6Tuq6wZ8HGl/YdcUW
G7MZzEaeMcF4Nvf9MpEwzQ/4owqO1cgJS6dM9oHsjtrKzNcYmjmXG92j0TBNuRJIYJ020y10ln4N
jABhSbWYhrtOGOHlZyRrql9Lg2Ke9HGvdWdB35CLUsbr4GGuE0SP8aLfFdsoXSRbYWM6c8C24lIg
nI3tLGRMPz+1dBHldtovMkgdmLSMRQ1VwFp45iohcpxskoLtMqkLBlUkbS/kZNNTUWP95z8aX+eJ
vkMgDcD8D9udCkOISagbyE+olHZ2y4H+hZjn8xVffIm9XnqCHMvmyXuaOWv1inW52ekbkVb+bJMV
1x5AoltHau2LdU6BGsRspSmgyK56WL7cN00hmSfpUEqrNuVQMz1AT/ib+YKYMEfSlRZvU/+h++Be
tpKyKYXTAH0cekC3iD54axpSVsY5P9PYGsm2jO6Ep3jj/erkVWItybdLQ06JcY8vfGsR0mE90uoS
1l7r+gD1uZc0RS3kd7aaOzWmIZ7JjY/wq3OTwnsEvYwqPxqKi8JBHcWCYnWmOVdc3M5a11RP6FoO
S4FDJe0OCW21IyW2/KvBF02nq2ViEicef38cyxW4q+9nha924f8O6BIIUk7JlHYtAzJFZthF8IrS
Thht3HNKsUUdUVCx+y08DdOwbKv13Cww1yxbwR94q173q422VG3GW03W6348axdQcQBpis4bcVkb
C8ZoVOM2rE5W5RTGJk8bO8l4yuqHlggUnDZS/YhSxAKtHUBA3MnDVitWqrEyRuS1W5m+tnJGI97/
Mn1YiqsfWbIdq3WR2IO81rzdoIfLTID/4Xh9t1Ipjvik+OS2eUdt/16Za/HHAGkoOinTmfp1M+DS
Hpc54WSIzqVhj2jMz45Te0AyOnkfEj3XIj8h187lpyl9U6Tz9w/q+rOUVXkuAouwa1jNLznfE+6q
QPe0cq4IkLolT2u6uIOtc3JcwjCQMNQ7Mulpuhs2EIJuHbSve51/f19F2SMiyUYE/3mBxs1vqv3Y
VlRowvsEL5rmWrUzOnq+ovoV36dLrf3dASKDhGyUd2lpQ6fNaPG539+Ivz2wT+vY34EgJVNoImJO
ulhRxbTLSrXvKyqUlfJMytf0y8x2Od87Nqn/eJdLIghXVCON5GiZrmc4uGSqfFvnrlGuIsutrEf6
FtJJ22fYaJ+bbTaevN+1a63EO8RSFAvAwFL7RNPP3ifUV4K8C+jFGPDV/lR74cEakBotNPv7S7s+
fsyXRt6thlwGqsvlQavPpdyMMrE6xZ4z14K1Bv2xEwT3o0KTXosfNaoA4aq1TXMTCtuBiCrXUzex
51bJg7qjHRE+fz+k64ojQ6LzTvIb3yGu0osSeR+KodUlcgXHcHQMlE9J+2J194YOGmxttK9jdd94
7/i/4vsEQYt31NWzZmxFUXByJE7dY0KBNlV/+1iV086ZwW/z0Ruhimj3Jn0ITA55e+8hD8mid9FD
n3uoVNLZ0MXIT359hiiZUF9matfKJwrDoU/HpYQBeOO9utZrylB0iGIRqcVDZb0U/om5JetewweW
Ri+tM/pHCZ26qxVOahLoNb2XXrBQRV5uVkGze6V+U0zEOz0CrFKj/aTfjcMJlPH39/+6V34xqosT
aTT2uTrkanmKpdWULlu4kOtMOfjjdjaJO4CrVtxNbVMJ6xQEQuhOkXNjCPOCf/HBfboxF1/+YEqe
78cMgSJe8NCu4CKfZLgoC50qCjg7fWnZ/vuNH73q0fOysU0FDGdofOOXgAeCnBWxk/nKBfEuIFVi
dGe6J/gbbkG+itX7sUGUVR1qNmH0aN1mWPquNXbL78dxXZiWkYIyFGDwsNYlba4//nMuEUeEolFc
VSci6UKdc5Dj56uustt4gzCMGGX8hNKa7NF+9SvWTh4IisADnLweXe0ZwmG5Kv0fgYrA7fuB6fOD
v3gqcEVA5Kq8tGQGXuwkdKPpiMqrq1P+wSZ9sPs3LSV04MjCJj1CE1lPJd8rXZT4ULY/Zf0+Q48N
R/0UEI3cLMKBloELBscHyN06UbDLj9LLxDds0AsY6zsZ6VXqnxMVMOdOLn+SahFT6gTYku10IFOB
XeqOiA01f1dFKLbFRo0PowgSr37RQQ2NFAk0Y9FHh1LfW/qDiGk0mIgooqiC9SzyX4bCZX2FvnHT
0nTj3hgXbZJJlMTRxO/NWgV4g84plKO/60Mi7FHHk0wbudF0koKXOflv6S0qEYMW2mshfxv1lYSJ
HGOh0t98atfxQBwYYFVTS/sb23xZLZCt0QuxeSLB9imOQxMMlhJVEJ/5k8nbzZodxGcf8DiWpaq6
wwApD3A6C+eWIPuLtYaRyCwyYGqhuF7usFRS1JQ+SWe5LumneriReDmOKHJgLAQPtLRwAXHYGraE
MHBWYQUlPy8Ll+GjbEfb9HYOvXn91OYRocDEIfGFjn/Q89GSJgTE8so45LWbi4fSPwbifTGe6+kg
Ci94CxR0aMI9tru8/C3ZzTmdYLws2LmygHhbv1iFDpUqNnLhg+Uta/2hCl2xW6NRqGAMCkuNGODk
0Y9hgWOTXGoA8hG0vBg7TrdNsfYh8AqGPc/zfTTj+lqKzpLtnf3fBcqu6iGDG0ieOP4lf5ZD8oFh
XOr0+yo4D6g9azBSJCsIGglary35zIUdqpD2FiPeyXFbofn378rDuAueECzKnPj7dWjf8uh+sWpw
Kylk0tqlPXNloGtav9XNOBZBHXlbOLyxhXd9MSEkQWG/ntGw5QPRtRWuGpSqP2/+/nU5R5cwzoJq
JpwQUc3lYipEStgZXjkeO7j66SqXthHKV2QUfkWHCqvDsDOpXaJCS4gyW9MmyjZFSAr9Ue+O5Eui
SWuBvBQ/jP6JJOC6xp42n4hFxRZRjzhkgpa/KA3SnkAs1G1goz+PBx5Z76a0WzIIX+CdpAVnF+jW
y/4hfCw+qC62+ZPPkboiYH4OT9OwxKBxDJYjfcfIUYylGt5X9Nrl85TPFMGx3wbJXv0LUaCyH64o
ayCgbqihKGR6SgG9AOWQ5NtOfMK2SC30for3hekiC6cXrNYHXcFslt2PQJxIg2Nf86RjqiSEAYqJ
9zuNVmWzynbkpCEzQwRO/7g9B8kOrY/aPMAR1Mf3Ea5J1611iWWHuLTSUNBiBsiA+S5reaEymMAI
V320NHp8v2xSqUX7rMo6GUty1a9lKkoEFY+5Gyf7JjkZwUOv7is1cNXiJTQegdHwp2EnJrfoxp72
usH0900wZxAwxdGrBbQaJSsOmnY8zqXRai15e7jnNiaFZl2Z9xT/oYaSu3oe10q4+n6NvPY8Xvz2
vLP5Z/Hu9dQXWyTDx8E8CN5WBOS2UdJj5FaBmwJaCt6i3IlQO8oAsm789tVsdvHbF8cUIRR6zyr5
7dpBTttVG8mVAQ4sG3VDuzRAirNV3pIEWQfrzK2y1fU6M/86H7+OtZf26KX2H51FGXdeNVJtnOa0
6PYnyA1s9gGaoYLMShJrHdHNTBvqMedeQtHvBPf7O3BdWrgYw8Xdj/TYqiajme9ALv+oh58RqWSA
9eqtp+2QVqE5n47psFc8uxNn27oZu3lLWwzoyWjQBSV7I27O0Z+ba99VrYmRoZaed5bm3/Shz++F
yuLXqHE8j0ylB4X7BJjpCtORsjGQUarrwXJN6uUdKrZ9SWjgXki3fruTcYl4/bMnvcXVLVHsrTHN
79M/76rWR0agZozJ+zl+NBtpLSyzNcjTyaHYcFO6fL1CXNyCi019nQuSkRZ/b0F4IjV8b3jLPPrN
3EWsTW7H2gbjAa3ycgUX5uakMG9OP21e51+nu6Qh/wV8dFkGS/SsaaSe17NzVWAGph1YG2hAleK0
SHdm+E9F2sOq7lZp61BPpgym01Sf/gdljc8juax/KWGtppnCQkWjEuEA/mYJOBQi2oltfbETDygW
s4/oHSfwQnRFb6WVC6Dvv7//Vr6cqf65IZdJGykx2kPRcEMaO30T6UwQn74sXn41jhg4uJxyqoP/
68dgze/kP+9cqKVmUCT8Kic78xhoFNmXYb3IHsI1Z++fxr231s+AnS20NZROEWyub20VrlmRFw/g
8oDVhv0YCDyAYrwXl8YrQaADmvPlqLszDOgQH0GV/qD9hLuCPTGuX8LUaA20WLbTh9zt32Np4RE8
OtzQuFzr8y5GdjF/KXkpNmbEyAgn7zhhNb8N9J+/cfGsdJt2R4IRHreJpXPyzNf66cYrceMbsS4W
kKFo9bSffx4HDVpwFhH9o+XyHX9cjm/x1n8ivJ4miVivofClru+Kq5v9q6/nif9+qdbFtJS3oy4Y
DaNQV32yHcgSUBcq6FC7eW+HBepYkL3gIsimdLAWesbxZpzAXGG6nisg4Yoam9orX2GeiFWcmsV4
lEn1RmBRb0pAZ2gsijv285bjSx9RvCbFZxmL2JxcwAKktGfAfDj9Ecpd3Th5/z/ei/8O6OKWZEpt
Kp3BgGjoZRtIwQ2naCyq/p9UcCmKQIhGK3mPLxA3iE0Mx40XY/7zr24IJAcdHy3aq8u13c8JsfN1
fj9CIDoi74PVsOgO5fE/FEk7IqqnW6FBdCEE3py659fuu1+/+CoCvW37epy/ClSrtTNpfAeAC/R8
Oa0BpoFHozhN5FJ5Z2YbdN3fX/w19Xr+KNU50Yu/65hNP09ZWdmWXepjC8BlKq2SblVhY1nCrMs3
cO9Firb9c529DZ7tg8sU7sT+sW8OCS5v6zGw8WygCxgdDGvwcHG7HeFW6paboBPVl0bwq1LOYfes
R3NI6696J0QOEWrfX8LXc/1/L+GyOiEZmZSKvjAc8b6oH5It/lHy9bCgVz0fzKoTWlZd36o3oMzX
yFTuHClFxDuKOtzUyyMZWyG6CoI5HM0EOrK8LEobHUZN64M4kZCtDqfdUNjUxtoX9m2+JywJAJbt
UR+yNTejEYW6Dy18a5NAW1AX1wAQF+GuUW8Qab7cvOoaaj4MbXOs/UXNWbJ4yFanD8cCEAPc1nhd
AcckS1Xdo72Cr0PRT/v5f+PMf0wkzshudtNtPb/Kl6/6vIHGDUKNhPzXz+/aOJpZqrbScAzze8T2
w07+oBqR1Ee5WphEmSjvPa7h7CR0H8X0K14BlFTqd6ngJvV3Ur8XgYqMdzVHtRtv0FVxVOdoT52a
edkwJNxCnwcmGqmKdJ11G01q7xjFQX1K7Oqd6VBYoj6TVn7g4NaMN9UqxC2Cau3lxgiub81cXMCg
hIELR//f8/8/OwcxLSVF9v5uH3EoKRLFloUMlmIjzc4DbzrXCh4yqtE3Z7/r+efzL1/MvlKiR5ki
8svSWUe5smOr4Ot2/ad4wXnbLsP2VV4UOB93t3yIXyyFMhmp88GBDjWHqosts+dbpBs2wbwfSLpF
KhENMdnjvkX1Km/mMkLmtOkSgwjlnVtHlutJA/AUjSG+YRXj3FWOTNGqTd9IcnKWV0xyWvykySDV
QYTZHZKpWXI+rze3zpHXeREXP3txt03fz/Q8V5KzflR/+s9gNVluqMpJiQvqs/tNog2gcVTH++5c
hU6Ge1i3YdGJ9xn8fFyhBhROfxf/UNc3DVtX6+DfsdElm+GSc3Xh81egppIlNDUwNqipGrDfljp4
rnEjLBaBZd4+JcJKCZ/q5kRsosppgj5BvKWZUPnOOK2TdtXn9xKN0+FcivtAues0SNqE9OxafTFQ
aHoWfs0h9h9GZc9c0xjF28J88FzxVZNWY/Mq9U99uQ8y0M3Gu45EtnfNACYu/1Qqv5FMLvzpoaIY
UwD3CIcX4iXG4SWAhNo+1gc8y+N7/q4U+OluFT6u9o7cGibQ2XoPbOZqrh+HSQ3KAcKOuIUSQSo3
qsz+eRwdJv7n4HX84zuak72lk5sJ5wC+9E3y4vXX8ncIukwyhQrF67Jx4uWlNPZKnJ77pVatQ3OZ
A1fgRjoteeDGUkT4Z9jkCqXL5hjezoP++g789+cvtildrnmdIArJud7+Fcun9xIxSz+nF/+JmuEd
XwwK9elZ2udn8cW7v9WeMW79/sXuvS3bzipVQvGg5HpbEwN4CTMLnYLTmasWoxwKtHQtBU9kY5FQ
oDTsWsV9LR8nV2m2BY38DpHNcuLI84DfXS/c/lSdw1lMlD4p4qJAWQiwVZ0J522/NEXXSBwVMK/1
RiYYnjBrWBinUCcHDicMZUXqoN1uIufAX4wP1B+14a7uj1brTicam94hOU1vAaqP8i5K701i0ZLk
WYDFODxIeLFoiB8K/LnFO5xOvd4r5SIjoOb7VeXapXfxzlzMNmNS6t1YJ+k5/ehTZ9zG8ZZw6HSh
N0+J4Uz0ptgQPA+PxUF6GajPCvTaOLBuiXCtcbMi4qtm4G9BrOYjFWIj21kreD/LwEFUtjEt55ZP
4+u3XEZlKcOpJubrYiXO/b4Oc4m3vHhVV+JSdEwVuC3pWiwJ2hEkEyD/HzyVk7YRb23orlbC+W79
89sXp/fJYhUcE+5Ww9HwKX6R960jflghfFNc3zndNflJwnSBUAFsaQ9GYpHfQTqeCT+SeacyocXi
4tbWQJ2n3U+7pothXUzLbVELaSlyS9QVBLUUD8UC0C+J6OYHmZ2zb19d6sJZ/BAryI7eR2nM8KuS
4aoHU31o8L4WS0HaitCtAGpadtf97oDlqW7qcp4KazhfBy3JHVTvGZkecb7prePw57b751r8MF8K
2WkamQYWTeCLj5huaB3JfcAchpsgCp/U+jSOB79yMd1WSIcoKOM/+DXYJcjqZRQtuKXtT7iyngJM
nguOfpQ/SzIZfJBFawH7r7c21K0wa8tcIVgWC5PsSpjWMD7QURY7KcP2ce8/SISeIy/vAVcvCoyS
SFlUO/gjbb7/4L5c3mFacmUcr9ldzLPYP9u4UYuKIY695NxqC5nWOo3ku+yH7C+FfG00kGwWMV0w
Pi2BnRyS2YWPEcVYTsv2LsEZ6ZdOzgnYpyqUGU5r2d7b9wO8VgXS/ifgwaL/TmAu1rDPA+wVpe8G
KUrO2V3/LCCHif4Egzs0jyXS6sLAU+wfxnxVWyALX1vQMjF4irG4l4I3vaH5DfL0va4evPzcJD9a
75XVMHa6dYv9ddmaax2xuS5u4uqxFO+hyGXjJjQ+YuHIe+Ho5FbWPCLRbis6dwqP4aXKtqX0IiHH
SZ/Vwg5+Bvvvr/i6am4YHDZmBZDBiYx0989XHOWxPI1VEJ0z9vYaJOK5uRkHr1a81J+nV32bb2Nq
pJMtiI70kzwiAFSUpao/sHW0p/Rcv5OIcGNM80zy+ZOex2TS0YPPp5E2/3lMU2CYo1dkEYvZbOHN
bGkXnDOT8o+/oi4HdDa9a+9mgGL7omzGo/Zo/CaR4MYorvd7n0dxMd+l9ZRYVgW0HT805F0iZXq0
Z4/cofKZ46j6h8YBtEDDGd1onT/y9VjBni6C+Sq+pmwz3qCArG6dCpT52r+7NxfPyxc5bU99EZ1L
Fiib5PM348xGVHLDdXfOXG8jks4AbP8+wFh07M0V2vMk301b62miZhU522Cvly5GHuyiOL9u3LTr
fYihSzw0SWcOQ/x98QGJSZrpsFqiswgzeZl+hOpKCMlddfx4PWHUGF2ULBRaCd+iY0gfE4cjSlD5
o4m3Kgkp1WJRwRZUl5Vuy+/Wj/JGNUSdT02X94+CFdQwXUf3e2kTt8JWNbQMIqmJCc5Ye/7ew1bc
2MKwM8YzdFpHpboznckUoItNVZxMWXozA1sVRBvjJjAR9e3Y/MjY/qZNB1S5dot0KwzoWu60Yo6K
lctDWx4m/1ilZwPcf3OKH/wlzFG7E36H2UYYWH8cbg2a6u/v/1/Z8neXd/HpBGlqhaXXc//DTdnb
KeZIxDLmUo3XvMD6GzD8NnZEaMrqpsKz6eRv4c54gZxmF844uuMvvCPj4JrGk3pWoLA63bbNF/or
3CXmt3wpCrATSKTyZohCgG/vlgRKuZLAMyNBzOJAr3PSwuby+euvIq+wjFGCGXtujE2quVQdqCEN
r3x5Gek+H4ZvWwd2qkgNAJhShHgGwYsKtyFPvkKM+7vbTktrO9yj+zHvdef7W3ytTL0Y31wt+WcR
06JeG8tBjs7zJtfJe1uEphhthNd+7z3IDw8PZOq0cA0txGKQZ20yz2576ZWrmszFKC4/NEvwlcjk
LiWb4EEhmusAD0obzmxZp1/y0aLuuPBdnKSYAMBpsVE9lPfaOn4C4VkGT73vkDhoiBRs1ho8NhxN
1n6CEOfP1OvCIa7LhCF+o+v45Wrzz7O9NJQnQutXesq9ayR7ADiDx7nc9x++svUR1tislTt5Ixub
Jl11vLosrLpNiu+mvyu21SrZQ4648TS/mk//HdHFBxO145wIw4iiTfns7fF0SOVRMjdsTNx0769S
KOWcJKm+pHbzLD0jyvwbGfa/HMbFYmPovWUAUo7O3h4WzCPJweFS/RifLRIBQ4jEkNn8dguW3cbM
tddPwuZW//yLkg/fnaGoKtpbWECX0ludUpSeadwJWi+aG08OmCLy3dRFQWIhL1i1qB/VtbH5/sqx
+F3PyBQ9We/py5IsealCViohAo4kheehcgbpTq5OhfmGETfMbWlWuTrAXb1p4SEeouBy0p87QHTP
yaHZ4YJG91J4y6B8CbsjE3TGS4P+hSyeYsWLjpJMJwkLJfHPUaKvajUuQpwhJQd9hUCGSOQEaeId
/ly2m/wL5VQKC5gPIAp+8x/WiLZ/MhmG1qKCPN/cmyYBLLCNNv6w6vKtbqDYsZ4jzsbvubdFu5Xe
RW8SoZfwU1aqaCuxjSIriG2BRM5+RS5nMWwLw0nFR6N1amvXZHettm2LF9NgwbZxFRH96nEg7oFn
2mz7reqgZ/YgrCxGLKwm5cZs9tV+4tPdvzgDK3LXxHWthefGZQJB9VtpJDlM97Wy5YARSCQYketi
bL1nDsfSkuxH5EsAKFHnaakdERoHTA9RLrFwlegEpcuJnlOoB2P54VaV41odOxNd/3lVLpaG0RSb
PGqN8FybhLMvBzJ8nhvyXMMTldH2bghWYBE9MnYyVKQL4Sds77r80U6uLN57ozsZtrBi17MWvRsT
m/bFZvHTyC4WBS8bRiOUlfDcF7yEAC/ghC5UwUFD7ePuaX6l4tJHoAVH64WSiFSf2/wU5BtLwhGy
9P/ID/2PeJ/vyYsv/6iEJj/Jm+wDhHj3AcaoCsGNwznKXHFy9W41BruAfNximR4Kmiac1eJFA4fU
t2MYiQsRmEb/LBZYKdcW2ob//67Y/BwwTQHPmGlBl6ggq4ulKa3N8Ewsb6vPMJ+KZCubbG/LerLE
+16470wOmXSs0b7SL+/XMc0mAq7eEhvHX0s0M45/FYkDzELFfMWGjyD2ZzQu43rvx/OC9RhZy2iH
TPXHrbrPF+dsw5BFIsBNnR3g/6HsvJYbR7J1/USIgDe3cPSkRMrfIFSqEjwIDxBPvz9U75ippnSK
Z1/MRU/PhJJAInOtf/3mi+2ZeVF7MWnq+NTD2NOxr/XNyzLL/ETZlplft2tSbU3dtaxdQOtsuBV+
zcT49eg2XekBW5PeIzEx/qVyvQIvFnvSbaUaMtGCwD+5XmWEcTxIGFQq84ggwcMGzTHbVfMnYKbw
aPyeliY7SzkJP6NxjWz574fqV9EKL+iPX/j7CfxRoxRl0laJ0MUnWHClgiJ1G6gbFcafvuS3nVV/
0F4uTNr6DYDXKEGJcUhODQs35Ww8zzhfmzi9RX6jp2/LwBvKXZkstWxxCT+0Yi3Ib7F5CIvD2Pma
N5MJ0bmhllft4JkskBryn7Dkny7nlSHYM/HyllvVd1UYrGYmUtD2FWLbro6CKdBStR6KmEgtiI13
uIYByjnj0uTaHheNuAFJ+Ojcycv9PvWS0hfgHIq2Od141NJX/IlH/cdCrr/8xtDPWVFyJqFOUh2a
Hey2ncadZSdYhfL93aIo3PyTV7VfqeihZM5/knBBXOr88wI/gHX8MLuME3d7E13+Kjqft9N/f+Pv
l/HHdmqJ8Y5K7RyfeKtMW9YDhpPP4ZvpCu/TcnLxCGMSWHwGipfM0XiKQ8QlZQpJLkaCEsrRb2CR
yo2Hfo0QqFMgTuckj08JWASzIc4NFcvczpnL3xrWqwenyvqhkV2F9zChnO0+bw8KVrDjEW92Im6w
yQSgrD5EHInZqcqjJfsyhpn6IkwghN3OI/jKTL16iFclnmgVKJ9i3trgFKv6LvrA4s7pnfFT9Tn7
Fui8btLNvt8pYDtYmULO/CJrydopMlPzDFncV3wldi+P03JW8aC4/GXMA9NbfI2v/Kr5V/7xF69+
ZZ1rohIlZQR2EyxUB8Z86Ge90/7EjLvmJhAPjG4t09afLjvpGVdXhBvAY36/IyA61WpEs3CtD+HN
2SJsv28KTeRlIpK3WfV2PV+PBaHAzbybw7lS3Y9aD40NqTMwCyKKlWqpHbDqA/qVYjI/CoK6wVXv
y9jTxOcRX070cdR1DDksp6LsrDBTxDdNJoDHizH6z90hIkHKThmTTo+ltTwrCyP3B0hcnQ4xfxPO
/84j7W9St1nwozqav5iwpLiHbyZ4O+oyuKyDV3UVrsC4RHpIzavFNw0nsvZhip1M9C7GcczXte5z
n4zZekqXBZR6ilxYJm33qJDACD/npVpNT+OuSg8GKTQJ3G4NF8TKv0gfKqEOxh15V7mxqAq/mzb1
5X1gkeFd1j615uZcHXRzaTZLMyIRdnHbXfer09S8P/C8RGk7t/nXGLfYBkVbFkZ0ysyFwq1CH/qZ
yDwyp4KqXzvJVlwXOL1o0LX5XR48jOkZ191WtNWH5kW4H2YGkGdNHd33jqTEOesIw2rn7zfob6Pw
KyAFIbCM8z3BGSz2CmcrLx1eI5PIPn4ZQ6+Fi7ieXlD3lM0yUZ9421bkFcJjvKkP04+z+ILFmXyn
vBn3GpHEBEamW8SLEVFlrxNH9DS7U5UltHjQQ39YCtu08/++4m+LYxl0nc+PD1AVr748Pa8vgkxe
2EnfUckbGBgRjTF51To7MB+icMdZW/5IjrJs10/mQWe8da+tzy6nXzI6OZIGCtEff1/UNyM21mMC
teG7a8LHv3qM1kWWqlSP45NyAinRAWkAk6RFLt9fPuMn3PFp5s4tZuMe1SG2pj0WIAdjfzlQOOFW
gKBAy9YY7ZGBF/fO2Vr1jd1QiIWLyHTL938iPv7vwlg2KdtTVEghxG3suhU2e62RA0uN8dHHccJW
PqyPCmWgnaduTQwsflnL6F35rFpvej+vcj5X3C9LR1yGp1i60aF99eVkMSqAKlJdBbOC66A+MY9H
IzLE+HRZm+v6tYATDkkbMM9yLgg8uh+duBSRBz6pj90uf6yZNpTIjNGdvRd7JXImaV0DTL9cLvsE
8srP9lPG2HCFpHhc1cjsGxKpPRMq+p2EYHYWptz6lr7BXMkZlNEOauhcYTL+GzEztVFv2vQSn/S3
81O+rwiV+cW5WsSLC7Rn9F3hhq9JfAzv2438UJBAadlRsqItDxgBwTclEopxUOaoL9ba9PXnIl0Q
gjqiQc1fsl8V+p7CGW/Qwr5S/+bnbgG76LMylDjRf69a6vtcV5OBomckgCF0EwLL4GQQRwxB17Jj
piPGy/nYH5q37IBAubD8IaWe3sRk65RrxfSjbt8mB/3OfBB/JoSfvHd+XO+Isb6QkKDbqsRp/Dxm
qd2rz3lyf+PT+wYhNMgWIFxk1lSb102aIEu5oKpCdMJU1zrJRFd1MxNAIZwcv49DEeGluSruKAmI
OmjtCGE04T2Fj61wFd/JmiMd76YFbwDvqTR/E3tb0O2Q+uoxLV0MY3DBlJfZGWsA++8r//1kr89e
w9Ig5DHmZgh0Vdv3qLO7tm7jE6ONhpVx7VLj6fRk9mWfrtPHyx1aK/yY5kOCRN/MNwy3Q6v8Ym5n
D1USiqQNNdxvZpRX3zhovxshwEHDhUkU2dIw9a42RqmNpSBZ0el30o5grBIs1yWiwN2IzZG4fbHN
N/Ki2KZ7sJPJhWBelCuIzBNGuCM7248HL0g8K4IMUXxGgSeCHNEovlsXSiOnNt3uZ3eSnwkL0n4Z
lXMO7AnYj0QlQNBheatm+2qdy063CM2AwgPs9+X7HKrzIAZSFZ3ERWq4pGxqJ8zvAKDw2mjW8dOu
+8zfu/NiaH1BP3SDp6gHQVu36+iJgJwsXVbNKm5XVezJ+DIyncMyG862Nzdeu1sTnG9r/z9Xe0W1
CUYxNbSK1YZs5m6eI18Gt8CmjCixtxKNPzkDUA3eLsqpBl0hzteyBdWHtM3xx0YhGsGM6UjnI3J8
TzbiRg8Zax410ZcJJSAx6hazU/8OHaLe5BHjMkIW2dVRgqK7KUWDDFPiPvLcq0nQSdPlgC9PlmyH
5jhCynlToY8E67PpkKAgehgDM6axz7saPS7ZP4qf185MFGt24ug2posvriZgxexG6jLSFgMu7Pye
+/ML49GSz4GgJ0pNfTORy4O5A+ZADARkdwAuIwEeDDSER02JS8NImg0E7moPHwd1aagtFWjtZKse
LU5dP/GE1flGXfDVXuT3lvvPE/k9BPqjo2ym6WKWXT6nzwaLOtwYy7mFzDbW7rxN77Qn4xfhkwvt
Ftg83zT/Plmwx4IjBpGbjOgvLmXppY7DXhNwfV/phGT9NJaUS655MHKUafXCuk0ME7/8SXMmQnOD
mAgKcDS8GjDkaSmM1VTrx3wmdSifMkwsKHyRTPRW4yfSXdatz8JJ0o9ycEJ1oeqAfJ7Y+KQDyRhi
unp5FOo51duCHbEKMautVxbFUJmq3lTwsoXXCTWbhNJ8wOLqzH9EmEDhKhJehdKtTNLn+CSJJdzF
j9xKvW3whdACypBZXDgVMT5riFrSZhE8p+IWRxsX03GcuhEVrwztFLENlPhlHFdpvEiGQ4s1oAkm
vVe1bQ04rcAzmeck1oI6XgQTJuEwe56bzOG8y/CJtV6ieDcNj4q8gE1ryzH60xGMrH8Jpbva3Bjx
WhzuqmCV4Tmb3yXxz+IWyfsrTWh+DQbTcQpj0/xC5A/HqupNcdKPeJJ32SlacHiTLOJIm9SjHY03
GE5f9vm9POBXXDnj1pQWvbXIXoGQ70PFj9/aH5K8NO5J1gn5XHFOHewoX15Old8Ei6p3+vvgxxAt
0I7d5hd+xZfn5UMHBnalgf6ycfM4Ko0hYJMMjgjRh+k0RjhkcUW9E+wy1bPi7YQ8g8g33PFFd+yJ
cCW7ptKfpXw3gQmP0zaIVlq1Rv6YJk+Yt2eoIl+KPfZfG8rzx3anTpwD/pguMHjpSz8udo257odD
Mj3U8gvhN3gTaf3BmBZ6sMjUdaAv8nIVce3hNXsz+Fn90q7//skULtxN+NRcO3QZuREaUqDzk9cG
3BQ+iMoBSShX+r0cr8zIyenIOQQLuyxs9ezkmQs1pyTGCK9MMITQpt/CwoQR8UQekM8JWXvCQt2I
3bPck9KHLwT+L075djn1x4sbUGH69VHEJHFxMzTwy5Dr6sdcNWdxFucD4lD92HhMd3AJI0FYpxZz
p/OB6W1R+IaOzgwp4LIjzmdvfZ7b+wsC8no9JH5kwDWwUUgs/l5pIeK5PhBN+gokGqB7+NB8gcIv
JiSm7HzWfn8WXiNgLutLgq9RW8ED23fPWMAmu1C0WwPnQj/kGgndpn9PtKOJn4TqKwRGl3vItlmw
S4re6WKQchw7QZqng7YyXq2H4BH+hxjcJVxFOfbqwS6/vKkgF6K+KSLsL1yzc3vZM9I552LCN+GE
dWuv0sbY0ftrmS7FekmzHwnPLfa0dwEkNhT8OGpd7FKzzQNGRUj1OwZ8UBWqD/w7p321Et32ngCp
i2fV/pbDE6suJnREY0z4i/vpSv0QBkTqHkMWMUT1STAiFQFeI8kTNuWmOROGR4ksEPGUnu0iXeLc
TMwkCTsvpu5N9xrjnI9upY02ilHQfu5XHHcj8wRv7TLLV2wJgwgbs5J+wTNbyptz6lgwYV/lG3Co
9qXU//dbvIb76yJO+knItCPc40u8Gl+YpnMdYDzSxA7YftkRbO5UWAdHtvKA4e9Ccaft+X2Od4Cd
9irKz2L+flH2kFpACbATHpnw4eHZuh9l5Jf4sm0wyXPLvbrBvmEmeXqa4kL/KNTZjPaCbfFH9zOF
vbaEJ9e552i21k8lp7xFyzK+uU8xJjN1BfqO8jVYWLoERoNVm3bEhnmmhfBK38mYEhgKs8v6R1jn
ivHIVOqCghUqIZ6X7ISzjwMK+HCQrLlESbcIEvyZF6PBBHjRyj87xna8KKBj0xFbXy1OaICGt+RE
wNfAe3Un2D+fEyQlNNyhq1Q+6UVKsB1FYl6XwlP02WnO5cAOj3jisFTCRUzA8ZwvdDpHeNOgRcew
2UQ7+TxpD6W5IbwKAzNkT8HxVusqfZU0zRsCNh8jdVxOv2j2rGYSjVrQ1WP4CewSSlCWK4KH35rk
uVcxaZBeLTZtAJ0pwo1gjV3AOV1X2Gae6mqn4l9TMgVu5Fcleu9VZ2od7QdX+cYC3zqv8Io5bwEb
sYuUT90rNSfRsjCeOXTp3aV80REVILlEA6XY6EHz5JHBTbkX5gIFkwj8d3GqdUyN7CM4uDak02Jy
pslpmmUMDhDfheSIKOMH1TReU70/bUx1LxvbtvMvdFj1KdQdWSFWjAkb+YrxM1a+EkxJax3gScVe
uNgcl6RznXXugycjuWsjDpC1oT2XLShUTQIOXt6a3b7Khm00hyhaovcWVBtqI91k95I9gUMB3jnS
Y/GrJWmhXKQ/iCSi9Re6W436F3iEl8Vbgl9h6iYwyVWFWJj9Oe2Yth6R3eI3mz6Fx3CTPLAftXqt
3w9Ehcgesh/d0bQdT6JJ79LwVF+22DdiZa0rXohJFTLydNlrfk/yW7TgVJrgMJu+hXueuk8lRO36
urzlN/uVMHu19qt7TbeK9FyTDn7kxuA2A9ALOZcnP1fXRkOADSHbG1jK+OMV7YngjmrERzCBlOY3
RC6+R0/tZ3bkbVufkulOn+PgNiv9meSrc+XxxlSMTE8IwQe8uY1NSuLm01TZ0mMKQ022m1W5BnNz
hW1Dkhb3RrVqbo1SvxoXzb9QBsGkMRbpGeYy5Y9OxQrqUdcRuGBcFFmLVFomaB+wAHqannMHlkGs
upd42+McWzuzuYYT14szvrVPBf98UG8c9dLv0da/Wph5PQCps4U+AOU1w7IqdB2li6UfyQ/DgDaj
G8iLDZGlVrUzpv2FrKALFf8LxVy+7rE+weegwIJ0oTVLRd4K54NBDK5jpUdqEHp1zZXJG13ilLdG
olI02Eu6jXaqxW0vMrwvXyKZo9bNpMQGEIeaXdsqXl0Ts3qRDlwdcz+vDI/UFa2c8+9QReB8LPrR
tGpJXB/Tl3DweFLqnSS9h1a+zOMtavaqUpZKAbn+JDkKnnfI2QS7pKyeh7SYfi9Mx7gbNhemNMQl
Jw54v8ZQt4/m0MaqetaSvXjZCsWxgj4mXjD/yu22fMQ7zs5lcvqqRw29dGJ6feJhU9cKWNb9bOis
VAVGkEB0FiJYyoiRaClzfDr3GTsS0lv2oAYPGsVtuBl01ZOeOC5v03i/Dubmt0g0sQ7OjGXK71vu
z11ltqU1CeZcDwYLaIy+rMKwhhEBccTjsOl95ZblrTx/i192zh9/8wo4EUI9VOSKnXNZzK7BiOdw
FSpWF2kg6MAmBEjzxA/rmFImjx5ZuF6Ke7rxIFFUwFy6UXl+d+gxrJBJPoNtz2X+788qn+/2SuQB
DI7kS26CpTJMp7nkG2eDNMLDs93IkhS3Hdf5DbrO9Uct4Wo6R4lYlgUYABn4CsKjn1biKp2yIwRZ
rXxIxlMi1jZzqDh2cKpzkxNuMLXdfhqXt7b4NRQHmBs6Ec2OviwwLiL+2Pn7A7nWRnxZ0jWPwBpM
c2jE7Bjn7qRsKbDVy1vaUlx1Boj/ak4XnxXlADtE1gfBR4Ue2ipci7kDexdDE92LsgVagaD1MI7V
sBR7Fh7+vsrf2OYfe+jLKq9eW62GSqArcoahcLhMe1eeHieBeFQ7wGaowx0yj72SPPZpLVzWt21h
ySH7ZhMzPKRV4jy2vhx/mVK1lZaKOggOMBi9rm1qLq2fIn2Ioy39BkJ+ajEVbHOSkkPS7TPkOwW8
EAIWycd0KHEn6Z28xSRwu+inGf40z4+59XTW7kSMvfrPZlgBzqaqmxpeljzgqRWKmwEaKOmqPaJ9
LOIXZvM64ZKV02+QqSE/1MmKiS3ZoH77eI68i/Lzcn5Q+1NU7EV5r5ZvOty9cmGaCwnkrUR2l56I
0LQlJJ5qnXg5CAoapIo4qd/iMTsDEFM03xRfJxLwKsg5FzKYivJern5USeq2dEhB8x7zLwoLM2Gf
7BYdV/8kpvmtXoLpPiERw/DEAbpvTGjeoDrC5cUgeF1SngXGluNa1yc7m0rbIh7kskYf2tw10NUU
O+rd8wSZxPJ1ySs6tzHWauAaw+uE/W+4HCqvGJbajXnLV58LjkSqH7w/LUPUpetRoZQ0XaIbOUBZ
Tk+4NR7+yZ8gwgEeJucCJlZMhMyXgCiUuaO6JT7+9kz+cwFX56MhnfXUlFiAfN+78bJaENiHwZvJ
iDkh2egWDe03xvnHtyTiJywjQ5CgL2GaRZn+7yMwGqdePAsgg23mpMLdpH1kQr6L9dKJUHo3DpCG
U9cbgQY1VU3HfAixYPfjO1ML7RBo2DhYT9M7zphlSGyqsK7uyAbxpRvv5WtCB70WZDlcak0Vl+Br
D0mhSbN4THXtqOhMiLYJDvKt4ANNeBOW89JSThbC5FaDRylAUU9s+bYViVUDU3eMepk9dOkyTuqZ
XVZUblVtu9K/9LsicHFJhKBz0s1FAOn5nXR7Vbb5IZG8uKh0cQ4fLW097ejZWFZYs0P8f7Tuyz34
PW11GCBldhvaKmFBflLgK/cj5PWYit43ME6FqkqJf5Q3KUrEyDZw1t6NQKvM3m2MS5v9KJ+C7qdh
cNATVv1/Oynntzt7JTCMn31ceYD/frsd938xdReV1Fe0tRb9kCe+Q+8kEhdvy6cQ7urc+ZD/Tm7c
r5u6rnnzXG0uisTZOoD8NmZUVzecNVSaIgSjehyrZQyKoW9MYU9V3uB05HTYWjBjhdjXO5XqERIy
vk+FG4su1FGisl2ru4G8f53azI9DMVR6Ve5e6/rrhmOhFNLEesTFZR2+j6C/x/quBS1tpBVQBYE3
yxLrL6/1YLsimyByTUUsD1/itR+d+lfzM31A5K9gcishKu3uYJhV9vlWJu53rfO/Fnp1CvQXYagy
mYXKbximMAfrniKHKJNLuIq1Z5rW2R1RozXzJZYio9ej4PTUdm81h79voa9zOZ6ZAdiLZxmC3y+O
A7JxaTRV6TRaDzL1Xi6pZ3Tr3HwxxVWgqnYn3EkRPBS3ZH+dOqf/PTaqfvXPvF8QsBcD81Bsu4Ez
+eRw1DrHnjR559rT5I1JmtiNLX+t7piLAzoTxIQKccLGl4kz2z2YjFLKjsosRqEobz/KVRKsgGgN
2Tsv1IfzB6RQN9okpqs5WJvl2VbeQpLfaKvzDd7E9XH+v6uZqzu6NqqFqy9AbvW6tRKBlJ5VfgQN
ZvwSjrb+ajjGAuuMiUHHrSP9//E3Id/gGDRT7q6axVpvtXOoBxkffZT73V6s7D5w4QkLj+dV4dXa
qdjdsjSTrpk///xSfKOxYJ0pK9eq1VptCjIDy/wo3str4K+thrsgqX1oIzCy+RmT74AJAfGXlp9U
qEudol2CScHNjr38ETiUI30Gcx606BACAmKszoW0m+BX1ffRu/ogBBvynUvZo/1iulBCqYdQRA/n
FIGdTrYY+pHiTeHW/BWOS11zL5Uf9i7+eslgq0+ANHzqiOhJqWsR/fjAo7lM7YHfLYCKsFVyDzgX
aCaEq0w0rrCIgk1DZ0Cu7/kxIsqPiXlEOQId+a7qPf5nIZlsXvxAPsgm56pksq4u62hZqATmwmQi
SsEphaXUr5r6VBRHvPyIZKoVltPdUdgk95jrN0D9DkrncjYrEH5J0PCbTcgoTKjfLOW5gydDavcA
LDMN922/Ot8K2NSvgNt/3hzoOyNhVYLjc1VO62FbtVORZbhqI3QzmmUBF1GWdlO7nvDBS7dZ9Ror
64kJS6v9MpuPUv8lQwTomidpqtyUbS3o5CTdCTGgd2/jTpPSt/SIZavaafK93NgyUtnR5WI2JldM
PuLuoBOMVSwVVC7wUBRyCmyyJjJUPmAvnTOifoalCZLnqFBHZPIe5A+tPxqtP70Z0csE+dEgMK7j
Gy/yaq1y4+Z6ZPf5wGWSIpj8hVvaMr6VHaJ+97BmKitjMEpE/ZqSp6DIDadcy46VZy5QGehkAUDG
NzeV4SPNlfO1Apeon0E6aMCCssW+LsfrUcQgCHMpFzFLrt+Ruw4hOCzYdCv8wfMRNy/tB56gbHoZ
MvDllJprWTvE2LamP1P1R2o1dsqdnRufkvx26f8/WJHX4/Df+4BqEMEspzyZAFcwGshgUbaJnh0l
ZgfJEtZ+8zn55Z31Y/wx9+NK/mndM5P1b8qvrkCBf/4yFcI8Fp8D2K5OrDjrSkvNDdrOz/C9XPEh
HrLnCF+zvb5M/VsmOte365c/d1UVGZIQNUZlZuAe0d0sqZ6fLdQNr5I3kmgLDv2ur3iS7pjkZlR+
qi1vk5S1+Q7/ozj631XA6+LGAiG/Rl+6IOzFZrQyUiaklxQ/0mkpDgg6wvvm8fxm/egsD+NoRgrJ
T4JuZ45XVrkTHiXEscJFNe/kV4wJ3ongxJ8HPh4pLuQiLEAGmueQbWPTInG4CK9xZA8m1ib7Hsv1
0u0sEtnt9MAp1erObb/3a4jnnx9mKooi/5O6dXWe9K2YdHLL/aMuzHVOcsNMFIRpIFUEpzjYkOcY
tDjptsdTQXGgPIyU6HzK2uqyuVUOXBMXrxdzLbWWg3Nv9W1PmHLo1fIWj93IXGbaL5kNBi4peo3o
9PrijGF0740MR3DP20UwZAcZpAOrag4aJH4ZwkvKdwo/o92G1g/hM1PvOap68aBGduriaq53n4rq
5gaxWKYX1E7w3lXPyU3Z05Uy+fcPwo0AoyOAepwhryoKodKtsRqa7Jh+MjNZ4QE1/mgRhvduTnso
+dWwEsNVk+0nUs+J4loMfmAnS4lAq45x+55fEZjrMH9IHicF7yhbVXblLceya4RkXqXGf1Bo8Tkz
073aAybGcoYlmCnVAEE1c1KDEs0bQANbfes3xN1ntPa0XEsQh9p00JcJn9QEDkRLhr9c/qQNE4B1
A3Pjj3/96v5c2DXnR6tGodWaKCfEl2gjYGlrmUoHPLJnK5t0iYoEaP+YbrEiaXwC0Zne74bSDn5W
EFiK8eeY7yTpB8YUVrsUFEcZny9AZXhw4rHRqLCX1mHm9SURjQtCM9q71Et3wHmO0R27D0tbq9Lm
WJv3ejgbPgfONIsVm5MKTCzzkYYRBLdftNbnVLFNGYzf1fKXEmrImW/EqWklsQ5mPHUY27uwPeT9
ziw04uH4C+OnsEjWNbm6Os6xGe87sFxTPZDoM9EXFy+V0q8kuJNN86yWutOLKHoz2YnVR0ks7Xz4
nNo3kp3DgPVe1uMF3+4z+RkcE+FnES0vcmrLpn1bIHJNx/+9WYBaMD0ha5Wp6tXxr6Og6toizo8j
KQO+7F34GDWXGk8OfXiLagf18p74E7WYB+zcCzwHVcDi3sxQfenN0sCF1MGPiAxmYbg3z+7Z9IWf
FfE9kOpuEemuOSH/LFehVILGpc990b+baqutS1nPqekv3eNUkwwWQ6IiBI8sqmmXhzvBeo/SLZYL
816KEIb5VTT3k+AHEdbjFHSEitTlc9ts1G41FLOgzUsEr5fvswzwTRdtKkUrvjuLYOSjsEsyp7C2
prZIuZRgLNjzAP+8vXVWSr9pYFdXEuEF//1lV22nJUhqEHe8CCw9loaxLoJ7MVoF9d1Z3g0Wm3UD
S27SnsxPCWROXAfZvlI33J2G6GJvNNv/jByeDpFUJK8M/WHY5dNisu4tBADm/M7mdIlxQa6KFWzp
DPPeVqALZWtZhu9rQz2tNT+8+AQbUCrTo9XBHsGsLvh5eZ9VZCk23iDZF4BQOJQjlOFPZuIDGXYU
Trp/Phm/MsPJCWLVVtZIXNASM7J1ck8SzAtaUHImx2FZTW6bLGRtEQsboV/2CPQS8Kw3pvR6hih0
X+lzGDXmhqQlJOO9Mrz20AHPPgLqsXWlW+mD37VO/3rsV/tfbPRQaHHeOYr0ythGQbbNvXJV+pEP
ebRWDwn2x8EDI6uLd8lg+WN7+Fqr9CN+atq4/8mENTNAvpWCdN37f9npV4VSEZzVtlHMhBJlHtUk
fg+XRIepj7dsJaSOGH+IzSFjNFDgkeyxuwPBLp7TbXI0EBphMzu5E2GvzMOC6qTC5wgvP+aRN0G2
Fy9g0lXWsIrfGY/9HbW4+Y1e3ZKdKBE6GIXpkRT5MsejzPrBxBrDreK3dKJn0yQLQ8JIi+GbXUHO
NYApbEkjaHvF50kGr4EUl1w9L3tGW9E+Db1dQUq+n83EYh+lCiesfma8CKiBVu8Op4BYOXTSI7l9
JBsuG+sGsnEN1f7zNlRJBEmb0YRrLj0DziFJNT05UpmT5e4Y/vk+O68U6zUantozpLpN2+47Fqoc
cxWGiGfAuc1s8SEI3ID0yG7HB1EmG9V8TeCiaHey5Uq0SfINnO27CnAmzotk2hAg9mWwqAzdqCsk
ms2TrYKhkWKSNL4OaPdT7r0UdVKiLlTmv6RNzh5FmjONS2NYdeU6Z57MA5Wi+UC9ta4r2s7vJ/jn
uq7ON1Pr06Ikc/c4HaYXaAKzZL/0jR+CsAFWG3UYoLNGScKE167f8Uy5YEBFqY08UC9WUDBuZWN+
N8oCpbFmwwuD1vuaxh+mrVHHDV9Y8DZ41V5Z8u33HvxPZd968MXXEIiYS1+e6SX9v38j3167KKIU
mEzEvaKJ+fc9lgySGWXyOT8KGCx89LT3l+FdFnEd0VRHcft2mX1EZL/qC4IDFfOh6V71eFGFywDi
FkbYiATsTKMoWkamZGcjviVspw5jet8ktaCaJR43ljyfhNcX1J9LvppP6s3ccSRVfoyfUJEwZkr3
9U8E8XqB/eNSgPIE/RxcHiU/OgDLk8olIX1RvQjcWl4Kxb4aT3W6nqZVKt6V8iLh/ypwXdlFd4jO
v6sm3Iv7gRTaG1/vd6NV7c+lX1XEYTIUgmxl+fF33oG0s1RS9s5Ys2lMndGNX/bDjnh31E+X1C6y
3fnl8qLoNoZHnPSmuO2a+1T7RUpnsIrLFckEt6ANMrC+e7ro9gxV1RRoJleFTVvJFzEJBop21R+5
bay1rL5MZNODmdvi+U6fdlr4ruYeVe+kJ/AoB1T9d8pMOBNm/paAWTRgXfWQBnuF4Yl2xLxXq1d5
ftIgXMKvAieWkYOeCVZEMgHtwzPX1vm1gjw3jDAuOnEjS5jrd0eErGW9y6wfZ7QgfYYG9U1Sn86T
B7l4JIGvcWHjkiObQyFoSGtwDDjl8HW86dhhudqs9tlkh4qrR96gbg3jRcNL7xg646J8qo94fImH
3gNIv1ecmDnWKvvEX6YoNxrc9jxyhxddhhIhLg3kYUX3Q2lQkMNHnxX1Wf3R1h+FtBuid7FbyAK9
jCQ5qMXCu+gIy1O4n2TIZlh593ieitNdOGxMYxVd6N4N16iParUK23W7UQ9EvCOCRB2S0gEFHkaD
6CaQ0l5eTcVrGMQ58UI47+mSMNrHv6FdI0GyNUe47xm7EzjZ4mUeQ7SOvUR9KBi/NU8y++cuJj/l
MtzIh/iOs6AxWv/PFrk6QevR6idJ4wMM3npXgAqQk6eHmgXSrBe9alvs6MiqZN47a3LeB+EAWbbF
OKR0dNzoHi331in2HZjzrxVdFU+DqQTJ0HCKJat6NSyUzfjDSJxwXZwELO9tArZnazyiIohi6tw6
WaAn+vup9O0hrmOPzcDhO7+5VtEvXRewBA0hMYzGRX3Xn2heHX3VQujAeuNTZ2+t56n6TSewbwBJ
fv9//rgxf9R/kHhaq9KiNOVcUXc0kfn7sE86SCROnLqJupIpvbLwdagwvnOywBFPyr1wr/vqc8Tg
A2Q72Ijxoex3pLtO1ATJIn/++9NRvz9V/rvAqwmz2oxyLOV5foSo5cb7yVVcDcLEeSsrp2j6CMtj
Tbtseh365d6L8IAjFgxHcWOGBogwhq+K3jaOXUCZ8+sEO4mvfEB4aV9AlxPaqnutfOuDoxF7reZE
/RJE4++/4fur8o+HfAWNBrk1hdFY0KHSf1qHgbCiBsCWVG6l98VhVUVrOVqH2vNgbi84RAZHIXhp
Rp/qmaoRn8YPBQNznHIQ+if6XZLcqWgGiVHW232fHzuaq7+v+Ns9SVlhoPWZE5+uC4ssatvfjrTH
8oNtYeC7BnGdOHm6+Y31GNcuotyBVD4krLQ1VBl///vyXDxc39QzORBaP64dX+wzL9FgBYGV5EcT
IBLyaOSk61JAr7JK5U2n7kUNF79ViKlh7WjQ3s/2vn0KneKe//JUhhSrrxfotZfOHy63ruL5qv2y
Nm2eAVNJAzdcFT5CEzVa1NLmtsQ8mJ+grHK0HKt1rz5OsqflO6P0JHLpE9gpXnlxIE136qxOqkMn
C1cGZjl0jq+J9nyGv3f2x3FR0xremLx+/wqpoOHmzYHg19dxbeQZYZbUhha2YQ+Sy7QV6TQgXrXQ
lBW4n8NEwQvO7pRuFMm/aeBzbRbyu1y2/ljA1WGvJUZiGgl9qUKByJgKRwTSHSnn/4e0M9uOU8vS
9avkyHuyIOjPqKqLAIIIRaPWkqybGLIs0/c9T38+lLvS2khb1Mi6tGWZBSzmms3fQNF7LnYFyKA1
6jKevcRUWbzyLKhLRhFhgcOVu2uAf8mp31WvZ9XCkJOmnAPz/Km4zY9LhMA5PmC6YRB55JDIPtKQ
mnctO1nJGiEs4xt0OZvsqlERUrL07K4LH2TGkxFmuBFJDLCYcKNNKUK/qVSrEAChOXLs1OO2KI44
utWDTYsjHixBXZfizs9/1d4G+XDPXiITflZqvQMRwi37c/gvwsYv6hosHIhShCkHyj2neBqQGpr8
VXCB3ExCOEDPexpHoJUfafo9K/hvAqX9+pOfq7j98+lRSNDzNSbZzFn6aJR90ZyHhll3+l0m6IXn
S6P7VjWHKIbSt22yvVgfxOfm6NvqqYBIrzjoN40n5K5Xq1NTu9p4lYTfEPdOgyPU2Ki8wJg2sL1F
p+VPnxrYZQWkANXph9mLEtGHRCE6vCnUdZXfp/0e71WoA/AtwkfgcNBZxRBu7h6chQfIBxWUHstA
5Eh28YCXAoO99R9z+/946f+f95pd/TMAVf/9n/z5Jcsnkqdfz/7438fgpcyq7Ff9n9Ov/euf/fmX
/vsyf01v6/L1tT4+5/N/+adf5P//4/r2c/38pz+g+BrgQ9i8lsPNa9XE9dtFWOn0L/+3P/zb69v/
cjfkr//195esSbFru3n1giz9+x8/2v38r7+vplbGf7z////44ek54ffusug1fm4+/Mbrc1X/19/x
5JP+IRnEQMOEmIBfKAlE9/rHj1b/UJk0qLjVTKYsU3KYZmXt82vGP1TyVDQ/mGVyDAId+/vfqqx5
+5n5DzyBdBEY2XRCAm+X/v4/q/vTe/r93v4GeOEqC9K64nb+DHMCR0QbGBSdLlLJ8yd1tvFVCBVR
qDb97aDuWwira9iIyhZn3NCWIUvY8pN6jTSbP0mI11aqnbKzXSPb9kNKl47dP2eDH5cyC9l6Yw7K
kHQ9+k4qs5XqIlRfQ7TkNojIO900DmQAPZYEUZ/2tLmNnQBcBiKy+N/56FejBQUUngZjUbpK/Cgu
FRAzgOXHBc4ieziamd5E/dsCkSugi+vbEkJeaoxMpnBDMc48zhLQBVlPykGefiFm224RIzNd5ncK
8HEZs86maAjRIMosI0S5dkTzFbCCH16aVodeW3G3QsmQxuC2E5de0J9zj48XnuUepiSk6Tl+u//G
vIXlCNka/OIbiyMNbPj33Zvm6ZjufKZ24o9+r9k1uRpYJczD22wjeldye7lM750l6h+XNmuunMXY
WA0KS6tiW8+vE402zhYSH/zWFQLDo8Vg9A2hUMWbHI094ULGn0C1lWKdwY8wIfu4dAkgcaET4ESY
NDl5dBvlxze1wYaGDBrEBVMlYK14bSw790ji9Nq+eq3T039XDAlqV3V5yJfImMCJipOJ1TkAEcbP
CD2iIiDeFr2zWj1J0Q18lFF7VtD5hmQWbBWEJ7IfWUjsH0ckSpAhvVarfaDzESdHBfCUdmHIZIAg
mrbxGZc063zQsqMQXWTglVULfGC72hg3Hr7H5Affxuxb+Q18T/1t0J/gIebaQ6NOUnBX0I72AM7u
siv0ZlUa0Jhpk/mCAbk875P2ImYuEsL+ozNuiyARLwAiaLj17lV4Rlbe77wp1+uPdWGFuh3e1JYc
OTSdlX397bwP7sT6mA8g7GwJYnGy8a/14MqPXMDZHUULsiu7d9H6j3j4Pv7NRGo+bJy3vtK7p57G
snZeKWOPKcdRDB/88k7y9moSXLSMcOrblXqVtiAsiT97bLlQaAQ6w+x9vMiZZmn+hQCRlkwKtQ6w
Qa5pleE2Fo+lJx/VxOnevGj7zNW9y7bYm/0u9R6U/j4w7r6+jdWfC9WPtzErVCtNGWJDJnYi94sl
tYNIPPY50Lh3IRSDRzqgjIAxrMObNIguBQR10aOFmez+H9cxKzZ7Q8hMsec7xKU+26NCL+M+IHS/
GqpbLHBUbM5AqPlrEWcR/yB8N4R90/0i/dOdr1cyQxL+8URk0Hxgd+lPv3WD3r1YPRyrTora/ta8
Bfomr+UfaOUhOffMLA/Gu2uE1lLhONM8+3jN2QkG8i0xypZrgrwLD2W5DVU6veE2UjaCQE6IErsr
y05tN8ZGZmqPbTACJZPbwLhWoNqn+6HdVwhrOJl8MoYrUz/12T3eh3jKrsX9EnZJmw73DyHn3TOa
HWi9aHilIef9LSoqydmKEjDWPnAu304funQTBUBMtyreCMLKrjvXxD51pHkxiWqk2q4AtAPrH5Cv
uboZij0+KjJVshNZZ5lROIYp10DI/eJg7s4yBDo7zo/IGqvGKQsPMb6bDh1KtuMtI0uxPKbZnv8t
vhSTx1Vi9eNuOjYMpJW6rZEhSdT1L19vkVmd//F1zQ7Suiw8U6ppqzf4A0JPGqwgeeX9vJG7/H0R
79UHQPY2fTgZoXcQ6EhfgO+L0GzY0agF96cDrznFTupGwVIJPX0qX72c2WnrC6HfCEnZ3/qHysH5
YSucpFOC8I4z0en0he7orE308WHMTlChH8t21Ni7g+iWgSsXdifQ5HfjaluYpyrdI23tN653g8Hk
RBzCxM+nkKyMb4CllfXZey5wdPS965hOMApYNseunQbbFJXChWpthtD5uNbZUYnBbCieFaLd1ATx
pF0Z3IjhNt1x7EeikyJB6pgWzY+sgiy7Q1M4h9DAt7+eqJJnsAGM+LdooDXbhR218EG9jUHfB53C
r2JlWhjWC3Yb3IDu1WULX7Au+ZXvGje4YJjD5OnybIe/eqvrfVuQXBByk+fUQgSc9bs/PKW3mvfd
YnzPR5p/YDF6+ejHT+EdqvRqRT9LrZ1ctItJchYEm5Pfx89mhpzprgwfRovJHVz+xl5ajzRFvy82
9NsOfLcebag9s5Aq8lb6akV5H3lreWvYaJtG2yg6SOPTxFpcxuh8fjj+DnPz4h51h7TydR5EEV2s
QKjk1Q5AL42p28g1agAgVtRfeB46zMg9oZaheC6KB/FL6jbRQjd2Nkr7+FJmR4Smx6guT181WSRW
BR5iUpZ2PTh0Ubt87yN/3G6r5Dk4JNoBZonR7hHcgKIzPGrw4+AXE2vS9DB0ZxDX65W+MFidKWF8
XN/sSKjlpOg1hSxUkB0N+xnpDmsmNGHws4MfEeX7UP2pl9eY5XRXTYjmrKtJO06M9LEJTwAL7jH5
cobw+ygjrfMjF24j4Xk4X+Y0JrDRGqGmVkh6EPerHAp1u86VG+qGSsYaDHw/KrHaSy9djNh0Sps4
vQoHB9+uN1WM1Oowt18Snl98IbNDINUbI45XHAKhtkV1Xt74yeWQgBFxhdNK473gUYS20Q8D/Q++
5mJd1PtBtIfKFg0Q3hxVwwSiVCcw6qoGRH7r1UvxbunLmR0FWdXmQ2zWU2mAfCrEdG+jy/ea+hjS
CS+JK2c7gOt1GYUEY7cGe3uEBSZDK91o44ln6yqLg6NPGwfvPqrZeSFlUhBpOR9Vv/GvzL3ntOsW
/mV1u/wBz9AjHzflLN43piyf25JrYTJht/ml2ViCf5O+YKzurO5lnEYMmKfKjm2DplcNmG11WG2i
l/6Uw+FFCwvh/+InuN1b4Bnn14WgP93ph7g2dWRo5Kw+mrKptY+cdpP2qInLG+259wBO+puajX7d
5pYBiTdCxcuaVE8lhE61STdpkkhi1oo4meKeMwqedYSbke4sCwbPEFp/PLzfy5sP2ZRQRQeq4uGV
nNs0CRsSrgGeIRCEC1/BUSDf0POhOD6jrltfof8ukQgJRzl1yXSSjaTcmotdzBlg/+OqZgXLqvRG
IQxJN5DzQ28hShxcW+ufkSOckE1UHG3yIHXjZ8TctsmPr9+Y9Glq9e6RTD9/dxL1sRzI2TmZvqez
Cyt8U8KWsRlLs188Ow4WkLuzlu3Hm53ShnfX04LIT/SeHSJsg2e92JIIK73ToYqKE3vA3L8190m0
SboLUKHKLV5jbn1TuvpVuaQ38nlS8O7WZ+dPv6r0LDG59elTSlvuvsf6Q73SlCu1+5kx1aOtXOY/
6RSjl4Voq5U0ua0NRx/Ltlp5KIZDrtgL7+PT+PZuUbNDR/CiVg3Cty3qo60RY0QQk3eTGej2iHUv
7gjTkfH1Vd8mIl98t3OCqT9qne/rHMWTgsIEnw6yG3F8PK+KNVJnkn4dnu/8jR5ejx2iMkjjw3oL
cEIBer3LVgCH7rXwrkcRKkp3MWT+vAaNY5sLifnnadO7hzML/mOEwWpvUqTVdm3sBkRnaabZPQju
jQmmEuQeVimWt6mUpWL+02z23ZVnIV71VkmlTw1ZhsH+c+YfW98RiK+gPXhDwdPZjveURLXDSBZd
0C6i5N2UgiMx2kuNw1JzYTZZ+/gZzY4BUVfGQI9ZD9oJ47oFdu6MWwF2DygUtEft1YPGcGhJyVz9
9KT7/Rje+N3vvt6ikWu1yNkn8m2+y0xLpRvobbCmbpMNTnyGcWj1i2AMyac7wS2aO6m+UsZHBOkj
1xN2SnEUyk0yXE3CToiTaJFFr5QpLeg9ZELtXNrI7T4FqIlxiozCHo4KzVHv7lJpn0YnCDy1S36k
xIeAErzbepBBFz6FGRDlw5OdxhTvA5QyVMnK7EgwaGWlbgWzpLXl5FhA44/WpqOi2kbdAos/xzl0
su7b5XT9Fhsoi+uYBeYsjIJewQvo7SitTCduSAhhDfkbw0CXAR6sobxgjrRur4etf74JacZFP4Jz
tv46Nix9dMYsYld1H8h+PXVGtG28G21dscypFSC1NqMQktjAzq0gXS/t8c/T0XebbQqV7zZbr5gZ
TyCansDqF5Kak7SNktzk5W2jWanq6s2mB5ORbgDWrU9TwXTGHUa1qmAT4hYi/ARekvfr1dnCi9f6
+ql83jB5t7hZnC7F/NyPNa8n+pVOXwLwsvMT4OHVsYVHUt1UruBE4IRIcmjdAMPMQQRaYeroyA7a
JV5EQJisVndLaaFu+XwA8G5pszRez1pjDMDucqRno+Vr923wbOBg5snXeKuvQ9G3q/FJ8XvAnrce
GpVC8I0cUhQvMlwflJMcuJPhBhJh1YNvvwSQu1AVYXwQqMiIqcBYgzPJPuisJLfafLQCsPx9GazB
rClb+kJLO3AKZl+cTsYs7Nfi2MuBRF2ywvGJWxqcQHTkLWQaPovEQUmvLw9d42jrFDb7Wu/tVemO
eFEuorSW4t/sGPB1QfCqqfpQm3UkOIhvFvF2bN3adJtwq7miE9sA55AceyHEYYWs5d/P2g3aEdhK
OAtbcNpiXz2W2RmgjgrDrymbrW0d+dgNiq30S70bXNpRHxIucV9EHZ/cBe891J13CFc38kGPHpjY
j077ZAqL0fPz/sLvvWfOcAx1Nw6SnL2dSyNK1EJ0UCwRyVSn/wGePXaSXfcCaJNSTJevEYi0Av0C
x4il2PH5fPLdOmZRXDXSUWk0YofJpBaHnAbWyAMU84xDUg/Q6yx2/l76hm79A0Igi1nu9Il98WrM
WfDWOm3U4jabDpGzm10Tt5BoR4ib/nbUXEs9BOirPrzs8m8BJMpJ/SHbKPrFGO5R1mM8lR+NYOv1
h2a46XRj4YhTllY3j+itp6Z6yy6u7ew+SC6yKlj7+k0+3EoolA0ZBIurMtqgl3XuD0W1b5tjUO3L
ZouTfQ/kd/XqXZyb3Tl5jqT9uXgShkO6+lHF7lmh+G4ep1Ohbw89KNzzrUCASehy1eX9MN5W0gmD
mEJihLg4DF4oPs3ZeXHOtCwxBmKafxg36ia59g+au5r4WxbyTA0MSRR4ZAtaR8cAcPv11zhjlH/I
G8zZgdCkURGdR4LUVEg1qCGRPtzU4g9R3rftSRIfpPLOAygul48RIB6hvS7SbYmhXr02XLwy114+
wAij8NxMZwc1GFCD88kHeZzVF0MJBvT57O+75EbSv7f5bY2eb85/8031HqP6ztMcQb86l66wM7VD
g06V9/PrO1zKOc3ZuaKGnhiYGvUSI8kNnhvwuzd6TF636UEbTN24UdzDE1qM/9PX8tXXNIv/SXke
1Wr1Fug6p7wKLpTdRJKexO2axZNdX4jx5izGd6LWx2r9FsLqXb/BchqPu8qwOmc0d8MvJkH5z8pq
XqfRsYzoUGOvYBxViN3iGYATtcyhGUHkHKKn5kAPWVpXbrBHH37jyfvATXSmOcFPZoBW7JpbRLq2
4h5BBfysnN5NT6iWAlREgrO5O/8omSYkROnxcvhBz0Zer7YAvqL78gibJJPQsF46VD5/1sBqYJJo
OkoSvIt3SZeUNVKXmYjYaUcO1JjDo3DxqUlvQQviiXEXUeoAk0MxxpYZWikSgqFXQ7vYsv+L3fZ7
IbMQakbxyqsK749G12GaxSHcoRGBrkG9bOOnNHKU0Oq//1u7/Pd1Z8GxbcS81UNODoZ5KGKu7jGA
WHVsdQrhetLqWUtWgEKt4aD32nnrry//F/2R35efBbEs00QhHrlt7LAlW7QEHDjZQHX7KpgrqzzD
uoeo1+FyFjoqtSdHS4zNzT0I8C7dLY1x9c9Tr9/LmUW1RI0yXR/oTeFTU1+0dn4XJVsxmzwHTnp9
rXuHojzoTb8+Zy7sUkoDYBGrjRLtO9MpMG/to2+5RvGyU82dEhyHyYZ5F8O2oIOs/TJgPvhHMbAm
KCZD8XqNLYvnjvG21EG0r4sWJhky+G5p7nXV9ZihjfRCWkfEHgAjituh2YvqAYSpKV2GwgkngFF7
XNE+QqXqcux2AbYn34sBaaXhVQb+cm4f0+RBPZ8wHHCwKrCXK7e/KJJ/P7NZnAz9ccgbgZMA/pGD
29sKNVrRHjEhu4O5mL0RLnyE/VDYe0L+eT21n0RHeAixwlEelBC4NPbfSEBfYbbjau06EL4XK6uT
mRpfJcj5FhiCr0Vb2Qs21BQJtQO0s52UExsj4NHu1F3U/5KRvaDNulD3qEsbYhaLI19N/S5gclX8
Ort1sZUfBc8ufMu4PrvD0wgCCtplmF0EyFEbmxXQOeqFCkEX/EoPqXFT1tbQ2Gk0DdZNG4YJYLXV
XXkfgsiR1qK4zn6gZQi8yPQvjBYf9q2kbeoER5yNPjHVMJjbnpNddVEiUpWhkL1WTALSRms3cXA7
GR4vJrV/0SP9/UJnJ0KY63WTF1PbaRoZilMV3rNQYc0IGhNt0cJ2SV04bWfOQP+TT/y+6Cy7H0JR
USTdp0KDDW+4zcqdIHb1Tm5uReNKTE6S8aKVL2G1q8xTxtlLy7hySx4cxeh5m3b34mof9z/P1dOo
7VbSThpJLCIXcyDATn5xWqF1ZxfVraZQpvYVCvqur93pyBDLaoZKzNWqvr4Yk4vVdkm55U3m7+OB
/q97m2vMG5mqenEwKaXu1E32rGEu4Uz0sDv8DpE/s3HFjkML1d9J4gkaFH8JkttpBGY+tAG613BT
4Vqu6VZMdkRV6ikU1cO2QN1pVE5Guk38TZveDP7m6/D8OZQGu5c/jse3b//d8Th6eq1INacDssWT
cvOrRF3TY6f4UlDfICAVKrhILFx18XnNzsIEppZfrCgnpohSXuXmJgPBJkpPBjLLevzUra7z4g6p
AsxDik1oF0RA6BhMcfv6IGPtCLOsjpks3wj5XjS3Ur5PzF0dXRgSOCgMoC+M0jLl09m480Z74ZEt
RIw5rLZdpYZRjkJHLYR+RY/OI7KFCZtvXcvb0ad7g7UzqQSQ8dbRha0osZT/47H6puLz7r3Jg3oO
wponiEbY6mBkexU9hnp7XrlquBEhXsAa9I5IUVvBz6g/ydLOGH8JzHzsFimNRX3Qv2i4/95Hs3O1
FrxMU0aSzIZyr/nVwAgZOe1wKfyVZoi60mOxhIceWfB8iwdEBZmxtdCyLGkgJY7/PJZr9GLTm/Ji
tRcfzIXg8xdl/O/lzY4woz+3eZ6RhVROjfSF5KIFTxnn6njsjdEafbVfvQP/EZy9kwyHIj4uZR4z
2syH+Ddn94Spb2JCyZfGhA6XMACUDbPMjVm4o7GBxSGjs9S6wPfE3A5QAwKzZBtL/KuldOwNI/Bu
3wRnQUvPQTCVysFpwvrEtqQiMTMxoRj1l7d5c5rEit8cmiOH6kdLHnXdWTp3/6Id/PuNzI6Dpj6P
WgTi+m1YFW3l/tewekzam5XgKCSngiUFO1V0dDzpQaa3NBuCjfnvoY1+h785RFQYK3zp87fAPSlt
Fy6ot+bVt/v+xZS3JUAB0TF2SHGBVyO36nZxdlDKvdwcOZeJ6E6DOcjSt/153f+vRzPXvp1k7zxz
YFFg12RhozO109whhbF8Z4xPsvKztwN8Z4bdpMJLvRYe0C0xMXrUMZOQ79XsZXId98vJayPbdIs5
09LXpM3Cd2xkih81FM5Gv+43o+fmrRsKblIcRs0dlR3+d0HoVMVO6Tc9bn43WvUQR/ukvO0xwBIW
OhV/MW/+/bw+VDgrsUxVntd4qVQH09jFyWYyG09cfL7GS5m/fjmvE3sZvfAXLf3fl55VN+fY17JC
pkWTjdtccVob2Gezr9JbJX09QxxPpOPKmgRTjAbdtie/89e8HGVjdKdcvy3U+zqBsq6gdAsua1FF
+S+6hr+XN4vKktJqpjqSc/2Pkn45QX9s9a3VgFBIlG2l+AdgYc1ZkUKtFzsd06P/IjHSZnHXo01f
RCmvZjKAr+8Apbe7AH21EecChl1ANhbj7LT5vrrkLKGvYYLH5xWXnLDS8VXi9NvwQaHwaF0Ty5uF
/sJfTJN+P+JZLh3VXiM20zSJsC5tNGx4ncZwMGHR0Z0B9VrkOAvSNHGKJemGv+jQ/b70LIR6/nge
UXya5kn1DhXerHzO1UsvPEWr21IgmZMf4uRSFr6F4oOAeJfSrazIJNDTv3FV86F1jBTziJTB0w9B
vo6jX85KdYBlgc7oK5QOblabbJOzLaEXo7ae9Jcm9H35KMm36uqhbRANVW4V75C6S/T5v8Ay/Ove
5siWMm4KXxDP3a1w22KbuUsoCe+K03AMiCc4cVilb2FH1QpOUYNzHJ0VE4kCBHLrhNF+sf0+bZov
NtVbj+3dsSmHRg4anWNz2sf+d2nrFyhDX3dxAj4WVZbJE6LbJrCCRUp+xcWd4eusU56+lK9WMIu5
mhKIZ6HgU0YrymZoiJfN0UcAiBcEULZ6pmW3hgULK+QXHjIlfzcpkId4QEm7AJvDzKbVNDX3ml3p
DvmFSrHZ+IPVSFPCs/hZ6FNo+Wq9s6CMs6OoRBovsDCm4IioEr0m7QVDx14+DNlkUBJ+m8TuwgqY
w3XT3CgmvPsHxWrRDIyCV1EoEGW+0OPrWH8qQmQ9kNBKvUONPUHanvrqoZd+CMql2F+Pa1n6obXH
BpZ+2/1Sim9AUSG0l9aqO2bIaJTji55tleQHbBkeUYvcFuoc6/YHFDPVd2MRkFQUYpu91mhodDt4
1yEmb9sMdARar4ZV4KktX/hUxs5gXOflYEP1aLFSia8U3dt4DMQ6NdlXA+W7sanGAxaCsPLx6Fgh
TTqh09rejQQGy9ADBB/3B2wGzNGNAAkYuevVNxpTpBU2myGZZ5Pu85cEwKTvKt1VzjRJP4DyqwDt
AKh9k7qjvYpNk0lpybAJ39TjIN4MKsjKq6kRi6qSljshjwtt1/W5ftSR76KlmTFXA+ouOTAkfGnb
gMylUAmGAxuhGw9xNUz/uG0CqwOygFWqZfCl3XQynleXAqYjP1b+i0+m2O8LMP/yNco2dsTFu19A
HUrUEr/e9Z9TGH/nZ/rsfG1KEXfsCXQtXkf3kuea56P6WP6srrvX5FtwJMbem9nPqXvUore77gm7
V9VeXDAWWtzMs3O01oS4ULyR+n5qS4GGrEGx1c++bCk5sf1ioJse7uTL/PzUy2vt2D4GGJQOCMKg
tYeAlzPiddyulW/okBTf6n2PL0ntMj9fpRutu1hhgIHIjLxFo2HlXVS4burr4BjiwIjRLW7DvpWn
r0D3WvbII0Iw+NDle0C5A2Kr7SQFJpgOXicjgvBnl13q+9dhhKGlFXw3TFd+XmERhb50bxW4MBEi
aPcDaQGqsggdXSiO58CroNXkuBYojkcGa0Qqmc/IKkGjM+KQd9UGabOfU/oR2eYVKsIiQldL9KCl
c3Eubi6ZuaL4BhkAQDxPBFYVak4FBHvTlg/eeNEk94N0LIfbTN8HfOdJt1WaLU7wYX3o7OousxXz
2kDnuLxIUYQPMeiycCs/h1chwvv2hMetpe8IbUNHpVEWDxd1+XRGqvtn3t+17aXvoJTjL1BGlgrs
udN92gdjjiDfFP8xKqiYYyArEmyU/mJk7l32h6S7lkPgnuOPpFiHD6p7DtbaS34SIyuFdJhhX75t
lGOrnFQMMmThZglptHhmz/IRqZB9Qal499Abg8xtACEK1jk9nAPbRBhCQZ7BWwOt6Dbt/Xlt0ofQ
jqVwYww3PDrhtaR5vFhmfpqAGhChTV03EI+ajX+ylfjHDFVByCy+QshMWQtO6Ui/YBNfC1dLD+Hz
lPvdBWfntFjqqZYk1LWV09tn4CpWkqxgTq2QXxmuhQygEXoZu6xxdO3krW4y5J0B/H8dNz+vrt+t
Ynb6jlIQxqlkdm/VtY6+gvw9ya8mM1U7tLXdSyy5obgbjUfpOXwrPZbS8M9BO+9WMIvcQlJ4ZZGw
GQa0TPBDdBRL3YJsBE7e78RgCxUzDZ7D/gHfHnIVmqKbkC6aTk4TOD4cI9MNQDS0N+fiGIFJk3ZR
dpmZO1W4HYZ9Kt95CVVE6cZuCHq/v8nUi6+f4ednz7s7mAf9AmXDmE7jrVYdUv2lhSw6jrdmZUvF
ReH2531kjfCpsisPYEiIVHx8iI19bUJdl3tUD7fZkkLM5z2kd0ualVPk+1UWTN2bahBAOFRIDXGg
6KcSpWiG1TTW7zugCTECKGmLCWR5WnVXUzwSCmNhiy0+nlmdFeZRm3YlUbbdhFexyNjuQch3XewG
OEEnm3iTTV/aZNrWNwdBojQ/rppbDxsndynbfGP5fEg23z2XWRHGjLeuo+QtOELTr5C3usuEK8oG
aQ1WIRbxfj3l4qu0V3ZduTXQ86iuw2FbZvsHOXHDxPXB1DjVzvS3KxQSWuSEhbWX7QJzg5tru6Ss
+hfv0cAOBPYqhcMsUirt2as8JO1ugRsnq4uVJaNe3wKMLgZ3lX0TQbxKWAxCNya5qyMHIawqvPt6
fy8t4k2S+l1Nk0rlkGOw0sHZ2g0yJ56l0ALM/C3tLwZS9up81EzXsyqqRjvvlh0ePp+9Gf96DMhd
/Gk2HwAraqMzK6gcdPgQiJjMMiCXRwwHoUqtNlJ5q5rX+qhgMpParRjZSnbw4+u0QRTjPlNOAUdZ
LjmNf9VD38Tv2Pgm5K8A1kZS7B5EYnjUTca8eHIIKszprZI5+eRQvhazB412PZ3Y8OocbNoQ5o/D
IC4XQTgX47A2dH29Gm9y6dHrX2PYsT8akHChW+TWv/EijEnZEIvpyU5qFqyzyAvCfOWLt/WmccLW
bQCYIV7gXY94Ojoo0si//BtcPaQHxCyD20Xy3mf9xvfXn4XqytRLKW8jceKtDRbGJSgiBrjACNil
I64rU85iH36puooAL16gHMfSfGkVnzYV369iFm7NfvBNPWEVE2S/gHiGC53mmNV2oC9tqft+K5s2
/ofE2ghb6YrWRNnRl07Uhcj26eH5fiWzKOtLWRT3ScD7sNUXPI8D5tOuvF3RaDjjelbZyia9AFgW
n1QrvNA7a9Gg6tM3gqeYbODBoP7T5/Tdp8m4Ih3FQRuZptQHkvUjwJUWo2FpXcNiy0pL2tUHah1z
Mwlzet/b5CdzRAyax1t+1m1NW8XatniSpc1iS29KYOax1ni3tunn79YmtEUsxL0+klpMLhzda+YG
ln6tAQ/7X0hufdphfX+52cfRdW0Xi0Em3urBEx6giY0syXr84RcPMhhIHfkPDQRTzYF8jWC2o+yx
ljX1vbGCOQBRa+K8CiCdzuWa6bxy1APZ/frz/ZRp/36Fs88nMORI62tWCO3qVG3jAyPKQzdaZrlV
4S+EdzJ4iGm+okRXLQ0HJAbr4sLfRJBNDhnk/2wtPTB7xeT9DWmF4XpuWBMbHJ0M6GQNouso/Qeb
+snHsXWyiUeMmB+Ihituujvg+g0Qnh+ZdBFf1L+Mg34tWc0deCarduPjco03PfKvdsDsS0WgX/H6
1Bz5PkQrABloq5VVtd+xt7EFF4EeCpAl+vWnefX7pzz7KINBbKM8EkbCA0LkPsNDa0U4prLYDt0u
nxQwzMHSkTy1KtEO5X2oIdjhfP2uP+32vl/FLOkRvTJbtSKbf+oDSmgXtdvzd9x1JyuFSdAsfqKf
9vU1jc86f++vOUtu8raUqlxQp2sG/nGcPKo4zho8yaMjy8hPQfUyxlgLJ0+5Bhg/8hy1PWVldpKz
HBWTpriqZO9KQZW1CroD7pUWCtkbrJKuK/MQy9Wjxq/Q4bBbAVUdnW6V26dXEbYA7TdxI5dXQvQz
V/PLcHSF+kmPT53cICGJ0KX35HsPZ/XsdG3tdB50eG9nAM1IvdsaC9F6BabeB810qY33OlIdscOR
vzbO32FgI6bN84qvhMzKE6Tak2tdv0qEu8Q3EKwobQ1fB7P77qtIP5FEodocOGU09de09TmH0qjR
8q3rtbKJRxdL5EhbOpenffzVPp9laU2ZDFGXnUcG/b4KUAbVFRMh0O+G3Tzq0JXXpelQXccqMpH2
1y99abvP1QaEJg3HNCSoKNG6AiWEp9h94kzaB+bxUB0m9cfH0TFATC1Vbp9CQt7tt7m2gAcpSq2L
t88br1PM6HBPRw8C0itSWJ4bO1hGLhpYLX1ZcwUBITlrYCo4/vvLPFjndzIfF+Ui85R1tBsdbe8/
LdXqnzYs3t/p7GzxIjNSUZbm0LTT3TS86SNLec1vJ22rYeNv1QsVDrazelQvQHltzZ/9d258qbu4
eOuzA6TOxtAoEt51bafk3i8MYPaVe8Z8tgfx4uVrqA274GFhhy3s7jfBm3fnuL+SarmIDAJqjLzR
TnQQnBJ++CunQqk/sgZOWcuPt2q9Cbvv4hI3f/GmZ/G8q+VhNCR2mQIud8BGEtUoFUuahuyqdFMG
aeQ9C5ndzITxnxiM9y98Fr57scX4ME/4qoZdvKuNra46lbfpaZCcYD0ibxMcUjiyI4pbjpSsJVh9
HCZgtcLnDE2YXZ0+L7yG6eV+EWTkWXTXa/08aBWvQTvmO+V5opcDtmbiDxMOi68NAjr/5y98Ftik
2kw9qeLZG7klb+pLWcJPF4MBJntWckUet8JpbPGqCxvurWP0bsPpUaRGwcAXbkBRd9vSmfo89bp2
DLzoObdQt6NVMWktLDzi6Xa+eMTzHqDWY0RbJjEpZLtvsW91zQZJEArNks9dcCF2KrfTe5ZTu/Ld
pnFgQ6r2EkhwKa4qs8RZHlexEug8dYx5WlvfyHu6DsLZIntFOmu1hunb1QuTi8WLzkKciC/B4AtU
EhMoF/OcdtNDNCNbmSbwZbQ3bW1JS3DxmrN4lqK36g1Tyi5dStl6uAcLbas38a9J7WO4DS/+zSer
rNDMNCbP+hlJy8PnF8dHVPTinfCSbCuXEd9aP2b/n7TvWJIcubL9lTHuwYEWY0MuoEXoSL2BpYTW
Gl//jge7pzJQwUS/GTNas6urKh3Ccf2KI+4mJzZQr9orG+p2RvZrvUXfwoeCdSnlKNiH2AYzjTOT
TK33sJe0RknDeAjTRchdYVer/CPzvLI4+eG/7+Zfiy+2EWydhrhi8RnxVrEr3N5mLKj8arkb6Gt9
tX8TpH+ttdg9tYD7xLYlNXm0q145opyCJL/YBAfMKqHns3okkwj8090t9w5O43JScvpM5x/8NndG
p7AEoK+T90J4FPkzhBALDF1GeHhqANMGmIbD/cE3UhFYC8xjpAP8TOCStC2AAOYwUihW2sKrz2Rx
cNED0wGfFSCaVMga0OHvE7T3i9gaoDJkQFAfZApMYGG3t1p93I6gv17H4vjqmylguhqvXlArmHl/
pUBCQG5qPKEvw02Abs8vMFX0jVWDk5uIcZhB/s8Xtjil/KGJ2tDHa+GPqWC0QJ75GGMQG+oCDvDr
yiY3MV3fF1wcURD9zJKswIItunVH2YXOuRHr0TZ9ZB4jyOAwX9Ir9gHknH/+vC555r/fgLDexgb9
dkolUS4pIkkRsLPQc0tdEd3DygpqM58OZWBBJRJUwjQ1aQhuy5i06ZQmQ3mlPE6Sw4enEoIqIxrf
1eBlrdvBxR3gFKjGrnfMVp4R7AOvLxUSd11FiySbsajaaV7BJ8d0qSWWHZIPvSWi1ZBCaWSVK35L
kfLXyxHoRVgI/GnI5wxVMG/FMFwD4aE0ZQ7z0AaqWg+96LbRXZl7ebvhTdY3x+KUtHgm0cHHFC45
rpbl3M8BGer+109CDCkhlAOcOFDTq3WBA3dNB81APKGj+pA+J0Z1L2PmGYAmqXJHHr2RCZIWJjZv
A2a4Sni7KfBh6X2KtjFcMreULdpQi1nJRFavk3zg3zYXOEJMIJGqDmh7cQdGFAxVjPS5SZzO7jRI
wtInWo2wLjDU+J6BxrBASiQ0Gl3UA7i/BBY1wtTGqD1ejTOiVxDawVNoKGj0rX0KKx897Bqur3aO
2zRQOHyD7HE2IY5rwbDM4SzRJIK5a5H/wmb96cNbBDdxYpCbk8gfxZgiBSo7aeQTG+7FhyxA7U1q
UEUDV2XnA/4Ea8tcDc2ZgYdaqieJGuKXe9BjtZdGq7ZwrJUHSBEYA+TxPRwacHkB1V/ttvh3GYCx
BBK0r0OtTlA1Tty8xI8wIotHz43X48YDkXmUzQxGe9VAgxjhZpM78LFedxBfDj/jedONWomGgAav
s0SAUc6mgD1QoPlOHGspBe2WumrU7D00IEAw9bBpre6l+YmtgYOiPnMKP7kos107o+yA/yxQxyuB
jP35JBXoRciu2VFgqYTsNdoazRpZybkB7RKDDVkTegssKw3cJo1xQ8+H42muFrKVyQ4Ny6xXsLte
+k/MMdfBw6u7ahHZUzYXeJ4E2PQJICbMLNtztqXQwoQucI5H9v/rq/xn1ffn4SUsB10hzRZpHeJJ
AIQGYkL3Jhozhw+POAcqWgEjczyHDqQINJdQe6bbNRTCzdmGQsOFnoVNHmy6F/FJqtO540QkqGjb
wELmNT5Mu8gFguoNZvOt2ms03BPjI/Vc7sCczxEbfj7Vbj707xewCDx8nUiCXyBzQJQxIaOpZ5+1
B/lpDFGSM3dYWe1WOP6+2iJwCHLJixOF2403outXKr7S4J6xCI0eLlsGViUMh0KTTz8vfCmWlzHk
+8KLGBL7dNiFMxYm2F+WtSQF32+E8CkYxY6tPiLRDEOPkLKm/ARkz0hkYSHCbTXCxzic+h0PxB1G
/QpauVOpA/yW1BA7hQ5IeGontboT0XW3R8lIt9mKkNhNgeHv1774XgO/mpteQvyTzqILQezH3mM2
zUNQwecPgwXaIBKjiRZPKpFE+gBgLICFmE5vKic1hFdSXNU4xwSYnU4OvcE5shqjL8D+n57v4tuN
WK4Xcp5c475+kvYjMKbFKxSFQMMDDPYhr1VnMAIAK01o0BHnYuiPbVGOmaDFWgjSE69irqtDprlX
6dBI7vsMSbrKvcgdVJ54EzSCY2B2stp4wGo3Lmv5pFfQfMGXHpYh/BPZQBCX1Okj+FXWz7vnJkP7
1xuA0/z1eRd2giBlHFoxqCB4t4fwCjJ7Fx0i3e8sykVs0HAoI6v4eV1WvBWqvy+8qCdLqv7joOUh
VAZPtcudtwBwW8GOpAnBrtSpO3Yrb4M30ZIuJnW+bDT39TneS6b0mNn1nvHixExc8QHepg4HnhXs
tp5b0aCN2alOOUZ1PAq4bis/DPeMOSkaxG6aExa0cxzu7b69Ux5RUDCwBp52CVSJATLrD4gVUBsH
SfS1sXpoJgODqEcAWuIaFHPachsgzzGPOPZ30iPIg/ZFrRI1eKW1ODe1yYwcWAhD9m+fws0eJ4oL
5pfZajJynTsU507sJWA+52rrji6GR9DPgtYGxCZhXP7IM/Cbg1KcAbdQcAYQQECJsoG829TQrQJF
yYJ7Gkne4kLj8MX6mr9L3pq36Azn8d4THYDeZ8hLQOYqg2gkLFe397AGAOaWOwg4BAYMLJkKrS51
fCvfOBS0L5M5W0THXNmWhrQlRvC5SzYd/ShZqR27hRkfWZuGvMmk008ofdTxU/Sk1xFMmJ34VpjN
Ge3x/F4O1HEPOK1ojXtxx2ilcUGJ97aCr8AkqNviETbnDyVU8wsjMOutf0JwgS0wSEWTA5s+jDow
cjH9zWiXhozW+1NtKCSr1yBDDzPtFpE0MiGsq7Ui7psyB6j4rySsNzEimPXSDOyyJGJacv1JUDQn
NmyCnlX9RNCc1QmFd8mSvh3saAEgBx5DTYCvxkzOQMkRrZ1bt0+SX+svSpyAEhpp4Hky++I6bMO5
14oRMSRBm1BCToUTJesQEXB4+xCkX8mh/k1M/rX8otCJBSAB4oRBRGi1eoTmfYht1jdwenTkwBT4
j4l2SnDGQ6+I7EIEBxzmGLCHkymXYjqYmmhVptWVmaGr7uvzCBA23Id5+jw3Jk9hY/WE1ta8rb23
C8z290D968KXCUcyjKMvdvMZTPYB3n99inN/1mmI+mFafD9tC5cJd5U222GnDpYsmlRsRrMFuQ9k
w7hy7K49dZrtbtvWBgCEQgbzYBXeMUqrFkfoWu6CLSAYndbm7nwca1VwAcPZF6LV7LsDNJpO2YG5
x86EoEOGfW1OEGN+qJzYBt2yfKl5Ircr8WooqEqiQ/VgaLWhe0TTxvdSN9nLO0H/OczehAV/38uL
HKjkqqad8gEDD+JfLkBRSnEatUrUoP3oasWB7H1q9r05gErx0j1lLyNQPzXapnCuxHyiu8cbbHYd
9Nim3ZjpIsyW8a1CThjy+pRXV2qJOd3TqNE61UOCu6m0wTcLFj0pswweIzMBJHft+yT7/6f3vMi0
Otb3hzHABEuxYcWNYtF/BjDcVDClU57/z6st0quZSvIxrRENkgekVxBolO9GTYZyQ2bmq/cmr93b
IiEqyqKQ+Qld1sZgAN0u7QDuzGwB1RKgRaM8UaXsOI2tGhZA00dHKnuRcDIJ00MQuwxa+1G9EWcr
jnoYALiY7Qx2E7hDmkLQGkgNA1YHOJ7EO7R3XttDeg628nHATJ/zZJe2wIBqMRDydckrrNyTdskG
NcJX6Mxm4pXY0DiZ0I3yWLi1wkJ0RpI7q8leae7jjj4UBXgtAGjCBRsfoRpBJMo/9vGozj7OLOZ9
ZL1ywhNLHn/e4zfHxt/3+CJBK0Ypydp+RGcm/2hwTzYdKPt6j5lSb8ewgXMQLdPEanNdat5bUFf5
XNJDF5P4lQv5vVUp0azAS5BNptGTpxcfG8VWqOWzdj77L4zJG4yXaZCrijtzPhKNx8JMraG0oL/1
87o3JnzX6y4+iIZKab6WSGtqK1rxBkpUd5LZ3ROWPmOLOu1QKPAFXANv8hvKKp6Jj9vqRHft7hcf
ShtPEIKPcPcc1ChMwNlOnSVSaoEGAmAr7yTBQMJQ4f+dn+//Bnbt+v4XH00io8ib0xoHZoj2yQgx
j3OqN4leUF8NAMHQxLcglbfrcBqg/DXSwZ6a3Sol98bBeX0Zi30IMGEiwH+WPADIeJqjk52QW8Ie
yiANSqRSZx5FmAKq+QQ3EX5DoEokr6ccWYudxha0wgEPw+y36wCHG+oTVxe37AewkJIMOQmAGigi
XXDpyT6IWFWaD6SgqdNnNHYixkmFjwpSdvUemDtkq0YCdQ69gWK28BI3O1606wDoAMCs5Wo/ndH1
z+JTzDhoLMFrHI7x9Luy2tW5UaNcX/siIUvptKiFpPoXACl+ihGUKpU61Y8ca0OCHJMgI36BaW7V
P6zsLJIyXB811yuTcP2td9lnRSaV1YSVeVOhTBlQ4UClGjSRIHoDKX0I01eNXsIkfFU7lv195nW9
9iIPq4MsLgYau1q+hxZk65DOjUi0yqhtAxBabfjIHuCPlsPd8ZhrQeRQnRHt1+Zh7Mp3fZkNfXsG
EJSWylQuydNHVOPcmZX0O7CseMhbwMPdzBzI/tDAD1gi5H1GPWW3JEcQgPgbwe8GTCj/5NbM9W4E
/euns4i1fVU2ZZA0MyCSANpffH6KI/PWwuz+rUlMqUatIvfIwShHAqR3WH8/vw8Erq9gEXWVSunK
iMUVEESgnOlxtgGARZc7uxdImyJCRlidoQWYPyDmPbA2pMY6do0itXYVi6hL5XzcizWuojeBaoCf
dm5iSlWqAI9BLVFCZfUlgfzsFJIVp5YIIXKNDsDQ1Pg1qw3299zl+oEswnAUZNNITTgApsiJih3k
VAfwLEWY6MWRDmk9nIF6ifO/hv6XrcBkKHZ8GWYxPBz+JI0ZHFpaO5EvU5mfPuBFTE7FsG6iGUcj
0ZhyiblgYHQofeH+wcOlBPLQr3JrzsBEGNDs3KQ6XOQGszi2jMq8sSNGjYoZ7/Oz5JHW6fzGmIHH
v0o2CIvoBBSW+OGbCACvuQHhLg2pPir43hoeJbfQ0anySLcKbjlwYj/zLx+A/0GeBkpiFtyitH7H
eoBYbWKPtUlLUtELnAWJDhF7i7Zz6OMlaBp2TrUHY/YzO4zb0GO94Ky4KX7y2nd+Y7J29fou/dxv
33k8VooYc3hU7BG8OYPW0JzO1cjlduNxMHEbrymkkfjTSohdCS+XMPhtWTFWYpnvEdyJ20RuokvZ
bYv8VYI2ZAqXLCgrg6o7iCBjrG0Osh9/2BuX/fxt5bqmqY5PsF8BLiaFvgjVLXO2OXie0BpwneGg
F055qsyRh71F8hit8RtvgEauH/kixGepUM60gI93KLV6AwkYCAOiI5OCP4dMAIrg29Wp9o22/PWa
iyoZxAe/5SmQukoKxfwJNsByt8lpuESWhdNQH8IEYze7oQ9DtR3EE4RrIX4PZNB8muDowa0UqBe6
y+8vQWZZAmOhxSUPRPb9eEjrAuVVeplLRW6moUFKvAnqz9Vu5+0Q9Wu1xc3X9VDJZYKzjBWwGjlR
gTicjwr8kSA8vq60d4Gs/nR7i2MKbJ9ZHpWcQJHoDG3JwgXuDoNQYMGczprRd2Qd7i00Mxylg9ZI
Rg91Al36qkx/1gHoaNUIB74tcCreQbkmFPpvNuCv57E4w4qebhtawdMnGm6Nxjzyg1bbg0m6f9j1
gd5Sa1/d7ZTq15KLA0uS2zqpGSzZwHmSh06MP6CwbFC+F2awzzAkWfPlvsFkJ1v+15KLg2mM+oFl
J7wEprZHXWEBh6MAYELgF+jdlCDYRawrKFBnGdAOpd64zsvS9yDZQYAJKS8DvjtbP+WRCGteL+M2
XdCpQInmEGCL0XCuvCnS0RfBG8IDkwyxg5yvAavyRN61UNmVUAbe17KKQj1rzITNIUFj9YJ2sQUO
Gyd5m18SiBpRqvIgVJjVtxEE31XfKQ1IK7SpD7V3ODMhr6KmY9LoA8TFoMyMFafC8QO1WxNjWt0W
i1OzHKQ8kXs8MArPJrCJXwFGqReuSWspOrNSwN2gMkoMJ0gSHIdoReYvv/8tEk8yM/g8NuO5Fd7q
JwEHHLzBTCCvNOoUIL3Ktea1j18mGPzA/slMjLE5j4+gIPhgT/MGne8hXky7oppB0J7RhhpoxhK8
OWiMrcSrW0nO1aUuIkieyi0XdQNwfoSXFIdWjpYmbQCxM+qQn+msBrN1K4UnXnFQcrfRJUuEGVFq
wGoEfXTr59PzBlPo+skt4ovQ80zDKs0FXIGkrvkS3XkzO0wJBhnIdL1X2xUHERy1Ra8aVWjhpDZA
K+Chs2DyVjDcRREqeutC3rcKzqsHtQgtshJmreCXmL66U2b0jArLeSvZlc/FCUOYMVQHAA9AlUcf
n7Fr4N4/OErDRRf3LIpmVDbtqZPd2K42vX+WIImijlbhm4ICL2Ebwg6BHq48zBsot+uHuQhNjZB3
QlLjYZKBD6VCo3JUCfuAKGP7Xo2m6TpX/8aJdPWYFrGJzvKuLPmKNPyAioFq/J4ITw+m4vro5q3u
38t5ujiQrtZbfNrtTI19JQMXUBgpOkUQhUbzD2AO+nN0wMfy3fpZRg33jsFls5XsuFQzW5BV5k50
YxfOcKGkouvbvIn2hPYilHfxBTgFYMXPPJoAo8qD2QK0iaiOMBMBTAyYH5X6YlwRaEo8SN6kQ1X5
GpwMu9KG7CEYFqDQCVq2R5KMYVOAqlIfHOEeDtEGB5XC1UcgrDzyJSbbbwSxitmaPPJsV25mYJ6e
hMQMdgU0S/T2gJiOeUu4n4oNA7vWRBNojAvg6bgjIqXITTzAcLhZHz0JinOQRpI1KH2zJkAOsHUC
LW20FFhzvo4vuDXIguOheNFTDcDFE26vMiNASPnVnXRDLONq9y4R31QT+kJAQgExNoxswZMHOzTp
Q+AmLrL4RKMYTYaZyiNskx/yAMy62FUOrCd84tKCcxVrEiCd8jqL7caJ/33LLTHgcxnVQZ+1BLIX
2JzOYoeQadpFARqINC08EgmblTNFvFFXXK26yK2pqqBnKsLjiB3CQwR0ierNPDebbZIawRFgqhym
KUCk9B5/AF7PlSzJpQS1gVTzoKJQho47hsEn0AtFrYMDAUY3gNOpkwuLNZ3inUnQM7s1e/QeYPk2
mOmIBr2absm0DIYRmdHWltCqDK1mrmLWG8rEIV9vGwrWwwa8IdCpWAlgt7LNq3teHE49cpwYzjE4
R80G+xLyQL061Ga7wUTbRNtsKDchplmRWbyE+ieRfwcNAXNmKcNbUQtAPVVkFZUPqm+5Hbw1eBZz
w538eo8ujquBjYBL4nF6BrwZsHcALfpbWgaTdQvq7mRKjA6Frsmt0SBtcKmYQ/kW6+JWtAlgs9Rq
dvGg9hvgicYNBdQxnOSh2AQJA70ndJYQ0IXWkwAwShwwTKF2BXrortrkqQptJzbU8f1x0AsCkY7R
810Nmg8Upjb9a2wPG6CYiWD/6AFYnFbIrVCix7WGSn7TvFM1mZx0WgeBYPyHHgRpp/VmL98HI7Ap
ZrjvtjjTwsEtN+nThEE4fGjBRLUhA/E13RHYuODEmxb+qBdniNnKdvLX7CQuH6vsp0DpjI3TEH1N
zBrh1Lovtq3nm8kmGBS9odyy+uwtrnzNTFgsFroN63j4JCU5QCOcAxHDivJWCdkXrOMPZ8XFguRb
WtY27dzjgMLbmtD7ACBRYJCP6n34ijdCm75wl3JvoAJrPrAIA1gstTQbDbo4Q/5IlyA04UE3Ci4u
9SRMVmkgGVF3sQV3zvPZVHzBDfraI9zCypJ7eGTjCMDEqmQY1EOiLoODFCIvTo+Uhky81yT2OW/N
HBrIHO6egyYYM1qdPKt9YvS9kcKiyeGnDZVYyGxyTYQJIlQnWXsQt1wGTOSwC/GHGjh2MAGAjLtY
a7G/YFvWm8Vk5YopQ44SFkvH4ZQeYsh8Ucbo74P6AR1P0OIfmuYoAnYq6RWgoYnZVXCFM4ROh1gE
xEeU2CoLLYLbH1OY3HBMxs9wPLaTJcp3Pg3XGjNH6hOZFRTV6bvioW6c7FU5w7TeHT7G1/oVm242
Zug4gGFAlGrBf5e7V3Fb7LtNwRt8YHAuvWn2IZITfQa9JLQxhSvOMOTUaj0qdzxRRDYH8Gp2tMs+
1KHBRFbKwK9eBXgC5Gkh+AozGP2pkOVSi1pXqEMO6QlMuuGwFRp1Ddmu+9Zi0cVMnvrUToVCVaJt
z3mT/JFXnwO9YYIzjTiKOqWYHhh4AVV2wN130jvsDiFfi4Gs3mcOz3wqEvS7gM/KIOZfqT2KJN9k
Oj21KGqNtLqWlPOLxC2gRzEfOSQ1rMUjx4S7wKFwEfFBPM/c2R5OsQlKp9XALki4x3R64Ix6G69Y
Id+YtV8Ht0UqF3dtMUkDrkIUdR9mOyqwzTmnQoYlOLZQ+R9MmsOsXWs/YL6+6zeRDaWV7YwM6JM4
O+EEmY3AibZElIUz8LqUQ+jm7uAorvLA9qARdcgn8Ik8DU4t6vxgZpULrPuKQeOtDtHVKbJIEamK
aukGLkdoKVeNCW8sIohBt3oJo3Tgk53pMMs7RMBJBy7tJTLFZEs1OuYPP9c2N4CNV89zKTA/FbTC
FoQiKm9RW2FUtcHTDN9pgq18xHMUHgs34NCe7T2cH4neVBfEc+YA5SA84ln1L/Pn+IIZNRFMCVRR
VpHD94NBHuNdmFqltVYe3hpVfX92S2n5oUqrQgguuSXm95zO2fA180gJAaIKAtVroIXuqjL6rd7t
1bIk5f0Wqf34z5T2kmIlWv3cbBWPRQmI8qU1YH3TWGIFWtgqPOJGE/Vq5UWa1TUJX3cVkrsBo9fA
o6FHgcbWQNyaemje0np/mlAJuMDDQHt37XnfmrleLb/IeApaSnyKRpbXQm2rPwDYQtTqWNN34TQJ
4xd33Ai2EqigTWEWInZG2qoj9PjwQlgTQqYw2FAAa/NiN7egXN95lWL6OA5gQrFGybwk4D8cp8Ii
+ZnY0O/QO8BwWlHzTXgYQL+dbQGCh8DH0zBj0fjB4aHFuaWfqy1T6lO5KbRZUqHGZMyvw6baoMDw
IGcYuoJsINlkPZaFcKY62cE+QYdotnpRw2NOV3vlpFr/6doX1bwQN9R0oeaXT6OJcc4gPbY09K4U
iF2NcHUHDhFclycUiNE6P44EnJ8WX4R3JLR9DXUE+hw6EyDsAJhZMBRtVUSCfD/djx7RdJchTGpK
BtAnRvAOUArYLpXJ28Ba+W8Zpa2iy1eqmqWofNVEqd8k2HmEZAqzSI0m5RaRcCtMoNnRWPkLW2il
dL2IS337zqOYzVBLoakinVm3hcHApOWQXlHMzK1L3Y91nCYKNkx2pN4qzIVLlZSsXitvw6cJhhtE
rQTPBfLMwKJ7AWUhxZJtsO0VF1lJZRSMKkCpjz3lW+Hgv/4c0Nc+AHGBNc7ZuIsKHh9AbyKRHNwJ
+t8dSJYFHBMEc36foJcHXzDchYfaaahUaGiCCNTEVg9RG1is8XqLf0JMm4zPoKo+Q/fTYj6zCCdR
xBDN6RwEPUQa1y9Wt+FarFniQpmsyydGQaiL4VoDsx9EdwqzEqQ5ZgUEuAzxKAjTUSpk4Nto38Za
RdgVoJk/U6EIFCR8v6FFW8DrMjgpditoHAXeYvs8P4u79HMt3LArn+wF1/5tr7RV3Pklwa0LAOld
tAiV7tzWrpJva3EfcS4v6Uz9PI1b2LACoWLUuQWITvsRATPDWhTndaiECh5A/MJJVk1YbsAbvkfu
i8LQt8ubMISS2pg8TQdIbJROOsHFiOb4uf7drBXG4uKYEFJemKMGXTYG0v21QZraA0TNTLo0M8Xg
ggfOd9Cwwr5D0TW7Y2OiGhw+ajTiIRDhtrwHGZeqJULEMRyOQZyj1rKuteexOB1kceLHHoCPc0Rt
4APThidMivpOU8A4YI2Y1dCLhPuh2sHWfmgxCgCwrYy3cwhAyqoeyuqnuoj3Ydy05cz961h3c0WF
HBguJ7Ez1wf8fOx2Q2xFpTaJWuVyOMN0/Bu89ETHtzNHcjtHtHm7hEyzy32Kb8EeqtCdRw0aZPcR
HGswxhuL+2wDh3peG2SvVQMX5sG3nSWyzMzOOa4daTbqdJQD8A2FPriEng6qLcziQR5n9bnfB4NZ
3vO2bEcH2Sy3a2eEQJKfHw4ucVERJD2byD5p7sr3qePD7BpxegY1B8N12kOxG/UeTLE88V6xR8A3
IPUHR4v4ad4MFjRt1WorIj0xLz1YBk89Jw3zHDqN0HKddEXWhw2g6C2i50ZCS1W0UTyi5Ti+CJ8d
7rLSs/1qU2DlBBIXxYHEJUE9YGh4Tjfo3vDacELPHm3SCYi20mS8Gd1cA9ohQD2gjZaZAD3Deyp4
gbWo/fNxcoPfdVUfSIvjJGszuJjkuJQ/Gp4XITESQqrzXzD7IUnGD+9yqYbf+XSWSBPCKW/VTtg5
8O+uN2WhZjsaEcTHmwVmhP5MXMXXwCiECroxMHoHbMtJCZ2kPadRAGvQv+CZyq5d2iL756g0AvYX
+dGFgkTCxajAvU9vtuRteCC/bKstTk7hzdffCQ04ZO3URdNVtFnB6ai/4I3Er2z95Vw/ohNq5CkU
b7yF8H6GuqMk4hjXwE0lmBr2C8ZrBuS8ttjxaEiij4bOXbAd3QDdCHfajLnOoHzYzC9Qm4r0rtF4
eywMHuqVjgiRmkND9MUpM5JX7S1uIe8YTpRpODFwOKMuo61vASSR5CiiA2wsyOCDu6AiTafV5j5B
mQk5sfd4J9uEknJRgzhUXgcXc/3nvX1DpQl7+9slLCLH6McyN3d4pSS7hBJwbYTv3CP6CAf/SynB
NIIC2653QTU6hHb0PqT7AP8z0cRfuZCb3/u3C1l873NQ+6nIIYQhi0CvGEqEafJMsfDeOQ6VN84P
mPZMwkHR8i/aHKFzVrnQFzAT4MnF7TqT9iLE9dtn+Ot6lsObuFFqRWgQ3NvyGFZoDPRObvaPIK1t
gHqDyFqsFZ/lJpIuGY9EgxJvFekhEfTEytENfJ+NTrQUzpyGpzI8k17bz0/sdgvg2xWSg/7b7omk
pmNrCa8OyqIA2wIKDFUv+QOnjZs9iarkYoSGeauxsuzNeuTbsosgwARi3sUylgW5/0jYrgmvyndk
kEo0lWh1elt1Wb09MJUYHkLjtMAoS0nfVMx7iiX6ZRT0+rsBeckpS5xB1pC3gAcmhTpvoLmKDu4o
7NsSYktZbbN0qTaQpmQGtAzQEcWJhU9QbYXtzL9AVZN5hpoty33k/pkLtj31OI2PY3nogUfOZrDK
8grzxXwb6QyUHzSEAfE9n3d9faQnBy1lZEhGCNxSa1W8hUID2v+nidlH/i4frZgMdqujzz918ABz
qg6HU7+T31A28I8DhjWwowXjMTkH52ZP8HmUTm0gIy0d+lOFsLrtoX6novleGHEKVpz/NLFALtoV
9vqkC8BATxrmPzWFWSD6Drze8zqSyUwwRDNtX0rWy7LjAHoMtOwhzGCtTYDkm+2YX29kCfOmJVaZ
ZpEUiPl+Nkdm54NjjeZn7B+rxCtYBKtBZcvNhFaajwZptYETsJYVAFGzsEDWakmvHxVAA8JNqrgd
TG5GUDbguDHEhq8AVgE246DmeNXwVhk+4LZRbgOIlkHsPNonoTaCkTkeBXGT8FYI7UbJYya0/Hmn
ZAF2MmBmCq1zEdoB9UOiPMEzlkpQzQuNJrP+HSWWoLfBTD12hfwQRS8U8zxOeybYZo0dBIec3VNg
UI0YzcTpjkkeAj5VC1ijTLw9BZs0OHexGY6Ob6BKU/8339e3J7v4rOlpqPmQxYE2uOABafR22BZa
pvmbBjTd7Fl8U+5+XvF2HvttxcUX3Yl0wxcShIgg8MF9TYYPE+O+derKhiyELrFQ4IRuPNBBoCLi
rcLMOKd69Pi1CM5FQI39CcT/z/fxv4LP4vCvMNv887/x6/einOooCNvFL/+5jd7roim+2v8mf+1/
/tj1X/rnvvzMUUt+frbb13L5J6/+In7+H+vrr+3r1S+MvI3a6dh91tPps+nS9rIIrpT8yb/6m//x
efkpd1P5+Y+/vRdd3pKfFkRF/rc/fsv5+MffWHLO/Of3n//Hb+5eM/y9uyIPXn/785+vTfuPv1GM
xP1d4iRaAngJymI8GaMNn3/8lvh3lshzMSzNMLAbxeeaF3Ubkr8m/B1/mlEUjgY5muMQz5uiu/wW
y/6dg2KDKEMaW4J9A83+7c9Lu3pJv17af+RdBvXvvG1wL8v0kBYEsjynSDJxm70AB74dSG02MVSU
Ju2jQow7x1LlU+GYMOJWLlObEjF7AL8+hEjGHL9GMKRMRi9kQyucpG1Fg3s6YLCZU60J5UTMh5wq
xdQHbVUAZ1OETC6NNFkuzbkFgCQU107TZR65uPhLZf/t4v0yEmQ4m7WPscN/TVvSwsLARC93nNFa
605qy1bjv5bjZY6TQf+llUWrserCTqRgMvqYboBVsGuPqPum7lqcJsX89yxmucwivQti1C11iWX6
ucb0fVvJeyZ7+LZF/9gH39/7b4nIcpFF6kYFTNALQtg+Xiys7+p9sw2hJpVjOI5pPwsCo6JXa8q9
v5GxrldlloICUtSNEVvg1gateigwkp8gQHLfIBnRfYcIiUsWvQExtoXswfDYrpLwlnnQcv1FnJYr
hpX8JGofif1fCltrS3RItl6fZDt3QzdYdd+7sWcEiVcQAzhJFuFvcJ3wsXUfFRInKg8RPVkKJVlN
yeoCO7uSBK5kBjuDZnIz4LpX3u9vaArcKrwUOAQgTmB5Xl7cKoC0pRJB0/JhHsJNkSEXFrJ7OKZZ
kHhVMzTlR0BA2hCzua6G20hqpPPXBFZ9Jc1bpvAPdPMpQ2m4BSdvxKw2Q2cnYLnnZOwMJah3FczI
JniBRplkcz3krSGGJ35I1ZHHAKCqJlsOU62NAeML4109j0aVIoOgZNSVMw0haj9/EnuYb0GPoeUr
rWJ7TRTi+yiUnLlCLhi8IVH24h442CbYThKYyUnkzRLI2PFdo/QgZJdWCeBSlLHbcXpMKySP9Uve
bOWu/JrS9mOAdCUlREBeKBsxhA1YCuQug9YT6AScyKqpcrlvLZGzQ5/nZ6YoHfSGBlXhMhGt8eox
62o38dHETRskZBJagvKQUcDNBNAsnyGVI2+oGIKwyuSyIHFn8otCRq/VCMgirLiC7k3OMOblfCAd
5tyYwLXh5abAzwbjR4l3bTOZSi5+8nUIb4cAQrrgKJY1ezeh1V6zsg4vQyRDLAjhhxjemSXgIyVE
TaLIi4PIaNrxRaw6q6beO6HVixbt/CYCoiHdz1J3FtL+iwKKpc0UELIGUW1iRYbJMGXGebufAhq5
gABl8CwFETH0w7WPTcRJ9FsgE3mGlWWaYxWGufQRv4VnuaJbAHtp5YH2Y/CQxeAtD8PPSml6e8zi
QevqGTIVWVqgGICLQgL8QzyHsKOK9P9H2pc1N64zWf4iRoAgAAKvkqjdu00vL4yqcpn7vvPX96Fn
OkqmNGL3N3EfHbcggIkEkHmWouVHcEZfGhnusvZ+YOHOKUp4VLWLkL/lAiDnEKrA8a1D9jhkdl5b
/G4BdQnkXagi9PYAIC3M35EL7F0C63C/WgZdu+tL8SF0sTMlCKCDcasTZyNi3GApltEtX5K8/SRF
6yy9DN3CIChRmQjbR98w4Nnkb11IKy2o34Mt9SSKj8ocYDiT6o++jmuvpDCeyrc9xQtAdZC44yPR
CpJ8vIk3JHMfIx0Ca6A24VNCfqNwN7SgmyjQN45ZAEKTQgEE7AMI8HhmuWCh/KxaOGXHLqBodQeR
9w5vNT/ctMFrqMeW8rpl05M9rwfbiLKFx+DjoqDWOiRvruut+6h4SJp246bNc+WDji8AimX5om1x
P9dDwFQQ0hqA5hEqBk2+KZwOLn8AsRnoC7HSgrg8ru3ZUqAb1PY2xb0RIes6KQorFGXG5EuLf1Vt
u9LibFU30VMPoGaWSuCzoEIIFX+uxxvfofdDj30FFYgwgNGTj5p16R5F+abrrjUkKWxc9GeH002W
S4uq4Y0DsuOjjG2Q1PIMZykIdEeacJtn74n3nvlbyFv2WbWm/meZPSumb3y4OA0p3n4AIokWNm7F
c1w4t2VS3ZvuvXCSTV22b5EU97nPtnXVAbk3RDs3KdeGSyytgqF64Hw1efHSc3Q1+uRP34YwyWl2
etiuPTc7pIpZ1AGQbIQJVBoUL6Ilzwxr8BIrC5WtaezVN4dd0HqbNnbgUOzt4wbCqwWypKxRhNXi
2xCgNKMQEDD23+Hu/pFSQEozYzHArIVF+cGn9TYqq0ezRj/aze2iAZw0g2hn6N04hYvkVe7c3LXi
ZOSrw7+wb5+1INvRwPyMgX3qufeUq8cC7x6F+38MEXjYjXkQVDE+WQb91fCFceMhqx8dAvc3JO00
+i08SPaX96F888ObejSOQFuqy289fbACQ4HqBDYtwgtOcQL7yzHXA/q4ukdvSxLfdRqssTNYSvgP
ftEjQNCh6523puLRKlYoM3DQ+p+96k2asKPB9vZ/FeY+gNGtr45u+plje7jejWv80smOqw6S/ciV
ESTZeml7Y2Msl7fCKLBBj0lnDZ0JQY4AgCx8ce2uVa+J32yZz6GX8Urke+WJDXHyTe+kD6D8lunf
trOVbgfaO2nNZZq9Rh5fVuNN1xfbtntR4sWIfzPjWOgHrdpr0hbRDjwmHQCdtPvMibtX3r3Rvg9l
iO4dYJA1Njjsh7oGlb8gO2iDWicSUjyCvY8ItbYF+IlW0TsyDCzm5DIc6J+Y/vUVRLOBP3s3jDe3
B43w6NN4zeN7qDHA4+izdH75KeQzTXSW+uK2M256BegeZEMg6GlAeamt/lR4t2Ztux0y1EeAMo6g
eFXEn6nG5CJ0JSy6tVVRgSRTyqWRVcs4RKHUPehi8JZOWcZWLIBbLlDSyEvLTUsYN5p/aaGtI6Sv
vn0tNNjJgKsw6DtRfnX0JkuOQn64KoGTJHzR6aGMPxww4PTBWSXOV4u6LYs/I/febJ4FfUQGWRgp
A9xt3Wb7NHcOdVXc4An0u0LU65V/6AJQJEmyS0JomPb9vRAJznD0MpBSExh5qAYwMHiBJnCOMAFD
06uDgH4rM/5ExWaoX/TmWOZHA0JtAVhP6xSHceiTpebBE5xsm/Y9a+pVld17sd2FN8Q4GP2jbuwd
BSeH5KDlm5TeCLMAo/RNCkBgAVHqgLuR6yIHdjFFTR7uCfGDA8dq9DvFUEIMCeA3dmy9J5G+D/hz
GXX7ooJQJQqKOmw9YnrkvFiV3VuQ7HP/YOTPPHjn5CHys0Ufg9fqodIDTdJFzB5x8dGhRZrna6OR
dhl3BG1riNDE93z4HRjs1WBvBT6ZmWSbJoKCh64OUuZPNT4Gg4ZyRfJ7sx2yRVveunFTL4zEhzsT
EhhyzD1QGFuBaxnkSTdqkK+y90f2kQ5Hpxzo4sGIYeMUItOGRmblIXyEWsRWmVtR+hUxcHC5jtMs
s1woMpm4YWWEvXlFc+M0+pN0ySEIQqtkwzLX3C+tZWqhO8W7GTXa1tShD2Lc0PDR8H0rc7py6cLx
b3mANZRJUtSKHNeWjb7DsfxuxsUO2FGosnbk1gOotTaqh6bHjbRNIARet/xPDbXLJkV09+jMhYGx
6rzqzlEUFF3zfdBqHX6fjwQSaWk5iuRAPRyguO69F5CZTulD7AmrgIsmiXGZ07nFwTVPHWCbdZtz
6JCkdJVB9xQXrToP1nqkHUSgrbwGHDdj03nFWkbQrDUcq3NvIsSfG+SrFiIhReFDRxaYYgiBBY52
X2fSykqo4hPl/CZ6DYbCILql8BhcTmvxNnelv3CdAg8KwlNwxKLSmLRd9SAt/Y5kyh6fbOEBoO11
vFTL6Bf0RyGYlM4UjafVQjwgxOlwk9euYXhBy6Sv7DSxefYQo4OrAB9yDOjNgHlKcYxen+D4+yfv
3h8DTt69hWrzIYpdZXtOsVw35lKDTBO8Wa6PcuF1jcoKx23VlJzJbz7gyaW0w3sMt2IP06ofY1Sb
wx7srOD39UHOSHLj4p2OMvlWgdMTkSS4+vK78VUBHWIoYX0BfbbQofq2Tm7mJCYvvGx/DDhZvFjr
vKQeMK0AzGRXoMQsqpnvc6lm8GOMSc0gIHkru1JXNtvUdm/1kMvyVuROQIqOAjE/uhUY79cX8sLz
+XRIOWnjuprs40RwiSElsAQAb4+qg5s5QsgZ03jyvaav5cYpzaKkjbLLDng5bjx1QEf3PuDOID7r
5KZP1XPVZDuOGn6Esvf1WZ5Vc6fDjy+pk6CMq6JkVGKao4yGuQ6hTohbP6gn9/XGtcBYeMmgFVAs
8LyEB+INpObKpZjZ75cjSEGO1eQKD7ZJBEmfR/HgIYJM9FYb8axHfH19mmdI1P8zzX9DTALIgAZq
2DSOtGW3iIu1BjOPYsGWySodAwlvmPApAbliBVO/edTKheyCiur/nZ4xLT1JLSn6RlJpJ9Gdkk8d
4Fgzs5uqbfycnUEmFZeo41EHEXBpczBrNHCZF9IHcXwEZXfVm4rRooVLV9MmqCe4MxF0hneYDj6J
oJ6SPspogsMBBnk1zE9HfWexCO8BfpvlEs2ONhZmT+I1rR3kUBUrOwdP21ilmz4BaHZMA96e3Q73
11f2DHQ+ndwYuifD4QncNQZHaI5AXpidFzDaY8vRfAG3MAjnbSjcLkc8MQF9+gkCL7vrP+DymfEv
dsa/n4zf5lWiCOocNmVvMUTwWtC383LmYPp/pNd/o0zOjEwL3cioceAGu9oagRoQQoFQqFiMnqOB
9fQwB4a6dOCebonJCV8SQonPhbQJaF4ltH0dcEgi8FMAg7q+gNdzizGV3jazwKRNp6Qdx7e9uilc
f2aAM0zENEQmqcUrXQkWP+LfgY4aEHwDXCLHFpwP+tU6hbkgWw37ylIbVPLKO0jObFEGWZif1+c5
EyjTDitsKqsy9xEoTL4x81hpT7J4uj7EXJh8H2UnwdgIx6njAmsJUR+QDtXdN2kMu71Jb8de8lv9
2R8cK93OjDvzDb9zwsm4EgYUGQhf4/WTLEf9XLy8cfLjajweTAA0azOL+X2hnV4IT+Lz+5J1MqKL
N3vfcSTUauXd17j0EgtIN+eBfTn77Dl6Dt4h4k77Bb2JfyXvePpb7QsFs2aLq/+bDt00qFb7yxY4
tHKHK7lXLAGR/x8AIsd9cvY7qTKYAMQC9/JJ4oeNbWuSEvsoavmzp1ogSBoIOn2FqtlFbEYB9mKI
nQw2SfRKDJWscVlAf9tdZSC6VQJUTtKuZj73+KOvTWqS4mmhaw3VWtPWPah7ghQHEtgAdDi3wqzY
pZF6Manz6CTmm6D1u3T7mXR4BlH+3tEnEx3j8eTrI9wqbroV7iMF2LAFX3RlsHLBhagb2DJTvhxw
6PDc3TIBRWcdW9pNIU/ajOXUrWy/qp6uzP6FJMcEXN1W2Mx7Hx8uMbxCC9msCBx9lVBz63YxqZ78
7MlZUYQQuaxq3Pzx0D4OaLlv0xt1a1qo1lo6CtNQcPIs8Th3e7t8gz0Zd3J66AGKwA7H63CETCd3
EMpZQHkVwsrePp9RZp8Lwcm54Xu+p5rGQAYCe8h31kR7Lmgws5BnQLvp95/cR+MwKgvat8o2YLwn
N2AzuL/6h2QHwtnKuddv9Q08dlGrhsJ7bCW/xptOuJ47Iscgu7YLJscK6g/EcMwOLQwItbjGbSv+
zuyzcR9dGWEKVC19FXi6h0fVmFZHXYn470jAbGHdm1jtdo7Ad/ll+i9OplBVEijTY4kxxol3xJpu
oaJ/I4/QFdrzJV5WM5/x8p3/ZLxJvop1jaREYD/IGwKxeAuvG2s4aPAWCY+wk/xCDW75HzhZTqJn
CjFtPa/JPIn2p7dzHugyX8AtKYT4CggsHwFQTRlU980920Yv2rFdoqQdgzc718m/fE8+mfwYXqc5
jESsTztMnm3KXzHsO8FOuVObcc7tYQ6OObMtzyobLEgZd5hEZQPgqm6ToWKTRrOJZm6YSaIJaVgU
gVTKVnB2BhkbeFNvncGDKociWn0P8frV/+eZZ04STkv1NHb8HM8NdUsjsB0ACUTfd+6GMzezScbR
CHF44GArNmD/LTlUep1+8a2sedT3BfbjI+QqN3PZdObAMCcpJlOmVqBHKe1OK44SD3s9ppAPNRdk
3sDo4lgGKl9UcNxW1ORQ79K8yvO0UHb2p/tjjgovxireBL+rAwnXo7Z/+ZTek+0s/vTiZeJk3Mk+
4C2CBj52OMvVDWNPTQa8ZkUBimzIJo0fFDsSBVyalPveeJlJsGOCOUuwJ2OPX/1kD6qcCeYQ3cTL
wFuI2oD4EpjgQvzW4idGX7z4vXH/dvkxip4cV59Jf+PErg0+2Sy6DKUpC0y8K7YM/T7HnfXAu1h2
OJnfZHOInCdGmGAIspf70W8CICjIQwb7WcfxuZWc7I+0csMmaxE9yKmbYefs9E3/rQbnWfOcivNQ
FYLoAiZFlFBAiCeXai+iLOnRBbeDnFkt1AdKHxgd9ybwZ7b9+a7/OdDkgKIsZ5zpEQrCgiwqxpaQ
6d5o7swo54Hwc5TJzqs1WfdVWEjbyf8GmR2aH9fDfFz7n4H289+f7DDNCAO3YKZpJwm/7eBWQCEb
SXh4oG09Ejng+Lq4PuL5q+fniJN9VXUkznyRSLuA80rj013BGjv39H2TZa9ZPneWnkkNj/jJ04CY
bKUWThNDLfCdYDyGl6CxFaCNaYsMsG2CfudGf3Cf6ehlAqThImc3qQVe2dgq0d/1u3ly+9wHnWw7
k4bc8w18ULTOJf3s2Ov15b1QE/4538lu47rjwFoT4AK+ADH0EcJSKCS+wNUtvMkOkEHLLJjkHRML
J9K2+RstIbStLf25qtTcNpycTszxZKHTDt34sgP8Cc42oX+E3ItF+EwEz8TTtHaS1aYXGW1v2i0A
iE4DU4wM4PP6Gfc4wE2bmeflzOebVlG414Vm3gGXlwi6GQyg/Zv1zAc8T8zjB1RSAISHwsC3CNXJ
wRMC3SLNAvW8sWqpcUs/kr/Axnjw54E1H/T2DCjPx8Eiv4/gDQVj96fUW8yVLi88o3/+ism2cQ3N
LWuGu1Owc7chwLmL4ZihdZg9oTfd30AIxVuPlDwdTjr9Cj9neOmB+gVVHATkW8gJbK4vy+XP/G9V
xr+frEpAAjOCnKZpVwAv0dJZSFqvGhNGPqy87Tvz8fpwF947P+c/2UZQ3W+1UkNX0Q3hsRW28c6h
wMzr3ion0UZ62sFp4GReJRvVQKmuz58GY+wsk3wmX148Z9AVQDNcSUOfkiMNN2lbEN9wD4HtRQha
O5PQmkaFYGbCF08CwxBjm5jqZwS1uA1bL0o0gTzJ30ClV+lCew0/yMsoIFxYQGOKBYyVwFZubv+T
BzOulQI+9boC/lRM1ToDg3ZNm5bCdvm74m/+7HXu/L38c4DJQadyDUjbssIA0ARe+o+wsYB0uFhR
OIeu+P9AFfFiBJ1OaXLQcY2nTtdjxOHPqJ03Oj6bwyJ9Mx8GC2LbW5msZj7hhVAxARVWhpQGMRmf
7JEQsLnQ5Y2wdUM/+pAkFwEESzsDWoiQ/crD+1xA/9JcSGfv8l8DpAIKjx6i3AO2Y6bceCFP4qco
w2SgPEImdzJ5eHq7eZrGwg4BATKBKWtnX5QXAtbUKVYYVz0UAqYUhN5kcYYnq27nNTQagLSr5AcF
/WQJvZx13MB6jPu76yt8cUggT3VwHqhusMmshE5Fz8NUt33mQHCrXroQc0u1dK8FEGfqnIcuLq3r
Q16oBYiR5EFgGi3x3eRkTJMMfWlA28w2tHpN3OxeGMFfrUyhvlitOwg8ha9UY51lcP8OQKssGWYy
w3hUT66IihuIKPRA0dWZNnhp6zR92fEek+Z3aRUcHWC300Y7BKyEsiaNt7oZ73VkwZmZX1htBaiF
QG0cKYlMr/K5n0im4f1nm/xPGUOJjdVflVe8pgKit81XqoNTQoo1d58xnfvM6Jamb3NtWJbSt2ri
3/hE36VVMmOPcOEkQo6ihI0fBL5tk6tNHIZxPJgesWOAwOJo44PP4kVfxH1JDDlz3bi49v/Gmlb5
mtgP+5QDR8sKqLdRsq5jCtNZTCuHdJ3XHqlGDw3oN9eXfmaK02IfCxQk3SmGBS1um2tfDdSEtPCT
kcGS+ObXBzvzxsMNXXHElaFAXIJm+yRtcZOyplE5saOQLFIdMNm0fASmbq250KTT+kfHIztfOPta
HAv55qAQzx0HYnNut85ZsaCwA4FB70wGu7gGJ79qjM6TC0edEbdzymGw+/SzA+8SMOq0fjBGvFke
z4X63GCTmEoM1jhh7g+2AKmVxvEKFjFrwFEPHHKMIUH3ungtQ+2uqAxIwZSrQJIltA4XoQ4Tv+Ar
rL2lls1crMfEcrbv/y3Ad3f9ZAHKOK3SIosG23UfSlhNaFC80ObqvBfOCTXCRoAdEbh4TLMbbh0q
CfKM4Fh+rdr7CCLX16PrTEHvO7pORphcZJuwESCi+MRmWXkDLVMrY3QBCsFtCvEAU7XLtHatOodV
ufJvTVG99a0HiWAAEj2jW9fQjEy1YSNDAKFJvQ3S+C734gUFOzlgEPhFJ8iDN2EHDdFeh/Vf4++6
XkBLD3D0gG8qLbqn8Etn/WPmvIWu/jzAQlDLHWugUI/tASST0XYoKWxUgAMGVjpZoqP/EVcZnFyJ
s+D5Z6Jtr6/JxS97siSTDVca3NGjBNFmsr/M+auifRL++d8PIQi013EXAQBJTgK6ah0nyUmKUyuA
NAuAr657rwMoen2US9sGJ6PJwIaUJrpuP/coN6IgB6Oot530Uwvee6DVI/+VwXzRnd2jlxZtPIBR
BFUUF9TJojHYoemAOeEYDL4U+wiSVw8EtOvzufBqVmB24syjoL3gkvFzPp0WOpViRWejN7kG02tR
QoRyYXh/8Xp+vj7UxelQoSiA1KbCIv4cSjixYTSR6uwmfHH824TcFcFMBr2Y2FEy/u8xpk9z6bq+
FxIKLH0TWGWQA56frTIQUCqefBDarJmkDwKQetoHVu6+aH744PvMbiK7bEBK6upFPsxoIl0MmZPf
NFnirBVd4VWys3WQVIb0w/DezeTWwZZu2v/sc/6bP52scefmue+EOEbNEN6Jr62jVjxslwZ0aa9/
zfNZjZxexvCG0RlgvpPgBEk3VEEqOrtuXhgEYWJwtwM82FqFZOOF1vXRzmPn52iToxGWkcxzeq2x
K7+2EqStsILvXOTMVEIuvKB+jjOJUZCwXdcd1y/QwSzhYCBlQ7LXWUMXAhUrF4ICXGkv7QA9Pi9+
8DV+UAPZONycWd4Ll/Dxl5hQoxDYLToZV+TkLIzSBCLojduj2zqs9VW0ql4h7w1pXcgxb/QZ3Nrl
j/lvsMmJZfiNkkmGafMY6lL9l9T/CgYVbbVvZTKTcS5/yn9jTQJH+Zpe5sJEGmCPdXcTu4+uNpNp
zq/xWDsqKapZ4yPmG5h0snZuNihecR1ZIEseiNk/D+anz8TBSxmITvUDmvUzkzpPoxgRpRI+nj8U
YPSfX6tSRcMCTTa27zQfXIpV1PQHLYJJDpkDN88NNdkKWlYbWWGSxuYdNP1DH3amBD7KwT4wtWru
lnh+Wfo5r8l+UI4ZiqBOOjRSyJ4sfdTlxp409FjSBYwS0EGdQ71fDvx/SzkFUhd6LbwuwDGhj07G
Xrx2m4+OVV9+AXcjrbeGCs2c1HuCYMsSV+RlGudze++8Cfhj1lOMNcfTM64DMLIEBPQH3wGDTi5E
FUKVA0zs/knRYFOgdW0CzDETSBd3x8nsJwm8NgGZa1jb2ERFqzx+LaAiIoOH69l0do2Nn+HqE02m
fiQaGzYadkChJz+47o0rIMIO9RdZemsONh5em3dOaqBHMTIS6zmAx8WkczLVMfZOdmkGGrDm8h67
tFBrjXSbDlXHBVjdq6jTrSBPH6/PembjTC/+dVOAiUqyzg5DtjSdHVgIi8p9S/336+NcwD3+DJ9J
Ng0dPSmEyDub4uNFKbBUrgbpLWKkO9Mlz74Lb2kcJk0Zg6E6JtiOpxuXNPCMi18hBrOtwtnKxsXF
FooxVK3QUJ+WrkQGlioI7rjnAXSqw5LI1JduaAF4QTVQ6sYdvdL27VMD2Im/jsO5iBsj6ufTDmvy
b/ypAAaQJ5EhBcbv/mQ7sewZfFkkyE2LDFrSIJfp1v/+nYcRTWCd+Xj3UmoSXmWc9SBs4HO7w7MR
94tW62byxIVG388hJmd0kzZOLCunthWVIfyYO30hcjgF4BqqrXq332WsW/sENha+d8Oz18Cs1l5j
eLvcC+9Yqr1rQ7HTeh+0NHSS+la8DiZebiGPbdBrt25nw3dtrffeNvKit+tROmbusw8iBSIBrWv8
N8nsNWfA9gsdv7168HW4H7SeOMZFD6/nZhVV+RPUF6zAzeZcuS4G4r9xp/UlHmYhbk9eYzuQpGth
zUjB7yxKeGqWeH4iIK5P8wI4zyTCgAYe3oZK0OmzkDpRpFG3q+2K0m2oA45DwcIONO2YloW74pBm
X5QxKuMliJe4jw2oVdM3R+9u9Kp5MwO43OFOuImkfydkfEvr5CVBS6So6i+DdH+u/9pLKerkx6qx
UXeSEj0mitCgUWOLOltFHroGTbIs4tsUb/vrI/HxIJl+fwGlj1HTB3jgaeUegrhA8aRmZad6s081
98NXDTiExe3AqlXit79SSeCxoENcNs+B8AELpXfKFSX8gaGysnSy7DaTLbyXSfIr94pVDTUzUkCL
vOgAgZDFX7CkD2wwb4qsWcEy5XnI3BdT55GVRe2+AEW5BCcyIh+VhxOmK1dxLbcaV3e1kh9Vl0OK
uDr4AuzXHKzzvhgWOnzKUkc9Eye1SAi8aC4fsyC7c8E+DiSolmFuwpeif7m+VOfAQFTZiYFeGBzR
uYHi0c+v4kIcTjhmH9p6LHdchx2EAJXDRd7KnQ3vwCaHysMQwkdNfxvCj9Efg6eQVA4WiY9zs5pJ
O2dB8vPnTPWn3V4r6q7sQlvrC4tpYkezYZc5JgSZ9zMzv3QbOQ2SyV0TnTPNAfEVaAnavBmJuzRx
MgF9tmnc7MPtIRrddCunkH9o1lqlCfvmMgtAMTZ3EjY1RaRmzCm+j6mzqIVEzCg4Ba2aaac6zzvD
yOuiBft931QoIECc0HiUvrbMoebC9O6PVrXbAs+1uO4tRchqcG6zfidhXWfmv+SYXcunqIJaBhr1
WfPu8IPhx095/pklv3uJY9B9yBWKrl8zS3nxsBBch9iNIhLbbhJFvAyTAYKcvW3A0aSALwbUHyJ4
rLRC3hsuXMWMYU1rhkqdZzUOPAMbKCPTYKucFgdHtOYtVB7rUd8gWAlcDisDhO9y2BctQI1SX5UC
3mvCOYYSSikKCF2/ePVUsO57vtTgNEd6OG2bdU0gnJFDyAdSaxAyDbV1KYIVg/dZWDQfuWGuRTcc
Y7lxOV/UUbZXmrGu1U0Ms5lc3fTVLkZOyhi/F9R2IehMU+iuU7Xp0AdrfYKGcf6kNbcp/yOd4o/f
3BVDvOmbxzC/cdhtJbNl3d5V4lBED3UTrOqxtuxXW4KSp99ujOgmFN6IkkmGl9r/o6lj7TGoOeDJ
Dx2VQQM+rbrX/XAJhZYHM/vN+8cwDaDopT0kpEcrrjP/lLn6qzeGFZWfDWwQcjjxVBVf+wU0hc0K
TkdFYaX9owmad/U3lRGk5sTC0+Si9fv7wGVwlAEbPjae6hK69GG6DCkKte0dhSOB17z6Xb9TaXCL
HsKqKmGgyJOZOL90SJ7EyvS2VESRofWGqO0OSjkN8WGs8FuQr2Z4Fvkw88b71ho921NSQasNNUB0
/ccfc3LoOEPfGDpLKjuPQ7FOSAUPhJj5SwKdAeTxXZsC2iIqpDweETR321uVOs6iq7onAcsqJynv
O5xPkaHWXXAXiDpeUgWxtZLYOsRWlZZBxsDbNm64NBP+q+XF1pEYKPWWXqV+q9qx3BjqNoxuie4d
kTDfIDX3ixblKPAPKwjite+JxpZlFKZzx+BZqWCSTCfFOZ8RCHgSLUBh2n/DS3ctGrmAYRBUNZz2
BdC+jQyqpa7DiilwCVQwYcrJmieWooyvqLvTdf0uqJoxHqAJKT7yaHjoBnrj8ldp/hIt8NqpZm5V
j0dzW7wEmXiF6MaiM9SCQaJH1PldJ9XeqOmxo+aGw4CC40ZS4/9r4ONUu0e9hQsntDqgF7tRqbHL
on5FjPy1/Naz6zcllIPy4qFht1kOPZXEw6N5R4SzGiUHMo2v0hDGLWqOPnLxaDiJmsnRgNiP6oAF
re13H6w+OvWubeeAKN/l2muhOcmZQQ1lsCwtGzvU1c4IyLbqUGWEmIWf8Mcs07ey11ZNwR4ColnX
E/bZKQu9J7Se/3tXTMsQwme60TVmbdcg8lTlhvs4bJ2NJ/73DVd0ocbrBccGNASbzDFnZdJ1Q1fa
FWHrSHrHrqzvS8+4ryMTDEBqkbRfVLE5Mz92KcdgihBeY6CEYt//3PZGTZxEoKNtmwNbQ8sIphPt
axihoFkU+xYvlYAnj64J8xYOMdOI5Cu/eYm79yJ/ThU4TibU291Ry5+siw4gpRJemKFki2AQnww1
0aqq16lJ12gpPUFKbhdxtmjg8uLiLAth0yU7fhsLvmW1+VAyqAmnnrPxTbjH9YCR1O63DZoh1mHQ
/dYhA1TAOy9om4VX1ztVzrHIzmwxCL736XJM4tlMS68N/bK0U1Y+xC7ImMBrZkX+p83qdR/6lmF2
H3U43PJeXxdOb0JvymkOPmatBd5XKum6gUptRrXbMuxuoCcGY8J4eCzgE+c0Ap3MBlzZWoee1h0w
vBtXFUsD7hmZ1+wD2QFjByM0qFjc9ml+a6ZQXq8BFLoe02efHMAGipcQqvUINzGtgMDfCKpxkV+B
KfcYVz2ksXI4k9z7HriG7t/rY51VDsexOHpKeHghk3HjZ3hlUPwCc7+p7Eh9DN2fQJQz59b3Ifgj
OUxGmDzwe4+xoTXbyh604bFL0yOnNFwUQ7g02BEHdpXBjahBIsfTIBCHxKsOqr2RCbUaBfWUHhw8
CS6NeIiHv8p/HQSy+nvvQOQHvqdGBHV8mM4UiVVGsO/NoCPiZTN78Lzd8D0FJlE2NiFm8P14PTl6
/RLNBkjIVDYJs4MoYOYBDBz1ULD2oDnkiEUffogh2lNWb/HuYF2357jJzByCF8JC6VIxQ6IwBFLo
JBOYfphVWi5zGypIy8gNcGLQZVzirlPeG3E20w7j+PCTz3Y62rTJzxxZiqTnpV06T4P2XoGuNvhz
ZVT9/FxH5Z/gqo3HAiNQovkZfiwRQZZTIwKYdDTOiJJF9gRHB9iMtwv9Q98bKDp5HwzlANA0X83n
68F/vqK6jnERcOiPCXN6pSpcFZM+xhOtDilMOj960iyi5i/zWsspq7koOjuqoNYpKdReUeHg6K1O
5urWXpHyoQlt40n/UzxXn/x1tAd5EVAYV4typ980N+S38zinnH5xlifjTlJmBNeBosjwLhbem1lk
mzyEcUryC+IuuyZqZyqIlyeJ3i7OSJxXUyAcTo8WxsBRaEOJDTb1wQKMx3XgPci5UqU8z1zjcv4b
afwlJ5sSnbCBONRMbQg8WQO7NVpykMhj0HvEjRiGEMvCAALZjQ/BgDpqlR4hYggRH4gcVrvSC/cC
et+Ur6rU3xddsuEp9Gf6bFl5sIJmdE/j3GIQekoSaK/H0AfTn7WhX7jNvgxww4SSZtnfYqoIWdhA
5gepPoPe2QILgDO1W0Qu/un4oKNcE3rOEqf7E4cEW6o5Fja3BQT1sm9MvIXzRV9VVkrvoYz64NFi
XXccGl/Qocj2Ve2uFeWW8p9KBX3Fht0nXQxivPOQrUy42Ga/69H4BEKgImC2yISl4cnahO2xaJXV
mhq6BMkRd8BF0aW7WJYHf0BDZI5PN/ctJqHd5CnOKRWHqLDea97rf4Dn+N47/z72JIbx1vT7yDMg
wg5OjUI1I+HQtceVL+xLCODP6eecp6WfsTW57EWBj15vb4a2owFpn751Lc4YOJmaAazG4wrvXG0m
uV/aNyiUoMgHbV1yhu3vBIIqkFVoFwa8U58M1MqQgRed83g95Z3f1bGSpwNNto0R9EQrC4kqGQoU
wMVseByt/4u072puXLm6/Ssuv8MfQgMN3PrsB0QGkaICqfCC0kga5NyN9Ovvgux7REE8gn39cM7U
FEdqdtq9w9preaWK7m7pmUFXICxe8jhxF4aVvz0nX4ednxD03PcSneyCrF11EQI4HQq+QufKFGKl
kFZmsrFmEiqyEE+sQStqRIG98B0uGcLzqc8O0eAHcijUXYH+Cd3jvzto+/HniXKqcaXfIaI9R7VC
SAovCkd+f0u/Tn52nFomBx1yQumJZtwW0BfN3qNuMUHw8wrPM/ZGkJbwt9UY/UNAQDaPtFqqCfzJ
2fmoTgHtROZYfJDmAU9YRsmpYVBRVgObTTKEHVgakZjxA9Hq+nGdNwmSWfnCAbq8hJ9DTxbozNp3
5VBOjSfJqUCfQQbGwgYymtISvPXDq/nq9Uw79TnM9DXOhlFjgvqXTxJA84VrJfAgOHUEcRZ7MI6j
pW7KTbYeHbJtX0BHCw2yRVKpS4bH0A2qQpAHQe0crlMYg1RVGuwcb0DtMLG9wBWKGeSPiZOGMHXK
3c+X4pLlPh9wdicyxIh6VdAYlL+prUCGmkbv/90Is8Mfj03eBH4fn0b47Kx8bZHD/HmEi7bzc9E+
Mmdnm0bjpvNx6OMT7oCdBq9ChTAwfw3Cp5/HWVirOQjPT3gNGzLEQIjd+uROkRdwtd+LYJNtPpvI
ZETPJsIqYSg6SY9PU5ndAH1rRgRTUCQ7htCQ0vDdQCY9ldYLKLRjsyfU3omuW3KDPmsmOAExrDH1
91RNdnKper5sWMJiRuk7EfzsW85CRgrmy2AQ4U8qFRwgDRRraLGQ+LDrBPU5aXUnS+8SJM16JAkI
+rI78TYs7iVpX0EON65i8Ny+FjIHBA2Mny2ky9CLCwCLFeXRkzCkVqb1dpK+dMip6MYuiiHvhyBH
VMAZ3+VAx64F8PNGoubkcWileQKMLlaq7lY/7/Z39MVsnjOT06pyq7YFthsJe4cdipsQkBr1Jlz1
BHrvS2QLFx+ns72fWR5IC5dVJNeTA/BWMDTPCaikTTy9UrXTO+L9PLmlKzN9fnbSQqEI47Y08FhA
2RWimzW4azqtsiQhXLicF4Lnr4d69vIDnSfSRsb976zerg/GQ+AkIK3QzcIGo12waEK/E9fM9m1m
0pqR5hzHAjacgmKVQqM4iC1QzDhhLd31OTuK5HeBYmnfxuAPaaIFcOvS0s7tnaRyVtZlgkbQ3qYJ
VMkKxcqQglIXqg8X3wpDQS8V5FZARDjbQ6aL2VgnBd4KLmyLGgqv/iEGlk2KIqT6oFgOkMjPp+ZS
iXUq6f0x5GwvYzVtWrHr4tMAhq51cxs+Js+CM7F2RW+SM6yh9LcqvaXU60fQ+O1VPht2tqOCZtAk
1OHadOnvGmqDlPFdBz8Rde91Fom9oxVgZBla6E/wYpUnHcKdsvkdIF9RaEZjqjkCNeE1adJ1loMx
0Ud9pOwf60469d2wqwJjI4JQnhP1LgPrfkCedcBjm86wEQeYpZ/ukeh3UKWzdYICF/JOBIz6fR5d
C51xo8aDG/fFNgACoFWGl7z1j10z2irTl9Z/Mq0/LcTsbAngBNYbH150p0P8Mtg3+rYSk51hZOsG
mqhxRqwenMJjDmqYgjud+iLCwP58CL5XSKf79bkbc/C2X0kFU6BGfaLUf6ijcR2kwZbFIA1T32sQ
qit6t8vB6k2SwdVBjT60IMyXByupuUPkYk0CZvXFYI2BYvEeAt9a6inoe9Dr+o0Zh66AyHe5dHQv
+o9nX3pWQMoYRYBRB8kpQyNJVkBBDn5klWvWz4uzNMz8BZdzXFQphO3hfAWYxYaG7KBm2ULF/6KN
OZvN7AmeZF6jEQn4U1+WE52/3RnvJVQ36m5JiWxpQrNHkIxjLaKClJyIAeptBNs5iO/ibsGz+q4a
NTtTs9ev9KHjI0h4JNS78CC90oNq13Z9NWl0IyvsQvEX2Nkt0u+6jYqnS/etle41iOcRyaKHRbHX
6TTM7tkXKMlsfUFJEo51r8VAP7GroucWOgudFPVpSMNvh0RYKVAbEelvA9xBmSIuvCAX1vzL6LM1
V9KEAukEK2vQXx3LzaZ86uKFFV8aY7bgelWVCogl4ffnjdeN1KKoHhGU7n6+D5NB+mkhZ29UoIpB
3dZ4i2MwvCgrweGu4EGMacGd+a4D9bU+PIdJaSwUWiFGbjWMuQ3q5XU2wn1KcqcXQzuDxFCg8R3t
3kkveUGU2gnSbnDvbFH3nyDqa0O+/ApFSyfOX4nGFyzmhdv6ZT9nz1fHeCfruRCdWAoxkUyy/RA9
Zbk56MP65+WWpqPxw3rPZdgzdMtqfYg6OcQYWpB8hFYNeUWkzBx11zrNfQgIFtRUlpzXhW3WZvdF
TEJFa9PpNIWQKw+S2zYMQO4uWeEgmKoAcZBG2HXF6P483Uvh+vnKzpXWlbEbBkX0I9DfPNbtIZRP
foscTnxs9TcRyiYVbc0MwAAKfQ/G10r1NIgxQMWFo/Wpo4+QJGvbgw+OHugfLTi+i19udsWGVARt
TsDiE3NBIAvh9MfSZWtIlL23q9fODQ6QiboNniq33qXeEivGd3Tz1xuhzW6eOqIOFhUw3PSuc1S3
CszKg4TFk2YW6/y23ZdWfjTeft6PBaOizdxDkkmwjQXyQzy7S/s3AcIZ0cIQiyd8dpl4qzOjjWAc
R5W4Pj9CacykEJGI1N7SOahXAMds03GVE+Y12X0s07sBeBHaif/5U//l7E134iyEEsQ8D1BVSE4i
QloCsnGGw1Z17z8v6YLtmGf1BJ36Xdi18alOjm1d2DRbs0CY4jTn54EW9u57ZzeIEcaEx6A1ybxC
vU/a3tPlhQamDzv8g32iM/8o7WTohBH4jgoUzduI7zSI+hi+hpRosEeF7hTV2XPTIqHRDnxVp1hS
ok13p0zXDBQKVSu5HPJHeRgflJ5e0zqwegJBEiW8YVTeqL5wL6ryjawjdOakDIAjZuBzUk5Gg8QD
iBISpdqrDDjuVGxqWy8ziwjDRleHh7rO3IwJlgZfn9UvaEA2RRRWRrC8dAn4r6jnN4Ut19lq6PMr
gJBsor3XlYqBoWqVAmda7zqUhUIVaGlDW3jiLiWHzs/bnIBSRWaHhE0OFwnlcORfNlmoI/UhoO2j
MA3WuEGgOwakenzyXIioW8UnLqOxoXwUxXStATyQ81pHRQG46ipSnwAOQwkrrhdefH265D9t8fRE
nd2LKKtoOCJhdQJ3g81I7WgkXneNfhMBhdZ1KOlDkEtgKNZHh0YFWqfNncoPEQbkCFwetfIAita4
hai0/qsMkB4SEYKNmkM12R2gai8O0HaUBE/vGicNAGbRFItwbo5G4BZJYCPqg+4xATjFf0s10Fhp
EjQRa6iNJfAJBB0C9KPiFcV41ZLo0MJHoDXbZgEzIy1+jsYCyEvqu0rSeeUYWdDEtQY2rgHzcyAO
+jLC/20jfZOExKZh5I0B3UTqIWvHdYccHGTYtkin3olD64ihdFWItZfk2Q5Ind7NcnD4StwUKmjL
QcOjRdQKUa9RINu6qN0ChT9JC95FEjlS04JTUK5NI8ttCNqYQhTua2kpopw249tmofau6Wj6UKFC
+nWzWMI0omZidBr6F97d9cHdz1blkvnSgJoA5R48D/oRS54dhjIphiLgPDpl1bYmICqtV0Jwr/Ti
wu1YcgDnXKWKrKjiMDRTlgmY2sf2Pnz00SVtxXfaGnB4t91JjhyabN/vl4WwL81SVAgBjMAwZGWO
D2kI7VmXKriaUmXJZW/J7QNBWb8SfPs/X8/zkWb2Mw7lMkxHBCYBjGCaQm499aHOol9l6VJjzp94
EJ+zmjl1Y0qUjrHJbcWuKeQ9FKCF9htNM65RlqucPveQGpM1ZtW88ECKsQ4zeSv4vSemS6zJ3xvG
P7yZz+8yMypF36RanVYIQ3fGHfndXxGrvs5uwEDlsU15SqFuYFZ3+XGpzfFPnLjPgadn8+wAN12m
FZ2KSLu2B2tAxTBCFwxEkoTj4AI0d1VagT14WAeL2t3KWADhLM575sWNEQCsvpzFIDuuZZOtDXcE
NO8Gxly/6jfh7bgrKgdNDC4aHhcM+Z94Wp9Tn3lzA+9l0qV4RvRdfEAXUOoKzkTsNtiVG03k2Haz
wAN+KeWON+5zyJk58hVZ7IMYR+6fcKBo0/9CDcEcf2vusBqXCCen3/bN+J2NNvPgWpjFVgeRzino
MjAQqLdTG74i5yZ6xZEkrGxISS7c38te1h8TnCPGIWMopYg5o5OuZ4DhvxepbhqLhdqLVv1zYpPc
+PmhpV0ZVRErcGira94+JbxfiGjJdymFrxdSmRmiIg/9jvgpchSDYSdcMiMICCjUAuMi/ost5KUh
t0bzdS01j5oSrFuq3tVyc5+M+nXP1KsKgDIxr+0A6PwYr3OZqrdqIW1U6GnkTATcK/UtI4Moatus
qN67jQzmZHArxhJ8ATj5IbqTaPDKwbESUTTzIbTlaFEqSxTEpEex8M1BvQNTjZkroa0CTyF0+4E2
Vp49hwm3sjLzpJCZFXst+utUDXac7QwkUMH6YhqhbqP73ZRyuCHlI8SzTUE6AqxpshRSPINo8bHd
9pXgCmnqyui+U/sDY/RXBEkDDs+w1CQnf8hxVZRTUA6Opr6CsukQiaqlocfCD0zNqHcCyde9X1wV
EXF0uSrB8gJEELCFfaSj7osb36EMPLJ002RwyttXf3gi3T10GV1Ny6wGDeUi1J/bpLJ9CuXDbDzk
JDKzKLOZcMVytOfmyVVYNrZBNCuEUnCsgA8+Y04aJU6YQUJTk00FoKdeQ1krpw5atRI+ejJlWL3S
1OtXJtwSGm9V9ib4dz2VzKIAB8dvefxdK+JKB2nc2MtW2T/p4NAG0Q0wSq9qPPXvZSvVb5ANTk1/
eihqanboreSvYga9XaTqJWHVtIBOYyMhT75n2o6kvdnQxJV1qPjlOXDMkNig/Nbg76ypLCCPbRpj
CIULb2OogZxGc6AZ7Ukg75GkLDfVAeKiRmRVaFY0cFSq0IIDYjeyYsk6YC1Ybp27ZIRwaKOvqu4X
q9ASEK70YOOz6n5IoNTKFHSLaG4zdm5dMkcbUttXwi0toIOIEUBo6ZeVGUqRq0uDVSPRXwkQR0WL
+wB6oF6Ga0h7p8whEZkSC605dphA1aS4iyngSvBLfeRGRMh8Vjy3mAESq8zfF6w1edmu1Dh2cvEB
PHPwa99YsycE7Fb54A7KoYyL15HH63bMNnVTWH6AGySrrQ2dxa0v9tso3svTTWCVx6NfglAgFALt
qVHJNjoAnSKod2rvXwVwU4E32miJAlnsJ6W4q0KgPI9SDZeCdWgtqW0lgyRSKXk6F8DBkjuqr5tV
K9iKUniE5U5MMkuiCEkhEWU2kz3ryEZDCy0XMGIRkJui4Q5FW1Rxh7Yvpzew/Ty9qnAael6jDwjr
mKTCmvdv6XTgO/HQZ08GoVtO9GOXN1ajQbUV8t4toqs4PZVi4jWal4rxjQ96tXJs0ewZ2ync6aKH
EDjMSYlcaYuWoDYHJZoKEcMMaLS4Qm3nXhqKdaS1G60L7H5qsyJDvpLUCMaqbV5E0YjMugLDPSrZ
GijNyvyeDt2mi/Hqox+mrPODgjb0QgQbDCaHSAokTnnrguZwFaCrTarldQNoOSf3BpqPklTegCfQ
SsoUfATRFRvvIt23Rr+zNCZbrA9XuQK0q0Y9yqudKKpuLeTHOPH3IdUtCl9c/QUOHpPlg5mEW0Pg
qwwhqzJSmwrhSazVjSL0DhVem+RJ8ctNZbAtBzcnFC8tKXxOtPZRV5LKwSJuuyLdd2gfT30wzvv5
WjbQxIl2FSfTK7caxXu5YIYt1PtSA7q/DT0w0VyHfYfGMG0yh+1WrlM3EjpUdHL0dSRjaPbGle9P
6rXajQTeq6B9YviTCz0gC8rvpARUBRI2kknHwmFpsKrJsEGQYOtcXcvJLwSyFgh3dpI/7kro64Ki
0C2zHqMGlgRe4ERKbyUptGRftwMgcbsxvSFJsmYqGsQRDEVx+JKoxgThd7vYvw+kBhFdeJ1owq6I
x2v0Cy14YksP98wZhpA1V3L0GpyyUXEiaHiWHWJDzVhIKi05XcrM0Y2LxCc8wjh8U175Hl1FvUlv
243oyjY75psAQlP/VUjx0XFx5uF2laJBagjAgzDimYk0+qYuWluHZmtTL/XEXiognzt4H27F2WAF
Oh66JoI73QGZYiou4GJusJEVE3zBlrYKV5mN9u/rJdLiCzjzqTf40++a+bKAN0SDNKK+RDzorUZb
1VhXuq1ZKjP7FQWpAmq6IICgv3kDSSCLrBa/wXRAfnA2lZlrO5ZkIHWCzFdti+A8M9trCG9b5C68
DSx0PbwvhW+X0zCfM545t1GiNZJWYMax8WtCfaNRyoRwvBnBStTZEnnWwvWYQ7CEkiiR5IeIgMc9
y3ZBBdHi08/n9FKN8HwP5/ArQwHfTBIg85sPmqPzyFL0fFOj+4N1sWb1AHpkCuCsBvSksYWtcito
ks1gVkGRpNTDTix9258UWgVW4m3WaigYN6jYo1ZuyA9akK0S49kngcvxQCvKw8LXnzziHw4AmXnM
qhZ1GRy++BSdRlc7ycekB9jVTd1+Nd604B62J+7fSeT5Pl6VN/FoyuZyquI7C/xXx53MDJnUgd6j
ycGH2spXLL2WYmTVdGDHwMbbgy4r0AVPDhXHD0s3r+7qCrjgOnIEWXFYiagFHdzImDXqcCXKio3U
rBVK/wZB3EIEQ2ZmMAcMLqjGID6FIJ3JUKrvh8yuo3sGsEeuN7uwSCwycSMWsR1Dm77RngO53YQN
JOV/3rc/ySz9cZE+wClnJssgcYg0FvA8E/W/6MAb3MgbxW2sakcO6La9SW+VU+qEDj0sheAXV2Hi
bps0K8BlOLvDfpIOadQZyJ7p26Y8sn6xr/bSmfwcYB6OZgqjNPOnEH9aYomZdGKMF4OlV+1iguxs
nFlACucm7gdRi04VXLeY+1YANEE6xCtAcvY+fEsjBN9lZDzmdeey8I5xqHlXQPihL2cIVC+PMmdh
Wy/a47OvNLuOFZWBxh+wttO2tniGoKrmtBD9lGD9w+elDNbCVs6h062kjHGikPgkCqpF1QEIR2Ph
pF60+Gczmt0ZnrMkzBgWWe4FEyGw7L8lcWNR4ZQKS/KYS2NN78HZpWgIiUsIi8OYJTUODrJx7BA1
kQev1Gxbbv+XmzVLg9FALlM+YYjVuxIV1MrSD+Iayc8PE7mMxZzu1TdTfbaS0+zPZofLgCfAx+wm
6btmRx3V013g2pbO4MUE1Nk4M58AVUxCSatPZzB5aa+CbXc0ttENvU1NqDNDZ1K+at8DWzGX6vWX
c7tnI88siwyNuCTjcnRqYPf94TaTm1VfPk1k2n1fuV2kuAR5lgRpiDAbLWQUUIgIbpQpqxItNTZe
dB4+v8zceWj9AWwEGg4uMEYmiSIgxXYqtBcXDtFlI/RHrUOcvXwaG8ZeKJEV66BrlDlw/eI7SJ+s
JrlxyfEf4hv+C7UZ9+dhL1/8z1Fnt5L6WidXPlY6qA4VcGfhMirz8jH6HGJ2GdFplolijCFEb7AY
jpFyJR4rr12hPxad8KZuKk69Se4CW7797yY3u5dg4AzVVMH7kZdPETR4Iy1dMGpLyze/ijkbhD6A
u6Kj4IFGbtlY/TyFy4fvc/Fmd5DLXOC+ggpY1CKml7hdoXFXKZaInC6ntj8rbXNaXalsy4L2Eqop
j/UVW/NdsUsfOGoI4GC5Uxfq7AsnYg7R7OSuKClSVBBZKHdCh5q2fyvFD3K3B10H0tr93X+1iHPx
Gz61eMcSynwdMiq6XtlpnHkd1RfegYXD8LHGZ3a56gYSDx2qIeiitOJuNLVuYeEWTsMHmP1shIz2
Q8y1GA8NgEwyuRm4YYb5w8+rdTnI/zwLH5+fjaJIUcVCiFAApRVBUl3CkyZtgWcWr3FZQ1tqTOk9
cpdE8y41bkCc4I+j/vEonA3LyQjgzDBGkBUGYW6/j5XYjFVlynZxDh7irgSTeYQ27+c8o6YaUVOB
ZoKg5p6YJLY2Zex0qMG39bYQ+jUrxmNV3Y7SPQ/RVKsVFkOnbFP5z7Wmvqts2OY9cFV+u4+j3vHR
5a/7pRtUii3HpWeMhakGKnB5iHwq9v+DoDyb6cwuASRd94KA80+FTRk+6cN2kcP6so/wuZgzw8R9
n0GWHK+JjlSsVK0Y2aOD01w3IL8RQMLfBU8/n5qLpcjzWvpsUjlIYkqdN7Agdmv39/V9fCCb0UaS
JrYFa/TIKw9twVOc6po8AOW3RNd7sRh5/gVmU264ZMRGygAW2Pg31b48KFt/rd8TUwBuwcJZcvx9
ch24S0XYaWJzd+x83JmJbvW0VooUE2+6wGnQPgYpZ2usrlT//eclvnT7zweaeUVMqpDp7DDBPPgl
KMAKabHDaLxw/S+OAq5tjUjSpOc180MI4E4tq3NMp3kfEcdqYLai1UIv2ffjKaONHNIZRII8C9Q5
v7qwLa+Tro+FAA564LJWuAbj5VroIXweAjJuGCr6JWRT7rOFEu6Hs/Z1s2QZ2iwqSD0VQwcv09eB
NdAKsHYIwlOv7zTtfoTUQTS0a9lX3/lQOFmW3mh67GmDZksCeisrtGiE4JWdnMzaQnxvl3pto6HP
irXHtEMmEvzJYpKa3IBjMxG+NC+8qVw9Fr0gBIHzaLHsF1FvFZmDXW48CIw+9QJqd3ruSTDfUkrA
m3bIBMX5+bR8RP5fpooIByI0ECeRqYim7dlUZVHIS8hzt8ccpYOMAYbFmOxAq/tWzXoFnLzlOvbF
+zxt3hkYs4xMONR1czuG9ZUUo2ZUKIUL/hW7Jb1VKEddPSVR0Jojbe+SItyKqXolBMFWj7v7oq33
pMt1kwzjdV8VvUmgYwQ7hzRqeVVDPo+Er2ESoi6FbtWmOeRouNA5yleobkEQ6QimSg/M7DoSYoqn
quWS/N23Q/2xFoQoKvrXp5P3dduzVMj1vgvaY4/EsRC2aF4FF1749vOSf7MEX0eZoyElNeMRQ7Xh
iP9ZTZNN/aRCh7PRv/880DdPYzbQbGuLSk2BtsRApCosvFtWU0YLPRzfvYDZGLMMhBxCjF6elkwR
5RdZYQDGIfcAAoiwBxOncQs9W1fvcmsYoYoOXUECTke/cko1/8/bnmdfZWaS4MWj4kYEfkyv6KOI
Jst1eQ2CZ2Gfr3qooBVuUprlpj/FW3lbvvv7JYT8N2s1G3/ajjPPZICvQciAm1T6/V1fo6UMFRYw
t7i91oHtLzMhDOcBePnzJi+dppmNNHzSct5i1ISK66oJgdr0UVsuba4uMbRPT+N3U/HH9aCzt7ts
pV5vMgyl9gXqtRBNKg7QPrJDkaJkuRCVXbyLFKkDBUz3+HO2m1waQ0rRYXvsB8PM05uuLs0xXLgh
F48vCCMhQYYhpG83ng5GooE0jB19kA9CLCA3I7++i0bAwwxFsfyUAtHIes/X41Urlq4OmmczyyQD
RL38ptRV++fdlD6a42eLLFEC7XcdgENNnodY8ZCkObjD1WPfAtqRmBrCA6G0ZfLcVIYVDCBvgZuL
MsJK0obfTR7ZLIGCOqd7sSzRVSyaFVSbuR+bYMwBssIbVQkVogr48tiVmocwQF8hecvql6qNrBBP
Vwoz5AOrAqJ7bxS2YjlVRu+LEkx+AWCkQQf0CLluFeUxanqrAYt5gDS7qgAHmxyG6LGjXltIkEpT
dyBoW42UrlB0jwZbS0cwjblCBYJRPXBKObHjEWmK4Q3ctpMSb4haXRbvirS3UOXB5IJ9lj8Aa2kN
hidkkCdSEEqAKqZ/q8QaRWvfZWC6lUPRlvQ+AGOWZNYFOA2i+zaOr1rtBil3s080C1xvQ6Gjc7t2
kPl3K9pZNbS+RDfWvEr7FaTSLhG0Xxy8plWlI1eDipmWmLmIukvK0EkDDSSiX40xWrjj5wTelJSD
MavzBupJ6MTpR25NHXGgnnWGEilgLptFSnITitrcB/V6vtK4ZKEjzB7ktcSbV6ZXVlJVR4gmrgNS
geFY6+6qoVlDyXAr86s+OXTSYHcBWLHb2vv5WF0wTThUEPGBaDOwsHTm9PJKbMDTM6rHeM3Wyoqt
VC9c/VGX+Z/X/v8E78Xhn8e0+cf/4u+vRTnUkBtks7/+Yxe91kVT/Gb/O/3YH//s6w/947p8z+9Y
/f7Odi/l/F9++UH8/n+Nb7+wly9/cSCRwoYb/l4Pt+8NT9nHIPim07/8dz/8y/vHb7kfyve///W1
QIJ5+m1BVOR//ddH67e//1VWYez+5/z3/+vD/UuGn3t4SdOo+ctL/vYXlzOev3z72feXhv39rwIY
6v4mTTRWMljqAAScUG3d+78+0v8GIi/IIUoEqh5g7f3rX/KiZuH0Ywo+AqkOoCPAIYM2FRvYFPyf
n5G/KSBTlQyNEqhFTpRq/+97ftmxzx38S86zQxHlrPn7X79TNVKw9YFOj0BzEjTUc5+7H7MmQYd0
iK5B5V4CHRU6C+IbCah7Owy0h0AU8cQ0J2XQT3GgW9nIrKF5Bq71Dc+QbwbBuDdU+bnNQEAVPMUT
Szc0HgBEU1adFq7logVtLrPEPv89xhLo81Srr17VCFT23GhvRTVKzSSfoIuCI4XKLh7THS63B9WY
VR1q66h8HcCDyhKyiQPptmcEyQ0eXYsp4ka5u0ah1Drbyn8t0fmSSB9N6F9tMtZkWnwocU70mbO3
SIH3TjnYTk+pXv3SK6+osAiKqjmsyt4LJAFom8JSsWHnMxF9DL666fvEpVrnZiBY7cBpK3dekHIr
LLdFY5gx067TQIY3MNaWaPQPoJl4IYpxSziwT5CQBbEqF1xf8BW7RUAejQDcsDt9FFZYC0C6+BXw
tMexY14WDNsG2H4zMIpVEaJJCri1wgC/IxUcP/+ta06mPuU5qINzwKIoksPJtZ6G206T16XGANEz
0ANfwiLFUe0Fcu+iYwCRCXHAeXevqxW+Rrk3oMwKUWLNDblEwAeNxxhOuqg/DXl1A/DTi0xRp+at
F6fIugTpVmuibauLnq5BuaXZd0HoBMZoJ0p+nVUEUO/oQLvKy4zIpXILwjJuMz91uB+4TUs8qVJX
hc6vqYLYMjC8alR2zSgefICZ8WrBiiUxCBVVaqsIrU2pF6feCicjvmTVSzSC3ysN06VQZZBpq1O0
NOdNBU8H2ECpAoSZgz402ezv5eOEfJiULOjv6g0Musta6t9zJQh8VV2FoIME+0Pmo/oaiC1jMrJj
ENQfxy3VhkcUjG2Waq9oGbzLhzeQYJjl0OxRnfQS2V/RMgNpsLAJYyB7gLYKGskqRXaFDo+rKqzc
n6/Gtwjj6zdUZxoCNQG3Gzja2LExhm2KxupWbBYIIr6jXj7GMMBWiyAV6bD526VD0WzoVXZEYhad
1MO7YquriX6jeQz3o4P7s5XtxBZs6ennyX3zQGcDzzI2gob+nT7V2FGQNRCnJU4P6GSqLAWdf7LN
nxOcRZ1FLNSGMmKcSIi2QbeL87cexqyVjl3aXeFZmHS5H+jANpDlbdPCE4zB9YveNpQaHOnIm4WG
J0aoSWfCTaoZSz7ytwhDh18Mqk7wBUIlF97417jGiPwxMXjLjkVtBi/BSllpsQnh7DtEOGb7u1mj
IAT/fLVU37uw/l/GnYUbuSAjk53LOFzyU8czS5dvub+Q6YEXNA9qZrObHS+/VkOkdHDJGLjCJdA2
yFE6gLRmF9IdXA6bJ4lV1CAGJ/y6yqFyF2U7P4fqRCi+hDqSHWzVNOIVzUBRbCgHcB85QlB7oiGs
haaBpLFhDUAVNrJkKgZiDBDthpnoRNVtEuw6oBRqgZpJW7wWyAXS3NRo6/ZGfBvq/U5hlStkRz2E
nCdIHMkobMb0KafhdiDimgkZurImsqtrSWxM8LsiC69YI30uS+EgKFNLzbaqAW4ujNgiFTB4dePV
7AkJdDvn+whCNg4ZInfg4wPojDIJfcaolSYh8JrDAL6uEIDGBlRIUv1Ul0BKgu/WTmkCXz+EqlnZ
iY6cBRtFj6/TXrQLpNPsgaD7oIUWQkjAF9nUHlRh8J7nL3kO+DlJXpriJgf0HIGyCxEOy4fGXtyn
B6gWmTxPIWuhXI11asXUfy647GhjY2qk24WyAaBltEXO6Zi3nRsChwlktsNyIO0rus8TyVP1yB0b
egqgVKoJzyLkB4wmacAwD4uNFxEo2Q002hEc+IjN6z0Uk8goQ9qDZVYhjRs/NSz4IFZEas+vkiMs
0g5tDqtGGaBjkFtG7VDg+Ane7HhQ7IpkZgAUdSn6IOwCD6lU3OvDSpXvolZwK3AuT71wGe/ehRoN
r2ggLMLKqQZ/ozX9lYieukFOtl1zYATk68JVDQh77G9q8KhmEMJq2B3cw00QXvMh2svSYEZluJC+
WTr8MxMnJYQkYH7BC5Mj4x3GVtXc/2xEP6p0X3ynj/tlqBS831DYnsN/IpY2Ca17hqxMvU42oW1Y
2L2VvFqiT/hO6fJ1pDkOqBc5orIII7WPoE5w0EYBRIw9SciJ15UVbSYpOd0cHchgrGo3cdP3YV3/
G/R3lxf1jxl/a1zJgrwtOSxKPj4Y9Eb6v+xdWXOkuJb+Kx3zjkMCxPIyERfIPdPpJV121QuR3kDs
IBDLr58Pu6o7nXZXdo/roSZiHBMTUW1fhISWo3O+JTq1IY/h5k+G9Ji20uEcT5CtxVf7gsVzEaJ0
4nsI5NrpCL+LLj89skfxb2glkYhyNKjP7MaVCzqP3Qd4YAB1oLnxRM6N68bT3GjCAexFVLsePHgY
nIa0qB8fRX8N7Tj0Byk2k8GgvuvxIsyRXrDiS3ZeOzsqXdh1dB6E1Dwk01cc28IX+0nf2rPaxZbQ
uoXHp9qJ8OA9pm6cb7jFQfMZyXPA69++jCorKYWuihskDhr4BCZO9CgXCXReauRUXG0Ww5BCetpM
n8JYMHPCJVv8fHGNy/PdRPjrDY4r5ImhJXbm4w0kVZ0wKVzNrJdcQOeenA+gE3ZUngj4Pl7OB00e
55TNUMNeQcWNzpN53n2lvjZNdIgdqZbj+igbDsR0BaOXn+vpUZq59GO/7/Ne3ER9CZLCnaqfJ/VV
bWTzOp3U+Ylefhh5HHTyaL7zjCRlj1znjZ0RB7U2Z0huQZ90f96nDyfzQStHcVVItUhpcL7dNPDR
GFkWXPNXelh6hmhOdOiDpkyCqjm0OEFgfqf9bjWE5pQ34obQr1UlQXYZFh2dKzk9EU99MCPfNHT0
nWRYcWpSIW76ZInbASpb8VKN7jOZTvpaoLSkn9oMP24RGtq2YRH2zoo79YPOzhBpvWwJKmCDbgpC
CPRwbVc7RwEN/BVHb6eFCxuf6/L255/wg4mC7v7Z+LGHGszORd6iYzco+SFE4G6qBxAnCJ3PNXO0
6AIl+t5HpYPQdgPNF+huRydBwuNjjraTN705+nhxAHOhsEVv2hpGE2P6Mve/EUOJoB5XX4FfMenS
2CO+BVm0FvkCjZ3ypBuD7Z+9wdHCC0XUhxmypTcF0SdBAU+CfkaNlWUaTtlrr+vv/7OVyFbiLPr7
bOX1Ps33bzOU+Ps/M5T0DDVvzaYmKqAacg8HGUr1zEKNGFr7I5T7JXl5kKFEfsqk40E43hSPMpTE
NPBrlDTgeW7Tf5OgfH8CIRcDyhyszXA/h3zc0RwhMc97xTC6ndQB5ulEPmkqOY9KCsuvNnIRan4V
xpe2RRidB9bNwUBdvE7FN7nAd8HdUetHEUinSVoOlHU7W8wj8yuJ2ESvgiWLbsx4VASs14o+OK1f
o5YQeZXe3FU8cvM4np14kXeL9ehFjk6Pxi9Ulbd6t9O27USdQN6fOHLZePqUoFZ+YgN6r39qaQBh
mGMQzwDhP3Yphh9yVkZyAKtjYS2pBzm763qubMBIddJpsTlF53pflztq72grEkXYqKqK9hh6Rz17
RZ18Bt7wgz5VHbLyz8sTB9cHO/mbDh7NKi2MMgO2D8NuCODKmTVw7bxmcJw78dXGxxxtcG+aOZo+
KgnaJPZlvxud1hVHn+Do1xe6w2a9J7btLT0RIZ78cEfTBHWOIuUDGjQ2ci2voTXh1o7hsGcoXkD1
4VRM854bd/ThxkjkIEIvid3otg1XmbHSNGoOG66Y+QtI4jv+Fun+iT5vV6ewVdp7YOpRs0dZnN7q
0tzUsSzTznqoKtX07FgrppW013kAsRwdSBQZNshPKvWkAHQUcrR76jPqqBWbJMS+AGNzRdTqHAmT
FHz6HBXeMLuQFdw34uypz5hLpHUZmtkcKjETWgrkV3UFPPpAANFjblkAd6YySq4sI5tFTXObKoiC
DFY6VWPB2SIkM621k1nWVw8yq76QVF8YYNJbjfUtKytYbgx7bg846MrivvDFOjfzu1ytkWMRxoQF
0GtOhXj00yj01Di6So3iLlTSZsqEWcxJr8SbtLMhWNf15z4NH0yTwnix3IhGv8k1f5llxoWaIpFf
snXYjzlkyG4o9h2gcHeanSLfkPoteOxkoQsKP7n00Q78B7MDm71TxD4S/rNB/RScfVQom8hYhAGI
wD2S4W0csSl81MnECpHoB5naNfUic6w8WXBF812RQVsg4+GiMVDdqDrLy+DdOSmo/VC2VTirAoTY
WpzPez0EcbgJW8+gLHRIo7YujUCnNYP0sjZyXHHbZC189ZbycNYH8JW2cnUdGMOqhiyurYIA1Deg
0sM+ixXhVVRD46UQcldbyGuBlsOdpgjvu4H0U01CUABlfafRwq+dPYCCaz82aXEdyXqTmO0Deo6M
V14u7cgKMfbFNiy1NQ8I2AV6h2i91uZl3l83qlwXGrKvfv7U82+Dv8JXqMPgidfKtqpxNA0oiNv9
UjcUN01SjysJc9pBmWq9vyg6/TqAfG/Igbxig7qNaYtdlWeNl/jFeZgB0F0O3VNMQ4gwl0YwKxv2
3MIEBTtUEzlmGJIbu4fUgdmb8laptMbzWcLdLDZhLjjUHtMJR0E6NxbMVOJZS1vh+V2DyVqgxFQR
ZG8ZCsTOIKzEsyIoDUQBwDkCue9pmUIAyEfee9na6Syy40st6+c+Kb8qbYQgu1S3eWWvDC3/gsT9
OjGNmRWS22Aw4Q5IQpS+Mqi5+8oiK7XWGWR7Owjs5RkY4QlJJeYCX/i6uRFlYy6CAndIXR04zB9B
MI81ZS1ZiiyaGUpU8VEr0qxrZkQo/aBar+SQ72GNx8A1BhRwCQHFwY24eq8QfeuHdueErbKNfCHW
g2rcMHzaSRjZEJkIgi0Y/F+aIIA3eGo8wphu0hB7UnTtPdx1A+AQgCsQTbiwzGGtsHKikWguTIgy
FgRw7QS6DjTDnTdh9EklwzqEbLtWqAPgsuakUCzmqDDlnhp6YU0Yg9yarw3S65VyX0ABITG1x1Ij
68ZgsRdUeeqmlu2GeXrXk/ZJ2kEBF8fkzo5KNn6OL1EtwRo0TQ11vPqLICrKb432xGoCBTm7iF2L
+ts2GL7wmu9safB5JdPB6YFtAUaSxN8gGLdXSqR4fQWl1ZYpK9rJ81LEwCKEw9QMnjslSKclC5lj
CCQzCZjG55BezKe87dptQthm0FjqkDSur08ciO/iqaON+ygDmduJlQBEgfNiLT3FsW+BFYFYjnVd
IjcXe/bilKbkhwc9yuWaRRDbIoJ8e0DFaQ3R4bbtdoUOsBQq65s2sdYibk5w7d/HqWPPkBzSma3b
AF0cRRS8N01liKpuR+tg1bUr0t5rmFwd1EKwnc0MsvYNmNWyyjsxpGPR7V2McdDwUYwRS+gP0ZoS
HMH9BCj8eQW4B52Q1Sl29sfBxUFLR8EFtXphcpoSRDMAS9lTfimdhwzVWBfGP6vTGuovFIyfde0o
urAKTtpmKMYGx1qgcLuVP7dn2SSbnaI8fRxSHHTuKKRA3SdSNOCpdv2STlG9X9ZIsEL8zRnVsk5F
MB/OSsALTGAAYZZ4XGMTgnKzSjErDfBpDFhyNg496Zr0YfCJ6vWIPaEQEhivFAexmU9AsRJIn+70
Ga4MbjH1F9VETiiCeOxE3ik85IcjCEdveDJqJu5+x6IMdRRWfluSbjdma+GM56JqO4Ph8Sz3+rl2
KtIdF+7x3Dhs7WhuEBoPGs4xtLaVnrGMvupfzHniyTm9Km2EvCMCtL3lQIzNktmppfBRERe35b/6
ejRbkCTJeyuxu12yNpbC4RPzPPla7agzpqKMnXmJlA18MLZkBacz6HCeqJJ/kAVDgZyOl3OGrPTL
wjn4tLL1e98sE7rTSwH3tyJbaEF6S9Vmkci2dIJabnujuPz5TvPR3n3Y6PElzeZJDWl+uosF9AuA
JhT91c9b+GhZHLZwtIdCvI0paVX2O1Otvw2o1clWofASCk/tmacaOtoziyCUfRahK92UTvUJokAv
BmVWTjRck8JlMlcWp65mH34yhhPIUpGRJS9KEQefrA2gpp0qNfpWwiASis5Gf1Gyc4biZ13fVE1y
qo/vMgY4kIyDBo+O2lArgirmMcUUlety2a2KSbpTPeJw79Ry+HAtHjR1dMj6jWoFQ8bpLlWHbBIH
RACmYy6gBypmoaq6dmuCOdCBulUr6qlk90dVosOOHhcCw8QnVRH2IC1ANw0eNyHqMIvCMy5HJf58
ySeWNxaKoD8IRbdJdc5mw4xM9WkN47RTI/HhkXUw6sfVQJiIGRXqR8OOQG8BSl5PfGbO7GXl9nP9
BGHsI6jMm44fLUi9yHUo7Gq47CeeEsAfTp9AlwNV6kW2sjzdab0SOxEyRPjk+f3Pl+qHKZvDjh6t
1dDWC7OlWEL1Ay6IXwx3cHwPdo8jH1CfDptgqpwKscZN9d2W/9c0O9YZquoWcnUDphlzSmgaORBT
8+CaFTjVpFxkz9QlHmbfNdIqJxiWL1Xr9y3r8I8DKBO77tF+YXQ9rNpzxFhiUo1F5qm8QOMLYx+c
q+5YhwQxVrixW+NF+gUgENVVdV7vA3cUuWyW6e2pSoT6N7P+r1c6Csak7K2h0wa6C+3+Gaq9rZMN
dQBwpgNIBtahNZpwKYCJQJ2l6YyNYbZQIoN8tRsq7JoNdFLCltNp6wIUSVWBtQm4r4+Boq27jn9r
WLrpw3AZWtXcYsq8LbUFCROUx4xm1av+3tKKXVpAzrCAB5uUcT/LwkZ3Kj+67oqATUPbbyedrNjC
UlPiFkCfeEmdhtAShrS+HIDJCCTQFGGmPEBKpFrYNbU8Ega60wP3CrGvQHvmDdG8KqnORZ6vYtQd
XTXOROc1NQ9mkAWzz8OEXmYp/JkT44tQlTsDOtOgdJ4nrY/9p4E0Wkx7MVWTnGwlr7MNlQkWSCLz
RRwyqJPhOt2Q6AL8DfAbjMiYwhzs0ofYL/DxAS7DlnlP+gEiclLFOMFe00Pq4wnoLDj6dRLeHqbJ
gMERIKnx7q5v+mJWN2Xiwco79mJb6IsgYt2k4pCCw8yCICHEDpsOzIOe+bAfMsGpMiS9zfPkK82r
dZANAZTq7HBqikj14BjEnCwAsi/qxTJGUQRSYXBvzRLXStJtkpib1jcqp01E6dQG6tAdyPtLKRpt
qdcwA4qzAdqAHMa2EavExApo6kY5DLrVxt7VQlUhy81mZl4BVj/gDyA1Tje1b3wp0uLZ7pUv4BdC
/o7R5hEOVSiN+gosOOsC7hQMaaeWoSYLEAY8IiQk2mRXbzuzvVX07hFS3eEkY/6jlHQpem1T13Rw
wkC4fcY57KfDW2jUzVlD1zXSdIDNxqVT0lgB+G6ozyXnkF2GdkOiAksFQ3TAT+2LohtU/ANyl6XG
PEGBnIWKNXd8gdt12JVbCJk30IDvgX9VM+ThAPKBi4KAXEqJi7osfeN8ANoJHy+mbhkSPsHNGuom
tKOTTI8bB84a4A31WjUH6zA7L6pudMNSYP5JmslQ1o3LtSi4hvsL0gltI11NVoCDKsjB0BLZs6Kt
ICeiIYfoK7UHJb1zM1F7x0Q20DHB05ipGuLTAYMDeWzctmt5WQXtQ2yVtWeTjHpKE9uQI80vYkbW
vPIvYpzhas83why+lgb8oao0px635C4LIUuuDgW6pEGnMeYXdobMV5lXJ4uFH10mkBH/cwc8CrfV
oYJSOPRwEE3QqeYNc+kAeNxBeWaM7su5v//5+TLuqMc7LorX0MC2AMW17KPtrQpSZkuoQO4q1XC4
YrgtPXWCjcfjUROobZijExmaACUIvz+IyCw6+GpusGE3yiR3ng6JlmFuLNqpMdVXJ7XUPmqNIUNg
a4wB32sddcgygJ/LzE7DAOIuOxmAqWlwv4SsJrDE3/Py/1/r/C8LYezflzpnT3kVcEy1V5bHSOUY
/wevtU7dOAOdwgaIRwfQ+rWe+UrG0MkZISBiWKABE7jtjuyP75VOXTsbMdkUJ/8Y7UAO/k8qhk7P
CGO4xGvayBrWoN/+L5gYYEW8mY+Y7MRk8HXX4DFgA150HDpa4FeZsHCvJr5OgPxXOffvqG9AQ0RJ
9EhA4TkrvAz6z5thgBVZoZDgStXialZC0tPthEanigUl2IYBrdnYZbOIjX5UShA+dFF9Nk1j+qxC
NnlhDJ2YgYMReaWqZ7A61+ql1WqgeZVsWMmE2bDbSYNZIGRaIp6ARWmdFfHNEIvUrQbF8HDEyYUY
AjFRW54sO58UXl+F5VJqsnCtAbyp1AcSC24WxrQVfrvLoBr03PZKCNiQD7iUYZY4FXsgJyUvV51s
I69rbQgtdNz2CAP9wMxruFVJUTmZpcCjgnPcnLqqN6YmkQ+IA8MMUhBm6SZmCN9231bAvxwyGOC1
SG2DtMiQXjbrKQ6wZBHXUnPU3kZgpo2uYEprIj+c2Mgywzi6yex+Iu2wnJUk8EGYi00v510KXoTZ
TnNNVSYQL0ZWQ6nvcrNN3FJt/Qt004Ybx9BNDTHUU6nqxUTjYTErIgwbq3W2ASFmcPSg7LeN0eAk
zxUkOytoD6RJks2kZXQXuTTwkQbb9HigP9hRArQqSeQ5xZXRCQhAslzp4ZyOUMThJHgASwC4uyq6
TfJ0q1OFL0AvA4VO4CbpS6sEmtRKoNxsFlOp1WJCfRRnOGOKx0NRTNXB0OaNiuMu8sHhLsG5Al01
gXBTAGUcL8/9ykOBQE4SfbBnhspRyLI6FK5YCQxe2A5fRU7TUfOo1He44HWbus+sCyb0XAAf25FN
KkCUh3KrXk1ThZsXFpDC8SpTEAYlCpSEw2ZZohXI7jfxV2ba7TwOqLm0W0v/2kVZsEGJhcxEwXJ4
3Ze6BsOPVALVDI7DjEJb50qJbfzHqvPvmr4CoxGTCrUHCaoVvmESTYXG6Le8EsllHnO2rdQGOGaj
bCFTSGVKUe/N9WXrtzBl5Em71Fo1OIdYHqvhvmVbG1ggwS6ladRVUITkqk3LcEOQ+liUviwu+jKL
pm2eBs+DJkFe57VfnUM5PNkRn2Q7NbUsJ4ra/GvpW8EawOF2pWTmMLP9Pg09HM/BOcmHbgvS1qi6
wdQG1aI6x2IC0SYhWgQaY5IWW0C92YJpZb+xEMhBhNjQlobR+9cN0JmzOqIo0igtv5aaoUBMuoJb
lMLCvEeVK4MsXFoa27gmZucmCbj7GZEt8Fit1j5pMUHQCGb2KlCS8qKQ0ByAUbUKic2obu5MKPhd
KkaY3PoDuApwreHWpuuDbgFIWTcd/FI2AJSZ/NkSQXepoLJ1YdXMmkUGq9wSwdDMBPXpqUhDzfEV
eNyQIUKxBFXBBnmVTqjLBvwpJMdEpGwKuwkeKISVbyzZ1lNLwtzFkWoKwU/KIMkAMV5NZnAILmCL
EzPWfINGUHBpG+HIzWTA62XczNZ2lHZXaoebipOq1cC9Lo7DizbKjYsYC81VfEO7NBOhTGFGY15G
UZg+EVb7JvSva7SIEn17F6U2EKSt3t8lRm7ojhFZtFzqQSseFd2oH2TLlTkPY/otDjpMJnjRCVwH
oC/jg4thQJJTa9oRNZ8ViDSrtpoanMjCCXQu94WW1D56Y1V7bjTWgDJvWyxBDQAjtW+Lb9B9hrlX
opePUOLWQHXlOaSKC5EubDuiV0FSycckstiF4dv+tJUasC8lFkqMUlKekkUS+v4E3LRGetQIrdZr
ArWYcFsobqJEKLr2JN8YsVJ6mZTduY2VsypLVi5KRSs2uE3ClAh2k53v+BjRbRqE5tzWJdcgjZSm
N7xn4SVI2sMlBMl4Dtq03q2zAYlHM+17axEHeYmlMapZGzXjyP3WyYL2FPfyNJBQzTUhFYkdXTGu
0ZQO7GxmFJqX5i1ENyqTQjwayNIc9fq5Xeg8g5p8WM1TmZCpIc10WeQWpJXNsu0W+J75MtQp2/Qo
i06SISGzOIZgt2PGI0RIaWq4qRDmj3dLI5hUAmB3blvSE7WOLZWjFJy5vmXXkDLvcNspc+lPS6PH
PUSryNWQ8sCVRcW3eZf5Nx141bEDflp4BwVBuRqkMJ6LZACYPB96yFNZ+SoKjR4nh0IvwgS0cbgb
ZTCBiHJ57cPAB3eCpMknuSjjCPdtgvtboujRcsCe/w1rqPqK3ySPohiwsILevigDVEZtWoLyHHMl
X0aWpBdlm+UxRtBvPY0LqLTbtW3CC1g3+CKBeGwGzYFOuY1YxOaxUoTrhjb+XO9yfk1TQ5/4tqZD
GD8wUXCAYswECG97bcdWtOFlYt6VtRajUuvjFgpIxF0aDTU0h0sTIvWlVk7DNBRXZWAlT7XKhhnW
BJtnVi1zCMs3DcqntcjAjq5rCKaX8LlsknzONWuAhK+dT2CtVLsNi6Bl2wbUcosi4rqrpZExV2AC
A39Owa4IgpUvBePqlAsDQ6GzspzCd8I/LxQjA6hbqHrlAoWd4uIVBByu4jHTJwyzbErqITpP4JUK
vyxKgy3pIOXLc6yZsDYKFbbCedA6sgXbMUsb5bmOLXlRgyuzDqI0jLy2InTTWjzGFCAM2oW6DppO
jqQidtUCYbvj05Jsap0EUwj+Q1hRGPZFbA9Bh6p4XwD1UoE86zA7S9e9amlrva5w8bbVIK0XMcHx
PmtomnIPCyWWXmwWCEkytQSLD9MTLhBab98PtOKwY2NGsW3KPFzmtS8lJk9C9Tk0b7UUOm8F+K6a
ajfltEYOonWY8OFIrZQKOLFG1uFiDetT4xEBU/AN6xeHqQjiyAMxJk5XA8ZKTNIGIrUO1OX7c4Xl
7W0bhcB4AAoyFI5fAcIywV6ByrdShdo0s1oT8uyQl8wh1E+h8+00Fm1nvhZAeCLxuxq6u0kS6d4A
Cx24YSksuB6K+8x/xhrZDCAsAWLqqCzYDxIS9hG8KDgK/sDnlg9Np09ZhRo9g+UVSxwy5OfCjOC8
eF0VXyLrRgbXJvSfK75C6sjNMKmKbtmbTyK8oirHHmcDtApnTPBnBgnesHHOq0tRXOe2MbeN6iGE
vk6L6B0n30LRIR4PAXs8pCXXPUj3SdM7ulJeYE0t+jK5RT3pJmXNyqxh6REVu7JgN2aVzHrwv/xg
mIjhobTAwQJfrMXlF1I6MC0Td5VeImKqd1AvqmYQe4NmUarDWwL69ION9AVFJd2/JjzWVkYBf0O3
1ri/rtXmGtiweVSVE0MpUACMOuTuaPukdm3l+Vlv3sR1WT7VCZ8m2LctX+32mDz9pA3NrRoq8Hwp
RLysRY/aMrx1Zy1IZFBJ0EI5jVhtOGkWaZ3H1TifsCLZwSosued6k0Iqk1GkqSTSOakIEIv63ywf
FYiCm49a2l4UOADdxoQJJdKDU8G6W0trLuq0TtyhT+yrJjYA8fFrqGyaVd9Ph9LybB6wTZKbwWVN
AnCD2wHuHYOA+3ye2BNIHkEVtzD1KeBLX4Iyh9hYAdcFU2Gxa/ImnPu9DreMWoG9pPDrC2lAkycm
OGpMK5kYtcB4FyC9wKMC5kGwanYbvb+vrQ7mKIYQaM/GXCAiCrBsIbuQGJsuh6ND2NlLW8uuCr2F
LUNud17Wwl27aeUdgtVv9WBTL86DmRIN59KGvjvAG65BIFbEB6SJypwzr6lw2sdcv1ckwoZEC2/r
AntAZeNE5zzBilAM4ujhyE3rTOz0WnM7jCRelitiyhu4W5cQL534HYCGlQ7Aj6IhdWh0GvWGNk68
yqaRB8TKXUNjH9pSWr4zLTCotRruwYGJi0ORmvcDDmInLrpqbvoRFJhsH7IsGVNnpNUUl9tk32k5
UjNlpyNDCidAlviNGytJsSjTGI7ixAd5p6zZ3Sg4soVmqtngMtaJZ0tpzEsW9uFKsaS2MSB8dctz
DWgiBeHWGmAz+6pDNemeZMSAFV2r74WeFis4AyGpJRMgaxSjStdRUCQ3saLTc7sKAQxoMmTJ4IAB
SrtvKABfEQVxJLNMOakHQrdarcSrvAmBP/KRc7xpQWHGjEqNuQHCHkZNRZoYMgM45W3q+y6E0+1R
yyG6KlT0tNX8eJHmtnXflIa/KSqj3gFvGUyttEhuY8jnOwSgsjXptQw2E0lfeZj9EeJNKvC/VnsY
KZq12WxDu7RuZS6Ga4UJdYq8eGUuNH0AlA5qMjsB/yPY80EMB5eMyIYNBNb3NJB5Ls5tmAfdVYNa
9xPwElQK494sghkNDs3x/VV7SkdCrae0absgagCAX6gQFTgN+AjSiSBRWywQjKl33DBVOAn47QCT
xiGFDXCtKm4FFNc3afrmE6lzOQ3jFFedyiDDwipqhPQQzcmuB8VONY+YbXZLCsqWNJfJwgdjft0X
Cp8jAw4Kr2xKIZzehjmgI0XNNvA0xDJX1ShH7KDn5dRUrHYaKTp3wVGXc40M1mgl0zlNEPrTLOyD
NaVYx5nGUdMbNGUSWblYwIvnRpDed1O/ap4tUCtnPh06Vynr4YnA0hWXxUFNV4moyLpixORYokGx
AjKQbaheI4VryXpijtcep29r06GqFW/VNNa+RiDMeGnTJ8+4TfE1Bg1SJtjstnTM2hdpY6/SPkPa
tm2b/sHqon6ttz1yxSEOV0+oabIaYEe2FY0PoyDgp695LKBAaIbAnplquRx6BptZ4ffyC8InvhJ5
XXmRFvZbFGsbuJcY+dqwmtwLCxs2uFFUTEsFwjIB0Yt24ZsRK+DgY4ptINrYcmU5yg4HsKC5AW7d
2KEw0jQehw1HAx+dVD7LxibnhQUCiw+9NQkVAy2I3MwvzWkgcg1aMTE+RCuqzFPLoYV3Wx/7l0By
dNDz6rp0xpGln6tQ5a2BEg1EgDJKZWPOmr2FQKtp4BsTd3Hq5WUEiHhgpsid1pmfX9U5djGAWcnM
bEuZuDzXUfVOoF+Vwt0qUgN3rCY6UZ4v6gg6e35GcQ9hXeoZqtK5RVwosFwiKDb4ahUAsgnxHMTr
xTl8tcrbUDbaBcmxslbwNYX4F8thEdwCVJY3gNWNl62vTZ5EkCgwS2v3kuT7V+nOXZ7i/461Zd5o
0iA7OOq3iOM/Gtv5U7nm3wnQfH/FDxVoXqVyvuvTvAiw7PLJsYbNP/qjH2nFsZn3D/qe7DwhaUPH
UvWbzOnLk17kdH72hGSPDFDzCNUbhZxRG7IzGsQDf/z81x9JngXf/wBKNsij2rZpq8huo62D0Xn/
2u81fP53f/Ozl/8rDayOSoef6j5lZ5CEgVQXaBEvP3jgYedVegaolWHY31v6jTo/UoY/1XeFkjNk
ufFD8KiDXitMOwMFCD/AQr38vDb1O3UeaJRPdd5Qz0BkAoYUdjwvP28/vGIbZ0jd2xRaGa+/R+3s
95r8o2/Lp4bAPGOMQREJOMI/u3gwCyxyBjU9E9okKJz8Xl0fUYqf6rqisjNTBQ/O0rD7vfy8WQFA
dJ0BE0JRBYKcKn5e95nfaAGgvvnJMVDVM42hNAZQ50dDYNqQJNMMFGq/T4/fbveHmtonhwCXljOG
rwum5Pdd4O1GCPrkGQiKozzyb7cDAgD8yd6DI4oSOfSAfnx/7KkH6x/oYjBFUSYda6C/2QagqoAW
fGoHUMeoBjwLMDA/mv04AfGfoVT1Y3t4rVD/RhuAOlpRfWoINBuTH1KEZKyMH3x4xbbPCBYXoMjf
xwYgit/sALBfXwkx/mEo/i/iXhwACHygS64aH35/eoZrPMPagFzW+PPbHf8Qdvzk91dUC5McaBwy
4h8OJgDGhlhI+6r26xT7nWb9SED43KxHpy0bSAzTfP3wmEkHfdfYmQ5RTxSTv18Ifr8P/+nAb9zc
dA2B3Y+NH5vbwRAoCI0ZNgWdjGfj+PMvDr9/MFf+vB0DtJ08vlye+ZM4kIA9+Qc/rs7vH3CAEcI3
BMX9zZ+Ot+nXh7/eIcd///cbvdiX2+3BL0eZ3IN/vvnb15TDwW9/XI1fXut7W9/H4/2bvnmxyZhB
wCD8+I9z/lTtUcnoX37Rf+/Vq06tu8/2j/tDNNTor/LXa7xTwP1zufzsqTPo+GYJxG9/PGqEWY2O
EJ998Oap4w/5j+eMT8V1+sc/P0xv/KP3vd5D+/aPC4xT9fSi2YuKZvOEWfzj0S+Kv6MK7Gc7cJPx
+unxj+t6Xz+JH497efp4An/26S4eUO2TP/6TPlX84c1nhZeDhZX3ty3gZf7RULn7it/fP+3fDA2C
euDbLPAOTzz/own8ZxLo/bR+mwD697///jov40sB2f+xIg7X1E/W5P+B9fuf5yDcZ1zUbz/IL1hq
/xmeqvs9j94+GAfm337ifziD/lOlT9lbBCZOzc8+1dlnQbJ/RF33x7NevvovGIhNv8/SffXmsb/i
hcPm+KP9gh0A2hHZEz9819FP4LOD6+7T+/zx7TcbLXI++9zriv+x3mfxm51qjEg++2As8LeS66PL
zWcfOkce+4/V+P+u/3P143HjLAPL8sc///dn0CJ7zLMn8XaQX1Lyn31vPPn4qb9gWSz3xdutgaq/
4MOtgCLrh+PtjI6Mvc8Ow/konY/vVz29mW50RFF/9tnXo/T+R8/+BRNjtR/2cfh+SH7Bul7vc5z7
r51/mcijf/tnx2Kzf9jn75YI+wWjvMHay5Ojucx+wRBv9skjl28DshdZ68+PRbLvj9e08Qu+3PlT
sU9+fKuXT2f+gk93sa/2D0/JHwsxBu9vp8YLS+LvnTH+UfB4sY/fhSrU/gVr+wKXPw5kFDbQw0F5
Kel99hte8yzYF9g23jx5TJh+9sm7cM+Pb0nqSPv+9IP3EX8/0qr6C6bIbs/bt/u++isijB2c+8aw
8HibA7nr88NxM9w/fTAc+i8Y6S/8qc726Y93fIk5f8VWtwWLJ5d//A9319LcRm6E/8rc1lsV13oo
iY9LqkiKot7WirS24htIwiRWQ4I7D2mpVKpyyTX3nHPaQ2455qZ/kl+SDzOEzQbHJCV0LK9rfZDl
LQDTABr9+PrrkzSLs3nwQwDK2lin2fJmrk4XgiqA4UOWE56hVU0yUTGmtD+qsknRWYbBhujNY5FG
izJ9gyZfBo7gexMu1GgUyaAjktQOZvZov7Z5dGiRnRTaUmq9ibrVsOYhtY8/Fjp0dVLEhkHKxBBe
wXMlFgIbFKvov3/9R3Jr/gZ8PiI5WMGxGOipsLtG9CFiANW9fYYwRl9Ndfz6HH2KiFasoUFA3gzH
d9t6Ek7BrT3uyQ+HSugF/CUV/JjNRoJEgBo19EWrMZzGQ3070hBgX9zCjVRTYiai5m8fDKN2P59v
55+JDMDEWztQ/na/QYehmomP+8rtSqCK+PVwogQIjjM73socDHvfg6ddMjKDDjoX83TimDWFaLY+
Ai8XWKru1etgbKmjkRrwDYZr51O7rbaJSS9jt7/zOFMRUZwFa1TBhubM99i2ZDzNaBja8Cn5DtvT
KHDUs9LnhWH4FkqlZFryOu4x3LI2+rskwaszKSPYn9+XfcP+1ltRZDQ3Repzp1jGs+ACcV3kAsrm
MWXIvlvR1vq2dGyGbzgV8R167ZU8uAwa9Uj9TMJpHG7WkRwhI/MpDxDoD0HeJXEt/rMxpL6jjXIU
y9lwElyB2GB9fIatbeG5jEukbwA1vsdmufY8vGJOqemn2JylyGalamhCh9RJNZQJvlN2M2rOG3CA
75jHUsSjpYiK/NLwUM8QdCi7EgBKMMyo741nWbItIYe3gHqqVCWTIA8tzoK3QySEgj7SZwp+ysIu
P7c7DC2Ur/xO9WSWpNDkzVRHNOzB4S6fQcNO8QHXUn6wi83XblCxvms/g7U3AELajlQMzHA32mid
kaRTUab5wFdi53u+pXoloukiFiVC58hVXgi4LylajNiF5oKpMrzLl/I+aItIIp7uxApNZ3Xf/bxU
mbSj5EuuMbipN2KWiTSj4zJcnEsImY7K8aIYAb+XcEJpgj+HUPqK90qlQ6Gg6ktjkAyG1ZWYZyIw
n9DNEC8kTl7I44NFgsrcUBP5ygX2WQLfqDw222DwSwsMxLGM5Ez8IWgmQzlL0PM4f676RtNAQSK+
0EbvISIzoN79v66vb6UjNUBJOcZF7NYOY25rhSPb08/uRES2GI1R7CzP17c79Iz2jL//BFOtxCQA
15T/6tccw7znjPexV6N7sVh/giromc3wOLdN1kDGxrRYdx8Mag+4vjoYoVC6seyS7vtBBAAEqx8k
UsHbDEFQ2CBlOg+t2TEzWnWhxQ04zsC9tPWuv1wspAir+qJsVte/DJ6s/qqzhLflGD8yl/0X+8tN
jm9LTMCjQlFMDJZ+ezGPqUnDETPsIgUMzFis5vae5paHgVL6nseTmGZzUJ3AMGgSC0ntdNOlmWGt
v9hRcgFUGJ6eUx2PHBGYGiXftZ5l90Kldpx8tRxvxLkciBnFJYYcKYW38H/IYqsM1uePKEaNyagc
znRPZCMVNGMxoNY9GlHZuZ7/BvcWCIPZYXKDgQPVslT6Zs1BZ6pM7Ie4PXkFiu+J+wnZmAAwOJJa
qBwwCOVPEqlZIpQqw8W71AEO3XdJ4PoRBxx6rasxbNDLBiOYrgDDkqu4j7Oy9RndHjztZ7NB2ZsN
YyEMUe5pRfb849gcZAH4d8iJXI7OoPv/fN3pda5vOod/CczhMQG2tfNfQ1EfWpVUQaiA4pb6/r7p
j7L5qJY91l8G5LvXQBPCnVC+sCFm+IotCF9t4lpb/p+vAcXf/ODCvVGN7G7T8pN3jBp/jLLSs4cc
tue4DhoKhrzniOjmqOfSrqowjA5MKxN6Sp/2+QVYsAxHnxeCeI3dzKCRhINjM/h8T0EUIMSSNaMl
ZmPNpHmaPPIIL30ZyxKfXnK5grkwdmN21X0wSoOJFyy6YP1poFBxTUoZih4W14bVZ4ZXdSfcBs6M
cA5itb4HBt86ZggR0gBOYqM5setEFzLRc0BDplR20KoHaFpaOaiiLByUw1XTP5Oe12d81YUYT2I5
sCOZq4Ca85r5Dw1xQbpRAz8Bx0Qfi0AQR0snMjYvODFowHUMvxmdEPYqcKIrIYof7apKHsNCmC/3
bIRGq1mn8RvK2dtEGVHhB9vLmF5wJ94Yzf0NbkUEt42qgDWFvHLhd9RiTZQMxDHZXYZAXv480bVy
5PBaMhqrjCIlN+miHWXQ0gkEm0epj2X8IMf6zin9MExDn1Wtu86C6LQT11k3W56+gaA6HRvchV2g
0dgcmbtDaSqWiCPI4bGdxBADzflUGQ5cx6R2qRA4EnXtB2mAcKuyNdwTvkfhSK1VtprW5t7Diljb
2Dx9ShkuyRGCfENiItcZwjtdNYAZ64R4OND83QyuaCIXVqrmWjTW/JmnX7cuYGZiRoflkAOqnal0
Gwy3oh1roAbI8Q3fMIx7nCEl5mA0DPuD7wE+QeGIoxxCDmzgSSoismUwzv1Xeypj54CFlU0m6o7v
xCliThdiQaNl6OXiv+Bzkd45p4GjAvNcpZPMNU3Cde/56ZetF+k7lPvQA7zPIONzBb2eIjudSid/
w1HkeZ79KlHsmsVju2d5RIGjVuRCRyPIhIzLga1EWZxwSBE4ErqoMkjpYjlKPj7jMIY1BnsYQRsk
i4l8OZ5mICddxcYR271CPWo2duDuHCQZ1yj/cOwpEJJZsZT43zsqN3Oj3cp9hO8YBs61JnqIk7qO
CofX0Zs7SV7EIxgWDPzHAJBOO5JREaDFtX/1EPE9oME01cKR4+zdKxAp52Eau8ZiyQzq+N2tyaMT
4xIhNDvN80WxzJkZbOZIU7dxPbb99OfpBsbVEOeurVKiMSobI1U73hRoZDxQchzTA83h1fRk7OY9
OQCIQL/IHIbupIHRiI5HMaM8HoXhJZjMRpXDnjvTib4j0gZmB11AGQzbx78Z9V+W56uB7RRsj416
iBaEbypo3Lx1upcLrZmM0LcYWBuD6oiYKQweXdPwDJBBt27s9mxxS6cJSqfJsCHHuHiT6ZPB4B+1
gBsGbYhV4+a14KjEbk8EeTQ5HoprOc8GEcpBUEWDZETQNiwRqwvncDoO5VQPgdvANNvnYziBYNyR
saZAn42Zrx1fpjYK4mJK+nHAYLd8JB7LE9GmkqLYk9Vt4ECitMVcBjcyHhF744DBpDv8WcHro2Ua
hqfXNyzSGS/mqR3GXCMO9o/OL6gW0NB7UQmIfTtAdLuu6qA0w+HJ4bAyOulE6TlV1xyV231c+y44
qujIdQbLpYtieqJcTQ9g3zPRBWUbeQa22w3bt6ykmoHD6Ws//juVwei7kzutKAUK2Iz9RXEmZwsi
ihI4yNON+3M1cK0CEND6rxaEBzqdkMcFRibDuGrgSIGjtvcCfBBjkQwdDCbHM4IYp04p90PI4jih
qOieWB2h4ZP2vXAIZTmDMtziCzykQzfuxnAlisI4N4ITcjxGF/rBaElwm1qZmhcp5EjiXSoY4mRU
DsWej0q1esiRxCuU5euWShK3VovhuF3DzHfZDBhswp5cDCcyihzsMEdSaAkdW4MR5rzgvrcPZC7S
iXNWODJDPcPXK4JzCd7E1ZNXMd0svBeNIKoL0eMojeiB54IYFABH+a+2r6nLU+GoXO49/lMH6Jj1
+FsOr7iKH/81GyoKtUQveobVZyD+orccwRSGccXswdWjoCn3H/jdeO2CcyTj4HTfArwSHImE2BgV
jsQW+L6VYyBXOLgTOwhqAExN3tcKRxn3+zWDvsKRgHqvpgMxuKcag6PapdCh6/ebI7PVAiNbH5YR
qakCKt//KDcHC8oXXANNIPhW0a6khtAsFPV25+TlgpoFq7lvWHN1/SZhAeb81V91AJU2fPqeBYcg
8nmgp45BxbU1CrODa4fsneVeR+B6iu4EIIb2lBlj0XT38H1bQbGSSjyvxPFbLyzIPuG6d4xugaF5
ZJDddom5dbsd77rdub6EgGMxzsiKw42E+jsu+QqhAMo0F26HOpWdzg1nlpFG/yPT/+/izjXjbEC3
zJ6M5+clURijcBByk6gl4oHLW8YxwzhTEb0dHHSzZrW4zvR2MOQKTPQN5dQ4xmRojsLJtlgAy1CW
e+MA5LSd08ERajjUUxhDtPcGh9lixy2PrVcP/I8dmra4vWA4YC5Q9iO0Usmo37Bej/QMbY8Ca2J2
osmcvxhOcY6d/QPXhP+4IHAxZrIbe+HIvhi4QWJ84dQuM3/4OBIuV4DiptoYGNQj4SjRLRhnzlSa
Jrk2vZSg8Vv9AhZi42KW82zoOJgcqAPw4szUSIzy5ff1AOVrZP0cwE/DjF3Ip41zCU7IEmIkdJez
8z7/YSsEdaOAFEczJAN5MNnUQisA4EN3hiM+bUnkblQ8VqVKHrXH/t/1rhdsmoHBnm0BgOkkRyoc
dnIbtix6KVgRmEvNQnTcE9QqqtQY9Bto8tOgg9JWRAMyelg4IrbF6YQJk04ef4vkdLEqlQOecCI+
4EJgBorAgy/MkbMtPqB4BYJXRUXG96sfsYdKSQaH/vHvQHKNJFgVgktxJ5JEgtK6+EksdUfw6lAl
88wQkApkeYN3vebr4+ZJ/4SsB7X+1Qb+HKBEtQGnpL491PdyfklZmfCXdVHKvj2PGDB6X2XVvN/e
Vxal8L7fBaf+U5yC9mV8oV6LpXX/HPhp4N4/6MjyK6/qlCrwm2jM16hWgYasg8lsO3yh7Bx/mdhC
QVPwDe57PDYnkUI+OFgTW2iG5BQFcaB1W7F4oJFmjmySqasn4U8O4ETbMLw7WQ2O9iudIbxWGvjk
6DO6pLNG9tkBAHHkCI5EdPtZpDKDf9DN0AiRRtM2kknsGADtgQYYIVByNMKNdBg7DmyaWSFQRwzF
kIMh/Eq6nLoMaJJ3ceYutsJxQ26QfH9AL1uycSDmsK/E5/zFl3sGyohYfB+F1a/5v2V4ulLDkSWC
5miadp0lbnKcI87Vf/wPss0Lcu/Q5frrPRdlnDlf9lysnqLOalKQ0cQvY875yr5yixiW2dNhhKYH
f/wfAAAA//8=</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srgbClr val="000000">
                <a:lumMod val="65000"/>
                <a:lumOff val="35000"/>
              </a:srgbClr>
            </a:solidFill>
            <a:latin typeface="Calibri"/>
            <a:ea typeface="Calibri"/>
            <a:cs typeface="Calibri"/>
          </a:endParaRPr>
        </a:p>
      </cx:txPr>
    </cx:legend>
  </cx:chart>
  <cx:spPr>
    <a:noFill/>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'Objective ans and Pivot tables'!$M$25:$M$1849</cx:f>
        <cx:lvl ptCount="1825">
          <cx:pt idx="0">North Indian</cx:pt>
          <cx:pt idx="1">North Indian, Chinese</cx:pt>
          <cx:pt idx="2">Fast Food</cx:pt>
          <cx:pt idx="3">Chinese</cx:pt>
          <cx:pt idx="4">North Indian, Mughlai</cx:pt>
          <cx:pt idx="5">Cafe</cx:pt>
          <cx:pt idx="6">Bakery</cx:pt>
          <cx:pt idx="7">North Indian, Mughlai, Chinese</cx:pt>
          <cx:pt idx="8">Bakery, Desserts</cx:pt>
          <cx:pt idx="9">Street Food</cx:pt>
          <cx:pt idx="10">Pizza, Fast Food</cx:pt>
          <cx:pt idx="11">Chinese, Fast Food</cx:pt>
          <cx:pt idx="12">Mithai, Street Food</cx:pt>
          <cx:pt idx="13">South Indian</cx:pt>
          <cx:pt idx="14">Bakery, Fast Food</cx:pt>
          <cx:pt idx="15">Chinese, North Indian</cx:pt>
          <cx:pt idx="16">Mughlai</cx:pt>
          <cx:pt idx="17">Ice Cream, Desserts</cx:pt>
          <cx:pt idx="18">North Indian, Fast Food</cx:pt>
          <cx:pt idx="19">Ice Cream</cx:pt>
          <cx:pt idx="20">Mithai</cx:pt>
          <cx:pt idx="21">North Indian, Chinese, Mughlai</cx:pt>
          <cx:pt idx="22">North Indian, Chinese, Fast Food</cx:pt>
          <cx:pt idx="23">North Indian, Chinese, Continental</cx:pt>
          <cx:pt idx="24">Bakery, Desserts, Fast Food</cx:pt>
          <cx:pt idx="25">American, Fast Food, Salad, Healthy Food</cx:pt>
          <cx:pt idx="26">Mughlai, North Indian</cx:pt>
          <cx:pt idx="27">Fast Food, Burger</cx:pt>
          <cx:pt idx="28">Italian</cx:pt>
          <cx:pt idx="29">Biryani</cx:pt>
          <cx:pt idx="30">Beverages</cx:pt>
          <cx:pt idx="31">Pizza</cx:pt>
          <cx:pt idx="32">Desserts</cx:pt>
          <cx:pt idx="33">Chinese, Thai</cx:pt>
          <cx:pt idx="34">Raw Meats, North Indian, Fast Food</cx:pt>
          <cx:pt idx="35">Finger Food</cx:pt>
          <cx:pt idx="36">North Indian, South Indian, Chinese</cx:pt>
          <cx:pt idx="37">Fast Food, North Indian</cx:pt>
          <cx:pt idx="38">Raw Meats, Fast Food</cx:pt>
          <cx:pt idx="39">Fast Food, Beverages</cx:pt>
          <cx:pt idx="40">Burger, Fast Food</cx:pt>
          <cx:pt idx="41">South Indian, North Indian, Chinese</cx:pt>
          <cx:pt idx="42">Fast Food, Chinese</cx:pt>
          <cx:pt idx="43">Mexican</cx:pt>
          <cx:pt idx="44">Italian, Pizza, Fast Food</cx:pt>
          <cx:pt idx="45">North Indian, South Indian</cx:pt>
          <cx:pt idx="46">South Indian, Chinese</cx:pt>
          <cx:pt idx="47">North Indian, Chinese, South Indian</cx:pt>
          <cx:pt idx="48">American</cx:pt>
          <cx:pt idx="49">North Indian, Continental</cx:pt>
          <cx:pt idx="50">Desserts, Ice Cream</cx:pt>
          <cx:pt idx="51">Italian, Pizza</cx:pt>
          <cx:pt idx="52">North Indian, Street Food</cx:pt>
          <cx:pt idx="53">Burger, Desserts, Fast Food</cx:pt>
          <cx:pt idx="54">Continental</cx:pt>
          <cx:pt idx="55">Cafe, Tea</cx:pt>
          <cx:pt idx="56">American, Fast Food</cx:pt>
          <cx:pt idx="57">South Indian, North Indian</cx:pt>
          <cx:pt idx="58">Pizza, Italian</cx:pt>
          <cx:pt idx="59">Street Food, Mithai</cx:pt>
          <cx:pt idx="60">Mughlai, North Indian, Chinese</cx:pt>
          <cx:pt idx="61">North Indian, Continental, Chinese</cx:pt>
          <cx:pt idx="62">Japanese, Sushi</cx:pt>
          <cx:pt idx="63">Indian</cx:pt>
          <cx:pt idx="64">Fast Food, Street Food</cx:pt>
          <cx:pt idx="65">Cafe, Fast Food</cx:pt>
          <cx:pt idx="66">Biryani, North Indian</cx:pt>
          <cx:pt idx="67">Asian</cx:pt>
          <cx:pt idx="68">Japanese</cx:pt>
          <cx:pt idx="69">Biryani, Mughlai</cx:pt>
          <cx:pt idx="70">North Indian, Chinese, Italian</cx:pt>
          <cx:pt idx="71">Cafe, Bakery</cx:pt>
          <cx:pt idx="72">Thai</cx:pt>
          <cx:pt idx="73">North Indian, Biryani</cx:pt>
          <cx:pt idx="74">Healthy Food</cx:pt>
          <cx:pt idx="75">Beverages, Fast Food</cx:pt>
          <cx:pt idx="76">North Indian, South Indian, Chinese, Street Food, Fast Food, Mithai, Desserts</cx:pt>
          <cx:pt idx="77">Seafood</cx:pt>
          <cx:pt idx="78">Desserts, Beverages</cx:pt>
          <cx:pt idx="79">North Indian, South Indian, Chinese, Fast Food</cx:pt>
          <cx:pt idx="80">Continental, Italian</cx:pt>
          <cx:pt idx="81">Continental, North Indian</cx:pt>
          <cx:pt idx="82">Tibetan, Chinese</cx:pt>
          <cx:pt idx="83">American, Burger</cx:pt>
          <cx:pt idx="84">Street Food, North Indian</cx:pt>
          <cx:pt idx="85">North Indian, Chinese, Continental, Italian</cx:pt>
          <cx:pt idx="86">Cafe, Continental</cx:pt>
          <cx:pt idx="87">Cafe, Italian</cx:pt>
          <cx:pt idx="88">Modern Indian</cx:pt>
          <cx:pt idx="89">Fast Food, Pizza</cx:pt>
          <cx:pt idx="90">Desserts, Bakery</cx:pt>
          <cx:pt idx="91">Fast Food, North Indian, Chinese</cx:pt>
          <cx:pt idx="92">Chinese, Mughlai, North Indian</cx:pt>
          <cx:pt idx="93">Chinese, South Indian</cx:pt>
          <cx:pt idx="94">North Indian, Chinese, South Indian, Fast Food</cx:pt>
          <cx:pt idx="95">Italian, Fast Food</cx:pt>
          <cx:pt idx="96">Continental, North Indian, Chinese</cx:pt>
          <cx:pt idx="97">Cafe, Continental, Italian</cx:pt>
          <cx:pt idx="98">Asian, Chinese</cx:pt>
          <cx:pt idx="99">Street Food, Fast Food</cx:pt>
          <cx:pt idx="100">North Indian, South Indian, Fast Food</cx:pt>
          <cx:pt idx="101">South Indian, Fast Food</cx:pt>
          <cx:pt idx="102">North Indian, Fast Food, Chinese</cx:pt>
          <cx:pt idx="103">North Indian, Continental, Italian</cx:pt>
          <cx:pt idx="104">Lebanese</cx:pt>
          <cx:pt idx="105">Fast Food, Bakery</cx:pt>
          <cx:pt idx="106">Cafe, Desserts</cx:pt>
          <cx:pt idx="107">Brazilian</cx:pt>
          <cx:pt idx="108">Cafe, North Indian, Chinese</cx:pt>
          <cx:pt idx="109">BBQ</cx:pt>
          <cx:pt idx="110">Raw Meats, Fast Food, North Indian</cx:pt>
          <cx:pt idx="111">North Indian, Mughlai, Chinese, Fast Food</cx:pt>
          <cx:pt idx="112">North Indian, South Indian, Fast Food, Street Food, Chinese, Beverages, Desserts, Mithai</cx:pt>
          <cx:pt idx="113">Mughlai, Biryani</cx:pt>
          <cx:pt idx="114">North Indian, Chinese, Italian, Continental</cx:pt>
          <cx:pt idx="115">North Indian, Continental, Asian</cx:pt>
          <cx:pt idx="116">North Indian, Mughlai, Biryani</cx:pt>
          <cx:pt idx="117">Kashmiri</cx:pt>
          <cx:pt idx="118">Italian, Pizza, Bakery</cx:pt>
          <cx:pt idx="119">Japanese, Steak, Sushi</cx:pt>
          <cx:pt idx="120">Healthy Food, Salad</cx:pt>
          <cx:pt idx="121">Chinese, Thai, Asian</cx:pt>
          <cx:pt idx="122">Chinese, North Indian, Mughlai</cx:pt>
          <cx:pt idx="123">Tea, Fast Food</cx:pt>
          <cx:pt idx="124">American, Seafood, Steak</cx:pt>
          <cx:pt idx="125">Steak</cx:pt>
          <cx:pt idx="126">North Indian, Italian, Continental</cx:pt>
          <cx:pt idx="127">Mithai, Fast Food</cx:pt>
          <cx:pt idx="128">French</cx:pt>
          <cx:pt idx="129">Desserts, Street Food</cx:pt>
          <cx:pt idx="130">European</cx:pt>
          <cx:pt idx="131">Fast Food, Italian</cx:pt>
          <cx:pt idx="132">Continental, Chinese, North Indian</cx:pt>
          <cx:pt idx="133">Biryani, Hyderabadi</cx:pt>
          <cx:pt idx="134">American, Breakfast</cx:pt>
          <cx:pt idx="135">American, Fast Food, Burger</cx:pt>
          <cx:pt idx="136">Street Food, Chinese</cx:pt>
          <cx:pt idx="137">Mughlai, Chinese</cx:pt>
          <cx:pt idx="138">North Indian, Italian, Chinese</cx:pt>
          <cx:pt idx="139">North Indian, Chinese, Street Food</cx:pt>
          <cx:pt idx="140">International</cx:pt>
          <cx:pt idx="141">Korean</cx:pt>
          <cx:pt idx="142">Maharashtrian</cx:pt>
          <cx:pt idx="143">Mithai, North Indian</cx:pt>
          <cx:pt idx="144">Italian, Continental</cx:pt>
          <cx:pt idx="145">Ice Cream, Beverages, Fast Food</cx:pt>
          <cx:pt idx="146">Desserts, Fast Food</cx:pt>
          <cx:pt idx="147">Chinese, Fast Food, North Indian</cx:pt>
          <cx:pt idx="148">Continental, North Indian, Italian</cx:pt>
          <cx:pt idx="149">Continental, Italian, North Indian</cx:pt>
          <cx:pt idx="150">Chinese, North Indian, Fast Food</cx:pt>
          <cx:pt idx="151">Chinese, Continental, North Indian</cx:pt>
          <cx:pt idx="152">Continental, Healthy Food</cx:pt>
          <cx:pt idx="153">Chinese, North Indian, South Indian</cx:pt>
          <cx:pt idx="154">Bengali, North Indian</cx:pt>
          <cx:pt idx="155">Burger</cx:pt>
          <cx:pt idx="156">Cafe, Chinese</cx:pt>
          <cx:pt idx="157">Cafe, Italian, Continental</cx:pt>
          <cx:pt idx="158">Burger, American, Fast Food</cx:pt>
          <cx:pt idx="159">Cafe, Bakery, Desserts</cx:pt>
          <cx:pt idx="160">Tea</cx:pt>
          <cx:pt idx="161">Bakery, Mithai</cx:pt>
          <cx:pt idx="162">Pizza, Sandwich</cx:pt>
          <cx:pt idx="163">North Indian, Mughlai, Chinese, South Indian</cx:pt>
          <cx:pt idx="164">Street Food, South Indian, Mithai</cx:pt>
          <cx:pt idx="165">North Indian, Street Food, Mithai</cx:pt>
          <cx:pt idx="166">North Indian, Chinese, Thai</cx:pt>
          <cx:pt idx="167">North Indian, European, Mediterranean</cx:pt>
          <cx:pt idx="168">North Indian, European</cx:pt>
          <cx:pt idx="169">North Indian, Biryani, Chinese, Fast Food</cx:pt>
          <cx:pt idx="170">North Indian, Chinese, South Indian, Mithai</cx:pt>
          <cx:pt idx="171">Mughlai, Fast Food</cx:pt>
          <cx:pt idx="172">Kerala</cx:pt>
          <cx:pt idx="173">Italian, Pizza, Sandwich</cx:pt>
          <cx:pt idx="174">Finger Food, North Indian, Italian</cx:pt>
          <cx:pt idx="175">European, Continental</cx:pt>
          <cx:pt idx="176">Chinese, Asian, Thai</cx:pt>
          <cx:pt idx="177">Continental, American</cx:pt>
          <cx:pt idx="178">Continental, North Indian, Asian</cx:pt>
          <cx:pt idx="179">Chinese, Tibetan</cx:pt>
          <cx:pt idx="180">Cafe, European</cx:pt>
          <cx:pt idx="181">Biryani, North Indian, Mughlai</cx:pt>
          <cx:pt idx="182">Bengali</cx:pt>
          <cx:pt idx="183">American, Tex-Mex</cx:pt>
          <cx:pt idx="184">Bakery, Chinese</cx:pt>
          <cx:pt idx="185">American, Italian</cx:pt>
          <cx:pt idx="186">Portuguese, African</cx:pt>
          <cx:pt idx="187">South Indian, Chinese, North Indian</cx:pt>
          <cx:pt idx="188">Rajasthani</cx:pt>
          <cx:pt idx="189">Sushi</cx:pt>
          <cx:pt idx="190">North Indian, South Indian, Street Food, Mithai</cx:pt>
          <cx:pt idx="191">Southern</cx:pt>
          <cx:pt idx="192">North Indian, Rajasthani</cx:pt>
          <cx:pt idx="193">North Indian, Fast Food, South Indian</cx:pt>
          <cx:pt idx="194">North Indian, Chinese, Finger Food</cx:pt>
          <cx:pt idx="195">Mithai, Street Food, North Indian</cx:pt>
          <cx:pt idx="196">North Indian, Asian, Continental</cx:pt>
          <cx:pt idx="197">North Indian, Mithai</cx:pt>
          <cx:pt idx="198">North Indian, Bengali</cx:pt>
          <cx:pt idx="199">North Indian, Chinese, Continental, Fast Food</cx:pt>
          <cx:pt idx="200">North Indian, Chinese, South Indian, Seafood, Chettinad</cx:pt>
          <cx:pt idx="201">Italian, Continental, European, Cafe</cx:pt>
          <cx:pt idx="202">Mediterranean</cx:pt>
          <cx:pt idx="203">Italian, Chinese, Continental, Thai, Mediterranean, Lebanese</cx:pt>
          <cx:pt idx="204">Kebab, Turkish Pizza</cx:pt>
          <cx:pt idx="205">Juices</cx:pt>
          <cx:pt idx="206">European, Chinese, North Indian, Italian</cx:pt>
          <cx:pt idx="207">Healthy Food, Continental</cx:pt>
          <cx:pt idx="208">European, Italian</cx:pt>
          <cx:pt idx="209">Healthy Food, Beverages</cx:pt>
          <cx:pt idx="210">Healthy Food, Juices</cx:pt>
          <cx:pt idx="211">Fast Food, Desserts</cx:pt>
          <cx:pt idx="212">Fast Food, Italian, Pizza</cx:pt>
          <cx:pt idx="213">Chinese, Thai, Fast Food</cx:pt>
          <cx:pt idx="214">Chinese, South Indian, Fast Food</cx:pt>
          <cx:pt idx="215">Chinese, Seafood</cx:pt>
          <cx:pt idx="216">Chinese, Italian, North Indian</cx:pt>
          <cx:pt idx="217">Chinese, Asian</cx:pt>
          <cx:pt idx="218">Chinese, Japanese, Thai</cx:pt>
          <cx:pt idx="219">Continental, American, Asian, North Indian</cx:pt>
          <cx:pt idx="220">Chinese, North Indian, Italian</cx:pt>
          <cx:pt idx="221">Breakfast</cx:pt>
          <cx:pt idx="222">Cafe, Chinese, Italian</cx:pt>
          <cx:pt idx="223">Cafe, Italian, Desserts, Fast Food, Chinese, Tea</cx:pt>
          <cx:pt idx="224">Brazilian, Bar Food</cx:pt>
          <cx:pt idx="225">Cafe, Continental, Chinese</cx:pt>
          <cx:pt idx="226">Turkish</cx:pt>
          <cx:pt idx="227">Bakery, Fast Food, Chinese</cx:pt>
          <cx:pt idx="228">American, Bar Food</cx:pt>
          <cx:pt idx="229">American, Burger, Sandwich</cx:pt>
          <cx:pt idx="230">Afghani</cx:pt>
          <cx:pt idx="231">American, BBQ, Steak</cx:pt>
          <cx:pt idx="232">American, Southern</cx:pt>
          <cx:pt idx="233">Street Food, North Indian, South Indian, Mithai</cx:pt>
          <cx:pt idx="234">Street Food, Desserts</cx:pt>
          <cx:pt idx="235">North Indian, Street Food, Fast Food</cx:pt>
          <cx:pt idx="236">North Indian, South Indian, Street Food</cx:pt>
          <cx:pt idx="237">Seafood, North Indian</cx:pt>
          <cx:pt idx="238">Parsi, Iranian</cx:pt>
          <cx:pt idx="239">South Indian, Biryani</cx:pt>
          <cx:pt idx="240">Raw Meats</cx:pt>
          <cx:pt idx="241">Pizza, Cafe, Italian</cx:pt>
          <cx:pt idx="242">Sushi, Asian</cx:pt>
          <cx:pt idx="243">North Indian, Mughlai, Fast Food</cx:pt>
          <cx:pt idx="244">North Indian, South Indian, Chinese, Mithai</cx:pt>
          <cx:pt idx="245">North Indian, South Indian, Mughlai</cx:pt>
          <cx:pt idx="246">Spanish, Tapas</cx:pt>
          <cx:pt idx="247">Street Food, South Indian</cx:pt>
          <cx:pt idx="248">Pizza, Bar Food</cx:pt>
          <cx:pt idx="249">Sunda, Indonesian</cx:pt>
          <cx:pt idx="250">North Indian, Mughlai, Chinese, Seafood</cx:pt>
          <cx:pt idx="251">South Indian, Chinese, Fast Food</cx:pt>
          <cx:pt idx="252">Street Food, Beverages</cx:pt>
          <cx:pt idx="253">Raw Meats, North Indian</cx:pt>
          <cx:pt idx="254">North Indian, Fast Food, Mughlai</cx:pt>
          <cx:pt idx="255">Naga</cx:pt>
          <cx:pt idx="256">North Indian, Italian</cx:pt>
          <cx:pt idx="257">North Indian, Chinese, Cafe</cx:pt>
          <cx:pt idx="258">North Indian, Fast Food, Italian, Asian</cx:pt>
          <cx:pt idx="259">North Indian, Mughlai, Chinese, Continental</cx:pt>
          <cx:pt idx="260">North Indian, Chinese, Continental, Thai</cx:pt>
          <cx:pt idx="261">North Indian, Continental, Chinese, Italian</cx:pt>
          <cx:pt idx="262">North Indian, Mediterranean, Asian</cx:pt>
          <cx:pt idx="263">North Indian, Continental, Fast Food</cx:pt>
          <cx:pt idx="264">North Indian, Continental, Mughlai, Asian</cx:pt>
          <cx:pt idx="265">Nepalese</cx:pt>
          <cx:pt idx="266">Mithai, Chinese</cx:pt>
          <cx:pt idx="267">Mexican, American, Tex-Mex, Burger</cx:pt>
          <cx:pt idx="268">Mediterranean, Italian</cx:pt>
          <cx:pt idx="269">Italian, North Indian, Continental</cx:pt>
          <cx:pt idx="270">Japanese, Sushi, Thai</cx:pt>
          <cx:pt idx="271">Indian, North Indian</cx:pt>
          <cx:pt idx="272">Indian, Street Food</cx:pt>
          <cx:pt idx="273">Lebanese, Arabian</cx:pt>
          <cx:pt idx="274">Italian, Mediterranean, Pizza</cx:pt>
          <cx:pt idx="275">Lebanese, Arabian, Moroccan</cx:pt>
          <cx:pt idx="276">Mexican, Fast Food</cx:pt>
          <cx:pt idx="277">Lebanese, Mediterranean, Middle Eastern, Arabian</cx:pt>
          <cx:pt idx="278">Mithai, Bakery</cx:pt>
          <cx:pt idx="279">Lucknowi</cx:pt>
          <cx:pt idx="280">Kerala, South Indian</cx:pt>
          <cx:pt idx="281">Japanese, Korean</cx:pt>
          <cx:pt idx="282">Mithai, North Indian, South Indian, Street Food</cx:pt>
          <cx:pt idx="283">Mithai, South Indian, Street Food</cx:pt>
          <cx:pt idx="284">Fast Food, Chinese, Bakery</cx:pt>
          <cx:pt idx="285">Gujarati</cx:pt>
          <cx:pt idx="286">European, Mediterranean, North Indian</cx:pt>
          <cx:pt idx="287">Finger Food, North Indian, Chinese</cx:pt>
          <cx:pt idx="288">Hawaiian, Seafood, Steak</cx:pt>
          <cx:pt idx="289">Ice Cream, Desserts, Beverages</cx:pt>
          <cx:pt idx="290">Desserts, Bakery, Fast Food</cx:pt>
          <cx:pt idx="291">Desserts, Ice Cream, Fast Food</cx:pt>
          <cx:pt idx="292">German</cx:pt>
          <cx:pt idx="293">Ice Cream, Beverages</cx:pt>
          <cx:pt idx="294">Fast Food, Turkish</cx:pt>
          <cx:pt idx="295">Desserts, Cafe</cx:pt>
          <cx:pt idx="296">Filipino</cx:pt>
          <cx:pt idx="297">Fast Food, North Indian, South Indian</cx:pt>
          <cx:pt idx="298">Chinese, Thai, Seafood</cx:pt>
          <cx:pt idx="299">Chinese, Continental</cx:pt>
          <cx:pt idx="300">Chinese, North Indian, Fast Food, Italian</cx:pt>
          <cx:pt idx="301">Chinese, Italian, Fast Food</cx:pt>
          <cx:pt idx="302">Chinese, Thai, Japanese</cx:pt>
          <cx:pt idx="303">Chinese, Seafood, Japanese</cx:pt>
          <cx:pt idx="304">Continental, American, Italian</cx:pt>
          <cx:pt idx="305">Chinese, Mughlai</cx:pt>
          <cx:pt idx="306">Continental, Fast Food</cx:pt>
          <cx:pt idx="307">Chinese, North Indian, Mughlai, Continental</cx:pt>
          <cx:pt idx="308">Chinese, South Indian, North Indian</cx:pt>
          <cx:pt idx="309">Burmese, Chinese, Japanese, Malaysian, Thai</cx:pt>
          <cx:pt idx="310">British</cx:pt>
          <cx:pt idx="311">Cafe, Chinese, Fast Food</cx:pt>
          <cx:pt idx="312">Cafe, Italian, Lebanese</cx:pt>
          <cx:pt idx="313">Cafe, Fast Food, North Indian</cx:pt>
          <cx:pt idx="314">Burger, American</cx:pt>
          <cx:pt idx="315">Cafe, Italian, Chinese</cx:pt>
          <cx:pt idx="316">Cafe, North Indian, Continental</cx:pt>
          <cx:pt idx="317">Burger, Fast Food, Chinese</cx:pt>
          <cx:pt idx="318">Biryani, North Indian, Hyderabadi</cx:pt>
          <cx:pt idx="319">Breakfast, Burger</cx:pt>
          <cx:pt idx="320">Bihari</cx:pt>
          <cx:pt idx="321">Burger, Seafood, Steak</cx:pt>
          <cx:pt idx="322">Cafe, Beverages</cx:pt>
          <cx:pt idx="323">Bakery, Desserts, Beverages</cx:pt>
          <cx:pt idx="324">Bakery, Fast Food, Desserts</cx:pt>
          <cx:pt idx="325">American, Breakfast, Burger</cx:pt>
          <cx:pt idx="326">American, Italian, Pizza</cx:pt>
          <cx:pt idx="327">Thai, Chinese</cx:pt>
          <cx:pt idx="328">Asian, Thai</cx:pt>
          <cx:pt idx="329">Bakery, Desserts, Cafe</cx:pt>
          <cx:pt idx="330">Asian, Thai, Chinese</cx:pt>
          <cx:pt idx="331">Bar Food</cx:pt>
          <cx:pt idx="332">Bakery, Cafe</cx:pt>
          <cx:pt idx="333">Bakery, Italian, Chinese, Mexican</cx:pt>
          <cx:pt idx="334">American, Mexican</cx:pt>
          <cx:pt idx="335">American, Steak</cx:pt>
          <cx:pt idx="336">Bakery, Chinese, Fast Food</cx:pt>
          <cx:pt idx="337">American, Pizza, Bar Food</cx:pt>
          <cx:pt idx="338">Street Food, Chinese, North Indian</cx:pt>
          <cx:pt idx="339">South Indian, Fast Food, Chinese</cx:pt>
          <cx:pt idx="340">South American</cx:pt>
          <cx:pt idx="341">North Indian, South Indian, Street Food, Bakery</cx:pt>
          <cx:pt idx="342">North Indian, South Indian, Chinese, Street Food</cx:pt>
          <cx:pt idx="343">North Indian, Street Food, South Indian, Fast Food, Chinese</cx:pt>
          <cx:pt idx="344">Seafood, Sushi</cx:pt>
          <cx:pt idx="345">North Indian, Thai, Continental</cx:pt>
          <cx:pt idx="346">South Indian, Chettinad</cx:pt>
          <cx:pt idx="347">Oriya</cx:pt>
          <cx:pt idx="348">South Indian, North Indian, Chinese, Fast Food</cx:pt>
          <cx:pt idx="349">Pakistani</cx:pt>
          <cx:pt idx="350">Street Food, Bakery</cx:pt>
          <cx:pt idx="351">Pakistani, Indian</cx:pt>
          <cx:pt idx="352">Street Food, North Indian, Mithai</cx:pt>
          <cx:pt idx="353">Parsi</cx:pt>
          <cx:pt idx="354">Seafood, Western</cx:pt>
          <cx:pt idx="355">North Indian, Mughlai, Seafood</cx:pt>
          <cx:pt idx="356">North Indian, Mughlai, Continental</cx:pt>
          <cx:pt idx="357">North Indian, Mughlai, South Indian</cx:pt>
          <cx:pt idx="358">North Indian, South Indian, Chinese, Fast Food, Mithai</cx:pt>
          <cx:pt idx="359">North Indian, Mughlai, Chinese, Italian</cx:pt>
          <cx:pt idx="360">South Indian, Kerala</cx:pt>
          <cx:pt idx="361">Sushi, Japanese</cx:pt>
          <cx:pt idx="362">South Indian, Street Food, Mithai</cx:pt>
          <cx:pt idx="363">Restaurant Cafe</cx:pt>
          <cx:pt idx="364">Steak, American</cx:pt>
          <cx:pt idx="365">Sandwich, Seafood, Cajun</cx:pt>
          <cx:pt idx="366">North Indian, South Indian, Chinese, Street Food, Mithai</cx:pt>
          <cx:pt idx="367">Seafood, American</cx:pt>
          <cx:pt idx="368">Street Food, Chinese, North Indian, Mithai</cx:pt>
          <cx:pt idx="369">Seafood, Italian</cx:pt>
          <cx:pt idx="370">Street Food, North Indian, South Indian, Chinese, Mithai</cx:pt>
          <cx:pt idx="371">Seafood, Kiwi</cx:pt>
          <cx:pt idx="372">North Indian, South Indian, Fast Food, Street Food, Mithai</cx:pt>
          <cx:pt idx="373">North Indian, Mithai, Street Food</cx:pt>
          <cx:pt idx="374">Mughlai, Lucknowi, Awadhi</cx:pt>
          <cx:pt idx="375">North Indian, Continental, Mexican, Italian</cx:pt>
          <cx:pt idx="376">Mithai, Street Food, Fast Food</cx:pt>
          <cx:pt idx="377">North Indian, Maharashtrian</cx:pt>
          <cx:pt idx="378">North Eastern</cx:pt>
          <cx:pt idx="379">North Indian, Continental, Goan</cx:pt>
          <cx:pt idx="380">Modern Indian, North Indian</cx:pt>
          <cx:pt idx="381">North Indian, Asian</cx:pt>
          <cx:pt idx="382">North Indian, Chinese, Continental, Mughlai</cx:pt>
          <cx:pt idx="383">North Indian, Italian, Chinese, Mexican</cx:pt>
          <cx:pt idx="384">North Indian, Chinese, Fast Food, Street Food</cx:pt>
          <cx:pt idx="385">North Indian, Mediterranean, Continental</cx:pt>
          <cx:pt idx="386">North Indian, Chinese, Italian, Fast Food</cx:pt>
          <cx:pt idx="387">North Indian, Continental, Finger Food</cx:pt>
          <cx:pt idx="388">North Indian, Chinese, Mediterranean</cx:pt>
          <cx:pt idx="389">North Indian, Continental, Italian, Chinese</cx:pt>
          <cx:pt idx="390">North Indian, Chinese, Mughlai, Fast Food</cx:pt>
          <cx:pt idx="391">North Indian, European, Asian, Mediterranean</cx:pt>
          <cx:pt idx="392">North Indian, Chinese, Raw Meats</cx:pt>
          <cx:pt idx="393">North Indian, Finger Food</cx:pt>
          <cx:pt idx="394">North Indian, Chinese, South Indian, Chinese</cx:pt>
          <cx:pt idx="395">North Indian, Italian, Chinese, Fast Food</cx:pt>
          <cx:pt idx="396">Mughlai, Chinese, North Indian</cx:pt>
          <cx:pt idx="397">North Indian, Italian, Fast Food</cx:pt>
          <cx:pt idx="398">Modern Australian</cx:pt>
          <cx:pt idx="399">North Indian, Asian, European</cx:pt>
          <cx:pt idx="400">Mithai, Street Food, Chinese</cx:pt>
          <cx:pt idx="401">North Indian, Mughlai, Awadhi</cx:pt>
          <cx:pt idx="402">North Indian, Continental, Chinese, Italian, Thai, Mughlai</cx:pt>
          <cx:pt idx="403">Mediterranean, Italian, European</cx:pt>
          <cx:pt idx="404">Kebab, Desserts, Turkish Pizza</cx:pt>
          <cx:pt idx="405">Italian, Continental, Cafe</cx:pt>
          <cx:pt idx="406">Japanese, Asian</cx:pt>
          <cx:pt idx="407">Mithai, North Indian, Chinese, Street Food</cx:pt>
          <cx:pt idx="408">Latin American</cx:pt>
          <cx:pt idx="409">Mexican, American, Italian</cx:pt>
          <cx:pt idx="410">Latin American, Mexican, Southwestern</cx:pt>
          <cx:pt idx="411">Middle Eastern, Mediterranean, North Indian</cx:pt>
          <cx:pt idx="412">Japanese, Chinese, Asian, Malaysian, Thai, Vietnamese</cx:pt>
          <cx:pt idx="413">Italian, Continental, North Indian, Chinese</cx:pt>
          <cx:pt idx="414">Japanese, Chinese, Thai</cx:pt>
          <cx:pt idx="415">Italian, European</cx:pt>
          <cx:pt idx="416">Italian, Chinese</cx:pt>
          <cx:pt idx="417">Italian, Chinese, North Indian</cx:pt>
          <cx:pt idx="418">Italian, Mediterranean, Continental, North Indian</cx:pt>
          <cx:pt idx="419">Indian, North Indian, Chinese</cx:pt>
          <cx:pt idx="420">Indian, Middle Eastern</cx:pt>
          <cx:pt idx="421">Mexican, Italian</cx:pt>
          <cx:pt idx="422">Italian, North Indian</cx:pt>
          <cx:pt idx="423">Kebab</cx:pt>
          <cx:pt idx="424">Malaysian</cx:pt>
          <cx:pt idx="425">Indian, South Indian</cx:pt>
          <cx:pt idx="426">Indian, Curry</cx:pt>
          <cx:pt idx="427">Kerala, Biryani</cx:pt>
          <cx:pt idx="428">Mediterranean, American, Asian</cx:pt>
          <cx:pt idx="429">Mithai, North Indian, South Indian, Chinese, Street Food</cx:pt>
          <cx:pt idx="430">Italian, North Indian, Chinese, Mughlai</cx:pt>
          <cx:pt idx="431">Mediterranean, Italian, Continental, Spanish, North Indian</cx:pt>
          <cx:pt idx="432">Juices, Desserts</cx:pt>
          <cx:pt idx="433">Juices, Healthy Food</cx:pt>
          <cx:pt idx="434">Japanese, Thai, Italian, Asian</cx:pt>
          <cx:pt idx="435">Hyderabadi, North Indian</cx:pt>
          <cx:pt idx="436">Finger Food, Italian, North Indian</cx:pt>
          <cx:pt idx="437">Continental, North Indian, Mughlai, Chinese</cx:pt>
          <cx:pt idx="438">Drinks Only</cx:pt>
          <cx:pt idx="439">Healthy Food, Continental, Juices, Salad</cx:pt>
          <cx:pt idx="440">European, American</cx:pt>
          <cx:pt idx="441">Fast Food, North Indian, Desserts, Ice Cream</cx:pt>
          <cx:pt idx="442">European, American, Street Food</cx:pt>
          <cx:pt idx="443">Filipino, Mexican</cx:pt>
          <cx:pt idx="444">European, Cafe</cx:pt>
          <cx:pt idx="445">Goan</cx:pt>
          <cx:pt idx="446">Continental, North Indian, South Indian</cx:pt>
          <cx:pt idx="447">Desserts, Sandwich</cx:pt>
          <cx:pt idx="448">European, Continental, North Indian</cx:pt>
          <cx:pt idx="449">Continental, North Indian, Mughlai, Burmese</cx:pt>
          <cx:pt idx="450">European, Desserts</cx:pt>
          <cx:pt idx="451">Ice Cream, Fast Food, Beverages</cx:pt>
          <cx:pt idx="452">European, Italian, North Indian</cx:pt>
          <cx:pt idx="453">Fast Food, South Indian</cx:pt>
          <cx:pt idx="454">European, North Indian</cx:pt>
          <cx:pt idx="455">Finger Food, Continental, Italian</cx:pt>
          <cx:pt idx="456">Fast Food, American</cx:pt>
          <cx:pt idx="457">Finger Food, North Indian</cx:pt>
          <cx:pt idx="458">Fast Food, American, Italian</cx:pt>
          <cx:pt idx="459">Gujarati, Rajasthani</cx:pt>
          <cx:pt idx="460">Fast Food, Beverages, Desserts</cx:pt>
          <cx:pt idx="461">Healthy Food, Juices, Salad, Italian, Continental</cx:pt>
          <cx:pt idx="462">Fast Food, Chinese, North Indian</cx:pt>
          <cx:pt idx="463">Hyderabadi</cx:pt>
          <cx:pt idx="464">Fast Food, Italian, North Indian, Chinese</cx:pt>
          <cx:pt idx="465">Hyderabadi, North Indian, Biryani</cx:pt>
          <cx:pt idx="466">Fast Food, North Indian, Beverages</cx:pt>
          <cx:pt idx="467">Fast Food, Street Food, Beverages</cx:pt>
          <cx:pt idx="468">Continental, Chinese, Thai, Mughlai, North Indian</cx:pt>
          <cx:pt idx="469">Chinese, Dim Sum</cx:pt>
          <cx:pt idx="470">Continental, Fast Food, Italian</cx:pt>
          <cx:pt idx="471">Continental, Mexican, Fast Food, Chinese</cx:pt>
          <cx:pt idx="472">Continental, American, North Indian, Chinese</cx:pt>
          <cx:pt idx="473">Chinese, Beverages</cx:pt>
          <cx:pt idx="474">Continental, European, North Indian</cx:pt>
          <cx:pt idx="475">Continental, North Indian, Chinese, Mughlai, Asian</cx:pt>
          <cx:pt idx="476">Chinese, Japanese</cx:pt>
          <cx:pt idx="477">Chinese, Italian, Continental, North Indian</cx:pt>
          <cx:pt idx="478">Continental, American, Italian, Seafood, North Indian, Cafe</cx:pt>
          <cx:pt idx="479">Chinese, North Indian, Street Food</cx:pt>
          <cx:pt idx="480">Continental, Chinese</cx:pt>
          <cx:pt idx="481">Chinese, Thai, Japanese, Tibetan</cx:pt>
          <cx:pt idx="482">Continental, European</cx:pt>
          <cx:pt idx="483">Chinese, Mithai</cx:pt>
          <cx:pt idx="484">Chinese, Fast Food, Bakery</cx:pt>
          <cx:pt idx="485">Chinese, Thai, Sushi</cx:pt>
          <cx:pt idx="486">Continental, Goan, Seafood, North Indian</cx:pt>
          <cx:pt idx="487">Coffee and Tea, Sandwich</cx:pt>
          <cx:pt idx="488">Chinese, Seafood, Asian</cx:pt>
          <cx:pt idx="489">Chinese, Bakery</cx:pt>
          <cx:pt idx="490">Chinese, Street Food</cx:pt>
          <cx:pt idx="491">Continental, North Indian, Chinese, Cafe</cx:pt>
          <cx:pt idx="492">Chinese, Thai, Asian, Malaysian, Vietnamese, Japanese</cx:pt>
          <cx:pt idx="493">Chinese, Thai, Continental, North Indian</cx:pt>
          <cx:pt idx="494">Continental, North Indian, Italian, Asian</cx:pt>
          <cx:pt idx="495">Cafe, Italian, Chinese, Continental</cx:pt>
          <cx:pt idx="496">Cafe, Continental, Chinese, Italian</cx:pt>
          <cx:pt idx="497">Bengali, North Indian, Chinese</cx:pt>
          <cx:pt idx="498">Breakfast, Coffee and Tea</cx:pt>
          <cx:pt idx="499">Cafe, North Indian, Fast Food</cx:pt>
          <cx:pt idx="500">Cafe, Continental, Italian, North Indian</cx:pt>
          <cx:pt idx="501">Burger, Pizza, Sandwich</cx:pt>
          <cx:pt idx="502">Burger, Bar Food</cx:pt>
          <cx:pt idx="503">Beverages, Desserts</cx:pt>
          <cx:pt idx="504">Cafe, Desserts, Bakery</cx:pt>
          <cx:pt idx="505">Cafe, Continental, Fast Food</cx:pt>
          <cx:pt idx="506">Breakfast, Sandwich</cx:pt>
          <cx:pt idx="507">British, Contemporary</cx:pt>
          <cx:pt idx="508">Cafe, North Indian, Italian</cx:pt>
          <cx:pt idx="509">Cafe, Italian, Chinese, North Indian</cx:pt>
          <cx:pt idx="510">Cafe, Fast Food, Desserts</cx:pt>
          <cx:pt idx="511">Cafe, Italian, Continental, Chinese</cx:pt>
          <cx:pt idx="512">Cafe, Fast Food, Italian</cx:pt>
          <cx:pt idx="513">Cafe, Italian, Fast Food</cx:pt>
          <cx:pt idx="514">Cafe, Fast Food, Italian, Chinese</cx:pt>
          <cx:pt idx="515">Cafe, Mexican</cx:pt>
          <cx:pt idx="516">Cafe, Burger</cx:pt>
          <cx:pt idx="517">Cafe, North Indian, Chinese, Continental</cx:pt>
          <cx:pt idx="518">Cafe, Fast Food, Street Food</cx:pt>
          <cx:pt idx="519">Cafe, North Indian, Continental, Chinese</cx:pt>
          <cx:pt idx="520">Cafe, Healthy Food, Continental</cx:pt>
          <cx:pt idx="521">Cafe, Continental, Fast Food, Italian</cx:pt>
          <cx:pt idx="522">Bengali, Seafood</cx:pt>
          <cx:pt idx="523">Cafe, Bakery, Fast Food</cx:pt>
          <cx:pt idx="524">Assamese, Chinese</cx:pt>
          <cx:pt idx="525">Asian, Chinese, Thai</cx:pt>
          <cx:pt idx="526">Thai, Asian</cx:pt>
          <cx:pt idx="527">Tibetan</cx:pt>
          <cx:pt idx="528">Asian, North Indian</cx:pt>
          <cx:pt idx="529">Tibetan, Chinese, North Indian</cx:pt>
          <cx:pt idx="530">Tapas</cx:pt>
          <cx:pt idx="531">Tibetan, Nepalese</cx:pt>
          <cx:pt idx="532">American, BBQ, Southern</cx:pt>
          <cx:pt idx="533">Vietnamese</cx:pt>
          <cx:pt idx="534">Asian, European</cx:pt>
          <cx:pt idx="535">American, BBQ</cx:pt>
          <cx:pt idx="536">Asian, Vietnamese</cx:pt>
          <cx:pt idx="537">American, Desserts</cx:pt>
          <cx:pt idx="538">Taiwanese, Street Food</cx:pt>
          <cx:pt idx="539">American, BBQ, Burger</cx:pt>
          <cx:pt idx="540">Bakery, Desserts, Chinese, Fast Food</cx:pt>
          <cx:pt idx="541">American, Italian, Seafood</cx:pt>
          <cx:pt idx="542">Bakery, Street Food</cx:pt>
          <cx:pt idx="543">American, Mexican, Burger</cx:pt>
          <cx:pt idx="544">Bar Food, Brazilian</cx:pt>
          <cx:pt idx="545">BBQ, Burger, Seafood</cx:pt>
          <cx:pt idx="546">American, Tex-Mex, Italian, Mexican, North Indian</cx:pt>
          <cx:pt idx="547">Pakistani, Indian, Mughlai</cx:pt>
          <cx:pt idx="548">North Indian, South Indian, Street Food, Chinese, Fast Food, Mithai</cx:pt>
          <cx:pt idx="549">North Indian, South Indian, Fast Food, Street Food, Chinese, Mithai</cx:pt>
          <cx:pt idx="550">North Indian, Street Food, Beverages</cx:pt>
          <cx:pt idx="551">South Indian, North Indian, Chinese, Street Food, Fast Food</cx:pt>
          <cx:pt idx="552">North Indian, Mughlai, South Indian, Chinese</cx:pt>
          <cx:pt idx="553">North Indian, South Indian, Continental, Fast Food</cx:pt>
          <cx:pt idx="554">Pizza, Bar Food, Sandwich</cx:pt>
          <cx:pt idx="555">South Indian, Chettinad, North Indian, Chinese</cx:pt>
          <cx:pt idx="556">Pizza, Burger, Fast Food</cx:pt>
          <cx:pt idx="557">Pakistani, Afghani, Indian, Hyderabadi</cx:pt>
          <cx:pt idx="558">North Indian, Mughlai, South Indian, Rajasthani, Street Food</cx:pt>
          <cx:pt idx="559">South Indian, Street Food, Desserts</cx:pt>
          <cx:pt idx="560">Pizza, Chinese</cx:pt>
          <cx:pt idx="561">Street Food, Burger, American, Finger Food, German</cx:pt>
          <cx:pt idx="562">Pizza, Continental, Beverages</cx:pt>
          <cx:pt idx="563">Street Food, Mughlai</cx:pt>
          <cx:pt idx="564">Pizza, Desserts</cx:pt>
          <cx:pt idx="565">South Indian, Andhra</cx:pt>
          <cx:pt idx="566">North Indian, North Eastern, Continental</cx:pt>
          <cx:pt idx="567">North Indian, South Indian, Chinese, Fast Food, Bakery, Mithai</cx:pt>
          <cx:pt idx="568">Pizza, Fast Food, Bakery</cx:pt>
          <cx:pt idx="569">North Indian, South Indian, Chinese, Healthy Food, Bakery</cx:pt>
          <cx:pt idx="570">Pizza, Fast Food, Chinese</cx:pt>
          <cx:pt idx="571">South Indian, North Indian, Chinese, Continental</cx:pt>
          <cx:pt idx="572">Pizza, Grill</cx:pt>
          <cx:pt idx="573">South Indian, Pizza, Chinese</cx:pt>
          <cx:pt idx="574">Pizza, Ice Cream</cx:pt>
          <cx:pt idx="575">Spanish, Italian</cx:pt>
          <cx:pt idx="576">North Indian, Street Food, Chinese</cx:pt>
          <cx:pt idx="577">Steak, Tapas, Bar Food</cx:pt>
          <cx:pt idx="578">Pizza, Italian, Beverages, Desserts</cx:pt>
          <cx:pt idx="579">Parsi, North Indian</cx:pt>
          <cx:pt idx="580">Pizza, Italian, Cafe</cx:pt>
          <cx:pt idx="581">Street Food, Fast Food, North Indian</cx:pt>
          <cx:pt idx="582">Pizza, Italian, Fast Food</cx:pt>
          <cx:pt idx="583">Street Food, North Indian, South Indian</cx:pt>
          <cx:pt idx="584">Pizza, Mexican, Chinese, Italian</cx:pt>
          <cx:pt idx="585">North Indian, Mughlai, Kashmiri</cx:pt>
          <cx:pt idx="586">Pizza, North Indian</cx:pt>
          <cx:pt idx="587">North Indian, Tibetan</cx:pt>
          <cx:pt idx="588">Pizza, North Indian, Continental</cx:pt>
          <cx:pt idx="589">South Indian, Chinese, Continental</cx:pt>
          <cx:pt idx="590">Pizza, Salad, Finger Food</cx:pt>
          <cx:pt idx="591">South Indian, Chinese, Mithai</cx:pt>
          <cx:pt idx="592">North Indian, Rajasthani, Asian</cx:pt>
          <cx:pt idx="593">South Indian, Desserts</cx:pt>
          <cx:pt idx="594">Pizza, Sandwich, Vegetarian</cx:pt>
          <cx:pt idx="595">South Indian, Fast Food, North Indian, Chinese</cx:pt>
          <cx:pt idx="596">Pizza, Seafood, Steak</cx:pt>
          <cx:pt idx="597">North Indian, Mughlai, Chinese, Raw Meats</cx:pt>
          <cx:pt idx="598">North Indian, Rajasthani, Gujarati</cx:pt>
          <cx:pt idx="599">South Indian, North Indian, Chinese, Fast Food, Street Food, Mithai</cx:pt>
          <cx:pt idx="600">Portuguese, African, Lebanese</cx:pt>
          <cx:pt idx="601">South Indian, North Indian, Street Food</cx:pt>
          <cx:pt idx="602">Pub Food</cx:pt>
          <cx:pt idx="603">South Indian, Street Food</cx:pt>
          <cx:pt idx="604">North Indian, Seafood</cx:pt>
          <cx:pt idx="605">North Indian, South Indian, Chinese, Mughlai</cx:pt>
          <cx:pt idx="606">Rajasthani, Gujarati, Mughlai</cx:pt>
          <cx:pt idx="607">Sri Lankan</cx:pt>
          <cx:pt idx="608">Rajasthani, North Indian</cx:pt>
          <cx:pt idx="609">Steak, Scottish, British</cx:pt>
          <cx:pt idx="610">Ramen, Japanese</cx:pt>
          <cx:pt idx="611">North Indian, Spanish, Mediterranean</cx:pt>
          <cx:pt idx="612">North Indian, Seafood, Bengali</cx:pt>
          <cx:pt idx="613">North Indian, Mughlai, Mexican, Thai</cx:pt>
          <cx:pt idx="614">North Indian, Seafood, Continental</cx:pt>
          <cx:pt idx="615">Street Food, Continental, Burger, Grill</cx:pt>
          <cx:pt idx="616">North Indian, Seafood, South Indian, Italian</cx:pt>
          <cx:pt idx="617">Street Food, Fast Food, Beverages</cx:pt>
          <cx:pt idx="618">North Indian, Street Food, Chinese, South Indian</cx:pt>
          <cx:pt idx="619">Street Food, Mithai, North Indian, South Indian, Chinese</cx:pt>
          <cx:pt idx="620">North Indian, Mughlai, Chinese, Mangalorean</cx:pt>
          <cx:pt idx="621">Street Food, North Indian, Chinese, Continental</cx:pt>
          <cx:pt idx="622">Raw Meats, North Indian, Chinese, Fast Food</cx:pt>
          <cx:pt idx="623">Persian, Arabian, Lebanese, North Indian</cx:pt>
          <cx:pt idx="624">North Indian, South Indian, Asian, Continental</cx:pt>
          <cx:pt idx="625">Singaporean, Chinese, Seafood, Malay, Indian</cx:pt>
          <cx:pt idx="626">Raw Meats, Street Food</cx:pt>
          <cx:pt idx="627">North Indian, South Indian, Bihari</cx:pt>
          <cx:pt idx="628">North Indian, Street Food, Chinese, South Indian, Mithai</cx:pt>
          <cx:pt idx="629">North Indian, Thai, Italian, Chinese, Mexican</cx:pt>
          <cx:pt idx="630">Restaurant Cafe, Desserts</cx:pt>
          <cx:pt idx="631">South Indian, Chettinad, North Indian</cx:pt>
          <cx:pt idx="632">Restaurant Cafe, Turkish, Desserts</cx:pt>
          <cx:pt idx="633">North Indian, Mughlai, Continental, Chinese</cx:pt>
          <cx:pt idx="634">Salad, Continental</cx:pt>
          <cx:pt idx="635">South Indian, Chinese, Continental, Italian, North Indian</cx:pt>
          <cx:pt idx="636">Salad, Healthy Food, Burger, Italian, Continental, Chinese, North Indian, Beverages</cx:pt>
          <cx:pt idx="637">South Indian, Chinese, Fast Food, Mithai</cx:pt>
          <cx:pt idx="638">Sandwich</cx:pt>
          <cx:pt idx="639">South Indian, Chinese, Mughlai</cx:pt>
          <cx:pt idx="640">North Indian, Mughlai, Mughlai</cx:pt>
          <cx:pt idx="641">South Indian, Chinese, Street Food, Mithai</cx:pt>
          <cx:pt idx="642">Sandwich, Seafood, Steak</cx:pt>
          <cx:pt idx="643">South Indian, Desserts, Beverages</cx:pt>
          <cx:pt idx="644">Sandwich, Sushi, Tapas</cx:pt>
          <cx:pt idx="645">North Indian, South Indian, Street Food, Fast Food, Mithai</cx:pt>
          <cx:pt idx="646">Scottish, Cafe</cx:pt>
          <cx:pt idx="647">South Indian, Fast Food, Street Food</cx:pt>
          <cx:pt idx="648">North Indian, South Indian, Bakery, Beverages</cx:pt>
          <cx:pt idx="649">South Indian, Nepalese</cx:pt>
          <cx:pt idx="650">Seafood, African, Sushi</cx:pt>
          <cx:pt idx="651">North Indian, South Indian, Chinese, Mithai, Fast Food</cx:pt>
          <cx:pt idx="652">North Indian, Street Food, Fast Food, Chinese, South Indian, Mithai</cx:pt>
          <cx:pt idx="653">Pakistani, Chinese, Indian, Afghani</cx:pt>
          <cx:pt idx="654">Seafood, American, Mediterranean, Japanese</cx:pt>
          <cx:pt idx="655">South Indian, North Indian, Chinese, Mughlai</cx:pt>
          <cx:pt idx="656">Seafood, Asian, Filipino, Indian</cx:pt>
          <cx:pt idx="657">South Indian, North Indian, Fast Food</cx:pt>
          <cx:pt idx="658">Seafood, Asian, Grill, Sushi</cx:pt>
          <cx:pt idx="659">South Indian, North Indian, Street Food, Chinese, Mithai</cx:pt>
          <cx:pt idx="660">Seafood, Bar Food, Brazilian</cx:pt>
          <cx:pt idx="661">South Indian, Seafood, Kerala</cx:pt>
          <cx:pt idx="662">Seafood, Chinese</cx:pt>
          <cx:pt idx="663">South Indian, Street Food, Chinese</cx:pt>
          <cx:pt idx="664">Seafood, Chinese, Japanese, Sushi, Thai</cx:pt>
          <cx:pt idx="665">North Indian, Mughlai, Lebanese, Arabian, Mediterranean</cx:pt>
          <cx:pt idx="666">Seafood, Chinese, Japanese, Vietnamese, Asian, Thai</cx:pt>
          <cx:pt idx="667">Southern, Cajun, Soul Food</cx:pt>
          <cx:pt idx="668">Seafood, Chinese, Thai</cx:pt>
          <cx:pt idx="669">Pakistani, Indian, Afghani, Curry</cx:pt>
          <cx:pt idx="670">Seafood, Continental, European</cx:pt>
          <cx:pt idx="671">North Indian, South Indian, Chinese, Street Food, Fast Food</cx:pt>
          <cx:pt idx="672">Street Food, South Indian, Chinese</cx:pt>
          <cx:pt idx="673">Steak, BBQ</cx:pt>
          <cx:pt idx="674">North Indian, South Indian, Gujarati, Rajasthani</cx:pt>
          <cx:pt idx="675">Steak, Seafood, Grill</cx:pt>
          <cx:pt idx="676">North Indian, South Indian, Italian, Continental, Mediterranean, Lebanese, Desserts</cx:pt>
          <cx:pt idx="677">North Indian, South Indian, Chinese, Street Food, Fast Food, Mithai</cx:pt>
          <cx:pt idx="678">Seafood, French</cx:pt>
          <cx:pt idx="679">North Indian, Mughlai, Fast Food, South Indian</cx:pt>
          <cx:pt idx="680">North Indian, Mughlai, Nepalese, Tibetan, Korean</cx:pt>
          <cx:pt idx="681">Street Food, Burger, Desserts, Italian, Pizza, North Indian, European, Finger Food</cx:pt>
          <cx:pt idx="682">Seafood, Japanese, Sushi</cx:pt>
          <cx:pt idx="683">Street Food, Chinese, Mithai</cx:pt>
          <cx:pt idx="684">North Indian, Street Food, Mughlai</cx:pt>
          <cx:pt idx="685">Patisserie, Coffee and Tea</cx:pt>
          <cx:pt idx="686">Seafood, Mediterranean</cx:pt>
          <cx:pt idx="687">Street Food, Continental, South Indian, North Indian, Chinese</cx:pt>
          <cx:pt idx="688">Seafood, Mughlai, North Indian</cx:pt>
          <cx:pt idx="689">North Indian, Mughlai, Hyderabadi</cx:pt>
          <cx:pt idx="690">North Indian, South Indian, Bakery, Italian</cx:pt>
          <cx:pt idx="691">Street Food, Fast Food, Chinese, South Indian, North Indian</cx:pt>
          <cx:pt idx="692">Seafood, South Indian, Andhra, Hyderabadi, Goan</cx:pt>
          <cx:pt idx="693">North Indian, Mughlai, Italian, Chinese</cx:pt>
          <cx:pt idx="694">Seafood, Southern</cx:pt>
          <cx:pt idx="695">Street Food, Mithai, South Indian, North Indian, Chinese</cx:pt>
          <cx:pt idx="696">Seafood, Steak</cx:pt>
          <cx:pt idx="697">North Indian, South Indian, Fast Food, Street Food, Chinese, Beverages, Mithai</cx:pt>
          <cx:pt idx="698">Seafood, Steak, Vegetarian</cx:pt>
          <cx:pt idx="699">Peranakan, Indonesian</cx:pt>
          <cx:pt idx="700">North Indian, Mughlai, Lebanese</cx:pt>
          <cx:pt idx="701">Street Food, North Indian, South Indian, Chinese</cx:pt>
          <cx:pt idx="702">Seafood, Tapas, Bar Food</cx:pt>
          <cx:pt idx="703">North Indian, South Indian, Fast Food, Street Food, Chinese, Desserts, Mithai</cx:pt>
          <cx:pt idx="704">North Indian, Street Food, South Indian, Mithai</cx:pt>
          <cx:pt idx="705">Peruvian, Latin American</cx:pt>
          <cx:pt idx="706">Singaporean, Australian, German</cx:pt>
          <cx:pt idx="707">Seafood, Continental, European, German</cx:pt>
          <cx:pt idx="708">North Indian, South Indian, Italian, Chinese</cx:pt>
          <cx:pt idx="709">Seafood, Continental, Goan, Asian, Andhra</cx:pt>
          <cx:pt idx="710">North Indian, South Indian, Mithai</cx:pt>
          <cx:pt idx="711">Seafood, Filipino, Asian, European</cx:pt>
          <cx:pt idx="712">Raw Meats, North Indian, Chinese</cx:pt>
          <cx:pt idx="713">North Indian, Biryani, Chinese</cx:pt>
          <cx:pt idx="714">North Indian, European, South Indian</cx:pt>
          <cx:pt idx="715">North Indian, Continental, Lebanese</cx:pt>
          <cx:pt idx="716">North Indian, Chinese, Fast Food, Cafe</cx:pt>
          <cx:pt idx="717">North Indian, Chinese, Continental, Italian, Burger</cx:pt>
          <cx:pt idx="718">North Indian, Chinese, Fast Food, Desserts</cx:pt>
          <cx:pt idx="719">North Indian, Lebanese, European, Mexican</cx:pt>
          <cx:pt idx="720">North Indian, Chinese, Fast Food, Mithai</cx:pt>
          <cx:pt idx="721">Naga, Tibetan</cx:pt>
          <cx:pt idx="722">North Indian, Chinese, Fast Food, South Indian</cx:pt>
          <cx:pt idx="723">North Indian, Fast Food, Chinese, Japanese, Asian, Italian</cx:pt>
          <cx:pt idx="724">Mughlai, Street Food</cx:pt>
          <cx:pt idx="725">North Indian, Hyderabadi, Kashmiri, Chinese</cx:pt>
          <cx:pt idx="726">North Eastern, North Indian, Chinese</cx:pt>
          <cx:pt idx="727">North Indian, Italian, Mexican, Asian</cx:pt>
          <cx:pt idx="728">Mughlai, Afghani</cx:pt>
          <cx:pt idx="729">North Indian, Mediterranean, Asian, Continental</cx:pt>
          <cx:pt idx="730">North Indian, Chinese, Italian, American, Middle Eastern</cx:pt>
          <cx:pt idx="731">North Indian, Continental, Salad</cx:pt>
          <cx:pt idx="732">Mithai, Street Food, North Indian, South Indian</cx:pt>
          <cx:pt idx="733">North Indian, European, Continental</cx:pt>
          <cx:pt idx="734">North Indian, Biryani, Fast Food</cx:pt>
          <cx:pt idx="735">North Indian, Fast Food, Biryani</cx:pt>
          <cx:pt idx="736">North Indian, Chinese, Italian, Finger Food</cx:pt>
          <cx:pt idx="737">North Indian, Andhra, Chettinad, Bengali, Mughlai, Chinese</cx:pt>
          <cx:pt idx="738">North Indian, Chinese, Italian, Lebanese, Mexican</cx:pt>
          <cx:pt idx="739">North Indian, French, Continental</cx:pt>
          <cx:pt idx="740">North Indian, Chinese, Italian, Mediterranean</cx:pt>
          <cx:pt idx="741">North Indian, Italian, Asian, South Indian</cx:pt>
          <cx:pt idx="742">North Indian, Chinese, Italian, Mexican</cx:pt>
          <cx:pt idx="743">North Indian, Italian, Continental, Chinese</cx:pt>
          <cx:pt idx="744">North Indian, Chinese, Italian, Mexican, Lebanese</cx:pt>
          <cx:pt idx="745">North Indian, Kashmiri</cx:pt>
          <cx:pt idx="746">North Indian, Chinese, Italian, Street Food, Desserts</cx:pt>
          <cx:pt idx="747">North Indian, Mangalorean, Chinese</cx:pt>
          <cx:pt idx="748">North Indian, Chinese, Italian, Thai</cx:pt>
          <cx:pt idx="749">North Indian, Mediterranean, European, Asian, Chinese, Pizza</cx:pt>
          <cx:pt idx="750">North Indian, Chinese, Kashmiri</cx:pt>
          <cx:pt idx="751">North Indian, Continental, Mughlai</cx:pt>
          <cx:pt idx="752">North Indian, Biryani, Fast Food, Chinese</cx:pt>
          <cx:pt idx="753">North Indian, Continental, South Indian, Chinese, Thai, Asian</cx:pt>
          <cx:pt idx="754">North Indian, Chinese, Mediterranean, Asian, Continental</cx:pt>
          <cx:pt idx="755">Modern Australian, Australian</cx:pt>
          <cx:pt idx="756">North Indian, Chinese, Mexican, Beverages</cx:pt>
          <cx:pt idx="757">Naga, Tibetan, Chinese, Bakery</cx:pt>
          <cx:pt idx="758">North Indian, Chinese, Mexican, Italian</cx:pt>
          <cx:pt idx="759">North Indian, Fast Food, Afghani</cx:pt>
          <cx:pt idx="760">North Indian, Chinese, Mexican, Italian, Thai, Lebanese</cx:pt>
          <cx:pt idx="761">North Indian, Fast Food, Chinese, Biryani, Mughlai</cx:pt>
          <cx:pt idx="762">North Indian, Chinese, Mexican, Lebanese, Italian, Fast Food</cx:pt>
          <cx:pt idx="763">North Indian, Fast Food, Chinese, South Indian</cx:pt>
          <cx:pt idx="764">Mithai, Street Food, North Indian, South Indian, Chinese</cx:pt>
          <cx:pt idx="765">North Indian, Fast Food, Mithai</cx:pt>
          <cx:pt idx="766">North Indian, Chinese, Mughlai, Continental</cx:pt>
          <cx:pt idx="767">North Indian, Chinese, Continental, Italian, Mexican</cx:pt>
          <cx:pt idx="768">North Indian, Biryani, Mughlai</cx:pt>
          <cx:pt idx="769">North Indian, Healthy Food, Rajasthani</cx:pt>
          <cx:pt idx="770">North Indian, Chinese, Mughlai, Italian</cx:pt>
          <cx:pt idx="771">Nepalese, Tibetan</cx:pt>
          <cx:pt idx="772">North Indian, Chinese, Mughlai, South Indian</cx:pt>
          <cx:pt idx="773">North Indian, Italian, Chinese, American</cx:pt>
          <cx:pt idx="774">North Indian, Cafe</cx:pt>
          <cx:pt idx="775">Mithai, Street Food, North Indian, South Indian, Chinese, Fast Food, Beverages</cx:pt>
          <cx:pt idx="776">North Indian, Chinese, Seafood</cx:pt>
          <cx:pt idx="777">North Indian, Italian, Finger Food</cx:pt>
          <cx:pt idx="778">North Indian, Chinese, Seafood, Chettinad</cx:pt>
          <cx:pt idx="779">North Indian, Italian, Parsi, Asian, Kerala</cx:pt>
          <cx:pt idx="780">Mughlai, Chinese, Cafe, BBQ, Cajun</cx:pt>
          <cx:pt idx="781">North Indian, Kashmiri, Mughlai</cx:pt>
          <cx:pt idx="782">North Indian, Chinese, South Indian, Bakery</cx:pt>
          <cx:pt idx="783">North Indian, Lucknowi</cx:pt>
          <cx:pt idx="784">North Indian, Cafe, Italian, Mexican, Continental</cx:pt>
          <cx:pt idx="785">North Indian, Mediterranean, Asian, Arabian</cx:pt>
          <cx:pt idx="786">New American</cx:pt>
          <cx:pt idx="787">North Indian, Mediterranean, Chinese</cx:pt>
          <cx:pt idx="788">North Indian, Chinese, South Indian, Italian</cx:pt>
          <cx:pt idx="789">North Indian, Mexican, Italian</cx:pt>
          <cx:pt idx="790">North Indian, Chinese, Arabian</cx:pt>
          <cx:pt idx="791">North Indian, Chinese, Continental, Goan, Seafood</cx:pt>
          <cx:pt idx="792">North Indian, Afghani</cx:pt>
          <cx:pt idx="793">North Indian, American, Italian</cx:pt>
          <cx:pt idx="794">North Indian, Chinese, South Indian, Street Food, Fast Food, Mithai</cx:pt>
          <cx:pt idx="795">North Indian, Continental, South Indian, Chinese</cx:pt>
          <cx:pt idx="796">North Indian, Chinese, South Indian, Street Food, Mithai</cx:pt>
          <cx:pt idx="797">North Indian, Continental, Thai, Chinese</cx:pt>
          <cx:pt idx="798">North Indian, Chinese, Sri Lankan</cx:pt>
          <cx:pt idx="799">North Indian, European, Asian</cx:pt>
          <cx:pt idx="800">North Indian, Mughlai, Chinese, Bakery</cx:pt>
          <cx:pt idx="801">North Indian, European, Chinese</cx:pt>
          <cx:pt idx="802">North Indian, Afghani, Mughlai</cx:pt>
          <cx:pt idx="803">North Indian, European, Continental, Finger Food</cx:pt>
          <cx:pt idx="804">North Indian, Chinese, Bakery</cx:pt>
          <cx:pt idx="805">North Indian, European, Mediterranean, Asian</cx:pt>
          <cx:pt idx="806">Naga, Chinese</cx:pt>
          <cx:pt idx="807">Mughlai, Italian, Finger Food, Middle Eastern</cx:pt>
          <cx:pt idx="808">North Indian, Chinese, Thai, Continental</cx:pt>
          <cx:pt idx="809">North Indian, Fast Food, Bihari</cx:pt>
          <cx:pt idx="810">North Indian, Chinese, Thai, Italian, Middle Eastern</cx:pt>
          <cx:pt idx="811">Mughlai, Lucknowi</cx:pt>
          <cx:pt idx="812">North Indian, Chinese, Thai, Mexican, Italian</cx:pt>
          <cx:pt idx="813">North Indian, Fast Food, Chinese, Continental</cx:pt>
          <cx:pt idx="814">North Indian, Chinese, Tibetan</cx:pt>
          <cx:pt idx="815">North Indian, Fast Food, Chinese, Mithai</cx:pt>
          <cx:pt idx="816">North Indian, Chinese, Tibetan, Italian, Fast Food</cx:pt>
          <cx:pt idx="817">North Indian, Fast Food, Continental</cx:pt>
          <cx:pt idx="818">North Indian, Chinese, Turkish</cx:pt>
          <cx:pt idx="819">North Indian, Fast Food, Italian, Chinese, Cafe</cx:pt>
          <cx:pt idx="820">Mughlai, Continental, Chinese</cx:pt>
          <cx:pt idx="821">North Indian, Andhra, Mughlai</cx:pt>
          <cx:pt idx="822">Mughlai, North Indian, Bengali, Continental</cx:pt>
          <cx:pt idx="823">North Indian, Fast Food, Street Food</cx:pt>
          <cx:pt idx="824">North Indian, Mughlai, Armenian</cx:pt>
          <cx:pt idx="825">North Indian, Finger Food, Italian, Chinese</cx:pt>
          <cx:pt idx="826">North Indian, Chinese, Biryani</cx:pt>
          <cx:pt idx="827">North Indian, Greek, Mughlai</cx:pt>
          <cx:pt idx="828">New American, Tapas</cx:pt>
          <cx:pt idx="829">North Indian, Hyderabadi</cx:pt>
          <cx:pt idx="830">Mughlai, Pakistani, North Indian</cx:pt>
          <cx:pt idx="831">North Indian, Indian</cx:pt>
          <cx:pt idx="832">North Indian, Continental, Chinese, Fast Food</cx:pt>
          <cx:pt idx="833">North Indian, Italian, Asian, American</cx:pt>
          <cx:pt idx="834">North Indian, American, Asian, Biryani</cx:pt>
          <cx:pt idx="835">North Indian, Chinese, Continental, Italian, Mexican, Lebanese</cx:pt>
          <cx:pt idx="836">North Indian, Continental, Chinese, Italian, Lebanese</cx:pt>
          <cx:pt idx="837">North Indian, Chinese, Continental, Mediterranean, Asian</cx:pt>
          <cx:pt idx="838">North Indian, Continental, Chinese, Italian, Mexican</cx:pt>
          <cx:pt idx="839">North Indian, Italian, Chinese, Thai</cx:pt>
          <cx:pt idx="840">North Indian, Mexican, Italian, Continental</cx:pt>
          <cx:pt idx="841">North Indian, Italian, Continental, Asian</cx:pt>
          <cx:pt idx="842">North Indian, Middle Eastern, Pizza</cx:pt>
          <cx:pt idx="843">North Indian, Chinese, Continental, Pizza</cx:pt>
          <cx:pt idx="844">North Indian, Mithai, Chinese</cx:pt>
          <cx:pt idx="845">North Indian, Italian, Mexican</cx:pt>
          <cx:pt idx="846">North Indian, Mithai, South Indian, Street Food, Chinese</cx:pt>
          <cx:pt idx="847">North Indian, Italian, Mexican, Chettinad, Chinese, Lebanese</cx:pt>
          <cx:pt idx="848">North Indian, Awadhi</cx:pt>
          <cx:pt idx="849">North Indian, Japanese, Italian</cx:pt>
          <cx:pt idx="850">North Indian, Continental, European</cx:pt>
          <cx:pt idx="851">North Indian, Kashmiri, Chinese, Thai, Korean</cx:pt>
          <cx:pt idx="852">North Indian, Continental, European, American, Mediterranean</cx:pt>
          <cx:pt idx="853">North Indian, Kerala, Chinese, Continental</cx:pt>
          <cx:pt idx="854">North Indian, Continental, European, Chinese, Thai</cx:pt>
          <cx:pt idx="855">North Indian, Lebanese, Mexican, Asian, Italian, American, European</cx:pt>
          <cx:pt idx="856">North Indian, American, Chinese</cx:pt>
          <cx:pt idx="857">North Indian, Chinese, Continental, Rajasthani</cx:pt>
          <cx:pt idx="858">Modern Indian, Asian</cx:pt>
          <cx:pt idx="859">North Indian, Chinese, Continental, Seafood</cx:pt>
          <cx:pt idx="860">North Indian, Chinese, Continental, Desserts, Fast Food, Sandwich</cx:pt>
          <cx:pt idx="861">North Indian, Mediterranean, Asian, Chinese</cx:pt>
          <cx:pt idx="862">Mughlai, Hyderabadi</cx:pt>
          <cx:pt idx="863">North Indian, Mediterranean, Asian, Fast Food</cx:pt>
          <cx:pt idx="864">North Indian, Continental, Italian, Asian</cx:pt>
          <cx:pt idx="865">North Eastern, Continental, South Indian, Fast Food</cx:pt>
          <cx:pt idx="866">North Indian, Beverages</cx:pt>
          <cx:pt idx="867">North Indian, Mexican, Chinese, Italian</cx:pt>
          <cx:pt idx="868">North Indian, Continental, Italian, Finger Food</cx:pt>
          <cx:pt idx="869">North Eastern, North Indian</cx:pt>
          <cx:pt idx="870">North Indian, Continental, Italian, Thai, Chinese</cx:pt>
          <cx:pt idx="871">North Indian, Asian, Italian</cx:pt>
          <cx:pt idx="872">North Indian, Continental, Chinese, Japanese, Italian, Thai</cx:pt>
          <cx:pt idx="873">North Indian, Mithai, Chinese, Street Food</cx:pt>
          <cx:pt idx="874">North Indian, Continental, Chinese, Mexican, Italian, Desserts</cx:pt>
          <cx:pt idx="875">North Indian, Mithai, South Indian, Street Food, Fast Food</cx:pt>
          <cx:pt idx="876">North Indian, Continental, Chinese, Seafood</cx:pt>
          <cx:pt idx="877">North Indian, Continental, Chinese, South Indian</cx:pt>
          <cx:pt idx="878">North Indian, Mughlai, Biryani, Bengali</cx:pt>
          <cx:pt idx="879">North Indian, Mughlai, Asian, Continental</cx:pt>
          <cx:pt idx="880">North Indian, Continental, Asian, Chinese, Thai</cx:pt>
          <cx:pt idx="881">Mithai, Street Food, South Indian, Chinese, North Indian</cx:pt>
          <cx:pt idx="882">North Indian, Continental, Asian, Italian</cx:pt>
          <cx:pt idx="883">Mughlai, North Indian, South Indian</cx:pt>
          <cx:pt idx="884">North Indian, Continental, Beverages, Italian, Burger, Healthy Food, Mediterranean</cx:pt>
          <cx:pt idx="885">Mughlai, Fast Food, North Indian</cx:pt>
          <cx:pt idx="886">North Indian, Mughlai, Chinese, Continental, Fast Food</cx:pt>
          <cx:pt idx="887">North Indian, Chinese, Street Food, Fast Food</cx:pt>
          <cx:pt idx="888">North Indian, Chinese, Street Food, Mithai</cx:pt>
          <cx:pt idx="889">Indian, Persian</cx:pt>
          <cx:pt idx="890">Italian, Continental, Fast Food, North Indian</cx:pt>
          <cx:pt idx="891">Mithai, Bakery, North Indian</cx:pt>
          <cx:pt idx="892">Indian, Mughlai, South Indian, Biryani</cx:pt>
          <cx:pt idx="893">Malaysian, Thai</cx:pt>
          <cx:pt idx="894">Italian, Mediterranean, Sushi, Desserts</cx:pt>
          <cx:pt idx="895">Mexican, Italian, American</cx:pt>
          <cx:pt idx="896">Italian, Mexican</cx:pt>
          <cx:pt idx="897">Mithai, North Indian, South Indian, Fast Food, Street Food, Chinese</cx:pt>
          <cx:pt idx="898">Italian, Mexican, American, Mediterranean</cx:pt>
          <cx:pt idx="899">Italian, Continental, Goan</cx:pt>
          <cx:pt idx="900">Italian, Mexican, Cafe</cx:pt>
          <cx:pt idx="901">Mediterranean, Continental</cx:pt>
          <cx:pt idx="902">Italian, Mexican, Chinese</cx:pt>
          <cx:pt idx="903">Mexican, American</cx:pt>
          <cx:pt idx="904">Italian, Mexican, Chinese, Thai, North Indian</cx:pt>
          <cx:pt idx="905">Mexican, Southwestern, Tex-Mex</cx:pt>
          <cx:pt idx="906">Italian, Mexican, Continental</cx:pt>
          <cx:pt idx="907">Mithai, North Indian, Chinese</cx:pt>
          <cx:pt idx="908">Italian, Mexican, Continental, North Indian, Finger Food</cx:pt>
          <cx:pt idx="909">Italian, Lebanese, North Indian</cx:pt>
          <cx:pt idx="910">Italian, Mexican, Lebanese, Continental</cx:pt>
          <cx:pt idx="911">Lebanese, Mediterranean, Arabian</cx:pt>
          <cx:pt idx="912">Italian, Mexican, Mediterranean</cx:pt>
          <cx:pt idx="913">Italian, Continental, Mexican, Cafe, Bakery</cx:pt>
          <cx:pt idx="914">Italian, Mexican, Spanish, Thai, Vietnamese, Indonesian, American</cx:pt>
          <cx:pt idx="915">Italian, Continental, Mexican, North Indian</cx:pt>
          <cx:pt idx="916">Indonesian</cx:pt>
          <cx:pt idx="917">Mediterranean, European, American, North Indian</cx:pt>
          <cx:pt idx="918">Italian, North Indian, Chinese</cx:pt>
          <cx:pt idx="919">Mediterranean, Seafood</cx:pt>
          <cx:pt idx="920">Indian, International, Vegetarian</cx:pt>
          <cx:pt idx="921">Italian, European, Cafe</cx:pt>
          <cx:pt idx="922">International, Indian</cx:pt>
          <cx:pt idx="923">Mexican, Lebanese, Italian, Continental, Thai</cx:pt>
          <cx:pt idx="924">Italian, North Indian, Desserts</cx:pt>
          <cx:pt idx="925">Middle Eastern, Arabian</cx:pt>
          <cx:pt idx="926">Italian, North Indian, Desserts, Continental</cx:pt>
          <cx:pt idx="927">Italian, French, Cafe</cx:pt>
          <cx:pt idx="928">Italian, North Indian, South Indian</cx:pt>
          <cx:pt idx="929">Mithai, North Indian, South Indian, Chinese, Bakery</cx:pt>
          <cx:pt idx="930">International, Italian, Southern</cx:pt>
          <cx:pt idx="931">Mithai, North Indian, Street Food, Chinese, South Indian, Indian</cx:pt>
          <cx:pt idx="932">International, Mediterranean, Sandwich</cx:pt>
          <cx:pt idx="933">Italian, Continental, Fast Food, Chinese</cx:pt>
          <cx:pt idx="934">Italian, Pizza, Beverages, Desserts, Grill, Seafood</cx:pt>
          <cx:pt idx="935">Lebanese, Chinese, Fast Food</cx:pt>
          <cx:pt idx="936">Italian, Pizza, Cafe</cx:pt>
          <cx:pt idx="937">Lebanese, North Indian</cx:pt>
          <cx:pt idx="938">International, Pizza</cx:pt>
          <cx:pt idx="939">Lucknowi, Mughlai</cx:pt>
          <cx:pt idx="940">Italian, Pizza, Lebanese</cx:pt>
          <cx:pt idx="941">Malaysian, Indonesian</cx:pt>
          <cx:pt idx="942">International, Southern</cx:pt>
          <cx:pt idx="943">Malwani, North Indian, Chinese, Seafood</cx:pt>
          <cx:pt idx="944">Italian, Pizza, Seafood</cx:pt>
          <cx:pt idx="945">Mediterranean, Cafe, European</cx:pt>
          <cx:pt idx="946">Italian, Pizza, Vegetarian</cx:pt>
          <cx:pt idx="947">Mediterranean, Continental, North Indian, Italian</cx:pt>
          <cx:pt idx="948">Italian, Seafood, Mediterranean, Desserts, Cafe</cx:pt>
          <cx:pt idx="949">Mediterranean, Italian, American</cx:pt>
          <cx:pt idx="950">Italian, Seafood, Vegetarian</cx:pt>
          <cx:pt idx="951">Mediterranean, Mexican, North Indian, American</cx:pt>
          <cx:pt idx="952">Italian, Tex-Mex, Continental, North Indian</cx:pt>
          <cx:pt idx="953">Mediterranean, Turkish</cx:pt>
          <cx:pt idx="954">Italian, World Cuisine</cx:pt>
          <cx:pt idx="955">Indian, Rajasthani</cx:pt>
          <cx:pt idx="956">International, Southern, Vegetarian</cx:pt>
          <cx:pt idx="957">Mexican, Grill</cx:pt>
          <cx:pt idx="958">Japanese, American, North Indian, Fast Food</cx:pt>
          <cx:pt idx="959">Mexican, Italian, North Indian, Chinese</cx:pt>
          <cx:pt idx="960">International, Tapas, Vegetarian</cx:pt>
          <cx:pt idx="961">Mexican, North Indian, European, Chinese, Italian</cx:pt>
          <cx:pt idx="962">Japanese, Asian, Seafood, Sushi</cx:pt>
          <cx:pt idx="963">Mexican, Tex-Mex</cx:pt>
          <cx:pt idx="964">Japanese, Chinese</cx:pt>
          <cx:pt idx="965">Italian, French</cx:pt>
          <cx:pt idx="966">Irish</cx:pt>
          <cx:pt idx="967">Mithai, Bakery, Street Food, Chinese, South Indian</cx:pt>
          <cx:pt idx="968">Japanese, Chinese, Asian, Thai</cx:pt>
          <cx:pt idx="969">Italian, French, European, Cafe</cx:pt>
          <cx:pt idx="970">Japanese, Chinese, Malaysian, Thai, Vietnamese</cx:pt>
          <cx:pt idx="971">Mithai, North Indian, South Indian</cx:pt>
          <cx:pt idx="972">Indian, Mediterranean, Middle Eastern</cx:pt>
          <cx:pt idx="973">Italian, Lebanese, Fast Food, Bakery</cx:pt>
          <cx:pt idx="974">Japanese, Chinese, Thai, Malaysian, Burmese, Asian</cx:pt>
          <cx:pt idx="975">Mithai, North Indian, South Indian, Street Food, Chinese</cx:pt>
          <cx:pt idx="976">Japanese, French</cx:pt>
          <cx:pt idx="977">Mithai, South Indian, Chinese, Street Food</cx:pt>
          <cx:pt idx="978">Italian, American, Lebanese</cx:pt>
          <cx:pt idx="979">Indian, Grill</cx:pt>
          <cx:pt idx="980">Japanese, Seafood, Sushi</cx:pt>
          <cx:pt idx="981">Lebanese, Arabian, Middle Eastern</cx:pt>
          <cx:pt idx="982">Japanese, Steak</cx:pt>
          <cx:pt idx="983">Lebanese, Chinese</cx:pt>
          <cx:pt idx="984">Italian, American, Pizza</cx:pt>
          <cx:pt idx="985">Lebanese, Italian</cx:pt>
          <cx:pt idx="986">Italian, Bakery, Continental</cx:pt>
          <cx:pt idx="987">Italian, Continental, Finger Food</cx:pt>
          <cx:pt idx="988">Japanese, Sushi, Asian</cx:pt>
          <cx:pt idx="989">Lebanese, North Indian, Fast Food</cx:pt>
          <cx:pt idx="990">Japanese, Sushi, Ramen</cx:pt>
          <cx:pt idx="991">Lucknowi, Biryani</cx:pt>
          <cx:pt idx="992">Japanese, Sushi, Teriyaki</cx:pt>
          <cx:pt idx="993">Lucknowi, Mughlai, North Indian</cx:pt>
          <cx:pt idx="994">Italian, Burger, Charcoal Grill</cx:pt>
          <cx:pt idx="995">Italian, Continental, Mexican, Japanese, American, British</cx:pt>
          <cx:pt idx="996">Japanese, Thai, Chinese</cx:pt>
          <cx:pt idx="997">Malaysian, North Indian, Sri Lankan</cx:pt>
          <cx:pt idx="998">Italian, Cafe</cx:pt>
          <cx:pt idx="999">Malaysian, Thai, Kerala, Vietnamese, Sri Lankan</cx:pt>
          <cx:pt idx="1000">Japanese, Thai, Sushi</cx:pt>
          <cx:pt idx="1001">Italian, Continental, Mexican, Lebanese</cx:pt>
          <cx:pt idx="1002">Japanese, Tibetan, Vietnamese, Korean</cx:pt>
          <cx:pt idx="1003">Mediterranean, Asian, Continental, North Indian, Arabian</cx:pt>
          <cx:pt idx="1004">Italian, Cafe, Chinese, Continental</cx:pt>
          <cx:pt idx="1005">Mediterranean, Chinese, Continental</cx:pt>
          <cx:pt idx="1006">Juices, Beverages</cx:pt>
          <cx:pt idx="1007">Mediterranean, Continental, Italian</cx:pt>
          <cx:pt idx="1008">Juices, Beverages, Fast Food</cx:pt>
          <cx:pt idx="1009">Mediterranean, European</cx:pt>
          <cx:pt idx="1010">Juices, Beverages, Healthy Food</cx:pt>
          <cx:pt idx="1011">Italian, Continental, North Indian</cx:pt>
          <cx:pt idx="1012">Italian, Cafe, Desserts</cx:pt>
          <cx:pt idx="1013">Italian, Continental, North Indian, Cafe</cx:pt>
          <cx:pt idx="1014">Juices, Fast Food</cx:pt>
          <cx:pt idx="1015">Mediterranean, Italian, Thai, European</cx:pt>
          <cx:pt idx="1016">Indian, North Indian, Curry, Cafe</cx:pt>
          <cx:pt idx="1017">Mediterranean, Mughlai, Thai, North Indian, Chinese</cx:pt>
          <cx:pt idx="1018">Indian, North Indian, Mughlai, Biryani</cx:pt>
          <cx:pt idx="1019">Mediterranean, Tapas, Vegetarian</cx:pt>
          <cx:pt idx="1020">Kashmiri, Chinese</cx:pt>
          <cx:pt idx="1021">Italian, Deli</cx:pt>
          <cx:pt idx="1022">Kashmiri, Chinese, Mughlai</cx:pt>
          <cx:pt idx="1023">Mexican, American, Healthy Food</cx:pt>
          <cx:pt idx="1024">Kashmiri, Mughlai</cx:pt>
          <cx:pt idx="1025">Mexican, American, Tex-Mex</cx:pt>
          <cx:pt idx="1026">Kashmiri, North Indian</cx:pt>
          <cx:pt idx="1027">Indian, Seafood</cx:pt>
          <cx:pt idx="1028">Kashmiri, North Indian, Mughlai, South Indian, Maharashtrian, Gujarati</cx:pt>
          <cx:pt idx="1029">Italian, Fast Food, North Indian, Chinese</cx:pt>
          <cx:pt idx="1030">Italian, Chinese, Fast Food, North Indian</cx:pt>
          <cx:pt idx="1031">Mexican, Italian, Fast Food</cx:pt>
          <cx:pt idx="1032">Italian, Chinese, Mexican, Thai, North Indian</cx:pt>
          <cx:pt idx="1033">Mexican, Italian, North Indian, Continental, Asian</cx:pt>
          <cx:pt idx="1034">Kebab, Izgara</cx:pt>
          <cx:pt idx="1035">Mexican, North Indian</cx:pt>
          <cx:pt idx="1036">Indian, North Indian, South Indian, Chinese</cx:pt>
          <cx:pt idx="1037">Mexican, Southwestern, Sushi</cx:pt>
          <cx:pt idx="1038">Kebab, Turkish Pizza, Dí_ner</cx:pt>
          <cx:pt idx="1039">Mexican, Spanish</cx:pt>
          <cx:pt idx="1040">Indian, North Indian, Street Food</cx:pt>
          <cx:pt idx="1041">Mexican, Vegetarian</cx:pt>
          <cx:pt idx="1042">Italian, Continental, American</cx:pt>
          <cx:pt idx="1043">Italian, Fast Food, South Indian</cx:pt>
          <cx:pt idx="1044">Kerala, Fast Food</cx:pt>
          <cx:pt idx="1045">Italian, French, Bakery, Cafe</cx:pt>
          <cx:pt idx="1046">Kerala, Indian, Chinese, Bakery</cx:pt>
          <cx:pt idx="1047">Mithai, Bakery, Street Food</cx:pt>
          <cx:pt idx="1048">Indian, Pakistani</cx:pt>
          <cx:pt idx="1049">Mithai, Beverages</cx:pt>
          <cx:pt idx="1050">Kerala, South Indian, Chinese, Biryani</cx:pt>
          <cx:pt idx="1051">Mithai, Chinese, Street Food</cx:pt>
          <cx:pt idx="1052">Kerala, South Indian, Continental, North Indian, Seafood, Chinese</cx:pt>
          <cx:pt idx="1053">Italian, Fusion, Cafe</cx:pt>
          <cx:pt idx="1054">Kiwi, European</cx:pt>
          <cx:pt idx="1055">Italian, German, Continental</cx:pt>
          <cx:pt idx="1056">Italian, Continental, Chinese</cx:pt>
          <cx:pt idx="1057">Mithai, North Indian, South Indian, Chinese</cx:pt>
          <cx:pt idx="1058">Korean, Beverages, Desserts</cx:pt>
          <cx:pt idx="1059">Mithai, North Indian, South Indian, Chinese, Fast Food</cx:pt>
          <cx:pt idx="1060">Korean, Chinese</cx:pt>
          <cx:pt idx="1061">Mithai, North Indian, South Indian, Chinese, Street Food, Bakery</cx:pt>
          <cx:pt idx="1062">Korean, Japanese, Chinese, Asian</cx:pt>
          <cx:pt idx="1063">Italian, Lebanese, Mexican</cx:pt>
          <cx:pt idx="1064">Italian, Continental, Chinese, Mexican</cx:pt>
          <cx:pt idx="1065">Mithai, North Indian, Street Food</cx:pt>
          <cx:pt idx="1066">Latin American, Italian</cx:pt>
          <cx:pt idx="1067">Mithai, South Indian</cx:pt>
          <cx:pt idx="1068">Latin American, Mexican</cx:pt>
          <cx:pt idx="1069">Mithai, South Indian, Chinese, Street Food, North Indian</cx:pt>
          <cx:pt idx="1070">Italian, Continental, Chinese, North Indian</cx:pt>
          <cx:pt idx="1071">Italian, Mediterranean</cx:pt>
          <cx:pt idx="1072">Latin American, Steak</cx:pt>
          <cx:pt idx="1073">Indian, Pakistani, Curry</cx:pt>
          <cx:pt idx="1074">Hawaiian, Seafood</cx:pt>
          <cx:pt idx="1075">French, Brazilian, Beverages</cx:pt>
          <cx:pt idx="1076">European, North Indian, Continental, Italian</cx:pt>
          <cx:pt idx="1077">European, Pizza</cx:pt>
          <cx:pt idx="1078">Goan, Seafood, Chinese, North Indian</cx:pt>
          <cx:pt idx="1079">European, South African</cx:pt>
          <cx:pt idx="1080">Healthy Food, Juices, Salad</cx:pt>
          <cx:pt idx="1081">European, South African, Steak</cx:pt>
          <cx:pt idx="1082">Desserts, Ice Cream, North Indian</cx:pt>
          <cx:pt idx="1083">European, Spanish</cx:pt>
          <cx:pt idx="1084">German, Ice Cream</cx:pt>
          <cx:pt idx="1085">European, Sushi, Italian</cx:pt>
          <cx:pt idx="1086">Greek, Mediterranean, Vegetarian</cx:pt>
          <cx:pt idx="1087">Continental, North Indian, Thai, Chinese</cx:pt>
          <cx:pt idx="1088">Healthy Food, Continental, Juices, Beverages, Italian, Salad, Lebanese</cx:pt>
          <cx:pt idx="1089">Desserts, Bar Food</cx:pt>
          <cx:pt idx="1090">Healthy Food, Salad, Italian, Continental</cx:pt>
          <cx:pt idx="1091">Fast Food, American, Burger</cx:pt>
          <cx:pt idx="1092">Finger Food, Italian, Middle Eastern</cx:pt>
          <cx:pt idx="1093">European, Cafe, Italian</cx:pt>
          <cx:pt idx="1094">Desserts, Ice Cream, Pizza</cx:pt>
          <cx:pt idx="1095">Fast Food, American, Salad, Healthy Food</cx:pt>
          <cx:pt idx="1096">French, Kiwi</cx:pt>
          <cx:pt idx="1097">Desserts, Cafe, Mexican</cx:pt>
          <cx:pt idx="1098">Goan, Mangalorean, Continental, French</cx:pt>
          <cx:pt idx="1099">Continental, Seafood, Burger, South African, Finger Food, Grill</cx:pt>
          <cx:pt idx="1100">Greek, Italian</cx:pt>
          <cx:pt idx="1101">European, Chinese</cx:pt>
          <cx:pt idx="1102">European, Italian, Thai, Chinese, North Indian</cx:pt>
          <cx:pt idx="1103">Fast Food, Biryani</cx:pt>
          <cx:pt idx="1104">Desserts, North Indian</cx:pt>
          <cx:pt idx="1105">Continental, Seafood, Chinese, North Indian, Biryani</cx:pt>
          <cx:pt idx="1106">Healthy Food, Fast Food</cx:pt>
          <cx:pt idx="1107">Fast Food, Cafe</cx:pt>
          <cx:pt idx="1108">Healthy Food, North Indian, Chinese, Continental</cx:pt>
          <cx:pt idx="1109">Fast Food, Cafe, Desserts, Bakery</cx:pt>
          <cx:pt idx="1110">Hyderabadi, Biryani</cx:pt>
          <cx:pt idx="1111">Fast Food, Cafe, Italian, North Indian, Chinese</cx:pt>
          <cx:pt idx="1112">Desserts, Sandwich, Southern</cx:pt>
          <cx:pt idx="1113">Continental, Seafood, Goan, Andhra, Kerala, Thai</cx:pt>
          <cx:pt idx="1114">Finger Food, Italian, Spanish, Greek</cx:pt>
          <cx:pt idx="1115">Desserts, American</cx:pt>
          <cx:pt idx="1116">Finger Food, North Indian, Continental, Italian</cx:pt>
          <cx:pt idx="1117">Fast Food, Chinese, Bengali</cx:pt>
          <cx:pt idx="1118">Finger Food, North Indian, Italian, European, Continental</cx:pt>
          <cx:pt idx="1119">Fast Food, Chinese, Burger</cx:pt>
          <cx:pt idx="1120">French, Italian</cx:pt>
          <cx:pt idx="1121">Fast Food, Chinese, Italian</cx:pt>
          <cx:pt idx="1122">French, Western</cx:pt>
          <cx:pt idx="1123">Fast Food, Chinese, Mithai, Street Food</cx:pt>
          <cx:pt idx="1124">Goan, American, Portuguese</cx:pt>
          <cx:pt idx="1125">European, Arabian, Japanese, Bakery, Desserts</cx:pt>
          <cx:pt idx="1126">Goan, Seafood</cx:pt>
          <cx:pt idx="1127">Fast Food, Continental, Italian, Bakery</cx:pt>
          <cx:pt idx="1128">Gourmet Fast Food, Burger</cx:pt>
          <cx:pt idx="1129">Desserts, Fast Food, Chinese</cx:pt>
          <cx:pt idx="1130">Greek, Mediterranean</cx:pt>
          <cx:pt idx="1131">Fast Food, Desserts, Beverages</cx:pt>
          <cx:pt idx="1132">Grill, Steak, Burger, Sushi, Tapas</cx:pt>
          <cx:pt idx="1133">Fast Food, Desserts, Ice Cream, Beverages</cx:pt>
          <cx:pt idx="1134">Gujarati, South Indian, North Indian</cx:pt>
          <cx:pt idx="1135">Fast Food, French</cx:pt>
          <cx:pt idx="1136">Continental, Tex-Mex</cx:pt>
          <cx:pt idx="1137">Fast Food, Healthy Food</cx:pt>
          <cx:pt idx="1138">Desserts, North Indian, Chinese, South Indian, Fast Food, Street Food</cx:pt>
          <cx:pt idx="1139">Desserts, Fast Food, Ice Cream</cx:pt>
          <cx:pt idx="1140">Healthy Food, Continental, North Indian, Salad</cx:pt>
          <cx:pt idx="1141">Fast Food, Italian, Beverages</cx:pt>
          <cx:pt idx="1142">Healthy Food, Italian, Juices, Beverages</cx:pt>
          <cx:pt idx="1143">Fast Food, Italian, Chinese</cx:pt>
          <cx:pt idx="1144">Healthy Food, North Indian</cx:pt>
          <cx:pt idx="1145">Fast Food, Italian, Desserts, Beverages</cx:pt>
          <cx:pt idx="1146">Healthy Food, North Indian, Italian, Salad</cx:pt>
          <cx:pt idx="1147">European, Contemporary</cx:pt>
          <cx:pt idx="1148">European, Asian, North Indian, Italian, Continental, Pizza</cx:pt>
          <cx:pt idx="1149">Desserts, Greek, Sandwich</cx:pt>
          <cx:pt idx="1150">Hyderabadi, Fast Food</cx:pt>
          <cx:pt idx="1151">Fast Food, Maharashtrian, North Indian</cx:pt>
          <cx:pt idx="1152">Ice Cream, Bakery</cx:pt>
          <cx:pt idx="1153">Fast Food, Mexican, Tex-Mex</cx:pt>
          <cx:pt idx="1154">European, North Indian, Mediterranean, American</cx:pt>
          <cx:pt idx="1155">Fast Food, Mithai, Bakery</cx:pt>
          <cx:pt idx="1156">European, Italian, Desserts</cx:pt>
          <cx:pt idx="1157">Fast Food, Mughlai</cx:pt>
          <cx:pt idx="1158">European, Italian, Mediterranean</cx:pt>
          <cx:pt idx="1159">Fast Food, Mughlai, Armenian</cx:pt>
          <cx:pt idx="1160">Finger Food, North Indian, Continental, Chinese, Italian</cx:pt>
          <cx:pt idx="1161">Continental, Seafood, North Indian</cx:pt>
          <cx:pt idx="1162">Finger Food, North Indian, Continental, Italian, Mediterranean</cx:pt>
          <cx:pt idx="1163">Fast Food, North Indian, Bakery</cx:pt>
          <cx:pt idx="1164">Finger Food, North Indian, Italian, Continental, Thai, South Indian</cx:pt>
          <cx:pt idx="1165">Desserts, Beverages, Juices</cx:pt>
          <cx:pt idx="1166">Desserts, Italian, Pizza</cx:pt>
          <cx:pt idx="1167">Indian, Asian, Durban, International, Desserts</cx:pt>
          <cx:pt idx="1168">French, Continental, North Indian</cx:pt>
          <cx:pt idx="1169">Indian, Cafe</cx:pt>
          <cx:pt idx="1170">French, Japanese, Desserts</cx:pt>
          <cx:pt idx="1171">Indian, Chinese, Continental</cx:pt>
          <cx:pt idx="1172">French, Mediterranean, European</cx:pt>
          <cx:pt idx="1173">European, Asian</cx:pt>
          <cx:pt idx="1174">Desserts, Latin American, Argentine</cx:pt>
          <cx:pt idx="1175">European, Continental, Pizza</cx:pt>
          <cx:pt idx="1176">European, Asian, Mediterranean, Modern Indian, Desserts, Finger Food</cx:pt>
          <cx:pt idx="1177">Fast Food, North Indian, Mughlai</cx:pt>
          <cx:pt idx="1178">Goan, Chinese, Indian, North Indian</cx:pt>
          <cx:pt idx="1179">European, Asian, Indian</cx:pt>
          <cx:pt idx="1180">Goan, North Indian, Chinese</cx:pt>
          <cx:pt idx="1181">Ice Cream, Mithai, North Indian, Street Food</cx:pt>
          <cx:pt idx="1182">Goan, Seafood, Chinese</cx:pt>
          <cx:pt idx="1183">Cuisine Varies</cx:pt>
          <cx:pt idx="1184">Goan, Seafood, North Indian</cx:pt>
          <cx:pt idx="1185">European, German</cx:pt>
          <cx:pt idx="1186">Greek</cx:pt>
          <cx:pt idx="1187">Continental, Seafood, North Indian, Asian</cx:pt>
          <cx:pt idx="1188">Greek, Lebanese</cx:pt>
          <cx:pt idx="1189">Fast Food, Pizza, Burger</cx:pt>
          <cx:pt idx="1190">Greek, Mediterranean, Middle Eastern</cx:pt>
          <cx:pt idx="1191">Fast Food, Raw Meats</cx:pt>
          <cx:pt idx="1192">Grill, Burger</cx:pt>
          <cx:pt idx="1193">Fast Food, Seafood</cx:pt>
          <cx:pt idx="1194">Desserts, Middle Eastern, Turkish</cx:pt>
          <cx:pt idx="1195">European, International, Tapas</cx:pt>
          <cx:pt idx="1196">Gujarati, Rajasthani, North Indian, Fast Food</cx:pt>
          <cx:pt idx="1197">Fast Food, South Indian, Chinese</cx:pt>
          <cx:pt idx="1198">Hawaiian</cx:pt>
          <cx:pt idx="1199">Fast Food, South Indian, Chinese, Mithai</cx:pt>
          <cx:pt idx="1200">Desserts, Mithai</cx:pt>
          <cx:pt idx="1201">Fast Food, South Indian, Mithai</cx:pt>
          <cx:pt idx="1202">Healthy Food, American, Burger, Salad</cx:pt>
          <cx:pt idx="1203">Continental, South African, Beverages, Desserts, Seafood, Grill, Ice Cream, International</cx:pt>
          <cx:pt idx="1204">Healthy Food, Cafe, Desserts, Italian, Bakery</cx:pt>
          <cx:pt idx="1205">Desserts, Bakery, Western</cx:pt>
          <cx:pt idx="1206">Healthy Food, Continental, Italian</cx:pt>
          <cx:pt idx="1207">Ice Cream, Desserts, Cafe</cx:pt>
          <cx:pt idx="1208">European, Lebanese, Mediterranean</cx:pt>
          <cx:pt idx="1209">Ice Cream, Desserts, Fast Food</cx:pt>
          <cx:pt idx="1210">Healthy Food, European, Continental, Salad</cx:pt>
          <cx:pt idx="1211">Desserts, Thai</cx:pt>
          <cx:pt idx="1212">Healthy Food, Fast Food, Salad</cx:pt>
          <cx:pt idx="1213">Continental, North Indian, South Indian, Italian</cx:pt>
          <cx:pt idx="1214">Desserts, Pizza, Ice Cream</cx:pt>
          <cx:pt idx="1215">Desserts, Bakery, Pizza, Burger, Continental</cx:pt>
          <cx:pt idx="1216">European, Mediterranean, Contemporary</cx:pt>
          <cx:pt idx="1217">Filipino, Japanese, Asian</cx:pt>
          <cx:pt idx="1218">Healthy Food, North Indian, Beverages</cx:pt>
          <cx:pt idx="1219">Desserts, Bí_rek</cx:pt>
          <cx:pt idx="1220">Healthy Food, North Indian, Continental</cx:pt>
          <cx:pt idx="1221">Continental, South Indian</cx:pt>
          <cx:pt idx="1222">Continental, North Indian, Mughlai, Italian</cx:pt>
          <cx:pt idx="1223">Finger Food, American, Continental, North Indian, Italian</cx:pt>
          <cx:pt idx="1224">Healthy Food, Seafood, Beverages, Belgian, Contemporary, Desserts, Finger Food, International</cx:pt>
          <cx:pt idx="1225">European, Italian, Cafe</cx:pt>
          <cx:pt idx="1226">Hyderabadi, Awadhi</cx:pt>
          <cx:pt idx="1227">Finger Food, Continental, Italian, Chinese</cx:pt>
          <cx:pt idx="1228">Hyderabadi, Biryani, North Indian</cx:pt>
          <cx:pt idx="1229">Finger Food, Continental, North Indian</cx:pt>
          <cx:pt idx="1230">European, North Indian, Chinese</cx:pt>
          <cx:pt idx="1231">Finger Food, Continental, North Indian, Chinese</cx:pt>
          <cx:pt idx="1232">Continental, Thai, Chinese, North Indian</cx:pt>
          <cx:pt idx="1233">Finger Food, Continental, North Indian, Italian, Chinese</cx:pt>
          <cx:pt idx="1234">Desserts, Sandwich, Ice Cream</cx:pt>
          <cx:pt idx="1235">Finger Food, European</cx:pt>
          <cx:pt idx="1236">Cuban, Spanish</cx:pt>
          <cx:pt idx="1237">Finger Food, European, North Indian</cx:pt>
          <cx:pt idx="1238">Finger Food, Italian</cx:pt>
          <cx:pt idx="1239">Ice Cream, Desserts, Continental</cx:pt>
          <cx:pt idx="1240">Fast Food, Street Food, Chinese</cx:pt>
          <cx:pt idx="1241">Ice Cream, Desserts, North Indian, Street Food</cx:pt>
          <cx:pt idx="1242">Fast Food, Street Food, South Indian</cx:pt>
          <cx:pt idx="1243">Fast Food, Tea</cx:pt>
          <cx:pt idx="1244">Ice Cream, Street Food</cx:pt>
          <cx:pt idx="1245">Fast Food, North Indian, South Indian, Chinese</cx:pt>
          <cx:pt idx="1246">Indian, Asian</cx:pt>
          <cx:pt idx="1247">Fast Food, North Indian, South Indian, Chinese, Bakery</cx:pt>
          <cx:pt idx="1248">Fast Food, North Indian, South Indian, Chinese, Street Food, Mithai</cx:pt>
          <cx:pt idx="1249">Indian, Cafe, Curry</cx:pt>
          <cx:pt idx="1250">Fast Food, North Indian, Chinese, Desserts</cx:pt>
          <cx:pt idx="1251">Indian, Continental</cx:pt>
          <cx:pt idx="1252">Fast Food, North Indian, Chinese, Desserts, Ice Cream</cx:pt>
          <cx:pt idx="1253">Fast Food, North Indian, Chinese, South Indian, Ice Cream</cx:pt>
          <cx:pt idx="1254">Continental, Fast Food, Tea</cx:pt>
          <cx:pt idx="1255">Continental, Burger, Pizza, North Indian, European, Finger Food</cx:pt>
          <cx:pt idx="1256">Continental, Mexican, Beverages, Desserts, North Indian, Chinese, Rajasthani</cx:pt>
          <cx:pt idx="1257">Chinese, North Indian, Continental, Italian</cx:pt>
          <cx:pt idx="1258">Continental, Chinese, North Indian, Indian</cx:pt>
          <cx:pt idx="1259">Chinese, North Indian, Continental, Mexican</cx:pt>
          <cx:pt idx="1260">Continental, Italian, North Indian, American</cx:pt>
          <cx:pt idx="1261">Cafe, Tibetan</cx:pt>
          <cx:pt idx="1262">Continental, North Indian, Chinese, European, Asian</cx:pt>
          <cx:pt idx="1263">Chinese, Continental, Thai</cx:pt>
          <cx:pt idx="1264">Continental, Chinese, Fast Food</cx:pt>
          <cx:pt idx="1265">Chinese, North Indian, Fast Food, Street Food</cx:pt>
          <cx:pt idx="1266">Chinese, Mangalorean</cx:pt>
          <cx:pt idx="1267">Chinese, Cafe, North Indian, Desserts</cx:pt>
          <cx:pt idx="1268">Continental, Italian, American, North Indian</cx:pt>
          <cx:pt idx="1269">Chinese, North Indian, Italian, Continental</cx:pt>
          <cx:pt idx="1270">Continental, Juices, Cafe, Desserts, Salad, Italian</cx:pt>
          <cx:pt idx="1271">Chinese, North Indian, Italian, Continental, Fast Food</cx:pt>
          <cx:pt idx="1272">Continental, Modern Indian, Asian</cx:pt>
          <cx:pt idx="1273">Chinese, North Indian, Italian, Fast Food</cx:pt>
          <cx:pt idx="1274">Continental, North Indian, Fast Food, Street Food, South Indian</cx:pt>
          <cx:pt idx="1275">Chinese, North Indian, Italian, Mexican</cx:pt>
          <cx:pt idx="1276">Continental, Cafe, Italian, Pizza, North Indian, Chinese, Bakery, Mughlai</cx:pt>
          <cx:pt idx="1277">Chinese, North Indian, Italian, Mughlai</cx:pt>
          <cx:pt idx="1278">Continental, Chinese, Japanese, North Indian, Thai</cx:pt>
          <cx:pt idx="1279">Chinese, North Indian, Mithai, Street Food</cx:pt>
          <cx:pt idx="1280">Continental, Chinese, Thai, Mediterranean</cx:pt>
          <cx:pt idx="1281">Cafe, Western</cx:pt>
          <cx:pt idx="1282">Continental, Fast Food, Chinese, Charcoal Grill, Mexican</cx:pt>
          <cx:pt idx="1283">Cafe, Street Food</cx:pt>
          <cx:pt idx="1284">Chinese, Continental, Singaporean</cx:pt>
          <cx:pt idx="1285">Chinese, North Indian, Mughlai, Pizza</cx:pt>
          <cx:pt idx="1286">Continental, Italian, Mediterranean</cx:pt>
          <cx:pt idx="1287">Chinese, North Indian, Seafood</cx:pt>
          <cx:pt idx="1288">Continental, Italian, North Indian, Lebanese, Thai</cx:pt>
          <cx:pt idx="1289">Cajun</cx:pt>
          <cx:pt idx="1290">Continental, Mediterranean, Italian, North Indian</cx:pt>
          <cx:pt idx="1291">Chinese, North Indian, South Indian, Fast Food</cx:pt>
          <cx:pt idx="1292">Continental, Mexican, Italian</cx:pt>
          <cx:pt idx="1293">Chinese, North Indian, South Indian, Healthy Food</cx:pt>
          <cx:pt idx="1294">Chinese, North Eastern</cx:pt>
          <cx:pt idx="1295">Chinese, North Indian, South Indian, Street Food</cx:pt>
          <cx:pt idx="1296">Chinese, North Indian, Cafe</cx:pt>
          <cx:pt idx="1297">Chinese, Canadian</cx:pt>
          <cx:pt idx="1298">Continental, Asian, Sushi</cx:pt>
          <cx:pt idx="1299">Chinese, North Indian, Thai</cx:pt>
          <cx:pt idx="1300">Continental, Cafe, Desserts, Bakery</cx:pt>
          <cx:pt idx="1301">Chinese, Pizza</cx:pt>
          <cx:pt idx="1302">Chinese, Japanese, Thai, Asian</cx:pt>
          <cx:pt idx="1303">Chinese, Fast Food, Ice Cream</cx:pt>
          <cx:pt idx="1304">Continental, Chinese, Italian, Cafe</cx:pt>
          <cx:pt idx="1305">Cafe, Tapas, South African, Beverages, Healthy Food, Desserts, Spanish</cx:pt>
          <cx:pt idx="1306">Cafe, South Indian, North Indian, Bakery</cx:pt>
          <cx:pt idx="1307">Chinese, Seafood, Cantonese, Dim Sum</cx:pt>
          <cx:pt idx="1308">Continental, Chinese, Thai</cx:pt>
          <cx:pt idx="1309">Chinese, Fast Food, North Indian, South Indian</cx:pt>
          <cx:pt idx="1310">Chinese, Lucknowi</cx:pt>
          <cx:pt idx="1311">Chinese, Seafood, North Indian, Biryani</cx:pt>
          <cx:pt idx="1312">Chinese, Mexican, Fast Food, Continental</cx:pt>
          <cx:pt idx="1313">Chinese, Seafood, Thai</cx:pt>
          <cx:pt idx="1314">Chinese, Mexican, Italian</cx:pt>
          <cx:pt idx="1315">Chinese, Seafood, Vegetarian</cx:pt>
          <cx:pt idx="1316">Continental, Finger Food, Chinese, North Indian</cx:pt>
          <cx:pt idx="1317">Caribbean</cx:pt>
          <cx:pt idx="1318">Chinese, Asian, Mediterranean, Continental</cx:pt>
          <cx:pt idx="1319">Chinese, Fast Food, North Indian, South Indian, Street Food, Mithai</cx:pt>
          <cx:pt idx="1320">Continental, Italian, Chinese</cx:pt>
          <cx:pt idx="1321">Chinese, Fast Food, Pizza</cx:pt>
          <cx:pt idx="1322">Continental, Italian, Mexican</cx:pt>
          <cx:pt idx="1323">Chinese, Steak</cx:pt>
          <cx:pt idx="1324">Continental, Italian, North Indian, Chinese, Lebanese</cx:pt>
          <cx:pt idx="1325">Chinese, Healthy Food</cx:pt>
          <cx:pt idx="1326">Continental, Italian, Pizza, Asian</cx:pt>
          <cx:pt idx="1327">Chinese, Sushi, Thai</cx:pt>
          <cx:pt idx="1328">Continental, Kerala</cx:pt>
          <cx:pt idx="1329">Caribbean, Mexican, Cajun</cx:pt>
          <cx:pt idx="1330">Continental, Mexican, American, Fast Food, Italian, Chinese</cx:pt>
          <cx:pt idx="1331">Caribbean, Seafood</cx:pt>
          <cx:pt idx="1332">Cafe, Sandwich, Southern</cx:pt>
          <cx:pt idx="1333">Chinese, Thai, Asian, Japanese, Korean, Seafood</cx:pt>
          <cx:pt idx="1334">Continental, Mexican, North Indian, Chinese</cx:pt>
          <cx:pt idx="1335">Chinese, Indian</cx:pt>
          <cx:pt idx="1336">Continental, North Indian, American, Italian, Mexican</cx:pt>
          <cx:pt idx="1337">Chinese, Thai, Burmese, Vietnamese, Tibetan, Japanese</cx:pt>
          <cx:pt idx="1338">Continental, North Indian, Chinese, Asian</cx:pt>
          <cx:pt idx="1339">Chinese, Thai, Continental, Fast Food, North Indian</cx:pt>
          <cx:pt idx="1340">Continental, North Indian, Chinese, Italian, Finger Food</cx:pt>
          <cx:pt idx="1341">Chinese, Italian</cx:pt>
          <cx:pt idx="1342">Continental, North Indian, European, Asian</cx:pt>
          <cx:pt idx="1343">Chinese, Italian, Continental</cx:pt>
          <cx:pt idx="1344">Chinese, North Indian, Continental</cx:pt>
          <cx:pt idx="1345">Chinese, Cafe, Fast Food</cx:pt>
          <cx:pt idx="1346">Continental, Burger, American</cx:pt>
          <cx:pt idx="1347">Chinese, Thai, Japanese, Asian</cx:pt>
          <cx:pt idx="1348">Continental, Cafe</cx:pt>
          <cx:pt idx="1349">Chinese, Continental, Italian, North Indian</cx:pt>
          <cx:pt idx="1350">Continental, Cafe, Italian, Desserts</cx:pt>
          <cx:pt idx="1351">Chinese, Thai, Malaysian, Indonesian</cx:pt>
          <cx:pt idx="1352">Continental, Cafe, Spanish, Italian, European, Greek, Mediterranean</cx:pt>
          <cx:pt idx="1353">Chinese, Thai, Malaysian, Vietnamese, Korean, Indonesian, Asian</cx:pt>
          <cx:pt idx="1354">Continental, Chinese, Biryani, North Indian</cx:pt>
          <cx:pt idx="1355">Chinese, Thai, North Indian</cx:pt>
          <cx:pt idx="1356">Continental, Chinese, Italian, Bakery</cx:pt>
          <cx:pt idx="1357">Chinese, Thai, North Indian, Japanese</cx:pt>
          <cx:pt idx="1358">Continental, Chinese, Italian, Finger Food</cx:pt>
          <cx:pt idx="1359">Chinese, Thai, North Indian, South Indian</cx:pt>
          <cx:pt idx="1360">Continental, Chinese, Mexican, North Indian</cx:pt>
          <cx:pt idx="1361">Chinese, Continental, Mexican</cx:pt>
          <cx:pt idx="1362">Continental, Chinese, North Indian, Healthy Food</cx:pt>
          <cx:pt idx="1363">Chinese, Thai, Seafood, Naga</cx:pt>
          <cx:pt idx="1364">Continental, Chinese, North Indian, Mughlai</cx:pt>
          <cx:pt idx="1365">Chinese, Thai, Seafood, North Indian, Italian</cx:pt>
          <cx:pt idx="1366">Continental, Chinese, Thai, Malaysian, North Indian</cx:pt>
          <cx:pt idx="1367">Chinese, Italian, North Indian, Mexican, Mediterranean, Thai</cx:pt>
          <cx:pt idx="1368">Chinese, Japanese, Thai, Malaysian, Vietnamese, Asian</cx:pt>
          <cx:pt idx="1369">Chinese, Thai, Tibetan</cx:pt>
          <cx:pt idx="1370">Continental, European, Asian, North Indian, Chinese, Italian</cx:pt>
          <cx:pt idx="1371">Chinese, Thai, Tibetan, Japanese</cx:pt>
          <cx:pt idx="1372">Continental, European, North Indian, French</cx:pt>
          <cx:pt idx="1373">Cafe, Pizza, Italian</cx:pt>
          <cx:pt idx="1374">Continental, Fast Food, Asian, Italian</cx:pt>
          <cx:pt idx="1375">Chinese, Tibetan, Fast Food</cx:pt>
          <cx:pt idx="1376">Continental, Fast Food, Desserts, Indian</cx:pt>
          <cx:pt idx="1377">Chinese, Tibetan, Japanese</cx:pt>
          <cx:pt idx="1378">Continental, Fast Food, North Indian, Asian</cx:pt>
          <cx:pt idx="1379">Coffee and Tea, Cuban, Latin American</cx:pt>
          <cx:pt idx="1380">Continental, Finger Food</cx:pt>
          <cx:pt idx="1381">Coffee and Tea, Desserts</cx:pt>
          <cx:pt idx="1382">Chinese, Continental, North Indian, Mughlai</cx:pt>
          <cx:pt idx="1383">Coffee and Tea, Desserts, Beverages</cx:pt>
          <cx:pt idx="1384">Continental, Indian</cx:pt>
          <cx:pt idx="1385">Coffee and Tea, Mediterranean</cx:pt>
          <cx:pt idx="1386">Continental, Italian, American</cx:pt>
          <cx:pt idx="1387">Coffee and Tea, Modern Australian</cx:pt>
          <cx:pt idx="1388">Continental, Italian, Asian, Indian</cx:pt>
          <cx:pt idx="1389">Cafe, Sri Lankan, Continental, American</cx:pt>
          <cx:pt idx="1390">Continental, Italian, Fast Food</cx:pt>
          <cx:pt idx="1391">Coffee and Tea, Tapas, Australian</cx:pt>
          <cx:pt idx="1392">Continental, Italian, Mediterranean, Asian</cx:pt>
          <cx:pt idx="1393">Chinese, Biryani, North Indian</cx:pt>
          <cx:pt idx="1394">Cafe, Spanish, Turkish, Greek</cx:pt>
          <cx:pt idx="1395">Continental, North Indian, Italian, Chinese</cx:pt>
          <cx:pt idx="1396">Continental, Italian, North Indian, Chinese</cx:pt>
          <cx:pt idx="1397">Continental, North Indian, Mexican</cx:pt>
          <cx:pt idx="1398">Continental, Italian, North Indian, Lebanese</cx:pt>
          <cx:pt idx="1399">Contemporary, Italian</cx:pt>
          <cx:pt idx="1400">Continental, Italian, North Indian, Mughlai</cx:pt>
          <cx:pt idx="1401">Contemporary, Sushi, Grill, Italian, Steak</cx:pt>
          <cx:pt idx="1402">Continental, Italian, Thai, Finger Food</cx:pt>
          <cx:pt idx="1403">Caribbean, Seafood, Steak</cx:pt>
          <cx:pt idx="1404">Continental, Kashmiri, Italian, North Indian, Moroccan</cx:pt>
          <cx:pt idx="1405">Charcoal Grill, Italian, North Indian, European, Indonesian, Thai</cx:pt>
          <cx:pt idx="1406">Continental, Lebanese, Mexican</cx:pt>
          <cx:pt idx="1407">Chinese, Japanese, Italian, Seafood</cx:pt>
          <cx:pt idx="1408">Continental, Mexican</cx:pt>
          <cx:pt idx="1409">Continental, American, Cafe</cx:pt>
          <cx:pt idx="1410">Continental, Mexican, American, Italian, North Indian</cx:pt>
          <cx:pt idx="1411">Continental, American, Fast Food</cx:pt>
          <cx:pt idx="1412">Continental, Mexican, Burger, American, Pizza, Tex-Mex</cx:pt>
          <cx:pt idx="1413">Chinese, Japanese, Korean, Asian</cx:pt>
          <cx:pt idx="1414">Continental, Mexican, Fast Food, North Indian, Chinese</cx:pt>
          <cx:pt idx="1415">Continental, American, Italian, Bakery</cx:pt>
          <cx:pt idx="1416">Continental, Mexican, Mediterranean</cx:pt>
          <cx:pt idx="1417">Continental, American, Italian, Mediterranean</cx:pt>
          <cx:pt idx="1418">Continental, Middle Eastern, Asian</cx:pt>
          <cx:pt idx="1419">Continental, American, Italian, North Indian, Chinese</cx:pt>
          <cx:pt idx="1420">Chinese, Assamese</cx:pt>
          <cx:pt idx="1421">Continental, American, Italian, North Indian, Chinese, Cafe</cx:pt>
          <cx:pt idx="1422">Chinese, Naga</cx:pt>
          <cx:pt idx="1423">Chinese, Japanese, Sushi</cx:pt>
          <cx:pt idx="1424">Continental, North Indian, Chinese, Arabian, Thai</cx:pt>
          <cx:pt idx="1425">Continental, American, North Indian</cx:pt>
          <cx:pt idx="1426">Cafe, Tea, Desserts</cx:pt>
          <cx:pt idx="1427">Chinese, Continental, North Indian, Mexican</cx:pt>
          <cx:pt idx="1428">Continental, North Indian, Chinese, Italian</cx:pt>
          <cx:pt idx="1429">Continental, American, Seafood</cx:pt>
          <cx:pt idx="1430">Continental, North Indian, Chinese, Mediterranean</cx:pt>
          <cx:pt idx="1431">Continental, American, Tex-Mex, North Indian</cx:pt>
          <cx:pt idx="1432">Continental, North Indian, European</cx:pt>
          <cx:pt idx="1433">Continental, Asian</cx:pt>
          <cx:pt idx="1434">Continental, North Indian, European, Finger Food</cx:pt>
          <cx:pt idx="1435">Continental, Asian, Italian, Mediterranean, Burger</cx:pt>
          <cx:pt idx="1436">Continental, North Indian, Finger Food</cx:pt>
          <cx:pt idx="1437">Continental, Asian, North Indian</cx:pt>
          <cx:pt idx="1438">Continental, Asian, North Indian, Italian</cx:pt>
          <cx:pt idx="1439">Coffee and Tea, Tea, Modern Australian</cx:pt>
          <cx:pt idx="1440">Continental, North Indian, Italian, Seafood, Goan</cx:pt>
          <cx:pt idx="1441">Contemporary</cx:pt>
          <cx:pt idx="1442">Chinese, Cafe</cx:pt>
          <cx:pt idx="1443">Contemporary, Burger, European</cx:pt>
          <cx:pt idx="1444">Breakfast, French</cx:pt>
          <cx:pt idx="1445">Cafe, Continental, Italian, Street Food</cx:pt>
          <cx:pt idx="1446">Cafe, Korean, Desserts</cx:pt>
          <cx:pt idx="1447">Bihari, Lucknowi, North Indian</cx:pt>
          <cx:pt idx="1448">Cafe, Fast Food, Beverages</cx:pt>
          <cx:pt idx="1449">BBQ, Grill, Brazilian</cx:pt>
          <cx:pt idx="1450">Cafe, Italian, Japanese, Continental</cx:pt>
          <cx:pt idx="1451">Burger, American, Beverages</cx:pt>
          <cx:pt idx="1452">British, Chinese, Italian</cx:pt>
          <cx:pt idx="1453">Biryani, Andhra</cx:pt>
          <cx:pt idx="1454">Cafe, Desserts, Beverages</cx:pt>
          <cx:pt idx="1455">Burger, American, Fast Food, Italian, Pizza</cx:pt>
          <cx:pt idx="1456">Breakfast, Diner</cx:pt>
          <cx:pt idx="1457">Burger, American, Grill</cx:pt>
          <cx:pt idx="1458">Cafe, Italian, Continental, Desserts</cx:pt>
          <cx:pt idx="1459">Biryani, Chinese, North Indian</cx:pt>
          <cx:pt idx="1460">Cafe, Italian, Mexican, Salad, Desserts</cx:pt>
          <cx:pt idx="1461">Burger, Bar Food, Southern</cx:pt>
          <cx:pt idx="1462">Cafe, Mexican, Italian, North Indian, Chinese</cx:pt>
          <cx:pt idx="1463">Burger, Bar Food, Steak</cx:pt>
          <cx:pt idx="1464">Cafe, Patisserie</cx:pt>
          <cx:pt idx="1465">Burger, Bar Food, Vegetarian</cx:pt>
          <cx:pt idx="1466">Cafe, Continental, North Indian, Chinese, Mexican</cx:pt>
          <cx:pt idx="1467">Burger, Coffee and Tea, Modern Australian</cx:pt>
          <cx:pt idx="1468">Breakfast, Burger, Sandwich</cx:pt>
          <cx:pt idx="1469">Burger, Desserts</cx:pt>
          <cx:pt idx="1470">Cafe, Fast Food, Healthy Food</cx:pt>
          <cx:pt idx="1471">Burger, Desserts, Bar Food</cx:pt>
          <cx:pt idx="1472">Cafe, Grill</cx:pt>
          <cx:pt idx="1473">Bengali, South Indian, North Indian, Mughlai</cx:pt>
          <cx:pt idx="1474">Breakfast, Modern Australian</cx:pt>
          <cx:pt idx="1475">Burger, Desserts, Sandwich</cx:pt>
          <cx:pt idx="1476">Cafe, Italian, Desserts</cx:pt>
          <cx:pt idx="1477">Burger, Desserts, Vegetarian</cx:pt>
          <cx:pt idx="1478">Cafe, Italian, Mexican, Chinese</cx:pt>
          <cx:pt idx="1479">Biryani, Kerala</cx:pt>
          <cx:pt idx="1480">Cafe, Italian, Salad</cx:pt>
          <cx:pt idx="1481">Biryani, Lucknowi, North Indian</cx:pt>
          <cx:pt idx="1482">Cafe, Mexican, American, Italian, Lebanese, Continental</cx:pt>
          <cx:pt idx="1483">Burger, Fast Food, Chinese, Bakery</cx:pt>
          <cx:pt idx="1484">Cafe, North Indian</cx:pt>
          <cx:pt idx="1485">Burger, Fast Food, Desserts, Beverages</cx:pt>
          <cx:pt idx="1486">British, Scottish, Seafood</cx:pt>
          <cx:pt idx="1487">Burger, Fast Food, Grill</cx:pt>
          <cx:pt idx="1488">Brazilian, Seafood</cx:pt>
          <cx:pt idx="1489">Burger, Finger Food, Pizza</cx:pt>
          <cx:pt idx="1490">Cafe, Continental, North Indian</cx:pt>
          <cx:pt idx="1491">Burger, German, Sandwich</cx:pt>
          <cx:pt idx="1492">Brazilian, Steak</cx:pt>
          <cx:pt idx="1493">Burger, Greek, Sandwich</cx:pt>
          <cx:pt idx="1494">Beverages, Juices</cx:pt>
          <cx:pt idx="1495">Burger, Grill</cx:pt>
          <cx:pt idx="1496">Cafe, Fast Food, Asian, Italian</cx:pt>
          <cx:pt idx="1497">Burger, Izgara</cx:pt>
          <cx:pt idx="1498">Cafe, Fast Food, Continental</cx:pt>
          <cx:pt idx="1499">Burger, Juices, Finger Food</cx:pt>
          <cx:pt idx="1500">Breakfast, Coffee and Tea, Modern Australian</cx:pt>
          <cx:pt idx="1501">Burger, Pizza</cx:pt>
          <cx:pt idx="1502">Breakfast, Diner, Sandwich</cx:pt>
          <cx:pt idx="1503">Burger, Pizza, Biryani</cx:pt>
          <cx:pt idx="1504">Cafe, Healthy Food, Continental, Italian, Asian</cx:pt>
          <cx:pt idx="1505">Burger, Pizza, Fast Food</cx:pt>
          <cx:pt idx="1506">Breakfast, Mexican</cx:pt>
          <cx:pt idx="1507">Bengali, Chinese</cx:pt>
          <cx:pt idx="1508">Breakfast, Pizza</cx:pt>
          <cx:pt idx="1509">Burger, Sandwich, Seafood</cx:pt>
          <cx:pt idx="1510">Cafe, Italian, Continental, Mexican</cx:pt>
          <cx:pt idx="1511">Burger, Seafood</cx:pt>
          <cx:pt idx="1512">Cafe, Italian, European, Bakery</cx:pt>
          <cx:pt idx="1513">Biryani, Mughlai, Bengali, North Indian</cx:pt>
          <cx:pt idx="1514">Cafe, Italian, Lebanese, Continental, Mediterranean</cx:pt>
          <cx:pt idx="1515">Burger, Steak, Seafood</cx:pt>
          <cx:pt idx="1516">Cafe, Italian, Mexican, Continental</cx:pt>
          <cx:pt idx="1517">Beverages, Bar Food, Fast Food</cx:pt>
          <cx:pt idx="1518">Cafe, Italian, Pizza</cx:pt>
          <cx:pt idx="1519">Burmese, Chinese, Thai</cx:pt>
          <cx:pt idx="1520">Cafe, Kiwi, Ice Cream, Desserts</cx:pt>
          <cx:pt idx="1521">Biryani, North Indian, Chinese, Mughlai</cx:pt>
          <cx:pt idx="1522">Cafe, Mediterranean</cx:pt>
          <cx:pt idx="1523">Cafe, American</cx:pt>
          <cx:pt idx="1524">Cafe, Mexican, Italian, Continental</cx:pt>
          <cx:pt idx="1525">Cafe, American, Continental, Armenian, Fast Food</cx:pt>
          <cx:pt idx="1526">Cafe, Mughlai, North Indian</cx:pt>
          <cx:pt idx="1527">Cafe, American, Continental, Nepalese</cx:pt>
          <cx:pt idx="1528">British, Cafe</cx:pt>
          <cx:pt idx="1529">Cafe, American, Desserts, Italian, Bakery</cx:pt>
          <cx:pt idx="1530">Cafe, North Indian, Continental, Italian</cx:pt>
          <cx:pt idx="1531">Cafe, American, Italian</cx:pt>
          <cx:pt idx="1532">Cafe, North Indian, Italian, Japanese, Fast Food</cx:pt>
          <cx:pt idx="1533">Cafe, American, Italian, Continental</cx:pt>
          <cx:pt idx="1534">Cafe, Continental, Italian, Mexican, Chinese, American</cx:pt>
          <cx:pt idx="1535">Cafe, American, Italian, Filipino</cx:pt>
          <cx:pt idx="1536">Cafe, Continental, Italian, Pizza</cx:pt>
          <cx:pt idx="1537">Cafe, American, Italian, North Indian, Chinese</cx:pt>
          <cx:pt idx="1538">Cafe, Continental, Mexican, Italian, North Indian, Chinese</cx:pt>
          <cx:pt idx="1539">Cafe, American, Mexican, Italian, Thai</cx:pt>
          <cx:pt idx="1540">Cafe, Continental, North Indian, Chinese</cx:pt>
          <cx:pt idx="1541">Cafe, American, Tea</cx:pt>
          <cx:pt idx="1542">Cafe, Continental, North Indian, Italian, Chinese, Bakery, Desserts, Finger Food</cx:pt>
          <cx:pt idx="1543">Cafe, Asian, Italian, North Indian</cx:pt>
          <cx:pt idx="1544">Beverages, International</cx:pt>
          <cx:pt idx="1545">Cafe, Australian</cx:pt>
          <cx:pt idx="1546">Cafe, Desserts, Healthy Food, Juices</cx:pt>
          <cx:pt idx="1547">Biryani, North Indian, Fast Food</cx:pt>
          <cx:pt idx="1548">Cafe, European, Mexican</cx:pt>
          <cx:pt idx="1549">Cafe, Bakery, American, Italian</cx:pt>
          <cx:pt idx="1550">Cafe, Fast Food, American</cx:pt>
          <cx:pt idx="1551">Bengali, Fast Food</cx:pt>
          <cx:pt idx="1552">Cafe, Fast Food, Bakery</cx:pt>
          <cx:pt idx="1553">Cafe, Patisserie, Bakery, Desserts</cx:pt>
          <cx:pt idx="1554">Cafe, Fast Food, Chinese</cx:pt>
          <cx:pt idx="1555">Cafe, Pizza</cx:pt>
          <cx:pt idx="1556">Breakfast, Cajun</cx:pt>
          <cx:pt idx="1557">BBQ, Caribbean, Seafood</cx:pt>
          <cx:pt idx="1558">Beverages, Salad</cx:pt>
          <cx:pt idx="1559">Cafe, Bakery, Tea, Vegetarian</cx:pt>
          <cx:pt idx="1560">Cafe, Fast Food, Italian, Mexican</cx:pt>
          <cx:pt idx="1561">Cafe, Belgian</cx:pt>
          <cx:pt idx="1562">Cafe, Fast Food, Pizza</cx:pt>
          <cx:pt idx="1563">BBQ, Sandwich</cx:pt>
          <cx:pt idx="1564">Cafe, French</cx:pt>
          <cx:pt idx="1565">Cafe, Beverages, Desserts, Pizza</cx:pt>
          <cx:pt idx="1566">Breakfast, Diner, Southern</cx:pt>
          <cx:pt idx="1567">Cafe, British</cx:pt>
          <cx:pt idx="1568">Cafe, Healthy Food, North Indian</cx:pt>
          <cx:pt idx="1569">Biryani, Pizza, Fast Food, Healthy Food</cx:pt>
          <cx:pt idx="1570">Cafe, Italian, Bakery</cx:pt>
          <cx:pt idx="1571">Cafe, Burger, Tapas, South African, European, Grill</cx:pt>
          <cx:pt idx="1572">Breakfast, Mexican, Southwestern</cx:pt>
          <cx:pt idx="1573">Cafe, Charcoal Grill, Steak</cx:pt>
          <cx:pt idx="1574">Cafe, Italian, Coffee and Tea, Western, Indonesian</cx:pt>
          <cx:pt idx="1575">Beverages, Healthy Food</cx:pt>
          <cx:pt idx="1576">Beverages, Salad, Beverages</cx:pt>
          <cx:pt idx="1577">Cafe, Chinese, Continental</cx:pt>
          <cx:pt idx="1578">Cafe, Italian, Continental, Fast Food</cx:pt>
          <cx:pt idx="1579">Cafe, Chinese, Continental, Italian, Desserts, Beverages</cx:pt>
          <cx:pt idx="1580">Cafe, Italian, Continental, Mexican, Mediterranean</cx:pt>
          <cx:pt idx="1581">Beverages, Ice Cream</cx:pt>
          <cx:pt idx="1582">Breakfast, Spanish, Tapas</cx:pt>
          <cx:pt idx="1583">Cafe, Chinese, Fast Food, Italian</cx:pt>
          <cx:pt idx="1584">Breakfast, Vegetarian</cx:pt>
          <cx:pt idx="1585">Cafe, Chinese, Fast Food, Seafood</cx:pt>
          <cx:pt idx="1586">Beverages, Street Food</cx:pt>
          <cx:pt idx="1587">Brazilian, Bar Food, Beverages</cx:pt>
          <cx:pt idx="1588">Cafe, Italian, Mexican, Bakery</cx:pt>
          <cx:pt idx="1589">Cafe, Chinese, North Indian</cx:pt>
          <cx:pt idx="1590">Cafe, Italian, Mexican, Chinese, North Indian</cx:pt>
          <cx:pt idx="1591">Cafe, Chinese, Thai, North Indian, Continental</cx:pt>
          <cx:pt idx="1592">Cafe, Italian, Mexican, North Indian, Continental</cx:pt>
          <cx:pt idx="1593">Cafe, Coffee and Tea, Modern Australian</cx:pt>
          <cx:pt idx="1594">Cafe, Italian, North Indian</cx:pt>
          <cx:pt idx="1595">Cafe, Coffee and Tea, Sandwich</cx:pt>
          <cx:pt idx="1596">Cafe, Italian, Pizza, European, Bakery, Deli</cx:pt>
          <cx:pt idx="1597">Cafe, Coffee and Tea, Western</cx:pt>
          <cx:pt idx="1598">Cafe, Kiwi</cx:pt>
          <cx:pt idx="1599">Brazilian, Cafe</cx:pt>
          <cx:pt idx="1600">Cafe, Korean</cx:pt>
          <cx:pt idx="1601">Brazilian, Grill</cx:pt>
          <cx:pt idx="1602">Cafe, Lebanese, Italian</cx:pt>
          <cx:pt idx="1603">Brazilian, Healthy Food, Juices, Pizza</cx:pt>
          <cx:pt idx="1604">British, Bar Food, Sandwich</cx:pt>
          <cx:pt idx="1605">Cafe, Continental, Chinese, North Indian, Italian</cx:pt>
          <cx:pt idx="1606">Cafe, Mexican, Continental</cx:pt>
          <cx:pt idx="1607">Cafe, Continental, Desserts</cx:pt>
          <cx:pt idx="1608">Cafe, Mexican, Italian, Fast Food</cx:pt>
          <cx:pt idx="1609">Cafe, Continental, Desserts, Ice Cream, Italian, Beverages</cx:pt>
          <cx:pt idx="1610">Cafe, Mexican, Italian, North Indian, Fast Food</cx:pt>
          <cx:pt idx="1611">Cafe, Continental, European, Beverages</cx:pt>
          <cx:pt idx="1612">Cafe, North Eastern</cx:pt>
          <cx:pt idx="1613">Brazilian, Italian</cx:pt>
          <cx:pt idx="1614">British, Burger, Cafe</cx:pt>
          <cx:pt idx="1615">Brazilian, Mineira</cx:pt>
          <cx:pt idx="1616">Cafe, North Indian, Chinese, South Indian</cx:pt>
          <cx:pt idx="1617">Brazilian, North Eastern</cx:pt>
          <cx:pt idx="1618">BBQ, Southern</cx:pt>
          <cx:pt idx="1619">Cafe, Continental, Italian, Bakery</cx:pt>
          <cx:pt idx="1620">British, French</cx:pt>
          <cx:pt idx="1621">Cafe, Continental, Italian, Chinese</cx:pt>
          <cx:pt idx="1622">Cafe, North Indian, Italian, Chinese</cx:pt>
          <cx:pt idx="1623">Cafe, Continental, Italian, Chinese, North Indian</cx:pt>
          <cx:pt idx="1624">Cafe, North Indian, Lebanese, Continental</cx:pt>
          <cx:pt idx="1625">Cafe, Continental, Italian, Fast Food</cx:pt>
          <cx:pt idx="1626">British, Steak</cx:pt>
          <cx:pt idx="1627">Cafe, Continental, Italian, Mexican</cx:pt>
          <cx:pt idx="1628">Cafe, Pizza, Burger</cx:pt>
          <cx:pt idx="1629">Cafe, Bakery, Italian</cx:pt>
          <cx:pt idx="1630">Cafe, Bakery, Parsi</cx:pt>
          <cx:pt idx="1631">Asian, Sushi, Vegetarian</cx:pt>
          <cx:pt idx="1632">Asian, Burmese</cx:pt>
          <cx:pt idx="1633">Bakery, Desserts, Fast Food, Mithai</cx:pt>
          <cx:pt idx="1634">World Cuisine</cx:pt>
          <cx:pt idx="1635">Asian, Indonesian, Western</cx:pt>
          <cx:pt idx="1636">World Cuisine, Mexican, Italian</cx:pt>
          <cx:pt idx="1637">American, Asian, Italian, Seafood</cx:pt>
          <cx:pt idx="1638">World Cuisine, Patisserie, Cafe</cx:pt>
          <cx:pt idx="1639">Afghani, North Indian</cx:pt>
          <cx:pt idx="1640">African</cx:pt>
          <cx:pt idx="1641">Asian, Chinese, Tibetan</cx:pt>
          <cx:pt idx="1642">American, Burger, Cafe</cx:pt>
          <cx:pt idx="1643">Asian, North Indian, Continental</cx:pt>
          <cx:pt idx="1644">American, Burger, Cajun</cx:pt>
          <cx:pt idx="1645">Assamese</cx:pt>
          <cx:pt idx="1646">American, Burger, Fast Food</cx:pt>
          <cx:pt idx="1647">Bakery, Chinese, North Indian</cx:pt>
          <cx:pt idx="1648">American, Burger, Grill</cx:pt>
          <cx:pt idx="1649">American, BBQ, Seafood</cx:pt>
          <cx:pt idx="1650">American, Burger, Pizza, Cafe</cx:pt>
          <cx:pt idx="1651">Vietnamese, Fish and Chips</cx:pt>
          <cx:pt idx="1652">Thai, European, Mexican, North Indian, Chinese, Cafe</cx:pt>
          <cx:pt idx="1653">Tibetan, Fast Food</cx:pt>
          <cx:pt idx="1654">American, Cafe</cx:pt>
          <cx:pt idx="1655">Asian, Continental, Italian, North Indian</cx:pt>
          <cx:pt idx="1656">American, Caribbean, Seafood</cx:pt>
          <cx:pt idx="1657">Asian, Japanese, Sushi</cx:pt>
          <cx:pt idx="1658">American, Chinese, North Indian</cx:pt>
          <cx:pt idx="1659">Asian, Sushi</cx:pt>
          <cx:pt idx="1660">American, Chinese, North Indian, Italian</cx:pt>
          <cx:pt idx="1661">Asian, Thai, Vegetarian</cx:pt>
          <cx:pt idx="1662">American, Chinese, Sushi</cx:pt>
          <cx:pt idx="1663">Awadhi, Mughlai</cx:pt>
          <cx:pt idx="1664">American, Coffee and Tea</cx:pt>
          <cx:pt idx="1665">Turkish Pizza</cx:pt>
          <cx:pt idx="1666">American, Continental, Burger</cx:pt>
          <cx:pt idx="1667">Tea, Cafe</cx:pt>
          <cx:pt idx="1668">American, Continental, Italian</cx:pt>
          <cx:pt idx="1669">Bakery, Desserts, Fast Food, Street Food, Chinese, Beverages</cx:pt>
          <cx:pt idx="1670">American, Continental, Italian, Bakery</cx:pt>
          <cx:pt idx="1671">Bakery, Fast Food, Pizza</cx:pt>
          <cx:pt idx="1672">American, Continental, Italian, North Indian, Asian</cx:pt>
          <cx:pt idx="1673">Bakery, North Indian</cx:pt>
          <cx:pt idx="1674">American, Continental, North Indian, Chinese</cx:pt>
          <cx:pt idx="1675">Asian, Bakery</cx:pt>
          <cx:pt idx="1676">Thai, Japanese</cx:pt>
          <cx:pt idx="1677">Asian, Chinese, Japanese</cx:pt>
          <cx:pt idx="1678">American, Desserts, Diner</cx:pt>
          <cx:pt idx="1679">Asian, Chinese, Thai, Malaysian, Indonesian, Burmese</cx:pt>
          <cx:pt idx="1680">American, Desserts, Steak</cx:pt>
          <cx:pt idx="1681">Asian, Continental</cx:pt>
          <cx:pt idx="1682">American, Diner, Southern</cx:pt>
          <cx:pt idx="1683">Thai, Chinese, North Indian</cx:pt>
          <cx:pt idx="1684">American, European</cx:pt>
          <cx:pt idx="1685">Asian, Japanese, Chinese, Thai</cx:pt>
          <cx:pt idx="1686">American, European, North Indian</cx:pt>
          <cx:pt idx="1687">Asian, Mediterranean, North Indian</cx:pt>
          <cx:pt idx="1688">American, European, Sandwich</cx:pt>
          <cx:pt idx="1689">Asian, North Indian, Mughlai</cx:pt>
          <cx:pt idx="1690">African, Portuguese</cx:pt>
          <cx:pt idx="1691">Asian, Sushi, Tapas</cx:pt>
          <cx:pt idx="1692">Thai, Japanese, Chinese, Indonesian, Vietnamese</cx:pt>
          <cx:pt idx="1693">Sushi, Thai</cx:pt>
          <cx:pt idx="1694">American, Fast Food, Desserts</cx:pt>
          <cx:pt idx="1695">Asian, Vegetarian, Vietnamese, Bubble Tea</cx:pt>
          <cx:pt idx="1696">American, Fast Food, Desserts, Steak</cx:pt>
          <cx:pt idx="1697">Australian</cx:pt>
          <cx:pt idx="1698">Afghani, Mughlai, Chinese</cx:pt>
          <cx:pt idx="1699">Awadhi, North Indian</cx:pt>
          <cx:pt idx="1700">American, Fast Food, Steak, Beverages</cx:pt>
          <cx:pt idx="1701">Bakery, Beverages</cx:pt>
          <cx:pt idx="1702">American, Finger Food</cx:pt>
          <cx:pt idx="1703">Turkish, Arabian, Middle Eastern</cx:pt>
          <cx:pt idx="1704">American, French</cx:pt>
          <cx:pt idx="1705">Bakery, Desserts, Bakery</cx:pt>
          <cx:pt idx="1706">American, Greek</cx:pt>
          <cx:pt idx="1707">American, Bakery, European, Burger, Fusion</cx:pt>
          <cx:pt idx="1708">American, Greek, Seafood</cx:pt>
          <cx:pt idx="1709">Bakery, Desserts, Fast Food, Pizza, Burger, Continental</cx:pt>
          <cx:pt idx="1710">American, Grill</cx:pt>
          <cx:pt idx="1711">Bakery, Desserts, Ice Cream</cx:pt>
          <cx:pt idx="1712">American, Hawaiian</cx:pt>
          <cx:pt idx="1713">Tea, Modern Australian</cx:pt>
          <cx:pt idx="1714">American, Ice Cream, Desserts</cx:pt>
          <cx:pt idx="1715">Bakery, French</cx:pt>
          <cx:pt idx="1716">American, International, Southwestern</cx:pt>
          <cx:pt idx="1717">Turkish, Mediterranean, Middle Eastern</cx:pt>
          <cx:pt idx="1718">American, International, Sushi</cx:pt>
          <cx:pt idx="1719">Bakery, Sandwich, Brazilian</cx:pt>
          <cx:pt idx="1720">American, Breakfast, Desserts</cx:pt>
          <cx:pt idx="1721">Western, Fusion, Fast Food</cx:pt>
          <cx:pt idx="1722">American, Italian, Bakery, Deli, Burger, Sandwich, Pizza</cx:pt>
          <cx:pt idx="1723">Asian, Breakfast, Hawaiian</cx:pt>
          <cx:pt idx="1724">American, Italian, Cafe</cx:pt>
          <cx:pt idx="1725">American, Asian, European, Seafood</cx:pt>
          <cx:pt idx="1726">American, Italian, Chinese</cx:pt>
          <cx:pt idx="1727">Asian, Chinese, North Indian</cx:pt>
          <cx:pt idx="1728">American, Italian, Chinese, North Indian, Cafe</cx:pt>
          <cx:pt idx="1729">Asian, Chinese, Thai, Japanese</cx:pt>
          <cx:pt idx="1730">American, Italian, Mughlai, North Indian</cx:pt>
          <cx:pt idx="1731">Asian, Chinese, Thai, Vietnamese</cx:pt>
          <cx:pt idx="1732">American, Italian, North Indian, Chinese</cx:pt>
          <cx:pt idx="1733">Asian, Chinese, Vegetarian</cx:pt>
          <cx:pt idx="1734">American, Italian, North Indian, Chinese, Lebanese</cx:pt>
          <cx:pt idx="1735">Asian, Continental, Fast Food</cx:pt>
          <cx:pt idx="1736">American, Italian, North Indian, European, Thai</cx:pt>
          <cx:pt idx="1737">Asian, Continental, Seafood</cx:pt>
          <cx:pt idx="1738">American, Breakfast, Diner</cx:pt>
          <cx:pt idx="1739">Asian, European, Seafood</cx:pt>
          <cx:pt idx="1740">Thai, Chinese, Asian, Malaysian</cx:pt>
          <cx:pt idx="1741">Asian, Japanese</cx:pt>
          <cx:pt idx="1742">American, Japanese, Singaporean</cx:pt>
          <cx:pt idx="1743">Asian, Japanese, Korean, Thai, Chinese</cx:pt>
          <cx:pt idx="1744">American, Japanese, Sushi</cx:pt>
          <cx:pt idx="1745">Asian, Latin American, Vegetarian</cx:pt>
          <cx:pt idx="1746">American, Mediterranean, Seafood</cx:pt>
          <cx:pt idx="1747">Tibetan, South Indian, North Indian</cx:pt>
          <cx:pt idx="1748">American, Breakfast, Greek</cx:pt>
          <cx:pt idx="1749">Asian, North Indian, Japanese</cx:pt>
          <cx:pt idx="1750">Afghani, North Indian, Pakistani, Arabian</cx:pt>
          <cx:pt idx="1751">Asian, Seafood</cx:pt>
          <cx:pt idx="1752">Bar Food, Steak</cx:pt>
          <cx:pt idx="1753">Asian, Sushi, Seafood</cx:pt>
          <cx:pt idx="1754">BBQ, Breakfast, Southern</cx:pt>
          <cx:pt idx="1755">Asian, Sushi, Thai</cx:pt>
          <cx:pt idx="1756">Thai, Chinese, Japanese</cx:pt>
          <cx:pt idx="1757">Sushi, Teriyaki</cx:pt>
          <cx:pt idx="1758">American, Breakfast, Hawaiian</cx:pt>
          <cx:pt idx="1759">Asian, Thai, Chinese, North Indian</cx:pt>
          <cx:pt idx="1760">American, Pizza</cx:pt>
          <cx:pt idx="1761">Asian, Vegetarian, Vietnamese</cx:pt>
          <cx:pt idx="1762">Bar Food, Sandwich, Seafood</cx:pt>
          <cx:pt idx="1763">Tibetan, Street Food</cx:pt>
          <cx:pt idx="1764">Bar Food, Seafood, Vegetarian</cx:pt>
          <cx:pt idx="1765">American, Bar Food, Sandwich</cx:pt>
          <cx:pt idx="1766">American, Sandwich, Seafood</cx:pt>
          <cx:pt idx="1767">Awadhi</cx:pt>
          <cx:pt idx="1768">American, Sandwich, Tea</cx:pt>
          <cx:pt idx="1769">Awadhi, Mughlai, North Indian</cx:pt>
          <cx:pt idx="1770">American, Seafood</cx:pt>
          <cx:pt idx="1771">Awadhi, North Indian, Mughlai</cx:pt>
          <cx:pt idx="1772">American, Seafood, Cajun</cx:pt>
          <cx:pt idx="1773">Bakery, Arabian, Middle Eastern</cx:pt>
          <cx:pt idx="1774">American, Seafood, Italian, Japanese, Thai</cx:pt>
          <cx:pt idx="1775">Bakery, Beverages, Fast Food</cx:pt>
          <cx:pt idx="1776">American, Seafood, Southern</cx:pt>
          <cx:pt idx="1777">Bakery, Cafe, Fast Food</cx:pt>
          <cx:pt idx="1778">American, Breakfast, Vegetarian</cx:pt>
          <cx:pt idx="1779">American, BBQ, Sandwich</cx:pt>
          <cx:pt idx="1780">American, Seafood, Sushi</cx:pt>
          <cx:pt idx="1781">American, Asian, North Indian, Mexican, South Indian</cx:pt>
          <cx:pt idx="1782">American, British, Continental</cx:pt>
          <cx:pt idx="1783">Tea, Beverages, Fast Food</cx:pt>
          <cx:pt idx="1784">American, Southern, Southwestern</cx:pt>
          <cx:pt idx="1785">Turkish, Arabian, Moroccan, Lebanese</cx:pt>
          <cx:pt idx="1786">Sushi, Japanese, Cantonese</cx:pt>
          <cx:pt idx="1787">Bakery, Desserts, Fast Food, Beverages</cx:pt>
          <cx:pt idx="1788">American, Tapas</cx:pt>
          <cx:pt idx="1789">Bakery, Desserts, Fast Food, North Indian</cx:pt>
          <cx:pt idx="1790">Sushi, Japanese, Healthy Food</cx:pt>
          <cx:pt idx="1791">Bakery, Desserts, Fast Food, Pizza, Burger, Finger Food</cx:pt>
          <cx:pt idx="1792">Bar Food, Modern Australian</cx:pt>
          <cx:pt idx="1793">Bakery, Desserts, Healthy Food</cx:pt>
          <cx:pt idx="1794">Thai, Chinese, Asian</cx:pt>
          <cx:pt idx="1795">Bakery, Desserts, North Indian, Bengali, South Indian</cx:pt>
          <cx:pt idx="1796">Andhra, North Indian, Chinese</cx:pt>
          <cx:pt idx="1797">Bakery, Fast Food, Beverages</cx:pt>
          <cx:pt idx="1798">Andhra, North Indian, Chinese, Seafood, Biryani</cx:pt>
          <cx:pt idx="1799">Tex-Mex, American</cx:pt>
          <cx:pt idx="1800">Arabian</cx:pt>
          <cx:pt idx="1801">Bakery, Fast Food, Street Food</cx:pt>
          <cx:pt idx="1802">Arabian, Lebanese</cx:pt>
          <cx:pt idx="1803">Bakery, Healthy Food</cx:pt>
          <cx:pt idx="1804">Arabian, Mexican</cx:pt>
          <cx:pt idx="1805">Bakery, Italian, Fast Food, Chinese, Continental</cx:pt>
          <cx:pt idx="1806">Arabian, Middle Eastern</cx:pt>
          <cx:pt idx="1807">Bakery, Mithai, Fast Food</cx:pt>
          <cx:pt idx="1808">Arabian, North Indian</cx:pt>
          <cx:pt idx="1809">Bakery, Pizza</cx:pt>
          <cx:pt idx="1810">Argentine, American</cx:pt>
          <cx:pt idx="1811">Thai, Chinese, Seafood</cx:pt>
          <cx:pt idx="1812">American, Asian, Burger</cx:pt>
          <cx:pt idx="1813">Western, Asian, Cafe</cx:pt>
          <cx:pt idx="1814">Asian Fusion, Cafe</cx:pt>
          <cx:pt idx="1815">Asian Fusion, Pub Food, Fusion, Asian, Filipino, Malaysian, Thai</cx:pt>
          <cx:pt idx="1816">Andhra</cx:pt>
          <cx:pt idx="1817">American, Bar Food, BBQ</cx:pt>
          <cx:pt idx="1818">American, Sandwich, Salad</cx:pt>
          <cx:pt idx="1819">American, Mexican, Finger Food</cx:pt>
          <cx:pt idx="1820">BBQ, Burger, Desserts</cx:pt>
          <cx:pt idx="1821">American, Mexican, Seafood</cx:pt>
          <cx:pt idx="1822">BBQ, Caribbean, Cajun</cx:pt>
          <cx:pt idx="1823">American, North Indian, European, Asian</cx:pt>
          <cx:pt idx="1824">American, North Indian, Thai, Continental</cx:pt>
        </cx:lvl>
      </cx:strDim>
      <cx:numDim type="size">
        <cx:f>'Objective ans and Pivot tables'!$N$25:$N$1849</cx:f>
        <cx:lvl ptCount="1825" formatCode="General">
          <cx:pt idx="0">936</cx:pt>
          <cx:pt idx="1">511</cx:pt>
          <cx:pt idx="2">354</cx:pt>
          <cx:pt idx="3">354</cx:pt>
          <cx:pt idx="4">334</cx:pt>
          <cx:pt idx="5">299</cx:pt>
          <cx:pt idx="6">218</cx:pt>
          <cx:pt idx="7">197</cx:pt>
          <cx:pt idx="8">170</cx:pt>
          <cx:pt idx="9">149</cx:pt>
          <cx:pt idx="10">131</cx:pt>
          <cx:pt idx="11">118</cx:pt>
          <cx:pt idx="12">116</cx:pt>
          <cx:pt idx="13">112</cx:pt>
          <cx:pt idx="14">108</cx:pt>
          <cx:pt idx="15">105</cx:pt>
          <cx:pt idx="16">103</cx:pt>
          <cx:pt idx="17">83</cx:pt>
          <cx:pt idx="18">74</cx:pt>
          <cx:pt idx="19">74</cx:pt>
          <cx:pt idx="20">71</cx:pt>
          <cx:pt idx="21">70</cx:pt>
          <cx:pt idx="22">68</cx:pt>
          <cx:pt idx="23">65</cx:pt>
          <cx:pt idx="24">63</cx:pt>
          <cx:pt idx="25">62</cx:pt>
          <cx:pt idx="26">60</cx:pt>
          <cx:pt idx="27">56</cx:pt>
          <cx:pt idx="28">54</cx:pt>
          <cx:pt idx="29">54</cx:pt>
          <cx:pt idx="30">54</cx:pt>
          <cx:pt idx="31">53</cx:pt>
          <cx:pt idx="32">53</cx:pt>
          <cx:pt idx="33">51</cx:pt>
          <cx:pt idx="34">49</cx:pt>
          <cx:pt idx="35">49</cx:pt>
          <cx:pt idx="36">46</cx:pt>
          <cx:pt idx="37">46</cx:pt>
          <cx:pt idx="38">44</cx:pt>
          <cx:pt idx="39">44</cx:pt>
          <cx:pt idx="40">43</cx:pt>
          <cx:pt idx="41">42</cx:pt>
          <cx:pt idx="42">41</cx:pt>
          <cx:pt idx="43">36</cx:pt>
          <cx:pt idx="44">36</cx:pt>
          <cx:pt idx="45">35</cx:pt>
          <cx:pt idx="46">34</cx:pt>
          <cx:pt idx="47">34</cx:pt>
          <cx:pt idx="48">31</cx:pt>
          <cx:pt idx="49">28</cx:pt>
          <cx:pt idx="50">26</cx:pt>
          <cx:pt idx="51">24</cx:pt>
          <cx:pt idx="52">22</cx:pt>
          <cx:pt idx="53">22</cx:pt>
          <cx:pt idx="54">21</cx:pt>
          <cx:pt idx="55">20</cx:pt>
          <cx:pt idx="56">20</cx:pt>
          <cx:pt idx="57">19</cx:pt>
          <cx:pt idx="58">19</cx:pt>
          <cx:pt idx="59">18</cx:pt>
          <cx:pt idx="60">18</cx:pt>
          <cx:pt idx="61">18</cx:pt>
          <cx:pt idx="62">18</cx:pt>
          <cx:pt idx="63">18</cx:pt>
          <cx:pt idx="64">18</cx:pt>
          <cx:pt idx="65">18</cx:pt>
          <cx:pt idx="66">18</cx:pt>
          <cx:pt idx="67">18</cx:pt>
          <cx:pt idx="68">17</cx:pt>
          <cx:pt idx="69">17</cx:pt>
          <cx:pt idx="70">16</cx:pt>
          <cx:pt idx="71">16</cx:pt>
          <cx:pt idx="72">16</cx:pt>
          <cx:pt idx="73">15</cx:pt>
          <cx:pt idx="74">15</cx:pt>
          <cx:pt idx="75">15</cx:pt>
          <cx:pt idx="76">14</cx:pt>
          <cx:pt idx="77">14</cx:pt>
          <cx:pt idx="78">14</cx:pt>
          <cx:pt idx="79">13</cx:pt>
          <cx:pt idx="80">13</cx:pt>
          <cx:pt idx="81">13</cx:pt>
          <cx:pt idx="82">13</cx:pt>
          <cx:pt idx="83">13</cx:pt>
          <cx:pt idx="84">12</cx:pt>
          <cx:pt idx="85">12</cx:pt>
          <cx:pt idx="86">12</cx:pt>
          <cx:pt idx="87">12</cx:pt>
          <cx:pt idx="88">11</cx:pt>
          <cx:pt idx="89">11</cx:pt>
          <cx:pt idx="90">11</cx:pt>
          <cx:pt idx="91">11</cx:pt>
          <cx:pt idx="92">11</cx:pt>
          <cx:pt idx="93">11</cx:pt>
          <cx:pt idx="94">10</cx:pt>
          <cx:pt idx="95">10</cx:pt>
          <cx:pt idx="96">10</cx:pt>
          <cx:pt idx="97">10</cx:pt>
          <cx:pt idx="98">10</cx:pt>
          <cx:pt idx="99">9</cx:pt>
          <cx:pt idx="100">9</cx:pt>
          <cx:pt idx="101">9</cx:pt>
          <cx:pt idx="102">9</cx:pt>
          <cx:pt idx="103">9</cx:pt>
          <cx:pt idx="104">9</cx:pt>
          <cx:pt idx="105">9</cx:pt>
          <cx:pt idx="106">9</cx:pt>
          <cx:pt idx="107">9</cx:pt>
          <cx:pt idx="108">9</cx:pt>
          <cx:pt idx="109">9</cx:pt>
          <cx:pt idx="110">8</cx:pt>
          <cx:pt idx="111">8</cx:pt>
          <cx:pt idx="112">8</cx:pt>
          <cx:pt idx="113">8</cx:pt>
          <cx:pt idx="114">8</cx:pt>
          <cx:pt idx="115">8</cx:pt>
          <cx:pt idx="116">8</cx:pt>
          <cx:pt idx="117">8</cx:pt>
          <cx:pt idx="118">8</cx:pt>
          <cx:pt idx="119">8</cx:pt>
          <cx:pt idx="120">8</cx:pt>
          <cx:pt idx="121">8</cx:pt>
          <cx:pt idx="122">8</cx:pt>
          <cx:pt idx="123">8</cx:pt>
          <cx:pt idx="124">8</cx:pt>
          <cx:pt idx="125">7</cx:pt>
          <cx:pt idx="126">7</cx:pt>
          <cx:pt idx="127">7</cx:pt>
          <cx:pt idx="128">7</cx:pt>
          <cx:pt idx="129">7</cx:pt>
          <cx:pt idx="130">7</cx:pt>
          <cx:pt idx="131">7</cx:pt>
          <cx:pt idx="132">7</cx:pt>
          <cx:pt idx="133">7</cx:pt>
          <cx:pt idx="134">7</cx:pt>
          <cx:pt idx="135">7</cx:pt>
          <cx:pt idx="136">6</cx:pt>
          <cx:pt idx="137">6</cx:pt>
          <cx:pt idx="138">6</cx:pt>
          <cx:pt idx="139">6</cx:pt>
          <cx:pt idx="140">6</cx:pt>
          <cx:pt idx="141">6</cx:pt>
          <cx:pt idx="142">6</cx:pt>
          <cx:pt idx="143">6</cx:pt>
          <cx:pt idx="144">6</cx:pt>
          <cx:pt idx="145">6</cx:pt>
          <cx:pt idx="146">6</cx:pt>
          <cx:pt idx="147">6</cx:pt>
          <cx:pt idx="148">6</cx:pt>
          <cx:pt idx="149">6</cx:pt>
          <cx:pt idx="150">6</cx:pt>
          <cx:pt idx="151">6</cx:pt>
          <cx:pt idx="152">6</cx:pt>
          <cx:pt idx="153">6</cx:pt>
          <cx:pt idx="154">6</cx:pt>
          <cx:pt idx="155">6</cx:pt>
          <cx:pt idx="156">6</cx:pt>
          <cx:pt idx="157">6</cx:pt>
          <cx:pt idx="158">6</cx:pt>
          <cx:pt idx="159">6</cx:pt>
          <cx:pt idx="160">6</cx:pt>
          <cx:pt idx="161">6</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4</cx:pt>
          <cx:pt idx="187">4</cx:pt>
          <cx:pt idx="188">4</cx:pt>
          <cx:pt idx="189">4</cx:pt>
          <cx:pt idx="190">4</cx:pt>
          <cx:pt idx="191">4</cx:pt>
          <cx:pt idx="192">4</cx:pt>
          <cx:pt idx="193">4</cx:pt>
          <cx:pt idx="194">4</cx:pt>
          <cx:pt idx="195">4</cx:pt>
          <cx:pt idx="196">4</cx:pt>
          <cx:pt idx="197">4</cx:pt>
          <cx:pt idx="198">4</cx:pt>
          <cx:pt idx="199">4</cx:pt>
          <cx:pt idx="200">4</cx:pt>
          <cx:pt idx="201">4</cx:pt>
          <cx:pt idx="202">4</cx:pt>
          <cx:pt idx="203">4</cx:pt>
          <cx:pt idx="204">4</cx:pt>
          <cx:pt idx="205">4</cx:pt>
          <cx:pt idx="206">4</cx:pt>
          <cx:pt idx="207">4</cx:pt>
          <cx:pt idx="208">4</cx:pt>
          <cx:pt idx="209">4</cx:pt>
          <cx:pt idx="210">4</cx:pt>
          <cx:pt idx="211">4</cx:pt>
          <cx:pt idx="212">4</cx:pt>
          <cx:pt idx="213">4</cx:pt>
          <cx:pt idx="214">4</cx:pt>
          <cx:pt idx="215">4</cx:pt>
          <cx:pt idx="216">4</cx:pt>
          <cx:pt idx="217">4</cx:pt>
          <cx:pt idx="218">4</cx:pt>
          <cx:pt idx="219">4</cx:pt>
          <cx:pt idx="220">4</cx:pt>
          <cx:pt idx="221">4</cx:pt>
          <cx:pt idx="222">4</cx:pt>
          <cx:pt idx="223">4</cx:pt>
          <cx:pt idx="224">4</cx:pt>
          <cx:pt idx="225">4</cx:pt>
          <cx:pt idx="226">4</cx:pt>
          <cx:pt idx="227">4</cx:pt>
          <cx:pt idx="228">4</cx:pt>
          <cx:pt idx="229">4</cx:pt>
          <cx:pt idx="230">4</cx:pt>
          <cx:pt idx="231">4</cx:pt>
          <cx:pt idx="232">4</cx:pt>
          <cx:pt idx="233">3</cx:pt>
          <cx:pt idx="234">3</cx:pt>
          <cx:pt idx="235">3</cx:pt>
          <cx:pt idx="236">3</cx:pt>
          <cx:pt idx="237">3</cx:pt>
          <cx:pt idx="238">3</cx:pt>
          <cx:pt idx="239">3</cx:pt>
          <cx:pt idx="240">3</cx:pt>
          <cx:pt idx="241">3</cx:pt>
          <cx:pt idx="242">3</cx:pt>
          <cx:pt idx="243">3</cx:pt>
          <cx:pt idx="244">3</cx:pt>
          <cx:pt idx="245">3</cx:pt>
          <cx:pt idx="246">3</cx:pt>
          <cx:pt idx="247">3</cx:pt>
          <cx:pt idx="248">3</cx:pt>
          <cx:pt idx="249">3</cx:pt>
          <cx:pt idx="250">3</cx:pt>
          <cx:pt idx="251">3</cx:pt>
          <cx:pt idx="252">3</cx:pt>
          <cx:pt idx="253">3</cx:pt>
          <cx:pt idx="254">3</cx:pt>
          <cx:pt idx="255">3</cx:pt>
          <cx:pt idx="256">3</cx:pt>
          <cx:pt idx="257">3</cx:pt>
          <cx:pt idx="258">3</cx:pt>
          <cx:pt idx="259">3</cx:pt>
          <cx:pt idx="260">3</cx:pt>
          <cx:pt idx="261">3</cx:pt>
          <cx:pt idx="262">3</cx:pt>
          <cx:pt idx="263">3</cx:pt>
          <cx:pt idx="264">3</cx:pt>
          <cx:pt idx="265">3</cx:pt>
          <cx:pt idx="266">3</cx:pt>
          <cx:pt idx="267">3</cx:pt>
          <cx:pt idx="268">3</cx:pt>
          <cx:pt idx="269">3</cx:pt>
          <cx:pt idx="270">3</cx:pt>
          <cx:pt idx="271">3</cx:pt>
          <cx:pt idx="272">3</cx:pt>
          <cx:pt idx="273">3</cx:pt>
          <cx:pt idx="274">3</cx:pt>
          <cx:pt idx="275">3</cx:pt>
          <cx:pt idx="276">3</cx:pt>
          <cx:pt idx="277">3</cx:pt>
          <cx:pt idx="278">3</cx:pt>
          <cx:pt idx="279">3</cx:pt>
          <cx:pt idx="280">3</cx:pt>
          <cx:pt idx="281">3</cx:pt>
          <cx:pt idx="282">3</cx:pt>
          <cx:pt idx="283">3</cx:pt>
          <cx:pt idx="284">3</cx:pt>
          <cx:pt idx="285">3</cx:pt>
          <cx:pt idx="286">3</cx:pt>
          <cx:pt idx="287">3</cx:pt>
          <cx:pt idx="288">3</cx:pt>
          <cx:pt idx="289">3</cx:pt>
          <cx:pt idx="290">3</cx:pt>
          <cx:pt idx="291">3</cx:pt>
          <cx:pt idx="292">3</cx:pt>
          <cx:pt idx="293">3</cx:pt>
          <cx:pt idx="294">3</cx:pt>
          <cx:pt idx="295">3</cx:pt>
          <cx:pt idx="296">3</cx:pt>
          <cx:pt idx="297">3</cx:pt>
          <cx:pt idx="298">3</cx:pt>
          <cx:pt idx="299">3</cx:pt>
          <cx:pt idx="300">3</cx:pt>
          <cx:pt idx="301">3</cx:pt>
          <cx:pt idx="302">3</cx:pt>
          <cx:pt idx="303">3</cx:pt>
          <cx:pt idx="304">3</cx:pt>
          <cx:pt idx="305">3</cx:pt>
          <cx:pt idx="306">3</cx:pt>
          <cx:pt idx="307">3</cx:pt>
          <cx:pt idx="308">3</cx:pt>
          <cx:pt idx="309">3</cx:pt>
          <cx:pt idx="310">3</cx:pt>
          <cx:pt idx="311">3</cx:pt>
          <cx:pt idx="312">3</cx:pt>
          <cx:pt idx="313">3</cx:pt>
          <cx:pt idx="314">3</cx:pt>
          <cx:pt idx="315">3</cx:pt>
          <cx:pt idx="316">3</cx:pt>
          <cx:pt idx="317">3</cx:pt>
          <cx:pt idx="318">3</cx:pt>
          <cx:pt idx="319">3</cx:pt>
          <cx:pt idx="320">3</cx:pt>
          <cx:pt idx="321">3</cx:pt>
          <cx:pt idx="322">3</cx:pt>
          <cx:pt idx="323">3</cx:pt>
          <cx:pt idx="324">3</cx:pt>
          <cx:pt idx="325">3</cx:pt>
          <cx:pt idx="326">3</cx:pt>
          <cx:pt idx="327">3</cx:pt>
          <cx:pt idx="328">3</cx:pt>
          <cx:pt idx="329">3</cx:pt>
          <cx:pt idx="330">3</cx:pt>
          <cx:pt idx="331">3</cx:pt>
          <cx:pt idx="332">3</cx:pt>
          <cx:pt idx="333">3</cx:pt>
          <cx:pt idx="334">3</cx:pt>
          <cx:pt idx="335">3</cx:pt>
          <cx:pt idx="336">3</cx:pt>
          <cx:pt idx="337">3</cx:pt>
          <cx:pt idx="338">2</cx:pt>
          <cx:pt idx="339">2</cx:pt>
          <cx:pt idx="340">2</cx:pt>
          <cx:pt idx="341">2</cx:pt>
          <cx:pt idx="342">2</cx:pt>
          <cx:pt idx="343">2</cx:pt>
          <cx:pt idx="344">2</cx:pt>
          <cx:pt idx="345">2</cx:pt>
          <cx:pt idx="346">2</cx:pt>
          <cx:pt idx="347">2</cx:pt>
          <cx:pt idx="348">2</cx:pt>
          <cx:pt idx="349">2</cx:pt>
          <cx:pt idx="350">2</cx:pt>
          <cx:pt idx="351">2</cx:pt>
          <cx:pt idx="352">2</cx:pt>
          <cx:pt idx="353">2</cx:pt>
          <cx:pt idx="354">2</cx:pt>
          <cx:pt idx="355">2</cx:pt>
          <cx:pt idx="356">2</cx:pt>
          <cx:pt idx="357">2</cx:pt>
          <cx:pt idx="358">2</cx:pt>
          <cx:pt idx="359">2</cx:pt>
          <cx:pt idx="360">2</cx:pt>
          <cx:pt idx="361">2</cx:pt>
          <cx:pt idx="362">2</cx:pt>
          <cx:pt idx="363">2</cx:pt>
          <cx:pt idx="364">2</cx:pt>
          <cx:pt idx="365">2</cx:pt>
          <cx:pt idx="366">2</cx:pt>
          <cx:pt idx="367">2</cx:pt>
          <cx:pt idx="368">2</cx:pt>
          <cx:pt idx="369">2</cx:pt>
          <cx:pt idx="370">2</cx:pt>
          <cx:pt idx="371">2</cx:pt>
          <cx:pt idx="372">2</cx:pt>
          <cx:pt idx="373">2</cx:pt>
          <cx:pt idx="374">2</cx:pt>
          <cx:pt idx="375">2</cx:pt>
          <cx:pt idx="376">2</cx:pt>
          <cx:pt idx="377">2</cx:pt>
          <cx:pt idx="378">2</cx:pt>
          <cx:pt idx="379">2</cx:pt>
          <cx:pt idx="380">2</cx:pt>
          <cx:pt idx="381">2</cx:pt>
          <cx:pt idx="382">2</cx:pt>
          <cx:pt idx="383">2</cx:pt>
          <cx:pt idx="384">2</cx:pt>
          <cx:pt idx="385">2</cx:pt>
          <cx:pt idx="386">2</cx:pt>
          <cx:pt idx="387">2</cx:pt>
          <cx:pt idx="388">2</cx:pt>
          <cx:pt idx="389">2</cx:pt>
          <cx:pt idx="390">2</cx:pt>
          <cx:pt idx="391">2</cx:pt>
          <cx:pt idx="392">2</cx:pt>
          <cx:pt idx="393">2</cx:pt>
          <cx:pt idx="394">2</cx:pt>
          <cx:pt idx="395">2</cx:pt>
          <cx:pt idx="396">2</cx:pt>
          <cx:pt idx="397">2</cx:pt>
          <cx:pt idx="398">2</cx:pt>
          <cx:pt idx="399">2</cx:pt>
          <cx:pt idx="400">2</cx:pt>
          <cx:pt idx="401">2</cx:pt>
          <cx:pt idx="402">2</cx:pt>
          <cx:pt idx="403">2</cx:pt>
          <cx:pt idx="404">2</cx:pt>
          <cx:pt idx="405">2</cx:pt>
          <cx:pt idx="406">2</cx:pt>
          <cx:pt idx="407">2</cx:pt>
          <cx:pt idx="408">2</cx:pt>
          <cx:pt idx="409">2</cx:pt>
          <cx:pt idx="410">2</cx:pt>
          <cx:pt idx="411">2</cx:pt>
          <cx:pt idx="412">2</cx:pt>
          <cx:pt idx="413">2</cx:pt>
          <cx:pt idx="414">2</cx:pt>
          <cx:pt idx="415">2</cx:pt>
          <cx:pt idx="416">2</cx:pt>
          <cx:pt idx="417">2</cx:pt>
          <cx:pt idx="418">2</cx:pt>
          <cx:pt idx="419">2</cx:pt>
          <cx:pt idx="420">2</cx:pt>
          <cx:pt idx="421">2</cx:pt>
          <cx:pt idx="422">2</cx:pt>
          <cx:pt idx="423">2</cx:pt>
          <cx:pt idx="424">2</cx:pt>
          <cx:pt idx="425">2</cx:pt>
          <cx:pt idx="426">2</cx:pt>
          <cx:pt idx="427">2</cx:pt>
          <cx:pt idx="428">2</cx:pt>
          <cx:pt idx="429">2</cx:pt>
          <cx:pt idx="430">2</cx:pt>
          <cx:pt idx="431">2</cx:pt>
          <cx:pt idx="432">2</cx:pt>
          <cx:pt idx="433">2</cx:pt>
          <cx:pt idx="434">2</cx:pt>
          <cx:pt idx="435">2</cx:pt>
          <cx:pt idx="436">2</cx:pt>
          <cx:pt idx="437">2</cx:pt>
          <cx:pt idx="438">2</cx:pt>
          <cx:pt idx="439">2</cx:pt>
          <cx:pt idx="440">2</cx:pt>
          <cx:pt idx="441">2</cx:pt>
          <cx:pt idx="442">2</cx:pt>
          <cx:pt idx="443">2</cx:pt>
          <cx:pt idx="444">2</cx:pt>
          <cx:pt idx="445">2</cx:pt>
          <cx:pt idx="446">2</cx:pt>
          <cx:pt idx="447">2</cx:pt>
          <cx:pt idx="448">2</cx:pt>
          <cx:pt idx="449">2</cx:pt>
          <cx:pt idx="450">2</cx:pt>
          <cx:pt idx="451">2</cx:pt>
          <cx:pt idx="452">2</cx:pt>
          <cx:pt idx="453">2</cx:pt>
          <cx:pt idx="454">2</cx:pt>
          <cx:pt idx="455">2</cx:pt>
          <cx:pt idx="456">2</cx:pt>
          <cx:pt idx="457">2</cx:pt>
          <cx:pt idx="458">2</cx:pt>
          <cx:pt idx="459">2</cx:pt>
          <cx:pt idx="460">2</cx:pt>
          <cx:pt idx="461">2</cx:pt>
          <cx:pt idx="462">2</cx:pt>
          <cx:pt idx="463">2</cx:pt>
          <cx:pt idx="464">2</cx:pt>
          <cx:pt idx="465">2</cx:pt>
          <cx:pt idx="466">2</cx:pt>
          <cx:pt idx="467">2</cx:pt>
          <cx:pt idx="468">2</cx:pt>
          <cx:pt idx="469">2</cx:pt>
          <cx:pt idx="470">2</cx:pt>
          <cx:pt idx="471">2</cx:pt>
          <cx:pt idx="472">2</cx:pt>
          <cx:pt idx="473">2</cx:pt>
          <cx:pt idx="474">2</cx:pt>
          <cx:pt idx="475">2</cx:pt>
          <cx:pt idx="476">2</cx:pt>
          <cx:pt idx="477">2</cx:pt>
          <cx:pt idx="478">2</cx:pt>
          <cx:pt idx="479">2</cx:pt>
          <cx:pt idx="480">2</cx:pt>
          <cx:pt idx="481">2</cx:pt>
          <cx:pt idx="482">2</cx:pt>
          <cx:pt idx="483">2</cx:pt>
          <cx:pt idx="484">2</cx:pt>
          <cx:pt idx="485">2</cx:pt>
          <cx:pt idx="486">2</cx:pt>
          <cx:pt idx="487">2</cx:pt>
          <cx:pt idx="488">2</cx:pt>
          <cx:pt idx="489">2</cx:pt>
          <cx:pt idx="490">2</cx:pt>
          <cx:pt idx="491">2</cx:pt>
          <cx:pt idx="492">2</cx:pt>
          <cx:pt idx="493">2</cx:pt>
          <cx:pt idx="494">2</cx:pt>
          <cx:pt idx="495">2</cx:pt>
          <cx:pt idx="496">2</cx:pt>
          <cx:pt idx="497">2</cx:pt>
          <cx:pt idx="498">2</cx:pt>
          <cx:pt idx="499">2</cx:pt>
          <cx:pt idx="500">2</cx:pt>
          <cx:pt idx="501">2</cx:pt>
          <cx:pt idx="502">2</cx:pt>
          <cx:pt idx="503">2</cx:pt>
          <cx:pt idx="504">2</cx:pt>
          <cx:pt idx="505">2</cx:pt>
          <cx:pt idx="506">2</cx:pt>
          <cx:pt idx="507">2</cx:pt>
          <cx:pt idx="508">2</cx:pt>
          <cx:pt idx="509">2</cx:pt>
          <cx:pt idx="510">2</cx:pt>
          <cx:pt idx="511">2</cx:pt>
          <cx:pt idx="512">2</cx:pt>
          <cx:pt idx="513">2</cx:pt>
          <cx:pt idx="514">2</cx:pt>
          <cx:pt idx="515">2</cx:pt>
          <cx:pt idx="516">2</cx:pt>
          <cx:pt idx="517">2</cx:pt>
          <cx:pt idx="518">2</cx:pt>
          <cx:pt idx="519">2</cx:pt>
          <cx:pt idx="520">2</cx:pt>
          <cx:pt idx="521">2</cx:pt>
          <cx:pt idx="522">2</cx:pt>
          <cx:pt idx="523">2</cx:pt>
          <cx:pt idx="524">2</cx:pt>
          <cx:pt idx="525">2</cx:pt>
          <cx:pt idx="526">2</cx:pt>
          <cx:pt idx="527">2</cx:pt>
          <cx:pt idx="528">2</cx:pt>
          <cx:pt idx="529">2</cx:pt>
          <cx:pt idx="530">2</cx:pt>
          <cx:pt idx="531">2</cx:pt>
          <cx:pt idx="532">2</cx:pt>
          <cx:pt idx="533">2</cx:pt>
          <cx:pt idx="534">2</cx:pt>
          <cx:pt idx="535">2</cx:pt>
          <cx:pt idx="536">2</cx:pt>
          <cx:pt idx="537">2</cx:pt>
          <cx:pt idx="538">2</cx:pt>
          <cx:pt idx="539">2</cx:pt>
          <cx:pt idx="540">2</cx:pt>
          <cx:pt idx="541">2</cx:pt>
          <cx:pt idx="542">2</cx:pt>
          <cx:pt idx="543">2</cx:pt>
          <cx:pt idx="544">2</cx:pt>
          <cx:pt idx="545">2</cx:pt>
          <cx:pt idx="546">2</cx:pt>
          <cx:pt idx="547">1</cx:pt>
          <cx:pt idx="548">1</cx:pt>
          <cx:pt idx="549">1</cx:pt>
          <cx:pt idx="550">1</cx:pt>
          <cx:pt idx="551">1</cx:pt>
          <cx:pt idx="552">1</cx:pt>
          <cx:pt idx="553">1</cx:pt>
          <cx:pt idx="554">1</cx:pt>
          <cx:pt idx="555">1</cx:pt>
          <cx:pt idx="556">1</cx:pt>
          <cx:pt idx="557">1</cx:pt>
          <cx:pt idx="558">1</cx:pt>
          <cx:pt idx="559">1</cx:pt>
          <cx:pt idx="560">1</cx:pt>
          <cx:pt idx="561">1</cx:pt>
          <cx:pt idx="562">1</cx:pt>
          <cx:pt idx="563">1</cx:pt>
          <cx:pt idx="564">1</cx:pt>
          <cx:pt idx="565">1</cx:pt>
          <cx:pt idx="566">1</cx:pt>
          <cx:pt idx="567">1</cx:pt>
          <cx:pt idx="568">1</cx:pt>
          <cx:pt idx="569">1</cx:pt>
          <cx:pt idx="570">1</cx:pt>
          <cx:pt idx="571">1</cx:pt>
          <cx:pt idx="572">1</cx:pt>
          <cx:pt idx="573">1</cx:pt>
          <cx:pt idx="574">1</cx:pt>
          <cx:pt idx="575">1</cx:pt>
          <cx:pt idx="576">1</cx:pt>
          <cx:pt idx="577">1</cx:pt>
          <cx:pt idx="578">1</cx:pt>
          <cx:pt idx="579">1</cx:pt>
          <cx:pt idx="580">1</cx:pt>
          <cx:pt idx="581">1</cx:pt>
          <cx:pt idx="582">1</cx:pt>
          <cx:pt idx="583">1</cx:pt>
          <cx:pt idx="584">1</cx:pt>
          <cx:pt idx="585">1</cx:pt>
          <cx:pt idx="586">1</cx:pt>
          <cx:pt idx="587">1</cx:pt>
          <cx:pt idx="588">1</cx:pt>
          <cx:pt idx="589">1</cx:pt>
          <cx:pt idx="590">1</cx:pt>
          <cx:pt idx="591">1</cx:pt>
          <cx:pt idx="592">1</cx:pt>
          <cx:pt idx="593">1</cx:pt>
          <cx:pt idx="594">1</cx:pt>
          <cx:pt idx="595">1</cx:pt>
          <cx:pt idx="596">1</cx:pt>
          <cx:pt idx="597">1</cx:pt>
          <cx:pt idx="598">1</cx:pt>
          <cx:pt idx="599">1</cx:pt>
          <cx:pt idx="600">1</cx:pt>
          <cx:pt idx="601">1</cx:pt>
          <cx:pt idx="602">1</cx:pt>
          <cx:pt idx="603">1</cx:pt>
          <cx:pt idx="604">1</cx:pt>
          <cx:pt idx="605">1</cx:pt>
          <cx:pt idx="606">1</cx:pt>
          <cx:pt idx="607">1</cx:pt>
          <cx:pt idx="608">1</cx:pt>
          <cx:pt idx="609">1</cx:pt>
          <cx:pt idx="610">1</cx:pt>
          <cx:pt idx="611">1</cx:pt>
          <cx:pt idx="612">1</cx:pt>
          <cx:pt idx="613">1</cx:pt>
          <cx:pt idx="614">1</cx:pt>
          <cx:pt idx="615">1</cx:pt>
          <cx:pt idx="616">1</cx:pt>
          <cx:pt idx="617">1</cx:pt>
          <cx:pt idx="618">1</cx:pt>
          <cx:pt idx="619">1</cx:pt>
          <cx:pt idx="620">1</cx:pt>
          <cx:pt idx="621">1</cx:pt>
          <cx:pt idx="622">1</cx:pt>
          <cx:pt idx="623">1</cx:pt>
          <cx:pt idx="624">1</cx:pt>
          <cx:pt idx="625">1</cx:pt>
          <cx:pt idx="626">1</cx:pt>
          <cx:pt idx="627">1</cx:pt>
          <cx:pt idx="628">1</cx:pt>
          <cx:pt idx="629">1</cx:pt>
          <cx:pt idx="630">1</cx:pt>
          <cx:pt idx="631">1</cx:pt>
          <cx:pt idx="632">1</cx:pt>
          <cx:pt idx="633">1</cx:pt>
          <cx:pt idx="634">1</cx:pt>
          <cx:pt idx="635">1</cx:pt>
          <cx:pt idx="636">1</cx:pt>
          <cx:pt idx="637">1</cx:pt>
          <cx:pt idx="638">1</cx:pt>
          <cx:pt idx="639">1</cx:pt>
          <cx:pt idx="640">1</cx:pt>
          <cx:pt idx="641">1</cx:pt>
          <cx:pt idx="642">1</cx:pt>
          <cx:pt idx="643">1</cx:pt>
          <cx:pt idx="644">1</cx:pt>
          <cx:pt idx="645">1</cx:pt>
          <cx:pt idx="646">1</cx:pt>
          <cx:pt idx="647">1</cx:pt>
          <cx:pt idx="648">1</cx:pt>
          <cx:pt idx="649">1</cx:pt>
          <cx:pt idx="650">1</cx:pt>
          <cx:pt idx="651">1</cx:pt>
          <cx:pt idx="652">1</cx:pt>
          <cx:pt idx="653">1</cx:pt>
          <cx:pt idx="654">1</cx:pt>
          <cx:pt idx="655">1</cx:pt>
          <cx:pt idx="656">1</cx:pt>
          <cx:pt idx="657">1</cx:pt>
          <cx:pt idx="658">1</cx:pt>
          <cx:pt idx="659">1</cx:pt>
          <cx:pt idx="660">1</cx:pt>
          <cx:pt idx="661">1</cx:pt>
          <cx:pt idx="662">1</cx:pt>
          <cx:pt idx="663">1</cx:pt>
          <cx:pt idx="664">1</cx:pt>
          <cx:pt idx="665">1</cx:pt>
          <cx:pt idx="666">1</cx:pt>
          <cx:pt idx="667">1</cx:pt>
          <cx:pt idx="668">1</cx:pt>
          <cx:pt idx="669">1</cx:pt>
          <cx:pt idx="670">1</cx:pt>
          <cx:pt idx="671">1</cx:pt>
          <cx:pt idx="672">1</cx:pt>
          <cx:pt idx="673">1</cx:pt>
          <cx:pt idx="674">1</cx:pt>
          <cx:pt idx="675">1</cx:pt>
          <cx:pt idx="676">1</cx:pt>
          <cx:pt idx="677">1</cx:pt>
          <cx:pt idx="678">1</cx:pt>
          <cx:pt idx="679">1</cx:pt>
          <cx:pt idx="680">1</cx:pt>
          <cx:pt idx="681">1</cx:pt>
          <cx:pt idx="682">1</cx:pt>
          <cx:pt idx="683">1</cx:pt>
          <cx:pt idx="684">1</cx:pt>
          <cx:pt idx="685">1</cx:pt>
          <cx:pt idx="686">1</cx:pt>
          <cx:pt idx="687">1</cx:pt>
          <cx:pt idx="688">1</cx:pt>
          <cx:pt idx="689">1</cx:pt>
          <cx:pt idx="690">1</cx:pt>
          <cx:pt idx="691">1</cx:pt>
          <cx:pt idx="692">1</cx:pt>
          <cx:pt idx="693">1</cx:pt>
          <cx:pt idx="694">1</cx:pt>
          <cx:pt idx="695">1</cx:pt>
          <cx:pt idx="696">1</cx:pt>
          <cx:pt idx="697">1</cx:pt>
          <cx:pt idx="698">1</cx:pt>
          <cx:pt idx="699">1</cx:pt>
          <cx:pt idx="700">1</cx:pt>
          <cx:pt idx="701">1</cx:pt>
          <cx:pt idx="702">1</cx:pt>
          <cx:pt idx="703">1</cx:pt>
          <cx:pt idx="704">1</cx:pt>
          <cx:pt idx="705">1</cx:pt>
          <cx:pt idx="706">1</cx:pt>
          <cx:pt idx="707">1</cx:pt>
          <cx:pt idx="708">1</cx:pt>
          <cx:pt idx="709">1</cx:pt>
          <cx:pt idx="710">1</cx:pt>
          <cx:pt idx="711">1</cx:pt>
          <cx:pt idx="712">1</cx:pt>
          <cx:pt idx="713">1</cx:pt>
          <cx:pt idx="714">1</cx:pt>
          <cx:pt idx="715">1</cx:pt>
          <cx:pt idx="716">1</cx:pt>
          <cx:pt idx="717">1</cx:pt>
          <cx:pt idx="718">1</cx:pt>
          <cx:pt idx="719">1</cx:pt>
          <cx:pt idx="720">1</cx:pt>
          <cx:pt idx="721">1</cx:pt>
          <cx:pt idx="722">1</cx:pt>
          <cx:pt idx="723">1</cx:pt>
          <cx:pt idx="724">1</cx:pt>
          <cx:pt idx="725">1</cx:pt>
          <cx:pt idx="726">1</cx:pt>
          <cx:pt idx="727">1</cx:pt>
          <cx:pt idx="728">1</cx:pt>
          <cx:pt idx="729">1</cx:pt>
          <cx:pt idx="730">1</cx:pt>
          <cx:pt idx="731">1</cx:pt>
          <cx:pt idx="732">1</cx:pt>
          <cx:pt idx="733">1</cx:pt>
          <cx:pt idx="734">1</cx:pt>
          <cx:pt idx="735">1</cx:pt>
          <cx:pt idx="736">1</cx:pt>
          <cx:pt idx="737">1</cx:pt>
          <cx:pt idx="738">1</cx:pt>
          <cx:pt idx="739">1</cx:pt>
          <cx:pt idx="740">1</cx:pt>
          <cx:pt idx="741">1</cx:pt>
          <cx:pt idx="742">1</cx:pt>
          <cx:pt idx="743">1</cx:pt>
          <cx:pt idx="744">1</cx:pt>
          <cx:pt idx="745">1</cx:pt>
          <cx:pt idx="746">1</cx:pt>
          <cx:pt idx="747">1</cx:pt>
          <cx:pt idx="748">1</cx:pt>
          <cx:pt idx="749">1</cx:pt>
          <cx:pt idx="750">1</cx:pt>
          <cx:pt idx="751">1</cx:pt>
          <cx:pt idx="752">1</cx:pt>
          <cx:pt idx="753">1</cx:pt>
          <cx:pt idx="754">1</cx:pt>
          <cx:pt idx="755">1</cx:pt>
          <cx:pt idx="756">1</cx:pt>
          <cx:pt idx="757">1</cx:pt>
          <cx:pt idx="758">1</cx:pt>
          <cx:pt idx="759">1</cx:pt>
          <cx:pt idx="760">1</cx:pt>
          <cx:pt idx="761">1</cx:pt>
          <cx:pt idx="762">1</cx:pt>
          <cx:pt idx="763">1</cx:pt>
          <cx:pt idx="764">1</cx:pt>
          <cx:pt idx="765">1</cx:pt>
          <cx:pt idx="766">1</cx:pt>
          <cx:pt idx="767">1</cx:pt>
          <cx:pt idx="768">1</cx:pt>
          <cx:pt idx="769">1</cx:pt>
          <cx:pt idx="770">1</cx:pt>
          <cx:pt idx="771">1</cx:pt>
          <cx:pt idx="772">1</cx:pt>
          <cx:pt idx="773">1</cx:pt>
          <cx:pt idx="774">1</cx:pt>
          <cx:pt idx="775">1</cx:pt>
          <cx:pt idx="776">1</cx:pt>
          <cx:pt idx="777">1</cx:pt>
          <cx:pt idx="778">1</cx:pt>
          <cx:pt idx="779">1</cx:pt>
          <cx:pt idx="780">1</cx:pt>
          <cx:pt idx="781">1</cx:pt>
          <cx:pt idx="782">1</cx:pt>
          <cx:pt idx="783">1</cx:pt>
          <cx:pt idx="784">1</cx:pt>
          <cx:pt idx="785">1</cx:pt>
          <cx:pt idx="786">1</cx:pt>
          <cx:pt idx="787">1</cx:pt>
          <cx:pt idx="788">1</cx:pt>
          <cx:pt idx="789">1</cx:pt>
          <cx:pt idx="790">1</cx:pt>
          <cx:pt idx="791">1</cx:pt>
          <cx:pt idx="792">1</cx:pt>
          <cx:pt idx="793">1</cx:pt>
          <cx:pt idx="794">1</cx:pt>
          <cx:pt idx="795">1</cx:pt>
          <cx:pt idx="796">1</cx:pt>
          <cx:pt idx="797">1</cx:pt>
          <cx:pt idx="798">1</cx:pt>
          <cx:pt idx="799">1</cx:pt>
          <cx:pt idx="800">1</cx:pt>
          <cx:pt idx="801">1</cx:pt>
          <cx:pt idx="802">1</cx:pt>
          <cx:pt idx="803">1</cx:pt>
          <cx:pt idx="804">1</cx:pt>
          <cx:pt idx="805">1</cx:pt>
          <cx:pt idx="806">1</cx:pt>
          <cx:pt idx="807">1</cx:pt>
          <cx:pt idx="808">1</cx:pt>
          <cx:pt idx="809">1</cx:pt>
          <cx:pt idx="810">1</cx:pt>
          <cx:pt idx="811">1</cx:pt>
          <cx:pt idx="812">1</cx:pt>
          <cx:pt idx="813">1</cx:pt>
          <cx:pt idx="814">1</cx:pt>
          <cx:pt idx="815">1</cx:pt>
          <cx:pt idx="816">1</cx:pt>
          <cx:pt idx="817">1</cx:pt>
          <cx:pt idx="818">1</cx:pt>
          <cx:pt idx="819">1</cx:pt>
          <cx:pt idx="820">1</cx:pt>
          <cx:pt idx="821">1</cx:pt>
          <cx:pt idx="822">1</cx:pt>
          <cx:pt idx="823">1</cx:pt>
          <cx:pt idx="824">1</cx:pt>
          <cx:pt idx="825">1</cx:pt>
          <cx:pt idx="826">1</cx:pt>
          <cx:pt idx="827">1</cx:pt>
          <cx:pt idx="828">1</cx:pt>
          <cx:pt idx="829">1</cx:pt>
          <cx:pt idx="830">1</cx:pt>
          <cx:pt idx="831">1</cx:pt>
          <cx:pt idx="832">1</cx:pt>
          <cx:pt idx="833">1</cx:pt>
          <cx:pt idx="834">1</cx:pt>
          <cx:pt idx="835">1</cx:pt>
          <cx:pt idx="836">1</cx:pt>
          <cx:pt idx="837">1</cx:pt>
          <cx:pt idx="838">1</cx:pt>
          <cx:pt idx="839">1</cx:pt>
          <cx:pt idx="840">1</cx:pt>
          <cx:pt idx="841">1</cx:pt>
          <cx:pt idx="842">1</cx:pt>
          <cx:pt idx="843">1</cx:pt>
          <cx:pt idx="844">1</cx:pt>
          <cx:pt idx="845">1</cx:pt>
          <cx:pt idx="846">1</cx:pt>
          <cx:pt idx="847">1</cx:pt>
          <cx:pt idx="848">1</cx:pt>
          <cx:pt idx="849">1</cx:pt>
          <cx:pt idx="850">1</cx:pt>
          <cx:pt idx="851">1</cx:pt>
          <cx:pt idx="852">1</cx:pt>
          <cx:pt idx="853">1</cx:pt>
          <cx:pt idx="854">1</cx:pt>
          <cx:pt idx="855">1</cx:pt>
          <cx:pt idx="856">1</cx:pt>
          <cx:pt idx="857">1</cx:pt>
          <cx:pt idx="858">1</cx:pt>
          <cx:pt idx="859">1</cx:pt>
          <cx:pt idx="860">1</cx:pt>
          <cx:pt idx="861">1</cx:pt>
          <cx:pt idx="862">1</cx:pt>
          <cx:pt idx="863">1</cx:pt>
          <cx:pt idx="864">1</cx:pt>
          <cx:pt idx="865">1</cx:pt>
          <cx:pt idx="866">1</cx:pt>
          <cx:pt idx="867">1</cx:pt>
          <cx:pt idx="868">1</cx:pt>
          <cx:pt idx="869">1</cx:pt>
          <cx:pt idx="870">1</cx:pt>
          <cx:pt idx="871">1</cx:pt>
          <cx:pt idx="872">1</cx:pt>
          <cx:pt idx="873">1</cx:pt>
          <cx:pt idx="874">1</cx:pt>
          <cx:pt idx="875">1</cx:pt>
          <cx:pt idx="876">1</cx:pt>
          <cx:pt idx="877">1</cx:pt>
          <cx:pt idx="878">1</cx:pt>
          <cx:pt idx="879">1</cx:pt>
          <cx:pt idx="880">1</cx:pt>
          <cx:pt idx="881">1</cx:pt>
          <cx:pt idx="882">1</cx:pt>
          <cx:pt idx="883">1</cx:pt>
          <cx:pt idx="884">1</cx:pt>
          <cx:pt idx="885">1</cx:pt>
          <cx:pt idx="886">1</cx:pt>
          <cx:pt idx="887">1</cx:pt>
          <cx:pt idx="888">1</cx:pt>
          <cx:pt idx="889">1</cx:pt>
          <cx:pt idx="890">1</cx:pt>
          <cx:pt idx="891">1</cx:pt>
          <cx:pt idx="892">1</cx:pt>
          <cx:pt idx="893">1</cx:pt>
          <cx:pt idx="894">1</cx:pt>
          <cx:pt idx="895">1</cx:pt>
          <cx:pt idx="896">1</cx:pt>
          <cx:pt idx="897">1</cx:pt>
          <cx:pt idx="898">1</cx:pt>
          <cx:pt idx="899">1</cx:pt>
          <cx:pt idx="900">1</cx:pt>
          <cx:pt idx="901">1</cx:pt>
          <cx:pt idx="902">1</cx:pt>
          <cx:pt idx="903">1</cx:pt>
          <cx:pt idx="904">1</cx:pt>
          <cx:pt idx="905">1</cx:pt>
          <cx:pt idx="906">1</cx:pt>
          <cx:pt idx="907">1</cx:pt>
          <cx:pt idx="908">1</cx:pt>
          <cx:pt idx="909">1</cx:pt>
          <cx:pt idx="910">1</cx:pt>
          <cx:pt idx="911">1</cx:pt>
          <cx:pt idx="912">1</cx:pt>
          <cx:pt idx="913">1</cx:pt>
          <cx:pt idx="914">1</cx:pt>
          <cx:pt idx="915">1</cx:pt>
          <cx:pt idx="916">1</cx:pt>
          <cx:pt idx="917">1</cx:pt>
          <cx:pt idx="918">1</cx:pt>
          <cx:pt idx="919">1</cx:pt>
          <cx:pt idx="920">1</cx:pt>
          <cx:pt idx="921">1</cx:pt>
          <cx:pt idx="922">1</cx:pt>
          <cx:pt idx="923">1</cx:pt>
          <cx:pt idx="924">1</cx:pt>
          <cx:pt idx="925">1</cx:pt>
          <cx:pt idx="926">1</cx:pt>
          <cx:pt idx="927">1</cx:pt>
          <cx:pt idx="928">1</cx:pt>
          <cx:pt idx="929">1</cx:pt>
          <cx:pt idx="930">1</cx:pt>
          <cx:pt idx="931">1</cx:pt>
          <cx:pt idx="932">1</cx:pt>
          <cx:pt idx="933">1</cx:pt>
          <cx:pt idx="934">1</cx:pt>
          <cx:pt idx="935">1</cx:pt>
          <cx:pt idx="936">1</cx:pt>
          <cx:pt idx="937">1</cx:pt>
          <cx:pt idx="938">1</cx:pt>
          <cx:pt idx="939">1</cx:pt>
          <cx:pt idx="940">1</cx:pt>
          <cx:pt idx="941">1</cx:pt>
          <cx:pt idx="942">1</cx:pt>
          <cx:pt idx="943">1</cx:pt>
          <cx:pt idx="944">1</cx:pt>
          <cx:pt idx="945">1</cx:pt>
          <cx:pt idx="946">1</cx:pt>
          <cx:pt idx="947">1</cx:pt>
          <cx:pt idx="948">1</cx:pt>
          <cx:pt idx="949">1</cx:pt>
          <cx:pt idx="950">1</cx:pt>
          <cx:pt idx="951">1</cx:pt>
          <cx:pt idx="952">1</cx:pt>
          <cx:pt idx="953">1</cx:pt>
          <cx:pt idx="954">1</cx:pt>
          <cx:pt idx="955">1</cx:pt>
          <cx:pt idx="956">1</cx:pt>
          <cx:pt idx="957">1</cx:pt>
          <cx:pt idx="958">1</cx:pt>
          <cx:pt idx="959">1</cx:pt>
          <cx:pt idx="960">1</cx:pt>
          <cx:pt idx="961">1</cx:pt>
          <cx:pt idx="962">1</cx:pt>
          <cx:pt idx="963">1</cx:pt>
          <cx:pt idx="964">1</cx:pt>
          <cx:pt idx="965">1</cx:pt>
          <cx:pt idx="966">1</cx:pt>
          <cx:pt idx="967">1</cx:pt>
          <cx:pt idx="968">1</cx:pt>
          <cx:pt idx="969">1</cx:pt>
          <cx:pt idx="970">1</cx:pt>
          <cx:pt idx="971">1</cx:pt>
          <cx:pt idx="972">1</cx:pt>
          <cx:pt idx="973">1</cx:pt>
          <cx:pt idx="974">1</cx:pt>
          <cx:pt idx="975">1</cx:pt>
          <cx:pt idx="976">1</cx:pt>
          <cx:pt idx="977">1</cx:pt>
          <cx:pt idx="978">1</cx:pt>
          <cx:pt idx="979">1</cx:pt>
          <cx:pt idx="980">1</cx:pt>
          <cx:pt idx="981">1</cx:pt>
          <cx:pt idx="982">1</cx:pt>
          <cx:pt idx="983">1</cx:pt>
          <cx:pt idx="984">1</cx:pt>
          <cx:pt idx="985">1</cx:pt>
          <cx:pt idx="986">1</cx:pt>
          <cx:pt idx="987">1</cx:pt>
          <cx:pt idx="988">1</cx:pt>
          <cx:pt idx="989">1</cx:pt>
          <cx:pt idx="990">1</cx:pt>
          <cx:pt idx="991">1</cx:pt>
          <cx:pt idx="992">1</cx:pt>
          <cx:pt idx="993">1</cx:pt>
          <cx:pt idx="994">1</cx:pt>
          <cx:pt idx="995">1</cx:pt>
          <cx:pt idx="996">1</cx:pt>
          <cx:pt idx="997">1</cx:pt>
          <cx:pt idx="998">1</cx:pt>
          <cx:pt idx="999">1</cx:pt>
          <cx:pt idx="1000">1</cx:pt>
          <cx:pt idx="1001">1</cx:pt>
          <cx:pt idx="1002">1</cx:pt>
          <cx:pt idx="1003">1</cx:pt>
          <cx:pt idx="1004">1</cx:pt>
          <cx:pt idx="1005">1</cx:pt>
          <cx:pt idx="1006">1</cx:pt>
          <cx:pt idx="1007">1</cx:pt>
          <cx:pt idx="1008">1</cx:pt>
          <cx:pt idx="1009">1</cx:pt>
          <cx:pt idx="1010">1</cx:pt>
          <cx:pt idx="1011">1</cx:pt>
          <cx:pt idx="1012">1</cx:pt>
          <cx:pt idx="1013">1</cx:pt>
          <cx:pt idx="1014">1</cx:pt>
          <cx:pt idx="1015">1</cx:pt>
          <cx:pt idx="1016">1</cx:pt>
          <cx:pt idx="1017">1</cx:pt>
          <cx:pt idx="1018">1</cx:pt>
          <cx:pt idx="1019">1</cx:pt>
          <cx:pt idx="1020">1</cx:pt>
          <cx:pt idx="1021">1</cx:pt>
          <cx:pt idx="1022">1</cx:pt>
          <cx:pt idx="1023">1</cx:pt>
          <cx:pt idx="1024">1</cx:pt>
          <cx:pt idx="1025">1</cx:pt>
          <cx:pt idx="1026">1</cx:pt>
          <cx:pt idx="1027">1</cx:pt>
          <cx:pt idx="1028">1</cx:pt>
          <cx:pt idx="1029">1</cx:pt>
          <cx:pt idx="1030">1</cx:pt>
          <cx:pt idx="1031">1</cx:pt>
          <cx:pt idx="1032">1</cx:pt>
          <cx:pt idx="1033">1</cx:pt>
          <cx:pt idx="1034">1</cx:pt>
          <cx:pt idx="1035">1</cx:pt>
          <cx:pt idx="1036">1</cx:pt>
          <cx:pt idx="1037">1</cx:pt>
          <cx:pt idx="1038">1</cx:pt>
          <cx:pt idx="1039">1</cx:pt>
          <cx:pt idx="1040">1</cx:pt>
          <cx:pt idx="1041">1</cx:pt>
          <cx:pt idx="1042">1</cx:pt>
          <cx:pt idx="1043">1</cx:pt>
          <cx:pt idx="1044">1</cx:pt>
          <cx:pt idx="1045">1</cx:pt>
          <cx:pt idx="1046">1</cx:pt>
          <cx:pt idx="1047">1</cx:pt>
          <cx:pt idx="1048">1</cx:pt>
          <cx:pt idx="1049">1</cx:pt>
          <cx:pt idx="1050">1</cx:pt>
          <cx:pt idx="1051">1</cx:pt>
          <cx:pt idx="1052">1</cx:pt>
          <cx:pt idx="1053">1</cx:pt>
          <cx:pt idx="1054">1</cx:pt>
          <cx:pt idx="1055">1</cx:pt>
          <cx:pt idx="1056">1</cx:pt>
          <cx:pt idx="1057">1</cx:pt>
          <cx:pt idx="1058">1</cx:pt>
          <cx:pt idx="1059">1</cx:pt>
          <cx:pt idx="1060">1</cx:pt>
          <cx:pt idx="1061">1</cx:pt>
          <cx:pt idx="1062">1</cx:pt>
          <cx:pt idx="1063">1</cx:pt>
          <cx:pt idx="1064">1</cx:pt>
          <cx:pt idx="1065">1</cx:pt>
          <cx:pt idx="1066">1</cx:pt>
          <cx:pt idx="1067">1</cx:pt>
          <cx:pt idx="1068">1</cx:pt>
          <cx:pt idx="1069">1</cx:pt>
          <cx:pt idx="1070">1</cx:pt>
          <cx:pt idx="1071">1</cx:pt>
          <cx:pt idx="1072">1</cx:pt>
          <cx:pt idx="1073">1</cx:pt>
          <cx:pt idx="1074">1</cx:pt>
          <cx:pt idx="1075">1</cx:pt>
          <cx:pt idx="1076">1</cx:pt>
          <cx:pt idx="1077">1</cx:pt>
          <cx:pt idx="1078">1</cx:pt>
          <cx:pt idx="1079">1</cx:pt>
          <cx:pt idx="1080">1</cx:pt>
          <cx:pt idx="1081">1</cx:pt>
          <cx:pt idx="1082">1</cx:pt>
          <cx:pt idx="1083">1</cx:pt>
          <cx:pt idx="1084">1</cx:pt>
          <cx:pt idx="1085">1</cx:pt>
          <cx:pt idx="1086">1</cx:pt>
          <cx:pt idx="1087">1</cx:pt>
          <cx:pt idx="1088">1</cx:pt>
          <cx:pt idx="1089">1</cx:pt>
          <cx:pt idx="1090">1</cx:pt>
          <cx:pt idx="1091">1</cx:pt>
          <cx:pt idx="1092">1</cx:pt>
          <cx:pt idx="1093">1</cx:pt>
          <cx:pt idx="1094">1</cx:pt>
          <cx:pt idx="1095">1</cx:pt>
          <cx:pt idx="1096">1</cx:pt>
          <cx:pt idx="1097">1</cx:pt>
          <cx:pt idx="1098">1</cx:pt>
          <cx:pt idx="1099">1</cx:pt>
          <cx:pt idx="1100">1</cx:pt>
          <cx:pt idx="1101">1</cx:pt>
          <cx:pt idx="1102">1</cx:pt>
          <cx:pt idx="1103">1</cx:pt>
          <cx:pt idx="1104">1</cx:pt>
          <cx:pt idx="1105">1</cx:pt>
          <cx:pt idx="1106">1</cx:pt>
          <cx:pt idx="1107">1</cx:pt>
          <cx:pt idx="1108">1</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1</cx:pt>
          <cx:pt idx="1130">1</cx:pt>
          <cx:pt idx="1131">1</cx:pt>
          <cx:pt idx="1132">1</cx:pt>
          <cx:pt idx="1133">1</cx:pt>
          <cx:pt idx="1134">1</cx:pt>
          <cx:pt idx="1135">1</cx:pt>
          <cx:pt idx="1136">1</cx:pt>
          <cx:pt idx="1137">1</cx:pt>
          <cx:pt idx="1138">1</cx:pt>
          <cx:pt idx="1139">1</cx:pt>
          <cx:pt idx="1140">1</cx:pt>
          <cx:pt idx="1141">1</cx:pt>
          <cx:pt idx="1142">1</cx:pt>
          <cx:pt idx="1143">1</cx:pt>
          <cx:pt idx="1144">1</cx:pt>
          <cx:pt idx="1145">1</cx:pt>
          <cx:pt idx="1146">1</cx:pt>
          <cx:pt idx="1147">1</cx:pt>
          <cx:pt idx="1148">1</cx:pt>
          <cx:pt idx="1149">1</cx:pt>
          <cx:pt idx="1150">1</cx:pt>
          <cx:pt idx="1151">1</cx:pt>
          <cx:pt idx="1152">1</cx:pt>
          <cx:pt idx="1153">1</cx:pt>
          <cx:pt idx="1154">1</cx:pt>
          <cx:pt idx="1155">1</cx:pt>
          <cx:pt idx="1156">1</cx:pt>
          <cx:pt idx="1157">1</cx:pt>
          <cx:pt idx="1158">1</cx:pt>
          <cx:pt idx="1159">1</cx:pt>
          <cx:pt idx="1160">1</cx:pt>
          <cx:pt idx="1161">1</cx:pt>
          <cx:pt idx="1162">1</cx:pt>
          <cx:pt idx="1163">1</cx:pt>
          <cx:pt idx="1164">1</cx:pt>
          <cx:pt idx="1165">1</cx:pt>
          <cx:pt idx="1166">1</cx:pt>
          <cx:pt idx="1167">1</cx:pt>
          <cx:pt idx="1168">1</cx:pt>
          <cx:pt idx="1169">1</cx:pt>
          <cx:pt idx="1170">1</cx:pt>
          <cx:pt idx="1171">1</cx:pt>
          <cx:pt idx="1172">1</cx:pt>
          <cx:pt idx="1173">1</cx:pt>
          <cx:pt idx="1174">1</cx:pt>
          <cx:pt idx="1175">1</cx:pt>
          <cx:pt idx="1176">1</cx:pt>
          <cx:pt idx="1177">1</cx:pt>
          <cx:pt idx="1178">1</cx:pt>
          <cx:pt idx="1179">1</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1</cx:pt>
          <cx:pt idx="1197">1</cx:pt>
          <cx:pt idx="1198">1</cx:pt>
          <cx:pt idx="1199">1</cx:pt>
          <cx:pt idx="1200">1</cx:pt>
          <cx:pt idx="1201">1</cx:pt>
          <cx:pt idx="1202">1</cx:pt>
          <cx:pt idx="1203">1</cx:pt>
          <cx:pt idx="1204">1</cx:pt>
          <cx:pt idx="1205">1</cx:pt>
          <cx:pt idx="1206">1</cx:pt>
          <cx:pt idx="1207">1</cx:pt>
          <cx:pt idx="1208">1</cx:pt>
          <cx:pt idx="1209">1</cx:pt>
          <cx:pt idx="1210">1</cx:pt>
          <cx:pt idx="1211">1</cx:pt>
          <cx:pt idx="1212">1</cx:pt>
          <cx:pt idx="1213">1</cx:pt>
          <cx:pt idx="1214">1</cx:pt>
          <cx:pt idx="1215">1</cx:pt>
          <cx:pt idx="1216">1</cx:pt>
          <cx:pt idx="1217">1</cx:pt>
          <cx:pt idx="1218">1</cx:pt>
          <cx:pt idx="1219">1</cx:pt>
          <cx:pt idx="1220">1</cx:pt>
          <cx:pt idx="1221">1</cx:pt>
          <cx:pt idx="1222">1</cx:pt>
          <cx:pt idx="1223">1</cx:pt>
          <cx:pt idx="1224">1</cx:pt>
          <cx:pt idx="1225">1</cx:pt>
          <cx:pt idx="1226">1</cx:pt>
          <cx:pt idx="1227">1</cx:pt>
          <cx:pt idx="1228">1</cx:pt>
          <cx:pt idx="1229">1</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cx:pt>
          <cx:pt idx="1261">1</cx:pt>
          <cx:pt idx="1262">1</cx:pt>
          <cx:pt idx="1263">1</cx:pt>
          <cx:pt idx="1264">1</cx:pt>
          <cx:pt idx="1265">1</cx:pt>
          <cx:pt idx="1266">1</cx:pt>
          <cx:pt idx="1267">1</cx:pt>
          <cx:pt idx="1268">1</cx:pt>
          <cx:pt idx="1269">1</cx:pt>
          <cx:pt idx="1270">1</cx:pt>
          <cx:pt idx="1271">1</cx:pt>
          <cx:pt idx="1272">1</cx:pt>
          <cx:pt idx="1273">1</cx:pt>
          <cx:pt idx="1274">1</cx:pt>
          <cx:pt idx="1275">1</cx:pt>
          <cx:pt idx="1276">1</cx:pt>
          <cx:pt idx="1277">1</cx:pt>
          <cx:pt idx="1278">1</cx:pt>
          <cx:pt idx="1279">1</cx:pt>
          <cx:pt idx="1280">1</cx:pt>
          <cx:pt idx="1281">1</cx:pt>
          <cx:pt idx="1282">1</cx:pt>
          <cx:pt idx="1283">1</cx:pt>
          <cx:pt idx="1284">1</cx:pt>
          <cx:pt idx="1285">1</cx:pt>
          <cx:pt idx="1286">1</cx:pt>
          <cx:pt idx="1287">1</cx:pt>
          <cx:pt idx="1288">1</cx:pt>
          <cx:pt idx="1289">1</cx:pt>
          <cx:pt idx="1290">1</cx:pt>
          <cx:pt idx="1291">1</cx:pt>
          <cx:pt idx="1292">1</cx:pt>
          <cx:pt idx="1293">1</cx:pt>
          <cx:pt idx="1294">1</cx:pt>
          <cx:pt idx="1295">1</cx:pt>
          <cx:pt idx="1296">1</cx:pt>
          <cx:pt idx="1297">1</cx:pt>
          <cx:pt idx="1298">1</cx:pt>
          <cx:pt idx="1299">1</cx:pt>
          <cx:pt idx="1300">1</cx:pt>
          <cx:pt idx="1301">1</cx:pt>
          <cx:pt idx="1302">1</cx:pt>
          <cx:pt idx="1303">1</cx:pt>
          <cx:pt idx="1304">1</cx:pt>
          <cx:pt idx="1305">1</cx:pt>
          <cx:pt idx="1306">1</cx:pt>
          <cx:pt idx="1307">1</cx:pt>
          <cx:pt idx="1308">1</cx:pt>
          <cx:pt idx="1309">1</cx:pt>
          <cx:pt idx="1310">1</cx:pt>
          <cx:pt idx="1311">1</cx:pt>
          <cx:pt idx="1312">1</cx:pt>
          <cx:pt idx="1313">1</cx:pt>
          <cx:pt idx="1314">1</cx:pt>
          <cx:pt idx="1315">1</cx:pt>
          <cx:pt idx="1316">1</cx:pt>
          <cx:pt idx="1317">1</cx:pt>
          <cx:pt idx="1318">1</cx:pt>
          <cx:pt idx="1319">1</cx:pt>
          <cx:pt idx="1320">1</cx:pt>
          <cx:pt idx="1321">1</cx:pt>
          <cx:pt idx="1322">1</cx:pt>
          <cx:pt idx="1323">1</cx:pt>
          <cx:pt idx="1324">1</cx:pt>
          <cx:pt idx="1325">1</cx:pt>
          <cx:pt idx="1326">1</cx:pt>
          <cx:pt idx="1327">1</cx:pt>
          <cx:pt idx="1328">1</cx:pt>
          <cx:pt idx="1329">1</cx:pt>
          <cx:pt idx="1330">1</cx:pt>
          <cx:pt idx="1331">1</cx:pt>
          <cx:pt idx="1332">1</cx:pt>
          <cx:pt idx="1333">1</cx:pt>
          <cx:pt idx="1334">1</cx:pt>
          <cx:pt idx="1335">1</cx:pt>
          <cx:pt idx="1336">1</cx:pt>
          <cx:pt idx="1337">1</cx:pt>
          <cx:pt idx="1338">1</cx:pt>
          <cx:pt idx="1339">1</cx:pt>
          <cx:pt idx="1340">1</cx:pt>
          <cx:pt idx="1341">1</cx:pt>
          <cx:pt idx="1342">1</cx:pt>
          <cx:pt idx="1343">1</cx:pt>
          <cx:pt idx="1344">1</cx:pt>
          <cx:pt idx="1345">1</cx:pt>
          <cx:pt idx="1346">1</cx:pt>
          <cx:pt idx="1347">1</cx:pt>
          <cx:pt idx="1348">1</cx:pt>
          <cx:pt idx="1349">1</cx:pt>
          <cx:pt idx="1350">1</cx:pt>
          <cx:pt idx="1351">1</cx:pt>
          <cx:pt idx="1352">1</cx:pt>
          <cx:pt idx="1353">1</cx:pt>
          <cx:pt idx="1354">1</cx:pt>
          <cx:pt idx="1355">1</cx:pt>
          <cx:pt idx="1356">1</cx:pt>
          <cx:pt idx="1357">1</cx:pt>
          <cx:pt idx="1358">1</cx:pt>
          <cx:pt idx="1359">1</cx:pt>
          <cx:pt idx="1360">1</cx:pt>
          <cx:pt idx="1361">1</cx:pt>
          <cx:pt idx="1362">1</cx:pt>
          <cx:pt idx="1363">1</cx:pt>
          <cx:pt idx="1364">1</cx:pt>
          <cx:pt idx="1365">1</cx:pt>
          <cx:pt idx="1366">1</cx:pt>
          <cx:pt idx="1367">1</cx:pt>
          <cx:pt idx="1368">1</cx:pt>
          <cx:pt idx="1369">1</cx:pt>
          <cx:pt idx="1370">1</cx:pt>
          <cx:pt idx="1371">1</cx:pt>
          <cx:pt idx="1372">1</cx:pt>
          <cx:pt idx="1373">1</cx:pt>
          <cx:pt idx="1374">1</cx:pt>
          <cx:pt idx="1375">1</cx:pt>
          <cx:pt idx="1376">1</cx:pt>
          <cx:pt idx="1377">1</cx:pt>
          <cx:pt idx="1378">1</cx:pt>
          <cx:pt idx="1379">1</cx:pt>
          <cx:pt idx="1380">1</cx:pt>
          <cx:pt idx="1381">1</cx:pt>
          <cx:pt idx="1382">1</cx:pt>
          <cx:pt idx="1383">1</cx:pt>
          <cx:pt idx="1384">1</cx:pt>
          <cx:pt idx="1385">1</cx:pt>
          <cx:pt idx="1386">1</cx:pt>
          <cx:pt idx="1387">1</cx:pt>
          <cx:pt idx="1388">1</cx:pt>
          <cx:pt idx="1389">1</cx:pt>
          <cx:pt idx="1390">1</cx:pt>
          <cx:pt idx="1391">1</cx:pt>
          <cx:pt idx="1392">1</cx:pt>
          <cx:pt idx="1393">1</cx:pt>
          <cx:pt idx="1394">1</cx:pt>
          <cx:pt idx="1395">1</cx:pt>
          <cx:pt idx="1396">1</cx:pt>
          <cx:pt idx="1397">1</cx:pt>
          <cx:pt idx="1398">1</cx:pt>
          <cx:pt idx="1399">1</cx:pt>
          <cx:pt idx="1400">1</cx:pt>
          <cx:pt idx="1401">1</cx:pt>
          <cx:pt idx="1402">1</cx:pt>
          <cx:pt idx="1403">1</cx:pt>
          <cx:pt idx="1404">1</cx:pt>
          <cx:pt idx="1405">1</cx:pt>
          <cx:pt idx="1406">1</cx:pt>
          <cx:pt idx="1407">1</cx:pt>
          <cx:pt idx="1408">1</cx:pt>
          <cx:pt idx="1409">1</cx:pt>
          <cx:pt idx="1410">1</cx:pt>
          <cx:pt idx="1411">1</cx:pt>
          <cx:pt idx="1412">1</cx:pt>
          <cx:pt idx="1413">1</cx:pt>
          <cx:pt idx="1414">1</cx:pt>
          <cx:pt idx="1415">1</cx:pt>
          <cx:pt idx="1416">1</cx:pt>
          <cx:pt idx="1417">1</cx:pt>
          <cx:pt idx="1418">1</cx:pt>
          <cx:pt idx="1419">1</cx:pt>
          <cx:pt idx="1420">1</cx:pt>
          <cx:pt idx="1421">1</cx:pt>
          <cx:pt idx="1422">1</cx:pt>
          <cx:pt idx="1423">1</cx:pt>
          <cx:pt idx="1424">1</cx:pt>
          <cx:pt idx="1425">1</cx:pt>
          <cx:pt idx="1426">1</cx:pt>
          <cx:pt idx="1427">1</cx:pt>
          <cx:pt idx="1428">1</cx:pt>
          <cx:pt idx="1429">1</cx:pt>
          <cx:pt idx="1430">1</cx:pt>
          <cx:pt idx="1431">1</cx:pt>
          <cx:pt idx="1432">1</cx:pt>
          <cx:pt idx="1433">1</cx:pt>
          <cx:pt idx="1434">1</cx:pt>
          <cx:pt idx="1435">1</cx:pt>
          <cx:pt idx="1436">1</cx:pt>
          <cx:pt idx="1437">1</cx:pt>
          <cx:pt idx="1438">1</cx:pt>
          <cx:pt idx="1439">1</cx:pt>
          <cx:pt idx="1440">1</cx:pt>
          <cx:pt idx="1441">1</cx:pt>
          <cx:pt idx="1442">1</cx:pt>
          <cx:pt idx="1443">1</cx:pt>
          <cx:pt idx="1444">1</cx:pt>
          <cx:pt idx="1445">1</cx:pt>
          <cx:pt idx="1446">1</cx:pt>
          <cx:pt idx="1447">1</cx:pt>
          <cx:pt idx="1448">1</cx:pt>
          <cx:pt idx="1449">1</cx:pt>
          <cx:pt idx="1450">1</cx:pt>
          <cx:pt idx="1451">1</cx:pt>
          <cx:pt idx="1452">1</cx:pt>
          <cx:pt idx="1453">1</cx:pt>
          <cx:pt idx="1454">1</cx:pt>
          <cx:pt idx="1455">1</cx:pt>
          <cx:pt idx="1456">1</cx:pt>
          <cx:pt idx="1457">1</cx:pt>
          <cx:pt idx="1458">1</cx:pt>
          <cx:pt idx="1459">1</cx:pt>
          <cx:pt idx="1460">1</cx:pt>
          <cx:pt idx="1461">1</cx:pt>
          <cx:pt idx="1462">1</cx:pt>
          <cx:pt idx="1463">1</cx:pt>
          <cx:pt idx="1464">1</cx:pt>
          <cx:pt idx="1465">1</cx:pt>
          <cx:pt idx="1466">1</cx:pt>
          <cx:pt idx="1467">1</cx:pt>
          <cx:pt idx="1468">1</cx:pt>
          <cx:pt idx="1469">1</cx:pt>
          <cx:pt idx="1470">1</cx:pt>
          <cx:pt idx="1471">1</cx:pt>
          <cx:pt idx="1472">1</cx:pt>
          <cx:pt idx="1473">1</cx:pt>
          <cx:pt idx="1474">1</cx:pt>
          <cx:pt idx="1475">1</cx:pt>
          <cx:pt idx="1476">1</cx:pt>
          <cx:pt idx="1477">1</cx:pt>
          <cx:pt idx="1478">1</cx:pt>
          <cx:pt idx="1479">1</cx:pt>
          <cx:pt idx="1480">1</cx:pt>
          <cx:pt idx="1481">1</cx:pt>
          <cx:pt idx="1482">1</cx:pt>
          <cx:pt idx="1483">1</cx:pt>
          <cx:pt idx="1484">1</cx:pt>
          <cx:pt idx="1485">1</cx:pt>
          <cx:pt idx="1486">1</cx:pt>
          <cx:pt idx="1487">1</cx:pt>
          <cx:pt idx="1488">1</cx:pt>
          <cx:pt idx="1489">1</cx:pt>
          <cx:pt idx="1490">1</cx:pt>
          <cx:pt idx="1491">1</cx:pt>
          <cx:pt idx="1492">1</cx:pt>
          <cx:pt idx="1493">1</cx:pt>
          <cx:pt idx="1494">1</cx:pt>
          <cx:pt idx="1495">1</cx:pt>
          <cx:pt idx="1496">1</cx:pt>
          <cx:pt idx="1497">1</cx:pt>
          <cx:pt idx="1498">1</cx:pt>
          <cx:pt idx="1499">1</cx:pt>
          <cx:pt idx="1500">1</cx:pt>
          <cx:pt idx="1501">1</cx:pt>
          <cx:pt idx="1502">1</cx:pt>
          <cx:pt idx="1503">1</cx:pt>
          <cx:pt idx="1504">1</cx:pt>
          <cx:pt idx="1505">1</cx:pt>
          <cx:pt idx="1506">1</cx:pt>
          <cx:pt idx="1507">1</cx:pt>
          <cx:pt idx="1508">1</cx:pt>
          <cx:pt idx="1509">1</cx:pt>
          <cx:pt idx="1510">1</cx:pt>
          <cx:pt idx="1511">1</cx:pt>
          <cx:pt idx="1512">1</cx:pt>
          <cx:pt idx="1513">1</cx:pt>
          <cx:pt idx="1514">1</cx:pt>
          <cx:pt idx="1515">1</cx:pt>
          <cx:pt idx="1516">1</cx:pt>
          <cx:pt idx="1517">1</cx:pt>
          <cx:pt idx="1518">1</cx:pt>
          <cx:pt idx="1519">1</cx:pt>
          <cx:pt idx="1520">1</cx:pt>
          <cx:pt idx="1521">1</cx:pt>
          <cx:pt idx="1522">1</cx:pt>
          <cx:pt idx="1523">1</cx:pt>
          <cx:pt idx="1524">1</cx:pt>
          <cx:pt idx="1525">1</cx:pt>
          <cx:pt idx="1526">1</cx:pt>
          <cx:pt idx="1527">1</cx:pt>
          <cx:pt idx="1528">1</cx:pt>
          <cx:pt idx="1529">1</cx:pt>
          <cx:pt idx="1530">1</cx:pt>
          <cx:pt idx="1531">1</cx:pt>
          <cx:pt idx="1532">1</cx:pt>
          <cx:pt idx="1533">1</cx:pt>
          <cx:pt idx="1534">1</cx:pt>
          <cx:pt idx="1535">1</cx:pt>
          <cx:pt idx="1536">1</cx:pt>
          <cx:pt idx="1537">1</cx:pt>
          <cx:pt idx="1538">1</cx:pt>
          <cx:pt idx="1539">1</cx:pt>
          <cx:pt idx="1540">1</cx:pt>
          <cx:pt idx="1541">1</cx:pt>
          <cx:pt idx="1542">1</cx:pt>
          <cx:pt idx="1543">1</cx:pt>
          <cx:pt idx="1544">1</cx:pt>
          <cx:pt idx="1545">1</cx:pt>
          <cx:pt idx="1546">1</cx:pt>
          <cx:pt idx="1547">1</cx:pt>
          <cx:pt idx="1548">1</cx:pt>
          <cx:pt idx="1549">1</cx:pt>
          <cx:pt idx="1550">1</cx:pt>
          <cx:pt idx="1551">1</cx:pt>
          <cx:pt idx="1552">1</cx:pt>
          <cx:pt idx="1553">1</cx:pt>
          <cx:pt idx="1554">1</cx:pt>
          <cx:pt idx="1555">1</cx:pt>
          <cx:pt idx="1556">1</cx:pt>
          <cx:pt idx="1557">1</cx:pt>
          <cx:pt idx="1558">1</cx:pt>
          <cx:pt idx="1559">1</cx:pt>
          <cx:pt idx="1560">1</cx:pt>
          <cx:pt idx="1561">1</cx:pt>
          <cx:pt idx="1562">1</cx:pt>
          <cx:pt idx="1563">1</cx:pt>
          <cx:pt idx="1564">1</cx:pt>
          <cx:pt idx="1565">1</cx:pt>
          <cx:pt idx="1566">1</cx:pt>
          <cx:pt idx="1567">1</cx:pt>
          <cx:pt idx="1568">1</cx:pt>
          <cx:pt idx="1569">1</cx:pt>
          <cx:pt idx="1570">1</cx:pt>
          <cx:pt idx="1571">1</cx:pt>
          <cx:pt idx="1572">1</cx:pt>
          <cx:pt idx="1573">1</cx:pt>
          <cx:pt idx="1574">1</cx:pt>
          <cx:pt idx="1575">1</cx:pt>
          <cx:pt idx="1576">1</cx:pt>
          <cx:pt idx="1577">1</cx:pt>
          <cx:pt idx="1578">1</cx:pt>
          <cx:pt idx="1579">1</cx:pt>
          <cx:pt idx="1580">1</cx:pt>
          <cx:pt idx="1581">1</cx:pt>
          <cx:pt idx="1582">1</cx:pt>
          <cx:pt idx="1583">1</cx:pt>
          <cx:pt idx="1584">1</cx:pt>
          <cx:pt idx="1585">1</cx:pt>
          <cx:pt idx="1586">1</cx:pt>
          <cx:pt idx="1587">1</cx:pt>
          <cx:pt idx="1588">1</cx:pt>
          <cx:pt idx="1589">1</cx:pt>
          <cx:pt idx="1590">1</cx:pt>
          <cx:pt idx="1591">1</cx:pt>
          <cx:pt idx="1592">1</cx:pt>
          <cx:pt idx="1593">1</cx:pt>
          <cx:pt idx="1594">1</cx:pt>
          <cx:pt idx="1595">1</cx:pt>
          <cx:pt idx="1596">1</cx:pt>
          <cx:pt idx="1597">1</cx:pt>
          <cx:pt idx="1598">1</cx:pt>
          <cx:pt idx="1599">1</cx:pt>
          <cx:pt idx="1600">1</cx:pt>
          <cx:pt idx="1601">1</cx:pt>
          <cx:pt idx="1602">1</cx:pt>
          <cx:pt idx="1603">1</cx:pt>
          <cx:pt idx="1604">1</cx:pt>
          <cx:pt idx="1605">1</cx:pt>
          <cx:pt idx="1606">1</cx:pt>
          <cx:pt idx="1607">1</cx:pt>
          <cx:pt idx="1608">1</cx:pt>
          <cx:pt idx="1609">1</cx:pt>
          <cx:pt idx="1610">1</cx:pt>
          <cx:pt idx="1611">1</cx:pt>
          <cx:pt idx="1612">1</cx:pt>
          <cx:pt idx="1613">1</cx:pt>
          <cx:pt idx="1614">1</cx:pt>
          <cx:pt idx="1615">1</cx:pt>
          <cx:pt idx="1616">1</cx:pt>
          <cx:pt idx="1617">1</cx:pt>
          <cx:pt idx="1618">1</cx:pt>
          <cx:pt idx="1619">1</cx:pt>
          <cx:pt idx="1620">1</cx:pt>
          <cx:pt idx="1621">1</cx:pt>
          <cx:pt idx="1622">1</cx:pt>
          <cx:pt idx="1623">1</cx:pt>
          <cx:pt idx="1624">1</cx:pt>
          <cx:pt idx="1625">1</cx:pt>
          <cx:pt idx="1626">1</cx:pt>
          <cx:pt idx="1627">1</cx:pt>
          <cx:pt idx="1628">1</cx:pt>
          <cx:pt idx="1629">1</cx:pt>
          <cx:pt idx="1630">1</cx:pt>
          <cx:pt idx="1631">1</cx:pt>
          <cx:pt idx="1632">1</cx:pt>
          <cx:pt idx="1633">1</cx:pt>
          <cx:pt idx="1634">1</cx:pt>
          <cx:pt idx="1635">1</cx:pt>
          <cx:pt idx="1636">1</cx:pt>
          <cx:pt idx="1637">1</cx:pt>
          <cx:pt idx="1638">1</cx:pt>
          <cx:pt idx="1639">1</cx:pt>
          <cx:pt idx="1640">1</cx:pt>
          <cx:pt idx="1641">1</cx:pt>
          <cx:pt idx="1642">1</cx:pt>
          <cx:pt idx="1643">1</cx:pt>
          <cx:pt idx="1644">1</cx:pt>
          <cx:pt idx="1645">1</cx:pt>
          <cx:pt idx="1646">1</cx:pt>
          <cx:pt idx="1647">1</cx:pt>
          <cx:pt idx="1648">1</cx:pt>
          <cx:pt idx="1649">1</cx:pt>
          <cx:pt idx="1650">1</cx:pt>
          <cx:pt idx="1651">1</cx:pt>
          <cx:pt idx="1652">1</cx:pt>
          <cx:pt idx="1653">1</cx:pt>
          <cx:pt idx="1654">1</cx:pt>
          <cx:pt idx="1655">1</cx:pt>
          <cx:pt idx="1656">1</cx:pt>
          <cx:pt idx="1657">1</cx:pt>
          <cx:pt idx="1658">1</cx:pt>
          <cx:pt idx="1659">1</cx:pt>
          <cx:pt idx="1660">1</cx:pt>
          <cx:pt idx="1661">1</cx:pt>
          <cx:pt idx="1662">1</cx:pt>
          <cx:pt idx="1663">1</cx:pt>
          <cx:pt idx="1664">1</cx:pt>
          <cx:pt idx="1665">1</cx:pt>
          <cx:pt idx="1666">1</cx:pt>
          <cx:pt idx="1667">1</cx:pt>
          <cx:pt idx="1668">1</cx:pt>
          <cx:pt idx="1669">1</cx:pt>
          <cx:pt idx="1670">1</cx:pt>
          <cx:pt idx="1671">1</cx:pt>
          <cx:pt idx="1672">1</cx:pt>
          <cx:pt idx="1673">1</cx:pt>
          <cx:pt idx="1674">1</cx:pt>
          <cx:pt idx="1675">1</cx:pt>
          <cx:pt idx="1676">1</cx:pt>
          <cx:pt idx="1677">1</cx:pt>
          <cx:pt idx="1678">1</cx:pt>
          <cx:pt idx="1679">1</cx:pt>
          <cx:pt idx="1680">1</cx:pt>
          <cx:pt idx="1681">1</cx:pt>
          <cx:pt idx="1682">1</cx:pt>
          <cx:pt idx="1683">1</cx:pt>
          <cx:pt idx="1684">1</cx:pt>
          <cx:pt idx="1685">1</cx:pt>
          <cx:pt idx="1686">1</cx:pt>
          <cx:pt idx="1687">1</cx:pt>
          <cx:pt idx="1688">1</cx:pt>
          <cx:pt idx="1689">1</cx:pt>
          <cx:pt idx="1690">1</cx:pt>
          <cx:pt idx="1691">1</cx:pt>
          <cx:pt idx="1692">1</cx:pt>
          <cx:pt idx="1693">1</cx:pt>
          <cx:pt idx="1694">1</cx:pt>
          <cx:pt idx="1695">1</cx:pt>
          <cx:pt idx="1696">1</cx:pt>
          <cx:pt idx="1697">1</cx:pt>
          <cx:pt idx="1698">1</cx:pt>
          <cx:pt idx="1699">1</cx:pt>
          <cx:pt idx="1700">1</cx:pt>
          <cx:pt idx="1701">1</cx:pt>
          <cx:pt idx="1702">1</cx:pt>
          <cx:pt idx="1703">1</cx:pt>
          <cx:pt idx="1704">1</cx:pt>
          <cx:pt idx="1705">1</cx:pt>
          <cx:pt idx="1706">1</cx:pt>
          <cx:pt idx="1707">1</cx:pt>
          <cx:pt idx="1708">1</cx:pt>
          <cx:pt idx="1709">1</cx:pt>
          <cx:pt idx="1710">1</cx:pt>
          <cx:pt idx="1711">1</cx:pt>
          <cx:pt idx="1712">1</cx:pt>
          <cx:pt idx="1713">1</cx:pt>
          <cx:pt idx="1714">1</cx:pt>
          <cx:pt idx="1715">1</cx:pt>
          <cx:pt idx="1716">1</cx:pt>
          <cx:pt idx="1717">1</cx:pt>
          <cx:pt idx="1718">1</cx:pt>
          <cx:pt idx="1719">1</cx:pt>
          <cx:pt idx="1720">1</cx:pt>
          <cx:pt idx="1721">1</cx:pt>
          <cx:pt idx="1722">1</cx:pt>
          <cx:pt idx="1723">1</cx:pt>
          <cx:pt idx="1724">1</cx:pt>
          <cx:pt idx="1725">1</cx:pt>
          <cx:pt idx="1726">1</cx:pt>
          <cx:pt idx="1727">1</cx:pt>
          <cx:pt idx="1728">1</cx:pt>
          <cx:pt idx="1729">1</cx:pt>
          <cx:pt idx="1730">1</cx:pt>
          <cx:pt idx="1731">1</cx:pt>
          <cx:pt idx="1732">1</cx:pt>
          <cx:pt idx="1733">1</cx:pt>
          <cx:pt idx="1734">1</cx:pt>
          <cx:pt idx="1735">1</cx:pt>
          <cx:pt idx="1736">1</cx:pt>
          <cx:pt idx="1737">1</cx:pt>
          <cx:pt idx="1738">1</cx:pt>
          <cx:pt idx="1739">1</cx:pt>
          <cx:pt idx="1740">1</cx:pt>
          <cx:pt idx="1741">1</cx:pt>
          <cx:pt idx="1742">1</cx:pt>
          <cx:pt idx="1743">1</cx:pt>
          <cx:pt idx="1744">1</cx:pt>
          <cx:pt idx="1745">1</cx:pt>
          <cx:pt idx="1746">1</cx:pt>
          <cx:pt idx="1747">1</cx:pt>
          <cx:pt idx="1748">1</cx:pt>
          <cx:pt idx="1749">1</cx:pt>
          <cx:pt idx="1750">1</cx:pt>
          <cx:pt idx="1751">1</cx:pt>
          <cx:pt idx="1752">1</cx:pt>
          <cx:pt idx="1753">1</cx:pt>
          <cx:pt idx="1754">1</cx:pt>
          <cx:pt idx="1755">1</cx:pt>
          <cx:pt idx="1756">1</cx:pt>
          <cx:pt idx="1757">1</cx:pt>
          <cx:pt idx="1758">1</cx:pt>
          <cx:pt idx="1759">1</cx:pt>
          <cx:pt idx="1760">1</cx:pt>
          <cx:pt idx="1761">1</cx:pt>
          <cx:pt idx="1762">1</cx:pt>
          <cx:pt idx="1763">1</cx:pt>
          <cx:pt idx="1764">1</cx:pt>
          <cx:pt idx="1765">1</cx:pt>
          <cx:pt idx="1766">1</cx:pt>
          <cx:pt idx="1767">1</cx:pt>
          <cx:pt idx="1768">1</cx:pt>
          <cx:pt idx="1769">1</cx:pt>
          <cx:pt idx="1770">1</cx:pt>
          <cx:pt idx="1771">1</cx:pt>
          <cx:pt idx="1772">1</cx:pt>
          <cx:pt idx="1773">1</cx:pt>
          <cx:pt idx="1774">1</cx:pt>
          <cx:pt idx="1775">1</cx:pt>
          <cx:pt idx="1776">1</cx:pt>
          <cx:pt idx="1777">1</cx:pt>
          <cx:pt idx="1778">1</cx:pt>
          <cx:pt idx="1779">1</cx:pt>
          <cx:pt idx="1780">1</cx:pt>
          <cx:pt idx="1781">1</cx:pt>
          <cx:pt idx="1782">1</cx:pt>
          <cx:pt idx="1783">1</cx:pt>
          <cx:pt idx="1784">1</cx:pt>
          <cx:pt idx="1785">1</cx:pt>
          <cx:pt idx="1786">1</cx:pt>
          <cx:pt idx="1787">1</cx:pt>
          <cx:pt idx="1788">1</cx:pt>
          <cx:pt idx="1789">1</cx:pt>
          <cx:pt idx="1790">1</cx:pt>
          <cx:pt idx="1791">1</cx:pt>
          <cx:pt idx="1792">1</cx:pt>
          <cx:pt idx="1793">1</cx:pt>
          <cx:pt idx="1794">1</cx:pt>
          <cx:pt idx="1795">1</cx:pt>
          <cx:pt idx="1796">1</cx:pt>
          <cx:pt idx="1797">1</cx:pt>
          <cx:pt idx="1798">1</cx:pt>
          <cx:pt idx="1799">1</cx:pt>
          <cx:pt idx="1800">1</cx:pt>
          <cx:pt idx="1801">1</cx:pt>
          <cx:pt idx="1802">1</cx:pt>
          <cx:pt idx="1803">1</cx:pt>
          <cx:pt idx="1804">1</cx:pt>
          <cx:pt idx="1805">1</cx:pt>
          <cx:pt idx="1806">1</cx:pt>
          <cx:pt idx="1807">1</cx:pt>
          <cx:pt idx="1808">1</cx:pt>
          <cx:pt idx="1809">1</cx:pt>
          <cx:pt idx="1810">1</cx:pt>
          <cx:pt idx="1811">1</cx:pt>
          <cx:pt idx="1812">1</cx:pt>
          <cx:pt idx="1813">1</cx:pt>
          <cx:pt idx="1814">1</cx:pt>
          <cx:pt idx="1815">1</cx:pt>
          <cx:pt idx="1816">1</cx:pt>
          <cx:pt idx="1817">1</cx:pt>
          <cx:pt idx="1818">1</cx:pt>
          <cx:pt idx="1819">1</cx:pt>
          <cx:pt idx="1820">1</cx:pt>
          <cx:pt idx="1821">1</cx:pt>
          <cx:pt idx="1822">1</cx:pt>
          <cx:pt idx="1823">1</cx:pt>
          <cx:pt idx="1824">1</cx:pt>
        </cx:lvl>
      </cx:numDim>
    </cx:data>
  </cx:chartData>
  <cx:chart>
    <cx:title pos="t" align="ctr" overlay="0">
      <cx:tx>
        <cx:rich>
          <a:bodyPr spcFirstLastPara="1" vertOverflow="ellipsis" horzOverflow="overflow" wrap="square" lIns="0" tIns="0" rIns="0" bIns="0" anchor="ctr" anchorCtr="1"/>
          <a:lstStyle/>
          <a:p>
            <a:r>
              <a:rPr lang="en-IN" sz="1800" b="1">
                <a:effectLst/>
              </a:rPr>
              <a:t>Cuisines -</a:t>
            </a:r>
            <a:r>
              <a:rPr lang="en-IN" sz="1800" b="1" baseline="0">
                <a:effectLst/>
              </a:rPr>
              <a:t> high popular to low popular</a:t>
            </a:r>
            <a:endParaRPr lang="en-IN" sz="1400">
              <a:effectLst/>
            </a:endParaRPr>
          </a:p>
        </cx:rich>
      </cx:tx>
    </cx:title>
    <cx:plotArea>
      <cx:plotAreaRegion>
        <cx:series layoutId="treemap" uniqueId="{250683CE-932C-4FF1-ACA9-94663B08C185}">
          <cx:tx>
            <cx:txData>
              <cx:f>'Objective ans and Pivot tables'!$N$24</cx:f>
              <cx:v>Total No. of restaurants</cx:v>
            </cx:txData>
          </cx:tx>
          <cx:dataLabels>
            <cx:visibility seriesName="0" categoryName="1" value="0"/>
          </cx:dataLabels>
          <cx:dataId val="0"/>
          <cx:layoutPr>
            <cx:parentLabelLayout val="overlapping"/>
          </cx:layoutPr>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7E714D-42CE-44A2-8BAC-2764D8170660}" type="doc">
      <dgm:prSet loTypeId="urn:microsoft.com/office/officeart/2016/7/layout/LinearArrowProcessNumbered" loCatId="process" qsTypeId="urn:microsoft.com/office/officeart/2005/8/quickstyle/simple1" qsCatId="simple" csTypeId="urn:microsoft.com/office/officeart/2005/8/colors/accent0_3" csCatId="mainScheme" phldr="1"/>
      <dgm:spPr/>
      <dgm:t>
        <a:bodyPr/>
        <a:lstStyle/>
        <a:p>
          <a:endParaRPr lang="en-US"/>
        </a:p>
      </dgm:t>
    </dgm:pt>
    <dgm:pt modelId="{028B12B1-4EB8-4FE5-A05D-36E7117A2844}">
      <dgm:prSet custT="1"/>
      <dgm:spPr/>
      <dgm:t>
        <a:bodyPr/>
        <a:lstStyle/>
        <a:p>
          <a:r>
            <a:rPr lang="en-US" sz="1050" b="1" i="0" dirty="0">
              <a:latin typeface="Times New Roman" panose="02020603050405020304" pitchFamily="18" charset="0"/>
              <a:cs typeface="Times New Roman" panose="02020603050405020304" pitchFamily="18" charset="0"/>
            </a:rPr>
            <a:t>Convert Data into a Table</a:t>
          </a:r>
          <a:r>
            <a:rPr lang="en-US" sz="1050" b="0" i="0" dirty="0">
              <a:latin typeface="Times New Roman" panose="02020603050405020304" pitchFamily="18" charset="0"/>
              <a:cs typeface="Times New Roman" panose="02020603050405020304" pitchFamily="18" charset="0"/>
            </a:rPr>
            <a:t>: Select the entire dataset, including headers if present, and convert it into an Excel Table. You can do this by going to the "Insert" tab, then selecting "Table" from the ribbon. Ensure the "My table has headers" option is checked if your data has column headers.</a:t>
          </a:r>
          <a:endParaRPr lang="en-US" sz="1050" dirty="0">
            <a:latin typeface="Times New Roman" panose="02020603050405020304" pitchFamily="18" charset="0"/>
            <a:cs typeface="Times New Roman" panose="02020603050405020304" pitchFamily="18" charset="0"/>
          </a:endParaRPr>
        </a:p>
      </dgm:t>
    </dgm:pt>
    <dgm:pt modelId="{9EBC8B3F-E327-414F-ACF9-2380A38EAD07}" type="parTrans" cxnId="{8EFCB367-CB79-4A23-99BA-A364D2E99097}">
      <dgm:prSet/>
      <dgm:spPr/>
      <dgm:t>
        <a:bodyPr/>
        <a:lstStyle/>
        <a:p>
          <a:endParaRPr lang="en-US"/>
        </a:p>
      </dgm:t>
    </dgm:pt>
    <dgm:pt modelId="{8D8BC807-7D83-4B95-BABA-313DD3998175}" type="sibTrans" cxnId="{8EFCB367-CB79-4A23-99BA-A364D2E99097}">
      <dgm:prSet phldrT="2" phldr="0"/>
      <dgm:spPr/>
      <dgm:t>
        <a:bodyPr/>
        <a:lstStyle/>
        <a:p>
          <a:r>
            <a:rPr lang="en-US"/>
            <a:t>2</a:t>
          </a:r>
        </a:p>
      </dgm:t>
    </dgm:pt>
    <dgm:pt modelId="{C4ECF716-FA1B-4E4B-882F-893533CABA0D}">
      <dgm:prSet/>
      <dgm:spPr/>
      <dgm:t>
        <a:bodyPr/>
        <a:lstStyle/>
        <a:p>
          <a:r>
            <a:rPr lang="en-US" b="1" i="0" dirty="0"/>
            <a:t>Identify Blank Cuisines</a:t>
          </a:r>
          <a:r>
            <a:rPr lang="en-US" b="0" i="0" dirty="0"/>
            <a:t>: Assuming your dataset contains a column named "Cuisine" and there are blank entries in it, filter or sort the data to identify rows where the cuisine information is missing.</a:t>
          </a:r>
          <a:endParaRPr lang="en-US" dirty="0"/>
        </a:p>
      </dgm:t>
    </dgm:pt>
    <dgm:pt modelId="{3AA8196D-20D8-4F18-B2E5-55828741F820}" type="parTrans" cxnId="{2B7782EE-3B50-46C7-9ABA-4BF4E75BE65F}">
      <dgm:prSet/>
      <dgm:spPr/>
      <dgm:t>
        <a:bodyPr/>
        <a:lstStyle/>
        <a:p>
          <a:endParaRPr lang="en-US"/>
        </a:p>
      </dgm:t>
    </dgm:pt>
    <dgm:pt modelId="{39763660-C1B1-4BF9-9619-3A3C6933A66E}" type="sibTrans" cxnId="{2B7782EE-3B50-46C7-9ABA-4BF4E75BE65F}">
      <dgm:prSet phldrT="3" phldr="0"/>
      <dgm:spPr/>
      <dgm:t>
        <a:bodyPr/>
        <a:lstStyle/>
        <a:p>
          <a:r>
            <a:rPr lang="en-US"/>
            <a:t>3</a:t>
          </a:r>
        </a:p>
      </dgm:t>
    </dgm:pt>
    <dgm:pt modelId="{CB7F0152-C45D-4CEC-8F7E-B2366B7D10B8}">
      <dgm:prSet/>
      <dgm:spPr/>
      <dgm:t>
        <a:bodyPr/>
        <a:lstStyle/>
        <a:p>
          <a:r>
            <a:rPr lang="en-US" b="1" i="0" dirty="0"/>
            <a:t>Delete Rows with Blank Cuisine Data</a:t>
          </a:r>
          <a:r>
            <a:rPr lang="en-US" b="0" i="0" dirty="0"/>
            <a:t>: Once you've identified the rows with blank cuisine data, select those rows and delete them. You can do this by right-clicking on the selected rows and choosing "Delete" from the context menu.</a:t>
          </a:r>
          <a:endParaRPr lang="en-US" dirty="0"/>
        </a:p>
      </dgm:t>
    </dgm:pt>
    <dgm:pt modelId="{C5232612-33FA-4E88-8396-7FF0073762B3}" type="parTrans" cxnId="{880733B9-E133-4E38-A086-8D6FB8EDA0C0}">
      <dgm:prSet/>
      <dgm:spPr/>
      <dgm:t>
        <a:bodyPr/>
        <a:lstStyle/>
        <a:p>
          <a:endParaRPr lang="en-US"/>
        </a:p>
      </dgm:t>
    </dgm:pt>
    <dgm:pt modelId="{AEFB3ABB-4D45-4BAB-A74D-7008235090D7}" type="sibTrans" cxnId="{880733B9-E133-4E38-A086-8D6FB8EDA0C0}">
      <dgm:prSet phldrT="4" phldr="0"/>
      <dgm:spPr/>
      <dgm:t>
        <a:bodyPr/>
        <a:lstStyle/>
        <a:p>
          <a:r>
            <a:rPr lang="en-US"/>
            <a:t>4</a:t>
          </a:r>
        </a:p>
      </dgm:t>
    </dgm:pt>
    <dgm:pt modelId="{095733DB-075F-4D7C-B872-4ABAC98A93F9}">
      <dgm:prSet/>
      <dgm:spPr/>
      <dgm:t>
        <a:bodyPr/>
        <a:lstStyle/>
        <a:p>
          <a:r>
            <a:rPr lang="en-US" b="1" i="0"/>
            <a:t>Verify Data Consistency</a:t>
          </a:r>
          <a:r>
            <a:rPr lang="en-US" b="0" i="0"/>
            <a:t>: After deleting the rows with blank cuisine data, review the dataset to ensure that all remaining entries are consistent and accurate. Check for any other anomalies or errors that may need to be addressed.</a:t>
          </a:r>
          <a:endParaRPr lang="en-US"/>
        </a:p>
      </dgm:t>
    </dgm:pt>
    <dgm:pt modelId="{7F679029-FA70-46F3-90E0-27A61B01BFDF}" type="parTrans" cxnId="{1C5E7F99-7A82-4993-9437-0B5D4E1F0236}">
      <dgm:prSet/>
      <dgm:spPr/>
      <dgm:t>
        <a:bodyPr/>
        <a:lstStyle/>
        <a:p>
          <a:endParaRPr lang="en-US"/>
        </a:p>
      </dgm:t>
    </dgm:pt>
    <dgm:pt modelId="{7CEEAF53-DB11-4A53-BDDC-3099E1A3EC5E}" type="sibTrans" cxnId="{1C5E7F99-7A82-4993-9437-0B5D4E1F0236}">
      <dgm:prSet phldrT="5" phldr="0"/>
      <dgm:spPr/>
      <dgm:t>
        <a:bodyPr/>
        <a:lstStyle/>
        <a:p>
          <a:r>
            <a:rPr lang="en-US"/>
            <a:t>5</a:t>
          </a:r>
        </a:p>
      </dgm:t>
    </dgm:pt>
    <dgm:pt modelId="{BEC574C9-D0C0-4EC4-B7E3-BDD461DABCF4}">
      <dgm:prSet/>
      <dgm:spPr/>
      <dgm:t>
        <a:bodyPr/>
        <a:lstStyle/>
        <a:p>
          <a:r>
            <a:rPr lang="en-US" b="1" i="0"/>
            <a:t>Save the Cleaned Dataset</a:t>
          </a:r>
          <a:r>
            <a:rPr lang="en-US" b="0" i="0"/>
            <a:t>: Once you're satisfied with the cleaning process, save the cleaned dataset to preserve the changes you've made.</a:t>
          </a:r>
          <a:endParaRPr lang="en-US"/>
        </a:p>
      </dgm:t>
    </dgm:pt>
    <dgm:pt modelId="{2EFB7D0B-18F4-4E4B-96D1-6657CF8D2B82}" type="parTrans" cxnId="{7E921020-777E-4A2D-9000-824E7F437C54}">
      <dgm:prSet/>
      <dgm:spPr/>
      <dgm:t>
        <a:bodyPr/>
        <a:lstStyle/>
        <a:p>
          <a:endParaRPr lang="en-US"/>
        </a:p>
      </dgm:t>
    </dgm:pt>
    <dgm:pt modelId="{BF40CAAC-6816-41CE-9270-6B221E817EE4}" type="sibTrans" cxnId="{7E921020-777E-4A2D-9000-824E7F437C54}">
      <dgm:prSet phldrT="6" phldr="0"/>
      <dgm:spPr/>
      <dgm:t>
        <a:bodyPr/>
        <a:lstStyle/>
        <a:p>
          <a:r>
            <a:rPr lang="en-US"/>
            <a:t>6</a:t>
          </a:r>
        </a:p>
      </dgm:t>
    </dgm:pt>
    <dgm:pt modelId="{9153E04B-6731-473B-8720-378173D8B947}">
      <dgm:prSet custT="1"/>
      <dgm:spPr/>
      <dgm:t>
        <a:bodyPr anchor="t"/>
        <a:lstStyle/>
        <a:p>
          <a:pPr algn="l"/>
          <a:r>
            <a:rPr lang="en-US" sz="1050" b="1" i="0" dirty="0">
              <a:latin typeface="Times New Roman" panose="02020603050405020304" pitchFamily="18" charset="0"/>
              <a:cs typeface="Times New Roman" panose="02020603050405020304" pitchFamily="18" charset="0"/>
            </a:rPr>
            <a:t>Examine the Dataset</a:t>
          </a:r>
          <a:r>
            <a:rPr lang="en-US" sz="1050" b="0" i="0" dirty="0">
              <a:latin typeface="Times New Roman" panose="02020603050405020304" pitchFamily="18" charset="0"/>
              <a:cs typeface="Times New Roman" panose="02020603050405020304" pitchFamily="18" charset="0"/>
            </a:rPr>
            <a:t>: Open the Excel file containing your dataset and thoroughly examine it to identify any inconsistencies or missing values. Look for any anomalies such as incorrect entries, inconsistent formatting, or empty cells.</a:t>
          </a:r>
          <a:endParaRPr lang="en-US" sz="1050" dirty="0">
            <a:latin typeface="Times New Roman" panose="02020603050405020304" pitchFamily="18" charset="0"/>
            <a:cs typeface="Times New Roman" panose="02020603050405020304" pitchFamily="18" charset="0"/>
          </a:endParaRPr>
        </a:p>
      </dgm:t>
    </dgm:pt>
    <dgm:pt modelId="{B4E7B545-ED3C-4BA8-9126-B590941242D0}" type="sibTrans" cxnId="{DC77CC51-9B7E-492D-B080-EC9B115B239E}">
      <dgm:prSet phldrT="1" phldr="0"/>
      <dgm:spPr/>
      <dgm:t>
        <a:bodyPr/>
        <a:lstStyle/>
        <a:p>
          <a:r>
            <a:rPr lang="en-US"/>
            <a:t>1</a:t>
          </a:r>
        </a:p>
      </dgm:t>
    </dgm:pt>
    <dgm:pt modelId="{61D9CBF3-A38A-4563-AD64-B66556CB0943}" type="parTrans" cxnId="{DC77CC51-9B7E-492D-B080-EC9B115B239E}">
      <dgm:prSet/>
      <dgm:spPr/>
      <dgm:t>
        <a:bodyPr/>
        <a:lstStyle/>
        <a:p>
          <a:endParaRPr lang="en-US"/>
        </a:p>
      </dgm:t>
    </dgm:pt>
    <dgm:pt modelId="{ACB7DAF3-C5EA-4C19-931D-045EAF424397}" type="pres">
      <dgm:prSet presAssocID="{0A7E714D-42CE-44A2-8BAC-2764D8170660}" presName="linearFlow" presStyleCnt="0">
        <dgm:presLayoutVars>
          <dgm:dir/>
          <dgm:animLvl val="lvl"/>
          <dgm:resizeHandles val="exact"/>
        </dgm:presLayoutVars>
      </dgm:prSet>
      <dgm:spPr/>
    </dgm:pt>
    <dgm:pt modelId="{8088CB23-62A0-4A02-B294-CD1DC076D8CA}" type="pres">
      <dgm:prSet presAssocID="{9153E04B-6731-473B-8720-378173D8B947}" presName="compositeNode" presStyleCnt="0"/>
      <dgm:spPr/>
    </dgm:pt>
    <dgm:pt modelId="{3C65176A-8901-43FF-85ED-42BE1601F02C}" type="pres">
      <dgm:prSet presAssocID="{9153E04B-6731-473B-8720-378173D8B947}" presName="parTx" presStyleLbl="node1" presStyleIdx="0" presStyleCnt="0">
        <dgm:presLayoutVars>
          <dgm:chMax val="0"/>
          <dgm:chPref val="0"/>
          <dgm:bulletEnabled val="1"/>
        </dgm:presLayoutVars>
      </dgm:prSet>
      <dgm:spPr/>
    </dgm:pt>
    <dgm:pt modelId="{BEBB99B0-D11A-4131-9940-CD808DC5445D}" type="pres">
      <dgm:prSet presAssocID="{9153E04B-6731-473B-8720-378173D8B947}" presName="parSh" presStyleCnt="0"/>
      <dgm:spPr/>
    </dgm:pt>
    <dgm:pt modelId="{CFACB472-9B6C-4106-AD9D-D6A611C23FD3}" type="pres">
      <dgm:prSet presAssocID="{9153E04B-6731-473B-8720-378173D8B947}" presName="lineNode" presStyleLbl="alignAccFollowNode1" presStyleIdx="0" presStyleCnt="18"/>
      <dgm:spPr/>
    </dgm:pt>
    <dgm:pt modelId="{F79059E3-E451-46B6-9699-187DEC07AE03}" type="pres">
      <dgm:prSet presAssocID="{9153E04B-6731-473B-8720-378173D8B947}" presName="lineArrowNode" presStyleLbl="alignAccFollowNode1" presStyleIdx="1" presStyleCnt="18"/>
      <dgm:spPr/>
    </dgm:pt>
    <dgm:pt modelId="{2C15C122-3BC3-423E-A734-9ADE20F4AD93}" type="pres">
      <dgm:prSet presAssocID="{B4E7B545-ED3C-4BA8-9126-B590941242D0}" presName="sibTransNodeCircle" presStyleLbl="alignNode1" presStyleIdx="0" presStyleCnt="6">
        <dgm:presLayoutVars>
          <dgm:chMax val="0"/>
          <dgm:bulletEnabled/>
        </dgm:presLayoutVars>
      </dgm:prSet>
      <dgm:spPr/>
    </dgm:pt>
    <dgm:pt modelId="{F44A7287-6B96-4D9E-BE99-491208611587}" type="pres">
      <dgm:prSet presAssocID="{B4E7B545-ED3C-4BA8-9126-B590941242D0}" presName="spacerBetweenCircleAndCallout" presStyleCnt="0">
        <dgm:presLayoutVars/>
      </dgm:prSet>
      <dgm:spPr/>
    </dgm:pt>
    <dgm:pt modelId="{EA9085B7-EEF3-40C3-A6EC-A07041CC22A9}" type="pres">
      <dgm:prSet presAssocID="{9153E04B-6731-473B-8720-378173D8B947}" presName="nodeText" presStyleLbl="alignAccFollowNode1" presStyleIdx="2" presStyleCnt="18" custScaleY="100000" custLinFactNeighborX="3286" custLinFactNeighborY="544">
        <dgm:presLayoutVars>
          <dgm:bulletEnabled val="1"/>
        </dgm:presLayoutVars>
      </dgm:prSet>
      <dgm:spPr/>
    </dgm:pt>
    <dgm:pt modelId="{3470897C-3451-4EC5-9CC2-0EFC518E63BF}" type="pres">
      <dgm:prSet presAssocID="{B4E7B545-ED3C-4BA8-9126-B590941242D0}" presName="sibTransComposite" presStyleCnt="0"/>
      <dgm:spPr/>
    </dgm:pt>
    <dgm:pt modelId="{87F0297A-A4B3-4208-841F-3B4C6D0A861F}" type="pres">
      <dgm:prSet presAssocID="{028B12B1-4EB8-4FE5-A05D-36E7117A2844}" presName="compositeNode" presStyleCnt="0"/>
      <dgm:spPr/>
    </dgm:pt>
    <dgm:pt modelId="{A7873E52-1D87-44C5-9CA5-BCBFC8525B35}" type="pres">
      <dgm:prSet presAssocID="{028B12B1-4EB8-4FE5-A05D-36E7117A2844}" presName="parTx" presStyleLbl="node1" presStyleIdx="0" presStyleCnt="0">
        <dgm:presLayoutVars>
          <dgm:chMax val="0"/>
          <dgm:chPref val="0"/>
          <dgm:bulletEnabled val="1"/>
        </dgm:presLayoutVars>
      </dgm:prSet>
      <dgm:spPr/>
    </dgm:pt>
    <dgm:pt modelId="{5A38C367-84B4-4CF7-B7BD-5572F96EDA35}" type="pres">
      <dgm:prSet presAssocID="{028B12B1-4EB8-4FE5-A05D-36E7117A2844}" presName="parSh" presStyleCnt="0"/>
      <dgm:spPr/>
    </dgm:pt>
    <dgm:pt modelId="{D1AA7E24-37E2-4020-B608-A93931150877}" type="pres">
      <dgm:prSet presAssocID="{028B12B1-4EB8-4FE5-A05D-36E7117A2844}" presName="lineNode" presStyleLbl="alignAccFollowNode1" presStyleIdx="3" presStyleCnt="18"/>
      <dgm:spPr/>
    </dgm:pt>
    <dgm:pt modelId="{5C8AA4A3-F7DB-4C6E-B744-FE12C1F69250}" type="pres">
      <dgm:prSet presAssocID="{028B12B1-4EB8-4FE5-A05D-36E7117A2844}" presName="lineArrowNode" presStyleLbl="alignAccFollowNode1" presStyleIdx="4" presStyleCnt="18"/>
      <dgm:spPr/>
    </dgm:pt>
    <dgm:pt modelId="{037A76B6-902B-4C23-84B4-D1CCF31A4919}" type="pres">
      <dgm:prSet presAssocID="{8D8BC807-7D83-4B95-BABA-313DD3998175}" presName="sibTransNodeCircle" presStyleLbl="alignNode1" presStyleIdx="1" presStyleCnt="6">
        <dgm:presLayoutVars>
          <dgm:chMax val="0"/>
          <dgm:bulletEnabled/>
        </dgm:presLayoutVars>
      </dgm:prSet>
      <dgm:spPr/>
    </dgm:pt>
    <dgm:pt modelId="{F3BA6442-D313-483D-A377-7C63DBF32E65}" type="pres">
      <dgm:prSet presAssocID="{8D8BC807-7D83-4B95-BABA-313DD3998175}" presName="spacerBetweenCircleAndCallout" presStyleCnt="0">
        <dgm:presLayoutVars/>
      </dgm:prSet>
      <dgm:spPr/>
    </dgm:pt>
    <dgm:pt modelId="{6E61BADB-3193-4F9E-B7E4-43D2DDAF256D}" type="pres">
      <dgm:prSet presAssocID="{028B12B1-4EB8-4FE5-A05D-36E7117A2844}" presName="nodeText" presStyleLbl="alignAccFollowNode1" presStyleIdx="5" presStyleCnt="18" custScaleY="106686">
        <dgm:presLayoutVars>
          <dgm:bulletEnabled val="1"/>
        </dgm:presLayoutVars>
      </dgm:prSet>
      <dgm:spPr/>
    </dgm:pt>
    <dgm:pt modelId="{5C7993AC-86CF-4030-84DA-E840B9F1AB08}" type="pres">
      <dgm:prSet presAssocID="{8D8BC807-7D83-4B95-BABA-313DD3998175}" presName="sibTransComposite" presStyleCnt="0"/>
      <dgm:spPr/>
    </dgm:pt>
    <dgm:pt modelId="{2F25386E-8B29-49C7-AAEE-137059C70EDF}" type="pres">
      <dgm:prSet presAssocID="{C4ECF716-FA1B-4E4B-882F-893533CABA0D}" presName="compositeNode" presStyleCnt="0"/>
      <dgm:spPr/>
    </dgm:pt>
    <dgm:pt modelId="{EC83FC1B-AD1D-4D87-A58D-65659F83F3E8}" type="pres">
      <dgm:prSet presAssocID="{C4ECF716-FA1B-4E4B-882F-893533CABA0D}" presName="parTx" presStyleLbl="node1" presStyleIdx="0" presStyleCnt="0">
        <dgm:presLayoutVars>
          <dgm:chMax val="0"/>
          <dgm:chPref val="0"/>
          <dgm:bulletEnabled val="1"/>
        </dgm:presLayoutVars>
      </dgm:prSet>
      <dgm:spPr/>
    </dgm:pt>
    <dgm:pt modelId="{381D1966-4025-46B1-8B0A-91153DE9F332}" type="pres">
      <dgm:prSet presAssocID="{C4ECF716-FA1B-4E4B-882F-893533CABA0D}" presName="parSh" presStyleCnt="0"/>
      <dgm:spPr/>
    </dgm:pt>
    <dgm:pt modelId="{E0B27AEA-8E3E-4C47-80D1-E17D75A1C6C6}" type="pres">
      <dgm:prSet presAssocID="{C4ECF716-FA1B-4E4B-882F-893533CABA0D}" presName="lineNode" presStyleLbl="alignAccFollowNode1" presStyleIdx="6" presStyleCnt="18"/>
      <dgm:spPr/>
    </dgm:pt>
    <dgm:pt modelId="{EAF5533B-AFFD-4F9B-AE8E-F61CE771DC05}" type="pres">
      <dgm:prSet presAssocID="{C4ECF716-FA1B-4E4B-882F-893533CABA0D}" presName="lineArrowNode" presStyleLbl="alignAccFollowNode1" presStyleIdx="7" presStyleCnt="18"/>
      <dgm:spPr/>
    </dgm:pt>
    <dgm:pt modelId="{2FFC376C-68C6-497E-AA1C-22BAB71464A4}" type="pres">
      <dgm:prSet presAssocID="{39763660-C1B1-4BF9-9619-3A3C6933A66E}" presName="sibTransNodeCircle" presStyleLbl="alignNode1" presStyleIdx="2" presStyleCnt="6">
        <dgm:presLayoutVars>
          <dgm:chMax val="0"/>
          <dgm:bulletEnabled/>
        </dgm:presLayoutVars>
      </dgm:prSet>
      <dgm:spPr/>
    </dgm:pt>
    <dgm:pt modelId="{9A4F26F2-E2F0-4A7E-84CA-3306F88A1FFC}" type="pres">
      <dgm:prSet presAssocID="{39763660-C1B1-4BF9-9619-3A3C6933A66E}" presName="spacerBetweenCircleAndCallout" presStyleCnt="0">
        <dgm:presLayoutVars/>
      </dgm:prSet>
      <dgm:spPr/>
    </dgm:pt>
    <dgm:pt modelId="{0A096572-316E-48BC-83E9-314276986180}" type="pres">
      <dgm:prSet presAssocID="{C4ECF716-FA1B-4E4B-882F-893533CABA0D}" presName="nodeText" presStyleLbl="alignAccFollowNode1" presStyleIdx="8" presStyleCnt="18" custScaleY="100000" custLinFactNeighborY="1473">
        <dgm:presLayoutVars>
          <dgm:bulletEnabled val="1"/>
        </dgm:presLayoutVars>
      </dgm:prSet>
      <dgm:spPr/>
    </dgm:pt>
    <dgm:pt modelId="{75EA93CE-E164-4CC0-927D-22761D9A4596}" type="pres">
      <dgm:prSet presAssocID="{39763660-C1B1-4BF9-9619-3A3C6933A66E}" presName="sibTransComposite" presStyleCnt="0"/>
      <dgm:spPr/>
    </dgm:pt>
    <dgm:pt modelId="{3A610C72-7B9B-4E66-B2B7-4A8377A47824}" type="pres">
      <dgm:prSet presAssocID="{CB7F0152-C45D-4CEC-8F7E-B2366B7D10B8}" presName="compositeNode" presStyleCnt="0"/>
      <dgm:spPr/>
    </dgm:pt>
    <dgm:pt modelId="{6284C9C1-137E-4084-9D40-CCD6B0F3B0A1}" type="pres">
      <dgm:prSet presAssocID="{CB7F0152-C45D-4CEC-8F7E-B2366B7D10B8}" presName="parTx" presStyleLbl="node1" presStyleIdx="0" presStyleCnt="0">
        <dgm:presLayoutVars>
          <dgm:chMax val="0"/>
          <dgm:chPref val="0"/>
          <dgm:bulletEnabled val="1"/>
        </dgm:presLayoutVars>
      </dgm:prSet>
      <dgm:spPr/>
    </dgm:pt>
    <dgm:pt modelId="{C3C85ECC-EC9C-4E78-8B76-95753CEA4522}" type="pres">
      <dgm:prSet presAssocID="{CB7F0152-C45D-4CEC-8F7E-B2366B7D10B8}" presName="parSh" presStyleCnt="0"/>
      <dgm:spPr/>
    </dgm:pt>
    <dgm:pt modelId="{8545AB3E-8C09-4094-A3E8-FC842B78FAE5}" type="pres">
      <dgm:prSet presAssocID="{CB7F0152-C45D-4CEC-8F7E-B2366B7D10B8}" presName="lineNode" presStyleLbl="alignAccFollowNode1" presStyleIdx="9" presStyleCnt="18"/>
      <dgm:spPr/>
    </dgm:pt>
    <dgm:pt modelId="{A0058B65-28B8-4668-A8F2-90E78B2866B0}" type="pres">
      <dgm:prSet presAssocID="{CB7F0152-C45D-4CEC-8F7E-B2366B7D10B8}" presName="lineArrowNode" presStyleLbl="alignAccFollowNode1" presStyleIdx="10" presStyleCnt="18"/>
      <dgm:spPr/>
    </dgm:pt>
    <dgm:pt modelId="{C4285C6C-DB7F-42DA-AD17-885740FC49B3}" type="pres">
      <dgm:prSet presAssocID="{AEFB3ABB-4D45-4BAB-A74D-7008235090D7}" presName="sibTransNodeCircle" presStyleLbl="alignNode1" presStyleIdx="3" presStyleCnt="6">
        <dgm:presLayoutVars>
          <dgm:chMax val="0"/>
          <dgm:bulletEnabled/>
        </dgm:presLayoutVars>
      </dgm:prSet>
      <dgm:spPr/>
    </dgm:pt>
    <dgm:pt modelId="{D55AE3B4-B1E5-4628-A26E-C4CE877BD40F}" type="pres">
      <dgm:prSet presAssocID="{AEFB3ABB-4D45-4BAB-A74D-7008235090D7}" presName="spacerBetweenCircleAndCallout" presStyleCnt="0">
        <dgm:presLayoutVars/>
      </dgm:prSet>
      <dgm:spPr/>
    </dgm:pt>
    <dgm:pt modelId="{2F547047-BCE4-4AB1-9C79-F18FDE5FCA66}" type="pres">
      <dgm:prSet presAssocID="{CB7F0152-C45D-4CEC-8F7E-B2366B7D10B8}" presName="nodeText" presStyleLbl="alignAccFollowNode1" presStyleIdx="11" presStyleCnt="18" custScaleY="100000" custLinFactNeighborY="2210">
        <dgm:presLayoutVars>
          <dgm:bulletEnabled val="1"/>
        </dgm:presLayoutVars>
      </dgm:prSet>
      <dgm:spPr/>
    </dgm:pt>
    <dgm:pt modelId="{4105B96D-6482-40B2-BFAB-AF06DBEFB1CF}" type="pres">
      <dgm:prSet presAssocID="{AEFB3ABB-4D45-4BAB-A74D-7008235090D7}" presName="sibTransComposite" presStyleCnt="0"/>
      <dgm:spPr/>
    </dgm:pt>
    <dgm:pt modelId="{9B4D81A7-5742-4D51-8799-FC6E17D13AB8}" type="pres">
      <dgm:prSet presAssocID="{095733DB-075F-4D7C-B872-4ABAC98A93F9}" presName="compositeNode" presStyleCnt="0"/>
      <dgm:spPr/>
    </dgm:pt>
    <dgm:pt modelId="{A024C04E-C61C-4FAB-A388-EBD934114C9A}" type="pres">
      <dgm:prSet presAssocID="{095733DB-075F-4D7C-B872-4ABAC98A93F9}" presName="parTx" presStyleLbl="node1" presStyleIdx="0" presStyleCnt="0">
        <dgm:presLayoutVars>
          <dgm:chMax val="0"/>
          <dgm:chPref val="0"/>
          <dgm:bulletEnabled val="1"/>
        </dgm:presLayoutVars>
      </dgm:prSet>
      <dgm:spPr/>
    </dgm:pt>
    <dgm:pt modelId="{BFD02566-EE24-4651-A9F0-4D063A67D631}" type="pres">
      <dgm:prSet presAssocID="{095733DB-075F-4D7C-B872-4ABAC98A93F9}" presName="parSh" presStyleCnt="0"/>
      <dgm:spPr/>
    </dgm:pt>
    <dgm:pt modelId="{7CD47D2D-1B85-435A-A7DA-DA83FFD8C36C}" type="pres">
      <dgm:prSet presAssocID="{095733DB-075F-4D7C-B872-4ABAC98A93F9}" presName="lineNode" presStyleLbl="alignAccFollowNode1" presStyleIdx="12" presStyleCnt="18"/>
      <dgm:spPr/>
    </dgm:pt>
    <dgm:pt modelId="{E0C9249F-2216-4721-85EA-862B31F0BDA0}" type="pres">
      <dgm:prSet presAssocID="{095733DB-075F-4D7C-B872-4ABAC98A93F9}" presName="lineArrowNode" presStyleLbl="alignAccFollowNode1" presStyleIdx="13" presStyleCnt="18"/>
      <dgm:spPr/>
    </dgm:pt>
    <dgm:pt modelId="{B9226F02-4838-4663-87E6-92531AABEB53}" type="pres">
      <dgm:prSet presAssocID="{7CEEAF53-DB11-4A53-BDDC-3099E1A3EC5E}" presName="sibTransNodeCircle" presStyleLbl="alignNode1" presStyleIdx="4" presStyleCnt="6">
        <dgm:presLayoutVars>
          <dgm:chMax val="0"/>
          <dgm:bulletEnabled/>
        </dgm:presLayoutVars>
      </dgm:prSet>
      <dgm:spPr/>
    </dgm:pt>
    <dgm:pt modelId="{8A52F7E8-B8C8-40AF-9EF8-4B505DAF4760}" type="pres">
      <dgm:prSet presAssocID="{7CEEAF53-DB11-4A53-BDDC-3099E1A3EC5E}" presName="spacerBetweenCircleAndCallout" presStyleCnt="0">
        <dgm:presLayoutVars/>
      </dgm:prSet>
      <dgm:spPr/>
    </dgm:pt>
    <dgm:pt modelId="{CA0A9C85-E1F5-4785-B6F8-36657A59705C}" type="pres">
      <dgm:prSet presAssocID="{095733DB-075F-4D7C-B872-4ABAC98A93F9}" presName="nodeText" presStyleLbl="alignAccFollowNode1" presStyleIdx="14" presStyleCnt="18" custScaleY="100000">
        <dgm:presLayoutVars>
          <dgm:bulletEnabled val="1"/>
        </dgm:presLayoutVars>
      </dgm:prSet>
      <dgm:spPr/>
    </dgm:pt>
    <dgm:pt modelId="{5B778240-7596-4FE7-B5D6-576C958CD5D6}" type="pres">
      <dgm:prSet presAssocID="{7CEEAF53-DB11-4A53-BDDC-3099E1A3EC5E}" presName="sibTransComposite" presStyleCnt="0"/>
      <dgm:spPr/>
    </dgm:pt>
    <dgm:pt modelId="{178F993E-4119-4D17-8410-B9B22017BA9D}" type="pres">
      <dgm:prSet presAssocID="{BEC574C9-D0C0-4EC4-B7E3-BDD461DABCF4}" presName="compositeNode" presStyleCnt="0"/>
      <dgm:spPr/>
    </dgm:pt>
    <dgm:pt modelId="{420C255D-5E12-430C-9C74-4FAB0D8C9B00}" type="pres">
      <dgm:prSet presAssocID="{BEC574C9-D0C0-4EC4-B7E3-BDD461DABCF4}" presName="parTx" presStyleLbl="node1" presStyleIdx="0" presStyleCnt="0">
        <dgm:presLayoutVars>
          <dgm:chMax val="0"/>
          <dgm:chPref val="0"/>
          <dgm:bulletEnabled val="1"/>
        </dgm:presLayoutVars>
      </dgm:prSet>
      <dgm:spPr/>
    </dgm:pt>
    <dgm:pt modelId="{11BA5397-E203-41B8-B87D-D6C415435F10}" type="pres">
      <dgm:prSet presAssocID="{BEC574C9-D0C0-4EC4-B7E3-BDD461DABCF4}" presName="parSh" presStyleCnt="0"/>
      <dgm:spPr/>
    </dgm:pt>
    <dgm:pt modelId="{28FB17E7-5E0F-4385-8BA8-DDD9A259F449}" type="pres">
      <dgm:prSet presAssocID="{BEC574C9-D0C0-4EC4-B7E3-BDD461DABCF4}" presName="lineNode" presStyleLbl="alignAccFollowNode1" presStyleIdx="15" presStyleCnt="18"/>
      <dgm:spPr/>
    </dgm:pt>
    <dgm:pt modelId="{CE8A5FDD-1337-4CCC-A07D-92779B53EFED}" type="pres">
      <dgm:prSet presAssocID="{BEC574C9-D0C0-4EC4-B7E3-BDD461DABCF4}" presName="lineArrowNode" presStyleLbl="alignAccFollowNode1" presStyleIdx="16" presStyleCnt="18"/>
      <dgm:spPr/>
    </dgm:pt>
    <dgm:pt modelId="{050EEC83-8A17-437C-A20D-96AC2DE72147}" type="pres">
      <dgm:prSet presAssocID="{BF40CAAC-6816-41CE-9270-6B221E817EE4}" presName="sibTransNodeCircle" presStyleLbl="alignNode1" presStyleIdx="5" presStyleCnt="6">
        <dgm:presLayoutVars>
          <dgm:chMax val="0"/>
          <dgm:bulletEnabled/>
        </dgm:presLayoutVars>
      </dgm:prSet>
      <dgm:spPr/>
    </dgm:pt>
    <dgm:pt modelId="{F8A1CD4A-225A-4C91-A7A6-2E5B286D64DD}" type="pres">
      <dgm:prSet presAssocID="{BF40CAAC-6816-41CE-9270-6B221E817EE4}" presName="spacerBetweenCircleAndCallout" presStyleCnt="0">
        <dgm:presLayoutVars/>
      </dgm:prSet>
      <dgm:spPr/>
    </dgm:pt>
    <dgm:pt modelId="{36A67302-83F9-4121-9490-E957C19C0732}" type="pres">
      <dgm:prSet presAssocID="{BEC574C9-D0C0-4EC4-B7E3-BDD461DABCF4}" presName="nodeText" presStyleLbl="alignAccFollowNode1" presStyleIdx="17" presStyleCnt="18" custScaleY="101942">
        <dgm:presLayoutVars>
          <dgm:bulletEnabled val="1"/>
        </dgm:presLayoutVars>
      </dgm:prSet>
      <dgm:spPr/>
    </dgm:pt>
  </dgm:ptLst>
  <dgm:cxnLst>
    <dgm:cxn modelId="{5275650D-EE68-41EC-8F14-E685E302EBE3}" type="presOf" srcId="{CB7F0152-C45D-4CEC-8F7E-B2366B7D10B8}" destId="{2F547047-BCE4-4AB1-9C79-F18FDE5FCA66}" srcOrd="0" destOrd="0" presId="urn:microsoft.com/office/officeart/2016/7/layout/LinearArrowProcessNumbered"/>
    <dgm:cxn modelId="{7E921020-777E-4A2D-9000-824E7F437C54}" srcId="{0A7E714D-42CE-44A2-8BAC-2764D8170660}" destId="{BEC574C9-D0C0-4EC4-B7E3-BDD461DABCF4}" srcOrd="5" destOrd="0" parTransId="{2EFB7D0B-18F4-4E4B-96D1-6657CF8D2B82}" sibTransId="{BF40CAAC-6816-41CE-9270-6B221E817EE4}"/>
    <dgm:cxn modelId="{94D3D52A-432E-454D-B57E-69E324760DCE}" type="presOf" srcId="{AEFB3ABB-4D45-4BAB-A74D-7008235090D7}" destId="{C4285C6C-DB7F-42DA-AD17-885740FC49B3}" srcOrd="0" destOrd="0" presId="urn:microsoft.com/office/officeart/2016/7/layout/LinearArrowProcessNumbered"/>
    <dgm:cxn modelId="{9C66445F-262C-4842-9F06-9711E84F996E}" type="presOf" srcId="{C4ECF716-FA1B-4E4B-882F-893533CABA0D}" destId="{0A096572-316E-48BC-83E9-314276986180}" srcOrd="0" destOrd="0" presId="urn:microsoft.com/office/officeart/2016/7/layout/LinearArrowProcessNumbered"/>
    <dgm:cxn modelId="{8EFCB367-CB79-4A23-99BA-A364D2E99097}" srcId="{0A7E714D-42CE-44A2-8BAC-2764D8170660}" destId="{028B12B1-4EB8-4FE5-A05D-36E7117A2844}" srcOrd="1" destOrd="0" parTransId="{9EBC8B3F-E327-414F-ACF9-2380A38EAD07}" sibTransId="{8D8BC807-7D83-4B95-BABA-313DD3998175}"/>
    <dgm:cxn modelId="{D4262368-89A1-4779-86B1-3E893862C98E}" type="presOf" srcId="{39763660-C1B1-4BF9-9619-3A3C6933A66E}" destId="{2FFC376C-68C6-497E-AA1C-22BAB71464A4}" srcOrd="0" destOrd="0" presId="urn:microsoft.com/office/officeart/2016/7/layout/LinearArrowProcessNumbered"/>
    <dgm:cxn modelId="{DC77CC51-9B7E-492D-B080-EC9B115B239E}" srcId="{0A7E714D-42CE-44A2-8BAC-2764D8170660}" destId="{9153E04B-6731-473B-8720-378173D8B947}" srcOrd="0" destOrd="0" parTransId="{61D9CBF3-A38A-4563-AD64-B66556CB0943}" sibTransId="{B4E7B545-ED3C-4BA8-9126-B590941242D0}"/>
    <dgm:cxn modelId="{BD3E6655-AFE7-4A6C-B561-E07820C6980D}" type="presOf" srcId="{BF40CAAC-6816-41CE-9270-6B221E817EE4}" destId="{050EEC83-8A17-437C-A20D-96AC2DE72147}" srcOrd="0" destOrd="0" presId="urn:microsoft.com/office/officeart/2016/7/layout/LinearArrowProcessNumbered"/>
    <dgm:cxn modelId="{18793B59-6145-47C3-9D4F-CC38D6B7A3D4}" type="presOf" srcId="{0A7E714D-42CE-44A2-8BAC-2764D8170660}" destId="{ACB7DAF3-C5EA-4C19-931D-045EAF424397}" srcOrd="0" destOrd="0" presId="urn:microsoft.com/office/officeart/2016/7/layout/LinearArrowProcessNumbered"/>
    <dgm:cxn modelId="{4507388D-6241-4077-932A-FFED4D3D123B}" type="presOf" srcId="{095733DB-075F-4D7C-B872-4ABAC98A93F9}" destId="{CA0A9C85-E1F5-4785-B6F8-36657A59705C}" srcOrd="0" destOrd="0" presId="urn:microsoft.com/office/officeart/2016/7/layout/LinearArrowProcessNumbered"/>
    <dgm:cxn modelId="{1C5E7F99-7A82-4993-9437-0B5D4E1F0236}" srcId="{0A7E714D-42CE-44A2-8BAC-2764D8170660}" destId="{095733DB-075F-4D7C-B872-4ABAC98A93F9}" srcOrd="4" destOrd="0" parTransId="{7F679029-FA70-46F3-90E0-27A61B01BFDF}" sibTransId="{7CEEAF53-DB11-4A53-BDDC-3099E1A3EC5E}"/>
    <dgm:cxn modelId="{067FBD9E-25AD-4524-9862-4D30E11484EF}" type="presOf" srcId="{7CEEAF53-DB11-4A53-BDDC-3099E1A3EC5E}" destId="{B9226F02-4838-4663-87E6-92531AABEB53}" srcOrd="0" destOrd="0" presId="urn:microsoft.com/office/officeart/2016/7/layout/LinearArrowProcessNumbered"/>
    <dgm:cxn modelId="{30539AB2-F0E7-4179-8EDF-0DC16AA0B9EF}" type="presOf" srcId="{BEC574C9-D0C0-4EC4-B7E3-BDD461DABCF4}" destId="{36A67302-83F9-4121-9490-E957C19C0732}" srcOrd="0" destOrd="0" presId="urn:microsoft.com/office/officeart/2016/7/layout/LinearArrowProcessNumbered"/>
    <dgm:cxn modelId="{8D658AB5-8573-42F1-BA69-B615A33B109F}" type="presOf" srcId="{8D8BC807-7D83-4B95-BABA-313DD3998175}" destId="{037A76B6-902B-4C23-84B4-D1CCF31A4919}" srcOrd="0" destOrd="0" presId="urn:microsoft.com/office/officeart/2016/7/layout/LinearArrowProcessNumbered"/>
    <dgm:cxn modelId="{880733B9-E133-4E38-A086-8D6FB8EDA0C0}" srcId="{0A7E714D-42CE-44A2-8BAC-2764D8170660}" destId="{CB7F0152-C45D-4CEC-8F7E-B2366B7D10B8}" srcOrd="3" destOrd="0" parTransId="{C5232612-33FA-4E88-8396-7FF0073762B3}" sibTransId="{AEFB3ABB-4D45-4BAB-A74D-7008235090D7}"/>
    <dgm:cxn modelId="{D17A40C4-450E-4EF9-B2A5-3714EF6F1AB1}" type="presOf" srcId="{9153E04B-6731-473B-8720-378173D8B947}" destId="{EA9085B7-EEF3-40C3-A6EC-A07041CC22A9}" srcOrd="0" destOrd="0" presId="urn:microsoft.com/office/officeart/2016/7/layout/LinearArrowProcessNumbered"/>
    <dgm:cxn modelId="{F0D27FCD-569D-464C-B5FD-BC01144600F8}" type="presOf" srcId="{028B12B1-4EB8-4FE5-A05D-36E7117A2844}" destId="{6E61BADB-3193-4F9E-B7E4-43D2DDAF256D}" srcOrd="0" destOrd="0" presId="urn:microsoft.com/office/officeart/2016/7/layout/LinearArrowProcessNumbered"/>
    <dgm:cxn modelId="{39EFB6D9-8720-42B7-8954-EE9256A42AA9}" type="presOf" srcId="{B4E7B545-ED3C-4BA8-9126-B590941242D0}" destId="{2C15C122-3BC3-423E-A734-9ADE20F4AD93}" srcOrd="0" destOrd="0" presId="urn:microsoft.com/office/officeart/2016/7/layout/LinearArrowProcessNumbered"/>
    <dgm:cxn modelId="{2B7782EE-3B50-46C7-9ABA-4BF4E75BE65F}" srcId="{0A7E714D-42CE-44A2-8BAC-2764D8170660}" destId="{C4ECF716-FA1B-4E4B-882F-893533CABA0D}" srcOrd="2" destOrd="0" parTransId="{3AA8196D-20D8-4F18-B2E5-55828741F820}" sibTransId="{39763660-C1B1-4BF9-9619-3A3C6933A66E}"/>
    <dgm:cxn modelId="{3E210EEF-B37A-457A-AB64-5F759CACD409}" type="presParOf" srcId="{ACB7DAF3-C5EA-4C19-931D-045EAF424397}" destId="{8088CB23-62A0-4A02-B294-CD1DC076D8CA}" srcOrd="0" destOrd="0" presId="urn:microsoft.com/office/officeart/2016/7/layout/LinearArrowProcessNumbered"/>
    <dgm:cxn modelId="{35EF0F4D-F0A7-41CE-A570-8432B2D3842F}" type="presParOf" srcId="{8088CB23-62A0-4A02-B294-CD1DC076D8CA}" destId="{3C65176A-8901-43FF-85ED-42BE1601F02C}" srcOrd="0" destOrd="0" presId="urn:microsoft.com/office/officeart/2016/7/layout/LinearArrowProcessNumbered"/>
    <dgm:cxn modelId="{B0947711-29CF-409F-8D81-177B24E573BC}" type="presParOf" srcId="{8088CB23-62A0-4A02-B294-CD1DC076D8CA}" destId="{BEBB99B0-D11A-4131-9940-CD808DC5445D}" srcOrd="1" destOrd="0" presId="urn:microsoft.com/office/officeart/2016/7/layout/LinearArrowProcessNumbered"/>
    <dgm:cxn modelId="{9A180FF1-C4F0-4026-964D-80430BA2CF96}" type="presParOf" srcId="{BEBB99B0-D11A-4131-9940-CD808DC5445D}" destId="{CFACB472-9B6C-4106-AD9D-D6A611C23FD3}" srcOrd="0" destOrd="0" presId="urn:microsoft.com/office/officeart/2016/7/layout/LinearArrowProcessNumbered"/>
    <dgm:cxn modelId="{4E6D78A0-1631-43CA-8AA2-4DD664F009BE}" type="presParOf" srcId="{BEBB99B0-D11A-4131-9940-CD808DC5445D}" destId="{F79059E3-E451-46B6-9699-187DEC07AE03}" srcOrd="1" destOrd="0" presId="urn:microsoft.com/office/officeart/2016/7/layout/LinearArrowProcessNumbered"/>
    <dgm:cxn modelId="{8B2D9C5D-6A10-4497-98CA-BA96E809BFFA}" type="presParOf" srcId="{BEBB99B0-D11A-4131-9940-CD808DC5445D}" destId="{2C15C122-3BC3-423E-A734-9ADE20F4AD93}" srcOrd="2" destOrd="0" presId="urn:microsoft.com/office/officeart/2016/7/layout/LinearArrowProcessNumbered"/>
    <dgm:cxn modelId="{03846650-1F1B-4B3A-B072-17591234E0BE}" type="presParOf" srcId="{BEBB99B0-D11A-4131-9940-CD808DC5445D}" destId="{F44A7287-6B96-4D9E-BE99-491208611587}" srcOrd="3" destOrd="0" presId="urn:microsoft.com/office/officeart/2016/7/layout/LinearArrowProcessNumbered"/>
    <dgm:cxn modelId="{B3EFC652-49ED-40F7-BFE0-D06AD61313D5}" type="presParOf" srcId="{8088CB23-62A0-4A02-B294-CD1DC076D8CA}" destId="{EA9085B7-EEF3-40C3-A6EC-A07041CC22A9}" srcOrd="2" destOrd="0" presId="urn:microsoft.com/office/officeart/2016/7/layout/LinearArrowProcessNumbered"/>
    <dgm:cxn modelId="{6FED9360-E1E8-475A-BC43-7382F1C0E09C}" type="presParOf" srcId="{ACB7DAF3-C5EA-4C19-931D-045EAF424397}" destId="{3470897C-3451-4EC5-9CC2-0EFC518E63BF}" srcOrd="1" destOrd="0" presId="urn:microsoft.com/office/officeart/2016/7/layout/LinearArrowProcessNumbered"/>
    <dgm:cxn modelId="{85AAF2E9-1DE6-437C-8F50-8B0982BBEFE6}" type="presParOf" srcId="{ACB7DAF3-C5EA-4C19-931D-045EAF424397}" destId="{87F0297A-A4B3-4208-841F-3B4C6D0A861F}" srcOrd="2" destOrd="0" presId="urn:microsoft.com/office/officeart/2016/7/layout/LinearArrowProcessNumbered"/>
    <dgm:cxn modelId="{CDD385B5-A0C9-44B7-B442-DC1923214AC1}" type="presParOf" srcId="{87F0297A-A4B3-4208-841F-3B4C6D0A861F}" destId="{A7873E52-1D87-44C5-9CA5-BCBFC8525B35}" srcOrd="0" destOrd="0" presId="urn:microsoft.com/office/officeart/2016/7/layout/LinearArrowProcessNumbered"/>
    <dgm:cxn modelId="{252DD9CF-28C8-4DF4-8AB7-956AE384469D}" type="presParOf" srcId="{87F0297A-A4B3-4208-841F-3B4C6D0A861F}" destId="{5A38C367-84B4-4CF7-B7BD-5572F96EDA35}" srcOrd="1" destOrd="0" presId="urn:microsoft.com/office/officeart/2016/7/layout/LinearArrowProcessNumbered"/>
    <dgm:cxn modelId="{AA022C82-2E54-42B7-9663-C0A85DD08877}" type="presParOf" srcId="{5A38C367-84B4-4CF7-B7BD-5572F96EDA35}" destId="{D1AA7E24-37E2-4020-B608-A93931150877}" srcOrd="0" destOrd="0" presId="urn:microsoft.com/office/officeart/2016/7/layout/LinearArrowProcessNumbered"/>
    <dgm:cxn modelId="{3BDCA0AF-7C10-44BC-9D19-E4B582949AC4}" type="presParOf" srcId="{5A38C367-84B4-4CF7-B7BD-5572F96EDA35}" destId="{5C8AA4A3-F7DB-4C6E-B744-FE12C1F69250}" srcOrd="1" destOrd="0" presId="urn:microsoft.com/office/officeart/2016/7/layout/LinearArrowProcessNumbered"/>
    <dgm:cxn modelId="{F3F01AD2-3FF3-4068-AF9A-16D793842673}" type="presParOf" srcId="{5A38C367-84B4-4CF7-B7BD-5572F96EDA35}" destId="{037A76B6-902B-4C23-84B4-D1CCF31A4919}" srcOrd="2" destOrd="0" presId="urn:microsoft.com/office/officeart/2016/7/layout/LinearArrowProcessNumbered"/>
    <dgm:cxn modelId="{B9689E67-126F-4F4A-94D5-1B3D0A26400A}" type="presParOf" srcId="{5A38C367-84B4-4CF7-B7BD-5572F96EDA35}" destId="{F3BA6442-D313-483D-A377-7C63DBF32E65}" srcOrd="3" destOrd="0" presId="urn:microsoft.com/office/officeart/2016/7/layout/LinearArrowProcessNumbered"/>
    <dgm:cxn modelId="{6FF61A4D-248E-4489-BBB1-A4C15517C77E}" type="presParOf" srcId="{87F0297A-A4B3-4208-841F-3B4C6D0A861F}" destId="{6E61BADB-3193-4F9E-B7E4-43D2DDAF256D}" srcOrd="2" destOrd="0" presId="urn:microsoft.com/office/officeart/2016/7/layout/LinearArrowProcessNumbered"/>
    <dgm:cxn modelId="{EDC72ECA-0597-4D93-9A09-CECE87319F5C}" type="presParOf" srcId="{ACB7DAF3-C5EA-4C19-931D-045EAF424397}" destId="{5C7993AC-86CF-4030-84DA-E840B9F1AB08}" srcOrd="3" destOrd="0" presId="urn:microsoft.com/office/officeart/2016/7/layout/LinearArrowProcessNumbered"/>
    <dgm:cxn modelId="{914AE96B-51DA-4602-BC19-1995F600C816}" type="presParOf" srcId="{ACB7DAF3-C5EA-4C19-931D-045EAF424397}" destId="{2F25386E-8B29-49C7-AAEE-137059C70EDF}" srcOrd="4" destOrd="0" presId="urn:microsoft.com/office/officeart/2016/7/layout/LinearArrowProcessNumbered"/>
    <dgm:cxn modelId="{D4D93E27-AEC5-45DB-87BF-CB02FF34B7E5}" type="presParOf" srcId="{2F25386E-8B29-49C7-AAEE-137059C70EDF}" destId="{EC83FC1B-AD1D-4D87-A58D-65659F83F3E8}" srcOrd="0" destOrd="0" presId="urn:microsoft.com/office/officeart/2016/7/layout/LinearArrowProcessNumbered"/>
    <dgm:cxn modelId="{88A17ADE-410A-41F1-AABF-931CE9EF4868}" type="presParOf" srcId="{2F25386E-8B29-49C7-AAEE-137059C70EDF}" destId="{381D1966-4025-46B1-8B0A-91153DE9F332}" srcOrd="1" destOrd="0" presId="urn:microsoft.com/office/officeart/2016/7/layout/LinearArrowProcessNumbered"/>
    <dgm:cxn modelId="{F7A08BAB-CDD3-44A9-9E5D-43A2D0C5DB3F}" type="presParOf" srcId="{381D1966-4025-46B1-8B0A-91153DE9F332}" destId="{E0B27AEA-8E3E-4C47-80D1-E17D75A1C6C6}" srcOrd="0" destOrd="0" presId="urn:microsoft.com/office/officeart/2016/7/layout/LinearArrowProcessNumbered"/>
    <dgm:cxn modelId="{DA911896-941B-4C3D-A25C-42CDBAAFAD8B}" type="presParOf" srcId="{381D1966-4025-46B1-8B0A-91153DE9F332}" destId="{EAF5533B-AFFD-4F9B-AE8E-F61CE771DC05}" srcOrd="1" destOrd="0" presId="urn:microsoft.com/office/officeart/2016/7/layout/LinearArrowProcessNumbered"/>
    <dgm:cxn modelId="{FE25E747-249F-4850-B4FF-64024ACC720D}" type="presParOf" srcId="{381D1966-4025-46B1-8B0A-91153DE9F332}" destId="{2FFC376C-68C6-497E-AA1C-22BAB71464A4}" srcOrd="2" destOrd="0" presId="urn:microsoft.com/office/officeart/2016/7/layout/LinearArrowProcessNumbered"/>
    <dgm:cxn modelId="{893B1266-94C1-4768-A090-0A447DC3C177}" type="presParOf" srcId="{381D1966-4025-46B1-8B0A-91153DE9F332}" destId="{9A4F26F2-E2F0-4A7E-84CA-3306F88A1FFC}" srcOrd="3" destOrd="0" presId="urn:microsoft.com/office/officeart/2016/7/layout/LinearArrowProcessNumbered"/>
    <dgm:cxn modelId="{7877076E-F10C-4F0F-A9E5-19B6ABE2F93D}" type="presParOf" srcId="{2F25386E-8B29-49C7-AAEE-137059C70EDF}" destId="{0A096572-316E-48BC-83E9-314276986180}" srcOrd="2" destOrd="0" presId="urn:microsoft.com/office/officeart/2016/7/layout/LinearArrowProcessNumbered"/>
    <dgm:cxn modelId="{56278162-A99E-42AD-8179-6BED024EF36F}" type="presParOf" srcId="{ACB7DAF3-C5EA-4C19-931D-045EAF424397}" destId="{75EA93CE-E164-4CC0-927D-22761D9A4596}" srcOrd="5" destOrd="0" presId="urn:microsoft.com/office/officeart/2016/7/layout/LinearArrowProcessNumbered"/>
    <dgm:cxn modelId="{BE375A6D-646B-42A9-BEC6-953F00CE0307}" type="presParOf" srcId="{ACB7DAF3-C5EA-4C19-931D-045EAF424397}" destId="{3A610C72-7B9B-4E66-B2B7-4A8377A47824}" srcOrd="6" destOrd="0" presId="urn:microsoft.com/office/officeart/2016/7/layout/LinearArrowProcessNumbered"/>
    <dgm:cxn modelId="{52CF821B-7ACC-4E0E-8EBF-F162547ECE60}" type="presParOf" srcId="{3A610C72-7B9B-4E66-B2B7-4A8377A47824}" destId="{6284C9C1-137E-4084-9D40-CCD6B0F3B0A1}" srcOrd="0" destOrd="0" presId="urn:microsoft.com/office/officeart/2016/7/layout/LinearArrowProcessNumbered"/>
    <dgm:cxn modelId="{1D6416C4-E730-4388-99EE-6DA497DCE5D8}" type="presParOf" srcId="{3A610C72-7B9B-4E66-B2B7-4A8377A47824}" destId="{C3C85ECC-EC9C-4E78-8B76-95753CEA4522}" srcOrd="1" destOrd="0" presId="urn:microsoft.com/office/officeart/2016/7/layout/LinearArrowProcessNumbered"/>
    <dgm:cxn modelId="{072756F3-D404-4744-BE8F-490325441AC1}" type="presParOf" srcId="{C3C85ECC-EC9C-4E78-8B76-95753CEA4522}" destId="{8545AB3E-8C09-4094-A3E8-FC842B78FAE5}" srcOrd="0" destOrd="0" presId="urn:microsoft.com/office/officeart/2016/7/layout/LinearArrowProcessNumbered"/>
    <dgm:cxn modelId="{A0851B85-E828-458E-B9AC-533DFE95AD84}" type="presParOf" srcId="{C3C85ECC-EC9C-4E78-8B76-95753CEA4522}" destId="{A0058B65-28B8-4668-A8F2-90E78B2866B0}" srcOrd="1" destOrd="0" presId="urn:microsoft.com/office/officeart/2016/7/layout/LinearArrowProcessNumbered"/>
    <dgm:cxn modelId="{2492969D-3313-465D-B005-EC9FA67D511B}" type="presParOf" srcId="{C3C85ECC-EC9C-4E78-8B76-95753CEA4522}" destId="{C4285C6C-DB7F-42DA-AD17-885740FC49B3}" srcOrd="2" destOrd="0" presId="urn:microsoft.com/office/officeart/2016/7/layout/LinearArrowProcessNumbered"/>
    <dgm:cxn modelId="{F994FEFA-2A30-46B2-9023-56F87684CA2D}" type="presParOf" srcId="{C3C85ECC-EC9C-4E78-8B76-95753CEA4522}" destId="{D55AE3B4-B1E5-4628-A26E-C4CE877BD40F}" srcOrd="3" destOrd="0" presId="urn:microsoft.com/office/officeart/2016/7/layout/LinearArrowProcessNumbered"/>
    <dgm:cxn modelId="{3329F473-9F1C-4DB3-A651-D2CC052E519B}" type="presParOf" srcId="{3A610C72-7B9B-4E66-B2B7-4A8377A47824}" destId="{2F547047-BCE4-4AB1-9C79-F18FDE5FCA66}" srcOrd="2" destOrd="0" presId="urn:microsoft.com/office/officeart/2016/7/layout/LinearArrowProcessNumbered"/>
    <dgm:cxn modelId="{1933D7EB-0E5F-4336-ACBA-71C0FDE4C95C}" type="presParOf" srcId="{ACB7DAF3-C5EA-4C19-931D-045EAF424397}" destId="{4105B96D-6482-40B2-BFAB-AF06DBEFB1CF}" srcOrd="7" destOrd="0" presId="urn:microsoft.com/office/officeart/2016/7/layout/LinearArrowProcessNumbered"/>
    <dgm:cxn modelId="{EC3BEB09-6348-49DE-B946-6DF2B058056A}" type="presParOf" srcId="{ACB7DAF3-C5EA-4C19-931D-045EAF424397}" destId="{9B4D81A7-5742-4D51-8799-FC6E17D13AB8}" srcOrd="8" destOrd="0" presId="urn:microsoft.com/office/officeart/2016/7/layout/LinearArrowProcessNumbered"/>
    <dgm:cxn modelId="{8F88BF7F-5299-400A-978C-A443076796B9}" type="presParOf" srcId="{9B4D81A7-5742-4D51-8799-FC6E17D13AB8}" destId="{A024C04E-C61C-4FAB-A388-EBD934114C9A}" srcOrd="0" destOrd="0" presId="urn:microsoft.com/office/officeart/2016/7/layout/LinearArrowProcessNumbered"/>
    <dgm:cxn modelId="{807D8504-00F7-4E98-8D4C-3A508DB318D5}" type="presParOf" srcId="{9B4D81A7-5742-4D51-8799-FC6E17D13AB8}" destId="{BFD02566-EE24-4651-A9F0-4D063A67D631}" srcOrd="1" destOrd="0" presId="urn:microsoft.com/office/officeart/2016/7/layout/LinearArrowProcessNumbered"/>
    <dgm:cxn modelId="{DA57100D-6DC2-40EF-B653-954999542C78}" type="presParOf" srcId="{BFD02566-EE24-4651-A9F0-4D063A67D631}" destId="{7CD47D2D-1B85-435A-A7DA-DA83FFD8C36C}" srcOrd="0" destOrd="0" presId="urn:microsoft.com/office/officeart/2016/7/layout/LinearArrowProcessNumbered"/>
    <dgm:cxn modelId="{9E8DB741-89C5-4F63-A1DC-A5679B2BA0FA}" type="presParOf" srcId="{BFD02566-EE24-4651-A9F0-4D063A67D631}" destId="{E0C9249F-2216-4721-85EA-862B31F0BDA0}" srcOrd="1" destOrd="0" presId="urn:microsoft.com/office/officeart/2016/7/layout/LinearArrowProcessNumbered"/>
    <dgm:cxn modelId="{7E7ABA16-94D7-4A1F-8B02-447B5DED3ED7}" type="presParOf" srcId="{BFD02566-EE24-4651-A9F0-4D063A67D631}" destId="{B9226F02-4838-4663-87E6-92531AABEB53}" srcOrd="2" destOrd="0" presId="urn:microsoft.com/office/officeart/2016/7/layout/LinearArrowProcessNumbered"/>
    <dgm:cxn modelId="{6BE2357B-7CB6-4525-9D9A-4AD52BC9FE92}" type="presParOf" srcId="{BFD02566-EE24-4651-A9F0-4D063A67D631}" destId="{8A52F7E8-B8C8-40AF-9EF8-4B505DAF4760}" srcOrd="3" destOrd="0" presId="urn:microsoft.com/office/officeart/2016/7/layout/LinearArrowProcessNumbered"/>
    <dgm:cxn modelId="{3B7AA799-7D18-4AA5-87F4-E01A2A84C0C4}" type="presParOf" srcId="{9B4D81A7-5742-4D51-8799-FC6E17D13AB8}" destId="{CA0A9C85-E1F5-4785-B6F8-36657A59705C}" srcOrd="2" destOrd="0" presId="urn:microsoft.com/office/officeart/2016/7/layout/LinearArrowProcessNumbered"/>
    <dgm:cxn modelId="{4093D825-1278-492A-B09C-62C212DE8DF5}" type="presParOf" srcId="{ACB7DAF3-C5EA-4C19-931D-045EAF424397}" destId="{5B778240-7596-4FE7-B5D6-576C958CD5D6}" srcOrd="9" destOrd="0" presId="urn:microsoft.com/office/officeart/2016/7/layout/LinearArrowProcessNumbered"/>
    <dgm:cxn modelId="{3D2386DF-49D0-4442-A83D-B59A4203AC10}" type="presParOf" srcId="{ACB7DAF3-C5EA-4C19-931D-045EAF424397}" destId="{178F993E-4119-4D17-8410-B9B22017BA9D}" srcOrd="10" destOrd="0" presId="urn:microsoft.com/office/officeart/2016/7/layout/LinearArrowProcessNumbered"/>
    <dgm:cxn modelId="{4C0B145E-A2B9-408C-A261-FB93A6822373}" type="presParOf" srcId="{178F993E-4119-4D17-8410-B9B22017BA9D}" destId="{420C255D-5E12-430C-9C74-4FAB0D8C9B00}" srcOrd="0" destOrd="0" presId="urn:microsoft.com/office/officeart/2016/7/layout/LinearArrowProcessNumbered"/>
    <dgm:cxn modelId="{78E8EE95-5083-4348-BCCF-5B429F9D8D02}" type="presParOf" srcId="{178F993E-4119-4D17-8410-B9B22017BA9D}" destId="{11BA5397-E203-41B8-B87D-D6C415435F10}" srcOrd="1" destOrd="0" presId="urn:microsoft.com/office/officeart/2016/7/layout/LinearArrowProcessNumbered"/>
    <dgm:cxn modelId="{F2DCF48D-F7F8-4AB3-B88A-CAC052724078}" type="presParOf" srcId="{11BA5397-E203-41B8-B87D-D6C415435F10}" destId="{28FB17E7-5E0F-4385-8BA8-DDD9A259F449}" srcOrd="0" destOrd="0" presId="urn:microsoft.com/office/officeart/2016/7/layout/LinearArrowProcessNumbered"/>
    <dgm:cxn modelId="{57C95ADF-D2CF-4A36-A57E-FFA098541E22}" type="presParOf" srcId="{11BA5397-E203-41B8-B87D-D6C415435F10}" destId="{CE8A5FDD-1337-4CCC-A07D-92779B53EFED}" srcOrd="1" destOrd="0" presId="urn:microsoft.com/office/officeart/2016/7/layout/LinearArrowProcessNumbered"/>
    <dgm:cxn modelId="{DA767EF5-4395-48FE-810B-1D32387CEAD6}" type="presParOf" srcId="{11BA5397-E203-41B8-B87D-D6C415435F10}" destId="{050EEC83-8A17-437C-A20D-96AC2DE72147}" srcOrd="2" destOrd="0" presId="urn:microsoft.com/office/officeart/2016/7/layout/LinearArrowProcessNumbered"/>
    <dgm:cxn modelId="{4DD32DE7-61B8-4F34-B1D9-61F6A99E016E}" type="presParOf" srcId="{11BA5397-E203-41B8-B87D-D6C415435F10}" destId="{F8A1CD4A-225A-4C91-A7A6-2E5B286D64DD}" srcOrd="3" destOrd="0" presId="urn:microsoft.com/office/officeart/2016/7/layout/LinearArrowProcessNumbered"/>
    <dgm:cxn modelId="{31794E1B-56C9-4668-9756-E074F203551B}" type="presParOf" srcId="{178F993E-4119-4D17-8410-B9B22017BA9D}" destId="{36A67302-83F9-4121-9490-E957C19C0732}"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B472-9B6C-4106-AD9D-D6A611C23FD3}">
      <dsp:nvSpPr>
        <dsp:cNvPr id="0" name=""/>
        <dsp:cNvSpPr/>
      </dsp:nvSpPr>
      <dsp:spPr>
        <a:xfrm>
          <a:off x="880578" y="869184"/>
          <a:ext cx="700355" cy="71"/>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9059E3-E451-46B6-9699-187DEC07AE03}">
      <dsp:nvSpPr>
        <dsp:cNvPr id="0" name=""/>
        <dsp:cNvSpPr/>
      </dsp:nvSpPr>
      <dsp:spPr>
        <a:xfrm>
          <a:off x="1622955" y="810390"/>
          <a:ext cx="80540" cy="151270"/>
        </a:xfrm>
        <a:prstGeom prst="chevron">
          <a:avLst>
            <a:gd name="adj" fmla="val 9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5C122-3BC3-423E-A734-9ADE20F4AD93}">
      <dsp:nvSpPr>
        <dsp:cNvPr id="0" name=""/>
        <dsp:cNvSpPr/>
      </dsp:nvSpPr>
      <dsp:spPr>
        <a:xfrm>
          <a:off x="455617" y="531803"/>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54444" y="630630"/>
        <a:ext cx="477179" cy="477179"/>
      </dsp:txXfrm>
    </dsp:sp>
    <dsp:sp modelId="{EA9085B7-EEF3-40C3-A6EC-A07041CC22A9}">
      <dsp:nvSpPr>
        <dsp:cNvPr id="0" name=""/>
        <dsp:cNvSpPr/>
      </dsp:nvSpPr>
      <dsp:spPr>
        <a:xfrm>
          <a:off x="56915" y="1386776"/>
          <a:ext cx="1575799" cy="2673902"/>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66725">
            <a:lnSpc>
              <a:spcPct val="90000"/>
            </a:lnSpc>
            <a:spcBef>
              <a:spcPct val="0"/>
            </a:spcBef>
            <a:spcAft>
              <a:spcPct val="35000"/>
            </a:spcAft>
            <a:buNone/>
          </a:pPr>
          <a:r>
            <a:rPr lang="en-US" sz="1050" b="1" i="0" kern="1200" dirty="0">
              <a:latin typeface="Times New Roman" panose="02020603050405020304" pitchFamily="18" charset="0"/>
              <a:cs typeface="Times New Roman" panose="02020603050405020304" pitchFamily="18" charset="0"/>
            </a:rPr>
            <a:t>Examine the Dataset</a:t>
          </a:r>
          <a:r>
            <a:rPr lang="en-US" sz="1050" b="0" i="0" kern="1200" dirty="0">
              <a:latin typeface="Times New Roman" panose="02020603050405020304" pitchFamily="18" charset="0"/>
              <a:cs typeface="Times New Roman" panose="02020603050405020304" pitchFamily="18" charset="0"/>
            </a:rPr>
            <a:t>: Open the Excel file containing your dataset and thoroughly examine it to identify any inconsistencies or missing values. Look for any anomalies such as incorrect entries, inconsistent formatting, or empty cells.</a:t>
          </a:r>
          <a:endParaRPr lang="en-US" sz="1050" kern="1200" dirty="0">
            <a:latin typeface="Times New Roman" panose="02020603050405020304" pitchFamily="18" charset="0"/>
            <a:cs typeface="Times New Roman" panose="02020603050405020304" pitchFamily="18" charset="0"/>
          </a:endParaRPr>
        </a:p>
      </dsp:txBody>
      <dsp:txXfrm>
        <a:off x="56915" y="1701936"/>
        <a:ext cx="1575799" cy="2358742"/>
      </dsp:txXfrm>
    </dsp:sp>
    <dsp:sp modelId="{D1AA7E24-37E2-4020-B608-A93931150877}">
      <dsp:nvSpPr>
        <dsp:cNvPr id="0" name=""/>
        <dsp:cNvSpPr/>
      </dsp:nvSpPr>
      <dsp:spPr>
        <a:xfrm>
          <a:off x="1756023" y="869198"/>
          <a:ext cx="1575799" cy="72"/>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8AA4A3-F7DB-4C6E-B744-FE12C1F69250}">
      <dsp:nvSpPr>
        <dsp:cNvPr id="0" name=""/>
        <dsp:cNvSpPr/>
      </dsp:nvSpPr>
      <dsp:spPr>
        <a:xfrm>
          <a:off x="3373843" y="810401"/>
          <a:ext cx="80540" cy="151282"/>
        </a:xfrm>
        <a:prstGeom prst="chevron">
          <a:avLst>
            <a:gd name="adj" fmla="val 9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7A76B6-902B-4C23-84B4-D1CCF31A4919}">
      <dsp:nvSpPr>
        <dsp:cNvPr id="0" name=""/>
        <dsp:cNvSpPr/>
      </dsp:nvSpPr>
      <dsp:spPr>
        <a:xfrm>
          <a:off x="2206506" y="531817"/>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05333" y="630644"/>
        <a:ext cx="477179" cy="477179"/>
      </dsp:txXfrm>
    </dsp:sp>
    <dsp:sp modelId="{6E61BADB-3193-4F9E-B7E4-43D2DDAF256D}">
      <dsp:nvSpPr>
        <dsp:cNvPr id="0" name=""/>
        <dsp:cNvSpPr/>
      </dsp:nvSpPr>
      <dsp:spPr>
        <a:xfrm>
          <a:off x="1756023" y="1282875"/>
          <a:ext cx="1575799" cy="2852679"/>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66725">
            <a:lnSpc>
              <a:spcPct val="90000"/>
            </a:lnSpc>
            <a:spcBef>
              <a:spcPct val="0"/>
            </a:spcBef>
            <a:spcAft>
              <a:spcPct val="35000"/>
            </a:spcAft>
            <a:buNone/>
          </a:pPr>
          <a:r>
            <a:rPr lang="en-US" sz="1050" b="1" i="0" kern="1200" dirty="0">
              <a:latin typeface="Times New Roman" panose="02020603050405020304" pitchFamily="18" charset="0"/>
              <a:cs typeface="Times New Roman" panose="02020603050405020304" pitchFamily="18" charset="0"/>
            </a:rPr>
            <a:t>Convert Data into a Table</a:t>
          </a:r>
          <a:r>
            <a:rPr lang="en-US" sz="1050" b="0" i="0" kern="1200" dirty="0">
              <a:latin typeface="Times New Roman" panose="02020603050405020304" pitchFamily="18" charset="0"/>
              <a:cs typeface="Times New Roman" panose="02020603050405020304" pitchFamily="18" charset="0"/>
            </a:rPr>
            <a:t>: Select the entire dataset, including headers if present, and convert it into an Excel Table. You can do this by going to the "Insert" tab, then selecting "Table" from the ribbon. Ensure the "My table has headers" option is checked if your data has column headers.</a:t>
          </a:r>
          <a:endParaRPr lang="en-US" sz="1050" kern="1200" dirty="0">
            <a:latin typeface="Times New Roman" panose="02020603050405020304" pitchFamily="18" charset="0"/>
            <a:cs typeface="Times New Roman" panose="02020603050405020304" pitchFamily="18" charset="0"/>
          </a:endParaRPr>
        </a:p>
      </dsp:txBody>
      <dsp:txXfrm>
        <a:off x="1756023" y="1598035"/>
        <a:ext cx="1575799" cy="2537519"/>
      </dsp:txXfrm>
    </dsp:sp>
    <dsp:sp modelId="{E0B27AEA-8E3E-4C47-80D1-E17D75A1C6C6}">
      <dsp:nvSpPr>
        <dsp:cNvPr id="0" name=""/>
        <dsp:cNvSpPr/>
      </dsp:nvSpPr>
      <dsp:spPr>
        <a:xfrm>
          <a:off x="3506911" y="869198"/>
          <a:ext cx="1575799" cy="72"/>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F5533B-AFFD-4F9B-AE8E-F61CE771DC05}">
      <dsp:nvSpPr>
        <dsp:cNvPr id="0" name=""/>
        <dsp:cNvSpPr/>
      </dsp:nvSpPr>
      <dsp:spPr>
        <a:xfrm>
          <a:off x="5124732" y="810401"/>
          <a:ext cx="80540" cy="151282"/>
        </a:xfrm>
        <a:prstGeom prst="chevron">
          <a:avLst>
            <a:gd name="adj" fmla="val 9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FC376C-68C6-497E-AA1C-22BAB71464A4}">
      <dsp:nvSpPr>
        <dsp:cNvPr id="0" name=""/>
        <dsp:cNvSpPr/>
      </dsp:nvSpPr>
      <dsp:spPr>
        <a:xfrm>
          <a:off x="3957394" y="531817"/>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56221" y="630644"/>
        <a:ext cx="477179" cy="477179"/>
      </dsp:txXfrm>
    </dsp:sp>
    <dsp:sp modelId="{0A096572-316E-48BC-83E9-314276986180}">
      <dsp:nvSpPr>
        <dsp:cNvPr id="0" name=""/>
        <dsp:cNvSpPr/>
      </dsp:nvSpPr>
      <dsp:spPr>
        <a:xfrm>
          <a:off x="3506911" y="1411650"/>
          <a:ext cx="1575799" cy="2673902"/>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Identify Blank Cuisines</a:t>
          </a:r>
          <a:r>
            <a:rPr lang="en-US" sz="1100" b="0" i="0" kern="1200" dirty="0"/>
            <a:t>: Assuming your dataset contains a column named "Cuisine" and there are blank entries in it, filter or sort the data to identify rows where the cuisine information is missing.</a:t>
          </a:r>
          <a:endParaRPr lang="en-US" sz="1100" kern="1200" dirty="0"/>
        </a:p>
      </dsp:txBody>
      <dsp:txXfrm>
        <a:off x="3506911" y="1726810"/>
        <a:ext cx="1575799" cy="2358742"/>
      </dsp:txXfrm>
    </dsp:sp>
    <dsp:sp modelId="{8545AB3E-8C09-4094-A3E8-FC842B78FAE5}">
      <dsp:nvSpPr>
        <dsp:cNvPr id="0" name=""/>
        <dsp:cNvSpPr/>
      </dsp:nvSpPr>
      <dsp:spPr>
        <a:xfrm>
          <a:off x="5257800" y="869198"/>
          <a:ext cx="1575799" cy="72"/>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8B65-28B8-4668-A8F2-90E78B2866B0}">
      <dsp:nvSpPr>
        <dsp:cNvPr id="0" name=""/>
        <dsp:cNvSpPr/>
      </dsp:nvSpPr>
      <dsp:spPr>
        <a:xfrm>
          <a:off x="6875620" y="810401"/>
          <a:ext cx="80540" cy="151282"/>
        </a:xfrm>
        <a:prstGeom prst="chevron">
          <a:avLst>
            <a:gd name="adj" fmla="val 9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285C6C-DB7F-42DA-AD17-885740FC49B3}">
      <dsp:nvSpPr>
        <dsp:cNvPr id="0" name=""/>
        <dsp:cNvSpPr/>
      </dsp:nvSpPr>
      <dsp:spPr>
        <a:xfrm>
          <a:off x="5708283" y="531817"/>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07110" y="630644"/>
        <a:ext cx="477179" cy="477179"/>
      </dsp:txXfrm>
    </dsp:sp>
    <dsp:sp modelId="{2F547047-BCE4-4AB1-9C79-F18FDE5FCA66}">
      <dsp:nvSpPr>
        <dsp:cNvPr id="0" name=""/>
        <dsp:cNvSpPr/>
      </dsp:nvSpPr>
      <dsp:spPr>
        <a:xfrm>
          <a:off x="5257800" y="1431357"/>
          <a:ext cx="1575799" cy="2673902"/>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Delete Rows with Blank Cuisine Data</a:t>
          </a:r>
          <a:r>
            <a:rPr lang="en-US" sz="1100" b="0" i="0" kern="1200" dirty="0"/>
            <a:t>: Once you've identified the rows with blank cuisine data, select those rows and delete them. You can do this by right-clicking on the selected rows and choosing "Delete" from the context menu.</a:t>
          </a:r>
          <a:endParaRPr lang="en-US" sz="1100" kern="1200" dirty="0"/>
        </a:p>
      </dsp:txBody>
      <dsp:txXfrm>
        <a:off x="5257800" y="1746517"/>
        <a:ext cx="1575799" cy="2358742"/>
      </dsp:txXfrm>
    </dsp:sp>
    <dsp:sp modelId="{7CD47D2D-1B85-435A-A7DA-DA83FFD8C36C}">
      <dsp:nvSpPr>
        <dsp:cNvPr id="0" name=""/>
        <dsp:cNvSpPr/>
      </dsp:nvSpPr>
      <dsp:spPr>
        <a:xfrm>
          <a:off x="7008688" y="869198"/>
          <a:ext cx="1575799" cy="72"/>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C9249F-2216-4721-85EA-862B31F0BDA0}">
      <dsp:nvSpPr>
        <dsp:cNvPr id="0" name=""/>
        <dsp:cNvSpPr/>
      </dsp:nvSpPr>
      <dsp:spPr>
        <a:xfrm>
          <a:off x="8626509" y="810401"/>
          <a:ext cx="80540" cy="151282"/>
        </a:xfrm>
        <a:prstGeom prst="chevron">
          <a:avLst>
            <a:gd name="adj" fmla="val 9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26F02-4838-4663-87E6-92531AABEB53}">
      <dsp:nvSpPr>
        <dsp:cNvPr id="0" name=""/>
        <dsp:cNvSpPr/>
      </dsp:nvSpPr>
      <dsp:spPr>
        <a:xfrm>
          <a:off x="7459171" y="531817"/>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57998" y="630644"/>
        <a:ext cx="477179" cy="477179"/>
      </dsp:txXfrm>
    </dsp:sp>
    <dsp:sp modelId="{CA0A9C85-E1F5-4785-B6F8-36657A59705C}">
      <dsp:nvSpPr>
        <dsp:cNvPr id="0" name=""/>
        <dsp:cNvSpPr/>
      </dsp:nvSpPr>
      <dsp:spPr>
        <a:xfrm>
          <a:off x="7008688" y="1372264"/>
          <a:ext cx="1575799" cy="2673902"/>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b="1" i="0" kern="1200"/>
            <a:t>Verify Data Consistency</a:t>
          </a:r>
          <a:r>
            <a:rPr lang="en-US" sz="1100" b="0" i="0" kern="1200"/>
            <a:t>: After deleting the rows with blank cuisine data, review the dataset to ensure that all remaining entries are consistent and accurate. Check for any other anomalies or errors that may need to be addressed.</a:t>
          </a:r>
          <a:endParaRPr lang="en-US" sz="1100" kern="1200"/>
        </a:p>
      </dsp:txBody>
      <dsp:txXfrm>
        <a:off x="7008688" y="1687424"/>
        <a:ext cx="1575799" cy="2358742"/>
      </dsp:txXfrm>
    </dsp:sp>
    <dsp:sp modelId="{28FB17E7-5E0F-4385-8BA8-DDD9A259F449}">
      <dsp:nvSpPr>
        <dsp:cNvPr id="0" name=""/>
        <dsp:cNvSpPr/>
      </dsp:nvSpPr>
      <dsp:spPr>
        <a:xfrm>
          <a:off x="8759576" y="869198"/>
          <a:ext cx="787899" cy="72"/>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0EEC83-8A17-437C-A20D-96AC2DE72147}">
      <dsp:nvSpPr>
        <dsp:cNvPr id="0" name=""/>
        <dsp:cNvSpPr/>
      </dsp:nvSpPr>
      <dsp:spPr>
        <a:xfrm>
          <a:off x="9210060" y="531817"/>
          <a:ext cx="674833" cy="674833"/>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08887" y="630644"/>
        <a:ext cx="477179" cy="477179"/>
      </dsp:txXfrm>
    </dsp:sp>
    <dsp:sp modelId="{36A67302-83F9-4121-9490-E957C19C0732}">
      <dsp:nvSpPr>
        <dsp:cNvPr id="0" name=""/>
        <dsp:cNvSpPr/>
      </dsp:nvSpPr>
      <dsp:spPr>
        <a:xfrm>
          <a:off x="8759576" y="1346300"/>
          <a:ext cx="1575799" cy="2725829"/>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pPr>
          <a:r>
            <a:rPr lang="en-US" sz="1100" b="1" i="0" kern="1200"/>
            <a:t>Save the Cleaned Dataset</a:t>
          </a:r>
          <a:r>
            <a:rPr lang="en-US" sz="1100" b="0" i="0" kern="1200"/>
            <a:t>: Once you're satisfied with the cleaning process, save the cleaned dataset to preserve the changes you've made.</a:t>
          </a:r>
          <a:endParaRPr lang="en-US" sz="1100" kern="1200"/>
        </a:p>
      </dsp:txBody>
      <dsp:txXfrm>
        <a:off x="8759576" y="1661460"/>
        <a:ext cx="1575799" cy="241066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CA60E-C747-4F93-8B6D-AFBA57B88985}"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A3139-6140-43AB-86CB-DE75312AF5B0}" type="slidenum">
              <a:rPr lang="en-IN" smtClean="0"/>
              <a:t>‹#›</a:t>
            </a:fld>
            <a:endParaRPr lang="en-IN"/>
          </a:p>
        </p:txBody>
      </p:sp>
    </p:spTree>
    <p:extLst>
      <p:ext uri="{BB962C8B-B14F-4D97-AF65-F5344CB8AC3E}">
        <p14:creationId xmlns:p14="http://schemas.microsoft.com/office/powerpoint/2010/main" val="1807931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9A3139-6140-43AB-86CB-DE75312AF5B0}" type="slidenum">
              <a:rPr lang="en-IN" smtClean="0"/>
              <a:t>4</a:t>
            </a:fld>
            <a:endParaRPr lang="en-IN"/>
          </a:p>
        </p:txBody>
      </p:sp>
    </p:spTree>
    <p:extLst>
      <p:ext uri="{BB962C8B-B14F-4D97-AF65-F5344CB8AC3E}">
        <p14:creationId xmlns:p14="http://schemas.microsoft.com/office/powerpoint/2010/main" val="270568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9A3139-6140-43AB-86CB-DE75312AF5B0}" type="slidenum">
              <a:rPr lang="en-IN" smtClean="0"/>
              <a:t>5</a:t>
            </a:fld>
            <a:endParaRPr lang="en-IN"/>
          </a:p>
        </p:txBody>
      </p:sp>
    </p:spTree>
    <p:extLst>
      <p:ext uri="{BB962C8B-B14F-4D97-AF65-F5344CB8AC3E}">
        <p14:creationId xmlns:p14="http://schemas.microsoft.com/office/powerpoint/2010/main" val="380845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E15D-AA3B-CF01-140F-EED37495D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7C4242-B50F-CAD6-A2CE-5D18D8877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1A80CD-B582-5FEB-E47D-80917DB4E8B6}"/>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4EA2FD66-8CEA-4B01-1D7A-9099AADD17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B6E425-9CBC-EE39-1127-94B0D8457FAB}"/>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355869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DC78-92DC-3558-3602-A1BC596306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EF4AC3-320D-5776-5936-9EE0FD0A7B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9C62F6-F052-F05C-A13F-4A5509CD8BAA}"/>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442D30FE-6E32-2FAC-6726-A289328B99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C50874-A546-3A92-FCDF-E49DF0C5C809}"/>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393196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7013E-AE3C-15F5-B845-A093B928BF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87D73D-114F-0364-A300-9F20960A78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D1A27E-9427-33C7-7718-7D04E1EB6AF5}"/>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DEBDDCB1-0CE6-19F8-CD1C-E7E079732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52233-D78C-4D52-32B0-8AE3C76A50D8}"/>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409247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73D2-20F0-D000-9DA0-210F129C10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58E180-AB46-C533-81C5-023CE5E3A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4B8296-4ED7-72A5-60F5-EEA77AB7C06E}"/>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C119FC53-3D0E-6E18-0FC4-A684661827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AA1DAF-19EA-A09B-5A78-77EA787CB3E7}"/>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240848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3717-7361-FDAA-452A-F77C6CE43D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572327-C5C8-6F24-C55C-A68D0DF7A2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E0B2A8-CF01-ECC0-73E1-0BB466DD9704}"/>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A7DE2D4A-A7A6-9444-33E9-B427356EA0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E2085A-D979-AE47-9BB0-61EDB0216817}"/>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1658869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CD1B-0F6E-5545-721B-8C221AAAB1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81DB5E-CDF9-4D09-7485-89005BEB2A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D7399A-DACB-2DCE-3D2C-1AB88928B4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EF8AD5-E7D8-26E8-CA65-797907F4CD06}"/>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6" name="Footer Placeholder 5">
            <a:extLst>
              <a:ext uri="{FF2B5EF4-FFF2-40B4-BE49-F238E27FC236}">
                <a16:creationId xmlns:a16="http://schemas.microsoft.com/office/drawing/2014/main" id="{2333B5B5-898B-3418-AA95-95153EBBA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872DCF-6EE3-C99F-84DD-D8E4D369EC4B}"/>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424034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00C8-7AC9-CEEA-BB0F-09F5AC1814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6917C8-AF4E-2253-5CE3-328EA4F6F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94505-0B89-11C7-BEC0-A2CC9CFF89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81992B-E1BD-2DB4-C090-C7796E502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9881BE-E06C-9A2A-FDEE-3B16DD91A6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0E89CF-4EE3-B9EB-8051-56E1CE3D24C2}"/>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8" name="Footer Placeholder 7">
            <a:extLst>
              <a:ext uri="{FF2B5EF4-FFF2-40B4-BE49-F238E27FC236}">
                <a16:creationId xmlns:a16="http://schemas.microsoft.com/office/drawing/2014/main" id="{45E336D3-360B-55FA-7BA5-B036EE65CD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42AFAC-AAA3-7319-910B-23F86D9EB5AA}"/>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230576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5226A-358B-A57A-7DCE-2557834C4F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9285B4-0B09-7032-BFCB-9A1BE6DC531B}"/>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4" name="Footer Placeholder 3">
            <a:extLst>
              <a:ext uri="{FF2B5EF4-FFF2-40B4-BE49-F238E27FC236}">
                <a16:creationId xmlns:a16="http://schemas.microsoft.com/office/drawing/2014/main" id="{79D64614-C4BA-3A7D-1DF2-AEF3C624D0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6B64D8-1373-B266-5B86-0968D5D5403A}"/>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36700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5C7EF2-BD1F-D2C4-7C65-FE5E0B679BFC}"/>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3" name="Footer Placeholder 2">
            <a:extLst>
              <a:ext uri="{FF2B5EF4-FFF2-40B4-BE49-F238E27FC236}">
                <a16:creationId xmlns:a16="http://schemas.microsoft.com/office/drawing/2014/main" id="{4E3ED1D6-FE9C-D73B-D9B1-2613521EF5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47C8AE-EECB-F1E7-9711-9EC5D988ABFE}"/>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345794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71CD-67F2-7ACD-ED11-1E872D003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3D9D21-7544-EACD-2C92-8E3400AF9C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B90F93-BCE4-4F83-93E3-D484EFD2E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1F8147-6B3A-7E6C-B608-11CC03524F23}"/>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6" name="Footer Placeholder 5">
            <a:extLst>
              <a:ext uri="{FF2B5EF4-FFF2-40B4-BE49-F238E27FC236}">
                <a16:creationId xmlns:a16="http://schemas.microsoft.com/office/drawing/2014/main" id="{CD73D15D-8430-C17E-4D67-81B672878E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6F4E36-3504-5579-4999-9563E3A77BEF}"/>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74671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EED8-A8BC-ECAB-A903-A7105D7B8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CBC135-4392-A2F9-A0B0-86EEB8F81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DAA5B7-B484-8D8E-213D-A1E7B51C3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4CD27-A4A6-66AC-5C54-DD44394001DF}"/>
              </a:ext>
            </a:extLst>
          </p:cNvPr>
          <p:cNvSpPr>
            <a:spLocks noGrp="1"/>
          </p:cNvSpPr>
          <p:nvPr>
            <p:ph type="dt" sz="half" idx="10"/>
          </p:nvPr>
        </p:nvSpPr>
        <p:spPr/>
        <p:txBody>
          <a:bodyPr/>
          <a:lstStyle/>
          <a:p>
            <a:fld id="{2F3B5AA4-C34B-4E76-A230-78053BAA3D15}" type="datetimeFigureOut">
              <a:rPr lang="en-IN" smtClean="0"/>
              <a:t>27-03-2024</a:t>
            </a:fld>
            <a:endParaRPr lang="en-IN"/>
          </a:p>
        </p:txBody>
      </p:sp>
      <p:sp>
        <p:nvSpPr>
          <p:cNvPr id="6" name="Footer Placeholder 5">
            <a:extLst>
              <a:ext uri="{FF2B5EF4-FFF2-40B4-BE49-F238E27FC236}">
                <a16:creationId xmlns:a16="http://schemas.microsoft.com/office/drawing/2014/main" id="{02B0E935-6BCE-A01F-88B3-40B9D73BDE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5FEF31-7A28-8914-F2D9-2123AAF7D43B}"/>
              </a:ext>
            </a:extLst>
          </p:cNvPr>
          <p:cNvSpPr>
            <a:spLocks noGrp="1"/>
          </p:cNvSpPr>
          <p:nvPr>
            <p:ph type="sldNum" sz="quarter" idx="12"/>
          </p:nvPr>
        </p:nvSpPr>
        <p:spPr/>
        <p:txBody>
          <a:bodyPr/>
          <a:lstStyle/>
          <a:p>
            <a:fld id="{4052F06E-3C07-4F89-B9B1-5E2C73BC8874}" type="slidenum">
              <a:rPr lang="en-IN" smtClean="0"/>
              <a:t>‹#›</a:t>
            </a:fld>
            <a:endParaRPr lang="en-IN"/>
          </a:p>
        </p:txBody>
      </p:sp>
    </p:spTree>
    <p:extLst>
      <p:ext uri="{BB962C8B-B14F-4D97-AF65-F5344CB8AC3E}">
        <p14:creationId xmlns:p14="http://schemas.microsoft.com/office/powerpoint/2010/main" val="1487731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E747F-024A-0B57-7E04-DC5BDECBC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D19D34-4FD5-BD30-F76F-A3EC3874E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2626C-D15C-C823-DA06-CE8A6B10B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3B5AA4-C34B-4E76-A230-78053BAA3D15}" type="datetimeFigureOut">
              <a:rPr lang="en-IN" smtClean="0"/>
              <a:t>27-03-2024</a:t>
            </a:fld>
            <a:endParaRPr lang="en-IN"/>
          </a:p>
        </p:txBody>
      </p:sp>
      <p:sp>
        <p:nvSpPr>
          <p:cNvPr id="5" name="Footer Placeholder 4">
            <a:extLst>
              <a:ext uri="{FF2B5EF4-FFF2-40B4-BE49-F238E27FC236}">
                <a16:creationId xmlns:a16="http://schemas.microsoft.com/office/drawing/2014/main" id="{99FB2B98-D1C0-44CD-9BF4-78DC22D178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9AC17FD-6733-28A6-1DEF-F65E58026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52F06E-3C07-4F89-B9B1-5E2C73BC8874}" type="slidenum">
              <a:rPr lang="en-IN" smtClean="0"/>
              <a:t>‹#›</a:t>
            </a:fld>
            <a:endParaRPr lang="en-IN"/>
          </a:p>
        </p:txBody>
      </p:sp>
    </p:spTree>
    <p:extLst>
      <p:ext uri="{BB962C8B-B14F-4D97-AF65-F5344CB8AC3E}">
        <p14:creationId xmlns:p14="http://schemas.microsoft.com/office/powerpoint/2010/main" val="4266609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740389-3F14-327A-26DF-756A98C967D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B4B34C-F266-05AD-5D23-5AB9654C64D6}"/>
              </a:ext>
            </a:extLst>
          </p:cNvPr>
          <p:cNvSpPr>
            <a:spLocks noGrp="1"/>
          </p:cNvSpPr>
          <p:nvPr>
            <p:ph type="ctrTitle"/>
          </p:nvPr>
        </p:nvSpPr>
        <p:spPr>
          <a:xfrm>
            <a:off x="5525414" y="483496"/>
            <a:ext cx="6666281" cy="1875245"/>
          </a:xfrm>
        </p:spPr>
        <p:txBody>
          <a:bodyPr anchor="t">
            <a:normAutofit fontScale="90000"/>
            <a:scene3d>
              <a:camera prst="orthographicFront"/>
              <a:lightRig rig="soft" dir="t">
                <a:rot lat="0" lon="0" rev="15600000"/>
              </a:lightRig>
            </a:scene3d>
            <a:sp3d extrusionH="57150" prstMaterial="softEdge">
              <a:bevelT w="25400" h="38100"/>
            </a:sp3d>
          </a:bodyPr>
          <a:lstStyle/>
          <a:p>
            <a:r>
              <a:rPr lang="en-IN" sz="67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Zomato </a:t>
            </a:r>
            <a:br>
              <a:rPr lang="en-IN" sz="80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br>
            <a:r>
              <a:rPr lang="en-IN" sz="67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Sales</a:t>
            </a:r>
            <a:r>
              <a:rPr lang="en-IN" sz="6700" b="1" baseline="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 Performance</a:t>
            </a:r>
            <a:br>
              <a:rPr lang="en-IN" sz="4000" b="1" baseline="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br>
            <a:br>
              <a:rPr lang="en-IN" sz="4000" b="1" baseline="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br>
            <a:br>
              <a:rPr lang="en-IN" sz="4000" b="1" baseline="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br>
            <a:r>
              <a:rPr lang="en-IN" sz="4000" b="1" baseline="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   </a:t>
            </a:r>
            <a:r>
              <a:rPr lang="en-IN" sz="31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Machavarapu Salman Raju</a:t>
            </a:r>
            <a:br>
              <a:rPr lang="en-IN" sz="31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br>
            <a:r>
              <a:rPr lang="en-IN" sz="31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     11</a:t>
            </a:r>
            <a:r>
              <a:rPr lang="en-IN" sz="3100" b="1" baseline="30000"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th</a:t>
            </a:r>
            <a:r>
              <a:rPr lang="en-IN" sz="3100" b="1" dirty="0">
                <a:ln/>
                <a:solidFill>
                  <a:schemeClr val="accent4"/>
                </a:solidFill>
                <a:latin typeface="Times New Roman" panose="02020603050405020304" pitchFamily="18" charset="0"/>
                <a:ea typeface="Cambria" panose="02040503050406030204" pitchFamily="18" charset="0"/>
                <a:cs typeface="Times New Roman" panose="02020603050405020304" pitchFamily="18" charset="0"/>
              </a:rPr>
              <a:t> Feb 2024</a:t>
            </a:r>
            <a:br>
              <a:rPr lang="en-IN" sz="4000" b="1" dirty="0">
                <a:ln/>
                <a:solidFill>
                  <a:schemeClr val="accent4"/>
                </a:solidFill>
                <a:latin typeface="Times New Roman" panose="02020603050405020304" pitchFamily="18" charset="0"/>
                <a:cs typeface="Times New Roman" panose="02020603050405020304" pitchFamily="18" charset="0"/>
              </a:rPr>
            </a:br>
            <a:endParaRPr lang="en-IN" sz="4000" b="1" dirty="0">
              <a:ln/>
              <a:solidFill>
                <a:schemeClr val="accent4"/>
              </a:solidFill>
              <a:latin typeface="Times New Roman" panose="02020603050405020304" pitchFamily="18" charset="0"/>
              <a:cs typeface="Times New Roman" panose="02020603050405020304" pitchFamily="18" charset="0"/>
            </a:endParaRPr>
          </a:p>
        </p:txBody>
      </p:sp>
      <p:pic>
        <p:nvPicPr>
          <p:cNvPr id="4" name="Picture 3" descr="A red and white logo&#10;&#10;Description automatically generated">
            <a:extLst>
              <a:ext uri="{FF2B5EF4-FFF2-40B4-BE49-F238E27FC236}">
                <a16:creationId xmlns:a16="http://schemas.microsoft.com/office/drawing/2014/main" id="{9F55BD4E-1A7E-86AB-BE32-4CA1AD377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44" y="1036802"/>
            <a:ext cx="4141760" cy="2319385"/>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1">
            <a:extLst>
              <a:ext uri="{FF2B5EF4-FFF2-40B4-BE49-F238E27FC236}">
                <a16:creationId xmlns:a16="http://schemas.microsoft.com/office/drawing/2014/main" id="{4407BD06-4CA5-B962-66E6-A697AE09C803}"/>
              </a:ext>
            </a:extLst>
          </p:cNvPr>
          <p:cNvSpPr txBox="1">
            <a:spLocks/>
          </p:cNvSpPr>
          <p:nvPr/>
        </p:nvSpPr>
        <p:spPr>
          <a:xfrm>
            <a:off x="6234422" y="2844800"/>
            <a:ext cx="5713738" cy="164592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4000" b="1" dirty="0">
              <a:ln w="22225">
                <a:solidFill>
                  <a:schemeClr val="accent2"/>
                </a:solidFill>
                <a:prstDash val="solid"/>
              </a:ln>
              <a:solidFill>
                <a:schemeClr val="tx2"/>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6" name="Picture 5" descr="A person on a scooter with a burger and fries&#10;&#10;Description automatically generated">
            <a:extLst>
              <a:ext uri="{FF2B5EF4-FFF2-40B4-BE49-F238E27FC236}">
                <a16:creationId xmlns:a16="http://schemas.microsoft.com/office/drawing/2014/main" id="{4FBD83A3-9D42-25FB-A82D-542BA6601906}"/>
              </a:ext>
            </a:extLst>
          </p:cNvPr>
          <p:cNvPicPr>
            <a:picLocks noChangeAspect="1"/>
          </p:cNvPicPr>
          <p:nvPr/>
        </p:nvPicPr>
        <p:blipFill rotWithShape="1">
          <a:blip r:embed="rId3">
            <a:extLst>
              <a:ext uri="{28A0092B-C50C-407E-A947-70E740481C1C}">
                <a14:useLocalDpi xmlns:a14="http://schemas.microsoft.com/office/drawing/2010/main" val="0"/>
              </a:ext>
            </a:extLst>
          </a:blip>
          <a:srcRect t="9332" b="11558"/>
          <a:stretch/>
        </p:blipFill>
        <p:spPr>
          <a:xfrm>
            <a:off x="403565" y="2844800"/>
            <a:ext cx="4282533" cy="31118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70024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4965917" y="586822"/>
            <a:ext cx="6387883" cy="1645920"/>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r>
              <a:rPr lang="en-US" sz="1500" dirty="0">
                <a:effectLst/>
              </a:rPr>
              <a:t>Global restaurant ratings showcase diverse culinary scenes, with cities like London and Dubai leading in average ratings.</a:t>
            </a:r>
          </a:p>
          <a:p>
            <a:pPr marL="342900" lvl="0" indent="-228600">
              <a:lnSpc>
                <a:spcPct val="90000"/>
              </a:lnSpc>
              <a:spcAft>
                <a:spcPts val="600"/>
              </a:spcAft>
              <a:buFont typeface="Arial" panose="020B0604020202020204" pitchFamily="34" charset="0"/>
              <a:buChar char="•"/>
            </a:pPr>
            <a:r>
              <a:rPr lang="en-US" sz="1500" dirty="0">
                <a:effectLst/>
              </a:rPr>
              <a:t>Makati City in the Philippines stands out with the highest rating, reflecting exceptional culinary offerings and dining experiences.</a:t>
            </a:r>
          </a:p>
          <a:p>
            <a:pPr marL="342900" lvl="0" indent="-228600">
              <a:lnSpc>
                <a:spcPct val="90000"/>
              </a:lnSpc>
              <a:spcAft>
                <a:spcPts val="600"/>
              </a:spcAft>
              <a:buFont typeface="Arial" panose="020B0604020202020204" pitchFamily="34" charset="0"/>
              <a:buChar char="•"/>
            </a:pPr>
            <a:r>
              <a:rPr lang="en-US" sz="1500" dirty="0">
                <a:effectLst/>
              </a:rPr>
              <a:t>Disparities in ratings are evident across different regions, highlighting the importance of local food cultures and preferences.</a:t>
            </a:r>
          </a:p>
        </p:txBody>
      </p:sp>
      <p:graphicFrame>
        <p:nvGraphicFramePr>
          <p:cNvPr id="3" name="Chart 2">
            <a:extLst>
              <a:ext uri="{FF2B5EF4-FFF2-40B4-BE49-F238E27FC236}">
                <a16:creationId xmlns:a16="http://schemas.microsoft.com/office/drawing/2014/main" id="{416788F6-EA50-B58B-F8DF-C3730CEB52DE}"/>
              </a:ext>
            </a:extLst>
          </p:cNvPr>
          <p:cNvGraphicFramePr/>
          <p:nvPr>
            <p:extLst>
              <p:ext uri="{D42A27DB-BD31-4B8C-83A1-F6EECF244321}">
                <p14:modId xmlns:p14="http://schemas.microsoft.com/office/powerpoint/2010/main" val="2374674273"/>
              </p:ext>
            </p:extLst>
          </p:nvPr>
        </p:nvGraphicFramePr>
        <p:xfrm>
          <a:off x="389467" y="2734056"/>
          <a:ext cx="11333141" cy="3483864"/>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1">
            <a:extLst>
              <a:ext uri="{FF2B5EF4-FFF2-40B4-BE49-F238E27FC236}">
                <a16:creationId xmlns:a16="http://schemas.microsoft.com/office/drawing/2014/main" id="{D2162046-4B35-119C-7C25-50F123E058AB}"/>
              </a:ext>
            </a:extLst>
          </p:cNvPr>
          <p:cNvSpPr>
            <a:spLocks/>
          </p:cNvSpPr>
          <p:nvPr/>
        </p:nvSpPr>
        <p:spPr>
          <a:xfrm>
            <a:off x="241517" y="478536"/>
            <a:ext cx="6387883" cy="1645920"/>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endParaRPr lang="en-US" sz="1500" dirty="0">
              <a:effectLst/>
            </a:endParaRPr>
          </a:p>
        </p:txBody>
      </p:sp>
      <p:sp>
        <p:nvSpPr>
          <p:cNvPr id="9" name="TextBox 8">
            <a:extLst>
              <a:ext uri="{FF2B5EF4-FFF2-40B4-BE49-F238E27FC236}">
                <a16:creationId xmlns:a16="http://schemas.microsoft.com/office/drawing/2014/main" id="{94D95468-A960-95A7-0DC8-36CED090621A}"/>
              </a:ext>
            </a:extLst>
          </p:cNvPr>
          <p:cNvSpPr txBox="1"/>
          <p:nvPr/>
        </p:nvSpPr>
        <p:spPr>
          <a:xfrm>
            <a:off x="682433" y="740906"/>
            <a:ext cx="4283484" cy="1330364"/>
          </a:xfrm>
          <a:prstGeom prst="rect">
            <a:avLst/>
          </a:prstGeom>
          <a:noFill/>
        </p:spPr>
        <p:txBody>
          <a:bodyPr wrap="square">
            <a:spAutoFit/>
          </a:bodyPr>
          <a:lstStyle/>
          <a:p>
            <a:pPr lvl="0">
              <a:lnSpc>
                <a:spcPct val="115000"/>
              </a:lnSpc>
            </a:pPr>
            <a:r>
              <a:rPr lang="en-GB" sz="2400" b="1" u="none" strike="noStrike" dirty="0">
                <a:effectLst/>
                <a:latin typeface="Cambria" panose="02040503050406030204" pitchFamily="18" charset="0"/>
                <a:ea typeface="Arial" panose="020B0604020202020204" pitchFamily="34" charset="0"/>
                <a:cs typeface="Arial" panose="020B0604020202020204" pitchFamily="34" charset="0"/>
              </a:rPr>
              <a:t>States and cities in the suggested countries suitable for opening restaurants:</a:t>
            </a:r>
            <a:endParaRPr lang="en-IN" sz="2000" u="none" strike="noStrike"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661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4965917" y="569211"/>
            <a:ext cx="6387883" cy="1645920"/>
          </a:xfrm>
          <a:prstGeom prst="rect">
            <a:avLst/>
          </a:prstGeom>
        </p:spPr>
        <p:txBody>
          <a:bodyPr vert="horz" lIns="91440" tIns="45720" rIns="91440" bIns="45720" rtlCol="0" anchor="ctr">
            <a:normAutofit fontScale="85000" lnSpcReduction="10000"/>
          </a:bodyPr>
          <a:lstStyle/>
          <a:p>
            <a:pPr marL="604520" indent="-285750" algn="just">
              <a:lnSpc>
                <a:spcPct val="115000"/>
              </a:lnSpc>
              <a:buFont typeface="Arial" panose="020B0604020202020204" pitchFamily="34" charset="0"/>
              <a:buChar char="•"/>
            </a:pPr>
            <a:r>
              <a:rPr lang="en-GB" sz="1800" dirty="0">
                <a:effectLst/>
                <a:latin typeface="Times New Roman" panose="02020603050405020304" pitchFamily="18" charset="0"/>
                <a:ea typeface="Arial" panose="020B0604020202020204" pitchFamily="34" charset="0"/>
              </a:rPr>
              <a:t>Dataset encompasses city ratings worldwide, showcasing diverse travel experiences and preferences across continents and cultures.</a:t>
            </a:r>
            <a:endParaRPr lang="en-IN" sz="1800" dirty="0">
              <a:effectLst/>
              <a:latin typeface="Arial" panose="020B0604020202020204" pitchFamily="34" charset="0"/>
              <a:ea typeface="Arial" panose="020B0604020202020204" pitchFamily="34" charset="0"/>
            </a:endParaRPr>
          </a:p>
          <a:p>
            <a:pPr marL="604520" indent="-285750" algn="just">
              <a:lnSpc>
                <a:spcPct val="115000"/>
              </a:lnSpc>
              <a:buFont typeface="Arial" panose="020B0604020202020204" pitchFamily="34" charset="0"/>
              <a:buChar char="•"/>
            </a:pPr>
            <a:r>
              <a:rPr lang="en-GB" sz="1800" dirty="0">
                <a:effectLst/>
                <a:latin typeface="Times New Roman" panose="02020603050405020304" pitchFamily="18" charset="0"/>
                <a:ea typeface="Arial" panose="020B0604020202020204" pitchFamily="34" charset="0"/>
              </a:rPr>
              <a:t>Australian cities dominate the list, reflecting their popularity and appeal among travellers and tourists.</a:t>
            </a:r>
            <a:endParaRPr lang="en-IN" sz="1800" dirty="0">
              <a:effectLst/>
              <a:latin typeface="Arial" panose="020B0604020202020204" pitchFamily="34" charset="0"/>
              <a:ea typeface="Arial" panose="020B0604020202020204" pitchFamily="34" charset="0"/>
            </a:endParaRPr>
          </a:p>
          <a:p>
            <a:pPr marL="604520" indent="-285750" algn="just">
              <a:lnSpc>
                <a:spcPct val="115000"/>
              </a:lnSpc>
              <a:buFont typeface="Arial" panose="020B0604020202020204" pitchFamily="34" charset="0"/>
              <a:buChar char="•"/>
            </a:pPr>
            <a:r>
              <a:rPr lang="en-GB" sz="1800" dirty="0">
                <a:effectLst/>
                <a:latin typeface="Times New Roman" panose="02020603050405020304" pitchFamily="18" charset="0"/>
                <a:ea typeface="Arial" panose="020B0604020202020204" pitchFamily="34" charset="0"/>
              </a:rPr>
              <a:t>Rio de Janeiro's notably low rating suggests potential issues or areas for improvement in its tourism infrastructure and experiences.</a:t>
            </a:r>
            <a:endParaRPr lang="en-IN" sz="1800" dirty="0">
              <a:effectLst/>
              <a:latin typeface="Arial" panose="020B0604020202020204" pitchFamily="34" charset="0"/>
              <a:ea typeface="Arial" panose="020B0604020202020204" pitchFamily="34" charset="0"/>
            </a:endParaRPr>
          </a:p>
        </p:txBody>
      </p:sp>
      <p:sp>
        <p:nvSpPr>
          <p:cNvPr id="4" name="Content Placeholder 1">
            <a:extLst>
              <a:ext uri="{FF2B5EF4-FFF2-40B4-BE49-F238E27FC236}">
                <a16:creationId xmlns:a16="http://schemas.microsoft.com/office/drawing/2014/main" id="{D2162046-4B35-119C-7C25-50F123E058AB}"/>
              </a:ext>
            </a:extLst>
          </p:cNvPr>
          <p:cNvSpPr>
            <a:spLocks/>
          </p:cNvSpPr>
          <p:nvPr/>
        </p:nvSpPr>
        <p:spPr>
          <a:xfrm>
            <a:off x="241517" y="478536"/>
            <a:ext cx="6387883" cy="1645920"/>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endParaRPr lang="en-US" sz="1500" dirty="0">
              <a:effectLst/>
            </a:endParaRPr>
          </a:p>
        </p:txBody>
      </p:sp>
      <p:sp>
        <p:nvSpPr>
          <p:cNvPr id="9" name="TextBox 8">
            <a:extLst>
              <a:ext uri="{FF2B5EF4-FFF2-40B4-BE49-F238E27FC236}">
                <a16:creationId xmlns:a16="http://schemas.microsoft.com/office/drawing/2014/main" id="{94D95468-A960-95A7-0DC8-36CED090621A}"/>
              </a:ext>
            </a:extLst>
          </p:cNvPr>
          <p:cNvSpPr txBox="1"/>
          <p:nvPr/>
        </p:nvSpPr>
        <p:spPr>
          <a:xfrm>
            <a:off x="894897" y="740906"/>
            <a:ext cx="3730539" cy="1020921"/>
          </a:xfrm>
          <a:prstGeom prst="rect">
            <a:avLst/>
          </a:prstGeom>
          <a:noFill/>
        </p:spPr>
        <p:txBody>
          <a:bodyPr wrap="square">
            <a:spAutoFit/>
          </a:bodyPr>
          <a:lstStyle/>
          <a:p>
            <a:pPr lvl="0">
              <a:lnSpc>
                <a:spcPct val="115000"/>
              </a:lnSpc>
            </a:pPr>
            <a:r>
              <a:rPr lang="en-GB" b="1" dirty="0">
                <a:latin typeface="Cambria" panose="02040503050406030204" pitchFamily="18" charset="0"/>
                <a:ea typeface="Arial" panose="020B0604020202020204" pitchFamily="34" charset="0"/>
                <a:cs typeface="Arial" panose="020B0604020202020204" pitchFamily="34" charset="0"/>
              </a:rPr>
              <a:t>T</a:t>
            </a:r>
            <a:r>
              <a:rPr lang="en-GB" sz="1800" b="1" dirty="0">
                <a:effectLst/>
                <a:latin typeface="Cambria" panose="02040503050406030204" pitchFamily="18" charset="0"/>
                <a:ea typeface="Arial" panose="020B0604020202020204" pitchFamily="34" charset="0"/>
                <a:cs typeface="Arial" panose="020B0604020202020204" pitchFamily="34" charset="0"/>
              </a:rPr>
              <a:t>he current quality regarding ratings for restaurants According to the countries  suggested :</a:t>
            </a:r>
            <a:endParaRPr lang="en-IN" sz="1600" u="none" strike="noStrike" dirty="0">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EB18CB64-5262-0DAC-4612-B733899826FC}"/>
              </a:ext>
            </a:extLst>
          </p:cNvPr>
          <p:cNvGraphicFramePr/>
          <p:nvPr>
            <p:extLst>
              <p:ext uri="{D42A27DB-BD31-4B8C-83A1-F6EECF244321}">
                <p14:modId xmlns:p14="http://schemas.microsoft.com/office/powerpoint/2010/main" val="1770338545"/>
              </p:ext>
            </p:extLst>
          </p:nvPr>
        </p:nvGraphicFramePr>
        <p:xfrm>
          <a:off x="679449" y="2386826"/>
          <a:ext cx="10945283" cy="3074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40865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F1161F-066C-64EF-8F13-251727F78130}"/>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kern="1200">
                <a:solidFill>
                  <a:schemeClr val="tx1"/>
                </a:solidFill>
                <a:latin typeface="+mj-lt"/>
                <a:ea typeface="+mj-ea"/>
                <a:cs typeface="+mj-cs"/>
              </a:rPr>
              <a:t>R</a:t>
            </a:r>
            <a:r>
              <a:rPr lang="en-US" sz="2600" b="1" kern="1200">
                <a:solidFill>
                  <a:schemeClr val="tx1"/>
                </a:solidFill>
                <a:effectLst/>
                <a:latin typeface="+mj-lt"/>
                <a:ea typeface="+mj-ea"/>
                <a:cs typeface="+mj-cs"/>
              </a:rPr>
              <a:t>ates of cuisines and ratings along with No. of Restaurants:</a:t>
            </a:r>
            <a:endParaRPr lang="en-US" sz="2600" b="1" kern="1200">
              <a:solidFill>
                <a:schemeClr val="tx1"/>
              </a:solidFill>
              <a:latin typeface="+mj-lt"/>
              <a:ea typeface="+mj-ea"/>
              <a:cs typeface="+mj-cs"/>
            </a:endParaRPr>
          </a:p>
        </p:txBody>
      </p:sp>
      <p:sp>
        <p:nvSpPr>
          <p:cNvPr id="1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0C352C-7D34-7407-697A-0027DEE7C5C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742950" lvl="1" indent="-228600">
              <a:lnSpc>
                <a:spcPct val="90000"/>
              </a:lnSpc>
              <a:spcAft>
                <a:spcPts val="600"/>
              </a:spcAft>
              <a:buFont typeface="Arial" panose="020B0604020202020204" pitchFamily="34" charset="0"/>
              <a:buChar char="•"/>
            </a:pPr>
            <a:r>
              <a:rPr lang="en-US" sz="1500" dirty="0">
                <a:effectLst/>
              </a:rPr>
              <a:t>North Indian cuisine dominates with the highest number of restaurants, reflecting its popularity.</a:t>
            </a:r>
          </a:p>
          <a:p>
            <a:pPr marL="742950" lvl="1" indent="-228600">
              <a:lnSpc>
                <a:spcPct val="90000"/>
              </a:lnSpc>
              <a:spcAft>
                <a:spcPts val="600"/>
              </a:spcAft>
              <a:buFont typeface="Arial" panose="020B0604020202020204" pitchFamily="34" charset="0"/>
              <a:buChar char="•"/>
            </a:pPr>
            <a:r>
              <a:rPr lang="en-US" sz="1500" dirty="0">
                <a:effectLst/>
              </a:rPr>
              <a:t>Fusion cuisines like North Indian, Mughlai, and Chinese also garner significant representation.</a:t>
            </a:r>
          </a:p>
          <a:p>
            <a:pPr marL="742950" lvl="1" indent="-228600">
              <a:lnSpc>
                <a:spcPct val="90000"/>
              </a:lnSpc>
              <a:spcAft>
                <a:spcPts val="600"/>
              </a:spcAft>
              <a:buFont typeface="Arial" panose="020B0604020202020204" pitchFamily="34" charset="0"/>
              <a:buChar char="•"/>
            </a:pPr>
            <a:r>
              <a:rPr lang="en-US" sz="1500" dirty="0">
                <a:effectLst/>
              </a:rPr>
              <a:t>Despite varied offerings, average ratings across most categories remain relatively modest, suggesting room for improvement.</a:t>
            </a:r>
          </a:p>
        </p:txBody>
      </p:sp>
      <p:sp>
        <p:nvSpPr>
          <p:cNvPr id="4" name="Content Placeholder 1">
            <a:extLst>
              <a:ext uri="{FF2B5EF4-FFF2-40B4-BE49-F238E27FC236}">
                <a16:creationId xmlns:a16="http://schemas.microsoft.com/office/drawing/2014/main" id="{D2162046-4B35-119C-7C25-50F123E058AB}"/>
              </a:ext>
            </a:extLst>
          </p:cNvPr>
          <p:cNvSpPr>
            <a:spLocks/>
          </p:cNvSpPr>
          <p:nvPr/>
        </p:nvSpPr>
        <p:spPr>
          <a:xfrm>
            <a:off x="241517" y="478536"/>
            <a:ext cx="6387883" cy="1645920"/>
          </a:xfrm>
          <a:prstGeom prst="rect">
            <a:avLst/>
          </a:prstGeom>
        </p:spPr>
        <p:txBody>
          <a:bodyPr vert="horz" lIns="91440" tIns="45720" rIns="91440" bIns="45720" rtlCol="0" anchor="ctr">
            <a:normAutofit/>
          </a:bodyPr>
          <a:lstStyle/>
          <a:p>
            <a:pPr marL="342900" lvl="0" indent="-228600">
              <a:lnSpc>
                <a:spcPct val="90000"/>
              </a:lnSpc>
              <a:spcAft>
                <a:spcPts val="600"/>
              </a:spcAft>
              <a:buFont typeface="Arial" panose="020B0604020202020204" pitchFamily="34" charset="0"/>
              <a:buChar char="•"/>
            </a:pPr>
            <a:endParaRPr lang="en-US" sz="1500" dirty="0">
              <a:effectLst/>
            </a:endParaRPr>
          </a:p>
        </p:txBody>
      </p:sp>
      <p:graphicFrame>
        <p:nvGraphicFramePr>
          <p:cNvPr id="3" name="Chart 2">
            <a:extLst>
              <a:ext uri="{FF2B5EF4-FFF2-40B4-BE49-F238E27FC236}">
                <a16:creationId xmlns:a16="http://schemas.microsoft.com/office/drawing/2014/main" id="{D77B5FC4-42F5-2E18-4DEF-69051C0C70A3}"/>
              </a:ext>
            </a:extLst>
          </p:cNvPr>
          <p:cNvGraphicFramePr/>
          <p:nvPr>
            <p:extLst>
              <p:ext uri="{D42A27DB-BD31-4B8C-83A1-F6EECF244321}">
                <p14:modId xmlns:p14="http://schemas.microsoft.com/office/powerpoint/2010/main" val="1617225546"/>
              </p:ext>
            </p:extLst>
          </p:nvPr>
        </p:nvGraphicFramePr>
        <p:xfrm>
          <a:off x="4246880" y="640080"/>
          <a:ext cx="7311136" cy="55778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29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740482-2E6C-9F14-5A64-5ED366F72DAF}"/>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1" name="Title 10">
            <a:extLst>
              <a:ext uri="{FF2B5EF4-FFF2-40B4-BE49-F238E27FC236}">
                <a16:creationId xmlns:a16="http://schemas.microsoft.com/office/drawing/2014/main" id="{8E9C3F39-60E0-4895-A7EB-3AB2F0738157}"/>
              </a:ext>
            </a:extLst>
          </p:cNvPr>
          <p:cNvSpPr>
            <a:spLocks noGrp="1"/>
          </p:cNvSpPr>
          <p:nvPr>
            <p:ph type="ctrTitle"/>
          </p:nvPr>
        </p:nvSpPr>
        <p:spPr>
          <a:xfrm>
            <a:off x="571023" y="791819"/>
            <a:ext cx="10696416" cy="1408610"/>
          </a:xfrm>
        </p:spPr>
        <p:txBody>
          <a:bodyPr>
            <a:noAutofit/>
          </a:bodyPr>
          <a:lstStyle/>
          <a:p>
            <a:pPr marL="318770" algn="l"/>
            <a:r>
              <a:rPr lang="en-US" sz="2300" dirty="0">
                <a:effectLst/>
                <a:latin typeface="Times New Roman" panose="02020603050405020304" pitchFamily="18" charset="0"/>
                <a:ea typeface="Arial" panose="020B0604020202020204" pitchFamily="34" charset="0"/>
                <a:cs typeface="Times New Roman" panose="02020603050405020304" pitchFamily="18" charset="0"/>
              </a:rPr>
              <a:t>This data represents the average cost for two people in local currency (in Rupees) for dining out or meal expenses.</a:t>
            </a:r>
            <a:br>
              <a:rPr lang="en-US" sz="2300" dirty="0">
                <a:effectLst/>
                <a:latin typeface="Times New Roman" panose="02020603050405020304" pitchFamily="18" charset="0"/>
                <a:ea typeface="Arial" panose="020B0604020202020204" pitchFamily="34" charset="0"/>
                <a:cs typeface="Times New Roman" panose="02020603050405020304" pitchFamily="18" charset="0"/>
              </a:rPr>
            </a:br>
            <a:r>
              <a:rPr lang="en-US" sz="2300" dirty="0">
                <a:effectLst/>
                <a:latin typeface="Times New Roman" panose="02020603050405020304" pitchFamily="18" charset="0"/>
                <a:ea typeface="Arial" panose="020B0604020202020204" pitchFamily="34" charset="0"/>
                <a:cs typeface="Times New Roman" panose="02020603050405020304" pitchFamily="18" charset="0"/>
              </a:rPr>
              <a:t>It indicates significant variation across different countries, with Singapore and Qatar having the highest average costs, while Turkey has the lowest.</a:t>
            </a:r>
            <a:endParaRPr lang="en-IN" sz="23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B76B8D7-A371-1AD8-076F-8C8B99F93182}"/>
              </a:ext>
            </a:extLst>
          </p:cNvPr>
          <p:cNvSpPr txBox="1"/>
          <p:nvPr/>
        </p:nvSpPr>
        <p:spPr>
          <a:xfrm>
            <a:off x="389260" y="317268"/>
            <a:ext cx="10878179" cy="523220"/>
          </a:xfrm>
          <a:prstGeom prst="rect">
            <a:avLst/>
          </a:prstGeom>
          <a:noFill/>
        </p:spPr>
        <p:txBody>
          <a:bodyPr wrap="square">
            <a:spAutoFit/>
          </a:bodyPr>
          <a:lstStyle/>
          <a:p>
            <a:pPr fontAlgn="ctr"/>
            <a:r>
              <a:rPr lang="en-US" sz="2800" b="1" u="sng" strike="noStrike" dirty="0">
                <a:effectLst/>
                <a:latin typeface="Times New Roman" panose="02020603050405020304" pitchFamily="18" charset="0"/>
                <a:cs typeface="Times New Roman" panose="02020603050405020304" pitchFamily="18" charset="0"/>
              </a:rPr>
              <a:t>Average of avg Cost for two in Rs.</a:t>
            </a:r>
            <a:endParaRPr lang="en-US" sz="2800" b="1" i="0" u="sng" strike="noStrike" dirty="0">
              <a:solidFill>
                <a:srgbClr val="000000"/>
              </a:solidFill>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F685F43F-F4DD-CF9E-30C6-5BF9D5BD3CD0}"/>
              </a:ext>
            </a:extLst>
          </p:cNvPr>
          <p:cNvGraphicFramePr>
            <a:graphicFrameLocks noGrp="1"/>
          </p:cNvGraphicFramePr>
          <p:nvPr>
            <p:extLst>
              <p:ext uri="{D42A27DB-BD31-4B8C-83A1-F6EECF244321}">
                <p14:modId xmlns:p14="http://schemas.microsoft.com/office/powerpoint/2010/main" val="3926854097"/>
              </p:ext>
            </p:extLst>
          </p:nvPr>
        </p:nvGraphicFramePr>
        <p:xfrm>
          <a:off x="6094476" y="2260970"/>
          <a:ext cx="5375775" cy="4312066"/>
        </p:xfrm>
        <a:graphic>
          <a:graphicData uri="http://schemas.openxmlformats.org/drawingml/2006/table">
            <a:tbl>
              <a:tblPr>
                <a:tableStyleId>{93296810-A885-4BE3-A3E7-6D5BEEA58F35}</a:tableStyleId>
              </a:tblPr>
              <a:tblGrid>
                <a:gridCol w="2769339">
                  <a:extLst>
                    <a:ext uri="{9D8B030D-6E8A-4147-A177-3AD203B41FA5}">
                      <a16:colId xmlns:a16="http://schemas.microsoft.com/office/drawing/2014/main" val="3488271668"/>
                    </a:ext>
                  </a:extLst>
                </a:gridCol>
                <a:gridCol w="2606436">
                  <a:extLst>
                    <a:ext uri="{9D8B030D-6E8A-4147-A177-3AD203B41FA5}">
                      <a16:colId xmlns:a16="http://schemas.microsoft.com/office/drawing/2014/main" val="1967139661"/>
                    </a:ext>
                  </a:extLst>
                </a:gridCol>
              </a:tblGrid>
              <a:tr h="559216">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Country</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Average of avg Cost for two in Rs.</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187419018"/>
                  </a:ext>
                </a:extLst>
              </a:tr>
              <a:tr h="233871">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Australia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a:effectLst/>
                          <a:latin typeface="Times New Roman" panose="02020603050405020304" pitchFamily="18" charset="0"/>
                          <a:cs typeface="Times New Roman" panose="02020603050405020304" pitchFamily="18" charset="0"/>
                        </a:rPr>
                        <a:t> ₹                             1,312 </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3729196395"/>
                  </a:ext>
                </a:extLst>
              </a:tr>
              <a:tr h="233871">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Brazil</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2,251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457904379"/>
                  </a:ext>
                </a:extLst>
              </a:tr>
              <a:tr h="233871">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Canada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2,225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454674677"/>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India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623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661093483"/>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Indonesia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1,481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3836236077"/>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New Zealand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3,491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068211174"/>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Philippines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2,379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578790571"/>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Qatar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5,122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11926507"/>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Singapore</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9,645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409933426"/>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South Africa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1,843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932670462"/>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Sri Lanka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655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696930563"/>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Turkey</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220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4164593463"/>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United Arab Emirates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3,776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820275575"/>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United Kingdom</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5,032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719994202"/>
                  </a:ext>
                </a:extLst>
              </a:tr>
              <a:tr h="233871">
                <a:tc>
                  <a:txBody>
                    <a:bodyPr/>
                    <a:lstStyle/>
                    <a:p>
                      <a:pPr algn="l" fontAlgn="b"/>
                      <a:r>
                        <a:rPr lang="en-IN" sz="1600" u="none" strike="noStrike">
                          <a:effectLst/>
                          <a:latin typeface="Times New Roman" panose="02020603050405020304" pitchFamily="18" charset="0"/>
                          <a:cs typeface="Times New Roman" panose="02020603050405020304" pitchFamily="18" charset="0"/>
                        </a:rPr>
                        <a:t>United States of America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l" fontAlgn="b"/>
                      <a:r>
                        <a:rPr lang="en-IN" sz="1600" u="none" strike="noStrike" dirty="0">
                          <a:effectLst/>
                          <a:latin typeface="Times New Roman" panose="02020603050405020304" pitchFamily="18" charset="0"/>
                          <a:cs typeface="Times New Roman" panose="02020603050405020304" pitchFamily="18" charset="0"/>
                        </a:rPr>
                        <a:t> ₹                             2,196 </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085443957"/>
                  </a:ext>
                </a:extLst>
              </a:tr>
            </a:tbl>
          </a:graphicData>
        </a:graphic>
      </p:graphicFrame>
      <p:graphicFrame>
        <p:nvGraphicFramePr>
          <p:cNvPr id="5" name="Chart 4">
            <a:extLst>
              <a:ext uri="{FF2B5EF4-FFF2-40B4-BE49-F238E27FC236}">
                <a16:creationId xmlns:a16="http://schemas.microsoft.com/office/drawing/2014/main" id="{8DEAAA9E-4D49-A5C6-3920-62947DCAA04B}"/>
              </a:ext>
            </a:extLst>
          </p:cNvPr>
          <p:cNvGraphicFramePr>
            <a:graphicFrameLocks/>
          </p:cNvGraphicFramePr>
          <p:nvPr>
            <p:extLst>
              <p:ext uri="{D42A27DB-BD31-4B8C-83A1-F6EECF244321}">
                <p14:modId xmlns:p14="http://schemas.microsoft.com/office/powerpoint/2010/main" val="3649196248"/>
              </p:ext>
            </p:extLst>
          </p:nvPr>
        </p:nvGraphicFramePr>
        <p:xfrm>
          <a:off x="389260" y="2682240"/>
          <a:ext cx="5573525" cy="3718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13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6A22-FF76-7DF6-2432-8672C442A0B2}"/>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449FC7-4E3C-2D17-A621-99C6438B736E}"/>
              </a:ext>
            </a:extLst>
          </p:cNvPr>
          <p:cNvSpPr/>
          <p:nvPr/>
        </p:nvSpPr>
        <p:spPr>
          <a:xfrm>
            <a:off x="8781852" y="1213347"/>
            <a:ext cx="2493921" cy="186780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aphicFrame>
        <p:nvGraphicFramePr>
          <p:cNvPr id="10" name="Chart 9">
            <a:extLst>
              <a:ext uri="{FF2B5EF4-FFF2-40B4-BE49-F238E27FC236}">
                <a16:creationId xmlns:a16="http://schemas.microsoft.com/office/drawing/2014/main" id="{3C7DFF79-4C0F-470A-9DF5-495640D302AD}"/>
              </a:ext>
            </a:extLst>
          </p:cNvPr>
          <p:cNvGraphicFramePr>
            <a:graphicFrameLocks/>
          </p:cNvGraphicFramePr>
          <p:nvPr>
            <p:extLst>
              <p:ext uri="{D42A27DB-BD31-4B8C-83A1-F6EECF244321}">
                <p14:modId xmlns:p14="http://schemas.microsoft.com/office/powerpoint/2010/main" val="1336006713"/>
              </p:ext>
            </p:extLst>
          </p:nvPr>
        </p:nvGraphicFramePr>
        <p:xfrm>
          <a:off x="8870679" y="1316090"/>
          <a:ext cx="2316266" cy="181051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Rounded Corners 6">
            <a:extLst>
              <a:ext uri="{FF2B5EF4-FFF2-40B4-BE49-F238E27FC236}">
                <a16:creationId xmlns:a16="http://schemas.microsoft.com/office/drawing/2014/main" id="{B4F34441-9125-1800-6B6A-DD52FE19F051}"/>
              </a:ext>
            </a:extLst>
          </p:cNvPr>
          <p:cNvSpPr/>
          <p:nvPr/>
        </p:nvSpPr>
        <p:spPr>
          <a:xfrm>
            <a:off x="6395707" y="1213347"/>
            <a:ext cx="2255282" cy="186780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aphicFrame>
        <p:nvGraphicFramePr>
          <p:cNvPr id="8" name="Chart 7">
            <a:extLst>
              <a:ext uri="{FF2B5EF4-FFF2-40B4-BE49-F238E27FC236}">
                <a16:creationId xmlns:a16="http://schemas.microsoft.com/office/drawing/2014/main" id="{637950BF-497F-4858-A356-7919AC7200BF}"/>
              </a:ext>
            </a:extLst>
          </p:cNvPr>
          <p:cNvGraphicFramePr>
            <a:graphicFrameLocks/>
          </p:cNvGraphicFramePr>
          <p:nvPr>
            <p:extLst>
              <p:ext uri="{D42A27DB-BD31-4B8C-83A1-F6EECF244321}">
                <p14:modId xmlns:p14="http://schemas.microsoft.com/office/powerpoint/2010/main" val="1383385641"/>
              </p:ext>
            </p:extLst>
          </p:nvPr>
        </p:nvGraphicFramePr>
        <p:xfrm>
          <a:off x="6395707" y="1275679"/>
          <a:ext cx="2562017" cy="19555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a:extLst>
              <a:ext uri="{FF2B5EF4-FFF2-40B4-BE49-F238E27FC236}">
                <a16:creationId xmlns:a16="http://schemas.microsoft.com/office/drawing/2014/main" id="{0D7F55F9-1A06-EC2C-C375-764A3B114CB5}"/>
              </a:ext>
            </a:extLst>
          </p:cNvPr>
          <p:cNvGraphicFramePr>
            <a:graphicFrameLocks noGrp="1"/>
          </p:cNvGraphicFramePr>
          <p:nvPr>
            <p:extLst>
              <p:ext uri="{D42A27DB-BD31-4B8C-83A1-F6EECF244321}">
                <p14:modId xmlns:p14="http://schemas.microsoft.com/office/powerpoint/2010/main" val="1802352973"/>
              </p:ext>
            </p:extLst>
          </p:nvPr>
        </p:nvGraphicFramePr>
        <p:xfrm>
          <a:off x="401153" y="1577818"/>
          <a:ext cx="2668323" cy="4414371"/>
        </p:xfrm>
        <a:graphic>
          <a:graphicData uri="http://schemas.openxmlformats.org/drawingml/2006/table">
            <a:tbl>
              <a:tblPr firstRow="1" firstCol="1" bandRow="1"/>
              <a:tblGrid>
                <a:gridCol w="1046993">
                  <a:extLst>
                    <a:ext uri="{9D8B030D-6E8A-4147-A177-3AD203B41FA5}">
                      <a16:colId xmlns:a16="http://schemas.microsoft.com/office/drawing/2014/main" val="4162724414"/>
                    </a:ext>
                  </a:extLst>
                </a:gridCol>
                <a:gridCol w="568174">
                  <a:extLst>
                    <a:ext uri="{9D8B030D-6E8A-4147-A177-3AD203B41FA5}">
                      <a16:colId xmlns:a16="http://schemas.microsoft.com/office/drawing/2014/main" val="94041344"/>
                    </a:ext>
                  </a:extLst>
                </a:gridCol>
                <a:gridCol w="454786">
                  <a:extLst>
                    <a:ext uri="{9D8B030D-6E8A-4147-A177-3AD203B41FA5}">
                      <a16:colId xmlns:a16="http://schemas.microsoft.com/office/drawing/2014/main" val="461611767"/>
                    </a:ext>
                  </a:extLst>
                </a:gridCol>
                <a:gridCol w="598370">
                  <a:extLst>
                    <a:ext uri="{9D8B030D-6E8A-4147-A177-3AD203B41FA5}">
                      <a16:colId xmlns:a16="http://schemas.microsoft.com/office/drawing/2014/main" val="3949221294"/>
                    </a:ext>
                  </a:extLst>
                </a:gridCol>
              </a:tblGrid>
              <a:tr h="217842">
                <a:tc gridSpan="4">
                  <a:txBody>
                    <a:bodyPr/>
                    <a:lstStyle/>
                    <a:p>
                      <a:pPr algn="ctr">
                        <a:lnSpc>
                          <a:spcPct val="115000"/>
                        </a:lnSpc>
                      </a:pPr>
                      <a:r>
                        <a:rPr lang="en-IN" sz="1400" b="1" dirty="0">
                          <a:effectLst/>
                        </a:rPr>
                        <a:t>Table bookings</a:t>
                      </a:r>
                      <a:endParaRPr lang="en-IN" sz="11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solidFill>
                      <a:schemeClr val="accent1">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9567636"/>
                  </a:ext>
                </a:extLst>
              </a:tr>
              <a:tr h="358282">
                <a:tc rowSpan="2">
                  <a:txBody>
                    <a:bodyPr/>
                    <a:lstStyle/>
                    <a:p>
                      <a:pPr algn="ctr">
                        <a:lnSpc>
                          <a:spcPct val="115000"/>
                        </a:lnSpc>
                      </a:pPr>
                      <a:r>
                        <a:rPr lang="en-IN" sz="1100" b="1" dirty="0">
                          <a:effectLst/>
                        </a:rPr>
                        <a:t>Country Name</a:t>
                      </a:r>
                      <a:endParaRPr lang="en-IN" sz="11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solidFill>
                      <a:schemeClr val="accent1">
                        <a:lumMod val="20000"/>
                        <a:lumOff val="80000"/>
                      </a:schemeClr>
                    </a:solidFill>
                  </a:tcPr>
                </a:tc>
                <a:tc gridSpan="2">
                  <a:txBody>
                    <a:bodyPr/>
                    <a:lstStyle/>
                    <a:p>
                      <a:pPr algn="ctr">
                        <a:lnSpc>
                          <a:spcPct val="115000"/>
                        </a:lnSpc>
                      </a:pPr>
                      <a:r>
                        <a:rPr lang="en-IN" sz="1100" b="1" kern="1200" dirty="0">
                          <a:effectLst/>
                        </a:rPr>
                        <a:t>Table booking</a:t>
                      </a:r>
                      <a:endParaRPr lang="en-IN" sz="11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6554" marR="66554" marT="0" marB="0" anchor="ctr">
                    <a:solidFill>
                      <a:schemeClr val="accent1">
                        <a:lumMod val="20000"/>
                        <a:lumOff val="80000"/>
                      </a:schemeClr>
                    </a:solidFill>
                  </a:tcPr>
                </a:tc>
                <a:tc hMerge="1">
                  <a:txBody>
                    <a:bodyPr/>
                    <a:lstStyle/>
                    <a:p>
                      <a:endParaRPr lang="en-IN"/>
                    </a:p>
                  </a:txBody>
                  <a:tcPr/>
                </a:tc>
                <a:tc rowSpan="2">
                  <a:txBody>
                    <a:bodyPr/>
                    <a:lstStyle/>
                    <a:p>
                      <a:pPr algn="ctr">
                        <a:lnSpc>
                          <a:spcPct val="115000"/>
                        </a:lnSpc>
                      </a:pPr>
                      <a:r>
                        <a:rPr lang="en-IN" sz="1100" b="1" kern="1200" dirty="0">
                          <a:effectLst/>
                        </a:rPr>
                        <a:t>Grand Total</a:t>
                      </a:r>
                      <a:endParaRPr lang="en-IN" sz="11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6554" marR="66554" marT="0" marB="0" anchor="ctr">
                    <a:solidFill>
                      <a:schemeClr val="accent1">
                        <a:lumMod val="20000"/>
                        <a:lumOff val="80000"/>
                      </a:schemeClr>
                    </a:solidFill>
                  </a:tcPr>
                </a:tc>
                <a:extLst>
                  <a:ext uri="{0D108BD9-81ED-4DB2-BD59-A6C34878D82A}">
                    <a16:rowId xmlns:a16="http://schemas.microsoft.com/office/drawing/2014/main" val="2287730594"/>
                  </a:ext>
                </a:extLst>
              </a:tr>
              <a:tr h="192883">
                <a:tc vMerge="1">
                  <a:txBody>
                    <a:bodyPr/>
                    <a:lstStyle/>
                    <a:p>
                      <a:endParaRPr lang="en-IN"/>
                    </a:p>
                  </a:txBody>
                  <a:tcPr/>
                </a:tc>
                <a:tc>
                  <a:txBody>
                    <a:bodyPr/>
                    <a:lstStyle/>
                    <a:p>
                      <a:pPr algn="ctr">
                        <a:lnSpc>
                          <a:spcPct val="115000"/>
                        </a:lnSpc>
                      </a:pPr>
                      <a:r>
                        <a:rPr lang="en-IN" sz="1100" b="1" kern="1200" dirty="0">
                          <a:effectLst/>
                        </a:rPr>
                        <a:t>No</a:t>
                      </a:r>
                      <a:endParaRPr lang="en-IN" sz="11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6554" marR="66554" marT="0" marB="0" anchor="ctr">
                    <a:solidFill>
                      <a:schemeClr val="accent1">
                        <a:lumMod val="20000"/>
                        <a:lumOff val="80000"/>
                      </a:schemeClr>
                    </a:solidFill>
                  </a:tcPr>
                </a:tc>
                <a:tc>
                  <a:txBody>
                    <a:bodyPr/>
                    <a:lstStyle/>
                    <a:p>
                      <a:pPr algn="ctr">
                        <a:lnSpc>
                          <a:spcPct val="115000"/>
                        </a:lnSpc>
                      </a:pPr>
                      <a:r>
                        <a:rPr lang="en-IN" sz="1100" b="1" kern="1200" dirty="0">
                          <a:effectLst/>
                        </a:rPr>
                        <a:t>Yes</a:t>
                      </a:r>
                      <a:endParaRPr lang="en-IN" sz="1100" b="1" kern="1200" dirty="0">
                        <a:solidFill>
                          <a:schemeClr val="tx1"/>
                        </a:solidFill>
                        <a:effectLst/>
                        <a:latin typeface="Times New Roman" panose="02020603050405020304" pitchFamily="18" charset="0"/>
                        <a:ea typeface="+mn-ea"/>
                        <a:cs typeface="Times New Roman" panose="02020603050405020304" pitchFamily="18" charset="0"/>
                      </a:endParaRPr>
                    </a:p>
                  </a:txBody>
                  <a:tcPr marL="66554" marR="66554" marT="0" marB="0" anchor="ctr">
                    <a:solidFill>
                      <a:schemeClr val="accent1">
                        <a:lumMod val="20000"/>
                        <a:lumOff val="80000"/>
                      </a:schemeClr>
                    </a:solidFill>
                  </a:tcPr>
                </a:tc>
                <a:tc vMerge="1">
                  <a:txBody>
                    <a:bodyPr/>
                    <a:lstStyle/>
                    <a:p>
                      <a:endParaRPr lang="en-IN"/>
                    </a:p>
                  </a:txBody>
                  <a:tcPr/>
                </a:tc>
                <a:extLst>
                  <a:ext uri="{0D108BD9-81ED-4DB2-BD59-A6C34878D82A}">
                    <a16:rowId xmlns:a16="http://schemas.microsoft.com/office/drawing/2014/main" val="2863767340"/>
                  </a:ext>
                </a:extLst>
              </a:tr>
              <a:tr h="192883">
                <a:tc>
                  <a:txBody>
                    <a:bodyPr/>
                    <a:lstStyle/>
                    <a:p>
                      <a:pPr algn="l">
                        <a:lnSpc>
                          <a:spcPct val="115000"/>
                        </a:lnSpc>
                      </a:pPr>
                      <a:r>
                        <a:rPr lang="en-IN" sz="1100">
                          <a:effectLst/>
                        </a:rPr>
                        <a:t>Australia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24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780219328"/>
                  </a:ext>
                </a:extLst>
              </a:tr>
              <a:tr h="192883">
                <a:tc>
                  <a:txBody>
                    <a:bodyPr/>
                    <a:lstStyle/>
                    <a:p>
                      <a:pPr algn="l">
                        <a:lnSpc>
                          <a:spcPct val="115000"/>
                        </a:lnSpc>
                      </a:pPr>
                      <a:r>
                        <a:rPr lang="en-IN" sz="1100" dirty="0">
                          <a:effectLst/>
                        </a:rPr>
                        <a:t>Brazil</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60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60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4015337849"/>
                  </a:ext>
                </a:extLst>
              </a:tr>
              <a:tr h="192883">
                <a:tc>
                  <a:txBody>
                    <a:bodyPr/>
                    <a:lstStyle/>
                    <a:p>
                      <a:pPr algn="l">
                        <a:lnSpc>
                          <a:spcPct val="115000"/>
                        </a:lnSpc>
                      </a:pPr>
                      <a:r>
                        <a:rPr lang="en-IN" sz="1100">
                          <a:effectLst/>
                        </a:rPr>
                        <a:t>Canada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1110641068"/>
                  </a:ext>
                </a:extLst>
              </a:tr>
              <a:tr h="192883">
                <a:tc>
                  <a:txBody>
                    <a:bodyPr/>
                    <a:lstStyle/>
                    <a:p>
                      <a:pPr algn="l">
                        <a:lnSpc>
                          <a:spcPct val="115000"/>
                        </a:lnSpc>
                      </a:pPr>
                      <a:r>
                        <a:rPr lang="en-IN" sz="1100">
                          <a:effectLst/>
                        </a:rPr>
                        <a:t>India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7541</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1111</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8652</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786444716"/>
                  </a:ext>
                </a:extLst>
              </a:tr>
              <a:tr h="192883">
                <a:tc>
                  <a:txBody>
                    <a:bodyPr/>
                    <a:lstStyle/>
                    <a:p>
                      <a:pPr algn="l">
                        <a:lnSpc>
                          <a:spcPct val="115000"/>
                        </a:lnSpc>
                      </a:pPr>
                      <a:r>
                        <a:rPr lang="en-IN" sz="1100">
                          <a:effectLst/>
                        </a:rPr>
                        <a:t>Indonesia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21</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dirty="0">
                          <a:effectLst/>
                        </a:rPr>
                        <a:t>21</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596845971"/>
                  </a:ext>
                </a:extLst>
              </a:tr>
              <a:tr h="192883">
                <a:tc>
                  <a:txBody>
                    <a:bodyPr/>
                    <a:lstStyle/>
                    <a:p>
                      <a:pPr algn="l">
                        <a:lnSpc>
                          <a:spcPct val="115000"/>
                        </a:lnSpc>
                      </a:pPr>
                      <a:r>
                        <a:rPr lang="en-IN" sz="1100">
                          <a:effectLst/>
                        </a:rPr>
                        <a:t>New Zealand</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40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40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2362813770"/>
                  </a:ext>
                </a:extLst>
              </a:tr>
              <a:tr h="192883">
                <a:tc>
                  <a:txBody>
                    <a:bodyPr/>
                    <a:lstStyle/>
                    <a:p>
                      <a:pPr algn="l">
                        <a:lnSpc>
                          <a:spcPct val="115000"/>
                        </a:lnSpc>
                      </a:pPr>
                      <a:r>
                        <a:rPr lang="en-IN" sz="1100">
                          <a:effectLst/>
                        </a:rPr>
                        <a:t>Philippines</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8</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14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22</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2498843900"/>
                  </a:ext>
                </a:extLst>
              </a:tr>
              <a:tr h="192883">
                <a:tc>
                  <a:txBody>
                    <a:bodyPr/>
                    <a:lstStyle/>
                    <a:p>
                      <a:pPr algn="l">
                        <a:lnSpc>
                          <a:spcPct val="115000"/>
                        </a:lnSpc>
                      </a:pPr>
                      <a:r>
                        <a:rPr lang="en-IN" sz="1100">
                          <a:effectLst/>
                        </a:rPr>
                        <a:t>Qatar</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19</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1</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4202073865"/>
                  </a:ext>
                </a:extLst>
              </a:tr>
              <a:tr h="192883">
                <a:tc>
                  <a:txBody>
                    <a:bodyPr/>
                    <a:lstStyle/>
                    <a:p>
                      <a:pPr algn="l">
                        <a:lnSpc>
                          <a:spcPct val="115000"/>
                        </a:lnSpc>
                      </a:pPr>
                      <a:r>
                        <a:rPr lang="en-IN" sz="1100">
                          <a:effectLst/>
                        </a:rPr>
                        <a:t>Singapore</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20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50373650"/>
                  </a:ext>
                </a:extLst>
              </a:tr>
              <a:tr h="192883">
                <a:tc>
                  <a:txBody>
                    <a:bodyPr/>
                    <a:lstStyle/>
                    <a:p>
                      <a:pPr algn="l">
                        <a:lnSpc>
                          <a:spcPct val="115000"/>
                        </a:lnSpc>
                      </a:pPr>
                      <a:r>
                        <a:rPr lang="en-IN" sz="1100">
                          <a:effectLst/>
                        </a:rPr>
                        <a:t>South Africa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58</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60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3896429027"/>
                  </a:ext>
                </a:extLst>
              </a:tr>
              <a:tr h="192883">
                <a:tc>
                  <a:txBody>
                    <a:bodyPr/>
                    <a:lstStyle/>
                    <a:p>
                      <a:pPr algn="l">
                        <a:lnSpc>
                          <a:spcPct val="115000"/>
                        </a:lnSpc>
                      </a:pPr>
                      <a:r>
                        <a:rPr lang="en-IN" sz="1100">
                          <a:effectLst/>
                        </a:rPr>
                        <a:t>Sri Lanka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20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20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2243959548"/>
                  </a:ext>
                </a:extLst>
              </a:tr>
              <a:tr h="192883">
                <a:tc>
                  <a:txBody>
                    <a:bodyPr/>
                    <a:lstStyle/>
                    <a:p>
                      <a:pPr algn="l">
                        <a:lnSpc>
                          <a:spcPct val="115000"/>
                        </a:lnSpc>
                      </a:pPr>
                      <a:r>
                        <a:rPr lang="en-IN" sz="1100">
                          <a:effectLst/>
                        </a:rPr>
                        <a:t>Turkey</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34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34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2589295078"/>
                  </a:ext>
                </a:extLst>
              </a:tr>
              <a:tr h="358282">
                <a:tc>
                  <a:txBody>
                    <a:bodyPr/>
                    <a:lstStyle/>
                    <a:p>
                      <a:pPr algn="l">
                        <a:lnSpc>
                          <a:spcPct val="115000"/>
                        </a:lnSpc>
                      </a:pPr>
                      <a:r>
                        <a:rPr lang="en-IN" sz="1100">
                          <a:effectLst/>
                        </a:rPr>
                        <a:t>United Arab Emirates</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42</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18</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60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3026180355"/>
                  </a:ext>
                </a:extLst>
              </a:tr>
              <a:tr h="358282">
                <a:tc>
                  <a:txBody>
                    <a:bodyPr/>
                    <a:lstStyle/>
                    <a:p>
                      <a:pPr algn="l">
                        <a:lnSpc>
                          <a:spcPct val="115000"/>
                        </a:lnSpc>
                      </a:pPr>
                      <a:r>
                        <a:rPr lang="en-IN" sz="1100">
                          <a:effectLst/>
                        </a:rPr>
                        <a:t>United Kingdom</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68</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12</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80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2807113443"/>
                  </a:ext>
                </a:extLst>
              </a:tr>
              <a:tr h="358282">
                <a:tc>
                  <a:txBody>
                    <a:bodyPr/>
                    <a:lstStyle/>
                    <a:p>
                      <a:pPr algn="l">
                        <a:lnSpc>
                          <a:spcPct val="115000"/>
                        </a:lnSpc>
                      </a:pPr>
                      <a:r>
                        <a:rPr lang="en-IN" sz="1100">
                          <a:effectLst/>
                        </a:rPr>
                        <a:t>United States of America</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425</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0</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tc>
                  <a:txBody>
                    <a:bodyPr/>
                    <a:lstStyle/>
                    <a:p>
                      <a:pPr algn="r">
                        <a:lnSpc>
                          <a:spcPct val="115000"/>
                        </a:lnSpc>
                      </a:pPr>
                      <a:r>
                        <a:rPr lang="en-IN" sz="1100">
                          <a:effectLst/>
                        </a:rPr>
                        <a:t>425</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ctr"/>
                </a:tc>
                <a:extLst>
                  <a:ext uri="{0D108BD9-81ED-4DB2-BD59-A6C34878D82A}">
                    <a16:rowId xmlns:a16="http://schemas.microsoft.com/office/drawing/2014/main" val="774725536"/>
                  </a:ext>
                </a:extLst>
              </a:tr>
              <a:tr h="192883">
                <a:tc>
                  <a:txBody>
                    <a:bodyPr/>
                    <a:lstStyle/>
                    <a:p>
                      <a:pPr algn="l">
                        <a:lnSpc>
                          <a:spcPct val="115000"/>
                        </a:lnSpc>
                      </a:pPr>
                      <a:r>
                        <a:rPr lang="en-IN" sz="1100" dirty="0">
                          <a:effectLst/>
                        </a:rPr>
                        <a:t>Grand Total</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8384</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a:effectLst/>
                        </a:rPr>
                        <a:t>1158</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tc>
                  <a:txBody>
                    <a:bodyPr/>
                    <a:lstStyle/>
                    <a:p>
                      <a:pPr algn="r">
                        <a:lnSpc>
                          <a:spcPct val="115000"/>
                        </a:lnSpc>
                      </a:pPr>
                      <a:r>
                        <a:rPr lang="en-IN" sz="1100" dirty="0">
                          <a:effectLst/>
                        </a:rPr>
                        <a:t>9542</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6554" marR="66554" marT="0" marB="0" anchor="b"/>
                </a:tc>
                <a:extLst>
                  <a:ext uri="{0D108BD9-81ED-4DB2-BD59-A6C34878D82A}">
                    <a16:rowId xmlns:a16="http://schemas.microsoft.com/office/drawing/2014/main" val="15343541"/>
                  </a:ext>
                </a:extLst>
              </a:tr>
            </a:tbl>
          </a:graphicData>
        </a:graphic>
      </p:graphicFrame>
      <p:graphicFrame>
        <p:nvGraphicFramePr>
          <p:cNvPr id="6" name="Table 5">
            <a:extLst>
              <a:ext uri="{FF2B5EF4-FFF2-40B4-BE49-F238E27FC236}">
                <a16:creationId xmlns:a16="http://schemas.microsoft.com/office/drawing/2014/main" id="{5F50B1F3-91F4-B332-202D-0EF390790094}"/>
              </a:ext>
            </a:extLst>
          </p:cNvPr>
          <p:cNvGraphicFramePr>
            <a:graphicFrameLocks noGrp="1"/>
          </p:cNvGraphicFramePr>
          <p:nvPr>
            <p:extLst>
              <p:ext uri="{D42A27DB-BD31-4B8C-83A1-F6EECF244321}">
                <p14:modId xmlns:p14="http://schemas.microsoft.com/office/powerpoint/2010/main" val="3098070944"/>
              </p:ext>
            </p:extLst>
          </p:nvPr>
        </p:nvGraphicFramePr>
        <p:xfrm>
          <a:off x="3200339" y="1540275"/>
          <a:ext cx="3064505" cy="4407784"/>
        </p:xfrm>
        <a:graphic>
          <a:graphicData uri="http://schemas.openxmlformats.org/drawingml/2006/table">
            <a:tbl>
              <a:tblPr firstRow="1" firstCol="1" bandRow="1">
                <a:tableStyleId>{5940675A-B579-460E-94D1-54222C63F5DA}</a:tableStyleId>
              </a:tblPr>
              <a:tblGrid>
                <a:gridCol w="1257300">
                  <a:extLst>
                    <a:ext uri="{9D8B030D-6E8A-4147-A177-3AD203B41FA5}">
                      <a16:colId xmlns:a16="http://schemas.microsoft.com/office/drawing/2014/main" val="3749998699"/>
                    </a:ext>
                  </a:extLst>
                </a:gridCol>
                <a:gridCol w="632460">
                  <a:extLst>
                    <a:ext uri="{9D8B030D-6E8A-4147-A177-3AD203B41FA5}">
                      <a16:colId xmlns:a16="http://schemas.microsoft.com/office/drawing/2014/main" val="2349369020"/>
                    </a:ext>
                  </a:extLst>
                </a:gridCol>
                <a:gridCol w="468630">
                  <a:extLst>
                    <a:ext uri="{9D8B030D-6E8A-4147-A177-3AD203B41FA5}">
                      <a16:colId xmlns:a16="http://schemas.microsoft.com/office/drawing/2014/main" val="3826038600"/>
                    </a:ext>
                  </a:extLst>
                </a:gridCol>
                <a:gridCol w="706115">
                  <a:extLst>
                    <a:ext uri="{9D8B030D-6E8A-4147-A177-3AD203B41FA5}">
                      <a16:colId xmlns:a16="http://schemas.microsoft.com/office/drawing/2014/main" val="1012658210"/>
                    </a:ext>
                  </a:extLst>
                </a:gridCol>
              </a:tblGrid>
              <a:tr h="209519">
                <a:tc gridSpan="4">
                  <a:txBody>
                    <a:bodyPr/>
                    <a:lstStyle/>
                    <a:p>
                      <a:pPr algn="ctr">
                        <a:lnSpc>
                          <a:spcPct val="115000"/>
                        </a:lnSpc>
                      </a:pPr>
                      <a:r>
                        <a:rPr lang="en-IN" sz="1400" b="1" dirty="0">
                          <a:effectLst/>
                          <a:latin typeface="Times New Roman" panose="02020603050405020304" pitchFamily="18" charset="0"/>
                          <a:cs typeface="Times New Roman" panose="02020603050405020304" pitchFamily="18" charset="0"/>
                        </a:rPr>
                        <a:t>Online delivery</a:t>
                      </a:r>
                      <a:endParaRPr lang="en-IN"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b">
                    <a:solidFill>
                      <a:schemeClr val="accent1">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86434458"/>
                  </a:ext>
                </a:extLst>
              </a:tr>
              <a:tr h="431789">
                <a:tc rowSpan="2">
                  <a:txBody>
                    <a:bodyPr/>
                    <a:lstStyle/>
                    <a:p>
                      <a:pPr algn="ctr">
                        <a:lnSpc>
                          <a:spcPct val="115000"/>
                        </a:lnSpc>
                      </a:pPr>
                      <a:r>
                        <a:rPr lang="en-IN" sz="1200" b="1" dirty="0">
                          <a:effectLst/>
                          <a:latin typeface="Times New Roman" panose="02020603050405020304" pitchFamily="18" charset="0"/>
                          <a:cs typeface="Times New Roman" panose="02020603050405020304" pitchFamily="18" charset="0"/>
                        </a:rPr>
                        <a:t>Country Name</a:t>
                      </a:r>
                      <a:endParaRPr lang="en-IN"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gridSpan="2">
                  <a:txBody>
                    <a:bodyPr/>
                    <a:lstStyle/>
                    <a:p>
                      <a:pPr algn="ctr">
                        <a:lnSpc>
                          <a:spcPct val="115000"/>
                        </a:lnSpc>
                      </a:pPr>
                      <a:r>
                        <a:rPr lang="en-IN" sz="1400" b="1" dirty="0">
                          <a:effectLst/>
                          <a:latin typeface="Times New Roman" panose="02020603050405020304" pitchFamily="18" charset="0"/>
                          <a:cs typeface="Times New Roman" panose="02020603050405020304" pitchFamily="18" charset="0"/>
                        </a:rPr>
                        <a:t>Online delivery</a:t>
                      </a:r>
                      <a:endParaRPr lang="en-IN"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b">
                    <a:solidFill>
                      <a:schemeClr val="accent1">
                        <a:lumMod val="20000"/>
                        <a:lumOff val="80000"/>
                      </a:schemeClr>
                    </a:solidFill>
                  </a:tcPr>
                </a:tc>
                <a:tc hMerge="1">
                  <a:txBody>
                    <a:bodyPr/>
                    <a:lstStyle/>
                    <a:p>
                      <a:endParaRPr lang="en-IN"/>
                    </a:p>
                  </a:txBody>
                  <a:tcPr/>
                </a:tc>
                <a:tc rowSpan="2">
                  <a:txBody>
                    <a:bodyPr/>
                    <a:lstStyle/>
                    <a:p>
                      <a:pPr algn="l">
                        <a:lnSpc>
                          <a:spcPct val="115000"/>
                        </a:lnSpc>
                      </a:pPr>
                      <a:r>
                        <a:rPr lang="en-IN" sz="1200" b="1" dirty="0">
                          <a:effectLst/>
                          <a:latin typeface="Times New Roman" panose="02020603050405020304" pitchFamily="18" charset="0"/>
                          <a:cs typeface="Times New Roman" panose="02020603050405020304" pitchFamily="18" charset="0"/>
                        </a:rPr>
                        <a:t>Grand Total</a:t>
                      </a:r>
                      <a:endParaRPr lang="en-IN"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3762720085"/>
                  </a:ext>
                </a:extLst>
              </a:tr>
              <a:tr h="194620">
                <a:tc vMerge="1">
                  <a:txBody>
                    <a:bodyPr/>
                    <a:lstStyle/>
                    <a:p>
                      <a:endParaRPr lang="en-IN"/>
                    </a:p>
                  </a:txBody>
                  <a:tcPr/>
                </a:tc>
                <a:tc>
                  <a:txBody>
                    <a:bodyPr/>
                    <a:lstStyle/>
                    <a:p>
                      <a:pPr algn="l">
                        <a:lnSpc>
                          <a:spcPct val="115000"/>
                        </a:lnSpc>
                      </a:pPr>
                      <a:r>
                        <a:rPr lang="en-IN" sz="1200" b="1">
                          <a:effectLst/>
                          <a:latin typeface="Times New Roman" panose="02020603050405020304" pitchFamily="18" charset="0"/>
                          <a:cs typeface="Times New Roman" panose="02020603050405020304" pitchFamily="18" charset="0"/>
                        </a:rPr>
                        <a:t>No</a:t>
                      </a:r>
                      <a:endParaRPr lang="en-IN" sz="1200" b="1">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algn="l">
                        <a:lnSpc>
                          <a:spcPct val="115000"/>
                        </a:lnSpc>
                      </a:pPr>
                      <a:r>
                        <a:rPr lang="en-IN" sz="1200" b="1" dirty="0">
                          <a:effectLst/>
                          <a:latin typeface="Times New Roman" panose="02020603050405020304" pitchFamily="18" charset="0"/>
                          <a:cs typeface="Times New Roman" panose="02020603050405020304" pitchFamily="18" charset="0"/>
                        </a:rPr>
                        <a:t>Yes</a:t>
                      </a:r>
                      <a:endParaRPr lang="en-IN" sz="12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b">
                    <a:solidFill>
                      <a:schemeClr val="accent1">
                        <a:lumMod val="20000"/>
                        <a:lumOff val="80000"/>
                      </a:schemeClr>
                    </a:solidFill>
                  </a:tcPr>
                </a:tc>
                <a:tc vMerge="1">
                  <a:txBody>
                    <a:bodyPr/>
                    <a:lstStyle/>
                    <a:p>
                      <a:endParaRPr lang="en-IN"/>
                    </a:p>
                  </a:txBody>
                  <a:tcPr/>
                </a:tc>
                <a:extLst>
                  <a:ext uri="{0D108BD9-81ED-4DB2-BD59-A6C34878D82A}">
                    <a16:rowId xmlns:a16="http://schemas.microsoft.com/office/drawing/2014/main" val="2765322744"/>
                  </a:ext>
                </a:extLst>
              </a:tr>
              <a:tr h="194620">
                <a:tc>
                  <a:txBody>
                    <a:bodyPr/>
                    <a:lstStyle/>
                    <a:p>
                      <a:pPr algn="l">
                        <a:lnSpc>
                          <a:spcPct val="115000"/>
                        </a:lnSpc>
                      </a:pPr>
                      <a:r>
                        <a:rPr lang="en-IN" sz="1100">
                          <a:effectLst/>
                        </a:rPr>
                        <a:t>Australia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24</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24</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671802598"/>
                  </a:ext>
                </a:extLst>
              </a:tr>
              <a:tr h="194620">
                <a:tc>
                  <a:txBody>
                    <a:bodyPr/>
                    <a:lstStyle/>
                    <a:p>
                      <a:pPr algn="l">
                        <a:lnSpc>
                          <a:spcPct val="115000"/>
                        </a:lnSpc>
                      </a:pPr>
                      <a:r>
                        <a:rPr lang="en-IN" sz="1100">
                          <a:effectLst/>
                        </a:rPr>
                        <a:t>Brazil</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60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60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172486922"/>
                  </a:ext>
                </a:extLst>
              </a:tr>
              <a:tr h="194620">
                <a:tc>
                  <a:txBody>
                    <a:bodyPr/>
                    <a:lstStyle/>
                    <a:p>
                      <a:pPr algn="l">
                        <a:lnSpc>
                          <a:spcPct val="115000"/>
                        </a:lnSpc>
                      </a:pPr>
                      <a:r>
                        <a:rPr lang="en-IN" sz="1100">
                          <a:effectLst/>
                        </a:rPr>
                        <a:t>Canada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4</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4</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82324539"/>
                  </a:ext>
                </a:extLst>
              </a:tr>
              <a:tr h="194620">
                <a:tc>
                  <a:txBody>
                    <a:bodyPr/>
                    <a:lstStyle/>
                    <a:p>
                      <a:pPr algn="l">
                        <a:lnSpc>
                          <a:spcPct val="115000"/>
                        </a:lnSpc>
                      </a:pPr>
                      <a:r>
                        <a:rPr lang="en-IN" sz="1100">
                          <a:effectLst/>
                        </a:rPr>
                        <a:t>India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6229</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2423</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8652</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086503562"/>
                  </a:ext>
                </a:extLst>
              </a:tr>
              <a:tr h="194620">
                <a:tc>
                  <a:txBody>
                    <a:bodyPr/>
                    <a:lstStyle/>
                    <a:p>
                      <a:pPr algn="l">
                        <a:lnSpc>
                          <a:spcPct val="115000"/>
                        </a:lnSpc>
                      </a:pPr>
                      <a:r>
                        <a:rPr lang="en-IN" sz="1100">
                          <a:effectLst/>
                        </a:rPr>
                        <a:t>Indonesia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21</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21</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648040120"/>
                  </a:ext>
                </a:extLst>
              </a:tr>
              <a:tr h="194620">
                <a:tc>
                  <a:txBody>
                    <a:bodyPr/>
                    <a:lstStyle/>
                    <a:p>
                      <a:pPr algn="l">
                        <a:lnSpc>
                          <a:spcPct val="115000"/>
                        </a:lnSpc>
                      </a:pPr>
                      <a:r>
                        <a:rPr lang="en-IN" sz="1100">
                          <a:effectLst/>
                        </a:rPr>
                        <a:t>New Zealand</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40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40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989974037"/>
                  </a:ext>
                </a:extLst>
              </a:tr>
              <a:tr h="194620">
                <a:tc>
                  <a:txBody>
                    <a:bodyPr/>
                    <a:lstStyle/>
                    <a:p>
                      <a:pPr algn="l">
                        <a:lnSpc>
                          <a:spcPct val="115000"/>
                        </a:lnSpc>
                      </a:pPr>
                      <a:r>
                        <a:rPr lang="en-IN" sz="1100">
                          <a:effectLst/>
                        </a:rPr>
                        <a:t>Philippines</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22</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22</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410188419"/>
                  </a:ext>
                </a:extLst>
              </a:tr>
              <a:tr h="194620">
                <a:tc>
                  <a:txBody>
                    <a:bodyPr/>
                    <a:lstStyle/>
                    <a:p>
                      <a:pPr algn="l">
                        <a:lnSpc>
                          <a:spcPct val="115000"/>
                        </a:lnSpc>
                      </a:pPr>
                      <a:r>
                        <a:rPr lang="en-IN" sz="1100">
                          <a:effectLst/>
                        </a:rPr>
                        <a:t>Qatar</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24385445"/>
                  </a:ext>
                </a:extLst>
              </a:tr>
              <a:tr h="194620">
                <a:tc>
                  <a:txBody>
                    <a:bodyPr/>
                    <a:lstStyle/>
                    <a:p>
                      <a:pPr algn="l">
                        <a:lnSpc>
                          <a:spcPct val="115000"/>
                        </a:lnSpc>
                      </a:pPr>
                      <a:r>
                        <a:rPr lang="en-IN" sz="1100">
                          <a:effectLst/>
                        </a:rPr>
                        <a:t>Singapore</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60976610"/>
                  </a:ext>
                </a:extLst>
              </a:tr>
              <a:tr h="194620">
                <a:tc>
                  <a:txBody>
                    <a:bodyPr/>
                    <a:lstStyle/>
                    <a:p>
                      <a:pPr algn="l">
                        <a:lnSpc>
                          <a:spcPct val="115000"/>
                        </a:lnSpc>
                      </a:pPr>
                      <a:r>
                        <a:rPr lang="en-IN" sz="1100" dirty="0">
                          <a:effectLst/>
                        </a:rPr>
                        <a:t>South Africa</a:t>
                      </a:r>
                      <a:endParaRPr lang="en-IN" sz="1100" dirty="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60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60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8405920"/>
                  </a:ext>
                </a:extLst>
              </a:tr>
              <a:tr h="194620">
                <a:tc>
                  <a:txBody>
                    <a:bodyPr/>
                    <a:lstStyle/>
                    <a:p>
                      <a:pPr algn="l">
                        <a:lnSpc>
                          <a:spcPct val="115000"/>
                        </a:lnSpc>
                      </a:pPr>
                      <a:r>
                        <a:rPr lang="en-IN" sz="1100">
                          <a:effectLst/>
                        </a:rPr>
                        <a:t>Sri Lanka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180610330"/>
                  </a:ext>
                </a:extLst>
              </a:tr>
              <a:tr h="194620">
                <a:tc>
                  <a:txBody>
                    <a:bodyPr/>
                    <a:lstStyle/>
                    <a:p>
                      <a:pPr algn="l">
                        <a:lnSpc>
                          <a:spcPct val="115000"/>
                        </a:lnSpc>
                      </a:pPr>
                      <a:r>
                        <a:rPr lang="en-IN" sz="1100">
                          <a:effectLst/>
                        </a:rPr>
                        <a:t>Turkey</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34</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34</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07964374"/>
                  </a:ext>
                </a:extLst>
              </a:tr>
              <a:tr h="395817">
                <a:tc>
                  <a:txBody>
                    <a:bodyPr/>
                    <a:lstStyle/>
                    <a:p>
                      <a:pPr algn="l">
                        <a:lnSpc>
                          <a:spcPct val="115000"/>
                        </a:lnSpc>
                      </a:pPr>
                      <a:r>
                        <a:rPr lang="en-IN" sz="1100">
                          <a:effectLst/>
                        </a:rPr>
                        <a:t>United Arab Emirates</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32</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28</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60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11619440"/>
                  </a:ext>
                </a:extLst>
              </a:tr>
              <a:tr h="194620">
                <a:tc>
                  <a:txBody>
                    <a:bodyPr/>
                    <a:lstStyle/>
                    <a:p>
                      <a:pPr algn="l">
                        <a:lnSpc>
                          <a:spcPct val="115000"/>
                        </a:lnSpc>
                      </a:pPr>
                      <a:r>
                        <a:rPr lang="en-IN" sz="1100">
                          <a:effectLst/>
                        </a:rPr>
                        <a:t>United Kingdom</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80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80</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689326240"/>
                  </a:ext>
                </a:extLst>
              </a:tr>
              <a:tr h="395817">
                <a:tc>
                  <a:txBody>
                    <a:bodyPr/>
                    <a:lstStyle/>
                    <a:p>
                      <a:pPr algn="l">
                        <a:lnSpc>
                          <a:spcPct val="115000"/>
                        </a:lnSpc>
                      </a:pPr>
                      <a:r>
                        <a:rPr lang="en-IN" sz="1100">
                          <a:effectLst/>
                        </a:rPr>
                        <a:t>United States of America</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a:effectLst/>
                        </a:rPr>
                        <a:t>425</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0</a:t>
                      </a:r>
                      <a:endParaRPr lang="en-IN" sz="1100">
                        <a:effectLst/>
                        <a:latin typeface="Arial" panose="020B0604020202020204" pitchFamily="34" charset="0"/>
                        <a:ea typeface="Arial" panose="020B0604020202020204" pitchFamily="34" charset="0"/>
                      </a:endParaRPr>
                    </a:p>
                  </a:txBody>
                  <a:tcPr marL="68580" marR="68580" marT="0" marB="0" anchor="ctr"/>
                </a:tc>
                <a:tc>
                  <a:txBody>
                    <a:bodyPr/>
                    <a:lstStyle/>
                    <a:p>
                      <a:pPr algn="r">
                        <a:lnSpc>
                          <a:spcPct val="115000"/>
                        </a:lnSpc>
                      </a:pPr>
                      <a:r>
                        <a:rPr lang="en-IN" sz="1100">
                          <a:effectLst/>
                        </a:rPr>
                        <a:t>425</a:t>
                      </a:r>
                      <a:endParaRPr lang="en-IN"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335532868"/>
                  </a:ext>
                </a:extLst>
              </a:tr>
              <a:tr h="194620">
                <a:tc>
                  <a:txBody>
                    <a:bodyPr/>
                    <a:lstStyle/>
                    <a:p>
                      <a:pPr algn="l">
                        <a:lnSpc>
                          <a:spcPct val="115000"/>
                        </a:lnSpc>
                      </a:pPr>
                      <a:r>
                        <a:rPr lang="en-IN" sz="1100">
                          <a:effectLst/>
                        </a:rPr>
                        <a:t>Grand Total</a:t>
                      </a:r>
                      <a:endParaRPr lang="en-IN" sz="110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dirty="0">
                          <a:effectLst/>
                        </a:rPr>
                        <a:t>7091</a:t>
                      </a:r>
                      <a:endParaRPr lang="en-IN" sz="1100" dirty="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dirty="0">
                          <a:effectLst/>
                        </a:rPr>
                        <a:t>2451</a:t>
                      </a:r>
                      <a:endParaRPr lang="en-IN" sz="1100" dirty="0">
                        <a:effectLst/>
                        <a:latin typeface="Arial" panose="020B0604020202020204" pitchFamily="34" charset="0"/>
                        <a:ea typeface="Arial" panose="020B0604020202020204" pitchFamily="34" charset="0"/>
                      </a:endParaRPr>
                    </a:p>
                  </a:txBody>
                  <a:tcPr marL="68580" marR="68580" marT="0" marB="0" anchor="b"/>
                </a:tc>
                <a:tc>
                  <a:txBody>
                    <a:bodyPr/>
                    <a:lstStyle/>
                    <a:p>
                      <a:pPr algn="r">
                        <a:lnSpc>
                          <a:spcPct val="115000"/>
                        </a:lnSpc>
                      </a:pPr>
                      <a:r>
                        <a:rPr lang="en-IN" sz="1100" dirty="0">
                          <a:effectLst/>
                        </a:rPr>
                        <a:t>9542</a:t>
                      </a:r>
                      <a:endParaRPr lang="en-IN" sz="1100" dirty="0">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509510557"/>
                  </a:ext>
                </a:extLst>
              </a:tr>
            </a:tbl>
          </a:graphicData>
        </a:graphic>
      </p:graphicFrame>
      <p:sp>
        <p:nvSpPr>
          <p:cNvPr id="2" name="Content Placeholder 1">
            <a:extLst>
              <a:ext uri="{FF2B5EF4-FFF2-40B4-BE49-F238E27FC236}">
                <a16:creationId xmlns:a16="http://schemas.microsoft.com/office/drawing/2014/main" id="{9297E983-5086-8CC6-2A68-88EBFB55B853}"/>
              </a:ext>
            </a:extLst>
          </p:cNvPr>
          <p:cNvSpPr txBox="1">
            <a:spLocks/>
          </p:cNvSpPr>
          <p:nvPr/>
        </p:nvSpPr>
        <p:spPr>
          <a:xfrm>
            <a:off x="6639828" y="3145239"/>
            <a:ext cx="4460073" cy="3417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Font typeface="Wingdings" panose="05000000000000000000" pitchFamily="2" charset="2"/>
              <a:buChar char="ü"/>
            </a:pPr>
            <a:r>
              <a:rPr lang="en-GB" sz="1800" dirty="0">
                <a:solidFill>
                  <a:srgbClr val="0D0D0D"/>
                </a:solidFill>
                <a:effectLst/>
                <a:latin typeface="Cambria" panose="02040503050406030204" pitchFamily="18" charset="0"/>
                <a:ea typeface="Arial" panose="020B0604020202020204" pitchFamily="34" charset="0"/>
                <a:cs typeface="Segoe UI" panose="020B0502040204020203" pitchFamily="34" charset="0"/>
              </a:rPr>
              <a:t>There is a low prevalence of restaurants offering online ordering services, and table reservations are also relatively scarce. Below table data give clarity regarding Online delivery and table booking.</a:t>
            </a:r>
          </a:p>
          <a:p>
            <a:pPr algn="just">
              <a:buFont typeface="Wingdings" panose="05000000000000000000" pitchFamily="2" charset="2"/>
              <a:buChar char="ü"/>
            </a:pPr>
            <a:r>
              <a:rPr lang="en-GB" sz="1800" dirty="0">
                <a:solidFill>
                  <a:srgbClr val="0D0D0D"/>
                </a:solidFill>
                <a:latin typeface="Cambria" panose="02040503050406030204" pitchFamily="18" charset="0"/>
                <a:ea typeface="Arial" panose="020B0604020202020204" pitchFamily="34" charset="0"/>
                <a:cs typeface="Segoe UI" panose="020B0502040204020203" pitchFamily="34" charset="0"/>
              </a:rPr>
              <a:t>Table Booking is showing very few that is 1158 out of 9542 of restaurants.</a:t>
            </a:r>
          </a:p>
          <a:p>
            <a:pPr algn="just">
              <a:buFont typeface="Wingdings" panose="05000000000000000000" pitchFamily="2" charset="2"/>
              <a:buChar char="ü"/>
            </a:pPr>
            <a:r>
              <a:rPr lang="en-GB" sz="1800" dirty="0">
                <a:solidFill>
                  <a:srgbClr val="0D0D0D"/>
                </a:solidFill>
                <a:effectLst/>
                <a:latin typeface="Cambria" panose="02040503050406030204" pitchFamily="18" charset="0"/>
                <a:ea typeface="Arial" panose="020B0604020202020204" pitchFamily="34" charset="0"/>
                <a:cs typeface="Segoe UI" panose="020B0502040204020203" pitchFamily="34" charset="0"/>
              </a:rPr>
              <a:t>Online delivery also showing very few  </a:t>
            </a:r>
            <a:r>
              <a:rPr lang="en-GB" sz="1800" dirty="0">
                <a:solidFill>
                  <a:srgbClr val="0D0D0D"/>
                </a:solidFill>
                <a:latin typeface="Cambria" panose="02040503050406030204" pitchFamily="18" charset="0"/>
                <a:ea typeface="Arial" panose="020B0604020202020204" pitchFamily="34" charset="0"/>
                <a:cs typeface="Segoe UI" panose="020B0502040204020203" pitchFamily="34" charset="0"/>
              </a:rPr>
              <a:t>that is 2451 out of 9542.</a:t>
            </a:r>
            <a:endParaRPr lang="en-GB" sz="1800" dirty="0">
              <a:solidFill>
                <a:srgbClr val="0D0D0D"/>
              </a:solidFill>
              <a:effectLst/>
              <a:latin typeface="Cambria" panose="02040503050406030204" pitchFamily="18" charset="0"/>
              <a:ea typeface="Arial" panose="020B0604020202020204" pitchFamily="34" charset="0"/>
              <a:cs typeface="Segoe UI" panose="020B0502040204020203" pitchFamily="34" charset="0"/>
            </a:endParaRPr>
          </a:p>
          <a:p>
            <a:pPr algn="just">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Details about Table booking, and Online delivery are shown in table.</a:t>
            </a:r>
          </a:p>
        </p:txBody>
      </p:sp>
      <p:sp>
        <p:nvSpPr>
          <p:cNvPr id="3" name="Title 2">
            <a:extLst>
              <a:ext uri="{FF2B5EF4-FFF2-40B4-BE49-F238E27FC236}">
                <a16:creationId xmlns:a16="http://schemas.microsoft.com/office/drawing/2014/main" id="{28FFB500-6A09-9F97-A438-A05D4878C3EA}"/>
              </a:ext>
            </a:extLst>
          </p:cNvPr>
          <p:cNvSpPr>
            <a:spLocks noGrp="1"/>
          </p:cNvSpPr>
          <p:nvPr>
            <p:ph type="title"/>
          </p:nvPr>
        </p:nvSpPr>
        <p:spPr>
          <a:xfrm>
            <a:off x="577008" y="371386"/>
            <a:ext cx="10355152" cy="777875"/>
          </a:xfrm>
        </p:spPr>
        <p:txBody>
          <a:bodyPr>
            <a:noAutofit/>
          </a:bodyPr>
          <a:lstStyle/>
          <a:p>
            <a:r>
              <a:rPr lang="en-IN" sz="3600" b="1" dirty="0">
                <a:latin typeface="Times New Roman" panose="02020603050405020304" pitchFamily="18" charset="0"/>
                <a:cs typeface="Times New Roman" panose="02020603050405020304" pitchFamily="18" charset="0"/>
              </a:rPr>
              <a:t>Table Bookings and Online Bookings:</a:t>
            </a:r>
          </a:p>
        </p:txBody>
      </p:sp>
    </p:spTree>
    <p:extLst>
      <p:ext uri="{BB962C8B-B14F-4D97-AF65-F5344CB8AC3E}">
        <p14:creationId xmlns:p14="http://schemas.microsoft.com/office/powerpoint/2010/main" val="555186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F25F06-9B25-A5C2-E505-2BCA29A03A3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FB7712A4-348B-6CC7-2326-1362196C5DA1}"/>
              </a:ext>
            </a:extLst>
          </p:cNvPr>
          <p:cNvSpPr>
            <a:spLocks noGrp="1" noChangeArrowheads="1"/>
          </p:cNvSpPr>
          <p:nvPr>
            <p:ph type="ctrTitle"/>
          </p:nvPr>
        </p:nvSpPr>
        <p:spPr bwMode="auto">
          <a:xfrm>
            <a:off x="999353" y="1625600"/>
            <a:ext cx="4418624" cy="1499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algn="l" fontAlgn="base">
              <a:spcAft>
                <a:spcPct val="0"/>
              </a:spcAft>
            </a:pPr>
            <a:r>
              <a:rPr lang="en-US" sz="2400" kern="1200" dirty="0">
                <a:solidFill>
                  <a:schemeClr val="tx1"/>
                </a:solidFill>
                <a:effectLst/>
                <a:latin typeface="+mj-lt"/>
                <a:ea typeface="+mj-ea"/>
                <a:cs typeface="+mj-cs"/>
              </a:rPr>
              <a:t>Here is the analysis average number of voters for the restaurants in each country.</a:t>
            </a:r>
            <a:br>
              <a:rPr lang="en-US" sz="3000" kern="1200" dirty="0">
                <a:solidFill>
                  <a:schemeClr val="tx1"/>
                </a:solidFill>
                <a:effectLst/>
                <a:latin typeface="+mj-lt"/>
                <a:ea typeface="+mj-ea"/>
                <a:cs typeface="+mj-cs"/>
              </a:rPr>
            </a:br>
            <a:endParaRPr kumimoji="0" lang="en-US" altLang="en-US" sz="3000" b="0" i="0" u="none" strike="noStrike" kern="1200" cap="none" normalizeH="0" baseline="0" dirty="0">
              <a:ln>
                <a:noFill/>
              </a:ln>
              <a:solidFill>
                <a:schemeClr val="tx1"/>
              </a:solidFill>
              <a:effectLst/>
              <a:latin typeface="+mj-lt"/>
              <a:ea typeface="+mj-ea"/>
              <a:cs typeface="+mj-cs"/>
            </a:endParaRPr>
          </a:p>
        </p:txBody>
      </p:sp>
      <p:grpSp>
        <p:nvGrpSpPr>
          <p:cNvPr id="19" name="Group 1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98C92B7-B0A5-FA83-080B-6CF8C8F02ABC}"/>
              </a:ext>
            </a:extLst>
          </p:cNvPr>
          <p:cNvGraphicFramePr>
            <a:graphicFrameLocks noGrp="1"/>
          </p:cNvGraphicFramePr>
          <p:nvPr>
            <p:extLst>
              <p:ext uri="{D42A27DB-BD31-4B8C-83A1-F6EECF244321}">
                <p14:modId xmlns:p14="http://schemas.microsoft.com/office/powerpoint/2010/main" val="3431110779"/>
              </p:ext>
            </p:extLst>
          </p:nvPr>
        </p:nvGraphicFramePr>
        <p:xfrm>
          <a:off x="6604000" y="975360"/>
          <a:ext cx="4854494" cy="5047178"/>
        </p:xfrm>
        <a:graphic>
          <a:graphicData uri="http://schemas.openxmlformats.org/drawingml/2006/table">
            <a:tbl>
              <a:tblPr firstRow="1" firstCol="1" bandRow="1">
                <a:tableStyleId>{69012ECD-51FC-41F1-AA8D-1B2483CD663E}</a:tableStyleId>
              </a:tblPr>
              <a:tblGrid>
                <a:gridCol w="2675164">
                  <a:extLst>
                    <a:ext uri="{9D8B030D-6E8A-4147-A177-3AD203B41FA5}">
                      <a16:colId xmlns:a16="http://schemas.microsoft.com/office/drawing/2014/main" val="587931919"/>
                    </a:ext>
                  </a:extLst>
                </a:gridCol>
                <a:gridCol w="2179330">
                  <a:extLst>
                    <a:ext uri="{9D8B030D-6E8A-4147-A177-3AD203B41FA5}">
                      <a16:colId xmlns:a16="http://schemas.microsoft.com/office/drawing/2014/main" val="1078193532"/>
                    </a:ext>
                  </a:extLst>
                </a:gridCol>
              </a:tblGrid>
              <a:tr h="545770">
                <a:tc gridSpan="2">
                  <a:txBody>
                    <a:bodyPr/>
                    <a:lstStyle/>
                    <a:p>
                      <a:pPr algn="ctr">
                        <a:lnSpc>
                          <a:spcPct val="115000"/>
                        </a:lnSpc>
                      </a:pPr>
                      <a:r>
                        <a:rPr lang="en-IN" sz="1600" dirty="0">
                          <a:effectLst/>
                        </a:rPr>
                        <a:t>The average number of voters for the restaurants in each country</a:t>
                      </a:r>
                      <a:endParaRPr lang="en-IN" sz="1600" dirty="0">
                        <a:effectLst/>
                        <a:latin typeface="Arial" panose="020B0604020202020204" pitchFamily="34" charset="0"/>
                        <a:ea typeface="Arial" panose="020B0604020202020204" pitchFamily="34" charset="0"/>
                      </a:endParaRPr>
                    </a:p>
                  </a:txBody>
                  <a:tcPr marL="100582" marR="100582" marT="0" marB="0" anchor="ctr"/>
                </a:tc>
                <a:tc hMerge="1">
                  <a:txBody>
                    <a:bodyPr/>
                    <a:lstStyle/>
                    <a:p>
                      <a:endParaRPr lang="en-IN"/>
                    </a:p>
                  </a:txBody>
                  <a:tcPr/>
                </a:tc>
                <a:extLst>
                  <a:ext uri="{0D108BD9-81ED-4DB2-BD59-A6C34878D82A}">
                    <a16:rowId xmlns:a16="http://schemas.microsoft.com/office/drawing/2014/main" val="118130298"/>
                  </a:ext>
                </a:extLst>
              </a:tr>
              <a:tr h="281338">
                <a:tc>
                  <a:txBody>
                    <a:bodyPr/>
                    <a:lstStyle/>
                    <a:p>
                      <a:pPr>
                        <a:lnSpc>
                          <a:spcPct val="115000"/>
                        </a:lnSpc>
                      </a:pPr>
                      <a:r>
                        <a:rPr lang="en-IN" sz="1600" dirty="0">
                          <a:effectLst/>
                        </a:rPr>
                        <a:t>Country</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nSpc>
                          <a:spcPct val="115000"/>
                        </a:lnSpc>
                      </a:pPr>
                      <a:r>
                        <a:rPr lang="en-IN" sz="1600">
                          <a:effectLst/>
                        </a:rPr>
                        <a:t>Average of Votes</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358612455"/>
                  </a:ext>
                </a:extLst>
              </a:tr>
              <a:tr h="281338">
                <a:tc>
                  <a:txBody>
                    <a:bodyPr/>
                    <a:lstStyle/>
                    <a:p>
                      <a:pPr>
                        <a:lnSpc>
                          <a:spcPct val="115000"/>
                        </a:lnSpc>
                      </a:pPr>
                      <a:r>
                        <a:rPr lang="en-IN" sz="1600" dirty="0">
                          <a:effectLst/>
                        </a:rPr>
                        <a:t>Australia</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111</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1290397454"/>
                  </a:ext>
                </a:extLst>
              </a:tr>
              <a:tr h="281338">
                <a:tc>
                  <a:txBody>
                    <a:bodyPr/>
                    <a:lstStyle/>
                    <a:p>
                      <a:pPr>
                        <a:lnSpc>
                          <a:spcPct val="115000"/>
                        </a:lnSpc>
                      </a:pPr>
                      <a:r>
                        <a:rPr lang="en-IN" sz="1600" dirty="0">
                          <a:effectLst/>
                        </a:rPr>
                        <a:t>Brazil</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20</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82581605"/>
                  </a:ext>
                </a:extLst>
              </a:tr>
              <a:tr h="281338">
                <a:tc>
                  <a:txBody>
                    <a:bodyPr/>
                    <a:lstStyle/>
                    <a:p>
                      <a:pPr>
                        <a:lnSpc>
                          <a:spcPct val="115000"/>
                        </a:lnSpc>
                      </a:pPr>
                      <a:r>
                        <a:rPr lang="en-IN" sz="1600" dirty="0">
                          <a:effectLst/>
                        </a:rPr>
                        <a:t>Canada</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103</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2294820947"/>
                  </a:ext>
                </a:extLst>
              </a:tr>
              <a:tr h="281338">
                <a:tc>
                  <a:txBody>
                    <a:bodyPr/>
                    <a:lstStyle/>
                    <a:p>
                      <a:pPr>
                        <a:lnSpc>
                          <a:spcPct val="115000"/>
                        </a:lnSpc>
                      </a:pPr>
                      <a:r>
                        <a:rPr lang="en-IN" sz="1600" dirty="0">
                          <a:effectLst/>
                        </a:rPr>
                        <a:t>India</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137</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840345510"/>
                  </a:ext>
                </a:extLst>
              </a:tr>
              <a:tr h="281338">
                <a:tc>
                  <a:txBody>
                    <a:bodyPr/>
                    <a:lstStyle/>
                    <a:p>
                      <a:pPr>
                        <a:lnSpc>
                          <a:spcPct val="115000"/>
                        </a:lnSpc>
                      </a:pPr>
                      <a:r>
                        <a:rPr lang="en-IN" sz="1600" dirty="0">
                          <a:effectLst/>
                        </a:rPr>
                        <a:t>Indonesia</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772</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834136334"/>
                  </a:ext>
                </a:extLst>
              </a:tr>
              <a:tr h="281338">
                <a:tc>
                  <a:txBody>
                    <a:bodyPr/>
                    <a:lstStyle/>
                    <a:p>
                      <a:pPr>
                        <a:lnSpc>
                          <a:spcPct val="115000"/>
                        </a:lnSpc>
                      </a:pPr>
                      <a:r>
                        <a:rPr lang="en-IN" sz="1600" dirty="0">
                          <a:effectLst/>
                        </a:rPr>
                        <a:t>New Zealand</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243</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47150771"/>
                  </a:ext>
                </a:extLst>
              </a:tr>
              <a:tr h="281338">
                <a:tc>
                  <a:txBody>
                    <a:bodyPr/>
                    <a:lstStyle/>
                    <a:p>
                      <a:pPr>
                        <a:lnSpc>
                          <a:spcPct val="115000"/>
                        </a:lnSpc>
                      </a:pPr>
                      <a:r>
                        <a:rPr lang="en-IN" sz="1600">
                          <a:effectLst/>
                        </a:rPr>
                        <a:t>Philippines</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407</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999440897"/>
                  </a:ext>
                </a:extLst>
              </a:tr>
              <a:tr h="281338">
                <a:tc>
                  <a:txBody>
                    <a:bodyPr/>
                    <a:lstStyle/>
                    <a:p>
                      <a:pPr>
                        <a:lnSpc>
                          <a:spcPct val="115000"/>
                        </a:lnSpc>
                      </a:pPr>
                      <a:r>
                        <a:rPr lang="en-IN" sz="1600">
                          <a:effectLst/>
                        </a:rPr>
                        <a:t>Qatar</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164</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2317255620"/>
                  </a:ext>
                </a:extLst>
              </a:tr>
              <a:tr h="281338">
                <a:tc>
                  <a:txBody>
                    <a:bodyPr/>
                    <a:lstStyle/>
                    <a:p>
                      <a:pPr>
                        <a:lnSpc>
                          <a:spcPct val="115000"/>
                        </a:lnSpc>
                      </a:pPr>
                      <a:r>
                        <a:rPr lang="en-IN" sz="1600">
                          <a:effectLst/>
                        </a:rPr>
                        <a:t>Singapore</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a:effectLst/>
                        </a:rPr>
                        <a:t>32</a:t>
                      </a:r>
                      <a:endParaRPr lang="en-IN" sz="160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534688246"/>
                  </a:ext>
                </a:extLst>
              </a:tr>
              <a:tr h="281338">
                <a:tc>
                  <a:txBody>
                    <a:bodyPr/>
                    <a:lstStyle/>
                    <a:p>
                      <a:pPr>
                        <a:lnSpc>
                          <a:spcPct val="115000"/>
                        </a:lnSpc>
                      </a:pPr>
                      <a:r>
                        <a:rPr lang="en-IN" sz="1600">
                          <a:effectLst/>
                        </a:rPr>
                        <a:t>South Africa</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315</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2692801936"/>
                  </a:ext>
                </a:extLst>
              </a:tr>
              <a:tr h="281338">
                <a:tc>
                  <a:txBody>
                    <a:bodyPr/>
                    <a:lstStyle/>
                    <a:p>
                      <a:pPr>
                        <a:lnSpc>
                          <a:spcPct val="115000"/>
                        </a:lnSpc>
                      </a:pPr>
                      <a:r>
                        <a:rPr lang="en-IN" sz="1600">
                          <a:effectLst/>
                        </a:rPr>
                        <a:t>Sri Lanka</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146</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684098929"/>
                  </a:ext>
                </a:extLst>
              </a:tr>
              <a:tr h="281338">
                <a:tc>
                  <a:txBody>
                    <a:bodyPr/>
                    <a:lstStyle/>
                    <a:p>
                      <a:pPr>
                        <a:lnSpc>
                          <a:spcPct val="115000"/>
                        </a:lnSpc>
                      </a:pPr>
                      <a:r>
                        <a:rPr lang="en-IN" sz="1600">
                          <a:effectLst/>
                        </a:rPr>
                        <a:t>Turkey</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431</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1776521903"/>
                  </a:ext>
                </a:extLst>
              </a:tr>
              <a:tr h="281338">
                <a:tc>
                  <a:txBody>
                    <a:bodyPr/>
                    <a:lstStyle/>
                    <a:p>
                      <a:pPr>
                        <a:lnSpc>
                          <a:spcPct val="115000"/>
                        </a:lnSpc>
                      </a:pPr>
                      <a:r>
                        <a:rPr lang="en-IN" sz="1600">
                          <a:effectLst/>
                        </a:rPr>
                        <a:t>United Arab Emirates</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494</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52957490"/>
                  </a:ext>
                </a:extLst>
              </a:tr>
              <a:tr h="281338">
                <a:tc>
                  <a:txBody>
                    <a:bodyPr/>
                    <a:lstStyle/>
                    <a:p>
                      <a:pPr>
                        <a:lnSpc>
                          <a:spcPct val="115000"/>
                        </a:lnSpc>
                      </a:pPr>
                      <a:r>
                        <a:rPr lang="en-IN" sz="1600">
                          <a:effectLst/>
                        </a:rPr>
                        <a:t>United Kingdom</a:t>
                      </a:r>
                      <a:endParaRPr lang="en-IN" sz="160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205</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4083536568"/>
                  </a:ext>
                </a:extLst>
              </a:tr>
              <a:tr h="281338">
                <a:tc>
                  <a:txBody>
                    <a:bodyPr/>
                    <a:lstStyle/>
                    <a:p>
                      <a:pPr>
                        <a:lnSpc>
                          <a:spcPct val="115000"/>
                        </a:lnSpc>
                      </a:pPr>
                      <a:r>
                        <a:rPr lang="en-IN" sz="1600" dirty="0">
                          <a:effectLst/>
                        </a:rPr>
                        <a:t>United States of America</a:t>
                      </a:r>
                      <a:endParaRPr lang="en-IN" sz="1600" dirty="0">
                        <a:effectLst/>
                        <a:latin typeface="Arial" panose="020B0604020202020204" pitchFamily="34" charset="0"/>
                        <a:ea typeface="Arial" panose="020B0604020202020204" pitchFamily="34" charset="0"/>
                      </a:endParaRPr>
                    </a:p>
                  </a:txBody>
                  <a:tcPr marL="100582" marR="100582" marT="0" marB="0" anchor="b"/>
                </a:tc>
                <a:tc>
                  <a:txBody>
                    <a:bodyPr/>
                    <a:lstStyle/>
                    <a:p>
                      <a:pPr algn="r">
                        <a:lnSpc>
                          <a:spcPct val="115000"/>
                        </a:lnSpc>
                      </a:pPr>
                      <a:r>
                        <a:rPr lang="en-IN" sz="1600" dirty="0">
                          <a:effectLst/>
                        </a:rPr>
                        <a:t>428</a:t>
                      </a:r>
                      <a:endParaRPr lang="en-IN" sz="1600" dirty="0">
                        <a:effectLst/>
                        <a:latin typeface="Arial" panose="020B0604020202020204" pitchFamily="34" charset="0"/>
                        <a:ea typeface="Arial" panose="020B0604020202020204" pitchFamily="34" charset="0"/>
                      </a:endParaRPr>
                    </a:p>
                  </a:txBody>
                  <a:tcPr marL="100582" marR="100582" marT="0" marB="0" anchor="b"/>
                </a:tc>
                <a:extLst>
                  <a:ext uri="{0D108BD9-81ED-4DB2-BD59-A6C34878D82A}">
                    <a16:rowId xmlns:a16="http://schemas.microsoft.com/office/drawing/2014/main" val="3394248423"/>
                  </a:ext>
                </a:extLst>
              </a:tr>
            </a:tbl>
          </a:graphicData>
        </a:graphic>
      </p:graphicFrame>
      <p:graphicFrame>
        <p:nvGraphicFramePr>
          <p:cNvPr id="6" name="Chart 5">
            <a:extLst>
              <a:ext uri="{FF2B5EF4-FFF2-40B4-BE49-F238E27FC236}">
                <a16:creationId xmlns:a16="http://schemas.microsoft.com/office/drawing/2014/main" id="{1E25FCBE-B852-6061-71B5-DE572BAE9823}"/>
              </a:ext>
            </a:extLst>
          </p:cNvPr>
          <p:cNvGraphicFramePr>
            <a:graphicFrameLocks/>
          </p:cNvGraphicFramePr>
          <p:nvPr>
            <p:extLst>
              <p:ext uri="{D42A27DB-BD31-4B8C-83A1-F6EECF244321}">
                <p14:modId xmlns:p14="http://schemas.microsoft.com/office/powerpoint/2010/main" val="3336649515"/>
              </p:ext>
            </p:extLst>
          </p:nvPr>
        </p:nvGraphicFramePr>
        <p:xfrm>
          <a:off x="267832" y="3407742"/>
          <a:ext cx="5613833" cy="271873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17317B6-D1F7-8F28-50B4-27164FA78DD2}"/>
              </a:ext>
            </a:extLst>
          </p:cNvPr>
          <p:cNvSpPr txBox="1"/>
          <p:nvPr/>
        </p:nvSpPr>
        <p:spPr>
          <a:xfrm>
            <a:off x="496824" y="202548"/>
            <a:ext cx="8504936" cy="648822"/>
          </a:xfrm>
          <a:prstGeom prst="rect">
            <a:avLst/>
          </a:prstGeom>
        </p:spPr>
        <p:txBody>
          <a:bodyPr vert="horz" lIns="91440" tIns="45720" rIns="91440" bIns="45720" rtlCol="0" anchor="b">
            <a:normAutofit/>
          </a:bodyPr>
          <a:lstStyle/>
          <a:p>
            <a:pPr>
              <a:lnSpc>
                <a:spcPct val="90000"/>
              </a:lnSpc>
              <a:spcBef>
                <a:spcPts val="1000"/>
              </a:spcBef>
            </a:pPr>
            <a:r>
              <a:rPr lang="en-US" sz="3200" b="1" kern="1200" dirty="0">
                <a:solidFill>
                  <a:schemeClr val="tx1"/>
                </a:solidFill>
                <a:latin typeface="Times New Roman" panose="02020603050405020304" pitchFamily="18" charset="0"/>
                <a:cs typeface="Times New Roman" panose="02020603050405020304" pitchFamily="18" charset="0"/>
              </a:rPr>
              <a:t>A</a:t>
            </a:r>
            <a:r>
              <a:rPr lang="en-US" sz="3200" b="1" kern="1200" dirty="0">
                <a:solidFill>
                  <a:schemeClr val="tx1"/>
                </a:solidFill>
                <a:effectLst/>
                <a:latin typeface="Times New Roman" panose="02020603050405020304" pitchFamily="18" charset="0"/>
                <a:cs typeface="Times New Roman" panose="02020603050405020304" pitchFamily="18" charset="0"/>
              </a:rPr>
              <a:t>verage number of voters for the restaurants :</a:t>
            </a:r>
            <a:endParaRPr lang="en-US" sz="3200" b="1"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76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25F06-9B25-A5C2-E505-2BCA29A03A3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B7712A4-348B-6CC7-2326-1362196C5DA1}"/>
              </a:ext>
            </a:extLst>
          </p:cNvPr>
          <p:cNvSpPr>
            <a:spLocks noGrp="1" noChangeArrowheads="1"/>
          </p:cNvSpPr>
          <p:nvPr>
            <p:ph type="ctrTitle"/>
          </p:nvPr>
        </p:nvSpPr>
        <p:spPr bwMode="auto">
          <a:xfrm>
            <a:off x="425594" y="1710267"/>
            <a:ext cx="5283199" cy="4313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algn="l"/>
            <a:r>
              <a:rPr lang="en-US" sz="1800" b="1" i="0" u="sng" dirty="0">
                <a:solidFill>
                  <a:srgbClr val="0D0D0D"/>
                </a:solidFill>
                <a:effectLst/>
                <a:latin typeface="Times New Roman" panose="02020603050405020304" pitchFamily="18" charset="0"/>
                <a:cs typeface="Times New Roman" panose="02020603050405020304" pitchFamily="18" charset="0"/>
              </a:rPr>
              <a:t>The dataset outlines the top 10 cuisine types along with their respective counts:</a:t>
            </a:r>
            <a:br>
              <a:rPr lang="en-US" sz="1800" b="1" i="0" u="sng"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North Indian ranks highest with 3960 occurrences, followed by Chinese with 2735 and Fast Food with 1986.</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Other prominent cuisines include Mughlai (995), Italian (764), Bakery (745), Continental (736), Cafe (703), Desserts (653), and South Indian (636).</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This information provides valuable insights into the most popular cuisine choices, aiding strategic decision-making in restaurant management and market targeting.</a:t>
            </a:r>
          </a:p>
        </p:txBody>
      </p:sp>
      <p:sp>
        <p:nvSpPr>
          <p:cNvPr id="3" name="TextBox 2">
            <a:extLst>
              <a:ext uri="{FF2B5EF4-FFF2-40B4-BE49-F238E27FC236}">
                <a16:creationId xmlns:a16="http://schemas.microsoft.com/office/drawing/2014/main" id="{717317B6-D1F7-8F28-50B4-27164FA78DD2}"/>
              </a:ext>
            </a:extLst>
          </p:cNvPr>
          <p:cNvSpPr txBox="1"/>
          <p:nvPr/>
        </p:nvSpPr>
        <p:spPr>
          <a:xfrm>
            <a:off x="1029832" y="512248"/>
            <a:ext cx="8429128" cy="643198"/>
          </a:xfrm>
          <a:prstGeom prst="rect">
            <a:avLst/>
          </a:prstGeom>
        </p:spPr>
        <p:txBody>
          <a:bodyPr vert="horz" lIns="91440" tIns="45720" rIns="91440" bIns="45720" rtlCol="0" anchor="b">
            <a:normAutofit/>
          </a:bodyPr>
          <a:lstStyle/>
          <a:p>
            <a:pPr>
              <a:lnSpc>
                <a:spcPct val="90000"/>
              </a:lnSpc>
              <a:spcBef>
                <a:spcPts val="1000"/>
              </a:spcBef>
            </a:pPr>
            <a:r>
              <a:rPr lang="en-US" sz="3200" b="1" kern="1200" dirty="0">
                <a:solidFill>
                  <a:schemeClr val="tx1"/>
                </a:solidFill>
                <a:latin typeface="Times New Roman" panose="02020603050405020304" pitchFamily="18" charset="0"/>
                <a:cs typeface="Times New Roman" panose="02020603050405020304" pitchFamily="18" charset="0"/>
              </a:rPr>
              <a:t>A</a:t>
            </a:r>
            <a:r>
              <a:rPr lang="en-US" sz="3200" b="1" kern="1200" dirty="0">
                <a:solidFill>
                  <a:schemeClr val="tx1"/>
                </a:solidFill>
                <a:effectLst/>
                <a:latin typeface="Times New Roman" panose="02020603050405020304" pitchFamily="18" charset="0"/>
                <a:cs typeface="Times New Roman" panose="02020603050405020304" pitchFamily="18" charset="0"/>
              </a:rPr>
              <a:t>verage number of voters for the restaurants :</a:t>
            </a:r>
            <a:endParaRPr lang="en-US" sz="3200" b="1" kern="1200" dirty="0">
              <a:solidFill>
                <a:schemeClr val="tx1"/>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FD93B5C4-9D0B-AE62-AD0A-833280A4B0FC}"/>
              </a:ext>
            </a:extLst>
          </p:cNvPr>
          <p:cNvSpPr/>
          <p:nvPr/>
        </p:nvSpPr>
        <p:spPr>
          <a:xfrm>
            <a:off x="5520266" y="1710267"/>
            <a:ext cx="6146801" cy="361357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aphicFrame>
        <p:nvGraphicFramePr>
          <p:cNvPr id="6" name="Chart 5">
            <a:extLst>
              <a:ext uri="{FF2B5EF4-FFF2-40B4-BE49-F238E27FC236}">
                <a16:creationId xmlns:a16="http://schemas.microsoft.com/office/drawing/2014/main" id="{71D96714-D051-46BB-84D8-3E3A6FD909E9}"/>
              </a:ext>
            </a:extLst>
          </p:cNvPr>
          <p:cNvGraphicFramePr>
            <a:graphicFrameLocks/>
          </p:cNvGraphicFramePr>
          <p:nvPr>
            <p:extLst>
              <p:ext uri="{D42A27DB-BD31-4B8C-83A1-F6EECF244321}">
                <p14:modId xmlns:p14="http://schemas.microsoft.com/office/powerpoint/2010/main" val="674852219"/>
              </p:ext>
            </p:extLst>
          </p:nvPr>
        </p:nvGraphicFramePr>
        <p:xfrm>
          <a:off x="5808903" y="1940560"/>
          <a:ext cx="5688830" cy="32071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8241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25F06-9B25-A5C2-E505-2BCA29A03A3E}"/>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B7712A4-348B-6CC7-2326-1362196C5DA1}"/>
              </a:ext>
            </a:extLst>
          </p:cNvPr>
          <p:cNvSpPr>
            <a:spLocks noGrp="1" noChangeArrowheads="1"/>
          </p:cNvSpPr>
          <p:nvPr>
            <p:ph type="ctrTitle"/>
          </p:nvPr>
        </p:nvSpPr>
        <p:spPr bwMode="auto">
          <a:xfrm>
            <a:off x="425594" y="1710267"/>
            <a:ext cx="5283199" cy="4313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algn="l"/>
            <a:r>
              <a:rPr lang="en-US" sz="1800" b="1" i="0" u="sng" dirty="0">
                <a:solidFill>
                  <a:srgbClr val="0D0D0D"/>
                </a:solidFill>
                <a:effectLst/>
                <a:latin typeface="Times New Roman" panose="02020603050405020304" pitchFamily="18" charset="0"/>
                <a:cs typeface="Times New Roman" panose="02020603050405020304" pitchFamily="18" charset="0"/>
              </a:rPr>
              <a:t>The dataset cuisine types along with their respective popularity:</a:t>
            </a:r>
            <a:br>
              <a:rPr lang="en-US" sz="1800" b="1" i="0" u="sng"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The culinary landscape offers a rich tapestry of flavors, from North Indian delicacies to Chinese delights, fast food indulgences, and beyond. </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Diverse palates converge in cafes, bakeries, and street corners, savoring global cuisines. </a:t>
            </a:r>
            <a:br>
              <a:rPr lang="en-US" sz="1800" b="0" i="0" dirty="0">
                <a:solidFill>
                  <a:srgbClr val="0D0D0D"/>
                </a:solidFill>
                <a:effectLst/>
                <a:latin typeface="Times New Roman" panose="02020603050405020304" pitchFamily="18" charset="0"/>
                <a:cs typeface="Times New Roman" panose="02020603050405020304" pitchFamily="18" charset="0"/>
              </a:rPr>
            </a:br>
            <a:br>
              <a:rPr lang="en-US" sz="1800" b="0" i="0" dirty="0">
                <a:solidFill>
                  <a:srgbClr val="0D0D0D"/>
                </a:solidFill>
                <a:effectLst/>
                <a:latin typeface="Times New Roman" panose="02020603050405020304" pitchFamily="18" charset="0"/>
                <a:cs typeface="Times New Roman" panose="02020603050405020304" pitchFamily="18" charset="0"/>
              </a:rPr>
            </a:br>
            <a:r>
              <a:rPr lang="en-US" sz="1800" b="0" i="0" dirty="0">
                <a:solidFill>
                  <a:srgbClr val="0D0D0D"/>
                </a:solidFill>
                <a:effectLst/>
                <a:latin typeface="Times New Roman" panose="02020603050405020304" pitchFamily="18" charset="0"/>
                <a:cs typeface="Times New Roman" panose="02020603050405020304" pitchFamily="18" charset="0"/>
              </a:rPr>
              <a:t>From Mughlai feasts to continental treats, each dish narrates a story of cultural fusion and gastronomic exploration.</a:t>
            </a:r>
          </a:p>
        </p:txBody>
      </p:sp>
      <p:sp>
        <p:nvSpPr>
          <p:cNvPr id="3" name="TextBox 2">
            <a:extLst>
              <a:ext uri="{FF2B5EF4-FFF2-40B4-BE49-F238E27FC236}">
                <a16:creationId xmlns:a16="http://schemas.microsoft.com/office/drawing/2014/main" id="{717317B6-D1F7-8F28-50B4-27164FA78DD2}"/>
              </a:ext>
            </a:extLst>
          </p:cNvPr>
          <p:cNvSpPr txBox="1"/>
          <p:nvPr/>
        </p:nvSpPr>
        <p:spPr>
          <a:xfrm>
            <a:off x="1009512" y="365476"/>
            <a:ext cx="8429128" cy="643198"/>
          </a:xfrm>
          <a:prstGeom prst="rect">
            <a:avLst/>
          </a:prstGeom>
        </p:spPr>
        <p:txBody>
          <a:bodyPr vert="horz" lIns="91440" tIns="45720" rIns="91440" bIns="45720" rtlCol="0" anchor="b">
            <a:normAutofit fontScale="92500"/>
          </a:bodyPr>
          <a:lstStyle/>
          <a:p>
            <a:pPr>
              <a:lnSpc>
                <a:spcPct val="90000"/>
              </a:lnSpc>
              <a:spcBef>
                <a:spcPts val="1000"/>
              </a:spcBef>
            </a:pPr>
            <a:r>
              <a:rPr lang="en-US" sz="3200" b="1" kern="1200" dirty="0">
                <a:solidFill>
                  <a:schemeClr val="tx1"/>
                </a:solidFill>
                <a:latin typeface="Times New Roman" panose="02020603050405020304" pitchFamily="18" charset="0"/>
                <a:cs typeface="Times New Roman" panose="02020603050405020304" pitchFamily="18" charset="0"/>
              </a:rPr>
              <a:t>Cuisines in all Restaurants high to low popularity:</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B67AD696-2717-40C0-AB9A-81220D7B7495}"/>
                  </a:ext>
                </a:extLst>
              </p:cNvPr>
              <p:cNvGraphicFramePr/>
              <p:nvPr>
                <p:extLst>
                  <p:ext uri="{D42A27DB-BD31-4B8C-83A1-F6EECF244321}">
                    <p14:modId xmlns:p14="http://schemas.microsoft.com/office/powerpoint/2010/main" val="2140221677"/>
                  </p:ext>
                </p:extLst>
              </p:nvPr>
            </p:nvGraphicFramePr>
            <p:xfrm>
              <a:off x="5853315" y="1008674"/>
              <a:ext cx="5992089" cy="57170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B67AD696-2717-40C0-AB9A-81220D7B7495}"/>
                  </a:ext>
                </a:extLst>
              </p:cNvPr>
              <p:cNvPicPr>
                <a:picLocks noGrp="1" noRot="1" noChangeAspect="1" noMove="1" noResize="1" noEditPoints="1" noAdjustHandles="1" noChangeArrowheads="1" noChangeShapeType="1"/>
              </p:cNvPicPr>
              <p:nvPr/>
            </p:nvPicPr>
            <p:blipFill>
              <a:blip r:embed="rId3"/>
              <a:stretch>
                <a:fillRect/>
              </a:stretch>
            </p:blipFill>
            <p:spPr>
              <a:xfrm>
                <a:off x="5853315" y="1008674"/>
                <a:ext cx="5992089" cy="5717071"/>
              </a:xfrm>
              <a:prstGeom prst="rect">
                <a:avLst/>
              </a:prstGeom>
            </p:spPr>
          </p:pic>
        </mc:Fallback>
      </mc:AlternateContent>
    </p:spTree>
    <p:extLst>
      <p:ext uri="{BB962C8B-B14F-4D97-AF65-F5344CB8AC3E}">
        <p14:creationId xmlns:p14="http://schemas.microsoft.com/office/powerpoint/2010/main" val="33881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1BD99A-1F7C-A751-397E-E536F1287484}"/>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B8944906-1C30-D7AF-C993-3DF21C8F0CD1}"/>
              </a:ext>
            </a:extLst>
          </p:cNvPr>
          <p:cNvSpPr>
            <a:spLocks noGrp="1" noChangeArrowheads="1"/>
          </p:cNvSpPr>
          <p:nvPr>
            <p:ph type="ctrTitle"/>
          </p:nvPr>
        </p:nvSpPr>
        <p:spPr bwMode="auto">
          <a:xfrm>
            <a:off x="1113810" y="2960716"/>
            <a:ext cx="4036334" cy="2387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algn="l" fontAlgn="base">
              <a:spcAft>
                <a:spcPct val="0"/>
              </a:spcAft>
              <a:buClrTx/>
              <a:buSzTx/>
              <a:tabLst/>
            </a:pPr>
            <a:r>
              <a:rPr kumimoji="0" lang="en-US" altLang="en-US" sz="2200" b="0" i="0" u="none" strike="noStrike" kern="1200" cap="none" normalizeH="0" baseline="0">
                <a:ln>
                  <a:noFill/>
                </a:ln>
                <a:solidFill>
                  <a:schemeClr val="tx1"/>
                </a:solidFill>
                <a:effectLst/>
                <a:latin typeface="+mj-lt"/>
                <a:ea typeface="+mj-ea"/>
                <a:cs typeface="+mj-cs"/>
              </a:rPr>
              <a:t>These are suggested countries where the team can open newer restaurants with lesser competition. Mentioned countries are having very few of restaurants.</a:t>
            </a:r>
          </a:p>
          <a:p>
            <a:pPr marL="0" marR="0" lvl="0" indent="0" algn="l" fontAlgn="base">
              <a:spcAft>
                <a:spcPct val="0"/>
              </a:spcAft>
              <a:buClrTx/>
              <a:buSzTx/>
              <a:tabLst/>
            </a:pPr>
            <a:endParaRPr kumimoji="0" lang="en-US" altLang="en-US" sz="2200" b="0" i="0" u="none" strike="noStrike" kern="1200" cap="none" normalizeH="0" baseline="0">
              <a:ln>
                <a:noFill/>
              </a:ln>
              <a:solidFill>
                <a:schemeClr val="tx1"/>
              </a:solidFill>
              <a:effectLst/>
              <a:latin typeface="+mj-lt"/>
              <a:ea typeface="+mj-ea"/>
              <a:cs typeface="+mj-cs"/>
            </a:endParaRPr>
          </a:p>
        </p:txBody>
      </p:sp>
      <p:sp>
        <p:nvSpPr>
          <p:cNvPr id="3" name="TextBox 2">
            <a:extLst>
              <a:ext uri="{FF2B5EF4-FFF2-40B4-BE49-F238E27FC236}">
                <a16:creationId xmlns:a16="http://schemas.microsoft.com/office/drawing/2014/main" id="{9597F5A7-6BD7-41D8-2C7F-00E03EEC8D7E}"/>
              </a:ext>
            </a:extLst>
          </p:cNvPr>
          <p:cNvSpPr txBox="1"/>
          <p:nvPr/>
        </p:nvSpPr>
        <p:spPr>
          <a:xfrm>
            <a:off x="887105" y="796615"/>
            <a:ext cx="4489742" cy="1367486"/>
          </a:xfrm>
          <a:prstGeom prst="rect">
            <a:avLst/>
          </a:prstGeom>
        </p:spPr>
        <p:txBody>
          <a:bodyPr vert="horz" lIns="91440" tIns="45720" rIns="91440" bIns="45720" rtlCol="0" anchor="b">
            <a:normAutofit/>
          </a:bodyPr>
          <a:lstStyle/>
          <a:p>
            <a:pPr>
              <a:lnSpc>
                <a:spcPct val="90000"/>
              </a:lnSpc>
              <a:spcBef>
                <a:spcPts val="1000"/>
              </a:spcBef>
            </a:pPr>
            <a:r>
              <a:rPr kumimoji="0" lang="en-US" altLang="en-US" sz="2800" b="1" i="0" u="none"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suggested countries where the team can open newer restaurants :</a:t>
            </a:r>
            <a:endParaRPr lang="en-US" sz="2800" b="1" kern="1200" dirty="0">
              <a:solidFill>
                <a:schemeClr val="tx1"/>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1FEDC86E-A8DD-708C-ABA5-A468A3379A1E}"/>
              </a:ext>
            </a:extLst>
          </p:cNvPr>
          <p:cNvGraphicFramePr>
            <a:graphicFrameLocks noGrp="1"/>
          </p:cNvGraphicFramePr>
          <p:nvPr>
            <p:extLst>
              <p:ext uri="{D42A27DB-BD31-4B8C-83A1-F6EECF244321}">
                <p14:modId xmlns:p14="http://schemas.microsoft.com/office/powerpoint/2010/main" val="3923391922"/>
              </p:ext>
            </p:extLst>
          </p:nvPr>
        </p:nvGraphicFramePr>
        <p:xfrm>
          <a:off x="6263951" y="391251"/>
          <a:ext cx="4840930" cy="5916906"/>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4840930">
                  <a:extLst>
                    <a:ext uri="{9D8B030D-6E8A-4147-A177-3AD203B41FA5}">
                      <a16:colId xmlns:a16="http://schemas.microsoft.com/office/drawing/2014/main" val="665543779"/>
                    </a:ext>
                  </a:extLst>
                </a:gridCol>
              </a:tblGrid>
              <a:tr h="484300">
                <a:tc>
                  <a:txBody>
                    <a:bodyPr/>
                    <a:lstStyle/>
                    <a:p>
                      <a:pPr marL="0" algn="l" defTabSz="914400" rtl="0" eaLnBrk="1" latinLnBrk="0" hangingPunct="1">
                        <a:lnSpc>
                          <a:spcPct val="115000"/>
                        </a:lnSpc>
                      </a:pPr>
                      <a:r>
                        <a:rPr lang="en-IN" sz="1700" b="1" kern="1200" cap="none" spc="0" dirty="0">
                          <a:solidFill>
                            <a:schemeClr val="bg1"/>
                          </a:solidFill>
                          <a:effectLst/>
                          <a:latin typeface="+mn-lt"/>
                          <a:ea typeface="+mn-ea"/>
                          <a:cs typeface="+mn-cs"/>
                        </a:rPr>
                        <a:t>Countries</a:t>
                      </a:r>
                    </a:p>
                  </a:txBody>
                  <a:tcPr marL="69107" marR="209012" marT="19745" marB="148087"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590793860"/>
                  </a:ext>
                </a:extLst>
              </a:tr>
              <a:tr h="415125">
                <a:tc>
                  <a:txBody>
                    <a:bodyPr/>
                    <a:lstStyle/>
                    <a:p>
                      <a:pPr marL="0" algn="l" defTabSz="914400" rtl="0" eaLnBrk="1" latinLnBrk="0" hangingPunct="1">
                        <a:lnSpc>
                          <a:spcPct val="115000"/>
                        </a:lnSpc>
                      </a:pPr>
                      <a:r>
                        <a:rPr lang="en-IN" sz="1700" b="1" kern="1200" cap="none" spc="0" dirty="0">
                          <a:solidFill>
                            <a:schemeClr val="bg1"/>
                          </a:solidFill>
                          <a:effectLst/>
                          <a:latin typeface="+mn-lt"/>
                          <a:ea typeface="+mn-ea"/>
                          <a:cs typeface="+mn-cs"/>
                        </a:rPr>
                        <a:t>United Kingdom</a:t>
                      </a:r>
                    </a:p>
                  </a:txBody>
                  <a:tcPr marL="69107" marR="209012" marT="19745" marB="148087" anchor="b">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72768459"/>
                  </a:ext>
                </a:extLst>
              </a:tr>
              <a:tr h="415125">
                <a:tc>
                  <a:txBody>
                    <a:bodyPr/>
                    <a:lstStyle/>
                    <a:p>
                      <a:pPr>
                        <a:lnSpc>
                          <a:spcPct val="115000"/>
                        </a:lnSpc>
                      </a:pPr>
                      <a:r>
                        <a:rPr lang="en-IN" sz="1300" b="1" cap="none" spc="0" dirty="0">
                          <a:solidFill>
                            <a:schemeClr val="bg1"/>
                          </a:solidFill>
                          <a:effectLst/>
                        </a:rPr>
                        <a:t>Brazil</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963530961"/>
                  </a:ext>
                </a:extLst>
              </a:tr>
              <a:tr h="415125">
                <a:tc>
                  <a:txBody>
                    <a:bodyPr/>
                    <a:lstStyle/>
                    <a:p>
                      <a:pPr>
                        <a:lnSpc>
                          <a:spcPct val="115000"/>
                        </a:lnSpc>
                      </a:pPr>
                      <a:r>
                        <a:rPr lang="en-IN" sz="1300" b="1" cap="none" spc="0" dirty="0">
                          <a:solidFill>
                            <a:schemeClr val="bg1"/>
                          </a:solidFill>
                          <a:effectLst/>
                        </a:rPr>
                        <a:t>South Africa</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873539803"/>
                  </a:ext>
                </a:extLst>
              </a:tr>
              <a:tr h="415125">
                <a:tc>
                  <a:txBody>
                    <a:bodyPr/>
                    <a:lstStyle/>
                    <a:p>
                      <a:pPr>
                        <a:lnSpc>
                          <a:spcPct val="115000"/>
                        </a:lnSpc>
                      </a:pPr>
                      <a:r>
                        <a:rPr lang="en-IN" sz="1300" b="1" cap="none" spc="0">
                          <a:solidFill>
                            <a:schemeClr val="bg1"/>
                          </a:solidFill>
                          <a:effectLst/>
                        </a:rPr>
                        <a:t>United Arab Emirates</a:t>
                      </a:r>
                      <a:endParaRPr lang="en-IN" sz="1300" b="1" cap="none" spc="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218661674"/>
                  </a:ext>
                </a:extLst>
              </a:tr>
              <a:tr h="415125">
                <a:tc>
                  <a:txBody>
                    <a:bodyPr/>
                    <a:lstStyle/>
                    <a:p>
                      <a:pPr>
                        <a:lnSpc>
                          <a:spcPct val="115000"/>
                        </a:lnSpc>
                      </a:pPr>
                      <a:r>
                        <a:rPr lang="en-IN" sz="1300" b="1" cap="none" spc="0" dirty="0">
                          <a:solidFill>
                            <a:schemeClr val="bg1"/>
                          </a:solidFill>
                          <a:effectLst/>
                        </a:rPr>
                        <a:t>New Zealand</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576528695"/>
                  </a:ext>
                </a:extLst>
              </a:tr>
              <a:tr h="415125">
                <a:tc>
                  <a:txBody>
                    <a:bodyPr/>
                    <a:lstStyle/>
                    <a:p>
                      <a:pPr>
                        <a:lnSpc>
                          <a:spcPct val="115000"/>
                        </a:lnSpc>
                      </a:pPr>
                      <a:r>
                        <a:rPr lang="en-IN" sz="1300" b="1" cap="none" spc="0">
                          <a:solidFill>
                            <a:schemeClr val="bg1"/>
                          </a:solidFill>
                          <a:effectLst/>
                        </a:rPr>
                        <a:t>Turkey</a:t>
                      </a:r>
                      <a:endParaRPr lang="en-IN" sz="1300" b="1" cap="none" spc="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523060311"/>
                  </a:ext>
                </a:extLst>
              </a:tr>
              <a:tr h="415125">
                <a:tc>
                  <a:txBody>
                    <a:bodyPr/>
                    <a:lstStyle/>
                    <a:p>
                      <a:pPr>
                        <a:lnSpc>
                          <a:spcPct val="115000"/>
                        </a:lnSpc>
                      </a:pPr>
                      <a:r>
                        <a:rPr lang="en-IN" sz="1300" b="1" cap="none" spc="0">
                          <a:solidFill>
                            <a:schemeClr val="bg1"/>
                          </a:solidFill>
                          <a:effectLst/>
                        </a:rPr>
                        <a:t>Australia</a:t>
                      </a:r>
                      <a:endParaRPr lang="en-IN" sz="1300" b="1" cap="none" spc="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263870467"/>
                  </a:ext>
                </a:extLst>
              </a:tr>
              <a:tr h="415125">
                <a:tc>
                  <a:txBody>
                    <a:bodyPr/>
                    <a:lstStyle/>
                    <a:p>
                      <a:pPr>
                        <a:lnSpc>
                          <a:spcPct val="115000"/>
                        </a:lnSpc>
                      </a:pPr>
                      <a:r>
                        <a:rPr lang="en-IN" sz="1300" b="1" cap="none" spc="0" dirty="0">
                          <a:solidFill>
                            <a:schemeClr val="bg1"/>
                          </a:solidFill>
                          <a:effectLst/>
                        </a:rPr>
                        <a:t>Philippines</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891985234"/>
                  </a:ext>
                </a:extLst>
              </a:tr>
              <a:tr h="415125">
                <a:tc>
                  <a:txBody>
                    <a:bodyPr/>
                    <a:lstStyle/>
                    <a:p>
                      <a:pPr>
                        <a:lnSpc>
                          <a:spcPct val="115000"/>
                        </a:lnSpc>
                      </a:pPr>
                      <a:r>
                        <a:rPr lang="en-IN" sz="1300" b="1" cap="none" spc="0">
                          <a:solidFill>
                            <a:schemeClr val="bg1"/>
                          </a:solidFill>
                          <a:effectLst/>
                        </a:rPr>
                        <a:t>Indonesia</a:t>
                      </a:r>
                      <a:endParaRPr lang="en-IN" sz="1300" b="1" cap="none" spc="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723998237"/>
                  </a:ext>
                </a:extLst>
              </a:tr>
              <a:tr h="415125">
                <a:tc>
                  <a:txBody>
                    <a:bodyPr/>
                    <a:lstStyle/>
                    <a:p>
                      <a:pPr>
                        <a:lnSpc>
                          <a:spcPct val="115000"/>
                        </a:lnSpc>
                      </a:pPr>
                      <a:r>
                        <a:rPr lang="en-IN" sz="1300" b="1" cap="none" spc="0" dirty="0">
                          <a:solidFill>
                            <a:schemeClr val="bg1"/>
                          </a:solidFill>
                          <a:effectLst/>
                        </a:rPr>
                        <a:t>Sri Lanka</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905383653"/>
                  </a:ext>
                </a:extLst>
              </a:tr>
              <a:tr h="415125">
                <a:tc>
                  <a:txBody>
                    <a:bodyPr/>
                    <a:lstStyle/>
                    <a:p>
                      <a:pPr>
                        <a:lnSpc>
                          <a:spcPct val="115000"/>
                        </a:lnSpc>
                      </a:pPr>
                      <a:r>
                        <a:rPr lang="en-IN" sz="1300" b="1" cap="none" spc="0" dirty="0">
                          <a:solidFill>
                            <a:schemeClr val="bg1"/>
                          </a:solidFill>
                          <a:effectLst/>
                        </a:rPr>
                        <a:t>Singapore</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643797844"/>
                  </a:ext>
                </a:extLst>
              </a:tr>
              <a:tr h="415125">
                <a:tc>
                  <a:txBody>
                    <a:bodyPr/>
                    <a:lstStyle/>
                    <a:p>
                      <a:pPr>
                        <a:lnSpc>
                          <a:spcPct val="115000"/>
                        </a:lnSpc>
                      </a:pPr>
                      <a:r>
                        <a:rPr lang="en-IN" sz="1300" b="1" cap="none" spc="0" dirty="0">
                          <a:solidFill>
                            <a:schemeClr val="bg1"/>
                          </a:solidFill>
                          <a:effectLst/>
                        </a:rPr>
                        <a:t>Qatar</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0819914"/>
                  </a:ext>
                </a:extLst>
              </a:tr>
              <a:tr h="415125">
                <a:tc>
                  <a:txBody>
                    <a:bodyPr/>
                    <a:lstStyle/>
                    <a:p>
                      <a:pPr>
                        <a:lnSpc>
                          <a:spcPct val="115000"/>
                        </a:lnSpc>
                      </a:pPr>
                      <a:r>
                        <a:rPr lang="en-IN" sz="1300" b="1" cap="none" spc="0" dirty="0">
                          <a:solidFill>
                            <a:schemeClr val="bg1"/>
                          </a:solidFill>
                          <a:effectLst/>
                        </a:rPr>
                        <a:t>Canada</a:t>
                      </a:r>
                      <a:endParaRPr lang="en-IN" sz="1300" b="1" cap="none" spc="0" dirty="0">
                        <a:solidFill>
                          <a:schemeClr val="bg1"/>
                        </a:solidFill>
                        <a:effectLst/>
                        <a:latin typeface="Arial" panose="020B0604020202020204" pitchFamily="34" charset="0"/>
                        <a:ea typeface="Arial" panose="020B0604020202020204" pitchFamily="34" charset="0"/>
                      </a:endParaRPr>
                    </a:p>
                  </a:txBody>
                  <a:tcPr marL="69107" marR="104505" marT="19745" marB="148087"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351352735"/>
                  </a:ext>
                </a:extLst>
              </a:tr>
            </a:tbl>
          </a:graphicData>
        </a:graphic>
      </p:graphicFrame>
    </p:spTree>
    <p:extLst>
      <p:ext uri="{BB962C8B-B14F-4D97-AF65-F5344CB8AC3E}">
        <p14:creationId xmlns:p14="http://schemas.microsoft.com/office/powerpoint/2010/main" val="174702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01C1B-92A4-0396-F33A-0A196DEE3D0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4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B0A8A838-A4AA-F238-EF8F-BE8CFED66CD7}"/>
              </a:ext>
            </a:extLst>
          </p:cNvPr>
          <p:cNvPicPr>
            <a:picLocks noChangeAspect="1"/>
          </p:cNvPicPr>
          <p:nvPr/>
        </p:nvPicPr>
        <p:blipFill rotWithShape="1">
          <a:blip r:embed="rId2">
            <a:extLst>
              <a:ext uri="{28A0092B-C50C-407E-A947-70E740481C1C}">
                <a14:useLocalDpi xmlns:a14="http://schemas.microsoft.com/office/drawing/2010/main" val="0"/>
              </a:ext>
            </a:extLst>
          </a:blip>
          <a:srcRect l="727"/>
          <a:stretch/>
        </p:blipFill>
        <p:spPr>
          <a:xfrm>
            <a:off x="643467" y="696500"/>
            <a:ext cx="10905066" cy="5464999"/>
          </a:xfrm>
          <a:prstGeom prst="rect">
            <a:avLst/>
          </a:prstGeom>
        </p:spPr>
      </p:pic>
    </p:spTree>
    <p:extLst>
      <p:ext uri="{BB962C8B-B14F-4D97-AF65-F5344CB8AC3E}">
        <p14:creationId xmlns:p14="http://schemas.microsoft.com/office/powerpoint/2010/main" val="330988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 tablet&#10;&#10;Description automatically generated">
            <a:extLst>
              <a:ext uri="{FF2B5EF4-FFF2-40B4-BE49-F238E27FC236}">
                <a16:creationId xmlns:a16="http://schemas.microsoft.com/office/drawing/2014/main" id="{7F5C38C0-D82A-E142-7F15-DF6C21000B6A}"/>
              </a:ext>
            </a:extLst>
          </p:cNvPr>
          <p:cNvPicPr>
            <a:picLocks noChangeAspect="1"/>
          </p:cNvPicPr>
          <p:nvPr/>
        </p:nvPicPr>
        <p:blipFill rotWithShape="1">
          <a:blip r:embed="rId2">
            <a:extLst>
              <a:ext uri="{28A0092B-C50C-407E-A947-70E740481C1C}">
                <a14:useLocalDpi xmlns:a14="http://schemas.microsoft.com/office/drawing/2010/main" val="0"/>
              </a:ext>
            </a:extLst>
          </a:blip>
          <a:srcRect l="10737" r="9952"/>
          <a:stretch/>
        </p:blipFill>
        <p:spPr>
          <a:xfrm>
            <a:off x="3606800" y="10"/>
            <a:ext cx="8585198"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A448A78-0CBE-3018-6CDC-4DF910F641E9}"/>
              </a:ext>
            </a:extLst>
          </p:cNvPr>
          <p:cNvSpPr>
            <a:spLocks noGrp="1"/>
          </p:cNvSpPr>
          <p:nvPr>
            <p:ph type="title"/>
          </p:nvPr>
        </p:nvSpPr>
        <p:spPr>
          <a:xfrm>
            <a:off x="838200" y="365125"/>
            <a:ext cx="3822189" cy="1899912"/>
          </a:xfrm>
        </p:spPr>
        <p:txBody>
          <a:bodyPr>
            <a:normAutofit/>
          </a:bodyPr>
          <a:lstStyle/>
          <a:p>
            <a:r>
              <a:rPr lang="en-IN" sz="4800" b="1" dirty="0">
                <a:ln w="0"/>
                <a:solidFill>
                  <a:schemeClr val="accent2">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Introduction:</a:t>
            </a:r>
          </a:p>
        </p:txBody>
      </p:sp>
      <p:sp>
        <p:nvSpPr>
          <p:cNvPr id="2" name="Content Placeholder 1">
            <a:extLst>
              <a:ext uri="{FF2B5EF4-FFF2-40B4-BE49-F238E27FC236}">
                <a16:creationId xmlns:a16="http://schemas.microsoft.com/office/drawing/2014/main" id="{D97D929D-9229-D34C-F3A8-FD68A49A56A4}"/>
              </a:ext>
            </a:extLst>
          </p:cNvPr>
          <p:cNvSpPr>
            <a:spLocks noGrp="1"/>
          </p:cNvSpPr>
          <p:nvPr>
            <p:ph idx="1"/>
          </p:nvPr>
        </p:nvSpPr>
        <p:spPr>
          <a:xfrm>
            <a:off x="491067" y="2040468"/>
            <a:ext cx="4512733" cy="3386666"/>
          </a:xfrm>
        </p:spPr>
        <p:txBody>
          <a:bodyPr>
            <a:normAutofit/>
          </a:bodyPr>
          <a:lstStyle/>
          <a:p>
            <a:pPr>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Zomato is a popular Indian multinational restaurant aggregator and food delivery platform.</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Founded in 2008 by </a:t>
            </a:r>
          </a:p>
          <a:p>
            <a:pPr marL="0" indent="0">
              <a:buNone/>
            </a:pPr>
            <a:r>
              <a:rPr lang="en-US" sz="2000" dirty="0">
                <a:latin typeface="Times New Roman" panose="02020603050405020304" pitchFamily="18" charset="0"/>
                <a:cs typeface="Times New Roman" panose="02020603050405020304" pitchFamily="18" charset="0"/>
              </a:rPr>
              <a:t>    1.Deepinder Goyal  </a:t>
            </a:r>
          </a:p>
          <a:p>
            <a:pPr marL="0" indent="0">
              <a:buNone/>
            </a:pPr>
            <a:r>
              <a:rPr lang="en-US" sz="2000" dirty="0">
                <a:latin typeface="Times New Roman" panose="02020603050405020304" pitchFamily="18" charset="0"/>
                <a:cs typeface="Times New Roman" panose="02020603050405020304" pitchFamily="18" charset="0"/>
              </a:rPr>
              <a:t>    2.Pankaj </a:t>
            </a:r>
            <a:r>
              <a:rPr lang="en-US" sz="2000" dirty="0" err="1">
                <a:latin typeface="Times New Roman" panose="02020603050405020304" pitchFamily="18" charset="0"/>
                <a:cs typeface="Times New Roman" panose="02020603050405020304" pitchFamily="18" charset="0"/>
              </a:rPr>
              <a:t>Chaddah</a:t>
            </a:r>
            <a:r>
              <a:rPr lang="en-US" sz="20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Zomato initially started as an online restaurant discovery platform, providing information about restaurants, menus, user reviews, and ratings.</a:t>
            </a:r>
          </a:p>
        </p:txBody>
      </p:sp>
    </p:spTree>
    <p:extLst>
      <p:ext uri="{BB962C8B-B14F-4D97-AF65-F5344CB8AC3E}">
        <p14:creationId xmlns:p14="http://schemas.microsoft.com/office/powerpoint/2010/main" val="274391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01C1B-92A4-0396-F33A-0A196DEE3D0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DD1AA9-5B9C-5982-3A41-7ACF85958690}"/>
              </a:ext>
            </a:extLst>
          </p:cNvPr>
          <p:cNvSpPr txBox="1">
            <a:spLocks/>
          </p:cNvSpPr>
          <p:nvPr/>
        </p:nvSpPr>
        <p:spPr>
          <a:xfrm>
            <a:off x="844735" y="1859280"/>
            <a:ext cx="10331265" cy="450596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8000" b="0" i="0" dirty="0">
                <a:solidFill>
                  <a:srgbClr val="0D0D0D"/>
                </a:solidFill>
                <a:effectLst/>
                <a:latin typeface="Times New Roman" panose="02020603050405020304" pitchFamily="18" charset="0"/>
                <a:cs typeface="Times New Roman" panose="02020603050405020304" pitchFamily="18" charset="0"/>
              </a:rPr>
              <a:t>The dashboard provides a comprehensive overview of restaurant-related metrics, including:</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The total number of restaurants</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The variety of cuisines available</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The average rating of restaurants</a:t>
            </a:r>
          </a:p>
          <a:p>
            <a:pPr algn="l">
              <a:buFont typeface="Arial" panose="020B0604020202020204" pitchFamily="34" charset="0"/>
              <a:buChar char="•"/>
            </a:pPr>
            <a:r>
              <a:rPr lang="en-US" sz="8000" b="0" i="0" dirty="0">
                <a:solidFill>
                  <a:srgbClr val="0D0D0D"/>
                </a:solidFill>
                <a:effectLst/>
                <a:latin typeface="Times New Roman" panose="02020603050405020304" pitchFamily="18" charset="0"/>
                <a:cs typeface="Times New Roman" panose="02020603050405020304" pitchFamily="18" charset="0"/>
              </a:rPr>
              <a:t> Cuisines are listed in descending order of popularity, allowing quick identification of the most prevalent cuisines.</a:t>
            </a:r>
          </a:p>
          <a:p>
            <a:pPr algn="l">
              <a:buFont typeface="Arial" panose="020B0604020202020204" pitchFamily="34" charset="0"/>
              <a:buChar char="•"/>
            </a:pPr>
            <a:r>
              <a:rPr lang="en-US" sz="8000" b="0" i="0" dirty="0">
                <a:solidFill>
                  <a:srgbClr val="0D0D0D"/>
                </a:solidFill>
                <a:effectLst/>
                <a:latin typeface="Times New Roman" panose="02020603050405020304" pitchFamily="18" charset="0"/>
                <a:cs typeface="Times New Roman" panose="02020603050405020304" pitchFamily="18" charset="0"/>
              </a:rPr>
              <a:t> Country and date slicers are included to facilitate customized reports based on specific countries and dates, enhancing data analysis and decision-making.</a:t>
            </a:r>
          </a:p>
          <a:p>
            <a:pPr algn="l">
              <a:buFont typeface="Arial" panose="020B0604020202020204" pitchFamily="34" charset="0"/>
              <a:buChar char="•"/>
            </a:pPr>
            <a:r>
              <a:rPr lang="en-US" sz="8000" b="0" i="0" dirty="0">
                <a:solidFill>
                  <a:srgbClr val="0D0D0D"/>
                </a:solidFill>
                <a:effectLst/>
                <a:latin typeface="Times New Roman" panose="02020603050405020304" pitchFamily="18" charset="0"/>
                <a:cs typeface="Times New Roman" panose="02020603050405020304" pitchFamily="18" charset="0"/>
              </a:rPr>
              <a:t> The dashboard also highlights:</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The number of restaurants offering table booking</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The number of restaurants providing online delivery services</a:t>
            </a:r>
          </a:p>
          <a:p>
            <a:pPr marL="1314450" lvl="1" indent="-857250" algn="l">
              <a:buFont typeface="Wingdings" panose="05000000000000000000" pitchFamily="2" charset="2"/>
              <a:buChar char="ü"/>
            </a:pPr>
            <a:r>
              <a:rPr lang="en-US" sz="7200" b="0" i="0" dirty="0">
                <a:solidFill>
                  <a:srgbClr val="0D0D0D"/>
                </a:solidFill>
                <a:effectLst/>
                <a:latin typeface="Times New Roman" panose="02020603050405020304" pitchFamily="18" charset="0"/>
                <a:cs typeface="Times New Roman" panose="02020603050405020304" pitchFamily="18" charset="0"/>
              </a:rPr>
              <a:t>Total restaurants categorized by price range and rating, providing insights into the distribution of restaurant offerings.</a:t>
            </a:r>
          </a:p>
          <a:p>
            <a:pPr algn="l">
              <a:buFont typeface="Arial" panose="020B0604020202020204" pitchFamily="34" charset="0"/>
              <a:buChar char="•"/>
            </a:pPr>
            <a:r>
              <a:rPr lang="en-US" sz="8000" b="0" i="0" dirty="0">
                <a:solidFill>
                  <a:srgbClr val="0D0D0D"/>
                </a:solidFill>
                <a:effectLst/>
                <a:latin typeface="Times New Roman" panose="02020603050405020304" pitchFamily="18" charset="0"/>
                <a:cs typeface="Times New Roman" panose="02020603050405020304" pitchFamily="18" charset="0"/>
              </a:rPr>
              <a:t> With these features, users can efficiently analyze restaurant data, understand trends, and make informed decisions tailored to their needs.</a:t>
            </a:r>
          </a:p>
          <a:p>
            <a:pPr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80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01C1B-92A4-0396-F33A-0A196DEE3D04}"/>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nancial graphs on a dark display">
            <a:extLst>
              <a:ext uri="{FF2B5EF4-FFF2-40B4-BE49-F238E27FC236}">
                <a16:creationId xmlns:a16="http://schemas.microsoft.com/office/drawing/2014/main" id="{D3136D2F-9612-6401-9EAB-007AB88F77CB}"/>
              </a:ext>
            </a:extLst>
          </p:cNvPr>
          <p:cNvPicPr>
            <a:picLocks noChangeAspect="1"/>
          </p:cNvPicPr>
          <p:nvPr/>
        </p:nvPicPr>
        <p:blipFill rotWithShape="1">
          <a:blip r:embed="rId2"/>
          <a:srcRect l="3034" r="8842"/>
          <a:stretch/>
        </p:blipFill>
        <p:spPr>
          <a:xfrm>
            <a:off x="4165600" y="10"/>
            <a:ext cx="8026398"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AEE5067-CD25-8EEF-E0AA-ABF24A911950}"/>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a:effectLst/>
                <a:latin typeface="+mj-lt"/>
                <a:ea typeface="+mj-ea"/>
                <a:cs typeface="+mj-cs"/>
              </a:rPr>
              <a:t>Contents of Dashboard:</a:t>
            </a:r>
            <a:endParaRPr lang="en-US" sz="4000" b="1">
              <a:latin typeface="+mj-lt"/>
              <a:ea typeface="+mj-ea"/>
              <a:cs typeface="+mj-cs"/>
            </a:endParaRPr>
          </a:p>
        </p:txBody>
      </p:sp>
      <p:sp>
        <p:nvSpPr>
          <p:cNvPr id="2" name="Content Placeholder 1">
            <a:extLst>
              <a:ext uri="{FF2B5EF4-FFF2-40B4-BE49-F238E27FC236}">
                <a16:creationId xmlns:a16="http://schemas.microsoft.com/office/drawing/2014/main" id="{55DD1AA9-5B9C-5982-3A41-7ACF85958690}"/>
              </a:ext>
            </a:extLst>
          </p:cNvPr>
          <p:cNvSpPr txBox="1">
            <a:spLocks/>
          </p:cNvSpPr>
          <p:nvPr/>
        </p:nvSpPr>
        <p:spPr>
          <a:xfrm>
            <a:off x="754117" y="2103120"/>
            <a:ext cx="5260603" cy="4021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28600"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Pivot charts - For visualization &amp; analysis of different trends and pattern.</a:t>
            </a:r>
          </a:p>
          <a:p>
            <a:pPr marL="285750" indent="-22860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Slicers - Make data visualization interactive</a:t>
            </a:r>
          </a:p>
          <a:p>
            <a:pPr marL="285750" indent="-22860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Comparison of different aspects (like price range and rating)</a:t>
            </a:r>
          </a:p>
          <a:p>
            <a:pPr marL="285750" indent="-22860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Impacts of different set of entities on different entities (e.g. impact of online delivery on rating)</a:t>
            </a:r>
          </a:p>
          <a:p>
            <a:pPr marL="285750" indent="-22860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Various 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476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01C1B-92A4-0396-F33A-0A196DEE3D0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614BD5-02B1-408A-7075-9D0A8BB4084E}"/>
              </a:ext>
            </a:extLst>
          </p:cNvPr>
          <p:cNvSpPr txBox="1"/>
          <p:nvPr/>
        </p:nvSpPr>
        <p:spPr>
          <a:xfrm>
            <a:off x="5362322" y="354966"/>
            <a:ext cx="4840010" cy="111654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effectLst/>
                <a:latin typeface="+mj-lt"/>
                <a:ea typeface="+mj-ea"/>
                <a:cs typeface="+mj-cs"/>
              </a:rPr>
              <a:t>Conclusion:</a:t>
            </a:r>
            <a:endParaRPr lang="en-US" sz="4400" b="1" dirty="0">
              <a:latin typeface="+mj-lt"/>
              <a:ea typeface="+mj-ea"/>
              <a:cs typeface="+mj-cs"/>
            </a:endParaRPr>
          </a:p>
        </p:txBody>
      </p:sp>
      <p:pic>
        <p:nvPicPr>
          <p:cNvPr id="6" name="Picture 5" descr="Variety of fresh salads">
            <a:extLst>
              <a:ext uri="{FF2B5EF4-FFF2-40B4-BE49-F238E27FC236}">
                <a16:creationId xmlns:a16="http://schemas.microsoft.com/office/drawing/2014/main" id="{9915C3B1-8D28-0AA9-2286-296AAB1C3997}"/>
              </a:ext>
            </a:extLst>
          </p:cNvPr>
          <p:cNvPicPr>
            <a:picLocks noChangeAspect="1"/>
          </p:cNvPicPr>
          <p:nvPr/>
        </p:nvPicPr>
        <p:blipFill rotWithShape="1">
          <a:blip r:embed="rId2"/>
          <a:srcRect l="15619" r="24847" b="-1"/>
          <a:stretch/>
        </p:blipFill>
        <p:spPr>
          <a:xfrm>
            <a:off x="20" y="10"/>
            <a:ext cx="528139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Content Placeholder 1">
            <a:extLst>
              <a:ext uri="{FF2B5EF4-FFF2-40B4-BE49-F238E27FC236}">
                <a16:creationId xmlns:a16="http://schemas.microsoft.com/office/drawing/2014/main" id="{55DD1AA9-5B9C-5982-3A41-7ACF85958690}"/>
              </a:ext>
            </a:extLst>
          </p:cNvPr>
          <p:cNvSpPr txBox="1">
            <a:spLocks/>
          </p:cNvSpPr>
          <p:nvPr/>
        </p:nvSpPr>
        <p:spPr>
          <a:xfrm>
            <a:off x="5281415" y="1368096"/>
            <a:ext cx="6444918" cy="48498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285750" algn="l">
              <a:buFont typeface="Wingdings" panose="05000000000000000000" pitchFamily="2" charset="2"/>
              <a:buChar char="ü"/>
            </a:pPr>
            <a:endParaRPr lang="en-US" sz="1800" b="0" i="0" dirty="0">
              <a:effectLst/>
              <a:latin typeface="Times New Roman" panose="02020603050405020304" pitchFamily="18" charset="0"/>
              <a:cs typeface="Times New Roman" panose="02020603050405020304" pitchFamily="18" charset="0"/>
            </a:endParaRPr>
          </a:p>
          <a:p>
            <a:pPr marL="400050" indent="-285750" algn="l">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Over nine years, from 2010 to 2018, Zomato underwent a remarkable transformation, evolving from a modest restaurant booking tech company into a prominent e-commerce giant. </a:t>
            </a:r>
          </a:p>
          <a:p>
            <a:pPr marL="400050" indent="-285750" algn="l">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As Zomato's global presence continues to grow, it strives to redefine the food delivery landscape and elevate dining experiences globally. </a:t>
            </a:r>
          </a:p>
          <a:p>
            <a:pPr marL="400050" indent="-285750" algn="l">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Through a commitment to innovation and superior customer service, Zomato aims to consolidate its position as a frontrunner in both food delivery and restaurant discovery. </a:t>
            </a:r>
          </a:p>
          <a:p>
            <a:pPr marL="400050" indent="-285750" algn="l">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This analysis suggests potential cities for the expansion of new restaurants or food services, contributing to the overall growth and success of the company.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89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A72A06-7285-95FE-BD7A-3B1A6AD6F2A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note on a keyboard&#10;&#10;Description automatically generated with medium confidence">
            <a:extLst>
              <a:ext uri="{FF2B5EF4-FFF2-40B4-BE49-F238E27FC236}">
                <a16:creationId xmlns:a16="http://schemas.microsoft.com/office/drawing/2014/main" id="{6CF1ACF1-0A6E-D012-99B3-EC5A469B08D0}"/>
              </a:ext>
            </a:extLst>
          </p:cNvPr>
          <p:cNvPicPr>
            <a:picLocks noChangeAspect="1"/>
          </p:cNvPicPr>
          <p:nvPr/>
        </p:nvPicPr>
        <p:blipFill rotWithShape="1">
          <a:blip r:embed="rId2">
            <a:extLst>
              <a:ext uri="{28A0092B-C50C-407E-A947-70E740481C1C}">
                <a14:useLocalDpi xmlns:a14="http://schemas.microsoft.com/office/drawing/2010/main" val="0"/>
              </a:ext>
            </a:extLst>
          </a:blip>
          <a:srcRect t="668" b="10847"/>
          <a:stretch/>
        </p:blipFill>
        <p:spPr>
          <a:xfrm>
            <a:off x="-1" y="1"/>
            <a:ext cx="12192000" cy="6068290"/>
          </a:xfrm>
          <a:prstGeom prst="rect">
            <a:avLst/>
          </a:prstGeom>
        </p:spPr>
      </p:pic>
      <p:grpSp>
        <p:nvGrpSpPr>
          <p:cNvPr id="10" name="Group 9">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1" name="Freeform: Shape 10">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4" name="Freeform: Shape 13">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50443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Arc 1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CA448A78-0CBE-3018-6CDC-4DF910F641E9}"/>
              </a:ext>
            </a:extLst>
          </p:cNvPr>
          <p:cNvSpPr>
            <a:spLocks noGrp="1"/>
          </p:cNvSpPr>
          <p:nvPr>
            <p:ph type="title"/>
          </p:nvPr>
        </p:nvSpPr>
        <p:spPr>
          <a:xfrm>
            <a:off x="4913799" y="156412"/>
            <a:ext cx="6440001" cy="1143000"/>
          </a:xfrm>
        </p:spPr>
        <p:txBody>
          <a:bodyPr>
            <a:normAutofit/>
          </a:bodyPr>
          <a:lstStyle/>
          <a:p>
            <a:r>
              <a:rPr lang="en-IN" b="1" dirty="0">
                <a:ln w="0"/>
                <a:solidFill>
                  <a:schemeClr val="accent2">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Objectives:</a:t>
            </a:r>
          </a:p>
        </p:txBody>
      </p:sp>
      <p:sp>
        <p:nvSpPr>
          <p:cNvPr id="19" name="Freeform: Shape 1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person holding a tablet&#10;&#10;Description automatically generated">
            <a:extLst>
              <a:ext uri="{FF2B5EF4-FFF2-40B4-BE49-F238E27FC236}">
                <a16:creationId xmlns:a16="http://schemas.microsoft.com/office/drawing/2014/main" id="{7F5C38C0-D82A-E142-7F15-DF6C21000B6A}"/>
              </a:ext>
            </a:extLst>
          </p:cNvPr>
          <p:cNvPicPr>
            <a:picLocks noChangeAspect="1"/>
          </p:cNvPicPr>
          <p:nvPr/>
        </p:nvPicPr>
        <p:blipFill rotWithShape="1">
          <a:blip r:embed="rId2">
            <a:extLst>
              <a:ext uri="{28A0092B-C50C-407E-A947-70E740481C1C}">
                <a14:useLocalDpi xmlns:a14="http://schemas.microsoft.com/office/drawing/2010/main" val="0"/>
              </a:ext>
            </a:extLst>
          </a:blip>
          <a:srcRect l="22182" r="21397"/>
          <a:stretch/>
        </p:blipFill>
        <p:spPr>
          <a:xfrm>
            <a:off x="320400" y="854393"/>
            <a:ext cx="3569811" cy="394169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Content Placeholder 1">
            <a:extLst>
              <a:ext uri="{FF2B5EF4-FFF2-40B4-BE49-F238E27FC236}">
                <a16:creationId xmlns:a16="http://schemas.microsoft.com/office/drawing/2014/main" id="{D97D929D-9229-D34C-F3A8-FD68A49A56A4}"/>
              </a:ext>
            </a:extLst>
          </p:cNvPr>
          <p:cNvSpPr>
            <a:spLocks noGrp="1"/>
          </p:cNvSpPr>
          <p:nvPr>
            <p:ph idx="1"/>
          </p:nvPr>
        </p:nvSpPr>
        <p:spPr>
          <a:xfrm>
            <a:off x="4728411" y="1491916"/>
            <a:ext cx="6625389" cy="4427621"/>
          </a:xfrm>
        </p:spPr>
        <p:txBody>
          <a:bodyPr>
            <a:normAutofit/>
          </a:bodyPr>
          <a:lstStyle/>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This Project involves analysis of Zomato restaurant data using excel functions.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given data set includes information about all the restaurants which are listed on the Zomato.</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Restaurant ID &amp; name</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Country, City &amp; Location along with Longitude and latitude </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Currency of the country</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Table booking (Yes/No)</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Online Booking (yes/No)</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Average cost for two people</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Price range and rating</a:t>
            </a:r>
          </a:p>
        </p:txBody>
      </p:sp>
    </p:spTree>
    <p:extLst>
      <p:ext uri="{BB962C8B-B14F-4D97-AF65-F5344CB8AC3E}">
        <p14:creationId xmlns:p14="http://schemas.microsoft.com/office/powerpoint/2010/main" val="128114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5">
            <a:extLst>
              <a:ext uri="{FF2B5EF4-FFF2-40B4-BE49-F238E27FC236}">
                <a16:creationId xmlns:a16="http://schemas.microsoft.com/office/drawing/2014/main" id="{D56F9598-D04B-3EC5-23D3-FC25DB81DDB7}"/>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kern="1200" dirty="0">
                <a:solidFill>
                  <a:srgbClr val="FFFFFF"/>
                </a:solidFill>
                <a:latin typeface="Times New Roman" panose="02020603050405020304" pitchFamily="18" charset="0"/>
                <a:cs typeface="Times New Roman" panose="02020603050405020304" pitchFamily="18" charset="0"/>
              </a:rPr>
              <a:t>Data Overview:</a:t>
            </a:r>
          </a:p>
        </p:txBody>
      </p:sp>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4995825" y="1948266"/>
            <a:ext cx="6266063" cy="4192432"/>
          </a:xfrm>
          <a:prstGeom prst="rect">
            <a:avLst/>
          </a:prstGeom>
        </p:spPr>
        <p:txBody>
          <a:bodyPr>
            <a:normAutofit/>
          </a:bodyPr>
          <a:lstStyle/>
          <a:p>
            <a:pPr algn="just" defTabSz="786384">
              <a:lnSpc>
                <a:spcPct val="90000"/>
              </a:lnSpc>
              <a:spcAft>
                <a:spcPts val="600"/>
              </a:spcAft>
              <a:buFont typeface="+mj-lt"/>
              <a:buAutoNum type="arabicPeriod"/>
            </a:pPr>
            <a:r>
              <a:rPr lang="en-US" sz="1548" b="1" kern="1200" dirty="0">
                <a:solidFill>
                  <a:srgbClr val="0D0D0D"/>
                </a:solidFill>
                <a:latin typeface="Times New Roman" panose="02020603050405020304" pitchFamily="18" charset="0"/>
                <a:ea typeface="+mn-ea"/>
                <a:cs typeface="Times New Roman" panose="02020603050405020304" pitchFamily="18" charset="0"/>
              </a:rPr>
              <a:t>Total Number of Restaurants (9542)</a:t>
            </a:r>
            <a:r>
              <a:rPr lang="en-US" sz="1548" kern="1200" dirty="0">
                <a:solidFill>
                  <a:srgbClr val="0D0D0D"/>
                </a:solidFill>
                <a:latin typeface="Times New Roman" panose="02020603050405020304" pitchFamily="18" charset="0"/>
                <a:ea typeface="+mn-ea"/>
                <a:cs typeface="Times New Roman" panose="02020603050405020304" pitchFamily="18" charset="0"/>
              </a:rPr>
              <a:t>:</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This indicates the sheer scale and variety of dining establishments available within the dataset.</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The large number of restaurants could indicate a thriving food industry or a comprehensive database covering various dining options.</a:t>
            </a:r>
          </a:p>
          <a:p>
            <a:pPr algn="just" defTabSz="786384">
              <a:lnSpc>
                <a:spcPct val="90000"/>
              </a:lnSpc>
              <a:spcAft>
                <a:spcPts val="600"/>
              </a:spcAft>
              <a:buFont typeface="+mj-lt"/>
              <a:buAutoNum type="arabicPeriod"/>
            </a:pPr>
            <a:r>
              <a:rPr lang="en-US" sz="1548" b="1" kern="1200" dirty="0">
                <a:solidFill>
                  <a:srgbClr val="0D0D0D"/>
                </a:solidFill>
                <a:latin typeface="Times New Roman" panose="02020603050405020304" pitchFamily="18" charset="0"/>
                <a:ea typeface="+mn-ea"/>
                <a:cs typeface="Times New Roman" panose="02020603050405020304" pitchFamily="18" charset="0"/>
              </a:rPr>
              <a:t>Total Number of Countries (15)</a:t>
            </a:r>
            <a:r>
              <a:rPr lang="en-US" sz="1548" kern="1200" dirty="0">
                <a:solidFill>
                  <a:srgbClr val="0D0D0D"/>
                </a:solidFill>
                <a:latin typeface="Times New Roman" panose="02020603050405020304" pitchFamily="18" charset="0"/>
                <a:ea typeface="+mn-ea"/>
                <a:cs typeface="Times New Roman" panose="02020603050405020304" pitchFamily="18" charset="0"/>
              </a:rPr>
              <a:t>:</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This reflects the international scope of the dataset, encompassing dining establishments from a diverse range of nations.</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The inclusion of restaurants from 15 countries offers insights into cross-cultural dining experiences and preferences.</a:t>
            </a:r>
          </a:p>
          <a:p>
            <a:pPr algn="just" defTabSz="786384">
              <a:lnSpc>
                <a:spcPct val="90000"/>
              </a:lnSpc>
              <a:spcAft>
                <a:spcPts val="600"/>
              </a:spcAft>
              <a:buFont typeface="+mj-lt"/>
              <a:buAutoNum type="arabicPeriod"/>
            </a:pPr>
            <a:r>
              <a:rPr lang="en-US" sz="1548" b="1" kern="1200" dirty="0">
                <a:solidFill>
                  <a:srgbClr val="0D0D0D"/>
                </a:solidFill>
                <a:latin typeface="Times New Roman" panose="02020603050405020304" pitchFamily="18" charset="0"/>
                <a:ea typeface="+mn-ea"/>
                <a:cs typeface="Times New Roman" panose="02020603050405020304" pitchFamily="18" charset="0"/>
              </a:rPr>
              <a:t>Total Number of Cuisines (145)</a:t>
            </a:r>
            <a:r>
              <a:rPr lang="en-US" sz="1548" kern="1200" dirty="0">
                <a:solidFill>
                  <a:srgbClr val="0D0D0D"/>
                </a:solidFill>
                <a:latin typeface="Times New Roman" panose="02020603050405020304" pitchFamily="18" charset="0"/>
                <a:ea typeface="+mn-ea"/>
                <a:cs typeface="Times New Roman" panose="02020603050405020304" pitchFamily="18" charset="0"/>
              </a:rPr>
              <a:t>:</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The diversity of cuisines indicates the potential for exploring various cultural and regional culinary experiences.</a:t>
            </a:r>
          </a:p>
          <a:p>
            <a:pPr algn="just" defTabSz="786384">
              <a:lnSpc>
                <a:spcPct val="90000"/>
              </a:lnSpc>
              <a:spcAft>
                <a:spcPts val="600"/>
              </a:spcAft>
              <a:buFont typeface="+mj-lt"/>
              <a:buAutoNum type="arabicPeriod"/>
            </a:pPr>
            <a:r>
              <a:rPr lang="en-US" sz="1548" b="1" kern="1200" dirty="0">
                <a:solidFill>
                  <a:srgbClr val="0D0D0D"/>
                </a:solidFill>
                <a:latin typeface="Times New Roman" panose="02020603050405020304" pitchFamily="18" charset="0"/>
                <a:ea typeface="+mn-ea"/>
                <a:cs typeface="Times New Roman" panose="02020603050405020304" pitchFamily="18" charset="0"/>
              </a:rPr>
              <a:t>Average Rating of Restaurants (2.89)</a:t>
            </a:r>
            <a:r>
              <a:rPr lang="en-US" sz="1548" kern="1200" dirty="0">
                <a:solidFill>
                  <a:srgbClr val="0D0D0D"/>
                </a:solidFill>
                <a:latin typeface="Times New Roman" panose="02020603050405020304" pitchFamily="18" charset="0"/>
                <a:ea typeface="+mn-ea"/>
                <a:cs typeface="Times New Roman" panose="02020603050405020304" pitchFamily="18" charset="0"/>
              </a:rPr>
              <a:t>:</a:t>
            </a:r>
          </a:p>
          <a:p>
            <a:pPr marL="638937" lvl="1" indent="-245745" algn="just" defTabSz="786384">
              <a:lnSpc>
                <a:spcPct val="90000"/>
              </a:lnSpc>
              <a:spcAft>
                <a:spcPts val="600"/>
              </a:spcAft>
              <a:buFont typeface="+mj-lt"/>
              <a:buAutoNum type="arabicPeriod"/>
            </a:pPr>
            <a:r>
              <a:rPr lang="en-US" sz="1376" kern="1200" dirty="0">
                <a:solidFill>
                  <a:srgbClr val="0D0D0D"/>
                </a:solidFill>
                <a:latin typeface="Times New Roman" panose="02020603050405020304" pitchFamily="18" charset="0"/>
                <a:ea typeface="+mn-ea"/>
                <a:cs typeface="Times New Roman" panose="02020603050405020304" pitchFamily="18" charset="0"/>
              </a:rPr>
              <a:t>The average rating serves as a benchmark for comparing the performance of individual restaurants against the dataset's overall standard.</a:t>
            </a:r>
            <a:endParaRPr lang="en-US" sz="1600" b="0" i="0" dirty="0">
              <a:solidFill>
                <a:srgbClr val="0D0D0D"/>
              </a:solidFill>
              <a:effectLst/>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CF9469F-5023-6E9A-FF11-4FC3A349C105}"/>
              </a:ext>
            </a:extLst>
          </p:cNvPr>
          <p:cNvSpPr/>
          <p:nvPr/>
        </p:nvSpPr>
        <p:spPr>
          <a:xfrm>
            <a:off x="1124717" y="2112579"/>
            <a:ext cx="1483208" cy="187481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786384">
              <a:spcAft>
                <a:spcPts val="600"/>
              </a:spcAft>
            </a:pPr>
            <a:fld id="{1ADA2504-D928-4A28-8E61-FBD8670D9402}" type="TxLink">
              <a:rPr lang="en-US" sz="4300" b="1" kern="1200">
                <a:solidFill>
                  <a:srgbClr val="000000"/>
                </a:solidFill>
                <a:latin typeface="Times New Roman" panose="02020603050405020304" pitchFamily="18" charset="0"/>
                <a:ea typeface="+mn-ea"/>
                <a:cs typeface="Times New Roman" panose="02020603050405020304" pitchFamily="18" charset="0"/>
              </a:rPr>
              <a:pPr algn="ctr" defTabSz="786384">
                <a:spcAft>
                  <a:spcPts val="600"/>
                </a:spcAft>
              </a:pPr>
              <a:t>9542</a:t>
            </a:fld>
            <a:endParaRPr lang="en-IN" sz="5000" b="1">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E6108CAE-C7D4-2E14-E704-97D40A8C333A}"/>
              </a:ext>
            </a:extLst>
          </p:cNvPr>
          <p:cNvSpPr/>
          <p:nvPr/>
        </p:nvSpPr>
        <p:spPr>
          <a:xfrm>
            <a:off x="2669461" y="3987394"/>
            <a:ext cx="1557992" cy="18813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786384">
              <a:spcAft>
                <a:spcPts val="600"/>
              </a:spcAft>
            </a:pPr>
            <a:fld id="{0FC267F4-C0C6-4618-8FBD-ACE77F1273AE}" type="TxLink">
              <a:rPr lang="en-US" sz="4644" b="1" kern="1200">
                <a:solidFill>
                  <a:srgbClr val="000000"/>
                </a:solidFill>
                <a:latin typeface="Times New Roman" panose="02020603050405020304" pitchFamily="18" charset="0"/>
                <a:ea typeface="+mn-ea"/>
                <a:cs typeface="Times New Roman" panose="02020603050405020304" pitchFamily="18" charset="0"/>
              </a:rPr>
              <a:pPr algn="ctr" defTabSz="786384">
                <a:spcAft>
                  <a:spcPts val="600"/>
                </a:spcAft>
              </a:pPr>
              <a:t>2.89</a:t>
            </a:fld>
            <a:endParaRPr lang="en-IN" sz="7200" b="1" i="0" u="none" strike="noStrike">
              <a:solidFill>
                <a:schemeClr val="accent6">
                  <a:lumMod val="50000"/>
                </a:schemeClr>
              </a:solidFill>
              <a:effectLst/>
              <a:latin typeface="Times New Roman" panose="02020603050405020304" pitchFamily="18" charset="0"/>
              <a:ea typeface="+mn-ea"/>
              <a:cs typeface="Times New Roman" panose="02020603050405020304" pitchFamily="18" charset="0"/>
            </a:endParaRPr>
          </a:p>
        </p:txBody>
      </p:sp>
      <p:sp>
        <p:nvSpPr>
          <p:cNvPr id="7" name="TextBox 17">
            <a:extLst>
              <a:ext uri="{FF2B5EF4-FFF2-40B4-BE49-F238E27FC236}">
                <a16:creationId xmlns:a16="http://schemas.microsoft.com/office/drawing/2014/main" id="{6E43D57E-CE41-4A4D-B21C-BC4AB9C8FD65}"/>
              </a:ext>
            </a:extLst>
          </p:cNvPr>
          <p:cNvSpPr txBox="1"/>
          <p:nvPr/>
        </p:nvSpPr>
        <p:spPr>
          <a:xfrm>
            <a:off x="1158358" y="2368257"/>
            <a:ext cx="1339405" cy="6986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Total No. of </a:t>
            </a:r>
          </a:p>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Restaurants</a:t>
            </a:r>
            <a:endParaRPr lang="en-IN" sz="2000" b="1">
              <a:latin typeface="Times New Roman" panose="02020603050405020304" pitchFamily="18" charset="0"/>
              <a:cs typeface="Times New Roman" panose="02020603050405020304" pitchFamily="18" charset="0"/>
            </a:endParaRPr>
          </a:p>
        </p:txBody>
      </p:sp>
      <p:sp>
        <p:nvSpPr>
          <p:cNvPr id="8" name="TextBox 18">
            <a:extLst>
              <a:ext uri="{FF2B5EF4-FFF2-40B4-BE49-F238E27FC236}">
                <a16:creationId xmlns:a16="http://schemas.microsoft.com/office/drawing/2014/main" id="{2E14B1A0-793D-565D-0D34-3FAB2D718867}"/>
              </a:ext>
            </a:extLst>
          </p:cNvPr>
          <p:cNvSpPr txBox="1"/>
          <p:nvPr/>
        </p:nvSpPr>
        <p:spPr>
          <a:xfrm>
            <a:off x="2668643" y="4269654"/>
            <a:ext cx="1588576" cy="6986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Avg. Rating of </a:t>
            </a:r>
          </a:p>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Restaurants</a:t>
            </a:r>
            <a:endParaRPr lang="en-IN" sz="2000" b="1">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8BB95CF-5BDB-5228-A703-2382527F47D3}"/>
              </a:ext>
            </a:extLst>
          </p:cNvPr>
          <p:cNvSpPr/>
          <p:nvPr/>
        </p:nvSpPr>
        <p:spPr>
          <a:xfrm>
            <a:off x="1158792" y="4044482"/>
            <a:ext cx="1473255" cy="187481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786384">
              <a:spcAft>
                <a:spcPts val="600"/>
              </a:spcAft>
            </a:pPr>
            <a:r>
              <a:rPr lang="en-IN" sz="5160" b="1" kern="1200">
                <a:solidFill>
                  <a:sysClr val="windowText" lastClr="000000"/>
                </a:solidFill>
                <a:latin typeface="Times New Roman" panose="02020603050405020304" pitchFamily="18" charset="0"/>
                <a:ea typeface="+mn-ea"/>
                <a:cs typeface="Times New Roman" panose="02020603050405020304" pitchFamily="18" charset="0"/>
              </a:rPr>
              <a:t>15</a:t>
            </a:r>
            <a:endParaRPr lang="en-IN" sz="6600" b="1">
              <a:solidFill>
                <a:sysClr val="windowText" lastClr="000000"/>
              </a:solidFill>
              <a:latin typeface="Times New Roman" panose="02020603050405020304" pitchFamily="18" charset="0"/>
              <a:cs typeface="Times New Roman" panose="02020603050405020304" pitchFamily="18" charset="0"/>
            </a:endParaRPr>
          </a:p>
        </p:txBody>
      </p:sp>
      <p:sp>
        <p:nvSpPr>
          <p:cNvPr id="10" name="TextBox 27">
            <a:extLst>
              <a:ext uri="{FF2B5EF4-FFF2-40B4-BE49-F238E27FC236}">
                <a16:creationId xmlns:a16="http://schemas.microsoft.com/office/drawing/2014/main" id="{684C187E-0AC2-BA77-7996-4AF227E30816}"/>
              </a:ext>
            </a:extLst>
          </p:cNvPr>
          <p:cNvSpPr txBox="1"/>
          <p:nvPr/>
        </p:nvSpPr>
        <p:spPr>
          <a:xfrm>
            <a:off x="1196619" y="4244003"/>
            <a:ext cx="1339405" cy="6986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Total No. of </a:t>
            </a:r>
          </a:p>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Countries</a:t>
            </a:r>
            <a:endParaRPr lang="en-IN" sz="2000" b="1">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011758D-E040-9635-4711-632CDB5B242C}"/>
              </a:ext>
            </a:extLst>
          </p:cNvPr>
          <p:cNvSpPr/>
          <p:nvPr/>
        </p:nvSpPr>
        <p:spPr>
          <a:xfrm>
            <a:off x="2678707" y="2112579"/>
            <a:ext cx="1542935" cy="187481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786384">
              <a:spcAft>
                <a:spcPts val="600"/>
              </a:spcAft>
            </a:pPr>
            <a:fld id="{713448A6-8BBA-4BF5-A5EE-A633B8698F15}" type="TxLink">
              <a:rPr lang="en-US" sz="4644" b="1" kern="1200">
                <a:solidFill>
                  <a:srgbClr val="000000"/>
                </a:solidFill>
                <a:latin typeface="Times New Roman" panose="02020603050405020304" pitchFamily="18" charset="0"/>
                <a:ea typeface="+mn-ea"/>
                <a:cs typeface="Times New Roman" panose="02020603050405020304" pitchFamily="18" charset="0"/>
              </a:rPr>
              <a:pPr algn="ctr" defTabSz="786384">
                <a:spcAft>
                  <a:spcPts val="600"/>
                </a:spcAft>
              </a:pPr>
              <a:t>145</a:t>
            </a:fld>
            <a:endParaRPr lang="en-IN" sz="49600" b="1">
              <a:solidFill>
                <a:sysClr val="windowText" lastClr="000000"/>
              </a:solidFill>
              <a:latin typeface="Times New Roman" panose="02020603050405020304" pitchFamily="18" charset="0"/>
              <a:cs typeface="Times New Roman" panose="02020603050405020304" pitchFamily="18" charset="0"/>
            </a:endParaRPr>
          </a:p>
        </p:txBody>
      </p:sp>
      <p:sp>
        <p:nvSpPr>
          <p:cNvPr id="12" name="TextBox 29">
            <a:extLst>
              <a:ext uri="{FF2B5EF4-FFF2-40B4-BE49-F238E27FC236}">
                <a16:creationId xmlns:a16="http://schemas.microsoft.com/office/drawing/2014/main" id="{C925704A-D892-AEBC-BBE8-674D162EFC53}"/>
              </a:ext>
            </a:extLst>
          </p:cNvPr>
          <p:cNvSpPr txBox="1"/>
          <p:nvPr/>
        </p:nvSpPr>
        <p:spPr>
          <a:xfrm>
            <a:off x="2780472" y="2394839"/>
            <a:ext cx="1339405" cy="6986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Total No. of </a:t>
            </a:r>
          </a:p>
          <a:p>
            <a:pPr algn="ctr" defTabSz="786384">
              <a:spcAft>
                <a:spcPts val="600"/>
              </a:spcAft>
            </a:pPr>
            <a:r>
              <a:rPr lang="en-IN" sz="1720" b="1" kern="1200">
                <a:solidFill>
                  <a:schemeClr val="tx1"/>
                </a:solidFill>
                <a:latin typeface="Times New Roman" panose="02020603050405020304" pitchFamily="18" charset="0"/>
                <a:ea typeface="+mn-ea"/>
                <a:cs typeface="Times New Roman" panose="02020603050405020304" pitchFamily="18" charset="0"/>
              </a:rPr>
              <a:t>Cuisines</a:t>
            </a:r>
            <a:endParaRPr lang="en-IN"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79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0E6A145-4016-91BD-D99D-395F3A6CE115}"/>
              </a:ext>
            </a:extLst>
          </p:cNvPr>
          <p:cNvSpPr>
            <a:spLocks noGrp="1"/>
          </p:cNvSpPr>
          <p:nvPr>
            <p:ph type="title"/>
          </p:nvPr>
        </p:nvSpPr>
        <p:spPr>
          <a:xfrm>
            <a:off x="1673351" y="478568"/>
            <a:ext cx="10515600" cy="645272"/>
          </a:xfrm>
          <a:effectLst>
            <a:outerShdw blurRad="50800" dist="38100" dir="2700000" algn="tl" rotWithShape="0">
              <a:prstClr val="black">
                <a:alpha val="40000"/>
              </a:prstClr>
            </a:outerShdw>
          </a:effectLst>
        </p:spPr>
        <p:txBody>
          <a:bodyPr vert="horz" lIns="91440" tIns="45720" rIns="91440" bIns="45720" rtlCol="0" anchor="ctr">
            <a:normAutofit fontScale="90000"/>
          </a:bodyPr>
          <a:lstStyle/>
          <a:p>
            <a:r>
              <a:rPr lang="en-US" sz="5200" b="1" kern="1200" dirty="0">
                <a:solidFill>
                  <a:schemeClr val="tx1"/>
                </a:solidFill>
                <a:effectLst/>
                <a:latin typeface="+mj-lt"/>
                <a:ea typeface="+mj-ea"/>
                <a:cs typeface="+mj-cs"/>
              </a:rPr>
              <a:t>Methodology:</a:t>
            </a:r>
            <a:endParaRPr lang="en-US" sz="5200" kern="1200" dirty="0">
              <a:solidFill>
                <a:schemeClr val="tx1"/>
              </a:solidFill>
              <a:latin typeface="+mj-lt"/>
              <a:ea typeface="+mj-ea"/>
              <a:cs typeface="+mj-cs"/>
            </a:endParaRPr>
          </a:p>
        </p:txBody>
      </p:sp>
      <p:graphicFrame>
        <p:nvGraphicFramePr>
          <p:cNvPr id="12" name="Content Placeholder 1">
            <a:extLst>
              <a:ext uri="{FF2B5EF4-FFF2-40B4-BE49-F238E27FC236}">
                <a16:creationId xmlns:a16="http://schemas.microsoft.com/office/drawing/2014/main" id="{EF617EB6-98A9-C146-68BA-2241D707B87D}"/>
              </a:ext>
            </a:extLst>
          </p:cNvPr>
          <p:cNvGraphicFramePr>
            <a:graphicFrameLocks noGrp="1"/>
          </p:cNvGraphicFramePr>
          <p:nvPr>
            <p:ph idx="4294967295"/>
            <p:extLst>
              <p:ext uri="{D42A27DB-BD31-4B8C-83A1-F6EECF244321}">
                <p14:modId xmlns:p14="http://schemas.microsoft.com/office/powerpoint/2010/main" val="996616985"/>
              </p:ext>
            </p:extLst>
          </p:nvPr>
        </p:nvGraphicFramePr>
        <p:xfrm>
          <a:off x="668866" y="1123840"/>
          <a:ext cx="10515600" cy="4667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86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7">
            <a:extLst>
              <a:ext uri="{FF2B5EF4-FFF2-40B4-BE49-F238E27FC236}">
                <a16:creationId xmlns:a16="http://schemas.microsoft.com/office/drawing/2014/main" id="{06F86B54-BF59-5BB9-8EC1-F8BD4B8B47CF}"/>
              </a:ext>
            </a:extLst>
          </p:cNvPr>
          <p:cNvSpPr>
            <a:spLocks noGrp="1"/>
          </p:cNvSpPr>
          <p:nvPr>
            <p:ph type="title"/>
          </p:nvPr>
        </p:nvSpPr>
        <p:spPr>
          <a:xfrm>
            <a:off x="550863" y="365126"/>
            <a:ext cx="9211204" cy="972608"/>
          </a:xfrm>
        </p:spPr>
        <p:txBody>
          <a:bodyPr>
            <a:normAutofit/>
          </a:bodyPr>
          <a:lstStyle/>
          <a:p>
            <a:r>
              <a:rPr lang="en-IN" sz="4000" b="1" kern="0" dirty="0">
                <a:effectLst/>
                <a:latin typeface="Times New Roman" panose="02020603050405020304" pitchFamily="18" charset="0"/>
                <a:ea typeface="Times New Roman" panose="02020603050405020304" pitchFamily="18" charset="0"/>
                <a:cs typeface="Times New Roman" panose="02020603050405020304" pitchFamily="18" charset="0"/>
              </a:rPr>
              <a:t>Proble</a:t>
            </a:r>
            <a:r>
              <a:rPr lang="en-IN" sz="4000" b="1" kern="0" dirty="0">
                <a:latin typeface="Times New Roman" panose="02020603050405020304" pitchFamily="18" charset="0"/>
                <a:ea typeface="Times New Roman" panose="02020603050405020304" pitchFamily="18" charset="0"/>
                <a:cs typeface="Times New Roman" panose="02020603050405020304" pitchFamily="18" charset="0"/>
              </a:rPr>
              <a:t>m Statement:</a:t>
            </a:r>
            <a:endParaRPr lang="en-IN" sz="40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6885660" y="2133600"/>
            <a:ext cx="4473220" cy="4157664"/>
          </a:xfrm>
          <a:prstGeom prst="rect">
            <a:avLst/>
          </a:prstGeom>
        </p:spPr>
        <p:txBody>
          <a:bodyPr>
            <a:normAutofit fontScale="92500" lnSpcReduction="10000"/>
          </a:bodyPr>
          <a:lstStyle/>
          <a:p>
            <a:pPr algn="just" defTabSz="877824">
              <a:lnSpc>
                <a:spcPct val="90000"/>
              </a:lnSpc>
              <a:spcAft>
                <a:spcPts val="600"/>
              </a:spcAft>
              <a:buFont typeface="Wingdings" panose="05000000000000000000" pitchFamily="2" charset="2"/>
              <a:buChar char="ü"/>
            </a:pPr>
            <a:r>
              <a:rPr lang="en-US" sz="1700" kern="1200" dirty="0">
                <a:solidFill>
                  <a:srgbClr val="0D0D0D"/>
                </a:solidFill>
                <a:latin typeface="Times New Roman" panose="02020603050405020304" pitchFamily="18" charset="0"/>
                <a:ea typeface="+mn-ea"/>
                <a:cs typeface="Times New Roman" panose="02020603050405020304" pitchFamily="18" charset="0"/>
              </a:rPr>
              <a:t>The provided dataset comprises 9542 restaurant entries, encompassing details such as unique IDs, names, countries of operation, cities, addresses, opening dates, cuisines offered, availability of online and table booking, price ranges, ratings, and average cost for two orders, facilitating comprehensive analysis of dining establishments.</a:t>
            </a:r>
            <a:r>
              <a:rPr lang="en-IN" sz="1700" kern="1200" dirty="0">
                <a:solidFill>
                  <a:srgbClr val="0D0D0D"/>
                </a:solidFill>
                <a:latin typeface="Times New Roman" panose="02020603050405020304" pitchFamily="18" charset="0"/>
                <a:ea typeface="+mn-ea"/>
                <a:cs typeface="Times New Roman" panose="02020603050405020304" pitchFamily="18" charset="0"/>
              </a:rPr>
              <a:t>  </a:t>
            </a:r>
            <a:endParaRPr lang="en-US" sz="1700" kern="1200" dirty="0">
              <a:solidFill>
                <a:srgbClr val="0D0D0D"/>
              </a:solidFill>
              <a:latin typeface="Times New Roman" panose="02020603050405020304" pitchFamily="18" charset="0"/>
              <a:ea typeface="+mn-ea"/>
              <a:cs typeface="Times New Roman" panose="02020603050405020304" pitchFamily="18" charset="0"/>
            </a:endParaRPr>
          </a:p>
          <a:p>
            <a:pPr defTabSz="877824">
              <a:lnSpc>
                <a:spcPct val="90000"/>
              </a:lnSpc>
              <a:spcAft>
                <a:spcPts val="600"/>
              </a:spcAft>
              <a:buFont typeface="Wingdings" panose="05000000000000000000" pitchFamily="2" charset="2"/>
              <a:buChar char="ü"/>
            </a:pPr>
            <a:br>
              <a:rPr lang="en-US" sz="1700" kern="1200" dirty="0">
                <a:solidFill>
                  <a:srgbClr val="0D0D0D"/>
                </a:solidFill>
                <a:latin typeface="Times New Roman" panose="02020603050405020304" pitchFamily="18" charset="0"/>
                <a:ea typeface="+mn-ea"/>
                <a:cs typeface="Times New Roman" panose="02020603050405020304" pitchFamily="18" charset="0"/>
              </a:rPr>
            </a:br>
            <a:r>
              <a:rPr lang="en-US" sz="1700" kern="1200" dirty="0">
                <a:solidFill>
                  <a:srgbClr val="0D0D0D"/>
                </a:solidFill>
                <a:latin typeface="Times New Roman" panose="02020603050405020304" pitchFamily="18" charset="0"/>
                <a:ea typeface="+mn-ea"/>
                <a:cs typeface="Times New Roman" panose="02020603050405020304" pitchFamily="18" charset="0"/>
              </a:rPr>
              <a:t>The dataset provides information on the number of restaurants in various countries. It includes data for 15 countries, with counts ranging from 4 in Canada to 8652 in India. </a:t>
            </a:r>
          </a:p>
          <a:p>
            <a:pPr defTabSz="877824">
              <a:lnSpc>
                <a:spcPct val="90000"/>
              </a:lnSpc>
              <a:spcAft>
                <a:spcPts val="600"/>
              </a:spcAft>
              <a:buFont typeface="Wingdings" panose="05000000000000000000" pitchFamily="2" charset="2"/>
              <a:buChar char="ü"/>
            </a:pPr>
            <a:r>
              <a:rPr lang="en-US" sz="1700" kern="1200" dirty="0">
                <a:solidFill>
                  <a:srgbClr val="0D0D0D"/>
                </a:solidFill>
                <a:latin typeface="Times New Roman" panose="02020603050405020304" pitchFamily="18" charset="0"/>
                <a:ea typeface="+mn-ea"/>
                <a:cs typeface="Times New Roman" panose="02020603050405020304" pitchFamily="18" charset="0"/>
              </a:rPr>
              <a:t>The total number of restaurants across all countries is 9542. Notably, the United States of America has the highest number of restaurants at 425, followed by India with 8652 establishments. </a:t>
            </a:r>
          </a:p>
          <a:p>
            <a:pPr defTabSz="877824">
              <a:lnSpc>
                <a:spcPct val="90000"/>
              </a:lnSpc>
              <a:spcAft>
                <a:spcPts val="600"/>
              </a:spcAft>
              <a:buFont typeface="Wingdings" panose="05000000000000000000" pitchFamily="2" charset="2"/>
              <a:buChar char="ü"/>
            </a:pPr>
            <a:r>
              <a:rPr lang="en-US" sz="1700" kern="1200" dirty="0">
                <a:solidFill>
                  <a:srgbClr val="0D0D0D"/>
                </a:solidFill>
                <a:latin typeface="Times New Roman" panose="02020603050405020304" pitchFamily="18" charset="0"/>
                <a:ea typeface="+mn-ea"/>
                <a:cs typeface="Times New Roman" panose="02020603050405020304" pitchFamily="18" charset="0"/>
              </a:rPr>
              <a:t>The dataset encompasses a diverse range of countries, reflecting variations in dining culture and industry presence worldwide.</a:t>
            </a:r>
            <a:endParaRPr lang="en-US" sz="1700" dirty="0">
              <a:solidFill>
                <a:srgbClr val="0D0D0D"/>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EE45F047-2A7A-ED01-AC55-C10E927518C0}"/>
              </a:ext>
            </a:extLst>
          </p:cNvPr>
          <p:cNvSpPr/>
          <p:nvPr/>
        </p:nvSpPr>
        <p:spPr>
          <a:xfrm>
            <a:off x="1014809" y="2488388"/>
            <a:ext cx="5664114" cy="3448088"/>
          </a:xfrm>
          <a:prstGeom prst="roundRect">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0" name="TextBox 25">
            <a:extLst>
              <a:ext uri="{FF2B5EF4-FFF2-40B4-BE49-F238E27FC236}">
                <a16:creationId xmlns:a16="http://schemas.microsoft.com/office/drawing/2014/main" id="{C23A2F44-8D4F-94C9-1087-A4FBCCAAB402}"/>
              </a:ext>
            </a:extLst>
          </p:cNvPr>
          <p:cNvSpPr txBox="1"/>
          <p:nvPr/>
        </p:nvSpPr>
        <p:spPr>
          <a:xfrm>
            <a:off x="2157611" y="2674455"/>
            <a:ext cx="3378510" cy="6096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defTabSz="877824">
              <a:spcAft>
                <a:spcPts val="600"/>
              </a:spcAft>
            </a:pPr>
            <a:r>
              <a:rPr lang="en-IN" sz="1536" b="1" kern="1200" dirty="0">
                <a:solidFill>
                  <a:schemeClr val="dk1"/>
                </a:solidFill>
                <a:latin typeface="Times New Roman" panose="02020603050405020304" pitchFamily="18" charset="0"/>
                <a:ea typeface="+mn-ea"/>
                <a:cs typeface="Times New Roman" panose="02020603050405020304" pitchFamily="18" charset="0"/>
              </a:rPr>
              <a:t>Country wide Number of Restaurants</a:t>
            </a:r>
            <a:endParaRPr lang="en-IN" sz="1600" b="1" dirty="0">
              <a:latin typeface="Times New Roman" panose="02020603050405020304" pitchFamily="18" charset="0"/>
              <a:cs typeface="Times New Roman" panose="02020603050405020304" pitchFamily="18" charset="0"/>
            </a:endParaRPr>
          </a:p>
        </p:txBody>
      </p:sp>
      <p:graphicFrame>
        <p:nvGraphicFramePr>
          <p:cNvPr id="12" name="Chart 11">
            <a:extLst>
              <a:ext uri="{FF2B5EF4-FFF2-40B4-BE49-F238E27FC236}">
                <a16:creationId xmlns:a16="http://schemas.microsoft.com/office/drawing/2014/main" id="{8BC9605B-52CA-4841-AE64-EF8B1C40CEE8}"/>
              </a:ext>
            </a:extLst>
          </p:cNvPr>
          <p:cNvGraphicFramePr>
            <a:graphicFrameLocks/>
          </p:cNvGraphicFramePr>
          <p:nvPr>
            <p:extLst>
              <p:ext uri="{D42A27DB-BD31-4B8C-83A1-F6EECF244321}">
                <p14:modId xmlns:p14="http://schemas.microsoft.com/office/powerpoint/2010/main" val="1171111233"/>
              </p:ext>
            </p:extLst>
          </p:nvPr>
        </p:nvGraphicFramePr>
        <p:xfrm>
          <a:off x="1168928" y="2970319"/>
          <a:ext cx="5391078" cy="2769052"/>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le 7">
            <a:extLst>
              <a:ext uri="{FF2B5EF4-FFF2-40B4-BE49-F238E27FC236}">
                <a16:creationId xmlns:a16="http://schemas.microsoft.com/office/drawing/2014/main" id="{7210A21C-6023-C582-43D9-48BA505DBB28}"/>
              </a:ext>
            </a:extLst>
          </p:cNvPr>
          <p:cNvSpPr txBox="1">
            <a:spLocks/>
          </p:cNvSpPr>
          <p:nvPr/>
        </p:nvSpPr>
        <p:spPr>
          <a:xfrm>
            <a:off x="757600" y="1274815"/>
            <a:ext cx="9211204" cy="972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kern="0" dirty="0">
                <a:latin typeface="Times New Roman" panose="02020603050405020304" pitchFamily="18" charset="0"/>
                <a:ea typeface="Times New Roman" panose="02020603050405020304" pitchFamily="18" charset="0"/>
                <a:cs typeface="Times New Roman" panose="02020603050405020304" pitchFamily="18" charset="0"/>
              </a:rPr>
              <a:t>Country wide no. of Restaurants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51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C6F27ABA-149F-C14F-4A86-4CF54D1C950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solidFill>
                  <a:schemeClr val="bg1"/>
                </a:solidFill>
              </a:rPr>
              <a:t>Country</a:t>
            </a:r>
            <a:r>
              <a:rPr lang="en-US" sz="3200" b="1" kern="1200" dirty="0">
                <a:solidFill>
                  <a:schemeClr val="bg1"/>
                </a:solidFill>
                <a:latin typeface="+mj-lt"/>
                <a:ea typeface="+mj-ea"/>
                <a:cs typeface="+mj-cs"/>
              </a:rPr>
              <a:t> wide no. of Restaurants:</a:t>
            </a:r>
            <a:endParaRPr lang="en-US" sz="3200" kern="1200" dirty="0">
              <a:solidFill>
                <a:schemeClr val="bg1"/>
              </a:solidFill>
              <a:latin typeface="+mj-lt"/>
              <a:ea typeface="+mj-ea"/>
              <a:cs typeface="+mj-cs"/>
            </a:endParaRPr>
          </a:p>
        </p:txBody>
      </p:sp>
      <mc:AlternateContent xmlns:mc="http://schemas.openxmlformats.org/markup-compatibility/2006" xmlns:cx4="http://schemas.microsoft.com/office/drawing/2016/5/10/chartex">
        <mc:Choice Requires="cx4">
          <p:graphicFrame>
            <p:nvGraphicFramePr>
              <p:cNvPr id="8" name="Chart 7">
                <a:extLst>
                  <a:ext uri="{FF2B5EF4-FFF2-40B4-BE49-F238E27FC236}">
                    <a16:creationId xmlns:a16="http://schemas.microsoft.com/office/drawing/2014/main" id="{CABCD397-05AF-4FA1-A510-D3B93B360925}"/>
                  </a:ext>
                </a:extLst>
              </p:cNvPr>
              <p:cNvGraphicFramePr/>
              <p:nvPr>
                <p:extLst>
                  <p:ext uri="{D42A27DB-BD31-4B8C-83A1-F6EECF244321}">
                    <p14:modId xmlns:p14="http://schemas.microsoft.com/office/powerpoint/2010/main" val="1205947466"/>
                  </p:ext>
                </p:extLst>
              </p:nvPr>
            </p:nvGraphicFramePr>
            <p:xfrm>
              <a:off x="84667" y="1396588"/>
              <a:ext cx="12022666" cy="538491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CABCD397-05AF-4FA1-A510-D3B93B360925}"/>
                  </a:ext>
                </a:extLst>
              </p:cNvPr>
              <p:cNvPicPr>
                <a:picLocks noGrp="1" noRot="1" noChangeAspect="1" noMove="1" noResize="1" noEditPoints="1" noAdjustHandles="1" noChangeArrowheads="1" noChangeShapeType="1"/>
              </p:cNvPicPr>
              <p:nvPr/>
            </p:nvPicPr>
            <p:blipFill>
              <a:blip r:embed="rId3"/>
              <a:stretch>
                <a:fillRect/>
              </a:stretch>
            </p:blipFill>
            <p:spPr>
              <a:xfrm>
                <a:off x="84667" y="1396588"/>
                <a:ext cx="12022666" cy="5384915"/>
              </a:xfrm>
              <a:prstGeom prst="rect">
                <a:avLst/>
              </a:prstGeom>
            </p:spPr>
          </p:pic>
        </mc:Fallback>
      </mc:AlternateContent>
    </p:spTree>
    <p:extLst>
      <p:ext uri="{BB962C8B-B14F-4D97-AF65-F5344CB8AC3E}">
        <p14:creationId xmlns:p14="http://schemas.microsoft.com/office/powerpoint/2010/main" val="1419907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7">
            <a:extLst>
              <a:ext uri="{FF2B5EF4-FFF2-40B4-BE49-F238E27FC236}">
                <a16:creationId xmlns:a16="http://schemas.microsoft.com/office/drawing/2014/main" id="{C6F27ABA-149F-C14F-4A86-4CF54D1C950D}"/>
              </a:ext>
            </a:extLst>
          </p:cNvPr>
          <p:cNvSpPr txBox="1">
            <a:spLocks/>
          </p:cNvSpPr>
          <p:nvPr/>
        </p:nvSpPr>
        <p:spPr>
          <a:xfrm>
            <a:off x="321734" y="6074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chemeClr val="tx1"/>
                </a:solidFill>
                <a:latin typeface="Times New Roman" panose="02020603050405020304" pitchFamily="18" charset="0"/>
                <a:cs typeface="Times New Roman" panose="02020603050405020304" pitchFamily="18" charset="0"/>
              </a:rPr>
              <a:t>Year wise no. of Restaurants:</a:t>
            </a:r>
            <a:endParaRPr lang="en-US" sz="3200" kern="1200" dirty="0">
              <a:solidFill>
                <a:schemeClr val="tx1"/>
              </a:solidFill>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7065468" y="2256712"/>
            <a:ext cx="4288333" cy="4157641"/>
          </a:xfrm>
          <a:prstGeom prst="rect">
            <a:avLst/>
          </a:prstGeom>
        </p:spPr>
        <p:txBody>
          <a:bodyPr>
            <a:normAutofit/>
          </a:bodyPr>
          <a:lstStyle/>
          <a:p>
            <a:pPr algn="just" defTabSz="869046">
              <a:lnSpc>
                <a:spcPct val="90000"/>
              </a:lnSpc>
              <a:spcAft>
                <a:spcPts val="594"/>
              </a:spcAft>
              <a:buFont typeface="Wingdings" panose="05000000000000000000" pitchFamily="2" charset="2"/>
              <a:buChar char="ü"/>
            </a:pPr>
            <a:r>
              <a:rPr lang="en-US" sz="1782" kern="1200" dirty="0">
                <a:solidFill>
                  <a:srgbClr val="0D0D0D"/>
                </a:solidFill>
                <a:latin typeface="Söhne"/>
                <a:ea typeface="+mn-ea"/>
                <a:cs typeface="+mn-cs"/>
              </a:rPr>
              <a:t>The dataset provides a yearly breakdown of the number of restaurants over the period from 2010 to 2018. </a:t>
            </a:r>
          </a:p>
          <a:p>
            <a:pPr algn="just" defTabSz="869046">
              <a:lnSpc>
                <a:spcPct val="90000"/>
              </a:lnSpc>
              <a:spcAft>
                <a:spcPts val="594"/>
              </a:spcAft>
              <a:buFont typeface="Wingdings" panose="05000000000000000000" pitchFamily="2" charset="2"/>
              <a:buChar char="ü"/>
            </a:pPr>
            <a:r>
              <a:rPr lang="en-US" sz="1782" kern="1200" dirty="0">
                <a:solidFill>
                  <a:srgbClr val="0D0D0D"/>
                </a:solidFill>
                <a:latin typeface="Söhne"/>
                <a:ea typeface="+mn-ea"/>
                <a:cs typeface="+mn-cs"/>
              </a:rPr>
              <a:t>Across these nine years, the total number of restaurants is 9542. The data shows some fluctuations in the count, with a peak of 1102 restaurants in 2018 and a low of 1022 in 2012. Generally, the number of restaurants appears to remain relatively stable, with minor variations from year to year. </a:t>
            </a:r>
          </a:p>
          <a:p>
            <a:pPr algn="just" defTabSz="869046">
              <a:lnSpc>
                <a:spcPct val="90000"/>
              </a:lnSpc>
              <a:spcAft>
                <a:spcPts val="594"/>
              </a:spcAft>
              <a:buFont typeface="Wingdings" panose="05000000000000000000" pitchFamily="2" charset="2"/>
              <a:buChar char="ü"/>
            </a:pPr>
            <a:r>
              <a:rPr lang="en-US" sz="1782" kern="1200" dirty="0">
                <a:solidFill>
                  <a:srgbClr val="0D0D0D"/>
                </a:solidFill>
                <a:latin typeface="Söhne"/>
                <a:ea typeface="+mn-ea"/>
                <a:cs typeface="+mn-cs"/>
              </a:rPr>
              <a:t>This information offers insights into the overall growth and trends in the restaurant industry over the specified time frame.</a:t>
            </a:r>
            <a:endParaRPr lang="en-US" dirty="0">
              <a:solidFill>
                <a:srgbClr val="0D0D0D"/>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DDB476E4-32A0-8DD3-9439-A98164545361}"/>
              </a:ext>
            </a:extLst>
          </p:cNvPr>
          <p:cNvSpPr/>
          <p:nvPr/>
        </p:nvSpPr>
        <p:spPr>
          <a:xfrm>
            <a:off x="838200" y="2301382"/>
            <a:ext cx="5969876" cy="364838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aphicFrame>
        <p:nvGraphicFramePr>
          <p:cNvPr id="4" name="Chart 3">
            <a:extLst>
              <a:ext uri="{FF2B5EF4-FFF2-40B4-BE49-F238E27FC236}">
                <a16:creationId xmlns:a16="http://schemas.microsoft.com/office/drawing/2014/main" id="{B73B6D92-7EB1-48F6-B036-E80F3830E31B}"/>
              </a:ext>
            </a:extLst>
          </p:cNvPr>
          <p:cNvGraphicFramePr>
            <a:graphicFrameLocks/>
          </p:cNvGraphicFramePr>
          <p:nvPr>
            <p:extLst>
              <p:ext uri="{D42A27DB-BD31-4B8C-83A1-F6EECF244321}">
                <p14:modId xmlns:p14="http://schemas.microsoft.com/office/powerpoint/2010/main" val="2103361278"/>
              </p:ext>
            </p:extLst>
          </p:nvPr>
        </p:nvGraphicFramePr>
        <p:xfrm>
          <a:off x="1027610" y="2573657"/>
          <a:ext cx="5720290" cy="310041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26">
            <a:extLst>
              <a:ext uri="{FF2B5EF4-FFF2-40B4-BE49-F238E27FC236}">
                <a16:creationId xmlns:a16="http://schemas.microsoft.com/office/drawing/2014/main" id="{DF5B0B39-A831-F5BC-6640-41942247AB97}"/>
              </a:ext>
            </a:extLst>
          </p:cNvPr>
          <p:cNvSpPr txBox="1"/>
          <p:nvPr/>
        </p:nvSpPr>
        <p:spPr>
          <a:xfrm>
            <a:off x="2489963" y="2441570"/>
            <a:ext cx="2923742" cy="4432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defTabSz="905256">
              <a:spcAft>
                <a:spcPts val="600"/>
              </a:spcAft>
            </a:pPr>
            <a:r>
              <a:rPr lang="en-IN" sz="1584" b="1" kern="1200">
                <a:solidFill>
                  <a:schemeClr val="dk1"/>
                </a:solidFill>
                <a:latin typeface="Times New Roman" panose="02020603050405020304" pitchFamily="18" charset="0"/>
                <a:ea typeface="+mn-ea"/>
                <a:cs typeface="Times New Roman" panose="02020603050405020304" pitchFamily="18" charset="0"/>
              </a:rPr>
              <a:t>Year wide No. of Restaurants</a:t>
            </a:r>
            <a:endParaRPr lang="en-IN" sz="1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24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83F1B-090B-A2DD-B4D9-178F4D87380E}"/>
            </a:ext>
          </a:extLst>
        </p:cNvPr>
        <p:cNvGrpSpPr/>
        <p:nvPr/>
      </p:nvGrpSpPr>
      <p:grpSpPr>
        <a:xfrm>
          <a:off x="0" y="0"/>
          <a:ext cx="0" cy="0"/>
          <a:chOff x="0" y="0"/>
          <a:chExt cx="0" cy="0"/>
        </a:xfrm>
      </p:grpSpPr>
      <p:sp>
        <p:nvSpPr>
          <p:cNvPr id="6" name="Title 7">
            <a:extLst>
              <a:ext uri="{FF2B5EF4-FFF2-40B4-BE49-F238E27FC236}">
                <a16:creationId xmlns:a16="http://schemas.microsoft.com/office/drawing/2014/main" id="{C6F27ABA-149F-C14F-4A86-4CF54D1C950D}"/>
              </a:ext>
            </a:extLst>
          </p:cNvPr>
          <p:cNvSpPr txBox="1">
            <a:spLocks/>
          </p:cNvSpPr>
          <p:nvPr/>
        </p:nvSpPr>
        <p:spPr>
          <a:xfrm>
            <a:off x="321734" y="607447"/>
            <a:ext cx="10515600" cy="819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chemeClr val="tx1"/>
                </a:solidFill>
                <a:latin typeface="Times New Roman" panose="02020603050405020304" pitchFamily="18" charset="0"/>
                <a:cs typeface="Times New Roman" panose="02020603050405020304" pitchFamily="18" charset="0"/>
              </a:rPr>
              <a:t>Strategic Recommendations:</a:t>
            </a:r>
            <a:endParaRPr lang="en-US" sz="3200" kern="1200" dirty="0">
              <a:solidFill>
                <a:schemeClr val="tx1"/>
              </a:solidFill>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97D929D-9229-D34C-F3A8-FD68A49A56A4}"/>
              </a:ext>
            </a:extLst>
          </p:cNvPr>
          <p:cNvSpPr>
            <a:spLocks/>
          </p:cNvSpPr>
          <p:nvPr/>
        </p:nvSpPr>
        <p:spPr>
          <a:xfrm>
            <a:off x="7048535" y="1426978"/>
            <a:ext cx="4288333" cy="4157641"/>
          </a:xfrm>
          <a:prstGeom prst="rect">
            <a:avLst/>
          </a:prstGeom>
        </p:spPr>
        <p:txBody>
          <a:bodyPr>
            <a:normAutofit fontScale="92500" lnSpcReduction="10000"/>
          </a:bodyPr>
          <a:lstStyle/>
          <a:p>
            <a:pPr marL="342900" lvl="0" indent="-342900">
              <a:lnSpc>
                <a:spcPct val="115000"/>
              </a:lnSpc>
              <a:buFont typeface="Wingdings" panose="05000000000000000000" pitchFamily="2" charset="2"/>
              <a:buChar char="Ø"/>
            </a:pPr>
            <a:r>
              <a:rPr lang="en-GB" sz="1800" dirty="0">
                <a:effectLst/>
                <a:latin typeface="Cambria" panose="02040503050406030204" pitchFamily="18" charset="0"/>
                <a:ea typeface="Arial" panose="020B0604020202020204" pitchFamily="34" charset="0"/>
              </a:rPr>
              <a:t>The dataset provides insights into restaurant popularity and quality across diverse countries, with significant variations in average ratings.</a:t>
            </a:r>
            <a:endParaRPr lang="en-IN" sz="1800" dirty="0">
              <a:effectLst/>
              <a:latin typeface="Arial" panose="020B0604020202020204" pitchFamily="34" charset="0"/>
              <a:ea typeface="Arial" panose="020B0604020202020204" pitchFamily="34" charset="0"/>
            </a:endParaRPr>
          </a:p>
          <a:p>
            <a:pPr marL="742950" indent="-285750">
              <a:lnSpc>
                <a:spcPct val="115000"/>
              </a:lnSpc>
              <a:buFont typeface="Wingdings" panose="05000000000000000000" pitchFamily="2" charset="2"/>
              <a:buChar char="Ø"/>
            </a:pPr>
            <a:endParaRPr lang="en-IN" sz="1800" dirty="0">
              <a:effectLst/>
              <a:latin typeface="Arial" panose="020B0604020202020204" pitchFamily="34" charset="0"/>
              <a:ea typeface="Arial" panose="020B0604020202020204" pitchFamily="34" charset="0"/>
            </a:endParaRPr>
          </a:p>
          <a:p>
            <a:pPr marL="342900" lvl="0" indent="-342900">
              <a:lnSpc>
                <a:spcPct val="115000"/>
              </a:lnSpc>
              <a:buFont typeface="Wingdings" panose="05000000000000000000" pitchFamily="2" charset="2"/>
              <a:buChar char="Ø"/>
            </a:pPr>
            <a:r>
              <a:rPr lang="en-GB" sz="1800" dirty="0">
                <a:effectLst/>
                <a:latin typeface="Cambria" panose="02040503050406030204" pitchFamily="18" charset="0"/>
                <a:ea typeface="Arial" panose="020B0604020202020204" pitchFamily="34" charset="0"/>
              </a:rPr>
              <a:t>Countries like Turkey, New Zealand, and the UAE excel in both the number and quality of restaurants, boasting high ratings.</a:t>
            </a:r>
            <a:endParaRPr lang="en-IN" sz="1800" dirty="0">
              <a:effectLst/>
              <a:latin typeface="Arial" panose="020B0604020202020204" pitchFamily="34" charset="0"/>
              <a:ea typeface="Arial" panose="020B0604020202020204" pitchFamily="34" charset="0"/>
            </a:endParaRPr>
          </a:p>
          <a:p>
            <a:pPr marL="742950" indent="-285750">
              <a:lnSpc>
                <a:spcPct val="115000"/>
              </a:lnSpc>
              <a:buFont typeface="Wingdings" panose="05000000000000000000" pitchFamily="2" charset="2"/>
              <a:buChar char="Ø"/>
            </a:pPr>
            <a:endParaRPr lang="en-IN" sz="1800" dirty="0">
              <a:effectLst/>
              <a:latin typeface="Arial" panose="020B0604020202020204" pitchFamily="34" charset="0"/>
              <a:ea typeface="Arial" panose="020B0604020202020204" pitchFamily="34" charset="0"/>
            </a:endParaRPr>
          </a:p>
          <a:p>
            <a:pPr marL="342900" lvl="0" indent="-342900">
              <a:lnSpc>
                <a:spcPct val="115000"/>
              </a:lnSpc>
              <a:buFont typeface="Wingdings" panose="05000000000000000000" pitchFamily="2" charset="2"/>
              <a:buChar char="Ø"/>
            </a:pPr>
            <a:r>
              <a:rPr lang="en-GB" sz="1800" dirty="0">
                <a:effectLst/>
                <a:latin typeface="Cambria" panose="02040503050406030204" pitchFamily="18" charset="0"/>
                <a:ea typeface="Arial" panose="020B0604020202020204" pitchFamily="34" charset="0"/>
              </a:rPr>
              <a:t>Singapore and Canada, while having fewer restaurants, exhibit lower average ratings, suggesting potential areas for culinary enhancement.</a:t>
            </a:r>
            <a:endParaRPr lang="en-IN" sz="1800" dirty="0">
              <a:effectLst/>
              <a:latin typeface="Arial" panose="020B0604020202020204" pitchFamily="34" charset="0"/>
              <a:ea typeface="Arial" panose="020B0604020202020204" pitchFamily="34" charset="0"/>
            </a:endParaRPr>
          </a:p>
        </p:txBody>
      </p:sp>
      <p:graphicFrame>
        <p:nvGraphicFramePr>
          <p:cNvPr id="7" name="Chart 6">
            <a:extLst>
              <a:ext uri="{FF2B5EF4-FFF2-40B4-BE49-F238E27FC236}">
                <a16:creationId xmlns:a16="http://schemas.microsoft.com/office/drawing/2014/main" id="{52208A98-9E35-093D-A8FF-E0A405C09866}"/>
              </a:ext>
            </a:extLst>
          </p:cNvPr>
          <p:cNvGraphicFramePr/>
          <p:nvPr>
            <p:extLst>
              <p:ext uri="{D42A27DB-BD31-4B8C-83A1-F6EECF244321}">
                <p14:modId xmlns:p14="http://schemas.microsoft.com/office/powerpoint/2010/main" val="2576186618"/>
              </p:ext>
            </p:extLst>
          </p:nvPr>
        </p:nvGraphicFramePr>
        <p:xfrm>
          <a:off x="499532" y="1426978"/>
          <a:ext cx="6189133" cy="46503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7357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2358</TotalTime>
  <Words>2122</Words>
  <Application>Microsoft Office PowerPoint</Application>
  <PresentationFormat>Widescreen</PresentationFormat>
  <Paragraphs>348</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vt:lpstr>
      <vt:lpstr>Aptos Display</vt:lpstr>
      <vt:lpstr>Arial</vt:lpstr>
      <vt:lpstr>Calibri</vt:lpstr>
      <vt:lpstr>Cambria</vt:lpstr>
      <vt:lpstr>Söhne</vt:lpstr>
      <vt:lpstr>Times New Roman</vt:lpstr>
      <vt:lpstr>Wingdings</vt:lpstr>
      <vt:lpstr>Office Theme</vt:lpstr>
      <vt:lpstr>Zomato  Sales Performance      Machavarapu Salman Raju      11th Feb 2024 </vt:lpstr>
      <vt:lpstr>Introduction:</vt:lpstr>
      <vt:lpstr>Objectives:</vt:lpstr>
      <vt:lpstr>Data Overview:</vt:lpstr>
      <vt:lpstr>Methodology:</vt:lpstr>
      <vt:lpstr>Problem Statement:</vt:lpstr>
      <vt:lpstr>PowerPoint Presentation</vt:lpstr>
      <vt:lpstr>PowerPoint Presentation</vt:lpstr>
      <vt:lpstr>PowerPoint Presentation</vt:lpstr>
      <vt:lpstr>PowerPoint Presentation</vt:lpstr>
      <vt:lpstr>PowerPoint Presentation</vt:lpstr>
      <vt:lpstr>PowerPoint Presentation</vt:lpstr>
      <vt:lpstr>This data represents the average cost for two people in local currency (in Rupees) for dining out or meal expenses. It indicates significant variation across different countries, with Singapore and Qatar having the highest average costs, while Turkey has the lowest.</vt:lpstr>
      <vt:lpstr>Table Bookings and Online Bookings:</vt:lpstr>
      <vt:lpstr>Here is the analysis average number of voters for the restaurants in each country. </vt:lpstr>
      <vt:lpstr>The dataset outlines the top 10 cuisine types along with their respective counts:  North Indian ranks highest with 3960 occurrences, followed by Chinese with 2735 and Fast Food with 1986.  Other prominent cuisines include Mughlai (995), Italian (764), Bakery (745), Continental (736), Cafe (703), Desserts (653), and South Indian (636).  This information provides valuable insights into the most popular cuisine choices, aiding strategic decision-making in restaurant management and market targeting.</vt:lpstr>
      <vt:lpstr>The dataset cuisine types along with their respective popularity:   The culinary landscape offers a rich tapestry of flavors, from North Indian delicacies to Chinese delights, fast food indulgences, and beyond.   Diverse palates converge in cafes, bakeries, and street corners, savoring global cuisines.   From Mughlai feasts to continental treats, each dish narrates a story of cultural fusion and gastronomic exploration.</vt:lpstr>
      <vt:lpstr>These are suggested countries where the team can open newer restaurants with lesser competition. Mentioned countries are having very few of restaurants.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Create a table to represent the number of restaurants opened in each country. Ans.</dc:title>
  <dc:creator>raju ms</dc:creator>
  <cp:lastModifiedBy>raju ms</cp:lastModifiedBy>
  <cp:revision>45</cp:revision>
  <dcterms:created xsi:type="dcterms:W3CDTF">2024-02-07T10:39:17Z</dcterms:created>
  <dcterms:modified xsi:type="dcterms:W3CDTF">2024-03-27T14:54:01Z</dcterms:modified>
</cp:coreProperties>
</file>